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4" r:id="rId2"/>
  </p:sldMasterIdLst>
  <p:sldIdLst>
    <p:sldId id="284" r:id="rId3"/>
    <p:sldId id="257" r:id="rId4"/>
    <p:sldId id="256" r:id="rId5"/>
    <p:sldId id="258" r:id="rId6"/>
    <p:sldId id="260" r:id="rId7"/>
    <p:sldId id="261" r:id="rId8"/>
    <p:sldId id="264" r:id="rId9"/>
    <p:sldId id="263" r:id="rId10"/>
    <p:sldId id="265" r:id="rId11"/>
    <p:sldId id="266" r:id="rId12"/>
    <p:sldId id="262" r:id="rId13"/>
    <p:sldId id="267" r:id="rId14"/>
    <p:sldId id="269" r:id="rId15"/>
    <p:sldId id="268" r:id="rId16"/>
    <p:sldId id="270" r:id="rId17"/>
    <p:sldId id="272" r:id="rId18"/>
  </p:sldIdLst>
  <p:sldSz cx="12192000" cy="6858000"/>
  <p:notesSz cx="6858000" cy="9144000"/>
  <p:custDataLst>
    <p:tags r:id="rId1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B711F"/>
    <a:srgbClr val="975B19"/>
    <a:srgbClr val="A65C0E"/>
    <a:srgbClr val="6A4318"/>
    <a:srgbClr val="7C4A12"/>
    <a:srgbClr val="F8F6F4"/>
    <a:srgbClr val="F0EBE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79" d="100"/>
          <a:sy n="79" d="100"/>
        </p:scale>
        <p:origin x="96" y="70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" Type="http://schemas.openxmlformats.org/officeDocument/2006/relationships/slide" Target="slides/slide1.xml"/><Relationship Id="rId21" Type="http://schemas.openxmlformats.org/officeDocument/2006/relationships/viewProps" Target="view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tags" Target="tags/tag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5" Type="http://schemas.openxmlformats.org/officeDocument/2006/relationships/image" Target="../media/image3.jpeg"/><Relationship Id="rId4" Type="http://schemas.openxmlformats.org/officeDocument/2006/relationships/image" Target="../media/image2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 descr="图片包含 窗帘, 黑暗, 大, 亮&#10;&#10;描述已自动生成">
            <a:extLst>
              <a:ext uri="{FF2B5EF4-FFF2-40B4-BE49-F238E27FC236}">
                <a16:creationId xmlns:a16="http://schemas.microsoft.com/office/drawing/2014/main" id="{32FD2C6F-4E9C-C427-1572-9963184BDD5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alphaModFix amt="3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828" t="32467" b="-1"/>
          <a:stretch/>
        </p:blipFill>
        <p:spPr>
          <a:xfrm>
            <a:off x="0" y="0"/>
            <a:ext cx="11919284" cy="6681536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6058DEE6-2F01-B495-E7FD-18DDD496EA76}"/>
              </a:ext>
            </a:extLst>
          </p:cNvPr>
          <p:cNvPicPr>
            <a:picLocks noChangeAspect="1"/>
          </p:cNvPicPr>
          <p:nvPr userDrawn="1">
            <p:custDataLst>
              <p:tags r:id="rId1"/>
            </p:custDataLst>
          </p:nvPr>
        </p:nvPicPr>
        <p:blipFill>
          <a:blip r:embed="rId4"/>
          <a:srcRect b="7622"/>
          <a:stretch>
            <a:fillRect/>
          </a:stretch>
        </p:blipFill>
        <p:spPr>
          <a:xfrm>
            <a:off x="0" y="3602355"/>
            <a:ext cx="12315825" cy="3255645"/>
          </a:xfrm>
          <a:prstGeom prst="rect">
            <a:avLst/>
          </a:prstGeom>
        </p:spPr>
      </p:pic>
      <p:pic>
        <p:nvPicPr>
          <p:cNvPr id="11" name="图片 12">
            <a:extLst>
              <a:ext uri="{FF2B5EF4-FFF2-40B4-BE49-F238E27FC236}">
                <a16:creationId xmlns:a16="http://schemas.microsoft.com/office/drawing/2014/main" id="{36098CA8-F194-5AB5-C22F-62752C1DB2DD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08673" y="446186"/>
            <a:ext cx="2892168" cy="5404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058DEE6-2F01-B495-E7FD-18DDD496EA76}"/>
              </a:ext>
            </a:extLst>
          </p:cNvPr>
          <p:cNvPicPr>
            <a:picLocks noChangeAspect="1"/>
          </p:cNvPicPr>
          <p:nvPr userDrawn="1">
            <p:custDataLst>
              <p:tags r:id="rId1"/>
            </p:custDataLst>
          </p:nvPr>
        </p:nvPicPr>
        <p:blipFill>
          <a:blip r:embed="rId3"/>
          <a:srcRect b="7622"/>
          <a:stretch>
            <a:fillRect/>
          </a:stretch>
        </p:blipFill>
        <p:spPr>
          <a:xfrm>
            <a:off x="0" y="3602355"/>
            <a:ext cx="12315825" cy="32556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81466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058DEE6-2F01-B495-E7FD-18DDD496EA76}"/>
              </a:ext>
            </a:extLst>
          </p:cNvPr>
          <p:cNvPicPr>
            <a:picLocks noChangeAspect="1"/>
          </p:cNvPicPr>
          <p:nvPr userDrawn="1">
            <p:custDataLst>
              <p:tags r:id="rId1"/>
            </p:custDataLst>
          </p:nvPr>
        </p:nvPicPr>
        <p:blipFill>
          <a:blip r:embed="rId3">
            <a:duotone>
              <a:schemeClr val="bg2">
                <a:shade val="45000"/>
                <a:satMod val="135000"/>
              </a:schemeClr>
              <a:prstClr val="white"/>
            </a:duotone>
            <a:alphaModFix amt="20000"/>
          </a:blip>
          <a:srcRect b="7622"/>
          <a:stretch>
            <a:fillRect/>
          </a:stretch>
        </p:blipFill>
        <p:spPr>
          <a:xfrm>
            <a:off x="0" y="3602355"/>
            <a:ext cx="12315825" cy="3255645"/>
          </a:xfrm>
          <a:prstGeom prst="rect">
            <a:avLst/>
          </a:prstGeom>
        </p:spPr>
      </p:pic>
      <p:sp>
        <p:nvSpPr>
          <p:cNvPr id="4" name="矩形 3">
            <a:extLst>
              <a:ext uri="{FF2B5EF4-FFF2-40B4-BE49-F238E27FC236}">
                <a16:creationId xmlns:a16="http://schemas.microsoft.com/office/drawing/2014/main" id="{01E93C3E-3B26-8292-04A5-4B90363AB37D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F0EBE5"/>
              </a:gs>
              <a:gs pos="86000">
                <a:srgbClr val="F8F6F4">
                  <a:alpha val="0"/>
                </a:srgbClr>
              </a:gs>
              <a:gs pos="42000">
                <a:srgbClr val="F8F6F4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49090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6058DEE6-2F01-B495-E7FD-18DDD496EA76}"/>
              </a:ext>
            </a:extLst>
          </p:cNvPr>
          <p:cNvPicPr>
            <a:picLocks noChangeAspect="1"/>
          </p:cNvPicPr>
          <p:nvPr userDrawn="1">
            <p:custDataLst>
              <p:tags r:id="rId1"/>
            </p:custDataLst>
          </p:nvPr>
        </p:nvPicPr>
        <p:blipFill>
          <a:blip r:embed="rId3">
            <a:duotone>
              <a:schemeClr val="bg2">
                <a:shade val="45000"/>
                <a:satMod val="135000"/>
              </a:schemeClr>
              <a:prstClr val="white"/>
            </a:duotone>
            <a:alphaModFix amt="20000"/>
          </a:blip>
          <a:srcRect b="7622"/>
          <a:stretch>
            <a:fillRect/>
          </a:stretch>
        </p:blipFill>
        <p:spPr>
          <a:xfrm>
            <a:off x="16042" y="1672721"/>
            <a:ext cx="12315825" cy="3255645"/>
          </a:xfrm>
          <a:prstGeom prst="rect">
            <a:avLst/>
          </a:prstGeom>
        </p:spPr>
      </p:pic>
      <p:sp>
        <p:nvSpPr>
          <p:cNvPr id="4" name="矩形 3">
            <a:extLst>
              <a:ext uri="{FF2B5EF4-FFF2-40B4-BE49-F238E27FC236}">
                <a16:creationId xmlns:a16="http://schemas.microsoft.com/office/drawing/2014/main" id="{01E93C3E-3B26-8292-04A5-4B90363AB37D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F0EBE5"/>
              </a:gs>
              <a:gs pos="86000">
                <a:srgbClr val="F8F6F4">
                  <a:alpha val="0"/>
                </a:srgbClr>
              </a:gs>
              <a:gs pos="42000">
                <a:srgbClr val="F8F6F4">
                  <a:alpha val="18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BC41ADA6-BBCC-E574-0414-9D11D1A0E2CA}"/>
              </a:ext>
            </a:extLst>
          </p:cNvPr>
          <p:cNvSpPr/>
          <p:nvPr userDrawn="1"/>
        </p:nvSpPr>
        <p:spPr>
          <a:xfrm>
            <a:off x="0" y="4928366"/>
            <a:ext cx="12192000" cy="1952170"/>
          </a:xfrm>
          <a:prstGeom prst="rect">
            <a:avLst/>
          </a:prstGeom>
          <a:gradFill flip="none" rotWithShape="1">
            <a:gsLst>
              <a:gs pos="100000">
                <a:srgbClr val="D18534"/>
              </a:gs>
              <a:gs pos="35000">
                <a:srgbClr val="D18534">
                  <a:lumMod val="50000"/>
                </a:srgbClr>
              </a:gs>
            </a:gsLst>
            <a:lin ang="270000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29065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88341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id="{54179344-44FF-46B4-653F-C22B7077A1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46" b="7846"/>
          <a:stretch/>
        </p:blipFill>
        <p:spPr>
          <a:xfrm>
            <a:off x="-3968" y="0"/>
            <a:ext cx="12192936" cy="6853094"/>
          </a:xfrm>
          <a:prstGeom prst="rect">
            <a:avLst/>
          </a:prstGeom>
        </p:spPr>
      </p:pic>
      <p:sp>
        <p:nvSpPr>
          <p:cNvPr id="232" name="íṧļiḋé">
            <a:extLst>
              <a:ext uri="{FF2B5EF4-FFF2-40B4-BE49-F238E27FC236}">
                <a16:creationId xmlns:a16="http://schemas.microsoft.com/office/drawing/2014/main" id="{138E8F8F-08DC-0168-0E38-95B813522220}"/>
              </a:ext>
            </a:extLst>
          </p:cNvPr>
          <p:cNvSpPr/>
          <p:nvPr userDrawn="1"/>
        </p:nvSpPr>
        <p:spPr>
          <a:xfrm flipH="1">
            <a:off x="2865184" y="0"/>
            <a:ext cx="9356670" cy="6858000"/>
          </a:xfrm>
          <a:prstGeom prst="rect">
            <a:avLst/>
          </a:prstGeom>
          <a:gradFill>
            <a:gsLst>
              <a:gs pos="14000">
                <a:schemeClr val="accent3">
                  <a:alpha val="85000"/>
                </a:schemeClr>
              </a:gs>
              <a:gs pos="100000">
                <a:schemeClr val="tx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4" name="iṧḷide">
            <a:extLst>
              <a:ext uri="{FF2B5EF4-FFF2-40B4-BE49-F238E27FC236}">
                <a16:creationId xmlns:a16="http://schemas.microsoft.com/office/drawing/2014/main" id="{EF189C06-1DBE-CE6D-E972-1AF5F092790A}"/>
              </a:ext>
            </a:extLst>
          </p:cNvPr>
          <p:cNvSpPr/>
          <p:nvPr userDrawn="1"/>
        </p:nvSpPr>
        <p:spPr>
          <a:xfrm>
            <a:off x="0" y="2311382"/>
            <a:ext cx="7765143" cy="3276678"/>
          </a:xfrm>
          <a:prstGeom prst="snip2DiagRect">
            <a:avLst>
              <a:gd name="adj1" fmla="val 0"/>
              <a:gd name="adj2" fmla="val 12781"/>
            </a:avLst>
          </a:prstGeom>
          <a:solidFill>
            <a:schemeClr val="accent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/>
          </a:p>
        </p:txBody>
      </p:sp>
      <p:sp>
        <p:nvSpPr>
          <p:cNvPr id="10" name="副标题 9">
            <a:extLst>
              <a:ext uri="{FF2B5EF4-FFF2-40B4-BE49-F238E27FC236}">
                <a16:creationId xmlns:a16="http://schemas.microsoft.com/office/drawing/2014/main" id="{1FFFE317-8D93-2C92-333D-D5503D21340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53126" y="4852004"/>
            <a:ext cx="6081503" cy="400110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>
              <a:lnSpc>
                <a:spcPct val="100000"/>
              </a:lnSpc>
              <a:buNone/>
              <a:defRPr sz="2000">
                <a:latin typeface="+mj-lt"/>
              </a:defRPr>
            </a:lvl1pPr>
          </a:lstStyle>
          <a:p>
            <a:pPr lvl="0"/>
            <a:r>
              <a:rPr lang="en-US" dirty="0"/>
              <a:t>You can enter subtitle here</a:t>
            </a:r>
          </a:p>
        </p:txBody>
      </p:sp>
      <p:sp>
        <p:nvSpPr>
          <p:cNvPr id="11" name="标题 10">
            <a:extLst>
              <a:ext uri="{FF2B5EF4-FFF2-40B4-BE49-F238E27FC236}">
                <a16:creationId xmlns:a16="http://schemas.microsoft.com/office/drawing/2014/main" id="{E523AE3A-90CD-36F0-19FE-DA190B2D9F6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3126" y="2406295"/>
            <a:ext cx="5979903" cy="2242513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lnSpc>
                <a:spcPct val="100000"/>
              </a:lnSpc>
              <a:defRPr sz="4800"/>
            </a:lvl1pPr>
          </a:lstStyle>
          <a:p>
            <a:pPr lvl="0"/>
            <a:r>
              <a:rPr lang="en-US" altLang="zh-CN" dirty="0" err="1"/>
              <a:t>OfficePLUS</a:t>
            </a:r>
            <a:r>
              <a:rPr lang="en-US" dirty="0"/>
              <a:t>PowerPoint Standard Template</a:t>
            </a: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F2D7CA94-8DE3-06C6-29B9-24E1297965FB}"/>
              </a:ext>
            </a:extLst>
          </p:cNvPr>
          <p:cNvGrpSpPr/>
          <p:nvPr userDrawn="1"/>
        </p:nvGrpSpPr>
        <p:grpSpPr>
          <a:xfrm>
            <a:off x="653126" y="596314"/>
            <a:ext cx="2378134" cy="372918"/>
            <a:chOff x="4405" y="4703"/>
            <a:chExt cx="10379" cy="1393"/>
          </a:xfrm>
        </p:grpSpPr>
        <p:grpSp>
          <p:nvGrpSpPr>
            <p:cNvPr id="5" name="组合 4">
              <a:extLst>
                <a:ext uri="{FF2B5EF4-FFF2-40B4-BE49-F238E27FC236}">
                  <a16:creationId xmlns:a16="http://schemas.microsoft.com/office/drawing/2014/main" id="{73DE58BC-D369-E7B6-4748-384CB9F920D1}"/>
                </a:ext>
              </a:extLst>
            </p:cNvPr>
            <p:cNvGrpSpPr/>
            <p:nvPr/>
          </p:nvGrpSpPr>
          <p:grpSpPr>
            <a:xfrm>
              <a:off x="4405" y="4703"/>
              <a:ext cx="3400" cy="1393"/>
              <a:chOff x="2809350" y="2858688"/>
              <a:chExt cx="2158319" cy="884802"/>
            </a:xfrm>
          </p:grpSpPr>
          <p:sp>
            <p:nvSpPr>
              <p:cNvPr id="19" name="Freeform 62">
                <a:extLst>
                  <a:ext uri="{FF2B5EF4-FFF2-40B4-BE49-F238E27FC236}">
                    <a16:creationId xmlns:a16="http://schemas.microsoft.com/office/drawing/2014/main" id="{DF1F378D-D4E3-49AF-A3CB-9927C9F2360C}"/>
                  </a:ext>
                </a:extLst>
              </p:cNvPr>
              <p:cNvSpPr/>
              <p:nvPr/>
            </p:nvSpPr>
            <p:spPr bwMode="auto">
              <a:xfrm rot="16200000">
                <a:off x="3677466" y="2451220"/>
                <a:ext cx="882735" cy="1697671"/>
              </a:xfrm>
              <a:custGeom>
                <a:avLst/>
                <a:gdLst>
                  <a:gd name="T0" fmla="*/ 428 w 428"/>
                  <a:gd name="T1" fmla="*/ 753 h 756"/>
                  <a:gd name="T2" fmla="*/ 428 w 428"/>
                  <a:gd name="T3" fmla="*/ 756 h 756"/>
                  <a:gd name="T4" fmla="*/ 125 w 428"/>
                  <a:gd name="T5" fmla="*/ 596 h 756"/>
                  <a:gd name="T6" fmla="*/ 63 w 428"/>
                  <a:gd name="T7" fmla="*/ 427 h 756"/>
                  <a:gd name="T8" fmla="*/ 41 w 428"/>
                  <a:gd name="T9" fmla="*/ 216 h 756"/>
                  <a:gd name="T10" fmla="*/ 63 w 428"/>
                  <a:gd name="T11" fmla="*/ 230 h 756"/>
                  <a:gd name="T12" fmla="*/ 118 w 428"/>
                  <a:gd name="T13" fmla="*/ 291 h 756"/>
                  <a:gd name="T14" fmla="*/ 149 w 428"/>
                  <a:gd name="T15" fmla="*/ 414 h 756"/>
                  <a:gd name="T16" fmla="*/ 287 w 428"/>
                  <a:gd name="T17" fmla="*/ 583 h 756"/>
                  <a:gd name="T18" fmla="*/ 280 w 428"/>
                  <a:gd name="T19" fmla="*/ 499 h 756"/>
                  <a:gd name="T20" fmla="*/ 236 w 428"/>
                  <a:gd name="T21" fmla="*/ 351 h 756"/>
                  <a:gd name="T22" fmla="*/ 133 w 428"/>
                  <a:gd name="T23" fmla="*/ 262 h 756"/>
                  <a:gd name="T24" fmla="*/ 9 w 428"/>
                  <a:gd name="T25" fmla="*/ 3 h 756"/>
                  <a:gd name="T26" fmla="*/ 15 w 428"/>
                  <a:gd name="T27" fmla="*/ 10 h 756"/>
                  <a:gd name="T28" fmla="*/ 157 w 428"/>
                  <a:gd name="T29" fmla="*/ 144 h 756"/>
                  <a:gd name="T30" fmla="*/ 327 w 428"/>
                  <a:gd name="T31" fmla="*/ 267 h 756"/>
                  <a:gd name="T32" fmla="*/ 402 w 428"/>
                  <a:gd name="T33" fmla="*/ 484 h 756"/>
                  <a:gd name="T34" fmla="*/ 428 w 428"/>
                  <a:gd name="T35" fmla="*/ 753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8" h="756">
                    <a:moveTo>
                      <a:pt x="428" y="753"/>
                    </a:moveTo>
                    <a:cubicBezTo>
                      <a:pt x="428" y="754"/>
                      <a:pt x="428" y="755"/>
                      <a:pt x="428" y="756"/>
                    </a:cubicBezTo>
                    <a:cubicBezTo>
                      <a:pt x="307" y="720"/>
                      <a:pt x="198" y="680"/>
                      <a:pt x="125" y="596"/>
                    </a:cubicBezTo>
                    <a:cubicBezTo>
                      <a:pt x="88" y="554"/>
                      <a:pt x="67" y="498"/>
                      <a:pt x="63" y="427"/>
                    </a:cubicBezTo>
                    <a:cubicBezTo>
                      <a:pt x="58" y="354"/>
                      <a:pt x="64" y="276"/>
                      <a:pt x="41" y="216"/>
                    </a:cubicBezTo>
                    <a:cubicBezTo>
                      <a:pt x="50" y="218"/>
                      <a:pt x="57" y="225"/>
                      <a:pt x="63" y="230"/>
                    </a:cubicBezTo>
                    <a:cubicBezTo>
                      <a:pt x="85" y="248"/>
                      <a:pt x="103" y="268"/>
                      <a:pt x="118" y="291"/>
                    </a:cubicBezTo>
                    <a:cubicBezTo>
                      <a:pt x="140" y="324"/>
                      <a:pt x="141" y="366"/>
                      <a:pt x="149" y="414"/>
                    </a:cubicBezTo>
                    <a:cubicBezTo>
                      <a:pt x="163" y="503"/>
                      <a:pt x="223" y="544"/>
                      <a:pt x="287" y="583"/>
                    </a:cubicBezTo>
                    <a:cubicBezTo>
                      <a:pt x="277" y="559"/>
                      <a:pt x="280" y="528"/>
                      <a:pt x="280" y="499"/>
                    </a:cubicBezTo>
                    <a:cubicBezTo>
                      <a:pt x="281" y="433"/>
                      <a:pt x="267" y="386"/>
                      <a:pt x="236" y="351"/>
                    </a:cubicBezTo>
                    <a:cubicBezTo>
                      <a:pt x="207" y="318"/>
                      <a:pt x="168" y="291"/>
                      <a:pt x="133" y="262"/>
                    </a:cubicBezTo>
                    <a:cubicBezTo>
                      <a:pt x="61" y="203"/>
                      <a:pt x="0" y="140"/>
                      <a:pt x="9" y="3"/>
                    </a:cubicBezTo>
                    <a:cubicBezTo>
                      <a:pt x="11" y="0"/>
                      <a:pt x="14" y="8"/>
                      <a:pt x="15" y="10"/>
                    </a:cubicBezTo>
                    <a:cubicBezTo>
                      <a:pt x="52" y="67"/>
                      <a:pt x="101" y="107"/>
                      <a:pt x="157" y="144"/>
                    </a:cubicBezTo>
                    <a:cubicBezTo>
                      <a:pt x="215" y="183"/>
                      <a:pt x="280" y="215"/>
                      <a:pt x="327" y="267"/>
                    </a:cubicBezTo>
                    <a:cubicBezTo>
                      <a:pt x="374" y="320"/>
                      <a:pt x="398" y="391"/>
                      <a:pt x="402" y="484"/>
                    </a:cubicBezTo>
                    <a:cubicBezTo>
                      <a:pt x="407" y="584"/>
                      <a:pt x="393" y="685"/>
                      <a:pt x="428" y="753"/>
                    </a:cubicBezTo>
                    <a:close/>
                  </a:path>
                </a:pathLst>
              </a:custGeom>
              <a:solidFill>
                <a:srgbClr val="007F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20" name="Freeform 63">
                <a:extLst>
                  <a:ext uri="{FF2B5EF4-FFF2-40B4-BE49-F238E27FC236}">
                    <a16:creationId xmlns:a16="http://schemas.microsoft.com/office/drawing/2014/main" id="{983A66E1-D3DD-292C-F6C0-5BA53A4E7D6F}"/>
                  </a:ext>
                </a:extLst>
              </p:cNvPr>
              <p:cNvSpPr/>
              <p:nvPr/>
            </p:nvSpPr>
            <p:spPr bwMode="auto">
              <a:xfrm rot="16200000">
                <a:off x="3095585" y="2818582"/>
                <a:ext cx="835355" cy="1014462"/>
              </a:xfrm>
              <a:custGeom>
                <a:avLst/>
                <a:gdLst>
                  <a:gd name="T0" fmla="*/ 393 w 405"/>
                  <a:gd name="T1" fmla="*/ 453 h 453"/>
                  <a:gd name="T2" fmla="*/ 184 w 405"/>
                  <a:gd name="T3" fmla="*/ 242 h 453"/>
                  <a:gd name="T4" fmla="*/ 64 w 405"/>
                  <a:gd name="T5" fmla="*/ 150 h 453"/>
                  <a:gd name="T6" fmla="*/ 7 w 405"/>
                  <a:gd name="T7" fmla="*/ 0 h 453"/>
                  <a:gd name="T8" fmla="*/ 93 w 405"/>
                  <a:gd name="T9" fmla="*/ 117 h 453"/>
                  <a:gd name="T10" fmla="*/ 329 w 405"/>
                  <a:gd name="T11" fmla="*/ 288 h 453"/>
                  <a:gd name="T12" fmla="*/ 393 w 405"/>
                  <a:gd name="T13" fmla="*/ 453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5" h="453">
                    <a:moveTo>
                      <a:pt x="393" y="453"/>
                    </a:moveTo>
                    <a:cubicBezTo>
                      <a:pt x="356" y="348"/>
                      <a:pt x="272" y="297"/>
                      <a:pt x="184" y="242"/>
                    </a:cubicBezTo>
                    <a:cubicBezTo>
                      <a:pt x="141" y="215"/>
                      <a:pt x="99" y="187"/>
                      <a:pt x="64" y="150"/>
                    </a:cubicBezTo>
                    <a:cubicBezTo>
                      <a:pt x="31" y="115"/>
                      <a:pt x="0" y="69"/>
                      <a:pt x="7" y="0"/>
                    </a:cubicBezTo>
                    <a:cubicBezTo>
                      <a:pt x="30" y="47"/>
                      <a:pt x="57" y="84"/>
                      <a:pt x="93" y="117"/>
                    </a:cubicBezTo>
                    <a:cubicBezTo>
                      <a:pt x="164" y="181"/>
                      <a:pt x="260" y="219"/>
                      <a:pt x="329" y="288"/>
                    </a:cubicBezTo>
                    <a:cubicBezTo>
                      <a:pt x="367" y="325"/>
                      <a:pt x="405" y="379"/>
                      <a:pt x="393" y="453"/>
                    </a:cubicBez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23" name="Freeform 67">
                <a:extLst>
                  <a:ext uri="{FF2B5EF4-FFF2-40B4-BE49-F238E27FC236}">
                    <a16:creationId xmlns:a16="http://schemas.microsoft.com/office/drawing/2014/main" id="{06EEA49F-2C56-2DED-A672-85CB2F17C89E}"/>
                  </a:ext>
                </a:extLst>
              </p:cNvPr>
              <p:cNvSpPr/>
              <p:nvPr/>
            </p:nvSpPr>
            <p:spPr bwMode="auto">
              <a:xfrm rot="16200000">
                <a:off x="2887240" y="2945834"/>
                <a:ext cx="693055" cy="848836"/>
              </a:xfrm>
              <a:custGeom>
                <a:avLst/>
                <a:gdLst>
                  <a:gd name="T0" fmla="*/ 336 w 336"/>
                  <a:gd name="T1" fmla="*/ 378 h 378"/>
                  <a:gd name="T2" fmla="*/ 142 w 336"/>
                  <a:gd name="T3" fmla="*/ 214 h 378"/>
                  <a:gd name="T4" fmla="*/ 0 w 336"/>
                  <a:gd name="T5" fmla="*/ 0 h 378"/>
                  <a:gd name="T6" fmla="*/ 270 w 336"/>
                  <a:gd name="T7" fmla="*/ 257 h 378"/>
                  <a:gd name="T8" fmla="*/ 336 w 336"/>
                  <a:gd name="T9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6" h="378">
                    <a:moveTo>
                      <a:pt x="336" y="378"/>
                    </a:moveTo>
                    <a:cubicBezTo>
                      <a:pt x="294" y="301"/>
                      <a:pt x="212" y="263"/>
                      <a:pt x="142" y="214"/>
                    </a:cubicBezTo>
                    <a:cubicBezTo>
                      <a:pt x="74" y="168"/>
                      <a:pt x="0" y="114"/>
                      <a:pt x="0" y="0"/>
                    </a:cubicBezTo>
                    <a:cubicBezTo>
                      <a:pt x="44" y="125"/>
                      <a:pt x="177" y="173"/>
                      <a:pt x="270" y="257"/>
                    </a:cubicBezTo>
                    <a:cubicBezTo>
                      <a:pt x="304" y="287"/>
                      <a:pt x="334" y="322"/>
                      <a:pt x="336" y="378"/>
                    </a:cubicBezTo>
                    <a:close/>
                  </a:path>
                </a:pathLst>
              </a:custGeom>
              <a:solidFill>
                <a:srgbClr val="99FF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</p:grpSp>
        <p:grpSp>
          <p:nvGrpSpPr>
            <p:cNvPr id="6" name="组合 5">
              <a:extLst>
                <a:ext uri="{FF2B5EF4-FFF2-40B4-BE49-F238E27FC236}">
                  <a16:creationId xmlns:a16="http://schemas.microsoft.com/office/drawing/2014/main" id="{116AFF33-79F8-6F43-AC5D-28B248C50615}"/>
                </a:ext>
              </a:extLst>
            </p:cNvPr>
            <p:cNvGrpSpPr/>
            <p:nvPr/>
          </p:nvGrpSpPr>
          <p:grpSpPr>
            <a:xfrm>
              <a:off x="7878" y="4888"/>
              <a:ext cx="6906" cy="1062"/>
              <a:chOff x="5019428" y="2976185"/>
              <a:chExt cx="4389099" cy="674611"/>
            </a:xfrm>
            <a:solidFill>
              <a:srgbClr val="333333"/>
            </a:solidFill>
          </p:grpSpPr>
          <p:sp>
            <p:nvSpPr>
              <p:cNvPr id="7" name="Freeform 64">
                <a:extLst>
                  <a:ext uri="{FF2B5EF4-FFF2-40B4-BE49-F238E27FC236}">
                    <a16:creationId xmlns:a16="http://schemas.microsoft.com/office/drawing/2014/main" id="{B6393501-00EC-EF3A-4394-6E7E028BC5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6200000">
                <a:off x="6222442" y="3061951"/>
                <a:ext cx="668411" cy="496879"/>
              </a:xfrm>
              <a:custGeom>
                <a:avLst/>
                <a:gdLst>
                  <a:gd name="T0" fmla="*/ 278 w 324"/>
                  <a:gd name="T1" fmla="*/ 124 h 223"/>
                  <a:gd name="T2" fmla="*/ 277 w 324"/>
                  <a:gd name="T3" fmla="*/ 160 h 223"/>
                  <a:gd name="T4" fmla="*/ 249 w 324"/>
                  <a:gd name="T5" fmla="*/ 219 h 223"/>
                  <a:gd name="T6" fmla="*/ 220 w 324"/>
                  <a:gd name="T7" fmla="*/ 221 h 223"/>
                  <a:gd name="T8" fmla="*/ 171 w 324"/>
                  <a:gd name="T9" fmla="*/ 148 h 223"/>
                  <a:gd name="T10" fmla="*/ 136 w 324"/>
                  <a:gd name="T11" fmla="*/ 178 h 223"/>
                  <a:gd name="T12" fmla="*/ 120 w 324"/>
                  <a:gd name="T13" fmla="*/ 121 h 223"/>
                  <a:gd name="T14" fmla="*/ 10 w 324"/>
                  <a:gd name="T15" fmla="*/ 113 h 223"/>
                  <a:gd name="T16" fmla="*/ 0 w 324"/>
                  <a:gd name="T17" fmla="*/ 100 h 223"/>
                  <a:gd name="T18" fmla="*/ 19 w 324"/>
                  <a:gd name="T19" fmla="*/ 87 h 223"/>
                  <a:gd name="T20" fmla="*/ 109 w 324"/>
                  <a:gd name="T21" fmla="*/ 90 h 223"/>
                  <a:gd name="T22" fmla="*/ 118 w 324"/>
                  <a:gd name="T23" fmla="*/ 53 h 223"/>
                  <a:gd name="T24" fmla="*/ 151 w 324"/>
                  <a:gd name="T25" fmla="*/ 49 h 223"/>
                  <a:gd name="T26" fmla="*/ 154 w 324"/>
                  <a:gd name="T27" fmla="*/ 38 h 223"/>
                  <a:gd name="T28" fmla="*/ 185 w 324"/>
                  <a:gd name="T29" fmla="*/ 16 h 223"/>
                  <a:gd name="T30" fmla="*/ 192 w 324"/>
                  <a:gd name="T31" fmla="*/ 15 h 223"/>
                  <a:gd name="T32" fmla="*/ 195 w 324"/>
                  <a:gd name="T33" fmla="*/ 11 h 223"/>
                  <a:gd name="T34" fmla="*/ 200 w 324"/>
                  <a:gd name="T35" fmla="*/ 12 h 223"/>
                  <a:gd name="T36" fmla="*/ 230 w 324"/>
                  <a:gd name="T37" fmla="*/ 4 h 223"/>
                  <a:gd name="T38" fmla="*/ 222 w 324"/>
                  <a:gd name="T39" fmla="*/ 27 h 223"/>
                  <a:gd name="T40" fmla="*/ 169 w 324"/>
                  <a:gd name="T41" fmla="*/ 56 h 223"/>
                  <a:gd name="T42" fmla="*/ 158 w 324"/>
                  <a:gd name="T43" fmla="*/ 55 h 223"/>
                  <a:gd name="T44" fmla="*/ 161 w 324"/>
                  <a:gd name="T45" fmla="*/ 66 h 223"/>
                  <a:gd name="T46" fmla="*/ 166 w 324"/>
                  <a:gd name="T47" fmla="*/ 68 h 223"/>
                  <a:gd name="T48" fmla="*/ 176 w 324"/>
                  <a:gd name="T49" fmla="*/ 89 h 223"/>
                  <a:gd name="T50" fmla="*/ 232 w 324"/>
                  <a:gd name="T51" fmla="*/ 90 h 223"/>
                  <a:gd name="T52" fmla="*/ 218 w 324"/>
                  <a:gd name="T53" fmla="*/ 68 h 223"/>
                  <a:gd name="T54" fmla="*/ 226 w 324"/>
                  <a:gd name="T55" fmla="*/ 32 h 223"/>
                  <a:gd name="T56" fmla="*/ 240 w 324"/>
                  <a:gd name="T57" fmla="*/ 32 h 223"/>
                  <a:gd name="T58" fmla="*/ 266 w 324"/>
                  <a:gd name="T59" fmla="*/ 93 h 223"/>
                  <a:gd name="T60" fmla="*/ 289 w 324"/>
                  <a:gd name="T61" fmla="*/ 96 h 223"/>
                  <a:gd name="T62" fmla="*/ 303 w 324"/>
                  <a:gd name="T63" fmla="*/ 93 h 223"/>
                  <a:gd name="T64" fmla="*/ 321 w 324"/>
                  <a:gd name="T65" fmla="*/ 81 h 223"/>
                  <a:gd name="T66" fmla="*/ 300 w 324"/>
                  <a:gd name="T67" fmla="*/ 125 h 223"/>
                  <a:gd name="T68" fmla="*/ 278 w 324"/>
                  <a:gd name="T69" fmla="*/ 124 h 223"/>
                  <a:gd name="T70" fmla="*/ 242 w 324"/>
                  <a:gd name="T71" fmla="*/ 122 h 223"/>
                  <a:gd name="T72" fmla="*/ 193 w 324"/>
                  <a:gd name="T73" fmla="*/ 116 h 223"/>
                  <a:gd name="T74" fmla="*/ 241 w 324"/>
                  <a:gd name="T75" fmla="*/ 175 h 223"/>
                  <a:gd name="T76" fmla="*/ 242 w 324"/>
                  <a:gd name="T77" fmla="*/ 122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24" h="223">
                    <a:moveTo>
                      <a:pt x="278" y="124"/>
                    </a:moveTo>
                    <a:cubicBezTo>
                      <a:pt x="272" y="135"/>
                      <a:pt x="277" y="148"/>
                      <a:pt x="277" y="160"/>
                    </a:cubicBezTo>
                    <a:cubicBezTo>
                      <a:pt x="277" y="186"/>
                      <a:pt x="269" y="212"/>
                      <a:pt x="249" y="219"/>
                    </a:cubicBezTo>
                    <a:cubicBezTo>
                      <a:pt x="241" y="222"/>
                      <a:pt x="230" y="223"/>
                      <a:pt x="220" y="221"/>
                    </a:cubicBezTo>
                    <a:cubicBezTo>
                      <a:pt x="201" y="200"/>
                      <a:pt x="190" y="170"/>
                      <a:pt x="171" y="148"/>
                    </a:cubicBezTo>
                    <a:cubicBezTo>
                      <a:pt x="165" y="162"/>
                      <a:pt x="155" y="191"/>
                      <a:pt x="136" y="178"/>
                    </a:cubicBezTo>
                    <a:cubicBezTo>
                      <a:pt x="124" y="169"/>
                      <a:pt x="128" y="137"/>
                      <a:pt x="120" y="121"/>
                    </a:cubicBezTo>
                    <a:cubicBezTo>
                      <a:pt x="87" y="118"/>
                      <a:pt x="48" y="107"/>
                      <a:pt x="10" y="113"/>
                    </a:cubicBezTo>
                    <a:cubicBezTo>
                      <a:pt x="3" y="110"/>
                      <a:pt x="7" y="102"/>
                      <a:pt x="0" y="100"/>
                    </a:cubicBezTo>
                    <a:cubicBezTo>
                      <a:pt x="7" y="97"/>
                      <a:pt x="12" y="89"/>
                      <a:pt x="19" y="87"/>
                    </a:cubicBezTo>
                    <a:cubicBezTo>
                      <a:pt x="44" y="78"/>
                      <a:pt x="80" y="93"/>
                      <a:pt x="109" y="90"/>
                    </a:cubicBezTo>
                    <a:cubicBezTo>
                      <a:pt x="105" y="77"/>
                      <a:pt x="115" y="63"/>
                      <a:pt x="118" y="53"/>
                    </a:cubicBezTo>
                    <a:cubicBezTo>
                      <a:pt x="131" y="54"/>
                      <a:pt x="143" y="44"/>
                      <a:pt x="151" y="49"/>
                    </a:cubicBezTo>
                    <a:cubicBezTo>
                      <a:pt x="151" y="45"/>
                      <a:pt x="153" y="42"/>
                      <a:pt x="154" y="38"/>
                    </a:cubicBezTo>
                    <a:cubicBezTo>
                      <a:pt x="163" y="29"/>
                      <a:pt x="171" y="21"/>
                      <a:pt x="185" y="16"/>
                    </a:cubicBezTo>
                    <a:cubicBezTo>
                      <a:pt x="187" y="15"/>
                      <a:pt x="190" y="16"/>
                      <a:pt x="192" y="15"/>
                    </a:cubicBezTo>
                    <a:cubicBezTo>
                      <a:pt x="194" y="14"/>
                      <a:pt x="194" y="11"/>
                      <a:pt x="195" y="11"/>
                    </a:cubicBezTo>
                    <a:cubicBezTo>
                      <a:pt x="197" y="11"/>
                      <a:pt x="198" y="13"/>
                      <a:pt x="200" y="12"/>
                    </a:cubicBezTo>
                    <a:cubicBezTo>
                      <a:pt x="209" y="9"/>
                      <a:pt x="217" y="0"/>
                      <a:pt x="230" y="4"/>
                    </a:cubicBezTo>
                    <a:cubicBezTo>
                      <a:pt x="234" y="11"/>
                      <a:pt x="227" y="22"/>
                      <a:pt x="222" y="27"/>
                    </a:cubicBezTo>
                    <a:cubicBezTo>
                      <a:pt x="215" y="34"/>
                      <a:pt x="185" y="54"/>
                      <a:pt x="169" y="56"/>
                    </a:cubicBezTo>
                    <a:cubicBezTo>
                      <a:pt x="165" y="57"/>
                      <a:pt x="161" y="56"/>
                      <a:pt x="158" y="55"/>
                    </a:cubicBezTo>
                    <a:cubicBezTo>
                      <a:pt x="155" y="62"/>
                      <a:pt x="163" y="59"/>
                      <a:pt x="161" y="66"/>
                    </a:cubicBezTo>
                    <a:cubicBezTo>
                      <a:pt x="162" y="68"/>
                      <a:pt x="166" y="66"/>
                      <a:pt x="166" y="68"/>
                    </a:cubicBezTo>
                    <a:cubicBezTo>
                      <a:pt x="164" y="80"/>
                      <a:pt x="176" y="78"/>
                      <a:pt x="176" y="89"/>
                    </a:cubicBezTo>
                    <a:cubicBezTo>
                      <a:pt x="196" y="89"/>
                      <a:pt x="214" y="94"/>
                      <a:pt x="232" y="90"/>
                    </a:cubicBezTo>
                    <a:cubicBezTo>
                      <a:pt x="231" y="79"/>
                      <a:pt x="223" y="75"/>
                      <a:pt x="218" y="68"/>
                    </a:cubicBezTo>
                    <a:cubicBezTo>
                      <a:pt x="217" y="52"/>
                      <a:pt x="220" y="40"/>
                      <a:pt x="226" y="32"/>
                    </a:cubicBezTo>
                    <a:cubicBezTo>
                      <a:pt x="230" y="31"/>
                      <a:pt x="235" y="31"/>
                      <a:pt x="240" y="32"/>
                    </a:cubicBezTo>
                    <a:cubicBezTo>
                      <a:pt x="248" y="53"/>
                      <a:pt x="256" y="74"/>
                      <a:pt x="266" y="93"/>
                    </a:cubicBezTo>
                    <a:cubicBezTo>
                      <a:pt x="275" y="92"/>
                      <a:pt x="282" y="97"/>
                      <a:pt x="289" y="96"/>
                    </a:cubicBezTo>
                    <a:cubicBezTo>
                      <a:pt x="294" y="96"/>
                      <a:pt x="298" y="91"/>
                      <a:pt x="303" y="93"/>
                    </a:cubicBezTo>
                    <a:cubicBezTo>
                      <a:pt x="307" y="87"/>
                      <a:pt x="312" y="79"/>
                      <a:pt x="321" y="81"/>
                    </a:cubicBezTo>
                    <a:cubicBezTo>
                      <a:pt x="324" y="103"/>
                      <a:pt x="312" y="117"/>
                      <a:pt x="300" y="125"/>
                    </a:cubicBezTo>
                    <a:cubicBezTo>
                      <a:pt x="292" y="125"/>
                      <a:pt x="284" y="125"/>
                      <a:pt x="278" y="124"/>
                    </a:cubicBezTo>
                    <a:close/>
                    <a:moveTo>
                      <a:pt x="242" y="122"/>
                    </a:moveTo>
                    <a:cubicBezTo>
                      <a:pt x="226" y="114"/>
                      <a:pt x="213" y="121"/>
                      <a:pt x="193" y="116"/>
                    </a:cubicBezTo>
                    <a:cubicBezTo>
                      <a:pt x="206" y="138"/>
                      <a:pt x="217" y="163"/>
                      <a:pt x="241" y="175"/>
                    </a:cubicBezTo>
                    <a:cubicBezTo>
                      <a:pt x="244" y="161"/>
                      <a:pt x="249" y="138"/>
                      <a:pt x="242" y="122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8" name="Freeform 65">
                <a:extLst>
                  <a:ext uri="{FF2B5EF4-FFF2-40B4-BE49-F238E27FC236}">
                    <a16:creationId xmlns:a16="http://schemas.microsoft.com/office/drawing/2014/main" id="{A0889E91-D996-8DD2-317D-82E4ECCED923}"/>
                  </a:ext>
                </a:extLst>
              </p:cNvPr>
              <p:cNvSpPr/>
              <p:nvPr/>
            </p:nvSpPr>
            <p:spPr bwMode="auto">
              <a:xfrm rot="16200000">
                <a:off x="4931595" y="3066084"/>
                <a:ext cx="672545" cy="496879"/>
              </a:xfrm>
              <a:custGeom>
                <a:avLst/>
                <a:gdLst>
                  <a:gd name="T0" fmla="*/ 260 w 326"/>
                  <a:gd name="T1" fmla="*/ 148 h 222"/>
                  <a:gd name="T2" fmla="*/ 224 w 326"/>
                  <a:gd name="T3" fmla="*/ 222 h 222"/>
                  <a:gd name="T4" fmla="*/ 220 w 326"/>
                  <a:gd name="T5" fmla="*/ 174 h 222"/>
                  <a:gd name="T6" fmla="*/ 214 w 326"/>
                  <a:gd name="T7" fmla="*/ 140 h 222"/>
                  <a:gd name="T8" fmla="*/ 217 w 326"/>
                  <a:gd name="T9" fmla="*/ 133 h 222"/>
                  <a:gd name="T10" fmla="*/ 197 w 326"/>
                  <a:gd name="T11" fmla="*/ 68 h 222"/>
                  <a:gd name="T12" fmla="*/ 169 w 326"/>
                  <a:gd name="T13" fmla="*/ 80 h 222"/>
                  <a:gd name="T14" fmla="*/ 149 w 326"/>
                  <a:gd name="T15" fmla="*/ 72 h 222"/>
                  <a:gd name="T16" fmla="*/ 108 w 326"/>
                  <a:gd name="T17" fmla="*/ 64 h 222"/>
                  <a:gd name="T18" fmla="*/ 76 w 326"/>
                  <a:gd name="T19" fmla="*/ 60 h 222"/>
                  <a:gd name="T20" fmla="*/ 31 w 326"/>
                  <a:gd name="T21" fmla="*/ 44 h 222"/>
                  <a:gd name="T22" fmla="*/ 17 w 326"/>
                  <a:gd name="T23" fmla="*/ 32 h 222"/>
                  <a:gd name="T24" fmla="*/ 8 w 326"/>
                  <a:gd name="T25" fmla="*/ 32 h 222"/>
                  <a:gd name="T26" fmla="*/ 27 w 326"/>
                  <a:gd name="T27" fmla="*/ 1 h 222"/>
                  <a:gd name="T28" fmla="*/ 60 w 326"/>
                  <a:gd name="T29" fmla="*/ 6 h 222"/>
                  <a:gd name="T30" fmla="*/ 125 w 326"/>
                  <a:gd name="T31" fmla="*/ 41 h 222"/>
                  <a:gd name="T32" fmla="*/ 192 w 326"/>
                  <a:gd name="T33" fmla="*/ 57 h 222"/>
                  <a:gd name="T34" fmla="*/ 187 w 326"/>
                  <a:gd name="T35" fmla="*/ 15 h 222"/>
                  <a:gd name="T36" fmla="*/ 219 w 326"/>
                  <a:gd name="T37" fmla="*/ 5 h 222"/>
                  <a:gd name="T38" fmla="*/ 247 w 326"/>
                  <a:gd name="T39" fmla="*/ 99 h 222"/>
                  <a:gd name="T40" fmla="*/ 272 w 326"/>
                  <a:gd name="T41" fmla="*/ 84 h 222"/>
                  <a:gd name="T42" fmla="*/ 285 w 326"/>
                  <a:gd name="T43" fmla="*/ 84 h 222"/>
                  <a:gd name="T44" fmla="*/ 290 w 326"/>
                  <a:gd name="T45" fmla="*/ 87 h 222"/>
                  <a:gd name="T46" fmla="*/ 310 w 326"/>
                  <a:gd name="T47" fmla="*/ 75 h 222"/>
                  <a:gd name="T48" fmla="*/ 317 w 326"/>
                  <a:gd name="T49" fmla="*/ 68 h 222"/>
                  <a:gd name="T50" fmla="*/ 321 w 326"/>
                  <a:gd name="T51" fmla="*/ 93 h 222"/>
                  <a:gd name="T52" fmla="*/ 305 w 326"/>
                  <a:gd name="T53" fmla="*/ 125 h 222"/>
                  <a:gd name="T54" fmla="*/ 286 w 326"/>
                  <a:gd name="T55" fmla="*/ 143 h 222"/>
                  <a:gd name="T56" fmla="*/ 260 w 326"/>
                  <a:gd name="T57" fmla="*/ 14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6" h="222">
                    <a:moveTo>
                      <a:pt x="260" y="148"/>
                    </a:moveTo>
                    <a:cubicBezTo>
                      <a:pt x="264" y="185"/>
                      <a:pt x="261" y="222"/>
                      <a:pt x="224" y="222"/>
                    </a:cubicBezTo>
                    <a:cubicBezTo>
                      <a:pt x="216" y="211"/>
                      <a:pt x="221" y="192"/>
                      <a:pt x="220" y="174"/>
                    </a:cubicBezTo>
                    <a:cubicBezTo>
                      <a:pt x="220" y="162"/>
                      <a:pt x="218" y="150"/>
                      <a:pt x="214" y="140"/>
                    </a:cubicBezTo>
                    <a:cubicBezTo>
                      <a:pt x="215" y="137"/>
                      <a:pt x="216" y="135"/>
                      <a:pt x="217" y="133"/>
                    </a:cubicBezTo>
                    <a:cubicBezTo>
                      <a:pt x="215" y="109"/>
                      <a:pt x="208" y="86"/>
                      <a:pt x="197" y="68"/>
                    </a:cubicBezTo>
                    <a:cubicBezTo>
                      <a:pt x="191" y="75"/>
                      <a:pt x="184" y="84"/>
                      <a:pt x="169" y="80"/>
                    </a:cubicBezTo>
                    <a:cubicBezTo>
                      <a:pt x="162" y="78"/>
                      <a:pt x="157" y="73"/>
                      <a:pt x="149" y="72"/>
                    </a:cubicBezTo>
                    <a:cubicBezTo>
                      <a:pt x="134" y="70"/>
                      <a:pt x="122" y="66"/>
                      <a:pt x="108" y="64"/>
                    </a:cubicBezTo>
                    <a:cubicBezTo>
                      <a:pt x="97" y="62"/>
                      <a:pt x="86" y="62"/>
                      <a:pt x="76" y="60"/>
                    </a:cubicBezTo>
                    <a:cubicBezTo>
                      <a:pt x="59" y="56"/>
                      <a:pt x="46" y="45"/>
                      <a:pt x="31" y="44"/>
                    </a:cubicBezTo>
                    <a:cubicBezTo>
                      <a:pt x="29" y="37"/>
                      <a:pt x="18" y="40"/>
                      <a:pt x="17" y="32"/>
                    </a:cubicBezTo>
                    <a:cubicBezTo>
                      <a:pt x="13" y="34"/>
                      <a:pt x="12" y="34"/>
                      <a:pt x="8" y="32"/>
                    </a:cubicBezTo>
                    <a:cubicBezTo>
                      <a:pt x="0" y="14"/>
                      <a:pt x="19" y="9"/>
                      <a:pt x="27" y="1"/>
                    </a:cubicBezTo>
                    <a:cubicBezTo>
                      <a:pt x="39" y="2"/>
                      <a:pt x="48" y="5"/>
                      <a:pt x="60" y="6"/>
                    </a:cubicBezTo>
                    <a:cubicBezTo>
                      <a:pt x="79" y="20"/>
                      <a:pt x="108" y="24"/>
                      <a:pt x="125" y="41"/>
                    </a:cubicBezTo>
                    <a:cubicBezTo>
                      <a:pt x="150" y="43"/>
                      <a:pt x="166" y="63"/>
                      <a:pt x="192" y="57"/>
                    </a:cubicBezTo>
                    <a:cubicBezTo>
                      <a:pt x="188" y="44"/>
                      <a:pt x="181" y="30"/>
                      <a:pt x="187" y="15"/>
                    </a:cubicBezTo>
                    <a:cubicBezTo>
                      <a:pt x="196" y="9"/>
                      <a:pt x="208" y="0"/>
                      <a:pt x="219" y="5"/>
                    </a:cubicBezTo>
                    <a:cubicBezTo>
                      <a:pt x="220" y="42"/>
                      <a:pt x="239" y="67"/>
                      <a:pt x="247" y="99"/>
                    </a:cubicBezTo>
                    <a:cubicBezTo>
                      <a:pt x="255" y="98"/>
                      <a:pt x="264" y="89"/>
                      <a:pt x="272" y="84"/>
                    </a:cubicBezTo>
                    <a:cubicBezTo>
                      <a:pt x="277" y="84"/>
                      <a:pt x="281" y="83"/>
                      <a:pt x="285" y="84"/>
                    </a:cubicBezTo>
                    <a:cubicBezTo>
                      <a:pt x="286" y="84"/>
                      <a:pt x="291" y="87"/>
                      <a:pt x="290" y="87"/>
                    </a:cubicBezTo>
                    <a:cubicBezTo>
                      <a:pt x="298" y="86"/>
                      <a:pt x="300" y="76"/>
                      <a:pt x="310" y="75"/>
                    </a:cubicBezTo>
                    <a:cubicBezTo>
                      <a:pt x="312" y="72"/>
                      <a:pt x="313" y="68"/>
                      <a:pt x="317" y="68"/>
                    </a:cubicBezTo>
                    <a:cubicBezTo>
                      <a:pt x="326" y="73"/>
                      <a:pt x="321" y="83"/>
                      <a:pt x="321" y="93"/>
                    </a:cubicBezTo>
                    <a:cubicBezTo>
                      <a:pt x="321" y="102"/>
                      <a:pt x="311" y="118"/>
                      <a:pt x="305" y="125"/>
                    </a:cubicBezTo>
                    <a:cubicBezTo>
                      <a:pt x="300" y="131"/>
                      <a:pt x="292" y="135"/>
                      <a:pt x="286" y="143"/>
                    </a:cubicBezTo>
                    <a:cubicBezTo>
                      <a:pt x="276" y="142"/>
                      <a:pt x="269" y="151"/>
                      <a:pt x="260" y="148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9" name="Freeform 66">
                <a:extLst>
                  <a:ext uri="{FF2B5EF4-FFF2-40B4-BE49-F238E27FC236}">
                    <a16:creationId xmlns:a16="http://schemas.microsoft.com/office/drawing/2014/main" id="{E49642B8-3239-2A75-FB08-8A5CBAB520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6200000">
                <a:off x="7405093" y="3079032"/>
                <a:ext cx="637407" cy="460648"/>
              </a:xfrm>
              <a:custGeom>
                <a:avLst/>
                <a:gdLst>
                  <a:gd name="T0" fmla="*/ 242 w 309"/>
                  <a:gd name="T1" fmla="*/ 168 h 206"/>
                  <a:gd name="T2" fmla="*/ 232 w 309"/>
                  <a:gd name="T3" fmla="*/ 206 h 206"/>
                  <a:gd name="T4" fmla="*/ 217 w 309"/>
                  <a:gd name="T5" fmla="*/ 155 h 206"/>
                  <a:gd name="T6" fmla="*/ 188 w 309"/>
                  <a:gd name="T7" fmla="*/ 131 h 206"/>
                  <a:gd name="T8" fmla="*/ 183 w 309"/>
                  <a:gd name="T9" fmla="*/ 123 h 206"/>
                  <a:gd name="T10" fmla="*/ 176 w 309"/>
                  <a:gd name="T11" fmla="*/ 120 h 206"/>
                  <a:gd name="T12" fmla="*/ 165 w 309"/>
                  <a:gd name="T13" fmla="*/ 103 h 206"/>
                  <a:gd name="T14" fmla="*/ 171 w 309"/>
                  <a:gd name="T15" fmla="*/ 100 h 206"/>
                  <a:gd name="T16" fmla="*/ 159 w 309"/>
                  <a:gd name="T17" fmla="*/ 97 h 206"/>
                  <a:gd name="T18" fmla="*/ 128 w 309"/>
                  <a:gd name="T19" fmla="*/ 52 h 206"/>
                  <a:gd name="T20" fmla="*/ 125 w 309"/>
                  <a:gd name="T21" fmla="*/ 64 h 206"/>
                  <a:gd name="T22" fmla="*/ 109 w 309"/>
                  <a:gd name="T23" fmla="*/ 73 h 206"/>
                  <a:gd name="T24" fmla="*/ 90 w 309"/>
                  <a:gd name="T25" fmla="*/ 70 h 206"/>
                  <a:gd name="T26" fmla="*/ 70 w 309"/>
                  <a:gd name="T27" fmla="*/ 76 h 206"/>
                  <a:gd name="T28" fmla="*/ 128 w 309"/>
                  <a:gd name="T29" fmla="*/ 110 h 206"/>
                  <a:gd name="T30" fmla="*/ 69 w 309"/>
                  <a:gd name="T31" fmla="*/ 88 h 206"/>
                  <a:gd name="T32" fmla="*/ 53 w 309"/>
                  <a:gd name="T33" fmla="*/ 77 h 206"/>
                  <a:gd name="T34" fmla="*/ 37 w 309"/>
                  <a:gd name="T35" fmla="*/ 75 h 206"/>
                  <a:gd name="T36" fmla="*/ 19 w 309"/>
                  <a:gd name="T37" fmla="*/ 66 h 206"/>
                  <a:gd name="T38" fmla="*/ 0 w 309"/>
                  <a:gd name="T39" fmla="*/ 60 h 206"/>
                  <a:gd name="T40" fmla="*/ 1 w 309"/>
                  <a:gd name="T41" fmla="*/ 48 h 206"/>
                  <a:gd name="T42" fmla="*/ 43 w 309"/>
                  <a:gd name="T43" fmla="*/ 49 h 206"/>
                  <a:gd name="T44" fmla="*/ 69 w 309"/>
                  <a:gd name="T45" fmla="*/ 57 h 206"/>
                  <a:gd name="T46" fmla="*/ 81 w 309"/>
                  <a:gd name="T47" fmla="*/ 42 h 206"/>
                  <a:gd name="T48" fmla="*/ 101 w 309"/>
                  <a:gd name="T49" fmla="*/ 43 h 206"/>
                  <a:gd name="T50" fmla="*/ 117 w 309"/>
                  <a:gd name="T51" fmla="*/ 3 h 206"/>
                  <a:gd name="T52" fmla="*/ 135 w 309"/>
                  <a:gd name="T53" fmla="*/ 17 h 206"/>
                  <a:gd name="T54" fmla="*/ 171 w 309"/>
                  <a:gd name="T55" fmla="*/ 75 h 206"/>
                  <a:gd name="T56" fmla="*/ 182 w 309"/>
                  <a:gd name="T57" fmla="*/ 85 h 206"/>
                  <a:gd name="T58" fmla="*/ 184 w 309"/>
                  <a:gd name="T59" fmla="*/ 78 h 206"/>
                  <a:gd name="T60" fmla="*/ 201 w 309"/>
                  <a:gd name="T61" fmla="*/ 74 h 206"/>
                  <a:gd name="T62" fmla="*/ 200 w 309"/>
                  <a:gd name="T63" fmla="*/ 15 h 206"/>
                  <a:gd name="T64" fmla="*/ 221 w 309"/>
                  <a:gd name="T65" fmla="*/ 19 h 206"/>
                  <a:gd name="T66" fmla="*/ 231 w 309"/>
                  <a:gd name="T67" fmla="*/ 40 h 206"/>
                  <a:gd name="T68" fmla="*/ 214 w 309"/>
                  <a:gd name="T69" fmla="*/ 36 h 206"/>
                  <a:gd name="T70" fmla="*/ 223 w 309"/>
                  <a:gd name="T71" fmla="*/ 74 h 206"/>
                  <a:gd name="T72" fmla="*/ 275 w 309"/>
                  <a:gd name="T73" fmla="*/ 75 h 206"/>
                  <a:gd name="T74" fmla="*/ 296 w 309"/>
                  <a:gd name="T75" fmla="*/ 65 h 206"/>
                  <a:gd name="T76" fmla="*/ 228 w 309"/>
                  <a:gd name="T77" fmla="*/ 91 h 206"/>
                  <a:gd name="T78" fmla="*/ 237 w 309"/>
                  <a:gd name="T79" fmla="*/ 137 h 206"/>
                  <a:gd name="T80" fmla="*/ 267 w 309"/>
                  <a:gd name="T81" fmla="*/ 156 h 206"/>
                  <a:gd name="T82" fmla="*/ 292 w 309"/>
                  <a:gd name="T83" fmla="*/ 173 h 206"/>
                  <a:gd name="T84" fmla="*/ 305 w 309"/>
                  <a:gd name="T85" fmla="*/ 176 h 206"/>
                  <a:gd name="T86" fmla="*/ 289 w 309"/>
                  <a:gd name="T87" fmla="*/ 200 h 206"/>
                  <a:gd name="T88" fmla="*/ 271 w 309"/>
                  <a:gd name="T89" fmla="*/ 188 h 206"/>
                  <a:gd name="T90" fmla="*/ 242 w 309"/>
                  <a:gd name="T91" fmla="*/ 168 h 206"/>
                  <a:gd name="T92" fmla="*/ 205 w 309"/>
                  <a:gd name="T93" fmla="*/ 92 h 206"/>
                  <a:gd name="T94" fmla="*/ 180 w 309"/>
                  <a:gd name="T95" fmla="*/ 91 h 206"/>
                  <a:gd name="T96" fmla="*/ 173 w 309"/>
                  <a:gd name="T97" fmla="*/ 99 h 206"/>
                  <a:gd name="T98" fmla="*/ 210 w 309"/>
                  <a:gd name="T99" fmla="*/ 120 h 206"/>
                  <a:gd name="T100" fmla="*/ 205 w 309"/>
                  <a:gd name="T101" fmla="*/ 9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9" h="206">
                    <a:moveTo>
                      <a:pt x="242" y="168"/>
                    </a:moveTo>
                    <a:cubicBezTo>
                      <a:pt x="240" y="181"/>
                      <a:pt x="244" y="200"/>
                      <a:pt x="232" y="206"/>
                    </a:cubicBezTo>
                    <a:cubicBezTo>
                      <a:pt x="210" y="203"/>
                      <a:pt x="224" y="176"/>
                      <a:pt x="217" y="155"/>
                    </a:cubicBezTo>
                    <a:cubicBezTo>
                      <a:pt x="212" y="141"/>
                      <a:pt x="197" y="139"/>
                      <a:pt x="188" y="131"/>
                    </a:cubicBezTo>
                    <a:cubicBezTo>
                      <a:pt x="186" y="129"/>
                      <a:pt x="186" y="125"/>
                      <a:pt x="183" y="123"/>
                    </a:cubicBezTo>
                    <a:cubicBezTo>
                      <a:pt x="181" y="121"/>
                      <a:pt x="178" y="122"/>
                      <a:pt x="176" y="120"/>
                    </a:cubicBezTo>
                    <a:cubicBezTo>
                      <a:pt x="169" y="116"/>
                      <a:pt x="166" y="106"/>
                      <a:pt x="165" y="103"/>
                    </a:cubicBezTo>
                    <a:cubicBezTo>
                      <a:pt x="165" y="100"/>
                      <a:pt x="168" y="101"/>
                      <a:pt x="171" y="100"/>
                    </a:cubicBezTo>
                    <a:cubicBezTo>
                      <a:pt x="168" y="98"/>
                      <a:pt x="161" y="100"/>
                      <a:pt x="159" y="97"/>
                    </a:cubicBezTo>
                    <a:cubicBezTo>
                      <a:pt x="147" y="84"/>
                      <a:pt x="137" y="68"/>
                      <a:pt x="128" y="52"/>
                    </a:cubicBezTo>
                    <a:cubicBezTo>
                      <a:pt x="126" y="55"/>
                      <a:pt x="125" y="59"/>
                      <a:pt x="125" y="64"/>
                    </a:cubicBezTo>
                    <a:cubicBezTo>
                      <a:pt x="118" y="66"/>
                      <a:pt x="116" y="72"/>
                      <a:pt x="109" y="73"/>
                    </a:cubicBezTo>
                    <a:cubicBezTo>
                      <a:pt x="104" y="74"/>
                      <a:pt x="97" y="70"/>
                      <a:pt x="90" y="70"/>
                    </a:cubicBezTo>
                    <a:cubicBezTo>
                      <a:pt x="83" y="71"/>
                      <a:pt x="77" y="76"/>
                      <a:pt x="70" y="76"/>
                    </a:cubicBezTo>
                    <a:cubicBezTo>
                      <a:pt x="87" y="90"/>
                      <a:pt x="114" y="93"/>
                      <a:pt x="128" y="110"/>
                    </a:cubicBezTo>
                    <a:cubicBezTo>
                      <a:pt x="112" y="98"/>
                      <a:pt x="89" y="97"/>
                      <a:pt x="69" y="88"/>
                    </a:cubicBezTo>
                    <a:cubicBezTo>
                      <a:pt x="63" y="85"/>
                      <a:pt x="59" y="79"/>
                      <a:pt x="53" y="77"/>
                    </a:cubicBezTo>
                    <a:cubicBezTo>
                      <a:pt x="48" y="76"/>
                      <a:pt x="42" y="77"/>
                      <a:pt x="37" y="75"/>
                    </a:cubicBezTo>
                    <a:cubicBezTo>
                      <a:pt x="31" y="73"/>
                      <a:pt x="25" y="67"/>
                      <a:pt x="19" y="66"/>
                    </a:cubicBezTo>
                    <a:cubicBezTo>
                      <a:pt x="12" y="64"/>
                      <a:pt x="4" y="67"/>
                      <a:pt x="0" y="60"/>
                    </a:cubicBezTo>
                    <a:cubicBezTo>
                      <a:pt x="1" y="56"/>
                      <a:pt x="1" y="53"/>
                      <a:pt x="1" y="48"/>
                    </a:cubicBezTo>
                    <a:cubicBezTo>
                      <a:pt x="13" y="39"/>
                      <a:pt x="28" y="45"/>
                      <a:pt x="43" y="49"/>
                    </a:cubicBezTo>
                    <a:cubicBezTo>
                      <a:pt x="52" y="52"/>
                      <a:pt x="61" y="54"/>
                      <a:pt x="69" y="57"/>
                    </a:cubicBezTo>
                    <a:cubicBezTo>
                      <a:pt x="73" y="50"/>
                      <a:pt x="73" y="43"/>
                      <a:pt x="81" y="42"/>
                    </a:cubicBezTo>
                    <a:cubicBezTo>
                      <a:pt x="88" y="40"/>
                      <a:pt x="94" y="47"/>
                      <a:pt x="101" y="43"/>
                    </a:cubicBezTo>
                    <a:cubicBezTo>
                      <a:pt x="94" y="25"/>
                      <a:pt x="97" y="0"/>
                      <a:pt x="117" y="3"/>
                    </a:cubicBezTo>
                    <a:cubicBezTo>
                      <a:pt x="126" y="5"/>
                      <a:pt x="127" y="16"/>
                      <a:pt x="135" y="17"/>
                    </a:cubicBezTo>
                    <a:cubicBezTo>
                      <a:pt x="144" y="39"/>
                      <a:pt x="162" y="53"/>
                      <a:pt x="171" y="75"/>
                    </a:cubicBezTo>
                    <a:cubicBezTo>
                      <a:pt x="176" y="77"/>
                      <a:pt x="181" y="79"/>
                      <a:pt x="182" y="85"/>
                    </a:cubicBezTo>
                    <a:cubicBezTo>
                      <a:pt x="185" y="84"/>
                      <a:pt x="182" y="79"/>
                      <a:pt x="184" y="78"/>
                    </a:cubicBezTo>
                    <a:cubicBezTo>
                      <a:pt x="190" y="77"/>
                      <a:pt x="194" y="74"/>
                      <a:pt x="201" y="74"/>
                    </a:cubicBezTo>
                    <a:cubicBezTo>
                      <a:pt x="197" y="59"/>
                      <a:pt x="186" y="27"/>
                      <a:pt x="200" y="15"/>
                    </a:cubicBezTo>
                    <a:cubicBezTo>
                      <a:pt x="208" y="15"/>
                      <a:pt x="214" y="17"/>
                      <a:pt x="221" y="19"/>
                    </a:cubicBezTo>
                    <a:cubicBezTo>
                      <a:pt x="225" y="25"/>
                      <a:pt x="227" y="33"/>
                      <a:pt x="231" y="40"/>
                    </a:cubicBezTo>
                    <a:cubicBezTo>
                      <a:pt x="226" y="41"/>
                      <a:pt x="221" y="35"/>
                      <a:pt x="214" y="36"/>
                    </a:cubicBezTo>
                    <a:cubicBezTo>
                      <a:pt x="213" y="49"/>
                      <a:pt x="217" y="64"/>
                      <a:pt x="223" y="74"/>
                    </a:cubicBezTo>
                    <a:cubicBezTo>
                      <a:pt x="238" y="77"/>
                      <a:pt x="259" y="78"/>
                      <a:pt x="275" y="75"/>
                    </a:cubicBezTo>
                    <a:cubicBezTo>
                      <a:pt x="280" y="70"/>
                      <a:pt x="287" y="55"/>
                      <a:pt x="296" y="65"/>
                    </a:cubicBezTo>
                    <a:cubicBezTo>
                      <a:pt x="291" y="92"/>
                      <a:pt x="255" y="86"/>
                      <a:pt x="228" y="91"/>
                    </a:cubicBezTo>
                    <a:cubicBezTo>
                      <a:pt x="230" y="107"/>
                      <a:pt x="229" y="126"/>
                      <a:pt x="237" y="137"/>
                    </a:cubicBezTo>
                    <a:cubicBezTo>
                      <a:pt x="243" y="146"/>
                      <a:pt x="257" y="150"/>
                      <a:pt x="267" y="156"/>
                    </a:cubicBezTo>
                    <a:cubicBezTo>
                      <a:pt x="275" y="161"/>
                      <a:pt x="283" y="169"/>
                      <a:pt x="292" y="173"/>
                    </a:cubicBezTo>
                    <a:cubicBezTo>
                      <a:pt x="296" y="175"/>
                      <a:pt x="301" y="176"/>
                      <a:pt x="305" y="176"/>
                    </a:cubicBezTo>
                    <a:cubicBezTo>
                      <a:pt x="309" y="189"/>
                      <a:pt x="299" y="201"/>
                      <a:pt x="289" y="200"/>
                    </a:cubicBezTo>
                    <a:cubicBezTo>
                      <a:pt x="283" y="200"/>
                      <a:pt x="277" y="192"/>
                      <a:pt x="271" y="188"/>
                    </a:cubicBezTo>
                    <a:cubicBezTo>
                      <a:pt x="260" y="179"/>
                      <a:pt x="251" y="176"/>
                      <a:pt x="242" y="168"/>
                    </a:cubicBezTo>
                    <a:close/>
                    <a:moveTo>
                      <a:pt x="205" y="92"/>
                    </a:moveTo>
                    <a:cubicBezTo>
                      <a:pt x="196" y="93"/>
                      <a:pt x="187" y="95"/>
                      <a:pt x="180" y="91"/>
                    </a:cubicBezTo>
                    <a:cubicBezTo>
                      <a:pt x="180" y="95"/>
                      <a:pt x="176" y="97"/>
                      <a:pt x="173" y="99"/>
                    </a:cubicBezTo>
                    <a:cubicBezTo>
                      <a:pt x="187" y="104"/>
                      <a:pt x="196" y="115"/>
                      <a:pt x="210" y="120"/>
                    </a:cubicBezTo>
                    <a:cubicBezTo>
                      <a:pt x="209" y="110"/>
                      <a:pt x="208" y="101"/>
                      <a:pt x="205" y="92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12" name="Freeform 68">
                <a:extLst>
                  <a:ext uri="{FF2B5EF4-FFF2-40B4-BE49-F238E27FC236}">
                    <a16:creationId xmlns:a16="http://schemas.microsoft.com/office/drawing/2014/main" id="{EA69A6EB-2B13-F0A0-7EAF-70814B5B3962}"/>
                  </a:ext>
                </a:extLst>
              </p:cNvPr>
              <p:cNvSpPr/>
              <p:nvPr/>
            </p:nvSpPr>
            <p:spPr bwMode="auto">
              <a:xfrm rot="16200000">
                <a:off x="8105749" y="3026153"/>
                <a:ext cx="550755" cy="574517"/>
              </a:xfrm>
              <a:custGeom>
                <a:avLst/>
                <a:gdLst>
                  <a:gd name="T0" fmla="*/ 185 w 267"/>
                  <a:gd name="T1" fmla="*/ 135 h 257"/>
                  <a:gd name="T2" fmla="*/ 186 w 267"/>
                  <a:gd name="T3" fmla="*/ 183 h 257"/>
                  <a:gd name="T4" fmla="*/ 151 w 267"/>
                  <a:gd name="T5" fmla="*/ 178 h 257"/>
                  <a:gd name="T6" fmla="*/ 139 w 267"/>
                  <a:gd name="T7" fmla="*/ 141 h 257"/>
                  <a:gd name="T8" fmla="*/ 131 w 267"/>
                  <a:gd name="T9" fmla="*/ 133 h 257"/>
                  <a:gd name="T10" fmla="*/ 94 w 267"/>
                  <a:gd name="T11" fmla="*/ 188 h 257"/>
                  <a:gd name="T12" fmla="*/ 74 w 267"/>
                  <a:gd name="T13" fmla="*/ 240 h 257"/>
                  <a:gd name="T14" fmla="*/ 55 w 267"/>
                  <a:gd name="T15" fmla="*/ 256 h 257"/>
                  <a:gd name="T16" fmla="*/ 55 w 267"/>
                  <a:gd name="T17" fmla="*/ 245 h 257"/>
                  <a:gd name="T18" fmla="*/ 49 w 267"/>
                  <a:gd name="T19" fmla="*/ 179 h 257"/>
                  <a:gd name="T20" fmla="*/ 54 w 267"/>
                  <a:gd name="T21" fmla="*/ 175 h 257"/>
                  <a:gd name="T22" fmla="*/ 88 w 267"/>
                  <a:gd name="T23" fmla="*/ 115 h 257"/>
                  <a:gd name="T24" fmla="*/ 8 w 267"/>
                  <a:gd name="T25" fmla="*/ 62 h 257"/>
                  <a:gd name="T26" fmla="*/ 16 w 267"/>
                  <a:gd name="T27" fmla="*/ 28 h 257"/>
                  <a:gd name="T28" fmla="*/ 73 w 267"/>
                  <a:gd name="T29" fmla="*/ 0 h 257"/>
                  <a:gd name="T30" fmla="*/ 73 w 267"/>
                  <a:gd name="T31" fmla="*/ 5 h 257"/>
                  <a:gd name="T32" fmla="*/ 60 w 267"/>
                  <a:gd name="T33" fmla="*/ 30 h 257"/>
                  <a:gd name="T34" fmla="*/ 67 w 267"/>
                  <a:gd name="T35" fmla="*/ 60 h 257"/>
                  <a:gd name="T36" fmla="*/ 73 w 267"/>
                  <a:gd name="T37" fmla="*/ 61 h 257"/>
                  <a:gd name="T38" fmla="*/ 74 w 267"/>
                  <a:gd name="T39" fmla="*/ 65 h 257"/>
                  <a:gd name="T40" fmla="*/ 109 w 267"/>
                  <a:gd name="T41" fmla="*/ 73 h 257"/>
                  <a:gd name="T42" fmla="*/ 105 w 267"/>
                  <a:gd name="T43" fmla="*/ 55 h 257"/>
                  <a:gd name="T44" fmla="*/ 148 w 267"/>
                  <a:gd name="T45" fmla="*/ 20 h 257"/>
                  <a:gd name="T46" fmla="*/ 147 w 267"/>
                  <a:gd name="T47" fmla="*/ 42 h 257"/>
                  <a:gd name="T48" fmla="*/ 176 w 267"/>
                  <a:gd name="T49" fmla="*/ 93 h 257"/>
                  <a:gd name="T50" fmla="*/ 193 w 267"/>
                  <a:gd name="T51" fmla="*/ 100 h 257"/>
                  <a:gd name="T52" fmla="*/ 201 w 267"/>
                  <a:gd name="T53" fmla="*/ 101 h 257"/>
                  <a:gd name="T54" fmla="*/ 252 w 267"/>
                  <a:gd name="T55" fmla="*/ 111 h 257"/>
                  <a:gd name="T56" fmla="*/ 262 w 267"/>
                  <a:gd name="T57" fmla="*/ 87 h 257"/>
                  <a:gd name="T58" fmla="*/ 254 w 267"/>
                  <a:gd name="T59" fmla="*/ 137 h 257"/>
                  <a:gd name="T60" fmla="*/ 225 w 267"/>
                  <a:gd name="T61" fmla="*/ 143 h 257"/>
                  <a:gd name="T62" fmla="*/ 185 w 267"/>
                  <a:gd name="T63" fmla="*/ 135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7" h="257">
                    <a:moveTo>
                      <a:pt x="185" y="135"/>
                    </a:moveTo>
                    <a:cubicBezTo>
                      <a:pt x="187" y="147"/>
                      <a:pt x="189" y="162"/>
                      <a:pt x="186" y="183"/>
                    </a:cubicBezTo>
                    <a:cubicBezTo>
                      <a:pt x="180" y="194"/>
                      <a:pt x="147" y="199"/>
                      <a:pt x="151" y="178"/>
                    </a:cubicBezTo>
                    <a:cubicBezTo>
                      <a:pt x="143" y="169"/>
                      <a:pt x="143" y="156"/>
                      <a:pt x="139" y="141"/>
                    </a:cubicBezTo>
                    <a:cubicBezTo>
                      <a:pt x="137" y="138"/>
                      <a:pt x="134" y="135"/>
                      <a:pt x="131" y="133"/>
                    </a:cubicBezTo>
                    <a:cubicBezTo>
                      <a:pt x="116" y="145"/>
                      <a:pt x="98" y="168"/>
                      <a:pt x="94" y="188"/>
                    </a:cubicBezTo>
                    <a:cubicBezTo>
                      <a:pt x="90" y="207"/>
                      <a:pt x="80" y="223"/>
                      <a:pt x="74" y="240"/>
                    </a:cubicBezTo>
                    <a:cubicBezTo>
                      <a:pt x="68" y="245"/>
                      <a:pt x="68" y="257"/>
                      <a:pt x="55" y="256"/>
                    </a:cubicBezTo>
                    <a:cubicBezTo>
                      <a:pt x="53" y="254"/>
                      <a:pt x="53" y="247"/>
                      <a:pt x="55" y="245"/>
                    </a:cubicBezTo>
                    <a:cubicBezTo>
                      <a:pt x="45" y="227"/>
                      <a:pt x="42" y="201"/>
                      <a:pt x="49" y="179"/>
                    </a:cubicBezTo>
                    <a:cubicBezTo>
                      <a:pt x="51" y="178"/>
                      <a:pt x="52" y="176"/>
                      <a:pt x="54" y="175"/>
                    </a:cubicBezTo>
                    <a:cubicBezTo>
                      <a:pt x="59" y="148"/>
                      <a:pt x="80" y="138"/>
                      <a:pt x="88" y="115"/>
                    </a:cubicBezTo>
                    <a:cubicBezTo>
                      <a:pt x="53" y="107"/>
                      <a:pt x="10" y="100"/>
                      <a:pt x="8" y="62"/>
                    </a:cubicBezTo>
                    <a:cubicBezTo>
                      <a:pt x="0" y="49"/>
                      <a:pt x="13" y="38"/>
                      <a:pt x="16" y="28"/>
                    </a:cubicBezTo>
                    <a:cubicBezTo>
                      <a:pt x="30" y="13"/>
                      <a:pt x="61" y="16"/>
                      <a:pt x="73" y="0"/>
                    </a:cubicBezTo>
                    <a:cubicBezTo>
                      <a:pt x="73" y="2"/>
                      <a:pt x="67" y="6"/>
                      <a:pt x="73" y="5"/>
                    </a:cubicBezTo>
                    <a:cubicBezTo>
                      <a:pt x="69" y="14"/>
                      <a:pt x="63" y="20"/>
                      <a:pt x="60" y="30"/>
                    </a:cubicBezTo>
                    <a:cubicBezTo>
                      <a:pt x="63" y="41"/>
                      <a:pt x="58" y="53"/>
                      <a:pt x="67" y="60"/>
                    </a:cubicBezTo>
                    <a:cubicBezTo>
                      <a:pt x="68" y="60"/>
                      <a:pt x="72" y="60"/>
                      <a:pt x="73" y="61"/>
                    </a:cubicBezTo>
                    <a:cubicBezTo>
                      <a:pt x="74" y="61"/>
                      <a:pt x="74" y="64"/>
                      <a:pt x="74" y="65"/>
                    </a:cubicBezTo>
                    <a:cubicBezTo>
                      <a:pt x="85" y="70"/>
                      <a:pt x="99" y="72"/>
                      <a:pt x="109" y="73"/>
                    </a:cubicBezTo>
                    <a:cubicBezTo>
                      <a:pt x="109" y="70"/>
                      <a:pt x="107" y="60"/>
                      <a:pt x="105" y="55"/>
                    </a:cubicBezTo>
                    <a:cubicBezTo>
                      <a:pt x="112" y="34"/>
                      <a:pt x="122" y="20"/>
                      <a:pt x="148" y="20"/>
                    </a:cubicBezTo>
                    <a:cubicBezTo>
                      <a:pt x="158" y="25"/>
                      <a:pt x="153" y="37"/>
                      <a:pt x="147" y="42"/>
                    </a:cubicBezTo>
                    <a:cubicBezTo>
                      <a:pt x="155" y="61"/>
                      <a:pt x="161" y="81"/>
                      <a:pt x="176" y="93"/>
                    </a:cubicBezTo>
                    <a:cubicBezTo>
                      <a:pt x="183" y="91"/>
                      <a:pt x="187" y="98"/>
                      <a:pt x="193" y="100"/>
                    </a:cubicBezTo>
                    <a:cubicBezTo>
                      <a:pt x="195" y="101"/>
                      <a:pt x="198" y="100"/>
                      <a:pt x="201" y="101"/>
                    </a:cubicBezTo>
                    <a:cubicBezTo>
                      <a:pt x="215" y="106"/>
                      <a:pt x="233" y="119"/>
                      <a:pt x="252" y="111"/>
                    </a:cubicBezTo>
                    <a:cubicBezTo>
                      <a:pt x="254" y="102"/>
                      <a:pt x="251" y="87"/>
                      <a:pt x="262" y="87"/>
                    </a:cubicBezTo>
                    <a:cubicBezTo>
                      <a:pt x="260" y="108"/>
                      <a:pt x="267" y="123"/>
                      <a:pt x="254" y="137"/>
                    </a:cubicBezTo>
                    <a:cubicBezTo>
                      <a:pt x="246" y="138"/>
                      <a:pt x="235" y="153"/>
                      <a:pt x="225" y="143"/>
                    </a:cubicBezTo>
                    <a:cubicBezTo>
                      <a:pt x="214" y="146"/>
                      <a:pt x="198" y="137"/>
                      <a:pt x="185" y="135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13" name="Freeform 69">
                <a:extLst>
                  <a:ext uri="{FF2B5EF4-FFF2-40B4-BE49-F238E27FC236}">
                    <a16:creationId xmlns:a16="http://schemas.microsoft.com/office/drawing/2014/main" id="{AF0AAD55-C67A-AE7D-82FC-63588848D91A}"/>
                  </a:ext>
                </a:extLst>
              </p:cNvPr>
              <p:cNvSpPr/>
              <p:nvPr/>
            </p:nvSpPr>
            <p:spPr bwMode="auto">
              <a:xfrm rot="16200000">
                <a:off x="6954396" y="3054352"/>
                <a:ext cx="441526" cy="408890"/>
              </a:xfrm>
              <a:custGeom>
                <a:avLst/>
                <a:gdLst>
                  <a:gd name="T0" fmla="*/ 176 w 214"/>
                  <a:gd name="T1" fmla="*/ 134 h 182"/>
                  <a:gd name="T2" fmla="*/ 162 w 214"/>
                  <a:gd name="T3" fmla="*/ 86 h 182"/>
                  <a:gd name="T4" fmla="*/ 149 w 214"/>
                  <a:gd name="T5" fmla="*/ 80 h 182"/>
                  <a:gd name="T6" fmla="*/ 125 w 214"/>
                  <a:gd name="T7" fmla="*/ 56 h 182"/>
                  <a:gd name="T8" fmla="*/ 141 w 214"/>
                  <a:gd name="T9" fmla="*/ 121 h 182"/>
                  <a:gd name="T10" fmla="*/ 127 w 214"/>
                  <a:gd name="T11" fmla="*/ 128 h 182"/>
                  <a:gd name="T12" fmla="*/ 92 w 214"/>
                  <a:gd name="T13" fmla="*/ 92 h 182"/>
                  <a:gd name="T14" fmla="*/ 102 w 214"/>
                  <a:gd name="T15" fmla="*/ 157 h 182"/>
                  <a:gd name="T16" fmla="*/ 90 w 214"/>
                  <a:gd name="T17" fmla="*/ 179 h 182"/>
                  <a:gd name="T18" fmla="*/ 71 w 214"/>
                  <a:gd name="T19" fmla="*/ 171 h 182"/>
                  <a:gd name="T20" fmla="*/ 69 w 214"/>
                  <a:gd name="T21" fmla="*/ 133 h 182"/>
                  <a:gd name="T22" fmla="*/ 56 w 214"/>
                  <a:gd name="T23" fmla="*/ 110 h 182"/>
                  <a:gd name="T24" fmla="*/ 3 w 214"/>
                  <a:gd name="T25" fmla="*/ 73 h 182"/>
                  <a:gd name="T26" fmla="*/ 5 w 214"/>
                  <a:gd name="T27" fmla="*/ 53 h 182"/>
                  <a:gd name="T28" fmla="*/ 52 w 214"/>
                  <a:gd name="T29" fmla="*/ 72 h 182"/>
                  <a:gd name="T30" fmla="*/ 35 w 214"/>
                  <a:gd name="T31" fmla="*/ 21 h 182"/>
                  <a:gd name="T32" fmla="*/ 65 w 214"/>
                  <a:gd name="T33" fmla="*/ 27 h 182"/>
                  <a:gd name="T34" fmla="*/ 117 w 214"/>
                  <a:gd name="T35" fmla="*/ 94 h 182"/>
                  <a:gd name="T36" fmla="*/ 114 w 214"/>
                  <a:gd name="T37" fmla="*/ 38 h 182"/>
                  <a:gd name="T38" fmla="*/ 158 w 214"/>
                  <a:gd name="T39" fmla="*/ 57 h 182"/>
                  <a:gd name="T40" fmla="*/ 155 w 214"/>
                  <a:gd name="T41" fmla="*/ 23 h 182"/>
                  <a:gd name="T42" fmla="*/ 189 w 214"/>
                  <a:gd name="T43" fmla="*/ 5 h 182"/>
                  <a:gd name="T44" fmla="*/ 207 w 214"/>
                  <a:gd name="T45" fmla="*/ 120 h 182"/>
                  <a:gd name="T46" fmla="*/ 196 w 214"/>
                  <a:gd name="T47" fmla="*/ 134 h 182"/>
                  <a:gd name="T48" fmla="*/ 176 w 214"/>
                  <a:gd name="T49" fmla="*/ 13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14" h="182">
                    <a:moveTo>
                      <a:pt x="176" y="134"/>
                    </a:moveTo>
                    <a:cubicBezTo>
                      <a:pt x="171" y="118"/>
                      <a:pt x="164" y="105"/>
                      <a:pt x="162" y="86"/>
                    </a:cubicBezTo>
                    <a:cubicBezTo>
                      <a:pt x="158" y="83"/>
                      <a:pt x="153" y="82"/>
                      <a:pt x="149" y="80"/>
                    </a:cubicBezTo>
                    <a:cubicBezTo>
                      <a:pt x="146" y="67"/>
                      <a:pt x="132" y="64"/>
                      <a:pt x="125" y="56"/>
                    </a:cubicBezTo>
                    <a:cubicBezTo>
                      <a:pt x="128" y="80"/>
                      <a:pt x="136" y="99"/>
                      <a:pt x="141" y="121"/>
                    </a:cubicBezTo>
                    <a:cubicBezTo>
                      <a:pt x="137" y="124"/>
                      <a:pt x="135" y="129"/>
                      <a:pt x="127" y="128"/>
                    </a:cubicBezTo>
                    <a:cubicBezTo>
                      <a:pt x="117" y="114"/>
                      <a:pt x="103" y="105"/>
                      <a:pt x="92" y="92"/>
                    </a:cubicBezTo>
                    <a:cubicBezTo>
                      <a:pt x="91" y="114"/>
                      <a:pt x="104" y="131"/>
                      <a:pt x="102" y="157"/>
                    </a:cubicBezTo>
                    <a:cubicBezTo>
                      <a:pt x="101" y="165"/>
                      <a:pt x="96" y="177"/>
                      <a:pt x="90" y="179"/>
                    </a:cubicBezTo>
                    <a:cubicBezTo>
                      <a:pt x="80" y="182"/>
                      <a:pt x="76" y="175"/>
                      <a:pt x="71" y="171"/>
                    </a:cubicBezTo>
                    <a:cubicBezTo>
                      <a:pt x="74" y="162"/>
                      <a:pt x="70" y="145"/>
                      <a:pt x="69" y="133"/>
                    </a:cubicBezTo>
                    <a:cubicBezTo>
                      <a:pt x="68" y="118"/>
                      <a:pt x="67" y="118"/>
                      <a:pt x="56" y="110"/>
                    </a:cubicBezTo>
                    <a:cubicBezTo>
                      <a:pt x="41" y="97"/>
                      <a:pt x="19" y="83"/>
                      <a:pt x="3" y="73"/>
                    </a:cubicBezTo>
                    <a:cubicBezTo>
                      <a:pt x="5" y="65"/>
                      <a:pt x="0" y="59"/>
                      <a:pt x="5" y="53"/>
                    </a:cubicBezTo>
                    <a:cubicBezTo>
                      <a:pt x="27" y="47"/>
                      <a:pt x="37" y="64"/>
                      <a:pt x="52" y="72"/>
                    </a:cubicBezTo>
                    <a:cubicBezTo>
                      <a:pt x="50" y="52"/>
                      <a:pt x="32" y="43"/>
                      <a:pt x="35" y="21"/>
                    </a:cubicBezTo>
                    <a:cubicBezTo>
                      <a:pt x="48" y="21"/>
                      <a:pt x="58" y="22"/>
                      <a:pt x="65" y="27"/>
                    </a:cubicBezTo>
                    <a:cubicBezTo>
                      <a:pt x="76" y="55"/>
                      <a:pt x="100" y="71"/>
                      <a:pt x="117" y="94"/>
                    </a:cubicBezTo>
                    <a:cubicBezTo>
                      <a:pt x="111" y="79"/>
                      <a:pt x="96" y="51"/>
                      <a:pt x="114" y="38"/>
                    </a:cubicBezTo>
                    <a:cubicBezTo>
                      <a:pt x="137" y="37"/>
                      <a:pt x="143" y="51"/>
                      <a:pt x="158" y="57"/>
                    </a:cubicBezTo>
                    <a:cubicBezTo>
                      <a:pt x="157" y="46"/>
                      <a:pt x="156" y="37"/>
                      <a:pt x="155" y="23"/>
                    </a:cubicBezTo>
                    <a:cubicBezTo>
                      <a:pt x="163" y="14"/>
                      <a:pt x="174" y="0"/>
                      <a:pt x="189" y="5"/>
                    </a:cubicBezTo>
                    <a:cubicBezTo>
                      <a:pt x="180" y="49"/>
                      <a:pt x="214" y="76"/>
                      <a:pt x="207" y="120"/>
                    </a:cubicBezTo>
                    <a:cubicBezTo>
                      <a:pt x="204" y="125"/>
                      <a:pt x="201" y="131"/>
                      <a:pt x="196" y="134"/>
                    </a:cubicBezTo>
                    <a:cubicBezTo>
                      <a:pt x="187" y="132"/>
                      <a:pt x="185" y="135"/>
                      <a:pt x="176" y="134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14" name="Freeform 70">
                <a:extLst>
                  <a:ext uri="{FF2B5EF4-FFF2-40B4-BE49-F238E27FC236}">
                    <a16:creationId xmlns:a16="http://schemas.microsoft.com/office/drawing/2014/main" id="{68A6E734-DCEB-E805-6E57-33E4C72103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6200000">
                <a:off x="5668838" y="3040726"/>
                <a:ext cx="486840" cy="543462"/>
              </a:xfrm>
              <a:custGeom>
                <a:avLst/>
                <a:gdLst>
                  <a:gd name="T0" fmla="*/ 196 w 236"/>
                  <a:gd name="T1" fmla="*/ 175 h 242"/>
                  <a:gd name="T2" fmla="*/ 199 w 236"/>
                  <a:gd name="T3" fmla="*/ 169 h 242"/>
                  <a:gd name="T4" fmla="*/ 176 w 236"/>
                  <a:gd name="T5" fmla="*/ 100 h 242"/>
                  <a:gd name="T6" fmla="*/ 140 w 236"/>
                  <a:gd name="T7" fmla="*/ 97 h 242"/>
                  <a:gd name="T8" fmla="*/ 146 w 236"/>
                  <a:gd name="T9" fmla="*/ 127 h 242"/>
                  <a:gd name="T10" fmla="*/ 174 w 236"/>
                  <a:gd name="T11" fmla="*/ 133 h 242"/>
                  <a:gd name="T12" fmla="*/ 174 w 236"/>
                  <a:gd name="T13" fmla="*/ 150 h 242"/>
                  <a:gd name="T14" fmla="*/ 148 w 236"/>
                  <a:gd name="T15" fmla="*/ 147 h 242"/>
                  <a:gd name="T16" fmla="*/ 144 w 236"/>
                  <a:gd name="T17" fmla="*/ 174 h 242"/>
                  <a:gd name="T18" fmla="*/ 146 w 236"/>
                  <a:gd name="T19" fmla="*/ 180 h 242"/>
                  <a:gd name="T20" fmla="*/ 142 w 236"/>
                  <a:gd name="T21" fmla="*/ 195 h 242"/>
                  <a:gd name="T22" fmla="*/ 141 w 236"/>
                  <a:gd name="T23" fmla="*/ 210 h 242"/>
                  <a:gd name="T24" fmla="*/ 124 w 236"/>
                  <a:gd name="T25" fmla="*/ 233 h 242"/>
                  <a:gd name="T26" fmla="*/ 111 w 236"/>
                  <a:gd name="T27" fmla="*/ 242 h 242"/>
                  <a:gd name="T28" fmla="*/ 20 w 236"/>
                  <a:gd name="T29" fmla="*/ 202 h 242"/>
                  <a:gd name="T30" fmla="*/ 7 w 236"/>
                  <a:gd name="T31" fmla="*/ 197 h 242"/>
                  <a:gd name="T32" fmla="*/ 0 w 236"/>
                  <a:gd name="T33" fmla="*/ 187 h 242"/>
                  <a:gd name="T34" fmla="*/ 16 w 236"/>
                  <a:gd name="T35" fmla="*/ 163 h 242"/>
                  <a:gd name="T36" fmla="*/ 20 w 236"/>
                  <a:gd name="T37" fmla="*/ 127 h 242"/>
                  <a:gd name="T38" fmla="*/ 19 w 236"/>
                  <a:gd name="T39" fmla="*/ 100 h 242"/>
                  <a:gd name="T40" fmla="*/ 15 w 236"/>
                  <a:gd name="T41" fmla="*/ 84 h 242"/>
                  <a:gd name="T42" fmla="*/ 6 w 236"/>
                  <a:gd name="T43" fmla="*/ 52 h 242"/>
                  <a:gd name="T44" fmla="*/ 13 w 236"/>
                  <a:gd name="T45" fmla="*/ 36 h 242"/>
                  <a:gd name="T46" fmla="*/ 45 w 236"/>
                  <a:gd name="T47" fmla="*/ 16 h 242"/>
                  <a:gd name="T48" fmla="*/ 82 w 236"/>
                  <a:gd name="T49" fmla="*/ 3 h 242"/>
                  <a:gd name="T50" fmla="*/ 122 w 236"/>
                  <a:gd name="T51" fmla="*/ 31 h 242"/>
                  <a:gd name="T52" fmla="*/ 111 w 236"/>
                  <a:gd name="T53" fmla="*/ 35 h 242"/>
                  <a:gd name="T54" fmla="*/ 131 w 236"/>
                  <a:gd name="T55" fmla="*/ 75 h 242"/>
                  <a:gd name="T56" fmla="*/ 171 w 236"/>
                  <a:gd name="T57" fmla="*/ 77 h 242"/>
                  <a:gd name="T58" fmla="*/ 181 w 236"/>
                  <a:gd name="T59" fmla="*/ 51 h 242"/>
                  <a:gd name="T60" fmla="*/ 189 w 236"/>
                  <a:gd name="T61" fmla="*/ 45 h 242"/>
                  <a:gd name="T62" fmla="*/ 203 w 236"/>
                  <a:gd name="T63" fmla="*/ 43 h 242"/>
                  <a:gd name="T64" fmla="*/ 200 w 236"/>
                  <a:gd name="T65" fmla="*/ 77 h 242"/>
                  <a:gd name="T66" fmla="*/ 211 w 236"/>
                  <a:gd name="T67" fmla="*/ 98 h 242"/>
                  <a:gd name="T68" fmla="*/ 236 w 236"/>
                  <a:gd name="T69" fmla="*/ 168 h 242"/>
                  <a:gd name="T70" fmla="*/ 235 w 236"/>
                  <a:gd name="T71" fmla="*/ 175 h 242"/>
                  <a:gd name="T72" fmla="*/ 213 w 236"/>
                  <a:gd name="T73" fmla="*/ 206 h 242"/>
                  <a:gd name="T74" fmla="*/ 196 w 236"/>
                  <a:gd name="T75" fmla="*/ 175 h 242"/>
                  <a:gd name="T76" fmla="*/ 128 w 236"/>
                  <a:gd name="T77" fmla="*/ 147 h 242"/>
                  <a:gd name="T78" fmla="*/ 69 w 236"/>
                  <a:gd name="T79" fmla="*/ 170 h 242"/>
                  <a:gd name="T80" fmla="*/ 126 w 236"/>
                  <a:gd name="T81" fmla="*/ 124 h 242"/>
                  <a:gd name="T82" fmla="*/ 120 w 236"/>
                  <a:gd name="T83" fmla="*/ 102 h 242"/>
                  <a:gd name="T84" fmla="*/ 91 w 236"/>
                  <a:gd name="T85" fmla="*/ 89 h 242"/>
                  <a:gd name="T86" fmla="*/ 53 w 236"/>
                  <a:gd name="T87" fmla="*/ 86 h 242"/>
                  <a:gd name="T88" fmla="*/ 105 w 236"/>
                  <a:gd name="T89" fmla="*/ 74 h 242"/>
                  <a:gd name="T90" fmla="*/ 89 w 236"/>
                  <a:gd name="T91" fmla="*/ 30 h 242"/>
                  <a:gd name="T92" fmla="*/ 39 w 236"/>
                  <a:gd name="T93" fmla="*/ 47 h 242"/>
                  <a:gd name="T94" fmla="*/ 49 w 236"/>
                  <a:gd name="T95" fmla="*/ 168 h 242"/>
                  <a:gd name="T96" fmla="*/ 110 w 236"/>
                  <a:gd name="T97" fmla="*/ 196 h 242"/>
                  <a:gd name="T98" fmla="*/ 128 w 236"/>
                  <a:gd name="T99" fmla="*/ 1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6" h="242">
                    <a:moveTo>
                      <a:pt x="196" y="175"/>
                    </a:moveTo>
                    <a:cubicBezTo>
                      <a:pt x="197" y="172"/>
                      <a:pt x="199" y="172"/>
                      <a:pt x="199" y="169"/>
                    </a:cubicBezTo>
                    <a:cubicBezTo>
                      <a:pt x="192" y="144"/>
                      <a:pt x="185" y="121"/>
                      <a:pt x="176" y="100"/>
                    </a:cubicBezTo>
                    <a:cubicBezTo>
                      <a:pt x="162" y="103"/>
                      <a:pt x="155" y="95"/>
                      <a:pt x="140" y="97"/>
                    </a:cubicBezTo>
                    <a:cubicBezTo>
                      <a:pt x="141" y="108"/>
                      <a:pt x="145" y="116"/>
                      <a:pt x="146" y="127"/>
                    </a:cubicBezTo>
                    <a:cubicBezTo>
                      <a:pt x="153" y="132"/>
                      <a:pt x="165" y="131"/>
                      <a:pt x="174" y="133"/>
                    </a:cubicBezTo>
                    <a:cubicBezTo>
                      <a:pt x="177" y="137"/>
                      <a:pt x="177" y="146"/>
                      <a:pt x="174" y="150"/>
                    </a:cubicBezTo>
                    <a:cubicBezTo>
                      <a:pt x="164" y="155"/>
                      <a:pt x="158" y="149"/>
                      <a:pt x="148" y="147"/>
                    </a:cubicBezTo>
                    <a:cubicBezTo>
                      <a:pt x="148" y="156"/>
                      <a:pt x="144" y="165"/>
                      <a:pt x="144" y="174"/>
                    </a:cubicBezTo>
                    <a:cubicBezTo>
                      <a:pt x="144" y="176"/>
                      <a:pt x="147" y="178"/>
                      <a:pt x="146" y="180"/>
                    </a:cubicBezTo>
                    <a:cubicBezTo>
                      <a:pt x="146" y="185"/>
                      <a:pt x="144" y="190"/>
                      <a:pt x="142" y="195"/>
                    </a:cubicBezTo>
                    <a:cubicBezTo>
                      <a:pt x="141" y="200"/>
                      <a:pt x="142" y="206"/>
                      <a:pt x="141" y="210"/>
                    </a:cubicBezTo>
                    <a:cubicBezTo>
                      <a:pt x="137" y="219"/>
                      <a:pt x="128" y="224"/>
                      <a:pt x="124" y="233"/>
                    </a:cubicBezTo>
                    <a:cubicBezTo>
                      <a:pt x="119" y="235"/>
                      <a:pt x="113" y="237"/>
                      <a:pt x="111" y="242"/>
                    </a:cubicBezTo>
                    <a:cubicBezTo>
                      <a:pt x="71" y="241"/>
                      <a:pt x="60" y="206"/>
                      <a:pt x="20" y="202"/>
                    </a:cubicBezTo>
                    <a:cubicBezTo>
                      <a:pt x="17" y="199"/>
                      <a:pt x="14" y="195"/>
                      <a:pt x="7" y="197"/>
                    </a:cubicBezTo>
                    <a:cubicBezTo>
                      <a:pt x="4" y="194"/>
                      <a:pt x="3" y="190"/>
                      <a:pt x="0" y="187"/>
                    </a:cubicBezTo>
                    <a:cubicBezTo>
                      <a:pt x="5" y="179"/>
                      <a:pt x="8" y="169"/>
                      <a:pt x="16" y="163"/>
                    </a:cubicBezTo>
                    <a:cubicBezTo>
                      <a:pt x="19" y="150"/>
                      <a:pt x="16" y="135"/>
                      <a:pt x="20" y="127"/>
                    </a:cubicBezTo>
                    <a:cubicBezTo>
                      <a:pt x="16" y="120"/>
                      <a:pt x="17" y="108"/>
                      <a:pt x="19" y="100"/>
                    </a:cubicBezTo>
                    <a:cubicBezTo>
                      <a:pt x="15" y="95"/>
                      <a:pt x="16" y="91"/>
                      <a:pt x="15" y="84"/>
                    </a:cubicBezTo>
                    <a:cubicBezTo>
                      <a:pt x="12" y="73"/>
                      <a:pt x="4" y="64"/>
                      <a:pt x="6" y="52"/>
                    </a:cubicBezTo>
                    <a:cubicBezTo>
                      <a:pt x="6" y="50"/>
                      <a:pt x="10" y="40"/>
                      <a:pt x="13" y="36"/>
                    </a:cubicBezTo>
                    <a:cubicBezTo>
                      <a:pt x="18" y="29"/>
                      <a:pt x="31" y="22"/>
                      <a:pt x="45" y="16"/>
                    </a:cubicBezTo>
                    <a:cubicBezTo>
                      <a:pt x="58" y="11"/>
                      <a:pt x="73" y="4"/>
                      <a:pt x="82" y="3"/>
                    </a:cubicBezTo>
                    <a:cubicBezTo>
                      <a:pt x="100" y="0"/>
                      <a:pt x="126" y="13"/>
                      <a:pt x="122" y="31"/>
                    </a:cubicBezTo>
                    <a:cubicBezTo>
                      <a:pt x="119" y="34"/>
                      <a:pt x="115" y="34"/>
                      <a:pt x="111" y="35"/>
                    </a:cubicBezTo>
                    <a:cubicBezTo>
                      <a:pt x="114" y="52"/>
                      <a:pt x="124" y="62"/>
                      <a:pt x="131" y="75"/>
                    </a:cubicBezTo>
                    <a:cubicBezTo>
                      <a:pt x="143" y="74"/>
                      <a:pt x="162" y="83"/>
                      <a:pt x="171" y="77"/>
                    </a:cubicBezTo>
                    <a:cubicBezTo>
                      <a:pt x="178" y="72"/>
                      <a:pt x="175" y="58"/>
                      <a:pt x="181" y="51"/>
                    </a:cubicBezTo>
                    <a:cubicBezTo>
                      <a:pt x="180" y="52"/>
                      <a:pt x="189" y="45"/>
                      <a:pt x="189" y="45"/>
                    </a:cubicBezTo>
                    <a:cubicBezTo>
                      <a:pt x="193" y="43"/>
                      <a:pt x="198" y="43"/>
                      <a:pt x="203" y="43"/>
                    </a:cubicBezTo>
                    <a:cubicBezTo>
                      <a:pt x="206" y="56"/>
                      <a:pt x="195" y="62"/>
                      <a:pt x="200" y="77"/>
                    </a:cubicBezTo>
                    <a:cubicBezTo>
                      <a:pt x="202" y="83"/>
                      <a:pt x="207" y="89"/>
                      <a:pt x="211" y="98"/>
                    </a:cubicBezTo>
                    <a:cubicBezTo>
                      <a:pt x="218" y="118"/>
                      <a:pt x="229" y="149"/>
                      <a:pt x="236" y="168"/>
                    </a:cubicBezTo>
                    <a:cubicBezTo>
                      <a:pt x="236" y="169"/>
                      <a:pt x="235" y="173"/>
                      <a:pt x="235" y="175"/>
                    </a:cubicBezTo>
                    <a:cubicBezTo>
                      <a:pt x="232" y="187"/>
                      <a:pt x="224" y="208"/>
                      <a:pt x="213" y="206"/>
                    </a:cubicBezTo>
                    <a:cubicBezTo>
                      <a:pt x="201" y="205"/>
                      <a:pt x="205" y="182"/>
                      <a:pt x="196" y="175"/>
                    </a:cubicBezTo>
                    <a:close/>
                    <a:moveTo>
                      <a:pt x="128" y="147"/>
                    </a:moveTo>
                    <a:cubicBezTo>
                      <a:pt x="95" y="141"/>
                      <a:pt x="93" y="169"/>
                      <a:pt x="69" y="170"/>
                    </a:cubicBezTo>
                    <a:cubicBezTo>
                      <a:pt x="56" y="133"/>
                      <a:pt x="95" y="119"/>
                      <a:pt x="126" y="124"/>
                    </a:cubicBezTo>
                    <a:cubicBezTo>
                      <a:pt x="127" y="114"/>
                      <a:pt x="122" y="110"/>
                      <a:pt x="120" y="102"/>
                    </a:cubicBezTo>
                    <a:cubicBezTo>
                      <a:pt x="111" y="98"/>
                      <a:pt x="103" y="90"/>
                      <a:pt x="91" y="89"/>
                    </a:cubicBezTo>
                    <a:cubicBezTo>
                      <a:pt x="79" y="88"/>
                      <a:pt x="64" y="95"/>
                      <a:pt x="53" y="86"/>
                    </a:cubicBezTo>
                    <a:cubicBezTo>
                      <a:pt x="52" y="64"/>
                      <a:pt x="87" y="70"/>
                      <a:pt x="105" y="74"/>
                    </a:cubicBezTo>
                    <a:cubicBezTo>
                      <a:pt x="100" y="58"/>
                      <a:pt x="94" y="46"/>
                      <a:pt x="89" y="30"/>
                    </a:cubicBezTo>
                    <a:cubicBezTo>
                      <a:pt x="68" y="31"/>
                      <a:pt x="51" y="37"/>
                      <a:pt x="39" y="47"/>
                    </a:cubicBezTo>
                    <a:cubicBezTo>
                      <a:pt x="40" y="90"/>
                      <a:pt x="53" y="131"/>
                      <a:pt x="49" y="168"/>
                    </a:cubicBezTo>
                    <a:cubicBezTo>
                      <a:pt x="67" y="180"/>
                      <a:pt x="86" y="190"/>
                      <a:pt x="110" y="196"/>
                    </a:cubicBezTo>
                    <a:cubicBezTo>
                      <a:pt x="121" y="185"/>
                      <a:pt x="131" y="165"/>
                      <a:pt x="128" y="147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15" name="Freeform 72">
                <a:extLst>
                  <a:ext uri="{FF2B5EF4-FFF2-40B4-BE49-F238E27FC236}">
                    <a16:creationId xmlns:a16="http://schemas.microsoft.com/office/drawing/2014/main" id="{0882FB08-B816-8ABD-BBEF-41709B0A0F8F}"/>
                  </a:ext>
                </a:extLst>
              </p:cNvPr>
              <p:cNvSpPr/>
              <p:nvPr/>
            </p:nvSpPr>
            <p:spPr bwMode="auto">
              <a:xfrm rot="16200000">
                <a:off x="6923315" y="3199769"/>
                <a:ext cx="410522" cy="388187"/>
              </a:xfrm>
              <a:custGeom>
                <a:avLst/>
                <a:gdLst>
                  <a:gd name="T0" fmla="*/ 63 w 199"/>
                  <a:gd name="T1" fmla="*/ 137 h 174"/>
                  <a:gd name="T2" fmla="*/ 114 w 199"/>
                  <a:gd name="T3" fmla="*/ 142 h 174"/>
                  <a:gd name="T4" fmla="*/ 108 w 199"/>
                  <a:gd name="T5" fmla="*/ 159 h 174"/>
                  <a:gd name="T6" fmla="*/ 67 w 199"/>
                  <a:gd name="T7" fmla="*/ 162 h 174"/>
                  <a:gd name="T8" fmla="*/ 56 w 199"/>
                  <a:gd name="T9" fmla="*/ 159 h 174"/>
                  <a:gd name="T10" fmla="*/ 37 w 199"/>
                  <a:gd name="T11" fmla="*/ 174 h 174"/>
                  <a:gd name="T12" fmla="*/ 19 w 199"/>
                  <a:gd name="T13" fmla="*/ 150 h 174"/>
                  <a:gd name="T14" fmla="*/ 13 w 199"/>
                  <a:gd name="T15" fmla="*/ 139 h 174"/>
                  <a:gd name="T16" fmla="*/ 19 w 199"/>
                  <a:gd name="T17" fmla="*/ 106 h 174"/>
                  <a:gd name="T18" fmla="*/ 27 w 199"/>
                  <a:gd name="T19" fmla="*/ 18 h 174"/>
                  <a:gd name="T20" fmla="*/ 94 w 199"/>
                  <a:gd name="T21" fmla="*/ 2 h 174"/>
                  <a:gd name="T22" fmla="*/ 158 w 199"/>
                  <a:gd name="T23" fmla="*/ 6 h 174"/>
                  <a:gd name="T24" fmla="*/ 197 w 199"/>
                  <a:gd name="T25" fmla="*/ 14 h 174"/>
                  <a:gd name="T26" fmla="*/ 175 w 199"/>
                  <a:gd name="T27" fmla="*/ 28 h 174"/>
                  <a:gd name="T28" fmla="*/ 76 w 199"/>
                  <a:gd name="T29" fmla="*/ 31 h 174"/>
                  <a:gd name="T30" fmla="*/ 52 w 199"/>
                  <a:gd name="T31" fmla="*/ 50 h 174"/>
                  <a:gd name="T32" fmla="*/ 63 w 199"/>
                  <a:gd name="T33" fmla="*/ 103 h 174"/>
                  <a:gd name="T34" fmla="*/ 65 w 199"/>
                  <a:gd name="T35" fmla="*/ 114 h 174"/>
                  <a:gd name="T36" fmla="*/ 63 w 199"/>
                  <a:gd name="T37" fmla="*/ 13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9" h="174">
                    <a:moveTo>
                      <a:pt x="63" y="137"/>
                    </a:moveTo>
                    <a:cubicBezTo>
                      <a:pt x="78" y="144"/>
                      <a:pt x="101" y="133"/>
                      <a:pt x="114" y="142"/>
                    </a:cubicBezTo>
                    <a:cubicBezTo>
                      <a:pt x="118" y="152"/>
                      <a:pt x="110" y="152"/>
                      <a:pt x="108" y="159"/>
                    </a:cubicBezTo>
                    <a:cubicBezTo>
                      <a:pt x="95" y="160"/>
                      <a:pt x="80" y="163"/>
                      <a:pt x="67" y="162"/>
                    </a:cubicBezTo>
                    <a:cubicBezTo>
                      <a:pt x="64" y="162"/>
                      <a:pt x="60" y="159"/>
                      <a:pt x="56" y="159"/>
                    </a:cubicBezTo>
                    <a:cubicBezTo>
                      <a:pt x="47" y="160"/>
                      <a:pt x="46" y="172"/>
                      <a:pt x="37" y="174"/>
                    </a:cubicBezTo>
                    <a:cubicBezTo>
                      <a:pt x="26" y="171"/>
                      <a:pt x="14" y="162"/>
                      <a:pt x="19" y="150"/>
                    </a:cubicBezTo>
                    <a:cubicBezTo>
                      <a:pt x="15" y="151"/>
                      <a:pt x="16" y="141"/>
                      <a:pt x="13" y="139"/>
                    </a:cubicBezTo>
                    <a:cubicBezTo>
                      <a:pt x="23" y="133"/>
                      <a:pt x="12" y="115"/>
                      <a:pt x="19" y="106"/>
                    </a:cubicBezTo>
                    <a:cubicBezTo>
                      <a:pt x="16" y="74"/>
                      <a:pt x="0" y="36"/>
                      <a:pt x="27" y="18"/>
                    </a:cubicBezTo>
                    <a:cubicBezTo>
                      <a:pt x="46" y="12"/>
                      <a:pt x="68" y="3"/>
                      <a:pt x="94" y="2"/>
                    </a:cubicBezTo>
                    <a:cubicBezTo>
                      <a:pt x="116" y="0"/>
                      <a:pt x="138" y="4"/>
                      <a:pt x="158" y="6"/>
                    </a:cubicBezTo>
                    <a:cubicBezTo>
                      <a:pt x="172" y="6"/>
                      <a:pt x="195" y="2"/>
                      <a:pt x="197" y="14"/>
                    </a:cubicBezTo>
                    <a:cubicBezTo>
                      <a:pt x="199" y="25"/>
                      <a:pt x="188" y="28"/>
                      <a:pt x="175" y="28"/>
                    </a:cubicBezTo>
                    <a:cubicBezTo>
                      <a:pt x="148" y="26"/>
                      <a:pt x="95" y="16"/>
                      <a:pt x="76" y="31"/>
                    </a:cubicBezTo>
                    <a:cubicBezTo>
                      <a:pt x="63" y="25"/>
                      <a:pt x="59" y="43"/>
                      <a:pt x="52" y="50"/>
                    </a:cubicBezTo>
                    <a:cubicBezTo>
                      <a:pt x="53" y="68"/>
                      <a:pt x="60" y="87"/>
                      <a:pt x="63" y="103"/>
                    </a:cubicBezTo>
                    <a:cubicBezTo>
                      <a:pt x="63" y="108"/>
                      <a:pt x="63" y="109"/>
                      <a:pt x="65" y="114"/>
                    </a:cubicBezTo>
                    <a:cubicBezTo>
                      <a:pt x="67" y="124"/>
                      <a:pt x="63" y="127"/>
                      <a:pt x="63" y="137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16" name="Freeform 74">
                <a:extLst>
                  <a:ext uri="{FF2B5EF4-FFF2-40B4-BE49-F238E27FC236}">
                    <a16:creationId xmlns:a16="http://schemas.microsoft.com/office/drawing/2014/main" id="{1140FDED-1E43-0810-C7E9-19A382C05A90}"/>
                  </a:ext>
                </a:extLst>
              </p:cNvPr>
              <p:cNvSpPr/>
              <p:nvPr/>
            </p:nvSpPr>
            <p:spPr bwMode="auto">
              <a:xfrm rot="16200000">
                <a:off x="8934115" y="3221992"/>
                <a:ext cx="400188" cy="383011"/>
              </a:xfrm>
              <a:custGeom>
                <a:avLst/>
                <a:gdLst>
                  <a:gd name="T0" fmla="*/ 145 w 194"/>
                  <a:gd name="T1" fmla="*/ 101 h 172"/>
                  <a:gd name="T2" fmla="*/ 132 w 194"/>
                  <a:gd name="T3" fmla="*/ 170 h 172"/>
                  <a:gd name="T4" fmla="*/ 125 w 194"/>
                  <a:gd name="T5" fmla="*/ 172 h 172"/>
                  <a:gd name="T6" fmla="*/ 112 w 194"/>
                  <a:gd name="T7" fmla="*/ 104 h 172"/>
                  <a:gd name="T8" fmla="*/ 5 w 194"/>
                  <a:gd name="T9" fmla="*/ 77 h 172"/>
                  <a:gd name="T10" fmla="*/ 1 w 194"/>
                  <a:gd name="T11" fmla="*/ 58 h 172"/>
                  <a:gd name="T12" fmla="*/ 73 w 194"/>
                  <a:gd name="T13" fmla="*/ 34 h 172"/>
                  <a:gd name="T14" fmla="*/ 80 w 194"/>
                  <a:gd name="T15" fmla="*/ 38 h 172"/>
                  <a:gd name="T16" fmla="*/ 72 w 194"/>
                  <a:gd name="T17" fmla="*/ 42 h 172"/>
                  <a:gd name="T18" fmla="*/ 62 w 194"/>
                  <a:gd name="T19" fmla="*/ 59 h 172"/>
                  <a:gd name="T20" fmla="*/ 103 w 194"/>
                  <a:gd name="T21" fmla="*/ 75 h 172"/>
                  <a:gd name="T22" fmla="*/ 92 w 194"/>
                  <a:gd name="T23" fmla="*/ 30 h 172"/>
                  <a:gd name="T24" fmla="*/ 91 w 194"/>
                  <a:gd name="T25" fmla="*/ 20 h 172"/>
                  <a:gd name="T26" fmla="*/ 111 w 194"/>
                  <a:gd name="T27" fmla="*/ 0 h 172"/>
                  <a:gd name="T28" fmla="*/ 130 w 194"/>
                  <a:gd name="T29" fmla="*/ 9 h 172"/>
                  <a:gd name="T30" fmla="*/ 128 w 194"/>
                  <a:gd name="T31" fmla="*/ 27 h 172"/>
                  <a:gd name="T32" fmla="*/ 133 w 194"/>
                  <a:gd name="T33" fmla="*/ 55 h 172"/>
                  <a:gd name="T34" fmla="*/ 139 w 194"/>
                  <a:gd name="T35" fmla="*/ 71 h 172"/>
                  <a:gd name="T36" fmla="*/ 176 w 194"/>
                  <a:gd name="T37" fmla="*/ 94 h 172"/>
                  <a:gd name="T38" fmla="*/ 153 w 194"/>
                  <a:gd name="T39" fmla="*/ 29 h 172"/>
                  <a:gd name="T40" fmla="*/ 147 w 194"/>
                  <a:gd name="T41" fmla="*/ 3 h 172"/>
                  <a:gd name="T42" fmla="*/ 156 w 194"/>
                  <a:gd name="T43" fmla="*/ 3 h 172"/>
                  <a:gd name="T44" fmla="*/ 159 w 194"/>
                  <a:gd name="T45" fmla="*/ 14 h 172"/>
                  <a:gd name="T46" fmla="*/ 191 w 194"/>
                  <a:gd name="T47" fmla="*/ 89 h 172"/>
                  <a:gd name="T48" fmla="*/ 187 w 194"/>
                  <a:gd name="T49" fmla="*/ 121 h 172"/>
                  <a:gd name="T50" fmla="*/ 177 w 194"/>
                  <a:gd name="T51" fmla="*/ 122 h 172"/>
                  <a:gd name="T52" fmla="*/ 168 w 194"/>
                  <a:gd name="T53" fmla="*/ 115 h 172"/>
                  <a:gd name="T54" fmla="*/ 145 w 194"/>
                  <a:gd name="T55" fmla="*/ 10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4" h="172">
                    <a:moveTo>
                      <a:pt x="145" y="101"/>
                    </a:moveTo>
                    <a:cubicBezTo>
                      <a:pt x="144" y="119"/>
                      <a:pt x="148" y="157"/>
                      <a:pt x="132" y="170"/>
                    </a:cubicBezTo>
                    <a:cubicBezTo>
                      <a:pt x="127" y="169"/>
                      <a:pt x="128" y="168"/>
                      <a:pt x="125" y="172"/>
                    </a:cubicBezTo>
                    <a:cubicBezTo>
                      <a:pt x="105" y="164"/>
                      <a:pt x="116" y="129"/>
                      <a:pt x="112" y="104"/>
                    </a:cubicBezTo>
                    <a:cubicBezTo>
                      <a:pt x="78" y="94"/>
                      <a:pt x="30" y="97"/>
                      <a:pt x="5" y="77"/>
                    </a:cubicBezTo>
                    <a:cubicBezTo>
                      <a:pt x="3" y="72"/>
                      <a:pt x="0" y="67"/>
                      <a:pt x="1" y="58"/>
                    </a:cubicBezTo>
                    <a:cubicBezTo>
                      <a:pt x="19" y="44"/>
                      <a:pt x="41" y="28"/>
                      <a:pt x="73" y="34"/>
                    </a:cubicBezTo>
                    <a:cubicBezTo>
                      <a:pt x="75" y="35"/>
                      <a:pt x="74" y="40"/>
                      <a:pt x="80" y="38"/>
                    </a:cubicBezTo>
                    <a:cubicBezTo>
                      <a:pt x="79" y="41"/>
                      <a:pt x="75" y="41"/>
                      <a:pt x="72" y="42"/>
                    </a:cubicBezTo>
                    <a:cubicBezTo>
                      <a:pt x="75" y="48"/>
                      <a:pt x="64" y="52"/>
                      <a:pt x="62" y="59"/>
                    </a:cubicBezTo>
                    <a:cubicBezTo>
                      <a:pt x="74" y="66"/>
                      <a:pt x="88" y="71"/>
                      <a:pt x="103" y="75"/>
                    </a:cubicBezTo>
                    <a:cubicBezTo>
                      <a:pt x="106" y="61"/>
                      <a:pt x="98" y="42"/>
                      <a:pt x="92" y="30"/>
                    </a:cubicBezTo>
                    <a:cubicBezTo>
                      <a:pt x="94" y="25"/>
                      <a:pt x="92" y="25"/>
                      <a:pt x="91" y="20"/>
                    </a:cubicBezTo>
                    <a:cubicBezTo>
                      <a:pt x="94" y="9"/>
                      <a:pt x="104" y="6"/>
                      <a:pt x="111" y="0"/>
                    </a:cubicBezTo>
                    <a:cubicBezTo>
                      <a:pt x="118" y="2"/>
                      <a:pt x="126" y="4"/>
                      <a:pt x="130" y="9"/>
                    </a:cubicBezTo>
                    <a:cubicBezTo>
                      <a:pt x="135" y="16"/>
                      <a:pt x="129" y="22"/>
                      <a:pt x="128" y="27"/>
                    </a:cubicBezTo>
                    <a:cubicBezTo>
                      <a:pt x="128" y="30"/>
                      <a:pt x="132" y="49"/>
                      <a:pt x="133" y="55"/>
                    </a:cubicBezTo>
                    <a:cubicBezTo>
                      <a:pt x="134" y="60"/>
                      <a:pt x="139" y="65"/>
                      <a:pt x="139" y="71"/>
                    </a:cubicBezTo>
                    <a:cubicBezTo>
                      <a:pt x="160" y="66"/>
                      <a:pt x="161" y="89"/>
                      <a:pt x="176" y="94"/>
                    </a:cubicBezTo>
                    <a:cubicBezTo>
                      <a:pt x="169" y="76"/>
                      <a:pt x="164" y="48"/>
                      <a:pt x="153" y="29"/>
                    </a:cubicBezTo>
                    <a:cubicBezTo>
                      <a:pt x="149" y="22"/>
                      <a:pt x="139" y="15"/>
                      <a:pt x="147" y="3"/>
                    </a:cubicBezTo>
                    <a:cubicBezTo>
                      <a:pt x="152" y="4"/>
                      <a:pt x="153" y="2"/>
                      <a:pt x="156" y="3"/>
                    </a:cubicBezTo>
                    <a:cubicBezTo>
                      <a:pt x="158" y="6"/>
                      <a:pt x="158" y="11"/>
                      <a:pt x="159" y="14"/>
                    </a:cubicBezTo>
                    <a:cubicBezTo>
                      <a:pt x="168" y="29"/>
                      <a:pt x="185" y="67"/>
                      <a:pt x="191" y="89"/>
                    </a:cubicBezTo>
                    <a:cubicBezTo>
                      <a:pt x="194" y="102"/>
                      <a:pt x="194" y="115"/>
                      <a:pt x="187" y="121"/>
                    </a:cubicBezTo>
                    <a:cubicBezTo>
                      <a:pt x="183" y="119"/>
                      <a:pt x="181" y="123"/>
                      <a:pt x="177" y="122"/>
                    </a:cubicBezTo>
                    <a:cubicBezTo>
                      <a:pt x="173" y="122"/>
                      <a:pt x="171" y="117"/>
                      <a:pt x="168" y="115"/>
                    </a:cubicBezTo>
                    <a:cubicBezTo>
                      <a:pt x="160" y="110"/>
                      <a:pt x="151" y="106"/>
                      <a:pt x="145" y="101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17" name="Freeform 75">
                <a:extLst>
                  <a:ext uri="{FF2B5EF4-FFF2-40B4-BE49-F238E27FC236}">
                    <a16:creationId xmlns:a16="http://schemas.microsoft.com/office/drawing/2014/main" id="{ACFBDE52-64C0-1EA1-A17B-612603D0EFD3}"/>
                  </a:ext>
                </a:extLst>
              </p:cNvPr>
              <p:cNvSpPr/>
              <p:nvPr/>
            </p:nvSpPr>
            <p:spPr bwMode="auto">
              <a:xfrm rot="16200000">
                <a:off x="7653098" y="3314619"/>
                <a:ext cx="400188" cy="222561"/>
              </a:xfrm>
              <a:custGeom>
                <a:avLst/>
                <a:gdLst>
                  <a:gd name="T0" fmla="*/ 151 w 194"/>
                  <a:gd name="T1" fmla="*/ 45 h 99"/>
                  <a:gd name="T2" fmla="*/ 139 w 194"/>
                  <a:gd name="T3" fmla="*/ 91 h 99"/>
                  <a:gd name="T4" fmla="*/ 118 w 194"/>
                  <a:gd name="T5" fmla="*/ 99 h 99"/>
                  <a:gd name="T6" fmla="*/ 3 w 194"/>
                  <a:gd name="T7" fmla="*/ 78 h 99"/>
                  <a:gd name="T8" fmla="*/ 4 w 194"/>
                  <a:gd name="T9" fmla="*/ 56 h 99"/>
                  <a:gd name="T10" fmla="*/ 59 w 194"/>
                  <a:gd name="T11" fmla="*/ 23 h 99"/>
                  <a:gd name="T12" fmla="*/ 51 w 194"/>
                  <a:gd name="T13" fmla="*/ 7 h 99"/>
                  <a:gd name="T14" fmla="*/ 72 w 194"/>
                  <a:gd name="T15" fmla="*/ 16 h 99"/>
                  <a:gd name="T16" fmla="*/ 84 w 194"/>
                  <a:gd name="T17" fmla="*/ 2 h 99"/>
                  <a:gd name="T18" fmla="*/ 95 w 194"/>
                  <a:gd name="T19" fmla="*/ 39 h 99"/>
                  <a:gd name="T20" fmla="*/ 62 w 194"/>
                  <a:gd name="T21" fmla="*/ 33 h 99"/>
                  <a:gd name="T22" fmla="*/ 42 w 194"/>
                  <a:gd name="T23" fmla="*/ 58 h 99"/>
                  <a:gd name="T24" fmla="*/ 127 w 194"/>
                  <a:gd name="T25" fmla="*/ 71 h 99"/>
                  <a:gd name="T26" fmla="*/ 106 w 194"/>
                  <a:gd name="T27" fmla="*/ 28 h 99"/>
                  <a:gd name="T28" fmla="*/ 124 w 194"/>
                  <a:gd name="T29" fmla="*/ 3 h 99"/>
                  <a:gd name="T30" fmla="*/ 183 w 194"/>
                  <a:gd name="T31" fmla="*/ 27 h 99"/>
                  <a:gd name="T32" fmla="*/ 180 w 194"/>
                  <a:gd name="T33" fmla="*/ 53 h 99"/>
                  <a:gd name="T34" fmla="*/ 151 w 194"/>
                  <a:gd name="T35" fmla="*/ 4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4" h="99">
                    <a:moveTo>
                      <a:pt x="151" y="45"/>
                    </a:moveTo>
                    <a:cubicBezTo>
                      <a:pt x="154" y="65"/>
                      <a:pt x="154" y="83"/>
                      <a:pt x="139" y="91"/>
                    </a:cubicBezTo>
                    <a:cubicBezTo>
                      <a:pt x="132" y="94"/>
                      <a:pt x="124" y="93"/>
                      <a:pt x="118" y="99"/>
                    </a:cubicBezTo>
                    <a:cubicBezTo>
                      <a:pt x="77" y="97"/>
                      <a:pt x="31" y="94"/>
                      <a:pt x="3" y="78"/>
                    </a:cubicBezTo>
                    <a:cubicBezTo>
                      <a:pt x="3" y="70"/>
                      <a:pt x="0" y="62"/>
                      <a:pt x="4" y="56"/>
                    </a:cubicBezTo>
                    <a:cubicBezTo>
                      <a:pt x="20" y="46"/>
                      <a:pt x="41" y="34"/>
                      <a:pt x="59" y="23"/>
                    </a:cubicBezTo>
                    <a:cubicBezTo>
                      <a:pt x="58" y="16"/>
                      <a:pt x="52" y="14"/>
                      <a:pt x="51" y="7"/>
                    </a:cubicBezTo>
                    <a:cubicBezTo>
                      <a:pt x="61" y="7"/>
                      <a:pt x="64" y="13"/>
                      <a:pt x="72" y="16"/>
                    </a:cubicBezTo>
                    <a:cubicBezTo>
                      <a:pt x="75" y="11"/>
                      <a:pt x="80" y="7"/>
                      <a:pt x="84" y="2"/>
                    </a:cubicBezTo>
                    <a:cubicBezTo>
                      <a:pt x="100" y="6"/>
                      <a:pt x="110" y="30"/>
                      <a:pt x="95" y="39"/>
                    </a:cubicBezTo>
                    <a:cubicBezTo>
                      <a:pt x="87" y="44"/>
                      <a:pt x="63" y="49"/>
                      <a:pt x="62" y="33"/>
                    </a:cubicBezTo>
                    <a:cubicBezTo>
                      <a:pt x="53" y="39"/>
                      <a:pt x="47" y="48"/>
                      <a:pt x="42" y="58"/>
                    </a:cubicBezTo>
                    <a:cubicBezTo>
                      <a:pt x="57" y="75"/>
                      <a:pt x="102" y="82"/>
                      <a:pt x="127" y="71"/>
                    </a:cubicBezTo>
                    <a:cubicBezTo>
                      <a:pt x="135" y="52"/>
                      <a:pt x="117" y="38"/>
                      <a:pt x="106" y="28"/>
                    </a:cubicBezTo>
                    <a:cubicBezTo>
                      <a:pt x="105" y="13"/>
                      <a:pt x="114" y="4"/>
                      <a:pt x="124" y="3"/>
                    </a:cubicBezTo>
                    <a:cubicBezTo>
                      <a:pt x="145" y="0"/>
                      <a:pt x="157" y="32"/>
                      <a:pt x="183" y="27"/>
                    </a:cubicBezTo>
                    <a:cubicBezTo>
                      <a:pt x="194" y="28"/>
                      <a:pt x="188" y="50"/>
                      <a:pt x="180" y="53"/>
                    </a:cubicBezTo>
                    <a:cubicBezTo>
                      <a:pt x="170" y="56"/>
                      <a:pt x="161" y="47"/>
                      <a:pt x="151" y="45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  <p:sp>
            <p:nvSpPr>
              <p:cNvPr id="18" name="Freeform 117">
                <a:extLst>
                  <a:ext uri="{FF2B5EF4-FFF2-40B4-BE49-F238E27FC236}">
                    <a16:creationId xmlns:a16="http://schemas.microsoft.com/office/drawing/2014/main" id="{9F03A22C-ED38-D8AF-1E3B-E5DEA354ECAB}"/>
                  </a:ext>
                </a:extLst>
              </p:cNvPr>
              <p:cNvSpPr/>
              <p:nvPr/>
            </p:nvSpPr>
            <p:spPr bwMode="auto">
              <a:xfrm rot="16200000">
                <a:off x="8905639" y="2896221"/>
                <a:ext cx="389853" cy="615923"/>
              </a:xfrm>
              <a:custGeom>
                <a:avLst/>
                <a:gdLst>
                  <a:gd name="T0" fmla="*/ 99 w 189"/>
                  <a:gd name="T1" fmla="*/ 274 h 274"/>
                  <a:gd name="T2" fmla="*/ 87 w 189"/>
                  <a:gd name="T3" fmla="*/ 274 h 274"/>
                  <a:gd name="T4" fmla="*/ 66 w 189"/>
                  <a:gd name="T5" fmla="*/ 233 h 274"/>
                  <a:gd name="T6" fmla="*/ 76 w 189"/>
                  <a:gd name="T7" fmla="*/ 210 h 274"/>
                  <a:gd name="T8" fmla="*/ 94 w 189"/>
                  <a:gd name="T9" fmla="*/ 218 h 274"/>
                  <a:gd name="T10" fmla="*/ 65 w 189"/>
                  <a:gd name="T11" fmla="*/ 51 h 274"/>
                  <a:gd name="T12" fmla="*/ 0 w 189"/>
                  <a:gd name="T13" fmla="*/ 24 h 274"/>
                  <a:gd name="T14" fmla="*/ 10 w 189"/>
                  <a:gd name="T15" fmla="*/ 4 h 274"/>
                  <a:gd name="T16" fmla="*/ 47 w 189"/>
                  <a:gd name="T17" fmla="*/ 15 h 274"/>
                  <a:gd name="T18" fmla="*/ 69 w 189"/>
                  <a:gd name="T19" fmla="*/ 25 h 274"/>
                  <a:gd name="T20" fmla="*/ 100 w 189"/>
                  <a:gd name="T21" fmla="*/ 42 h 274"/>
                  <a:gd name="T22" fmla="*/ 90 w 189"/>
                  <a:gd name="T23" fmla="*/ 56 h 274"/>
                  <a:gd name="T24" fmla="*/ 109 w 189"/>
                  <a:gd name="T25" fmla="*/ 103 h 274"/>
                  <a:gd name="T26" fmla="*/ 113 w 189"/>
                  <a:gd name="T27" fmla="*/ 118 h 274"/>
                  <a:gd name="T28" fmla="*/ 143 w 189"/>
                  <a:gd name="T29" fmla="*/ 147 h 274"/>
                  <a:gd name="T30" fmla="*/ 177 w 189"/>
                  <a:gd name="T31" fmla="*/ 167 h 274"/>
                  <a:gd name="T32" fmla="*/ 176 w 189"/>
                  <a:gd name="T33" fmla="*/ 153 h 274"/>
                  <a:gd name="T34" fmla="*/ 150 w 189"/>
                  <a:gd name="T35" fmla="*/ 136 h 274"/>
                  <a:gd name="T36" fmla="*/ 161 w 189"/>
                  <a:gd name="T37" fmla="*/ 109 h 274"/>
                  <a:gd name="T38" fmla="*/ 143 w 189"/>
                  <a:gd name="T39" fmla="*/ 93 h 274"/>
                  <a:gd name="T40" fmla="*/ 126 w 189"/>
                  <a:gd name="T41" fmla="*/ 91 h 274"/>
                  <a:gd name="T42" fmla="*/ 126 w 189"/>
                  <a:gd name="T43" fmla="*/ 73 h 274"/>
                  <a:gd name="T44" fmla="*/ 162 w 189"/>
                  <a:gd name="T45" fmla="*/ 62 h 274"/>
                  <a:gd name="T46" fmla="*/ 174 w 189"/>
                  <a:gd name="T47" fmla="*/ 69 h 274"/>
                  <a:gd name="T48" fmla="*/ 182 w 189"/>
                  <a:gd name="T49" fmla="*/ 86 h 274"/>
                  <a:gd name="T50" fmla="*/ 152 w 189"/>
                  <a:gd name="T51" fmla="*/ 87 h 274"/>
                  <a:gd name="T52" fmla="*/ 168 w 189"/>
                  <a:gd name="T53" fmla="*/ 114 h 274"/>
                  <a:gd name="T54" fmla="*/ 164 w 189"/>
                  <a:gd name="T55" fmla="*/ 127 h 274"/>
                  <a:gd name="T56" fmla="*/ 185 w 189"/>
                  <a:gd name="T57" fmla="*/ 154 h 274"/>
                  <a:gd name="T58" fmla="*/ 172 w 189"/>
                  <a:gd name="T59" fmla="*/ 192 h 274"/>
                  <a:gd name="T60" fmla="*/ 161 w 189"/>
                  <a:gd name="T61" fmla="*/ 187 h 274"/>
                  <a:gd name="T62" fmla="*/ 151 w 189"/>
                  <a:gd name="T63" fmla="*/ 186 h 274"/>
                  <a:gd name="T64" fmla="*/ 142 w 189"/>
                  <a:gd name="T65" fmla="*/ 178 h 274"/>
                  <a:gd name="T66" fmla="*/ 123 w 189"/>
                  <a:gd name="T67" fmla="*/ 164 h 274"/>
                  <a:gd name="T68" fmla="*/ 116 w 189"/>
                  <a:gd name="T69" fmla="*/ 226 h 274"/>
                  <a:gd name="T70" fmla="*/ 117 w 189"/>
                  <a:gd name="T71" fmla="*/ 244 h 274"/>
                  <a:gd name="T72" fmla="*/ 99 w 189"/>
                  <a:gd name="T73" fmla="*/ 27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9" h="274">
                    <a:moveTo>
                      <a:pt x="99" y="274"/>
                    </a:moveTo>
                    <a:cubicBezTo>
                      <a:pt x="95" y="274"/>
                      <a:pt x="91" y="274"/>
                      <a:pt x="87" y="274"/>
                    </a:cubicBezTo>
                    <a:cubicBezTo>
                      <a:pt x="78" y="268"/>
                      <a:pt x="65" y="248"/>
                      <a:pt x="66" y="233"/>
                    </a:cubicBezTo>
                    <a:cubicBezTo>
                      <a:pt x="67" y="227"/>
                      <a:pt x="77" y="218"/>
                      <a:pt x="76" y="210"/>
                    </a:cubicBezTo>
                    <a:cubicBezTo>
                      <a:pt x="84" y="211"/>
                      <a:pt x="89" y="218"/>
                      <a:pt x="94" y="218"/>
                    </a:cubicBezTo>
                    <a:cubicBezTo>
                      <a:pt x="119" y="160"/>
                      <a:pt x="79" y="97"/>
                      <a:pt x="65" y="51"/>
                    </a:cubicBezTo>
                    <a:cubicBezTo>
                      <a:pt x="44" y="41"/>
                      <a:pt x="19" y="36"/>
                      <a:pt x="0" y="24"/>
                    </a:cubicBezTo>
                    <a:cubicBezTo>
                      <a:pt x="5" y="16"/>
                      <a:pt x="6" y="12"/>
                      <a:pt x="10" y="4"/>
                    </a:cubicBezTo>
                    <a:cubicBezTo>
                      <a:pt x="26" y="0"/>
                      <a:pt x="33" y="8"/>
                      <a:pt x="47" y="15"/>
                    </a:cubicBezTo>
                    <a:cubicBezTo>
                      <a:pt x="55" y="18"/>
                      <a:pt x="63" y="23"/>
                      <a:pt x="69" y="25"/>
                    </a:cubicBezTo>
                    <a:cubicBezTo>
                      <a:pt x="81" y="30"/>
                      <a:pt x="100" y="32"/>
                      <a:pt x="100" y="42"/>
                    </a:cubicBezTo>
                    <a:cubicBezTo>
                      <a:pt x="100" y="50"/>
                      <a:pt x="91" y="50"/>
                      <a:pt x="90" y="56"/>
                    </a:cubicBezTo>
                    <a:cubicBezTo>
                      <a:pt x="89" y="74"/>
                      <a:pt x="102" y="88"/>
                      <a:pt x="109" y="103"/>
                    </a:cubicBezTo>
                    <a:cubicBezTo>
                      <a:pt x="111" y="108"/>
                      <a:pt x="112" y="114"/>
                      <a:pt x="113" y="118"/>
                    </a:cubicBezTo>
                    <a:cubicBezTo>
                      <a:pt x="117" y="127"/>
                      <a:pt x="135" y="141"/>
                      <a:pt x="143" y="147"/>
                    </a:cubicBezTo>
                    <a:cubicBezTo>
                      <a:pt x="153" y="155"/>
                      <a:pt x="165" y="165"/>
                      <a:pt x="177" y="167"/>
                    </a:cubicBezTo>
                    <a:cubicBezTo>
                      <a:pt x="175" y="164"/>
                      <a:pt x="177" y="157"/>
                      <a:pt x="176" y="153"/>
                    </a:cubicBezTo>
                    <a:cubicBezTo>
                      <a:pt x="167" y="148"/>
                      <a:pt x="153" y="146"/>
                      <a:pt x="150" y="136"/>
                    </a:cubicBezTo>
                    <a:cubicBezTo>
                      <a:pt x="147" y="126"/>
                      <a:pt x="152" y="114"/>
                      <a:pt x="161" y="109"/>
                    </a:cubicBezTo>
                    <a:cubicBezTo>
                      <a:pt x="153" y="106"/>
                      <a:pt x="151" y="96"/>
                      <a:pt x="143" y="93"/>
                    </a:cubicBezTo>
                    <a:cubicBezTo>
                      <a:pt x="138" y="92"/>
                      <a:pt x="132" y="96"/>
                      <a:pt x="126" y="91"/>
                    </a:cubicBezTo>
                    <a:cubicBezTo>
                      <a:pt x="131" y="86"/>
                      <a:pt x="125" y="76"/>
                      <a:pt x="126" y="73"/>
                    </a:cubicBezTo>
                    <a:cubicBezTo>
                      <a:pt x="131" y="67"/>
                      <a:pt x="147" y="58"/>
                      <a:pt x="162" y="62"/>
                    </a:cubicBezTo>
                    <a:cubicBezTo>
                      <a:pt x="166" y="62"/>
                      <a:pt x="170" y="67"/>
                      <a:pt x="174" y="69"/>
                    </a:cubicBezTo>
                    <a:cubicBezTo>
                      <a:pt x="183" y="75"/>
                      <a:pt x="187" y="77"/>
                      <a:pt x="182" y="86"/>
                    </a:cubicBezTo>
                    <a:cubicBezTo>
                      <a:pt x="176" y="83"/>
                      <a:pt x="164" y="90"/>
                      <a:pt x="152" y="87"/>
                    </a:cubicBezTo>
                    <a:cubicBezTo>
                      <a:pt x="155" y="94"/>
                      <a:pt x="163" y="105"/>
                      <a:pt x="168" y="114"/>
                    </a:cubicBezTo>
                    <a:cubicBezTo>
                      <a:pt x="166" y="118"/>
                      <a:pt x="165" y="122"/>
                      <a:pt x="164" y="127"/>
                    </a:cubicBezTo>
                    <a:cubicBezTo>
                      <a:pt x="169" y="137"/>
                      <a:pt x="180" y="141"/>
                      <a:pt x="185" y="154"/>
                    </a:cubicBezTo>
                    <a:cubicBezTo>
                      <a:pt x="189" y="168"/>
                      <a:pt x="187" y="192"/>
                      <a:pt x="172" y="192"/>
                    </a:cubicBezTo>
                    <a:cubicBezTo>
                      <a:pt x="168" y="192"/>
                      <a:pt x="166" y="189"/>
                      <a:pt x="161" y="187"/>
                    </a:cubicBezTo>
                    <a:cubicBezTo>
                      <a:pt x="157" y="187"/>
                      <a:pt x="153" y="187"/>
                      <a:pt x="151" y="186"/>
                    </a:cubicBezTo>
                    <a:cubicBezTo>
                      <a:pt x="147" y="185"/>
                      <a:pt x="146" y="181"/>
                      <a:pt x="142" y="178"/>
                    </a:cubicBezTo>
                    <a:cubicBezTo>
                      <a:pt x="136" y="173"/>
                      <a:pt x="126" y="170"/>
                      <a:pt x="123" y="164"/>
                    </a:cubicBezTo>
                    <a:cubicBezTo>
                      <a:pt x="127" y="189"/>
                      <a:pt x="118" y="206"/>
                      <a:pt x="116" y="226"/>
                    </a:cubicBezTo>
                    <a:cubicBezTo>
                      <a:pt x="116" y="232"/>
                      <a:pt x="118" y="239"/>
                      <a:pt x="117" y="244"/>
                    </a:cubicBezTo>
                    <a:cubicBezTo>
                      <a:pt x="116" y="257"/>
                      <a:pt x="107" y="266"/>
                      <a:pt x="99" y="274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</p:spPr>
            <p:txBody>
              <a:bodyPr vert="horz" wrap="square" lIns="91440" tIns="45720" rIns="91440" bIns="45720" numCol="1" anchor="t" anchorCtr="0" compatLnSpc="1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zh-CN" altLang="en-US">
                  <a:solidFill>
                    <a:srgbClr val="333333"/>
                  </a:solidFill>
                  <a:latin typeface="汉仪书宋二简" panose="02010600000101010101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3534340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标题 8">
            <a:extLst>
              <a:ext uri="{FF2B5EF4-FFF2-40B4-BE49-F238E27FC236}">
                <a16:creationId xmlns:a16="http://schemas.microsoft.com/office/drawing/2014/main" id="{6A72C740-92A7-DF9A-9BAF-9DC3522159B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0400" y="0"/>
            <a:ext cx="10858500" cy="1028700"/>
          </a:xfrm>
          <a:prstGeom prst="rect">
            <a:avLst/>
          </a:prstGeom>
        </p:spPr>
        <p:txBody>
          <a:bodyPr anchor="b">
            <a:normAutofit/>
          </a:bodyPr>
          <a:lstStyle>
            <a:lvl1pPr>
              <a:lnSpc>
                <a:spcPct val="100000"/>
              </a:lnSpc>
              <a:defRPr>
                <a:solidFill>
                  <a:schemeClr val="accent1"/>
                </a:solidFill>
              </a:defRPr>
            </a:lvl1pPr>
          </a:lstStyle>
          <a:p>
            <a:r>
              <a:rPr lang="en-US" altLang="zh-CN" dirty="0"/>
              <a:t>Click to edit title</a:t>
            </a:r>
            <a:endParaRPr lang="en-US" dirty="0"/>
          </a:p>
        </p:txBody>
      </p:sp>
      <p:sp>
        <p:nvSpPr>
          <p:cNvPr id="8" name="内容占位符 7">
            <a:extLst>
              <a:ext uri="{FF2B5EF4-FFF2-40B4-BE49-F238E27FC236}">
                <a16:creationId xmlns:a16="http://schemas.microsoft.com/office/drawing/2014/main" id="{A8EC8488-3F43-EFCA-EFDD-F85C3793AF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60400" y="1130300"/>
            <a:ext cx="10858500" cy="5003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85750" indent="-285750">
              <a:buFont typeface="Arial" panose="020B0604020202020204" pitchFamily="34" charset="0"/>
              <a:buChar char="•"/>
              <a:defRPr/>
            </a:lvl1pPr>
            <a:lvl2pPr marL="742950" indent="-285750">
              <a:buFont typeface="Arial" panose="020B0604020202020204" pitchFamily="34" charset="0"/>
              <a:buChar char="•"/>
              <a:defRPr/>
            </a:lvl2pPr>
            <a:lvl3pPr marL="1200150" indent="-285750">
              <a:buFont typeface="Arial" panose="020B0604020202020204" pitchFamily="34" charset="0"/>
              <a:buChar char="•"/>
              <a:defRPr/>
            </a:lvl3pPr>
            <a:lvl4pPr marL="1657350" indent="-285750">
              <a:buFont typeface="Arial" panose="020B0604020202020204" pitchFamily="34" charset="0"/>
              <a:buChar char="•"/>
              <a:defRPr/>
            </a:lvl4pPr>
            <a:lvl5pPr marL="2114550" indent="-285750"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n-US" altLang="zh-CN"/>
              <a:t>Click to edit Master text styles</a:t>
            </a:r>
          </a:p>
          <a:p>
            <a:pPr lvl="1"/>
            <a:r>
              <a:rPr lang="en-US" altLang="zh-CN"/>
              <a:t>Second level</a:t>
            </a:r>
          </a:p>
          <a:p>
            <a:pPr lvl="2"/>
            <a:r>
              <a:rPr lang="en-US" altLang="zh-CN"/>
              <a:t>Third level</a:t>
            </a:r>
          </a:p>
          <a:p>
            <a:pPr lvl="3"/>
            <a:r>
              <a:rPr lang="en-US" altLang="zh-CN"/>
              <a:t>Fourth level</a:t>
            </a:r>
          </a:p>
          <a:p>
            <a:pPr lvl="4"/>
            <a:r>
              <a:rPr lang="en-US" altLang="zh-CN"/>
              <a:t>Fifth level</a:t>
            </a: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904816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ïšlíḑe">
            <a:extLst>
              <a:ext uri="{FF2B5EF4-FFF2-40B4-BE49-F238E27FC236}">
                <a16:creationId xmlns:a16="http://schemas.microsoft.com/office/drawing/2014/main" id="{7BC53B92-BEC4-EDF8-5583-A91F2DC83A1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iṩḻiḋè">
            <a:extLst>
              <a:ext uri="{FF2B5EF4-FFF2-40B4-BE49-F238E27FC236}">
                <a16:creationId xmlns:a16="http://schemas.microsoft.com/office/drawing/2014/main" id="{E52402FD-35D2-5396-D561-79F7AE9F9E79}"/>
              </a:ext>
            </a:extLst>
          </p:cNvPr>
          <p:cNvSpPr/>
          <p:nvPr userDrawn="1"/>
        </p:nvSpPr>
        <p:spPr>
          <a:xfrm>
            <a:off x="209550" y="228600"/>
            <a:ext cx="11772900" cy="6400800"/>
          </a:xfrm>
          <a:prstGeom prst="round2DiagRect">
            <a:avLst>
              <a:gd name="adj1" fmla="val 5655"/>
              <a:gd name="adj2" fmla="val 0"/>
            </a:avLst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标题 5">
            <a:extLst>
              <a:ext uri="{FF2B5EF4-FFF2-40B4-BE49-F238E27FC236}">
                <a16:creationId xmlns:a16="http://schemas.microsoft.com/office/drawing/2014/main" id="{9CBEEAB1-2C1B-C62D-038E-E636BA28DF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0400" y="1130300"/>
            <a:ext cx="3960000" cy="1442496"/>
          </a:xfrm>
          <a:prstGeom prst="rect">
            <a:avLst/>
          </a:prstGeom>
        </p:spPr>
        <p:txBody>
          <a:bodyPr wrap="square" anchor="t">
            <a:noAutofit/>
          </a:bodyPr>
          <a:lstStyle>
            <a:lvl1pPr>
              <a:lnSpc>
                <a:spcPct val="100000"/>
              </a:lnSpc>
              <a:defRPr sz="7200">
                <a:solidFill>
                  <a:schemeClr val="accent1"/>
                </a:solidFill>
              </a:defRPr>
            </a:lvl1pPr>
          </a:lstStyle>
          <a:p>
            <a:r>
              <a:rPr lang="en-US" altLang="zh-CN" dirty="0"/>
              <a:t>Contents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431645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4BC962B4-76D8-2D4C-E3EA-010CEF41C9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120" r="25197" b="7909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sp>
        <p:nvSpPr>
          <p:cNvPr id="10" name="í$lidè">
            <a:extLst>
              <a:ext uri="{FF2B5EF4-FFF2-40B4-BE49-F238E27FC236}">
                <a16:creationId xmlns:a16="http://schemas.microsoft.com/office/drawing/2014/main" id="{43534286-C21C-DA01-C83C-960B156471F8}"/>
              </a:ext>
            </a:extLst>
          </p:cNvPr>
          <p:cNvSpPr/>
          <p:nvPr userDrawn="1"/>
        </p:nvSpPr>
        <p:spPr>
          <a:xfrm flipH="1">
            <a:off x="5376769" y="0"/>
            <a:ext cx="6815231" cy="6858000"/>
          </a:xfrm>
          <a:prstGeom prst="rect">
            <a:avLst/>
          </a:prstGeom>
          <a:gradFill>
            <a:gsLst>
              <a:gs pos="14000">
                <a:schemeClr val="accent3">
                  <a:alpha val="58000"/>
                </a:schemeClr>
              </a:gs>
              <a:gs pos="100000">
                <a:schemeClr val="tx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3" name="îşḷïḋe">
            <a:extLst>
              <a:ext uri="{FF2B5EF4-FFF2-40B4-BE49-F238E27FC236}">
                <a16:creationId xmlns:a16="http://schemas.microsoft.com/office/drawing/2014/main" id="{1C840FAA-8EDA-EF68-3DDA-28D5F7EB510A}"/>
              </a:ext>
            </a:extLst>
          </p:cNvPr>
          <p:cNvSpPr/>
          <p:nvPr userDrawn="1"/>
        </p:nvSpPr>
        <p:spPr>
          <a:xfrm>
            <a:off x="1624013" y="2515956"/>
            <a:ext cx="8931275" cy="3184988"/>
          </a:xfrm>
          <a:prstGeom prst="snip2DiagRect">
            <a:avLst>
              <a:gd name="adj1" fmla="val 0"/>
              <a:gd name="adj2" fmla="val 14487"/>
            </a:avLst>
          </a:prstGeom>
          <a:solidFill>
            <a:schemeClr val="accent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en-US"/>
          </a:p>
        </p:txBody>
      </p:sp>
      <p:sp>
        <p:nvSpPr>
          <p:cNvPr id="8" name="文本占位符 7">
            <a:extLst>
              <a:ext uri="{FF2B5EF4-FFF2-40B4-BE49-F238E27FC236}">
                <a16:creationId xmlns:a16="http://schemas.microsoft.com/office/drawing/2014/main" id="{3A91A8F6-7E6F-F7E7-266F-5D493D8F9D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895475" y="2762071"/>
            <a:ext cx="8388350" cy="1200329"/>
          </a:xfrm>
          <a:prstGeom prst="rect">
            <a:avLst/>
          </a:prstGeom>
        </p:spPr>
        <p:txBody>
          <a:bodyPr wrap="none" anchor="t">
            <a:normAutofit/>
          </a:bodyPr>
          <a:lstStyle>
            <a:lvl1pPr marL="0" indent="0" algn="ctr">
              <a:lnSpc>
                <a:spcPct val="100000"/>
              </a:lnSpc>
              <a:buNone/>
              <a:defRPr sz="7200" b="1">
                <a:latin typeface="+mj-lt"/>
              </a:defRPr>
            </a:lvl1pPr>
          </a:lstStyle>
          <a:p>
            <a:pPr lvl="0"/>
            <a:r>
              <a:rPr lang="en-US" altLang="zh-CN" dirty="0"/>
              <a:t>01</a:t>
            </a:r>
            <a:endParaRPr lang="en-US" dirty="0"/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0A7E0969-798D-D80E-741A-8C49221B331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895475" y="4771024"/>
            <a:ext cx="8388350" cy="817381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ctr">
              <a:lnSpc>
                <a:spcPct val="130000"/>
              </a:lnSpc>
              <a:buFont typeface="+mj-lt"/>
              <a:buNone/>
              <a:defRPr sz="1800" b="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Click to edit </a:t>
            </a:r>
            <a:r>
              <a:rPr lang="en-US" altLang="zh-CN" dirty="0"/>
              <a:t>text</a:t>
            </a:r>
            <a:endParaRPr lang="en-US" dirty="0"/>
          </a:p>
        </p:txBody>
      </p:sp>
      <p:sp>
        <p:nvSpPr>
          <p:cNvPr id="5" name="标题 4">
            <a:extLst>
              <a:ext uri="{FF2B5EF4-FFF2-40B4-BE49-F238E27FC236}">
                <a16:creationId xmlns:a16="http://schemas.microsoft.com/office/drawing/2014/main" id="{6F1F26C4-592C-CEEA-3C5D-8EF0724C6CF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95475" y="3867150"/>
            <a:ext cx="8388350" cy="827674"/>
          </a:xfrm>
          <a:prstGeom prst="rect">
            <a:avLst/>
          </a:prstGeom>
        </p:spPr>
        <p:txBody>
          <a:bodyPr>
            <a:noAutofit/>
          </a:bodyPr>
          <a:lstStyle>
            <a:lvl1pPr algn="ctr">
              <a:lnSpc>
                <a:spcPct val="100000"/>
              </a:lnSpc>
              <a:defRPr sz="4400"/>
            </a:lvl1pPr>
          </a:lstStyle>
          <a:p>
            <a:r>
              <a:rPr lang="en-US" altLang="zh-CN" dirty="0"/>
              <a:t>Click to edit title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5228949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组合 13">
            <a:extLst>
              <a:ext uri="{FF2B5EF4-FFF2-40B4-BE49-F238E27FC236}">
                <a16:creationId xmlns:a16="http://schemas.microsoft.com/office/drawing/2014/main" id="{03EE77B9-719A-1B1D-750E-DA7C9C3B2B78}"/>
              </a:ext>
            </a:extLst>
          </p:cNvPr>
          <p:cNvGrpSpPr/>
          <p:nvPr userDrawn="1"/>
        </p:nvGrpSpPr>
        <p:grpSpPr>
          <a:xfrm>
            <a:off x="1" y="0"/>
            <a:ext cx="12191999" cy="6858000"/>
            <a:chOff x="1" y="0"/>
            <a:chExt cx="12191999" cy="6858000"/>
          </a:xfrm>
        </p:grpSpPr>
        <p:sp>
          <p:nvSpPr>
            <p:cNvPr id="12" name="isľiḍé">
              <a:extLst>
                <a:ext uri="{FF2B5EF4-FFF2-40B4-BE49-F238E27FC236}">
                  <a16:creationId xmlns:a16="http://schemas.microsoft.com/office/drawing/2014/main" id="{0B20B618-DF0F-D910-1CFD-3652843A5973}"/>
                </a:ext>
              </a:extLst>
            </p:cNvPr>
            <p:cNvSpPr/>
            <p:nvPr userDrawn="1"/>
          </p:nvSpPr>
          <p:spPr>
            <a:xfrm>
              <a:off x="10987314" y="6235700"/>
              <a:ext cx="1204686" cy="62230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" name="ïṧ1ïḑê">
              <a:extLst>
                <a:ext uri="{FF2B5EF4-FFF2-40B4-BE49-F238E27FC236}">
                  <a16:creationId xmlns:a16="http://schemas.microsoft.com/office/drawing/2014/main" id="{AEAD8D0B-D859-087C-4C1A-C85F9094913D}"/>
                </a:ext>
              </a:extLst>
            </p:cNvPr>
            <p:cNvSpPr/>
            <p:nvPr userDrawn="1"/>
          </p:nvSpPr>
          <p:spPr>
            <a:xfrm>
              <a:off x="1" y="5937813"/>
              <a:ext cx="986483" cy="920187"/>
            </a:xfrm>
            <a:prstGeom prst="corner">
              <a:avLst>
                <a:gd name="adj1" fmla="val 15204"/>
                <a:gd name="adj2" fmla="val 1834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îŝ1iḓé">
              <a:extLst>
                <a:ext uri="{FF2B5EF4-FFF2-40B4-BE49-F238E27FC236}">
                  <a16:creationId xmlns:a16="http://schemas.microsoft.com/office/drawing/2014/main" id="{37FA4CE5-70F7-63F5-A448-5BB269A39BAE}"/>
                </a:ext>
              </a:extLst>
            </p:cNvPr>
            <p:cNvSpPr/>
            <p:nvPr userDrawn="1"/>
          </p:nvSpPr>
          <p:spPr>
            <a:xfrm>
              <a:off x="12032343" y="0"/>
              <a:ext cx="159657" cy="1273215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" name="ïŝļíḍé">
              <a:extLst>
                <a:ext uri="{FF2B5EF4-FFF2-40B4-BE49-F238E27FC236}">
                  <a16:creationId xmlns:a16="http://schemas.microsoft.com/office/drawing/2014/main" id="{4A5966AC-1320-4BDA-1F66-D3AB2602AEBE}"/>
                </a:ext>
              </a:extLst>
            </p:cNvPr>
            <p:cNvSpPr/>
            <p:nvPr userDrawn="1"/>
          </p:nvSpPr>
          <p:spPr>
            <a:xfrm>
              <a:off x="11529106" y="347456"/>
              <a:ext cx="290285" cy="290285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îSḻíḋé">
              <a:extLst>
                <a:ext uri="{FF2B5EF4-FFF2-40B4-BE49-F238E27FC236}">
                  <a16:creationId xmlns:a16="http://schemas.microsoft.com/office/drawing/2014/main" id="{1C6F0CFF-5976-4F71-F2C1-DF8A51F019EF}"/>
                </a:ext>
              </a:extLst>
            </p:cNvPr>
            <p:cNvSpPr/>
            <p:nvPr userDrawn="1"/>
          </p:nvSpPr>
          <p:spPr>
            <a:xfrm>
              <a:off x="10906399" y="514350"/>
              <a:ext cx="161830" cy="16183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9" name="标题 8">
            <a:extLst>
              <a:ext uri="{FF2B5EF4-FFF2-40B4-BE49-F238E27FC236}">
                <a16:creationId xmlns:a16="http://schemas.microsoft.com/office/drawing/2014/main" id="{6A72C740-92A7-DF9A-9BAF-9DC3522159B0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660400" y="0"/>
            <a:ext cx="10858500" cy="1028700"/>
          </a:xfrm>
          <a:prstGeom prst="rect">
            <a:avLst/>
          </a:prstGeom>
        </p:spPr>
        <p:txBody>
          <a:bodyPr anchor="b">
            <a:normAutofit/>
          </a:bodyPr>
          <a:lstStyle>
            <a:lvl1pPr>
              <a:lnSpc>
                <a:spcPct val="100000"/>
              </a:lnSpc>
              <a:defRPr>
                <a:solidFill>
                  <a:schemeClr val="accent1"/>
                </a:solidFill>
              </a:defRPr>
            </a:lvl1pPr>
          </a:lstStyle>
          <a:p>
            <a:r>
              <a:rPr lang="en-US" altLang="zh-CN"/>
              <a:t>Click to edit title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48908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04AECE7-DB2D-ADC1-3936-9D76F16C63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5925535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bg>
      <p:bgPr>
        <a:solidFill>
          <a:srgbClr val="2A88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925DDBF5-08FC-CD4F-28A3-3161C0B38E0D}"/>
              </a:ext>
            </a:extLst>
          </p:cNvPr>
          <p:cNvSpPr/>
          <p:nvPr userDrawn="1"/>
        </p:nvSpPr>
        <p:spPr>
          <a:xfrm>
            <a:off x="457200" y="434139"/>
            <a:ext cx="11277600" cy="598972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3993104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末尾幻灯片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 descr="城市的风景&#10;&#10;描述已自动生成">
            <a:extLst>
              <a:ext uri="{FF2B5EF4-FFF2-40B4-BE49-F238E27FC236}">
                <a16:creationId xmlns:a16="http://schemas.microsoft.com/office/drawing/2014/main" id="{C2C5612D-727F-86A0-4BB2-C8E3EE1692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375" r="10989" b="6521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iśḷídè">
            <a:extLst>
              <a:ext uri="{FF2B5EF4-FFF2-40B4-BE49-F238E27FC236}">
                <a16:creationId xmlns:a16="http://schemas.microsoft.com/office/drawing/2014/main" id="{0FC6E1F2-9640-7F88-3931-AE789A757234}"/>
              </a:ext>
            </a:extLst>
          </p:cNvPr>
          <p:cNvSpPr/>
          <p:nvPr userDrawn="1"/>
        </p:nvSpPr>
        <p:spPr>
          <a:xfrm flipH="1">
            <a:off x="5376769" y="0"/>
            <a:ext cx="6815231" cy="6858000"/>
          </a:xfrm>
          <a:prstGeom prst="rect">
            <a:avLst/>
          </a:prstGeom>
          <a:gradFill>
            <a:gsLst>
              <a:gs pos="14000">
                <a:schemeClr val="accent3">
                  <a:alpha val="58000"/>
                </a:schemeClr>
              </a:gs>
              <a:gs pos="100000">
                <a:schemeClr val="tx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" name="ïṧlídê">
            <a:extLst>
              <a:ext uri="{FF2B5EF4-FFF2-40B4-BE49-F238E27FC236}">
                <a16:creationId xmlns:a16="http://schemas.microsoft.com/office/drawing/2014/main" id="{2109CB6B-6C29-F795-800F-FE66A804B3D7}"/>
              </a:ext>
            </a:extLst>
          </p:cNvPr>
          <p:cNvSpPr/>
          <p:nvPr userDrawn="1"/>
        </p:nvSpPr>
        <p:spPr>
          <a:xfrm>
            <a:off x="0" y="2751108"/>
            <a:ext cx="8280000" cy="2382093"/>
          </a:xfrm>
          <a:prstGeom prst="snip2DiagRect">
            <a:avLst>
              <a:gd name="adj1" fmla="val 0"/>
              <a:gd name="adj2" fmla="val 16181"/>
            </a:avLst>
          </a:prstGeom>
          <a:solidFill>
            <a:schemeClr val="accent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标题 10">
            <a:extLst>
              <a:ext uri="{FF2B5EF4-FFF2-40B4-BE49-F238E27FC236}">
                <a16:creationId xmlns:a16="http://schemas.microsoft.com/office/drawing/2014/main" id="{E523AE3A-90CD-36F0-19FE-DA190B2D9F6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3126" y="2889902"/>
            <a:ext cx="7200000" cy="1723252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lnSpc>
                <a:spcPct val="100000"/>
              </a:lnSpc>
              <a:defRPr sz="8000"/>
            </a:lvl1pPr>
          </a:lstStyle>
          <a:p>
            <a:pPr lvl="0"/>
            <a:r>
              <a:rPr lang="en-US" altLang="zh-CN" dirty="0"/>
              <a:t>THANK YOU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452005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5" Type="http://schemas.openxmlformats.org/officeDocument/2006/relationships/slideLayout" Target="../slideLayouts/slideLayout20.xml"/><Relationship Id="rId4" Type="http://schemas.openxmlformats.org/officeDocument/2006/relationships/slideLayout" Target="../slideLayouts/slideLayout19.xml"/><Relationship Id="rId9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97B5FA-0921-464F-AAE1-844C04324D75}" type="datetimeFigureOut">
              <a:rPr lang="zh-CN" altLang="en-US" smtClean="0"/>
              <a:t>2024/07/01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61" r:id="rId8"/>
    <p:sldLayoutId id="2147483662" r:id="rId9"/>
    <p:sldLayoutId id="2147483663" r:id="rId10"/>
    <p:sldLayoutId id="2147483660" r:id="rId11"/>
    <p:sldLayoutId id="2147483656" r:id="rId12"/>
    <p:sldLayoutId id="2147483657" r:id="rId13"/>
    <p:sldLayoutId id="2147483658" r:id="rId14"/>
    <p:sldLayoutId id="2147483659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89307103-D92B-4D3C-B386-9FD58793CA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0400" y="0"/>
            <a:ext cx="10858500" cy="10287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lvl="0" defTabSz="914354"/>
            <a:r>
              <a:rPr lang="en-US" altLang="zh-CN"/>
              <a:t>Click to edit Master title style</a:t>
            </a:r>
            <a:endParaRPr lang="zh-CN" altLang="en-US" dirty="0"/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0F8920D0-E0E5-40BB-AEDA-3D7A0909240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60400" y="1130300"/>
            <a:ext cx="10858500" cy="5003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altLang="zh-CN" dirty="0"/>
              <a:t>Click to edit Master text styles</a:t>
            </a:r>
          </a:p>
          <a:p>
            <a:pPr lvl="1"/>
            <a:r>
              <a:rPr lang="en-US" altLang="zh-CN" dirty="0"/>
              <a:t>Second level</a:t>
            </a:r>
          </a:p>
          <a:p>
            <a:pPr lvl="2"/>
            <a:r>
              <a:rPr lang="en-US" altLang="zh-CN" dirty="0"/>
              <a:t>Third level</a:t>
            </a:r>
          </a:p>
          <a:p>
            <a:pPr lvl="3"/>
            <a:r>
              <a:rPr lang="en-US" altLang="zh-CN" dirty="0"/>
              <a:t>Fourth level</a:t>
            </a:r>
          </a:p>
          <a:p>
            <a:pPr lvl="4"/>
            <a:r>
              <a:rPr lang="en-US" altLang="zh-CN" dirty="0"/>
              <a:t>Fifth level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9391474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5" r:id="rId1"/>
    <p:sldLayoutId id="2147483666" r:id="rId2"/>
    <p:sldLayoutId id="2147483667" r:id="rId3"/>
    <p:sldLayoutId id="2147483668" r:id="rId4"/>
    <p:sldLayoutId id="2147483669" r:id="rId5"/>
    <p:sldLayoutId id="2147483670" r:id="rId6"/>
    <p:sldLayoutId id="2147483671" r:id="rId7"/>
    <p:sldLayoutId id="2147483672" r:id="rId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zh-CN" altLang="en-US" sz="28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16">
          <p15:clr>
            <a:srgbClr val="F26B43"/>
          </p15:clr>
        </p15:guide>
        <p15:guide id="2" pos="7256">
          <p15:clr>
            <a:srgbClr val="F26B43"/>
          </p15:clr>
        </p15:guide>
        <p15:guide id="3" orient="horz" pos="648">
          <p15:clr>
            <a:srgbClr val="F26B43"/>
          </p15:clr>
        </p15:guide>
        <p15:guide id="4" orient="horz" pos="712">
          <p15:clr>
            <a:srgbClr val="F26B43"/>
          </p15:clr>
        </p15:guide>
        <p15:guide id="5" orient="horz" pos="3928">
          <p15:clr>
            <a:srgbClr val="F26B43"/>
          </p15:clr>
        </p15:guide>
        <p15:guide id="6" orient="horz" pos="3864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9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jpeg"/><Relationship Id="rId3" Type="http://schemas.openxmlformats.org/officeDocument/2006/relationships/image" Target="../media/image11.jpeg"/><Relationship Id="rId7" Type="http://schemas.openxmlformats.org/officeDocument/2006/relationships/image" Target="../media/image15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4.jpeg"/><Relationship Id="rId5" Type="http://schemas.openxmlformats.org/officeDocument/2006/relationships/image" Target="../media/image13.jpeg"/><Relationship Id="rId4" Type="http://schemas.openxmlformats.org/officeDocument/2006/relationships/image" Target="../media/image12.jpe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9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9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22.jpe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95000"/>
            <a:lumOff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本框 5">
            <a:extLst>
              <a:ext uri="{FF2B5EF4-FFF2-40B4-BE49-F238E27FC236}">
                <a16:creationId xmlns:a16="http://schemas.microsoft.com/office/drawing/2014/main" id="{721330A1-C58E-06F5-D642-C4A93FF4F58F}"/>
              </a:ext>
            </a:extLst>
          </p:cNvPr>
          <p:cNvSpPr txBox="1"/>
          <p:nvPr/>
        </p:nvSpPr>
        <p:spPr>
          <a:xfrm>
            <a:off x="984689" y="3429000"/>
            <a:ext cx="1064906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rPr>
              <a:t>本课件版权属广西中医药大学所有，仅作学习交流使用，不得用于商业用途。</a:t>
            </a:r>
          </a:p>
        </p:txBody>
      </p:sp>
      <p:grpSp>
        <p:nvGrpSpPr>
          <p:cNvPr id="7" name="组合 6">
            <a:extLst>
              <a:ext uri="{FF2B5EF4-FFF2-40B4-BE49-F238E27FC236}">
                <a16:creationId xmlns:a16="http://schemas.microsoft.com/office/drawing/2014/main" id="{086125F1-A9A4-CFD2-EDFC-9FF29347CE45}"/>
              </a:ext>
            </a:extLst>
          </p:cNvPr>
          <p:cNvGrpSpPr/>
          <p:nvPr/>
        </p:nvGrpSpPr>
        <p:grpSpPr>
          <a:xfrm>
            <a:off x="3112104" y="2329177"/>
            <a:ext cx="5021243" cy="864498"/>
            <a:chOff x="2783470" y="2858688"/>
            <a:chExt cx="6625058" cy="1140624"/>
          </a:xfrm>
        </p:grpSpPr>
        <p:grpSp>
          <p:nvGrpSpPr>
            <p:cNvPr id="8" name="组合 7">
              <a:extLst>
                <a:ext uri="{FF2B5EF4-FFF2-40B4-BE49-F238E27FC236}">
                  <a16:creationId xmlns:a16="http://schemas.microsoft.com/office/drawing/2014/main" id="{52D5C92C-B2D0-9DB9-836B-810A920299A1}"/>
                </a:ext>
              </a:extLst>
            </p:cNvPr>
            <p:cNvGrpSpPr/>
            <p:nvPr/>
          </p:nvGrpSpPr>
          <p:grpSpPr>
            <a:xfrm>
              <a:off x="2809350" y="2858688"/>
              <a:ext cx="2158319" cy="884802"/>
              <a:chOff x="2809350" y="2858688"/>
              <a:chExt cx="2158319" cy="884802"/>
            </a:xfrm>
          </p:grpSpPr>
          <p:sp>
            <p:nvSpPr>
              <p:cNvPr id="54" name="Freeform 62">
                <a:extLst>
                  <a:ext uri="{FF2B5EF4-FFF2-40B4-BE49-F238E27FC236}">
                    <a16:creationId xmlns:a16="http://schemas.microsoft.com/office/drawing/2014/main" id="{54C63551-F9B5-D5BC-7B7C-8D9162B0384E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3677466" y="2451220"/>
                <a:ext cx="882735" cy="1697671"/>
              </a:xfrm>
              <a:custGeom>
                <a:avLst/>
                <a:gdLst>
                  <a:gd name="T0" fmla="*/ 428 w 428"/>
                  <a:gd name="T1" fmla="*/ 753 h 756"/>
                  <a:gd name="T2" fmla="*/ 428 w 428"/>
                  <a:gd name="T3" fmla="*/ 756 h 756"/>
                  <a:gd name="T4" fmla="*/ 125 w 428"/>
                  <a:gd name="T5" fmla="*/ 596 h 756"/>
                  <a:gd name="T6" fmla="*/ 63 w 428"/>
                  <a:gd name="T7" fmla="*/ 427 h 756"/>
                  <a:gd name="T8" fmla="*/ 41 w 428"/>
                  <a:gd name="T9" fmla="*/ 216 h 756"/>
                  <a:gd name="T10" fmla="*/ 63 w 428"/>
                  <a:gd name="T11" fmla="*/ 230 h 756"/>
                  <a:gd name="T12" fmla="*/ 118 w 428"/>
                  <a:gd name="T13" fmla="*/ 291 h 756"/>
                  <a:gd name="T14" fmla="*/ 149 w 428"/>
                  <a:gd name="T15" fmla="*/ 414 h 756"/>
                  <a:gd name="T16" fmla="*/ 287 w 428"/>
                  <a:gd name="T17" fmla="*/ 583 h 756"/>
                  <a:gd name="T18" fmla="*/ 280 w 428"/>
                  <a:gd name="T19" fmla="*/ 499 h 756"/>
                  <a:gd name="T20" fmla="*/ 236 w 428"/>
                  <a:gd name="T21" fmla="*/ 351 h 756"/>
                  <a:gd name="T22" fmla="*/ 133 w 428"/>
                  <a:gd name="T23" fmla="*/ 262 h 756"/>
                  <a:gd name="T24" fmla="*/ 9 w 428"/>
                  <a:gd name="T25" fmla="*/ 3 h 756"/>
                  <a:gd name="T26" fmla="*/ 15 w 428"/>
                  <a:gd name="T27" fmla="*/ 10 h 756"/>
                  <a:gd name="T28" fmla="*/ 157 w 428"/>
                  <a:gd name="T29" fmla="*/ 144 h 756"/>
                  <a:gd name="T30" fmla="*/ 327 w 428"/>
                  <a:gd name="T31" fmla="*/ 267 h 756"/>
                  <a:gd name="T32" fmla="*/ 402 w 428"/>
                  <a:gd name="T33" fmla="*/ 484 h 756"/>
                  <a:gd name="T34" fmla="*/ 428 w 428"/>
                  <a:gd name="T35" fmla="*/ 753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8" h="756">
                    <a:moveTo>
                      <a:pt x="428" y="753"/>
                    </a:moveTo>
                    <a:cubicBezTo>
                      <a:pt x="428" y="754"/>
                      <a:pt x="428" y="755"/>
                      <a:pt x="428" y="756"/>
                    </a:cubicBezTo>
                    <a:cubicBezTo>
                      <a:pt x="307" y="720"/>
                      <a:pt x="198" y="680"/>
                      <a:pt x="125" y="596"/>
                    </a:cubicBezTo>
                    <a:cubicBezTo>
                      <a:pt x="88" y="554"/>
                      <a:pt x="67" y="498"/>
                      <a:pt x="63" y="427"/>
                    </a:cubicBezTo>
                    <a:cubicBezTo>
                      <a:pt x="58" y="354"/>
                      <a:pt x="64" y="276"/>
                      <a:pt x="41" y="216"/>
                    </a:cubicBezTo>
                    <a:cubicBezTo>
                      <a:pt x="50" y="218"/>
                      <a:pt x="57" y="225"/>
                      <a:pt x="63" y="230"/>
                    </a:cubicBezTo>
                    <a:cubicBezTo>
                      <a:pt x="85" y="248"/>
                      <a:pt x="103" y="268"/>
                      <a:pt x="118" y="291"/>
                    </a:cubicBezTo>
                    <a:cubicBezTo>
                      <a:pt x="140" y="324"/>
                      <a:pt x="141" y="366"/>
                      <a:pt x="149" y="414"/>
                    </a:cubicBezTo>
                    <a:cubicBezTo>
                      <a:pt x="163" y="503"/>
                      <a:pt x="223" y="544"/>
                      <a:pt x="287" y="583"/>
                    </a:cubicBezTo>
                    <a:cubicBezTo>
                      <a:pt x="277" y="559"/>
                      <a:pt x="280" y="528"/>
                      <a:pt x="280" y="499"/>
                    </a:cubicBezTo>
                    <a:cubicBezTo>
                      <a:pt x="281" y="433"/>
                      <a:pt x="267" y="386"/>
                      <a:pt x="236" y="351"/>
                    </a:cubicBezTo>
                    <a:cubicBezTo>
                      <a:pt x="207" y="318"/>
                      <a:pt x="168" y="291"/>
                      <a:pt x="133" y="262"/>
                    </a:cubicBezTo>
                    <a:cubicBezTo>
                      <a:pt x="61" y="203"/>
                      <a:pt x="0" y="140"/>
                      <a:pt x="9" y="3"/>
                    </a:cubicBezTo>
                    <a:cubicBezTo>
                      <a:pt x="11" y="0"/>
                      <a:pt x="14" y="8"/>
                      <a:pt x="15" y="10"/>
                    </a:cubicBezTo>
                    <a:cubicBezTo>
                      <a:pt x="52" y="67"/>
                      <a:pt x="101" y="107"/>
                      <a:pt x="157" y="144"/>
                    </a:cubicBezTo>
                    <a:cubicBezTo>
                      <a:pt x="215" y="183"/>
                      <a:pt x="280" y="215"/>
                      <a:pt x="327" y="267"/>
                    </a:cubicBezTo>
                    <a:cubicBezTo>
                      <a:pt x="374" y="320"/>
                      <a:pt x="398" y="391"/>
                      <a:pt x="402" y="484"/>
                    </a:cubicBezTo>
                    <a:cubicBezTo>
                      <a:pt x="407" y="584"/>
                      <a:pt x="393" y="685"/>
                      <a:pt x="428" y="753"/>
                    </a:cubicBezTo>
                    <a:close/>
                  </a:path>
                </a:pathLst>
              </a:custGeom>
              <a:solidFill>
                <a:srgbClr val="007F00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55" name="Freeform 63">
                <a:extLst>
                  <a:ext uri="{FF2B5EF4-FFF2-40B4-BE49-F238E27FC236}">
                    <a16:creationId xmlns:a16="http://schemas.microsoft.com/office/drawing/2014/main" id="{A26E85E7-B4C6-B3F9-B7B7-7DDD5393A79B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3095585" y="2818582"/>
                <a:ext cx="835355" cy="1014462"/>
              </a:xfrm>
              <a:custGeom>
                <a:avLst/>
                <a:gdLst>
                  <a:gd name="T0" fmla="*/ 393 w 405"/>
                  <a:gd name="T1" fmla="*/ 453 h 453"/>
                  <a:gd name="T2" fmla="*/ 184 w 405"/>
                  <a:gd name="T3" fmla="*/ 242 h 453"/>
                  <a:gd name="T4" fmla="*/ 64 w 405"/>
                  <a:gd name="T5" fmla="*/ 150 h 453"/>
                  <a:gd name="T6" fmla="*/ 7 w 405"/>
                  <a:gd name="T7" fmla="*/ 0 h 453"/>
                  <a:gd name="T8" fmla="*/ 93 w 405"/>
                  <a:gd name="T9" fmla="*/ 117 h 453"/>
                  <a:gd name="T10" fmla="*/ 329 w 405"/>
                  <a:gd name="T11" fmla="*/ 288 h 453"/>
                  <a:gd name="T12" fmla="*/ 393 w 405"/>
                  <a:gd name="T13" fmla="*/ 453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5" h="453">
                    <a:moveTo>
                      <a:pt x="393" y="453"/>
                    </a:moveTo>
                    <a:cubicBezTo>
                      <a:pt x="356" y="348"/>
                      <a:pt x="272" y="297"/>
                      <a:pt x="184" y="242"/>
                    </a:cubicBezTo>
                    <a:cubicBezTo>
                      <a:pt x="141" y="215"/>
                      <a:pt x="99" y="187"/>
                      <a:pt x="64" y="150"/>
                    </a:cubicBezTo>
                    <a:cubicBezTo>
                      <a:pt x="31" y="115"/>
                      <a:pt x="0" y="69"/>
                      <a:pt x="7" y="0"/>
                    </a:cubicBezTo>
                    <a:cubicBezTo>
                      <a:pt x="30" y="47"/>
                      <a:pt x="57" y="84"/>
                      <a:pt x="93" y="117"/>
                    </a:cubicBezTo>
                    <a:cubicBezTo>
                      <a:pt x="164" y="181"/>
                      <a:pt x="260" y="219"/>
                      <a:pt x="329" y="288"/>
                    </a:cubicBezTo>
                    <a:cubicBezTo>
                      <a:pt x="367" y="325"/>
                      <a:pt x="405" y="379"/>
                      <a:pt x="393" y="453"/>
                    </a:cubicBez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56" name="Freeform 67">
                <a:extLst>
                  <a:ext uri="{FF2B5EF4-FFF2-40B4-BE49-F238E27FC236}">
                    <a16:creationId xmlns:a16="http://schemas.microsoft.com/office/drawing/2014/main" id="{60F8920D-9DCE-4259-9137-AF161879850F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2887240" y="2945834"/>
                <a:ext cx="693055" cy="848836"/>
              </a:xfrm>
              <a:custGeom>
                <a:avLst/>
                <a:gdLst>
                  <a:gd name="T0" fmla="*/ 336 w 336"/>
                  <a:gd name="T1" fmla="*/ 378 h 378"/>
                  <a:gd name="T2" fmla="*/ 142 w 336"/>
                  <a:gd name="T3" fmla="*/ 214 h 378"/>
                  <a:gd name="T4" fmla="*/ 0 w 336"/>
                  <a:gd name="T5" fmla="*/ 0 h 378"/>
                  <a:gd name="T6" fmla="*/ 270 w 336"/>
                  <a:gd name="T7" fmla="*/ 257 h 378"/>
                  <a:gd name="T8" fmla="*/ 336 w 336"/>
                  <a:gd name="T9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6" h="378">
                    <a:moveTo>
                      <a:pt x="336" y="378"/>
                    </a:moveTo>
                    <a:cubicBezTo>
                      <a:pt x="294" y="301"/>
                      <a:pt x="212" y="263"/>
                      <a:pt x="142" y="214"/>
                    </a:cubicBezTo>
                    <a:cubicBezTo>
                      <a:pt x="74" y="168"/>
                      <a:pt x="0" y="114"/>
                      <a:pt x="0" y="0"/>
                    </a:cubicBezTo>
                    <a:cubicBezTo>
                      <a:pt x="44" y="125"/>
                      <a:pt x="177" y="173"/>
                      <a:pt x="270" y="257"/>
                    </a:cubicBezTo>
                    <a:cubicBezTo>
                      <a:pt x="304" y="287"/>
                      <a:pt x="334" y="322"/>
                      <a:pt x="336" y="378"/>
                    </a:cubicBezTo>
                    <a:close/>
                  </a:path>
                </a:pathLst>
              </a:custGeom>
              <a:solidFill>
                <a:srgbClr val="99FF00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</p:grpSp>
        <p:sp>
          <p:nvSpPr>
            <p:cNvPr id="9" name="Freeform 77">
              <a:extLst>
                <a:ext uri="{FF2B5EF4-FFF2-40B4-BE49-F238E27FC236}">
                  <a16:creationId xmlns:a16="http://schemas.microsoft.com/office/drawing/2014/main" id="{49BF5FE6-0A59-3B7D-CE0D-54A6B85DB5E9}"/>
                </a:ext>
              </a:extLst>
            </p:cNvPr>
            <p:cNvSpPr>
              <a:spLocks noEditPoints="1"/>
            </p:cNvSpPr>
            <p:nvPr/>
          </p:nvSpPr>
          <p:spPr bwMode="auto">
            <a:xfrm rot="16200000">
              <a:off x="3211822" y="3780894"/>
              <a:ext cx="183638" cy="191506"/>
            </a:xfrm>
            <a:custGeom>
              <a:avLst/>
              <a:gdLst>
                <a:gd name="T0" fmla="*/ 89 w 89"/>
                <a:gd name="T1" fmla="*/ 49 h 87"/>
                <a:gd name="T2" fmla="*/ 13 w 89"/>
                <a:gd name="T3" fmla="*/ 80 h 87"/>
                <a:gd name="T4" fmla="*/ 5 w 89"/>
                <a:gd name="T5" fmla="*/ 87 h 87"/>
                <a:gd name="T6" fmla="*/ 5 w 89"/>
                <a:gd name="T7" fmla="*/ 54 h 87"/>
                <a:gd name="T8" fmla="*/ 11 w 89"/>
                <a:gd name="T9" fmla="*/ 64 h 87"/>
                <a:gd name="T10" fmla="*/ 35 w 89"/>
                <a:gd name="T11" fmla="*/ 56 h 87"/>
                <a:gd name="T12" fmla="*/ 35 w 89"/>
                <a:gd name="T13" fmla="*/ 28 h 87"/>
                <a:gd name="T14" fmla="*/ 11 w 89"/>
                <a:gd name="T15" fmla="*/ 18 h 87"/>
                <a:gd name="T16" fmla="*/ 6 w 89"/>
                <a:gd name="T17" fmla="*/ 29 h 87"/>
                <a:gd name="T18" fmla="*/ 5 w 89"/>
                <a:gd name="T19" fmla="*/ 15 h 87"/>
                <a:gd name="T20" fmla="*/ 5 w 89"/>
                <a:gd name="T21" fmla="*/ 1 h 87"/>
                <a:gd name="T22" fmla="*/ 10 w 89"/>
                <a:gd name="T23" fmla="*/ 9 h 87"/>
                <a:gd name="T24" fmla="*/ 89 w 89"/>
                <a:gd name="T25" fmla="*/ 43 h 87"/>
                <a:gd name="T26" fmla="*/ 89 w 89"/>
                <a:gd name="T27" fmla="*/ 49 h 87"/>
                <a:gd name="T28" fmla="*/ 41 w 89"/>
                <a:gd name="T29" fmla="*/ 30 h 87"/>
                <a:gd name="T30" fmla="*/ 42 w 89"/>
                <a:gd name="T31" fmla="*/ 54 h 87"/>
                <a:gd name="T32" fmla="*/ 71 w 89"/>
                <a:gd name="T33" fmla="*/ 41 h 87"/>
                <a:gd name="T34" fmla="*/ 41 w 89"/>
                <a:gd name="T35" fmla="*/ 3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9" h="87">
                  <a:moveTo>
                    <a:pt x="89" y="49"/>
                  </a:moveTo>
                  <a:cubicBezTo>
                    <a:pt x="64" y="59"/>
                    <a:pt x="39" y="70"/>
                    <a:pt x="13" y="80"/>
                  </a:cubicBezTo>
                  <a:cubicBezTo>
                    <a:pt x="9" y="80"/>
                    <a:pt x="11" y="87"/>
                    <a:pt x="5" y="87"/>
                  </a:cubicBezTo>
                  <a:cubicBezTo>
                    <a:pt x="3" y="79"/>
                    <a:pt x="3" y="62"/>
                    <a:pt x="5" y="54"/>
                  </a:cubicBezTo>
                  <a:cubicBezTo>
                    <a:pt x="11" y="54"/>
                    <a:pt x="7" y="63"/>
                    <a:pt x="11" y="64"/>
                  </a:cubicBezTo>
                  <a:cubicBezTo>
                    <a:pt x="20" y="62"/>
                    <a:pt x="27" y="58"/>
                    <a:pt x="35" y="56"/>
                  </a:cubicBezTo>
                  <a:cubicBezTo>
                    <a:pt x="35" y="46"/>
                    <a:pt x="35" y="37"/>
                    <a:pt x="35" y="28"/>
                  </a:cubicBezTo>
                  <a:cubicBezTo>
                    <a:pt x="28" y="24"/>
                    <a:pt x="20" y="21"/>
                    <a:pt x="11" y="18"/>
                  </a:cubicBezTo>
                  <a:cubicBezTo>
                    <a:pt x="7" y="19"/>
                    <a:pt x="11" y="28"/>
                    <a:pt x="6" y="29"/>
                  </a:cubicBezTo>
                  <a:cubicBezTo>
                    <a:pt x="0" y="28"/>
                    <a:pt x="5" y="20"/>
                    <a:pt x="5" y="15"/>
                  </a:cubicBezTo>
                  <a:cubicBezTo>
                    <a:pt x="5" y="10"/>
                    <a:pt x="2" y="4"/>
                    <a:pt x="5" y="1"/>
                  </a:cubicBezTo>
                  <a:cubicBezTo>
                    <a:pt x="10" y="0"/>
                    <a:pt x="8" y="7"/>
                    <a:pt x="10" y="9"/>
                  </a:cubicBezTo>
                  <a:cubicBezTo>
                    <a:pt x="35" y="21"/>
                    <a:pt x="63" y="32"/>
                    <a:pt x="89" y="43"/>
                  </a:cubicBezTo>
                  <a:cubicBezTo>
                    <a:pt x="89" y="45"/>
                    <a:pt x="89" y="47"/>
                    <a:pt x="89" y="49"/>
                  </a:cubicBezTo>
                  <a:close/>
                  <a:moveTo>
                    <a:pt x="41" y="30"/>
                  </a:moveTo>
                  <a:cubicBezTo>
                    <a:pt x="42" y="37"/>
                    <a:pt x="40" y="48"/>
                    <a:pt x="42" y="54"/>
                  </a:cubicBezTo>
                  <a:cubicBezTo>
                    <a:pt x="51" y="49"/>
                    <a:pt x="62" y="46"/>
                    <a:pt x="71" y="41"/>
                  </a:cubicBezTo>
                  <a:cubicBezTo>
                    <a:pt x="60" y="38"/>
                    <a:pt x="51" y="33"/>
                    <a:pt x="41" y="3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0" name="Freeform 78">
              <a:extLst>
                <a:ext uri="{FF2B5EF4-FFF2-40B4-BE49-F238E27FC236}">
                  <a16:creationId xmlns:a16="http://schemas.microsoft.com/office/drawing/2014/main" id="{AF36B8FF-7FF0-5356-26C7-582CFA0B4C0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2779233" y="3782865"/>
              <a:ext cx="220684" cy="212209"/>
            </a:xfrm>
            <a:custGeom>
              <a:avLst/>
              <a:gdLst>
                <a:gd name="T0" fmla="*/ 18 w 107"/>
                <a:gd name="T1" fmla="*/ 60 h 95"/>
                <a:gd name="T2" fmla="*/ 18 w 107"/>
                <a:gd name="T3" fmla="*/ 40 h 95"/>
                <a:gd name="T4" fmla="*/ 50 w 107"/>
                <a:gd name="T5" fmla="*/ 8 h 95"/>
                <a:gd name="T6" fmla="*/ 71 w 107"/>
                <a:gd name="T7" fmla="*/ 8 h 95"/>
                <a:gd name="T8" fmla="*/ 99 w 107"/>
                <a:gd name="T9" fmla="*/ 83 h 95"/>
                <a:gd name="T10" fmla="*/ 76 w 107"/>
                <a:gd name="T11" fmla="*/ 82 h 95"/>
                <a:gd name="T12" fmla="*/ 89 w 107"/>
                <a:gd name="T13" fmla="*/ 74 h 95"/>
                <a:gd name="T14" fmla="*/ 96 w 107"/>
                <a:gd name="T15" fmla="*/ 52 h 95"/>
                <a:gd name="T16" fmla="*/ 29 w 107"/>
                <a:gd name="T17" fmla="*/ 71 h 95"/>
                <a:gd name="T18" fmla="*/ 52 w 107"/>
                <a:gd name="T19" fmla="*/ 71 h 95"/>
                <a:gd name="T20" fmla="*/ 58 w 107"/>
                <a:gd name="T21" fmla="*/ 59 h 95"/>
                <a:gd name="T22" fmla="*/ 60 w 107"/>
                <a:gd name="T23" fmla="*/ 75 h 95"/>
                <a:gd name="T24" fmla="*/ 60 w 107"/>
                <a:gd name="T25" fmla="*/ 93 h 95"/>
                <a:gd name="T26" fmla="*/ 52 w 107"/>
                <a:gd name="T27" fmla="*/ 85 h 95"/>
                <a:gd name="T28" fmla="*/ 24 w 107"/>
                <a:gd name="T29" fmla="*/ 85 h 95"/>
                <a:gd name="T30" fmla="*/ 18 w 107"/>
                <a:gd name="T31" fmla="*/ 6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95">
                  <a:moveTo>
                    <a:pt x="18" y="60"/>
                  </a:moveTo>
                  <a:cubicBezTo>
                    <a:pt x="18" y="54"/>
                    <a:pt x="18" y="47"/>
                    <a:pt x="18" y="40"/>
                  </a:cubicBezTo>
                  <a:cubicBezTo>
                    <a:pt x="22" y="23"/>
                    <a:pt x="33" y="12"/>
                    <a:pt x="50" y="8"/>
                  </a:cubicBezTo>
                  <a:cubicBezTo>
                    <a:pt x="57" y="8"/>
                    <a:pt x="64" y="8"/>
                    <a:pt x="71" y="8"/>
                  </a:cubicBezTo>
                  <a:cubicBezTo>
                    <a:pt x="104" y="11"/>
                    <a:pt x="107" y="50"/>
                    <a:pt x="99" y="83"/>
                  </a:cubicBezTo>
                  <a:cubicBezTo>
                    <a:pt x="92" y="83"/>
                    <a:pt x="82" y="85"/>
                    <a:pt x="76" y="82"/>
                  </a:cubicBezTo>
                  <a:cubicBezTo>
                    <a:pt x="76" y="73"/>
                    <a:pt x="85" y="77"/>
                    <a:pt x="89" y="74"/>
                  </a:cubicBezTo>
                  <a:cubicBezTo>
                    <a:pt x="96" y="69"/>
                    <a:pt x="97" y="58"/>
                    <a:pt x="96" y="52"/>
                  </a:cubicBezTo>
                  <a:cubicBezTo>
                    <a:pt x="95" y="0"/>
                    <a:pt x="0" y="24"/>
                    <a:pt x="29" y="71"/>
                  </a:cubicBezTo>
                  <a:cubicBezTo>
                    <a:pt x="36" y="72"/>
                    <a:pt x="45" y="72"/>
                    <a:pt x="52" y="71"/>
                  </a:cubicBezTo>
                  <a:cubicBezTo>
                    <a:pt x="57" y="70"/>
                    <a:pt x="52" y="59"/>
                    <a:pt x="58" y="59"/>
                  </a:cubicBezTo>
                  <a:cubicBezTo>
                    <a:pt x="63" y="60"/>
                    <a:pt x="60" y="69"/>
                    <a:pt x="60" y="75"/>
                  </a:cubicBezTo>
                  <a:cubicBezTo>
                    <a:pt x="60" y="82"/>
                    <a:pt x="61" y="89"/>
                    <a:pt x="60" y="93"/>
                  </a:cubicBezTo>
                  <a:cubicBezTo>
                    <a:pt x="53" y="95"/>
                    <a:pt x="56" y="86"/>
                    <a:pt x="52" y="85"/>
                  </a:cubicBezTo>
                  <a:cubicBezTo>
                    <a:pt x="43" y="85"/>
                    <a:pt x="34" y="85"/>
                    <a:pt x="24" y="85"/>
                  </a:cubicBezTo>
                  <a:cubicBezTo>
                    <a:pt x="22" y="77"/>
                    <a:pt x="20" y="68"/>
                    <a:pt x="18" y="6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1" name="Freeform 79">
              <a:extLst>
                <a:ext uri="{FF2B5EF4-FFF2-40B4-BE49-F238E27FC236}">
                  <a16:creationId xmlns:a16="http://schemas.microsoft.com/office/drawing/2014/main" id="{F0CD21C6-971F-4ECA-59B2-F44A8879877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634278" y="3776656"/>
              <a:ext cx="218617" cy="222561"/>
            </a:xfrm>
            <a:custGeom>
              <a:avLst/>
              <a:gdLst>
                <a:gd name="T0" fmla="*/ 17 w 106"/>
                <a:gd name="T1" fmla="*/ 62 h 99"/>
                <a:gd name="T2" fmla="*/ 17 w 106"/>
                <a:gd name="T3" fmla="*/ 42 h 99"/>
                <a:gd name="T4" fmla="*/ 90 w 106"/>
                <a:gd name="T5" fmla="*/ 19 h 99"/>
                <a:gd name="T6" fmla="*/ 98 w 106"/>
                <a:gd name="T7" fmla="*/ 86 h 99"/>
                <a:gd name="T8" fmla="*/ 75 w 106"/>
                <a:gd name="T9" fmla="*/ 85 h 99"/>
                <a:gd name="T10" fmla="*/ 88 w 106"/>
                <a:gd name="T11" fmla="*/ 76 h 99"/>
                <a:gd name="T12" fmla="*/ 95 w 106"/>
                <a:gd name="T13" fmla="*/ 52 h 99"/>
                <a:gd name="T14" fmla="*/ 28 w 106"/>
                <a:gd name="T15" fmla="*/ 74 h 99"/>
                <a:gd name="T16" fmla="*/ 50 w 106"/>
                <a:gd name="T17" fmla="*/ 74 h 99"/>
                <a:gd name="T18" fmla="*/ 57 w 106"/>
                <a:gd name="T19" fmla="*/ 62 h 99"/>
                <a:gd name="T20" fmla="*/ 59 w 106"/>
                <a:gd name="T21" fmla="*/ 78 h 99"/>
                <a:gd name="T22" fmla="*/ 59 w 106"/>
                <a:gd name="T23" fmla="*/ 96 h 99"/>
                <a:gd name="T24" fmla="*/ 52 w 106"/>
                <a:gd name="T25" fmla="*/ 89 h 99"/>
                <a:gd name="T26" fmla="*/ 23 w 106"/>
                <a:gd name="T27" fmla="*/ 88 h 99"/>
                <a:gd name="T28" fmla="*/ 17 w 106"/>
                <a:gd name="T29" fmla="*/ 6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99">
                  <a:moveTo>
                    <a:pt x="17" y="62"/>
                  </a:moveTo>
                  <a:cubicBezTo>
                    <a:pt x="17" y="56"/>
                    <a:pt x="17" y="49"/>
                    <a:pt x="17" y="42"/>
                  </a:cubicBezTo>
                  <a:cubicBezTo>
                    <a:pt x="20" y="11"/>
                    <a:pt x="67" y="0"/>
                    <a:pt x="90" y="19"/>
                  </a:cubicBezTo>
                  <a:cubicBezTo>
                    <a:pt x="106" y="34"/>
                    <a:pt x="102" y="61"/>
                    <a:pt x="98" y="86"/>
                  </a:cubicBezTo>
                  <a:cubicBezTo>
                    <a:pt x="91" y="85"/>
                    <a:pt x="79" y="89"/>
                    <a:pt x="75" y="85"/>
                  </a:cubicBezTo>
                  <a:cubicBezTo>
                    <a:pt x="76" y="77"/>
                    <a:pt x="84" y="79"/>
                    <a:pt x="88" y="76"/>
                  </a:cubicBezTo>
                  <a:cubicBezTo>
                    <a:pt x="95" y="70"/>
                    <a:pt x="96" y="60"/>
                    <a:pt x="95" y="52"/>
                  </a:cubicBezTo>
                  <a:cubicBezTo>
                    <a:pt x="91" y="5"/>
                    <a:pt x="0" y="25"/>
                    <a:pt x="28" y="74"/>
                  </a:cubicBezTo>
                  <a:cubicBezTo>
                    <a:pt x="35" y="74"/>
                    <a:pt x="43" y="74"/>
                    <a:pt x="50" y="74"/>
                  </a:cubicBezTo>
                  <a:cubicBezTo>
                    <a:pt x="56" y="74"/>
                    <a:pt x="51" y="63"/>
                    <a:pt x="57" y="62"/>
                  </a:cubicBezTo>
                  <a:cubicBezTo>
                    <a:pt x="62" y="63"/>
                    <a:pt x="59" y="72"/>
                    <a:pt x="59" y="78"/>
                  </a:cubicBezTo>
                  <a:cubicBezTo>
                    <a:pt x="59" y="85"/>
                    <a:pt x="60" y="92"/>
                    <a:pt x="59" y="96"/>
                  </a:cubicBezTo>
                  <a:cubicBezTo>
                    <a:pt x="52" y="99"/>
                    <a:pt x="56" y="90"/>
                    <a:pt x="52" y="89"/>
                  </a:cubicBezTo>
                  <a:cubicBezTo>
                    <a:pt x="44" y="87"/>
                    <a:pt x="33" y="89"/>
                    <a:pt x="23" y="88"/>
                  </a:cubicBezTo>
                  <a:cubicBezTo>
                    <a:pt x="21" y="80"/>
                    <a:pt x="19" y="71"/>
                    <a:pt x="17" y="6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2" name="Freeform 80">
              <a:extLst>
                <a:ext uri="{FF2B5EF4-FFF2-40B4-BE49-F238E27FC236}">
                  <a16:creationId xmlns:a16="http://schemas.microsoft.com/office/drawing/2014/main" id="{797227CF-D5DE-DCB1-CB22-1F7E145F02D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360832" y="3786087"/>
              <a:ext cx="191906" cy="160451"/>
            </a:xfrm>
            <a:custGeom>
              <a:avLst/>
              <a:gdLst>
                <a:gd name="T0" fmla="*/ 0 w 93"/>
                <a:gd name="T1" fmla="*/ 46 h 72"/>
                <a:gd name="T2" fmla="*/ 0 w 93"/>
                <a:gd name="T3" fmla="*/ 27 h 72"/>
                <a:gd name="T4" fmla="*/ 4 w 93"/>
                <a:gd name="T5" fmla="*/ 9 h 72"/>
                <a:gd name="T6" fmla="*/ 28 w 93"/>
                <a:gd name="T7" fmla="*/ 11 h 72"/>
                <a:gd name="T8" fmla="*/ 28 w 93"/>
                <a:gd name="T9" fmla="*/ 16 h 72"/>
                <a:gd name="T10" fmla="*/ 13 w 93"/>
                <a:gd name="T11" fmla="*/ 22 h 72"/>
                <a:gd name="T12" fmla="*/ 20 w 93"/>
                <a:gd name="T13" fmla="*/ 54 h 72"/>
                <a:gd name="T14" fmla="*/ 52 w 93"/>
                <a:gd name="T15" fmla="*/ 12 h 72"/>
                <a:gd name="T16" fmla="*/ 81 w 93"/>
                <a:gd name="T17" fmla="*/ 62 h 72"/>
                <a:gd name="T18" fmla="*/ 62 w 93"/>
                <a:gd name="T19" fmla="*/ 61 h 72"/>
                <a:gd name="T20" fmla="*/ 76 w 93"/>
                <a:gd name="T21" fmla="*/ 49 h 72"/>
                <a:gd name="T22" fmla="*/ 66 w 93"/>
                <a:gd name="T23" fmla="*/ 23 h 72"/>
                <a:gd name="T24" fmla="*/ 35 w 93"/>
                <a:gd name="T25" fmla="*/ 64 h 72"/>
                <a:gd name="T26" fmla="*/ 0 w 93"/>
                <a:gd name="T27" fmla="*/ 4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3" h="72">
                  <a:moveTo>
                    <a:pt x="0" y="46"/>
                  </a:moveTo>
                  <a:cubicBezTo>
                    <a:pt x="0" y="39"/>
                    <a:pt x="0" y="33"/>
                    <a:pt x="0" y="27"/>
                  </a:cubicBezTo>
                  <a:cubicBezTo>
                    <a:pt x="2" y="21"/>
                    <a:pt x="3" y="16"/>
                    <a:pt x="4" y="9"/>
                  </a:cubicBezTo>
                  <a:cubicBezTo>
                    <a:pt x="10" y="12"/>
                    <a:pt x="22" y="9"/>
                    <a:pt x="28" y="11"/>
                  </a:cubicBezTo>
                  <a:cubicBezTo>
                    <a:pt x="28" y="13"/>
                    <a:pt x="28" y="14"/>
                    <a:pt x="28" y="16"/>
                  </a:cubicBezTo>
                  <a:cubicBezTo>
                    <a:pt x="22" y="21"/>
                    <a:pt x="19" y="18"/>
                    <a:pt x="13" y="22"/>
                  </a:cubicBezTo>
                  <a:cubicBezTo>
                    <a:pt x="1" y="30"/>
                    <a:pt x="5" y="54"/>
                    <a:pt x="20" y="54"/>
                  </a:cubicBezTo>
                  <a:cubicBezTo>
                    <a:pt x="37" y="54"/>
                    <a:pt x="36" y="20"/>
                    <a:pt x="52" y="12"/>
                  </a:cubicBezTo>
                  <a:cubicBezTo>
                    <a:pt x="79" y="0"/>
                    <a:pt x="93" y="35"/>
                    <a:pt x="81" y="62"/>
                  </a:cubicBezTo>
                  <a:cubicBezTo>
                    <a:pt x="75" y="62"/>
                    <a:pt x="66" y="61"/>
                    <a:pt x="62" y="61"/>
                  </a:cubicBezTo>
                  <a:cubicBezTo>
                    <a:pt x="61" y="49"/>
                    <a:pt x="71" y="57"/>
                    <a:pt x="76" y="49"/>
                  </a:cubicBezTo>
                  <a:cubicBezTo>
                    <a:pt x="82" y="40"/>
                    <a:pt x="78" y="22"/>
                    <a:pt x="66" y="23"/>
                  </a:cubicBezTo>
                  <a:cubicBezTo>
                    <a:pt x="49" y="23"/>
                    <a:pt x="53" y="56"/>
                    <a:pt x="35" y="64"/>
                  </a:cubicBezTo>
                  <a:cubicBezTo>
                    <a:pt x="17" y="72"/>
                    <a:pt x="4" y="59"/>
                    <a:pt x="0" y="46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3" name="Freeform 81">
              <a:extLst>
                <a:ext uri="{FF2B5EF4-FFF2-40B4-BE49-F238E27FC236}">
                  <a16:creationId xmlns:a16="http://schemas.microsoft.com/office/drawing/2014/main" id="{FE2A08A4-F042-29FC-F334-1EF3F78CE62B}"/>
                </a:ext>
              </a:extLst>
            </p:cNvPr>
            <p:cNvSpPr>
              <a:spLocks noEditPoints="1"/>
            </p:cNvSpPr>
            <p:nvPr/>
          </p:nvSpPr>
          <p:spPr bwMode="auto">
            <a:xfrm rot="16200000">
              <a:off x="6091691" y="3737447"/>
              <a:ext cx="231177" cy="243264"/>
            </a:xfrm>
            <a:custGeom>
              <a:avLst/>
              <a:gdLst>
                <a:gd name="T0" fmla="*/ 6 w 112"/>
                <a:gd name="T1" fmla="*/ 67 h 109"/>
                <a:gd name="T2" fmla="*/ 6 w 112"/>
                <a:gd name="T3" fmla="*/ 46 h 109"/>
                <a:gd name="T4" fmla="*/ 26 w 112"/>
                <a:gd name="T5" fmla="*/ 18 h 109"/>
                <a:gd name="T6" fmla="*/ 85 w 112"/>
                <a:gd name="T7" fmla="*/ 80 h 109"/>
                <a:gd name="T8" fmla="*/ 6 w 112"/>
                <a:gd name="T9" fmla="*/ 67 h 109"/>
                <a:gd name="T10" fmla="*/ 12 w 112"/>
                <a:gd name="T11" fmla="*/ 64 h 109"/>
                <a:gd name="T12" fmla="*/ 84 w 112"/>
                <a:gd name="T13" fmla="*/ 49 h 109"/>
                <a:gd name="T14" fmla="*/ 12 w 112"/>
                <a:gd name="T15" fmla="*/ 6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" h="109">
                  <a:moveTo>
                    <a:pt x="6" y="67"/>
                  </a:moveTo>
                  <a:cubicBezTo>
                    <a:pt x="6" y="60"/>
                    <a:pt x="6" y="53"/>
                    <a:pt x="6" y="46"/>
                  </a:cubicBezTo>
                  <a:cubicBezTo>
                    <a:pt x="8" y="33"/>
                    <a:pt x="17" y="22"/>
                    <a:pt x="26" y="18"/>
                  </a:cubicBezTo>
                  <a:cubicBezTo>
                    <a:pt x="61" y="0"/>
                    <a:pt x="112" y="36"/>
                    <a:pt x="85" y="80"/>
                  </a:cubicBezTo>
                  <a:cubicBezTo>
                    <a:pt x="68" y="109"/>
                    <a:pt x="9" y="100"/>
                    <a:pt x="6" y="67"/>
                  </a:cubicBezTo>
                  <a:close/>
                  <a:moveTo>
                    <a:pt x="12" y="64"/>
                  </a:moveTo>
                  <a:cubicBezTo>
                    <a:pt x="21" y="93"/>
                    <a:pt x="94" y="90"/>
                    <a:pt x="84" y="49"/>
                  </a:cubicBezTo>
                  <a:cubicBezTo>
                    <a:pt x="77" y="16"/>
                    <a:pt x="0" y="23"/>
                    <a:pt x="12" y="64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4" name="Freeform 82">
              <a:extLst>
                <a:ext uri="{FF2B5EF4-FFF2-40B4-BE49-F238E27FC236}">
                  <a16:creationId xmlns:a16="http://schemas.microsoft.com/office/drawing/2014/main" id="{EF7C0584-E42F-15A1-8060-98FD906B60D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552305" y="3777794"/>
              <a:ext cx="189839" cy="191506"/>
            </a:xfrm>
            <a:custGeom>
              <a:avLst/>
              <a:gdLst>
                <a:gd name="T0" fmla="*/ 3 w 92"/>
                <a:gd name="T1" fmla="*/ 57 h 85"/>
                <a:gd name="T2" fmla="*/ 3 w 92"/>
                <a:gd name="T3" fmla="*/ 39 h 85"/>
                <a:gd name="T4" fmla="*/ 77 w 92"/>
                <a:gd name="T5" fmla="*/ 21 h 85"/>
                <a:gd name="T6" fmla="*/ 82 w 92"/>
                <a:gd name="T7" fmla="*/ 80 h 85"/>
                <a:gd name="T8" fmla="*/ 60 w 92"/>
                <a:gd name="T9" fmla="*/ 80 h 85"/>
                <a:gd name="T10" fmla="*/ 74 w 92"/>
                <a:gd name="T11" fmla="*/ 71 h 85"/>
                <a:gd name="T12" fmla="*/ 78 w 92"/>
                <a:gd name="T13" fmla="*/ 39 h 85"/>
                <a:gd name="T14" fmla="*/ 11 w 92"/>
                <a:gd name="T15" fmla="*/ 62 h 85"/>
                <a:gd name="T16" fmla="*/ 25 w 92"/>
                <a:gd name="T17" fmla="*/ 80 h 85"/>
                <a:gd name="T18" fmla="*/ 10 w 92"/>
                <a:gd name="T19" fmla="*/ 75 h 85"/>
                <a:gd name="T20" fmla="*/ 3 w 92"/>
                <a:gd name="T21" fmla="*/ 5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2" h="85">
                  <a:moveTo>
                    <a:pt x="3" y="57"/>
                  </a:moveTo>
                  <a:cubicBezTo>
                    <a:pt x="3" y="51"/>
                    <a:pt x="3" y="45"/>
                    <a:pt x="3" y="39"/>
                  </a:cubicBezTo>
                  <a:cubicBezTo>
                    <a:pt x="6" y="8"/>
                    <a:pt x="57" y="0"/>
                    <a:pt x="77" y="21"/>
                  </a:cubicBezTo>
                  <a:cubicBezTo>
                    <a:pt x="92" y="36"/>
                    <a:pt x="90" y="59"/>
                    <a:pt x="82" y="80"/>
                  </a:cubicBezTo>
                  <a:cubicBezTo>
                    <a:pt x="74" y="79"/>
                    <a:pt x="66" y="83"/>
                    <a:pt x="60" y="80"/>
                  </a:cubicBezTo>
                  <a:cubicBezTo>
                    <a:pt x="59" y="70"/>
                    <a:pt x="69" y="74"/>
                    <a:pt x="74" y="71"/>
                  </a:cubicBezTo>
                  <a:cubicBezTo>
                    <a:pt x="84" y="65"/>
                    <a:pt x="84" y="50"/>
                    <a:pt x="78" y="39"/>
                  </a:cubicBezTo>
                  <a:cubicBezTo>
                    <a:pt x="65" y="12"/>
                    <a:pt x="0" y="23"/>
                    <a:pt x="11" y="62"/>
                  </a:cubicBezTo>
                  <a:cubicBezTo>
                    <a:pt x="14" y="70"/>
                    <a:pt x="21" y="73"/>
                    <a:pt x="25" y="80"/>
                  </a:cubicBezTo>
                  <a:cubicBezTo>
                    <a:pt x="21" y="85"/>
                    <a:pt x="14" y="78"/>
                    <a:pt x="10" y="75"/>
                  </a:cubicBezTo>
                  <a:cubicBezTo>
                    <a:pt x="6" y="70"/>
                    <a:pt x="4" y="62"/>
                    <a:pt x="3" y="5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5" name="Freeform 83">
              <a:extLst>
                <a:ext uri="{FF2B5EF4-FFF2-40B4-BE49-F238E27FC236}">
                  <a16:creationId xmlns:a16="http://schemas.microsoft.com/office/drawing/2014/main" id="{68B028E8-3555-988E-D38C-E874F5A64BF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486029" y="3778845"/>
              <a:ext cx="196040" cy="170802"/>
            </a:xfrm>
            <a:custGeom>
              <a:avLst/>
              <a:gdLst>
                <a:gd name="T0" fmla="*/ 0 w 95"/>
                <a:gd name="T1" fmla="*/ 49 h 74"/>
                <a:gd name="T2" fmla="*/ 0 w 95"/>
                <a:gd name="T3" fmla="*/ 31 h 74"/>
                <a:gd name="T4" fmla="*/ 4 w 95"/>
                <a:gd name="T5" fmla="*/ 14 h 74"/>
                <a:gd name="T6" fmla="*/ 28 w 95"/>
                <a:gd name="T7" fmla="*/ 16 h 74"/>
                <a:gd name="T8" fmla="*/ 28 w 95"/>
                <a:gd name="T9" fmla="*/ 20 h 74"/>
                <a:gd name="T10" fmla="*/ 15 w 95"/>
                <a:gd name="T11" fmla="*/ 24 h 74"/>
                <a:gd name="T12" fmla="*/ 21 w 95"/>
                <a:gd name="T13" fmla="*/ 58 h 74"/>
                <a:gd name="T14" fmla="*/ 50 w 95"/>
                <a:gd name="T15" fmla="*/ 17 h 74"/>
                <a:gd name="T16" fmla="*/ 81 w 95"/>
                <a:gd name="T17" fmla="*/ 65 h 74"/>
                <a:gd name="T18" fmla="*/ 62 w 95"/>
                <a:gd name="T19" fmla="*/ 65 h 74"/>
                <a:gd name="T20" fmla="*/ 62 w 95"/>
                <a:gd name="T21" fmla="*/ 61 h 74"/>
                <a:gd name="T22" fmla="*/ 70 w 95"/>
                <a:gd name="T23" fmla="*/ 57 h 74"/>
                <a:gd name="T24" fmla="*/ 67 w 95"/>
                <a:gd name="T25" fmla="*/ 26 h 74"/>
                <a:gd name="T26" fmla="*/ 33 w 95"/>
                <a:gd name="T27" fmla="*/ 68 h 74"/>
                <a:gd name="T28" fmla="*/ 0 w 95"/>
                <a:gd name="T29" fmla="*/ 4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74">
                  <a:moveTo>
                    <a:pt x="0" y="49"/>
                  </a:moveTo>
                  <a:cubicBezTo>
                    <a:pt x="0" y="43"/>
                    <a:pt x="0" y="37"/>
                    <a:pt x="0" y="31"/>
                  </a:cubicBezTo>
                  <a:cubicBezTo>
                    <a:pt x="1" y="25"/>
                    <a:pt x="3" y="20"/>
                    <a:pt x="4" y="14"/>
                  </a:cubicBezTo>
                  <a:cubicBezTo>
                    <a:pt x="13" y="14"/>
                    <a:pt x="22" y="13"/>
                    <a:pt x="28" y="16"/>
                  </a:cubicBezTo>
                  <a:cubicBezTo>
                    <a:pt x="28" y="17"/>
                    <a:pt x="28" y="19"/>
                    <a:pt x="28" y="20"/>
                  </a:cubicBezTo>
                  <a:cubicBezTo>
                    <a:pt x="22" y="24"/>
                    <a:pt x="20" y="22"/>
                    <a:pt x="15" y="24"/>
                  </a:cubicBezTo>
                  <a:cubicBezTo>
                    <a:pt x="1" y="31"/>
                    <a:pt x="4" y="59"/>
                    <a:pt x="21" y="58"/>
                  </a:cubicBezTo>
                  <a:cubicBezTo>
                    <a:pt x="37" y="57"/>
                    <a:pt x="36" y="26"/>
                    <a:pt x="50" y="17"/>
                  </a:cubicBezTo>
                  <a:cubicBezTo>
                    <a:pt x="76" y="0"/>
                    <a:pt x="95" y="38"/>
                    <a:pt x="81" y="65"/>
                  </a:cubicBezTo>
                  <a:cubicBezTo>
                    <a:pt x="75" y="65"/>
                    <a:pt x="67" y="67"/>
                    <a:pt x="62" y="65"/>
                  </a:cubicBezTo>
                  <a:cubicBezTo>
                    <a:pt x="62" y="63"/>
                    <a:pt x="62" y="62"/>
                    <a:pt x="62" y="61"/>
                  </a:cubicBezTo>
                  <a:cubicBezTo>
                    <a:pt x="61" y="56"/>
                    <a:pt x="68" y="59"/>
                    <a:pt x="70" y="57"/>
                  </a:cubicBezTo>
                  <a:cubicBezTo>
                    <a:pt x="83" y="52"/>
                    <a:pt x="80" y="26"/>
                    <a:pt x="67" y="26"/>
                  </a:cubicBezTo>
                  <a:cubicBezTo>
                    <a:pt x="49" y="26"/>
                    <a:pt x="53" y="61"/>
                    <a:pt x="33" y="68"/>
                  </a:cubicBezTo>
                  <a:cubicBezTo>
                    <a:pt x="18" y="74"/>
                    <a:pt x="5" y="65"/>
                    <a:pt x="0" y="49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6" name="Freeform 84">
              <a:extLst>
                <a:ext uri="{FF2B5EF4-FFF2-40B4-BE49-F238E27FC236}">
                  <a16:creationId xmlns:a16="http://schemas.microsoft.com/office/drawing/2014/main" id="{18BC87BD-D16E-16A4-1D92-352F5A440005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699248" y="3784012"/>
              <a:ext cx="202240" cy="170802"/>
            </a:xfrm>
            <a:custGeom>
              <a:avLst/>
              <a:gdLst>
                <a:gd name="T0" fmla="*/ 4 w 98"/>
                <a:gd name="T1" fmla="*/ 49 h 75"/>
                <a:gd name="T2" fmla="*/ 4 w 98"/>
                <a:gd name="T3" fmla="*/ 31 h 75"/>
                <a:gd name="T4" fmla="*/ 44 w 98"/>
                <a:gd name="T5" fmla="*/ 1 h 75"/>
                <a:gd name="T6" fmla="*/ 84 w 98"/>
                <a:gd name="T7" fmla="*/ 72 h 75"/>
                <a:gd name="T8" fmla="*/ 61 w 98"/>
                <a:gd name="T9" fmla="*/ 71 h 75"/>
                <a:gd name="T10" fmla="*/ 74 w 98"/>
                <a:gd name="T11" fmla="*/ 63 h 75"/>
                <a:gd name="T12" fmla="*/ 81 w 98"/>
                <a:gd name="T13" fmla="*/ 34 h 75"/>
                <a:gd name="T14" fmla="*/ 12 w 98"/>
                <a:gd name="T15" fmla="*/ 53 h 75"/>
                <a:gd name="T16" fmla="*/ 19 w 98"/>
                <a:gd name="T17" fmla="*/ 64 h 75"/>
                <a:gd name="T18" fmla="*/ 26 w 98"/>
                <a:gd name="T19" fmla="*/ 73 h 75"/>
                <a:gd name="T20" fmla="*/ 4 w 98"/>
                <a:gd name="T21" fmla="*/ 49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75">
                  <a:moveTo>
                    <a:pt x="4" y="49"/>
                  </a:moveTo>
                  <a:cubicBezTo>
                    <a:pt x="4" y="43"/>
                    <a:pt x="4" y="37"/>
                    <a:pt x="4" y="31"/>
                  </a:cubicBezTo>
                  <a:cubicBezTo>
                    <a:pt x="8" y="11"/>
                    <a:pt x="23" y="1"/>
                    <a:pt x="44" y="1"/>
                  </a:cubicBezTo>
                  <a:cubicBezTo>
                    <a:pt x="82" y="0"/>
                    <a:pt x="98" y="34"/>
                    <a:pt x="84" y="72"/>
                  </a:cubicBezTo>
                  <a:cubicBezTo>
                    <a:pt x="78" y="72"/>
                    <a:pt x="65" y="75"/>
                    <a:pt x="61" y="71"/>
                  </a:cubicBezTo>
                  <a:cubicBezTo>
                    <a:pt x="61" y="62"/>
                    <a:pt x="70" y="65"/>
                    <a:pt x="74" y="63"/>
                  </a:cubicBezTo>
                  <a:cubicBezTo>
                    <a:pt x="84" y="57"/>
                    <a:pt x="85" y="45"/>
                    <a:pt x="81" y="34"/>
                  </a:cubicBezTo>
                  <a:cubicBezTo>
                    <a:pt x="73" y="5"/>
                    <a:pt x="0" y="10"/>
                    <a:pt x="12" y="53"/>
                  </a:cubicBezTo>
                  <a:cubicBezTo>
                    <a:pt x="14" y="58"/>
                    <a:pt x="16" y="61"/>
                    <a:pt x="19" y="64"/>
                  </a:cubicBezTo>
                  <a:cubicBezTo>
                    <a:pt x="21" y="66"/>
                    <a:pt x="28" y="67"/>
                    <a:pt x="26" y="73"/>
                  </a:cubicBezTo>
                  <a:cubicBezTo>
                    <a:pt x="15" y="75"/>
                    <a:pt x="6" y="60"/>
                    <a:pt x="4" y="49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7" name="Freeform 85">
              <a:extLst>
                <a:ext uri="{FF2B5EF4-FFF2-40B4-BE49-F238E27FC236}">
                  <a16:creationId xmlns:a16="http://schemas.microsoft.com/office/drawing/2014/main" id="{0EAEADF1-BEBE-C2F5-642E-0A8C764098D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027038" y="3781416"/>
              <a:ext cx="175371" cy="186330"/>
            </a:xfrm>
            <a:custGeom>
              <a:avLst/>
              <a:gdLst>
                <a:gd name="T0" fmla="*/ 0 w 85"/>
                <a:gd name="T1" fmla="*/ 52 h 84"/>
                <a:gd name="T2" fmla="*/ 0 w 85"/>
                <a:gd name="T3" fmla="*/ 30 h 84"/>
                <a:gd name="T4" fmla="*/ 75 w 85"/>
                <a:gd name="T5" fmla="*/ 10 h 84"/>
                <a:gd name="T6" fmla="*/ 82 w 85"/>
                <a:gd name="T7" fmla="*/ 0 h 84"/>
                <a:gd name="T8" fmla="*/ 83 w 85"/>
                <a:gd name="T9" fmla="*/ 33 h 84"/>
                <a:gd name="T10" fmla="*/ 76 w 85"/>
                <a:gd name="T11" fmla="*/ 24 h 84"/>
                <a:gd name="T12" fmla="*/ 13 w 85"/>
                <a:gd name="T13" fmla="*/ 28 h 84"/>
                <a:gd name="T14" fmla="*/ 12 w 85"/>
                <a:gd name="T15" fmla="*/ 61 h 84"/>
                <a:gd name="T16" fmla="*/ 74 w 85"/>
                <a:gd name="T17" fmla="*/ 67 h 84"/>
                <a:gd name="T18" fmla="*/ 82 w 85"/>
                <a:gd name="T19" fmla="*/ 56 h 84"/>
                <a:gd name="T20" fmla="*/ 83 w 85"/>
                <a:gd name="T21" fmla="*/ 83 h 84"/>
                <a:gd name="T22" fmla="*/ 74 w 85"/>
                <a:gd name="T23" fmla="*/ 74 h 84"/>
                <a:gd name="T24" fmla="*/ 0 w 85"/>
                <a:gd name="T25" fmla="*/ 5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84">
                  <a:moveTo>
                    <a:pt x="0" y="52"/>
                  </a:moveTo>
                  <a:cubicBezTo>
                    <a:pt x="0" y="45"/>
                    <a:pt x="0" y="38"/>
                    <a:pt x="0" y="30"/>
                  </a:cubicBezTo>
                  <a:cubicBezTo>
                    <a:pt x="3" y="2"/>
                    <a:pt x="45" y="12"/>
                    <a:pt x="75" y="10"/>
                  </a:cubicBezTo>
                  <a:cubicBezTo>
                    <a:pt x="80" y="10"/>
                    <a:pt x="77" y="0"/>
                    <a:pt x="82" y="0"/>
                  </a:cubicBezTo>
                  <a:cubicBezTo>
                    <a:pt x="85" y="6"/>
                    <a:pt x="82" y="26"/>
                    <a:pt x="83" y="33"/>
                  </a:cubicBezTo>
                  <a:cubicBezTo>
                    <a:pt x="77" y="35"/>
                    <a:pt x="79" y="27"/>
                    <a:pt x="76" y="24"/>
                  </a:cubicBezTo>
                  <a:cubicBezTo>
                    <a:pt x="57" y="26"/>
                    <a:pt x="25" y="18"/>
                    <a:pt x="13" y="28"/>
                  </a:cubicBezTo>
                  <a:cubicBezTo>
                    <a:pt x="5" y="35"/>
                    <a:pt x="6" y="54"/>
                    <a:pt x="12" y="61"/>
                  </a:cubicBezTo>
                  <a:cubicBezTo>
                    <a:pt x="23" y="73"/>
                    <a:pt x="56" y="64"/>
                    <a:pt x="74" y="67"/>
                  </a:cubicBezTo>
                  <a:cubicBezTo>
                    <a:pt x="80" y="66"/>
                    <a:pt x="76" y="56"/>
                    <a:pt x="82" y="56"/>
                  </a:cubicBezTo>
                  <a:cubicBezTo>
                    <a:pt x="85" y="60"/>
                    <a:pt x="82" y="78"/>
                    <a:pt x="83" y="83"/>
                  </a:cubicBezTo>
                  <a:cubicBezTo>
                    <a:pt x="76" y="84"/>
                    <a:pt x="80" y="75"/>
                    <a:pt x="74" y="74"/>
                  </a:cubicBezTo>
                  <a:cubicBezTo>
                    <a:pt x="44" y="73"/>
                    <a:pt x="3" y="81"/>
                    <a:pt x="0" y="5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8" name="Freeform 86">
              <a:extLst>
                <a:ext uri="{FF2B5EF4-FFF2-40B4-BE49-F238E27FC236}">
                  <a16:creationId xmlns:a16="http://schemas.microsoft.com/office/drawing/2014/main" id="{665D5B53-FF9B-2197-27E1-29F874A4879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434383" y="3775719"/>
              <a:ext cx="183638" cy="201857"/>
            </a:xfrm>
            <a:custGeom>
              <a:avLst/>
              <a:gdLst>
                <a:gd name="T0" fmla="*/ 3 w 89"/>
                <a:gd name="T1" fmla="*/ 78 h 88"/>
                <a:gd name="T2" fmla="*/ 3 w 89"/>
                <a:gd name="T3" fmla="*/ 73 h 88"/>
                <a:gd name="T4" fmla="*/ 71 w 89"/>
                <a:gd name="T5" fmla="*/ 17 h 88"/>
                <a:gd name="T6" fmla="*/ 11 w 89"/>
                <a:gd name="T7" fmla="*/ 18 h 88"/>
                <a:gd name="T8" fmla="*/ 6 w 89"/>
                <a:gd name="T9" fmla="*/ 28 h 88"/>
                <a:gd name="T10" fmla="*/ 5 w 89"/>
                <a:gd name="T11" fmla="*/ 14 h 88"/>
                <a:gd name="T12" fmla="*/ 5 w 89"/>
                <a:gd name="T13" fmla="*/ 0 h 88"/>
                <a:gd name="T14" fmla="*/ 12 w 89"/>
                <a:gd name="T15" fmla="*/ 10 h 88"/>
                <a:gd name="T16" fmla="*/ 79 w 89"/>
                <a:gd name="T17" fmla="*/ 10 h 88"/>
                <a:gd name="T18" fmla="*/ 85 w 89"/>
                <a:gd name="T19" fmla="*/ 1 h 88"/>
                <a:gd name="T20" fmla="*/ 86 w 89"/>
                <a:gd name="T21" fmla="*/ 22 h 88"/>
                <a:gd name="T22" fmla="*/ 73 w 89"/>
                <a:gd name="T23" fmla="*/ 34 h 88"/>
                <a:gd name="T24" fmla="*/ 29 w 89"/>
                <a:gd name="T25" fmla="*/ 71 h 88"/>
                <a:gd name="T26" fmla="*/ 79 w 89"/>
                <a:gd name="T27" fmla="*/ 70 h 88"/>
                <a:gd name="T28" fmla="*/ 84 w 89"/>
                <a:gd name="T29" fmla="*/ 60 h 88"/>
                <a:gd name="T30" fmla="*/ 86 w 89"/>
                <a:gd name="T31" fmla="*/ 73 h 88"/>
                <a:gd name="T32" fmla="*/ 86 w 89"/>
                <a:gd name="T33" fmla="*/ 87 h 88"/>
                <a:gd name="T34" fmla="*/ 79 w 89"/>
                <a:gd name="T35" fmla="*/ 79 h 88"/>
                <a:gd name="T36" fmla="*/ 3 w 89"/>
                <a:gd name="T37" fmla="*/ 7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88">
                  <a:moveTo>
                    <a:pt x="3" y="78"/>
                  </a:moveTo>
                  <a:cubicBezTo>
                    <a:pt x="3" y="76"/>
                    <a:pt x="3" y="74"/>
                    <a:pt x="3" y="73"/>
                  </a:cubicBezTo>
                  <a:cubicBezTo>
                    <a:pt x="26" y="55"/>
                    <a:pt x="49" y="37"/>
                    <a:pt x="71" y="17"/>
                  </a:cubicBezTo>
                  <a:cubicBezTo>
                    <a:pt x="51" y="18"/>
                    <a:pt x="29" y="16"/>
                    <a:pt x="11" y="18"/>
                  </a:cubicBezTo>
                  <a:cubicBezTo>
                    <a:pt x="7" y="19"/>
                    <a:pt x="11" y="27"/>
                    <a:pt x="6" y="28"/>
                  </a:cubicBezTo>
                  <a:cubicBezTo>
                    <a:pt x="0" y="27"/>
                    <a:pt x="5" y="19"/>
                    <a:pt x="5" y="14"/>
                  </a:cubicBezTo>
                  <a:cubicBezTo>
                    <a:pt x="5" y="9"/>
                    <a:pt x="1" y="2"/>
                    <a:pt x="5" y="0"/>
                  </a:cubicBezTo>
                  <a:cubicBezTo>
                    <a:pt x="11" y="0"/>
                    <a:pt x="8" y="8"/>
                    <a:pt x="12" y="10"/>
                  </a:cubicBezTo>
                  <a:cubicBezTo>
                    <a:pt x="35" y="10"/>
                    <a:pt x="57" y="10"/>
                    <a:pt x="79" y="10"/>
                  </a:cubicBezTo>
                  <a:cubicBezTo>
                    <a:pt x="83" y="8"/>
                    <a:pt x="80" y="0"/>
                    <a:pt x="85" y="1"/>
                  </a:cubicBezTo>
                  <a:cubicBezTo>
                    <a:pt x="86" y="6"/>
                    <a:pt x="88" y="17"/>
                    <a:pt x="86" y="22"/>
                  </a:cubicBezTo>
                  <a:cubicBezTo>
                    <a:pt x="85" y="26"/>
                    <a:pt x="77" y="31"/>
                    <a:pt x="73" y="34"/>
                  </a:cubicBezTo>
                  <a:cubicBezTo>
                    <a:pt x="58" y="47"/>
                    <a:pt x="40" y="60"/>
                    <a:pt x="29" y="71"/>
                  </a:cubicBezTo>
                  <a:cubicBezTo>
                    <a:pt x="45" y="70"/>
                    <a:pt x="64" y="72"/>
                    <a:pt x="79" y="70"/>
                  </a:cubicBezTo>
                  <a:cubicBezTo>
                    <a:pt x="83" y="69"/>
                    <a:pt x="80" y="61"/>
                    <a:pt x="84" y="60"/>
                  </a:cubicBezTo>
                  <a:cubicBezTo>
                    <a:pt x="89" y="60"/>
                    <a:pt x="86" y="68"/>
                    <a:pt x="86" y="73"/>
                  </a:cubicBezTo>
                  <a:cubicBezTo>
                    <a:pt x="86" y="79"/>
                    <a:pt x="87" y="85"/>
                    <a:pt x="86" y="87"/>
                  </a:cubicBezTo>
                  <a:cubicBezTo>
                    <a:pt x="80" y="88"/>
                    <a:pt x="82" y="81"/>
                    <a:pt x="79" y="79"/>
                  </a:cubicBezTo>
                  <a:cubicBezTo>
                    <a:pt x="56" y="76"/>
                    <a:pt x="28" y="78"/>
                    <a:pt x="3" y="7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19" name="Freeform 87">
              <a:extLst>
                <a:ext uri="{FF2B5EF4-FFF2-40B4-BE49-F238E27FC236}">
                  <a16:creationId xmlns:a16="http://schemas.microsoft.com/office/drawing/2014/main" id="{451429CC-530E-1EB0-CBA8-2ADC4ACF7AD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875361" y="3776752"/>
              <a:ext cx="181571" cy="201857"/>
            </a:xfrm>
            <a:custGeom>
              <a:avLst/>
              <a:gdLst>
                <a:gd name="T0" fmla="*/ 87 w 88"/>
                <a:gd name="T1" fmla="*/ 5 h 89"/>
                <a:gd name="T2" fmla="*/ 86 w 88"/>
                <a:gd name="T3" fmla="*/ 39 h 89"/>
                <a:gd name="T4" fmla="*/ 80 w 88"/>
                <a:gd name="T5" fmla="*/ 31 h 89"/>
                <a:gd name="T6" fmla="*/ 55 w 88"/>
                <a:gd name="T7" fmla="*/ 47 h 89"/>
                <a:gd name="T8" fmla="*/ 79 w 88"/>
                <a:gd name="T9" fmla="*/ 66 h 89"/>
                <a:gd name="T10" fmla="*/ 85 w 88"/>
                <a:gd name="T11" fmla="*/ 57 h 89"/>
                <a:gd name="T12" fmla="*/ 86 w 88"/>
                <a:gd name="T13" fmla="*/ 84 h 89"/>
                <a:gd name="T14" fmla="*/ 80 w 88"/>
                <a:gd name="T15" fmla="*/ 77 h 89"/>
                <a:gd name="T16" fmla="*/ 50 w 88"/>
                <a:gd name="T17" fmla="*/ 53 h 89"/>
                <a:gd name="T18" fmla="*/ 9 w 88"/>
                <a:gd name="T19" fmla="*/ 81 h 89"/>
                <a:gd name="T20" fmla="*/ 5 w 88"/>
                <a:gd name="T21" fmla="*/ 88 h 89"/>
                <a:gd name="T22" fmla="*/ 5 w 88"/>
                <a:gd name="T23" fmla="*/ 54 h 89"/>
                <a:gd name="T24" fmla="*/ 10 w 88"/>
                <a:gd name="T25" fmla="*/ 62 h 89"/>
                <a:gd name="T26" fmla="*/ 39 w 88"/>
                <a:gd name="T27" fmla="*/ 43 h 89"/>
                <a:gd name="T28" fmla="*/ 10 w 88"/>
                <a:gd name="T29" fmla="*/ 22 h 89"/>
                <a:gd name="T30" fmla="*/ 6 w 88"/>
                <a:gd name="T31" fmla="*/ 31 h 89"/>
                <a:gd name="T32" fmla="*/ 5 w 88"/>
                <a:gd name="T33" fmla="*/ 15 h 89"/>
                <a:gd name="T34" fmla="*/ 5 w 88"/>
                <a:gd name="T35" fmla="*/ 2 h 89"/>
                <a:gd name="T36" fmla="*/ 10 w 88"/>
                <a:gd name="T37" fmla="*/ 9 h 89"/>
                <a:gd name="T38" fmla="*/ 45 w 88"/>
                <a:gd name="T39" fmla="*/ 38 h 89"/>
                <a:gd name="T40" fmla="*/ 83 w 88"/>
                <a:gd name="T41" fmla="*/ 5 h 89"/>
                <a:gd name="T42" fmla="*/ 87 w 88"/>
                <a:gd name="T43" fmla="*/ 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" h="89">
                  <a:moveTo>
                    <a:pt x="87" y="5"/>
                  </a:moveTo>
                  <a:cubicBezTo>
                    <a:pt x="85" y="14"/>
                    <a:pt x="87" y="31"/>
                    <a:pt x="86" y="39"/>
                  </a:cubicBezTo>
                  <a:cubicBezTo>
                    <a:pt x="80" y="41"/>
                    <a:pt x="83" y="33"/>
                    <a:pt x="80" y="31"/>
                  </a:cubicBezTo>
                  <a:cubicBezTo>
                    <a:pt x="72" y="36"/>
                    <a:pt x="65" y="42"/>
                    <a:pt x="55" y="47"/>
                  </a:cubicBezTo>
                  <a:cubicBezTo>
                    <a:pt x="62" y="55"/>
                    <a:pt x="72" y="59"/>
                    <a:pt x="79" y="66"/>
                  </a:cubicBezTo>
                  <a:cubicBezTo>
                    <a:pt x="84" y="66"/>
                    <a:pt x="80" y="57"/>
                    <a:pt x="85" y="57"/>
                  </a:cubicBezTo>
                  <a:cubicBezTo>
                    <a:pt x="88" y="61"/>
                    <a:pt x="85" y="79"/>
                    <a:pt x="86" y="84"/>
                  </a:cubicBezTo>
                  <a:cubicBezTo>
                    <a:pt x="80" y="86"/>
                    <a:pt x="82" y="79"/>
                    <a:pt x="80" y="77"/>
                  </a:cubicBezTo>
                  <a:cubicBezTo>
                    <a:pt x="71" y="67"/>
                    <a:pt x="60" y="61"/>
                    <a:pt x="50" y="53"/>
                  </a:cubicBezTo>
                  <a:cubicBezTo>
                    <a:pt x="36" y="62"/>
                    <a:pt x="22" y="71"/>
                    <a:pt x="9" y="81"/>
                  </a:cubicBezTo>
                  <a:cubicBezTo>
                    <a:pt x="8" y="84"/>
                    <a:pt x="10" y="89"/>
                    <a:pt x="5" y="88"/>
                  </a:cubicBezTo>
                  <a:cubicBezTo>
                    <a:pt x="3" y="80"/>
                    <a:pt x="5" y="63"/>
                    <a:pt x="5" y="54"/>
                  </a:cubicBezTo>
                  <a:cubicBezTo>
                    <a:pt x="11" y="52"/>
                    <a:pt x="8" y="60"/>
                    <a:pt x="10" y="62"/>
                  </a:cubicBezTo>
                  <a:cubicBezTo>
                    <a:pt x="21" y="57"/>
                    <a:pt x="29" y="49"/>
                    <a:pt x="39" y="43"/>
                  </a:cubicBezTo>
                  <a:cubicBezTo>
                    <a:pt x="30" y="35"/>
                    <a:pt x="21" y="28"/>
                    <a:pt x="10" y="22"/>
                  </a:cubicBezTo>
                  <a:cubicBezTo>
                    <a:pt x="6" y="22"/>
                    <a:pt x="11" y="31"/>
                    <a:pt x="6" y="31"/>
                  </a:cubicBezTo>
                  <a:cubicBezTo>
                    <a:pt x="0" y="29"/>
                    <a:pt x="5" y="20"/>
                    <a:pt x="5" y="15"/>
                  </a:cubicBezTo>
                  <a:cubicBezTo>
                    <a:pt x="5" y="10"/>
                    <a:pt x="2" y="5"/>
                    <a:pt x="5" y="2"/>
                  </a:cubicBezTo>
                  <a:cubicBezTo>
                    <a:pt x="10" y="0"/>
                    <a:pt x="8" y="7"/>
                    <a:pt x="10" y="9"/>
                  </a:cubicBezTo>
                  <a:cubicBezTo>
                    <a:pt x="20" y="21"/>
                    <a:pt x="33" y="29"/>
                    <a:pt x="45" y="38"/>
                  </a:cubicBezTo>
                  <a:cubicBezTo>
                    <a:pt x="58" y="27"/>
                    <a:pt x="77" y="23"/>
                    <a:pt x="83" y="5"/>
                  </a:cubicBezTo>
                  <a:cubicBezTo>
                    <a:pt x="85" y="5"/>
                    <a:pt x="86" y="5"/>
                    <a:pt x="87" y="5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0" name="Freeform 88">
              <a:extLst>
                <a:ext uri="{FF2B5EF4-FFF2-40B4-BE49-F238E27FC236}">
                  <a16:creationId xmlns:a16="http://schemas.microsoft.com/office/drawing/2014/main" id="{CF3436F7-137E-5F82-4FCF-5E784B191024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038912" y="3835762"/>
              <a:ext cx="175371" cy="77637"/>
            </a:xfrm>
            <a:custGeom>
              <a:avLst/>
              <a:gdLst>
                <a:gd name="T0" fmla="*/ 83 w 85"/>
                <a:gd name="T1" fmla="*/ 33 h 35"/>
                <a:gd name="T2" fmla="*/ 76 w 85"/>
                <a:gd name="T3" fmla="*/ 25 h 35"/>
                <a:gd name="T4" fmla="*/ 9 w 85"/>
                <a:gd name="T5" fmla="*/ 25 h 35"/>
                <a:gd name="T6" fmla="*/ 2 w 85"/>
                <a:gd name="T7" fmla="*/ 33 h 35"/>
                <a:gd name="T8" fmla="*/ 2 w 85"/>
                <a:gd name="T9" fmla="*/ 1 h 35"/>
                <a:gd name="T10" fmla="*/ 8 w 85"/>
                <a:gd name="T11" fmla="*/ 9 h 35"/>
                <a:gd name="T12" fmla="*/ 74 w 85"/>
                <a:gd name="T13" fmla="*/ 10 h 35"/>
                <a:gd name="T14" fmla="*/ 82 w 85"/>
                <a:gd name="T15" fmla="*/ 1 h 35"/>
                <a:gd name="T16" fmla="*/ 83 w 85"/>
                <a:gd name="T17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35">
                  <a:moveTo>
                    <a:pt x="83" y="33"/>
                  </a:moveTo>
                  <a:cubicBezTo>
                    <a:pt x="77" y="35"/>
                    <a:pt x="79" y="27"/>
                    <a:pt x="76" y="25"/>
                  </a:cubicBezTo>
                  <a:cubicBezTo>
                    <a:pt x="56" y="23"/>
                    <a:pt x="30" y="23"/>
                    <a:pt x="9" y="25"/>
                  </a:cubicBezTo>
                  <a:cubicBezTo>
                    <a:pt x="4" y="25"/>
                    <a:pt x="8" y="34"/>
                    <a:pt x="2" y="33"/>
                  </a:cubicBezTo>
                  <a:cubicBezTo>
                    <a:pt x="1" y="26"/>
                    <a:pt x="0" y="8"/>
                    <a:pt x="2" y="1"/>
                  </a:cubicBezTo>
                  <a:cubicBezTo>
                    <a:pt x="8" y="0"/>
                    <a:pt x="5" y="8"/>
                    <a:pt x="8" y="9"/>
                  </a:cubicBezTo>
                  <a:cubicBezTo>
                    <a:pt x="25" y="7"/>
                    <a:pt x="58" y="16"/>
                    <a:pt x="74" y="10"/>
                  </a:cubicBezTo>
                  <a:cubicBezTo>
                    <a:pt x="80" y="8"/>
                    <a:pt x="77" y="2"/>
                    <a:pt x="82" y="1"/>
                  </a:cubicBezTo>
                  <a:cubicBezTo>
                    <a:pt x="85" y="6"/>
                    <a:pt x="83" y="26"/>
                    <a:pt x="83" y="3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1" name="Freeform 89">
              <a:extLst>
                <a:ext uri="{FF2B5EF4-FFF2-40B4-BE49-F238E27FC236}">
                  <a16:creationId xmlns:a16="http://schemas.microsoft.com/office/drawing/2014/main" id="{64808E38-C8E6-7DAB-A4F0-EFB2BFA5E9B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261473" y="3778828"/>
              <a:ext cx="175371" cy="191506"/>
            </a:xfrm>
            <a:custGeom>
              <a:avLst/>
              <a:gdLst>
                <a:gd name="T0" fmla="*/ 0 w 85"/>
                <a:gd name="T1" fmla="*/ 52 h 84"/>
                <a:gd name="T2" fmla="*/ 0 w 85"/>
                <a:gd name="T3" fmla="*/ 30 h 84"/>
                <a:gd name="T4" fmla="*/ 75 w 85"/>
                <a:gd name="T5" fmla="*/ 10 h 84"/>
                <a:gd name="T6" fmla="*/ 82 w 85"/>
                <a:gd name="T7" fmla="*/ 1 h 84"/>
                <a:gd name="T8" fmla="*/ 83 w 85"/>
                <a:gd name="T9" fmla="*/ 33 h 84"/>
                <a:gd name="T10" fmla="*/ 76 w 85"/>
                <a:gd name="T11" fmla="*/ 25 h 84"/>
                <a:gd name="T12" fmla="*/ 17 w 85"/>
                <a:gd name="T13" fmla="*/ 26 h 84"/>
                <a:gd name="T14" fmla="*/ 12 w 85"/>
                <a:gd name="T15" fmla="*/ 62 h 84"/>
                <a:gd name="T16" fmla="*/ 74 w 85"/>
                <a:gd name="T17" fmla="*/ 67 h 84"/>
                <a:gd name="T18" fmla="*/ 82 w 85"/>
                <a:gd name="T19" fmla="*/ 56 h 84"/>
                <a:gd name="T20" fmla="*/ 83 w 85"/>
                <a:gd name="T21" fmla="*/ 83 h 84"/>
                <a:gd name="T22" fmla="*/ 74 w 85"/>
                <a:gd name="T23" fmla="*/ 74 h 84"/>
                <a:gd name="T24" fmla="*/ 0 w 85"/>
                <a:gd name="T25" fmla="*/ 5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84">
                  <a:moveTo>
                    <a:pt x="0" y="52"/>
                  </a:moveTo>
                  <a:cubicBezTo>
                    <a:pt x="0" y="45"/>
                    <a:pt x="0" y="38"/>
                    <a:pt x="0" y="30"/>
                  </a:cubicBezTo>
                  <a:cubicBezTo>
                    <a:pt x="3" y="2"/>
                    <a:pt x="45" y="12"/>
                    <a:pt x="75" y="10"/>
                  </a:cubicBezTo>
                  <a:cubicBezTo>
                    <a:pt x="80" y="10"/>
                    <a:pt x="77" y="0"/>
                    <a:pt x="82" y="1"/>
                  </a:cubicBezTo>
                  <a:cubicBezTo>
                    <a:pt x="85" y="6"/>
                    <a:pt x="82" y="26"/>
                    <a:pt x="83" y="33"/>
                  </a:cubicBezTo>
                  <a:cubicBezTo>
                    <a:pt x="77" y="35"/>
                    <a:pt x="80" y="27"/>
                    <a:pt x="76" y="25"/>
                  </a:cubicBezTo>
                  <a:cubicBezTo>
                    <a:pt x="60" y="25"/>
                    <a:pt x="33" y="19"/>
                    <a:pt x="17" y="26"/>
                  </a:cubicBezTo>
                  <a:cubicBezTo>
                    <a:pt x="7" y="31"/>
                    <a:pt x="3" y="52"/>
                    <a:pt x="12" y="62"/>
                  </a:cubicBezTo>
                  <a:cubicBezTo>
                    <a:pt x="23" y="74"/>
                    <a:pt x="54" y="63"/>
                    <a:pt x="74" y="67"/>
                  </a:cubicBezTo>
                  <a:cubicBezTo>
                    <a:pt x="80" y="66"/>
                    <a:pt x="76" y="56"/>
                    <a:pt x="82" y="56"/>
                  </a:cubicBezTo>
                  <a:cubicBezTo>
                    <a:pt x="85" y="60"/>
                    <a:pt x="82" y="78"/>
                    <a:pt x="83" y="83"/>
                  </a:cubicBezTo>
                  <a:cubicBezTo>
                    <a:pt x="76" y="84"/>
                    <a:pt x="80" y="75"/>
                    <a:pt x="74" y="74"/>
                  </a:cubicBezTo>
                  <a:cubicBezTo>
                    <a:pt x="43" y="73"/>
                    <a:pt x="3" y="81"/>
                    <a:pt x="0" y="5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2" name="Freeform 90">
              <a:extLst>
                <a:ext uri="{FF2B5EF4-FFF2-40B4-BE49-F238E27FC236}">
                  <a16:creationId xmlns:a16="http://schemas.microsoft.com/office/drawing/2014/main" id="{5F015498-2314-592A-A0A8-162BA2D440B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474724" y="3775719"/>
              <a:ext cx="183638" cy="201857"/>
            </a:xfrm>
            <a:custGeom>
              <a:avLst/>
              <a:gdLst>
                <a:gd name="T0" fmla="*/ 3 w 89"/>
                <a:gd name="T1" fmla="*/ 77 h 88"/>
                <a:gd name="T2" fmla="*/ 3 w 89"/>
                <a:gd name="T3" fmla="*/ 73 h 88"/>
                <a:gd name="T4" fmla="*/ 72 w 89"/>
                <a:gd name="T5" fmla="*/ 17 h 88"/>
                <a:gd name="T6" fmla="*/ 11 w 89"/>
                <a:gd name="T7" fmla="*/ 18 h 88"/>
                <a:gd name="T8" fmla="*/ 6 w 89"/>
                <a:gd name="T9" fmla="*/ 27 h 88"/>
                <a:gd name="T10" fmla="*/ 5 w 89"/>
                <a:gd name="T11" fmla="*/ 14 h 88"/>
                <a:gd name="T12" fmla="*/ 5 w 89"/>
                <a:gd name="T13" fmla="*/ 0 h 88"/>
                <a:gd name="T14" fmla="*/ 12 w 89"/>
                <a:gd name="T15" fmla="*/ 9 h 88"/>
                <a:gd name="T16" fmla="*/ 79 w 89"/>
                <a:gd name="T17" fmla="*/ 9 h 88"/>
                <a:gd name="T18" fmla="*/ 85 w 89"/>
                <a:gd name="T19" fmla="*/ 1 h 88"/>
                <a:gd name="T20" fmla="*/ 86 w 89"/>
                <a:gd name="T21" fmla="*/ 22 h 88"/>
                <a:gd name="T22" fmla="*/ 73 w 89"/>
                <a:gd name="T23" fmla="*/ 34 h 88"/>
                <a:gd name="T24" fmla="*/ 29 w 89"/>
                <a:gd name="T25" fmla="*/ 71 h 88"/>
                <a:gd name="T26" fmla="*/ 79 w 89"/>
                <a:gd name="T27" fmla="*/ 70 h 88"/>
                <a:gd name="T28" fmla="*/ 84 w 89"/>
                <a:gd name="T29" fmla="*/ 60 h 88"/>
                <a:gd name="T30" fmla="*/ 86 w 89"/>
                <a:gd name="T31" fmla="*/ 73 h 88"/>
                <a:gd name="T32" fmla="*/ 86 w 89"/>
                <a:gd name="T33" fmla="*/ 87 h 88"/>
                <a:gd name="T34" fmla="*/ 80 w 89"/>
                <a:gd name="T35" fmla="*/ 79 h 88"/>
                <a:gd name="T36" fmla="*/ 3 w 89"/>
                <a:gd name="T37" fmla="*/ 7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88">
                  <a:moveTo>
                    <a:pt x="3" y="77"/>
                  </a:moveTo>
                  <a:cubicBezTo>
                    <a:pt x="3" y="76"/>
                    <a:pt x="3" y="74"/>
                    <a:pt x="3" y="73"/>
                  </a:cubicBezTo>
                  <a:cubicBezTo>
                    <a:pt x="26" y="55"/>
                    <a:pt x="49" y="35"/>
                    <a:pt x="72" y="17"/>
                  </a:cubicBezTo>
                  <a:cubicBezTo>
                    <a:pt x="52" y="17"/>
                    <a:pt x="30" y="16"/>
                    <a:pt x="11" y="18"/>
                  </a:cubicBezTo>
                  <a:cubicBezTo>
                    <a:pt x="7" y="18"/>
                    <a:pt x="11" y="27"/>
                    <a:pt x="6" y="27"/>
                  </a:cubicBezTo>
                  <a:cubicBezTo>
                    <a:pt x="0" y="27"/>
                    <a:pt x="5" y="19"/>
                    <a:pt x="5" y="14"/>
                  </a:cubicBezTo>
                  <a:cubicBezTo>
                    <a:pt x="5" y="9"/>
                    <a:pt x="1" y="2"/>
                    <a:pt x="5" y="0"/>
                  </a:cubicBezTo>
                  <a:cubicBezTo>
                    <a:pt x="11" y="0"/>
                    <a:pt x="8" y="8"/>
                    <a:pt x="12" y="9"/>
                  </a:cubicBezTo>
                  <a:cubicBezTo>
                    <a:pt x="35" y="9"/>
                    <a:pt x="57" y="9"/>
                    <a:pt x="79" y="9"/>
                  </a:cubicBezTo>
                  <a:cubicBezTo>
                    <a:pt x="83" y="8"/>
                    <a:pt x="80" y="0"/>
                    <a:pt x="85" y="1"/>
                  </a:cubicBezTo>
                  <a:cubicBezTo>
                    <a:pt x="86" y="5"/>
                    <a:pt x="88" y="16"/>
                    <a:pt x="86" y="22"/>
                  </a:cubicBezTo>
                  <a:cubicBezTo>
                    <a:pt x="85" y="25"/>
                    <a:pt x="77" y="31"/>
                    <a:pt x="73" y="34"/>
                  </a:cubicBezTo>
                  <a:cubicBezTo>
                    <a:pt x="58" y="46"/>
                    <a:pt x="40" y="60"/>
                    <a:pt x="29" y="71"/>
                  </a:cubicBezTo>
                  <a:cubicBezTo>
                    <a:pt x="45" y="70"/>
                    <a:pt x="64" y="72"/>
                    <a:pt x="79" y="70"/>
                  </a:cubicBezTo>
                  <a:cubicBezTo>
                    <a:pt x="84" y="69"/>
                    <a:pt x="80" y="61"/>
                    <a:pt x="84" y="60"/>
                  </a:cubicBezTo>
                  <a:cubicBezTo>
                    <a:pt x="89" y="60"/>
                    <a:pt x="86" y="68"/>
                    <a:pt x="86" y="73"/>
                  </a:cubicBezTo>
                  <a:cubicBezTo>
                    <a:pt x="86" y="79"/>
                    <a:pt x="87" y="84"/>
                    <a:pt x="86" y="87"/>
                  </a:cubicBezTo>
                  <a:cubicBezTo>
                    <a:pt x="81" y="88"/>
                    <a:pt x="82" y="82"/>
                    <a:pt x="80" y="79"/>
                  </a:cubicBezTo>
                  <a:cubicBezTo>
                    <a:pt x="58" y="75"/>
                    <a:pt x="28" y="78"/>
                    <a:pt x="3" y="7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3" name="Freeform 91">
              <a:extLst>
                <a:ext uri="{FF2B5EF4-FFF2-40B4-BE49-F238E27FC236}">
                  <a16:creationId xmlns:a16="http://schemas.microsoft.com/office/drawing/2014/main" id="{0C484BC1-5EBC-B182-1DEA-9EB7D4035B9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644484" y="3835762"/>
              <a:ext cx="175371" cy="77637"/>
            </a:xfrm>
            <a:custGeom>
              <a:avLst/>
              <a:gdLst>
                <a:gd name="T0" fmla="*/ 83 w 85"/>
                <a:gd name="T1" fmla="*/ 34 h 35"/>
                <a:gd name="T2" fmla="*/ 76 w 85"/>
                <a:gd name="T3" fmla="*/ 25 h 35"/>
                <a:gd name="T4" fmla="*/ 9 w 85"/>
                <a:gd name="T5" fmla="*/ 25 h 35"/>
                <a:gd name="T6" fmla="*/ 2 w 85"/>
                <a:gd name="T7" fmla="*/ 34 h 35"/>
                <a:gd name="T8" fmla="*/ 2 w 85"/>
                <a:gd name="T9" fmla="*/ 1 h 35"/>
                <a:gd name="T10" fmla="*/ 7 w 85"/>
                <a:gd name="T11" fmla="*/ 9 h 35"/>
                <a:gd name="T12" fmla="*/ 75 w 85"/>
                <a:gd name="T13" fmla="*/ 10 h 35"/>
                <a:gd name="T14" fmla="*/ 82 w 85"/>
                <a:gd name="T15" fmla="*/ 1 h 35"/>
                <a:gd name="T16" fmla="*/ 83 w 85"/>
                <a:gd name="T17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35">
                  <a:moveTo>
                    <a:pt x="83" y="34"/>
                  </a:moveTo>
                  <a:cubicBezTo>
                    <a:pt x="77" y="35"/>
                    <a:pt x="80" y="27"/>
                    <a:pt x="76" y="25"/>
                  </a:cubicBezTo>
                  <a:cubicBezTo>
                    <a:pt x="56" y="24"/>
                    <a:pt x="29" y="24"/>
                    <a:pt x="9" y="25"/>
                  </a:cubicBezTo>
                  <a:cubicBezTo>
                    <a:pt x="4" y="26"/>
                    <a:pt x="8" y="34"/>
                    <a:pt x="2" y="34"/>
                  </a:cubicBezTo>
                  <a:cubicBezTo>
                    <a:pt x="0" y="26"/>
                    <a:pt x="1" y="11"/>
                    <a:pt x="2" y="1"/>
                  </a:cubicBezTo>
                  <a:cubicBezTo>
                    <a:pt x="7" y="0"/>
                    <a:pt x="5" y="7"/>
                    <a:pt x="7" y="9"/>
                  </a:cubicBezTo>
                  <a:cubicBezTo>
                    <a:pt x="26" y="13"/>
                    <a:pt x="55" y="11"/>
                    <a:pt x="75" y="10"/>
                  </a:cubicBezTo>
                  <a:cubicBezTo>
                    <a:pt x="80" y="10"/>
                    <a:pt x="77" y="1"/>
                    <a:pt x="82" y="1"/>
                  </a:cubicBezTo>
                  <a:cubicBezTo>
                    <a:pt x="85" y="7"/>
                    <a:pt x="83" y="27"/>
                    <a:pt x="83" y="34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4" name="Freeform 92">
              <a:extLst>
                <a:ext uri="{FF2B5EF4-FFF2-40B4-BE49-F238E27FC236}">
                  <a16:creationId xmlns:a16="http://schemas.microsoft.com/office/drawing/2014/main" id="{4462761C-CABA-C0D1-F0E3-9CB2CC10655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804934" y="3778828"/>
              <a:ext cx="175371" cy="191506"/>
            </a:xfrm>
            <a:custGeom>
              <a:avLst/>
              <a:gdLst>
                <a:gd name="T0" fmla="*/ 0 w 85"/>
                <a:gd name="T1" fmla="*/ 47 h 86"/>
                <a:gd name="T2" fmla="*/ 0 w 85"/>
                <a:gd name="T3" fmla="*/ 40 h 86"/>
                <a:gd name="T4" fmla="*/ 77 w 85"/>
                <a:gd name="T5" fmla="*/ 7 h 86"/>
                <a:gd name="T6" fmla="*/ 82 w 85"/>
                <a:gd name="T7" fmla="*/ 1 h 86"/>
                <a:gd name="T8" fmla="*/ 82 w 85"/>
                <a:gd name="T9" fmla="*/ 35 h 86"/>
                <a:gd name="T10" fmla="*/ 76 w 85"/>
                <a:gd name="T11" fmla="*/ 24 h 86"/>
                <a:gd name="T12" fmla="*/ 18 w 85"/>
                <a:gd name="T13" fmla="*/ 47 h 86"/>
                <a:gd name="T14" fmla="*/ 76 w 85"/>
                <a:gd name="T15" fmla="*/ 69 h 86"/>
                <a:gd name="T16" fmla="*/ 82 w 85"/>
                <a:gd name="T17" fmla="*/ 59 h 86"/>
                <a:gd name="T18" fmla="*/ 83 w 85"/>
                <a:gd name="T19" fmla="*/ 85 h 86"/>
                <a:gd name="T20" fmla="*/ 75 w 85"/>
                <a:gd name="T21" fmla="*/ 77 h 86"/>
                <a:gd name="T22" fmla="*/ 0 w 85"/>
                <a:gd name="T23" fmla="*/ 4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86">
                  <a:moveTo>
                    <a:pt x="0" y="47"/>
                  </a:moveTo>
                  <a:cubicBezTo>
                    <a:pt x="0" y="44"/>
                    <a:pt x="0" y="42"/>
                    <a:pt x="0" y="40"/>
                  </a:cubicBezTo>
                  <a:cubicBezTo>
                    <a:pt x="25" y="28"/>
                    <a:pt x="53" y="20"/>
                    <a:pt x="77" y="7"/>
                  </a:cubicBezTo>
                  <a:cubicBezTo>
                    <a:pt x="80" y="6"/>
                    <a:pt x="77" y="0"/>
                    <a:pt x="82" y="1"/>
                  </a:cubicBezTo>
                  <a:cubicBezTo>
                    <a:pt x="84" y="8"/>
                    <a:pt x="85" y="28"/>
                    <a:pt x="82" y="35"/>
                  </a:cubicBezTo>
                  <a:cubicBezTo>
                    <a:pt x="77" y="35"/>
                    <a:pt x="80" y="26"/>
                    <a:pt x="76" y="24"/>
                  </a:cubicBezTo>
                  <a:cubicBezTo>
                    <a:pt x="56" y="31"/>
                    <a:pt x="38" y="40"/>
                    <a:pt x="18" y="47"/>
                  </a:cubicBezTo>
                  <a:cubicBezTo>
                    <a:pt x="37" y="54"/>
                    <a:pt x="56" y="62"/>
                    <a:pt x="76" y="69"/>
                  </a:cubicBezTo>
                  <a:cubicBezTo>
                    <a:pt x="81" y="68"/>
                    <a:pt x="76" y="58"/>
                    <a:pt x="82" y="59"/>
                  </a:cubicBezTo>
                  <a:cubicBezTo>
                    <a:pt x="85" y="63"/>
                    <a:pt x="82" y="80"/>
                    <a:pt x="83" y="85"/>
                  </a:cubicBezTo>
                  <a:cubicBezTo>
                    <a:pt x="77" y="86"/>
                    <a:pt x="79" y="79"/>
                    <a:pt x="75" y="77"/>
                  </a:cubicBezTo>
                  <a:cubicBezTo>
                    <a:pt x="50" y="67"/>
                    <a:pt x="25" y="56"/>
                    <a:pt x="0" y="4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5" name="Freeform 93">
              <a:extLst>
                <a:ext uri="{FF2B5EF4-FFF2-40B4-BE49-F238E27FC236}">
                  <a16:creationId xmlns:a16="http://schemas.microsoft.com/office/drawing/2014/main" id="{9652582C-CEE1-8090-FE44-08AB88684AC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000582" y="3795389"/>
              <a:ext cx="177437" cy="160451"/>
            </a:xfrm>
            <a:custGeom>
              <a:avLst/>
              <a:gdLst>
                <a:gd name="T0" fmla="*/ 85 w 86"/>
                <a:gd name="T1" fmla="*/ 62 h 72"/>
                <a:gd name="T2" fmla="*/ 65 w 86"/>
                <a:gd name="T3" fmla="*/ 63 h 72"/>
                <a:gd name="T4" fmla="*/ 75 w 86"/>
                <a:gd name="T5" fmla="*/ 54 h 72"/>
                <a:gd name="T6" fmla="*/ 78 w 86"/>
                <a:gd name="T7" fmla="*/ 26 h 72"/>
                <a:gd name="T8" fmla="*/ 50 w 86"/>
                <a:gd name="T9" fmla="*/ 25 h 72"/>
                <a:gd name="T10" fmla="*/ 50 w 86"/>
                <a:gd name="T11" fmla="*/ 46 h 72"/>
                <a:gd name="T12" fmla="*/ 60 w 86"/>
                <a:gd name="T13" fmla="*/ 53 h 72"/>
                <a:gd name="T14" fmla="*/ 31 w 86"/>
                <a:gd name="T15" fmla="*/ 54 h 72"/>
                <a:gd name="T16" fmla="*/ 40 w 86"/>
                <a:gd name="T17" fmla="*/ 48 h 72"/>
                <a:gd name="T18" fmla="*/ 42 w 86"/>
                <a:gd name="T19" fmla="*/ 25 h 72"/>
                <a:gd name="T20" fmla="*/ 9 w 86"/>
                <a:gd name="T21" fmla="*/ 25 h 72"/>
                <a:gd name="T22" fmla="*/ 11 w 86"/>
                <a:gd name="T23" fmla="*/ 57 h 72"/>
                <a:gd name="T24" fmla="*/ 26 w 86"/>
                <a:gd name="T25" fmla="*/ 69 h 72"/>
                <a:gd name="T26" fmla="*/ 2 w 86"/>
                <a:gd name="T27" fmla="*/ 67 h 72"/>
                <a:gd name="T28" fmla="*/ 3 w 86"/>
                <a:gd name="T29" fmla="*/ 0 h 72"/>
                <a:gd name="T30" fmla="*/ 9 w 86"/>
                <a:gd name="T31" fmla="*/ 10 h 72"/>
                <a:gd name="T32" fmla="*/ 76 w 86"/>
                <a:gd name="T33" fmla="*/ 11 h 72"/>
                <a:gd name="T34" fmla="*/ 83 w 86"/>
                <a:gd name="T35" fmla="*/ 1 h 72"/>
                <a:gd name="T36" fmla="*/ 85 w 86"/>
                <a:gd name="T37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72">
                  <a:moveTo>
                    <a:pt x="85" y="62"/>
                  </a:moveTo>
                  <a:cubicBezTo>
                    <a:pt x="80" y="64"/>
                    <a:pt x="68" y="63"/>
                    <a:pt x="65" y="63"/>
                  </a:cubicBezTo>
                  <a:cubicBezTo>
                    <a:pt x="64" y="55"/>
                    <a:pt x="72" y="58"/>
                    <a:pt x="75" y="54"/>
                  </a:cubicBezTo>
                  <a:cubicBezTo>
                    <a:pt x="79" y="48"/>
                    <a:pt x="78" y="37"/>
                    <a:pt x="78" y="26"/>
                  </a:cubicBezTo>
                  <a:cubicBezTo>
                    <a:pt x="71" y="24"/>
                    <a:pt x="59" y="26"/>
                    <a:pt x="50" y="25"/>
                  </a:cubicBezTo>
                  <a:cubicBezTo>
                    <a:pt x="48" y="30"/>
                    <a:pt x="48" y="41"/>
                    <a:pt x="50" y="46"/>
                  </a:cubicBezTo>
                  <a:cubicBezTo>
                    <a:pt x="50" y="51"/>
                    <a:pt x="60" y="48"/>
                    <a:pt x="60" y="53"/>
                  </a:cubicBezTo>
                  <a:cubicBezTo>
                    <a:pt x="55" y="56"/>
                    <a:pt x="38" y="54"/>
                    <a:pt x="31" y="54"/>
                  </a:cubicBezTo>
                  <a:cubicBezTo>
                    <a:pt x="30" y="48"/>
                    <a:pt x="37" y="50"/>
                    <a:pt x="40" y="48"/>
                  </a:cubicBezTo>
                  <a:cubicBezTo>
                    <a:pt x="43" y="43"/>
                    <a:pt x="42" y="34"/>
                    <a:pt x="42" y="25"/>
                  </a:cubicBezTo>
                  <a:cubicBezTo>
                    <a:pt x="31" y="25"/>
                    <a:pt x="20" y="25"/>
                    <a:pt x="9" y="25"/>
                  </a:cubicBezTo>
                  <a:cubicBezTo>
                    <a:pt x="8" y="37"/>
                    <a:pt x="6" y="49"/>
                    <a:pt x="11" y="57"/>
                  </a:cubicBezTo>
                  <a:cubicBezTo>
                    <a:pt x="15" y="64"/>
                    <a:pt x="23" y="61"/>
                    <a:pt x="26" y="69"/>
                  </a:cubicBezTo>
                  <a:cubicBezTo>
                    <a:pt x="21" y="72"/>
                    <a:pt x="10" y="66"/>
                    <a:pt x="2" y="67"/>
                  </a:cubicBezTo>
                  <a:cubicBezTo>
                    <a:pt x="3" y="44"/>
                    <a:pt x="0" y="20"/>
                    <a:pt x="3" y="0"/>
                  </a:cubicBezTo>
                  <a:cubicBezTo>
                    <a:pt x="9" y="0"/>
                    <a:pt x="6" y="9"/>
                    <a:pt x="9" y="10"/>
                  </a:cubicBezTo>
                  <a:cubicBezTo>
                    <a:pt x="30" y="12"/>
                    <a:pt x="54" y="10"/>
                    <a:pt x="76" y="11"/>
                  </a:cubicBezTo>
                  <a:cubicBezTo>
                    <a:pt x="81" y="10"/>
                    <a:pt x="78" y="2"/>
                    <a:pt x="83" y="1"/>
                  </a:cubicBezTo>
                  <a:cubicBezTo>
                    <a:pt x="86" y="16"/>
                    <a:pt x="82" y="44"/>
                    <a:pt x="85" y="6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6" name="Freeform 94">
              <a:extLst>
                <a:ext uri="{FF2B5EF4-FFF2-40B4-BE49-F238E27FC236}">
                  <a16:creationId xmlns:a16="http://schemas.microsoft.com/office/drawing/2014/main" id="{37CB6E1A-7E7D-6E96-795B-13E44A9A5CB7}"/>
                </a:ext>
              </a:extLst>
            </p:cNvPr>
            <p:cNvSpPr>
              <a:spLocks noEditPoints="1"/>
            </p:cNvSpPr>
            <p:nvPr/>
          </p:nvSpPr>
          <p:spPr bwMode="auto">
            <a:xfrm rot="16200000">
              <a:off x="5182266" y="3782458"/>
              <a:ext cx="191906" cy="175978"/>
            </a:xfrm>
            <a:custGeom>
              <a:avLst/>
              <a:gdLst>
                <a:gd name="T0" fmla="*/ 44 w 93"/>
                <a:gd name="T1" fmla="*/ 47 h 77"/>
                <a:gd name="T2" fmla="*/ 11 w 93"/>
                <a:gd name="T3" fmla="*/ 68 h 77"/>
                <a:gd name="T4" fmla="*/ 4 w 93"/>
                <a:gd name="T5" fmla="*/ 77 h 77"/>
                <a:gd name="T6" fmla="*/ 3 w 93"/>
                <a:gd name="T7" fmla="*/ 60 h 77"/>
                <a:gd name="T8" fmla="*/ 40 w 93"/>
                <a:gd name="T9" fmla="*/ 25 h 77"/>
                <a:gd name="T10" fmla="*/ 10 w 93"/>
                <a:gd name="T11" fmla="*/ 26 h 77"/>
                <a:gd name="T12" fmla="*/ 5 w 93"/>
                <a:gd name="T13" fmla="*/ 35 h 77"/>
                <a:gd name="T14" fmla="*/ 4 w 93"/>
                <a:gd name="T15" fmla="*/ 19 h 77"/>
                <a:gd name="T16" fmla="*/ 4 w 93"/>
                <a:gd name="T17" fmla="*/ 2 h 77"/>
                <a:gd name="T18" fmla="*/ 10 w 93"/>
                <a:gd name="T19" fmla="*/ 10 h 77"/>
                <a:gd name="T20" fmla="*/ 78 w 93"/>
                <a:gd name="T21" fmla="*/ 10 h 77"/>
                <a:gd name="T22" fmla="*/ 84 w 93"/>
                <a:gd name="T23" fmla="*/ 1 h 77"/>
                <a:gd name="T24" fmla="*/ 75 w 93"/>
                <a:gd name="T25" fmla="*/ 65 h 77"/>
                <a:gd name="T26" fmla="*/ 44 w 93"/>
                <a:gd name="T27" fmla="*/ 47 h 77"/>
                <a:gd name="T28" fmla="*/ 80 w 93"/>
                <a:gd name="T29" fmla="*/ 28 h 77"/>
                <a:gd name="T30" fmla="*/ 46 w 93"/>
                <a:gd name="T31" fmla="*/ 25 h 77"/>
                <a:gd name="T32" fmla="*/ 80 w 93"/>
                <a:gd name="T33" fmla="*/ 2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77">
                  <a:moveTo>
                    <a:pt x="44" y="47"/>
                  </a:moveTo>
                  <a:cubicBezTo>
                    <a:pt x="37" y="59"/>
                    <a:pt x="21" y="60"/>
                    <a:pt x="11" y="68"/>
                  </a:cubicBezTo>
                  <a:cubicBezTo>
                    <a:pt x="8" y="71"/>
                    <a:pt x="9" y="76"/>
                    <a:pt x="4" y="77"/>
                  </a:cubicBezTo>
                  <a:cubicBezTo>
                    <a:pt x="0" y="75"/>
                    <a:pt x="4" y="65"/>
                    <a:pt x="3" y="60"/>
                  </a:cubicBezTo>
                  <a:cubicBezTo>
                    <a:pt x="12" y="45"/>
                    <a:pt x="43" y="52"/>
                    <a:pt x="40" y="25"/>
                  </a:cubicBezTo>
                  <a:cubicBezTo>
                    <a:pt x="30" y="26"/>
                    <a:pt x="18" y="24"/>
                    <a:pt x="10" y="26"/>
                  </a:cubicBezTo>
                  <a:cubicBezTo>
                    <a:pt x="6" y="27"/>
                    <a:pt x="10" y="34"/>
                    <a:pt x="5" y="35"/>
                  </a:cubicBezTo>
                  <a:cubicBezTo>
                    <a:pt x="0" y="33"/>
                    <a:pt x="4" y="25"/>
                    <a:pt x="4" y="19"/>
                  </a:cubicBezTo>
                  <a:cubicBezTo>
                    <a:pt x="4" y="13"/>
                    <a:pt x="1" y="7"/>
                    <a:pt x="4" y="2"/>
                  </a:cubicBezTo>
                  <a:cubicBezTo>
                    <a:pt x="10" y="1"/>
                    <a:pt x="7" y="8"/>
                    <a:pt x="10" y="10"/>
                  </a:cubicBezTo>
                  <a:cubicBezTo>
                    <a:pt x="31" y="11"/>
                    <a:pt x="58" y="11"/>
                    <a:pt x="78" y="10"/>
                  </a:cubicBezTo>
                  <a:cubicBezTo>
                    <a:pt x="83" y="9"/>
                    <a:pt x="79" y="0"/>
                    <a:pt x="84" y="1"/>
                  </a:cubicBezTo>
                  <a:cubicBezTo>
                    <a:pt x="84" y="20"/>
                    <a:pt x="93" y="58"/>
                    <a:pt x="75" y="65"/>
                  </a:cubicBezTo>
                  <a:cubicBezTo>
                    <a:pt x="61" y="71"/>
                    <a:pt x="45" y="62"/>
                    <a:pt x="44" y="47"/>
                  </a:cubicBezTo>
                  <a:close/>
                  <a:moveTo>
                    <a:pt x="80" y="28"/>
                  </a:moveTo>
                  <a:cubicBezTo>
                    <a:pt x="74" y="22"/>
                    <a:pt x="57" y="27"/>
                    <a:pt x="46" y="25"/>
                  </a:cubicBezTo>
                  <a:cubicBezTo>
                    <a:pt x="36" y="60"/>
                    <a:pt x="88" y="64"/>
                    <a:pt x="80" y="2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7" name="Freeform 95">
              <a:extLst>
                <a:ext uri="{FF2B5EF4-FFF2-40B4-BE49-F238E27FC236}">
                  <a16:creationId xmlns:a16="http://schemas.microsoft.com/office/drawing/2014/main" id="{F26A627A-05D7-64AD-39BC-02BC409163B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519198" y="3835762"/>
              <a:ext cx="175371" cy="77637"/>
            </a:xfrm>
            <a:custGeom>
              <a:avLst/>
              <a:gdLst>
                <a:gd name="T0" fmla="*/ 83 w 85"/>
                <a:gd name="T1" fmla="*/ 34 h 35"/>
                <a:gd name="T2" fmla="*/ 74 w 85"/>
                <a:gd name="T3" fmla="*/ 24 h 35"/>
                <a:gd name="T4" fmla="*/ 9 w 85"/>
                <a:gd name="T5" fmla="*/ 25 h 35"/>
                <a:gd name="T6" fmla="*/ 2 w 85"/>
                <a:gd name="T7" fmla="*/ 34 h 35"/>
                <a:gd name="T8" fmla="*/ 2 w 85"/>
                <a:gd name="T9" fmla="*/ 1 h 35"/>
                <a:gd name="T10" fmla="*/ 7 w 85"/>
                <a:gd name="T11" fmla="*/ 9 h 35"/>
                <a:gd name="T12" fmla="*/ 75 w 85"/>
                <a:gd name="T13" fmla="*/ 10 h 35"/>
                <a:gd name="T14" fmla="*/ 82 w 85"/>
                <a:gd name="T15" fmla="*/ 1 h 35"/>
                <a:gd name="T16" fmla="*/ 83 w 85"/>
                <a:gd name="T17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35">
                  <a:moveTo>
                    <a:pt x="83" y="34"/>
                  </a:moveTo>
                  <a:cubicBezTo>
                    <a:pt x="76" y="35"/>
                    <a:pt x="80" y="25"/>
                    <a:pt x="74" y="24"/>
                  </a:cubicBezTo>
                  <a:cubicBezTo>
                    <a:pt x="53" y="25"/>
                    <a:pt x="29" y="23"/>
                    <a:pt x="9" y="25"/>
                  </a:cubicBezTo>
                  <a:cubicBezTo>
                    <a:pt x="4" y="25"/>
                    <a:pt x="8" y="34"/>
                    <a:pt x="2" y="34"/>
                  </a:cubicBezTo>
                  <a:cubicBezTo>
                    <a:pt x="0" y="26"/>
                    <a:pt x="1" y="11"/>
                    <a:pt x="2" y="1"/>
                  </a:cubicBezTo>
                  <a:cubicBezTo>
                    <a:pt x="7" y="0"/>
                    <a:pt x="6" y="6"/>
                    <a:pt x="7" y="9"/>
                  </a:cubicBezTo>
                  <a:cubicBezTo>
                    <a:pt x="26" y="12"/>
                    <a:pt x="55" y="11"/>
                    <a:pt x="75" y="10"/>
                  </a:cubicBezTo>
                  <a:cubicBezTo>
                    <a:pt x="80" y="9"/>
                    <a:pt x="77" y="1"/>
                    <a:pt x="82" y="1"/>
                  </a:cubicBezTo>
                  <a:cubicBezTo>
                    <a:pt x="85" y="7"/>
                    <a:pt x="83" y="27"/>
                    <a:pt x="83" y="34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8" name="Freeform 96">
              <a:extLst>
                <a:ext uri="{FF2B5EF4-FFF2-40B4-BE49-F238E27FC236}">
                  <a16:creationId xmlns:a16="http://schemas.microsoft.com/office/drawing/2014/main" id="{53503110-6A50-E346-3643-5275C67678A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659467" y="3790725"/>
              <a:ext cx="179504" cy="175978"/>
            </a:xfrm>
            <a:custGeom>
              <a:avLst/>
              <a:gdLst>
                <a:gd name="T0" fmla="*/ 87 w 87"/>
                <a:gd name="T1" fmla="*/ 5 h 77"/>
                <a:gd name="T2" fmla="*/ 87 w 87"/>
                <a:gd name="T3" fmla="*/ 75 h 77"/>
                <a:gd name="T4" fmla="*/ 66 w 87"/>
                <a:gd name="T5" fmla="*/ 74 h 77"/>
                <a:gd name="T6" fmla="*/ 77 w 87"/>
                <a:gd name="T7" fmla="*/ 67 h 77"/>
                <a:gd name="T8" fmla="*/ 80 w 87"/>
                <a:gd name="T9" fmla="*/ 46 h 77"/>
                <a:gd name="T10" fmla="*/ 12 w 87"/>
                <a:gd name="T11" fmla="*/ 47 h 77"/>
                <a:gd name="T12" fmla="*/ 6 w 87"/>
                <a:gd name="T13" fmla="*/ 58 h 77"/>
                <a:gd name="T14" fmla="*/ 5 w 87"/>
                <a:gd name="T15" fmla="*/ 45 h 77"/>
                <a:gd name="T16" fmla="*/ 5 w 87"/>
                <a:gd name="T17" fmla="*/ 21 h 77"/>
                <a:gd name="T18" fmla="*/ 10 w 87"/>
                <a:gd name="T19" fmla="*/ 31 h 77"/>
                <a:gd name="T20" fmla="*/ 79 w 87"/>
                <a:gd name="T21" fmla="*/ 33 h 77"/>
                <a:gd name="T22" fmla="*/ 78 w 87"/>
                <a:gd name="T23" fmla="*/ 16 h 77"/>
                <a:gd name="T24" fmla="*/ 66 w 87"/>
                <a:gd name="T25" fmla="*/ 7 h 77"/>
                <a:gd name="T26" fmla="*/ 87 w 87"/>
                <a:gd name="T27" fmla="*/ 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" h="77">
                  <a:moveTo>
                    <a:pt x="87" y="5"/>
                  </a:moveTo>
                  <a:cubicBezTo>
                    <a:pt x="85" y="27"/>
                    <a:pt x="86" y="54"/>
                    <a:pt x="87" y="75"/>
                  </a:cubicBezTo>
                  <a:cubicBezTo>
                    <a:pt x="81" y="73"/>
                    <a:pt x="72" y="77"/>
                    <a:pt x="66" y="74"/>
                  </a:cubicBezTo>
                  <a:cubicBezTo>
                    <a:pt x="64" y="66"/>
                    <a:pt x="73" y="69"/>
                    <a:pt x="77" y="67"/>
                  </a:cubicBezTo>
                  <a:cubicBezTo>
                    <a:pt x="80" y="62"/>
                    <a:pt x="81" y="55"/>
                    <a:pt x="80" y="46"/>
                  </a:cubicBezTo>
                  <a:cubicBezTo>
                    <a:pt x="58" y="47"/>
                    <a:pt x="33" y="45"/>
                    <a:pt x="12" y="47"/>
                  </a:cubicBezTo>
                  <a:cubicBezTo>
                    <a:pt x="7" y="48"/>
                    <a:pt x="10" y="57"/>
                    <a:pt x="6" y="58"/>
                  </a:cubicBezTo>
                  <a:cubicBezTo>
                    <a:pt x="0" y="57"/>
                    <a:pt x="4" y="49"/>
                    <a:pt x="5" y="45"/>
                  </a:cubicBezTo>
                  <a:cubicBezTo>
                    <a:pt x="5" y="36"/>
                    <a:pt x="1" y="26"/>
                    <a:pt x="5" y="21"/>
                  </a:cubicBezTo>
                  <a:cubicBezTo>
                    <a:pt x="11" y="20"/>
                    <a:pt x="8" y="28"/>
                    <a:pt x="10" y="31"/>
                  </a:cubicBezTo>
                  <a:cubicBezTo>
                    <a:pt x="30" y="35"/>
                    <a:pt x="57" y="32"/>
                    <a:pt x="79" y="33"/>
                  </a:cubicBezTo>
                  <a:cubicBezTo>
                    <a:pt x="81" y="26"/>
                    <a:pt x="81" y="20"/>
                    <a:pt x="78" y="16"/>
                  </a:cubicBezTo>
                  <a:cubicBezTo>
                    <a:pt x="75" y="10"/>
                    <a:pt x="68" y="13"/>
                    <a:pt x="66" y="7"/>
                  </a:cubicBezTo>
                  <a:cubicBezTo>
                    <a:pt x="69" y="0"/>
                    <a:pt x="80" y="7"/>
                    <a:pt x="87" y="5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29" name="Freeform 97">
              <a:extLst>
                <a:ext uri="{FF2B5EF4-FFF2-40B4-BE49-F238E27FC236}">
                  <a16:creationId xmlns:a16="http://schemas.microsoft.com/office/drawing/2014/main" id="{28760574-B5F1-518E-C6FD-65CE3113AEF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852527" y="3781928"/>
              <a:ext cx="181571" cy="191506"/>
            </a:xfrm>
            <a:custGeom>
              <a:avLst/>
              <a:gdLst>
                <a:gd name="T0" fmla="*/ 87 w 88"/>
                <a:gd name="T1" fmla="*/ 0 h 84"/>
                <a:gd name="T2" fmla="*/ 86 w 88"/>
                <a:gd name="T3" fmla="*/ 34 h 84"/>
                <a:gd name="T4" fmla="*/ 81 w 88"/>
                <a:gd name="T5" fmla="*/ 26 h 84"/>
                <a:gd name="T6" fmla="*/ 48 w 88"/>
                <a:gd name="T7" fmla="*/ 45 h 84"/>
                <a:gd name="T8" fmla="*/ 79 w 88"/>
                <a:gd name="T9" fmla="*/ 65 h 84"/>
                <a:gd name="T10" fmla="*/ 85 w 88"/>
                <a:gd name="T11" fmla="*/ 58 h 84"/>
                <a:gd name="T12" fmla="*/ 86 w 88"/>
                <a:gd name="T13" fmla="*/ 82 h 84"/>
                <a:gd name="T14" fmla="*/ 80 w 88"/>
                <a:gd name="T15" fmla="*/ 76 h 84"/>
                <a:gd name="T16" fmla="*/ 41 w 88"/>
                <a:gd name="T17" fmla="*/ 48 h 84"/>
                <a:gd name="T18" fmla="*/ 11 w 88"/>
                <a:gd name="T19" fmla="*/ 49 h 84"/>
                <a:gd name="T20" fmla="*/ 6 w 88"/>
                <a:gd name="T21" fmla="*/ 60 h 84"/>
                <a:gd name="T22" fmla="*/ 5 w 88"/>
                <a:gd name="T23" fmla="*/ 48 h 84"/>
                <a:gd name="T24" fmla="*/ 5 w 88"/>
                <a:gd name="T25" fmla="*/ 22 h 84"/>
                <a:gd name="T26" fmla="*/ 10 w 88"/>
                <a:gd name="T27" fmla="*/ 33 h 84"/>
                <a:gd name="T28" fmla="*/ 40 w 88"/>
                <a:gd name="T29" fmla="*/ 34 h 84"/>
                <a:gd name="T30" fmla="*/ 60 w 88"/>
                <a:gd name="T31" fmla="*/ 21 h 84"/>
                <a:gd name="T32" fmla="*/ 83 w 88"/>
                <a:gd name="T33" fmla="*/ 0 h 84"/>
                <a:gd name="T34" fmla="*/ 87 w 88"/>
                <a:gd name="T3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8" h="84">
                  <a:moveTo>
                    <a:pt x="87" y="0"/>
                  </a:moveTo>
                  <a:cubicBezTo>
                    <a:pt x="85" y="10"/>
                    <a:pt x="87" y="26"/>
                    <a:pt x="86" y="34"/>
                  </a:cubicBezTo>
                  <a:cubicBezTo>
                    <a:pt x="80" y="36"/>
                    <a:pt x="82" y="29"/>
                    <a:pt x="81" y="26"/>
                  </a:cubicBezTo>
                  <a:cubicBezTo>
                    <a:pt x="71" y="29"/>
                    <a:pt x="60" y="40"/>
                    <a:pt x="48" y="45"/>
                  </a:cubicBezTo>
                  <a:cubicBezTo>
                    <a:pt x="57" y="53"/>
                    <a:pt x="68" y="59"/>
                    <a:pt x="79" y="65"/>
                  </a:cubicBezTo>
                  <a:cubicBezTo>
                    <a:pt x="84" y="65"/>
                    <a:pt x="80" y="57"/>
                    <a:pt x="85" y="58"/>
                  </a:cubicBezTo>
                  <a:cubicBezTo>
                    <a:pt x="88" y="62"/>
                    <a:pt x="86" y="77"/>
                    <a:pt x="86" y="82"/>
                  </a:cubicBezTo>
                  <a:cubicBezTo>
                    <a:pt x="81" y="84"/>
                    <a:pt x="82" y="78"/>
                    <a:pt x="80" y="76"/>
                  </a:cubicBezTo>
                  <a:cubicBezTo>
                    <a:pt x="68" y="66"/>
                    <a:pt x="54" y="58"/>
                    <a:pt x="41" y="48"/>
                  </a:cubicBezTo>
                  <a:cubicBezTo>
                    <a:pt x="31" y="48"/>
                    <a:pt x="20" y="47"/>
                    <a:pt x="11" y="49"/>
                  </a:cubicBezTo>
                  <a:cubicBezTo>
                    <a:pt x="7" y="51"/>
                    <a:pt x="10" y="59"/>
                    <a:pt x="6" y="60"/>
                  </a:cubicBezTo>
                  <a:cubicBezTo>
                    <a:pt x="0" y="60"/>
                    <a:pt x="4" y="52"/>
                    <a:pt x="5" y="48"/>
                  </a:cubicBezTo>
                  <a:cubicBezTo>
                    <a:pt x="5" y="39"/>
                    <a:pt x="1" y="28"/>
                    <a:pt x="5" y="22"/>
                  </a:cubicBezTo>
                  <a:cubicBezTo>
                    <a:pt x="11" y="22"/>
                    <a:pt x="8" y="30"/>
                    <a:pt x="10" y="33"/>
                  </a:cubicBezTo>
                  <a:cubicBezTo>
                    <a:pt x="20" y="34"/>
                    <a:pt x="31" y="37"/>
                    <a:pt x="40" y="34"/>
                  </a:cubicBezTo>
                  <a:cubicBezTo>
                    <a:pt x="46" y="33"/>
                    <a:pt x="52" y="26"/>
                    <a:pt x="60" y="21"/>
                  </a:cubicBezTo>
                  <a:cubicBezTo>
                    <a:pt x="70" y="15"/>
                    <a:pt x="81" y="12"/>
                    <a:pt x="83" y="0"/>
                  </a:cubicBezTo>
                  <a:cubicBezTo>
                    <a:pt x="85" y="0"/>
                    <a:pt x="86" y="0"/>
                    <a:pt x="87" y="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0" name="Freeform 98">
              <a:extLst>
                <a:ext uri="{FF2B5EF4-FFF2-40B4-BE49-F238E27FC236}">
                  <a16:creationId xmlns:a16="http://schemas.microsoft.com/office/drawing/2014/main" id="{EF336DBE-90F6-97CE-4E31-6A6D74472EB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325594" y="3802631"/>
              <a:ext cx="177437" cy="150099"/>
            </a:xfrm>
            <a:custGeom>
              <a:avLst/>
              <a:gdLst>
                <a:gd name="T0" fmla="*/ 86 w 86"/>
                <a:gd name="T1" fmla="*/ 62 h 66"/>
                <a:gd name="T2" fmla="*/ 65 w 86"/>
                <a:gd name="T3" fmla="*/ 61 h 66"/>
                <a:gd name="T4" fmla="*/ 77 w 86"/>
                <a:gd name="T5" fmla="*/ 53 h 66"/>
                <a:gd name="T6" fmla="*/ 79 w 86"/>
                <a:gd name="T7" fmla="*/ 27 h 66"/>
                <a:gd name="T8" fmla="*/ 49 w 86"/>
                <a:gd name="T9" fmla="*/ 25 h 66"/>
                <a:gd name="T10" fmla="*/ 50 w 86"/>
                <a:gd name="T11" fmla="*/ 48 h 66"/>
                <a:gd name="T12" fmla="*/ 60 w 86"/>
                <a:gd name="T13" fmla="*/ 54 h 66"/>
                <a:gd name="T14" fmla="*/ 31 w 86"/>
                <a:gd name="T15" fmla="*/ 55 h 66"/>
                <a:gd name="T16" fmla="*/ 41 w 86"/>
                <a:gd name="T17" fmla="*/ 49 h 66"/>
                <a:gd name="T18" fmla="*/ 42 w 86"/>
                <a:gd name="T19" fmla="*/ 25 h 66"/>
                <a:gd name="T20" fmla="*/ 11 w 86"/>
                <a:gd name="T21" fmla="*/ 26 h 66"/>
                <a:gd name="T22" fmla="*/ 5 w 86"/>
                <a:gd name="T23" fmla="*/ 36 h 66"/>
                <a:gd name="T24" fmla="*/ 4 w 86"/>
                <a:gd name="T25" fmla="*/ 15 h 66"/>
                <a:gd name="T26" fmla="*/ 4 w 86"/>
                <a:gd name="T27" fmla="*/ 1 h 66"/>
                <a:gd name="T28" fmla="*/ 10 w 86"/>
                <a:gd name="T29" fmla="*/ 10 h 66"/>
                <a:gd name="T30" fmla="*/ 76 w 86"/>
                <a:gd name="T31" fmla="*/ 11 h 66"/>
                <a:gd name="T32" fmla="*/ 84 w 86"/>
                <a:gd name="T33" fmla="*/ 2 h 66"/>
                <a:gd name="T34" fmla="*/ 86 w 86"/>
                <a:gd name="T35" fmla="*/ 3 h 66"/>
                <a:gd name="T36" fmla="*/ 86 w 86"/>
                <a:gd name="T37" fmla="*/ 6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66">
                  <a:moveTo>
                    <a:pt x="86" y="62"/>
                  </a:moveTo>
                  <a:cubicBezTo>
                    <a:pt x="80" y="61"/>
                    <a:pt x="69" y="66"/>
                    <a:pt x="65" y="61"/>
                  </a:cubicBezTo>
                  <a:cubicBezTo>
                    <a:pt x="67" y="54"/>
                    <a:pt x="74" y="58"/>
                    <a:pt x="77" y="53"/>
                  </a:cubicBezTo>
                  <a:cubicBezTo>
                    <a:pt x="82" y="46"/>
                    <a:pt x="78" y="38"/>
                    <a:pt x="79" y="27"/>
                  </a:cubicBezTo>
                  <a:cubicBezTo>
                    <a:pt x="73" y="23"/>
                    <a:pt x="59" y="26"/>
                    <a:pt x="49" y="25"/>
                  </a:cubicBezTo>
                  <a:cubicBezTo>
                    <a:pt x="48" y="31"/>
                    <a:pt x="46" y="43"/>
                    <a:pt x="50" y="48"/>
                  </a:cubicBezTo>
                  <a:cubicBezTo>
                    <a:pt x="53" y="52"/>
                    <a:pt x="56" y="50"/>
                    <a:pt x="60" y="54"/>
                  </a:cubicBezTo>
                  <a:cubicBezTo>
                    <a:pt x="58" y="59"/>
                    <a:pt x="36" y="57"/>
                    <a:pt x="31" y="55"/>
                  </a:cubicBezTo>
                  <a:cubicBezTo>
                    <a:pt x="31" y="49"/>
                    <a:pt x="40" y="53"/>
                    <a:pt x="41" y="49"/>
                  </a:cubicBezTo>
                  <a:cubicBezTo>
                    <a:pt x="42" y="42"/>
                    <a:pt x="42" y="33"/>
                    <a:pt x="42" y="25"/>
                  </a:cubicBezTo>
                  <a:cubicBezTo>
                    <a:pt x="32" y="25"/>
                    <a:pt x="20" y="24"/>
                    <a:pt x="11" y="26"/>
                  </a:cubicBezTo>
                  <a:cubicBezTo>
                    <a:pt x="6" y="26"/>
                    <a:pt x="10" y="35"/>
                    <a:pt x="5" y="36"/>
                  </a:cubicBezTo>
                  <a:cubicBezTo>
                    <a:pt x="0" y="34"/>
                    <a:pt x="4" y="23"/>
                    <a:pt x="4" y="15"/>
                  </a:cubicBezTo>
                  <a:cubicBezTo>
                    <a:pt x="3" y="10"/>
                    <a:pt x="0" y="3"/>
                    <a:pt x="4" y="1"/>
                  </a:cubicBezTo>
                  <a:cubicBezTo>
                    <a:pt x="10" y="0"/>
                    <a:pt x="7" y="9"/>
                    <a:pt x="10" y="10"/>
                  </a:cubicBezTo>
                  <a:cubicBezTo>
                    <a:pt x="27" y="8"/>
                    <a:pt x="60" y="17"/>
                    <a:pt x="76" y="11"/>
                  </a:cubicBezTo>
                  <a:cubicBezTo>
                    <a:pt x="82" y="9"/>
                    <a:pt x="79" y="4"/>
                    <a:pt x="84" y="2"/>
                  </a:cubicBezTo>
                  <a:cubicBezTo>
                    <a:pt x="85" y="2"/>
                    <a:pt x="86" y="2"/>
                    <a:pt x="86" y="3"/>
                  </a:cubicBezTo>
                  <a:cubicBezTo>
                    <a:pt x="84" y="21"/>
                    <a:pt x="85" y="44"/>
                    <a:pt x="86" y="6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1" name="Freeform 99">
              <a:extLst>
                <a:ext uri="{FF2B5EF4-FFF2-40B4-BE49-F238E27FC236}">
                  <a16:creationId xmlns:a16="http://schemas.microsoft.com/office/drawing/2014/main" id="{9439AF1C-6815-0C9E-AD06-59CA364061C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779000" y="3776752"/>
              <a:ext cx="181571" cy="201857"/>
            </a:xfrm>
            <a:custGeom>
              <a:avLst/>
              <a:gdLst>
                <a:gd name="T0" fmla="*/ 86 w 88"/>
                <a:gd name="T1" fmla="*/ 33 h 90"/>
                <a:gd name="T2" fmla="*/ 78 w 88"/>
                <a:gd name="T3" fmla="*/ 24 h 90"/>
                <a:gd name="T4" fmla="*/ 53 w 88"/>
                <a:gd name="T5" fmla="*/ 24 h 90"/>
                <a:gd name="T6" fmla="*/ 52 w 88"/>
                <a:gd name="T7" fmla="*/ 64 h 90"/>
                <a:gd name="T8" fmla="*/ 77 w 88"/>
                <a:gd name="T9" fmla="*/ 64 h 90"/>
                <a:gd name="T10" fmla="*/ 85 w 88"/>
                <a:gd name="T11" fmla="*/ 55 h 90"/>
                <a:gd name="T12" fmla="*/ 86 w 88"/>
                <a:gd name="T13" fmla="*/ 88 h 90"/>
                <a:gd name="T14" fmla="*/ 80 w 88"/>
                <a:gd name="T15" fmla="*/ 79 h 90"/>
                <a:gd name="T16" fmla="*/ 14 w 88"/>
                <a:gd name="T17" fmla="*/ 79 h 90"/>
                <a:gd name="T18" fmla="*/ 6 w 88"/>
                <a:gd name="T19" fmla="*/ 88 h 90"/>
                <a:gd name="T20" fmla="*/ 5 w 88"/>
                <a:gd name="T21" fmla="*/ 72 h 90"/>
                <a:gd name="T22" fmla="*/ 5 w 88"/>
                <a:gd name="T23" fmla="*/ 55 h 90"/>
                <a:gd name="T24" fmla="*/ 11 w 88"/>
                <a:gd name="T25" fmla="*/ 63 h 90"/>
                <a:gd name="T26" fmla="*/ 45 w 88"/>
                <a:gd name="T27" fmla="*/ 64 h 90"/>
                <a:gd name="T28" fmla="*/ 45 w 88"/>
                <a:gd name="T29" fmla="*/ 24 h 90"/>
                <a:gd name="T30" fmla="*/ 14 w 88"/>
                <a:gd name="T31" fmla="*/ 24 h 90"/>
                <a:gd name="T32" fmla="*/ 5 w 88"/>
                <a:gd name="T33" fmla="*/ 33 h 90"/>
                <a:gd name="T34" fmla="*/ 5 w 88"/>
                <a:gd name="T35" fmla="*/ 1 h 90"/>
                <a:gd name="T36" fmla="*/ 10 w 88"/>
                <a:gd name="T37" fmla="*/ 8 h 90"/>
                <a:gd name="T38" fmla="*/ 78 w 88"/>
                <a:gd name="T39" fmla="*/ 9 h 90"/>
                <a:gd name="T40" fmla="*/ 85 w 88"/>
                <a:gd name="T41" fmla="*/ 1 h 90"/>
                <a:gd name="T42" fmla="*/ 86 w 88"/>
                <a:gd name="T43" fmla="*/ 3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8" h="90">
                  <a:moveTo>
                    <a:pt x="86" y="33"/>
                  </a:moveTo>
                  <a:cubicBezTo>
                    <a:pt x="79" y="34"/>
                    <a:pt x="83" y="25"/>
                    <a:pt x="78" y="24"/>
                  </a:cubicBezTo>
                  <a:cubicBezTo>
                    <a:pt x="70" y="24"/>
                    <a:pt x="61" y="24"/>
                    <a:pt x="53" y="24"/>
                  </a:cubicBezTo>
                  <a:cubicBezTo>
                    <a:pt x="50" y="35"/>
                    <a:pt x="52" y="51"/>
                    <a:pt x="52" y="64"/>
                  </a:cubicBezTo>
                  <a:cubicBezTo>
                    <a:pt x="60" y="64"/>
                    <a:pt x="69" y="64"/>
                    <a:pt x="77" y="64"/>
                  </a:cubicBezTo>
                  <a:cubicBezTo>
                    <a:pt x="83" y="64"/>
                    <a:pt x="79" y="54"/>
                    <a:pt x="85" y="55"/>
                  </a:cubicBezTo>
                  <a:cubicBezTo>
                    <a:pt x="88" y="60"/>
                    <a:pt x="86" y="81"/>
                    <a:pt x="86" y="88"/>
                  </a:cubicBezTo>
                  <a:cubicBezTo>
                    <a:pt x="80" y="90"/>
                    <a:pt x="83" y="81"/>
                    <a:pt x="80" y="79"/>
                  </a:cubicBezTo>
                  <a:cubicBezTo>
                    <a:pt x="64" y="82"/>
                    <a:pt x="30" y="73"/>
                    <a:pt x="14" y="79"/>
                  </a:cubicBezTo>
                  <a:cubicBezTo>
                    <a:pt x="8" y="81"/>
                    <a:pt x="10" y="85"/>
                    <a:pt x="6" y="88"/>
                  </a:cubicBezTo>
                  <a:cubicBezTo>
                    <a:pt x="0" y="86"/>
                    <a:pt x="4" y="78"/>
                    <a:pt x="5" y="72"/>
                  </a:cubicBezTo>
                  <a:cubicBezTo>
                    <a:pt x="5" y="66"/>
                    <a:pt x="2" y="60"/>
                    <a:pt x="5" y="55"/>
                  </a:cubicBezTo>
                  <a:cubicBezTo>
                    <a:pt x="11" y="54"/>
                    <a:pt x="7" y="62"/>
                    <a:pt x="11" y="63"/>
                  </a:cubicBezTo>
                  <a:cubicBezTo>
                    <a:pt x="21" y="65"/>
                    <a:pt x="34" y="64"/>
                    <a:pt x="45" y="64"/>
                  </a:cubicBezTo>
                  <a:cubicBezTo>
                    <a:pt x="45" y="51"/>
                    <a:pt x="45" y="37"/>
                    <a:pt x="45" y="24"/>
                  </a:cubicBezTo>
                  <a:cubicBezTo>
                    <a:pt x="35" y="26"/>
                    <a:pt x="22" y="21"/>
                    <a:pt x="14" y="24"/>
                  </a:cubicBezTo>
                  <a:cubicBezTo>
                    <a:pt x="8" y="26"/>
                    <a:pt x="11" y="31"/>
                    <a:pt x="5" y="33"/>
                  </a:cubicBezTo>
                  <a:cubicBezTo>
                    <a:pt x="3" y="26"/>
                    <a:pt x="4" y="10"/>
                    <a:pt x="5" y="1"/>
                  </a:cubicBezTo>
                  <a:cubicBezTo>
                    <a:pt x="10" y="0"/>
                    <a:pt x="8" y="6"/>
                    <a:pt x="10" y="8"/>
                  </a:cubicBezTo>
                  <a:cubicBezTo>
                    <a:pt x="29" y="12"/>
                    <a:pt x="58" y="11"/>
                    <a:pt x="78" y="9"/>
                  </a:cubicBezTo>
                  <a:cubicBezTo>
                    <a:pt x="83" y="9"/>
                    <a:pt x="80" y="0"/>
                    <a:pt x="85" y="1"/>
                  </a:cubicBezTo>
                  <a:cubicBezTo>
                    <a:pt x="88" y="6"/>
                    <a:pt x="86" y="26"/>
                    <a:pt x="86" y="3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2" name="Freeform 100">
              <a:extLst>
                <a:ext uri="{FF2B5EF4-FFF2-40B4-BE49-F238E27FC236}">
                  <a16:creationId xmlns:a16="http://schemas.microsoft.com/office/drawing/2014/main" id="{82C64AFE-3211-550C-21CA-1B5901EE8E7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952902" y="3835762"/>
              <a:ext cx="175371" cy="77637"/>
            </a:xfrm>
            <a:custGeom>
              <a:avLst/>
              <a:gdLst>
                <a:gd name="T0" fmla="*/ 83 w 85"/>
                <a:gd name="T1" fmla="*/ 34 h 35"/>
                <a:gd name="T2" fmla="*/ 74 w 85"/>
                <a:gd name="T3" fmla="*/ 24 h 35"/>
                <a:gd name="T4" fmla="*/ 11 w 85"/>
                <a:gd name="T5" fmla="*/ 24 h 35"/>
                <a:gd name="T6" fmla="*/ 2 w 85"/>
                <a:gd name="T7" fmla="*/ 34 h 35"/>
                <a:gd name="T8" fmla="*/ 2 w 85"/>
                <a:gd name="T9" fmla="*/ 1 h 35"/>
                <a:gd name="T10" fmla="*/ 7 w 85"/>
                <a:gd name="T11" fmla="*/ 9 h 35"/>
                <a:gd name="T12" fmla="*/ 75 w 85"/>
                <a:gd name="T13" fmla="*/ 10 h 35"/>
                <a:gd name="T14" fmla="*/ 82 w 85"/>
                <a:gd name="T15" fmla="*/ 1 h 35"/>
                <a:gd name="T16" fmla="*/ 83 w 85"/>
                <a:gd name="T17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35">
                  <a:moveTo>
                    <a:pt x="83" y="34"/>
                  </a:moveTo>
                  <a:cubicBezTo>
                    <a:pt x="76" y="35"/>
                    <a:pt x="80" y="25"/>
                    <a:pt x="74" y="24"/>
                  </a:cubicBezTo>
                  <a:cubicBezTo>
                    <a:pt x="57" y="29"/>
                    <a:pt x="26" y="19"/>
                    <a:pt x="11" y="24"/>
                  </a:cubicBezTo>
                  <a:cubicBezTo>
                    <a:pt x="5" y="27"/>
                    <a:pt x="8" y="32"/>
                    <a:pt x="2" y="34"/>
                  </a:cubicBezTo>
                  <a:cubicBezTo>
                    <a:pt x="0" y="26"/>
                    <a:pt x="1" y="11"/>
                    <a:pt x="2" y="1"/>
                  </a:cubicBezTo>
                  <a:cubicBezTo>
                    <a:pt x="7" y="0"/>
                    <a:pt x="6" y="6"/>
                    <a:pt x="7" y="9"/>
                  </a:cubicBezTo>
                  <a:cubicBezTo>
                    <a:pt x="26" y="13"/>
                    <a:pt x="55" y="11"/>
                    <a:pt x="75" y="10"/>
                  </a:cubicBezTo>
                  <a:cubicBezTo>
                    <a:pt x="80" y="10"/>
                    <a:pt x="77" y="1"/>
                    <a:pt x="82" y="1"/>
                  </a:cubicBezTo>
                  <a:cubicBezTo>
                    <a:pt x="85" y="7"/>
                    <a:pt x="83" y="27"/>
                    <a:pt x="83" y="34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3" name="Freeform 101">
              <a:extLst>
                <a:ext uri="{FF2B5EF4-FFF2-40B4-BE49-F238E27FC236}">
                  <a16:creationId xmlns:a16="http://schemas.microsoft.com/office/drawing/2014/main" id="{52F6EA6D-7A5A-8B22-EDE6-FB0B98C0C31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123192" y="3779340"/>
              <a:ext cx="181571" cy="196682"/>
            </a:xfrm>
            <a:custGeom>
              <a:avLst/>
              <a:gdLst>
                <a:gd name="T0" fmla="*/ 3 w 88"/>
                <a:gd name="T1" fmla="*/ 78 h 89"/>
                <a:gd name="T2" fmla="*/ 3 w 88"/>
                <a:gd name="T3" fmla="*/ 73 h 89"/>
                <a:gd name="T4" fmla="*/ 72 w 88"/>
                <a:gd name="T5" fmla="*/ 17 h 89"/>
                <a:gd name="T6" fmla="*/ 12 w 88"/>
                <a:gd name="T7" fmla="*/ 18 h 89"/>
                <a:gd name="T8" fmla="*/ 6 w 88"/>
                <a:gd name="T9" fmla="*/ 27 h 89"/>
                <a:gd name="T10" fmla="*/ 5 w 88"/>
                <a:gd name="T11" fmla="*/ 14 h 89"/>
                <a:gd name="T12" fmla="*/ 5 w 88"/>
                <a:gd name="T13" fmla="*/ 0 h 89"/>
                <a:gd name="T14" fmla="*/ 13 w 88"/>
                <a:gd name="T15" fmla="*/ 10 h 89"/>
                <a:gd name="T16" fmla="*/ 78 w 88"/>
                <a:gd name="T17" fmla="*/ 10 h 89"/>
                <a:gd name="T18" fmla="*/ 85 w 88"/>
                <a:gd name="T19" fmla="*/ 1 h 89"/>
                <a:gd name="T20" fmla="*/ 86 w 88"/>
                <a:gd name="T21" fmla="*/ 22 h 89"/>
                <a:gd name="T22" fmla="*/ 57 w 88"/>
                <a:gd name="T23" fmla="*/ 46 h 89"/>
                <a:gd name="T24" fmla="*/ 28 w 88"/>
                <a:gd name="T25" fmla="*/ 71 h 89"/>
                <a:gd name="T26" fmla="*/ 78 w 88"/>
                <a:gd name="T27" fmla="*/ 70 h 89"/>
                <a:gd name="T28" fmla="*/ 85 w 88"/>
                <a:gd name="T29" fmla="*/ 61 h 89"/>
                <a:gd name="T30" fmla="*/ 86 w 88"/>
                <a:gd name="T31" fmla="*/ 88 h 89"/>
                <a:gd name="T32" fmla="*/ 77 w 88"/>
                <a:gd name="T33" fmla="*/ 78 h 89"/>
                <a:gd name="T34" fmla="*/ 3 w 88"/>
                <a:gd name="T35" fmla="*/ 7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8" h="89">
                  <a:moveTo>
                    <a:pt x="3" y="78"/>
                  </a:moveTo>
                  <a:cubicBezTo>
                    <a:pt x="3" y="77"/>
                    <a:pt x="3" y="75"/>
                    <a:pt x="3" y="73"/>
                  </a:cubicBezTo>
                  <a:cubicBezTo>
                    <a:pt x="26" y="55"/>
                    <a:pt x="49" y="36"/>
                    <a:pt x="72" y="17"/>
                  </a:cubicBezTo>
                  <a:cubicBezTo>
                    <a:pt x="52" y="17"/>
                    <a:pt x="30" y="15"/>
                    <a:pt x="12" y="18"/>
                  </a:cubicBezTo>
                  <a:cubicBezTo>
                    <a:pt x="8" y="18"/>
                    <a:pt x="10" y="26"/>
                    <a:pt x="6" y="27"/>
                  </a:cubicBezTo>
                  <a:cubicBezTo>
                    <a:pt x="0" y="26"/>
                    <a:pt x="5" y="18"/>
                    <a:pt x="5" y="14"/>
                  </a:cubicBezTo>
                  <a:cubicBezTo>
                    <a:pt x="5" y="9"/>
                    <a:pt x="2" y="4"/>
                    <a:pt x="5" y="0"/>
                  </a:cubicBezTo>
                  <a:cubicBezTo>
                    <a:pt x="11" y="0"/>
                    <a:pt x="8" y="9"/>
                    <a:pt x="13" y="10"/>
                  </a:cubicBezTo>
                  <a:cubicBezTo>
                    <a:pt x="35" y="10"/>
                    <a:pt x="57" y="10"/>
                    <a:pt x="78" y="10"/>
                  </a:cubicBezTo>
                  <a:cubicBezTo>
                    <a:pt x="83" y="10"/>
                    <a:pt x="79" y="1"/>
                    <a:pt x="85" y="1"/>
                  </a:cubicBezTo>
                  <a:cubicBezTo>
                    <a:pt x="86" y="6"/>
                    <a:pt x="88" y="16"/>
                    <a:pt x="86" y="22"/>
                  </a:cubicBezTo>
                  <a:cubicBezTo>
                    <a:pt x="83" y="31"/>
                    <a:pt x="66" y="40"/>
                    <a:pt x="57" y="46"/>
                  </a:cubicBezTo>
                  <a:cubicBezTo>
                    <a:pt x="46" y="56"/>
                    <a:pt x="36" y="65"/>
                    <a:pt x="28" y="71"/>
                  </a:cubicBezTo>
                  <a:cubicBezTo>
                    <a:pt x="44" y="71"/>
                    <a:pt x="63" y="73"/>
                    <a:pt x="78" y="70"/>
                  </a:cubicBezTo>
                  <a:cubicBezTo>
                    <a:pt x="84" y="70"/>
                    <a:pt x="80" y="61"/>
                    <a:pt x="85" y="61"/>
                  </a:cubicBezTo>
                  <a:cubicBezTo>
                    <a:pt x="88" y="65"/>
                    <a:pt x="86" y="82"/>
                    <a:pt x="86" y="88"/>
                  </a:cubicBezTo>
                  <a:cubicBezTo>
                    <a:pt x="79" y="89"/>
                    <a:pt x="83" y="79"/>
                    <a:pt x="77" y="78"/>
                  </a:cubicBezTo>
                  <a:cubicBezTo>
                    <a:pt x="53" y="78"/>
                    <a:pt x="28" y="78"/>
                    <a:pt x="3" y="78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4" name="Freeform 102">
              <a:extLst>
                <a:ext uri="{FF2B5EF4-FFF2-40B4-BE49-F238E27FC236}">
                  <a16:creationId xmlns:a16="http://schemas.microsoft.com/office/drawing/2014/main" id="{78E3C7F0-5F9F-3AFD-8154-9CEA8BF0E0E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330738" y="3796422"/>
              <a:ext cx="175371" cy="160451"/>
            </a:xfrm>
            <a:custGeom>
              <a:avLst/>
              <a:gdLst>
                <a:gd name="T0" fmla="*/ 85 w 85"/>
                <a:gd name="T1" fmla="*/ 63 h 72"/>
                <a:gd name="T2" fmla="*/ 65 w 85"/>
                <a:gd name="T3" fmla="*/ 62 h 72"/>
                <a:gd name="T4" fmla="*/ 76 w 85"/>
                <a:gd name="T5" fmla="*/ 53 h 72"/>
                <a:gd name="T6" fmla="*/ 77 w 85"/>
                <a:gd name="T7" fmla="*/ 26 h 72"/>
                <a:gd name="T8" fmla="*/ 50 w 85"/>
                <a:gd name="T9" fmla="*/ 25 h 72"/>
                <a:gd name="T10" fmla="*/ 51 w 85"/>
                <a:gd name="T11" fmla="*/ 47 h 72"/>
                <a:gd name="T12" fmla="*/ 60 w 85"/>
                <a:gd name="T13" fmla="*/ 52 h 72"/>
                <a:gd name="T14" fmla="*/ 31 w 85"/>
                <a:gd name="T15" fmla="*/ 53 h 72"/>
                <a:gd name="T16" fmla="*/ 41 w 85"/>
                <a:gd name="T17" fmla="*/ 47 h 72"/>
                <a:gd name="T18" fmla="*/ 42 w 85"/>
                <a:gd name="T19" fmla="*/ 25 h 72"/>
                <a:gd name="T20" fmla="*/ 9 w 85"/>
                <a:gd name="T21" fmla="*/ 25 h 72"/>
                <a:gd name="T22" fmla="*/ 14 w 85"/>
                <a:gd name="T23" fmla="*/ 61 h 72"/>
                <a:gd name="T24" fmla="*/ 26 w 85"/>
                <a:gd name="T25" fmla="*/ 68 h 72"/>
                <a:gd name="T26" fmla="*/ 2 w 85"/>
                <a:gd name="T27" fmla="*/ 66 h 72"/>
                <a:gd name="T28" fmla="*/ 3 w 85"/>
                <a:gd name="T29" fmla="*/ 0 h 72"/>
                <a:gd name="T30" fmla="*/ 8 w 85"/>
                <a:gd name="T31" fmla="*/ 10 h 72"/>
                <a:gd name="T32" fmla="*/ 76 w 85"/>
                <a:gd name="T33" fmla="*/ 11 h 72"/>
                <a:gd name="T34" fmla="*/ 83 w 85"/>
                <a:gd name="T35" fmla="*/ 2 h 72"/>
                <a:gd name="T36" fmla="*/ 85 w 85"/>
                <a:gd name="T37" fmla="*/ 3 h 72"/>
                <a:gd name="T38" fmla="*/ 85 w 85"/>
                <a:gd name="T39" fmla="*/ 6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" h="72">
                  <a:moveTo>
                    <a:pt x="85" y="63"/>
                  </a:moveTo>
                  <a:cubicBezTo>
                    <a:pt x="78" y="61"/>
                    <a:pt x="69" y="67"/>
                    <a:pt x="65" y="62"/>
                  </a:cubicBezTo>
                  <a:cubicBezTo>
                    <a:pt x="66" y="54"/>
                    <a:pt x="73" y="58"/>
                    <a:pt x="76" y="53"/>
                  </a:cubicBezTo>
                  <a:cubicBezTo>
                    <a:pt x="81" y="46"/>
                    <a:pt x="78" y="36"/>
                    <a:pt x="77" y="26"/>
                  </a:cubicBezTo>
                  <a:cubicBezTo>
                    <a:pt x="70" y="24"/>
                    <a:pt x="59" y="26"/>
                    <a:pt x="50" y="25"/>
                  </a:cubicBezTo>
                  <a:cubicBezTo>
                    <a:pt x="48" y="31"/>
                    <a:pt x="48" y="43"/>
                    <a:pt x="51" y="47"/>
                  </a:cubicBezTo>
                  <a:cubicBezTo>
                    <a:pt x="52" y="51"/>
                    <a:pt x="59" y="48"/>
                    <a:pt x="60" y="52"/>
                  </a:cubicBezTo>
                  <a:cubicBezTo>
                    <a:pt x="58" y="57"/>
                    <a:pt x="36" y="56"/>
                    <a:pt x="31" y="53"/>
                  </a:cubicBezTo>
                  <a:cubicBezTo>
                    <a:pt x="31" y="48"/>
                    <a:pt x="40" y="51"/>
                    <a:pt x="41" y="47"/>
                  </a:cubicBezTo>
                  <a:cubicBezTo>
                    <a:pt x="43" y="41"/>
                    <a:pt x="42" y="33"/>
                    <a:pt x="42" y="25"/>
                  </a:cubicBezTo>
                  <a:cubicBezTo>
                    <a:pt x="31" y="25"/>
                    <a:pt x="20" y="25"/>
                    <a:pt x="9" y="25"/>
                  </a:cubicBezTo>
                  <a:cubicBezTo>
                    <a:pt x="8" y="39"/>
                    <a:pt x="6" y="54"/>
                    <a:pt x="14" y="61"/>
                  </a:cubicBezTo>
                  <a:cubicBezTo>
                    <a:pt x="18" y="64"/>
                    <a:pt x="24" y="61"/>
                    <a:pt x="26" y="68"/>
                  </a:cubicBezTo>
                  <a:cubicBezTo>
                    <a:pt x="21" y="72"/>
                    <a:pt x="9" y="66"/>
                    <a:pt x="2" y="66"/>
                  </a:cubicBezTo>
                  <a:cubicBezTo>
                    <a:pt x="4" y="44"/>
                    <a:pt x="0" y="19"/>
                    <a:pt x="3" y="0"/>
                  </a:cubicBezTo>
                  <a:cubicBezTo>
                    <a:pt x="8" y="0"/>
                    <a:pt x="6" y="7"/>
                    <a:pt x="8" y="10"/>
                  </a:cubicBezTo>
                  <a:cubicBezTo>
                    <a:pt x="27" y="13"/>
                    <a:pt x="56" y="12"/>
                    <a:pt x="76" y="11"/>
                  </a:cubicBezTo>
                  <a:cubicBezTo>
                    <a:pt x="81" y="10"/>
                    <a:pt x="78" y="2"/>
                    <a:pt x="83" y="2"/>
                  </a:cubicBezTo>
                  <a:cubicBezTo>
                    <a:pt x="84" y="2"/>
                    <a:pt x="85" y="2"/>
                    <a:pt x="85" y="3"/>
                  </a:cubicBezTo>
                  <a:cubicBezTo>
                    <a:pt x="83" y="21"/>
                    <a:pt x="84" y="44"/>
                    <a:pt x="85" y="6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5" name="Freeform 103">
              <a:extLst>
                <a:ext uri="{FF2B5EF4-FFF2-40B4-BE49-F238E27FC236}">
                  <a16:creationId xmlns:a16="http://schemas.microsoft.com/office/drawing/2014/main" id="{2AEF426E-3760-8C89-CD4C-DA7A2E44DE7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686836" y="3795389"/>
              <a:ext cx="177437" cy="160451"/>
            </a:xfrm>
            <a:custGeom>
              <a:avLst/>
              <a:gdLst>
                <a:gd name="T0" fmla="*/ 85 w 86"/>
                <a:gd name="T1" fmla="*/ 62 h 72"/>
                <a:gd name="T2" fmla="*/ 65 w 86"/>
                <a:gd name="T3" fmla="*/ 63 h 72"/>
                <a:gd name="T4" fmla="*/ 75 w 86"/>
                <a:gd name="T5" fmla="*/ 54 h 72"/>
                <a:gd name="T6" fmla="*/ 78 w 86"/>
                <a:gd name="T7" fmla="*/ 26 h 72"/>
                <a:gd name="T8" fmla="*/ 50 w 86"/>
                <a:gd name="T9" fmla="*/ 26 h 72"/>
                <a:gd name="T10" fmla="*/ 50 w 86"/>
                <a:gd name="T11" fmla="*/ 46 h 72"/>
                <a:gd name="T12" fmla="*/ 60 w 86"/>
                <a:gd name="T13" fmla="*/ 53 h 72"/>
                <a:gd name="T14" fmla="*/ 31 w 86"/>
                <a:gd name="T15" fmla="*/ 54 h 72"/>
                <a:gd name="T16" fmla="*/ 40 w 86"/>
                <a:gd name="T17" fmla="*/ 49 h 72"/>
                <a:gd name="T18" fmla="*/ 42 w 86"/>
                <a:gd name="T19" fmla="*/ 26 h 72"/>
                <a:gd name="T20" fmla="*/ 9 w 86"/>
                <a:gd name="T21" fmla="*/ 26 h 72"/>
                <a:gd name="T22" fmla="*/ 12 w 86"/>
                <a:gd name="T23" fmla="*/ 59 h 72"/>
                <a:gd name="T24" fmla="*/ 26 w 86"/>
                <a:gd name="T25" fmla="*/ 69 h 72"/>
                <a:gd name="T26" fmla="*/ 2 w 86"/>
                <a:gd name="T27" fmla="*/ 67 h 72"/>
                <a:gd name="T28" fmla="*/ 3 w 86"/>
                <a:gd name="T29" fmla="*/ 1 h 72"/>
                <a:gd name="T30" fmla="*/ 9 w 86"/>
                <a:gd name="T31" fmla="*/ 10 h 72"/>
                <a:gd name="T32" fmla="*/ 76 w 86"/>
                <a:gd name="T33" fmla="*/ 11 h 72"/>
                <a:gd name="T34" fmla="*/ 83 w 86"/>
                <a:gd name="T35" fmla="*/ 2 h 72"/>
                <a:gd name="T36" fmla="*/ 85 w 86"/>
                <a:gd name="T37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72">
                  <a:moveTo>
                    <a:pt x="85" y="62"/>
                  </a:moveTo>
                  <a:cubicBezTo>
                    <a:pt x="80" y="64"/>
                    <a:pt x="68" y="63"/>
                    <a:pt x="65" y="63"/>
                  </a:cubicBezTo>
                  <a:cubicBezTo>
                    <a:pt x="64" y="55"/>
                    <a:pt x="72" y="58"/>
                    <a:pt x="75" y="54"/>
                  </a:cubicBezTo>
                  <a:cubicBezTo>
                    <a:pt x="79" y="48"/>
                    <a:pt x="78" y="37"/>
                    <a:pt x="78" y="26"/>
                  </a:cubicBezTo>
                  <a:cubicBezTo>
                    <a:pt x="71" y="24"/>
                    <a:pt x="59" y="26"/>
                    <a:pt x="50" y="26"/>
                  </a:cubicBezTo>
                  <a:cubicBezTo>
                    <a:pt x="48" y="30"/>
                    <a:pt x="48" y="41"/>
                    <a:pt x="50" y="46"/>
                  </a:cubicBezTo>
                  <a:cubicBezTo>
                    <a:pt x="50" y="51"/>
                    <a:pt x="60" y="48"/>
                    <a:pt x="60" y="53"/>
                  </a:cubicBezTo>
                  <a:cubicBezTo>
                    <a:pt x="55" y="56"/>
                    <a:pt x="37" y="53"/>
                    <a:pt x="31" y="54"/>
                  </a:cubicBezTo>
                  <a:cubicBezTo>
                    <a:pt x="30" y="48"/>
                    <a:pt x="37" y="51"/>
                    <a:pt x="40" y="49"/>
                  </a:cubicBezTo>
                  <a:cubicBezTo>
                    <a:pt x="43" y="43"/>
                    <a:pt x="42" y="34"/>
                    <a:pt x="42" y="26"/>
                  </a:cubicBezTo>
                  <a:cubicBezTo>
                    <a:pt x="31" y="26"/>
                    <a:pt x="20" y="26"/>
                    <a:pt x="9" y="26"/>
                  </a:cubicBezTo>
                  <a:cubicBezTo>
                    <a:pt x="8" y="38"/>
                    <a:pt x="6" y="52"/>
                    <a:pt x="12" y="59"/>
                  </a:cubicBezTo>
                  <a:cubicBezTo>
                    <a:pt x="17" y="65"/>
                    <a:pt x="24" y="61"/>
                    <a:pt x="26" y="69"/>
                  </a:cubicBezTo>
                  <a:cubicBezTo>
                    <a:pt x="21" y="72"/>
                    <a:pt x="10" y="66"/>
                    <a:pt x="2" y="67"/>
                  </a:cubicBezTo>
                  <a:cubicBezTo>
                    <a:pt x="3" y="44"/>
                    <a:pt x="0" y="20"/>
                    <a:pt x="3" y="1"/>
                  </a:cubicBezTo>
                  <a:cubicBezTo>
                    <a:pt x="9" y="0"/>
                    <a:pt x="6" y="9"/>
                    <a:pt x="9" y="10"/>
                  </a:cubicBezTo>
                  <a:cubicBezTo>
                    <a:pt x="30" y="12"/>
                    <a:pt x="54" y="11"/>
                    <a:pt x="76" y="11"/>
                  </a:cubicBezTo>
                  <a:cubicBezTo>
                    <a:pt x="81" y="10"/>
                    <a:pt x="78" y="2"/>
                    <a:pt x="83" y="2"/>
                  </a:cubicBezTo>
                  <a:cubicBezTo>
                    <a:pt x="86" y="16"/>
                    <a:pt x="82" y="44"/>
                    <a:pt x="85" y="6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6" name="Freeform 104">
              <a:extLst>
                <a:ext uri="{FF2B5EF4-FFF2-40B4-BE49-F238E27FC236}">
                  <a16:creationId xmlns:a16="http://schemas.microsoft.com/office/drawing/2014/main" id="{B76CC696-066C-842B-5A1D-8D6736E238E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955467" y="3762779"/>
              <a:ext cx="183638" cy="227737"/>
            </a:xfrm>
            <a:custGeom>
              <a:avLst/>
              <a:gdLst>
                <a:gd name="T0" fmla="*/ 87 w 89"/>
                <a:gd name="T1" fmla="*/ 27 h 102"/>
                <a:gd name="T2" fmla="*/ 28 w 89"/>
                <a:gd name="T3" fmla="*/ 51 h 102"/>
                <a:gd name="T4" fmla="*/ 87 w 89"/>
                <a:gd name="T5" fmla="*/ 78 h 102"/>
                <a:gd name="T6" fmla="*/ 86 w 89"/>
                <a:gd name="T7" fmla="*/ 102 h 102"/>
                <a:gd name="T8" fmla="*/ 77 w 89"/>
                <a:gd name="T9" fmla="*/ 92 h 102"/>
                <a:gd name="T10" fmla="*/ 6 w 89"/>
                <a:gd name="T11" fmla="*/ 102 h 102"/>
                <a:gd name="T12" fmla="*/ 5 w 89"/>
                <a:gd name="T13" fmla="*/ 85 h 102"/>
                <a:gd name="T14" fmla="*/ 5 w 89"/>
                <a:gd name="T15" fmla="*/ 69 h 102"/>
                <a:gd name="T16" fmla="*/ 11 w 89"/>
                <a:gd name="T17" fmla="*/ 78 h 102"/>
                <a:gd name="T18" fmla="*/ 72 w 89"/>
                <a:gd name="T19" fmla="*/ 79 h 102"/>
                <a:gd name="T20" fmla="*/ 4 w 89"/>
                <a:gd name="T21" fmla="*/ 49 h 102"/>
                <a:gd name="T22" fmla="*/ 73 w 89"/>
                <a:gd name="T23" fmla="*/ 18 h 102"/>
                <a:gd name="T24" fmla="*/ 12 w 89"/>
                <a:gd name="T25" fmla="*/ 18 h 102"/>
                <a:gd name="T26" fmla="*/ 5 w 89"/>
                <a:gd name="T27" fmla="*/ 27 h 102"/>
                <a:gd name="T28" fmla="*/ 5 w 89"/>
                <a:gd name="T29" fmla="*/ 1 h 102"/>
                <a:gd name="T30" fmla="*/ 13 w 89"/>
                <a:gd name="T31" fmla="*/ 11 h 102"/>
                <a:gd name="T32" fmla="*/ 79 w 89"/>
                <a:gd name="T33" fmla="*/ 11 h 102"/>
                <a:gd name="T34" fmla="*/ 85 w 89"/>
                <a:gd name="T35" fmla="*/ 2 h 102"/>
                <a:gd name="T36" fmla="*/ 87 w 89"/>
                <a:gd name="T37" fmla="*/ 2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02">
                  <a:moveTo>
                    <a:pt x="87" y="27"/>
                  </a:moveTo>
                  <a:cubicBezTo>
                    <a:pt x="67" y="34"/>
                    <a:pt x="48" y="44"/>
                    <a:pt x="28" y="51"/>
                  </a:cubicBezTo>
                  <a:cubicBezTo>
                    <a:pt x="45" y="62"/>
                    <a:pt x="68" y="68"/>
                    <a:pt x="87" y="78"/>
                  </a:cubicBezTo>
                  <a:cubicBezTo>
                    <a:pt x="85" y="85"/>
                    <a:pt x="87" y="97"/>
                    <a:pt x="86" y="102"/>
                  </a:cubicBezTo>
                  <a:cubicBezTo>
                    <a:pt x="80" y="102"/>
                    <a:pt x="83" y="93"/>
                    <a:pt x="77" y="92"/>
                  </a:cubicBezTo>
                  <a:cubicBezTo>
                    <a:pt x="55" y="96"/>
                    <a:pt x="11" y="83"/>
                    <a:pt x="6" y="102"/>
                  </a:cubicBezTo>
                  <a:cubicBezTo>
                    <a:pt x="0" y="100"/>
                    <a:pt x="5" y="91"/>
                    <a:pt x="5" y="85"/>
                  </a:cubicBezTo>
                  <a:cubicBezTo>
                    <a:pt x="5" y="79"/>
                    <a:pt x="1" y="72"/>
                    <a:pt x="5" y="69"/>
                  </a:cubicBezTo>
                  <a:cubicBezTo>
                    <a:pt x="11" y="69"/>
                    <a:pt x="8" y="77"/>
                    <a:pt x="11" y="78"/>
                  </a:cubicBezTo>
                  <a:cubicBezTo>
                    <a:pt x="30" y="80"/>
                    <a:pt x="52" y="78"/>
                    <a:pt x="72" y="79"/>
                  </a:cubicBezTo>
                  <a:cubicBezTo>
                    <a:pt x="50" y="68"/>
                    <a:pt x="26" y="60"/>
                    <a:pt x="4" y="49"/>
                  </a:cubicBezTo>
                  <a:cubicBezTo>
                    <a:pt x="23" y="36"/>
                    <a:pt x="49" y="29"/>
                    <a:pt x="73" y="18"/>
                  </a:cubicBezTo>
                  <a:cubicBezTo>
                    <a:pt x="55" y="17"/>
                    <a:pt x="30" y="17"/>
                    <a:pt x="12" y="18"/>
                  </a:cubicBezTo>
                  <a:cubicBezTo>
                    <a:pt x="7" y="19"/>
                    <a:pt x="11" y="27"/>
                    <a:pt x="5" y="27"/>
                  </a:cubicBezTo>
                  <a:cubicBezTo>
                    <a:pt x="3" y="21"/>
                    <a:pt x="4" y="8"/>
                    <a:pt x="5" y="1"/>
                  </a:cubicBezTo>
                  <a:cubicBezTo>
                    <a:pt x="11" y="0"/>
                    <a:pt x="8" y="10"/>
                    <a:pt x="13" y="11"/>
                  </a:cubicBezTo>
                  <a:cubicBezTo>
                    <a:pt x="35" y="11"/>
                    <a:pt x="57" y="11"/>
                    <a:pt x="79" y="11"/>
                  </a:cubicBezTo>
                  <a:cubicBezTo>
                    <a:pt x="84" y="10"/>
                    <a:pt x="80" y="1"/>
                    <a:pt x="85" y="2"/>
                  </a:cubicBezTo>
                  <a:cubicBezTo>
                    <a:pt x="89" y="6"/>
                    <a:pt x="84" y="20"/>
                    <a:pt x="87" y="27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7" name="Freeform 105">
              <a:extLst>
                <a:ext uri="{FF2B5EF4-FFF2-40B4-BE49-F238E27FC236}">
                  <a16:creationId xmlns:a16="http://schemas.microsoft.com/office/drawing/2014/main" id="{32A8DD02-B89B-986F-6332-BA169C8129F1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86303" y="3792801"/>
              <a:ext cx="177437" cy="165626"/>
            </a:xfrm>
            <a:custGeom>
              <a:avLst/>
              <a:gdLst>
                <a:gd name="T0" fmla="*/ 85 w 86"/>
                <a:gd name="T1" fmla="*/ 62 h 72"/>
                <a:gd name="T2" fmla="*/ 65 w 86"/>
                <a:gd name="T3" fmla="*/ 62 h 72"/>
                <a:gd name="T4" fmla="*/ 75 w 86"/>
                <a:gd name="T5" fmla="*/ 54 h 72"/>
                <a:gd name="T6" fmla="*/ 78 w 86"/>
                <a:gd name="T7" fmla="*/ 26 h 72"/>
                <a:gd name="T8" fmla="*/ 50 w 86"/>
                <a:gd name="T9" fmla="*/ 25 h 72"/>
                <a:gd name="T10" fmla="*/ 50 w 86"/>
                <a:gd name="T11" fmla="*/ 45 h 72"/>
                <a:gd name="T12" fmla="*/ 60 w 86"/>
                <a:gd name="T13" fmla="*/ 53 h 72"/>
                <a:gd name="T14" fmla="*/ 31 w 86"/>
                <a:gd name="T15" fmla="*/ 54 h 72"/>
                <a:gd name="T16" fmla="*/ 40 w 86"/>
                <a:gd name="T17" fmla="*/ 48 h 72"/>
                <a:gd name="T18" fmla="*/ 42 w 86"/>
                <a:gd name="T19" fmla="*/ 25 h 72"/>
                <a:gd name="T20" fmla="*/ 9 w 86"/>
                <a:gd name="T21" fmla="*/ 25 h 72"/>
                <a:gd name="T22" fmla="*/ 13 w 86"/>
                <a:gd name="T23" fmla="*/ 60 h 72"/>
                <a:gd name="T24" fmla="*/ 26 w 86"/>
                <a:gd name="T25" fmla="*/ 68 h 72"/>
                <a:gd name="T26" fmla="*/ 2 w 86"/>
                <a:gd name="T27" fmla="*/ 67 h 72"/>
                <a:gd name="T28" fmla="*/ 3 w 86"/>
                <a:gd name="T29" fmla="*/ 0 h 72"/>
                <a:gd name="T30" fmla="*/ 9 w 86"/>
                <a:gd name="T31" fmla="*/ 10 h 72"/>
                <a:gd name="T32" fmla="*/ 76 w 86"/>
                <a:gd name="T33" fmla="*/ 11 h 72"/>
                <a:gd name="T34" fmla="*/ 83 w 86"/>
                <a:gd name="T35" fmla="*/ 1 h 72"/>
                <a:gd name="T36" fmla="*/ 85 w 86"/>
                <a:gd name="T37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72">
                  <a:moveTo>
                    <a:pt x="85" y="62"/>
                  </a:moveTo>
                  <a:cubicBezTo>
                    <a:pt x="80" y="63"/>
                    <a:pt x="70" y="64"/>
                    <a:pt x="65" y="62"/>
                  </a:cubicBezTo>
                  <a:cubicBezTo>
                    <a:pt x="64" y="55"/>
                    <a:pt x="73" y="57"/>
                    <a:pt x="75" y="54"/>
                  </a:cubicBezTo>
                  <a:cubicBezTo>
                    <a:pt x="79" y="48"/>
                    <a:pt x="78" y="36"/>
                    <a:pt x="78" y="26"/>
                  </a:cubicBezTo>
                  <a:cubicBezTo>
                    <a:pt x="71" y="24"/>
                    <a:pt x="59" y="26"/>
                    <a:pt x="50" y="25"/>
                  </a:cubicBezTo>
                  <a:cubicBezTo>
                    <a:pt x="48" y="30"/>
                    <a:pt x="48" y="41"/>
                    <a:pt x="50" y="45"/>
                  </a:cubicBezTo>
                  <a:cubicBezTo>
                    <a:pt x="50" y="51"/>
                    <a:pt x="60" y="47"/>
                    <a:pt x="60" y="53"/>
                  </a:cubicBezTo>
                  <a:cubicBezTo>
                    <a:pt x="55" y="56"/>
                    <a:pt x="37" y="53"/>
                    <a:pt x="31" y="54"/>
                  </a:cubicBezTo>
                  <a:cubicBezTo>
                    <a:pt x="30" y="48"/>
                    <a:pt x="37" y="50"/>
                    <a:pt x="40" y="48"/>
                  </a:cubicBezTo>
                  <a:cubicBezTo>
                    <a:pt x="43" y="43"/>
                    <a:pt x="42" y="33"/>
                    <a:pt x="42" y="25"/>
                  </a:cubicBezTo>
                  <a:cubicBezTo>
                    <a:pt x="31" y="25"/>
                    <a:pt x="20" y="25"/>
                    <a:pt x="9" y="25"/>
                  </a:cubicBezTo>
                  <a:cubicBezTo>
                    <a:pt x="8" y="38"/>
                    <a:pt x="6" y="53"/>
                    <a:pt x="13" y="60"/>
                  </a:cubicBezTo>
                  <a:cubicBezTo>
                    <a:pt x="18" y="64"/>
                    <a:pt x="25" y="60"/>
                    <a:pt x="26" y="68"/>
                  </a:cubicBezTo>
                  <a:cubicBezTo>
                    <a:pt x="21" y="72"/>
                    <a:pt x="10" y="65"/>
                    <a:pt x="2" y="67"/>
                  </a:cubicBezTo>
                  <a:cubicBezTo>
                    <a:pt x="3" y="44"/>
                    <a:pt x="0" y="19"/>
                    <a:pt x="3" y="0"/>
                  </a:cubicBezTo>
                  <a:cubicBezTo>
                    <a:pt x="9" y="0"/>
                    <a:pt x="6" y="8"/>
                    <a:pt x="9" y="10"/>
                  </a:cubicBezTo>
                  <a:cubicBezTo>
                    <a:pt x="30" y="12"/>
                    <a:pt x="54" y="10"/>
                    <a:pt x="76" y="11"/>
                  </a:cubicBezTo>
                  <a:cubicBezTo>
                    <a:pt x="81" y="10"/>
                    <a:pt x="78" y="1"/>
                    <a:pt x="83" y="1"/>
                  </a:cubicBezTo>
                  <a:cubicBezTo>
                    <a:pt x="86" y="16"/>
                    <a:pt x="82" y="44"/>
                    <a:pt x="85" y="62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8" name="Freeform 106">
              <a:extLst>
                <a:ext uri="{FF2B5EF4-FFF2-40B4-BE49-F238E27FC236}">
                  <a16:creationId xmlns:a16="http://schemas.microsoft.com/office/drawing/2014/main" id="{20D67D30-178E-ECD5-0982-C837E2C540E0}"/>
                </a:ext>
              </a:extLst>
            </p:cNvPr>
            <p:cNvSpPr>
              <a:spLocks noEditPoints="1"/>
            </p:cNvSpPr>
            <p:nvPr/>
          </p:nvSpPr>
          <p:spPr bwMode="auto">
            <a:xfrm rot="16200000">
              <a:off x="8373163" y="3782962"/>
              <a:ext cx="191906" cy="191506"/>
            </a:xfrm>
            <a:custGeom>
              <a:avLst/>
              <a:gdLst>
                <a:gd name="T0" fmla="*/ 8 w 93"/>
                <a:gd name="T1" fmla="*/ 1 h 86"/>
                <a:gd name="T2" fmla="*/ 13 w 93"/>
                <a:gd name="T3" fmla="*/ 11 h 86"/>
                <a:gd name="T4" fmla="*/ 82 w 93"/>
                <a:gd name="T5" fmla="*/ 12 h 86"/>
                <a:gd name="T6" fmla="*/ 88 w 93"/>
                <a:gd name="T7" fmla="*/ 3 h 86"/>
                <a:gd name="T8" fmla="*/ 90 w 93"/>
                <a:gd name="T9" fmla="*/ 4 h 86"/>
                <a:gd name="T10" fmla="*/ 50 w 93"/>
                <a:gd name="T11" fmla="*/ 86 h 86"/>
                <a:gd name="T12" fmla="*/ 8 w 93"/>
                <a:gd name="T13" fmla="*/ 1 h 86"/>
                <a:gd name="T14" fmla="*/ 16 w 93"/>
                <a:gd name="T15" fmla="*/ 56 h 86"/>
                <a:gd name="T16" fmla="*/ 80 w 93"/>
                <a:gd name="T17" fmla="*/ 57 h 86"/>
                <a:gd name="T18" fmla="*/ 84 w 93"/>
                <a:gd name="T19" fmla="*/ 30 h 86"/>
                <a:gd name="T20" fmla="*/ 82 w 93"/>
                <a:gd name="T21" fmla="*/ 27 h 86"/>
                <a:gd name="T22" fmla="*/ 14 w 93"/>
                <a:gd name="T23" fmla="*/ 27 h 86"/>
                <a:gd name="T24" fmla="*/ 16 w 93"/>
                <a:gd name="T25" fmla="*/ 5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86">
                  <a:moveTo>
                    <a:pt x="8" y="1"/>
                  </a:moveTo>
                  <a:cubicBezTo>
                    <a:pt x="14" y="0"/>
                    <a:pt x="10" y="10"/>
                    <a:pt x="13" y="11"/>
                  </a:cubicBezTo>
                  <a:cubicBezTo>
                    <a:pt x="34" y="13"/>
                    <a:pt x="60" y="11"/>
                    <a:pt x="82" y="12"/>
                  </a:cubicBezTo>
                  <a:cubicBezTo>
                    <a:pt x="87" y="11"/>
                    <a:pt x="83" y="2"/>
                    <a:pt x="88" y="3"/>
                  </a:cubicBezTo>
                  <a:cubicBezTo>
                    <a:pt x="89" y="3"/>
                    <a:pt x="90" y="3"/>
                    <a:pt x="90" y="4"/>
                  </a:cubicBezTo>
                  <a:cubicBezTo>
                    <a:pt x="93" y="46"/>
                    <a:pt x="92" y="86"/>
                    <a:pt x="50" y="86"/>
                  </a:cubicBezTo>
                  <a:cubicBezTo>
                    <a:pt x="8" y="86"/>
                    <a:pt x="0" y="44"/>
                    <a:pt x="8" y="1"/>
                  </a:cubicBezTo>
                  <a:close/>
                  <a:moveTo>
                    <a:pt x="16" y="56"/>
                  </a:moveTo>
                  <a:cubicBezTo>
                    <a:pt x="27" y="78"/>
                    <a:pt x="70" y="75"/>
                    <a:pt x="80" y="57"/>
                  </a:cubicBezTo>
                  <a:cubicBezTo>
                    <a:pt x="84" y="50"/>
                    <a:pt x="84" y="41"/>
                    <a:pt x="84" y="30"/>
                  </a:cubicBezTo>
                  <a:cubicBezTo>
                    <a:pt x="84" y="29"/>
                    <a:pt x="83" y="28"/>
                    <a:pt x="82" y="27"/>
                  </a:cubicBezTo>
                  <a:cubicBezTo>
                    <a:pt x="62" y="25"/>
                    <a:pt x="35" y="25"/>
                    <a:pt x="14" y="27"/>
                  </a:cubicBezTo>
                  <a:cubicBezTo>
                    <a:pt x="11" y="39"/>
                    <a:pt x="12" y="48"/>
                    <a:pt x="16" y="56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39" name="Freeform 107">
              <a:extLst>
                <a:ext uri="{FF2B5EF4-FFF2-40B4-BE49-F238E27FC236}">
                  <a16:creationId xmlns:a16="http://schemas.microsoft.com/office/drawing/2014/main" id="{9F6BE607-848A-57FF-5C6D-A50050338E8B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554820" y="3838350"/>
              <a:ext cx="175371" cy="72461"/>
            </a:xfrm>
            <a:custGeom>
              <a:avLst/>
              <a:gdLst>
                <a:gd name="T0" fmla="*/ 83 w 85"/>
                <a:gd name="T1" fmla="*/ 33 h 34"/>
                <a:gd name="T2" fmla="*/ 76 w 85"/>
                <a:gd name="T3" fmla="*/ 25 h 34"/>
                <a:gd name="T4" fmla="*/ 9 w 85"/>
                <a:gd name="T5" fmla="*/ 25 h 34"/>
                <a:gd name="T6" fmla="*/ 2 w 85"/>
                <a:gd name="T7" fmla="*/ 33 h 34"/>
                <a:gd name="T8" fmla="*/ 2 w 85"/>
                <a:gd name="T9" fmla="*/ 1 h 34"/>
                <a:gd name="T10" fmla="*/ 8 w 85"/>
                <a:gd name="T11" fmla="*/ 9 h 34"/>
                <a:gd name="T12" fmla="*/ 75 w 85"/>
                <a:gd name="T13" fmla="*/ 9 h 34"/>
                <a:gd name="T14" fmla="*/ 82 w 85"/>
                <a:gd name="T15" fmla="*/ 1 h 34"/>
                <a:gd name="T16" fmla="*/ 83 w 85"/>
                <a:gd name="T17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34">
                  <a:moveTo>
                    <a:pt x="83" y="33"/>
                  </a:moveTo>
                  <a:cubicBezTo>
                    <a:pt x="77" y="34"/>
                    <a:pt x="79" y="27"/>
                    <a:pt x="76" y="25"/>
                  </a:cubicBezTo>
                  <a:cubicBezTo>
                    <a:pt x="56" y="23"/>
                    <a:pt x="29" y="23"/>
                    <a:pt x="9" y="25"/>
                  </a:cubicBezTo>
                  <a:cubicBezTo>
                    <a:pt x="4" y="25"/>
                    <a:pt x="8" y="34"/>
                    <a:pt x="2" y="33"/>
                  </a:cubicBezTo>
                  <a:cubicBezTo>
                    <a:pt x="1" y="26"/>
                    <a:pt x="0" y="8"/>
                    <a:pt x="2" y="1"/>
                  </a:cubicBezTo>
                  <a:cubicBezTo>
                    <a:pt x="8" y="0"/>
                    <a:pt x="5" y="8"/>
                    <a:pt x="8" y="9"/>
                  </a:cubicBezTo>
                  <a:cubicBezTo>
                    <a:pt x="29" y="11"/>
                    <a:pt x="55" y="11"/>
                    <a:pt x="75" y="9"/>
                  </a:cubicBezTo>
                  <a:cubicBezTo>
                    <a:pt x="80" y="9"/>
                    <a:pt x="77" y="0"/>
                    <a:pt x="82" y="1"/>
                  </a:cubicBezTo>
                  <a:cubicBezTo>
                    <a:pt x="85" y="6"/>
                    <a:pt x="83" y="26"/>
                    <a:pt x="83" y="33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40" name="Freeform 108">
              <a:extLst>
                <a:ext uri="{FF2B5EF4-FFF2-40B4-BE49-F238E27FC236}">
                  <a16:creationId xmlns:a16="http://schemas.microsoft.com/office/drawing/2014/main" id="{3FA783AA-62CB-E4F1-86F4-2E0E856B0A7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867958" y="3835762"/>
              <a:ext cx="175371" cy="77637"/>
            </a:xfrm>
            <a:custGeom>
              <a:avLst/>
              <a:gdLst>
                <a:gd name="T0" fmla="*/ 83 w 85"/>
                <a:gd name="T1" fmla="*/ 34 h 34"/>
                <a:gd name="T2" fmla="*/ 74 w 85"/>
                <a:gd name="T3" fmla="*/ 24 h 34"/>
                <a:gd name="T4" fmla="*/ 11 w 85"/>
                <a:gd name="T5" fmla="*/ 24 h 34"/>
                <a:gd name="T6" fmla="*/ 2 w 85"/>
                <a:gd name="T7" fmla="*/ 34 h 34"/>
                <a:gd name="T8" fmla="*/ 2 w 85"/>
                <a:gd name="T9" fmla="*/ 1 h 34"/>
                <a:gd name="T10" fmla="*/ 7 w 85"/>
                <a:gd name="T11" fmla="*/ 9 h 34"/>
                <a:gd name="T12" fmla="*/ 75 w 85"/>
                <a:gd name="T13" fmla="*/ 10 h 34"/>
                <a:gd name="T14" fmla="*/ 82 w 85"/>
                <a:gd name="T15" fmla="*/ 1 h 34"/>
                <a:gd name="T16" fmla="*/ 83 w 85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34">
                  <a:moveTo>
                    <a:pt x="83" y="34"/>
                  </a:moveTo>
                  <a:cubicBezTo>
                    <a:pt x="76" y="34"/>
                    <a:pt x="80" y="25"/>
                    <a:pt x="74" y="24"/>
                  </a:cubicBezTo>
                  <a:cubicBezTo>
                    <a:pt x="57" y="28"/>
                    <a:pt x="26" y="18"/>
                    <a:pt x="11" y="24"/>
                  </a:cubicBezTo>
                  <a:cubicBezTo>
                    <a:pt x="5" y="26"/>
                    <a:pt x="8" y="31"/>
                    <a:pt x="2" y="34"/>
                  </a:cubicBezTo>
                  <a:cubicBezTo>
                    <a:pt x="0" y="26"/>
                    <a:pt x="1" y="11"/>
                    <a:pt x="2" y="1"/>
                  </a:cubicBezTo>
                  <a:cubicBezTo>
                    <a:pt x="7" y="0"/>
                    <a:pt x="6" y="6"/>
                    <a:pt x="7" y="9"/>
                  </a:cubicBezTo>
                  <a:cubicBezTo>
                    <a:pt x="26" y="12"/>
                    <a:pt x="55" y="11"/>
                    <a:pt x="75" y="10"/>
                  </a:cubicBezTo>
                  <a:cubicBezTo>
                    <a:pt x="80" y="9"/>
                    <a:pt x="77" y="0"/>
                    <a:pt x="82" y="1"/>
                  </a:cubicBezTo>
                  <a:cubicBezTo>
                    <a:pt x="85" y="6"/>
                    <a:pt x="83" y="27"/>
                    <a:pt x="83" y="34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41" name="Freeform 109">
              <a:extLst>
                <a:ext uri="{FF2B5EF4-FFF2-40B4-BE49-F238E27FC236}">
                  <a16:creationId xmlns:a16="http://schemas.microsoft.com/office/drawing/2014/main" id="{D6AE0B45-B9E5-8263-698E-7CC3AF316CD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033072" y="3779340"/>
              <a:ext cx="181571" cy="196682"/>
            </a:xfrm>
            <a:custGeom>
              <a:avLst/>
              <a:gdLst>
                <a:gd name="T0" fmla="*/ 3 w 88"/>
                <a:gd name="T1" fmla="*/ 79 h 89"/>
                <a:gd name="T2" fmla="*/ 3 w 88"/>
                <a:gd name="T3" fmla="*/ 74 h 89"/>
                <a:gd name="T4" fmla="*/ 72 w 88"/>
                <a:gd name="T5" fmla="*/ 17 h 89"/>
                <a:gd name="T6" fmla="*/ 12 w 88"/>
                <a:gd name="T7" fmla="*/ 18 h 89"/>
                <a:gd name="T8" fmla="*/ 6 w 88"/>
                <a:gd name="T9" fmla="*/ 28 h 89"/>
                <a:gd name="T10" fmla="*/ 5 w 88"/>
                <a:gd name="T11" fmla="*/ 14 h 89"/>
                <a:gd name="T12" fmla="*/ 5 w 88"/>
                <a:gd name="T13" fmla="*/ 1 h 89"/>
                <a:gd name="T14" fmla="*/ 13 w 88"/>
                <a:gd name="T15" fmla="*/ 10 h 89"/>
                <a:gd name="T16" fmla="*/ 78 w 88"/>
                <a:gd name="T17" fmla="*/ 10 h 89"/>
                <a:gd name="T18" fmla="*/ 85 w 88"/>
                <a:gd name="T19" fmla="*/ 2 h 89"/>
                <a:gd name="T20" fmla="*/ 86 w 88"/>
                <a:gd name="T21" fmla="*/ 22 h 89"/>
                <a:gd name="T22" fmla="*/ 73 w 88"/>
                <a:gd name="T23" fmla="*/ 35 h 89"/>
                <a:gd name="T24" fmla="*/ 28 w 88"/>
                <a:gd name="T25" fmla="*/ 72 h 89"/>
                <a:gd name="T26" fmla="*/ 78 w 88"/>
                <a:gd name="T27" fmla="*/ 71 h 89"/>
                <a:gd name="T28" fmla="*/ 85 w 88"/>
                <a:gd name="T29" fmla="*/ 61 h 89"/>
                <a:gd name="T30" fmla="*/ 86 w 88"/>
                <a:gd name="T31" fmla="*/ 88 h 89"/>
                <a:gd name="T32" fmla="*/ 77 w 88"/>
                <a:gd name="T33" fmla="*/ 79 h 89"/>
                <a:gd name="T34" fmla="*/ 3 w 88"/>
                <a:gd name="T35" fmla="*/ 7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8" h="89">
                  <a:moveTo>
                    <a:pt x="3" y="79"/>
                  </a:moveTo>
                  <a:cubicBezTo>
                    <a:pt x="3" y="77"/>
                    <a:pt x="3" y="75"/>
                    <a:pt x="3" y="74"/>
                  </a:cubicBezTo>
                  <a:cubicBezTo>
                    <a:pt x="26" y="55"/>
                    <a:pt x="49" y="37"/>
                    <a:pt x="72" y="17"/>
                  </a:cubicBezTo>
                  <a:cubicBezTo>
                    <a:pt x="52" y="18"/>
                    <a:pt x="30" y="16"/>
                    <a:pt x="12" y="18"/>
                  </a:cubicBezTo>
                  <a:cubicBezTo>
                    <a:pt x="8" y="19"/>
                    <a:pt x="10" y="27"/>
                    <a:pt x="6" y="28"/>
                  </a:cubicBezTo>
                  <a:cubicBezTo>
                    <a:pt x="0" y="27"/>
                    <a:pt x="5" y="19"/>
                    <a:pt x="5" y="14"/>
                  </a:cubicBezTo>
                  <a:cubicBezTo>
                    <a:pt x="5" y="9"/>
                    <a:pt x="2" y="4"/>
                    <a:pt x="5" y="1"/>
                  </a:cubicBezTo>
                  <a:cubicBezTo>
                    <a:pt x="11" y="0"/>
                    <a:pt x="8" y="10"/>
                    <a:pt x="13" y="10"/>
                  </a:cubicBezTo>
                  <a:cubicBezTo>
                    <a:pt x="35" y="10"/>
                    <a:pt x="57" y="10"/>
                    <a:pt x="78" y="10"/>
                  </a:cubicBezTo>
                  <a:cubicBezTo>
                    <a:pt x="83" y="10"/>
                    <a:pt x="79" y="1"/>
                    <a:pt x="85" y="2"/>
                  </a:cubicBezTo>
                  <a:cubicBezTo>
                    <a:pt x="86" y="6"/>
                    <a:pt x="88" y="17"/>
                    <a:pt x="86" y="22"/>
                  </a:cubicBezTo>
                  <a:cubicBezTo>
                    <a:pt x="85" y="26"/>
                    <a:pt x="77" y="32"/>
                    <a:pt x="73" y="35"/>
                  </a:cubicBezTo>
                  <a:cubicBezTo>
                    <a:pt x="58" y="48"/>
                    <a:pt x="39" y="61"/>
                    <a:pt x="28" y="72"/>
                  </a:cubicBezTo>
                  <a:cubicBezTo>
                    <a:pt x="44" y="71"/>
                    <a:pt x="63" y="73"/>
                    <a:pt x="78" y="71"/>
                  </a:cubicBezTo>
                  <a:cubicBezTo>
                    <a:pt x="84" y="71"/>
                    <a:pt x="80" y="61"/>
                    <a:pt x="85" y="61"/>
                  </a:cubicBezTo>
                  <a:cubicBezTo>
                    <a:pt x="88" y="65"/>
                    <a:pt x="86" y="83"/>
                    <a:pt x="86" y="88"/>
                  </a:cubicBezTo>
                  <a:cubicBezTo>
                    <a:pt x="79" y="89"/>
                    <a:pt x="83" y="79"/>
                    <a:pt x="77" y="79"/>
                  </a:cubicBezTo>
                  <a:cubicBezTo>
                    <a:pt x="53" y="79"/>
                    <a:pt x="28" y="79"/>
                    <a:pt x="3" y="79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sp>
          <p:nvSpPr>
            <p:cNvPr id="42" name="Freeform 110">
              <a:extLst>
                <a:ext uri="{FF2B5EF4-FFF2-40B4-BE49-F238E27FC236}">
                  <a16:creationId xmlns:a16="http://schemas.microsoft.com/office/drawing/2014/main" id="{34EA92D3-C6F2-639A-50F5-D2467CFA1B9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239584" y="3795389"/>
              <a:ext cx="177437" cy="160451"/>
            </a:xfrm>
            <a:custGeom>
              <a:avLst/>
              <a:gdLst>
                <a:gd name="T0" fmla="*/ 26 w 86"/>
                <a:gd name="T1" fmla="*/ 70 h 70"/>
                <a:gd name="T2" fmla="*/ 22 w 86"/>
                <a:gd name="T3" fmla="*/ 70 h 70"/>
                <a:gd name="T4" fmla="*/ 2 w 86"/>
                <a:gd name="T5" fmla="*/ 66 h 70"/>
                <a:gd name="T6" fmla="*/ 3 w 86"/>
                <a:gd name="T7" fmla="*/ 0 h 70"/>
                <a:gd name="T8" fmla="*/ 8 w 86"/>
                <a:gd name="T9" fmla="*/ 9 h 70"/>
                <a:gd name="T10" fmla="*/ 76 w 86"/>
                <a:gd name="T11" fmla="*/ 10 h 70"/>
                <a:gd name="T12" fmla="*/ 83 w 86"/>
                <a:gd name="T13" fmla="*/ 2 h 70"/>
                <a:gd name="T14" fmla="*/ 85 w 86"/>
                <a:gd name="T15" fmla="*/ 62 h 70"/>
                <a:gd name="T16" fmla="*/ 65 w 86"/>
                <a:gd name="T17" fmla="*/ 61 h 70"/>
                <a:gd name="T18" fmla="*/ 76 w 86"/>
                <a:gd name="T19" fmla="*/ 53 h 70"/>
                <a:gd name="T20" fmla="*/ 77 w 86"/>
                <a:gd name="T21" fmla="*/ 26 h 70"/>
                <a:gd name="T22" fmla="*/ 50 w 86"/>
                <a:gd name="T23" fmla="*/ 25 h 70"/>
                <a:gd name="T24" fmla="*/ 60 w 86"/>
                <a:gd name="T25" fmla="*/ 52 h 70"/>
                <a:gd name="T26" fmla="*/ 47 w 86"/>
                <a:gd name="T27" fmla="*/ 54 h 70"/>
                <a:gd name="T28" fmla="*/ 31 w 86"/>
                <a:gd name="T29" fmla="*/ 53 h 70"/>
                <a:gd name="T30" fmla="*/ 41 w 86"/>
                <a:gd name="T31" fmla="*/ 47 h 70"/>
                <a:gd name="T32" fmla="*/ 42 w 86"/>
                <a:gd name="T33" fmla="*/ 25 h 70"/>
                <a:gd name="T34" fmla="*/ 9 w 86"/>
                <a:gd name="T35" fmla="*/ 25 h 70"/>
                <a:gd name="T36" fmla="*/ 26 w 86"/>
                <a:gd name="T37" fmla="*/ 65 h 70"/>
                <a:gd name="T38" fmla="*/ 26 w 86"/>
                <a:gd name="T3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" h="70">
                  <a:moveTo>
                    <a:pt x="26" y="70"/>
                  </a:moveTo>
                  <a:cubicBezTo>
                    <a:pt x="24" y="70"/>
                    <a:pt x="23" y="70"/>
                    <a:pt x="22" y="70"/>
                  </a:cubicBezTo>
                  <a:cubicBezTo>
                    <a:pt x="16" y="68"/>
                    <a:pt x="8" y="67"/>
                    <a:pt x="2" y="66"/>
                  </a:cubicBezTo>
                  <a:cubicBezTo>
                    <a:pt x="4" y="43"/>
                    <a:pt x="0" y="18"/>
                    <a:pt x="3" y="0"/>
                  </a:cubicBezTo>
                  <a:cubicBezTo>
                    <a:pt x="8" y="0"/>
                    <a:pt x="6" y="7"/>
                    <a:pt x="8" y="9"/>
                  </a:cubicBezTo>
                  <a:cubicBezTo>
                    <a:pt x="27" y="13"/>
                    <a:pt x="56" y="11"/>
                    <a:pt x="76" y="10"/>
                  </a:cubicBezTo>
                  <a:cubicBezTo>
                    <a:pt x="81" y="10"/>
                    <a:pt x="78" y="1"/>
                    <a:pt x="83" y="2"/>
                  </a:cubicBezTo>
                  <a:cubicBezTo>
                    <a:pt x="86" y="16"/>
                    <a:pt x="83" y="45"/>
                    <a:pt x="85" y="62"/>
                  </a:cubicBezTo>
                  <a:cubicBezTo>
                    <a:pt x="78" y="60"/>
                    <a:pt x="69" y="66"/>
                    <a:pt x="65" y="61"/>
                  </a:cubicBezTo>
                  <a:cubicBezTo>
                    <a:pt x="66" y="54"/>
                    <a:pt x="73" y="58"/>
                    <a:pt x="76" y="53"/>
                  </a:cubicBezTo>
                  <a:cubicBezTo>
                    <a:pt x="81" y="46"/>
                    <a:pt x="78" y="35"/>
                    <a:pt x="77" y="26"/>
                  </a:cubicBezTo>
                  <a:cubicBezTo>
                    <a:pt x="70" y="23"/>
                    <a:pt x="59" y="25"/>
                    <a:pt x="50" y="25"/>
                  </a:cubicBezTo>
                  <a:cubicBezTo>
                    <a:pt x="46" y="39"/>
                    <a:pt x="50" y="51"/>
                    <a:pt x="60" y="52"/>
                  </a:cubicBezTo>
                  <a:cubicBezTo>
                    <a:pt x="60" y="57"/>
                    <a:pt x="52" y="54"/>
                    <a:pt x="47" y="54"/>
                  </a:cubicBezTo>
                  <a:cubicBezTo>
                    <a:pt x="41" y="55"/>
                    <a:pt x="33" y="56"/>
                    <a:pt x="31" y="53"/>
                  </a:cubicBezTo>
                  <a:cubicBezTo>
                    <a:pt x="31" y="47"/>
                    <a:pt x="40" y="51"/>
                    <a:pt x="41" y="47"/>
                  </a:cubicBezTo>
                  <a:cubicBezTo>
                    <a:pt x="43" y="41"/>
                    <a:pt x="42" y="32"/>
                    <a:pt x="42" y="25"/>
                  </a:cubicBezTo>
                  <a:cubicBezTo>
                    <a:pt x="31" y="25"/>
                    <a:pt x="20" y="25"/>
                    <a:pt x="9" y="25"/>
                  </a:cubicBezTo>
                  <a:cubicBezTo>
                    <a:pt x="6" y="43"/>
                    <a:pt x="8" y="64"/>
                    <a:pt x="26" y="65"/>
                  </a:cubicBezTo>
                  <a:cubicBezTo>
                    <a:pt x="26" y="67"/>
                    <a:pt x="26" y="68"/>
                    <a:pt x="26" y="70"/>
                  </a:cubicBez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173397" tIns="86699" rIns="173397" bIns="8669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17339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F0502020204030204"/>
                <a:ea typeface="微软雅黑"/>
                <a:cs typeface="+mn-cs"/>
              </a:endParaRPr>
            </a:p>
          </p:txBody>
        </p:sp>
        <p:grpSp>
          <p:nvGrpSpPr>
            <p:cNvPr id="43" name="组合 42">
              <a:extLst>
                <a:ext uri="{FF2B5EF4-FFF2-40B4-BE49-F238E27FC236}">
                  <a16:creationId xmlns:a16="http://schemas.microsoft.com/office/drawing/2014/main" id="{6BCDA5D8-7ACF-CDDE-5AA2-324CC82D1A7D}"/>
                </a:ext>
              </a:extLst>
            </p:cNvPr>
            <p:cNvGrpSpPr/>
            <p:nvPr/>
          </p:nvGrpSpPr>
          <p:grpSpPr>
            <a:xfrm>
              <a:off x="5019428" y="2976185"/>
              <a:ext cx="4389099" cy="674611"/>
              <a:chOff x="5019428" y="2976185"/>
              <a:chExt cx="4389099" cy="674611"/>
            </a:xfrm>
          </p:grpSpPr>
          <p:sp>
            <p:nvSpPr>
              <p:cNvPr id="44" name="Freeform 64">
                <a:extLst>
                  <a:ext uri="{FF2B5EF4-FFF2-40B4-BE49-F238E27FC236}">
                    <a16:creationId xmlns:a16="http://schemas.microsoft.com/office/drawing/2014/main" id="{E5CA47EC-95BB-5C6A-B264-0A89469625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6200000">
                <a:off x="6222442" y="3061951"/>
                <a:ext cx="668411" cy="496879"/>
              </a:xfrm>
              <a:custGeom>
                <a:avLst/>
                <a:gdLst>
                  <a:gd name="T0" fmla="*/ 278 w 324"/>
                  <a:gd name="T1" fmla="*/ 124 h 223"/>
                  <a:gd name="T2" fmla="*/ 277 w 324"/>
                  <a:gd name="T3" fmla="*/ 160 h 223"/>
                  <a:gd name="T4" fmla="*/ 249 w 324"/>
                  <a:gd name="T5" fmla="*/ 219 h 223"/>
                  <a:gd name="T6" fmla="*/ 220 w 324"/>
                  <a:gd name="T7" fmla="*/ 221 h 223"/>
                  <a:gd name="T8" fmla="*/ 171 w 324"/>
                  <a:gd name="T9" fmla="*/ 148 h 223"/>
                  <a:gd name="T10" fmla="*/ 136 w 324"/>
                  <a:gd name="T11" fmla="*/ 178 h 223"/>
                  <a:gd name="T12" fmla="*/ 120 w 324"/>
                  <a:gd name="T13" fmla="*/ 121 h 223"/>
                  <a:gd name="T14" fmla="*/ 10 w 324"/>
                  <a:gd name="T15" fmla="*/ 113 h 223"/>
                  <a:gd name="T16" fmla="*/ 0 w 324"/>
                  <a:gd name="T17" fmla="*/ 100 h 223"/>
                  <a:gd name="T18" fmla="*/ 19 w 324"/>
                  <a:gd name="T19" fmla="*/ 87 h 223"/>
                  <a:gd name="T20" fmla="*/ 109 w 324"/>
                  <a:gd name="T21" fmla="*/ 90 h 223"/>
                  <a:gd name="T22" fmla="*/ 118 w 324"/>
                  <a:gd name="T23" fmla="*/ 53 h 223"/>
                  <a:gd name="T24" fmla="*/ 151 w 324"/>
                  <a:gd name="T25" fmla="*/ 49 h 223"/>
                  <a:gd name="T26" fmla="*/ 154 w 324"/>
                  <a:gd name="T27" fmla="*/ 38 h 223"/>
                  <a:gd name="T28" fmla="*/ 185 w 324"/>
                  <a:gd name="T29" fmla="*/ 16 h 223"/>
                  <a:gd name="T30" fmla="*/ 192 w 324"/>
                  <a:gd name="T31" fmla="*/ 15 h 223"/>
                  <a:gd name="T32" fmla="*/ 195 w 324"/>
                  <a:gd name="T33" fmla="*/ 11 h 223"/>
                  <a:gd name="T34" fmla="*/ 200 w 324"/>
                  <a:gd name="T35" fmla="*/ 12 h 223"/>
                  <a:gd name="T36" fmla="*/ 230 w 324"/>
                  <a:gd name="T37" fmla="*/ 4 h 223"/>
                  <a:gd name="T38" fmla="*/ 222 w 324"/>
                  <a:gd name="T39" fmla="*/ 27 h 223"/>
                  <a:gd name="T40" fmla="*/ 169 w 324"/>
                  <a:gd name="T41" fmla="*/ 56 h 223"/>
                  <a:gd name="T42" fmla="*/ 158 w 324"/>
                  <a:gd name="T43" fmla="*/ 55 h 223"/>
                  <a:gd name="T44" fmla="*/ 161 w 324"/>
                  <a:gd name="T45" fmla="*/ 66 h 223"/>
                  <a:gd name="T46" fmla="*/ 166 w 324"/>
                  <a:gd name="T47" fmla="*/ 68 h 223"/>
                  <a:gd name="T48" fmla="*/ 176 w 324"/>
                  <a:gd name="T49" fmla="*/ 89 h 223"/>
                  <a:gd name="T50" fmla="*/ 232 w 324"/>
                  <a:gd name="T51" fmla="*/ 90 h 223"/>
                  <a:gd name="T52" fmla="*/ 218 w 324"/>
                  <a:gd name="T53" fmla="*/ 68 h 223"/>
                  <a:gd name="T54" fmla="*/ 226 w 324"/>
                  <a:gd name="T55" fmla="*/ 32 h 223"/>
                  <a:gd name="T56" fmla="*/ 240 w 324"/>
                  <a:gd name="T57" fmla="*/ 32 h 223"/>
                  <a:gd name="T58" fmla="*/ 266 w 324"/>
                  <a:gd name="T59" fmla="*/ 93 h 223"/>
                  <a:gd name="T60" fmla="*/ 289 w 324"/>
                  <a:gd name="T61" fmla="*/ 96 h 223"/>
                  <a:gd name="T62" fmla="*/ 303 w 324"/>
                  <a:gd name="T63" fmla="*/ 93 h 223"/>
                  <a:gd name="T64" fmla="*/ 321 w 324"/>
                  <a:gd name="T65" fmla="*/ 81 h 223"/>
                  <a:gd name="T66" fmla="*/ 300 w 324"/>
                  <a:gd name="T67" fmla="*/ 125 h 223"/>
                  <a:gd name="T68" fmla="*/ 278 w 324"/>
                  <a:gd name="T69" fmla="*/ 124 h 223"/>
                  <a:gd name="T70" fmla="*/ 242 w 324"/>
                  <a:gd name="T71" fmla="*/ 122 h 223"/>
                  <a:gd name="T72" fmla="*/ 193 w 324"/>
                  <a:gd name="T73" fmla="*/ 116 h 223"/>
                  <a:gd name="T74" fmla="*/ 241 w 324"/>
                  <a:gd name="T75" fmla="*/ 175 h 223"/>
                  <a:gd name="T76" fmla="*/ 242 w 324"/>
                  <a:gd name="T77" fmla="*/ 122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24" h="223">
                    <a:moveTo>
                      <a:pt x="278" y="124"/>
                    </a:moveTo>
                    <a:cubicBezTo>
                      <a:pt x="272" y="135"/>
                      <a:pt x="277" y="148"/>
                      <a:pt x="277" y="160"/>
                    </a:cubicBezTo>
                    <a:cubicBezTo>
                      <a:pt x="277" y="186"/>
                      <a:pt x="269" y="212"/>
                      <a:pt x="249" y="219"/>
                    </a:cubicBezTo>
                    <a:cubicBezTo>
                      <a:pt x="241" y="222"/>
                      <a:pt x="230" y="223"/>
                      <a:pt x="220" y="221"/>
                    </a:cubicBezTo>
                    <a:cubicBezTo>
                      <a:pt x="201" y="200"/>
                      <a:pt x="190" y="170"/>
                      <a:pt x="171" y="148"/>
                    </a:cubicBezTo>
                    <a:cubicBezTo>
                      <a:pt x="165" y="162"/>
                      <a:pt x="155" y="191"/>
                      <a:pt x="136" y="178"/>
                    </a:cubicBezTo>
                    <a:cubicBezTo>
                      <a:pt x="124" y="169"/>
                      <a:pt x="128" y="137"/>
                      <a:pt x="120" y="121"/>
                    </a:cubicBezTo>
                    <a:cubicBezTo>
                      <a:pt x="87" y="118"/>
                      <a:pt x="48" y="107"/>
                      <a:pt x="10" y="113"/>
                    </a:cubicBezTo>
                    <a:cubicBezTo>
                      <a:pt x="3" y="110"/>
                      <a:pt x="7" y="102"/>
                      <a:pt x="0" y="100"/>
                    </a:cubicBezTo>
                    <a:cubicBezTo>
                      <a:pt x="7" y="97"/>
                      <a:pt x="12" y="89"/>
                      <a:pt x="19" y="87"/>
                    </a:cubicBezTo>
                    <a:cubicBezTo>
                      <a:pt x="44" y="78"/>
                      <a:pt x="80" y="93"/>
                      <a:pt x="109" y="90"/>
                    </a:cubicBezTo>
                    <a:cubicBezTo>
                      <a:pt x="105" y="77"/>
                      <a:pt x="115" y="63"/>
                      <a:pt x="118" y="53"/>
                    </a:cubicBezTo>
                    <a:cubicBezTo>
                      <a:pt x="131" y="54"/>
                      <a:pt x="143" y="44"/>
                      <a:pt x="151" y="49"/>
                    </a:cubicBezTo>
                    <a:cubicBezTo>
                      <a:pt x="151" y="45"/>
                      <a:pt x="153" y="42"/>
                      <a:pt x="154" y="38"/>
                    </a:cubicBezTo>
                    <a:cubicBezTo>
                      <a:pt x="163" y="29"/>
                      <a:pt x="171" y="21"/>
                      <a:pt x="185" y="16"/>
                    </a:cubicBezTo>
                    <a:cubicBezTo>
                      <a:pt x="187" y="15"/>
                      <a:pt x="190" y="16"/>
                      <a:pt x="192" y="15"/>
                    </a:cubicBezTo>
                    <a:cubicBezTo>
                      <a:pt x="194" y="14"/>
                      <a:pt x="194" y="11"/>
                      <a:pt x="195" y="11"/>
                    </a:cubicBezTo>
                    <a:cubicBezTo>
                      <a:pt x="197" y="11"/>
                      <a:pt x="198" y="13"/>
                      <a:pt x="200" y="12"/>
                    </a:cubicBezTo>
                    <a:cubicBezTo>
                      <a:pt x="209" y="9"/>
                      <a:pt x="217" y="0"/>
                      <a:pt x="230" y="4"/>
                    </a:cubicBezTo>
                    <a:cubicBezTo>
                      <a:pt x="234" y="11"/>
                      <a:pt x="227" y="22"/>
                      <a:pt x="222" y="27"/>
                    </a:cubicBezTo>
                    <a:cubicBezTo>
                      <a:pt x="215" y="34"/>
                      <a:pt x="185" y="54"/>
                      <a:pt x="169" y="56"/>
                    </a:cubicBezTo>
                    <a:cubicBezTo>
                      <a:pt x="165" y="57"/>
                      <a:pt x="161" y="56"/>
                      <a:pt x="158" y="55"/>
                    </a:cubicBezTo>
                    <a:cubicBezTo>
                      <a:pt x="155" y="62"/>
                      <a:pt x="163" y="59"/>
                      <a:pt x="161" y="66"/>
                    </a:cubicBezTo>
                    <a:cubicBezTo>
                      <a:pt x="162" y="68"/>
                      <a:pt x="166" y="66"/>
                      <a:pt x="166" y="68"/>
                    </a:cubicBezTo>
                    <a:cubicBezTo>
                      <a:pt x="164" y="80"/>
                      <a:pt x="176" y="78"/>
                      <a:pt x="176" y="89"/>
                    </a:cubicBezTo>
                    <a:cubicBezTo>
                      <a:pt x="196" y="89"/>
                      <a:pt x="214" y="94"/>
                      <a:pt x="232" y="90"/>
                    </a:cubicBezTo>
                    <a:cubicBezTo>
                      <a:pt x="231" y="79"/>
                      <a:pt x="223" y="75"/>
                      <a:pt x="218" y="68"/>
                    </a:cubicBezTo>
                    <a:cubicBezTo>
                      <a:pt x="217" y="52"/>
                      <a:pt x="220" y="40"/>
                      <a:pt x="226" y="32"/>
                    </a:cubicBezTo>
                    <a:cubicBezTo>
                      <a:pt x="230" y="31"/>
                      <a:pt x="235" y="31"/>
                      <a:pt x="240" y="32"/>
                    </a:cubicBezTo>
                    <a:cubicBezTo>
                      <a:pt x="248" y="53"/>
                      <a:pt x="256" y="74"/>
                      <a:pt x="266" y="93"/>
                    </a:cubicBezTo>
                    <a:cubicBezTo>
                      <a:pt x="275" y="92"/>
                      <a:pt x="282" y="97"/>
                      <a:pt x="289" y="96"/>
                    </a:cubicBezTo>
                    <a:cubicBezTo>
                      <a:pt x="294" y="96"/>
                      <a:pt x="298" y="91"/>
                      <a:pt x="303" y="93"/>
                    </a:cubicBezTo>
                    <a:cubicBezTo>
                      <a:pt x="307" y="87"/>
                      <a:pt x="312" y="79"/>
                      <a:pt x="321" y="81"/>
                    </a:cubicBezTo>
                    <a:cubicBezTo>
                      <a:pt x="324" y="103"/>
                      <a:pt x="312" y="117"/>
                      <a:pt x="300" y="125"/>
                    </a:cubicBezTo>
                    <a:cubicBezTo>
                      <a:pt x="292" y="125"/>
                      <a:pt x="284" y="125"/>
                      <a:pt x="278" y="124"/>
                    </a:cubicBezTo>
                    <a:close/>
                    <a:moveTo>
                      <a:pt x="242" y="122"/>
                    </a:moveTo>
                    <a:cubicBezTo>
                      <a:pt x="226" y="114"/>
                      <a:pt x="213" y="121"/>
                      <a:pt x="193" y="116"/>
                    </a:cubicBezTo>
                    <a:cubicBezTo>
                      <a:pt x="206" y="138"/>
                      <a:pt x="217" y="163"/>
                      <a:pt x="241" y="175"/>
                    </a:cubicBezTo>
                    <a:cubicBezTo>
                      <a:pt x="244" y="161"/>
                      <a:pt x="249" y="138"/>
                      <a:pt x="242" y="12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45" name="Freeform 65">
                <a:extLst>
                  <a:ext uri="{FF2B5EF4-FFF2-40B4-BE49-F238E27FC236}">
                    <a16:creationId xmlns:a16="http://schemas.microsoft.com/office/drawing/2014/main" id="{129647BF-4929-1298-7B15-D976307FEDCE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4931595" y="3066084"/>
                <a:ext cx="672545" cy="496879"/>
              </a:xfrm>
              <a:custGeom>
                <a:avLst/>
                <a:gdLst>
                  <a:gd name="T0" fmla="*/ 260 w 326"/>
                  <a:gd name="T1" fmla="*/ 148 h 222"/>
                  <a:gd name="T2" fmla="*/ 224 w 326"/>
                  <a:gd name="T3" fmla="*/ 222 h 222"/>
                  <a:gd name="T4" fmla="*/ 220 w 326"/>
                  <a:gd name="T5" fmla="*/ 174 h 222"/>
                  <a:gd name="T6" fmla="*/ 214 w 326"/>
                  <a:gd name="T7" fmla="*/ 140 h 222"/>
                  <a:gd name="T8" fmla="*/ 217 w 326"/>
                  <a:gd name="T9" fmla="*/ 133 h 222"/>
                  <a:gd name="T10" fmla="*/ 197 w 326"/>
                  <a:gd name="T11" fmla="*/ 68 h 222"/>
                  <a:gd name="T12" fmla="*/ 169 w 326"/>
                  <a:gd name="T13" fmla="*/ 80 h 222"/>
                  <a:gd name="T14" fmla="*/ 149 w 326"/>
                  <a:gd name="T15" fmla="*/ 72 h 222"/>
                  <a:gd name="T16" fmla="*/ 108 w 326"/>
                  <a:gd name="T17" fmla="*/ 64 h 222"/>
                  <a:gd name="T18" fmla="*/ 76 w 326"/>
                  <a:gd name="T19" fmla="*/ 60 h 222"/>
                  <a:gd name="T20" fmla="*/ 31 w 326"/>
                  <a:gd name="T21" fmla="*/ 44 h 222"/>
                  <a:gd name="T22" fmla="*/ 17 w 326"/>
                  <a:gd name="T23" fmla="*/ 32 h 222"/>
                  <a:gd name="T24" fmla="*/ 8 w 326"/>
                  <a:gd name="T25" fmla="*/ 32 h 222"/>
                  <a:gd name="T26" fmla="*/ 27 w 326"/>
                  <a:gd name="T27" fmla="*/ 1 h 222"/>
                  <a:gd name="T28" fmla="*/ 60 w 326"/>
                  <a:gd name="T29" fmla="*/ 6 h 222"/>
                  <a:gd name="T30" fmla="*/ 125 w 326"/>
                  <a:gd name="T31" fmla="*/ 41 h 222"/>
                  <a:gd name="T32" fmla="*/ 192 w 326"/>
                  <a:gd name="T33" fmla="*/ 57 h 222"/>
                  <a:gd name="T34" fmla="*/ 187 w 326"/>
                  <a:gd name="T35" fmla="*/ 15 h 222"/>
                  <a:gd name="T36" fmla="*/ 219 w 326"/>
                  <a:gd name="T37" fmla="*/ 5 h 222"/>
                  <a:gd name="T38" fmla="*/ 247 w 326"/>
                  <a:gd name="T39" fmla="*/ 99 h 222"/>
                  <a:gd name="T40" fmla="*/ 272 w 326"/>
                  <a:gd name="T41" fmla="*/ 84 h 222"/>
                  <a:gd name="T42" fmla="*/ 285 w 326"/>
                  <a:gd name="T43" fmla="*/ 84 h 222"/>
                  <a:gd name="T44" fmla="*/ 290 w 326"/>
                  <a:gd name="T45" fmla="*/ 87 h 222"/>
                  <a:gd name="T46" fmla="*/ 310 w 326"/>
                  <a:gd name="T47" fmla="*/ 75 h 222"/>
                  <a:gd name="T48" fmla="*/ 317 w 326"/>
                  <a:gd name="T49" fmla="*/ 68 h 222"/>
                  <a:gd name="T50" fmla="*/ 321 w 326"/>
                  <a:gd name="T51" fmla="*/ 93 h 222"/>
                  <a:gd name="T52" fmla="*/ 305 w 326"/>
                  <a:gd name="T53" fmla="*/ 125 h 222"/>
                  <a:gd name="T54" fmla="*/ 286 w 326"/>
                  <a:gd name="T55" fmla="*/ 143 h 222"/>
                  <a:gd name="T56" fmla="*/ 260 w 326"/>
                  <a:gd name="T57" fmla="*/ 14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6" h="222">
                    <a:moveTo>
                      <a:pt x="260" y="148"/>
                    </a:moveTo>
                    <a:cubicBezTo>
                      <a:pt x="264" y="185"/>
                      <a:pt x="261" y="222"/>
                      <a:pt x="224" y="222"/>
                    </a:cubicBezTo>
                    <a:cubicBezTo>
                      <a:pt x="216" y="211"/>
                      <a:pt x="221" y="192"/>
                      <a:pt x="220" y="174"/>
                    </a:cubicBezTo>
                    <a:cubicBezTo>
                      <a:pt x="220" y="162"/>
                      <a:pt x="218" y="150"/>
                      <a:pt x="214" y="140"/>
                    </a:cubicBezTo>
                    <a:cubicBezTo>
                      <a:pt x="215" y="137"/>
                      <a:pt x="216" y="135"/>
                      <a:pt x="217" y="133"/>
                    </a:cubicBezTo>
                    <a:cubicBezTo>
                      <a:pt x="215" y="109"/>
                      <a:pt x="208" y="86"/>
                      <a:pt x="197" y="68"/>
                    </a:cubicBezTo>
                    <a:cubicBezTo>
                      <a:pt x="191" y="75"/>
                      <a:pt x="184" y="84"/>
                      <a:pt x="169" y="80"/>
                    </a:cubicBezTo>
                    <a:cubicBezTo>
                      <a:pt x="162" y="78"/>
                      <a:pt x="157" y="73"/>
                      <a:pt x="149" y="72"/>
                    </a:cubicBezTo>
                    <a:cubicBezTo>
                      <a:pt x="134" y="70"/>
                      <a:pt x="122" y="66"/>
                      <a:pt x="108" y="64"/>
                    </a:cubicBezTo>
                    <a:cubicBezTo>
                      <a:pt x="97" y="62"/>
                      <a:pt x="86" y="62"/>
                      <a:pt x="76" y="60"/>
                    </a:cubicBezTo>
                    <a:cubicBezTo>
                      <a:pt x="59" y="56"/>
                      <a:pt x="46" y="45"/>
                      <a:pt x="31" y="44"/>
                    </a:cubicBezTo>
                    <a:cubicBezTo>
                      <a:pt x="29" y="37"/>
                      <a:pt x="18" y="40"/>
                      <a:pt x="17" y="32"/>
                    </a:cubicBezTo>
                    <a:cubicBezTo>
                      <a:pt x="13" y="34"/>
                      <a:pt x="12" y="34"/>
                      <a:pt x="8" y="32"/>
                    </a:cubicBezTo>
                    <a:cubicBezTo>
                      <a:pt x="0" y="14"/>
                      <a:pt x="19" y="9"/>
                      <a:pt x="27" y="1"/>
                    </a:cubicBezTo>
                    <a:cubicBezTo>
                      <a:pt x="39" y="2"/>
                      <a:pt x="48" y="5"/>
                      <a:pt x="60" y="6"/>
                    </a:cubicBezTo>
                    <a:cubicBezTo>
                      <a:pt x="79" y="20"/>
                      <a:pt x="108" y="24"/>
                      <a:pt x="125" y="41"/>
                    </a:cubicBezTo>
                    <a:cubicBezTo>
                      <a:pt x="150" y="43"/>
                      <a:pt x="166" y="63"/>
                      <a:pt x="192" y="57"/>
                    </a:cubicBezTo>
                    <a:cubicBezTo>
                      <a:pt x="188" y="44"/>
                      <a:pt x="181" y="30"/>
                      <a:pt x="187" y="15"/>
                    </a:cubicBezTo>
                    <a:cubicBezTo>
                      <a:pt x="196" y="9"/>
                      <a:pt x="208" y="0"/>
                      <a:pt x="219" y="5"/>
                    </a:cubicBezTo>
                    <a:cubicBezTo>
                      <a:pt x="220" y="42"/>
                      <a:pt x="239" y="67"/>
                      <a:pt x="247" y="99"/>
                    </a:cubicBezTo>
                    <a:cubicBezTo>
                      <a:pt x="255" y="98"/>
                      <a:pt x="264" y="89"/>
                      <a:pt x="272" y="84"/>
                    </a:cubicBezTo>
                    <a:cubicBezTo>
                      <a:pt x="277" y="84"/>
                      <a:pt x="281" y="83"/>
                      <a:pt x="285" y="84"/>
                    </a:cubicBezTo>
                    <a:cubicBezTo>
                      <a:pt x="286" y="84"/>
                      <a:pt x="291" y="87"/>
                      <a:pt x="290" y="87"/>
                    </a:cubicBezTo>
                    <a:cubicBezTo>
                      <a:pt x="298" y="86"/>
                      <a:pt x="300" y="76"/>
                      <a:pt x="310" y="75"/>
                    </a:cubicBezTo>
                    <a:cubicBezTo>
                      <a:pt x="312" y="72"/>
                      <a:pt x="313" y="68"/>
                      <a:pt x="317" y="68"/>
                    </a:cubicBezTo>
                    <a:cubicBezTo>
                      <a:pt x="326" y="73"/>
                      <a:pt x="321" y="83"/>
                      <a:pt x="321" y="93"/>
                    </a:cubicBezTo>
                    <a:cubicBezTo>
                      <a:pt x="321" y="102"/>
                      <a:pt x="311" y="118"/>
                      <a:pt x="305" y="125"/>
                    </a:cubicBezTo>
                    <a:cubicBezTo>
                      <a:pt x="300" y="131"/>
                      <a:pt x="292" y="135"/>
                      <a:pt x="286" y="143"/>
                    </a:cubicBezTo>
                    <a:cubicBezTo>
                      <a:pt x="276" y="142"/>
                      <a:pt x="269" y="151"/>
                      <a:pt x="260" y="148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46" name="Freeform 66">
                <a:extLst>
                  <a:ext uri="{FF2B5EF4-FFF2-40B4-BE49-F238E27FC236}">
                    <a16:creationId xmlns:a16="http://schemas.microsoft.com/office/drawing/2014/main" id="{F5932B26-BAD6-FAC5-AC70-94C3190E89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6200000">
                <a:off x="7405093" y="3079032"/>
                <a:ext cx="637407" cy="460648"/>
              </a:xfrm>
              <a:custGeom>
                <a:avLst/>
                <a:gdLst>
                  <a:gd name="T0" fmla="*/ 242 w 309"/>
                  <a:gd name="T1" fmla="*/ 168 h 206"/>
                  <a:gd name="T2" fmla="*/ 232 w 309"/>
                  <a:gd name="T3" fmla="*/ 206 h 206"/>
                  <a:gd name="T4" fmla="*/ 217 w 309"/>
                  <a:gd name="T5" fmla="*/ 155 h 206"/>
                  <a:gd name="T6" fmla="*/ 188 w 309"/>
                  <a:gd name="T7" fmla="*/ 131 h 206"/>
                  <a:gd name="T8" fmla="*/ 183 w 309"/>
                  <a:gd name="T9" fmla="*/ 123 h 206"/>
                  <a:gd name="T10" fmla="*/ 176 w 309"/>
                  <a:gd name="T11" fmla="*/ 120 h 206"/>
                  <a:gd name="T12" fmla="*/ 165 w 309"/>
                  <a:gd name="T13" fmla="*/ 103 h 206"/>
                  <a:gd name="T14" fmla="*/ 171 w 309"/>
                  <a:gd name="T15" fmla="*/ 100 h 206"/>
                  <a:gd name="T16" fmla="*/ 159 w 309"/>
                  <a:gd name="T17" fmla="*/ 97 h 206"/>
                  <a:gd name="T18" fmla="*/ 128 w 309"/>
                  <a:gd name="T19" fmla="*/ 52 h 206"/>
                  <a:gd name="T20" fmla="*/ 125 w 309"/>
                  <a:gd name="T21" fmla="*/ 64 h 206"/>
                  <a:gd name="T22" fmla="*/ 109 w 309"/>
                  <a:gd name="T23" fmla="*/ 73 h 206"/>
                  <a:gd name="T24" fmla="*/ 90 w 309"/>
                  <a:gd name="T25" fmla="*/ 70 h 206"/>
                  <a:gd name="T26" fmla="*/ 70 w 309"/>
                  <a:gd name="T27" fmla="*/ 76 h 206"/>
                  <a:gd name="T28" fmla="*/ 128 w 309"/>
                  <a:gd name="T29" fmla="*/ 110 h 206"/>
                  <a:gd name="T30" fmla="*/ 69 w 309"/>
                  <a:gd name="T31" fmla="*/ 88 h 206"/>
                  <a:gd name="T32" fmla="*/ 53 w 309"/>
                  <a:gd name="T33" fmla="*/ 77 h 206"/>
                  <a:gd name="T34" fmla="*/ 37 w 309"/>
                  <a:gd name="T35" fmla="*/ 75 h 206"/>
                  <a:gd name="T36" fmla="*/ 19 w 309"/>
                  <a:gd name="T37" fmla="*/ 66 h 206"/>
                  <a:gd name="T38" fmla="*/ 0 w 309"/>
                  <a:gd name="T39" fmla="*/ 60 h 206"/>
                  <a:gd name="T40" fmla="*/ 1 w 309"/>
                  <a:gd name="T41" fmla="*/ 48 h 206"/>
                  <a:gd name="T42" fmla="*/ 43 w 309"/>
                  <a:gd name="T43" fmla="*/ 49 h 206"/>
                  <a:gd name="T44" fmla="*/ 69 w 309"/>
                  <a:gd name="T45" fmla="*/ 57 h 206"/>
                  <a:gd name="T46" fmla="*/ 81 w 309"/>
                  <a:gd name="T47" fmla="*/ 42 h 206"/>
                  <a:gd name="T48" fmla="*/ 101 w 309"/>
                  <a:gd name="T49" fmla="*/ 43 h 206"/>
                  <a:gd name="T50" fmla="*/ 117 w 309"/>
                  <a:gd name="T51" fmla="*/ 3 h 206"/>
                  <a:gd name="T52" fmla="*/ 135 w 309"/>
                  <a:gd name="T53" fmla="*/ 17 h 206"/>
                  <a:gd name="T54" fmla="*/ 171 w 309"/>
                  <a:gd name="T55" fmla="*/ 75 h 206"/>
                  <a:gd name="T56" fmla="*/ 182 w 309"/>
                  <a:gd name="T57" fmla="*/ 85 h 206"/>
                  <a:gd name="T58" fmla="*/ 184 w 309"/>
                  <a:gd name="T59" fmla="*/ 78 h 206"/>
                  <a:gd name="T60" fmla="*/ 201 w 309"/>
                  <a:gd name="T61" fmla="*/ 74 h 206"/>
                  <a:gd name="T62" fmla="*/ 200 w 309"/>
                  <a:gd name="T63" fmla="*/ 15 h 206"/>
                  <a:gd name="T64" fmla="*/ 221 w 309"/>
                  <a:gd name="T65" fmla="*/ 19 h 206"/>
                  <a:gd name="T66" fmla="*/ 231 w 309"/>
                  <a:gd name="T67" fmla="*/ 40 h 206"/>
                  <a:gd name="T68" fmla="*/ 214 w 309"/>
                  <a:gd name="T69" fmla="*/ 36 h 206"/>
                  <a:gd name="T70" fmla="*/ 223 w 309"/>
                  <a:gd name="T71" fmla="*/ 74 h 206"/>
                  <a:gd name="T72" fmla="*/ 275 w 309"/>
                  <a:gd name="T73" fmla="*/ 75 h 206"/>
                  <a:gd name="T74" fmla="*/ 296 w 309"/>
                  <a:gd name="T75" fmla="*/ 65 h 206"/>
                  <a:gd name="T76" fmla="*/ 228 w 309"/>
                  <a:gd name="T77" fmla="*/ 91 h 206"/>
                  <a:gd name="T78" fmla="*/ 237 w 309"/>
                  <a:gd name="T79" fmla="*/ 137 h 206"/>
                  <a:gd name="T80" fmla="*/ 267 w 309"/>
                  <a:gd name="T81" fmla="*/ 156 h 206"/>
                  <a:gd name="T82" fmla="*/ 292 w 309"/>
                  <a:gd name="T83" fmla="*/ 173 h 206"/>
                  <a:gd name="T84" fmla="*/ 305 w 309"/>
                  <a:gd name="T85" fmla="*/ 176 h 206"/>
                  <a:gd name="T86" fmla="*/ 289 w 309"/>
                  <a:gd name="T87" fmla="*/ 200 h 206"/>
                  <a:gd name="T88" fmla="*/ 271 w 309"/>
                  <a:gd name="T89" fmla="*/ 188 h 206"/>
                  <a:gd name="T90" fmla="*/ 242 w 309"/>
                  <a:gd name="T91" fmla="*/ 168 h 206"/>
                  <a:gd name="T92" fmla="*/ 205 w 309"/>
                  <a:gd name="T93" fmla="*/ 92 h 206"/>
                  <a:gd name="T94" fmla="*/ 180 w 309"/>
                  <a:gd name="T95" fmla="*/ 91 h 206"/>
                  <a:gd name="T96" fmla="*/ 173 w 309"/>
                  <a:gd name="T97" fmla="*/ 99 h 206"/>
                  <a:gd name="T98" fmla="*/ 210 w 309"/>
                  <a:gd name="T99" fmla="*/ 120 h 206"/>
                  <a:gd name="T100" fmla="*/ 205 w 309"/>
                  <a:gd name="T101" fmla="*/ 9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9" h="206">
                    <a:moveTo>
                      <a:pt x="242" y="168"/>
                    </a:moveTo>
                    <a:cubicBezTo>
                      <a:pt x="240" y="181"/>
                      <a:pt x="244" y="200"/>
                      <a:pt x="232" y="206"/>
                    </a:cubicBezTo>
                    <a:cubicBezTo>
                      <a:pt x="210" y="203"/>
                      <a:pt x="224" y="176"/>
                      <a:pt x="217" y="155"/>
                    </a:cubicBezTo>
                    <a:cubicBezTo>
                      <a:pt x="212" y="141"/>
                      <a:pt x="197" y="139"/>
                      <a:pt x="188" y="131"/>
                    </a:cubicBezTo>
                    <a:cubicBezTo>
                      <a:pt x="186" y="129"/>
                      <a:pt x="186" y="125"/>
                      <a:pt x="183" y="123"/>
                    </a:cubicBezTo>
                    <a:cubicBezTo>
                      <a:pt x="181" y="121"/>
                      <a:pt x="178" y="122"/>
                      <a:pt x="176" y="120"/>
                    </a:cubicBezTo>
                    <a:cubicBezTo>
                      <a:pt x="169" y="116"/>
                      <a:pt x="166" y="106"/>
                      <a:pt x="165" y="103"/>
                    </a:cubicBezTo>
                    <a:cubicBezTo>
                      <a:pt x="165" y="100"/>
                      <a:pt x="168" y="101"/>
                      <a:pt x="171" y="100"/>
                    </a:cubicBezTo>
                    <a:cubicBezTo>
                      <a:pt x="168" y="98"/>
                      <a:pt x="161" y="100"/>
                      <a:pt x="159" y="97"/>
                    </a:cubicBezTo>
                    <a:cubicBezTo>
                      <a:pt x="147" y="84"/>
                      <a:pt x="137" y="68"/>
                      <a:pt x="128" y="52"/>
                    </a:cubicBezTo>
                    <a:cubicBezTo>
                      <a:pt x="126" y="55"/>
                      <a:pt x="125" y="59"/>
                      <a:pt x="125" y="64"/>
                    </a:cubicBezTo>
                    <a:cubicBezTo>
                      <a:pt x="118" y="66"/>
                      <a:pt x="116" y="72"/>
                      <a:pt x="109" y="73"/>
                    </a:cubicBezTo>
                    <a:cubicBezTo>
                      <a:pt x="104" y="74"/>
                      <a:pt x="97" y="70"/>
                      <a:pt x="90" y="70"/>
                    </a:cubicBezTo>
                    <a:cubicBezTo>
                      <a:pt x="83" y="71"/>
                      <a:pt x="77" y="76"/>
                      <a:pt x="70" y="76"/>
                    </a:cubicBezTo>
                    <a:cubicBezTo>
                      <a:pt x="87" y="90"/>
                      <a:pt x="114" y="93"/>
                      <a:pt x="128" y="110"/>
                    </a:cubicBezTo>
                    <a:cubicBezTo>
                      <a:pt x="112" y="98"/>
                      <a:pt x="89" y="97"/>
                      <a:pt x="69" y="88"/>
                    </a:cubicBezTo>
                    <a:cubicBezTo>
                      <a:pt x="63" y="85"/>
                      <a:pt x="59" y="79"/>
                      <a:pt x="53" y="77"/>
                    </a:cubicBezTo>
                    <a:cubicBezTo>
                      <a:pt x="48" y="76"/>
                      <a:pt x="42" y="77"/>
                      <a:pt x="37" y="75"/>
                    </a:cubicBezTo>
                    <a:cubicBezTo>
                      <a:pt x="31" y="73"/>
                      <a:pt x="25" y="67"/>
                      <a:pt x="19" y="66"/>
                    </a:cubicBezTo>
                    <a:cubicBezTo>
                      <a:pt x="12" y="64"/>
                      <a:pt x="4" y="67"/>
                      <a:pt x="0" y="60"/>
                    </a:cubicBezTo>
                    <a:cubicBezTo>
                      <a:pt x="1" y="56"/>
                      <a:pt x="1" y="53"/>
                      <a:pt x="1" y="48"/>
                    </a:cubicBezTo>
                    <a:cubicBezTo>
                      <a:pt x="13" y="39"/>
                      <a:pt x="28" y="45"/>
                      <a:pt x="43" y="49"/>
                    </a:cubicBezTo>
                    <a:cubicBezTo>
                      <a:pt x="52" y="52"/>
                      <a:pt x="61" y="54"/>
                      <a:pt x="69" y="57"/>
                    </a:cubicBezTo>
                    <a:cubicBezTo>
                      <a:pt x="73" y="50"/>
                      <a:pt x="73" y="43"/>
                      <a:pt x="81" y="42"/>
                    </a:cubicBezTo>
                    <a:cubicBezTo>
                      <a:pt x="88" y="40"/>
                      <a:pt x="94" y="47"/>
                      <a:pt x="101" y="43"/>
                    </a:cubicBezTo>
                    <a:cubicBezTo>
                      <a:pt x="94" y="25"/>
                      <a:pt x="97" y="0"/>
                      <a:pt x="117" y="3"/>
                    </a:cubicBezTo>
                    <a:cubicBezTo>
                      <a:pt x="126" y="5"/>
                      <a:pt x="127" y="16"/>
                      <a:pt x="135" y="17"/>
                    </a:cubicBezTo>
                    <a:cubicBezTo>
                      <a:pt x="144" y="39"/>
                      <a:pt x="162" y="53"/>
                      <a:pt x="171" y="75"/>
                    </a:cubicBezTo>
                    <a:cubicBezTo>
                      <a:pt x="176" y="77"/>
                      <a:pt x="181" y="79"/>
                      <a:pt x="182" y="85"/>
                    </a:cubicBezTo>
                    <a:cubicBezTo>
                      <a:pt x="185" y="84"/>
                      <a:pt x="182" y="79"/>
                      <a:pt x="184" y="78"/>
                    </a:cubicBezTo>
                    <a:cubicBezTo>
                      <a:pt x="190" y="77"/>
                      <a:pt x="194" y="74"/>
                      <a:pt x="201" y="74"/>
                    </a:cubicBezTo>
                    <a:cubicBezTo>
                      <a:pt x="197" y="59"/>
                      <a:pt x="186" y="27"/>
                      <a:pt x="200" y="15"/>
                    </a:cubicBezTo>
                    <a:cubicBezTo>
                      <a:pt x="208" y="15"/>
                      <a:pt x="214" y="17"/>
                      <a:pt x="221" y="19"/>
                    </a:cubicBezTo>
                    <a:cubicBezTo>
                      <a:pt x="225" y="25"/>
                      <a:pt x="227" y="33"/>
                      <a:pt x="231" y="40"/>
                    </a:cubicBezTo>
                    <a:cubicBezTo>
                      <a:pt x="226" y="41"/>
                      <a:pt x="221" y="35"/>
                      <a:pt x="214" y="36"/>
                    </a:cubicBezTo>
                    <a:cubicBezTo>
                      <a:pt x="213" y="49"/>
                      <a:pt x="217" y="64"/>
                      <a:pt x="223" y="74"/>
                    </a:cubicBezTo>
                    <a:cubicBezTo>
                      <a:pt x="238" y="77"/>
                      <a:pt x="259" y="78"/>
                      <a:pt x="275" y="75"/>
                    </a:cubicBezTo>
                    <a:cubicBezTo>
                      <a:pt x="280" y="70"/>
                      <a:pt x="287" y="55"/>
                      <a:pt x="296" y="65"/>
                    </a:cubicBezTo>
                    <a:cubicBezTo>
                      <a:pt x="291" y="92"/>
                      <a:pt x="255" y="86"/>
                      <a:pt x="228" y="91"/>
                    </a:cubicBezTo>
                    <a:cubicBezTo>
                      <a:pt x="230" y="107"/>
                      <a:pt x="229" y="126"/>
                      <a:pt x="237" y="137"/>
                    </a:cubicBezTo>
                    <a:cubicBezTo>
                      <a:pt x="243" y="146"/>
                      <a:pt x="257" y="150"/>
                      <a:pt x="267" y="156"/>
                    </a:cubicBezTo>
                    <a:cubicBezTo>
                      <a:pt x="275" y="161"/>
                      <a:pt x="283" y="169"/>
                      <a:pt x="292" y="173"/>
                    </a:cubicBezTo>
                    <a:cubicBezTo>
                      <a:pt x="296" y="175"/>
                      <a:pt x="301" y="176"/>
                      <a:pt x="305" y="176"/>
                    </a:cubicBezTo>
                    <a:cubicBezTo>
                      <a:pt x="309" y="189"/>
                      <a:pt x="299" y="201"/>
                      <a:pt x="289" y="200"/>
                    </a:cubicBezTo>
                    <a:cubicBezTo>
                      <a:pt x="283" y="200"/>
                      <a:pt x="277" y="192"/>
                      <a:pt x="271" y="188"/>
                    </a:cubicBezTo>
                    <a:cubicBezTo>
                      <a:pt x="260" y="179"/>
                      <a:pt x="251" y="176"/>
                      <a:pt x="242" y="168"/>
                    </a:cubicBezTo>
                    <a:close/>
                    <a:moveTo>
                      <a:pt x="205" y="92"/>
                    </a:moveTo>
                    <a:cubicBezTo>
                      <a:pt x="196" y="93"/>
                      <a:pt x="187" y="95"/>
                      <a:pt x="180" y="91"/>
                    </a:cubicBezTo>
                    <a:cubicBezTo>
                      <a:pt x="180" y="95"/>
                      <a:pt x="176" y="97"/>
                      <a:pt x="173" y="99"/>
                    </a:cubicBezTo>
                    <a:cubicBezTo>
                      <a:pt x="187" y="104"/>
                      <a:pt x="196" y="115"/>
                      <a:pt x="210" y="120"/>
                    </a:cubicBezTo>
                    <a:cubicBezTo>
                      <a:pt x="209" y="110"/>
                      <a:pt x="208" y="101"/>
                      <a:pt x="205" y="9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47" name="Freeform 68">
                <a:extLst>
                  <a:ext uri="{FF2B5EF4-FFF2-40B4-BE49-F238E27FC236}">
                    <a16:creationId xmlns:a16="http://schemas.microsoft.com/office/drawing/2014/main" id="{4B690719-9A42-F84B-C94D-3D1C8FD884BA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8105749" y="3026153"/>
                <a:ext cx="550755" cy="574517"/>
              </a:xfrm>
              <a:custGeom>
                <a:avLst/>
                <a:gdLst>
                  <a:gd name="T0" fmla="*/ 185 w 267"/>
                  <a:gd name="T1" fmla="*/ 135 h 257"/>
                  <a:gd name="T2" fmla="*/ 186 w 267"/>
                  <a:gd name="T3" fmla="*/ 183 h 257"/>
                  <a:gd name="T4" fmla="*/ 151 w 267"/>
                  <a:gd name="T5" fmla="*/ 178 h 257"/>
                  <a:gd name="T6" fmla="*/ 139 w 267"/>
                  <a:gd name="T7" fmla="*/ 141 h 257"/>
                  <a:gd name="T8" fmla="*/ 131 w 267"/>
                  <a:gd name="T9" fmla="*/ 133 h 257"/>
                  <a:gd name="T10" fmla="*/ 94 w 267"/>
                  <a:gd name="T11" fmla="*/ 188 h 257"/>
                  <a:gd name="T12" fmla="*/ 74 w 267"/>
                  <a:gd name="T13" fmla="*/ 240 h 257"/>
                  <a:gd name="T14" fmla="*/ 55 w 267"/>
                  <a:gd name="T15" fmla="*/ 256 h 257"/>
                  <a:gd name="T16" fmla="*/ 55 w 267"/>
                  <a:gd name="T17" fmla="*/ 245 h 257"/>
                  <a:gd name="T18" fmla="*/ 49 w 267"/>
                  <a:gd name="T19" fmla="*/ 179 h 257"/>
                  <a:gd name="T20" fmla="*/ 54 w 267"/>
                  <a:gd name="T21" fmla="*/ 175 h 257"/>
                  <a:gd name="T22" fmla="*/ 88 w 267"/>
                  <a:gd name="T23" fmla="*/ 115 h 257"/>
                  <a:gd name="T24" fmla="*/ 8 w 267"/>
                  <a:gd name="T25" fmla="*/ 62 h 257"/>
                  <a:gd name="T26" fmla="*/ 16 w 267"/>
                  <a:gd name="T27" fmla="*/ 28 h 257"/>
                  <a:gd name="T28" fmla="*/ 73 w 267"/>
                  <a:gd name="T29" fmla="*/ 0 h 257"/>
                  <a:gd name="T30" fmla="*/ 73 w 267"/>
                  <a:gd name="T31" fmla="*/ 5 h 257"/>
                  <a:gd name="T32" fmla="*/ 60 w 267"/>
                  <a:gd name="T33" fmla="*/ 30 h 257"/>
                  <a:gd name="T34" fmla="*/ 67 w 267"/>
                  <a:gd name="T35" fmla="*/ 60 h 257"/>
                  <a:gd name="T36" fmla="*/ 73 w 267"/>
                  <a:gd name="T37" fmla="*/ 61 h 257"/>
                  <a:gd name="T38" fmla="*/ 74 w 267"/>
                  <a:gd name="T39" fmla="*/ 65 h 257"/>
                  <a:gd name="T40" fmla="*/ 109 w 267"/>
                  <a:gd name="T41" fmla="*/ 73 h 257"/>
                  <a:gd name="T42" fmla="*/ 105 w 267"/>
                  <a:gd name="T43" fmla="*/ 55 h 257"/>
                  <a:gd name="T44" fmla="*/ 148 w 267"/>
                  <a:gd name="T45" fmla="*/ 20 h 257"/>
                  <a:gd name="T46" fmla="*/ 147 w 267"/>
                  <a:gd name="T47" fmla="*/ 42 h 257"/>
                  <a:gd name="T48" fmla="*/ 176 w 267"/>
                  <a:gd name="T49" fmla="*/ 93 h 257"/>
                  <a:gd name="T50" fmla="*/ 193 w 267"/>
                  <a:gd name="T51" fmla="*/ 100 h 257"/>
                  <a:gd name="T52" fmla="*/ 201 w 267"/>
                  <a:gd name="T53" fmla="*/ 101 h 257"/>
                  <a:gd name="T54" fmla="*/ 252 w 267"/>
                  <a:gd name="T55" fmla="*/ 111 h 257"/>
                  <a:gd name="T56" fmla="*/ 262 w 267"/>
                  <a:gd name="T57" fmla="*/ 87 h 257"/>
                  <a:gd name="T58" fmla="*/ 254 w 267"/>
                  <a:gd name="T59" fmla="*/ 137 h 257"/>
                  <a:gd name="T60" fmla="*/ 225 w 267"/>
                  <a:gd name="T61" fmla="*/ 143 h 257"/>
                  <a:gd name="T62" fmla="*/ 185 w 267"/>
                  <a:gd name="T63" fmla="*/ 135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7" h="257">
                    <a:moveTo>
                      <a:pt x="185" y="135"/>
                    </a:moveTo>
                    <a:cubicBezTo>
                      <a:pt x="187" y="147"/>
                      <a:pt x="189" y="162"/>
                      <a:pt x="186" y="183"/>
                    </a:cubicBezTo>
                    <a:cubicBezTo>
                      <a:pt x="180" y="194"/>
                      <a:pt x="147" y="199"/>
                      <a:pt x="151" y="178"/>
                    </a:cubicBezTo>
                    <a:cubicBezTo>
                      <a:pt x="143" y="169"/>
                      <a:pt x="143" y="156"/>
                      <a:pt x="139" y="141"/>
                    </a:cubicBezTo>
                    <a:cubicBezTo>
                      <a:pt x="137" y="138"/>
                      <a:pt x="134" y="135"/>
                      <a:pt x="131" y="133"/>
                    </a:cubicBezTo>
                    <a:cubicBezTo>
                      <a:pt x="116" y="145"/>
                      <a:pt x="98" y="168"/>
                      <a:pt x="94" y="188"/>
                    </a:cubicBezTo>
                    <a:cubicBezTo>
                      <a:pt x="90" y="207"/>
                      <a:pt x="80" y="223"/>
                      <a:pt x="74" y="240"/>
                    </a:cubicBezTo>
                    <a:cubicBezTo>
                      <a:pt x="68" y="245"/>
                      <a:pt x="68" y="257"/>
                      <a:pt x="55" y="256"/>
                    </a:cubicBezTo>
                    <a:cubicBezTo>
                      <a:pt x="53" y="254"/>
                      <a:pt x="53" y="247"/>
                      <a:pt x="55" y="245"/>
                    </a:cubicBezTo>
                    <a:cubicBezTo>
                      <a:pt x="45" y="227"/>
                      <a:pt x="42" y="201"/>
                      <a:pt x="49" y="179"/>
                    </a:cubicBezTo>
                    <a:cubicBezTo>
                      <a:pt x="51" y="178"/>
                      <a:pt x="52" y="176"/>
                      <a:pt x="54" y="175"/>
                    </a:cubicBezTo>
                    <a:cubicBezTo>
                      <a:pt x="59" y="148"/>
                      <a:pt x="80" y="138"/>
                      <a:pt x="88" y="115"/>
                    </a:cubicBezTo>
                    <a:cubicBezTo>
                      <a:pt x="53" y="107"/>
                      <a:pt x="10" y="100"/>
                      <a:pt x="8" y="62"/>
                    </a:cubicBezTo>
                    <a:cubicBezTo>
                      <a:pt x="0" y="49"/>
                      <a:pt x="13" y="38"/>
                      <a:pt x="16" y="28"/>
                    </a:cubicBezTo>
                    <a:cubicBezTo>
                      <a:pt x="30" y="13"/>
                      <a:pt x="61" y="16"/>
                      <a:pt x="73" y="0"/>
                    </a:cubicBezTo>
                    <a:cubicBezTo>
                      <a:pt x="73" y="2"/>
                      <a:pt x="67" y="6"/>
                      <a:pt x="73" y="5"/>
                    </a:cubicBezTo>
                    <a:cubicBezTo>
                      <a:pt x="69" y="14"/>
                      <a:pt x="63" y="20"/>
                      <a:pt x="60" y="30"/>
                    </a:cubicBezTo>
                    <a:cubicBezTo>
                      <a:pt x="63" y="41"/>
                      <a:pt x="58" y="53"/>
                      <a:pt x="67" y="60"/>
                    </a:cubicBezTo>
                    <a:cubicBezTo>
                      <a:pt x="68" y="60"/>
                      <a:pt x="72" y="60"/>
                      <a:pt x="73" y="61"/>
                    </a:cubicBezTo>
                    <a:cubicBezTo>
                      <a:pt x="74" y="61"/>
                      <a:pt x="74" y="64"/>
                      <a:pt x="74" y="65"/>
                    </a:cubicBezTo>
                    <a:cubicBezTo>
                      <a:pt x="85" y="70"/>
                      <a:pt x="99" y="72"/>
                      <a:pt x="109" y="73"/>
                    </a:cubicBezTo>
                    <a:cubicBezTo>
                      <a:pt x="109" y="70"/>
                      <a:pt x="107" y="60"/>
                      <a:pt x="105" y="55"/>
                    </a:cubicBezTo>
                    <a:cubicBezTo>
                      <a:pt x="112" y="34"/>
                      <a:pt x="122" y="20"/>
                      <a:pt x="148" y="20"/>
                    </a:cubicBezTo>
                    <a:cubicBezTo>
                      <a:pt x="158" y="25"/>
                      <a:pt x="153" y="37"/>
                      <a:pt x="147" y="42"/>
                    </a:cubicBezTo>
                    <a:cubicBezTo>
                      <a:pt x="155" y="61"/>
                      <a:pt x="161" y="81"/>
                      <a:pt x="176" y="93"/>
                    </a:cubicBezTo>
                    <a:cubicBezTo>
                      <a:pt x="183" y="91"/>
                      <a:pt x="187" y="98"/>
                      <a:pt x="193" y="100"/>
                    </a:cubicBezTo>
                    <a:cubicBezTo>
                      <a:pt x="195" y="101"/>
                      <a:pt x="198" y="100"/>
                      <a:pt x="201" y="101"/>
                    </a:cubicBezTo>
                    <a:cubicBezTo>
                      <a:pt x="215" y="106"/>
                      <a:pt x="233" y="119"/>
                      <a:pt x="252" y="111"/>
                    </a:cubicBezTo>
                    <a:cubicBezTo>
                      <a:pt x="254" y="102"/>
                      <a:pt x="251" y="87"/>
                      <a:pt x="262" y="87"/>
                    </a:cubicBezTo>
                    <a:cubicBezTo>
                      <a:pt x="260" y="108"/>
                      <a:pt x="267" y="123"/>
                      <a:pt x="254" y="137"/>
                    </a:cubicBezTo>
                    <a:cubicBezTo>
                      <a:pt x="246" y="138"/>
                      <a:pt x="235" y="153"/>
                      <a:pt x="225" y="143"/>
                    </a:cubicBezTo>
                    <a:cubicBezTo>
                      <a:pt x="214" y="146"/>
                      <a:pt x="198" y="137"/>
                      <a:pt x="185" y="13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48" name="Freeform 69">
                <a:extLst>
                  <a:ext uri="{FF2B5EF4-FFF2-40B4-BE49-F238E27FC236}">
                    <a16:creationId xmlns:a16="http://schemas.microsoft.com/office/drawing/2014/main" id="{82D23FBC-BB84-B65A-CFDA-9CA4B764FAB8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6954396" y="3054352"/>
                <a:ext cx="441526" cy="408890"/>
              </a:xfrm>
              <a:custGeom>
                <a:avLst/>
                <a:gdLst>
                  <a:gd name="T0" fmla="*/ 176 w 214"/>
                  <a:gd name="T1" fmla="*/ 134 h 182"/>
                  <a:gd name="T2" fmla="*/ 162 w 214"/>
                  <a:gd name="T3" fmla="*/ 86 h 182"/>
                  <a:gd name="T4" fmla="*/ 149 w 214"/>
                  <a:gd name="T5" fmla="*/ 80 h 182"/>
                  <a:gd name="T6" fmla="*/ 125 w 214"/>
                  <a:gd name="T7" fmla="*/ 56 h 182"/>
                  <a:gd name="T8" fmla="*/ 141 w 214"/>
                  <a:gd name="T9" fmla="*/ 121 h 182"/>
                  <a:gd name="T10" fmla="*/ 127 w 214"/>
                  <a:gd name="T11" fmla="*/ 128 h 182"/>
                  <a:gd name="T12" fmla="*/ 92 w 214"/>
                  <a:gd name="T13" fmla="*/ 92 h 182"/>
                  <a:gd name="T14" fmla="*/ 102 w 214"/>
                  <a:gd name="T15" fmla="*/ 157 h 182"/>
                  <a:gd name="T16" fmla="*/ 90 w 214"/>
                  <a:gd name="T17" fmla="*/ 179 h 182"/>
                  <a:gd name="T18" fmla="*/ 71 w 214"/>
                  <a:gd name="T19" fmla="*/ 171 h 182"/>
                  <a:gd name="T20" fmla="*/ 69 w 214"/>
                  <a:gd name="T21" fmla="*/ 133 h 182"/>
                  <a:gd name="T22" fmla="*/ 56 w 214"/>
                  <a:gd name="T23" fmla="*/ 110 h 182"/>
                  <a:gd name="T24" fmla="*/ 3 w 214"/>
                  <a:gd name="T25" fmla="*/ 73 h 182"/>
                  <a:gd name="T26" fmla="*/ 5 w 214"/>
                  <a:gd name="T27" fmla="*/ 53 h 182"/>
                  <a:gd name="T28" fmla="*/ 52 w 214"/>
                  <a:gd name="T29" fmla="*/ 72 h 182"/>
                  <a:gd name="T30" fmla="*/ 35 w 214"/>
                  <a:gd name="T31" fmla="*/ 21 h 182"/>
                  <a:gd name="T32" fmla="*/ 65 w 214"/>
                  <a:gd name="T33" fmla="*/ 27 h 182"/>
                  <a:gd name="T34" fmla="*/ 117 w 214"/>
                  <a:gd name="T35" fmla="*/ 94 h 182"/>
                  <a:gd name="T36" fmla="*/ 114 w 214"/>
                  <a:gd name="T37" fmla="*/ 38 h 182"/>
                  <a:gd name="T38" fmla="*/ 158 w 214"/>
                  <a:gd name="T39" fmla="*/ 57 h 182"/>
                  <a:gd name="T40" fmla="*/ 155 w 214"/>
                  <a:gd name="T41" fmla="*/ 23 h 182"/>
                  <a:gd name="T42" fmla="*/ 189 w 214"/>
                  <a:gd name="T43" fmla="*/ 5 h 182"/>
                  <a:gd name="T44" fmla="*/ 207 w 214"/>
                  <a:gd name="T45" fmla="*/ 120 h 182"/>
                  <a:gd name="T46" fmla="*/ 196 w 214"/>
                  <a:gd name="T47" fmla="*/ 134 h 182"/>
                  <a:gd name="T48" fmla="*/ 176 w 214"/>
                  <a:gd name="T49" fmla="*/ 13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14" h="182">
                    <a:moveTo>
                      <a:pt x="176" y="134"/>
                    </a:moveTo>
                    <a:cubicBezTo>
                      <a:pt x="171" y="118"/>
                      <a:pt x="164" y="105"/>
                      <a:pt x="162" y="86"/>
                    </a:cubicBezTo>
                    <a:cubicBezTo>
                      <a:pt x="158" y="83"/>
                      <a:pt x="153" y="82"/>
                      <a:pt x="149" y="80"/>
                    </a:cubicBezTo>
                    <a:cubicBezTo>
                      <a:pt x="146" y="67"/>
                      <a:pt x="132" y="64"/>
                      <a:pt x="125" y="56"/>
                    </a:cubicBezTo>
                    <a:cubicBezTo>
                      <a:pt x="128" y="80"/>
                      <a:pt x="136" y="99"/>
                      <a:pt x="141" y="121"/>
                    </a:cubicBezTo>
                    <a:cubicBezTo>
                      <a:pt x="137" y="124"/>
                      <a:pt x="135" y="129"/>
                      <a:pt x="127" y="128"/>
                    </a:cubicBezTo>
                    <a:cubicBezTo>
                      <a:pt x="117" y="114"/>
                      <a:pt x="103" y="105"/>
                      <a:pt x="92" y="92"/>
                    </a:cubicBezTo>
                    <a:cubicBezTo>
                      <a:pt x="91" y="114"/>
                      <a:pt x="104" y="131"/>
                      <a:pt x="102" y="157"/>
                    </a:cubicBezTo>
                    <a:cubicBezTo>
                      <a:pt x="101" y="165"/>
                      <a:pt x="96" y="177"/>
                      <a:pt x="90" y="179"/>
                    </a:cubicBezTo>
                    <a:cubicBezTo>
                      <a:pt x="80" y="182"/>
                      <a:pt x="76" y="175"/>
                      <a:pt x="71" y="171"/>
                    </a:cubicBezTo>
                    <a:cubicBezTo>
                      <a:pt x="74" y="162"/>
                      <a:pt x="70" y="145"/>
                      <a:pt x="69" y="133"/>
                    </a:cubicBezTo>
                    <a:cubicBezTo>
                      <a:pt x="68" y="118"/>
                      <a:pt x="67" y="118"/>
                      <a:pt x="56" y="110"/>
                    </a:cubicBezTo>
                    <a:cubicBezTo>
                      <a:pt x="41" y="97"/>
                      <a:pt x="19" y="83"/>
                      <a:pt x="3" y="73"/>
                    </a:cubicBezTo>
                    <a:cubicBezTo>
                      <a:pt x="5" y="65"/>
                      <a:pt x="0" y="59"/>
                      <a:pt x="5" y="53"/>
                    </a:cubicBezTo>
                    <a:cubicBezTo>
                      <a:pt x="27" y="47"/>
                      <a:pt x="37" y="64"/>
                      <a:pt x="52" y="72"/>
                    </a:cubicBezTo>
                    <a:cubicBezTo>
                      <a:pt x="50" y="52"/>
                      <a:pt x="32" y="43"/>
                      <a:pt x="35" y="21"/>
                    </a:cubicBezTo>
                    <a:cubicBezTo>
                      <a:pt x="48" y="21"/>
                      <a:pt x="58" y="22"/>
                      <a:pt x="65" y="27"/>
                    </a:cubicBezTo>
                    <a:cubicBezTo>
                      <a:pt x="76" y="55"/>
                      <a:pt x="100" y="71"/>
                      <a:pt x="117" y="94"/>
                    </a:cubicBezTo>
                    <a:cubicBezTo>
                      <a:pt x="111" y="79"/>
                      <a:pt x="96" y="51"/>
                      <a:pt x="114" y="38"/>
                    </a:cubicBezTo>
                    <a:cubicBezTo>
                      <a:pt x="137" y="37"/>
                      <a:pt x="143" y="51"/>
                      <a:pt x="158" y="57"/>
                    </a:cubicBezTo>
                    <a:cubicBezTo>
                      <a:pt x="157" y="46"/>
                      <a:pt x="156" y="37"/>
                      <a:pt x="155" y="23"/>
                    </a:cubicBezTo>
                    <a:cubicBezTo>
                      <a:pt x="163" y="14"/>
                      <a:pt x="174" y="0"/>
                      <a:pt x="189" y="5"/>
                    </a:cubicBezTo>
                    <a:cubicBezTo>
                      <a:pt x="180" y="49"/>
                      <a:pt x="214" y="76"/>
                      <a:pt x="207" y="120"/>
                    </a:cubicBezTo>
                    <a:cubicBezTo>
                      <a:pt x="204" y="125"/>
                      <a:pt x="201" y="131"/>
                      <a:pt x="196" y="134"/>
                    </a:cubicBezTo>
                    <a:cubicBezTo>
                      <a:pt x="187" y="132"/>
                      <a:pt x="185" y="135"/>
                      <a:pt x="176" y="134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49" name="Freeform 70">
                <a:extLst>
                  <a:ext uri="{FF2B5EF4-FFF2-40B4-BE49-F238E27FC236}">
                    <a16:creationId xmlns:a16="http://schemas.microsoft.com/office/drawing/2014/main" id="{00DB383E-2062-4DB7-8104-CDEB19DB05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6200000">
                <a:off x="5668838" y="3040726"/>
                <a:ext cx="486840" cy="543462"/>
              </a:xfrm>
              <a:custGeom>
                <a:avLst/>
                <a:gdLst>
                  <a:gd name="T0" fmla="*/ 196 w 236"/>
                  <a:gd name="T1" fmla="*/ 175 h 242"/>
                  <a:gd name="T2" fmla="*/ 199 w 236"/>
                  <a:gd name="T3" fmla="*/ 169 h 242"/>
                  <a:gd name="T4" fmla="*/ 176 w 236"/>
                  <a:gd name="T5" fmla="*/ 100 h 242"/>
                  <a:gd name="T6" fmla="*/ 140 w 236"/>
                  <a:gd name="T7" fmla="*/ 97 h 242"/>
                  <a:gd name="T8" fmla="*/ 146 w 236"/>
                  <a:gd name="T9" fmla="*/ 127 h 242"/>
                  <a:gd name="T10" fmla="*/ 174 w 236"/>
                  <a:gd name="T11" fmla="*/ 133 h 242"/>
                  <a:gd name="T12" fmla="*/ 174 w 236"/>
                  <a:gd name="T13" fmla="*/ 150 h 242"/>
                  <a:gd name="T14" fmla="*/ 148 w 236"/>
                  <a:gd name="T15" fmla="*/ 147 h 242"/>
                  <a:gd name="T16" fmla="*/ 144 w 236"/>
                  <a:gd name="T17" fmla="*/ 174 h 242"/>
                  <a:gd name="T18" fmla="*/ 146 w 236"/>
                  <a:gd name="T19" fmla="*/ 180 h 242"/>
                  <a:gd name="T20" fmla="*/ 142 w 236"/>
                  <a:gd name="T21" fmla="*/ 195 h 242"/>
                  <a:gd name="T22" fmla="*/ 141 w 236"/>
                  <a:gd name="T23" fmla="*/ 210 h 242"/>
                  <a:gd name="T24" fmla="*/ 124 w 236"/>
                  <a:gd name="T25" fmla="*/ 233 h 242"/>
                  <a:gd name="T26" fmla="*/ 111 w 236"/>
                  <a:gd name="T27" fmla="*/ 242 h 242"/>
                  <a:gd name="T28" fmla="*/ 20 w 236"/>
                  <a:gd name="T29" fmla="*/ 202 h 242"/>
                  <a:gd name="T30" fmla="*/ 7 w 236"/>
                  <a:gd name="T31" fmla="*/ 197 h 242"/>
                  <a:gd name="T32" fmla="*/ 0 w 236"/>
                  <a:gd name="T33" fmla="*/ 187 h 242"/>
                  <a:gd name="T34" fmla="*/ 16 w 236"/>
                  <a:gd name="T35" fmla="*/ 163 h 242"/>
                  <a:gd name="T36" fmla="*/ 20 w 236"/>
                  <a:gd name="T37" fmla="*/ 127 h 242"/>
                  <a:gd name="T38" fmla="*/ 19 w 236"/>
                  <a:gd name="T39" fmla="*/ 100 h 242"/>
                  <a:gd name="T40" fmla="*/ 15 w 236"/>
                  <a:gd name="T41" fmla="*/ 84 h 242"/>
                  <a:gd name="T42" fmla="*/ 6 w 236"/>
                  <a:gd name="T43" fmla="*/ 52 h 242"/>
                  <a:gd name="T44" fmla="*/ 13 w 236"/>
                  <a:gd name="T45" fmla="*/ 36 h 242"/>
                  <a:gd name="T46" fmla="*/ 45 w 236"/>
                  <a:gd name="T47" fmla="*/ 16 h 242"/>
                  <a:gd name="T48" fmla="*/ 82 w 236"/>
                  <a:gd name="T49" fmla="*/ 3 h 242"/>
                  <a:gd name="T50" fmla="*/ 122 w 236"/>
                  <a:gd name="T51" fmla="*/ 31 h 242"/>
                  <a:gd name="T52" fmla="*/ 111 w 236"/>
                  <a:gd name="T53" fmla="*/ 35 h 242"/>
                  <a:gd name="T54" fmla="*/ 131 w 236"/>
                  <a:gd name="T55" fmla="*/ 75 h 242"/>
                  <a:gd name="T56" fmla="*/ 171 w 236"/>
                  <a:gd name="T57" fmla="*/ 77 h 242"/>
                  <a:gd name="T58" fmla="*/ 181 w 236"/>
                  <a:gd name="T59" fmla="*/ 51 h 242"/>
                  <a:gd name="T60" fmla="*/ 189 w 236"/>
                  <a:gd name="T61" fmla="*/ 45 h 242"/>
                  <a:gd name="T62" fmla="*/ 203 w 236"/>
                  <a:gd name="T63" fmla="*/ 43 h 242"/>
                  <a:gd name="T64" fmla="*/ 200 w 236"/>
                  <a:gd name="T65" fmla="*/ 77 h 242"/>
                  <a:gd name="T66" fmla="*/ 211 w 236"/>
                  <a:gd name="T67" fmla="*/ 98 h 242"/>
                  <a:gd name="T68" fmla="*/ 236 w 236"/>
                  <a:gd name="T69" fmla="*/ 168 h 242"/>
                  <a:gd name="T70" fmla="*/ 235 w 236"/>
                  <a:gd name="T71" fmla="*/ 175 h 242"/>
                  <a:gd name="T72" fmla="*/ 213 w 236"/>
                  <a:gd name="T73" fmla="*/ 206 h 242"/>
                  <a:gd name="T74" fmla="*/ 196 w 236"/>
                  <a:gd name="T75" fmla="*/ 175 h 242"/>
                  <a:gd name="T76" fmla="*/ 128 w 236"/>
                  <a:gd name="T77" fmla="*/ 147 h 242"/>
                  <a:gd name="T78" fmla="*/ 69 w 236"/>
                  <a:gd name="T79" fmla="*/ 170 h 242"/>
                  <a:gd name="T80" fmla="*/ 126 w 236"/>
                  <a:gd name="T81" fmla="*/ 124 h 242"/>
                  <a:gd name="T82" fmla="*/ 120 w 236"/>
                  <a:gd name="T83" fmla="*/ 102 h 242"/>
                  <a:gd name="T84" fmla="*/ 91 w 236"/>
                  <a:gd name="T85" fmla="*/ 89 h 242"/>
                  <a:gd name="T86" fmla="*/ 53 w 236"/>
                  <a:gd name="T87" fmla="*/ 86 h 242"/>
                  <a:gd name="T88" fmla="*/ 105 w 236"/>
                  <a:gd name="T89" fmla="*/ 74 h 242"/>
                  <a:gd name="T90" fmla="*/ 89 w 236"/>
                  <a:gd name="T91" fmla="*/ 30 h 242"/>
                  <a:gd name="T92" fmla="*/ 39 w 236"/>
                  <a:gd name="T93" fmla="*/ 47 h 242"/>
                  <a:gd name="T94" fmla="*/ 49 w 236"/>
                  <a:gd name="T95" fmla="*/ 168 h 242"/>
                  <a:gd name="T96" fmla="*/ 110 w 236"/>
                  <a:gd name="T97" fmla="*/ 196 h 242"/>
                  <a:gd name="T98" fmla="*/ 128 w 236"/>
                  <a:gd name="T99" fmla="*/ 1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6" h="242">
                    <a:moveTo>
                      <a:pt x="196" y="175"/>
                    </a:moveTo>
                    <a:cubicBezTo>
                      <a:pt x="197" y="172"/>
                      <a:pt x="199" y="172"/>
                      <a:pt x="199" y="169"/>
                    </a:cubicBezTo>
                    <a:cubicBezTo>
                      <a:pt x="192" y="144"/>
                      <a:pt x="185" y="121"/>
                      <a:pt x="176" y="100"/>
                    </a:cubicBezTo>
                    <a:cubicBezTo>
                      <a:pt x="162" y="103"/>
                      <a:pt x="155" y="95"/>
                      <a:pt x="140" y="97"/>
                    </a:cubicBezTo>
                    <a:cubicBezTo>
                      <a:pt x="141" y="108"/>
                      <a:pt x="145" y="116"/>
                      <a:pt x="146" y="127"/>
                    </a:cubicBezTo>
                    <a:cubicBezTo>
                      <a:pt x="153" y="132"/>
                      <a:pt x="165" y="131"/>
                      <a:pt x="174" y="133"/>
                    </a:cubicBezTo>
                    <a:cubicBezTo>
                      <a:pt x="177" y="137"/>
                      <a:pt x="177" y="146"/>
                      <a:pt x="174" y="150"/>
                    </a:cubicBezTo>
                    <a:cubicBezTo>
                      <a:pt x="164" y="155"/>
                      <a:pt x="158" y="149"/>
                      <a:pt x="148" y="147"/>
                    </a:cubicBezTo>
                    <a:cubicBezTo>
                      <a:pt x="148" y="156"/>
                      <a:pt x="144" y="165"/>
                      <a:pt x="144" y="174"/>
                    </a:cubicBezTo>
                    <a:cubicBezTo>
                      <a:pt x="144" y="176"/>
                      <a:pt x="147" y="178"/>
                      <a:pt x="146" y="180"/>
                    </a:cubicBezTo>
                    <a:cubicBezTo>
                      <a:pt x="146" y="185"/>
                      <a:pt x="144" y="190"/>
                      <a:pt x="142" y="195"/>
                    </a:cubicBezTo>
                    <a:cubicBezTo>
                      <a:pt x="141" y="200"/>
                      <a:pt x="142" y="206"/>
                      <a:pt x="141" y="210"/>
                    </a:cubicBezTo>
                    <a:cubicBezTo>
                      <a:pt x="137" y="219"/>
                      <a:pt x="128" y="224"/>
                      <a:pt x="124" y="233"/>
                    </a:cubicBezTo>
                    <a:cubicBezTo>
                      <a:pt x="119" y="235"/>
                      <a:pt x="113" y="237"/>
                      <a:pt x="111" y="242"/>
                    </a:cubicBezTo>
                    <a:cubicBezTo>
                      <a:pt x="71" y="241"/>
                      <a:pt x="60" y="206"/>
                      <a:pt x="20" y="202"/>
                    </a:cubicBezTo>
                    <a:cubicBezTo>
                      <a:pt x="17" y="199"/>
                      <a:pt x="14" y="195"/>
                      <a:pt x="7" y="197"/>
                    </a:cubicBezTo>
                    <a:cubicBezTo>
                      <a:pt x="4" y="194"/>
                      <a:pt x="3" y="190"/>
                      <a:pt x="0" y="187"/>
                    </a:cubicBezTo>
                    <a:cubicBezTo>
                      <a:pt x="5" y="179"/>
                      <a:pt x="8" y="169"/>
                      <a:pt x="16" y="163"/>
                    </a:cubicBezTo>
                    <a:cubicBezTo>
                      <a:pt x="19" y="150"/>
                      <a:pt x="16" y="135"/>
                      <a:pt x="20" y="127"/>
                    </a:cubicBezTo>
                    <a:cubicBezTo>
                      <a:pt x="16" y="120"/>
                      <a:pt x="17" y="108"/>
                      <a:pt x="19" y="100"/>
                    </a:cubicBezTo>
                    <a:cubicBezTo>
                      <a:pt x="15" y="95"/>
                      <a:pt x="16" y="91"/>
                      <a:pt x="15" y="84"/>
                    </a:cubicBezTo>
                    <a:cubicBezTo>
                      <a:pt x="12" y="73"/>
                      <a:pt x="4" y="64"/>
                      <a:pt x="6" y="52"/>
                    </a:cubicBezTo>
                    <a:cubicBezTo>
                      <a:pt x="6" y="50"/>
                      <a:pt x="10" y="40"/>
                      <a:pt x="13" y="36"/>
                    </a:cubicBezTo>
                    <a:cubicBezTo>
                      <a:pt x="18" y="29"/>
                      <a:pt x="31" y="22"/>
                      <a:pt x="45" y="16"/>
                    </a:cubicBezTo>
                    <a:cubicBezTo>
                      <a:pt x="58" y="11"/>
                      <a:pt x="73" y="4"/>
                      <a:pt x="82" y="3"/>
                    </a:cubicBezTo>
                    <a:cubicBezTo>
                      <a:pt x="100" y="0"/>
                      <a:pt x="126" y="13"/>
                      <a:pt x="122" y="31"/>
                    </a:cubicBezTo>
                    <a:cubicBezTo>
                      <a:pt x="119" y="34"/>
                      <a:pt x="115" y="34"/>
                      <a:pt x="111" y="35"/>
                    </a:cubicBezTo>
                    <a:cubicBezTo>
                      <a:pt x="114" y="52"/>
                      <a:pt x="124" y="62"/>
                      <a:pt x="131" y="75"/>
                    </a:cubicBezTo>
                    <a:cubicBezTo>
                      <a:pt x="143" y="74"/>
                      <a:pt x="162" y="83"/>
                      <a:pt x="171" y="77"/>
                    </a:cubicBezTo>
                    <a:cubicBezTo>
                      <a:pt x="178" y="72"/>
                      <a:pt x="175" y="58"/>
                      <a:pt x="181" y="51"/>
                    </a:cubicBezTo>
                    <a:cubicBezTo>
                      <a:pt x="180" y="52"/>
                      <a:pt x="189" y="45"/>
                      <a:pt x="189" y="45"/>
                    </a:cubicBezTo>
                    <a:cubicBezTo>
                      <a:pt x="193" y="43"/>
                      <a:pt x="198" y="43"/>
                      <a:pt x="203" y="43"/>
                    </a:cubicBezTo>
                    <a:cubicBezTo>
                      <a:pt x="206" y="56"/>
                      <a:pt x="195" y="62"/>
                      <a:pt x="200" y="77"/>
                    </a:cubicBezTo>
                    <a:cubicBezTo>
                      <a:pt x="202" y="83"/>
                      <a:pt x="207" y="89"/>
                      <a:pt x="211" y="98"/>
                    </a:cubicBezTo>
                    <a:cubicBezTo>
                      <a:pt x="218" y="118"/>
                      <a:pt x="229" y="149"/>
                      <a:pt x="236" y="168"/>
                    </a:cubicBezTo>
                    <a:cubicBezTo>
                      <a:pt x="236" y="169"/>
                      <a:pt x="235" y="173"/>
                      <a:pt x="235" y="175"/>
                    </a:cubicBezTo>
                    <a:cubicBezTo>
                      <a:pt x="232" y="187"/>
                      <a:pt x="224" y="208"/>
                      <a:pt x="213" y="206"/>
                    </a:cubicBezTo>
                    <a:cubicBezTo>
                      <a:pt x="201" y="205"/>
                      <a:pt x="205" y="182"/>
                      <a:pt x="196" y="175"/>
                    </a:cubicBezTo>
                    <a:close/>
                    <a:moveTo>
                      <a:pt x="128" y="147"/>
                    </a:moveTo>
                    <a:cubicBezTo>
                      <a:pt x="95" y="141"/>
                      <a:pt x="93" y="169"/>
                      <a:pt x="69" y="170"/>
                    </a:cubicBezTo>
                    <a:cubicBezTo>
                      <a:pt x="56" y="133"/>
                      <a:pt x="95" y="119"/>
                      <a:pt x="126" y="124"/>
                    </a:cubicBezTo>
                    <a:cubicBezTo>
                      <a:pt x="127" y="114"/>
                      <a:pt x="122" y="110"/>
                      <a:pt x="120" y="102"/>
                    </a:cubicBezTo>
                    <a:cubicBezTo>
                      <a:pt x="111" y="98"/>
                      <a:pt x="103" y="90"/>
                      <a:pt x="91" y="89"/>
                    </a:cubicBezTo>
                    <a:cubicBezTo>
                      <a:pt x="79" y="88"/>
                      <a:pt x="64" y="95"/>
                      <a:pt x="53" y="86"/>
                    </a:cubicBezTo>
                    <a:cubicBezTo>
                      <a:pt x="52" y="64"/>
                      <a:pt x="87" y="70"/>
                      <a:pt x="105" y="74"/>
                    </a:cubicBezTo>
                    <a:cubicBezTo>
                      <a:pt x="100" y="58"/>
                      <a:pt x="94" y="46"/>
                      <a:pt x="89" y="30"/>
                    </a:cubicBezTo>
                    <a:cubicBezTo>
                      <a:pt x="68" y="31"/>
                      <a:pt x="51" y="37"/>
                      <a:pt x="39" y="47"/>
                    </a:cubicBezTo>
                    <a:cubicBezTo>
                      <a:pt x="40" y="90"/>
                      <a:pt x="53" y="131"/>
                      <a:pt x="49" y="168"/>
                    </a:cubicBezTo>
                    <a:cubicBezTo>
                      <a:pt x="67" y="180"/>
                      <a:pt x="86" y="190"/>
                      <a:pt x="110" y="196"/>
                    </a:cubicBezTo>
                    <a:cubicBezTo>
                      <a:pt x="121" y="185"/>
                      <a:pt x="131" y="165"/>
                      <a:pt x="128" y="14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50" name="Freeform 72">
                <a:extLst>
                  <a:ext uri="{FF2B5EF4-FFF2-40B4-BE49-F238E27FC236}">
                    <a16:creationId xmlns:a16="http://schemas.microsoft.com/office/drawing/2014/main" id="{34A8594B-B559-6F34-84EA-873639129CBF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6923315" y="3199769"/>
                <a:ext cx="410522" cy="388187"/>
              </a:xfrm>
              <a:custGeom>
                <a:avLst/>
                <a:gdLst>
                  <a:gd name="T0" fmla="*/ 63 w 199"/>
                  <a:gd name="T1" fmla="*/ 137 h 174"/>
                  <a:gd name="T2" fmla="*/ 114 w 199"/>
                  <a:gd name="T3" fmla="*/ 142 h 174"/>
                  <a:gd name="T4" fmla="*/ 108 w 199"/>
                  <a:gd name="T5" fmla="*/ 159 h 174"/>
                  <a:gd name="T6" fmla="*/ 67 w 199"/>
                  <a:gd name="T7" fmla="*/ 162 h 174"/>
                  <a:gd name="T8" fmla="*/ 56 w 199"/>
                  <a:gd name="T9" fmla="*/ 159 h 174"/>
                  <a:gd name="T10" fmla="*/ 37 w 199"/>
                  <a:gd name="T11" fmla="*/ 174 h 174"/>
                  <a:gd name="T12" fmla="*/ 19 w 199"/>
                  <a:gd name="T13" fmla="*/ 150 h 174"/>
                  <a:gd name="T14" fmla="*/ 13 w 199"/>
                  <a:gd name="T15" fmla="*/ 139 h 174"/>
                  <a:gd name="T16" fmla="*/ 19 w 199"/>
                  <a:gd name="T17" fmla="*/ 106 h 174"/>
                  <a:gd name="T18" fmla="*/ 27 w 199"/>
                  <a:gd name="T19" fmla="*/ 18 h 174"/>
                  <a:gd name="T20" fmla="*/ 94 w 199"/>
                  <a:gd name="T21" fmla="*/ 2 h 174"/>
                  <a:gd name="T22" fmla="*/ 158 w 199"/>
                  <a:gd name="T23" fmla="*/ 6 h 174"/>
                  <a:gd name="T24" fmla="*/ 197 w 199"/>
                  <a:gd name="T25" fmla="*/ 14 h 174"/>
                  <a:gd name="T26" fmla="*/ 175 w 199"/>
                  <a:gd name="T27" fmla="*/ 28 h 174"/>
                  <a:gd name="T28" fmla="*/ 76 w 199"/>
                  <a:gd name="T29" fmla="*/ 31 h 174"/>
                  <a:gd name="T30" fmla="*/ 52 w 199"/>
                  <a:gd name="T31" fmla="*/ 50 h 174"/>
                  <a:gd name="T32" fmla="*/ 63 w 199"/>
                  <a:gd name="T33" fmla="*/ 103 h 174"/>
                  <a:gd name="T34" fmla="*/ 65 w 199"/>
                  <a:gd name="T35" fmla="*/ 114 h 174"/>
                  <a:gd name="T36" fmla="*/ 63 w 199"/>
                  <a:gd name="T37" fmla="*/ 13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9" h="174">
                    <a:moveTo>
                      <a:pt x="63" y="137"/>
                    </a:moveTo>
                    <a:cubicBezTo>
                      <a:pt x="78" y="144"/>
                      <a:pt x="101" y="133"/>
                      <a:pt x="114" y="142"/>
                    </a:cubicBezTo>
                    <a:cubicBezTo>
                      <a:pt x="118" y="152"/>
                      <a:pt x="110" y="152"/>
                      <a:pt x="108" y="159"/>
                    </a:cubicBezTo>
                    <a:cubicBezTo>
                      <a:pt x="95" y="160"/>
                      <a:pt x="80" y="163"/>
                      <a:pt x="67" y="162"/>
                    </a:cubicBezTo>
                    <a:cubicBezTo>
                      <a:pt x="64" y="162"/>
                      <a:pt x="60" y="159"/>
                      <a:pt x="56" y="159"/>
                    </a:cubicBezTo>
                    <a:cubicBezTo>
                      <a:pt x="47" y="160"/>
                      <a:pt x="46" y="172"/>
                      <a:pt x="37" y="174"/>
                    </a:cubicBezTo>
                    <a:cubicBezTo>
                      <a:pt x="26" y="171"/>
                      <a:pt x="14" y="162"/>
                      <a:pt x="19" y="150"/>
                    </a:cubicBezTo>
                    <a:cubicBezTo>
                      <a:pt x="15" y="151"/>
                      <a:pt x="16" y="141"/>
                      <a:pt x="13" y="139"/>
                    </a:cubicBezTo>
                    <a:cubicBezTo>
                      <a:pt x="23" y="133"/>
                      <a:pt x="12" y="115"/>
                      <a:pt x="19" y="106"/>
                    </a:cubicBezTo>
                    <a:cubicBezTo>
                      <a:pt x="16" y="74"/>
                      <a:pt x="0" y="36"/>
                      <a:pt x="27" y="18"/>
                    </a:cubicBezTo>
                    <a:cubicBezTo>
                      <a:pt x="46" y="12"/>
                      <a:pt x="68" y="3"/>
                      <a:pt x="94" y="2"/>
                    </a:cubicBezTo>
                    <a:cubicBezTo>
                      <a:pt x="116" y="0"/>
                      <a:pt x="138" y="4"/>
                      <a:pt x="158" y="6"/>
                    </a:cubicBezTo>
                    <a:cubicBezTo>
                      <a:pt x="172" y="6"/>
                      <a:pt x="195" y="2"/>
                      <a:pt x="197" y="14"/>
                    </a:cubicBezTo>
                    <a:cubicBezTo>
                      <a:pt x="199" y="25"/>
                      <a:pt x="188" y="28"/>
                      <a:pt x="175" y="28"/>
                    </a:cubicBezTo>
                    <a:cubicBezTo>
                      <a:pt x="148" y="26"/>
                      <a:pt x="95" y="16"/>
                      <a:pt x="76" y="31"/>
                    </a:cubicBezTo>
                    <a:cubicBezTo>
                      <a:pt x="63" y="25"/>
                      <a:pt x="59" y="43"/>
                      <a:pt x="52" y="50"/>
                    </a:cubicBezTo>
                    <a:cubicBezTo>
                      <a:pt x="53" y="68"/>
                      <a:pt x="60" y="87"/>
                      <a:pt x="63" y="103"/>
                    </a:cubicBezTo>
                    <a:cubicBezTo>
                      <a:pt x="63" y="108"/>
                      <a:pt x="63" y="109"/>
                      <a:pt x="65" y="114"/>
                    </a:cubicBezTo>
                    <a:cubicBezTo>
                      <a:pt x="67" y="124"/>
                      <a:pt x="63" y="127"/>
                      <a:pt x="63" y="137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51" name="Freeform 74">
                <a:extLst>
                  <a:ext uri="{FF2B5EF4-FFF2-40B4-BE49-F238E27FC236}">
                    <a16:creationId xmlns:a16="http://schemas.microsoft.com/office/drawing/2014/main" id="{7FB2DAB4-A307-4FA4-3136-C0281E8931F6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8934115" y="3221992"/>
                <a:ext cx="400188" cy="383011"/>
              </a:xfrm>
              <a:custGeom>
                <a:avLst/>
                <a:gdLst>
                  <a:gd name="T0" fmla="*/ 145 w 194"/>
                  <a:gd name="T1" fmla="*/ 101 h 172"/>
                  <a:gd name="T2" fmla="*/ 132 w 194"/>
                  <a:gd name="T3" fmla="*/ 170 h 172"/>
                  <a:gd name="T4" fmla="*/ 125 w 194"/>
                  <a:gd name="T5" fmla="*/ 172 h 172"/>
                  <a:gd name="T6" fmla="*/ 112 w 194"/>
                  <a:gd name="T7" fmla="*/ 104 h 172"/>
                  <a:gd name="T8" fmla="*/ 5 w 194"/>
                  <a:gd name="T9" fmla="*/ 77 h 172"/>
                  <a:gd name="T10" fmla="*/ 1 w 194"/>
                  <a:gd name="T11" fmla="*/ 58 h 172"/>
                  <a:gd name="T12" fmla="*/ 73 w 194"/>
                  <a:gd name="T13" fmla="*/ 34 h 172"/>
                  <a:gd name="T14" fmla="*/ 80 w 194"/>
                  <a:gd name="T15" fmla="*/ 38 h 172"/>
                  <a:gd name="T16" fmla="*/ 72 w 194"/>
                  <a:gd name="T17" fmla="*/ 42 h 172"/>
                  <a:gd name="T18" fmla="*/ 62 w 194"/>
                  <a:gd name="T19" fmla="*/ 59 h 172"/>
                  <a:gd name="T20" fmla="*/ 103 w 194"/>
                  <a:gd name="T21" fmla="*/ 75 h 172"/>
                  <a:gd name="T22" fmla="*/ 92 w 194"/>
                  <a:gd name="T23" fmla="*/ 30 h 172"/>
                  <a:gd name="T24" fmla="*/ 91 w 194"/>
                  <a:gd name="T25" fmla="*/ 20 h 172"/>
                  <a:gd name="T26" fmla="*/ 111 w 194"/>
                  <a:gd name="T27" fmla="*/ 0 h 172"/>
                  <a:gd name="T28" fmla="*/ 130 w 194"/>
                  <a:gd name="T29" fmla="*/ 9 h 172"/>
                  <a:gd name="T30" fmla="*/ 128 w 194"/>
                  <a:gd name="T31" fmla="*/ 27 h 172"/>
                  <a:gd name="T32" fmla="*/ 133 w 194"/>
                  <a:gd name="T33" fmla="*/ 55 h 172"/>
                  <a:gd name="T34" fmla="*/ 139 w 194"/>
                  <a:gd name="T35" fmla="*/ 71 h 172"/>
                  <a:gd name="T36" fmla="*/ 176 w 194"/>
                  <a:gd name="T37" fmla="*/ 94 h 172"/>
                  <a:gd name="T38" fmla="*/ 153 w 194"/>
                  <a:gd name="T39" fmla="*/ 29 h 172"/>
                  <a:gd name="T40" fmla="*/ 147 w 194"/>
                  <a:gd name="T41" fmla="*/ 3 h 172"/>
                  <a:gd name="T42" fmla="*/ 156 w 194"/>
                  <a:gd name="T43" fmla="*/ 3 h 172"/>
                  <a:gd name="T44" fmla="*/ 159 w 194"/>
                  <a:gd name="T45" fmla="*/ 14 h 172"/>
                  <a:gd name="T46" fmla="*/ 191 w 194"/>
                  <a:gd name="T47" fmla="*/ 89 h 172"/>
                  <a:gd name="T48" fmla="*/ 187 w 194"/>
                  <a:gd name="T49" fmla="*/ 121 h 172"/>
                  <a:gd name="T50" fmla="*/ 177 w 194"/>
                  <a:gd name="T51" fmla="*/ 122 h 172"/>
                  <a:gd name="T52" fmla="*/ 168 w 194"/>
                  <a:gd name="T53" fmla="*/ 115 h 172"/>
                  <a:gd name="T54" fmla="*/ 145 w 194"/>
                  <a:gd name="T55" fmla="*/ 10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4" h="172">
                    <a:moveTo>
                      <a:pt x="145" y="101"/>
                    </a:moveTo>
                    <a:cubicBezTo>
                      <a:pt x="144" y="119"/>
                      <a:pt x="148" y="157"/>
                      <a:pt x="132" y="170"/>
                    </a:cubicBezTo>
                    <a:cubicBezTo>
                      <a:pt x="127" y="169"/>
                      <a:pt x="128" y="168"/>
                      <a:pt x="125" y="172"/>
                    </a:cubicBezTo>
                    <a:cubicBezTo>
                      <a:pt x="105" y="164"/>
                      <a:pt x="116" y="129"/>
                      <a:pt x="112" y="104"/>
                    </a:cubicBezTo>
                    <a:cubicBezTo>
                      <a:pt x="78" y="94"/>
                      <a:pt x="30" y="97"/>
                      <a:pt x="5" y="77"/>
                    </a:cubicBezTo>
                    <a:cubicBezTo>
                      <a:pt x="3" y="72"/>
                      <a:pt x="0" y="67"/>
                      <a:pt x="1" y="58"/>
                    </a:cubicBezTo>
                    <a:cubicBezTo>
                      <a:pt x="19" y="44"/>
                      <a:pt x="41" y="28"/>
                      <a:pt x="73" y="34"/>
                    </a:cubicBezTo>
                    <a:cubicBezTo>
                      <a:pt x="75" y="35"/>
                      <a:pt x="74" y="40"/>
                      <a:pt x="80" y="38"/>
                    </a:cubicBezTo>
                    <a:cubicBezTo>
                      <a:pt x="79" y="41"/>
                      <a:pt x="75" y="41"/>
                      <a:pt x="72" y="42"/>
                    </a:cubicBezTo>
                    <a:cubicBezTo>
                      <a:pt x="75" y="48"/>
                      <a:pt x="64" y="52"/>
                      <a:pt x="62" y="59"/>
                    </a:cubicBezTo>
                    <a:cubicBezTo>
                      <a:pt x="74" y="66"/>
                      <a:pt x="88" y="71"/>
                      <a:pt x="103" y="75"/>
                    </a:cubicBezTo>
                    <a:cubicBezTo>
                      <a:pt x="106" y="61"/>
                      <a:pt x="98" y="42"/>
                      <a:pt x="92" y="30"/>
                    </a:cubicBezTo>
                    <a:cubicBezTo>
                      <a:pt x="94" y="25"/>
                      <a:pt x="92" y="25"/>
                      <a:pt x="91" y="20"/>
                    </a:cubicBezTo>
                    <a:cubicBezTo>
                      <a:pt x="94" y="9"/>
                      <a:pt x="104" y="6"/>
                      <a:pt x="111" y="0"/>
                    </a:cubicBezTo>
                    <a:cubicBezTo>
                      <a:pt x="118" y="2"/>
                      <a:pt x="126" y="4"/>
                      <a:pt x="130" y="9"/>
                    </a:cubicBezTo>
                    <a:cubicBezTo>
                      <a:pt x="135" y="16"/>
                      <a:pt x="129" y="22"/>
                      <a:pt x="128" y="27"/>
                    </a:cubicBezTo>
                    <a:cubicBezTo>
                      <a:pt x="128" y="30"/>
                      <a:pt x="132" y="49"/>
                      <a:pt x="133" y="55"/>
                    </a:cubicBezTo>
                    <a:cubicBezTo>
                      <a:pt x="134" y="60"/>
                      <a:pt x="139" y="65"/>
                      <a:pt x="139" y="71"/>
                    </a:cubicBezTo>
                    <a:cubicBezTo>
                      <a:pt x="160" y="66"/>
                      <a:pt x="161" y="89"/>
                      <a:pt x="176" y="94"/>
                    </a:cubicBezTo>
                    <a:cubicBezTo>
                      <a:pt x="169" y="76"/>
                      <a:pt x="164" y="48"/>
                      <a:pt x="153" y="29"/>
                    </a:cubicBezTo>
                    <a:cubicBezTo>
                      <a:pt x="149" y="22"/>
                      <a:pt x="139" y="15"/>
                      <a:pt x="147" y="3"/>
                    </a:cubicBezTo>
                    <a:cubicBezTo>
                      <a:pt x="152" y="4"/>
                      <a:pt x="153" y="2"/>
                      <a:pt x="156" y="3"/>
                    </a:cubicBezTo>
                    <a:cubicBezTo>
                      <a:pt x="158" y="6"/>
                      <a:pt x="158" y="11"/>
                      <a:pt x="159" y="14"/>
                    </a:cubicBezTo>
                    <a:cubicBezTo>
                      <a:pt x="168" y="29"/>
                      <a:pt x="185" y="67"/>
                      <a:pt x="191" y="89"/>
                    </a:cubicBezTo>
                    <a:cubicBezTo>
                      <a:pt x="194" y="102"/>
                      <a:pt x="194" y="115"/>
                      <a:pt x="187" y="121"/>
                    </a:cubicBezTo>
                    <a:cubicBezTo>
                      <a:pt x="183" y="119"/>
                      <a:pt x="181" y="123"/>
                      <a:pt x="177" y="122"/>
                    </a:cubicBezTo>
                    <a:cubicBezTo>
                      <a:pt x="173" y="122"/>
                      <a:pt x="171" y="117"/>
                      <a:pt x="168" y="115"/>
                    </a:cubicBezTo>
                    <a:cubicBezTo>
                      <a:pt x="160" y="110"/>
                      <a:pt x="151" y="106"/>
                      <a:pt x="145" y="10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52" name="Freeform 75">
                <a:extLst>
                  <a:ext uri="{FF2B5EF4-FFF2-40B4-BE49-F238E27FC236}">
                    <a16:creationId xmlns:a16="http://schemas.microsoft.com/office/drawing/2014/main" id="{35206D91-70E9-FE7F-48DC-0DDE66C30AF8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7653098" y="3314619"/>
                <a:ext cx="400188" cy="222561"/>
              </a:xfrm>
              <a:custGeom>
                <a:avLst/>
                <a:gdLst>
                  <a:gd name="T0" fmla="*/ 151 w 194"/>
                  <a:gd name="T1" fmla="*/ 45 h 99"/>
                  <a:gd name="T2" fmla="*/ 139 w 194"/>
                  <a:gd name="T3" fmla="*/ 91 h 99"/>
                  <a:gd name="T4" fmla="*/ 118 w 194"/>
                  <a:gd name="T5" fmla="*/ 99 h 99"/>
                  <a:gd name="T6" fmla="*/ 3 w 194"/>
                  <a:gd name="T7" fmla="*/ 78 h 99"/>
                  <a:gd name="T8" fmla="*/ 4 w 194"/>
                  <a:gd name="T9" fmla="*/ 56 h 99"/>
                  <a:gd name="T10" fmla="*/ 59 w 194"/>
                  <a:gd name="T11" fmla="*/ 23 h 99"/>
                  <a:gd name="T12" fmla="*/ 51 w 194"/>
                  <a:gd name="T13" fmla="*/ 7 h 99"/>
                  <a:gd name="T14" fmla="*/ 72 w 194"/>
                  <a:gd name="T15" fmla="*/ 16 h 99"/>
                  <a:gd name="T16" fmla="*/ 84 w 194"/>
                  <a:gd name="T17" fmla="*/ 2 h 99"/>
                  <a:gd name="T18" fmla="*/ 95 w 194"/>
                  <a:gd name="T19" fmla="*/ 39 h 99"/>
                  <a:gd name="T20" fmla="*/ 62 w 194"/>
                  <a:gd name="T21" fmla="*/ 33 h 99"/>
                  <a:gd name="T22" fmla="*/ 42 w 194"/>
                  <a:gd name="T23" fmla="*/ 58 h 99"/>
                  <a:gd name="T24" fmla="*/ 127 w 194"/>
                  <a:gd name="T25" fmla="*/ 71 h 99"/>
                  <a:gd name="T26" fmla="*/ 106 w 194"/>
                  <a:gd name="T27" fmla="*/ 28 h 99"/>
                  <a:gd name="T28" fmla="*/ 124 w 194"/>
                  <a:gd name="T29" fmla="*/ 3 h 99"/>
                  <a:gd name="T30" fmla="*/ 183 w 194"/>
                  <a:gd name="T31" fmla="*/ 27 h 99"/>
                  <a:gd name="T32" fmla="*/ 180 w 194"/>
                  <a:gd name="T33" fmla="*/ 53 h 99"/>
                  <a:gd name="T34" fmla="*/ 151 w 194"/>
                  <a:gd name="T35" fmla="*/ 4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4" h="99">
                    <a:moveTo>
                      <a:pt x="151" y="45"/>
                    </a:moveTo>
                    <a:cubicBezTo>
                      <a:pt x="154" y="65"/>
                      <a:pt x="154" y="83"/>
                      <a:pt x="139" y="91"/>
                    </a:cubicBezTo>
                    <a:cubicBezTo>
                      <a:pt x="132" y="94"/>
                      <a:pt x="124" y="93"/>
                      <a:pt x="118" y="99"/>
                    </a:cubicBezTo>
                    <a:cubicBezTo>
                      <a:pt x="77" y="97"/>
                      <a:pt x="31" y="94"/>
                      <a:pt x="3" y="78"/>
                    </a:cubicBezTo>
                    <a:cubicBezTo>
                      <a:pt x="3" y="70"/>
                      <a:pt x="0" y="62"/>
                      <a:pt x="4" y="56"/>
                    </a:cubicBezTo>
                    <a:cubicBezTo>
                      <a:pt x="20" y="46"/>
                      <a:pt x="41" y="34"/>
                      <a:pt x="59" y="23"/>
                    </a:cubicBezTo>
                    <a:cubicBezTo>
                      <a:pt x="58" y="16"/>
                      <a:pt x="52" y="14"/>
                      <a:pt x="51" y="7"/>
                    </a:cubicBezTo>
                    <a:cubicBezTo>
                      <a:pt x="61" y="7"/>
                      <a:pt x="64" y="13"/>
                      <a:pt x="72" y="16"/>
                    </a:cubicBezTo>
                    <a:cubicBezTo>
                      <a:pt x="75" y="11"/>
                      <a:pt x="80" y="7"/>
                      <a:pt x="84" y="2"/>
                    </a:cubicBezTo>
                    <a:cubicBezTo>
                      <a:pt x="100" y="6"/>
                      <a:pt x="110" y="30"/>
                      <a:pt x="95" y="39"/>
                    </a:cubicBezTo>
                    <a:cubicBezTo>
                      <a:pt x="87" y="44"/>
                      <a:pt x="63" y="49"/>
                      <a:pt x="62" y="33"/>
                    </a:cubicBezTo>
                    <a:cubicBezTo>
                      <a:pt x="53" y="39"/>
                      <a:pt x="47" y="48"/>
                      <a:pt x="42" y="58"/>
                    </a:cubicBezTo>
                    <a:cubicBezTo>
                      <a:pt x="57" y="75"/>
                      <a:pt x="102" y="82"/>
                      <a:pt x="127" y="71"/>
                    </a:cubicBezTo>
                    <a:cubicBezTo>
                      <a:pt x="135" y="52"/>
                      <a:pt x="117" y="38"/>
                      <a:pt x="106" y="28"/>
                    </a:cubicBezTo>
                    <a:cubicBezTo>
                      <a:pt x="105" y="13"/>
                      <a:pt x="114" y="4"/>
                      <a:pt x="124" y="3"/>
                    </a:cubicBezTo>
                    <a:cubicBezTo>
                      <a:pt x="145" y="0"/>
                      <a:pt x="157" y="32"/>
                      <a:pt x="183" y="27"/>
                    </a:cubicBezTo>
                    <a:cubicBezTo>
                      <a:pt x="194" y="28"/>
                      <a:pt x="188" y="50"/>
                      <a:pt x="180" y="53"/>
                    </a:cubicBezTo>
                    <a:cubicBezTo>
                      <a:pt x="170" y="56"/>
                      <a:pt x="161" y="47"/>
                      <a:pt x="151" y="45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  <p:sp>
            <p:nvSpPr>
              <p:cNvPr id="53" name="Freeform 117">
                <a:extLst>
                  <a:ext uri="{FF2B5EF4-FFF2-40B4-BE49-F238E27FC236}">
                    <a16:creationId xmlns:a16="http://schemas.microsoft.com/office/drawing/2014/main" id="{F2663033-7E22-F2E9-A68A-3B9C7D263D9C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8905639" y="2896221"/>
                <a:ext cx="389853" cy="615923"/>
              </a:xfrm>
              <a:custGeom>
                <a:avLst/>
                <a:gdLst>
                  <a:gd name="T0" fmla="*/ 99 w 189"/>
                  <a:gd name="T1" fmla="*/ 274 h 274"/>
                  <a:gd name="T2" fmla="*/ 87 w 189"/>
                  <a:gd name="T3" fmla="*/ 274 h 274"/>
                  <a:gd name="T4" fmla="*/ 66 w 189"/>
                  <a:gd name="T5" fmla="*/ 233 h 274"/>
                  <a:gd name="T6" fmla="*/ 76 w 189"/>
                  <a:gd name="T7" fmla="*/ 210 h 274"/>
                  <a:gd name="T8" fmla="*/ 94 w 189"/>
                  <a:gd name="T9" fmla="*/ 218 h 274"/>
                  <a:gd name="T10" fmla="*/ 65 w 189"/>
                  <a:gd name="T11" fmla="*/ 51 h 274"/>
                  <a:gd name="T12" fmla="*/ 0 w 189"/>
                  <a:gd name="T13" fmla="*/ 24 h 274"/>
                  <a:gd name="T14" fmla="*/ 10 w 189"/>
                  <a:gd name="T15" fmla="*/ 4 h 274"/>
                  <a:gd name="T16" fmla="*/ 47 w 189"/>
                  <a:gd name="T17" fmla="*/ 15 h 274"/>
                  <a:gd name="T18" fmla="*/ 69 w 189"/>
                  <a:gd name="T19" fmla="*/ 25 h 274"/>
                  <a:gd name="T20" fmla="*/ 100 w 189"/>
                  <a:gd name="T21" fmla="*/ 42 h 274"/>
                  <a:gd name="T22" fmla="*/ 90 w 189"/>
                  <a:gd name="T23" fmla="*/ 56 h 274"/>
                  <a:gd name="T24" fmla="*/ 109 w 189"/>
                  <a:gd name="T25" fmla="*/ 103 h 274"/>
                  <a:gd name="T26" fmla="*/ 113 w 189"/>
                  <a:gd name="T27" fmla="*/ 118 h 274"/>
                  <a:gd name="T28" fmla="*/ 143 w 189"/>
                  <a:gd name="T29" fmla="*/ 147 h 274"/>
                  <a:gd name="T30" fmla="*/ 177 w 189"/>
                  <a:gd name="T31" fmla="*/ 167 h 274"/>
                  <a:gd name="T32" fmla="*/ 176 w 189"/>
                  <a:gd name="T33" fmla="*/ 153 h 274"/>
                  <a:gd name="T34" fmla="*/ 150 w 189"/>
                  <a:gd name="T35" fmla="*/ 136 h 274"/>
                  <a:gd name="T36" fmla="*/ 161 w 189"/>
                  <a:gd name="T37" fmla="*/ 109 h 274"/>
                  <a:gd name="T38" fmla="*/ 143 w 189"/>
                  <a:gd name="T39" fmla="*/ 93 h 274"/>
                  <a:gd name="T40" fmla="*/ 126 w 189"/>
                  <a:gd name="T41" fmla="*/ 91 h 274"/>
                  <a:gd name="T42" fmla="*/ 126 w 189"/>
                  <a:gd name="T43" fmla="*/ 73 h 274"/>
                  <a:gd name="T44" fmla="*/ 162 w 189"/>
                  <a:gd name="T45" fmla="*/ 62 h 274"/>
                  <a:gd name="T46" fmla="*/ 174 w 189"/>
                  <a:gd name="T47" fmla="*/ 69 h 274"/>
                  <a:gd name="T48" fmla="*/ 182 w 189"/>
                  <a:gd name="T49" fmla="*/ 86 h 274"/>
                  <a:gd name="T50" fmla="*/ 152 w 189"/>
                  <a:gd name="T51" fmla="*/ 87 h 274"/>
                  <a:gd name="T52" fmla="*/ 168 w 189"/>
                  <a:gd name="T53" fmla="*/ 114 h 274"/>
                  <a:gd name="T54" fmla="*/ 164 w 189"/>
                  <a:gd name="T55" fmla="*/ 127 h 274"/>
                  <a:gd name="T56" fmla="*/ 185 w 189"/>
                  <a:gd name="T57" fmla="*/ 154 h 274"/>
                  <a:gd name="T58" fmla="*/ 172 w 189"/>
                  <a:gd name="T59" fmla="*/ 192 h 274"/>
                  <a:gd name="T60" fmla="*/ 161 w 189"/>
                  <a:gd name="T61" fmla="*/ 187 h 274"/>
                  <a:gd name="T62" fmla="*/ 151 w 189"/>
                  <a:gd name="T63" fmla="*/ 186 h 274"/>
                  <a:gd name="T64" fmla="*/ 142 w 189"/>
                  <a:gd name="T65" fmla="*/ 178 h 274"/>
                  <a:gd name="T66" fmla="*/ 123 w 189"/>
                  <a:gd name="T67" fmla="*/ 164 h 274"/>
                  <a:gd name="T68" fmla="*/ 116 w 189"/>
                  <a:gd name="T69" fmla="*/ 226 h 274"/>
                  <a:gd name="T70" fmla="*/ 117 w 189"/>
                  <a:gd name="T71" fmla="*/ 244 h 274"/>
                  <a:gd name="T72" fmla="*/ 99 w 189"/>
                  <a:gd name="T73" fmla="*/ 274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9" h="274">
                    <a:moveTo>
                      <a:pt x="99" y="274"/>
                    </a:moveTo>
                    <a:cubicBezTo>
                      <a:pt x="95" y="274"/>
                      <a:pt x="91" y="274"/>
                      <a:pt x="87" y="274"/>
                    </a:cubicBezTo>
                    <a:cubicBezTo>
                      <a:pt x="78" y="268"/>
                      <a:pt x="65" y="248"/>
                      <a:pt x="66" y="233"/>
                    </a:cubicBezTo>
                    <a:cubicBezTo>
                      <a:pt x="67" y="227"/>
                      <a:pt x="77" y="218"/>
                      <a:pt x="76" y="210"/>
                    </a:cubicBezTo>
                    <a:cubicBezTo>
                      <a:pt x="84" y="211"/>
                      <a:pt x="89" y="218"/>
                      <a:pt x="94" y="218"/>
                    </a:cubicBezTo>
                    <a:cubicBezTo>
                      <a:pt x="119" y="160"/>
                      <a:pt x="79" y="97"/>
                      <a:pt x="65" y="51"/>
                    </a:cubicBezTo>
                    <a:cubicBezTo>
                      <a:pt x="44" y="41"/>
                      <a:pt x="19" y="36"/>
                      <a:pt x="0" y="24"/>
                    </a:cubicBezTo>
                    <a:cubicBezTo>
                      <a:pt x="5" y="16"/>
                      <a:pt x="6" y="12"/>
                      <a:pt x="10" y="4"/>
                    </a:cubicBezTo>
                    <a:cubicBezTo>
                      <a:pt x="26" y="0"/>
                      <a:pt x="33" y="8"/>
                      <a:pt x="47" y="15"/>
                    </a:cubicBezTo>
                    <a:cubicBezTo>
                      <a:pt x="55" y="18"/>
                      <a:pt x="63" y="23"/>
                      <a:pt x="69" y="25"/>
                    </a:cubicBezTo>
                    <a:cubicBezTo>
                      <a:pt x="81" y="30"/>
                      <a:pt x="100" y="32"/>
                      <a:pt x="100" y="42"/>
                    </a:cubicBezTo>
                    <a:cubicBezTo>
                      <a:pt x="100" y="50"/>
                      <a:pt x="91" y="50"/>
                      <a:pt x="90" y="56"/>
                    </a:cubicBezTo>
                    <a:cubicBezTo>
                      <a:pt x="89" y="74"/>
                      <a:pt x="102" y="88"/>
                      <a:pt x="109" y="103"/>
                    </a:cubicBezTo>
                    <a:cubicBezTo>
                      <a:pt x="111" y="108"/>
                      <a:pt x="112" y="114"/>
                      <a:pt x="113" y="118"/>
                    </a:cubicBezTo>
                    <a:cubicBezTo>
                      <a:pt x="117" y="127"/>
                      <a:pt x="135" y="141"/>
                      <a:pt x="143" y="147"/>
                    </a:cubicBezTo>
                    <a:cubicBezTo>
                      <a:pt x="153" y="155"/>
                      <a:pt x="165" y="165"/>
                      <a:pt x="177" y="167"/>
                    </a:cubicBezTo>
                    <a:cubicBezTo>
                      <a:pt x="175" y="164"/>
                      <a:pt x="177" y="157"/>
                      <a:pt x="176" y="153"/>
                    </a:cubicBezTo>
                    <a:cubicBezTo>
                      <a:pt x="167" y="148"/>
                      <a:pt x="153" y="146"/>
                      <a:pt x="150" y="136"/>
                    </a:cubicBezTo>
                    <a:cubicBezTo>
                      <a:pt x="147" y="126"/>
                      <a:pt x="152" y="114"/>
                      <a:pt x="161" y="109"/>
                    </a:cubicBezTo>
                    <a:cubicBezTo>
                      <a:pt x="153" y="106"/>
                      <a:pt x="151" y="96"/>
                      <a:pt x="143" y="93"/>
                    </a:cubicBezTo>
                    <a:cubicBezTo>
                      <a:pt x="138" y="92"/>
                      <a:pt x="132" y="96"/>
                      <a:pt x="126" y="91"/>
                    </a:cubicBezTo>
                    <a:cubicBezTo>
                      <a:pt x="131" y="86"/>
                      <a:pt x="125" y="76"/>
                      <a:pt x="126" y="73"/>
                    </a:cubicBezTo>
                    <a:cubicBezTo>
                      <a:pt x="131" y="67"/>
                      <a:pt x="147" y="58"/>
                      <a:pt x="162" y="62"/>
                    </a:cubicBezTo>
                    <a:cubicBezTo>
                      <a:pt x="166" y="62"/>
                      <a:pt x="170" y="67"/>
                      <a:pt x="174" y="69"/>
                    </a:cubicBezTo>
                    <a:cubicBezTo>
                      <a:pt x="183" y="75"/>
                      <a:pt x="187" y="77"/>
                      <a:pt x="182" y="86"/>
                    </a:cubicBezTo>
                    <a:cubicBezTo>
                      <a:pt x="176" y="83"/>
                      <a:pt x="164" y="90"/>
                      <a:pt x="152" y="87"/>
                    </a:cubicBezTo>
                    <a:cubicBezTo>
                      <a:pt x="155" y="94"/>
                      <a:pt x="163" y="105"/>
                      <a:pt x="168" y="114"/>
                    </a:cubicBezTo>
                    <a:cubicBezTo>
                      <a:pt x="166" y="118"/>
                      <a:pt x="165" y="122"/>
                      <a:pt x="164" y="127"/>
                    </a:cubicBezTo>
                    <a:cubicBezTo>
                      <a:pt x="169" y="137"/>
                      <a:pt x="180" y="141"/>
                      <a:pt x="185" y="154"/>
                    </a:cubicBezTo>
                    <a:cubicBezTo>
                      <a:pt x="189" y="168"/>
                      <a:pt x="187" y="192"/>
                      <a:pt x="172" y="192"/>
                    </a:cubicBezTo>
                    <a:cubicBezTo>
                      <a:pt x="168" y="192"/>
                      <a:pt x="166" y="189"/>
                      <a:pt x="161" y="187"/>
                    </a:cubicBezTo>
                    <a:cubicBezTo>
                      <a:pt x="157" y="187"/>
                      <a:pt x="153" y="187"/>
                      <a:pt x="151" y="186"/>
                    </a:cubicBezTo>
                    <a:cubicBezTo>
                      <a:pt x="147" y="185"/>
                      <a:pt x="146" y="181"/>
                      <a:pt x="142" y="178"/>
                    </a:cubicBezTo>
                    <a:cubicBezTo>
                      <a:pt x="136" y="173"/>
                      <a:pt x="126" y="170"/>
                      <a:pt x="123" y="164"/>
                    </a:cubicBezTo>
                    <a:cubicBezTo>
                      <a:pt x="127" y="189"/>
                      <a:pt x="118" y="206"/>
                      <a:pt x="116" y="226"/>
                    </a:cubicBezTo>
                    <a:cubicBezTo>
                      <a:pt x="116" y="232"/>
                      <a:pt x="118" y="239"/>
                      <a:pt x="117" y="244"/>
                    </a:cubicBezTo>
                    <a:cubicBezTo>
                      <a:pt x="116" y="257"/>
                      <a:pt x="107" y="266"/>
                      <a:pt x="99" y="274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173397" tIns="86699" rIns="173397" bIns="8669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1733977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F0502020204030204"/>
                  <a:ea typeface="微软雅黑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872982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0EBE5"/>
            </a:gs>
            <a:gs pos="75000">
              <a:schemeClr val="accent2">
                <a:lumMod val="0"/>
                <a:lumOff val="10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3"/>
          <a:srcRect b="7622"/>
          <a:stretch>
            <a:fillRect/>
          </a:stretch>
        </p:blipFill>
        <p:spPr>
          <a:xfrm>
            <a:off x="0" y="3602355"/>
            <a:ext cx="12315825" cy="3255645"/>
          </a:xfrm>
          <a:prstGeom prst="rect">
            <a:avLst/>
          </a:prstGeom>
        </p:spPr>
      </p:pic>
      <p:sp>
        <p:nvSpPr>
          <p:cNvPr id="3" name="文本框 2">
            <a:extLst>
              <a:ext uri="{FF2B5EF4-FFF2-40B4-BE49-F238E27FC236}">
                <a16:creationId xmlns:a16="http://schemas.microsoft.com/office/drawing/2014/main" id="{9F14206E-3BC6-1DA7-F887-FDF015FDB2CB}"/>
              </a:ext>
            </a:extLst>
          </p:cNvPr>
          <p:cNvSpPr txBox="1"/>
          <p:nvPr/>
        </p:nvSpPr>
        <p:spPr>
          <a:xfrm>
            <a:off x="1730267" y="1667621"/>
            <a:ext cx="873146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zh-CN" altLang="en-US" sz="6000" b="1" dirty="0">
                <a:gradFill flip="none" rotWithShape="1">
                  <a:gsLst>
                    <a:gs pos="7000">
                      <a:srgbClr val="D18534">
                        <a:lumMod val="75000"/>
                      </a:srgbClr>
                    </a:gs>
                    <a:gs pos="73000">
                      <a:srgbClr val="D18534">
                        <a:lumMod val="31000"/>
                      </a:srgbClr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广西中医药大学通用模板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830D7A4B-4143-DAC6-586D-5DDDDE2302E1}"/>
              </a:ext>
            </a:extLst>
          </p:cNvPr>
          <p:cNvSpPr txBox="1"/>
          <p:nvPr/>
        </p:nvSpPr>
        <p:spPr>
          <a:xfrm>
            <a:off x="4332456" y="3055590"/>
            <a:ext cx="36509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0" b="1">
                <a:gradFill flip="none" rotWithShape="1">
                  <a:gsLst>
                    <a:gs pos="7000">
                      <a:srgbClr val="D18534">
                        <a:lumMod val="75000"/>
                      </a:srgbClr>
                    </a:gs>
                    <a:gs pos="73000">
                      <a:srgbClr val="D18534">
                        <a:lumMod val="31000"/>
                      </a:srgbClr>
                    </a:gs>
                  </a:gsLst>
                  <a:lin ang="2700000" scaled="1"/>
                  <a:tileRect/>
                </a:gradFill>
                <a:latin typeface="+mj-ea"/>
                <a:ea typeface="+mj-ea"/>
              </a:defRPr>
            </a:lvl1pPr>
          </a:lstStyle>
          <a:p>
            <a:pPr algn="ctr"/>
            <a:r>
              <a:rPr lang="zh-CN" altLang="en-US" sz="2000" dirty="0">
                <a:sym typeface="思源宋体 CN" panose="02020400000000000000" pitchFamily="18" charset="-122"/>
              </a:rPr>
              <a:t>信息技术中心  教育技术团队</a:t>
            </a:r>
            <a:endParaRPr lang="en-US" altLang="zh-CN" sz="2000" dirty="0">
              <a:sym typeface="思源宋体 CN" panose="02020400000000000000" pitchFamily="18" charset="-122"/>
            </a:endParaRP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91B7C5AA-E945-F562-BEF2-0A6CC2A1DB35}"/>
              </a:ext>
            </a:extLst>
          </p:cNvPr>
          <p:cNvSpPr txBox="1"/>
          <p:nvPr/>
        </p:nvSpPr>
        <p:spPr>
          <a:xfrm>
            <a:off x="4944947" y="3761411"/>
            <a:ext cx="23021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000" b="1">
                <a:gradFill flip="none" rotWithShape="1">
                  <a:gsLst>
                    <a:gs pos="7000">
                      <a:srgbClr val="D18534">
                        <a:lumMod val="75000"/>
                      </a:srgbClr>
                    </a:gs>
                    <a:gs pos="73000">
                      <a:srgbClr val="D18534">
                        <a:lumMod val="31000"/>
                      </a:srgbClr>
                    </a:gs>
                  </a:gsLst>
                  <a:lin ang="27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lang="zh-CN" altLang="en-US" dirty="0">
                <a:sym typeface="思源宋体 CN" panose="02020400000000000000" pitchFamily="18" charset="-122"/>
              </a:rPr>
              <a:t>时   间：</a:t>
            </a:r>
            <a:r>
              <a:rPr lang="en-US" altLang="zh-CN" dirty="0">
                <a:sym typeface="思源宋体 CN" panose="02020400000000000000" pitchFamily="18" charset="-122"/>
              </a:rPr>
              <a:t>20XX.XX</a:t>
            </a:r>
            <a:endParaRPr lang="zh-CN" altLang="en-US" dirty="0">
              <a:sym typeface="思源宋体 CN" panose="02020400000000000000" pitchFamily="18" charset="-122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文本框 1110">
            <a:extLst>
              <a:ext uri="{FF2B5EF4-FFF2-40B4-BE49-F238E27FC236}">
                <a16:creationId xmlns:a16="http://schemas.microsoft.com/office/drawing/2014/main" id="{949937E7-02B6-BBEA-F467-5AAA6FFEC5CB}"/>
              </a:ext>
            </a:extLst>
          </p:cNvPr>
          <p:cNvSpPr txBox="1"/>
          <p:nvPr/>
        </p:nvSpPr>
        <p:spPr>
          <a:xfrm>
            <a:off x="2356641" y="347373"/>
            <a:ext cx="723440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6600" dirty="0">
                <a:solidFill>
                  <a:srgbClr val="DACDBD">
                    <a:lumMod val="50000"/>
                    <a:alpha val="9000"/>
                  </a:srgbClr>
                </a:solidFill>
                <a:latin typeface="Didot"/>
              </a:rPr>
              <a:t>CONTENTS</a:t>
            </a:r>
            <a:endParaRPr lang="zh-CN" altLang="en-US" sz="6600" dirty="0">
              <a:solidFill>
                <a:srgbClr val="DACDBD">
                  <a:lumMod val="50000"/>
                  <a:alpha val="9000"/>
                </a:srgbClr>
              </a:solidFill>
              <a:latin typeface="Didot"/>
            </a:endParaRPr>
          </a:p>
        </p:txBody>
      </p:sp>
      <p:sp>
        <p:nvSpPr>
          <p:cNvPr id="1112" name="文本框 1111">
            <a:extLst>
              <a:ext uri="{FF2B5EF4-FFF2-40B4-BE49-F238E27FC236}">
                <a16:creationId xmlns:a16="http://schemas.microsoft.com/office/drawing/2014/main" id="{C5CEDEEE-2A62-FA7C-ECDA-A16FD61961C5}"/>
              </a:ext>
            </a:extLst>
          </p:cNvPr>
          <p:cNvSpPr txBox="1"/>
          <p:nvPr/>
        </p:nvSpPr>
        <p:spPr>
          <a:xfrm>
            <a:off x="5233093" y="685928"/>
            <a:ext cx="148149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4400" b="1" dirty="0">
                <a:gradFill flip="none" rotWithShape="1">
                  <a:gsLst>
                    <a:gs pos="7000">
                      <a:srgbClr val="D18534">
                        <a:lumMod val="75000"/>
                      </a:srgbClr>
                    </a:gs>
                    <a:gs pos="73000">
                      <a:srgbClr val="D18534">
                        <a:lumMod val="31000"/>
                      </a:srgbClr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目 录</a:t>
            </a:r>
          </a:p>
        </p:txBody>
      </p:sp>
      <p:grpSp>
        <p:nvGrpSpPr>
          <p:cNvPr id="1125" name="组合 1124">
            <a:extLst>
              <a:ext uri="{FF2B5EF4-FFF2-40B4-BE49-F238E27FC236}">
                <a16:creationId xmlns:a16="http://schemas.microsoft.com/office/drawing/2014/main" id="{B9DDD50A-8AC0-5146-A934-ED2E3E362CB7}"/>
              </a:ext>
            </a:extLst>
          </p:cNvPr>
          <p:cNvGrpSpPr/>
          <p:nvPr/>
        </p:nvGrpSpPr>
        <p:grpSpPr>
          <a:xfrm>
            <a:off x="1970330" y="1830987"/>
            <a:ext cx="1407458" cy="2490091"/>
            <a:chOff x="1518103" y="1814643"/>
            <a:chExt cx="1407458" cy="2490091"/>
          </a:xfrm>
        </p:grpSpPr>
        <p:pic>
          <p:nvPicPr>
            <p:cNvPr id="1113" name="Picture 4" descr="查看图片">
              <a:extLst>
                <a:ext uri="{FF2B5EF4-FFF2-40B4-BE49-F238E27FC236}">
                  <a16:creationId xmlns:a16="http://schemas.microsoft.com/office/drawing/2014/main" id="{7331B260-95CF-5C13-4100-88B310A893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18103" y="1814643"/>
              <a:ext cx="1407458" cy="1411376"/>
            </a:xfrm>
            <a:prstGeom prst="rect">
              <a:avLst/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14" name="椭圆 1113">
              <a:extLst>
                <a:ext uri="{FF2B5EF4-FFF2-40B4-BE49-F238E27FC236}">
                  <a16:creationId xmlns:a16="http://schemas.microsoft.com/office/drawing/2014/main" id="{8D50E704-C343-243A-73D1-2992D03EEDF2}"/>
                </a:ext>
              </a:extLst>
            </p:cNvPr>
            <p:cNvSpPr/>
            <p:nvPr/>
          </p:nvSpPr>
          <p:spPr>
            <a:xfrm>
              <a:off x="1702205" y="1997919"/>
              <a:ext cx="1039254" cy="1039254"/>
            </a:xfrm>
            <a:prstGeom prst="ellipse">
              <a:avLst/>
            </a:prstGeom>
            <a:gradFill flip="none" rotWithShape="1">
              <a:gsLst>
                <a:gs pos="0">
                  <a:srgbClr val="6A4318"/>
                </a:gs>
                <a:gs pos="50000">
                  <a:srgbClr val="7C4A12"/>
                </a:gs>
                <a:gs pos="100000">
                  <a:srgbClr val="975B19"/>
                </a:gs>
              </a:gsLst>
              <a:lin ang="27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Didot"/>
                  <a:cs typeface="+mn-cs"/>
                </a:rPr>
                <a:t>壹</a:t>
              </a:r>
            </a:p>
          </p:txBody>
        </p:sp>
        <p:sp>
          <p:nvSpPr>
            <p:cNvPr id="1121" name="文本框 1120">
              <a:extLst>
                <a:ext uri="{FF2B5EF4-FFF2-40B4-BE49-F238E27FC236}">
                  <a16:creationId xmlns:a16="http://schemas.microsoft.com/office/drawing/2014/main" id="{E878D977-2654-3526-7781-1FAF801D0900}"/>
                </a:ext>
              </a:extLst>
            </p:cNvPr>
            <p:cNvSpPr txBox="1"/>
            <p:nvPr/>
          </p:nvSpPr>
          <p:spPr>
            <a:xfrm>
              <a:off x="1518103" y="3573572"/>
              <a:ext cx="1407458" cy="73116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20000"/>
                </a:lnSpc>
              </a:pPr>
              <a:r>
                <a:rPr lang="zh-CN" altLang="en-US" dirty="0">
                  <a:solidFill>
                    <a:srgbClr val="D18534">
                      <a:lumMod val="50000"/>
                    </a:srgbClr>
                  </a:solidFill>
                  <a:latin typeface="Roboto Regular"/>
                </a:rPr>
                <a:t>输入第一章章节标题</a:t>
              </a:r>
            </a:p>
          </p:txBody>
        </p:sp>
      </p:grpSp>
      <p:sp>
        <p:nvSpPr>
          <p:cNvPr id="1129" name="文本框 1128">
            <a:extLst>
              <a:ext uri="{FF2B5EF4-FFF2-40B4-BE49-F238E27FC236}">
                <a16:creationId xmlns:a16="http://schemas.microsoft.com/office/drawing/2014/main" id="{065C6D86-98B8-3EDB-600C-F4B0803EC7F4}"/>
              </a:ext>
            </a:extLst>
          </p:cNvPr>
          <p:cNvSpPr txBox="1"/>
          <p:nvPr/>
        </p:nvSpPr>
        <p:spPr>
          <a:xfrm>
            <a:off x="4228257" y="3567400"/>
            <a:ext cx="1407458" cy="7311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solidFill>
                  <a:srgbClr val="D18534">
                    <a:lumMod val="50000"/>
                  </a:srgbClr>
                </a:solidFill>
                <a:latin typeface="Roboto Regular"/>
              </a:rPr>
              <a:t>输入第二章章节标题</a:t>
            </a:r>
          </a:p>
        </p:txBody>
      </p:sp>
      <p:sp>
        <p:nvSpPr>
          <p:cNvPr id="1133" name="文本框 1132">
            <a:extLst>
              <a:ext uri="{FF2B5EF4-FFF2-40B4-BE49-F238E27FC236}">
                <a16:creationId xmlns:a16="http://schemas.microsoft.com/office/drawing/2014/main" id="{67AC4123-83AC-2D7F-14FF-40210704E2E9}"/>
              </a:ext>
            </a:extLst>
          </p:cNvPr>
          <p:cNvSpPr txBox="1"/>
          <p:nvPr/>
        </p:nvSpPr>
        <p:spPr>
          <a:xfrm>
            <a:off x="6649196" y="3589916"/>
            <a:ext cx="1407458" cy="7311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solidFill>
                  <a:srgbClr val="D18534">
                    <a:lumMod val="50000"/>
                  </a:srgbClr>
                </a:solidFill>
                <a:latin typeface="Roboto Regular"/>
              </a:rPr>
              <a:t>输入第三章章节标题</a:t>
            </a:r>
          </a:p>
        </p:txBody>
      </p:sp>
      <p:sp>
        <p:nvSpPr>
          <p:cNvPr id="1137" name="文本框 1136">
            <a:extLst>
              <a:ext uri="{FF2B5EF4-FFF2-40B4-BE49-F238E27FC236}">
                <a16:creationId xmlns:a16="http://schemas.microsoft.com/office/drawing/2014/main" id="{040823C5-A533-C7F1-5230-90186627D52F}"/>
              </a:ext>
            </a:extLst>
          </p:cNvPr>
          <p:cNvSpPr txBox="1"/>
          <p:nvPr/>
        </p:nvSpPr>
        <p:spPr>
          <a:xfrm>
            <a:off x="9046614" y="3589916"/>
            <a:ext cx="1407458" cy="7311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solidFill>
                  <a:srgbClr val="D18534">
                    <a:lumMod val="50000"/>
                  </a:srgbClr>
                </a:solidFill>
                <a:latin typeface="Roboto Regular"/>
              </a:rPr>
              <a:t>输入第四章章节标题</a:t>
            </a:r>
          </a:p>
        </p:txBody>
      </p:sp>
      <p:pic>
        <p:nvPicPr>
          <p:cNvPr id="1139" name="Picture 4" descr="查看图片">
            <a:extLst>
              <a:ext uri="{FF2B5EF4-FFF2-40B4-BE49-F238E27FC236}">
                <a16:creationId xmlns:a16="http://schemas.microsoft.com/office/drawing/2014/main" id="{E70FF240-4E6B-AF3E-DCA9-21D7BF50C8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3646" y="1830987"/>
            <a:ext cx="1407458" cy="1411376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0" name="椭圆 1139">
            <a:extLst>
              <a:ext uri="{FF2B5EF4-FFF2-40B4-BE49-F238E27FC236}">
                <a16:creationId xmlns:a16="http://schemas.microsoft.com/office/drawing/2014/main" id="{9E33E3DA-E4F2-DA71-3A5B-722C19EA9CEF}"/>
              </a:ext>
            </a:extLst>
          </p:cNvPr>
          <p:cNvSpPr/>
          <p:nvPr/>
        </p:nvSpPr>
        <p:spPr>
          <a:xfrm>
            <a:off x="4367748" y="2014263"/>
            <a:ext cx="1039254" cy="1039254"/>
          </a:xfrm>
          <a:prstGeom prst="ellipse">
            <a:avLst/>
          </a:prstGeom>
          <a:gradFill flip="none" rotWithShape="1">
            <a:gsLst>
              <a:gs pos="0">
                <a:srgbClr val="6A4318"/>
              </a:gs>
              <a:gs pos="50000">
                <a:srgbClr val="7C4A12"/>
              </a:gs>
              <a:gs pos="100000">
                <a:srgbClr val="975B19"/>
              </a:gs>
            </a:gsLst>
            <a:lin ang="270000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Didot"/>
                <a:cs typeface="+mn-cs"/>
              </a:rPr>
              <a:t>贰</a:t>
            </a:r>
          </a:p>
        </p:txBody>
      </p:sp>
      <p:pic>
        <p:nvPicPr>
          <p:cNvPr id="1141" name="Picture 4" descr="查看图片">
            <a:extLst>
              <a:ext uri="{FF2B5EF4-FFF2-40B4-BE49-F238E27FC236}">
                <a16:creationId xmlns:a16="http://schemas.microsoft.com/office/drawing/2014/main" id="{6A12A770-CDC0-CD93-7D7B-F2A9492799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0898" y="1830987"/>
            <a:ext cx="1407458" cy="1411376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2" name="椭圆 1141">
            <a:extLst>
              <a:ext uri="{FF2B5EF4-FFF2-40B4-BE49-F238E27FC236}">
                <a16:creationId xmlns:a16="http://schemas.microsoft.com/office/drawing/2014/main" id="{E9CBBB6E-B9BB-7426-24EC-F024530DBE36}"/>
              </a:ext>
            </a:extLst>
          </p:cNvPr>
          <p:cNvSpPr/>
          <p:nvPr/>
        </p:nvSpPr>
        <p:spPr>
          <a:xfrm>
            <a:off x="6785000" y="2014263"/>
            <a:ext cx="1039254" cy="1039254"/>
          </a:xfrm>
          <a:prstGeom prst="ellipse">
            <a:avLst/>
          </a:prstGeom>
          <a:gradFill flip="none" rotWithShape="1">
            <a:gsLst>
              <a:gs pos="0">
                <a:srgbClr val="6A4318"/>
              </a:gs>
              <a:gs pos="50000">
                <a:srgbClr val="7C4A12"/>
              </a:gs>
              <a:gs pos="100000">
                <a:srgbClr val="975B19"/>
              </a:gs>
            </a:gsLst>
            <a:lin ang="270000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Didot"/>
                <a:cs typeface="+mn-cs"/>
              </a:rPr>
              <a:t>叁</a:t>
            </a:r>
          </a:p>
        </p:txBody>
      </p:sp>
      <p:pic>
        <p:nvPicPr>
          <p:cNvPr id="1143" name="Picture 4" descr="查看图片">
            <a:extLst>
              <a:ext uri="{FF2B5EF4-FFF2-40B4-BE49-F238E27FC236}">
                <a16:creationId xmlns:a16="http://schemas.microsoft.com/office/drawing/2014/main" id="{FD9196A7-7A32-77D5-F048-DCAB9A627A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8150" y="1856708"/>
            <a:ext cx="1407458" cy="1411376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44" name="椭圆 1143">
            <a:extLst>
              <a:ext uri="{FF2B5EF4-FFF2-40B4-BE49-F238E27FC236}">
                <a16:creationId xmlns:a16="http://schemas.microsoft.com/office/drawing/2014/main" id="{6D34746E-1612-8F1C-568B-EA54E4BA5C71}"/>
              </a:ext>
            </a:extLst>
          </p:cNvPr>
          <p:cNvSpPr/>
          <p:nvPr/>
        </p:nvSpPr>
        <p:spPr>
          <a:xfrm>
            <a:off x="9202252" y="2039984"/>
            <a:ext cx="1039254" cy="1039254"/>
          </a:xfrm>
          <a:prstGeom prst="ellipse">
            <a:avLst/>
          </a:prstGeom>
          <a:gradFill flip="none" rotWithShape="1">
            <a:gsLst>
              <a:gs pos="0">
                <a:srgbClr val="6A4318"/>
              </a:gs>
              <a:gs pos="50000">
                <a:srgbClr val="7C4A12"/>
              </a:gs>
              <a:gs pos="100000">
                <a:srgbClr val="975B19"/>
              </a:gs>
            </a:gsLst>
            <a:lin ang="270000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200" kern="0" dirty="0">
                <a:solidFill>
                  <a:prstClr val="white"/>
                </a:solidFill>
                <a:latin typeface="Didot"/>
              </a:rPr>
              <a:t>肆</a:t>
            </a:r>
            <a:endParaRPr kumimoji="0" lang="zh-CN" altLang="en-US" sz="3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Didot"/>
              <a:cs typeface="+mn-c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963C80D9-6DAC-9851-32AE-2FB07BA6D5B4}"/>
              </a:ext>
            </a:extLst>
          </p:cNvPr>
          <p:cNvSpPr txBox="1"/>
          <p:nvPr/>
        </p:nvSpPr>
        <p:spPr>
          <a:xfrm>
            <a:off x="1419726" y="997565"/>
            <a:ext cx="7267074" cy="48628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1000" b="0" i="0" u="none" strike="noStrike" kern="1200" cap="none" spc="0" normalizeH="0" baseline="0" noProof="0" dirty="0">
                <a:ln>
                  <a:gradFill>
                    <a:gsLst>
                      <a:gs pos="0">
                        <a:srgbClr val="D18534">
                          <a:lumMod val="20000"/>
                          <a:lumOff val="80000"/>
                          <a:alpha val="0"/>
                        </a:srgbClr>
                      </a:gs>
                      <a:gs pos="100000">
                        <a:srgbClr val="DACDBD">
                          <a:lumMod val="20000"/>
                          <a:lumOff val="80000"/>
                        </a:srgbClr>
                      </a:gs>
                    </a:gsLst>
                    <a:lin ang="5400000" scaled="1"/>
                  </a:gradFill>
                </a:ln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reflection blurRad="12700" stA="39000" endPos="50000" dist="38100" dir="5400000" sy="-100000" algn="bl" rotWithShape="0"/>
                </a:effectLst>
                <a:uLnTx/>
                <a:uFillTx/>
                <a:latin typeface="思源宋体 CN Heavy"/>
                <a:ea typeface="+mj-ea"/>
                <a:cs typeface="+mn-cs"/>
              </a:rPr>
              <a:t>壹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898CC85F-8E51-B200-62D0-07150A564BD3}"/>
              </a:ext>
            </a:extLst>
          </p:cNvPr>
          <p:cNvSpPr txBox="1"/>
          <p:nvPr/>
        </p:nvSpPr>
        <p:spPr>
          <a:xfrm>
            <a:off x="6545179" y="2243811"/>
            <a:ext cx="406667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4000" dirty="0">
                <a:latin typeface="隶书" panose="02010509060101010101" pitchFamily="49" charset="-122"/>
                <a:ea typeface="隶书" panose="02010509060101010101" pitchFamily="49" charset="-122"/>
              </a:rPr>
              <a:t>第一章章节标题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3A96154B-0D92-8D56-985F-4E28754A56B3}"/>
              </a:ext>
            </a:extLst>
          </p:cNvPr>
          <p:cNvSpPr txBox="1"/>
          <p:nvPr/>
        </p:nvSpPr>
        <p:spPr>
          <a:xfrm>
            <a:off x="6545179" y="3028890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4E496589-9A27-6492-4E0D-DD06A84CBB3E}"/>
              </a:ext>
            </a:extLst>
          </p:cNvPr>
          <p:cNvSpPr txBox="1"/>
          <p:nvPr/>
        </p:nvSpPr>
        <p:spPr>
          <a:xfrm>
            <a:off x="6545179" y="3385877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86587F69-C409-81DE-87FE-CC48148A06C5}"/>
              </a:ext>
            </a:extLst>
          </p:cNvPr>
          <p:cNvSpPr txBox="1"/>
          <p:nvPr/>
        </p:nvSpPr>
        <p:spPr>
          <a:xfrm>
            <a:off x="6545179" y="3797833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</p:spTree>
    <p:extLst>
      <p:ext uri="{BB962C8B-B14F-4D97-AF65-F5344CB8AC3E}">
        <p14:creationId xmlns:p14="http://schemas.microsoft.com/office/powerpoint/2010/main" val="154746408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>
            <a:extLst>
              <a:ext uri="{FF2B5EF4-FFF2-40B4-BE49-F238E27FC236}">
                <a16:creationId xmlns:a16="http://schemas.microsoft.com/office/drawing/2014/main" id="{C2A5CD22-B455-5287-BAD1-D649FDAFED00}"/>
              </a:ext>
            </a:extLst>
          </p:cNvPr>
          <p:cNvSpPr/>
          <p:nvPr/>
        </p:nvSpPr>
        <p:spPr>
          <a:xfrm>
            <a:off x="0" y="1223854"/>
            <a:ext cx="12192000" cy="2251211"/>
          </a:xfrm>
          <a:prstGeom prst="rect">
            <a:avLst/>
          </a:prstGeom>
          <a:gradFill flip="none" rotWithShape="1">
            <a:gsLst>
              <a:gs pos="0">
                <a:srgbClr val="D18534">
                  <a:lumMod val="75000"/>
                </a:srgbClr>
              </a:gs>
              <a:gs pos="100000">
                <a:srgbClr val="D18534">
                  <a:lumMod val="75000"/>
                </a:srgbClr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4" name="文本框 3">
            <a:extLst>
              <a:ext uri="{FF2B5EF4-FFF2-40B4-BE49-F238E27FC236}">
                <a16:creationId xmlns:a16="http://schemas.microsoft.com/office/drawing/2014/main" id="{5FAD5813-5028-3801-8A36-8B7D2735AC29}"/>
              </a:ext>
            </a:extLst>
          </p:cNvPr>
          <p:cNvSpPr txBox="1"/>
          <p:nvPr/>
        </p:nvSpPr>
        <p:spPr>
          <a:xfrm>
            <a:off x="695016" y="1640709"/>
            <a:ext cx="8045523" cy="8463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zh-CN" altLang="en-US" sz="2000" dirty="0">
                <a:solidFill>
                  <a:prstClr val="white"/>
                </a:solidFill>
                <a:latin typeface="Roboto Regular"/>
              </a:rPr>
              <a:t>请在此处输入总结下内容或者概念</a:t>
            </a:r>
            <a:endParaRPr lang="en-US" altLang="zh-CN" sz="2000" dirty="0">
              <a:solidFill>
                <a:prstClr val="white"/>
              </a:solidFill>
              <a:latin typeface="Roboto Regular"/>
            </a:endParaRPr>
          </a:p>
          <a:p>
            <a:pPr>
              <a:spcAft>
                <a:spcPts val="600"/>
              </a:spcAft>
            </a:pPr>
            <a:r>
              <a:rPr lang="zh-CN" altLang="en-US" sz="2400" dirty="0">
                <a:solidFill>
                  <a:prstClr val="white"/>
                </a:solidFill>
                <a:latin typeface="思源宋体 CN Heavy"/>
                <a:ea typeface="+mj-ea"/>
              </a:rPr>
              <a:t>请在此处输入总结下内容或者概念</a:t>
            </a:r>
          </a:p>
        </p:txBody>
      </p:sp>
      <p:sp>
        <p:nvSpPr>
          <p:cNvPr id="5" name="矩形: 圆角 4">
            <a:extLst>
              <a:ext uri="{FF2B5EF4-FFF2-40B4-BE49-F238E27FC236}">
                <a16:creationId xmlns:a16="http://schemas.microsoft.com/office/drawing/2014/main" id="{6BDC318C-A0BC-75AD-2D0D-12A1F4613BC1}"/>
              </a:ext>
            </a:extLst>
          </p:cNvPr>
          <p:cNvSpPr/>
          <p:nvPr/>
        </p:nvSpPr>
        <p:spPr>
          <a:xfrm>
            <a:off x="695325" y="2916563"/>
            <a:ext cx="2520386" cy="3357237"/>
          </a:xfrm>
          <a:prstGeom prst="roundRect">
            <a:avLst>
              <a:gd name="adj" fmla="val 3062"/>
            </a:avLst>
          </a:prstGeom>
          <a:gradFill flip="none" rotWithShape="1">
            <a:gsLst>
              <a:gs pos="0">
                <a:srgbClr val="DACDBD">
                  <a:lumMod val="20000"/>
                  <a:lumOff val="80000"/>
                </a:srgbClr>
              </a:gs>
              <a:gs pos="100000">
                <a:srgbClr val="DACDBD">
                  <a:lumMod val="60000"/>
                  <a:lumOff val="40000"/>
                </a:srgbClr>
              </a:gs>
            </a:gsLst>
            <a:lin ang="4200000" scaled="0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660400" dist="520700" dir="5400000" sx="86000" sy="86000" algn="t" rotWithShape="0">
              <a:srgbClr val="DACDBD">
                <a:lumMod val="50000"/>
                <a:alpha val="44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6" name="缺角矩形 5">
            <a:extLst>
              <a:ext uri="{FF2B5EF4-FFF2-40B4-BE49-F238E27FC236}">
                <a16:creationId xmlns:a16="http://schemas.microsoft.com/office/drawing/2014/main" id="{D2ACC8AF-5752-769B-A036-231795DEB862}"/>
              </a:ext>
            </a:extLst>
          </p:cNvPr>
          <p:cNvSpPr/>
          <p:nvPr/>
        </p:nvSpPr>
        <p:spPr>
          <a:xfrm>
            <a:off x="805886" y="3020894"/>
            <a:ext cx="2299264" cy="3148574"/>
          </a:xfrm>
          <a:prstGeom prst="plaque">
            <a:avLst>
              <a:gd name="adj" fmla="val 5266"/>
            </a:avLst>
          </a:prstGeom>
          <a:noFill/>
          <a:ln w="6350" cap="flat" cmpd="sng" algn="ctr">
            <a:solidFill>
              <a:srgbClr val="DACDBD">
                <a:lumMod val="50000"/>
                <a:alpha val="8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grpSp>
        <p:nvGrpSpPr>
          <p:cNvPr id="7" name="组合 6">
            <a:extLst>
              <a:ext uri="{FF2B5EF4-FFF2-40B4-BE49-F238E27FC236}">
                <a16:creationId xmlns:a16="http://schemas.microsoft.com/office/drawing/2014/main" id="{0108FC4B-1E7D-ADB8-9E6C-6487ECB53068}"/>
              </a:ext>
            </a:extLst>
          </p:cNvPr>
          <p:cNvGrpSpPr/>
          <p:nvPr/>
        </p:nvGrpSpPr>
        <p:grpSpPr>
          <a:xfrm>
            <a:off x="1312220" y="3491302"/>
            <a:ext cx="1286596" cy="1286596"/>
            <a:chOff x="695325" y="3772072"/>
            <a:chExt cx="1407458" cy="1407458"/>
          </a:xfrm>
        </p:grpSpPr>
        <p:pic>
          <p:nvPicPr>
            <p:cNvPr id="8" name="Picture 2" descr="查看图片">
              <a:extLst>
                <a:ext uri="{FF2B5EF4-FFF2-40B4-BE49-F238E27FC236}">
                  <a16:creationId xmlns:a16="http://schemas.microsoft.com/office/drawing/2014/main" id="{09216AED-3697-A5D3-66E0-5CF1E87FE3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rgbClr val="DACDBD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325" y="3772072"/>
              <a:ext cx="1407458" cy="14074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" name="椭圆 8">
              <a:extLst>
                <a:ext uri="{FF2B5EF4-FFF2-40B4-BE49-F238E27FC236}">
                  <a16:creationId xmlns:a16="http://schemas.microsoft.com/office/drawing/2014/main" id="{72C62DA7-D72B-BD98-1081-57CDD714E29E}"/>
                </a:ext>
              </a:extLst>
            </p:cNvPr>
            <p:cNvSpPr/>
            <p:nvPr/>
          </p:nvSpPr>
          <p:spPr>
            <a:xfrm>
              <a:off x="926661" y="4003409"/>
              <a:ext cx="944787" cy="944785"/>
            </a:xfrm>
            <a:prstGeom prst="ellipse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27000">
                      <a:srgbClr val="D18534"/>
                    </a:gs>
                    <a:gs pos="100000">
                      <a:srgbClr val="D18534">
                        <a:lumMod val="75000"/>
                      </a:srgbClr>
                    </a:gs>
                  </a:gsLst>
                  <a:lin ang="3000000" scaled="0"/>
                </a:gra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sp>
        <p:nvSpPr>
          <p:cNvPr id="10" name="文本框 9">
            <a:extLst>
              <a:ext uri="{FF2B5EF4-FFF2-40B4-BE49-F238E27FC236}">
                <a16:creationId xmlns:a16="http://schemas.microsoft.com/office/drawing/2014/main" id="{1858E1BE-B8AE-A703-76E3-E5E009E2D493}"/>
              </a:ext>
            </a:extLst>
          </p:cNvPr>
          <p:cNvSpPr txBox="1"/>
          <p:nvPr/>
        </p:nvSpPr>
        <p:spPr>
          <a:xfrm>
            <a:off x="940261" y="5015991"/>
            <a:ext cx="2030514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zh-CN" altLang="en-US" sz="1600" dirty="0">
                <a:solidFill>
                  <a:prstClr val="black"/>
                </a:solidFill>
                <a:latin typeface="Roboto Regular"/>
              </a:rPr>
              <a:t>请在此处输入内容</a:t>
            </a:r>
            <a:endParaRPr lang="en-US" altLang="zh-CN" sz="1600" dirty="0">
              <a:solidFill>
                <a:prstClr val="black"/>
              </a:solidFill>
              <a:latin typeface="Roboto Regular"/>
            </a:endParaRPr>
          </a:p>
          <a:p>
            <a:pPr algn="ctr">
              <a:spcAft>
                <a:spcPts val="600"/>
              </a:spcAft>
            </a:pPr>
            <a:r>
              <a:rPr lang="zh-CN" altLang="en-US" dirty="0">
                <a:gradFill flip="none" rotWithShape="1">
                  <a:gsLst>
                    <a:gs pos="0">
                      <a:srgbClr val="D18534">
                        <a:lumMod val="90000"/>
                        <a:lumOff val="10000"/>
                      </a:srgbClr>
                    </a:gs>
                    <a:gs pos="100000">
                      <a:srgbClr val="D18534">
                        <a:lumMod val="94000"/>
                      </a:srgbClr>
                    </a:gs>
                  </a:gsLst>
                  <a:lin ang="0" scaled="1"/>
                  <a:tileRect/>
                </a:gradFill>
                <a:latin typeface="思源宋体 CN Heavy"/>
                <a:ea typeface="+mj-ea"/>
              </a:rPr>
              <a:t>输入内容</a:t>
            </a:r>
            <a:endParaRPr lang="en-US" altLang="zh-CN" dirty="0">
              <a:gradFill flip="none" rotWithShape="1">
                <a:gsLst>
                  <a:gs pos="0">
                    <a:srgbClr val="D18534">
                      <a:lumMod val="90000"/>
                      <a:lumOff val="10000"/>
                    </a:srgbClr>
                  </a:gs>
                  <a:gs pos="100000">
                    <a:srgbClr val="D18534">
                      <a:lumMod val="94000"/>
                    </a:srgbClr>
                  </a:gs>
                </a:gsLst>
                <a:lin ang="0" scaled="1"/>
                <a:tileRect/>
              </a:gradFill>
              <a:latin typeface="思源宋体 CN Heavy"/>
              <a:ea typeface="+mj-ea"/>
            </a:endParaRPr>
          </a:p>
        </p:txBody>
      </p:sp>
      <p:sp>
        <p:nvSpPr>
          <p:cNvPr id="11" name="矩形: 圆角 10">
            <a:extLst>
              <a:ext uri="{FF2B5EF4-FFF2-40B4-BE49-F238E27FC236}">
                <a16:creationId xmlns:a16="http://schemas.microsoft.com/office/drawing/2014/main" id="{3B1E2B37-D616-16CE-8581-C35C0E79F84C}"/>
              </a:ext>
            </a:extLst>
          </p:cNvPr>
          <p:cNvSpPr/>
          <p:nvPr/>
        </p:nvSpPr>
        <p:spPr>
          <a:xfrm>
            <a:off x="3460210" y="2916563"/>
            <a:ext cx="2520386" cy="3357237"/>
          </a:xfrm>
          <a:prstGeom prst="roundRect">
            <a:avLst>
              <a:gd name="adj" fmla="val 3062"/>
            </a:avLst>
          </a:prstGeom>
          <a:gradFill flip="none" rotWithShape="1">
            <a:gsLst>
              <a:gs pos="0">
                <a:srgbClr val="DACDBD">
                  <a:lumMod val="20000"/>
                  <a:lumOff val="80000"/>
                </a:srgbClr>
              </a:gs>
              <a:gs pos="100000">
                <a:srgbClr val="DACDBD">
                  <a:lumMod val="60000"/>
                  <a:lumOff val="40000"/>
                </a:srgbClr>
              </a:gs>
            </a:gsLst>
            <a:lin ang="4200000" scaled="0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660400" dist="520700" dir="5400000" sx="86000" sy="86000" algn="t" rotWithShape="0">
              <a:srgbClr val="DACDBD">
                <a:lumMod val="50000"/>
                <a:alpha val="44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2" name="缺角矩形 11">
            <a:extLst>
              <a:ext uri="{FF2B5EF4-FFF2-40B4-BE49-F238E27FC236}">
                <a16:creationId xmlns:a16="http://schemas.microsoft.com/office/drawing/2014/main" id="{724E5BB4-F962-6EAA-C076-3CFE3B32C66E}"/>
              </a:ext>
            </a:extLst>
          </p:cNvPr>
          <p:cNvSpPr/>
          <p:nvPr/>
        </p:nvSpPr>
        <p:spPr>
          <a:xfrm>
            <a:off x="3570771" y="3020894"/>
            <a:ext cx="2299264" cy="3148574"/>
          </a:xfrm>
          <a:prstGeom prst="plaque">
            <a:avLst>
              <a:gd name="adj" fmla="val 5266"/>
            </a:avLst>
          </a:prstGeom>
          <a:noFill/>
          <a:ln w="6350" cap="flat" cmpd="sng" algn="ctr">
            <a:solidFill>
              <a:srgbClr val="DACDBD">
                <a:lumMod val="50000"/>
                <a:alpha val="8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4" name="矩形: 圆角 13">
            <a:extLst>
              <a:ext uri="{FF2B5EF4-FFF2-40B4-BE49-F238E27FC236}">
                <a16:creationId xmlns:a16="http://schemas.microsoft.com/office/drawing/2014/main" id="{671A8254-A1F7-C973-3506-1A03EFEB0A7D}"/>
              </a:ext>
            </a:extLst>
          </p:cNvPr>
          <p:cNvSpPr/>
          <p:nvPr/>
        </p:nvSpPr>
        <p:spPr>
          <a:xfrm>
            <a:off x="6225095" y="2916563"/>
            <a:ext cx="2520386" cy="3357237"/>
          </a:xfrm>
          <a:prstGeom prst="roundRect">
            <a:avLst>
              <a:gd name="adj" fmla="val 3062"/>
            </a:avLst>
          </a:prstGeom>
          <a:gradFill flip="none" rotWithShape="1">
            <a:gsLst>
              <a:gs pos="0">
                <a:srgbClr val="DACDBD">
                  <a:lumMod val="20000"/>
                  <a:lumOff val="80000"/>
                </a:srgbClr>
              </a:gs>
              <a:gs pos="100000">
                <a:srgbClr val="DACDBD">
                  <a:lumMod val="60000"/>
                  <a:lumOff val="40000"/>
                </a:srgbClr>
              </a:gs>
            </a:gsLst>
            <a:lin ang="4200000" scaled="0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660400" dist="520700" dir="5400000" sx="86000" sy="86000" algn="t" rotWithShape="0">
              <a:srgbClr val="DACDBD">
                <a:lumMod val="50000"/>
                <a:alpha val="44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5" name="缺角矩形 14">
            <a:extLst>
              <a:ext uri="{FF2B5EF4-FFF2-40B4-BE49-F238E27FC236}">
                <a16:creationId xmlns:a16="http://schemas.microsoft.com/office/drawing/2014/main" id="{F58746F4-E983-FF93-F1DA-5E5FA621FD04}"/>
              </a:ext>
            </a:extLst>
          </p:cNvPr>
          <p:cNvSpPr/>
          <p:nvPr/>
        </p:nvSpPr>
        <p:spPr>
          <a:xfrm>
            <a:off x="6335656" y="3020894"/>
            <a:ext cx="2299264" cy="3148574"/>
          </a:xfrm>
          <a:prstGeom prst="plaque">
            <a:avLst>
              <a:gd name="adj" fmla="val 5266"/>
            </a:avLst>
          </a:prstGeom>
          <a:noFill/>
          <a:ln w="6350" cap="flat" cmpd="sng" algn="ctr">
            <a:solidFill>
              <a:srgbClr val="DACDBD">
                <a:lumMod val="50000"/>
                <a:alpha val="8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7" name="矩形: 圆角 16">
            <a:extLst>
              <a:ext uri="{FF2B5EF4-FFF2-40B4-BE49-F238E27FC236}">
                <a16:creationId xmlns:a16="http://schemas.microsoft.com/office/drawing/2014/main" id="{40D677E2-7F63-410A-4D1F-2B2D1163EE0C}"/>
              </a:ext>
            </a:extLst>
          </p:cNvPr>
          <p:cNvSpPr/>
          <p:nvPr/>
        </p:nvSpPr>
        <p:spPr>
          <a:xfrm>
            <a:off x="8971690" y="2916563"/>
            <a:ext cx="2520386" cy="3357237"/>
          </a:xfrm>
          <a:prstGeom prst="roundRect">
            <a:avLst>
              <a:gd name="adj" fmla="val 3062"/>
            </a:avLst>
          </a:prstGeom>
          <a:gradFill flip="none" rotWithShape="1">
            <a:gsLst>
              <a:gs pos="0">
                <a:srgbClr val="DACDBD">
                  <a:lumMod val="20000"/>
                  <a:lumOff val="80000"/>
                </a:srgbClr>
              </a:gs>
              <a:gs pos="100000">
                <a:srgbClr val="DACDBD">
                  <a:lumMod val="60000"/>
                  <a:lumOff val="40000"/>
                </a:srgbClr>
              </a:gs>
            </a:gsLst>
            <a:lin ang="4200000" scaled="0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660400" dist="520700" dir="5400000" sx="86000" sy="86000" algn="t" rotWithShape="0">
              <a:srgbClr val="DACDBD">
                <a:lumMod val="50000"/>
                <a:alpha val="44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8" name="缺角矩形 17">
            <a:extLst>
              <a:ext uri="{FF2B5EF4-FFF2-40B4-BE49-F238E27FC236}">
                <a16:creationId xmlns:a16="http://schemas.microsoft.com/office/drawing/2014/main" id="{F417BCF3-88D8-79B3-82DC-DEA229175D82}"/>
              </a:ext>
            </a:extLst>
          </p:cNvPr>
          <p:cNvSpPr/>
          <p:nvPr/>
        </p:nvSpPr>
        <p:spPr>
          <a:xfrm>
            <a:off x="9082251" y="3020894"/>
            <a:ext cx="2299264" cy="3148574"/>
          </a:xfrm>
          <a:prstGeom prst="plaque">
            <a:avLst>
              <a:gd name="adj" fmla="val 5266"/>
            </a:avLst>
          </a:prstGeom>
          <a:noFill/>
          <a:ln w="6350" cap="flat" cmpd="sng" algn="ctr">
            <a:solidFill>
              <a:srgbClr val="DACDBD">
                <a:lumMod val="50000"/>
                <a:alpha val="8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grpSp>
        <p:nvGrpSpPr>
          <p:cNvPr id="20" name="组合 19">
            <a:extLst>
              <a:ext uri="{FF2B5EF4-FFF2-40B4-BE49-F238E27FC236}">
                <a16:creationId xmlns:a16="http://schemas.microsoft.com/office/drawing/2014/main" id="{C094701E-A102-2A33-72C1-0A6573B12184}"/>
              </a:ext>
            </a:extLst>
          </p:cNvPr>
          <p:cNvGrpSpPr/>
          <p:nvPr/>
        </p:nvGrpSpPr>
        <p:grpSpPr>
          <a:xfrm>
            <a:off x="4077105" y="3491302"/>
            <a:ext cx="1286596" cy="1286596"/>
            <a:chOff x="695325" y="3772072"/>
            <a:chExt cx="1407458" cy="1407458"/>
          </a:xfrm>
        </p:grpSpPr>
        <p:pic>
          <p:nvPicPr>
            <p:cNvPr id="21" name="Picture 2" descr="查看图片">
              <a:extLst>
                <a:ext uri="{FF2B5EF4-FFF2-40B4-BE49-F238E27FC236}">
                  <a16:creationId xmlns:a16="http://schemas.microsoft.com/office/drawing/2014/main" id="{94DCF1C7-80DC-E27B-F2C1-200DAA8888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rgbClr val="DACDBD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325" y="3772072"/>
              <a:ext cx="1407458" cy="14074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2" name="椭圆 21">
              <a:extLst>
                <a:ext uri="{FF2B5EF4-FFF2-40B4-BE49-F238E27FC236}">
                  <a16:creationId xmlns:a16="http://schemas.microsoft.com/office/drawing/2014/main" id="{2C3F86A4-2A40-006A-D33C-A0353F2A05BD}"/>
                </a:ext>
              </a:extLst>
            </p:cNvPr>
            <p:cNvSpPr/>
            <p:nvPr/>
          </p:nvSpPr>
          <p:spPr>
            <a:xfrm>
              <a:off x="926661" y="4003409"/>
              <a:ext cx="944787" cy="944785"/>
            </a:xfrm>
            <a:prstGeom prst="ellipse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27000">
                      <a:srgbClr val="D18534"/>
                    </a:gs>
                    <a:gs pos="100000">
                      <a:srgbClr val="D18534">
                        <a:lumMod val="75000"/>
                      </a:srgbClr>
                    </a:gs>
                  </a:gsLst>
                  <a:lin ang="3000000" scaled="0"/>
                </a:gra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grpSp>
        <p:nvGrpSpPr>
          <p:cNvPr id="23" name="组合 22">
            <a:extLst>
              <a:ext uri="{FF2B5EF4-FFF2-40B4-BE49-F238E27FC236}">
                <a16:creationId xmlns:a16="http://schemas.microsoft.com/office/drawing/2014/main" id="{5E786904-1B4E-2FA8-0078-70EA4ECAF223}"/>
              </a:ext>
            </a:extLst>
          </p:cNvPr>
          <p:cNvGrpSpPr/>
          <p:nvPr/>
        </p:nvGrpSpPr>
        <p:grpSpPr>
          <a:xfrm>
            <a:off x="6841990" y="3491302"/>
            <a:ext cx="1286596" cy="1286596"/>
            <a:chOff x="695325" y="3772072"/>
            <a:chExt cx="1407458" cy="1407458"/>
          </a:xfrm>
        </p:grpSpPr>
        <p:pic>
          <p:nvPicPr>
            <p:cNvPr id="24" name="Picture 2" descr="查看图片">
              <a:extLst>
                <a:ext uri="{FF2B5EF4-FFF2-40B4-BE49-F238E27FC236}">
                  <a16:creationId xmlns:a16="http://schemas.microsoft.com/office/drawing/2014/main" id="{BB14B374-2240-A98F-7CB7-AB812057D1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rgbClr val="DACDBD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325" y="3772072"/>
              <a:ext cx="1407458" cy="14074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5" name="椭圆 24">
              <a:extLst>
                <a:ext uri="{FF2B5EF4-FFF2-40B4-BE49-F238E27FC236}">
                  <a16:creationId xmlns:a16="http://schemas.microsoft.com/office/drawing/2014/main" id="{B079D476-4740-D5EC-C3DB-B5A7DA03327C}"/>
                </a:ext>
              </a:extLst>
            </p:cNvPr>
            <p:cNvSpPr/>
            <p:nvPr/>
          </p:nvSpPr>
          <p:spPr>
            <a:xfrm>
              <a:off x="926661" y="4003409"/>
              <a:ext cx="944787" cy="944785"/>
            </a:xfrm>
            <a:prstGeom prst="ellipse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27000">
                      <a:srgbClr val="D18534"/>
                    </a:gs>
                    <a:gs pos="100000">
                      <a:srgbClr val="D18534">
                        <a:lumMod val="75000"/>
                      </a:srgbClr>
                    </a:gs>
                  </a:gsLst>
                  <a:lin ang="3000000" scaled="0"/>
                </a:gra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036DA7A1-4C9D-EE69-DF87-E3844BC00905}"/>
              </a:ext>
            </a:extLst>
          </p:cNvPr>
          <p:cNvGrpSpPr/>
          <p:nvPr/>
        </p:nvGrpSpPr>
        <p:grpSpPr>
          <a:xfrm>
            <a:off x="9588585" y="3491302"/>
            <a:ext cx="1286596" cy="1286596"/>
            <a:chOff x="695325" y="3772072"/>
            <a:chExt cx="1407458" cy="1407458"/>
          </a:xfrm>
        </p:grpSpPr>
        <p:pic>
          <p:nvPicPr>
            <p:cNvPr id="27" name="Picture 2" descr="查看图片">
              <a:extLst>
                <a:ext uri="{FF2B5EF4-FFF2-40B4-BE49-F238E27FC236}">
                  <a16:creationId xmlns:a16="http://schemas.microsoft.com/office/drawing/2014/main" id="{DD97457D-FBDC-1857-334E-4CD989FDE0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rgbClr val="DACDBD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5325" y="3772072"/>
              <a:ext cx="1407458" cy="140745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8" name="椭圆 27">
              <a:extLst>
                <a:ext uri="{FF2B5EF4-FFF2-40B4-BE49-F238E27FC236}">
                  <a16:creationId xmlns:a16="http://schemas.microsoft.com/office/drawing/2014/main" id="{273ABB64-D3BD-B801-9088-C11ED8DF8A5D}"/>
                </a:ext>
              </a:extLst>
            </p:cNvPr>
            <p:cNvSpPr/>
            <p:nvPr/>
          </p:nvSpPr>
          <p:spPr>
            <a:xfrm>
              <a:off x="926661" y="4003409"/>
              <a:ext cx="944787" cy="944785"/>
            </a:xfrm>
            <a:prstGeom prst="ellipse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27000">
                      <a:srgbClr val="D18534"/>
                    </a:gs>
                    <a:gs pos="100000">
                      <a:srgbClr val="D18534">
                        <a:lumMod val="75000"/>
                      </a:srgbClr>
                    </a:gs>
                  </a:gsLst>
                  <a:lin ang="3000000" scaled="0"/>
                </a:gra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sp>
        <p:nvSpPr>
          <p:cNvPr id="33" name="文本框 32">
            <a:extLst>
              <a:ext uri="{FF2B5EF4-FFF2-40B4-BE49-F238E27FC236}">
                <a16:creationId xmlns:a16="http://schemas.microsoft.com/office/drawing/2014/main" id="{D4AFAE74-F32E-49A1-114C-0E0C4954C048}"/>
              </a:ext>
            </a:extLst>
          </p:cNvPr>
          <p:cNvSpPr txBox="1"/>
          <p:nvPr/>
        </p:nvSpPr>
        <p:spPr>
          <a:xfrm>
            <a:off x="651103" y="366440"/>
            <a:ext cx="406667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600" b="1" dirty="0">
                <a:latin typeface="+mn-ea"/>
              </a:rPr>
              <a:t>第一章章节标题</a:t>
            </a:r>
          </a:p>
        </p:txBody>
      </p:sp>
      <p:sp>
        <p:nvSpPr>
          <p:cNvPr id="35" name="school-building_46763">
            <a:extLst>
              <a:ext uri="{FF2B5EF4-FFF2-40B4-BE49-F238E27FC236}">
                <a16:creationId xmlns:a16="http://schemas.microsoft.com/office/drawing/2014/main" id="{ADA8981D-E1D2-A46C-97B6-2A9A2E384A75}"/>
              </a:ext>
            </a:extLst>
          </p:cNvPr>
          <p:cNvSpPr/>
          <p:nvPr/>
        </p:nvSpPr>
        <p:spPr>
          <a:xfrm>
            <a:off x="1650675" y="3820469"/>
            <a:ext cx="609685" cy="497452"/>
          </a:xfrm>
          <a:custGeom>
            <a:avLst/>
            <a:gdLst>
              <a:gd name="connsiteX0" fmla="*/ 508188 w 609120"/>
              <a:gd name="connsiteY0" fmla="*/ 388434 h 496992"/>
              <a:gd name="connsiteX1" fmla="*/ 508188 w 609120"/>
              <a:gd name="connsiteY1" fmla="*/ 438152 h 496992"/>
              <a:gd name="connsiteX2" fmla="*/ 557983 w 609120"/>
              <a:gd name="connsiteY2" fmla="*/ 438152 h 496992"/>
              <a:gd name="connsiteX3" fmla="*/ 557983 w 609120"/>
              <a:gd name="connsiteY3" fmla="*/ 388434 h 496992"/>
              <a:gd name="connsiteX4" fmla="*/ 51136 w 609120"/>
              <a:gd name="connsiteY4" fmla="*/ 388434 h 496992"/>
              <a:gd name="connsiteX5" fmla="*/ 51136 w 609120"/>
              <a:gd name="connsiteY5" fmla="*/ 438152 h 496992"/>
              <a:gd name="connsiteX6" fmla="*/ 100931 w 609120"/>
              <a:gd name="connsiteY6" fmla="*/ 438152 h 496992"/>
              <a:gd name="connsiteX7" fmla="*/ 100931 w 609120"/>
              <a:gd name="connsiteY7" fmla="*/ 388434 h 496992"/>
              <a:gd name="connsiteX8" fmla="*/ 508188 w 609120"/>
              <a:gd name="connsiteY8" fmla="*/ 314770 h 496992"/>
              <a:gd name="connsiteX9" fmla="*/ 508188 w 609120"/>
              <a:gd name="connsiteY9" fmla="*/ 364430 h 496992"/>
              <a:gd name="connsiteX10" fmla="*/ 557983 w 609120"/>
              <a:gd name="connsiteY10" fmla="*/ 364430 h 496992"/>
              <a:gd name="connsiteX11" fmla="*/ 557983 w 609120"/>
              <a:gd name="connsiteY11" fmla="*/ 314770 h 496992"/>
              <a:gd name="connsiteX12" fmla="*/ 51136 w 609120"/>
              <a:gd name="connsiteY12" fmla="*/ 314770 h 496992"/>
              <a:gd name="connsiteX13" fmla="*/ 51136 w 609120"/>
              <a:gd name="connsiteY13" fmla="*/ 364430 h 496992"/>
              <a:gd name="connsiteX14" fmla="*/ 100931 w 609120"/>
              <a:gd name="connsiteY14" fmla="*/ 364430 h 496992"/>
              <a:gd name="connsiteX15" fmla="*/ 100931 w 609120"/>
              <a:gd name="connsiteY15" fmla="*/ 314770 h 496992"/>
              <a:gd name="connsiteX16" fmla="*/ 354456 w 609120"/>
              <a:gd name="connsiteY16" fmla="*/ 314763 h 496992"/>
              <a:gd name="connsiteX17" fmla="*/ 354456 w 609120"/>
              <a:gd name="connsiteY17" fmla="*/ 364425 h 496992"/>
              <a:gd name="connsiteX18" fmla="*/ 404189 w 609120"/>
              <a:gd name="connsiteY18" fmla="*/ 364425 h 496992"/>
              <a:gd name="connsiteX19" fmla="*/ 404189 w 609120"/>
              <a:gd name="connsiteY19" fmla="*/ 314763 h 496992"/>
              <a:gd name="connsiteX20" fmla="*/ 279770 w 609120"/>
              <a:gd name="connsiteY20" fmla="*/ 314763 h 496992"/>
              <a:gd name="connsiteX21" fmla="*/ 279770 w 609120"/>
              <a:gd name="connsiteY21" fmla="*/ 364425 h 496992"/>
              <a:gd name="connsiteX22" fmla="*/ 329561 w 609120"/>
              <a:gd name="connsiteY22" fmla="*/ 364425 h 496992"/>
              <a:gd name="connsiteX23" fmla="*/ 329561 w 609120"/>
              <a:gd name="connsiteY23" fmla="*/ 314763 h 496992"/>
              <a:gd name="connsiteX24" fmla="*/ 205085 w 609120"/>
              <a:gd name="connsiteY24" fmla="*/ 314763 h 496992"/>
              <a:gd name="connsiteX25" fmla="*/ 205085 w 609120"/>
              <a:gd name="connsiteY25" fmla="*/ 364425 h 496992"/>
              <a:gd name="connsiteX26" fmla="*/ 254875 w 609120"/>
              <a:gd name="connsiteY26" fmla="*/ 364425 h 496992"/>
              <a:gd name="connsiteX27" fmla="*/ 254875 w 609120"/>
              <a:gd name="connsiteY27" fmla="*/ 314763 h 496992"/>
              <a:gd name="connsiteX28" fmla="*/ 469471 w 609120"/>
              <a:gd name="connsiteY28" fmla="*/ 288542 h 496992"/>
              <a:gd name="connsiteX29" fmla="*/ 596700 w 609120"/>
              <a:gd name="connsiteY29" fmla="*/ 288542 h 496992"/>
              <a:gd name="connsiteX30" fmla="*/ 596700 w 609120"/>
              <a:gd name="connsiteY30" fmla="*/ 496992 h 496992"/>
              <a:gd name="connsiteX31" fmla="*/ 469471 w 609120"/>
              <a:gd name="connsiteY31" fmla="*/ 496992 h 496992"/>
              <a:gd name="connsiteX32" fmla="*/ 12419 w 609120"/>
              <a:gd name="connsiteY32" fmla="*/ 288542 h 496992"/>
              <a:gd name="connsiteX33" fmla="*/ 139648 w 609120"/>
              <a:gd name="connsiteY33" fmla="*/ 288542 h 496992"/>
              <a:gd name="connsiteX34" fmla="*/ 139648 w 609120"/>
              <a:gd name="connsiteY34" fmla="*/ 496992 h 496992"/>
              <a:gd name="connsiteX35" fmla="*/ 12419 w 609120"/>
              <a:gd name="connsiteY35" fmla="*/ 496992 h 496992"/>
              <a:gd name="connsiteX36" fmla="*/ 469471 w 609120"/>
              <a:gd name="connsiteY36" fmla="*/ 257070 h 496992"/>
              <a:gd name="connsiteX37" fmla="*/ 609120 w 609120"/>
              <a:gd name="connsiteY37" fmla="*/ 257070 h 496992"/>
              <a:gd name="connsiteX38" fmla="*/ 609120 w 609120"/>
              <a:gd name="connsiteY38" fmla="*/ 271959 h 496992"/>
              <a:gd name="connsiteX39" fmla="*/ 469471 w 609120"/>
              <a:gd name="connsiteY39" fmla="*/ 271959 h 496992"/>
              <a:gd name="connsiteX40" fmla="*/ 0 w 609120"/>
              <a:gd name="connsiteY40" fmla="*/ 257070 h 496992"/>
              <a:gd name="connsiteX41" fmla="*/ 139649 w 609120"/>
              <a:gd name="connsiteY41" fmla="*/ 257070 h 496992"/>
              <a:gd name="connsiteX42" fmla="*/ 139649 w 609120"/>
              <a:gd name="connsiteY42" fmla="*/ 271959 h 496992"/>
              <a:gd name="connsiteX43" fmla="*/ 0 w 609120"/>
              <a:gd name="connsiteY43" fmla="*/ 271959 h 496992"/>
              <a:gd name="connsiteX44" fmla="*/ 354456 w 609120"/>
              <a:gd name="connsiteY44" fmla="*/ 240183 h 496992"/>
              <a:gd name="connsiteX45" fmla="*/ 354456 w 609120"/>
              <a:gd name="connsiteY45" fmla="*/ 289903 h 496992"/>
              <a:gd name="connsiteX46" fmla="*/ 404189 w 609120"/>
              <a:gd name="connsiteY46" fmla="*/ 289903 h 496992"/>
              <a:gd name="connsiteX47" fmla="*/ 404189 w 609120"/>
              <a:gd name="connsiteY47" fmla="*/ 240183 h 496992"/>
              <a:gd name="connsiteX48" fmla="*/ 279770 w 609120"/>
              <a:gd name="connsiteY48" fmla="*/ 240183 h 496992"/>
              <a:gd name="connsiteX49" fmla="*/ 279770 w 609120"/>
              <a:gd name="connsiteY49" fmla="*/ 289903 h 496992"/>
              <a:gd name="connsiteX50" fmla="*/ 329561 w 609120"/>
              <a:gd name="connsiteY50" fmla="*/ 289903 h 496992"/>
              <a:gd name="connsiteX51" fmla="*/ 329561 w 609120"/>
              <a:gd name="connsiteY51" fmla="*/ 240183 h 496992"/>
              <a:gd name="connsiteX52" fmla="*/ 205085 w 609120"/>
              <a:gd name="connsiteY52" fmla="*/ 240183 h 496992"/>
              <a:gd name="connsiteX53" fmla="*/ 205085 w 609120"/>
              <a:gd name="connsiteY53" fmla="*/ 289903 h 496992"/>
              <a:gd name="connsiteX54" fmla="*/ 254875 w 609120"/>
              <a:gd name="connsiteY54" fmla="*/ 289903 h 496992"/>
              <a:gd name="connsiteX55" fmla="*/ 254875 w 609120"/>
              <a:gd name="connsiteY55" fmla="*/ 240183 h 496992"/>
              <a:gd name="connsiteX56" fmla="*/ 354456 w 609120"/>
              <a:gd name="connsiteY56" fmla="*/ 165603 h 496992"/>
              <a:gd name="connsiteX57" fmla="*/ 354456 w 609120"/>
              <a:gd name="connsiteY57" fmla="*/ 215323 h 496992"/>
              <a:gd name="connsiteX58" fmla="*/ 404189 w 609120"/>
              <a:gd name="connsiteY58" fmla="*/ 215323 h 496992"/>
              <a:gd name="connsiteX59" fmla="*/ 404189 w 609120"/>
              <a:gd name="connsiteY59" fmla="*/ 165603 h 496992"/>
              <a:gd name="connsiteX60" fmla="*/ 279770 w 609120"/>
              <a:gd name="connsiteY60" fmla="*/ 165603 h 496992"/>
              <a:gd name="connsiteX61" fmla="*/ 279770 w 609120"/>
              <a:gd name="connsiteY61" fmla="*/ 215323 h 496992"/>
              <a:gd name="connsiteX62" fmla="*/ 329561 w 609120"/>
              <a:gd name="connsiteY62" fmla="*/ 215323 h 496992"/>
              <a:gd name="connsiteX63" fmla="*/ 329561 w 609120"/>
              <a:gd name="connsiteY63" fmla="*/ 165603 h 496992"/>
              <a:gd name="connsiteX64" fmla="*/ 205085 w 609120"/>
              <a:gd name="connsiteY64" fmla="*/ 165603 h 496992"/>
              <a:gd name="connsiteX65" fmla="*/ 205085 w 609120"/>
              <a:gd name="connsiteY65" fmla="*/ 215323 h 496992"/>
              <a:gd name="connsiteX66" fmla="*/ 254875 w 609120"/>
              <a:gd name="connsiteY66" fmla="*/ 215323 h 496992"/>
              <a:gd name="connsiteX67" fmla="*/ 254875 w 609120"/>
              <a:gd name="connsiteY67" fmla="*/ 165603 h 496992"/>
              <a:gd name="connsiteX68" fmla="*/ 304666 w 609120"/>
              <a:gd name="connsiteY68" fmla="*/ 50313 h 496992"/>
              <a:gd name="connsiteX69" fmla="*/ 446043 w 609120"/>
              <a:gd name="connsiteY69" fmla="*/ 144792 h 496992"/>
              <a:gd name="connsiteX70" fmla="*/ 446043 w 609120"/>
              <a:gd name="connsiteY70" fmla="*/ 496992 h 496992"/>
              <a:gd name="connsiteX71" fmla="*/ 346119 w 609120"/>
              <a:gd name="connsiteY71" fmla="*/ 496992 h 496992"/>
              <a:gd name="connsiteX72" fmla="*/ 346119 w 609120"/>
              <a:gd name="connsiteY72" fmla="*/ 381018 h 496992"/>
              <a:gd name="connsiteX73" fmla="*/ 263154 w 609120"/>
              <a:gd name="connsiteY73" fmla="*/ 381018 h 496992"/>
              <a:gd name="connsiteX74" fmla="*/ 263154 w 609120"/>
              <a:gd name="connsiteY74" fmla="*/ 496992 h 496992"/>
              <a:gd name="connsiteX75" fmla="*/ 163288 w 609120"/>
              <a:gd name="connsiteY75" fmla="*/ 496992 h 496992"/>
              <a:gd name="connsiteX76" fmla="*/ 163288 w 609120"/>
              <a:gd name="connsiteY76" fmla="*/ 144792 h 496992"/>
              <a:gd name="connsiteX77" fmla="*/ 304666 w 609120"/>
              <a:gd name="connsiteY77" fmla="*/ 0 h 496992"/>
              <a:gd name="connsiteX78" fmla="*/ 501719 w 609120"/>
              <a:gd name="connsiteY78" fmla="*/ 131040 h 496992"/>
              <a:gd name="connsiteX79" fmla="*/ 455296 w 609120"/>
              <a:gd name="connsiteY79" fmla="*/ 131040 h 496992"/>
              <a:gd name="connsiteX80" fmla="*/ 309291 w 609120"/>
              <a:gd name="connsiteY80" fmla="*/ 33473 h 496992"/>
              <a:gd name="connsiteX81" fmla="*/ 300040 w 609120"/>
              <a:gd name="connsiteY81" fmla="*/ 33473 h 496992"/>
              <a:gd name="connsiteX82" fmla="*/ 154035 w 609120"/>
              <a:gd name="connsiteY82" fmla="*/ 131040 h 496992"/>
              <a:gd name="connsiteX83" fmla="*/ 107612 w 609120"/>
              <a:gd name="connsiteY83" fmla="*/ 131040 h 496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609120" h="496992">
                <a:moveTo>
                  <a:pt x="508188" y="388434"/>
                </a:moveTo>
                <a:lnTo>
                  <a:pt x="508188" y="438152"/>
                </a:lnTo>
                <a:lnTo>
                  <a:pt x="557983" y="438152"/>
                </a:lnTo>
                <a:lnTo>
                  <a:pt x="557983" y="388434"/>
                </a:lnTo>
                <a:close/>
                <a:moveTo>
                  <a:pt x="51136" y="388434"/>
                </a:moveTo>
                <a:lnTo>
                  <a:pt x="51136" y="438152"/>
                </a:lnTo>
                <a:lnTo>
                  <a:pt x="100931" y="438152"/>
                </a:lnTo>
                <a:lnTo>
                  <a:pt x="100931" y="388434"/>
                </a:lnTo>
                <a:close/>
                <a:moveTo>
                  <a:pt x="508188" y="314770"/>
                </a:moveTo>
                <a:lnTo>
                  <a:pt x="508188" y="364430"/>
                </a:lnTo>
                <a:lnTo>
                  <a:pt x="557983" y="364430"/>
                </a:lnTo>
                <a:lnTo>
                  <a:pt x="557983" y="314770"/>
                </a:lnTo>
                <a:close/>
                <a:moveTo>
                  <a:pt x="51136" y="314770"/>
                </a:moveTo>
                <a:lnTo>
                  <a:pt x="51136" y="364430"/>
                </a:lnTo>
                <a:lnTo>
                  <a:pt x="100931" y="364430"/>
                </a:lnTo>
                <a:lnTo>
                  <a:pt x="100931" y="314770"/>
                </a:lnTo>
                <a:close/>
                <a:moveTo>
                  <a:pt x="354456" y="314763"/>
                </a:moveTo>
                <a:lnTo>
                  <a:pt x="354456" y="364425"/>
                </a:lnTo>
                <a:lnTo>
                  <a:pt x="404189" y="364425"/>
                </a:lnTo>
                <a:lnTo>
                  <a:pt x="404189" y="314763"/>
                </a:lnTo>
                <a:close/>
                <a:moveTo>
                  <a:pt x="279770" y="314763"/>
                </a:moveTo>
                <a:lnTo>
                  <a:pt x="279770" y="364425"/>
                </a:lnTo>
                <a:lnTo>
                  <a:pt x="329561" y="364425"/>
                </a:lnTo>
                <a:lnTo>
                  <a:pt x="329561" y="314763"/>
                </a:lnTo>
                <a:close/>
                <a:moveTo>
                  <a:pt x="205085" y="314763"/>
                </a:moveTo>
                <a:lnTo>
                  <a:pt x="205085" y="364425"/>
                </a:lnTo>
                <a:lnTo>
                  <a:pt x="254875" y="364425"/>
                </a:lnTo>
                <a:lnTo>
                  <a:pt x="254875" y="314763"/>
                </a:lnTo>
                <a:close/>
                <a:moveTo>
                  <a:pt x="469471" y="288542"/>
                </a:moveTo>
                <a:lnTo>
                  <a:pt x="596700" y="288542"/>
                </a:lnTo>
                <a:lnTo>
                  <a:pt x="596700" y="496992"/>
                </a:lnTo>
                <a:lnTo>
                  <a:pt x="469471" y="496992"/>
                </a:lnTo>
                <a:close/>
                <a:moveTo>
                  <a:pt x="12419" y="288542"/>
                </a:moveTo>
                <a:lnTo>
                  <a:pt x="139648" y="288542"/>
                </a:lnTo>
                <a:lnTo>
                  <a:pt x="139648" y="496992"/>
                </a:lnTo>
                <a:lnTo>
                  <a:pt x="12419" y="496992"/>
                </a:lnTo>
                <a:close/>
                <a:moveTo>
                  <a:pt x="469471" y="257070"/>
                </a:moveTo>
                <a:lnTo>
                  <a:pt x="609120" y="257070"/>
                </a:lnTo>
                <a:lnTo>
                  <a:pt x="609120" y="271959"/>
                </a:lnTo>
                <a:lnTo>
                  <a:pt x="469471" y="271959"/>
                </a:lnTo>
                <a:close/>
                <a:moveTo>
                  <a:pt x="0" y="257070"/>
                </a:moveTo>
                <a:lnTo>
                  <a:pt x="139649" y="257070"/>
                </a:lnTo>
                <a:lnTo>
                  <a:pt x="139649" y="271959"/>
                </a:lnTo>
                <a:lnTo>
                  <a:pt x="0" y="271959"/>
                </a:lnTo>
                <a:close/>
                <a:moveTo>
                  <a:pt x="354456" y="240183"/>
                </a:moveTo>
                <a:lnTo>
                  <a:pt x="354456" y="289903"/>
                </a:lnTo>
                <a:lnTo>
                  <a:pt x="404189" y="289903"/>
                </a:lnTo>
                <a:lnTo>
                  <a:pt x="404189" y="240183"/>
                </a:lnTo>
                <a:close/>
                <a:moveTo>
                  <a:pt x="279770" y="240183"/>
                </a:moveTo>
                <a:lnTo>
                  <a:pt x="279770" y="289903"/>
                </a:lnTo>
                <a:lnTo>
                  <a:pt x="329561" y="289903"/>
                </a:lnTo>
                <a:lnTo>
                  <a:pt x="329561" y="240183"/>
                </a:lnTo>
                <a:close/>
                <a:moveTo>
                  <a:pt x="205085" y="240183"/>
                </a:moveTo>
                <a:lnTo>
                  <a:pt x="205085" y="289903"/>
                </a:lnTo>
                <a:lnTo>
                  <a:pt x="254875" y="289903"/>
                </a:lnTo>
                <a:lnTo>
                  <a:pt x="254875" y="240183"/>
                </a:lnTo>
                <a:close/>
                <a:moveTo>
                  <a:pt x="354456" y="165603"/>
                </a:moveTo>
                <a:lnTo>
                  <a:pt x="354456" y="215323"/>
                </a:lnTo>
                <a:lnTo>
                  <a:pt x="404189" y="215323"/>
                </a:lnTo>
                <a:lnTo>
                  <a:pt x="404189" y="165603"/>
                </a:lnTo>
                <a:close/>
                <a:moveTo>
                  <a:pt x="279770" y="165603"/>
                </a:moveTo>
                <a:lnTo>
                  <a:pt x="279770" y="215323"/>
                </a:lnTo>
                <a:lnTo>
                  <a:pt x="329561" y="215323"/>
                </a:lnTo>
                <a:lnTo>
                  <a:pt x="329561" y="165603"/>
                </a:lnTo>
                <a:close/>
                <a:moveTo>
                  <a:pt x="205085" y="165603"/>
                </a:moveTo>
                <a:lnTo>
                  <a:pt x="205085" y="215323"/>
                </a:lnTo>
                <a:lnTo>
                  <a:pt x="254875" y="215323"/>
                </a:lnTo>
                <a:lnTo>
                  <a:pt x="254875" y="165603"/>
                </a:lnTo>
                <a:close/>
                <a:moveTo>
                  <a:pt x="304666" y="50313"/>
                </a:moveTo>
                <a:lnTo>
                  <a:pt x="446043" y="144792"/>
                </a:lnTo>
                <a:lnTo>
                  <a:pt x="446043" y="496992"/>
                </a:lnTo>
                <a:lnTo>
                  <a:pt x="346119" y="496992"/>
                </a:lnTo>
                <a:lnTo>
                  <a:pt x="346119" y="381018"/>
                </a:lnTo>
                <a:lnTo>
                  <a:pt x="263154" y="381018"/>
                </a:lnTo>
                <a:lnTo>
                  <a:pt x="263154" y="496992"/>
                </a:lnTo>
                <a:lnTo>
                  <a:pt x="163288" y="496992"/>
                </a:lnTo>
                <a:lnTo>
                  <a:pt x="163288" y="144792"/>
                </a:lnTo>
                <a:close/>
                <a:moveTo>
                  <a:pt x="304666" y="0"/>
                </a:moveTo>
                <a:lnTo>
                  <a:pt x="501719" y="131040"/>
                </a:lnTo>
                <a:lnTo>
                  <a:pt x="455296" y="131040"/>
                </a:lnTo>
                <a:lnTo>
                  <a:pt x="309291" y="33473"/>
                </a:lnTo>
                <a:lnTo>
                  <a:pt x="300040" y="33473"/>
                </a:lnTo>
                <a:lnTo>
                  <a:pt x="154035" y="131040"/>
                </a:lnTo>
                <a:lnTo>
                  <a:pt x="107612" y="131040"/>
                </a:lnTo>
                <a:close/>
              </a:path>
            </a:pathLst>
          </a:custGeom>
          <a:solidFill>
            <a:srgbClr val="BB71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school-bell_43401">
            <a:extLst>
              <a:ext uri="{FF2B5EF4-FFF2-40B4-BE49-F238E27FC236}">
                <a16:creationId xmlns:a16="http://schemas.microsoft.com/office/drawing/2014/main" id="{B60859CA-AA1F-22DA-1433-8E8A7612FFAB}"/>
              </a:ext>
            </a:extLst>
          </p:cNvPr>
          <p:cNvSpPr/>
          <p:nvPr/>
        </p:nvSpPr>
        <p:spPr>
          <a:xfrm>
            <a:off x="4509037" y="3820470"/>
            <a:ext cx="538175" cy="564380"/>
          </a:xfrm>
          <a:custGeom>
            <a:avLst/>
            <a:gdLst>
              <a:gd name="T0" fmla="*/ 383 w 398"/>
              <a:gd name="T1" fmla="*/ 167 h 418"/>
              <a:gd name="T2" fmla="*/ 335 w 398"/>
              <a:gd name="T3" fmla="*/ 168 h 418"/>
              <a:gd name="T4" fmla="*/ 337 w 398"/>
              <a:gd name="T5" fmla="*/ 216 h 418"/>
              <a:gd name="T6" fmla="*/ 349 w 398"/>
              <a:gd name="T7" fmla="*/ 224 h 418"/>
              <a:gd name="T8" fmla="*/ 196 w 398"/>
              <a:gd name="T9" fmla="*/ 320 h 418"/>
              <a:gd name="T10" fmla="*/ 196 w 398"/>
              <a:gd name="T11" fmla="*/ 310 h 418"/>
              <a:gd name="T12" fmla="*/ 316 w 398"/>
              <a:gd name="T13" fmla="*/ 158 h 418"/>
              <a:gd name="T14" fmla="*/ 158 w 398"/>
              <a:gd name="T15" fmla="*/ 0 h 418"/>
              <a:gd name="T16" fmla="*/ 0 w 398"/>
              <a:gd name="T17" fmla="*/ 158 h 418"/>
              <a:gd name="T18" fmla="*/ 130 w 398"/>
              <a:gd name="T19" fmla="*/ 313 h 418"/>
              <a:gd name="T20" fmla="*/ 130 w 398"/>
              <a:gd name="T21" fmla="*/ 341 h 418"/>
              <a:gd name="T22" fmla="*/ 78 w 398"/>
              <a:gd name="T23" fmla="*/ 341 h 418"/>
              <a:gd name="T24" fmla="*/ 78 w 398"/>
              <a:gd name="T25" fmla="*/ 362 h 418"/>
              <a:gd name="T26" fmla="*/ 33 w 398"/>
              <a:gd name="T27" fmla="*/ 362 h 418"/>
              <a:gd name="T28" fmla="*/ 33 w 398"/>
              <a:gd name="T29" fmla="*/ 418 h 418"/>
              <a:gd name="T30" fmla="*/ 276 w 398"/>
              <a:gd name="T31" fmla="*/ 418 h 418"/>
              <a:gd name="T32" fmla="*/ 276 w 398"/>
              <a:gd name="T33" fmla="*/ 362 h 418"/>
              <a:gd name="T34" fmla="*/ 244 w 398"/>
              <a:gd name="T35" fmla="*/ 362 h 418"/>
              <a:gd name="T36" fmla="*/ 244 w 398"/>
              <a:gd name="T37" fmla="*/ 341 h 418"/>
              <a:gd name="T38" fmla="*/ 196 w 398"/>
              <a:gd name="T39" fmla="*/ 341 h 418"/>
              <a:gd name="T40" fmla="*/ 196 w 398"/>
              <a:gd name="T41" fmla="*/ 338 h 418"/>
              <a:gd name="T42" fmla="*/ 366 w 398"/>
              <a:gd name="T43" fmla="*/ 225 h 418"/>
              <a:gd name="T44" fmla="*/ 385 w 398"/>
              <a:gd name="T45" fmla="*/ 215 h 418"/>
              <a:gd name="T46" fmla="*/ 383 w 398"/>
              <a:gd name="T47" fmla="*/ 167 h 418"/>
              <a:gd name="T48" fmla="*/ 117 w 398"/>
              <a:gd name="T49" fmla="*/ 158 h 418"/>
              <a:gd name="T50" fmla="*/ 161 w 398"/>
              <a:gd name="T51" fmla="*/ 114 h 418"/>
              <a:gd name="T52" fmla="*/ 204 w 398"/>
              <a:gd name="T53" fmla="*/ 158 h 418"/>
              <a:gd name="T54" fmla="*/ 161 w 398"/>
              <a:gd name="T55" fmla="*/ 201 h 418"/>
              <a:gd name="T56" fmla="*/ 117 w 398"/>
              <a:gd name="T57" fmla="*/ 15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" h="418">
                <a:moveTo>
                  <a:pt x="383" y="167"/>
                </a:moveTo>
                <a:cubicBezTo>
                  <a:pt x="370" y="154"/>
                  <a:pt x="348" y="155"/>
                  <a:pt x="335" y="168"/>
                </a:cubicBezTo>
                <a:cubicBezTo>
                  <a:pt x="322" y="182"/>
                  <a:pt x="323" y="203"/>
                  <a:pt x="337" y="216"/>
                </a:cubicBezTo>
                <a:cubicBezTo>
                  <a:pt x="340" y="220"/>
                  <a:pt x="345" y="222"/>
                  <a:pt x="349" y="224"/>
                </a:cubicBezTo>
                <a:cubicBezTo>
                  <a:pt x="341" y="256"/>
                  <a:pt x="310" y="304"/>
                  <a:pt x="196" y="320"/>
                </a:cubicBezTo>
                <a:lnTo>
                  <a:pt x="196" y="310"/>
                </a:lnTo>
                <a:cubicBezTo>
                  <a:pt x="265" y="293"/>
                  <a:pt x="316" y="232"/>
                  <a:pt x="316" y="158"/>
                </a:cubicBezTo>
                <a:cubicBezTo>
                  <a:pt x="316" y="71"/>
                  <a:pt x="245" y="0"/>
                  <a:pt x="158" y="0"/>
                </a:cubicBezTo>
                <a:cubicBezTo>
                  <a:pt x="71" y="0"/>
                  <a:pt x="0" y="71"/>
                  <a:pt x="0" y="158"/>
                </a:cubicBezTo>
                <a:cubicBezTo>
                  <a:pt x="0" y="235"/>
                  <a:pt x="57" y="300"/>
                  <a:pt x="130" y="313"/>
                </a:cubicBezTo>
                <a:lnTo>
                  <a:pt x="130" y="341"/>
                </a:lnTo>
                <a:lnTo>
                  <a:pt x="78" y="341"/>
                </a:lnTo>
                <a:lnTo>
                  <a:pt x="78" y="362"/>
                </a:lnTo>
                <a:lnTo>
                  <a:pt x="33" y="362"/>
                </a:lnTo>
                <a:lnTo>
                  <a:pt x="33" y="418"/>
                </a:lnTo>
                <a:lnTo>
                  <a:pt x="276" y="418"/>
                </a:lnTo>
                <a:lnTo>
                  <a:pt x="276" y="362"/>
                </a:lnTo>
                <a:lnTo>
                  <a:pt x="244" y="362"/>
                </a:lnTo>
                <a:lnTo>
                  <a:pt x="244" y="341"/>
                </a:lnTo>
                <a:lnTo>
                  <a:pt x="196" y="341"/>
                </a:lnTo>
                <a:lnTo>
                  <a:pt x="196" y="338"/>
                </a:lnTo>
                <a:cubicBezTo>
                  <a:pt x="325" y="320"/>
                  <a:pt x="359" y="263"/>
                  <a:pt x="366" y="225"/>
                </a:cubicBezTo>
                <a:cubicBezTo>
                  <a:pt x="373" y="223"/>
                  <a:pt x="380" y="220"/>
                  <a:pt x="385" y="215"/>
                </a:cubicBezTo>
                <a:cubicBezTo>
                  <a:pt x="398" y="201"/>
                  <a:pt x="397" y="180"/>
                  <a:pt x="383" y="167"/>
                </a:cubicBezTo>
                <a:close/>
                <a:moveTo>
                  <a:pt x="117" y="158"/>
                </a:moveTo>
                <a:cubicBezTo>
                  <a:pt x="117" y="134"/>
                  <a:pt x="137" y="114"/>
                  <a:pt x="161" y="114"/>
                </a:cubicBezTo>
                <a:cubicBezTo>
                  <a:pt x="185" y="114"/>
                  <a:pt x="204" y="134"/>
                  <a:pt x="204" y="158"/>
                </a:cubicBezTo>
                <a:cubicBezTo>
                  <a:pt x="204" y="182"/>
                  <a:pt x="185" y="201"/>
                  <a:pt x="161" y="201"/>
                </a:cubicBezTo>
                <a:cubicBezTo>
                  <a:pt x="137" y="201"/>
                  <a:pt x="117" y="182"/>
                  <a:pt x="117" y="158"/>
                </a:cubicBezTo>
                <a:close/>
              </a:path>
            </a:pathLst>
          </a:custGeom>
          <a:solidFill>
            <a:srgbClr val="BB71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文本框 36">
            <a:extLst>
              <a:ext uri="{FF2B5EF4-FFF2-40B4-BE49-F238E27FC236}">
                <a16:creationId xmlns:a16="http://schemas.microsoft.com/office/drawing/2014/main" id="{CC8A49F4-45CD-7223-0D7F-F495C52C33E8}"/>
              </a:ext>
            </a:extLst>
          </p:cNvPr>
          <p:cNvSpPr txBox="1"/>
          <p:nvPr/>
        </p:nvSpPr>
        <p:spPr>
          <a:xfrm>
            <a:off x="3702520" y="5015991"/>
            <a:ext cx="2030514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zh-CN" altLang="en-US" sz="1600" dirty="0">
                <a:solidFill>
                  <a:prstClr val="black"/>
                </a:solidFill>
                <a:latin typeface="Roboto Regular"/>
              </a:rPr>
              <a:t>请在此处输入内容</a:t>
            </a:r>
            <a:endParaRPr lang="en-US" altLang="zh-CN" sz="1600" dirty="0">
              <a:solidFill>
                <a:prstClr val="black"/>
              </a:solidFill>
              <a:latin typeface="Roboto Regular"/>
            </a:endParaRPr>
          </a:p>
          <a:p>
            <a:pPr algn="ctr">
              <a:spcAft>
                <a:spcPts val="600"/>
              </a:spcAft>
            </a:pPr>
            <a:r>
              <a:rPr lang="zh-CN" altLang="en-US" dirty="0">
                <a:gradFill flip="none" rotWithShape="1">
                  <a:gsLst>
                    <a:gs pos="0">
                      <a:srgbClr val="D18534">
                        <a:lumMod val="90000"/>
                        <a:lumOff val="10000"/>
                      </a:srgbClr>
                    </a:gs>
                    <a:gs pos="100000">
                      <a:srgbClr val="D18534">
                        <a:lumMod val="94000"/>
                      </a:srgbClr>
                    </a:gs>
                  </a:gsLst>
                  <a:lin ang="0" scaled="1"/>
                  <a:tileRect/>
                </a:gradFill>
                <a:latin typeface="思源宋体 CN Heavy"/>
                <a:ea typeface="+mj-ea"/>
              </a:rPr>
              <a:t>输入内容</a:t>
            </a:r>
            <a:endParaRPr lang="en-US" altLang="zh-CN" dirty="0">
              <a:gradFill flip="none" rotWithShape="1">
                <a:gsLst>
                  <a:gs pos="0">
                    <a:srgbClr val="D18534">
                      <a:lumMod val="90000"/>
                      <a:lumOff val="10000"/>
                    </a:srgbClr>
                  </a:gs>
                  <a:gs pos="100000">
                    <a:srgbClr val="D18534">
                      <a:lumMod val="94000"/>
                    </a:srgbClr>
                  </a:gs>
                </a:gsLst>
                <a:lin ang="0" scaled="1"/>
                <a:tileRect/>
              </a:gradFill>
              <a:latin typeface="思源宋体 CN Heavy"/>
              <a:ea typeface="+mj-ea"/>
            </a:endParaRPr>
          </a:p>
        </p:txBody>
      </p:sp>
      <p:sp>
        <p:nvSpPr>
          <p:cNvPr id="38" name="文本框 37">
            <a:extLst>
              <a:ext uri="{FF2B5EF4-FFF2-40B4-BE49-F238E27FC236}">
                <a16:creationId xmlns:a16="http://schemas.microsoft.com/office/drawing/2014/main" id="{78DB51EA-EE26-35BF-8BAD-AA174FFCF483}"/>
              </a:ext>
            </a:extLst>
          </p:cNvPr>
          <p:cNvSpPr txBox="1"/>
          <p:nvPr/>
        </p:nvSpPr>
        <p:spPr>
          <a:xfrm>
            <a:off x="6470031" y="5015991"/>
            <a:ext cx="2030514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zh-CN" altLang="en-US" sz="1600" dirty="0">
                <a:solidFill>
                  <a:prstClr val="black"/>
                </a:solidFill>
                <a:latin typeface="Roboto Regular"/>
              </a:rPr>
              <a:t>请在此处输入内容</a:t>
            </a:r>
            <a:endParaRPr lang="en-US" altLang="zh-CN" sz="1600" dirty="0">
              <a:solidFill>
                <a:prstClr val="black"/>
              </a:solidFill>
              <a:latin typeface="Roboto Regular"/>
            </a:endParaRPr>
          </a:p>
          <a:p>
            <a:pPr algn="ctr">
              <a:spcAft>
                <a:spcPts val="600"/>
              </a:spcAft>
            </a:pPr>
            <a:r>
              <a:rPr lang="zh-CN" altLang="en-US" dirty="0">
                <a:gradFill flip="none" rotWithShape="1">
                  <a:gsLst>
                    <a:gs pos="0">
                      <a:srgbClr val="D18534">
                        <a:lumMod val="90000"/>
                        <a:lumOff val="10000"/>
                      </a:srgbClr>
                    </a:gs>
                    <a:gs pos="100000">
                      <a:srgbClr val="D18534">
                        <a:lumMod val="94000"/>
                      </a:srgbClr>
                    </a:gs>
                  </a:gsLst>
                  <a:lin ang="0" scaled="1"/>
                  <a:tileRect/>
                </a:gradFill>
                <a:latin typeface="思源宋体 CN Heavy"/>
                <a:ea typeface="+mj-ea"/>
              </a:rPr>
              <a:t>输入内容</a:t>
            </a:r>
            <a:endParaRPr lang="en-US" altLang="zh-CN" dirty="0">
              <a:gradFill flip="none" rotWithShape="1">
                <a:gsLst>
                  <a:gs pos="0">
                    <a:srgbClr val="D18534">
                      <a:lumMod val="90000"/>
                      <a:lumOff val="10000"/>
                    </a:srgbClr>
                  </a:gs>
                  <a:gs pos="100000">
                    <a:srgbClr val="D18534">
                      <a:lumMod val="94000"/>
                    </a:srgbClr>
                  </a:gs>
                </a:gsLst>
                <a:lin ang="0" scaled="1"/>
                <a:tileRect/>
              </a:gradFill>
              <a:latin typeface="思源宋体 CN Heavy"/>
              <a:ea typeface="+mj-ea"/>
            </a:endParaRPr>
          </a:p>
        </p:txBody>
      </p:sp>
      <p:sp>
        <p:nvSpPr>
          <p:cNvPr id="39" name="文本框 38">
            <a:extLst>
              <a:ext uri="{FF2B5EF4-FFF2-40B4-BE49-F238E27FC236}">
                <a16:creationId xmlns:a16="http://schemas.microsoft.com/office/drawing/2014/main" id="{88E532ED-C518-9294-E98C-09E0050856E6}"/>
              </a:ext>
            </a:extLst>
          </p:cNvPr>
          <p:cNvSpPr txBox="1"/>
          <p:nvPr/>
        </p:nvSpPr>
        <p:spPr>
          <a:xfrm>
            <a:off x="9221225" y="5015991"/>
            <a:ext cx="2030514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zh-CN" altLang="en-US" sz="1600" dirty="0">
                <a:solidFill>
                  <a:prstClr val="black"/>
                </a:solidFill>
                <a:latin typeface="Roboto Regular"/>
              </a:rPr>
              <a:t>请在此处输入内容</a:t>
            </a:r>
            <a:endParaRPr lang="en-US" altLang="zh-CN" sz="1600" dirty="0">
              <a:solidFill>
                <a:prstClr val="black"/>
              </a:solidFill>
              <a:latin typeface="Roboto Regular"/>
            </a:endParaRPr>
          </a:p>
          <a:p>
            <a:pPr algn="ctr">
              <a:spcAft>
                <a:spcPts val="600"/>
              </a:spcAft>
            </a:pPr>
            <a:r>
              <a:rPr lang="zh-CN" altLang="en-US" dirty="0">
                <a:gradFill flip="none" rotWithShape="1">
                  <a:gsLst>
                    <a:gs pos="0">
                      <a:srgbClr val="D18534">
                        <a:lumMod val="90000"/>
                        <a:lumOff val="10000"/>
                      </a:srgbClr>
                    </a:gs>
                    <a:gs pos="100000">
                      <a:srgbClr val="D18534">
                        <a:lumMod val="94000"/>
                      </a:srgbClr>
                    </a:gs>
                  </a:gsLst>
                  <a:lin ang="0" scaled="1"/>
                  <a:tileRect/>
                </a:gradFill>
                <a:latin typeface="思源宋体 CN Heavy"/>
                <a:ea typeface="+mj-ea"/>
              </a:rPr>
              <a:t>输入内容</a:t>
            </a:r>
            <a:endParaRPr lang="en-US" altLang="zh-CN" dirty="0">
              <a:gradFill flip="none" rotWithShape="1">
                <a:gsLst>
                  <a:gs pos="0">
                    <a:srgbClr val="D18534">
                      <a:lumMod val="90000"/>
                      <a:lumOff val="10000"/>
                    </a:srgbClr>
                  </a:gs>
                  <a:gs pos="100000">
                    <a:srgbClr val="D18534">
                      <a:lumMod val="94000"/>
                    </a:srgbClr>
                  </a:gs>
                </a:gsLst>
                <a:lin ang="0" scaled="1"/>
                <a:tileRect/>
              </a:gradFill>
              <a:latin typeface="思源宋体 CN Heavy"/>
              <a:ea typeface="+mj-ea"/>
            </a:endParaRPr>
          </a:p>
        </p:txBody>
      </p:sp>
      <p:sp>
        <p:nvSpPr>
          <p:cNvPr id="40" name="pot_91030">
            <a:extLst>
              <a:ext uri="{FF2B5EF4-FFF2-40B4-BE49-F238E27FC236}">
                <a16:creationId xmlns:a16="http://schemas.microsoft.com/office/drawing/2014/main" id="{CD245D4E-327E-8A5E-874C-0053972C9E9E}"/>
              </a:ext>
            </a:extLst>
          </p:cNvPr>
          <p:cNvSpPr/>
          <p:nvPr/>
        </p:nvSpPr>
        <p:spPr>
          <a:xfrm>
            <a:off x="7179504" y="3866117"/>
            <a:ext cx="611568" cy="512718"/>
          </a:xfrm>
          <a:custGeom>
            <a:avLst/>
            <a:gdLst>
              <a:gd name="T0" fmla="*/ 2623 w 2768"/>
              <a:gd name="T1" fmla="*/ 1207 h 2324"/>
              <a:gd name="T2" fmla="*/ 2529 w 2768"/>
              <a:gd name="T3" fmla="*/ 2116 h 2324"/>
              <a:gd name="T4" fmla="*/ 2298 w 2768"/>
              <a:gd name="T5" fmla="*/ 2324 h 2324"/>
              <a:gd name="T6" fmla="*/ 470 w 2768"/>
              <a:gd name="T7" fmla="*/ 2324 h 2324"/>
              <a:gd name="T8" fmla="*/ 239 w 2768"/>
              <a:gd name="T9" fmla="*/ 2116 h 2324"/>
              <a:gd name="T10" fmla="*/ 145 w 2768"/>
              <a:gd name="T11" fmla="*/ 1207 h 2324"/>
              <a:gd name="T12" fmla="*/ 170 w 2768"/>
              <a:gd name="T13" fmla="*/ 1130 h 2324"/>
              <a:gd name="T14" fmla="*/ 244 w 2768"/>
              <a:gd name="T15" fmla="*/ 1097 h 2324"/>
              <a:gd name="T16" fmla="*/ 2524 w 2768"/>
              <a:gd name="T17" fmla="*/ 1097 h 2324"/>
              <a:gd name="T18" fmla="*/ 2598 w 2768"/>
              <a:gd name="T19" fmla="*/ 1130 h 2324"/>
              <a:gd name="T20" fmla="*/ 2623 w 2768"/>
              <a:gd name="T21" fmla="*/ 1207 h 2324"/>
              <a:gd name="T22" fmla="*/ 2762 w 2768"/>
              <a:gd name="T23" fmla="*/ 588 h 2324"/>
              <a:gd name="T24" fmla="*/ 2722 w 2768"/>
              <a:gd name="T25" fmla="*/ 814 h 2324"/>
              <a:gd name="T26" fmla="*/ 2624 w 2768"/>
              <a:gd name="T27" fmla="*/ 897 h 2324"/>
              <a:gd name="T28" fmla="*/ 157 w 2768"/>
              <a:gd name="T29" fmla="*/ 897 h 2324"/>
              <a:gd name="T30" fmla="*/ 60 w 2768"/>
              <a:gd name="T31" fmla="*/ 820 h 2324"/>
              <a:gd name="T32" fmla="*/ 7 w 2768"/>
              <a:gd name="T33" fmla="*/ 593 h 2324"/>
              <a:gd name="T34" fmla="*/ 26 w 2768"/>
              <a:gd name="T35" fmla="*/ 508 h 2324"/>
              <a:gd name="T36" fmla="*/ 104 w 2768"/>
              <a:gd name="T37" fmla="*/ 470 h 2324"/>
              <a:gd name="T38" fmla="*/ 904 w 2768"/>
              <a:gd name="T39" fmla="*/ 470 h 2324"/>
              <a:gd name="T40" fmla="*/ 904 w 2768"/>
              <a:gd name="T41" fmla="*/ 100 h 2324"/>
              <a:gd name="T42" fmla="*/ 1004 w 2768"/>
              <a:gd name="T43" fmla="*/ 0 h 2324"/>
              <a:gd name="T44" fmla="*/ 1764 w 2768"/>
              <a:gd name="T45" fmla="*/ 0 h 2324"/>
              <a:gd name="T46" fmla="*/ 1864 w 2768"/>
              <a:gd name="T47" fmla="*/ 100 h 2324"/>
              <a:gd name="T48" fmla="*/ 1864 w 2768"/>
              <a:gd name="T49" fmla="*/ 470 h 2324"/>
              <a:gd name="T50" fmla="*/ 2664 w 2768"/>
              <a:gd name="T51" fmla="*/ 470 h 2324"/>
              <a:gd name="T52" fmla="*/ 2741 w 2768"/>
              <a:gd name="T53" fmla="*/ 506 h 2324"/>
              <a:gd name="T54" fmla="*/ 2762 w 2768"/>
              <a:gd name="T55" fmla="*/ 588 h 2324"/>
              <a:gd name="T56" fmla="*/ 1104 w 2768"/>
              <a:gd name="T57" fmla="*/ 470 h 2324"/>
              <a:gd name="T58" fmla="*/ 1664 w 2768"/>
              <a:gd name="T59" fmla="*/ 470 h 2324"/>
              <a:gd name="T60" fmla="*/ 1664 w 2768"/>
              <a:gd name="T61" fmla="*/ 200 h 2324"/>
              <a:gd name="T62" fmla="*/ 1104 w 2768"/>
              <a:gd name="T63" fmla="*/ 200 h 2324"/>
              <a:gd name="T64" fmla="*/ 1104 w 2768"/>
              <a:gd name="T65" fmla="*/ 470 h 2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68" h="2324">
                <a:moveTo>
                  <a:pt x="2623" y="1207"/>
                </a:moveTo>
                <a:lnTo>
                  <a:pt x="2529" y="2116"/>
                </a:lnTo>
                <a:cubicBezTo>
                  <a:pt x="2517" y="2234"/>
                  <a:pt x="2418" y="2324"/>
                  <a:pt x="2298" y="2324"/>
                </a:cubicBezTo>
                <a:lnTo>
                  <a:pt x="470" y="2324"/>
                </a:lnTo>
                <a:cubicBezTo>
                  <a:pt x="350" y="2324"/>
                  <a:pt x="251" y="2234"/>
                  <a:pt x="239" y="2116"/>
                </a:cubicBezTo>
                <a:lnTo>
                  <a:pt x="145" y="1207"/>
                </a:lnTo>
                <a:cubicBezTo>
                  <a:pt x="142" y="1179"/>
                  <a:pt x="151" y="1151"/>
                  <a:pt x="170" y="1130"/>
                </a:cubicBezTo>
                <a:cubicBezTo>
                  <a:pt x="189" y="1109"/>
                  <a:pt x="216" y="1097"/>
                  <a:pt x="244" y="1097"/>
                </a:cubicBezTo>
                <a:lnTo>
                  <a:pt x="2524" y="1097"/>
                </a:lnTo>
                <a:cubicBezTo>
                  <a:pt x="2552" y="1097"/>
                  <a:pt x="2579" y="1109"/>
                  <a:pt x="2598" y="1130"/>
                </a:cubicBezTo>
                <a:cubicBezTo>
                  <a:pt x="2617" y="1151"/>
                  <a:pt x="2626" y="1179"/>
                  <a:pt x="2623" y="1207"/>
                </a:cubicBezTo>
                <a:close/>
                <a:moveTo>
                  <a:pt x="2762" y="588"/>
                </a:moveTo>
                <a:lnTo>
                  <a:pt x="2722" y="814"/>
                </a:lnTo>
                <a:cubicBezTo>
                  <a:pt x="2714" y="862"/>
                  <a:pt x="2673" y="897"/>
                  <a:pt x="2624" y="897"/>
                </a:cubicBezTo>
                <a:lnTo>
                  <a:pt x="157" y="897"/>
                </a:lnTo>
                <a:cubicBezTo>
                  <a:pt x="111" y="897"/>
                  <a:pt x="71" y="865"/>
                  <a:pt x="60" y="820"/>
                </a:cubicBezTo>
                <a:lnTo>
                  <a:pt x="7" y="593"/>
                </a:lnTo>
                <a:cubicBezTo>
                  <a:pt x="0" y="564"/>
                  <a:pt x="7" y="532"/>
                  <a:pt x="26" y="508"/>
                </a:cubicBezTo>
                <a:cubicBezTo>
                  <a:pt x="45" y="484"/>
                  <a:pt x="73" y="470"/>
                  <a:pt x="104" y="470"/>
                </a:cubicBezTo>
                <a:lnTo>
                  <a:pt x="904" y="470"/>
                </a:lnTo>
                <a:lnTo>
                  <a:pt x="904" y="100"/>
                </a:lnTo>
                <a:cubicBezTo>
                  <a:pt x="904" y="45"/>
                  <a:pt x="949" y="0"/>
                  <a:pt x="1004" y="0"/>
                </a:cubicBezTo>
                <a:lnTo>
                  <a:pt x="1764" y="0"/>
                </a:lnTo>
                <a:cubicBezTo>
                  <a:pt x="1819" y="0"/>
                  <a:pt x="1864" y="45"/>
                  <a:pt x="1864" y="100"/>
                </a:cubicBezTo>
                <a:lnTo>
                  <a:pt x="1864" y="470"/>
                </a:lnTo>
                <a:lnTo>
                  <a:pt x="2664" y="470"/>
                </a:lnTo>
                <a:cubicBezTo>
                  <a:pt x="2694" y="470"/>
                  <a:pt x="2722" y="483"/>
                  <a:pt x="2741" y="506"/>
                </a:cubicBezTo>
                <a:cubicBezTo>
                  <a:pt x="2760" y="529"/>
                  <a:pt x="2768" y="559"/>
                  <a:pt x="2762" y="588"/>
                </a:cubicBezTo>
                <a:close/>
                <a:moveTo>
                  <a:pt x="1104" y="470"/>
                </a:moveTo>
                <a:lnTo>
                  <a:pt x="1664" y="470"/>
                </a:lnTo>
                <a:lnTo>
                  <a:pt x="1664" y="200"/>
                </a:lnTo>
                <a:lnTo>
                  <a:pt x="1104" y="200"/>
                </a:lnTo>
                <a:lnTo>
                  <a:pt x="1104" y="470"/>
                </a:lnTo>
                <a:close/>
              </a:path>
            </a:pathLst>
          </a:custGeom>
          <a:solidFill>
            <a:srgbClr val="BB71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sim-card_1272">
            <a:extLst>
              <a:ext uri="{FF2B5EF4-FFF2-40B4-BE49-F238E27FC236}">
                <a16:creationId xmlns:a16="http://schemas.microsoft.com/office/drawing/2014/main" id="{0683F720-BE17-533B-1DDA-9D79EBA8A9D2}"/>
              </a:ext>
            </a:extLst>
          </p:cNvPr>
          <p:cNvSpPr/>
          <p:nvPr/>
        </p:nvSpPr>
        <p:spPr>
          <a:xfrm>
            <a:off x="10008687" y="3866117"/>
            <a:ext cx="446756" cy="470073"/>
          </a:xfrm>
          <a:custGeom>
            <a:avLst/>
            <a:gdLst>
              <a:gd name="connsiteX0" fmla="*/ 0 w 567285"/>
              <a:gd name="connsiteY0" fmla="*/ 525616 h 596892"/>
              <a:gd name="connsiteX1" fmla="*/ 567285 w 567285"/>
              <a:gd name="connsiteY1" fmla="*/ 525616 h 596892"/>
              <a:gd name="connsiteX2" fmla="*/ 567285 w 567285"/>
              <a:gd name="connsiteY2" fmla="*/ 596892 h 596892"/>
              <a:gd name="connsiteX3" fmla="*/ 0 w 567285"/>
              <a:gd name="connsiteY3" fmla="*/ 596892 h 596892"/>
              <a:gd name="connsiteX4" fmla="*/ 252881 w 567285"/>
              <a:gd name="connsiteY4" fmla="*/ 373917 h 596892"/>
              <a:gd name="connsiteX5" fmla="*/ 252881 w 567285"/>
              <a:gd name="connsiteY5" fmla="*/ 394395 h 596892"/>
              <a:gd name="connsiteX6" fmla="*/ 313644 w 567285"/>
              <a:gd name="connsiteY6" fmla="*/ 394395 h 596892"/>
              <a:gd name="connsiteX7" fmla="*/ 313644 w 567285"/>
              <a:gd name="connsiteY7" fmla="*/ 373917 h 596892"/>
              <a:gd name="connsiteX8" fmla="*/ 283263 w 567285"/>
              <a:gd name="connsiteY8" fmla="*/ 100874 h 596892"/>
              <a:gd name="connsiteX9" fmla="*/ 141989 w 567285"/>
              <a:gd name="connsiteY9" fmla="*/ 242705 h 596892"/>
              <a:gd name="connsiteX10" fmla="*/ 161737 w 567285"/>
              <a:gd name="connsiteY10" fmla="*/ 242705 h 596892"/>
              <a:gd name="connsiteX11" fmla="*/ 283263 w 567285"/>
              <a:gd name="connsiteY11" fmla="*/ 121352 h 596892"/>
              <a:gd name="connsiteX12" fmla="*/ 233134 w 567285"/>
              <a:gd name="connsiteY12" fmla="*/ 0 h 596892"/>
              <a:gd name="connsiteX13" fmla="*/ 334152 w 567285"/>
              <a:gd name="connsiteY13" fmla="*/ 0 h 596892"/>
              <a:gd name="connsiteX14" fmla="*/ 334152 w 567285"/>
              <a:gd name="connsiteY14" fmla="*/ 20478 h 596892"/>
              <a:gd name="connsiteX15" fmla="*/ 293896 w 567285"/>
              <a:gd name="connsiteY15" fmla="*/ 20478 h 596892"/>
              <a:gd name="connsiteX16" fmla="*/ 293896 w 567285"/>
              <a:gd name="connsiteY16" fmla="*/ 61435 h 596892"/>
              <a:gd name="connsiteX17" fmla="*/ 465551 w 567285"/>
              <a:gd name="connsiteY17" fmla="*/ 242705 h 596892"/>
              <a:gd name="connsiteX18" fmla="*/ 465551 w 567285"/>
              <a:gd name="connsiteY18" fmla="*/ 373917 h 596892"/>
              <a:gd name="connsiteX19" fmla="*/ 334152 w 567285"/>
              <a:gd name="connsiteY19" fmla="*/ 373917 h 596892"/>
              <a:gd name="connsiteX20" fmla="*/ 334152 w 567285"/>
              <a:gd name="connsiteY20" fmla="*/ 394395 h 596892"/>
              <a:gd name="connsiteX21" fmla="*/ 465551 w 567285"/>
              <a:gd name="connsiteY21" fmla="*/ 394395 h 596892"/>
              <a:gd name="connsiteX22" fmla="*/ 465551 w 567285"/>
              <a:gd name="connsiteY22" fmla="*/ 404255 h 596892"/>
              <a:gd name="connsiteX23" fmla="*/ 526314 w 567285"/>
              <a:gd name="connsiteY23" fmla="*/ 464931 h 596892"/>
              <a:gd name="connsiteX24" fmla="*/ 536947 w 567285"/>
              <a:gd name="connsiteY24" fmla="*/ 464931 h 596892"/>
              <a:gd name="connsiteX25" fmla="*/ 536947 w 567285"/>
              <a:gd name="connsiteY25" fmla="*/ 515747 h 596892"/>
              <a:gd name="connsiteX26" fmla="*/ 30338 w 567285"/>
              <a:gd name="connsiteY26" fmla="*/ 515747 h 596892"/>
              <a:gd name="connsiteX27" fmla="*/ 30338 w 567285"/>
              <a:gd name="connsiteY27" fmla="*/ 464931 h 596892"/>
              <a:gd name="connsiteX28" fmla="*/ 40212 w 567285"/>
              <a:gd name="connsiteY28" fmla="*/ 464931 h 596892"/>
              <a:gd name="connsiteX29" fmla="*/ 100975 w 567285"/>
              <a:gd name="connsiteY29" fmla="*/ 404255 h 596892"/>
              <a:gd name="connsiteX30" fmla="*/ 100975 w 567285"/>
              <a:gd name="connsiteY30" fmla="*/ 394395 h 596892"/>
              <a:gd name="connsiteX31" fmla="*/ 233134 w 567285"/>
              <a:gd name="connsiteY31" fmla="*/ 394395 h 596892"/>
              <a:gd name="connsiteX32" fmla="*/ 233134 w 567285"/>
              <a:gd name="connsiteY32" fmla="*/ 373917 h 596892"/>
              <a:gd name="connsiteX33" fmla="*/ 100975 w 567285"/>
              <a:gd name="connsiteY33" fmla="*/ 373917 h 596892"/>
              <a:gd name="connsiteX34" fmla="*/ 100975 w 567285"/>
              <a:gd name="connsiteY34" fmla="*/ 242705 h 596892"/>
              <a:gd name="connsiteX35" fmla="*/ 273389 w 567285"/>
              <a:gd name="connsiteY35" fmla="*/ 61435 h 596892"/>
              <a:gd name="connsiteX36" fmla="*/ 273389 w 567285"/>
              <a:gd name="connsiteY36" fmla="*/ 20478 h 596892"/>
              <a:gd name="connsiteX37" fmla="*/ 233134 w 567285"/>
              <a:gd name="connsiteY37" fmla="*/ 20478 h 59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67285" h="596892">
                <a:moveTo>
                  <a:pt x="0" y="525616"/>
                </a:moveTo>
                <a:lnTo>
                  <a:pt x="567285" y="525616"/>
                </a:lnTo>
                <a:lnTo>
                  <a:pt x="567285" y="596892"/>
                </a:lnTo>
                <a:lnTo>
                  <a:pt x="0" y="596892"/>
                </a:lnTo>
                <a:close/>
                <a:moveTo>
                  <a:pt x="252881" y="373917"/>
                </a:moveTo>
                <a:lnTo>
                  <a:pt x="252881" y="394395"/>
                </a:lnTo>
                <a:lnTo>
                  <a:pt x="313644" y="394395"/>
                </a:lnTo>
                <a:lnTo>
                  <a:pt x="313644" y="373917"/>
                </a:lnTo>
                <a:close/>
                <a:moveTo>
                  <a:pt x="283263" y="100874"/>
                </a:moveTo>
                <a:cubicBezTo>
                  <a:pt x="205031" y="100874"/>
                  <a:pt x="141989" y="164584"/>
                  <a:pt x="141989" y="242705"/>
                </a:cubicBezTo>
                <a:lnTo>
                  <a:pt x="161737" y="242705"/>
                </a:lnTo>
                <a:cubicBezTo>
                  <a:pt x="161737" y="175961"/>
                  <a:pt x="216424" y="121352"/>
                  <a:pt x="283263" y="121352"/>
                </a:cubicBezTo>
                <a:close/>
                <a:moveTo>
                  <a:pt x="233134" y="0"/>
                </a:moveTo>
                <a:lnTo>
                  <a:pt x="334152" y="0"/>
                </a:lnTo>
                <a:lnTo>
                  <a:pt x="334152" y="20478"/>
                </a:lnTo>
                <a:lnTo>
                  <a:pt x="293896" y="20478"/>
                </a:lnTo>
                <a:lnTo>
                  <a:pt x="293896" y="61435"/>
                </a:lnTo>
                <a:cubicBezTo>
                  <a:pt x="389597" y="66744"/>
                  <a:pt x="465551" y="145623"/>
                  <a:pt x="465551" y="242705"/>
                </a:cubicBezTo>
                <a:lnTo>
                  <a:pt x="465551" y="373917"/>
                </a:lnTo>
                <a:lnTo>
                  <a:pt x="334152" y="373917"/>
                </a:lnTo>
                <a:lnTo>
                  <a:pt x="334152" y="394395"/>
                </a:lnTo>
                <a:lnTo>
                  <a:pt x="465551" y="394395"/>
                </a:lnTo>
                <a:lnTo>
                  <a:pt x="465551" y="404255"/>
                </a:lnTo>
                <a:cubicBezTo>
                  <a:pt x="465551" y="437627"/>
                  <a:pt x="492894" y="464931"/>
                  <a:pt x="526314" y="464931"/>
                </a:cubicBezTo>
                <a:lnTo>
                  <a:pt x="536947" y="464931"/>
                </a:lnTo>
                <a:lnTo>
                  <a:pt x="536947" y="515747"/>
                </a:lnTo>
                <a:lnTo>
                  <a:pt x="30338" y="515747"/>
                </a:lnTo>
                <a:lnTo>
                  <a:pt x="30338" y="464931"/>
                </a:lnTo>
                <a:lnTo>
                  <a:pt x="40212" y="464931"/>
                </a:lnTo>
                <a:cubicBezTo>
                  <a:pt x="73631" y="464931"/>
                  <a:pt x="100975" y="437627"/>
                  <a:pt x="100975" y="404255"/>
                </a:cubicBezTo>
                <a:lnTo>
                  <a:pt x="100975" y="394395"/>
                </a:lnTo>
                <a:lnTo>
                  <a:pt x="233134" y="394395"/>
                </a:lnTo>
                <a:lnTo>
                  <a:pt x="233134" y="373917"/>
                </a:lnTo>
                <a:lnTo>
                  <a:pt x="100975" y="373917"/>
                </a:lnTo>
                <a:lnTo>
                  <a:pt x="100975" y="242705"/>
                </a:lnTo>
                <a:cubicBezTo>
                  <a:pt x="100975" y="145623"/>
                  <a:pt x="177688" y="66744"/>
                  <a:pt x="273389" y="61435"/>
                </a:cubicBezTo>
                <a:lnTo>
                  <a:pt x="273389" y="20478"/>
                </a:lnTo>
                <a:lnTo>
                  <a:pt x="233134" y="20478"/>
                </a:lnTo>
                <a:close/>
              </a:path>
            </a:pathLst>
          </a:custGeom>
          <a:solidFill>
            <a:srgbClr val="BB71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22882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">
            <a:extLst>
              <a:ext uri="{FF2B5EF4-FFF2-40B4-BE49-F238E27FC236}">
                <a16:creationId xmlns:a16="http://schemas.microsoft.com/office/drawing/2014/main" id="{61B73EA2-1B58-E613-2DE2-543BEFDE12C3}"/>
              </a:ext>
            </a:extLst>
          </p:cNvPr>
          <p:cNvSpPr>
            <a:spLocks/>
          </p:cNvSpPr>
          <p:nvPr/>
        </p:nvSpPr>
        <p:spPr bwMode="auto">
          <a:xfrm>
            <a:off x="0" y="3713063"/>
            <a:ext cx="12393839" cy="114300"/>
          </a:xfrm>
          <a:custGeom>
            <a:avLst/>
            <a:gdLst>
              <a:gd name="T0" fmla="*/ 394 w 416"/>
              <a:gd name="T1" fmla="*/ 11 h 48"/>
              <a:gd name="T2" fmla="*/ 416 w 416"/>
              <a:gd name="T3" fmla="*/ 4 h 48"/>
              <a:gd name="T4" fmla="*/ 378 w 416"/>
              <a:gd name="T5" fmla="*/ 7 h 48"/>
              <a:gd name="T6" fmla="*/ 397 w 416"/>
              <a:gd name="T7" fmla="*/ 3 h 48"/>
              <a:gd name="T8" fmla="*/ 260 w 416"/>
              <a:gd name="T9" fmla="*/ 0 h 48"/>
              <a:gd name="T10" fmla="*/ 102 w 416"/>
              <a:gd name="T11" fmla="*/ 3 h 48"/>
              <a:gd name="T12" fmla="*/ 19 w 416"/>
              <a:gd name="T13" fmla="*/ 19 h 48"/>
              <a:gd name="T14" fmla="*/ 0 w 416"/>
              <a:gd name="T15" fmla="*/ 26 h 48"/>
              <a:gd name="T16" fmla="*/ 23 w 416"/>
              <a:gd name="T17" fmla="*/ 44 h 48"/>
              <a:gd name="T18" fmla="*/ 53 w 416"/>
              <a:gd name="T19" fmla="*/ 43 h 48"/>
              <a:gd name="T20" fmla="*/ 220 w 416"/>
              <a:gd name="T21" fmla="*/ 42 h 48"/>
              <a:gd name="T22" fmla="*/ 240 w 416"/>
              <a:gd name="T23" fmla="*/ 39 h 48"/>
              <a:gd name="T24" fmla="*/ 251 w 416"/>
              <a:gd name="T25" fmla="*/ 39 h 48"/>
              <a:gd name="T26" fmla="*/ 346 w 416"/>
              <a:gd name="T27" fmla="*/ 29 h 48"/>
              <a:gd name="T28" fmla="*/ 379 w 416"/>
              <a:gd name="T29" fmla="*/ 24 h 48"/>
              <a:gd name="T30" fmla="*/ 394 w 416"/>
              <a:gd name="T31" fmla="*/ 17 h 48"/>
              <a:gd name="T32" fmla="*/ 410 w 416"/>
              <a:gd name="T33" fmla="*/ 10 h 48"/>
              <a:gd name="T34" fmla="*/ 394 w 416"/>
              <a:gd name="T35" fmla="*/ 1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16" h="48">
                <a:moveTo>
                  <a:pt x="394" y="11"/>
                </a:moveTo>
                <a:cubicBezTo>
                  <a:pt x="400" y="6"/>
                  <a:pt x="409" y="6"/>
                  <a:pt x="416" y="4"/>
                </a:cubicBezTo>
                <a:cubicBezTo>
                  <a:pt x="403" y="5"/>
                  <a:pt x="391" y="9"/>
                  <a:pt x="378" y="7"/>
                </a:cubicBezTo>
                <a:cubicBezTo>
                  <a:pt x="384" y="5"/>
                  <a:pt x="391" y="5"/>
                  <a:pt x="397" y="3"/>
                </a:cubicBezTo>
                <a:cubicBezTo>
                  <a:pt x="356" y="1"/>
                  <a:pt x="303" y="2"/>
                  <a:pt x="260" y="0"/>
                </a:cubicBezTo>
                <a:cubicBezTo>
                  <a:pt x="102" y="3"/>
                  <a:pt x="102" y="3"/>
                  <a:pt x="102" y="3"/>
                </a:cubicBezTo>
                <a:cubicBezTo>
                  <a:pt x="73" y="6"/>
                  <a:pt x="45" y="10"/>
                  <a:pt x="19" y="19"/>
                </a:cubicBezTo>
                <a:cubicBezTo>
                  <a:pt x="13" y="22"/>
                  <a:pt x="3" y="20"/>
                  <a:pt x="0" y="26"/>
                </a:cubicBezTo>
                <a:cubicBezTo>
                  <a:pt x="3" y="36"/>
                  <a:pt x="13" y="40"/>
                  <a:pt x="23" y="44"/>
                </a:cubicBezTo>
                <a:cubicBezTo>
                  <a:pt x="33" y="45"/>
                  <a:pt x="42" y="47"/>
                  <a:pt x="53" y="43"/>
                </a:cubicBezTo>
                <a:cubicBezTo>
                  <a:pt x="108" y="44"/>
                  <a:pt x="165" y="48"/>
                  <a:pt x="220" y="42"/>
                </a:cubicBezTo>
                <a:cubicBezTo>
                  <a:pt x="226" y="42"/>
                  <a:pt x="234" y="41"/>
                  <a:pt x="240" y="39"/>
                </a:cubicBezTo>
                <a:cubicBezTo>
                  <a:pt x="243" y="40"/>
                  <a:pt x="249" y="39"/>
                  <a:pt x="251" y="39"/>
                </a:cubicBezTo>
                <a:cubicBezTo>
                  <a:pt x="282" y="37"/>
                  <a:pt x="317" y="39"/>
                  <a:pt x="346" y="29"/>
                </a:cubicBezTo>
                <a:cubicBezTo>
                  <a:pt x="356" y="27"/>
                  <a:pt x="368" y="25"/>
                  <a:pt x="379" y="24"/>
                </a:cubicBezTo>
                <a:cubicBezTo>
                  <a:pt x="382" y="18"/>
                  <a:pt x="390" y="22"/>
                  <a:pt x="394" y="17"/>
                </a:cubicBezTo>
                <a:cubicBezTo>
                  <a:pt x="400" y="17"/>
                  <a:pt x="405" y="13"/>
                  <a:pt x="410" y="10"/>
                </a:cubicBezTo>
                <a:cubicBezTo>
                  <a:pt x="404" y="10"/>
                  <a:pt x="399" y="13"/>
                  <a:pt x="394" y="11"/>
                </a:cubicBezTo>
                <a:close/>
              </a:path>
            </a:pathLst>
          </a:custGeom>
          <a:solidFill>
            <a:srgbClr val="D18534">
              <a:lumMod val="75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armonyOS Sans SC"/>
              <a:ea typeface="HarmonyOS Sans SC"/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AC6B8009-BAEA-A958-EE98-CE44021856B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58" r="16658"/>
          <a:stretch/>
        </p:blipFill>
        <p:spPr>
          <a:xfrm>
            <a:off x="2006893" y="2871098"/>
            <a:ext cx="1740174" cy="1740174"/>
          </a:xfrm>
          <a:custGeom>
            <a:avLst/>
            <a:gdLst>
              <a:gd name="connsiteX0" fmla="*/ 1740174 w 1740174"/>
              <a:gd name="connsiteY0" fmla="*/ 870087 h 1740174"/>
              <a:gd name="connsiteX1" fmla="*/ 870087 w 1740174"/>
              <a:gd name="connsiteY1" fmla="*/ 1740174 h 1740174"/>
              <a:gd name="connsiteX2" fmla="*/ 0 w 1740174"/>
              <a:gd name="connsiteY2" fmla="*/ 870087 h 1740174"/>
              <a:gd name="connsiteX3" fmla="*/ 870087 w 1740174"/>
              <a:gd name="connsiteY3" fmla="*/ 0 h 1740174"/>
              <a:gd name="connsiteX4" fmla="*/ 1740174 w 1740174"/>
              <a:gd name="connsiteY4" fmla="*/ 870087 h 1740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40174" h="1740174">
                <a:moveTo>
                  <a:pt x="1740174" y="870087"/>
                </a:moveTo>
                <a:cubicBezTo>
                  <a:pt x="1740174" y="1350623"/>
                  <a:pt x="1350623" y="1740174"/>
                  <a:pt x="870087" y="1740174"/>
                </a:cubicBezTo>
                <a:cubicBezTo>
                  <a:pt x="389551" y="1740174"/>
                  <a:pt x="0" y="1350623"/>
                  <a:pt x="0" y="870087"/>
                </a:cubicBezTo>
                <a:cubicBezTo>
                  <a:pt x="0" y="389551"/>
                  <a:pt x="389551" y="0"/>
                  <a:pt x="870087" y="0"/>
                </a:cubicBezTo>
                <a:cubicBezTo>
                  <a:pt x="1350623" y="0"/>
                  <a:pt x="1740174" y="389551"/>
                  <a:pt x="1740174" y="870087"/>
                </a:cubicBezTo>
                <a:close/>
              </a:path>
            </a:pathLst>
          </a:custGeom>
          <a:ln>
            <a:solidFill>
              <a:srgbClr val="DACDBD">
                <a:lumMod val="75000"/>
              </a:srgbClr>
            </a:solidFill>
          </a:ln>
          <a:effectLst>
            <a:outerShdw blurRad="368300" dist="177800" dir="5400000" sx="97000" sy="97000" algn="t" rotWithShape="0">
              <a:srgbClr val="DACDBD">
                <a:lumMod val="50000"/>
                <a:alpha val="40000"/>
              </a:srgbClr>
            </a:outerShdw>
          </a:effectLst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41E859A2-EC2C-A8D9-7427-42D5387DB5F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85" r="16685"/>
          <a:stretch/>
        </p:blipFill>
        <p:spPr>
          <a:xfrm>
            <a:off x="7433419" y="2935510"/>
            <a:ext cx="1611350" cy="1611350"/>
          </a:xfrm>
          <a:custGeom>
            <a:avLst/>
            <a:gdLst>
              <a:gd name="connsiteX0" fmla="*/ 1611350 w 1611350"/>
              <a:gd name="connsiteY0" fmla="*/ 805675 h 1611350"/>
              <a:gd name="connsiteX1" fmla="*/ 805675 w 1611350"/>
              <a:gd name="connsiteY1" fmla="*/ 1611350 h 1611350"/>
              <a:gd name="connsiteX2" fmla="*/ 0 w 1611350"/>
              <a:gd name="connsiteY2" fmla="*/ 805675 h 1611350"/>
              <a:gd name="connsiteX3" fmla="*/ 805675 w 1611350"/>
              <a:gd name="connsiteY3" fmla="*/ 0 h 1611350"/>
              <a:gd name="connsiteX4" fmla="*/ 1611350 w 1611350"/>
              <a:gd name="connsiteY4" fmla="*/ 805675 h 1611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11350" h="1611350">
                <a:moveTo>
                  <a:pt x="1611350" y="805675"/>
                </a:moveTo>
                <a:cubicBezTo>
                  <a:pt x="1611350" y="1250637"/>
                  <a:pt x="1250637" y="1611350"/>
                  <a:pt x="805675" y="1611350"/>
                </a:cubicBezTo>
                <a:cubicBezTo>
                  <a:pt x="360713" y="1611350"/>
                  <a:pt x="0" y="1250637"/>
                  <a:pt x="0" y="805675"/>
                </a:cubicBezTo>
                <a:cubicBezTo>
                  <a:pt x="0" y="360713"/>
                  <a:pt x="360713" y="0"/>
                  <a:pt x="805675" y="0"/>
                </a:cubicBezTo>
                <a:cubicBezTo>
                  <a:pt x="1250637" y="0"/>
                  <a:pt x="1611350" y="360713"/>
                  <a:pt x="1611350" y="805675"/>
                </a:cubicBezTo>
                <a:close/>
              </a:path>
            </a:pathLst>
          </a:custGeom>
          <a:ln>
            <a:solidFill>
              <a:srgbClr val="DACDBD">
                <a:lumMod val="75000"/>
              </a:srgbClr>
            </a:solidFill>
          </a:ln>
          <a:effectLst>
            <a:outerShdw blurRad="368300" dist="177800" dir="5400000" sx="97000" sy="97000" algn="t" rotWithShape="0">
              <a:srgbClr val="DACDBD">
                <a:lumMod val="50000"/>
                <a:alpha val="40000"/>
              </a:srgbClr>
            </a:outerShdw>
          </a:effectLst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3C6A307B-034B-027F-6415-B60BC2DF3489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67" r="16667"/>
          <a:stretch/>
        </p:blipFill>
        <p:spPr>
          <a:xfrm>
            <a:off x="4086177" y="3030757"/>
            <a:ext cx="1420858" cy="1420858"/>
          </a:xfrm>
          <a:custGeom>
            <a:avLst/>
            <a:gdLst>
              <a:gd name="connsiteX0" fmla="*/ 1420858 w 1420858"/>
              <a:gd name="connsiteY0" fmla="*/ 710429 h 1420858"/>
              <a:gd name="connsiteX1" fmla="*/ 710429 w 1420858"/>
              <a:gd name="connsiteY1" fmla="*/ 1420858 h 1420858"/>
              <a:gd name="connsiteX2" fmla="*/ 0 w 1420858"/>
              <a:gd name="connsiteY2" fmla="*/ 710429 h 1420858"/>
              <a:gd name="connsiteX3" fmla="*/ 710429 w 1420858"/>
              <a:gd name="connsiteY3" fmla="*/ 0 h 1420858"/>
              <a:gd name="connsiteX4" fmla="*/ 1420858 w 1420858"/>
              <a:gd name="connsiteY4" fmla="*/ 710429 h 1420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0858" h="1420858">
                <a:moveTo>
                  <a:pt x="1420858" y="710429"/>
                </a:moveTo>
                <a:cubicBezTo>
                  <a:pt x="1420858" y="1102788"/>
                  <a:pt x="1102788" y="1420858"/>
                  <a:pt x="710429" y="1420858"/>
                </a:cubicBezTo>
                <a:cubicBezTo>
                  <a:pt x="318070" y="1420858"/>
                  <a:pt x="0" y="1102788"/>
                  <a:pt x="0" y="710429"/>
                </a:cubicBezTo>
                <a:cubicBezTo>
                  <a:pt x="0" y="318070"/>
                  <a:pt x="318070" y="0"/>
                  <a:pt x="710429" y="0"/>
                </a:cubicBezTo>
                <a:cubicBezTo>
                  <a:pt x="1102788" y="0"/>
                  <a:pt x="1420858" y="318070"/>
                  <a:pt x="1420858" y="710429"/>
                </a:cubicBezTo>
                <a:close/>
              </a:path>
            </a:pathLst>
          </a:custGeom>
          <a:ln>
            <a:solidFill>
              <a:srgbClr val="DACDBD">
                <a:lumMod val="75000"/>
              </a:srgbClr>
            </a:solidFill>
          </a:ln>
          <a:effectLst>
            <a:outerShdw blurRad="368300" dist="177800" dir="5400000" sx="97000" sy="97000" algn="t" rotWithShape="0">
              <a:srgbClr val="DACDBD">
                <a:lumMod val="50000"/>
                <a:alpha val="40000"/>
              </a:srgbClr>
            </a:outerShdw>
          </a:effectLst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id="{AA137087-B435-3459-4410-BD34BD77E875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71" r="16671"/>
          <a:stretch/>
        </p:blipFill>
        <p:spPr>
          <a:xfrm>
            <a:off x="5846145" y="3117104"/>
            <a:ext cx="1248164" cy="1248164"/>
          </a:xfrm>
          <a:custGeom>
            <a:avLst/>
            <a:gdLst>
              <a:gd name="connsiteX0" fmla="*/ 1248164 w 1248164"/>
              <a:gd name="connsiteY0" fmla="*/ 624082 h 1248164"/>
              <a:gd name="connsiteX1" fmla="*/ 624082 w 1248164"/>
              <a:gd name="connsiteY1" fmla="*/ 1248164 h 1248164"/>
              <a:gd name="connsiteX2" fmla="*/ 0 w 1248164"/>
              <a:gd name="connsiteY2" fmla="*/ 624082 h 1248164"/>
              <a:gd name="connsiteX3" fmla="*/ 624082 w 1248164"/>
              <a:gd name="connsiteY3" fmla="*/ 0 h 1248164"/>
              <a:gd name="connsiteX4" fmla="*/ 1248164 w 1248164"/>
              <a:gd name="connsiteY4" fmla="*/ 624082 h 1248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8164" h="1248164">
                <a:moveTo>
                  <a:pt x="1248164" y="624082"/>
                </a:moveTo>
                <a:cubicBezTo>
                  <a:pt x="1248164" y="968753"/>
                  <a:pt x="968753" y="1248164"/>
                  <a:pt x="624082" y="1248164"/>
                </a:cubicBezTo>
                <a:cubicBezTo>
                  <a:pt x="279411" y="1248164"/>
                  <a:pt x="0" y="968753"/>
                  <a:pt x="0" y="624082"/>
                </a:cubicBezTo>
                <a:cubicBezTo>
                  <a:pt x="0" y="279411"/>
                  <a:pt x="279411" y="0"/>
                  <a:pt x="624082" y="0"/>
                </a:cubicBezTo>
                <a:cubicBezTo>
                  <a:pt x="968753" y="0"/>
                  <a:pt x="1248164" y="279411"/>
                  <a:pt x="1248164" y="624082"/>
                </a:cubicBezTo>
                <a:close/>
              </a:path>
            </a:pathLst>
          </a:custGeom>
          <a:ln>
            <a:solidFill>
              <a:srgbClr val="DACDBD">
                <a:lumMod val="75000"/>
              </a:srgbClr>
            </a:solidFill>
          </a:ln>
          <a:effectLst>
            <a:outerShdw blurRad="368300" dist="177800" dir="5400000" sx="97000" sy="97000" algn="t" rotWithShape="0">
              <a:srgbClr val="DACDBD">
                <a:lumMod val="50000"/>
                <a:alpha val="40000"/>
              </a:srgbClr>
            </a:outerShdw>
          </a:effectLst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39C469C7-58BA-9CB2-6298-6A091AFC7D3F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71" r="16671"/>
          <a:stretch/>
        </p:blipFill>
        <p:spPr>
          <a:xfrm>
            <a:off x="9341945" y="3224621"/>
            <a:ext cx="1033128" cy="1033128"/>
          </a:xfrm>
          <a:custGeom>
            <a:avLst/>
            <a:gdLst>
              <a:gd name="connsiteX0" fmla="*/ 949262 w 949262"/>
              <a:gd name="connsiteY0" fmla="*/ 474631 h 949262"/>
              <a:gd name="connsiteX1" fmla="*/ 474631 w 949262"/>
              <a:gd name="connsiteY1" fmla="*/ 949262 h 949262"/>
              <a:gd name="connsiteX2" fmla="*/ 0 w 949262"/>
              <a:gd name="connsiteY2" fmla="*/ 474631 h 949262"/>
              <a:gd name="connsiteX3" fmla="*/ 474631 w 949262"/>
              <a:gd name="connsiteY3" fmla="*/ 0 h 949262"/>
              <a:gd name="connsiteX4" fmla="*/ 949262 w 949262"/>
              <a:gd name="connsiteY4" fmla="*/ 474631 h 94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9262" h="949262">
                <a:moveTo>
                  <a:pt x="949262" y="474631"/>
                </a:moveTo>
                <a:cubicBezTo>
                  <a:pt x="949262" y="736762"/>
                  <a:pt x="736762" y="949262"/>
                  <a:pt x="474631" y="949262"/>
                </a:cubicBezTo>
                <a:cubicBezTo>
                  <a:pt x="212500" y="949262"/>
                  <a:pt x="0" y="736762"/>
                  <a:pt x="0" y="474631"/>
                </a:cubicBezTo>
                <a:cubicBezTo>
                  <a:pt x="0" y="212500"/>
                  <a:pt x="212500" y="0"/>
                  <a:pt x="474631" y="0"/>
                </a:cubicBezTo>
                <a:cubicBezTo>
                  <a:pt x="736762" y="0"/>
                  <a:pt x="949262" y="212500"/>
                  <a:pt x="949262" y="474631"/>
                </a:cubicBezTo>
                <a:close/>
              </a:path>
            </a:pathLst>
          </a:custGeom>
          <a:ln>
            <a:solidFill>
              <a:srgbClr val="DACDBD">
                <a:lumMod val="75000"/>
              </a:srgbClr>
            </a:solidFill>
          </a:ln>
          <a:effectLst>
            <a:outerShdw blurRad="368300" dist="177800" dir="5400000" sx="97000" sy="97000" algn="t" rotWithShape="0">
              <a:srgbClr val="DACDBD">
                <a:lumMod val="50000"/>
                <a:alpha val="40000"/>
              </a:srgbClr>
            </a:outerShdw>
          </a:effectLst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id="{37CA9A81-7EC8-A371-524B-9941FCC0A677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671" r="16671"/>
          <a:stretch/>
        </p:blipFill>
        <p:spPr>
          <a:xfrm>
            <a:off x="811439" y="3313013"/>
            <a:ext cx="856344" cy="856344"/>
          </a:xfrm>
          <a:custGeom>
            <a:avLst/>
            <a:gdLst>
              <a:gd name="connsiteX0" fmla="*/ 856344 w 856344"/>
              <a:gd name="connsiteY0" fmla="*/ 428172 h 856344"/>
              <a:gd name="connsiteX1" fmla="*/ 428172 w 856344"/>
              <a:gd name="connsiteY1" fmla="*/ 856344 h 856344"/>
              <a:gd name="connsiteX2" fmla="*/ 0 w 856344"/>
              <a:gd name="connsiteY2" fmla="*/ 428172 h 856344"/>
              <a:gd name="connsiteX3" fmla="*/ 428172 w 856344"/>
              <a:gd name="connsiteY3" fmla="*/ 0 h 856344"/>
              <a:gd name="connsiteX4" fmla="*/ 856344 w 856344"/>
              <a:gd name="connsiteY4" fmla="*/ 428172 h 856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6344" h="856344">
                <a:moveTo>
                  <a:pt x="856344" y="428172"/>
                </a:moveTo>
                <a:cubicBezTo>
                  <a:pt x="856344" y="664645"/>
                  <a:pt x="664645" y="856344"/>
                  <a:pt x="428172" y="856344"/>
                </a:cubicBezTo>
                <a:cubicBezTo>
                  <a:pt x="191699" y="856344"/>
                  <a:pt x="0" y="664645"/>
                  <a:pt x="0" y="428172"/>
                </a:cubicBezTo>
                <a:cubicBezTo>
                  <a:pt x="0" y="191699"/>
                  <a:pt x="191699" y="0"/>
                  <a:pt x="428172" y="0"/>
                </a:cubicBezTo>
                <a:cubicBezTo>
                  <a:pt x="664645" y="0"/>
                  <a:pt x="856344" y="191699"/>
                  <a:pt x="856344" y="428172"/>
                </a:cubicBezTo>
                <a:close/>
              </a:path>
            </a:pathLst>
          </a:custGeom>
          <a:ln>
            <a:solidFill>
              <a:srgbClr val="DACDBD">
                <a:lumMod val="75000"/>
              </a:srgbClr>
            </a:solidFill>
          </a:ln>
          <a:effectLst>
            <a:outerShdw blurRad="368300" dist="177800" dir="5400000" sx="97000" sy="97000" algn="t" rotWithShape="0">
              <a:srgbClr val="DACDBD">
                <a:lumMod val="50000"/>
                <a:alpha val="40000"/>
              </a:srgbClr>
            </a:outerShdw>
          </a:effectLst>
        </p:spPr>
      </p:pic>
      <p:sp>
        <p:nvSpPr>
          <p:cNvPr id="10" name="矩形 9">
            <a:extLst>
              <a:ext uri="{FF2B5EF4-FFF2-40B4-BE49-F238E27FC236}">
                <a16:creationId xmlns:a16="http://schemas.microsoft.com/office/drawing/2014/main" id="{725568DC-0862-D9C2-0577-D34B3ACF4C92}"/>
              </a:ext>
            </a:extLst>
          </p:cNvPr>
          <p:cNvSpPr/>
          <p:nvPr/>
        </p:nvSpPr>
        <p:spPr>
          <a:xfrm>
            <a:off x="1239611" y="1381031"/>
            <a:ext cx="1646968" cy="523220"/>
          </a:xfrm>
          <a:prstGeom prst="rect">
            <a:avLst/>
          </a:prstGeom>
          <a:gradFill flip="none" rotWithShape="1">
            <a:gsLst>
              <a:gs pos="0">
                <a:srgbClr val="D18534"/>
              </a:gs>
              <a:gs pos="100000">
                <a:srgbClr val="D18534">
                  <a:lumMod val="75000"/>
                </a:srgbClr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cxnSp>
        <p:nvCxnSpPr>
          <p:cNvPr id="11" name="直接连接符 10">
            <a:extLst>
              <a:ext uri="{FF2B5EF4-FFF2-40B4-BE49-F238E27FC236}">
                <a16:creationId xmlns:a16="http://schemas.microsoft.com/office/drawing/2014/main" id="{593541E8-5047-1D9B-528F-43D882BF1D65}"/>
              </a:ext>
            </a:extLst>
          </p:cNvPr>
          <p:cNvCxnSpPr>
            <a:cxnSpLocks/>
          </p:cNvCxnSpPr>
          <p:nvPr/>
        </p:nvCxnSpPr>
        <p:spPr>
          <a:xfrm flipV="1">
            <a:off x="1239611" y="1381031"/>
            <a:ext cx="0" cy="2350311"/>
          </a:xfrm>
          <a:prstGeom prst="line">
            <a:avLst/>
          </a:prstGeom>
          <a:noFill/>
          <a:ln w="635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</p:cxnSp>
      <p:sp>
        <p:nvSpPr>
          <p:cNvPr id="12" name="文本框 11">
            <a:extLst>
              <a:ext uri="{FF2B5EF4-FFF2-40B4-BE49-F238E27FC236}">
                <a16:creationId xmlns:a16="http://schemas.microsoft.com/office/drawing/2014/main" id="{5505B0B7-0E83-5F01-E753-21E860292CAA}"/>
              </a:ext>
            </a:extLst>
          </p:cNvPr>
          <p:cNvSpPr txBox="1"/>
          <p:nvPr/>
        </p:nvSpPr>
        <p:spPr>
          <a:xfrm>
            <a:off x="1312165" y="1457975"/>
            <a:ext cx="1501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DACDBD">
                    <a:lumMod val="60000"/>
                    <a:lumOff val="40000"/>
                  </a:srgbClr>
                </a:solidFill>
                <a:latin typeface="Roboto Regular"/>
              </a:rPr>
              <a:t>1980-1990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2F032906-6265-8E3C-0D1A-B2AEB7E06B3F}"/>
              </a:ext>
            </a:extLst>
          </p:cNvPr>
          <p:cNvSpPr txBox="1"/>
          <p:nvPr/>
        </p:nvSpPr>
        <p:spPr>
          <a:xfrm>
            <a:off x="1312165" y="1985214"/>
            <a:ext cx="22829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>
                <a:solidFill>
                  <a:srgbClr val="D18534">
                    <a:lumMod val="50000"/>
                  </a:srgbClr>
                </a:solidFill>
                <a:latin typeface="Roboto Regular"/>
              </a:rPr>
              <a:t>盲盒恋人兑换时间</a:t>
            </a:r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B61ADA6A-28C0-5B2C-4FFF-3635EBCDF114}"/>
              </a:ext>
            </a:extLst>
          </p:cNvPr>
          <p:cNvSpPr/>
          <p:nvPr/>
        </p:nvSpPr>
        <p:spPr>
          <a:xfrm>
            <a:off x="2873467" y="5199219"/>
            <a:ext cx="1646968" cy="523220"/>
          </a:xfrm>
          <a:prstGeom prst="rect">
            <a:avLst/>
          </a:prstGeom>
          <a:gradFill flip="none" rotWithShape="1">
            <a:gsLst>
              <a:gs pos="0">
                <a:srgbClr val="D18534"/>
              </a:gs>
              <a:gs pos="100000">
                <a:srgbClr val="D18534">
                  <a:lumMod val="75000"/>
                </a:srgbClr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cxnSp>
        <p:nvCxnSpPr>
          <p:cNvPr id="15" name="直接连接符 14">
            <a:extLst>
              <a:ext uri="{FF2B5EF4-FFF2-40B4-BE49-F238E27FC236}">
                <a16:creationId xmlns:a16="http://schemas.microsoft.com/office/drawing/2014/main" id="{E2D19B20-5459-F475-C6F4-51FD16638321}"/>
              </a:ext>
            </a:extLst>
          </p:cNvPr>
          <p:cNvCxnSpPr>
            <a:cxnSpLocks/>
          </p:cNvCxnSpPr>
          <p:nvPr/>
        </p:nvCxnSpPr>
        <p:spPr>
          <a:xfrm flipV="1">
            <a:off x="2873467" y="3741823"/>
            <a:ext cx="0" cy="2350311"/>
          </a:xfrm>
          <a:prstGeom prst="line">
            <a:avLst/>
          </a:prstGeom>
          <a:noFill/>
          <a:ln w="635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</p:cxnSp>
      <p:sp>
        <p:nvSpPr>
          <p:cNvPr id="16" name="文本框 15">
            <a:extLst>
              <a:ext uri="{FF2B5EF4-FFF2-40B4-BE49-F238E27FC236}">
                <a16:creationId xmlns:a16="http://schemas.microsoft.com/office/drawing/2014/main" id="{DDABCD9D-44D6-2810-C70D-9F6FF75C091D}"/>
              </a:ext>
            </a:extLst>
          </p:cNvPr>
          <p:cNvSpPr txBox="1"/>
          <p:nvPr/>
        </p:nvSpPr>
        <p:spPr>
          <a:xfrm>
            <a:off x="2946021" y="5276163"/>
            <a:ext cx="1501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DACDBD">
                    <a:lumMod val="60000"/>
                    <a:lumOff val="40000"/>
                  </a:srgbClr>
                </a:solidFill>
                <a:latin typeface="Roboto Regular"/>
              </a:rPr>
              <a:t>1980-1990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6E773645-E950-7F5B-D150-DC3974C39867}"/>
              </a:ext>
            </a:extLst>
          </p:cNvPr>
          <p:cNvSpPr txBox="1"/>
          <p:nvPr/>
        </p:nvSpPr>
        <p:spPr>
          <a:xfrm>
            <a:off x="2946021" y="5803402"/>
            <a:ext cx="22829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>
                <a:solidFill>
                  <a:srgbClr val="D18534">
                    <a:lumMod val="50000"/>
                  </a:srgbClr>
                </a:solidFill>
                <a:latin typeface="Roboto Regular"/>
              </a:rPr>
              <a:t>告白挑战</a:t>
            </a:r>
            <a:endParaRPr lang="zh-CN" altLang="en-US" dirty="0">
              <a:solidFill>
                <a:srgbClr val="D18534">
                  <a:lumMod val="50000"/>
                </a:srgbClr>
              </a:solidFill>
              <a:latin typeface="Roboto Regular"/>
            </a:endParaRPr>
          </a:p>
        </p:txBody>
      </p:sp>
      <p:sp>
        <p:nvSpPr>
          <p:cNvPr id="18" name="矩形 17">
            <a:extLst>
              <a:ext uri="{FF2B5EF4-FFF2-40B4-BE49-F238E27FC236}">
                <a16:creationId xmlns:a16="http://schemas.microsoft.com/office/drawing/2014/main" id="{AB8F07AC-FE9B-CD11-C9C3-24F42309077A}"/>
              </a:ext>
            </a:extLst>
          </p:cNvPr>
          <p:cNvSpPr/>
          <p:nvPr/>
        </p:nvSpPr>
        <p:spPr>
          <a:xfrm>
            <a:off x="4804670" y="1381031"/>
            <a:ext cx="1646968" cy="523220"/>
          </a:xfrm>
          <a:prstGeom prst="rect">
            <a:avLst/>
          </a:prstGeom>
          <a:gradFill flip="none" rotWithShape="1">
            <a:gsLst>
              <a:gs pos="0">
                <a:srgbClr val="D18534"/>
              </a:gs>
              <a:gs pos="100000">
                <a:srgbClr val="D18534">
                  <a:lumMod val="75000"/>
                </a:srgbClr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cxnSp>
        <p:nvCxnSpPr>
          <p:cNvPr id="19" name="直接连接符 18">
            <a:extLst>
              <a:ext uri="{FF2B5EF4-FFF2-40B4-BE49-F238E27FC236}">
                <a16:creationId xmlns:a16="http://schemas.microsoft.com/office/drawing/2014/main" id="{41F43650-AF21-C1E8-A3E3-892C83DDD86A}"/>
              </a:ext>
            </a:extLst>
          </p:cNvPr>
          <p:cNvCxnSpPr>
            <a:cxnSpLocks/>
          </p:cNvCxnSpPr>
          <p:nvPr/>
        </p:nvCxnSpPr>
        <p:spPr>
          <a:xfrm flipV="1">
            <a:off x="4804670" y="1381031"/>
            <a:ext cx="0" cy="2350311"/>
          </a:xfrm>
          <a:prstGeom prst="line">
            <a:avLst/>
          </a:prstGeom>
          <a:noFill/>
          <a:ln w="635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</p:cxnSp>
      <p:sp>
        <p:nvSpPr>
          <p:cNvPr id="20" name="文本框 19">
            <a:extLst>
              <a:ext uri="{FF2B5EF4-FFF2-40B4-BE49-F238E27FC236}">
                <a16:creationId xmlns:a16="http://schemas.microsoft.com/office/drawing/2014/main" id="{5437826A-C761-8342-0DFB-336C6515BD64}"/>
              </a:ext>
            </a:extLst>
          </p:cNvPr>
          <p:cNvSpPr txBox="1"/>
          <p:nvPr/>
        </p:nvSpPr>
        <p:spPr>
          <a:xfrm>
            <a:off x="4877224" y="1457975"/>
            <a:ext cx="1501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DACDBD">
                    <a:lumMod val="60000"/>
                    <a:lumOff val="40000"/>
                  </a:srgbClr>
                </a:solidFill>
                <a:latin typeface="Roboto Regular"/>
              </a:rPr>
              <a:t>1980-1990</a:t>
            </a:r>
          </a:p>
        </p:txBody>
      </p:sp>
      <p:sp>
        <p:nvSpPr>
          <p:cNvPr id="21" name="文本框 20">
            <a:extLst>
              <a:ext uri="{FF2B5EF4-FFF2-40B4-BE49-F238E27FC236}">
                <a16:creationId xmlns:a16="http://schemas.microsoft.com/office/drawing/2014/main" id="{34B8F983-C956-91BA-247E-EC103EEA87F5}"/>
              </a:ext>
            </a:extLst>
          </p:cNvPr>
          <p:cNvSpPr txBox="1"/>
          <p:nvPr/>
        </p:nvSpPr>
        <p:spPr>
          <a:xfrm>
            <a:off x="4877224" y="1985214"/>
            <a:ext cx="22829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>
                <a:solidFill>
                  <a:srgbClr val="D18534">
                    <a:lumMod val="50000"/>
                  </a:srgbClr>
                </a:solidFill>
                <a:latin typeface="Roboto Regular"/>
              </a:rPr>
              <a:t>定制情侣短袖</a:t>
            </a:r>
            <a:endParaRPr lang="zh-CN" altLang="en-US" dirty="0">
              <a:solidFill>
                <a:srgbClr val="D18534">
                  <a:lumMod val="50000"/>
                </a:srgbClr>
              </a:solidFill>
              <a:latin typeface="Roboto Regular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:a16="http://schemas.microsoft.com/office/drawing/2014/main" id="{C76D61CA-0576-0F16-6D5E-1BDD008C8F1C}"/>
              </a:ext>
            </a:extLst>
          </p:cNvPr>
          <p:cNvSpPr/>
          <p:nvPr/>
        </p:nvSpPr>
        <p:spPr>
          <a:xfrm>
            <a:off x="6442939" y="5199219"/>
            <a:ext cx="1646968" cy="523220"/>
          </a:xfrm>
          <a:prstGeom prst="rect">
            <a:avLst/>
          </a:prstGeom>
          <a:gradFill flip="none" rotWithShape="1">
            <a:gsLst>
              <a:gs pos="0">
                <a:srgbClr val="D18534"/>
              </a:gs>
              <a:gs pos="100000">
                <a:srgbClr val="D18534">
                  <a:lumMod val="75000"/>
                </a:srgbClr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cxnSp>
        <p:nvCxnSpPr>
          <p:cNvPr id="23" name="直接连接符 22">
            <a:extLst>
              <a:ext uri="{FF2B5EF4-FFF2-40B4-BE49-F238E27FC236}">
                <a16:creationId xmlns:a16="http://schemas.microsoft.com/office/drawing/2014/main" id="{5141910D-6769-1E72-B821-A83AFE54F7FA}"/>
              </a:ext>
            </a:extLst>
          </p:cNvPr>
          <p:cNvCxnSpPr>
            <a:cxnSpLocks/>
          </p:cNvCxnSpPr>
          <p:nvPr/>
        </p:nvCxnSpPr>
        <p:spPr>
          <a:xfrm flipV="1">
            <a:off x="6442939" y="3741823"/>
            <a:ext cx="0" cy="2350311"/>
          </a:xfrm>
          <a:prstGeom prst="line">
            <a:avLst/>
          </a:prstGeom>
          <a:noFill/>
          <a:ln w="635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</p:cxnSp>
      <p:sp>
        <p:nvSpPr>
          <p:cNvPr id="24" name="文本框 23">
            <a:extLst>
              <a:ext uri="{FF2B5EF4-FFF2-40B4-BE49-F238E27FC236}">
                <a16:creationId xmlns:a16="http://schemas.microsoft.com/office/drawing/2014/main" id="{EF37A97B-0EB8-684D-434D-BC9C653DBA36}"/>
              </a:ext>
            </a:extLst>
          </p:cNvPr>
          <p:cNvSpPr txBox="1"/>
          <p:nvPr/>
        </p:nvSpPr>
        <p:spPr>
          <a:xfrm>
            <a:off x="6515493" y="5276163"/>
            <a:ext cx="1501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DACDBD">
                    <a:lumMod val="60000"/>
                    <a:lumOff val="40000"/>
                  </a:srgbClr>
                </a:solidFill>
                <a:latin typeface="Roboto Regular"/>
              </a:rPr>
              <a:t>1980-1990</a:t>
            </a:r>
          </a:p>
        </p:txBody>
      </p:sp>
      <p:sp>
        <p:nvSpPr>
          <p:cNvPr id="25" name="文本框 24">
            <a:extLst>
              <a:ext uri="{FF2B5EF4-FFF2-40B4-BE49-F238E27FC236}">
                <a16:creationId xmlns:a16="http://schemas.microsoft.com/office/drawing/2014/main" id="{7E6611EA-57FE-CC9E-D927-7A24E7675CC0}"/>
              </a:ext>
            </a:extLst>
          </p:cNvPr>
          <p:cNvSpPr txBox="1"/>
          <p:nvPr/>
        </p:nvSpPr>
        <p:spPr>
          <a:xfrm>
            <a:off x="6515493" y="5803402"/>
            <a:ext cx="22829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>
                <a:solidFill>
                  <a:srgbClr val="D18534">
                    <a:lumMod val="50000"/>
                  </a:srgbClr>
                </a:solidFill>
                <a:latin typeface="Roboto Regular"/>
              </a:rPr>
              <a:t>巧克力</a:t>
            </a:r>
            <a:r>
              <a:rPr lang="en-US" altLang="zh-CN">
                <a:solidFill>
                  <a:srgbClr val="D18534">
                    <a:lumMod val="50000"/>
                  </a:srgbClr>
                </a:solidFill>
                <a:latin typeface="Roboto Regular"/>
              </a:rPr>
              <a:t>DIY</a:t>
            </a:r>
            <a:endParaRPr lang="zh-CN" altLang="en-US" dirty="0">
              <a:solidFill>
                <a:srgbClr val="D18534">
                  <a:lumMod val="50000"/>
                </a:srgbClr>
              </a:solidFill>
              <a:latin typeface="Roboto Regular"/>
            </a:endParaRPr>
          </a:p>
        </p:txBody>
      </p:sp>
      <p:sp>
        <p:nvSpPr>
          <p:cNvPr id="26" name="矩形 25">
            <a:extLst>
              <a:ext uri="{FF2B5EF4-FFF2-40B4-BE49-F238E27FC236}">
                <a16:creationId xmlns:a16="http://schemas.microsoft.com/office/drawing/2014/main" id="{2476012C-C950-BF77-9DBF-AB2555D2585C}"/>
              </a:ext>
            </a:extLst>
          </p:cNvPr>
          <p:cNvSpPr/>
          <p:nvPr/>
        </p:nvSpPr>
        <p:spPr>
          <a:xfrm>
            <a:off x="8242450" y="1381031"/>
            <a:ext cx="1646968" cy="523220"/>
          </a:xfrm>
          <a:prstGeom prst="rect">
            <a:avLst/>
          </a:prstGeom>
          <a:gradFill flip="none" rotWithShape="1">
            <a:gsLst>
              <a:gs pos="0">
                <a:srgbClr val="D18534"/>
              </a:gs>
              <a:gs pos="100000">
                <a:srgbClr val="D18534">
                  <a:lumMod val="75000"/>
                </a:srgbClr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cxnSp>
        <p:nvCxnSpPr>
          <p:cNvPr id="27" name="直接连接符 26">
            <a:extLst>
              <a:ext uri="{FF2B5EF4-FFF2-40B4-BE49-F238E27FC236}">
                <a16:creationId xmlns:a16="http://schemas.microsoft.com/office/drawing/2014/main" id="{F5ED8651-A35E-14FA-3961-889FCD9B1DEB}"/>
              </a:ext>
            </a:extLst>
          </p:cNvPr>
          <p:cNvCxnSpPr>
            <a:cxnSpLocks/>
          </p:cNvCxnSpPr>
          <p:nvPr/>
        </p:nvCxnSpPr>
        <p:spPr>
          <a:xfrm flipV="1">
            <a:off x="8242450" y="1381031"/>
            <a:ext cx="0" cy="2350311"/>
          </a:xfrm>
          <a:prstGeom prst="line">
            <a:avLst/>
          </a:prstGeom>
          <a:noFill/>
          <a:ln w="635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</p:cxnSp>
      <p:sp>
        <p:nvSpPr>
          <p:cNvPr id="28" name="文本框 27">
            <a:extLst>
              <a:ext uri="{FF2B5EF4-FFF2-40B4-BE49-F238E27FC236}">
                <a16:creationId xmlns:a16="http://schemas.microsoft.com/office/drawing/2014/main" id="{B8B73A96-AD8F-81C5-FF36-70D56D7A1D4E}"/>
              </a:ext>
            </a:extLst>
          </p:cNvPr>
          <p:cNvSpPr txBox="1"/>
          <p:nvPr/>
        </p:nvSpPr>
        <p:spPr>
          <a:xfrm>
            <a:off x="8315004" y="1457975"/>
            <a:ext cx="1501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DACDBD">
                    <a:lumMod val="60000"/>
                    <a:lumOff val="40000"/>
                  </a:srgbClr>
                </a:solidFill>
                <a:latin typeface="Roboto Regular"/>
              </a:rPr>
              <a:t>1980-1990</a:t>
            </a:r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9135AD25-BFE0-8726-C74D-C3229155A42C}"/>
              </a:ext>
            </a:extLst>
          </p:cNvPr>
          <p:cNvSpPr txBox="1"/>
          <p:nvPr/>
        </p:nvSpPr>
        <p:spPr>
          <a:xfrm>
            <a:off x="8315004" y="1985214"/>
            <a:ext cx="22829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>
                <a:solidFill>
                  <a:srgbClr val="D18534">
                    <a:lumMod val="50000"/>
                  </a:srgbClr>
                </a:solidFill>
                <a:latin typeface="Roboto Regular"/>
              </a:rPr>
              <a:t>七夕派对</a:t>
            </a:r>
            <a:endParaRPr lang="zh-CN" altLang="en-US" dirty="0">
              <a:solidFill>
                <a:srgbClr val="D18534">
                  <a:lumMod val="50000"/>
                </a:srgbClr>
              </a:solidFill>
              <a:latin typeface="Roboto Regular"/>
            </a:endParaRPr>
          </a:p>
        </p:txBody>
      </p:sp>
      <p:sp>
        <p:nvSpPr>
          <p:cNvPr id="30" name="矩形 29">
            <a:extLst>
              <a:ext uri="{FF2B5EF4-FFF2-40B4-BE49-F238E27FC236}">
                <a16:creationId xmlns:a16="http://schemas.microsoft.com/office/drawing/2014/main" id="{E0882AFA-34E9-81A7-9CE7-2488E8FBDB80}"/>
              </a:ext>
            </a:extLst>
          </p:cNvPr>
          <p:cNvSpPr/>
          <p:nvPr/>
        </p:nvSpPr>
        <p:spPr>
          <a:xfrm>
            <a:off x="9858509" y="5199219"/>
            <a:ext cx="1646968" cy="523220"/>
          </a:xfrm>
          <a:prstGeom prst="rect">
            <a:avLst/>
          </a:prstGeom>
          <a:gradFill flip="none" rotWithShape="1">
            <a:gsLst>
              <a:gs pos="0">
                <a:srgbClr val="D18534"/>
              </a:gs>
              <a:gs pos="100000">
                <a:srgbClr val="D18534">
                  <a:lumMod val="75000"/>
                </a:srgbClr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cxnSp>
        <p:nvCxnSpPr>
          <p:cNvPr id="31" name="直接连接符 30">
            <a:extLst>
              <a:ext uri="{FF2B5EF4-FFF2-40B4-BE49-F238E27FC236}">
                <a16:creationId xmlns:a16="http://schemas.microsoft.com/office/drawing/2014/main" id="{6AE61D0D-DD77-A416-2D2B-B59F037C775C}"/>
              </a:ext>
            </a:extLst>
          </p:cNvPr>
          <p:cNvCxnSpPr>
            <a:cxnSpLocks/>
          </p:cNvCxnSpPr>
          <p:nvPr/>
        </p:nvCxnSpPr>
        <p:spPr>
          <a:xfrm flipV="1">
            <a:off x="9858509" y="3741823"/>
            <a:ext cx="0" cy="2350311"/>
          </a:xfrm>
          <a:prstGeom prst="line">
            <a:avLst/>
          </a:prstGeom>
          <a:noFill/>
          <a:ln w="6350" cap="flat" cmpd="sng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</p:cxnSp>
      <p:sp>
        <p:nvSpPr>
          <p:cNvPr id="32" name="文本框 31">
            <a:extLst>
              <a:ext uri="{FF2B5EF4-FFF2-40B4-BE49-F238E27FC236}">
                <a16:creationId xmlns:a16="http://schemas.microsoft.com/office/drawing/2014/main" id="{711E0DCE-F574-0671-3957-7CC0BBDCFF7E}"/>
              </a:ext>
            </a:extLst>
          </p:cNvPr>
          <p:cNvSpPr txBox="1"/>
          <p:nvPr/>
        </p:nvSpPr>
        <p:spPr>
          <a:xfrm>
            <a:off x="9931063" y="5276163"/>
            <a:ext cx="1501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rgbClr val="DACDBD">
                    <a:lumMod val="60000"/>
                    <a:lumOff val="40000"/>
                  </a:srgbClr>
                </a:solidFill>
                <a:latin typeface="Roboto Regular"/>
              </a:rPr>
              <a:t>1980-1990</a:t>
            </a:r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747849FC-2993-C83B-2EFB-17026C52F568}"/>
              </a:ext>
            </a:extLst>
          </p:cNvPr>
          <p:cNvSpPr txBox="1"/>
          <p:nvPr/>
        </p:nvSpPr>
        <p:spPr>
          <a:xfrm>
            <a:off x="9931063" y="5803402"/>
            <a:ext cx="22829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>
                <a:solidFill>
                  <a:srgbClr val="D18534">
                    <a:lumMod val="50000"/>
                  </a:srgbClr>
                </a:solidFill>
                <a:latin typeface="Roboto Regular"/>
              </a:rPr>
              <a:t>情侣手环制作</a:t>
            </a:r>
            <a:endParaRPr lang="zh-CN" altLang="en-US" dirty="0">
              <a:solidFill>
                <a:srgbClr val="D18534">
                  <a:lumMod val="50000"/>
                </a:srgbClr>
              </a:solidFill>
              <a:latin typeface="Roboto Regular"/>
            </a:endParaRPr>
          </a:p>
        </p:txBody>
      </p:sp>
      <p:pic>
        <p:nvPicPr>
          <p:cNvPr id="34" name="图片 33">
            <a:extLst>
              <a:ext uri="{FF2B5EF4-FFF2-40B4-BE49-F238E27FC236}">
                <a16:creationId xmlns:a16="http://schemas.microsoft.com/office/drawing/2014/main" id="{A43EE89E-AD56-0005-C21A-29E91B1DCFB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437" r="24437"/>
          <a:stretch/>
        </p:blipFill>
        <p:spPr>
          <a:xfrm>
            <a:off x="10709809" y="3454400"/>
            <a:ext cx="573570" cy="573570"/>
          </a:xfrm>
          <a:custGeom>
            <a:avLst/>
            <a:gdLst>
              <a:gd name="connsiteX0" fmla="*/ 949262 w 949262"/>
              <a:gd name="connsiteY0" fmla="*/ 474631 h 949262"/>
              <a:gd name="connsiteX1" fmla="*/ 474631 w 949262"/>
              <a:gd name="connsiteY1" fmla="*/ 949262 h 949262"/>
              <a:gd name="connsiteX2" fmla="*/ 0 w 949262"/>
              <a:gd name="connsiteY2" fmla="*/ 474631 h 949262"/>
              <a:gd name="connsiteX3" fmla="*/ 474631 w 949262"/>
              <a:gd name="connsiteY3" fmla="*/ 0 h 949262"/>
              <a:gd name="connsiteX4" fmla="*/ 949262 w 949262"/>
              <a:gd name="connsiteY4" fmla="*/ 474631 h 94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9262" h="949262">
                <a:moveTo>
                  <a:pt x="949262" y="474631"/>
                </a:moveTo>
                <a:cubicBezTo>
                  <a:pt x="949262" y="736762"/>
                  <a:pt x="736762" y="949262"/>
                  <a:pt x="474631" y="949262"/>
                </a:cubicBezTo>
                <a:cubicBezTo>
                  <a:pt x="212500" y="949262"/>
                  <a:pt x="0" y="736762"/>
                  <a:pt x="0" y="474631"/>
                </a:cubicBezTo>
                <a:cubicBezTo>
                  <a:pt x="0" y="212500"/>
                  <a:pt x="212500" y="0"/>
                  <a:pt x="474631" y="0"/>
                </a:cubicBezTo>
                <a:cubicBezTo>
                  <a:pt x="736762" y="0"/>
                  <a:pt x="949262" y="212500"/>
                  <a:pt x="949262" y="474631"/>
                </a:cubicBezTo>
                <a:close/>
              </a:path>
            </a:pathLst>
          </a:custGeom>
          <a:ln>
            <a:solidFill>
              <a:srgbClr val="DACDBD">
                <a:lumMod val="75000"/>
              </a:srgbClr>
            </a:solidFill>
          </a:ln>
          <a:effectLst>
            <a:outerShdw blurRad="368300" dist="177800" dir="5400000" sx="97000" sy="97000" algn="t" rotWithShape="0">
              <a:srgbClr val="DACDBD">
                <a:lumMod val="50000"/>
                <a:alpha val="40000"/>
              </a:srgbClr>
            </a:outerShdw>
          </a:effectLst>
        </p:spPr>
      </p:pic>
      <p:sp>
        <p:nvSpPr>
          <p:cNvPr id="35" name="文本框 34">
            <a:extLst>
              <a:ext uri="{FF2B5EF4-FFF2-40B4-BE49-F238E27FC236}">
                <a16:creationId xmlns:a16="http://schemas.microsoft.com/office/drawing/2014/main" id="{A18B0E44-2D60-D8A7-65C3-3AF4560D6C1A}"/>
              </a:ext>
            </a:extLst>
          </p:cNvPr>
          <p:cNvSpPr txBox="1"/>
          <p:nvPr/>
        </p:nvSpPr>
        <p:spPr>
          <a:xfrm>
            <a:off x="3747068" y="336459"/>
            <a:ext cx="4671689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3600" b="1" dirty="0">
                <a:latin typeface="+mn-ea"/>
              </a:rPr>
              <a:t>请在此处输入大标题</a:t>
            </a:r>
          </a:p>
        </p:txBody>
      </p:sp>
    </p:spTree>
    <p:extLst>
      <p:ext uri="{BB962C8B-B14F-4D97-AF65-F5344CB8AC3E}">
        <p14:creationId xmlns:p14="http://schemas.microsoft.com/office/powerpoint/2010/main" val="268211007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963C80D9-6DAC-9851-32AE-2FB07BA6D5B4}"/>
              </a:ext>
            </a:extLst>
          </p:cNvPr>
          <p:cNvSpPr txBox="1"/>
          <p:nvPr/>
        </p:nvSpPr>
        <p:spPr>
          <a:xfrm>
            <a:off x="1419726" y="997565"/>
            <a:ext cx="7267074" cy="48628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sz="31000" dirty="0">
                <a:ln>
                  <a:gradFill>
                    <a:gsLst>
                      <a:gs pos="0">
                        <a:srgbClr val="D18534">
                          <a:lumMod val="20000"/>
                          <a:lumOff val="80000"/>
                          <a:alpha val="0"/>
                        </a:srgbClr>
                      </a:gs>
                      <a:gs pos="100000">
                        <a:srgbClr val="DACDBD">
                          <a:lumMod val="20000"/>
                          <a:lumOff val="80000"/>
                        </a:srgbClr>
                      </a:gs>
                    </a:gsLst>
                    <a:lin ang="5400000" scaled="1"/>
                  </a:gradFill>
                </a:ln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reflection blurRad="12700" stA="39000" endPos="50000" dist="38100" dir="5400000" sy="-100000" algn="bl" rotWithShape="0"/>
                </a:effectLst>
                <a:latin typeface="思源宋体 CN Heavy"/>
                <a:ea typeface="+mj-ea"/>
              </a:rPr>
              <a:t>贰</a:t>
            </a:r>
            <a:endParaRPr kumimoji="0" lang="zh-CN" altLang="en-US" sz="31000" b="0" i="0" u="none" strike="noStrike" kern="1200" cap="none" spc="0" normalizeH="0" baseline="0" noProof="0" dirty="0">
              <a:ln>
                <a:gradFill>
                  <a:gsLst>
                    <a:gs pos="0">
                      <a:srgbClr val="D18534">
                        <a:lumMod val="20000"/>
                        <a:lumOff val="80000"/>
                        <a:alpha val="0"/>
                      </a:srgbClr>
                    </a:gs>
                    <a:gs pos="100000">
                      <a:srgbClr val="DACDBD">
                        <a:lumMod val="20000"/>
                        <a:lumOff val="80000"/>
                      </a:srgbClr>
                    </a:gs>
                  </a:gsLst>
                  <a:lin ang="5400000" scaled="1"/>
                </a:gradFill>
              </a:ln>
              <a:blipFill dpi="0" rotWithShape="1">
                <a:blip r:embed="rId2"/>
                <a:srcRect/>
                <a:stretch>
                  <a:fillRect/>
                </a:stretch>
              </a:blipFill>
              <a:effectLst>
                <a:reflection blurRad="12700" stA="39000" endPos="50000" dist="38100" dir="5400000" sy="-100000" algn="bl" rotWithShape="0"/>
              </a:effectLst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898CC85F-8E51-B200-62D0-07150A564BD3}"/>
              </a:ext>
            </a:extLst>
          </p:cNvPr>
          <p:cNvSpPr txBox="1"/>
          <p:nvPr/>
        </p:nvSpPr>
        <p:spPr>
          <a:xfrm>
            <a:off x="6545179" y="2243811"/>
            <a:ext cx="406667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4000" dirty="0">
                <a:latin typeface="隶书" panose="02010509060101010101" pitchFamily="49" charset="-122"/>
                <a:ea typeface="隶书" panose="02010509060101010101" pitchFamily="49" charset="-122"/>
              </a:rPr>
              <a:t>第二章章节标题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3A96154B-0D92-8D56-985F-4E28754A56B3}"/>
              </a:ext>
            </a:extLst>
          </p:cNvPr>
          <p:cNvSpPr txBox="1"/>
          <p:nvPr/>
        </p:nvSpPr>
        <p:spPr>
          <a:xfrm>
            <a:off x="6545179" y="3028890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4E496589-9A27-6492-4E0D-DD06A84CBB3E}"/>
              </a:ext>
            </a:extLst>
          </p:cNvPr>
          <p:cNvSpPr txBox="1"/>
          <p:nvPr/>
        </p:nvSpPr>
        <p:spPr>
          <a:xfrm>
            <a:off x="6545179" y="3385877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86587F69-C409-81DE-87FE-CC48148A06C5}"/>
              </a:ext>
            </a:extLst>
          </p:cNvPr>
          <p:cNvSpPr txBox="1"/>
          <p:nvPr/>
        </p:nvSpPr>
        <p:spPr>
          <a:xfrm>
            <a:off x="6545179" y="3797833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</p:spTree>
    <p:extLst>
      <p:ext uri="{BB962C8B-B14F-4D97-AF65-F5344CB8AC3E}">
        <p14:creationId xmlns:p14="http://schemas.microsoft.com/office/powerpoint/2010/main" val="343491110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任意多边形: 形状 2">
            <a:extLst>
              <a:ext uri="{FF2B5EF4-FFF2-40B4-BE49-F238E27FC236}">
                <a16:creationId xmlns:a16="http://schemas.microsoft.com/office/drawing/2014/main" id="{7E6EFEDF-0255-7577-004F-F6BBD44458C7}"/>
              </a:ext>
            </a:extLst>
          </p:cNvPr>
          <p:cNvSpPr>
            <a:spLocks/>
          </p:cNvSpPr>
          <p:nvPr/>
        </p:nvSpPr>
        <p:spPr>
          <a:xfrm rot="16433141">
            <a:off x="-926827" y="3078028"/>
            <a:ext cx="5675092" cy="2397608"/>
          </a:xfrm>
          <a:custGeom>
            <a:avLst/>
            <a:gdLst>
              <a:gd name="connsiteX0" fmla="*/ 17944 w 5675092"/>
              <a:gd name="connsiteY0" fmla="*/ 991725 h 2397608"/>
              <a:gd name="connsiteX1" fmla="*/ 18072 w 5675092"/>
              <a:gd name="connsiteY1" fmla="*/ 994515 h 2397608"/>
              <a:gd name="connsiteX2" fmla="*/ 9915 w 5675092"/>
              <a:gd name="connsiteY2" fmla="*/ 991725 h 2397608"/>
              <a:gd name="connsiteX3" fmla="*/ 15013 w 5675092"/>
              <a:gd name="connsiteY3" fmla="*/ 991028 h 2397608"/>
              <a:gd name="connsiteX4" fmla="*/ 17944 w 5675092"/>
              <a:gd name="connsiteY4" fmla="*/ 991725 h 2397608"/>
              <a:gd name="connsiteX5" fmla="*/ 32876 w 5675092"/>
              <a:gd name="connsiteY5" fmla="*/ 1163509 h 2397608"/>
              <a:gd name="connsiteX6" fmla="*/ 32876 w 5675092"/>
              <a:gd name="connsiteY6" fmla="*/ 1165900 h 2397608"/>
              <a:gd name="connsiteX7" fmla="*/ 30460 w 5675092"/>
              <a:gd name="connsiteY7" fmla="*/ 1165900 h 2397608"/>
              <a:gd name="connsiteX8" fmla="*/ 30460 w 5675092"/>
              <a:gd name="connsiteY8" fmla="*/ 1163509 h 2397608"/>
              <a:gd name="connsiteX9" fmla="*/ 18752 w 5675092"/>
              <a:gd name="connsiteY9" fmla="*/ 922013 h 2397608"/>
              <a:gd name="connsiteX10" fmla="*/ 12635 w 5675092"/>
              <a:gd name="connsiteY10" fmla="*/ 924366 h 2397608"/>
              <a:gd name="connsiteX11" fmla="*/ 15353 w 5675092"/>
              <a:gd name="connsiteY11" fmla="*/ 931541 h 2397608"/>
              <a:gd name="connsiteX12" fmla="*/ 9916 w 5675092"/>
              <a:gd name="connsiteY12" fmla="*/ 931541 h 2397608"/>
              <a:gd name="connsiteX13" fmla="*/ 9915 w 5675092"/>
              <a:gd name="connsiteY13" fmla="*/ 924366 h 2397608"/>
              <a:gd name="connsiteX14" fmla="*/ 18072 w 5675092"/>
              <a:gd name="connsiteY14" fmla="*/ 919584 h 2397608"/>
              <a:gd name="connsiteX15" fmla="*/ 18752 w 5675092"/>
              <a:gd name="connsiteY15" fmla="*/ 922013 h 2397608"/>
              <a:gd name="connsiteX16" fmla="*/ 25625 w 5675092"/>
              <a:gd name="connsiteY16" fmla="*/ 924367 h 2397608"/>
              <a:gd name="connsiteX17" fmla="*/ 23208 w 5675092"/>
              <a:gd name="connsiteY17" fmla="*/ 929629 h 2397608"/>
              <a:gd name="connsiteX18" fmla="*/ 25625 w 5675092"/>
              <a:gd name="connsiteY18" fmla="*/ 937520 h 2397608"/>
              <a:gd name="connsiteX19" fmla="*/ 25625 w 5675092"/>
              <a:gd name="connsiteY19" fmla="*/ 924367 h 2397608"/>
              <a:gd name="connsiteX20" fmla="*/ 32876 w 5675092"/>
              <a:gd name="connsiteY20" fmla="*/ 1023611 h 2397608"/>
              <a:gd name="connsiteX21" fmla="*/ 32876 w 5675092"/>
              <a:gd name="connsiteY21" fmla="*/ 1028992 h 2397608"/>
              <a:gd name="connsiteX22" fmla="*/ 20791 w 5675092"/>
              <a:gd name="connsiteY22" fmla="*/ 1031682 h 2397608"/>
              <a:gd name="connsiteX23" fmla="*/ 32876 w 5675092"/>
              <a:gd name="connsiteY23" fmla="*/ 1023611 h 2397608"/>
              <a:gd name="connsiteX24" fmla="*/ 46170 w 5675092"/>
              <a:gd name="connsiteY24" fmla="*/ 1175465 h 2397608"/>
              <a:gd name="connsiteX25" fmla="*/ 32876 w 5675092"/>
              <a:gd name="connsiteY25" fmla="*/ 1168292 h 2397608"/>
              <a:gd name="connsiteX26" fmla="*/ 32876 w 5675092"/>
              <a:gd name="connsiteY26" fmla="*/ 1165900 h 2397608"/>
              <a:gd name="connsiteX27" fmla="*/ 46170 w 5675092"/>
              <a:gd name="connsiteY27" fmla="*/ 1175465 h 2397608"/>
              <a:gd name="connsiteX28" fmla="*/ 46169 w 5675092"/>
              <a:gd name="connsiteY28" fmla="*/ 1136006 h 2397608"/>
              <a:gd name="connsiteX29" fmla="*/ 35293 w 5675092"/>
              <a:gd name="connsiteY29" fmla="*/ 1138400 h 2397608"/>
              <a:gd name="connsiteX30" fmla="*/ 39711 w 5675092"/>
              <a:gd name="connsiteY30" fmla="*/ 1134514 h 2397608"/>
              <a:gd name="connsiteX31" fmla="*/ 46169 w 5675092"/>
              <a:gd name="connsiteY31" fmla="*/ 1136006 h 2397608"/>
              <a:gd name="connsiteX32" fmla="*/ 42543 w 5675092"/>
              <a:gd name="connsiteY32" fmla="*/ 1014045 h 2397608"/>
              <a:gd name="connsiteX33" fmla="*/ 30459 w 5675092"/>
              <a:gd name="connsiteY33" fmla="*/ 1014045 h 2397608"/>
              <a:gd name="connsiteX34" fmla="*/ 37709 w 5675092"/>
              <a:gd name="connsiteY34" fmla="*/ 1004480 h 2397608"/>
              <a:gd name="connsiteX35" fmla="*/ 42543 w 5675092"/>
              <a:gd name="connsiteY35" fmla="*/ 1014045 h 2397608"/>
              <a:gd name="connsiteX36" fmla="*/ 30337 w 5675092"/>
              <a:gd name="connsiteY36" fmla="*/ 689852 h 2397608"/>
              <a:gd name="connsiteX37" fmla="*/ 18254 w 5675092"/>
              <a:gd name="connsiteY37" fmla="*/ 687461 h 2397608"/>
              <a:gd name="connsiteX38" fmla="*/ 24295 w 5675092"/>
              <a:gd name="connsiteY38" fmla="*/ 685067 h 2397608"/>
              <a:gd name="connsiteX39" fmla="*/ 30337 w 5675092"/>
              <a:gd name="connsiteY39" fmla="*/ 689852 h 2397608"/>
              <a:gd name="connsiteX40" fmla="*/ 60671 w 5675092"/>
              <a:gd name="connsiteY40" fmla="*/ 1115681 h 2397608"/>
              <a:gd name="connsiteX41" fmla="*/ 53420 w 5675092"/>
              <a:gd name="connsiteY41" fmla="*/ 1124050 h 2397608"/>
              <a:gd name="connsiteX42" fmla="*/ 48586 w 5675092"/>
              <a:gd name="connsiteY42" fmla="*/ 1121260 h 2397608"/>
              <a:gd name="connsiteX43" fmla="*/ 60671 w 5675092"/>
              <a:gd name="connsiteY43" fmla="*/ 1115681 h 2397608"/>
              <a:gd name="connsiteX44" fmla="*/ 55837 w 5675092"/>
              <a:gd name="connsiteY44" fmla="*/ 1021219 h 2397608"/>
              <a:gd name="connsiteX45" fmla="*/ 42543 w 5675092"/>
              <a:gd name="connsiteY45" fmla="*/ 1021219 h 2397608"/>
              <a:gd name="connsiteX46" fmla="*/ 55837 w 5675092"/>
              <a:gd name="connsiteY46" fmla="*/ 1021219 h 2397608"/>
              <a:gd name="connsiteX47" fmla="*/ 70091 w 5675092"/>
              <a:gd name="connsiteY47" fmla="*/ 1210916 h 2397608"/>
              <a:gd name="connsiteX48" fmla="*/ 65085 w 5675092"/>
              <a:gd name="connsiteY48" fmla="*/ 1208424 h 2397608"/>
              <a:gd name="connsiteX49" fmla="*/ 65086 w 5675092"/>
              <a:gd name="connsiteY49" fmla="*/ 1203443 h 2397608"/>
              <a:gd name="connsiteX50" fmla="*/ 60078 w 5675092"/>
              <a:gd name="connsiteY50" fmla="*/ 1200952 h 2397608"/>
              <a:gd name="connsiteX51" fmla="*/ 62581 w 5675092"/>
              <a:gd name="connsiteY51" fmla="*/ 1208424 h 2397608"/>
              <a:gd name="connsiteX52" fmla="*/ 50066 w 5675092"/>
              <a:gd name="connsiteY52" fmla="*/ 1215898 h 2397608"/>
              <a:gd name="connsiteX53" fmla="*/ 50066 w 5675092"/>
              <a:gd name="connsiteY53" fmla="*/ 1200952 h 2397608"/>
              <a:gd name="connsiteX54" fmla="*/ 46211 w 5675092"/>
              <a:gd name="connsiteY54" fmla="*/ 1199675 h 2397608"/>
              <a:gd name="connsiteX55" fmla="*/ 47562 w 5675092"/>
              <a:gd name="connsiteY55" fmla="*/ 1198461 h 2397608"/>
              <a:gd name="connsiteX56" fmla="*/ 45207 w 5675092"/>
              <a:gd name="connsiteY56" fmla="*/ 1199341 h 2397608"/>
              <a:gd name="connsiteX57" fmla="*/ 42556 w 5675092"/>
              <a:gd name="connsiteY57" fmla="*/ 1198461 h 2397608"/>
              <a:gd name="connsiteX58" fmla="*/ 45059 w 5675092"/>
              <a:gd name="connsiteY58" fmla="*/ 1199394 h 2397608"/>
              <a:gd name="connsiteX59" fmla="*/ 45207 w 5675092"/>
              <a:gd name="connsiteY59" fmla="*/ 1199341 h 2397608"/>
              <a:gd name="connsiteX60" fmla="*/ 46211 w 5675092"/>
              <a:gd name="connsiteY60" fmla="*/ 1199675 h 2397608"/>
              <a:gd name="connsiteX61" fmla="*/ 40756 w 5675092"/>
              <a:gd name="connsiteY61" fmla="*/ 1204573 h 2397608"/>
              <a:gd name="connsiteX62" fmla="*/ 17523 w 5675092"/>
              <a:gd name="connsiteY62" fmla="*/ 1208425 h 2397608"/>
              <a:gd name="connsiteX63" fmla="*/ 17522 w 5675092"/>
              <a:gd name="connsiteY63" fmla="*/ 1203443 h 2397608"/>
              <a:gd name="connsiteX64" fmla="*/ 25032 w 5675092"/>
              <a:gd name="connsiteY64" fmla="*/ 1198461 h 2397608"/>
              <a:gd name="connsiteX65" fmla="*/ 20025 w 5675092"/>
              <a:gd name="connsiteY65" fmla="*/ 1193479 h 2397608"/>
              <a:gd name="connsiteX66" fmla="*/ 20026 w 5675092"/>
              <a:gd name="connsiteY66" fmla="*/ 1195970 h 2397608"/>
              <a:gd name="connsiteX67" fmla="*/ 0 w 5675092"/>
              <a:gd name="connsiteY67" fmla="*/ 1200952 h 2397608"/>
              <a:gd name="connsiteX68" fmla="*/ 2503 w 5675092"/>
              <a:gd name="connsiteY68" fmla="*/ 1188497 h 2397608"/>
              <a:gd name="connsiteX69" fmla="*/ 10013 w 5675092"/>
              <a:gd name="connsiteY69" fmla="*/ 1188497 h 2397608"/>
              <a:gd name="connsiteX70" fmla="*/ 2503 w 5675092"/>
              <a:gd name="connsiteY70" fmla="*/ 1193479 h 2397608"/>
              <a:gd name="connsiteX71" fmla="*/ 5006 w 5675092"/>
              <a:gd name="connsiteY71" fmla="*/ 1200952 h 2397608"/>
              <a:gd name="connsiteX72" fmla="*/ 10013 w 5675092"/>
              <a:gd name="connsiteY72" fmla="*/ 1193479 h 2397608"/>
              <a:gd name="connsiteX73" fmla="*/ 17522 w 5675092"/>
              <a:gd name="connsiteY73" fmla="*/ 1195970 h 2397608"/>
              <a:gd name="connsiteX74" fmla="*/ 20026 w 5675092"/>
              <a:gd name="connsiteY74" fmla="*/ 1190988 h 2397608"/>
              <a:gd name="connsiteX75" fmla="*/ 62581 w 5675092"/>
              <a:gd name="connsiteY75" fmla="*/ 1193479 h 2397608"/>
              <a:gd name="connsiteX76" fmla="*/ 70091 w 5675092"/>
              <a:gd name="connsiteY76" fmla="*/ 1210916 h 2397608"/>
              <a:gd name="connsiteX77" fmla="*/ 87606 w 5675092"/>
              <a:gd name="connsiteY77" fmla="*/ 1456818 h 2397608"/>
              <a:gd name="connsiteX78" fmla="*/ 86405 w 5675092"/>
              <a:gd name="connsiteY78" fmla="*/ 1456535 h 2397608"/>
              <a:gd name="connsiteX79" fmla="*/ 72507 w 5675092"/>
              <a:gd name="connsiteY79" fmla="*/ 1449301 h 2397608"/>
              <a:gd name="connsiteX80" fmla="*/ 80088 w 5675092"/>
              <a:gd name="connsiteY80" fmla="*/ 1449301 h 2397608"/>
              <a:gd name="connsiteX81" fmla="*/ 86840 w 5675092"/>
              <a:gd name="connsiteY81" fmla="*/ 1452259 h 2397608"/>
              <a:gd name="connsiteX82" fmla="*/ 88054 w 5675092"/>
              <a:gd name="connsiteY82" fmla="*/ 1456926 h 2397608"/>
              <a:gd name="connsiteX83" fmla="*/ 87669 w 5675092"/>
              <a:gd name="connsiteY83" fmla="*/ 1457191 h 2397608"/>
              <a:gd name="connsiteX84" fmla="*/ 87606 w 5675092"/>
              <a:gd name="connsiteY84" fmla="*/ 1456818 h 2397608"/>
              <a:gd name="connsiteX85" fmla="*/ 58253 w 5675092"/>
              <a:gd name="connsiteY85" fmla="*/ 1004480 h 2397608"/>
              <a:gd name="connsiteX86" fmla="*/ 58254 w 5675092"/>
              <a:gd name="connsiteY86" fmla="*/ 1011654 h 2397608"/>
              <a:gd name="connsiteX87" fmla="*/ 55635 w 5675092"/>
              <a:gd name="connsiteY87" fmla="*/ 1009262 h 2397608"/>
              <a:gd name="connsiteX88" fmla="*/ 45160 w 5675092"/>
              <a:gd name="connsiteY88" fmla="*/ 1009262 h 2397608"/>
              <a:gd name="connsiteX89" fmla="*/ 47780 w 5675092"/>
              <a:gd name="connsiteY89" fmla="*/ 1002089 h 2397608"/>
              <a:gd name="connsiteX90" fmla="*/ 47780 w 5675092"/>
              <a:gd name="connsiteY90" fmla="*/ 1004480 h 2397608"/>
              <a:gd name="connsiteX91" fmla="*/ 50399 w 5675092"/>
              <a:gd name="connsiteY91" fmla="*/ 1004480 h 2397608"/>
              <a:gd name="connsiteX92" fmla="*/ 47780 w 5675092"/>
              <a:gd name="connsiteY92" fmla="*/ 1009262 h 2397608"/>
              <a:gd name="connsiteX93" fmla="*/ 58253 w 5675092"/>
              <a:gd name="connsiteY93" fmla="*/ 1004480 h 2397608"/>
              <a:gd name="connsiteX94" fmla="*/ 58253 w 5675092"/>
              <a:gd name="connsiteY94" fmla="*/ 991924 h 2397608"/>
              <a:gd name="connsiteX95" fmla="*/ 42544 w 5675092"/>
              <a:gd name="connsiteY95" fmla="*/ 994615 h 2397608"/>
              <a:gd name="connsiteX96" fmla="*/ 50399 w 5675092"/>
              <a:gd name="connsiteY96" fmla="*/ 990244 h 2397608"/>
              <a:gd name="connsiteX97" fmla="*/ 58253 w 5675092"/>
              <a:gd name="connsiteY97" fmla="*/ 991924 h 2397608"/>
              <a:gd name="connsiteX98" fmla="*/ 74924 w 5675092"/>
              <a:gd name="connsiteY98" fmla="*/ 1197962 h 2397608"/>
              <a:gd name="connsiteX99" fmla="*/ 65257 w 5675092"/>
              <a:gd name="connsiteY99" fmla="*/ 1190788 h 2397608"/>
              <a:gd name="connsiteX100" fmla="*/ 74924 w 5675092"/>
              <a:gd name="connsiteY100" fmla="*/ 1197962 h 2397608"/>
              <a:gd name="connsiteX101" fmla="*/ 43228 w 5675092"/>
              <a:gd name="connsiteY101" fmla="*/ 717352 h 2397608"/>
              <a:gd name="connsiteX102" fmla="*/ 43581 w 5675092"/>
              <a:gd name="connsiteY102" fmla="*/ 723742 h 2397608"/>
              <a:gd name="connsiteX103" fmla="*/ 37588 w 5675092"/>
              <a:gd name="connsiteY103" fmla="*/ 728113 h 2397608"/>
              <a:gd name="connsiteX104" fmla="*/ 37589 w 5675092"/>
              <a:gd name="connsiteY104" fmla="*/ 722731 h 2397608"/>
              <a:gd name="connsiteX105" fmla="*/ 43228 w 5675092"/>
              <a:gd name="connsiteY105" fmla="*/ 717352 h 2397608"/>
              <a:gd name="connsiteX106" fmla="*/ 80967 w 5675092"/>
              <a:gd name="connsiteY106" fmla="*/ 1193179 h 2397608"/>
              <a:gd name="connsiteX107" fmla="*/ 80967 w 5675092"/>
              <a:gd name="connsiteY107" fmla="*/ 1200356 h 2397608"/>
              <a:gd name="connsiteX108" fmla="*/ 74925 w 5675092"/>
              <a:gd name="connsiteY108" fmla="*/ 1193180 h 2397608"/>
              <a:gd name="connsiteX109" fmla="*/ 80967 w 5675092"/>
              <a:gd name="connsiteY109" fmla="*/ 1193179 h 2397608"/>
              <a:gd name="connsiteX110" fmla="*/ 100302 w 5675092"/>
              <a:gd name="connsiteY110" fmla="*/ 1459824 h 2397608"/>
              <a:gd name="connsiteX111" fmla="*/ 88054 w 5675092"/>
              <a:gd name="connsiteY111" fmla="*/ 1456926 h 2397608"/>
              <a:gd name="connsiteX112" fmla="*/ 91459 w 5675092"/>
              <a:gd name="connsiteY112" fmla="*/ 1454561 h 2397608"/>
              <a:gd name="connsiteX113" fmla="*/ 95249 w 5675092"/>
              <a:gd name="connsiteY113" fmla="*/ 1451931 h 2397608"/>
              <a:gd name="connsiteX114" fmla="*/ 100302 w 5675092"/>
              <a:gd name="connsiteY114" fmla="*/ 1459824 h 2397608"/>
              <a:gd name="connsiteX115" fmla="*/ 67921 w 5675092"/>
              <a:gd name="connsiteY115" fmla="*/ 926759 h 2397608"/>
              <a:gd name="connsiteX116" fmla="*/ 67921 w 5675092"/>
              <a:gd name="connsiteY116" fmla="*/ 939912 h 2397608"/>
              <a:gd name="connsiteX117" fmla="*/ 67921 w 5675092"/>
              <a:gd name="connsiteY117" fmla="*/ 926759 h 2397608"/>
              <a:gd name="connsiteX118" fmla="*/ 75172 w 5675092"/>
              <a:gd name="connsiteY118" fmla="*/ 1003827 h 2397608"/>
              <a:gd name="connsiteX119" fmla="*/ 67921 w 5675092"/>
              <a:gd name="connsiteY119" fmla="*/ 1003827 h 2397608"/>
              <a:gd name="connsiteX120" fmla="*/ 65504 w 5675092"/>
              <a:gd name="connsiteY120" fmla="*/ 1013827 h 2397608"/>
              <a:gd name="connsiteX121" fmla="*/ 60671 w 5675092"/>
              <a:gd name="connsiteY121" fmla="*/ 1006327 h 2397608"/>
              <a:gd name="connsiteX122" fmla="*/ 65504 w 5675092"/>
              <a:gd name="connsiteY122" fmla="*/ 1003827 h 2397608"/>
              <a:gd name="connsiteX123" fmla="*/ 63087 w 5675092"/>
              <a:gd name="connsiteY123" fmla="*/ 993827 h 2397608"/>
              <a:gd name="connsiteX124" fmla="*/ 70338 w 5675092"/>
              <a:gd name="connsiteY124" fmla="*/ 996326 h 2397608"/>
              <a:gd name="connsiteX125" fmla="*/ 75172 w 5675092"/>
              <a:gd name="connsiteY125" fmla="*/ 1003827 h 2397608"/>
              <a:gd name="connsiteX126" fmla="*/ 55112 w 5675092"/>
              <a:gd name="connsiteY126" fmla="*/ 699715 h 2397608"/>
              <a:gd name="connsiteX127" fmla="*/ 53299 w 5675092"/>
              <a:gd name="connsiteY127" fmla="*/ 705394 h 2397608"/>
              <a:gd name="connsiteX128" fmla="*/ 48465 w 5675092"/>
              <a:gd name="connsiteY128" fmla="*/ 703003 h 2397608"/>
              <a:gd name="connsiteX129" fmla="*/ 48466 w 5675092"/>
              <a:gd name="connsiteY129" fmla="*/ 698221 h 2397608"/>
              <a:gd name="connsiteX130" fmla="*/ 53299 w 5675092"/>
              <a:gd name="connsiteY130" fmla="*/ 695830 h 2397608"/>
              <a:gd name="connsiteX131" fmla="*/ 55112 w 5675092"/>
              <a:gd name="connsiteY131" fmla="*/ 699715 h 2397608"/>
              <a:gd name="connsiteX132" fmla="*/ 109107 w 5675092"/>
              <a:gd name="connsiteY132" fmla="*/ 1456750 h 2397608"/>
              <a:gd name="connsiteX133" fmla="*/ 108359 w 5675092"/>
              <a:gd name="connsiteY133" fmla="*/ 1459524 h 2397608"/>
              <a:gd name="connsiteX134" fmla="*/ 102719 w 5675092"/>
              <a:gd name="connsiteY134" fmla="*/ 1454144 h 2397608"/>
              <a:gd name="connsiteX135" fmla="*/ 105539 w 5675092"/>
              <a:gd name="connsiteY135" fmla="*/ 1451452 h 2397608"/>
              <a:gd name="connsiteX136" fmla="*/ 109107 w 5675092"/>
              <a:gd name="connsiteY136" fmla="*/ 1456750 h 2397608"/>
              <a:gd name="connsiteX137" fmla="*/ 96264 w 5675092"/>
              <a:gd name="connsiteY137" fmla="*/ 1237686 h 2397608"/>
              <a:gd name="connsiteX138" fmla="*/ 88726 w 5675092"/>
              <a:gd name="connsiteY138" fmla="*/ 1242663 h 2397608"/>
              <a:gd name="connsiteX139" fmla="*/ 96264 w 5675092"/>
              <a:gd name="connsiteY139" fmla="*/ 1237686 h 2397608"/>
              <a:gd name="connsiteX140" fmla="*/ 83966 w 5675092"/>
              <a:gd name="connsiteY140" fmla="*/ 1023915 h 2397608"/>
              <a:gd name="connsiteX141" fmla="*/ 75172 w 5675092"/>
              <a:gd name="connsiteY141" fmla="*/ 1029589 h 2397608"/>
              <a:gd name="connsiteX142" fmla="*/ 80610 w 5675092"/>
              <a:gd name="connsiteY142" fmla="*/ 1021519 h 2397608"/>
              <a:gd name="connsiteX143" fmla="*/ 83329 w 5675092"/>
              <a:gd name="connsiteY143" fmla="*/ 1018829 h 2397608"/>
              <a:gd name="connsiteX144" fmla="*/ 83966 w 5675092"/>
              <a:gd name="connsiteY144" fmla="*/ 1023915 h 2397608"/>
              <a:gd name="connsiteX145" fmla="*/ 65384 w 5675092"/>
              <a:gd name="connsiteY145" fmla="*/ 698218 h 2397608"/>
              <a:gd name="connsiteX146" fmla="*/ 60549 w 5675092"/>
              <a:gd name="connsiteY146" fmla="*/ 703003 h 2397608"/>
              <a:gd name="connsiteX147" fmla="*/ 58133 w 5675092"/>
              <a:gd name="connsiteY147" fmla="*/ 698218 h 2397608"/>
              <a:gd name="connsiteX148" fmla="*/ 65384 w 5675092"/>
              <a:gd name="connsiteY148" fmla="*/ 698218 h 2397608"/>
              <a:gd name="connsiteX149" fmla="*/ 105384 w 5675092"/>
              <a:gd name="connsiteY149" fmla="*/ 1138397 h 2397608"/>
              <a:gd name="connsiteX150" fmla="*/ 100549 w 5675092"/>
              <a:gd name="connsiteY150" fmla="*/ 1138397 h 2397608"/>
              <a:gd name="connsiteX151" fmla="*/ 98133 w 5675092"/>
              <a:gd name="connsiteY151" fmla="*/ 1126441 h 2397608"/>
              <a:gd name="connsiteX152" fmla="*/ 105384 w 5675092"/>
              <a:gd name="connsiteY152" fmla="*/ 1138397 h 2397608"/>
              <a:gd name="connsiteX153" fmla="*/ 97339 w 5675092"/>
              <a:gd name="connsiteY153" fmla="*/ 934848 h 2397608"/>
              <a:gd name="connsiteX154" fmla="*/ 95716 w 5675092"/>
              <a:gd name="connsiteY154" fmla="*/ 937520 h 2397608"/>
              <a:gd name="connsiteX155" fmla="*/ 90881 w 5675092"/>
              <a:gd name="connsiteY155" fmla="*/ 932259 h 2397608"/>
              <a:gd name="connsiteX156" fmla="*/ 96017 w 5675092"/>
              <a:gd name="connsiteY156" fmla="*/ 933902 h 2397608"/>
              <a:gd name="connsiteX157" fmla="*/ 97339 w 5675092"/>
              <a:gd name="connsiteY157" fmla="*/ 934848 h 2397608"/>
              <a:gd name="connsiteX158" fmla="*/ 113843 w 5675092"/>
              <a:gd name="connsiteY158" fmla="*/ 1156333 h 2397608"/>
              <a:gd name="connsiteX159" fmla="*/ 105384 w 5675092"/>
              <a:gd name="connsiteY159" fmla="*/ 1161118 h 2397608"/>
              <a:gd name="connsiteX160" fmla="*/ 105384 w 5675092"/>
              <a:gd name="connsiteY160" fmla="*/ 1156333 h 2397608"/>
              <a:gd name="connsiteX161" fmla="*/ 113843 w 5675092"/>
              <a:gd name="connsiteY161" fmla="*/ 1156333 h 2397608"/>
              <a:gd name="connsiteX162" fmla="*/ 100550 w 5675092"/>
              <a:gd name="connsiteY162" fmla="*/ 939911 h 2397608"/>
              <a:gd name="connsiteX163" fmla="*/ 98132 w 5675092"/>
              <a:gd name="connsiteY163" fmla="*/ 942303 h 2397608"/>
              <a:gd name="connsiteX164" fmla="*/ 98132 w 5675092"/>
              <a:gd name="connsiteY164" fmla="*/ 944694 h 2397608"/>
              <a:gd name="connsiteX165" fmla="*/ 95716 w 5675092"/>
              <a:gd name="connsiteY165" fmla="*/ 942303 h 2397608"/>
              <a:gd name="connsiteX166" fmla="*/ 93299 w 5675092"/>
              <a:gd name="connsiteY166" fmla="*/ 942303 h 2397608"/>
              <a:gd name="connsiteX167" fmla="*/ 96018 w 5675092"/>
              <a:gd name="connsiteY167" fmla="*/ 939314 h 2397608"/>
              <a:gd name="connsiteX168" fmla="*/ 100550 w 5675092"/>
              <a:gd name="connsiteY168" fmla="*/ 939911 h 2397608"/>
              <a:gd name="connsiteX169" fmla="*/ 67801 w 5675092"/>
              <a:gd name="connsiteY169" fmla="*/ 451108 h 2397608"/>
              <a:gd name="connsiteX170" fmla="*/ 48465 w 5675092"/>
              <a:gd name="connsiteY170" fmla="*/ 448318 h 2397608"/>
              <a:gd name="connsiteX171" fmla="*/ 67801 w 5675092"/>
              <a:gd name="connsiteY171" fmla="*/ 451108 h 2397608"/>
              <a:gd name="connsiteX172" fmla="*/ 102966 w 5675092"/>
              <a:gd name="connsiteY172" fmla="*/ 934890 h 2397608"/>
              <a:gd name="connsiteX173" fmla="*/ 93299 w 5675092"/>
              <a:gd name="connsiteY173" fmla="*/ 929629 h 2397608"/>
              <a:gd name="connsiteX174" fmla="*/ 90881 w 5675092"/>
              <a:gd name="connsiteY174" fmla="*/ 932259 h 2397608"/>
              <a:gd name="connsiteX175" fmla="*/ 86048 w 5675092"/>
              <a:gd name="connsiteY175" fmla="*/ 926998 h 2397608"/>
              <a:gd name="connsiteX176" fmla="*/ 95413 w 5675092"/>
              <a:gd name="connsiteY176" fmla="*/ 926011 h 2397608"/>
              <a:gd name="connsiteX177" fmla="*/ 102966 w 5675092"/>
              <a:gd name="connsiteY177" fmla="*/ 934890 h 2397608"/>
              <a:gd name="connsiteX178" fmla="*/ 125679 w 5675092"/>
              <a:gd name="connsiteY178" fmla="*/ 1218289 h 2397608"/>
              <a:gd name="connsiteX179" fmla="*/ 118429 w 5675092"/>
              <a:gd name="connsiteY179" fmla="*/ 1210219 h 2397608"/>
              <a:gd name="connsiteX180" fmla="*/ 122053 w 5675092"/>
              <a:gd name="connsiteY180" fmla="*/ 1210220 h 2397608"/>
              <a:gd name="connsiteX181" fmla="*/ 125679 w 5675092"/>
              <a:gd name="connsiteY181" fmla="*/ 1218289 h 2397608"/>
              <a:gd name="connsiteX182" fmla="*/ 116213 w 5675092"/>
              <a:gd name="connsiteY182" fmla="*/ 1024138 h 2397608"/>
              <a:gd name="connsiteX183" fmla="*/ 116213 w 5675092"/>
              <a:gd name="connsiteY183" fmla="*/ 1024138 h 2397608"/>
              <a:gd name="connsiteX184" fmla="*/ 116213 w 5675092"/>
              <a:gd name="connsiteY184" fmla="*/ 1024138 h 2397608"/>
              <a:gd name="connsiteX185" fmla="*/ 148187 w 5675092"/>
              <a:gd name="connsiteY185" fmla="*/ 1462103 h 2397608"/>
              <a:gd name="connsiteX186" fmla="*/ 143806 w 5675092"/>
              <a:gd name="connsiteY186" fmla="*/ 1462216 h 2397608"/>
              <a:gd name="connsiteX187" fmla="*/ 141389 w 5675092"/>
              <a:gd name="connsiteY187" fmla="*/ 1455039 h 2397608"/>
              <a:gd name="connsiteX188" fmla="*/ 148036 w 5675092"/>
              <a:gd name="connsiteY188" fmla="*/ 1461318 h 2397608"/>
              <a:gd name="connsiteX189" fmla="*/ 148187 w 5675092"/>
              <a:gd name="connsiteY189" fmla="*/ 1462103 h 2397608"/>
              <a:gd name="connsiteX190" fmla="*/ 98011 w 5675092"/>
              <a:gd name="connsiteY190" fmla="*/ 700612 h 2397608"/>
              <a:gd name="connsiteX191" fmla="*/ 85927 w 5675092"/>
              <a:gd name="connsiteY191" fmla="*/ 700612 h 2397608"/>
              <a:gd name="connsiteX192" fmla="*/ 90156 w 5675092"/>
              <a:gd name="connsiteY192" fmla="*/ 698817 h 2397608"/>
              <a:gd name="connsiteX193" fmla="*/ 98011 w 5675092"/>
              <a:gd name="connsiteY193" fmla="*/ 700612 h 2397608"/>
              <a:gd name="connsiteX194" fmla="*/ 121226 w 5675092"/>
              <a:gd name="connsiteY194" fmla="*/ 1024138 h 2397608"/>
              <a:gd name="connsiteX195" fmla="*/ 116213 w 5675092"/>
              <a:gd name="connsiteY195" fmla="*/ 1024138 h 2397608"/>
              <a:gd name="connsiteX196" fmla="*/ 119659 w 5675092"/>
              <a:gd name="connsiteY196" fmla="*/ 1023199 h 2397608"/>
              <a:gd name="connsiteX197" fmla="*/ 121226 w 5675092"/>
              <a:gd name="connsiteY197" fmla="*/ 1024138 h 2397608"/>
              <a:gd name="connsiteX198" fmla="*/ 144108 w 5675092"/>
              <a:gd name="connsiteY198" fmla="*/ 1339057 h 2397608"/>
              <a:gd name="connsiteX199" fmla="*/ 143403 w 5675092"/>
              <a:gd name="connsiteY199" fmla="*/ 1342643 h 2397608"/>
              <a:gd name="connsiteX200" fmla="*/ 137763 w 5675092"/>
              <a:gd name="connsiteY200" fmla="*/ 1340252 h 2397608"/>
              <a:gd name="connsiteX201" fmla="*/ 140583 w 5675092"/>
              <a:gd name="connsiteY201" fmla="*/ 1335470 h 2397608"/>
              <a:gd name="connsiteX202" fmla="*/ 144108 w 5675092"/>
              <a:gd name="connsiteY202" fmla="*/ 1339057 h 2397608"/>
              <a:gd name="connsiteX203" fmla="*/ 118677 w 5675092"/>
              <a:gd name="connsiteY203" fmla="*/ 929150 h 2397608"/>
              <a:gd name="connsiteX204" fmla="*/ 109009 w 5675092"/>
              <a:gd name="connsiteY204" fmla="*/ 931542 h 2397608"/>
              <a:gd name="connsiteX205" fmla="*/ 116260 w 5675092"/>
              <a:gd name="connsiteY205" fmla="*/ 924367 h 2397608"/>
              <a:gd name="connsiteX206" fmla="*/ 118677 w 5675092"/>
              <a:gd name="connsiteY206" fmla="*/ 929150 h 2397608"/>
              <a:gd name="connsiteX207" fmla="*/ 110209 w 5675092"/>
              <a:gd name="connsiteY207" fmla="*/ 797466 h 2397608"/>
              <a:gd name="connsiteX208" fmla="*/ 105766 w 5675092"/>
              <a:gd name="connsiteY208" fmla="*/ 797465 h 2397608"/>
              <a:gd name="connsiteX209" fmla="*/ 110171 w 5675092"/>
              <a:gd name="connsiteY209" fmla="*/ 797166 h 2397608"/>
              <a:gd name="connsiteX210" fmla="*/ 113319 w 5675092"/>
              <a:gd name="connsiteY210" fmla="*/ 797466 h 2397608"/>
              <a:gd name="connsiteX211" fmla="*/ 93178 w 5675092"/>
              <a:gd name="connsiteY211" fmla="*/ 811813 h 2397608"/>
              <a:gd name="connsiteX212" fmla="*/ 100731 w 5675092"/>
              <a:gd name="connsiteY212" fmla="*/ 802248 h 2397608"/>
              <a:gd name="connsiteX213" fmla="*/ 110802 w 5675092"/>
              <a:gd name="connsiteY213" fmla="*/ 802248 h 2397608"/>
              <a:gd name="connsiteX214" fmla="*/ 110209 w 5675092"/>
              <a:gd name="connsiteY214" fmla="*/ 797466 h 2397608"/>
              <a:gd name="connsiteX215" fmla="*/ 144001 w 5675092"/>
              <a:gd name="connsiteY215" fmla="*/ 1247637 h 2397608"/>
              <a:gd name="connsiteX216" fmla="*/ 133950 w 5675092"/>
              <a:gd name="connsiteY216" fmla="*/ 1247637 h 2397608"/>
              <a:gd name="connsiteX217" fmla="*/ 144000 w 5675092"/>
              <a:gd name="connsiteY217" fmla="*/ 1252614 h 2397608"/>
              <a:gd name="connsiteX218" fmla="*/ 144001 w 5675092"/>
              <a:gd name="connsiteY218" fmla="*/ 1247637 h 2397608"/>
              <a:gd name="connsiteX219" fmla="*/ 125020 w 5675092"/>
              <a:gd name="connsiteY219" fmla="*/ 959042 h 2397608"/>
              <a:gd name="connsiteX220" fmla="*/ 118677 w 5675092"/>
              <a:gd name="connsiteY220" fmla="*/ 959042 h 2397608"/>
              <a:gd name="connsiteX221" fmla="*/ 118677 w 5675092"/>
              <a:gd name="connsiteY221" fmla="*/ 951868 h 2397608"/>
              <a:gd name="connsiteX222" fmla="*/ 125020 w 5675092"/>
              <a:gd name="connsiteY222" fmla="*/ 959042 h 2397608"/>
              <a:gd name="connsiteX223" fmla="*/ 148640 w 5675092"/>
              <a:gd name="connsiteY223" fmla="*/ 1210564 h 2397608"/>
              <a:gd name="connsiteX224" fmla="*/ 148640 w 5675092"/>
              <a:gd name="connsiteY224" fmla="*/ 1220496 h 2397608"/>
              <a:gd name="connsiteX225" fmla="*/ 141111 w 5675092"/>
              <a:gd name="connsiteY225" fmla="*/ 1208081 h 2397608"/>
              <a:gd name="connsiteX226" fmla="*/ 138601 w 5675092"/>
              <a:gd name="connsiteY226" fmla="*/ 1213047 h 2397608"/>
              <a:gd name="connsiteX227" fmla="*/ 141111 w 5675092"/>
              <a:gd name="connsiteY227" fmla="*/ 1218016 h 2397608"/>
              <a:gd name="connsiteX228" fmla="*/ 138601 w 5675092"/>
              <a:gd name="connsiteY228" fmla="*/ 1225465 h 2397608"/>
              <a:gd name="connsiteX229" fmla="*/ 138601 w 5675092"/>
              <a:gd name="connsiteY229" fmla="*/ 1220496 h 2397608"/>
              <a:gd name="connsiteX230" fmla="*/ 131072 w 5675092"/>
              <a:gd name="connsiteY230" fmla="*/ 1213047 h 2397608"/>
              <a:gd name="connsiteX231" fmla="*/ 131071 w 5675092"/>
              <a:gd name="connsiteY231" fmla="*/ 1218016 h 2397608"/>
              <a:gd name="connsiteX232" fmla="*/ 116012 w 5675092"/>
              <a:gd name="connsiteY232" fmla="*/ 1205597 h 2397608"/>
              <a:gd name="connsiteX233" fmla="*/ 128562 w 5675092"/>
              <a:gd name="connsiteY233" fmla="*/ 1205597 h 2397608"/>
              <a:gd name="connsiteX234" fmla="*/ 123542 w 5675092"/>
              <a:gd name="connsiteY234" fmla="*/ 1203114 h 2397608"/>
              <a:gd name="connsiteX235" fmla="*/ 141111 w 5675092"/>
              <a:gd name="connsiteY235" fmla="*/ 1200631 h 2397608"/>
              <a:gd name="connsiteX236" fmla="*/ 131072 w 5675092"/>
              <a:gd name="connsiteY236" fmla="*/ 1195662 h 2397608"/>
              <a:gd name="connsiteX237" fmla="*/ 143621 w 5675092"/>
              <a:gd name="connsiteY237" fmla="*/ 1198145 h 2397608"/>
              <a:gd name="connsiteX238" fmla="*/ 143621 w 5675092"/>
              <a:gd name="connsiteY238" fmla="*/ 1205597 h 2397608"/>
              <a:gd name="connsiteX239" fmla="*/ 141111 w 5675092"/>
              <a:gd name="connsiteY239" fmla="*/ 1205597 h 2397608"/>
              <a:gd name="connsiteX240" fmla="*/ 148640 w 5675092"/>
              <a:gd name="connsiteY240" fmla="*/ 1210564 h 2397608"/>
              <a:gd name="connsiteX241" fmla="*/ 138012 w 5675092"/>
              <a:gd name="connsiteY241" fmla="*/ 1051112 h 2397608"/>
              <a:gd name="connsiteX242" fmla="*/ 128343 w 5675092"/>
              <a:gd name="connsiteY242" fmla="*/ 1051112 h 2397608"/>
              <a:gd name="connsiteX243" fmla="*/ 132271 w 5675092"/>
              <a:gd name="connsiteY243" fmla="*/ 1048421 h 2397608"/>
              <a:gd name="connsiteX244" fmla="*/ 138012 w 5675092"/>
              <a:gd name="connsiteY244" fmla="*/ 1051112 h 2397608"/>
              <a:gd name="connsiteX245" fmla="*/ 123390 w 5675092"/>
              <a:gd name="connsiteY245" fmla="*/ 799857 h 2397608"/>
              <a:gd name="connsiteX246" fmla="*/ 113319 w 5675092"/>
              <a:gd name="connsiteY246" fmla="*/ 797466 h 2397608"/>
              <a:gd name="connsiteX247" fmla="*/ 115836 w 5675092"/>
              <a:gd name="connsiteY247" fmla="*/ 797466 h 2397608"/>
              <a:gd name="connsiteX248" fmla="*/ 118354 w 5675092"/>
              <a:gd name="connsiteY248" fmla="*/ 792680 h 2397608"/>
              <a:gd name="connsiteX249" fmla="*/ 120872 w 5675092"/>
              <a:gd name="connsiteY249" fmla="*/ 795072 h 2397608"/>
              <a:gd name="connsiteX250" fmla="*/ 123390 w 5675092"/>
              <a:gd name="connsiteY250" fmla="*/ 799857 h 2397608"/>
              <a:gd name="connsiteX251" fmla="*/ 138771 w 5675092"/>
              <a:gd name="connsiteY251" fmla="*/ 999085 h 2397608"/>
              <a:gd name="connsiteX252" fmla="*/ 131251 w 5675092"/>
              <a:gd name="connsiteY252" fmla="*/ 1004096 h 2397608"/>
              <a:gd name="connsiteX253" fmla="*/ 138771 w 5675092"/>
              <a:gd name="connsiteY253" fmla="*/ 999085 h 2397608"/>
              <a:gd name="connsiteX254" fmla="*/ 144054 w 5675092"/>
              <a:gd name="connsiteY254" fmla="*/ 1069047 h 2397608"/>
              <a:gd name="connsiteX255" fmla="*/ 135595 w 5675092"/>
              <a:gd name="connsiteY255" fmla="*/ 1071439 h 2397608"/>
              <a:gd name="connsiteX256" fmla="*/ 135595 w 5675092"/>
              <a:gd name="connsiteY256" fmla="*/ 1069047 h 2397608"/>
              <a:gd name="connsiteX257" fmla="*/ 138767 w 5675092"/>
              <a:gd name="connsiteY257" fmla="*/ 1066357 h 2397608"/>
              <a:gd name="connsiteX258" fmla="*/ 144054 w 5675092"/>
              <a:gd name="connsiteY258" fmla="*/ 1069047 h 2397608"/>
              <a:gd name="connsiteX259" fmla="*/ 144055 w 5675092"/>
              <a:gd name="connsiteY259" fmla="*/ 1031233 h 2397608"/>
              <a:gd name="connsiteX260" fmla="*/ 123511 w 5675092"/>
              <a:gd name="connsiteY260" fmla="*/ 1031233 h 2397608"/>
              <a:gd name="connsiteX261" fmla="*/ 126400 w 5675092"/>
              <a:gd name="connsiteY261" fmla="*/ 1028057 h 2397608"/>
              <a:gd name="connsiteX262" fmla="*/ 131214 w 5675092"/>
              <a:gd name="connsiteY262" fmla="*/ 1028692 h 2397608"/>
              <a:gd name="connsiteX263" fmla="*/ 126078 w 5675092"/>
              <a:gd name="connsiteY263" fmla="*/ 1031233 h 2397608"/>
              <a:gd name="connsiteX264" fmla="*/ 144055 w 5675092"/>
              <a:gd name="connsiteY264" fmla="*/ 1031233 h 2397608"/>
              <a:gd name="connsiteX265" fmla="*/ 125807 w 5675092"/>
              <a:gd name="connsiteY265" fmla="*/ 752326 h 2397608"/>
              <a:gd name="connsiteX266" fmla="*/ 118555 w 5675092"/>
              <a:gd name="connsiteY266" fmla="*/ 749636 h 2397608"/>
              <a:gd name="connsiteX267" fmla="*/ 125807 w 5675092"/>
              <a:gd name="connsiteY267" fmla="*/ 752326 h 2397608"/>
              <a:gd name="connsiteX268" fmla="*/ 158308 w 5675092"/>
              <a:gd name="connsiteY268" fmla="*/ 1197962 h 2397608"/>
              <a:gd name="connsiteX269" fmla="*/ 158308 w 5675092"/>
              <a:gd name="connsiteY269" fmla="*/ 1200356 h 2397608"/>
              <a:gd name="connsiteX270" fmla="*/ 158308 w 5675092"/>
              <a:gd name="connsiteY270" fmla="*/ 1202747 h 2397608"/>
              <a:gd name="connsiteX271" fmla="*/ 153475 w 5675092"/>
              <a:gd name="connsiteY271" fmla="*/ 1202747 h 2397608"/>
              <a:gd name="connsiteX272" fmla="*/ 158308 w 5675092"/>
              <a:gd name="connsiteY272" fmla="*/ 1197962 h 2397608"/>
              <a:gd name="connsiteX273" fmla="*/ 163141 w 5675092"/>
              <a:gd name="connsiteY273" fmla="*/ 1255357 h 2397608"/>
              <a:gd name="connsiteX274" fmla="*/ 153474 w 5675092"/>
              <a:gd name="connsiteY274" fmla="*/ 1257747 h 2397608"/>
              <a:gd name="connsiteX275" fmla="*/ 163141 w 5675092"/>
              <a:gd name="connsiteY275" fmla="*/ 1255357 h 2397608"/>
              <a:gd name="connsiteX276" fmla="*/ 153722 w 5675092"/>
              <a:gd name="connsiteY276" fmla="*/ 1093644 h 2397608"/>
              <a:gd name="connsiteX277" fmla="*/ 133420 w 5675092"/>
              <a:gd name="connsiteY277" fmla="*/ 1096207 h 2397608"/>
              <a:gd name="connsiteX278" fmla="*/ 133737 w 5675092"/>
              <a:gd name="connsiteY278" fmla="*/ 1090762 h 2397608"/>
              <a:gd name="connsiteX279" fmla="*/ 153722 w 5675092"/>
              <a:gd name="connsiteY279" fmla="*/ 1093644 h 2397608"/>
              <a:gd name="connsiteX280" fmla="*/ 146471 w 5675092"/>
              <a:gd name="connsiteY280" fmla="*/ 937071 h 2397608"/>
              <a:gd name="connsiteX281" fmla="*/ 135998 w 5675092"/>
              <a:gd name="connsiteY281" fmla="*/ 934531 h 2397608"/>
              <a:gd name="connsiteX282" fmla="*/ 130761 w 5675092"/>
              <a:gd name="connsiteY282" fmla="*/ 929449 h 2397608"/>
              <a:gd name="connsiteX283" fmla="*/ 139597 w 5675092"/>
              <a:gd name="connsiteY283" fmla="*/ 928496 h 2397608"/>
              <a:gd name="connsiteX284" fmla="*/ 146471 w 5675092"/>
              <a:gd name="connsiteY284" fmla="*/ 937071 h 2397608"/>
              <a:gd name="connsiteX285" fmla="*/ 181796 w 5675092"/>
              <a:gd name="connsiteY285" fmla="*/ 1436673 h 2397608"/>
              <a:gd name="connsiteX286" fmla="*/ 178644 w 5675092"/>
              <a:gd name="connsiteY286" fmla="*/ 1439434 h 2397608"/>
              <a:gd name="connsiteX287" fmla="*/ 173602 w 5675092"/>
              <a:gd name="connsiteY287" fmla="*/ 1439434 h 2397608"/>
              <a:gd name="connsiteX288" fmla="*/ 173602 w 5675092"/>
              <a:gd name="connsiteY288" fmla="*/ 1432071 h 2397608"/>
              <a:gd name="connsiteX289" fmla="*/ 168560 w 5675092"/>
              <a:gd name="connsiteY289" fmla="*/ 1434525 h 2397608"/>
              <a:gd name="connsiteX290" fmla="*/ 163518 w 5675092"/>
              <a:gd name="connsiteY290" fmla="*/ 1439434 h 2397608"/>
              <a:gd name="connsiteX291" fmla="*/ 133265 w 5675092"/>
              <a:gd name="connsiteY291" fmla="*/ 1429615 h 2397608"/>
              <a:gd name="connsiteX292" fmla="*/ 120660 w 5675092"/>
              <a:gd name="connsiteY292" fmla="*/ 1429614 h 2397608"/>
              <a:gd name="connsiteX293" fmla="*/ 105532 w 5675092"/>
              <a:gd name="connsiteY293" fmla="*/ 1432071 h 2397608"/>
              <a:gd name="connsiteX294" fmla="*/ 103011 w 5675092"/>
              <a:gd name="connsiteY294" fmla="*/ 1427160 h 2397608"/>
              <a:gd name="connsiteX295" fmla="*/ 47548 w 5675092"/>
              <a:gd name="connsiteY295" fmla="*/ 1419798 h 2397608"/>
              <a:gd name="connsiteX296" fmla="*/ 52590 w 5675092"/>
              <a:gd name="connsiteY296" fmla="*/ 1412435 h 2397608"/>
              <a:gd name="connsiteX297" fmla="*/ 50068 w 5675092"/>
              <a:gd name="connsiteY297" fmla="*/ 1405073 h 2397608"/>
              <a:gd name="connsiteX298" fmla="*/ 47547 w 5675092"/>
              <a:gd name="connsiteY298" fmla="*/ 1409981 h 2397608"/>
              <a:gd name="connsiteX299" fmla="*/ 37463 w 5675092"/>
              <a:gd name="connsiteY299" fmla="*/ 1402619 h 2397608"/>
              <a:gd name="connsiteX300" fmla="*/ 47547 w 5675092"/>
              <a:gd name="connsiteY300" fmla="*/ 1395256 h 2397608"/>
              <a:gd name="connsiteX301" fmla="*/ 97969 w 5675092"/>
              <a:gd name="connsiteY301" fmla="*/ 1407527 h 2397608"/>
              <a:gd name="connsiteX302" fmla="*/ 100491 w 5675092"/>
              <a:gd name="connsiteY302" fmla="*/ 1402619 h 2397608"/>
              <a:gd name="connsiteX303" fmla="*/ 113096 w 5675092"/>
              <a:gd name="connsiteY303" fmla="*/ 1407526 h 2397608"/>
              <a:gd name="connsiteX304" fmla="*/ 135786 w 5675092"/>
              <a:gd name="connsiteY304" fmla="*/ 1412435 h 2397608"/>
              <a:gd name="connsiteX305" fmla="*/ 168560 w 5675092"/>
              <a:gd name="connsiteY305" fmla="*/ 1427160 h 2397608"/>
              <a:gd name="connsiteX306" fmla="*/ 178644 w 5675092"/>
              <a:gd name="connsiteY306" fmla="*/ 1434526 h 2397608"/>
              <a:gd name="connsiteX307" fmla="*/ 181166 w 5675092"/>
              <a:gd name="connsiteY307" fmla="*/ 1432071 h 2397608"/>
              <a:gd name="connsiteX308" fmla="*/ 181796 w 5675092"/>
              <a:gd name="connsiteY308" fmla="*/ 1436673 h 2397608"/>
              <a:gd name="connsiteX309" fmla="*/ 160973 w 5675092"/>
              <a:gd name="connsiteY309" fmla="*/ 1081482 h 2397608"/>
              <a:gd name="connsiteX310" fmla="*/ 153722 w 5675092"/>
              <a:gd name="connsiteY310" fmla="*/ 1089374 h 2397608"/>
              <a:gd name="connsiteX311" fmla="*/ 158254 w 5675092"/>
              <a:gd name="connsiteY311" fmla="*/ 1081482 h 2397608"/>
              <a:gd name="connsiteX312" fmla="*/ 160973 w 5675092"/>
              <a:gd name="connsiteY312" fmla="*/ 1081482 h 2397608"/>
              <a:gd name="connsiteX313" fmla="*/ 157006 w 5675092"/>
              <a:gd name="connsiteY313" fmla="*/ 948586 h 2397608"/>
              <a:gd name="connsiteX314" fmla="*/ 146470 w 5675092"/>
              <a:gd name="connsiteY314" fmla="*/ 949307 h 2397608"/>
              <a:gd name="connsiteX315" fmla="*/ 148887 w 5675092"/>
              <a:gd name="connsiteY315" fmla="*/ 941620 h 2397608"/>
              <a:gd name="connsiteX316" fmla="*/ 151606 w 5675092"/>
              <a:gd name="connsiteY316" fmla="*/ 937456 h 2397608"/>
              <a:gd name="connsiteX317" fmla="*/ 156138 w 5675092"/>
              <a:gd name="connsiteY317" fmla="*/ 939057 h 2397608"/>
              <a:gd name="connsiteX318" fmla="*/ 151305 w 5675092"/>
              <a:gd name="connsiteY318" fmla="*/ 944182 h 2397608"/>
              <a:gd name="connsiteX319" fmla="*/ 156138 w 5675092"/>
              <a:gd name="connsiteY319" fmla="*/ 944182 h 2397608"/>
              <a:gd name="connsiteX320" fmla="*/ 157006 w 5675092"/>
              <a:gd name="connsiteY320" fmla="*/ 948586 h 2397608"/>
              <a:gd name="connsiteX321" fmla="*/ 171849 w 5675092"/>
              <a:gd name="connsiteY321" fmla="*/ 1165900 h 2397608"/>
              <a:gd name="connsiteX322" fmla="*/ 163389 w 5675092"/>
              <a:gd name="connsiteY322" fmla="*/ 1165900 h 2397608"/>
              <a:gd name="connsiteX323" fmla="*/ 166209 w 5675092"/>
              <a:gd name="connsiteY323" fmla="*/ 1163509 h 2397608"/>
              <a:gd name="connsiteX324" fmla="*/ 171849 w 5675092"/>
              <a:gd name="connsiteY324" fmla="*/ 1165900 h 2397608"/>
              <a:gd name="connsiteX325" fmla="*/ 174018 w 5675092"/>
              <a:gd name="connsiteY325" fmla="*/ 1193179 h 2397608"/>
              <a:gd name="connsiteX326" fmla="*/ 166042 w 5675092"/>
              <a:gd name="connsiteY326" fmla="*/ 1190788 h 2397608"/>
              <a:gd name="connsiteX327" fmla="*/ 171359 w 5675092"/>
              <a:gd name="connsiteY327" fmla="*/ 1188397 h 2397608"/>
              <a:gd name="connsiteX328" fmla="*/ 174018 w 5675092"/>
              <a:gd name="connsiteY328" fmla="*/ 1193179 h 2397608"/>
              <a:gd name="connsiteX329" fmla="*/ 160972 w 5675092"/>
              <a:gd name="connsiteY329" fmla="*/ 972196 h 2397608"/>
              <a:gd name="connsiteX330" fmla="*/ 158556 w 5675092"/>
              <a:gd name="connsiteY330" fmla="*/ 984152 h 2397608"/>
              <a:gd name="connsiteX331" fmla="*/ 151305 w 5675092"/>
              <a:gd name="connsiteY331" fmla="*/ 976978 h 2397608"/>
              <a:gd name="connsiteX332" fmla="*/ 160972 w 5675092"/>
              <a:gd name="connsiteY332" fmla="*/ 972196 h 2397608"/>
              <a:gd name="connsiteX333" fmla="*/ 168848 w 5675092"/>
              <a:gd name="connsiteY333" fmla="*/ 1029149 h 2397608"/>
              <a:gd name="connsiteX334" fmla="*/ 153809 w 5675092"/>
              <a:gd name="connsiteY334" fmla="*/ 1031654 h 2397608"/>
              <a:gd name="connsiteX335" fmla="*/ 161328 w 5675092"/>
              <a:gd name="connsiteY335" fmla="*/ 1026644 h 2397608"/>
              <a:gd name="connsiteX336" fmla="*/ 158822 w 5675092"/>
              <a:gd name="connsiteY336" fmla="*/ 1031654 h 2397608"/>
              <a:gd name="connsiteX337" fmla="*/ 168848 w 5675092"/>
              <a:gd name="connsiteY337" fmla="*/ 1029149 h 2397608"/>
              <a:gd name="connsiteX338" fmla="*/ 161283 w 5675092"/>
              <a:gd name="connsiteY338" fmla="*/ 804970 h 2397608"/>
              <a:gd name="connsiteX339" fmla="*/ 160944 w 5675092"/>
              <a:gd name="connsiteY339" fmla="*/ 805283 h 2397608"/>
              <a:gd name="connsiteX340" fmla="*/ 161054 w 5675092"/>
              <a:gd name="connsiteY340" fmla="*/ 804959 h 2397608"/>
              <a:gd name="connsiteX341" fmla="*/ 188114 w 5675092"/>
              <a:gd name="connsiteY341" fmla="*/ 1188109 h 2397608"/>
              <a:gd name="connsiteX342" fmla="*/ 183028 w 5675092"/>
              <a:gd name="connsiteY342" fmla="*/ 1192468 h 2397608"/>
              <a:gd name="connsiteX343" fmla="*/ 176683 w 5675092"/>
              <a:gd name="connsiteY343" fmla="*/ 1188022 h 2397608"/>
              <a:gd name="connsiteX344" fmla="*/ 181819 w 5675092"/>
              <a:gd name="connsiteY344" fmla="*/ 1188973 h 2397608"/>
              <a:gd name="connsiteX345" fmla="*/ 188767 w 5675092"/>
              <a:gd name="connsiteY345" fmla="*/ 1188022 h 2397608"/>
              <a:gd name="connsiteX346" fmla="*/ 188114 w 5675092"/>
              <a:gd name="connsiteY346" fmla="*/ 1188109 h 2397608"/>
              <a:gd name="connsiteX347" fmla="*/ 188574 w 5675092"/>
              <a:gd name="connsiteY347" fmla="*/ 1187715 h 2397608"/>
              <a:gd name="connsiteX348" fmla="*/ 171849 w 5675092"/>
              <a:gd name="connsiteY348" fmla="*/ 926759 h 2397608"/>
              <a:gd name="connsiteX349" fmla="*/ 164235 w 5675092"/>
              <a:gd name="connsiteY349" fmla="*/ 929389 h 2397608"/>
              <a:gd name="connsiteX350" fmla="*/ 164236 w 5675092"/>
              <a:gd name="connsiteY350" fmla="*/ 939912 h 2397608"/>
              <a:gd name="connsiteX351" fmla="*/ 149009 w 5675092"/>
              <a:gd name="connsiteY351" fmla="*/ 934651 h 2397608"/>
              <a:gd name="connsiteX352" fmla="*/ 149009 w 5675092"/>
              <a:gd name="connsiteY352" fmla="*/ 929389 h 2397608"/>
              <a:gd name="connsiteX353" fmla="*/ 171849 w 5675092"/>
              <a:gd name="connsiteY353" fmla="*/ 926759 h 2397608"/>
              <a:gd name="connsiteX354" fmla="*/ 176773 w 5675092"/>
              <a:gd name="connsiteY354" fmla="*/ 996372 h 2397608"/>
              <a:gd name="connsiteX355" fmla="*/ 173782 w 5675092"/>
              <a:gd name="connsiteY355" fmla="*/ 999398 h 2397608"/>
              <a:gd name="connsiteX356" fmla="*/ 165806 w 5675092"/>
              <a:gd name="connsiteY356" fmla="*/ 996708 h 2397608"/>
              <a:gd name="connsiteX357" fmla="*/ 165806 w 5675092"/>
              <a:gd name="connsiteY357" fmla="*/ 991328 h 2397608"/>
              <a:gd name="connsiteX358" fmla="*/ 176441 w 5675092"/>
              <a:gd name="connsiteY358" fmla="*/ 994018 h 2397608"/>
              <a:gd name="connsiteX359" fmla="*/ 176773 w 5675092"/>
              <a:gd name="connsiteY359" fmla="*/ 996372 h 2397608"/>
              <a:gd name="connsiteX360" fmla="*/ 163454 w 5675092"/>
              <a:gd name="connsiteY360" fmla="*/ 797831 h 2397608"/>
              <a:gd name="connsiteX361" fmla="*/ 161054 w 5675092"/>
              <a:gd name="connsiteY361" fmla="*/ 804959 h 2397608"/>
              <a:gd name="connsiteX362" fmla="*/ 155297 w 5675092"/>
              <a:gd name="connsiteY362" fmla="*/ 804662 h 2397608"/>
              <a:gd name="connsiteX363" fmla="*/ 145885 w 5675092"/>
              <a:gd name="connsiteY363" fmla="*/ 812732 h 2397608"/>
              <a:gd name="connsiteX364" fmla="*/ 130826 w 5675092"/>
              <a:gd name="connsiteY364" fmla="*/ 820181 h 2397608"/>
              <a:gd name="connsiteX365" fmla="*/ 125807 w 5675092"/>
              <a:gd name="connsiteY365" fmla="*/ 815215 h 2397608"/>
              <a:gd name="connsiteX366" fmla="*/ 128316 w 5675092"/>
              <a:gd name="connsiteY366" fmla="*/ 810249 h 2397608"/>
              <a:gd name="connsiteX367" fmla="*/ 138355 w 5675092"/>
              <a:gd name="connsiteY367" fmla="*/ 810249 h 2397608"/>
              <a:gd name="connsiteX368" fmla="*/ 140471 w 5675092"/>
              <a:gd name="connsiteY368" fmla="*/ 807259 h 2397608"/>
              <a:gd name="connsiteX369" fmla="*/ 140865 w 5675092"/>
              <a:gd name="connsiteY369" fmla="*/ 807766 h 2397608"/>
              <a:gd name="connsiteX370" fmla="*/ 140552 w 5675092"/>
              <a:gd name="connsiteY370" fmla="*/ 807146 h 2397608"/>
              <a:gd name="connsiteX371" fmla="*/ 140471 w 5675092"/>
              <a:gd name="connsiteY371" fmla="*/ 807259 h 2397608"/>
              <a:gd name="connsiteX372" fmla="*/ 137728 w 5675092"/>
              <a:gd name="connsiteY372" fmla="*/ 803730 h 2397608"/>
              <a:gd name="connsiteX373" fmla="*/ 130825 w 5675092"/>
              <a:gd name="connsiteY373" fmla="*/ 805283 h 2397608"/>
              <a:gd name="connsiteX374" fmla="*/ 130825 w 5675092"/>
              <a:gd name="connsiteY374" fmla="*/ 787898 h 2397608"/>
              <a:gd name="connsiteX375" fmla="*/ 138356 w 5675092"/>
              <a:gd name="connsiteY375" fmla="*/ 795348 h 2397608"/>
              <a:gd name="connsiteX376" fmla="*/ 133335 w 5675092"/>
              <a:gd name="connsiteY376" fmla="*/ 795348 h 2397608"/>
              <a:gd name="connsiteX377" fmla="*/ 130825 w 5675092"/>
              <a:gd name="connsiteY377" fmla="*/ 800314 h 2397608"/>
              <a:gd name="connsiteX378" fmla="*/ 140865 w 5675092"/>
              <a:gd name="connsiteY378" fmla="*/ 795348 h 2397608"/>
              <a:gd name="connsiteX379" fmla="*/ 163454 w 5675092"/>
              <a:gd name="connsiteY379" fmla="*/ 797831 h 2397608"/>
              <a:gd name="connsiteX380" fmla="*/ 186350 w 5675092"/>
              <a:gd name="connsiteY380" fmla="*/ 1131224 h 2397608"/>
              <a:gd name="connsiteX381" fmla="*/ 181516 w 5675092"/>
              <a:gd name="connsiteY381" fmla="*/ 1138397 h 2397608"/>
              <a:gd name="connsiteX382" fmla="*/ 176682 w 5675092"/>
              <a:gd name="connsiteY382" fmla="*/ 1138397 h 2397608"/>
              <a:gd name="connsiteX383" fmla="*/ 179099 w 5675092"/>
              <a:gd name="connsiteY383" fmla="*/ 1133615 h 2397608"/>
              <a:gd name="connsiteX384" fmla="*/ 179099 w 5675092"/>
              <a:gd name="connsiteY384" fmla="*/ 1128832 h 2397608"/>
              <a:gd name="connsiteX385" fmla="*/ 183630 w 5675092"/>
              <a:gd name="connsiteY385" fmla="*/ 1128236 h 2397608"/>
              <a:gd name="connsiteX386" fmla="*/ 186350 w 5675092"/>
              <a:gd name="connsiteY386" fmla="*/ 1131224 h 2397608"/>
              <a:gd name="connsiteX387" fmla="*/ 191185 w 5675092"/>
              <a:gd name="connsiteY387" fmla="*/ 1185481 h 2397608"/>
              <a:gd name="connsiteX388" fmla="*/ 188574 w 5675092"/>
              <a:gd name="connsiteY388" fmla="*/ 1187715 h 2397608"/>
              <a:gd name="connsiteX389" fmla="*/ 183934 w 5675092"/>
              <a:gd name="connsiteY389" fmla="*/ 1180396 h 2397608"/>
              <a:gd name="connsiteX390" fmla="*/ 191185 w 5675092"/>
              <a:gd name="connsiteY390" fmla="*/ 1185481 h 2397608"/>
              <a:gd name="connsiteX391" fmla="*/ 196762 w 5675092"/>
              <a:gd name="connsiteY391" fmla="*/ 1212810 h 2397608"/>
              <a:gd name="connsiteX392" fmla="*/ 189225 w 5675092"/>
              <a:gd name="connsiteY392" fmla="*/ 1207836 h 2397608"/>
              <a:gd name="connsiteX393" fmla="*/ 191737 w 5675092"/>
              <a:gd name="connsiteY393" fmla="*/ 1202860 h 2397608"/>
              <a:gd name="connsiteX394" fmla="*/ 184200 w 5675092"/>
              <a:gd name="connsiteY394" fmla="*/ 1202859 h 2397608"/>
              <a:gd name="connsiteX395" fmla="*/ 184200 w 5675092"/>
              <a:gd name="connsiteY395" fmla="*/ 1215299 h 2397608"/>
              <a:gd name="connsiteX396" fmla="*/ 196762 w 5675092"/>
              <a:gd name="connsiteY396" fmla="*/ 1212810 h 2397608"/>
              <a:gd name="connsiteX397" fmla="*/ 179099 w 5675092"/>
              <a:gd name="connsiteY397" fmla="*/ 936564 h 2397608"/>
              <a:gd name="connsiteX398" fmla="*/ 179100 w 5675092"/>
              <a:gd name="connsiteY398" fmla="*/ 947087 h 2397608"/>
              <a:gd name="connsiteX399" fmla="*/ 174266 w 5675092"/>
              <a:gd name="connsiteY399" fmla="*/ 939195 h 2397608"/>
              <a:gd name="connsiteX400" fmla="*/ 175776 w 5675092"/>
              <a:gd name="connsiteY400" fmla="*/ 935907 h 2397608"/>
              <a:gd name="connsiteX401" fmla="*/ 179099 w 5675092"/>
              <a:gd name="connsiteY401" fmla="*/ 936564 h 2397608"/>
              <a:gd name="connsiteX402" fmla="*/ 174607 w 5675092"/>
              <a:gd name="connsiteY402" fmla="*/ 764919 h 2397608"/>
              <a:gd name="connsiteX403" fmla="*/ 173842 w 5675092"/>
              <a:gd name="connsiteY403" fmla="*/ 769962 h 2397608"/>
              <a:gd name="connsiteX404" fmla="*/ 165685 w 5675092"/>
              <a:gd name="connsiteY404" fmla="*/ 772353 h 2397608"/>
              <a:gd name="connsiteX405" fmla="*/ 165685 w 5675092"/>
              <a:gd name="connsiteY405" fmla="*/ 767572 h 2397608"/>
              <a:gd name="connsiteX406" fmla="*/ 173842 w 5675092"/>
              <a:gd name="connsiteY406" fmla="*/ 765180 h 2397608"/>
              <a:gd name="connsiteX407" fmla="*/ 174607 w 5675092"/>
              <a:gd name="connsiteY407" fmla="*/ 764919 h 2397608"/>
              <a:gd name="connsiteX408" fmla="*/ 191406 w 5675092"/>
              <a:gd name="connsiteY408" fmla="*/ 1009107 h 2397608"/>
              <a:gd name="connsiteX409" fmla="*/ 183886 w 5675092"/>
              <a:gd name="connsiteY409" fmla="*/ 1006601 h 2397608"/>
              <a:gd name="connsiteX410" fmla="*/ 178874 w 5675092"/>
              <a:gd name="connsiteY410" fmla="*/ 1019127 h 2397608"/>
              <a:gd name="connsiteX411" fmla="*/ 191406 w 5675092"/>
              <a:gd name="connsiteY411" fmla="*/ 1009107 h 2397608"/>
              <a:gd name="connsiteX412" fmla="*/ 206812 w 5675092"/>
              <a:gd name="connsiteY412" fmla="*/ 1207836 h 2397608"/>
              <a:gd name="connsiteX413" fmla="*/ 199274 w 5675092"/>
              <a:gd name="connsiteY413" fmla="*/ 1207836 h 2397608"/>
              <a:gd name="connsiteX414" fmla="*/ 206812 w 5675092"/>
              <a:gd name="connsiteY414" fmla="*/ 1207836 h 2397608"/>
              <a:gd name="connsiteX415" fmla="*/ 204478 w 5675092"/>
              <a:gd name="connsiteY415" fmla="*/ 1148860 h 2397608"/>
              <a:gd name="connsiteX416" fmla="*/ 201658 w 5675092"/>
              <a:gd name="connsiteY416" fmla="*/ 1151551 h 2397608"/>
              <a:gd name="connsiteX417" fmla="*/ 198838 w 5675092"/>
              <a:gd name="connsiteY417" fmla="*/ 1140791 h 2397608"/>
              <a:gd name="connsiteX418" fmla="*/ 204478 w 5675092"/>
              <a:gd name="connsiteY418" fmla="*/ 1148860 h 2397608"/>
              <a:gd name="connsiteX419" fmla="*/ 191184 w 5675092"/>
              <a:gd name="connsiteY419" fmla="*/ 947085 h 2397608"/>
              <a:gd name="connsiteX420" fmla="*/ 183933 w 5675092"/>
              <a:gd name="connsiteY420" fmla="*/ 944694 h 2397608"/>
              <a:gd name="connsiteX421" fmla="*/ 181516 w 5675092"/>
              <a:gd name="connsiteY421" fmla="*/ 951868 h 2397608"/>
              <a:gd name="connsiteX422" fmla="*/ 181516 w 5675092"/>
              <a:gd name="connsiteY422" fmla="*/ 947085 h 2397608"/>
              <a:gd name="connsiteX423" fmla="*/ 188768 w 5675092"/>
              <a:gd name="connsiteY423" fmla="*/ 942303 h 2397608"/>
              <a:gd name="connsiteX424" fmla="*/ 191184 w 5675092"/>
              <a:gd name="connsiteY424" fmla="*/ 947085 h 2397608"/>
              <a:gd name="connsiteX425" fmla="*/ 211480 w 5675092"/>
              <a:gd name="connsiteY425" fmla="*/ 1202746 h 2397608"/>
              <a:gd name="connsiteX426" fmla="*/ 206646 w 5675092"/>
              <a:gd name="connsiteY426" fmla="*/ 1202746 h 2397608"/>
              <a:gd name="connsiteX427" fmla="*/ 209064 w 5675092"/>
              <a:gd name="connsiteY427" fmla="*/ 1200356 h 2397608"/>
              <a:gd name="connsiteX428" fmla="*/ 206647 w 5675092"/>
              <a:gd name="connsiteY428" fmla="*/ 1195573 h 2397608"/>
              <a:gd name="connsiteX429" fmla="*/ 211480 w 5675092"/>
              <a:gd name="connsiteY429" fmla="*/ 1202746 h 2397608"/>
              <a:gd name="connsiteX430" fmla="*/ 191184 w 5675092"/>
              <a:gd name="connsiteY430" fmla="*/ 877337 h 2397608"/>
              <a:gd name="connsiteX431" fmla="*/ 183933 w 5675092"/>
              <a:gd name="connsiteY431" fmla="*/ 877337 h 2397608"/>
              <a:gd name="connsiteX432" fmla="*/ 183933 w 5675092"/>
              <a:gd name="connsiteY432" fmla="*/ 871756 h 2397608"/>
              <a:gd name="connsiteX433" fmla="*/ 191184 w 5675092"/>
              <a:gd name="connsiteY433" fmla="*/ 877337 h 2397608"/>
              <a:gd name="connsiteX434" fmla="*/ 183813 w 5675092"/>
              <a:gd name="connsiteY434" fmla="*/ 760398 h 2397608"/>
              <a:gd name="connsiteX435" fmla="*/ 176108 w 5675092"/>
              <a:gd name="connsiteY435" fmla="*/ 765180 h 2397608"/>
              <a:gd name="connsiteX436" fmla="*/ 163269 w 5675092"/>
              <a:gd name="connsiteY436" fmla="*/ 762789 h 2397608"/>
              <a:gd name="connsiteX437" fmla="*/ 178677 w 5675092"/>
              <a:gd name="connsiteY437" fmla="*/ 758004 h 2397608"/>
              <a:gd name="connsiteX438" fmla="*/ 183813 w 5675092"/>
              <a:gd name="connsiteY438" fmla="*/ 760398 h 2397608"/>
              <a:gd name="connsiteX439" fmla="*/ 198435 w 5675092"/>
              <a:gd name="connsiteY439" fmla="*/ 966815 h 2397608"/>
              <a:gd name="connsiteX440" fmla="*/ 193601 w 5675092"/>
              <a:gd name="connsiteY440" fmla="*/ 961434 h 2397608"/>
              <a:gd name="connsiteX441" fmla="*/ 198435 w 5675092"/>
              <a:gd name="connsiteY441" fmla="*/ 966815 h 2397608"/>
              <a:gd name="connsiteX442" fmla="*/ 216862 w 5675092"/>
              <a:gd name="connsiteY442" fmla="*/ 1237686 h 2397608"/>
              <a:gd name="connsiteX443" fmla="*/ 209324 w 5675092"/>
              <a:gd name="connsiteY443" fmla="*/ 1242663 h 2397608"/>
              <a:gd name="connsiteX444" fmla="*/ 216862 w 5675092"/>
              <a:gd name="connsiteY444" fmla="*/ 1237686 h 2397608"/>
              <a:gd name="connsiteX445" fmla="*/ 193601 w 5675092"/>
              <a:gd name="connsiteY445" fmla="*/ 842461 h 2397608"/>
              <a:gd name="connsiteX446" fmla="*/ 191183 w 5675092"/>
              <a:gd name="connsiteY446" fmla="*/ 847842 h 2397608"/>
              <a:gd name="connsiteX447" fmla="*/ 186350 w 5675092"/>
              <a:gd name="connsiteY447" fmla="*/ 845152 h 2397608"/>
              <a:gd name="connsiteX448" fmla="*/ 188163 w 5675092"/>
              <a:gd name="connsiteY448" fmla="*/ 841789 h 2397608"/>
              <a:gd name="connsiteX449" fmla="*/ 193601 w 5675092"/>
              <a:gd name="connsiteY449" fmla="*/ 842461 h 2397608"/>
              <a:gd name="connsiteX450" fmla="*/ 191062 w 5675092"/>
              <a:gd name="connsiteY450" fmla="*/ 765180 h 2397608"/>
              <a:gd name="connsiteX451" fmla="*/ 178978 w 5675092"/>
              <a:gd name="connsiteY451" fmla="*/ 774744 h 2397608"/>
              <a:gd name="connsiteX452" fmla="*/ 191062 w 5675092"/>
              <a:gd name="connsiteY452" fmla="*/ 765180 h 2397608"/>
              <a:gd name="connsiteX453" fmla="*/ 186229 w 5675092"/>
              <a:gd name="connsiteY453" fmla="*/ 689852 h 2397608"/>
              <a:gd name="connsiteX454" fmla="*/ 186229 w 5675092"/>
              <a:gd name="connsiteY454" fmla="*/ 695231 h 2397608"/>
              <a:gd name="connsiteX455" fmla="*/ 178978 w 5675092"/>
              <a:gd name="connsiteY455" fmla="*/ 695231 h 2397608"/>
              <a:gd name="connsiteX456" fmla="*/ 186229 w 5675092"/>
              <a:gd name="connsiteY456" fmla="*/ 689852 h 2397608"/>
              <a:gd name="connsiteX457" fmla="*/ 198435 w 5675092"/>
              <a:gd name="connsiteY457" fmla="*/ 859800 h 2397608"/>
              <a:gd name="connsiteX458" fmla="*/ 193601 w 5675092"/>
              <a:gd name="connsiteY458" fmla="*/ 857409 h 2397608"/>
              <a:gd name="connsiteX459" fmla="*/ 196018 w 5675092"/>
              <a:gd name="connsiteY459" fmla="*/ 852626 h 2397608"/>
              <a:gd name="connsiteX460" fmla="*/ 198435 w 5675092"/>
              <a:gd name="connsiteY460" fmla="*/ 859800 h 2397608"/>
              <a:gd name="connsiteX461" fmla="*/ 188647 w 5675092"/>
              <a:gd name="connsiteY461" fmla="*/ 710179 h 2397608"/>
              <a:gd name="connsiteX462" fmla="*/ 181396 w 5675092"/>
              <a:gd name="connsiteY462" fmla="*/ 714961 h 2397608"/>
              <a:gd name="connsiteX463" fmla="*/ 183812 w 5675092"/>
              <a:gd name="connsiteY463" fmla="*/ 705394 h 2397608"/>
              <a:gd name="connsiteX464" fmla="*/ 188647 w 5675092"/>
              <a:gd name="connsiteY464" fmla="*/ 710179 h 2397608"/>
              <a:gd name="connsiteX465" fmla="*/ 204477 w 5675092"/>
              <a:gd name="connsiteY465" fmla="*/ 929150 h 2397608"/>
              <a:gd name="connsiteX466" fmla="*/ 201658 w 5675092"/>
              <a:gd name="connsiteY466" fmla="*/ 937520 h 2397608"/>
              <a:gd name="connsiteX467" fmla="*/ 196018 w 5675092"/>
              <a:gd name="connsiteY467" fmla="*/ 931940 h 2397608"/>
              <a:gd name="connsiteX468" fmla="*/ 204477 w 5675092"/>
              <a:gd name="connsiteY468" fmla="*/ 929150 h 2397608"/>
              <a:gd name="connsiteX469" fmla="*/ 214163 w 5675092"/>
              <a:gd name="connsiteY469" fmla="*/ 976994 h 2397608"/>
              <a:gd name="connsiteX470" fmla="*/ 209329 w 5675092"/>
              <a:gd name="connsiteY470" fmla="*/ 981776 h 2397608"/>
              <a:gd name="connsiteX471" fmla="*/ 214163 w 5675092"/>
              <a:gd name="connsiteY471" fmla="*/ 976994 h 2397608"/>
              <a:gd name="connsiteX472" fmla="*/ 214172 w 5675092"/>
              <a:gd name="connsiteY472" fmla="*/ 942319 h 2397608"/>
              <a:gd name="connsiteX473" fmla="*/ 204505 w 5675092"/>
              <a:gd name="connsiteY473" fmla="*/ 939529 h 2397608"/>
              <a:gd name="connsiteX474" fmla="*/ 214172 w 5675092"/>
              <a:gd name="connsiteY474" fmla="*/ 942319 h 2397608"/>
              <a:gd name="connsiteX475" fmla="*/ 206773 w 5675092"/>
              <a:gd name="connsiteY475" fmla="*/ 824966 h 2397608"/>
              <a:gd name="connsiteX476" fmla="*/ 200731 w 5675092"/>
              <a:gd name="connsiteY476" fmla="*/ 822575 h 2397608"/>
              <a:gd name="connsiteX477" fmla="*/ 203751 w 5675092"/>
              <a:gd name="connsiteY477" fmla="*/ 819286 h 2397608"/>
              <a:gd name="connsiteX478" fmla="*/ 206773 w 5675092"/>
              <a:gd name="connsiteY478" fmla="*/ 824966 h 2397608"/>
              <a:gd name="connsiteX479" fmla="*/ 221483 w 5675092"/>
              <a:gd name="connsiteY479" fmla="*/ 1016623 h 2397608"/>
              <a:gd name="connsiteX480" fmla="*/ 206444 w 5675092"/>
              <a:gd name="connsiteY480" fmla="*/ 1016623 h 2397608"/>
              <a:gd name="connsiteX481" fmla="*/ 221483 w 5675092"/>
              <a:gd name="connsiteY481" fmla="*/ 1016623 h 2397608"/>
              <a:gd name="connsiteX482" fmla="*/ 239474 w 5675092"/>
              <a:gd name="connsiteY482" fmla="*/ 1255102 h 2397608"/>
              <a:gd name="connsiteX483" fmla="*/ 229424 w 5675092"/>
              <a:gd name="connsiteY483" fmla="*/ 1255102 h 2397608"/>
              <a:gd name="connsiteX484" fmla="*/ 239474 w 5675092"/>
              <a:gd name="connsiteY484" fmla="*/ 1255102 h 2397608"/>
              <a:gd name="connsiteX485" fmla="*/ 221090 w 5675092"/>
              <a:gd name="connsiteY485" fmla="*/ 944708 h 2397608"/>
              <a:gd name="connsiteX486" fmla="*/ 210983 w 5675092"/>
              <a:gd name="connsiteY486" fmla="*/ 949491 h 2397608"/>
              <a:gd name="connsiteX487" fmla="*/ 221090 w 5675092"/>
              <a:gd name="connsiteY487" fmla="*/ 944708 h 2397608"/>
              <a:gd name="connsiteX488" fmla="*/ 236961 w 5675092"/>
              <a:gd name="connsiteY488" fmla="*/ 1168033 h 2397608"/>
              <a:gd name="connsiteX489" fmla="*/ 226912 w 5675092"/>
              <a:gd name="connsiteY489" fmla="*/ 1163060 h 2397608"/>
              <a:gd name="connsiteX490" fmla="*/ 236961 w 5675092"/>
              <a:gd name="connsiteY490" fmla="*/ 1168033 h 2397608"/>
              <a:gd name="connsiteX491" fmla="*/ 209189 w 5675092"/>
              <a:gd name="connsiteY491" fmla="*/ 732897 h 2397608"/>
              <a:gd name="connsiteX492" fmla="*/ 200731 w 5675092"/>
              <a:gd name="connsiteY492" fmla="*/ 737680 h 2397608"/>
              <a:gd name="connsiteX493" fmla="*/ 209189 w 5675092"/>
              <a:gd name="connsiteY493" fmla="*/ 732897 h 2397608"/>
              <a:gd name="connsiteX494" fmla="*/ 228671 w 5675092"/>
              <a:gd name="connsiteY494" fmla="*/ 956665 h 2397608"/>
              <a:gd name="connsiteX495" fmla="*/ 223617 w 5675092"/>
              <a:gd name="connsiteY495" fmla="*/ 959056 h 2397608"/>
              <a:gd name="connsiteX496" fmla="*/ 223617 w 5675092"/>
              <a:gd name="connsiteY496" fmla="*/ 949491 h 2397608"/>
              <a:gd name="connsiteX497" fmla="*/ 205930 w 5675092"/>
              <a:gd name="connsiteY497" fmla="*/ 954274 h 2397608"/>
              <a:gd name="connsiteX498" fmla="*/ 208456 w 5675092"/>
              <a:gd name="connsiteY498" fmla="*/ 951882 h 2397608"/>
              <a:gd name="connsiteX499" fmla="*/ 200876 w 5675092"/>
              <a:gd name="connsiteY499" fmla="*/ 944708 h 2397608"/>
              <a:gd name="connsiteX500" fmla="*/ 216037 w 5675092"/>
              <a:gd name="connsiteY500" fmla="*/ 939925 h 2397608"/>
              <a:gd name="connsiteX501" fmla="*/ 223617 w 5675092"/>
              <a:gd name="connsiteY501" fmla="*/ 939925 h 2397608"/>
              <a:gd name="connsiteX502" fmla="*/ 228671 w 5675092"/>
              <a:gd name="connsiteY502" fmla="*/ 956665 h 2397608"/>
              <a:gd name="connsiteX503" fmla="*/ 216440 w 5675092"/>
              <a:gd name="connsiteY503" fmla="*/ 765181 h 2397608"/>
              <a:gd name="connsiteX504" fmla="*/ 193479 w 5675092"/>
              <a:gd name="connsiteY504" fmla="*/ 769962 h 2397608"/>
              <a:gd name="connsiteX505" fmla="*/ 203685 w 5675092"/>
              <a:gd name="connsiteY505" fmla="*/ 762789 h 2397608"/>
              <a:gd name="connsiteX506" fmla="*/ 203684 w 5675092"/>
              <a:gd name="connsiteY506" fmla="*/ 767572 h 2397608"/>
              <a:gd name="connsiteX507" fmla="*/ 216440 w 5675092"/>
              <a:gd name="connsiteY507" fmla="*/ 765181 h 2397608"/>
              <a:gd name="connsiteX508" fmla="*/ 218859 w 5675092"/>
              <a:gd name="connsiteY508" fmla="*/ 717749 h 2397608"/>
              <a:gd name="connsiteX509" fmla="*/ 208585 w 5675092"/>
              <a:gd name="connsiteY509" fmla="*/ 725522 h 2397608"/>
              <a:gd name="connsiteX510" fmla="*/ 206017 w 5675092"/>
              <a:gd name="connsiteY510" fmla="*/ 717749 h 2397608"/>
              <a:gd name="connsiteX511" fmla="*/ 206017 w 5675092"/>
              <a:gd name="connsiteY511" fmla="*/ 728113 h 2397608"/>
              <a:gd name="connsiteX512" fmla="*/ 198314 w 5675092"/>
              <a:gd name="connsiteY512" fmla="*/ 728112 h 2397608"/>
              <a:gd name="connsiteX513" fmla="*/ 198314 w 5675092"/>
              <a:gd name="connsiteY513" fmla="*/ 727516 h 2397608"/>
              <a:gd name="connsiteX514" fmla="*/ 190820 w 5675092"/>
              <a:gd name="connsiteY514" fmla="*/ 724925 h 2397608"/>
              <a:gd name="connsiteX515" fmla="*/ 185826 w 5675092"/>
              <a:gd name="connsiteY515" fmla="*/ 730107 h 2397608"/>
              <a:gd name="connsiteX516" fmla="*/ 183328 w 5675092"/>
              <a:gd name="connsiteY516" fmla="*/ 732698 h 2397608"/>
              <a:gd name="connsiteX517" fmla="*/ 180831 w 5675092"/>
              <a:gd name="connsiteY517" fmla="*/ 724925 h 2397608"/>
              <a:gd name="connsiteX518" fmla="*/ 160851 w 5675092"/>
              <a:gd name="connsiteY518" fmla="*/ 727516 h 2397608"/>
              <a:gd name="connsiteX519" fmla="*/ 175836 w 5675092"/>
              <a:gd name="connsiteY519" fmla="*/ 719744 h 2397608"/>
              <a:gd name="connsiteX520" fmla="*/ 198314 w 5675092"/>
              <a:gd name="connsiteY520" fmla="*/ 719744 h 2397608"/>
              <a:gd name="connsiteX521" fmla="*/ 198314 w 5675092"/>
              <a:gd name="connsiteY521" fmla="*/ 717749 h 2397608"/>
              <a:gd name="connsiteX522" fmla="*/ 208585 w 5675092"/>
              <a:gd name="connsiteY522" fmla="*/ 716780 h 2397608"/>
              <a:gd name="connsiteX523" fmla="*/ 218859 w 5675092"/>
              <a:gd name="connsiteY523" fmla="*/ 717749 h 2397608"/>
              <a:gd name="connsiteX524" fmla="*/ 239027 w 5675092"/>
              <a:gd name="connsiteY524" fmla="*/ 1011612 h 2397608"/>
              <a:gd name="connsiteX525" fmla="*/ 231508 w 5675092"/>
              <a:gd name="connsiteY525" fmla="*/ 1011612 h 2397608"/>
              <a:gd name="connsiteX526" fmla="*/ 239027 w 5675092"/>
              <a:gd name="connsiteY526" fmla="*/ 1011612 h 2397608"/>
              <a:gd name="connsiteX527" fmla="*/ 239542 w 5675092"/>
              <a:gd name="connsiteY527" fmla="*/ 976991 h 2397608"/>
              <a:gd name="connsiteX528" fmla="*/ 228666 w 5675092"/>
              <a:gd name="connsiteY528" fmla="*/ 976991 h 2397608"/>
              <a:gd name="connsiteX529" fmla="*/ 239542 w 5675092"/>
              <a:gd name="connsiteY529" fmla="*/ 976991 h 2397608"/>
              <a:gd name="connsiteX530" fmla="*/ 222785 w 5675092"/>
              <a:gd name="connsiteY530" fmla="*/ 725124 h 2397608"/>
              <a:gd name="connsiteX531" fmla="*/ 218857 w 5675092"/>
              <a:gd name="connsiteY531" fmla="*/ 730504 h 2397608"/>
              <a:gd name="connsiteX532" fmla="*/ 221274 w 5675092"/>
              <a:gd name="connsiteY532" fmla="*/ 719743 h 2397608"/>
              <a:gd name="connsiteX533" fmla="*/ 222785 w 5675092"/>
              <a:gd name="connsiteY533" fmla="*/ 725124 h 2397608"/>
              <a:gd name="connsiteX534" fmla="*/ 257061 w 5675092"/>
              <a:gd name="connsiteY534" fmla="*/ 1163060 h 2397608"/>
              <a:gd name="connsiteX535" fmla="*/ 247011 w 5675092"/>
              <a:gd name="connsiteY535" fmla="*/ 1165545 h 2397608"/>
              <a:gd name="connsiteX536" fmla="*/ 257061 w 5675092"/>
              <a:gd name="connsiteY536" fmla="*/ 1163060 h 2397608"/>
              <a:gd name="connsiteX537" fmla="*/ 254549 w 5675092"/>
              <a:gd name="connsiteY537" fmla="*/ 1098381 h 2397608"/>
              <a:gd name="connsiteX538" fmla="*/ 249523 w 5675092"/>
              <a:gd name="connsiteY538" fmla="*/ 1095892 h 2397608"/>
              <a:gd name="connsiteX539" fmla="*/ 244499 w 5675092"/>
              <a:gd name="connsiteY539" fmla="*/ 1103355 h 2397608"/>
              <a:gd name="connsiteX540" fmla="*/ 254549 w 5675092"/>
              <a:gd name="connsiteY540" fmla="*/ 1098381 h 2397608"/>
              <a:gd name="connsiteX541" fmla="*/ 249053 w 5675092"/>
              <a:gd name="connsiteY541" fmla="*/ 1014117 h 2397608"/>
              <a:gd name="connsiteX542" fmla="*/ 241534 w 5675092"/>
              <a:gd name="connsiteY542" fmla="*/ 1019128 h 2397608"/>
              <a:gd name="connsiteX543" fmla="*/ 249053 w 5675092"/>
              <a:gd name="connsiteY543" fmla="*/ 1014117 h 2397608"/>
              <a:gd name="connsiteX544" fmla="*/ 255491 w 5675092"/>
              <a:gd name="connsiteY544" fmla="*/ 1081901 h 2397608"/>
              <a:gd name="connsiteX545" fmla="*/ 249524 w 5675092"/>
              <a:gd name="connsiteY545" fmla="*/ 1071017 h 2397608"/>
              <a:gd name="connsiteX546" fmla="*/ 239475 w 5675092"/>
              <a:gd name="connsiteY546" fmla="*/ 1073505 h 2397608"/>
              <a:gd name="connsiteX547" fmla="*/ 239474 w 5675092"/>
              <a:gd name="connsiteY547" fmla="*/ 1085942 h 2397608"/>
              <a:gd name="connsiteX548" fmla="*/ 252036 w 5675092"/>
              <a:gd name="connsiteY548" fmla="*/ 1090918 h 2397608"/>
              <a:gd name="connsiteX549" fmla="*/ 255491 w 5675092"/>
              <a:gd name="connsiteY549" fmla="*/ 1081901 h 2397608"/>
              <a:gd name="connsiteX550" fmla="*/ 254549 w 5675092"/>
              <a:gd name="connsiteY550" fmla="*/ 1048630 h 2397608"/>
              <a:gd name="connsiteX551" fmla="*/ 252856 w 5675092"/>
              <a:gd name="connsiteY551" fmla="*/ 1048893 h 2397608"/>
              <a:gd name="connsiteX552" fmla="*/ 254078 w 5675092"/>
              <a:gd name="connsiteY552" fmla="*/ 1046607 h 2397608"/>
              <a:gd name="connsiteX553" fmla="*/ 254549 w 5675092"/>
              <a:gd name="connsiteY553" fmla="*/ 1048630 h 2397608"/>
              <a:gd name="connsiteX554" fmla="*/ 236985 w 5675092"/>
              <a:gd name="connsiteY554" fmla="*/ 767571 h 2397608"/>
              <a:gd name="connsiteX555" fmla="*/ 229216 w 5675092"/>
              <a:gd name="connsiteY555" fmla="*/ 772354 h 2397608"/>
              <a:gd name="connsiteX556" fmla="*/ 218858 w 5675092"/>
              <a:gd name="connsiteY556" fmla="*/ 772354 h 2397608"/>
              <a:gd name="connsiteX557" fmla="*/ 227921 w 5675092"/>
              <a:gd name="connsiteY557" fmla="*/ 766376 h 2397608"/>
              <a:gd name="connsiteX558" fmla="*/ 236985 w 5675092"/>
              <a:gd name="connsiteY558" fmla="*/ 767571 h 2397608"/>
              <a:gd name="connsiteX559" fmla="*/ 267111 w 5675092"/>
              <a:gd name="connsiteY559" fmla="*/ 1163059 h 2397608"/>
              <a:gd name="connsiteX560" fmla="*/ 259574 w 5675092"/>
              <a:gd name="connsiteY560" fmla="*/ 1163060 h 2397608"/>
              <a:gd name="connsiteX561" fmla="*/ 262086 w 5675092"/>
              <a:gd name="connsiteY561" fmla="*/ 1170522 h 2397608"/>
              <a:gd name="connsiteX562" fmla="*/ 267111 w 5675092"/>
              <a:gd name="connsiteY562" fmla="*/ 1163059 h 2397608"/>
              <a:gd name="connsiteX563" fmla="*/ 246653 w 5675092"/>
              <a:gd name="connsiteY563" fmla="*/ 834530 h 2397608"/>
              <a:gd name="connsiteX564" fmla="*/ 233360 w 5675092"/>
              <a:gd name="connsiteY564" fmla="*/ 827357 h 2397608"/>
              <a:gd name="connsiteX565" fmla="*/ 236018 w 5675092"/>
              <a:gd name="connsiteY565" fmla="*/ 824966 h 2397608"/>
              <a:gd name="connsiteX566" fmla="*/ 236018 w 5675092"/>
              <a:gd name="connsiteY566" fmla="*/ 822572 h 2397608"/>
              <a:gd name="connsiteX567" fmla="*/ 243994 w 5675092"/>
              <a:gd name="connsiteY567" fmla="*/ 820181 h 2397608"/>
              <a:gd name="connsiteX568" fmla="*/ 246653 w 5675092"/>
              <a:gd name="connsiteY568" fmla="*/ 834530 h 2397608"/>
              <a:gd name="connsiteX569" fmla="*/ 261254 w 5675092"/>
              <a:gd name="connsiteY569" fmla="*/ 1031242 h 2397608"/>
              <a:gd name="connsiteX570" fmla="*/ 261028 w 5675092"/>
              <a:gd name="connsiteY570" fmla="*/ 1036545 h 2397608"/>
              <a:gd name="connsiteX571" fmla="*/ 253776 w 5675092"/>
              <a:gd name="connsiteY571" fmla="*/ 1028652 h 2397608"/>
              <a:gd name="connsiteX572" fmla="*/ 259214 w 5675092"/>
              <a:gd name="connsiteY572" fmla="*/ 1027667 h 2397608"/>
              <a:gd name="connsiteX573" fmla="*/ 261254 w 5675092"/>
              <a:gd name="connsiteY573" fmla="*/ 1031242 h 2397608"/>
              <a:gd name="connsiteX574" fmla="*/ 223692 w 5675092"/>
              <a:gd name="connsiteY574" fmla="*/ 478211 h 2397608"/>
              <a:gd name="connsiteX575" fmla="*/ 216440 w 5675092"/>
              <a:gd name="connsiteY575" fmla="*/ 473428 h 2397608"/>
              <a:gd name="connsiteX576" fmla="*/ 220065 w 5675092"/>
              <a:gd name="connsiteY576" fmla="*/ 471336 h 2397608"/>
              <a:gd name="connsiteX577" fmla="*/ 223692 w 5675092"/>
              <a:gd name="connsiteY577" fmla="*/ 478211 h 2397608"/>
              <a:gd name="connsiteX578" fmla="*/ 283987 w 5675092"/>
              <a:gd name="connsiteY578" fmla="*/ 1344556 h 2397608"/>
              <a:gd name="connsiteX579" fmla="*/ 283988 w 5675092"/>
              <a:gd name="connsiteY579" fmla="*/ 1352089 h 2397608"/>
              <a:gd name="connsiteX580" fmla="*/ 253667 w 5675092"/>
              <a:gd name="connsiteY580" fmla="*/ 1352089 h 2397608"/>
              <a:gd name="connsiteX581" fmla="*/ 251140 w 5675092"/>
              <a:gd name="connsiteY581" fmla="*/ 1347068 h 2397608"/>
              <a:gd name="connsiteX582" fmla="*/ 238506 w 5675092"/>
              <a:gd name="connsiteY582" fmla="*/ 1352089 h 2397608"/>
              <a:gd name="connsiteX583" fmla="*/ 235980 w 5675092"/>
              <a:gd name="connsiteY583" fmla="*/ 1337023 h 2397608"/>
              <a:gd name="connsiteX584" fmla="*/ 230925 w 5675092"/>
              <a:gd name="connsiteY584" fmla="*/ 1342044 h 2397608"/>
              <a:gd name="connsiteX585" fmla="*/ 230926 w 5675092"/>
              <a:gd name="connsiteY585" fmla="*/ 1332002 h 2397608"/>
              <a:gd name="connsiteX586" fmla="*/ 253667 w 5675092"/>
              <a:gd name="connsiteY586" fmla="*/ 1332001 h 2397608"/>
              <a:gd name="connsiteX587" fmla="*/ 258721 w 5675092"/>
              <a:gd name="connsiteY587" fmla="*/ 1334513 h 2397608"/>
              <a:gd name="connsiteX588" fmla="*/ 261247 w 5675092"/>
              <a:gd name="connsiteY588" fmla="*/ 1339535 h 2397608"/>
              <a:gd name="connsiteX589" fmla="*/ 283987 w 5675092"/>
              <a:gd name="connsiteY589" fmla="*/ 1344556 h 2397608"/>
              <a:gd name="connsiteX590" fmla="*/ 241818 w 5675092"/>
              <a:gd name="connsiteY590" fmla="*/ 710179 h 2397608"/>
              <a:gd name="connsiteX591" fmla="*/ 236985 w 5675092"/>
              <a:gd name="connsiteY591" fmla="*/ 714961 h 2397608"/>
              <a:gd name="connsiteX592" fmla="*/ 241818 w 5675092"/>
              <a:gd name="connsiteY592" fmla="*/ 710179 h 2397608"/>
              <a:gd name="connsiteX593" fmla="*/ 249069 w 5675092"/>
              <a:gd name="connsiteY593" fmla="*/ 762789 h 2397608"/>
              <a:gd name="connsiteX594" fmla="*/ 236985 w 5675092"/>
              <a:gd name="connsiteY594" fmla="*/ 767571 h 2397608"/>
              <a:gd name="connsiteX595" fmla="*/ 239401 w 5675092"/>
              <a:gd name="connsiteY595" fmla="*/ 760398 h 2397608"/>
              <a:gd name="connsiteX596" fmla="*/ 249069 w 5675092"/>
              <a:gd name="connsiteY596" fmla="*/ 762789 h 2397608"/>
              <a:gd name="connsiteX597" fmla="*/ 283128 w 5675092"/>
              <a:gd name="connsiteY597" fmla="*/ 1206903 h 2397608"/>
              <a:gd name="connsiteX598" fmla="*/ 282186 w 5675092"/>
              <a:gd name="connsiteY598" fmla="*/ 1205348 h 2397608"/>
              <a:gd name="connsiteX599" fmla="*/ 282186 w 5675092"/>
              <a:gd name="connsiteY599" fmla="*/ 1207836 h 2397608"/>
              <a:gd name="connsiteX600" fmla="*/ 269624 w 5675092"/>
              <a:gd name="connsiteY600" fmla="*/ 1207836 h 2397608"/>
              <a:gd name="connsiteX601" fmla="*/ 269623 w 5675092"/>
              <a:gd name="connsiteY601" fmla="*/ 1202860 h 2397608"/>
              <a:gd name="connsiteX602" fmla="*/ 259574 w 5675092"/>
              <a:gd name="connsiteY602" fmla="*/ 1200374 h 2397608"/>
              <a:gd name="connsiteX603" fmla="*/ 259574 w 5675092"/>
              <a:gd name="connsiteY603" fmla="*/ 1207836 h 2397608"/>
              <a:gd name="connsiteX604" fmla="*/ 267111 w 5675092"/>
              <a:gd name="connsiteY604" fmla="*/ 1212811 h 2397608"/>
              <a:gd name="connsiteX605" fmla="*/ 282186 w 5675092"/>
              <a:gd name="connsiteY605" fmla="*/ 1210322 h 2397608"/>
              <a:gd name="connsiteX606" fmla="*/ 283128 w 5675092"/>
              <a:gd name="connsiteY606" fmla="*/ 1206903 h 2397608"/>
              <a:gd name="connsiteX607" fmla="*/ 256320 w 5675092"/>
              <a:gd name="connsiteY607" fmla="*/ 807766 h 2397608"/>
              <a:gd name="connsiteX608" fmla="*/ 243770 w 5675092"/>
              <a:gd name="connsiteY608" fmla="*/ 807766 h 2397608"/>
              <a:gd name="connsiteX609" fmla="*/ 243770 w 5675092"/>
              <a:gd name="connsiteY609" fmla="*/ 812732 h 2397608"/>
              <a:gd name="connsiteX610" fmla="*/ 218671 w 5675092"/>
              <a:gd name="connsiteY610" fmla="*/ 807766 h 2397608"/>
              <a:gd name="connsiteX611" fmla="*/ 218671 w 5675092"/>
              <a:gd name="connsiteY611" fmla="*/ 815215 h 2397608"/>
              <a:gd name="connsiteX612" fmla="*/ 178513 w 5675092"/>
              <a:gd name="connsiteY612" fmla="*/ 810249 h 2397608"/>
              <a:gd name="connsiteX613" fmla="*/ 181023 w 5675092"/>
              <a:gd name="connsiteY613" fmla="*/ 807766 h 2397608"/>
              <a:gd name="connsiteX614" fmla="*/ 176003 w 5675092"/>
              <a:gd name="connsiteY614" fmla="*/ 812732 h 2397608"/>
              <a:gd name="connsiteX615" fmla="*/ 168474 w 5675092"/>
              <a:gd name="connsiteY615" fmla="*/ 810249 h 2397608"/>
              <a:gd name="connsiteX616" fmla="*/ 160944 w 5675092"/>
              <a:gd name="connsiteY616" fmla="*/ 817698 h 2397608"/>
              <a:gd name="connsiteX617" fmla="*/ 158435 w 5675092"/>
              <a:gd name="connsiteY617" fmla="*/ 812733 h 2397608"/>
              <a:gd name="connsiteX618" fmla="*/ 168474 w 5675092"/>
              <a:gd name="connsiteY618" fmla="*/ 807766 h 2397608"/>
              <a:gd name="connsiteX619" fmla="*/ 162826 w 5675092"/>
              <a:gd name="connsiteY619" fmla="*/ 805050 h 2397608"/>
              <a:gd name="connsiteX620" fmla="*/ 161283 w 5675092"/>
              <a:gd name="connsiteY620" fmla="*/ 804970 h 2397608"/>
              <a:gd name="connsiteX621" fmla="*/ 164317 w 5675092"/>
              <a:gd name="connsiteY621" fmla="*/ 802178 h 2397608"/>
              <a:gd name="connsiteX622" fmla="*/ 173493 w 5675092"/>
              <a:gd name="connsiteY622" fmla="*/ 807766 h 2397608"/>
              <a:gd name="connsiteX623" fmla="*/ 176003 w 5675092"/>
              <a:gd name="connsiteY623" fmla="*/ 800314 h 2397608"/>
              <a:gd name="connsiteX624" fmla="*/ 186043 w 5675092"/>
              <a:gd name="connsiteY624" fmla="*/ 795348 h 2397608"/>
              <a:gd name="connsiteX625" fmla="*/ 188553 w 5675092"/>
              <a:gd name="connsiteY625" fmla="*/ 805283 h 2397608"/>
              <a:gd name="connsiteX626" fmla="*/ 193573 w 5675092"/>
              <a:gd name="connsiteY626" fmla="*/ 802800 h 2397608"/>
              <a:gd name="connsiteX627" fmla="*/ 191063 w 5675092"/>
              <a:gd name="connsiteY627" fmla="*/ 800314 h 2397608"/>
              <a:gd name="connsiteX628" fmla="*/ 198592 w 5675092"/>
              <a:gd name="connsiteY628" fmla="*/ 797831 h 2397608"/>
              <a:gd name="connsiteX629" fmla="*/ 196082 w 5675092"/>
              <a:gd name="connsiteY629" fmla="*/ 802799 h 2397608"/>
              <a:gd name="connsiteX630" fmla="*/ 201102 w 5675092"/>
              <a:gd name="connsiteY630" fmla="*/ 800314 h 2397608"/>
              <a:gd name="connsiteX631" fmla="*/ 198592 w 5675092"/>
              <a:gd name="connsiteY631" fmla="*/ 805283 h 2397608"/>
              <a:gd name="connsiteX632" fmla="*/ 203613 w 5675092"/>
              <a:gd name="connsiteY632" fmla="*/ 800314 h 2397608"/>
              <a:gd name="connsiteX633" fmla="*/ 221181 w 5675092"/>
              <a:gd name="connsiteY633" fmla="*/ 795348 h 2397608"/>
              <a:gd name="connsiteX634" fmla="*/ 221181 w 5675092"/>
              <a:gd name="connsiteY634" fmla="*/ 805283 h 2397608"/>
              <a:gd name="connsiteX635" fmla="*/ 256320 w 5675092"/>
              <a:gd name="connsiteY635" fmla="*/ 807766 h 2397608"/>
              <a:gd name="connsiteX636" fmla="*/ 273824 w 5675092"/>
              <a:gd name="connsiteY636" fmla="*/ 1062427 h 2397608"/>
              <a:gd name="connsiteX637" fmla="*/ 272136 w 5675092"/>
              <a:gd name="connsiteY637" fmla="*/ 1066043 h 2397608"/>
              <a:gd name="connsiteX638" fmla="*/ 272136 w 5675092"/>
              <a:gd name="connsiteY638" fmla="*/ 1058578 h 2397608"/>
              <a:gd name="connsiteX639" fmla="*/ 267111 w 5675092"/>
              <a:gd name="connsiteY639" fmla="*/ 1058578 h 2397608"/>
              <a:gd name="connsiteX640" fmla="*/ 273824 w 5675092"/>
              <a:gd name="connsiteY640" fmla="*/ 1062427 h 2397608"/>
              <a:gd name="connsiteX641" fmla="*/ 261153 w 5675092"/>
              <a:gd name="connsiteY641" fmla="*/ 819706 h 2397608"/>
              <a:gd name="connsiteX642" fmla="*/ 249068 w 5675092"/>
              <a:gd name="connsiteY642" fmla="*/ 817076 h 2397608"/>
              <a:gd name="connsiteX643" fmla="*/ 261153 w 5675092"/>
              <a:gd name="connsiteY643" fmla="*/ 819706 h 2397608"/>
              <a:gd name="connsiteX644" fmla="*/ 269550 w 5675092"/>
              <a:gd name="connsiteY644" fmla="*/ 936632 h 2397608"/>
              <a:gd name="connsiteX645" fmla="*/ 269274 w 5675092"/>
              <a:gd name="connsiteY645" fmla="*/ 939123 h 2397608"/>
              <a:gd name="connsiteX646" fmla="*/ 264198 w 5675092"/>
              <a:gd name="connsiteY646" fmla="*/ 936632 h 2397608"/>
              <a:gd name="connsiteX647" fmla="*/ 269550 w 5675092"/>
              <a:gd name="connsiteY647" fmla="*/ 936632 h 2397608"/>
              <a:gd name="connsiteX648" fmla="*/ 258736 w 5675092"/>
              <a:gd name="connsiteY648" fmla="*/ 767572 h 2397608"/>
              <a:gd name="connsiteX649" fmla="*/ 249069 w 5675092"/>
              <a:gd name="connsiteY649" fmla="*/ 767572 h 2397608"/>
              <a:gd name="connsiteX650" fmla="*/ 258736 w 5675092"/>
              <a:gd name="connsiteY650" fmla="*/ 767572 h 2397608"/>
              <a:gd name="connsiteX651" fmla="*/ 256319 w 5675092"/>
              <a:gd name="connsiteY651" fmla="*/ 707786 h 2397608"/>
              <a:gd name="connsiteX652" fmla="*/ 248706 w 5675092"/>
              <a:gd name="connsiteY652" fmla="*/ 707786 h 2397608"/>
              <a:gd name="connsiteX653" fmla="*/ 243631 w 5675092"/>
              <a:gd name="connsiteY653" fmla="*/ 712567 h 2397608"/>
              <a:gd name="connsiteX654" fmla="*/ 246168 w 5675092"/>
              <a:gd name="connsiteY654" fmla="*/ 703003 h 2397608"/>
              <a:gd name="connsiteX655" fmla="*/ 230942 w 5675092"/>
              <a:gd name="connsiteY655" fmla="*/ 703003 h 2397608"/>
              <a:gd name="connsiteX656" fmla="*/ 241092 w 5675092"/>
              <a:gd name="connsiteY656" fmla="*/ 698221 h 2397608"/>
              <a:gd name="connsiteX657" fmla="*/ 251244 w 5675092"/>
              <a:gd name="connsiteY657" fmla="*/ 700612 h 2397608"/>
              <a:gd name="connsiteX658" fmla="*/ 256319 w 5675092"/>
              <a:gd name="connsiteY658" fmla="*/ 707786 h 2397608"/>
              <a:gd name="connsiteX659" fmla="*/ 272030 w 5675092"/>
              <a:gd name="connsiteY659" fmla="*/ 891923 h 2397608"/>
              <a:gd name="connsiteX660" fmla="*/ 258938 w 5675092"/>
              <a:gd name="connsiteY660" fmla="*/ 891923 h 2397608"/>
              <a:gd name="connsiteX661" fmla="*/ 266793 w 5675092"/>
              <a:gd name="connsiteY661" fmla="*/ 882359 h 2397608"/>
              <a:gd name="connsiteX662" fmla="*/ 272030 w 5675092"/>
              <a:gd name="connsiteY662" fmla="*/ 891923 h 2397608"/>
              <a:gd name="connsiteX663" fmla="*/ 261153 w 5675092"/>
              <a:gd name="connsiteY663" fmla="*/ 725721 h 2397608"/>
              <a:gd name="connsiteX664" fmla="*/ 256320 w 5675092"/>
              <a:gd name="connsiteY664" fmla="*/ 732897 h 2397608"/>
              <a:gd name="connsiteX665" fmla="*/ 246652 w 5675092"/>
              <a:gd name="connsiteY665" fmla="*/ 735289 h 2397608"/>
              <a:gd name="connsiteX666" fmla="*/ 261153 w 5675092"/>
              <a:gd name="connsiteY666" fmla="*/ 725721 h 2397608"/>
              <a:gd name="connsiteX667" fmla="*/ 276887 w 5675092"/>
              <a:gd name="connsiteY667" fmla="*/ 949088 h 2397608"/>
              <a:gd name="connsiteX668" fmla="*/ 259122 w 5675092"/>
              <a:gd name="connsiteY668" fmla="*/ 954069 h 2397608"/>
              <a:gd name="connsiteX669" fmla="*/ 264197 w 5675092"/>
              <a:gd name="connsiteY669" fmla="*/ 954070 h 2397608"/>
              <a:gd name="connsiteX670" fmla="*/ 259123 w 5675092"/>
              <a:gd name="connsiteY670" fmla="*/ 959052 h 2397608"/>
              <a:gd name="connsiteX671" fmla="*/ 256584 w 5675092"/>
              <a:gd name="connsiteY671" fmla="*/ 951578 h 2397608"/>
              <a:gd name="connsiteX672" fmla="*/ 246433 w 5675092"/>
              <a:gd name="connsiteY672" fmla="*/ 949087 h 2397608"/>
              <a:gd name="connsiteX673" fmla="*/ 238820 w 5675092"/>
              <a:gd name="connsiteY673" fmla="*/ 959052 h 2397608"/>
              <a:gd name="connsiteX674" fmla="*/ 238820 w 5675092"/>
              <a:gd name="connsiteY674" fmla="*/ 949088 h 2397608"/>
              <a:gd name="connsiteX675" fmla="*/ 231207 w 5675092"/>
              <a:gd name="connsiteY675" fmla="*/ 954069 h 2397608"/>
              <a:gd name="connsiteX676" fmla="*/ 231207 w 5675092"/>
              <a:gd name="connsiteY676" fmla="*/ 941614 h 2397608"/>
              <a:gd name="connsiteX677" fmla="*/ 236282 w 5675092"/>
              <a:gd name="connsiteY677" fmla="*/ 941614 h 2397608"/>
              <a:gd name="connsiteX678" fmla="*/ 228669 w 5675092"/>
              <a:gd name="connsiteY678" fmla="*/ 936632 h 2397608"/>
              <a:gd name="connsiteX679" fmla="*/ 233745 w 5675092"/>
              <a:gd name="connsiteY679" fmla="*/ 929159 h 2397608"/>
              <a:gd name="connsiteX680" fmla="*/ 241359 w 5675092"/>
              <a:gd name="connsiteY680" fmla="*/ 934141 h 2397608"/>
              <a:gd name="connsiteX681" fmla="*/ 238820 w 5675092"/>
              <a:gd name="connsiteY681" fmla="*/ 939123 h 2397608"/>
              <a:gd name="connsiteX682" fmla="*/ 241358 w 5675092"/>
              <a:gd name="connsiteY682" fmla="*/ 941614 h 2397608"/>
              <a:gd name="connsiteX683" fmla="*/ 243896 w 5675092"/>
              <a:gd name="connsiteY683" fmla="*/ 936632 h 2397608"/>
              <a:gd name="connsiteX684" fmla="*/ 256585 w 5675092"/>
              <a:gd name="connsiteY684" fmla="*/ 941614 h 2397608"/>
              <a:gd name="connsiteX685" fmla="*/ 264198 w 5675092"/>
              <a:gd name="connsiteY685" fmla="*/ 936632 h 2397608"/>
              <a:gd name="connsiteX686" fmla="*/ 259123 w 5675092"/>
              <a:gd name="connsiteY686" fmla="*/ 941614 h 2397608"/>
              <a:gd name="connsiteX687" fmla="*/ 259123 w 5675092"/>
              <a:gd name="connsiteY687" fmla="*/ 944105 h 2397608"/>
              <a:gd name="connsiteX688" fmla="*/ 276887 w 5675092"/>
              <a:gd name="connsiteY688" fmla="*/ 949088 h 2397608"/>
              <a:gd name="connsiteX689" fmla="*/ 294748 w 5675092"/>
              <a:gd name="connsiteY689" fmla="*/ 1200374 h 2397608"/>
              <a:gd name="connsiteX690" fmla="*/ 284699 w 5675092"/>
              <a:gd name="connsiteY690" fmla="*/ 1205348 h 2397608"/>
              <a:gd name="connsiteX691" fmla="*/ 289723 w 5675092"/>
              <a:gd name="connsiteY691" fmla="*/ 1207836 h 2397608"/>
              <a:gd name="connsiteX692" fmla="*/ 294748 w 5675092"/>
              <a:gd name="connsiteY692" fmla="*/ 1200374 h 2397608"/>
              <a:gd name="connsiteX693" fmla="*/ 287915 w 5675092"/>
              <a:gd name="connsiteY693" fmla="*/ 1080485 h 2397608"/>
              <a:gd name="connsiteX694" fmla="*/ 283987 w 5675092"/>
              <a:gd name="connsiteY694" fmla="*/ 1083174 h 2397608"/>
              <a:gd name="connsiteX695" fmla="*/ 283988 w 5675092"/>
              <a:gd name="connsiteY695" fmla="*/ 1080783 h 2397608"/>
              <a:gd name="connsiteX696" fmla="*/ 286405 w 5675092"/>
              <a:gd name="connsiteY696" fmla="*/ 1076001 h 2397608"/>
              <a:gd name="connsiteX697" fmla="*/ 287915 w 5675092"/>
              <a:gd name="connsiteY697" fmla="*/ 1080485 h 2397608"/>
              <a:gd name="connsiteX698" fmla="*/ 249069 w 5675092"/>
              <a:gd name="connsiteY698" fmla="*/ 481798 h 2397608"/>
              <a:gd name="connsiteX699" fmla="*/ 239401 w 5675092"/>
              <a:gd name="connsiteY699" fmla="*/ 479008 h 2397608"/>
              <a:gd name="connsiteX700" fmla="*/ 244234 w 5675092"/>
              <a:gd name="connsiteY700" fmla="*/ 475173 h 2397608"/>
              <a:gd name="connsiteX701" fmla="*/ 249069 w 5675092"/>
              <a:gd name="connsiteY701" fmla="*/ 481798 h 2397608"/>
              <a:gd name="connsiteX702" fmla="*/ 286650 w 5675092"/>
              <a:gd name="connsiteY702" fmla="*/ 1006601 h 2397608"/>
              <a:gd name="connsiteX703" fmla="*/ 269105 w 5675092"/>
              <a:gd name="connsiteY703" fmla="*/ 1014117 h 2397608"/>
              <a:gd name="connsiteX704" fmla="*/ 271612 w 5675092"/>
              <a:gd name="connsiteY704" fmla="*/ 1006601 h 2397608"/>
              <a:gd name="connsiteX705" fmla="*/ 249053 w 5675092"/>
              <a:gd name="connsiteY705" fmla="*/ 1011612 h 2397608"/>
              <a:gd name="connsiteX706" fmla="*/ 274118 w 5675092"/>
              <a:gd name="connsiteY706" fmla="*/ 1019128 h 2397608"/>
              <a:gd name="connsiteX707" fmla="*/ 269105 w 5675092"/>
              <a:gd name="connsiteY707" fmla="*/ 1026643 h 2397608"/>
              <a:gd name="connsiteX708" fmla="*/ 251560 w 5675092"/>
              <a:gd name="connsiteY708" fmla="*/ 1021633 h 2397608"/>
              <a:gd name="connsiteX709" fmla="*/ 249053 w 5675092"/>
              <a:gd name="connsiteY709" fmla="*/ 1024138 h 2397608"/>
              <a:gd name="connsiteX710" fmla="*/ 251560 w 5675092"/>
              <a:gd name="connsiteY710" fmla="*/ 1024138 h 2397608"/>
              <a:gd name="connsiteX711" fmla="*/ 239028 w 5675092"/>
              <a:gd name="connsiteY711" fmla="*/ 1021632 h 2397608"/>
              <a:gd name="connsiteX712" fmla="*/ 221482 w 5675092"/>
              <a:gd name="connsiteY712" fmla="*/ 1031654 h 2397608"/>
              <a:gd name="connsiteX713" fmla="*/ 226495 w 5675092"/>
              <a:gd name="connsiteY713" fmla="*/ 1026644 h 2397608"/>
              <a:gd name="connsiteX714" fmla="*/ 218976 w 5675092"/>
              <a:gd name="connsiteY714" fmla="*/ 1024138 h 2397608"/>
              <a:gd name="connsiteX715" fmla="*/ 198925 w 5675092"/>
              <a:gd name="connsiteY715" fmla="*/ 1034159 h 2397608"/>
              <a:gd name="connsiteX716" fmla="*/ 193912 w 5675092"/>
              <a:gd name="connsiteY716" fmla="*/ 1029148 h 2397608"/>
              <a:gd name="connsiteX717" fmla="*/ 186392 w 5675092"/>
              <a:gd name="connsiteY717" fmla="*/ 1036664 h 2397608"/>
              <a:gd name="connsiteX718" fmla="*/ 191405 w 5675092"/>
              <a:gd name="connsiteY718" fmla="*/ 1026644 h 2397608"/>
              <a:gd name="connsiteX719" fmla="*/ 178873 w 5675092"/>
              <a:gd name="connsiteY719" fmla="*/ 1026643 h 2397608"/>
              <a:gd name="connsiteX720" fmla="*/ 176367 w 5675092"/>
              <a:gd name="connsiteY720" fmla="*/ 1034159 h 2397608"/>
              <a:gd name="connsiteX721" fmla="*/ 171354 w 5675092"/>
              <a:gd name="connsiteY721" fmla="*/ 1026643 h 2397608"/>
              <a:gd name="connsiteX722" fmla="*/ 161328 w 5675092"/>
              <a:gd name="connsiteY722" fmla="*/ 1026644 h 2397608"/>
              <a:gd name="connsiteX723" fmla="*/ 143783 w 5675092"/>
              <a:gd name="connsiteY723" fmla="*/ 1026643 h 2397608"/>
              <a:gd name="connsiteX724" fmla="*/ 128744 w 5675092"/>
              <a:gd name="connsiteY724" fmla="*/ 1026644 h 2397608"/>
              <a:gd name="connsiteX725" fmla="*/ 128745 w 5675092"/>
              <a:gd name="connsiteY725" fmla="*/ 1019127 h 2397608"/>
              <a:gd name="connsiteX726" fmla="*/ 151302 w 5675092"/>
              <a:gd name="connsiteY726" fmla="*/ 1014117 h 2397608"/>
              <a:gd name="connsiteX727" fmla="*/ 171354 w 5675092"/>
              <a:gd name="connsiteY727" fmla="*/ 1014117 h 2397608"/>
              <a:gd name="connsiteX728" fmla="*/ 168848 w 5675092"/>
              <a:gd name="connsiteY728" fmla="*/ 1009106 h 2397608"/>
              <a:gd name="connsiteX729" fmla="*/ 156315 w 5675092"/>
              <a:gd name="connsiteY729" fmla="*/ 1016623 h 2397608"/>
              <a:gd name="connsiteX730" fmla="*/ 156315 w 5675092"/>
              <a:gd name="connsiteY730" fmla="*/ 1009107 h 2397608"/>
              <a:gd name="connsiteX731" fmla="*/ 143784 w 5675092"/>
              <a:gd name="connsiteY731" fmla="*/ 1019127 h 2397608"/>
              <a:gd name="connsiteX732" fmla="*/ 131251 w 5675092"/>
              <a:gd name="connsiteY732" fmla="*/ 1009106 h 2397608"/>
              <a:gd name="connsiteX733" fmla="*/ 116213 w 5675092"/>
              <a:gd name="connsiteY733" fmla="*/ 1019128 h 2397608"/>
              <a:gd name="connsiteX734" fmla="*/ 116213 w 5675092"/>
              <a:gd name="connsiteY734" fmla="*/ 1024138 h 2397608"/>
              <a:gd name="connsiteX735" fmla="*/ 101174 w 5675092"/>
              <a:gd name="connsiteY735" fmla="*/ 1024138 h 2397608"/>
              <a:gd name="connsiteX736" fmla="*/ 96161 w 5675092"/>
              <a:gd name="connsiteY736" fmla="*/ 1031654 h 2397608"/>
              <a:gd name="connsiteX737" fmla="*/ 93654 w 5675092"/>
              <a:gd name="connsiteY737" fmla="*/ 1021633 h 2397608"/>
              <a:gd name="connsiteX738" fmla="*/ 111199 w 5675092"/>
              <a:gd name="connsiteY738" fmla="*/ 1021633 h 2397608"/>
              <a:gd name="connsiteX739" fmla="*/ 98667 w 5675092"/>
              <a:gd name="connsiteY739" fmla="*/ 1016622 h 2397608"/>
              <a:gd name="connsiteX740" fmla="*/ 96161 w 5675092"/>
              <a:gd name="connsiteY740" fmla="*/ 1009107 h 2397608"/>
              <a:gd name="connsiteX741" fmla="*/ 83628 w 5675092"/>
              <a:gd name="connsiteY741" fmla="*/ 1009107 h 2397608"/>
              <a:gd name="connsiteX742" fmla="*/ 83629 w 5675092"/>
              <a:gd name="connsiteY742" fmla="*/ 1001591 h 2397608"/>
              <a:gd name="connsiteX743" fmla="*/ 93655 w 5675092"/>
              <a:gd name="connsiteY743" fmla="*/ 1004096 h 2397608"/>
              <a:gd name="connsiteX744" fmla="*/ 93655 w 5675092"/>
              <a:gd name="connsiteY744" fmla="*/ 996580 h 2397608"/>
              <a:gd name="connsiteX745" fmla="*/ 106186 w 5675092"/>
              <a:gd name="connsiteY745" fmla="*/ 996580 h 2397608"/>
              <a:gd name="connsiteX746" fmla="*/ 98668 w 5675092"/>
              <a:gd name="connsiteY746" fmla="*/ 1004096 h 2397608"/>
              <a:gd name="connsiteX747" fmla="*/ 103680 w 5675092"/>
              <a:gd name="connsiteY747" fmla="*/ 1009107 h 2397608"/>
              <a:gd name="connsiteX748" fmla="*/ 111199 w 5675092"/>
              <a:gd name="connsiteY748" fmla="*/ 1001590 h 2397608"/>
              <a:gd name="connsiteX749" fmla="*/ 108693 w 5675092"/>
              <a:gd name="connsiteY749" fmla="*/ 991570 h 2397608"/>
              <a:gd name="connsiteX750" fmla="*/ 123731 w 5675092"/>
              <a:gd name="connsiteY750" fmla="*/ 991570 h 2397608"/>
              <a:gd name="connsiteX751" fmla="*/ 121225 w 5675092"/>
              <a:gd name="connsiteY751" fmla="*/ 1001591 h 2397608"/>
              <a:gd name="connsiteX752" fmla="*/ 128745 w 5675092"/>
              <a:gd name="connsiteY752" fmla="*/ 1001590 h 2397608"/>
              <a:gd name="connsiteX753" fmla="*/ 126238 w 5675092"/>
              <a:gd name="connsiteY753" fmla="*/ 991569 h 2397608"/>
              <a:gd name="connsiteX754" fmla="*/ 141276 w 5675092"/>
              <a:gd name="connsiteY754" fmla="*/ 991569 h 2397608"/>
              <a:gd name="connsiteX755" fmla="*/ 151302 w 5675092"/>
              <a:gd name="connsiteY755" fmla="*/ 1001590 h 2397608"/>
              <a:gd name="connsiteX756" fmla="*/ 156315 w 5675092"/>
              <a:gd name="connsiteY756" fmla="*/ 994074 h 2397608"/>
              <a:gd name="connsiteX757" fmla="*/ 178873 w 5675092"/>
              <a:gd name="connsiteY757" fmla="*/ 996580 h 2397608"/>
              <a:gd name="connsiteX758" fmla="*/ 183885 w 5675092"/>
              <a:gd name="connsiteY758" fmla="*/ 994074 h 2397608"/>
              <a:gd name="connsiteX759" fmla="*/ 191405 w 5675092"/>
              <a:gd name="connsiteY759" fmla="*/ 1001590 h 2397608"/>
              <a:gd name="connsiteX760" fmla="*/ 196418 w 5675092"/>
              <a:gd name="connsiteY760" fmla="*/ 996580 h 2397608"/>
              <a:gd name="connsiteX761" fmla="*/ 203937 w 5675092"/>
              <a:gd name="connsiteY761" fmla="*/ 999085 h 2397608"/>
              <a:gd name="connsiteX762" fmla="*/ 201431 w 5675092"/>
              <a:gd name="connsiteY762" fmla="*/ 994075 h 2397608"/>
              <a:gd name="connsiteX763" fmla="*/ 208950 w 5675092"/>
              <a:gd name="connsiteY763" fmla="*/ 999085 h 2397608"/>
              <a:gd name="connsiteX764" fmla="*/ 211457 w 5675092"/>
              <a:gd name="connsiteY764" fmla="*/ 991570 h 2397608"/>
              <a:gd name="connsiteX765" fmla="*/ 236521 w 5675092"/>
              <a:gd name="connsiteY765" fmla="*/ 994074 h 2397608"/>
              <a:gd name="connsiteX766" fmla="*/ 244041 w 5675092"/>
              <a:gd name="connsiteY766" fmla="*/ 1004096 h 2397608"/>
              <a:gd name="connsiteX767" fmla="*/ 251560 w 5675092"/>
              <a:gd name="connsiteY767" fmla="*/ 1004096 h 2397608"/>
              <a:gd name="connsiteX768" fmla="*/ 269105 w 5675092"/>
              <a:gd name="connsiteY768" fmla="*/ 996580 h 2397608"/>
              <a:gd name="connsiteX769" fmla="*/ 274118 w 5675092"/>
              <a:gd name="connsiteY769" fmla="*/ 999085 h 2397608"/>
              <a:gd name="connsiteX770" fmla="*/ 286650 w 5675092"/>
              <a:gd name="connsiteY770" fmla="*/ 1006601 h 2397608"/>
              <a:gd name="connsiteX771" fmla="*/ 297260 w 5675092"/>
              <a:gd name="connsiteY771" fmla="*/ 1150620 h 2397608"/>
              <a:gd name="connsiteX772" fmla="*/ 287210 w 5675092"/>
              <a:gd name="connsiteY772" fmla="*/ 1155597 h 2397608"/>
              <a:gd name="connsiteX773" fmla="*/ 297260 w 5675092"/>
              <a:gd name="connsiteY773" fmla="*/ 1150620 h 2397608"/>
              <a:gd name="connsiteX774" fmla="*/ 306948 w 5675092"/>
              <a:gd name="connsiteY774" fmla="*/ 1275684 h 2397608"/>
              <a:gd name="connsiteX775" fmla="*/ 304532 w 5675092"/>
              <a:gd name="connsiteY775" fmla="*/ 1280466 h 2397608"/>
              <a:gd name="connsiteX776" fmla="*/ 299697 w 5675092"/>
              <a:gd name="connsiteY776" fmla="*/ 1280466 h 2397608"/>
              <a:gd name="connsiteX777" fmla="*/ 306948 w 5675092"/>
              <a:gd name="connsiteY777" fmla="*/ 1275684 h 2397608"/>
              <a:gd name="connsiteX778" fmla="*/ 293654 w 5675092"/>
              <a:gd name="connsiteY778" fmla="*/ 1055674 h 2397608"/>
              <a:gd name="connsiteX779" fmla="*/ 283987 w 5675092"/>
              <a:gd name="connsiteY779" fmla="*/ 1050892 h 2397608"/>
              <a:gd name="connsiteX780" fmla="*/ 288820 w 5675092"/>
              <a:gd name="connsiteY780" fmla="*/ 1050592 h 2397608"/>
              <a:gd name="connsiteX781" fmla="*/ 293654 w 5675092"/>
              <a:gd name="connsiteY781" fmla="*/ 1055674 h 2397608"/>
              <a:gd name="connsiteX782" fmla="*/ 269613 w 5675092"/>
              <a:gd name="connsiteY782" fmla="*/ 700612 h 2397608"/>
              <a:gd name="connsiteX783" fmla="*/ 266954 w 5675092"/>
              <a:gd name="connsiteY783" fmla="*/ 707788 h 2397608"/>
              <a:gd name="connsiteX784" fmla="*/ 256319 w 5675092"/>
              <a:gd name="connsiteY784" fmla="*/ 705394 h 2397608"/>
              <a:gd name="connsiteX785" fmla="*/ 269613 w 5675092"/>
              <a:gd name="connsiteY785" fmla="*/ 700612 h 2397608"/>
              <a:gd name="connsiteX786" fmla="*/ 276864 w 5675092"/>
              <a:gd name="connsiteY786" fmla="*/ 807201 h 2397608"/>
              <a:gd name="connsiteX787" fmla="*/ 274274 w 5675092"/>
              <a:gd name="connsiteY787" fmla="*/ 820011 h 2397608"/>
              <a:gd name="connsiteX788" fmla="*/ 263917 w 5675092"/>
              <a:gd name="connsiteY788" fmla="*/ 820011 h 2397608"/>
              <a:gd name="connsiteX789" fmla="*/ 258737 w 5675092"/>
              <a:gd name="connsiteY789" fmla="*/ 807201 h 2397608"/>
              <a:gd name="connsiteX790" fmla="*/ 263917 w 5675092"/>
              <a:gd name="connsiteY790" fmla="*/ 809763 h 2397608"/>
              <a:gd name="connsiteX791" fmla="*/ 268448 w 5675092"/>
              <a:gd name="connsiteY791" fmla="*/ 806560 h 2397608"/>
              <a:gd name="connsiteX792" fmla="*/ 276864 w 5675092"/>
              <a:gd name="connsiteY792" fmla="*/ 807201 h 2397608"/>
              <a:gd name="connsiteX793" fmla="*/ 286531 w 5675092"/>
              <a:gd name="connsiteY793" fmla="*/ 936963 h 2397608"/>
              <a:gd name="connsiteX794" fmla="*/ 279281 w 5675092"/>
              <a:gd name="connsiteY794" fmla="*/ 936963 h 2397608"/>
              <a:gd name="connsiteX795" fmla="*/ 282907 w 5675092"/>
              <a:gd name="connsiteY795" fmla="*/ 932780 h 2397608"/>
              <a:gd name="connsiteX796" fmla="*/ 286531 w 5675092"/>
              <a:gd name="connsiteY796" fmla="*/ 936963 h 2397608"/>
              <a:gd name="connsiteX797" fmla="*/ 302286 w 5675092"/>
              <a:gd name="connsiteY797" fmla="*/ 1165545 h 2397608"/>
              <a:gd name="connsiteX798" fmla="*/ 292235 w 5675092"/>
              <a:gd name="connsiteY798" fmla="*/ 1158083 h 2397608"/>
              <a:gd name="connsiteX799" fmla="*/ 269624 w 5675092"/>
              <a:gd name="connsiteY799" fmla="*/ 1163059 h 2397608"/>
              <a:gd name="connsiteX800" fmla="*/ 277161 w 5675092"/>
              <a:gd name="connsiteY800" fmla="*/ 1170522 h 2397608"/>
              <a:gd name="connsiteX801" fmla="*/ 297260 w 5675092"/>
              <a:gd name="connsiteY801" fmla="*/ 1163060 h 2397608"/>
              <a:gd name="connsiteX802" fmla="*/ 302286 w 5675092"/>
              <a:gd name="connsiteY802" fmla="*/ 1165545 h 2397608"/>
              <a:gd name="connsiteX803" fmla="*/ 276864 w 5675092"/>
              <a:gd name="connsiteY803" fmla="*/ 735286 h 2397608"/>
              <a:gd name="connsiteX804" fmla="*/ 276864 w 5675092"/>
              <a:gd name="connsiteY804" fmla="*/ 742462 h 2397608"/>
              <a:gd name="connsiteX805" fmla="*/ 276864 w 5675092"/>
              <a:gd name="connsiteY805" fmla="*/ 735286 h 2397608"/>
              <a:gd name="connsiteX806" fmla="*/ 276864 w 5675092"/>
              <a:gd name="connsiteY806" fmla="*/ 728113 h 2397608"/>
              <a:gd name="connsiteX807" fmla="*/ 268888 w 5675092"/>
              <a:gd name="connsiteY807" fmla="*/ 735289 h 2397608"/>
              <a:gd name="connsiteX808" fmla="*/ 263570 w 5675092"/>
              <a:gd name="connsiteY808" fmla="*/ 732897 h 2397608"/>
              <a:gd name="connsiteX809" fmla="*/ 263570 w 5675092"/>
              <a:gd name="connsiteY809" fmla="*/ 728113 h 2397608"/>
              <a:gd name="connsiteX810" fmla="*/ 268887 w 5675092"/>
              <a:gd name="connsiteY810" fmla="*/ 723331 h 2397608"/>
              <a:gd name="connsiteX811" fmla="*/ 276864 w 5675092"/>
              <a:gd name="connsiteY811" fmla="*/ 728113 h 2397608"/>
              <a:gd name="connsiteX812" fmla="*/ 279945 w 5675092"/>
              <a:gd name="connsiteY812" fmla="*/ 762663 h 2397608"/>
              <a:gd name="connsiteX813" fmla="*/ 279130 w 5675092"/>
              <a:gd name="connsiteY813" fmla="*/ 762789 h 2397608"/>
              <a:gd name="connsiteX814" fmla="*/ 279852 w 5675092"/>
              <a:gd name="connsiteY814" fmla="*/ 762528 h 2397608"/>
              <a:gd name="connsiteX815" fmla="*/ 286533 w 5675092"/>
              <a:gd name="connsiteY815" fmla="*/ 857249 h 2397608"/>
              <a:gd name="connsiteX816" fmla="*/ 281698 w 5675092"/>
              <a:gd name="connsiteY816" fmla="*/ 864423 h 2397608"/>
              <a:gd name="connsiteX817" fmla="*/ 286533 w 5675092"/>
              <a:gd name="connsiteY817" fmla="*/ 857249 h 2397608"/>
              <a:gd name="connsiteX818" fmla="*/ 286533 w 5675092"/>
              <a:gd name="connsiteY818" fmla="*/ 852467 h 2397608"/>
              <a:gd name="connsiteX819" fmla="*/ 281699 w 5675092"/>
              <a:gd name="connsiteY819" fmla="*/ 854858 h 2397608"/>
              <a:gd name="connsiteX820" fmla="*/ 276864 w 5675092"/>
              <a:gd name="connsiteY820" fmla="*/ 847682 h 2397608"/>
              <a:gd name="connsiteX821" fmla="*/ 286533 w 5675092"/>
              <a:gd name="connsiteY821" fmla="*/ 852467 h 2397608"/>
              <a:gd name="connsiteX822" fmla="*/ 307310 w 5675092"/>
              <a:gd name="connsiteY822" fmla="*/ 1130719 h 2397608"/>
              <a:gd name="connsiteX823" fmla="*/ 302285 w 5675092"/>
              <a:gd name="connsiteY823" fmla="*/ 1123257 h 2397608"/>
              <a:gd name="connsiteX824" fmla="*/ 302286 w 5675092"/>
              <a:gd name="connsiteY824" fmla="*/ 1128233 h 2397608"/>
              <a:gd name="connsiteX825" fmla="*/ 299773 w 5675092"/>
              <a:gd name="connsiteY825" fmla="*/ 1128233 h 2397608"/>
              <a:gd name="connsiteX826" fmla="*/ 307310 w 5675092"/>
              <a:gd name="connsiteY826" fmla="*/ 1130719 h 2397608"/>
              <a:gd name="connsiteX827" fmla="*/ 311781 w 5675092"/>
              <a:gd name="connsiteY827" fmla="*/ 1195573 h 2397608"/>
              <a:gd name="connsiteX828" fmla="*/ 309365 w 5675092"/>
              <a:gd name="connsiteY828" fmla="*/ 1188398 h 2397608"/>
              <a:gd name="connsiteX829" fmla="*/ 311781 w 5675092"/>
              <a:gd name="connsiteY829" fmla="*/ 1195573 h 2397608"/>
              <a:gd name="connsiteX830" fmla="*/ 276864 w 5675092"/>
              <a:gd name="connsiteY830" fmla="*/ 673108 h 2397608"/>
              <a:gd name="connsiteX831" fmla="*/ 269613 w 5675092"/>
              <a:gd name="connsiteY831" fmla="*/ 677894 h 2397608"/>
              <a:gd name="connsiteX832" fmla="*/ 276864 w 5675092"/>
              <a:gd name="connsiteY832" fmla="*/ 673108 h 2397608"/>
              <a:gd name="connsiteX833" fmla="*/ 279281 w 5675092"/>
              <a:gd name="connsiteY833" fmla="*/ 700612 h 2397608"/>
              <a:gd name="connsiteX834" fmla="*/ 267197 w 5675092"/>
              <a:gd name="connsiteY834" fmla="*/ 695562 h 2397608"/>
              <a:gd name="connsiteX835" fmla="*/ 276864 w 5675092"/>
              <a:gd name="connsiteY835" fmla="*/ 677894 h 2397608"/>
              <a:gd name="connsiteX836" fmla="*/ 279281 w 5675092"/>
              <a:gd name="connsiteY836" fmla="*/ 700612 h 2397608"/>
              <a:gd name="connsiteX837" fmla="*/ 288949 w 5675092"/>
              <a:gd name="connsiteY837" fmla="*/ 834531 h 2397608"/>
              <a:gd name="connsiteX838" fmla="*/ 279281 w 5675092"/>
              <a:gd name="connsiteY838" fmla="*/ 839313 h 2397608"/>
              <a:gd name="connsiteX839" fmla="*/ 281698 w 5675092"/>
              <a:gd name="connsiteY839" fmla="*/ 836922 h 2397608"/>
              <a:gd name="connsiteX840" fmla="*/ 284116 w 5675092"/>
              <a:gd name="connsiteY840" fmla="*/ 832140 h 2397608"/>
              <a:gd name="connsiteX841" fmla="*/ 288949 w 5675092"/>
              <a:gd name="connsiteY841" fmla="*/ 834531 h 2397608"/>
              <a:gd name="connsiteX842" fmla="*/ 281697 w 5675092"/>
              <a:gd name="connsiteY842" fmla="*/ 707786 h 2397608"/>
              <a:gd name="connsiteX843" fmla="*/ 276864 w 5675092"/>
              <a:gd name="connsiteY843" fmla="*/ 710177 h 2397608"/>
              <a:gd name="connsiteX844" fmla="*/ 276864 w 5675092"/>
              <a:gd name="connsiteY844" fmla="*/ 708981 h 2397608"/>
              <a:gd name="connsiteX845" fmla="*/ 276864 w 5675092"/>
              <a:gd name="connsiteY845" fmla="*/ 705394 h 2397608"/>
              <a:gd name="connsiteX846" fmla="*/ 277468 w 5675092"/>
              <a:gd name="connsiteY846" fmla="*/ 704795 h 2397608"/>
              <a:gd name="connsiteX847" fmla="*/ 281697 w 5675092"/>
              <a:gd name="connsiteY847" fmla="*/ 707786 h 2397608"/>
              <a:gd name="connsiteX848" fmla="*/ 306948 w 5675092"/>
              <a:gd name="connsiteY848" fmla="*/ 1068828 h 2397608"/>
              <a:gd name="connsiteX849" fmla="*/ 296072 w 5675092"/>
              <a:gd name="connsiteY849" fmla="*/ 1061652 h 2397608"/>
              <a:gd name="connsiteX850" fmla="*/ 301510 w 5675092"/>
              <a:gd name="connsiteY850" fmla="*/ 1059260 h 2397608"/>
              <a:gd name="connsiteX851" fmla="*/ 306948 w 5675092"/>
              <a:gd name="connsiteY851" fmla="*/ 1068828 h 2397608"/>
              <a:gd name="connsiteX852" fmla="*/ 309364 w 5675092"/>
              <a:gd name="connsiteY852" fmla="*/ 1093937 h 2397608"/>
              <a:gd name="connsiteX853" fmla="*/ 302114 w 5675092"/>
              <a:gd name="connsiteY853" fmla="*/ 1098720 h 2397608"/>
              <a:gd name="connsiteX854" fmla="*/ 309364 w 5675092"/>
              <a:gd name="connsiteY854" fmla="*/ 1093937 h 2397608"/>
              <a:gd name="connsiteX855" fmla="*/ 284114 w 5675092"/>
              <a:gd name="connsiteY855" fmla="*/ 719943 h 2397608"/>
              <a:gd name="connsiteX856" fmla="*/ 279281 w 5675092"/>
              <a:gd name="connsiteY856" fmla="*/ 722534 h 2397608"/>
              <a:gd name="connsiteX857" fmla="*/ 284113 w 5675092"/>
              <a:gd name="connsiteY857" fmla="*/ 727716 h 2397608"/>
              <a:gd name="connsiteX858" fmla="*/ 276863 w 5675092"/>
              <a:gd name="connsiteY858" fmla="*/ 727716 h 2397608"/>
              <a:gd name="connsiteX859" fmla="*/ 276863 w 5675092"/>
              <a:gd name="connsiteY859" fmla="*/ 719943 h 2397608"/>
              <a:gd name="connsiteX860" fmla="*/ 281395 w 5675092"/>
              <a:gd name="connsiteY860" fmla="*/ 719943 h 2397608"/>
              <a:gd name="connsiteX861" fmla="*/ 284114 w 5675092"/>
              <a:gd name="connsiteY861" fmla="*/ 719943 h 2397608"/>
              <a:gd name="connsiteX862" fmla="*/ 313318 w 5675092"/>
              <a:gd name="connsiteY862" fmla="*/ 1132585 h 2397608"/>
              <a:gd name="connsiteX863" fmla="*/ 309823 w 5675092"/>
              <a:gd name="connsiteY863" fmla="*/ 1133207 h 2397608"/>
              <a:gd name="connsiteX864" fmla="*/ 312335 w 5675092"/>
              <a:gd name="connsiteY864" fmla="*/ 1135695 h 2397608"/>
              <a:gd name="connsiteX865" fmla="*/ 307311 w 5675092"/>
              <a:gd name="connsiteY865" fmla="*/ 1138184 h 2397608"/>
              <a:gd name="connsiteX866" fmla="*/ 313318 w 5675092"/>
              <a:gd name="connsiteY866" fmla="*/ 1132585 h 2397608"/>
              <a:gd name="connsiteX867" fmla="*/ 306948 w 5675092"/>
              <a:gd name="connsiteY867" fmla="*/ 1016215 h 2397608"/>
              <a:gd name="connsiteX868" fmla="*/ 293655 w 5675092"/>
              <a:gd name="connsiteY868" fmla="*/ 1023391 h 2397608"/>
              <a:gd name="connsiteX869" fmla="*/ 306948 w 5675092"/>
              <a:gd name="connsiteY869" fmla="*/ 1016215 h 2397608"/>
              <a:gd name="connsiteX870" fmla="*/ 307208 w 5675092"/>
              <a:gd name="connsiteY870" fmla="*/ 1006877 h 2397608"/>
              <a:gd name="connsiteX871" fmla="*/ 304549 w 5675092"/>
              <a:gd name="connsiteY871" fmla="*/ 1011660 h 2397608"/>
              <a:gd name="connsiteX872" fmla="*/ 293914 w 5675092"/>
              <a:gd name="connsiteY872" fmla="*/ 1009268 h 2397608"/>
              <a:gd name="connsiteX873" fmla="*/ 293915 w 5675092"/>
              <a:gd name="connsiteY873" fmla="*/ 1002094 h 2397608"/>
              <a:gd name="connsiteX874" fmla="*/ 307208 w 5675092"/>
              <a:gd name="connsiteY874" fmla="*/ 1006877 h 2397608"/>
              <a:gd name="connsiteX875" fmla="*/ 307189 w 5675092"/>
              <a:gd name="connsiteY875" fmla="*/ 999687 h 2397608"/>
              <a:gd name="connsiteX876" fmla="*/ 302355 w 5675092"/>
              <a:gd name="connsiteY876" fmla="*/ 1002078 h 2397608"/>
              <a:gd name="connsiteX877" fmla="*/ 304772 w 5675092"/>
              <a:gd name="connsiteY877" fmla="*/ 999088 h 2397608"/>
              <a:gd name="connsiteX878" fmla="*/ 307189 w 5675092"/>
              <a:gd name="connsiteY878" fmla="*/ 999687 h 2397608"/>
              <a:gd name="connsiteX879" fmla="*/ 304229 w 5675092"/>
              <a:gd name="connsiteY879" fmla="*/ 951725 h 2397608"/>
              <a:gd name="connsiteX880" fmla="*/ 296788 w 5675092"/>
              <a:gd name="connsiteY880" fmla="*/ 954266 h 2397608"/>
              <a:gd name="connsiteX881" fmla="*/ 299268 w 5675092"/>
              <a:gd name="connsiteY881" fmla="*/ 946644 h 2397608"/>
              <a:gd name="connsiteX882" fmla="*/ 304229 w 5675092"/>
              <a:gd name="connsiteY882" fmla="*/ 951725 h 2397608"/>
              <a:gd name="connsiteX883" fmla="*/ 318773 w 5675092"/>
              <a:gd name="connsiteY883" fmla="*/ 1153847 h 2397608"/>
              <a:gd name="connsiteX884" fmla="*/ 317360 w 5675092"/>
              <a:gd name="connsiteY884" fmla="*/ 1153108 h 2397608"/>
              <a:gd name="connsiteX885" fmla="*/ 314848 w 5675092"/>
              <a:gd name="connsiteY885" fmla="*/ 1148132 h 2397608"/>
              <a:gd name="connsiteX886" fmla="*/ 312335 w 5675092"/>
              <a:gd name="connsiteY886" fmla="*/ 1150620 h 2397608"/>
              <a:gd name="connsiteX887" fmla="*/ 307310 w 5675092"/>
              <a:gd name="connsiteY887" fmla="*/ 1153108 h 2397608"/>
              <a:gd name="connsiteX888" fmla="*/ 317361 w 5675092"/>
              <a:gd name="connsiteY888" fmla="*/ 1155597 h 2397608"/>
              <a:gd name="connsiteX889" fmla="*/ 318773 w 5675092"/>
              <a:gd name="connsiteY889" fmla="*/ 1153847 h 2397608"/>
              <a:gd name="connsiteX890" fmla="*/ 311781 w 5675092"/>
              <a:gd name="connsiteY890" fmla="*/ 1050892 h 2397608"/>
              <a:gd name="connsiteX891" fmla="*/ 306948 w 5675092"/>
              <a:gd name="connsiteY891" fmla="*/ 1048500 h 2397608"/>
              <a:gd name="connsiteX892" fmla="*/ 310271 w 5675092"/>
              <a:gd name="connsiteY892" fmla="*/ 1046110 h 2397608"/>
              <a:gd name="connsiteX893" fmla="*/ 311781 w 5675092"/>
              <a:gd name="connsiteY893" fmla="*/ 1050892 h 2397608"/>
              <a:gd name="connsiteX894" fmla="*/ 291364 w 5675092"/>
              <a:gd name="connsiteY894" fmla="*/ 735289 h 2397608"/>
              <a:gd name="connsiteX895" fmla="*/ 288948 w 5675092"/>
              <a:gd name="connsiteY895" fmla="*/ 735288 h 2397608"/>
              <a:gd name="connsiteX896" fmla="*/ 286531 w 5675092"/>
              <a:gd name="connsiteY896" fmla="*/ 737680 h 2397608"/>
              <a:gd name="connsiteX897" fmla="*/ 286531 w 5675092"/>
              <a:gd name="connsiteY897" fmla="*/ 730506 h 2397608"/>
              <a:gd name="connsiteX898" fmla="*/ 291364 w 5675092"/>
              <a:gd name="connsiteY898" fmla="*/ 735289 h 2397608"/>
              <a:gd name="connsiteX899" fmla="*/ 322385 w 5675092"/>
              <a:gd name="connsiteY899" fmla="*/ 1165545 h 2397608"/>
              <a:gd name="connsiteX900" fmla="*/ 321037 w 5675092"/>
              <a:gd name="connsiteY900" fmla="*/ 1166015 h 2397608"/>
              <a:gd name="connsiteX901" fmla="*/ 321129 w 5675092"/>
              <a:gd name="connsiteY901" fmla="*/ 1165856 h 2397608"/>
              <a:gd name="connsiteX902" fmla="*/ 322385 w 5675092"/>
              <a:gd name="connsiteY902" fmla="*/ 1165545 h 2397608"/>
              <a:gd name="connsiteX903" fmla="*/ 276691 w 5675092"/>
              <a:gd name="connsiteY903" fmla="*/ 484189 h 2397608"/>
              <a:gd name="connsiteX904" fmla="*/ 268922 w 5675092"/>
              <a:gd name="connsiteY904" fmla="*/ 484189 h 2397608"/>
              <a:gd name="connsiteX905" fmla="*/ 263744 w 5675092"/>
              <a:gd name="connsiteY905" fmla="*/ 481200 h 2397608"/>
              <a:gd name="connsiteX906" fmla="*/ 265038 w 5675092"/>
              <a:gd name="connsiteY906" fmla="*/ 479985 h 2397608"/>
              <a:gd name="connsiteX907" fmla="*/ 276691 w 5675092"/>
              <a:gd name="connsiteY907" fmla="*/ 484189 h 2397608"/>
              <a:gd name="connsiteX908" fmla="*/ 327410 w 5675092"/>
              <a:gd name="connsiteY908" fmla="*/ 1212810 h 2397608"/>
              <a:gd name="connsiteX909" fmla="*/ 319872 w 5675092"/>
              <a:gd name="connsiteY909" fmla="*/ 1202859 h 2397608"/>
              <a:gd name="connsiteX910" fmla="*/ 317360 w 5675092"/>
              <a:gd name="connsiteY910" fmla="*/ 1212811 h 2397608"/>
              <a:gd name="connsiteX911" fmla="*/ 293782 w 5675092"/>
              <a:gd name="connsiteY911" fmla="*/ 712570 h 2397608"/>
              <a:gd name="connsiteX912" fmla="*/ 286532 w 5675092"/>
              <a:gd name="connsiteY912" fmla="*/ 705394 h 2397608"/>
              <a:gd name="connsiteX913" fmla="*/ 291366 w 5675092"/>
              <a:gd name="connsiteY913" fmla="*/ 705394 h 2397608"/>
              <a:gd name="connsiteX914" fmla="*/ 293782 w 5675092"/>
              <a:gd name="connsiteY914" fmla="*/ 712570 h 2397608"/>
              <a:gd name="connsiteX915" fmla="*/ 276864 w 5675092"/>
              <a:gd name="connsiteY915" fmla="*/ 443535 h 2397608"/>
              <a:gd name="connsiteX916" fmla="*/ 251486 w 5675092"/>
              <a:gd name="connsiteY916" fmla="*/ 441143 h 2397608"/>
              <a:gd name="connsiteX917" fmla="*/ 264176 w 5675092"/>
              <a:gd name="connsiteY917" fmla="*/ 437856 h 2397608"/>
              <a:gd name="connsiteX918" fmla="*/ 276864 w 5675092"/>
              <a:gd name="connsiteY918" fmla="*/ 443535 h 2397608"/>
              <a:gd name="connsiteX919" fmla="*/ 299478 w 5675092"/>
              <a:gd name="connsiteY919" fmla="*/ 763139 h 2397608"/>
              <a:gd name="connsiteX920" fmla="*/ 295180 w 5675092"/>
              <a:gd name="connsiteY920" fmla="*/ 770861 h 2397608"/>
              <a:gd name="connsiteX921" fmla="*/ 286834 w 5675092"/>
              <a:gd name="connsiteY921" fmla="*/ 777136 h 2397608"/>
              <a:gd name="connsiteX922" fmla="*/ 289401 w 5675092"/>
              <a:gd name="connsiteY922" fmla="*/ 769963 h 2397608"/>
              <a:gd name="connsiteX923" fmla="*/ 281698 w 5675092"/>
              <a:gd name="connsiteY923" fmla="*/ 767572 h 2397608"/>
              <a:gd name="connsiteX924" fmla="*/ 261153 w 5675092"/>
              <a:gd name="connsiteY924" fmla="*/ 769963 h 2397608"/>
              <a:gd name="connsiteX925" fmla="*/ 279130 w 5675092"/>
              <a:gd name="connsiteY925" fmla="*/ 767571 h 2397608"/>
              <a:gd name="connsiteX926" fmla="*/ 281057 w 5675092"/>
              <a:gd name="connsiteY926" fmla="*/ 764283 h 2397608"/>
              <a:gd name="connsiteX927" fmla="*/ 279945 w 5675092"/>
              <a:gd name="connsiteY927" fmla="*/ 762663 h 2397608"/>
              <a:gd name="connsiteX928" fmla="*/ 292611 w 5675092"/>
              <a:gd name="connsiteY928" fmla="*/ 760695 h 2397608"/>
              <a:gd name="connsiteX929" fmla="*/ 298631 w 5675092"/>
              <a:gd name="connsiteY929" fmla="*/ 761780 h 2397608"/>
              <a:gd name="connsiteX930" fmla="*/ 299732 w 5675092"/>
              <a:gd name="connsiteY930" fmla="*/ 763546 h 2397608"/>
              <a:gd name="connsiteX931" fmla="*/ 299478 w 5675092"/>
              <a:gd name="connsiteY931" fmla="*/ 763139 h 2397608"/>
              <a:gd name="connsiteX932" fmla="*/ 299674 w 5675092"/>
              <a:gd name="connsiteY932" fmla="*/ 762789 h 2397608"/>
              <a:gd name="connsiteX933" fmla="*/ 297166 w 5675092"/>
              <a:gd name="connsiteY933" fmla="*/ 722731 h 2397608"/>
              <a:gd name="connsiteX934" fmla="*/ 294507 w 5675092"/>
              <a:gd name="connsiteY934" fmla="*/ 730504 h 2397608"/>
              <a:gd name="connsiteX935" fmla="*/ 286531 w 5675092"/>
              <a:gd name="connsiteY935" fmla="*/ 717552 h 2397608"/>
              <a:gd name="connsiteX936" fmla="*/ 294507 w 5675092"/>
              <a:gd name="connsiteY936" fmla="*/ 714962 h 2397608"/>
              <a:gd name="connsiteX937" fmla="*/ 294507 w 5675092"/>
              <a:gd name="connsiteY937" fmla="*/ 717552 h 2397608"/>
              <a:gd name="connsiteX938" fmla="*/ 297166 w 5675092"/>
              <a:gd name="connsiteY938" fmla="*/ 722731 h 2397608"/>
              <a:gd name="connsiteX939" fmla="*/ 301999 w 5675092"/>
              <a:gd name="connsiteY939" fmla="*/ 779530 h 2397608"/>
              <a:gd name="connsiteX940" fmla="*/ 296682 w 5675092"/>
              <a:gd name="connsiteY940" fmla="*/ 779530 h 2397608"/>
              <a:gd name="connsiteX941" fmla="*/ 298344 w 5675092"/>
              <a:gd name="connsiteY941" fmla="*/ 775943 h 2397608"/>
              <a:gd name="connsiteX942" fmla="*/ 301999 w 5675092"/>
              <a:gd name="connsiteY942" fmla="*/ 779530 h 2397608"/>
              <a:gd name="connsiteX943" fmla="*/ 299823 w 5675092"/>
              <a:gd name="connsiteY943" fmla="*/ 737680 h 2397608"/>
              <a:gd name="connsiteX944" fmla="*/ 294184 w 5675092"/>
              <a:gd name="connsiteY944" fmla="*/ 740071 h 2397608"/>
              <a:gd name="connsiteX945" fmla="*/ 297004 w 5675092"/>
              <a:gd name="connsiteY945" fmla="*/ 732897 h 2397608"/>
              <a:gd name="connsiteX946" fmla="*/ 299823 w 5675092"/>
              <a:gd name="connsiteY946" fmla="*/ 737680 h 2397608"/>
              <a:gd name="connsiteX947" fmla="*/ 319273 w 5675092"/>
              <a:gd name="connsiteY947" fmla="*/ 1018818 h 2397608"/>
              <a:gd name="connsiteX948" fmla="*/ 312023 w 5675092"/>
              <a:gd name="connsiteY948" fmla="*/ 1021210 h 2397608"/>
              <a:gd name="connsiteX949" fmla="*/ 307189 w 5675092"/>
              <a:gd name="connsiteY949" fmla="*/ 1016426 h 2397608"/>
              <a:gd name="connsiteX950" fmla="*/ 309606 w 5675092"/>
              <a:gd name="connsiteY950" fmla="*/ 1006861 h 2397608"/>
              <a:gd name="connsiteX951" fmla="*/ 314439 w 5675092"/>
              <a:gd name="connsiteY951" fmla="*/ 1006861 h 2397608"/>
              <a:gd name="connsiteX952" fmla="*/ 319273 w 5675092"/>
              <a:gd name="connsiteY952" fmla="*/ 1018818 h 2397608"/>
              <a:gd name="connsiteX953" fmla="*/ 302241 w 5675092"/>
              <a:gd name="connsiteY953" fmla="*/ 767571 h 2397608"/>
              <a:gd name="connsiteX954" fmla="*/ 299994 w 5675092"/>
              <a:gd name="connsiteY954" fmla="*/ 766975 h 2397608"/>
              <a:gd name="connsiteX955" fmla="*/ 299732 w 5675092"/>
              <a:gd name="connsiteY955" fmla="*/ 763546 h 2397608"/>
              <a:gd name="connsiteX956" fmla="*/ 307075 w 5675092"/>
              <a:gd name="connsiteY956" fmla="*/ 802248 h 2397608"/>
              <a:gd name="connsiteX957" fmla="*/ 299545 w 5675092"/>
              <a:gd name="connsiteY957" fmla="*/ 817247 h 2397608"/>
              <a:gd name="connsiteX958" fmla="*/ 294525 w 5675092"/>
              <a:gd name="connsiteY958" fmla="*/ 812246 h 2397608"/>
              <a:gd name="connsiteX959" fmla="*/ 294525 w 5675092"/>
              <a:gd name="connsiteY959" fmla="*/ 817246 h 2397608"/>
              <a:gd name="connsiteX960" fmla="*/ 286996 w 5675092"/>
              <a:gd name="connsiteY960" fmla="*/ 822247 h 2397608"/>
              <a:gd name="connsiteX961" fmla="*/ 276956 w 5675092"/>
              <a:gd name="connsiteY961" fmla="*/ 819748 h 2397608"/>
              <a:gd name="connsiteX962" fmla="*/ 276956 w 5675092"/>
              <a:gd name="connsiteY962" fmla="*/ 804747 h 2397608"/>
              <a:gd name="connsiteX963" fmla="*/ 292016 w 5675092"/>
              <a:gd name="connsiteY963" fmla="*/ 804747 h 2397608"/>
              <a:gd name="connsiteX964" fmla="*/ 289506 w 5675092"/>
              <a:gd name="connsiteY964" fmla="*/ 809747 h 2397608"/>
              <a:gd name="connsiteX965" fmla="*/ 292016 w 5675092"/>
              <a:gd name="connsiteY965" fmla="*/ 812246 h 2397608"/>
              <a:gd name="connsiteX966" fmla="*/ 302055 w 5675092"/>
              <a:gd name="connsiteY966" fmla="*/ 809747 h 2397608"/>
              <a:gd name="connsiteX967" fmla="*/ 307075 w 5675092"/>
              <a:gd name="connsiteY967" fmla="*/ 802248 h 2397608"/>
              <a:gd name="connsiteX968" fmla="*/ 304658 w 5675092"/>
              <a:gd name="connsiteY968" fmla="*/ 730507 h 2397608"/>
              <a:gd name="connsiteX969" fmla="*/ 302242 w 5675092"/>
              <a:gd name="connsiteY969" fmla="*/ 732897 h 2397608"/>
              <a:gd name="connsiteX970" fmla="*/ 302242 w 5675092"/>
              <a:gd name="connsiteY970" fmla="*/ 725721 h 2397608"/>
              <a:gd name="connsiteX971" fmla="*/ 304658 w 5675092"/>
              <a:gd name="connsiteY971" fmla="*/ 730507 h 2397608"/>
              <a:gd name="connsiteX972" fmla="*/ 358911 w 5675092"/>
              <a:gd name="connsiteY972" fmla="*/ 1469388 h 2397608"/>
              <a:gd name="connsiteX973" fmla="*/ 351661 w 5675092"/>
              <a:gd name="connsiteY973" fmla="*/ 1471780 h 2397608"/>
              <a:gd name="connsiteX974" fmla="*/ 354380 w 5675092"/>
              <a:gd name="connsiteY974" fmla="*/ 1466998 h 2397608"/>
              <a:gd name="connsiteX975" fmla="*/ 358911 w 5675092"/>
              <a:gd name="connsiteY975" fmla="*/ 1469388 h 2397608"/>
              <a:gd name="connsiteX976" fmla="*/ 339464 w 5675092"/>
              <a:gd name="connsiteY976" fmla="*/ 1170133 h 2397608"/>
              <a:gd name="connsiteX977" fmla="*/ 332327 w 5675092"/>
              <a:gd name="connsiteY977" fmla="*/ 1170861 h 2397608"/>
              <a:gd name="connsiteX978" fmla="*/ 339464 w 5675092"/>
              <a:gd name="connsiteY978" fmla="*/ 1170133 h 2397608"/>
              <a:gd name="connsiteX979" fmla="*/ 321577 w 5675092"/>
              <a:gd name="connsiteY979" fmla="*/ 891926 h 2397608"/>
              <a:gd name="connsiteX980" fmla="*/ 319161 w 5675092"/>
              <a:gd name="connsiteY980" fmla="*/ 903881 h 2397608"/>
              <a:gd name="connsiteX981" fmla="*/ 321577 w 5675092"/>
              <a:gd name="connsiteY981" fmla="*/ 891926 h 2397608"/>
              <a:gd name="connsiteX982" fmla="*/ 348494 w 5675092"/>
              <a:gd name="connsiteY982" fmla="*/ 1280738 h 2397608"/>
              <a:gd name="connsiteX983" fmla="*/ 347785 w 5675092"/>
              <a:gd name="connsiteY983" fmla="*/ 1280598 h 2397608"/>
              <a:gd name="connsiteX984" fmla="*/ 344997 w 5675092"/>
              <a:gd name="connsiteY984" fmla="*/ 1277489 h 2397608"/>
              <a:gd name="connsiteX985" fmla="*/ 326553 w 5675092"/>
              <a:gd name="connsiteY985" fmla="*/ 951873 h 2397608"/>
              <a:gd name="connsiteX986" fmla="*/ 326554 w 5675092"/>
              <a:gd name="connsiteY986" fmla="*/ 954264 h 2397608"/>
              <a:gd name="connsiteX987" fmla="*/ 326553 w 5675092"/>
              <a:gd name="connsiteY987" fmla="*/ 961438 h 2397608"/>
              <a:gd name="connsiteX988" fmla="*/ 312051 w 5675092"/>
              <a:gd name="connsiteY988" fmla="*/ 954264 h 2397608"/>
              <a:gd name="connsiteX989" fmla="*/ 321720 w 5675092"/>
              <a:gd name="connsiteY989" fmla="*/ 959047 h 2397608"/>
              <a:gd name="connsiteX990" fmla="*/ 326553 w 5675092"/>
              <a:gd name="connsiteY990" fmla="*/ 951873 h 2397608"/>
              <a:gd name="connsiteX991" fmla="*/ 326554 w 5675092"/>
              <a:gd name="connsiteY991" fmla="*/ 949184 h 2397608"/>
              <a:gd name="connsiteX992" fmla="*/ 306710 w 5675092"/>
              <a:gd name="connsiteY992" fmla="*/ 944102 h 2397608"/>
              <a:gd name="connsiteX993" fmla="*/ 299268 w 5675092"/>
              <a:gd name="connsiteY993" fmla="*/ 946644 h 2397608"/>
              <a:gd name="connsiteX994" fmla="*/ 289346 w 5675092"/>
              <a:gd name="connsiteY994" fmla="*/ 951725 h 2397608"/>
              <a:gd name="connsiteX995" fmla="*/ 281904 w 5675092"/>
              <a:gd name="connsiteY995" fmla="*/ 951725 h 2397608"/>
              <a:gd name="connsiteX996" fmla="*/ 279424 w 5675092"/>
              <a:gd name="connsiteY996" fmla="*/ 944103 h 2397608"/>
              <a:gd name="connsiteX997" fmla="*/ 289345 w 5675092"/>
              <a:gd name="connsiteY997" fmla="*/ 933939 h 2397608"/>
              <a:gd name="connsiteX998" fmla="*/ 304230 w 5675092"/>
              <a:gd name="connsiteY998" fmla="*/ 936480 h 2397608"/>
              <a:gd name="connsiteX999" fmla="*/ 326554 w 5675092"/>
              <a:gd name="connsiteY999" fmla="*/ 949184 h 2397608"/>
              <a:gd name="connsiteX1000" fmla="*/ 332326 w 5675092"/>
              <a:gd name="connsiteY1000" fmla="*/ 1034152 h 2397608"/>
              <a:gd name="connsiteX1001" fmla="*/ 327009 w 5675092"/>
              <a:gd name="connsiteY1001" fmla="*/ 1048501 h 2397608"/>
              <a:gd name="connsiteX1002" fmla="*/ 319034 w 5675092"/>
              <a:gd name="connsiteY1002" fmla="*/ 1046110 h 2397608"/>
              <a:gd name="connsiteX1003" fmla="*/ 332326 w 5675092"/>
              <a:gd name="connsiteY1003" fmla="*/ 1034152 h 2397608"/>
              <a:gd name="connsiteX1004" fmla="*/ 314326 w 5675092"/>
              <a:gd name="connsiteY1004" fmla="*/ 765180 h 2397608"/>
              <a:gd name="connsiteX1005" fmla="*/ 311909 w 5675092"/>
              <a:gd name="connsiteY1005" fmla="*/ 774745 h 2397608"/>
              <a:gd name="connsiteX1006" fmla="*/ 309492 w 5675092"/>
              <a:gd name="connsiteY1006" fmla="*/ 772353 h 2397608"/>
              <a:gd name="connsiteX1007" fmla="*/ 304658 w 5675092"/>
              <a:gd name="connsiteY1007" fmla="*/ 772353 h 2397608"/>
              <a:gd name="connsiteX1008" fmla="*/ 307075 w 5675092"/>
              <a:gd name="connsiteY1008" fmla="*/ 760398 h 2397608"/>
              <a:gd name="connsiteX1009" fmla="*/ 314326 w 5675092"/>
              <a:gd name="connsiteY1009" fmla="*/ 765180 h 2397608"/>
              <a:gd name="connsiteX1010" fmla="*/ 317635 w 5675092"/>
              <a:gd name="connsiteY1010" fmla="*/ 810555 h 2397608"/>
              <a:gd name="connsiteX1011" fmla="*/ 312335 w 5675092"/>
              <a:gd name="connsiteY1011" fmla="*/ 812305 h 2397608"/>
              <a:gd name="connsiteX1012" fmla="*/ 309823 w 5675092"/>
              <a:gd name="connsiteY1012" fmla="*/ 807328 h 2397608"/>
              <a:gd name="connsiteX1013" fmla="*/ 317360 w 5675092"/>
              <a:gd name="connsiteY1013" fmla="*/ 807328 h 2397608"/>
              <a:gd name="connsiteX1014" fmla="*/ 317635 w 5675092"/>
              <a:gd name="connsiteY1014" fmla="*/ 810555 h 2397608"/>
              <a:gd name="connsiteX1015" fmla="*/ 334742 w 5675092"/>
              <a:gd name="connsiteY1015" fmla="*/ 1050892 h 2397608"/>
              <a:gd name="connsiteX1016" fmla="*/ 326283 w 5675092"/>
              <a:gd name="connsiteY1016" fmla="*/ 1053283 h 2397608"/>
              <a:gd name="connsiteX1017" fmla="*/ 329455 w 5675092"/>
              <a:gd name="connsiteY1017" fmla="*/ 1050293 h 2397608"/>
              <a:gd name="connsiteX1018" fmla="*/ 334742 w 5675092"/>
              <a:gd name="connsiteY1018" fmla="*/ 1050892 h 2397608"/>
              <a:gd name="connsiteX1019" fmla="*/ 330178 w 5675092"/>
              <a:gd name="connsiteY1019" fmla="*/ 963828 h 2397608"/>
              <a:gd name="connsiteX1020" fmla="*/ 321718 w 5675092"/>
              <a:gd name="connsiteY1020" fmla="*/ 969408 h 2397608"/>
              <a:gd name="connsiteX1021" fmla="*/ 330178 w 5675092"/>
              <a:gd name="connsiteY1021" fmla="*/ 963828 h 2397608"/>
              <a:gd name="connsiteX1022" fmla="*/ 352535 w 5675092"/>
              <a:gd name="connsiteY1022" fmla="*/ 1210322 h 2397608"/>
              <a:gd name="connsiteX1023" fmla="*/ 324897 w 5675092"/>
              <a:gd name="connsiteY1023" fmla="*/ 1197886 h 2397608"/>
              <a:gd name="connsiteX1024" fmla="*/ 329923 w 5675092"/>
              <a:gd name="connsiteY1024" fmla="*/ 1210322 h 2397608"/>
              <a:gd name="connsiteX1025" fmla="*/ 352535 w 5675092"/>
              <a:gd name="connsiteY1025" fmla="*/ 1210322 h 2397608"/>
              <a:gd name="connsiteX1026" fmla="*/ 364953 w 5675092"/>
              <a:gd name="connsiteY1026" fmla="*/ 1359982 h 2397608"/>
              <a:gd name="connsiteX1027" fmla="*/ 354079 w 5675092"/>
              <a:gd name="connsiteY1027" fmla="*/ 1362970 h 2397608"/>
              <a:gd name="connsiteX1028" fmla="*/ 358498 w 5675092"/>
              <a:gd name="connsiteY1028" fmla="*/ 1358114 h 2397608"/>
              <a:gd name="connsiteX1029" fmla="*/ 364953 w 5675092"/>
              <a:gd name="connsiteY1029" fmla="*/ 1359982 h 2397608"/>
              <a:gd name="connsiteX1030" fmla="*/ 344998 w 5675092"/>
              <a:gd name="connsiteY1030" fmla="*/ 1018777 h 2397608"/>
              <a:gd name="connsiteX1031" fmla="*/ 339972 w 5675092"/>
              <a:gd name="connsiteY1031" fmla="*/ 1011315 h 2397608"/>
              <a:gd name="connsiteX1032" fmla="*/ 337460 w 5675092"/>
              <a:gd name="connsiteY1032" fmla="*/ 1016289 h 2397608"/>
              <a:gd name="connsiteX1033" fmla="*/ 344998 w 5675092"/>
              <a:gd name="connsiteY1033" fmla="*/ 1018777 h 2397608"/>
              <a:gd name="connsiteX1034" fmla="*/ 319160 w 5675092"/>
              <a:gd name="connsiteY1034" fmla="*/ 605553 h 2397608"/>
              <a:gd name="connsiteX1035" fmla="*/ 311909 w 5675092"/>
              <a:gd name="connsiteY1035" fmla="*/ 602865 h 2397608"/>
              <a:gd name="connsiteX1036" fmla="*/ 319160 w 5675092"/>
              <a:gd name="connsiteY1036" fmla="*/ 605553 h 2397608"/>
              <a:gd name="connsiteX1037" fmla="*/ 360072 w 5675092"/>
              <a:gd name="connsiteY1037" fmla="*/ 1205348 h 2397608"/>
              <a:gd name="connsiteX1038" fmla="*/ 352535 w 5675092"/>
              <a:gd name="connsiteY1038" fmla="*/ 1202859 h 2397608"/>
              <a:gd name="connsiteX1039" fmla="*/ 360072 w 5675092"/>
              <a:gd name="connsiteY1039" fmla="*/ 1205348 h 2397608"/>
              <a:gd name="connsiteX1040" fmla="*/ 347510 w 5675092"/>
              <a:gd name="connsiteY1040" fmla="*/ 1018777 h 2397608"/>
              <a:gd name="connsiteX1041" fmla="*/ 334947 w 5675092"/>
              <a:gd name="connsiteY1041" fmla="*/ 1018777 h 2397608"/>
              <a:gd name="connsiteX1042" fmla="*/ 334947 w 5675092"/>
              <a:gd name="connsiteY1042" fmla="*/ 1026239 h 2397608"/>
              <a:gd name="connsiteX1043" fmla="*/ 342485 w 5675092"/>
              <a:gd name="connsiteY1043" fmla="*/ 1033702 h 2397608"/>
              <a:gd name="connsiteX1044" fmla="*/ 347510 w 5675092"/>
              <a:gd name="connsiteY1044" fmla="*/ 1028728 h 2397608"/>
              <a:gd name="connsiteX1045" fmla="*/ 347510 w 5675092"/>
              <a:gd name="connsiteY1045" fmla="*/ 1018777 h 2397608"/>
              <a:gd name="connsiteX1046" fmla="*/ 356494 w 5675092"/>
              <a:gd name="connsiteY1046" fmla="*/ 1138178 h 2397608"/>
              <a:gd name="connsiteX1047" fmla="*/ 341994 w 5675092"/>
              <a:gd name="connsiteY1047" fmla="*/ 1145352 h 2397608"/>
              <a:gd name="connsiteX1048" fmla="*/ 356494 w 5675092"/>
              <a:gd name="connsiteY1048" fmla="*/ 1138178 h 2397608"/>
              <a:gd name="connsiteX1049" fmla="*/ 360073 w 5675092"/>
              <a:gd name="connsiteY1049" fmla="*/ 1180473 h 2397608"/>
              <a:gd name="connsiteX1050" fmla="*/ 355047 w 5675092"/>
              <a:gd name="connsiteY1050" fmla="*/ 1185447 h 2397608"/>
              <a:gd name="connsiteX1051" fmla="*/ 360073 w 5675092"/>
              <a:gd name="connsiteY1051" fmla="*/ 1180473 h 2397608"/>
              <a:gd name="connsiteX1052" fmla="*/ 330036 w 5675092"/>
              <a:gd name="connsiteY1052" fmla="*/ 703003 h 2397608"/>
              <a:gd name="connsiteX1053" fmla="*/ 324397 w 5675092"/>
              <a:gd name="connsiteY1053" fmla="*/ 712570 h 2397608"/>
              <a:gd name="connsiteX1054" fmla="*/ 321576 w 5675092"/>
              <a:gd name="connsiteY1054" fmla="*/ 710179 h 2397608"/>
              <a:gd name="connsiteX1055" fmla="*/ 330036 w 5675092"/>
              <a:gd name="connsiteY1055" fmla="*/ 703003 h 2397608"/>
              <a:gd name="connsiteX1056" fmla="*/ 332453 w 5675092"/>
              <a:gd name="connsiteY1056" fmla="*/ 728113 h 2397608"/>
              <a:gd name="connsiteX1057" fmla="*/ 319698 w 5675092"/>
              <a:gd name="connsiteY1057" fmla="*/ 730504 h 2397608"/>
              <a:gd name="connsiteX1058" fmla="*/ 327351 w 5675092"/>
              <a:gd name="connsiteY1058" fmla="*/ 732895 h 2397608"/>
              <a:gd name="connsiteX1059" fmla="*/ 326075 w 5675092"/>
              <a:gd name="connsiteY1059" fmla="*/ 735585 h 2397608"/>
              <a:gd name="connsiteX1060" fmla="*/ 325254 w 5675092"/>
              <a:gd name="connsiteY1060" fmla="*/ 738473 h 2397608"/>
              <a:gd name="connsiteX1061" fmla="*/ 325881 w 5675092"/>
              <a:gd name="connsiteY1061" fmla="*/ 737677 h 2397608"/>
              <a:gd name="connsiteX1062" fmla="*/ 330036 w 5675092"/>
              <a:gd name="connsiteY1062" fmla="*/ 735286 h 2397608"/>
              <a:gd name="connsiteX1063" fmla="*/ 327015 w 5675092"/>
              <a:gd name="connsiteY1063" fmla="*/ 740070 h 2397608"/>
              <a:gd name="connsiteX1064" fmla="*/ 324800 w 5675092"/>
              <a:gd name="connsiteY1064" fmla="*/ 740071 h 2397608"/>
              <a:gd name="connsiteX1065" fmla="*/ 323993 w 5675092"/>
              <a:gd name="connsiteY1065" fmla="*/ 740071 h 2397608"/>
              <a:gd name="connsiteX1066" fmla="*/ 324134 w 5675092"/>
              <a:gd name="connsiteY1066" fmla="*/ 739892 h 2397608"/>
              <a:gd name="connsiteX1067" fmla="*/ 318103 w 5675092"/>
              <a:gd name="connsiteY1067" fmla="*/ 738277 h 2397608"/>
              <a:gd name="connsiteX1068" fmla="*/ 309492 w 5675092"/>
              <a:gd name="connsiteY1068" fmla="*/ 740071 h 2397608"/>
              <a:gd name="connsiteX1069" fmla="*/ 311835 w 5675092"/>
              <a:gd name="connsiteY1069" fmla="*/ 737643 h 2397608"/>
              <a:gd name="connsiteX1070" fmla="*/ 307074 w 5675092"/>
              <a:gd name="connsiteY1070" fmla="*/ 735289 h 2397608"/>
              <a:gd name="connsiteX1071" fmla="*/ 307074 w 5675092"/>
              <a:gd name="connsiteY1071" fmla="*/ 730507 h 2397608"/>
              <a:gd name="connsiteX1072" fmla="*/ 311864 w 5675092"/>
              <a:gd name="connsiteY1072" fmla="*/ 737614 h 2397608"/>
              <a:gd name="connsiteX1073" fmla="*/ 315552 w 5675092"/>
              <a:gd name="connsiteY1073" fmla="*/ 733793 h 2397608"/>
              <a:gd name="connsiteX1074" fmla="*/ 319697 w 5675092"/>
              <a:gd name="connsiteY1074" fmla="*/ 725721 h 2397608"/>
              <a:gd name="connsiteX1075" fmla="*/ 326075 w 5675092"/>
              <a:gd name="connsiteY1075" fmla="*/ 725122 h 2397608"/>
              <a:gd name="connsiteX1076" fmla="*/ 332453 w 5675092"/>
              <a:gd name="connsiteY1076" fmla="*/ 728113 h 2397608"/>
              <a:gd name="connsiteX1077" fmla="*/ 354078 w 5675092"/>
              <a:gd name="connsiteY1077" fmla="*/ 1043716 h 2397608"/>
              <a:gd name="connsiteX1078" fmla="*/ 351661 w 5675092"/>
              <a:gd name="connsiteY1078" fmla="*/ 1043716 h 2397608"/>
              <a:gd name="connsiteX1079" fmla="*/ 346827 w 5675092"/>
              <a:gd name="connsiteY1079" fmla="*/ 1053283 h 2397608"/>
              <a:gd name="connsiteX1080" fmla="*/ 346827 w 5675092"/>
              <a:gd name="connsiteY1080" fmla="*/ 1043716 h 2397608"/>
              <a:gd name="connsiteX1081" fmla="*/ 349547 w 5675092"/>
              <a:gd name="connsiteY1081" fmla="*/ 1042820 h 2397608"/>
              <a:gd name="connsiteX1082" fmla="*/ 354078 w 5675092"/>
              <a:gd name="connsiteY1082" fmla="*/ 1043716 h 2397608"/>
              <a:gd name="connsiteX1083" fmla="*/ 354550 w 5675092"/>
              <a:gd name="connsiteY1083" fmla="*/ 1048819 h 2397608"/>
              <a:gd name="connsiteX1084" fmla="*/ 354440 w 5675092"/>
              <a:gd name="connsiteY1084" fmla="*/ 1049020 h 2397608"/>
              <a:gd name="connsiteX1085" fmla="*/ 354381 w 5675092"/>
              <a:gd name="connsiteY1085" fmla="*/ 1048797 h 2397608"/>
              <a:gd name="connsiteX1086" fmla="*/ 330036 w 5675092"/>
              <a:gd name="connsiteY1086" fmla="*/ 685067 h 2397608"/>
              <a:gd name="connsiteX1087" fmla="*/ 314326 w 5675092"/>
              <a:gd name="connsiteY1087" fmla="*/ 700612 h 2397608"/>
              <a:gd name="connsiteX1088" fmla="*/ 330036 w 5675092"/>
              <a:gd name="connsiteY1088" fmla="*/ 685067 h 2397608"/>
              <a:gd name="connsiteX1089" fmla="*/ 350797 w 5675092"/>
              <a:gd name="connsiteY1089" fmla="*/ 967703 h 2397608"/>
              <a:gd name="connsiteX1090" fmla="*/ 349512 w 5675092"/>
              <a:gd name="connsiteY1090" fmla="*/ 972197 h 2397608"/>
              <a:gd name="connsiteX1091" fmla="*/ 344678 w 5675092"/>
              <a:gd name="connsiteY1091" fmla="*/ 964425 h 2397608"/>
              <a:gd name="connsiteX1092" fmla="*/ 350797 w 5675092"/>
              <a:gd name="connsiteY1092" fmla="*/ 967703 h 2397608"/>
              <a:gd name="connsiteX1093" fmla="*/ 357100 w 5675092"/>
              <a:gd name="connsiteY1093" fmla="*/ 1058961 h 2397608"/>
              <a:gd name="connsiteX1094" fmla="*/ 351662 w 5675092"/>
              <a:gd name="connsiteY1094" fmla="*/ 1053880 h 2397608"/>
              <a:gd name="connsiteX1095" fmla="*/ 354041 w 5675092"/>
              <a:gd name="connsiteY1095" fmla="*/ 1049751 h 2397608"/>
              <a:gd name="connsiteX1096" fmla="*/ 354440 w 5675092"/>
              <a:gd name="connsiteY1096" fmla="*/ 1049020 h 2397608"/>
              <a:gd name="connsiteX1097" fmla="*/ 355740 w 5675092"/>
              <a:gd name="connsiteY1097" fmla="*/ 1053879 h 2397608"/>
              <a:gd name="connsiteX1098" fmla="*/ 357100 w 5675092"/>
              <a:gd name="connsiteY1098" fmla="*/ 1058961 h 2397608"/>
              <a:gd name="connsiteX1099" fmla="*/ 332452 w 5675092"/>
              <a:gd name="connsiteY1099" fmla="*/ 603761 h 2397608"/>
              <a:gd name="connsiteX1100" fmla="*/ 323993 w 5675092"/>
              <a:gd name="connsiteY1100" fmla="*/ 608543 h 2397608"/>
              <a:gd name="connsiteX1101" fmla="*/ 323993 w 5675092"/>
              <a:gd name="connsiteY1101" fmla="*/ 603761 h 2397608"/>
              <a:gd name="connsiteX1102" fmla="*/ 332452 w 5675092"/>
              <a:gd name="connsiteY1102" fmla="*/ 603761 h 2397608"/>
              <a:gd name="connsiteX1103" fmla="*/ 370121 w 5675092"/>
              <a:gd name="connsiteY1103" fmla="*/ 1158082 h 2397608"/>
              <a:gd name="connsiteX1104" fmla="*/ 365275 w 5675092"/>
              <a:gd name="connsiteY1104" fmla="*/ 1163181 h 2397608"/>
              <a:gd name="connsiteX1105" fmla="*/ 365097 w 5675092"/>
              <a:gd name="connsiteY1105" fmla="*/ 1163060 h 2397608"/>
              <a:gd name="connsiteX1106" fmla="*/ 370121 w 5675092"/>
              <a:gd name="connsiteY1106" fmla="*/ 1158082 h 2397608"/>
              <a:gd name="connsiteX1107" fmla="*/ 362536 w 5675092"/>
              <a:gd name="connsiteY1107" fmla="*/ 1046257 h 2397608"/>
              <a:gd name="connsiteX1108" fmla="*/ 359478 w 5675092"/>
              <a:gd name="connsiteY1108" fmla="*/ 1049434 h 2397608"/>
              <a:gd name="connsiteX1109" fmla="*/ 354550 w 5675092"/>
              <a:gd name="connsiteY1109" fmla="*/ 1048819 h 2397608"/>
              <a:gd name="connsiteX1110" fmla="*/ 355103 w 5675092"/>
              <a:gd name="connsiteY1110" fmla="*/ 1047806 h 2397608"/>
              <a:gd name="connsiteX1111" fmla="*/ 354381 w 5675092"/>
              <a:gd name="connsiteY1111" fmla="*/ 1043716 h 2397608"/>
              <a:gd name="connsiteX1112" fmla="*/ 362536 w 5675092"/>
              <a:gd name="connsiteY1112" fmla="*/ 1046257 h 2397608"/>
              <a:gd name="connsiteX1113" fmla="*/ 338686 w 5675092"/>
              <a:gd name="connsiteY1113" fmla="*/ 687332 h 2397608"/>
              <a:gd name="connsiteX1114" fmla="*/ 334870 w 5675092"/>
              <a:gd name="connsiteY1114" fmla="*/ 689849 h 2397608"/>
              <a:gd name="connsiteX1115" fmla="*/ 334870 w 5675092"/>
              <a:gd name="connsiteY1115" fmla="*/ 685067 h 2397608"/>
              <a:gd name="connsiteX1116" fmla="*/ 367370 w 5675092"/>
              <a:gd name="connsiteY1116" fmla="*/ 1093935 h 2397608"/>
              <a:gd name="connsiteX1117" fmla="*/ 367369 w 5675092"/>
              <a:gd name="connsiteY1117" fmla="*/ 1096329 h 2397608"/>
              <a:gd name="connsiteX1118" fmla="*/ 356494 w 5675092"/>
              <a:gd name="connsiteY1118" fmla="*/ 1096328 h 2397608"/>
              <a:gd name="connsiteX1119" fmla="*/ 367370 w 5675092"/>
              <a:gd name="connsiteY1119" fmla="*/ 1093935 h 2397608"/>
              <a:gd name="connsiteX1120" fmla="*/ 351788 w 5675092"/>
              <a:gd name="connsiteY1120" fmla="*/ 864423 h 2397608"/>
              <a:gd name="connsiteX1121" fmla="*/ 339704 w 5675092"/>
              <a:gd name="connsiteY1121" fmla="*/ 862031 h 2397608"/>
              <a:gd name="connsiteX1122" fmla="*/ 344538 w 5675092"/>
              <a:gd name="connsiteY1122" fmla="*/ 857249 h 2397608"/>
              <a:gd name="connsiteX1123" fmla="*/ 351788 w 5675092"/>
              <a:gd name="connsiteY1123" fmla="*/ 864423 h 2397608"/>
              <a:gd name="connsiteX1124" fmla="*/ 362781 w 5675092"/>
              <a:gd name="connsiteY1124" fmla="*/ 1024375 h 2397608"/>
              <a:gd name="connsiteX1125" fmla="*/ 357833 w 5675092"/>
              <a:gd name="connsiteY1125" fmla="*/ 1021672 h 2397608"/>
              <a:gd name="connsiteX1126" fmla="*/ 357560 w 5675092"/>
              <a:gd name="connsiteY1126" fmla="*/ 1021266 h 2397608"/>
              <a:gd name="connsiteX1127" fmla="*/ 357347 w 5675092"/>
              <a:gd name="connsiteY1127" fmla="*/ 1021406 h 2397608"/>
              <a:gd name="connsiteX1128" fmla="*/ 352535 w 5675092"/>
              <a:gd name="connsiteY1128" fmla="*/ 1018777 h 2397608"/>
              <a:gd name="connsiteX1129" fmla="*/ 355047 w 5675092"/>
              <a:gd name="connsiteY1129" fmla="*/ 1016289 h 2397608"/>
              <a:gd name="connsiteX1130" fmla="*/ 344997 w 5675092"/>
              <a:gd name="connsiteY1130" fmla="*/ 1013801 h 2397608"/>
              <a:gd name="connsiteX1131" fmla="*/ 352535 w 5675092"/>
              <a:gd name="connsiteY1131" fmla="*/ 1021266 h 2397608"/>
              <a:gd name="connsiteX1132" fmla="*/ 350022 w 5675092"/>
              <a:gd name="connsiteY1132" fmla="*/ 1026239 h 2397608"/>
              <a:gd name="connsiteX1133" fmla="*/ 353791 w 5675092"/>
              <a:gd name="connsiteY1133" fmla="*/ 1023753 h 2397608"/>
              <a:gd name="connsiteX1134" fmla="*/ 357347 w 5675092"/>
              <a:gd name="connsiteY1134" fmla="*/ 1021406 h 2397608"/>
              <a:gd name="connsiteX1135" fmla="*/ 357833 w 5675092"/>
              <a:gd name="connsiteY1135" fmla="*/ 1021672 h 2397608"/>
              <a:gd name="connsiteX1136" fmla="*/ 362584 w 5675092"/>
              <a:gd name="connsiteY1136" fmla="*/ 1028728 h 2397608"/>
              <a:gd name="connsiteX1137" fmla="*/ 362781 w 5675092"/>
              <a:gd name="connsiteY1137" fmla="*/ 1024375 h 2397608"/>
              <a:gd name="connsiteX1138" fmla="*/ 364953 w 5675092"/>
              <a:gd name="connsiteY1138" fmla="*/ 1050892 h 2397608"/>
              <a:gd name="connsiteX1139" fmla="*/ 364953 w 5675092"/>
              <a:gd name="connsiteY1139" fmla="*/ 1056473 h 2397608"/>
              <a:gd name="connsiteX1140" fmla="*/ 356494 w 5675092"/>
              <a:gd name="connsiteY1140" fmla="*/ 1056473 h 2397608"/>
              <a:gd name="connsiteX1141" fmla="*/ 364953 w 5675092"/>
              <a:gd name="connsiteY1141" fmla="*/ 1050892 h 2397608"/>
              <a:gd name="connsiteX1142" fmla="*/ 342120 w 5675092"/>
              <a:gd name="connsiteY1142" fmla="*/ 685067 h 2397608"/>
              <a:gd name="connsiteX1143" fmla="*/ 339402 w 5675092"/>
              <a:gd name="connsiteY1143" fmla="*/ 687757 h 2397608"/>
              <a:gd name="connsiteX1144" fmla="*/ 338686 w 5675092"/>
              <a:gd name="connsiteY1144" fmla="*/ 687332 h 2397608"/>
              <a:gd name="connsiteX1145" fmla="*/ 365097 w 5675092"/>
              <a:gd name="connsiteY1145" fmla="*/ 1013800 h 2397608"/>
              <a:gd name="connsiteX1146" fmla="*/ 352535 w 5675092"/>
              <a:gd name="connsiteY1146" fmla="*/ 1006338 h 2397608"/>
              <a:gd name="connsiteX1147" fmla="*/ 350022 w 5675092"/>
              <a:gd name="connsiteY1147" fmla="*/ 1008826 h 2397608"/>
              <a:gd name="connsiteX1148" fmla="*/ 360072 w 5675092"/>
              <a:gd name="connsiteY1148" fmla="*/ 1018777 h 2397608"/>
              <a:gd name="connsiteX1149" fmla="*/ 365097 w 5675092"/>
              <a:gd name="connsiteY1149" fmla="*/ 1013800 h 2397608"/>
              <a:gd name="connsiteX1150" fmla="*/ 352535 w 5675092"/>
              <a:gd name="connsiteY1150" fmla="*/ 817279 h 2397608"/>
              <a:gd name="connsiteX1151" fmla="*/ 350022 w 5675092"/>
              <a:gd name="connsiteY1151" fmla="*/ 814793 h 2397608"/>
              <a:gd name="connsiteX1152" fmla="*/ 347510 w 5675092"/>
              <a:gd name="connsiteY1152" fmla="*/ 817279 h 2397608"/>
              <a:gd name="connsiteX1153" fmla="*/ 347510 w 5675092"/>
              <a:gd name="connsiteY1153" fmla="*/ 824741 h 2397608"/>
              <a:gd name="connsiteX1154" fmla="*/ 352535 w 5675092"/>
              <a:gd name="connsiteY1154" fmla="*/ 817279 h 2397608"/>
              <a:gd name="connsiteX1155" fmla="*/ 344537 w 5675092"/>
              <a:gd name="connsiteY1155" fmla="*/ 675503 h 2397608"/>
              <a:gd name="connsiteX1156" fmla="*/ 342120 w 5675092"/>
              <a:gd name="connsiteY1156" fmla="*/ 680285 h 2397608"/>
              <a:gd name="connsiteX1157" fmla="*/ 334869 w 5675092"/>
              <a:gd name="connsiteY1157" fmla="*/ 677894 h 2397608"/>
              <a:gd name="connsiteX1158" fmla="*/ 332452 w 5675092"/>
              <a:gd name="connsiteY1158" fmla="*/ 673112 h 2397608"/>
              <a:gd name="connsiteX1159" fmla="*/ 335776 w 5675092"/>
              <a:gd name="connsiteY1159" fmla="*/ 671616 h 2397608"/>
              <a:gd name="connsiteX1160" fmla="*/ 337286 w 5675092"/>
              <a:gd name="connsiteY1160" fmla="*/ 675503 h 2397608"/>
              <a:gd name="connsiteX1161" fmla="*/ 344537 w 5675092"/>
              <a:gd name="connsiteY1161" fmla="*/ 675503 h 2397608"/>
              <a:gd name="connsiteX1162" fmla="*/ 359040 w 5675092"/>
              <a:gd name="connsiteY1162" fmla="*/ 876680 h 2397608"/>
              <a:gd name="connsiteX1163" fmla="*/ 349371 w 5675092"/>
              <a:gd name="connsiteY1163" fmla="*/ 882059 h 2397608"/>
              <a:gd name="connsiteX1164" fmla="*/ 344538 w 5675092"/>
              <a:gd name="connsiteY1164" fmla="*/ 873990 h 2397608"/>
              <a:gd name="connsiteX1165" fmla="*/ 359040 w 5675092"/>
              <a:gd name="connsiteY1165" fmla="*/ 876680 h 2397608"/>
              <a:gd name="connsiteX1166" fmla="*/ 352647 w 5675092"/>
              <a:gd name="connsiteY1166" fmla="*/ 768468 h 2397608"/>
              <a:gd name="connsiteX1167" fmla="*/ 351712 w 5675092"/>
              <a:gd name="connsiteY1167" fmla="*/ 772354 h 2397608"/>
              <a:gd name="connsiteX1168" fmla="*/ 346727 w 5675092"/>
              <a:gd name="connsiteY1168" fmla="*/ 769963 h 2397608"/>
              <a:gd name="connsiteX1169" fmla="*/ 314326 w 5675092"/>
              <a:gd name="connsiteY1169" fmla="*/ 774745 h 2397608"/>
              <a:gd name="connsiteX1170" fmla="*/ 334266 w 5675092"/>
              <a:gd name="connsiteY1170" fmla="*/ 765180 h 2397608"/>
              <a:gd name="connsiteX1171" fmla="*/ 336758 w 5675092"/>
              <a:gd name="connsiteY1171" fmla="*/ 772353 h 2397608"/>
              <a:gd name="connsiteX1172" fmla="*/ 351712 w 5675092"/>
              <a:gd name="connsiteY1172" fmla="*/ 762789 h 2397608"/>
              <a:gd name="connsiteX1173" fmla="*/ 352647 w 5675092"/>
              <a:gd name="connsiteY1173" fmla="*/ 768468 h 2397608"/>
              <a:gd name="connsiteX1174" fmla="*/ 391540 w 5675092"/>
              <a:gd name="connsiteY1174" fmla="*/ 1332779 h 2397608"/>
              <a:gd name="connsiteX1175" fmla="*/ 384289 w 5675092"/>
              <a:gd name="connsiteY1175" fmla="*/ 1335470 h 2397608"/>
              <a:gd name="connsiteX1176" fmla="*/ 387914 w 5675092"/>
              <a:gd name="connsiteY1176" fmla="*/ 1328071 h 2397608"/>
              <a:gd name="connsiteX1177" fmla="*/ 391540 w 5675092"/>
              <a:gd name="connsiteY1177" fmla="*/ 1332779 h 2397608"/>
              <a:gd name="connsiteX1178" fmla="*/ 349742 w 5675092"/>
              <a:gd name="connsiteY1178" fmla="*/ 689821 h 2397608"/>
              <a:gd name="connsiteX1179" fmla="*/ 346954 w 5675092"/>
              <a:gd name="connsiteY1179" fmla="*/ 693039 h 2397608"/>
              <a:gd name="connsiteX1180" fmla="*/ 348465 w 5675092"/>
              <a:gd name="connsiteY1180" fmla="*/ 689553 h 2397608"/>
              <a:gd name="connsiteX1181" fmla="*/ 351788 w 5675092"/>
              <a:gd name="connsiteY1181" fmla="*/ 705394 h 2397608"/>
              <a:gd name="connsiteX1182" fmla="*/ 344537 w 5675092"/>
              <a:gd name="connsiteY1182" fmla="*/ 700612 h 2397608"/>
              <a:gd name="connsiteX1183" fmla="*/ 349069 w 5675092"/>
              <a:gd name="connsiteY1183" fmla="*/ 700312 h 2397608"/>
              <a:gd name="connsiteX1184" fmla="*/ 351788 w 5675092"/>
              <a:gd name="connsiteY1184" fmla="*/ 705394 h 2397608"/>
              <a:gd name="connsiteX1185" fmla="*/ 359039 w 5675092"/>
              <a:gd name="connsiteY1185" fmla="*/ 804639 h 2397608"/>
              <a:gd name="connsiteX1186" fmla="*/ 359039 w 5675092"/>
              <a:gd name="connsiteY1186" fmla="*/ 809422 h 2397608"/>
              <a:gd name="connsiteX1187" fmla="*/ 356622 w 5675092"/>
              <a:gd name="connsiteY1187" fmla="*/ 807030 h 2397608"/>
              <a:gd name="connsiteX1188" fmla="*/ 356622 w 5675092"/>
              <a:gd name="connsiteY1188" fmla="*/ 809422 h 2397608"/>
              <a:gd name="connsiteX1189" fmla="*/ 351788 w 5675092"/>
              <a:gd name="connsiteY1189" fmla="*/ 809421 h 2397608"/>
              <a:gd name="connsiteX1190" fmla="*/ 359039 w 5675092"/>
              <a:gd name="connsiteY1190" fmla="*/ 804639 h 2397608"/>
              <a:gd name="connsiteX1191" fmla="*/ 351787 w 5675092"/>
              <a:gd name="connsiteY1191" fmla="*/ 687458 h 2397608"/>
              <a:gd name="connsiteX1192" fmla="*/ 351789 w 5675092"/>
              <a:gd name="connsiteY1192" fmla="*/ 690249 h 2397608"/>
              <a:gd name="connsiteX1193" fmla="*/ 349742 w 5675092"/>
              <a:gd name="connsiteY1193" fmla="*/ 689821 h 2397608"/>
              <a:gd name="connsiteX1194" fmla="*/ 393820 w 5675092"/>
              <a:gd name="connsiteY1194" fmla="*/ 1301946 h 2397608"/>
              <a:gd name="connsiteX1195" fmla="*/ 392348 w 5675092"/>
              <a:gd name="connsiteY1195" fmla="*/ 1309961 h 2397608"/>
              <a:gd name="connsiteX1196" fmla="*/ 381873 w 5675092"/>
              <a:gd name="connsiteY1196" fmla="*/ 1315143 h 2397608"/>
              <a:gd name="connsiteX1197" fmla="*/ 387109 w 5675092"/>
              <a:gd name="connsiteY1197" fmla="*/ 1304779 h 2397608"/>
              <a:gd name="connsiteX1198" fmla="*/ 392348 w 5675092"/>
              <a:gd name="connsiteY1198" fmla="*/ 1299598 h 2397608"/>
              <a:gd name="connsiteX1199" fmla="*/ 393820 w 5675092"/>
              <a:gd name="connsiteY1199" fmla="*/ 1301946 h 2397608"/>
              <a:gd name="connsiteX1200" fmla="*/ 346954 w 5675092"/>
              <a:gd name="connsiteY1200" fmla="*/ 608543 h 2397608"/>
              <a:gd name="connsiteX1201" fmla="*/ 337286 w 5675092"/>
              <a:gd name="connsiteY1201" fmla="*/ 615716 h 2397608"/>
              <a:gd name="connsiteX1202" fmla="*/ 337286 w 5675092"/>
              <a:gd name="connsiteY1202" fmla="*/ 603761 h 2397608"/>
              <a:gd name="connsiteX1203" fmla="*/ 337286 w 5675092"/>
              <a:gd name="connsiteY1203" fmla="*/ 610934 h 2397608"/>
              <a:gd name="connsiteX1204" fmla="*/ 339703 w 5675092"/>
              <a:gd name="connsiteY1204" fmla="*/ 603761 h 2397608"/>
              <a:gd name="connsiteX1205" fmla="*/ 346954 w 5675092"/>
              <a:gd name="connsiteY1205" fmla="*/ 608543 h 2397608"/>
              <a:gd name="connsiteX1206" fmla="*/ 367499 w 5675092"/>
              <a:gd name="connsiteY1206" fmla="*/ 901490 h 2397608"/>
              <a:gd name="connsiteX1207" fmla="*/ 354205 w 5675092"/>
              <a:gd name="connsiteY1207" fmla="*/ 901490 h 2397608"/>
              <a:gd name="connsiteX1208" fmla="*/ 356864 w 5675092"/>
              <a:gd name="connsiteY1208" fmla="*/ 891925 h 2397608"/>
              <a:gd name="connsiteX1209" fmla="*/ 367499 w 5675092"/>
              <a:gd name="connsiteY1209" fmla="*/ 901490 h 2397608"/>
              <a:gd name="connsiteX1210" fmla="*/ 379457 w 5675092"/>
              <a:gd name="connsiteY1210" fmla="*/ 1063391 h 2397608"/>
              <a:gd name="connsiteX1211" fmla="*/ 377039 w 5675092"/>
              <a:gd name="connsiteY1211" fmla="*/ 1050892 h 2397608"/>
              <a:gd name="connsiteX1212" fmla="*/ 372206 w 5675092"/>
              <a:gd name="connsiteY1212" fmla="*/ 1060892 h 2397608"/>
              <a:gd name="connsiteX1213" fmla="*/ 379457 w 5675092"/>
              <a:gd name="connsiteY1213" fmla="*/ 1063391 h 2397608"/>
              <a:gd name="connsiteX1214" fmla="*/ 365081 w 5675092"/>
              <a:gd name="connsiteY1214" fmla="*/ 847684 h 2397608"/>
              <a:gd name="connsiteX1215" fmla="*/ 365082 w 5675092"/>
              <a:gd name="connsiteY1215" fmla="*/ 857249 h 2397608"/>
              <a:gd name="connsiteX1216" fmla="*/ 357105 w 5675092"/>
              <a:gd name="connsiteY1216" fmla="*/ 864425 h 2397608"/>
              <a:gd name="connsiteX1217" fmla="*/ 351788 w 5675092"/>
              <a:gd name="connsiteY1217" fmla="*/ 857249 h 2397608"/>
              <a:gd name="connsiteX1218" fmla="*/ 365081 w 5675092"/>
              <a:gd name="connsiteY1218" fmla="*/ 847684 h 2397608"/>
              <a:gd name="connsiteX1219" fmla="*/ 374701 w 5675092"/>
              <a:gd name="connsiteY1219" fmla="*/ 962220 h 2397608"/>
              <a:gd name="connsiteX1220" fmla="*/ 362107 w 5675092"/>
              <a:gd name="connsiteY1220" fmla="*/ 967269 h 2397608"/>
              <a:gd name="connsiteX1221" fmla="*/ 362107 w 5675092"/>
              <a:gd name="connsiteY1221" fmla="*/ 962220 h 2397608"/>
              <a:gd name="connsiteX1222" fmla="*/ 372182 w 5675092"/>
              <a:gd name="connsiteY1222" fmla="*/ 959696 h 2397608"/>
              <a:gd name="connsiteX1223" fmla="*/ 374701 w 5675092"/>
              <a:gd name="connsiteY1223" fmla="*/ 962220 h 2397608"/>
              <a:gd name="connsiteX1224" fmla="*/ 374701 w 5675092"/>
              <a:gd name="connsiteY1224" fmla="*/ 944550 h 2397608"/>
              <a:gd name="connsiteX1225" fmla="*/ 362107 w 5675092"/>
              <a:gd name="connsiteY1225" fmla="*/ 949599 h 2397608"/>
              <a:gd name="connsiteX1226" fmla="*/ 374701 w 5675092"/>
              <a:gd name="connsiteY1226" fmla="*/ 944550 h 2397608"/>
              <a:gd name="connsiteX1227" fmla="*/ 369915 w 5675092"/>
              <a:gd name="connsiteY1227" fmla="*/ 869207 h 2397608"/>
              <a:gd name="connsiteX1228" fmla="*/ 356622 w 5675092"/>
              <a:gd name="connsiteY1228" fmla="*/ 866816 h 2397608"/>
              <a:gd name="connsiteX1229" fmla="*/ 359281 w 5675092"/>
              <a:gd name="connsiteY1229" fmla="*/ 862034 h 2397608"/>
              <a:gd name="connsiteX1230" fmla="*/ 369915 w 5675092"/>
              <a:gd name="connsiteY1230" fmla="*/ 869207 h 2397608"/>
              <a:gd name="connsiteX1231" fmla="*/ 379697 w 5675092"/>
              <a:gd name="connsiteY1231" fmla="*/ 999537 h 2397608"/>
              <a:gd name="connsiteX1232" fmla="*/ 377279 w 5675092"/>
              <a:gd name="connsiteY1232" fmla="*/ 981751 h 2397608"/>
              <a:gd name="connsiteX1233" fmla="*/ 379697 w 5675092"/>
              <a:gd name="connsiteY1233" fmla="*/ 999537 h 2397608"/>
              <a:gd name="connsiteX1234" fmla="*/ 374748 w 5675092"/>
              <a:gd name="connsiteY1234" fmla="*/ 926600 h 2397608"/>
              <a:gd name="connsiteX1235" fmla="*/ 367498 w 5675092"/>
              <a:gd name="connsiteY1235" fmla="*/ 933776 h 2397608"/>
              <a:gd name="connsiteX1236" fmla="*/ 374748 w 5675092"/>
              <a:gd name="connsiteY1236" fmla="*/ 926600 h 2397608"/>
              <a:gd name="connsiteX1237" fmla="*/ 368405 w 5675092"/>
              <a:gd name="connsiteY1237" fmla="*/ 808226 h 2397608"/>
              <a:gd name="connsiteX1238" fmla="*/ 367498 w 5675092"/>
              <a:gd name="connsiteY1238" fmla="*/ 811812 h 2397608"/>
              <a:gd name="connsiteX1239" fmla="*/ 367499 w 5675092"/>
              <a:gd name="connsiteY1239" fmla="*/ 809421 h 2397608"/>
              <a:gd name="connsiteX1240" fmla="*/ 365080 w 5675092"/>
              <a:gd name="connsiteY1240" fmla="*/ 807030 h 2397608"/>
              <a:gd name="connsiteX1241" fmla="*/ 367498 w 5675092"/>
              <a:gd name="connsiteY1241" fmla="*/ 804639 h 2397608"/>
              <a:gd name="connsiteX1242" fmla="*/ 368405 w 5675092"/>
              <a:gd name="connsiteY1242" fmla="*/ 808226 h 2397608"/>
              <a:gd name="connsiteX1243" fmla="*/ 380290 w 5675092"/>
              <a:gd name="connsiteY1243" fmla="*/ 973912 h 2397608"/>
              <a:gd name="connsiteX1244" fmla="*/ 379723 w 5675092"/>
              <a:gd name="connsiteY1244" fmla="*/ 974585 h 2397608"/>
              <a:gd name="connsiteX1245" fmla="*/ 372472 w 5675092"/>
              <a:gd name="connsiteY1245" fmla="*/ 974585 h 2397608"/>
              <a:gd name="connsiteX1246" fmla="*/ 380290 w 5675092"/>
              <a:gd name="connsiteY1246" fmla="*/ 973912 h 2397608"/>
              <a:gd name="connsiteX1247" fmla="*/ 385198 w 5675092"/>
              <a:gd name="connsiteY1247" fmla="*/ 1023751 h 2397608"/>
              <a:gd name="connsiteX1248" fmla="*/ 367609 w 5675092"/>
              <a:gd name="connsiteY1248" fmla="*/ 1023751 h 2397608"/>
              <a:gd name="connsiteX1249" fmla="*/ 385198 w 5675092"/>
              <a:gd name="connsiteY1249" fmla="*/ 1023751 h 2397608"/>
              <a:gd name="connsiteX1250" fmla="*/ 374748 w 5675092"/>
              <a:gd name="connsiteY1250" fmla="*/ 859643 h 2397608"/>
              <a:gd name="connsiteX1251" fmla="*/ 367497 w 5675092"/>
              <a:gd name="connsiteY1251" fmla="*/ 862034 h 2397608"/>
              <a:gd name="connsiteX1252" fmla="*/ 374748 w 5675092"/>
              <a:gd name="connsiteY1252" fmla="*/ 859643 h 2397608"/>
              <a:gd name="connsiteX1253" fmla="*/ 382140 w 5675092"/>
              <a:gd name="connsiteY1253" fmla="*/ 967013 h 2397608"/>
              <a:gd name="connsiteX1254" fmla="*/ 377305 w 5675092"/>
              <a:gd name="connsiteY1254" fmla="*/ 961432 h 2397608"/>
              <a:gd name="connsiteX1255" fmla="*/ 382140 w 5675092"/>
              <a:gd name="connsiteY1255" fmla="*/ 967013 h 2397608"/>
              <a:gd name="connsiteX1256" fmla="*/ 404834 w 5675092"/>
              <a:gd name="connsiteY1256" fmla="*/ 1294816 h 2397608"/>
              <a:gd name="connsiteX1257" fmla="*/ 399997 w 5675092"/>
              <a:gd name="connsiteY1257" fmla="*/ 1294815 h 2397608"/>
              <a:gd name="connsiteX1258" fmla="*/ 399998 w 5675092"/>
              <a:gd name="connsiteY1258" fmla="*/ 1290033 h 2397608"/>
              <a:gd name="connsiteX1259" fmla="*/ 404834 w 5675092"/>
              <a:gd name="connsiteY1259" fmla="*/ 1294816 h 2397608"/>
              <a:gd name="connsiteX1260" fmla="*/ 369915 w 5675092"/>
              <a:gd name="connsiteY1260" fmla="*/ 732897 h 2397608"/>
              <a:gd name="connsiteX1261" fmla="*/ 365080 w 5675092"/>
              <a:gd name="connsiteY1261" fmla="*/ 740071 h 2397608"/>
              <a:gd name="connsiteX1262" fmla="*/ 369915 w 5675092"/>
              <a:gd name="connsiteY1262" fmla="*/ 732897 h 2397608"/>
              <a:gd name="connsiteX1263" fmla="*/ 369915 w 5675092"/>
              <a:gd name="connsiteY1263" fmla="*/ 724959 h 2397608"/>
              <a:gd name="connsiteX1264" fmla="*/ 364931 w 5675092"/>
              <a:gd name="connsiteY1264" fmla="*/ 737461 h 2397608"/>
              <a:gd name="connsiteX1265" fmla="*/ 359945 w 5675092"/>
              <a:gd name="connsiteY1265" fmla="*/ 732462 h 2397608"/>
              <a:gd name="connsiteX1266" fmla="*/ 357452 w 5675092"/>
              <a:gd name="connsiteY1266" fmla="*/ 739961 h 2397608"/>
              <a:gd name="connsiteX1267" fmla="*/ 347483 w 5675092"/>
              <a:gd name="connsiteY1267" fmla="*/ 734960 h 2397608"/>
              <a:gd name="connsiteX1268" fmla="*/ 344990 w 5675092"/>
              <a:gd name="connsiteY1268" fmla="*/ 742462 h 2397608"/>
              <a:gd name="connsiteX1269" fmla="*/ 344990 w 5675092"/>
              <a:gd name="connsiteY1269" fmla="*/ 734960 h 2397608"/>
              <a:gd name="connsiteX1270" fmla="*/ 330036 w 5675092"/>
              <a:gd name="connsiteY1270" fmla="*/ 737462 h 2397608"/>
              <a:gd name="connsiteX1271" fmla="*/ 335021 w 5675092"/>
              <a:gd name="connsiteY1271" fmla="*/ 727461 h 2397608"/>
              <a:gd name="connsiteX1272" fmla="*/ 354960 w 5675092"/>
              <a:gd name="connsiteY1272" fmla="*/ 724959 h 2397608"/>
              <a:gd name="connsiteX1273" fmla="*/ 357452 w 5675092"/>
              <a:gd name="connsiteY1273" fmla="*/ 719646 h 2397608"/>
              <a:gd name="connsiteX1274" fmla="*/ 359945 w 5675092"/>
              <a:gd name="connsiteY1274" fmla="*/ 719958 h 2397608"/>
              <a:gd name="connsiteX1275" fmla="*/ 357452 w 5675092"/>
              <a:gd name="connsiteY1275" fmla="*/ 722461 h 2397608"/>
              <a:gd name="connsiteX1276" fmla="*/ 359945 w 5675092"/>
              <a:gd name="connsiteY1276" fmla="*/ 727461 h 2397608"/>
              <a:gd name="connsiteX1277" fmla="*/ 364930 w 5675092"/>
              <a:gd name="connsiteY1277" fmla="*/ 719959 h 2397608"/>
              <a:gd name="connsiteX1278" fmla="*/ 369915 w 5675092"/>
              <a:gd name="connsiteY1278" fmla="*/ 724959 h 2397608"/>
              <a:gd name="connsiteX1279" fmla="*/ 400272 w 5675092"/>
              <a:gd name="connsiteY1279" fmla="*/ 1160571 h 2397608"/>
              <a:gd name="connsiteX1280" fmla="*/ 380173 w 5675092"/>
              <a:gd name="connsiteY1280" fmla="*/ 1170522 h 2397608"/>
              <a:gd name="connsiteX1281" fmla="*/ 395246 w 5675092"/>
              <a:gd name="connsiteY1281" fmla="*/ 1173010 h 2397608"/>
              <a:gd name="connsiteX1282" fmla="*/ 400272 w 5675092"/>
              <a:gd name="connsiteY1282" fmla="*/ 1160571 h 2397608"/>
              <a:gd name="connsiteX1283" fmla="*/ 414501 w 5675092"/>
              <a:gd name="connsiteY1283" fmla="*/ 1364965 h 2397608"/>
              <a:gd name="connsiteX1284" fmla="*/ 397182 w 5675092"/>
              <a:gd name="connsiteY1284" fmla="*/ 1370012 h 2397608"/>
              <a:gd name="connsiteX1285" fmla="*/ 397182 w 5675092"/>
              <a:gd name="connsiteY1285" fmla="*/ 1362440 h 2397608"/>
              <a:gd name="connsiteX1286" fmla="*/ 362536 w 5675092"/>
              <a:gd name="connsiteY1286" fmla="*/ 1357392 h 2397608"/>
              <a:gd name="connsiteX1287" fmla="*/ 374833 w 5675092"/>
              <a:gd name="connsiteY1287" fmla="*/ 1355025 h 2397608"/>
              <a:gd name="connsiteX1288" fmla="*/ 414501 w 5675092"/>
              <a:gd name="connsiteY1288" fmla="*/ 1364965 h 2397608"/>
              <a:gd name="connsiteX1289" fmla="*/ 390271 w 5675092"/>
              <a:gd name="connsiteY1289" fmla="*/ 991590 h 2397608"/>
              <a:gd name="connsiteX1290" fmla="*/ 389365 w 5675092"/>
              <a:gd name="connsiteY1290" fmla="*/ 997095 h 2397608"/>
              <a:gd name="connsiteX1291" fmla="*/ 384531 w 5675092"/>
              <a:gd name="connsiteY1291" fmla="*/ 989323 h 2397608"/>
              <a:gd name="connsiteX1292" fmla="*/ 384531 w 5675092"/>
              <a:gd name="connsiteY1292" fmla="*/ 984142 h 2397608"/>
              <a:gd name="connsiteX1293" fmla="*/ 386948 w 5675092"/>
              <a:gd name="connsiteY1293" fmla="*/ 991914 h 2397608"/>
              <a:gd name="connsiteX1294" fmla="*/ 389364 w 5675092"/>
              <a:gd name="connsiteY1294" fmla="*/ 984142 h 2397608"/>
              <a:gd name="connsiteX1295" fmla="*/ 390271 w 5675092"/>
              <a:gd name="connsiteY1295" fmla="*/ 991590 h 2397608"/>
              <a:gd name="connsiteX1296" fmla="*/ 387956 w 5675092"/>
              <a:gd name="connsiteY1296" fmla="*/ 948791 h 2397608"/>
              <a:gd name="connsiteX1297" fmla="*/ 387609 w 5675092"/>
              <a:gd name="connsiteY1297" fmla="*/ 948968 h 2397608"/>
              <a:gd name="connsiteX1298" fmla="*/ 387130 w 5675092"/>
              <a:gd name="connsiteY1298" fmla="*/ 948591 h 2397608"/>
              <a:gd name="connsiteX1299" fmla="*/ 369915 w 5675092"/>
              <a:gd name="connsiteY1299" fmla="*/ 677894 h 2397608"/>
              <a:gd name="connsiteX1300" fmla="*/ 369915 w 5675092"/>
              <a:gd name="connsiteY1300" fmla="*/ 680285 h 2397608"/>
              <a:gd name="connsiteX1301" fmla="*/ 362664 w 5675092"/>
              <a:gd name="connsiteY1301" fmla="*/ 680285 h 2397608"/>
              <a:gd name="connsiteX1302" fmla="*/ 365383 w 5675092"/>
              <a:gd name="connsiteY1302" fmla="*/ 677297 h 2397608"/>
              <a:gd name="connsiteX1303" fmla="*/ 369915 w 5675092"/>
              <a:gd name="connsiteY1303" fmla="*/ 677894 h 2397608"/>
              <a:gd name="connsiteX1304" fmla="*/ 389393 w 5675092"/>
              <a:gd name="connsiteY1304" fmla="*/ 964221 h 2397608"/>
              <a:gd name="connsiteX1305" fmla="*/ 389393 w 5675092"/>
              <a:gd name="connsiteY1305" fmla="*/ 966811 h 2397608"/>
              <a:gd name="connsiteX1306" fmla="*/ 384559 w 5675092"/>
              <a:gd name="connsiteY1306" fmla="*/ 959039 h 2397608"/>
              <a:gd name="connsiteX1307" fmla="*/ 386976 w 5675092"/>
              <a:gd name="connsiteY1307" fmla="*/ 964221 h 2397608"/>
              <a:gd name="connsiteX1308" fmla="*/ 386976 w 5675092"/>
              <a:gd name="connsiteY1308" fmla="*/ 959039 h 2397608"/>
              <a:gd name="connsiteX1309" fmla="*/ 389393 w 5675092"/>
              <a:gd name="connsiteY1309" fmla="*/ 964221 h 2397608"/>
              <a:gd name="connsiteX1310" fmla="*/ 367498 w 5675092"/>
              <a:gd name="connsiteY1310" fmla="*/ 618108 h 2397608"/>
              <a:gd name="connsiteX1311" fmla="*/ 367799 w 5675092"/>
              <a:gd name="connsiteY1311" fmla="*/ 623489 h 2397608"/>
              <a:gd name="connsiteX1312" fmla="*/ 362664 w 5675092"/>
              <a:gd name="connsiteY1312" fmla="*/ 625284 h 2397608"/>
              <a:gd name="connsiteX1313" fmla="*/ 367498 w 5675092"/>
              <a:gd name="connsiteY1313" fmla="*/ 618108 h 2397608"/>
              <a:gd name="connsiteX1314" fmla="*/ 382685 w 5675092"/>
              <a:gd name="connsiteY1314" fmla="*/ 827230 h 2397608"/>
              <a:gd name="connsiteX1315" fmla="*/ 365097 w 5675092"/>
              <a:gd name="connsiteY1315" fmla="*/ 829718 h 2397608"/>
              <a:gd name="connsiteX1316" fmla="*/ 382685 w 5675092"/>
              <a:gd name="connsiteY1316" fmla="*/ 827230 h 2397608"/>
              <a:gd name="connsiteX1317" fmla="*/ 395874 w 5675092"/>
              <a:gd name="connsiteY1317" fmla="*/ 1019943 h 2397608"/>
              <a:gd name="connsiteX1318" fmla="*/ 395246 w 5675092"/>
              <a:gd name="connsiteY1318" fmla="*/ 1018777 h 2397608"/>
              <a:gd name="connsiteX1319" fmla="*/ 387707 w 5675092"/>
              <a:gd name="connsiteY1319" fmla="*/ 1023751 h 2397608"/>
              <a:gd name="connsiteX1320" fmla="*/ 390221 w 5675092"/>
              <a:gd name="connsiteY1320" fmla="*/ 1026239 h 2397608"/>
              <a:gd name="connsiteX1321" fmla="*/ 395874 w 5675092"/>
              <a:gd name="connsiteY1321" fmla="*/ 1019943 h 2397608"/>
              <a:gd name="connsiteX1322" fmla="*/ 407811 w 5675092"/>
              <a:gd name="connsiteY1322" fmla="*/ 1168033 h 2397608"/>
              <a:gd name="connsiteX1323" fmla="*/ 402785 w 5675092"/>
              <a:gd name="connsiteY1323" fmla="*/ 1160571 h 2397608"/>
              <a:gd name="connsiteX1324" fmla="*/ 402785 w 5675092"/>
              <a:gd name="connsiteY1324" fmla="*/ 1168033 h 2397608"/>
              <a:gd name="connsiteX1325" fmla="*/ 407811 w 5675092"/>
              <a:gd name="connsiteY1325" fmla="*/ 1168033 h 2397608"/>
              <a:gd name="connsiteX1326" fmla="*/ 369915 w 5675092"/>
              <a:gd name="connsiteY1326" fmla="*/ 606150 h 2397608"/>
              <a:gd name="connsiteX1327" fmla="*/ 351788 w 5675092"/>
              <a:gd name="connsiteY1327" fmla="*/ 610934 h 2397608"/>
              <a:gd name="connsiteX1328" fmla="*/ 356968 w 5675092"/>
              <a:gd name="connsiteY1328" fmla="*/ 606150 h 2397608"/>
              <a:gd name="connsiteX1329" fmla="*/ 369915 w 5675092"/>
              <a:gd name="connsiteY1329" fmla="*/ 606150 h 2397608"/>
              <a:gd name="connsiteX1330" fmla="*/ 372331 w 5675092"/>
              <a:gd name="connsiteY1330" fmla="*/ 627675 h 2397608"/>
              <a:gd name="connsiteX1331" fmla="*/ 362664 w 5675092"/>
              <a:gd name="connsiteY1331" fmla="*/ 633653 h 2397608"/>
              <a:gd name="connsiteX1332" fmla="*/ 372331 w 5675092"/>
              <a:gd name="connsiteY1332" fmla="*/ 627675 h 2397608"/>
              <a:gd name="connsiteX1333" fmla="*/ 400267 w 5675092"/>
              <a:gd name="connsiteY1333" fmla="*/ 971951 h 2397608"/>
              <a:gd name="connsiteX1334" fmla="*/ 397447 w 5675092"/>
              <a:gd name="connsiteY1334" fmla="*/ 966690 h 2397608"/>
              <a:gd name="connsiteX1335" fmla="*/ 391808 w 5675092"/>
              <a:gd name="connsiteY1335" fmla="*/ 969320 h 2397608"/>
              <a:gd name="connsiteX1336" fmla="*/ 394628 w 5675092"/>
              <a:gd name="connsiteY1336" fmla="*/ 961429 h 2397608"/>
              <a:gd name="connsiteX1337" fmla="*/ 400267 w 5675092"/>
              <a:gd name="connsiteY1337" fmla="*/ 971951 h 2397608"/>
              <a:gd name="connsiteX1338" fmla="*/ 379581 w 5675092"/>
              <a:gd name="connsiteY1338" fmla="*/ 620499 h 2397608"/>
              <a:gd name="connsiteX1339" fmla="*/ 369915 w 5675092"/>
              <a:gd name="connsiteY1339" fmla="*/ 622890 h 2397608"/>
              <a:gd name="connsiteX1340" fmla="*/ 373842 w 5675092"/>
              <a:gd name="connsiteY1340" fmla="*/ 618108 h 2397608"/>
              <a:gd name="connsiteX1341" fmla="*/ 379581 w 5675092"/>
              <a:gd name="connsiteY1341" fmla="*/ 620499 h 2397608"/>
              <a:gd name="connsiteX1342" fmla="*/ 412205 w 5675092"/>
              <a:gd name="connsiteY1342" fmla="*/ 1098070 h 2397608"/>
              <a:gd name="connsiteX1343" fmla="*/ 407811 w 5675092"/>
              <a:gd name="connsiteY1343" fmla="*/ 1093404 h 2397608"/>
              <a:gd name="connsiteX1344" fmla="*/ 405298 w 5675092"/>
              <a:gd name="connsiteY1344" fmla="*/ 1100869 h 2397608"/>
              <a:gd name="connsiteX1345" fmla="*/ 412205 w 5675092"/>
              <a:gd name="connsiteY1345" fmla="*/ 1098070 h 2397608"/>
              <a:gd name="connsiteX1346" fmla="*/ 384418 w 5675092"/>
              <a:gd name="connsiteY1346" fmla="*/ 682676 h 2397608"/>
              <a:gd name="connsiteX1347" fmla="*/ 374266 w 5675092"/>
              <a:gd name="connsiteY1347" fmla="*/ 687629 h 2397608"/>
              <a:gd name="connsiteX1348" fmla="*/ 379342 w 5675092"/>
              <a:gd name="connsiteY1348" fmla="*/ 692582 h 2397608"/>
              <a:gd name="connsiteX1349" fmla="*/ 376804 w 5675092"/>
              <a:gd name="connsiteY1349" fmla="*/ 712397 h 2397608"/>
              <a:gd name="connsiteX1350" fmla="*/ 371728 w 5675092"/>
              <a:gd name="connsiteY1350" fmla="*/ 717352 h 2397608"/>
              <a:gd name="connsiteX1351" fmla="*/ 369191 w 5675092"/>
              <a:gd name="connsiteY1351" fmla="*/ 709922 h 2397608"/>
              <a:gd name="connsiteX1352" fmla="*/ 371727 w 5675092"/>
              <a:gd name="connsiteY1352" fmla="*/ 712397 h 2397608"/>
              <a:gd name="connsiteX1353" fmla="*/ 371727 w 5675092"/>
              <a:gd name="connsiteY1353" fmla="*/ 697538 h 2397608"/>
              <a:gd name="connsiteX1354" fmla="*/ 359039 w 5675092"/>
              <a:gd name="connsiteY1354" fmla="*/ 697538 h 2397608"/>
              <a:gd name="connsiteX1355" fmla="*/ 359039 w 5675092"/>
              <a:gd name="connsiteY1355" fmla="*/ 687629 h 2397608"/>
              <a:gd name="connsiteX1356" fmla="*/ 384418 w 5675092"/>
              <a:gd name="connsiteY1356" fmla="*/ 682676 h 2397608"/>
              <a:gd name="connsiteX1357" fmla="*/ 407811 w 5675092"/>
              <a:gd name="connsiteY1357" fmla="*/ 1018777 h 2397608"/>
              <a:gd name="connsiteX1358" fmla="*/ 397759 w 5675092"/>
              <a:gd name="connsiteY1358" fmla="*/ 1026240 h 2397608"/>
              <a:gd name="connsiteX1359" fmla="*/ 407811 w 5675092"/>
              <a:gd name="connsiteY1359" fmla="*/ 1018777 h 2397608"/>
              <a:gd name="connsiteX1360" fmla="*/ 395482 w 5675092"/>
              <a:gd name="connsiteY1360" fmla="*/ 832205 h 2397608"/>
              <a:gd name="connsiteX1361" fmla="*/ 395246 w 5675092"/>
              <a:gd name="connsiteY1361" fmla="*/ 829718 h 2397608"/>
              <a:gd name="connsiteX1362" fmla="*/ 387707 w 5675092"/>
              <a:gd name="connsiteY1362" fmla="*/ 832206 h 2397608"/>
              <a:gd name="connsiteX1363" fmla="*/ 395482 w 5675092"/>
              <a:gd name="connsiteY1363" fmla="*/ 832205 h 2397608"/>
              <a:gd name="connsiteX1364" fmla="*/ 425397 w 5675092"/>
              <a:gd name="connsiteY1364" fmla="*/ 1270027 h 2397608"/>
              <a:gd name="connsiteX1365" fmla="*/ 417859 w 5675092"/>
              <a:gd name="connsiteY1365" fmla="*/ 1265050 h 2397608"/>
              <a:gd name="connsiteX1366" fmla="*/ 425397 w 5675092"/>
              <a:gd name="connsiteY1366" fmla="*/ 1270027 h 2397608"/>
              <a:gd name="connsiteX1367" fmla="*/ 407492 w 5675092"/>
              <a:gd name="connsiteY1367" fmla="*/ 993708 h 2397608"/>
              <a:gd name="connsiteX1368" fmla="*/ 402658 w 5675092"/>
              <a:gd name="connsiteY1368" fmla="*/ 998969 h 2397608"/>
              <a:gd name="connsiteX1369" fmla="*/ 407492 w 5675092"/>
              <a:gd name="connsiteY1369" fmla="*/ 1001599 h 2397608"/>
              <a:gd name="connsiteX1370" fmla="*/ 405075 w 5675092"/>
              <a:gd name="connsiteY1370" fmla="*/ 1006861 h 2397608"/>
              <a:gd name="connsiteX1371" fmla="*/ 400241 w 5675092"/>
              <a:gd name="connsiteY1371" fmla="*/ 998969 h 2397608"/>
              <a:gd name="connsiteX1372" fmla="*/ 407492 w 5675092"/>
              <a:gd name="connsiteY1372" fmla="*/ 993708 h 2397608"/>
              <a:gd name="connsiteX1373" fmla="*/ 382001 w 5675092"/>
              <a:gd name="connsiteY1373" fmla="*/ 615716 h 2397608"/>
              <a:gd name="connsiteX1374" fmla="*/ 374748 w 5675092"/>
              <a:gd name="connsiteY1374" fmla="*/ 615716 h 2397608"/>
              <a:gd name="connsiteX1375" fmla="*/ 377168 w 5675092"/>
              <a:gd name="connsiteY1375" fmla="*/ 608543 h 2397608"/>
              <a:gd name="connsiteX1376" fmla="*/ 377168 w 5675092"/>
              <a:gd name="connsiteY1376" fmla="*/ 613326 h 2397608"/>
              <a:gd name="connsiteX1377" fmla="*/ 382001 w 5675092"/>
              <a:gd name="connsiteY1377" fmla="*/ 615716 h 2397608"/>
              <a:gd name="connsiteX1378" fmla="*/ 407514 w 5675092"/>
              <a:gd name="connsiteY1378" fmla="*/ 976973 h 2397608"/>
              <a:gd name="connsiteX1379" fmla="*/ 407515 w 5675092"/>
              <a:gd name="connsiteY1379" fmla="*/ 988928 h 2397608"/>
              <a:gd name="connsiteX1380" fmla="*/ 405098 w 5675092"/>
              <a:gd name="connsiteY1380" fmla="*/ 988929 h 2397608"/>
              <a:gd name="connsiteX1381" fmla="*/ 400264 w 5675092"/>
              <a:gd name="connsiteY1381" fmla="*/ 981755 h 2397608"/>
              <a:gd name="connsiteX1382" fmla="*/ 407514 w 5675092"/>
              <a:gd name="connsiteY1382" fmla="*/ 976973 h 2397608"/>
              <a:gd name="connsiteX1383" fmla="*/ 389251 w 5675092"/>
              <a:gd name="connsiteY1383" fmla="*/ 677894 h 2397608"/>
              <a:gd name="connsiteX1384" fmla="*/ 384414 w 5675092"/>
              <a:gd name="connsiteY1384" fmla="*/ 687458 h 2397608"/>
              <a:gd name="connsiteX1385" fmla="*/ 389251 w 5675092"/>
              <a:gd name="connsiteY1385" fmla="*/ 677894 h 2397608"/>
              <a:gd name="connsiteX1386" fmla="*/ 402546 w 5675092"/>
              <a:gd name="connsiteY1386" fmla="*/ 862031 h 2397608"/>
              <a:gd name="connsiteX1387" fmla="*/ 402547 w 5675092"/>
              <a:gd name="connsiteY1387" fmla="*/ 864425 h 2397608"/>
              <a:gd name="connsiteX1388" fmla="*/ 392274 w 5675092"/>
              <a:gd name="connsiteY1388" fmla="*/ 862031 h 2397608"/>
              <a:gd name="connsiteX1389" fmla="*/ 389704 w 5675092"/>
              <a:gd name="connsiteY1389" fmla="*/ 866816 h 2397608"/>
              <a:gd name="connsiteX1390" fmla="*/ 382001 w 5675092"/>
              <a:gd name="connsiteY1390" fmla="*/ 859640 h 2397608"/>
              <a:gd name="connsiteX1391" fmla="*/ 402546 w 5675092"/>
              <a:gd name="connsiteY1391" fmla="*/ 862031 h 2397608"/>
              <a:gd name="connsiteX1392" fmla="*/ 391667 w 5675092"/>
              <a:gd name="connsiteY1392" fmla="*/ 693439 h 2397608"/>
              <a:gd name="connsiteX1393" fmla="*/ 389252 w 5675092"/>
              <a:gd name="connsiteY1393" fmla="*/ 703003 h 2397608"/>
              <a:gd name="connsiteX1394" fmla="*/ 381997 w 5675092"/>
              <a:gd name="connsiteY1394" fmla="*/ 700612 h 2397608"/>
              <a:gd name="connsiteX1395" fmla="*/ 391667 w 5675092"/>
              <a:gd name="connsiteY1395" fmla="*/ 693439 h 2397608"/>
              <a:gd name="connsiteX1396" fmla="*/ 404959 w 5675092"/>
              <a:gd name="connsiteY1396" fmla="*/ 879371 h 2397608"/>
              <a:gd name="connsiteX1397" fmla="*/ 395293 w 5675092"/>
              <a:gd name="connsiteY1397" fmla="*/ 881962 h 2397608"/>
              <a:gd name="connsiteX1398" fmla="*/ 397143 w 5675092"/>
              <a:gd name="connsiteY1398" fmla="*/ 877913 h 2397608"/>
              <a:gd name="connsiteX1399" fmla="*/ 404959 w 5675092"/>
              <a:gd name="connsiteY1399" fmla="*/ 879371 h 2397608"/>
              <a:gd name="connsiteX1400" fmla="*/ 411299 w 5675092"/>
              <a:gd name="connsiteY1400" fmla="*/ 970535 h 2397608"/>
              <a:gd name="connsiteX1401" fmla="*/ 409935 w 5675092"/>
              <a:gd name="connsiteY1401" fmla="*/ 974582 h 2397608"/>
              <a:gd name="connsiteX1402" fmla="*/ 405102 w 5675092"/>
              <a:gd name="connsiteY1402" fmla="*/ 972191 h 2397608"/>
              <a:gd name="connsiteX1403" fmla="*/ 409633 w 5675092"/>
              <a:gd name="connsiteY1403" fmla="*/ 970696 h 2397608"/>
              <a:gd name="connsiteX1404" fmla="*/ 412352 w 5675092"/>
              <a:gd name="connsiteY1404" fmla="*/ 967408 h 2397608"/>
              <a:gd name="connsiteX1405" fmla="*/ 411559 w 5675092"/>
              <a:gd name="connsiteY1405" fmla="*/ 970510 h 2397608"/>
              <a:gd name="connsiteX1406" fmla="*/ 411299 w 5675092"/>
              <a:gd name="connsiteY1406" fmla="*/ 970535 h 2397608"/>
              <a:gd name="connsiteX1407" fmla="*/ 412355 w 5675092"/>
              <a:gd name="connsiteY1407" fmla="*/ 959037 h 2397608"/>
              <a:gd name="connsiteX1408" fmla="*/ 412355 w 5675092"/>
              <a:gd name="connsiteY1408" fmla="*/ 963821 h 2397608"/>
              <a:gd name="connsiteX1409" fmla="*/ 407522 w 5675092"/>
              <a:gd name="connsiteY1409" fmla="*/ 963821 h 2397608"/>
              <a:gd name="connsiteX1410" fmla="*/ 412355 w 5675092"/>
              <a:gd name="connsiteY1410" fmla="*/ 959037 h 2397608"/>
              <a:gd name="connsiteX1411" fmla="*/ 395293 w 5675092"/>
              <a:gd name="connsiteY1411" fmla="*/ 703003 h 2397608"/>
              <a:gd name="connsiteX1412" fmla="*/ 389854 w 5675092"/>
              <a:gd name="connsiteY1412" fmla="*/ 712568 h 2397608"/>
              <a:gd name="connsiteX1413" fmla="*/ 387134 w 5675092"/>
              <a:gd name="connsiteY1413" fmla="*/ 714959 h 2397608"/>
              <a:gd name="connsiteX1414" fmla="*/ 395293 w 5675092"/>
              <a:gd name="connsiteY1414" fmla="*/ 703003 h 2397608"/>
              <a:gd name="connsiteX1415" fmla="*/ 415345 w 5675092"/>
              <a:gd name="connsiteY1415" fmla="*/ 991413 h 2397608"/>
              <a:gd name="connsiteX1416" fmla="*/ 415148 w 5675092"/>
              <a:gd name="connsiteY1416" fmla="*/ 992249 h 2397608"/>
              <a:gd name="connsiteX1417" fmla="*/ 415234 w 5675092"/>
              <a:gd name="connsiteY1417" fmla="*/ 990800 h 2397608"/>
              <a:gd name="connsiteX1418" fmla="*/ 389251 w 5675092"/>
              <a:gd name="connsiteY1418" fmla="*/ 595389 h 2397608"/>
              <a:gd name="connsiteX1419" fmla="*/ 374748 w 5675092"/>
              <a:gd name="connsiteY1419" fmla="*/ 603461 h 2397608"/>
              <a:gd name="connsiteX1420" fmla="*/ 389251 w 5675092"/>
              <a:gd name="connsiteY1420" fmla="*/ 595389 h 2397608"/>
              <a:gd name="connsiteX1421" fmla="*/ 400126 w 5675092"/>
              <a:gd name="connsiteY1421" fmla="*/ 735289 h 2397608"/>
              <a:gd name="connsiteX1422" fmla="*/ 391667 w 5675092"/>
              <a:gd name="connsiteY1422" fmla="*/ 740070 h 2397608"/>
              <a:gd name="connsiteX1423" fmla="*/ 400126 w 5675092"/>
              <a:gd name="connsiteY1423" fmla="*/ 735289 h 2397608"/>
              <a:gd name="connsiteX1424" fmla="*/ 395293 w 5675092"/>
              <a:gd name="connsiteY1424" fmla="*/ 645608 h 2397608"/>
              <a:gd name="connsiteX1425" fmla="*/ 386835 w 5675092"/>
              <a:gd name="connsiteY1425" fmla="*/ 655175 h 2397608"/>
              <a:gd name="connsiteX1426" fmla="*/ 395293 w 5675092"/>
              <a:gd name="connsiteY1426" fmla="*/ 645608 h 2397608"/>
              <a:gd name="connsiteX1427" fmla="*/ 395293 w 5675092"/>
              <a:gd name="connsiteY1427" fmla="*/ 620798 h 2397608"/>
              <a:gd name="connsiteX1428" fmla="*/ 385020 w 5675092"/>
              <a:gd name="connsiteY1428" fmla="*/ 630962 h 2397608"/>
              <a:gd name="connsiteX1429" fmla="*/ 374748 w 5675092"/>
              <a:gd name="connsiteY1429" fmla="*/ 633503 h 2397608"/>
              <a:gd name="connsiteX1430" fmla="*/ 377318 w 5675092"/>
              <a:gd name="connsiteY1430" fmla="*/ 628421 h 2397608"/>
              <a:gd name="connsiteX1431" fmla="*/ 382450 w 5675092"/>
              <a:gd name="connsiteY1431" fmla="*/ 625880 h 2397608"/>
              <a:gd name="connsiteX1432" fmla="*/ 392723 w 5675092"/>
              <a:gd name="connsiteY1432" fmla="*/ 615716 h 2397608"/>
              <a:gd name="connsiteX1433" fmla="*/ 395293 w 5675092"/>
              <a:gd name="connsiteY1433" fmla="*/ 620798 h 2397608"/>
              <a:gd name="connsiteX1434" fmla="*/ 400277 w 5675092"/>
              <a:gd name="connsiteY1434" fmla="*/ 680717 h 2397608"/>
              <a:gd name="connsiteX1435" fmla="*/ 399320 w 5675092"/>
              <a:gd name="connsiteY1435" fmla="*/ 685424 h 2397608"/>
              <a:gd name="connsiteX1436" fmla="*/ 396772 w 5675092"/>
              <a:gd name="connsiteY1436" fmla="*/ 680403 h 2397608"/>
              <a:gd name="connsiteX1437" fmla="*/ 396772 w 5675092"/>
              <a:gd name="connsiteY1437" fmla="*/ 677894 h 2397608"/>
              <a:gd name="connsiteX1438" fmla="*/ 399321 w 5675092"/>
              <a:gd name="connsiteY1438" fmla="*/ 677893 h 2397608"/>
              <a:gd name="connsiteX1439" fmla="*/ 400277 w 5675092"/>
              <a:gd name="connsiteY1439" fmla="*/ 680717 h 2397608"/>
              <a:gd name="connsiteX1440" fmla="*/ 400126 w 5675092"/>
              <a:gd name="connsiteY1440" fmla="*/ 673108 h 2397608"/>
              <a:gd name="connsiteX1441" fmla="*/ 389251 w 5675092"/>
              <a:gd name="connsiteY1441" fmla="*/ 675503 h 2397608"/>
              <a:gd name="connsiteX1442" fmla="*/ 394687 w 5675092"/>
              <a:gd name="connsiteY1442" fmla="*/ 671616 h 2397608"/>
              <a:gd name="connsiteX1443" fmla="*/ 400126 w 5675092"/>
              <a:gd name="connsiteY1443" fmla="*/ 673108 h 2397608"/>
              <a:gd name="connsiteX1444" fmla="*/ 422020 w 5675092"/>
              <a:gd name="connsiteY1444" fmla="*/ 959037 h 2397608"/>
              <a:gd name="connsiteX1445" fmla="*/ 422020 w 5675092"/>
              <a:gd name="connsiteY1445" fmla="*/ 964418 h 2397608"/>
              <a:gd name="connsiteX1446" fmla="*/ 417186 w 5675092"/>
              <a:gd name="connsiteY1446" fmla="*/ 964418 h 2397608"/>
              <a:gd name="connsiteX1447" fmla="*/ 422020 w 5675092"/>
              <a:gd name="connsiteY1447" fmla="*/ 959037 h 2397608"/>
              <a:gd name="connsiteX1448" fmla="*/ 407379 w 5675092"/>
              <a:gd name="connsiteY1448" fmla="*/ 727469 h 2397608"/>
              <a:gd name="connsiteX1449" fmla="*/ 404881 w 5675092"/>
              <a:gd name="connsiteY1449" fmla="*/ 732435 h 2397608"/>
              <a:gd name="connsiteX1450" fmla="*/ 394890 w 5675092"/>
              <a:gd name="connsiteY1450" fmla="*/ 727469 h 2397608"/>
              <a:gd name="connsiteX1451" fmla="*/ 379906 w 5675092"/>
              <a:gd name="connsiteY1451" fmla="*/ 732435 h 2397608"/>
              <a:gd name="connsiteX1452" fmla="*/ 382404 w 5675092"/>
              <a:gd name="connsiteY1452" fmla="*/ 744854 h 2397608"/>
              <a:gd name="connsiteX1453" fmla="*/ 372414 w 5675092"/>
              <a:gd name="connsiteY1453" fmla="*/ 729952 h 2397608"/>
              <a:gd name="connsiteX1454" fmla="*/ 372413 w 5675092"/>
              <a:gd name="connsiteY1454" fmla="*/ 722503 h 2397608"/>
              <a:gd name="connsiteX1455" fmla="*/ 382404 w 5675092"/>
              <a:gd name="connsiteY1455" fmla="*/ 717537 h 2397608"/>
              <a:gd name="connsiteX1456" fmla="*/ 389896 w 5675092"/>
              <a:gd name="connsiteY1456" fmla="*/ 721263 h 2397608"/>
              <a:gd name="connsiteX1457" fmla="*/ 392395 w 5675092"/>
              <a:gd name="connsiteY1457" fmla="*/ 722503 h 2397608"/>
              <a:gd name="connsiteX1458" fmla="*/ 397389 w 5675092"/>
              <a:gd name="connsiteY1458" fmla="*/ 724986 h 2397608"/>
              <a:gd name="connsiteX1459" fmla="*/ 394890 w 5675092"/>
              <a:gd name="connsiteY1459" fmla="*/ 720019 h 2397608"/>
              <a:gd name="connsiteX1460" fmla="*/ 392395 w 5675092"/>
              <a:gd name="connsiteY1460" fmla="*/ 722503 h 2397608"/>
              <a:gd name="connsiteX1461" fmla="*/ 393642 w 5675092"/>
              <a:gd name="connsiteY1461" fmla="*/ 717847 h 2397608"/>
              <a:gd name="connsiteX1462" fmla="*/ 394890 w 5675092"/>
              <a:gd name="connsiteY1462" fmla="*/ 715054 h 2397608"/>
              <a:gd name="connsiteX1463" fmla="*/ 397389 w 5675092"/>
              <a:gd name="connsiteY1463" fmla="*/ 712570 h 2397608"/>
              <a:gd name="connsiteX1464" fmla="*/ 399887 w 5675092"/>
              <a:gd name="connsiteY1464" fmla="*/ 720020 h 2397608"/>
              <a:gd name="connsiteX1465" fmla="*/ 404881 w 5675092"/>
              <a:gd name="connsiteY1465" fmla="*/ 724986 h 2397608"/>
              <a:gd name="connsiteX1466" fmla="*/ 407379 w 5675092"/>
              <a:gd name="connsiteY1466" fmla="*/ 727469 h 2397608"/>
              <a:gd name="connsiteX1467" fmla="*/ 417046 w 5675092"/>
              <a:gd name="connsiteY1467" fmla="*/ 864425 h 2397608"/>
              <a:gd name="connsiteX1468" fmla="*/ 412210 w 5675092"/>
              <a:gd name="connsiteY1468" fmla="*/ 869207 h 2397608"/>
              <a:gd name="connsiteX1469" fmla="*/ 409793 w 5675092"/>
              <a:gd name="connsiteY1469" fmla="*/ 866816 h 2397608"/>
              <a:gd name="connsiteX1470" fmla="*/ 409792 w 5675092"/>
              <a:gd name="connsiteY1470" fmla="*/ 859641 h 2397608"/>
              <a:gd name="connsiteX1471" fmla="*/ 417046 w 5675092"/>
              <a:gd name="connsiteY1471" fmla="*/ 864425 h 2397608"/>
              <a:gd name="connsiteX1472" fmla="*/ 430419 w 5675092"/>
              <a:gd name="connsiteY1472" fmla="*/ 1061066 h 2397608"/>
              <a:gd name="connsiteX1473" fmla="*/ 425397 w 5675092"/>
              <a:gd name="connsiteY1473" fmla="*/ 1053604 h 2397608"/>
              <a:gd name="connsiteX1474" fmla="*/ 417859 w 5675092"/>
              <a:gd name="connsiteY1474" fmla="*/ 1053603 h 2397608"/>
              <a:gd name="connsiteX1475" fmla="*/ 420372 w 5675092"/>
              <a:gd name="connsiteY1475" fmla="*/ 1048629 h 2397608"/>
              <a:gd name="connsiteX1476" fmla="*/ 427910 w 5675092"/>
              <a:gd name="connsiteY1476" fmla="*/ 1046141 h 2397608"/>
              <a:gd name="connsiteX1477" fmla="*/ 412833 w 5675092"/>
              <a:gd name="connsiteY1477" fmla="*/ 1048629 h 2397608"/>
              <a:gd name="connsiteX1478" fmla="*/ 405297 w 5675092"/>
              <a:gd name="connsiteY1478" fmla="*/ 1046141 h 2397608"/>
              <a:gd name="connsiteX1479" fmla="*/ 405298 w 5675092"/>
              <a:gd name="connsiteY1479" fmla="*/ 1053604 h 2397608"/>
              <a:gd name="connsiteX1480" fmla="*/ 417858 w 5675092"/>
              <a:gd name="connsiteY1480" fmla="*/ 1046141 h 2397608"/>
              <a:gd name="connsiteX1481" fmla="*/ 407811 w 5675092"/>
              <a:gd name="connsiteY1481" fmla="*/ 1058578 h 2397608"/>
              <a:gd name="connsiteX1482" fmla="*/ 409300 w 5675092"/>
              <a:gd name="connsiteY1482" fmla="*/ 1060132 h 2397608"/>
              <a:gd name="connsiteX1483" fmla="*/ 409923 w 5675092"/>
              <a:gd name="connsiteY1483" fmla="*/ 1062220 h 2397608"/>
              <a:gd name="connsiteX1484" fmla="*/ 410461 w 5675092"/>
              <a:gd name="connsiteY1484" fmla="*/ 1058873 h 2397608"/>
              <a:gd name="connsiteX1485" fmla="*/ 416917 w 5675092"/>
              <a:gd name="connsiteY1485" fmla="*/ 1055913 h 2397608"/>
              <a:gd name="connsiteX1486" fmla="*/ 412160 w 5675092"/>
              <a:gd name="connsiteY1486" fmla="*/ 1064423 h 2397608"/>
              <a:gd name="connsiteX1487" fmla="*/ 410454 w 5675092"/>
              <a:gd name="connsiteY1487" fmla="*/ 1064001 h 2397608"/>
              <a:gd name="connsiteX1488" fmla="*/ 411341 w 5675092"/>
              <a:gd name="connsiteY1488" fmla="*/ 1066973 h 2397608"/>
              <a:gd name="connsiteX1489" fmla="*/ 412833 w 5675092"/>
              <a:gd name="connsiteY1489" fmla="*/ 1068529 h 2397608"/>
              <a:gd name="connsiteX1490" fmla="*/ 422884 w 5675092"/>
              <a:gd name="connsiteY1490" fmla="*/ 1058578 h 2397608"/>
              <a:gd name="connsiteX1491" fmla="*/ 430419 w 5675092"/>
              <a:gd name="connsiteY1491" fmla="*/ 1061066 h 2397608"/>
              <a:gd name="connsiteX1492" fmla="*/ 410325 w 5675092"/>
              <a:gd name="connsiteY1492" fmla="*/ 737680 h 2397608"/>
              <a:gd name="connsiteX1493" fmla="*/ 410320 w 5675092"/>
              <a:gd name="connsiteY1493" fmla="*/ 737676 h 2397608"/>
              <a:gd name="connsiteX1494" fmla="*/ 407811 w 5675092"/>
              <a:gd name="connsiteY1494" fmla="*/ 740164 h 2397608"/>
              <a:gd name="connsiteX1495" fmla="*/ 405298 w 5675092"/>
              <a:gd name="connsiteY1495" fmla="*/ 745138 h 2397608"/>
              <a:gd name="connsiteX1496" fmla="*/ 402785 w 5675092"/>
              <a:gd name="connsiteY1496" fmla="*/ 737676 h 2397608"/>
              <a:gd name="connsiteX1497" fmla="*/ 407809 w 5675092"/>
              <a:gd name="connsiteY1497" fmla="*/ 735188 h 2397608"/>
              <a:gd name="connsiteX1498" fmla="*/ 407380 w 5675092"/>
              <a:gd name="connsiteY1498" fmla="*/ 677893 h 2397608"/>
              <a:gd name="connsiteX1499" fmla="*/ 402542 w 5675092"/>
              <a:gd name="connsiteY1499" fmla="*/ 668329 h 2397608"/>
              <a:gd name="connsiteX1500" fmla="*/ 407380 w 5675092"/>
              <a:gd name="connsiteY1500" fmla="*/ 677893 h 2397608"/>
              <a:gd name="connsiteX1501" fmla="*/ 427910 w 5675092"/>
              <a:gd name="connsiteY1501" fmla="*/ 969024 h 2397608"/>
              <a:gd name="connsiteX1502" fmla="*/ 417859 w 5675092"/>
              <a:gd name="connsiteY1502" fmla="*/ 988925 h 2397608"/>
              <a:gd name="connsiteX1503" fmla="*/ 415346 w 5675092"/>
              <a:gd name="connsiteY1503" fmla="*/ 988925 h 2397608"/>
              <a:gd name="connsiteX1504" fmla="*/ 415234 w 5675092"/>
              <a:gd name="connsiteY1504" fmla="*/ 990800 h 2397608"/>
              <a:gd name="connsiteX1505" fmla="*/ 414561 w 5675092"/>
              <a:gd name="connsiteY1505" fmla="*/ 987098 h 2397608"/>
              <a:gd name="connsiteX1506" fmla="*/ 410320 w 5675092"/>
              <a:gd name="connsiteY1506" fmla="*/ 983951 h 2397608"/>
              <a:gd name="connsiteX1507" fmla="*/ 410320 w 5675092"/>
              <a:gd name="connsiteY1507" fmla="*/ 978974 h 2397608"/>
              <a:gd name="connsiteX1508" fmla="*/ 417859 w 5675092"/>
              <a:gd name="connsiteY1508" fmla="*/ 983951 h 2397608"/>
              <a:gd name="connsiteX1509" fmla="*/ 420371 w 5675092"/>
              <a:gd name="connsiteY1509" fmla="*/ 978974 h 2397608"/>
              <a:gd name="connsiteX1510" fmla="*/ 412833 w 5675092"/>
              <a:gd name="connsiteY1510" fmla="*/ 976488 h 2397608"/>
              <a:gd name="connsiteX1511" fmla="*/ 417859 w 5675092"/>
              <a:gd name="connsiteY1511" fmla="*/ 969023 h 2397608"/>
              <a:gd name="connsiteX1512" fmla="*/ 417859 w 5675092"/>
              <a:gd name="connsiteY1512" fmla="*/ 974000 h 2397608"/>
              <a:gd name="connsiteX1513" fmla="*/ 427910 w 5675092"/>
              <a:gd name="connsiteY1513" fmla="*/ 969024 h 2397608"/>
              <a:gd name="connsiteX1514" fmla="*/ 414403 w 5675092"/>
              <a:gd name="connsiteY1514" fmla="*/ 758820 h 2397608"/>
              <a:gd name="connsiteX1515" fmla="*/ 412833 w 5675092"/>
              <a:gd name="connsiteY1515" fmla="*/ 755089 h 2397608"/>
              <a:gd name="connsiteX1516" fmla="*/ 410320 w 5675092"/>
              <a:gd name="connsiteY1516" fmla="*/ 760065 h 2397608"/>
              <a:gd name="connsiteX1517" fmla="*/ 410320 w 5675092"/>
              <a:gd name="connsiteY1517" fmla="*/ 762551 h 2397608"/>
              <a:gd name="connsiteX1518" fmla="*/ 414403 w 5675092"/>
              <a:gd name="connsiteY1518" fmla="*/ 758820 h 2397608"/>
              <a:gd name="connsiteX1519" fmla="*/ 413252 w 5675092"/>
              <a:gd name="connsiteY1519" fmla="*/ 739853 h 2397608"/>
              <a:gd name="connsiteX1520" fmla="*/ 412833 w 5675092"/>
              <a:gd name="connsiteY1520" fmla="*/ 740164 h 2397608"/>
              <a:gd name="connsiteX1521" fmla="*/ 410325 w 5675092"/>
              <a:gd name="connsiteY1521" fmla="*/ 737680 h 2397608"/>
              <a:gd name="connsiteX1522" fmla="*/ 412212 w 5675092"/>
              <a:gd name="connsiteY1522" fmla="*/ 705394 h 2397608"/>
              <a:gd name="connsiteX1523" fmla="*/ 402542 w 5675092"/>
              <a:gd name="connsiteY1523" fmla="*/ 710177 h 2397608"/>
              <a:gd name="connsiteX1524" fmla="*/ 412212 w 5675092"/>
              <a:gd name="connsiteY1524" fmla="*/ 705394 h 2397608"/>
              <a:gd name="connsiteX1525" fmla="*/ 412078 w 5675092"/>
              <a:gd name="connsiteY1525" fmla="*/ 692958 h 2397608"/>
              <a:gd name="connsiteX1526" fmla="*/ 404425 w 5675092"/>
              <a:gd name="connsiteY1526" fmla="*/ 692958 h 2397608"/>
              <a:gd name="connsiteX1527" fmla="*/ 412077 w 5675092"/>
              <a:gd name="connsiteY1527" fmla="*/ 700491 h 2397608"/>
              <a:gd name="connsiteX1528" fmla="*/ 401873 w 5675092"/>
              <a:gd name="connsiteY1528" fmla="*/ 703003 h 2397608"/>
              <a:gd name="connsiteX1529" fmla="*/ 401872 w 5675092"/>
              <a:gd name="connsiteY1529" fmla="*/ 690448 h 2397608"/>
              <a:gd name="connsiteX1530" fmla="*/ 396772 w 5675092"/>
              <a:gd name="connsiteY1530" fmla="*/ 692957 h 2397608"/>
              <a:gd name="connsiteX1531" fmla="*/ 391667 w 5675092"/>
              <a:gd name="connsiteY1531" fmla="*/ 690448 h 2397608"/>
              <a:gd name="connsiteX1532" fmla="*/ 399320 w 5675092"/>
              <a:gd name="connsiteY1532" fmla="*/ 685424 h 2397608"/>
              <a:gd name="connsiteX1533" fmla="*/ 412078 w 5675092"/>
              <a:gd name="connsiteY1533" fmla="*/ 692958 h 2397608"/>
              <a:gd name="connsiteX1534" fmla="*/ 407811 w 5675092"/>
              <a:gd name="connsiteY1534" fmla="*/ 610807 h 2397608"/>
              <a:gd name="connsiteX1535" fmla="*/ 400272 w 5675092"/>
              <a:gd name="connsiteY1535" fmla="*/ 613294 h 2397608"/>
              <a:gd name="connsiteX1536" fmla="*/ 400272 w 5675092"/>
              <a:gd name="connsiteY1536" fmla="*/ 618269 h 2397608"/>
              <a:gd name="connsiteX1537" fmla="*/ 405298 w 5675092"/>
              <a:gd name="connsiteY1537" fmla="*/ 618269 h 2397608"/>
              <a:gd name="connsiteX1538" fmla="*/ 407811 w 5675092"/>
              <a:gd name="connsiteY1538" fmla="*/ 610807 h 2397608"/>
              <a:gd name="connsiteX1539" fmla="*/ 442984 w 5675092"/>
              <a:gd name="connsiteY1539" fmla="*/ 1075991 h 2397608"/>
              <a:gd name="connsiteX1540" fmla="*/ 440471 w 5675092"/>
              <a:gd name="connsiteY1540" fmla="*/ 1066043 h 2397608"/>
              <a:gd name="connsiteX1541" fmla="*/ 420371 w 5675092"/>
              <a:gd name="connsiteY1541" fmla="*/ 1071017 h 2397608"/>
              <a:gd name="connsiteX1542" fmla="*/ 430419 w 5675092"/>
              <a:gd name="connsiteY1542" fmla="*/ 1063554 h 2397608"/>
              <a:gd name="connsiteX1543" fmla="*/ 420371 w 5675092"/>
              <a:gd name="connsiteY1543" fmla="*/ 1066043 h 2397608"/>
              <a:gd name="connsiteX1544" fmla="*/ 405298 w 5675092"/>
              <a:gd name="connsiteY1544" fmla="*/ 1088430 h 2397608"/>
              <a:gd name="connsiteX1545" fmla="*/ 415346 w 5675092"/>
              <a:gd name="connsiteY1545" fmla="*/ 1080967 h 2397608"/>
              <a:gd name="connsiteX1546" fmla="*/ 425397 w 5675092"/>
              <a:gd name="connsiteY1546" fmla="*/ 1085942 h 2397608"/>
              <a:gd name="connsiteX1547" fmla="*/ 437958 w 5675092"/>
              <a:gd name="connsiteY1547" fmla="*/ 1071017 h 2397608"/>
              <a:gd name="connsiteX1548" fmla="*/ 442984 w 5675092"/>
              <a:gd name="connsiteY1548" fmla="*/ 1075991 h 2397608"/>
              <a:gd name="connsiteX1549" fmla="*/ 432754 w 5675092"/>
              <a:gd name="connsiteY1549" fmla="*/ 909660 h 2397608"/>
              <a:gd name="connsiteX1550" fmla="*/ 424780 w 5675092"/>
              <a:gd name="connsiteY1550" fmla="*/ 901890 h 2397608"/>
              <a:gd name="connsiteX1551" fmla="*/ 419463 w 5675092"/>
              <a:gd name="connsiteY1551" fmla="*/ 904481 h 2397608"/>
              <a:gd name="connsiteX1552" fmla="*/ 422122 w 5675092"/>
              <a:gd name="connsiteY1552" fmla="*/ 896708 h 2397608"/>
              <a:gd name="connsiteX1553" fmla="*/ 432754 w 5675092"/>
              <a:gd name="connsiteY1553" fmla="*/ 909660 h 2397608"/>
              <a:gd name="connsiteX1554" fmla="*/ 419463 w 5675092"/>
              <a:gd name="connsiteY1554" fmla="*/ 680285 h 2397608"/>
              <a:gd name="connsiteX1555" fmla="*/ 419462 w 5675092"/>
              <a:gd name="connsiteY1555" fmla="*/ 690648 h 2397608"/>
              <a:gd name="connsiteX1556" fmla="*/ 412212 w 5675092"/>
              <a:gd name="connsiteY1556" fmla="*/ 688057 h 2397608"/>
              <a:gd name="connsiteX1557" fmla="*/ 419463 w 5675092"/>
              <a:gd name="connsiteY1557" fmla="*/ 680285 h 2397608"/>
              <a:gd name="connsiteX1558" fmla="*/ 417046 w 5675092"/>
              <a:gd name="connsiteY1558" fmla="*/ 630363 h 2397608"/>
              <a:gd name="connsiteX1559" fmla="*/ 417046 w 5675092"/>
              <a:gd name="connsiteY1559" fmla="*/ 635745 h 2397608"/>
              <a:gd name="connsiteX1560" fmla="*/ 384418 w 5675092"/>
              <a:gd name="connsiteY1560" fmla="*/ 633054 h 2397608"/>
              <a:gd name="connsiteX1561" fmla="*/ 391949 w 5675092"/>
              <a:gd name="connsiteY1561" fmla="*/ 627672 h 2397608"/>
              <a:gd name="connsiteX1562" fmla="*/ 404496 w 5675092"/>
              <a:gd name="connsiteY1562" fmla="*/ 633054 h 2397608"/>
              <a:gd name="connsiteX1563" fmla="*/ 401987 w 5675092"/>
              <a:gd name="connsiteY1563" fmla="*/ 630363 h 2397608"/>
              <a:gd name="connsiteX1564" fmla="*/ 417046 w 5675092"/>
              <a:gd name="connsiteY1564" fmla="*/ 630363 h 2397608"/>
              <a:gd name="connsiteX1565" fmla="*/ 425457 w 5675092"/>
              <a:gd name="connsiteY1565" fmla="*/ 740134 h 2397608"/>
              <a:gd name="connsiteX1566" fmla="*/ 425397 w 5675092"/>
              <a:gd name="connsiteY1566" fmla="*/ 740164 h 2397608"/>
              <a:gd name="connsiteX1567" fmla="*/ 425394 w 5675092"/>
              <a:gd name="connsiteY1567" fmla="*/ 740114 h 2397608"/>
              <a:gd name="connsiteX1568" fmla="*/ 425083 w 5675092"/>
              <a:gd name="connsiteY1568" fmla="*/ 734566 h 2397608"/>
              <a:gd name="connsiteX1569" fmla="*/ 425394 w 5675092"/>
              <a:gd name="connsiteY1569" fmla="*/ 740114 h 2397608"/>
              <a:gd name="connsiteX1570" fmla="*/ 417858 w 5675092"/>
              <a:gd name="connsiteY1570" fmla="*/ 737676 h 2397608"/>
              <a:gd name="connsiteX1571" fmla="*/ 420371 w 5675092"/>
              <a:gd name="connsiteY1571" fmla="*/ 745138 h 2397608"/>
              <a:gd name="connsiteX1572" fmla="*/ 415345 w 5675092"/>
              <a:gd name="connsiteY1572" fmla="*/ 741407 h 2397608"/>
              <a:gd name="connsiteX1573" fmla="*/ 413252 w 5675092"/>
              <a:gd name="connsiteY1573" fmla="*/ 739853 h 2397608"/>
              <a:gd name="connsiteX1574" fmla="*/ 417859 w 5675092"/>
              <a:gd name="connsiteY1574" fmla="*/ 736432 h 2397608"/>
              <a:gd name="connsiteX1575" fmla="*/ 422884 w 5675092"/>
              <a:gd name="connsiteY1575" fmla="*/ 732701 h 2397608"/>
              <a:gd name="connsiteX1576" fmla="*/ 425083 w 5675092"/>
              <a:gd name="connsiteY1576" fmla="*/ 734566 h 2397608"/>
              <a:gd name="connsiteX1577" fmla="*/ 448638 w 5675092"/>
              <a:gd name="connsiteY1577" fmla="*/ 1071950 h 2397608"/>
              <a:gd name="connsiteX1578" fmla="*/ 442983 w 5675092"/>
              <a:gd name="connsiteY1578" fmla="*/ 1068528 h 2397608"/>
              <a:gd name="connsiteX1579" fmla="*/ 442984 w 5675092"/>
              <a:gd name="connsiteY1579" fmla="*/ 1073505 h 2397608"/>
              <a:gd name="connsiteX1580" fmla="*/ 448638 w 5675092"/>
              <a:gd name="connsiteY1580" fmla="*/ 1071950 h 2397608"/>
              <a:gd name="connsiteX1581" fmla="*/ 442564 w 5675092"/>
              <a:gd name="connsiteY1581" fmla="*/ 974578 h 2397608"/>
              <a:gd name="connsiteX1582" fmla="*/ 435313 w 5675092"/>
              <a:gd name="connsiteY1582" fmla="*/ 972186 h 2397608"/>
              <a:gd name="connsiteX1583" fmla="*/ 440146 w 5675092"/>
              <a:gd name="connsiteY1583" fmla="*/ 969795 h 2397608"/>
              <a:gd name="connsiteX1584" fmla="*/ 442564 w 5675092"/>
              <a:gd name="connsiteY1584" fmla="*/ 974578 h 2397608"/>
              <a:gd name="connsiteX1585" fmla="*/ 417046 w 5675092"/>
              <a:gd name="connsiteY1585" fmla="*/ 590606 h 2397608"/>
              <a:gd name="connsiteX1586" fmla="*/ 404959 w 5675092"/>
              <a:gd name="connsiteY1586" fmla="*/ 592998 h 2397608"/>
              <a:gd name="connsiteX1587" fmla="*/ 417046 w 5675092"/>
              <a:gd name="connsiteY1587" fmla="*/ 590606 h 2397608"/>
              <a:gd name="connsiteX1588" fmla="*/ 453032 w 5675092"/>
              <a:gd name="connsiteY1588" fmla="*/ 1105843 h 2397608"/>
              <a:gd name="connsiteX1589" fmla="*/ 445497 w 5675092"/>
              <a:gd name="connsiteY1589" fmla="*/ 1108331 h 2397608"/>
              <a:gd name="connsiteX1590" fmla="*/ 453268 w 5675092"/>
              <a:gd name="connsiteY1590" fmla="*/ 1109730 h 2397608"/>
              <a:gd name="connsiteX1591" fmla="*/ 453032 w 5675092"/>
              <a:gd name="connsiteY1591" fmla="*/ 1105843 h 2397608"/>
              <a:gd name="connsiteX1592" fmla="*/ 432932 w 5675092"/>
              <a:gd name="connsiteY1592" fmla="*/ 774990 h 2397608"/>
              <a:gd name="connsiteX1593" fmla="*/ 425397 w 5675092"/>
              <a:gd name="connsiteY1593" fmla="*/ 774990 h 2397608"/>
              <a:gd name="connsiteX1594" fmla="*/ 432932 w 5675092"/>
              <a:gd name="connsiteY1594" fmla="*/ 774990 h 2397608"/>
              <a:gd name="connsiteX1595" fmla="*/ 430338 w 5675092"/>
              <a:gd name="connsiteY1595" fmla="*/ 722434 h 2397608"/>
              <a:gd name="connsiteX1596" fmla="*/ 419462 w 5675092"/>
              <a:gd name="connsiteY1596" fmla="*/ 719744 h 2397608"/>
              <a:gd name="connsiteX1597" fmla="*/ 430338 w 5675092"/>
              <a:gd name="connsiteY1597" fmla="*/ 722434 h 2397608"/>
              <a:gd name="connsiteX1598" fmla="*/ 453032 w 5675092"/>
              <a:gd name="connsiteY1598" fmla="*/ 1056092 h 2397608"/>
              <a:gd name="connsiteX1599" fmla="*/ 432932 w 5675092"/>
              <a:gd name="connsiteY1599" fmla="*/ 1056092 h 2397608"/>
              <a:gd name="connsiteX1600" fmla="*/ 432933 w 5675092"/>
              <a:gd name="connsiteY1600" fmla="*/ 1063554 h 2397608"/>
              <a:gd name="connsiteX1601" fmla="*/ 453032 w 5675092"/>
              <a:gd name="connsiteY1601" fmla="*/ 1056092 h 2397608"/>
              <a:gd name="connsiteX1602" fmla="*/ 482174 w 5675092"/>
              <a:gd name="connsiteY1602" fmla="*/ 1474171 h 2397608"/>
              <a:gd name="connsiteX1603" fmla="*/ 474924 w 5675092"/>
              <a:gd name="connsiteY1603" fmla="*/ 1471780 h 2397608"/>
              <a:gd name="connsiteX1604" fmla="*/ 479455 w 5675092"/>
              <a:gd name="connsiteY1604" fmla="*/ 1469388 h 2397608"/>
              <a:gd name="connsiteX1605" fmla="*/ 482174 w 5675092"/>
              <a:gd name="connsiteY1605" fmla="*/ 1474171 h 2397608"/>
              <a:gd name="connsiteX1606" fmla="*/ 455545 w 5675092"/>
              <a:gd name="connsiteY1606" fmla="*/ 1066043 h 2397608"/>
              <a:gd name="connsiteX1607" fmla="*/ 453032 w 5675092"/>
              <a:gd name="connsiteY1607" fmla="*/ 1075991 h 2397608"/>
              <a:gd name="connsiteX1608" fmla="*/ 455545 w 5675092"/>
              <a:gd name="connsiteY1608" fmla="*/ 1066043 h 2397608"/>
              <a:gd name="connsiteX1609" fmla="*/ 463083 w 5675092"/>
              <a:gd name="connsiteY1609" fmla="*/ 1115794 h 2397608"/>
              <a:gd name="connsiteX1610" fmla="*/ 455545 w 5675092"/>
              <a:gd name="connsiteY1610" fmla="*/ 1113305 h 2397608"/>
              <a:gd name="connsiteX1611" fmla="*/ 463083 w 5675092"/>
              <a:gd name="connsiteY1611" fmla="*/ 1115794 h 2397608"/>
              <a:gd name="connsiteX1612" fmla="*/ 463084 w 5675092"/>
              <a:gd name="connsiteY1612" fmla="*/ 1036190 h 2397608"/>
              <a:gd name="connsiteX1613" fmla="*/ 460570 w 5675092"/>
              <a:gd name="connsiteY1613" fmla="*/ 1033702 h 2397608"/>
              <a:gd name="connsiteX1614" fmla="*/ 431246 w 5675092"/>
              <a:gd name="connsiteY1614" fmla="*/ 1037200 h 2397608"/>
              <a:gd name="connsiteX1615" fmla="*/ 426960 w 5675092"/>
              <a:gd name="connsiteY1615" fmla="*/ 1039232 h 2397608"/>
              <a:gd name="connsiteX1616" fmla="*/ 426927 w 5675092"/>
              <a:gd name="connsiteY1616" fmla="*/ 1039182 h 2397608"/>
              <a:gd name="connsiteX1617" fmla="*/ 422885 w 5675092"/>
              <a:gd name="connsiteY1617" fmla="*/ 1041164 h 2397608"/>
              <a:gd name="connsiteX1618" fmla="*/ 426960 w 5675092"/>
              <a:gd name="connsiteY1618" fmla="*/ 1039232 h 2397608"/>
              <a:gd name="connsiteX1619" fmla="*/ 428851 w 5675092"/>
              <a:gd name="connsiteY1619" fmla="*/ 1042098 h 2397608"/>
              <a:gd name="connsiteX1620" fmla="*/ 432933 w 5675092"/>
              <a:gd name="connsiteY1620" fmla="*/ 1048630 h 2397608"/>
              <a:gd name="connsiteX1621" fmla="*/ 430419 w 5675092"/>
              <a:gd name="connsiteY1621" fmla="*/ 1041164 h 2397608"/>
              <a:gd name="connsiteX1622" fmla="*/ 432932 w 5675092"/>
              <a:gd name="connsiteY1622" fmla="*/ 1038679 h 2397608"/>
              <a:gd name="connsiteX1623" fmla="*/ 448010 w 5675092"/>
              <a:gd name="connsiteY1623" fmla="*/ 1048629 h 2397608"/>
              <a:gd name="connsiteX1624" fmla="*/ 455545 w 5675092"/>
              <a:gd name="connsiteY1624" fmla="*/ 1041165 h 2397608"/>
              <a:gd name="connsiteX1625" fmla="*/ 458057 w 5675092"/>
              <a:gd name="connsiteY1625" fmla="*/ 1046141 h 2397608"/>
              <a:gd name="connsiteX1626" fmla="*/ 463084 w 5675092"/>
              <a:gd name="connsiteY1626" fmla="*/ 1036190 h 2397608"/>
              <a:gd name="connsiteX1627" fmla="*/ 437587 w 5675092"/>
              <a:gd name="connsiteY1627" fmla="*/ 657866 h 2397608"/>
              <a:gd name="connsiteX1628" fmla="*/ 421879 w 5675092"/>
              <a:gd name="connsiteY1628" fmla="*/ 660554 h 2397608"/>
              <a:gd name="connsiteX1629" fmla="*/ 437587 w 5675092"/>
              <a:gd name="connsiteY1629" fmla="*/ 657866 h 2397608"/>
              <a:gd name="connsiteX1630" fmla="*/ 463083 w 5675092"/>
              <a:gd name="connsiteY1630" fmla="*/ 1026239 h 2397608"/>
              <a:gd name="connsiteX1631" fmla="*/ 450523 w 5675092"/>
              <a:gd name="connsiteY1631" fmla="*/ 1028728 h 2397608"/>
              <a:gd name="connsiteX1632" fmla="*/ 463083 w 5675092"/>
              <a:gd name="connsiteY1632" fmla="*/ 1026239 h 2397608"/>
              <a:gd name="connsiteX1633" fmla="*/ 436073 w 5675092"/>
              <a:gd name="connsiteY1633" fmla="*/ 622312 h 2397608"/>
              <a:gd name="connsiteX1634" fmla="*/ 432932 w 5675092"/>
              <a:gd name="connsiteY1634" fmla="*/ 618269 h 2397608"/>
              <a:gd name="connsiteX1635" fmla="*/ 427910 w 5675092"/>
              <a:gd name="connsiteY1635" fmla="*/ 628220 h 2397608"/>
              <a:gd name="connsiteX1636" fmla="*/ 435445 w 5675092"/>
              <a:gd name="connsiteY1636" fmla="*/ 628220 h 2397608"/>
              <a:gd name="connsiteX1637" fmla="*/ 436073 w 5675092"/>
              <a:gd name="connsiteY1637" fmla="*/ 622312 h 2397608"/>
              <a:gd name="connsiteX1638" fmla="*/ 484590 w 5675092"/>
              <a:gd name="connsiteY1638" fmla="*/ 1287642 h 2397608"/>
              <a:gd name="connsiteX1639" fmla="*/ 484590 w 5675092"/>
              <a:gd name="connsiteY1639" fmla="*/ 1292425 h 2397608"/>
              <a:gd name="connsiteX1640" fmla="*/ 477341 w 5675092"/>
              <a:gd name="connsiteY1640" fmla="*/ 1297207 h 2397608"/>
              <a:gd name="connsiteX1641" fmla="*/ 484590 w 5675092"/>
              <a:gd name="connsiteY1641" fmla="*/ 1287642 h 2397608"/>
              <a:gd name="connsiteX1642" fmla="*/ 445496 w 5675092"/>
              <a:gd name="connsiteY1642" fmla="*/ 690410 h 2397608"/>
              <a:gd name="connsiteX1643" fmla="*/ 432932 w 5675092"/>
              <a:gd name="connsiteY1643" fmla="*/ 692898 h 2397608"/>
              <a:gd name="connsiteX1644" fmla="*/ 442983 w 5675092"/>
              <a:gd name="connsiteY1644" fmla="*/ 700360 h 2397608"/>
              <a:gd name="connsiteX1645" fmla="*/ 445496 w 5675092"/>
              <a:gd name="connsiteY1645" fmla="*/ 690410 h 2397608"/>
              <a:gd name="connsiteX1646" fmla="*/ 470622 w 5675092"/>
              <a:gd name="connsiteY1646" fmla="*/ 1048630 h 2397608"/>
              <a:gd name="connsiteX1647" fmla="*/ 463083 w 5675092"/>
              <a:gd name="connsiteY1647" fmla="*/ 1051115 h 2397608"/>
              <a:gd name="connsiteX1648" fmla="*/ 470622 w 5675092"/>
              <a:gd name="connsiteY1648" fmla="*/ 1048630 h 2397608"/>
              <a:gd name="connsiteX1649" fmla="*/ 487311 w 5675092"/>
              <a:gd name="connsiteY1649" fmla="*/ 1292424 h 2397608"/>
              <a:gd name="connsiteX1650" fmla="*/ 487310 w 5675092"/>
              <a:gd name="connsiteY1650" fmla="*/ 1293020 h 2397608"/>
              <a:gd name="connsiteX1651" fmla="*/ 486544 w 5675092"/>
              <a:gd name="connsiteY1651" fmla="*/ 1294742 h 2397608"/>
              <a:gd name="connsiteX1652" fmla="*/ 488216 w 5675092"/>
              <a:gd name="connsiteY1652" fmla="*/ 1278075 h 2397608"/>
              <a:gd name="connsiteX1653" fmla="*/ 480061 w 5675092"/>
              <a:gd name="connsiteY1653" fmla="*/ 1280466 h 2397608"/>
              <a:gd name="connsiteX1654" fmla="*/ 477341 w 5675092"/>
              <a:gd name="connsiteY1654" fmla="*/ 1275684 h 2397608"/>
              <a:gd name="connsiteX1655" fmla="*/ 482777 w 5675092"/>
              <a:gd name="connsiteY1655" fmla="*/ 1273293 h 2397608"/>
              <a:gd name="connsiteX1656" fmla="*/ 488216 w 5675092"/>
              <a:gd name="connsiteY1656" fmla="*/ 1278075 h 2397608"/>
              <a:gd name="connsiteX1657" fmla="*/ 447257 w 5675092"/>
              <a:gd name="connsiteY1657" fmla="*/ 662948 h 2397608"/>
              <a:gd name="connsiteX1658" fmla="*/ 440004 w 5675092"/>
              <a:gd name="connsiteY1658" fmla="*/ 665938 h 2397608"/>
              <a:gd name="connsiteX1659" fmla="*/ 443633 w 5675092"/>
              <a:gd name="connsiteY1659" fmla="*/ 662202 h 2397608"/>
              <a:gd name="connsiteX1660" fmla="*/ 447257 w 5675092"/>
              <a:gd name="connsiteY1660" fmla="*/ 662948 h 2397608"/>
              <a:gd name="connsiteX1661" fmla="*/ 460571 w 5675092"/>
              <a:gd name="connsiteY1661" fmla="*/ 839669 h 2397608"/>
              <a:gd name="connsiteX1662" fmla="*/ 453031 w 5675092"/>
              <a:gd name="connsiteY1662" fmla="*/ 844642 h 2397608"/>
              <a:gd name="connsiteX1663" fmla="*/ 460571 w 5675092"/>
              <a:gd name="connsiteY1663" fmla="*/ 839669 h 2397608"/>
              <a:gd name="connsiteX1664" fmla="*/ 492750 w 5675092"/>
              <a:gd name="connsiteY1664" fmla="*/ 1294816 h 2397608"/>
              <a:gd name="connsiteX1665" fmla="*/ 490030 w 5675092"/>
              <a:gd name="connsiteY1665" fmla="*/ 1292424 h 2397608"/>
              <a:gd name="connsiteX1666" fmla="*/ 487311 w 5675092"/>
              <a:gd name="connsiteY1666" fmla="*/ 1292424 h 2397608"/>
              <a:gd name="connsiteX1667" fmla="*/ 487311 w 5675092"/>
              <a:gd name="connsiteY1667" fmla="*/ 1290033 h 2397608"/>
              <a:gd name="connsiteX1668" fmla="*/ 491049 w 5675092"/>
              <a:gd name="connsiteY1668" fmla="*/ 1288838 h 2397608"/>
              <a:gd name="connsiteX1669" fmla="*/ 492750 w 5675092"/>
              <a:gd name="connsiteY1669" fmla="*/ 1294816 h 2397608"/>
              <a:gd name="connsiteX1670" fmla="*/ 470359 w 5675092"/>
              <a:gd name="connsiteY1670" fmla="*/ 961423 h 2397608"/>
              <a:gd name="connsiteX1671" fmla="*/ 470360 w 5675092"/>
              <a:gd name="connsiteY1671" fmla="*/ 971945 h 2397608"/>
              <a:gd name="connsiteX1672" fmla="*/ 465525 w 5675092"/>
              <a:gd name="connsiteY1672" fmla="*/ 974576 h 2397608"/>
              <a:gd name="connsiteX1673" fmla="*/ 470359 w 5675092"/>
              <a:gd name="connsiteY1673" fmla="*/ 961423 h 2397608"/>
              <a:gd name="connsiteX1674" fmla="*/ 460570 w 5675092"/>
              <a:gd name="connsiteY1674" fmla="*/ 765040 h 2397608"/>
              <a:gd name="connsiteX1675" fmla="*/ 455545 w 5675092"/>
              <a:gd name="connsiteY1675" fmla="*/ 765040 h 2397608"/>
              <a:gd name="connsiteX1676" fmla="*/ 455544 w 5675092"/>
              <a:gd name="connsiteY1676" fmla="*/ 767528 h 2397608"/>
              <a:gd name="connsiteX1677" fmla="*/ 453031 w 5675092"/>
              <a:gd name="connsiteY1677" fmla="*/ 770016 h 2397608"/>
              <a:gd name="connsiteX1678" fmla="*/ 460570 w 5675092"/>
              <a:gd name="connsiteY1678" fmla="*/ 765040 h 2397608"/>
              <a:gd name="connsiteX1679" fmla="*/ 472632 w 5675092"/>
              <a:gd name="connsiteY1679" fmla="*/ 926600 h 2397608"/>
              <a:gd name="connsiteX1680" fmla="*/ 465383 w 5675092"/>
              <a:gd name="connsiteY1680" fmla="*/ 931385 h 2397608"/>
              <a:gd name="connsiteX1681" fmla="*/ 472632 w 5675092"/>
              <a:gd name="connsiteY1681" fmla="*/ 926600 h 2397608"/>
              <a:gd name="connsiteX1682" fmla="*/ 485696 w 5675092"/>
              <a:gd name="connsiteY1682" fmla="*/ 1100869 h 2397608"/>
              <a:gd name="connsiteX1683" fmla="*/ 475644 w 5675092"/>
              <a:gd name="connsiteY1683" fmla="*/ 1105843 h 2397608"/>
              <a:gd name="connsiteX1684" fmla="*/ 485696 w 5675092"/>
              <a:gd name="connsiteY1684" fmla="*/ 1100869 h 2397608"/>
              <a:gd name="connsiteX1685" fmla="*/ 465383 w 5675092"/>
              <a:gd name="connsiteY1685" fmla="*/ 795072 h 2397608"/>
              <a:gd name="connsiteX1686" fmla="*/ 458132 w 5675092"/>
              <a:gd name="connsiteY1686" fmla="*/ 797466 h 2397608"/>
              <a:gd name="connsiteX1687" fmla="*/ 461757 w 5675092"/>
              <a:gd name="connsiteY1687" fmla="*/ 793577 h 2397608"/>
              <a:gd name="connsiteX1688" fmla="*/ 465383 w 5675092"/>
              <a:gd name="connsiteY1688" fmla="*/ 795072 h 2397608"/>
              <a:gd name="connsiteX1689" fmla="*/ 460571 w 5675092"/>
              <a:gd name="connsiteY1689" fmla="*/ 712799 h 2397608"/>
              <a:gd name="connsiteX1690" fmla="*/ 460570 w 5675092"/>
              <a:gd name="connsiteY1690" fmla="*/ 712800 h 2397608"/>
              <a:gd name="connsiteX1691" fmla="*/ 460569 w 5675092"/>
              <a:gd name="connsiteY1691" fmla="*/ 712799 h 2397608"/>
              <a:gd name="connsiteX1692" fmla="*/ 488484 w 5675092"/>
              <a:gd name="connsiteY1692" fmla="*/ 1108019 h 2397608"/>
              <a:gd name="connsiteX1693" fmla="*/ 483183 w 5675092"/>
              <a:gd name="connsiteY1693" fmla="*/ 1110820 h 2397608"/>
              <a:gd name="connsiteX1694" fmla="*/ 488209 w 5675092"/>
              <a:gd name="connsiteY1694" fmla="*/ 1113305 h 2397608"/>
              <a:gd name="connsiteX1695" fmla="*/ 488484 w 5675092"/>
              <a:gd name="connsiteY1695" fmla="*/ 1108019 h 2397608"/>
              <a:gd name="connsiteX1696" fmla="*/ 480026 w 5675092"/>
              <a:gd name="connsiteY1696" fmla="*/ 962020 h 2397608"/>
              <a:gd name="connsiteX1697" fmla="*/ 472775 w 5675092"/>
              <a:gd name="connsiteY1697" fmla="*/ 967401 h 2397608"/>
              <a:gd name="connsiteX1698" fmla="*/ 475192 w 5675092"/>
              <a:gd name="connsiteY1698" fmla="*/ 956639 h 2397608"/>
              <a:gd name="connsiteX1699" fmla="*/ 480026 w 5675092"/>
              <a:gd name="connsiteY1699" fmla="*/ 962020 h 2397608"/>
              <a:gd name="connsiteX1700" fmla="*/ 479886 w 5675092"/>
              <a:gd name="connsiteY1700" fmla="*/ 908963 h 2397608"/>
              <a:gd name="connsiteX1701" fmla="*/ 479886 w 5675092"/>
              <a:gd name="connsiteY1701" fmla="*/ 916586 h 2397608"/>
              <a:gd name="connsiteX1702" fmla="*/ 479886 w 5675092"/>
              <a:gd name="connsiteY1702" fmla="*/ 924208 h 2397608"/>
              <a:gd name="connsiteX1703" fmla="*/ 472632 w 5675092"/>
              <a:gd name="connsiteY1703" fmla="*/ 903881 h 2397608"/>
              <a:gd name="connsiteX1704" fmla="*/ 479886 w 5675092"/>
              <a:gd name="connsiteY1704" fmla="*/ 908963 h 2397608"/>
              <a:gd name="connsiteX1705" fmla="*/ 472030 w 5675092"/>
              <a:gd name="connsiteY1705" fmla="*/ 792980 h 2397608"/>
              <a:gd name="connsiteX1706" fmla="*/ 470219 w 5675092"/>
              <a:gd name="connsiteY1706" fmla="*/ 797463 h 2397608"/>
              <a:gd name="connsiteX1707" fmla="*/ 469613 w 5675092"/>
              <a:gd name="connsiteY1707" fmla="*/ 794176 h 2397608"/>
              <a:gd name="connsiteX1708" fmla="*/ 462966 w 5675092"/>
              <a:gd name="connsiteY1708" fmla="*/ 657567 h 2397608"/>
              <a:gd name="connsiteX1709" fmla="*/ 454811 w 5675092"/>
              <a:gd name="connsiteY1709" fmla="*/ 657566 h 2397608"/>
              <a:gd name="connsiteX1710" fmla="*/ 457530 w 5675092"/>
              <a:gd name="connsiteY1710" fmla="*/ 648000 h 2397608"/>
              <a:gd name="connsiteX1711" fmla="*/ 462966 w 5675092"/>
              <a:gd name="connsiteY1711" fmla="*/ 657567 h 2397608"/>
              <a:gd name="connsiteX1712" fmla="*/ 460570 w 5675092"/>
              <a:gd name="connsiteY1712" fmla="*/ 620757 h 2397608"/>
              <a:gd name="connsiteX1713" fmla="*/ 453031 w 5675092"/>
              <a:gd name="connsiteY1713" fmla="*/ 625734 h 2397608"/>
              <a:gd name="connsiteX1714" fmla="*/ 455545 w 5675092"/>
              <a:gd name="connsiteY1714" fmla="*/ 618269 h 2397608"/>
              <a:gd name="connsiteX1715" fmla="*/ 450522 w 5675092"/>
              <a:gd name="connsiteY1715" fmla="*/ 615783 h 2397608"/>
              <a:gd name="connsiteX1716" fmla="*/ 450522 w 5675092"/>
              <a:gd name="connsiteY1716" fmla="*/ 620757 h 2397608"/>
              <a:gd name="connsiteX1717" fmla="*/ 445497 w 5675092"/>
              <a:gd name="connsiteY1717" fmla="*/ 618269 h 2397608"/>
              <a:gd name="connsiteX1718" fmla="*/ 437958 w 5675092"/>
              <a:gd name="connsiteY1718" fmla="*/ 623246 h 2397608"/>
              <a:gd name="connsiteX1719" fmla="*/ 440471 w 5675092"/>
              <a:gd name="connsiteY1719" fmla="*/ 628219 h 2397608"/>
              <a:gd name="connsiteX1720" fmla="*/ 448009 w 5675092"/>
              <a:gd name="connsiteY1720" fmla="*/ 628220 h 2397608"/>
              <a:gd name="connsiteX1721" fmla="*/ 458057 w 5675092"/>
              <a:gd name="connsiteY1721" fmla="*/ 628220 h 2397608"/>
              <a:gd name="connsiteX1722" fmla="*/ 455545 w 5675092"/>
              <a:gd name="connsiteY1722" fmla="*/ 625734 h 2397608"/>
              <a:gd name="connsiteX1723" fmla="*/ 460570 w 5675092"/>
              <a:gd name="connsiteY1723" fmla="*/ 620757 h 2397608"/>
              <a:gd name="connsiteX1724" fmla="*/ 493234 w 5675092"/>
              <a:gd name="connsiteY1724" fmla="*/ 1100869 h 2397608"/>
              <a:gd name="connsiteX1725" fmla="*/ 485695 w 5675092"/>
              <a:gd name="connsiteY1725" fmla="*/ 1103355 h 2397608"/>
              <a:gd name="connsiteX1726" fmla="*/ 493234 w 5675092"/>
              <a:gd name="connsiteY1726" fmla="*/ 1113305 h 2397608"/>
              <a:gd name="connsiteX1727" fmla="*/ 493234 w 5675092"/>
              <a:gd name="connsiteY1727" fmla="*/ 1100869 h 2397608"/>
              <a:gd name="connsiteX1728" fmla="*/ 472636 w 5675092"/>
              <a:gd name="connsiteY1728" fmla="*/ 792680 h 2397608"/>
              <a:gd name="connsiteX1729" fmla="*/ 472030 w 5675092"/>
              <a:gd name="connsiteY1729" fmla="*/ 792980 h 2397608"/>
              <a:gd name="connsiteX1730" fmla="*/ 472215 w 5675092"/>
              <a:gd name="connsiteY1730" fmla="*/ 792526 h 2397608"/>
              <a:gd name="connsiteX1731" fmla="*/ 468109 w 5675092"/>
              <a:gd name="connsiteY1731" fmla="*/ 712800 h 2397608"/>
              <a:gd name="connsiteX1732" fmla="*/ 460571 w 5675092"/>
              <a:gd name="connsiteY1732" fmla="*/ 712799 h 2397608"/>
              <a:gd name="connsiteX1733" fmla="*/ 463083 w 5675092"/>
              <a:gd name="connsiteY1733" fmla="*/ 705337 h 2397608"/>
              <a:gd name="connsiteX1734" fmla="*/ 460571 w 5675092"/>
              <a:gd name="connsiteY1734" fmla="*/ 707823 h 2397608"/>
              <a:gd name="connsiteX1735" fmla="*/ 450523 w 5675092"/>
              <a:gd name="connsiteY1735" fmla="*/ 710312 h 2397608"/>
              <a:gd name="connsiteX1736" fmla="*/ 455545 w 5675092"/>
              <a:gd name="connsiteY1736" fmla="*/ 710623 h 2397608"/>
              <a:gd name="connsiteX1737" fmla="*/ 460569 w 5675092"/>
              <a:gd name="connsiteY1737" fmla="*/ 712799 h 2397608"/>
              <a:gd name="connsiteX1738" fmla="*/ 459942 w 5675092"/>
              <a:gd name="connsiteY1738" fmla="*/ 712800 h 2397608"/>
              <a:gd name="connsiteX1739" fmla="*/ 455544 w 5675092"/>
              <a:gd name="connsiteY1739" fmla="*/ 720262 h 2397608"/>
              <a:gd name="connsiteX1740" fmla="*/ 463083 w 5675092"/>
              <a:gd name="connsiteY1740" fmla="*/ 720262 h 2397608"/>
              <a:gd name="connsiteX1741" fmla="*/ 468109 w 5675092"/>
              <a:gd name="connsiteY1741" fmla="*/ 712800 h 2397608"/>
              <a:gd name="connsiteX1742" fmla="*/ 490721 w 5675092"/>
              <a:gd name="connsiteY1742" fmla="*/ 1041164 h 2397608"/>
              <a:gd name="connsiteX1743" fmla="*/ 478157 w 5675092"/>
              <a:gd name="connsiteY1743" fmla="*/ 1041164 h 2397608"/>
              <a:gd name="connsiteX1744" fmla="*/ 490721 w 5675092"/>
              <a:gd name="connsiteY1744" fmla="*/ 1041164 h 2397608"/>
              <a:gd name="connsiteX1745" fmla="*/ 475053 w 5675092"/>
              <a:gd name="connsiteY1745" fmla="*/ 785508 h 2397608"/>
              <a:gd name="connsiteX1746" fmla="*/ 472215 w 5675092"/>
              <a:gd name="connsiteY1746" fmla="*/ 792526 h 2397608"/>
              <a:gd name="connsiteX1747" fmla="*/ 470216 w 5675092"/>
              <a:gd name="connsiteY1747" fmla="*/ 791785 h 2397608"/>
              <a:gd name="connsiteX1748" fmla="*/ 467799 w 5675092"/>
              <a:gd name="connsiteY1748" fmla="*/ 792681 h 2397608"/>
              <a:gd name="connsiteX1749" fmla="*/ 475053 w 5675092"/>
              <a:gd name="connsiteY1749" fmla="*/ 785508 h 2397608"/>
              <a:gd name="connsiteX1750" fmla="*/ 509969 w 5675092"/>
              <a:gd name="connsiteY1750" fmla="*/ 1294815 h 2397608"/>
              <a:gd name="connsiteX1751" fmla="*/ 509969 w 5675092"/>
              <a:gd name="connsiteY1751" fmla="*/ 1297206 h 2397608"/>
              <a:gd name="connsiteX1752" fmla="*/ 509969 w 5675092"/>
              <a:gd name="connsiteY1752" fmla="*/ 1299597 h 2397608"/>
              <a:gd name="connsiteX1753" fmla="*/ 505136 w 5675092"/>
              <a:gd name="connsiteY1753" fmla="*/ 1299597 h 2397608"/>
              <a:gd name="connsiteX1754" fmla="*/ 502719 w 5675092"/>
              <a:gd name="connsiteY1754" fmla="*/ 1292424 h 2397608"/>
              <a:gd name="connsiteX1755" fmla="*/ 509969 w 5675092"/>
              <a:gd name="connsiteY1755" fmla="*/ 1294815 h 2397608"/>
              <a:gd name="connsiteX1756" fmla="*/ 493234 w 5675092"/>
              <a:gd name="connsiteY1756" fmla="*/ 1023751 h 2397608"/>
              <a:gd name="connsiteX1757" fmla="*/ 483183 w 5675092"/>
              <a:gd name="connsiteY1757" fmla="*/ 1026240 h 2397608"/>
              <a:gd name="connsiteX1758" fmla="*/ 485696 w 5675092"/>
              <a:gd name="connsiteY1758" fmla="*/ 1023751 h 2397608"/>
              <a:gd name="connsiteX1759" fmla="*/ 480670 w 5675092"/>
              <a:gd name="connsiteY1759" fmla="*/ 1021266 h 2397608"/>
              <a:gd name="connsiteX1760" fmla="*/ 480670 w 5675092"/>
              <a:gd name="connsiteY1760" fmla="*/ 1026239 h 2397608"/>
              <a:gd name="connsiteX1761" fmla="*/ 478156 w 5675092"/>
              <a:gd name="connsiteY1761" fmla="*/ 1026240 h 2397608"/>
              <a:gd name="connsiteX1762" fmla="*/ 475644 w 5675092"/>
              <a:gd name="connsiteY1762" fmla="*/ 1016289 h 2397608"/>
              <a:gd name="connsiteX1763" fmla="*/ 475644 w 5675092"/>
              <a:gd name="connsiteY1763" fmla="*/ 1028728 h 2397608"/>
              <a:gd name="connsiteX1764" fmla="*/ 465596 w 5675092"/>
              <a:gd name="connsiteY1764" fmla="*/ 1023751 h 2397608"/>
              <a:gd name="connsiteX1765" fmla="*/ 475644 w 5675092"/>
              <a:gd name="connsiteY1765" fmla="*/ 1028728 h 2397608"/>
              <a:gd name="connsiteX1766" fmla="*/ 493234 w 5675092"/>
              <a:gd name="connsiteY1766" fmla="*/ 1023751 h 2397608"/>
              <a:gd name="connsiteX1767" fmla="*/ 468109 w 5675092"/>
              <a:gd name="connsiteY1767" fmla="*/ 623246 h 2397608"/>
              <a:gd name="connsiteX1768" fmla="*/ 465596 w 5675092"/>
              <a:gd name="connsiteY1768" fmla="*/ 628220 h 2397608"/>
              <a:gd name="connsiteX1769" fmla="*/ 460570 w 5675092"/>
              <a:gd name="connsiteY1769" fmla="*/ 630708 h 2397608"/>
              <a:gd name="connsiteX1770" fmla="*/ 465596 w 5675092"/>
              <a:gd name="connsiteY1770" fmla="*/ 633196 h 2397608"/>
              <a:gd name="connsiteX1771" fmla="*/ 468109 w 5675092"/>
              <a:gd name="connsiteY1771" fmla="*/ 628220 h 2397608"/>
              <a:gd name="connsiteX1772" fmla="*/ 468109 w 5675092"/>
              <a:gd name="connsiteY1772" fmla="*/ 623246 h 2397608"/>
              <a:gd name="connsiteX1773" fmla="*/ 473446 w 5675092"/>
              <a:gd name="connsiteY1773" fmla="*/ 688545 h 2397608"/>
              <a:gd name="connsiteX1774" fmla="*/ 470622 w 5675092"/>
              <a:gd name="connsiteY1774" fmla="*/ 690410 h 2397608"/>
              <a:gd name="connsiteX1775" fmla="*/ 468109 w 5675092"/>
              <a:gd name="connsiteY1775" fmla="*/ 690410 h 2397608"/>
              <a:gd name="connsiteX1776" fmla="*/ 470622 w 5675092"/>
              <a:gd name="connsiteY1776" fmla="*/ 682947 h 2397608"/>
              <a:gd name="connsiteX1777" fmla="*/ 473446 w 5675092"/>
              <a:gd name="connsiteY1777" fmla="*/ 688545 h 2397608"/>
              <a:gd name="connsiteX1778" fmla="*/ 475695 w 5675092"/>
              <a:gd name="connsiteY1778" fmla="*/ 674941 h 2397608"/>
              <a:gd name="connsiteX1779" fmla="*/ 472636 w 5675092"/>
              <a:gd name="connsiteY1779" fmla="*/ 682676 h 2397608"/>
              <a:gd name="connsiteX1780" fmla="*/ 460549 w 5675092"/>
              <a:gd name="connsiteY1780" fmla="*/ 673109 h 2397608"/>
              <a:gd name="connsiteX1781" fmla="*/ 470216 w 5675092"/>
              <a:gd name="connsiteY1781" fmla="*/ 677894 h 2397608"/>
              <a:gd name="connsiteX1782" fmla="*/ 475052 w 5675092"/>
              <a:gd name="connsiteY1782" fmla="*/ 670718 h 2397608"/>
              <a:gd name="connsiteX1783" fmla="*/ 475695 w 5675092"/>
              <a:gd name="connsiteY1783" fmla="*/ 674941 h 2397608"/>
              <a:gd name="connsiteX1784" fmla="*/ 488339 w 5675092"/>
              <a:gd name="connsiteY1784" fmla="*/ 796156 h 2397608"/>
              <a:gd name="connsiteX1785" fmla="*/ 482605 w 5675092"/>
              <a:gd name="connsiteY1785" fmla="*/ 799857 h 2397608"/>
              <a:gd name="connsiteX1786" fmla="*/ 488041 w 5675092"/>
              <a:gd name="connsiteY1786" fmla="*/ 792680 h 2397608"/>
              <a:gd name="connsiteX1787" fmla="*/ 488339 w 5675092"/>
              <a:gd name="connsiteY1787" fmla="*/ 796156 h 2397608"/>
              <a:gd name="connsiteX1788" fmla="*/ 481528 w 5675092"/>
              <a:gd name="connsiteY1788" fmla="*/ 692838 h 2397608"/>
              <a:gd name="connsiteX1789" fmla="*/ 480670 w 5675092"/>
              <a:gd name="connsiteY1789" fmla="*/ 695386 h 2397608"/>
              <a:gd name="connsiteX1790" fmla="*/ 481177 w 5675092"/>
              <a:gd name="connsiteY1790" fmla="*/ 696121 h 2397608"/>
              <a:gd name="connsiteX1791" fmla="*/ 479413 w 5675092"/>
              <a:gd name="connsiteY1791" fmla="*/ 696630 h 2397608"/>
              <a:gd name="connsiteX1792" fmla="*/ 475644 w 5675092"/>
              <a:gd name="connsiteY1792" fmla="*/ 695387 h 2397608"/>
              <a:gd name="connsiteX1793" fmla="*/ 480669 w 5675092"/>
              <a:gd name="connsiteY1793" fmla="*/ 692898 h 2397608"/>
              <a:gd name="connsiteX1794" fmla="*/ 481826 w 5675092"/>
              <a:gd name="connsiteY1794" fmla="*/ 691954 h 2397608"/>
              <a:gd name="connsiteX1795" fmla="*/ 481770 w 5675092"/>
              <a:gd name="connsiteY1795" fmla="*/ 692821 h 2397608"/>
              <a:gd name="connsiteX1796" fmla="*/ 481528 w 5675092"/>
              <a:gd name="connsiteY1796" fmla="*/ 692838 h 2397608"/>
              <a:gd name="connsiteX1797" fmla="*/ 535347 w 5675092"/>
              <a:gd name="connsiteY1797" fmla="*/ 1466998 h 2397608"/>
              <a:gd name="connsiteX1798" fmla="*/ 525678 w 5675092"/>
              <a:gd name="connsiteY1798" fmla="*/ 1471780 h 2397608"/>
              <a:gd name="connsiteX1799" fmla="*/ 535347 w 5675092"/>
              <a:gd name="connsiteY1799" fmla="*/ 1466998 h 2397608"/>
              <a:gd name="connsiteX1800" fmla="*/ 483183 w 5675092"/>
              <a:gd name="connsiteY1800" fmla="*/ 697875 h 2397608"/>
              <a:gd name="connsiteX1801" fmla="*/ 482571 w 5675092"/>
              <a:gd name="connsiteY1801" fmla="*/ 698140 h 2397608"/>
              <a:gd name="connsiteX1802" fmla="*/ 481177 w 5675092"/>
              <a:gd name="connsiteY1802" fmla="*/ 696121 h 2397608"/>
              <a:gd name="connsiteX1803" fmla="*/ 481298 w 5675092"/>
              <a:gd name="connsiteY1803" fmla="*/ 696086 h 2397608"/>
              <a:gd name="connsiteX1804" fmla="*/ 483183 w 5675092"/>
              <a:gd name="connsiteY1804" fmla="*/ 697875 h 2397608"/>
              <a:gd name="connsiteX1805" fmla="*/ 495594 w 5675092"/>
              <a:gd name="connsiteY1805" fmla="*/ 879571 h 2397608"/>
              <a:gd name="connsiteX1806" fmla="*/ 490760 w 5675092"/>
              <a:gd name="connsiteY1806" fmla="*/ 873990 h 2397608"/>
              <a:gd name="connsiteX1807" fmla="*/ 495594 w 5675092"/>
              <a:gd name="connsiteY1807" fmla="*/ 879571 h 2397608"/>
              <a:gd name="connsiteX1808" fmla="*/ 482302 w 5675092"/>
              <a:gd name="connsiteY1808" fmla="*/ 677894 h 2397608"/>
              <a:gd name="connsiteX1809" fmla="*/ 482302 w 5675092"/>
              <a:gd name="connsiteY1809" fmla="*/ 685067 h 2397608"/>
              <a:gd name="connsiteX1810" fmla="*/ 475049 w 5675092"/>
              <a:gd name="connsiteY1810" fmla="*/ 682676 h 2397608"/>
              <a:gd name="connsiteX1811" fmla="*/ 482302 w 5675092"/>
              <a:gd name="connsiteY1811" fmla="*/ 677894 h 2397608"/>
              <a:gd name="connsiteX1812" fmla="*/ 483183 w 5675092"/>
              <a:gd name="connsiteY1812" fmla="*/ 687924 h 2397608"/>
              <a:gd name="connsiteX1813" fmla="*/ 481826 w 5675092"/>
              <a:gd name="connsiteY1813" fmla="*/ 691954 h 2397608"/>
              <a:gd name="connsiteX1814" fmla="*/ 481926 w 5675092"/>
              <a:gd name="connsiteY1814" fmla="*/ 690411 h 2397608"/>
              <a:gd name="connsiteX1815" fmla="*/ 483183 w 5675092"/>
              <a:gd name="connsiteY1815" fmla="*/ 687924 h 2397608"/>
              <a:gd name="connsiteX1816" fmla="*/ 472636 w 5675092"/>
              <a:gd name="connsiteY1816" fmla="*/ 530930 h 2397608"/>
              <a:gd name="connsiteX1817" fmla="*/ 467799 w 5675092"/>
              <a:gd name="connsiteY1817" fmla="*/ 553430 h 2397608"/>
              <a:gd name="connsiteX1818" fmla="*/ 472636 w 5675092"/>
              <a:gd name="connsiteY1818" fmla="*/ 530930 h 2397608"/>
              <a:gd name="connsiteX1819" fmla="*/ 477470 w 5675092"/>
              <a:gd name="connsiteY1819" fmla="*/ 592997 h 2397608"/>
              <a:gd name="connsiteX1820" fmla="*/ 470216 w 5675092"/>
              <a:gd name="connsiteY1820" fmla="*/ 595389 h 2397608"/>
              <a:gd name="connsiteX1821" fmla="*/ 465383 w 5675092"/>
              <a:gd name="connsiteY1821" fmla="*/ 588214 h 2397608"/>
              <a:gd name="connsiteX1822" fmla="*/ 468633 w 5675092"/>
              <a:gd name="connsiteY1822" fmla="*/ 585935 h 2397608"/>
              <a:gd name="connsiteX1823" fmla="*/ 477470 w 5675092"/>
              <a:gd name="connsiteY1823" fmla="*/ 592997 h 2397608"/>
              <a:gd name="connsiteX1824" fmla="*/ 513334 w 5675092"/>
              <a:gd name="connsiteY1824" fmla="*/ 1105843 h 2397608"/>
              <a:gd name="connsiteX1825" fmla="*/ 505794 w 5675092"/>
              <a:gd name="connsiteY1825" fmla="*/ 1108332 h 2397608"/>
              <a:gd name="connsiteX1826" fmla="*/ 513568 w 5675092"/>
              <a:gd name="connsiteY1826" fmla="*/ 1109730 h 2397608"/>
              <a:gd name="connsiteX1827" fmla="*/ 513334 w 5675092"/>
              <a:gd name="connsiteY1827" fmla="*/ 1105843 h 2397608"/>
              <a:gd name="connsiteX1828" fmla="*/ 505403 w 5675092"/>
              <a:gd name="connsiteY1828" fmla="*/ 967399 h 2397608"/>
              <a:gd name="connsiteX1829" fmla="*/ 502986 w 5675092"/>
              <a:gd name="connsiteY1829" fmla="*/ 974574 h 2397608"/>
              <a:gd name="connsiteX1830" fmla="*/ 498152 w 5675092"/>
              <a:gd name="connsiteY1830" fmla="*/ 967399 h 2397608"/>
              <a:gd name="connsiteX1831" fmla="*/ 505403 w 5675092"/>
              <a:gd name="connsiteY1831" fmla="*/ 967399 h 2397608"/>
              <a:gd name="connsiteX1832" fmla="*/ 505403 w 5675092"/>
              <a:gd name="connsiteY1832" fmla="*/ 959328 h 2397608"/>
              <a:gd name="connsiteX1833" fmla="*/ 495736 w 5675092"/>
              <a:gd name="connsiteY1833" fmla="*/ 964708 h 2397608"/>
              <a:gd name="connsiteX1834" fmla="*/ 505403 w 5675092"/>
              <a:gd name="connsiteY1834" fmla="*/ 959328 h 2397608"/>
              <a:gd name="connsiteX1835" fmla="*/ 490803 w 5675092"/>
              <a:gd name="connsiteY1835" fmla="*/ 719889 h 2397608"/>
              <a:gd name="connsiteX1836" fmla="*/ 490760 w 5675092"/>
              <a:gd name="connsiteY1836" fmla="*/ 720461 h 2397608"/>
              <a:gd name="connsiteX1837" fmla="*/ 488344 w 5675092"/>
              <a:gd name="connsiteY1837" fmla="*/ 720461 h 2397608"/>
              <a:gd name="connsiteX1838" fmla="*/ 482303 w 5675092"/>
              <a:gd name="connsiteY1838" fmla="*/ 585824 h 2397608"/>
              <a:gd name="connsiteX1839" fmla="*/ 475049 w 5675092"/>
              <a:gd name="connsiteY1839" fmla="*/ 585824 h 2397608"/>
              <a:gd name="connsiteX1840" fmla="*/ 477769 w 5675092"/>
              <a:gd name="connsiteY1840" fmla="*/ 584927 h 2397608"/>
              <a:gd name="connsiteX1841" fmla="*/ 482303 w 5675092"/>
              <a:gd name="connsiteY1841" fmla="*/ 585824 h 2397608"/>
              <a:gd name="connsiteX1842" fmla="*/ 505261 w 5675092"/>
              <a:gd name="connsiteY1842" fmla="*/ 909862 h 2397608"/>
              <a:gd name="connsiteX1843" fmla="*/ 502844 w 5675092"/>
              <a:gd name="connsiteY1843" fmla="*/ 926600 h 2397608"/>
              <a:gd name="connsiteX1844" fmla="*/ 490760 w 5675092"/>
              <a:gd name="connsiteY1844" fmla="*/ 926599 h 2397608"/>
              <a:gd name="connsiteX1845" fmla="*/ 498011 w 5675092"/>
              <a:gd name="connsiteY1845" fmla="*/ 921818 h 2397608"/>
              <a:gd name="connsiteX1846" fmla="*/ 502844 w 5675092"/>
              <a:gd name="connsiteY1846" fmla="*/ 909862 h 2397608"/>
              <a:gd name="connsiteX1847" fmla="*/ 505261 w 5675092"/>
              <a:gd name="connsiteY1847" fmla="*/ 909862 h 2397608"/>
              <a:gd name="connsiteX1848" fmla="*/ 490761 w 5675092"/>
              <a:gd name="connsiteY1848" fmla="*/ 687458 h 2397608"/>
              <a:gd name="connsiteX1849" fmla="*/ 484719 w 5675092"/>
              <a:gd name="connsiteY1849" fmla="*/ 695530 h 2397608"/>
              <a:gd name="connsiteX1850" fmla="*/ 490761 w 5675092"/>
              <a:gd name="connsiteY1850" fmla="*/ 687458 h 2397608"/>
              <a:gd name="connsiteX1851" fmla="*/ 500769 w 5675092"/>
              <a:gd name="connsiteY1851" fmla="*/ 834692 h 2397608"/>
              <a:gd name="connsiteX1852" fmla="*/ 493234 w 5675092"/>
              <a:gd name="connsiteY1852" fmla="*/ 844643 h 2397608"/>
              <a:gd name="connsiteX1853" fmla="*/ 490721 w 5675092"/>
              <a:gd name="connsiteY1853" fmla="*/ 834692 h 2397608"/>
              <a:gd name="connsiteX1854" fmla="*/ 483183 w 5675092"/>
              <a:gd name="connsiteY1854" fmla="*/ 837181 h 2397608"/>
              <a:gd name="connsiteX1855" fmla="*/ 490721 w 5675092"/>
              <a:gd name="connsiteY1855" fmla="*/ 847131 h 2397608"/>
              <a:gd name="connsiteX1856" fmla="*/ 485696 w 5675092"/>
              <a:gd name="connsiteY1856" fmla="*/ 852105 h 2397608"/>
              <a:gd name="connsiteX1857" fmla="*/ 495743 w 5675092"/>
              <a:gd name="connsiteY1857" fmla="*/ 847131 h 2397608"/>
              <a:gd name="connsiteX1858" fmla="*/ 493235 w 5675092"/>
              <a:gd name="connsiteY1858" fmla="*/ 854594 h 2397608"/>
              <a:gd name="connsiteX1859" fmla="*/ 500769 w 5675092"/>
              <a:gd name="connsiteY1859" fmla="*/ 852106 h 2397608"/>
              <a:gd name="connsiteX1860" fmla="*/ 500769 w 5675092"/>
              <a:gd name="connsiteY1860" fmla="*/ 834692 h 2397608"/>
              <a:gd name="connsiteX1861" fmla="*/ 493782 w 5675092"/>
              <a:gd name="connsiteY1861" fmla="*/ 715652 h 2397608"/>
              <a:gd name="connsiteX1862" fmla="*/ 492576 w 5675092"/>
              <a:gd name="connsiteY1862" fmla="*/ 719473 h 2397608"/>
              <a:gd name="connsiteX1863" fmla="*/ 490803 w 5675092"/>
              <a:gd name="connsiteY1863" fmla="*/ 719889 h 2397608"/>
              <a:gd name="connsiteX1864" fmla="*/ 491064 w 5675092"/>
              <a:gd name="connsiteY1864" fmla="*/ 716514 h 2397608"/>
              <a:gd name="connsiteX1865" fmla="*/ 493177 w 5675092"/>
              <a:gd name="connsiteY1865" fmla="*/ 712570 h 2397608"/>
              <a:gd name="connsiteX1866" fmla="*/ 493782 w 5675092"/>
              <a:gd name="connsiteY1866" fmla="*/ 715652 h 2397608"/>
              <a:gd name="connsiteX1867" fmla="*/ 512654 w 5675092"/>
              <a:gd name="connsiteY1867" fmla="*/ 961419 h 2397608"/>
              <a:gd name="connsiteX1868" fmla="*/ 510236 w 5675092"/>
              <a:gd name="connsiteY1868" fmla="*/ 964110 h 2397608"/>
              <a:gd name="connsiteX1869" fmla="*/ 512654 w 5675092"/>
              <a:gd name="connsiteY1869" fmla="*/ 972181 h 2397608"/>
              <a:gd name="connsiteX1870" fmla="*/ 505403 w 5675092"/>
              <a:gd name="connsiteY1870" fmla="*/ 972181 h 2397608"/>
              <a:gd name="connsiteX1871" fmla="*/ 507820 w 5675092"/>
              <a:gd name="connsiteY1871" fmla="*/ 964110 h 2397608"/>
              <a:gd name="connsiteX1872" fmla="*/ 512654 w 5675092"/>
              <a:gd name="connsiteY1872" fmla="*/ 961419 h 2397608"/>
              <a:gd name="connsiteX1873" fmla="*/ 537764 w 5675092"/>
              <a:gd name="connsiteY1873" fmla="*/ 1282857 h 2397608"/>
              <a:gd name="connsiteX1874" fmla="*/ 525174 w 5675092"/>
              <a:gd name="connsiteY1874" fmla="*/ 1287639 h 2397608"/>
              <a:gd name="connsiteX1875" fmla="*/ 507552 w 5675092"/>
              <a:gd name="connsiteY1875" fmla="*/ 1278075 h 2397608"/>
              <a:gd name="connsiteX1876" fmla="*/ 537764 w 5675092"/>
              <a:gd name="connsiteY1876" fmla="*/ 1282857 h 2397608"/>
              <a:gd name="connsiteX1877" fmla="*/ 508308 w 5675092"/>
              <a:gd name="connsiteY1877" fmla="*/ 839669 h 2397608"/>
              <a:gd name="connsiteX1878" fmla="*/ 503282 w 5675092"/>
              <a:gd name="connsiteY1878" fmla="*/ 834692 h 2397608"/>
              <a:gd name="connsiteX1879" fmla="*/ 500769 w 5675092"/>
              <a:gd name="connsiteY1879" fmla="*/ 847131 h 2397608"/>
              <a:gd name="connsiteX1880" fmla="*/ 505795 w 5675092"/>
              <a:gd name="connsiteY1880" fmla="*/ 844643 h 2397608"/>
              <a:gd name="connsiteX1881" fmla="*/ 508308 w 5675092"/>
              <a:gd name="connsiteY1881" fmla="*/ 839669 h 2397608"/>
              <a:gd name="connsiteX1882" fmla="*/ 485685 w 5675092"/>
              <a:gd name="connsiteY1882" fmla="*/ 498537 h 2397608"/>
              <a:gd name="connsiteX1883" fmla="*/ 475049 w 5675092"/>
              <a:gd name="connsiteY1883" fmla="*/ 503320 h 2397608"/>
              <a:gd name="connsiteX1884" fmla="*/ 475049 w 5675092"/>
              <a:gd name="connsiteY1884" fmla="*/ 498537 h 2397608"/>
              <a:gd name="connsiteX1885" fmla="*/ 485685 w 5675092"/>
              <a:gd name="connsiteY1885" fmla="*/ 498537 h 2397608"/>
              <a:gd name="connsiteX1886" fmla="*/ 512514 w 5675092"/>
              <a:gd name="connsiteY1886" fmla="*/ 889534 h 2397608"/>
              <a:gd name="connsiteX1887" fmla="*/ 505261 w 5675092"/>
              <a:gd name="connsiteY1887" fmla="*/ 894317 h 2397608"/>
              <a:gd name="connsiteX1888" fmla="*/ 512514 w 5675092"/>
              <a:gd name="connsiteY1888" fmla="*/ 889534 h 2397608"/>
              <a:gd name="connsiteX1889" fmla="*/ 512514 w 5675092"/>
              <a:gd name="connsiteY1889" fmla="*/ 869207 h 2397608"/>
              <a:gd name="connsiteX1890" fmla="*/ 510098 w 5675092"/>
              <a:gd name="connsiteY1890" fmla="*/ 877277 h 2397608"/>
              <a:gd name="connsiteX1891" fmla="*/ 505260 w 5675092"/>
              <a:gd name="connsiteY1891" fmla="*/ 879968 h 2397608"/>
              <a:gd name="connsiteX1892" fmla="*/ 512514 w 5675092"/>
              <a:gd name="connsiteY1892" fmla="*/ 869207 h 2397608"/>
              <a:gd name="connsiteX1893" fmla="*/ 507681 w 5675092"/>
              <a:gd name="connsiteY1893" fmla="*/ 794872 h 2397608"/>
              <a:gd name="connsiteX1894" fmla="*/ 507681 w 5675092"/>
              <a:gd name="connsiteY1894" fmla="*/ 797463 h 2397608"/>
              <a:gd name="connsiteX1895" fmla="*/ 505264 w 5675092"/>
              <a:gd name="connsiteY1895" fmla="*/ 797463 h 2397608"/>
              <a:gd name="connsiteX1896" fmla="*/ 502845 w 5675092"/>
              <a:gd name="connsiteY1896" fmla="*/ 792282 h 2397608"/>
              <a:gd name="connsiteX1897" fmla="*/ 502844 w 5675092"/>
              <a:gd name="connsiteY1897" fmla="*/ 789691 h 2397608"/>
              <a:gd name="connsiteX1898" fmla="*/ 504280 w 5675092"/>
              <a:gd name="connsiteY1898" fmla="*/ 787586 h 2397608"/>
              <a:gd name="connsiteX1899" fmla="*/ 507681 w 5675092"/>
              <a:gd name="connsiteY1899" fmla="*/ 794872 h 2397608"/>
              <a:gd name="connsiteX1900" fmla="*/ 517347 w 5675092"/>
              <a:gd name="connsiteY1900" fmla="*/ 929230 h 2397608"/>
              <a:gd name="connsiteX1901" fmla="*/ 502844 w 5675092"/>
              <a:gd name="connsiteY1901" fmla="*/ 934493 h 2397608"/>
              <a:gd name="connsiteX1902" fmla="*/ 510098 w 5675092"/>
              <a:gd name="connsiteY1902" fmla="*/ 926600 h 2397608"/>
              <a:gd name="connsiteX1903" fmla="*/ 517347 w 5675092"/>
              <a:gd name="connsiteY1903" fmla="*/ 929230 h 2397608"/>
              <a:gd name="connsiteX1904" fmla="*/ 492023 w 5675092"/>
              <a:gd name="connsiteY1904" fmla="*/ 547486 h 2397608"/>
              <a:gd name="connsiteX1905" fmla="*/ 482303 w 5675092"/>
              <a:gd name="connsiteY1905" fmla="*/ 553539 h 2397608"/>
              <a:gd name="connsiteX1906" fmla="*/ 490279 w 5675092"/>
              <a:gd name="connsiteY1906" fmla="*/ 543973 h 2397608"/>
              <a:gd name="connsiteX1907" fmla="*/ 492023 w 5675092"/>
              <a:gd name="connsiteY1907" fmla="*/ 547486 h 2397608"/>
              <a:gd name="connsiteX1908" fmla="*/ 568510 w 5675092"/>
              <a:gd name="connsiteY1908" fmla="*/ 1663713 h 2397608"/>
              <a:gd name="connsiteX1909" fmla="*/ 568571 w 5675092"/>
              <a:gd name="connsiteY1909" fmla="*/ 1666505 h 2397608"/>
              <a:gd name="connsiteX1910" fmla="*/ 565694 w 5675092"/>
              <a:gd name="connsiteY1910" fmla="*/ 1667400 h 2397608"/>
              <a:gd name="connsiteX1911" fmla="*/ 560560 w 5675092"/>
              <a:gd name="connsiteY1911" fmla="*/ 1667050 h 2397608"/>
              <a:gd name="connsiteX1912" fmla="*/ 568510 w 5675092"/>
              <a:gd name="connsiteY1912" fmla="*/ 1663713 h 2397608"/>
              <a:gd name="connsiteX1913" fmla="*/ 574101 w 5675092"/>
              <a:gd name="connsiteY1913" fmla="*/ 1736003 h 2397608"/>
              <a:gd name="connsiteX1914" fmla="*/ 573588 w 5675092"/>
              <a:gd name="connsiteY1914" fmla="*/ 1738472 h 2397608"/>
              <a:gd name="connsiteX1915" fmla="*/ 565126 w 5675092"/>
              <a:gd name="connsiteY1915" fmla="*/ 1734254 h 2397608"/>
              <a:gd name="connsiteX1916" fmla="*/ 564639 w 5675092"/>
              <a:gd name="connsiteY1916" fmla="*/ 1727096 h 2397608"/>
              <a:gd name="connsiteX1917" fmla="*/ 570064 w 5675092"/>
              <a:gd name="connsiteY1917" fmla="*/ 1726727 h 2397608"/>
              <a:gd name="connsiteX1918" fmla="*/ 567838 w 5675092"/>
              <a:gd name="connsiteY1918" fmla="*/ 1734069 h 2397608"/>
              <a:gd name="connsiteX1919" fmla="*/ 574101 w 5675092"/>
              <a:gd name="connsiteY1919" fmla="*/ 1736003 h 2397608"/>
              <a:gd name="connsiteX1920" fmla="*/ 536534 w 5675092"/>
              <a:gd name="connsiteY1920" fmla="*/ 1112218 h 2397608"/>
              <a:gd name="connsiteX1921" fmla="*/ 535946 w 5675092"/>
              <a:gd name="connsiteY1921" fmla="*/ 1108332 h 2397608"/>
              <a:gd name="connsiteX1922" fmla="*/ 528408 w 5675092"/>
              <a:gd name="connsiteY1922" fmla="*/ 1110820 h 2397608"/>
              <a:gd name="connsiteX1923" fmla="*/ 536534 w 5675092"/>
              <a:gd name="connsiteY1923" fmla="*/ 1112218 h 2397608"/>
              <a:gd name="connsiteX1924" fmla="*/ 512514 w 5675092"/>
              <a:gd name="connsiteY1924" fmla="*/ 749635 h 2397608"/>
              <a:gd name="connsiteX1925" fmla="*/ 512514 w 5675092"/>
              <a:gd name="connsiteY1925" fmla="*/ 752326 h 2397608"/>
              <a:gd name="connsiteX1926" fmla="*/ 512515 w 5675092"/>
              <a:gd name="connsiteY1926" fmla="*/ 755017 h 2397608"/>
              <a:gd name="connsiteX1927" fmla="*/ 512514 w 5675092"/>
              <a:gd name="connsiteY1927" fmla="*/ 760398 h 2397608"/>
              <a:gd name="connsiteX1928" fmla="*/ 502845 w 5675092"/>
              <a:gd name="connsiteY1928" fmla="*/ 749636 h 2397608"/>
              <a:gd name="connsiteX1929" fmla="*/ 512514 w 5675092"/>
              <a:gd name="connsiteY1929" fmla="*/ 749635 h 2397608"/>
              <a:gd name="connsiteX1930" fmla="*/ 529242 w 5675092"/>
              <a:gd name="connsiteY1930" fmla="*/ 984142 h 2397608"/>
              <a:gd name="connsiteX1931" fmla="*/ 528336 w 5675092"/>
              <a:gd name="connsiteY1931" fmla="*/ 986534 h 2397608"/>
              <a:gd name="connsiteX1932" fmla="*/ 523502 w 5675092"/>
              <a:gd name="connsiteY1932" fmla="*/ 984142 h 2397608"/>
              <a:gd name="connsiteX1933" fmla="*/ 528336 w 5675092"/>
              <a:gd name="connsiteY1933" fmla="*/ 981751 h 2397608"/>
              <a:gd name="connsiteX1934" fmla="*/ 529242 w 5675092"/>
              <a:gd name="connsiteY1934" fmla="*/ 984142 h 2397608"/>
              <a:gd name="connsiteX1935" fmla="*/ 549847 w 5675092"/>
              <a:gd name="connsiteY1935" fmla="*/ 1285248 h 2397608"/>
              <a:gd name="connsiteX1936" fmla="*/ 545014 w 5675092"/>
              <a:gd name="connsiteY1936" fmla="*/ 1282858 h 2397608"/>
              <a:gd name="connsiteX1937" fmla="*/ 549847 w 5675092"/>
              <a:gd name="connsiteY1937" fmla="*/ 1285248 h 2397608"/>
              <a:gd name="connsiteX1938" fmla="*/ 579907 w 5675092"/>
              <a:gd name="connsiteY1938" fmla="*/ 1720065 h 2397608"/>
              <a:gd name="connsiteX1939" fmla="*/ 578031 w 5675092"/>
              <a:gd name="connsiteY1939" fmla="*/ 1728103 h 2397608"/>
              <a:gd name="connsiteX1940" fmla="*/ 580799 w 5675092"/>
              <a:gd name="connsiteY1940" fmla="*/ 1733188 h 2397608"/>
              <a:gd name="connsiteX1941" fmla="*/ 579907 w 5675092"/>
              <a:gd name="connsiteY1941" fmla="*/ 1720065 h 2397608"/>
              <a:gd name="connsiteX1942" fmla="*/ 520869 w 5675092"/>
              <a:gd name="connsiteY1942" fmla="*/ 849619 h 2397608"/>
              <a:gd name="connsiteX1943" fmla="*/ 518356 w 5675092"/>
              <a:gd name="connsiteY1943" fmla="*/ 847131 h 2397608"/>
              <a:gd name="connsiteX1944" fmla="*/ 515842 w 5675092"/>
              <a:gd name="connsiteY1944" fmla="*/ 847131 h 2397608"/>
              <a:gd name="connsiteX1945" fmla="*/ 515843 w 5675092"/>
              <a:gd name="connsiteY1945" fmla="*/ 854594 h 2397608"/>
              <a:gd name="connsiteX1946" fmla="*/ 520869 w 5675092"/>
              <a:gd name="connsiteY1946" fmla="*/ 849619 h 2397608"/>
              <a:gd name="connsiteX1947" fmla="*/ 520869 w 5675092"/>
              <a:gd name="connsiteY1947" fmla="*/ 839669 h 2397608"/>
              <a:gd name="connsiteX1948" fmla="*/ 515843 w 5675092"/>
              <a:gd name="connsiteY1948" fmla="*/ 837181 h 2397608"/>
              <a:gd name="connsiteX1949" fmla="*/ 510821 w 5675092"/>
              <a:gd name="connsiteY1949" fmla="*/ 844643 h 2397608"/>
              <a:gd name="connsiteX1950" fmla="*/ 520869 w 5675092"/>
              <a:gd name="connsiteY1950" fmla="*/ 839669 h 2397608"/>
              <a:gd name="connsiteX1951" fmla="*/ 528222 w 5675092"/>
              <a:gd name="connsiteY1951" fmla="*/ 894317 h 2397608"/>
              <a:gd name="connsiteX1952" fmla="*/ 520972 w 5675092"/>
              <a:gd name="connsiteY1952" fmla="*/ 894317 h 2397608"/>
              <a:gd name="connsiteX1953" fmla="*/ 523389 w 5675092"/>
              <a:gd name="connsiteY1953" fmla="*/ 887143 h 2397608"/>
              <a:gd name="connsiteX1954" fmla="*/ 528222 w 5675092"/>
              <a:gd name="connsiteY1954" fmla="*/ 894317 h 2397608"/>
              <a:gd name="connsiteX1955" fmla="*/ 601393 w 5675092"/>
              <a:gd name="connsiteY1955" fmla="*/ 1966845 h 2397608"/>
              <a:gd name="connsiteX1956" fmla="*/ 595688 w 5675092"/>
              <a:gd name="connsiteY1956" fmla="*/ 1972028 h 2397608"/>
              <a:gd name="connsiteX1957" fmla="*/ 589499 w 5675092"/>
              <a:gd name="connsiteY1957" fmla="*/ 1970050 h 2397608"/>
              <a:gd name="connsiteX1958" fmla="*/ 601393 w 5675092"/>
              <a:gd name="connsiteY1958" fmla="*/ 1966845 h 2397608"/>
              <a:gd name="connsiteX1959" fmla="*/ 528223 w 5675092"/>
              <a:gd name="connsiteY1959" fmla="*/ 879968 h 2397608"/>
              <a:gd name="connsiteX1960" fmla="*/ 507681 w 5675092"/>
              <a:gd name="connsiteY1960" fmla="*/ 884750 h 2397608"/>
              <a:gd name="connsiteX1961" fmla="*/ 528223 w 5675092"/>
              <a:gd name="connsiteY1961" fmla="*/ 879968 h 2397608"/>
              <a:gd name="connsiteX1962" fmla="*/ 580943 w 5675092"/>
              <a:gd name="connsiteY1962" fmla="*/ 1628313 h 2397608"/>
              <a:gd name="connsiteX1963" fmla="*/ 581307 w 5675092"/>
              <a:gd name="connsiteY1963" fmla="*/ 1633681 h 2397608"/>
              <a:gd name="connsiteX1964" fmla="*/ 568704 w 5675092"/>
              <a:gd name="connsiteY1964" fmla="*/ 1626448 h 2397608"/>
              <a:gd name="connsiteX1965" fmla="*/ 580943 w 5675092"/>
              <a:gd name="connsiteY1965" fmla="*/ 1628313 h 2397608"/>
              <a:gd name="connsiteX1966" fmla="*/ 571665 w 5675092"/>
              <a:gd name="connsiteY1966" fmla="*/ 1491719 h 2397608"/>
              <a:gd name="connsiteX1967" fmla="*/ 571828 w 5675092"/>
              <a:gd name="connsiteY1967" fmla="*/ 1494105 h 2397608"/>
              <a:gd name="connsiteX1968" fmla="*/ 569417 w 5675092"/>
              <a:gd name="connsiteY1968" fmla="*/ 1494268 h 2397608"/>
              <a:gd name="connsiteX1969" fmla="*/ 569255 w 5675092"/>
              <a:gd name="connsiteY1969" fmla="*/ 1491883 h 2397608"/>
              <a:gd name="connsiteX1970" fmla="*/ 525895 w 5675092"/>
              <a:gd name="connsiteY1970" fmla="*/ 782453 h 2397608"/>
              <a:gd name="connsiteX1971" fmla="*/ 520869 w 5675092"/>
              <a:gd name="connsiteY1971" fmla="*/ 774990 h 2397608"/>
              <a:gd name="connsiteX1972" fmla="*/ 520869 w 5675092"/>
              <a:gd name="connsiteY1972" fmla="*/ 779964 h 2397608"/>
              <a:gd name="connsiteX1973" fmla="*/ 525895 w 5675092"/>
              <a:gd name="connsiteY1973" fmla="*/ 782453 h 2397608"/>
              <a:gd name="connsiteX1974" fmla="*/ 572809 w 5675092"/>
              <a:gd name="connsiteY1974" fmla="*/ 1471780 h 2397608"/>
              <a:gd name="connsiteX1975" fmla="*/ 563143 w 5675092"/>
              <a:gd name="connsiteY1975" fmla="*/ 1471780 h 2397608"/>
              <a:gd name="connsiteX1976" fmla="*/ 568881 w 5675092"/>
              <a:gd name="connsiteY1976" fmla="*/ 1470883 h 2397608"/>
              <a:gd name="connsiteX1977" fmla="*/ 572809 w 5675092"/>
              <a:gd name="connsiteY1977" fmla="*/ 1471780 h 2397608"/>
              <a:gd name="connsiteX1978" fmla="*/ 560726 w 5675092"/>
              <a:gd name="connsiteY1978" fmla="*/ 1285249 h 2397608"/>
              <a:gd name="connsiteX1979" fmla="*/ 553472 w 5675092"/>
              <a:gd name="connsiteY1979" fmla="*/ 1290033 h 2397608"/>
              <a:gd name="connsiteX1980" fmla="*/ 553472 w 5675092"/>
              <a:gd name="connsiteY1980" fmla="*/ 1282857 h 2397608"/>
              <a:gd name="connsiteX1981" fmla="*/ 560726 w 5675092"/>
              <a:gd name="connsiteY1981" fmla="*/ 1285249 h 2397608"/>
              <a:gd name="connsiteX1982" fmla="*/ 540446 w 5675092"/>
              <a:gd name="connsiteY1982" fmla="*/ 981743 h 2397608"/>
              <a:gd name="connsiteX1983" fmla="*/ 530779 w 5675092"/>
              <a:gd name="connsiteY1983" fmla="*/ 981743 h 2397608"/>
              <a:gd name="connsiteX1984" fmla="*/ 533196 w 5675092"/>
              <a:gd name="connsiteY1984" fmla="*/ 974569 h 2397608"/>
              <a:gd name="connsiteX1985" fmla="*/ 540446 w 5675092"/>
              <a:gd name="connsiteY1985" fmla="*/ 981743 h 2397608"/>
              <a:gd name="connsiteX1986" fmla="*/ 537889 w 5675092"/>
              <a:gd name="connsiteY1986" fmla="*/ 924208 h 2397608"/>
              <a:gd name="connsiteX1987" fmla="*/ 533055 w 5675092"/>
              <a:gd name="connsiteY1987" fmla="*/ 919426 h 2397608"/>
              <a:gd name="connsiteX1988" fmla="*/ 530639 w 5675092"/>
              <a:gd name="connsiteY1988" fmla="*/ 919426 h 2397608"/>
              <a:gd name="connsiteX1989" fmla="*/ 530639 w 5675092"/>
              <a:gd name="connsiteY1989" fmla="*/ 924208 h 2397608"/>
              <a:gd name="connsiteX1990" fmla="*/ 525806 w 5675092"/>
              <a:gd name="connsiteY1990" fmla="*/ 924208 h 2397608"/>
              <a:gd name="connsiteX1991" fmla="*/ 528223 w 5675092"/>
              <a:gd name="connsiteY1991" fmla="*/ 914644 h 2397608"/>
              <a:gd name="connsiteX1992" fmla="*/ 533055 w 5675092"/>
              <a:gd name="connsiteY1992" fmla="*/ 914644 h 2397608"/>
              <a:gd name="connsiteX1993" fmla="*/ 537889 w 5675092"/>
              <a:gd name="connsiteY1993" fmla="*/ 924208 h 2397608"/>
              <a:gd name="connsiteX1994" fmla="*/ 542838 w 5675092"/>
              <a:gd name="connsiteY1994" fmla="*/ 989523 h 2397608"/>
              <a:gd name="connsiteX1995" fmla="*/ 543065 w 5675092"/>
              <a:gd name="connsiteY1995" fmla="*/ 993126 h 2397608"/>
              <a:gd name="connsiteX1996" fmla="*/ 535588 w 5675092"/>
              <a:gd name="connsiteY1996" fmla="*/ 986932 h 2397608"/>
              <a:gd name="connsiteX1997" fmla="*/ 538911 w 5675092"/>
              <a:gd name="connsiteY1997" fmla="*/ 986608 h 2397608"/>
              <a:gd name="connsiteX1998" fmla="*/ 540421 w 5675092"/>
              <a:gd name="connsiteY1998" fmla="*/ 992114 h 2397608"/>
              <a:gd name="connsiteX1999" fmla="*/ 542838 w 5675092"/>
              <a:gd name="connsiteY1999" fmla="*/ 989523 h 2397608"/>
              <a:gd name="connsiteX2000" fmla="*/ 520869 w 5675092"/>
              <a:gd name="connsiteY2000" fmla="*/ 608321 h 2397608"/>
              <a:gd name="connsiteX2001" fmla="*/ 510820 w 5675092"/>
              <a:gd name="connsiteY2001" fmla="*/ 603344 h 2397608"/>
              <a:gd name="connsiteX2002" fmla="*/ 508308 w 5675092"/>
              <a:gd name="connsiteY2002" fmla="*/ 615783 h 2397608"/>
              <a:gd name="connsiteX2003" fmla="*/ 520869 w 5675092"/>
              <a:gd name="connsiteY2003" fmla="*/ 608321 h 2397608"/>
              <a:gd name="connsiteX2004" fmla="*/ 516441 w 5675092"/>
              <a:gd name="connsiteY2004" fmla="*/ 539602 h 2397608"/>
              <a:gd name="connsiteX2005" fmla="*/ 512514 w 5675092"/>
              <a:gd name="connsiteY2005" fmla="*/ 543973 h 2397608"/>
              <a:gd name="connsiteX2006" fmla="*/ 514930 w 5675092"/>
              <a:gd name="connsiteY2006" fmla="*/ 533212 h 2397608"/>
              <a:gd name="connsiteX2007" fmla="*/ 516441 w 5675092"/>
              <a:gd name="connsiteY2007" fmla="*/ 539602 h 2397608"/>
              <a:gd name="connsiteX2008" fmla="*/ 591601 w 5675092"/>
              <a:gd name="connsiteY2008" fmla="*/ 1642570 h 2397608"/>
              <a:gd name="connsiteX2009" fmla="*/ 587426 w 5675092"/>
              <a:gd name="connsiteY2009" fmla="*/ 1652441 h 2397608"/>
              <a:gd name="connsiteX2010" fmla="*/ 579545 w 5675092"/>
              <a:gd name="connsiteY2010" fmla="*/ 1643389 h 2397608"/>
              <a:gd name="connsiteX2011" fmla="*/ 591601 w 5675092"/>
              <a:gd name="connsiteY2011" fmla="*/ 1642570 h 2397608"/>
              <a:gd name="connsiteX2012" fmla="*/ 546188 w 5675092"/>
              <a:gd name="connsiteY2012" fmla="*/ 969860 h 2397608"/>
              <a:gd name="connsiteX2013" fmla="*/ 545282 w 5675092"/>
              <a:gd name="connsiteY2013" fmla="*/ 974568 h 2397608"/>
              <a:gd name="connsiteX2014" fmla="*/ 538031 w 5675092"/>
              <a:gd name="connsiteY2014" fmla="*/ 969187 h 2397608"/>
              <a:gd name="connsiteX2015" fmla="*/ 545282 w 5675092"/>
              <a:gd name="connsiteY2015" fmla="*/ 969187 h 2397608"/>
              <a:gd name="connsiteX2016" fmla="*/ 546188 w 5675092"/>
              <a:gd name="connsiteY2016" fmla="*/ 969860 h 2397608"/>
              <a:gd name="connsiteX2017" fmla="*/ 567975 w 5675092"/>
              <a:gd name="connsiteY2017" fmla="*/ 1285251 h 2397608"/>
              <a:gd name="connsiteX2018" fmla="*/ 563142 w 5675092"/>
              <a:gd name="connsiteY2018" fmla="*/ 1287642 h 2397608"/>
              <a:gd name="connsiteX2019" fmla="*/ 567975 w 5675092"/>
              <a:gd name="connsiteY2019" fmla="*/ 1285251 h 2397608"/>
              <a:gd name="connsiteX2020" fmla="*/ 612309 w 5675092"/>
              <a:gd name="connsiteY2020" fmla="*/ 1932136 h 2397608"/>
              <a:gd name="connsiteX2021" fmla="*/ 612390 w 5675092"/>
              <a:gd name="connsiteY2021" fmla="*/ 1938534 h 2397608"/>
              <a:gd name="connsiteX2022" fmla="*/ 606399 w 5675092"/>
              <a:gd name="connsiteY2022" fmla="*/ 1933550 h 2397608"/>
              <a:gd name="connsiteX2023" fmla="*/ 606034 w 5675092"/>
              <a:gd name="connsiteY2023" fmla="*/ 1928181 h 2397608"/>
              <a:gd name="connsiteX2024" fmla="*/ 612309 w 5675092"/>
              <a:gd name="connsiteY2024" fmla="*/ 1932136 h 2397608"/>
              <a:gd name="connsiteX2025" fmla="*/ 542726 w 5675092"/>
              <a:gd name="connsiteY2025" fmla="*/ 896708 h 2397608"/>
              <a:gd name="connsiteX2026" fmla="*/ 540309 w 5675092"/>
              <a:gd name="connsiteY2026" fmla="*/ 903881 h 2397608"/>
              <a:gd name="connsiteX2027" fmla="*/ 542726 w 5675092"/>
              <a:gd name="connsiteY2027" fmla="*/ 896708 h 2397608"/>
              <a:gd name="connsiteX2028" fmla="*/ 586954 w 5675092"/>
              <a:gd name="connsiteY2028" fmla="*/ 1520644 h 2397608"/>
              <a:gd name="connsiteX2029" fmla="*/ 580612 w 5675092"/>
              <a:gd name="connsiteY2029" fmla="*/ 1522570 h 2397608"/>
              <a:gd name="connsiteX2030" fmla="*/ 575940 w 5675092"/>
              <a:gd name="connsiteY2030" fmla="*/ 1518992 h 2397608"/>
              <a:gd name="connsiteX2031" fmla="*/ 586954 w 5675092"/>
              <a:gd name="connsiteY2031" fmla="*/ 1520644 h 2397608"/>
              <a:gd name="connsiteX2032" fmla="*/ 551543 w 5675092"/>
              <a:gd name="connsiteY2032" fmla="*/ 988788 h 2397608"/>
              <a:gd name="connsiteX2033" fmla="*/ 550693 w 5675092"/>
              <a:gd name="connsiteY2033" fmla="*/ 997296 h 2397608"/>
              <a:gd name="connsiteX2034" fmla="*/ 550692 w 5675092"/>
              <a:gd name="connsiteY2034" fmla="*/ 984143 h 2397608"/>
              <a:gd name="connsiteX2035" fmla="*/ 551543 w 5675092"/>
              <a:gd name="connsiteY2035" fmla="*/ 988788 h 2397608"/>
              <a:gd name="connsiteX2036" fmla="*/ 530921 w 5675092"/>
              <a:gd name="connsiteY2036" fmla="*/ 608321 h 2397608"/>
              <a:gd name="connsiteX2037" fmla="*/ 525895 w 5675092"/>
              <a:gd name="connsiteY2037" fmla="*/ 600856 h 2397608"/>
              <a:gd name="connsiteX2038" fmla="*/ 530921 w 5675092"/>
              <a:gd name="connsiteY2038" fmla="*/ 608321 h 2397608"/>
              <a:gd name="connsiteX2039" fmla="*/ 558549 w 5675092"/>
              <a:gd name="connsiteY2039" fmla="*/ 997295 h 2397608"/>
              <a:gd name="connsiteX2040" fmla="*/ 553715 w 5675092"/>
              <a:gd name="connsiteY2040" fmla="*/ 997295 h 2397608"/>
              <a:gd name="connsiteX2041" fmla="*/ 553715 w 5675092"/>
              <a:gd name="connsiteY2041" fmla="*/ 994605 h 2397608"/>
              <a:gd name="connsiteX2042" fmla="*/ 556131 w 5675092"/>
              <a:gd name="connsiteY2042" fmla="*/ 990905 h 2397608"/>
              <a:gd name="connsiteX2043" fmla="*/ 558549 w 5675092"/>
              <a:gd name="connsiteY2043" fmla="*/ 997295 h 2397608"/>
              <a:gd name="connsiteX2044" fmla="*/ 556461 w 5675092"/>
              <a:gd name="connsiteY2044" fmla="*/ 965075 h 2397608"/>
              <a:gd name="connsiteX2045" fmla="*/ 552937 w 5675092"/>
              <a:gd name="connsiteY2045" fmla="*/ 967093 h 2397608"/>
              <a:gd name="connsiteX2046" fmla="*/ 550118 w 5675092"/>
              <a:gd name="connsiteY2046" fmla="*/ 959022 h 2397608"/>
              <a:gd name="connsiteX2047" fmla="*/ 555757 w 5675092"/>
              <a:gd name="connsiteY2047" fmla="*/ 959022 h 2397608"/>
              <a:gd name="connsiteX2048" fmla="*/ 556461 w 5675092"/>
              <a:gd name="connsiteY2048" fmla="*/ 965075 h 2397608"/>
              <a:gd name="connsiteX2049" fmla="*/ 548507 w 5675092"/>
              <a:gd name="connsiteY2049" fmla="*/ 842154 h 2397608"/>
              <a:gd name="connsiteX2050" fmla="*/ 538455 w 5675092"/>
              <a:gd name="connsiteY2050" fmla="*/ 844643 h 2397608"/>
              <a:gd name="connsiteX2051" fmla="*/ 535947 w 5675092"/>
              <a:gd name="connsiteY2051" fmla="*/ 839669 h 2397608"/>
              <a:gd name="connsiteX2052" fmla="*/ 530921 w 5675092"/>
              <a:gd name="connsiteY2052" fmla="*/ 847131 h 2397608"/>
              <a:gd name="connsiteX2053" fmla="*/ 548507 w 5675092"/>
              <a:gd name="connsiteY2053" fmla="*/ 842154 h 2397608"/>
              <a:gd name="connsiteX2054" fmla="*/ 556714 w 5675092"/>
              <a:gd name="connsiteY2054" fmla="*/ 944471 h 2397608"/>
              <a:gd name="connsiteX2055" fmla="*/ 556045 w 5675092"/>
              <a:gd name="connsiteY2055" fmla="*/ 947074 h 2397608"/>
              <a:gd name="connsiteX2056" fmla="*/ 530859 w 5675092"/>
              <a:gd name="connsiteY2056" fmla="*/ 962220 h 2397608"/>
              <a:gd name="connsiteX2057" fmla="*/ 528339 w 5675092"/>
              <a:gd name="connsiteY2057" fmla="*/ 957171 h 2397608"/>
              <a:gd name="connsiteX2058" fmla="*/ 535896 w 5675092"/>
              <a:gd name="connsiteY2058" fmla="*/ 957171 h 2397608"/>
              <a:gd name="connsiteX2059" fmla="*/ 515746 w 5675092"/>
              <a:gd name="connsiteY2059" fmla="*/ 949599 h 2397608"/>
              <a:gd name="connsiteX2060" fmla="*/ 518265 w 5675092"/>
              <a:gd name="connsiteY2060" fmla="*/ 954647 h 2397608"/>
              <a:gd name="connsiteX2061" fmla="*/ 510708 w 5675092"/>
              <a:gd name="connsiteY2061" fmla="*/ 957171 h 2397608"/>
              <a:gd name="connsiteX2062" fmla="*/ 513227 w 5675092"/>
              <a:gd name="connsiteY2062" fmla="*/ 949599 h 2397608"/>
              <a:gd name="connsiteX2063" fmla="*/ 510709 w 5675092"/>
              <a:gd name="connsiteY2063" fmla="*/ 952123 h 2397608"/>
              <a:gd name="connsiteX2064" fmla="*/ 493079 w 5675092"/>
              <a:gd name="connsiteY2064" fmla="*/ 957171 h 2397608"/>
              <a:gd name="connsiteX2065" fmla="*/ 488041 w 5675092"/>
              <a:gd name="connsiteY2065" fmla="*/ 949599 h 2397608"/>
              <a:gd name="connsiteX2066" fmla="*/ 437668 w 5675092"/>
              <a:gd name="connsiteY2066" fmla="*/ 957171 h 2397608"/>
              <a:gd name="connsiteX2067" fmla="*/ 440186 w 5675092"/>
              <a:gd name="connsiteY2067" fmla="*/ 949599 h 2397608"/>
              <a:gd name="connsiteX2068" fmla="*/ 417517 w 5675092"/>
              <a:gd name="connsiteY2068" fmla="*/ 954647 h 2397608"/>
              <a:gd name="connsiteX2069" fmla="*/ 414998 w 5675092"/>
              <a:gd name="connsiteY2069" fmla="*/ 947074 h 2397608"/>
              <a:gd name="connsiteX2070" fmla="*/ 404925 w 5675092"/>
              <a:gd name="connsiteY2070" fmla="*/ 947074 h 2397608"/>
              <a:gd name="connsiteX2071" fmla="*/ 412480 w 5675092"/>
              <a:gd name="connsiteY2071" fmla="*/ 954647 h 2397608"/>
              <a:gd name="connsiteX2072" fmla="*/ 402405 w 5675092"/>
              <a:gd name="connsiteY2072" fmla="*/ 947075 h 2397608"/>
              <a:gd name="connsiteX2073" fmla="*/ 398864 w 5675092"/>
              <a:gd name="connsiteY2073" fmla="*/ 952399 h 2397608"/>
              <a:gd name="connsiteX2074" fmla="*/ 397852 w 5675092"/>
              <a:gd name="connsiteY2074" fmla="*/ 952212 h 2397608"/>
              <a:gd name="connsiteX2075" fmla="*/ 397852 w 5675092"/>
              <a:gd name="connsiteY2075" fmla="*/ 952761 h 2397608"/>
              <a:gd name="connsiteX2076" fmla="*/ 397852 w 5675092"/>
              <a:gd name="connsiteY2076" fmla="*/ 959038 h 2397608"/>
              <a:gd name="connsiteX2077" fmla="*/ 395032 w 5675092"/>
              <a:gd name="connsiteY2077" fmla="*/ 956647 h 2397608"/>
              <a:gd name="connsiteX2078" fmla="*/ 389393 w 5675092"/>
              <a:gd name="connsiteY2078" fmla="*/ 956647 h 2397608"/>
              <a:gd name="connsiteX2079" fmla="*/ 392565 w 5675092"/>
              <a:gd name="connsiteY2079" fmla="*/ 952462 h 2397608"/>
              <a:gd name="connsiteX2080" fmla="*/ 396993 w 5675092"/>
              <a:gd name="connsiteY2080" fmla="*/ 951961 h 2397608"/>
              <a:gd name="connsiteX2081" fmla="*/ 391780 w 5675092"/>
              <a:gd name="connsiteY2081" fmla="*/ 949717 h 2397608"/>
              <a:gd name="connsiteX2082" fmla="*/ 387956 w 5675092"/>
              <a:gd name="connsiteY2082" fmla="*/ 948791 h 2397608"/>
              <a:gd name="connsiteX2083" fmla="*/ 390088 w 5675092"/>
              <a:gd name="connsiteY2083" fmla="*/ 947706 h 2397608"/>
              <a:gd name="connsiteX2084" fmla="*/ 392331 w 5675092"/>
              <a:gd name="connsiteY2084" fmla="*/ 944550 h 2397608"/>
              <a:gd name="connsiteX2085" fmla="*/ 384775 w 5675092"/>
              <a:gd name="connsiteY2085" fmla="*/ 942026 h 2397608"/>
              <a:gd name="connsiteX2086" fmla="*/ 385602 w 5675092"/>
              <a:gd name="connsiteY2086" fmla="*/ 947390 h 2397608"/>
              <a:gd name="connsiteX2087" fmla="*/ 387130 w 5675092"/>
              <a:gd name="connsiteY2087" fmla="*/ 948591 h 2397608"/>
              <a:gd name="connsiteX2088" fmla="*/ 384775 w 5675092"/>
              <a:gd name="connsiteY2088" fmla="*/ 948021 h 2397608"/>
              <a:gd name="connsiteX2089" fmla="*/ 379738 w 5675092"/>
              <a:gd name="connsiteY2089" fmla="*/ 957171 h 2397608"/>
              <a:gd name="connsiteX2090" fmla="*/ 372182 w 5675092"/>
              <a:gd name="connsiteY2090" fmla="*/ 959696 h 2397608"/>
              <a:gd name="connsiteX2091" fmla="*/ 336921 w 5675092"/>
              <a:gd name="connsiteY2091" fmla="*/ 952123 h 2397608"/>
              <a:gd name="connsiteX2092" fmla="*/ 331882 w 5675092"/>
              <a:gd name="connsiteY2092" fmla="*/ 947075 h 2397608"/>
              <a:gd name="connsiteX2093" fmla="*/ 334401 w 5675092"/>
              <a:gd name="connsiteY2093" fmla="*/ 947074 h 2397608"/>
              <a:gd name="connsiteX2094" fmla="*/ 331882 w 5675092"/>
              <a:gd name="connsiteY2094" fmla="*/ 954647 h 2397608"/>
              <a:gd name="connsiteX2095" fmla="*/ 336921 w 5675092"/>
              <a:gd name="connsiteY2095" fmla="*/ 952123 h 2397608"/>
              <a:gd name="connsiteX2096" fmla="*/ 341958 w 5675092"/>
              <a:gd name="connsiteY2096" fmla="*/ 957171 h 2397608"/>
              <a:gd name="connsiteX2097" fmla="*/ 339439 w 5675092"/>
              <a:gd name="connsiteY2097" fmla="*/ 962220 h 2397608"/>
              <a:gd name="connsiteX2098" fmla="*/ 336920 w 5675092"/>
              <a:gd name="connsiteY2098" fmla="*/ 957171 h 2397608"/>
              <a:gd name="connsiteX2099" fmla="*/ 331883 w 5675092"/>
              <a:gd name="connsiteY2099" fmla="*/ 959695 h 2397608"/>
              <a:gd name="connsiteX2100" fmla="*/ 326845 w 5675092"/>
              <a:gd name="connsiteY2100" fmla="*/ 949599 h 2397608"/>
              <a:gd name="connsiteX2101" fmla="*/ 326846 w 5675092"/>
              <a:gd name="connsiteY2101" fmla="*/ 944550 h 2397608"/>
              <a:gd name="connsiteX2102" fmla="*/ 321808 w 5675092"/>
              <a:gd name="connsiteY2102" fmla="*/ 939502 h 2397608"/>
              <a:gd name="connsiteX2103" fmla="*/ 331882 w 5675092"/>
              <a:gd name="connsiteY2103" fmla="*/ 939502 h 2397608"/>
              <a:gd name="connsiteX2104" fmla="*/ 339439 w 5675092"/>
              <a:gd name="connsiteY2104" fmla="*/ 944550 h 2397608"/>
              <a:gd name="connsiteX2105" fmla="*/ 346995 w 5675092"/>
              <a:gd name="connsiteY2105" fmla="*/ 936977 h 2397608"/>
              <a:gd name="connsiteX2106" fmla="*/ 346996 w 5675092"/>
              <a:gd name="connsiteY2106" fmla="*/ 942026 h 2397608"/>
              <a:gd name="connsiteX2107" fmla="*/ 349514 w 5675092"/>
              <a:gd name="connsiteY2107" fmla="*/ 934453 h 2397608"/>
              <a:gd name="connsiteX2108" fmla="*/ 352032 w 5675092"/>
              <a:gd name="connsiteY2108" fmla="*/ 936977 h 2397608"/>
              <a:gd name="connsiteX2109" fmla="*/ 349514 w 5675092"/>
              <a:gd name="connsiteY2109" fmla="*/ 944550 h 2397608"/>
              <a:gd name="connsiteX2110" fmla="*/ 377220 w 5675092"/>
              <a:gd name="connsiteY2110" fmla="*/ 926880 h 2397608"/>
              <a:gd name="connsiteX2111" fmla="*/ 379738 w 5675092"/>
              <a:gd name="connsiteY2111" fmla="*/ 934453 h 2397608"/>
              <a:gd name="connsiteX2112" fmla="*/ 387294 w 5675092"/>
              <a:gd name="connsiteY2112" fmla="*/ 934453 h 2397608"/>
              <a:gd name="connsiteX2113" fmla="*/ 382257 w 5675092"/>
              <a:gd name="connsiteY2113" fmla="*/ 924356 h 2397608"/>
              <a:gd name="connsiteX2114" fmla="*/ 399887 w 5675092"/>
              <a:gd name="connsiteY2114" fmla="*/ 931929 h 2397608"/>
              <a:gd name="connsiteX2115" fmla="*/ 399887 w 5675092"/>
              <a:gd name="connsiteY2115" fmla="*/ 942026 h 2397608"/>
              <a:gd name="connsiteX2116" fmla="*/ 407443 w 5675092"/>
              <a:gd name="connsiteY2116" fmla="*/ 939502 h 2397608"/>
              <a:gd name="connsiteX2117" fmla="*/ 402406 w 5675092"/>
              <a:gd name="connsiteY2117" fmla="*/ 929404 h 2397608"/>
              <a:gd name="connsiteX2118" fmla="*/ 407443 w 5675092"/>
              <a:gd name="connsiteY2118" fmla="*/ 936977 h 2397608"/>
              <a:gd name="connsiteX2119" fmla="*/ 414999 w 5675092"/>
              <a:gd name="connsiteY2119" fmla="*/ 934453 h 2397608"/>
              <a:gd name="connsiteX2120" fmla="*/ 414999 w 5675092"/>
              <a:gd name="connsiteY2120" fmla="*/ 942026 h 2397608"/>
              <a:gd name="connsiteX2121" fmla="*/ 425074 w 5675092"/>
              <a:gd name="connsiteY2121" fmla="*/ 942026 h 2397608"/>
              <a:gd name="connsiteX2122" fmla="*/ 425074 w 5675092"/>
              <a:gd name="connsiteY2122" fmla="*/ 934453 h 2397608"/>
              <a:gd name="connsiteX2123" fmla="*/ 432630 w 5675092"/>
              <a:gd name="connsiteY2123" fmla="*/ 934453 h 2397608"/>
              <a:gd name="connsiteX2124" fmla="*/ 427592 w 5675092"/>
              <a:gd name="connsiteY2124" fmla="*/ 942026 h 2397608"/>
              <a:gd name="connsiteX2125" fmla="*/ 445223 w 5675092"/>
              <a:gd name="connsiteY2125" fmla="*/ 942026 h 2397608"/>
              <a:gd name="connsiteX2126" fmla="*/ 440186 w 5675092"/>
              <a:gd name="connsiteY2126" fmla="*/ 947074 h 2397608"/>
              <a:gd name="connsiteX2127" fmla="*/ 442705 w 5675092"/>
              <a:gd name="connsiteY2127" fmla="*/ 952123 h 2397608"/>
              <a:gd name="connsiteX2128" fmla="*/ 452780 w 5675092"/>
              <a:gd name="connsiteY2128" fmla="*/ 942026 h 2397608"/>
              <a:gd name="connsiteX2129" fmla="*/ 457817 w 5675092"/>
              <a:gd name="connsiteY2129" fmla="*/ 947075 h 2397608"/>
              <a:gd name="connsiteX2130" fmla="*/ 467891 w 5675092"/>
              <a:gd name="connsiteY2130" fmla="*/ 942026 h 2397608"/>
              <a:gd name="connsiteX2131" fmla="*/ 493078 w 5675092"/>
              <a:gd name="connsiteY2131" fmla="*/ 929404 h 2397608"/>
              <a:gd name="connsiteX2132" fmla="*/ 493078 w 5675092"/>
              <a:gd name="connsiteY2132" fmla="*/ 939502 h 2397608"/>
              <a:gd name="connsiteX2133" fmla="*/ 510709 w 5675092"/>
              <a:gd name="connsiteY2133" fmla="*/ 944550 h 2397608"/>
              <a:gd name="connsiteX2134" fmla="*/ 515746 w 5675092"/>
              <a:gd name="connsiteY2134" fmla="*/ 939501 h 2397608"/>
              <a:gd name="connsiteX2135" fmla="*/ 515746 w 5675092"/>
              <a:gd name="connsiteY2135" fmla="*/ 947074 h 2397608"/>
              <a:gd name="connsiteX2136" fmla="*/ 545971 w 5675092"/>
              <a:gd name="connsiteY2136" fmla="*/ 944550 h 2397608"/>
              <a:gd name="connsiteX2137" fmla="*/ 553526 w 5675092"/>
              <a:gd name="connsiteY2137" fmla="*/ 939502 h 2397608"/>
              <a:gd name="connsiteX2138" fmla="*/ 556714 w 5675092"/>
              <a:gd name="connsiteY2138" fmla="*/ 944471 h 2397608"/>
              <a:gd name="connsiteX2139" fmla="*/ 625442 w 5675092"/>
              <a:gd name="connsiteY2139" fmla="*/ 1955325 h 2397608"/>
              <a:gd name="connsiteX2140" fmla="*/ 623896 w 5675092"/>
              <a:gd name="connsiteY2140" fmla="*/ 1959325 h 2397608"/>
              <a:gd name="connsiteX2141" fmla="*/ 618912 w 5675092"/>
              <a:gd name="connsiteY2141" fmla="*/ 1957267 h 2397608"/>
              <a:gd name="connsiteX2142" fmla="*/ 618588 w 5675092"/>
              <a:gd name="connsiteY2142" fmla="*/ 1952495 h 2397608"/>
              <a:gd name="connsiteX2143" fmla="*/ 623248 w 5675092"/>
              <a:gd name="connsiteY2143" fmla="*/ 1949782 h 2397608"/>
              <a:gd name="connsiteX2144" fmla="*/ 625442 w 5675092"/>
              <a:gd name="connsiteY2144" fmla="*/ 1955325 h 2397608"/>
              <a:gd name="connsiteX2145" fmla="*/ 593535 w 5675092"/>
              <a:gd name="connsiteY2145" fmla="*/ 1478175 h 2397608"/>
              <a:gd name="connsiteX2146" fmla="*/ 588239 w 5675092"/>
              <a:gd name="connsiteY2146" fmla="*/ 1484731 h 2397608"/>
              <a:gd name="connsiteX2147" fmla="*/ 582311 w 5675092"/>
              <a:gd name="connsiteY2147" fmla="*/ 1483507 h 2397608"/>
              <a:gd name="connsiteX2148" fmla="*/ 578095 w 5675092"/>
              <a:gd name="connsiteY2148" fmla="*/ 1488286 h 2397608"/>
              <a:gd name="connsiteX2149" fmla="*/ 571665 w 5675092"/>
              <a:gd name="connsiteY2149" fmla="*/ 1491719 h 2397608"/>
              <a:gd name="connsiteX2150" fmla="*/ 571503 w 5675092"/>
              <a:gd name="connsiteY2150" fmla="*/ 1489333 h 2397608"/>
              <a:gd name="connsiteX2151" fmla="*/ 577892 w 5675092"/>
              <a:gd name="connsiteY2151" fmla="*/ 1485304 h 2397608"/>
              <a:gd name="connsiteX2152" fmla="*/ 581129 w 5675092"/>
              <a:gd name="connsiteY2152" fmla="*/ 1483263 h 2397608"/>
              <a:gd name="connsiteX2153" fmla="*/ 563143 w 5675092"/>
              <a:gd name="connsiteY2153" fmla="*/ 1479550 h 2397608"/>
              <a:gd name="connsiteX2154" fmla="*/ 593261 w 5675092"/>
              <a:gd name="connsiteY2154" fmla="*/ 1474371 h 2397608"/>
              <a:gd name="connsiteX2155" fmla="*/ 593535 w 5675092"/>
              <a:gd name="connsiteY2155" fmla="*/ 1478175 h 2397608"/>
              <a:gd name="connsiteX2156" fmla="*/ 604378 w 5675092"/>
              <a:gd name="connsiteY2156" fmla="*/ 1634511 h 2397608"/>
              <a:gd name="connsiteX2157" fmla="*/ 591115 w 5675092"/>
              <a:gd name="connsiteY2157" fmla="*/ 1635412 h 2397608"/>
              <a:gd name="connsiteX2158" fmla="*/ 604378 w 5675092"/>
              <a:gd name="connsiteY2158" fmla="*/ 1634511 h 2397608"/>
              <a:gd name="connsiteX2159" fmla="*/ 551020 w 5675092"/>
              <a:gd name="connsiteY2159" fmla="*/ 834692 h 2397608"/>
              <a:gd name="connsiteX2160" fmla="*/ 535946 w 5675092"/>
              <a:gd name="connsiteY2160" fmla="*/ 834692 h 2397608"/>
              <a:gd name="connsiteX2161" fmla="*/ 551020 w 5675092"/>
              <a:gd name="connsiteY2161" fmla="*/ 834692 h 2397608"/>
              <a:gd name="connsiteX2162" fmla="*/ 608774 w 5675092"/>
              <a:gd name="connsiteY2162" fmla="*/ 1663575 h 2397608"/>
              <a:gd name="connsiteX2163" fmla="*/ 601052 w 5675092"/>
              <a:gd name="connsiteY2163" fmla="*/ 1665784 h 2397608"/>
              <a:gd name="connsiteX2164" fmla="*/ 592919 w 5675092"/>
              <a:gd name="connsiteY2164" fmla="*/ 1661955 h 2397608"/>
              <a:gd name="connsiteX2165" fmla="*/ 608774 w 5675092"/>
              <a:gd name="connsiteY2165" fmla="*/ 1663575 h 2397608"/>
              <a:gd name="connsiteX2166" fmla="*/ 607437 w 5675092"/>
              <a:gd name="connsiteY2166" fmla="*/ 1643891 h 2397608"/>
              <a:gd name="connsiteX2167" fmla="*/ 607923 w 5675092"/>
              <a:gd name="connsiteY2167" fmla="*/ 1651049 h 2397608"/>
              <a:gd name="connsiteX2168" fmla="*/ 597150 w 5675092"/>
              <a:gd name="connsiteY2168" fmla="*/ 1646987 h 2397608"/>
              <a:gd name="connsiteX2169" fmla="*/ 600087 w 5675092"/>
              <a:gd name="connsiteY2169" fmla="*/ 1651581 h 2397608"/>
              <a:gd name="connsiteX2170" fmla="*/ 597474 w 5675092"/>
              <a:gd name="connsiteY2170" fmla="*/ 1651759 h 2397608"/>
              <a:gd name="connsiteX2171" fmla="*/ 597636 w 5675092"/>
              <a:gd name="connsiteY2171" fmla="*/ 1654144 h 2397608"/>
              <a:gd name="connsiteX2172" fmla="*/ 594536 w 5675092"/>
              <a:gd name="connsiteY2172" fmla="*/ 1647165 h 2397608"/>
              <a:gd name="connsiteX2173" fmla="*/ 604987 w 5675092"/>
              <a:gd name="connsiteY2173" fmla="*/ 1646455 h 2397608"/>
              <a:gd name="connsiteX2174" fmla="*/ 607437 w 5675092"/>
              <a:gd name="connsiteY2174" fmla="*/ 1643891 h 2397608"/>
              <a:gd name="connsiteX2175" fmla="*/ 602800 w 5675092"/>
              <a:gd name="connsiteY2175" fmla="*/ 1539939 h 2397608"/>
              <a:gd name="connsiteX2176" fmla="*/ 590365 w 5675092"/>
              <a:gd name="connsiteY2176" fmla="*/ 1535192 h 2397608"/>
              <a:gd name="connsiteX2177" fmla="*/ 594998 w 5675092"/>
              <a:gd name="connsiteY2177" fmla="*/ 1532081 h 2397608"/>
              <a:gd name="connsiteX2178" fmla="*/ 602800 w 5675092"/>
              <a:gd name="connsiteY2178" fmla="*/ 1539939 h 2397608"/>
              <a:gd name="connsiteX2179" fmla="*/ 565826 w 5675092"/>
              <a:gd name="connsiteY2179" fmla="*/ 956829 h 2397608"/>
              <a:gd name="connsiteX2180" fmla="*/ 565826 w 5675092"/>
              <a:gd name="connsiteY2180" fmla="*/ 967191 h 2397608"/>
              <a:gd name="connsiteX2181" fmla="*/ 563410 w 5675092"/>
              <a:gd name="connsiteY2181" fmla="*/ 969782 h 2397608"/>
              <a:gd name="connsiteX2182" fmla="*/ 563410 w 5675092"/>
              <a:gd name="connsiteY2182" fmla="*/ 967192 h 2397608"/>
              <a:gd name="connsiteX2183" fmla="*/ 560993 w 5675092"/>
              <a:gd name="connsiteY2183" fmla="*/ 959420 h 2397608"/>
              <a:gd name="connsiteX2184" fmla="*/ 565826 w 5675092"/>
              <a:gd name="connsiteY2184" fmla="*/ 956829 h 2397608"/>
              <a:gd name="connsiteX2185" fmla="*/ 635791 w 5675092"/>
              <a:gd name="connsiteY2185" fmla="*/ 1956123 h 2397608"/>
              <a:gd name="connsiteX2186" fmla="*/ 628557 w 5675092"/>
              <a:gd name="connsiteY2186" fmla="*/ 1956615 h 2397608"/>
              <a:gd name="connsiteX2187" fmla="*/ 630644 w 5675092"/>
              <a:gd name="connsiteY2187" fmla="*/ 1951677 h 2397608"/>
              <a:gd name="connsiteX2188" fmla="*/ 635791 w 5675092"/>
              <a:gd name="connsiteY2188" fmla="*/ 1956123 h 2397608"/>
              <a:gd name="connsiteX2189" fmla="*/ 570655 w 5675092"/>
              <a:gd name="connsiteY2189" fmla="*/ 972175 h 2397608"/>
              <a:gd name="connsiteX2190" fmla="*/ 565519 w 5675092"/>
              <a:gd name="connsiteY2190" fmla="*/ 979349 h 2397608"/>
              <a:gd name="connsiteX2191" fmla="*/ 550111 w 5675092"/>
              <a:gd name="connsiteY2191" fmla="*/ 974566 h 2397608"/>
              <a:gd name="connsiteX2192" fmla="*/ 570655 w 5675092"/>
              <a:gd name="connsiteY2192" fmla="*/ 972175 h 2397608"/>
              <a:gd name="connsiteX2193" fmla="*/ 603021 w 5675092"/>
              <a:gd name="connsiteY2193" fmla="*/ 1444279 h 2397608"/>
              <a:gd name="connsiteX2194" fmla="*/ 598187 w 5675092"/>
              <a:gd name="connsiteY2194" fmla="*/ 1446670 h 2397608"/>
              <a:gd name="connsiteX2195" fmla="*/ 598188 w 5675092"/>
              <a:gd name="connsiteY2195" fmla="*/ 1439494 h 2397608"/>
              <a:gd name="connsiteX2196" fmla="*/ 603021 w 5675092"/>
              <a:gd name="connsiteY2196" fmla="*/ 1444279 h 2397608"/>
              <a:gd name="connsiteX2197" fmla="*/ 654948 w 5675092"/>
              <a:gd name="connsiteY2197" fmla="*/ 2202501 h 2397608"/>
              <a:gd name="connsiteX2198" fmla="*/ 635847 w 5675092"/>
              <a:gd name="connsiteY2198" fmla="*/ 2206595 h 2397608"/>
              <a:gd name="connsiteX2199" fmla="*/ 654948 w 5675092"/>
              <a:gd name="connsiteY2199" fmla="*/ 2202501 h 2397608"/>
              <a:gd name="connsiteX2200" fmla="*/ 621944 w 5675092"/>
              <a:gd name="connsiteY2200" fmla="*/ 1714813 h 2397608"/>
              <a:gd name="connsiteX2201" fmla="*/ 622835 w 5675092"/>
              <a:gd name="connsiteY2201" fmla="*/ 1727936 h 2397608"/>
              <a:gd name="connsiteX2202" fmla="*/ 621944 w 5675092"/>
              <a:gd name="connsiteY2202" fmla="*/ 1714813 h 2397608"/>
              <a:gd name="connsiteX2203" fmla="*/ 556046 w 5675092"/>
              <a:gd name="connsiteY2203" fmla="*/ 735187 h 2397608"/>
              <a:gd name="connsiteX2204" fmla="*/ 545994 w 5675092"/>
              <a:gd name="connsiteY2204" fmla="*/ 725239 h 2397608"/>
              <a:gd name="connsiteX2205" fmla="*/ 556046 w 5675092"/>
              <a:gd name="connsiteY2205" fmla="*/ 735187 h 2397608"/>
              <a:gd name="connsiteX2206" fmla="*/ 605744 w 5675092"/>
              <a:gd name="connsiteY2206" fmla="*/ 1444285 h 2397608"/>
              <a:gd name="connsiteX2207" fmla="*/ 599434 w 5675092"/>
              <a:gd name="connsiteY2207" fmla="*/ 1462190 h 2397608"/>
              <a:gd name="connsiteX2208" fmla="*/ 557144 w 5675092"/>
              <a:gd name="connsiteY2208" fmla="*/ 1467560 h 2397608"/>
              <a:gd name="connsiteX2209" fmla="*/ 554310 w 5675092"/>
              <a:gd name="connsiteY2209" fmla="*/ 1462759 h 2397608"/>
              <a:gd name="connsiteX2210" fmla="*/ 546986 w 5675092"/>
              <a:gd name="connsiteY2210" fmla="*/ 1465753 h 2397608"/>
              <a:gd name="connsiteX2211" fmla="*/ 541484 w 5675092"/>
              <a:gd name="connsiteY2211" fmla="*/ 1458636 h 2397608"/>
              <a:gd name="connsiteX2212" fmla="*/ 539493 w 5675092"/>
              <a:gd name="connsiteY2212" fmla="*/ 1466262 h 2397608"/>
              <a:gd name="connsiteX2213" fmla="*/ 547324 w 5675092"/>
              <a:gd name="connsiteY2213" fmla="*/ 1470723 h 2397608"/>
              <a:gd name="connsiteX2214" fmla="*/ 539831 w 5675092"/>
              <a:gd name="connsiteY2214" fmla="*/ 1471233 h 2397608"/>
              <a:gd name="connsiteX2215" fmla="*/ 536490 w 5675092"/>
              <a:gd name="connsiteY2215" fmla="*/ 1458975 h 2397608"/>
              <a:gd name="connsiteX2216" fmla="*/ 556807 w 5675092"/>
              <a:gd name="connsiteY2216" fmla="*/ 1462589 h 2397608"/>
              <a:gd name="connsiteX2217" fmla="*/ 556976 w 5675092"/>
              <a:gd name="connsiteY2217" fmla="*/ 1465074 h 2397608"/>
              <a:gd name="connsiteX2218" fmla="*/ 561633 w 5675092"/>
              <a:gd name="connsiteY2218" fmla="*/ 1459765 h 2397608"/>
              <a:gd name="connsiteX2219" fmla="*/ 553803 w 5675092"/>
              <a:gd name="connsiteY2219" fmla="*/ 1455303 h 2397608"/>
              <a:gd name="connsiteX2220" fmla="*/ 553466 w 5675092"/>
              <a:gd name="connsiteY2220" fmla="*/ 1450332 h 2397608"/>
              <a:gd name="connsiteX2221" fmla="*/ 576907 w 5675092"/>
              <a:gd name="connsiteY2221" fmla="*/ 1452601 h 2397608"/>
              <a:gd name="connsiteX2222" fmla="*/ 582681 w 5675092"/>
              <a:gd name="connsiteY2222" fmla="*/ 1457118 h 2397608"/>
              <a:gd name="connsiteX2223" fmla="*/ 581702 w 5675092"/>
              <a:gd name="connsiteY2223" fmla="*/ 1457519 h 2397608"/>
              <a:gd name="connsiteX2224" fmla="*/ 581551 w 5675092"/>
              <a:gd name="connsiteY2224" fmla="*/ 1457477 h 2397608"/>
              <a:gd name="connsiteX2225" fmla="*/ 579117 w 5675092"/>
              <a:gd name="connsiteY2225" fmla="*/ 1458577 h 2397608"/>
              <a:gd name="connsiteX2226" fmla="*/ 581702 w 5675092"/>
              <a:gd name="connsiteY2226" fmla="*/ 1457519 h 2397608"/>
              <a:gd name="connsiteX2227" fmla="*/ 584111 w 5675092"/>
              <a:gd name="connsiteY2227" fmla="*/ 1458238 h 2397608"/>
              <a:gd name="connsiteX2228" fmla="*/ 582681 w 5675092"/>
              <a:gd name="connsiteY2228" fmla="*/ 1457118 h 2397608"/>
              <a:gd name="connsiteX2229" fmla="*/ 586441 w 5675092"/>
              <a:gd name="connsiteY2229" fmla="*/ 1455583 h 2397608"/>
              <a:gd name="connsiteX2230" fmla="*/ 585427 w 5675092"/>
              <a:gd name="connsiteY2230" fmla="*/ 1440672 h 2397608"/>
              <a:gd name="connsiteX2231" fmla="*/ 598421 w 5675092"/>
              <a:gd name="connsiteY2231" fmla="*/ 1447280 h 2397608"/>
              <a:gd name="connsiteX2232" fmla="*/ 596430 w 5675092"/>
              <a:gd name="connsiteY2232" fmla="*/ 1454904 h 2397608"/>
              <a:gd name="connsiteX2233" fmla="*/ 601257 w 5675092"/>
              <a:gd name="connsiteY2233" fmla="*/ 1452080 h 2397608"/>
              <a:gd name="connsiteX2234" fmla="*/ 600919 w 5675092"/>
              <a:gd name="connsiteY2234" fmla="*/ 1447110 h 2397608"/>
              <a:gd name="connsiteX2235" fmla="*/ 605744 w 5675092"/>
              <a:gd name="connsiteY2235" fmla="*/ 1444285 h 2397608"/>
              <a:gd name="connsiteX2236" fmla="*/ 575467 w 5675092"/>
              <a:gd name="connsiteY2236" fmla="*/ 989225 h 2397608"/>
              <a:gd name="connsiteX2237" fmla="*/ 570633 w 5675092"/>
              <a:gd name="connsiteY2237" fmla="*/ 989225 h 2397608"/>
              <a:gd name="connsiteX2238" fmla="*/ 570632 w 5675092"/>
              <a:gd name="connsiteY2238" fmla="*/ 997295 h 2397608"/>
              <a:gd name="connsiteX2239" fmla="*/ 568216 w 5675092"/>
              <a:gd name="connsiteY2239" fmla="*/ 986534 h 2397608"/>
              <a:gd name="connsiteX2240" fmla="*/ 575467 w 5675092"/>
              <a:gd name="connsiteY2240" fmla="*/ 989225 h 2397608"/>
              <a:gd name="connsiteX2241" fmla="*/ 595771 w 5675092"/>
              <a:gd name="connsiteY2241" fmla="*/ 1287642 h 2397608"/>
              <a:gd name="connsiteX2242" fmla="*/ 590588 w 5675092"/>
              <a:gd name="connsiteY2242" fmla="*/ 1294815 h 2397608"/>
              <a:gd name="connsiteX2243" fmla="*/ 577642 w 5675092"/>
              <a:gd name="connsiteY2243" fmla="*/ 1285248 h 2397608"/>
              <a:gd name="connsiteX2244" fmla="*/ 595771 w 5675092"/>
              <a:gd name="connsiteY2244" fmla="*/ 1287642 h 2397608"/>
              <a:gd name="connsiteX2245" fmla="*/ 563581 w 5675092"/>
              <a:gd name="connsiteY2245" fmla="*/ 797377 h 2397608"/>
              <a:gd name="connsiteX2246" fmla="*/ 553533 w 5675092"/>
              <a:gd name="connsiteY2246" fmla="*/ 809817 h 2397608"/>
              <a:gd name="connsiteX2247" fmla="*/ 551020 w 5675092"/>
              <a:gd name="connsiteY2247" fmla="*/ 802354 h 2397608"/>
              <a:gd name="connsiteX2248" fmla="*/ 553533 w 5675092"/>
              <a:gd name="connsiteY2248" fmla="*/ 797377 h 2397608"/>
              <a:gd name="connsiteX2249" fmla="*/ 563581 w 5675092"/>
              <a:gd name="connsiteY2249" fmla="*/ 797377 h 2397608"/>
              <a:gd name="connsiteX2250" fmla="*/ 580301 w 5675092"/>
              <a:gd name="connsiteY2250" fmla="*/ 1002077 h 2397608"/>
              <a:gd name="connsiteX2251" fmla="*/ 575467 w 5675092"/>
              <a:gd name="connsiteY2251" fmla="*/ 999387 h 2397608"/>
              <a:gd name="connsiteX2252" fmla="*/ 575468 w 5675092"/>
              <a:gd name="connsiteY2252" fmla="*/ 991316 h 2397608"/>
              <a:gd name="connsiteX2253" fmla="*/ 580301 w 5675092"/>
              <a:gd name="connsiteY2253" fmla="*/ 1002077 h 2397608"/>
              <a:gd name="connsiteX2254" fmla="*/ 611445 w 5675092"/>
              <a:gd name="connsiteY2254" fmla="*/ 1456881 h 2397608"/>
              <a:gd name="connsiteX2255" fmla="*/ 602285 w 5675092"/>
              <a:gd name="connsiteY2255" fmla="*/ 1464694 h 2397608"/>
              <a:gd name="connsiteX2256" fmla="*/ 611445 w 5675092"/>
              <a:gd name="connsiteY2256" fmla="*/ 1456881 h 2397608"/>
              <a:gd name="connsiteX2257" fmla="*/ 624847 w 5675092"/>
              <a:gd name="connsiteY2257" fmla="*/ 1650553 h 2397608"/>
              <a:gd name="connsiteX2258" fmla="*/ 620533 w 5675092"/>
              <a:gd name="connsiteY2258" fmla="*/ 1658365 h 2397608"/>
              <a:gd name="connsiteX2259" fmla="*/ 613468 w 5675092"/>
              <a:gd name="connsiteY2259" fmla="*/ 1661349 h 2397608"/>
              <a:gd name="connsiteX2260" fmla="*/ 615201 w 5675092"/>
              <a:gd name="connsiteY2260" fmla="*/ 1651208 h 2397608"/>
              <a:gd name="connsiteX2261" fmla="*/ 610210 w 5675092"/>
              <a:gd name="connsiteY2261" fmla="*/ 1649042 h 2397608"/>
              <a:gd name="connsiteX2262" fmla="*/ 614524 w 5675092"/>
              <a:gd name="connsiteY2262" fmla="*/ 1641232 h 2397608"/>
              <a:gd name="connsiteX2263" fmla="*/ 617613 w 5675092"/>
              <a:gd name="connsiteY2263" fmla="*/ 1651044 h 2397608"/>
              <a:gd name="connsiteX2264" fmla="*/ 624847 w 5675092"/>
              <a:gd name="connsiteY2264" fmla="*/ 1650553 h 2397608"/>
              <a:gd name="connsiteX2265" fmla="*/ 575355 w 5675092"/>
              <a:gd name="connsiteY2265" fmla="*/ 916965 h 2397608"/>
              <a:gd name="connsiteX2266" fmla="*/ 560369 w 5675092"/>
              <a:gd name="connsiteY2266" fmla="*/ 924561 h 2397608"/>
              <a:gd name="connsiteX2267" fmla="*/ 560369 w 5675092"/>
              <a:gd name="connsiteY2267" fmla="*/ 916964 h 2397608"/>
              <a:gd name="connsiteX2268" fmla="*/ 565363 w 5675092"/>
              <a:gd name="connsiteY2268" fmla="*/ 919497 h 2397608"/>
              <a:gd name="connsiteX2269" fmla="*/ 562868 w 5675092"/>
              <a:gd name="connsiteY2269" fmla="*/ 914431 h 2397608"/>
              <a:gd name="connsiteX2270" fmla="*/ 557871 w 5675092"/>
              <a:gd name="connsiteY2270" fmla="*/ 916964 h 2397608"/>
              <a:gd name="connsiteX2271" fmla="*/ 557871 w 5675092"/>
              <a:gd name="connsiteY2271" fmla="*/ 922028 h 2397608"/>
              <a:gd name="connsiteX2272" fmla="*/ 552877 w 5675092"/>
              <a:gd name="connsiteY2272" fmla="*/ 914431 h 2397608"/>
              <a:gd name="connsiteX2273" fmla="*/ 547883 w 5675092"/>
              <a:gd name="connsiteY2273" fmla="*/ 924561 h 2397608"/>
              <a:gd name="connsiteX2274" fmla="*/ 555375 w 5675092"/>
              <a:gd name="connsiteY2274" fmla="*/ 939753 h 2397608"/>
              <a:gd name="connsiteX2275" fmla="*/ 542886 w 5675092"/>
              <a:gd name="connsiteY2275" fmla="*/ 927091 h 2397608"/>
              <a:gd name="connsiteX2276" fmla="*/ 547883 w 5675092"/>
              <a:gd name="connsiteY2276" fmla="*/ 916964 h 2397608"/>
              <a:gd name="connsiteX2277" fmla="*/ 545385 w 5675092"/>
              <a:gd name="connsiteY2277" fmla="*/ 909368 h 2397608"/>
              <a:gd name="connsiteX2278" fmla="*/ 540387 w 5675092"/>
              <a:gd name="connsiteY2278" fmla="*/ 911898 h 2397608"/>
              <a:gd name="connsiteX2279" fmla="*/ 537893 w 5675092"/>
              <a:gd name="connsiteY2279" fmla="*/ 909368 h 2397608"/>
              <a:gd name="connsiteX2280" fmla="*/ 550378 w 5675092"/>
              <a:gd name="connsiteY2280" fmla="*/ 906835 h 2397608"/>
              <a:gd name="connsiteX2281" fmla="*/ 552877 w 5675092"/>
              <a:gd name="connsiteY2281" fmla="*/ 911898 h 2397608"/>
              <a:gd name="connsiteX2282" fmla="*/ 557870 w 5675092"/>
              <a:gd name="connsiteY2282" fmla="*/ 906835 h 2397608"/>
              <a:gd name="connsiteX2283" fmla="*/ 562868 w 5675092"/>
              <a:gd name="connsiteY2283" fmla="*/ 899238 h 2397608"/>
              <a:gd name="connsiteX2284" fmla="*/ 557871 w 5675092"/>
              <a:gd name="connsiteY2284" fmla="*/ 909368 h 2397608"/>
              <a:gd name="connsiteX2285" fmla="*/ 560369 w 5675092"/>
              <a:gd name="connsiteY2285" fmla="*/ 911898 h 2397608"/>
              <a:gd name="connsiteX2286" fmla="*/ 562868 w 5675092"/>
              <a:gd name="connsiteY2286" fmla="*/ 906835 h 2397608"/>
              <a:gd name="connsiteX2287" fmla="*/ 565363 w 5675092"/>
              <a:gd name="connsiteY2287" fmla="*/ 911898 h 2397608"/>
              <a:gd name="connsiteX2288" fmla="*/ 572855 w 5675092"/>
              <a:gd name="connsiteY2288" fmla="*/ 911898 h 2397608"/>
              <a:gd name="connsiteX2289" fmla="*/ 570360 w 5675092"/>
              <a:gd name="connsiteY2289" fmla="*/ 919497 h 2397608"/>
              <a:gd name="connsiteX2290" fmla="*/ 575355 w 5675092"/>
              <a:gd name="connsiteY2290" fmla="*/ 916965 h 2397608"/>
              <a:gd name="connsiteX2291" fmla="*/ 580326 w 5675092"/>
              <a:gd name="connsiteY2291" fmla="*/ 969782 h 2397608"/>
              <a:gd name="connsiteX2292" fmla="*/ 575492 w 5675092"/>
              <a:gd name="connsiteY2292" fmla="*/ 976956 h 2397608"/>
              <a:gd name="connsiteX2293" fmla="*/ 580326 w 5675092"/>
              <a:gd name="connsiteY2293" fmla="*/ 969782 h 2397608"/>
              <a:gd name="connsiteX2294" fmla="*/ 576003 w 5675092"/>
              <a:gd name="connsiteY2294" fmla="*/ 890738 h 2397608"/>
              <a:gd name="connsiteX2295" fmla="*/ 575354 w 5675092"/>
              <a:gd name="connsiteY2295" fmla="*/ 889535 h 2397608"/>
              <a:gd name="connsiteX2296" fmla="*/ 575771 w 5675092"/>
              <a:gd name="connsiteY2296" fmla="*/ 889459 h 2397608"/>
              <a:gd name="connsiteX2297" fmla="*/ 583888 w 5675092"/>
              <a:gd name="connsiteY2297" fmla="*/ 979031 h 2397608"/>
              <a:gd name="connsiteX2298" fmla="*/ 583536 w 5675092"/>
              <a:gd name="connsiteY2298" fmla="*/ 984113 h 2397608"/>
              <a:gd name="connsiteX2299" fmla="*/ 577896 w 5675092"/>
              <a:gd name="connsiteY2299" fmla="*/ 986504 h 2397608"/>
              <a:gd name="connsiteX2300" fmla="*/ 577896 w 5675092"/>
              <a:gd name="connsiteY2300" fmla="*/ 979330 h 2397608"/>
              <a:gd name="connsiteX2301" fmla="*/ 583888 w 5675092"/>
              <a:gd name="connsiteY2301" fmla="*/ 979031 h 2397608"/>
              <a:gd name="connsiteX2302" fmla="*/ 551020 w 5675092"/>
              <a:gd name="connsiteY2302" fmla="*/ 480130 h 2397608"/>
              <a:gd name="connsiteX2303" fmla="*/ 551020 w 5675092"/>
              <a:gd name="connsiteY2303" fmla="*/ 481452 h 2397608"/>
              <a:gd name="connsiteX2304" fmla="*/ 551020 w 5675092"/>
              <a:gd name="connsiteY2304" fmla="*/ 481451 h 2397608"/>
              <a:gd name="connsiteX2305" fmla="*/ 551020 w 5675092"/>
              <a:gd name="connsiteY2305" fmla="*/ 480130 h 2397608"/>
              <a:gd name="connsiteX2306" fmla="*/ 580187 w 5675092"/>
              <a:gd name="connsiteY2306" fmla="*/ 896708 h 2397608"/>
              <a:gd name="connsiteX2307" fmla="*/ 576865 w 5675092"/>
              <a:gd name="connsiteY2307" fmla="*/ 895512 h 2397608"/>
              <a:gd name="connsiteX2308" fmla="*/ 576003 w 5675092"/>
              <a:gd name="connsiteY2308" fmla="*/ 890738 h 2397608"/>
              <a:gd name="connsiteX2309" fmla="*/ 577770 w 5675092"/>
              <a:gd name="connsiteY2309" fmla="*/ 894017 h 2397608"/>
              <a:gd name="connsiteX2310" fmla="*/ 580187 w 5675092"/>
              <a:gd name="connsiteY2310" fmla="*/ 896708 h 2397608"/>
              <a:gd name="connsiteX2311" fmla="*/ 618729 w 5675092"/>
              <a:gd name="connsiteY2311" fmla="*/ 1459821 h 2397608"/>
              <a:gd name="connsiteX2312" fmla="*/ 617739 w 5675092"/>
              <a:gd name="connsiteY2312" fmla="*/ 1460381 h 2397608"/>
              <a:gd name="connsiteX2313" fmla="*/ 617797 w 5675092"/>
              <a:gd name="connsiteY2313" fmla="*/ 1461243 h 2397608"/>
              <a:gd name="connsiteX2314" fmla="*/ 615999 w 5675092"/>
              <a:gd name="connsiteY2314" fmla="*/ 1461366 h 2397608"/>
              <a:gd name="connsiteX2315" fmla="*/ 610271 w 5675092"/>
              <a:gd name="connsiteY2315" fmla="*/ 1464606 h 2397608"/>
              <a:gd name="connsiteX2316" fmla="*/ 612021 w 5675092"/>
              <a:gd name="connsiteY2316" fmla="*/ 1461636 h 2397608"/>
              <a:gd name="connsiteX2317" fmla="*/ 611769 w 5675092"/>
              <a:gd name="connsiteY2317" fmla="*/ 1461653 h 2397608"/>
              <a:gd name="connsiteX2318" fmla="*/ 612664 w 5675092"/>
              <a:gd name="connsiteY2318" fmla="*/ 1460544 h 2397608"/>
              <a:gd name="connsiteX2319" fmla="*/ 613090 w 5675092"/>
              <a:gd name="connsiteY2319" fmla="*/ 1459822 h 2397608"/>
              <a:gd name="connsiteX2320" fmla="*/ 613247 w 5675092"/>
              <a:gd name="connsiteY2320" fmla="*/ 1459822 h 2397608"/>
              <a:gd name="connsiteX2321" fmla="*/ 615610 w 5675092"/>
              <a:gd name="connsiteY2321" fmla="*/ 1456897 h 2397608"/>
              <a:gd name="connsiteX2322" fmla="*/ 617311 w 5675092"/>
              <a:gd name="connsiteY2322" fmla="*/ 1454084 h 2397608"/>
              <a:gd name="connsiteX2323" fmla="*/ 617701 w 5675092"/>
              <a:gd name="connsiteY2323" fmla="*/ 1459822 h 2397608"/>
              <a:gd name="connsiteX2324" fmla="*/ 580187 w 5675092"/>
              <a:gd name="connsiteY2324" fmla="*/ 884750 h 2397608"/>
              <a:gd name="connsiteX2325" fmla="*/ 578676 w 5675092"/>
              <a:gd name="connsiteY2325" fmla="*/ 888935 h 2397608"/>
              <a:gd name="connsiteX2326" fmla="*/ 575771 w 5675092"/>
              <a:gd name="connsiteY2326" fmla="*/ 889459 h 2397608"/>
              <a:gd name="connsiteX2327" fmla="*/ 575354 w 5675092"/>
              <a:gd name="connsiteY2327" fmla="*/ 887141 h 2397608"/>
              <a:gd name="connsiteX2328" fmla="*/ 580187 w 5675092"/>
              <a:gd name="connsiteY2328" fmla="*/ 884750 h 2397608"/>
              <a:gd name="connsiteX2329" fmla="*/ 632260 w 5675092"/>
              <a:gd name="connsiteY2329" fmla="*/ 1629916 h 2397608"/>
              <a:gd name="connsiteX2330" fmla="*/ 631968 w 5675092"/>
              <a:gd name="connsiteY2330" fmla="*/ 1635034 h 2397608"/>
              <a:gd name="connsiteX2331" fmla="*/ 629074 w 5675092"/>
              <a:gd name="connsiteY2331" fmla="*/ 1632534 h 2397608"/>
              <a:gd name="connsiteX2332" fmla="*/ 623102 w 5675092"/>
              <a:gd name="connsiteY2332" fmla="*/ 1624850 h 2397608"/>
              <a:gd name="connsiteX2333" fmla="*/ 632260 w 5675092"/>
              <a:gd name="connsiteY2333" fmla="*/ 1629916 h 2397608"/>
              <a:gd name="connsiteX2334" fmla="*/ 576145 w 5675092"/>
              <a:gd name="connsiteY2334" fmla="*/ 779964 h 2397608"/>
              <a:gd name="connsiteX2335" fmla="*/ 568606 w 5675092"/>
              <a:gd name="connsiteY2335" fmla="*/ 782453 h 2397608"/>
              <a:gd name="connsiteX2336" fmla="*/ 576145 w 5675092"/>
              <a:gd name="connsiteY2336" fmla="*/ 779964 h 2397608"/>
              <a:gd name="connsiteX2337" fmla="*/ 577771 w 5675092"/>
              <a:gd name="connsiteY2337" fmla="*/ 795072 h 2397608"/>
              <a:gd name="connsiteX2338" fmla="*/ 563268 w 5675092"/>
              <a:gd name="connsiteY2338" fmla="*/ 807030 h 2397608"/>
              <a:gd name="connsiteX2339" fmla="*/ 565684 w 5675092"/>
              <a:gd name="connsiteY2339" fmla="*/ 795072 h 2397608"/>
              <a:gd name="connsiteX2340" fmla="*/ 577771 w 5675092"/>
              <a:gd name="connsiteY2340" fmla="*/ 795072 h 2397608"/>
              <a:gd name="connsiteX2341" fmla="*/ 581168 w 5675092"/>
              <a:gd name="connsiteY2341" fmla="*/ 844643 h 2397608"/>
              <a:gd name="connsiteX2342" fmla="*/ 568607 w 5675092"/>
              <a:gd name="connsiteY2342" fmla="*/ 839669 h 2397608"/>
              <a:gd name="connsiteX2343" fmla="*/ 556046 w 5675092"/>
              <a:gd name="connsiteY2343" fmla="*/ 849620 h 2397608"/>
              <a:gd name="connsiteX2344" fmla="*/ 561068 w 5675092"/>
              <a:gd name="connsiteY2344" fmla="*/ 852105 h 2397608"/>
              <a:gd name="connsiteX2345" fmla="*/ 566093 w 5675092"/>
              <a:gd name="connsiteY2345" fmla="*/ 854594 h 2397608"/>
              <a:gd name="connsiteX2346" fmla="*/ 573632 w 5675092"/>
              <a:gd name="connsiteY2346" fmla="*/ 847131 h 2397608"/>
              <a:gd name="connsiteX2347" fmla="*/ 578658 w 5675092"/>
              <a:gd name="connsiteY2347" fmla="*/ 849620 h 2397608"/>
              <a:gd name="connsiteX2348" fmla="*/ 581168 w 5675092"/>
              <a:gd name="connsiteY2348" fmla="*/ 844643 h 2397608"/>
              <a:gd name="connsiteX2349" fmla="*/ 589293 w 5675092"/>
              <a:gd name="connsiteY2349" fmla="*/ 953602 h 2397608"/>
              <a:gd name="connsiteX2350" fmla="*/ 586159 w 5675092"/>
              <a:gd name="connsiteY2350" fmla="*/ 956382 h 2397608"/>
              <a:gd name="connsiteX2351" fmla="*/ 589256 w 5675092"/>
              <a:gd name="connsiteY2351" fmla="*/ 953329 h 2397608"/>
              <a:gd name="connsiteX2352" fmla="*/ 576398 w 5675092"/>
              <a:gd name="connsiteY2352" fmla="*/ 759335 h 2397608"/>
              <a:gd name="connsiteX2353" fmla="*/ 575482 w 5675092"/>
              <a:gd name="connsiteY2353" fmla="*/ 757910 h 2397608"/>
              <a:gd name="connsiteX2354" fmla="*/ 574574 w 5675092"/>
              <a:gd name="connsiteY2354" fmla="*/ 758005 h 2397608"/>
              <a:gd name="connsiteX2355" fmla="*/ 566093 w 5675092"/>
              <a:gd name="connsiteY2355" fmla="*/ 762551 h 2397608"/>
              <a:gd name="connsiteX2356" fmla="*/ 574260 w 5675092"/>
              <a:gd name="connsiteY2356" fmla="*/ 760997 h 2397608"/>
              <a:gd name="connsiteX2357" fmla="*/ 593606 w 5675092"/>
              <a:gd name="connsiteY2357" fmla="*/ 991287 h 2397608"/>
              <a:gd name="connsiteX2358" fmla="*/ 586355 w 5675092"/>
              <a:gd name="connsiteY2358" fmla="*/ 984112 h 2397608"/>
              <a:gd name="connsiteX2359" fmla="*/ 590887 w 5675092"/>
              <a:gd name="connsiteY2359" fmla="*/ 984112 h 2397608"/>
              <a:gd name="connsiteX2360" fmla="*/ 593606 w 5675092"/>
              <a:gd name="connsiteY2360" fmla="*/ 991287 h 2397608"/>
              <a:gd name="connsiteX2361" fmla="*/ 568104 w 5675092"/>
              <a:gd name="connsiteY2361" fmla="*/ 595389 h 2397608"/>
              <a:gd name="connsiteX2362" fmla="*/ 563268 w 5675092"/>
              <a:gd name="connsiteY2362" fmla="*/ 592998 h 2397608"/>
              <a:gd name="connsiteX2363" fmla="*/ 565684 w 5675092"/>
              <a:gd name="connsiteY2363" fmla="*/ 589709 h 2397608"/>
              <a:gd name="connsiteX2364" fmla="*/ 568104 w 5675092"/>
              <a:gd name="connsiteY2364" fmla="*/ 595389 h 2397608"/>
              <a:gd name="connsiteX2365" fmla="*/ 586193 w 5675092"/>
              <a:gd name="connsiteY2365" fmla="*/ 857082 h 2397608"/>
              <a:gd name="connsiteX2366" fmla="*/ 583680 w 5675092"/>
              <a:gd name="connsiteY2366" fmla="*/ 847131 h 2397608"/>
              <a:gd name="connsiteX2367" fmla="*/ 578658 w 5675092"/>
              <a:gd name="connsiteY2367" fmla="*/ 857082 h 2397608"/>
              <a:gd name="connsiteX2368" fmla="*/ 586193 w 5675092"/>
              <a:gd name="connsiteY2368" fmla="*/ 857082 h 2397608"/>
              <a:gd name="connsiteX2369" fmla="*/ 616312 w 5675092"/>
              <a:gd name="connsiteY2369" fmla="*/ 1295564 h 2397608"/>
              <a:gd name="connsiteX2370" fmla="*/ 613725 w 5675092"/>
              <a:gd name="connsiteY2370" fmla="*/ 1295565 h 2397608"/>
              <a:gd name="connsiteX2371" fmla="*/ 603366 w 5675092"/>
              <a:gd name="connsiteY2371" fmla="*/ 1298105 h 2397608"/>
              <a:gd name="connsiteX2372" fmla="*/ 603366 w 5675092"/>
              <a:gd name="connsiteY2372" fmla="*/ 1290483 h 2397608"/>
              <a:gd name="connsiteX2373" fmla="*/ 600775 w 5675092"/>
              <a:gd name="connsiteY2373" fmla="*/ 1295564 h 2397608"/>
              <a:gd name="connsiteX2374" fmla="*/ 598187 w 5675092"/>
              <a:gd name="connsiteY2374" fmla="*/ 1290482 h 2397608"/>
              <a:gd name="connsiteX2375" fmla="*/ 598997 w 5675092"/>
              <a:gd name="connsiteY2375" fmla="*/ 1287584 h 2397608"/>
              <a:gd name="connsiteX2376" fmla="*/ 603366 w 5675092"/>
              <a:gd name="connsiteY2376" fmla="*/ 1287939 h 2397608"/>
              <a:gd name="connsiteX2377" fmla="*/ 605954 w 5675092"/>
              <a:gd name="connsiteY2377" fmla="*/ 1293024 h 2397608"/>
              <a:gd name="connsiteX2378" fmla="*/ 613724 w 5675092"/>
              <a:gd name="connsiteY2378" fmla="*/ 1290482 h 2397608"/>
              <a:gd name="connsiteX2379" fmla="*/ 616312 w 5675092"/>
              <a:gd name="connsiteY2379" fmla="*/ 1295564 h 2397608"/>
              <a:gd name="connsiteX2380" fmla="*/ 591062 w 5675092"/>
              <a:gd name="connsiteY2380" fmla="*/ 917035 h 2397608"/>
              <a:gd name="connsiteX2381" fmla="*/ 580430 w 5675092"/>
              <a:gd name="connsiteY2381" fmla="*/ 912253 h 2397608"/>
              <a:gd name="connsiteX2382" fmla="*/ 585748 w 5675092"/>
              <a:gd name="connsiteY2382" fmla="*/ 911953 h 2397608"/>
              <a:gd name="connsiteX2383" fmla="*/ 591062 w 5675092"/>
              <a:gd name="connsiteY2383" fmla="*/ 917035 h 2397608"/>
              <a:gd name="connsiteX2384" fmla="*/ 607486 w 5675092"/>
              <a:gd name="connsiteY2384" fmla="*/ 1143652 h 2397608"/>
              <a:gd name="connsiteX2385" fmla="*/ 588517 w 5675092"/>
              <a:gd name="connsiteY2385" fmla="*/ 1156115 h 2397608"/>
              <a:gd name="connsiteX2386" fmla="*/ 598187 w 5675092"/>
              <a:gd name="connsiteY2386" fmla="*/ 1148492 h 2397608"/>
              <a:gd name="connsiteX2387" fmla="*/ 593354 w 5675092"/>
              <a:gd name="connsiteY2387" fmla="*/ 1143410 h 2397608"/>
              <a:gd name="connsiteX2388" fmla="*/ 604835 w 5675092"/>
              <a:gd name="connsiteY2388" fmla="*/ 1141187 h 2397608"/>
              <a:gd name="connsiteX2389" fmla="*/ 608116 w 5675092"/>
              <a:gd name="connsiteY2389" fmla="*/ 1144239 h 2397608"/>
              <a:gd name="connsiteX2390" fmla="*/ 607486 w 5675092"/>
              <a:gd name="connsiteY2390" fmla="*/ 1143652 h 2397608"/>
              <a:gd name="connsiteX2391" fmla="*/ 607854 w 5675092"/>
              <a:gd name="connsiteY2391" fmla="*/ 1143410 h 2397608"/>
              <a:gd name="connsiteX2392" fmla="*/ 623562 w 5675092"/>
              <a:gd name="connsiteY2392" fmla="*/ 1359915 h 2397608"/>
              <a:gd name="connsiteX2393" fmla="*/ 620946 w 5675092"/>
              <a:gd name="connsiteY2393" fmla="*/ 1372535 h 2397608"/>
              <a:gd name="connsiteX2394" fmla="*/ 607854 w 5675092"/>
              <a:gd name="connsiteY2394" fmla="*/ 1354864 h 2397608"/>
              <a:gd name="connsiteX2395" fmla="*/ 623562 w 5675092"/>
              <a:gd name="connsiteY2395" fmla="*/ 1359915 h 2397608"/>
              <a:gd name="connsiteX2396" fmla="*/ 630043 w 5675092"/>
              <a:gd name="connsiteY2396" fmla="*/ 1415803 h 2397608"/>
              <a:gd name="connsiteX2397" fmla="*/ 622186 w 5675092"/>
              <a:gd name="connsiteY2397" fmla="*/ 1411348 h 2397608"/>
              <a:gd name="connsiteX2398" fmla="*/ 630043 w 5675092"/>
              <a:gd name="connsiteY2398" fmla="*/ 1415803 h 2397608"/>
              <a:gd name="connsiteX2399" fmla="*/ 591493 w 5675092"/>
              <a:gd name="connsiteY2399" fmla="*/ 844992 h 2397608"/>
              <a:gd name="connsiteX2400" fmla="*/ 591219 w 5675092"/>
              <a:gd name="connsiteY2400" fmla="*/ 842154 h 2397608"/>
              <a:gd name="connsiteX2401" fmla="*/ 586193 w 5675092"/>
              <a:gd name="connsiteY2401" fmla="*/ 844643 h 2397608"/>
              <a:gd name="connsiteX2402" fmla="*/ 591493 w 5675092"/>
              <a:gd name="connsiteY2402" fmla="*/ 844992 h 2397608"/>
              <a:gd name="connsiteX2403" fmla="*/ 612687 w 5675092"/>
              <a:gd name="connsiteY2403" fmla="*/ 1148492 h 2397608"/>
              <a:gd name="connsiteX2404" fmla="*/ 610271 w 5675092"/>
              <a:gd name="connsiteY2404" fmla="*/ 1151033 h 2397608"/>
              <a:gd name="connsiteX2405" fmla="*/ 608116 w 5675092"/>
              <a:gd name="connsiteY2405" fmla="*/ 1144239 h 2397608"/>
              <a:gd name="connsiteX2406" fmla="*/ 651638 w 5675092"/>
              <a:gd name="connsiteY2406" fmla="*/ 1717872 h 2397608"/>
              <a:gd name="connsiteX2407" fmla="*/ 650383 w 5675092"/>
              <a:gd name="connsiteY2407" fmla="*/ 1718905 h 2397608"/>
              <a:gd name="connsiteX2408" fmla="*/ 645370 w 5675092"/>
              <a:gd name="connsiteY2408" fmla="*/ 1720892 h 2397608"/>
              <a:gd name="connsiteX2409" fmla="*/ 649837 w 5675092"/>
              <a:gd name="connsiteY2409" fmla="*/ 1715315 h 2397608"/>
              <a:gd name="connsiteX2410" fmla="*/ 651638 w 5675092"/>
              <a:gd name="connsiteY2410" fmla="*/ 1717872 h 2397608"/>
              <a:gd name="connsiteX2411" fmla="*/ 668181 w 5675092"/>
              <a:gd name="connsiteY2411" fmla="*/ 1951523 h 2397608"/>
              <a:gd name="connsiteX2412" fmla="*/ 660467 w 5675092"/>
              <a:gd name="connsiteY2412" fmla="*/ 1953847 h 2397608"/>
              <a:gd name="connsiteX2413" fmla="*/ 656125 w 5675092"/>
              <a:gd name="connsiteY2413" fmla="*/ 1952343 h 2397608"/>
              <a:gd name="connsiteX2414" fmla="*/ 668181 w 5675092"/>
              <a:gd name="connsiteY2414" fmla="*/ 1951523 h 2397608"/>
              <a:gd name="connsiteX2415" fmla="*/ 598440 w 5675092"/>
              <a:gd name="connsiteY2415" fmla="*/ 919544 h 2397608"/>
              <a:gd name="connsiteX2416" fmla="*/ 588773 w 5675092"/>
              <a:gd name="connsiteY2416" fmla="*/ 926718 h 2397608"/>
              <a:gd name="connsiteX2417" fmla="*/ 591189 w 5675092"/>
              <a:gd name="connsiteY2417" fmla="*/ 924326 h 2397608"/>
              <a:gd name="connsiteX2418" fmla="*/ 591189 w 5675092"/>
              <a:gd name="connsiteY2418" fmla="*/ 921935 h 2397608"/>
              <a:gd name="connsiteX2419" fmla="*/ 598440 w 5675092"/>
              <a:gd name="connsiteY2419" fmla="*/ 919544 h 2397608"/>
              <a:gd name="connsiteX2420" fmla="*/ 654498 w 5675092"/>
              <a:gd name="connsiteY2420" fmla="*/ 1712603 h 2397608"/>
              <a:gd name="connsiteX2421" fmla="*/ 650017 w 5675092"/>
              <a:gd name="connsiteY2421" fmla="*/ 1713506 h 2397608"/>
              <a:gd name="connsiteX2422" fmla="*/ 647102 w 5675092"/>
              <a:gd name="connsiteY2422" fmla="*/ 1710708 h 2397608"/>
              <a:gd name="connsiteX2423" fmla="*/ 649513 w 5675092"/>
              <a:gd name="connsiteY2423" fmla="*/ 1710544 h 2397608"/>
              <a:gd name="connsiteX2424" fmla="*/ 651762 w 5675092"/>
              <a:gd name="connsiteY2424" fmla="*/ 1707995 h 2397608"/>
              <a:gd name="connsiteX2425" fmla="*/ 651924 w 5675092"/>
              <a:gd name="connsiteY2425" fmla="*/ 1710380 h 2397608"/>
              <a:gd name="connsiteX2426" fmla="*/ 654498 w 5675092"/>
              <a:gd name="connsiteY2426" fmla="*/ 1712603 h 2397608"/>
              <a:gd name="connsiteX2427" fmla="*/ 593731 w 5675092"/>
              <a:gd name="connsiteY2427" fmla="*/ 809816 h 2397608"/>
              <a:gd name="connsiteX2428" fmla="*/ 586192 w 5675092"/>
              <a:gd name="connsiteY2428" fmla="*/ 802354 h 2397608"/>
              <a:gd name="connsiteX2429" fmla="*/ 593731 w 5675092"/>
              <a:gd name="connsiteY2429" fmla="*/ 809816 h 2397608"/>
              <a:gd name="connsiteX2430" fmla="*/ 598312 w 5675092"/>
              <a:gd name="connsiteY2430" fmla="*/ 871864 h 2397608"/>
              <a:gd name="connsiteX2431" fmla="*/ 598312 w 5675092"/>
              <a:gd name="connsiteY2431" fmla="*/ 887010 h 2397608"/>
              <a:gd name="connsiteX2432" fmla="*/ 593479 w 5675092"/>
              <a:gd name="connsiteY2432" fmla="*/ 887009 h 2397608"/>
              <a:gd name="connsiteX2433" fmla="*/ 593478 w 5675092"/>
              <a:gd name="connsiteY2433" fmla="*/ 869339 h 2397608"/>
              <a:gd name="connsiteX2434" fmla="*/ 598312 w 5675092"/>
              <a:gd name="connsiteY2434" fmla="*/ 871864 h 2397608"/>
              <a:gd name="connsiteX2435" fmla="*/ 657249 w 5675092"/>
              <a:gd name="connsiteY2435" fmla="*/ 1717449 h 2397608"/>
              <a:gd name="connsiteX2436" fmla="*/ 650316 w 5675092"/>
              <a:gd name="connsiteY2436" fmla="*/ 1726819 h 2397608"/>
              <a:gd name="connsiteX2437" fmla="*/ 640905 w 5675092"/>
              <a:gd name="connsiteY2437" fmla="*/ 1726469 h 2397608"/>
              <a:gd name="connsiteX2438" fmla="*/ 645370 w 5675092"/>
              <a:gd name="connsiteY2438" fmla="*/ 1720892 h 2397608"/>
              <a:gd name="connsiteX2439" fmla="*/ 647961 w 5675092"/>
              <a:gd name="connsiteY2439" fmla="*/ 1723353 h 2397608"/>
              <a:gd name="connsiteX2440" fmla="*/ 657249 w 5675092"/>
              <a:gd name="connsiteY2440" fmla="*/ 1717449 h 2397608"/>
              <a:gd name="connsiteX2441" fmla="*/ 603149 w 5675092"/>
              <a:gd name="connsiteY2441" fmla="*/ 899099 h 2397608"/>
              <a:gd name="connsiteX2442" fmla="*/ 598315 w 5675092"/>
              <a:gd name="connsiteY2442" fmla="*/ 896708 h 2397608"/>
              <a:gd name="connsiteX2443" fmla="*/ 598315 w 5675092"/>
              <a:gd name="connsiteY2443" fmla="*/ 891926 h 2397608"/>
              <a:gd name="connsiteX2444" fmla="*/ 603149 w 5675092"/>
              <a:gd name="connsiteY2444" fmla="*/ 899099 h 2397608"/>
              <a:gd name="connsiteX2445" fmla="*/ 645870 w 5675092"/>
              <a:gd name="connsiteY2445" fmla="*/ 1514245 h 2397608"/>
              <a:gd name="connsiteX2446" fmla="*/ 639446 w 5675092"/>
              <a:gd name="connsiteY2446" fmla="*/ 1526665 h 2397608"/>
              <a:gd name="connsiteX2447" fmla="*/ 641047 w 5675092"/>
              <a:gd name="connsiteY2447" fmla="*/ 1514573 h 2397608"/>
              <a:gd name="connsiteX2448" fmla="*/ 645870 w 5675092"/>
              <a:gd name="connsiteY2448" fmla="*/ 1514245 h 2397608"/>
              <a:gd name="connsiteX2449" fmla="*/ 607982 w 5675092"/>
              <a:gd name="connsiteY2449" fmla="*/ 917035 h 2397608"/>
              <a:gd name="connsiteX2450" fmla="*/ 600728 w 5675092"/>
              <a:gd name="connsiteY2450" fmla="*/ 919427 h 2397608"/>
              <a:gd name="connsiteX2451" fmla="*/ 602543 w 5675092"/>
              <a:gd name="connsiteY2451" fmla="*/ 916436 h 2397608"/>
              <a:gd name="connsiteX2452" fmla="*/ 607982 w 5675092"/>
              <a:gd name="connsiteY2452" fmla="*/ 917035 h 2397608"/>
              <a:gd name="connsiteX2453" fmla="*/ 640482 w 5675092"/>
              <a:gd name="connsiteY2453" fmla="*/ 1372364 h 2397608"/>
              <a:gd name="connsiteX2454" fmla="*/ 633232 w 5675092"/>
              <a:gd name="connsiteY2454" fmla="*/ 1374926 h 2397608"/>
              <a:gd name="connsiteX2455" fmla="*/ 625982 w 5675092"/>
              <a:gd name="connsiteY2455" fmla="*/ 1356990 h 2397608"/>
              <a:gd name="connsiteX2456" fmla="*/ 633232 w 5675092"/>
              <a:gd name="connsiteY2456" fmla="*/ 1359552 h 2397608"/>
              <a:gd name="connsiteX2457" fmla="*/ 630816 w 5675092"/>
              <a:gd name="connsiteY2457" fmla="*/ 1369802 h 2397608"/>
              <a:gd name="connsiteX2458" fmla="*/ 635649 w 5675092"/>
              <a:gd name="connsiteY2458" fmla="*/ 1364678 h 2397608"/>
              <a:gd name="connsiteX2459" fmla="*/ 640482 w 5675092"/>
              <a:gd name="connsiteY2459" fmla="*/ 1372364 h 2397608"/>
              <a:gd name="connsiteX2460" fmla="*/ 673788 w 5675092"/>
              <a:gd name="connsiteY2460" fmla="*/ 1854066 h 2397608"/>
              <a:gd name="connsiteX2461" fmla="*/ 673770 w 5675092"/>
              <a:gd name="connsiteY2461" fmla="*/ 1854367 h 2397608"/>
              <a:gd name="connsiteX2462" fmla="*/ 669355 w 5675092"/>
              <a:gd name="connsiteY2462" fmla="*/ 1854368 h 2397608"/>
              <a:gd name="connsiteX2463" fmla="*/ 603779 w 5675092"/>
              <a:gd name="connsiteY2463" fmla="*/ 807328 h 2397608"/>
              <a:gd name="connsiteX2464" fmla="*/ 598758 w 5675092"/>
              <a:gd name="connsiteY2464" fmla="*/ 799866 h 2397608"/>
              <a:gd name="connsiteX2465" fmla="*/ 598757 w 5675092"/>
              <a:gd name="connsiteY2465" fmla="*/ 807328 h 2397608"/>
              <a:gd name="connsiteX2466" fmla="*/ 628398 w 5675092"/>
              <a:gd name="connsiteY2466" fmla="*/ 1142960 h 2397608"/>
              <a:gd name="connsiteX2467" fmla="*/ 628399 w 5675092"/>
              <a:gd name="connsiteY2467" fmla="*/ 1150733 h 2397608"/>
              <a:gd name="connsiteX2468" fmla="*/ 623562 w 5675092"/>
              <a:gd name="connsiteY2468" fmla="*/ 1145551 h 2397608"/>
              <a:gd name="connsiteX2469" fmla="*/ 628398 w 5675092"/>
              <a:gd name="connsiteY2469" fmla="*/ 1142960 h 2397608"/>
              <a:gd name="connsiteX2470" fmla="*/ 608587 w 5675092"/>
              <a:gd name="connsiteY2470" fmla="*/ 850673 h 2397608"/>
              <a:gd name="connsiteX2471" fmla="*/ 607982 w 5675092"/>
              <a:gd name="connsiteY2471" fmla="*/ 854858 h 2397608"/>
              <a:gd name="connsiteX2472" fmla="*/ 603145 w 5675092"/>
              <a:gd name="connsiteY2472" fmla="*/ 845294 h 2397608"/>
              <a:gd name="connsiteX2473" fmla="*/ 608587 w 5675092"/>
              <a:gd name="connsiteY2473" fmla="*/ 850673 h 2397608"/>
              <a:gd name="connsiteX2474" fmla="*/ 676890 w 5675092"/>
              <a:gd name="connsiteY2474" fmla="*/ 1853855 h 2397608"/>
              <a:gd name="connsiteX2475" fmla="*/ 673788 w 5675092"/>
              <a:gd name="connsiteY2475" fmla="*/ 1854066 h 2397608"/>
              <a:gd name="connsiteX2476" fmla="*/ 674056 w 5675092"/>
              <a:gd name="connsiteY2476" fmla="*/ 1849255 h 2397608"/>
              <a:gd name="connsiteX2477" fmla="*/ 664007 w 5675092"/>
              <a:gd name="connsiteY2477" fmla="*/ 1849937 h 2397608"/>
              <a:gd name="connsiteX2478" fmla="*/ 655824 w 5675092"/>
              <a:gd name="connsiteY2478" fmla="*/ 1840906 h 2397608"/>
              <a:gd name="connsiteX2479" fmla="*/ 676890 w 5675092"/>
              <a:gd name="connsiteY2479" fmla="*/ 1853855 h 2397608"/>
              <a:gd name="connsiteX2480" fmla="*/ 653095 w 5675092"/>
              <a:gd name="connsiteY2480" fmla="*/ 1495778 h 2397608"/>
              <a:gd name="connsiteX2481" fmla="*/ 644655 w 5675092"/>
              <a:gd name="connsiteY2481" fmla="*/ 1496351 h 2397608"/>
              <a:gd name="connsiteX2482" fmla="*/ 644331 w 5675092"/>
              <a:gd name="connsiteY2482" fmla="*/ 1491577 h 2397608"/>
              <a:gd name="connsiteX2483" fmla="*/ 653095 w 5675092"/>
              <a:gd name="connsiteY2483" fmla="*/ 1495778 h 2397608"/>
              <a:gd name="connsiteX2484" fmla="*/ 601267 w 5675092"/>
              <a:gd name="connsiteY2484" fmla="*/ 730213 h 2397608"/>
              <a:gd name="connsiteX2485" fmla="*/ 586192 w 5675092"/>
              <a:gd name="connsiteY2485" fmla="*/ 737676 h 2397608"/>
              <a:gd name="connsiteX2486" fmla="*/ 596245 w 5675092"/>
              <a:gd name="connsiteY2486" fmla="*/ 740164 h 2397608"/>
              <a:gd name="connsiteX2487" fmla="*/ 601267 w 5675092"/>
              <a:gd name="connsiteY2487" fmla="*/ 730213 h 2397608"/>
              <a:gd name="connsiteX2488" fmla="*/ 618983 w 5675092"/>
              <a:gd name="connsiteY2488" fmla="*/ 964184 h 2397608"/>
              <a:gd name="connsiteX2489" fmla="*/ 608107 w 5675092"/>
              <a:gd name="connsiteY2489" fmla="*/ 966974 h 2397608"/>
              <a:gd name="connsiteX2490" fmla="*/ 612525 w 5675092"/>
              <a:gd name="connsiteY2490" fmla="*/ 962440 h 2397608"/>
              <a:gd name="connsiteX2491" fmla="*/ 618983 w 5675092"/>
              <a:gd name="connsiteY2491" fmla="*/ 964184 h 2397608"/>
              <a:gd name="connsiteX2492" fmla="*/ 664418 w 5675092"/>
              <a:gd name="connsiteY2492" fmla="*/ 1627508 h 2397608"/>
              <a:gd name="connsiteX2493" fmla="*/ 664418 w 5675092"/>
              <a:gd name="connsiteY2493" fmla="*/ 1627508 h 2397608"/>
              <a:gd name="connsiteX2494" fmla="*/ 664418 w 5675092"/>
              <a:gd name="connsiteY2494" fmla="*/ 1627508 h 2397608"/>
              <a:gd name="connsiteX2495" fmla="*/ 673312 w 5675092"/>
              <a:gd name="connsiteY2495" fmla="*/ 1722111 h 2397608"/>
              <a:gd name="connsiteX2496" fmla="*/ 671225 w 5675092"/>
              <a:gd name="connsiteY2496" fmla="*/ 1727046 h 2397608"/>
              <a:gd name="connsiteX2497" fmla="*/ 663505 w 5675092"/>
              <a:gd name="connsiteY2497" fmla="*/ 1720380 h 2397608"/>
              <a:gd name="connsiteX2498" fmla="*/ 673312 w 5675092"/>
              <a:gd name="connsiteY2498" fmla="*/ 1722111 h 2397608"/>
              <a:gd name="connsiteX2499" fmla="*/ 611593 w 5675092"/>
              <a:gd name="connsiteY2499" fmla="*/ 801382 h 2397608"/>
              <a:gd name="connsiteX2500" fmla="*/ 611319 w 5675092"/>
              <a:gd name="connsiteY2500" fmla="*/ 797377 h 2397608"/>
              <a:gd name="connsiteX2501" fmla="*/ 581167 w 5675092"/>
              <a:gd name="connsiteY2501" fmla="*/ 789915 h 2397608"/>
              <a:gd name="connsiteX2502" fmla="*/ 581167 w 5675092"/>
              <a:gd name="connsiteY2502" fmla="*/ 794892 h 2397608"/>
              <a:gd name="connsiteX2503" fmla="*/ 561068 w 5675092"/>
              <a:gd name="connsiteY2503" fmla="*/ 789915 h 2397608"/>
              <a:gd name="connsiteX2504" fmla="*/ 558555 w 5675092"/>
              <a:gd name="connsiteY2504" fmla="*/ 782452 h 2397608"/>
              <a:gd name="connsiteX2505" fmla="*/ 563581 w 5675092"/>
              <a:gd name="connsiteY2505" fmla="*/ 782453 h 2397608"/>
              <a:gd name="connsiteX2506" fmla="*/ 558555 w 5675092"/>
              <a:gd name="connsiteY2506" fmla="*/ 782452 h 2397608"/>
              <a:gd name="connsiteX2507" fmla="*/ 556046 w 5675092"/>
              <a:gd name="connsiteY2507" fmla="*/ 787429 h 2397608"/>
              <a:gd name="connsiteX2508" fmla="*/ 563581 w 5675092"/>
              <a:gd name="connsiteY2508" fmla="*/ 772502 h 2397608"/>
              <a:gd name="connsiteX2509" fmla="*/ 568606 w 5675092"/>
              <a:gd name="connsiteY2509" fmla="*/ 772502 h 2397608"/>
              <a:gd name="connsiteX2510" fmla="*/ 581167 w 5675092"/>
              <a:gd name="connsiteY2510" fmla="*/ 770016 h 2397608"/>
              <a:gd name="connsiteX2511" fmla="*/ 573632 w 5675092"/>
              <a:gd name="connsiteY2511" fmla="*/ 765040 h 2397608"/>
              <a:gd name="connsiteX2512" fmla="*/ 573633 w 5675092"/>
              <a:gd name="connsiteY2512" fmla="*/ 772502 h 2397608"/>
              <a:gd name="connsiteX2513" fmla="*/ 561068 w 5675092"/>
              <a:gd name="connsiteY2513" fmla="*/ 767528 h 2397608"/>
              <a:gd name="connsiteX2514" fmla="*/ 563581 w 5675092"/>
              <a:gd name="connsiteY2514" fmla="*/ 752600 h 2397608"/>
              <a:gd name="connsiteX2515" fmla="*/ 558555 w 5675092"/>
              <a:gd name="connsiteY2515" fmla="*/ 755089 h 2397608"/>
              <a:gd name="connsiteX2516" fmla="*/ 556046 w 5675092"/>
              <a:gd name="connsiteY2516" fmla="*/ 760065 h 2397608"/>
              <a:gd name="connsiteX2517" fmla="*/ 548507 w 5675092"/>
              <a:gd name="connsiteY2517" fmla="*/ 757577 h 2397608"/>
              <a:gd name="connsiteX2518" fmla="*/ 545995 w 5675092"/>
              <a:gd name="connsiteY2518" fmla="*/ 757577 h 2397608"/>
              <a:gd name="connsiteX2519" fmla="*/ 558555 w 5675092"/>
              <a:gd name="connsiteY2519" fmla="*/ 770016 h 2397608"/>
              <a:gd name="connsiteX2520" fmla="*/ 548507 w 5675092"/>
              <a:gd name="connsiteY2520" fmla="*/ 760065 h 2397608"/>
              <a:gd name="connsiteX2521" fmla="*/ 530921 w 5675092"/>
              <a:gd name="connsiteY2521" fmla="*/ 772502 h 2397608"/>
              <a:gd name="connsiteX2522" fmla="*/ 538455 w 5675092"/>
              <a:gd name="connsiteY2522" fmla="*/ 784941 h 2397608"/>
              <a:gd name="connsiteX2523" fmla="*/ 556046 w 5675092"/>
              <a:gd name="connsiteY2523" fmla="*/ 789915 h 2397608"/>
              <a:gd name="connsiteX2524" fmla="*/ 543481 w 5675092"/>
              <a:gd name="connsiteY2524" fmla="*/ 784941 h 2397608"/>
              <a:gd name="connsiteX2525" fmla="*/ 548507 w 5675092"/>
              <a:gd name="connsiteY2525" fmla="*/ 789915 h 2397608"/>
              <a:gd name="connsiteX2526" fmla="*/ 538455 w 5675092"/>
              <a:gd name="connsiteY2526" fmla="*/ 797377 h 2397608"/>
              <a:gd name="connsiteX2527" fmla="*/ 533433 w 5675092"/>
              <a:gd name="connsiteY2527" fmla="*/ 787429 h 2397608"/>
              <a:gd name="connsiteX2528" fmla="*/ 525895 w 5675092"/>
              <a:gd name="connsiteY2528" fmla="*/ 799866 h 2397608"/>
              <a:gd name="connsiteX2529" fmla="*/ 525895 w 5675092"/>
              <a:gd name="connsiteY2529" fmla="*/ 809817 h 2397608"/>
              <a:gd name="connsiteX2530" fmla="*/ 520869 w 5675092"/>
              <a:gd name="connsiteY2530" fmla="*/ 809816 h 2397608"/>
              <a:gd name="connsiteX2531" fmla="*/ 520869 w 5675092"/>
              <a:gd name="connsiteY2531" fmla="*/ 814793 h 2397608"/>
              <a:gd name="connsiteX2532" fmla="*/ 528407 w 5675092"/>
              <a:gd name="connsiteY2532" fmla="*/ 812305 h 2397608"/>
              <a:gd name="connsiteX2533" fmla="*/ 530920 w 5675092"/>
              <a:gd name="connsiteY2533" fmla="*/ 802354 h 2397608"/>
              <a:gd name="connsiteX2534" fmla="*/ 530921 w 5675092"/>
              <a:gd name="connsiteY2534" fmla="*/ 812304 h 2397608"/>
              <a:gd name="connsiteX2535" fmla="*/ 535946 w 5675092"/>
              <a:gd name="connsiteY2535" fmla="*/ 814793 h 2397608"/>
              <a:gd name="connsiteX2536" fmla="*/ 533433 w 5675092"/>
              <a:gd name="connsiteY2536" fmla="*/ 807328 h 2397608"/>
              <a:gd name="connsiteX2537" fmla="*/ 538455 w 5675092"/>
              <a:gd name="connsiteY2537" fmla="*/ 809816 h 2397608"/>
              <a:gd name="connsiteX2538" fmla="*/ 533433 w 5675092"/>
              <a:gd name="connsiteY2538" fmla="*/ 804843 h 2397608"/>
              <a:gd name="connsiteX2539" fmla="*/ 545994 w 5675092"/>
              <a:gd name="connsiteY2539" fmla="*/ 792404 h 2397608"/>
              <a:gd name="connsiteX2540" fmla="*/ 548507 w 5675092"/>
              <a:gd name="connsiteY2540" fmla="*/ 799866 h 2397608"/>
              <a:gd name="connsiteX2541" fmla="*/ 540969 w 5675092"/>
              <a:gd name="connsiteY2541" fmla="*/ 804843 h 2397608"/>
              <a:gd name="connsiteX2542" fmla="*/ 540968 w 5675092"/>
              <a:gd name="connsiteY2542" fmla="*/ 807328 h 2397608"/>
              <a:gd name="connsiteX2543" fmla="*/ 543481 w 5675092"/>
              <a:gd name="connsiteY2543" fmla="*/ 807328 h 2397608"/>
              <a:gd name="connsiteX2544" fmla="*/ 548507 w 5675092"/>
              <a:gd name="connsiteY2544" fmla="*/ 807328 h 2397608"/>
              <a:gd name="connsiteX2545" fmla="*/ 538455 w 5675092"/>
              <a:gd name="connsiteY2545" fmla="*/ 812304 h 2397608"/>
              <a:gd name="connsiteX2546" fmla="*/ 553533 w 5675092"/>
              <a:gd name="connsiteY2546" fmla="*/ 809817 h 2397608"/>
              <a:gd name="connsiteX2547" fmla="*/ 561068 w 5675092"/>
              <a:gd name="connsiteY2547" fmla="*/ 807328 h 2397608"/>
              <a:gd name="connsiteX2548" fmla="*/ 558555 w 5675092"/>
              <a:gd name="connsiteY2548" fmla="*/ 812305 h 2397608"/>
              <a:gd name="connsiteX2549" fmla="*/ 566094 w 5675092"/>
              <a:gd name="connsiteY2549" fmla="*/ 817279 h 2397608"/>
              <a:gd name="connsiteX2550" fmla="*/ 563581 w 5675092"/>
              <a:gd name="connsiteY2550" fmla="*/ 807328 h 2397608"/>
              <a:gd name="connsiteX2551" fmla="*/ 576145 w 5675092"/>
              <a:gd name="connsiteY2551" fmla="*/ 814793 h 2397608"/>
              <a:gd name="connsiteX2552" fmla="*/ 578658 w 5675092"/>
              <a:gd name="connsiteY2552" fmla="*/ 807328 h 2397608"/>
              <a:gd name="connsiteX2553" fmla="*/ 588706 w 5675092"/>
              <a:gd name="connsiteY2553" fmla="*/ 807328 h 2397608"/>
              <a:gd name="connsiteX2554" fmla="*/ 581167 w 5675092"/>
              <a:gd name="connsiteY2554" fmla="*/ 799866 h 2397608"/>
              <a:gd name="connsiteX2555" fmla="*/ 593732 w 5675092"/>
              <a:gd name="connsiteY2555" fmla="*/ 802354 h 2397608"/>
              <a:gd name="connsiteX2556" fmla="*/ 593731 w 5675092"/>
              <a:gd name="connsiteY2556" fmla="*/ 797377 h 2397608"/>
              <a:gd name="connsiteX2557" fmla="*/ 601267 w 5675092"/>
              <a:gd name="connsiteY2557" fmla="*/ 794891 h 2397608"/>
              <a:gd name="connsiteX2558" fmla="*/ 608805 w 5675092"/>
              <a:gd name="connsiteY2558" fmla="*/ 799866 h 2397608"/>
              <a:gd name="connsiteX2559" fmla="*/ 606293 w 5675092"/>
              <a:gd name="connsiteY2559" fmla="*/ 807328 h 2397608"/>
              <a:gd name="connsiteX2560" fmla="*/ 611593 w 5675092"/>
              <a:gd name="connsiteY2560" fmla="*/ 801382 h 2397608"/>
              <a:gd name="connsiteX2561" fmla="*/ 583812 w 5675092"/>
              <a:gd name="connsiteY2561" fmla="*/ 388831 h 2397608"/>
              <a:gd name="connsiteX2562" fmla="*/ 578737 w 5675092"/>
              <a:gd name="connsiteY2562" fmla="*/ 396901 h 2397608"/>
              <a:gd name="connsiteX2563" fmla="*/ 558434 w 5675092"/>
              <a:gd name="connsiteY2563" fmla="*/ 396902 h 2397608"/>
              <a:gd name="connsiteX2564" fmla="*/ 560972 w 5675092"/>
              <a:gd name="connsiteY2564" fmla="*/ 386141 h 2397608"/>
              <a:gd name="connsiteX2565" fmla="*/ 583812 w 5675092"/>
              <a:gd name="connsiteY2565" fmla="*/ 388831 h 2397608"/>
              <a:gd name="connsiteX2566" fmla="*/ 626350 w 5675092"/>
              <a:gd name="connsiteY2566" fmla="*/ 1003888 h 2397608"/>
              <a:gd name="connsiteX2567" fmla="*/ 625455 w 5675092"/>
              <a:gd name="connsiteY2567" fmla="*/ 1006158 h 2397608"/>
              <a:gd name="connsiteX2568" fmla="*/ 621232 w 5675092"/>
              <a:gd name="connsiteY2568" fmla="*/ 1006826 h 2397608"/>
              <a:gd name="connsiteX2569" fmla="*/ 618984 w 5675092"/>
              <a:gd name="connsiteY2569" fmla="*/ 1009223 h 2397608"/>
              <a:gd name="connsiteX2570" fmla="*/ 620192 w 5675092"/>
              <a:gd name="connsiteY2570" fmla="*/ 1007728 h 2397608"/>
              <a:gd name="connsiteX2571" fmla="*/ 620522 w 5675092"/>
              <a:gd name="connsiteY2571" fmla="*/ 1006830 h 2397608"/>
              <a:gd name="connsiteX2572" fmla="*/ 612211 w 5675092"/>
              <a:gd name="connsiteY2572" fmla="*/ 1006831 h 2397608"/>
              <a:gd name="connsiteX2573" fmla="*/ 612834 w 5675092"/>
              <a:gd name="connsiteY2573" fmla="*/ 1008327 h 2397608"/>
              <a:gd name="connsiteX2574" fmla="*/ 616394 w 5675092"/>
              <a:gd name="connsiteY2574" fmla="*/ 1006831 h 2397608"/>
              <a:gd name="connsiteX2575" fmla="*/ 611215 w 5675092"/>
              <a:gd name="connsiteY2575" fmla="*/ 1011615 h 2397608"/>
              <a:gd name="connsiteX2576" fmla="*/ 608626 w 5675092"/>
              <a:gd name="connsiteY2576" fmla="*/ 1006831 h 2397608"/>
              <a:gd name="connsiteX2577" fmla="*/ 603447 w 5675092"/>
              <a:gd name="connsiteY2577" fmla="*/ 1011615 h 2397608"/>
              <a:gd name="connsiteX2578" fmla="*/ 603446 w 5675092"/>
              <a:gd name="connsiteY2578" fmla="*/ 1002048 h 2397608"/>
              <a:gd name="connsiteX2579" fmla="*/ 613805 w 5675092"/>
              <a:gd name="connsiteY2579" fmla="*/ 999658 h 2397608"/>
              <a:gd name="connsiteX2580" fmla="*/ 611215 w 5675092"/>
              <a:gd name="connsiteY2580" fmla="*/ 1004440 h 2397608"/>
              <a:gd name="connsiteX2581" fmla="*/ 611801 w 5675092"/>
              <a:gd name="connsiteY2581" fmla="*/ 1005848 h 2397608"/>
              <a:gd name="connsiteX2582" fmla="*/ 616350 w 5675092"/>
              <a:gd name="connsiteY2582" fmla="*/ 1002347 h 2397608"/>
              <a:gd name="connsiteX2583" fmla="*/ 616825 w 5675092"/>
              <a:gd name="connsiteY2583" fmla="*/ 1002215 h 2397608"/>
              <a:gd name="connsiteX2584" fmla="*/ 616568 w 5675092"/>
              <a:gd name="connsiteY2584" fmla="*/ 999656 h 2397608"/>
              <a:gd name="connsiteX2585" fmla="*/ 621401 w 5675092"/>
              <a:gd name="connsiteY2585" fmla="*/ 997265 h 2397608"/>
              <a:gd name="connsiteX2586" fmla="*/ 622080 w 5675092"/>
              <a:gd name="connsiteY2586" fmla="*/ 1000759 h 2397608"/>
              <a:gd name="connsiteX2587" fmla="*/ 626061 w 5675092"/>
              <a:gd name="connsiteY2587" fmla="*/ 999657 h 2397608"/>
              <a:gd name="connsiteX2588" fmla="*/ 626350 w 5675092"/>
              <a:gd name="connsiteY2588" fmla="*/ 1003888 h 2397608"/>
              <a:gd name="connsiteX2589" fmla="*/ 627962 w 5675092"/>
              <a:gd name="connsiteY2589" fmla="*/ 1020953 h 2397608"/>
              <a:gd name="connsiteX2590" fmla="*/ 626392 w 5675092"/>
              <a:gd name="connsiteY2590" fmla="*/ 1016289 h 2397608"/>
              <a:gd name="connsiteX2591" fmla="*/ 623879 w 5675092"/>
              <a:gd name="connsiteY2591" fmla="*/ 1023751 h 2397608"/>
              <a:gd name="connsiteX2592" fmla="*/ 627962 w 5675092"/>
              <a:gd name="connsiteY2592" fmla="*/ 1020953 h 2397608"/>
              <a:gd name="connsiteX2593" fmla="*/ 608805 w 5675092"/>
              <a:gd name="connsiteY2593" fmla="*/ 737676 h 2397608"/>
              <a:gd name="connsiteX2594" fmla="*/ 598757 w 5675092"/>
              <a:gd name="connsiteY2594" fmla="*/ 740163 h 2397608"/>
              <a:gd name="connsiteX2595" fmla="*/ 608805 w 5675092"/>
              <a:gd name="connsiteY2595" fmla="*/ 737676 h 2397608"/>
              <a:gd name="connsiteX2596" fmla="*/ 669419 w 5675092"/>
              <a:gd name="connsiteY2596" fmla="*/ 1627168 h 2397608"/>
              <a:gd name="connsiteX2597" fmla="*/ 667920 w 5675092"/>
              <a:gd name="connsiteY2597" fmla="*/ 1628212 h 2397608"/>
              <a:gd name="connsiteX2598" fmla="*/ 664418 w 5675092"/>
              <a:gd name="connsiteY2598" fmla="*/ 1627508 h 2397608"/>
              <a:gd name="connsiteX2599" fmla="*/ 621273 w 5675092"/>
              <a:gd name="connsiteY2599" fmla="*/ 902174 h 2397608"/>
              <a:gd name="connsiteX2600" fmla="*/ 603149 w 5675092"/>
              <a:gd name="connsiteY2600" fmla="*/ 902173 h 2397608"/>
              <a:gd name="connsiteX2601" fmla="*/ 608328 w 5675092"/>
              <a:gd name="connsiteY2601" fmla="*/ 891926 h 2397608"/>
              <a:gd name="connsiteX2602" fmla="*/ 610915 w 5675092"/>
              <a:gd name="connsiteY2602" fmla="*/ 899611 h 2397608"/>
              <a:gd name="connsiteX2603" fmla="*/ 621273 w 5675092"/>
              <a:gd name="connsiteY2603" fmla="*/ 902174 h 2397608"/>
              <a:gd name="connsiteX2604" fmla="*/ 686777 w 5675092"/>
              <a:gd name="connsiteY2604" fmla="*/ 1850787 h 2397608"/>
              <a:gd name="connsiteX2605" fmla="*/ 684588 w 5675092"/>
              <a:gd name="connsiteY2605" fmla="*/ 1855732 h 2397608"/>
              <a:gd name="connsiteX2606" fmla="*/ 682239 w 5675092"/>
              <a:gd name="connsiteY2606" fmla="*/ 1858288 h 2397608"/>
              <a:gd name="connsiteX2607" fmla="*/ 679402 w 5675092"/>
              <a:gd name="connsiteY2607" fmla="*/ 1853684 h 2397608"/>
              <a:gd name="connsiteX2608" fmla="*/ 676890 w 5675092"/>
              <a:gd name="connsiteY2608" fmla="*/ 1853855 h 2397608"/>
              <a:gd name="connsiteX2609" fmla="*/ 686777 w 5675092"/>
              <a:gd name="connsiteY2609" fmla="*/ 1850787 h 2397608"/>
              <a:gd name="connsiteX2610" fmla="*/ 620654 w 5675092"/>
              <a:gd name="connsiteY2610" fmla="*/ 872869 h 2397608"/>
              <a:gd name="connsiteX2611" fmla="*/ 620349 w 5675092"/>
              <a:gd name="connsiteY2611" fmla="*/ 873368 h 2397608"/>
              <a:gd name="connsiteX2612" fmla="*/ 620051 w 5675092"/>
              <a:gd name="connsiteY2612" fmla="*/ 873096 h 2397608"/>
              <a:gd name="connsiteX2613" fmla="*/ 677616 w 5675092"/>
              <a:gd name="connsiteY2613" fmla="*/ 1691857 h 2397608"/>
              <a:gd name="connsiteX2614" fmla="*/ 671773 w 5675092"/>
              <a:gd name="connsiteY2614" fmla="*/ 1699445 h 2397608"/>
              <a:gd name="connsiteX2615" fmla="*/ 671287 w 5675092"/>
              <a:gd name="connsiteY2615" fmla="*/ 1692287 h 2397608"/>
              <a:gd name="connsiteX2616" fmla="*/ 677616 w 5675092"/>
              <a:gd name="connsiteY2616" fmla="*/ 1691857 h 2397608"/>
              <a:gd name="connsiteX2617" fmla="*/ 660705 w 5675092"/>
              <a:gd name="connsiteY2617" fmla="*/ 1433162 h 2397608"/>
              <a:gd name="connsiteX2618" fmla="*/ 657635 w 5675092"/>
              <a:gd name="connsiteY2618" fmla="*/ 1441458 h 2397608"/>
              <a:gd name="connsiteX2619" fmla="*/ 654018 w 5675092"/>
              <a:gd name="connsiteY2619" fmla="*/ 1441704 h 2397608"/>
              <a:gd name="connsiteX2620" fmla="*/ 660705 w 5675092"/>
              <a:gd name="connsiteY2620" fmla="*/ 1433162 h 2397608"/>
              <a:gd name="connsiteX2621" fmla="*/ 692409 w 5675092"/>
              <a:gd name="connsiteY2621" fmla="*/ 1898045 h 2397608"/>
              <a:gd name="connsiteX2622" fmla="*/ 685356 w 5675092"/>
              <a:gd name="connsiteY2622" fmla="*/ 1901221 h 2397608"/>
              <a:gd name="connsiteX2623" fmla="*/ 692409 w 5675092"/>
              <a:gd name="connsiteY2623" fmla="*/ 1898045 h 2397608"/>
              <a:gd name="connsiteX2624" fmla="*/ 593279 w 5675092"/>
              <a:gd name="connsiteY2624" fmla="*/ 426794 h 2397608"/>
              <a:gd name="connsiteX2625" fmla="*/ 582803 w 5675092"/>
              <a:gd name="connsiteY2625" fmla="*/ 429186 h 2397608"/>
              <a:gd name="connsiteX2626" fmla="*/ 593279 w 5675092"/>
              <a:gd name="connsiteY2626" fmla="*/ 426794 h 2397608"/>
              <a:gd name="connsiteX2627" fmla="*/ 623879 w 5675092"/>
              <a:gd name="connsiteY2627" fmla="*/ 869519 h 2397608"/>
              <a:gd name="connsiteX2628" fmla="*/ 622939 w 5675092"/>
              <a:gd name="connsiteY2628" fmla="*/ 872006 h 2397608"/>
              <a:gd name="connsiteX2629" fmla="*/ 620654 w 5675092"/>
              <a:gd name="connsiteY2629" fmla="*/ 872869 h 2397608"/>
              <a:gd name="connsiteX2630" fmla="*/ 621369 w 5675092"/>
              <a:gd name="connsiteY2630" fmla="*/ 871697 h 2397608"/>
              <a:gd name="connsiteX2631" fmla="*/ 623879 w 5675092"/>
              <a:gd name="connsiteY2631" fmla="*/ 869519 h 2397608"/>
              <a:gd name="connsiteX2632" fmla="*/ 653125 w 5675092"/>
              <a:gd name="connsiteY2632" fmla="*/ 1293304 h 2397608"/>
              <a:gd name="connsiteX2633" fmla="*/ 652481 w 5675092"/>
              <a:gd name="connsiteY2633" fmla="*/ 1295088 h 2397608"/>
              <a:gd name="connsiteX2634" fmla="*/ 651186 w 5675092"/>
              <a:gd name="connsiteY2634" fmla="*/ 1303185 h 2397608"/>
              <a:gd name="connsiteX2635" fmla="*/ 643419 w 5675092"/>
              <a:gd name="connsiteY2635" fmla="*/ 1295412 h 2397608"/>
              <a:gd name="connsiteX2636" fmla="*/ 638240 w 5675092"/>
              <a:gd name="connsiteY2636" fmla="*/ 1300594 h 2397608"/>
              <a:gd name="connsiteX2637" fmla="*/ 635649 w 5675092"/>
              <a:gd name="connsiteY2637" fmla="*/ 1295412 h 2397608"/>
              <a:gd name="connsiteX2638" fmla="*/ 643419 w 5675092"/>
              <a:gd name="connsiteY2638" fmla="*/ 1287639 h 2397608"/>
              <a:gd name="connsiteX2639" fmla="*/ 651430 w 5675092"/>
              <a:gd name="connsiteY2639" fmla="*/ 1294562 h 2397608"/>
              <a:gd name="connsiteX2640" fmla="*/ 603149 w 5675092"/>
              <a:gd name="connsiteY2640" fmla="*/ 548757 h 2397608"/>
              <a:gd name="connsiteX2641" fmla="*/ 595895 w 5675092"/>
              <a:gd name="connsiteY2641" fmla="*/ 553540 h 2397608"/>
              <a:gd name="connsiteX2642" fmla="*/ 603149 w 5675092"/>
              <a:gd name="connsiteY2642" fmla="*/ 548757 h 2397608"/>
              <a:gd name="connsiteX2643" fmla="*/ 653777 w 5675092"/>
              <a:gd name="connsiteY2643" fmla="*/ 1292821 h 2397608"/>
              <a:gd name="connsiteX2644" fmla="*/ 653125 w 5675092"/>
              <a:gd name="connsiteY2644" fmla="*/ 1293304 h 2397608"/>
              <a:gd name="connsiteX2645" fmla="*/ 653373 w 5675092"/>
              <a:gd name="connsiteY2645" fmla="*/ 1292618 h 2397608"/>
              <a:gd name="connsiteX2646" fmla="*/ 653777 w 5675092"/>
              <a:gd name="connsiteY2646" fmla="*/ 1292821 h 2397608"/>
              <a:gd name="connsiteX2647" fmla="*/ 625857 w 5675092"/>
              <a:gd name="connsiteY2647" fmla="*/ 851921 h 2397608"/>
              <a:gd name="connsiteX2648" fmla="*/ 623881 w 5675092"/>
              <a:gd name="connsiteY2648" fmla="*/ 851795 h 2397608"/>
              <a:gd name="connsiteX2649" fmla="*/ 613831 w 5675092"/>
              <a:gd name="connsiteY2649" fmla="*/ 854594 h 2397608"/>
              <a:gd name="connsiteX2650" fmla="*/ 619171 w 5675092"/>
              <a:gd name="connsiteY2650" fmla="*/ 849619 h 2397608"/>
              <a:gd name="connsiteX2651" fmla="*/ 635903 w 5675092"/>
              <a:gd name="connsiteY2651" fmla="*/ 996667 h 2397608"/>
              <a:gd name="connsiteX2652" fmla="*/ 633485 w 5675092"/>
              <a:gd name="connsiteY2652" fmla="*/ 996666 h 2397608"/>
              <a:gd name="connsiteX2653" fmla="*/ 631069 w 5675092"/>
              <a:gd name="connsiteY2653" fmla="*/ 999357 h 2397608"/>
              <a:gd name="connsiteX2654" fmla="*/ 628652 w 5675092"/>
              <a:gd name="connsiteY2654" fmla="*/ 996666 h 2397608"/>
              <a:gd name="connsiteX2655" fmla="*/ 631371 w 5675092"/>
              <a:gd name="connsiteY2655" fmla="*/ 994650 h 2397608"/>
              <a:gd name="connsiteX2656" fmla="*/ 635903 w 5675092"/>
              <a:gd name="connsiteY2656" fmla="*/ 996667 h 2397608"/>
              <a:gd name="connsiteX2657" fmla="*/ 626392 w 5675092"/>
              <a:gd name="connsiteY2657" fmla="*/ 852105 h 2397608"/>
              <a:gd name="connsiteX2658" fmla="*/ 625857 w 5675092"/>
              <a:gd name="connsiteY2658" fmla="*/ 851921 h 2397608"/>
              <a:gd name="connsiteX2659" fmla="*/ 626330 w 5675092"/>
              <a:gd name="connsiteY2659" fmla="*/ 851951 h 2397608"/>
              <a:gd name="connsiteX2660" fmla="*/ 623879 w 5675092"/>
              <a:gd name="connsiteY2660" fmla="*/ 792403 h 2397608"/>
              <a:gd name="connsiteX2661" fmla="*/ 613831 w 5675092"/>
              <a:gd name="connsiteY2661" fmla="*/ 792404 h 2397608"/>
              <a:gd name="connsiteX2662" fmla="*/ 613831 w 5675092"/>
              <a:gd name="connsiteY2662" fmla="*/ 804843 h 2397608"/>
              <a:gd name="connsiteX2663" fmla="*/ 621370 w 5675092"/>
              <a:gd name="connsiteY2663" fmla="*/ 804843 h 2397608"/>
              <a:gd name="connsiteX2664" fmla="*/ 623879 w 5675092"/>
              <a:gd name="connsiteY2664" fmla="*/ 792403 h 2397608"/>
              <a:gd name="connsiteX2665" fmla="*/ 611041 w 5675092"/>
              <a:gd name="connsiteY2665" fmla="*/ 543675 h 2397608"/>
              <a:gd name="connsiteX2666" fmla="*/ 607982 w 5675092"/>
              <a:gd name="connsiteY2666" fmla="*/ 543675 h 2397608"/>
              <a:gd name="connsiteX2667" fmla="*/ 605565 w 5675092"/>
              <a:gd name="connsiteY2667" fmla="*/ 535605 h 2397608"/>
              <a:gd name="connsiteX2668" fmla="*/ 607983 w 5675092"/>
              <a:gd name="connsiteY2668" fmla="*/ 540985 h 2397608"/>
              <a:gd name="connsiteX2669" fmla="*/ 610399 w 5675092"/>
              <a:gd name="connsiteY2669" fmla="*/ 540985 h 2397608"/>
              <a:gd name="connsiteX2670" fmla="*/ 611041 w 5675092"/>
              <a:gd name="connsiteY2670" fmla="*/ 543675 h 2397608"/>
              <a:gd name="connsiteX2671" fmla="*/ 684339 w 5675092"/>
              <a:gd name="connsiteY2671" fmla="*/ 1599119 h 2397608"/>
              <a:gd name="connsiteX2672" fmla="*/ 678794 w 5675092"/>
              <a:gd name="connsiteY2672" fmla="*/ 1602192 h 2397608"/>
              <a:gd name="connsiteX2673" fmla="*/ 674692 w 5675092"/>
              <a:gd name="connsiteY2673" fmla="*/ 1599774 h 2397608"/>
              <a:gd name="connsiteX2674" fmla="*/ 684339 w 5675092"/>
              <a:gd name="connsiteY2674" fmla="*/ 1599119 h 2397608"/>
              <a:gd name="connsiteX2675" fmla="*/ 688621 w 5675092"/>
              <a:gd name="connsiteY2675" fmla="*/ 1650974 h 2397608"/>
              <a:gd name="connsiteX2676" fmla="*/ 680780 w 5675092"/>
              <a:gd name="connsiteY2676" fmla="*/ 1646485 h 2397608"/>
              <a:gd name="connsiteX2677" fmla="*/ 688621 w 5675092"/>
              <a:gd name="connsiteY2677" fmla="*/ 1650974 h 2397608"/>
              <a:gd name="connsiteX2678" fmla="*/ 646491 w 5675092"/>
              <a:gd name="connsiteY2678" fmla="*/ 1021265 h 2397608"/>
              <a:gd name="connsiteX2679" fmla="*/ 643979 w 5675092"/>
              <a:gd name="connsiteY2679" fmla="*/ 1013801 h 2397608"/>
              <a:gd name="connsiteX2680" fmla="*/ 631418 w 5675092"/>
              <a:gd name="connsiteY2680" fmla="*/ 1018777 h 2397608"/>
              <a:gd name="connsiteX2681" fmla="*/ 633931 w 5675092"/>
              <a:gd name="connsiteY2681" fmla="*/ 1013800 h 2397608"/>
              <a:gd name="connsiteX2682" fmla="*/ 628904 w 5675092"/>
              <a:gd name="connsiteY2682" fmla="*/ 1023751 h 2397608"/>
              <a:gd name="connsiteX2683" fmla="*/ 646491 w 5675092"/>
              <a:gd name="connsiteY2683" fmla="*/ 1021265 h 2397608"/>
              <a:gd name="connsiteX2684" fmla="*/ 643154 w 5675092"/>
              <a:gd name="connsiteY2684" fmla="*/ 956611 h 2397608"/>
              <a:gd name="connsiteX2685" fmla="*/ 638318 w 5675092"/>
              <a:gd name="connsiteY2685" fmla="*/ 954220 h 2397608"/>
              <a:gd name="connsiteX2686" fmla="*/ 639829 w 5675092"/>
              <a:gd name="connsiteY2686" fmla="*/ 951828 h 2397608"/>
              <a:gd name="connsiteX2687" fmla="*/ 643154 w 5675092"/>
              <a:gd name="connsiteY2687" fmla="*/ 956611 h 2397608"/>
              <a:gd name="connsiteX2688" fmla="*/ 605566 w 5675092"/>
              <a:gd name="connsiteY2688" fmla="*/ 392119 h 2397608"/>
              <a:gd name="connsiteX2689" fmla="*/ 598312 w 5675092"/>
              <a:gd name="connsiteY2689" fmla="*/ 392119 h 2397608"/>
              <a:gd name="connsiteX2690" fmla="*/ 601937 w 5675092"/>
              <a:gd name="connsiteY2690" fmla="*/ 386888 h 2397608"/>
              <a:gd name="connsiteX2691" fmla="*/ 605566 w 5675092"/>
              <a:gd name="connsiteY2691" fmla="*/ 392119 h 2397608"/>
              <a:gd name="connsiteX2692" fmla="*/ 638373 w 5675092"/>
              <a:gd name="connsiteY2692" fmla="*/ 872151 h 2397608"/>
              <a:gd name="connsiteX2693" fmla="*/ 638132 w 5675092"/>
              <a:gd name="connsiteY2693" fmla="*/ 872356 h 2397608"/>
              <a:gd name="connsiteX2694" fmla="*/ 631418 w 5675092"/>
              <a:gd name="connsiteY2694" fmla="*/ 872007 h 2397608"/>
              <a:gd name="connsiteX2695" fmla="*/ 635187 w 5675092"/>
              <a:gd name="connsiteY2695" fmla="*/ 872940 h 2397608"/>
              <a:gd name="connsiteX2696" fmla="*/ 638957 w 5675092"/>
              <a:gd name="connsiteY2696" fmla="*/ 872007 h 2397608"/>
              <a:gd name="connsiteX2697" fmla="*/ 638373 w 5675092"/>
              <a:gd name="connsiteY2697" fmla="*/ 872151 h 2397608"/>
              <a:gd name="connsiteX2698" fmla="*/ 638785 w 5675092"/>
              <a:gd name="connsiteY2698" fmla="*/ 871801 h 2397608"/>
              <a:gd name="connsiteX2699" fmla="*/ 633931 w 5675092"/>
              <a:gd name="connsiteY2699" fmla="*/ 792403 h 2397608"/>
              <a:gd name="connsiteX2700" fmla="*/ 626392 w 5675092"/>
              <a:gd name="connsiteY2700" fmla="*/ 792403 h 2397608"/>
              <a:gd name="connsiteX2701" fmla="*/ 628905 w 5675092"/>
              <a:gd name="connsiteY2701" fmla="*/ 797377 h 2397608"/>
              <a:gd name="connsiteX2702" fmla="*/ 633931 w 5675092"/>
              <a:gd name="connsiteY2702" fmla="*/ 792403 h 2397608"/>
              <a:gd name="connsiteX2703" fmla="*/ 659056 w 5675092"/>
              <a:gd name="connsiteY2703" fmla="*/ 1155597 h 2397608"/>
              <a:gd name="connsiteX2704" fmla="*/ 659056 w 5675092"/>
              <a:gd name="connsiteY2704" fmla="*/ 1163059 h 2397608"/>
              <a:gd name="connsiteX2705" fmla="*/ 659056 w 5675092"/>
              <a:gd name="connsiteY2705" fmla="*/ 1155597 h 2397608"/>
              <a:gd name="connsiteX2706" fmla="*/ 638957 w 5675092"/>
              <a:gd name="connsiteY2706" fmla="*/ 849620 h 2397608"/>
              <a:gd name="connsiteX2707" fmla="*/ 636443 w 5675092"/>
              <a:gd name="connsiteY2707" fmla="*/ 842154 h 2397608"/>
              <a:gd name="connsiteX2708" fmla="*/ 636130 w 5675092"/>
              <a:gd name="connsiteY2708" fmla="*/ 845887 h 2397608"/>
              <a:gd name="connsiteX2709" fmla="*/ 633931 w 5675092"/>
              <a:gd name="connsiteY2709" fmla="*/ 849620 h 2397608"/>
              <a:gd name="connsiteX2710" fmla="*/ 631732 w 5675092"/>
              <a:gd name="connsiteY2710" fmla="*/ 846820 h 2397608"/>
              <a:gd name="connsiteX2711" fmla="*/ 631418 w 5675092"/>
              <a:gd name="connsiteY2711" fmla="*/ 849619 h 2397608"/>
              <a:gd name="connsiteX2712" fmla="*/ 633931 w 5675092"/>
              <a:gd name="connsiteY2712" fmla="*/ 849620 h 2397608"/>
              <a:gd name="connsiteX2713" fmla="*/ 689151 w 5675092"/>
              <a:gd name="connsiteY2713" fmla="*/ 1580816 h 2397608"/>
              <a:gd name="connsiteX2714" fmla="*/ 684059 w 5675092"/>
              <a:gd name="connsiteY2714" fmla="*/ 1583857 h 2397608"/>
              <a:gd name="connsiteX2715" fmla="*/ 680712 w 5675092"/>
              <a:gd name="connsiteY2715" fmla="*/ 1581389 h 2397608"/>
              <a:gd name="connsiteX2716" fmla="*/ 680550 w 5675092"/>
              <a:gd name="connsiteY2716" fmla="*/ 1579002 h 2397608"/>
              <a:gd name="connsiteX2717" fmla="*/ 689151 w 5675092"/>
              <a:gd name="connsiteY2717" fmla="*/ 1580816 h 2397608"/>
              <a:gd name="connsiteX2718" fmla="*/ 691715 w 5675092"/>
              <a:gd name="connsiteY2718" fmla="*/ 1618542 h 2397608"/>
              <a:gd name="connsiteX2719" fmla="*/ 673780 w 5675092"/>
              <a:gd name="connsiteY2719" fmla="*/ 1619760 h 2397608"/>
              <a:gd name="connsiteX2720" fmla="*/ 679075 w 5675092"/>
              <a:gd name="connsiteY2720" fmla="*/ 1621948 h 2397608"/>
              <a:gd name="connsiteX2721" fmla="*/ 674316 w 5675092"/>
              <a:gd name="connsiteY2721" fmla="*/ 1622907 h 2397608"/>
              <a:gd name="connsiteX2722" fmla="*/ 671218 w 5675092"/>
              <a:gd name="connsiteY2722" fmla="*/ 1619934 h 2397608"/>
              <a:gd name="connsiteX2723" fmla="*/ 691715 w 5675092"/>
              <a:gd name="connsiteY2723" fmla="*/ 1618542 h 2397608"/>
              <a:gd name="connsiteX2724" fmla="*/ 670908 w 5675092"/>
              <a:gd name="connsiteY2724" fmla="*/ 1311423 h 2397608"/>
              <a:gd name="connsiteX2725" fmla="*/ 667634 w 5675092"/>
              <a:gd name="connsiteY2725" fmla="*/ 1315240 h 2397608"/>
              <a:gd name="connsiteX2726" fmla="*/ 664497 w 5675092"/>
              <a:gd name="connsiteY2726" fmla="*/ 1310660 h 2397608"/>
              <a:gd name="connsiteX2727" fmla="*/ 669961 w 5675092"/>
              <a:gd name="connsiteY2727" fmla="*/ 1307892 h 2397608"/>
              <a:gd name="connsiteX2728" fmla="*/ 670908 w 5675092"/>
              <a:gd name="connsiteY2728" fmla="*/ 1311423 h 2397608"/>
              <a:gd name="connsiteX2729" fmla="*/ 643832 w 5675092"/>
              <a:gd name="connsiteY2729" fmla="*/ 909430 h 2397608"/>
              <a:gd name="connsiteX2730" fmla="*/ 633802 w 5675092"/>
              <a:gd name="connsiteY2730" fmla="*/ 909430 h 2397608"/>
              <a:gd name="connsiteX2731" fmla="*/ 643832 w 5675092"/>
              <a:gd name="connsiteY2731" fmla="*/ 909430 h 2397608"/>
              <a:gd name="connsiteX2732" fmla="*/ 700507 w 5675092"/>
              <a:gd name="connsiteY2732" fmla="*/ 1712324 h 2397608"/>
              <a:gd name="connsiteX2733" fmla="*/ 694230 w 5675092"/>
              <a:gd name="connsiteY2733" fmla="*/ 1721345 h 2397608"/>
              <a:gd name="connsiteX2734" fmla="*/ 685349 w 5675092"/>
              <a:gd name="connsiteY2734" fmla="*/ 1720994 h 2397608"/>
              <a:gd name="connsiteX2735" fmla="*/ 690229 w 5675092"/>
              <a:gd name="connsiteY2735" fmla="*/ 1715569 h 2397608"/>
              <a:gd name="connsiteX2736" fmla="*/ 700507 w 5675092"/>
              <a:gd name="connsiteY2736" fmla="*/ 1712324 h 2397608"/>
              <a:gd name="connsiteX2737" fmla="*/ 683464 w 5675092"/>
              <a:gd name="connsiteY2737" fmla="*/ 1429404 h 2397608"/>
              <a:gd name="connsiteX2738" fmla="*/ 684137 w 5675092"/>
              <a:gd name="connsiteY2738" fmla="*/ 1439313 h 2397608"/>
              <a:gd name="connsiteX2739" fmla="*/ 676962 w 5675092"/>
              <a:gd name="connsiteY2739" fmla="*/ 1444778 h 2397608"/>
              <a:gd name="connsiteX2740" fmla="*/ 679466 w 5675092"/>
              <a:gd name="connsiteY2740" fmla="*/ 1444609 h 2397608"/>
              <a:gd name="connsiteX2741" fmla="*/ 679971 w 5675092"/>
              <a:gd name="connsiteY2741" fmla="*/ 1452043 h 2397608"/>
              <a:gd name="connsiteX2742" fmla="*/ 667618 w 5675092"/>
              <a:gd name="connsiteY2742" fmla="*/ 1455371 h 2397608"/>
              <a:gd name="connsiteX2743" fmla="*/ 677299 w 5675092"/>
              <a:gd name="connsiteY2743" fmla="*/ 1449733 h 2397608"/>
              <a:gd name="connsiteX2744" fmla="*/ 659601 w 5675092"/>
              <a:gd name="connsiteY2744" fmla="*/ 1448446 h 2397608"/>
              <a:gd name="connsiteX2745" fmla="*/ 664441 w 5675092"/>
              <a:gd name="connsiteY2745" fmla="*/ 1445629 h 2397608"/>
              <a:gd name="connsiteX2746" fmla="*/ 651920 w 5675092"/>
              <a:gd name="connsiteY2746" fmla="*/ 1446479 h 2397608"/>
              <a:gd name="connsiteX2747" fmla="*/ 666104 w 5675092"/>
              <a:gd name="connsiteY2747" fmla="*/ 1433069 h 2397608"/>
              <a:gd name="connsiteX2748" fmla="*/ 666440 w 5675092"/>
              <a:gd name="connsiteY2748" fmla="*/ 1438026 h 2397608"/>
              <a:gd name="connsiteX2749" fmla="*/ 673448 w 5675092"/>
              <a:gd name="connsiteY2749" fmla="*/ 1430085 h 2397608"/>
              <a:gd name="connsiteX2750" fmla="*/ 673111 w 5675092"/>
              <a:gd name="connsiteY2750" fmla="*/ 1425127 h 2397608"/>
              <a:gd name="connsiteX2751" fmla="*/ 676120 w 5675092"/>
              <a:gd name="connsiteY2751" fmla="*/ 1432389 h 2397608"/>
              <a:gd name="connsiteX2752" fmla="*/ 673953 w 5675092"/>
              <a:gd name="connsiteY2752" fmla="*/ 1437517 h 2397608"/>
              <a:gd name="connsiteX2753" fmla="*/ 676793 w 5675092"/>
              <a:gd name="connsiteY2753" fmla="*/ 1442301 h 2397608"/>
              <a:gd name="connsiteX2754" fmla="*/ 683464 w 5675092"/>
              <a:gd name="connsiteY2754" fmla="*/ 1429404 h 2397608"/>
              <a:gd name="connsiteX2755" fmla="*/ 654029 w 5675092"/>
              <a:gd name="connsiteY2755" fmla="*/ 949437 h 2397608"/>
              <a:gd name="connsiteX2756" fmla="*/ 648591 w 5675092"/>
              <a:gd name="connsiteY2756" fmla="*/ 959002 h 2397608"/>
              <a:gd name="connsiteX2757" fmla="*/ 643153 w 5675092"/>
              <a:gd name="connsiteY2757" fmla="*/ 939872 h 2397608"/>
              <a:gd name="connsiteX2758" fmla="*/ 654029 w 5675092"/>
              <a:gd name="connsiteY2758" fmla="*/ 949437 h 2397608"/>
              <a:gd name="connsiteX2759" fmla="*/ 626111 w 5675092"/>
              <a:gd name="connsiteY2759" fmla="*/ 533212 h 2397608"/>
              <a:gd name="connsiteX2760" fmla="*/ 620793 w 5675092"/>
              <a:gd name="connsiteY2760" fmla="*/ 537995 h 2397608"/>
              <a:gd name="connsiteX2761" fmla="*/ 615474 w 5675092"/>
              <a:gd name="connsiteY2761" fmla="*/ 530821 h 2397608"/>
              <a:gd name="connsiteX2762" fmla="*/ 615474 w 5675092"/>
              <a:gd name="connsiteY2762" fmla="*/ 535603 h 2397608"/>
              <a:gd name="connsiteX2763" fmla="*/ 612816 w 5675092"/>
              <a:gd name="connsiteY2763" fmla="*/ 526038 h 2397608"/>
              <a:gd name="connsiteX2764" fmla="*/ 626111 w 5675092"/>
              <a:gd name="connsiteY2764" fmla="*/ 533212 h 2397608"/>
              <a:gd name="connsiteX2765" fmla="*/ 669104 w 5675092"/>
              <a:gd name="connsiteY2765" fmla="*/ 1160571 h 2397608"/>
              <a:gd name="connsiteX2766" fmla="*/ 661569 w 5675092"/>
              <a:gd name="connsiteY2766" fmla="*/ 1160571 h 2397608"/>
              <a:gd name="connsiteX2767" fmla="*/ 669104 w 5675092"/>
              <a:gd name="connsiteY2767" fmla="*/ 1168033 h 2397608"/>
              <a:gd name="connsiteX2768" fmla="*/ 669104 w 5675092"/>
              <a:gd name="connsiteY2768" fmla="*/ 1160571 h 2397608"/>
              <a:gd name="connsiteX2769" fmla="*/ 697130 w 5675092"/>
              <a:gd name="connsiteY2769" fmla="*/ 1555620 h 2397608"/>
              <a:gd name="connsiteX2770" fmla="*/ 677386 w 5675092"/>
              <a:gd name="connsiteY2770" fmla="*/ 1559850 h 2397608"/>
              <a:gd name="connsiteX2771" fmla="*/ 676701 w 5675092"/>
              <a:gd name="connsiteY2771" fmla="*/ 1554439 h 2397608"/>
              <a:gd name="connsiteX2772" fmla="*/ 697130 w 5675092"/>
              <a:gd name="connsiteY2772" fmla="*/ 1555620 h 2397608"/>
              <a:gd name="connsiteX2773" fmla="*/ 657183 w 5675092"/>
              <a:gd name="connsiteY2773" fmla="*/ 964059 h 2397608"/>
              <a:gd name="connsiteX2774" fmla="*/ 656748 w 5675092"/>
              <a:gd name="connsiteY2774" fmla="*/ 963337 h 2397608"/>
              <a:gd name="connsiteX2775" fmla="*/ 656446 w 5675092"/>
              <a:gd name="connsiteY2775" fmla="*/ 961736 h 2397608"/>
              <a:gd name="connsiteX2776" fmla="*/ 653902 w 5675092"/>
              <a:gd name="connsiteY2776" fmla="*/ 896708 h 2397608"/>
              <a:gd name="connsiteX2777" fmla="*/ 649069 w 5675092"/>
              <a:gd name="connsiteY2777" fmla="*/ 896708 h 2397608"/>
              <a:gd name="connsiteX2778" fmla="*/ 651485 w 5675092"/>
              <a:gd name="connsiteY2778" fmla="*/ 889535 h 2397608"/>
              <a:gd name="connsiteX2779" fmla="*/ 653902 w 5675092"/>
              <a:gd name="connsiteY2779" fmla="*/ 896708 h 2397608"/>
              <a:gd name="connsiteX2780" fmla="*/ 710237 w 5675092"/>
              <a:gd name="connsiteY2780" fmla="*/ 1700122 h 2397608"/>
              <a:gd name="connsiteX2781" fmla="*/ 709669 w 5675092"/>
              <a:gd name="connsiteY2781" fmla="*/ 1704574 h 2397608"/>
              <a:gd name="connsiteX2782" fmla="*/ 704847 w 5675092"/>
              <a:gd name="connsiteY2782" fmla="*/ 1704902 h 2397608"/>
              <a:gd name="connsiteX2783" fmla="*/ 710016 w 5675092"/>
              <a:gd name="connsiteY2783" fmla="*/ 1709687 h 2397608"/>
              <a:gd name="connsiteX2784" fmla="*/ 705603 w 5675092"/>
              <a:gd name="connsiteY2784" fmla="*/ 1711592 h 2397608"/>
              <a:gd name="connsiteX2785" fmla="*/ 702608 w 5675092"/>
              <a:gd name="connsiteY2785" fmla="*/ 1707622 h 2397608"/>
              <a:gd name="connsiteX2786" fmla="*/ 699676 w 5675092"/>
              <a:gd name="connsiteY2786" fmla="*/ 1700116 h 2397608"/>
              <a:gd name="connsiteX2787" fmla="*/ 710237 w 5675092"/>
              <a:gd name="connsiteY2787" fmla="*/ 1700122 h 2397608"/>
              <a:gd name="connsiteX2788" fmla="*/ 694636 w 5675092"/>
              <a:gd name="connsiteY2788" fmla="*/ 1451231 h 2397608"/>
              <a:gd name="connsiteX2789" fmla="*/ 689490 w 5675092"/>
              <a:gd name="connsiteY2789" fmla="*/ 1446785 h 2397608"/>
              <a:gd name="connsiteX2790" fmla="*/ 694312 w 5675092"/>
              <a:gd name="connsiteY2790" fmla="*/ 1446457 h 2397608"/>
              <a:gd name="connsiteX2791" fmla="*/ 694474 w 5675092"/>
              <a:gd name="connsiteY2791" fmla="*/ 1448843 h 2397608"/>
              <a:gd name="connsiteX2792" fmla="*/ 694636 w 5675092"/>
              <a:gd name="connsiteY2792" fmla="*/ 1451231 h 2397608"/>
              <a:gd name="connsiteX2793" fmla="*/ 633361 w 5675092"/>
              <a:gd name="connsiteY2793" fmla="*/ 548758 h 2397608"/>
              <a:gd name="connsiteX2794" fmla="*/ 628524 w 5675092"/>
              <a:gd name="connsiteY2794" fmla="*/ 551149 h 2397608"/>
              <a:gd name="connsiteX2795" fmla="*/ 630035 w 5675092"/>
              <a:gd name="connsiteY2795" fmla="*/ 547263 h 2397608"/>
              <a:gd name="connsiteX2796" fmla="*/ 633361 w 5675092"/>
              <a:gd name="connsiteY2796" fmla="*/ 548758 h 2397608"/>
              <a:gd name="connsiteX2797" fmla="*/ 658878 w 5675092"/>
              <a:gd name="connsiteY2797" fmla="*/ 904488 h 2397608"/>
              <a:gd name="connsiteX2798" fmla="*/ 648847 w 5675092"/>
              <a:gd name="connsiteY2798" fmla="*/ 914373 h 2397608"/>
              <a:gd name="connsiteX2799" fmla="*/ 638817 w 5675092"/>
              <a:gd name="connsiteY2799" fmla="*/ 914373 h 2397608"/>
              <a:gd name="connsiteX2800" fmla="*/ 653862 w 5675092"/>
              <a:gd name="connsiteY2800" fmla="*/ 914372 h 2397608"/>
              <a:gd name="connsiteX2801" fmla="*/ 636309 w 5675092"/>
              <a:gd name="connsiteY2801" fmla="*/ 931670 h 2397608"/>
              <a:gd name="connsiteX2802" fmla="*/ 641324 w 5675092"/>
              <a:gd name="connsiteY2802" fmla="*/ 939084 h 2397608"/>
              <a:gd name="connsiteX2803" fmla="*/ 643832 w 5675092"/>
              <a:gd name="connsiteY2803" fmla="*/ 948968 h 2397608"/>
              <a:gd name="connsiteX2804" fmla="*/ 636309 w 5675092"/>
              <a:gd name="connsiteY2804" fmla="*/ 953911 h 2397608"/>
              <a:gd name="connsiteX2805" fmla="*/ 616249 w 5675092"/>
              <a:gd name="connsiteY2805" fmla="*/ 951439 h 2397608"/>
              <a:gd name="connsiteX2806" fmla="*/ 613742 w 5675092"/>
              <a:gd name="connsiteY2806" fmla="*/ 956381 h 2397608"/>
              <a:gd name="connsiteX2807" fmla="*/ 601204 w 5675092"/>
              <a:gd name="connsiteY2807" fmla="*/ 948968 h 2397608"/>
              <a:gd name="connsiteX2808" fmla="*/ 606219 w 5675092"/>
              <a:gd name="connsiteY2808" fmla="*/ 953910 h 2397608"/>
              <a:gd name="connsiteX2809" fmla="*/ 596189 w 5675092"/>
              <a:gd name="connsiteY2809" fmla="*/ 956382 h 2397608"/>
              <a:gd name="connsiteX2810" fmla="*/ 593681 w 5675092"/>
              <a:gd name="connsiteY2810" fmla="*/ 948968 h 2397608"/>
              <a:gd name="connsiteX2811" fmla="*/ 589920 w 5675092"/>
              <a:gd name="connsiteY2811" fmla="*/ 952675 h 2397608"/>
              <a:gd name="connsiteX2812" fmla="*/ 589256 w 5675092"/>
              <a:gd name="connsiteY2812" fmla="*/ 953329 h 2397608"/>
              <a:gd name="connsiteX2813" fmla="*/ 588666 w 5675092"/>
              <a:gd name="connsiteY2813" fmla="*/ 948968 h 2397608"/>
              <a:gd name="connsiteX2814" fmla="*/ 576129 w 5675092"/>
              <a:gd name="connsiteY2814" fmla="*/ 951439 h 2397608"/>
              <a:gd name="connsiteX2815" fmla="*/ 568606 w 5675092"/>
              <a:gd name="connsiteY2815" fmla="*/ 941555 h 2397608"/>
              <a:gd name="connsiteX2816" fmla="*/ 571113 w 5675092"/>
              <a:gd name="connsiteY2816" fmla="*/ 946497 h 2397608"/>
              <a:gd name="connsiteX2817" fmla="*/ 561084 w 5675092"/>
              <a:gd name="connsiteY2817" fmla="*/ 951439 h 2397608"/>
              <a:gd name="connsiteX2818" fmla="*/ 561083 w 5675092"/>
              <a:gd name="connsiteY2818" fmla="*/ 939083 h 2397608"/>
              <a:gd name="connsiteX2819" fmla="*/ 566099 w 5675092"/>
              <a:gd name="connsiteY2819" fmla="*/ 944026 h 2397608"/>
              <a:gd name="connsiteX2820" fmla="*/ 571114 w 5675092"/>
              <a:gd name="connsiteY2820" fmla="*/ 926728 h 2397608"/>
              <a:gd name="connsiteX2821" fmla="*/ 573621 w 5675092"/>
              <a:gd name="connsiteY2821" fmla="*/ 934142 h 2397608"/>
              <a:gd name="connsiteX2822" fmla="*/ 568606 w 5675092"/>
              <a:gd name="connsiteY2822" fmla="*/ 936612 h 2397608"/>
              <a:gd name="connsiteX2823" fmla="*/ 613742 w 5675092"/>
              <a:gd name="connsiteY2823" fmla="*/ 946497 h 2397608"/>
              <a:gd name="connsiteX2824" fmla="*/ 613742 w 5675092"/>
              <a:gd name="connsiteY2824" fmla="*/ 941555 h 2397608"/>
              <a:gd name="connsiteX2825" fmla="*/ 623772 w 5675092"/>
              <a:gd name="connsiteY2825" fmla="*/ 946497 h 2397608"/>
              <a:gd name="connsiteX2826" fmla="*/ 631294 w 5675092"/>
              <a:gd name="connsiteY2826" fmla="*/ 939084 h 2397608"/>
              <a:gd name="connsiteX2827" fmla="*/ 628787 w 5675092"/>
              <a:gd name="connsiteY2827" fmla="*/ 946497 h 2397608"/>
              <a:gd name="connsiteX2828" fmla="*/ 633802 w 5675092"/>
              <a:gd name="connsiteY2828" fmla="*/ 936612 h 2397608"/>
              <a:gd name="connsiteX2829" fmla="*/ 628787 w 5675092"/>
              <a:gd name="connsiteY2829" fmla="*/ 929199 h 2397608"/>
              <a:gd name="connsiteX2830" fmla="*/ 621265 w 5675092"/>
              <a:gd name="connsiteY2830" fmla="*/ 936613 h 2397608"/>
              <a:gd name="connsiteX2831" fmla="*/ 623772 w 5675092"/>
              <a:gd name="connsiteY2831" fmla="*/ 924257 h 2397608"/>
              <a:gd name="connsiteX2832" fmla="*/ 621264 w 5675092"/>
              <a:gd name="connsiteY2832" fmla="*/ 924257 h 2397608"/>
              <a:gd name="connsiteX2833" fmla="*/ 618757 w 5675092"/>
              <a:gd name="connsiteY2833" fmla="*/ 931670 h 2397608"/>
              <a:gd name="connsiteX2834" fmla="*/ 608727 w 5675092"/>
              <a:gd name="connsiteY2834" fmla="*/ 929199 h 2397608"/>
              <a:gd name="connsiteX2835" fmla="*/ 626279 w 5675092"/>
              <a:gd name="connsiteY2835" fmla="*/ 921786 h 2397608"/>
              <a:gd name="connsiteX2836" fmla="*/ 628787 w 5675092"/>
              <a:gd name="connsiteY2836" fmla="*/ 914372 h 2397608"/>
              <a:gd name="connsiteX2837" fmla="*/ 618757 w 5675092"/>
              <a:gd name="connsiteY2837" fmla="*/ 919314 h 2397608"/>
              <a:gd name="connsiteX2838" fmla="*/ 621265 w 5675092"/>
              <a:gd name="connsiteY2838" fmla="*/ 911902 h 2397608"/>
              <a:gd name="connsiteX2839" fmla="*/ 616249 w 5675092"/>
              <a:gd name="connsiteY2839" fmla="*/ 914372 h 2397608"/>
              <a:gd name="connsiteX2840" fmla="*/ 616250 w 5675092"/>
              <a:gd name="connsiteY2840" fmla="*/ 909430 h 2397608"/>
              <a:gd name="connsiteX2841" fmla="*/ 623772 w 5675092"/>
              <a:gd name="connsiteY2841" fmla="*/ 911902 h 2397608"/>
              <a:gd name="connsiteX2842" fmla="*/ 626280 w 5675092"/>
              <a:gd name="connsiteY2842" fmla="*/ 906959 h 2397608"/>
              <a:gd name="connsiteX2843" fmla="*/ 618757 w 5675092"/>
              <a:gd name="connsiteY2843" fmla="*/ 889661 h 2397608"/>
              <a:gd name="connsiteX2844" fmla="*/ 626279 w 5675092"/>
              <a:gd name="connsiteY2844" fmla="*/ 892132 h 2397608"/>
              <a:gd name="connsiteX2845" fmla="*/ 646339 w 5675092"/>
              <a:gd name="connsiteY2845" fmla="*/ 899546 h 2397608"/>
              <a:gd name="connsiteX2846" fmla="*/ 643832 w 5675092"/>
              <a:gd name="connsiteY2846" fmla="*/ 904488 h 2397608"/>
              <a:gd name="connsiteX2847" fmla="*/ 658878 w 5675092"/>
              <a:gd name="connsiteY2847" fmla="*/ 904488 h 2397608"/>
              <a:gd name="connsiteX2848" fmla="*/ 691501 w 5675092"/>
              <a:gd name="connsiteY2848" fmla="*/ 1383072 h 2397608"/>
              <a:gd name="connsiteX2849" fmla="*/ 686402 w 5675092"/>
              <a:gd name="connsiteY2849" fmla="*/ 1379708 h 2397608"/>
              <a:gd name="connsiteX2850" fmla="*/ 681568 w 5675092"/>
              <a:gd name="connsiteY2850" fmla="*/ 1384493 h 2397608"/>
              <a:gd name="connsiteX2851" fmla="*/ 679152 w 5675092"/>
              <a:gd name="connsiteY2851" fmla="*/ 1374926 h 2397608"/>
              <a:gd name="connsiteX2852" fmla="*/ 691235 w 5675092"/>
              <a:gd name="connsiteY2852" fmla="*/ 1379708 h 2397608"/>
              <a:gd name="connsiteX2853" fmla="*/ 691501 w 5675092"/>
              <a:gd name="connsiteY2853" fmla="*/ 1383072 h 2397608"/>
              <a:gd name="connsiteX2854" fmla="*/ 712594 w 5675092"/>
              <a:gd name="connsiteY2854" fmla="*/ 1676298 h 2397608"/>
              <a:gd name="connsiteX2855" fmla="*/ 702624 w 5675092"/>
              <a:gd name="connsiteY2855" fmla="*/ 1672182 h 2397608"/>
              <a:gd name="connsiteX2856" fmla="*/ 709372 w 5675092"/>
              <a:gd name="connsiteY2856" fmla="*/ 1664533 h 2397608"/>
              <a:gd name="connsiteX2857" fmla="*/ 712594 w 5675092"/>
              <a:gd name="connsiteY2857" fmla="*/ 1676298 h 2397608"/>
              <a:gd name="connsiteX2858" fmla="*/ 705189 w 5675092"/>
              <a:gd name="connsiteY2858" fmla="*/ 1567262 h 2397608"/>
              <a:gd name="connsiteX2859" fmla="*/ 702476 w 5675092"/>
              <a:gd name="connsiteY2859" fmla="*/ 1567447 h 2397608"/>
              <a:gd name="connsiteX2860" fmla="*/ 697420 w 5675092"/>
              <a:gd name="connsiteY2860" fmla="*/ 1559880 h 2397608"/>
              <a:gd name="connsiteX2861" fmla="*/ 705189 w 5675092"/>
              <a:gd name="connsiteY2861" fmla="*/ 1567262 h 2397608"/>
              <a:gd name="connsiteX2862" fmla="*/ 724236 w 5675092"/>
              <a:gd name="connsiteY2862" fmla="*/ 1843117 h 2397608"/>
              <a:gd name="connsiteX2863" fmla="*/ 724008 w 5675092"/>
              <a:gd name="connsiteY2863" fmla="*/ 1843145 h 2397608"/>
              <a:gd name="connsiteX2864" fmla="*/ 723877 w 5675092"/>
              <a:gd name="connsiteY2864" fmla="*/ 1842829 h 2397608"/>
              <a:gd name="connsiteX2865" fmla="*/ 638393 w 5675092"/>
              <a:gd name="connsiteY2865" fmla="*/ 573454 h 2397608"/>
              <a:gd name="connsiteX2866" fmla="*/ 638394 w 5675092"/>
              <a:gd name="connsiteY2866" fmla="*/ 573566 h 2397608"/>
              <a:gd name="connsiteX2867" fmla="*/ 635777 w 5675092"/>
              <a:gd name="connsiteY2867" fmla="*/ 573566 h 2397608"/>
              <a:gd name="connsiteX2868" fmla="*/ 666114 w 5675092"/>
              <a:gd name="connsiteY2868" fmla="*/ 966860 h 2397608"/>
              <a:gd name="connsiteX2869" fmla="*/ 658297 w 5675092"/>
              <a:gd name="connsiteY2869" fmla="*/ 967580 h 2397608"/>
              <a:gd name="connsiteX2870" fmla="*/ 657183 w 5675092"/>
              <a:gd name="connsiteY2870" fmla="*/ 964059 h 2397608"/>
              <a:gd name="connsiteX2871" fmla="*/ 658863 w 5675092"/>
              <a:gd name="connsiteY2871" fmla="*/ 966860 h 2397608"/>
              <a:gd name="connsiteX2872" fmla="*/ 656447 w 5675092"/>
              <a:gd name="connsiteY2872" fmla="*/ 956611 h 2397608"/>
              <a:gd name="connsiteX2873" fmla="*/ 663697 w 5675092"/>
              <a:gd name="connsiteY2873" fmla="*/ 959173 h 2397608"/>
              <a:gd name="connsiteX2874" fmla="*/ 666114 w 5675092"/>
              <a:gd name="connsiteY2874" fmla="*/ 966860 h 2397608"/>
              <a:gd name="connsiteX2875" fmla="*/ 695569 w 5675092"/>
              <a:gd name="connsiteY2875" fmla="*/ 1393641 h 2397608"/>
              <a:gd name="connsiteX2876" fmla="*/ 685762 w 5675092"/>
              <a:gd name="connsiteY2876" fmla="*/ 1391911 h 2397608"/>
              <a:gd name="connsiteX2877" fmla="*/ 695569 w 5675092"/>
              <a:gd name="connsiteY2877" fmla="*/ 1393641 h 2397608"/>
              <a:gd name="connsiteX2878" fmla="*/ 726886 w 5675092"/>
              <a:gd name="connsiteY2878" fmla="*/ 1850093 h 2397608"/>
              <a:gd name="connsiteX2879" fmla="*/ 704517 w 5675092"/>
              <a:gd name="connsiteY2879" fmla="*/ 1854102 h 2397608"/>
              <a:gd name="connsiteX2880" fmla="*/ 694164 w 5675092"/>
              <a:gd name="connsiteY2880" fmla="*/ 1849827 h 2397608"/>
              <a:gd name="connsiteX2881" fmla="*/ 697004 w 5675092"/>
              <a:gd name="connsiteY2881" fmla="*/ 1854612 h 2397608"/>
              <a:gd name="connsiteX2882" fmla="*/ 702014 w 5675092"/>
              <a:gd name="connsiteY2882" fmla="*/ 1854272 h 2397608"/>
              <a:gd name="connsiteX2883" fmla="*/ 695005 w 5675092"/>
              <a:gd name="connsiteY2883" fmla="*/ 1862214 h 2397608"/>
              <a:gd name="connsiteX2884" fmla="*/ 693827 w 5675092"/>
              <a:gd name="connsiteY2884" fmla="*/ 1844870 h 2397608"/>
              <a:gd name="connsiteX2885" fmla="*/ 700820 w 5675092"/>
              <a:gd name="connsiteY2885" fmla="*/ 1845951 h 2397608"/>
              <a:gd name="connsiteX2886" fmla="*/ 703317 w 5675092"/>
              <a:gd name="connsiteY2886" fmla="*/ 1842245 h 2397608"/>
              <a:gd name="connsiteX2887" fmla="*/ 703405 w 5675092"/>
              <a:gd name="connsiteY2887" fmla="*/ 1842352 h 2397608"/>
              <a:gd name="connsiteX2888" fmla="*/ 703676 w 5675092"/>
              <a:gd name="connsiteY2888" fmla="*/ 1841712 h 2397608"/>
              <a:gd name="connsiteX2889" fmla="*/ 703317 w 5675092"/>
              <a:gd name="connsiteY2889" fmla="*/ 1842245 h 2397608"/>
              <a:gd name="connsiteX2890" fmla="*/ 701004 w 5675092"/>
              <a:gd name="connsiteY2890" fmla="*/ 1839404 h 2397608"/>
              <a:gd name="connsiteX2891" fmla="*/ 690987 w 5675092"/>
              <a:gd name="connsiteY2891" fmla="*/ 1840085 h 2397608"/>
              <a:gd name="connsiteX2892" fmla="*/ 688147 w 5675092"/>
              <a:gd name="connsiteY2892" fmla="*/ 1835300 h 2397608"/>
              <a:gd name="connsiteX2893" fmla="*/ 692818 w 5675092"/>
              <a:gd name="connsiteY2893" fmla="*/ 1830006 h 2397608"/>
              <a:gd name="connsiteX2894" fmla="*/ 708348 w 5675092"/>
              <a:gd name="connsiteY2894" fmla="*/ 1836417 h 2397608"/>
              <a:gd name="connsiteX2895" fmla="*/ 718285 w 5675092"/>
              <a:gd name="connsiteY2895" fmla="*/ 1843831 h 2397608"/>
              <a:gd name="connsiteX2896" fmla="*/ 724008 w 5675092"/>
              <a:gd name="connsiteY2896" fmla="*/ 1843145 h 2397608"/>
              <a:gd name="connsiteX2897" fmla="*/ 659056 w 5675092"/>
              <a:gd name="connsiteY2897" fmla="*/ 842154 h 2397608"/>
              <a:gd name="connsiteX2898" fmla="*/ 656543 w 5675092"/>
              <a:gd name="connsiteY2898" fmla="*/ 842154 h 2397608"/>
              <a:gd name="connsiteX2899" fmla="*/ 651517 w 5675092"/>
              <a:gd name="connsiteY2899" fmla="*/ 847131 h 2397608"/>
              <a:gd name="connsiteX2900" fmla="*/ 646491 w 5675092"/>
              <a:gd name="connsiteY2900" fmla="*/ 844643 h 2397608"/>
              <a:gd name="connsiteX2901" fmla="*/ 649005 w 5675092"/>
              <a:gd name="connsiteY2901" fmla="*/ 849620 h 2397608"/>
              <a:gd name="connsiteX2902" fmla="*/ 643979 w 5675092"/>
              <a:gd name="connsiteY2902" fmla="*/ 847131 h 2397608"/>
              <a:gd name="connsiteX2903" fmla="*/ 643979 w 5675092"/>
              <a:gd name="connsiteY2903" fmla="*/ 839669 h 2397608"/>
              <a:gd name="connsiteX2904" fmla="*/ 641469 w 5675092"/>
              <a:gd name="connsiteY2904" fmla="*/ 842154 h 2397608"/>
              <a:gd name="connsiteX2905" fmla="*/ 641469 w 5675092"/>
              <a:gd name="connsiteY2905" fmla="*/ 852105 h 2397608"/>
              <a:gd name="connsiteX2906" fmla="*/ 659056 w 5675092"/>
              <a:gd name="connsiteY2906" fmla="*/ 857082 h 2397608"/>
              <a:gd name="connsiteX2907" fmla="*/ 659056 w 5675092"/>
              <a:gd name="connsiteY2907" fmla="*/ 842154 h 2397608"/>
              <a:gd name="connsiteX2908" fmla="*/ 663572 w 5675092"/>
              <a:gd name="connsiteY2908" fmla="*/ 894317 h 2397608"/>
              <a:gd name="connsiteX2909" fmla="*/ 656319 w 5675092"/>
              <a:gd name="connsiteY2909" fmla="*/ 894317 h 2397608"/>
              <a:gd name="connsiteX2910" fmla="*/ 661152 w 5675092"/>
              <a:gd name="connsiteY2910" fmla="*/ 887141 h 2397608"/>
              <a:gd name="connsiteX2911" fmla="*/ 663572 w 5675092"/>
              <a:gd name="connsiteY2911" fmla="*/ 894317 h 2397608"/>
              <a:gd name="connsiteX2912" fmla="*/ 661568 w 5675092"/>
              <a:gd name="connsiteY2912" fmla="*/ 864544 h 2397608"/>
              <a:gd name="connsiteX2913" fmla="*/ 656543 w 5675092"/>
              <a:gd name="connsiteY2913" fmla="*/ 859570 h 2397608"/>
              <a:gd name="connsiteX2914" fmla="*/ 654030 w 5675092"/>
              <a:gd name="connsiteY2914" fmla="*/ 864544 h 2397608"/>
              <a:gd name="connsiteX2915" fmla="*/ 661568 w 5675092"/>
              <a:gd name="connsiteY2915" fmla="*/ 864544 h 2397608"/>
              <a:gd name="connsiteX2916" fmla="*/ 665985 w 5675092"/>
              <a:gd name="connsiteY2916" fmla="*/ 921818 h 2397608"/>
              <a:gd name="connsiteX2917" fmla="*/ 656319 w 5675092"/>
              <a:gd name="connsiteY2917" fmla="*/ 919426 h 2397608"/>
              <a:gd name="connsiteX2918" fmla="*/ 661152 w 5675092"/>
              <a:gd name="connsiteY2918" fmla="*/ 914644 h 2397608"/>
              <a:gd name="connsiteX2919" fmla="*/ 665985 w 5675092"/>
              <a:gd name="connsiteY2919" fmla="*/ 921818 h 2397608"/>
              <a:gd name="connsiteX2920" fmla="*/ 716592 w 5675092"/>
              <a:gd name="connsiteY2920" fmla="*/ 1618942 h 2397608"/>
              <a:gd name="connsiteX2921" fmla="*/ 706419 w 5675092"/>
              <a:gd name="connsiteY2921" fmla="*/ 1617122 h 2397608"/>
              <a:gd name="connsiteX2922" fmla="*/ 709260 w 5675092"/>
              <a:gd name="connsiteY2922" fmla="*/ 1621951 h 2397608"/>
              <a:gd name="connsiteX2923" fmla="*/ 701418 w 5675092"/>
              <a:gd name="connsiteY2923" fmla="*/ 1617462 h 2397608"/>
              <a:gd name="connsiteX2924" fmla="*/ 716592 w 5675092"/>
              <a:gd name="connsiteY2924" fmla="*/ 1618942 h 2397608"/>
              <a:gd name="connsiteX2925" fmla="*/ 670822 w 5675092"/>
              <a:gd name="connsiteY2925" fmla="*/ 914405 h 2397608"/>
              <a:gd name="connsiteX2926" fmla="*/ 665989 w 5675092"/>
              <a:gd name="connsiteY2926" fmla="*/ 917035 h 2397608"/>
              <a:gd name="connsiteX2927" fmla="*/ 669385 w 5675092"/>
              <a:gd name="connsiteY2927" fmla="*/ 910006 h 2397608"/>
              <a:gd name="connsiteX2928" fmla="*/ 670822 w 5675092"/>
              <a:gd name="connsiteY2928" fmla="*/ 914405 h 2397608"/>
              <a:gd name="connsiteX2929" fmla="*/ 726525 w 5675092"/>
              <a:gd name="connsiteY2929" fmla="*/ 1720893 h 2397608"/>
              <a:gd name="connsiteX2930" fmla="*/ 703558 w 5675092"/>
              <a:gd name="connsiteY2930" fmla="*/ 1719817 h 2397608"/>
              <a:gd name="connsiteX2931" fmla="*/ 703202 w 5675092"/>
              <a:gd name="connsiteY2931" fmla="*/ 1714567 h 2397608"/>
              <a:gd name="connsiteX2932" fmla="*/ 718037 w 5675092"/>
              <a:gd name="connsiteY2932" fmla="*/ 1708287 h 2397608"/>
              <a:gd name="connsiteX2933" fmla="*/ 718750 w 5675092"/>
              <a:gd name="connsiteY2933" fmla="*/ 1718785 h 2397608"/>
              <a:gd name="connsiteX2934" fmla="*/ 726525 w 5675092"/>
              <a:gd name="connsiteY2934" fmla="*/ 1720893 h 2397608"/>
              <a:gd name="connsiteX2935" fmla="*/ 710319 w 5675092"/>
              <a:gd name="connsiteY2935" fmla="*/ 1482301 h 2397608"/>
              <a:gd name="connsiteX2936" fmla="*/ 704854 w 5675092"/>
              <a:gd name="connsiteY2936" fmla="*/ 1485069 h 2397608"/>
              <a:gd name="connsiteX2937" fmla="*/ 701879 w 5675092"/>
              <a:gd name="connsiteY2937" fmla="*/ 1482875 h 2397608"/>
              <a:gd name="connsiteX2938" fmla="*/ 710319 w 5675092"/>
              <a:gd name="connsiteY2938" fmla="*/ 1482301 h 2397608"/>
              <a:gd name="connsiteX2939" fmla="*/ 727065 w 5675092"/>
              <a:gd name="connsiteY2939" fmla="*/ 1706863 h 2397608"/>
              <a:gd name="connsiteX2940" fmla="*/ 727193 w 5675092"/>
              <a:gd name="connsiteY2940" fmla="*/ 1709653 h 2397608"/>
              <a:gd name="connsiteX2941" fmla="*/ 719035 w 5675092"/>
              <a:gd name="connsiteY2941" fmla="*/ 1706863 h 2397608"/>
              <a:gd name="connsiteX2942" fmla="*/ 724133 w 5675092"/>
              <a:gd name="connsiteY2942" fmla="*/ 1706166 h 2397608"/>
              <a:gd name="connsiteX2943" fmla="*/ 727065 w 5675092"/>
              <a:gd name="connsiteY2943" fmla="*/ 1706863 h 2397608"/>
              <a:gd name="connsiteX2944" fmla="*/ 710634 w 5675092"/>
              <a:gd name="connsiteY2944" fmla="*/ 1454938 h 2397608"/>
              <a:gd name="connsiteX2945" fmla="*/ 708306 w 5675092"/>
              <a:gd name="connsiteY2945" fmla="*/ 1459889 h 2397608"/>
              <a:gd name="connsiteX2946" fmla="*/ 702839 w 5675092"/>
              <a:gd name="connsiteY2946" fmla="*/ 1457864 h 2397608"/>
              <a:gd name="connsiteX2947" fmla="*/ 710634 w 5675092"/>
              <a:gd name="connsiteY2947" fmla="*/ 1454938 h 2397608"/>
              <a:gd name="connsiteX2948" fmla="*/ 689203 w 5675092"/>
              <a:gd name="connsiteY2948" fmla="*/ 1138184 h 2397608"/>
              <a:gd name="connsiteX2949" fmla="*/ 669104 w 5675092"/>
              <a:gd name="connsiteY2949" fmla="*/ 1140669 h 2397608"/>
              <a:gd name="connsiteX2950" fmla="*/ 649005 w 5675092"/>
              <a:gd name="connsiteY2950" fmla="*/ 1143158 h 2397608"/>
              <a:gd name="connsiteX2951" fmla="*/ 649005 w 5675092"/>
              <a:gd name="connsiteY2951" fmla="*/ 1140669 h 2397608"/>
              <a:gd name="connsiteX2952" fmla="*/ 651517 w 5675092"/>
              <a:gd name="connsiteY2952" fmla="*/ 1135695 h 2397608"/>
              <a:gd name="connsiteX2953" fmla="*/ 616344 w 5675092"/>
              <a:gd name="connsiteY2953" fmla="*/ 1130719 h 2397608"/>
              <a:gd name="connsiteX2954" fmla="*/ 608805 w 5675092"/>
              <a:gd name="connsiteY2954" fmla="*/ 1138184 h 2397608"/>
              <a:gd name="connsiteX2955" fmla="*/ 598757 w 5675092"/>
              <a:gd name="connsiteY2955" fmla="*/ 1135695 h 2397608"/>
              <a:gd name="connsiteX2956" fmla="*/ 563581 w 5675092"/>
              <a:gd name="connsiteY2956" fmla="*/ 1128233 h 2397608"/>
              <a:gd name="connsiteX2957" fmla="*/ 558555 w 5675092"/>
              <a:gd name="connsiteY2957" fmla="*/ 1135695 h 2397608"/>
              <a:gd name="connsiteX2958" fmla="*/ 561068 w 5675092"/>
              <a:gd name="connsiteY2958" fmla="*/ 1128232 h 2397608"/>
              <a:gd name="connsiteX2959" fmla="*/ 551020 w 5675092"/>
              <a:gd name="connsiteY2959" fmla="*/ 1123256 h 2397608"/>
              <a:gd name="connsiteX2960" fmla="*/ 551020 w 5675092"/>
              <a:gd name="connsiteY2960" fmla="*/ 1133207 h 2397608"/>
              <a:gd name="connsiteX2961" fmla="*/ 545994 w 5675092"/>
              <a:gd name="connsiteY2961" fmla="*/ 1130719 h 2397608"/>
              <a:gd name="connsiteX2962" fmla="*/ 548507 w 5675092"/>
              <a:gd name="connsiteY2962" fmla="*/ 1125745 h 2397608"/>
              <a:gd name="connsiteX2963" fmla="*/ 538455 w 5675092"/>
              <a:gd name="connsiteY2963" fmla="*/ 1120768 h 2397608"/>
              <a:gd name="connsiteX2964" fmla="*/ 540968 w 5675092"/>
              <a:gd name="connsiteY2964" fmla="*/ 1128233 h 2397608"/>
              <a:gd name="connsiteX2965" fmla="*/ 530921 w 5675092"/>
              <a:gd name="connsiteY2965" fmla="*/ 1123256 h 2397608"/>
              <a:gd name="connsiteX2966" fmla="*/ 538455 w 5675092"/>
              <a:gd name="connsiteY2966" fmla="*/ 1118282 h 2397608"/>
              <a:gd name="connsiteX2967" fmla="*/ 530921 w 5675092"/>
              <a:gd name="connsiteY2967" fmla="*/ 1118282 h 2397608"/>
              <a:gd name="connsiteX2968" fmla="*/ 520869 w 5675092"/>
              <a:gd name="connsiteY2968" fmla="*/ 1120767 h 2397608"/>
              <a:gd name="connsiteX2969" fmla="*/ 520869 w 5675092"/>
              <a:gd name="connsiteY2969" fmla="*/ 1125744 h 2397608"/>
              <a:gd name="connsiteX2970" fmla="*/ 518356 w 5675092"/>
              <a:gd name="connsiteY2970" fmla="*/ 1128233 h 2397608"/>
              <a:gd name="connsiteX2971" fmla="*/ 513334 w 5675092"/>
              <a:gd name="connsiteY2971" fmla="*/ 1118282 h 2397608"/>
              <a:gd name="connsiteX2972" fmla="*/ 518356 w 5675092"/>
              <a:gd name="connsiteY2972" fmla="*/ 1115794 h 2397608"/>
              <a:gd name="connsiteX2973" fmla="*/ 500769 w 5675092"/>
              <a:gd name="connsiteY2973" fmla="*/ 1118282 h 2397608"/>
              <a:gd name="connsiteX2974" fmla="*/ 503282 w 5675092"/>
              <a:gd name="connsiteY2974" fmla="*/ 1115794 h 2397608"/>
              <a:gd name="connsiteX2975" fmla="*/ 508308 w 5675092"/>
              <a:gd name="connsiteY2975" fmla="*/ 1118282 h 2397608"/>
              <a:gd name="connsiteX2976" fmla="*/ 498256 w 5675092"/>
              <a:gd name="connsiteY2976" fmla="*/ 1103355 h 2397608"/>
              <a:gd name="connsiteX2977" fmla="*/ 500769 w 5675092"/>
              <a:gd name="connsiteY2977" fmla="*/ 1118282 h 2397608"/>
              <a:gd name="connsiteX2978" fmla="*/ 483183 w 5675092"/>
              <a:gd name="connsiteY2978" fmla="*/ 1120767 h 2397608"/>
              <a:gd name="connsiteX2979" fmla="*/ 480670 w 5675092"/>
              <a:gd name="connsiteY2979" fmla="*/ 1115794 h 2397608"/>
              <a:gd name="connsiteX2980" fmla="*/ 470622 w 5675092"/>
              <a:gd name="connsiteY2980" fmla="*/ 1125745 h 2397608"/>
              <a:gd name="connsiteX2981" fmla="*/ 483183 w 5675092"/>
              <a:gd name="connsiteY2981" fmla="*/ 1135695 h 2397608"/>
              <a:gd name="connsiteX2982" fmla="*/ 485696 w 5675092"/>
              <a:gd name="connsiteY2982" fmla="*/ 1125744 h 2397608"/>
              <a:gd name="connsiteX2983" fmla="*/ 493234 w 5675092"/>
              <a:gd name="connsiteY2983" fmla="*/ 1133207 h 2397608"/>
              <a:gd name="connsiteX2984" fmla="*/ 485695 w 5675092"/>
              <a:gd name="connsiteY2984" fmla="*/ 1133207 h 2397608"/>
              <a:gd name="connsiteX2985" fmla="*/ 498256 w 5675092"/>
              <a:gd name="connsiteY2985" fmla="*/ 1140669 h 2397608"/>
              <a:gd name="connsiteX2986" fmla="*/ 508308 w 5675092"/>
              <a:gd name="connsiteY2986" fmla="*/ 1128233 h 2397608"/>
              <a:gd name="connsiteX2987" fmla="*/ 518356 w 5675092"/>
              <a:gd name="connsiteY2987" fmla="*/ 1133207 h 2397608"/>
              <a:gd name="connsiteX2988" fmla="*/ 515843 w 5675092"/>
              <a:gd name="connsiteY2988" fmla="*/ 1140669 h 2397608"/>
              <a:gd name="connsiteX2989" fmla="*/ 551020 w 5675092"/>
              <a:gd name="connsiteY2989" fmla="*/ 1138184 h 2397608"/>
              <a:gd name="connsiteX2990" fmla="*/ 538455 w 5675092"/>
              <a:gd name="connsiteY2990" fmla="*/ 1143158 h 2397608"/>
              <a:gd name="connsiteX2991" fmla="*/ 493235 w 5675092"/>
              <a:gd name="connsiteY2991" fmla="*/ 1148131 h 2397608"/>
              <a:gd name="connsiteX2992" fmla="*/ 493234 w 5675092"/>
              <a:gd name="connsiteY2992" fmla="*/ 1143157 h 2397608"/>
              <a:gd name="connsiteX2993" fmla="*/ 488209 w 5675092"/>
              <a:gd name="connsiteY2993" fmla="*/ 1150620 h 2397608"/>
              <a:gd name="connsiteX2994" fmla="*/ 473131 w 5675092"/>
              <a:gd name="connsiteY2994" fmla="*/ 1145646 h 2397608"/>
              <a:gd name="connsiteX2995" fmla="*/ 485696 w 5675092"/>
              <a:gd name="connsiteY2995" fmla="*/ 1158082 h 2397608"/>
              <a:gd name="connsiteX2996" fmla="*/ 503282 w 5675092"/>
              <a:gd name="connsiteY2996" fmla="*/ 1155597 h 2397608"/>
              <a:gd name="connsiteX2997" fmla="*/ 503282 w 5675092"/>
              <a:gd name="connsiteY2997" fmla="*/ 1163059 h 2397608"/>
              <a:gd name="connsiteX2998" fmla="*/ 530920 w 5675092"/>
              <a:gd name="connsiteY2998" fmla="*/ 1163059 h 2397608"/>
              <a:gd name="connsiteX2999" fmla="*/ 543481 w 5675092"/>
              <a:gd name="connsiteY2999" fmla="*/ 1168033 h 2397608"/>
              <a:gd name="connsiteX3000" fmla="*/ 578658 w 5675092"/>
              <a:gd name="connsiteY3000" fmla="*/ 1173010 h 2397608"/>
              <a:gd name="connsiteX3001" fmla="*/ 583680 w 5675092"/>
              <a:gd name="connsiteY3001" fmla="*/ 1165545 h 2397608"/>
              <a:gd name="connsiteX3002" fmla="*/ 603780 w 5675092"/>
              <a:gd name="connsiteY3002" fmla="*/ 1163059 h 2397608"/>
              <a:gd name="connsiteX3003" fmla="*/ 611318 w 5675092"/>
              <a:gd name="connsiteY3003" fmla="*/ 1170522 h 2397608"/>
              <a:gd name="connsiteX3004" fmla="*/ 631418 w 5675092"/>
              <a:gd name="connsiteY3004" fmla="*/ 1163060 h 2397608"/>
              <a:gd name="connsiteX3005" fmla="*/ 656543 w 5675092"/>
              <a:gd name="connsiteY3005" fmla="*/ 1145646 h 2397608"/>
              <a:gd name="connsiteX3006" fmla="*/ 664082 w 5675092"/>
              <a:gd name="connsiteY3006" fmla="*/ 1145646 h 2397608"/>
              <a:gd name="connsiteX3007" fmla="*/ 664081 w 5675092"/>
              <a:gd name="connsiteY3007" fmla="*/ 1150620 h 2397608"/>
              <a:gd name="connsiteX3008" fmla="*/ 681668 w 5675092"/>
              <a:gd name="connsiteY3008" fmla="*/ 1148132 h 2397608"/>
              <a:gd name="connsiteX3009" fmla="*/ 676643 w 5675092"/>
              <a:gd name="connsiteY3009" fmla="*/ 1143158 h 2397608"/>
              <a:gd name="connsiteX3010" fmla="*/ 684181 w 5675092"/>
              <a:gd name="connsiteY3010" fmla="*/ 1145646 h 2397608"/>
              <a:gd name="connsiteX3011" fmla="*/ 689203 w 5675092"/>
              <a:gd name="connsiteY3011" fmla="*/ 1138184 h 2397608"/>
              <a:gd name="connsiteX3012" fmla="*/ 651486 w 5675092"/>
              <a:gd name="connsiteY3012" fmla="*/ 570877 h 2397608"/>
              <a:gd name="connsiteX3013" fmla="*/ 643634 w 5675092"/>
              <a:gd name="connsiteY3013" fmla="*/ 573230 h 2397608"/>
              <a:gd name="connsiteX3014" fmla="*/ 638393 w 5675092"/>
              <a:gd name="connsiteY3014" fmla="*/ 573454 h 2397608"/>
              <a:gd name="connsiteX3015" fmla="*/ 638393 w 5675092"/>
              <a:gd name="connsiteY3015" fmla="*/ 570877 h 2397608"/>
              <a:gd name="connsiteX3016" fmla="*/ 646249 w 5675092"/>
              <a:gd name="connsiteY3016" fmla="*/ 565495 h 2397608"/>
              <a:gd name="connsiteX3017" fmla="*/ 648869 w 5675092"/>
              <a:gd name="connsiteY3017" fmla="*/ 565496 h 2397608"/>
              <a:gd name="connsiteX3018" fmla="*/ 651486 w 5675092"/>
              <a:gd name="connsiteY3018" fmla="*/ 570877 h 2397608"/>
              <a:gd name="connsiteX3019" fmla="*/ 741997 w 5675092"/>
              <a:gd name="connsiteY3019" fmla="*/ 1878647 h 2397608"/>
              <a:gd name="connsiteX3020" fmla="*/ 741997 w 5675092"/>
              <a:gd name="connsiteY3020" fmla="*/ 1881038 h 2397608"/>
              <a:gd name="connsiteX3021" fmla="*/ 739992 w 5675092"/>
              <a:gd name="connsiteY3021" fmla="*/ 1881038 h 2397608"/>
              <a:gd name="connsiteX3022" fmla="*/ 740244 w 5675092"/>
              <a:gd name="connsiteY3022" fmla="*/ 1882174 h 2397608"/>
              <a:gd name="connsiteX3023" fmla="*/ 739463 w 5675092"/>
              <a:gd name="connsiteY3023" fmla="*/ 1881965 h 2397608"/>
              <a:gd name="connsiteX3024" fmla="*/ 731162 w 5675092"/>
              <a:gd name="connsiteY3024" fmla="*/ 1880132 h 2397608"/>
              <a:gd name="connsiteX3025" fmla="*/ 730838 w 5675092"/>
              <a:gd name="connsiteY3025" fmla="*/ 1875361 h 2397608"/>
              <a:gd name="connsiteX3026" fmla="*/ 739139 w 5675092"/>
              <a:gd name="connsiteY3026" fmla="*/ 1877194 h 2397608"/>
              <a:gd name="connsiteX3027" fmla="*/ 739581 w 5675092"/>
              <a:gd name="connsiteY3027" fmla="*/ 1879186 h 2397608"/>
              <a:gd name="connsiteX3028" fmla="*/ 739581 w 5675092"/>
              <a:gd name="connsiteY3028" fmla="*/ 1878647 h 2397608"/>
              <a:gd name="connsiteX3029" fmla="*/ 726720 w 5675092"/>
              <a:gd name="connsiteY3029" fmla="*/ 1651107 h 2397608"/>
              <a:gd name="connsiteX3030" fmla="*/ 726548 w 5675092"/>
              <a:gd name="connsiteY3030" fmla="*/ 1653477 h 2397608"/>
              <a:gd name="connsiteX3031" fmla="*/ 716120 w 5675092"/>
              <a:gd name="connsiteY3031" fmla="*/ 1656882 h 2397608"/>
              <a:gd name="connsiteX3032" fmla="*/ 715755 w 5675092"/>
              <a:gd name="connsiteY3032" fmla="*/ 1651514 h 2397608"/>
              <a:gd name="connsiteX3033" fmla="*/ 723531 w 5675092"/>
              <a:gd name="connsiteY3033" fmla="*/ 1648290 h 2397608"/>
              <a:gd name="connsiteX3034" fmla="*/ 726720 w 5675092"/>
              <a:gd name="connsiteY3034" fmla="*/ 1651107 h 2397608"/>
              <a:gd name="connsiteX3035" fmla="*/ 675655 w 5675092"/>
              <a:gd name="connsiteY3035" fmla="*/ 896947 h 2397608"/>
              <a:gd name="connsiteX3036" fmla="*/ 665989 w 5675092"/>
              <a:gd name="connsiteY3036" fmla="*/ 896947 h 2397608"/>
              <a:gd name="connsiteX3037" fmla="*/ 665989 w 5675092"/>
              <a:gd name="connsiteY3037" fmla="*/ 907468 h 2397608"/>
              <a:gd name="connsiteX3038" fmla="*/ 661155 w 5675092"/>
              <a:gd name="connsiteY3038" fmla="*/ 907468 h 2397608"/>
              <a:gd name="connsiteX3039" fmla="*/ 665989 w 5675092"/>
              <a:gd name="connsiteY3039" fmla="*/ 894317 h 2397608"/>
              <a:gd name="connsiteX3040" fmla="*/ 675655 w 5675092"/>
              <a:gd name="connsiteY3040" fmla="*/ 896947 h 2397608"/>
              <a:gd name="connsiteX3041" fmla="*/ 681824 w 5675092"/>
              <a:gd name="connsiteY3041" fmla="*/ 979328 h 2397608"/>
              <a:gd name="connsiteX3042" fmla="*/ 673365 w 5675092"/>
              <a:gd name="connsiteY3042" fmla="*/ 976938 h 2397608"/>
              <a:gd name="connsiteX3043" fmla="*/ 673365 w 5675092"/>
              <a:gd name="connsiteY3043" fmla="*/ 969763 h 2397608"/>
              <a:gd name="connsiteX3044" fmla="*/ 681824 w 5675092"/>
              <a:gd name="connsiteY3044" fmla="*/ 979328 h 2397608"/>
              <a:gd name="connsiteX3045" fmla="*/ 681823 w 5675092"/>
              <a:gd name="connsiteY3045" fmla="*/ 961793 h 2397608"/>
              <a:gd name="connsiteX3046" fmla="*/ 673364 w 5675092"/>
              <a:gd name="connsiteY3046" fmla="*/ 967373 h 2397608"/>
              <a:gd name="connsiteX3047" fmla="*/ 677593 w 5675092"/>
              <a:gd name="connsiteY3047" fmla="*/ 960397 h 2397608"/>
              <a:gd name="connsiteX3048" fmla="*/ 681823 w 5675092"/>
              <a:gd name="connsiteY3048" fmla="*/ 961793 h 2397608"/>
              <a:gd name="connsiteX3049" fmla="*/ 732381 w 5675092"/>
              <a:gd name="connsiteY3049" fmla="*/ 1700121 h 2397608"/>
              <a:gd name="connsiteX3050" fmla="*/ 733094 w 5675092"/>
              <a:gd name="connsiteY3050" fmla="*/ 1710619 h 2397608"/>
              <a:gd name="connsiteX3051" fmla="*/ 729823 w 5675092"/>
              <a:gd name="connsiteY3051" fmla="*/ 1711500 h 2397608"/>
              <a:gd name="connsiteX3052" fmla="*/ 728093 w 5675092"/>
              <a:gd name="connsiteY3052" fmla="*/ 1708322 h 2397608"/>
              <a:gd name="connsiteX3053" fmla="*/ 732381 w 5675092"/>
              <a:gd name="connsiteY3053" fmla="*/ 1700121 h 2397608"/>
              <a:gd name="connsiteX3054" fmla="*/ 745045 w 5675092"/>
              <a:gd name="connsiteY3054" fmla="*/ 1885074 h 2397608"/>
              <a:gd name="connsiteX3055" fmla="*/ 743026 w 5675092"/>
              <a:gd name="connsiteY3055" fmla="*/ 1883985 h 2397608"/>
              <a:gd name="connsiteX3056" fmla="*/ 743902 w 5675092"/>
              <a:gd name="connsiteY3056" fmla="*/ 1885447 h 2397608"/>
              <a:gd name="connsiteX3057" fmla="*/ 749137 w 5675092"/>
              <a:gd name="connsiteY3057" fmla="*/ 1919847 h 2397608"/>
              <a:gd name="connsiteX3058" fmla="*/ 744994 w 5675092"/>
              <a:gd name="connsiteY3058" fmla="*/ 1920608 h 2397608"/>
              <a:gd name="connsiteX3059" fmla="*/ 749163 w 5675092"/>
              <a:gd name="connsiteY3059" fmla="*/ 1921654 h 2397608"/>
              <a:gd name="connsiteX3060" fmla="*/ 686657 w 5675092"/>
              <a:gd name="connsiteY3060" fmla="*/ 986953 h 2397608"/>
              <a:gd name="connsiteX3061" fmla="*/ 686658 w 5675092"/>
              <a:gd name="connsiteY3061" fmla="*/ 992034 h 2397608"/>
              <a:gd name="connsiteX3062" fmla="*/ 681218 w 5675092"/>
              <a:gd name="connsiteY3062" fmla="*/ 994575 h 2397608"/>
              <a:gd name="connsiteX3063" fmla="*/ 681218 w 5675092"/>
              <a:gd name="connsiteY3063" fmla="*/ 981871 h 2397608"/>
              <a:gd name="connsiteX3064" fmla="*/ 686657 w 5675092"/>
              <a:gd name="connsiteY3064" fmla="*/ 986953 h 2397608"/>
              <a:gd name="connsiteX3065" fmla="*/ 753793 w 5675092"/>
              <a:gd name="connsiteY3065" fmla="*/ 1916194 h 2397608"/>
              <a:gd name="connsiteX3066" fmla="*/ 752814 w 5675092"/>
              <a:gd name="connsiteY3066" fmla="*/ 1917074 h 2397608"/>
              <a:gd name="connsiteX3067" fmla="*/ 753660 w 5675092"/>
              <a:gd name="connsiteY3067" fmla="*/ 1918752 h 2397608"/>
              <a:gd name="connsiteX3068" fmla="*/ 661152 w 5675092"/>
              <a:gd name="connsiteY3068" fmla="*/ 548757 h 2397608"/>
              <a:gd name="connsiteX3069" fmla="*/ 658642 w 5675092"/>
              <a:gd name="connsiteY3069" fmla="*/ 558323 h 2397608"/>
              <a:gd name="connsiteX3070" fmla="*/ 648605 w 5675092"/>
              <a:gd name="connsiteY3070" fmla="*/ 560714 h 2397608"/>
              <a:gd name="connsiteX3071" fmla="*/ 633546 w 5675092"/>
              <a:gd name="connsiteY3071" fmla="*/ 560714 h 2397608"/>
              <a:gd name="connsiteX3072" fmla="*/ 628524 w 5675092"/>
              <a:gd name="connsiteY3072" fmla="*/ 558323 h 2397608"/>
              <a:gd name="connsiteX3073" fmla="*/ 656133 w 5675092"/>
              <a:gd name="connsiteY3073" fmla="*/ 553540 h 2397608"/>
              <a:gd name="connsiteX3074" fmla="*/ 655819 w 5675092"/>
              <a:gd name="connsiteY3074" fmla="*/ 548458 h 2397608"/>
              <a:gd name="connsiteX3075" fmla="*/ 661152 w 5675092"/>
              <a:gd name="connsiteY3075" fmla="*/ 548757 h 2397608"/>
              <a:gd name="connsiteX3076" fmla="*/ 741996 w 5675092"/>
              <a:gd name="connsiteY3076" fmla="*/ 1738749 h 2397608"/>
              <a:gd name="connsiteX3077" fmla="*/ 741996 w 5675092"/>
              <a:gd name="connsiteY3077" fmla="*/ 1744130 h 2397608"/>
              <a:gd name="connsiteX3078" fmla="*/ 729911 w 5675092"/>
              <a:gd name="connsiteY3078" fmla="*/ 1746820 h 2397608"/>
              <a:gd name="connsiteX3079" fmla="*/ 741996 w 5675092"/>
              <a:gd name="connsiteY3079" fmla="*/ 1738749 h 2397608"/>
              <a:gd name="connsiteX3080" fmla="*/ 727137 w 5675092"/>
              <a:gd name="connsiteY3080" fmla="*/ 1515916 h 2397608"/>
              <a:gd name="connsiteX3081" fmla="*/ 724625 w 5675092"/>
              <a:gd name="connsiteY3081" fmla="*/ 1519080 h 2397608"/>
              <a:gd name="connsiteX3082" fmla="*/ 720064 w 5675092"/>
              <a:gd name="connsiteY3082" fmla="*/ 1518793 h 2397608"/>
              <a:gd name="connsiteX3083" fmla="*/ 719740 w 5675092"/>
              <a:gd name="connsiteY3083" fmla="*/ 1514021 h 2397608"/>
              <a:gd name="connsiteX3084" fmla="*/ 717005 w 5675092"/>
              <a:gd name="connsiteY3084" fmla="*/ 1509414 h 2397608"/>
              <a:gd name="connsiteX3085" fmla="*/ 721828 w 5675092"/>
              <a:gd name="connsiteY3085" fmla="*/ 1509086 h 2397608"/>
              <a:gd name="connsiteX3086" fmla="*/ 727137 w 5675092"/>
              <a:gd name="connsiteY3086" fmla="*/ 1515916 h 2397608"/>
              <a:gd name="connsiteX3087" fmla="*/ 725041 w 5675092"/>
              <a:gd name="connsiteY3087" fmla="*/ 1459042 h 2397608"/>
              <a:gd name="connsiteX3088" fmla="*/ 718703 w 5675092"/>
              <a:gd name="connsiteY3088" fmla="*/ 1458606 h 2397608"/>
              <a:gd name="connsiteX3089" fmla="*/ 713643 w 5675092"/>
              <a:gd name="connsiteY3089" fmla="*/ 1459903 h 2397608"/>
              <a:gd name="connsiteX3090" fmla="*/ 719672 w 5675092"/>
              <a:gd name="connsiteY3090" fmla="*/ 1455037 h 2397608"/>
              <a:gd name="connsiteX3091" fmla="*/ 725699 w 5675092"/>
              <a:gd name="connsiteY3091" fmla="*/ 1459084 h 2397608"/>
              <a:gd name="connsiteX3092" fmla="*/ 725528 w 5675092"/>
              <a:gd name="connsiteY3092" fmla="*/ 1459404 h 2397608"/>
              <a:gd name="connsiteX3093" fmla="*/ 725041 w 5675092"/>
              <a:gd name="connsiteY3093" fmla="*/ 1459042 h 2397608"/>
              <a:gd name="connsiteX3094" fmla="*/ 755290 w 5675092"/>
              <a:gd name="connsiteY3094" fmla="*/ 1890603 h 2397608"/>
              <a:gd name="connsiteX3095" fmla="*/ 748643 w 5675092"/>
              <a:gd name="connsiteY3095" fmla="*/ 1887016 h 2397608"/>
              <a:gd name="connsiteX3096" fmla="*/ 748319 w 5675092"/>
              <a:gd name="connsiteY3096" fmla="*/ 1886841 h 2397608"/>
              <a:gd name="connsiteX3097" fmla="*/ 744773 w 5675092"/>
              <a:gd name="connsiteY3097" fmla="*/ 1888797 h 2397608"/>
              <a:gd name="connsiteX3098" fmla="*/ 729075 w 5675092"/>
              <a:gd name="connsiteY3098" fmla="*/ 1885067 h 2397608"/>
              <a:gd name="connsiteX3099" fmla="*/ 741724 w 5675092"/>
              <a:gd name="connsiteY3099" fmla="*/ 1881812 h 2397608"/>
              <a:gd name="connsiteX3100" fmla="*/ 741997 w 5675092"/>
              <a:gd name="connsiteY3100" fmla="*/ 1882267 h 2397608"/>
              <a:gd name="connsiteX3101" fmla="*/ 741997 w 5675092"/>
              <a:gd name="connsiteY3101" fmla="*/ 1881038 h 2397608"/>
              <a:gd name="connsiteX3102" fmla="*/ 755290 w 5675092"/>
              <a:gd name="connsiteY3102" fmla="*/ 1890603 h 2397608"/>
              <a:gd name="connsiteX3103" fmla="*/ 686530 w 5675092"/>
              <a:gd name="connsiteY3103" fmla="*/ 876778 h 2397608"/>
              <a:gd name="connsiteX3104" fmla="*/ 683939 w 5675092"/>
              <a:gd name="connsiteY3104" fmla="*/ 884550 h 2397608"/>
              <a:gd name="connsiteX3105" fmla="*/ 678763 w 5675092"/>
              <a:gd name="connsiteY3105" fmla="*/ 879369 h 2397608"/>
              <a:gd name="connsiteX3106" fmla="*/ 676172 w 5675092"/>
              <a:gd name="connsiteY3106" fmla="*/ 887141 h 2397608"/>
              <a:gd name="connsiteX3107" fmla="*/ 668405 w 5675092"/>
              <a:gd name="connsiteY3107" fmla="*/ 876778 h 2397608"/>
              <a:gd name="connsiteX3108" fmla="*/ 673581 w 5675092"/>
              <a:gd name="connsiteY3108" fmla="*/ 881962 h 2397608"/>
              <a:gd name="connsiteX3109" fmla="*/ 676172 w 5675092"/>
              <a:gd name="connsiteY3109" fmla="*/ 874189 h 2397608"/>
              <a:gd name="connsiteX3110" fmla="*/ 681351 w 5675092"/>
              <a:gd name="connsiteY3110" fmla="*/ 874189 h 2397608"/>
              <a:gd name="connsiteX3111" fmla="*/ 686530 w 5675092"/>
              <a:gd name="connsiteY3111" fmla="*/ 876778 h 2397608"/>
              <a:gd name="connsiteX3112" fmla="*/ 688947 w 5675092"/>
              <a:gd name="connsiteY3112" fmla="*/ 906990 h 2397608"/>
              <a:gd name="connsiteX3113" fmla="*/ 686530 w 5675092"/>
              <a:gd name="connsiteY3113" fmla="*/ 912253 h 2397608"/>
              <a:gd name="connsiteX3114" fmla="*/ 681697 w 5675092"/>
              <a:gd name="connsiteY3114" fmla="*/ 909623 h 2397608"/>
              <a:gd name="connsiteX3115" fmla="*/ 684114 w 5675092"/>
              <a:gd name="connsiteY3115" fmla="*/ 899099 h 2397608"/>
              <a:gd name="connsiteX3116" fmla="*/ 684115 w 5675092"/>
              <a:gd name="connsiteY3116" fmla="*/ 901730 h 2397608"/>
              <a:gd name="connsiteX3117" fmla="*/ 688947 w 5675092"/>
              <a:gd name="connsiteY3117" fmla="*/ 906990 h 2397608"/>
              <a:gd name="connsiteX3118" fmla="*/ 693908 w 5675092"/>
              <a:gd name="connsiteY3118" fmla="*/ 972155 h 2397608"/>
              <a:gd name="connsiteX3119" fmla="*/ 693908 w 5675092"/>
              <a:gd name="connsiteY3119" fmla="*/ 981721 h 2397608"/>
              <a:gd name="connsiteX3120" fmla="*/ 689074 w 5675092"/>
              <a:gd name="connsiteY3120" fmla="*/ 979330 h 2397608"/>
              <a:gd name="connsiteX3121" fmla="*/ 693908 w 5675092"/>
              <a:gd name="connsiteY3121" fmla="*/ 972155 h 2397608"/>
              <a:gd name="connsiteX3122" fmla="*/ 756643 w 5675092"/>
              <a:gd name="connsiteY3122" fmla="*/ 1880798 h 2397608"/>
              <a:gd name="connsiteX3123" fmla="*/ 743939 w 5675092"/>
              <a:gd name="connsiteY3123" fmla="*/ 1872075 h 2397608"/>
              <a:gd name="connsiteX3124" fmla="*/ 756643 w 5675092"/>
              <a:gd name="connsiteY3124" fmla="*/ 1880798 h 2397608"/>
              <a:gd name="connsiteX3125" fmla="*/ 744437 w 5675092"/>
              <a:gd name="connsiteY3125" fmla="*/ 1699304 h 2397608"/>
              <a:gd name="connsiteX3126" fmla="*/ 742351 w 5675092"/>
              <a:gd name="connsiteY3126" fmla="*/ 1704238 h 2397608"/>
              <a:gd name="connsiteX3127" fmla="*/ 734793 w 5675092"/>
              <a:gd name="connsiteY3127" fmla="*/ 1699959 h 2397608"/>
              <a:gd name="connsiteX3128" fmla="*/ 734468 w 5675092"/>
              <a:gd name="connsiteY3128" fmla="*/ 1695186 h 2397608"/>
              <a:gd name="connsiteX3129" fmla="*/ 737365 w 5675092"/>
              <a:gd name="connsiteY3129" fmla="*/ 1702180 h 2397608"/>
              <a:gd name="connsiteX3130" fmla="*/ 744437 w 5675092"/>
              <a:gd name="connsiteY3130" fmla="*/ 1699304 h 2397608"/>
              <a:gd name="connsiteX3131" fmla="*/ 749164 w 5675092"/>
              <a:gd name="connsiteY3131" fmla="*/ 1768891 h 2397608"/>
              <a:gd name="connsiteX3132" fmla="*/ 742308 w 5675092"/>
              <a:gd name="connsiteY3132" fmla="*/ 1774950 h 2397608"/>
              <a:gd name="connsiteX3133" fmla="*/ 741930 w 5675092"/>
              <a:gd name="connsiteY3133" fmla="*/ 1769383 h 2397608"/>
              <a:gd name="connsiteX3134" fmla="*/ 749164 w 5675092"/>
              <a:gd name="connsiteY3134" fmla="*/ 1768891 h 2397608"/>
              <a:gd name="connsiteX3135" fmla="*/ 728284 w 5675092"/>
              <a:gd name="connsiteY3135" fmla="*/ 1461455 h 2397608"/>
              <a:gd name="connsiteX3136" fmla="*/ 721394 w 5675092"/>
              <a:gd name="connsiteY3136" fmla="*/ 1467019 h 2397608"/>
              <a:gd name="connsiteX3137" fmla="*/ 725528 w 5675092"/>
              <a:gd name="connsiteY3137" fmla="*/ 1459404 h 2397608"/>
              <a:gd name="connsiteX3138" fmla="*/ 759186 w 5675092"/>
              <a:gd name="connsiteY3138" fmla="*/ 1916090 h 2397608"/>
              <a:gd name="connsiteX3139" fmla="*/ 755332 w 5675092"/>
              <a:gd name="connsiteY3139" fmla="*/ 1914813 h 2397608"/>
              <a:gd name="connsiteX3140" fmla="*/ 756682 w 5675092"/>
              <a:gd name="connsiteY3140" fmla="*/ 1913599 h 2397608"/>
              <a:gd name="connsiteX3141" fmla="*/ 754327 w 5675092"/>
              <a:gd name="connsiteY3141" fmla="*/ 1914479 h 2397608"/>
              <a:gd name="connsiteX3142" fmla="*/ 751676 w 5675092"/>
              <a:gd name="connsiteY3142" fmla="*/ 1913599 h 2397608"/>
              <a:gd name="connsiteX3143" fmla="*/ 754179 w 5675092"/>
              <a:gd name="connsiteY3143" fmla="*/ 1914532 h 2397608"/>
              <a:gd name="connsiteX3144" fmla="*/ 754327 w 5675092"/>
              <a:gd name="connsiteY3144" fmla="*/ 1914479 h 2397608"/>
              <a:gd name="connsiteX3145" fmla="*/ 755332 w 5675092"/>
              <a:gd name="connsiteY3145" fmla="*/ 1914813 h 2397608"/>
              <a:gd name="connsiteX3146" fmla="*/ 753832 w 5675092"/>
              <a:gd name="connsiteY3146" fmla="*/ 1916160 h 2397608"/>
              <a:gd name="connsiteX3147" fmla="*/ 757331 w 5675092"/>
              <a:gd name="connsiteY3147" fmla="*/ 1917528 h 2397608"/>
              <a:gd name="connsiteX3148" fmla="*/ 759130 w 5675092"/>
              <a:gd name="connsiteY3148" fmla="*/ 1920977 h 2397608"/>
              <a:gd name="connsiteX3149" fmla="*/ 759186 w 5675092"/>
              <a:gd name="connsiteY3149" fmla="*/ 1920888 h 2397608"/>
              <a:gd name="connsiteX3150" fmla="*/ 740456 w 5675092"/>
              <a:gd name="connsiteY3150" fmla="*/ 1637409 h 2397608"/>
              <a:gd name="connsiteX3151" fmla="*/ 727274 w 5675092"/>
              <a:gd name="connsiteY3151" fmla="*/ 1628261 h 2397608"/>
              <a:gd name="connsiteX3152" fmla="*/ 733123 w 5675092"/>
              <a:gd name="connsiteY3152" fmla="*/ 1640419 h 2397608"/>
              <a:gd name="connsiteX3153" fmla="*/ 734569 w 5675092"/>
              <a:gd name="connsiteY3153" fmla="*/ 1639825 h 2397608"/>
              <a:gd name="connsiteX3154" fmla="*/ 734746 w 5675092"/>
              <a:gd name="connsiteY3154" fmla="*/ 1639505 h 2397608"/>
              <a:gd name="connsiteX3155" fmla="*/ 734729 w 5675092"/>
              <a:gd name="connsiteY3155" fmla="*/ 1639760 h 2397608"/>
              <a:gd name="connsiteX3156" fmla="*/ 736789 w 5675092"/>
              <a:gd name="connsiteY3156" fmla="*/ 1638914 h 2397608"/>
              <a:gd name="connsiteX3157" fmla="*/ 740456 w 5675092"/>
              <a:gd name="connsiteY3157" fmla="*/ 1637409 h 2397608"/>
              <a:gd name="connsiteX3158" fmla="*/ 691870 w 5675092"/>
              <a:gd name="connsiteY3158" fmla="*/ 911877 h 2397608"/>
              <a:gd name="connsiteX3159" fmla="*/ 691812 w 5675092"/>
              <a:gd name="connsiteY3159" fmla="*/ 911929 h 2397608"/>
              <a:gd name="connsiteX3160" fmla="*/ 691716 w 5675092"/>
              <a:gd name="connsiteY3160" fmla="*/ 911810 h 2397608"/>
              <a:gd name="connsiteX3161" fmla="*/ 689203 w 5675092"/>
              <a:gd name="connsiteY3161" fmla="*/ 857082 h 2397608"/>
              <a:gd name="connsiteX3162" fmla="*/ 681668 w 5675092"/>
              <a:gd name="connsiteY3162" fmla="*/ 852105 h 2397608"/>
              <a:gd name="connsiteX3163" fmla="*/ 689203 w 5675092"/>
              <a:gd name="connsiteY3163" fmla="*/ 857082 h 2397608"/>
              <a:gd name="connsiteX3164" fmla="*/ 753939 w 5675092"/>
              <a:gd name="connsiteY3164" fmla="*/ 1803523 h 2397608"/>
              <a:gd name="connsiteX3165" fmla="*/ 748559 w 5675092"/>
              <a:gd name="connsiteY3165" fmla="*/ 1804562 h 2397608"/>
              <a:gd name="connsiteX3166" fmla="*/ 746522 w 5675092"/>
              <a:gd name="connsiteY3166" fmla="*/ 1801330 h 2397608"/>
              <a:gd name="connsiteX3167" fmla="*/ 751162 w 5675092"/>
              <a:gd name="connsiteY3167" fmla="*/ 1798318 h 2397608"/>
              <a:gd name="connsiteX3168" fmla="*/ 753939 w 5675092"/>
              <a:gd name="connsiteY3168" fmla="*/ 1803523 h 2397608"/>
              <a:gd name="connsiteX3169" fmla="*/ 729974 w 5675092"/>
              <a:gd name="connsiteY3169" fmla="*/ 1435913 h 2397608"/>
              <a:gd name="connsiteX3170" fmla="*/ 727907 w 5675092"/>
              <a:gd name="connsiteY3170" fmla="*/ 1434444 h 2397608"/>
              <a:gd name="connsiteX3171" fmla="*/ 724831 w 5675092"/>
              <a:gd name="connsiteY3171" fmla="*/ 1434921 h 2397608"/>
              <a:gd name="connsiteX3172" fmla="*/ 719294 w 5675092"/>
              <a:gd name="connsiteY3172" fmla="*/ 1432179 h 2397608"/>
              <a:gd name="connsiteX3173" fmla="*/ 720137 w 5675092"/>
              <a:gd name="connsiteY3173" fmla="*/ 1444590 h 2397608"/>
              <a:gd name="connsiteX3174" fmla="*/ 727657 w 5675092"/>
              <a:gd name="connsiteY3174" fmla="*/ 1444079 h 2397608"/>
              <a:gd name="connsiteX3175" fmla="*/ 724813 w 5675092"/>
              <a:gd name="connsiteY3175" fmla="*/ 1439285 h 2397608"/>
              <a:gd name="connsiteX3176" fmla="*/ 728468 w 5675092"/>
              <a:gd name="connsiteY3176" fmla="*/ 1437479 h 2397608"/>
              <a:gd name="connsiteX3177" fmla="*/ 698742 w 5675092"/>
              <a:gd name="connsiteY3177" fmla="*/ 953852 h 2397608"/>
              <a:gd name="connsiteX3178" fmla="*/ 691290 w 5675092"/>
              <a:gd name="connsiteY3178" fmla="*/ 956336 h 2397608"/>
              <a:gd name="connsiteX3179" fmla="*/ 686322 w 5675092"/>
              <a:gd name="connsiteY3179" fmla="*/ 953852 h 2397608"/>
              <a:gd name="connsiteX3180" fmla="*/ 678870 w 5675092"/>
              <a:gd name="connsiteY3180" fmla="*/ 948884 h 2397608"/>
              <a:gd name="connsiteX3181" fmla="*/ 678870 w 5675092"/>
              <a:gd name="connsiteY3181" fmla="*/ 953852 h 2397608"/>
              <a:gd name="connsiteX3182" fmla="*/ 673902 w 5675092"/>
              <a:gd name="connsiteY3182" fmla="*/ 946401 h 2397608"/>
              <a:gd name="connsiteX3183" fmla="*/ 671418 w 5675092"/>
              <a:gd name="connsiteY3183" fmla="*/ 948885 h 2397608"/>
              <a:gd name="connsiteX3184" fmla="*/ 673902 w 5675092"/>
              <a:gd name="connsiteY3184" fmla="*/ 956336 h 2397608"/>
              <a:gd name="connsiteX3185" fmla="*/ 668933 w 5675092"/>
              <a:gd name="connsiteY3185" fmla="*/ 956336 h 2397608"/>
              <a:gd name="connsiteX3186" fmla="*/ 666449 w 5675092"/>
              <a:gd name="connsiteY3186" fmla="*/ 946401 h 2397608"/>
              <a:gd name="connsiteX3187" fmla="*/ 656513 w 5675092"/>
              <a:gd name="connsiteY3187" fmla="*/ 951369 h 2397608"/>
              <a:gd name="connsiteX3188" fmla="*/ 654030 w 5675092"/>
              <a:gd name="connsiteY3188" fmla="*/ 946401 h 2397608"/>
              <a:gd name="connsiteX3189" fmla="*/ 658997 w 5675092"/>
              <a:gd name="connsiteY3189" fmla="*/ 938951 h 2397608"/>
              <a:gd name="connsiteX3190" fmla="*/ 658997 w 5675092"/>
              <a:gd name="connsiteY3190" fmla="*/ 946401 h 2397608"/>
              <a:gd name="connsiteX3191" fmla="*/ 681354 w 5675092"/>
              <a:gd name="connsiteY3191" fmla="*/ 946401 h 2397608"/>
              <a:gd name="connsiteX3192" fmla="*/ 688806 w 5675092"/>
              <a:gd name="connsiteY3192" fmla="*/ 941435 h 2397608"/>
              <a:gd name="connsiteX3193" fmla="*/ 688806 w 5675092"/>
              <a:gd name="connsiteY3193" fmla="*/ 931501 h 2397608"/>
              <a:gd name="connsiteX3194" fmla="*/ 698742 w 5675092"/>
              <a:gd name="connsiteY3194" fmla="*/ 953852 h 2397608"/>
              <a:gd name="connsiteX3195" fmla="*/ 751663 w 5675092"/>
              <a:gd name="connsiteY3195" fmla="*/ 1729184 h 2397608"/>
              <a:gd name="connsiteX3196" fmla="*/ 739579 w 5675092"/>
              <a:gd name="connsiteY3196" fmla="*/ 1729183 h 2397608"/>
              <a:gd name="connsiteX3197" fmla="*/ 746828 w 5675092"/>
              <a:gd name="connsiteY3197" fmla="*/ 1719618 h 2397608"/>
              <a:gd name="connsiteX3198" fmla="*/ 751663 w 5675092"/>
              <a:gd name="connsiteY3198" fmla="*/ 1729184 h 2397608"/>
              <a:gd name="connsiteX3199" fmla="*/ 757587 w 5675092"/>
              <a:gd name="connsiteY3199" fmla="*/ 1785897 h 2397608"/>
              <a:gd name="connsiteX3200" fmla="*/ 755661 w 5675092"/>
              <a:gd name="connsiteY3200" fmla="*/ 1793218 h 2397608"/>
              <a:gd name="connsiteX3201" fmla="*/ 752926 w 5675092"/>
              <a:gd name="connsiteY3201" fmla="*/ 1788609 h 2397608"/>
              <a:gd name="connsiteX3202" fmla="*/ 757587 w 5675092"/>
              <a:gd name="connsiteY3202" fmla="*/ 1785897 h 2397608"/>
              <a:gd name="connsiteX3203" fmla="*/ 750335 w 5675092"/>
              <a:gd name="connsiteY3203" fmla="*/ 1679128 h 2397608"/>
              <a:gd name="connsiteX3204" fmla="*/ 745877 w 5675092"/>
              <a:gd name="connsiteY3204" fmla="*/ 1684823 h 2397608"/>
              <a:gd name="connsiteX3205" fmla="*/ 750335 w 5675092"/>
              <a:gd name="connsiteY3205" fmla="*/ 1679128 h 2397608"/>
              <a:gd name="connsiteX3206" fmla="*/ 704180 w 5675092"/>
              <a:gd name="connsiteY3206" fmla="*/ 980525 h 2397608"/>
              <a:gd name="connsiteX3207" fmla="*/ 703576 w 5675092"/>
              <a:gd name="connsiteY3207" fmla="*/ 986503 h 2397608"/>
              <a:gd name="connsiteX3208" fmla="*/ 701159 w 5675092"/>
              <a:gd name="connsiteY3208" fmla="*/ 986503 h 2397608"/>
              <a:gd name="connsiteX3209" fmla="*/ 701159 w 5675092"/>
              <a:gd name="connsiteY3209" fmla="*/ 974546 h 2397608"/>
              <a:gd name="connsiteX3210" fmla="*/ 704180 w 5675092"/>
              <a:gd name="connsiteY3210" fmla="*/ 980525 h 2397608"/>
              <a:gd name="connsiteX3211" fmla="*/ 665988 w 5675092"/>
              <a:gd name="connsiteY3211" fmla="*/ 396561 h 2397608"/>
              <a:gd name="connsiteX3212" fmla="*/ 631022 w 5675092"/>
              <a:gd name="connsiteY3212" fmla="*/ 401684 h 2397608"/>
              <a:gd name="connsiteX3213" fmla="*/ 628524 w 5675092"/>
              <a:gd name="connsiteY3213" fmla="*/ 391436 h 2397608"/>
              <a:gd name="connsiteX3214" fmla="*/ 641014 w 5675092"/>
              <a:gd name="connsiteY3214" fmla="*/ 383749 h 2397608"/>
              <a:gd name="connsiteX3215" fmla="*/ 646007 w 5675092"/>
              <a:gd name="connsiteY3215" fmla="*/ 391436 h 2397608"/>
              <a:gd name="connsiteX3216" fmla="*/ 653499 w 5675092"/>
              <a:gd name="connsiteY3216" fmla="*/ 383749 h 2397608"/>
              <a:gd name="connsiteX3217" fmla="*/ 655998 w 5675092"/>
              <a:gd name="connsiteY3217" fmla="*/ 383749 h 2397608"/>
              <a:gd name="connsiteX3218" fmla="*/ 665988 w 5675092"/>
              <a:gd name="connsiteY3218" fmla="*/ 396561 h 2397608"/>
              <a:gd name="connsiteX3219" fmla="*/ 729261 w 5675092"/>
              <a:gd name="connsiteY3219" fmla="*/ 1304405 h 2397608"/>
              <a:gd name="connsiteX3220" fmla="*/ 724380 w 5675092"/>
              <a:gd name="connsiteY3220" fmla="*/ 1302365 h 2397608"/>
              <a:gd name="connsiteX3221" fmla="*/ 727834 w 5675092"/>
              <a:gd name="connsiteY3221" fmla="*/ 1299878 h 2397608"/>
              <a:gd name="connsiteX3222" fmla="*/ 770982 w 5675092"/>
              <a:gd name="connsiteY3222" fmla="*/ 1916977 h 2397608"/>
              <a:gd name="connsiteX3223" fmla="*/ 769198 w 5675092"/>
              <a:gd name="connsiteY3223" fmla="*/ 1916090 h 2397608"/>
              <a:gd name="connsiteX3224" fmla="*/ 769266 w 5675092"/>
              <a:gd name="connsiteY3224" fmla="*/ 1917094 h 2397608"/>
              <a:gd name="connsiteX3225" fmla="*/ 729452 w 5675092"/>
              <a:gd name="connsiteY3225" fmla="*/ 1304485 h 2397608"/>
              <a:gd name="connsiteX3226" fmla="*/ 729402 w 5675092"/>
              <a:gd name="connsiteY3226" fmla="*/ 1304853 h 2397608"/>
              <a:gd name="connsiteX3227" fmla="*/ 729261 w 5675092"/>
              <a:gd name="connsiteY3227" fmla="*/ 1304405 h 2397608"/>
              <a:gd name="connsiteX3228" fmla="*/ 706960 w 5675092"/>
              <a:gd name="connsiteY3228" fmla="*/ 961394 h 2397608"/>
              <a:gd name="connsiteX3229" fmla="*/ 696326 w 5675092"/>
              <a:gd name="connsiteY3229" fmla="*/ 966973 h 2397608"/>
              <a:gd name="connsiteX3230" fmla="*/ 706960 w 5675092"/>
              <a:gd name="connsiteY3230" fmla="*/ 961394 h 2397608"/>
              <a:gd name="connsiteX3231" fmla="*/ 701768 w 5675092"/>
              <a:gd name="connsiteY3231" fmla="*/ 881957 h 2397608"/>
              <a:gd name="connsiteX3232" fmla="*/ 694229 w 5675092"/>
              <a:gd name="connsiteY3232" fmla="*/ 874495 h 2397608"/>
              <a:gd name="connsiteX3233" fmla="*/ 701768 w 5675092"/>
              <a:gd name="connsiteY3233" fmla="*/ 881957 h 2397608"/>
              <a:gd name="connsiteX3234" fmla="*/ 744027 w 5675092"/>
              <a:gd name="connsiteY3234" fmla="*/ 1497091 h 2397608"/>
              <a:gd name="connsiteX3235" fmla="*/ 738947 w 5675092"/>
              <a:gd name="connsiteY3235" fmla="*/ 1505524 h 2397608"/>
              <a:gd name="connsiteX3236" fmla="*/ 741031 w 5675092"/>
              <a:gd name="connsiteY3236" fmla="*/ 1494598 h 2397608"/>
              <a:gd name="connsiteX3237" fmla="*/ 706793 w 5675092"/>
              <a:gd name="connsiteY3237" fmla="*/ 926735 h 2397608"/>
              <a:gd name="connsiteX3238" fmla="*/ 701768 w 5675092"/>
              <a:gd name="connsiteY3238" fmla="*/ 921761 h 2397608"/>
              <a:gd name="connsiteX3239" fmla="*/ 691716 w 5675092"/>
              <a:gd name="connsiteY3239" fmla="*/ 926735 h 2397608"/>
              <a:gd name="connsiteX3240" fmla="*/ 696742 w 5675092"/>
              <a:gd name="connsiteY3240" fmla="*/ 931711 h 2397608"/>
              <a:gd name="connsiteX3241" fmla="*/ 704280 w 5675092"/>
              <a:gd name="connsiteY3241" fmla="*/ 926735 h 2397608"/>
              <a:gd name="connsiteX3242" fmla="*/ 704280 w 5675092"/>
              <a:gd name="connsiteY3242" fmla="*/ 936685 h 2397608"/>
              <a:gd name="connsiteX3243" fmla="*/ 696742 w 5675092"/>
              <a:gd name="connsiteY3243" fmla="*/ 939174 h 2397608"/>
              <a:gd name="connsiteX3244" fmla="*/ 689519 w 5675092"/>
              <a:gd name="connsiteY3244" fmla="*/ 929845 h 2397608"/>
              <a:gd name="connsiteX3245" fmla="*/ 686220 w 5675092"/>
              <a:gd name="connsiteY3245" fmla="*/ 925718 h 2397608"/>
              <a:gd name="connsiteX3246" fmla="*/ 684844 w 5675092"/>
              <a:gd name="connsiteY3246" fmla="*/ 930092 h 2397608"/>
              <a:gd name="connsiteX3247" fmla="*/ 686657 w 5675092"/>
              <a:gd name="connsiteY3247" fmla="*/ 932014 h 2397608"/>
              <a:gd name="connsiteX3248" fmla="*/ 679406 w 5675092"/>
              <a:gd name="connsiteY3248" fmla="*/ 932013 h 2397608"/>
              <a:gd name="connsiteX3249" fmla="*/ 682125 w 5675092"/>
              <a:gd name="connsiteY3249" fmla="*/ 927209 h 2397608"/>
              <a:gd name="connsiteX3250" fmla="*/ 685739 w 5675092"/>
              <a:gd name="connsiteY3250" fmla="*/ 924911 h 2397608"/>
              <a:gd name="connsiteX3251" fmla="*/ 684181 w 5675092"/>
              <a:gd name="connsiteY3251" fmla="*/ 916784 h 2397608"/>
              <a:gd name="connsiteX3252" fmla="*/ 674129 w 5675092"/>
              <a:gd name="connsiteY3252" fmla="*/ 914296 h 2397608"/>
              <a:gd name="connsiteX3253" fmla="*/ 686690 w 5675092"/>
              <a:gd name="connsiteY3253" fmla="*/ 914295 h 2397608"/>
              <a:gd name="connsiteX3254" fmla="*/ 689203 w 5675092"/>
              <a:gd name="connsiteY3254" fmla="*/ 919272 h 2397608"/>
              <a:gd name="connsiteX3255" fmla="*/ 694229 w 5675092"/>
              <a:gd name="connsiteY3255" fmla="*/ 924246 h 2397608"/>
              <a:gd name="connsiteX3256" fmla="*/ 689203 w 5675092"/>
              <a:gd name="connsiteY3256" fmla="*/ 914296 h 2397608"/>
              <a:gd name="connsiteX3257" fmla="*/ 691812 w 5675092"/>
              <a:gd name="connsiteY3257" fmla="*/ 911929 h 2397608"/>
              <a:gd name="connsiteX3258" fmla="*/ 695839 w 5675092"/>
              <a:gd name="connsiteY3258" fmla="*/ 916940 h 2397608"/>
              <a:gd name="connsiteX3259" fmla="*/ 706793 w 5675092"/>
              <a:gd name="connsiteY3259" fmla="*/ 926735 h 2397608"/>
              <a:gd name="connsiteX3260" fmla="*/ 774206 w 5675092"/>
              <a:gd name="connsiteY3260" fmla="*/ 1918581 h 2397608"/>
              <a:gd name="connsiteX3261" fmla="*/ 774199 w 5675092"/>
              <a:gd name="connsiteY3261" fmla="*/ 1918578 h 2397608"/>
              <a:gd name="connsiteX3262" fmla="*/ 774206 w 5675092"/>
              <a:gd name="connsiteY3262" fmla="*/ 1918676 h 2397608"/>
              <a:gd name="connsiteX3263" fmla="*/ 768266 w 5675092"/>
              <a:gd name="connsiteY3263" fmla="*/ 1820085 h 2397608"/>
              <a:gd name="connsiteX3264" fmla="*/ 765636 w 5675092"/>
              <a:gd name="connsiteY3264" fmla="*/ 1825957 h 2397608"/>
              <a:gd name="connsiteX3265" fmla="*/ 762400 w 5675092"/>
              <a:gd name="connsiteY3265" fmla="*/ 1822880 h 2397608"/>
              <a:gd name="connsiteX3266" fmla="*/ 768266 w 5675092"/>
              <a:gd name="connsiteY3266" fmla="*/ 1820085 h 2397608"/>
              <a:gd name="connsiteX3267" fmla="*/ 742359 w 5675092"/>
              <a:gd name="connsiteY3267" fmla="*/ 1438092 h 2397608"/>
              <a:gd name="connsiteX3268" fmla="*/ 741061 w 5675092"/>
              <a:gd name="connsiteY3268" fmla="*/ 1436528 h 2397608"/>
              <a:gd name="connsiteX3269" fmla="*/ 735454 w 5675092"/>
              <a:gd name="connsiteY3269" fmla="*/ 1436870 h 2397608"/>
              <a:gd name="connsiteX3270" fmla="*/ 734840 w 5675092"/>
              <a:gd name="connsiteY3270" fmla="*/ 1438603 h 2397608"/>
              <a:gd name="connsiteX3271" fmla="*/ 742359 w 5675092"/>
              <a:gd name="connsiteY3271" fmla="*/ 1438092 h 2397608"/>
              <a:gd name="connsiteX3272" fmla="*/ 775642 w 5675092"/>
              <a:gd name="connsiteY3272" fmla="*/ 1923742 h 2397608"/>
              <a:gd name="connsiteX3273" fmla="*/ 774540 w 5675092"/>
              <a:gd name="connsiteY3273" fmla="*/ 1923604 h 2397608"/>
              <a:gd name="connsiteX3274" fmla="*/ 774778 w 5675092"/>
              <a:gd name="connsiteY3274" fmla="*/ 1927107 h 2397608"/>
              <a:gd name="connsiteX3275" fmla="*/ 764957 w 5675092"/>
              <a:gd name="connsiteY3275" fmla="*/ 1736358 h 2397608"/>
              <a:gd name="connsiteX3276" fmla="*/ 751664 w 5675092"/>
              <a:gd name="connsiteY3276" fmla="*/ 1736357 h 2397608"/>
              <a:gd name="connsiteX3277" fmla="*/ 764957 w 5675092"/>
              <a:gd name="connsiteY3277" fmla="*/ 1736358 h 2397608"/>
              <a:gd name="connsiteX3278" fmla="*/ 796726 w 5675092"/>
              <a:gd name="connsiteY3278" fmla="*/ 2171956 h 2397608"/>
              <a:gd name="connsiteX3279" fmla="*/ 795525 w 5675092"/>
              <a:gd name="connsiteY3279" fmla="*/ 2171673 h 2397608"/>
              <a:gd name="connsiteX3280" fmla="*/ 781628 w 5675092"/>
              <a:gd name="connsiteY3280" fmla="*/ 2164439 h 2397608"/>
              <a:gd name="connsiteX3281" fmla="*/ 789208 w 5675092"/>
              <a:gd name="connsiteY3281" fmla="*/ 2164439 h 2397608"/>
              <a:gd name="connsiteX3282" fmla="*/ 795960 w 5675092"/>
              <a:gd name="connsiteY3282" fmla="*/ 2167397 h 2397608"/>
              <a:gd name="connsiteX3283" fmla="*/ 797174 w 5675092"/>
              <a:gd name="connsiteY3283" fmla="*/ 2172064 h 2397608"/>
              <a:gd name="connsiteX3284" fmla="*/ 796789 w 5675092"/>
              <a:gd name="connsiteY3284" fmla="*/ 2172329 h 2397608"/>
              <a:gd name="connsiteX3285" fmla="*/ 796726 w 5675092"/>
              <a:gd name="connsiteY3285" fmla="*/ 2171956 h 2397608"/>
              <a:gd name="connsiteX3286" fmla="*/ 736941 w 5675092"/>
              <a:gd name="connsiteY3286" fmla="*/ 1284951 h 2397608"/>
              <a:gd name="connsiteX3287" fmla="*/ 731915 w 5675092"/>
              <a:gd name="connsiteY3287" fmla="*/ 1287440 h 2397608"/>
              <a:gd name="connsiteX3288" fmla="*/ 729402 w 5675092"/>
              <a:gd name="connsiteY3288" fmla="*/ 1284951 h 2397608"/>
              <a:gd name="connsiteX3289" fmla="*/ 736941 w 5675092"/>
              <a:gd name="connsiteY3289" fmla="*/ 1284951 h 2397608"/>
              <a:gd name="connsiteX3290" fmla="*/ 709303 w 5675092"/>
              <a:gd name="connsiteY3290" fmla="*/ 876983 h 2397608"/>
              <a:gd name="connsiteX3291" fmla="*/ 704280 w 5675092"/>
              <a:gd name="connsiteY3291" fmla="*/ 874495 h 2397608"/>
              <a:gd name="connsiteX3292" fmla="*/ 704280 w 5675092"/>
              <a:gd name="connsiteY3292" fmla="*/ 884446 h 2397608"/>
              <a:gd name="connsiteX3293" fmla="*/ 709303 w 5675092"/>
              <a:gd name="connsiteY3293" fmla="*/ 876983 h 2397608"/>
              <a:gd name="connsiteX3294" fmla="*/ 716869 w 5675092"/>
              <a:gd name="connsiteY3294" fmla="*/ 976938 h 2397608"/>
              <a:gd name="connsiteX3295" fmla="*/ 709618 w 5675092"/>
              <a:gd name="connsiteY3295" fmla="*/ 984113 h 2397608"/>
              <a:gd name="connsiteX3296" fmla="*/ 716869 w 5675092"/>
              <a:gd name="connsiteY3296" fmla="*/ 976938 h 2397608"/>
              <a:gd name="connsiteX3297" fmla="*/ 767374 w 5675092"/>
              <a:gd name="connsiteY3297" fmla="*/ 1719618 h 2397608"/>
              <a:gd name="connsiteX3298" fmla="*/ 767374 w 5675092"/>
              <a:gd name="connsiteY3298" fmla="*/ 1726792 h 2397608"/>
              <a:gd name="connsiteX3299" fmla="*/ 764756 w 5675092"/>
              <a:gd name="connsiteY3299" fmla="*/ 1724400 h 2397608"/>
              <a:gd name="connsiteX3300" fmla="*/ 754281 w 5675092"/>
              <a:gd name="connsiteY3300" fmla="*/ 1724400 h 2397608"/>
              <a:gd name="connsiteX3301" fmla="*/ 756900 w 5675092"/>
              <a:gd name="connsiteY3301" fmla="*/ 1717227 h 2397608"/>
              <a:gd name="connsiteX3302" fmla="*/ 756900 w 5675092"/>
              <a:gd name="connsiteY3302" fmla="*/ 1719618 h 2397608"/>
              <a:gd name="connsiteX3303" fmla="*/ 759519 w 5675092"/>
              <a:gd name="connsiteY3303" fmla="*/ 1719618 h 2397608"/>
              <a:gd name="connsiteX3304" fmla="*/ 756900 w 5675092"/>
              <a:gd name="connsiteY3304" fmla="*/ 1724400 h 2397608"/>
              <a:gd name="connsiteX3305" fmla="*/ 767374 w 5675092"/>
              <a:gd name="connsiteY3305" fmla="*/ 1719618 h 2397608"/>
              <a:gd name="connsiteX3306" fmla="*/ 765337 w 5675092"/>
              <a:gd name="connsiteY3306" fmla="*/ 1667906 h 2397608"/>
              <a:gd name="connsiteX3307" fmla="*/ 760190 w 5675092"/>
              <a:gd name="connsiteY3307" fmla="*/ 1663462 h 2397608"/>
              <a:gd name="connsiteX3308" fmla="*/ 765337 w 5675092"/>
              <a:gd name="connsiteY3308" fmla="*/ 1667906 h 2397608"/>
              <a:gd name="connsiteX3309" fmla="*/ 767696 w 5675092"/>
              <a:gd name="connsiteY3309" fmla="*/ 1702500 h 2397608"/>
              <a:gd name="connsiteX3310" fmla="*/ 765208 w 5675092"/>
              <a:gd name="connsiteY3310" fmla="*/ 1706599 h 2397608"/>
              <a:gd name="connsiteX3311" fmla="*/ 767374 w 5675092"/>
              <a:gd name="connsiteY3311" fmla="*/ 1707063 h 2397608"/>
              <a:gd name="connsiteX3312" fmla="*/ 760500 w 5675092"/>
              <a:gd name="connsiteY3312" fmla="*/ 1710426 h 2397608"/>
              <a:gd name="connsiteX3313" fmla="*/ 756210 w 5675092"/>
              <a:gd name="connsiteY3313" fmla="*/ 1710099 h 2397608"/>
              <a:gd name="connsiteX3314" fmla="*/ 757297 w 5675092"/>
              <a:gd name="connsiteY3314" fmla="*/ 1713260 h 2397608"/>
              <a:gd name="connsiteX3315" fmla="*/ 758916 w 5675092"/>
              <a:gd name="connsiteY3315" fmla="*/ 1716296 h 2397608"/>
              <a:gd name="connsiteX3316" fmla="*/ 750287 w 5675092"/>
              <a:gd name="connsiteY3316" fmla="*/ 1714086 h 2397608"/>
              <a:gd name="connsiteX3317" fmla="*/ 754037 w 5675092"/>
              <a:gd name="connsiteY3317" fmla="*/ 1712083 h 2397608"/>
              <a:gd name="connsiteX3318" fmla="*/ 754830 w 5675092"/>
              <a:gd name="connsiteY3318" fmla="*/ 1709994 h 2397608"/>
              <a:gd name="connsiteX3319" fmla="*/ 751664 w 5675092"/>
              <a:gd name="connsiteY3319" fmla="*/ 1709753 h 2397608"/>
              <a:gd name="connsiteX3320" fmla="*/ 758400 w 5675092"/>
              <a:gd name="connsiteY3320" fmla="*/ 1706004 h 2397608"/>
              <a:gd name="connsiteX3321" fmla="*/ 758240 w 5675092"/>
              <a:gd name="connsiteY3321" fmla="*/ 1705939 h 2397608"/>
              <a:gd name="connsiteX3322" fmla="*/ 759040 w 5675092"/>
              <a:gd name="connsiteY3322" fmla="*/ 1705648 h 2397608"/>
              <a:gd name="connsiteX3323" fmla="*/ 759519 w 5675092"/>
              <a:gd name="connsiteY3323" fmla="*/ 1705382 h 2397608"/>
              <a:gd name="connsiteX3324" fmla="*/ 759679 w 5675092"/>
              <a:gd name="connsiteY3324" fmla="*/ 1705416 h 2397608"/>
              <a:gd name="connsiteX3325" fmla="*/ 784045 w 5675092"/>
              <a:gd name="connsiteY3325" fmla="*/ 1913100 h 2397608"/>
              <a:gd name="connsiteX3326" fmla="*/ 774377 w 5675092"/>
              <a:gd name="connsiteY3326" fmla="*/ 1905926 h 2397608"/>
              <a:gd name="connsiteX3327" fmla="*/ 784045 w 5675092"/>
              <a:gd name="connsiteY3327" fmla="*/ 1913100 h 2397608"/>
              <a:gd name="connsiteX3328" fmla="*/ 781963 w 5675092"/>
              <a:gd name="connsiteY3328" fmla="*/ 1879078 h 2397608"/>
              <a:gd name="connsiteX3329" fmla="*/ 769074 w 5675092"/>
              <a:gd name="connsiteY3329" fmla="*/ 1877557 h 2397608"/>
              <a:gd name="connsiteX3330" fmla="*/ 769399 w 5675092"/>
              <a:gd name="connsiteY3330" fmla="*/ 1882328 h 2397608"/>
              <a:gd name="connsiteX3331" fmla="*/ 758731 w 5675092"/>
              <a:gd name="connsiteY3331" fmla="*/ 1875863 h 2397608"/>
              <a:gd name="connsiteX3332" fmla="*/ 781963 w 5675092"/>
              <a:gd name="connsiteY3332" fmla="*/ 1879078 h 2397608"/>
              <a:gd name="connsiteX3333" fmla="*/ 750364 w 5675092"/>
              <a:gd name="connsiteY3333" fmla="*/ 1407630 h 2397608"/>
              <a:gd name="connsiteX3334" fmla="*/ 742506 w 5675092"/>
              <a:gd name="connsiteY3334" fmla="*/ 1403176 h 2397608"/>
              <a:gd name="connsiteX3335" fmla="*/ 750364 w 5675092"/>
              <a:gd name="connsiteY3335" fmla="*/ 1407630 h 2397608"/>
              <a:gd name="connsiteX3336" fmla="*/ 744408 w 5675092"/>
              <a:gd name="connsiteY3336" fmla="*/ 1319925 h 2397608"/>
              <a:gd name="connsiteX3337" fmla="*/ 735950 w 5675092"/>
              <a:gd name="connsiteY3337" fmla="*/ 1317534 h 2397608"/>
              <a:gd name="connsiteX3338" fmla="*/ 740178 w 5675092"/>
              <a:gd name="connsiteY3338" fmla="*/ 1316039 h 2397608"/>
              <a:gd name="connsiteX3339" fmla="*/ 744408 w 5675092"/>
              <a:gd name="connsiteY3339" fmla="*/ 1319925 h 2397608"/>
              <a:gd name="connsiteX3340" fmla="*/ 717346 w 5675092"/>
              <a:gd name="connsiteY3340" fmla="*/ 908101 h 2397608"/>
              <a:gd name="connsiteX3341" fmla="*/ 711909 w 5675092"/>
              <a:gd name="connsiteY3341" fmla="*/ 906990 h 2397608"/>
              <a:gd name="connsiteX3342" fmla="*/ 712664 w 5675092"/>
              <a:gd name="connsiteY3342" fmla="*/ 903992 h 2397608"/>
              <a:gd name="connsiteX3343" fmla="*/ 716742 w 5675092"/>
              <a:gd name="connsiteY3343" fmla="*/ 904360 h 2397608"/>
              <a:gd name="connsiteX3344" fmla="*/ 717346 w 5675092"/>
              <a:gd name="connsiteY3344" fmla="*/ 908101 h 2397608"/>
              <a:gd name="connsiteX3345" fmla="*/ 787590 w 5675092"/>
              <a:gd name="connsiteY3345" fmla="*/ 1926236 h 2397608"/>
              <a:gd name="connsiteX3346" fmla="*/ 777406 w 5675092"/>
              <a:gd name="connsiteY3346" fmla="*/ 1927900 h 2397608"/>
              <a:gd name="connsiteX3347" fmla="*/ 767092 w 5675092"/>
              <a:gd name="connsiteY3347" fmla="*/ 1927629 h 2397608"/>
              <a:gd name="connsiteX3348" fmla="*/ 766957 w 5675092"/>
              <a:gd name="connsiteY3348" fmla="*/ 1925639 h 2397608"/>
              <a:gd name="connsiteX3349" fmla="*/ 762101 w 5675092"/>
              <a:gd name="connsiteY3349" fmla="*/ 1924820 h 2397608"/>
              <a:gd name="connsiteX3350" fmla="*/ 759186 w 5675092"/>
              <a:gd name="connsiteY3350" fmla="*/ 1931036 h 2397608"/>
              <a:gd name="connsiteX3351" fmla="*/ 759185 w 5675092"/>
              <a:gd name="connsiteY3351" fmla="*/ 1925431 h 2397608"/>
              <a:gd name="connsiteX3352" fmla="*/ 759186 w 5675092"/>
              <a:gd name="connsiteY3352" fmla="*/ 1924328 h 2397608"/>
              <a:gd name="connsiteX3353" fmla="*/ 754612 w 5675092"/>
              <a:gd name="connsiteY3353" fmla="*/ 1923556 h 2397608"/>
              <a:gd name="connsiteX3354" fmla="*/ 744531 w 5675092"/>
              <a:gd name="connsiteY3354" fmla="*/ 1927162 h 2397608"/>
              <a:gd name="connsiteX3355" fmla="*/ 736792 w 5675092"/>
              <a:gd name="connsiteY3355" fmla="*/ 1923793 h 2397608"/>
              <a:gd name="connsiteX3356" fmla="*/ 733766 w 5675092"/>
              <a:gd name="connsiteY3356" fmla="*/ 1922475 h 2397608"/>
              <a:gd name="connsiteX3357" fmla="*/ 726643 w 5675092"/>
              <a:gd name="connsiteY3357" fmla="*/ 1923563 h 2397608"/>
              <a:gd name="connsiteX3358" fmla="*/ 726643 w 5675092"/>
              <a:gd name="connsiteY3358" fmla="*/ 1918582 h 2397608"/>
              <a:gd name="connsiteX3359" fmla="*/ 734153 w 5675092"/>
              <a:gd name="connsiteY3359" fmla="*/ 1913599 h 2397608"/>
              <a:gd name="connsiteX3360" fmla="*/ 729145 w 5675092"/>
              <a:gd name="connsiteY3360" fmla="*/ 1908617 h 2397608"/>
              <a:gd name="connsiteX3361" fmla="*/ 729146 w 5675092"/>
              <a:gd name="connsiteY3361" fmla="*/ 1911108 h 2397608"/>
              <a:gd name="connsiteX3362" fmla="*/ 709120 w 5675092"/>
              <a:gd name="connsiteY3362" fmla="*/ 1916091 h 2397608"/>
              <a:gd name="connsiteX3363" fmla="*/ 711623 w 5675092"/>
              <a:gd name="connsiteY3363" fmla="*/ 1903635 h 2397608"/>
              <a:gd name="connsiteX3364" fmla="*/ 719133 w 5675092"/>
              <a:gd name="connsiteY3364" fmla="*/ 1903636 h 2397608"/>
              <a:gd name="connsiteX3365" fmla="*/ 711623 w 5675092"/>
              <a:gd name="connsiteY3365" fmla="*/ 1908617 h 2397608"/>
              <a:gd name="connsiteX3366" fmla="*/ 714126 w 5675092"/>
              <a:gd name="connsiteY3366" fmla="*/ 1916090 h 2397608"/>
              <a:gd name="connsiteX3367" fmla="*/ 719132 w 5675092"/>
              <a:gd name="connsiteY3367" fmla="*/ 1908617 h 2397608"/>
              <a:gd name="connsiteX3368" fmla="*/ 726643 w 5675092"/>
              <a:gd name="connsiteY3368" fmla="*/ 1911108 h 2397608"/>
              <a:gd name="connsiteX3369" fmla="*/ 729146 w 5675092"/>
              <a:gd name="connsiteY3369" fmla="*/ 1906126 h 2397608"/>
              <a:gd name="connsiteX3370" fmla="*/ 750424 w 5675092"/>
              <a:gd name="connsiteY3370" fmla="*/ 1907372 h 2397608"/>
              <a:gd name="connsiteX3371" fmla="*/ 770125 w 5675092"/>
              <a:gd name="connsiteY3371" fmla="*/ 1908525 h 2397608"/>
              <a:gd name="connsiteX3372" fmla="*/ 771701 w 5675092"/>
              <a:gd name="connsiteY3372" fmla="*/ 1908617 h 2397608"/>
              <a:gd name="connsiteX3373" fmla="*/ 771926 w 5675092"/>
              <a:gd name="connsiteY3373" fmla="*/ 1909388 h 2397608"/>
              <a:gd name="connsiteX3374" fmla="*/ 774518 w 5675092"/>
              <a:gd name="connsiteY3374" fmla="*/ 1918270 h 2397608"/>
              <a:gd name="connsiteX3375" fmla="*/ 776291 w 5675092"/>
              <a:gd name="connsiteY3375" fmla="*/ 1921211 h 2397608"/>
              <a:gd name="connsiteX3376" fmla="*/ 776813 w 5675092"/>
              <a:gd name="connsiteY3376" fmla="*/ 1919178 h 2397608"/>
              <a:gd name="connsiteX3377" fmla="*/ 787590 w 5675092"/>
              <a:gd name="connsiteY3377" fmla="*/ 1926236 h 2397608"/>
              <a:gd name="connsiteX3378" fmla="*/ 774436 w 5675092"/>
              <a:gd name="connsiteY3378" fmla="*/ 1699648 h 2397608"/>
              <a:gd name="connsiteX3379" fmla="*/ 764028 w 5675092"/>
              <a:gd name="connsiteY3379" fmla="*/ 1695562 h 2397608"/>
              <a:gd name="connsiteX3380" fmla="*/ 774436 w 5675092"/>
              <a:gd name="connsiteY3380" fmla="*/ 1699648 h 2397608"/>
              <a:gd name="connsiteX3381" fmla="*/ 769954 w 5675092"/>
              <a:gd name="connsiteY3381" fmla="*/ 1627872 h 2397608"/>
              <a:gd name="connsiteX3382" fmla="*/ 754950 w 5675092"/>
              <a:gd name="connsiteY3382" fmla="*/ 1628891 h 2397608"/>
              <a:gd name="connsiteX3383" fmla="*/ 769954 w 5675092"/>
              <a:gd name="connsiteY3383" fmla="*/ 1627872 h 2397608"/>
              <a:gd name="connsiteX3384" fmla="*/ 790087 w 5675092"/>
              <a:gd name="connsiteY3384" fmla="*/ 1908318 h 2397608"/>
              <a:gd name="connsiteX3385" fmla="*/ 790087 w 5675092"/>
              <a:gd name="connsiteY3385" fmla="*/ 1915494 h 2397608"/>
              <a:gd name="connsiteX3386" fmla="*/ 784045 w 5675092"/>
              <a:gd name="connsiteY3386" fmla="*/ 1908318 h 2397608"/>
              <a:gd name="connsiteX3387" fmla="*/ 790087 w 5675092"/>
              <a:gd name="connsiteY3387" fmla="*/ 1908318 h 2397608"/>
              <a:gd name="connsiteX3388" fmla="*/ 791008 w 5675092"/>
              <a:gd name="connsiteY3388" fmla="*/ 1918613 h 2397608"/>
              <a:gd name="connsiteX3389" fmla="*/ 789865 w 5675092"/>
              <a:gd name="connsiteY3389" fmla="*/ 1924083 h 2397608"/>
              <a:gd name="connsiteX3390" fmla="*/ 786724 w 5675092"/>
              <a:gd name="connsiteY3390" fmla="*/ 1913511 h 2397608"/>
              <a:gd name="connsiteX3391" fmla="*/ 791008 w 5675092"/>
              <a:gd name="connsiteY3391" fmla="*/ 1918613 h 2397608"/>
              <a:gd name="connsiteX3392" fmla="*/ 809422 w 5675092"/>
              <a:gd name="connsiteY3392" fmla="*/ 2174962 h 2397608"/>
              <a:gd name="connsiteX3393" fmla="*/ 797174 w 5675092"/>
              <a:gd name="connsiteY3393" fmla="*/ 2172064 h 2397608"/>
              <a:gd name="connsiteX3394" fmla="*/ 800579 w 5675092"/>
              <a:gd name="connsiteY3394" fmla="*/ 2169699 h 2397608"/>
              <a:gd name="connsiteX3395" fmla="*/ 804369 w 5675092"/>
              <a:gd name="connsiteY3395" fmla="*/ 2167069 h 2397608"/>
              <a:gd name="connsiteX3396" fmla="*/ 804930 w 5675092"/>
              <a:gd name="connsiteY3396" fmla="*/ 2167726 h 2397608"/>
              <a:gd name="connsiteX3397" fmla="*/ 808644 w 5675092"/>
              <a:gd name="connsiteY3397" fmla="*/ 2164897 h 2397608"/>
              <a:gd name="connsiteX3398" fmla="*/ 806548 w 5675092"/>
              <a:gd name="connsiteY3398" fmla="*/ 2169622 h 2397608"/>
              <a:gd name="connsiteX3399" fmla="*/ 806896 w 5675092"/>
              <a:gd name="connsiteY3399" fmla="*/ 2170029 h 2397608"/>
              <a:gd name="connsiteX3400" fmla="*/ 809422 w 5675092"/>
              <a:gd name="connsiteY3400" fmla="*/ 2174962 h 2397608"/>
              <a:gd name="connsiteX3401" fmla="*/ 688947 w 5675092"/>
              <a:gd name="connsiteY3401" fmla="*/ 389010 h 2397608"/>
              <a:gd name="connsiteX3402" fmla="*/ 676190 w 5675092"/>
              <a:gd name="connsiteY3402" fmla="*/ 394272 h 2397608"/>
              <a:gd name="connsiteX3403" fmla="*/ 665986 w 5675092"/>
              <a:gd name="connsiteY3403" fmla="*/ 389011 h 2397608"/>
              <a:gd name="connsiteX3404" fmla="*/ 668537 w 5675092"/>
              <a:gd name="connsiteY3404" fmla="*/ 383749 h 2397608"/>
              <a:gd name="connsiteX3405" fmla="*/ 688947 w 5675092"/>
              <a:gd name="connsiteY3405" fmla="*/ 389010 h 2397608"/>
              <a:gd name="connsiteX3406" fmla="*/ 781189 w 5675092"/>
              <a:gd name="connsiteY3406" fmla="*/ 1687205 h 2397608"/>
              <a:gd name="connsiteX3407" fmla="*/ 777281 w 5675092"/>
              <a:gd name="connsiteY3407" fmla="*/ 1704249 h 2397608"/>
              <a:gd name="connsiteX3408" fmla="*/ 769718 w 5675092"/>
              <a:gd name="connsiteY3408" fmla="*/ 1704762 h 2397608"/>
              <a:gd name="connsiteX3409" fmla="*/ 754269 w 5675092"/>
              <a:gd name="connsiteY3409" fmla="*/ 1701018 h 2397608"/>
              <a:gd name="connsiteX3410" fmla="*/ 761345 w 5675092"/>
              <a:gd name="connsiteY3410" fmla="*/ 1693347 h 2397608"/>
              <a:gd name="connsiteX3411" fmla="*/ 758662 w 5675092"/>
              <a:gd name="connsiteY3411" fmla="*/ 1691132 h 2397608"/>
              <a:gd name="connsiteX3412" fmla="*/ 776633 w 5675092"/>
              <a:gd name="connsiteY3412" fmla="*/ 1694705 h 2397608"/>
              <a:gd name="connsiteX3413" fmla="*/ 775984 w 5675092"/>
              <a:gd name="connsiteY3413" fmla="*/ 1685162 h 2397608"/>
              <a:gd name="connsiteX3414" fmla="*/ 781189 w 5675092"/>
              <a:gd name="connsiteY3414" fmla="*/ 1687205 h 2397608"/>
              <a:gd name="connsiteX3415" fmla="*/ 728752 w 5675092"/>
              <a:gd name="connsiteY3415" fmla="*/ 904304 h 2397608"/>
              <a:gd name="connsiteX3416" fmla="*/ 728828 w 5675092"/>
              <a:gd name="connsiteY3416" fmla="*/ 907468 h 2397608"/>
              <a:gd name="connsiteX3417" fmla="*/ 723995 w 5675092"/>
              <a:gd name="connsiteY3417" fmla="*/ 894317 h 2397608"/>
              <a:gd name="connsiteX3418" fmla="*/ 728752 w 5675092"/>
              <a:gd name="connsiteY3418" fmla="*/ 904304 h 2397608"/>
              <a:gd name="connsiteX3419" fmla="*/ 784292 w 5675092"/>
              <a:gd name="connsiteY3419" fmla="*/ 1718966 h 2397608"/>
              <a:gd name="connsiteX3420" fmla="*/ 777042 w 5675092"/>
              <a:gd name="connsiteY3420" fmla="*/ 1718966 h 2397608"/>
              <a:gd name="connsiteX3421" fmla="*/ 774624 w 5675092"/>
              <a:gd name="connsiteY3421" fmla="*/ 1728965 h 2397608"/>
              <a:gd name="connsiteX3422" fmla="*/ 769791 w 5675092"/>
              <a:gd name="connsiteY3422" fmla="*/ 1721465 h 2397608"/>
              <a:gd name="connsiteX3423" fmla="*/ 774624 w 5675092"/>
              <a:gd name="connsiteY3423" fmla="*/ 1718965 h 2397608"/>
              <a:gd name="connsiteX3424" fmla="*/ 772207 w 5675092"/>
              <a:gd name="connsiteY3424" fmla="*/ 1708965 h 2397608"/>
              <a:gd name="connsiteX3425" fmla="*/ 779458 w 5675092"/>
              <a:gd name="connsiteY3425" fmla="*/ 1711464 h 2397608"/>
              <a:gd name="connsiteX3426" fmla="*/ 784292 w 5675092"/>
              <a:gd name="connsiteY3426" fmla="*/ 1718966 h 2397608"/>
              <a:gd name="connsiteX3427" fmla="*/ 733788 w 5675092"/>
              <a:gd name="connsiteY3427" fmla="*/ 959924 h 2397608"/>
              <a:gd name="connsiteX3428" fmla="*/ 731371 w 5675092"/>
              <a:gd name="connsiteY3428" fmla="*/ 967372 h 2397608"/>
              <a:gd name="connsiteX3429" fmla="*/ 728953 w 5675092"/>
              <a:gd name="connsiteY3429" fmla="*/ 954419 h 2397608"/>
              <a:gd name="connsiteX3430" fmla="*/ 733788 w 5675092"/>
              <a:gd name="connsiteY3430" fmla="*/ 959924 h 2397608"/>
              <a:gd name="connsiteX3431" fmla="*/ 818228 w 5675092"/>
              <a:gd name="connsiteY3431" fmla="*/ 2171888 h 2397608"/>
              <a:gd name="connsiteX3432" fmla="*/ 817478 w 5675092"/>
              <a:gd name="connsiteY3432" fmla="*/ 2174663 h 2397608"/>
              <a:gd name="connsiteX3433" fmla="*/ 811839 w 5675092"/>
              <a:gd name="connsiteY3433" fmla="*/ 2169282 h 2397608"/>
              <a:gd name="connsiteX3434" fmla="*/ 814659 w 5675092"/>
              <a:gd name="connsiteY3434" fmla="*/ 2166590 h 2397608"/>
              <a:gd name="connsiteX3435" fmla="*/ 818228 w 5675092"/>
              <a:gd name="connsiteY3435" fmla="*/ 2171888 h 2397608"/>
              <a:gd name="connsiteX3436" fmla="*/ 729678 w 5675092"/>
              <a:gd name="connsiteY3436" fmla="*/ 851329 h 2397608"/>
              <a:gd name="connsiteX3437" fmla="*/ 724380 w 5675092"/>
              <a:gd name="connsiteY3437" fmla="*/ 847131 h 2397608"/>
              <a:gd name="connsiteX3438" fmla="*/ 729402 w 5675092"/>
              <a:gd name="connsiteY3438" fmla="*/ 857082 h 2397608"/>
              <a:gd name="connsiteX3439" fmla="*/ 729678 w 5675092"/>
              <a:gd name="connsiteY3439" fmla="*/ 851329 h 2397608"/>
              <a:gd name="connsiteX3440" fmla="*/ 698617 w 5675092"/>
              <a:gd name="connsiteY3440" fmla="*/ 391522 h 2397608"/>
              <a:gd name="connsiteX3441" fmla="*/ 691364 w 5675092"/>
              <a:gd name="connsiteY3441" fmla="*/ 391522 h 2397608"/>
              <a:gd name="connsiteX3442" fmla="*/ 694083 w 5675092"/>
              <a:gd name="connsiteY3442" fmla="*/ 389504 h 2397608"/>
              <a:gd name="connsiteX3443" fmla="*/ 698617 w 5675092"/>
              <a:gd name="connsiteY3443" fmla="*/ 391522 h 2397608"/>
              <a:gd name="connsiteX3444" fmla="*/ 805384 w 5675092"/>
              <a:gd name="connsiteY3444" fmla="*/ 1952824 h 2397608"/>
              <a:gd name="connsiteX3445" fmla="*/ 797846 w 5675092"/>
              <a:gd name="connsiteY3445" fmla="*/ 1957801 h 2397608"/>
              <a:gd name="connsiteX3446" fmla="*/ 805384 w 5675092"/>
              <a:gd name="connsiteY3446" fmla="*/ 1952824 h 2397608"/>
              <a:gd name="connsiteX3447" fmla="*/ 762066 w 5675092"/>
              <a:gd name="connsiteY3447" fmla="*/ 1302365 h 2397608"/>
              <a:gd name="connsiteX3448" fmla="*/ 754528 w 5675092"/>
              <a:gd name="connsiteY3448" fmla="*/ 1302365 h 2397608"/>
              <a:gd name="connsiteX3449" fmla="*/ 762066 w 5675092"/>
              <a:gd name="connsiteY3449" fmla="*/ 1302365 h 2397608"/>
              <a:gd name="connsiteX3450" fmla="*/ 762762 w 5675092"/>
              <a:gd name="connsiteY3450" fmla="*/ 1306525 h 2397608"/>
              <a:gd name="connsiteX3451" fmla="*/ 761633 w 5675092"/>
              <a:gd name="connsiteY3451" fmla="*/ 1306296 h 2397608"/>
              <a:gd name="connsiteX3452" fmla="*/ 762706 w 5675092"/>
              <a:gd name="connsiteY3452" fmla="*/ 1307226 h 2397608"/>
              <a:gd name="connsiteX3453" fmla="*/ 775137 w 5675092"/>
              <a:gd name="connsiteY3453" fmla="*/ 1475761 h 2397608"/>
              <a:gd name="connsiteX3454" fmla="*/ 765447 w 5675092"/>
              <a:gd name="connsiteY3454" fmla="*/ 1481404 h 2397608"/>
              <a:gd name="connsiteX3455" fmla="*/ 775137 w 5675092"/>
              <a:gd name="connsiteY3455" fmla="*/ 1475761 h 2397608"/>
              <a:gd name="connsiteX3456" fmla="*/ 802298 w 5675092"/>
              <a:gd name="connsiteY3456" fmla="*/ 1875301 h 2397608"/>
              <a:gd name="connsiteX3457" fmla="*/ 793336 w 5675092"/>
              <a:gd name="connsiteY3457" fmla="*/ 1877108 h 2397608"/>
              <a:gd name="connsiteX3458" fmla="*/ 783889 w 5675092"/>
              <a:gd name="connsiteY3458" fmla="*/ 1871758 h 2397608"/>
              <a:gd name="connsiteX3459" fmla="*/ 794223 w 5675092"/>
              <a:gd name="connsiteY3459" fmla="*/ 1871056 h 2397608"/>
              <a:gd name="connsiteX3460" fmla="*/ 802298 w 5675092"/>
              <a:gd name="connsiteY3460" fmla="*/ 1875301 h 2397608"/>
              <a:gd name="connsiteX3461" fmla="*/ 793086 w 5675092"/>
              <a:gd name="connsiteY3461" fmla="*/ 1739053 h 2397608"/>
              <a:gd name="connsiteX3462" fmla="*/ 784293 w 5675092"/>
              <a:gd name="connsiteY3462" fmla="*/ 1744728 h 2397608"/>
              <a:gd name="connsiteX3463" fmla="*/ 789730 w 5675092"/>
              <a:gd name="connsiteY3463" fmla="*/ 1736657 h 2397608"/>
              <a:gd name="connsiteX3464" fmla="*/ 792449 w 5675092"/>
              <a:gd name="connsiteY3464" fmla="*/ 1733967 h 2397608"/>
              <a:gd name="connsiteX3465" fmla="*/ 793086 w 5675092"/>
              <a:gd name="connsiteY3465" fmla="*/ 1739053 h 2397608"/>
              <a:gd name="connsiteX3466" fmla="*/ 742246 w 5675092"/>
              <a:gd name="connsiteY3466" fmla="*/ 976939 h 2397608"/>
              <a:gd name="connsiteX3467" fmla="*/ 733787 w 5675092"/>
              <a:gd name="connsiteY3467" fmla="*/ 972155 h 2397608"/>
              <a:gd name="connsiteX3468" fmla="*/ 742246 w 5675092"/>
              <a:gd name="connsiteY3468" fmla="*/ 976939 h 2397608"/>
              <a:gd name="connsiteX3469" fmla="*/ 739454 w 5675092"/>
              <a:gd name="connsiteY3469" fmla="*/ 931712 h 2397608"/>
              <a:gd name="connsiteX3470" fmla="*/ 731915 w 5675092"/>
              <a:gd name="connsiteY3470" fmla="*/ 924246 h 2397608"/>
              <a:gd name="connsiteX3471" fmla="*/ 739454 w 5675092"/>
              <a:gd name="connsiteY3471" fmla="*/ 931712 h 2397608"/>
              <a:gd name="connsiteX3472" fmla="*/ 787799 w 5675092"/>
              <a:gd name="connsiteY3472" fmla="*/ 1631683 h 2397608"/>
              <a:gd name="connsiteX3473" fmla="*/ 780296 w 5675092"/>
              <a:gd name="connsiteY3473" fmla="*/ 1632192 h 2397608"/>
              <a:gd name="connsiteX3474" fmla="*/ 787799 w 5675092"/>
              <a:gd name="connsiteY3474" fmla="*/ 1631683 h 2397608"/>
              <a:gd name="connsiteX3475" fmla="*/ 736941 w 5675092"/>
              <a:gd name="connsiteY3475" fmla="*/ 879469 h 2397608"/>
              <a:gd name="connsiteX3476" fmla="*/ 726893 w 5675092"/>
              <a:gd name="connsiteY3476" fmla="*/ 876984 h 2397608"/>
              <a:gd name="connsiteX3477" fmla="*/ 731915 w 5675092"/>
              <a:gd name="connsiteY3477" fmla="*/ 884446 h 2397608"/>
              <a:gd name="connsiteX3478" fmla="*/ 736941 w 5675092"/>
              <a:gd name="connsiteY3478" fmla="*/ 879469 h 2397608"/>
              <a:gd name="connsiteX3479" fmla="*/ 771744 w 5675092"/>
              <a:gd name="connsiteY3479" fmla="*/ 1388722 h 2397608"/>
              <a:gd name="connsiteX3480" fmla="*/ 761717 w 5675092"/>
              <a:gd name="connsiteY3480" fmla="*/ 1389403 h 2397608"/>
              <a:gd name="connsiteX3481" fmla="*/ 771744 w 5675092"/>
              <a:gd name="connsiteY3481" fmla="*/ 1388722 h 2397608"/>
              <a:gd name="connsiteX3482" fmla="*/ 790658 w 5675092"/>
              <a:gd name="connsiteY3482" fmla="*/ 1666189 h 2397608"/>
              <a:gd name="connsiteX3483" fmla="*/ 779808 w 5675092"/>
              <a:gd name="connsiteY3483" fmla="*/ 1666927 h 2397608"/>
              <a:gd name="connsiteX3484" fmla="*/ 790658 w 5675092"/>
              <a:gd name="connsiteY3484" fmla="*/ 1666189 h 2397608"/>
              <a:gd name="connsiteX3485" fmla="*/ 744198 w 5675092"/>
              <a:gd name="connsiteY3485" fmla="*/ 956874 h 2397608"/>
              <a:gd name="connsiteX3486" fmla="*/ 736205 w 5675092"/>
              <a:gd name="connsiteY3486" fmla="*/ 961394 h 2397608"/>
              <a:gd name="connsiteX3487" fmla="*/ 741844 w 5675092"/>
              <a:gd name="connsiteY3487" fmla="*/ 954219 h 2397608"/>
              <a:gd name="connsiteX3488" fmla="*/ 743815 w 5675092"/>
              <a:gd name="connsiteY3488" fmla="*/ 955890 h 2397608"/>
              <a:gd name="connsiteX3489" fmla="*/ 742594 w 5675092"/>
              <a:gd name="connsiteY3489" fmla="*/ 895017 h 2397608"/>
              <a:gd name="connsiteX3490" fmla="*/ 736940 w 5675092"/>
              <a:gd name="connsiteY3490" fmla="*/ 889420 h 2397608"/>
              <a:gd name="connsiteX3491" fmla="*/ 736941 w 5675092"/>
              <a:gd name="connsiteY3491" fmla="*/ 896882 h 2397608"/>
              <a:gd name="connsiteX3492" fmla="*/ 742594 w 5675092"/>
              <a:gd name="connsiteY3492" fmla="*/ 895017 h 2397608"/>
              <a:gd name="connsiteX3493" fmla="*/ 713124 w 5675092"/>
              <a:gd name="connsiteY3493" fmla="*/ 447670 h 2397608"/>
              <a:gd name="connsiteX3494" fmla="*/ 710855 w 5675092"/>
              <a:gd name="connsiteY3494" fmla="*/ 450545 h 2397608"/>
              <a:gd name="connsiteX3495" fmla="*/ 706793 w 5675092"/>
              <a:gd name="connsiteY3495" fmla="*/ 454087 h 2397608"/>
              <a:gd name="connsiteX3496" fmla="*/ 749505 w 5675092"/>
              <a:gd name="connsiteY3496" fmla="*/ 981463 h 2397608"/>
              <a:gd name="connsiteX3497" fmla="*/ 744480 w 5675092"/>
              <a:gd name="connsiteY3497" fmla="*/ 981463 h 2397608"/>
              <a:gd name="connsiteX3498" fmla="*/ 744480 w 5675092"/>
              <a:gd name="connsiteY3498" fmla="*/ 988925 h 2397608"/>
              <a:gd name="connsiteX3499" fmla="*/ 749505 w 5675092"/>
              <a:gd name="connsiteY3499" fmla="*/ 981463 h 2397608"/>
              <a:gd name="connsiteX3500" fmla="*/ 774620 w 5675092"/>
              <a:gd name="connsiteY3500" fmla="*/ 1347425 h 2397608"/>
              <a:gd name="connsiteX3501" fmla="*/ 763745 w 5675092"/>
              <a:gd name="connsiteY3501" fmla="*/ 1349816 h 2397608"/>
              <a:gd name="connsiteX3502" fmla="*/ 769184 w 5675092"/>
              <a:gd name="connsiteY3502" fmla="*/ 1345035 h 2397608"/>
              <a:gd name="connsiteX3503" fmla="*/ 774620 w 5675092"/>
              <a:gd name="connsiteY3503" fmla="*/ 1347425 h 2397608"/>
              <a:gd name="connsiteX3504" fmla="*/ 713960 w 5675092"/>
              <a:gd name="connsiteY3504" fmla="*/ 446823 h 2397608"/>
              <a:gd name="connsiteX3505" fmla="*/ 713124 w 5675092"/>
              <a:gd name="connsiteY3505" fmla="*/ 447670 h 2397608"/>
              <a:gd name="connsiteX3506" fmla="*/ 713857 w 5675092"/>
              <a:gd name="connsiteY3506" fmla="*/ 446741 h 2397608"/>
              <a:gd name="connsiteX3507" fmla="*/ 807407 w 5675092"/>
              <a:gd name="connsiteY3507" fmla="*/ 1807840 h 2397608"/>
              <a:gd name="connsiteX3508" fmla="*/ 805726 w 5675092"/>
              <a:gd name="connsiteY3508" fmla="*/ 1822337 h 2397608"/>
              <a:gd name="connsiteX3509" fmla="*/ 797607 w 5675092"/>
              <a:gd name="connsiteY3509" fmla="*/ 1820492 h 2397608"/>
              <a:gd name="connsiteX3510" fmla="*/ 797444 w 5675092"/>
              <a:gd name="connsiteY3510" fmla="*/ 1818103 h 2397608"/>
              <a:gd name="connsiteX3511" fmla="*/ 794630 w 5675092"/>
              <a:gd name="connsiteY3511" fmla="*/ 1815898 h 2397608"/>
              <a:gd name="connsiteX3512" fmla="*/ 807407 w 5675092"/>
              <a:gd name="connsiteY3512" fmla="*/ 1807840 h 2397608"/>
              <a:gd name="connsiteX3513" fmla="*/ 746993 w 5675092"/>
              <a:gd name="connsiteY3513" fmla="*/ 914295 h 2397608"/>
              <a:gd name="connsiteX3514" fmla="*/ 739454 w 5675092"/>
              <a:gd name="connsiteY3514" fmla="*/ 914295 h 2397608"/>
              <a:gd name="connsiteX3515" fmla="*/ 746993 w 5675092"/>
              <a:gd name="connsiteY3515" fmla="*/ 914295 h 2397608"/>
              <a:gd name="connsiteX3516" fmla="*/ 711909 w 5675092"/>
              <a:gd name="connsiteY3516" fmla="*/ 392119 h 2397608"/>
              <a:gd name="connsiteX3517" fmla="*/ 701033 w 5675092"/>
              <a:gd name="connsiteY3517" fmla="*/ 394511 h 2397608"/>
              <a:gd name="connsiteX3518" fmla="*/ 706469 w 5675092"/>
              <a:gd name="connsiteY3518" fmla="*/ 391521 h 2397608"/>
              <a:gd name="connsiteX3519" fmla="*/ 711909 w 5675092"/>
              <a:gd name="connsiteY3519" fmla="*/ 392119 h 2397608"/>
              <a:gd name="connsiteX3520" fmla="*/ 774627 w 5675092"/>
              <a:gd name="connsiteY3520" fmla="*/ 1289928 h 2397608"/>
              <a:gd name="connsiteX3521" fmla="*/ 767092 w 5675092"/>
              <a:gd name="connsiteY3521" fmla="*/ 1282463 h 2397608"/>
              <a:gd name="connsiteX3522" fmla="*/ 774627 w 5675092"/>
              <a:gd name="connsiteY3522" fmla="*/ 1289928 h 2397608"/>
              <a:gd name="connsiteX3523" fmla="*/ 797632 w 5675092"/>
              <a:gd name="connsiteY3523" fmla="*/ 1628504 h 2397608"/>
              <a:gd name="connsiteX3524" fmla="*/ 789789 w 5675092"/>
              <a:gd name="connsiteY3524" fmla="*/ 1624014 h 2397608"/>
              <a:gd name="connsiteX3525" fmla="*/ 797632 w 5675092"/>
              <a:gd name="connsiteY3525" fmla="*/ 1628504 h 2397608"/>
              <a:gd name="connsiteX3526" fmla="*/ 814678 w 5675092"/>
              <a:gd name="connsiteY3526" fmla="*/ 1879253 h 2397608"/>
              <a:gd name="connsiteX3527" fmla="*/ 805195 w 5675092"/>
              <a:gd name="connsiteY3527" fmla="*/ 1882294 h 2397608"/>
              <a:gd name="connsiteX3528" fmla="*/ 802298 w 5675092"/>
              <a:gd name="connsiteY3528" fmla="*/ 1875301 h 2397608"/>
              <a:gd name="connsiteX3529" fmla="*/ 814678 w 5675092"/>
              <a:gd name="connsiteY3529" fmla="*/ 1879253 h 2397608"/>
              <a:gd name="connsiteX3530" fmla="*/ 833720 w 5675092"/>
              <a:gd name="connsiteY3530" fmla="*/ 2159598 h 2397608"/>
              <a:gd name="connsiteX3531" fmla="*/ 829346 w 5675092"/>
              <a:gd name="connsiteY3531" fmla="*/ 2166536 h 2397608"/>
              <a:gd name="connsiteX3532" fmla="*/ 824264 w 5675092"/>
              <a:gd name="connsiteY3532" fmla="*/ 2163037 h 2397608"/>
              <a:gd name="connsiteX3533" fmla="*/ 833720 w 5675092"/>
              <a:gd name="connsiteY3533" fmla="*/ 2159598 h 2397608"/>
              <a:gd name="connsiteX3534" fmla="*/ 754331 w 5675092"/>
              <a:gd name="connsiteY3534" fmla="*/ 971557 h 2397608"/>
              <a:gd name="connsiteX3535" fmla="*/ 742247 w 5675092"/>
              <a:gd name="connsiteY3535" fmla="*/ 969016 h 2397608"/>
              <a:gd name="connsiteX3536" fmla="*/ 745154 w 5675092"/>
              <a:gd name="connsiteY3536" fmla="*/ 966912 h 2397608"/>
              <a:gd name="connsiteX3537" fmla="*/ 754331 w 5675092"/>
              <a:gd name="connsiteY3537" fmla="*/ 971557 h 2397608"/>
              <a:gd name="connsiteX3538" fmla="*/ 814504 w 5675092"/>
              <a:gd name="connsiteY3538" fmla="*/ 1853535 h 2397608"/>
              <a:gd name="connsiteX3539" fmla="*/ 809670 w 5675092"/>
              <a:gd name="connsiteY3539" fmla="*/ 1853535 h 2397608"/>
              <a:gd name="connsiteX3540" fmla="*/ 807254 w 5675092"/>
              <a:gd name="connsiteY3540" fmla="*/ 1841580 h 2397608"/>
              <a:gd name="connsiteX3541" fmla="*/ 814504 w 5675092"/>
              <a:gd name="connsiteY3541" fmla="*/ 1853535 h 2397608"/>
              <a:gd name="connsiteX3542" fmla="*/ 800775 w 5675092"/>
              <a:gd name="connsiteY3542" fmla="*/ 1593698 h 2397608"/>
              <a:gd name="connsiteX3543" fmla="*/ 800442 w 5675092"/>
              <a:gd name="connsiteY3543" fmla="*/ 1595748 h 2397608"/>
              <a:gd name="connsiteX3544" fmla="*/ 799068 w 5675092"/>
              <a:gd name="connsiteY3544" fmla="*/ 1593550 h 2397608"/>
              <a:gd name="connsiteX3545" fmla="*/ 797404 w 5675092"/>
              <a:gd name="connsiteY3545" fmla="*/ 1544061 h 2397608"/>
              <a:gd name="connsiteX3546" fmla="*/ 787040 w 5675092"/>
              <a:gd name="connsiteY3546" fmla="*/ 1539780 h 2397608"/>
              <a:gd name="connsiteX3547" fmla="*/ 792559 w 5675092"/>
              <a:gd name="connsiteY3547" fmla="*/ 1546884 h 2397608"/>
              <a:gd name="connsiteX3548" fmla="*/ 797404 w 5675092"/>
              <a:gd name="connsiteY3548" fmla="*/ 1544061 h 2397608"/>
              <a:gd name="connsiteX3549" fmla="*/ 759789 w 5675092"/>
              <a:gd name="connsiteY3549" fmla="*/ 988110 h 2397608"/>
              <a:gd name="connsiteX3550" fmla="*/ 752014 w 5675092"/>
              <a:gd name="connsiteY3550" fmla="*/ 981463 h 2397608"/>
              <a:gd name="connsiteX3551" fmla="*/ 759553 w 5675092"/>
              <a:gd name="connsiteY3551" fmla="*/ 993901 h 2397608"/>
              <a:gd name="connsiteX3552" fmla="*/ 759789 w 5675092"/>
              <a:gd name="connsiteY3552" fmla="*/ 988110 h 2397608"/>
              <a:gd name="connsiteX3553" fmla="*/ 799461 w 5675092"/>
              <a:gd name="connsiteY3553" fmla="*/ 1560440 h 2397608"/>
              <a:gd name="connsiteX3554" fmla="*/ 795403 w 5675092"/>
              <a:gd name="connsiteY3554" fmla="*/ 1551677 h 2397608"/>
              <a:gd name="connsiteX3555" fmla="*/ 783207 w 5675092"/>
              <a:gd name="connsiteY3555" fmla="*/ 1557493 h 2397608"/>
              <a:gd name="connsiteX3556" fmla="*/ 784050 w 5675092"/>
              <a:gd name="connsiteY3556" fmla="*/ 1569901 h 2397608"/>
              <a:gd name="connsiteX3557" fmla="*/ 794245 w 5675092"/>
              <a:gd name="connsiteY3557" fmla="*/ 1571703 h 2397608"/>
              <a:gd name="connsiteX3558" fmla="*/ 799461 w 5675092"/>
              <a:gd name="connsiteY3558" fmla="*/ 1560440 h 2397608"/>
              <a:gd name="connsiteX3559" fmla="*/ 825639 w 5675092"/>
              <a:gd name="connsiteY3559" fmla="*/ 1933639 h 2397608"/>
              <a:gd name="connsiteX3560" fmla="*/ 821063 w 5675092"/>
              <a:gd name="connsiteY3560" fmla="*/ 1941140 h 2397608"/>
              <a:gd name="connsiteX3561" fmla="*/ 811096 w 5675092"/>
              <a:gd name="connsiteY3561" fmla="*/ 1944213 h 2397608"/>
              <a:gd name="connsiteX3562" fmla="*/ 800645 w 5675092"/>
              <a:gd name="connsiteY3562" fmla="*/ 1940130 h 2397608"/>
              <a:gd name="connsiteX3563" fmla="*/ 815836 w 5675092"/>
              <a:gd name="connsiteY3563" fmla="*/ 1939098 h 2397608"/>
              <a:gd name="connsiteX3564" fmla="*/ 812656 w 5675092"/>
              <a:gd name="connsiteY3564" fmla="*/ 1929728 h 2397608"/>
              <a:gd name="connsiteX3565" fmla="*/ 818043 w 5675092"/>
              <a:gd name="connsiteY3565" fmla="*/ 1934155 h 2397608"/>
              <a:gd name="connsiteX3566" fmla="*/ 825639 w 5675092"/>
              <a:gd name="connsiteY3566" fmla="*/ 1933639 h 2397608"/>
              <a:gd name="connsiteX3567" fmla="*/ 818865 w 5675092"/>
              <a:gd name="connsiteY3567" fmla="*/ 1833888 h 2397608"/>
              <a:gd name="connsiteX3568" fmla="*/ 783975 w 5675092"/>
              <a:gd name="connsiteY3568" fmla="*/ 1838747 h 2397608"/>
              <a:gd name="connsiteX3569" fmla="*/ 784648 w 5675092"/>
              <a:gd name="connsiteY3569" fmla="*/ 1848659 h 2397608"/>
              <a:gd name="connsiteX3570" fmla="*/ 766784 w 5675092"/>
              <a:gd name="connsiteY3570" fmla="*/ 1844895 h 2397608"/>
              <a:gd name="connsiteX3571" fmla="*/ 761438 w 5675092"/>
              <a:gd name="connsiteY3571" fmla="*/ 1840277 h 2397608"/>
              <a:gd name="connsiteX3572" fmla="*/ 764280 w 5675092"/>
              <a:gd name="connsiteY3572" fmla="*/ 1845065 h 2397608"/>
              <a:gd name="connsiteX3573" fmla="*/ 759102 w 5675092"/>
              <a:gd name="connsiteY3573" fmla="*/ 1842925 h 2397608"/>
              <a:gd name="connsiteX3574" fmla="*/ 761943 w 5675092"/>
              <a:gd name="connsiteY3574" fmla="*/ 1847712 h 2397608"/>
              <a:gd name="connsiteX3575" fmla="*/ 754263 w 5675092"/>
              <a:gd name="connsiteY3575" fmla="*/ 1845745 h 2397608"/>
              <a:gd name="connsiteX3576" fmla="*/ 756598 w 5675092"/>
              <a:gd name="connsiteY3576" fmla="*/ 1843095 h 2397608"/>
              <a:gd name="connsiteX3577" fmla="*/ 751422 w 5675092"/>
              <a:gd name="connsiteY3577" fmla="*/ 1840958 h 2397608"/>
              <a:gd name="connsiteX3578" fmla="*/ 751446 w 5675092"/>
              <a:gd name="connsiteY3578" fmla="*/ 1845935 h 2397608"/>
              <a:gd name="connsiteX3579" fmla="*/ 749998 w 5675092"/>
              <a:gd name="connsiteY3579" fmla="*/ 1849921 h 2397608"/>
              <a:gd name="connsiteX3580" fmla="*/ 755289 w 5675092"/>
              <a:gd name="connsiteY3580" fmla="*/ 1851144 h 2397608"/>
              <a:gd name="connsiteX3581" fmla="*/ 744413 w 5675092"/>
              <a:gd name="connsiteY3581" fmla="*/ 1853538 h 2397608"/>
              <a:gd name="connsiteX3582" fmla="*/ 748655 w 5675092"/>
              <a:gd name="connsiteY3582" fmla="*/ 1849806 h 2397608"/>
              <a:gd name="connsiteX3583" fmla="*/ 745101 w 5675092"/>
              <a:gd name="connsiteY3583" fmla="*/ 1845121 h 2397608"/>
              <a:gd name="connsiteX3584" fmla="*/ 739238 w 5675092"/>
              <a:gd name="connsiteY3584" fmla="*/ 1846766 h 2397608"/>
              <a:gd name="connsiteX3585" fmla="*/ 736229 w 5675092"/>
              <a:gd name="connsiteY3585" fmla="*/ 1839501 h 2397608"/>
              <a:gd name="connsiteX3586" fmla="*/ 727452 w 5675092"/>
              <a:gd name="connsiteY3586" fmla="*/ 1845698 h 2397608"/>
              <a:gd name="connsiteX3587" fmla="*/ 724236 w 5675092"/>
              <a:gd name="connsiteY3587" fmla="*/ 1843117 h 2397608"/>
              <a:gd name="connsiteX3588" fmla="*/ 725771 w 5675092"/>
              <a:gd name="connsiteY3588" fmla="*/ 1842933 h 2397608"/>
              <a:gd name="connsiteX3589" fmla="*/ 731221 w 5675092"/>
              <a:gd name="connsiteY3589" fmla="*/ 1839841 h 2397608"/>
              <a:gd name="connsiteX3590" fmla="*/ 720869 w 5675092"/>
              <a:gd name="connsiteY3590" fmla="*/ 1835566 h 2397608"/>
              <a:gd name="connsiteX3591" fmla="*/ 723036 w 5675092"/>
              <a:gd name="connsiteY3591" fmla="*/ 1830442 h 2397608"/>
              <a:gd name="connsiteX3592" fmla="*/ 731053 w 5675092"/>
              <a:gd name="connsiteY3592" fmla="*/ 1837364 h 2397608"/>
              <a:gd name="connsiteX3593" fmla="*/ 738396 w 5675092"/>
              <a:gd name="connsiteY3593" fmla="*/ 1834376 h 2397608"/>
              <a:gd name="connsiteX3594" fmla="*/ 743742 w 5675092"/>
              <a:gd name="connsiteY3594" fmla="*/ 1838991 h 2397608"/>
              <a:gd name="connsiteX3595" fmla="*/ 741069 w 5675092"/>
              <a:gd name="connsiteY3595" fmla="*/ 1836683 h 2397608"/>
              <a:gd name="connsiteX3596" fmla="*/ 760996 w 5675092"/>
              <a:gd name="connsiteY3596" fmla="*/ 1833775 h 2397608"/>
              <a:gd name="connsiteX3597" fmla="*/ 763161 w 5675092"/>
              <a:gd name="connsiteY3597" fmla="*/ 1833880 h 2397608"/>
              <a:gd name="connsiteX3598" fmla="*/ 769791 w 5675092"/>
              <a:gd name="connsiteY3598" fmla="*/ 1830819 h 2397608"/>
              <a:gd name="connsiteX3599" fmla="*/ 767072 w 5675092"/>
              <a:gd name="connsiteY3599" fmla="*/ 1833958 h 2397608"/>
              <a:gd name="connsiteX3600" fmla="*/ 766978 w 5675092"/>
              <a:gd name="connsiteY3600" fmla="*/ 1834066 h 2397608"/>
              <a:gd name="connsiteX3601" fmla="*/ 771329 w 5675092"/>
              <a:gd name="connsiteY3601" fmla="*/ 1834278 h 2397608"/>
              <a:gd name="connsiteX3602" fmla="*/ 780798 w 5675092"/>
              <a:gd name="connsiteY3602" fmla="*/ 1829007 h 2397608"/>
              <a:gd name="connsiteX3603" fmla="*/ 781303 w 5675092"/>
              <a:gd name="connsiteY3603" fmla="*/ 1836440 h 2397608"/>
              <a:gd name="connsiteX3604" fmla="*/ 806008 w 5675092"/>
              <a:gd name="connsiteY3604" fmla="*/ 1829784 h 2397608"/>
              <a:gd name="connsiteX3605" fmla="*/ 806344 w 5675092"/>
              <a:gd name="connsiteY3605" fmla="*/ 1834739 h 2397608"/>
              <a:gd name="connsiteX3606" fmla="*/ 818865 w 5675092"/>
              <a:gd name="connsiteY3606" fmla="*/ 1833888 h 2397608"/>
              <a:gd name="connsiteX3607" fmla="*/ 806459 w 5675092"/>
              <a:gd name="connsiteY3607" fmla="*/ 1649986 h 2397608"/>
              <a:gd name="connsiteX3608" fmla="*/ 804836 w 5675092"/>
              <a:gd name="connsiteY3608" fmla="*/ 1652659 h 2397608"/>
              <a:gd name="connsiteX3609" fmla="*/ 800002 w 5675092"/>
              <a:gd name="connsiteY3609" fmla="*/ 1647397 h 2397608"/>
              <a:gd name="connsiteX3610" fmla="*/ 805137 w 5675092"/>
              <a:gd name="connsiteY3610" fmla="*/ 1649041 h 2397608"/>
              <a:gd name="connsiteX3611" fmla="*/ 806459 w 5675092"/>
              <a:gd name="connsiteY3611" fmla="*/ 1649986 h 2397608"/>
              <a:gd name="connsiteX3612" fmla="*/ 795528 w 5675092"/>
              <a:gd name="connsiteY3612" fmla="*/ 1479361 h 2397608"/>
              <a:gd name="connsiteX3613" fmla="*/ 785332 w 5675092"/>
              <a:gd name="connsiteY3613" fmla="*/ 1477562 h 2397608"/>
              <a:gd name="connsiteX3614" fmla="*/ 795528 w 5675092"/>
              <a:gd name="connsiteY3614" fmla="*/ 1479361 h 2397608"/>
              <a:gd name="connsiteX3615" fmla="*/ 823999 w 5675092"/>
              <a:gd name="connsiteY3615" fmla="*/ 1873826 h 2397608"/>
              <a:gd name="connsiteX3616" fmla="*/ 820461 w 5675092"/>
              <a:gd name="connsiteY3616" fmla="*/ 1874067 h 2397608"/>
              <a:gd name="connsiteX3617" fmla="*/ 819791 w 5675092"/>
              <a:gd name="connsiteY3617" fmla="*/ 1874761 h 2397608"/>
              <a:gd name="connsiteX3618" fmla="*/ 814504 w 5675092"/>
              <a:gd name="connsiteY3618" fmla="*/ 1876256 h 2397608"/>
              <a:gd name="connsiteX3619" fmla="*/ 814504 w 5675092"/>
              <a:gd name="connsiteY3619" fmla="*/ 1874471 h 2397608"/>
              <a:gd name="connsiteX3620" fmla="*/ 814354 w 5675092"/>
              <a:gd name="connsiteY3620" fmla="*/ 1874482 h 2397608"/>
              <a:gd name="connsiteX3621" fmla="*/ 814504 w 5675092"/>
              <a:gd name="connsiteY3621" fmla="*/ 1874290 h 2397608"/>
              <a:gd name="connsiteX3622" fmla="*/ 814504 w 5675092"/>
              <a:gd name="connsiteY3622" fmla="*/ 1871471 h 2397608"/>
              <a:gd name="connsiteX3623" fmla="*/ 816711 w 5675092"/>
              <a:gd name="connsiteY3623" fmla="*/ 1871471 h 2397608"/>
              <a:gd name="connsiteX3624" fmla="*/ 818812 w 5675092"/>
              <a:gd name="connsiteY3624" fmla="*/ 1868786 h 2397608"/>
              <a:gd name="connsiteX3625" fmla="*/ 821575 w 5675092"/>
              <a:gd name="connsiteY3625" fmla="*/ 1871471 h 2397608"/>
              <a:gd name="connsiteX3626" fmla="*/ 822963 w 5675092"/>
              <a:gd name="connsiteY3626" fmla="*/ 1871471 h 2397608"/>
              <a:gd name="connsiteX3627" fmla="*/ 822292 w 5675092"/>
              <a:gd name="connsiteY3627" fmla="*/ 1872168 h 2397608"/>
              <a:gd name="connsiteX3628" fmla="*/ 809670 w 5675092"/>
              <a:gd name="connsiteY3628" fmla="*/ 1655050 h 2397608"/>
              <a:gd name="connsiteX3629" fmla="*/ 807252 w 5675092"/>
              <a:gd name="connsiteY3629" fmla="*/ 1657441 h 2397608"/>
              <a:gd name="connsiteX3630" fmla="*/ 807252 w 5675092"/>
              <a:gd name="connsiteY3630" fmla="*/ 1659832 h 2397608"/>
              <a:gd name="connsiteX3631" fmla="*/ 804836 w 5675092"/>
              <a:gd name="connsiteY3631" fmla="*/ 1657441 h 2397608"/>
              <a:gd name="connsiteX3632" fmla="*/ 802419 w 5675092"/>
              <a:gd name="connsiteY3632" fmla="*/ 1657441 h 2397608"/>
              <a:gd name="connsiteX3633" fmla="*/ 805138 w 5675092"/>
              <a:gd name="connsiteY3633" fmla="*/ 1654452 h 2397608"/>
              <a:gd name="connsiteX3634" fmla="*/ 809670 w 5675092"/>
              <a:gd name="connsiteY3634" fmla="*/ 1655050 h 2397608"/>
              <a:gd name="connsiteX3635" fmla="*/ 759553 w 5675092"/>
              <a:gd name="connsiteY3635" fmla="*/ 901859 h 2397608"/>
              <a:gd name="connsiteX3636" fmla="*/ 752015 w 5675092"/>
              <a:gd name="connsiteY3636" fmla="*/ 896882 h 2397608"/>
              <a:gd name="connsiteX3637" fmla="*/ 752015 w 5675092"/>
              <a:gd name="connsiteY3637" fmla="*/ 904347 h 2397608"/>
              <a:gd name="connsiteX3638" fmla="*/ 759553 w 5675092"/>
              <a:gd name="connsiteY3638" fmla="*/ 901859 h 2397608"/>
              <a:gd name="connsiteX3639" fmla="*/ 822878 w 5675092"/>
              <a:gd name="connsiteY3639" fmla="*/ 1821648 h 2397608"/>
              <a:gd name="connsiteX3640" fmla="*/ 810999 w 5675092"/>
              <a:gd name="connsiteY3640" fmla="*/ 1825091 h 2397608"/>
              <a:gd name="connsiteX3641" fmla="*/ 822878 w 5675092"/>
              <a:gd name="connsiteY3641" fmla="*/ 1821648 h 2397608"/>
              <a:gd name="connsiteX3642" fmla="*/ 829247 w 5675092"/>
              <a:gd name="connsiteY3642" fmla="*/ 1915417 h 2397608"/>
              <a:gd name="connsiteX3643" fmla="*/ 814131 w 5675092"/>
              <a:gd name="connsiteY3643" fmla="*/ 1906854 h 2397608"/>
              <a:gd name="connsiteX3644" fmla="*/ 823938 w 5675092"/>
              <a:gd name="connsiteY3644" fmla="*/ 1908584 h 2397608"/>
              <a:gd name="connsiteX3645" fmla="*/ 829247 w 5675092"/>
              <a:gd name="connsiteY3645" fmla="*/ 1915417 h 2397608"/>
              <a:gd name="connsiteX3646" fmla="*/ 808644 w 5675092"/>
              <a:gd name="connsiteY3646" fmla="*/ 1610592 h 2397608"/>
              <a:gd name="connsiteX3647" fmla="*/ 806851 w 5675092"/>
              <a:gd name="connsiteY3647" fmla="*/ 1614297 h 2397608"/>
              <a:gd name="connsiteX3648" fmla="*/ 801359 w 5675092"/>
              <a:gd name="connsiteY3648" fmla="*/ 1613682 h 2397608"/>
              <a:gd name="connsiteX3649" fmla="*/ 808058 w 5675092"/>
              <a:gd name="connsiteY3649" fmla="*/ 1605316 h 2397608"/>
              <a:gd name="connsiteX3650" fmla="*/ 808644 w 5675092"/>
              <a:gd name="connsiteY3650" fmla="*/ 1610592 h 2397608"/>
              <a:gd name="connsiteX3651" fmla="*/ 789915 w 5675092"/>
              <a:gd name="connsiteY3651" fmla="*/ 1329776 h 2397608"/>
              <a:gd name="connsiteX3652" fmla="*/ 788820 w 5675092"/>
              <a:gd name="connsiteY3652" fmla="*/ 1327994 h 2397608"/>
              <a:gd name="connsiteX3653" fmla="*/ 784290 w 5675092"/>
              <a:gd name="connsiteY3653" fmla="*/ 1327364 h 2397608"/>
              <a:gd name="connsiteX3654" fmla="*/ 789123 w 5675092"/>
              <a:gd name="connsiteY3654" fmla="*/ 1322316 h 2397608"/>
              <a:gd name="connsiteX3655" fmla="*/ 791540 w 5675092"/>
              <a:gd name="connsiteY3655" fmla="*/ 1345035 h 2397608"/>
              <a:gd name="connsiteX3656" fmla="*/ 786706 w 5675092"/>
              <a:gd name="connsiteY3656" fmla="*/ 1342509 h 2397608"/>
              <a:gd name="connsiteX3657" fmla="*/ 789123 w 5675092"/>
              <a:gd name="connsiteY3657" fmla="*/ 1336515 h 2397608"/>
              <a:gd name="connsiteX3658" fmla="*/ 790403 w 5675092"/>
              <a:gd name="connsiteY3658" fmla="*/ 1334342 h 2397608"/>
              <a:gd name="connsiteX3659" fmla="*/ 791540 w 5675092"/>
              <a:gd name="connsiteY3659" fmla="*/ 1332414 h 2397608"/>
              <a:gd name="connsiteX3660" fmla="*/ 790403 w 5675092"/>
              <a:gd name="connsiteY3660" fmla="*/ 1334342 h 2397608"/>
              <a:gd name="connsiteX3661" fmla="*/ 789915 w 5675092"/>
              <a:gd name="connsiteY3661" fmla="*/ 1329776 h 2397608"/>
              <a:gd name="connsiteX3662" fmla="*/ 805554 w 5675092"/>
              <a:gd name="connsiteY3662" fmla="*/ 1478681 h 2397608"/>
              <a:gd name="connsiteX3663" fmla="*/ 800036 w 5675092"/>
              <a:gd name="connsiteY3663" fmla="*/ 1471575 h 2397608"/>
              <a:gd name="connsiteX3664" fmla="*/ 798035 w 5675092"/>
              <a:gd name="connsiteY3664" fmla="*/ 1479191 h 2397608"/>
              <a:gd name="connsiteX3665" fmla="*/ 805554 w 5675092"/>
              <a:gd name="connsiteY3665" fmla="*/ 1478681 h 2397608"/>
              <a:gd name="connsiteX3666" fmla="*/ 825334 w 5675092"/>
              <a:gd name="connsiteY3666" fmla="*/ 1739276 h 2397608"/>
              <a:gd name="connsiteX3667" fmla="*/ 825333 w 5675092"/>
              <a:gd name="connsiteY3667" fmla="*/ 1739276 h 2397608"/>
              <a:gd name="connsiteX3668" fmla="*/ 825333 w 5675092"/>
              <a:gd name="connsiteY3668" fmla="*/ 1739276 h 2397608"/>
              <a:gd name="connsiteX3669" fmla="*/ 823333 w 5675092"/>
              <a:gd name="connsiteY3669" fmla="*/ 1704422 h 2397608"/>
              <a:gd name="connsiteX3670" fmla="*/ 817992 w 5675092"/>
              <a:gd name="connsiteY3670" fmla="*/ 1704784 h 2397608"/>
              <a:gd name="connsiteX3671" fmla="*/ 822887 w 5675092"/>
              <a:gd name="connsiteY3671" fmla="*/ 1701955 h 2397608"/>
              <a:gd name="connsiteX3672" fmla="*/ 823333 w 5675092"/>
              <a:gd name="connsiteY3672" fmla="*/ 1704422 h 2397608"/>
              <a:gd name="connsiteX3673" fmla="*/ 839389 w 5675092"/>
              <a:gd name="connsiteY3673" fmla="*/ 1939895 h 2397608"/>
              <a:gd name="connsiteX3674" fmla="*/ 825801 w 5675092"/>
              <a:gd name="connsiteY3674" fmla="*/ 1936025 h 2397608"/>
              <a:gd name="connsiteX3675" fmla="*/ 831026 w 5675092"/>
              <a:gd name="connsiteY3675" fmla="*/ 1934470 h 2397608"/>
              <a:gd name="connsiteX3676" fmla="*/ 834744 w 5675092"/>
              <a:gd name="connsiteY3676" fmla="*/ 1933364 h 2397608"/>
              <a:gd name="connsiteX3677" fmla="*/ 827549 w 5675092"/>
              <a:gd name="connsiteY3677" fmla="*/ 1925358 h 2397608"/>
              <a:gd name="connsiteX3678" fmla="*/ 831173 w 5675092"/>
              <a:gd name="connsiteY3678" fmla="*/ 1925358 h 2397608"/>
              <a:gd name="connsiteX3679" fmla="*/ 834769 w 5675092"/>
              <a:gd name="connsiteY3679" fmla="*/ 1933356 h 2397608"/>
              <a:gd name="connsiteX3680" fmla="*/ 836250 w 5675092"/>
              <a:gd name="connsiteY3680" fmla="*/ 1932916 h 2397608"/>
              <a:gd name="connsiteX3681" fmla="*/ 839389 w 5675092"/>
              <a:gd name="connsiteY3681" fmla="*/ 1939895 h 2397608"/>
              <a:gd name="connsiteX3682" fmla="*/ 857307 w 5675092"/>
              <a:gd name="connsiteY3682" fmla="*/ 2177242 h 2397608"/>
              <a:gd name="connsiteX3683" fmla="*/ 852926 w 5675092"/>
              <a:gd name="connsiteY3683" fmla="*/ 2177354 h 2397608"/>
              <a:gd name="connsiteX3684" fmla="*/ 850509 w 5675092"/>
              <a:gd name="connsiteY3684" fmla="*/ 2170177 h 2397608"/>
              <a:gd name="connsiteX3685" fmla="*/ 857156 w 5675092"/>
              <a:gd name="connsiteY3685" fmla="*/ 2176457 h 2397608"/>
              <a:gd name="connsiteX3686" fmla="*/ 857307 w 5675092"/>
              <a:gd name="connsiteY3686" fmla="*/ 2177242 h 2397608"/>
              <a:gd name="connsiteX3687" fmla="*/ 828836 w 5675092"/>
              <a:gd name="connsiteY3687" fmla="*/ 1748860 h 2397608"/>
              <a:gd name="connsiteX3688" fmla="*/ 824259 w 5675092"/>
              <a:gd name="connsiteY3688" fmla="*/ 1758757 h 2397608"/>
              <a:gd name="connsiteX3689" fmla="*/ 815775 w 5675092"/>
              <a:gd name="connsiteY3689" fmla="*/ 1749747 h 2397608"/>
              <a:gd name="connsiteX3690" fmla="*/ 828836 w 5675092"/>
              <a:gd name="connsiteY3690" fmla="*/ 1748860 h 2397608"/>
              <a:gd name="connsiteX3691" fmla="*/ 774627 w 5675092"/>
              <a:gd name="connsiteY3691" fmla="*/ 944147 h 2397608"/>
              <a:gd name="connsiteX3692" fmla="*/ 767092 w 5675092"/>
              <a:gd name="connsiteY3692" fmla="*/ 946636 h 2397608"/>
              <a:gd name="connsiteX3693" fmla="*/ 769605 w 5675092"/>
              <a:gd name="connsiteY3693" fmla="*/ 951610 h 2397608"/>
              <a:gd name="connsiteX3694" fmla="*/ 774627 w 5675092"/>
              <a:gd name="connsiteY3694" fmla="*/ 944147 h 2397608"/>
              <a:gd name="connsiteX3695" fmla="*/ 772114 w 5675092"/>
              <a:gd name="connsiteY3695" fmla="*/ 896882 h 2397608"/>
              <a:gd name="connsiteX3696" fmla="*/ 762067 w 5675092"/>
              <a:gd name="connsiteY3696" fmla="*/ 899371 h 2397608"/>
              <a:gd name="connsiteX3697" fmla="*/ 772114 w 5675092"/>
              <a:gd name="connsiteY3697" fmla="*/ 896882 h 2397608"/>
              <a:gd name="connsiteX3698" fmla="*/ 819072 w 5675092"/>
              <a:gd name="connsiteY3698" fmla="*/ 1578626 h 2397608"/>
              <a:gd name="connsiteX3699" fmla="*/ 812634 w 5675092"/>
              <a:gd name="connsiteY3699" fmla="*/ 1582922 h 2397608"/>
              <a:gd name="connsiteX3700" fmla="*/ 817648 w 5675092"/>
              <a:gd name="connsiteY3700" fmla="*/ 1582581 h 2397608"/>
              <a:gd name="connsiteX3701" fmla="*/ 817142 w 5675092"/>
              <a:gd name="connsiteY3701" fmla="*/ 1575133 h 2397608"/>
              <a:gd name="connsiteX3702" fmla="*/ 819072 w 5675092"/>
              <a:gd name="connsiteY3702" fmla="*/ 1578626 h 2397608"/>
              <a:gd name="connsiteX3703" fmla="*/ 830346 w 5675092"/>
              <a:gd name="connsiteY3703" fmla="*/ 1739276 h 2397608"/>
              <a:gd name="connsiteX3704" fmla="*/ 825334 w 5675092"/>
              <a:gd name="connsiteY3704" fmla="*/ 1739276 h 2397608"/>
              <a:gd name="connsiteX3705" fmla="*/ 828779 w 5675092"/>
              <a:gd name="connsiteY3705" fmla="*/ 1738337 h 2397608"/>
              <a:gd name="connsiteX3706" fmla="*/ 830346 w 5675092"/>
              <a:gd name="connsiteY3706" fmla="*/ 1739276 h 2397608"/>
              <a:gd name="connsiteX3707" fmla="*/ 739807 w 5675092"/>
              <a:gd name="connsiteY3707" fmla="*/ 393838 h 2397608"/>
              <a:gd name="connsiteX3708" fmla="*/ 734306 w 5675092"/>
              <a:gd name="connsiteY3708" fmla="*/ 394510 h 2397608"/>
              <a:gd name="connsiteX3709" fmla="*/ 724316 w 5675092"/>
              <a:gd name="connsiteY3709" fmla="*/ 399293 h 2397608"/>
              <a:gd name="connsiteX3710" fmla="*/ 721818 w 5675092"/>
              <a:gd name="connsiteY3710" fmla="*/ 394510 h 2397608"/>
              <a:gd name="connsiteX3711" fmla="*/ 714325 w 5675092"/>
              <a:gd name="connsiteY3711" fmla="*/ 394510 h 2397608"/>
              <a:gd name="connsiteX3712" fmla="*/ 720570 w 5675092"/>
              <a:gd name="connsiteY3712" fmla="*/ 391820 h 2397608"/>
              <a:gd name="connsiteX3713" fmla="*/ 726815 w 5675092"/>
              <a:gd name="connsiteY3713" fmla="*/ 394510 h 2397608"/>
              <a:gd name="connsiteX3714" fmla="*/ 739807 w 5675092"/>
              <a:gd name="connsiteY3714" fmla="*/ 393838 h 2397608"/>
              <a:gd name="connsiteX3715" fmla="*/ 853228 w 5675092"/>
              <a:gd name="connsiteY3715" fmla="*/ 2054195 h 2397608"/>
              <a:gd name="connsiteX3716" fmla="*/ 852523 w 5675092"/>
              <a:gd name="connsiteY3716" fmla="*/ 2057781 h 2397608"/>
              <a:gd name="connsiteX3717" fmla="*/ 846883 w 5675092"/>
              <a:gd name="connsiteY3717" fmla="*/ 2055391 h 2397608"/>
              <a:gd name="connsiteX3718" fmla="*/ 849704 w 5675092"/>
              <a:gd name="connsiteY3718" fmla="*/ 2050608 h 2397608"/>
              <a:gd name="connsiteX3719" fmla="*/ 853228 w 5675092"/>
              <a:gd name="connsiteY3719" fmla="*/ 2054195 h 2397608"/>
              <a:gd name="connsiteX3720" fmla="*/ 861117 w 5675092"/>
              <a:gd name="connsiteY3720" fmla="*/ 2155341 h 2397608"/>
              <a:gd name="connsiteX3721" fmla="*/ 849776 w 5675092"/>
              <a:gd name="connsiteY3721" fmla="*/ 2160324 h 2397608"/>
              <a:gd name="connsiteX3722" fmla="*/ 848402 w 5675092"/>
              <a:gd name="connsiteY3722" fmla="*/ 2159201 h 2397608"/>
              <a:gd name="connsiteX3723" fmla="*/ 853366 w 5675092"/>
              <a:gd name="connsiteY3723" fmla="*/ 2155867 h 2397608"/>
              <a:gd name="connsiteX3724" fmla="*/ 861117 w 5675092"/>
              <a:gd name="connsiteY3724" fmla="*/ 2155341 h 2397608"/>
              <a:gd name="connsiteX3725" fmla="*/ 864044 w 5675092"/>
              <a:gd name="connsiteY3725" fmla="*/ 2195890 h 2397608"/>
              <a:gd name="connsiteX3726" fmla="*/ 851770 w 5675092"/>
              <a:gd name="connsiteY3726" fmla="*/ 2202416 h 2397608"/>
              <a:gd name="connsiteX3727" fmla="*/ 838887 w 5675092"/>
              <a:gd name="connsiteY3727" fmla="*/ 2199996 h 2397608"/>
              <a:gd name="connsiteX3728" fmla="*/ 864044 w 5675092"/>
              <a:gd name="connsiteY3728" fmla="*/ 2195890 h 2397608"/>
              <a:gd name="connsiteX3729" fmla="*/ 843787 w 5675092"/>
              <a:gd name="connsiteY3729" fmla="*/ 1897649 h 2397608"/>
              <a:gd name="connsiteX3730" fmla="*/ 844274 w 5675092"/>
              <a:gd name="connsiteY3730" fmla="*/ 1904809 h 2397608"/>
              <a:gd name="connsiteX3731" fmla="*/ 843787 w 5675092"/>
              <a:gd name="connsiteY3731" fmla="*/ 1897649 h 2397608"/>
              <a:gd name="connsiteX3732" fmla="*/ 839400 w 5675092"/>
              <a:gd name="connsiteY3732" fmla="*/ 1833059 h 2397608"/>
              <a:gd name="connsiteX3733" fmla="*/ 831047 w 5675092"/>
              <a:gd name="connsiteY3733" fmla="*/ 1834269 h 2397608"/>
              <a:gd name="connsiteX3734" fmla="*/ 826309 w 5675092"/>
              <a:gd name="connsiteY3734" fmla="*/ 1831381 h 2397608"/>
              <a:gd name="connsiteX3735" fmla="*/ 821315 w 5675092"/>
              <a:gd name="connsiteY3735" fmla="*/ 1834288 h 2397608"/>
              <a:gd name="connsiteX3736" fmla="*/ 825614 w 5675092"/>
              <a:gd name="connsiteY3736" fmla="*/ 1821157 h 2397608"/>
              <a:gd name="connsiteX3737" fmla="*/ 835949 w 5675092"/>
              <a:gd name="connsiteY3737" fmla="*/ 1820455 h 2397608"/>
              <a:gd name="connsiteX3738" fmla="*/ 839400 w 5675092"/>
              <a:gd name="connsiteY3738" fmla="*/ 1833059 h 2397608"/>
              <a:gd name="connsiteX3739" fmla="*/ 829808 w 5675092"/>
              <a:gd name="connsiteY3739" fmla="*/ 1691498 h 2397608"/>
              <a:gd name="connsiteX3740" fmla="*/ 812422 w 5675092"/>
              <a:gd name="connsiteY3740" fmla="*/ 1697673 h 2397608"/>
              <a:gd name="connsiteX3741" fmla="*/ 812591 w 5675092"/>
              <a:gd name="connsiteY3741" fmla="*/ 1700158 h 2397608"/>
              <a:gd name="connsiteX3742" fmla="*/ 817992 w 5675092"/>
              <a:gd name="connsiteY3742" fmla="*/ 1704784 h 2397608"/>
              <a:gd name="connsiteX3743" fmla="*/ 810059 w 5675092"/>
              <a:gd name="connsiteY3743" fmla="*/ 1700330 h 2397608"/>
              <a:gd name="connsiteX3744" fmla="*/ 797737 w 5675092"/>
              <a:gd name="connsiteY3744" fmla="*/ 1706160 h 2397608"/>
              <a:gd name="connsiteX3745" fmla="*/ 794868 w 5675092"/>
              <a:gd name="connsiteY3745" fmla="*/ 1701362 h 2397608"/>
              <a:gd name="connsiteX3746" fmla="*/ 792504 w 5675092"/>
              <a:gd name="connsiteY3746" fmla="*/ 1704019 h 2397608"/>
              <a:gd name="connsiteX3747" fmla="*/ 795374 w 5675092"/>
              <a:gd name="connsiteY3747" fmla="*/ 1708818 h 2397608"/>
              <a:gd name="connsiteX3748" fmla="*/ 788116 w 5675092"/>
              <a:gd name="connsiteY3748" fmla="*/ 1714304 h 2397608"/>
              <a:gd name="connsiteX3749" fmla="*/ 782545 w 5675092"/>
              <a:gd name="connsiteY3749" fmla="*/ 1707192 h 2397608"/>
              <a:gd name="connsiteX3750" fmla="*/ 789803 w 5675092"/>
              <a:gd name="connsiteY3750" fmla="*/ 1701706 h 2397608"/>
              <a:gd name="connsiteX3751" fmla="*/ 784740 w 5675092"/>
              <a:gd name="connsiteY3751" fmla="*/ 1702050 h 2397608"/>
              <a:gd name="connsiteX3752" fmla="*/ 783895 w 5675092"/>
              <a:gd name="connsiteY3752" fmla="*/ 1689623 h 2397608"/>
              <a:gd name="connsiteX3753" fmla="*/ 791829 w 5675092"/>
              <a:gd name="connsiteY3753" fmla="*/ 1694077 h 2397608"/>
              <a:gd name="connsiteX3754" fmla="*/ 791153 w 5675092"/>
              <a:gd name="connsiteY3754" fmla="*/ 1684136 h 2397608"/>
              <a:gd name="connsiteX3755" fmla="*/ 799424 w 5675092"/>
              <a:gd name="connsiteY3755" fmla="*/ 1693562 h 2397608"/>
              <a:gd name="connsiteX3756" fmla="*/ 809383 w 5675092"/>
              <a:gd name="connsiteY3756" fmla="*/ 1690389 h 2397608"/>
              <a:gd name="connsiteX3757" fmla="*/ 811409 w 5675092"/>
              <a:gd name="connsiteY3757" fmla="*/ 1682760 h 2397608"/>
              <a:gd name="connsiteX3758" fmla="*/ 816810 w 5675092"/>
              <a:gd name="connsiteY3758" fmla="*/ 1687387 h 2397608"/>
              <a:gd name="connsiteX3759" fmla="*/ 811747 w 5675092"/>
              <a:gd name="connsiteY3759" fmla="*/ 1687731 h 2397608"/>
              <a:gd name="connsiteX3760" fmla="*/ 829808 w 5675092"/>
              <a:gd name="connsiteY3760" fmla="*/ 1691498 h 2397608"/>
              <a:gd name="connsiteX3761" fmla="*/ 845492 w 5675092"/>
              <a:gd name="connsiteY3761" fmla="*/ 1877287 h 2397608"/>
              <a:gd name="connsiteX3762" fmla="*/ 845409 w 5675092"/>
              <a:gd name="connsiteY3762" fmla="*/ 1877428 h 2397608"/>
              <a:gd name="connsiteX3763" fmla="*/ 844671 w 5675092"/>
              <a:gd name="connsiteY3763" fmla="*/ 1877216 h 2397608"/>
              <a:gd name="connsiteX3764" fmla="*/ 853121 w 5675092"/>
              <a:gd name="connsiteY3764" fmla="*/ 1962775 h 2397608"/>
              <a:gd name="connsiteX3765" fmla="*/ 848203 w 5675092"/>
              <a:gd name="connsiteY3765" fmla="*/ 1961237 h 2397608"/>
              <a:gd name="connsiteX3766" fmla="*/ 848163 w 5675092"/>
              <a:gd name="connsiteY3766" fmla="*/ 1962070 h 2397608"/>
              <a:gd name="connsiteX3767" fmla="*/ 847683 w 5675092"/>
              <a:gd name="connsiteY3767" fmla="*/ 1961075 h 2397608"/>
              <a:gd name="connsiteX3768" fmla="*/ 847153 w 5675092"/>
              <a:gd name="connsiteY3768" fmla="*/ 1960910 h 2397608"/>
              <a:gd name="connsiteX3769" fmla="*/ 843071 w 5675092"/>
              <a:gd name="connsiteY3769" fmla="*/ 1962775 h 2397608"/>
              <a:gd name="connsiteX3770" fmla="*/ 853121 w 5675092"/>
              <a:gd name="connsiteY3770" fmla="*/ 1967752 h 2397608"/>
              <a:gd name="connsiteX3771" fmla="*/ 853121 w 5675092"/>
              <a:gd name="connsiteY3771" fmla="*/ 1962775 h 2397608"/>
              <a:gd name="connsiteX3772" fmla="*/ 850232 w 5675092"/>
              <a:gd name="connsiteY3772" fmla="*/ 1915770 h 2397608"/>
              <a:gd name="connsiteX3773" fmla="*/ 849126 w 5675092"/>
              <a:gd name="connsiteY3773" fmla="*/ 1915428 h 2397608"/>
              <a:gd name="connsiteX3774" fmla="*/ 848107 w 5675092"/>
              <a:gd name="connsiteY3774" fmla="*/ 1916681 h 2397608"/>
              <a:gd name="connsiteX3775" fmla="*/ 847549 w 5675092"/>
              <a:gd name="connsiteY3775" fmla="*/ 1917368 h 2397608"/>
              <a:gd name="connsiteX3776" fmla="*/ 848281 w 5675092"/>
              <a:gd name="connsiteY3776" fmla="*/ 1917699 h 2397608"/>
              <a:gd name="connsiteX3777" fmla="*/ 834141 w 5675092"/>
              <a:gd name="connsiteY3777" fmla="*/ 1674181 h 2397608"/>
              <a:gd name="connsiteX3778" fmla="*/ 827797 w 5675092"/>
              <a:gd name="connsiteY3778" fmla="*/ 1674180 h 2397608"/>
              <a:gd name="connsiteX3779" fmla="*/ 827797 w 5675092"/>
              <a:gd name="connsiteY3779" fmla="*/ 1667006 h 2397608"/>
              <a:gd name="connsiteX3780" fmla="*/ 834141 w 5675092"/>
              <a:gd name="connsiteY3780" fmla="*/ 1674181 h 2397608"/>
              <a:gd name="connsiteX3781" fmla="*/ 818564 w 5675092"/>
              <a:gd name="connsiteY3781" fmla="*/ 1433852 h 2397608"/>
              <a:gd name="connsiteX3782" fmla="*/ 817392 w 5675092"/>
              <a:gd name="connsiteY3782" fmla="*/ 1430504 h 2397608"/>
              <a:gd name="connsiteX3783" fmla="*/ 809119 w 5675092"/>
              <a:gd name="connsiteY3783" fmla="*/ 1429709 h 2397608"/>
              <a:gd name="connsiteX3784" fmla="*/ 808156 w 5675092"/>
              <a:gd name="connsiteY3784" fmla="*/ 1433517 h 2397608"/>
              <a:gd name="connsiteX3785" fmla="*/ 804831 w 5675092"/>
              <a:gd name="connsiteY3785" fmla="*/ 1432321 h 2397608"/>
              <a:gd name="connsiteX3786" fmla="*/ 807618 w 5675092"/>
              <a:gd name="connsiteY3786" fmla="*/ 1429565 h 2397608"/>
              <a:gd name="connsiteX3787" fmla="*/ 804084 w 5675092"/>
              <a:gd name="connsiteY3787" fmla="*/ 1429226 h 2397608"/>
              <a:gd name="connsiteX3788" fmla="*/ 802861 w 5675092"/>
              <a:gd name="connsiteY3788" fmla="*/ 1429108 h 2397608"/>
              <a:gd name="connsiteX3789" fmla="*/ 804831 w 5675092"/>
              <a:gd name="connsiteY3789" fmla="*/ 1434712 h 2397608"/>
              <a:gd name="connsiteX3790" fmla="*/ 799998 w 5675092"/>
              <a:gd name="connsiteY3790" fmla="*/ 1434870 h 2397608"/>
              <a:gd name="connsiteX3791" fmla="*/ 799784 w 5675092"/>
              <a:gd name="connsiteY3791" fmla="*/ 1435439 h 2397608"/>
              <a:gd name="connsiteX3792" fmla="*/ 797293 w 5675092"/>
              <a:gd name="connsiteY3792" fmla="*/ 1434959 h 2397608"/>
              <a:gd name="connsiteX3793" fmla="*/ 795036 w 5675092"/>
              <a:gd name="connsiteY3793" fmla="*/ 1435032 h 2397608"/>
              <a:gd name="connsiteX3794" fmla="*/ 795126 w 5675092"/>
              <a:gd name="connsiteY3794" fmla="*/ 1436379 h 2397608"/>
              <a:gd name="connsiteX3795" fmla="*/ 795506 w 5675092"/>
              <a:gd name="connsiteY3795" fmla="*/ 1441962 h 2397608"/>
              <a:gd name="connsiteX3796" fmla="*/ 805364 w 5675092"/>
              <a:gd name="connsiteY3796" fmla="*/ 1438801 h 2397608"/>
              <a:gd name="connsiteX3797" fmla="*/ 805027 w 5675092"/>
              <a:gd name="connsiteY3797" fmla="*/ 1433836 h 2397608"/>
              <a:gd name="connsiteX3798" fmla="*/ 817561 w 5675092"/>
              <a:gd name="connsiteY3798" fmla="*/ 1432984 h 2397608"/>
              <a:gd name="connsiteX3799" fmla="*/ 817729 w 5675092"/>
              <a:gd name="connsiteY3799" fmla="*/ 1435467 h 2397608"/>
              <a:gd name="connsiteX3800" fmla="*/ 818564 w 5675092"/>
              <a:gd name="connsiteY3800" fmla="*/ 1433852 h 2397608"/>
              <a:gd name="connsiteX3801" fmla="*/ 812085 w 5675092"/>
              <a:gd name="connsiteY3801" fmla="*/ 1335467 h 2397608"/>
              <a:gd name="connsiteX3802" fmla="*/ 809665 w 5675092"/>
              <a:gd name="connsiteY3802" fmla="*/ 1337859 h 2397608"/>
              <a:gd name="connsiteX3803" fmla="*/ 812085 w 5675092"/>
              <a:gd name="connsiteY3803" fmla="*/ 1337858 h 2397608"/>
              <a:gd name="connsiteX3804" fmla="*/ 807249 w 5675092"/>
              <a:gd name="connsiteY3804" fmla="*/ 1335467 h 2397608"/>
              <a:gd name="connsiteX3805" fmla="*/ 812085 w 5675092"/>
              <a:gd name="connsiteY3805" fmla="*/ 1335467 h 2397608"/>
              <a:gd name="connsiteX3806" fmla="*/ 840252 w 5675092"/>
              <a:gd name="connsiteY3806" fmla="*/ 1702941 h 2397608"/>
              <a:gd name="connsiteX3807" fmla="*/ 836919 w 5675092"/>
              <a:gd name="connsiteY3807" fmla="*/ 1707360 h 2397608"/>
              <a:gd name="connsiteX3808" fmla="*/ 833018 w 5675092"/>
              <a:gd name="connsiteY3808" fmla="*/ 1703432 h 2397608"/>
              <a:gd name="connsiteX3809" fmla="*/ 840252 w 5675092"/>
              <a:gd name="connsiteY3809" fmla="*/ 1702941 h 2397608"/>
              <a:gd name="connsiteX3810" fmla="*/ 845655 w 5675092"/>
              <a:gd name="connsiteY3810" fmla="*/ 1782471 h 2397608"/>
              <a:gd name="connsiteX3811" fmla="*/ 840345 w 5675092"/>
              <a:gd name="connsiteY3811" fmla="*/ 1775642 h 2397608"/>
              <a:gd name="connsiteX3812" fmla="*/ 845655 w 5675092"/>
              <a:gd name="connsiteY3812" fmla="*/ 1782471 h 2397608"/>
              <a:gd name="connsiteX3813" fmla="*/ 835651 w 5675092"/>
              <a:gd name="connsiteY3813" fmla="*/ 1633455 h 2397608"/>
              <a:gd name="connsiteX3814" fmla="*/ 827524 w 5675092"/>
              <a:gd name="connsiteY3814" fmla="*/ 1634007 h 2397608"/>
              <a:gd name="connsiteX3815" fmla="*/ 824553 w 5675092"/>
              <a:gd name="connsiteY3815" fmla="*/ 1639996 h 2397608"/>
              <a:gd name="connsiteX3816" fmla="*/ 825380 w 5675092"/>
              <a:gd name="connsiteY3816" fmla="*/ 1639505 h 2397608"/>
              <a:gd name="connsiteX3817" fmla="*/ 827797 w 5675092"/>
              <a:gd name="connsiteY3817" fmla="*/ 1644288 h 2397608"/>
              <a:gd name="connsiteX3818" fmla="*/ 818129 w 5675092"/>
              <a:gd name="connsiteY3818" fmla="*/ 1646680 h 2397608"/>
              <a:gd name="connsiteX3819" fmla="*/ 820848 w 5675092"/>
              <a:gd name="connsiteY3819" fmla="*/ 1642195 h 2397608"/>
              <a:gd name="connsiteX3820" fmla="*/ 822527 w 5675092"/>
              <a:gd name="connsiteY3820" fmla="*/ 1641199 h 2397608"/>
              <a:gd name="connsiteX3821" fmla="*/ 821050 w 5675092"/>
              <a:gd name="connsiteY3821" fmla="*/ 1640410 h 2397608"/>
              <a:gd name="connsiteX3822" fmla="*/ 818825 w 5675092"/>
              <a:gd name="connsiteY3822" fmla="*/ 1644641 h 2397608"/>
              <a:gd name="connsiteX3823" fmla="*/ 800812 w 5675092"/>
              <a:gd name="connsiteY3823" fmla="*/ 1638332 h 2397608"/>
              <a:gd name="connsiteX3824" fmla="*/ 799737 w 5675092"/>
              <a:gd name="connsiteY3824" fmla="*/ 1641655 h 2397608"/>
              <a:gd name="connsiteX3825" fmla="*/ 804534 w 5675092"/>
              <a:gd name="connsiteY3825" fmla="*/ 1641149 h 2397608"/>
              <a:gd name="connsiteX3826" fmla="*/ 812087 w 5675092"/>
              <a:gd name="connsiteY3826" fmla="*/ 1650028 h 2397608"/>
              <a:gd name="connsiteX3827" fmla="*/ 802419 w 5675092"/>
              <a:gd name="connsiteY3827" fmla="*/ 1644767 h 2397608"/>
              <a:gd name="connsiteX3828" fmla="*/ 800002 w 5675092"/>
              <a:gd name="connsiteY3828" fmla="*/ 1647397 h 2397608"/>
              <a:gd name="connsiteX3829" fmla="*/ 795168 w 5675092"/>
              <a:gd name="connsiteY3829" fmla="*/ 1642136 h 2397608"/>
              <a:gd name="connsiteX3830" fmla="*/ 797518 w 5675092"/>
              <a:gd name="connsiteY3830" fmla="*/ 1641888 h 2397608"/>
              <a:gd name="connsiteX3831" fmla="*/ 793309 w 5675092"/>
              <a:gd name="connsiteY3831" fmla="*/ 1638841 h 2397608"/>
              <a:gd name="connsiteX3832" fmla="*/ 786486 w 5675092"/>
              <a:gd name="connsiteY3832" fmla="*/ 1649350 h 2397608"/>
              <a:gd name="connsiteX3833" fmla="*/ 780322 w 5675092"/>
              <a:gd name="connsiteY3833" fmla="*/ 1642392 h 2397608"/>
              <a:gd name="connsiteX3834" fmla="*/ 777040 w 5675092"/>
              <a:gd name="connsiteY3834" fmla="*/ 1643083 h 2397608"/>
              <a:gd name="connsiteX3835" fmla="*/ 777041 w 5675092"/>
              <a:gd name="connsiteY3835" fmla="*/ 1655050 h 2397608"/>
              <a:gd name="connsiteX3836" fmla="*/ 774322 w 5675092"/>
              <a:gd name="connsiteY3836" fmla="*/ 1646501 h 2397608"/>
              <a:gd name="connsiteX3837" fmla="*/ 776241 w 5675092"/>
              <a:gd name="connsiteY3837" fmla="*/ 1643251 h 2397608"/>
              <a:gd name="connsiteX3838" fmla="*/ 772621 w 5675092"/>
              <a:gd name="connsiteY3838" fmla="*/ 1644014 h 2397608"/>
              <a:gd name="connsiteX3839" fmla="*/ 761649 w 5675092"/>
              <a:gd name="connsiteY3839" fmla="*/ 1653547 h 2397608"/>
              <a:gd name="connsiteX3840" fmla="*/ 758639 w 5675092"/>
              <a:gd name="connsiteY3840" fmla="*/ 1646219 h 2397608"/>
              <a:gd name="connsiteX3841" fmla="*/ 751476 w 5675092"/>
              <a:gd name="connsiteY3841" fmla="*/ 1651727 h 2397608"/>
              <a:gd name="connsiteX3842" fmla="*/ 753638 w 5675092"/>
              <a:gd name="connsiteY3842" fmla="*/ 1646558 h 2397608"/>
              <a:gd name="connsiteX3843" fmla="*/ 746306 w 5675092"/>
              <a:gd name="connsiteY3843" fmla="*/ 1649567 h 2397608"/>
              <a:gd name="connsiteX3844" fmla="*/ 740965 w 5675092"/>
              <a:gd name="connsiteY3844" fmla="*/ 1644908 h 2397608"/>
              <a:gd name="connsiteX3845" fmla="*/ 735529 w 5675092"/>
              <a:gd name="connsiteY3845" fmla="*/ 1648102 h 2397608"/>
              <a:gd name="connsiteX3846" fmla="*/ 734410 w 5675092"/>
              <a:gd name="connsiteY3846" fmla="*/ 1651563 h 2397608"/>
              <a:gd name="connsiteX3847" fmla="*/ 734746 w 5675092"/>
              <a:gd name="connsiteY3847" fmla="*/ 1652659 h 2397608"/>
              <a:gd name="connsiteX3848" fmla="*/ 734311 w 5675092"/>
              <a:gd name="connsiteY3848" fmla="*/ 1651870 h 2397608"/>
              <a:gd name="connsiteX3849" fmla="*/ 733972 w 5675092"/>
              <a:gd name="connsiteY3849" fmla="*/ 1652917 h 2397608"/>
              <a:gd name="connsiteX3850" fmla="*/ 728801 w 5675092"/>
              <a:gd name="connsiteY3850" fmla="*/ 1650756 h 2397608"/>
              <a:gd name="connsiteX3851" fmla="*/ 730812 w 5675092"/>
              <a:gd name="connsiteY3851" fmla="*/ 1643949 h 2397608"/>
              <a:gd name="connsiteX3852" fmla="*/ 723163 w 5675092"/>
              <a:gd name="connsiteY3852" fmla="*/ 1643220 h 2397608"/>
              <a:gd name="connsiteX3853" fmla="*/ 724473 w 5675092"/>
              <a:gd name="connsiteY3853" fmla="*/ 1646679 h 2397608"/>
              <a:gd name="connsiteX3854" fmla="*/ 719036 w 5675092"/>
              <a:gd name="connsiteY3854" fmla="*/ 1646679 h 2397608"/>
              <a:gd name="connsiteX3855" fmla="*/ 719036 w 5675092"/>
              <a:gd name="connsiteY3855" fmla="*/ 1645117 h 2397608"/>
              <a:gd name="connsiteX3856" fmla="*/ 706465 w 5675092"/>
              <a:gd name="connsiteY3856" fmla="*/ 1654785 h 2397608"/>
              <a:gd name="connsiteX3857" fmla="*/ 700954 w 5675092"/>
              <a:gd name="connsiteY3857" fmla="*/ 1647626 h 2397608"/>
              <a:gd name="connsiteX3858" fmla="*/ 691630 w 5675092"/>
              <a:gd name="connsiteY3858" fmla="*/ 1658303 h 2397608"/>
              <a:gd name="connsiteX3859" fmla="*/ 676627 w 5675092"/>
              <a:gd name="connsiteY3859" fmla="*/ 1659322 h 2397608"/>
              <a:gd name="connsiteX3860" fmla="*/ 678448 w 5675092"/>
              <a:gd name="connsiteY3860" fmla="*/ 1649154 h 2397608"/>
              <a:gd name="connsiteX3861" fmla="*/ 670946 w 5675092"/>
              <a:gd name="connsiteY3861" fmla="*/ 1649664 h 2397608"/>
              <a:gd name="connsiteX3862" fmla="*/ 674125 w 5675092"/>
              <a:gd name="connsiteY3862" fmla="*/ 1659492 h 2397608"/>
              <a:gd name="connsiteX3863" fmla="*/ 659122 w 5675092"/>
              <a:gd name="connsiteY3863" fmla="*/ 1660511 h 2397608"/>
              <a:gd name="connsiteX3864" fmla="*/ 660944 w 5675092"/>
              <a:gd name="connsiteY3864" fmla="*/ 1650344 h 2397608"/>
              <a:gd name="connsiteX3865" fmla="*/ 652932 w 5675092"/>
              <a:gd name="connsiteY3865" fmla="*/ 1643354 h 2397608"/>
              <a:gd name="connsiteX3866" fmla="*/ 648271 w 5675092"/>
              <a:gd name="connsiteY3866" fmla="*/ 1648693 h 2397608"/>
              <a:gd name="connsiteX3867" fmla="*/ 656282 w 5675092"/>
              <a:gd name="connsiteY3867" fmla="*/ 1655682 h 2397608"/>
              <a:gd name="connsiteX3868" fmla="*/ 643778 w 5675092"/>
              <a:gd name="connsiteY3868" fmla="*/ 1656531 h 2397608"/>
              <a:gd name="connsiteX3869" fmla="*/ 643270 w 5675092"/>
              <a:gd name="connsiteY3869" fmla="*/ 1649033 h 2397608"/>
              <a:gd name="connsiteX3870" fmla="*/ 633436 w 5675092"/>
              <a:gd name="connsiteY3870" fmla="*/ 1652211 h 2397608"/>
              <a:gd name="connsiteX3871" fmla="*/ 632927 w 5675092"/>
              <a:gd name="connsiteY3871" fmla="*/ 1644713 h 2397608"/>
              <a:gd name="connsiteX3872" fmla="*/ 645430 w 5675092"/>
              <a:gd name="connsiteY3872" fmla="*/ 1643863 h 2397608"/>
              <a:gd name="connsiteX3873" fmla="*/ 647421 w 5675092"/>
              <a:gd name="connsiteY3873" fmla="*/ 1636196 h 2397608"/>
              <a:gd name="connsiteX3874" fmla="*/ 659585 w 5675092"/>
              <a:gd name="connsiteY3874" fmla="*/ 1630347 h 2397608"/>
              <a:gd name="connsiteX3875" fmla="*/ 642081 w 5675092"/>
              <a:gd name="connsiteY3875" fmla="*/ 1631536 h 2397608"/>
              <a:gd name="connsiteX3876" fmla="*/ 643902 w 5675092"/>
              <a:gd name="connsiteY3876" fmla="*/ 1621369 h 2397608"/>
              <a:gd name="connsiteX3877" fmla="*/ 649413 w 5675092"/>
              <a:gd name="connsiteY3877" fmla="*/ 1628527 h 2397608"/>
              <a:gd name="connsiteX3878" fmla="*/ 664418 w 5675092"/>
              <a:gd name="connsiteY3878" fmla="*/ 1627508 h 2397608"/>
              <a:gd name="connsiteX3879" fmla="*/ 664757 w 5675092"/>
              <a:gd name="connsiteY3879" fmla="*/ 1632507 h 2397608"/>
              <a:gd name="connsiteX3880" fmla="*/ 680440 w 5675092"/>
              <a:gd name="connsiteY3880" fmla="*/ 1641486 h 2397608"/>
              <a:gd name="connsiteX3881" fmla="*/ 692265 w 5675092"/>
              <a:gd name="connsiteY3881" fmla="*/ 1630639 h 2397608"/>
              <a:gd name="connsiteX3882" fmla="*/ 705446 w 5675092"/>
              <a:gd name="connsiteY3882" fmla="*/ 1639787 h 2397608"/>
              <a:gd name="connsiteX3883" fmla="*/ 704937 w 5675092"/>
              <a:gd name="connsiteY3883" fmla="*/ 1632288 h 2397608"/>
              <a:gd name="connsiteX3884" fmla="*/ 717950 w 5675092"/>
              <a:gd name="connsiteY3884" fmla="*/ 1638938 h 2397608"/>
              <a:gd name="connsiteX3885" fmla="*/ 720110 w 5675092"/>
              <a:gd name="connsiteY3885" fmla="*/ 1633769 h 2397608"/>
              <a:gd name="connsiteX3886" fmla="*/ 700105 w 5675092"/>
              <a:gd name="connsiteY3886" fmla="*/ 1635128 h 2397608"/>
              <a:gd name="connsiteX3887" fmla="*/ 677260 w 5675092"/>
              <a:gd name="connsiteY3887" fmla="*/ 1631658 h 2397608"/>
              <a:gd name="connsiteX3888" fmla="*/ 676750 w 5675092"/>
              <a:gd name="connsiteY3888" fmla="*/ 1624159 h 2397608"/>
              <a:gd name="connsiteX3889" fmla="*/ 691754 w 5675092"/>
              <a:gd name="connsiteY3889" fmla="*/ 1623140 h 2397608"/>
              <a:gd name="connsiteX3890" fmla="*/ 709260 w 5675092"/>
              <a:gd name="connsiteY3890" fmla="*/ 1621951 h 2397608"/>
              <a:gd name="connsiteX3891" fmla="*/ 719262 w 5675092"/>
              <a:gd name="connsiteY3891" fmla="*/ 1621272 h 2397608"/>
              <a:gd name="connsiteX3892" fmla="*/ 723754 w 5675092"/>
              <a:gd name="connsiteY3892" fmla="*/ 1613434 h 2397608"/>
              <a:gd name="connsiteX3893" fmla="*/ 726764 w 5675092"/>
              <a:gd name="connsiteY3893" fmla="*/ 1620762 h 2397608"/>
              <a:gd name="connsiteX3894" fmla="*/ 739267 w 5675092"/>
              <a:gd name="connsiteY3894" fmla="*/ 1619912 h 2397608"/>
              <a:gd name="connsiteX3895" fmla="*/ 733586 w 5675092"/>
              <a:gd name="connsiteY3895" fmla="*/ 1610254 h 2397608"/>
              <a:gd name="connsiteX3896" fmla="*/ 741598 w 5675092"/>
              <a:gd name="connsiteY3896" fmla="*/ 1617244 h 2397608"/>
              <a:gd name="connsiteX3897" fmla="*/ 746260 w 5675092"/>
              <a:gd name="connsiteY3897" fmla="*/ 1611905 h 2397608"/>
              <a:gd name="connsiteX3898" fmla="*/ 766944 w 5675092"/>
              <a:gd name="connsiteY3898" fmla="*/ 1620544 h 2397608"/>
              <a:gd name="connsiteX3899" fmla="*/ 774276 w 5675092"/>
              <a:gd name="connsiteY3899" fmla="*/ 1617535 h 2397608"/>
              <a:gd name="connsiteX3900" fmla="*/ 768936 w 5675092"/>
              <a:gd name="connsiteY3900" fmla="*/ 1612876 h 2397608"/>
              <a:gd name="connsiteX3901" fmla="*/ 787120 w 5675092"/>
              <a:gd name="connsiteY3901" fmla="*/ 1621685 h 2397608"/>
              <a:gd name="connsiteX3902" fmla="*/ 799453 w 5675092"/>
              <a:gd name="connsiteY3902" fmla="*/ 1618336 h 2397608"/>
              <a:gd name="connsiteX3903" fmla="*/ 796953 w 5675092"/>
              <a:gd name="connsiteY3903" fmla="*/ 1618506 h 2397608"/>
              <a:gd name="connsiteX3904" fmla="*/ 799623 w 5675092"/>
              <a:gd name="connsiteY3904" fmla="*/ 1620835 h 2397608"/>
              <a:gd name="connsiteX3905" fmla="*/ 816788 w 5675092"/>
              <a:gd name="connsiteY3905" fmla="*/ 1614647 h 2397608"/>
              <a:gd name="connsiteX3906" fmla="*/ 822299 w 5675092"/>
              <a:gd name="connsiteY3906" fmla="*/ 1621806 h 2397608"/>
              <a:gd name="connsiteX3907" fmla="*/ 797802 w 5675092"/>
              <a:gd name="connsiteY3907" fmla="*/ 1631004 h 2397608"/>
              <a:gd name="connsiteX3908" fmla="*/ 820647 w 5675092"/>
              <a:gd name="connsiteY3908" fmla="*/ 1634474 h 2397608"/>
              <a:gd name="connsiteX3909" fmla="*/ 817637 w 5675092"/>
              <a:gd name="connsiteY3909" fmla="*/ 1627145 h 2397608"/>
              <a:gd name="connsiteX3910" fmla="*/ 835651 w 5675092"/>
              <a:gd name="connsiteY3910" fmla="*/ 1633455 h 2397608"/>
              <a:gd name="connsiteX3911" fmla="*/ 831906 w 5675092"/>
              <a:gd name="connsiteY3911" fmla="*/ 1559655 h 2397608"/>
              <a:gd name="connsiteX3912" fmla="*/ 830704 w 5675092"/>
              <a:gd name="connsiteY3912" fmla="*/ 1564230 h 2397608"/>
              <a:gd name="connsiteX3913" fmla="*/ 827968 w 5675092"/>
              <a:gd name="connsiteY3913" fmla="*/ 1559624 h 2397608"/>
              <a:gd name="connsiteX3914" fmla="*/ 827805 w 5675092"/>
              <a:gd name="connsiteY3914" fmla="*/ 1557238 h 2397608"/>
              <a:gd name="connsiteX3915" fmla="*/ 831906 w 5675092"/>
              <a:gd name="connsiteY3915" fmla="*/ 1559655 h 2397608"/>
              <a:gd name="connsiteX3916" fmla="*/ 847132 w 5675092"/>
              <a:gd name="connsiteY3916" fmla="*/ 1766250 h 2397608"/>
              <a:gd name="connsiteX3917" fmla="*/ 837463 w 5675092"/>
              <a:gd name="connsiteY3917" fmla="*/ 1766250 h 2397608"/>
              <a:gd name="connsiteX3918" fmla="*/ 841392 w 5675092"/>
              <a:gd name="connsiteY3918" fmla="*/ 1763560 h 2397608"/>
              <a:gd name="connsiteX3919" fmla="*/ 847132 w 5675092"/>
              <a:gd name="connsiteY3919" fmla="*/ 1766250 h 2397608"/>
              <a:gd name="connsiteX3920" fmla="*/ 858741 w 5675092"/>
              <a:gd name="connsiteY3920" fmla="*/ 1903824 h 2397608"/>
              <a:gd name="connsiteX3921" fmla="*/ 854243 w 5675092"/>
              <a:gd name="connsiteY3921" fmla="*/ 1908923 h 2397608"/>
              <a:gd name="connsiteX3922" fmla="*/ 853757 w 5675092"/>
              <a:gd name="connsiteY3922" fmla="*/ 1901766 h 2397608"/>
              <a:gd name="connsiteX3923" fmla="*/ 856330 w 5675092"/>
              <a:gd name="connsiteY3923" fmla="*/ 1903988 h 2397608"/>
              <a:gd name="connsiteX3924" fmla="*/ 858741 w 5675092"/>
              <a:gd name="connsiteY3924" fmla="*/ 1903824 h 2397608"/>
              <a:gd name="connsiteX3925" fmla="*/ 794727 w 5675092"/>
              <a:gd name="connsiteY3925" fmla="*/ 941660 h 2397608"/>
              <a:gd name="connsiteX3926" fmla="*/ 782166 w 5675092"/>
              <a:gd name="connsiteY3926" fmla="*/ 941660 h 2397608"/>
              <a:gd name="connsiteX3927" fmla="*/ 779652 w 5675092"/>
              <a:gd name="connsiteY3927" fmla="*/ 941660 h 2397608"/>
              <a:gd name="connsiteX3928" fmla="*/ 782165 w 5675092"/>
              <a:gd name="connsiteY3928" fmla="*/ 951610 h 2397608"/>
              <a:gd name="connsiteX3929" fmla="*/ 794727 w 5675092"/>
              <a:gd name="connsiteY3929" fmla="*/ 941660 h 2397608"/>
              <a:gd name="connsiteX3930" fmla="*/ 847891 w 5675092"/>
              <a:gd name="connsiteY3930" fmla="*/ 1714223 h 2397608"/>
              <a:gd name="connsiteX3931" fmla="*/ 840372 w 5675092"/>
              <a:gd name="connsiteY3931" fmla="*/ 1719234 h 2397608"/>
              <a:gd name="connsiteX3932" fmla="*/ 847891 w 5675092"/>
              <a:gd name="connsiteY3932" fmla="*/ 1714223 h 2397608"/>
              <a:gd name="connsiteX3933" fmla="*/ 839314 w 5675092"/>
              <a:gd name="connsiteY3933" fmla="*/ 1584020 h 2397608"/>
              <a:gd name="connsiteX3934" fmla="*/ 834836 w 5675092"/>
              <a:gd name="connsiteY3934" fmla="*/ 1589418 h 2397608"/>
              <a:gd name="connsiteX3935" fmla="*/ 829993 w 5675092"/>
              <a:gd name="connsiteY3935" fmla="*/ 1589446 h 2397608"/>
              <a:gd name="connsiteX3936" fmla="*/ 839314 w 5675092"/>
              <a:gd name="connsiteY3936" fmla="*/ 1584020 h 2397608"/>
              <a:gd name="connsiteX3937" fmla="*/ 797239 w 5675092"/>
              <a:gd name="connsiteY3937" fmla="*/ 961561 h 2397608"/>
              <a:gd name="connsiteX3938" fmla="*/ 794727 w 5675092"/>
              <a:gd name="connsiteY3938" fmla="*/ 954098 h 2397608"/>
              <a:gd name="connsiteX3939" fmla="*/ 792217 w 5675092"/>
              <a:gd name="connsiteY3939" fmla="*/ 961561 h 2397608"/>
              <a:gd name="connsiteX3940" fmla="*/ 797239 w 5675092"/>
              <a:gd name="connsiteY3940" fmla="*/ 961561 h 2397608"/>
              <a:gd name="connsiteX3941" fmla="*/ 853174 w 5675092"/>
              <a:gd name="connsiteY3941" fmla="*/ 1784185 h 2397608"/>
              <a:gd name="connsiteX3942" fmla="*/ 850002 w 5675092"/>
              <a:gd name="connsiteY3942" fmla="*/ 1785381 h 2397608"/>
              <a:gd name="connsiteX3943" fmla="*/ 845250 w 5675092"/>
              <a:gd name="connsiteY3943" fmla="*/ 1786456 h 2397608"/>
              <a:gd name="connsiteX3944" fmla="*/ 845979 w 5675092"/>
              <a:gd name="connsiteY3944" fmla="*/ 1787242 h 2397608"/>
              <a:gd name="connsiteX3945" fmla="*/ 836657 w 5675092"/>
              <a:gd name="connsiteY3945" fmla="*/ 1792672 h 2397608"/>
              <a:gd name="connsiteX3946" fmla="*/ 840995 w 5675092"/>
              <a:gd name="connsiteY3946" fmla="*/ 1785184 h 2397608"/>
              <a:gd name="connsiteX3947" fmla="*/ 843365 w 5675092"/>
              <a:gd name="connsiteY3947" fmla="*/ 1784424 h 2397608"/>
              <a:gd name="connsiteX3948" fmla="*/ 844715 w 5675092"/>
              <a:gd name="connsiteY3948" fmla="*/ 1785879 h 2397608"/>
              <a:gd name="connsiteX3949" fmla="*/ 844715 w 5675092"/>
              <a:gd name="connsiteY3949" fmla="*/ 1784185 h 2397608"/>
              <a:gd name="connsiteX3950" fmla="*/ 847887 w 5675092"/>
              <a:gd name="connsiteY3950" fmla="*/ 1781495 h 2397608"/>
              <a:gd name="connsiteX3951" fmla="*/ 853174 w 5675092"/>
              <a:gd name="connsiteY3951" fmla="*/ 1784185 h 2397608"/>
              <a:gd name="connsiteX3952" fmla="*/ 830599 w 5675092"/>
              <a:gd name="connsiteY3952" fmla="*/ 1439578 h 2397608"/>
              <a:gd name="connsiteX3953" fmla="*/ 825081 w 5675092"/>
              <a:gd name="connsiteY3953" fmla="*/ 1432474 h 2397608"/>
              <a:gd name="connsiteX3954" fmla="*/ 820236 w 5675092"/>
              <a:gd name="connsiteY3954" fmla="*/ 1435297 h 2397608"/>
              <a:gd name="connsiteX3955" fmla="*/ 830599 w 5675092"/>
              <a:gd name="connsiteY3955" fmla="*/ 1439578 h 2397608"/>
              <a:gd name="connsiteX3956" fmla="*/ 853175 w 5675092"/>
              <a:gd name="connsiteY3956" fmla="*/ 1746372 h 2397608"/>
              <a:gd name="connsiteX3957" fmla="*/ 832631 w 5675092"/>
              <a:gd name="connsiteY3957" fmla="*/ 1746372 h 2397608"/>
              <a:gd name="connsiteX3958" fmla="*/ 835520 w 5675092"/>
              <a:gd name="connsiteY3958" fmla="*/ 1743196 h 2397608"/>
              <a:gd name="connsiteX3959" fmla="*/ 840335 w 5675092"/>
              <a:gd name="connsiteY3959" fmla="*/ 1743831 h 2397608"/>
              <a:gd name="connsiteX3960" fmla="*/ 835199 w 5675092"/>
              <a:gd name="connsiteY3960" fmla="*/ 1746372 h 2397608"/>
              <a:gd name="connsiteX3961" fmla="*/ 853175 w 5675092"/>
              <a:gd name="connsiteY3961" fmla="*/ 1746372 h 2397608"/>
              <a:gd name="connsiteX3962" fmla="*/ 836478 w 5675092"/>
              <a:gd name="connsiteY3962" fmla="*/ 1489048 h 2397608"/>
              <a:gd name="connsiteX3963" fmla="*/ 826113 w 5675092"/>
              <a:gd name="connsiteY3963" fmla="*/ 1484763 h 2397608"/>
              <a:gd name="connsiteX3964" fmla="*/ 836478 w 5675092"/>
              <a:gd name="connsiteY3964" fmla="*/ 1489048 h 2397608"/>
              <a:gd name="connsiteX3965" fmla="*/ 867428 w 5675092"/>
              <a:gd name="connsiteY3965" fmla="*/ 1913100 h 2397608"/>
              <a:gd name="connsiteX3966" fmla="*/ 867428 w 5675092"/>
              <a:gd name="connsiteY3966" fmla="*/ 1915494 h 2397608"/>
              <a:gd name="connsiteX3967" fmla="*/ 867428 w 5675092"/>
              <a:gd name="connsiteY3967" fmla="*/ 1917885 h 2397608"/>
              <a:gd name="connsiteX3968" fmla="*/ 863096 w 5675092"/>
              <a:gd name="connsiteY3968" fmla="*/ 1917885 h 2397608"/>
              <a:gd name="connsiteX3969" fmla="*/ 863078 w 5675092"/>
              <a:gd name="connsiteY3969" fmla="*/ 1921307 h 2397608"/>
              <a:gd name="connsiteX3970" fmla="*/ 863254 w 5675092"/>
              <a:gd name="connsiteY3970" fmla="*/ 1923891 h 2397608"/>
              <a:gd name="connsiteX3971" fmla="*/ 855121 w 5675092"/>
              <a:gd name="connsiteY3971" fmla="*/ 1921847 h 2397608"/>
              <a:gd name="connsiteX3972" fmla="*/ 862201 w 5675092"/>
              <a:gd name="connsiteY3972" fmla="*/ 1908385 h 2397608"/>
              <a:gd name="connsiteX3973" fmla="*/ 864719 w 5675092"/>
              <a:gd name="connsiteY3973" fmla="*/ 1911135 h 2397608"/>
              <a:gd name="connsiteX3974" fmla="*/ 865047 w 5675092"/>
              <a:gd name="connsiteY3974" fmla="*/ 1913530 h 2397608"/>
              <a:gd name="connsiteX3975" fmla="*/ 864949 w 5675092"/>
              <a:gd name="connsiteY3975" fmla="*/ 1875488 h 2397608"/>
              <a:gd name="connsiteX3976" fmla="*/ 864195 w 5675092"/>
              <a:gd name="connsiteY3976" fmla="*/ 1876901 h 2397608"/>
              <a:gd name="connsiteX3977" fmla="*/ 858263 w 5675092"/>
              <a:gd name="connsiteY3977" fmla="*/ 1878392 h 2397608"/>
              <a:gd name="connsiteX3978" fmla="*/ 845492 w 5675092"/>
              <a:gd name="connsiteY3978" fmla="*/ 1877287 h 2397608"/>
              <a:gd name="connsiteX3979" fmla="*/ 846491 w 5675092"/>
              <a:gd name="connsiteY3979" fmla="*/ 1875595 h 2397608"/>
              <a:gd name="connsiteX3980" fmla="*/ 844347 w 5675092"/>
              <a:gd name="connsiteY3980" fmla="*/ 1872445 h 2397608"/>
              <a:gd name="connsiteX3981" fmla="*/ 826249 w 5675092"/>
              <a:gd name="connsiteY3981" fmla="*/ 1871277 h 2397608"/>
              <a:gd name="connsiteX3982" fmla="*/ 846909 w 5675092"/>
              <a:gd name="connsiteY3982" fmla="*/ 1872270 h 2397608"/>
              <a:gd name="connsiteX3983" fmla="*/ 854432 w 5675092"/>
              <a:gd name="connsiteY3983" fmla="*/ 1869363 h 2397608"/>
              <a:gd name="connsiteX3984" fmla="*/ 851384 w 5675092"/>
              <a:gd name="connsiteY3984" fmla="*/ 1862380 h 2397608"/>
              <a:gd name="connsiteX3985" fmla="*/ 860137 w 5675092"/>
              <a:gd name="connsiteY3985" fmla="*/ 1868075 h 2397608"/>
              <a:gd name="connsiteX3986" fmla="*/ 865174 w 5675092"/>
              <a:gd name="connsiteY3986" fmla="*/ 1875064 h 2397608"/>
              <a:gd name="connsiteX3987" fmla="*/ 865167 w 5675092"/>
              <a:gd name="connsiteY3987" fmla="*/ 1875824 h 2397608"/>
              <a:gd name="connsiteX3988" fmla="*/ 864949 w 5675092"/>
              <a:gd name="connsiteY3988" fmla="*/ 1875488 h 2397608"/>
              <a:gd name="connsiteX3989" fmla="*/ 867018 w 5675092"/>
              <a:gd name="connsiteY3989" fmla="*/ 1900865 h 2397608"/>
              <a:gd name="connsiteX3990" fmla="*/ 864529 w 5675092"/>
              <a:gd name="connsiteY3990" fmla="*/ 1905827 h 2397608"/>
              <a:gd name="connsiteX3991" fmla="*/ 861230 w 5675092"/>
              <a:gd name="connsiteY3991" fmla="*/ 1898862 h 2397608"/>
              <a:gd name="connsiteX3992" fmla="*/ 867018 w 5675092"/>
              <a:gd name="connsiteY3992" fmla="*/ 1900865 h 2397608"/>
              <a:gd name="connsiteX3993" fmla="*/ 872262 w 5675092"/>
              <a:gd name="connsiteY3993" fmla="*/ 1970495 h 2397608"/>
              <a:gd name="connsiteX3994" fmla="*/ 862594 w 5675092"/>
              <a:gd name="connsiteY3994" fmla="*/ 1972886 h 2397608"/>
              <a:gd name="connsiteX3995" fmla="*/ 872262 w 5675092"/>
              <a:gd name="connsiteY3995" fmla="*/ 1970495 h 2397608"/>
              <a:gd name="connsiteX3996" fmla="*/ 862842 w 5675092"/>
              <a:gd name="connsiteY3996" fmla="*/ 1808782 h 2397608"/>
              <a:gd name="connsiteX3997" fmla="*/ 842540 w 5675092"/>
              <a:gd name="connsiteY3997" fmla="*/ 1811345 h 2397608"/>
              <a:gd name="connsiteX3998" fmla="*/ 842857 w 5675092"/>
              <a:gd name="connsiteY3998" fmla="*/ 1805900 h 2397608"/>
              <a:gd name="connsiteX3999" fmla="*/ 843981 w 5675092"/>
              <a:gd name="connsiteY3999" fmla="*/ 1806062 h 2397608"/>
              <a:gd name="connsiteX4000" fmla="*/ 842209 w 5675092"/>
              <a:gd name="connsiteY4000" fmla="*/ 1803079 h 2397608"/>
              <a:gd name="connsiteX4001" fmla="*/ 839636 w 5675092"/>
              <a:gd name="connsiteY4001" fmla="*/ 1800857 h 2397608"/>
              <a:gd name="connsiteX4002" fmla="*/ 849605 w 5675092"/>
              <a:gd name="connsiteY4002" fmla="*/ 1804974 h 2397608"/>
              <a:gd name="connsiteX4003" fmla="*/ 847933 w 5675092"/>
              <a:gd name="connsiteY4003" fmla="*/ 1806632 h 2397608"/>
              <a:gd name="connsiteX4004" fmla="*/ 852850 w 5675092"/>
              <a:gd name="connsiteY4004" fmla="*/ 1807341 h 2397608"/>
              <a:gd name="connsiteX4005" fmla="*/ 862842 w 5675092"/>
              <a:gd name="connsiteY4005" fmla="*/ 1808782 h 2397608"/>
              <a:gd name="connsiteX4006" fmla="*/ 842698 w 5675092"/>
              <a:gd name="connsiteY4006" fmla="*/ 1511064 h 2397608"/>
              <a:gd name="connsiteX4007" fmla="*/ 842455 w 5675092"/>
              <a:gd name="connsiteY4007" fmla="*/ 1510486 h 2397608"/>
              <a:gd name="connsiteX4008" fmla="*/ 842144 w 5675092"/>
              <a:gd name="connsiteY4008" fmla="*/ 1511102 h 2397608"/>
              <a:gd name="connsiteX4009" fmla="*/ 866353 w 5675092"/>
              <a:gd name="connsiteY4009" fmla="*/ 1858964 h 2397608"/>
              <a:gd name="connsiteX4010" fmla="*/ 862949 w 5675092"/>
              <a:gd name="connsiteY4010" fmla="*/ 1862790 h 2397608"/>
              <a:gd name="connsiteX4011" fmla="*/ 861048 w 5675092"/>
              <a:gd name="connsiteY4011" fmla="*/ 1859324 h 2397608"/>
              <a:gd name="connsiteX4012" fmla="*/ 866353 w 5675092"/>
              <a:gd name="connsiteY4012" fmla="*/ 1858964 h 2397608"/>
              <a:gd name="connsiteX4013" fmla="*/ 867404 w 5675092"/>
              <a:gd name="connsiteY4013" fmla="*/ 1870879 h 2397608"/>
              <a:gd name="connsiteX4014" fmla="*/ 865174 w 5675092"/>
              <a:gd name="connsiteY4014" fmla="*/ 1875064 h 2397608"/>
              <a:gd name="connsiteX4015" fmla="*/ 865203 w 5675092"/>
              <a:gd name="connsiteY4015" fmla="*/ 1871626 h 2397608"/>
              <a:gd name="connsiteX4016" fmla="*/ 867404 w 5675092"/>
              <a:gd name="connsiteY4016" fmla="*/ 1870879 h 2397608"/>
              <a:gd name="connsiteX4017" fmla="*/ 840480 w 5675092"/>
              <a:gd name="connsiteY4017" fmla="*/ 1473817 h 2397608"/>
              <a:gd name="connsiteX4018" fmla="*/ 835635 w 5675092"/>
              <a:gd name="connsiteY4018" fmla="*/ 1476637 h 2397608"/>
              <a:gd name="connsiteX4019" fmla="*/ 815075 w 5675092"/>
              <a:gd name="connsiteY4019" fmla="*/ 1470554 h 2397608"/>
              <a:gd name="connsiteX4020" fmla="*/ 808061 w 5675092"/>
              <a:gd name="connsiteY4020" fmla="*/ 1478510 h 2397608"/>
              <a:gd name="connsiteX4021" fmla="*/ 830959 w 5675092"/>
              <a:gd name="connsiteY4021" fmla="*/ 1481943 h 2397608"/>
              <a:gd name="connsiteX4022" fmla="*/ 840480 w 5675092"/>
              <a:gd name="connsiteY4022" fmla="*/ 1473817 h 2397608"/>
              <a:gd name="connsiteX4023" fmla="*/ 856908 w 5675092"/>
              <a:gd name="connsiteY4023" fmla="*/ 1687013 h 2397608"/>
              <a:gd name="connsiteX4024" fmla="*/ 852303 w 5675092"/>
              <a:gd name="connsiteY4024" fmla="*/ 1692419 h 2397608"/>
              <a:gd name="connsiteX4025" fmla="*/ 849312 w 5675092"/>
              <a:gd name="connsiteY4025" fmla="*/ 1684983 h 2397608"/>
              <a:gd name="connsiteX4026" fmla="*/ 856908 w 5675092"/>
              <a:gd name="connsiteY4026" fmla="*/ 1687013 h 2397608"/>
              <a:gd name="connsiteX4027" fmla="*/ 872327 w 5675092"/>
              <a:gd name="connsiteY4027" fmla="*/ 1907694 h 2397608"/>
              <a:gd name="connsiteX4028" fmla="*/ 870241 w 5675092"/>
              <a:gd name="connsiteY4028" fmla="*/ 1912632 h 2397608"/>
              <a:gd name="connsiteX4029" fmla="*/ 869755 w 5675092"/>
              <a:gd name="connsiteY4029" fmla="*/ 1905473 h 2397608"/>
              <a:gd name="connsiteX4030" fmla="*/ 872327 w 5675092"/>
              <a:gd name="connsiteY4030" fmla="*/ 1907694 h 2397608"/>
              <a:gd name="connsiteX4031" fmla="*/ 855591 w 5675092"/>
              <a:gd name="connsiteY4031" fmla="*/ 1652210 h 2397608"/>
              <a:gd name="connsiteX4032" fmla="*/ 845118 w 5675092"/>
              <a:gd name="connsiteY4032" fmla="*/ 1649669 h 2397608"/>
              <a:gd name="connsiteX4033" fmla="*/ 839882 w 5675092"/>
              <a:gd name="connsiteY4033" fmla="*/ 1644587 h 2397608"/>
              <a:gd name="connsiteX4034" fmla="*/ 848718 w 5675092"/>
              <a:gd name="connsiteY4034" fmla="*/ 1643634 h 2397608"/>
              <a:gd name="connsiteX4035" fmla="*/ 855591 w 5675092"/>
              <a:gd name="connsiteY4035" fmla="*/ 1652210 h 2397608"/>
              <a:gd name="connsiteX4036" fmla="*/ 846993 w 5675092"/>
              <a:gd name="connsiteY4036" fmla="*/ 1511007 h 2397608"/>
              <a:gd name="connsiteX4037" fmla="*/ 844024 w 5675092"/>
              <a:gd name="connsiteY4037" fmla="*/ 1514211 h 2397608"/>
              <a:gd name="connsiteX4038" fmla="*/ 843069 w 5675092"/>
              <a:gd name="connsiteY4038" fmla="*/ 1511944 h 2397608"/>
              <a:gd name="connsiteX4039" fmla="*/ 843345 w 5675092"/>
              <a:gd name="connsiteY4039" fmla="*/ 1516008 h 2397608"/>
              <a:gd name="connsiteX4040" fmla="*/ 845789 w 5675092"/>
              <a:gd name="connsiteY4040" fmla="*/ 1514907 h 2397608"/>
              <a:gd name="connsiteX4041" fmla="*/ 890916 w 5675092"/>
              <a:gd name="connsiteY4041" fmla="*/ 2151811 h 2397608"/>
              <a:gd name="connsiteX4042" fmla="*/ 887765 w 5675092"/>
              <a:gd name="connsiteY4042" fmla="*/ 2154572 h 2397608"/>
              <a:gd name="connsiteX4043" fmla="*/ 882722 w 5675092"/>
              <a:gd name="connsiteY4043" fmla="*/ 2154572 h 2397608"/>
              <a:gd name="connsiteX4044" fmla="*/ 882722 w 5675092"/>
              <a:gd name="connsiteY4044" fmla="*/ 2147209 h 2397608"/>
              <a:gd name="connsiteX4045" fmla="*/ 877680 w 5675092"/>
              <a:gd name="connsiteY4045" fmla="*/ 2149664 h 2397608"/>
              <a:gd name="connsiteX4046" fmla="*/ 872638 w 5675092"/>
              <a:gd name="connsiteY4046" fmla="*/ 2154572 h 2397608"/>
              <a:gd name="connsiteX4047" fmla="*/ 842385 w 5675092"/>
              <a:gd name="connsiteY4047" fmla="*/ 2144753 h 2397608"/>
              <a:gd name="connsiteX4048" fmla="*/ 829780 w 5675092"/>
              <a:gd name="connsiteY4048" fmla="*/ 2144752 h 2397608"/>
              <a:gd name="connsiteX4049" fmla="*/ 814652 w 5675092"/>
              <a:gd name="connsiteY4049" fmla="*/ 2147210 h 2397608"/>
              <a:gd name="connsiteX4050" fmla="*/ 812132 w 5675092"/>
              <a:gd name="connsiteY4050" fmla="*/ 2142299 h 2397608"/>
              <a:gd name="connsiteX4051" fmla="*/ 756668 w 5675092"/>
              <a:gd name="connsiteY4051" fmla="*/ 2134936 h 2397608"/>
              <a:gd name="connsiteX4052" fmla="*/ 761711 w 5675092"/>
              <a:gd name="connsiteY4052" fmla="*/ 2127573 h 2397608"/>
              <a:gd name="connsiteX4053" fmla="*/ 759189 w 5675092"/>
              <a:gd name="connsiteY4053" fmla="*/ 2120211 h 2397608"/>
              <a:gd name="connsiteX4054" fmla="*/ 756668 w 5675092"/>
              <a:gd name="connsiteY4054" fmla="*/ 2125119 h 2397608"/>
              <a:gd name="connsiteX4055" fmla="*/ 746583 w 5675092"/>
              <a:gd name="connsiteY4055" fmla="*/ 2117757 h 2397608"/>
              <a:gd name="connsiteX4056" fmla="*/ 756668 w 5675092"/>
              <a:gd name="connsiteY4056" fmla="*/ 2110394 h 2397608"/>
              <a:gd name="connsiteX4057" fmla="*/ 807089 w 5675092"/>
              <a:gd name="connsiteY4057" fmla="*/ 2122665 h 2397608"/>
              <a:gd name="connsiteX4058" fmla="*/ 809611 w 5675092"/>
              <a:gd name="connsiteY4058" fmla="*/ 2117757 h 2397608"/>
              <a:gd name="connsiteX4059" fmla="*/ 822217 w 5675092"/>
              <a:gd name="connsiteY4059" fmla="*/ 2122665 h 2397608"/>
              <a:gd name="connsiteX4060" fmla="*/ 844906 w 5675092"/>
              <a:gd name="connsiteY4060" fmla="*/ 2127573 h 2397608"/>
              <a:gd name="connsiteX4061" fmla="*/ 877680 w 5675092"/>
              <a:gd name="connsiteY4061" fmla="*/ 2142298 h 2397608"/>
              <a:gd name="connsiteX4062" fmla="*/ 887764 w 5675092"/>
              <a:gd name="connsiteY4062" fmla="*/ 2149664 h 2397608"/>
              <a:gd name="connsiteX4063" fmla="*/ 890286 w 5675092"/>
              <a:gd name="connsiteY4063" fmla="*/ 2147209 h 2397608"/>
              <a:gd name="connsiteX4064" fmla="*/ 890916 w 5675092"/>
              <a:gd name="connsiteY4064" fmla="*/ 2151811 h 2397608"/>
              <a:gd name="connsiteX4065" fmla="*/ 855251 w 5675092"/>
              <a:gd name="connsiteY4065" fmla="*/ 1622487 h 2397608"/>
              <a:gd name="connsiteX4066" fmla="*/ 841502 w 5675092"/>
              <a:gd name="connsiteY4066" fmla="*/ 1616228 h 2397608"/>
              <a:gd name="connsiteX4067" fmla="*/ 855251 w 5675092"/>
              <a:gd name="connsiteY4067" fmla="*/ 1622487 h 2397608"/>
              <a:gd name="connsiteX4068" fmla="*/ 851686 w 5675092"/>
              <a:gd name="connsiteY4068" fmla="*/ 1569996 h 2397608"/>
              <a:gd name="connsiteX4069" fmla="*/ 846908 w 5675092"/>
              <a:gd name="connsiteY4069" fmla="*/ 1579910 h 2397608"/>
              <a:gd name="connsiteX4070" fmla="*/ 841321 w 5675092"/>
              <a:gd name="connsiteY4070" fmla="*/ 1577892 h 2397608"/>
              <a:gd name="connsiteX4071" fmla="*/ 851686 w 5675092"/>
              <a:gd name="connsiteY4071" fmla="*/ 1569996 h 2397608"/>
              <a:gd name="connsiteX4072" fmla="*/ 837668 w 5675092"/>
              <a:gd name="connsiteY4072" fmla="*/ 1363615 h 2397608"/>
              <a:gd name="connsiteX4073" fmla="*/ 830110 w 5675092"/>
              <a:gd name="connsiteY4073" fmla="*/ 1359335 h 2397608"/>
              <a:gd name="connsiteX4074" fmla="*/ 834933 w 5675092"/>
              <a:gd name="connsiteY4074" fmla="*/ 1359008 h 2397608"/>
              <a:gd name="connsiteX4075" fmla="*/ 837668 w 5675092"/>
              <a:gd name="connsiteY4075" fmla="*/ 1363615 h 2397608"/>
              <a:gd name="connsiteX4076" fmla="*/ 856612 w 5675092"/>
              <a:gd name="connsiteY4076" fmla="*/ 1638962 h 2397608"/>
              <a:gd name="connsiteX4077" fmla="*/ 854241 w 5675092"/>
              <a:gd name="connsiteY4077" fmla="*/ 1639722 h 2397608"/>
              <a:gd name="connsiteX4078" fmla="*/ 851627 w 5675092"/>
              <a:gd name="connsiteY4078" fmla="*/ 1636903 h 2397608"/>
              <a:gd name="connsiteX4079" fmla="*/ 856612 w 5675092"/>
              <a:gd name="connsiteY4079" fmla="*/ 1638962 h 2397608"/>
              <a:gd name="connsiteX4080" fmla="*/ 856143 w 5675092"/>
              <a:gd name="connsiteY4080" fmla="*/ 1631786 h 2397608"/>
              <a:gd name="connsiteX4081" fmla="*/ 843204 w 5675092"/>
              <a:gd name="connsiteY4081" fmla="*/ 1637459 h 2397608"/>
              <a:gd name="connsiteX4082" fmla="*/ 842718 w 5675092"/>
              <a:gd name="connsiteY4082" fmla="*/ 1630302 h 2397608"/>
              <a:gd name="connsiteX4083" fmla="*/ 853167 w 5675092"/>
              <a:gd name="connsiteY4083" fmla="*/ 1627195 h 2397608"/>
              <a:gd name="connsiteX4084" fmla="*/ 856143 w 5675092"/>
              <a:gd name="connsiteY4084" fmla="*/ 1631786 h 2397608"/>
              <a:gd name="connsiteX4085" fmla="*/ 847853 w 5675092"/>
              <a:gd name="connsiteY4085" fmla="*/ 1508222 h 2397608"/>
              <a:gd name="connsiteX4086" fmla="*/ 844611 w 5675092"/>
              <a:gd name="connsiteY4086" fmla="*/ 1509541 h 2397608"/>
              <a:gd name="connsiteX4087" fmla="*/ 847184 w 5675092"/>
              <a:gd name="connsiteY4087" fmla="*/ 1510390 h 2397608"/>
              <a:gd name="connsiteX4088" fmla="*/ 849985 w 5675092"/>
              <a:gd name="connsiteY4088" fmla="*/ 1522904 h 2397608"/>
              <a:gd name="connsiteX4089" fmla="*/ 849672 w 5675092"/>
              <a:gd name="connsiteY4089" fmla="*/ 1522284 h 2397608"/>
              <a:gd name="connsiteX4090" fmla="*/ 849591 w 5675092"/>
              <a:gd name="connsiteY4090" fmla="*/ 1522397 h 2397608"/>
              <a:gd name="connsiteX4091" fmla="*/ 849194 w 5675092"/>
              <a:gd name="connsiteY4091" fmla="*/ 1521886 h 2397608"/>
              <a:gd name="connsiteX4092" fmla="*/ 847819 w 5675092"/>
              <a:gd name="connsiteY4092" fmla="*/ 1521626 h 2397608"/>
              <a:gd name="connsiteX4093" fmla="*/ 844504 w 5675092"/>
              <a:gd name="connsiteY4093" fmla="*/ 1525387 h 2397608"/>
              <a:gd name="connsiteX4094" fmla="*/ 847476 w 5675092"/>
              <a:gd name="connsiteY4094" fmla="*/ 1525387 h 2397608"/>
              <a:gd name="connsiteX4095" fmla="*/ 849591 w 5675092"/>
              <a:gd name="connsiteY4095" fmla="*/ 1522397 h 2397608"/>
              <a:gd name="connsiteX4096" fmla="*/ 852395 w 5675092"/>
              <a:gd name="connsiteY4096" fmla="*/ 1544780 h 2397608"/>
              <a:gd name="connsiteX4097" fmla="*/ 844837 w 5675092"/>
              <a:gd name="connsiteY4097" fmla="*/ 1540500 h 2397608"/>
              <a:gd name="connsiteX4098" fmla="*/ 852395 w 5675092"/>
              <a:gd name="connsiteY4098" fmla="*/ 1544780 h 2397608"/>
              <a:gd name="connsiteX4099" fmla="*/ 834929 w 5675092"/>
              <a:gd name="connsiteY4099" fmla="*/ 1287440 h 2397608"/>
              <a:gd name="connsiteX4100" fmla="*/ 827390 w 5675092"/>
              <a:gd name="connsiteY4100" fmla="*/ 1289928 h 2397608"/>
              <a:gd name="connsiteX4101" fmla="*/ 835163 w 5675092"/>
              <a:gd name="connsiteY4101" fmla="*/ 1291326 h 2397608"/>
              <a:gd name="connsiteX4102" fmla="*/ 834929 w 5675092"/>
              <a:gd name="connsiteY4102" fmla="*/ 1287440 h 2397608"/>
              <a:gd name="connsiteX4103" fmla="*/ 870094 w 5675092"/>
              <a:gd name="connsiteY4103" fmla="*/ 1796621 h 2397608"/>
              <a:gd name="connsiteX4104" fmla="*/ 862842 w 5675092"/>
              <a:gd name="connsiteY4104" fmla="*/ 1804513 h 2397608"/>
              <a:gd name="connsiteX4105" fmla="*/ 867374 w 5675092"/>
              <a:gd name="connsiteY4105" fmla="*/ 1796620 h 2397608"/>
              <a:gd name="connsiteX4106" fmla="*/ 870094 w 5675092"/>
              <a:gd name="connsiteY4106" fmla="*/ 1796621 h 2397608"/>
              <a:gd name="connsiteX4107" fmla="*/ 857723 w 5675092"/>
              <a:gd name="connsiteY4107" fmla="*/ 1587563 h 2397608"/>
              <a:gd name="connsiteX4108" fmla="*/ 856541 w 5675092"/>
              <a:gd name="connsiteY4108" fmla="*/ 1592436 h 2397608"/>
              <a:gd name="connsiteX4109" fmla="*/ 853063 w 5675092"/>
              <a:gd name="connsiteY4109" fmla="*/ 1590276 h 2397608"/>
              <a:gd name="connsiteX4110" fmla="*/ 857723 w 5675092"/>
              <a:gd name="connsiteY4110" fmla="*/ 1587563 h 2397608"/>
              <a:gd name="connsiteX4111" fmla="*/ 847919 w 5675092"/>
              <a:gd name="connsiteY4111" fmla="*/ 1443214 h 2397608"/>
              <a:gd name="connsiteX4112" fmla="*/ 845994 w 5675092"/>
              <a:gd name="connsiteY4112" fmla="*/ 1450537 h 2397608"/>
              <a:gd name="connsiteX4113" fmla="*/ 847919 w 5675092"/>
              <a:gd name="connsiteY4113" fmla="*/ 1443214 h 2397608"/>
              <a:gd name="connsiteX4114" fmla="*/ 853720 w 5675092"/>
              <a:gd name="connsiteY4114" fmla="*/ 1505953 h 2397608"/>
              <a:gd name="connsiteX4115" fmla="*/ 847347 w 5675092"/>
              <a:gd name="connsiteY4115" fmla="*/ 1500774 h 2397608"/>
              <a:gd name="connsiteX4116" fmla="*/ 852529 w 5675092"/>
              <a:gd name="connsiteY4116" fmla="*/ 1502917 h 2397608"/>
              <a:gd name="connsiteX4117" fmla="*/ 850191 w 5675092"/>
              <a:gd name="connsiteY4117" fmla="*/ 1505569 h 2397608"/>
              <a:gd name="connsiteX4118" fmla="*/ 853720 w 5675092"/>
              <a:gd name="connsiteY4118" fmla="*/ 1505953 h 2397608"/>
              <a:gd name="connsiteX4119" fmla="*/ 879624 w 5675092"/>
              <a:gd name="connsiteY4119" fmla="*/ 1872445 h 2397608"/>
              <a:gd name="connsiteX4120" fmla="*/ 872713 w 5675092"/>
              <a:gd name="connsiteY4120" fmla="*/ 1877708 h 2397608"/>
              <a:gd name="connsiteX4121" fmla="*/ 869491 w 5675092"/>
              <a:gd name="connsiteY4121" fmla="*/ 1865943 h 2397608"/>
              <a:gd name="connsiteX4122" fmla="*/ 874315 w 5675092"/>
              <a:gd name="connsiteY4122" fmla="*/ 1865616 h 2397608"/>
              <a:gd name="connsiteX4123" fmla="*/ 876564 w 5675092"/>
              <a:gd name="connsiteY4123" fmla="*/ 1863066 h 2397608"/>
              <a:gd name="connsiteX4124" fmla="*/ 879624 w 5675092"/>
              <a:gd name="connsiteY4124" fmla="*/ 1872445 h 2397608"/>
              <a:gd name="connsiteX4125" fmla="*/ 866127 w 5675092"/>
              <a:gd name="connsiteY4125" fmla="*/ 1663724 h 2397608"/>
              <a:gd name="connsiteX4126" fmla="*/ 855591 w 5675092"/>
              <a:gd name="connsiteY4126" fmla="*/ 1664445 h 2397608"/>
              <a:gd name="connsiteX4127" fmla="*/ 858007 w 5675092"/>
              <a:gd name="connsiteY4127" fmla="*/ 1656758 h 2397608"/>
              <a:gd name="connsiteX4128" fmla="*/ 860726 w 5675092"/>
              <a:gd name="connsiteY4128" fmla="*/ 1652594 h 2397608"/>
              <a:gd name="connsiteX4129" fmla="*/ 865258 w 5675092"/>
              <a:gd name="connsiteY4129" fmla="*/ 1654196 h 2397608"/>
              <a:gd name="connsiteX4130" fmla="*/ 860425 w 5675092"/>
              <a:gd name="connsiteY4130" fmla="*/ 1659321 h 2397608"/>
              <a:gd name="connsiteX4131" fmla="*/ 865258 w 5675092"/>
              <a:gd name="connsiteY4131" fmla="*/ 1659321 h 2397608"/>
              <a:gd name="connsiteX4132" fmla="*/ 866127 w 5675092"/>
              <a:gd name="connsiteY4132" fmla="*/ 1663724 h 2397608"/>
              <a:gd name="connsiteX4133" fmla="*/ 880970 w 5675092"/>
              <a:gd name="connsiteY4133" fmla="*/ 1881039 h 2397608"/>
              <a:gd name="connsiteX4134" fmla="*/ 872510 w 5675092"/>
              <a:gd name="connsiteY4134" fmla="*/ 1881038 h 2397608"/>
              <a:gd name="connsiteX4135" fmla="*/ 875330 w 5675092"/>
              <a:gd name="connsiteY4135" fmla="*/ 1878647 h 2397608"/>
              <a:gd name="connsiteX4136" fmla="*/ 880970 w 5675092"/>
              <a:gd name="connsiteY4136" fmla="*/ 1881039 h 2397608"/>
              <a:gd name="connsiteX4137" fmla="*/ 857723 w 5675092"/>
              <a:gd name="connsiteY4137" fmla="*/ 1484370 h 2397608"/>
              <a:gd name="connsiteX4138" fmla="*/ 856194 w 5675092"/>
              <a:gd name="connsiteY4138" fmla="*/ 1482720 h 2397608"/>
              <a:gd name="connsiteX4139" fmla="*/ 846336 w 5675092"/>
              <a:gd name="connsiteY4139" fmla="*/ 1485884 h 2397608"/>
              <a:gd name="connsiteX4140" fmla="*/ 851518 w 5675092"/>
              <a:gd name="connsiteY4140" fmla="*/ 1488026 h 2397608"/>
              <a:gd name="connsiteX4141" fmla="*/ 854193 w 5675092"/>
              <a:gd name="connsiteY4141" fmla="*/ 1490338 h 2397608"/>
              <a:gd name="connsiteX4142" fmla="*/ 856363 w 5675092"/>
              <a:gd name="connsiteY4142" fmla="*/ 1485203 h 2397608"/>
              <a:gd name="connsiteX4143" fmla="*/ 857723 w 5675092"/>
              <a:gd name="connsiteY4143" fmla="*/ 1484370 h 2397608"/>
              <a:gd name="connsiteX4144" fmla="*/ 895264 w 5675092"/>
              <a:gd name="connsiteY4144" fmla="*/ 2031378 h 2397608"/>
              <a:gd name="connsiteX4145" fmla="*/ 888212 w 5675092"/>
              <a:gd name="connsiteY4145" fmla="*/ 2034551 h 2397608"/>
              <a:gd name="connsiteX4146" fmla="*/ 895264 w 5675092"/>
              <a:gd name="connsiteY4146" fmla="*/ 2031378 h 2397608"/>
              <a:gd name="connsiteX4147" fmla="*/ 867372 w 5675092"/>
              <a:gd name="connsiteY4147" fmla="*/ 1619055 h 2397608"/>
              <a:gd name="connsiteX4148" fmla="*/ 863359 w 5675092"/>
              <a:gd name="connsiteY4148" fmla="*/ 1631312 h 2397608"/>
              <a:gd name="connsiteX4149" fmla="*/ 858537 w 5675092"/>
              <a:gd name="connsiteY4149" fmla="*/ 1631640 h 2397608"/>
              <a:gd name="connsiteX4150" fmla="*/ 855477 w 5675092"/>
              <a:gd name="connsiteY4150" fmla="*/ 1622261 h 2397608"/>
              <a:gd name="connsiteX4151" fmla="*/ 859976 w 5675092"/>
              <a:gd name="connsiteY4151" fmla="*/ 1617160 h 2397608"/>
              <a:gd name="connsiteX4152" fmla="*/ 867372 w 5675092"/>
              <a:gd name="connsiteY4152" fmla="*/ 1619055 h 2397608"/>
              <a:gd name="connsiteX4153" fmla="*/ 860533 w 5675092"/>
              <a:gd name="connsiteY4153" fmla="*/ 1472454 h 2397608"/>
              <a:gd name="connsiteX4154" fmla="*/ 859259 w 5675092"/>
              <a:gd name="connsiteY4154" fmla="*/ 1472229 h 2397608"/>
              <a:gd name="connsiteX4155" fmla="*/ 859156 w 5675092"/>
              <a:gd name="connsiteY4155" fmla="*/ 1472077 h 2397608"/>
              <a:gd name="connsiteX4156" fmla="*/ 890721 w 5675092"/>
              <a:gd name="connsiteY4156" fmla="*/ 1906607 h 2397608"/>
              <a:gd name="connsiteX4157" fmla="*/ 888623 w 5675092"/>
              <a:gd name="connsiteY4157" fmla="*/ 1905137 h 2397608"/>
              <a:gd name="connsiteX4158" fmla="*/ 887333 w 5675092"/>
              <a:gd name="connsiteY4158" fmla="*/ 1906678 h 2397608"/>
              <a:gd name="connsiteX4159" fmla="*/ 894524 w 5675092"/>
              <a:gd name="connsiteY4159" fmla="*/ 1929735 h 2397608"/>
              <a:gd name="connsiteX4160" fmla="*/ 893320 w 5675092"/>
              <a:gd name="connsiteY4160" fmla="*/ 1928846 h 2397608"/>
              <a:gd name="connsiteX4161" fmla="*/ 893320 w 5675092"/>
              <a:gd name="connsiteY4161" fmla="*/ 1930437 h 2397608"/>
              <a:gd name="connsiteX4162" fmla="*/ 893811 w 5675092"/>
              <a:gd name="connsiteY4162" fmla="*/ 1903717 h 2397608"/>
              <a:gd name="connsiteX4163" fmla="*/ 889993 w 5675092"/>
              <a:gd name="connsiteY4163" fmla="*/ 1903500 h 2397608"/>
              <a:gd name="connsiteX4164" fmla="*/ 889677 w 5675092"/>
              <a:gd name="connsiteY4164" fmla="*/ 1903878 h 2397608"/>
              <a:gd name="connsiteX4165" fmla="*/ 890940 w 5675092"/>
              <a:gd name="connsiteY4165" fmla="*/ 1904111 h 2397608"/>
              <a:gd name="connsiteX4166" fmla="*/ 878523 w 5675092"/>
              <a:gd name="connsiteY4166" fmla="*/ 1675810 h 2397608"/>
              <a:gd name="connsiteX4167" fmla="*/ 879010 w 5675092"/>
              <a:gd name="connsiteY4167" fmla="*/ 1682967 h 2397608"/>
              <a:gd name="connsiteX4168" fmla="*/ 879172 w 5675092"/>
              <a:gd name="connsiteY4168" fmla="*/ 1685353 h 2397608"/>
              <a:gd name="connsiteX4169" fmla="*/ 875613 w 5675092"/>
              <a:gd name="connsiteY4169" fmla="*/ 1682000 h 2397608"/>
              <a:gd name="connsiteX4170" fmla="*/ 873863 w 5675092"/>
              <a:gd name="connsiteY4170" fmla="*/ 1678523 h 2397608"/>
              <a:gd name="connsiteX4171" fmla="*/ 879354 w 5675092"/>
              <a:gd name="connsiteY4171" fmla="*/ 1688036 h 2397608"/>
              <a:gd name="connsiteX4172" fmla="*/ 873142 w 5675092"/>
              <a:gd name="connsiteY4172" fmla="*/ 1694387 h 2397608"/>
              <a:gd name="connsiteX4173" fmla="*/ 869368 w 5675092"/>
              <a:gd name="connsiteY4173" fmla="*/ 1695222 h 2397608"/>
              <a:gd name="connsiteX4174" fmla="*/ 867676 w 5675092"/>
              <a:gd name="connsiteY4174" fmla="*/ 1699290 h 2397608"/>
              <a:gd name="connsiteX4175" fmla="*/ 864626 w 5675092"/>
              <a:gd name="connsiteY4175" fmla="*/ 1696273 h 2397608"/>
              <a:gd name="connsiteX4176" fmla="*/ 864072 w 5675092"/>
              <a:gd name="connsiteY4176" fmla="*/ 1696396 h 2397608"/>
              <a:gd name="connsiteX4177" fmla="*/ 857942 w 5675092"/>
              <a:gd name="connsiteY4177" fmla="*/ 1702224 h 2397608"/>
              <a:gd name="connsiteX4178" fmla="*/ 843264 w 5675092"/>
              <a:gd name="connsiteY4178" fmla="*/ 1705767 h 2397608"/>
              <a:gd name="connsiteX4179" fmla="*/ 832677 w 5675092"/>
              <a:gd name="connsiteY4179" fmla="*/ 1696299 h 2397608"/>
              <a:gd name="connsiteX4180" fmla="*/ 834635 w 5675092"/>
              <a:gd name="connsiteY4180" fmla="*/ 1688526 h 2397608"/>
              <a:gd name="connsiteX4181" fmla="*/ 842060 w 5675092"/>
              <a:gd name="connsiteY4181" fmla="*/ 1688022 h 2397608"/>
              <a:gd name="connsiteX4182" fmla="*/ 852303 w 5675092"/>
              <a:gd name="connsiteY4182" fmla="*/ 1692419 h 2397608"/>
              <a:gd name="connsiteX4183" fmla="*/ 859900 w 5675092"/>
              <a:gd name="connsiteY4183" fmla="*/ 1694450 h 2397608"/>
              <a:gd name="connsiteX4184" fmla="*/ 861454 w 5675092"/>
              <a:gd name="connsiteY4184" fmla="*/ 1693135 h 2397608"/>
              <a:gd name="connsiteX4185" fmla="*/ 860425 w 5675092"/>
              <a:gd name="connsiteY4185" fmla="*/ 1692116 h 2397608"/>
              <a:gd name="connsiteX4186" fmla="*/ 863445 w 5675092"/>
              <a:gd name="connsiteY4186" fmla="*/ 1688828 h 2397608"/>
              <a:gd name="connsiteX4187" fmla="*/ 867661 w 5675092"/>
              <a:gd name="connsiteY4187" fmla="*/ 1687880 h 2397608"/>
              <a:gd name="connsiteX4188" fmla="*/ 869304 w 5675092"/>
              <a:gd name="connsiteY4188" fmla="*/ 1686490 h 2397608"/>
              <a:gd name="connsiteX4189" fmla="*/ 879354 w 5675092"/>
              <a:gd name="connsiteY4189" fmla="*/ 1688036 h 2397608"/>
              <a:gd name="connsiteX4190" fmla="*/ 862344 w 5675092"/>
              <a:gd name="connsiteY4190" fmla="*/ 1424957 h 2397608"/>
              <a:gd name="connsiteX4191" fmla="*/ 852317 w 5675092"/>
              <a:gd name="connsiteY4191" fmla="*/ 1425638 h 2397608"/>
              <a:gd name="connsiteX4192" fmla="*/ 855498 w 5675092"/>
              <a:gd name="connsiteY4192" fmla="*/ 1435396 h 2397608"/>
              <a:gd name="connsiteX4193" fmla="*/ 862344 w 5675092"/>
              <a:gd name="connsiteY4193" fmla="*/ 1424957 h 2397608"/>
              <a:gd name="connsiteX4194" fmla="*/ 870404 w 5675092"/>
              <a:gd name="connsiteY4194" fmla="*/ 1520109 h 2397608"/>
              <a:gd name="connsiteX4195" fmla="*/ 870064 w 5675092"/>
              <a:gd name="connsiteY4195" fmla="*/ 1520421 h 2397608"/>
              <a:gd name="connsiteX4196" fmla="*/ 870173 w 5675092"/>
              <a:gd name="connsiteY4196" fmla="*/ 1520097 h 2397608"/>
              <a:gd name="connsiteX4197" fmla="*/ 881977 w 5675092"/>
              <a:gd name="connsiteY4197" fmla="*/ 1673180 h 2397608"/>
              <a:gd name="connsiteX4198" fmla="*/ 873159 w 5675092"/>
              <a:gd name="connsiteY4198" fmla="*/ 1668186 h 2397608"/>
              <a:gd name="connsiteX4199" fmla="*/ 881977 w 5675092"/>
              <a:gd name="connsiteY4199" fmla="*/ 1673180 h 2397608"/>
              <a:gd name="connsiteX4200" fmla="*/ 897888 w 5675092"/>
              <a:gd name="connsiteY4200" fmla="*/ 1903160 h 2397608"/>
              <a:gd name="connsiteX4201" fmla="*/ 897234 w 5675092"/>
              <a:gd name="connsiteY4201" fmla="*/ 1903247 h 2397608"/>
              <a:gd name="connsiteX4202" fmla="*/ 897695 w 5675092"/>
              <a:gd name="connsiteY4202" fmla="*/ 1902853 h 2397608"/>
              <a:gd name="connsiteX4203" fmla="*/ 880970 w 5675092"/>
              <a:gd name="connsiteY4203" fmla="*/ 1641897 h 2397608"/>
              <a:gd name="connsiteX4204" fmla="*/ 873356 w 5675092"/>
              <a:gd name="connsiteY4204" fmla="*/ 1644527 h 2397608"/>
              <a:gd name="connsiteX4205" fmla="*/ 873356 w 5675092"/>
              <a:gd name="connsiteY4205" fmla="*/ 1655050 h 2397608"/>
              <a:gd name="connsiteX4206" fmla="*/ 858129 w 5675092"/>
              <a:gd name="connsiteY4206" fmla="*/ 1649789 h 2397608"/>
              <a:gd name="connsiteX4207" fmla="*/ 858129 w 5675092"/>
              <a:gd name="connsiteY4207" fmla="*/ 1644527 h 2397608"/>
              <a:gd name="connsiteX4208" fmla="*/ 880970 w 5675092"/>
              <a:gd name="connsiteY4208" fmla="*/ 1641897 h 2397608"/>
              <a:gd name="connsiteX4209" fmla="*/ 885893 w 5675092"/>
              <a:gd name="connsiteY4209" fmla="*/ 1711510 h 2397608"/>
              <a:gd name="connsiteX4210" fmla="*/ 882902 w 5675092"/>
              <a:gd name="connsiteY4210" fmla="*/ 1714536 h 2397608"/>
              <a:gd name="connsiteX4211" fmla="*/ 874927 w 5675092"/>
              <a:gd name="connsiteY4211" fmla="*/ 1711846 h 2397608"/>
              <a:gd name="connsiteX4212" fmla="*/ 874927 w 5675092"/>
              <a:gd name="connsiteY4212" fmla="*/ 1706466 h 2397608"/>
              <a:gd name="connsiteX4213" fmla="*/ 885561 w 5675092"/>
              <a:gd name="connsiteY4213" fmla="*/ 1709156 h 2397608"/>
              <a:gd name="connsiteX4214" fmla="*/ 885893 w 5675092"/>
              <a:gd name="connsiteY4214" fmla="*/ 1711510 h 2397608"/>
              <a:gd name="connsiteX4215" fmla="*/ 895470 w 5675092"/>
              <a:gd name="connsiteY4215" fmla="*/ 1846362 h 2397608"/>
              <a:gd name="connsiteX4216" fmla="*/ 890636 w 5675092"/>
              <a:gd name="connsiteY4216" fmla="*/ 1853535 h 2397608"/>
              <a:gd name="connsiteX4217" fmla="*/ 885802 w 5675092"/>
              <a:gd name="connsiteY4217" fmla="*/ 1853535 h 2397608"/>
              <a:gd name="connsiteX4218" fmla="*/ 888219 w 5675092"/>
              <a:gd name="connsiteY4218" fmla="*/ 1848753 h 2397608"/>
              <a:gd name="connsiteX4219" fmla="*/ 888219 w 5675092"/>
              <a:gd name="connsiteY4219" fmla="*/ 1843971 h 2397608"/>
              <a:gd name="connsiteX4220" fmla="*/ 892750 w 5675092"/>
              <a:gd name="connsiteY4220" fmla="*/ 1843374 h 2397608"/>
              <a:gd name="connsiteX4221" fmla="*/ 895470 w 5675092"/>
              <a:gd name="connsiteY4221" fmla="*/ 1846362 h 2397608"/>
              <a:gd name="connsiteX4222" fmla="*/ 879356 w 5675092"/>
              <a:gd name="connsiteY4222" fmla="*/ 1602872 h 2397608"/>
              <a:gd name="connsiteX4223" fmla="*/ 865283 w 5675092"/>
              <a:gd name="connsiteY4223" fmla="*/ 1591843 h 2397608"/>
              <a:gd name="connsiteX4224" fmla="*/ 873078 w 5675092"/>
              <a:gd name="connsiteY4224" fmla="*/ 1588917 h 2397608"/>
              <a:gd name="connsiteX4225" fmla="*/ 879356 w 5675092"/>
              <a:gd name="connsiteY4225" fmla="*/ 1602872 h 2397608"/>
              <a:gd name="connsiteX4226" fmla="*/ 908647 w 5675092"/>
              <a:gd name="connsiteY4226" fmla="*/ 2032265 h 2397608"/>
              <a:gd name="connsiteX4227" fmla="*/ 900207 w 5675092"/>
              <a:gd name="connsiteY4227" fmla="*/ 2032838 h 2397608"/>
              <a:gd name="connsiteX4228" fmla="*/ 899883 w 5675092"/>
              <a:gd name="connsiteY4228" fmla="*/ 2028067 h 2397608"/>
              <a:gd name="connsiteX4229" fmla="*/ 908647 w 5675092"/>
              <a:gd name="connsiteY4229" fmla="*/ 2032265 h 2397608"/>
              <a:gd name="connsiteX4230" fmla="*/ 901324 w 5675092"/>
              <a:gd name="connsiteY4230" fmla="*/ 1906111 h 2397608"/>
              <a:gd name="connsiteX4231" fmla="*/ 898840 w 5675092"/>
              <a:gd name="connsiteY4231" fmla="*/ 1901874 h 2397608"/>
              <a:gd name="connsiteX4232" fmla="*/ 897695 w 5675092"/>
              <a:gd name="connsiteY4232" fmla="*/ 1902853 h 2397608"/>
              <a:gd name="connsiteX4233" fmla="*/ 896348 w 5675092"/>
              <a:gd name="connsiteY4233" fmla="*/ 1900730 h 2397608"/>
              <a:gd name="connsiteX4234" fmla="*/ 893016 w 5675092"/>
              <a:gd name="connsiteY4234" fmla="*/ 1899102 h 2397608"/>
              <a:gd name="connsiteX4235" fmla="*/ 892336 w 5675092"/>
              <a:gd name="connsiteY4235" fmla="*/ 1898350 h 2397608"/>
              <a:gd name="connsiteX4236" fmla="*/ 893352 w 5675092"/>
              <a:gd name="connsiteY4236" fmla="*/ 1901176 h 2397608"/>
              <a:gd name="connsiteX4237" fmla="*/ 894707 w 5675092"/>
              <a:gd name="connsiteY4237" fmla="*/ 1903594 h 2397608"/>
              <a:gd name="connsiteX4238" fmla="*/ 897234 w 5675092"/>
              <a:gd name="connsiteY4238" fmla="*/ 1903247 h 2397608"/>
              <a:gd name="connsiteX4239" fmla="*/ 893379 w 5675092"/>
              <a:gd name="connsiteY4239" fmla="*/ 1906551 h 2397608"/>
              <a:gd name="connsiteX4240" fmla="*/ 893716 w 5675092"/>
              <a:gd name="connsiteY4240" fmla="*/ 1906544 h 2397608"/>
              <a:gd name="connsiteX4241" fmla="*/ 899963 w 5675092"/>
              <a:gd name="connsiteY4241" fmla="*/ 1908133 h 2397608"/>
              <a:gd name="connsiteX4242" fmla="*/ 880631 w 5675092"/>
              <a:gd name="connsiteY4242" fmla="*/ 1586007 h 2397608"/>
              <a:gd name="connsiteX4243" fmla="*/ 875397 w 5675092"/>
              <a:gd name="connsiteY4243" fmla="*/ 1586962 h 2397608"/>
              <a:gd name="connsiteX4244" fmla="*/ 872030 w 5675092"/>
              <a:gd name="connsiteY4244" fmla="*/ 1584194 h 2397608"/>
              <a:gd name="connsiteX4245" fmla="*/ 880631 w 5675092"/>
              <a:gd name="connsiteY4245" fmla="*/ 1586007 h 2397608"/>
              <a:gd name="connsiteX4246" fmla="*/ 905501 w 5675092"/>
              <a:gd name="connsiteY4246" fmla="*/ 1950265 h 2397608"/>
              <a:gd name="connsiteX4247" fmla="*/ 898923 w 5675092"/>
              <a:gd name="connsiteY4247" fmla="*/ 1948990 h 2397608"/>
              <a:gd name="connsiteX4248" fmla="*/ 900697 w 5675092"/>
              <a:gd name="connsiteY4248" fmla="*/ 1951272 h 2397608"/>
              <a:gd name="connsiteX4249" fmla="*/ 905510 w 5675092"/>
              <a:gd name="connsiteY4249" fmla="*/ 1950406 h 2397608"/>
              <a:gd name="connsiteX4250" fmla="*/ 905882 w 5675092"/>
              <a:gd name="connsiteY4250" fmla="*/ 1927949 h 2397608"/>
              <a:gd name="connsiteX4251" fmla="*/ 898345 w 5675092"/>
              <a:gd name="connsiteY4251" fmla="*/ 1922974 h 2397608"/>
              <a:gd name="connsiteX4252" fmla="*/ 900857 w 5675092"/>
              <a:gd name="connsiteY4252" fmla="*/ 1917998 h 2397608"/>
              <a:gd name="connsiteX4253" fmla="*/ 893320 w 5675092"/>
              <a:gd name="connsiteY4253" fmla="*/ 1917998 h 2397608"/>
              <a:gd name="connsiteX4254" fmla="*/ 893320 w 5675092"/>
              <a:gd name="connsiteY4254" fmla="*/ 1924352 h 2397608"/>
              <a:gd name="connsiteX4255" fmla="*/ 896313 w 5675092"/>
              <a:gd name="connsiteY4255" fmla="*/ 1927938 h 2397608"/>
              <a:gd name="connsiteX4256" fmla="*/ 896642 w 5675092"/>
              <a:gd name="connsiteY4256" fmla="*/ 1928502 h 2397608"/>
              <a:gd name="connsiteX4257" fmla="*/ 898659 w 5675092"/>
              <a:gd name="connsiteY4257" fmla="*/ 1927327 h 2397608"/>
              <a:gd name="connsiteX4258" fmla="*/ 905882 w 5675092"/>
              <a:gd name="connsiteY4258" fmla="*/ 1927949 h 2397608"/>
              <a:gd name="connsiteX4259" fmla="*/ 888220 w 5675092"/>
              <a:gd name="connsiteY4259" fmla="*/ 1651703 h 2397608"/>
              <a:gd name="connsiteX4260" fmla="*/ 888220 w 5675092"/>
              <a:gd name="connsiteY4260" fmla="*/ 1662225 h 2397608"/>
              <a:gd name="connsiteX4261" fmla="*/ 883386 w 5675092"/>
              <a:gd name="connsiteY4261" fmla="*/ 1654333 h 2397608"/>
              <a:gd name="connsiteX4262" fmla="*/ 884896 w 5675092"/>
              <a:gd name="connsiteY4262" fmla="*/ 1651045 h 2397608"/>
              <a:gd name="connsiteX4263" fmla="*/ 888220 w 5675092"/>
              <a:gd name="connsiteY4263" fmla="*/ 1651703 h 2397608"/>
              <a:gd name="connsiteX4264" fmla="*/ 877262 w 5675092"/>
              <a:gd name="connsiteY4264" fmla="*/ 1466720 h 2397608"/>
              <a:gd name="connsiteX4265" fmla="*/ 870091 w 5675092"/>
              <a:gd name="connsiteY4265" fmla="*/ 1466477 h 2397608"/>
              <a:gd name="connsiteX4266" fmla="*/ 877262 w 5675092"/>
              <a:gd name="connsiteY4266" fmla="*/ 1466720 h 2397608"/>
              <a:gd name="connsiteX4267" fmla="*/ 860050 w 5675092"/>
              <a:gd name="connsiteY4267" fmla="*/ 1153109 h 2397608"/>
              <a:gd name="connsiteX4268" fmla="*/ 852516 w 5675092"/>
              <a:gd name="connsiteY4268" fmla="*/ 1145646 h 2397608"/>
              <a:gd name="connsiteX4269" fmla="*/ 850003 w 5675092"/>
              <a:gd name="connsiteY4269" fmla="*/ 1153109 h 2397608"/>
              <a:gd name="connsiteX4270" fmla="*/ 860050 w 5675092"/>
              <a:gd name="connsiteY4270" fmla="*/ 1153109 h 2397608"/>
              <a:gd name="connsiteX4271" fmla="*/ 847372 w 5675092"/>
              <a:gd name="connsiteY4271" fmla="*/ 954487 h 2397608"/>
              <a:gd name="connsiteX4272" fmla="*/ 839951 w 5675092"/>
              <a:gd name="connsiteY4272" fmla="*/ 956587 h 2397608"/>
              <a:gd name="connsiteX4273" fmla="*/ 847490 w 5675092"/>
              <a:gd name="connsiteY4273" fmla="*/ 959072 h 2397608"/>
              <a:gd name="connsiteX4274" fmla="*/ 847372 w 5675092"/>
              <a:gd name="connsiteY4274" fmla="*/ 954487 h 2397608"/>
              <a:gd name="connsiteX4275" fmla="*/ 893039 w 5675092"/>
              <a:gd name="connsiteY4275" fmla="*/ 1617353 h 2397608"/>
              <a:gd name="connsiteX4276" fmla="*/ 885687 w 5675092"/>
              <a:gd name="connsiteY4276" fmla="*/ 1620346 h 2397608"/>
              <a:gd name="connsiteX4277" fmla="*/ 888531 w 5675092"/>
              <a:gd name="connsiteY4277" fmla="*/ 1625138 h 2397608"/>
              <a:gd name="connsiteX4278" fmla="*/ 893039 w 5675092"/>
              <a:gd name="connsiteY4278" fmla="*/ 1617353 h 2397608"/>
              <a:gd name="connsiteX4279" fmla="*/ 883727 w 5675092"/>
              <a:gd name="connsiteY4279" fmla="*/ 1480057 h 2397608"/>
              <a:gd name="connsiteX4280" fmla="*/ 882962 w 5675092"/>
              <a:gd name="connsiteY4280" fmla="*/ 1485101 h 2397608"/>
              <a:gd name="connsiteX4281" fmla="*/ 874805 w 5675092"/>
              <a:gd name="connsiteY4281" fmla="*/ 1487492 h 2397608"/>
              <a:gd name="connsiteX4282" fmla="*/ 874805 w 5675092"/>
              <a:gd name="connsiteY4282" fmla="*/ 1482710 h 2397608"/>
              <a:gd name="connsiteX4283" fmla="*/ 882962 w 5675092"/>
              <a:gd name="connsiteY4283" fmla="*/ 1480319 h 2397608"/>
              <a:gd name="connsiteX4284" fmla="*/ 883727 w 5675092"/>
              <a:gd name="connsiteY4284" fmla="*/ 1480057 h 2397608"/>
              <a:gd name="connsiteX4285" fmla="*/ 900525 w 5675092"/>
              <a:gd name="connsiteY4285" fmla="*/ 1724245 h 2397608"/>
              <a:gd name="connsiteX4286" fmla="*/ 893006 w 5675092"/>
              <a:gd name="connsiteY4286" fmla="*/ 1721739 h 2397608"/>
              <a:gd name="connsiteX4287" fmla="*/ 887994 w 5675092"/>
              <a:gd name="connsiteY4287" fmla="*/ 1734266 h 2397608"/>
              <a:gd name="connsiteX4288" fmla="*/ 900525 w 5675092"/>
              <a:gd name="connsiteY4288" fmla="*/ 1724245 h 2397608"/>
              <a:gd name="connsiteX4289" fmla="*/ 922791 w 5675092"/>
              <a:gd name="connsiteY4289" fmla="*/ 2026511 h 2397608"/>
              <a:gd name="connsiteX4290" fmla="*/ 915881 w 5675092"/>
              <a:gd name="connsiteY4290" fmla="*/ 2031774 h 2397608"/>
              <a:gd name="connsiteX4291" fmla="*/ 912984 w 5675092"/>
              <a:gd name="connsiteY4291" fmla="*/ 2024780 h 2397608"/>
              <a:gd name="connsiteX4292" fmla="*/ 913470 w 5675092"/>
              <a:gd name="connsiteY4292" fmla="*/ 2031937 h 2397608"/>
              <a:gd name="connsiteX4293" fmla="*/ 912660 w 5675092"/>
              <a:gd name="connsiteY4293" fmla="*/ 2020010 h 2397608"/>
              <a:gd name="connsiteX4294" fmla="*/ 922791 w 5675092"/>
              <a:gd name="connsiteY4294" fmla="*/ 2026511 h 2397608"/>
              <a:gd name="connsiteX4295" fmla="*/ 915932 w 5675092"/>
              <a:gd name="connsiteY4295" fmla="*/ 1922975 h 2397608"/>
              <a:gd name="connsiteX4296" fmla="*/ 908394 w 5675092"/>
              <a:gd name="connsiteY4296" fmla="*/ 1922975 h 2397608"/>
              <a:gd name="connsiteX4297" fmla="*/ 915932 w 5675092"/>
              <a:gd name="connsiteY4297" fmla="*/ 1922975 h 2397608"/>
              <a:gd name="connsiteX4298" fmla="*/ 894872 w 5675092"/>
              <a:gd name="connsiteY4298" fmla="*/ 1607254 h 2397608"/>
              <a:gd name="connsiteX4299" fmla="*/ 889521 w 5675092"/>
              <a:gd name="connsiteY4299" fmla="*/ 1602633 h 2397608"/>
              <a:gd name="connsiteX4300" fmla="*/ 882506 w 5675092"/>
              <a:gd name="connsiteY4300" fmla="*/ 1610589 h 2397608"/>
              <a:gd name="connsiteX4301" fmla="*/ 883013 w 5675092"/>
              <a:gd name="connsiteY4301" fmla="*/ 1618034 h 2397608"/>
              <a:gd name="connsiteX4302" fmla="*/ 895546 w 5675092"/>
              <a:gd name="connsiteY4302" fmla="*/ 1617182 h 2397608"/>
              <a:gd name="connsiteX4303" fmla="*/ 894872 w 5675092"/>
              <a:gd name="connsiteY4303" fmla="*/ 1607254 h 2397608"/>
              <a:gd name="connsiteX4304" fmla="*/ 878776 w 5675092"/>
              <a:gd name="connsiteY4304" fmla="*/ 1355757 h 2397608"/>
              <a:gd name="connsiteX4305" fmla="*/ 875508 w 5675092"/>
              <a:gd name="connsiteY4305" fmla="*/ 1359235 h 2397608"/>
              <a:gd name="connsiteX4306" fmla="*/ 878078 w 5675092"/>
              <a:gd name="connsiteY4306" fmla="*/ 1355945 h 2397608"/>
              <a:gd name="connsiteX4307" fmla="*/ 900304 w 5675092"/>
              <a:gd name="connsiteY4307" fmla="*/ 1662223 h 2397608"/>
              <a:gd name="connsiteX4308" fmla="*/ 893053 w 5675092"/>
              <a:gd name="connsiteY4308" fmla="*/ 1659832 h 2397608"/>
              <a:gd name="connsiteX4309" fmla="*/ 890636 w 5675092"/>
              <a:gd name="connsiteY4309" fmla="*/ 1667006 h 2397608"/>
              <a:gd name="connsiteX4310" fmla="*/ 890637 w 5675092"/>
              <a:gd name="connsiteY4310" fmla="*/ 1662223 h 2397608"/>
              <a:gd name="connsiteX4311" fmla="*/ 897888 w 5675092"/>
              <a:gd name="connsiteY4311" fmla="*/ 1657441 h 2397608"/>
              <a:gd name="connsiteX4312" fmla="*/ 900304 w 5675092"/>
              <a:gd name="connsiteY4312" fmla="*/ 1662223 h 2397608"/>
              <a:gd name="connsiteX4313" fmla="*/ 902286 w 5675092"/>
              <a:gd name="connsiteY4313" fmla="*/ 1667917 h 2397608"/>
              <a:gd name="connsiteX4314" fmla="*/ 896404 w 5675092"/>
              <a:gd name="connsiteY4314" fmla="*/ 1671602 h 2397608"/>
              <a:gd name="connsiteX4315" fmla="*/ 900701 w 5675092"/>
              <a:gd name="connsiteY4315" fmla="*/ 1663520 h 2397608"/>
              <a:gd name="connsiteX4316" fmla="*/ 902286 w 5675092"/>
              <a:gd name="connsiteY4316" fmla="*/ 1667917 h 2397608"/>
              <a:gd name="connsiteX4317" fmla="*/ 910274 w 5675092"/>
              <a:gd name="connsiteY4317" fmla="*/ 1770892 h 2397608"/>
              <a:gd name="connsiteX4318" fmla="*/ 903528 w 5675092"/>
              <a:gd name="connsiteY4318" fmla="*/ 1778540 h 2397608"/>
              <a:gd name="connsiteX4319" fmla="*/ 898380 w 5675092"/>
              <a:gd name="connsiteY4319" fmla="*/ 1774097 h 2397608"/>
              <a:gd name="connsiteX4320" fmla="*/ 910274 w 5675092"/>
              <a:gd name="connsiteY4320" fmla="*/ 1770892 h 2397608"/>
              <a:gd name="connsiteX4321" fmla="*/ 920601 w 5675092"/>
              <a:gd name="connsiteY4321" fmla="*/ 1917885 h 2397608"/>
              <a:gd name="connsiteX4322" fmla="*/ 915767 w 5675092"/>
              <a:gd name="connsiteY4322" fmla="*/ 1917885 h 2397608"/>
              <a:gd name="connsiteX4323" fmla="*/ 918184 w 5675092"/>
              <a:gd name="connsiteY4323" fmla="*/ 1915493 h 2397608"/>
              <a:gd name="connsiteX4324" fmla="*/ 915766 w 5675092"/>
              <a:gd name="connsiteY4324" fmla="*/ 1910711 h 2397608"/>
              <a:gd name="connsiteX4325" fmla="*/ 920601 w 5675092"/>
              <a:gd name="connsiteY4325" fmla="*/ 1917885 h 2397608"/>
              <a:gd name="connsiteX4326" fmla="*/ 887579 w 5675092"/>
              <a:gd name="connsiteY4326" fmla="*/ 1425737 h 2397608"/>
              <a:gd name="connsiteX4327" fmla="*/ 865019 w 5675092"/>
              <a:gd name="connsiteY4327" fmla="*/ 1427269 h 2397608"/>
              <a:gd name="connsiteX4328" fmla="*/ 860848 w 5675092"/>
              <a:gd name="connsiteY4328" fmla="*/ 1440018 h 2397608"/>
              <a:gd name="connsiteX4329" fmla="*/ 887579 w 5675092"/>
              <a:gd name="connsiteY4329" fmla="*/ 1425737 h 2397608"/>
              <a:gd name="connsiteX4330" fmla="*/ 917634 w 5675092"/>
              <a:gd name="connsiteY4330" fmla="*/ 1866568 h 2397608"/>
              <a:gd name="connsiteX4331" fmla="*/ 917086 w 5675092"/>
              <a:gd name="connsiteY4331" fmla="*/ 1872297 h 2397608"/>
              <a:gd name="connsiteX4332" fmla="*/ 901518 w 5675092"/>
              <a:gd name="connsiteY4332" fmla="*/ 1863768 h 2397608"/>
              <a:gd name="connsiteX4333" fmla="*/ 899517 w 5675092"/>
              <a:gd name="connsiteY4333" fmla="*/ 1871094 h 2397608"/>
              <a:gd name="connsiteX4334" fmla="*/ 878976 w 5675092"/>
              <a:gd name="connsiteY4334" fmla="*/ 1862903 h 2397608"/>
              <a:gd name="connsiteX4335" fmla="*/ 904480 w 5675092"/>
              <a:gd name="connsiteY4335" fmla="*/ 1860832 h 2397608"/>
              <a:gd name="connsiteX4336" fmla="*/ 909869 w 5675092"/>
              <a:gd name="connsiteY4336" fmla="*/ 1864335 h 2397608"/>
              <a:gd name="connsiteX4337" fmla="*/ 908310 w 5675092"/>
              <a:gd name="connsiteY4337" fmla="*/ 1860299 h 2397608"/>
              <a:gd name="connsiteX4338" fmla="*/ 907958 w 5675092"/>
              <a:gd name="connsiteY4338" fmla="*/ 1855929 h 2397608"/>
              <a:gd name="connsiteX4339" fmla="*/ 913598 w 5675092"/>
              <a:gd name="connsiteY4339" fmla="*/ 1863999 h 2397608"/>
              <a:gd name="connsiteX4340" fmla="*/ 912661 w 5675092"/>
              <a:gd name="connsiteY4340" fmla="*/ 1864892 h 2397608"/>
              <a:gd name="connsiteX4341" fmla="*/ 916438 w 5675092"/>
              <a:gd name="connsiteY4341" fmla="*/ 1862755 h 2397608"/>
              <a:gd name="connsiteX4342" fmla="*/ 917634 w 5675092"/>
              <a:gd name="connsiteY4342" fmla="*/ 1866568 h 2397608"/>
              <a:gd name="connsiteX4343" fmla="*/ 900410 w 5675092"/>
              <a:gd name="connsiteY4343" fmla="*/ 1591855 h 2397608"/>
              <a:gd name="connsiteX4344" fmla="*/ 899401 w 5675092"/>
              <a:gd name="connsiteY4344" fmla="*/ 1592127 h 2397608"/>
              <a:gd name="connsiteX4345" fmla="*/ 900304 w 5675092"/>
              <a:gd name="connsiteY4345" fmla="*/ 1592475 h 2397608"/>
              <a:gd name="connsiteX4346" fmla="*/ 898111 w 5675092"/>
              <a:gd name="connsiteY4346" fmla="*/ 1592475 h 2397608"/>
              <a:gd name="connsiteX4347" fmla="*/ 895949 w 5675092"/>
              <a:gd name="connsiteY4347" fmla="*/ 1593057 h 2397608"/>
              <a:gd name="connsiteX4348" fmla="*/ 893672 w 5675092"/>
              <a:gd name="connsiteY4348" fmla="*/ 1592475 h 2397608"/>
              <a:gd name="connsiteX4349" fmla="*/ 893053 w 5675092"/>
              <a:gd name="connsiteY4349" fmla="*/ 1592475 h 2397608"/>
              <a:gd name="connsiteX4350" fmla="*/ 893053 w 5675092"/>
              <a:gd name="connsiteY4350" fmla="*/ 1590559 h 2397608"/>
              <a:gd name="connsiteX4351" fmla="*/ 892526 w 5675092"/>
              <a:gd name="connsiteY4351" fmla="*/ 1582802 h 2397608"/>
              <a:gd name="connsiteX4352" fmla="*/ 895201 w 5675092"/>
              <a:gd name="connsiteY4352" fmla="*/ 1586516 h 2397608"/>
              <a:gd name="connsiteX4353" fmla="*/ 897725 w 5675092"/>
              <a:gd name="connsiteY4353" fmla="*/ 1591482 h 2397608"/>
              <a:gd name="connsiteX4354" fmla="*/ 898952 w 5675092"/>
              <a:gd name="connsiteY4354" fmla="*/ 1591955 h 2397608"/>
              <a:gd name="connsiteX4355" fmla="*/ 892933 w 5675092"/>
              <a:gd name="connsiteY4355" fmla="*/ 1475536 h 2397608"/>
              <a:gd name="connsiteX4356" fmla="*/ 887155 w 5675092"/>
              <a:gd name="connsiteY4356" fmla="*/ 1476544 h 2397608"/>
              <a:gd name="connsiteX4357" fmla="*/ 886578 w 5675092"/>
              <a:gd name="connsiteY4357" fmla="*/ 1477675 h 2397608"/>
              <a:gd name="connsiteX4358" fmla="*/ 887008 w 5675092"/>
              <a:gd name="connsiteY4358" fmla="*/ 1478953 h 2397608"/>
              <a:gd name="connsiteX4359" fmla="*/ 886274 w 5675092"/>
              <a:gd name="connsiteY4359" fmla="*/ 1478269 h 2397608"/>
              <a:gd name="connsiteX4360" fmla="*/ 885228 w 5675092"/>
              <a:gd name="connsiteY4360" fmla="*/ 1480318 h 2397608"/>
              <a:gd name="connsiteX4361" fmla="*/ 872388 w 5675092"/>
              <a:gd name="connsiteY4361" fmla="*/ 1477927 h 2397608"/>
              <a:gd name="connsiteX4362" fmla="*/ 875518 w 5675092"/>
              <a:gd name="connsiteY4362" fmla="*/ 1475162 h 2397608"/>
              <a:gd name="connsiteX4363" fmla="*/ 879839 w 5675092"/>
              <a:gd name="connsiteY4363" fmla="*/ 1475514 h 2397608"/>
              <a:gd name="connsiteX4364" fmla="*/ 872505 w 5675092"/>
              <a:gd name="connsiteY4364" fmla="*/ 1474171 h 2397608"/>
              <a:gd name="connsiteX4365" fmla="*/ 875110 w 5675092"/>
              <a:gd name="connsiteY4365" fmla="*/ 1471780 h 2397608"/>
              <a:gd name="connsiteX4366" fmla="*/ 887008 w 5675092"/>
              <a:gd name="connsiteY4366" fmla="*/ 1471780 h 2397608"/>
              <a:gd name="connsiteX4367" fmla="*/ 886501 w 5675092"/>
              <a:gd name="connsiteY4367" fmla="*/ 1474288 h 2397608"/>
              <a:gd name="connsiteX4368" fmla="*/ 887797 w 5675092"/>
              <a:gd name="connsiteY4368" fmla="*/ 1473143 h 2397608"/>
              <a:gd name="connsiteX4369" fmla="*/ 892933 w 5675092"/>
              <a:gd name="connsiteY4369" fmla="*/ 1475536 h 2397608"/>
              <a:gd name="connsiteX4370" fmla="*/ 900535 w 5675092"/>
              <a:gd name="connsiteY4370" fmla="*/ 1586733 h 2397608"/>
              <a:gd name="connsiteX4371" fmla="*/ 900366 w 5675092"/>
              <a:gd name="connsiteY4371" fmla="*/ 1586766 h 2397608"/>
              <a:gd name="connsiteX4372" fmla="*/ 900411 w 5675092"/>
              <a:gd name="connsiteY4372" fmla="*/ 1586539 h 2397608"/>
              <a:gd name="connsiteX4373" fmla="*/ 925982 w 5675092"/>
              <a:gd name="connsiteY4373" fmla="*/ 1952824 h 2397608"/>
              <a:gd name="connsiteX4374" fmla="*/ 918444 w 5675092"/>
              <a:gd name="connsiteY4374" fmla="*/ 1957801 h 2397608"/>
              <a:gd name="connsiteX4375" fmla="*/ 925982 w 5675092"/>
              <a:gd name="connsiteY4375" fmla="*/ 1952824 h 2397608"/>
              <a:gd name="connsiteX4376" fmla="*/ 896419 w 5675092"/>
              <a:gd name="connsiteY4376" fmla="*/ 1497447 h 2397608"/>
              <a:gd name="connsiteX4377" fmla="*/ 881465 w 5675092"/>
              <a:gd name="connsiteY4377" fmla="*/ 1491273 h 2397608"/>
              <a:gd name="connsiteX4378" fmla="*/ 896419 w 5675092"/>
              <a:gd name="connsiteY4378" fmla="*/ 1497447 h 2397608"/>
              <a:gd name="connsiteX4379" fmla="*/ 902391 w 5675092"/>
              <a:gd name="connsiteY4379" fmla="*/ 1576441 h 2397608"/>
              <a:gd name="connsiteX4380" fmla="*/ 901379 w 5675092"/>
              <a:gd name="connsiteY4380" fmla="*/ 1581603 h 2397608"/>
              <a:gd name="connsiteX4381" fmla="*/ 900411 w 5675092"/>
              <a:gd name="connsiteY4381" fmla="*/ 1586539 h 2397608"/>
              <a:gd name="connsiteX4382" fmla="*/ 899963 w 5675092"/>
              <a:gd name="connsiteY4382" fmla="*/ 1585837 h 2397608"/>
              <a:gd name="connsiteX4383" fmla="*/ 897309 w 5675092"/>
              <a:gd name="connsiteY4383" fmla="*/ 1581879 h 2397608"/>
              <a:gd name="connsiteX4384" fmla="*/ 902391 w 5675092"/>
              <a:gd name="connsiteY4384" fmla="*/ 1576441 h 2397608"/>
              <a:gd name="connsiteX4385" fmla="*/ 916679 w 5675092"/>
              <a:gd name="connsiteY4385" fmla="*/ 1758171 h 2397608"/>
              <a:gd name="connsiteX4386" fmla="*/ 902393 w 5675092"/>
              <a:gd name="connsiteY4386" fmla="*/ 1761838 h 2397608"/>
              <a:gd name="connsiteX4387" fmla="*/ 906668 w 5675092"/>
              <a:gd name="connsiteY4387" fmla="*/ 1753460 h 2397608"/>
              <a:gd name="connsiteX4388" fmla="*/ 916679 w 5675092"/>
              <a:gd name="connsiteY4388" fmla="*/ 1758171 h 2397608"/>
              <a:gd name="connsiteX4389" fmla="*/ 895436 w 5675092"/>
              <a:gd name="connsiteY4389" fmla="*/ 1430189 h 2397608"/>
              <a:gd name="connsiteX4390" fmla="*/ 893097 w 5675092"/>
              <a:gd name="connsiteY4390" fmla="*/ 1428397 h 2397608"/>
              <a:gd name="connsiteX4391" fmla="*/ 890769 w 5675092"/>
              <a:gd name="connsiteY4391" fmla="*/ 1429933 h 2397608"/>
              <a:gd name="connsiteX4392" fmla="*/ 888085 w 5675092"/>
              <a:gd name="connsiteY4392" fmla="*/ 1433183 h 2397608"/>
              <a:gd name="connsiteX4393" fmla="*/ 895436 w 5675092"/>
              <a:gd name="connsiteY4393" fmla="*/ 1430189 h 2397608"/>
              <a:gd name="connsiteX4394" fmla="*/ 897122 w 5675092"/>
              <a:gd name="connsiteY4394" fmla="*/ 1455007 h 2397608"/>
              <a:gd name="connsiteX4395" fmla="*/ 891771 w 5675092"/>
              <a:gd name="connsiteY4395" fmla="*/ 1450385 h 2397608"/>
              <a:gd name="connsiteX4396" fmla="*/ 897122 w 5675092"/>
              <a:gd name="connsiteY4396" fmla="*/ 1455007 h 2397608"/>
              <a:gd name="connsiteX4397" fmla="*/ 927674 w 5675092"/>
              <a:gd name="connsiteY4397" fmla="*/ 1900862 h 2397608"/>
              <a:gd name="connsiteX4398" fmla="*/ 926316 w 5675092"/>
              <a:gd name="connsiteY4398" fmla="*/ 1900830 h 2397608"/>
              <a:gd name="connsiteX4399" fmla="*/ 927355 w 5675092"/>
              <a:gd name="connsiteY4399" fmla="*/ 1901997 h 2397608"/>
              <a:gd name="connsiteX4400" fmla="*/ 908675 w 5675092"/>
              <a:gd name="connsiteY4400" fmla="*/ 1588748 h 2397608"/>
              <a:gd name="connsiteX4401" fmla="*/ 900711 w 5675092"/>
              <a:gd name="connsiteY4401" fmla="*/ 1591836 h 2397608"/>
              <a:gd name="connsiteX4402" fmla="*/ 901155 w 5675092"/>
              <a:gd name="connsiteY4402" fmla="*/ 1587706 h 2397608"/>
              <a:gd name="connsiteX4403" fmla="*/ 900535 w 5675092"/>
              <a:gd name="connsiteY4403" fmla="*/ 1586733 h 2397608"/>
              <a:gd name="connsiteX4404" fmla="*/ 905410 w 5675092"/>
              <a:gd name="connsiteY4404" fmla="*/ 1585785 h 2397608"/>
              <a:gd name="connsiteX4405" fmla="*/ 908675 w 5675092"/>
              <a:gd name="connsiteY4405" fmla="*/ 1588748 h 2397608"/>
              <a:gd name="connsiteX4406" fmla="*/ 910402 w 5675092"/>
              <a:gd name="connsiteY4406" fmla="*/ 1610563 h 2397608"/>
              <a:gd name="connsiteX4407" fmla="*/ 909912 w 5675092"/>
              <a:gd name="connsiteY4407" fmla="*/ 1606233 h 2397608"/>
              <a:gd name="connsiteX4408" fmla="*/ 905649 w 5675092"/>
              <a:gd name="connsiteY4408" fmla="*/ 1613595 h 2397608"/>
              <a:gd name="connsiteX4409" fmla="*/ 905182 w 5675092"/>
              <a:gd name="connsiteY4409" fmla="*/ 1613893 h 2397608"/>
              <a:gd name="connsiteX4410" fmla="*/ 901476 w 5675092"/>
              <a:gd name="connsiteY4410" fmla="*/ 1611793 h 2397608"/>
              <a:gd name="connsiteX4411" fmla="*/ 897547 w 5675092"/>
              <a:gd name="connsiteY4411" fmla="*/ 1609567 h 2397608"/>
              <a:gd name="connsiteX4412" fmla="*/ 900391 w 5675092"/>
              <a:gd name="connsiteY4412" fmla="*/ 1614359 h 2397608"/>
              <a:gd name="connsiteX4413" fmla="*/ 893377 w 5675092"/>
              <a:gd name="connsiteY4413" fmla="*/ 1622318 h 2397608"/>
              <a:gd name="connsiteX4414" fmla="*/ 903234 w 5675092"/>
              <a:gd name="connsiteY4414" fmla="*/ 1619154 h 2397608"/>
              <a:gd name="connsiteX4415" fmla="*/ 900560 w 5675092"/>
              <a:gd name="connsiteY4415" fmla="*/ 1616842 h 2397608"/>
              <a:gd name="connsiteX4416" fmla="*/ 905182 w 5675092"/>
              <a:gd name="connsiteY4416" fmla="*/ 1613893 h 2397608"/>
              <a:gd name="connsiteX4417" fmla="*/ 905404 w 5675092"/>
              <a:gd name="connsiteY4417" fmla="*/ 1614018 h 2397608"/>
              <a:gd name="connsiteX4418" fmla="*/ 905649 w 5675092"/>
              <a:gd name="connsiteY4418" fmla="*/ 1613595 h 2397608"/>
              <a:gd name="connsiteX4419" fmla="*/ 913597 w 5675092"/>
              <a:gd name="connsiteY4419" fmla="*/ 1644289 h 2397608"/>
              <a:gd name="connsiteX4420" fmla="*/ 910778 w 5675092"/>
              <a:gd name="connsiteY4420" fmla="*/ 1652659 h 2397608"/>
              <a:gd name="connsiteX4421" fmla="*/ 905138 w 5675092"/>
              <a:gd name="connsiteY4421" fmla="*/ 1647078 h 2397608"/>
              <a:gd name="connsiteX4422" fmla="*/ 913597 w 5675092"/>
              <a:gd name="connsiteY4422" fmla="*/ 1644289 h 2397608"/>
              <a:gd name="connsiteX4423" fmla="*/ 910394 w 5675092"/>
              <a:gd name="connsiteY4423" fmla="*/ 1578392 h 2397608"/>
              <a:gd name="connsiteX4424" fmla="*/ 910772 w 5675092"/>
              <a:gd name="connsiteY4424" fmla="*/ 1583960 h 2397608"/>
              <a:gd name="connsiteX4425" fmla="*/ 901955 w 5675092"/>
              <a:gd name="connsiteY4425" fmla="*/ 1578964 h 2397608"/>
              <a:gd name="connsiteX4426" fmla="*/ 910394 w 5675092"/>
              <a:gd name="connsiteY4426" fmla="*/ 1578392 h 2397608"/>
              <a:gd name="connsiteX4427" fmla="*/ 924023 w 5675092"/>
              <a:gd name="connsiteY4427" fmla="*/ 1777149 h 2397608"/>
              <a:gd name="connsiteX4428" fmla="*/ 924671 w 5675092"/>
              <a:gd name="connsiteY4428" fmla="*/ 1786691 h 2397608"/>
              <a:gd name="connsiteX4429" fmla="*/ 910760 w 5675092"/>
              <a:gd name="connsiteY4429" fmla="*/ 1778049 h 2397608"/>
              <a:gd name="connsiteX4430" fmla="*/ 915579 w 5675092"/>
              <a:gd name="connsiteY4430" fmla="*/ 1770529 h 2397608"/>
              <a:gd name="connsiteX4431" fmla="*/ 924023 w 5675092"/>
              <a:gd name="connsiteY4431" fmla="*/ 1777149 h 2397608"/>
              <a:gd name="connsiteX4432" fmla="*/ 913430 w 5675092"/>
              <a:gd name="connsiteY4432" fmla="*/ 1620956 h 2397608"/>
              <a:gd name="connsiteX4433" fmla="*/ 908080 w 5675092"/>
              <a:gd name="connsiteY4433" fmla="*/ 1616331 h 2397608"/>
              <a:gd name="connsiteX4434" fmla="*/ 898727 w 5675092"/>
              <a:gd name="connsiteY4434" fmla="*/ 1626940 h 2397608"/>
              <a:gd name="connsiteX4435" fmla="*/ 901403 w 5675092"/>
              <a:gd name="connsiteY4435" fmla="*/ 1629252 h 2397608"/>
              <a:gd name="connsiteX4436" fmla="*/ 913430 w 5675092"/>
              <a:gd name="connsiteY4436" fmla="*/ 1620956 h 2397608"/>
              <a:gd name="connsiteX4437" fmla="*/ 904677 w 5675092"/>
              <a:gd name="connsiteY4437" fmla="*/ 1484005 h 2397608"/>
              <a:gd name="connsiteX4438" fmla="*/ 903990 w 5675092"/>
              <a:gd name="connsiteY4438" fmla="*/ 1481968 h 2397608"/>
              <a:gd name="connsiteX4439" fmla="*/ 902685 w 5675092"/>
              <a:gd name="connsiteY4439" fmla="*/ 1485055 h 2397608"/>
              <a:gd name="connsiteX4440" fmla="*/ 910267 w 5675092"/>
              <a:gd name="connsiteY4440" fmla="*/ 1540852 h 2397608"/>
              <a:gd name="connsiteX4441" fmla="*/ 899255 w 5675092"/>
              <a:gd name="connsiteY4441" fmla="*/ 1539201 h 2397608"/>
              <a:gd name="connsiteX4442" fmla="*/ 910104 w 5675092"/>
              <a:gd name="connsiteY4442" fmla="*/ 1538464 h 2397608"/>
              <a:gd name="connsiteX4443" fmla="*/ 910267 w 5675092"/>
              <a:gd name="connsiteY4443" fmla="*/ 1540852 h 2397608"/>
              <a:gd name="connsiteX4444" fmla="*/ 942576 w 5675092"/>
              <a:gd name="connsiteY4444" fmla="*/ 2010187 h 2397608"/>
              <a:gd name="connsiteX4445" fmla="*/ 942640 w 5675092"/>
              <a:gd name="connsiteY4445" fmla="*/ 2015576 h 2397608"/>
              <a:gd name="connsiteX4446" fmla="*/ 937331 w 5675092"/>
              <a:gd name="connsiteY4446" fmla="*/ 2008744 h 2397608"/>
              <a:gd name="connsiteX4447" fmla="*/ 942576 w 5675092"/>
              <a:gd name="connsiteY4447" fmla="*/ 2010187 h 2397608"/>
              <a:gd name="connsiteX4448" fmla="*/ 945862 w 5675092"/>
              <a:gd name="connsiteY4448" fmla="*/ 2027343 h 2397608"/>
              <a:gd name="connsiteX4449" fmla="*/ 932944 w 5675092"/>
              <a:gd name="connsiteY4449" fmla="*/ 2028220 h 2397608"/>
              <a:gd name="connsiteX4450" fmla="*/ 927452 w 5675092"/>
              <a:gd name="connsiteY4450" fmla="*/ 2023798 h 2397608"/>
              <a:gd name="connsiteX4451" fmla="*/ 945862 w 5675092"/>
              <a:gd name="connsiteY4451" fmla="*/ 2027343 h 2397608"/>
              <a:gd name="connsiteX4452" fmla="*/ 928035 w 5675092"/>
              <a:gd name="connsiteY4452" fmla="*/ 1764890 h 2397608"/>
              <a:gd name="connsiteX4453" fmla="*/ 917912 w 5675092"/>
              <a:gd name="connsiteY4453" fmla="*/ 1772768 h 2397608"/>
              <a:gd name="connsiteX4454" fmla="*/ 914935 w 5675092"/>
              <a:gd name="connsiteY4454" fmla="*/ 1768176 h 2397608"/>
              <a:gd name="connsiteX4455" fmla="*/ 928035 w 5675092"/>
              <a:gd name="connsiteY4455" fmla="*/ 1764890 h 2397608"/>
              <a:gd name="connsiteX4456" fmla="*/ 908665 w 5675092"/>
              <a:gd name="connsiteY4456" fmla="*/ 1476665 h 2397608"/>
              <a:gd name="connsiteX4457" fmla="*/ 903315 w 5675092"/>
              <a:gd name="connsiteY4457" fmla="*/ 1472040 h 2397608"/>
              <a:gd name="connsiteX4458" fmla="*/ 903485 w 5675092"/>
              <a:gd name="connsiteY4458" fmla="*/ 1471907 h 2397608"/>
              <a:gd name="connsiteX4459" fmla="*/ 946814 w 5675092"/>
              <a:gd name="connsiteY4459" fmla="*/ 2005703 h 2397608"/>
              <a:gd name="connsiteX4460" fmla="*/ 936764 w 5675092"/>
              <a:gd name="connsiteY4460" fmla="*/ 2000395 h 2397608"/>
              <a:gd name="connsiteX4461" fmla="*/ 946814 w 5675092"/>
              <a:gd name="connsiteY4461" fmla="*/ 2005703 h 2397608"/>
              <a:gd name="connsiteX4462" fmla="*/ 923292 w 5675092"/>
              <a:gd name="connsiteY4462" fmla="*/ 1657457 h 2397608"/>
              <a:gd name="connsiteX4463" fmla="*/ 913625 w 5675092"/>
              <a:gd name="connsiteY4463" fmla="*/ 1654667 h 2397608"/>
              <a:gd name="connsiteX4464" fmla="*/ 923292 w 5675092"/>
              <a:gd name="connsiteY4464" fmla="*/ 1657457 h 2397608"/>
              <a:gd name="connsiteX4465" fmla="*/ 915893 w 5675092"/>
              <a:gd name="connsiteY4465" fmla="*/ 1540105 h 2397608"/>
              <a:gd name="connsiteX4466" fmla="*/ 909851 w 5675092"/>
              <a:gd name="connsiteY4466" fmla="*/ 1537713 h 2397608"/>
              <a:gd name="connsiteX4467" fmla="*/ 912871 w 5675092"/>
              <a:gd name="connsiteY4467" fmla="*/ 1534424 h 2397608"/>
              <a:gd name="connsiteX4468" fmla="*/ 915893 w 5675092"/>
              <a:gd name="connsiteY4468" fmla="*/ 1540105 h 2397608"/>
              <a:gd name="connsiteX4469" fmla="*/ 927704 w 5675092"/>
              <a:gd name="connsiteY4469" fmla="*/ 1689396 h 2397608"/>
              <a:gd name="connsiteX4470" fmla="*/ 914798 w 5675092"/>
              <a:gd name="connsiteY4470" fmla="*/ 1685213 h 2397608"/>
              <a:gd name="connsiteX4471" fmla="*/ 927704 w 5675092"/>
              <a:gd name="connsiteY4471" fmla="*/ 1689396 h 2397608"/>
              <a:gd name="connsiteX4472" fmla="*/ 930603 w 5675092"/>
              <a:gd name="connsiteY4472" fmla="*/ 1731761 h 2397608"/>
              <a:gd name="connsiteX4473" fmla="*/ 915564 w 5675092"/>
              <a:gd name="connsiteY4473" fmla="*/ 1731761 h 2397608"/>
              <a:gd name="connsiteX4474" fmla="*/ 930603 w 5675092"/>
              <a:gd name="connsiteY4474" fmla="*/ 1731761 h 2397608"/>
              <a:gd name="connsiteX4475" fmla="*/ 933242 w 5675092"/>
              <a:gd name="connsiteY4475" fmla="*/ 1770229 h 2397608"/>
              <a:gd name="connsiteX4476" fmla="*/ 933505 w 5675092"/>
              <a:gd name="connsiteY4476" fmla="*/ 1774105 h 2397608"/>
              <a:gd name="connsiteX4477" fmla="*/ 926110 w 5675092"/>
              <a:gd name="connsiteY4477" fmla="*/ 1772211 h 2397608"/>
              <a:gd name="connsiteX4478" fmla="*/ 933242 w 5675092"/>
              <a:gd name="connsiteY4478" fmla="*/ 1770229 h 2397608"/>
              <a:gd name="connsiteX4479" fmla="*/ 928968 w 5675092"/>
              <a:gd name="connsiteY4479" fmla="*/ 1707302 h 2397608"/>
              <a:gd name="connsiteX4480" fmla="*/ 921248 w 5675092"/>
              <a:gd name="connsiteY4480" fmla="*/ 1700634 h 2397608"/>
              <a:gd name="connsiteX4481" fmla="*/ 928968 w 5675092"/>
              <a:gd name="connsiteY4481" fmla="*/ 1707302 h 2397608"/>
              <a:gd name="connsiteX4482" fmla="*/ 948594 w 5675092"/>
              <a:gd name="connsiteY4482" fmla="*/ 1970240 h 2397608"/>
              <a:gd name="connsiteX4483" fmla="*/ 938544 w 5675092"/>
              <a:gd name="connsiteY4483" fmla="*/ 1970240 h 2397608"/>
              <a:gd name="connsiteX4484" fmla="*/ 948594 w 5675092"/>
              <a:gd name="connsiteY4484" fmla="*/ 1970240 h 2397608"/>
              <a:gd name="connsiteX4485" fmla="*/ 930014 w 5675092"/>
              <a:gd name="connsiteY4485" fmla="*/ 1660161 h 2397608"/>
              <a:gd name="connsiteX4486" fmla="*/ 928303 w 5675092"/>
              <a:gd name="connsiteY4486" fmla="*/ 1660749 h 2397608"/>
              <a:gd name="connsiteX4487" fmla="*/ 925157 w 5675092"/>
              <a:gd name="connsiteY4487" fmla="*/ 1662237 h 2397608"/>
              <a:gd name="connsiteX4488" fmla="*/ 920103 w 5675092"/>
              <a:gd name="connsiteY4488" fmla="*/ 1664629 h 2397608"/>
              <a:gd name="connsiteX4489" fmla="*/ 927052 w 5675092"/>
              <a:gd name="connsiteY4489" fmla="*/ 1664928 h 2397608"/>
              <a:gd name="connsiteX4490" fmla="*/ 924396 w 5675092"/>
              <a:gd name="connsiteY4490" fmla="*/ 1570506 h 2397608"/>
              <a:gd name="connsiteX4491" fmla="*/ 917331 w 5675092"/>
              <a:gd name="connsiteY4491" fmla="*/ 1573491 h 2397608"/>
              <a:gd name="connsiteX4492" fmla="*/ 922831 w 5675092"/>
              <a:gd name="connsiteY4492" fmla="*/ 1583140 h 2397608"/>
              <a:gd name="connsiteX4493" fmla="*/ 924396 w 5675092"/>
              <a:gd name="connsiteY4493" fmla="*/ 1570506 h 2397608"/>
              <a:gd name="connsiteX4494" fmla="*/ 954533 w 5675092"/>
              <a:gd name="connsiteY4494" fmla="*/ 2012372 h 2397608"/>
              <a:gd name="connsiteX4495" fmla="*/ 948969 w 5675092"/>
              <a:gd name="connsiteY4495" fmla="*/ 2015146 h 2397608"/>
              <a:gd name="connsiteX4496" fmla="*/ 944727 w 5675092"/>
              <a:gd name="connsiteY4496" fmla="*/ 2010641 h 2397608"/>
              <a:gd name="connsiteX4497" fmla="*/ 954533 w 5675092"/>
              <a:gd name="connsiteY4497" fmla="*/ 2012372 h 2397608"/>
              <a:gd name="connsiteX4498" fmla="*/ 928963 w 5675092"/>
              <a:gd name="connsiteY4498" fmla="*/ 1634198 h 2397608"/>
              <a:gd name="connsiteX4499" fmla="*/ 927756 w 5675092"/>
              <a:gd name="connsiteY4499" fmla="*/ 1652106 h 2397608"/>
              <a:gd name="connsiteX4500" fmla="*/ 928963 w 5675092"/>
              <a:gd name="connsiteY4500" fmla="*/ 1634198 h 2397608"/>
              <a:gd name="connsiteX4501" fmla="*/ 946082 w 5675092"/>
              <a:gd name="connsiteY4501" fmla="*/ 1883171 h 2397608"/>
              <a:gd name="connsiteX4502" fmla="*/ 936032 w 5675092"/>
              <a:gd name="connsiteY4502" fmla="*/ 1878198 h 2397608"/>
              <a:gd name="connsiteX4503" fmla="*/ 946082 w 5675092"/>
              <a:gd name="connsiteY4503" fmla="*/ 1883171 h 2397608"/>
              <a:gd name="connsiteX4504" fmla="*/ 932737 w 5675092"/>
              <a:gd name="connsiteY4504" fmla="*/ 1664629 h 2397608"/>
              <a:gd name="connsiteX4505" fmla="*/ 931040 w 5675092"/>
              <a:gd name="connsiteY4505" fmla="*/ 1665605 h 2397608"/>
              <a:gd name="connsiteX4506" fmla="*/ 932492 w 5675092"/>
              <a:gd name="connsiteY4506" fmla="*/ 1666101 h 2397608"/>
              <a:gd name="connsiteX4507" fmla="*/ 957272 w 5675092"/>
              <a:gd name="connsiteY4507" fmla="*/ 2016979 h 2397608"/>
              <a:gd name="connsiteX4508" fmla="*/ 952612 w 5675092"/>
              <a:gd name="connsiteY4508" fmla="*/ 2019692 h 2397608"/>
              <a:gd name="connsiteX4509" fmla="*/ 952936 w 5675092"/>
              <a:gd name="connsiteY4509" fmla="*/ 2024464 h 2397608"/>
              <a:gd name="connsiteX4510" fmla="*/ 950035 w 5675092"/>
              <a:gd name="connsiteY4510" fmla="*/ 2017471 h 2397608"/>
              <a:gd name="connsiteX4511" fmla="*/ 957272 w 5675092"/>
              <a:gd name="connsiteY4511" fmla="*/ 2016979 h 2397608"/>
              <a:gd name="connsiteX4512" fmla="*/ 942884 w 5675092"/>
              <a:gd name="connsiteY4512" fmla="*/ 1781023 h 2397608"/>
              <a:gd name="connsiteX4513" fmla="*/ 939428 w 5675092"/>
              <a:gd name="connsiteY4513" fmla="*/ 1781257 h 2397608"/>
              <a:gd name="connsiteX4514" fmla="*/ 941029 w 5675092"/>
              <a:gd name="connsiteY4514" fmla="*/ 1783955 h 2397608"/>
              <a:gd name="connsiteX4515" fmla="*/ 941999 w 5675092"/>
              <a:gd name="connsiteY4515" fmla="*/ 1783045 h 2397608"/>
              <a:gd name="connsiteX4516" fmla="*/ 951107 w 5675092"/>
              <a:gd name="connsiteY4516" fmla="*/ 1898099 h 2397608"/>
              <a:gd name="connsiteX4517" fmla="*/ 947443 w 5675092"/>
              <a:gd name="connsiteY4517" fmla="*/ 1899368 h 2397608"/>
              <a:gd name="connsiteX4518" fmla="*/ 947271 w 5675092"/>
              <a:gd name="connsiteY4518" fmla="*/ 1900671 h 2397608"/>
              <a:gd name="connsiteX4519" fmla="*/ 951107 w 5675092"/>
              <a:gd name="connsiteY4519" fmla="*/ 1898525 h 2397608"/>
              <a:gd name="connsiteX4520" fmla="*/ 932810 w 5675092"/>
              <a:gd name="connsiteY4520" fmla="*/ 1609666 h 2397608"/>
              <a:gd name="connsiteX4521" fmla="*/ 915262 w 5675092"/>
              <a:gd name="connsiteY4521" fmla="*/ 1610858 h 2397608"/>
              <a:gd name="connsiteX4522" fmla="*/ 932810 w 5675092"/>
              <a:gd name="connsiteY4522" fmla="*/ 1609666 h 2397608"/>
              <a:gd name="connsiteX4523" fmla="*/ 940641 w 5675092"/>
              <a:gd name="connsiteY4523" fmla="*/ 1684267 h 2397608"/>
              <a:gd name="connsiteX4524" fmla="*/ 939831 w 5675092"/>
              <a:gd name="connsiteY4524" fmla="*/ 1684522 h 2397608"/>
              <a:gd name="connsiteX4525" fmla="*/ 940283 w 5675092"/>
              <a:gd name="connsiteY4525" fmla="*/ 1684114 h 2397608"/>
              <a:gd name="connsiteX4526" fmla="*/ 965882 w 5675092"/>
              <a:gd name="connsiteY4526" fmla="*/ 2036768 h 2397608"/>
              <a:gd name="connsiteX4527" fmla="*/ 950866 w 5675092"/>
              <a:gd name="connsiteY4527" fmla="*/ 2029698 h 2397608"/>
              <a:gd name="connsiteX4528" fmla="*/ 965882 w 5675092"/>
              <a:gd name="connsiteY4528" fmla="*/ 2036768 h 2397608"/>
              <a:gd name="connsiteX4529" fmla="*/ 948811 w 5675092"/>
              <a:gd name="connsiteY4529" fmla="*/ 1780620 h 2397608"/>
              <a:gd name="connsiteX4530" fmla="*/ 948243 w 5675092"/>
              <a:gd name="connsiteY4530" fmla="*/ 1780659 h 2397608"/>
              <a:gd name="connsiteX4531" fmla="*/ 948595 w 5675092"/>
              <a:gd name="connsiteY4531" fmla="*/ 1781181 h 2397608"/>
              <a:gd name="connsiteX4532" fmla="*/ 940051 w 5675092"/>
              <a:gd name="connsiteY4532" fmla="*/ 1641409 h 2397608"/>
              <a:gd name="connsiteX4533" fmla="*/ 939651 w 5675092"/>
              <a:gd name="connsiteY4533" fmla="*/ 1648902 h 2397608"/>
              <a:gd name="connsiteX4534" fmla="*/ 936713 w 5675092"/>
              <a:gd name="connsiteY4534" fmla="*/ 1641311 h 2397608"/>
              <a:gd name="connsiteX4535" fmla="*/ 934829 w 5675092"/>
              <a:gd name="connsiteY4535" fmla="*/ 1649229 h 2397608"/>
              <a:gd name="connsiteX4536" fmla="*/ 934478 w 5675092"/>
              <a:gd name="connsiteY4536" fmla="*/ 1644060 h 2397608"/>
              <a:gd name="connsiteX4537" fmla="*/ 938774 w 5675092"/>
              <a:gd name="connsiteY4537" fmla="*/ 1635978 h 2397608"/>
              <a:gd name="connsiteX4538" fmla="*/ 940051 w 5675092"/>
              <a:gd name="connsiteY4538" fmla="*/ 1641409 h 2397608"/>
              <a:gd name="connsiteX4539" fmla="*/ 959272 w 5675092"/>
              <a:gd name="connsiteY4539" fmla="*/ 1901830 h 2397608"/>
              <a:gd name="connsiteX4540" fmla="*/ 956132 w 5675092"/>
              <a:gd name="connsiteY4540" fmla="*/ 1895611 h 2397608"/>
              <a:gd name="connsiteX4541" fmla="*/ 954783 w 5675092"/>
              <a:gd name="connsiteY4541" fmla="*/ 1898116 h 2397608"/>
              <a:gd name="connsiteX4542" fmla="*/ 959269 w 5675092"/>
              <a:gd name="connsiteY4542" fmla="*/ 1901863 h 2397608"/>
              <a:gd name="connsiteX4543" fmla="*/ 948148 w 5675092"/>
              <a:gd name="connsiteY4543" fmla="*/ 1726750 h 2397608"/>
              <a:gd name="connsiteX4544" fmla="*/ 940628 w 5675092"/>
              <a:gd name="connsiteY4544" fmla="*/ 1726750 h 2397608"/>
              <a:gd name="connsiteX4545" fmla="*/ 948148 w 5675092"/>
              <a:gd name="connsiteY4545" fmla="*/ 1726750 h 2397608"/>
              <a:gd name="connsiteX4546" fmla="*/ 910301 w 5675092"/>
              <a:gd name="connsiteY4546" fmla="*/ 1150620 h 2397608"/>
              <a:gd name="connsiteX4547" fmla="*/ 905276 w 5675092"/>
              <a:gd name="connsiteY4547" fmla="*/ 1158083 h 2397608"/>
              <a:gd name="connsiteX4548" fmla="*/ 910301 w 5675092"/>
              <a:gd name="connsiteY4548" fmla="*/ 1158083 h 2397608"/>
              <a:gd name="connsiteX4549" fmla="*/ 910301 w 5675092"/>
              <a:gd name="connsiteY4549" fmla="*/ 1150620 h 2397608"/>
              <a:gd name="connsiteX4550" fmla="*/ 970188 w 5675092"/>
              <a:gd name="connsiteY4550" fmla="*/ 2011008 h 2397608"/>
              <a:gd name="connsiteX4551" fmla="*/ 967969 w 5675092"/>
              <a:gd name="connsiteY4551" fmla="*/ 2016253 h 2397608"/>
              <a:gd name="connsiteX4552" fmla="*/ 957031 w 5675092"/>
              <a:gd name="connsiteY4552" fmla="*/ 2006809 h 2397608"/>
              <a:gd name="connsiteX4553" fmla="*/ 951738 w 5675092"/>
              <a:gd name="connsiteY4553" fmla="*/ 2004621 h 2397608"/>
              <a:gd name="connsiteX4554" fmla="*/ 948830 w 5675092"/>
              <a:gd name="connsiteY4554" fmla="*/ 1999725 h 2397608"/>
              <a:gd name="connsiteX4555" fmla="*/ 959251 w 5675092"/>
              <a:gd name="connsiteY4555" fmla="*/ 2001564 h 2397608"/>
              <a:gd name="connsiteX4556" fmla="*/ 970188 w 5675092"/>
              <a:gd name="connsiteY4556" fmla="*/ 2011008 h 2397608"/>
              <a:gd name="connsiteX4557" fmla="*/ 956051 w 5675092"/>
              <a:gd name="connsiteY4557" fmla="*/ 1800075 h 2397608"/>
              <a:gd name="connsiteX4558" fmla="*/ 948684 w 5675092"/>
              <a:gd name="connsiteY4558" fmla="*/ 1800574 h 2397608"/>
              <a:gd name="connsiteX4559" fmla="*/ 948663 w 5675092"/>
              <a:gd name="connsiteY4559" fmla="*/ 1800695 h 2397608"/>
              <a:gd name="connsiteX4560" fmla="*/ 955984 w 5675092"/>
              <a:gd name="connsiteY4560" fmla="*/ 1802572 h 2397608"/>
              <a:gd name="connsiteX4561" fmla="*/ 956051 w 5675092"/>
              <a:gd name="connsiteY4561" fmla="*/ 1800075 h 2397608"/>
              <a:gd name="connsiteX4562" fmla="*/ 943720 w 5675092"/>
              <a:gd name="connsiteY4562" fmla="*/ 1612741 h 2397608"/>
              <a:gd name="connsiteX4563" fmla="*/ 937653 w 5675092"/>
              <a:gd name="connsiteY4563" fmla="*/ 1606843 h 2397608"/>
              <a:gd name="connsiteX4564" fmla="*/ 935314 w 5675092"/>
              <a:gd name="connsiteY4564" fmla="*/ 1609496 h 2397608"/>
              <a:gd name="connsiteX4565" fmla="*/ 943172 w 5675092"/>
              <a:gd name="connsiteY4565" fmla="*/ 1613947 h 2397608"/>
              <a:gd name="connsiteX4566" fmla="*/ 943720 w 5675092"/>
              <a:gd name="connsiteY4566" fmla="*/ 1612741 h 2397608"/>
              <a:gd name="connsiteX4567" fmla="*/ 947941 w 5675092"/>
              <a:gd name="connsiteY4567" fmla="*/ 1664226 h 2397608"/>
              <a:gd name="connsiteX4568" fmla="*/ 947031 w 5675092"/>
              <a:gd name="connsiteY4568" fmla="*/ 1665044 h 2397608"/>
              <a:gd name="connsiteX4569" fmla="*/ 947940 w 5675092"/>
              <a:gd name="connsiteY4569" fmla="*/ 1665396 h 2397608"/>
              <a:gd name="connsiteX4570" fmla="*/ 927888 w 5675092"/>
              <a:gd name="connsiteY4570" fmla="*/ 1357092 h 2397608"/>
              <a:gd name="connsiteX4571" fmla="*/ 920101 w 5675092"/>
              <a:gd name="connsiteY4571" fmla="*/ 1355660 h 2397608"/>
              <a:gd name="connsiteX4572" fmla="*/ 919542 w 5675092"/>
              <a:gd name="connsiteY4572" fmla="*/ 1358737 h 2397608"/>
              <a:gd name="connsiteX4573" fmla="*/ 919389 w 5675092"/>
              <a:gd name="connsiteY4573" fmla="*/ 1359581 h 2397608"/>
              <a:gd name="connsiteX4574" fmla="*/ 922862 w 5675092"/>
              <a:gd name="connsiteY4574" fmla="*/ 1359581 h 2397608"/>
              <a:gd name="connsiteX4575" fmla="*/ 922549 w 5675092"/>
              <a:gd name="connsiteY4575" fmla="*/ 1359892 h 2397608"/>
              <a:gd name="connsiteX4576" fmla="*/ 922374 w 5675092"/>
              <a:gd name="connsiteY4576" fmla="*/ 1360064 h 2397608"/>
              <a:gd name="connsiteX4577" fmla="*/ 922196 w 5675092"/>
              <a:gd name="connsiteY4577" fmla="*/ 1360009 h 2397608"/>
              <a:gd name="connsiteX4578" fmla="*/ 920353 w 5675092"/>
              <a:gd name="connsiteY4578" fmla="*/ 1362069 h 2397608"/>
              <a:gd name="connsiteX4579" fmla="*/ 919682 w 5675092"/>
              <a:gd name="connsiteY4579" fmla="*/ 1363397 h 2397608"/>
              <a:gd name="connsiteX4580" fmla="*/ 920812 w 5675092"/>
              <a:gd name="connsiteY4580" fmla="*/ 1362980 h 2397608"/>
              <a:gd name="connsiteX4581" fmla="*/ 920353 w 5675092"/>
              <a:gd name="connsiteY4581" fmla="*/ 1362069 h 2397608"/>
              <a:gd name="connsiteX4582" fmla="*/ 922374 w 5675092"/>
              <a:gd name="connsiteY4582" fmla="*/ 1360064 h 2397608"/>
              <a:gd name="connsiteX4583" fmla="*/ 923805 w 5675092"/>
              <a:gd name="connsiteY4583" fmla="*/ 1360514 h 2397608"/>
              <a:gd name="connsiteX4584" fmla="*/ 924269 w 5675092"/>
              <a:gd name="connsiteY4584" fmla="*/ 1361707 h 2397608"/>
              <a:gd name="connsiteX4585" fmla="*/ 926918 w 5675092"/>
              <a:gd name="connsiteY4585" fmla="*/ 1360730 h 2397608"/>
              <a:gd name="connsiteX4586" fmla="*/ 927612 w 5675092"/>
              <a:gd name="connsiteY4586" fmla="*/ 1361184 h 2397608"/>
              <a:gd name="connsiteX4587" fmla="*/ 930990 w 5675092"/>
              <a:gd name="connsiteY4587" fmla="*/ 1363389 h 2397608"/>
              <a:gd name="connsiteX4588" fmla="*/ 930401 w 5675092"/>
              <a:gd name="connsiteY4588" fmla="*/ 1359581 h 2397608"/>
              <a:gd name="connsiteX4589" fmla="*/ 929761 w 5675092"/>
              <a:gd name="connsiteY4589" fmla="*/ 1362587 h 2397608"/>
              <a:gd name="connsiteX4590" fmla="*/ 938578 w 5675092"/>
              <a:gd name="connsiteY4590" fmla="*/ 1472139 h 2397608"/>
              <a:gd name="connsiteX4591" fmla="*/ 932721 w 5675092"/>
              <a:gd name="connsiteY4591" fmla="*/ 1460069 h 2397608"/>
              <a:gd name="connsiteX4592" fmla="*/ 917850 w 5675092"/>
              <a:gd name="connsiteY4592" fmla="*/ 1463573 h 2397608"/>
              <a:gd name="connsiteX4593" fmla="*/ 938578 w 5675092"/>
              <a:gd name="connsiteY4593" fmla="*/ 1472139 h 2397608"/>
              <a:gd name="connsiteX4594" fmla="*/ 966181 w 5675092"/>
              <a:gd name="connsiteY4594" fmla="*/ 1878198 h 2397608"/>
              <a:gd name="connsiteX4595" fmla="*/ 956132 w 5675092"/>
              <a:gd name="connsiteY4595" fmla="*/ 1880683 h 2397608"/>
              <a:gd name="connsiteX4596" fmla="*/ 966181 w 5675092"/>
              <a:gd name="connsiteY4596" fmla="*/ 1878198 h 2397608"/>
              <a:gd name="connsiteX4597" fmla="*/ 962058 w 5675092"/>
              <a:gd name="connsiteY4597" fmla="*/ 1792382 h 2397608"/>
              <a:gd name="connsiteX4598" fmla="*/ 958644 w 5675092"/>
              <a:gd name="connsiteY4598" fmla="*/ 1786155 h 2397608"/>
              <a:gd name="connsiteX4599" fmla="*/ 956154 w 5675092"/>
              <a:gd name="connsiteY4599" fmla="*/ 1788620 h 2397608"/>
              <a:gd name="connsiteX4600" fmla="*/ 955141 w 5675092"/>
              <a:gd name="connsiteY4600" fmla="*/ 1790164 h 2397608"/>
              <a:gd name="connsiteX4601" fmla="*/ 955246 w 5675092"/>
              <a:gd name="connsiteY4601" fmla="*/ 1789519 h 2397608"/>
              <a:gd name="connsiteX4602" fmla="*/ 954561 w 5675092"/>
              <a:gd name="connsiteY4602" fmla="*/ 1790198 h 2397608"/>
              <a:gd name="connsiteX4603" fmla="*/ 948594 w 5675092"/>
              <a:gd name="connsiteY4603" fmla="*/ 1788643 h 2397608"/>
              <a:gd name="connsiteX4604" fmla="*/ 948850 w 5675092"/>
              <a:gd name="connsiteY4604" fmla="*/ 1790580 h 2397608"/>
              <a:gd name="connsiteX4605" fmla="*/ 955310 w 5675092"/>
              <a:gd name="connsiteY4605" fmla="*/ 1792644 h 2397608"/>
              <a:gd name="connsiteX4606" fmla="*/ 959134 w 5675092"/>
              <a:gd name="connsiteY4606" fmla="*/ 1793321 h 2397608"/>
              <a:gd name="connsiteX4607" fmla="*/ 958174 w 5675092"/>
              <a:gd name="connsiteY4607" fmla="*/ 1729255 h 2397608"/>
              <a:gd name="connsiteX4608" fmla="*/ 950654 w 5675092"/>
              <a:gd name="connsiteY4608" fmla="*/ 1734266 h 2397608"/>
              <a:gd name="connsiteX4609" fmla="*/ 958174 w 5675092"/>
              <a:gd name="connsiteY4609" fmla="*/ 1729255 h 2397608"/>
              <a:gd name="connsiteX4610" fmla="*/ 962310 w 5675092"/>
              <a:gd name="connsiteY4610" fmla="*/ 1752375 h 2397608"/>
              <a:gd name="connsiteX4611" fmla="*/ 954610 w 5675092"/>
              <a:gd name="connsiteY4611" fmla="*/ 1754360 h 2397608"/>
              <a:gd name="connsiteX4612" fmla="*/ 952490 w 5675092"/>
              <a:gd name="connsiteY4612" fmla="*/ 1750445 h 2397608"/>
              <a:gd name="connsiteX4613" fmla="*/ 962310 w 5675092"/>
              <a:gd name="connsiteY4613" fmla="*/ 1752375 h 2397608"/>
              <a:gd name="connsiteX4614" fmla="*/ 963669 w 5675092"/>
              <a:gd name="connsiteY4614" fmla="*/ 1763768 h 2397608"/>
              <a:gd name="connsiteX4615" fmla="*/ 961976 w 5675092"/>
              <a:gd name="connsiteY4615" fmla="*/ 1764031 h 2397608"/>
              <a:gd name="connsiteX4616" fmla="*/ 963198 w 5675092"/>
              <a:gd name="connsiteY4616" fmla="*/ 1761746 h 2397608"/>
              <a:gd name="connsiteX4617" fmla="*/ 963669 w 5675092"/>
              <a:gd name="connsiteY4617" fmla="*/ 1763768 h 2397608"/>
              <a:gd name="connsiteX4618" fmla="*/ 937939 w 5675092"/>
              <a:gd name="connsiteY4618" fmla="*/ 1364555 h 2397608"/>
              <a:gd name="connsiteX4619" fmla="*/ 933250 w 5675092"/>
              <a:gd name="connsiteY4619" fmla="*/ 1364865 h 2397608"/>
              <a:gd name="connsiteX4620" fmla="*/ 933837 w 5675092"/>
              <a:gd name="connsiteY4620" fmla="*/ 1365247 h 2397608"/>
              <a:gd name="connsiteX4621" fmla="*/ 937904 w 5675092"/>
              <a:gd name="connsiteY4621" fmla="*/ 1364971 h 2397608"/>
              <a:gd name="connsiteX4622" fmla="*/ 956554 w 5675092"/>
              <a:gd name="connsiteY4622" fmla="*/ 1630256 h 2397608"/>
              <a:gd name="connsiteX4623" fmla="*/ 951909 w 5675092"/>
              <a:gd name="connsiteY4623" fmla="*/ 1633208 h 2397608"/>
              <a:gd name="connsiteX4624" fmla="*/ 957089 w 5675092"/>
              <a:gd name="connsiteY4624" fmla="*/ 1638129 h 2397608"/>
              <a:gd name="connsiteX4625" fmla="*/ 949498 w 5675092"/>
              <a:gd name="connsiteY4625" fmla="*/ 1633372 h 2397608"/>
              <a:gd name="connsiteX4626" fmla="*/ 953786 w 5675092"/>
              <a:gd name="connsiteY4626" fmla="*/ 1625170 h 2397608"/>
              <a:gd name="connsiteX4627" fmla="*/ 956554 w 5675092"/>
              <a:gd name="connsiteY4627" fmla="*/ 1630256 h 2397608"/>
              <a:gd name="connsiteX4628" fmla="*/ 955708 w 5675092"/>
              <a:gd name="connsiteY4628" fmla="*/ 1613096 h 2397608"/>
              <a:gd name="connsiteX4629" fmla="*/ 945174 w 5675092"/>
              <a:gd name="connsiteY4629" fmla="*/ 1606332 h 2397608"/>
              <a:gd name="connsiteX4630" fmla="*/ 955708 w 5675092"/>
              <a:gd name="connsiteY4630" fmla="*/ 1613096 h 2397608"/>
              <a:gd name="connsiteX4631" fmla="*/ 945594 w 5675092"/>
              <a:gd name="connsiteY4631" fmla="*/ 1464183 h 2397608"/>
              <a:gd name="connsiteX4632" fmla="*/ 940580 w 5675092"/>
              <a:gd name="connsiteY4632" fmla="*/ 1464524 h 2397608"/>
              <a:gd name="connsiteX4633" fmla="*/ 941085 w 5675092"/>
              <a:gd name="connsiteY4633" fmla="*/ 1471969 h 2397608"/>
              <a:gd name="connsiteX4634" fmla="*/ 945594 w 5675092"/>
              <a:gd name="connsiteY4634" fmla="*/ 1464183 h 2397608"/>
              <a:gd name="connsiteX4635" fmla="*/ 983355 w 5675092"/>
              <a:gd name="connsiteY4635" fmla="*/ 2020129 h 2397608"/>
              <a:gd name="connsiteX4636" fmla="*/ 980342 w 5675092"/>
              <a:gd name="connsiteY4636" fmla="*/ 2012854 h 2397608"/>
              <a:gd name="connsiteX4637" fmla="*/ 975328 w 5675092"/>
              <a:gd name="connsiteY4637" fmla="*/ 2013194 h 2397608"/>
              <a:gd name="connsiteX4638" fmla="*/ 975664 w 5675092"/>
              <a:gd name="connsiteY4638" fmla="*/ 2018158 h 2397608"/>
              <a:gd name="connsiteX4639" fmla="*/ 983355 w 5675092"/>
              <a:gd name="connsiteY4639" fmla="*/ 2020129 h 2397608"/>
              <a:gd name="connsiteX4640" fmla="*/ 975316 w 5675092"/>
              <a:gd name="connsiteY4640" fmla="*/ 1879554 h 2397608"/>
              <a:gd name="connsiteX4641" fmla="*/ 974874 w 5675092"/>
              <a:gd name="connsiteY4641" fmla="*/ 1878197 h 2397608"/>
              <a:gd name="connsiteX4642" fmla="*/ 968694 w 5675092"/>
              <a:gd name="connsiteY4642" fmla="*/ 1878198 h 2397608"/>
              <a:gd name="connsiteX4643" fmla="*/ 971206 w 5675092"/>
              <a:gd name="connsiteY4643" fmla="*/ 1885660 h 2397608"/>
              <a:gd name="connsiteX4644" fmla="*/ 954719 w 5675092"/>
              <a:gd name="connsiteY4644" fmla="*/ 1533688 h 2397608"/>
              <a:gd name="connsiteX4645" fmla="*/ 947638 w 5675092"/>
              <a:gd name="connsiteY4645" fmla="*/ 1531364 h 2397608"/>
              <a:gd name="connsiteX4646" fmla="*/ 949623 w 5675092"/>
              <a:gd name="connsiteY4646" fmla="*/ 1536157 h 2397608"/>
              <a:gd name="connsiteX4647" fmla="*/ 953114 w 5675092"/>
              <a:gd name="connsiteY4647" fmla="*/ 1535320 h 2397608"/>
              <a:gd name="connsiteX4648" fmla="*/ 953163 w 5675092"/>
              <a:gd name="connsiteY4648" fmla="*/ 1535582 h 2397608"/>
              <a:gd name="connsiteX4649" fmla="*/ 963966 w 5675092"/>
              <a:gd name="connsiteY4649" fmla="*/ 1667618 h 2397608"/>
              <a:gd name="connsiteX4650" fmla="*/ 964290 w 5675092"/>
              <a:gd name="connsiteY4650" fmla="*/ 1672390 h 2397608"/>
              <a:gd name="connsiteX4651" fmla="*/ 959144 w 5675092"/>
              <a:gd name="connsiteY4651" fmla="*/ 1667945 h 2397608"/>
              <a:gd name="connsiteX4652" fmla="*/ 963966 w 5675092"/>
              <a:gd name="connsiteY4652" fmla="*/ 1667618 h 2397608"/>
              <a:gd name="connsiteX4653" fmla="*/ 970374 w 5675092"/>
              <a:gd name="connsiteY4653" fmla="*/ 1746380 h 2397608"/>
              <a:gd name="connsiteX4654" fmla="*/ 970148 w 5675092"/>
              <a:gd name="connsiteY4654" fmla="*/ 1751684 h 2397608"/>
              <a:gd name="connsiteX4655" fmla="*/ 962896 w 5675092"/>
              <a:gd name="connsiteY4655" fmla="*/ 1743790 h 2397608"/>
              <a:gd name="connsiteX4656" fmla="*/ 968334 w 5675092"/>
              <a:gd name="connsiteY4656" fmla="*/ 1742805 h 2397608"/>
              <a:gd name="connsiteX4657" fmla="*/ 970374 w 5675092"/>
              <a:gd name="connsiteY4657" fmla="*/ 1746380 h 2397608"/>
              <a:gd name="connsiteX4658" fmla="*/ 945474 w 5675092"/>
              <a:gd name="connsiteY4658" fmla="*/ 1362069 h 2397608"/>
              <a:gd name="connsiteX4659" fmla="*/ 944669 w 5675092"/>
              <a:gd name="connsiteY4659" fmla="*/ 1362069 h 2397608"/>
              <a:gd name="connsiteX4660" fmla="*/ 944882 w 5675092"/>
              <a:gd name="connsiteY4660" fmla="*/ 1362362 h 2397608"/>
              <a:gd name="connsiteX4661" fmla="*/ 993108 w 5675092"/>
              <a:gd name="connsiteY4661" fmla="*/ 2059694 h 2397608"/>
              <a:gd name="connsiteX4662" fmla="*/ 993108 w 5675092"/>
              <a:gd name="connsiteY4662" fmla="*/ 2067227 h 2397608"/>
              <a:gd name="connsiteX4663" fmla="*/ 962787 w 5675092"/>
              <a:gd name="connsiteY4663" fmla="*/ 2067227 h 2397608"/>
              <a:gd name="connsiteX4664" fmla="*/ 960260 w 5675092"/>
              <a:gd name="connsiteY4664" fmla="*/ 2062206 h 2397608"/>
              <a:gd name="connsiteX4665" fmla="*/ 947626 w 5675092"/>
              <a:gd name="connsiteY4665" fmla="*/ 2067228 h 2397608"/>
              <a:gd name="connsiteX4666" fmla="*/ 945100 w 5675092"/>
              <a:gd name="connsiteY4666" fmla="*/ 2052161 h 2397608"/>
              <a:gd name="connsiteX4667" fmla="*/ 940046 w 5675092"/>
              <a:gd name="connsiteY4667" fmla="*/ 2057182 h 2397608"/>
              <a:gd name="connsiteX4668" fmla="*/ 940046 w 5675092"/>
              <a:gd name="connsiteY4668" fmla="*/ 2047140 h 2397608"/>
              <a:gd name="connsiteX4669" fmla="*/ 962787 w 5675092"/>
              <a:gd name="connsiteY4669" fmla="*/ 2047139 h 2397608"/>
              <a:gd name="connsiteX4670" fmla="*/ 967841 w 5675092"/>
              <a:gd name="connsiteY4670" fmla="*/ 2049651 h 2397608"/>
              <a:gd name="connsiteX4671" fmla="*/ 970367 w 5675092"/>
              <a:gd name="connsiteY4671" fmla="*/ 2054673 h 2397608"/>
              <a:gd name="connsiteX4672" fmla="*/ 993108 w 5675092"/>
              <a:gd name="connsiteY4672" fmla="*/ 2059694 h 2397608"/>
              <a:gd name="connsiteX4673" fmla="*/ 965080 w 5675092"/>
              <a:gd name="connsiteY4673" fmla="*/ 1639886 h 2397608"/>
              <a:gd name="connsiteX4674" fmla="*/ 965010 w 5675092"/>
              <a:gd name="connsiteY4674" fmla="*/ 1640506 h 2397608"/>
              <a:gd name="connsiteX4675" fmla="*/ 964826 w 5675092"/>
              <a:gd name="connsiteY4675" fmla="*/ 1639066 h 2397608"/>
              <a:gd name="connsiteX4676" fmla="*/ 976244 w 5675092"/>
              <a:gd name="connsiteY4676" fmla="*/ 1789198 h 2397608"/>
              <a:gd name="connsiteX4677" fmla="*/ 973719 w 5675092"/>
              <a:gd name="connsiteY4677" fmla="*/ 1788643 h 2397608"/>
              <a:gd name="connsiteX4678" fmla="*/ 972991 w 5675092"/>
              <a:gd name="connsiteY4678" fmla="*/ 1790083 h 2397608"/>
              <a:gd name="connsiteX4679" fmla="*/ 975363 w 5675092"/>
              <a:gd name="connsiteY4679" fmla="*/ 1791282 h 2397608"/>
              <a:gd name="connsiteX4680" fmla="*/ 947348 w 5675092"/>
              <a:gd name="connsiteY4680" fmla="*/ 1356992 h 2397608"/>
              <a:gd name="connsiteX4681" fmla="*/ 940764 w 5675092"/>
              <a:gd name="connsiteY4681" fmla="*/ 1356781 h 2397608"/>
              <a:gd name="connsiteX4682" fmla="*/ 932914 w 5675092"/>
              <a:gd name="connsiteY4682" fmla="*/ 1354604 h 2397608"/>
              <a:gd name="connsiteX4683" fmla="*/ 936880 w 5675092"/>
              <a:gd name="connsiteY4683" fmla="*/ 1360150 h 2397608"/>
              <a:gd name="connsiteX4684" fmla="*/ 935838 w 5675092"/>
              <a:gd name="connsiteY4684" fmla="*/ 1357632 h 2397608"/>
              <a:gd name="connsiteX4685" fmla="*/ 939557 w 5675092"/>
              <a:gd name="connsiteY4685" fmla="*/ 1361431 h 2397608"/>
              <a:gd name="connsiteX4686" fmla="*/ 939774 w 5675092"/>
              <a:gd name="connsiteY4686" fmla="*/ 1362068 h 2397608"/>
              <a:gd name="connsiteX4687" fmla="*/ 943967 w 5675092"/>
              <a:gd name="connsiteY4687" fmla="*/ 1362069 h 2397608"/>
              <a:gd name="connsiteX4688" fmla="*/ 944218 w 5675092"/>
              <a:gd name="connsiteY4688" fmla="*/ 1362690 h 2397608"/>
              <a:gd name="connsiteX4689" fmla="*/ 944238 w 5675092"/>
              <a:gd name="connsiteY4689" fmla="*/ 1362680 h 2397608"/>
              <a:gd name="connsiteX4690" fmla="*/ 944603 w 5675092"/>
              <a:gd name="connsiteY4690" fmla="*/ 1362069 h 2397608"/>
              <a:gd name="connsiteX4691" fmla="*/ 943967 w 5675092"/>
              <a:gd name="connsiteY4691" fmla="*/ 1362069 h 2397608"/>
              <a:gd name="connsiteX4692" fmla="*/ 942961 w 5675092"/>
              <a:gd name="connsiteY4692" fmla="*/ 1359581 h 2397608"/>
              <a:gd name="connsiteX4693" fmla="*/ 946731 w 5675092"/>
              <a:gd name="connsiteY4693" fmla="*/ 1361136 h 2397608"/>
              <a:gd name="connsiteX4694" fmla="*/ 946811 w 5675092"/>
              <a:gd name="connsiteY4694" fmla="*/ 1361050 h 2397608"/>
              <a:gd name="connsiteX4695" fmla="*/ 975382 w 5675092"/>
              <a:gd name="connsiteY4695" fmla="*/ 1766467 h 2397608"/>
              <a:gd name="connsiteX4696" fmla="*/ 968470 w 5675092"/>
              <a:gd name="connsiteY4696" fmla="*/ 1771733 h 2397608"/>
              <a:gd name="connsiteX4697" fmla="*/ 967984 w 5675092"/>
              <a:gd name="connsiteY4697" fmla="*/ 1764573 h 2397608"/>
              <a:gd name="connsiteX4698" fmla="*/ 970233 w 5675092"/>
              <a:gd name="connsiteY4698" fmla="*/ 1762024 h 2397608"/>
              <a:gd name="connsiteX4699" fmla="*/ 975382 w 5675092"/>
              <a:gd name="connsiteY4699" fmla="*/ 1766467 h 2397608"/>
              <a:gd name="connsiteX4700" fmla="*/ 993938 w 5675092"/>
              <a:gd name="connsiteY4700" fmla="*/ 2039657 h 2397608"/>
              <a:gd name="connsiteX4701" fmla="*/ 981716 w 5675092"/>
              <a:gd name="connsiteY4701" fmla="*/ 2038089 h 2397608"/>
              <a:gd name="connsiteX4702" fmla="*/ 993938 w 5675092"/>
              <a:gd name="connsiteY4702" fmla="*/ 2039657 h 2397608"/>
              <a:gd name="connsiteX4703" fmla="*/ 990879 w 5675092"/>
              <a:gd name="connsiteY4703" fmla="*/ 1994622 h 2397608"/>
              <a:gd name="connsiteX4704" fmla="*/ 991244 w 5675092"/>
              <a:gd name="connsiteY4704" fmla="*/ 1999992 h 2397608"/>
              <a:gd name="connsiteX4705" fmla="*/ 976219 w 5675092"/>
              <a:gd name="connsiteY4705" fmla="*/ 2001012 h 2397608"/>
              <a:gd name="connsiteX4706" fmla="*/ 978540 w 5675092"/>
              <a:gd name="connsiteY4706" fmla="*/ 1998157 h 2397608"/>
              <a:gd name="connsiteX4707" fmla="*/ 966387 w 5675092"/>
              <a:gd name="connsiteY4707" fmla="*/ 2004376 h 2397608"/>
              <a:gd name="connsiteX4708" fmla="*/ 958508 w 5675092"/>
              <a:gd name="connsiteY4708" fmla="*/ 1999518 h 2397608"/>
              <a:gd name="connsiteX4709" fmla="*/ 990879 w 5675092"/>
              <a:gd name="connsiteY4709" fmla="*/ 1994622 h 2397608"/>
              <a:gd name="connsiteX4710" fmla="*/ 969777 w 5675092"/>
              <a:gd name="connsiteY4710" fmla="*/ 1668062 h 2397608"/>
              <a:gd name="connsiteX4711" fmla="*/ 969696 w 5675092"/>
              <a:gd name="connsiteY4711" fmla="*/ 1667955 h 2397608"/>
              <a:gd name="connsiteX4712" fmla="*/ 968242 w 5675092"/>
              <a:gd name="connsiteY4712" fmla="*/ 1669207 h 2397608"/>
              <a:gd name="connsiteX4713" fmla="*/ 968641 w 5675092"/>
              <a:gd name="connsiteY4713" fmla="*/ 1670807 h 2397608"/>
              <a:gd name="connsiteX4714" fmla="*/ 979703 w 5675092"/>
              <a:gd name="connsiteY4714" fmla="*/ 1781014 h 2397608"/>
              <a:gd name="connsiteX4715" fmla="*/ 979468 w 5675092"/>
              <a:gd name="connsiteY4715" fmla="*/ 1781570 h 2397608"/>
              <a:gd name="connsiteX4716" fmla="*/ 977028 w 5675092"/>
              <a:gd name="connsiteY4716" fmla="*/ 1778704 h 2397608"/>
              <a:gd name="connsiteX4717" fmla="*/ 975213 w 5675092"/>
              <a:gd name="connsiteY4717" fmla="*/ 1778827 h 2397608"/>
              <a:gd name="connsiteX4718" fmla="*/ 974661 w 5675092"/>
              <a:gd name="connsiteY4718" fmla="*/ 1780248 h 2397608"/>
              <a:gd name="connsiteX4719" fmla="*/ 971991 w 5675092"/>
              <a:gd name="connsiteY4719" fmla="*/ 1779046 h 2397608"/>
              <a:gd name="connsiteX4720" fmla="*/ 971452 w 5675092"/>
              <a:gd name="connsiteY4720" fmla="*/ 1779082 h 2397608"/>
              <a:gd name="connsiteX4721" fmla="*/ 974346 w 5675092"/>
              <a:gd name="connsiteY4721" fmla="*/ 1783668 h 2397608"/>
              <a:gd name="connsiteX4722" fmla="*/ 979341 w 5675092"/>
              <a:gd name="connsiteY4722" fmla="*/ 1781870 h 2397608"/>
              <a:gd name="connsiteX4723" fmla="*/ 979468 w 5675092"/>
              <a:gd name="connsiteY4723" fmla="*/ 1781570 h 2397608"/>
              <a:gd name="connsiteX4724" fmla="*/ 979634 w 5675092"/>
              <a:gd name="connsiteY4724" fmla="*/ 1781765 h 2397608"/>
              <a:gd name="connsiteX4725" fmla="*/ 979751 w 5675092"/>
              <a:gd name="connsiteY4725" fmla="*/ 1781723 h 2397608"/>
              <a:gd name="connsiteX4726" fmla="*/ 972808 w 5675092"/>
              <a:gd name="connsiteY4726" fmla="*/ 1658759 h 2397608"/>
              <a:gd name="connsiteX4727" fmla="*/ 968768 w 5675092"/>
              <a:gd name="connsiteY4727" fmla="*/ 1657089 h 2397608"/>
              <a:gd name="connsiteX4728" fmla="*/ 968909 w 5675092"/>
              <a:gd name="connsiteY4728" fmla="*/ 1659172 h 2397608"/>
              <a:gd name="connsiteX4729" fmla="*/ 981256 w 5675092"/>
              <a:gd name="connsiteY4729" fmla="*/ 1773716 h 2397608"/>
              <a:gd name="connsiteX4730" fmla="*/ 976718 w 5675092"/>
              <a:gd name="connsiteY4730" fmla="*/ 1773716 h 2397608"/>
              <a:gd name="connsiteX4731" fmla="*/ 976690 w 5675092"/>
              <a:gd name="connsiteY4731" fmla="*/ 1773739 h 2397608"/>
              <a:gd name="connsiteX4732" fmla="*/ 981256 w 5675092"/>
              <a:gd name="connsiteY4732" fmla="*/ 1777684 h 2397608"/>
              <a:gd name="connsiteX4733" fmla="*/ 982505 w 5675092"/>
              <a:gd name="connsiteY4733" fmla="*/ 1789863 h 2397608"/>
              <a:gd name="connsiteX4734" fmla="*/ 981256 w 5675092"/>
              <a:gd name="connsiteY4734" fmla="*/ 1786155 h 2397608"/>
              <a:gd name="connsiteX4735" fmla="*/ 980104 w 5675092"/>
              <a:gd name="connsiteY4735" fmla="*/ 1786916 h 2397608"/>
              <a:gd name="connsiteX4736" fmla="*/ 980377 w 5675092"/>
              <a:gd name="connsiteY4736" fmla="*/ 1790942 h 2397608"/>
              <a:gd name="connsiteX4737" fmla="*/ 992248 w 5675092"/>
              <a:gd name="connsiteY4737" fmla="*/ 1922041 h 2397608"/>
              <a:gd name="connsiteX4738" fmla="*/ 991306 w 5675092"/>
              <a:gd name="connsiteY4738" fmla="*/ 1920486 h 2397608"/>
              <a:gd name="connsiteX4739" fmla="*/ 991306 w 5675092"/>
              <a:gd name="connsiteY4739" fmla="*/ 1922975 h 2397608"/>
              <a:gd name="connsiteX4740" fmla="*/ 978744 w 5675092"/>
              <a:gd name="connsiteY4740" fmla="*/ 1922974 h 2397608"/>
              <a:gd name="connsiteX4741" fmla="*/ 978743 w 5675092"/>
              <a:gd name="connsiteY4741" fmla="*/ 1917998 h 2397608"/>
              <a:gd name="connsiteX4742" fmla="*/ 968694 w 5675092"/>
              <a:gd name="connsiteY4742" fmla="*/ 1915512 h 2397608"/>
              <a:gd name="connsiteX4743" fmla="*/ 968694 w 5675092"/>
              <a:gd name="connsiteY4743" fmla="*/ 1922975 h 2397608"/>
              <a:gd name="connsiteX4744" fmla="*/ 972274 w 5675092"/>
              <a:gd name="connsiteY4744" fmla="*/ 1922029 h 2397608"/>
              <a:gd name="connsiteX4745" fmla="*/ 971365 w 5675092"/>
              <a:gd name="connsiteY4745" fmla="*/ 1921344 h 2397608"/>
              <a:gd name="connsiteX4746" fmla="*/ 981337 w 5675092"/>
              <a:gd name="connsiteY4746" fmla="*/ 1925460 h 2397608"/>
              <a:gd name="connsiteX4747" fmla="*/ 976472 w 5675092"/>
              <a:gd name="connsiteY4747" fmla="*/ 1925191 h 2397608"/>
              <a:gd name="connsiteX4748" fmla="*/ 974199 w 5675092"/>
              <a:gd name="connsiteY4748" fmla="*/ 1923479 h 2397608"/>
              <a:gd name="connsiteX4749" fmla="*/ 976231 w 5675092"/>
              <a:gd name="connsiteY4749" fmla="*/ 1927949 h 2397608"/>
              <a:gd name="connsiteX4750" fmla="*/ 991306 w 5675092"/>
              <a:gd name="connsiteY4750" fmla="*/ 1925460 h 2397608"/>
              <a:gd name="connsiteX4751" fmla="*/ 992248 w 5675092"/>
              <a:gd name="connsiteY4751" fmla="*/ 1922041 h 2397608"/>
              <a:gd name="connsiteX4752" fmla="*/ 980731 w 5675092"/>
              <a:gd name="connsiteY4752" fmla="*/ 1721739 h 2397608"/>
              <a:gd name="connsiteX4753" fmla="*/ 958174 w 5675092"/>
              <a:gd name="connsiteY4753" fmla="*/ 1726750 h 2397608"/>
              <a:gd name="connsiteX4754" fmla="*/ 977710 w 5675092"/>
              <a:gd name="connsiteY4754" fmla="*/ 1732608 h 2397608"/>
              <a:gd name="connsiteX4755" fmla="*/ 975079 w 5675092"/>
              <a:gd name="connsiteY4755" fmla="*/ 1726340 h 2397608"/>
              <a:gd name="connsiteX4756" fmla="*/ 977607 w 5675092"/>
              <a:gd name="connsiteY4756" fmla="*/ 1726475 h 2397608"/>
              <a:gd name="connsiteX4757" fmla="*/ 977598 w 5675092"/>
              <a:gd name="connsiteY4757" fmla="*/ 1726437 h 2397608"/>
              <a:gd name="connsiteX4758" fmla="*/ 980731 w 5675092"/>
              <a:gd name="connsiteY4758" fmla="*/ 1721739 h 2397608"/>
              <a:gd name="connsiteX4759" fmla="*/ 981064 w 5675092"/>
              <a:gd name="connsiteY4759" fmla="*/ 1726283 h 2397608"/>
              <a:gd name="connsiteX4760" fmla="*/ 979579 w 5675092"/>
              <a:gd name="connsiteY4760" fmla="*/ 1727837 h 2397608"/>
              <a:gd name="connsiteX4761" fmla="*/ 980560 w 5675092"/>
              <a:gd name="connsiteY4761" fmla="*/ 1728565 h 2397608"/>
              <a:gd name="connsiteX4762" fmla="*/ 978671 w 5675092"/>
              <a:gd name="connsiteY4762" fmla="*/ 1651770 h 2397608"/>
              <a:gd name="connsiteX4763" fmla="*/ 978393 w 5675092"/>
              <a:gd name="connsiteY4763" fmla="*/ 1654261 h 2397608"/>
              <a:gd name="connsiteX4764" fmla="*/ 973318 w 5675092"/>
              <a:gd name="connsiteY4764" fmla="*/ 1651770 h 2397608"/>
              <a:gd name="connsiteX4765" fmla="*/ 978671 w 5675092"/>
              <a:gd name="connsiteY4765" fmla="*/ 1651770 h 2397608"/>
              <a:gd name="connsiteX4766" fmla="*/ 988072 w 5675092"/>
              <a:gd name="connsiteY4766" fmla="*/ 1786865 h 2397608"/>
              <a:gd name="connsiteX4767" fmla="*/ 983769 w 5675092"/>
              <a:gd name="connsiteY4767" fmla="*/ 1786155 h 2397608"/>
              <a:gd name="connsiteX4768" fmla="*/ 983768 w 5675092"/>
              <a:gd name="connsiteY4768" fmla="*/ 1789223 h 2397608"/>
              <a:gd name="connsiteX4769" fmla="*/ 986767 w 5675092"/>
              <a:gd name="connsiteY4769" fmla="*/ 1787703 h 2397608"/>
              <a:gd name="connsiteX4770" fmla="*/ 987553 w 5675092"/>
              <a:gd name="connsiteY4770" fmla="*/ 1778452 h 2397608"/>
              <a:gd name="connsiteX4771" fmla="*/ 987056 w 5675092"/>
              <a:gd name="connsiteY4771" fmla="*/ 1778022 h 2397608"/>
              <a:gd name="connsiteX4772" fmla="*/ 986557 w 5675092"/>
              <a:gd name="connsiteY4772" fmla="*/ 1778884 h 2397608"/>
              <a:gd name="connsiteX4773" fmla="*/ 996431 w 5675092"/>
              <a:gd name="connsiteY4773" fmla="*/ 1883937 h 2397608"/>
              <a:gd name="connsiteX4774" fmla="*/ 995032 w 5675092"/>
              <a:gd name="connsiteY4774" fmla="*/ 1881577 h 2397608"/>
              <a:gd name="connsiteX4775" fmla="*/ 991629 w 5675092"/>
              <a:gd name="connsiteY4775" fmla="*/ 1882432 h 2397608"/>
              <a:gd name="connsiteX4776" fmla="*/ 988996 w 5675092"/>
              <a:gd name="connsiteY4776" fmla="*/ 1876786 h 2397608"/>
              <a:gd name="connsiteX4777" fmla="*/ 982397 w 5675092"/>
              <a:gd name="connsiteY4777" fmla="*/ 1877694 h 2397608"/>
              <a:gd name="connsiteX4778" fmla="*/ 984108 w 5675092"/>
              <a:gd name="connsiteY4778" fmla="*/ 1882943 h 2397608"/>
              <a:gd name="connsiteX4779" fmla="*/ 984067 w 5675092"/>
              <a:gd name="connsiteY4779" fmla="*/ 1882920 h 2397608"/>
              <a:gd name="connsiteX4780" fmla="*/ 986281 w 5675092"/>
              <a:gd name="connsiteY4780" fmla="*/ 1885660 h 2397608"/>
              <a:gd name="connsiteX4781" fmla="*/ 986316 w 5675092"/>
              <a:gd name="connsiteY4781" fmla="*/ 1885654 h 2397608"/>
              <a:gd name="connsiteX4782" fmla="*/ 986783 w 5675092"/>
              <a:gd name="connsiteY4782" fmla="*/ 1885255 h 2397608"/>
              <a:gd name="connsiteX4783" fmla="*/ 986695 w 5675092"/>
              <a:gd name="connsiteY4783" fmla="*/ 1885590 h 2397608"/>
              <a:gd name="connsiteX4784" fmla="*/ 975399 w 5675092"/>
              <a:gd name="connsiteY4784" fmla="*/ 1569372 h 2397608"/>
              <a:gd name="connsiteX4785" fmla="*/ 968050 w 5675092"/>
              <a:gd name="connsiteY4785" fmla="*/ 1572365 h 2397608"/>
              <a:gd name="connsiteX4786" fmla="*/ 957348 w 5675092"/>
              <a:gd name="connsiteY4786" fmla="*/ 1563119 h 2397608"/>
              <a:gd name="connsiteX4787" fmla="*/ 955965 w 5675092"/>
              <a:gd name="connsiteY4787" fmla="*/ 1564771 h 2397608"/>
              <a:gd name="connsiteX4788" fmla="*/ 955280 w 5675092"/>
              <a:gd name="connsiteY4788" fmla="*/ 1567797 h 2397608"/>
              <a:gd name="connsiteX4789" fmla="*/ 956954 w 5675092"/>
              <a:gd name="connsiteY4789" fmla="*/ 1567261 h 2397608"/>
              <a:gd name="connsiteX4790" fmla="*/ 962277 w 5675092"/>
              <a:gd name="connsiteY4790" fmla="*/ 1575428 h 2397608"/>
              <a:gd name="connsiteX4791" fmla="*/ 955635 w 5675092"/>
              <a:gd name="connsiteY4791" fmla="*/ 1572913 h 2397608"/>
              <a:gd name="connsiteX4792" fmla="*/ 954871 w 5675092"/>
              <a:gd name="connsiteY4792" fmla="*/ 1569610 h 2397608"/>
              <a:gd name="connsiteX4793" fmla="*/ 954392 w 5675092"/>
              <a:gd name="connsiteY4793" fmla="*/ 1571735 h 2397608"/>
              <a:gd name="connsiteX4794" fmla="*/ 953011 w 5675092"/>
              <a:gd name="connsiteY4794" fmla="*/ 1573387 h 2397608"/>
              <a:gd name="connsiteX4795" fmla="*/ 963879 w 5675092"/>
              <a:gd name="connsiteY4795" fmla="*/ 1585114 h 2397608"/>
              <a:gd name="connsiteX4796" fmla="*/ 950841 w 5675092"/>
              <a:gd name="connsiteY4796" fmla="*/ 1578520 h 2397608"/>
              <a:gd name="connsiteX4797" fmla="*/ 951346 w 5675092"/>
              <a:gd name="connsiteY4797" fmla="*/ 1585965 h 2397608"/>
              <a:gd name="connsiteX4798" fmla="*/ 958696 w 5675092"/>
              <a:gd name="connsiteY4798" fmla="*/ 1582972 h 2397608"/>
              <a:gd name="connsiteX4799" fmla="*/ 973907 w 5675092"/>
              <a:gd name="connsiteY4799" fmla="*/ 1584433 h 2397608"/>
              <a:gd name="connsiteX4800" fmla="*/ 966217 w 5675092"/>
              <a:gd name="connsiteY4800" fmla="*/ 1582461 h 2397608"/>
              <a:gd name="connsiteX4801" fmla="*/ 963373 w 5675092"/>
              <a:gd name="connsiteY4801" fmla="*/ 1577669 h 2397608"/>
              <a:gd name="connsiteX4802" fmla="*/ 970894 w 5675092"/>
              <a:gd name="connsiteY4802" fmla="*/ 1577158 h 2397608"/>
              <a:gd name="connsiteX4803" fmla="*/ 975399 w 5675092"/>
              <a:gd name="connsiteY4803" fmla="*/ 1569372 h 2397608"/>
              <a:gd name="connsiteX4804" fmla="*/ 998843 w 5675092"/>
              <a:gd name="connsiteY4804" fmla="*/ 1900585 h 2397608"/>
              <a:gd name="connsiteX4805" fmla="*/ 998161 w 5675092"/>
              <a:gd name="connsiteY4805" fmla="*/ 1901936 h 2397608"/>
              <a:gd name="connsiteX4806" fmla="*/ 998843 w 5675092"/>
              <a:gd name="connsiteY4806" fmla="*/ 1901890 h 2397608"/>
              <a:gd name="connsiteX4807" fmla="*/ 896803 w 5675092"/>
              <a:gd name="connsiteY4807" fmla="*/ 389729 h 2397608"/>
              <a:gd name="connsiteX4808" fmla="*/ 875050 w 5675092"/>
              <a:gd name="connsiteY4808" fmla="*/ 399295 h 2397608"/>
              <a:gd name="connsiteX4809" fmla="*/ 872633 w 5675092"/>
              <a:gd name="connsiteY4809" fmla="*/ 394511 h 2397608"/>
              <a:gd name="connsiteX4810" fmla="*/ 896803 w 5675092"/>
              <a:gd name="connsiteY4810" fmla="*/ 389729 h 2397608"/>
              <a:gd name="connsiteX4811" fmla="*/ 1003522 w 5675092"/>
              <a:gd name="connsiteY4811" fmla="*/ 1916072 h 2397608"/>
              <a:gd name="connsiteX4812" fmla="*/ 1002999 w 5675092"/>
              <a:gd name="connsiteY4812" fmla="*/ 1915620 h 2397608"/>
              <a:gd name="connsiteX4813" fmla="*/ 998843 w 5675092"/>
              <a:gd name="connsiteY4813" fmla="*/ 1916134 h 2397608"/>
              <a:gd name="connsiteX4814" fmla="*/ 993819 w 5675092"/>
              <a:gd name="connsiteY4814" fmla="*/ 1920486 h 2397608"/>
              <a:gd name="connsiteX4815" fmla="*/ 998843 w 5675092"/>
              <a:gd name="connsiteY4815" fmla="*/ 1922974 h 2397608"/>
              <a:gd name="connsiteX4816" fmla="*/ 1000414 w 5675092"/>
              <a:gd name="connsiteY4816" fmla="*/ 1921108 h 2397608"/>
              <a:gd name="connsiteX4817" fmla="*/ 1010773 w 5675092"/>
              <a:gd name="connsiteY4817" fmla="*/ 2006735 h 2397608"/>
              <a:gd name="connsiteX4818" fmla="*/ 1009745 w 5675092"/>
              <a:gd name="connsiteY4818" fmla="*/ 2000883 h 2397608"/>
              <a:gd name="connsiteX4819" fmla="*/ 1002228 w 5675092"/>
              <a:gd name="connsiteY4819" fmla="*/ 2001394 h 2397608"/>
              <a:gd name="connsiteX4820" fmla="*/ 1007913 w 5675092"/>
              <a:gd name="connsiteY4820" fmla="*/ 2010981 h 2397608"/>
              <a:gd name="connsiteX4821" fmla="*/ 1010773 w 5675092"/>
              <a:gd name="connsiteY4821" fmla="*/ 2006735 h 2397608"/>
              <a:gd name="connsiteX4822" fmla="*/ 1002562 w 5675092"/>
              <a:gd name="connsiteY4822" fmla="*/ 1869830 h 2397608"/>
              <a:gd name="connsiteX4823" fmla="*/ 998453 w 5675092"/>
              <a:gd name="connsiteY4823" fmla="*/ 1867163 h 2397608"/>
              <a:gd name="connsiteX4824" fmla="*/ 996919 w 5675092"/>
              <a:gd name="connsiteY4824" fmla="*/ 1869745 h 2397608"/>
              <a:gd name="connsiteX4825" fmla="*/ 996637 w 5675092"/>
              <a:gd name="connsiteY4825" fmla="*/ 1870703 h 2397608"/>
              <a:gd name="connsiteX4826" fmla="*/ 1002298 w 5675092"/>
              <a:gd name="connsiteY4826" fmla="*/ 1870112 h 2397608"/>
              <a:gd name="connsiteX4827" fmla="*/ 992698 w 5675092"/>
              <a:gd name="connsiteY4827" fmla="*/ 1679921 h 2397608"/>
              <a:gd name="connsiteX4828" fmla="*/ 991993 w 5675092"/>
              <a:gd name="connsiteY4828" fmla="*/ 1679131 h 2397608"/>
              <a:gd name="connsiteX4829" fmla="*/ 989934 w 5675092"/>
              <a:gd name="connsiteY4829" fmla="*/ 1679446 h 2397608"/>
              <a:gd name="connsiteX4830" fmla="*/ 995770 w 5675092"/>
              <a:gd name="connsiteY4830" fmla="*/ 1721739 h 2397608"/>
              <a:gd name="connsiteX4831" fmla="*/ 986997 w 5675092"/>
              <a:gd name="connsiteY4831" fmla="*/ 1724558 h 2397608"/>
              <a:gd name="connsiteX4832" fmla="*/ 984814 w 5675092"/>
              <a:gd name="connsiteY4832" fmla="*/ 1724724 h 2397608"/>
              <a:gd name="connsiteX4833" fmla="*/ 978930 w 5675092"/>
              <a:gd name="connsiteY4833" fmla="*/ 1732974 h 2397608"/>
              <a:gd name="connsiteX4834" fmla="*/ 983238 w 5675092"/>
              <a:gd name="connsiteY4834" fmla="*/ 1734266 h 2397608"/>
              <a:gd name="connsiteX4835" fmla="*/ 978225 w 5675092"/>
              <a:gd name="connsiteY4835" fmla="*/ 1741782 h 2397608"/>
              <a:gd name="connsiteX4836" fmla="*/ 960680 w 5675092"/>
              <a:gd name="connsiteY4836" fmla="*/ 1736771 h 2397608"/>
              <a:gd name="connsiteX4837" fmla="*/ 958174 w 5675092"/>
              <a:gd name="connsiteY4837" fmla="*/ 1739276 h 2397608"/>
              <a:gd name="connsiteX4838" fmla="*/ 960680 w 5675092"/>
              <a:gd name="connsiteY4838" fmla="*/ 1739276 h 2397608"/>
              <a:gd name="connsiteX4839" fmla="*/ 948148 w 5675092"/>
              <a:gd name="connsiteY4839" fmla="*/ 1736771 h 2397608"/>
              <a:gd name="connsiteX4840" fmla="*/ 930602 w 5675092"/>
              <a:gd name="connsiteY4840" fmla="*/ 1746792 h 2397608"/>
              <a:gd name="connsiteX4841" fmla="*/ 935616 w 5675092"/>
              <a:gd name="connsiteY4841" fmla="*/ 1741782 h 2397608"/>
              <a:gd name="connsiteX4842" fmla="*/ 928096 w 5675092"/>
              <a:gd name="connsiteY4842" fmla="*/ 1739276 h 2397608"/>
              <a:gd name="connsiteX4843" fmla="*/ 908045 w 5675092"/>
              <a:gd name="connsiteY4843" fmla="*/ 1749297 h 2397608"/>
              <a:gd name="connsiteX4844" fmla="*/ 903032 w 5675092"/>
              <a:gd name="connsiteY4844" fmla="*/ 1744286 h 2397608"/>
              <a:gd name="connsiteX4845" fmla="*/ 895512 w 5675092"/>
              <a:gd name="connsiteY4845" fmla="*/ 1751803 h 2397608"/>
              <a:gd name="connsiteX4846" fmla="*/ 900525 w 5675092"/>
              <a:gd name="connsiteY4846" fmla="*/ 1741782 h 2397608"/>
              <a:gd name="connsiteX4847" fmla="*/ 887993 w 5675092"/>
              <a:gd name="connsiteY4847" fmla="*/ 1741781 h 2397608"/>
              <a:gd name="connsiteX4848" fmla="*/ 885486 w 5675092"/>
              <a:gd name="connsiteY4848" fmla="*/ 1749297 h 2397608"/>
              <a:gd name="connsiteX4849" fmla="*/ 880474 w 5675092"/>
              <a:gd name="connsiteY4849" fmla="*/ 1741781 h 2397608"/>
              <a:gd name="connsiteX4850" fmla="*/ 877408 w 5675092"/>
              <a:gd name="connsiteY4850" fmla="*/ 1742356 h 2397608"/>
              <a:gd name="connsiteX4851" fmla="*/ 877941 w 5675092"/>
              <a:gd name="connsiteY4851" fmla="*/ 1744303 h 2397608"/>
              <a:gd name="connsiteX4852" fmla="*/ 877968 w 5675092"/>
              <a:gd name="connsiteY4852" fmla="*/ 1744287 h 2397608"/>
              <a:gd name="connsiteX4853" fmla="*/ 877944 w 5675092"/>
              <a:gd name="connsiteY4853" fmla="*/ 1744312 h 2397608"/>
              <a:gd name="connsiteX4854" fmla="*/ 878269 w 5675092"/>
              <a:gd name="connsiteY4854" fmla="*/ 1745500 h 2397608"/>
              <a:gd name="connsiteX4855" fmla="*/ 877657 w 5675092"/>
              <a:gd name="connsiteY4855" fmla="*/ 1744613 h 2397608"/>
              <a:gd name="connsiteX4856" fmla="*/ 871389 w 5675092"/>
              <a:gd name="connsiteY4856" fmla="*/ 1751176 h 2397608"/>
              <a:gd name="connsiteX4857" fmla="*/ 862929 w 5675092"/>
              <a:gd name="connsiteY4857" fmla="*/ 1746792 h 2397608"/>
              <a:gd name="connsiteX4858" fmla="*/ 870449 w 5675092"/>
              <a:gd name="connsiteY4858" fmla="*/ 1741782 h 2397608"/>
              <a:gd name="connsiteX4859" fmla="*/ 867942 w 5675092"/>
              <a:gd name="connsiteY4859" fmla="*/ 1746792 h 2397608"/>
              <a:gd name="connsiteX4860" fmla="*/ 872955 w 5675092"/>
              <a:gd name="connsiteY4860" fmla="*/ 1747418 h 2397608"/>
              <a:gd name="connsiteX4861" fmla="*/ 877593 w 5675092"/>
              <a:gd name="connsiteY4861" fmla="*/ 1744521 h 2397608"/>
              <a:gd name="connsiteX4862" fmla="*/ 876249 w 5675092"/>
              <a:gd name="connsiteY4862" fmla="*/ 1742573 h 2397608"/>
              <a:gd name="connsiteX4863" fmla="*/ 875461 w 5675092"/>
              <a:gd name="connsiteY4863" fmla="*/ 1742721 h 2397608"/>
              <a:gd name="connsiteX4864" fmla="*/ 870449 w 5675092"/>
              <a:gd name="connsiteY4864" fmla="*/ 1741782 h 2397608"/>
              <a:gd name="connsiteX4865" fmla="*/ 852904 w 5675092"/>
              <a:gd name="connsiteY4865" fmla="*/ 1741782 h 2397608"/>
              <a:gd name="connsiteX4866" fmla="*/ 837865 w 5675092"/>
              <a:gd name="connsiteY4866" fmla="*/ 1741782 h 2397608"/>
              <a:gd name="connsiteX4867" fmla="*/ 837865 w 5675092"/>
              <a:gd name="connsiteY4867" fmla="*/ 1734265 h 2397608"/>
              <a:gd name="connsiteX4868" fmla="*/ 860423 w 5675092"/>
              <a:gd name="connsiteY4868" fmla="*/ 1729255 h 2397608"/>
              <a:gd name="connsiteX4869" fmla="*/ 880474 w 5675092"/>
              <a:gd name="connsiteY4869" fmla="*/ 1729255 h 2397608"/>
              <a:gd name="connsiteX4870" fmla="*/ 877968 w 5675092"/>
              <a:gd name="connsiteY4870" fmla="*/ 1724245 h 2397608"/>
              <a:gd name="connsiteX4871" fmla="*/ 865435 w 5675092"/>
              <a:gd name="connsiteY4871" fmla="*/ 1731761 h 2397608"/>
              <a:gd name="connsiteX4872" fmla="*/ 865436 w 5675092"/>
              <a:gd name="connsiteY4872" fmla="*/ 1724245 h 2397608"/>
              <a:gd name="connsiteX4873" fmla="*/ 852904 w 5675092"/>
              <a:gd name="connsiteY4873" fmla="*/ 1734266 h 2397608"/>
              <a:gd name="connsiteX4874" fmla="*/ 840372 w 5675092"/>
              <a:gd name="connsiteY4874" fmla="*/ 1724245 h 2397608"/>
              <a:gd name="connsiteX4875" fmla="*/ 825333 w 5675092"/>
              <a:gd name="connsiteY4875" fmla="*/ 1734266 h 2397608"/>
              <a:gd name="connsiteX4876" fmla="*/ 825333 w 5675092"/>
              <a:gd name="connsiteY4876" fmla="*/ 1739276 h 2397608"/>
              <a:gd name="connsiteX4877" fmla="*/ 810294 w 5675092"/>
              <a:gd name="connsiteY4877" fmla="*/ 1739276 h 2397608"/>
              <a:gd name="connsiteX4878" fmla="*/ 805281 w 5675092"/>
              <a:gd name="connsiteY4878" fmla="*/ 1746792 h 2397608"/>
              <a:gd name="connsiteX4879" fmla="*/ 802775 w 5675092"/>
              <a:gd name="connsiteY4879" fmla="*/ 1736771 h 2397608"/>
              <a:gd name="connsiteX4880" fmla="*/ 820319 w 5675092"/>
              <a:gd name="connsiteY4880" fmla="*/ 1736771 h 2397608"/>
              <a:gd name="connsiteX4881" fmla="*/ 807787 w 5675092"/>
              <a:gd name="connsiteY4881" fmla="*/ 1731760 h 2397608"/>
              <a:gd name="connsiteX4882" fmla="*/ 805281 w 5675092"/>
              <a:gd name="connsiteY4882" fmla="*/ 1724245 h 2397608"/>
              <a:gd name="connsiteX4883" fmla="*/ 792749 w 5675092"/>
              <a:gd name="connsiteY4883" fmla="*/ 1724245 h 2397608"/>
              <a:gd name="connsiteX4884" fmla="*/ 792749 w 5675092"/>
              <a:gd name="connsiteY4884" fmla="*/ 1716729 h 2397608"/>
              <a:gd name="connsiteX4885" fmla="*/ 802775 w 5675092"/>
              <a:gd name="connsiteY4885" fmla="*/ 1719234 h 2397608"/>
              <a:gd name="connsiteX4886" fmla="*/ 802775 w 5675092"/>
              <a:gd name="connsiteY4886" fmla="*/ 1711719 h 2397608"/>
              <a:gd name="connsiteX4887" fmla="*/ 815307 w 5675092"/>
              <a:gd name="connsiteY4887" fmla="*/ 1711719 h 2397608"/>
              <a:gd name="connsiteX4888" fmla="*/ 807788 w 5675092"/>
              <a:gd name="connsiteY4888" fmla="*/ 1719234 h 2397608"/>
              <a:gd name="connsiteX4889" fmla="*/ 812801 w 5675092"/>
              <a:gd name="connsiteY4889" fmla="*/ 1724245 h 2397608"/>
              <a:gd name="connsiteX4890" fmla="*/ 820320 w 5675092"/>
              <a:gd name="connsiteY4890" fmla="*/ 1716728 h 2397608"/>
              <a:gd name="connsiteX4891" fmla="*/ 817813 w 5675092"/>
              <a:gd name="connsiteY4891" fmla="*/ 1706708 h 2397608"/>
              <a:gd name="connsiteX4892" fmla="*/ 832851 w 5675092"/>
              <a:gd name="connsiteY4892" fmla="*/ 1706708 h 2397608"/>
              <a:gd name="connsiteX4893" fmla="*/ 830346 w 5675092"/>
              <a:gd name="connsiteY4893" fmla="*/ 1716729 h 2397608"/>
              <a:gd name="connsiteX4894" fmla="*/ 837864 w 5675092"/>
              <a:gd name="connsiteY4894" fmla="*/ 1716729 h 2397608"/>
              <a:gd name="connsiteX4895" fmla="*/ 835358 w 5675092"/>
              <a:gd name="connsiteY4895" fmla="*/ 1706707 h 2397608"/>
              <a:gd name="connsiteX4896" fmla="*/ 850397 w 5675092"/>
              <a:gd name="connsiteY4896" fmla="*/ 1706707 h 2397608"/>
              <a:gd name="connsiteX4897" fmla="*/ 860422 w 5675092"/>
              <a:gd name="connsiteY4897" fmla="*/ 1716729 h 2397608"/>
              <a:gd name="connsiteX4898" fmla="*/ 865435 w 5675092"/>
              <a:gd name="connsiteY4898" fmla="*/ 1709213 h 2397608"/>
              <a:gd name="connsiteX4899" fmla="*/ 887994 w 5675092"/>
              <a:gd name="connsiteY4899" fmla="*/ 1711719 h 2397608"/>
              <a:gd name="connsiteX4900" fmla="*/ 893006 w 5675092"/>
              <a:gd name="connsiteY4900" fmla="*/ 1709213 h 2397608"/>
              <a:gd name="connsiteX4901" fmla="*/ 900525 w 5675092"/>
              <a:gd name="connsiteY4901" fmla="*/ 1716728 h 2397608"/>
              <a:gd name="connsiteX4902" fmla="*/ 905538 w 5675092"/>
              <a:gd name="connsiteY4902" fmla="*/ 1711719 h 2397608"/>
              <a:gd name="connsiteX4903" fmla="*/ 913057 w 5675092"/>
              <a:gd name="connsiteY4903" fmla="*/ 1714223 h 2397608"/>
              <a:gd name="connsiteX4904" fmla="*/ 910551 w 5675092"/>
              <a:gd name="connsiteY4904" fmla="*/ 1709213 h 2397608"/>
              <a:gd name="connsiteX4905" fmla="*/ 918070 w 5675092"/>
              <a:gd name="connsiteY4905" fmla="*/ 1714223 h 2397608"/>
              <a:gd name="connsiteX4906" fmla="*/ 920577 w 5675092"/>
              <a:gd name="connsiteY4906" fmla="*/ 1706708 h 2397608"/>
              <a:gd name="connsiteX4907" fmla="*/ 945641 w 5675092"/>
              <a:gd name="connsiteY4907" fmla="*/ 1709213 h 2397608"/>
              <a:gd name="connsiteX4908" fmla="*/ 953161 w 5675092"/>
              <a:gd name="connsiteY4908" fmla="*/ 1719234 h 2397608"/>
              <a:gd name="connsiteX4909" fmla="*/ 960680 w 5675092"/>
              <a:gd name="connsiteY4909" fmla="*/ 1719235 h 2397608"/>
              <a:gd name="connsiteX4910" fmla="*/ 978225 w 5675092"/>
              <a:gd name="connsiteY4910" fmla="*/ 1711719 h 2397608"/>
              <a:gd name="connsiteX4911" fmla="*/ 983238 w 5675092"/>
              <a:gd name="connsiteY4911" fmla="*/ 1714223 h 2397608"/>
              <a:gd name="connsiteX4912" fmla="*/ 986914 w 5675092"/>
              <a:gd name="connsiteY4912" fmla="*/ 1720523 h 2397608"/>
              <a:gd name="connsiteX4913" fmla="*/ 987989 w 5675092"/>
              <a:gd name="connsiteY4913" fmla="*/ 1720273 h 2397608"/>
              <a:gd name="connsiteX4914" fmla="*/ 987317 w 5675092"/>
              <a:gd name="connsiteY4914" fmla="*/ 1721214 h 2397608"/>
              <a:gd name="connsiteX4915" fmla="*/ 987624 w 5675092"/>
              <a:gd name="connsiteY4915" fmla="*/ 1721739 h 2397608"/>
              <a:gd name="connsiteX4916" fmla="*/ 995770 w 5675092"/>
              <a:gd name="connsiteY4916" fmla="*/ 1721739 h 2397608"/>
              <a:gd name="connsiteX4917" fmla="*/ 1000624 w 5675092"/>
              <a:gd name="connsiteY4917" fmla="*/ 1776250 h 2397608"/>
              <a:gd name="connsiteX4918" fmla="*/ 999796 w 5675092"/>
              <a:gd name="connsiteY4918" fmla="*/ 1775598 h 2397608"/>
              <a:gd name="connsiteX4919" fmla="*/ 993899 w 5675092"/>
              <a:gd name="connsiteY4919" fmla="*/ 1767584 h 2397608"/>
              <a:gd name="connsiteX4920" fmla="*/ 994236 w 5675092"/>
              <a:gd name="connsiteY4920" fmla="*/ 1772547 h 2397608"/>
              <a:gd name="connsiteX4921" fmla="*/ 994514 w 5675092"/>
              <a:gd name="connsiteY4921" fmla="*/ 1776628 h 2397608"/>
              <a:gd name="connsiteX4922" fmla="*/ 973112 w 5675092"/>
              <a:gd name="connsiteY4922" fmla="*/ 1362069 h 2397608"/>
              <a:gd name="connsiteX4923" fmla="*/ 963691 w 5675092"/>
              <a:gd name="connsiteY4923" fmla="*/ 1363623 h 2397608"/>
              <a:gd name="connsiteX4924" fmla="*/ 962648 w 5675092"/>
              <a:gd name="connsiteY4924" fmla="*/ 1365632 h 2397608"/>
              <a:gd name="connsiteX4925" fmla="*/ 970540 w 5675092"/>
              <a:gd name="connsiteY4925" fmla="*/ 1368052 h 2397608"/>
              <a:gd name="connsiteX4926" fmla="*/ 971812 w 5675092"/>
              <a:gd name="connsiteY4926" fmla="*/ 1367219 h 2397608"/>
              <a:gd name="connsiteX4927" fmla="*/ 1016068 w 5675092"/>
              <a:gd name="connsiteY4927" fmla="*/ 1990822 h 2397608"/>
              <a:gd name="connsiteX4928" fmla="*/ 1013652 w 5675092"/>
              <a:gd name="connsiteY4928" fmla="*/ 1995604 h 2397608"/>
              <a:gd name="connsiteX4929" fmla="*/ 1008817 w 5675092"/>
              <a:gd name="connsiteY4929" fmla="*/ 1995604 h 2397608"/>
              <a:gd name="connsiteX4930" fmla="*/ 1016068 w 5675092"/>
              <a:gd name="connsiteY4930" fmla="*/ 1990822 h 2397608"/>
              <a:gd name="connsiteX4931" fmla="*/ 1010861 w 5675092"/>
              <a:gd name="connsiteY4931" fmla="*/ 1906059 h 2397608"/>
              <a:gd name="connsiteX4932" fmla="*/ 1003547 w 5675092"/>
              <a:gd name="connsiteY4932" fmla="*/ 1904997 h 2397608"/>
              <a:gd name="connsiteX4933" fmla="*/ 1002474 w 5675092"/>
              <a:gd name="connsiteY4933" fmla="*/ 1904408 h 2397608"/>
              <a:gd name="connsiteX4934" fmla="*/ 998843 w 5675092"/>
              <a:gd name="connsiteY4934" fmla="*/ 1905561 h 2397608"/>
              <a:gd name="connsiteX4935" fmla="*/ 998843 w 5675092"/>
              <a:gd name="connsiteY4935" fmla="*/ 1902417 h 2397608"/>
              <a:gd name="connsiteX4936" fmla="*/ 998119 w 5675092"/>
              <a:gd name="connsiteY4936" fmla="*/ 1902019 h 2397608"/>
              <a:gd name="connsiteX4937" fmla="*/ 997587 w 5675092"/>
              <a:gd name="connsiteY4937" fmla="*/ 1903073 h 2397608"/>
              <a:gd name="connsiteX4938" fmla="*/ 996376 w 5675092"/>
              <a:gd name="connsiteY4938" fmla="*/ 1905473 h 2397608"/>
              <a:gd name="connsiteX4939" fmla="*/ 998265 w 5675092"/>
              <a:gd name="connsiteY4939" fmla="*/ 1907231 h 2397608"/>
              <a:gd name="connsiteX4940" fmla="*/ 987598 w 5675092"/>
              <a:gd name="connsiteY4940" fmla="*/ 1910653 h 2397608"/>
              <a:gd name="connsiteX4941" fmla="*/ 992414 w 5675092"/>
              <a:gd name="connsiteY4941" fmla="*/ 1904314 h 2397608"/>
              <a:gd name="connsiteX4942" fmla="*/ 987537 w 5675092"/>
              <a:gd name="connsiteY4942" fmla="*/ 1902762 h 2397608"/>
              <a:gd name="connsiteX4943" fmla="*/ 978744 w 5675092"/>
              <a:gd name="connsiteY4943" fmla="*/ 1905561 h 2397608"/>
              <a:gd name="connsiteX4944" fmla="*/ 977933 w 5675092"/>
              <a:gd name="connsiteY4944" fmla="*/ 1903592 h 2397608"/>
              <a:gd name="connsiteX4945" fmla="*/ 978744 w 5675092"/>
              <a:gd name="connsiteY4945" fmla="*/ 1903073 h 2397608"/>
              <a:gd name="connsiteX4946" fmla="*/ 977567 w 5675092"/>
              <a:gd name="connsiteY4946" fmla="*/ 1902700 h 2397608"/>
              <a:gd name="connsiteX4947" fmla="*/ 975289 w 5675092"/>
              <a:gd name="connsiteY4947" fmla="*/ 1897165 h 2397608"/>
              <a:gd name="connsiteX4948" fmla="*/ 972062 w 5675092"/>
              <a:gd name="connsiteY4948" fmla="*/ 1894850 h 2397608"/>
              <a:gd name="connsiteX4949" fmla="*/ 969743 w 5675092"/>
              <a:gd name="connsiteY4949" fmla="*/ 1893892 h 2397608"/>
              <a:gd name="connsiteX4950" fmla="*/ 969735 w 5675092"/>
              <a:gd name="connsiteY4950" fmla="*/ 1893182 h 2397608"/>
              <a:gd name="connsiteX4951" fmla="*/ 966182 w 5675092"/>
              <a:gd name="connsiteY4951" fmla="*/ 1890634 h 2397608"/>
              <a:gd name="connsiteX4952" fmla="*/ 962727 w 5675092"/>
              <a:gd name="connsiteY4952" fmla="*/ 1891567 h 2397608"/>
              <a:gd name="connsiteX4953" fmla="*/ 962688 w 5675092"/>
              <a:gd name="connsiteY4953" fmla="*/ 1891731 h 2397608"/>
              <a:gd name="connsiteX4954" fmla="*/ 963743 w 5675092"/>
              <a:gd name="connsiteY4954" fmla="*/ 1891599 h 2397608"/>
              <a:gd name="connsiteX4955" fmla="*/ 967252 w 5675092"/>
              <a:gd name="connsiteY4955" fmla="*/ 1896454 h 2397608"/>
              <a:gd name="connsiteX4956" fmla="*/ 962140 w 5675092"/>
              <a:gd name="connsiteY4956" fmla="*/ 1894005 h 2397608"/>
              <a:gd name="connsiteX4957" fmla="*/ 961156 w 5675092"/>
              <a:gd name="connsiteY4957" fmla="*/ 1898099 h 2397608"/>
              <a:gd name="connsiteX4958" fmla="*/ 969487 w 5675092"/>
              <a:gd name="connsiteY4958" fmla="*/ 1900227 h 2397608"/>
              <a:gd name="connsiteX4959" fmla="*/ 972189 w 5675092"/>
              <a:gd name="connsiteY4959" fmla="*/ 1898979 h 2397608"/>
              <a:gd name="connsiteX4960" fmla="*/ 973658 w 5675092"/>
              <a:gd name="connsiteY4960" fmla="*/ 1901462 h 2397608"/>
              <a:gd name="connsiteX4961" fmla="*/ 977567 w 5675092"/>
              <a:gd name="connsiteY4961" fmla="*/ 1902700 h 2397608"/>
              <a:gd name="connsiteX4962" fmla="*/ 977933 w 5675092"/>
              <a:gd name="connsiteY4962" fmla="*/ 1903592 h 2397608"/>
              <a:gd name="connsiteX4963" fmla="*/ 973405 w 5675092"/>
              <a:gd name="connsiteY4963" fmla="*/ 1906493 h 2397608"/>
              <a:gd name="connsiteX4964" fmla="*/ 969000 w 5675092"/>
              <a:gd name="connsiteY4964" fmla="*/ 1907441 h 2397608"/>
              <a:gd name="connsiteX4965" fmla="*/ 968663 w 5675092"/>
              <a:gd name="connsiteY4965" fmla="*/ 1908951 h 2397608"/>
              <a:gd name="connsiteX4966" fmla="*/ 977173 w 5675092"/>
              <a:gd name="connsiteY4966" fmla="*/ 1912051 h 2397608"/>
              <a:gd name="connsiteX4967" fmla="*/ 1002925 w 5675092"/>
              <a:gd name="connsiteY4967" fmla="*/ 1912596 h 2397608"/>
              <a:gd name="connsiteX4968" fmla="*/ 1005573 w 5675092"/>
              <a:gd name="connsiteY4968" fmla="*/ 1913897 h 2397608"/>
              <a:gd name="connsiteX4969" fmla="*/ 1008860 w 5675092"/>
              <a:gd name="connsiteY4969" fmla="*/ 1913674 h 2397608"/>
              <a:gd name="connsiteX4970" fmla="*/ 1010861 w 5675092"/>
              <a:gd name="connsiteY4970" fmla="*/ 1906059 h 2397608"/>
              <a:gd name="connsiteX4971" fmla="*/ 1004624 w 5675092"/>
              <a:gd name="connsiteY4971" fmla="*/ 1814227 h 2397608"/>
              <a:gd name="connsiteX4972" fmla="*/ 999610 w 5675092"/>
              <a:gd name="connsiteY4972" fmla="*/ 1814569 h 2397608"/>
              <a:gd name="connsiteX4973" fmla="*/ 994336 w 5675092"/>
              <a:gd name="connsiteY4973" fmla="*/ 1818588 h 2397608"/>
              <a:gd name="connsiteX4974" fmla="*/ 996331 w 5675092"/>
              <a:gd name="connsiteY4974" fmla="*/ 1820050 h 2397608"/>
              <a:gd name="connsiteX4975" fmla="*/ 1002844 w 5675092"/>
              <a:gd name="connsiteY4975" fmla="*/ 1824036 h 2397608"/>
              <a:gd name="connsiteX4976" fmla="*/ 986924 w 5675092"/>
              <a:gd name="connsiteY4976" fmla="*/ 1553630 h 2397608"/>
              <a:gd name="connsiteX4977" fmla="*/ 982247 w 5675092"/>
              <a:gd name="connsiteY4977" fmla="*/ 1558934 h 2397608"/>
              <a:gd name="connsiteX4978" fmla="*/ 974597 w 5675092"/>
              <a:gd name="connsiteY4978" fmla="*/ 1552909 h 2397608"/>
              <a:gd name="connsiteX4979" fmla="*/ 969328 w 5675092"/>
              <a:gd name="connsiteY4979" fmla="*/ 1545746 h 2397608"/>
              <a:gd name="connsiteX4980" fmla="*/ 970389 w 5675092"/>
              <a:gd name="connsiteY4980" fmla="*/ 1548816 h 2397608"/>
              <a:gd name="connsiteX4981" fmla="*/ 962416 w 5675092"/>
              <a:gd name="connsiteY4981" fmla="*/ 1559066 h 2397608"/>
              <a:gd name="connsiteX4982" fmla="*/ 957098 w 5675092"/>
              <a:gd name="connsiteY4982" fmla="*/ 1551378 h 2397608"/>
              <a:gd name="connsiteX4983" fmla="*/ 957098 w 5675092"/>
              <a:gd name="connsiteY4983" fmla="*/ 1550097 h 2397608"/>
              <a:gd name="connsiteX4984" fmla="*/ 957098 w 5675092"/>
              <a:gd name="connsiteY4984" fmla="*/ 1548372 h 2397608"/>
              <a:gd name="connsiteX4985" fmla="*/ 955118 w 5675092"/>
              <a:gd name="connsiteY4985" fmla="*/ 1546131 h 2397608"/>
              <a:gd name="connsiteX4986" fmla="*/ 955773 w 5675092"/>
              <a:gd name="connsiteY4986" fmla="*/ 1549668 h 2397608"/>
              <a:gd name="connsiteX4987" fmla="*/ 951121 w 5675092"/>
              <a:gd name="connsiteY4987" fmla="*/ 1544289 h 2397608"/>
              <a:gd name="connsiteX4988" fmla="*/ 948839 w 5675092"/>
              <a:gd name="connsiteY4988" fmla="*/ 1543815 h 2397608"/>
              <a:gd name="connsiteX4989" fmla="*/ 948481 w 5675092"/>
              <a:gd name="connsiteY4989" fmla="*/ 1543774 h 2397608"/>
              <a:gd name="connsiteX4990" fmla="*/ 965037 w 5675092"/>
              <a:gd name="connsiteY4990" fmla="*/ 1565088 h 2397608"/>
              <a:gd name="connsiteX4991" fmla="*/ 975230 w 5675092"/>
              <a:gd name="connsiteY4991" fmla="*/ 1566890 h 2397608"/>
              <a:gd name="connsiteX4992" fmla="*/ 964700 w 5675092"/>
              <a:gd name="connsiteY4992" fmla="*/ 1560125 h 2397608"/>
              <a:gd name="connsiteX4993" fmla="*/ 985090 w 5675092"/>
              <a:gd name="connsiteY4993" fmla="*/ 1563726 h 2397608"/>
              <a:gd name="connsiteX4994" fmla="*/ 986924 w 5675092"/>
              <a:gd name="connsiteY4994" fmla="*/ 1553630 h 2397608"/>
              <a:gd name="connsiteX4995" fmla="*/ 995652 w 5675092"/>
              <a:gd name="connsiteY4995" fmla="*/ 1652101 h 2397608"/>
              <a:gd name="connsiteX4996" fmla="*/ 988401 w 5675092"/>
              <a:gd name="connsiteY4996" fmla="*/ 1652101 h 2397608"/>
              <a:gd name="connsiteX4997" fmla="*/ 992026 w 5675092"/>
              <a:gd name="connsiteY4997" fmla="*/ 1647918 h 2397608"/>
              <a:gd name="connsiteX4998" fmla="*/ 995652 w 5675092"/>
              <a:gd name="connsiteY4998" fmla="*/ 1652101 h 2397608"/>
              <a:gd name="connsiteX4999" fmla="*/ 1011406 w 5675092"/>
              <a:gd name="connsiteY4999" fmla="*/ 1880683 h 2397608"/>
              <a:gd name="connsiteX5000" fmla="*/ 1001356 w 5675092"/>
              <a:gd name="connsiteY5000" fmla="*/ 1873221 h 2397608"/>
              <a:gd name="connsiteX5001" fmla="*/ 995363 w 5675092"/>
              <a:gd name="connsiteY5001" fmla="*/ 1875034 h 2397608"/>
              <a:gd name="connsiteX5002" fmla="*/ 993967 w 5675092"/>
              <a:gd name="connsiteY5002" fmla="*/ 1879779 h 2397608"/>
              <a:gd name="connsiteX5003" fmla="*/ 998080 w 5675092"/>
              <a:gd name="connsiteY5003" fmla="*/ 1880124 h 2397608"/>
              <a:gd name="connsiteX5004" fmla="*/ 997019 w 5675092"/>
              <a:gd name="connsiteY5004" fmla="*/ 1883837 h 2397608"/>
              <a:gd name="connsiteX5005" fmla="*/ 997273 w 5675092"/>
              <a:gd name="connsiteY5005" fmla="*/ 1883794 h 2397608"/>
              <a:gd name="connsiteX5006" fmla="*/ 1006381 w 5675092"/>
              <a:gd name="connsiteY5006" fmla="*/ 1878198 h 2397608"/>
              <a:gd name="connsiteX5007" fmla="*/ 1011406 w 5675092"/>
              <a:gd name="connsiteY5007" fmla="*/ 1880683 h 2397608"/>
              <a:gd name="connsiteX5008" fmla="*/ 1015538 w 5675092"/>
              <a:gd name="connsiteY5008" fmla="*/ 1900755 h 2397608"/>
              <a:gd name="connsiteX5009" fmla="*/ 1015158 w 5675092"/>
              <a:gd name="connsiteY5009" fmla="*/ 1900380 h 2397608"/>
              <a:gd name="connsiteX5010" fmla="*/ 1013552 w 5675092"/>
              <a:gd name="connsiteY5010" fmla="*/ 1900890 h 2397608"/>
              <a:gd name="connsiteX5011" fmla="*/ 1007446 w 5675092"/>
              <a:gd name="connsiteY5011" fmla="*/ 1781624 h 2397608"/>
              <a:gd name="connsiteX5012" fmla="*/ 1001247 w 5675092"/>
              <a:gd name="connsiteY5012" fmla="*/ 1776740 h 2397608"/>
              <a:gd name="connsiteX5013" fmla="*/ 1000123 w 5675092"/>
              <a:gd name="connsiteY5013" fmla="*/ 1782305 h 2397608"/>
              <a:gd name="connsiteX5014" fmla="*/ 1002601 w 5675092"/>
              <a:gd name="connsiteY5014" fmla="*/ 1784447 h 2397608"/>
              <a:gd name="connsiteX5015" fmla="*/ 1007446 w 5675092"/>
              <a:gd name="connsiteY5015" fmla="*/ 1781624 h 2397608"/>
              <a:gd name="connsiteX5016" fmla="*/ 992838 w 5675092"/>
              <a:gd name="connsiteY5016" fmla="*/ 1557279 h 2397608"/>
              <a:gd name="connsiteX5017" fmla="*/ 987092 w 5675092"/>
              <a:gd name="connsiteY5017" fmla="*/ 1556110 h 2397608"/>
              <a:gd name="connsiteX5018" fmla="*/ 987429 w 5675092"/>
              <a:gd name="connsiteY5018" fmla="*/ 1561076 h 2397608"/>
              <a:gd name="connsiteX5019" fmla="*/ 992838 w 5675092"/>
              <a:gd name="connsiteY5019" fmla="*/ 1557279 h 2397608"/>
              <a:gd name="connsiteX5020" fmla="*/ 1000748 w 5675092"/>
              <a:gd name="connsiteY5020" fmla="*/ 1635223 h 2397608"/>
              <a:gd name="connsiteX5021" fmla="*/ 1000748 w 5675092"/>
              <a:gd name="connsiteY5021" fmla="*/ 1637615 h 2397608"/>
              <a:gd name="connsiteX5022" fmla="*/ 998331 w 5675092"/>
              <a:gd name="connsiteY5022" fmla="*/ 1637615 h 2397608"/>
              <a:gd name="connsiteX5023" fmla="*/ 998331 w 5675092"/>
              <a:gd name="connsiteY5023" fmla="*/ 1635223 h 2397608"/>
              <a:gd name="connsiteX5024" fmla="*/ 1016431 w 5675092"/>
              <a:gd name="connsiteY5024" fmla="*/ 1845857 h 2397608"/>
              <a:gd name="connsiteX5025" fmla="*/ 1011406 w 5675092"/>
              <a:gd name="connsiteY5025" fmla="*/ 1838395 h 2397608"/>
              <a:gd name="connsiteX5026" fmla="*/ 1011406 w 5675092"/>
              <a:gd name="connsiteY5026" fmla="*/ 1843371 h 2397608"/>
              <a:gd name="connsiteX5027" fmla="*/ 1008893 w 5675092"/>
              <a:gd name="connsiteY5027" fmla="*/ 1843371 h 2397608"/>
              <a:gd name="connsiteX5028" fmla="*/ 1016431 w 5675092"/>
              <a:gd name="connsiteY5028" fmla="*/ 1845857 h 2397608"/>
              <a:gd name="connsiteX5029" fmla="*/ 998297 w 5675092"/>
              <a:gd name="connsiteY5029" fmla="*/ 1572802 h 2397608"/>
              <a:gd name="connsiteX5030" fmla="*/ 991299 w 5675092"/>
              <a:gd name="connsiteY5030" fmla="*/ 1570115 h 2397608"/>
              <a:gd name="connsiteX5031" fmla="*/ 990819 w 5675092"/>
              <a:gd name="connsiteY5031" fmla="*/ 1569996 h 2397608"/>
              <a:gd name="connsiteX5032" fmla="*/ 990759 w 5675092"/>
              <a:gd name="connsiteY5032" fmla="*/ 1569908 h 2397608"/>
              <a:gd name="connsiteX5033" fmla="*/ 987955 w 5675092"/>
              <a:gd name="connsiteY5033" fmla="*/ 1568831 h 2397608"/>
              <a:gd name="connsiteX5034" fmla="*/ 977738 w 5675092"/>
              <a:gd name="connsiteY5034" fmla="*/ 1566719 h 2397608"/>
              <a:gd name="connsiteX5035" fmla="*/ 978244 w 5675092"/>
              <a:gd name="connsiteY5035" fmla="*/ 1574165 h 2397608"/>
              <a:gd name="connsiteX5036" fmla="*/ 989149 w 5675092"/>
              <a:gd name="connsiteY5036" fmla="*/ 1572489 h 2397608"/>
              <a:gd name="connsiteX5037" fmla="*/ 995234 w 5675092"/>
              <a:gd name="connsiteY5037" fmla="*/ 1572698 h 2397608"/>
              <a:gd name="connsiteX5038" fmla="*/ 995653 w 5675092"/>
              <a:gd name="connsiteY5038" fmla="*/ 1572387 h 2397608"/>
              <a:gd name="connsiteX5039" fmla="*/ 995361 w 5675092"/>
              <a:gd name="connsiteY5039" fmla="*/ 1572702 h 2397608"/>
              <a:gd name="connsiteX5040" fmla="*/ 1019315 w 5675092"/>
              <a:gd name="connsiteY5040" fmla="*/ 1868390 h 2397608"/>
              <a:gd name="connsiteX5041" fmla="*/ 1018894 w 5675092"/>
              <a:gd name="connsiteY5041" fmla="*/ 1867373 h 2397608"/>
              <a:gd name="connsiteX5042" fmla="*/ 1018026 w 5675092"/>
              <a:gd name="connsiteY5042" fmla="*/ 1867920 h 2397608"/>
              <a:gd name="connsiteX5043" fmla="*/ 1020653 w 5675092"/>
              <a:gd name="connsiteY5043" fmla="*/ 1885669 h 2397608"/>
              <a:gd name="connsiteX5044" fmla="*/ 1020462 w 5675092"/>
              <a:gd name="connsiteY5044" fmla="*/ 1884149 h 2397608"/>
              <a:gd name="connsiteX5045" fmla="*/ 1019838 w 5675092"/>
              <a:gd name="connsiteY5045" fmla="*/ 1881418 h 2397608"/>
              <a:gd name="connsiteX5046" fmla="*/ 1018982 w 5675092"/>
              <a:gd name="connsiteY5046" fmla="*/ 1883405 h 2397608"/>
              <a:gd name="connsiteX5047" fmla="*/ 1016431 w 5675092"/>
              <a:gd name="connsiteY5047" fmla="*/ 1883171 h 2397608"/>
              <a:gd name="connsiteX5048" fmla="*/ 1018324 w 5675092"/>
              <a:gd name="connsiteY5048" fmla="*/ 1885713 h 2397608"/>
              <a:gd name="connsiteX5049" fmla="*/ 1000129 w 5675092"/>
              <a:gd name="connsiteY5049" fmla="*/ 1562704 h 2397608"/>
              <a:gd name="connsiteX5050" fmla="*/ 996948 w 5675092"/>
              <a:gd name="connsiteY5050" fmla="*/ 1552949 h 2397608"/>
              <a:gd name="connsiteX5051" fmla="*/ 1000129 w 5675092"/>
              <a:gd name="connsiteY5051" fmla="*/ 1562704 h 2397608"/>
              <a:gd name="connsiteX5052" fmla="*/ 1030535 w 5675092"/>
              <a:gd name="connsiteY5052" fmla="*/ 1989066 h 2397608"/>
              <a:gd name="connsiteX5053" fmla="*/ 1024061 w 5675092"/>
              <a:gd name="connsiteY5053" fmla="*/ 1987673 h 2397608"/>
              <a:gd name="connsiteX5054" fmla="*/ 1025849 w 5675092"/>
              <a:gd name="connsiteY5054" fmla="*/ 1991139 h 2397608"/>
              <a:gd name="connsiteX5055" fmla="*/ 1029753 w 5675092"/>
              <a:gd name="connsiteY5055" fmla="*/ 1989549 h 2397608"/>
              <a:gd name="connsiteX5056" fmla="*/ 1022437 w 5675092"/>
              <a:gd name="connsiteY5056" fmla="*/ 1847724 h 2397608"/>
              <a:gd name="connsiteX5057" fmla="*/ 1019579 w 5675092"/>
              <a:gd name="connsiteY5057" fmla="*/ 1848232 h 2397608"/>
              <a:gd name="connsiteX5058" fmla="*/ 1020649 w 5675092"/>
              <a:gd name="connsiteY5058" fmla="*/ 1850035 h 2397608"/>
              <a:gd name="connsiteX5059" fmla="*/ 1021455 w 5675092"/>
              <a:gd name="connsiteY5059" fmla="*/ 1850834 h 2397608"/>
              <a:gd name="connsiteX5060" fmla="*/ 1021182 w 5675092"/>
              <a:gd name="connsiteY5060" fmla="*/ 1850932 h 2397608"/>
              <a:gd name="connsiteX5061" fmla="*/ 1021619 w 5675092"/>
              <a:gd name="connsiteY5061" fmla="*/ 1851669 h 2397608"/>
              <a:gd name="connsiteX5062" fmla="*/ 1027390 w 5675092"/>
              <a:gd name="connsiteY5062" fmla="*/ 1915668 h 2397608"/>
              <a:gd name="connsiteX5063" fmla="*/ 1024215 w 5675092"/>
              <a:gd name="connsiteY5063" fmla="*/ 1917307 h 2397608"/>
              <a:gd name="connsiteX5064" fmla="*/ 1019225 w 5675092"/>
              <a:gd name="connsiteY5064" fmla="*/ 1917958 h 2397608"/>
              <a:gd name="connsiteX5065" fmla="*/ 1023570 w 5675092"/>
              <a:gd name="connsiteY5065" fmla="*/ 1921715 h 2397608"/>
              <a:gd name="connsiteX5066" fmla="*/ 1023764 w 5675092"/>
              <a:gd name="connsiteY5066" fmla="*/ 1921650 h 2397608"/>
              <a:gd name="connsiteX5067" fmla="*/ 1024120 w 5675092"/>
              <a:gd name="connsiteY5067" fmla="*/ 1863572 h 2397608"/>
              <a:gd name="connsiteX5068" fmla="*/ 1023968 w 5675092"/>
              <a:gd name="connsiteY5068" fmla="*/ 1863270 h 2397608"/>
              <a:gd name="connsiteX5069" fmla="*/ 1022861 w 5675092"/>
              <a:gd name="connsiteY5069" fmla="*/ 1864366 h 2397608"/>
              <a:gd name="connsiteX5070" fmla="*/ 1016068 w 5675092"/>
              <a:gd name="connsiteY5070" fmla="*/ 1731354 h 2397608"/>
              <a:gd name="connsiteX5071" fmla="*/ 1002775 w 5675092"/>
              <a:gd name="connsiteY5071" fmla="*/ 1738530 h 2397608"/>
              <a:gd name="connsiteX5072" fmla="*/ 1016068 w 5675092"/>
              <a:gd name="connsiteY5072" fmla="*/ 1731354 h 2397608"/>
              <a:gd name="connsiteX5073" fmla="*/ 1035319 w 5675092"/>
              <a:gd name="connsiteY5073" fmla="*/ 2006626 h 2397608"/>
              <a:gd name="connsiteX5074" fmla="*/ 1029967 w 5675092"/>
              <a:gd name="connsiteY5074" fmla="*/ 2002001 h 2397608"/>
              <a:gd name="connsiteX5075" fmla="*/ 1032306 w 5675092"/>
              <a:gd name="connsiteY5075" fmla="*/ 1999351 h 2397608"/>
              <a:gd name="connsiteX5076" fmla="*/ 1022281 w 5675092"/>
              <a:gd name="connsiteY5076" fmla="*/ 2000032 h 2397608"/>
              <a:gd name="connsiteX5077" fmla="*/ 1014760 w 5675092"/>
              <a:gd name="connsiteY5077" fmla="*/ 2000543 h 2397608"/>
              <a:gd name="connsiteX5078" fmla="*/ 1012590 w 5675092"/>
              <a:gd name="connsiteY5078" fmla="*/ 2005675 h 2397608"/>
              <a:gd name="connsiteX5079" fmla="*/ 1020449 w 5675092"/>
              <a:gd name="connsiteY5079" fmla="*/ 2010130 h 2397608"/>
              <a:gd name="connsiteX5080" fmla="*/ 1025294 w 5675092"/>
              <a:gd name="connsiteY5080" fmla="*/ 2007307 h 2397608"/>
              <a:gd name="connsiteX5081" fmla="*/ 1025631 w 5675092"/>
              <a:gd name="connsiteY5081" fmla="*/ 2012269 h 2397608"/>
              <a:gd name="connsiteX5082" fmla="*/ 1030473 w 5675092"/>
              <a:gd name="connsiteY5082" fmla="*/ 2009449 h 2397608"/>
              <a:gd name="connsiteX5083" fmla="*/ 1027460 w 5675092"/>
              <a:gd name="connsiteY5083" fmla="*/ 2002171 h 2397608"/>
              <a:gd name="connsiteX5084" fmla="*/ 1035319 w 5675092"/>
              <a:gd name="connsiteY5084" fmla="*/ 2006626 h 2397608"/>
              <a:gd name="connsiteX5085" fmla="*/ 1020484 w 5675092"/>
              <a:gd name="connsiteY5085" fmla="*/ 1788217 h 2397608"/>
              <a:gd name="connsiteX5086" fmla="*/ 1012625 w 5675092"/>
              <a:gd name="connsiteY5086" fmla="*/ 1783766 h 2397608"/>
              <a:gd name="connsiteX5087" fmla="*/ 1020484 w 5675092"/>
              <a:gd name="connsiteY5087" fmla="*/ 1788217 h 2397608"/>
              <a:gd name="connsiteX5088" fmla="*/ 1028993 w 5675092"/>
              <a:gd name="connsiteY5088" fmla="*/ 1913023 h 2397608"/>
              <a:gd name="connsiteX5089" fmla="*/ 1026166 w 5675092"/>
              <a:gd name="connsiteY5089" fmla="*/ 1910225 h 2397608"/>
              <a:gd name="connsiteX5090" fmla="*/ 1023603 w 5675092"/>
              <a:gd name="connsiteY5090" fmla="*/ 1907688 h 2397608"/>
              <a:gd name="connsiteX5091" fmla="*/ 1023561 w 5675092"/>
              <a:gd name="connsiteY5091" fmla="*/ 1907690 h 2397608"/>
              <a:gd name="connsiteX5092" fmla="*/ 1028157 w 5675092"/>
              <a:gd name="connsiteY5092" fmla="*/ 1914402 h 2397608"/>
              <a:gd name="connsiteX5093" fmla="*/ 1016328 w 5675092"/>
              <a:gd name="connsiteY5093" fmla="*/ 1722015 h 2397608"/>
              <a:gd name="connsiteX5094" fmla="*/ 1013670 w 5675092"/>
              <a:gd name="connsiteY5094" fmla="*/ 1726798 h 2397608"/>
              <a:gd name="connsiteX5095" fmla="*/ 1003034 w 5675092"/>
              <a:gd name="connsiteY5095" fmla="*/ 1724406 h 2397608"/>
              <a:gd name="connsiteX5096" fmla="*/ 1003034 w 5675092"/>
              <a:gd name="connsiteY5096" fmla="*/ 1717232 h 2397608"/>
              <a:gd name="connsiteX5097" fmla="*/ 1016328 w 5675092"/>
              <a:gd name="connsiteY5097" fmla="*/ 1722015 h 2397608"/>
              <a:gd name="connsiteX5098" fmla="*/ 1036530 w 5675092"/>
              <a:gd name="connsiteY5098" fmla="*/ 1995599 h 2397608"/>
              <a:gd name="connsiteX5099" fmla="*/ 1034645 w 5675092"/>
              <a:gd name="connsiteY5099" fmla="*/ 1996698 h 2397608"/>
              <a:gd name="connsiteX5100" fmla="*/ 1036530 w 5675092"/>
              <a:gd name="connsiteY5100" fmla="*/ 1997477 h 2397608"/>
              <a:gd name="connsiteX5101" fmla="*/ 1032080 w 5675092"/>
              <a:gd name="connsiteY5101" fmla="*/ 1922072 h 2397608"/>
              <a:gd name="connsiteX5102" fmla="*/ 1028993 w 5675092"/>
              <a:gd name="connsiteY5102" fmla="*/ 1917998 h 2397608"/>
              <a:gd name="connsiteX5103" fmla="*/ 1028468 w 5675092"/>
              <a:gd name="connsiteY5103" fmla="*/ 1920078 h 2397608"/>
              <a:gd name="connsiteX5104" fmla="*/ 1029419 w 5675092"/>
              <a:gd name="connsiteY5104" fmla="*/ 1919760 h 2397608"/>
              <a:gd name="connsiteX5105" fmla="*/ 1028059 w 5675092"/>
              <a:gd name="connsiteY5105" fmla="*/ 1921697 h 2397608"/>
              <a:gd name="connsiteX5106" fmla="*/ 1027753 w 5675092"/>
              <a:gd name="connsiteY5106" fmla="*/ 1922909 h 2397608"/>
              <a:gd name="connsiteX5107" fmla="*/ 1010348 w 5675092"/>
              <a:gd name="connsiteY5107" fmla="*/ 1601905 h 2397608"/>
              <a:gd name="connsiteX5108" fmla="*/ 997648 w 5675092"/>
              <a:gd name="connsiteY5108" fmla="*/ 1600274 h 2397608"/>
              <a:gd name="connsiteX5109" fmla="*/ 1010348 w 5675092"/>
              <a:gd name="connsiteY5109" fmla="*/ 1601905 h 2397608"/>
              <a:gd name="connsiteX5110" fmla="*/ 1009674 w 5675092"/>
              <a:gd name="connsiteY5110" fmla="*/ 1591977 h 2397608"/>
              <a:gd name="connsiteX5111" fmla="*/ 1003985 w 5675092"/>
              <a:gd name="connsiteY5111" fmla="*/ 1582390 h 2397608"/>
              <a:gd name="connsiteX5112" fmla="*/ 1001815 w 5675092"/>
              <a:gd name="connsiteY5112" fmla="*/ 1587525 h 2397608"/>
              <a:gd name="connsiteX5113" fmla="*/ 993792 w 5675092"/>
              <a:gd name="connsiteY5113" fmla="*/ 1580589 h 2397608"/>
              <a:gd name="connsiteX5114" fmla="*/ 979424 w 5675092"/>
              <a:gd name="connsiteY5114" fmla="*/ 1591538 h 2397608"/>
              <a:gd name="connsiteX5115" fmla="*/ 976748 w 5675092"/>
              <a:gd name="connsiteY5115" fmla="*/ 1589228 h 2397608"/>
              <a:gd name="connsiteX5116" fmla="*/ 978749 w 5675092"/>
              <a:gd name="connsiteY5116" fmla="*/ 1581610 h 2397608"/>
              <a:gd name="connsiteX5117" fmla="*/ 975120 w 5675092"/>
              <a:gd name="connsiteY5117" fmla="*/ 1588403 h 2397608"/>
              <a:gd name="connsiteX5118" fmla="*/ 973427 w 5675092"/>
              <a:gd name="connsiteY5118" fmla="*/ 1591391 h 2397608"/>
              <a:gd name="connsiteX5119" fmla="*/ 969230 w 5675092"/>
              <a:gd name="connsiteY5119" fmla="*/ 1589739 h 2397608"/>
              <a:gd name="connsiteX5120" fmla="*/ 973397 w 5675092"/>
              <a:gd name="connsiteY5120" fmla="*/ 1591442 h 2397608"/>
              <a:gd name="connsiteX5121" fmla="*/ 973427 w 5675092"/>
              <a:gd name="connsiteY5121" fmla="*/ 1591391 h 2397608"/>
              <a:gd name="connsiteX5122" fmla="*/ 977841 w 5675092"/>
              <a:gd name="connsiteY5122" fmla="*/ 1593128 h 2397608"/>
              <a:gd name="connsiteX5123" fmla="*/ 1007335 w 5675092"/>
              <a:gd name="connsiteY5123" fmla="*/ 1594630 h 2397608"/>
              <a:gd name="connsiteX5124" fmla="*/ 1009674 w 5675092"/>
              <a:gd name="connsiteY5124" fmla="*/ 1591977 h 2397608"/>
              <a:gd name="connsiteX5125" fmla="*/ 1036531 w 5675092"/>
              <a:gd name="connsiteY5125" fmla="*/ 1985165 h 2397608"/>
              <a:gd name="connsiteX5126" fmla="*/ 1035130 w 5675092"/>
              <a:gd name="connsiteY5126" fmla="*/ 1986226 h 2397608"/>
              <a:gd name="connsiteX5127" fmla="*/ 1036531 w 5675092"/>
              <a:gd name="connsiteY5127" fmla="*/ 1985359 h 2397608"/>
              <a:gd name="connsiteX5128" fmla="*/ 1014041 w 5675092"/>
              <a:gd name="connsiteY5128" fmla="*/ 1647179 h 2397608"/>
              <a:gd name="connsiteX5129" fmla="*/ 1000748 w 5675092"/>
              <a:gd name="connsiteY5129" fmla="*/ 1640006 h 2397608"/>
              <a:gd name="connsiteX5130" fmla="*/ 1000748 w 5675092"/>
              <a:gd name="connsiteY5130" fmla="*/ 1637615 h 2397608"/>
              <a:gd name="connsiteX5131" fmla="*/ 1014041 w 5675092"/>
              <a:gd name="connsiteY5131" fmla="*/ 1647179 h 2397608"/>
              <a:gd name="connsiteX5132" fmla="*/ 1031182 w 5675092"/>
              <a:gd name="connsiteY5132" fmla="*/ 1887894 h 2397608"/>
              <a:gd name="connsiteX5133" fmla="*/ 1030112 w 5675092"/>
              <a:gd name="connsiteY5133" fmla="*/ 1887486 h 2397608"/>
              <a:gd name="connsiteX5134" fmla="*/ 1029076 w 5675092"/>
              <a:gd name="connsiteY5134" fmla="*/ 1887488 h 2397608"/>
              <a:gd name="connsiteX5135" fmla="*/ 1028993 w 5675092"/>
              <a:gd name="connsiteY5135" fmla="*/ 1888148 h 2397608"/>
              <a:gd name="connsiteX5136" fmla="*/ 1029341 w 5675092"/>
              <a:gd name="connsiteY5136" fmla="*/ 1888364 h 2397608"/>
              <a:gd name="connsiteX5137" fmla="*/ 1017937 w 5675092"/>
              <a:gd name="connsiteY5137" fmla="*/ 1672667 h 2397608"/>
              <a:gd name="connsiteX5138" fmla="*/ 1014082 w 5675092"/>
              <a:gd name="connsiteY5138" fmla="*/ 1671390 h 2397608"/>
              <a:gd name="connsiteX5139" fmla="*/ 1015433 w 5675092"/>
              <a:gd name="connsiteY5139" fmla="*/ 1670175 h 2397608"/>
              <a:gd name="connsiteX5140" fmla="*/ 1013078 w 5675092"/>
              <a:gd name="connsiteY5140" fmla="*/ 1671055 h 2397608"/>
              <a:gd name="connsiteX5141" fmla="*/ 1010427 w 5675092"/>
              <a:gd name="connsiteY5141" fmla="*/ 1670175 h 2397608"/>
              <a:gd name="connsiteX5142" fmla="*/ 1012930 w 5675092"/>
              <a:gd name="connsiteY5142" fmla="*/ 1671108 h 2397608"/>
              <a:gd name="connsiteX5143" fmla="*/ 1013078 w 5675092"/>
              <a:gd name="connsiteY5143" fmla="*/ 1671055 h 2397608"/>
              <a:gd name="connsiteX5144" fmla="*/ 1014082 w 5675092"/>
              <a:gd name="connsiteY5144" fmla="*/ 1671390 h 2397608"/>
              <a:gd name="connsiteX5145" fmla="*/ 1011611 w 5675092"/>
              <a:gd name="connsiteY5145" fmla="*/ 1673608 h 2397608"/>
              <a:gd name="connsiteX5146" fmla="*/ 1014050 w 5675092"/>
              <a:gd name="connsiteY5146" fmla="*/ 1673727 h 2397608"/>
              <a:gd name="connsiteX5147" fmla="*/ 1017937 w 5675092"/>
              <a:gd name="connsiteY5147" fmla="*/ 1674162 h 2397608"/>
              <a:gd name="connsiteX5148" fmla="*/ 1013796 w 5675092"/>
              <a:gd name="connsiteY5148" fmla="*/ 1607664 h 2397608"/>
              <a:gd name="connsiteX5149" fmla="*/ 1013193 w 5675092"/>
              <a:gd name="connsiteY5149" fmla="*/ 1606698 h 2397608"/>
              <a:gd name="connsiteX5150" fmla="*/ 1011968 w 5675092"/>
              <a:gd name="connsiteY5150" fmla="*/ 1607241 h 2397608"/>
              <a:gd name="connsiteX5151" fmla="*/ 1018826 w 5675092"/>
              <a:gd name="connsiteY5151" fmla="*/ 1662866 h 2397608"/>
              <a:gd name="connsiteX5152" fmla="*/ 1015830 w 5675092"/>
              <a:gd name="connsiteY5152" fmla="*/ 1659240 h 2397608"/>
              <a:gd name="connsiteX5153" fmla="*/ 1008387 w 5675092"/>
              <a:gd name="connsiteY5153" fmla="*/ 1661782 h 2397608"/>
              <a:gd name="connsiteX5154" fmla="*/ 999667 w 5675092"/>
              <a:gd name="connsiteY5154" fmla="*/ 1662853 h 2397608"/>
              <a:gd name="connsiteX5155" fmla="*/ 998998 w 5675092"/>
              <a:gd name="connsiteY5155" fmla="*/ 1665089 h 2397608"/>
              <a:gd name="connsiteX5156" fmla="*/ 1007626 w 5675092"/>
              <a:gd name="connsiteY5156" fmla="*/ 1664121 h 2397608"/>
              <a:gd name="connsiteX5157" fmla="*/ 1008387 w 5675092"/>
              <a:gd name="connsiteY5157" fmla="*/ 1661782 h 2397608"/>
              <a:gd name="connsiteX5158" fmla="*/ 1009145 w 5675092"/>
              <a:gd name="connsiteY5158" fmla="*/ 1663951 h 2397608"/>
              <a:gd name="connsiteX5159" fmla="*/ 1009175 w 5675092"/>
              <a:gd name="connsiteY5159" fmla="*/ 1663948 h 2397608"/>
              <a:gd name="connsiteX5160" fmla="*/ 1036081 w 5675092"/>
              <a:gd name="connsiteY5160" fmla="*/ 1914319 h 2397608"/>
              <a:gd name="connsiteX5161" fmla="*/ 1034018 w 5675092"/>
              <a:gd name="connsiteY5161" fmla="*/ 1913024 h 2397608"/>
              <a:gd name="connsiteX5162" fmla="*/ 1034689 w 5675092"/>
              <a:gd name="connsiteY5162" fmla="*/ 1914414 h 2397608"/>
              <a:gd name="connsiteX5163" fmla="*/ 1042334 w 5675092"/>
              <a:gd name="connsiteY5163" fmla="*/ 1998669 h 2397608"/>
              <a:gd name="connsiteX5164" fmla="*/ 1039490 w 5675092"/>
              <a:gd name="connsiteY5164" fmla="*/ 1993875 h 2397608"/>
              <a:gd name="connsiteX5165" fmla="*/ 1038957 w 5675092"/>
              <a:gd name="connsiteY5165" fmla="*/ 1994185 h 2397608"/>
              <a:gd name="connsiteX5166" fmla="*/ 1039043 w 5675092"/>
              <a:gd name="connsiteY5166" fmla="*/ 1995116 h 2397608"/>
              <a:gd name="connsiteX5167" fmla="*/ 1036619 w 5675092"/>
              <a:gd name="connsiteY5167" fmla="*/ 1997513 h 2397608"/>
              <a:gd name="connsiteX5168" fmla="*/ 1039828 w 5675092"/>
              <a:gd name="connsiteY5168" fmla="*/ 1998840 h 2397608"/>
              <a:gd name="connsiteX5169" fmla="*/ 1042671 w 5675092"/>
              <a:gd name="connsiteY5169" fmla="*/ 2003632 h 2397608"/>
              <a:gd name="connsiteX5170" fmla="*/ 1042334 w 5675092"/>
              <a:gd name="connsiteY5170" fmla="*/ 1998669 h 2397608"/>
              <a:gd name="connsiteX5171" fmla="*/ 1035179 w 5675092"/>
              <a:gd name="connsiteY5171" fmla="*/ 1872464 h 2397608"/>
              <a:gd name="connsiteX5172" fmla="*/ 1034835 w 5675092"/>
              <a:gd name="connsiteY5172" fmla="*/ 1871854 h 2397608"/>
              <a:gd name="connsiteX5173" fmla="*/ 1034103 w 5675092"/>
              <a:gd name="connsiteY5173" fmla="*/ 1872337 h 2397608"/>
              <a:gd name="connsiteX5174" fmla="*/ 1037263 w 5675092"/>
              <a:gd name="connsiteY5174" fmla="*/ 1890226 h 2397608"/>
              <a:gd name="connsiteX5175" fmla="*/ 1037178 w 5675092"/>
              <a:gd name="connsiteY5175" fmla="*/ 1890176 h 2397608"/>
              <a:gd name="connsiteX5176" fmla="*/ 1036954 w 5675092"/>
              <a:gd name="connsiteY5176" fmla="*/ 1890090 h 2397608"/>
              <a:gd name="connsiteX5177" fmla="*/ 1037208 w 5675092"/>
              <a:gd name="connsiteY5177" fmla="*/ 1890270 h 2397608"/>
              <a:gd name="connsiteX5178" fmla="*/ 1016352 w 5675092"/>
              <a:gd name="connsiteY5178" fmla="*/ 1579056 h 2397608"/>
              <a:gd name="connsiteX5179" fmla="*/ 1008662 w 5675092"/>
              <a:gd name="connsiteY5179" fmla="*/ 1577086 h 2397608"/>
              <a:gd name="connsiteX5180" fmla="*/ 1016352 w 5675092"/>
              <a:gd name="connsiteY5180" fmla="*/ 1579056 h 2397608"/>
              <a:gd name="connsiteX5181" fmla="*/ 1035081 w 5675092"/>
              <a:gd name="connsiteY5181" fmla="*/ 1834022 h 2397608"/>
              <a:gd name="connsiteX5182" fmla="*/ 1032589 w 5675092"/>
              <a:gd name="connsiteY5182" fmla="*/ 1832993 h 2397608"/>
              <a:gd name="connsiteX5183" fmla="*/ 1032971 w 5675092"/>
              <a:gd name="connsiteY5183" fmla="*/ 1829672 h 2397608"/>
              <a:gd name="connsiteX5184" fmla="*/ 1028394 w 5675092"/>
              <a:gd name="connsiteY5184" fmla="*/ 1733956 h 2397608"/>
              <a:gd name="connsiteX5185" fmla="*/ 1021143 w 5675092"/>
              <a:gd name="connsiteY5185" fmla="*/ 1736348 h 2397608"/>
              <a:gd name="connsiteX5186" fmla="*/ 1016309 w 5675092"/>
              <a:gd name="connsiteY5186" fmla="*/ 1731564 h 2397608"/>
              <a:gd name="connsiteX5187" fmla="*/ 1018726 w 5675092"/>
              <a:gd name="connsiteY5187" fmla="*/ 1721999 h 2397608"/>
              <a:gd name="connsiteX5188" fmla="*/ 1023560 w 5675092"/>
              <a:gd name="connsiteY5188" fmla="*/ 1721999 h 2397608"/>
              <a:gd name="connsiteX5189" fmla="*/ 1028394 w 5675092"/>
              <a:gd name="connsiteY5189" fmla="*/ 1733956 h 2397608"/>
              <a:gd name="connsiteX5190" fmla="*/ 1053443 w 5675092"/>
              <a:gd name="connsiteY5190" fmla="*/ 2095429 h 2397608"/>
              <a:gd name="connsiteX5191" fmla="*/ 1047093 w 5675092"/>
              <a:gd name="connsiteY5191" fmla="*/ 2073309 h 2397608"/>
              <a:gd name="connsiteX5192" fmla="*/ 1053443 w 5675092"/>
              <a:gd name="connsiteY5192" fmla="*/ 2095429 h 2397608"/>
              <a:gd name="connsiteX5193" fmla="*/ 1035706 w 5675092"/>
              <a:gd name="connsiteY5193" fmla="*/ 1834280 h 2397608"/>
              <a:gd name="connsiteX5194" fmla="*/ 1035297 w 5675092"/>
              <a:gd name="connsiteY5194" fmla="*/ 1834463 h 2397608"/>
              <a:gd name="connsiteX5195" fmla="*/ 1035081 w 5675092"/>
              <a:gd name="connsiteY5195" fmla="*/ 1834022 h 2397608"/>
              <a:gd name="connsiteX5196" fmla="*/ 1042288 w 5675092"/>
              <a:gd name="connsiteY5196" fmla="*/ 1923871 h 2397608"/>
              <a:gd name="connsiteX5197" fmla="*/ 1041384 w 5675092"/>
              <a:gd name="connsiteY5197" fmla="*/ 1921844 h 2397608"/>
              <a:gd name="connsiteX5198" fmla="*/ 1040379 w 5675092"/>
              <a:gd name="connsiteY5198" fmla="*/ 1921015 h 2397608"/>
              <a:gd name="connsiteX5199" fmla="*/ 1041084 w 5675092"/>
              <a:gd name="connsiteY5199" fmla="*/ 1921171 h 2397608"/>
              <a:gd name="connsiteX5200" fmla="*/ 1040804 w 5675092"/>
              <a:gd name="connsiteY5200" fmla="*/ 1920544 h 2397608"/>
              <a:gd name="connsiteX5201" fmla="*/ 1039447 w 5675092"/>
              <a:gd name="connsiteY5201" fmla="*/ 1919079 h 2397608"/>
              <a:gd name="connsiteX5202" fmla="*/ 1041196 w 5675092"/>
              <a:gd name="connsiteY5202" fmla="*/ 1917531 h 2397608"/>
              <a:gd name="connsiteX5203" fmla="*/ 1037895 w 5675092"/>
              <a:gd name="connsiteY5203" fmla="*/ 1915458 h 2397608"/>
              <a:gd name="connsiteX5204" fmla="*/ 1035638 w 5675092"/>
              <a:gd name="connsiteY5204" fmla="*/ 1916377 h 2397608"/>
              <a:gd name="connsiteX5205" fmla="*/ 1037472 w 5675092"/>
              <a:gd name="connsiteY5205" fmla="*/ 1920175 h 2397608"/>
              <a:gd name="connsiteX5206" fmla="*/ 1038759 w 5675092"/>
              <a:gd name="connsiteY5206" fmla="*/ 1924506 h 2397608"/>
              <a:gd name="connsiteX5207" fmla="*/ 1040786 w 5675092"/>
              <a:gd name="connsiteY5207" fmla="*/ 1924908 h 2397608"/>
              <a:gd name="connsiteX5208" fmla="*/ 1042288 w 5675092"/>
              <a:gd name="connsiteY5208" fmla="*/ 1923871 h 2397608"/>
              <a:gd name="connsiteX5209" fmla="*/ 1038603 w 5675092"/>
              <a:gd name="connsiteY5209" fmla="*/ 1841272 h 2397608"/>
              <a:gd name="connsiteX5210" fmla="*/ 1030880 w 5675092"/>
              <a:gd name="connsiteY5210" fmla="*/ 1834608 h 2397608"/>
              <a:gd name="connsiteX5211" fmla="*/ 1033352 w 5675092"/>
              <a:gd name="connsiteY5211" fmla="*/ 1835337 h 2397608"/>
              <a:gd name="connsiteX5212" fmla="*/ 1035297 w 5675092"/>
              <a:gd name="connsiteY5212" fmla="*/ 1834463 h 2397608"/>
              <a:gd name="connsiteX5213" fmla="*/ 1014638 w 5675092"/>
              <a:gd name="connsiteY5213" fmla="*/ 1482019 h 2397608"/>
              <a:gd name="connsiteX5214" fmla="*/ 1013657 w 5675092"/>
              <a:gd name="connsiteY5214" fmla="*/ 1481382 h 2397608"/>
              <a:gd name="connsiteX5215" fmla="*/ 1012281 w 5675092"/>
              <a:gd name="connsiteY5215" fmla="*/ 1482092 h 2397608"/>
              <a:gd name="connsiteX5216" fmla="*/ 1031617 w 5675092"/>
              <a:gd name="connsiteY5216" fmla="*/ 1720551 h 2397608"/>
              <a:gd name="connsiteX5217" fmla="*/ 1031141 w 5675092"/>
              <a:gd name="connsiteY5217" fmla="*/ 1720935 h 2397608"/>
              <a:gd name="connsiteX5218" fmla="*/ 1031506 w 5675092"/>
              <a:gd name="connsiteY5218" fmla="*/ 1721476 h 2397608"/>
              <a:gd name="connsiteX5219" fmla="*/ 1054060 w 5675092"/>
              <a:gd name="connsiteY5219" fmla="*/ 2033177 h 2397608"/>
              <a:gd name="connsiteX5220" fmla="*/ 1045723 w 5675092"/>
              <a:gd name="connsiteY5220" fmla="*/ 2040822 h 2397608"/>
              <a:gd name="connsiteX5221" fmla="*/ 1042325 w 5675092"/>
              <a:gd name="connsiteY5221" fmla="*/ 2038768 h 2397608"/>
              <a:gd name="connsiteX5222" fmla="*/ 1046661 w 5675092"/>
              <a:gd name="connsiteY5222" fmla="*/ 2031282 h 2397608"/>
              <a:gd name="connsiteX5223" fmla="*/ 1054060 w 5675092"/>
              <a:gd name="connsiteY5223" fmla="*/ 2033177 h 2397608"/>
              <a:gd name="connsiteX5224" fmla="*/ 1032494 w 5675092"/>
              <a:gd name="connsiteY5224" fmla="*/ 1675790 h 2397608"/>
              <a:gd name="connsiteX5225" fmla="*/ 1028422 w 5675092"/>
              <a:gd name="connsiteY5225" fmla="*/ 1674783 h 2397608"/>
              <a:gd name="connsiteX5226" fmla="*/ 1027664 w 5675092"/>
              <a:gd name="connsiteY5226" fmla="*/ 1674221 h 2397608"/>
              <a:gd name="connsiteX5227" fmla="*/ 1027479 w 5675092"/>
              <a:gd name="connsiteY5227" fmla="*/ 1675229 h 2397608"/>
              <a:gd name="connsiteX5228" fmla="*/ 1068031 w 5675092"/>
              <a:gd name="connsiteY5228" fmla="*/ 2184527 h 2397608"/>
              <a:gd name="connsiteX5229" fmla="*/ 1060781 w 5675092"/>
              <a:gd name="connsiteY5229" fmla="*/ 2186918 h 2397608"/>
              <a:gd name="connsiteX5230" fmla="*/ 1063500 w 5675092"/>
              <a:gd name="connsiteY5230" fmla="*/ 2182136 h 2397608"/>
              <a:gd name="connsiteX5231" fmla="*/ 1068031 w 5675092"/>
              <a:gd name="connsiteY5231" fmla="*/ 2184527 h 2397608"/>
              <a:gd name="connsiteX5232" fmla="*/ 1059368 w 5675092"/>
              <a:gd name="connsiteY5232" fmla="*/ 2040006 h 2397608"/>
              <a:gd name="connsiteX5233" fmla="*/ 1054905 w 5675092"/>
              <a:gd name="connsiteY5233" fmla="*/ 2041208 h 2397608"/>
              <a:gd name="connsiteX5234" fmla="*/ 1052131 w 5675092"/>
              <a:gd name="connsiteY5234" fmla="*/ 2040497 h 2397608"/>
              <a:gd name="connsiteX5235" fmla="*/ 1059368 w 5675092"/>
              <a:gd name="connsiteY5235" fmla="*/ 2040006 h 2397608"/>
              <a:gd name="connsiteX5236" fmla="*/ 1051091 w 5675092"/>
              <a:gd name="connsiteY5236" fmla="*/ 1902554 h 2397608"/>
              <a:gd name="connsiteX5237" fmla="*/ 1047707 w 5675092"/>
              <a:gd name="connsiteY5237" fmla="*/ 1901687 h 2397608"/>
              <a:gd name="connsiteX5238" fmla="*/ 1045447 w 5675092"/>
              <a:gd name="connsiteY5238" fmla="*/ 1896230 h 2397608"/>
              <a:gd name="connsiteX5239" fmla="*/ 1040770 w 5675092"/>
              <a:gd name="connsiteY5239" fmla="*/ 1901533 h 2397608"/>
              <a:gd name="connsiteX5240" fmla="*/ 1041074 w 5675092"/>
              <a:gd name="connsiteY5240" fmla="*/ 1906009 h 2397608"/>
              <a:gd name="connsiteX5241" fmla="*/ 1042321 w 5675092"/>
              <a:gd name="connsiteY5241" fmla="*/ 1906528 h 2397608"/>
              <a:gd name="connsiteX5242" fmla="*/ 1023429 w 5675092"/>
              <a:gd name="connsiteY5242" fmla="*/ 1492901 h 2397608"/>
              <a:gd name="connsiteX5243" fmla="*/ 1022984 w 5675092"/>
              <a:gd name="connsiteY5243" fmla="*/ 1491339 h 2397608"/>
              <a:gd name="connsiteX5244" fmla="*/ 1021513 w 5675092"/>
              <a:gd name="connsiteY5244" fmla="*/ 1492676 h 2397608"/>
              <a:gd name="connsiteX5245" fmla="*/ 1041446 w 5675092"/>
              <a:gd name="connsiteY5245" fmla="*/ 1749290 h 2397608"/>
              <a:gd name="connsiteX5246" fmla="*/ 1036129 w 5675092"/>
              <a:gd name="connsiteY5246" fmla="*/ 1763638 h 2397608"/>
              <a:gd name="connsiteX5247" fmla="*/ 1028153 w 5675092"/>
              <a:gd name="connsiteY5247" fmla="*/ 1761248 h 2397608"/>
              <a:gd name="connsiteX5248" fmla="*/ 1041446 w 5675092"/>
              <a:gd name="connsiteY5248" fmla="*/ 1749290 h 2397608"/>
              <a:gd name="connsiteX5249" fmla="*/ 1024760 w 5675092"/>
              <a:gd name="connsiteY5249" fmla="*/ 1497464 h 2397608"/>
              <a:gd name="connsiteX5250" fmla="*/ 1024638 w 5675092"/>
              <a:gd name="connsiteY5250" fmla="*/ 1497149 h 2397608"/>
              <a:gd name="connsiteX5251" fmla="*/ 1023455 w 5675092"/>
              <a:gd name="connsiteY5251" fmla="*/ 1492993 h 2397608"/>
              <a:gd name="connsiteX5252" fmla="*/ 1020367 w 5675092"/>
              <a:gd name="connsiteY5252" fmla="*/ 1493718 h 2397608"/>
              <a:gd name="connsiteX5253" fmla="*/ 1015432 w 5675092"/>
              <a:gd name="connsiteY5253" fmla="*/ 1498204 h 2397608"/>
              <a:gd name="connsiteX5254" fmla="*/ 1068658 w 5675092"/>
              <a:gd name="connsiteY5254" fmla="*/ 2126864 h 2397608"/>
              <a:gd name="connsiteX5255" fmla="*/ 1058047 w 5675092"/>
              <a:gd name="connsiteY5255" fmla="*/ 2127584 h 2397608"/>
              <a:gd name="connsiteX5256" fmla="*/ 1057722 w 5675092"/>
              <a:gd name="connsiteY5256" fmla="*/ 2122812 h 2397608"/>
              <a:gd name="connsiteX5257" fmla="*/ 1068658 w 5675092"/>
              <a:gd name="connsiteY5257" fmla="*/ 2126864 h 2397608"/>
              <a:gd name="connsiteX5258" fmla="*/ 1055568 w 5675092"/>
              <a:gd name="connsiteY5258" fmla="*/ 1900600 h 2397608"/>
              <a:gd name="connsiteX5259" fmla="*/ 1054848 w 5675092"/>
              <a:gd name="connsiteY5259" fmla="*/ 1900274 h 2397608"/>
              <a:gd name="connsiteX5260" fmla="*/ 1054481 w 5675092"/>
              <a:gd name="connsiteY5260" fmla="*/ 1901046 h 2397608"/>
              <a:gd name="connsiteX5261" fmla="*/ 1051138 w 5675092"/>
              <a:gd name="connsiteY5261" fmla="*/ 1829748 h 2397608"/>
              <a:gd name="connsiteX5262" fmla="*/ 1051076 w 5675092"/>
              <a:gd name="connsiteY5262" fmla="*/ 1833236 h 2397608"/>
              <a:gd name="connsiteX5263" fmla="*/ 1045166 w 5675092"/>
              <a:gd name="connsiteY5263" fmla="*/ 1826445 h 2397608"/>
              <a:gd name="connsiteX5264" fmla="*/ 1051138 w 5675092"/>
              <a:gd name="connsiteY5264" fmla="*/ 1829748 h 2397608"/>
              <a:gd name="connsiteX5265" fmla="*/ 1041243 w 5675092"/>
              <a:gd name="connsiteY5265" fmla="*/ 1669632 h 2397608"/>
              <a:gd name="connsiteX5266" fmla="*/ 1041045 w 5675092"/>
              <a:gd name="connsiteY5266" fmla="*/ 1669626 h 2397608"/>
              <a:gd name="connsiteX5267" fmla="*/ 1041003 w 5675092"/>
              <a:gd name="connsiteY5267" fmla="*/ 1669785 h 2397608"/>
              <a:gd name="connsiteX5268" fmla="*/ 1036911 w 5675092"/>
              <a:gd name="connsiteY5268" fmla="*/ 1585142 h 2397608"/>
              <a:gd name="connsiteX5269" fmla="*/ 1024376 w 5675092"/>
              <a:gd name="connsiteY5269" fmla="*/ 1585993 h 2397608"/>
              <a:gd name="connsiteX5270" fmla="*/ 1027814 w 5675092"/>
              <a:gd name="connsiteY5270" fmla="*/ 1587732 h 2397608"/>
              <a:gd name="connsiteX5271" fmla="*/ 1028542 w 5675092"/>
              <a:gd name="connsiteY5271" fmla="*/ 1587395 h 2397608"/>
              <a:gd name="connsiteX5272" fmla="*/ 1028117 w 5675092"/>
              <a:gd name="connsiteY5272" fmla="*/ 1587885 h 2397608"/>
              <a:gd name="connsiteX5273" fmla="*/ 1030896 w 5675092"/>
              <a:gd name="connsiteY5273" fmla="*/ 1589290 h 2397608"/>
              <a:gd name="connsiteX5274" fmla="*/ 1036911 w 5675092"/>
              <a:gd name="connsiteY5274" fmla="*/ 1585142 h 2397608"/>
              <a:gd name="connsiteX5275" fmla="*/ 1060404 w 5675092"/>
              <a:gd name="connsiteY5275" fmla="*/ 1925530 h 2397608"/>
              <a:gd name="connsiteX5276" fmla="*/ 1055110 w 5675092"/>
              <a:gd name="connsiteY5276" fmla="*/ 1926344 h 2397608"/>
              <a:gd name="connsiteX5277" fmla="*/ 1055179 w 5675092"/>
              <a:gd name="connsiteY5277" fmla="*/ 1926755 h 2397608"/>
              <a:gd name="connsiteX5278" fmla="*/ 1055649 w 5675092"/>
              <a:gd name="connsiteY5278" fmla="*/ 1926860 h 2397608"/>
              <a:gd name="connsiteX5279" fmla="*/ 1059922 w 5675092"/>
              <a:gd name="connsiteY5279" fmla="*/ 1925865 h 2397608"/>
              <a:gd name="connsiteX5280" fmla="*/ 1044631 w 5675092"/>
              <a:gd name="connsiteY5280" fmla="*/ 1672108 h 2397608"/>
              <a:gd name="connsiteX5281" fmla="*/ 1041632 w 5675092"/>
              <a:gd name="connsiteY5281" fmla="*/ 1671679 h 2397608"/>
              <a:gd name="connsiteX5282" fmla="*/ 1041003 w 5675092"/>
              <a:gd name="connsiteY5282" fmla="*/ 1674833 h 2397608"/>
              <a:gd name="connsiteX5283" fmla="*/ 1035966 w 5675092"/>
              <a:gd name="connsiteY5283" fmla="*/ 1664737 h 2397608"/>
              <a:gd name="connsiteX5284" fmla="*/ 1035965 w 5675092"/>
              <a:gd name="connsiteY5284" fmla="*/ 1664624 h 2397608"/>
              <a:gd name="connsiteX5285" fmla="*/ 1035659 w 5675092"/>
              <a:gd name="connsiteY5285" fmla="*/ 1663960 h 2397608"/>
              <a:gd name="connsiteX5286" fmla="*/ 1035248 w 5675092"/>
              <a:gd name="connsiteY5286" fmla="*/ 1663723 h 2397608"/>
              <a:gd name="connsiteX5287" fmla="*/ 1035675 w 5675092"/>
              <a:gd name="connsiteY5287" fmla="*/ 1664322 h 2397608"/>
              <a:gd name="connsiteX5288" fmla="*/ 1031178 w 5675092"/>
              <a:gd name="connsiteY5288" fmla="*/ 1666029 h 2397608"/>
              <a:gd name="connsiteX5289" fmla="*/ 1030469 w 5675092"/>
              <a:gd name="connsiteY5289" fmla="*/ 1666097 h 2397608"/>
              <a:gd name="connsiteX5290" fmla="*/ 1030570 w 5675092"/>
              <a:gd name="connsiteY5290" fmla="*/ 1671771 h 2397608"/>
              <a:gd name="connsiteX5291" fmla="*/ 1031814 w 5675092"/>
              <a:gd name="connsiteY5291" fmla="*/ 1673188 h 2397608"/>
              <a:gd name="connsiteX5292" fmla="*/ 1031935 w 5675092"/>
              <a:gd name="connsiteY5292" fmla="*/ 1673064 h 2397608"/>
              <a:gd name="connsiteX5293" fmla="*/ 1035673 w 5675092"/>
              <a:gd name="connsiteY5293" fmla="*/ 1667011 h 2397608"/>
              <a:gd name="connsiteX5294" fmla="*/ 1035674 w 5675092"/>
              <a:gd name="connsiteY5294" fmla="*/ 1669402 h 2397608"/>
              <a:gd name="connsiteX5295" fmla="*/ 1035674 w 5675092"/>
              <a:gd name="connsiteY5295" fmla="*/ 1676145 h 2397608"/>
              <a:gd name="connsiteX5296" fmla="*/ 1040442 w 5675092"/>
              <a:gd name="connsiteY5296" fmla="*/ 1676679 h 2397608"/>
              <a:gd name="connsiteX5297" fmla="*/ 1044583 w 5675092"/>
              <a:gd name="connsiteY5297" fmla="*/ 1672602 h 2397608"/>
              <a:gd name="connsiteX5298" fmla="*/ 1051830 w 5675092"/>
              <a:gd name="connsiteY5298" fmla="*/ 1775412 h 2397608"/>
              <a:gd name="connsiteX5299" fmla="*/ 1049701 w 5675092"/>
              <a:gd name="connsiteY5299" fmla="*/ 1773455 h 2397608"/>
              <a:gd name="connsiteX5300" fmla="*/ 1044709 w 5675092"/>
              <a:gd name="connsiteY5300" fmla="*/ 1774107 h 2397608"/>
              <a:gd name="connsiteX5301" fmla="*/ 1047511 w 5675092"/>
              <a:gd name="connsiteY5301" fmla="*/ 1778279 h 2397608"/>
              <a:gd name="connsiteX5302" fmla="*/ 1047876 w 5675092"/>
              <a:gd name="connsiteY5302" fmla="*/ 1778343 h 2397608"/>
              <a:gd name="connsiteX5303" fmla="*/ 1061799 w 5675092"/>
              <a:gd name="connsiteY5303" fmla="*/ 1918045 h 2397608"/>
              <a:gd name="connsiteX5304" fmla="*/ 1061655 w 5675092"/>
              <a:gd name="connsiteY5304" fmla="*/ 1917998 h 2397608"/>
              <a:gd name="connsiteX5305" fmla="*/ 1061753 w 5675092"/>
              <a:gd name="connsiteY5305" fmla="*/ 1918101 h 2397608"/>
              <a:gd name="connsiteX5306" fmla="*/ 1040599 w 5675092"/>
              <a:gd name="connsiteY5306" fmla="*/ 1602345 h 2397608"/>
              <a:gd name="connsiteX5307" fmla="*/ 1022711 w 5675092"/>
              <a:gd name="connsiteY5307" fmla="*/ 1598572 h 2397608"/>
              <a:gd name="connsiteX5308" fmla="*/ 1013024 w 5675092"/>
              <a:gd name="connsiteY5308" fmla="*/ 1604218 h 2397608"/>
              <a:gd name="connsiteX5309" fmla="*/ 1022711 w 5675092"/>
              <a:gd name="connsiteY5309" fmla="*/ 1598572 h 2397608"/>
              <a:gd name="connsiteX5310" fmla="*/ 1023554 w 5675092"/>
              <a:gd name="connsiteY5310" fmla="*/ 1610982 h 2397608"/>
              <a:gd name="connsiteX5311" fmla="*/ 1025387 w 5675092"/>
              <a:gd name="connsiteY5311" fmla="*/ 1600884 h 2397608"/>
              <a:gd name="connsiteX5312" fmla="*/ 1027894 w 5675092"/>
              <a:gd name="connsiteY5312" fmla="*/ 1600713 h 2397608"/>
              <a:gd name="connsiteX5313" fmla="*/ 1028231 w 5675092"/>
              <a:gd name="connsiteY5313" fmla="*/ 1605676 h 2397608"/>
              <a:gd name="connsiteX5314" fmla="*/ 1033077 w 5675092"/>
              <a:gd name="connsiteY5314" fmla="*/ 1602855 h 2397608"/>
              <a:gd name="connsiteX5315" fmla="*/ 1030402 w 5675092"/>
              <a:gd name="connsiteY5315" fmla="*/ 1600543 h 2397608"/>
              <a:gd name="connsiteX5316" fmla="*/ 1040599 w 5675092"/>
              <a:gd name="connsiteY5316" fmla="*/ 1602345 h 2397608"/>
              <a:gd name="connsiteX5317" fmla="*/ 1074073 w 5675092"/>
              <a:gd name="connsiteY5317" fmla="*/ 2075121 h 2397608"/>
              <a:gd name="connsiteX5318" fmla="*/ 1069416 w 5675092"/>
              <a:gd name="connsiteY5318" fmla="*/ 2076400 h 2397608"/>
              <a:gd name="connsiteX5319" fmla="*/ 1071664 w 5675092"/>
              <a:gd name="connsiteY5319" fmla="*/ 2077597 h 2397608"/>
              <a:gd name="connsiteX5320" fmla="*/ 1070163 w 5675092"/>
              <a:gd name="connsiteY5320" fmla="*/ 2081220 h 2397608"/>
              <a:gd name="connsiteX5321" fmla="*/ 1067514 w 5675092"/>
              <a:gd name="connsiteY5321" fmla="*/ 2076923 h 2397608"/>
              <a:gd name="connsiteX5322" fmla="*/ 1063199 w 5675092"/>
              <a:gd name="connsiteY5322" fmla="*/ 2078109 h 2397608"/>
              <a:gd name="connsiteX5323" fmla="*/ 1065894 w 5675092"/>
              <a:gd name="connsiteY5323" fmla="*/ 2075147 h 2397608"/>
              <a:gd name="connsiteX5324" fmla="*/ 1061557 w 5675092"/>
              <a:gd name="connsiteY5324" fmla="*/ 2072217 h 2397608"/>
              <a:gd name="connsiteX5325" fmla="*/ 1066275 w 5675092"/>
              <a:gd name="connsiteY5325" fmla="*/ 2074728 h 2397608"/>
              <a:gd name="connsiteX5326" fmla="*/ 1067618 w 5675092"/>
              <a:gd name="connsiteY5326" fmla="*/ 2073253 h 2397608"/>
              <a:gd name="connsiteX5327" fmla="*/ 1074073 w 5675092"/>
              <a:gd name="connsiteY5327" fmla="*/ 2075121 h 2397608"/>
              <a:gd name="connsiteX5328" fmla="*/ 1033375 w 5675092"/>
              <a:gd name="connsiteY5328" fmla="*/ 1475542 h 2397608"/>
              <a:gd name="connsiteX5329" fmla="*/ 1032167 w 5675092"/>
              <a:gd name="connsiteY5329" fmla="*/ 1470541 h 2397608"/>
              <a:gd name="connsiteX5330" fmla="*/ 1031893 w 5675092"/>
              <a:gd name="connsiteY5330" fmla="*/ 1469409 h 2397608"/>
              <a:gd name="connsiteX5331" fmla="*/ 1023974 w 5675092"/>
              <a:gd name="connsiteY5331" fmla="*/ 1468833 h 2397608"/>
              <a:gd name="connsiteX5332" fmla="*/ 1022014 w 5675092"/>
              <a:gd name="connsiteY5332" fmla="*/ 1477069 h 2397608"/>
              <a:gd name="connsiteX5333" fmla="*/ 1018402 w 5675092"/>
              <a:gd name="connsiteY5333" fmla="*/ 1478933 h 2397608"/>
              <a:gd name="connsiteX5334" fmla="*/ 1018797 w 5675092"/>
              <a:gd name="connsiteY5334" fmla="*/ 1479540 h 2397608"/>
              <a:gd name="connsiteX5335" fmla="*/ 1020888 w 5675092"/>
              <a:gd name="connsiteY5335" fmla="*/ 1478585 h 2397608"/>
              <a:gd name="connsiteX5336" fmla="*/ 1026125 w 5675092"/>
              <a:gd name="connsiteY5336" fmla="*/ 1476194 h 2397608"/>
              <a:gd name="connsiteX5337" fmla="*/ 1026124 w 5675092"/>
              <a:gd name="connsiteY5337" fmla="*/ 1476901 h 2397608"/>
              <a:gd name="connsiteX5338" fmla="*/ 1026987 w 5675092"/>
              <a:gd name="connsiteY5338" fmla="*/ 1476108 h 2397608"/>
              <a:gd name="connsiteX5339" fmla="*/ 1029098 w 5675092"/>
              <a:gd name="connsiteY5339" fmla="*/ 1478826 h 2397608"/>
              <a:gd name="connsiteX5340" fmla="*/ 1028542 w 5675092"/>
              <a:gd name="connsiteY5340" fmla="*/ 1478041 h 2397608"/>
              <a:gd name="connsiteX5341" fmla="*/ 1033375 w 5675092"/>
              <a:gd name="connsiteY5341" fmla="*/ 1475542 h 2397608"/>
              <a:gd name="connsiteX5342" fmla="*/ 1046316 w 5675092"/>
              <a:gd name="connsiteY5342" fmla="*/ 1662568 h 2397608"/>
              <a:gd name="connsiteX5343" fmla="*/ 1043449 w 5675092"/>
              <a:gd name="connsiteY5343" fmla="*/ 1662376 h 2397608"/>
              <a:gd name="connsiteX5344" fmla="*/ 1043521 w 5675092"/>
              <a:gd name="connsiteY5344" fmla="*/ 1662213 h 2397608"/>
              <a:gd name="connsiteX5345" fmla="*/ 1041003 w 5675092"/>
              <a:gd name="connsiteY5345" fmla="*/ 1662213 h 2397608"/>
              <a:gd name="connsiteX5346" fmla="*/ 1043449 w 5675092"/>
              <a:gd name="connsiteY5346" fmla="*/ 1662376 h 2397608"/>
              <a:gd name="connsiteX5347" fmla="*/ 1042262 w 5675092"/>
              <a:gd name="connsiteY5347" fmla="*/ 1665052 h 2397608"/>
              <a:gd name="connsiteX5348" fmla="*/ 1041435 w 5675092"/>
              <a:gd name="connsiteY5348" fmla="*/ 1668161 h 2397608"/>
              <a:gd name="connsiteX5349" fmla="*/ 1042205 w 5675092"/>
              <a:gd name="connsiteY5349" fmla="*/ 1669018 h 2397608"/>
              <a:gd name="connsiteX5350" fmla="*/ 1044466 w 5675092"/>
              <a:gd name="connsiteY5350" fmla="*/ 1667576 h 2397608"/>
              <a:gd name="connsiteX5351" fmla="*/ 1046041 w 5675092"/>
              <a:gd name="connsiteY5351" fmla="*/ 1667261 h 2397608"/>
              <a:gd name="connsiteX5352" fmla="*/ 1046393 w 5675092"/>
              <a:gd name="connsiteY5352" fmla="*/ 1667827 h 2397608"/>
              <a:gd name="connsiteX5353" fmla="*/ 1046181 w 5675092"/>
              <a:gd name="connsiteY5353" fmla="*/ 1667234 h 2397608"/>
              <a:gd name="connsiteX5354" fmla="*/ 1046041 w 5675092"/>
              <a:gd name="connsiteY5354" fmla="*/ 1667261 h 2397608"/>
              <a:gd name="connsiteX5355" fmla="*/ 1046061 w 5675092"/>
              <a:gd name="connsiteY5355" fmla="*/ 1666902 h 2397608"/>
              <a:gd name="connsiteX5356" fmla="*/ 1045865 w 5675092"/>
              <a:gd name="connsiteY5356" fmla="*/ 1666352 h 2397608"/>
              <a:gd name="connsiteX5357" fmla="*/ 1042796 w 5675092"/>
              <a:gd name="connsiteY5357" fmla="*/ 1664894 h 2397608"/>
              <a:gd name="connsiteX5358" fmla="*/ 1046179 w 5675092"/>
              <a:gd name="connsiteY5358" fmla="*/ 1664894 h 2397608"/>
              <a:gd name="connsiteX5359" fmla="*/ 1050977 w 5675092"/>
              <a:gd name="connsiteY5359" fmla="*/ 1719611 h 2397608"/>
              <a:gd name="connsiteX5360" fmla="*/ 1050241 w 5675092"/>
              <a:gd name="connsiteY5360" fmla="*/ 1717425 h 2397608"/>
              <a:gd name="connsiteX5361" fmla="*/ 1050198 w 5675092"/>
              <a:gd name="connsiteY5361" fmla="*/ 1717487 h 2397608"/>
              <a:gd name="connsiteX5362" fmla="*/ 1049060 w 5675092"/>
              <a:gd name="connsiteY5362" fmla="*/ 1714377 h 2397608"/>
              <a:gd name="connsiteX5363" fmla="*/ 1041522 w 5675092"/>
              <a:gd name="connsiteY5363" fmla="*/ 1721839 h 2397608"/>
              <a:gd name="connsiteX5364" fmla="*/ 1039010 w 5675092"/>
              <a:gd name="connsiteY5364" fmla="*/ 1711889 h 2397608"/>
              <a:gd name="connsiteX5365" fmla="*/ 1035241 w 5675092"/>
              <a:gd name="connsiteY5365" fmla="*/ 1715310 h 2397608"/>
              <a:gd name="connsiteX5366" fmla="*/ 1034136 w 5675092"/>
              <a:gd name="connsiteY5366" fmla="*/ 1715766 h 2397608"/>
              <a:gd name="connsiteX5367" fmla="*/ 1034987 w 5675092"/>
              <a:gd name="connsiteY5367" fmla="*/ 1717617 h 2397608"/>
              <a:gd name="connsiteX5368" fmla="*/ 1039042 w 5675092"/>
              <a:gd name="connsiteY5368" fmla="*/ 1716502 h 2397608"/>
              <a:gd name="connsiteX5369" fmla="*/ 1039043 w 5675092"/>
              <a:gd name="connsiteY5369" fmla="*/ 1723964 h 2397608"/>
              <a:gd name="connsiteX5370" fmla="*/ 1049093 w 5675092"/>
              <a:gd name="connsiteY5370" fmla="*/ 1721477 h 2397608"/>
              <a:gd name="connsiteX5371" fmla="*/ 1050977 w 5675092"/>
              <a:gd name="connsiteY5371" fmla="*/ 1719611 h 2397608"/>
              <a:gd name="connsiteX5372" fmla="*/ 1061645 w 5675092"/>
              <a:gd name="connsiteY5372" fmla="*/ 1875182 h 2397608"/>
              <a:gd name="connsiteX5373" fmla="*/ 1053959 w 5675092"/>
              <a:gd name="connsiteY5373" fmla="*/ 1873213 h 2397608"/>
              <a:gd name="connsiteX5374" fmla="*/ 1052367 w 5675092"/>
              <a:gd name="connsiteY5374" fmla="*/ 1875962 h 2397608"/>
              <a:gd name="connsiteX5375" fmla="*/ 1061256 w 5675092"/>
              <a:gd name="connsiteY5375" fmla="*/ 1878126 h 2397608"/>
              <a:gd name="connsiteX5376" fmla="*/ 1035675 w 5675092"/>
              <a:gd name="connsiteY5376" fmla="*/ 1485724 h 2397608"/>
              <a:gd name="connsiteX5377" fmla="*/ 1029604 w 5675092"/>
              <a:gd name="connsiteY5377" fmla="*/ 1486839 h 2397608"/>
              <a:gd name="connsiteX5378" fmla="*/ 1028873 w 5675092"/>
              <a:gd name="connsiteY5378" fmla="*/ 1488102 h 2397608"/>
              <a:gd name="connsiteX5379" fmla="*/ 1035285 w 5675092"/>
              <a:gd name="connsiteY5379" fmla="*/ 1485998 h 2397608"/>
              <a:gd name="connsiteX5380" fmla="*/ 1054118 w 5675092"/>
              <a:gd name="connsiteY5380" fmla="*/ 1733916 h 2397608"/>
              <a:gd name="connsiteX5381" fmla="*/ 1049092 w 5675092"/>
              <a:gd name="connsiteY5381" fmla="*/ 1726453 h 2397608"/>
              <a:gd name="connsiteX5382" fmla="*/ 1046580 w 5675092"/>
              <a:gd name="connsiteY5382" fmla="*/ 1731427 h 2397608"/>
              <a:gd name="connsiteX5383" fmla="*/ 1054118 w 5675092"/>
              <a:gd name="connsiteY5383" fmla="*/ 1733916 h 2397608"/>
              <a:gd name="connsiteX5384" fmla="*/ 1054595 w 5675092"/>
              <a:gd name="connsiteY5384" fmla="*/ 1714765 h 2397608"/>
              <a:gd name="connsiteX5385" fmla="*/ 1054438 w 5675092"/>
              <a:gd name="connsiteY5385" fmla="*/ 1714455 h 2397608"/>
              <a:gd name="connsiteX5386" fmla="*/ 1054085 w 5675092"/>
              <a:gd name="connsiteY5386" fmla="*/ 1711889 h 2397608"/>
              <a:gd name="connsiteX5387" fmla="*/ 1052305 w 5675092"/>
              <a:gd name="connsiteY5387" fmla="*/ 1714452 h 2397608"/>
              <a:gd name="connsiteX5388" fmla="*/ 1069192 w 5675092"/>
              <a:gd name="connsiteY5388" fmla="*/ 1920486 h 2397608"/>
              <a:gd name="connsiteX5389" fmla="*/ 1065801 w 5675092"/>
              <a:gd name="connsiteY5389" fmla="*/ 1919366 h 2397608"/>
              <a:gd name="connsiteX5390" fmla="*/ 1066841 w 5675092"/>
              <a:gd name="connsiteY5390" fmla="*/ 1922556 h 2397608"/>
              <a:gd name="connsiteX5391" fmla="*/ 1056630 w 5675092"/>
              <a:gd name="connsiteY5391" fmla="*/ 1733916 h 2397608"/>
              <a:gd name="connsiteX5392" fmla="*/ 1044068 w 5675092"/>
              <a:gd name="connsiteY5392" fmla="*/ 1733915 h 2397608"/>
              <a:gd name="connsiteX5393" fmla="*/ 1044067 w 5675092"/>
              <a:gd name="connsiteY5393" fmla="*/ 1741377 h 2397608"/>
              <a:gd name="connsiteX5394" fmla="*/ 1048779 w 5675092"/>
              <a:gd name="connsiteY5394" fmla="*/ 1741377 h 2397608"/>
              <a:gd name="connsiteX5395" fmla="*/ 1050218 w 5675092"/>
              <a:gd name="connsiteY5395" fmla="*/ 1745178 h 2397608"/>
              <a:gd name="connsiteX5396" fmla="*/ 1052723 w 5675092"/>
              <a:gd name="connsiteY5396" fmla="*/ 1746034 h 2397608"/>
              <a:gd name="connsiteX5397" fmla="*/ 1051271 w 5675092"/>
              <a:gd name="connsiteY5397" fmla="*/ 1747960 h 2397608"/>
              <a:gd name="connsiteX5398" fmla="*/ 1051605 w 5675092"/>
              <a:gd name="connsiteY5398" fmla="*/ 1748840 h 2397608"/>
              <a:gd name="connsiteX5399" fmla="*/ 1056630 w 5675092"/>
              <a:gd name="connsiteY5399" fmla="*/ 1743866 h 2397608"/>
              <a:gd name="connsiteX5400" fmla="*/ 1056630 w 5675092"/>
              <a:gd name="connsiteY5400" fmla="*/ 1733916 h 2397608"/>
              <a:gd name="connsiteX5401" fmla="*/ 1059747 w 5675092"/>
              <a:gd name="connsiteY5401" fmla="*/ 1773085 h 2397608"/>
              <a:gd name="connsiteX5402" fmla="*/ 1052062 w 5675092"/>
              <a:gd name="connsiteY5402" fmla="*/ 1771113 h 2397608"/>
              <a:gd name="connsiteX5403" fmla="*/ 1053368 w 5675092"/>
              <a:gd name="connsiteY5403" fmla="*/ 1774272 h 2397608"/>
              <a:gd name="connsiteX5404" fmla="*/ 1054118 w 5675092"/>
              <a:gd name="connsiteY5404" fmla="*/ 1773716 h 2397608"/>
              <a:gd name="connsiteX5405" fmla="*/ 1056630 w 5675092"/>
              <a:gd name="connsiteY5405" fmla="*/ 1781181 h 2397608"/>
              <a:gd name="connsiteX5406" fmla="*/ 1057725 w 5675092"/>
              <a:gd name="connsiteY5406" fmla="*/ 1780097 h 2397608"/>
              <a:gd name="connsiteX5407" fmla="*/ 1057570 w 5675092"/>
              <a:gd name="connsiteY5407" fmla="*/ 1714634 h 2397608"/>
              <a:gd name="connsiteX5408" fmla="*/ 1057239 w 5675092"/>
              <a:gd name="connsiteY5408" fmla="*/ 1713953 h 2397608"/>
              <a:gd name="connsiteX5409" fmla="*/ 1056597 w 5675092"/>
              <a:gd name="connsiteY5409" fmla="*/ 1714377 h 2397608"/>
              <a:gd name="connsiteX5410" fmla="*/ 1061581 w 5675092"/>
              <a:gd name="connsiteY5410" fmla="*/ 1762987 h 2397608"/>
              <a:gd name="connsiteX5411" fmla="*/ 1059611 w 5675092"/>
              <a:gd name="connsiteY5411" fmla="*/ 1761602 h 2397608"/>
              <a:gd name="connsiteX5412" fmla="*/ 1058364 w 5675092"/>
              <a:gd name="connsiteY5412" fmla="*/ 1764534 h 2397608"/>
              <a:gd name="connsiteX5413" fmla="*/ 1058220 w 5675092"/>
              <a:gd name="connsiteY5413" fmla="*/ 1764766 h 2397608"/>
              <a:gd name="connsiteX5414" fmla="*/ 1065267 w 5675092"/>
              <a:gd name="connsiteY5414" fmla="*/ 1780190 h 2397608"/>
              <a:gd name="connsiteX5415" fmla="*/ 1064575 w 5675092"/>
              <a:gd name="connsiteY5415" fmla="*/ 1779904 h 2397608"/>
              <a:gd name="connsiteX5416" fmla="*/ 1064974 w 5675092"/>
              <a:gd name="connsiteY5416" fmla="*/ 1781088 h 2397608"/>
              <a:gd name="connsiteX5417" fmla="*/ 1046787 w 5675092"/>
              <a:gd name="connsiteY5417" fmla="*/ 1495716 h 2397608"/>
              <a:gd name="connsiteX5418" fmla="*/ 1042245 w 5675092"/>
              <a:gd name="connsiteY5418" fmla="*/ 1492212 h 2397608"/>
              <a:gd name="connsiteX5419" fmla="*/ 1039998 w 5675092"/>
              <a:gd name="connsiteY5419" fmla="*/ 1491002 h 2397608"/>
              <a:gd name="connsiteX5420" fmla="*/ 1039656 w 5675092"/>
              <a:gd name="connsiteY5420" fmla="*/ 1490167 h 2397608"/>
              <a:gd name="connsiteX5421" fmla="*/ 1027797 w 5675092"/>
              <a:gd name="connsiteY5421" fmla="*/ 1489959 h 2397608"/>
              <a:gd name="connsiteX5422" fmla="*/ 1025660 w 5675092"/>
              <a:gd name="connsiteY5422" fmla="*/ 1493651 h 2397608"/>
              <a:gd name="connsiteX5423" fmla="*/ 1033181 w 5675092"/>
              <a:gd name="connsiteY5423" fmla="*/ 1493140 h 2397608"/>
              <a:gd name="connsiteX5424" fmla="*/ 1029715 w 5675092"/>
              <a:gd name="connsiteY5424" fmla="*/ 1497071 h 2397608"/>
              <a:gd name="connsiteX5425" fmla="*/ 1072146 w 5675092"/>
              <a:gd name="connsiteY5425" fmla="*/ 1868732 h 2397608"/>
              <a:gd name="connsiteX5426" fmla="*/ 1071705 w 5675092"/>
              <a:gd name="connsiteY5426" fmla="*/ 1868246 h 2397608"/>
              <a:gd name="connsiteX5427" fmla="*/ 1066680 w 5675092"/>
              <a:gd name="connsiteY5427" fmla="*/ 1873221 h 2397608"/>
              <a:gd name="connsiteX5428" fmla="*/ 1068250 w 5675092"/>
              <a:gd name="connsiteY5428" fmla="*/ 1867313 h 2397608"/>
              <a:gd name="connsiteX5429" fmla="*/ 1065967 w 5675092"/>
              <a:gd name="connsiteY5429" fmla="*/ 1865052 h 2397608"/>
              <a:gd name="connsiteX5430" fmla="*/ 1064321 w 5675092"/>
              <a:gd name="connsiteY5430" fmla="*/ 1877494 h 2397608"/>
              <a:gd name="connsiteX5431" fmla="*/ 1066628 w 5675092"/>
              <a:gd name="connsiteY5431" fmla="*/ 1877707 h 2397608"/>
              <a:gd name="connsiteX5432" fmla="*/ 1068362 w 5675092"/>
              <a:gd name="connsiteY5432" fmla="*/ 1874333 h 2397608"/>
              <a:gd name="connsiteX5433" fmla="*/ 1069165 w 5675092"/>
              <a:gd name="connsiteY5433" fmla="*/ 1874411 h 2397608"/>
              <a:gd name="connsiteX5434" fmla="*/ 1069069 w 5675092"/>
              <a:gd name="connsiteY5434" fmla="*/ 1819530 h 2397608"/>
              <a:gd name="connsiteX5435" fmla="*/ 1067754 w 5675092"/>
              <a:gd name="connsiteY5435" fmla="*/ 1815629 h 2397608"/>
              <a:gd name="connsiteX5436" fmla="*/ 1062189 w 5675092"/>
              <a:gd name="connsiteY5436" fmla="*/ 1813011 h 2397608"/>
              <a:gd name="connsiteX5437" fmla="*/ 1061655 w 5675092"/>
              <a:gd name="connsiteY5437" fmla="*/ 1816007 h 2397608"/>
              <a:gd name="connsiteX5438" fmla="*/ 1068112 w 5675092"/>
              <a:gd name="connsiteY5438" fmla="*/ 1784982 h 2397608"/>
              <a:gd name="connsiteX5439" fmla="*/ 1065425 w 5675092"/>
              <a:gd name="connsiteY5439" fmla="*/ 1782429 h 2397608"/>
              <a:gd name="connsiteX5440" fmla="*/ 1066680 w 5675092"/>
              <a:gd name="connsiteY5440" fmla="*/ 1786155 h 2397608"/>
              <a:gd name="connsiteX5441" fmla="*/ 1067683 w 5675092"/>
              <a:gd name="connsiteY5441" fmla="*/ 1785658 h 2397608"/>
              <a:gd name="connsiteX5442" fmla="*/ 1064134 w 5675092"/>
              <a:gd name="connsiteY5442" fmla="*/ 1709400 h 2397608"/>
              <a:gd name="connsiteX5443" fmla="*/ 1059664 w 5675092"/>
              <a:gd name="connsiteY5443" fmla="*/ 1712353 h 2397608"/>
              <a:gd name="connsiteX5444" fmla="*/ 1060315 w 5675092"/>
              <a:gd name="connsiteY5444" fmla="*/ 1715157 h 2397608"/>
              <a:gd name="connsiteX5445" fmla="*/ 1059707 w 5675092"/>
              <a:gd name="connsiteY5445" fmla="*/ 1715199 h 2397608"/>
              <a:gd name="connsiteX5446" fmla="*/ 1061308 w 5675092"/>
              <a:gd name="connsiteY5446" fmla="*/ 1715622 h 2397608"/>
              <a:gd name="connsiteX5447" fmla="*/ 1064134 w 5675092"/>
              <a:gd name="connsiteY5447" fmla="*/ 1709400 h 2397608"/>
              <a:gd name="connsiteX5448" fmla="*/ 1075662 w 5675092"/>
              <a:gd name="connsiteY5448" fmla="*/ 1862761 h 2397608"/>
              <a:gd name="connsiteX5449" fmla="*/ 1073693 w 5675092"/>
              <a:gd name="connsiteY5449" fmla="*/ 1862521 h 2397608"/>
              <a:gd name="connsiteX5450" fmla="*/ 1071647 w 5675092"/>
              <a:gd name="connsiteY5450" fmla="*/ 1863156 h 2397608"/>
              <a:gd name="connsiteX5451" fmla="*/ 1073716 w 5675092"/>
              <a:gd name="connsiteY5451" fmla="*/ 1867254 h 2397608"/>
              <a:gd name="connsiteX5452" fmla="*/ 1074707 w 5675092"/>
              <a:gd name="connsiteY5452" fmla="*/ 1866387 h 2397608"/>
              <a:gd name="connsiteX5453" fmla="*/ 1074834 w 5675092"/>
              <a:gd name="connsiteY5453" fmla="*/ 1846859 h 2397608"/>
              <a:gd name="connsiteX5454" fmla="*/ 1071821 w 5675092"/>
              <a:gd name="connsiteY5454" fmla="*/ 1839585 h 2397608"/>
              <a:gd name="connsiteX5455" fmla="*/ 1073111 w 5675092"/>
              <a:gd name="connsiteY5455" fmla="*/ 1836533 h 2397608"/>
              <a:gd name="connsiteX5456" fmla="*/ 1059142 w 5675092"/>
              <a:gd name="connsiteY5456" fmla="*/ 1838394 h 2397608"/>
              <a:gd name="connsiteX5457" fmla="*/ 1059143 w 5675092"/>
              <a:gd name="connsiteY5457" fmla="*/ 1830932 h 2397608"/>
              <a:gd name="connsiteX5458" fmla="*/ 1049092 w 5675092"/>
              <a:gd name="connsiteY5458" fmla="*/ 1828444 h 2397608"/>
              <a:gd name="connsiteX5459" fmla="*/ 1054118 w 5675092"/>
              <a:gd name="connsiteY5459" fmla="*/ 1820981 h 2397608"/>
              <a:gd name="connsiteX5460" fmla="*/ 1044068 w 5675092"/>
              <a:gd name="connsiteY5460" fmla="*/ 1820981 h 2397608"/>
              <a:gd name="connsiteX5461" fmla="*/ 1039545 w 5675092"/>
              <a:gd name="connsiteY5461" fmla="*/ 1813146 h 2397608"/>
              <a:gd name="connsiteX5462" fmla="*/ 1032367 w 5675092"/>
              <a:gd name="connsiteY5462" fmla="*/ 1814837 h 2397608"/>
              <a:gd name="connsiteX5463" fmla="*/ 1032704 w 5675092"/>
              <a:gd name="connsiteY5463" fmla="*/ 1819802 h 2397608"/>
              <a:gd name="connsiteX5464" fmla="*/ 1007300 w 5675092"/>
              <a:gd name="connsiteY5464" fmla="*/ 1816540 h 2397608"/>
              <a:gd name="connsiteX5465" fmla="*/ 1005922 w 5675092"/>
              <a:gd name="connsiteY5465" fmla="*/ 1819438 h 2397608"/>
              <a:gd name="connsiteX5466" fmla="*/ 1002939 w 5675092"/>
              <a:gd name="connsiteY5466" fmla="*/ 1824095 h 2397608"/>
              <a:gd name="connsiteX5467" fmla="*/ 1007951 w 5675092"/>
              <a:gd name="connsiteY5467" fmla="*/ 1827162 h 2397608"/>
              <a:gd name="connsiteX5468" fmla="*/ 1021455 w 5675092"/>
              <a:gd name="connsiteY5468" fmla="*/ 1820981 h 2397608"/>
              <a:gd name="connsiteX5469" fmla="*/ 1011406 w 5675092"/>
              <a:gd name="connsiteY5469" fmla="*/ 1828443 h 2397608"/>
              <a:gd name="connsiteX5470" fmla="*/ 1015489 w 5675092"/>
              <a:gd name="connsiteY5470" fmla="*/ 1832486 h 2397608"/>
              <a:gd name="connsiteX5471" fmla="*/ 1021400 w 5675092"/>
              <a:gd name="connsiteY5471" fmla="*/ 1830946 h 2397608"/>
              <a:gd name="connsiteX5472" fmla="*/ 1020912 w 5675092"/>
              <a:gd name="connsiteY5472" fmla="*/ 1830488 h 2397608"/>
              <a:gd name="connsiteX5473" fmla="*/ 1028307 w 5675092"/>
              <a:gd name="connsiteY5473" fmla="*/ 1832386 h 2397608"/>
              <a:gd name="connsiteX5474" fmla="*/ 1024792 w 5675092"/>
              <a:gd name="connsiteY5474" fmla="*/ 1834123 h 2397608"/>
              <a:gd name="connsiteX5475" fmla="*/ 1021464 w 5675092"/>
              <a:gd name="connsiteY5475" fmla="*/ 1831006 h 2397608"/>
              <a:gd name="connsiteX5476" fmla="*/ 1022397 w 5675092"/>
              <a:gd name="connsiteY5476" fmla="*/ 1838706 h 2397608"/>
              <a:gd name="connsiteX5477" fmla="*/ 1028993 w 5675092"/>
              <a:gd name="connsiteY5477" fmla="*/ 1840883 h 2397608"/>
              <a:gd name="connsiteX5478" fmla="*/ 1023968 w 5675092"/>
              <a:gd name="connsiteY5478" fmla="*/ 1845857 h 2397608"/>
              <a:gd name="connsiteX5479" fmla="*/ 1025579 w 5675092"/>
              <a:gd name="connsiteY5479" fmla="*/ 1849578 h 2397608"/>
              <a:gd name="connsiteX5480" fmla="*/ 1026257 w 5675092"/>
              <a:gd name="connsiteY5480" fmla="*/ 1848874 h 2397608"/>
              <a:gd name="connsiteX5481" fmla="*/ 1040243 w 5675092"/>
              <a:gd name="connsiteY5481" fmla="*/ 1856689 h 2397608"/>
              <a:gd name="connsiteX5482" fmla="*/ 1047091 w 5675092"/>
              <a:gd name="connsiteY5482" fmla="*/ 1846253 h 2397608"/>
              <a:gd name="connsiteX5483" fmla="*/ 1044920 w 5675092"/>
              <a:gd name="connsiteY5483" fmla="*/ 1851385 h 2397608"/>
              <a:gd name="connsiteX5484" fmla="*/ 1052105 w 5675092"/>
              <a:gd name="connsiteY5484" fmla="*/ 1845912 h 2397608"/>
              <a:gd name="connsiteX5485" fmla="*/ 1062635 w 5675092"/>
              <a:gd name="connsiteY5485" fmla="*/ 1852676 h 2397608"/>
              <a:gd name="connsiteX5486" fmla="*/ 1059791 w 5675092"/>
              <a:gd name="connsiteY5486" fmla="*/ 1847881 h 2397608"/>
              <a:gd name="connsiteX5487" fmla="*/ 1074834 w 5675092"/>
              <a:gd name="connsiteY5487" fmla="*/ 1846859 h 2397608"/>
              <a:gd name="connsiteX5488" fmla="*/ 1051010 w 5675092"/>
              <a:gd name="connsiteY5488" fmla="*/ 1490731 h 2397608"/>
              <a:gd name="connsiteX5489" fmla="*/ 1048329 w 5675092"/>
              <a:gd name="connsiteY5489" fmla="*/ 1491410 h 2397608"/>
              <a:gd name="connsiteX5490" fmla="*/ 1048497 w 5675092"/>
              <a:gd name="connsiteY5490" fmla="*/ 1495581 h 2397608"/>
              <a:gd name="connsiteX5491" fmla="*/ 1048959 w 5675092"/>
              <a:gd name="connsiteY5491" fmla="*/ 1495544 h 2397608"/>
              <a:gd name="connsiteX5492" fmla="*/ 1049654 w 5675092"/>
              <a:gd name="connsiteY5492" fmla="*/ 1495486 h 2397608"/>
              <a:gd name="connsiteX5493" fmla="*/ 1048481 w 5675092"/>
              <a:gd name="connsiteY5493" fmla="*/ 1493233 h 2397608"/>
              <a:gd name="connsiteX5494" fmla="*/ 1067207 w 5675092"/>
              <a:gd name="connsiteY5494" fmla="*/ 1716487 h 2397608"/>
              <a:gd name="connsiteX5495" fmla="*/ 1065745 w 5675092"/>
              <a:gd name="connsiteY5495" fmla="*/ 1716204 h 2397608"/>
              <a:gd name="connsiteX5496" fmla="*/ 1065556 w 5675092"/>
              <a:gd name="connsiteY5496" fmla="*/ 1716262 h 2397608"/>
              <a:gd name="connsiteX5497" fmla="*/ 1077979 w 5675092"/>
              <a:gd name="connsiteY5497" fmla="*/ 1874378 h 2397608"/>
              <a:gd name="connsiteX5498" fmla="*/ 1073449 w 5675092"/>
              <a:gd name="connsiteY5498" fmla="*/ 1872838 h 2397608"/>
              <a:gd name="connsiteX5499" fmla="*/ 1070114 w 5675092"/>
              <a:gd name="connsiteY5499" fmla="*/ 1874504 h 2397608"/>
              <a:gd name="connsiteX5500" fmla="*/ 1074665 w 5675092"/>
              <a:gd name="connsiteY5500" fmla="*/ 1874946 h 2397608"/>
              <a:gd name="connsiteX5501" fmla="*/ 1076853 w 5675092"/>
              <a:gd name="connsiteY5501" fmla="*/ 1875409 h 2397608"/>
              <a:gd name="connsiteX5502" fmla="*/ 1065571 w 5675092"/>
              <a:gd name="connsiteY5502" fmla="*/ 1674972 h 2397608"/>
              <a:gd name="connsiteX5503" fmla="*/ 1064057 w 5675092"/>
              <a:gd name="connsiteY5503" fmla="*/ 1671280 h 2397608"/>
              <a:gd name="connsiteX5504" fmla="*/ 1062892 w 5675092"/>
              <a:gd name="connsiteY5504" fmla="*/ 1668438 h 2397608"/>
              <a:gd name="connsiteX5505" fmla="*/ 1055774 w 5675092"/>
              <a:gd name="connsiteY5505" fmla="*/ 1665965 h 2397608"/>
              <a:gd name="connsiteX5506" fmla="*/ 1051401 w 5675092"/>
              <a:gd name="connsiteY5506" fmla="*/ 1666520 h 2397608"/>
              <a:gd name="connsiteX5507" fmla="*/ 1051209 w 5675092"/>
              <a:gd name="connsiteY5507" fmla="*/ 1666277 h 2397608"/>
              <a:gd name="connsiteX5508" fmla="*/ 1048839 w 5675092"/>
              <a:gd name="connsiteY5508" fmla="*/ 1666728 h 2397608"/>
              <a:gd name="connsiteX5509" fmla="*/ 1048838 w 5675092"/>
              <a:gd name="connsiteY5509" fmla="*/ 1670677 h 2397608"/>
              <a:gd name="connsiteX5510" fmla="*/ 1050801 w 5675092"/>
              <a:gd name="connsiteY5510" fmla="*/ 1672108 h 2397608"/>
              <a:gd name="connsiteX5511" fmla="*/ 1053042 w 5675092"/>
              <a:gd name="connsiteY5511" fmla="*/ 1671711 h 2397608"/>
              <a:gd name="connsiteX5512" fmla="*/ 1062886 w 5675092"/>
              <a:gd name="connsiteY5512" fmla="*/ 1672624 h 2397608"/>
              <a:gd name="connsiteX5513" fmla="*/ 1065571 w 5675092"/>
              <a:gd name="connsiteY5513" fmla="*/ 1674972 h 2397608"/>
              <a:gd name="connsiteX5514" fmla="*/ 1071795 w 5675092"/>
              <a:gd name="connsiteY5514" fmla="*/ 1741865 h 2397608"/>
              <a:gd name="connsiteX5515" fmla="*/ 1070070 w 5675092"/>
              <a:gd name="connsiteY5515" fmla="*/ 1741439 h 2397608"/>
              <a:gd name="connsiteX5516" fmla="*/ 1071704 w 5675092"/>
              <a:gd name="connsiteY5516" fmla="*/ 1743866 h 2397608"/>
              <a:gd name="connsiteX5517" fmla="*/ 1071631 w 5675092"/>
              <a:gd name="connsiteY5517" fmla="*/ 1739366 h 2397608"/>
              <a:gd name="connsiteX5518" fmla="*/ 1066953 w 5675092"/>
              <a:gd name="connsiteY5518" fmla="*/ 1736810 h 2397608"/>
              <a:gd name="connsiteX5519" fmla="*/ 1066680 w 5675092"/>
              <a:gd name="connsiteY5519" fmla="*/ 1736404 h 2397608"/>
              <a:gd name="connsiteX5520" fmla="*/ 1066467 w 5675092"/>
              <a:gd name="connsiteY5520" fmla="*/ 1736545 h 2397608"/>
              <a:gd name="connsiteX5521" fmla="*/ 1061655 w 5675092"/>
              <a:gd name="connsiteY5521" fmla="*/ 1733916 h 2397608"/>
              <a:gd name="connsiteX5522" fmla="*/ 1063638 w 5675092"/>
              <a:gd name="connsiteY5522" fmla="*/ 1731951 h 2397608"/>
              <a:gd name="connsiteX5523" fmla="*/ 1061368 w 5675092"/>
              <a:gd name="connsiteY5523" fmla="*/ 1730666 h 2397608"/>
              <a:gd name="connsiteX5524" fmla="*/ 1064009 w 5675092"/>
              <a:gd name="connsiteY5524" fmla="*/ 1731342 h 2397608"/>
              <a:gd name="connsiteX5525" fmla="*/ 1060085 w 5675092"/>
              <a:gd name="connsiteY5525" fmla="*/ 1729251 h 2397608"/>
              <a:gd name="connsiteX5526" fmla="*/ 1054118 w 5675092"/>
              <a:gd name="connsiteY5526" fmla="*/ 1728939 h 2397608"/>
              <a:gd name="connsiteX5527" fmla="*/ 1061655 w 5675092"/>
              <a:gd name="connsiteY5527" fmla="*/ 1736404 h 2397608"/>
              <a:gd name="connsiteX5528" fmla="*/ 1059142 w 5675092"/>
              <a:gd name="connsiteY5528" fmla="*/ 1741378 h 2397608"/>
              <a:gd name="connsiteX5529" fmla="*/ 1062911 w 5675092"/>
              <a:gd name="connsiteY5529" fmla="*/ 1738891 h 2397608"/>
              <a:gd name="connsiteX5530" fmla="*/ 1066467 w 5675092"/>
              <a:gd name="connsiteY5530" fmla="*/ 1736545 h 2397608"/>
              <a:gd name="connsiteX5531" fmla="*/ 1066953 w 5675092"/>
              <a:gd name="connsiteY5531" fmla="*/ 1736810 h 2397608"/>
              <a:gd name="connsiteX5532" fmla="*/ 1068851 w 5675092"/>
              <a:gd name="connsiteY5532" fmla="*/ 1739629 h 2397608"/>
              <a:gd name="connsiteX5533" fmla="*/ 1079241 w 5675092"/>
              <a:gd name="connsiteY5533" fmla="*/ 1823470 h 2397608"/>
              <a:gd name="connsiteX5534" fmla="*/ 1078939 w 5675092"/>
              <a:gd name="connsiteY5534" fmla="*/ 1820625 h 2397608"/>
              <a:gd name="connsiteX5535" fmla="*/ 1075486 w 5675092"/>
              <a:gd name="connsiteY5535" fmla="*/ 1819388 h 2397608"/>
              <a:gd name="connsiteX5536" fmla="*/ 1074998 w 5675092"/>
              <a:gd name="connsiteY5536" fmla="*/ 1812205 h 2397608"/>
              <a:gd name="connsiteX5537" fmla="*/ 1074557 w 5675092"/>
              <a:gd name="connsiteY5537" fmla="*/ 1812422 h 2397608"/>
              <a:gd name="connsiteX5538" fmla="*/ 1072642 w 5675092"/>
              <a:gd name="connsiteY5538" fmla="*/ 1814596 h 2397608"/>
              <a:gd name="connsiteX5539" fmla="*/ 1071565 w 5675092"/>
              <a:gd name="connsiteY5539" fmla="*/ 1820527 h 2397608"/>
              <a:gd name="connsiteX5540" fmla="*/ 1071061 w 5675092"/>
              <a:gd name="connsiteY5540" fmla="*/ 1695014 h 2397608"/>
              <a:gd name="connsiteX5541" fmla="*/ 1064006 w 5675092"/>
              <a:gd name="connsiteY5541" fmla="*/ 1698130 h 2397608"/>
              <a:gd name="connsiteX5542" fmla="*/ 1056235 w 5675092"/>
              <a:gd name="connsiteY5542" fmla="*/ 1690747 h 2397608"/>
              <a:gd name="connsiteX5543" fmla="*/ 1071061 w 5675092"/>
              <a:gd name="connsiteY5543" fmla="*/ 1695014 h 2397608"/>
              <a:gd name="connsiteX5544" fmla="*/ 1074217 w 5675092"/>
              <a:gd name="connsiteY5544" fmla="*/ 1728938 h 2397608"/>
              <a:gd name="connsiteX5545" fmla="*/ 1061655 w 5675092"/>
              <a:gd name="connsiteY5545" fmla="*/ 1721476 h 2397608"/>
              <a:gd name="connsiteX5546" fmla="*/ 1059142 w 5675092"/>
              <a:gd name="connsiteY5546" fmla="*/ 1723964 h 2397608"/>
              <a:gd name="connsiteX5547" fmla="*/ 1069192 w 5675092"/>
              <a:gd name="connsiteY5547" fmla="*/ 1733916 h 2397608"/>
              <a:gd name="connsiteX5548" fmla="*/ 1074217 w 5675092"/>
              <a:gd name="connsiteY5548" fmla="*/ 1728938 h 2397608"/>
              <a:gd name="connsiteX5549" fmla="*/ 1079936 w 5675092"/>
              <a:gd name="connsiteY5549" fmla="*/ 1774174 h 2397608"/>
              <a:gd name="connsiteX5550" fmla="*/ 1074618 w 5675092"/>
              <a:gd name="connsiteY5550" fmla="*/ 1769581 h 2397608"/>
              <a:gd name="connsiteX5551" fmla="*/ 1075123 w 5675092"/>
              <a:gd name="connsiteY5551" fmla="*/ 1777026 h 2397608"/>
              <a:gd name="connsiteX5552" fmla="*/ 1077631 w 5675092"/>
              <a:gd name="connsiteY5552" fmla="*/ 1776856 h 2397608"/>
              <a:gd name="connsiteX5553" fmla="*/ 1077734 w 5675092"/>
              <a:gd name="connsiteY5553" fmla="*/ 1773733 h 2397608"/>
              <a:gd name="connsiteX5554" fmla="*/ 1079937 w 5675092"/>
              <a:gd name="connsiteY5554" fmla="*/ 1774197 h 2397608"/>
              <a:gd name="connsiteX5555" fmla="*/ 1096322 w 5675092"/>
              <a:gd name="connsiteY5555" fmla="*/ 2014947 h 2397608"/>
              <a:gd name="connsiteX5556" fmla="*/ 1083284 w 5675092"/>
              <a:gd name="connsiteY5556" fmla="*/ 2008353 h 2397608"/>
              <a:gd name="connsiteX5557" fmla="*/ 1086633 w 5675092"/>
              <a:gd name="connsiteY5557" fmla="*/ 2020593 h 2397608"/>
              <a:gd name="connsiteX5558" fmla="*/ 1096322 w 5675092"/>
              <a:gd name="connsiteY5558" fmla="*/ 2014947 h 2397608"/>
              <a:gd name="connsiteX5559" fmla="*/ 1080645 w 5675092"/>
              <a:gd name="connsiteY5559" fmla="*/ 1784131 h 2397608"/>
              <a:gd name="connsiteX5560" fmla="*/ 1077089 w 5675092"/>
              <a:gd name="connsiteY5560" fmla="*/ 1778140 h 2397608"/>
              <a:gd name="connsiteX5561" fmla="*/ 1074053 w 5675092"/>
              <a:gd name="connsiteY5561" fmla="*/ 1778902 h 2397608"/>
              <a:gd name="connsiteX5562" fmla="*/ 1077637 w 5675092"/>
              <a:gd name="connsiteY5562" fmla="*/ 1783913 h 2397608"/>
              <a:gd name="connsiteX5563" fmla="*/ 1082805 w 5675092"/>
              <a:gd name="connsiteY5563" fmla="*/ 1808949 h 2397608"/>
              <a:gd name="connsiteX5564" fmla="*/ 1082330 w 5675092"/>
              <a:gd name="connsiteY5564" fmla="*/ 1808950 h 2397608"/>
              <a:gd name="connsiteX5565" fmla="*/ 1082386 w 5675092"/>
              <a:gd name="connsiteY5565" fmla="*/ 1809779 h 2397608"/>
              <a:gd name="connsiteX5566" fmla="*/ 1085364 w 5675092"/>
              <a:gd name="connsiteY5566" fmla="*/ 1840549 h 2397608"/>
              <a:gd name="connsiteX5567" fmla="*/ 1081786 w 5675092"/>
              <a:gd name="connsiteY5567" fmla="*/ 1838983 h 2397608"/>
              <a:gd name="connsiteX5568" fmla="*/ 1079899 w 5675092"/>
              <a:gd name="connsiteY5568" fmla="*/ 1841508 h 2397608"/>
              <a:gd name="connsiteX5569" fmla="*/ 1079506 w 5675092"/>
              <a:gd name="connsiteY5569" fmla="*/ 1841556 h 2397608"/>
              <a:gd name="connsiteX5570" fmla="*/ 1079608 w 5675092"/>
              <a:gd name="connsiteY5570" fmla="*/ 1841777 h 2397608"/>
              <a:gd name="connsiteX5571" fmla="*/ 1077420 w 5675092"/>
              <a:gd name="connsiteY5571" fmla="*/ 1843257 h 2397608"/>
              <a:gd name="connsiteX5572" fmla="*/ 1075002 w 5675092"/>
              <a:gd name="connsiteY5572" fmla="*/ 1849342 h 2397608"/>
              <a:gd name="connsiteX5573" fmla="*/ 1080181 w 5675092"/>
              <a:gd name="connsiteY5573" fmla="*/ 1851484 h 2397608"/>
              <a:gd name="connsiteX5574" fmla="*/ 1081724 w 5675092"/>
              <a:gd name="connsiteY5574" fmla="*/ 1846392 h 2397608"/>
              <a:gd name="connsiteX5575" fmla="*/ 1079608 w 5675092"/>
              <a:gd name="connsiteY5575" fmla="*/ 1841777 h 2397608"/>
              <a:gd name="connsiteX5576" fmla="*/ 1079790 w 5675092"/>
              <a:gd name="connsiteY5576" fmla="*/ 1841654 h 2397608"/>
              <a:gd name="connsiteX5577" fmla="*/ 1079899 w 5675092"/>
              <a:gd name="connsiteY5577" fmla="*/ 1841508 h 2397608"/>
              <a:gd name="connsiteX5578" fmla="*/ 1085127 w 5675092"/>
              <a:gd name="connsiteY5578" fmla="*/ 1840863 h 2397608"/>
              <a:gd name="connsiteX5579" fmla="*/ 1074560 w 5675092"/>
              <a:gd name="connsiteY5579" fmla="*/ 1672491 h 2397608"/>
              <a:gd name="connsiteX5580" fmla="*/ 1068276 w 5675092"/>
              <a:gd name="connsiteY5580" fmla="*/ 1670308 h 2397608"/>
              <a:gd name="connsiteX5581" fmla="*/ 1068098 w 5675092"/>
              <a:gd name="connsiteY5581" fmla="*/ 1670373 h 2397608"/>
              <a:gd name="connsiteX5582" fmla="*/ 1068083 w 5675092"/>
              <a:gd name="connsiteY5582" fmla="*/ 1674801 h 2397608"/>
              <a:gd name="connsiteX5583" fmla="*/ 1100660 w 5675092"/>
              <a:gd name="connsiteY5583" fmla="*/ 2047917 h 2397608"/>
              <a:gd name="connsiteX5584" fmla="*/ 1093409 w 5675092"/>
              <a:gd name="connsiteY5584" fmla="*/ 2050608 h 2397608"/>
              <a:gd name="connsiteX5585" fmla="*/ 1097034 w 5675092"/>
              <a:gd name="connsiteY5585" fmla="*/ 2043209 h 2397608"/>
              <a:gd name="connsiteX5586" fmla="*/ 1100660 w 5675092"/>
              <a:gd name="connsiteY5586" fmla="*/ 2047917 h 2397608"/>
              <a:gd name="connsiteX5587" fmla="*/ 1064032 w 5675092"/>
              <a:gd name="connsiteY5587" fmla="*/ 1480821 h 2397608"/>
              <a:gd name="connsiteX5588" fmla="*/ 1061309 w 5675092"/>
              <a:gd name="connsiteY5588" fmla="*/ 1480821 h 2397608"/>
              <a:gd name="connsiteX5589" fmla="*/ 1061538 w 5675092"/>
              <a:gd name="connsiteY5589" fmla="*/ 1482215 h 2397608"/>
              <a:gd name="connsiteX5590" fmla="*/ 1064103 w 5675092"/>
              <a:gd name="connsiteY5590" fmla="*/ 1481885 h 2397608"/>
              <a:gd name="connsiteX5591" fmla="*/ 1082682 w 5675092"/>
              <a:gd name="connsiteY5591" fmla="*/ 1752417 h 2397608"/>
              <a:gd name="connsiteX5592" fmla="*/ 1068950 w 5675092"/>
              <a:gd name="connsiteY5592" fmla="*/ 1751610 h 2397608"/>
              <a:gd name="connsiteX5593" fmla="*/ 1070306 w 5675092"/>
              <a:gd name="connsiteY5593" fmla="*/ 1755227 h 2397608"/>
              <a:gd name="connsiteX5594" fmla="*/ 1067424 w 5675092"/>
              <a:gd name="connsiteY5594" fmla="*/ 1751520 h 2397608"/>
              <a:gd name="connsiteX5595" fmla="*/ 1064167 w 5675092"/>
              <a:gd name="connsiteY5595" fmla="*/ 1751329 h 2397608"/>
              <a:gd name="connsiteX5596" fmla="*/ 1054118 w 5675092"/>
              <a:gd name="connsiteY5596" fmla="*/ 1753817 h 2397608"/>
              <a:gd name="connsiteX5597" fmla="*/ 1054118 w 5675092"/>
              <a:gd name="connsiteY5597" fmla="*/ 1763767 h 2397608"/>
              <a:gd name="connsiteX5598" fmla="*/ 1050977 w 5675092"/>
              <a:gd name="connsiteY5598" fmla="*/ 1764389 h 2397608"/>
              <a:gd name="connsiteX5599" fmla="*/ 1051001 w 5675092"/>
              <a:gd name="connsiteY5599" fmla="*/ 1764554 h 2397608"/>
              <a:gd name="connsiteX5600" fmla="*/ 1055504 w 5675092"/>
              <a:gd name="connsiteY5600" fmla="*/ 1766204 h 2397608"/>
              <a:gd name="connsiteX5601" fmla="*/ 1055947 w 5675092"/>
              <a:gd name="connsiteY5601" fmla="*/ 1765969 h 2397608"/>
              <a:gd name="connsiteX5602" fmla="*/ 1055947 w 5675092"/>
              <a:gd name="connsiteY5602" fmla="*/ 1758854 h 2397608"/>
              <a:gd name="connsiteX5603" fmla="*/ 1057130 w 5675092"/>
              <a:gd name="connsiteY5603" fmla="*/ 1758464 h 2397608"/>
              <a:gd name="connsiteX5604" fmla="*/ 1056061 w 5675092"/>
              <a:gd name="connsiteY5604" fmla="*/ 1755883 h 2397608"/>
              <a:gd name="connsiteX5605" fmla="*/ 1058519 w 5675092"/>
              <a:gd name="connsiteY5605" fmla="*/ 1758006 h 2397608"/>
              <a:gd name="connsiteX5606" fmla="*/ 1058667 w 5675092"/>
              <a:gd name="connsiteY5606" fmla="*/ 1757958 h 2397608"/>
              <a:gd name="connsiteX5607" fmla="*/ 1063199 w 5675092"/>
              <a:gd name="connsiteY5607" fmla="*/ 1758854 h 2397608"/>
              <a:gd name="connsiteX5608" fmla="*/ 1060780 w 5675092"/>
              <a:gd name="connsiteY5608" fmla="*/ 1758854 h 2397608"/>
              <a:gd name="connsiteX5609" fmla="*/ 1060436 w 5675092"/>
              <a:gd name="connsiteY5609" fmla="*/ 1759663 h 2397608"/>
              <a:gd name="connsiteX5610" fmla="*/ 1064088 w 5675092"/>
              <a:gd name="connsiteY5610" fmla="*/ 1762817 h 2397608"/>
              <a:gd name="connsiteX5611" fmla="*/ 1064182 w 5675092"/>
              <a:gd name="connsiteY5611" fmla="*/ 1762710 h 2397608"/>
              <a:gd name="connsiteX5612" fmla="*/ 1063501 w 5675092"/>
              <a:gd name="connsiteY5612" fmla="*/ 1758854 h 2397608"/>
              <a:gd name="connsiteX5613" fmla="*/ 1066702 w 5675092"/>
              <a:gd name="connsiteY5613" fmla="*/ 1759851 h 2397608"/>
              <a:gd name="connsiteX5614" fmla="*/ 1068764 w 5675092"/>
              <a:gd name="connsiteY5614" fmla="*/ 1757511 h 2397608"/>
              <a:gd name="connsiteX5615" fmla="*/ 1074113 w 5675092"/>
              <a:gd name="connsiteY5615" fmla="*/ 1762136 h 2397608"/>
              <a:gd name="connsiteX5616" fmla="*/ 1071440 w 5675092"/>
              <a:gd name="connsiteY5616" fmla="*/ 1759824 h 2397608"/>
              <a:gd name="connsiteX5617" fmla="*/ 1075945 w 5675092"/>
              <a:gd name="connsiteY5617" fmla="*/ 1752038 h 2397608"/>
              <a:gd name="connsiteX5618" fmla="*/ 1076451 w 5675092"/>
              <a:gd name="connsiteY5618" fmla="*/ 1759483 h 2397608"/>
              <a:gd name="connsiteX5619" fmla="*/ 1089298 w 5675092"/>
              <a:gd name="connsiteY5619" fmla="*/ 1842273 h 2397608"/>
              <a:gd name="connsiteX5620" fmla="*/ 1087640 w 5675092"/>
              <a:gd name="connsiteY5620" fmla="*/ 1841546 h 2397608"/>
              <a:gd name="connsiteX5621" fmla="*/ 1084690 w 5675092"/>
              <a:gd name="connsiteY5621" fmla="*/ 1843699 h 2397608"/>
              <a:gd name="connsiteX5622" fmla="*/ 1085028 w 5675092"/>
              <a:gd name="connsiteY5622" fmla="*/ 1848661 h 2397608"/>
              <a:gd name="connsiteX5623" fmla="*/ 1087537 w 5675092"/>
              <a:gd name="connsiteY5623" fmla="*/ 1847797 h 2397608"/>
              <a:gd name="connsiteX5624" fmla="*/ 1088536 w 5675092"/>
              <a:gd name="connsiteY5624" fmla="*/ 1846762 h 2397608"/>
              <a:gd name="connsiteX5625" fmla="*/ 1093879 w 5675092"/>
              <a:gd name="connsiteY5625" fmla="*/ 1877792 h 2397608"/>
              <a:gd name="connsiteX5626" fmla="*/ 1093337 w 5675092"/>
              <a:gd name="connsiteY5626" fmla="*/ 1878060 h 2397608"/>
              <a:gd name="connsiteX5627" fmla="*/ 1093467 w 5675092"/>
              <a:gd name="connsiteY5627" fmla="*/ 1878134 h 2397608"/>
              <a:gd name="connsiteX5628" fmla="*/ 1093897 w 5675092"/>
              <a:gd name="connsiteY5628" fmla="*/ 1868006 h 2397608"/>
              <a:gd name="connsiteX5629" fmla="*/ 1086713 w 5675092"/>
              <a:gd name="connsiteY5629" fmla="*/ 1873480 h 2397608"/>
              <a:gd name="connsiteX5630" fmla="*/ 1081529 w 5675092"/>
              <a:gd name="connsiteY5630" fmla="*/ 1871340 h 2397608"/>
              <a:gd name="connsiteX5631" fmla="*/ 1083531 w 5675092"/>
              <a:gd name="connsiteY5631" fmla="*/ 1863722 h 2397608"/>
              <a:gd name="connsiteX5632" fmla="*/ 1079723 w 5675092"/>
              <a:gd name="connsiteY5632" fmla="*/ 1863257 h 2397608"/>
              <a:gd name="connsiteX5633" fmla="*/ 1079241 w 5675092"/>
              <a:gd name="connsiteY5633" fmla="*/ 1863270 h 2397608"/>
              <a:gd name="connsiteX5634" fmla="*/ 1076773 w 5675092"/>
              <a:gd name="connsiteY5634" fmla="*/ 1867508 h 2397608"/>
              <a:gd name="connsiteX5635" fmla="*/ 1076259 w 5675092"/>
              <a:gd name="connsiteY5635" fmla="*/ 1869613 h 2397608"/>
              <a:gd name="connsiteX5636" fmla="*/ 1078045 w 5675092"/>
              <a:gd name="connsiteY5636" fmla="*/ 1869155 h 2397608"/>
              <a:gd name="connsiteX5637" fmla="*/ 1078228 w 5675092"/>
              <a:gd name="connsiteY5637" fmla="*/ 1871840 h 2397608"/>
              <a:gd name="connsiteX5638" fmla="*/ 1078375 w 5675092"/>
              <a:gd name="connsiteY5638" fmla="*/ 1874014 h 2397608"/>
              <a:gd name="connsiteX5639" fmla="*/ 1079241 w 5675092"/>
              <a:gd name="connsiteY5639" fmla="*/ 1873220 h 2397608"/>
              <a:gd name="connsiteX5640" fmla="*/ 1078613 w 5675092"/>
              <a:gd name="connsiteY5640" fmla="*/ 1875709 h 2397608"/>
              <a:gd name="connsiteX5641" fmla="*/ 1078384 w 5675092"/>
              <a:gd name="connsiteY5641" fmla="*/ 1875839 h 2397608"/>
              <a:gd name="connsiteX5642" fmla="*/ 1080515 w 5675092"/>
              <a:gd name="connsiteY5642" fmla="*/ 1878645 h 2397608"/>
              <a:gd name="connsiteX5643" fmla="*/ 1081955 w 5675092"/>
              <a:gd name="connsiteY5643" fmla="*/ 1878586 h 2397608"/>
              <a:gd name="connsiteX5644" fmla="*/ 1081990 w 5675092"/>
              <a:gd name="connsiteY5644" fmla="*/ 1878547 h 2397608"/>
              <a:gd name="connsiteX5645" fmla="*/ 1084267 w 5675092"/>
              <a:gd name="connsiteY5645" fmla="*/ 1875709 h 2397608"/>
              <a:gd name="connsiteX5646" fmla="*/ 1083809 w 5675092"/>
              <a:gd name="connsiteY5646" fmla="*/ 1877975 h 2397608"/>
              <a:gd name="connsiteX5647" fmla="*/ 1086994 w 5675092"/>
              <a:gd name="connsiteY5647" fmla="*/ 1876557 h 2397608"/>
              <a:gd name="connsiteX5648" fmla="*/ 1090271 w 5675092"/>
              <a:gd name="connsiteY5648" fmla="*/ 1877319 h 2397608"/>
              <a:gd name="connsiteX5649" fmla="*/ 1091806 w 5675092"/>
              <a:gd name="connsiteY5649" fmla="*/ 1870735 h 2397608"/>
              <a:gd name="connsiteX5650" fmla="*/ 1094045 w 5675092"/>
              <a:gd name="connsiteY5650" fmla="*/ 1870181 h 2397608"/>
              <a:gd name="connsiteX5651" fmla="*/ 1079207 w 5675092"/>
              <a:gd name="connsiteY5651" fmla="*/ 1639423 h 2397608"/>
              <a:gd name="connsiteX5652" fmla="*/ 1078466 w 5675092"/>
              <a:gd name="connsiteY5652" fmla="*/ 1641870 h 2397608"/>
              <a:gd name="connsiteX5653" fmla="*/ 1073481 w 5675092"/>
              <a:gd name="connsiteY5653" fmla="*/ 1639812 h 2397608"/>
              <a:gd name="connsiteX5654" fmla="*/ 1078142 w 5675092"/>
              <a:gd name="connsiteY5654" fmla="*/ 1637098 h 2397608"/>
              <a:gd name="connsiteX5655" fmla="*/ 1079207 w 5675092"/>
              <a:gd name="connsiteY5655" fmla="*/ 1639423 h 2397608"/>
              <a:gd name="connsiteX5656" fmla="*/ 1106350 w 5675092"/>
              <a:gd name="connsiteY5656" fmla="*/ 2014266 h 2397608"/>
              <a:gd name="connsiteX5657" fmla="*/ 1102903 w 5675092"/>
              <a:gd name="connsiteY5657" fmla="*/ 2014501 h 2397608"/>
              <a:gd name="connsiteX5658" fmla="*/ 1102613 w 5675092"/>
              <a:gd name="connsiteY5658" fmla="*/ 2016562 h 2397608"/>
              <a:gd name="connsiteX5659" fmla="*/ 1102941 w 5675092"/>
              <a:gd name="connsiteY5659" fmla="*/ 2017084 h 2397608"/>
              <a:gd name="connsiteX5660" fmla="*/ 1102082 w 5675092"/>
              <a:gd name="connsiteY5660" fmla="*/ 2021756 h 2397608"/>
              <a:gd name="connsiteX5661" fmla="*/ 1105036 w 5675092"/>
              <a:gd name="connsiteY5661" fmla="*/ 2018097 h 2397608"/>
              <a:gd name="connsiteX5662" fmla="*/ 1106350 w 5675092"/>
              <a:gd name="connsiteY5662" fmla="*/ 2014266 h 2397608"/>
              <a:gd name="connsiteX5663" fmla="*/ 1083821 w 5675092"/>
              <a:gd name="connsiteY5663" fmla="*/ 1659688 h 2397608"/>
              <a:gd name="connsiteX5664" fmla="*/ 1071227 w 5675092"/>
              <a:gd name="connsiteY5664" fmla="*/ 1664737 h 2397608"/>
              <a:gd name="connsiteX5665" fmla="*/ 1079413 w 5675092"/>
              <a:gd name="connsiteY5665" fmla="*/ 1665053 h 2397608"/>
              <a:gd name="connsiteX5666" fmla="*/ 1082013 w 5675092"/>
              <a:gd name="connsiteY5666" fmla="*/ 1661889 h 2397608"/>
              <a:gd name="connsiteX5667" fmla="*/ 1082306 w 5675092"/>
              <a:gd name="connsiteY5667" fmla="*/ 1661185 h 2397608"/>
              <a:gd name="connsiteX5668" fmla="*/ 1082487 w 5675092"/>
              <a:gd name="connsiteY5668" fmla="*/ 1661312 h 2397608"/>
              <a:gd name="connsiteX5669" fmla="*/ 1081714 w 5675092"/>
              <a:gd name="connsiteY5669" fmla="*/ 1628047 h 2397608"/>
              <a:gd name="connsiteX5670" fmla="*/ 1073255 w 5675092"/>
              <a:gd name="connsiteY5670" fmla="*/ 1632833 h 2397608"/>
              <a:gd name="connsiteX5671" fmla="*/ 1073255 w 5675092"/>
              <a:gd name="connsiteY5671" fmla="*/ 1628047 h 2397608"/>
              <a:gd name="connsiteX5672" fmla="*/ 1081714 w 5675092"/>
              <a:gd name="connsiteY5672" fmla="*/ 1628047 h 2397608"/>
              <a:gd name="connsiteX5673" fmla="*/ 1000730 w 5675092"/>
              <a:gd name="connsiteY5673" fmla="*/ 393674 h 2397608"/>
              <a:gd name="connsiteX5674" fmla="*/ 972934 w 5675092"/>
              <a:gd name="connsiteY5674" fmla="*/ 393674 h 2397608"/>
              <a:gd name="connsiteX5675" fmla="*/ 975462 w 5675092"/>
              <a:gd name="connsiteY5675" fmla="*/ 398696 h 2397608"/>
              <a:gd name="connsiteX5676" fmla="*/ 950197 w 5675092"/>
              <a:gd name="connsiteY5676" fmla="*/ 401207 h 2397608"/>
              <a:gd name="connsiteX5677" fmla="*/ 952721 w 5675092"/>
              <a:gd name="connsiteY5677" fmla="*/ 401207 h 2397608"/>
              <a:gd name="connsiteX5678" fmla="*/ 919875 w 5675092"/>
              <a:gd name="connsiteY5678" fmla="*/ 411251 h 2397608"/>
              <a:gd name="connsiteX5679" fmla="*/ 917348 w 5675092"/>
              <a:gd name="connsiteY5679" fmla="*/ 388652 h 2397608"/>
              <a:gd name="connsiteX5680" fmla="*/ 931246 w 5675092"/>
              <a:gd name="connsiteY5680" fmla="*/ 392105 h 2397608"/>
              <a:gd name="connsiteX5681" fmla="*/ 937544 w 5675092"/>
              <a:gd name="connsiteY5681" fmla="*/ 389401 h 2397608"/>
              <a:gd name="connsiteX5682" fmla="*/ 931470 w 5675092"/>
              <a:gd name="connsiteY5682" fmla="*/ 388683 h 2397608"/>
              <a:gd name="connsiteX5683" fmla="*/ 924598 w 5675092"/>
              <a:gd name="connsiteY5683" fmla="*/ 389729 h 2397608"/>
              <a:gd name="connsiteX5684" fmla="*/ 931470 w 5675092"/>
              <a:gd name="connsiteY5684" fmla="*/ 384498 h 2397608"/>
              <a:gd name="connsiteX5685" fmla="*/ 938827 w 5675092"/>
              <a:gd name="connsiteY5685" fmla="*/ 388852 h 2397608"/>
              <a:gd name="connsiteX5686" fmla="*/ 945143 w 5675092"/>
              <a:gd name="connsiteY5686" fmla="*/ 386142 h 2397608"/>
              <a:gd name="connsiteX5687" fmla="*/ 983043 w 5675092"/>
              <a:gd name="connsiteY5687" fmla="*/ 388652 h 2397608"/>
              <a:gd name="connsiteX5688" fmla="*/ 1000730 w 5675092"/>
              <a:gd name="connsiteY5688" fmla="*/ 393674 h 2397608"/>
              <a:gd name="connsiteX5689" fmla="*/ 1097373 w 5675092"/>
              <a:gd name="connsiteY5689" fmla="*/ 1807928 h 2397608"/>
              <a:gd name="connsiteX5690" fmla="*/ 1095515 w 5675092"/>
              <a:gd name="connsiteY5690" fmla="*/ 1808288 h 2397608"/>
              <a:gd name="connsiteX5691" fmla="*/ 1096964 w 5675092"/>
              <a:gd name="connsiteY5691" fmla="*/ 1809484 h 2397608"/>
              <a:gd name="connsiteX5692" fmla="*/ 1089410 w 5675092"/>
              <a:gd name="connsiteY5692" fmla="*/ 1689051 h 2397608"/>
              <a:gd name="connsiteX5693" fmla="*/ 1088844 w 5675092"/>
              <a:gd name="connsiteY5693" fmla="*/ 1689723 h 2397608"/>
              <a:gd name="connsiteX5694" fmla="*/ 1081593 w 5675092"/>
              <a:gd name="connsiteY5694" fmla="*/ 1689723 h 2397608"/>
              <a:gd name="connsiteX5695" fmla="*/ 1089410 w 5675092"/>
              <a:gd name="connsiteY5695" fmla="*/ 1689051 h 2397608"/>
              <a:gd name="connsiteX5696" fmla="*/ 1096986 w 5675092"/>
              <a:gd name="connsiteY5696" fmla="*/ 1787683 h 2397608"/>
              <a:gd name="connsiteX5697" fmla="*/ 1096024 w 5675092"/>
              <a:gd name="connsiteY5697" fmla="*/ 1788075 h 2397608"/>
              <a:gd name="connsiteX5698" fmla="*/ 1096555 w 5675092"/>
              <a:gd name="connsiteY5698" fmla="*/ 1788039 h 2397608"/>
              <a:gd name="connsiteX5699" fmla="*/ 1094319 w 5675092"/>
              <a:gd name="connsiteY5699" fmla="*/ 1738889 h 2397608"/>
              <a:gd name="connsiteX5700" fmla="*/ 1076730 w 5675092"/>
              <a:gd name="connsiteY5700" fmla="*/ 1738889 h 2397608"/>
              <a:gd name="connsiteX5701" fmla="*/ 1094319 w 5675092"/>
              <a:gd name="connsiteY5701" fmla="*/ 1738889 h 2397608"/>
              <a:gd name="connsiteX5702" fmla="*/ 1097771 w 5675092"/>
              <a:gd name="connsiteY5702" fmla="*/ 1778172 h 2397608"/>
              <a:gd name="connsiteX5703" fmla="*/ 1094319 w 5675092"/>
              <a:gd name="connsiteY5703" fmla="*/ 1781181 h 2397608"/>
              <a:gd name="connsiteX5704" fmla="*/ 1093061 w 5675092"/>
              <a:gd name="connsiteY5704" fmla="*/ 1777137 h 2397608"/>
              <a:gd name="connsiteX5705" fmla="*/ 1092650 w 5675092"/>
              <a:gd name="connsiteY5705" fmla="*/ 1775208 h 2397608"/>
              <a:gd name="connsiteX5706" fmla="*/ 1090167 w 5675092"/>
              <a:gd name="connsiteY5706" fmla="*/ 1776004 h 2397608"/>
              <a:gd name="connsiteX5707" fmla="*/ 1095687 w 5675092"/>
              <a:gd name="connsiteY5707" fmla="*/ 1783109 h 2397608"/>
              <a:gd name="connsiteX5708" fmla="*/ 1076667 w 5675092"/>
              <a:gd name="connsiteY5708" fmla="*/ 1464919 h 2397608"/>
              <a:gd name="connsiteX5709" fmla="*/ 1071901 w 5675092"/>
              <a:gd name="connsiteY5709" fmla="*/ 1466098 h 2397608"/>
              <a:gd name="connsiteX5710" fmla="*/ 1065857 w 5675092"/>
              <a:gd name="connsiteY5710" fmla="*/ 1462213 h 2397608"/>
              <a:gd name="connsiteX5711" fmla="*/ 1073111 w 5675092"/>
              <a:gd name="connsiteY5711" fmla="*/ 1462213 h 2397608"/>
              <a:gd name="connsiteX5712" fmla="*/ 1073111 w 5675092"/>
              <a:gd name="connsiteY5712" fmla="*/ 1462213 h 2397608"/>
              <a:gd name="connsiteX5713" fmla="*/ 1075528 w 5675092"/>
              <a:gd name="connsiteY5713" fmla="*/ 1462213 h 2397608"/>
              <a:gd name="connsiteX5714" fmla="*/ 1073111 w 5675092"/>
              <a:gd name="connsiteY5714" fmla="*/ 1462213 h 2397608"/>
              <a:gd name="connsiteX5715" fmla="*/ 1073799 w 5675092"/>
              <a:gd name="connsiteY5715" fmla="*/ 1461787 h 2397608"/>
              <a:gd name="connsiteX5716" fmla="*/ 1068758 w 5675092"/>
              <a:gd name="connsiteY5716" fmla="*/ 1460803 h 2397608"/>
              <a:gd name="connsiteX5717" fmla="*/ 1041183 w 5675092"/>
              <a:gd name="connsiteY5717" fmla="*/ 1462676 h 2397608"/>
              <a:gd name="connsiteX5718" fmla="*/ 1041689 w 5675092"/>
              <a:gd name="connsiteY5718" fmla="*/ 1470121 h 2397608"/>
              <a:gd name="connsiteX5719" fmla="*/ 1038111 w 5675092"/>
              <a:gd name="connsiteY5719" fmla="*/ 1469861 h 2397608"/>
              <a:gd name="connsiteX5720" fmla="*/ 1037907 w 5675092"/>
              <a:gd name="connsiteY5720" fmla="*/ 1473667 h 2397608"/>
              <a:gd name="connsiteX5721" fmla="*/ 1043043 w 5675092"/>
              <a:gd name="connsiteY5721" fmla="*/ 1475542 h 2397608"/>
              <a:gd name="connsiteX5722" fmla="*/ 1035793 w 5675092"/>
              <a:gd name="connsiteY5722" fmla="*/ 1475542 h 2397608"/>
              <a:gd name="connsiteX5723" fmla="*/ 1035012 w 5675092"/>
              <a:gd name="connsiteY5723" fmla="*/ 1478770 h 2397608"/>
              <a:gd name="connsiteX5724" fmla="*/ 1052386 w 5675092"/>
              <a:gd name="connsiteY5724" fmla="*/ 1481945 h 2397608"/>
              <a:gd name="connsiteX5725" fmla="*/ 1057795 w 5675092"/>
              <a:gd name="connsiteY5725" fmla="*/ 1481103 h 2397608"/>
              <a:gd name="connsiteX5726" fmla="*/ 1058065 w 5675092"/>
              <a:gd name="connsiteY5726" fmla="*/ 1480821 h 2397608"/>
              <a:gd name="connsiteX5727" fmla="*/ 1051500 w 5675092"/>
              <a:gd name="connsiteY5727" fmla="*/ 1480821 h 2397608"/>
              <a:gd name="connsiteX5728" fmla="*/ 1051500 w 5675092"/>
              <a:gd name="connsiteY5728" fmla="*/ 1473305 h 2397608"/>
              <a:gd name="connsiteX5729" fmla="*/ 1061526 w 5675092"/>
              <a:gd name="connsiteY5729" fmla="*/ 1475810 h 2397608"/>
              <a:gd name="connsiteX5730" fmla="*/ 1061526 w 5675092"/>
              <a:gd name="connsiteY5730" fmla="*/ 1468295 h 2397608"/>
              <a:gd name="connsiteX5731" fmla="*/ 1074057 w 5675092"/>
              <a:gd name="connsiteY5731" fmla="*/ 1468295 h 2397608"/>
              <a:gd name="connsiteX5732" fmla="*/ 1066539 w 5675092"/>
              <a:gd name="connsiteY5732" fmla="*/ 1475811 h 2397608"/>
              <a:gd name="connsiteX5733" fmla="*/ 1068105 w 5675092"/>
              <a:gd name="connsiteY5733" fmla="*/ 1478316 h 2397608"/>
              <a:gd name="connsiteX5734" fmla="*/ 1070529 w 5675092"/>
              <a:gd name="connsiteY5734" fmla="*/ 1480078 h 2397608"/>
              <a:gd name="connsiteX5735" fmla="*/ 1070959 w 5675092"/>
              <a:gd name="connsiteY5735" fmla="*/ 1479905 h 2397608"/>
              <a:gd name="connsiteX5736" fmla="*/ 1071705 w 5675092"/>
              <a:gd name="connsiteY5736" fmla="*/ 1477689 h 2397608"/>
              <a:gd name="connsiteX5737" fmla="*/ 1072917 w 5675092"/>
              <a:gd name="connsiteY5737" fmla="*/ 1478547 h 2397608"/>
              <a:gd name="connsiteX5738" fmla="*/ 1073611 w 5675092"/>
              <a:gd name="connsiteY5738" fmla="*/ 1477390 h 2397608"/>
              <a:gd name="connsiteX5739" fmla="*/ 1068900 w 5675092"/>
              <a:gd name="connsiteY5739" fmla="*/ 1473958 h 2397608"/>
              <a:gd name="connsiteX5740" fmla="*/ 1074207 w 5675092"/>
              <a:gd name="connsiteY5740" fmla="*/ 1471847 h 2397608"/>
              <a:gd name="connsiteX5741" fmla="*/ 1076827 w 5675092"/>
              <a:gd name="connsiteY5741" fmla="*/ 1467475 h 2397608"/>
              <a:gd name="connsiteX5742" fmla="*/ 1003627 w 5675092"/>
              <a:gd name="connsiteY5742" fmla="*/ 389017 h 2397608"/>
              <a:gd name="connsiteX5743" fmla="*/ 1003146 w 5675092"/>
              <a:gd name="connsiteY5743" fmla="*/ 388874 h 2397608"/>
              <a:gd name="connsiteX5744" fmla="*/ 1003146 w 5675092"/>
              <a:gd name="connsiteY5744" fmla="*/ 386312 h 2397608"/>
              <a:gd name="connsiteX5745" fmla="*/ 1079071 w 5675092"/>
              <a:gd name="connsiteY5745" fmla="*/ 1493347 h 2397608"/>
              <a:gd name="connsiteX5746" fmla="*/ 1078392 w 5675092"/>
              <a:gd name="connsiteY5746" fmla="*/ 1490486 h 2397608"/>
              <a:gd name="connsiteX5747" fmla="*/ 1077357 w 5675092"/>
              <a:gd name="connsiteY5747" fmla="*/ 1490516 h 2397608"/>
              <a:gd name="connsiteX5748" fmla="*/ 1066683 w 5675092"/>
              <a:gd name="connsiteY5748" fmla="*/ 1488188 h 2397608"/>
              <a:gd name="connsiteX5749" fmla="*/ 1066539 w 5675092"/>
              <a:gd name="connsiteY5749" fmla="*/ 1488337 h 2397608"/>
              <a:gd name="connsiteX5750" fmla="*/ 1066370 w 5675092"/>
              <a:gd name="connsiteY5750" fmla="*/ 1488120 h 2397608"/>
              <a:gd name="connsiteX5751" fmla="*/ 1064167 w 5675092"/>
              <a:gd name="connsiteY5751" fmla="*/ 1487640 h 2397608"/>
              <a:gd name="connsiteX5752" fmla="*/ 1065260 w 5675092"/>
              <a:gd name="connsiteY5752" fmla="*/ 1486693 h 2397608"/>
              <a:gd name="connsiteX5753" fmla="*/ 1064345 w 5675092"/>
              <a:gd name="connsiteY5753" fmla="*/ 1485519 h 2397608"/>
              <a:gd name="connsiteX5754" fmla="*/ 1064256 w 5675092"/>
              <a:gd name="connsiteY5754" fmla="*/ 1484188 h 2397608"/>
              <a:gd name="connsiteX5755" fmla="*/ 1061629 w 5675092"/>
              <a:gd name="connsiteY5755" fmla="*/ 1484180 h 2397608"/>
              <a:gd name="connsiteX5756" fmla="*/ 1060832 w 5675092"/>
              <a:gd name="connsiteY5756" fmla="*/ 1487492 h 2397608"/>
              <a:gd name="connsiteX5757" fmla="*/ 1055847 w 5675092"/>
              <a:gd name="connsiteY5757" fmla="*/ 1485101 h 2397608"/>
              <a:gd name="connsiteX5758" fmla="*/ 1055674 w 5675092"/>
              <a:gd name="connsiteY5758" fmla="*/ 1485231 h 2397608"/>
              <a:gd name="connsiteX5759" fmla="*/ 1058245 w 5675092"/>
              <a:gd name="connsiteY5759" fmla="*/ 1491438 h 2397608"/>
              <a:gd name="connsiteX5760" fmla="*/ 1051268 w 5675092"/>
              <a:gd name="connsiteY5760" fmla="*/ 1490665 h 2397608"/>
              <a:gd name="connsiteX5761" fmla="*/ 1051216 w 5675092"/>
              <a:gd name="connsiteY5761" fmla="*/ 1490678 h 2397608"/>
              <a:gd name="connsiteX5762" fmla="*/ 1051797 w 5675092"/>
              <a:gd name="connsiteY5762" fmla="*/ 1495308 h 2397608"/>
              <a:gd name="connsiteX5763" fmla="*/ 1061420 w 5675092"/>
              <a:gd name="connsiteY5763" fmla="*/ 1494508 h 2397608"/>
              <a:gd name="connsiteX5764" fmla="*/ 1061526 w 5675092"/>
              <a:gd name="connsiteY5764" fmla="*/ 1493347 h 2397608"/>
              <a:gd name="connsiteX5765" fmla="*/ 1079071 w 5675092"/>
              <a:gd name="connsiteY5765" fmla="*/ 1493347 h 2397608"/>
              <a:gd name="connsiteX5766" fmla="*/ 1097696 w 5675092"/>
              <a:gd name="connsiteY5766" fmla="*/ 1753093 h 2397608"/>
              <a:gd name="connsiteX5767" fmla="*/ 1095887 w 5675092"/>
              <a:gd name="connsiteY5767" fmla="*/ 1753194 h 2397608"/>
              <a:gd name="connsiteX5768" fmla="*/ 1086009 w 5675092"/>
              <a:gd name="connsiteY5768" fmla="*/ 1752613 h 2397608"/>
              <a:gd name="connsiteX5769" fmla="*/ 1081128 w 5675092"/>
              <a:gd name="connsiteY5769" fmla="*/ 1754180 h 2397608"/>
              <a:gd name="connsiteX5770" fmla="*/ 1081296 w 5675092"/>
              <a:gd name="connsiteY5770" fmla="*/ 1756660 h 2397608"/>
              <a:gd name="connsiteX5771" fmla="*/ 1090864 w 5675092"/>
              <a:gd name="connsiteY5771" fmla="*/ 1753829 h 2397608"/>
              <a:gd name="connsiteX5772" fmla="*/ 1096828 w 5675092"/>
              <a:gd name="connsiteY5772" fmla="*/ 1726453 h 2397608"/>
              <a:gd name="connsiteX5773" fmla="*/ 1091805 w 5675092"/>
              <a:gd name="connsiteY5773" fmla="*/ 1721476 h 2397608"/>
              <a:gd name="connsiteX5774" fmla="*/ 1086779 w 5675092"/>
              <a:gd name="connsiteY5774" fmla="*/ 1721476 h 2397608"/>
              <a:gd name="connsiteX5775" fmla="*/ 1088389 w 5675092"/>
              <a:gd name="connsiteY5775" fmla="*/ 1717939 h 2397608"/>
              <a:gd name="connsiteX5776" fmla="*/ 1091573 w 5675092"/>
              <a:gd name="connsiteY5776" fmla="*/ 1717508 h 2397608"/>
              <a:gd name="connsiteX5777" fmla="*/ 1089259 w 5675092"/>
              <a:gd name="connsiteY5777" fmla="*/ 1711889 h 2397608"/>
              <a:gd name="connsiteX5778" fmla="*/ 1088481 w 5675092"/>
              <a:gd name="connsiteY5778" fmla="*/ 1711940 h 2397608"/>
              <a:gd name="connsiteX5779" fmla="*/ 1088817 w 5675092"/>
              <a:gd name="connsiteY5779" fmla="*/ 1714675 h 2397608"/>
              <a:gd name="connsiteX5780" fmla="*/ 1085380 w 5675092"/>
              <a:gd name="connsiteY5780" fmla="*/ 1713325 h 2397608"/>
              <a:gd name="connsiteX5781" fmla="*/ 1085278 w 5675092"/>
              <a:gd name="connsiteY5781" fmla="*/ 1712152 h 2397608"/>
              <a:gd name="connsiteX5782" fmla="*/ 1079838 w 5675092"/>
              <a:gd name="connsiteY5782" fmla="*/ 1712511 h 2397608"/>
              <a:gd name="connsiteX5783" fmla="*/ 1074185 w 5675092"/>
              <a:gd name="connsiteY5783" fmla="*/ 1709400 h 2397608"/>
              <a:gd name="connsiteX5784" fmla="*/ 1069187 w 5675092"/>
              <a:gd name="connsiteY5784" fmla="*/ 1716825 h 2397608"/>
              <a:gd name="connsiteX5785" fmla="*/ 1081754 w 5675092"/>
              <a:gd name="connsiteY5785" fmla="*/ 1718988 h 2397608"/>
              <a:gd name="connsiteX5786" fmla="*/ 1096828 w 5675092"/>
              <a:gd name="connsiteY5786" fmla="*/ 1726453 h 2397608"/>
              <a:gd name="connsiteX5787" fmla="*/ 1094178 w 5675092"/>
              <a:gd name="connsiteY5787" fmla="*/ 1678994 h 2397608"/>
              <a:gd name="connsiteX5788" fmla="*/ 1094094 w 5675092"/>
              <a:gd name="connsiteY5788" fmla="*/ 1678671 h 2397608"/>
              <a:gd name="connsiteX5789" fmla="*/ 1094085 w 5675092"/>
              <a:gd name="connsiteY5789" fmla="*/ 1678570 h 2397608"/>
              <a:gd name="connsiteX5790" fmla="*/ 1093916 w 5675092"/>
              <a:gd name="connsiteY5790" fmla="*/ 1678599 h 2397608"/>
              <a:gd name="connsiteX5791" fmla="*/ 1092390 w 5675092"/>
              <a:gd name="connsiteY5791" fmla="*/ 1629523 h 2397608"/>
              <a:gd name="connsiteX5792" fmla="*/ 1092408 w 5675092"/>
              <a:gd name="connsiteY5792" fmla="*/ 1633133 h 2397608"/>
              <a:gd name="connsiteX5793" fmla="*/ 1089821 w 5675092"/>
              <a:gd name="connsiteY5793" fmla="*/ 1630711 h 2397608"/>
              <a:gd name="connsiteX5794" fmla="*/ 1088687 w 5675092"/>
              <a:gd name="connsiteY5794" fmla="*/ 1636307 h 2397608"/>
              <a:gd name="connsiteX5795" fmla="*/ 1085350 w 5675092"/>
              <a:gd name="connsiteY5795" fmla="*/ 1636209 h 2397608"/>
              <a:gd name="connsiteX5796" fmla="*/ 1092390 w 5675092"/>
              <a:gd name="connsiteY5796" fmla="*/ 1629523 h 2397608"/>
              <a:gd name="connsiteX5797" fmla="*/ 1109392 w 5675092"/>
              <a:gd name="connsiteY5797" fmla="*/ 1875709 h 2397608"/>
              <a:gd name="connsiteX5798" fmla="*/ 1097458 w 5675092"/>
              <a:gd name="connsiteY5798" fmla="*/ 1876020 h 2397608"/>
              <a:gd name="connsiteX5799" fmla="*/ 1096644 w 5675092"/>
              <a:gd name="connsiteY5799" fmla="*/ 1876423 h 2397608"/>
              <a:gd name="connsiteX5800" fmla="*/ 1095918 w 5675092"/>
              <a:gd name="connsiteY5800" fmla="*/ 1879530 h 2397608"/>
              <a:gd name="connsiteX5801" fmla="*/ 1099048 w 5675092"/>
              <a:gd name="connsiteY5801" fmla="*/ 1881312 h 2397608"/>
              <a:gd name="connsiteX5802" fmla="*/ 1102845 w 5675092"/>
              <a:gd name="connsiteY5802" fmla="*/ 1883649 h 2397608"/>
              <a:gd name="connsiteX5803" fmla="*/ 1104596 w 5675092"/>
              <a:gd name="connsiteY5803" fmla="*/ 1877253 h 2397608"/>
              <a:gd name="connsiteX5804" fmla="*/ 1106416 w 5675092"/>
              <a:gd name="connsiteY5804" fmla="*/ 1880870 h 2397608"/>
              <a:gd name="connsiteX5805" fmla="*/ 1107943 w 5675092"/>
              <a:gd name="connsiteY5805" fmla="*/ 1882309 h 2397608"/>
              <a:gd name="connsiteX5806" fmla="*/ 1096096 w 5675092"/>
              <a:gd name="connsiteY5806" fmla="*/ 1678221 h 2397608"/>
              <a:gd name="connsiteX5807" fmla="*/ 1095731 w 5675092"/>
              <a:gd name="connsiteY5807" fmla="*/ 1678284 h 2397608"/>
              <a:gd name="connsiteX5808" fmla="*/ 1096096 w 5675092"/>
              <a:gd name="connsiteY5808" fmla="*/ 1679359 h 2397608"/>
              <a:gd name="connsiteX5809" fmla="*/ 1123621 w 5675092"/>
              <a:gd name="connsiteY5809" fmla="*/ 2080103 h 2397608"/>
              <a:gd name="connsiteX5810" fmla="*/ 1106301 w 5675092"/>
              <a:gd name="connsiteY5810" fmla="*/ 2085150 h 2397608"/>
              <a:gd name="connsiteX5811" fmla="*/ 1106302 w 5675092"/>
              <a:gd name="connsiteY5811" fmla="*/ 2077578 h 2397608"/>
              <a:gd name="connsiteX5812" fmla="*/ 1093184 w 5675092"/>
              <a:gd name="connsiteY5812" fmla="*/ 2080527 h 2397608"/>
              <a:gd name="connsiteX5813" fmla="*/ 1096561 w 5675092"/>
              <a:gd name="connsiteY5813" fmla="*/ 2083808 h 2397608"/>
              <a:gd name="connsiteX5814" fmla="*/ 1095487 w 5675092"/>
              <a:gd name="connsiteY5814" fmla="*/ 2090286 h 2397608"/>
              <a:gd name="connsiteX5815" fmla="*/ 1093916 w 5675092"/>
              <a:gd name="connsiteY5815" fmla="*/ 2084999 h 2397608"/>
              <a:gd name="connsiteX5816" fmla="*/ 1092625 w 5675092"/>
              <a:gd name="connsiteY5816" fmla="*/ 2080652 h 2397608"/>
              <a:gd name="connsiteX5817" fmla="*/ 1088050 w 5675092"/>
              <a:gd name="connsiteY5817" fmla="*/ 2081681 h 2397608"/>
              <a:gd name="connsiteX5818" fmla="*/ 1071656 w 5675092"/>
              <a:gd name="connsiteY5818" fmla="*/ 2072530 h 2397608"/>
              <a:gd name="connsiteX5819" fmla="*/ 1083953 w 5675092"/>
              <a:gd name="connsiteY5819" fmla="*/ 2070163 h 2397608"/>
              <a:gd name="connsiteX5820" fmla="*/ 1123621 w 5675092"/>
              <a:gd name="connsiteY5820" fmla="*/ 2080103 h 2397608"/>
              <a:gd name="connsiteX5821" fmla="*/ 1099400 w 5675092"/>
              <a:gd name="connsiteY5821" fmla="*/ 1722942 h 2397608"/>
              <a:gd name="connsiteX5822" fmla="*/ 1098995 w 5675092"/>
              <a:gd name="connsiteY5822" fmla="*/ 1722773 h 2397608"/>
              <a:gd name="connsiteX5823" fmla="*/ 1097566 w 5675092"/>
              <a:gd name="connsiteY5823" fmla="*/ 1721956 h 2397608"/>
              <a:gd name="connsiteX5824" fmla="*/ 1097016 w 5675092"/>
              <a:gd name="connsiteY5824" fmla="*/ 1723451 h 2397608"/>
              <a:gd name="connsiteX5825" fmla="*/ 1097253 w 5675092"/>
              <a:gd name="connsiteY5825" fmla="*/ 1723796 h 2397608"/>
              <a:gd name="connsiteX5826" fmla="*/ 1106777 w 5675092"/>
              <a:gd name="connsiteY5826" fmla="*/ 1815752 h 2397608"/>
              <a:gd name="connsiteX5827" fmla="*/ 1105396 w 5675092"/>
              <a:gd name="connsiteY5827" fmla="*/ 1814865 h 2397608"/>
              <a:gd name="connsiteX5828" fmla="*/ 1102889 w 5675092"/>
              <a:gd name="connsiteY5828" fmla="*/ 1815035 h 2397608"/>
              <a:gd name="connsiteX5829" fmla="*/ 1103057 w 5675092"/>
              <a:gd name="connsiteY5829" fmla="*/ 1817515 h 2397608"/>
              <a:gd name="connsiteX5830" fmla="*/ 1103331 w 5675092"/>
              <a:gd name="connsiteY5830" fmla="*/ 1817670 h 2397608"/>
              <a:gd name="connsiteX5831" fmla="*/ 1097076 w 5675092"/>
              <a:gd name="connsiteY5831" fmla="*/ 1663929 h 2397608"/>
              <a:gd name="connsiteX5832" fmla="*/ 1096729 w 5675092"/>
              <a:gd name="connsiteY5832" fmla="*/ 1664106 h 2397608"/>
              <a:gd name="connsiteX5833" fmla="*/ 1096250 w 5675092"/>
              <a:gd name="connsiteY5833" fmla="*/ 1663729 h 2397608"/>
              <a:gd name="connsiteX5834" fmla="*/ 1103388 w 5675092"/>
              <a:gd name="connsiteY5834" fmla="*/ 1752777 h 2397608"/>
              <a:gd name="connsiteX5835" fmla="*/ 1098627 w 5675092"/>
              <a:gd name="connsiteY5835" fmla="*/ 1753042 h 2397608"/>
              <a:gd name="connsiteX5836" fmla="*/ 1096336 w 5675092"/>
              <a:gd name="connsiteY5836" fmla="*/ 1755639 h 2397608"/>
              <a:gd name="connsiteX5837" fmla="*/ 1099012 w 5675092"/>
              <a:gd name="connsiteY5837" fmla="*/ 1757951 h 2397608"/>
              <a:gd name="connsiteX5838" fmla="*/ 1099406 w 5675092"/>
              <a:gd name="connsiteY5838" fmla="*/ 1754496 h 2397608"/>
              <a:gd name="connsiteX5839" fmla="*/ 1096414 w 5675092"/>
              <a:gd name="connsiteY5839" fmla="*/ 1649591 h 2397608"/>
              <a:gd name="connsiteX5840" fmla="*/ 1096190 w 5675092"/>
              <a:gd name="connsiteY5840" fmla="*/ 1649141 h 2397608"/>
              <a:gd name="connsiteX5841" fmla="*/ 1096308 w 5675092"/>
              <a:gd name="connsiteY5841" fmla="*/ 1649591 h 2397608"/>
              <a:gd name="connsiteX5842" fmla="*/ 1102358 w 5675092"/>
              <a:gd name="connsiteY5842" fmla="*/ 1705183 h 2397608"/>
              <a:gd name="connsiteX5843" fmla="*/ 1096686 w 5675092"/>
              <a:gd name="connsiteY5843" fmla="*/ 1695418 h 2397608"/>
              <a:gd name="connsiteX5844" fmla="*/ 1101129 w 5675092"/>
              <a:gd name="connsiteY5844" fmla="*/ 1688367 h 2397608"/>
              <a:gd name="connsiteX5845" fmla="*/ 1098942 w 5675092"/>
              <a:gd name="connsiteY5845" fmla="*/ 1684762 h 2397608"/>
              <a:gd name="connsiteX5846" fmla="*/ 1098942 w 5675092"/>
              <a:gd name="connsiteY5846" fmla="*/ 1689730 h 2397608"/>
              <a:gd name="connsiteX5847" fmla="*/ 1092354 w 5675092"/>
              <a:gd name="connsiteY5847" fmla="*/ 1681658 h 2397608"/>
              <a:gd name="connsiteX5848" fmla="*/ 1089634 w 5675092"/>
              <a:gd name="connsiteY5848" fmla="*/ 1679343 h 2397608"/>
              <a:gd name="connsiteX5849" fmla="*/ 1089504 w 5675092"/>
              <a:gd name="connsiteY5849" fmla="*/ 1679365 h 2397608"/>
              <a:gd name="connsiteX5850" fmla="*/ 1091259 w 5675092"/>
              <a:gd name="connsiteY5850" fmla="*/ 1682151 h 2397608"/>
              <a:gd name="connsiteX5851" fmla="*/ 1090490 w 5675092"/>
              <a:gd name="connsiteY5851" fmla="*/ 1683192 h 2397608"/>
              <a:gd name="connsiteX5852" fmla="*/ 1093551 w 5675092"/>
              <a:gd name="connsiteY5852" fmla="*/ 1690003 h 2397608"/>
              <a:gd name="connsiteX5853" fmla="*/ 1086300 w 5675092"/>
              <a:gd name="connsiteY5853" fmla="*/ 1681934 h 2397608"/>
              <a:gd name="connsiteX5854" fmla="*/ 1086488 w 5675092"/>
              <a:gd name="connsiteY5854" fmla="*/ 1681767 h 2397608"/>
              <a:gd name="connsiteX5855" fmla="*/ 1086161 w 5675092"/>
              <a:gd name="connsiteY5855" fmla="*/ 1681366 h 2397608"/>
              <a:gd name="connsiteX5856" fmla="*/ 1086240 w 5675092"/>
              <a:gd name="connsiteY5856" fmla="*/ 1679931 h 2397608"/>
              <a:gd name="connsiteX5857" fmla="*/ 1083610 w 5675092"/>
              <a:gd name="connsiteY5857" fmla="*/ 1680388 h 2397608"/>
              <a:gd name="connsiteX5858" fmla="*/ 1081265 w 5675092"/>
              <a:gd name="connsiteY5858" fmla="*/ 1679920 h 2397608"/>
              <a:gd name="connsiteX5859" fmla="*/ 1079413 w 5675092"/>
              <a:gd name="connsiteY5859" fmla="*/ 1681776 h 2397608"/>
              <a:gd name="connsiteX5860" fmla="*/ 1071227 w 5675092"/>
              <a:gd name="connsiteY5860" fmla="*/ 1682407 h 2397608"/>
              <a:gd name="connsiteX5861" fmla="*/ 1071227 w 5675092"/>
              <a:gd name="connsiteY5861" fmla="*/ 1677914 h 2397608"/>
              <a:gd name="connsiteX5862" fmla="*/ 1068254 w 5675092"/>
              <a:gd name="connsiteY5862" fmla="*/ 1677320 h 2397608"/>
              <a:gd name="connsiteX5863" fmla="*/ 1068768 w 5675092"/>
              <a:gd name="connsiteY5863" fmla="*/ 1684875 h 2397608"/>
              <a:gd name="connsiteX5864" fmla="*/ 1063400 w 5675092"/>
              <a:gd name="connsiteY5864" fmla="*/ 1680180 h 2397608"/>
              <a:gd name="connsiteX5865" fmla="*/ 1059232 w 5675092"/>
              <a:gd name="connsiteY5865" fmla="*/ 1681685 h 2397608"/>
              <a:gd name="connsiteX5866" fmla="*/ 1059916 w 5675092"/>
              <a:gd name="connsiteY5866" fmla="*/ 1682841 h 2397608"/>
              <a:gd name="connsiteX5867" fmla="*/ 1058633 w 5675092"/>
              <a:gd name="connsiteY5867" fmla="*/ 1687335 h 2397608"/>
              <a:gd name="connsiteX5868" fmla="*/ 1057345 w 5675092"/>
              <a:gd name="connsiteY5868" fmla="*/ 1682367 h 2397608"/>
              <a:gd name="connsiteX5869" fmla="*/ 1054776 w 5675092"/>
              <a:gd name="connsiteY5869" fmla="*/ 1683295 h 2397608"/>
              <a:gd name="connsiteX5870" fmla="*/ 1046152 w 5675092"/>
              <a:gd name="connsiteY5870" fmla="*/ 1686411 h 2397608"/>
              <a:gd name="connsiteX5871" fmla="*/ 1046836 w 5675092"/>
              <a:gd name="connsiteY5871" fmla="*/ 1696485 h 2397608"/>
              <a:gd name="connsiteX5872" fmla="*/ 1020852 w 5675092"/>
              <a:gd name="connsiteY5872" fmla="*/ 1685599 h 2397608"/>
              <a:gd name="connsiteX5873" fmla="*/ 1019366 w 5675092"/>
              <a:gd name="connsiteY5873" fmla="*/ 1684565 h 2397608"/>
              <a:gd name="connsiteX5874" fmla="*/ 1017937 w 5675092"/>
              <a:gd name="connsiteY5874" fmla="*/ 1687612 h 2397608"/>
              <a:gd name="connsiteX5875" fmla="*/ 1017937 w 5675092"/>
              <a:gd name="connsiteY5875" fmla="*/ 1683570 h 2397608"/>
              <a:gd name="connsiteX5876" fmla="*/ 1017540 w 5675092"/>
              <a:gd name="connsiteY5876" fmla="*/ 1683294 h 2397608"/>
              <a:gd name="connsiteX5877" fmla="*/ 1010458 w 5675092"/>
              <a:gd name="connsiteY5877" fmla="*/ 1681245 h 2397608"/>
              <a:gd name="connsiteX5878" fmla="*/ 1005775 w 5675092"/>
              <a:gd name="connsiteY5878" fmla="*/ 1686623 h 2397608"/>
              <a:gd name="connsiteX5879" fmla="*/ 1002163 w 5675092"/>
              <a:gd name="connsiteY5879" fmla="*/ 1679911 h 2397608"/>
              <a:gd name="connsiteX5880" fmla="*/ 997749 w 5675092"/>
              <a:gd name="connsiteY5880" fmla="*/ 1678252 h 2397608"/>
              <a:gd name="connsiteX5881" fmla="*/ 994401 w 5675092"/>
              <a:gd name="connsiteY5881" fmla="*/ 1678763 h 2397608"/>
              <a:gd name="connsiteX5882" fmla="*/ 992869 w 5675092"/>
              <a:gd name="connsiteY5882" fmla="*/ 1682440 h 2397608"/>
              <a:gd name="connsiteX5883" fmla="*/ 998236 w 5675092"/>
              <a:gd name="connsiteY5883" fmla="*/ 1687136 h 2397608"/>
              <a:gd name="connsiteX5884" fmla="*/ 980645 w 5675092"/>
              <a:gd name="connsiteY5884" fmla="*/ 1688330 h 2397608"/>
              <a:gd name="connsiteX5885" fmla="*/ 985235 w 5675092"/>
              <a:gd name="connsiteY5885" fmla="*/ 1690865 h 2397608"/>
              <a:gd name="connsiteX5886" fmla="*/ 986174 w 5675092"/>
              <a:gd name="connsiteY5886" fmla="*/ 1695491 h 2397608"/>
              <a:gd name="connsiteX5887" fmla="*/ 987230 w 5675092"/>
              <a:gd name="connsiteY5887" fmla="*/ 1695176 h 2397608"/>
              <a:gd name="connsiteX5888" fmla="*/ 1003836 w 5675092"/>
              <a:gd name="connsiteY5888" fmla="*/ 1694476 h 2397608"/>
              <a:gd name="connsiteX5889" fmla="*/ 1008861 w 5675092"/>
              <a:gd name="connsiteY5889" fmla="*/ 1701938 h 2397608"/>
              <a:gd name="connsiteX5890" fmla="*/ 1008861 w 5675092"/>
              <a:gd name="connsiteY5890" fmla="*/ 1696964 h 2397608"/>
              <a:gd name="connsiteX5891" fmla="*/ 1018596 w 5675092"/>
              <a:gd name="connsiteY5891" fmla="*/ 1698519 h 2397608"/>
              <a:gd name="connsiteX5892" fmla="*/ 1025566 w 5675092"/>
              <a:gd name="connsiteY5892" fmla="*/ 1700067 h 2397608"/>
              <a:gd name="connsiteX5893" fmla="*/ 1019070 w 5675092"/>
              <a:gd name="connsiteY5893" fmla="*/ 1696386 h 2397608"/>
              <a:gd name="connsiteX5894" fmla="*/ 1023692 w 5675092"/>
              <a:gd name="connsiteY5894" fmla="*/ 1697570 h 2397608"/>
              <a:gd name="connsiteX5895" fmla="*/ 1026189 w 5675092"/>
              <a:gd name="connsiteY5895" fmla="*/ 1700206 h 2397608"/>
              <a:gd name="connsiteX5896" fmla="*/ 1033985 w 5675092"/>
              <a:gd name="connsiteY5896" fmla="*/ 1701938 h 2397608"/>
              <a:gd name="connsiteX5897" fmla="*/ 1033985 w 5675092"/>
              <a:gd name="connsiteY5897" fmla="*/ 1694476 h 2397608"/>
              <a:gd name="connsiteX5898" fmla="*/ 1044981 w 5675092"/>
              <a:gd name="connsiteY5898" fmla="*/ 1699820 h 2397608"/>
              <a:gd name="connsiteX5899" fmla="*/ 1044714 w 5675092"/>
              <a:gd name="connsiteY5899" fmla="*/ 1699441 h 2397608"/>
              <a:gd name="connsiteX5900" fmla="*/ 1056769 w 5675092"/>
              <a:gd name="connsiteY5900" fmla="*/ 1698622 h 2397608"/>
              <a:gd name="connsiteX5901" fmla="*/ 1057543 w 5675092"/>
              <a:gd name="connsiteY5901" fmla="*/ 1702490 h 2397608"/>
              <a:gd name="connsiteX5902" fmla="*/ 1066647 w 5675092"/>
              <a:gd name="connsiteY5902" fmla="*/ 1701938 h 2397608"/>
              <a:gd name="connsiteX5903" fmla="*/ 1074695 w 5675092"/>
              <a:gd name="connsiteY5903" fmla="*/ 1705126 h 2397608"/>
              <a:gd name="connsiteX5904" fmla="*/ 1082080 w 5675092"/>
              <a:gd name="connsiteY5904" fmla="*/ 1706314 h 2397608"/>
              <a:gd name="connsiteX5905" fmla="*/ 1079840 w 5675092"/>
              <a:gd name="connsiteY5905" fmla="*/ 1699451 h 2397608"/>
              <a:gd name="connsiteX5906" fmla="*/ 1084663 w 5675092"/>
              <a:gd name="connsiteY5906" fmla="*/ 1699124 h 2397608"/>
              <a:gd name="connsiteX5907" fmla="*/ 1084987 w 5675092"/>
              <a:gd name="connsiteY5907" fmla="*/ 1703895 h 2397608"/>
              <a:gd name="connsiteX5908" fmla="*/ 1085393 w 5675092"/>
              <a:gd name="connsiteY5908" fmla="*/ 1703867 h 2397608"/>
              <a:gd name="connsiteX5909" fmla="*/ 1085758 w 5675092"/>
              <a:gd name="connsiteY5909" fmla="*/ 1701098 h 2397608"/>
              <a:gd name="connsiteX5910" fmla="*/ 1086399 w 5675092"/>
              <a:gd name="connsiteY5910" fmla="*/ 1696889 h 2397608"/>
              <a:gd name="connsiteX5911" fmla="*/ 1087435 w 5675092"/>
              <a:gd name="connsiteY5911" fmla="*/ 1703688 h 2397608"/>
              <a:gd name="connsiteX5912" fmla="*/ 1091896 w 5675092"/>
              <a:gd name="connsiteY5912" fmla="*/ 1698632 h 2397608"/>
              <a:gd name="connsiteX5913" fmla="*/ 1088401 w 5675092"/>
              <a:gd name="connsiteY5913" fmla="*/ 1706896 h 2397608"/>
              <a:gd name="connsiteX5914" fmla="*/ 1094849 w 5675092"/>
              <a:gd name="connsiteY5914" fmla="*/ 1706853 h 2397608"/>
              <a:gd name="connsiteX5915" fmla="*/ 1094746 w 5675092"/>
              <a:gd name="connsiteY5915" fmla="*/ 1706040 h 2397608"/>
              <a:gd name="connsiteX5916" fmla="*/ 1093651 w 5675092"/>
              <a:gd name="connsiteY5916" fmla="*/ 1704461 h 2397608"/>
              <a:gd name="connsiteX5917" fmla="*/ 1093651 w 5675092"/>
              <a:gd name="connsiteY5917" fmla="*/ 1699280 h 2397608"/>
              <a:gd name="connsiteX5918" fmla="*/ 1096370 w 5675092"/>
              <a:gd name="connsiteY5918" fmla="*/ 1705838 h 2397608"/>
              <a:gd name="connsiteX5919" fmla="*/ 1096120 w 5675092"/>
              <a:gd name="connsiteY5919" fmla="*/ 1706845 h 2397608"/>
              <a:gd name="connsiteX5920" fmla="*/ 1096296 w 5675092"/>
              <a:gd name="connsiteY5920" fmla="*/ 1706843 h 2397608"/>
              <a:gd name="connsiteX5921" fmla="*/ 1098182 w 5675092"/>
              <a:gd name="connsiteY5921" fmla="*/ 1705109 h 2397608"/>
              <a:gd name="connsiteX5922" fmla="*/ 1098485 w 5675092"/>
              <a:gd name="connsiteY5922" fmla="*/ 1699280 h 2397608"/>
              <a:gd name="connsiteX5923" fmla="*/ 1099342 w 5675092"/>
              <a:gd name="connsiteY5923" fmla="*/ 1706328 h 2397608"/>
              <a:gd name="connsiteX5924" fmla="*/ 1104994 w 5675092"/>
              <a:gd name="connsiteY5924" fmla="*/ 1735081 h 2397608"/>
              <a:gd name="connsiteX5925" fmla="*/ 1104366 w 5675092"/>
              <a:gd name="connsiteY5925" fmla="*/ 1733916 h 2397608"/>
              <a:gd name="connsiteX5926" fmla="*/ 1096827 w 5675092"/>
              <a:gd name="connsiteY5926" fmla="*/ 1738889 h 2397608"/>
              <a:gd name="connsiteX5927" fmla="*/ 1099341 w 5675092"/>
              <a:gd name="connsiteY5927" fmla="*/ 1741378 h 2397608"/>
              <a:gd name="connsiteX5928" fmla="*/ 1104994 w 5675092"/>
              <a:gd name="connsiteY5928" fmla="*/ 1735081 h 2397608"/>
              <a:gd name="connsiteX5929" fmla="*/ 1108050 w 5675092"/>
              <a:gd name="connsiteY5929" fmla="*/ 1779779 h 2397608"/>
              <a:gd name="connsiteX5930" fmla="*/ 1101354 w 5675092"/>
              <a:gd name="connsiteY5930" fmla="*/ 1775048 h 2397608"/>
              <a:gd name="connsiteX5931" fmla="*/ 1097971 w 5675092"/>
              <a:gd name="connsiteY5931" fmla="*/ 1777997 h 2397608"/>
              <a:gd name="connsiteX5932" fmla="*/ 1088832 w 5675092"/>
              <a:gd name="connsiteY5932" fmla="*/ 1496840 h 2397608"/>
              <a:gd name="connsiteX5933" fmla="*/ 1088445 w 5675092"/>
              <a:gd name="connsiteY5933" fmla="*/ 1495974 h 2397608"/>
              <a:gd name="connsiteX5934" fmla="*/ 1082197 w 5675092"/>
              <a:gd name="connsiteY5934" fmla="*/ 1497145 h 2397608"/>
              <a:gd name="connsiteX5935" fmla="*/ 1086538 w 5675092"/>
              <a:gd name="connsiteY5935" fmla="*/ 1498177 h 2397608"/>
              <a:gd name="connsiteX5936" fmla="*/ 1114933 w 5675092"/>
              <a:gd name="connsiteY5936" fmla="*/ 1878722 h 2397608"/>
              <a:gd name="connsiteX5937" fmla="*/ 1114418 w 5675092"/>
              <a:gd name="connsiteY5937" fmla="*/ 1877574 h 2397608"/>
              <a:gd name="connsiteX5938" fmla="*/ 1111905 w 5675092"/>
              <a:gd name="connsiteY5938" fmla="*/ 1875709 h 2397608"/>
              <a:gd name="connsiteX5939" fmla="*/ 1111905 w 5675092"/>
              <a:gd name="connsiteY5939" fmla="*/ 1878857 h 2397608"/>
              <a:gd name="connsiteX5940" fmla="*/ 1111905 w 5675092"/>
              <a:gd name="connsiteY5940" fmla="*/ 1881985 h 2397608"/>
              <a:gd name="connsiteX5941" fmla="*/ 1112224 w 5675092"/>
              <a:gd name="connsiteY5941" fmla="*/ 1882962 h 2397608"/>
              <a:gd name="connsiteX5942" fmla="*/ 1112612 w 5675092"/>
              <a:gd name="connsiteY5942" fmla="*/ 1882908 h 2397608"/>
              <a:gd name="connsiteX5943" fmla="*/ 1113267 w 5675092"/>
              <a:gd name="connsiteY5943" fmla="*/ 1882665 h 2397608"/>
              <a:gd name="connsiteX5944" fmla="*/ 1088645 w 5675092"/>
              <a:gd name="connsiteY5944" fmla="*/ 1490184 h 2397608"/>
              <a:gd name="connsiteX5945" fmla="*/ 1084973 w 5675092"/>
              <a:gd name="connsiteY5945" fmla="*/ 1490292 h 2397608"/>
              <a:gd name="connsiteX5946" fmla="*/ 1084084 w 5675092"/>
              <a:gd name="connsiteY5946" fmla="*/ 1490842 h 2397608"/>
              <a:gd name="connsiteX5947" fmla="*/ 1084084 w 5675092"/>
              <a:gd name="connsiteY5947" fmla="*/ 1495853 h 2397608"/>
              <a:gd name="connsiteX5948" fmla="*/ 1087530 w 5675092"/>
              <a:gd name="connsiteY5948" fmla="*/ 1494913 h 2397608"/>
              <a:gd name="connsiteX5949" fmla="*/ 1088133 w 5675092"/>
              <a:gd name="connsiteY5949" fmla="*/ 1495274 h 2397608"/>
              <a:gd name="connsiteX5950" fmla="*/ 1087347 w 5675092"/>
              <a:gd name="connsiteY5950" fmla="*/ 1493513 h 2397608"/>
              <a:gd name="connsiteX5951" fmla="*/ 1085988 w 5675092"/>
              <a:gd name="connsiteY5951" fmla="*/ 1492048 h 2397608"/>
              <a:gd name="connsiteX5952" fmla="*/ 1087471 w 5675092"/>
              <a:gd name="connsiteY5952" fmla="*/ 1490699 h 2397608"/>
              <a:gd name="connsiteX5953" fmla="*/ 1101804 w 5675092"/>
              <a:gd name="connsiteY5953" fmla="*/ 1680218 h 2397608"/>
              <a:gd name="connsiteX5954" fmla="*/ 1101579 w 5675092"/>
              <a:gd name="connsiteY5954" fmla="*/ 1680116 h 2397608"/>
              <a:gd name="connsiteX5955" fmla="*/ 1098581 w 5675092"/>
              <a:gd name="connsiteY5955" fmla="*/ 1677790 h 2397608"/>
              <a:gd name="connsiteX5956" fmla="*/ 1097841 w 5675092"/>
              <a:gd name="connsiteY5956" fmla="*/ 1677918 h 2397608"/>
              <a:gd name="connsiteX5957" fmla="*/ 1098513 w 5675092"/>
              <a:gd name="connsiteY5957" fmla="*/ 1679359 h 2397608"/>
              <a:gd name="connsiteX5958" fmla="*/ 1095794 w 5675092"/>
              <a:gd name="connsiteY5958" fmla="*/ 1679682 h 2397608"/>
              <a:gd name="connsiteX5959" fmla="*/ 1096603 w 5675092"/>
              <a:gd name="connsiteY5959" fmla="*/ 1680356 h 2397608"/>
              <a:gd name="connsiteX5960" fmla="*/ 1100198 w 5675092"/>
              <a:gd name="connsiteY5960" fmla="*/ 1681036 h 2397608"/>
              <a:gd name="connsiteX5961" fmla="*/ 1112533 w 5675092"/>
              <a:gd name="connsiteY5961" fmla="*/ 1814139 h 2397608"/>
              <a:gd name="connsiteX5962" fmla="*/ 1111726 w 5675092"/>
              <a:gd name="connsiteY5962" fmla="*/ 1812061 h 2397608"/>
              <a:gd name="connsiteX5963" fmla="*/ 1111274 w 5675092"/>
              <a:gd name="connsiteY5963" fmla="*/ 1814358 h 2397608"/>
              <a:gd name="connsiteX5964" fmla="*/ 1105634 w 5675092"/>
              <a:gd name="connsiteY5964" fmla="*/ 1811967 h 2397608"/>
              <a:gd name="connsiteX5965" fmla="*/ 1107299 w 5675092"/>
              <a:gd name="connsiteY5965" fmla="*/ 1809144 h 2397608"/>
              <a:gd name="connsiteX5966" fmla="*/ 1100044 w 5675092"/>
              <a:gd name="connsiteY5966" fmla="*/ 1810241 h 2397608"/>
              <a:gd name="connsiteX5967" fmla="*/ 1110410 w 5675092"/>
              <a:gd name="connsiteY5967" fmla="*/ 1814524 h 2397608"/>
              <a:gd name="connsiteX5968" fmla="*/ 1108185 w 5675092"/>
              <a:gd name="connsiteY5968" fmla="*/ 1816423 h 2397608"/>
              <a:gd name="connsiteX5969" fmla="*/ 1111905 w 5675092"/>
              <a:gd name="connsiteY5969" fmla="*/ 1818493 h 2397608"/>
              <a:gd name="connsiteX5970" fmla="*/ 1112533 w 5675092"/>
              <a:gd name="connsiteY5970" fmla="*/ 1814139 h 2397608"/>
              <a:gd name="connsiteX5971" fmla="*/ 1111063 w 5675092"/>
              <a:gd name="connsiteY5971" fmla="*/ 1787053 h 2397608"/>
              <a:gd name="connsiteX5972" fmla="*/ 1104293 w 5675092"/>
              <a:gd name="connsiteY5972" fmla="*/ 1784708 h 2397608"/>
              <a:gd name="connsiteX5973" fmla="*/ 1101853 w 5675092"/>
              <a:gd name="connsiteY5973" fmla="*/ 1785702 h 2397608"/>
              <a:gd name="connsiteX5974" fmla="*/ 1101853 w 5675092"/>
              <a:gd name="connsiteY5974" fmla="*/ 1787678 h 2397608"/>
              <a:gd name="connsiteX5975" fmla="*/ 1102602 w 5675092"/>
              <a:gd name="connsiteY5975" fmla="*/ 1787627 h 2397608"/>
              <a:gd name="connsiteX5976" fmla="*/ 1111063 w 5675092"/>
              <a:gd name="connsiteY5976" fmla="*/ 1787053 h 2397608"/>
              <a:gd name="connsiteX5977" fmla="*/ 1101142 w 5675092"/>
              <a:gd name="connsiteY5977" fmla="*/ 1633276 h 2397608"/>
              <a:gd name="connsiteX5978" fmla="*/ 1100609 w 5675092"/>
              <a:gd name="connsiteY5978" fmla="*/ 1637968 h 2397608"/>
              <a:gd name="connsiteX5979" fmla="*/ 1099717 w 5675092"/>
              <a:gd name="connsiteY5979" fmla="*/ 1624845 h 2397608"/>
              <a:gd name="connsiteX5980" fmla="*/ 1101142 w 5675092"/>
              <a:gd name="connsiteY5980" fmla="*/ 1633276 h 2397608"/>
              <a:gd name="connsiteX5981" fmla="*/ 1106113 w 5675092"/>
              <a:gd name="connsiteY5981" fmla="*/ 1667099 h 2397608"/>
              <a:gd name="connsiteX5982" fmla="*/ 1100900 w 5675092"/>
              <a:gd name="connsiteY5982" fmla="*/ 1664855 h 2397608"/>
              <a:gd name="connsiteX5983" fmla="*/ 1097076 w 5675092"/>
              <a:gd name="connsiteY5983" fmla="*/ 1663929 h 2397608"/>
              <a:gd name="connsiteX5984" fmla="*/ 1099208 w 5675092"/>
              <a:gd name="connsiteY5984" fmla="*/ 1662844 h 2397608"/>
              <a:gd name="connsiteX5985" fmla="*/ 1101451 w 5675092"/>
              <a:gd name="connsiteY5985" fmla="*/ 1659689 h 2397608"/>
              <a:gd name="connsiteX5986" fmla="*/ 1093895 w 5675092"/>
              <a:gd name="connsiteY5986" fmla="*/ 1657164 h 2397608"/>
              <a:gd name="connsiteX5987" fmla="*/ 1094722 w 5675092"/>
              <a:gd name="connsiteY5987" fmla="*/ 1662528 h 2397608"/>
              <a:gd name="connsiteX5988" fmla="*/ 1096250 w 5675092"/>
              <a:gd name="connsiteY5988" fmla="*/ 1663729 h 2397608"/>
              <a:gd name="connsiteX5989" fmla="*/ 1093895 w 5675092"/>
              <a:gd name="connsiteY5989" fmla="*/ 1663159 h 2397608"/>
              <a:gd name="connsiteX5990" fmla="*/ 1089649 w 5675092"/>
              <a:gd name="connsiteY5990" fmla="*/ 1666367 h 2397608"/>
              <a:gd name="connsiteX5991" fmla="*/ 1094569 w 5675092"/>
              <a:gd name="connsiteY5991" fmla="*/ 1669840 h 2397608"/>
              <a:gd name="connsiteX5992" fmla="*/ 1098661 w 5675092"/>
              <a:gd name="connsiteY5992" fmla="*/ 1671238 h 2397608"/>
              <a:gd name="connsiteX5993" fmla="*/ 1099438 w 5675092"/>
              <a:gd name="connsiteY5993" fmla="*/ 1668347 h 2397608"/>
              <a:gd name="connsiteX5994" fmla="*/ 1099730 w 5675092"/>
              <a:gd name="connsiteY5994" fmla="*/ 1668250 h 2397608"/>
              <a:gd name="connsiteX5995" fmla="*/ 1098943 w 5675092"/>
              <a:gd name="connsiteY5995" fmla="*/ 1667377 h 2397608"/>
              <a:gd name="connsiteX5996" fmla="*/ 1101257 w 5675092"/>
              <a:gd name="connsiteY5996" fmla="*/ 1667067 h 2397608"/>
              <a:gd name="connsiteX5997" fmla="*/ 1102184 w 5675092"/>
              <a:gd name="connsiteY5997" fmla="*/ 1667544 h 2397608"/>
              <a:gd name="connsiteX5998" fmla="*/ 1106783 w 5675092"/>
              <a:gd name="connsiteY5998" fmla="*/ 1674015 h 2397608"/>
              <a:gd name="connsiteX5999" fmla="*/ 1104152 w 5675092"/>
              <a:gd name="connsiteY5999" fmla="*/ 1671785 h 2397608"/>
              <a:gd name="connsiteX6000" fmla="*/ 1100259 w 5675092"/>
              <a:gd name="connsiteY6000" fmla="*/ 1671785 h 2397608"/>
              <a:gd name="connsiteX6001" fmla="*/ 1020066 w 5675092"/>
              <a:gd name="connsiteY6001" fmla="*/ 391437 h 2397608"/>
              <a:gd name="connsiteX6002" fmla="*/ 1010400 w 5675092"/>
              <a:gd name="connsiteY6002" fmla="*/ 399124 h 2397608"/>
              <a:gd name="connsiteX6003" fmla="*/ 1003146 w 5675092"/>
              <a:gd name="connsiteY6003" fmla="*/ 396561 h 2397608"/>
              <a:gd name="connsiteX6004" fmla="*/ 1004055 w 5675092"/>
              <a:gd name="connsiteY6004" fmla="*/ 391437 h 2397608"/>
              <a:gd name="connsiteX6005" fmla="*/ 1003627 w 5675092"/>
              <a:gd name="connsiteY6005" fmla="*/ 389017 h 2397608"/>
              <a:gd name="connsiteX6006" fmla="*/ 1010700 w 5675092"/>
              <a:gd name="connsiteY6006" fmla="*/ 391116 h 2397608"/>
              <a:gd name="connsiteX6007" fmla="*/ 1020066 w 5675092"/>
              <a:gd name="connsiteY6007" fmla="*/ 391437 h 2397608"/>
              <a:gd name="connsiteX6008" fmla="*/ 1111872 w 5675092"/>
              <a:gd name="connsiteY6008" fmla="*/ 1719351 h 2397608"/>
              <a:gd name="connsiteX6009" fmla="*/ 1101822 w 5675092"/>
              <a:gd name="connsiteY6009" fmla="*/ 1719351 h 2397608"/>
              <a:gd name="connsiteX6010" fmla="*/ 1103439 w 5675092"/>
              <a:gd name="connsiteY6010" fmla="*/ 1721446 h 2397608"/>
              <a:gd name="connsiteX6011" fmla="*/ 1105382 w 5675092"/>
              <a:gd name="connsiteY6011" fmla="*/ 1720823 h 2397608"/>
              <a:gd name="connsiteX6012" fmla="*/ 1106251 w 5675092"/>
              <a:gd name="connsiteY6012" fmla="*/ 1720544 h 2397608"/>
              <a:gd name="connsiteX6013" fmla="*/ 1109549 w 5675092"/>
              <a:gd name="connsiteY6013" fmla="*/ 1721516 h 2397608"/>
              <a:gd name="connsiteX6014" fmla="*/ 1110915 w 5675092"/>
              <a:gd name="connsiteY6014" fmla="*/ 1724378 h 2397608"/>
              <a:gd name="connsiteX6015" fmla="*/ 1111872 w 5675092"/>
              <a:gd name="connsiteY6015" fmla="*/ 1724328 h 2397608"/>
              <a:gd name="connsiteX6016" fmla="*/ 1111872 w 5675092"/>
              <a:gd name="connsiteY6016" fmla="*/ 1719351 h 2397608"/>
              <a:gd name="connsiteX6017" fmla="*/ 1108982 w 5675092"/>
              <a:gd name="connsiteY6017" fmla="*/ 1672346 h 2397608"/>
              <a:gd name="connsiteX6018" fmla="*/ 1106972 w 5675092"/>
              <a:gd name="connsiteY6018" fmla="*/ 1671724 h 2397608"/>
              <a:gd name="connsiteX6019" fmla="*/ 1106972 w 5675092"/>
              <a:gd name="connsiteY6019" fmla="*/ 1674080 h 2397608"/>
              <a:gd name="connsiteX6020" fmla="*/ 1107814 w 5675092"/>
              <a:gd name="connsiteY6020" fmla="*/ 1674368 h 2397608"/>
              <a:gd name="connsiteX6021" fmla="*/ 1107556 w 5675092"/>
              <a:gd name="connsiteY6021" fmla="*/ 1624314 h 2397608"/>
              <a:gd name="connsiteX6022" fmla="*/ 1105577 w 5675092"/>
              <a:gd name="connsiteY6022" fmla="*/ 1630853 h 2397608"/>
              <a:gd name="connsiteX6023" fmla="*/ 1102915 w 5675092"/>
              <a:gd name="connsiteY6023" fmla="*/ 1627326 h 2397608"/>
              <a:gd name="connsiteX6024" fmla="*/ 1102732 w 5675092"/>
              <a:gd name="connsiteY6024" fmla="*/ 1624641 h 2397608"/>
              <a:gd name="connsiteX6025" fmla="*/ 1107556 w 5675092"/>
              <a:gd name="connsiteY6025" fmla="*/ 1624314 h 2397608"/>
              <a:gd name="connsiteX6026" fmla="*/ 1121326 w 5675092"/>
              <a:gd name="connsiteY6026" fmla="*/ 1813208 h 2397608"/>
              <a:gd name="connsiteX6027" fmla="*/ 1121155 w 5675092"/>
              <a:gd name="connsiteY6027" fmla="*/ 1813027 h 2397608"/>
              <a:gd name="connsiteX6028" fmla="*/ 1120038 w 5675092"/>
              <a:gd name="connsiteY6028" fmla="*/ 1812623 h 2397608"/>
              <a:gd name="connsiteX6029" fmla="*/ 1115256 w 5675092"/>
              <a:gd name="connsiteY6029" fmla="*/ 1811701 h 2397608"/>
              <a:gd name="connsiteX6030" fmla="*/ 1114720 w 5675092"/>
              <a:gd name="connsiteY6030" fmla="*/ 1811522 h 2397608"/>
              <a:gd name="connsiteX6031" fmla="*/ 1114519 w 5675092"/>
              <a:gd name="connsiteY6031" fmla="*/ 1814506 h 2397608"/>
              <a:gd name="connsiteX6032" fmla="*/ 1115256 w 5675092"/>
              <a:gd name="connsiteY6032" fmla="*/ 1811701 h 2397608"/>
              <a:gd name="connsiteX6033" fmla="*/ 1119359 w 5675092"/>
              <a:gd name="connsiteY6033" fmla="*/ 1816129 h 2397608"/>
              <a:gd name="connsiteX6034" fmla="*/ 1116931 w 5675092"/>
              <a:gd name="connsiteY6034" fmla="*/ 1733916 h 2397608"/>
              <a:gd name="connsiteX6035" fmla="*/ 1106879 w 5675092"/>
              <a:gd name="connsiteY6035" fmla="*/ 1741378 h 2397608"/>
              <a:gd name="connsiteX6036" fmla="*/ 1116931 w 5675092"/>
              <a:gd name="connsiteY6036" fmla="*/ 1733916 h 2397608"/>
              <a:gd name="connsiteX6037" fmla="*/ 1100505 w 5675092"/>
              <a:gd name="connsiteY6037" fmla="*/ 1491839 h 2397608"/>
              <a:gd name="connsiteX6038" fmla="*/ 1099685 w 5675092"/>
              <a:gd name="connsiteY6038" fmla="*/ 1489860 h 2397608"/>
              <a:gd name="connsiteX6039" fmla="*/ 1090687 w 5675092"/>
              <a:gd name="connsiteY6039" fmla="*/ 1490124 h 2397608"/>
              <a:gd name="connsiteX6040" fmla="*/ 1090167 w 5675092"/>
              <a:gd name="connsiteY6040" fmla="*/ 1493321 h 2397608"/>
              <a:gd name="connsiteX6041" fmla="*/ 1091262 w 5675092"/>
              <a:gd name="connsiteY6041" fmla="*/ 1498082 h 2397608"/>
              <a:gd name="connsiteX6042" fmla="*/ 1093555 w 5675092"/>
              <a:gd name="connsiteY6042" fmla="*/ 1497960 h 2397608"/>
              <a:gd name="connsiteX6043" fmla="*/ 1096616 w 5675092"/>
              <a:gd name="connsiteY6043" fmla="*/ 1496176 h 2397608"/>
              <a:gd name="connsiteX6044" fmla="*/ 1096616 w 5675092"/>
              <a:gd name="connsiteY6044" fmla="*/ 1490842 h 2397608"/>
              <a:gd name="connsiteX6045" fmla="*/ 1116433 w 5675092"/>
              <a:gd name="connsiteY6045" fmla="*/ 1692137 h 2397608"/>
              <a:gd name="connsiteX6046" fmla="*/ 1111806 w 5675092"/>
              <a:gd name="connsiteY6046" fmla="*/ 1687866 h 2397608"/>
              <a:gd name="connsiteX6047" fmla="*/ 1108982 w 5675092"/>
              <a:gd name="connsiteY6047" fmla="*/ 1679795 h 2397608"/>
              <a:gd name="connsiteX6048" fmla="*/ 1108668 w 5675092"/>
              <a:gd name="connsiteY6048" fmla="*/ 1683209 h 2397608"/>
              <a:gd name="connsiteX6049" fmla="*/ 1108355 w 5675092"/>
              <a:gd name="connsiteY6049" fmla="*/ 1683431 h 2397608"/>
              <a:gd name="connsiteX6050" fmla="*/ 1109387 w 5675092"/>
              <a:gd name="connsiteY6050" fmla="*/ 1687089 h 2397608"/>
              <a:gd name="connsiteX6051" fmla="*/ 1107977 w 5675092"/>
              <a:gd name="connsiteY6051" fmla="*/ 1686432 h 2397608"/>
              <a:gd name="connsiteX6052" fmla="*/ 1107322 w 5675092"/>
              <a:gd name="connsiteY6052" fmla="*/ 1684290 h 2397608"/>
              <a:gd name="connsiteX6053" fmla="*/ 1106833 w 5675092"/>
              <a:gd name="connsiteY6053" fmla="*/ 1685476 h 2397608"/>
              <a:gd name="connsiteX6054" fmla="*/ 1108983 w 5675092"/>
              <a:gd name="connsiteY6054" fmla="*/ 1689730 h 2397608"/>
              <a:gd name="connsiteX6055" fmla="*/ 1106472 w 5675092"/>
              <a:gd name="connsiteY6055" fmla="*/ 1697179 h 2397608"/>
              <a:gd name="connsiteX6056" fmla="*/ 1106472 w 5675092"/>
              <a:gd name="connsiteY6056" fmla="*/ 1692210 h 2397608"/>
              <a:gd name="connsiteX6057" fmla="*/ 1104535 w 5675092"/>
              <a:gd name="connsiteY6057" fmla="*/ 1691061 h 2397608"/>
              <a:gd name="connsiteX6058" fmla="*/ 1101843 w 5675092"/>
              <a:gd name="connsiteY6058" fmla="*/ 1697604 h 2397608"/>
              <a:gd name="connsiteX6059" fmla="*/ 1104678 w 5675092"/>
              <a:gd name="connsiteY6059" fmla="*/ 1702488 h 2397608"/>
              <a:gd name="connsiteX6060" fmla="*/ 1105938 w 5675092"/>
              <a:gd name="connsiteY6060" fmla="*/ 1704658 h 2397608"/>
              <a:gd name="connsiteX6061" fmla="*/ 1106847 w 5675092"/>
              <a:gd name="connsiteY6061" fmla="*/ 1704427 h 2397608"/>
              <a:gd name="connsiteX6062" fmla="*/ 1108474 w 5675092"/>
              <a:gd name="connsiteY6062" fmla="*/ 1705667 h 2397608"/>
              <a:gd name="connsiteX6063" fmla="*/ 1109746 w 5675092"/>
              <a:gd name="connsiteY6063" fmla="*/ 1703413 h 2397608"/>
              <a:gd name="connsiteX6064" fmla="*/ 1111584 w 5675092"/>
              <a:gd name="connsiteY6064" fmla="*/ 1700157 h 2397608"/>
              <a:gd name="connsiteX6065" fmla="*/ 1109384 w 5675092"/>
              <a:gd name="connsiteY6065" fmla="*/ 1696893 h 2397608"/>
              <a:gd name="connsiteX6066" fmla="*/ 1112103 w 5675092"/>
              <a:gd name="connsiteY6066" fmla="*/ 1692708 h 2397608"/>
              <a:gd name="connsiteX6067" fmla="*/ 1122058 w 5675092"/>
              <a:gd name="connsiteY6067" fmla="*/ 1763577 h 2397608"/>
              <a:gd name="connsiteX6068" fmla="*/ 1121954 w 5675092"/>
              <a:gd name="connsiteY6068" fmla="*/ 1763768 h 2397608"/>
              <a:gd name="connsiteX6069" fmla="*/ 1114418 w 5675092"/>
              <a:gd name="connsiteY6069" fmla="*/ 1761279 h 2397608"/>
              <a:gd name="connsiteX6070" fmla="*/ 1114418 w 5675092"/>
              <a:gd name="connsiteY6070" fmla="*/ 1764075 h 2397608"/>
              <a:gd name="connsiteX6071" fmla="*/ 1114560 w 5675092"/>
              <a:gd name="connsiteY6071" fmla="*/ 1764375 h 2397608"/>
              <a:gd name="connsiteX6072" fmla="*/ 1117335 w 5675092"/>
              <a:gd name="connsiteY6072" fmla="*/ 1763563 h 2397608"/>
              <a:gd name="connsiteX6073" fmla="*/ 1121664 w 5675092"/>
              <a:gd name="connsiteY6073" fmla="*/ 1766016 h 2397608"/>
              <a:gd name="connsiteX6074" fmla="*/ 1122192 w 5675092"/>
              <a:gd name="connsiteY6074" fmla="*/ 1765545 h 2397608"/>
              <a:gd name="connsiteX6075" fmla="*/ 1120091 w 5675092"/>
              <a:gd name="connsiteY6075" fmla="*/ 1722834 h 2397608"/>
              <a:gd name="connsiteX6076" fmla="*/ 1116896 w 5675092"/>
              <a:gd name="connsiteY6076" fmla="*/ 1724328 h 2397608"/>
              <a:gd name="connsiteX6077" fmla="*/ 1116663 w 5675092"/>
              <a:gd name="connsiteY6077" fmla="*/ 1725973 h 2397608"/>
              <a:gd name="connsiteX6078" fmla="*/ 1118460 w 5675092"/>
              <a:gd name="connsiteY6078" fmla="*/ 1725791 h 2397608"/>
              <a:gd name="connsiteX6079" fmla="*/ 1115572 w 5675092"/>
              <a:gd name="connsiteY6079" fmla="*/ 1652653 h 2397608"/>
              <a:gd name="connsiteX6080" fmla="*/ 1114045 w 5675092"/>
              <a:gd name="connsiteY6080" fmla="*/ 1649591 h 2397608"/>
              <a:gd name="connsiteX6081" fmla="*/ 1113676 w 5675092"/>
              <a:gd name="connsiteY6081" fmla="*/ 1648853 h 2397608"/>
              <a:gd name="connsiteX6082" fmla="*/ 1111068 w 5675092"/>
              <a:gd name="connsiteY6082" fmla="*/ 1648954 h 2397608"/>
              <a:gd name="connsiteX6083" fmla="*/ 1109391 w 5675092"/>
              <a:gd name="connsiteY6083" fmla="*/ 1648729 h 2397608"/>
              <a:gd name="connsiteX6084" fmla="*/ 1109952 w 5675092"/>
              <a:gd name="connsiteY6084" fmla="*/ 1651169 h 2397608"/>
              <a:gd name="connsiteX6085" fmla="*/ 1109007 w 5675092"/>
              <a:gd name="connsiteY6085" fmla="*/ 1657164 h 2397608"/>
              <a:gd name="connsiteX6086" fmla="*/ 1112785 w 5675092"/>
              <a:gd name="connsiteY6086" fmla="*/ 1657795 h 2397608"/>
              <a:gd name="connsiteX6087" fmla="*/ 1114500 w 5675092"/>
              <a:gd name="connsiteY6087" fmla="*/ 1656363 h 2397608"/>
              <a:gd name="connsiteX6088" fmla="*/ 1114445 w 5675092"/>
              <a:gd name="connsiteY6088" fmla="*/ 1654019 h 2397608"/>
              <a:gd name="connsiteX6089" fmla="*/ 1114270 w 5675092"/>
              <a:gd name="connsiteY6089" fmla="*/ 1651434 h 2397608"/>
              <a:gd name="connsiteX6090" fmla="*/ 1105109 w 5675092"/>
              <a:gd name="connsiteY6090" fmla="*/ 1492244 h 2397608"/>
              <a:gd name="connsiteX6091" fmla="*/ 1104857 w 5675092"/>
              <a:gd name="connsiteY6091" fmla="*/ 1492112 h 2397608"/>
              <a:gd name="connsiteX6092" fmla="*/ 1102532 w 5675092"/>
              <a:gd name="connsiteY6092" fmla="*/ 1491008 h 2397608"/>
              <a:gd name="connsiteX6093" fmla="*/ 1103311 w 5675092"/>
              <a:gd name="connsiteY6093" fmla="*/ 1492558 h 2397608"/>
              <a:gd name="connsiteX6094" fmla="*/ 1104359 w 5675092"/>
              <a:gd name="connsiteY6094" fmla="*/ 1492826 h 2397608"/>
              <a:gd name="connsiteX6095" fmla="*/ 1120421 w 5675092"/>
              <a:gd name="connsiteY6095" fmla="*/ 1703956 h 2397608"/>
              <a:gd name="connsiteX6096" fmla="*/ 1119626 w 5675092"/>
              <a:gd name="connsiteY6096" fmla="*/ 1701471 h 2397608"/>
              <a:gd name="connsiteX6097" fmla="*/ 1117094 w 5675092"/>
              <a:gd name="connsiteY6097" fmla="*/ 1701009 h 2397608"/>
              <a:gd name="connsiteX6098" fmla="*/ 1116133 w 5675092"/>
              <a:gd name="connsiteY6098" fmla="*/ 1702413 h 2397608"/>
              <a:gd name="connsiteX6099" fmla="*/ 1116635 w 5675092"/>
              <a:gd name="connsiteY6099" fmla="*/ 1704067 h 2397608"/>
              <a:gd name="connsiteX6100" fmla="*/ 1115001 w 5675092"/>
              <a:gd name="connsiteY6100" fmla="*/ 1704067 h 2397608"/>
              <a:gd name="connsiteX6101" fmla="*/ 1114816 w 5675092"/>
              <a:gd name="connsiteY6101" fmla="*/ 1704337 h 2397608"/>
              <a:gd name="connsiteX6102" fmla="*/ 1114797 w 5675092"/>
              <a:gd name="connsiteY6102" fmla="*/ 1704067 h 2397608"/>
              <a:gd name="connsiteX6103" fmla="*/ 1114218 w 5675092"/>
              <a:gd name="connsiteY6103" fmla="*/ 1704067 h 2397608"/>
              <a:gd name="connsiteX6104" fmla="*/ 1112078 w 5675092"/>
              <a:gd name="connsiteY6104" fmla="*/ 1700891 h 2397608"/>
              <a:gd name="connsiteX6105" fmla="*/ 1112152 w 5675092"/>
              <a:gd name="connsiteY6105" fmla="*/ 1701980 h 2397608"/>
              <a:gd name="connsiteX6106" fmla="*/ 1112323 w 5675092"/>
              <a:gd name="connsiteY6106" fmla="*/ 1704506 h 2397608"/>
              <a:gd name="connsiteX6107" fmla="*/ 1117480 w 5675092"/>
              <a:gd name="connsiteY6107" fmla="*/ 1706695 h 2397608"/>
              <a:gd name="connsiteX6108" fmla="*/ 1120421 w 5675092"/>
              <a:gd name="connsiteY6108" fmla="*/ 1703956 h 2397608"/>
              <a:gd name="connsiteX6109" fmla="*/ 1106642 w 5675092"/>
              <a:gd name="connsiteY6109" fmla="*/ 1470800 h 2397608"/>
              <a:gd name="connsiteX6110" fmla="*/ 1101002 w 5675092"/>
              <a:gd name="connsiteY6110" fmla="*/ 1470487 h 2397608"/>
              <a:gd name="connsiteX6111" fmla="*/ 1100768 w 5675092"/>
              <a:gd name="connsiteY6111" fmla="*/ 1471150 h 2397608"/>
              <a:gd name="connsiteX6112" fmla="*/ 1105883 w 5675092"/>
              <a:gd name="connsiteY6112" fmla="*/ 1472255 h 2397608"/>
              <a:gd name="connsiteX6113" fmla="*/ 1144324 w 5675092"/>
              <a:gd name="connsiteY6113" fmla="*/ 2024648 h 2397608"/>
              <a:gd name="connsiteX6114" fmla="*/ 1142294 w 5675092"/>
              <a:gd name="connsiteY6114" fmla="*/ 2030479 h 2397608"/>
              <a:gd name="connsiteX6115" fmla="*/ 1139661 w 5675092"/>
              <a:gd name="connsiteY6115" fmla="*/ 2027361 h 2397608"/>
              <a:gd name="connsiteX6116" fmla="*/ 1144324 w 5675092"/>
              <a:gd name="connsiteY6116" fmla="*/ 2024648 h 2397608"/>
              <a:gd name="connsiteX6117" fmla="*/ 1123212 w 5675092"/>
              <a:gd name="connsiteY6117" fmla="*/ 1711770 h 2397608"/>
              <a:gd name="connsiteX6118" fmla="*/ 1120141 w 5675092"/>
              <a:gd name="connsiteY6118" fmla="*/ 1709053 h 2397608"/>
              <a:gd name="connsiteX6119" fmla="*/ 1117995 w 5675092"/>
              <a:gd name="connsiteY6119" fmla="*/ 1714273 h 2397608"/>
              <a:gd name="connsiteX6120" fmla="*/ 1116896 w 5675092"/>
              <a:gd name="connsiteY6120" fmla="*/ 1712382 h 2397608"/>
              <a:gd name="connsiteX6121" fmla="*/ 1116897 w 5675092"/>
              <a:gd name="connsiteY6121" fmla="*/ 1716866 h 2397608"/>
              <a:gd name="connsiteX6122" fmla="*/ 1121922 w 5675092"/>
              <a:gd name="connsiteY6122" fmla="*/ 1716866 h 2397608"/>
              <a:gd name="connsiteX6123" fmla="*/ 1121921 w 5675092"/>
              <a:gd name="connsiteY6123" fmla="*/ 1711889 h 2397608"/>
              <a:gd name="connsiteX6124" fmla="*/ 1124466 w 5675092"/>
              <a:gd name="connsiteY6124" fmla="*/ 1706552 h 2397608"/>
              <a:gd name="connsiteX6125" fmla="*/ 1124268 w 5675092"/>
              <a:gd name="connsiteY6125" fmla="*/ 1707387 h 2397608"/>
              <a:gd name="connsiteX6126" fmla="*/ 1124354 w 5675092"/>
              <a:gd name="connsiteY6126" fmla="*/ 1705938 h 2397608"/>
              <a:gd name="connsiteX6127" fmla="*/ 1129227 w 5675092"/>
              <a:gd name="connsiteY6127" fmla="*/ 1758275 h 2397608"/>
              <a:gd name="connsiteX6128" fmla="*/ 1125903 w 5675092"/>
              <a:gd name="connsiteY6128" fmla="*/ 1756995 h 2397608"/>
              <a:gd name="connsiteX6129" fmla="*/ 1126755 w 5675092"/>
              <a:gd name="connsiteY6129" fmla="*/ 1758560 h 2397608"/>
              <a:gd name="connsiteX6130" fmla="*/ 1124416 w 5675092"/>
              <a:gd name="connsiteY6130" fmla="*/ 1761211 h 2397608"/>
              <a:gd name="connsiteX6131" fmla="*/ 1129491 w 5675092"/>
              <a:gd name="connsiteY6131" fmla="*/ 1751329 h 2397608"/>
              <a:gd name="connsiteX6132" fmla="*/ 1103764 w 5675092"/>
              <a:gd name="connsiteY6132" fmla="*/ 1752757 h 2397608"/>
              <a:gd name="connsiteX6133" fmla="*/ 1107181 w 5675092"/>
              <a:gd name="connsiteY6133" fmla="*/ 1757708 h 2397608"/>
              <a:gd name="connsiteX6134" fmla="*/ 1111896 w 5675092"/>
              <a:gd name="connsiteY6134" fmla="*/ 1758751 h 2397608"/>
              <a:gd name="connsiteX6135" fmla="*/ 1111915 w 5675092"/>
              <a:gd name="connsiteY6135" fmla="*/ 1758794 h 2397608"/>
              <a:gd name="connsiteX6136" fmla="*/ 1116615 w 5675092"/>
              <a:gd name="connsiteY6136" fmla="*/ 1760035 h 2397608"/>
              <a:gd name="connsiteX6137" fmla="*/ 1119440 w 5675092"/>
              <a:gd name="connsiteY6137" fmla="*/ 1753817 h 2397608"/>
              <a:gd name="connsiteX6138" fmla="*/ 1129491 w 5675092"/>
              <a:gd name="connsiteY6138" fmla="*/ 1751329 h 2397608"/>
              <a:gd name="connsiteX6139" fmla="*/ 1124846 w 5675092"/>
              <a:gd name="connsiteY6139" fmla="*/ 1673966 h 2397608"/>
              <a:gd name="connsiteX6140" fmla="*/ 1123762 w 5675092"/>
              <a:gd name="connsiteY6140" fmla="*/ 1673564 h 2397608"/>
              <a:gd name="connsiteX6141" fmla="*/ 1122977 w 5675092"/>
              <a:gd name="connsiteY6141" fmla="*/ 1673855 h 2397608"/>
              <a:gd name="connsiteX6142" fmla="*/ 1123534 w 5675092"/>
              <a:gd name="connsiteY6142" fmla="*/ 1674143 h 2397608"/>
              <a:gd name="connsiteX6143" fmla="*/ 1122388 w 5675092"/>
              <a:gd name="connsiteY6143" fmla="*/ 1675770 h 2397608"/>
              <a:gd name="connsiteX6144" fmla="*/ 1121475 w 5675092"/>
              <a:gd name="connsiteY6144" fmla="*/ 1678876 h 2397608"/>
              <a:gd name="connsiteX6145" fmla="*/ 1121475 w 5675092"/>
              <a:gd name="connsiteY6145" fmla="*/ 1678959 h 2397608"/>
              <a:gd name="connsiteX6146" fmla="*/ 1121451 w 5675092"/>
              <a:gd name="connsiteY6146" fmla="*/ 1678959 h 2397608"/>
              <a:gd name="connsiteX6147" fmla="*/ 1121367 w 5675092"/>
              <a:gd name="connsiteY6147" fmla="*/ 1679245 h 2397608"/>
              <a:gd name="connsiteX6148" fmla="*/ 1127836 w 5675092"/>
              <a:gd name="connsiteY6148" fmla="*/ 1693157 h 2397608"/>
              <a:gd name="connsiteX6149" fmla="*/ 1125722 w 5675092"/>
              <a:gd name="connsiteY6149" fmla="*/ 1691937 h 2397608"/>
              <a:gd name="connsiteX6150" fmla="*/ 1125391 w 5675092"/>
              <a:gd name="connsiteY6150" fmla="*/ 1691910 h 2397608"/>
              <a:gd name="connsiteX6151" fmla="*/ 1124873 w 5675092"/>
              <a:gd name="connsiteY6151" fmla="*/ 1693867 h 2397608"/>
              <a:gd name="connsiteX6152" fmla="*/ 1124120 w 5675092"/>
              <a:gd name="connsiteY6152" fmla="*/ 1691805 h 2397608"/>
              <a:gd name="connsiteX6153" fmla="*/ 1123021 w 5675092"/>
              <a:gd name="connsiteY6153" fmla="*/ 1691714 h 2397608"/>
              <a:gd name="connsiteX6154" fmla="*/ 1121686 w 5675092"/>
              <a:gd name="connsiteY6154" fmla="*/ 1692338 h 2397608"/>
              <a:gd name="connsiteX6155" fmla="*/ 1119409 w 5675092"/>
              <a:gd name="connsiteY6155" fmla="*/ 1691987 h 2397608"/>
              <a:gd name="connsiteX6156" fmla="*/ 1120979 w 5675092"/>
              <a:gd name="connsiteY6156" fmla="*/ 1685147 h 2397608"/>
              <a:gd name="connsiteX6157" fmla="*/ 1120883 w 5675092"/>
              <a:gd name="connsiteY6157" fmla="*/ 1684852 h 2397608"/>
              <a:gd name="connsiteX6158" fmla="*/ 1120679 w 5675092"/>
              <a:gd name="connsiteY6158" fmla="*/ 1685648 h 2397608"/>
              <a:gd name="connsiteX6159" fmla="*/ 1120419 w 5675092"/>
              <a:gd name="connsiteY6159" fmla="*/ 1685673 h 2397608"/>
              <a:gd name="connsiteX6160" fmla="*/ 1120790 w 5675092"/>
              <a:gd name="connsiteY6160" fmla="*/ 1684571 h 2397608"/>
              <a:gd name="connsiteX6161" fmla="*/ 1120469 w 5675092"/>
              <a:gd name="connsiteY6161" fmla="*/ 1683592 h 2397608"/>
              <a:gd name="connsiteX6162" fmla="*/ 1116896 w 5675092"/>
              <a:gd name="connsiteY6162" fmla="*/ 1682037 h 2397608"/>
              <a:gd name="connsiteX6163" fmla="*/ 1120770 w 5675092"/>
              <a:gd name="connsiteY6163" fmla="*/ 1682628 h 2397608"/>
              <a:gd name="connsiteX6164" fmla="*/ 1119432 w 5675092"/>
              <a:gd name="connsiteY6164" fmla="*/ 1678959 h 2397608"/>
              <a:gd name="connsiteX6165" fmla="*/ 1116641 w 5675092"/>
              <a:gd name="connsiteY6165" fmla="*/ 1678959 h 2397608"/>
              <a:gd name="connsiteX6166" fmla="*/ 1117122 w 5675092"/>
              <a:gd name="connsiteY6166" fmla="*/ 1677627 h 2397608"/>
              <a:gd name="connsiteX6167" fmla="*/ 1114424 w 5675092"/>
              <a:gd name="connsiteY6167" fmla="*/ 1678787 h 2397608"/>
              <a:gd name="connsiteX6168" fmla="*/ 1114114 w 5675092"/>
              <a:gd name="connsiteY6168" fmla="*/ 1681487 h 2397608"/>
              <a:gd name="connsiteX6169" fmla="*/ 1116511 w 5675092"/>
              <a:gd name="connsiteY6169" fmla="*/ 1682278 h 2397608"/>
              <a:gd name="connsiteX6170" fmla="*/ 1115798 w 5675092"/>
              <a:gd name="connsiteY6170" fmla="*/ 1686043 h 2397608"/>
              <a:gd name="connsiteX6171" fmla="*/ 1116375 w 5675092"/>
              <a:gd name="connsiteY6171" fmla="*/ 1685573 h 2397608"/>
              <a:gd name="connsiteX6172" fmla="*/ 1118754 w 5675092"/>
              <a:gd name="connsiteY6172" fmla="*/ 1685834 h 2397608"/>
              <a:gd name="connsiteX6173" fmla="*/ 1120419 w 5675092"/>
              <a:gd name="connsiteY6173" fmla="*/ 1685673 h 2397608"/>
              <a:gd name="connsiteX6174" fmla="*/ 1119056 w 5675092"/>
              <a:gd name="connsiteY6174" fmla="*/ 1689721 h 2397608"/>
              <a:gd name="connsiteX6175" fmla="*/ 1116639 w 5675092"/>
              <a:gd name="connsiteY6175" fmla="*/ 1689421 h 2397608"/>
              <a:gd name="connsiteX6176" fmla="*/ 1115854 w 5675092"/>
              <a:gd name="connsiteY6176" fmla="*/ 1688742 h 2397608"/>
              <a:gd name="connsiteX6177" fmla="*/ 1116496 w 5675092"/>
              <a:gd name="connsiteY6177" fmla="*/ 1692129 h 2397608"/>
              <a:gd name="connsiteX6178" fmla="*/ 1116635 w 5675092"/>
              <a:gd name="connsiteY6178" fmla="*/ 1692111 h 2397608"/>
              <a:gd name="connsiteX6179" fmla="*/ 1115213 w 5675092"/>
              <a:gd name="connsiteY6179" fmla="*/ 1696798 h 2397608"/>
              <a:gd name="connsiteX6180" fmla="*/ 1119440 w 5675092"/>
              <a:gd name="connsiteY6180" fmla="*/ 1696986 h 2397608"/>
              <a:gd name="connsiteX6181" fmla="*/ 1119440 w 5675092"/>
              <a:gd name="connsiteY6181" fmla="*/ 1694113 h 2397608"/>
              <a:gd name="connsiteX6182" fmla="*/ 1126979 w 5675092"/>
              <a:gd name="connsiteY6182" fmla="*/ 1699089 h 2397608"/>
              <a:gd name="connsiteX6183" fmla="*/ 1127260 w 5675092"/>
              <a:gd name="connsiteY6183" fmla="*/ 1696031 h 2397608"/>
              <a:gd name="connsiteX6184" fmla="*/ 1124434 w 5675092"/>
              <a:gd name="connsiteY6184" fmla="*/ 1696964 h 2397608"/>
              <a:gd name="connsiteX6185" fmla="*/ 1126005 w 5675092"/>
              <a:gd name="connsiteY6185" fmla="*/ 1694475 h 2397608"/>
              <a:gd name="connsiteX6186" fmla="*/ 1124981 w 5675092"/>
              <a:gd name="connsiteY6186" fmla="*/ 1631219 h 2397608"/>
              <a:gd name="connsiteX6187" fmla="*/ 1117930 w 5675092"/>
              <a:gd name="connsiteY6187" fmla="*/ 1634395 h 2397608"/>
              <a:gd name="connsiteX6188" fmla="*/ 1119611 w 5675092"/>
              <a:gd name="connsiteY6188" fmla="*/ 1623495 h 2397608"/>
              <a:gd name="connsiteX6189" fmla="*/ 1120159 w 5675092"/>
              <a:gd name="connsiteY6189" fmla="*/ 1631547 h 2397608"/>
              <a:gd name="connsiteX6190" fmla="*/ 1124981 w 5675092"/>
              <a:gd name="connsiteY6190" fmla="*/ 1631219 h 2397608"/>
              <a:gd name="connsiteX6191" fmla="*/ 1127868 w 5675092"/>
              <a:gd name="connsiteY6191" fmla="*/ 1669382 h 2397608"/>
              <a:gd name="connsiteX6192" fmla="*/ 1126638 w 5675092"/>
              <a:gd name="connsiteY6192" fmla="*/ 1669785 h 2397608"/>
              <a:gd name="connsiteX6193" fmla="*/ 1124119 w 5675092"/>
              <a:gd name="connsiteY6193" fmla="*/ 1662212 h 2397608"/>
              <a:gd name="connsiteX6194" fmla="*/ 1120026 w 5675092"/>
              <a:gd name="connsiteY6194" fmla="*/ 1663159 h 2397608"/>
              <a:gd name="connsiteX6195" fmla="*/ 1117461 w 5675092"/>
              <a:gd name="connsiteY6195" fmla="*/ 1662753 h 2397608"/>
              <a:gd name="connsiteX6196" fmla="*/ 1117543 w 5675092"/>
              <a:gd name="connsiteY6196" fmla="*/ 1663966 h 2397608"/>
              <a:gd name="connsiteX6197" fmla="*/ 1117823 w 5675092"/>
              <a:gd name="connsiteY6197" fmla="*/ 1664106 h 2397608"/>
              <a:gd name="connsiteX6198" fmla="*/ 1121600 w 5675092"/>
              <a:gd name="connsiteY6198" fmla="*/ 1669785 h 2397608"/>
              <a:gd name="connsiteX6199" fmla="*/ 1111526 w 5675092"/>
              <a:gd name="connsiteY6199" fmla="*/ 1662213 h 2397608"/>
              <a:gd name="connsiteX6200" fmla="*/ 1107984 w 5675092"/>
              <a:gd name="connsiteY6200" fmla="*/ 1667537 h 2397608"/>
              <a:gd name="connsiteX6201" fmla="*/ 1106972 w 5675092"/>
              <a:gd name="connsiteY6201" fmla="*/ 1667351 h 2397608"/>
              <a:gd name="connsiteX6202" fmla="*/ 1106972 w 5675092"/>
              <a:gd name="connsiteY6202" fmla="*/ 1667899 h 2397608"/>
              <a:gd name="connsiteX6203" fmla="*/ 1106973 w 5675092"/>
              <a:gd name="connsiteY6203" fmla="*/ 1669818 h 2397608"/>
              <a:gd name="connsiteX6204" fmla="*/ 1107766 w 5675092"/>
              <a:gd name="connsiteY6204" fmla="*/ 1670172 h 2397608"/>
              <a:gd name="connsiteX6205" fmla="*/ 1111492 w 5675092"/>
              <a:gd name="connsiteY6205" fmla="*/ 1669860 h 2397608"/>
              <a:gd name="connsiteX6206" fmla="*/ 1111492 w 5675092"/>
              <a:gd name="connsiteY6206" fmla="*/ 1677312 h 2397608"/>
              <a:gd name="connsiteX6207" fmla="*/ 1109211 w 5675092"/>
              <a:gd name="connsiteY6207" fmla="*/ 1677312 h 2397608"/>
              <a:gd name="connsiteX6208" fmla="*/ 1109120 w 5675092"/>
              <a:gd name="connsiteY6208" fmla="*/ 1677477 h 2397608"/>
              <a:gd name="connsiteX6209" fmla="*/ 1111806 w 5675092"/>
              <a:gd name="connsiteY6209" fmla="*/ 1680726 h 2397608"/>
              <a:gd name="connsiteX6210" fmla="*/ 1113976 w 5675092"/>
              <a:gd name="connsiteY6210" fmla="*/ 1681442 h 2397608"/>
              <a:gd name="connsiteX6211" fmla="*/ 1113192 w 5675092"/>
              <a:gd name="connsiteY6211" fmla="*/ 1669892 h 2397608"/>
              <a:gd name="connsiteX6212" fmla="*/ 1119301 w 5675092"/>
              <a:gd name="connsiteY6212" fmla="*/ 1671954 h 2397608"/>
              <a:gd name="connsiteX6213" fmla="*/ 1121249 w 5675092"/>
              <a:gd name="connsiteY6213" fmla="*/ 1672962 h 2397608"/>
              <a:gd name="connsiteX6214" fmla="*/ 1121081 w 5675092"/>
              <a:gd name="connsiteY6214" fmla="*/ 1670350 h 2397608"/>
              <a:gd name="connsiteX6215" fmla="*/ 1126179 w 5675092"/>
              <a:gd name="connsiteY6215" fmla="*/ 1669676 h 2397608"/>
              <a:gd name="connsiteX6216" fmla="*/ 1126179 w 5675092"/>
              <a:gd name="connsiteY6216" fmla="*/ 1671944 h 2397608"/>
              <a:gd name="connsiteX6217" fmla="*/ 1132190 w 5675092"/>
              <a:gd name="connsiteY6217" fmla="*/ 1729443 h 2397608"/>
              <a:gd name="connsiteX6218" fmla="*/ 1132046 w 5675092"/>
              <a:gd name="connsiteY6218" fmla="*/ 1730735 h 2397608"/>
              <a:gd name="connsiteX6219" fmla="*/ 1131625 w 5675092"/>
              <a:gd name="connsiteY6219" fmla="*/ 1730688 h 2397608"/>
              <a:gd name="connsiteX6220" fmla="*/ 1134517 w 5675092"/>
              <a:gd name="connsiteY6220" fmla="*/ 1726453 h 2397608"/>
              <a:gd name="connsiteX6221" fmla="*/ 1134186 w 5675092"/>
              <a:gd name="connsiteY6221" fmla="*/ 1725470 h 2397608"/>
              <a:gd name="connsiteX6222" fmla="*/ 1133731 w 5675092"/>
              <a:gd name="connsiteY6222" fmla="*/ 1726052 h 2397608"/>
              <a:gd name="connsiteX6223" fmla="*/ 1133549 w 5675092"/>
              <a:gd name="connsiteY6223" fmla="*/ 1726453 h 2397608"/>
              <a:gd name="connsiteX6224" fmla="*/ 1137030 w 5675092"/>
              <a:gd name="connsiteY6224" fmla="*/ 1761279 h 2397608"/>
              <a:gd name="connsiteX6225" fmla="*/ 1134427 w 5675092"/>
              <a:gd name="connsiteY6225" fmla="*/ 1760277 h 2397608"/>
              <a:gd name="connsiteX6226" fmla="*/ 1134613 w 5675092"/>
              <a:gd name="connsiteY6226" fmla="*/ 1763012 h 2397608"/>
              <a:gd name="connsiteX6227" fmla="*/ 1135077 w 5675092"/>
              <a:gd name="connsiteY6227" fmla="*/ 1762783 h 2397608"/>
              <a:gd name="connsiteX6228" fmla="*/ 1138825 w 5675092"/>
              <a:gd name="connsiteY6228" fmla="*/ 1775143 h 2397608"/>
              <a:gd name="connsiteX6229" fmla="*/ 1135796 w 5675092"/>
              <a:gd name="connsiteY6229" fmla="*/ 1770642 h 2397608"/>
              <a:gd name="connsiteX6230" fmla="*/ 1135140 w 5675092"/>
              <a:gd name="connsiteY6230" fmla="*/ 1770769 h 2397608"/>
              <a:gd name="connsiteX6231" fmla="*/ 1132781 w 5675092"/>
              <a:gd name="connsiteY6231" fmla="*/ 1773110 h 2397608"/>
              <a:gd name="connsiteX6232" fmla="*/ 1129707 w 5675092"/>
              <a:gd name="connsiteY6232" fmla="*/ 1769579 h 2397608"/>
              <a:gd name="connsiteX6233" fmla="*/ 1128488 w 5675092"/>
              <a:gd name="connsiteY6233" fmla="*/ 1768741 h 2397608"/>
              <a:gd name="connsiteX6234" fmla="*/ 1126979 w 5675092"/>
              <a:gd name="connsiteY6234" fmla="*/ 1768741 h 2397608"/>
              <a:gd name="connsiteX6235" fmla="*/ 1127367 w 5675092"/>
              <a:gd name="connsiteY6235" fmla="*/ 1767972 h 2397608"/>
              <a:gd name="connsiteX6236" fmla="*/ 1124753 w 5675092"/>
              <a:gd name="connsiteY6236" fmla="*/ 1766176 h 2397608"/>
              <a:gd name="connsiteX6237" fmla="*/ 1122520 w 5675092"/>
              <a:gd name="connsiteY6237" fmla="*/ 1770379 h 2397608"/>
              <a:gd name="connsiteX6238" fmla="*/ 1121440 w 5675092"/>
              <a:gd name="connsiteY6238" fmla="*/ 1769809 h 2397608"/>
              <a:gd name="connsiteX6239" fmla="*/ 1116931 w 5675092"/>
              <a:gd name="connsiteY6239" fmla="*/ 1773716 h 2397608"/>
              <a:gd name="connsiteX6240" fmla="*/ 1118421 w 5675092"/>
              <a:gd name="connsiteY6240" fmla="*/ 1775271 h 2397608"/>
              <a:gd name="connsiteX6241" fmla="*/ 1118638 w 5675092"/>
              <a:gd name="connsiteY6241" fmla="*/ 1775998 h 2397608"/>
              <a:gd name="connsiteX6242" fmla="*/ 1119163 w 5675092"/>
              <a:gd name="connsiteY6242" fmla="*/ 1776612 h 2397608"/>
              <a:gd name="connsiteX6243" fmla="*/ 1119580 w 5675092"/>
              <a:gd name="connsiteY6243" fmla="*/ 1774011 h 2397608"/>
              <a:gd name="connsiteX6244" fmla="*/ 1126038 w 5675092"/>
              <a:gd name="connsiteY6244" fmla="*/ 1771052 h 2397608"/>
              <a:gd name="connsiteX6245" fmla="*/ 1121985 w 5675092"/>
              <a:gd name="connsiteY6245" fmla="*/ 1778299 h 2397608"/>
              <a:gd name="connsiteX6246" fmla="*/ 1127090 w 5675092"/>
              <a:gd name="connsiteY6246" fmla="*/ 1780408 h 2397608"/>
              <a:gd name="connsiteX6247" fmla="*/ 1130062 w 5675092"/>
              <a:gd name="connsiteY6247" fmla="*/ 1776361 h 2397608"/>
              <a:gd name="connsiteX6248" fmla="*/ 1130420 w 5675092"/>
              <a:gd name="connsiteY6248" fmla="*/ 1775453 h 2397608"/>
              <a:gd name="connsiteX6249" fmla="*/ 1130737 w 5675092"/>
              <a:gd name="connsiteY6249" fmla="*/ 1775441 h 2397608"/>
              <a:gd name="connsiteX6250" fmla="*/ 1132004 w 5675092"/>
              <a:gd name="connsiteY6250" fmla="*/ 1773716 h 2397608"/>
              <a:gd name="connsiteX6251" fmla="*/ 1134411 w 5675092"/>
              <a:gd name="connsiteY6251" fmla="*/ 1775305 h 2397608"/>
              <a:gd name="connsiteX6252" fmla="*/ 1131831 w 5675092"/>
              <a:gd name="connsiteY6252" fmla="*/ 1668081 h 2397608"/>
              <a:gd name="connsiteX6253" fmla="*/ 1129078 w 5675092"/>
              <a:gd name="connsiteY6253" fmla="*/ 1668984 h 2397608"/>
              <a:gd name="connsiteX6254" fmla="*/ 1131568 w 5675092"/>
              <a:gd name="connsiteY6254" fmla="*/ 1669302 h 2397608"/>
              <a:gd name="connsiteX6255" fmla="*/ 1131657 w 5675092"/>
              <a:gd name="connsiteY6255" fmla="*/ 1669289 h 2397608"/>
              <a:gd name="connsiteX6256" fmla="*/ 1128934 w 5675092"/>
              <a:gd name="connsiteY6256" fmla="*/ 1618069 h 2397608"/>
              <a:gd name="connsiteX6257" fmla="*/ 1124841 w 5675092"/>
              <a:gd name="connsiteY6257" fmla="*/ 1629132 h 2397608"/>
              <a:gd name="connsiteX6258" fmla="*/ 1124294 w 5675092"/>
              <a:gd name="connsiteY6258" fmla="*/ 1621080 h 2397608"/>
              <a:gd name="connsiteX6259" fmla="*/ 1128934 w 5675092"/>
              <a:gd name="connsiteY6259" fmla="*/ 1618069 h 2397608"/>
              <a:gd name="connsiteX6260" fmla="*/ 1131147 w 5675092"/>
              <a:gd name="connsiteY6260" fmla="*/ 1650288 h 2397608"/>
              <a:gd name="connsiteX6261" fmla="*/ 1125838 w 5675092"/>
              <a:gd name="connsiteY6261" fmla="*/ 1643458 h 2397608"/>
              <a:gd name="connsiteX6262" fmla="*/ 1131147 w 5675092"/>
              <a:gd name="connsiteY6262" fmla="*/ 1650288 h 2397608"/>
              <a:gd name="connsiteX6263" fmla="*/ 1141488 w 5675092"/>
              <a:gd name="connsiteY6263" fmla="*/ 1754375 h 2397608"/>
              <a:gd name="connsiteX6264" fmla="*/ 1139187 w 5675092"/>
              <a:gd name="connsiteY6264" fmla="*/ 1752897 h 2397608"/>
              <a:gd name="connsiteX6265" fmla="*/ 1136080 w 5675092"/>
              <a:gd name="connsiteY6265" fmla="*/ 1754370 h 2397608"/>
              <a:gd name="connsiteX6266" fmla="*/ 1136047 w 5675092"/>
              <a:gd name="connsiteY6266" fmla="*/ 1754321 h 2397608"/>
              <a:gd name="connsiteX6267" fmla="*/ 1132004 w 5675092"/>
              <a:gd name="connsiteY6267" fmla="*/ 1756303 h 2397608"/>
              <a:gd name="connsiteX6268" fmla="*/ 1136080 w 5675092"/>
              <a:gd name="connsiteY6268" fmla="*/ 1754370 h 2397608"/>
              <a:gd name="connsiteX6269" fmla="*/ 1137971 w 5675092"/>
              <a:gd name="connsiteY6269" fmla="*/ 1757237 h 2397608"/>
              <a:gd name="connsiteX6270" fmla="*/ 1139936 w 5675092"/>
              <a:gd name="connsiteY6270" fmla="*/ 1760381 h 2397608"/>
              <a:gd name="connsiteX6271" fmla="*/ 1141810 w 5675092"/>
              <a:gd name="connsiteY6271" fmla="*/ 1759454 h 2397608"/>
              <a:gd name="connsiteX6272" fmla="*/ 1141738 w 5675092"/>
              <a:gd name="connsiteY6272" fmla="*/ 1758169 h 2397608"/>
              <a:gd name="connsiteX6273" fmla="*/ 1139540 w 5675092"/>
              <a:gd name="connsiteY6273" fmla="*/ 1756302 h 2397608"/>
              <a:gd name="connsiteX6274" fmla="*/ 1173994 w 5675092"/>
              <a:gd name="connsiteY6274" fmla="*/ 2229667 h 2397608"/>
              <a:gd name="connsiteX6275" fmla="*/ 1151388 w 5675092"/>
              <a:gd name="connsiteY6275" fmla="*/ 2233899 h 2397608"/>
              <a:gd name="connsiteX6276" fmla="*/ 1148127 w 5675092"/>
              <a:gd name="connsiteY6276" fmla="*/ 2223335 h 2397608"/>
              <a:gd name="connsiteX6277" fmla="*/ 1168383 w 5675092"/>
              <a:gd name="connsiteY6277" fmla="*/ 2221959 h 2397608"/>
              <a:gd name="connsiteX6278" fmla="*/ 1173994 w 5675092"/>
              <a:gd name="connsiteY6278" fmla="*/ 2229667 h 2397608"/>
              <a:gd name="connsiteX6279" fmla="*/ 1143008 w 5675092"/>
              <a:gd name="connsiteY6279" fmla="*/ 1771311 h 2397608"/>
              <a:gd name="connsiteX6280" fmla="*/ 1142096 w 5675092"/>
              <a:gd name="connsiteY6280" fmla="*/ 1771234 h 2397608"/>
              <a:gd name="connsiteX6281" fmla="*/ 1142805 w 5675092"/>
              <a:gd name="connsiteY6281" fmla="*/ 1772429 h 2397608"/>
              <a:gd name="connsiteX6282" fmla="*/ 1048880 w 5675092"/>
              <a:gd name="connsiteY6282" fmla="*/ 385065 h 2397608"/>
              <a:gd name="connsiteX6283" fmla="*/ 1047861 w 5675092"/>
              <a:gd name="connsiteY6283" fmla="*/ 396904 h 2397608"/>
              <a:gd name="connsiteX6284" fmla="*/ 1040611 w 5675092"/>
              <a:gd name="connsiteY6284" fmla="*/ 394273 h 2397608"/>
              <a:gd name="connsiteX6285" fmla="*/ 1047861 w 5675092"/>
              <a:gd name="connsiteY6285" fmla="*/ 389011 h 2397608"/>
              <a:gd name="connsiteX6286" fmla="*/ 1047861 w 5675092"/>
              <a:gd name="connsiteY6286" fmla="*/ 383750 h 2397608"/>
              <a:gd name="connsiteX6287" fmla="*/ 1048880 w 5675092"/>
              <a:gd name="connsiteY6287" fmla="*/ 385065 h 2397608"/>
              <a:gd name="connsiteX6288" fmla="*/ 1139509 w 5675092"/>
              <a:gd name="connsiteY6288" fmla="*/ 1719351 h 2397608"/>
              <a:gd name="connsiteX6289" fmla="*/ 1132312 w 5675092"/>
              <a:gd name="connsiteY6289" fmla="*/ 1719154 h 2397608"/>
              <a:gd name="connsiteX6290" fmla="*/ 1132004 w 5675092"/>
              <a:gd name="connsiteY6290" fmla="*/ 1718988 h 2397608"/>
              <a:gd name="connsiteX6291" fmla="*/ 1132058 w 5675092"/>
              <a:gd name="connsiteY6291" fmla="*/ 1719147 h 2397608"/>
              <a:gd name="connsiteX6292" fmla="*/ 1128203 w 5675092"/>
              <a:gd name="connsiteY6292" fmla="*/ 1719041 h 2397608"/>
              <a:gd name="connsiteX6293" fmla="*/ 1123623 w 5675092"/>
              <a:gd name="connsiteY6293" fmla="*/ 1721183 h 2397608"/>
              <a:gd name="connsiteX6294" fmla="*/ 1124466 w 5675092"/>
              <a:gd name="connsiteY6294" fmla="*/ 1726453 h 2397608"/>
              <a:gd name="connsiteX6295" fmla="*/ 1132523 w 5675092"/>
              <a:gd name="connsiteY6295" fmla="*/ 1726453 h 2397608"/>
              <a:gd name="connsiteX6296" fmla="*/ 1132727 w 5675092"/>
              <a:gd name="connsiteY6296" fmla="*/ 1724621 h 2397608"/>
              <a:gd name="connsiteX6297" fmla="*/ 1133750 w 5675092"/>
              <a:gd name="connsiteY6297" fmla="*/ 1724173 h 2397608"/>
              <a:gd name="connsiteX6298" fmla="*/ 1132058 w 5675092"/>
              <a:gd name="connsiteY6298" fmla="*/ 1719147 h 2397608"/>
              <a:gd name="connsiteX6299" fmla="*/ 1132312 w 5675092"/>
              <a:gd name="connsiteY6299" fmla="*/ 1719154 h 2397608"/>
              <a:gd name="connsiteX6300" fmla="*/ 1135460 w 5675092"/>
              <a:gd name="connsiteY6300" fmla="*/ 1720855 h 2397608"/>
              <a:gd name="connsiteX6301" fmla="*/ 1135924 w 5675092"/>
              <a:gd name="connsiteY6301" fmla="*/ 1722510 h 2397608"/>
              <a:gd name="connsiteX6302" fmla="*/ 1136054 w 5675092"/>
              <a:gd name="connsiteY6302" fmla="*/ 1722152 h 2397608"/>
              <a:gd name="connsiteX6303" fmla="*/ 1139509 w 5675092"/>
              <a:gd name="connsiteY6303" fmla="*/ 1719351 h 2397608"/>
              <a:gd name="connsiteX6304" fmla="*/ 1140878 w 5675092"/>
              <a:gd name="connsiteY6304" fmla="*/ 1670489 h 2397608"/>
              <a:gd name="connsiteX6305" fmla="*/ 1139521 w 5675092"/>
              <a:gd name="connsiteY6305" fmla="*/ 1667223 h 2397608"/>
              <a:gd name="connsiteX6306" fmla="*/ 1138917 w 5675092"/>
              <a:gd name="connsiteY6306" fmla="*/ 1667261 h 2397608"/>
              <a:gd name="connsiteX6307" fmla="*/ 1133367 w 5675092"/>
              <a:gd name="connsiteY6307" fmla="*/ 1667576 h 2397608"/>
              <a:gd name="connsiteX6308" fmla="*/ 1132399 w 5675092"/>
              <a:gd name="connsiteY6308" fmla="*/ 1667895 h 2397608"/>
              <a:gd name="connsiteX6309" fmla="*/ 1133287 w 5675092"/>
              <a:gd name="connsiteY6309" fmla="*/ 1669521 h 2397608"/>
              <a:gd name="connsiteX6310" fmla="*/ 1135115 w 5675092"/>
              <a:gd name="connsiteY6310" fmla="*/ 1669754 h 2397608"/>
              <a:gd name="connsiteX6311" fmla="*/ 1138841 w 5675092"/>
              <a:gd name="connsiteY6311" fmla="*/ 1669201 h 2397608"/>
              <a:gd name="connsiteX6312" fmla="*/ 1140159 w 5675092"/>
              <a:gd name="connsiteY6312" fmla="*/ 1670397 h 2397608"/>
              <a:gd name="connsiteX6313" fmla="*/ 1144534 w 5675092"/>
              <a:gd name="connsiteY6313" fmla="*/ 1719351 h 2397608"/>
              <a:gd name="connsiteX6314" fmla="*/ 1139509 w 5675092"/>
              <a:gd name="connsiteY6314" fmla="*/ 1722150 h 2397608"/>
              <a:gd name="connsiteX6315" fmla="*/ 1136585 w 5675092"/>
              <a:gd name="connsiteY6315" fmla="*/ 1724865 h 2397608"/>
              <a:gd name="connsiteX6316" fmla="*/ 1137030 w 5675092"/>
              <a:gd name="connsiteY6316" fmla="*/ 1726453 h 2397608"/>
              <a:gd name="connsiteX6317" fmla="*/ 1132666 w 5675092"/>
              <a:gd name="connsiteY6317" fmla="*/ 1728397 h 2397608"/>
              <a:gd name="connsiteX6318" fmla="*/ 1132190 w 5675092"/>
              <a:gd name="connsiteY6318" fmla="*/ 1729443 h 2397608"/>
              <a:gd name="connsiteX6319" fmla="*/ 1132288 w 5675092"/>
              <a:gd name="connsiteY6319" fmla="*/ 1728565 h 2397608"/>
              <a:gd name="connsiteX6320" fmla="*/ 1129963 w 5675092"/>
              <a:gd name="connsiteY6320" fmla="*/ 1729600 h 2397608"/>
              <a:gd name="connsiteX6321" fmla="*/ 1129686 w 5675092"/>
              <a:gd name="connsiteY6321" fmla="*/ 1729539 h 2397608"/>
              <a:gd name="connsiteX6322" fmla="*/ 1128822 w 5675092"/>
              <a:gd name="connsiteY6322" fmla="*/ 1731145 h 2397608"/>
              <a:gd name="connsiteX6323" fmla="*/ 1127665 w 5675092"/>
              <a:gd name="connsiteY6323" fmla="*/ 1731849 h 2397608"/>
              <a:gd name="connsiteX6324" fmla="*/ 1129491 w 5675092"/>
              <a:gd name="connsiteY6324" fmla="*/ 1733916 h 2397608"/>
              <a:gd name="connsiteX6325" fmla="*/ 1131874 w 5675092"/>
              <a:gd name="connsiteY6325" fmla="*/ 1732288 h 2397608"/>
              <a:gd name="connsiteX6326" fmla="*/ 1132046 w 5675092"/>
              <a:gd name="connsiteY6326" fmla="*/ 1730735 h 2397608"/>
              <a:gd name="connsiteX6327" fmla="*/ 1133854 w 5675092"/>
              <a:gd name="connsiteY6327" fmla="*/ 1730936 h 2397608"/>
              <a:gd name="connsiteX6328" fmla="*/ 1138599 w 5675092"/>
              <a:gd name="connsiteY6328" fmla="*/ 1727695 h 2397608"/>
              <a:gd name="connsiteX6329" fmla="*/ 1142044 w 5675092"/>
              <a:gd name="connsiteY6329" fmla="*/ 1726749 h 2397608"/>
              <a:gd name="connsiteX6330" fmla="*/ 1147414 w 5675092"/>
              <a:gd name="connsiteY6330" fmla="*/ 1758180 h 2397608"/>
              <a:gd name="connsiteX6331" fmla="*/ 1143082 w 5675092"/>
              <a:gd name="connsiteY6331" fmla="*/ 1755398 h 2397608"/>
              <a:gd name="connsiteX6332" fmla="*/ 1145115 w 5675092"/>
              <a:gd name="connsiteY6332" fmla="*/ 1758519 h 2397608"/>
              <a:gd name="connsiteX6333" fmla="*/ 1139721 w 5675092"/>
              <a:gd name="connsiteY6333" fmla="*/ 1637615 h 2397608"/>
              <a:gd name="connsiteX6334" fmla="*/ 1136548 w 5675092"/>
              <a:gd name="connsiteY6334" fmla="*/ 1639408 h 2397608"/>
              <a:gd name="connsiteX6335" fmla="*/ 1133749 w 5675092"/>
              <a:gd name="connsiteY6335" fmla="*/ 1638458 h 2397608"/>
              <a:gd name="connsiteX6336" fmla="*/ 1134074 w 5675092"/>
              <a:gd name="connsiteY6336" fmla="*/ 1640819 h 2397608"/>
              <a:gd name="connsiteX6337" fmla="*/ 1128076 w 5675092"/>
              <a:gd name="connsiteY6337" fmla="*/ 1640927 h 2397608"/>
              <a:gd name="connsiteX6338" fmla="*/ 1127590 w 5675092"/>
              <a:gd name="connsiteY6338" fmla="*/ 1633769 h 2397608"/>
              <a:gd name="connsiteX6339" fmla="*/ 1133379 w 5675092"/>
              <a:gd name="connsiteY6339" fmla="*/ 1635772 h 2397608"/>
              <a:gd name="connsiteX6340" fmla="*/ 1133384 w 5675092"/>
              <a:gd name="connsiteY6340" fmla="*/ 1635814 h 2397608"/>
              <a:gd name="connsiteX6341" fmla="*/ 1134081 w 5675092"/>
              <a:gd name="connsiteY6341" fmla="*/ 1635223 h 2397608"/>
              <a:gd name="connsiteX6342" fmla="*/ 1139721 w 5675092"/>
              <a:gd name="connsiteY6342" fmla="*/ 1637615 h 2397608"/>
              <a:gd name="connsiteX6343" fmla="*/ 1150745 w 5675092"/>
              <a:gd name="connsiteY6343" fmla="*/ 1774034 h 2397608"/>
              <a:gd name="connsiteX6344" fmla="*/ 1148735 w 5675092"/>
              <a:gd name="connsiteY6344" fmla="*/ 1771797 h 2397608"/>
              <a:gd name="connsiteX6345" fmla="*/ 1146868 w 5675092"/>
              <a:gd name="connsiteY6345" fmla="*/ 1771638 h 2397608"/>
              <a:gd name="connsiteX6346" fmla="*/ 1145481 w 5675092"/>
              <a:gd name="connsiteY6346" fmla="*/ 1774742 h 2397608"/>
              <a:gd name="connsiteX6347" fmla="*/ 1149812 w 5675092"/>
              <a:gd name="connsiteY6347" fmla="*/ 1776532 h 2397608"/>
              <a:gd name="connsiteX6348" fmla="*/ 1150681 w 5675092"/>
              <a:gd name="connsiteY6348" fmla="*/ 1776290 h 2397608"/>
              <a:gd name="connsiteX6349" fmla="*/ 1140667 w 5675092"/>
              <a:gd name="connsiteY6349" fmla="*/ 1615805 h 2397608"/>
              <a:gd name="connsiteX6350" fmla="*/ 1139875 w 5675092"/>
              <a:gd name="connsiteY6350" fmla="*/ 1618040 h 2397608"/>
              <a:gd name="connsiteX6351" fmla="*/ 1131848 w 5675092"/>
              <a:gd name="connsiteY6351" fmla="*/ 1611106 h 2397608"/>
              <a:gd name="connsiteX6352" fmla="*/ 1131957 w 5675092"/>
              <a:gd name="connsiteY6352" fmla="*/ 1612717 h 2397608"/>
              <a:gd name="connsiteX6353" fmla="*/ 1140226 w 5675092"/>
              <a:gd name="connsiteY6353" fmla="*/ 1622789 h 2397608"/>
              <a:gd name="connsiteX6354" fmla="*/ 1180866 w 5675092"/>
              <a:gd name="connsiteY6354" fmla="*/ 2191150 h 2397608"/>
              <a:gd name="connsiteX6355" fmla="*/ 1170253 w 5675092"/>
              <a:gd name="connsiteY6355" fmla="*/ 2189474 h 2397608"/>
              <a:gd name="connsiteX6356" fmla="*/ 1180866 w 5675092"/>
              <a:gd name="connsiteY6356" fmla="*/ 2191150 h 2397608"/>
              <a:gd name="connsiteX6357" fmla="*/ 1149985 w 5675092"/>
              <a:gd name="connsiteY6357" fmla="*/ 1733542 h 2397608"/>
              <a:gd name="connsiteX6358" fmla="*/ 1147046 w 5675092"/>
              <a:gd name="connsiteY6358" fmla="*/ 1733967 h 2397608"/>
              <a:gd name="connsiteX6359" fmla="*/ 1144643 w 5675092"/>
              <a:gd name="connsiteY6359" fmla="*/ 1733607 h 2397608"/>
              <a:gd name="connsiteX6360" fmla="*/ 1144565 w 5675092"/>
              <a:gd name="connsiteY6360" fmla="*/ 1733915 h 2397608"/>
              <a:gd name="connsiteX6361" fmla="*/ 1116931 w 5675092"/>
              <a:gd name="connsiteY6361" fmla="*/ 1736404 h 2397608"/>
              <a:gd name="connsiteX6362" fmla="*/ 1137030 w 5675092"/>
              <a:gd name="connsiteY6362" fmla="*/ 1746352 h 2397608"/>
              <a:gd name="connsiteX6363" fmla="*/ 1146451 w 5675092"/>
              <a:gd name="connsiteY6363" fmla="*/ 1742000 h 2397608"/>
              <a:gd name="connsiteX6364" fmla="*/ 1150546 w 5675092"/>
              <a:gd name="connsiteY6364" fmla="*/ 1741806 h 2397608"/>
              <a:gd name="connsiteX6365" fmla="*/ 1142939 w 5675092"/>
              <a:gd name="connsiteY6365" fmla="*/ 1627933 h 2397608"/>
              <a:gd name="connsiteX6366" fmla="*/ 1140713 w 5675092"/>
              <a:gd name="connsiteY6366" fmla="*/ 1635275 h 2397608"/>
              <a:gd name="connsiteX6367" fmla="*/ 1136192 w 5675092"/>
              <a:gd name="connsiteY6367" fmla="*/ 1635582 h 2397608"/>
              <a:gd name="connsiteX6368" fmla="*/ 1142939 w 5675092"/>
              <a:gd name="connsiteY6368" fmla="*/ 1627933 h 2397608"/>
              <a:gd name="connsiteX6369" fmla="*/ 1132471 w 5675092"/>
              <a:gd name="connsiteY6369" fmla="*/ 1469451 h 2397608"/>
              <a:gd name="connsiteX6370" fmla="*/ 1129127 w 5675092"/>
              <a:gd name="connsiteY6370" fmla="*/ 1468439 h 2397608"/>
              <a:gd name="connsiteX6371" fmla="*/ 1127246 w 5675092"/>
              <a:gd name="connsiteY6371" fmla="*/ 1464876 h 2397608"/>
              <a:gd name="connsiteX6372" fmla="*/ 1127607 w 5675092"/>
              <a:gd name="connsiteY6372" fmla="*/ 1467740 h 2397608"/>
              <a:gd name="connsiteX6373" fmla="*/ 1126484 w 5675092"/>
              <a:gd name="connsiteY6373" fmla="*/ 1469518 h 2397608"/>
              <a:gd name="connsiteX6374" fmla="*/ 1127517 w 5675092"/>
              <a:gd name="connsiteY6374" fmla="*/ 1471195 h 2397608"/>
              <a:gd name="connsiteX6375" fmla="*/ 1131440 w 5675092"/>
              <a:gd name="connsiteY6375" fmla="*/ 1471418 h 2397608"/>
              <a:gd name="connsiteX6376" fmla="*/ 1147066 w 5675092"/>
              <a:gd name="connsiteY6376" fmla="*/ 1665668 h 2397608"/>
              <a:gd name="connsiteX6377" fmla="*/ 1143993 w 5675092"/>
              <a:gd name="connsiteY6377" fmla="*/ 1666945 h 2397608"/>
              <a:gd name="connsiteX6378" fmla="*/ 1142281 w 5675092"/>
              <a:gd name="connsiteY6378" fmla="*/ 1667052 h 2397608"/>
              <a:gd name="connsiteX6379" fmla="*/ 1145882 w 5675092"/>
              <a:gd name="connsiteY6379" fmla="*/ 1670149 h 2397608"/>
              <a:gd name="connsiteX6380" fmla="*/ 1149558 w 5675092"/>
              <a:gd name="connsiteY6380" fmla="*/ 1682037 h 2397608"/>
              <a:gd name="connsiteX6381" fmla="*/ 1140991 w 5675092"/>
              <a:gd name="connsiteY6381" fmla="*/ 1679414 h 2397608"/>
              <a:gd name="connsiteX6382" fmla="*/ 1139494 w 5675092"/>
              <a:gd name="connsiteY6382" fmla="*/ 1679155 h 2397608"/>
              <a:gd name="connsiteX6383" fmla="*/ 1122483 w 5675092"/>
              <a:gd name="connsiteY6383" fmla="*/ 1683955 h 2397608"/>
              <a:gd name="connsiteX6384" fmla="*/ 1123682 w 5675092"/>
              <a:gd name="connsiteY6384" fmla="*/ 1684990 h 2397608"/>
              <a:gd name="connsiteX6385" fmla="*/ 1126304 w 5675092"/>
              <a:gd name="connsiteY6385" fmla="*/ 1686067 h 2397608"/>
              <a:gd name="connsiteX6386" fmla="*/ 1126979 w 5675092"/>
              <a:gd name="connsiteY6386" fmla="*/ 1684162 h 2397608"/>
              <a:gd name="connsiteX6387" fmla="*/ 1127761 w 5675092"/>
              <a:gd name="connsiteY6387" fmla="*/ 1685452 h 2397608"/>
              <a:gd name="connsiteX6388" fmla="*/ 1128223 w 5675092"/>
              <a:gd name="connsiteY6388" fmla="*/ 1684569 h 2397608"/>
              <a:gd name="connsiteX6389" fmla="*/ 1130087 w 5675092"/>
              <a:gd name="connsiteY6389" fmla="*/ 1684253 h 2397608"/>
              <a:gd name="connsiteX6390" fmla="*/ 1133412 w 5675092"/>
              <a:gd name="connsiteY6390" fmla="*/ 1686286 h 2397608"/>
              <a:gd name="connsiteX6391" fmla="*/ 1133889 w 5675092"/>
              <a:gd name="connsiteY6391" fmla="*/ 1685718 h 2397608"/>
              <a:gd name="connsiteX6392" fmla="*/ 1137030 w 5675092"/>
              <a:gd name="connsiteY6392" fmla="*/ 1684162 h 2397608"/>
              <a:gd name="connsiteX6393" fmla="*/ 1135166 w 5675092"/>
              <a:gd name="connsiteY6393" fmla="*/ 1687357 h 2397608"/>
              <a:gd name="connsiteX6394" fmla="*/ 1141079 w 5675092"/>
              <a:gd name="connsiteY6394" fmla="*/ 1690862 h 2397608"/>
              <a:gd name="connsiteX6395" fmla="*/ 1144122 w 5675092"/>
              <a:gd name="connsiteY6395" fmla="*/ 1691129 h 2397608"/>
              <a:gd name="connsiteX6396" fmla="*/ 1146686 w 5675092"/>
              <a:gd name="connsiteY6396" fmla="*/ 1689702 h 2397608"/>
              <a:gd name="connsiteX6397" fmla="*/ 1144433 w 5675092"/>
              <a:gd name="connsiteY6397" fmla="*/ 1687325 h 2397608"/>
              <a:gd name="connsiteX6398" fmla="*/ 1145443 w 5675092"/>
              <a:gd name="connsiteY6398" fmla="*/ 1686525 h 2397608"/>
              <a:gd name="connsiteX6399" fmla="*/ 1144534 w 5675092"/>
              <a:gd name="connsiteY6399" fmla="*/ 1684836 h 2397608"/>
              <a:gd name="connsiteX6400" fmla="*/ 1149558 w 5675092"/>
              <a:gd name="connsiteY6400" fmla="*/ 1682037 h 2397608"/>
              <a:gd name="connsiteX6401" fmla="*/ 1155195 w 5675092"/>
              <a:gd name="connsiteY6401" fmla="*/ 1752867 h 2397608"/>
              <a:gd name="connsiteX6402" fmla="*/ 1154896 w 5675092"/>
              <a:gd name="connsiteY6402" fmla="*/ 1752951 h 2397608"/>
              <a:gd name="connsiteX6403" fmla="*/ 1149021 w 5675092"/>
              <a:gd name="connsiteY6403" fmla="*/ 1752703 h 2397608"/>
              <a:gd name="connsiteX6404" fmla="*/ 1149315 w 5675092"/>
              <a:gd name="connsiteY6404" fmla="*/ 1757028 h 2397608"/>
              <a:gd name="connsiteX6405" fmla="*/ 1153847 w 5675092"/>
              <a:gd name="connsiteY6405" fmla="*/ 1754226 h 2397608"/>
              <a:gd name="connsiteX6406" fmla="*/ 1149307 w 5675092"/>
              <a:gd name="connsiteY6406" fmla="*/ 1664737 h 2397608"/>
              <a:gd name="connsiteX6407" fmla="*/ 1148926 w 5675092"/>
              <a:gd name="connsiteY6407" fmla="*/ 1664895 h 2397608"/>
              <a:gd name="connsiteX6408" fmla="*/ 1149021 w 5675092"/>
              <a:gd name="connsiteY6408" fmla="*/ 1665105 h 2397608"/>
              <a:gd name="connsiteX6409" fmla="*/ 1154215 w 5675092"/>
              <a:gd name="connsiteY6409" fmla="*/ 1729596 h 2397608"/>
              <a:gd name="connsiteX6410" fmla="*/ 1153832 w 5675092"/>
              <a:gd name="connsiteY6410" fmla="*/ 1727851 h 2397608"/>
              <a:gd name="connsiteX6411" fmla="*/ 1150377 w 5675092"/>
              <a:gd name="connsiteY6411" fmla="*/ 1727230 h 2397608"/>
              <a:gd name="connsiteX6412" fmla="*/ 1150136 w 5675092"/>
              <a:gd name="connsiteY6412" fmla="*/ 1726992 h 2397608"/>
              <a:gd name="connsiteX6413" fmla="*/ 1147596 w 5675092"/>
              <a:gd name="connsiteY6413" fmla="*/ 1727476 h 2397608"/>
              <a:gd name="connsiteX6414" fmla="*/ 1146242 w 5675092"/>
              <a:gd name="connsiteY6414" fmla="*/ 1727316 h 2397608"/>
              <a:gd name="connsiteX6415" fmla="*/ 1149591 w 5675092"/>
              <a:gd name="connsiteY6415" fmla="*/ 1728939 h 2397608"/>
              <a:gd name="connsiteX6416" fmla="*/ 1148701 w 5675092"/>
              <a:gd name="connsiteY6416" fmla="*/ 1729443 h 2397608"/>
              <a:gd name="connsiteX6417" fmla="*/ 1151757 w 5675092"/>
              <a:gd name="connsiteY6417" fmla="*/ 1729730 h 2397608"/>
              <a:gd name="connsiteX6418" fmla="*/ 1137905 w 5675092"/>
              <a:gd name="connsiteY6418" fmla="*/ 1469037 h 2397608"/>
              <a:gd name="connsiteX6419" fmla="*/ 1137666 w 5675092"/>
              <a:gd name="connsiteY6419" fmla="*/ 1468759 h 2397608"/>
              <a:gd name="connsiteX6420" fmla="*/ 1136994 w 5675092"/>
              <a:gd name="connsiteY6420" fmla="*/ 1468150 h 2397608"/>
              <a:gd name="connsiteX6421" fmla="*/ 1136983 w 5675092"/>
              <a:gd name="connsiteY6421" fmla="*/ 1469036 h 2397608"/>
              <a:gd name="connsiteX6422" fmla="*/ 1162295 w 5675092"/>
              <a:gd name="connsiteY6422" fmla="*/ 1823335 h 2397608"/>
              <a:gd name="connsiteX6423" fmla="*/ 1160113 w 5675092"/>
              <a:gd name="connsiteY6423" fmla="*/ 1823303 h 2397608"/>
              <a:gd name="connsiteX6424" fmla="*/ 1157476 w 5675092"/>
              <a:gd name="connsiteY6424" fmla="*/ 1822011 h 2397608"/>
              <a:gd name="connsiteX6425" fmla="*/ 1156501 w 5675092"/>
              <a:gd name="connsiteY6425" fmla="*/ 1822225 h 2397608"/>
              <a:gd name="connsiteX6426" fmla="*/ 1154617 w 5675092"/>
              <a:gd name="connsiteY6426" fmla="*/ 1823470 h 2397608"/>
              <a:gd name="connsiteX6427" fmla="*/ 1162389 w 5675092"/>
              <a:gd name="connsiteY6427" fmla="*/ 1824868 h 2397608"/>
              <a:gd name="connsiteX6428" fmla="*/ 1148910 w 5675092"/>
              <a:gd name="connsiteY6428" fmla="*/ 1610112 h 2397608"/>
              <a:gd name="connsiteX6429" fmla="*/ 1144554 w 5675092"/>
              <a:gd name="connsiteY6429" fmla="*/ 1610111 h 2397608"/>
              <a:gd name="connsiteX6430" fmla="*/ 1145386 w 5675092"/>
              <a:gd name="connsiteY6430" fmla="*/ 1608466 h 2397608"/>
              <a:gd name="connsiteX6431" fmla="*/ 1143588 w 5675092"/>
              <a:gd name="connsiteY6431" fmla="*/ 1607815 h 2397608"/>
              <a:gd name="connsiteX6432" fmla="*/ 1142045 w 5675092"/>
              <a:gd name="connsiteY6432" fmla="*/ 1612907 h 2397608"/>
              <a:gd name="connsiteX6433" fmla="*/ 1159880 w 5675092"/>
              <a:gd name="connsiteY6433" fmla="*/ 1771463 h 2397608"/>
              <a:gd name="connsiteX6434" fmla="*/ 1153485 w 5675092"/>
              <a:gd name="connsiteY6434" fmla="*/ 1772117 h 2397608"/>
              <a:gd name="connsiteX6435" fmla="*/ 1155780 w 5675092"/>
              <a:gd name="connsiteY6435" fmla="*/ 1773419 h 2397608"/>
              <a:gd name="connsiteX6436" fmla="*/ 1159643 w 5675092"/>
              <a:gd name="connsiteY6436" fmla="*/ 1741378 h 2397608"/>
              <a:gd name="connsiteX6437" fmla="*/ 1155054 w 5675092"/>
              <a:gd name="connsiteY6437" fmla="*/ 1736836 h 2397608"/>
              <a:gd name="connsiteX6438" fmla="*/ 1155376 w 5675092"/>
              <a:gd name="connsiteY6438" fmla="*/ 1741579 h 2397608"/>
              <a:gd name="connsiteX6439" fmla="*/ 1162152 w 5675092"/>
              <a:gd name="connsiteY6439" fmla="*/ 1771230 h 2397608"/>
              <a:gd name="connsiteX6440" fmla="*/ 1160363 w 5675092"/>
              <a:gd name="connsiteY6440" fmla="*/ 1771413 h 2397608"/>
              <a:gd name="connsiteX6441" fmla="*/ 1160406 w 5675092"/>
              <a:gd name="connsiteY6441" fmla="*/ 1772040 h 2397608"/>
              <a:gd name="connsiteX6442" fmla="*/ 1159608 w 5675092"/>
              <a:gd name="connsiteY6442" fmla="*/ 1729098 h 2397608"/>
              <a:gd name="connsiteX6443" fmla="*/ 1159114 w 5675092"/>
              <a:gd name="connsiteY6443" fmla="*/ 1729329 h 2397608"/>
              <a:gd name="connsiteX6444" fmla="*/ 1159608 w 5675092"/>
              <a:gd name="connsiteY6444" fmla="*/ 1729302 h 2397608"/>
              <a:gd name="connsiteX6445" fmla="*/ 1159608 w 5675092"/>
              <a:gd name="connsiteY6445" fmla="*/ 1724328 h 2397608"/>
              <a:gd name="connsiteX6446" fmla="*/ 1157622 w 5675092"/>
              <a:gd name="connsiteY6446" fmla="*/ 1724954 h 2397608"/>
              <a:gd name="connsiteX6447" fmla="*/ 1158777 w 5675092"/>
              <a:gd name="connsiteY6447" fmla="*/ 1725402 h 2397608"/>
              <a:gd name="connsiteX6448" fmla="*/ 1159608 w 5675092"/>
              <a:gd name="connsiteY6448" fmla="*/ 1725048 h 2397608"/>
              <a:gd name="connsiteX6449" fmla="*/ 1191294 w 5675092"/>
              <a:gd name="connsiteY6449" fmla="*/ 2189309 h 2397608"/>
              <a:gd name="connsiteX6450" fmla="*/ 1184044 w 5675092"/>
              <a:gd name="connsiteY6450" fmla="*/ 2186918 h 2397608"/>
              <a:gd name="connsiteX6451" fmla="*/ 1188574 w 5675092"/>
              <a:gd name="connsiteY6451" fmla="*/ 2184527 h 2397608"/>
              <a:gd name="connsiteX6452" fmla="*/ 1191294 w 5675092"/>
              <a:gd name="connsiteY6452" fmla="*/ 2189309 h 2397608"/>
              <a:gd name="connsiteX6453" fmla="*/ 1066894 w 5675092"/>
              <a:gd name="connsiteY6453" fmla="*/ 341920 h 2397608"/>
              <a:gd name="connsiteX6454" fmla="*/ 1065986 w 5675092"/>
              <a:gd name="connsiteY6454" fmla="*/ 344143 h 2397608"/>
              <a:gd name="connsiteX6455" fmla="*/ 1065986 w 5675092"/>
              <a:gd name="connsiteY6455" fmla="*/ 339061 h 2397608"/>
              <a:gd name="connsiteX6456" fmla="*/ 1061152 w 5675092"/>
              <a:gd name="connsiteY6456" fmla="*/ 336520 h 2397608"/>
              <a:gd name="connsiteX6457" fmla="*/ 1061570 w 5675092"/>
              <a:gd name="connsiteY6457" fmla="*/ 332550 h 2397608"/>
              <a:gd name="connsiteX6458" fmla="*/ 1065986 w 5675092"/>
              <a:gd name="connsiteY6458" fmla="*/ 333979 h 2397608"/>
              <a:gd name="connsiteX6459" fmla="*/ 1066894 w 5675092"/>
              <a:gd name="connsiteY6459" fmla="*/ 341920 h 2397608"/>
              <a:gd name="connsiteX6460" fmla="*/ 1156639 w 5675092"/>
              <a:gd name="connsiteY6460" fmla="*/ 1659737 h 2397608"/>
              <a:gd name="connsiteX6461" fmla="*/ 1155984 w 5675092"/>
              <a:gd name="connsiteY6461" fmla="*/ 1659823 h 2397608"/>
              <a:gd name="connsiteX6462" fmla="*/ 1156445 w 5675092"/>
              <a:gd name="connsiteY6462" fmla="*/ 1659429 h 2397608"/>
              <a:gd name="connsiteX6463" fmla="*/ 1068402 w 5675092"/>
              <a:gd name="connsiteY6463" fmla="*/ 359836 h 2397608"/>
              <a:gd name="connsiteX6464" fmla="*/ 1068402 w 5675092"/>
              <a:gd name="connsiteY6464" fmla="*/ 369402 h 2397608"/>
              <a:gd name="connsiteX6465" fmla="*/ 1065986 w 5675092"/>
              <a:gd name="connsiteY6465" fmla="*/ 367010 h 2397608"/>
              <a:gd name="connsiteX6466" fmla="*/ 1068402 w 5675092"/>
              <a:gd name="connsiteY6466" fmla="*/ 359836 h 2397608"/>
              <a:gd name="connsiteX6467" fmla="*/ 1195475 w 5675092"/>
              <a:gd name="connsiteY6467" fmla="*/ 2224913 h 2397608"/>
              <a:gd name="connsiteX6468" fmla="*/ 1192208 w 5675092"/>
              <a:gd name="connsiteY6468" fmla="*/ 2230378 h 2397608"/>
              <a:gd name="connsiteX6469" fmla="*/ 1188238 w 5675092"/>
              <a:gd name="connsiteY6469" fmla="*/ 2225404 h 2397608"/>
              <a:gd name="connsiteX6470" fmla="*/ 1195475 w 5675092"/>
              <a:gd name="connsiteY6470" fmla="*/ 2224913 h 2397608"/>
              <a:gd name="connsiteX6471" fmla="*/ 1070822 w 5675092"/>
              <a:gd name="connsiteY6471" fmla="*/ 371793 h 2397608"/>
              <a:gd name="connsiteX6472" fmla="*/ 1070823 w 5675092"/>
              <a:gd name="connsiteY6472" fmla="*/ 378967 h 2397608"/>
              <a:gd name="connsiteX6473" fmla="*/ 1070822 w 5675092"/>
              <a:gd name="connsiteY6473" fmla="*/ 371793 h 2397608"/>
              <a:gd name="connsiteX6474" fmla="*/ 1144981 w 5675092"/>
              <a:gd name="connsiteY6474" fmla="*/ 1462195 h 2397608"/>
              <a:gd name="connsiteX6475" fmla="*/ 1141447 w 5675092"/>
              <a:gd name="connsiteY6475" fmla="*/ 1456597 h 2397608"/>
              <a:gd name="connsiteX6476" fmla="*/ 1131399 w 5675092"/>
              <a:gd name="connsiteY6476" fmla="*/ 1456597 h 2397608"/>
              <a:gd name="connsiteX6477" fmla="*/ 1133912 w 5675092"/>
              <a:gd name="connsiteY6477" fmla="*/ 1456598 h 2397608"/>
              <a:gd name="connsiteX6478" fmla="*/ 1128886 w 5675092"/>
              <a:gd name="connsiteY6478" fmla="*/ 1456597 h 2397608"/>
              <a:gd name="connsiteX6479" fmla="*/ 1127841 w 5675092"/>
              <a:gd name="connsiteY6479" fmla="*/ 1456015 h 2397608"/>
              <a:gd name="connsiteX6480" fmla="*/ 1128235 w 5675092"/>
              <a:gd name="connsiteY6480" fmla="*/ 1457479 h 2397608"/>
              <a:gd name="connsiteX6481" fmla="*/ 1129492 w 5675092"/>
              <a:gd name="connsiteY6481" fmla="*/ 1460276 h 2397608"/>
              <a:gd name="connsiteX6482" fmla="*/ 1124466 w 5675092"/>
              <a:gd name="connsiteY6482" fmla="*/ 1456545 h 2397608"/>
              <a:gd name="connsiteX6483" fmla="*/ 1122286 w 5675092"/>
              <a:gd name="connsiteY6483" fmla="*/ 1454927 h 2397608"/>
              <a:gd name="connsiteX6484" fmla="*/ 1123157 w 5675092"/>
              <a:gd name="connsiteY6484" fmla="*/ 1453946 h 2397608"/>
              <a:gd name="connsiteX6485" fmla="*/ 1121751 w 5675092"/>
              <a:gd name="connsiteY6485" fmla="*/ 1454530 h 2397608"/>
              <a:gd name="connsiteX6486" fmla="*/ 1122286 w 5675092"/>
              <a:gd name="connsiteY6486" fmla="*/ 1454927 h 2397608"/>
              <a:gd name="connsiteX6487" fmla="*/ 1121953 w 5675092"/>
              <a:gd name="connsiteY6487" fmla="*/ 1455302 h 2397608"/>
              <a:gd name="connsiteX6488" fmla="*/ 1121550 w 5675092"/>
              <a:gd name="connsiteY6488" fmla="*/ 1454613 h 2397608"/>
              <a:gd name="connsiteX6489" fmla="*/ 1121227 w 5675092"/>
              <a:gd name="connsiteY6489" fmla="*/ 1454747 h 2397608"/>
              <a:gd name="connsiteX6490" fmla="*/ 1120116 w 5675092"/>
              <a:gd name="connsiteY6490" fmla="*/ 1453316 h 2397608"/>
              <a:gd name="connsiteX6491" fmla="*/ 1119440 w 5675092"/>
              <a:gd name="connsiteY6491" fmla="*/ 1452814 h 2397608"/>
              <a:gd name="connsiteX6492" fmla="*/ 1118546 w 5675092"/>
              <a:gd name="connsiteY6492" fmla="*/ 1453700 h 2397608"/>
              <a:gd name="connsiteX6493" fmla="*/ 1118520 w 5675092"/>
              <a:gd name="connsiteY6493" fmla="*/ 1454110 h 2397608"/>
              <a:gd name="connsiteX6494" fmla="*/ 1116322 w 5675092"/>
              <a:gd name="connsiteY6494" fmla="*/ 1459086 h 2397608"/>
              <a:gd name="connsiteX6495" fmla="*/ 1115507 w 5675092"/>
              <a:gd name="connsiteY6495" fmla="*/ 1456429 h 2397608"/>
              <a:gd name="connsiteX6496" fmla="*/ 1113790 w 5675092"/>
              <a:gd name="connsiteY6496" fmla="*/ 1457789 h 2397608"/>
              <a:gd name="connsiteX6497" fmla="*/ 1114418 w 5675092"/>
              <a:gd name="connsiteY6497" fmla="*/ 1460276 h 2397608"/>
              <a:gd name="connsiteX6498" fmla="*/ 1111944 w 5675092"/>
              <a:gd name="connsiteY6498" fmla="*/ 1454679 h 2397608"/>
              <a:gd name="connsiteX6499" fmla="*/ 1111906 w 5675092"/>
              <a:gd name="connsiteY6499" fmla="*/ 1452873 h 2397608"/>
              <a:gd name="connsiteX6500" fmla="*/ 1110984 w 5675092"/>
              <a:gd name="connsiteY6500" fmla="*/ 1452556 h 2397608"/>
              <a:gd name="connsiteX6501" fmla="*/ 1108566 w 5675092"/>
              <a:gd name="connsiteY6501" fmla="*/ 1453697 h 2397608"/>
              <a:gd name="connsiteX6502" fmla="*/ 1108321 w 5675092"/>
              <a:gd name="connsiteY6502" fmla="*/ 1454873 h 2397608"/>
              <a:gd name="connsiteX6503" fmla="*/ 1106154 w 5675092"/>
              <a:gd name="connsiteY6503" fmla="*/ 1455485 h 2397608"/>
              <a:gd name="connsiteX6504" fmla="*/ 1103761 w 5675092"/>
              <a:gd name="connsiteY6504" fmla="*/ 1459086 h 2397608"/>
              <a:gd name="connsiteX6505" fmla="*/ 1103812 w 5675092"/>
              <a:gd name="connsiteY6505" fmla="*/ 1454929 h 2397608"/>
              <a:gd name="connsiteX6506" fmla="*/ 1103299 w 5675092"/>
              <a:gd name="connsiteY6506" fmla="*/ 1454798 h 2397608"/>
              <a:gd name="connsiteX6507" fmla="*/ 1100788 w 5675092"/>
              <a:gd name="connsiteY6507" fmla="*/ 1455209 h 2397608"/>
              <a:gd name="connsiteX6508" fmla="*/ 1103836 w 5675092"/>
              <a:gd name="connsiteY6508" fmla="*/ 1452911 h 2397608"/>
              <a:gd name="connsiteX6509" fmla="*/ 1103840 w 5675092"/>
              <a:gd name="connsiteY6509" fmla="*/ 1452594 h 2397608"/>
              <a:gd name="connsiteX6510" fmla="*/ 1100381 w 5675092"/>
              <a:gd name="connsiteY6510" fmla="*/ 1450882 h 2397608"/>
              <a:gd name="connsiteX6511" fmla="*/ 1089444 w 5675092"/>
              <a:gd name="connsiteY6511" fmla="*/ 1453194 h 2397608"/>
              <a:gd name="connsiteX6512" fmla="*/ 1091523 w 5675092"/>
              <a:gd name="connsiteY6512" fmla="*/ 1459991 h 2397608"/>
              <a:gd name="connsiteX6513" fmla="*/ 1087486 w 5675092"/>
              <a:gd name="connsiteY6513" fmla="*/ 1454185 h 2397608"/>
              <a:gd name="connsiteX6514" fmla="*/ 1087263 w 5675092"/>
              <a:gd name="connsiteY6514" fmla="*/ 1453655 h 2397608"/>
              <a:gd name="connsiteX6515" fmla="*/ 1080952 w 5675092"/>
              <a:gd name="connsiteY6515" fmla="*/ 1454990 h 2397608"/>
              <a:gd name="connsiteX6516" fmla="*/ 1078683 w 5675092"/>
              <a:gd name="connsiteY6516" fmla="*/ 1459314 h 2397608"/>
              <a:gd name="connsiteX6517" fmla="*/ 1082777 w 5675092"/>
              <a:gd name="connsiteY6517" fmla="*/ 1459822 h 2397608"/>
              <a:gd name="connsiteX6518" fmla="*/ 1081267 w 5675092"/>
              <a:gd name="connsiteY6518" fmla="*/ 1462213 h 2397608"/>
              <a:gd name="connsiteX6519" fmla="*/ 1078677 w 5675092"/>
              <a:gd name="connsiteY6519" fmla="*/ 1464076 h 2397608"/>
              <a:gd name="connsiteX6520" fmla="*/ 1084084 w 5675092"/>
              <a:gd name="connsiteY6520" fmla="*/ 1466102 h 2397608"/>
              <a:gd name="connsiteX6521" fmla="*/ 1091602 w 5675092"/>
              <a:gd name="connsiteY6521" fmla="*/ 1463284 h 2397608"/>
              <a:gd name="connsiteX6522" fmla="*/ 1090206 w 5675092"/>
              <a:gd name="connsiteY6522" fmla="*/ 1468866 h 2397608"/>
              <a:gd name="connsiteX6523" fmla="*/ 1095808 w 5675092"/>
              <a:gd name="connsiteY6523" fmla="*/ 1470078 h 2397608"/>
              <a:gd name="connsiteX6524" fmla="*/ 1094109 w 5675092"/>
              <a:gd name="connsiteY6524" fmla="*/ 1463284 h 2397608"/>
              <a:gd name="connsiteX6525" fmla="*/ 1109148 w 5675092"/>
              <a:gd name="connsiteY6525" fmla="*/ 1463284 h 2397608"/>
              <a:gd name="connsiteX6526" fmla="*/ 1114161 w 5675092"/>
              <a:gd name="connsiteY6526" fmla="*/ 1470173 h 2397608"/>
              <a:gd name="connsiteX6527" fmla="*/ 1117355 w 5675092"/>
              <a:gd name="connsiteY6527" fmla="*/ 1472169 h 2397608"/>
              <a:gd name="connsiteX6528" fmla="*/ 1120069 w 5675092"/>
              <a:gd name="connsiteY6528" fmla="*/ 1468672 h 2397608"/>
              <a:gd name="connsiteX6529" fmla="*/ 1119440 w 5675092"/>
              <a:gd name="connsiteY6529" fmla="*/ 1462765 h 2397608"/>
              <a:gd name="connsiteX6530" fmla="*/ 1126979 w 5675092"/>
              <a:gd name="connsiteY6530" fmla="*/ 1462764 h 2397608"/>
              <a:gd name="connsiteX6531" fmla="*/ 1127146 w 5675092"/>
              <a:gd name="connsiteY6531" fmla="*/ 1464084 h 2397608"/>
              <a:gd name="connsiteX6532" fmla="*/ 1133120 w 5675092"/>
              <a:gd name="connsiteY6532" fmla="*/ 1467453 h 2397608"/>
              <a:gd name="connsiteX6533" fmla="*/ 1133678 w 5675092"/>
              <a:gd name="connsiteY6533" fmla="*/ 1465580 h 2397608"/>
              <a:gd name="connsiteX6534" fmla="*/ 1133678 w 5675092"/>
              <a:gd name="connsiteY6534" fmla="*/ 1463042 h 2397608"/>
              <a:gd name="connsiteX6535" fmla="*/ 1134292 w 5675092"/>
              <a:gd name="connsiteY6535" fmla="*/ 1463520 h 2397608"/>
              <a:gd name="connsiteX6536" fmla="*/ 1134517 w 5675092"/>
              <a:gd name="connsiteY6536" fmla="*/ 1462764 h 2397608"/>
              <a:gd name="connsiteX6537" fmla="*/ 1139540 w 5675092"/>
              <a:gd name="connsiteY6537" fmla="*/ 1460276 h 2397608"/>
              <a:gd name="connsiteX6538" fmla="*/ 1137030 w 5675092"/>
              <a:gd name="connsiteY6538" fmla="*/ 1465253 h 2397608"/>
              <a:gd name="connsiteX6539" fmla="*/ 1137025 w 5675092"/>
              <a:gd name="connsiteY6539" fmla="*/ 1465648 h 2397608"/>
              <a:gd name="connsiteX6540" fmla="*/ 1137998 w 5675092"/>
              <a:gd name="connsiteY6540" fmla="*/ 1466405 h 2397608"/>
              <a:gd name="connsiteX6541" fmla="*/ 1144147 w 5675092"/>
              <a:gd name="connsiteY6541" fmla="*/ 1465750 h 2397608"/>
              <a:gd name="connsiteX6542" fmla="*/ 1159056 w 5675092"/>
              <a:gd name="connsiteY6542" fmla="*/ 1657196 h 2397608"/>
              <a:gd name="connsiteX6543" fmla="*/ 1156445 w 5675092"/>
              <a:gd name="connsiteY6543" fmla="*/ 1659429 h 2397608"/>
              <a:gd name="connsiteX6544" fmla="*/ 1151805 w 5675092"/>
              <a:gd name="connsiteY6544" fmla="*/ 1652111 h 2397608"/>
              <a:gd name="connsiteX6545" fmla="*/ 1159056 w 5675092"/>
              <a:gd name="connsiteY6545" fmla="*/ 1657196 h 2397608"/>
              <a:gd name="connsiteX6546" fmla="*/ 1164665 w 5675092"/>
              <a:gd name="connsiteY6546" fmla="*/ 1735390 h 2397608"/>
              <a:gd name="connsiteX6547" fmla="*/ 1164555 w 5675092"/>
              <a:gd name="connsiteY6547" fmla="*/ 1735405 h 2397608"/>
              <a:gd name="connsiteX6548" fmla="*/ 1162121 w 5675092"/>
              <a:gd name="connsiteY6548" fmla="*/ 1731790 h 2397608"/>
              <a:gd name="connsiteX6549" fmla="*/ 1154783 w 5675092"/>
              <a:gd name="connsiteY6549" fmla="*/ 1732850 h 2397608"/>
              <a:gd name="connsiteX6550" fmla="*/ 1155024 w 5675092"/>
              <a:gd name="connsiteY6550" fmla="*/ 1736404 h 2397608"/>
              <a:gd name="connsiteX6551" fmla="*/ 1158699 w 5675092"/>
              <a:gd name="connsiteY6551" fmla="*/ 1736403 h 2397608"/>
              <a:gd name="connsiteX6552" fmla="*/ 1164665 w 5675092"/>
              <a:gd name="connsiteY6552" fmla="*/ 1736404 h 2397608"/>
              <a:gd name="connsiteX6553" fmla="*/ 1164634 w 5675092"/>
              <a:gd name="connsiteY6553" fmla="*/ 1706915 h 2397608"/>
              <a:gd name="connsiteX6554" fmla="*/ 1150187 w 5675092"/>
              <a:gd name="connsiteY6554" fmla="*/ 1704116 h 2397608"/>
              <a:gd name="connsiteX6555" fmla="*/ 1145293 w 5675092"/>
              <a:gd name="connsiteY6555" fmla="*/ 1702340 h 2397608"/>
              <a:gd name="connsiteX6556" fmla="*/ 1140475 w 5675092"/>
              <a:gd name="connsiteY6556" fmla="*/ 1707616 h 2397608"/>
              <a:gd name="connsiteX6557" fmla="*/ 1135149 w 5675092"/>
              <a:gd name="connsiteY6557" fmla="*/ 1707678 h 2397608"/>
              <a:gd name="connsiteX6558" fmla="*/ 1137125 w 5675092"/>
              <a:gd name="connsiteY6558" fmla="*/ 1702451 h 2397608"/>
              <a:gd name="connsiteX6559" fmla="*/ 1144914 w 5675092"/>
              <a:gd name="connsiteY6559" fmla="*/ 1702203 h 2397608"/>
              <a:gd name="connsiteX6560" fmla="*/ 1143435 w 5675092"/>
              <a:gd name="connsiteY6560" fmla="*/ 1701666 h 2397608"/>
              <a:gd name="connsiteX6561" fmla="*/ 1139509 w 5675092"/>
              <a:gd name="connsiteY6561" fmla="*/ 1691987 h 2397608"/>
              <a:gd name="connsiteX6562" fmla="*/ 1136996 w 5675092"/>
              <a:gd name="connsiteY6562" fmla="*/ 1699453 h 2397608"/>
              <a:gd name="connsiteX6563" fmla="*/ 1131971 w 5675092"/>
              <a:gd name="connsiteY6563" fmla="*/ 1691987 h 2397608"/>
              <a:gd name="connsiteX6564" fmla="*/ 1129145 w 5675092"/>
              <a:gd name="connsiteY6564" fmla="*/ 1695409 h 2397608"/>
              <a:gd name="connsiteX6565" fmla="*/ 1129029 w 5675092"/>
              <a:gd name="connsiteY6565" fmla="*/ 1695447 h 2397608"/>
              <a:gd name="connsiteX6566" fmla="*/ 1128196 w 5675092"/>
              <a:gd name="connsiteY6566" fmla="*/ 1696756 h 2397608"/>
              <a:gd name="connsiteX6567" fmla="*/ 1127444 w 5675092"/>
              <a:gd name="connsiteY6567" fmla="*/ 1701267 h 2397608"/>
              <a:gd name="connsiteX6568" fmla="*/ 1129766 w 5675092"/>
              <a:gd name="connsiteY6568" fmla="*/ 1703321 h 2397608"/>
              <a:gd name="connsiteX6569" fmla="*/ 1127316 w 5675092"/>
              <a:gd name="connsiteY6569" fmla="*/ 1704123 h 2397608"/>
              <a:gd name="connsiteX6570" fmla="*/ 1127023 w 5675092"/>
              <a:gd name="connsiteY6570" fmla="*/ 1703798 h 2397608"/>
              <a:gd name="connsiteX6571" fmla="*/ 1126979 w 5675092"/>
              <a:gd name="connsiteY6571" fmla="*/ 1704063 h 2397608"/>
              <a:gd name="connsiteX6572" fmla="*/ 1124466 w 5675092"/>
              <a:gd name="connsiteY6572" fmla="*/ 1704063 h 2397608"/>
              <a:gd name="connsiteX6573" fmla="*/ 1124354 w 5675092"/>
              <a:gd name="connsiteY6573" fmla="*/ 1705938 h 2397608"/>
              <a:gd name="connsiteX6574" fmla="*/ 1123951 w 5675092"/>
              <a:gd name="connsiteY6574" fmla="*/ 1703722 h 2397608"/>
              <a:gd name="connsiteX6575" fmla="*/ 1122633 w 5675092"/>
              <a:gd name="connsiteY6575" fmla="*/ 1708883 h 2397608"/>
              <a:gd name="connsiteX6576" fmla="*/ 1123935 w 5675092"/>
              <a:gd name="connsiteY6576" fmla="*/ 1708794 h 2397608"/>
              <a:gd name="connsiteX6577" fmla="*/ 1124268 w 5675092"/>
              <a:gd name="connsiteY6577" fmla="*/ 1707387 h 2397608"/>
              <a:gd name="connsiteX6578" fmla="*/ 1124186 w 5675092"/>
              <a:gd name="connsiteY6578" fmla="*/ 1708777 h 2397608"/>
              <a:gd name="connsiteX6579" fmla="*/ 1127616 w 5675092"/>
              <a:gd name="connsiteY6579" fmla="*/ 1708545 h 2397608"/>
              <a:gd name="connsiteX6580" fmla="*/ 1126127 w 5675092"/>
              <a:gd name="connsiteY6580" fmla="*/ 1711501 h 2397608"/>
              <a:gd name="connsiteX6581" fmla="*/ 1130362 w 5675092"/>
              <a:gd name="connsiteY6581" fmla="*/ 1711111 h 2397608"/>
              <a:gd name="connsiteX6582" fmla="*/ 1151953 w 5675092"/>
              <a:gd name="connsiteY6582" fmla="*/ 1710490 h 2397608"/>
              <a:gd name="connsiteX6583" fmla="*/ 1152341 w 5675092"/>
              <a:gd name="connsiteY6583" fmla="*/ 1710381 h 2397608"/>
              <a:gd name="connsiteX6584" fmla="*/ 1152104 w 5675092"/>
              <a:gd name="connsiteY6584" fmla="*/ 1709040 h 2397608"/>
              <a:gd name="connsiteX6585" fmla="*/ 1152934 w 5675092"/>
              <a:gd name="connsiteY6585" fmla="*/ 1710214 h 2397608"/>
              <a:gd name="connsiteX6586" fmla="*/ 1190667 w 5675092"/>
              <a:gd name="connsiteY6586" fmla="*/ 2073334 h 2397608"/>
              <a:gd name="connsiteX6587" fmla="*/ 1190208 w 5675092"/>
              <a:gd name="connsiteY6587" fmla="*/ 2076061 h 2397608"/>
              <a:gd name="connsiteX6588" fmla="*/ 1187798 w 5675092"/>
              <a:gd name="connsiteY6588" fmla="*/ 2076225 h 2397608"/>
              <a:gd name="connsiteX6589" fmla="*/ 1185751 w 5675092"/>
              <a:gd name="connsiteY6589" fmla="*/ 2081757 h 2397608"/>
              <a:gd name="connsiteX6590" fmla="*/ 1187616 w 5675092"/>
              <a:gd name="connsiteY6590" fmla="*/ 2073541 h 2397608"/>
              <a:gd name="connsiteX6591" fmla="*/ 1190667 w 5675092"/>
              <a:gd name="connsiteY6591" fmla="*/ 2073334 h 2397608"/>
              <a:gd name="connsiteX6592" fmla="*/ 1164633 w 5675092"/>
              <a:gd name="connsiteY6592" fmla="*/ 1684525 h 2397608"/>
              <a:gd name="connsiteX6593" fmla="*/ 1157096 w 5675092"/>
              <a:gd name="connsiteY6593" fmla="*/ 1679550 h 2397608"/>
              <a:gd name="connsiteX6594" fmla="*/ 1159608 w 5675092"/>
              <a:gd name="connsiteY6594" fmla="*/ 1674574 h 2397608"/>
              <a:gd name="connsiteX6595" fmla="*/ 1155041 w 5675092"/>
              <a:gd name="connsiteY6595" fmla="*/ 1674574 h 2397608"/>
              <a:gd name="connsiteX6596" fmla="*/ 1152071 w 5675092"/>
              <a:gd name="connsiteY6596" fmla="*/ 1675468 h 2397608"/>
              <a:gd name="connsiteX6597" fmla="*/ 1152070 w 5675092"/>
              <a:gd name="connsiteY6597" fmla="*/ 1687013 h 2397608"/>
              <a:gd name="connsiteX6598" fmla="*/ 1164633 w 5675092"/>
              <a:gd name="connsiteY6598" fmla="*/ 1684525 h 2397608"/>
              <a:gd name="connsiteX6599" fmla="*/ 1166064 w 5675092"/>
              <a:gd name="connsiteY6599" fmla="*/ 1671255 h 2397608"/>
              <a:gd name="connsiteX6600" fmla="*/ 1161013 w 5675092"/>
              <a:gd name="connsiteY6600" fmla="*/ 1672776 h 2397608"/>
              <a:gd name="connsiteX6601" fmla="*/ 1166272 w 5675092"/>
              <a:gd name="connsiteY6601" fmla="*/ 1674318 h 2397608"/>
              <a:gd name="connsiteX6602" fmla="*/ 1172203 w 5675092"/>
              <a:gd name="connsiteY6602" fmla="*/ 1751329 h 2397608"/>
              <a:gd name="connsiteX6603" fmla="*/ 1169691 w 5675092"/>
              <a:gd name="connsiteY6603" fmla="*/ 1748840 h 2397608"/>
              <a:gd name="connsiteX6604" fmla="*/ 1156784 w 5675092"/>
              <a:gd name="connsiteY6604" fmla="*/ 1752426 h 2397608"/>
              <a:gd name="connsiteX6605" fmla="*/ 1159677 w 5675092"/>
              <a:gd name="connsiteY6605" fmla="*/ 1761310 h 2397608"/>
              <a:gd name="connsiteX6606" fmla="*/ 1156504 w 5675092"/>
              <a:gd name="connsiteY6606" fmla="*/ 1760903 h 2397608"/>
              <a:gd name="connsiteX6607" fmla="*/ 1157266 w 5675092"/>
              <a:gd name="connsiteY6607" fmla="*/ 1763686 h 2397608"/>
              <a:gd name="connsiteX6608" fmla="*/ 1161839 w 5675092"/>
              <a:gd name="connsiteY6608" fmla="*/ 1760968 h 2397608"/>
              <a:gd name="connsiteX6609" fmla="*/ 1164665 w 5675092"/>
              <a:gd name="connsiteY6609" fmla="*/ 1756303 h 2397608"/>
              <a:gd name="connsiteX6610" fmla="*/ 1167177 w 5675092"/>
              <a:gd name="connsiteY6610" fmla="*/ 1761279 h 2397608"/>
              <a:gd name="connsiteX6611" fmla="*/ 1172203 w 5675092"/>
              <a:gd name="connsiteY6611" fmla="*/ 1751329 h 2397608"/>
              <a:gd name="connsiteX6612" fmla="*/ 1172203 w 5675092"/>
              <a:gd name="connsiteY6612" fmla="*/ 1741378 h 2397608"/>
              <a:gd name="connsiteX6613" fmla="*/ 1159643 w 5675092"/>
              <a:gd name="connsiteY6613" fmla="*/ 1743866 h 2397608"/>
              <a:gd name="connsiteX6614" fmla="*/ 1172203 w 5675092"/>
              <a:gd name="connsiteY6614" fmla="*/ 1741378 h 2397608"/>
              <a:gd name="connsiteX6615" fmla="*/ 1082906 w 5675092"/>
              <a:gd name="connsiteY6615" fmla="*/ 388932 h 2397608"/>
              <a:gd name="connsiteX6616" fmla="*/ 1050277 w 5675092"/>
              <a:gd name="connsiteY6616" fmla="*/ 394512 h 2397608"/>
              <a:gd name="connsiteX6617" fmla="*/ 1050278 w 5675092"/>
              <a:gd name="connsiteY6617" fmla="*/ 388932 h 2397608"/>
              <a:gd name="connsiteX6618" fmla="*/ 1066592 w 5675092"/>
              <a:gd name="connsiteY6618" fmla="*/ 387886 h 2397608"/>
              <a:gd name="connsiteX6619" fmla="*/ 1082906 w 5675092"/>
              <a:gd name="connsiteY6619" fmla="*/ 388932 h 2397608"/>
              <a:gd name="connsiteX6620" fmla="*/ 1177008 w 5675092"/>
              <a:gd name="connsiteY6620" fmla="*/ 1766699 h 2397608"/>
              <a:gd name="connsiteX6621" fmla="*/ 1174011 w 5675092"/>
              <a:gd name="connsiteY6621" fmla="*/ 1764266 h 2397608"/>
              <a:gd name="connsiteX6622" fmla="*/ 1172204 w 5675092"/>
              <a:gd name="connsiteY6622" fmla="*/ 1766254 h 2397608"/>
              <a:gd name="connsiteX6623" fmla="*/ 1175973 w 5675092"/>
              <a:gd name="connsiteY6623" fmla="*/ 1767809 h 2397608"/>
              <a:gd name="connsiteX6624" fmla="*/ 1175842 w 5675092"/>
              <a:gd name="connsiteY6624" fmla="*/ 1734298 h 2397608"/>
              <a:gd name="connsiteX6625" fmla="*/ 1170286 w 5675092"/>
              <a:gd name="connsiteY6625" fmla="*/ 1734589 h 2397608"/>
              <a:gd name="connsiteX6626" fmla="*/ 1169895 w 5675092"/>
              <a:gd name="connsiteY6626" fmla="*/ 1734645 h 2397608"/>
              <a:gd name="connsiteX6627" fmla="*/ 1174716 w 5675092"/>
              <a:gd name="connsiteY6627" fmla="*/ 1736403 h 2397608"/>
              <a:gd name="connsiteX6628" fmla="*/ 1177949 w 5675092"/>
              <a:gd name="connsiteY6628" fmla="*/ 1744245 h 2397608"/>
              <a:gd name="connsiteX6629" fmla="*/ 1177333 w 5675092"/>
              <a:gd name="connsiteY6629" fmla="*/ 1744059 h 2397608"/>
              <a:gd name="connsiteX6630" fmla="*/ 1177611 w 5675092"/>
              <a:gd name="connsiteY6630" fmla="*/ 1743768 h 2397608"/>
              <a:gd name="connsiteX6631" fmla="*/ 1179742 w 5675092"/>
              <a:gd name="connsiteY6631" fmla="*/ 1763767 h 2397608"/>
              <a:gd name="connsiteX6632" fmla="*/ 1175030 w 5675092"/>
              <a:gd name="connsiteY6632" fmla="*/ 1763145 h 2397608"/>
              <a:gd name="connsiteX6633" fmla="*/ 1174768 w 5675092"/>
              <a:gd name="connsiteY6633" fmla="*/ 1763434 h 2397608"/>
              <a:gd name="connsiteX6634" fmla="*/ 1179199 w 5675092"/>
              <a:gd name="connsiteY6634" fmla="*/ 1764350 h 2397608"/>
              <a:gd name="connsiteX6635" fmla="*/ 1174683 w 5675092"/>
              <a:gd name="connsiteY6635" fmla="*/ 1679551 h 2397608"/>
              <a:gd name="connsiteX6636" fmla="*/ 1167145 w 5675092"/>
              <a:gd name="connsiteY6636" fmla="*/ 1679551 h 2397608"/>
              <a:gd name="connsiteX6637" fmla="*/ 1169931 w 5675092"/>
              <a:gd name="connsiteY6637" fmla="*/ 1685986 h 2397608"/>
              <a:gd name="connsiteX6638" fmla="*/ 1170052 w 5675092"/>
              <a:gd name="connsiteY6638" fmla="*/ 1685971 h 2397608"/>
              <a:gd name="connsiteX6639" fmla="*/ 1185775 w 5675092"/>
              <a:gd name="connsiteY6639" fmla="*/ 1820876 h 2397608"/>
              <a:gd name="connsiteX6640" fmla="*/ 1185689 w 5675092"/>
              <a:gd name="connsiteY6640" fmla="*/ 1820524 h 2397608"/>
              <a:gd name="connsiteX6641" fmla="*/ 1184764 w 5675092"/>
              <a:gd name="connsiteY6641" fmla="*/ 1820981 h 2397608"/>
              <a:gd name="connsiteX6642" fmla="*/ 1206411 w 5675092"/>
              <a:gd name="connsiteY6642" fmla="*/ 2082752 h 2397608"/>
              <a:gd name="connsiteX6643" fmla="*/ 1193633 w 5675092"/>
              <a:gd name="connsiteY6643" fmla="*/ 2090810 h 2397608"/>
              <a:gd name="connsiteX6644" fmla="*/ 1195637 w 5675092"/>
              <a:gd name="connsiteY6644" fmla="*/ 2081086 h 2397608"/>
              <a:gd name="connsiteX6645" fmla="*/ 1195961 w 5675092"/>
              <a:gd name="connsiteY6645" fmla="*/ 2085858 h 2397608"/>
              <a:gd name="connsiteX6646" fmla="*/ 1200781 w 5675092"/>
              <a:gd name="connsiteY6646" fmla="*/ 2078341 h 2397608"/>
              <a:gd name="connsiteX6647" fmla="*/ 1206411 w 5675092"/>
              <a:gd name="connsiteY6647" fmla="*/ 2082752 h 2397608"/>
              <a:gd name="connsiteX6648" fmla="*/ 1181252 w 5675092"/>
              <a:gd name="connsiteY6648" fmla="*/ 1709852 h 2397608"/>
              <a:gd name="connsiteX6649" fmla="*/ 1180830 w 5675092"/>
              <a:gd name="connsiteY6649" fmla="*/ 1709144 h 2397608"/>
              <a:gd name="connsiteX6650" fmla="*/ 1180022 w 5675092"/>
              <a:gd name="connsiteY6650" fmla="*/ 1709090 h 2397608"/>
              <a:gd name="connsiteX6651" fmla="*/ 1177195 w 5675092"/>
              <a:gd name="connsiteY6651" fmla="*/ 1714377 h 2397608"/>
              <a:gd name="connsiteX6652" fmla="*/ 1179965 w 5675092"/>
              <a:gd name="connsiteY6652" fmla="*/ 1713463 h 2397608"/>
              <a:gd name="connsiteX6653" fmla="*/ 1174754 w 5675092"/>
              <a:gd name="connsiteY6653" fmla="*/ 1613141 h 2397608"/>
              <a:gd name="connsiteX6654" fmla="*/ 1174753 w 5675092"/>
              <a:gd name="connsiteY6654" fmla="*/ 1617383 h 2397608"/>
              <a:gd name="connsiteX6655" fmla="*/ 1170706 w 5675092"/>
              <a:gd name="connsiteY6655" fmla="*/ 1616552 h 2397608"/>
              <a:gd name="connsiteX6656" fmla="*/ 1170529 w 5675092"/>
              <a:gd name="connsiteY6656" fmla="*/ 1617971 h 2397608"/>
              <a:gd name="connsiteX6657" fmla="*/ 1172349 w 5675092"/>
              <a:gd name="connsiteY6657" fmla="*/ 1620575 h 2397608"/>
              <a:gd name="connsiteX6658" fmla="*/ 1169529 w 5675092"/>
              <a:gd name="connsiteY6658" fmla="*/ 1623265 h 2397608"/>
              <a:gd name="connsiteX6659" fmla="*/ 1167554 w 5675092"/>
              <a:gd name="connsiteY6659" fmla="*/ 1618152 h 2397608"/>
              <a:gd name="connsiteX6660" fmla="*/ 1165281 w 5675092"/>
              <a:gd name="connsiteY6660" fmla="*/ 1618026 h 2397608"/>
              <a:gd name="connsiteX6661" fmla="*/ 1165365 w 5675092"/>
              <a:gd name="connsiteY6661" fmla="*/ 1615456 h 2397608"/>
              <a:gd name="connsiteX6662" fmla="*/ 1164882 w 5675092"/>
              <a:gd name="connsiteY6662" fmla="*/ 1615356 h 2397608"/>
              <a:gd name="connsiteX6663" fmla="*/ 1160106 w 5675092"/>
              <a:gd name="connsiteY6663" fmla="*/ 1612172 h 2397608"/>
              <a:gd name="connsiteX6664" fmla="*/ 1159617 w 5675092"/>
              <a:gd name="connsiteY6664" fmla="*/ 1613616 h 2397608"/>
              <a:gd name="connsiteX6665" fmla="*/ 1162524 w 5675092"/>
              <a:gd name="connsiteY6665" fmla="*/ 1618212 h 2397608"/>
              <a:gd name="connsiteX6666" fmla="*/ 1152028 w 5675092"/>
              <a:gd name="connsiteY6666" fmla="*/ 1616529 h 2397608"/>
              <a:gd name="connsiteX6667" fmla="*/ 1151380 w 5675092"/>
              <a:gd name="connsiteY6667" fmla="*/ 1606984 h 2397608"/>
              <a:gd name="connsiteX6668" fmla="*/ 1156871 w 5675092"/>
              <a:gd name="connsiteY6668" fmla="*/ 1611406 h 2397608"/>
              <a:gd name="connsiteX6669" fmla="*/ 1159130 w 5675092"/>
              <a:gd name="connsiteY6669" fmla="*/ 1606458 h 2397608"/>
              <a:gd name="connsiteX6670" fmla="*/ 1164622 w 5675092"/>
              <a:gd name="connsiteY6670" fmla="*/ 1610880 h 2397608"/>
              <a:gd name="connsiteX6671" fmla="*/ 1160968 w 5675092"/>
              <a:gd name="connsiteY6671" fmla="*/ 1609629 h 2397608"/>
              <a:gd name="connsiteX6672" fmla="*/ 1160448 w 5675092"/>
              <a:gd name="connsiteY6672" fmla="*/ 1611163 h 2397608"/>
              <a:gd name="connsiteX6673" fmla="*/ 1168740 w 5675092"/>
              <a:gd name="connsiteY6673" fmla="*/ 1610601 h 2397608"/>
              <a:gd name="connsiteX6674" fmla="*/ 1168351 w 5675092"/>
              <a:gd name="connsiteY6674" fmla="*/ 1609728 h 2397608"/>
              <a:gd name="connsiteX6675" fmla="*/ 1167044 w 5675092"/>
              <a:gd name="connsiteY6675" fmla="*/ 1608318 h 2397608"/>
              <a:gd name="connsiteX6676" fmla="*/ 1169449 w 5675092"/>
              <a:gd name="connsiteY6676" fmla="*/ 1610557 h 2397608"/>
              <a:gd name="connsiteX6677" fmla="*/ 1173707 w 5675092"/>
              <a:gd name="connsiteY6677" fmla="*/ 1610937 h 2397608"/>
              <a:gd name="connsiteX6678" fmla="*/ 1174754 w 5675092"/>
              <a:gd name="connsiteY6678" fmla="*/ 1613141 h 2397608"/>
              <a:gd name="connsiteX6679" fmla="*/ 1175206 w 5675092"/>
              <a:gd name="connsiteY6679" fmla="*/ 1596006 h 2397608"/>
              <a:gd name="connsiteX6680" fmla="*/ 1172566 w 5675092"/>
              <a:gd name="connsiteY6680" fmla="*/ 1594449 h 2397608"/>
              <a:gd name="connsiteX6681" fmla="*/ 1172000 w 5675092"/>
              <a:gd name="connsiteY6681" fmla="*/ 1595035 h 2397608"/>
              <a:gd name="connsiteX6682" fmla="*/ 1173389 w 5675092"/>
              <a:gd name="connsiteY6682" fmla="*/ 1597064 h 2397608"/>
              <a:gd name="connsiteX6683" fmla="*/ 1173956 w 5675092"/>
              <a:gd name="connsiteY6683" fmla="*/ 1600766 h 2397608"/>
              <a:gd name="connsiteX6684" fmla="*/ 1175206 w 5675092"/>
              <a:gd name="connsiteY6684" fmla="*/ 1596006 h 2397608"/>
              <a:gd name="connsiteX6685" fmla="*/ 1191770 w 5675092"/>
              <a:gd name="connsiteY6685" fmla="*/ 1819254 h 2397608"/>
              <a:gd name="connsiteX6686" fmla="*/ 1191297 w 5675092"/>
              <a:gd name="connsiteY6686" fmla="*/ 1819004 h 2397608"/>
              <a:gd name="connsiteX6687" fmla="*/ 1190724 w 5675092"/>
              <a:gd name="connsiteY6687" fmla="*/ 1820360 h 2397608"/>
              <a:gd name="connsiteX6688" fmla="*/ 1190733 w 5675092"/>
              <a:gd name="connsiteY6688" fmla="*/ 1820359 h 2397608"/>
              <a:gd name="connsiteX6689" fmla="*/ 1183418 w 5675092"/>
              <a:gd name="connsiteY6689" fmla="*/ 1677251 h 2397608"/>
              <a:gd name="connsiteX6690" fmla="*/ 1179262 w 5675092"/>
              <a:gd name="connsiteY6690" fmla="*/ 1675932 h 2397608"/>
              <a:gd name="connsiteX6691" fmla="*/ 1178386 w 5675092"/>
              <a:gd name="connsiteY6691" fmla="*/ 1674461 h 2397608"/>
              <a:gd name="connsiteX6692" fmla="*/ 1174517 w 5675092"/>
              <a:gd name="connsiteY6692" fmla="*/ 1674461 h 2397608"/>
              <a:gd name="connsiteX6693" fmla="*/ 1176935 w 5675092"/>
              <a:gd name="connsiteY6693" fmla="*/ 1672070 h 2397608"/>
              <a:gd name="connsiteX6694" fmla="*/ 1175726 w 5675092"/>
              <a:gd name="connsiteY6694" fmla="*/ 1671472 h 2397608"/>
              <a:gd name="connsiteX6695" fmla="*/ 1175554 w 5675092"/>
              <a:gd name="connsiteY6695" fmla="*/ 1670875 h 2397608"/>
              <a:gd name="connsiteX6696" fmla="*/ 1172055 w 5675092"/>
              <a:gd name="connsiteY6696" fmla="*/ 1672905 h 2397608"/>
              <a:gd name="connsiteX6697" fmla="*/ 1173113 w 5675092"/>
              <a:gd name="connsiteY6697" fmla="*/ 1674264 h 2397608"/>
              <a:gd name="connsiteX6698" fmla="*/ 1175986 w 5675092"/>
              <a:gd name="connsiteY6698" fmla="*/ 1681486 h 2397608"/>
              <a:gd name="connsiteX6699" fmla="*/ 1176421 w 5675092"/>
              <a:gd name="connsiteY6699" fmla="*/ 1681705 h 2397608"/>
              <a:gd name="connsiteX6700" fmla="*/ 1179480 w 5675092"/>
              <a:gd name="connsiteY6700" fmla="*/ 1676561 h 2397608"/>
              <a:gd name="connsiteX6701" fmla="*/ 1177666 w 5675092"/>
              <a:gd name="connsiteY6701" fmla="*/ 1681822 h 2397608"/>
              <a:gd name="connsiteX6702" fmla="*/ 1177879 w 5675092"/>
              <a:gd name="connsiteY6702" fmla="*/ 1682438 h 2397608"/>
              <a:gd name="connsiteX6703" fmla="*/ 1178993 w 5675092"/>
              <a:gd name="connsiteY6703" fmla="*/ 1682999 h 2397608"/>
              <a:gd name="connsiteX6704" fmla="*/ 1179394 w 5675092"/>
              <a:gd name="connsiteY6704" fmla="*/ 1682659 h 2397608"/>
              <a:gd name="connsiteX6705" fmla="*/ 1179708 w 5675092"/>
              <a:gd name="connsiteY6705" fmla="*/ 1677063 h 2397608"/>
              <a:gd name="connsiteX6706" fmla="*/ 1181278 w 5675092"/>
              <a:gd name="connsiteY6706" fmla="*/ 1679550 h 2397608"/>
              <a:gd name="connsiteX6707" fmla="*/ 1182622 w 5675092"/>
              <a:gd name="connsiteY6707" fmla="*/ 1680517 h 2397608"/>
              <a:gd name="connsiteX6708" fmla="*/ 1183103 w 5675092"/>
              <a:gd name="connsiteY6708" fmla="*/ 1679176 h 2397608"/>
              <a:gd name="connsiteX6709" fmla="*/ 1177950 w 5675092"/>
              <a:gd name="connsiteY6709" fmla="*/ 1593079 h 2397608"/>
              <a:gd name="connsiteX6710" fmla="*/ 1175957 w 5675092"/>
              <a:gd name="connsiteY6710" fmla="*/ 1593151 h 2397608"/>
              <a:gd name="connsiteX6711" fmla="*/ 1176859 w 5675092"/>
              <a:gd name="connsiteY6711" fmla="*/ 1594671 h 2397608"/>
              <a:gd name="connsiteX6712" fmla="*/ 1176938 w 5675092"/>
              <a:gd name="connsiteY6712" fmla="*/ 1594350 h 2397608"/>
              <a:gd name="connsiteX6713" fmla="*/ 1183813 w 5675092"/>
              <a:gd name="connsiteY6713" fmla="*/ 1674831 h 2397608"/>
              <a:gd name="connsiteX6714" fmla="*/ 1181075 w 5675092"/>
              <a:gd name="connsiteY6714" fmla="*/ 1670235 h 2397608"/>
              <a:gd name="connsiteX6715" fmla="*/ 1183579 w 5675092"/>
              <a:gd name="connsiteY6715" fmla="*/ 1676260 h 2397608"/>
              <a:gd name="connsiteX6716" fmla="*/ 1181753 w 5675092"/>
              <a:gd name="connsiteY6716" fmla="*/ 1641738 h 2397608"/>
              <a:gd name="connsiteX6717" fmla="*/ 1174503 w 5675092"/>
              <a:gd name="connsiteY6717" fmla="*/ 1646523 h 2397608"/>
              <a:gd name="connsiteX6718" fmla="*/ 1181753 w 5675092"/>
              <a:gd name="connsiteY6718" fmla="*/ 1641738 h 2397608"/>
              <a:gd name="connsiteX6719" fmla="*/ 1179744 w 5675092"/>
              <a:gd name="connsiteY6719" fmla="*/ 1599532 h 2397608"/>
              <a:gd name="connsiteX6720" fmla="*/ 1179698 w 5675092"/>
              <a:gd name="connsiteY6720" fmla="*/ 1599455 h 2397608"/>
              <a:gd name="connsiteX6721" fmla="*/ 1179698 w 5675092"/>
              <a:gd name="connsiteY6721" fmla="*/ 1599455 h 2397608"/>
              <a:gd name="connsiteX6722" fmla="*/ 1179744 w 5675092"/>
              <a:gd name="connsiteY6722" fmla="*/ 1599533 h 2397608"/>
              <a:gd name="connsiteX6723" fmla="*/ 1185435 w 5675092"/>
              <a:gd name="connsiteY6723" fmla="*/ 1682013 h 2397608"/>
              <a:gd name="connsiteX6724" fmla="*/ 1182520 w 5675092"/>
              <a:gd name="connsiteY6724" fmla="*/ 1682446 h 2397608"/>
              <a:gd name="connsiteX6725" fmla="*/ 1182221 w 5675092"/>
              <a:gd name="connsiteY6725" fmla="*/ 1684525 h 2397608"/>
              <a:gd name="connsiteX6726" fmla="*/ 1184799 w 5675092"/>
              <a:gd name="connsiteY6726" fmla="*/ 1683107 h 2397608"/>
              <a:gd name="connsiteX6727" fmla="*/ 1098169 w 5675092"/>
              <a:gd name="connsiteY6727" fmla="*/ 391577 h 2397608"/>
              <a:gd name="connsiteX6728" fmla="*/ 1092070 w 5675092"/>
              <a:gd name="connsiteY6728" fmla="*/ 392732 h 2397608"/>
              <a:gd name="connsiteX6729" fmla="*/ 1085547 w 5675092"/>
              <a:gd name="connsiteY6729" fmla="*/ 391589 h 2397608"/>
              <a:gd name="connsiteX6730" fmla="*/ 1089974 w 5675092"/>
              <a:gd name="connsiteY6730" fmla="*/ 387802 h 2397608"/>
              <a:gd name="connsiteX6731" fmla="*/ 1180029 w 5675092"/>
              <a:gd name="connsiteY6731" fmla="*/ 1596246 h 2397608"/>
              <a:gd name="connsiteX6732" fmla="*/ 1178402 w 5675092"/>
              <a:gd name="connsiteY6732" fmla="*/ 1597271 h 2397608"/>
              <a:gd name="connsiteX6733" fmla="*/ 1179392 w 5675092"/>
              <a:gd name="connsiteY6733" fmla="*/ 1598941 h 2397608"/>
              <a:gd name="connsiteX6734" fmla="*/ 1179393 w 5675092"/>
              <a:gd name="connsiteY6734" fmla="*/ 1598941 h 2397608"/>
              <a:gd name="connsiteX6735" fmla="*/ 1178801 w 5675092"/>
              <a:gd name="connsiteY6735" fmla="*/ 1597943 h 2397608"/>
              <a:gd name="connsiteX6736" fmla="*/ 1179853 w 5675092"/>
              <a:gd name="connsiteY6736" fmla="*/ 1598279 h 2397608"/>
              <a:gd name="connsiteX6737" fmla="*/ 1098265 w 5675092"/>
              <a:gd name="connsiteY6737" fmla="*/ 391559 h 2397608"/>
              <a:gd name="connsiteX6738" fmla="*/ 1098194 w 5675092"/>
              <a:gd name="connsiteY6738" fmla="*/ 391588 h 2397608"/>
              <a:gd name="connsiteX6739" fmla="*/ 1098169 w 5675092"/>
              <a:gd name="connsiteY6739" fmla="*/ 391577 h 2397608"/>
              <a:gd name="connsiteX6740" fmla="*/ 1185966 w 5675092"/>
              <a:gd name="connsiteY6740" fmla="*/ 1678445 h 2397608"/>
              <a:gd name="connsiteX6741" fmla="*/ 1185715 w 5675092"/>
              <a:gd name="connsiteY6741" fmla="*/ 1678023 h 2397608"/>
              <a:gd name="connsiteX6742" fmla="*/ 1185823 w 5675092"/>
              <a:gd name="connsiteY6742" fmla="*/ 1678503 h 2397608"/>
              <a:gd name="connsiteX6743" fmla="*/ 1212591 w 5675092"/>
              <a:gd name="connsiteY6743" fmla="*/ 2066751 h 2397608"/>
              <a:gd name="connsiteX6744" fmla="*/ 1209374 w 5675092"/>
              <a:gd name="connsiteY6744" fmla="*/ 2068467 h 2397608"/>
              <a:gd name="connsiteX6745" fmla="*/ 1207603 w 5675092"/>
              <a:gd name="connsiteY6745" fmla="*/ 2064693 h 2397608"/>
              <a:gd name="connsiteX6746" fmla="*/ 1212591 w 5675092"/>
              <a:gd name="connsiteY6746" fmla="*/ 2066751 h 2397608"/>
              <a:gd name="connsiteX6747" fmla="*/ 1185215 w 5675092"/>
              <a:gd name="connsiteY6747" fmla="*/ 1656913 h 2397608"/>
              <a:gd name="connsiteX6748" fmla="*/ 1181043 w 5675092"/>
              <a:gd name="connsiteY6748" fmla="*/ 1656034 h 2397608"/>
              <a:gd name="connsiteX6749" fmla="*/ 1174683 w 5675092"/>
              <a:gd name="connsiteY6749" fmla="*/ 1657161 h 2397608"/>
              <a:gd name="connsiteX6750" fmla="*/ 1176943 w 5675092"/>
              <a:gd name="connsiteY6750" fmla="*/ 1658127 h 2397608"/>
              <a:gd name="connsiteX6751" fmla="*/ 1177012 w 5675092"/>
              <a:gd name="connsiteY6751" fmla="*/ 1657164 h 2397608"/>
              <a:gd name="connsiteX6752" fmla="*/ 1184843 w 5675092"/>
              <a:gd name="connsiteY6752" fmla="*/ 1656967 h 2397608"/>
              <a:gd name="connsiteX6753" fmla="*/ 1196649 w 5675092"/>
              <a:gd name="connsiteY6753" fmla="*/ 1823626 h 2397608"/>
              <a:gd name="connsiteX6754" fmla="*/ 1195560 w 5675092"/>
              <a:gd name="connsiteY6754" fmla="*/ 1822337 h 2397608"/>
              <a:gd name="connsiteX6755" fmla="*/ 1194556 w 5675092"/>
              <a:gd name="connsiteY6755" fmla="*/ 1821934 h 2397608"/>
              <a:gd name="connsiteX6756" fmla="*/ 1193488 w 5675092"/>
              <a:gd name="connsiteY6756" fmla="*/ 1823841 h 2397608"/>
              <a:gd name="connsiteX6757" fmla="*/ 1184222 w 5675092"/>
              <a:gd name="connsiteY6757" fmla="*/ 1619991 h 2397608"/>
              <a:gd name="connsiteX6758" fmla="*/ 1184108 w 5675092"/>
              <a:gd name="connsiteY6758" fmla="*/ 1620051 h 2397608"/>
              <a:gd name="connsiteX6759" fmla="*/ 1184214 w 5675092"/>
              <a:gd name="connsiteY6759" fmla="*/ 1620097 h 2397608"/>
              <a:gd name="connsiteX6760" fmla="*/ 1174426 w 5675092"/>
              <a:gd name="connsiteY6760" fmla="*/ 1464808 h 2397608"/>
              <a:gd name="connsiteX6761" fmla="*/ 1171860 w 5675092"/>
              <a:gd name="connsiteY6761" fmla="*/ 1463890 h 2397608"/>
              <a:gd name="connsiteX6762" fmla="*/ 1170907 w 5675092"/>
              <a:gd name="connsiteY6762" fmla="*/ 1460567 h 2397608"/>
              <a:gd name="connsiteX6763" fmla="*/ 1169714 w 5675092"/>
              <a:gd name="connsiteY6763" fmla="*/ 1463127 h 2397608"/>
              <a:gd name="connsiteX6764" fmla="*/ 1164059 w 5675092"/>
              <a:gd name="connsiteY6764" fmla="*/ 1461574 h 2397608"/>
              <a:gd name="connsiteX6765" fmla="*/ 1159034 w 5675092"/>
              <a:gd name="connsiteY6765" fmla="*/ 1459086 h 2397608"/>
              <a:gd name="connsiteX6766" fmla="*/ 1156521 w 5675092"/>
              <a:gd name="connsiteY6766" fmla="*/ 1461574 h 2397608"/>
              <a:gd name="connsiteX6767" fmla="*/ 1152440 w 5675092"/>
              <a:gd name="connsiteY6767" fmla="*/ 1458153 h 2397608"/>
              <a:gd name="connsiteX6768" fmla="*/ 1149626 w 5675092"/>
              <a:gd name="connsiteY6768" fmla="*/ 1457419 h 2397608"/>
              <a:gd name="connsiteX6769" fmla="*/ 1147872 w 5675092"/>
              <a:gd name="connsiteY6769" fmla="*/ 1457157 h 2397608"/>
              <a:gd name="connsiteX6770" fmla="*/ 1148986 w 5675092"/>
              <a:gd name="connsiteY6770" fmla="*/ 1459086 h 2397608"/>
              <a:gd name="connsiteX6771" fmla="*/ 1145452 w 5675092"/>
              <a:gd name="connsiteY6771" fmla="*/ 1465382 h 2397608"/>
              <a:gd name="connsiteX6772" fmla="*/ 1144381 w 5675092"/>
              <a:gd name="connsiteY6772" fmla="*/ 1466219 h 2397608"/>
              <a:gd name="connsiteX6773" fmla="*/ 1144645 w 5675092"/>
              <a:gd name="connsiteY6773" fmla="*/ 1468086 h 2397608"/>
              <a:gd name="connsiteX6774" fmla="*/ 1142027 w 5675092"/>
              <a:gd name="connsiteY6774" fmla="*/ 1468465 h 2397608"/>
              <a:gd name="connsiteX6775" fmla="*/ 1141201 w 5675092"/>
              <a:gd name="connsiteY6775" fmla="*/ 1469037 h 2397608"/>
              <a:gd name="connsiteX6776" fmla="*/ 1147019 w 5675092"/>
              <a:gd name="connsiteY6776" fmla="*/ 1469037 h 2397608"/>
              <a:gd name="connsiteX6777" fmla="*/ 1146745 w 5675092"/>
              <a:gd name="connsiteY6777" fmla="*/ 1468295 h 2397608"/>
              <a:gd name="connsiteX6778" fmla="*/ 1148584 w 5675092"/>
              <a:gd name="connsiteY6778" fmla="*/ 1468065 h 2397608"/>
              <a:gd name="connsiteX6779" fmla="*/ 1148740 w 5675092"/>
              <a:gd name="connsiteY6779" fmla="*/ 1467424 h 2397608"/>
              <a:gd name="connsiteX6780" fmla="*/ 1149300 w 5675092"/>
              <a:gd name="connsiteY6780" fmla="*/ 1467938 h 2397608"/>
              <a:gd name="connsiteX6781" fmla="*/ 1151757 w 5675092"/>
              <a:gd name="connsiteY6781" fmla="*/ 1465789 h 2397608"/>
              <a:gd name="connsiteX6782" fmla="*/ 1153056 w 5675092"/>
              <a:gd name="connsiteY6782" fmla="*/ 1469037 h 2397608"/>
              <a:gd name="connsiteX6783" fmla="*/ 1154011 w 5675092"/>
              <a:gd name="connsiteY6783" fmla="*/ 1469036 h 2397608"/>
              <a:gd name="connsiteX6784" fmla="*/ 1156521 w 5675092"/>
              <a:gd name="connsiteY6784" fmla="*/ 1461574 h 2397608"/>
              <a:gd name="connsiteX6785" fmla="*/ 1156520 w 5675092"/>
              <a:gd name="connsiteY6785" fmla="*/ 1469037 h 2397608"/>
              <a:gd name="connsiteX6786" fmla="*/ 1162534 w 5675092"/>
              <a:gd name="connsiteY6786" fmla="*/ 1468106 h 2397608"/>
              <a:gd name="connsiteX6787" fmla="*/ 1162603 w 5675092"/>
              <a:gd name="connsiteY6787" fmla="*/ 1466459 h 2397608"/>
              <a:gd name="connsiteX6788" fmla="*/ 1166847 w 5675092"/>
              <a:gd name="connsiteY6788" fmla="*/ 1466495 h 2397608"/>
              <a:gd name="connsiteX6789" fmla="*/ 1166552 w 5675092"/>
              <a:gd name="connsiteY6789" fmla="*/ 1467484 h 2397608"/>
              <a:gd name="connsiteX6790" fmla="*/ 1166572 w 5675092"/>
              <a:gd name="connsiteY6790" fmla="*/ 1467481 h 2397608"/>
              <a:gd name="connsiteX6791" fmla="*/ 1170521 w 5675092"/>
              <a:gd name="connsiteY6791" fmla="*/ 1466137 h 2397608"/>
              <a:gd name="connsiteX6792" fmla="*/ 1169302 w 5675092"/>
              <a:gd name="connsiteY6792" fmla="*/ 1465789 h 2397608"/>
              <a:gd name="connsiteX6793" fmla="*/ 1171182 w 5675092"/>
              <a:gd name="connsiteY6793" fmla="*/ 1463402 h 2397608"/>
              <a:gd name="connsiteX6794" fmla="*/ 1172921 w 5675092"/>
              <a:gd name="connsiteY6794" fmla="*/ 1465321 h 2397608"/>
              <a:gd name="connsiteX6795" fmla="*/ 1215931 w 5675092"/>
              <a:gd name="connsiteY6795" fmla="*/ 2041658 h 2397608"/>
              <a:gd name="connsiteX6796" fmla="*/ 1215939 w 5675092"/>
              <a:gd name="connsiteY6796" fmla="*/ 2041769 h 2397608"/>
              <a:gd name="connsiteX6797" fmla="*/ 1213320 w 5675092"/>
              <a:gd name="connsiteY6797" fmla="*/ 2041835 h 2397608"/>
              <a:gd name="connsiteX6798" fmla="*/ 1215931 w 5675092"/>
              <a:gd name="connsiteY6798" fmla="*/ 2041658 h 2397608"/>
              <a:gd name="connsiteX6799" fmla="*/ 1197546 w 5675092"/>
              <a:gd name="connsiteY6799" fmla="*/ 1742800 h 2397608"/>
              <a:gd name="connsiteX6800" fmla="*/ 1196771 w 5675092"/>
              <a:gd name="connsiteY6800" fmla="*/ 1740927 h 2397608"/>
              <a:gd name="connsiteX6801" fmla="*/ 1196386 w 5675092"/>
              <a:gd name="connsiteY6801" fmla="*/ 1741067 h 2397608"/>
              <a:gd name="connsiteX6802" fmla="*/ 1192943 w 5675092"/>
              <a:gd name="connsiteY6802" fmla="*/ 1741329 h 2397608"/>
              <a:gd name="connsiteX6803" fmla="*/ 1195422 w 5675092"/>
              <a:gd name="connsiteY6803" fmla="*/ 1743572 h 2397608"/>
              <a:gd name="connsiteX6804" fmla="*/ 1195677 w 5675092"/>
              <a:gd name="connsiteY6804" fmla="*/ 1743761 h 2397608"/>
              <a:gd name="connsiteX6805" fmla="*/ 1192445 w 5675092"/>
              <a:gd name="connsiteY6805" fmla="*/ 1743190 h 2397608"/>
              <a:gd name="connsiteX6806" fmla="*/ 1188747 w 5675092"/>
              <a:gd name="connsiteY6806" fmla="*/ 1744376 h 2397608"/>
              <a:gd name="connsiteX6807" fmla="*/ 1191413 w 5675092"/>
              <a:gd name="connsiteY6807" fmla="*/ 1739944 h 2397608"/>
              <a:gd name="connsiteX6808" fmla="*/ 1192635 w 5675092"/>
              <a:gd name="connsiteY6808" fmla="*/ 1741050 h 2397608"/>
              <a:gd name="connsiteX6809" fmla="*/ 1193560 w 5675092"/>
              <a:gd name="connsiteY6809" fmla="*/ 1740133 h 2397608"/>
              <a:gd name="connsiteX6810" fmla="*/ 1194816 w 5675092"/>
              <a:gd name="connsiteY6810" fmla="*/ 1738889 h 2397608"/>
              <a:gd name="connsiteX6811" fmla="*/ 1189790 w 5675092"/>
              <a:gd name="connsiteY6811" fmla="*/ 1736404 h 2397608"/>
              <a:gd name="connsiteX6812" fmla="*/ 1189790 w 5675092"/>
              <a:gd name="connsiteY6812" fmla="*/ 1741378 h 2397608"/>
              <a:gd name="connsiteX6813" fmla="*/ 1187277 w 5675092"/>
              <a:gd name="connsiteY6813" fmla="*/ 1741378 h 2397608"/>
              <a:gd name="connsiteX6814" fmla="*/ 1187077 w 5675092"/>
              <a:gd name="connsiteY6814" fmla="*/ 1737018 h 2397608"/>
              <a:gd name="connsiteX6815" fmla="*/ 1184764 w 5675092"/>
              <a:gd name="connsiteY6815" fmla="*/ 1738082 h 2397608"/>
              <a:gd name="connsiteX6816" fmla="*/ 1184764 w 5675092"/>
              <a:gd name="connsiteY6816" fmla="*/ 1743866 h 2397608"/>
              <a:gd name="connsiteX6817" fmla="*/ 1174716 w 5675092"/>
              <a:gd name="connsiteY6817" fmla="*/ 1738889 h 2397608"/>
              <a:gd name="connsiteX6818" fmla="*/ 1177013 w 5675092"/>
              <a:gd name="connsiteY6818" fmla="*/ 1743963 h 2397608"/>
              <a:gd name="connsiteX6819" fmla="*/ 1177333 w 5675092"/>
              <a:gd name="connsiteY6819" fmla="*/ 1744059 h 2397608"/>
              <a:gd name="connsiteX6820" fmla="*/ 1177145 w 5675092"/>
              <a:gd name="connsiteY6820" fmla="*/ 1744256 h 2397608"/>
              <a:gd name="connsiteX6821" fmla="*/ 1178798 w 5675092"/>
              <a:gd name="connsiteY6821" fmla="*/ 1747908 h 2397608"/>
              <a:gd name="connsiteX6822" fmla="*/ 1180542 w 5675092"/>
              <a:gd name="connsiteY6822" fmla="*/ 1746726 h 2397608"/>
              <a:gd name="connsiteX6823" fmla="*/ 1178743 w 5675092"/>
              <a:gd name="connsiteY6823" fmla="*/ 1745367 h 2397608"/>
              <a:gd name="connsiteX6824" fmla="*/ 1177949 w 5675092"/>
              <a:gd name="connsiteY6824" fmla="*/ 1744245 h 2397608"/>
              <a:gd name="connsiteX6825" fmla="*/ 1180288 w 5675092"/>
              <a:gd name="connsiteY6825" fmla="*/ 1744951 h 2397608"/>
              <a:gd name="connsiteX6826" fmla="*/ 1180968 w 5675092"/>
              <a:gd name="connsiteY6826" fmla="*/ 1746438 h 2397608"/>
              <a:gd name="connsiteX6827" fmla="*/ 1184764 w 5675092"/>
              <a:gd name="connsiteY6827" fmla="*/ 1743866 h 2397608"/>
              <a:gd name="connsiteX6828" fmla="*/ 1193559 w 5675092"/>
              <a:gd name="connsiteY6828" fmla="*/ 1746041 h 2397608"/>
              <a:gd name="connsiteX6829" fmla="*/ 1196037 w 5675092"/>
              <a:gd name="connsiteY6829" fmla="*/ 1744027 h 2397608"/>
              <a:gd name="connsiteX6830" fmla="*/ 1195677 w 5675092"/>
              <a:gd name="connsiteY6830" fmla="*/ 1743761 h 2397608"/>
              <a:gd name="connsiteX6831" fmla="*/ 1196241 w 5675092"/>
              <a:gd name="connsiteY6831" fmla="*/ 1743861 h 2397608"/>
              <a:gd name="connsiteX6832" fmla="*/ 1192644 w 5675092"/>
              <a:gd name="connsiteY6832" fmla="*/ 1667853 h 2397608"/>
              <a:gd name="connsiteX6833" fmla="*/ 1192270 w 5675092"/>
              <a:gd name="connsiteY6833" fmla="*/ 1667112 h 2397608"/>
              <a:gd name="connsiteX6834" fmla="*/ 1191812 w 5675092"/>
              <a:gd name="connsiteY6834" fmla="*/ 1668133 h 2397608"/>
              <a:gd name="connsiteX6835" fmla="*/ 1192270 w 5675092"/>
              <a:gd name="connsiteY6835" fmla="*/ 1629797 h 2397608"/>
              <a:gd name="connsiteX6836" fmla="*/ 1189993 w 5675092"/>
              <a:gd name="connsiteY6836" fmla="*/ 1629060 h 2397608"/>
              <a:gd name="connsiteX6837" fmla="*/ 1187557 w 5675092"/>
              <a:gd name="connsiteY6837" fmla="*/ 1629439 h 2397608"/>
              <a:gd name="connsiteX6838" fmla="*/ 1189006 w 5675092"/>
              <a:gd name="connsiteY6838" fmla="*/ 1631724 h 2397608"/>
              <a:gd name="connsiteX6839" fmla="*/ 1189006 w 5675092"/>
              <a:gd name="connsiteY6839" fmla="*/ 1631953 h 2397608"/>
              <a:gd name="connsiteX6840" fmla="*/ 1202354 w 5675092"/>
              <a:gd name="connsiteY6840" fmla="*/ 1738889 h 2397608"/>
              <a:gd name="connsiteX6841" fmla="*/ 1198928 w 5675092"/>
              <a:gd name="connsiteY6841" fmla="*/ 1740139 h 2397608"/>
              <a:gd name="connsiteX6842" fmla="*/ 1200180 w 5675092"/>
              <a:gd name="connsiteY6842" fmla="*/ 1740658 h 2397608"/>
              <a:gd name="connsiteX6843" fmla="*/ 1194481 w 5675092"/>
              <a:gd name="connsiteY6843" fmla="*/ 1619173 h 2397608"/>
              <a:gd name="connsiteX6844" fmla="*/ 1193526 w 5675092"/>
              <a:gd name="connsiteY6844" fmla="*/ 1617049 h 2397608"/>
              <a:gd name="connsiteX6845" fmla="*/ 1192909 w 5675092"/>
              <a:gd name="connsiteY6845" fmla="*/ 1614759 h 2397608"/>
              <a:gd name="connsiteX6846" fmla="*/ 1192873 w 5675092"/>
              <a:gd name="connsiteY6846" fmla="*/ 1614716 h 2397608"/>
              <a:gd name="connsiteX6847" fmla="*/ 1188981 w 5675092"/>
              <a:gd name="connsiteY6847" fmla="*/ 1616641 h 2397608"/>
              <a:gd name="connsiteX6848" fmla="*/ 1186358 w 5675092"/>
              <a:gd name="connsiteY6848" fmla="*/ 1619848 h 2397608"/>
              <a:gd name="connsiteX6849" fmla="*/ 1184264 w 5675092"/>
              <a:gd name="connsiteY6849" fmla="*/ 1620119 h 2397608"/>
              <a:gd name="connsiteX6850" fmla="*/ 1185381 w 5675092"/>
              <a:gd name="connsiteY6850" fmla="*/ 1620608 h 2397608"/>
              <a:gd name="connsiteX6851" fmla="*/ 1186233 w 5675092"/>
              <a:gd name="connsiteY6851" fmla="*/ 1621428 h 2397608"/>
              <a:gd name="connsiteX6852" fmla="*/ 1190622 w 5675092"/>
              <a:gd name="connsiteY6852" fmla="*/ 1621907 h 2397608"/>
              <a:gd name="connsiteX6853" fmla="*/ 1194330 w 5675092"/>
              <a:gd name="connsiteY6853" fmla="*/ 1620070 h 2397608"/>
              <a:gd name="connsiteX6854" fmla="*/ 1199808 w 5675092"/>
              <a:gd name="connsiteY6854" fmla="*/ 1687013 h 2397608"/>
              <a:gd name="connsiteX6855" fmla="*/ 1194469 w 5675092"/>
              <a:gd name="connsiteY6855" fmla="*/ 1678618 h 2397608"/>
              <a:gd name="connsiteX6856" fmla="*/ 1194726 w 5675092"/>
              <a:gd name="connsiteY6856" fmla="*/ 1673278 h 2397608"/>
              <a:gd name="connsiteX6857" fmla="*/ 1194086 w 5675092"/>
              <a:gd name="connsiteY6857" fmla="*/ 1676782 h 2397608"/>
              <a:gd name="connsiteX6858" fmla="*/ 1191390 w 5675092"/>
              <a:gd name="connsiteY6858" fmla="*/ 1681415 h 2397608"/>
              <a:gd name="connsiteX6859" fmla="*/ 1193841 w 5675092"/>
              <a:gd name="connsiteY6859" fmla="*/ 1684215 h 2397608"/>
              <a:gd name="connsiteX6860" fmla="*/ 1199808 w 5675092"/>
              <a:gd name="connsiteY6860" fmla="*/ 1687013 h 2397608"/>
              <a:gd name="connsiteX6861" fmla="*/ 1229175 w 5675092"/>
              <a:gd name="connsiteY6861" fmla="*/ 2043454 h 2397608"/>
              <a:gd name="connsiteX6862" fmla="*/ 1226929 w 5675092"/>
              <a:gd name="connsiteY6862" fmla="*/ 2049000 h 2397608"/>
              <a:gd name="connsiteX6863" fmla="*/ 1224315 w 5675092"/>
              <a:gd name="connsiteY6863" fmla="*/ 2049178 h 2397608"/>
              <a:gd name="connsiteX6864" fmla="*/ 1216113 w 5675092"/>
              <a:gd name="connsiteY6864" fmla="*/ 2044341 h 2397608"/>
              <a:gd name="connsiteX6865" fmla="*/ 1215939 w 5675092"/>
              <a:gd name="connsiteY6865" fmla="*/ 2041769 h 2397608"/>
              <a:gd name="connsiteX6866" fmla="*/ 1221182 w 5675092"/>
              <a:gd name="connsiteY6866" fmla="*/ 2041638 h 2397608"/>
              <a:gd name="connsiteX6867" fmla="*/ 1229175 w 5675092"/>
              <a:gd name="connsiteY6867" fmla="*/ 2043454 h 2397608"/>
              <a:gd name="connsiteX6868" fmla="*/ 1202766 w 5675092"/>
              <a:gd name="connsiteY6868" fmla="*/ 1637072 h 2397608"/>
              <a:gd name="connsiteX6869" fmla="*/ 1200750 w 5675092"/>
              <a:gd name="connsiteY6869" fmla="*/ 1634463 h 2397608"/>
              <a:gd name="connsiteX6870" fmla="*/ 1194783 w 5675092"/>
              <a:gd name="connsiteY6870" fmla="*/ 1634774 h 2397608"/>
              <a:gd name="connsiteX6871" fmla="*/ 1199807 w 5675092"/>
              <a:gd name="connsiteY6871" fmla="*/ 1638194 h 2397608"/>
              <a:gd name="connsiteX6872" fmla="*/ 1202271 w 5675092"/>
              <a:gd name="connsiteY6872" fmla="*/ 1637950 h 2397608"/>
              <a:gd name="connsiteX6873" fmla="*/ 1244467 w 5675092"/>
              <a:gd name="connsiteY6873" fmla="*/ 2182136 h 2397608"/>
              <a:gd name="connsiteX6874" fmla="*/ 1234797 w 5675092"/>
              <a:gd name="connsiteY6874" fmla="*/ 2186918 h 2397608"/>
              <a:gd name="connsiteX6875" fmla="*/ 1244467 w 5675092"/>
              <a:gd name="connsiteY6875" fmla="*/ 2182136 h 2397608"/>
              <a:gd name="connsiteX6876" fmla="*/ 1209210 w 5675092"/>
              <a:gd name="connsiteY6876" fmla="*/ 1657297 h 2397608"/>
              <a:gd name="connsiteX6877" fmla="*/ 1209013 w 5675092"/>
              <a:gd name="connsiteY6877" fmla="*/ 1656585 h 2397608"/>
              <a:gd name="connsiteX6878" fmla="*/ 1208549 w 5675092"/>
              <a:gd name="connsiteY6878" fmla="*/ 1657346 h 2397608"/>
              <a:gd name="connsiteX6879" fmla="*/ 1209242 w 5675092"/>
              <a:gd name="connsiteY6879" fmla="*/ 1654522 h 2397608"/>
              <a:gd name="connsiteX6880" fmla="*/ 1207188 w 5675092"/>
              <a:gd name="connsiteY6880" fmla="*/ 1654013 h 2397608"/>
              <a:gd name="connsiteX6881" fmla="*/ 1204221 w 5675092"/>
              <a:gd name="connsiteY6881" fmla="*/ 1656344 h 2397608"/>
              <a:gd name="connsiteX6882" fmla="*/ 1205662 w 5675092"/>
              <a:gd name="connsiteY6882" fmla="*/ 1657559 h 2397608"/>
              <a:gd name="connsiteX6883" fmla="*/ 1208289 w 5675092"/>
              <a:gd name="connsiteY6883" fmla="*/ 1657365 h 2397608"/>
              <a:gd name="connsiteX6884" fmla="*/ 1240319 w 5675092"/>
              <a:gd name="connsiteY6884" fmla="*/ 2064868 h 2397608"/>
              <a:gd name="connsiteX6885" fmla="*/ 1235018 w 5675092"/>
              <a:gd name="connsiteY6885" fmla="*/ 2065527 h 2397608"/>
              <a:gd name="connsiteX6886" fmla="*/ 1234987 w 5675092"/>
              <a:gd name="connsiteY6886" fmla="*/ 2060436 h 2397608"/>
              <a:gd name="connsiteX6887" fmla="*/ 1207117 w 5675092"/>
              <a:gd name="connsiteY6887" fmla="*/ 2057535 h 2397608"/>
              <a:gd name="connsiteX6888" fmla="*/ 1211965 w 5675092"/>
              <a:gd name="connsiteY6888" fmla="*/ 2054809 h 2397608"/>
              <a:gd name="connsiteX6889" fmla="*/ 1226991 w 5675092"/>
              <a:gd name="connsiteY6889" fmla="*/ 2053788 h 2397608"/>
              <a:gd name="connsiteX6890" fmla="*/ 1237167 w 5675092"/>
              <a:gd name="connsiteY6890" fmla="*/ 2055494 h 2397608"/>
              <a:gd name="connsiteX6891" fmla="*/ 1240319 w 5675092"/>
              <a:gd name="connsiteY6891" fmla="*/ 2064868 h 2397608"/>
              <a:gd name="connsiteX6892" fmla="*/ 1255458 w 5675092"/>
              <a:gd name="connsiteY6892" fmla="*/ 2216386 h 2397608"/>
              <a:gd name="connsiteX6893" fmla="*/ 1246358 w 5675092"/>
              <a:gd name="connsiteY6893" fmla="*/ 2229846 h 2397608"/>
              <a:gd name="connsiteX6894" fmla="*/ 1243865 w 5675092"/>
              <a:gd name="connsiteY6894" fmla="*/ 2230015 h 2397608"/>
              <a:gd name="connsiteX6895" fmla="*/ 1235869 w 5675092"/>
              <a:gd name="connsiteY6895" fmla="*/ 2222853 h 2397608"/>
              <a:gd name="connsiteX6896" fmla="*/ 1231408 w 5675092"/>
              <a:gd name="connsiteY6896" fmla="*/ 2230861 h 2397608"/>
              <a:gd name="connsiteX6897" fmla="*/ 1218427 w 5675092"/>
              <a:gd name="connsiteY6897" fmla="*/ 2224038 h 2397608"/>
              <a:gd name="connsiteX6898" fmla="*/ 1220224 w 5675092"/>
              <a:gd name="connsiteY6898" fmla="*/ 2213644 h 2397608"/>
              <a:gd name="connsiteX6899" fmla="*/ 1255458 w 5675092"/>
              <a:gd name="connsiteY6899" fmla="*/ 2216386 h 2397608"/>
              <a:gd name="connsiteX6900" fmla="*/ 1217812 w 5675092"/>
              <a:gd name="connsiteY6900" fmla="*/ 1657988 h 2397608"/>
              <a:gd name="connsiteX6901" fmla="*/ 1215599 w 5675092"/>
              <a:gd name="connsiteY6901" fmla="*/ 1653605 h 2397608"/>
              <a:gd name="connsiteX6902" fmla="*/ 1215045 w 5675092"/>
              <a:gd name="connsiteY6902" fmla="*/ 1655223 h 2397608"/>
              <a:gd name="connsiteX6903" fmla="*/ 1213692 w 5675092"/>
              <a:gd name="connsiteY6903" fmla="*/ 1654398 h 2397608"/>
              <a:gd name="connsiteX6904" fmla="*/ 1212370 w 5675092"/>
              <a:gd name="connsiteY6904" fmla="*/ 1656851 h 2397608"/>
              <a:gd name="connsiteX6905" fmla="*/ 1212166 w 5675092"/>
              <a:gd name="connsiteY6905" fmla="*/ 1657079 h 2397608"/>
              <a:gd name="connsiteX6906" fmla="*/ 1216366 w 5675092"/>
              <a:gd name="connsiteY6906" fmla="*/ 1656770 h 2397608"/>
              <a:gd name="connsiteX6907" fmla="*/ 1224932 w 5675092"/>
              <a:gd name="connsiteY6907" fmla="*/ 1634774 h 2397608"/>
              <a:gd name="connsiteX6908" fmla="*/ 1214883 w 5675092"/>
              <a:gd name="connsiteY6908" fmla="*/ 1637260 h 2397608"/>
              <a:gd name="connsiteX6909" fmla="*/ 1224932 w 5675092"/>
              <a:gd name="connsiteY6909" fmla="*/ 1634774 h 2397608"/>
              <a:gd name="connsiteX6910" fmla="*/ 1227174 w 5675092"/>
              <a:gd name="connsiteY6910" fmla="*/ 1665388 h 2397608"/>
              <a:gd name="connsiteX6911" fmla="*/ 1225447 w 5675092"/>
              <a:gd name="connsiteY6911" fmla="*/ 1664901 h 2397608"/>
              <a:gd name="connsiteX6912" fmla="*/ 1226979 w 5675092"/>
              <a:gd name="connsiteY6912" fmla="*/ 1665727 h 2397608"/>
              <a:gd name="connsiteX6913" fmla="*/ 1230238 w 5675092"/>
              <a:gd name="connsiteY6913" fmla="*/ 1634774 h 2397608"/>
              <a:gd name="connsiteX6914" fmla="*/ 1227445 w 5675092"/>
              <a:gd name="connsiteY6914" fmla="*/ 1634774 h 2397608"/>
              <a:gd name="connsiteX6915" fmla="*/ 1227903 w 5675092"/>
              <a:gd name="connsiteY6915" fmla="*/ 1636133 h 2397608"/>
              <a:gd name="connsiteX6916" fmla="*/ 1234856 w 5675092"/>
              <a:gd name="connsiteY6916" fmla="*/ 1668403 h 2397608"/>
              <a:gd name="connsiteX6917" fmla="*/ 1233959 w 5675092"/>
              <a:gd name="connsiteY6917" fmla="*/ 1667300 h 2397608"/>
              <a:gd name="connsiteX6918" fmla="*/ 1232936 w 5675092"/>
              <a:gd name="connsiteY6918" fmla="*/ 1667012 h 2397608"/>
              <a:gd name="connsiteX6919" fmla="*/ 1231346 w 5675092"/>
              <a:gd name="connsiteY6919" fmla="*/ 1667665 h 2397608"/>
              <a:gd name="connsiteX6920" fmla="*/ 1237494 w 5675092"/>
              <a:gd name="connsiteY6920" fmla="*/ 1674574 h 2397608"/>
              <a:gd name="connsiteX6921" fmla="*/ 1227445 w 5675092"/>
              <a:gd name="connsiteY6921" fmla="*/ 1672088 h 2397608"/>
              <a:gd name="connsiteX6922" fmla="*/ 1227445 w 5675092"/>
              <a:gd name="connsiteY6922" fmla="*/ 1679551 h 2397608"/>
              <a:gd name="connsiteX6923" fmla="*/ 1232156 w 5675092"/>
              <a:gd name="connsiteY6923" fmla="*/ 1678306 h 2397608"/>
              <a:gd name="connsiteX6924" fmla="*/ 1233162 w 5675092"/>
              <a:gd name="connsiteY6924" fmla="*/ 1680522 h 2397608"/>
              <a:gd name="connsiteX6925" fmla="*/ 1236755 w 5675092"/>
              <a:gd name="connsiteY6925" fmla="*/ 1676155 h 2397608"/>
              <a:gd name="connsiteX6926" fmla="*/ 1237495 w 5675092"/>
              <a:gd name="connsiteY6926" fmla="*/ 1677277 h 2397608"/>
              <a:gd name="connsiteX6927" fmla="*/ 1234982 w 5675092"/>
              <a:gd name="connsiteY6927" fmla="*/ 1634773 h 2397608"/>
              <a:gd name="connsiteX6928" fmla="*/ 1231080 w 5675092"/>
              <a:gd name="connsiteY6928" fmla="*/ 1634774 h 2397608"/>
              <a:gd name="connsiteX6929" fmla="*/ 1228551 w 5675092"/>
              <a:gd name="connsiteY6929" fmla="*/ 1638058 h 2397608"/>
              <a:gd name="connsiteX6930" fmla="*/ 1229957 w 5675092"/>
              <a:gd name="connsiteY6930" fmla="*/ 1642236 h 2397608"/>
              <a:gd name="connsiteX6931" fmla="*/ 1234982 w 5675092"/>
              <a:gd name="connsiteY6931" fmla="*/ 1634773 h 2397608"/>
              <a:gd name="connsiteX6932" fmla="*/ 1238005 w 5675092"/>
              <a:gd name="connsiteY6932" fmla="*/ 1655957 h 2397608"/>
              <a:gd name="connsiteX6933" fmla="*/ 1231337 w 5675092"/>
              <a:gd name="connsiteY6933" fmla="*/ 1653026 h 2397608"/>
              <a:gd name="connsiteX6934" fmla="*/ 1230585 w 5675092"/>
              <a:gd name="connsiteY6934" fmla="*/ 1652344 h 2397608"/>
              <a:gd name="connsiteX6935" fmla="*/ 1228827 w 5675092"/>
              <a:gd name="connsiteY6935" fmla="*/ 1653060 h 2397608"/>
              <a:gd name="connsiteX6936" fmla="*/ 1224749 w 5675092"/>
              <a:gd name="connsiteY6936" fmla="*/ 1647260 h 2397608"/>
              <a:gd name="connsiteX6937" fmla="*/ 1221477 w 5675092"/>
              <a:gd name="connsiteY6937" fmla="*/ 1648143 h 2397608"/>
              <a:gd name="connsiteX6938" fmla="*/ 1219907 w 5675092"/>
              <a:gd name="connsiteY6938" fmla="*/ 1654675 h 2397608"/>
              <a:gd name="connsiteX6939" fmla="*/ 1223385 w 5675092"/>
              <a:gd name="connsiteY6939" fmla="*/ 1656125 h 2397608"/>
              <a:gd name="connsiteX6940" fmla="*/ 1224867 w 5675092"/>
              <a:gd name="connsiteY6940" fmla="*/ 1654639 h 2397608"/>
              <a:gd name="connsiteX6941" fmla="*/ 1225310 w 5675092"/>
              <a:gd name="connsiteY6941" fmla="*/ 1656864 h 2397608"/>
              <a:gd name="connsiteX6942" fmla="*/ 1229643 w 5675092"/>
              <a:gd name="connsiteY6942" fmla="*/ 1657162 h 2397608"/>
              <a:gd name="connsiteX6943" fmla="*/ 1233687 w 5675092"/>
              <a:gd name="connsiteY6943" fmla="*/ 1657473 h 2397608"/>
              <a:gd name="connsiteX6944" fmla="*/ 1236659 w 5675092"/>
              <a:gd name="connsiteY6944" fmla="*/ 1659172 h 2397608"/>
              <a:gd name="connsiteX6945" fmla="*/ 1237769 w 5675092"/>
              <a:gd name="connsiteY6945" fmla="*/ 1658817 h 2397608"/>
              <a:gd name="connsiteX6946" fmla="*/ 1278875 w 5675092"/>
              <a:gd name="connsiteY6946" fmla="*/ 2222364 h 2397608"/>
              <a:gd name="connsiteX6947" fmla="*/ 1258869 w 5675092"/>
              <a:gd name="connsiteY6947" fmla="*/ 2228996 h 2397608"/>
              <a:gd name="connsiteX6948" fmla="*/ 1255966 w 5675092"/>
              <a:gd name="connsiteY6948" fmla="*/ 2223920 h 2397608"/>
              <a:gd name="connsiteX6949" fmla="*/ 1265791 w 5675092"/>
              <a:gd name="connsiteY6949" fmla="*/ 2217979 h 2397608"/>
              <a:gd name="connsiteX6950" fmla="*/ 1278875 w 5675092"/>
              <a:gd name="connsiteY6950" fmla="*/ 2222364 h 2397608"/>
              <a:gd name="connsiteX6951" fmla="*/ 1245396 w 5675092"/>
              <a:gd name="connsiteY6951" fmla="*/ 1678858 h 2397608"/>
              <a:gd name="connsiteX6952" fmla="*/ 1243776 w 5675092"/>
              <a:gd name="connsiteY6952" fmla="*/ 1678618 h 2397608"/>
              <a:gd name="connsiteX6953" fmla="*/ 1242630 w 5675092"/>
              <a:gd name="connsiteY6953" fmla="*/ 1678788 h 2397608"/>
              <a:gd name="connsiteX6954" fmla="*/ 1241972 w 5675092"/>
              <a:gd name="connsiteY6954" fmla="*/ 1681129 h 2397608"/>
              <a:gd name="connsiteX6955" fmla="*/ 1241821 w 5675092"/>
              <a:gd name="connsiteY6955" fmla="*/ 1678908 h 2397608"/>
              <a:gd name="connsiteX6956" fmla="*/ 1238860 w 5675092"/>
              <a:gd name="connsiteY6956" fmla="*/ 1679348 h 2397608"/>
              <a:gd name="connsiteX6957" fmla="*/ 1239794 w 5675092"/>
              <a:gd name="connsiteY6957" fmla="*/ 1680764 h 2397608"/>
              <a:gd name="connsiteX6958" fmla="*/ 1238115 w 5675092"/>
              <a:gd name="connsiteY6958" fmla="*/ 1682804 h 2397608"/>
              <a:gd name="connsiteX6959" fmla="*/ 1238557 w 5675092"/>
              <a:gd name="connsiteY6959" fmla="*/ 1683935 h 2397608"/>
              <a:gd name="connsiteX6960" fmla="*/ 1242403 w 5675092"/>
              <a:gd name="connsiteY6960" fmla="*/ 1683300 h 2397608"/>
              <a:gd name="connsiteX6961" fmla="*/ 1242796 w 5675092"/>
              <a:gd name="connsiteY6961" fmla="*/ 1682734 h 2397608"/>
              <a:gd name="connsiteX6962" fmla="*/ 1281929 w 5675092"/>
              <a:gd name="connsiteY6962" fmla="*/ 2186918 h 2397608"/>
              <a:gd name="connsiteX6963" fmla="*/ 1272263 w 5675092"/>
              <a:gd name="connsiteY6963" fmla="*/ 2186918 h 2397608"/>
              <a:gd name="connsiteX6964" fmla="*/ 1278001 w 5675092"/>
              <a:gd name="connsiteY6964" fmla="*/ 2186022 h 2397608"/>
              <a:gd name="connsiteX6965" fmla="*/ 1281929 w 5675092"/>
              <a:gd name="connsiteY6965" fmla="*/ 2186918 h 2397608"/>
              <a:gd name="connsiteX6966" fmla="*/ 1250459 w 5675092"/>
              <a:gd name="connsiteY6966" fmla="*/ 1680578 h 2397608"/>
              <a:gd name="connsiteX6967" fmla="*/ 1249875 w 5675092"/>
              <a:gd name="connsiteY6967" fmla="*/ 1680382 h 2397608"/>
              <a:gd name="connsiteX6968" fmla="*/ 1246533 w 5675092"/>
              <a:gd name="connsiteY6968" fmla="*/ 1682168 h 2397608"/>
              <a:gd name="connsiteX6969" fmla="*/ 1246351 w 5675092"/>
              <a:gd name="connsiteY6969" fmla="*/ 1682648 h 2397608"/>
              <a:gd name="connsiteX6970" fmla="*/ 1250057 w 5675092"/>
              <a:gd name="connsiteY6970" fmla="*/ 1682037 h 2397608"/>
              <a:gd name="connsiteX6971" fmla="*/ 1288352 w 5675092"/>
              <a:gd name="connsiteY6971" fmla="*/ 2219203 h 2397608"/>
              <a:gd name="connsiteX6972" fmla="*/ 1283966 w 5675092"/>
              <a:gd name="connsiteY6972" fmla="*/ 2221524 h 2397608"/>
              <a:gd name="connsiteX6973" fmla="*/ 1281116 w 5675092"/>
              <a:gd name="connsiteY6973" fmla="*/ 2219694 h 2397608"/>
              <a:gd name="connsiteX6974" fmla="*/ 1288352 w 5675092"/>
              <a:gd name="connsiteY6974" fmla="*/ 2219203 h 2397608"/>
              <a:gd name="connsiteX6975" fmla="*/ 1257660 w 5675092"/>
              <a:gd name="connsiteY6975" fmla="*/ 1657399 h 2397608"/>
              <a:gd name="connsiteX6976" fmla="*/ 1257595 w 5675092"/>
              <a:gd name="connsiteY6976" fmla="*/ 1657161 h 2397608"/>
              <a:gd name="connsiteX6977" fmla="*/ 1257322 w 5675092"/>
              <a:gd name="connsiteY6977" fmla="*/ 1657700 h 2397608"/>
              <a:gd name="connsiteX6978" fmla="*/ 1257003 w 5675092"/>
              <a:gd name="connsiteY6978" fmla="*/ 1632103 h 2397608"/>
              <a:gd name="connsiteX6979" fmla="*/ 1256709 w 5675092"/>
              <a:gd name="connsiteY6979" fmla="*/ 1632013 h 2397608"/>
              <a:gd name="connsiteX6980" fmla="*/ 1255160 w 5675092"/>
              <a:gd name="connsiteY6980" fmla="*/ 1633023 h 2397608"/>
              <a:gd name="connsiteX6981" fmla="*/ 1253182 w 5675092"/>
              <a:gd name="connsiteY6981" fmla="*/ 1633084 h 2397608"/>
              <a:gd name="connsiteX6982" fmla="*/ 1251380 w 5675092"/>
              <a:gd name="connsiteY6982" fmla="*/ 1637346 h 2397608"/>
              <a:gd name="connsiteX6983" fmla="*/ 1251094 w 5675092"/>
              <a:gd name="connsiteY6983" fmla="*/ 1633148 h 2397608"/>
              <a:gd name="connsiteX6984" fmla="*/ 1248801 w 5675092"/>
              <a:gd name="connsiteY6984" fmla="*/ 1633218 h 2397608"/>
              <a:gd name="connsiteX6985" fmla="*/ 1244190 w 5675092"/>
              <a:gd name="connsiteY6985" fmla="*/ 1633021 h 2397608"/>
              <a:gd name="connsiteX6986" fmla="*/ 1244592 w 5675092"/>
              <a:gd name="connsiteY6986" fmla="*/ 1633668 h 2397608"/>
              <a:gd name="connsiteX6987" fmla="*/ 1247010 w 5675092"/>
              <a:gd name="connsiteY6987" fmla="*/ 1639347 h 2397608"/>
              <a:gd name="connsiteX6988" fmla="*/ 1244049 w 5675092"/>
              <a:gd name="connsiteY6988" fmla="*/ 1636418 h 2397608"/>
              <a:gd name="connsiteX6989" fmla="*/ 1244308 w 5675092"/>
              <a:gd name="connsiteY6989" fmla="*/ 1640223 h 2397608"/>
              <a:gd name="connsiteX6990" fmla="*/ 1239910 w 5675092"/>
              <a:gd name="connsiteY6990" fmla="*/ 1634565 h 2397608"/>
              <a:gd name="connsiteX6991" fmla="*/ 1239759 w 5675092"/>
              <a:gd name="connsiteY6991" fmla="*/ 1634565 h 2397608"/>
              <a:gd name="connsiteX6992" fmla="*/ 1239759 w 5675092"/>
              <a:gd name="connsiteY6992" fmla="*/ 1636059 h 2397608"/>
              <a:gd name="connsiteX6993" fmla="*/ 1239759 w 5675092"/>
              <a:gd name="connsiteY6993" fmla="*/ 1637106 h 2397608"/>
              <a:gd name="connsiteX6994" fmla="*/ 1241264 w 5675092"/>
              <a:gd name="connsiteY6994" fmla="*/ 1637572 h 2397608"/>
              <a:gd name="connsiteX6995" fmla="*/ 1245032 w 5675092"/>
              <a:gd name="connsiteY6995" fmla="*/ 1642237 h 2397608"/>
              <a:gd name="connsiteX6996" fmla="*/ 1250646 w 5675092"/>
              <a:gd name="connsiteY6996" fmla="*/ 1640370 h 2397608"/>
              <a:gd name="connsiteX6997" fmla="*/ 1254575 w 5675092"/>
              <a:gd name="connsiteY6997" fmla="*/ 1640370 h 2397608"/>
              <a:gd name="connsiteX6998" fmla="*/ 1256379 w 5675092"/>
              <a:gd name="connsiteY6998" fmla="*/ 1639065 h 2397608"/>
              <a:gd name="connsiteX6999" fmla="*/ 1257003 w 5675092"/>
              <a:gd name="connsiteY6999" fmla="*/ 1632103 h 2397608"/>
              <a:gd name="connsiteX7000" fmla="*/ 1258531 w 5675092"/>
              <a:gd name="connsiteY7000" fmla="*/ 1622448 h 2397608"/>
              <a:gd name="connsiteX7001" fmla="*/ 1258530 w 5675092"/>
              <a:gd name="connsiteY7001" fmla="*/ 1622448 h 2397608"/>
              <a:gd name="connsiteX7002" fmla="*/ 1258504 w 5675092"/>
              <a:gd name="connsiteY7002" fmla="*/ 1622063 h 2397608"/>
              <a:gd name="connsiteX7003" fmla="*/ 1258422 w 5675092"/>
              <a:gd name="connsiteY7003" fmla="*/ 1622033 h 2397608"/>
              <a:gd name="connsiteX7004" fmla="*/ 1258222 w 5675092"/>
              <a:gd name="connsiteY7004" fmla="*/ 1622023 h 2397608"/>
              <a:gd name="connsiteX7005" fmla="*/ 1255239 w 5675092"/>
              <a:gd name="connsiteY7005" fmla="*/ 1623385 h 2397608"/>
              <a:gd name="connsiteX7006" fmla="*/ 1255226 w 5675092"/>
              <a:gd name="connsiteY7006" fmla="*/ 1623702 h 2397608"/>
              <a:gd name="connsiteX7007" fmla="*/ 1255792 w 5675092"/>
              <a:gd name="connsiteY7007" fmla="*/ 1623793 h 2397608"/>
              <a:gd name="connsiteX7008" fmla="*/ 1262619 w 5675092"/>
              <a:gd name="connsiteY7008" fmla="*/ 1672088 h 2397608"/>
              <a:gd name="connsiteX7009" fmla="*/ 1257594 w 5675092"/>
              <a:gd name="connsiteY7009" fmla="*/ 1672710 h 2397608"/>
              <a:gd name="connsiteX7010" fmla="*/ 1252792 w 5675092"/>
              <a:gd name="connsiteY7010" fmla="*/ 1676870 h 2397608"/>
              <a:gd name="connsiteX7011" fmla="*/ 1253467 w 5675092"/>
              <a:gd name="connsiteY7011" fmla="*/ 1677646 h 2397608"/>
              <a:gd name="connsiteX7012" fmla="*/ 1257060 w 5675092"/>
              <a:gd name="connsiteY7012" fmla="*/ 1674909 h 2397608"/>
              <a:gd name="connsiteX7013" fmla="*/ 1257384 w 5675092"/>
              <a:gd name="connsiteY7013" fmla="*/ 1679681 h 2397608"/>
              <a:gd name="connsiteX7014" fmla="*/ 1257594 w 5675092"/>
              <a:gd name="connsiteY7014" fmla="*/ 1679551 h 2397608"/>
              <a:gd name="connsiteX7015" fmla="*/ 1259165 w 5675092"/>
              <a:gd name="connsiteY7015" fmla="*/ 1677685 h 2397608"/>
              <a:gd name="connsiteX7016" fmla="*/ 1259935 w 5675092"/>
              <a:gd name="connsiteY7016" fmla="*/ 1677269 h 2397608"/>
              <a:gd name="connsiteX7017" fmla="*/ 1259679 w 5675092"/>
              <a:gd name="connsiteY7017" fmla="*/ 1676935 h 2397608"/>
              <a:gd name="connsiteX7018" fmla="*/ 1259238 w 5675092"/>
              <a:gd name="connsiteY7018" fmla="*/ 1674161 h 2397608"/>
              <a:gd name="connsiteX7019" fmla="*/ 1261308 w 5675092"/>
              <a:gd name="connsiteY7019" fmla="*/ 1675674 h 2397608"/>
              <a:gd name="connsiteX7020" fmla="*/ 1261749 w 5675092"/>
              <a:gd name="connsiteY7020" fmla="*/ 1676289 h 2397608"/>
              <a:gd name="connsiteX7021" fmla="*/ 1262187 w 5675092"/>
              <a:gd name="connsiteY7021" fmla="*/ 1676053 h 2397608"/>
              <a:gd name="connsiteX7022" fmla="*/ 1262619 w 5675092"/>
              <a:gd name="connsiteY7022" fmla="*/ 1672088 h 2397608"/>
              <a:gd name="connsiteX7023" fmla="*/ 1264071 w 5675092"/>
              <a:gd name="connsiteY7023" fmla="*/ 1666952 h 2397608"/>
              <a:gd name="connsiteX7024" fmla="*/ 1257739 w 5675092"/>
              <a:gd name="connsiteY7024" fmla="*/ 1665328 h 2397608"/>
              <a:gd name="connsiteX7025" fmla="*/ 1253997 w 5675092"/>
              <a:gd name="connsiteY7025" fmla="*/ 1666898 h 2397608"/>
              <a:gd name="connsiteX7026" fmla="*/ 1254047 w 5675092"/>
              <a:gd name="connsiteY7026" fmla="*/ 1667634 h 2397608"/>
              <a:gd name="connsiteX7027" fmla="*/ 1264071 w 5675092"/>
              <a:gd name="connsiteY7027" fmla="*/ 1666952 h 2397608"/>
              <a:gd name="connsiteX7028" fmla="*/ 1301573 w 5675092"/>
              <a:gd name="connsiteY7028" fmla="*/ 2217707 h 2397608"/>
              <a:gd name="connsiteX7029" fmla="*/ 1296187 w 5675092"/>
              <a:gd name="connsiteY7029" fmla="*/ 2218672 h 2397608"/>
              <a:gd name="connsiteX7030" fmla="*/ 1290561 w 5675092"/>
              <a:gd name="connsiteY7030" fmla="*/ 2216057 h 2397608"/>
              <a:gd name="connsiteX7031" fmla="*/ 1301573 w 5675092"/>
              <a:gd name="connsiteY7031" fmla="*/ 2217707 h 2397608"/>
              <a:gd name="connsiteX7032" fmla="*/ 1297819 w 5675092"/>
              <a:gd name="connsiteY7032" fmla="*/ 2161137 h 2397608"/>
              <a:gd name="connsiteX7033" fmla="*/ 1297640 w 5675092"/>
              <a:gd name="connsiteY7033" fmla="*/ 2161161 h 2397608"/>
              <a:gd name="connsiteX7034" fmla="*/ 1292270 w 5675092"/>
              <a:gd name="connsiteY7034" fmla="*/ 2156227 h 2397608"/>
              <a:gd name="connsiteX7035" fmla="*/ 1264717 w 5675092"/>
              <a:gd name="connsiteY7035" fmla="*/ 1635234 h 2397608"/>
              <a:gd name="connsiteX7036" fmla="*/ 1264494 w 5675092"/>
              <a:gd name="connsiteY7036" fmla="*/ 1633368 h 2397608"/>
              <a:gd name="connsiteX7037" fmla="*/ 1264288 w 5675092"/>
              <a:gd name="connsiteY7037" fmla="*/ 1631647 h 2397608"/>
              <a:gd name="connsiteX7038" fmla="*/ 1264269 w 5675092"/>
              <a:gd name="connsiteY7038" fmla="*/ 1631483 h 2397608"/>
              <a:gd name="connsiteX7039" fmla="*/ 1263948 w 5675092"/>
              <a:gd name="connsiteY7039" fmla="*/ 1631353 h 2397608"/>
              <a:gd name="connsiteX7040" fmla="*/ 1261117 w 5675092"/>
              <a:gd name="connsiteY7040" fmla="*/ 1630206 h 2397608"/>
              <a:gd name="connsiteX7041" fmla="*/ 1259812 w 5675092"/>
              <a:gd name="connsiteY7041" fmla="*/ 1631152 h 2397608"/>
              <a:gd name="connsiteX7042" fmla="*/ 1257003 w 5675092"/>
              <a:gd name="connsiteY7042" fmla="*/ 1639699 h 2397608"/>
              <a:gd name="connsiteX7043" fmla="*/ 1257124 w 5675092"/>
              <a:gd name="connsiteY7043" fmla="*/ 1640161 h 2397608"/>
              <a:gd name="connsiteX7044" fmla="*/ 1260931 w 5675092"/>
              <a:gd name="connsiteY7044" fmla="*/ 1639438 h 2397608"/>
              <a:gd name="connsiteX7045" fmla="*/ 1302656 w 5675092"/>
              <a:gd name="connsiteY7045" fmla="*/ 2193314 h 2397608"/>
              <a:gd name="connsiteX7046" fmla="*/ 1297359 w 5675092"/>
              <a:gd name="connsiteY7046" fmla="*/ 2199869 h 2397608"/>
              <a:gd name="connsiteX7047" fmla="*/ 1272263 w 5675092"/>
              <a:gd name="connsiteY7047" fmla="*/ 2194688 h 2397608"/>
              <a:gd name="connsiteX7048" fmla="*/ 1302381 w 5675092"/>
              <a:gd name="connsiteY7048" fmla="*/ 2189509 h 2397608"/>
              <a:gd name="connsiteX7049" fmla="*/ 1302656 w 5675092"/>
              <a:gd name="connsiteY7049" fmla="*/ 2193314 h 2397608"/>
              <a:gd name="connsiteX7050" fmla="*/ 1264467 w 5675092"/>
              <a:gd name="connsiteY7050" fmla="*/ 1623570 h 2397608"/>
              <a:gd name="connsiteX7051" fmla="*/ 1262674 w 5675092"/>
              <a:gd name="connsiteY7051" fmla="*/ 1623578 h 2397608"/>
              <a:gd name="connsiteX7052" fmla="*/ 1260545 w 5675092"/>
              <a:gd name="connsiteY7052" fmla="*/ 1622804 h 2397608"/>
              <a:gd name="connsiteX7053" fmla="*/ 1259177 w 5675092"/>
              <a:gd name="connsiteY7053" fmla="*/ 1622563 h 2397608"/>
              <a:gd name="connsiteX7054" fmla="*/ 1258485 w 5675092"/>
              <a:gd name="connsiteY7054" fmla="*/ 1623832 h 2397608"/>
              <a:gd name="connsiteX7055" fmla="*/ 1260202 w 5675092"/>
              <a:gd name="connsiteY7055" fmla="*/ 1623754 h 2397608"/>
              <a:gd name="connsiteX7056" fmla="*/ 1261566 w 5675092"/>
              <a:gd name="connsiteY7056" fmla="*/ 1626248 h 2397608"/>
              <a:gd name="connsiteX7057" fmla="*/ 1262735 w 5675092"/>
              <a:gd name="connsiteY7057" fmla="*/ 1626008 h 2397608"/>
              <a:gd name="connsiteX7058" fmla="*/ 1264413 w 5675092"/>
              <a:gd name="connsiteY7058" fmla="*/ 1623671 h 2397608"/>
              <a:gd name="connsiteX7059" fmla="*/ 1269694 w 5675092"/>
              <a:gd name="connsiteY7059" fmla="*/ 1657569 h 2397608"/>
              <a:gd name="connsiteX7060" fmla="*/ 1264756 w 5675092"/>
              <a:gd name="connsiteY7060" fmla="*/ 1658350 h 2397608"/>
              <a:gd name="connsiteX7061" fmla="*/ 1264851 w 5675092"/>
              <a:gd name="connsiteY7061" fmla="*/ 1658427 h 2397608"/>
              <a:gd name="connsiteX7062" fmla="*/ 1264944 w 5675092"/>
              <a:gd name="connsiteY7062" fmla="*/ 1659549 h 2397608"/>
              <a:gd name="connsiteX7063" fmla="*/ 1269373 w 5675092"/>
              <a:gd name="connsiteY7063" fmla="*/ 1659679 h 2397608"/>
              <a:gd name="connsiteX7064" fmla="*/ 1269490 w 5675092"/>
              <a:gd name="connsiteY7064" fmla="*/ 1636268 h 2397608"/>
              <a:gd name="connsiteX7065" fmla="*/ 1267016 w 5675092"/>
              <a:gd name="connsiteY7065" fmla="*/ 1632596 h 2397608"/>
              <a:gd name="connsiteX7066" fmla="*/ 1266991 w 5675092"/>
              <a:gd name="connsiteY7066" fmla="*/ 1632586 h 2397608"/>
              <a:gd name="connsiteX7067" fmla="*/ 1266992 w 5675092"/>
              <a:gd name="connsiteY7067" fmla="*/ 1634634 h 2397608"/>
              <a:gd name="connsiteX7068" fmla="*/ 1266991 w 5675092"/>
              <a:gd name="connsiteY7068" fmla="*/ 1637166 h 2397608"/>
              <a:gd name="connsiteX7069" fmla="*/ 1266094 w 5675092"/>
              <a:gd name="connsiteY7069" fmla="*/ 1636678 h 2397608"/>
              <a:gd name="connsiteX7070" fmla="*/ 1267644 w 5675092"/>
              <a:gd name="connsiteY7070" fmla="*/ 1639748 h 2397608"/>
              <a:gd name="connsiteX7071" fmla="*/ 1269372 w 5675092"/>
              <a:gd name="connsiteY7071" fmla="*/ 1639670 h 2397608"/>
              <a:gd name="connsiteX7072" fmla="*/ 1269489 w 5675092"/>
              <a:gd name="connsiteY7072" fmla="*/ 1639309 h 2397608"/>
              <a:gd name="connsiteX7073" fmla="*/ 1273172 w 5675092"/>
              <a:gd name="connsiteY7073" fmla="*/ 1677108 h 2397608"/>
              <a:gd name="connsiteX7074" fmla="*/ 1270830 w 5675092"/>
              <a:gd name="connsiteY7074" fmla="*/ 1675408 h 2397608"/>
              <a:gd name="connsiteX7075" fmla="*/ 1270452 w 5675092"/>
              <a:gd name="connsiteY7075" fmla="*/ 1674959 h 2397608"/>
              <a:gd name="connsiteX7076" fmla="*/ 1270157 w 5675092"/>
              <a:gd name="connsiteY7076" fmla="*/ 1674886 h 2397608"/>
              <a:gd name="connsiteX7077" fmla="*/ 1267644 w 5675092"/>
              <a:gd name="connsiteY7077" fmla="*/ 1677063 h 2397608"/>
              <a:gd name="connsiteX7078" fmla="*/ 1270314 w 5675092"/>
              <a:gd name="connsiteY7078" fmla="*/ 1679239 h 2397608"/>
              <a:gd name="connsiteX7079" fmla="*/ 1272701 w 5675092"/>
              <a:gd name="connsiteY7079" fmla="*/ 1679444 h 2397608"/>
              <a:gd name="connsiteX7080" fmla="*/ 1272436 w 5675092"/>
              <a:gd name="connsiteY7080" fmla="*/ 1678849 h 2397608"/>
              <a:gd name="connsiteX7081" fmla="*/ 1272998 w 5675092"/>
              <a:gd name="connsiteY7081" fmla="*/ 1678523 h 2397608"/>
              <a:gd name="connsiteX7082" fmla="*/ 1275689 w 5675092"/>
              <a:gd name="connsiteY7082" fmla="*/ 1656569 h 2397608"/>
              <a:gd name="connsiteX7083" fmla="*/ 1274239 w 5675092"/>
              <a:gd name="connsiteY7083" fmla="*/ 1656851 h 2397608"/>
              <a:gd name="connsiteX7084" fmla="*/ 1270847 w 5675092"/>
              <a:gd name="connsiteY7084" fmla="*/ 1657387 h 2397608"/>
              <a:gd name="connsiteX7085" fmla="*/ 1270831 w 5675092"/>
              <a:gd name="connsiteY7085" fmla="*/ 1657620 h 2397608"/>
              <a:gd name="connsiteX7086" fmla="*/ 1275219 w 5675092"/>
              <a:gd name="connsiteY7086" fmla="*/ 1659164 h 2397608"/>
              <a:gd name="connsiteX7087" fmla="*/ 1189249 w 5675092"/>
              <a:gd name="connsiteY7087" fmla="*/ 381491 h 2397608"/>
              <a:gd name="connsiteX7088" fmla="*/ 1181664 w 5675092"/>
              <a:gd name="connsiteY7088" fmla="*/ 389065 h 2397608"/>
              <a:gd name="connsiteX7089" fmla="*/ 1123487 w 5675092"/>
              <a:gd name="connsiteY7089" fmla="*/ 396637 h 2397608"/>
              <a:gd name="connsiteX7090" fmla="*/ 1110840 w 5675092"/>
              <a:gd name="connsiteY7090" fmla="*/ 401686 h 2397608"/>
              <a:gd name="connsiteX7091" fmla="*/ 1115901 w 5675092"/>
              <a:gd name="connsiteY7091" fmla="*/ 396637 h 2397608"/>
              <a:gd name="connsiteX7092" fmla="*/ 1099776 w 5675092"/>
              <a:gd name="connsiteY7092" fmla="*/ 391273 h 2397608"/>
              <a:gd name="connsiteX7093" fmla="*/ 1098265 w 5675092"/>
              <a:gd name="connsiteY7093" fmla="*/ 391559 h 2397608"/>
              <a:gd name="connsiteX7094" fmla="*/ 1109578 w 5675092"/>
              <a:gd name="connsiteY7094" fmla="*/ 386856 h 2397608"/>
              <a:gd name="connsiteX7095" fmla="*/ 1120959 w 5675092"/>
              <a:gd name="connsiteY7095" fmla="*/ 384015 h 2397608"/>
              <a:gd name="connsiteX7096" fmla="*/ 1128548 w 5675092"/>
              <a:gd name="connsiteY7096" fmla="*/ 389065 h 2397608"/>
              <a:gd name="connsiteX7097" fmla="*/ 1171545 w 5675092"/>
              <a:gd name="connsiteY7097" fmla="*/ 384015 h 2397608"/>
              <a:gd name="connsiteX7098" fmla="*/ 1166487 w 5675092"/>
              <a:gd name="connsiteY7098" fmla="*/ 381491 h 2397608"/>
              <a:gd name="connsiteX7099" fmla="*/ 1178816 w 5675092"/>
              <a:gd name="connsiteY7099" fmla="*/ 380545 h 2397608"/>
              <a:gd name="connsiteX7100" fmla="*/ 1189249 w 5675092"/>
              <a:gd name="connsiteY7100" fmla="*/ 381491 h 2397608"/>
              <a:gd name="connsiteX7101" fmla="*/ 1281630 w 5675092"/>
              <a:gd name="connsiteY7101" fmla="*/ 1660040 h 2397608"/>
              <a:gd name="connsiteX7102" fmla="*/ 1281487 w 5675092"/>
              <a:gd name="connsiteY7102" fmla="*/ 1659782 h 2397608"/>
              <a:gd name="connsiteX7103" fmla="*/ 1277726 w 5675092"/>
              <a:gd name="connsiteY7103" fmla="*/ 1656693 h 2397608"/>
              <a:gd name="connsiteX7104" fmla="*/ 1278932 w 5675092"/>
              <a:gd name="connsiteY7104" fmla="*/ 1659961 h 2397608"/>
              <a:gd name="connsiteX7105" fmla="*/ 1281479 w 5675092"/>
              <a:gd name="connsiteY7105" fmla="*/ 1632478 h 2397608"/>
              <a:gd name="connsiteX7106" fmla="*/ 1280207 w 5675092"/>
              <a:gd name="connsiteY7106" fmla="*/ 1632286 h 2397608"/>
              <a:gd name="connsiteX7107" fmla="*/ 1279565 w 5675092"/>
              <a:gd name="connsiteY7107" fmla="*/ 1634572 h 2397608"/>
              <a:gd name="connsiteX7108" fmla="*/ 1280962 w 5675092"/>
              <a:gd name="connsiteY7108" fmla="*/ 1633527 h 2397608"/>
              <a:gd name="connsiteX7109" fmla="*/ 1287744 w 5675092"/>
              <a:gd name="connsiteY7109" fmla="*/ 1669600 h 2397608"/>
              <a:gd name="connsiteX7110" fmla="*/ 1284917 w 5675092"/>
              <a:gd name="connsiteY7110" fmla="*/ 1666802 h 2397608"/>
              <a:gd name="connsiteX7111" fmla="*/ 1281426 w 5675092"/>
              <a:gd name="connsiteY7111" fmla="*/ 1663346 h 2397608"/>
              <a:gd name="connsiteX7112" fmla="*/ 1279863 w 5675092"/>
              <a:gd name="connsiteY7112" fmla="*/ 1663075 h 2397608"/>
              <a:gd name="connsiteX7113" fmla="*/ 1279218 w 5675092"/>
              <a:gd name="connsiteY7113" fmla="*/ 1663444 h 2397608"/>
              <a:gd name="connsiteX7114" fmla="*/ 1279019 w 5675092"/>
              <a:gd name="connsiteY7114" fmla="*/ 1663798 h 2397608"/>
              <a:gd name="connsiteX7115" fmla="*/ 1278501 w 5675092"/>
              <a:gd name="connsiteY7115" fmla="*/ 1663854 h 2397608"/>
              <a:gd name="connsiteX7116" fmla="*/ 1278497 w 5675092"/>
              <a:gd name="connsiteY7116" fmla="*/ 1663856 h 2397608"/>
              <a:gd name="connsiteX7117" fmla="*/ 1279653 w 5675092"/>
              <a:gd name="connsiteY7117" fmla="*/ 1667288 h 2397608"/>
              <a:gd name="connsiteX7118" fmla="*/ 1276027 w 5675092"/>
              <a:gd name="connsiteY7118" fmla="*/ 1665269 h 2397608"/>
              <a:gd name="connsiteX7119" fmla="*/ 1266560 w 5675092"/>
              <a:gd name="connsiteY7119" fmla="*/ 1670685 h 2397608"/>
              <a:gd name="connsiteX7120" fmla="*/ 1267526 w 5675092"/>
              <a:gd name="connsiteY7120" fmla="*/ 1670984 h 2397608"/>
              <a:gd name="connsiteX7121" fmla="*/ 1269620 w 5675092"/>
              <a:gd name="connsiteY7121" fmla="*/ 1672446 h 2397608"/>
              <a:gd name="connsiteX7122" fmla="*/ 1269508 w 5675092"/>
              <a:gd name="connsiteY7122" fmla="*/ 1671967 h 2397608"/>
              <a:gd name="connsiteX7123" fmla="*/ 1274946 w 5675092"/>
              <a:gd name="connsiteY7123" fmla="*/ 1671967 h 2397608"/>
              <a:gd name="connsiteX7124" fmla="*/ 1274040 w 5675092"/>
              <a:gd name="connsiteY7124" fmla="*/ 1676177 h 2397608"/>
              <a:gd name="connsiteX7125" fmla="*/ 1274276 w 5675092"/>
              <a:gd name="connsiteY7125" fmla="*/ 1677779 h 2397608"/>
              <a:gd name="connsiteX7126" fmla="*/ 1277282 w 5675092"/>
              <a:gd name="connsiteY7126" fmla="*/ 1676029 h 2397608"/>
              <a:gd name="connsiteX7127" fmla="*/ 1278891 w 5675092"/>
              <a:gd name="connsiteY7127" fmla="*/ 1680964 h 2397608"/>
              <a:gd name="connsiteX7128" fmla="*/ 1279950 w 5675092"/>
              <a:gd name="connsiteY7128" fmla="*/ 1681828 h 2397608"/>
              <a:gd name="connsiteX7129" fmla="*/ 1280472 w 5675092"/>
              <a:gd name="connsiteY7129" fmla="*/ 1681598 h 2397608"/>
              <a:gd name="connsiteX7130" fmla="*/ 1201335 w 5675092"/>
              <a:gd name="connsiteY7130" fmla="*/ 383751 h 2397608"/>
              <a:gd name="connsiteX7131" fmla="*/ 1196499 w 5675092"/>
              <a:gd name="connsiteY7131" fmla="*/ 386142 h 2397608"/>
              <a:gd name="connsiteX7132" fmla="*/ 1191666 w 5675092"/>
              <a:gd name="connsiteY7132" fmla="*/ 381359 h 2397608"/>
              <a:gd name="connsiteX7133" fmla="*/ 1195594 w 5675092"/>
              <a:gd name="connsiteY7133" fmla="*/ 378071 h 2397608"/>
              <a:gd name="connsiteX7134" fmla="*/ 1201335 w 5675092"/>
              <a:gd name="connsiteY7134" fmla="*/ 383750 h 2397608"/>
              <a:gd name="connsiteX7135" fmla="*/ 1201335 w 5675092"/>
              <a:gd name="connsiteY7135" fmla="*/ 383751 h 2397608"/>
              <a:gd name="connsiteX7136" fmla="*/ 1201335 w 5675092"/>
              <a:gd name="connsiteY7136" fmla="*/ 383751 h 2397608"/>
              <a:gd name="connsiteX7137" fmla="*/ 1291269 w 5675092"/>
              <a:gd name="connsiteY7137" fmla="*/ 1679227 h 2397608"/>
              <a:gd name="connsiteX7138" fmla="*/ 1291124 w 5675092"/>
              <a:gd name="connsiteY7138" fmla="*/ 1679036 h 2397608"/>
              <a:gd name="connsiteX7139" fmla="*/ 1286286 w 5675092"/>
              <a:gd name="connsiteY7139" fmla="*/ 1684525 h 2397608"/>
              <a:gd name="connsiteX7140" fmla="*/ 1286552 w 5675092"/>
              <a:gd name="connsiteY7140" fmla="*/ 1684525 h 2397608"/>
              <a:gd name="connsiteX7141" fmla="*/ 1289045 w 5675092"/>
              <a:gd name="connsiteY7141" fmla="*/ 1682397 h 2397608"/>
              <a:gd name="connsiteX7142" fmla="*/ 1329291 w 5675092"/>
              <a:gd name="connsiteY7142" fmla="*/ 2214101 h 2397608"/>
              <a:gd name="connsiteX7143" fmla="*/ 1316283 w 5675092"/>
              <a:gd name="connsiteY7143" fmla="*/ 2214310 h 2397608"/>
              <a:gd name="connsiteX7144" fmla="*/ 1310235 w 5675092"/>
              <a:gd name="connsiteY7144" fmla="*/ 2217417 h 2397608"/>
              <a:gd name="connsiteX7145" fmla="*/ 1303822 w 5675092"/>
              <a:gd name="connsiteY7145" fmla="*/ 2215156 h 2397608"/>
              <a:gd name="connsiteX7146" fmla="*/ 1311298 w 5675092"/>
              <a:gd name="connsiteY7146" fmla="*/ 2214649 h 2397608"/>
              <a:gd name="connsiteX7147" fmla="*/ 1313466 w 5675092"/>
              <a:gd name="connsiteY7147" fmla="*/ 2209708 h 2397608"/>
              <a:gd name="connsiteX7148" fmla="*/ 1323758 w 5675092"/>
              <a:gd name="connsiteY7148" fmla="*/ 2213802 h 2397608"/>
              <a:gd name="connsiteX7149" fmla="*/ 1329291 w 5675092"/>
              <a:gd name="connsiteY7149" fmla="*/ 2214101 h 2397608"/>
              <a:gd name="connsiteX7150" fmla="*/ 1290256 w 5675092"/>
              <a:gd name="connsiteY7150" fmla="*/ 1637260 h 2397608"/>
              <a:gd name="connsiteX7151" fmla="*/ 1288908 w 5675092"/>
              <a:gd name="connsiteY7151" fmla="*/ 1637730 h 2397608"/>
              <a:gd name="connsiteX7152" fmla="*/ 1289000 w 5675092"/>
              <a:gd name="connsiteY7152" fmla="*/ 1637570 h 2397608"/>
              <a:gd name="connsiteX7153" fmla="*/ 1290256 w 5675092"/>
              <a:gd name="connsiteY7153" fmla="*/ 1637260 h 2397608"/>
              <a:gd name="connsiteX7154" fmla="*/ 1327849 w 5675092"/>
              <a:gd name="connsiteY7154" fmla="*/ 2174960 h 2397608"/>
              <a:gd name="connsiteX7155" fmla="*/ 1319391 w 5675092"/>
              <a:gd name="connsiteY7155" fmla="*/ 2179744 h 2397608"/>
              <a:gd name="connsiteX7156" fmla="*/ 1322210 w 5675092"/>
              <a:gd name="connsiteY7156" fmla="*/ 2174960 h 2397608"/>
              <a:gd name="connsiteX7157" fmla="*/ 1327849 w 5675092"/>
              <a:gd name="connsiteY7157" fmla="*/ 2174960 h 2397608"/>
              <a:gd name="connsiteX7158" fmla="*/ 1206169 w 5675092"/>
              <a:gd name="connsiteY7158" fmla="*/ 381359 h 2397608"/>
              <a:gd name="connsiteX7159" fmla="*/ 1201335 w 5675092"/>
              <a:gd name="connsiteY7159" fmla="*/ 383750 h 2397608"/>
              <a:gd name="connsiteX7160" fmla="*/ 1201336 w 5675092"/>
              <a:gd name="connsiteY7160" fmla="*/ 376577 h 2397608"/>
              <a:gd name="connsiteX7161" fmla="*/ 1203752 w 5675092"/>
              <a:gd name="connsiteY7161" fmla="*/ 376277 h 2397608"/>
              <a:gd name="connsiteX7162" fmla="*/ 1206169 w 5675092"/>
              <a:gd name="connsiteY7162" fmla="*/ 381359 h 2397608"/>
              <a:gd name="connsiteX7163" fmla="*/ 1293032 w 5675092"/>
              <a:gd name="connsiteY7163" fmla="*/ 1650871 h 2397608"/>
              <a:gd name="connsiteX7164" fmla="*/ 1292769 w 5675092"/>
              <a:gd name="connsiteY7164" fmla="*/ 1649699 h 2397608"/>
              <a:gd name="connsiteX7165" fmla="*/ 1291834 w 5675092"/>
              <a:gd name="connsiteY7165" fmla="*/ 1650297 h 2397608"/>
              <a:gd name="connsiteX7166" fmla="*/ 1294352 w 5675092"/>
              <a:gd name="connsiteY7166" fmla="*/ 1655781 h 2397608"/>
              <a:gd name="connsiteX7167" fmla="*/ 1294025 w 5675092"/>
              <a:gd name="connsiteY7167" fmla="*/ 1655296 h 2397608"/>
              <a:gd name="connsiteX7168" fmla="*/ 1293825 w 5675092"/>
              <a:gd name="connsiteY7168" fmla="*/ 1654407 h 2397608"/>
              <a:gd name="connsiteX7169" fmla="*/ 1293349 w 5675092"/>
              <a:gd name="connsiteY7169" fmla="*/ 1654870 h 2397608"/>
              <a:gd name="connsiteX7170" fmla="*/ 1290178 w 5675092"/>
              <a:gd name="connsiteY7170" fmla="*/ 1651354 h 2397608"/>
              <a:gd name="connsiteX7171" fmla="*/ 1285677 w 5675092"/>
              <a:gd name="connsiteY7171" fmla="*/ 1654231 h 2397608"/>
              <a:gd name="connsiteX7172" fmla="*/ 1289362 w 5675092"/>
              <a:gd name="connsiteY7172" fmla="*/ 1655380 h 2397608"/>
              <a:gd name="connsiteX7173" fmla="*/ 1294306 w 5675092"/>
              <a:gd name="connsiteY7173" fmla="*/ 1655927 h 2397608"/>
              <a:gd name="connsiteX7174" fmla="*/ 1296886 w 5675092"/>
              <a:gd name="connsiteY7174" fmla="*/ 1672185 h 2397608"/>
              <a:gd name="connsiteX7175" fmla="*/ 1295598 w 5675092"/>
              <a:gd name="connsiteY7175" fmla="*/ 1671377 h 2397608"/>
              <a:gd name="connsiteX7176" fmla="*/ 1295279 w 5675092"/>
              <a:gd name="connsiteY7176" fmla="*/ 1671520 h 2397608"/>
              <a:gd name="connsiteX7177" fmla="*/ 1295506 w 5675092"/>
              <a:gd name="connsiteY7177" fmla="*/ 1671319 h 2397608"/>
              <a:gd name="connsiteX7178" fmla="*/ 1292769 w 5675092"/>
              <a:gd name="connsiteY7178" fmla="*/ 1669600 h 2397608"/>
              <a:gd name="connsiteX7179" fmla="*/ 1294020 w 5675092"/>
              <a:gd name="connsiteY7179" fmla="*/ 1672191 h 2397608"/>
              <a:gd name="connsiteX7180" fmla="*/ 1304403 w 5675092"/>
              <a:gd name="connsiteY7180" fmla="*/ 1636764 h 2397608"/>
              <a:gd name="connsiteX7181" fmla="*/ 1301304 w 5675092"/>
              <a:gd name="connsiteY7181" fmla="*/ 1637292 h 2397608"/>
              <a:gd name="connsiteX7182" fmla="*/ 1303029 w 5675092"/>
              <a:gd name="connsiteY7182" fmla="*/ 1637671 h 2397608"/>
              <a:gd name="connsiteX7183" fmla="*/ 1319536 w 5675092"/>
              <a:gd name="connsiteY7183" fmla="*/ 1630770 h 2397608"/>
              <a:gd name="connsiteX7184" fmla="*/ 1317030 w 5675092"/>
              <a:gd name="connsiteY7184" fmla="*/ 1630940 h 2397608"/>
              <a:gd name="connsiteX7185" fmla="*/ 1315262 w 5675092"/>
              <a:gd name="connsiteY7185" fmla="*/ 1631971 h 2397608"/>
              <a:gd name="connsiteX7186" fmla="*/ 1317103 w 5675092"/>
              <a:gd name="connsiteY7186" fmla="*/ 1632173 h 2397608"/>
              <a:gd name="connsiteX7187" fmla="*/ 1313477 w 5675092"/>
              <a:gd name="connsiteY7187" fmla="*/ 1634266 h 2397608"/>
              <a:gd name="connsiteX7188" fmla="*/ 1310967 w 5675092"/>
              <a:gd name="connsiteY7188" fmla="*/ 1634472 h 2397608"/>
              <a:gd name="connsiteX7189" fmla="*/ 1307338 w 5675092"/>
              <a:gd name="connsiteY7189" fmla="*/ 1636587 h 2397608"/>
              <a:gd name="connsiteX7190" fmla="*/ 1312015 w 5675092"/>
              <a:gd name="connsiteY7190" fmla="*/ 1631281 h 2397608"/>
              <a:gd name="connsiteX7191" fmla="*/ 1310618 w 5675092"/>
              <a:gd name="connsiteY7191" fmla="*/ 1630732 h 2397608"/>
              <a:gd name="connsiteX7192" fmla="*/ 1300675 w 5675092"/>
              <a:gd name="connsiteY7192" fmla="*/ 1630732 h 2397608"/>
              <a:gd name="connsiteX7193" fmla="*/ 1299401 w 5675092"/>
              <a:gd name="connsiteY7193" fmla="*/ 1630732 h 2397608"/>
              <a:gd name="connsiteX7194" fmla="*/ 1300182 w 5675092"/>
              <a:gd name="connsiteY7194" fmla="*/ 1632173 h 2397608"/>
              <a:gd name="connsiteX7195" fmla="*/ 1291963 w 5675092"/>
              <a:gd name="connsiteY7195" fmla="*/ 1632469 h 2397608"/>
              <a:gd name="connsiteX7196" fmla="*/ 1289269 w 5675092"/>
              <a:gd name="connsiteY7196" fmla="*/ 1635671 h 2397608"/>
              <a:gd name="connsiteX7197" fmla="*/ 1284095 w 5675092"/>
              <a:gd name="connsiteY7197" fmla="*/ 1637520 h 2397608"/>
              <a:gd name="connsiteX7198" fmla="*/ 1291811 w 5675092"/>
              <a:gd name="connsiteY7198" fmla="*/ 1632438 h 2397608"/>
              <a:gd name="connsiteX7199" fmla="*/ 1289398 w 5675092"/>
              <a:gd name="connsiteY7199" fmla="*/ 1631194 h 2397608"/>
              <a:gd name="connsiteX7200" fmla="*/ 1288686 w 5675092"/>
              <a:gd name="connsiteY7200" fmla="*/ 1631664 h 2397608"/>
              <a:gd name="connsiteX7201" fmla="*/ 1284328 w 5675092"/>
              <a:gd name="connsiteY7201" fmla="*/ 1632908 h 2397608"/>
              <a:gd name="connsiteX7202" fmla="*/ 1284010 w 5675092"/>
              <a:gd name="connsiteY7202" fmla="*/ 1632860 h 2397608"/>
              <a:gd name="connsiteX7203" fmla="*/ 1281781 w 5675092"/>
              <a:gd name="connsiteY7203" fmla="*/ 1636494 h 2397608"/>
              <a:gd name="connsiteX7204" fmla="*/ 1278379 w 5675092"/>
              <a:gd name="connsiteY7204" fmla="*/ 1638479 h 2397608"/>
              <a:gd name="connsiteX7205" fmla="*/ 1277733 w 5675092"/>
              <a:gd name="connsiteY7205" fmla="*/ 1639981 h 2397608"/>
              <a:gd name="connsiteX7206" fmla="*/ 1275182 w 5675092"/>
              <a:gd name="connsiteY7206" fmla="*/ 1639748 h 2397608"/>
              <a:gd name="connsiteX7207" fmla="*/ 1279731 w 5675092"/>
              <a:gd name="connsiteY7207" fmla="*/ 1642240 h 2397608"/>
              <a:gd name="connsiteX7208" fmla="*/ 1280185 w 5675092"/>
              <a:gd name="connsiteY7208" fmla="*/ 1641988 h 2397608"/>
              <a:gd name="connsiteX7209" fmla="*/ 1280234 w 5675092"/>
              <a:gd name="connsiteY7209" fmla="*/ 1641866 h 2397608"/>
              <a:gd name="connsiteX7210" fmla="*/ 1280280 w 5675092"/>
              <a:gd name="connsiteY7210" fmla="*/ 1641935 h 2397608"/>
              <a:gd name="connsiteX7211" fmla="*/ 1286134 w 5675092"/>
              <a:gd name="connsiteY7211" fmla="*/ 1638698 h 2397608"/>
              <a:gd name="connsiteX7212" fmla="*/ 1288908 w 5675092"/>
              <a:gd name="connsiteY7212" fmla="*/ 1637730 h 2397608"/>
              <a:gd name="connsiteX7213" fmla="*/ 1287744 w 5675092"/>
              <a:gd name="connsiteY7213" fmla="*/ 1639748 h 2397608"/>
              <a:gd name="connsiteX7214" fmla="*/ 1290257 w 5675092"/>
              <a:gd name="connsiteY7214" fmla="*/ 1639748 h 2397608"/>
              <a:gd name="connsiteX7215" fmla="*/ 1287744 w 5675092"/>
              <a:gd name="connsiteY7215" fmla="*/ 1644725 h 2397608"/>
              <a:gd name="connsiteX7216" fmla="*/ 1292769 w 5675092"/>
              <a:gd name="connsiteY7216" fmla="*/ 1642236 h 2397608"/>
              <a:gd name="connsiteX7217" fmla="*/ 1295596 w 5675092"/>
              <a:gd name="connsiteY7217" fmla="*/ 1646590 h 2397608"/>
              <a:gd name="connsiteX7218" fmla="*/ 1297166 w 5675092"/>
              <a:gd name="connsiteY7218" fmla="*/ 1646797 h 2397608"/>
              <a:gd name="connsiteX7219" fmla="*/ 1297819 w 5675092"/>
              <a:gd name="connsiteY7219" fmla="*/ 1644713 h 2397608"/>
              <a:gd name="connsiteX7220" fmla="*/ 1300815 w 5675092"/>
              <a:gd name="connsiteY7220" fmla="*/ 1645167 h 2397608"/>
              <a:gd name="connsiteX7221" fmla="*/ 1302245 w 5675092"/>
              <a:gd name="connsiteY7221" fmla="*/ 1643506 h 2397608"/>
              <a:gd name="connsiteX7222" fmla="*/ 1300198 w 5675092"/>
              <a:gd name="connsiteY7222" fmla="*/ 1642575 h 2397608"/>
              <a:gd name="connsiteX7223" fmla="*/ 1303320 w 5675092"/>
              <a:gd name="connsiteY7223" fmla="*/ 1642257 h 2397608"/>
              <a:gd name="connsiteX7224" fmla="*/ 1303665 w 5675092"/>
              <a:gd name="connsiteY7224" fmla="*/ 1641856 h 2397608"/>
              <a:gd name="connsiteX7225" fmla="*/ 1297893 w 5675092"/>
              <a:gd name="connsiteY7225" fmla="*/ 1641856 h 2397608"/>
              <a:gd name="connsiteX7226" fmla="*/ 1300310 w 5675092"/>
              <a:gd name="connsiteY7226" fmla="*/ 1639464 h 2397608"/>
              <a:gd name="connsiteX7227" fmla="*/ 1300309 w 5675092"/>
              <a:gd name="connsiteY7227" fmla="*/ 1637461 h 2397608"/>
              <a:gd name="connsiteX7228" fmla="*/ 1298949 w 5675092"/>
              <a:gd name="connsiteY7228" fmla="*/ 1637693 h 2397608"/>
              <a:gd name="connsiteX7229" fmla="*/ 1295791 w 5675092"/>
              <a:gd name="connsiteY7229" fmla="*/ 1641982 h 2397608"/>
              <a:gd name="connsiteX7230" fmla="*/ 1292747 w 5675092"/>
              <a:gd name="connsiteY7230" fmla="*/ 1640079 h 2397608"/>
              <a:gd name="connsiteX7231" fmla="*/ 1302145 w 5675092"/>
              <a:gd name="connsiteY7231" fmla="*/ 1632994 h 2397608"/>
              <a:gd name="connsiteX7232" fmla="*/ 1304580 w 5675092"/>
              <a:gd name="connsiteY7232" fmla="*/ 1636648 h 2397608"/>
              <a:gd name="connsiteX7233" fmla="*/ 1307561 w 5675092"/>
              <a:gd name="connsiteY7233" fmla="*/ 1634682 h 2397608"/>
              <a:gd name="connsiteX7234" fmla="*/ 1304709 w 5675092"/>
              <a:gd name="connsiteY7234" fmla="*/ 1641452 h 2397608"/>
              <a:gd name="connsiteX7235" fmla="*/ 1305426 w 5675092"/>
              <a:gd name="connsiteY7235" fmla="*/ 1642042 h 2397608"/>
              <a:gd name="connsiteX7236" fmla="*/ 1307335 w 5675092"/>
              <a:gd name="connsiteY7236" fmla="*/ 1641847 h 2397608"/>
              <a:gd name="connsiteX7237" fmla="*/ 1307279 w 5675092"/>
              <a:gd name="connsiteY7237" fmla="*/ 1643567 h 2397608"/>
              <a:gd name="connsiteX7238" fmla="*/ 1307534 w 5675092"/>
              <a:gd name="connsiteY7238" fmla="*/ 1643777 h 2397608"/>
              <a:gd name="connsiteX7239" fmla="*/ 1307188 w 5675092"/>
              <a:gd name="connsiteY7239" fmla="*/ 1638692 h 2397608"/>
              <a:gd name="connsiteX7240" fmla="*/ 1317181 w 5675092"/>
              <a:gd name="connsiteY7240" fmla="*/ 1643149 h 2397608"/>
              <a:gd name="connsiteX7241" fmla="*/ 1308056 w 5675092"/>
              <a:gd name="connsiteY7241" fmla="*/ 1651473 h 2397608"/>
              <a:gd name="connsiteX7242" fmla="*/ 1307688 w 5675092"/>
              <a:gd name="connsiteY7242" fmla="*/ 1646041 h 2397608"/>
              <a:gd name="connsiteX7243" fmla="*/ 1307561 w 5675092"/>
              <a:gd name="connsiteY7243" fmla="*/ 1644183 h 2397608"/>
              <a:gd name="connsiteX7244" fmla="*/ 1307254 w 5675092"/>
              <a:gd name="connsiteY7244" fmla="*/ 1644347 h 2397608"/>
              <a:gd name="connsiteX7245" fmla="*/ 1307208 w 5675092"/>
              <a:gd name="connsiteY7245" fmla="*/ 1645763 h 2397608"/>
              <a:gd name="connsiteX7246" fmla="*/ 1305801 w 5675092"/>
              <a:gd name="connsiteY7246" fmla="*/ 1645124 h 2397608"/>
              <a:gd name="connsiteX7247" fmla="*/ 1304502 w 5675092"/>
              <a:gd name="connsiteY7247" fmla="*/ 1645818 h 2397608"/>
              <a:gd name="connsiteX7248" fmla="*/ 1303167 w 5675092"/>
              <a:gd name="connsiteY7248" fmla="*/ 1649338 h 2397608"/>
              <a:gd name="connsiteX7249" fmla="*/ 1303504 w 5675092"/>
              <a:gd name="connsiteY7249" fmla="*/ 1654301 h 2397608"/>
              <a:gd name="connsiteX7250" fmla="*/ 1311025 w 5675092"/>
              <a:gd name="connsiteY7250" fmla="*/ 1653790 h 2397608"/>
              <a:gd name="connsiteX7251" fmla="*/ 1309059 w 5675092"/>
              <a:gd name="connsiteY7251" fmla="*/ 1657594 h 2397608"/>
              <a:gd name="connsiteX7252" fmla="*/ 1312398 w 5675092"/>
              <a:gd name="connsiteY7252" fmla="*/ 1657978 h 2397608"/>
              <a:gd name="connsiteX7253" fmla="*/ 1312555 w 5675092"/>
              <a:gd name="connsiteY7253" fmla="*/ 1657900 h 2397608"/>
              <a:gd name="connsiteX7254" fmla="*/ 1315365 w 5675092"/>
              <a:gd name="connsiteY7254" fmla="*/ 1656746 h 2397608"/>
              <a:gd name="connsiteX7255" fmla="*/ 1318879 w 5675092"/>
              <a:gd name="connsiteY7255" fmla="*/ 1653568 h 2397608"/>
              <a:gd name="connsiteX7256" fmla="*/ 1319885 w 5675092"/>
              <a:gd name="connsiteY7256" fmla="*/ 1653127 h 2397608"/>
              <a:gd name="connsiteX7257" fmla="*/ 1317893 w 5675092"/>
              <a:gd name="connsiteY7257" fmla="*/ 1647210 h 2397608"/>
              <a:gd name="connsiteX7258" fmla="*/ 1320039 w 5675092"/>
              <a:gd name="connsiteY7258" fmla="*/ 1646386 h 2397608"/>
              <a:gd name="connsiteX7259" fmla="*/ 1317847 w 5675092"/>
              <a:gd name="connsiteY7259" fmla="*/ 1644337 h 2397608"/>
              <a:gd name="connsiteX7260" fmla="*/ 1318674 w 5675092"/>
              <a:gd name="connsiteY7260" fmla="*/ 1644044 h 2397608"/>
              <a:gd name="connsiteX7261" fmla="*/ 1317872 w 5675092"/>
              <a:gd name="connsiteY7261" fmla="*/ 1643351 h 2397608"/>
              <a:gd name="connsiteX7262" fmla="*/ 1319536 w 5675092"/>
              <a:gd name="connsiteY7262" fmla="*/ 1630770 h 2397608"/>
              <a:gd name="connsiteX7263" fmla="*/ 1235478 w 5675092"/>
              <a:gd name="connsiteY7263" fmla="*/ 379006 h 2397608"/>
              <a:gd name="connsiteX7264" fmla="*/ 1233854 w 5675092"/>
              <a:gd name="connsiteY7264" fmla="*/ 377996 h 2397608"/>
              <a:gd name="connsiteX7265" fmla="*/ 1231326 w 5675092"/>
              <a:gd name="connsiteY7265" fmla="*/ 374543 h 2397608"/>
              <a:gd name="connsiteX7266" fmla="*/ 1208586 w 5675092"/>
              <a:gd name="connsiteY7266" fmla="*/ 392120 h 2397608"/>
              <a:gd name="connsiteX7267" fmla="*/ 1208586 w 5675092"/>
              <a:gd name="connsiteY7267" fmla="*/ 377054 h 2397608"/>
              <a:gd name="connsiteX7268" fmla="*/ 1233854 w 5675092"/>
              <a:gd name="connsiteY7268" fmla="*/ 367010 h 2397608"/>
              <a:gd name="connsiteX7269" fmla="*/ 1234167 w 5675092"/>
              <a:gd name="connsiteY7269" fmla="*/ 374543 h 2397608"/>
              <a:gd name="connsiteX7270" fmla="*/ 1236381 w 5675092"/>
              <a:gd name="connsiteY7270" fmla="*/ 382076 h 2397608"/>
              <a:gd name="connsiteX7271" fmla="*/ 1231326 w 5675092"/>
              <a:gd name="connsiteY7271" fmla="*/ 382076 h 2397608"/>
              <a:gd name="connsiteX7272" fmla="*/ 1235735 w 5675092"/>
              <a:gd name="connsiteY7272" fmla="*/ 379884 h 2397608"/>
              <a:gd name="connsiteX7273" fmla="*/ 1236380 w 5675092"/>
              <a:gd name="connsiteY7273" fmla="*/ 379565 h 2397608"/>
              <a:gd name="connsiteX7274" fmla="*/ 1235735 w 5675092"/>
              <a:gd name="connsiteY7274" fmla="*/ 379884 h 2397608"/>
              <a:gd name="connsiteX7275" fmla="*/ 1235478 w 5675092"/>
              <a:gd name="connsiteY7275" fmla="*/ 379006 h 2397608"/>
              <a:gd name="connsiteX7276" fmla="*/ 1327943 w 5675092"/>
              <a:gd name="connsiteY7276" fmla="*/ 1652187 h 2397608"/>
              <a:gd name="connsiteX7277" fmla="*/ 1325809 w 5675092"/>
              <a:gd name="connsiteY7277" fmla="*/ 1652468 h 2397608"/>
              <a:gd name="connsiteX7278" fmla="*/ 1326952 w 5675092"/>
              <a:gd name="connsiteY7278" fmla="*/ 1654346 h 2397608"/>
              <a:gd name="connsiteX7279" fmla="*/ 1273843 w 5675092"/>
              <a:gd name="connsiteY7279" fmla="*/ 364619 h 2397608"/>
              <a:gd name="connsiteX7280" fmla="*/ 1271426 w 5675092"/>
              <a:gd name="connsiteY7280" fmla="*/ 371794 h 2397608"/>
              <a:gd name="connsiteX7281" fmla="*/ 1271426 w 5675092"/>
              <a:gd name="connsiteY7281" fmla="*/ 367010 h 2397608"/>
              <a:gd name="connsiteX7282" fmla="*/ 1273843 w 5675092"/>
              <a:gd name="connsiteY7282" fmla="*/ 364619 h 2397608"/>
              <a:gd name="connsiteX7283" fmla="*/ 1486204 w 5675092"/>
              <a:gd name="connsiteY7283" fmla="*/ 2207561 h 2397608"/>
              <a:gd name="connsiteX7284" fmla="*/ 1461766 w 5675092"/>
              <a:gd name="connsiteY7284" fmla="*/ 2204428 h 2397608"/>
              <a:gd name="connsiteX7285" fmla="*/ 1463854 w 5675092"/>
              <a:gd name="connsiteY7285" fmla="*/ 2199492 h 2397608"/>
              <a:gd name="connsiteX7286" fmla="*/ 1486204 w 5675092"/>
              <a:gd name="connsiteY7286" fmla="*/ 2207561 h 2397608"/>
              <a:gd name="connsiteX7287" fmla="*/ 1367571 w 5675092"/>
              <a:gd name="connsiteY7287" fmla="*/ 364533 h 2397608"/>
              <a:gd name="connsiteX7288" fmla="*/ 1365686 w 5675092"/>
              <a:gd name="connsiteY7288" fmla="*/ 366399 h 2397608"/>
              <a:gd name="connsiteX7289" fmla="*/ 1366110 w 5675092"/>
              <a:gd name="connsiteY7289" fmla="*/ 364719 h 2397608"/>
              <a:gd name="connsiteX7290" fmla="*/ 1370080 w 5675092"/>
              <a:gd name="connsiteY7290" fmla="*/ 371996 h 2397608"/>
              <a:gd name="connsiteX7291" fmla="*/ 1367571 w 5675092"/>
              <a:gd name="connsiteY7291" fmla="*/ 364533 h 2397608"/>
              <a:gd name="connsiteX7292" fmla="*/ 1366157 w 5675092"/>
              <a:gd name="connsiteY7292" fmla="*/ 364533 h 2397608"/>
              <a:gd name="connsiteX7293" fmla="*/ 1366110 w 5675092"/>
              <a:gd name="connsiteY7293" fmla="*/ 364719 h 2397608"/>
              <a:gd name="connsiteX7294" fmla="*/ 1357833 w 5675092"/>
              <a:gd name="connsiteY7294" fmla="*/ 365777 h 2397608"/>
              <a:gd name="connsiteX7295" fmla="*/ 1357519 w 5675092"/>
              <a:gd name="connsiteY7295" fmla="*/ 374483 h 2397608"/>
              <a:gd name="connsiteX7296" fmla="*/ 1370080 w 5675092"/>
              <a:gd name="connsiteY7296" fmla="*/ 371996 h 2397608"/>
              <a:gd name="connsiteX7297" fmla="*/ 1395388 w 5675092"/>
              <a:gd name="connsiteY7297" fmla="*/ 250210 h 2397608"/>
              <a:gd name="connsiteX7298" fmla="*/ 1377043 w 5675092"/>
              <a:gd name="connsiteY7298" fmla="*/ 247420 h 2397608"/>
              <a:gd name="connsiteX7299" fmla="*/ 1395388 w 5675092"/>
              <a:gd name="connsiteY7299" fmla="*/ 250210 h 2397608"/>
              <a:gd name="connsiteX7300" fmla="*/ 1405257 w 5675092"/>
              <a:gd name="connsiteY7300" fmla="*/ 364533 h 2397608"/>
              <a:gd name="connsiteX7301" fmla="*/ 1382644 w 5675092"/>
              <a:gd name="connsiteY7301" fmla="*/ 369508 h 2397608"/>
              <a:gd name="connsiteX7302" fmla="*/ 1405257 w 5675092"/>
              <a:gd name="connsiteY7302" fmla="*/ 364533 h 2397608"/>
              <a:gd name="connsiteX7303" fmla="*/ 1420330 w 5675092"/>
              <a:gd name="connsiteY7303" fmla="*/ 357070 h 2397608"/>
              <a:gd name="connsiteX7304" fmla="*/ 1415305 w 5675092"/>
              <a:gd name="connsiteY7304" fmla="*/ 359558 h 2397608"/>
              <a:gd name="connsiteX7305" fmla="*/ 1420330 w 5675092"/>
              <a:gd name="connsiteY7305" fmla="*/ 357070 h 2397608"/>
              <a:gd name="connsiteX7306" fmla="*/ 1589625 w 5675092"/>
              <a:gd name="connsiteY7306" fmla="*/ 2196582 h 2397608"/>
              <a:gd name="connsiteX7307" fmla="*/ 1572319 w 5675092"/>
              <a:gd name="connsiteY7307" fmla="*/ 2202791 h 2397608"/>
              <a:gd name="connsiteX7308" fmla="*/ 1534676 w 5675092"/>
              <a:gd name="connsiteY7308" fmla="*/ 2207865 h 2397608"/>
              <a:gd name="connsiteX7309" fmla="*/ 1528191 w 5675092"/>
              <a:gd name="connsiteY7309" fmla="*/ 2205589 h 2397608"/>
              <a:gd name="connsiteX7310" fmla="*/ 1521146 w 5675092"/>
              <a:gd name="connsiteY7310" fmla="*/ 2210431 h 2397608"/>
              <a:gd name="connsiteX7311" fmla="*/ 1513936 w 5675092"/>
              <a:gd name="connsiteY7311" fmla="*/ 2205677 h 2397608"/>
              <a:gd name="connsiteX7312" fmla="*/ 1520863 w 5675092"/>
              <a:gd name="connsiteY7312" fmla="*/ 2206255 h 2397608"/>
              <a:gd name="connsiteX7313" fmla="*/ 1526874 w 5675092"/>
              <a:gd name="connsiteY7313" fmla="*/ 2205127 h 2397608"/>
              <a:gd name="connsiteX7314" fmla="*/ 1520407 w 5675092"/>
              <a:gd name="connsiteY7314" fmla="*/ 2202856 h 2397608"/>
              <a:gd name="connsiteX7315" fmla="*/ 1506775 w 5675092"/>
              <a:gd name="connsiteY7315" fmla="*/ 2207243 h 2397608"/>
              <a:gd name="connsiteX7316" fmla="*/ 1507765 w 5675092"/>
              <a:gd name="connsiteY7316" fmla="*/ 2184525 h 2397608"/>
              <a:gd name="connsiteX7317" fmla="*/ 1541216 w 5675092"/>
              <a:gd name="connsiteY7317" fmla="*/ 2192320 h 2397608"/>
              <a:gd name="connsiteX7318" fmla="*/ 1538698 w 5675092"/>
              <a:gd name="connsiteY7318" fmla="*/ 2192491 h 2397608"/>
              <a:gd name="connsiteX7319" fmla="*/ 1564075 w 5675092"/>
              <a:gd name="connsiteY7319" fmla="*/ 2193285 h 2397608"/>
              <a:gd name="connsiteX7320" fmla="*/ 1561894 w 5675092"/>
              <a:gd name="connsiteY7320" fmla="*/ 2198466 h 2397608"/>
              <a:gd name="connsiteX7321" fmla="*/ 1589625 w 5675092"/>
              <a:gd name="connsiteY7321" fmla="*/ 2196582 h 2397608"/>
              <a:gd name="connsiteX7322" fmla="*/ 1592831 w 5675092"/>
              <a:gd name="connsiteY7322" fmla="*/ 2201033 h 2397608"/>
              <a:gd name="connsiteX7323" fmla="*/ 1592535 w 5675092"/>
              <a:gd name="connsiteY7323" fmla="*/ 2203764 h 2397608"/>
              <a:gd name="connsiteX7324" fmla="*/ 1592361 w 5675092"/>
              <a:gd name="connsiteY7324" fmla="*/ 2201208 h 2397608"/>
              <a:gd name="connsiteX7325" fmla="*/ 1609068 w 5675092"/>
              <a:gd name="connsiteY7325" fmla="*/ 2197504 h 2397608"/>
              <a:gd name="connsiteX7326" fmla="*/ 1599745 w 5675092"/>
              <a:gd name="connsiteY7326" fmla="*/ 2198459 h 2397608"/>
              <a:gd name="connsiteX7327" fmla="*/ 1592831 w 5675092"/>
              <a:gd name="connsiteY7327" fmla="*/ 2201033 h 2397608"/>
              <a:gd name="connsiteX7328" fmla="*/ 1593094 w 5675092"/>
              <a:gd name="connsiteY7328" fmla="*/ 2198589 h 2397608"/>
              <a:gd name="connsiteX7329" fmla="*/ 1591840 w 5675092"/>
              <a:gd name="connsiteY7329" fmla="*/ 2193538 h 2397608"/>
              <a:gd name="connsiteX7330" fmla="*/ 1594205 w 5675092"/>
              <a:gd name="connsiteY7330" fmla="*/ 2193095 h 2397608"/>
              <a:gd name="connsiteX7331" fmla="*/ 1589783 w 5675092"/>
              <a:gd name="connsiteY7331" fmla="*/ 2190804 h 2397608"/>
              <a:gd name="connsiteX7332" fmla="*/ 1581625 w 5675092"/>
              <a:gd name="connsiteY7332" fmla="*/ 2189309 h 2397608"/>
              <a:gd name="connsiteX7333" fmla="*/ 1584230 w 5675092"/>
              <a:gd name="connsiteY7333" fmla="*/ 2186918 h 2397608"/>
              <a:gd name="connsiteX7334" fmla="*/ 1596128 w 5675092"/>
              <a:gd name="connsiteY7334" fmla="*/ 2186918 h 2397608"/>
              <a:gd name="connsiteX7335" fmla="*/ 1596128 w 5675092"/>
              <a:gd name="connsiteY7335" fmla="*/ 2192105 h 2397608"/>
              <a:gd name="connsiteX7336" fmla="*/ 1598904 w 5675092"/>
              <a:gd name="connsiteY7336" fmla="*/ 2190490 h 2397608"/>
              <a:gd name="connsiteX7337" fmla="*/ 1609068 w 5675092"/>
              <a:gd name="connsiteY7337" fmla="*/ 2197504 h 2397608"/>
              <a:gd name="connsiteX7338" fmla="*/ 1505754 w 5675092"/>
              <a:gd name="connsiteY7338" fmla="*/ 389409 h 2397608"/>
              <a:gd name="connsiteX7339" fmla="*/ 1483142 w 5675092"/>
              <a:gd name="connsiteY7339" fmla="*/ 396872 h 2397608"/>
              <a:gd name="connsiteX7340" fmla="*/ 1505754 w 5675092"/>
              <a:gd name="connsiteY7340" fmla="*/ 389409 h 2397608"/>
              <a:gd name="connsiteX7341" fmla="*/ 1638248 w 5675092"/>
              <a:gd name="connsiteY7341" fmla="*/ 2201908 h 2397608"/>
              <a:gd name="connsiteX7342" fmla="*/ 1637320 w 5675092"/>
              <a:gd name="connsiteY7342" fmla="*/ 2203290 h 2397608"/>
              <a:gd name="connsiteX7343" fmla="*/ 1636964 w 5675092"/>
              <a:gd name="connsiteY7343" fmla="*/ 2198041 h 2397608"/>
              <a:gd name="connsiteX7344" fmla="*/ 1629374 w 5675092"/>
              <a:gd name="connsiteY7344" fmla="*/ 2193282 h 2397608"/>
              <a:gd name="connsiteX7345" fmla="*/ 1636429 w 5675092"/>
              <a:gd name="connsiteY7345" fmla="*/ 2190167 h 2397608"/>
              <a:gd name="connsiteX7346" fmla="*/ 1638248 w 5675092"/>
              <a:gd name="connsiteY7346" fmla="*/ 2201908 h 2397608"/>
              <a:gd name="connsiteX7347" fmla="*/ 1520828 w 5675092"/>
              <a:gd name="connsiteY7347" fmla="*/ 371996 h 2397608"/>
              <a:gd name="connsiteX7348" fmla="*/ 1513293 w 5675092"/>
              <a:gd name="connsiteY7348" fmla="*/ 374483 h 2397608"/>
              <a:gd name="connsiteX7349" fmla="*/ 1520828 w 5675092"/>
              <a:gd name="connsiteY7349" fmla="*/ 371996 h 2397608"/>
              <a:gd name="connsiteX7350" fmla="*/ 1528367 w 5675092"/>
              <a:gd name="connsiteY7350" fmla="*/ 371996 h 2397608"/>
              <a:gd name="connsiteX7351" fmla="*/ 1523340 w 5675092"/>
              <a:gd name="connsiteY7351" fmla="*/ 371996 h 2397608"/>
              <a:gd name="connsiteX7352" fmla="*/ 1528641 w 5675092"/>
              <a:gd name="connsiteY7352" fmla="*/ 376194 h 2397608"/>
              <a:gd name="connsiteX7353" fmla="*/ 1528367 w 5675092"/>
              <a:gd name="connsiteY7353" fmla="*/ 371996 h 2397608"/>
              <a:gd name="connsiteX7354" fmla="*/ 1659144 w 5675092"/>
              <a:gd name="connsiteY7354" fmla="*/ 2243734 h 2397608"/>
              <a:gd name="connsiteX7355" fmla="*/ 1658777 w 5675092"/>
              <a:gd name="connsiteY7355" fmla="*/ 2251718 h 2397608"/>
              <a:gd name="connsiteX7356" fmla="*/ 1654468 w 5675092"/>
              <a:gd name="connsiteY7356" fmla="*/ 2253443 h 2397608"/>
              <a:gd name="connsiteX7357" fmla="*/ 1653782 w 5675092"/>
              <a:gd name="connsiteY7357" fmla="*/ 2249511 h 2397608"/>
              <a:gd name="connsiteX7358" fmla="*/ 1658432 w 5675092"/>
              <a:gd name="connsiteY7358" fmla="*/ 2246648 h 2397608"/>
              <a:gd name="connsiteX7359" fmla="*/ 1658088 w 5675092"/>
              <a:gd name="connsiteY7359" fmla="*/ 2241577 h 2397608"/>
              <a:gd name="connsiteX7360" fmla="*/ 1659144 w 5675092"/>
              <a:gd name="connsiteY7360" fmla="*/ 2243734 h 2397608"/>
              <a:gd name="connsiteX7361" fmla="*/ 1660553 w 5675092"/>
              <a:gd name="connsiteY7361" fmla="*/ 2206506 h 2397608"/>
              <a:gd name="connsiteX7362" fmla="*/ 1661039 w 5675092"/>
              <a:gd name="connsiteY7362" fmla="*/ 2213663 h 2397608"/>
              <a:gd name="connsiteX7363" fmla="*/ 1660553 w 5675092"/>
              <a:gd name="connsiteY7363" fmla="*/ 2206506 h 2397608"/>
              <a:gd name="connsiteX7364" fmla="*/ 1671933 w 5675092"/>
              <a:gd name="connsiteY7364" fmla="*/ 2195745 h 2397608"/>
              <a:gd name="connsiteX7365" fmla="*/ 1655728 w 5675092"/>
              <a:gd name="connsiteY7365" fmla="*/ 2197894 h 2397608"/>
              <a:gd name="connsiteX7366" fmla="*/ 1639381 w 5675092"/>
              <a:gd name="connsiteY7366" fmla="*/ 2197956 h 2397608"/>
              <a:gd name="connsiteX7367" fmla="*/ 1639002 w 5675092"/>
              <a:gd name="connsiteY7367" fmla="*/ 2192389 h 2397608"/>
              <a:gd name="connsiteX7368" fmla="*/ 1671933 w 5675092"/>
              <a:gd name="connsiteY7368" fmla="*/ 2195745 h 2397608"/>
              <a:gd name="connsiteX7369" fmla="*/ 1543306 w 5675092"/>
              <a:gd name="connsiteY7369" fmla="*/ 277312 h 2397608"/>
              <a:gd name="connsiteX7370" fmla="*/ 1536426 w 5675092"/>
              <a:gd name="connsiteY7370" fmla="*/ 272528 h 2397608"/>
              <a:gd name="connsiteX7371" fmla="*/ 1539865 w 5675092"/>
              <a:gd name="connsiteY7371" fmla="*/ 270437 h 2397608"/>
              <a:gd name="connsiteX7372" fmla="*/ 1543306 w 5675092"/>
              <a:gd name="connsiteY7372" fmla="*/ 277312 h 2397608"/>
              <a:gd name="connsiteX7373" fmla="*/ 1679510 w 5675092"/>
              <a:gd name="connsiteY7373" fmla="*/ 2263954 h 2397608"/>
              <a:gd name="connsiteX7374" fmla="*/ 1671536 w 5675092"/>
              <a:gd name="connsiteY7374" fmla="*/ 2274204 h 2397608"/>
              <a:gd name="connsiteX7375" fmla="*/ 1666218 w 5675092"/>
              <a:gd name="connsiteY7375" fmla="*/ 2266517 h 2397608"/>
              <a:gd name="connsiteX7376" fmla="*/ 1666218 w 5675092"/>
              <a:gd name="connsiteY7376" fmla="*/ 2256268 h 2397608"/>
              <a:gd name="connsiteX7377" fmla="*/ 1671536 w 5675092"/>
              <a:gd name="connsiteY7377" fmla="*/ 2256268 h 2397608"/>
              <a:gd name="connsiteX7378" fmla="*/ 1676854 w 5675092"/>
              <a:gd name="connsiteY7378" fmla="*/ 2256269 h 2397608"/>
              <a:gd name="connsiteX7379" fmla="*/ 1679510 w 5675092"/>
              <a:gd name="connsiteY7379" fmla="*/ 2263954 h 2397608"/>
              <a:gd name="connsiteX7380" fmla="*/ 1686982 w 5675092"/>
              <a:gd name="connsiteY7380" fmla="*/ 2192072 h 2397608"/>
              <a:gd name="connsiteX7381" fmla="*/ 1679062 w 5675092"/>
              <a:gd name="connsiteY7381" fmla="*/ 2196393 h 2397608"/>
              <a:gd name="connsiteX7382" fmla="*/ 1674389 w 5675092"/>
              <a:gd name="connsiteY7382" fmla="*/ 2192915 h 2397608"/>
              <a:gd name="connsiteX7383" fmla="*/ 1680820 w 5675092"/>
              <a:gd name="connsiteY7383" fmla="*/ 2191333 h 2397608"/>
              <a:gd name="connsiteX7384" fmla="*/ 1687079 w 5675092"/>
              <a:gd name="connsiteY7384" fmla="*/ 2192084 h 2397608"/>
              <a:gd name="connsiteX7385" fmla="*/ 1686982 w 5675092"/>
              <a:gd name="connsiteY7385" fmla="*/ 2192072 h 2397608"/>
              <a:gd name="connsiteX7386" fmla="*/ 1687007 w 5675092"/>
              <a:gd name="connsiteY7386" fmla="*/ 2192059 h 2397608"/>
              <a:gd name="connsiteX7387" fmla="*/ 1567384 w 5675092"/>
              <a:gd name="connsiteY7387" fmla="*/ 280900 h 2397608"/>
              <a:gd name="connsiteX7388" fmla="*/ 1558212 w 5675092"/>
              <a:gd name="connsiteY7388" fmla="*/ 278109 h 2397608"/>
              <a:gd name="connsiteX7389" fmla="*/ 1562798 w 5675092"/>
              <a:gd name="connsiteY7389" fmla="*/ 274274 h 2397608"/>
              <a:gd name="connsiteX7390" fmla="*/ 1567384 w 5675092"/>
              <a:gd name="connsiteY7390" fmla="*/ 280900 h 2397608"/>
              <a:gd name="connsiteX7391" fmla="*/ 1573591 w 5675092"/>
              <a:gd name="connsiteY7391" fmla="*/ 362046 h 2397608"/>
              <a:gd name="connsiteX7392" fmla="*/ 1566052 w 5675092"/>
              <a:gd name="connsiteY7392" fmla="*/ 364533 h 2397608"/>
              <a:gd name="connsiteX7393" fmla="*/ 1571078 w 5675092"/>
              <a:gd name="connsiteY7393" fmla="*/ 367021 h 2397608"/>
              <a:gd name="connsiteX7394" fmla="*/ 1573591 w 5675092"/>
              <a:gd name="connsiteY7394" fmla="*/ 362046 h 2397608"/>
              <a:gd name="connsiteX7395" fmla="*/ 1588665 w 5675092"/>
              <a:gd name="connsiteY7395" fmla="*/ 364533 h 2397608"/>
              <a:gd name="connsiteX7396" fmla="*/ 1586153 w 5675092"/>
              <a:gd name="connsiteY7396" fmla="*/ 364533 h 2397608"/>
              <a:gd name="connsiteX7397" fmla="*/ 1586152 w 5675092"/>
              <a:gd name="connsiteY7397" fmla="*/ 357070 h 2397608"/>
              <a:gd name="connsiteX7398" fmla="*/ 1588665 w 5675092"/>
              <a:gd name="connsiteY7398" fmla="*/ 364533 h 2397608"/>
              <a:gd name="connsiteX7399" fmla="*/ 1593691 w 5675092"/>
              <a:gd name="connsiteY7399" fmla="*/ 374483 h 2397608"/>
              <a:gd name="connsiteX7400" fmla="*/ 1588665 w 5675092"/>
              <a:gd name="connsiteY7400" fmla="*/ 379458 h 2397608"/>
              <a:gd name="connsiteX7401" fmla="*/ 1593691 w 5675092"/>
              <a:gd name="connsiteY7401" fmla="*/ 374483 h 2397608"/>
              <a:gd name="connsiteX7402" fmla="*/ 1719392 w 5675092"/>
              <a:gd name="connsiteY7402" fmla="*/ 2207245 h 2397608"/>
              <a:gd name="connsiteX7403" fmla="*/ 1692066 w 5675092"/>
              <a:gd name="connsiteY7403" fmla="*/ 2214418 h 2397608"/>
              <a:gd name="connsiteX7404" fmla="*/ 1689583 w 5675092"/>
              <a:gd name="connsiteY7404" fmla="*/ 2209636 h 2397608"/>
              <a:gd name="connsiteX7405" fmla="*/ 1677161 w 5675092"/>
              <a:gd name="connsiteY7405" fmla="*/ 2204852 h 2397608"/>
              <a:gd name="connsiteX7406" fmla="*/ 1682129 w 5675092"/>
              <a:gd name="connsiteY7406" fmla="*/ 2202460 h 2397608"/>
              <a:gd name="connsiteX7407" fmla="*/ 1692067 w 5675092"/>
              <a:gd name="connsiteY7407" fmla="*/ 2202460 h 2397608"/>
              <a:gd name="connsiteX7408" fmla="*/ 1719392 w 5675092"/>
              <a:gd name="connsiteY7408" fmla="*/ 2207245 h 2397608"/>
              <a:gd name="connsiteX7409" fmla="*/ 1598916 w 5675092"/>
              <a:gd name="connsiteY7409" fmla="*/ 406468 h 2397608"/>
              <a:gd name="connsiteX7410" fmla="*/ 1596257 w 5675092"/>
              <a:gd name="connsiteY7410" fmla="*/ 411251 h 2397608"/>
              <a:gd name="connsiteX7411" fmla="*/ 1596257 w 5675092"/>
              <a:gd name="connsiteY7411" fmla="*/ 408860 h 2397608"/>
              <a:gd name="connsiteX7412" fmla="*/ 1590943 w 5675092"/>
              <a:gd name="connsiteY7412" fmla="*/ 411251 h 2397608"/>
              <a:gd name="connsiteX7413" fmla="*/ 1591937 w 5675092"/>
              <a:gd name="connsiteY7413" fmla="*/ 405272 h 2397608"/>
              <a:gd name="connsiteX7414" fmla="*/ 1598916 w 5675092"/>
              <a:gd name="connsiteY7414" fmla="*/ 406468 h 2397608"/>
              <a:gd name="connsiteX7415" fmla="*/ 1593594 w 5675092"/>
              <a:gd name="connsiteY7415" fmla="*/ 283290 h 2397608"/>
              <a:gd name="connsiteX7416" fmla="*/ 1586223 w 5675092"/>
              <a:gd name="connsiteY7416" fmla="*/ 283290 h 2397608"/>
              <a:gd name="connsiteX7417" fmla="*/ 1581309 w 5675092"/>
              <a:gd name="connsiteY7417" fmla="*/ 280301 h 2397608"/>
              <a:gd name="connsiteX7418" fmla="*/ 1582538 w 5675092"/>
              <a:gd name="connsiteY7418" fmla="*/ 279087 h 2397608"/>
              <a:gd name="connsiteX7419" fmla="*/ 1593594 w 5675092"/>
              <a:gd name="connsiteY7419" fmla="*/ 283290 h 2397608"/>
              <a:gd name="connsiteX7420" fmla="*/ 1593758 w 5675092"/>
              <a:gd name="connsiteY7420" fmla="*/ 242636 h 2397608"/>
              <a:gd name="connsiteX7421" fmla="*/ 1569679 w 5675092"/>
              <a:gd name="connsiteY7421" fmla="*/ 240244 h 2397608"/>
              <a:gd name="connsiteX7422" fmla="*/ 1581719 w 5675092"/>
              <a:gd name="connsiteY7422" fmla="*/ 236957 h 2397608"/>
              <a:gd name="connsiteX7423" fmla="*/ 1593758 w 5675092"/>
              <a:gd name="connsiteY7423" fmla="*/ 242636 h 2397608"/>
              <a:gd name="connsiteX7424" fmla="*/ 1611278 w 5675092"/>
              <a:gd name="connsiteY7424" fmla="*/ 374483 h 2397608"/>
              <a:gd name="connsiteX7425" fmla="*/ 1601229 w 5675092"/>
              <a:gd name="connsiteY7425" fmla="*/ 381946 h 2397608"/>
              <a:gd name="connsiteX7426" fmla="*/ 1611278 w 5675092"/>
              <a:gd name="connsiteY7426" fmla="*/ 374483 h 2397608"/>
              <a:gd name="connsiteX7427" fmla="*/ 1613790 w 5675092"/>
              <a:gd name="connsiteY7427" fmla="*/ 391897 h 2397608"/>
              <a:gd name="connsiteX7428" fmla="*/ 1608764 w 5675092"/>
              <a:gd name="connsiteY7428" fmla="*/ 389409 h 2397608"/>
              <a:gd name="connsiteX7429" fmla="*/ 1576104 w 5675092"/>
              <a:gd name="connsiteY7429" fmla="*/ 406823 h 2397608"/>
              <a:gd name="connsiteX7430" fmla="*/ 1588665 w 5675092"/>
              <a:gd name="connsiteY7430" fmla="*/ 411798 h 2397608"/>
              <a:gd name="connsiteX7431" fmla="*/ 1581130 w 5675092"/>
              <a:gd name="connsiteY7431" fmla="*/ 419261 h 2397608"/>
              <a:gd name="connsiteX7432" fmla="*/ 1591177 w 5675092"/>
              <a:gd name="connsiteY7432" fmla="*/ 421748 h 2397608"/>
              <a:gd name="connsiteX7433" fmla="*/ 1606251 w 5675092"/>
              <a:gd name="connsiteY7433" fmla="*/ 401847 h 2397608"/>
              <a:gd name="connsiteX7434" fmla="*/ 1611278 w 5675092"/>
              <a:gd name="connsiteY7434" fmla="*/ 401847 h 2397608"/>
              <a:gd name="connsiteX7435" fmla="*/ 1613790 w 5675092"/>
              <a:gd name="connsiteY7435" fmla="*/ 391897 h 2397608"/>
              <a:gd name="connsiteX7436" fmla="*/ 1623841 w 5675092"/>
              <a:gd name="connsiteY7436" fmla="*/ 389409 h 2397608"/>
              <a:gd name="connsiteX7437" fmla="*/ 1618817 w 5675092"/>
              <a:gd name="connsiteY7437" fmla="*/ 396872 h 2397608"/>
              <a:gd name="connsiteX7438" fmla="*/ 1621329 w 5675092"/>
              <a:gd name="connsiteY7438" fmla="*/ 399360 h 2397608"/>
              <a:gd name="connsiteX7439" fmla="*/ 1621329 w 5675092"/>
              <a:gd name="connsiteY7439" fmla="*/ 391897 h 2397608"/>
              <a:gd name="connsiteX7440" fmla="*/ 1623842 w 5675092"/>
              <a:gd name="connsiteY7440" fmla="*/ 391897 h 2397608"/>
              <a:gd name="connsiteX7441" fmla="*/ 1623841 w 5675092"/>
              <a:gd name="connsiteY7441" fmla="*/ 389409 h 2397608"/>
              <a:gd name="connsiteX7442" fmla="*/ 1626351 w 5675092"/>
              <a:gd name="connsiteY7442" fmla="*/ 347120 h 2397608"/>
              <a:gd name="connsiteX7443" fmla="*/ 1616303 w 5675092"/>
              <a:gd name="connsiteY7443" fmla="*/ 354582 h 2397608"/>
              <a:gd name="connsiteX7444" fmla="*/ 1613790 w 5675092"/>
              <a:gd name="connsiteY7444" fmla="*/ 359557 h 2397608"/>
              <a:gd name="connsiteX7445" fmla="*/ 1626351 w 5675092"/>
              <a:gd name="connsiteY7445" fmla="*/ 347120 h 2397608"/>
              <a:gd name="connsiteX7446" fmla="*/ 1636402 w 5675092"/>
              <a:gd name="connsiteY7446" fmla="*/ 359558 h 2397608"/>
              <a:gd name="connsiteX7447" fmla="*/ 1631377 w 5675092"/>
              <a:gd name="connsiteY7447" fmla="*/ 354582 h 2397608"/>
              <a:gd name="connsiteX7448" fmla="*/ 1628864 w 5675092"/>
              <a:gd name="connsiteY7448" fmla="*/ 364533 h 2397608"/>
              <a:gd name="connsiteX7449" fmla="*/ 1636402 w 5675092"/>
              <a:gd name="connsiteY7449" fmla="*/ 359558 h 2397608"/>
              <a:gd name="connsiteX7450" fmla="*/ 1641429 w 5675092"/>
              <a:gd name="connsiteY7450" fmla="*/ 376971 h 2397608"/>
              <a:gd name="connsiteX7451" fmla="*/ 1636402 w 5675092"/>
              <a:gd name="connsiteY7451" fmla="*/ 376971 h 2397608"/>
              <a:gd name="connsiteX7452" fmla="*/ 1633890 w 5675092"/>
              <a:gd name="connsiteY7452" fmla="*/ 384434 h 2397608"/>
              <a:gd name="connsiteX7453" fmla="*/ 1638915 w 5675092"/>
              <a:gd name="connsiteY7453" fmla="*/ 381946 h 2397608"/>
              <a:gd name="connsiteX7454" fmla="*/ 1641429 w 5675092"/>
              <a:gd name="connsiteY7454" fmla="*/ 376971 h 2397608"/>
              <a:gd name="connsiteX7455" fmla="*/ 1638798 w 5675092"/>
              <a:gd name="connsiteY7455" fmla="*/ 337118 h 2397608"/>
              <a:gd name="connsiteX7456" fmla="*/ 1636381 w 5675092"/>
              <a:gd name="connsiteY7456" fmla="*/ 339509 h 2397608"/>
              <a:gd name="connsiteX7457" fmla="*/ 1636381 w 5675092"/>
              <a:gd name="connsiteY7457" fmla="*/ 341900 h 2397608"/>
              <a:gd name="connsiteX7458" fmla="*/ 1631545 w 5675092"/>
              <a:gd name="connsiteY7458" fmla="*/ 344292 h 2397608"/>
              <a:gd name="connsiteX7459" fmla="*/ 1631545 w 5675092"/>
              <a:gd name="connsiteY7459" fmla="*/ 337118 h 2397608"/>
              <a:gd name="connsiteX7460" fmla="*/ 1638798 w 5675092"/>
              <a:gd name="connsiteY7460" fmla="*/ 337118 h 2397608"/>
              <a:gd name="connsiteX7461" fmla="*/ 1778537 w 5675092"/>
              <a:gd name="connsiteY7461" fmla="*/ 2195962 h 2397608"/>
              <a:gd name="connsiteX7462" fmla="*/ 1768192 w 5675092"/>
              <a:gd name="connsiteY7462" fmla="*/ 2197614 h 2397608"/>
              <a:gd name="connsiteX7463" fmla="*/ 1755827 w 5675092"/>
              <a:gd name="connsiteY7463" fmla="*/ 2197505 h 2397608"/>
              <a:gd name="connsiteX7464" fmla="*/ 1760702 w 5675092"/>
              <a:gd name="connsiteY7464" fmla="*/ 2194644 h 2397608"/>
              <a:gd name="connsiteX7465" fmla="*/ 1717462 w 5675092"/>
              <a:gd name="connsiteY7465" fmla="*/ 2192520 h 2397608"/>
              <a:gd name="connsiteX7466" fmla="*/ 1710232 w 5675092"/>
              <a:gd name="connsiteY7466" fmla="*/ 2198072 h 2397608"/>
              <a:gd name="connsiteX7467" fmla="*/ 1698685 w 5675092"/>
              <a:gd name="connsiteY7467" fmla="*/ 2196009 h 2397608"/>
              <a:gd name="connsiteX7468" fmla="*/ 1687079 w 5675092"/>
              <a:gd name="connsiteY7468" fmla="*/ 2192084 h 2397608"/>
              <a:gd name="connsiteX7469" fmla="*/ 1688607 w 5675092"/>
              <a:gd name="connsiteY7469" fmla="*/ 2192265 h 2397608"/>
              <a:gd name="connsiteX7470" fmla="*/ 1704331 w 5675092"/>
              <a:gd name="connsiteY7470" fmla="*/ 2185822 h 2397608"/>
              <a:gd name="connsiteX7471" fmla="*/ 1698939 w 5675092"/>
              <a:gd name="connsiteY7471" fmla="*/ 2181127 h 2397608"/>
              <a:gd name="connsiteX7472" fmla="*/ 1711899 w 5675092"/>
              <a:gd name="connsiteY7472" fmla="*/ 2185308 h 2397608"/>
              <a:gd name="connsiteX7473" fmla="*/ 1770456 w 5675092"/>
              <a:gd name="connsiteY7473" fmla="*/ 2188920 h 2397608"/>
              <a:gd name="connsiteX7474" fmla="*/ 1778537 w 5675092"/>
              <a:gd name="connsiteY7474" fmla="*/ 2195962 h 2397608"/>
              <a:gd name="connsiteX7475" fmla="*/ 1790442 w 5675092"/>
              <a:gd name="connsiteY7475" fmla="*/ 2192889 h 2397608"/>
              <a:gd name="connsiteX7476" fmla="*/ 1785099 w 5675092"/>
              <a:gd name="connsiteY7476" fmla="*/ 2198944 h 2397608"/>
              <a:gd name="connsiteX7477" fmla="*/ 1780956 w 5675092"/>
              <a:gd name="connsiteY7477" fmla="*/ 2195930 h 2397608"/>
              <a:gd name="connsiteX7478" fmla="*/ 1785455 w 5675092"/>
              <a:gd name="connsiteY7478" fmla="*/ 2190830 h 2397608"/>
              <a:gd name="connsiteX7479" fmla="*/ 1790442 w 5675092"/>
              <a:gd name="connsiteY7479" fmla="*/ 2192888 h 2397608"/>
              <a:gd name="connsiteX7480" fmla="*/ 1790442 w 5675092"/>
              <a:gd name="connsiteY7480" fmla="*/ 2192889 h 2397608"/>
              <a:gd name="connsiteX7481" fmla="*/ 1790442 w 5675092"/>
              <a:gd name="connsiteY7481" fmla="*/ 2192889 h 2397608"/>
              <a:gd name="connsiteX7482" fmla="*/ 1792279 w 5675092"/>
              <a:gd name="connsiteY7482" fmla="*/ 2207808 h 2397608"/>
              <a:gd name="connsiteX7483" fmla="*/ 1791182 w 5675092"/>
              <a:gd name="connsiteY7483" fmla="*/ 2207580 h 2397608"/>
              <a:gd name="connsiteX7484" fmla="*/ 1778286 w 5675092"/>
              <a:gd name="connsiteY7484" fmla="*/ 2200987 h 2397608"/>
              <a:gd name="connsiteX7485" fmla="*/ 1785121 w 5675092"/>
              <a:gd name="connsiteY7485" fmla="*/ 2200643 h 2397608"/>
              <a:gd name="connsiteX7486" fmla="*/ 1791359 w 5675092"/>
              <a:gd name="connsiteY7486" fmla="*/ 2203290 h 2397608"/>
              <a:gd name="connsiteX7487" fmla="*/ 1792689 w 5675092"/>
              <a:gd name="connsiteY7487" fmla="*/ 2207896 h 2397608"/>
              <a:gd name="connsiteX7488" fmla="*/ 1792354 w 5675092"/>
              <a:gd name="connsiteY7488" fmla="*/ 2208178 h 2397608"/>
              <a:gd name="connsiteX7489" fmla="*/ 1792279 w 5675092"/>
              <a:gd name="connsiteY7489" fmla="*/ 2207808 h 2397608"/>
              <a:gd name="connsiteX7490" fmla="*/ 1669010 w 5675092"/>
              <a:gd name="connsiteY7490" fmla="*/ 354541 h 2397608"/>
              <a:gd name="connsiteX7491" fmla="*/ 1663691 w 5675092"/>
              <a:gd name="connsiteY7491" fmla="*/ 362228 h 2397608"/>
              <a:gd name="connsiteX7492" fmla="*/ 1655715 w 5675092"/>
              <a:gd name="connsiteY7492" fmla="*/ 349416 h 2397608"/>
              <a:gd name="connsiteX7493" fmla="*/ 1666350 w 5675092"/>
              <a:gd name="connsiteY7493" fmla="*/ 346854 h 2397608"/>
              <a:gd name="connsiteX7494" fmla="*/ 1669010 w 5675092"/>
              <a:gd name="connsiteY7494" fmla="*/ 354541 h 2397608"/>
              <a:gd name="connsiteX7495" fmla="*/ 1795427 w 5675092"/>
              <a:gd name="connsiteY7495" fmla="*/ 2194947 h 2397608"/>
              <a:gd name="connsiteX7496" fmla="*/ 1793360 w 5675092"/>
              <a:gd name="connsiteY7496" fmla="*/ 2200181 h 2397608"/>
              <a:gd name="connsiteX7497" fmla="*/ 1790928 w 5675092"/>
              <a:gd name="connsiteY7497" fmla="*/ 2200046 h 2397608"/>
              <a:gd name="connsiteX7498" fmla="*/ 1790442 w 5675092"/>
              <a:gd name="connsiteY7498" fmla="*/ 2192889 h 2397608"/>
              <a:gd name="connsiteX7499" fmla="*/ 1803879 w 5675092"/>
              <a:gd name="connsiteY7499" fmla="*/ 2210234 h 2397608"/>
              <a:gd name="connsiteX7500" fmla="*/ 1792689 w 5675092"/>
              <a:gd name="connsiteY7500" fmla="*/ 2207896 h 2397608"/>
              <a:gd name="connsiteX7501" fmla="*/ 1795639 w 5675092"/>
              <a:gd name="connsiteY7501" fmla="*/ 2205379 h 2397608"/>
              <a:gd name="connsiteX7502" fmla="*/ 1798925 w 5675092"/>
              <a:gd name="connsiteY7502" fmla="*/ 2202580 h 2397608"/>
              <a:gd name="connsiteX7503" fmla="*/ 1803879 w 5675092"/>
              <a:gd name="connsiteY7503" fmla="*/ 2210234 h 2397608"/>
              <a:gd name="connsiteX7504" fmla="*/ 1811664 w 5675092"/>
              <a:gd name="connsiteY7504" fmla="*/ 2206763 h 2397608"/>
              <a:gd name="connsiteX7505" fmla="*/ 1811128 w 5675092"/>
              <a:gd name="connsiteY7505" fmla="*/ 2209568 h 2397608"/>
              <a:gd name="connsiteX7506" fmla="*/ 1805772 w 5675092"/>
              <a:gd name="connsiteY7506" fmla="*/ 2204451 h 2397608"/>
              <a:gd name="connsiteX7507" fmla="*/ 1808179 w 5675092"/>
              <a:gd name="connsiteY7507" fmla="*/ 2201635 h 2397608"/>
              <a:gd name="connsiteX7508" fmla="*/ 1811664 w 5675092"/>
              <a:gd name="connsiteY7508" fmla="*/ 2206763 h 2397608"/>
              <a:gd name="connsiteX7509" fmla="*/ 1824828 w 5675092"/>
              <a:gd name="connsiteY7509" fmla="*/ 2195309 h 2397608"/>
              <a:gd name="connsiteX7510" fmla="*/ 1823823 w 5675092"/>
              <a:gd name="connsiteY7510" fmla="*/ 2199850 h 2397608"/>
              <a:gd name="connsiteX7511" fmla="*/ 1824020 w 5675092"/>
              <a:gd name="connsiteY7511" fmla="*/ 2207387 h 2397608"/>
              <a:gd name="connsiteX7512" fmla="*/ 1798130 w 5675092"/>
              <a:gd name="connsiteY7512" fmla="*/ 2199079 h 2397608"/>
              <a:gd name="connsiteX7513" fmla="*/ 1797109 w 5675092"/>
              <a:gd name="connsiteY7513" fmla="*/ 2184047 h 2397608"/>
              <a:gd name="connsiteX7514" fmla="*/ 1820988 w 5675092"/>
              <a:gd name="connsiteY7514" fmla="*/ 2200043 h 2397608"/>
              <a:gd name="connsiteX7515" fmla="*/ 1823276 w 5675092"/>
              <a:gd name="connsiteY7515" fmla="*/ 2196427 h 2397608"/>
              <a:gd name="connsiteX7516" fmla="*/ 1825690 w 5675092"/>
              <a:gd name="connsiteY7516" fmla="*/ 2194690 h 2397608"/>
              <a:gd name="connsiteX7517" fmla="*/ 1824828 w 5675092"/>
              <a:gd name="connsiteY7517" fmla="*/ 2195309 h 2397608"/>
              <a:gd name="connsiteX7518" fmla="*/ 1825025 w 5675092"/>
              <a:gd name="connsiteY7518" fmla="*/ 2194415 h 2397608"/>
              <a:gd name="connsiteX7519" fmla="*/ 1825521 w 5675092"/>
              <a:gd name="connsiteY7519" fmla="*/ 2192185 h 2397608"/>
              <a:gd name="connsiteX7520" fmla="*/ 1825025 w 5675092"/>
              <a:gd name="connsiteY7520" fmla="*/ 2194415 h 2397608"/>
              <a:gd name="connsiteX7521" fmla="*/ 1820478 w 5675092"/>
              <a:gd name="connsiteY7521" fmla="*/ 2192527 h 2397608"/>
              <a:gd name="connsiteX7522" fmla="*/ 1825521 w 5675092"/>
              <a:gd name="connsiteY7522" fmla="*/ 2192185 h 2397608"/>
              <a:gd name="connsiteX7523" fmla="*/ 1714110 w 5675092"/>
              <a:gd name="connsiteY7523" fmla="*/ 474399 h 2397608"/>
              <a:gd name="connsiteX7524" fmla="*/ 1713582 w 5675092"/>
              <a:gd name="connsiteY7524" fmla="*/ 474006 h 2397608"/>
              <a:gd name="connsiteX7525" fmla="*/ 1713459 w 5675092"/>
              <a:gd name="connsiteY7525" fmla="*/ 472600 h 2397608"/>
              <a:gd name="connsiteX7526" fmla="*/ 1708867 w 5675092"/>
              <a:gd name="connsiteY7526" fmla="*/ 473818 h 2397608"/>
              <a:gd name="connsiteX7527" fmla="*/ 1708740 w 5675092"/>
              <a:gd name="connsiteY7527" fmla="*/ 473930 h 2397608"/>
              <a:gd name="connsiteX7528" fmla="*/ 1708585 w 5675092"/>
              <a:gd name="connsiteY7528" fmla="*/ 473893 h 2397608"/>
              <a:gd name="connsiteX7529" fmla="*/ 1702872 w 5675092"/>
              <a:gd name="connsiteY7529" fmla="*/ 475410 h 2397608"/>
              <a:gd name="connsiteX7530" fmla="*/ 1705507 w 5675092"/>
              <a:gd name="connsiteY7530" fmla="*/ 477187 h 2397608"/>
              <a:gd name="connsiteX7531" fmla="*/ 1709014 w 5675092"/>
              <a:gd name="connsiteY7531" fmla="*/ 295440 h 2397608"/>
              <a:gd name="connsiteX7532" fmla="*/ 1689679 w 5675092"/>
              <a:gd name="connsiteY7532" fmla="*/ 292649 h 2397608"/>
              <a:gd name="connsiteX7533" fmla="*/ 1709014 w 5675092"/>
              <a:gd name="connsiteY7533" fmla="*/ 295440 h 2397608"/>
              <a:gd name="connsiteX7534" fmla="*/ 1725094 w 5675092"/>
              <a:gd name="connsiteY7534" fmla="*/ 471713 h 2397608"/>
              <a:gd name="connsiteX7535" fmla="*/ 1719942 w 5675092"/>
              <a:gd name="connsiteY7535" fmla="*/ 470879 h 2397608"/>
              <a:gd name="connsiteX7536" fmla="*/ 1715458 w 5675092"/>
              <a:gd name="connsiteY7536" fmla="*/ 472069 h 2397608"/>
              <a:gd name="connsiteX7537" fmla="*/ 1715913 w 5675092"/>
              <a:gd name="connsiteY7537" fmla="*/ 472810 h 2397608"/>
              <a:gd name="connsiteX7538" fmla="*/ 1716271 w 5675092"/>
              <a:gd name="connsiteY7538" fmla="*/ 473699 h 2397608"/>
              <a:gd name="connsiteX7539" fmla="*/ 1721431 w 5675092"/>
              <a:gd name="connsiteY7539" fmla="*/ 472026 h 2397608"/>
              <a:gd name="connsiteX7540" fmla="*/ 1863743 w 5675092"/>
              <a:gd name="connsiteY7540" fmla="*/ 2182357 h 2397608"/>
              <a:gd name="connsiteX7541" fmla="*/ 1862220 w 5675092"/>
              <a:gd name="connsiteY7541" fmla="*/ 2184175 h 2397608"/>
              <a:gd name="connsiteX7542" fmla="*/ 1863132 w 5675092"/>
              <a:gd name="connsiteY7542" fmla="*/ 2184175 h 2397608"/>
              <a:gd name="connsiteX7543" fmla="*/ 1868578 w 5675092"/>
              <a:gd name="connsiteY7543" fmla="*/ 2179184 h 2397608"/>
              <a:gd name="connsiteX7544" fmla="*/ 1865641 w 5675092"/>
              <a:gd name="connsiteY7544" fmla="*/ 2180965 h 2397608"/>
              <a:gd name="connsiteX7545" fmla="*/ 1865641 w 5675092"/>
              <a:gd name="connsiteY7545" fmla="*/ 2184175 h 2397608"/>
              <a:gd name="connsiteX7546" fmla="*/ 1868790 w 5675092"/>
              <a:gd name="connsiteY7546" fmla="*/ 2183395 h 2397608"/>
              <a:gd name="connsiteX7547" fmla="*/ 1748657 w 5675092"/>
              <a:gd name="connsiteY7547" fmla="*/ 388405 h 2397608"/>
              <a:gd name="connsiteX7548" fmla="*/ 1744799 w 5675092"/>
              <a:gd name="connsiteY7548" fmla="*/ 389565 h 2397608"/>
              <a:gd name="connsiteX7549" fmla="*/ 1739013 w 5675092"/>
              <a:gd name="connsiteY7549" fmla="*/ 389060 h 2397608"/>
              <a:gd name="connsiteX7550" fmla="*/ 1748657 w 5675092"/>
              <a:gd name="connsiteY7550" fmla="*/ 388405 h 2397608"/>
              <a:gd name="connsiteX7551" fmla="*/ 1886656 w 5675092"/>
              <a:gd name="connsiteY7551" fmla="*/ 2313078 h 2397608"/>
              <a:gd name="connsiteX7552" fmla="*/ 1886404 w 5675092"/>
              <a:gd name="connsiteY7552" fmla="*/ 2313660 h 2397608"/>
              <a:gd name="connsiteX7553" fmla="*/ 1885745 w 5675092"/>
              <a:gd name="connsiteY7553" fmla="*/ 2313529 h 2397608"/>
              <a:gd name="connsiteX7554" fmla="*/ 1892310 w 5675092"/>
              <a:gd name="connsiteY7554" fmla="*/ 2335395 h 2397608"/>
              <a:gd name="connsiteX7555" fmla="*/ 1888254 w 5675092"/>
              <a:gd name="connsiteY7555" fmla="*/ 2335919 h 2397608"/>
              <a:gd name="connsiteX7556" fmla="*/ 1889824 w 5675092"/>
              <a:gd name="connsiteY7556" fmla="*/ 2334053 h 2397608"/>
              <a:gd name="connsiteX7557" fmla="*/ 1893331 w 5675092"/>
              <a:gd name="connsiteY7557" fmla="*/ 2335264 h 2397608"/>
              <a:gd name="connsiteX7558" fmla="*/ 1893279 w 5675092"/>
              <a:gd name="connsiteY7558" fmla="*/ 2335919 h 2397608"/>
              <a:gd name="connsiteX7559" fmla="*/ 1892310 w 5675092"/>
              <a:gd name="connsiteY7559" fmla="*/ 2335395 h 2397608"/>
              <a:gd name="connsiteX7560" fmla="*/ 1885744 w 5675092"/>
              <a:gd name="connsiteY7560" fmla="*/ 2179198 h 2397608"/>
              <a:gd name="connsiteX7561" fmla="*/ 1880718 w 5675092"/>
              <a:gd name="connsiteY7561" fmla="*/ 2174224 h 2397608"/>
              <a:gd name="connsiteX7562" fmla="*/ 1873180 w 5675092"/>
              <a:gd name="connsiteY7562" fmla="*/ 2176712 h 2397608"/>
              <a:gd name="connsiteX7563" fmla="*/ 1871609 w 5675092"/>
              <a:gd name="connsiteY7563" fmla="*/ 2177334 h 2397608"/>
              <a:gd name="connsiteX7564" fmla="*/ 1871198 w 5675092"/>
              <a:gd name="connsiteY7564" fmla="*/ 2176963 h 2397608"/>
              <a:gd name="connsiteX7565" fmla="*/ 1873248 w 5675092"/>
              <a:gd name="connsiteY7565" fmla="*/ 2181407 h 2397608"/>
              <a:gd name="connsiteX7566" fmla="*/ 1875398 w 5675092"/>
              <a:gd name="connsiteY7566" fmla="*/ 2178841 h 2397608"/>
              <a:gd name="connsiteX7567" fmla="*/ 1875888 w 5675092"/>
              <a:gd name="connsiteY7567" fmla="*/ 2181638 h 2397608"/>
              <a:gd name="connsiteX7568" fmla="*/ 1768902 w 5675092"/>
              <a:gd name="connsiteY7568" fmla="*/ 380619 h 2397608"/>
              <a:gd name="connsiteX7569" fmla="*/ 1768886 w 5675092"/>
              <a:gd name="connsiteY7569" fmla="*/ 384434 h 2397608"/>
              <a:gd name="connsiteX7570" fmla="*/ 1738486 w 5675092"/>
              <a:gd name="connsiteY7570" fmla="*/ 381308 h 2397608"/>
              <a:gd name="connsiteX7571" fmla="*/ 1749708 w 5675092"/>
              <a:gd name="connsiteY7571" fmla="*/ 378185 h 2397608"/>
              <a:gd name="connsiteX7572" fmla="*/ 1748299 w 5675092"/>
              <a:gd name="connsiteY7572" fmla="*/ 378071 h 2397608"/>
              <a:gd name="connsiteX7573" fmla="*/ 1739099 w 5675092"/>
              <a:gd name="connsiteY7573" fmla="*/ 378968 h 2397608"/>
              <a:gd name="connsiteX7574" fmla="*/ 1739099 w 5675092"/>
              <a:gd name="connsiteY7574" fmla="*/ 369403 h 2397608"/>
              <a:gd name="connsiteX7575" fmla="*/ 1764474 w 5675092"/>
              <a:gd name="connsiteY7575" fmla="*/ 371794 h 2397608"/>
              <a:gd name="connsiteX7576" fmla="*/ 1761432 w 5675092"/>
              <a:gd name="connsiteY7576" fmla="*/ 374923 h 2397608"/>
              <a:gd name="connsiteX7577" fmla="*/ 1763174 w 5675092"/>
              <a:gd name="connsiteY7577" fmla="*/ 374438 h 2397608"/>
              <a:gd name="connsiteX7578" fmla="*/ 1768902 w 5675092"/>
              <a:gd name="connsiteY7578" fmla="*/ 380619 h 2397608"/>
              <a:gd name="connsiteX7579" fmla="*/ 1900818 w 5675092"/>
              <a:gd name="connsiteY7579" fmla="*/ 2301093 h 2397608"/>
              <a:gd name="connsiteX7580" fmla="*/ 1895792 w 5675092"/>
              <a:gd name="connsiteY7580" fmla="*/ 2301093 h 2397608"/>
              <a:gd name="connsiteX7581" fmla="*/ 1890766 w 5675092"/>
              <a:gd name="connsiteY7581" fmla="*/ 2306067 h 2397608"/>
              <a:gd name="connsiteX7582" fmla="*/ 1898305 w 5675092"/>
              <a:gd name="connsiteY7582" fmla="*/ 2308555 h 2397608"/>
              <a:gd name="connsiteX7583" fmla="*/ 1900818 w 5675092"/>
              <a:gd name="connsiteY7583" fmla="*/ 2301093 h 2397608"/>
              <a:gd name="connsiteX7584" fmla="*/ 1905843 w 5675092"/>
              <a:gd name="connsiteY7584" fmla="*/ 2318506 h 2397608"/>
              <a:gd name="connsiteX7585" fmla="*/ 1898305 w 5675092"/>
              <a:gd name="connsiteY7585" fmla="*/ 2325969 h 2397608"/>
              <a:gd name="connsiteX7586" fmla="*/ 1903331 w 5675092"/>
              <a:gd name="connsiteY7586" fmla="*/ 2328457 h 2397608"/>
              <a:gd name="connsiteX7587" fmla="*/ 1905843 w 5675092"/>
              <a:gd name="connsiteY7587" fmla="*/ 2318506 h 2397608"/>
              <a:gd name="connsiteX7588" fmla="*/ 1779517 w 5675092"/>
              <a:gd name="connsiteY7588" fmla="*/ 330031 h 2397608"/>
              <a:gd name="connsiteX7589" fmla="*/ 1774927 w 5675092"/>
              <a:gd name="connsiteY7589" fmla="*/ 352531 h 2397608"/>
              <a:gd name="connsiteX7590" fmla="*/ 1779517 w 5675092"/>
              <a:gd name="connsiteY7590" fmla="*/ 330031 h 2397608"/>
              <a:gd name="connsiteX7591" fmla="*/ 1784103 w 5675092"/>
              <a:gd name="connsiteY7591" fmla="*/ 392098 h 2397608"/>
              <a:gd name="connsiteX7592" fmla="*/ 1777220 w 5675092"/>
              <a:gd name="connsiteY7592" fmla="*/ 394491 h 2397608"/>
              <a:gd name="connsiteX7593" fmla="*/ 1772634 w 5675092"/>
              <a:gd name="connsiteY7593" fmla="*/ 387315 h 2397608"/>
              <a:gd name="connsiteX7594" fmla="*/ 1775718 w 5675092"/>
              <a:gd name="connsiteY7594" fmla="*/ 385036 h 2397608"/>
              <a:gd name="connsiteX7595" fmla="*/ 1784103 w 5675092"/>
              <a:gd name="connsiteY7595" fmla="*/ 392098 h 2397608"/>
              <a:gd name="connsiteX7596" fmla="*/ 1918404 w 5675092"/>
              <a:gd name="connsiteY7596" fmla="*/ 2323480 h 2397608"/>
              <a:gd name="connsiteX7597" fmla="*/ 1905843 w 5675092"/>
              <a:gd name="connsiteY7597" fmla="*/ 2335919 h 2397608"/>
              <a:gd name="connsiteX7598" fmla="*/ 1918404 w 5675092"/>
              <a:gd name="connsiteY7598" fmla="*/ 2330943 h 2397608"/>
              <a:gd name="connsiteX7599" fmla="*/ 1918404 w 5675092"/>
              <a:gd name="connsiteY7599" fmla="*/ 2323480 h 2397608"/>
              <a:gd name="connsiteX7600" fmla="*/ 1915891 w 5675092"/>
              <a:gd name="connsiteY7600" fmla="*/ 2286165 h 2397608"/>
              <a:gd name="connsiteX7601" fmla="*/ 1913379 w 5675092"/>
              <a:gd name="connsiteY7601" fmla="*/ 2283680 h 2397608"/>
              <a:gd name="connsiteX7602" fmla="*/ 1913379 w 5675092"/>
              <a:gd name="connsiteY7602" fmla="*/ 2287410 h 2397608"/>
              <a:gd name="connsiteX7603" fmla="*/ 1913379 w 5675092"/>
              <a:gd name="connsiteY7603" fmla="*/ 2289896 h 2397608"/>
              <a:gd name="connsiteX7604" fmla="*/ 1912539 w 5675092"/>
              <a:gd name="connsiteY7604" fmla="*/ 2291143 h 2397608"/>
              <a:gd name="connsiteX7605" fmla="*/ 1910866 w 5675092"/>
              <a:gd name="connsiteY7605" fmla="*/ 2291142 h 2397608"/>
              <a:gd name="connsiteX7606" fmla="*/ 1910866 w 5675092"/>
              <a:gd name="connsiteY7606" fmla="*/ 2293628 h 2397608"/>
              <a:gd name="connsiteX7607" fmla="*/ 1912539 w 5675092"/>
              <a:gd name="connsiteY7607" fmla="*/ 2291143 h 2397608"/>
              <a:gd name="connsiteX7608" fmla="*/ 1913379 w 5675092"/>
              <a:gd name="connsiteY7608" fmla="*/ 2291143 h 2397608"/>
              <a:gd name="connsiteX7609" fmla="*/ 1913379 w 5675092"/>
              <a:gd name="connsiteY7609" fmla="*/ 2289896 h 2397608"/>
              <a:gd name="connsiteX7610" fmla="*/ 1787436 w 5675092"/>
              <a:gd name="connsiteY7610" fmla="*/ 371793 h 2397608"/>
              <a:gd name="connsiteX7611" fmla="*/ 1785540 w 5675092"/>
              <a:gd name="connsiteY7611" fmla="*/ 373628 h 2397608"/>
              <a:gd name="connsiteX7612" fmla="*/ 1787436 w 5675092"/>
              <a:gd name="connsiteY7612" fmla="*/ 376576 h 2397608"/>
              <a:gd name="connsiteX7613" fmla="*/ 1782930 w 5675092"/>
              <a:gd name="connsiteY7613" fmla="*/ 375302 h 2397608"/>
              <a:gd name="connsiteX7614" fmla="*/ 1776561 w 5675092"/>
              <a:gd name="connsiteY7614" fmla="*/ 376576 h 2397608"/>
              <a:gd name="connsiteX7615" fmla="*/ 1779060 w 5675092"/>
              <a:gd name="connsiteY7615" fmla="*/ 374208 h 2397608"/>
              <a:gd name="connsiteX7616" fmla="*/ 1778977 w 5675092"/>
              <a:gd name="connsiteY7616" fmla="*/ 374185 h 2397608"/>
              <a:gd name="connsiteX7617" fmla="*/ 1783208 w 5675092"/>
              <a:gd name="connsiteY7617" fmla="*/ 369999 h 2397608"/>
              <a:gd name="connsiteX7618" fmla="*/ 1784534 w 5675092"/>
              <a:gd name="connsiteY7618" fmla="*/ 372061 h 2397608"/>
              <a:gd name="connsiteX7619" fmla="*/ 1788689 w 5675092"/>
              <a:gd name="connsiteY7619" fmla="*/ 384925 h 2397608"/>
              <a:gd name="connsiteX7620" fmla="*/ 1781806 w 5675092"/>
              <a:gd name="connsiteY7620" fmla="*/ 384925 h 2397608"/>
              <a:gd name="connsiteX7621" fmla="*/ 1784386 w 5675092"/>
              <a:gd name="connsiteY7621" fmla="*/ 384029 h 2397608"/>
              <a:gd name="connsiteX7622" fmla="*/ 1788689 w 5675092"/>
              <a:gd name="connsiteY7622" fmla="*/ 384925 h 2397608"/>
              <a:gd name="connsiteX7623" fmla="*/ 1795627 w 5675092"/>
              <a:gd name="connsiteY7623" fmla="*/ 399713 h 2397608"/>
              <a:gd name="connsiteX7624" fmla="*/ 1794590 w 5675092"/>
              <a:gd name="connsiteY7624" fmla="*/ 397781 h 2397608"/>
              <a:gd name="connsiteX7625" fmla="*/ 1793733 w 5675092"/>
              <a:gd name="connsiteY7625" fmla="*/ 397329 h 2397608"/>
              <a:gd name="connsiteX7626" fmla="*/ 1789656 w 5675092"/>
              <a:gd name="connsiteY7626" fmla="*/ 397606 h 2397608"/>
              <a:gd name="connsiteX7627" fmla="*/ 1789026 w 5675092"/>
              <a:gd name="connsiteY7627" fmla="*/ 396687 h 2397608"/>
              <a:gd name="connsiteX7628" fmla="*/ 1787499 w 5675092"/>
              <a:gd name="connsiteY7628" fmla="*/ 397322 h 2397608"/>
              <a:gd name="connsiteX7629" fmla="*/ 1790291 w 5675092"/>
              <a:gd name="connsiteY7629" fmla="*/ 400914 h 2397608"/>
              <a:gd name="connsiteX7630" fmla="*/ 1794180 w 5675092"/>
              <a:gd name="connsiteY7630" fmla="*/ 400039 h 2397608"/>
              <a:gd name="connsiteX7631" fmla="*/ 1794293 w 5675092"/>
              <a:gd name="connsiteY7631" fmla="*/ 399957 h 2397608"/>
              <a:gd name="connsiteX7632" fmla="*/ 1794277 w 5675092"/>
              <a:gd name="connsiteY7632" fmla="*/ 400017 h 2397608"/>
              <a:gd name="connsiteX7633" fmla="*/ 1796863 w 5675092"/>
              <a:gd name="connsiteY7633" fmla="*/ 402018 h 2397608"/>
              <a:gd name="connsiteX7634" fmla="*/ 1796739 w 5675092"/>
              <a:gd name="connsiteY7634" fmla="*/ 401787 h 2397608"/>
              <a:gd name="connsiteX7635" fmla="*/ 1796257 w 5675092"/>
              <a:gd name="connsiteY7635" fmla="*/ 404335 h 2397608"/>
              <a:gd name="connsiteX7636" fmla="*/ 1796702 w 5675092"/>
              <a:gd name="connsiteY7636" fmla="*/ 406688 h 2397608"/>
              <a:gd name="connsiteX7637" fmla="*/ 1791898 w 5675092"/>
              <a:gd name="connsiteY7637" fmla="*/ 297638 h 2397608"/>
              <a:gd name="connsiteX7638" fmla="*/ 1781806 w 5675092"/>
              <a:gd name="connsiteY7638" fmla="*/ 302421 h 2397608"/>
              <a:gd name="connsiteX7639" fmla="*/ 1781806 w 5675092"/>
              <a:gd name="connsiteY7639" fmla="*/ 297638 h 2397608"/>
              <a:gd name="connsiteX7640" fmla="*/ 1791898 w 5675092"/>
              <a:gd name="connsiteY7640" fmla="*/ 297638 h 2397608"/>
              <a:gd name="connsiteX7641" fmla="*/ 1797912 w 5675092"/>
              <a:gd name="connsiteY7641" fmla="*/ 346587 h 2397608"/>
              <a:gd name="connsiteX7642" fmla="*/ 1788688 w 5675092"/>
              <a:gd name="connsiteY7642" fmla="*/ 352640 h 2397608"/>
              <a:gd name="connsiteX7643" fmla="*/ 1796258 w 5675092"/>
              <a:gd name="connsiteY7643" fmla="*/ 343075 h 2397608"/>
              <a:gd name="connsiteX7644" fmla="*/ 1797912 w 5675092"/>
              <a:gd name="connsiteY7644" fmla="*/ 346587 h 2397608"/>
              <a:gd name="connsiteX7645" fmla="*/ 1930965 w 5675092"/>
              <a:gd name="connsiteY7645" fmla="*/ 2303578 h 2397608"/>
              <a:gd name="connsiteX7646" fmla="*/ 1923431 w 5675092"/>
              <a:gd name="connsiteY7646" fmla="*/ 2311044 h 2397608"/>
              <a:gd name="connsiteX7647" fmla="*/ 1930965 w 5675092"/>
              <a:gd name="connsiteY7647" fmla="*/ 2303578 h 2397608"/>
              <a:gd name="connsiteX7648" fmla="*/ 1938123 w 5675092"/>
              <a:gd name="connsiteY7648" fmla="*/ 2274204 h 2397608"/>
              <a:gd name="connsiteX7649" fmla="*/ 1937777 w 5675092"/>
              <a:gd name="connsiteY7649" fmla="*/ 2274546 h 2397608"/>
              <a:gd name="connsiteX7650" fmla="*/ 1935705 w 5675092"/>
              <a:gd name="connsiteY7650" fmla="*/ 2274205 h 2397608"/>
              <a:gd name="connsiteX7651" fmla="*/ 1938123 w 5675092"/>
              <a:gd name="connsiteY7651" fmla="*/ 2274204 h 2397608"/>
              <a:gd name="connsiteX7652" fmla="*/ 1943824 w 5675092"/>
              <a:gd name="connsiteY7652" fmla="*/ 2276297 h 2397608"/>
              <a:gd name="connsiteX7653" fmla="*/ 1933285 w 5675092"/>
              <a:gd name="connsiteY7653" fmla="*/ 2278987 h 2397608"/>
              <a:gd name="connsiteX7654" fmla="*/ 1937777 w 5675092"/>
              <a:gd name="connsiteY7654" fmla="*/ 2274546 h 2397608"/>
              <a:gd name="connsiteX7655" fmla="*/ 1939330 w 5675092"/>
              <a:gd name="connsiteY7655" fmla="*/ 2274802 h 2397608"/>
              <a:gd name="connsiteX7656" fmla="*/ 1942956 w 5675092"/>
              <a:gd name="connsiteY7656" fmla="*/ 2271814 h 2397608"/>
              <a:gd name="connsiteX7657" fmla="*/ 1943824 w 5675092"/>
              <a:gd name="connsiteY7657" fmla="*/ 2276297 h 2397608"/>
              <a:gd name="connsiteX7658" fmla="*/ 1946043 w 5675092"/>
              <a:gd name="connsiteY7658" fmla="*/ 2306067 h 2397608"/>
              <a:gd name="connsiteX7659" fmla="*/ 1938504 w 5675092"/>
              <a:gd name="connsiteY7659" fmla="*/ 2308556 h 2397608"/>
              <a:gd name="connsiteX7660" fmla="*/ 1946043 w 5675092"/>
              <a:gd name="connsiteY7660" fmla="*/ 2306067 h 2397608"/>
              <a:gd name="connsiteX7661" fmla="*/ 1952048 w 5675092"/>
              <a:gd name="connsiteY7661" fmla="*/ 2323053 h 2397608"/>
              <a:gd name="connsiteX7662" fmla="*/ 1946043 w 5675092"/>
              <a:gd name="connsiteY7662" fmla="*/ 2318506 h 2397608"/>
              <a:gd name="connsiteX7663" fmla="*/ 1948555 w 5675092"/>
              <a:gd name="connsiteY7663" fmla="*/ 2318506 h 2397608"/>
              <a:gd name="connsiteX7664" fmla="*/ 1948555 w 5675092"/>
              <a:gd name="connsiteY7664" fmla="*/ 2325968 h 2397608"/>
              <a:gd name="connsiteX7665" fmla="*/ 1952048 w 5675092"/>
              <a:gd name="connsiteY7665" fmla="*/ 2323053 h 2397608"/>
              <a:gd name="connsiteX7666" fmla="*/ 1825282 w 5675092"/>
              <a:gd name="connsiteY7666" fmla="*/ 407422 h 2397608"/>
              <a:gd name="connsiteX7667" fmla="*/ 1815748 w 5675092"/>
              <a:gd name="connsiteY7667" fmla="*/ 402445 h 2397608"/>
              <a:gd name="connsiteX7668" fmla="*/ 1814555 w 5675092"/>
              <a:gd name="connsiteY7668" fmla="*/ 408665 h 2397608"/>
              <a:gd name="connsiteX7669" fmla="*/ 1813642 w 5675092"/>
              <a:gd name="connsiteY7669" fmla="*/ 413432 h 2397608"/>
              <a:gd name="connsiteX7670" fmla="*/ 1814194 w 5675092"/>
              <a:gd name="connsiteY7670" fmla="*/ 413770 h 2397608"/>
              <a:gd name="connsiteX7671" fmla="*/ 1817536 w 5675092"/>
              <a:gd name="connsiteY7671" fmla="*/ 409287 h 2397608"/>
              <a:gd name="connsiteX7672" fmla="*/ 1825282 w 5675092"/>
              <a:gd name="connsiteY7672" fmla="*/ 407422 h 2397608"/>
              <a:gd name="connsiteX7673" fmla="*/ 1821081 w 5675092"/>
              <a:gd name="connsiteY7673" fmla="*/ 338703 h 2397608"/>
              <a:gd name="connsiteX7674" fmla="*/ 1817354 w 5675092"/>
              <a:gd name="connsiteY7674" fmla="*/ 343075 h 2397608"/>
              <a:gd name="connsiteX7675" fmla="*/ 1819647 w 5675092"/>
              <a:gd name="connsiteY7675" fmla="*/ 332313 h 2397608"/>
              <a:gd name="connsiteX7676" fmla="*/ 1821081 w 5675092"/>
              <a:gd name="connsiteY7676" fmla="*/ 338703 h 2397608"/>
              <a:gd name="connsiteX7677" fmla="*/ 1956090 w 5675092"/>
              <a:gd name="connsiteY7677" fmla="*/ 2278703 h 2397608"/>
              <a:gd name="connsiteX7678" fmla="*/ 1946043 w 5675092"/>
              <a:gd name="connsiteY7678" fmla="*/ 2271241 h 2397608"/>
              <a:gd name="connsiteX7679" fmla="*/ 1951065 w 5675092"/>
              <a:gd name="connsiteY7679" fmla="*/ 2266267 h 2397608"/>
              <a:gd name="connsiteX7680" fmla="*/ 1943529 w 5675092"/>
              <a:gd name="connsiteY7680" fmla="*/ 2263778 h 2397608"/>
              <a:gd name="connsiteX7681" fmla="*/ 1925943 w 5675092"/>
              <a:gd name="connsiteY7681" fmla="*/ 2281191 h 2397608"/>
              <a:gd name="connsiteX7682" fmla="*/ 1923430 w 5675092"/>
              <a:gd name="connsiteY7682" fmla="*/ 2281192 h 2397608"/>
              <a:gd name="connsiteX7683" fmla="*/ 1920917 w 5675092"/>
              <a:gd name="connsiteY7683" fmla="*/ 2291143 h 2397608"/>
              <a:gd name="connsiteX7684" fmla="*/ 1925943 w 5675092"/>
              <a:gd name="connsiteY7684" fmla="*/ 2293628 h 2397608"/>
              <a:gd name="connsiteX7685" fmla="*/ 1956090 w 5675092"/>
              <a:gd name="connsiteY7685" fmla="*/ 2278703 h 2397608"/>
              <a:gd name="connsiteX7686" fmla="*/ 1834820 w 5675092"/>
              <a:gd name="connsiteY7686" fmla="*/ 407422 h 2397608"/>
              <a:gd name="connsiteX7687" fmla="*/ 1830051 w 5675092"/>
              <a:gd name="connsiteY7687" fmla="*/ 399957 h 2397608"/>
              <a:gd name="connsiteX7688" fmla="*/ 1834820 w 5675092"/>
              <a:gd name="connsiteY7688" fmla="*/ 407422 h 2397608"/>
              <a:gd name="connsiteX7689" fmla="*/ 1966142 w 5675092"/>
              <a:gd name="connsiteY7689" fmla="*/ 2320992 h 2397608"/>
              <a:gd name="connsiteX7690" fmla="*/ 1963629 w 5675092"/>
              <a:gd name="connsiteY7690" fmla="*/ 2318506 h 2397608"/>
              <a:gd name="connsiteX7691" fmla="*/ 1961116 w 5675092"/>
              <a:gd name="connsiteY7691" fmla="*/ 2320992 h 2397608"/>
              <a:gd name="connsiteX7692" fmla="*/ 1966142 w 5675092"/>
              <a:gd name="connsiteY7692" fmla="*/ 2320992 h 2397608"/>
              <a:gd name="connsiteX7693" fmla="*/ 1852692 w 5675092"/>
              <a:gd name="connsiteY7693" fmla="*/ 378967 h 2397608"/>
              <a:gd name="connsiteX7694" fmla="*/ 1811606 w 5675092"/>
              <a:gd name="connsiteY7694" fmla="*/ 383751 h 2397608"/>
              <a:gd name="connsiteX7695" fmla="*/ 1811605 w 5675092"/>
              <a:gd name="connsiteY7695" fmla="*/ 374185 h 2397608"/>
              <a:gd name="connsiteX7696" fmla="*/ 1824445 w 5675092"/>
              <a:gd name="connsiteY7696" fmla="*/ 367010 h 2397608"/>
              <a:gd name="connsiteX7697" fmla="*/ 1829581 w 5675092"/>
              <a:gd name="connsiteY7697" fmla="*/ 376576 h 2397608"/>
              <a:gd name="connsiteX7698" fmla="*/ 1837287 w 5675092"/>
              <a:gd name="connsiteY7698" fmla="*/ 367011 h 2397608"/>
              <a:gd name="connsiteX7699" fmla="*/ 1842423 w 5675092"/>
              <a:gd name="connsiteY7699" fmla="*/ 367011 h 2397608"/>
              <a:gd name="connsiteX7700" fmla="*/ 1852692 w 5675092"/>
              <a:gd name="connsiteY7700" fmla="*/ 378967 h 2397608"/>
              <a:gd name="connsiteX7701" fmla="*/ 1853891 w 5675092"/>
              <a:gd name="connsiteY7701" fmla="*/ 279231 h 2397608"/>
              <a:gd name="connsiteX7702" fmla="*/ 1853891 w 5675092"/>
              <a:gd name="connsiteY7702" fmla="*/ 280553 h 2397608"/>
              <a:gd name="connsiteX7703" fmla="*/ 1853891 w 5675092"/>
              <a:gd name="connsiteY7703" fmla="*/ 280553 h 2397608"/>
              <a:gd name="connsiteX7704" fmla="*/ 1853891 w 5675092"/>
              <a:gd name="connsiteY7704" fmla="*/ 279231 h 2397608"/>
              <a:gd name="connsiteX7705" fmla="*/ 1864906 w 5675092"/>
              <a:gd name="connsiteY7705" fmla="*/ 322542 h 2397608"/>
              <a:gd name="connsiteX7706" fmla="*/ 1857655 w 5675092"/>
              <a:gd name="connsiteY7706" fmla="*/ 317758 h 2397608"/>
              <a:gd name="connsiteX7707" fmla="*/ 1861279 w 5675092"/>
              <a:gd name="connsiteY7707" fmla="*/ 315667 h 2397608"/>
              <a:gd name="connsiteX7708" fmla="*/ 1864906 w 5675092"/>
              <a:gd name="connsiteY7708" fmla="*/ 322542 h 2397608"/>
              <a:gd name="connsiteX7709" fmla="*/ 1870101 w 5675092"/>
              <a:gd name="connsiteY7709" fmla="*/ 394491 h 2397608"/>
              <a:gd name="connsiteX7710" fmla="*/ 1865512 w 5675092"/>
              <a:gd name="connsiteY7710" fmla="*/ 392100 h 2397608"/>
              <a:gd name="connsiteX7711" fmla="*/ 1867805 w 5675092"/>
              <a:gd name="connsiteY7711" fmla="*/ 388811 h 2397608"/>
              <a:gd name="connsiteX7712" fmla="*/ 1870101 w 5675092"/>
              <a:gd name="connsiteY7712" fmla="*/ 394491 h 2397608"/>
              <a:gd name="connsiteX7713" fmla="*/ 1874446 w 5675092"/>
              <a:gd name="connsiteY7713" fmla="*/ 371792 h 2397608"/>
              <a:gd name="connsiteX7714" fmla="*/ 1862359 w 5675092"/>
              <a:gd name="connsiteY7714" fmla="*/ 376575 h 2397608"/>
              <a:gd name="connsiteX7715" fmla="*/ 1852691 w 5675092"/>
              <a:gd name="connsiteY7715" fmla="*/ 371793 h 2397608"/>
              <a:gd name="connsiteX7716" fmla="*/ 1855109 w 5675092"/>
              <a:gd name="connsiteY7716" fmla="*/ 367010 h 2397608"/>
              <a:gd name="connsiteX7717" fmla="*/ 1874446 w 5675092"/>
              <a:gd name="connsiteY7717" fmla="*/ 371792 h 2397608"/>
              <a:gd name="connsiteX7718" fmla="*/ 2009168 w 5675092"/>
              <a:gd name="connsiteY7718" fmla="*/ 2307195 h 2397608"/>
              <a:gd name="connsiteX7719" fmla="*/ 2006341 w 5675092"/>
              <a:gd name="connsiteY7719" fmla="*/ 2311044 h 2397608"/>
              <a:gd name="connsiteX7720" fmla="*/ 2008854 w 5675092"/>
              <a:gd name="connsiteY7720" fmla="*/ 2311044 h 2397608"/>
              <a:gd name="connsiteX7721" fmla="*/ 2009168 w 5675092"/>
              <a:gd name="connsiteY7721" fmla="*/ 2307195 h 2397608"/>
              <a:gd name="connsiteX7722" fmla="*/ 1885321 w 5675092"/>
              <a:gd name="connsiteY7722" fmla="*/ 374185 h 2397608"/>
              <a:gd name="connsiteX7723" fmla="*/ 1876862 w 5675092"/>
              <a:gd name="connsiteY7723" fmla="*/ 374185 h 2397608"/>
              <a:gd name="connsiteX7724" fmla="*/ 1880034 w 5675092"/>
              <a:gd name="connsiteY7724" fmla="*/ 372391 h 2397608"/>
              <a:gd name="connsiteX7725" fmla="*/ 1885321 w 5675092"/>
              <a:gd name="connsiteY7725" fmla="*/ 374185 h 2397608"/>
              <a:gd name="connsiteX7726" fmla="*/ 2021415 w 5675092"/>
              <a:gd name="connsiteY7726" fmla="*/ 2311044 h 2397608"/>
              <a:gd name="connsiteX7727" fmla="*/ 2011366 w 5675092"/>
              <a:gd name="connsiteY7727" fmla="*/ 2313529 h 2397608"/>
              <a:gd name="connsiteX7728" fmla="*/ 2021415 w 5675092"/>
              <a:gd name="connsiteY7728" fmla="*/ 2311044 h 2397608"/>
              <a:gd name="connsiteX7729" fmla="*/ 1890283 w 5675092"/>
              <a:gd name="connsiteY7729" fmla="*/ 326129 h 2397608"/>
              <a:gd name="connsiteX7730" fmla="*/ 1880615 w 5675092"/>
              <a:gd name="connsiteY7730" fmla="*/ 323339 h 2397608"/>
              <a:gd name="connsiteX7731" fmla="*/ 1885449 w 5675092"/>
              <a:gd name="connsiteY7731" fmla="*/ 319504 h 2397608"/>
              <a:gd name="connsiteX7732" fmla="*/ 1890283 w 5675092"/>
              <a:gd name="connsiteY7732" fmla="*/ 326129 h 2397608"/>
              <a:gd name="connsiteX7733" fmla="*/ 1885006 w 5675092"/>
              <a:gd name="connsiteY7733" fmla="*/ 187933 h 2397608"/>
              <a:gd name="connsiteX7734" fmla="*/ 1880189 w 5675092"/>
              <a:gd name="connsiteY7734" fmla="*/ 196003 h 2397608"/>
              <a:gd name="connsiteX7735" fmla="*/ 1860925 w 5675092"/>
              <a:gd name="connsiteY7735" fmla="*/ 196003 h 2397608"/>
              <a:gd name="connsiteX7736" fmla="*/ 1863334 w 5675092"/>
              <a:gd name="connsiteY7736" fmla="*/ 185242 h 2397608"/>
              <a:gd name="connsiteX7737" fmla="*/ 1885006 w 5675092"/>
              <a:gd name="connsiteY7737" fmla="*/ 187933 h 2397608"/>
              <a:gd name="connsiteX7738" fmla="*/ 1899824 w 5675092"/>
              <a:gd name="connsiteY7738" fmla="*/ 374184 h 2397608"/>
              <a:gd name="connsiteX7739" fmla="*/ 1890154 w 5675092"/>
              <a:gd name="connsiteY7739" fmla="*/ 376576 h 2397608"/>
              <a:gd name="connsiteX7740" fmla="*/ 1894081 w 5675092"/>
              <a:gd name="connsiteY7740" fmla="*/ 373586 h 2397608"/>
              <a:gd name="connsiteX7741" fmla="*/ 1899824 w 5675092"/>
              <a:gd name="connsiteY7741" fmla="*/ 374184 h 2397608"/>
              <a:gd name="connsiteX7742" fmla="*/ 1893988 w 5675092"/>
              <a:gd name="connsiteY7742" fmla="*/ 225896 h 2397608"/>
              <a:gd name="connsiteX7743" fmla="*/ 1884049 w 5675092"/>
              <a:gd name="connsiteY7743" fmla="*/ 228287 h 2397608"/>
              <a:gd name="connsiteX7744" fmla="*/ 1893988 w 5675092"/>
              <a:gd name="connsiteY7744" fmla="*/ 225896 h 2397608"/>
              <a:gd name="connsiteX7745" fmla="*/ 1903353 w 5675092"/>
              <a:gd name="connsiteY7745" fmla="*/ 347858 h 2397608"/>
              <a:gd name="connsiteX7746" fmla="*/ 1896471 w 5675092"/>
              <a:gd name="connsiteY7746" fmla="*/ 352641 h 2397608"/>
              <a:gd name="connsiteX7747" fmla="*/ 1903353 w 5675092"/>
              <a:gd name="connsiteY7747" fmla="*/ 347858 h 2397608"/>
              <a:gd name="connsiteX7748" fmla="*/ 1910841 w 5675092"/>
              <a:gd name="connsiteY7748" fmla="*/ 342776 h 2397608"/>
              <a:gd name="connsiteX7749" fmla="*/ 1907940 w 5675092"/>
              <a:gd name="connsiteY7749" fmla="*/ 342776 h 2397608"/>
              <a:gd name="connsiteX7750" fmla="*/ 1905646 w 5675092"/>
              <a:gd name="connsiteY7750" fmla="*/ 334706 h 2397608"/>
              <a:gd name="connsiteX7751" fmla="*/ 1907940 w 5675092"/>
              <a:gd name="connsiteY7751" fmla="*/ 340086 h 2397608"/>
              <a:gd name="connsiteX7752" fmla="*/ 1910232 w 5675092"/>
              <a:gd name="connsiteY7752" fmla="*/ 340087 h 2397608"/>
              <a:gd name="connsiteX7753" fmla="*/ 1910841 w 5675092"/>
              <a:gd name="connsiteY7753" fmla="*/ 342776 h 2397608"/>
              <a:gd name="connsiteX7754" fmla="*/ 1905646 w 5675092"/>
              <a:gd name="connsiteY7754" fmla="*/ 191220 h 2397608"/>
              <a:gd name="connsiteX7755" fmla="*/ 1898764 w 5675092"/>
              <a:gd name="connsiteY7755" fmla="*/ 191221 h 2397608"/>
              <a:gd name="connsiteX7756" fmla="*/ 1902203 w 5675092"/>
              <a:gd name="connsiteY7756" fmla="*/ 185989 h 2397608"/>
              <a:gd name="connsiteX7757" fmla="*/ 1905646 w 5675092"/>
              <a:gd name="connsiteY7757" fmla="*/ 191220 h 2397608"/>
              <a:gd name="connsiteX7758" fmla="*/ 2051566 w 5675092"/>
              <a:gd name="connsiteY7758" fmla="*/ 2286166 h 2397608"/>
              <a:gd name="connsiteX7759" fmla="*/ 2028953 w 5675092"/>
              <a:gd name="connsiteY7759" fmla="*/ 2293628 h 2397608"/>
              <a:gd name="connsiteX7760" fmla="*/ 2051566 w 5675092"/>
              <a:gd name="connsiteY7760" fmla="*/ 2286166 h 2397608"/>
              <a:gd name="connsiteX7761" fmla="*/ 1927746 w 5675092"/>
              <a:gd name="connsiteY7761" fmla="*/ 375941 h 2397608"/>
              <a:gd name="connsiteX7762" fmla="*/ 1922255 w 5675092"/>
              <a:gd name="connsiteY7762" fmla="*/ 376576 h 2397608"/>
              <a:gd name="connsiteX7763" fmla="*/ 1912284 w 5675092"/>
              <a:gd name="connsiteY7763" fmla="*/ 381358 h 2397608"/>
              <a:gd name="connsiteX7764" fmla="*/ 1909794 w 5675092"/>
              <a:gd name="connsiteY7764" fmla="*/ 376576 h 2397608"/>
              <a:gd name="connsiteX7765" fmla="*/ 1899824 w 5675092"/>
              <a:gd name="connsiteY7765" fmla="*/ 376576 h 2397608"/>
              <a:gd name="connsiteX7766" fmla="*/ 1907298 w 5675092"/>
              <a:gd name="connsiteY7766" fmla="*/ 375081 h 2397608"/>
              <a:gd name="connsiteX7767" fmla="*/ 1914776 w 5675092"/>
              <a:gd name="connsiteY7767" fmla="*/ 378967 h 2397608"/>
              <a:gd name="connsiteX7768" fmla="*/ 1927746 w 5675092"/>
              <a:gd name="connsiteY7768" fmla="*/ 375941 h 2397608"/>
              <a:gd name="connsiteX7769" fmla="*/ 1925140 w 5675092"/>
              <a:gd name="connsiteY7769" fmla="*/ 332313 h 2397608"/>
              <a:gd name="connsiteX7770" fmla="*/ 1920095 w 5675092"/>
              <a:gd name="connsiteY7770" fmla="*/ 337096 h 2397608"/>
              <a:gd name="connsiteX7771" fmla="*/ 1915048 w 5675092"/>
              <a:gd name="connsiteY7771" fmla="*/ 329922 h 2397608"/>
              <a:gd name="connsiteX7772" fmla="*/ 1915048 w 5675092"/>
              <a:gd name="connsiteY7772" fmla="*/ 334705 h 2397608"/>
              <a:gd name="connsiteX7773" fmla="*/ 1912841 w 5675092"/>
              <a:gd name="connsiteY7773" fmla="*/ 329922 h 2397608"/>
              <a:gd name="connsiteX7774" fmla="*/ 1912748 w 5675092"/>
              <a:gd name="connsiteY7774" fmla="*/ 328520 h 2397608"/>
              <a:gd name="connsiteX7775" fmla="*/ 1910136 w 5675092"/>
              <a:gd name="connsiteY7775" fmla="*/ 328520 h 2397608"/>
              <a:gd name="connsiteX7776" fmla="*/ 1904957 w 5675092"/>
              <a:gd name="connsiteY7776" fmla="*/ 325531 h 2397608"/>
              <a:gd name="connsiteX7777" fmla="*/ 1906253 w 5675092"/>
              <a:gd name="connsiteY7777" fmla="*/ 324316 h 2397608"/>
              <a:gd name="connsiteX7778" fmla="*/ 1912531 w 5675092"/>
              <a:gd name="connsiteY7778" fmla="*/ 325222 h 2397608"/>
              <a:gd name="connsiteX7779" fmla="*/ 1912526 w 5675092"/>
              <a:gd name="connsiteY7779" fmla="*/ 325139 h 2397608"/>
              <a:gd name="connsiteX7780" fmla="*/ 1912671 w 5675092"/>
              <a:gd name="connsiteY7780" fmla="*/ 325243 h 2397608"/>
              <a:gd name="connsiteX7781" fmla="*/ 1914264 w 5675092"/>
              <a:gd name="connsiteY7781" fmla="*/ 325473 h 2397608"/>
              <a:gd name="connsiteX7782" fmla="*/ 1917905 w 5675092"/>
              <a:gd name="connsiteY7782" fmla="*/ 328520 h 2397608"/>
              <a:gd name="connsiteX7783" fmla="*/ 1917282 w 5675092"/>
              <a:gd name="connsiteY7783" fmla="*/ 328520 h 2397608"/>
              <a:gd name="connsiteX7784" fmla="*/ 1918833 w 5675092"/>
              <a:gd name="connsiteY7784" fmla="*/ 329623 h 2397608"/>
              <a:gd name="connsiteX7785" fmla="*/ 1925140 w 5675092"/>
              <a:gd name="connsiteY7785" fmla="*/ 332313 h 2397608"/>
              <a:gd name="connsiteX7786" fmla="*/ 1932019 w 5675092"/>
              <a:gd name="connsiteY7786" fmla="*/ 347859 h 2397608"/>
              <a:gd name="connsiteX7787" fmla="*/ 1927430 w 5675092"/>
              <a:gd name="connsiteY7787" fmla="*/ 350250 h 2397608"/>
              <a:gd name="connsiteX7788" fmla="*/ 1928864 w 5675092"/>
              <a:gd name="connsiteY7788" fmla="*/ 346364 h 2397608"/>
              <a:gd name="connsiteX7789" fmla="*/ 1932019 w 5675092"/>
              <a:gd name="connsiteY7789" fmla="*/ 347859 h 2397608"/>
              <a:gd name="connsiteX7790" fmla="*/ 1936795 w 5675092"/>
              <a:gd name="connsiteY7790" fmla="*/ 372556 h 2397608"/>
              <a:gd name="connsiteX7791" fmla="*/ 1936795 w 5675092"/>
              <a:gd name="connsiteY7791" fmla="*/ 372667 h 2397608"/>
              <a:gd name="connsiteX7792" fmla="*/ 1934313 w 5675092"/>
              <a:gd name="connsiteY7792" fmla="*/ 372667 h 2397608"/>
              <a:gd name="connsiteX7793" fmla="*/ 1949218 w 5675092"/>
              <a:gd name="connsiteY7793" fmla="*/ 369978 h 2397608"/>
              <a:gd name="connsiteX7794" fmla="*/ 1941767 w 5675092"/>
              <a:gd name="connsiteY7794" fmla="*/ 372331 h 2397608"/>
              <a:gd name="connsiteX7795" fmla="*/ 1936795 w 5675092"/>
              <a:gd name="connsiteY7795" fmla="*/ 372556 h 2397608"/>
              <a:gd name="connsiteX7796" fmla="*/ 1936795 w 5675092"/>
              <a:gd name="connsiteY7796" fmla="*/ 369978 h 2397608"/>
              <a:gd name="connsiteX7797" fmla="*/ 1941454 w 5675092"/>
              <a:gd name="connsiteY7797" fmla="*/ 370314 h 2397608"/>
              <a:gd name="connsiteX7798" fmla="*/ 1942920 w 5675092"/>
              <a:gd name="connsiteY7798" fmla="*/ 367314 h 2397608"/>
              <a:gd name="connsiteX7799" fmla="*/ 1942804 w 5675092"/>
              <a:gd name="connsiteY7799" fmla="*/ 364998 h 2397608"/>
              <a:gd name="connsiteX7800" fmla="*/ 1938317 w 5675092"/>
              <a:gd name="connsiteY7800" fmla="*/ 362680 h 2397608"/>
              <a:gd name="connsiteX7801" fmla="*/ 1938494 w 5675092"/>
              <a:gd name="connsiteY7801" fmla="*/ 358697 h 2397608"/>
              <a:gd name="connsiteX7802" fmla="*/ 1942547 w 5675092"/>
              <a:gd name="connsiteY7802" fmla="*/ 359923 h 2397608"/>
              <a:gd name="connsiteX7803" fmla="*/ 1943505 w 5675092"/>
              <a:gd name="connsiteY7803" fmla="*/ 366120 h 2397608"/>
              <a:gd name="connsiteX7804" fmla="*/ 1944249 w 5675092"/>
              <a:gd name="connsiteY7804" fmla="*/ 364597 h 2397608"/>
              <a:gd name="connsiteX7805" fmla="*/ 1946735 w 5675092"/>
              <a:gd name="connsiteY7805" fmla="*/ 364597 h 2397608"/>
              <a:gd name="connsiteX7806" fmla="*/ 1949218 w 5675092"/>
              <a:gd name="connsiteY7806" fmla="*/ 369978 h 2397608"/>
              <a:gd name="connsiteX7807" fmla="*/ 1958390 w 5675092"/>
              <a:gd name="connsiteY7807" fmla="*/ 347858 h 2397608"/>
              <a:gd name="connsiteX7808" fmla="*/ 1956009 w 5675092"/>
              <a:gd name="connsiteY7808" fmla="*/ 357424 h 2397608"/>
              <a:gd name="connsiteX7809" fmla="*/ 1946485 w 5675092"/>
              <a:gd name="connsiteY7809" fmla="*/ 359815 h 2397608"/>
              <a:gd name="connsiteX7810" fmla="*/ 1932195 w 5675092"/>
              <a:gd name="connsiteY7810" fmla="*/ 359815 h 2397608"/>
              <a:gd name="connsiteX7811" fmla="*/ 1927430 w 5675092"/>
              <a:gd name="connsiteY7811" fmla="*/ 357424 h 2397608"/>
              <a:gd name="connsiteX7812" fmla="*/ 1953628 w 5675092"/>
              <a:gd name="connsiteY7812" fmla="*/ 352641 h 2397608"/>
              <a:gd name="connsiteX7813" fmla="*/ 1953330 w 5675092"/>
              <a:gd name="connsiteY7813" fmla="*/ 347560 h 2397608"/>
              <a:gd name="connsiteX7814" fmla="*/ 1958390 w 5675092"/>
              <a:gd name="connsiteY7814" fmla="*/ 347858 h 2397608"/>
              <a:gd name="connsiteX7815" fmla="*/ 1962979 w 5675092"/>
              <a:gd name="connsiteY7815" fmla="*/ 195662 h 2397608"/>
              <a:gd name="connsiteX7816" fmla="*/ 1929801 w 5675092"/>
              <a:gd name="connsiteY7816" fmla="*/ 200786 h 2397608"/>
              <a:gd name="connsiteX7817" fmla="*/ 1927430 w 5675092"/>
              <a:gd name="connsiteY7817" fmla="*/ 190537 h 2397608"/>
              <a:gd name="connsiteX7818" fmla="*/ 1939281 w 5675092"/>
              <a:gd name="connsiteY7818" fmla="*/ 182851 h 2397608"/>
              <a:gd name="connsiteX7819" fmla="*/ 1944019 w 5675092"/>
              <a:gd name="connsiteY7819" fmla="*/ 190537 h 2397608"/>
              <a:gd name="connsiteX7820" fmla="*/ 1951128 w 5675092"/>
              <a:gd name="connsiteY7820" fmla="*/ 182851 h 2397608"/>
              <a:gd name="connsiteX7821" fmla="*/ 1953499 w 5675092"/>
              <a:gd name="connsiteY7821" fmla="*/ 182850 h 2397608"/>
              <a:gd name="connsiteX7822" fmla="*/ 1962979 w 5675092"/>
              <a:gd name="connsiteY7822" fmla="*/ 195662 h 2397608"/>
              <a:gd name="connsiteX7823" fmla="*/ 2119403 w 5675092"/>
              <a:gd name="connsiteY7823" fmla="*/ 2325968 h 2397608"/>
              <a:gd name="connsiteX7824" fmla="*/ 2111864 w 5675092"/>
              <a:gd name="connsiteY7824" fmla="*/ 2328457 h 2397608"/>
              <a:gd name="connsiteX7825" fmla="*/ 2119403 w 5675092"/>
              <a:gd name="connsiteY7825" fmla="*/ 2325968 h 2397608"/>
              <a:gd name="connsiteX7826" fmla="*/ 1984763 w 5675092"/>
              <a:gd name="connsiteY7826" fmla="*/ 188112 h 2397608"/>
              <a:gd name="connsiteX7827" fmla="*/ 1972659 w 5675092"/>
              <a:gd name="connsiteY7827" fmla="*/ 193373 h 2397608"/>
              <a:gd name="connsiteX7828" fmla="*/ 1962976 w 5675092"/>
              <a:gd name="connsiteY7828" fmla="*/ 188112 h 2397608"/>
              <a:gd name="connsiteX7829" fmla="*/ 1965398 w 5675092"/>
              <a:gd name="connsiteY7829" fmla="*/ 182850 h 2397608"/>
              <a:gd name="connsiteX7830" fmla="*/ 1984763 w 5675092"/>
              <a:gd name="connsiteY7830" fmla="*/ 188112 h 2397608"/>
              <a:gd name="connsiteX7831" fmla="*/ 1993938 w 5675092"/>
              <a:gd name="connsiteY7831" fmla="*/ 190623 h 2397608"/>
              <a:gd name="connsiteX7832" fmla="*/ 1987056 w 5675092"/>
              <a:gd name="connsiteY7832" fmla="*/ 190623 h 2397608"/>
              <a:gd name="connsiteX7833" fmla="*/ 1989636 w 5675092"/>
              <a:gd name="connsiteY7833" fmla="*/ 188605 h 2397608"/>
              <a:gd name="connsiteX7834" fmla="*/ 1993938 w 5675092"/>
              <a:gd name="connsiteY7834" fmla="*/ 190623 h 2397608"/>
              <a:gd name="connsiteX7835" fmla="*/ 2007704 w 5675092"/>
              <a:gd name="connsiteY7835" fmla="*/ 246770 h 2397608"/>
              <a:gd name="connsiteX7836" fmla="*/ 2005550 w 5675092"/>
              <a:gd name="connsiteY7836" fmla="*/ 249647 h 2397608"/>
              <a:gd name="connsiteX7837" fmla="*/ 2001696 w 5675092"/>
              <a:gd name="connsiteY7837" fmla="*/ 253189 h 2397608"/>
              <a:gd name="connsiteX7838" fmla="*/ 2008496 w 5675092"/>
              <a:gd name="connsiteY7838" fmla="*/ 245924 h 2397608"/>
              <a:gd name="connsiteX7839" fmla="*/ 2007704 w 5675092"/>
              <a:gd name="connsiteY7839" fmla="*/ 246770 h 2397608"/>
              <a:gd name="connsiteX7840" fmla="*/ 2008399 w 5675092"/>
              <a:gd name="connsiteY7840" fmla="*/ 245842 h 2397608"/>
              <a:gd name="connsiteX7841" fmla="*/ 2006550 w 5675092"/>
              <a:gd name="connsiteY7841" fmla="*/ 191220 h 2397608"/>
              <a:gd name="connsiteX7842" fmla="*/ 1996231 w 5675092"/>
              <a:gd name="connsiteY7842" fmla="*/ 193612 h 2397608"/>
              <a:gd name="connsiteX7843" fmla="*/ 2001389 w 5675092"/>
              <a:gd name="connsiteY7843" fmla="*/ 190622 h 2397608"/>
              <a:gd name="connsiteX7844" fmla="*/ 2006550 w 5675092"/>
              <a:gd name="connsiteY7844" fmla="*/ 191220 h 2397608"/>
              <a:gd name="connsiteX7845" fmla="*/ 2152063 w 5675092"/>
              <a:gd name="connsiteY7845" fmla="*/ 2316018 h 2397608"/>
              <a:gd name="connsiteX7846" fmla="*/ 2129450 w 5675092"/>
              <a:gd name="connsiteY7846" fmla="*/ 2320992 h 2397608"/>
              <a:gd name="connsiteX7847" fmla="*/ 2152063 w 5675092"/>
              <a:gd name="connsiteY7847" fmla="*/ 2316018 h 2397608"/>
              <a:gd name="connsiteX7848" fmla="*/ 2033022 w 5675092"/>
              <a:gd name="connsiteY7848" fmla="*/ 192939 h 2397608"/>
              <a:gd name="connsiteX7849" fmla="*/ 2027803 w 5675092"/>
              <a:gd name="connsiteY7849" fmla="*/ 193612 h 2397608"/>
              <a:gd name="connsiteX7850" fmla="*/ 2018323 w 5675092"/>
              <a:gd name="connsiteY7850" fmla="*/ 198394 h 2397608"/>
              <a:gd name="connsiteX7851" fmla="*/ 2015952 w 5675092"/>
              <a:gd name="connsiteY7851" fmla="*/ 193612 h 2397608"/>
              <a:gd name="connsiteX7852" fmla="*/ 2008843 w 5675092"/>
              <a:gd name="connsiteY7852" fmla="*/ 193612 h 2397608"/>
              <a:gd name="connsiteX7853" fmla="*/ 2014768 w 5675092"/>
              <a:gd name="connsiteY7853" fmla="*/ 190921 h 2397608"/>
              <a:gd name="connsiteX7854" fmla="*/ 2020694 w 5675092"/>
              <a:gd name="connsiteY7854" fmla="*/ 193612 h 2397608"/>
              <a:gd name="connsiteX7855" fmla="*/ 2033022 w 5675092"/>
              <a:gd name="connsiteY7855" fmla="*/ 192939 h 2397608"/>
              <a:gd name="connsiteX7856" fmla="*/ 2177514 w 5675092"/>
              <a:gd name="connsiteY7856" fmla="*/ 2309575 h 2397608"/>
              <a:gd name="connsiteX7857" fmla="*/ 2177188 w 5675092"/>
              <a:gd name="connsiteY7857" fmla="*/ 2308556 h 2397608"/>
              <a:gd name="connsiteX7858" fmla="*/ 2175410 w 5675092"/>
              <a:gd name="connsiteY7858" fmla="*/ 2309902 h 2397608"/>
              <a:gd name="connsiteX7859" fmla="*/ 2179152 w 5675092"/>
              <a:gd name="connsiteY7859" fmla="*/ 2314696 h 2397608"/>
              <a:gd name="connsiteX7860" fmla="*/ 2178714 w 5675092"/>
              <a:gd name="connsiteY7860" fmla="*/ 2313329 h 2397608"/>
              <a:gd name="connsiteX7861" fmla="*/ 2172528 w 5675092"/>
              <a:gd name="connsiteY7861" fmla="*/ 2312084 h 2397608"/>
              <a:gd name="connsiteX7862" fmla="*/ 2171849 w 5675092"/>
              <a:gd name="connsiteY7862" fmla="*/ 2312598 h 2397608"/>
              <a:gd name="connsiteX7863" fmla="*/ 2164624 w 5675092"/>
              <a:gd name="connsiteY7863" fmla="*/ 2311044 h 2397608"/>
              <a:gd name="connsiteX7864" fmla="*/ 2167137 w 5675092"/>
              <a:gd name="connsiteY7864" fmla="*/ 2318506 h 2397608"/>
              <a:gd name="connsiteX7865" fmla="*/ 2167137 w 5675092"/>
              <a:gd name="connsiteY7865" fmla="*/ 2320992 h 2397608"/>
              <a:gd name="connsiteX7866" fmla="*/ 2179152 w 5675092"/>
              <a:gd name="connsiteY7866" fmla="*/ 2314696 h 2397608"/>
              <a:gd name="connsiteX7867" fmla="*/ 2207371 w 5675092"/>
              <a:gd name="connsiteY7867" fmla="*/ 2318466 h 2397608"/>
              <a:gd name="connsiteX7868" fmla="*/ 2207336 w 5675092"/>
              <a:gd name="connsiteY7868" fmla="*/ 2318506 h 2397608"/>
              <a:gd name="connsiteX7869" fmla="*/ 2207295 w 5675092"/>
              <a:gd name="connsiteY7869" fmla="*/ 2318494 h 2397608"/>
              <a:gd name="connsiteX7870" fmla="*/ 2227439 w 5675092"/>
              <a:gd name="connsiteY7870" fmla="*/ 2311044 h 2397608"/>
              <a:gd name="connsiteX7871" fmla="*/ 2207371 w 5675092"/>
              <a:gd name="connsiteY7871" fmla="*/ 2318466 h 2397608"/>
              <a:gd name="connsiteX7872" fmla="*/ 2213932 w 5675092"/>
              <a:gd name="connsiteY7872" fmla="*/ 2311043 h 2397608"/>
              <a:gd name="connsiteX7873" fmla="*/ 2222413 w 5675092"/>
              <a:gd name="connsiteY7873" fmla="*/ 2303578 h 2397608"/>
              <a:gd name="connsiteX7874" fmla="*/ 2227439 w 5675092"/>
              <a:gd name="connsiteY7874" fmla="*/ 2311044 h 2397608"/>
              <a:gd name="connsiteX7875" fmla="*/ 2181987 w 5675092"/>
              <a:gd name="connsiteY7875" fmla="*/ 188831 h 2397608"/>
              <a:gd name="connsiteX7876" fmla="*/ 2161346 w 5675092"/>
              <a:gd name="connsiteY7876" fmla="*/ 198396 h 2397608"/>
              <a:gd name="connsiteX7877" fmla="*/ 2159053 w 5675092"/>
              <a:gd name="connsiteY7877" fmla="*/ 193612 h 2397608"/>
              <a:gd name="connsiteX7878" fmla="*/ 2181987 w 5675092"/>
              <a:gd name="connsiteY7878" fmla="*/ 188831 h 2397608"/>
              <a:gd name="connsiteX7879" fmla="*/ 2280598 w 5675092"/>
              <a:gd name="connsiteY7879" fmla="*/ 192775 h 2397608"/>
              <a:gd name="connsiteX7880" fmla="*/ 2254224 w 5675092"/>
              <a:gd name="connsiteY7880" fmla="*/ 192776 h 2397608"/>
              <a:gd name="connsiteX7881" fmla="*/ 2256622 w 5675092"/>
              <a:gd name="connsiteY7881" fmla="*/ 197797 h 2397608"/>
              <a:gd name="connsiteX7882" fmla="*/ 2232650 w 5675092"/>
              <a:gd name="connsiteY7882" fmla="*/ 200308 h 2397608"/>
              <a:gd name="connsiteX7883" fmla="*/ 2235044 w 5675092"/>
              <a:gd name="connsiteY7883" fmla="*/ 200308 h 2397608"/>
              <a:gd name="connsiteX7884" fmla="*/ 2203879 w 5675092"/>
              <a:gd name="connsiteY7884" fmla="*/ 210352 h 2397608"/>
              <a:gd name="connsiteX7885" fmla="*/ 2201481 w 5675092"/>
              <a:gd name="connsiteY7885" fmla="*/ 187753 h 2397608"/>
              <a:gd name="connsiteX7886" fmla="*/ 2214668 w 5675092"/>
              <a:gd name="connsiteY7886" fmla="*/ 191207 h 2397608"/>
              <a:gd name="connsiteX7887" fmla="*/ 2220643 w 5675092"/>
              <a:gd name="connsiteY7887" fmla="*/ 188503 h 2397608"/>
              <a:gd name="connsiteX7888" fmla="*/ 2214881 w 5675092"/>
              <a:gd name="connsiteY7888" fmla="*/ 187784 h 2397608"/>
              <a:gd name="connsiteX7889" fmla="*/ 2208360 w 5675092"/>
              <a:gd name="connsiteY7889" fmla="*/ 188830 h 2397608"/>
              <a:gd name="connsiteX7890" fmla="*/ 2214881 w 5675092"/>
              <a:gd name="connsiteY7890" fmla="*/ 183599 h 2397608"/>
              <a:gd name="connsiteX7891" fmla="*/ 2221861 w 5675092"/>
              <a:gd name="connsiteY7891" fmla="*/ 187953 h 2397608"/>
              <a:gd name="connsiteX7892" fmla="*/ 2227854 w 5675092"/>
              <a:gd name="connsiteY7892" fmla="*/ 185243 h 2397608"/>
              <a:gd name="connsiteX7893" fmla="*/ 2263815 w 5675092"/>
              <a:gd name="connsiteY7893" fmla="*/ 187754 h 2397608"/>
              <a:gd name="connsiteX7894" fmla="*/ 2280598 w 5675092"/>
              <a:gd name="connsiteY7894" fmla="*/ 192775 h 2397608"/>
              <a:gd name="connsiteX7895" fmla="*/ 2283346 w 5675092"/>
              <a:gd name="connsiteY7895" fmla="*/ 188118 h 2397608"/>
              <a:gd name="connsiteX7896" fmla="*/ 2282890 w 5675092"/>
              <a:gd name="connsiteY7896" fmla="*/ 187975 h 2397608"/>
              <a:gd name="connsiteX7897" fmla="*/ 2282890 w 5675092"/>
              <a:gd name="connsiteY7897" fmla="*/ 185414 h 2397608"/>
              <a:gd name="connsiteX7898" fmla="*/ 2298945 w 5675092"/>
              <a:gd name="connsiteY7898" fmla="*/ 190538 h 2397608"/>
              <a:gd name="connsiteX7899" fmla="*/ 2289774 w 5675092"/>
              <a:gd name="connsiteY7899" fmla="*/ 198225 h 2397608"/>
              <a:gd name="connsiteX7900" fmla="*/ 2282890 w 5675092"/>
              <a:gd name="connsiteY7900" fmla="*/ 195662 h 2397608"/>
              <a:gd name="connsiteX7901" fmla="*/ 2283752 w 5675092"/>
              <a:gd name="connsiteY7901" fmla="*/ 190538 h 2397608"/>
              <a:gd name="connsiteX7902" fmla="*/ 2283346 w 5675092"/>
              <a:gd name="connsiteY7902" fmla="*/ 188118 h 2397608"/>
              <a:gd name="connsiteX7903" fmla="*/ 2290058 w 5675092"/>
              <a:gd name="connsiteY7903" fmla="*/ 190218 h 2397608"/>
              <a:gd name="connsiteX7904" fmla="*/ 2298945 w 5675092"/>
              <a:gd name="connsiteY7904" fmla="*/ 190538 h 2397608"/>
              <a:gd name="connsiteX7905" fmla="*/ 2447923 w 5675092"/>
              <a:gd name="connsiteY7905" fmla="*/ 2291476 h 2397608"/>
              <a:gd name="connsiteX7906" fmla="*/ 2448079 w 5675092"/>
              <a:gd name="connsiteY7906" fmla="*/ 2294710 h 2397608"/>
              <a:gd name="connsiteX7907" fmla="*/ 2435427 w 5675092"/>
              <a:gd name="connsiteY7907" fmla="*/ 2294001 h 2397608"/>
              <a:gd name="connsiteX7908" fmla="*/ 2410433 w 5675092"/>
              <a:gd name="connsiteY7908" fmla="*/ 2299049 h 2397608"/>
              <a:gd name="connsiteX7909" fmla="*/ 2402937 w 5675092"/>
              <a:gd name="connsiteY7909" fmla="*/ 2294001 h 2397608"/>
              <a:gd name="connsiteX7910" fmla="*/ 2362949 w 5675092"/>
              <a:gd name="connsiteY7910" fmla="*/ 2299049 h 2397608"/>
              <a:gd name="connsiteX7911" fmla="*/ 2365448 w 5675092"/>
              <a:gd name="connsiteY7911" fmla="*/ 2304096 h 2397608"/>
              <a:gd name="connsiteX7912" fmla="*/ 2342953 w 5675092"/>
              <a:gd name="connsiteY7912" fmla="*/ 2304096 h 2397608"/>
              <a:gd name="connsiteX7913" fmla="*/ 2350452 w 5675092"/>
              <a:gd name="connsiteY7913" fmla="*/ 2294001 h 2397608"/>
              <a:gd name="connsiteX7914" fmla="*/ 2410434 w 5675092"/>
              <a:gd name="connsiteY7914" fmla="*/ 2286428 h 2397608"/>
              <a:gd name="connsiteX7915" fmla="*/ 2422931 w 5675092"/>
              <a:gd name="connsiteY7915" fmla="*/ 2281378 h 2397608"/>
              <a:gd name="connsiteX7916" fmla="*/ 2417933 w 5675092"/>
              <a:gd name="connsiteY7916" fmla="*/ 2286428 h 2397608"/>
              <a:gd name="connsiteX7917" fmla="*/ 2447923 w 5675092"/>
              <a:gd name="connsiteY7917" fmla="*/ 2291476 h 2397608"/>
              <a:gd name="connsiteX7918" fmla="*/ 2326285 w 5675092"/>
              <a:gd name="connsiteY7918" fmla="*/ 184167 h 2397608"/>
              <a:gd name="connsiteX7919" fmla="*/ 2325318 w 5675092"/>
              <a:gd name="connsiteY7919" fmla="*/ 196005 h 2397608"/>
              <a:gd name="connsiteX7920" fmla="*/ 2318440 w 5675092"/>
              <a:gd name="connsiteY7920" fmla="*/ 193374 h 2397608"/>
              <a:gd name="connsiteX7921" fmla="*/ 2325318 w 5675092"/>
              <a:gd name="connsiteY7921" fmla="*/ 188112 h 2397608"/>
              <a:gd name="connsiteX7922" fmla="*/ 2325318 w 5675092"/>
              <a:gd name="connsiteY7922" fmla="*/ 182852 h 2397608"/>
              <a:gd name="connsiteX7923" fmla="*/ 2326285 w 5675092"/>
              <a:gd name="connsiteY7923" fmla="*/ 184167 h 2397608"/>
              <a:gd name="connsiteX7924" fmla="*/ 2485810 w 5675092"/>
              <a:gd name="connsiteY7924" fmla="*/ 2341927 h 2397608"/>
              <a:gd name="connsiteX7925" fmla="*/ 2464371 w 5675092"/>
              <a:gd name="connsiteY7925" fmla="*/ 2346080 h 2397608"/>
              <a:gd name="connsiteX7926" fmla="*/ 2461239 w 5675092"/>
              <a:gd name="connsiteY7926" fmla="*/ 2335507 h 2397608"/>
              <a:gd name="connsiteX7927" fmla="*/ 2480458 w 5675092"/>
              <a:gd name="connsiteY7927" fmla="*/ 2334202 h 2397608"/>
              <a:gd name="connsiteX7928" fmla="*/ 2485810 w 5675092"/>
              <a:gd name="connsiteY7928" fmla="*/ 2341927 h 2397608"/>
              <a:gd name="connsiteX7929" fmla="*/ 2343444 w 5675092"/>
              <a:gd name="connsiteY7929" fmla="*/ 221555 h 2397608"/>
              <a:gd name="connsiteX7930" fmla="*/ 2342504 w 5675092"/>
              <a:gd name="connsiteY7930" fmla="*/ 221166 h 2397608"/>
              <a:gd name="connsiteX7931" fmla="*/ 2343154 w 5675092"/>
              <a:gd name="connsiteY7931" fmla="*/ 220991 h 2397608"/>
              <a:gd name="connsiteX7932" fmla="*/ 2343377 w 5675092"/>
              <a:gd name="connsiteY7932" fmla="*/ 141021 h 2397608"/>
              <a:gd name="connsiteX7933" fmla="*/ 2342516 w 5675092"/>
              <a:gd name="connsiteY7933" fmla="*/ 143244 h 2397608"/>
              <a:gd name="connsiteX7934" fmla="*/ 2342516 w 5675092"/>
              <a:gd name="connsiteY7934" fmla="*/ 138162 h 2397608"/>
              <a:gd name="connsiteX7935" fmla="*/ 2337930 w 5675092"/>
              <a:gd name="connsiteY7935" fmla="*/ 135621 h 2397608"/>
              <a:gd name="connsiteX7936" fmla="*/ 2338325 w 5675092"/>
              <a:gd name="connsiteY7936" fmla="*/ 131652 h 2397608"/>
              <a:gd name="connsiteX7937" fmla="*/ 2342516 w 5675092"/>
              <a:gd name="connsiteY7937" fmla="*/ 133080 h 2397608"/>
              <a:gd name="connsiteX7938" fmla="*/ 2343377 w 5675092"/>
              <a:gd name="connsiteY7938" fmla="*/ 141021 h 2397608"/>
              <a:gd name="connsiteX7939" fmla="*/ 2344809 w 5675092"/>
              <a:gd name="connsiteY7939" fmla="*/ 158938 h 2397608"/>
              <a:gd name="connsiteX7940" fmla="*/ 2344809 w 5675092"/>
              <a:gd name="connsiteY7940" fmla="*/ 168503 h 2397608"/>
              <a:gd name="connsiteX7941" fmla="*/ 2342516 w 5675092"/>
              <a:gd name="connsiteY7941" fmla="*/ 166111 h 2397608"/>
              <a:gd name="connsiteX7942" fmla="*/ 2344809 w 5675092"/>
              <a:gd name="connsiteY7942" fmla="*/ 158938 h 2397608"/>
              <a:gd name="connsiteX7943" fmla="*/ 2347573 w 5675092"/>
              <a:gd name="connsiteY7943" fmla="*/ 198906 h 2397608"/>
              <a:gd name="connsiteX7944" fmla="*/ 2345184 w 5675092"/>
              <a:gd name="connsiteY7944" fmla="*/ 200414 h 2397608"/>
              <a:gd name="connsiteX7945" fmla="*/ 2343490 w 5675092"/>
              <a:gd name="connsiteY7945" fmla="*/ 198658 h 2397608"/>
              <a:gd name="connsiteX7946" fmla="*/ 2348601 w 5675092"/>
              <a:gd name="connsiteY7946" fmla="*/ 198968 h 2397608"/>
              <a:gd name="connsiteX7947" fmla="*/ 2347573 w 5675092"/>
              <a:gd name="connsiteY7947" fmla="*/ 198906 h 2397608"/>
              <a:gd name="connsiteX7948" fmla="*/ 2348504 w 5675092"/>
              <a:gd name="connsiteY7948" fmla="*/ 198318 h 2397608"/>
              <a:gd name="connsiteX7949" fmla="*/ 2347105 w 5675092"/>
              <a:gd name="connsiteY7949" fmla="*/ 170894 h 2397608"/>
              <a:gd name="connsiteX7950" fmla="*/ 2347105 w 5675092"/>
              <a:gd name="connsiteY7950" fmla="*/ 178068 h 2397608"/>
              <a:gd name="connsiteX7951" fmla="*/ 2347105 w 5675092"/>
              <a:gd name="connsiteY7951" fmla="*/ 170894 h 2397608"/>
              <a:gd name="connsiteX7952" fmla="*/ 2492200 w 5675092"/>
              <a:gd name="connsiteY7952" fmla="*/ 2303442 h 2397608"/>
              <a:gd name="connsiteX7953" fmla="*/ 2482121 w 5675092"/>
              <a:gd name="connsiteY7953" fmla="*/ 2301731 h 2397608"/>
              <a:gd name="connsiteX7954" fmla="*/ 2492200 w 5675092"/>
              <a:gd name="connsiteY7954" fmla="*/ 2303442 h 2397608"/>
              <a:gd name="connsiteX7955" fmla="*/ 2358571 w 5675092"/>
              <a:gd name="connsiteY7955" fmla="*/ 188033 h 2397608"/>
              <a:gd name="connsiteX7956" fmla="*/ 2327612 w 5675092"/>
              <a:gd name="connsiteY7956" fmla="*/ 193613 h 2397608"/>
              <a:gd name="connsiteX7957" fmla="*/ 2327611 w 5675092"/>
              <a:gd name="connsiteY7957" fmla="*/ 188033 h 2397608"/>
              <a:gd name="connsiteX7958" fmla="*/ 2343091 w 5675092"/>
              <a:gd name="connsiteY7958" fmla="*/ 186987 h 2397608"/>
              <a:gd name="connsiteX7959" fmla="*/ 2358571 w 5675092"/>
              <a:gd name="connsiteY7959" fmla="*/ 188033 h 2397608"/>
              <a:gd name="connsiteX7960" fmla="*/ 2506181 w 5675092"/>
              <a:gd name="connsiteY7960" fmla="*/ 2337248 h 2397608"/>
              <a:gd name="connsiteX7961" fmla="*/ 2503100 w 5675092"/>
              <a:gd name="connsiteY7961" fmla="*/ 2342701 h 2397608"/>
              <a:gd name="connsiteX7962" fmla="*/ 2499315 w 5675092"/>
              <a:gd name="connsiteY7962" fmla="*/ 2337714 h 2397608"/>
              <a:gd name="connsiteX7963" fmla="*/ 2506181 w 5675092"/>
              <a:gd name="connsiteY7963" fmla="*/ 2337248 h 2397608"/>
              <a:gd name="connsiteX7964" fmla="*/ 2362220 w 5675092"/>
              <a:gd name="connsiteY7964" fmla="*/ 214839 h 2397608"/>
              <a:gd name="connsiteX7965" fmla="*/ 2359038 w 5675092"/>
              <a:gd name="connsiteY7965" fmla="*/ 205081 h 2397608"/>
              <a:gd name="connsiteX7966" fmla="*/ 2354193 w 5675092"/>
              <a:gd name="connsiteY7966" fmla="*/ 207905 h 2397608"/>
              <a:gd name="connsiteX7967" fmla="*/ 2362220 w 5675092"/>
              <a:gd name="connsiteY7967" fmla="*/ 214839 h 2397608"/>
              <a:gd name="connsiteX7968" fmla="*/ 2374415 w 5675092"/>
              <a:gd name="connsiteY7968" fmla="*/ 209026 h 2397608"/>
              <a:gd name="connsiteX7969" fmla="*/ 2373909 w 5675092"/>
              <a:gd name="connsiteY7969" fmla="*/ 201580 h 2397608"/>
              <a:gd name="connsiteX7970" fmla="*/ 2361040 w 5675092"/>
              <a:gd name="connsiteY7970" fmla="*/ 197466 h 2397608"/>
              <a:gd name="connsiteX7971" fmla="*/ 2374415 w 5675092"/>
              <a:gd name="connsiteY7971" fmla="*/ 209026 h 2397608"/>
              <a:gd name="connsiteX7972" fmla="*/ 2379323 w 5675092"/>
              <a:gd name="connsiteY7972" fmla="*/ 190350 h 2397608"/>
              <a:gd name="connsiteX7973" fmla="*/ 2375183 w 5675092"/>
              <a:gd name="connsiteY7973" fmla="*/ 190371 h 2397608"/>
              <a:gd name="connsiteX7974" fmla="*/ 2375742 w 5675092"/>
              <a:gd name="connsiteY7974" fmla="*/ 191482 h 2397608"/>
              <a:gd name="connsiteX7975" fmla="*/ 2388295 w 5675092"/>
              <a:gd name="connsiteY7975" fmla="*/ 228030 h 2397608"/>
              <a:gd name="connsiteX7976" fmla="*/ 2380272 w 5675092"/>
              <a:gd name="connsiteY7976" fmla="*/ 221093 h 2397608"/>
              <a:gd name="connsiteX7977" fmla="*/ 2388295 w 5675092"/>
              <a:gd name="connsiteY7977" fmla="*/ 228030 h 2397608"/>
              <a:gd name="connsiteX7978" fmla="*/ 2403169 w 5675092"/>
              <a:gd name="connsiteY7978" fmla="*/ 224525 h 2397608"/>
              <a:gd name="connsiteX7979" fmla="*/ 2395479 w 5675092"/>
              <a:gd name="connsiteY7979" fmla="*/ 222554 h 2397608"/>
              <a:gd name="connsiteX7980" fmla="*/ 2403169 w 5675092"/>
              <a:gd name="connsiteY7980" fmla="*/ 224525 h 2397608"/>
              <a:gd name="connsiteX7981" fmla="*/ 2408011 w 5675092"/>
              <a:gd name="connsiteY7981" fmla="*/ 207172 h 2397608"/>
              <a:gd name="connsiteX7982" fmla="*/ 2404328 w 5675092"/>
              <a:gd name="connsiteY7982" fmla="*/ 204500 h 2397608"/>
              <a:gd name="connsiteX7983" fmla="*/ 2404833 w 5675092"/>
              <a:gd name="connsiteY7983" fmla="*/ 211945 h 2397608"/>
              <a:gd name="connsiteX7984" fmla="*/ 2402327 w 5675092"/>
              <a:gd name="connsiteY7984" fmla="*/ 212115 h 2397608"/>
              <a:gd name="connsiteX7985" fmla="*/ 2408011 w 5675092"/>
              <a:gd name="connsiteY7985" fmla="*/ 207172 h 2397608"/>
              <a:gd name="connsiteX7986" fmla="*/ 2563081 w 5675092"/>
              <a:gd name="connsiteY7986" fmla="*/ 2328932 h 2397608"/>
              <a:gd name="connsiteX7987" fmla="*/ 2554491 w 5675092"/>
              <a:gd name="connsiteY7987" fmla="*/ 2342356 h 2397608"/>
              <a:gd name="connsiteX7988" fmla="*/ 2552125 w 5675092"/>
              <a:gd name="connsiteY7988" fmla="*/ 2342517 h 2397608"/>
              <a:gd name="connsiteX7989" fmla="*/ 2544512 w 5675092"/>
              <a:gd name="connsiteY7989" fmla="*/ 2335330 h 2397608"/>
              <a:gd name="connsiteX7990" fmla="*/ 2540305 w 5675092"/>
              <a:gd name="connsiteY7990" fmla="*/ 2343319 h 2397608"/>
              <a:gd name="connsiteX7991" fmla="*/ 2527961 w 5675092"/>
              <a:gd name="connsiteY7991" fmla="*/ 2336454 h 2397608"/>
              <a:gd name="connsiteX7992" fmla="*/ 2529632 w 5675092"/>
              <a:gd name="connsiteY7992" fmla="*/ 2326068 h 2397608"/>
              <a:gd name="connsiteX7993" fmla="*/ 2563081 w 5675092"/>
              <a:gd name="connsiteY7993" fmla="*/ 2328932 h 2397608"/>
              <a:gd name="connsiteX7994" fmla="*/ 2422212 w 5675092"/>
              <a:gd name="connsiteY7994" fmla="*/ 208273 h 2397608"/>
              <a:gd name="connsiteX7995" fmla="*/ 2417197 w 5675092"/>
              <a:gd name="connsiteY7995" fmla="*/ 208613 h 2397608"/>
              <a:gd name="connsiteX7996" fmla="*/ 2419873 w 5675092"/>
              <a:gd name="connsiteY7996" fmla="*/ 210923 h 2397608"/>
              <a:gd name="connsiteX7997" fmla="*/ 2422212 w 5675092"/>
              <a:gd name="connsiteY7997" fmla="*/ 208273 h 2397608"/>
              <a:gd name="connsiteX7998" fmla="*/ 2581020 w 5675092"/>
              <a:gd name="connsiteY7998" fmla="*/ 2383492 h 2397608"/>
              <a:gd name="connsiteX7999" fmla="*/ 2576188 w 5675092"/>
              <a:gd name="connsiteY7999" fmla="*/ 2391385 h 2397608"/>
              <a:gd name="connsiteX8000" fmla="*/ 2573771 w 5675092"/>
              <a:gd name="connsiteY8000" fmla="*/ 2380862 h 2397608"/>
              <a:gd name="connsiteX8001" fmla="*/ 2581020 w 5675092"/>
              <a:gd name="connsiteY8001" fmla="*/ 2383492 h 2397608"/>
              <a:gd name="connsiteX8002" fmla="*/ 2585326 w 5675092"/>
              <a:gd name="connsiteY8002" fmla="*/ 2334988 h 2397608"/>
              <a:gd name="connsiteX8003" fmla="*/ 2566362 w 5675092"/>
              <a:gd name="connsiteY8003" fmla="*/ 2341550 h 2397608"/>
              <a:gd name="connsiteX8004" fmla="*/ 2563589 w 5675092"/>
              <a:gd name="connsiteY8004" fmla="*/ 2336465 h 2397608"/>
              <a:gd name="connsiteX8005" fmla="*/ 2572893 w 5675092"/>
              <a:gd name="connsiteY8005" fmla="*/ 2330559 h 2397608"/>
              <a:gd name="connsiteX8006" fmla="*/ 2585326 w 5675092"/>
              <a:gd name="connsiteY8006" fmla="*/ 2334988 h 2397608"/>
              <a:gd name="connsiteX8007" fmla="*/ 2443531 w 5675092"/>
              <a:gd name="connsiteY8007" fmla="*/ 188476 h 2397608"/>
              <a:gd name="connsiteX8008" fmla="*/ 2425576 w 5675092"/>
              <a:gd name="connsiteY8008" fmla="*/ 189112 h 2397608"/>
              <a:gd name="connsiteX8009" fmla="*/ 2408662 w 5675092"/>
              <a:gd name="connsiteY8009" fmla="*/ 193044 h 2397608"/>
              <a:gd name="connsiteX8010" fmla="*/ 2411171 w 5675092"/>
              <a:gd name="connsiteY8010" fmla="*/ 194061 h 2397608"/>
              <a:gd name="connsiteX8011" fmla="*/ 2408833 w 5675092"/>
              <a:gd name="connsiteY8011" fmla="*/ 196714 h 2397608"/>
              <a:gd name="connsiteX8012" fmla="*/ 2441590 w 5675092"/>
              <a:gd name="connsiteY8012" fmla="*/ 196983 h 2397608"/>
              <a:gd name="connsiteX8013" fmla="*/ 2441085 w 5675092"/>
              <a:gd name="connsiteY8013" fmla="*/ 189538 h 2397608"/>
              <a:gd name="connsiteX8014" fmla="*/ 2443591 w 5675092"/>
              <a:gd name="connsiteY8014" fmla="*/ 189367 h 2397608"/>
              <a:gd name="connsiteX8015" fmla="*/ 2594310 w 5675092"/>
              <a:gd name="connsiteY8015" fmla="*/ 2331861 h 2397608"/>
              <a:gd name="connsiteX8016" fmla="*/ 2590155 w 5675092"/>
              <a:gd name="connsiteY8016" fmla="*/ 2334166 h 2397608"/>
              <a:gd name="connsiteX8017" fmla="*/ 2587443 w 5675092"/>
              <a:gd name="connsiteY8017" fmla="*/ 2332328 h 2397608"/>
              <a:gd name="connsiteX8018" fmla="*/ 2594310 w 5675092"/>
              <a:gd name="connsiteY8018" fmla="*/ 2331861 h 2397608"/>
              <a:gd name="connsiteX8019" fmla="*/ 2606853 w 5675092"/>
              <a:gd name="connsiteY8019" fmla="*/ 2330411 h 2397608"/>
              <a:gd name="connsiteX8020" fmla="*/ 2601744 w 5675092"/>
              <a:gd name="connsiteY8020" fmla="*/ 2331357 h 2397608"/>
              <a:gd name="connsiteX8021" fmla="*/ 2596396 w 5675092"/>
              <a:gd name="connsiteY8021" fmla="*/ 2328724 h 2397608"/>
              <a:gd name="connsiteX8022" fmla="*/ 2606853 w 5675092"/>
              <a:gd name="connsiteY8022" fmla="*/ 2330411 h 2397608"/>
              <a:gd name="connsiteX8023" fmla="*/ 2603095 w 5675092"/>
              <a:gd name="connsiteY8023" fmla="*/ 2273842 h 2397608"/>
              <a:gd name="connsiteX8024" fmla="*/ 2602924 w 5675092"/>
              <a:gd name="connsiteY8024" fmla="*/ 2273865 h 2397608"/>
              <a:gd name="connsiteX8025" fmla="*/ 2597811 w 5675092"/>
              <a:gd name="connsiteY8025" fmla="*/ 2268914 h 2397608"/>
              <a:gd name="connsiteX8026" fmla="*/ 2466073 w 5675092"/>
              <a:gd name="connsiteY8026" fmla="*/ 219123 h 2397608"/>
              <a:gd name="connsiteX8027" fmla="*/ 2465499 w 5675092"/>
              <a:gd name="connsiteY8027" fmla="*/ 215304 h 2397608"/>
              <a:gd name="connsiteX8028" fmla="*/ 2462992 w 5675092"/>
              <a:gd name="connsiteY8028" fmla="*/ 215474 h 2397608"/>
              <a:gd name="connsiteX8029" fmla="*/ 2466073 w 5675092"/>
              <a:gd name="connsiteY8029" fmla="*/ 219123 h 2397608"/>
              <a:gd name="connsiteX8030" fmla="*/ 2478031 w 5675092"/>
              <a:gd name="connsiteY8030" fmla="*/ 214453 h 2397608"/>
              <a:gd name="connsiteX8031" fmla="*/ 2467838 w 5675092"/>
              <a:gd name="connsiteY8031" fmla="*/ 212654 h 2397608"/>
              <a:gd name="connsiteX8032" fmla="*/ 2472719 w 5675092"/>
              <a:gd name="connsiteY8032" fmla="*/ 216871 h 2397608"/>
              <a:gd name="connsiteX8033" fmla="*/ 2475135 w 5675092"/>
              <a:gd name="connsiteY8033" fmla="*/ 216141 h 2397608"/>
              <a:gd name="connsiteX8034" fmla="*/ 2633147 w 5675092"/>
              <a:gd name="connsiteY8034" fmla="*/ 2326902 h 2397608"/>
              <a:gd name="connsiteX8035" fmla="*/ 2620802 w 5675092"/>
              <a:gd name="connsiteY8035" fmla="*/ 2327066 h 2397608"/>
              <a:gd name="connsiteX8036" fmla="*/ 2615072 w 5675092"/>
              <a:gd name="connsiteY8036" fmla="*/ 2330152 h 2397608"/>
              <a:gd name="connsiteX8037" fmla="*/ 2608978 w 5675092"/>
              <a:gd name="connsiteY8037" fmla="*/ 2327869 h 2397608"/>
              <a:gd name="connsiteX8038" fmla="*/ 2616071 w 5675092"/>
              <a:gd name="connsiteY8038" fmla="*/ 2327387 h 2397608"/>
              <a:gd name="connsiteX8039" fmla="*/ 2618112 w 5675092"/>
              <a:gd name="connsiteY8039" fmla="*/ 2322456 h 2397608"/>
              <a:gd name="connsiteX8040" fmla="*/ 2627894 w 5675092"/>
              <a:gd name="connsiteY8040" fmla="*/ 2326584 h 2397608"/>
              <a:gd name="connsiteX8041" fmla="*/ 2633147 w 5675092"/>
              <a:gd name="connsiteY8041" fmla="*/ 2326902 h 2397608"/>
              <a:gd name="connsiteX8042" fmla="*/ 2504195 w 5675092"/>
              <a:gd name="connsiteY8042" fmla="*/ 181177 h 2397608"/>
              <a:gd name="connsiteX8043" fmla="*/ 2499399 w 5675092"/>
              <a:gd name="connsiteY8043" fmla="*/ 181177 h 2397608"/>
              <a:gd name="connsiteX8044" fmla="*/ 2503583 w 5675092"/>
              <a:gd name="connsiteY8044" fmla="*/ 178986 h 2397608"/>
              <a:gd name="connsiteX8045" fmla="*/ 2504195 w 5675092"/>
              <a:gd name="connsiteY8045" fmla="*/ 178666 h 2397608"/>
              <a:gd name="connsiteX8046" fmla="*/ 2503583 w 5675092"/>
              <a:gd name="connsiteY8046" fmla="*/ 178986 h 2397608"/>
              <a:gd name="connsiteX8047" fmla="*/ 2503339 w 5675092"/>
              <a:gd name="connsiteY8047" fmla="*/ 178107 h 2397608"/>
              <a:gd name="connsiteX8048" fmla="*/ 2511086 w 5675092"/>
              <a:gd name="connsiteY8048" fmla="*/ 213982 h 2397608"/>
              <a:gd name="connsiteX8049" fmla="*/ 2505437 w 5675092"/>
              <a:gd name="connsiteY8049" fmla="*/ 210100 h 2397608"/>
              <a:gd name="connsiteX8050" fmla="*/ 2498743 w 5675092"/>
              <a:gd name="connsiteY8050" fmla="*/ 217019 h 2397608"/>
              <a:gd name="connsiteX8051" fmla="*/ 2501393 w 5675092"/>
              <a:gd name="connsiteY8051" fmla="*/ 216613 h 2397608"/>
              <a:gd name="connsiteX8052" fmla="*/ 2504709 w 5675092"/>
              <a:gd name="connsiteY8052" fmla="*/ 210899 h 2397608"/>
              <a:gd name="connsiteX8053" fmla="*/ 2509474 w 5675092"/>
              <a:gd name="connsiteY8053" fmla="*/ 215874 h 2397608"/>
              <a:gd name="connsiteX8054" fmla="*/ 2524853 w 5675092"/>
              <a:gd name="connsiteY8054" fmla="*/ 211768 h 2397608"/>
              <a:gd name="connsiteX8055" fmla="*/ 2520477 w 5675092"/>
              <a:gd name="connsiteY8055" fmla="*/ 209078 h 2397608"/>
              <a:gd name="connsiteX8056" fmla="*/ 2519582 w 5675092"/>
              <a:gd name="connsiteY8056" fmla="*/ 214008 h 2397608"/>
              <a:gd name="connsiteX8057" fmla="*/ 2520799 w 5675092"/>
              <a:gd name="connsiteY8057" fmla="*/ 214008 h 2397608"/>
              <a:gd name="connsiteX8058" fmla="*/ 2539740 w 5675092"/>
              <a:gd name="connsiteY8058" fmla="*/ 163720 h 2397608"/>
              <a:gd name="connsiteX8059" fmla="*/ 2537447 w 5675092"/>
              <a:gd name="connsiteY8059" fmla="*/ 170895 h 2397608"/>
              <a:gd name="connsiteX8060" fmla="*/ 2537447 w 5675092"/>
              <a:gd name="connsiteY8060" fmla="*/ 166112 h 2397608"/>
              <a:gd name="connsiteX8061" fmla="*/ 2539740 w 5675092"/>
              <a:gd name="connsiteY8061" fmla="*/ 163720 h 2397608"/>
              <a:gd name="connsiteX8062" fmla="*/ 2566408 w 5675092"/>
              <a:gd name="connsiteY8062" fmla="*/ 209319 h 2397608"/>
              <a:gd name="connsiteX8063" fmla="*/ 2565787 w 5675092"/>
              <a:gd name="connsiteY8063" fmla="*/ 208805 h 2397608"/>
              <a:gd name="connsiteX8064" fmla="*/ 2558413 w 5675092"/>
              <a:gd name="connsiteY8064" fmla="*/ 211487 h 2397608"/>
              <a:gd name="connsiteX8065" fmla="*/ 2558627 w 5675092"/>
              <a:gd name="connsiteY8065" fmla="*/ 211966 h 2397608"/>
              <a:gd name="connsiteX8066" fmla="*/ 2595496 w 5675092"/>
              <a:gd name="connsiteY8066" fmla="*/ 198046 h 2397608"/>
              <a:gd name="connsiteX8067" fmla="*/ 2585144 w 5675092"/>
              <a:gd name="connsiteY8067" fmla="*/ 197206 h 2397608"/>
              <a:gd name="connsiteX8068" fmla="*/ 2589717 w 5675092"/>
              <a:gd name="connsiteY8068" fmla="*/ 200668 h 2397608"/>
              <a:gd name="connsiteX8069" fmla="*/ 2608042 w 5675092"/>
              <a:gd name="connsiteY8069" fmla="*/ 200637 h 2397608"/>
              <a:gd name="connsiteX8070" fmla="*/ 2603665 w 5675092"/>
              <a:gd name="connsiteY8070" fmla="*/ 199729 h 2397608"/>
              <a:gd name="connsiteX8071" fmla="*/ 2605519 w 5675092"/>
              <a:gd name="connsiteY8071" fmla="*/ 201664 h 2397608"/>
              <a:gd name="connsiteX8072" fmla="*/ 2628674 w 5675092"/>
              <a:gd name="connsiteY8072" fmla="*/ 163634 h 2397608"/>
              <a:gd name="connsiteX8073" fmla="*/ 2626886 w 5675092"/>
              <a:gd name="connsiteY8073" fmla="*/ 165500 h 2397608"/>
              <a:gd name="connsiteX8074" fmla="*/ 2627288 w 5675092"/>
              <a:gd name="connsiteY8074" fmla="*/ 163821 h 2397608"/>
              <a:gd name="connsiteX8075" fmla="*/ 2632646 w 5675092"/>
              <a:gd name="connsiteY8075" fmla="*/ 199013 h 2397608"/>
              <a:gd name="connsiteX8076" fmla="*/ 2622744 w 5675092"/>
              <a:gd name="connsiteY8076" fmla="*/ 194652 h 2397608"/>
              <a:gd name="connsiteX8077" fmla="*/ 2622912 w 5675092"/>
              <a:gd name="connsiteY8077" fmla="*/ 197133 h 2397608"/>
              <a:gd name="connsiteX8078" fmla="*/ 2621928 w 5675092"/>
              <a:gd name="connsiteY8078" fmla="*/ 200877 h 2397608"/>
              <a:gd name="connsiteX8079" fmla="*/ 2626023 w 5675092"/>
              <a:gd name="connsiteY8079" fmla="*/ 203279 h 2397608"/>
              <a:gd name="connsiteX8080" fmla="*/ 2626860 w 5675092"/>
              <a:gd name="connsiteY8080" fmla="*/ 203039 h 2397608"/>
              <a:gd name="connsiteX8081" fmla="*/ 2631055 w 5675092"/>
              <a:gd name="connsiteY8081" fmla="*/ 171097 h 2397608"/>
              <a:gd name="connsiteX8082" fmla="*/ 2628674 w 5675092"/>
              <a:gd name="connsiteY8082" fmla="*/ 163634 h 2397608"/>
              <a:gd name="connsiteX8083" fmla="*/ 2627333 w 5675092"/>
              <a:gd name="connsiteY8083" fmla="*/ 163634 h 2397608"/>
              <a:gd name="connsiteX8084" fmla="*/ 2627288 w 5675092"/>
              <a:gd name="connsiteY8084" fmla="*/ 163821 h 2397608"/>
              <a:gd name="connsiteX8085" fmla="*/ 2619435 w 5675092"/>
              <a:gd name="connsiteY8085" fmla="*/ 164878 h 2397608"/>
              <a:gd name="connsiteX8086" fmla="*/ 2619137 w 5675092"/>
              <a:gd name="connsiteY8086" fmla="*/ 173585 h 2397608"/>
              <a:gd name="connsiteX8087" fmla="*/ 2631055 w 5675092"/>
              <a:gd name="connsiteY8087" fmla="*/ 171097 h 2397608"/>
              <a:gd name="connsiteX8088" fmla="*/ 2782048 w 5675092"/>
              <a:gd name="connsiteY8088" fmla="*/ 2320906 h 2397608"/>
              <a:gd name="connsiteX8089" fmla="*/ 2758843 w 5675092"/>
              <a:gd name="connsiteY8089" fmla="*/ 2317689 h 2397608"/>
              <a:gd name="connsiteX8090" fmla="*/ 2760807 w 5675092"/>
              <a:gd name="connsiteY8090" fmla="*/ 2312761 h 2397608"/>
              <a:gd name="connsiteX8091" fmla="*/ 2782048 w 5675092"/>
              <a:gd name="connsiteY8091" fmla="*/ 2320906 h 2397608"/>
              <a:gd name="connsiteX8092" fmla="*/ 2782202 w 5675092"/>
              <a:gd name="connsiteY8092" fmla="*/ 2299210 h 2397608"/>
              <a:gd name="connsiteX8093" fmla="*/ 2782004 w 5675092"/>
              <a:gd name="connsiteY8093" fmla="*/ 2299803 h 2397608"/>
              <a:gd name="connsiteX8094" fmla="*/ 2781403 w 5675092"/>
              <a:gd name="connsiteY8094" fmla="*/ 2299703 h 2397608"/>
              <a:gd name="connsiteX8095" fmla="*/ 2788424 w 5675092"/>
              <a:gd name="connsiteY8095" fmla="*/ 2321242 h 2397608"/>
              <a:gd name="connsiteX8096" fmla="*/ 2784792 w 5675092"/>
              <a:gd name="connsiteY8096" fmla="*/ 2321950 h 2397608"/>
              <a:gd name="connsiteX8097" fmla="*/ 2786115 w 5675092"/>
              <a:gd name="connsiteY8097" fmla="*/ 2320014 h 2397608"/>
              <a:gd name="connsiteX8098" fmla="*/ 2789339 w 5675092"/>
              <a:gd name="connsiteY8098" fmla="*/ 2321064 h 2397608"/>
              <a:gd name="connsiteX8099" fmla="*/ 2789324 w 5675092"/>
              <a:gd name="connsiteY8099" fmla="*/ 2321721 h 2397608"/>
              <a:gd name="connsiteX8100" fmla="*/ 2788424 w 5675092"/>
              <a:gd name="connsiteY8100" fmla="*/ 2321242 h 2397608"/>
              <a:gd name="connsiteX8101" fmla="*/ 2794369 w 5675092"/>
              <a:gd name="connsiteY8101" fmla="*/ 2286597 h 2397608"/>
              <a:gd name="connsiteX8102" fmla="*/ 2789837 w 5675092"/>
              <a:gd name="connsiteY8102" fmla="*/ 2286825 h 2397608"/>
              <a:gd name="connsiteX8103" fmla="*/ 2785556 w 5675092"/>
              <a:gd name="connsiteY8103" fmla="*/ 2292021 h 2397608"/>
              <a:gd name="connsiteX8104" fmla="*/ 2792479 w 5675092"/>
              <a:gd name="connsiteY8104" fmla="*/ 2294164 h 2397608"/>
              <a:gd name="connsiteX8105" fmla="*/ 2794369 w 5675092"/>
              <a:gd name="connsiteY8105" fmla="*/ 2286597 h 2397608"/>
              <a:gd name="connsiteX8106" fmla="*/ 2799777 w 5675092"/>
              <a:gd name="connsiteY8106" fmla="*/ 2303759 h 2397608"/>
              <a:gd name="connsiteX8107" fmla="*/ 2793355 w 5675092"/>
              <a:gd name="connsiteY8107" fmla="*/ 2311555 h 2397608"/>
              <a:gd name="connsiteX8108" fmla="*/ 2798012 w 5675092"/>
              <a:gd name="connsiteY8108" fmla="*/ 2313812 h 2397608"/>
              <a:gd name="connsiteX8109" fmla="*/ 2799777 w 5675092"/>
              <a:gd name="connsiteY8109" fmla="*/ 2303759 h 2397608"/>
              <a:gd name="connsiteX8110" fmla="*/ 2803888 w 5675092"/>
              <a:gd name="connsiteY8110" fmla="*/ 2317223 h 2397608"/>
              <a:gd name="connsiteX8111" fmla="*/ 2800654 w 5675092"/>
              <a:gd name="connsiteY8111" fmla="*/ 2321150 h 2397608"/>
              <a:gd name="connsiteX8112" fmla="*/ 2802028 w 5675092"/>
              <a:gd name="connsiteY8112" fmla="*/ 2319980 h 2397608"/>
              <a:gd name="connsiteX8113" fmla="*/ 2663057 w 5675092"/>
              <a:gd name="connsiteY8113" fmla="*/ 194446 h 2397608"/>
              <a:gd name="connsiteX8114" fmla="*/ 2662979 w 5675092"/>
              <a:gd name="connsiteY8114" fmla="*/ 194423 h 2397608"/>
              <a:gd name="connsiteX8115" fmla="*/ 2663019 w 5675092"/>
              <a:gd name="connsiteY8115" fmla="*/ 194408 h 2397608"/>
              <a:gd name="connsiteX8116" fmla="*/ 2664433 w 5675092"/>
              <a:gd name="connsiteY8116" fmla="*/ 163634 h 2397608"/>
              <a:gd name="connsiteX8117" fmla="*/ 2642976 w 5675092"/>
              <a:gd name="connsiteY8117" fmla="*/ 168609 h 2397608"/>
              <a:gd name="connsiteX8118" fmla="*/ 2664433 w 5675092"/>
              <a:gd name="connsiteY8118" fmla="*/ 163634 h 2397608"/>
              <a:gd name="connsiteX8119" fmla="*/ 2672341 w 5675092"/>
              <a:gd name="connsiteY8119" fmla="*/ 177292 h 2397608"/>
              <a:gd name="connsiteX8120" fmla="*/ 2666517 w 5675092"/>
              <a:gd name="connsiteY8120" fmla="*/ 175450 h 2397608"/>
              <a:gd name="connsiteX8121" fmla="*/ 2661658 w 5675092"/>
              <a:gd name="connsiteY8121" fmla="*/ 178831 h 2397608"/>
              <a:gd name="connsiteX8122" fmla="*/ 2664091 w 5675092"/>
              <a:gd name="connsiteY8122" fmla="*/ 180013 h 2397608"/>
              <a:gd name="connsiteX8123" fmla="*/ 2821679 w 5675092"/>
              <a:gd name="connsiteY8123" fmla="*/ 2287709 h 2397608"/>
              <a:gd name="connsiteX8124" fmla="*/ 2815260 w 5675092"/>
              <a:gd name="connsiteY8124" fmla="*/ 2295507 h 2397608"/>
              <a:gd name="connsiteX8125" fmla="*/ 2821679 w 5675092"/>
              <a:gd name="connsiteY8125" fmla="*/ 2287709 h 2397608"/>
              <a:gd name="connsiteX8126" fmla="*/ 2678735 w 5675092"/>
              <a:gd name="connsiteY8126" fmla="*/ 156171 h 2397608"/>
              <a:gd name="connsiteX8127" fmla="*/ 2673966 w 5675092"/>
              <a:gd name="connsiteY8127" fmla="*/ 158659 h 2397608"/>
              <a:gd name="connsiteX8128" fmla="*/ 2678735 w 5675092"/>
              <a:gd name="connsiteY8128" fmla="*/ 156171 h 2397608"/>
              <a:gd name="connsiteX8129" fmla="*/ 2690657 w 5675092"/>
              <a:gd name="connsiteY8129" fmla="*/ 176072 h 2397608"/>
              <a:gd name="connsiteX8130" fmla="*/ 2690318 w 5675092"/>
              <a:gd name="connsiteY8130" fmla="*/ 175889 h 2397608"/>
              <a:gd name="connsiteX8131" fmla="*/ 2690529 w 5675092"/>
              <a:gd name="connsiteY8131" fmla="*/ 176206 h 2397608"/>
              <a:gd name="connsiteX8132" fmla="*/ 2835400 w 5675092"/>
              <a:gd name="connsiteY8132" fmla="*/ 2289509 h 2397608"/>
              <a:gd name="connsiteX8133" fmla="*/ 2828727 w 5675092"/>
              <a:gd name="connsiteY8133" fmla="*/ 2292337 h 2397608"/>
              <a:gd name="connsiteX8134" fmla="*/ 2835400 w 5675092"/>
              <a:gd name="connsiteY8134" fmla="*/ 2289509 h 2397608"/>
              <a:gd name="connsiteX8135" fmla="*/ 2841670 w 5675092"/>
              <a:gd name="connsiteY8135" fmla="*/ 2306200 h 2397608"/>
              <a:gd name="connsiteX8136" fmla="*/ 2836026 w 5675092"/>
              <a:gd name="connsiteY8136" fmla="*/ 2301932 h 2397608"/>
              <a:gd name="connsiteX8137" fmla="*/ 2838292 w 5675092"/>
              <a:gd name="connsiteY8137" fmla="*/ 2301818 h 2397608"/>
              <a:gd name="connsiteX8138" fmla="*/ 2837630 w 5675092"/>
              <a:gd name="connsiteY8138" fmla="*/ 2305586 h 2397608"/>
              <a:gd name="connsiteX8139" fmla="*/ 2837814 w 5675092"/>
              <a:gd name="connsiteY8139" fmla="*/ 2306241 h 2397608"/>
              <a:gd name="connsiteX8140" fmla="*/ 2841498 w 5675092"/>
              <a:gd name="connsiteY8140" fmla="*/ 2306375 h 2397608"/>
              <a:gd name="connsiteX8141" fmla="*/ 2708107 w 5675092"/>
              <a:gd name="connsiteY8141" fmla="*/ 186250 h 2397608"/>
              <a:gd name="connsiteX8142" fmla="*/ 2707200 w 5675092"/>
              <a:gd name="connsiteY8142" fmla="*/ 188474 h 2397608"/>
              <a:gd name="connsiteX8143" fmla="*/ 2707200 w 5675092"/>
              <a:gd name="connsiteY8143" fmla="*/ 183392 h 2397608"/>
              <a:gd name="connsiteX8144" fmla="*/ 2702367 w 5675092"/>
              <a:gd name="connsiteY8144" fmla="*/ 180851 h 2397608"/>
              <a:gd name="connsiteX8145" fmla="*/ 2702784 w 5675092"/>
              <a:gd name="connsiteY8145" fmla="*/ 176881 h 2397608"/>
              <a:gd name="connsiteX8146" fmla="*/ 2707200 w 5675092"/>
              <a:gd name="connsiteY8146" fmla="*/ 178310 h 2397608"/>
              <a:gd name="connsiteX8147" fmla="*/ 2708107 w 5675092"/>
              <a:gd name="connsiteY8147" fmla="*/ 186250 h 2397608"/>
              <a:gd name="connsiteX8148" fmla="*/ 2854275 w 5675092"/>
              <a:gd name="connsiteY8148" fmla="*/ 2303501 h 2397608"/>
              <a:gd name="connsiteX8149" fmla="*/ 2851884 w 5675092"/>
              <a:gd name="connsiteY8149" fmla="*/ 2301133 h 2397608"/>
              <a:gd name="connsiteX8150" fmla="*/ 2849743 w 5675092"/>
              <a:gd name="connsiteY8150" fmla="*/ 2303730 h 2397608"/>
              <a:gd name="connsiteX8151" fmla="*/ 2851796 w 5675092"/>
              <a:gd name="connsiteY8151" fmla="*/ 2306752 h 2397608"/>
              <a:gd name="connsiteX8152" fmla="*/ 2852503 w 5675092"/>
              <a:gd name="connsiteY8152" fmla="*/ 2306778 h 2397608"/>
              <a:gd name="connsiteX8153" fmla="*/ 2725007 w 5675092"/>
              <a:gd name="connsiteY8153" fmla="*/ 172682 h 2397608"/>
              <a:gd name="connsiteX8154" fmla="*/ 2724031 w 5675092"/>
              <a:gd name="connsiteY8154" fmla="*/ 168609 h 2397608"/>
              <a:gd name="connsiteX8155" fmla="*/ 2722931 w 5675092"/>
              <a:gd name="connsiteY8155" fmla="*/ 169922 h 2397608"/>
              <a:gd name="connsiteX8156" fmla="*/ 2724693 w 5675092"/>
              <a:gd name="connsiteY8156" fmla="*/ 172063 h 2397608"/>
              <a:gd name="connsiteX8157" fmla="*/ 2731878 w 5675092"/>
              <a:gd name="connsiteY8157" fmla="*/ 175302 h 2397608"/>
              <a:gd name="connsiteX8158" fmla="*/ 2731187 w 5675092"/>
              <a:gd name="connsiteY8158" fmla="*/ 175714 h 2397608"/>
              <a:gd name="connsiteX8159" fmla="*/ 2731832 w 5675092"/>
              <a:gd name="connsiteY8159" fmla="*/ 175551 h 2397608"/>
              <a:gd name="connsiteX8160" fmla="*/ 2892378 w 5675092"/>
              <a:gd name="connsiteY8160" fmla="*/ 2287765 h 2397608"/>
              <a:gd name="connsiteX8161" fmla="*/ 2891157 w 5675092"/>
              <a:gd name="connsiteY8161" fmla="*/ 2289825 h 2397608"/>
              <a:gd name="connsiteX8162" fmla="*/ 2892332 w 5675092"/>
              <a:gd name="connsiteY8162" fmla="*/ 2289752 h 2397608"/>
              <a:gd name="connsiteX8163" fmla="*/ 2901668 w 5675092"/>
              <a:gd name="connsiteY8163" fmla="*/ 2294149 h 2397608"/>
              <a:gd name="connsiteX8164" fmla="*/ 2898273 w 5675092"/>
              <a:gd name="connsiteY8164" fmla="*/ 2294699 h 2397608"/>
              <a:gd name="connsiteX8165" fmla="*/ 2900986 w 5675092"/>
              <a:gd name="connsiteY8165" fmla="*/ 2295232 h 2397608"/>
              <a:gd name="connsiteX8166" fmla="*/ 2759789 w 5675092"/>
              <a:gd name="connsiteY8166" fmla="*/ 188510 h 2397608"/>
              <a:gd name="connsiteX8167" fmla="*/ 2738334 w 5675092"/>
              <a:gd name="connsiteY8167" fmla="*/ 195974 h 2397608"/>
              <a:gd name="connsiteX8168" fmla="*/ 2759789 w 5675092"/>
              <a:gd name="connsiteY8168" fmla="*/ 188510 h 2397608"/>
              <a:gd name="connsiteX8169" fmla="*/ 2903615 w 5675092"/>
              <a:gd name="connsiteY8169" fmla="*/ 2291053 h 2397608"/>
              <a:gd name="connsiteX8170" fmla="*/ 2900667 w 5675092"/>
              <a:gd name="connsiteY8170" fmla="*/ 2289624 h 2397608"/>
              <a:gd name="connsiteX8171" fmla="*/ 2900596 w 5675092"/>
              <a:gd name="connsiteY8171" fmla="*/ 2289855 h 2397608"/>
              <a:gd name="connsiteX8172" fmla="*/ 2902169 w 5675092"/>
              <a:gd name="connsiteY8172" fmla="*/ 2293352 h 2397608"/>
              <a:gd name="connsiteX8173" fmla="*/ 2774092 w 5675092"/>
              <a:gd name="connsiteY8173" fmla="*/ 171097 h 2397608"/>
              <a:gd name="connsiteX8174" fmla="*/ 2766942 w 5675092"/>
              <a:gd name="connsiteY8174" fmla="*/ 173584 h 2397608"/>
              <a:gd name="connsiteX8175" fmla="*/ 2767201 w 5675092"/>
              <a:gd name="connsiteY8175" fmla="*/ 173620 h 2397608"/>
              <a:gd name="connsiteX8176" fmla="*/ 2768109 w 5675092"/>
              <a:gd name="connsiteY8176" fmla="*/ 172750 h 2397608"/>
              <a:gd name="connsiteX8177" fmla="*/ 2771243 w 5675092"/>
              <a:gd name="connsiteY8177" fmla="*/ 174183 h 2397608"/>
              <a:gd name="connsiteX8178" fmla="*/ 2771411 w 5675092"/>
              <a:gd name="connsiteY8178" fmla="*/ 174206 h 2397608"/>
              <a:gd name="connsiteX8179" fmla="*/ 2774092 w 5675092"/>
              <a:gd name="connsiteY8179" fmla="*/ 171097 h 2397608"/>
              <a:gd name="connsiteX8180" fmla="*/ 2781245 w 5675092"/>
              <a:gd name="connsiteY8180" fmla="*/ 171097 h 2397608"/>
              <a:gd name="connsiteX8181" fmla="*/ 2776476 w 5675092"/>
              <a:gd name="connsiteY8181" fmla="*/ 171097 h 2397608"/>
              <a:gd name="connsiteX8182" fmla="*/ 2780376 w 5675092"/>
              <a:gd name="connsiteY8182" fmla="*/ 174352 h 2397608"/>
              <a:gd name="connsiteX8183" fmla="*/ 2781452 w 5675092"/>
              <a:gd name="connsiteY8183" fmla="*/ 174435 h 2397608"/>
              <a:gd name="connsiteX8184" fmla="*/ 2946307 w 5675092"/>
              <a:gd name="connsiteY8184" fmla="*/ 2357669 h 2397608"/>
              <a:gd name="connsiteX8185" fmla="*/ 2945986 w 5675092"/>
              <a:gd name="connsiteY8185" fmla="*/ 2365650 h 2397608"/>
              <a:gd name="connsiteX8186" fmla="*/ 2941902 w 5675092"/>
              <a:gd name="connsiteY8186" fmla="*/ 2367359 h 2397608"/>
              <a:gd name="connsiteX8187" fmla="*/ 2941238 w 5675092"/>
              <a:gd name="connsiteY8187" fmla="*/ 2363426 h 2397608"/>
              <a:gd name="connsiteX8188" fmla="*/ 2945642 w 5675092"/>
              <a:gd name="connsiteY8188" fmla="*/ 2360580 h 2397608"/>
              <a:gd name="connsiteX8189" fmla="*/ 2945297 w 5675092"/>
              <a:gd name="connsiteY8189" fmla="*/ 2355509 h 2397608"/>
              <a:gd name="connsiteX8190" fmla="*/ 2946307 w 5675092"/>
              <a:gd name="connsiteY8190" fmla="*/ 2357669 h 2397608"/>
              <a:gd name="connsiteX8191" fmla="*/ 2945873 w 5675092"/>
              <a:gd name="connsiteY8191" fmla="*/ 2330153 h 2397608"/>
              <a:gd name="connsiteX8192" fmla="*/ 2946521 w 5675092"/>
              <a:gd name="connsiteY8192" fmla="*/ 2339697 h 2397608"/>
              <a:gd name="connsiteX8193" fmla="*/ 2943748 w 5675092"/>
              <a:gd name="connsiteY8193" fmla="*/ 2332695 h 2397608"/>
              <a:gd name="connsiteX8194" fmla="*/ 2945873 w 5675092"/>
              <a:gd name="connsiteY8194" fmla="*/ 2330153 h 2397608"/>
              <a:gd name="connsiteX8195" fmla="*/ 2947516 w 5675092"/>
              <a:gd name="connsiteY8195" fmla="*/ 2320454 h 2397608"/>
              <a:gd name="connsiteX8196" fmla="*/ 2948002 w 5675092"/>
              <a:gd name="connsiteY8196" fmla="*/ 2327612 h 2397608"/>
              <a:gd name="connsiteX8197" fmla="*/ 2947516 w 5675092"/>
              <a:gd name="connsiteY8197" fmla="*/ 2320454 h 2397608"/>
              <a:gd name="connsiteX8198" fmla="*/ 2965719 w 5675092"/>
              <a:gd name="connsiteY8198" fmla="*/ 2266397 h 2397608"/>
              <a:gd name="connsiteX8199" fmla="*/ 2965609 w 5675092"/>
              <a:gd name="connsiteY8199" fmla="*/ 2266372 h 2397608"/>
              <a:gd name="connsiteX8200" fmla="*/ 2965580 w 5675092"/>
              <a:gd name="connsiteY8200" fmla="*/ 2266407 h 2397608"/>
              <a:gd name="connsiteX8201" fmla="*/ 2824157 w 5675092"/>
              <a:gd name="connsiteY8201" fmla="*/ 161147 h 2397608"/>
              <a:gd name="connsiteX8202" fmla="*/ 2817003 w 5675092"/>
              <a:gd name="connsiteY8202" fmla="*/ 163634 h 2397608"/>
              <a:gd name="connsiteX8203" fmla="*/ 2821772 w 5675092"/>
              <a:gd name="connsiteY8203" fmla="*/ 166122 h 2397608"/>
              <a:gd name="connsiteX8204" fmla="*/ 2824157 w 5675092"/>
              <a:gd name="connsiteY8204" fmla="*/ 161147 h 2397608"/>
              <a:gd name="connsiteX8205" fmla="*/ 2971612 w 5675092"/>
              <a:gd name="connsiteY8205" fmla="*/ 2274267 h 2397608"/>
              <a:gd name="connsiteX8206" fmla="*/ 2962569 w 5675092"/>
              <a:gd name="connsiteY8206" fmla="*/ 2270009 h 2397608"/>
              <a:gd name="connsiteX8207" fmla="*/ 2956771 w 5675092"/>
              <a:gd name="connsiteY8207" fmla="*/ 2276946 h 2397608"/>
              <a:gd name="connsiteX8208" fmla="*/ 2942333 w 5675092"/>
              <a:gd name="connsiteY8208" fmla="*/ 2275433 h 2397608"/>
              <a:gd name="connsiteX8209" fmla="*/ 2928039 w 5675092"/>
              <a:gd name="connsiteY8209" fmla="*/ 2276093 h 2397608"/>
              <a:gd name="connsiteX8210" fmla="*/ 2919845 w 5675092"/>
              <a:gd name="connsiteY8210" fmla="*/ 2275409 h 2397608"/>
              <a:gd name="connsiteX8211" fmla="*/ 2914804 w 5675092"/>
              <a:gd name="connsiteY8211" fmla="*/ 2276705 h 2397608"/>
              <a:gd name="connsiteX8212" fmla="*/ 2915955 w 5675092"/>
              <a:gd name="connsiteY8212" fmla="*/ 2278471 h 2397608"/>
              <a:gd name="connsiteX8213" fmla="*/ 2916506 w 5675092"/>
              <a:gd name="connsiteY8213" fmla="*/ 2282174 h 2397608"/>
              <a:gd name="connsiteX8214" fmla="*/ 2911449 w 5675092"/>
              <a:gd name="connsiteY8214" fmla="*/ 2277568 h 2397608"/>
              <a:gd name="connsiteX8215" fmla="*/ 2900744 w 5675092"/>
              <a:gd name="connsiteY8215" fmla="*/ 2280320 h 2397608"/>
              <a:gd name="connsiteX8216" fmla="*/ 2899857 w 5675092"/>
              <a:gd name="connsiteY8216" fmla="*/ 2283305 h 2397608"/>
              <a:gd name="connsiteX8217" fmla="*/ 2897052 w 5675092"/>
              <a:gd name="connsiteY8217" fmla="*/ 2281269 h 2397608"/>
              <a:gd name="connsiteX8218" fmla="*/ 2896320 w 5675092"/>
              <a:gd name="connsiteY8218" fmla="*/ 2281458 h 2397608"/>
              <a:gd name="connsiteX8219" fmla="*/ 2900537 w 5675092"/>
              <a:gd name="connsiteY8219" fmla="*/ 2285188 h 2397608"/>
              <a:gd name="connsiteX8220" fmla="*/ 2902470 w 5675092"/>
              <a:gd name="connsiteY8220" fmla="*/ 2283769 h 2397608"/>
              <a:gd name="connsiteX8221" fmla="*/ 2901713 w 5675092"/>
              <a:gd name="connsiteY8221" fmla="*/ 2286228 h 2397608"/>
              <a:gd name="connsiteX8222" fmla="*/ 2902522 w 5675092"/>
              <a:gd name="connsiteY8222" fmla="*/ 2286943 h 2397608"/>
              <a:gd name="connsiteX8223" fmla="*/ 2928662 w 5675092"/>
              <a:gd name="connsiteY8223" fmla="*/ 2292279 h 2397608"/>
              <a:gd name="connsiteX8224" fmla="*/ 2939488 w 5675092"/>
              <a:gd name="connsiteY8224" fmla="*/ 2281770 h 2397608"/>
              <a:gd name="connsiteX8225" fmla="*/ 2942255 w 5675092"/>
              <a:gd name="connsiteY8225" fmla="*/ 2291594 h 2397608"/>
              <a:gd name="connsiteX8226" fmla="*/ 2966550 w 5675092"/>
              <a:gd name="connsiteY8226" fmla="*/ 2277917 h 2397608"/>
              <a:gd name="connsiteX8227" fmla="*/ 2970478 w 5675092"/>
              <a:gd name="connsiteY8227" fmla="*/ 2280429 h 2397608"/>
              <a:gd name="connsiteX8228" fmla="*/ 2838459 w 5675092"/>
              <a:gd name="connsiteY8228" fmla="*/ 163634 h 2397608"/>
              <a:gd name="connsiteX8229" fmla="*/ 2836075 w 5675092"/>
              <a:gd name="connsiteY8229" fmla="*/ 163634 h 2397608"/>
              <a:gd name="connsiteX8230" fmla="*/ 2836075 w 5675092"/>
              <a:gd name="connsiteY8230" fmla="*/ 156171 h 2397608"/>
              <a:gd name="connsiteX8231" fmla="*/ 2838459 w 5675092"/>
              <a:gd name="connsiteY8231" fmla="*/ 163634 h 2397608"/>
              <a:gd name="connsiteX8232" fmla="*/ 2982413 w 5675092"/>
              <a:gd name="connsiteY8232" fmla="*/ 2265258 h 2397608"/>
              <a:gd name="connsiteX8233" fmla="*/ 2982261 w 5675092"/>
              <a:gd name="connsiteY8233" fmla="*/ 2265241 h 2397608"/>
              <a:gd name="connsiteX8234" fmla="*/ 2982190 w 5675092"/>
              <a:gd name="connsiteY8234" fmla="*/ 2265273 h 2397608"/>
              <a:gd name="connsiteX8235" fmla="*/ 2843228 w 5675092"/>
              <a:gd name="connsiteY8235" fmla="*/ 173585 h 2397608"/>
              <a:gd name="connsiteX8236" fmla="*/ 2838459 w 5675092"/>
              <a:gd name="connsiteY8236" fmla="*/ 178560 h 2397608"/>
              <a:gd name="connsiteX8237" fmla="*/ 2843228 w 5675092"/>
              <a:gd name="connsiteY8237" fmla="*/ 173585 h 2397608"/>
              <a:gd name="connsiteX8238" fmla="*/ 2849967 w 5675092"/>
              <a:gd name="connsiteY8238" fmla="*/ 209958 h 2397608"/>
              <a:gd name="connsiteX8239" fmla="*/ 2846173 w 5675092"/>
              <a:gd name="connsiteY8239" fmla="*/ 209386 h 2397608"/>
              <a:gd name="connsiteX8240" fmla="*/ 2845663 w 5675092"/>
              <a:gd name="connsiteY8240" fmla="*/ 210352 h 2397608"/>
              <a:gd name="connsiteX8241" fmla="*/ 2845663 w 5675092"/>
              <a:gd name="connsiteY8241" fmla="*/ 209309 h 2397608"/>
              <a:gd name="connsiteX8242" fmla="*/ 2841970 w 5675092"/>
              <a:gd name="connsiteY8242" fmla="*/ 208753 h 2397608"/>
              <a:gd name="connsiteX8243" fmla="*/ 2840620 w 5675092"/>
              <a:gd name="connsiteY8243" fmla="*/ 210352 h 2397608"/>
              <a:gd name="connsiteX8244" fmla="*/ 2840898 w 5675092"/>
              <a:gd name="connsiteY8244" fmla="*/ 208591 h 2397608"/>
              <a:gd name="connsiteX8245" fmla="*/ 2837453 w 5675092"/>
              <a:gd name="connsiteY8245" fmla="*/ 208072 h 2397608"/>
              <a:gd name="connsiteX8246" fmla="*/ 2837365 w 5675092"/>
              <a:gd name="connsiteY8246" fmla="*/ 208075 h 2397608"/>
              <a:gd name="connsiteX8247" fmla="*/ 2838459 w 5675092"/>
              <a:gd name="connsiteY8247" fmla="*/ 210899 h 2397608"/>
              <a:gd name="connsiteX8248" fmla="*/ 2833990 w 5675092"/>
              <a:gd name="connsiteY8248" fmla="*/ 212765 h 2397608"/>
              <a:gd name="connsiteX8249" fmla="*/ 2831449 w 5675092"/>
              <a:gd name="connsiteY8249" fmla="*/ 218070 h 2397608"/>
              <a:gd name="connsiteX8250" fmla="*/ 2833217 w 5675092"/>
              <a:gd name="connsiteY8250" fmla="*/ 216698 h 2397608"/>
              <a:gd name="connsiteX8251" fmla="*/ 2839397 w 5675092"/>
              <a:gd name="connsiteY8251" fmla="*/ 216387 h 2397608"/>
              <a:gd name="connsiteX8252" fmla="*/ 2843572 w 5675092"/>
              <a:gd name="connsiteY8252" fmla="*/ 213686 h 2397608"/>
              <a:gd name="connsiteX8253" fmla="*/ 2845836 w 5675092"/>
              <a:gd name="connsiteY8253" fmla="*/ 215255 h 2397608"/>
              <a:gd name="connsiteX8254" fmla="*/ 2848890 w 5675092"/>
              <a:gd name="connsiteY8254" fmla="*/ 211832 h 2397608"/>
              <a:gd name="connsiteX8255" fmla="*/ 2859915 w 5675092"/>
              <a:gd name="connsiteY8255" fmla="*/ 173585 h 2397608"/>
              <a:gd name="connsiteX8256" fmla="*/ 2850381 w 5675092"/>
              <a:gd name="connsiteY8256" fmla="*/ 181047 h 2397608"/>
              <a:gd name="connsiteX8257" fmla="*/ 2859915 w 5675092"/>
              <a:gd name="connsiteY8257" fmla="*/ 173585 h 2397608"/>
              <a:gd name="connsiteX8258" fmla="*/ 2862299 w 5675092"/>
              <a:gd name="connsiteY8258" fmla="*/ 190998 h 2397608"/>
              <a:gd name="connsiteX8259" fmla="*/ 2857530 w 5675092"/>
              <a:gd name="connsiteY8259" fmla="*/ 188510 h 2397608"/>
              <a:gd name="connsiteX8260" fmla="*/ 2834400 w 5675092"/>
              <a:gd name="connsiteY8260" fmla="*/ 200055 h 2397608"/>
              <a:gd name="connsiteX8261" fmla="*/ 2832331 w 5675092"/>
              <a:gd name="connsiteY8261" fmla="*/ 201599 h 2397608"/>
              <a:gd name="connsiteX8262" fmla="*/ 2839455 w 5675092"/>
              <a:gd name="connsiteY8262" fmla="*/ 200662 h 2397608"/>
              <a:gd name="connsiteX8263" fmla="*/ 2853372 w 5675092"/>
              <a:gd name="connsiteY8263" fmla="*/ 204036 h 2397608"/>
              <a:gd name="connsiteX8264" fmla="*/ 2855146 w 5675092"/>
              <a:gd name="connsiteY8264" fmla="*/ 200948 h 2397608"/>
              <a:gd name="connsiteX8265" fmla="*/ 2859915 w 5675092"/>
              <a:gd name="connsiteY8265" fmla="*/ 200948 h 2397608"/>
              <a:gd name="connsiteX8266" fmla="*/ 2862299 w 5675092"/>
              <a:gd name="connsiteY8266" fmla="*/ 190998 h 2397608"/>
              <a:gd name="connsiteX8267" fmla="*/ 2871836 w 5675092"/>
              <a:gd name="connsiteY8267" fmla="*/ 188510 h 2397608"/>
              <a:gd name="connsiteX8268" fmla="*/ 2867068 w 5675092"/>
              <a:gd name="connsiteY8268" fmla="*/ 195973 h 2397608"/>
              <a:gd name="connsiteX8269" fmla="*/ 2869452 w 5675092"/>
              <a:gd name="connsiteY8269" fmla="*/ 198461 h 2397608"/>
              <a:gd name="connsiteX8270" fmla="*/ 2869452 w 5675092"/>
              <a:gd name="connsiteY8270" fmla="*/ 190998 h 2397608"/>
              <a:gd name="connsiteX8271" fmla="*/ 2871837 w 5675092"/>
              <a:gd name="connsiteY8271" fmla="*/ 190998 h 2397608"/>
              <a:gd name="connsiteX8272" fmla="*/ 2871836 w 5675092"/>
              <a:gd name="connsiteY8272" fmla="*/ 188510 h 2397608"/>
              <a:gd name="connsiteX8273" fmla="*/ 2874217 w 5675092"/>
              <a:gd name="connsiteY8273" fmla="*/ 146221 h 2397608"/>
              <a:gd name="connsiteX8274" fmla="*/ 2864683 w 5675092"/>
              <a:gd name="connsiteY8274" fmla="*/ 153684 h 2397608"/>
              <a:gd name="connsiteX8275" fmla="*/ 2862299 w 5675092"/>
              <a:gd name="connsiteY8275" fmla="*/ 158658 h 2397608"/>
              <a:gd name="connsiteX8276" fmla="*/ 2874217 w 5675092"/>
              <a:gd name="connsiteY8276" fmla="*/ 146221 h 2397608"/>
              <a:gd name="connsiteX8277" fmla="*/ 2883755 w 5675092"/>
              <a:gd name="connsiteY8277" fmla="*/ 158659 h 2397608"/>
              <a:gd name="connsiteX8278" fmla="*/ 2878986 w 5675092"/>
              <a:gd name="connsiteY8278" fmla="*/ 153684 h 2397608"/>
              <a:gd name="connsiteX8279" fmla="*/ 2876602 w 5675092"/>
              <a:gd name="connsiteY8279" fmla="*/ 163634 h 2397608"/>
              <a:gd name="connsiteX8280" fmla="*/ 2883755 w 5675092"/>
              <a:gd name="connsiteY8280" fmla="*/ 158659 h 2397608"/>
              <a:gd name="connsiteX8281" fmla="*/ 2888523 w 5675092"/>
              <a:gd name="connsiteY8281" fmla="*/ 176072 h 2397608"/>
              <a:gd name="connsiteX8282" fmla="*/ 2883754 w 5675092"/>
              <a:gd name="connsiteY8282" fmla="*/ 176072 h 2397608"/>
              <a:gd name="connsiteX8283" fmla="*/ 2881371 w 5675092"/>
              <a:gd name="connsiteY8283" fmla="*/ 183535 h 2397608"/>
              <a:gd name="connsiteX8284" fmla="*/ 2886139 w 5675092"/>
              <a:gd name="connsiteY8284" fmla="*/ 181047 h 2397608"/>
              <a:gd name="connsiteX8285" fmla="*/ 2888523 w 5675092"/>
              <a:gd name="connsiteY8285" fmla="*/ 176072 h 2397608"/>
              <a:gd name="connsiteX8286" fmla="*/ 2886028 w 5675092"/>
              <a:gd name="connsiteY8286" fmla="*/ 136219 h 2397608"/>
              <a:gd name="connsiteX8287" fmla="*/ 2883735 w 5675092"/>
              <a:gd name="connsiteY8287" fmla="*/ 138610 h 2397608"/>
              <a:gd name="connsiteX8288" fmla="*/ 2883735 w 5675092"/>
              <a:gd name="connsiteY8288" fmla="*/ 141001 h 2397608"/>
              <a:gd name="connsiteX8289" fmla="*/ 2879145 w 5675092"/>
              <a:gd name="connsiteY8289" fmla="*/ 143393 h 2397608"/>
              <a:gd name="connsiteX8290" fmla="*/ 2879145 w 5675092"/>
              <a:gd name="connsiteY8290" fmla="*/ 136219 h 2397608"/>
              <a:gd name="connsiteX8291" fmla="*/ 2886028 w 5675092"/>
              <a:gd name="connsiteY8291" fmla="*/ 136219 h 2397608"/>
              <a:gd name="connsiteX8292" fmla="*/ 2914694 w 5675092"/>
              <a:gd name="connsiteY8292" fmla="*/ 153642 h 2397608"/>
              <a:gd name="connsiteX8293" fmla="*/ 2909648 w 5675092"/>
              <a:gd name="connsiteY8293" fmla="*/ 161329 h 2397608"/>
              <a:gd name="connsiteX8294" fmla="*/ 2902079 w 5675092"/>
              <a:gd name="connsiteY8294" fmla="*/ 148517 h 2397608"/>
              <a:gd name="connsiteX8295" fmla="*/ 2912170 w 5675092"/>
              <a:gd name="connsiteY8295" fmla="*/ 145955 h 2397608"/>
              <a:gd name="connsiteX8296" fmla="*/ 2914694 w 5675092"/>
              <a:gd name="connsiteY8296" fmla="*/ 153642 h 2397608"/>
              <a:gd name="connsiteX8297" fmla="*/ 2941568 w 5675092"/>
              <a:gd name="connsiteY8297" fmla="*/ 164232 h 2397608"/>
              <a:gd name="connsiteX8298" fmla="*/ 2923437 w 5675092"/>
              <a:gd name="connsiteY8298" fmla="*/ 174724 h 2397608"/>
              <a:gd name="connsiteX8299" fmla="*/ 2921129 w 5675092"/>
              <a:gd name="connsiteY8299" fmla="*/ 170051 h 2397608"/>
              <a:gd name="connsiteX8300" fmla="*/ 2941568 w 5675092"/>
              <a:gd name="connsiteY8300" fmla="*/ 164232 h 2397608"/>
              <a:gd name="connsiteX8301" fmla="*/ 3144159 w 5675092"/>
              <a:gd name="connsiteY8301" fmla="*/ 2368664 h 2397608"/>
              <a:gd name="connsiteX8302" fmla="*/ 3136908 w 5675092"/>
              <a:gd name="connsiteY8302" fmla="*/ 2368665 h 2397608"/>
              <a:gd name="connsiteX8303" fmla="*/ 3136909 w 5675092"/>
              <a:gd name="connsiteY8303" fmla="*/ 2361491 h 2397608"/>
              <a:gd name="connsiteX8304" fmla="*/ 3144159 w 5675092"/>
              <a:gd name="connsiteY8304" fmla="*/ 2368664 h 2397608"/>
              <a:gd name="connsiteX8305" fmla="*/ 3148992 w 5675092"/>
              <a:gd name="connsiteY8305" fmla="*/ 2361491 h 2397608"/>
              <a:gd name="connsiteX8306" fmla="*/ 3146575 w 5675092"/>
              <a:gd name="connsiteY8306" fmla="*/ 2368665 h 2397608"/>
              <a:gd name="connsiteX8307" fmla="*/ 3146575 w 5675092"/>
              <a:gd name="connsiteY8307" fmla="*/ 2361491 h 2397608"/>
              <a:gd name="connsiteX8308" fmla="*/ 3146878 w 5675092"/>
              <a:gd name="connsiteY8308" fmla="*/ 2360595 h 2397608"/>
              <a:gd name="connsiteX8309" fmla="*/ 3148992 w 5675092"/>
              <a:gd name="connsiteY8309" fmla="*/ 2361491 h 2397608"/>
              <a:gd name="connsiteX8310" fmla="*/ 3027063 w 5675092"/>
              <a:gd name="connsiteY8310" fmla="*/ 170894 h 2397608"/>
              <a:gd name="connsiteX8311" fmla="*/ 3025263 w 5675092"/>
              <a:gd name="connsiteY8311" fmla="*/ 172729 h 2397608"/>
              <a:gd name="connsiteX8312" fmla="*/ 3027063 w 5675092"/>
              <a:gd name="connsiteY8312" fmla="*/ 175677 h 2397608"/>
              <a:gd name="connsiteX8313" fmla="*/ 3022787 w 5675092"/>
              <a:gd name="connsiteY8313" fmla="*/ 174403 h 2397608"/>
              <a:gd name="connsiteX8314" fmla="*/ 3016744 w 5675092"/>
              <a:gd name="connsiteY8314" fmla="*/ 175677 h 2397608"/>
              <a:gd name="connsiteX8315" fmla="*/ 3019115 w 5675092"/>
              <a:gd name="connsiteY8315" fmla="*/ 173309 h 2397608"/>
              <a:gd name="connsiteX8316" fmla="*/ 3019037 w 5675092"/>
              <a:gd name="connsiteY8316" fmla="*/ 173286 h 2397608"/>
              <a:gd name="connsiteX8317" fmla="*/ 3023051 w 5675092"/>
              <a:gd name="connsiteY8317" fmla="*/ 169100 h 2397608"/>
              <a:gd name="connsiteX8318" fmla="*/ 3024309 w 5675092"/>
              <a:gd name="connsiteY8318" fmla="*/ 171163 h 2397608"/>
              <a:gd name="connsiteX8319" fmla="*/ 3032931 w 5675092"/>
              <a:gd name="connsiteY8319" fmla="*/ 158914 h 2397608"/>
              <a:gd name="connsiteX8320" fmla="*/ 3032512 w 5675092"/>
              <a:gd name="connsiteY8320" fmla="*/ 158792 h 2397608"/>
              <a:gd name="connsiteX8321" fmla="*/ 3032383 w 5675092"/>
              <a:gd name="connsiteY8321" fmla="*/ 156233 h 2397608"/>
              <a:gd name="connsiteX8322" fmla="*/ 3031441 w 5675092"/>
              <a:gd name="connsiteY8322" fmla="*/ 104248 h 2397608"/>
              <a:gd name="connsiteX8323" fmla="*/ 3024386 w 5675092"/>
              <a:gd name="connsiteY8323" fmla="*/ 107364 h 2397608"/>
              <a:gd name="connsiteX8324" fmla="*/ 3026085 w 5675092"/>
              <a:gd name="connsiteY8324" fmla="*/ 96701 h 2397608"/>
              <a:gd name="connsiteX8325" fmla="*/ 3031441 w 5675092"/>
              <a:gd name="connsiteY8325" fmla="*/ 104248 h 2397608"/>
              <a:gd name="connsiteX8326" fmla="*/ 3191605 w 5675092"/>
              <a:gd name="connsiteY8326" fmla="*/ 2346920 h 2397608"/>
              <a:gd name="connsiteX8327" fmla="*/ 3191341 w 5675092"/>
              <a:gd name="connsiteY8327" fmla="*/ 2346472 h 2397608"/>
              <a:gd name="connsiteX8328" fmla="*/ 3188832 w 5675092"/>
              <a:gd name="connsiteY8328" fmla="*/ 2347636 h 2397608"/>
              <a:gd name="connsiteX8329" fmla="*/ 3188843 w 5675092"/>
              <a:gd name="connsiteY8329" fmla="*/ 2347646 h 2397608"/>
              <a:gd name="connsiteX8330" fmla="*/ 3047118 w 5675092"/>
              <a:gd name="connsiteY8330" fmla="*/ 160622 h 2397608"/>
              <a:gd name="connsiteX8331" fmla="*/ 3039235 w 5675092"/>
              <a:gd name="connsiteY8331" fmla="*/ 168715 h 2397608"/>
              <a:gd name="connsiteX8332" fmla="*/ 3032899 w 5675092"/>
              <a:gd name="connsiteY8332" fmla="*/ 166469 h 2397608"/>
              <a:gd name="connsiteX8333" fmla="*/ 3033419 w 5675092"/>
              <a:gd name="connsiteY8333" fmla="*/ 161312 h 2397608"/>
              <a:gd name="connsiteX8334" fmla="*/ 3032931 w 5675092"/>
              <a:gd name="connsiteY8334" fmla="*/ 158914 h 2397608"/>
              <a:gd name="connsiteX8335" fmla="*/ 3039088 w 5675092"/>
              <a:gd name="connsiteY8335" fmla="*/ 160706 h 2397608"/>
              <a:gd name="connsiteX8336" fmla="*/ 3047118 w 5675092"/>
              <a:gd name="connsiteY8336" fmla="*/ 160622 h 2397608"/>
              <a:gd name="connsiteX8337" fmla="*/ 3071451 w 5675092"/>
              <a:gd name="connsiteY8337" fmla="*/ 153016 h 2397608"/>
              <a:gd name="connsiteX8338" fmla="*/ 3071175 w 5675092"/>
              <a:gd name="connsiteY8338" fmla="*/ 164883 h 2397608"/>
              <a:gd name="connsiteX8339" fmla="*/ 3064839 w 5675092"/>
              <a:gd name="connsiteY8339" fmla="*/ 162568 h 2397608"/>
              <a:gd name="connsiteX8340" fmla="*/ 3070777 w 5675092"/>
              <a:gd name="connsiteY8340" fmla="*/ 157000 h 2397608"/>
              <a:gd name="connsiteX8341" fmla="*/ 3070513 w 5675092"/>
              <a:gd name="connsiteY8341" fmla="*/ 151746 h 2397608"/>
              <a:gd name="connsiteX8342" fmla="*/ 3071451 w 5675092"/>
              <a:gd name="connsiteY8342" fmla="*/ 153016 h 2397608"/>
              <a:gd name="connsiteX8343" fmla="*/ 3088981 w 5675092"/>
              <a:gd name="connsiteY8343" fmla="*/ 178068 h 2397608"/>
              <a:gd name="connsiteX8344" fmla="*/ 3049996 w 5675092"/>
              <a:gd name="connsiteY8344" fmla="*/ 182852 h 2397608"/>
              <a:gd name="connsiteX8345" fmla="*/ 3049996 w 5675092"/>
              <a:gd name="connsiteY8345" fmla="*/ 173286 h 2397608"/>
              <a:gd name="connsiteX8346" fmla="*/ 3062178 w 5675092"/>
              <a:gd name="connsiteY8346" fmla="*/ 166112 h 2397608"/>
              <a:gd name="connsiteX8347" fmla="*/ 3067052 w 5675092"/>
              <a:gd name="connsiteY8347" fmla="*/ 175677 h 2397608"/>
              <a:gd name="connsiteX8348" fmla="*/ 3074364 w 5675092"/>
              <a:gd name="connsiteY8348" fmla="*/ 166112 h 2397608"/>
              <a:gd name="connsiteX8349" fmla="*/ 3079237 w 5675092"/>
              <a:gd name="connsiteY8349" fmla="*/ 166112 h 2397608"/>
              <a:gd name="connsiteX8350" fmla="*/ 3088981 w 5675092"/>
              <a:gd name="connsiteY8350" fmla="*/ 178068 h 2397608"/>
              <a:gd name="connsiteX8351" fmla="*/ 3084691 w 5675092"/>
              <a:gd name="connsiteY8351" fmla="*/ 109148 h 2397608"/>
              <a:gd name="connsiteX8352" fmla="*/ 3084027 w 5675092"/>
              <a:gd name="connsiteY8352" fmla="*/ 111407 h 2397608"/>
              <a:gd name="connsiteX8353" fmla="*/ 3083770 w 5675092"/>
              <a:gd name="connsiteY8353" fmla="*/ 106331 h 2397608"/>
              <a:gd name="connsiteX8354" fmla="*/ 3079507 w 5675092"/>
              <a:gd name="connsiteY8354" fmla="*/ 104002 h 2397608"/>
              <a:gd name="connsiteX8355" fmla="*/ 3079664 w 5675092"/>
              <a:gd name="connsiteY8355" fmla="*/ 100020 h 2397608"/>
              <a:gd name="connsiteX8356" fmla="*/ 3083515 w 5675092"/>
              <a:gd name="connsiteY8356" fmla="*/ 101256 h 2397608"/>
              <a:gd name="connsiteX8357" fmla="*/ 3084691 w 5675092"/>
              <a:gd name="connsiteY8357" fmla="*/ 109148 h 2397608"/>
              <a:gd name="connsiteX8358" fmla="*/ 3086884 w 5675092"/>
              <a:gd name="connsiteY8358" fmla="*/ 126977 h 2397608"/>
              <a:gd name="connsiteX8359" fmla="*/ 3087365 w 5675092"/>
              <a:gd name="connsiteY8359" fmla="*/ 136530 h 2397608"/>
              <a:gd name="connsiteX8360" fmla="*/ 3085178 w 5675092"/>
              <a:gd name="connsiteY8360" fmla="*/ 134245 h 2397608"/>
              <a:gd name="connsiteX8361" fmla="*/ 3086884 w 5675092"/>
              <a:gd name="connsiteY8361" fmla="*/ 126977 h 2397608"/>
              <a:gd name="connsiteX8362" fmla="*/ 3089557 w 5675092"/>
              <a:gd name="connsiteY8362" fmla="*/ 138814 h 2397608"/>
              <a:gd name="connsiteX8363" fmla="*/ 3089918 w 5675092"/>
              <a:gd name="connsiteY8363" fmla="*/ 145979 h 2397608"/>
              <a:gd name="connsiteX8364" fmla="*/ 3089557 w 5675092"/>
              <a:gd name="connsiteY8364" fmla="*/ 138814 h 2397608"/>
              <a:gd name="connsiteX8365" fmla="*/ 3100758 w 5675092"/>
              <a:gd name="connsiteY8365" fmla="*/ 155409 h 2397608"/>
              <a:gd name="connsiteX8366" fmla="*/ 3073122 w 5675092"/>
              <a:gd name="connsiteY8366" fmla="*/ 162390 h 2397608"/>
              <a:gd name="connsiteX8367" fmla="*/ 3072841 w 5675092"/>
              <a:gd name="connsiteY8367" fmla="*/ 156817 h 2397608"/>
              <a:gd name="connsiteX8368" fmla="*/ 3086747 w 5675092"/>
              <a:gd name="connsiteY8368" fmla="*/ 155068 h 2397608"/>
              <a:gd name="connsiteX8369" fmla="*/ 3100758 w 5675092"/>
              <a:gd name="connsiteY8369" fmla="*/ 155409 h 2397608"/>
              <a:gd name="connsiteX8370" fmla="*/ 3109622 w 5675092"/>
              <a:gd name="connsiteY8370" fmla="*/ 170894 h 2397608"/>
              <a:gd name="connsiteX8371" fmla="*/ 3098153 w 5675092"/>
              <a:gd name="connsiteY8371" fmla="*/ 175676 h 2397608"/>
              <a:gd name="connsiteX8372" fmla="*/ 3088980 w 5675092"/>
              <a:gd name="connsiteY8372" fmla="*/ 170894 h 2397608"/>
              <a:gd name="connsiteX8373" fmla="*/ 3091274 w 5675092"/>
              <a:gd name="connsiteY8373" fmla="*/ 166111 h 2397608"/>
              <a:gd name="connsiteX8374" fmla="*/ 3109622 w 5675092"/>
              <a:gd name="connsiteY8374" fmla="*/ 170894 h 2397608"/>
              <a:gd name="connsiteX8375" fmla="*/ 3113950 w 5675092"/>
              <a:gd name="connsiteY8375" fmla="*/ 157393 h 2397608"/>
              <a:gd name="connsiteX8376" fmla="*/ 3108790 w 5675092"/>
              <a:gd name="connsiteY8376" fmla="*/ 158810 h 2397608"/>
              <a:gd name="connsiteX8377" fmla="*/ 3103151 w 5675092"/>
              <a:gd name="connsiteY8377" fmla="*/ 157949 h 2397608"/>
              <a:gd name="connsiteX8378" fmla="*/ 3106748 w 5675092"/>
              <a:gd name="connsiteY8378" fmla="*/ 153976 h 2397608"/>
              <a:gd name="connsiteX8379" fmla="*/ 3114032 w 5675092"/>
              <a:gd name="connsiteY8379" fmla="*/ 157371 h 2397608"/>
              <a:gd name="connsiteX8380" fmla="*/ 3113972 w 5675092"/>
              <a:gd name="connsiteY8380" fmla="*/ 157403 h 2397608"/>
              <a:gd name="connsiteX8381" fmla="*/ 3113950 w 5675092"/>
              <a:gd name="connsiteY8381" fmla="*/ 157393 h 2397608"/>
              <a:gd name="connsiteX8382" fmla="*/ 3262126 w 5675092"/>
              <a:gd name="connsiteY8382" fmla="*/ 2311416 h 2397608"/>
              <a:gd name="connsiteX8383" fmla="*/ 3260177 w 5675092"/>
              <a:gd name="connsiteY8383" fmla="*/ 2310145 h 2397608"/>
              <a:gd name="connsiteX8384" fmla="*/ 3260020 w 5675092"/>
              <a:gd name="connsiteY8384" fmla="*/ 2313844 h 2397608"/>
              <a:gd name="connsiteX8385" fmla="*/ 3260230 w 5675092"/>
              <a:gd name="connsiteY8385" fmla="*/ 2313824 h 2397608"/>
              <a:gd name="connsiteX8386" fmla="*/ 3119940 w 5675092"/>
              <a:gd name="connsiteY8386" fmla="*/ 173286 h 2397608"/>
              <a:gd name="connsiteX8387" fmla="*/ 3111914 w 5675092"/>
              <a:gd name="connsiteY8387" fmla="*/ 173286 h 2397608"/>
              <a:gd name="connsiteX8388" fmla="*/ 3114925 w 5675092"/>
              <a:gd name="connsiteY8388" fmla="*/ 171492 h 2397608"/>
              <a:gd name="connsiteX8389" fmla="*/ 3119940 w 5675092"/>
              <a:gd name="connsiteY8389" fmla="*/ 173286 h 2397608"/>
              <a:gd name="connsiteX8390" fmla="*/ 3133702 w 5675092"/>
              <a:gd name="connsiteY8390" fmla="*/ 173285 h 2397608"/>
              <a:gd name="connsiteX8391" fmla="*/ 3124526 w 5675092"/>
              <a:gd name="connsiteY8391" fmla="*/ 175677 h 2397608"/>
              <a:gd name="connsiteX8392" fmla="*/ 3128253 w 5675092"/>
              <a:gd name="connsiteY8392" fmla="*/ 172687 h 2397608"/>
              <a:gd name="connsiteX8393" fmla="*/ 3133702 w 5675092"/>
              <a:gd name="connsiteY8393" fmla="*/ 173285 h 2397608"/>
              <a:gd name="connsiteX8394" fmla="*/ 3160196 w 5675092"/>
              <a:gd name="connsiteY8394" fmla="*/ 175042 h 2397608"/>
              <a:gd name="connsiteX8395" fmla="*/ 3154986 w 5675092"/>
              <a:gd name="connsiteY8395" fmla="*/ 175678 h 2397608"/>
              <a:gd name="connsiteX8396" fmla="*/ 3145525 w 5675092"/>
              <a:gd name="connsiteY8396" fmla="*/ 180459 h 2397608"/>
              <a:gd name="connsiteX8397" fmla="*/ 3143162 w 5675092"/>
              <a:gd name="connsiteY8397" fmla="*/ 175678 h 2397608"/>
              <a:gd name="connsiteX8398" fmla="*/ 3133702 w 5675092"/>
              <a:gd name="connsiteY8398" fmla="*/ 175677 h 2397608"/>
              <a:gd name="connsiteX8399" fmla="*/ 3140794 w 5675092"/>
              <a:gd name="connsiteY8399" fmla="*/ 174182 h 2397608"/>
              <a:gd name="connsiteX8400" fmla="*/ 3147889 w 5675092"/>
              <a:gd name="connsiteY8400" fmla="*/ 178068 h 2397608"/>
              <a:gd name="connsiteX8401" fmla="*/ 3160196 w 5675092"/>
              <a:gd name="connsiteY8401" fmla="*/ 175042 h 2397608"/>
              <a:gd name="connsiteX8402" fmla="*/ 3191371 w 5675092"/>
              <a:gd name="connsiteY8402" fmla="*/ 143392 h 2397608"/>
              <a:gd name="connsiteX8403" fmla="*/ 3185262 w 5675092"/>
              <a:gd name="connsiteY8403" fmla="*/ 151283 h 2397608"/>
              <a:gd name="connsiteX8404" fmla="*/ 3135866 w 5675092"/>
              <a:gd name="connsiteY8404" fmla="*/ 161354 h 2397608"/>
              <a:gd name="connsiteX8405" fmla="*/ 3125300 w 5675092"/>
              <a:gd name="connsiteY8405" fmla="*/ 166943 h 2397608"/>
              <a:gd name="connsiteX8406" fmla="*/ 3129376 w 5675092"/>
              <a:gd name="connsiteY8406" fmla="*/ 161682 h 2397608"/>
              <a:gd name="connsiteX8407" fmla="*/ 3115310 w 5675092"/>
              <a:gd name="connsiteY8407" fmla="*/ 157021 h 2397608"/>
              <a:gd name="connsiteX8408" fmla="*/ 3114032 w 5675092"/>
              <a:gd name="connsiteY8408" fmla="*/ 157371 h 2397608"/>
              <a:gd name="connsiteX8409" fmla="*/ 3123474 w 5675092"/>
              <a:gd name="connsiteY8409" fmla="*/ 152186 h 2397608"/>
              <a:gd name="connsiteX8410" fmla="*/ 3133069 w 5675092"/>
              <a:gd name="connsiteY8410" fmla="*/ 148858 h 2397608"/>
              <a:gd name="connsiteX8411" fmla="*/ 3139816 w 5675092"/>
              <a:gd name="connsiteY8411" fmla="*/ 153574 h 2397608"/>
              <a:gd name="connsiteX8412" fmla="*/ 3176350 w 5675092"/>
              <a:gd name="connsiteY8412" fmla="*/ 146676 h 2397608"/>
              <a:gd name="connsiteX8413" fmla="*/ 3171895 w 5675092"/>
              <a:gd name="connsiteY8413" fmla="*/ 144374 h 2397608"/>
              <a:gd name="connsiteX8414" fmla="*/ 3182396 w 5675092"/>
              <a:gd name="connsiteY8414" fmla="*/ 142896 h 2397608"/>
              <a:gd name="connsiteX8415" fmla="*/ 3191371 w 5675092"/>
              <a:gd name="connsiteY8415" fmla="*/ 143392 h 2397608"/>
              <a:gd name="connsiteX8416" fmla="*/ 3343094 w 5675092"/>
              <a:gd name="connsiteY8416" fmla="*/ 2265666 h 2397608"/>
              <a:gd name="connsiteX8417" fmla="*/ 3325765 w 5675092"/>
              <a:gd name="connsiteY8417" fmla="*/ 2265597 h 2397608"/>
              <a:gd name="connsiteX8418" fmla="*/ 3321875 w 5675092"/>
              <a:gd name="connsiteY8418" fmla="*/ 2266121 h 2397608"/>
              <a:gd name="connsiteX8419" fmla="*/ 3315474 w 5675092"/>
              <a:gd name="connsiteY8419" fmla="*/ 2275010 h 2397608"/>
              <a:gd name="connsiteX8420" fmla="*/ 3325443 w 5675092"/>
              <a:gd name="connsiteY8420" fmla="*/ 2274033 h 2397608"/>
              <a:gd name="connsiteX8421" fmla="*/ 3334422 w 5675092"/>
              <a:gd name="connsiteY8421" fmla="*/ 2278721 h 2397608"/>
              <a:gd name="connsiteX8422" fmla="*/ 3343094 w 5675092"/>
              <a:gd name="connsiteY8422" fmla="*/ 2265666 h 2397608"/>
              <a:gd name="connsiteX8423" fmla="*/ 3201825 w 5675092"/>
              <a:gd name="connsiteY8423" fmla="*/ 145127 h 2397608"/>
              <a:gd name="connsiteX8424" fmla="*/ 3197808 w 5675092"/>
              <a:gd name="connsiteY8424" fmla="*/ 147725 h 2397608"/>
              <a:gd name="connsiteX8425" fmla="*/ 3193432 w 5675092"/>
              <a:gd name="connsiteY8425" fmla="*/ 143156 h 2397608"/>
              <a:gd name="connsiteX8426" fmla="*/ 3196628 w 5675092"/>
              <a:gd name="connsiteY8426" fmla="*/ 139703 h 2397608"/>
              <a:gd name="connsiteX8427" fmla="*/ 3201826 w 5675092"/>
              <a:gd name="connsiteY8427" fmla="*/ 145127 h 2397608"/>
              <a:gd name="connsiteX8428" fmla="*/ 3201826 w 5675092"/>
              <a:gd name="connsiteY8428" fmla="*/ 145128 h 2397608"/>
              <a:gd name="connsiteX8429" fmla="*/ 3201825 w 5675092"/>
              <a:gd name="connsiteY8429" fmla="*/ 145127 h 2397608"/>
              <a:gd name="connsiteX8430" fmla="*/ 3205841 w 5675092"/>
              <a:gd name="connsiteY8430" fmla="*/ 142531 h 2397608"/>
              <a:gd name="connsiteX8431" fmla="*/ 3201826 w 5675092"/>
              <a:gd name="connsiteY8431" fmla="*/ 145127 h 2397608"/>
              <a:gd name="connsiteX8432" fmla="*/ 3201465 w 5675092"/>
              <a:gd name="connsiteY8432" fmla="*/ 137963 h 2397608"/>
              <a:gd name="connsiteX8433" fmla="*/ 3203517 w 5675092"/>
              <a:gd name="connsiteY8433" fmla="*/ 137559 h 2397608"/>
              <a:gd name="connsiteX8434" fmla="*/ 3205841 w 5675092"/>
              <a:gd name="connsiteY8434" fmla="*/ 142531 h 2397608"/>
              <a:gd name="connsiteX8435" fmla="*/ 3358544 w 5675092"/>
              <a:gd name="connsiteY8435" fmla="*/ 2282070 h 2397608"/>
              <a:gd name="connsiteX8436" fmla="*/ 3336632 w 5675092"/>
              <a:gd name="connsiteY8436" fmla="*/ 2276078 h 2397608"/>
              <a:gd name="connsiteX8437" fmla="*/ 3358544 w 5675092"/>
              <a:gd name="connsiteY8437" fmla="*/ 2282070 h 2397608"/>
              <a:gd name="connsiteX8438" fmla="*/ 3373994 w 5675092"/>
              <a:gd name="connsiteY8438" fmla="*/ 2298474 h 2397608"/>
              <a:gd name="connsiteX8439" fmla="*/ 3366692 w 5675092"/>
              <a:gd name="connsiteY8439" fmla="*/ 2296477 h 2397608"/>
              <a:gd name="connsiteX8440" fmla="*/ 3373994 w 5675092"/>
              <a:gd name="connsiteY8440" fmla="*/ 2298474 h 2397608"/>
              <a:gd name="connsiteX8441" fmla="*/ 3373320 w 5675092"/>
              <a:gd name="connsiteY8441" fmla="*/ 2288547 h 2397608"/>
              <a:gd name="connsiteX8442" fmla="*/ 3346162 w 5675092"/>
              <a:gd name="connsiteY8442" fmla="*/ 2284470 h 2397608"/>
              <a:gd name="connsiteX8443" fmla="*/ 3315375 w 5675092"/>
              <a:gd name="connsiteY8443" fmla="*/ 2275147 h 2397608"/>
              <a:gd name="connsiteX8444" fmla="*/ 3307044 w 5675092"/>
              <a:gd name="connsiteY8444" fmla="*/ 2286717 h 2397608"/>
              <a:gd name="connsiteX8445" fmla="*/ 3306654 w 5675092"/>
              <a:gd name="connsiteY8445" fmla="*/ 2286847 h 2397608"/>
              <a:gd name="connsiteX8446" fmla="*/ 3307134 w 5675092"/>
              <a:gd name="connsiteY8446" fmla="*/ 2287827 h 2397608"/>
              <a:gd name="connsiteX8447" fmla="*/ 3306767 w 5675092"/>
              <a:gd name="connsiteY8447" fmla="*/ 2295811 h 2397608"/>
              <a:gd name="connsiteX8448" fmla="*/ 3302458 w 5675092"/>
              <a:gd name="connsiteY8448" fmla="*/ 2297535 h 2397608"/>
              <a:gd name="connsiteX8449" fmla="*/ 3301772 w 5675092"/>
              <a:gd name="connsiteY8449" fmla="*/ 2293603 h 2397608"/>
              <a:gd name="connsiteX8450" fmla="*/ 3306422 w 5675092"/>
              <a:gd name="connsiteY8450" fmla="*/ 2290741 h 2397608"/>
              <a:gd name="connsiteX8451" fmla="*/ 3306169 w 5675092"/>
              <a:gd name="connsiteY8451" fmla="*/ 2287010 h 2397608"/>
              <a:gd name="connsiteX8452" fmla="*/ 3284727 w 5675092"/>
              <a:gd name="connsiteY8452" fmla="*/ 2294185 h 2397608"/>
              <a:gd name="connsiteX8453" fmla="*/ 3279124 w 5675092"/>
              <a:gd name="connsiteY8453" fmla="*/ 2300661 h 2397608"/>
              <a:gd name="connsiteX8454" fmla="*/ 3282680 w 5675092"/>
              <a:gd name="connsiteY8454" fmla="*/ 2304053 h 2397608"/>
              <a:gd name="connsiteX8455" fmla="*/ 3290413 w 5675092"/>
              <a:gd name="connsiteY8455" fmla="*/ 2299164 h 2397608"/>
              <a:gd name="connsiteX8456" fmla="*/ 3287866 w 5675092"/>
              <a:gd name="connsiteY8456" fmla="*/ 2296844 h 2397608"/>
              <a:gd name="connsiteX8457" fmla="*/ 3297209 w 5675092"/>
              <a:gd name="connsiteY8457" fmla="*/ 2293716 h 2397608"/>
              <a:gd name="connsiteX8458" fmla="*/ 3324217 w 5675092"/>
              <a:gd name="connsiteY8458" fmla="*/ 2304349 h 2397608"/>
              <a:gd name="connsiteX8459" fmla="*/ 3325921 w 5675092"/>
              <a:gd name="connsiteY8459" fmla="*/ 2294259 h 2397608"/>
              <a:gd name="connsiteX8460" fmla="*/ 3340696 w 5675092"/>
              <a:gd name="connsiteY8460" fmla="*/ 2300736 h 2397608"/>
              <a:gd name="connsiteX8461" fmla="*/ 3373320 w 5675092"/>
              <a:gd name="connsiteY8461" fmla="*/ 2288547 h 2397608"/>
              <a:gd name="connsiteX8462" fmla="*/ 3230799 w 5675092"/>
              <a:gd name="connsiteY8462" fmla="*/ 138916 h 2397608"/>
              <a:gd name="connsiteX8463" fmla="*/ 3229359 w 5675092"/>
              <a:gd name="connsiteY8463" fmla="*/ 137978 h 2397608"/>
              <a:gd name="connsiteX8464" fmla="*/ 3227022 w 5675092"/>
              <a:gd name="connsiteY8464" fmla="*/ 134638 h 2397608"/>
              <a:gd name="connsiteX8465" fmla="*/ 3208450 w 5675092"/>
              <a:gd name="connsiteY8465" fmla="*/ 153174 h 2397608"/>
              <a:gd name="connsiteX8466" fmla="*/ 3207692 w 5675092"/>
              <a:gd name="connsiteY8466" fmla="*/ 138126 h 2397608"/>
              <a:gd name="connsiteX8467" fmla="*/ 3228805 w 5675092"/>
              <a:gd name="connsiteY8467" fmla="*/ 127005 h 2397608"/>
              <a:gd name="connsiteX8468" fmla="*/ 3229453 w 5675092"/>
              <a:gd name="connsiteY8468" fmla="*/ 134515 h 2397608"/>
              <a:gd name="connsiteX8469" fmla="*/ 3231726 w 5675092"/>
              <a:gd name="connsiteY8469" fmla="*/ 141943 h 2397608"/>
              <a:gd name="connsiteX8470" fmla="*/ 3227401 w 5675092"/>
              <a:gd name="connsiteY8470" fmla="*/ 142161 h 2397608"/>
              <a:gd name="connsiteX8471" fmla="*/ 3231064 w 5675092"/>
              <a:gd name="connsiteY8471" fmla="*/ 139783 h 2397608"/>
              <a:gd name="connsiteX8472" fmla="*/ 3231599 w 5675092"/>
              <a:gd name="connsiteY8472" fmla="*/ 139436 h 2397608"/>
              <a:gd name="connsiteX8473" fmla="*/ 3231064 w 5675092"/>
              <a:gd name="connsiteY8473" fmla="*/ 139783 h 2397608"/>
              <a:gd name="connsiteX8474" fmla="*/ 3230799 w 5675092"/>
              <a:gd name="connsiteY8474" fmla="*/ 138916 h 2397608"/>
              <a:gd name="connsiteX8475" fmla="*/ 3381106 w 5675092"/>
              <a:gd name="connsiteY8475" fmla="*/ 2293784 h 2397608"/>
              <a:gd name="connsiteX8476" fmla="*/ 3376373 w 5675092"/>
              <a:gd name="connsiteY8476" fmla="*/ 2298312 h 2397608"/>
              <a:gd name="connsiteX8477" fmla="*/ 3381130 w 5675092"/>
              <a:gd name="connsiteY8477" fmla="*/ 2297989 h 2397608"/>
              <a:gd name="connsiteX8478" fmla="*/ 3381106 w 5675092"/>
              <a:gd name="connsiteY8478" fmla="*/ 2293784 h 2397608"/>
              <a:gd name="connsiteX8479" fmla="*/ 3411873 w 5675092"/>
              <a:gd name="connsiteY8479" fmla="*/ 2337974 h 2397608"/>
              <a:gd name="connsiteX8480" fmla="*/ 3407913 w 5675092"/>
              <a:gd name="connsiteY8480" fmla="*/ 2346077 h 2397608"/>
              <a:gd name="connsiteX8481" fmla="*/ 3405204 w 5675092"/>
              <a:gd name="connsiteY8481" fmla="*/ 2335677 h 2397608"/>
              <a:gd name="connsiteX8482" fmla="*/ 3411873 w 5675092"/>
              <a:gd name="connsiteY8482" fmla="*/ 2337974 h 2397608"/>
              <a:gd name="connsiteX8483" fmla="*/ 3262900 w 5675092"/>
              <a:gd name="connsiteY8483" fmla="*/ 122893 h 2397608"/>
              <a:gd name="connsiteX8484" fmla="*/ 3261193 w 5675092"/>
              <a:gd name="connsiteY8484" fmla="*/ 130163 h 2397608"/>
              <a:gd name="connsiteX8485" fmla="*/ 3260952 w 5675092"/>
              <a:gd name="connsiteY8485" fmla="*/ 125385 h 2397608"/>
              <a:gd name="connsiteX8486" fmla="*/ 3262900 w 5675092"/>
              <a:gd name="connsiteY8486" fmla="*/ 122893 h 2397608"/>
              <a:gd name="connsiteX8487" fmla="*/ 3424618 w 5675092"/>
              <a:gd name="connsiteY8487" fmla="*/ 2305009 h 2397608"/>
              <a:gd name="connsiteX8488" fmla="*/ 3421901 w 5675092"/>
              <a:gd name="connsiteY8488" fmla="*/ 2300207 h 2397608"/>
              <a:gd name="connsiteX8489" fmla="*/ 3417312 w 5675092"/>
              <a:gd name="connsiteY8489" fmla="*/ 2303012 h 2397608"/>
              <a:gd name="connsiteX8490" fmla="*/ 3424618 w 5675092"/>
              <a:gd name="connsiteY8490" fmla="*/ 2305009 h 2397608"/>
              <a:gd name="connsiteX8491" fmla="*/ 3438719 w 5675092"/>
              <a:gd name="connsiteY8491" fmla="*/ 2301558 h 2397608"/>
              <a:gd name="connsiteX8492" fmla="*/ 3436340 w 5675092"/>
              <a:gd name="connsiteY8492" fmla="*/ 2301719 h 2397608"/>
              <a:gd name="connsiteX8493" fmla="*/ 3436340 w 5675092"/>
              <a:gd name="connsiteY8493" fmla="*/ 2301720 h 2397608"/>
              <a:gd name="connsiteX8494" fmla="*/ 3434854 w 5675092"/>
              <a:gd name="connsiteY8494" fmla="*/ 2301821 h 2397608"/>
              <a:gd name="connsiteX8495" fmla="*/ 3436846 w 5675092"/>
              <a:gd name="connsiteY8495" fmla="*/ 2309165 h 2397608"/>
              <a:gd name="connsiteX8496" fmla="*/ 3436340 w 5675092"/>
              <a:gd name="connsiteY8496" fmla="*/ 2301720 h 2397608"/>
              <a:gd name="connsiteX8497" fmla="*/ 3459451 w 5675092"/>
              <a:gd name="connsiteY8497" fmla="*/ 2290177 h 2397608"/>
              <a:gd name="connsiteX8498" fmla="*/ 3455456 w 5675092"/>
              <a:gd name="connsiteY8498" fmla="*/ 2287465 h 2397608"/>
              <a:gd name="connsiteX8499" fmla="*/ 3452311 w 5675092"/>
              <a:gd name="connsiteY8499" fmla="*/ 2286401 h 2397608"/>
              <a:gd name="connsiteX8500" fmla="*/ 3453613 w 5675092"/>
              <a:gd name="connsiteY8500" fmla="*/ 2287768 h 2397608"/>
              <a:gd name="connsiteX8501" fmla="*/ 3459451 w 5675092"/>
              <a:gd name="connsiteY8501" fmla="*/ 2290177 h 2397608"/>
              <a:gd name="connsiteX8502" fmla="*/ 3484247 w 5675092"/>
              <a:gd name="connsiteY8502" fmla="*/ 2303452 h 2397608"/>
              <a:gd name="connsiteX8503" fmla="*/ 3476774 w 5675092"/>
              <a:gd name="connsiteY8503" fmla="*/ 2298973 h 2397608"/>
              <a:gd name="connsiteX8504" fmla="*/ 3479827 w 5675092"/>
              <a:gd name="connsiteY8504" fmla="*/ 2308739 h 2397608"/>
              <a:gd name="connsiteX8505" fmla="*/ 3484247 w 5675092"/>
              <a:gd name="connsiteY8505" fmla="*/ 2303452 h 2397608"/>
              <a:gd name="connsiteX8506" fmla="*/ 3488036 w 5675092"/>
              <a:gd name="connsiteY8506" fmla="*/ 2325687 h 2397608"/>
              <a:gd name="connsiteX8507" fmla="*/ 3481169 w 5675092"/>
              <a:gd name="connsiteY8507" fmla="*/ 2326153 h 2397608"/>
              <a:gd name="connsiteX8508" fmla="*/ 3480683 w 5675092"/>
              <a:gd name="connsiteY8508" fmla="*/ 2318995 h 2397608"/>
              <a:gd name="connsiteX8509" fmla="*/ 3485424 w 5675092"/>
              <a:gd name="connsiteY8509" fmla="*/ 2321071 h 2397608"/>
              <a:gd name="connsiteX8510" fmla="*/ 3485586 w 5675092"/>
              <a:gd name="connsiteY8510" fmla="*/ 2323457 h 2397608"/>
              <a:gd name="connsiteX8511" fmla="*/ 3488036 w 5675092"/>
              <a:gd name="connsiteY8511" fmla="*/ 2325687 h 2397608"/>
              <a:gd name="connsiteX8512" fmla="*/ 3343089 w 5675092"/>
              <a:gd name="connsiteY8512" fmla="*/ 118764 h 2397608"/>
              <a:gd name="connsiteX8513" fmla="*/ 3341570 w 5675092"/>
              <a:gd name="connsiteY8513" fmla="*/ 120709 h 2397608"/>
              <a:gd name="connsiteX8514" fmla="*/ 3341849 w 5675092"/>
              <a:gd name="connsiteY8514" fmla="*/ 119014 h 2397608"/>
              <a:gd name="connsiteX8515" fmla="*/ 3345612 w 5675092"/>
              <a:gd name="connsiteY8515" fmla="*/ 126110 h 2397608"/>
              <a:gd name="connsiteX8516" fmla="*/ 3343089 w 5675092"/>
              <a:gd name="connsiteY8516" fmla="*/ 118764 h 2397608"/>
              <a:gd name="connsiteX8517" fmla="*/ 3341880 w 5675092"/>
              <a:gd name="connsiteY8517" fmla="*/ 118825 h 2397608"/>
              <a:gd name="connsiteX8518" fmla="*/ 3341849 w 5675092"/>
              <a:gd name="connsiteY8518" fmla="*/ 119014 h 2397608"/>
              <a:gd name="connsiteX8519" fmla="*/ 3334820 w 5675092"/>
              <a:gd name="connsiteY8519" fmla="*/ 120427 h 2397608"/>
              <a:gd name="connsiteX8520" fmla="*/ 3334990 w 5675092"/>
              <a:gd name="connsiteY8520" fmla="*/ 129136 h 2397608"/>
              <a:gd name="connsiteX8521" fmla="*/ 3345612 w 5675092"/>
              <a:gd name="connsiteY8521" fmla="*/ 126110 h 2397608"/>
              <a:gd name="connsiteX8522" fmla="*/ 3365322 w 5675092"/>
              <a:gd name="connsiteY8522" fmla="*/ 138610 h 2397608"/>
              <a:gd name="connsiteX8523" fmla="*/ 3365322 w 5675092"/>
              <a:gd name="connsiteY8523" fmla="*/ 148175 h 2397608"/>
              <a:gd name="connsiteX8524" fmla="*/ 3360736 w 5675092"/>
              <a:gd name="connsiteY8524" fmla="*/ 145784 h 2397608"/>
              <a:gd name="connsiteX8525" fmla="*/ 3365322 w 5675092"/>
              <a:gd name="connsiteY8525" fmla="*/ 138610 h 2397608"/>
              <a:gd name="connsiteX8526" fmla="*/ 3515456 w 5675092"/>
              <a:gd name="connsiteY8526" fmla="*/ 2306361 h 2397608"/>
              <a:gd name="connsiteX8527" fmla="*/ 3513459 w 5675092"/>
              <a:gd name="connsiteY8527" fmla="*/ 2314201 h 2397608"/>
              <a:gd name="connsiteX8528" fmla="*/ 3503217 w 5675092"/>
              <a:gd name="connsiteY8528" fmla="*/ 2312329 h 2397608"/>
              <a:gd name="connsiteX8529" fmla="*/ 3509900 w 5675092"/>
              <a:gd name="connsiteY8529" fmla="*/ 2299034 h 2397608"/>
              <a:gd name="connsiteX8530" fmla="*/ 3515456 w 5675092"/>
              <a:gd name="connsiteY8530" fmla="*/ 2306361 h 2397608"/>
              <a:gd name="connsiteX8531" fmla="*/ 3375333 w 5675092"/>
              <a:gd name="connsiteY8531" fmla="*/ 117139 h 2397608"/>
              <a:gd name="connsiteX8532" fmla="*/ 3356236 w 5675092"/>
              <a:gd name="connsiteY8532" fmla="*/ 123083 h 2397608"/>
              <a:gd name="connsiteX8533" fmla="*/ 3375333 w 5675092"/>
              <a:gd name="connsiteY8533" fmla="*/ 117139 h 2397608"/>
              <a:gd name="connsiteX8534" fmla="*/ 3387855 w 5675092"/>
              <a:gd name="connsiteY8534" fmla="*/ 109036 h 2397608"/>
              <a:gd name="connsiteX8535" fmla="*/ 3383680 w 5675092"/>
              <a:gd name="connsiteY8535" fmla="*/ 111737 h 2397608"/>
              <a:gd name="connsiteX8536" fmla="*/ 3387855 w 5675092"/>
              <a:gd name="connsiteY8536" fmla="*/ 109036 h 2397608"/>
              <a:gd name="connsiteX8537" fmla="*/ 3415855 w 5675092"/>
              <a:gd name="connsiteY8537" fmla="*/ 137741 h 2397608"/>
              <a:gd name="connsiteX8538" fmla="*/ 3415148 w 5675092"/>
              <a:gd name="connsiteY8538" fmla="*/ 140004 h 2397608"/>
              <a:gd name="connsiteX8539" fmla="*/ 3414892 w 5675092"/>
              <a:gd name="connsiteY8539" fmla="*/ 134928 h 2397608"/>
              <a:gd name="connsiteX8540" fmla="*/ 3410406 w 5675092"/>
              <a:gd name="connsiteY8540" fmla="*/ 132610 h 2397608"/>
              <a:gd name="connsiteX8541" fmla="*/ 3410582 w 5675092"/>
              <a:gd name="connsiteY8541" fmla="*/ 128626 h 2397608"/>
              <a:gd name="connsiteX8542" fmla="*/ 3414637 w 5675092"/>
              <a:gd name="connsiteY8542" fmla="*/ 129852 h 2397608"/>
              <a:gd name="connsiteX8543" fmla="*/ 3415855 w 5675092"/>
              <a:gd name="connsiteY8543" fmla="*/ 137741 h 2397608"/>
              <a:gd name="connsiteX8544" fmla="*/ 3604660 w 5675092"/>
              <a:gd name="connsiteY8544" fmla="*/ 2283010 h 2397608"/>
              <a:gd name="connsiteX8545" fmla="*/ 3580800 w 5675092"/>
              <a:gd name="connsiteY8545" fmla="*/ 2287026 h 2397608"/>
              <a:gd name="connsiteX8546" fmla="*/ 3580152 w 5675092"/>
              <a:gd name="connsiteY8546" fmla="*/ 2277483 h 2397608"/>
              <a:gd name="connsiteX8547" fmla="*/ 3599372 w 5675092"/>
              <a:gd name="connsiteY8547" fmla="*/ 2276178 h 2397608"/>
              <a:gd name="connsiteX8548" fmla="*/ 3604660 w 5675092"/>
              <a:gd name="connsiteY8548" fmla="*/ 2283010 h 2397608"/>
              <a:gd name="connsiteX8549" fmla="*/ 3462572 w 5675092"/>
              <a:gd name="connsiteY8549" fmla="*/ 137649 h 2397608"/>
              <a:gd name="connsiteX8550" fmla="*/ 3443600 w 5675092"/>
              <a:gd name="connsiteY8550" fmla="*/ 146078 h 2397608"/>
              <a:gd name="connsiteX8551" fmla="*/ 3462572 w 5675092"/>
              <a:gd name="connsiteY8551" fmla="*/ 137649 h 2397608"/>
              <a:gd name="connsiteX8552" fmla="*/ 3474592 w 5675092"/>
              <a:gd name="connsiteY8552" fmla="*/ 119608 h 2397608"/>
              <a:gd name="connsiteX8553" fmla="*/ 3468270 w 5675092"/>
              <a:gd name="connsiteY8553" fmla="*/ 122417 h 2397608"/>
              <a:gd name="connsiteX8554" fmla="*/ 3474592 w 5675092"/>
              <a:gd name="connsiteY8554" fmla="*/ 119608 h 2397608"/>
              <a:gd name="connsiteX8555" fmla="*/ 3626073 w 5675092"/>
              <a:gd name="connsiteY8555" fmla="*/ 2276762 h 2397608"/>
              <a:gd name="connsiteX8556" fmla="*/ 3624477 w 5675092"/>
              <a:gd name="connsiteY8556" fmla="*/ 2279826 h 2397608"/>
              <a:gd name="connsiteX8557" fmla="*/ 3626397 w 5675092"/>
              <a:gd name="connsiteY8557" fmla="*/ 2281534 h 2397608"/>
              <a:gd name="connsiteX8558" fmla="*/ 3623632 w 5675092"/>
              <a:gd name="connsiteY8558" fmla="*/ 2281453 h 2397608"/>
              <a:gd name="connsiteX8559" fmla="*/ 3622516 w 5675092"/>
              <a:gd name="connsiteY8559" fmla="*/ 2283595 h 2397608"/>
              <a:gd name="connsiteX8560" fmla="*/ 3618227 w 5675092"/>
              <a:gd name="connsiteY8560" fmla="*/ 2279691 h 2397608"/>
              <a:gd name="connsiteX8561" fmla="*/ 3618303 w 5675092"/>
              <a:gd name="connsiteY8561" fmla="*/ 2279663 h 2397608"/>
              <a:gd name="connsiteX8562" fmla="*/ 3615777 w 5675092"/>
              <a:gd name="connsiteY8562" fmla="*/ 2277461 h 2397608"/>
              <a:gd name="connsiteX8563" fmla="*/ 3621893 w 5675092"/>
              <a:gd name="connsiteY8563" fmla="*/ 2278323 h 2397608"/>
              <a:gd name="connsiteX8564" fmla="*/ 3481488 w 5675092"/>
              <a:gd name="connsiteY8564" fmla="*/ 123464 h 2397608"/>
              <a:gd name="connsiteX8565" fmla="*/ 3481042 w 5675092"/>
              <a:gd name="connsiteY8565" fmla="*/ 119283 h 2397608"/>
              <a:gd name="connsiteX8566" fmla="*/ 3476742 w 5675092"/>
              <a:gd name="connsiteY8566" fmla="*/ 119500 h 2397608"/>
              <a:gd name="connsiteX8567" fmla="*/ 3481488 w 5675092"/>
              <a:gd name="connsiteY8567" fmla="*/ 123464 h 2397608"/>
              <a:gd name="connsiteX8568" fmla="*/ 3633375 w 5675092"/>
              <a:gd name="connsiteY8568" fmla="*/ 2243658 h 2397608"/>
              <a:gd name="connsiteX8569" fmla="*/ 3633096 w 5675092"/>
              <a:gd name="connsiteY8569" fmla="*/ 2243475 h 2397608"/>
              <a:gd name="connsiteX8570" fmla="*/ 3633081 w 5675092"/>
              <a:gd name="connsiteY8570" fmla="*/ 2243608 h 2397608"/>
              <a:gd name="connsiteX8571" fmla="*/ 3519235 w 5675092"/>
              <a:gd name="connsiteY8571" fmla="*/ 107395 h 2397608"/>
              <a:gd name="connsiteX8572" fmla="*/ 3512910 w 5675092"/>
              <a:gd name="connsiteY8572" fmla="*/ 110204 h 2397608"/>
              <a:gd name="connsiteX8573" fmla="*/ 3517336 w 5675092"/>
              <a:gd name="connsiteY8573" fmla="*/ 112472 h 2397608"/>
              <a:gd name="connsiteX8574" fmla="*/ 3519235 w 5675092"/>
              <a:gd name="connsiteY8574" fmla="*/ 107395 h 2397608"/>
              <a:gd name="connsiteX8575" fmla="*/ 3668636 w 5675092"/>
              <a:gd name="connsiteY8575" fmla="*/ 2230559 h 2397608"/>
              <a:gd name="connsiteX8576" fmla="*/ 3663524 w 5675092"/>
              <a:gd name="connsiteY8576" fmla="*/ 2230266 h 2397608"/>
              <a:gd name="connsiteX8577" fmla="*/ 3659441 w 5675092"/>
              <a:gd name="connsiteY8577" fmla="*/ 2231882 h 2397608"/>
              <a:gd name="connsiteX8578" fmla="*/ 3661752 w 5675092"/>
              <a:gd name="connsiteY8578" fmla="*/ 2232972 h 2397608"/>
              <a:gd name="connsiteX8579" fmla="*/ 3665363 w 5675092"/>
              <a:gd name="connsiteY8579" fmla="*/ 2232824 h 2397608"/>
              <a:gd name="connsiteX8580" fmla="*/ 3663187 w 5675092"/>
              <a:gd name="connsiteY8580" fmla="*/ 2230589 h 2397608"/>
              <a:gd name="connsiteX8581" fmla="*/ 3668570 w 5675092"/>
              <a:gd name="connsiteY8581" fmla="*/ 2230688 h 2397608"/>
              <a:gd name="connsiteX8582" fmla="*/ 3532258 w 5675092"/>
              <a:gd name="connsiteY8582" fmla="*/ 109229 h 2397608"/>
              <a:gd name="connsiteX8583" fmla="*/ 3530108 w 5675092"/>
              <a:gd name="connsiteY8583" fmla="*/ 109338 h 2397608"/>
              <a:gd name="connsiteX8584" fmla="*/ 3529732 w 5675092"/>
              <a:gd name="connsiteY8584" fmla="*/ 101884 h 2397608"/>
              <a:gd name="connsiteX8585" fmla="*/ 3532258 w 5675092"/>
              <a:gd name="connsiteY8585" fmla="*/ 109229 h 2397608"/>
              <a:gd name="connsiteX8586" fmla="*/ 3687686 w 5675092"/>
              <a:gd name="connsiteY8586" fmla="*/ 2270180 h 2397608"/>
              <a:gd name="connsiteX8587" fmla="*/ 3678776 w 5675092"/>
              <a:gd name="connsiteY8587" fmla="*/ 2282770 h 2397608"/>
              <a:gd name="connsiteX8588" fmla="*/ 3673913 w 5675092"/>
              <a:gd name="connsiteY8588" fmla="*/ 2283100 h 2397608"/>
              <a:gd name="connsiteX8589" fmla="*/ 3665970 w 5675092"/>
              <a:gd name="connsiteY8589" fmla="*/ 2274051 h 2397608"/>
              <a:gd name="connsiteX8590" fmla="*/ 3661756 w 5675092"/>
              <a:gd name="connsiteY8590" fmla="*/ 2283926 h 2397608"/>
              <a:gd name="connsiteX8591" fmla="*/ 3649116 w 5675092"/>
              <a:gd name="connsiteY8591" fmla="*/ 2277593 h 2397608"/>
              <a:gd name="connsiteX8592" fmla="*/ 3648467 w 5675092"/>
              <a:gd name="connsiteY8592" fmla="*/ 2268050 h 2397608"/>
              <a:gd name="connsiteX8593" fmla="*/ 3687686 w 5675092"/>
              <a:gd name="connsiteY8593" fmla="*/ 2270180 h 2397608"/>
              <a:gd name="connsiteX8594" fmla="*/ 3708207 w 5675092"/>
              <a:gd name="connsiteY8594" fmla="*/ 2355243 h 2397608"/>
              <a:gd name="connsiteX8595" fmla="*/ 3702467 w 5675092"/>
              <a:gd name="connsiteY8595" fmla="*/ 2356231 h 2397608"/>
              <a:gd name="connsiteX8596" fmla="*/ 3704884 w 5675092"/>
              <a:gd name="connsiteY8596" fmla="*/ 2348337 h 2397608"/>
              <a:gd name="connsiteX8597" fmla="*/ 3708207 w 5675092"/>
              <a:gd name="connsiteY8597" fmla="*/ 2355243 h 2397608"/>
              <a:gd name="connsiteX8598" fmla="*/ 3697599 w 5675092"/>
              <a:gd name="connsiteY8598" fmla="*/ 2194174 h 2397608"/>
              <a:gd name="connsiteX8599" fmla="*/ 3697456 w 5675092"/>
              <a:gd name="connsiteY8599" fmla="*/ 2194183 h 2397608"/>
              <a:gd name="connsiteX8600" fmla="*/ 3697410 w 5675092"/>
              <a:gd name="connsiteY8600" fmla="*/ 2194301 h 2397608"/>
              <a:gd name="connsiteX8601" fmla="*/ 3709717 w 5675092"/>
              <a:gd name="connsiteY8601" fmla="*/ 2361491 h 2397608"/>
              <a:gd name="connsiteX8602" fmla="*/ 3704884 w 5675092"/>
              <a:gd name="connsiteY8602" fmla="*/ 2368664 h 2397608"/>
              <a:gd name="connsiteX8603" fmla="*/ 3704884 w 5675092"/>
              <a:gd name="connsiteY8603" fmla="*/ 2361491 h 2397608"/>
              <a:gd name="connsiteX8604" fmla="*/ 3709717 w 5675092"/>
              <a:gd name="connsiteY8604" fmla="*/ 2361491 h 2397608"/>
              <a:gd name="connsiteX8605" fmla="*/ 3714551 w 5675092"/>
              <a:gd name="connsiteY8605" fmla="*/ 2393777 h 2397608"/>
              <a:gd name="connsiteX8606" fmla="*/ 3707301 w 5675092"/>
              <a:gd name="connsiteY8606" fmla="*/ 2396167 h 2397608"/>
              <a:gd name="connsiteX8607" fmla="*/ 3709717 w 5675092"/>
              <a:gd name="connsiteY8607" fmla="*/ 2386601 h 2397608"/>
              <a:gd name="connsiteX8608" fmla="*/ 3709717 w 5675092"/>
              <a:gd name="connsiteY8608" fmla="*/ 2391385 h 2397608"/>
              <a:gd name="connsiteX8609" fmla="*/ 3714551 w 5675092"/>
              <a:gd name="connsiteY8609" fmla="*/ 2393777 h 2397608"/>
              <a:gd name="connsiteX8610" fmla="*/ 3708766 w 5675092"/>
              <a:gd name="connsiteY8610" fmla="*/ 2275939 h 2397608"/>
              <a:gd name="connsiteX8611" fmla="*/ 3690785 w 5675092"/>
              <a:gd name="connsiteY8611" fmla="*/ 2281955 h 2397608"/>
              <a:gd name="connsiteX8612" fmla="*/ 3688172 w 5675092"/>
              <a:gd name="connsiteY8612" fmla="*/ 2277338 h 2397608"/>
              <a:gd name="connsiteX8613" fmla="*/ 3696999 w 5675092"/>
              <a:gd name="connsiteY8613" fmla="*/ 2271945 h 2397608"/>
              <a:gd name="connsiteX8614" fmla="*/ 3708766 w 5675092"/>
              <a:gd name="connsiteY8614" fmla="*/ 2275939 h 2397608"/>
              <a:gd name="connsiteX8615" fmla="*/ 3563625 w 5675092"/>
              <a:gd name="connsiteY8615" fmla="*/ 90213 h 2397608"/>
              <a:gd name="connsiteX8616" fmla="*/ 3555404 w 5675092"/>
              <a:gd name="connsiteY8616" fmla="*/ 98099 h 2397608"/>
              <a:gd name="connsiteX8617" fmla="*/ 3553504 w 5675092"/>
              <a:gd name="connsiteY8617" fmla="*/ 103176 h 2397608"/>
              <a:gd name="connsiteX8618" fmla="*/ 3563625 w 5675092"/>
              <a:gd name="connsiteY8618" fmla="*/ 90213 h 2397608"/>
              <a:gd name="connsiteX8619" fmla="*/ 3718899 w 5675092"/>
              <a:gd name="connsiteY8619" fmla="*/ 2272853 h 2397608"/>
              <a:gd name="connsiteX8620" fmla="*/ 3714016 w 5675092"/>
              <a:gd name="connsiteY8620" fmla="*/ 2274983 h 2397608"/>
              <a:gd name="connsiteX8621" fmla="*/ 3710891 w 5675092"/>
              <a:gd name="connsiteY8621" fmla="*/ 2273397 h 2397608"/>
              <a:gd name="connsiteX8622" fmla="*/ 3718899 w 5675092"/>
              <a:gd name="connsiteY8622" fmla="*/ 2272853 h 2397608"/>
              <a:gd name="connsiteX8623" fmla="*/ 3572852 w 5675092"/>
              <a:gd name="connsiteY8623" fmla="*/ 102201 h 2397608"/>
              <a:gd name="connsiteX8624" fmla="*/ 3568301 w 5675092"/>
              <a:gd name="connsiteY8624" fmla="*/ 97449 h 2397608"/>
              <a:gd name="connsiteX8625" fmla="*/ 3568330 w 5675092"/>
              <a:gd name="connsiteY8625" fmla="*/ 103363 h 2397608"/>
              <a:gd name="connsiteX8626" fmla="*/ 3567278 w 5675092"/>
              <a:gd name="connsiteY8626" fmla="*/ 105954 h 2397608"/>
              <a:gd name="connsiteX8627" fmla="*/ 3568354 w 5675092"/>
              <a:gd name="connsiteY8627" fmla="*/ 106042 h 2397608"/>
              <a:gd name="connsiteX8628" fmla="*/ 3573771 w 5675092"/>
              <a:gd name="connsiteY8628" fmla="*/ 79686 h 2397608"/>
              <a:gd name="connsiteX8629" fmla="*/ 3571824 w 5675092"/>
              <a:gd name="connsiteY8629" fmla="*/ 82178 h 2397608"/>
              <a:gd name="connsiteX8630" fmla="*/ 3571945 w 5675092"/>
              <a:gd name="connsiteY8630" fmla="*/ 84566 h 2397608"/>
              <a:gd name="connsiteX8631" fmla="*/ 3567927 w 5675092"/>
              <a:gd name="connsiteY8631" fmla="*/ 87164 h 2397608"/>
              <a:gd name="connsiteX8632" fmla="*/ 3567565 w 5675092"/>
              <a:gd name="connsiteY8632" fmla="*/ 79999 h 2397608"/>
              <a:gd name="connsiteX8633" fmla="*/ 3573771 w 5675092"/>
              <a:gd name="connsiteY8633" fmla="*/ 79686 h 2397608"/>
              <a:gd name="connsiteX8634" fmla="*/ 3732629 w 5675092"/>
              <a:gd name="connsiteY8634" fmla="*/ 2271922 h 2397608"/>
              <a:gd name="connsiteX8635" fmla="*/ 3727234 w 5675092"/>
              <a:gd name="connsiteY8635" fmla="*/ 2272888 h 2397608"/>
              <a:gd name="connsiteX8636" fmla="*/ 3723312 w 5675092"/>
              <a:gd name="connsiteY8636" fmla="*/ 2270157 h 2397608"/>
              <a:gd name="connsiteX8637" fmla="*/ 3732629 w 5675092"/>
              <a:gd name="connsiteY8637" fmla="*/ 2271922 h 2397608"/>
              <a:gd name="connsiteX8638" fmla="*/ 3734830 w 5675092"/>
              <a:gd name="connsiteY8638" fmla="*/ 2204712 h 2397608"/>
              <a:gd name="connsiteX8639" fmla="*/ 3730732 w 5675092"/>
              <a:gd name="connsiteY8639" fmla="*/ 2201171 h 2397608"/>
              <a:gd name="connsiteX8640" fmla="*/ 3718702 w 5675092"/>
              <a:gd name="connsiteY8640" fmla="*/ 2204793 h 2397608"/>
              <a:gd name="connsiteX8641" fmla="*/ 3721056 w 5675092"/>
              <a:gd name="connsiteY8641" fmla="*/ 2205546 h 2397608"/>
              <a:gd name="connsiteX8642" fmla="*/ 3594289 w 5675092"/>
              <a:gd name="connsiteY8642" fmla="*/ 80881 h 2397608"/>
              <a:gd name="connsiteX8643" fmla="*/ 3587542 w 5675092"/>
              <a:gd name="connsiteY8643" fmla="*/ 88529 h 2397608"/>
              <a:gd name="connsiteX8644" fmla="*/ 3587056 w 5675092"/>
              <a:gd name="connsiteY8644" fmla="*/ 81372 h 2397608"/>
              <a:gd name="connsiteX8645" fmla="*/ 3594289 w 5675092"/>
              <a:gd name="connsiteY8645" fmla="*/ 80881 h 2397608"/>
              <a:gd name="connsiteX8646" fmla="*/ 3741768 w 5675092"/>
              <a:gd name="connsiteY8646" fmla="*/ 2210707 h 2397608"/>
              <a:gd name="connsiteX8647" fmla="*/ 3739056 w 5675092"/>
              <a:gd name="connsiteY8647" fmla="*/ 2208363 h 2397608"/>
              <a:gd name="connsiteX8648" fmla="*/ 3738888 w 5675092"/>
              <a:gd name="connsiteY8648" fmla="*/ 2208387 h 2397608"/>
              <a:gd name="connsiteX8649" fmla="*/ 3734054 w 5675092"/>
              <a:gd name="connsiteY8649" fmla="*/ 2209080 h 2397608"/>
              <a:gd name="connsiteX8650" fmla="*/ 3758943 w 5675092"/>
              <a:gd name="connsiteY8650" fmla="*/ 2268373 h 2397608"/>
              <a:gd name="connsiteX8651" fmla="*/ 3746460 w 5675092"/>
              <a:gd name="connsiteY8651" fmla="*/ 2266188 h 2397608"/>
              <a:gd name="connsiteX8652" fmla="*/ 3739644 w 5675092"/>
              <a:gd name="connsiteY8652" fmla="*/ 2270546 h 2397608"/>
              <a:gd name="connsiteX8653" fmla="*/ 3732467 w 5675092"/>
              <a:gd name="connsiteY8653" fmla="*/ 2269535 h 2397608"/>
              <a:gd name="connsiteX8654" fmla="*/ 3741905 w 5675092"/>
              <a:gd name="connsiteY8654" fmla="*/ 2268894 h 2397608"/>
              <a:gd name="connsiteX8655" fmla="*/ 3743939 w 5675092"/>
              <a:gd name="connsiteY8655" fmla="*/ 2263963 h 2397608"/>
              <a:gd name="connsiteX8656" fmla="*/ 3753701 w 5675092"/>
              <a:gd name="connsiteY8656" fmla="*/ 2268093 h 2397608"/>
              <a:gd name="connsiteX8657" fmla="*/ 3758943 w 5675092"/>
              <a:gd name="connsiteY8657" fmla="*/ 2268373 h 2397608"/>
              <a:gd name="connsiteX8658" fmla="*/ 3757977 w 5675092"/>
              <a:gd name="connsiteY8658" fmla="*/ 2227067 h 2397608"/>
              <a:gd name="connsiteX8659" fmla="*/ 3756856 w 5675092"/>
              <a:gd name="connsiteY8659" fmla="*/ 2226178 h 2397608"/>
              <a:gd name="connsiteX8660" fmla="*/ 3756877 w 5675092"/>
              <a:gd name="connsiteY8660" fmla="*/ 2225992 h 2397608"/>
              <a:gd name="connsiteX8661" fmla="*/ 3754957 w 5675092"/>
              <a:gd name="connsiteY8661" fmla="*/ 2224148 h 2397608"/>
              <a:gd name="connsiteX8662" fmla="*/ 3750301 w 5675092"/>
              <a:gd name="connsiteY8662" fmla="*/ 2225088 h 2397608"/>
              <a:gd name="connsiteX8663" fmla="*/ 3753521 w 5675092"/>
              <a:gd name="connsiteY8663" fmla="*/ 2230790 h 2397608"/>
              <a:gd name="connsiteX8664" fmla="*/ 3757313 w 5675092"/>
              <a:gd name="connsiteY8664" fmla="*/ 2217131 h 2397608"/>
              <a:gd name="connsiteX8665" fmla="*/ 3695973 w 5675092"/>
              <a:gd name="connsiteY8665" fmla="*/ 2203844 h 2397608"/>
              <a:gd name="connsiteX8666" fmla="*/ 3716363 w 5675092"/>
              <a:gd name="connsiteY8666" fmla="*/ 2207445 h 2397608"/>
              <a:gd name="connsiteX8667" fmla="*/ 3725548 w 5675092"/>
              <a:gd name="connsiteY8667" fmla="*/ 2194355 h 2397608"/>
              <a:gd name="connsiteX8668" fmla="*/ 3698709 w 5675092"/>
              <a:gd name="connsiteY8668" fmla="*/ 2195477 h 2397608"/>
              <a:gd name="connsiteX8669" fmla="*/ 3696357 w 5675092"/>
              <a:gd name="connsiteY8669" fmla="*/ 2197089 h 2397608"/>
              <a:gd name="connsiteX8670" fmla="*/ 3696313 w 5675092"/>
              <a:gd name="connsiteY8670" fmla="*/ 2197204 h 2397608"/>
              <a:gd name="connsiteX8671" fmla="*/ 3696266 w 5675092"/>
              <a:gd name="connsiteY8671" fmla="*/ 2197152 h 2397608"/>
              <a:gd name="connsiteX8672" fmla="*/ 3695476 w 5675092"/>
              <a:gd name="connsiteY8672" fmla="*/ 2197693 h 2397608"/>
              <a:gd name="connsiteX8673" fmla="*/ 3693297 w 5675092"/>
              <a:gd name="connsiteY8673" fmla="*/ 2201532 h 2397608"/>
              <a:gd name="connsiteX8674" fmla="*/ 3693848 w 5675092"/>
              <a:gd name="connsiteY8674" fmla="*/ 2197482 h 2397608"/>
              <a:gd name="connsiteX8675" fmla="*/ 3695216 w 5675092"/>
              <a:gd name="connsiteY8675" fmla="*/ 2195992 h 2397608"/>
              <a:gd name="connsiteX8676" fmla="*/ 3693775 w 5675092"/>
              <a:gd name="connsiteY8676" fmla="*/ 2194402 h 2397608"/>
              <a:gd name="connsiteX8677" fmla="*/ 3692976 w 5675092"/>
              <a:gd name="connsiteY8677" fmla="*/ 2194449 h 2397608"/>
              <a:gd name="connsiteX8678" fmla="*/ 3685106 w 5675092"/>
              <a:gd name="connsiteY8678" fmla="*/ 2200049 h 2397608"/>
              <a:gd name="connsiteX8679" fmla="*/ 3688328 w 5675092"/>
              <a:gd name="connsiteY8679" fmla="*/ 2212297 h 2397608"/>
              <a:gd name="connsiteX8680" fmla="*/ 3678618 w 5675092"/>
              <a:gd name="connsiteY8680" fmla="*/ 2218878 h 2397608"/>
              <a:gd name="connsiteX8681" fmla="*/ 3675849 w 5675092"/>
              <a:gd name="connsiteY8681" fmla="*/ 2224608 h 2397608"/>
              <a:gd name="connsiteX8682" fmla="*/ 3677099 w 5675092"/>
              <a:gd name="connsiteY8682" fmla="*/ 2222579 h 2397608"/>
              <a:gd name="connsiteX8683" fmla="*/ 3683163 w 5675092"/>
              <a:gd name="connsiteY8683" fmla="*/ 2227271 h 2397608"/>
              <a:gd name="connsiteX8684" fmla="*/ 3689119 w 5675092"/>
              <a:gd name="connsiteY8684" fmla="*/ 2227010 h 2397608"/>
              <a:gd name="connsiteX8685" fmla="*/ 3689033 w 5675092"/>
              <a:gd name="connsiteY8685" fmla="*/ 2222321 h 2397608"/>
              <a:gd name="connsiteX8686" fmla="*/ 3693438 w 5675092"/>
              <a:gd name="connsiteY8686" fmla="*/ 2219454 h 2397608"/>
              <a:gd name="connsiteX8687" fmla="*/ 3695190 w 5675092"/>
              <a:gd name="connsiteY8687" fmla="*/ 2225137 h 2397608"/>
              <a:gd name="connsiteX8688" fmla="*/ 3696254 w 5675092"/>
              <a:gd name="connsiteY8688" fmla="*/ 2224180 h 2397608"/>
              <a:gd name="connsiteX8689" fmla="*/ 3698187 w 5675092"/>
              <a:gd name="connsiteY8689" fmla="*/ 2221700 h 2397608"/>
              <a:gd name="connsiteX8690" fmla="*/ 3698548 w 5675092"/>
              <a:gd name="connsiteY8690" fmla="*/ 2227017 h 2397608"/>
              <a:gd name="connsiteX8691" fmla="*/ 3699358 w 5675092"/>
              <a:gd name="connsiteY8691" fmla="*/ 2227028 h 2397608"/>
              <a:gd name="connsiteX8692" fmla="*/ 3705517 w 5675092"/>
              <a:gd name="connsiteY8692" fmla="*/ 2233116 h 2397608"/>
              <a:gd name="connsiteX8693" fmla="*/ 3707350 w 5675092"/>
              <a:gd name="connsiteY8693" fmla="*/ 2223018 h 2397608"/>
              <a:gd name="connsiteX8694" fmla="*/ 3722894 w 5675092"/>
              <a:gd name="connsiteY8694" fmla="*/ 2229442 h 2397608"/>
              <a:gd name="connsiteX8695" fmla="*/ 3757313 w 5675092"/>
              <a:gd name="connsiteY8695" fmla="*/ 2217131 h 2397608"/>
              <a:gd name="connsiteX8696" fmla="*/ 3643100 w 5675092"/>
              <a:gd name="connsiteY8696" fmla="*/ 99360 h 2397608"/>
              <a:gd name="connsiteX8697" fmla="*/ 3640295 w 5675092"/>
              <a:gd name="connsiteY8697" fmla="*/ 98822 h 2397608"/>
              <a:gd name="connsiteX8698" fmla="*/ 3640286 w 5675092"/>
              <a:gd name="connsiteY8698" fmla="*/ 98834 h 2397608"/>
              <a:gd name="connsiteX8699" fmla="*/ 3642867 w 5675092"/>
              <a:gd name="connsiteY8699" fmla="*/ 99825 h 2397608"/>
              <a:gd name="connsiteX8700" fmla="*/ 3717290 w 5675092"/>
              <a:gd name="connsiteY8700" fmla="*/ 131579 h 2397608"/>
              <a:gd name="connsiteX8701" fmla="*/ 3713571 w 5675092"/>
              <a:gd name="connsiteY8701" fmla="*/ 127465 h 2397608"/>
              <a:gd name="connsiteX8702" fmla="*/ 3714461 w 5675092"/>
              <a:gd name="connsiteY8702" fmla="*/ 135514 h 2397608"/>
              <a:gd name="connsiteX8703" fmla="*/ 3714986 w 5675092"/>
              <a:gd name="connsiteY8703" fmla="*/ 136331 h 2397608"/>
              <a:gd name="connsiteX8704" fmla="*/ 3717236 w 5675092"/>
              <a:gd name="connsiteY8704" fmla="*/ 134761 h 2397608"/>
              <a:gd name="connsiteX8705" fmla="*/ 3735321 w 5675092"/>
              <a:gd name="connsiteY8705" fmla="*/ 136808 h 2397608"/>
              <a:gd name="connsiteX8706" fmla="*/ 3732977 w 5675092"/>
              <a:gd name="connsiteY8706" fmla="*/ 135370 h 2397608"/>
              <a:gd name="connsiteX8707" fmla="*/ 3731775 w 5675092"/>
              <a:gd name="connsiteY8707" fmla="*/ 137788 h 2397608"/>
              <a:gd name="connsiteX8708" fmla="*/ 3732516 w 5675092"/>
              <a:gd name="connsiteY8708" fmla="*/ 138535 h 2397608"/>
              <a:gd name="connsiteX8709" fmla="*/ 3758887 w 5675092"/>
              <a:gd name="connsiteY8709" fmla="*/ 112258 h 2397608"/>
              <a:gd name="connsiteX8710" fmla="*/ 3723974 w 5675092"/>
              <a:gd name="connsiteY8710" fmla="*/ 118807 h 2397608"/>
              <a:gd name="connsiteX8711" fmla="*/ 3723492 w 5675092"/>
              <a:gd name="connsiteY8711" fmla="*/ 109254 h 2397608"/>
              <a:gd name="connsiteX8712" fmla="*/ 3734116 w 5675092"/>
              <a:gd name="connsiteY8712" fmla="*/ 101535 h 2397608"/>
              <a:gd name="connsiteX8713" fmla="*/ 3738992 w 5675092"/>
              <a:gd name="connsiteY8713" fmla="*/ 110867 h 2397608"/>
              <a:gd name="connsiteX8714" fmla="*/ 3745104 w 5675092"/>
              <a:gd name="connsiteY8714" fmla="*/ 100981 h 2397608"/>
              <a:gd name="connsiteX8715" fmla="*/ 3749498 w 5675092"/>
              <a:gd name="connsiteY8715" fmla="*/ 100759 h 2397608"/>
              <a:gd name="connsiteX8716" fmla="*/ 3758887 w 5675092"/>
              <a:gd name="connsiteY8716" fmla="*/ 112258 h 2397608"/>
              <a:gd name="connsiteX8717" fmla="*/ 3918924 w 5675092"/>
              <a:gd name="connsiteY8717" fmla="*/ 2297568 h 2397608"/>
              <a:gd name="connsiteX8718" fmla="*/ 3912386 w 5675092"/>
              <a:gd name="connsiteY8718" fmla="*/ 2297898 h 2397608"/>
              <a:gd name="connsiteX8719" fmla="*/ 3912025 w 5675092"/>
              <a:gd name="connsiteY8719" fmla="*/ 2290733 h 2397608"/>
              <a:gd name="connsiteX8720" fmla="*/ 3918924 w 5675092"/>
              <a:gd name="connsiteY8720" fmla="*/ 2297568 h 2397608"/>
              <a:gd name="connsiteX8721" fmla="*/ 3922921 w 5675092"/>
              <a:gd name="connsiteY8721" fmla="*/ 2290184 h 2397608"/>
              <a:gd name="connsiteX8722" fmla="*/ 3921103 w 5675092"/>
              <a:gd name="connsiteY8722" fmla="*/ 2297458 h 2397608"/>
              <a:gd name="connsiteX8723" fmla="*/ 3920741 w 5675092"/>
              <a:gd name="connsiteY8723" fmla="*/ 2290294 h 2397608"/>
              <a:gd name="connsiteX8724" fmla="*/ 3920970 w 5675092"/>
              <a:gd name="connsiteY8724" fmla="*/ 2289386 h 2397608"/>
              <a:gd name="connsiteX8725" fmla="*/ 3922921 w 5675092"/>
              <a:gd name="connsiteY8725" fmla="*/ 2290184 h 2397608"/>
              <a:gd name="connsiteX8726" fmla="*/ 3777138 w 5675092"/>
              <a:gd name="connsiteY8726" fmla="*/ 104154 h 2397608"/>
              <a:gd name="connsiteX8727" fmla="*/ 3767037 w 5675092"/>
              <a:gd name="connsiteY8727" fmla="*/ 109452 h 2397608"/>
              <a:gd name="connsiteX8728" fmla="*/ 3758525 w 5675092"/>
              <a:gd name="connsiteY8728" fmla="*/ 105093 h 2397608"/>
              <a:gd name="connsiteX8729" fmla="*/ 3760353 w 5675092"/>
              <a:gd name="connsiteY8729" fmla="*/ 100211 h 2397608"/>
              <a:gd name="connsiteX8730" fmla="*/ 3777138 w 5675092"/>
              <a:gd name="connsiteY8730" fmla="*/ 104154 h 2397608"/>
              <a:gd name="connsiteX8731" fmla="*/ 3786563 w 5675092"/>
              <a:gd name="connsiteY8731" fmla="*/ 106074 h 2397608"/>
              <a:gd name="connsiteX8732" fmla="*/ 3779325 w 5675092"/>
              <a:gd name="connsiteY8732" fmla="*/ 106439 h 2397608"/>
              <a:gd name="connsiteX8733" fmla="*/ 3781950 w 5675092"/>
              <a:gd name="connsiteY8733" fmla="*/ 104511 h 2397608"/>
              <a:gd name="connsiteX8734" fmla="*/ 3786563 w 5675092"/>
              <a:gd name="connsiteY8734" fmla="*/ 106074 h 2397608"/>
              <a:gd name="connsiteX8735" fmla="*/ 3801262 w 5675092"/>
              <a:gd name="connsiteY8735" fmla="*/ 183300 h 2397608"/>
              <a:gd name="connsiteX8736" fmla="*/ 3791572 w 5675092"/>
              <a:gd name="connsiteY8736" fmla="*/ 171334 h 2397608"/>
              <a:gd name="connsiteX8737" fmla="*/ 3783627 w 5675092"/>
              <a:gd name="connsiteY8737" fmla="*/ 177028 h 2397608"/>
              <a:gd name="connsiteX8738" fmla="*/ 3782814 w 5675092"/>
              <a:gd name="connsiteY8738" fmla="*/ 177043 h 2397608"/>
              <a:gd name="connsiteX8739" fmla="*/ 3782064 w 5675092"/>
              <a:gd name="connsiteY8739" fmla="*/ 178337 h 2397608"/>
              <a:gd name="connsiteX8740" fmla="*/ 3781303 w 5675092"/>
              <a:gd name="connsiteY8740" fmla="*/ 184976 h 2397608"/>
              <a:gd name="connsiteX8741" fmla="*/ 3784363 w 5675092"/>
              <a:gd name="connsiteY8741" fmla="*/ 184799 h 2397608"/>
              <a:gd name="connsiteX8742" fmla="*/ 3783388 w 5675092"/>
              <a:gd name="connsiteY8742" fmla="*/ 182614 h 2397608"/>
              <a:gd name="connsiteX8743" fmla="*/ 3784984 w 5675092"/>
              <a:gd name="connsiteY8743" fmla="*/ 184077 h 2397608"/>
              <a:gd name="connsiteX8744" fmla="*/ 3785144 w 5675092"/>
              <a:gd name="connsiteY8744" fmla="*/ 183840 h 2397608"/>
              <a:gd name="connsiteX8745" fmla="*/ 3785144 w 5675092"/>
              <a:gd name="connsiteY8745" fmla="*/ 184224 h 2397608"/>
              <a:gd name="connsiteX8746" fmla="*/ 3785688 w 5675092"/>
              <a:gd name="connsiteY8746" fmla="*/ 184723 h 2397608"/>
              <a:gd name="connsiteX8747" fmla="*/ 3789185 w 5675092"/>
              <a:gd name="connsiteY8747" fmla="*/ 184521 h 2397608"/>
              <a:gd name="connsiteX8748" fmla="*/ 3801262 w 5675092"/>
              <a:gd name="connsiteY8748" fmla="*/ 183300 h 2397608"/>
              <a:gd name="connsiteX8749" fmla="*/ 3798972 w 5675092"/>
              <a:gd name="connsiteY8749" fmla="*/ 105448 h 2397608"/>
              <a:gd name="connsiteX8750" fmla="*/ 3790818 w 5675092"/>
              <a:gd name="connsiteY8750" fmla="*/ 108254 h 2397608"/>
              <a:gd name="connsiteX8751" fmla="*/ 3794029 w 5675092"/>
              <a:gd name="connsiteY8751" fmla="*/ 105098 h 2397608"/>
              <a:gd name="connsiteX8752" fmla="*/ 3798972 w 5675092"/>
              <a:gd name="connsiteY8752" fmla="*/ 105448 h 2397608"/>
              <a:gd name="connsiteX8753" fmla="*/ 3813978 w 5675092"/>
              <a:gd name="connsiteY8753" fmla="*/ 165223 h 2397608"/>
              <a:gd name="connsiteX8754" fmla="*/ 3793963 w 5675092"/>
              <a:gd name="connsiteY8754" fmla="*/ 173705 h 2397608"/>
              <a:gd name="connsiteX8755" fmla="*/ 3813978 w 5675092"/>
              <a:gd name="connsiteY8755" fmla="*/ 165223 h 2397608"/>
              <a:gd name="connsiteX8756" fmla="*/ 3960612 w 5675092"/>
              <a:gd name="connsiteY8756" fmla="*/ 2273695 h 2397608"/>
              <a:gd name="connsiteX8757" fmla="*/ 3960352 w 5675092"/>
              <a:gd name="connsiteY8757" fmla="*/ 2273259 h 2397608"/>
              <a:gd name="connsiteX8758" fmla="*/ 3958149 w 5675092"/>
              <a:gd name="connsiteY8758" fmla="*/ 2274536 h 2397608"/>
              <a:gd name="connsiteX8759" fmla="*/ 3958158 w 5675092"/>
              <a:gd name="connsiteY8759" fmla="*/ 2274545 h 2397608"/>
              <a:gd name="connsiteX8760" fmla="*/ 3965418 w 5675092"/>
              <a:gd name="connsiteY8760" fmla="*/ 2281278 h 2397608"/>
              <a:gd name="connsiteX8761" fmla="*/ 3966066 w 5675092"/>
              <a:gd name="connsiteY8761" fmla="*/ 2290821 h 2397608"/>
              <a:gd name="connsiteX8762" fmla="*/ 3961005 w 5675092"/>
              <a:gd name="connsiteY8762" fmla="*/ 2283974 h 2397608"/>
              <a:gd name="connsiteX8763" fmla="*/ 3965418 w 5675092"/>
              <a:gd name="connsiteY8763" fmla="*/ 2281278 h 2397608"/>
              <a:gd name="connsiteX8764" fmla="*/ 3822951 w 5675092"/>
              <a:gd name="connsiteY8764" fmla="*/ 105998 h 2397608"/>
              <a:gd name="connsiteX8765" fmla="*/ 3818284 w 5675092"/>
              <a:gd name="connsiteY8765" fmla="*/ 106870 h 2397608"/>
              <a:gd name="connsiteX8766" fmla="*/ 3809994 w 5675092"/>
              <a:gd name="connsiteY8766" fmla="*/ 112075 h 2397608"/>
              <a:gd name="connsiteX8767" fmla="*/ 3807622 w 5675092"/>
              <a:gd name="connsiteY8767" fmla="*/ 107407 h 2397608"/>
              <a:gd name="connsiteX8768" fmla="*/ 3799092 w 5675092"/>
              <a:gd name="connsiteY8768" fmla="*/ 107837 h 2397608"/>
              <a:gd name="connsiteX8769" fmla="*/ 3805412 w 5675092"/>
              <a:gd name="connsiteY8769" fmla="*/ 106021 h 2397608"/>
              <a:gd name="connsiteX8770" fmla="*/ 3812006 w 5675092"/>
              <a:gd name="connsiteY8770" fmla="*/ 109580 h 2397608"/>
              <a:gd name="connsiteX8771" fmla="*/ 3822951 w 5675092"/>
              <a:gd name="connsiteY8771" fmla="*/ 105998 h 2397608"/>
              <a:gd name="connsiteX8772" fmla="*/ 3827195 w 5675092"/>
              <a:gd name="connsiteY8772" fmla="*/ 157084 h 2397608"/>
              <a:gd name="connsiteX8773" fmla="*/ 3794976 w 5675092"/>
              <a:gd name="connsiteY8773" fmla="*/ 148746 h 2397608"/>
              <a:gd name="connsiteX8774" fmla="*/ 3781761 w 5675092"/>
              <a:gd name="connsiteY8774" fmla="*/ 156884 h 2397608"/>
              <a:gd name="connsiteX8775" fmla="*/ 3778994 w 5675092"/>
              <a:gd name="connsiteY8775" fmla="*/ 147060 h 2397608"/>
              <a:gd name="connsiteX8776" fmla="*/ 3774152 w 5675092"/>
              <a:gd name="connsiteY8776" fmla="*/ 153804 h 2397608"/>
              <a:gd name="connsiteX8777" fmla="*/ 3773427 w 5675092"/>
              <a:gd name="connsiteY8777" fmla="*/ 153906 h 2397608"/>
              <a:gd name="connsiteX8778" fmla="*/ 3773695 w 5675092"/>
              <a:gd name="connsiteY8778" fmla="*/ 159229 h 2397608"/>
              <a:gd name="connsiteX8779" fmla="*/ 3770675 w 5675092"/>
              <a:gd name="connsiteY8779" fmla="*/ 155854 h 2397608"/>
              <a:gd name="connsiteX8780" fmla="*/ 3769896 w 5675092"/>
              <a:gd name="connsiteY8780" fmla="*/ 160705 h 2397608"/>
              <a:gd name="connsiteX8781" fmla="*/ 3779971 w 5675092"/>
              <a:gd name="connsiteY8781" fmla="*/ 172865 h 2397608"/>
              <a:gd name="connsiteX8782" fmla="*/ 3781621 w 5675092"/>
              <a:gd name="connsiteY8782" fmla="*/ 171817 h 2397608"/>
              <a:gd name="connsiteX8783" fmla="*/ 3784423 w 5675092"/>
              <a:gd name="connsiteY8783" fmla="*/ 172311 h 2397608"/>
              <a:gd name="connsiteX8784" fmla="*/ 3802005 w 5675092"/>
              <a:gd name="connsiteY8784" fmla="*/ 164270 h 2397608"/>
              <a:gd name="connsiteX8785" fmla="*/ 3827195 w 5675092"/>
              <a:gd name="connsiteY8785" fmla="*/ 157084 h 2397608"/>
              <a:gd name="connsiteX8786" fmla="*/ 3826694 w 5675092"/>
              <a:gd name="connsiteY8786" fmla="*/ 147147 h 2397608"/>
              <a:gd name="connsiteX8787" fmla="*/ 3820024 w 5675092"/>
              <a:gd name="connsiteY8787" fmla="*/ 149973 h 2397608"/>
              <a:gd name="connsiteX8788" fmla="*/ 3826694 w 5675092"/>
              <a:gd name="connsiteY8788" fmla="*/ 147147 h 2397608"/>
              <a:gd name="connsiteX8789" fmla="*/ 3833950 w 5675092"/>
              <a:gd name="connsiteY8789" fmla="*/ 150984 h 2397608"/>
              <a:gd name="connsiteX8790" fmla="*/ 3833491 w 5675092"/>
              <a:gd name="connsiteY8790" fmla="*/ 146804 h 2397608"/>
              <a:gd name="connsiteX8791" fmla="*/ 3828959 w 5675092"/>
              <a:gd name="connsiteY8791" fmla="*/ 147033 h 2397608"/>
              <a:gd name="connsiteX8792" fmla="*/ 3833950 w 5675092"/>
              <a:gd name="connsiteY8792" fmla="*/ 150984 h 2397608"/>
              <a:gd name="connsiteX8793" fmla="*/ 3873771 w 5675092"/>
              <a:gd name="connsiteY8793" fmla="*/ 134811 h 2397608"/>
              <a:gd name="connsiteX8794" fmla="*/ 3867098 w 5675092"/>
              <a:gd name="connsiteY8794" fmla="*/ 137638 h 2397608"/>
              <a:gd name="connsiteX8795" fmla="*/ 3871755 w 5675092"/>
              <a:gd name="connsiteY8795" fmla="*/ 139894 h 2397608"/>
              <a:gd name="connsiteX8796" fmla="*/ 3873771 w 5675092"/>
              <a:gd name="connsiteY8796" fmla="*/ 134811 h 2397608"/>
              <a:gd name="connsiteX8797" fmla="*/ 4023517 w 5675092"/>
              <a:gd name="connsiteY8797" fmla="*/ 2233304 h 2397608"/>
              <a:gd name="connsiteX8798" fmla="*/ 4022490 w 5675092"/>
              <a:gd name="connsiteY8798" fmla="*/ 2225253 h 2397608"/>
              <a:gd name="connsiteX8799" fmla="*/ 4020642 w 5675092"/>
              <a:gd name="connsiteY8799" fmla="*/ 2237811 h 2397608"/>
              <a:gd name="connsiteX8800" fmla="*/ 4023517 w 5675092"/>
              <a:gd name="connsiteY8800" fmla="*/ 2233304 h 2397608"/>
              <a:gd name="connsiteX8801" fmla="*/ 3887488 w 5675092"/>
              <a:gd name="connsiteY8801" fmla="*/ 136610 h 2397608"/>
              <a:gd name="connsiteX8802" fmla="*/ 3885223 w 5675092"/>
              <a:gd name="connsiteY8802" fmla="*/ 136725 h 2397608"/>
              <a:gd name="connsiteX8803" fmla="*/ 3884847 w 5675092"/>
              <a:gd name="connsiteY8803" fmla="*/ 129271 h 2397608"/>
              <a:gd name="connsiteX8804" fmla="*/ 3887488 w 5675092"/>
              <a:gd name="connsiteY8804" fmla="*/ 136610 h 2397608"/>
              <a:gd name="connsiteX8805" fmla="*/ 3892521 w 5675092"/>
              <a:gd name="connsiteY8805" fmla="*/ 146319 h 2397608"/>
              <a:gd name="connsiteX8806" fmla="*/ 3892267 w 5675092"/>
              <a:gd name="connsiteY8806" fmla="*/ 146383 h 2397608"/>
              <a:gd name="connsiteX8807" fmla="*/ 3892462 w 5675092"/>
              <a:gd name="connsiteY8807" fmla="*/ 146537 h 2397608"/>
              <a:gd name="connsiteX8808" fmla="*/ 4039222 w 5675092"/>
              <a:gd name="connsiteY8808" fmla="*/ 2251097 h 2397608"/>
              <a:gd name="connsiteX8809" fmla="*/ 4023366 w 5675092"/>
              <a:gd name="connsiteY8809" fmla="*/ 2254571 h 2397608"/>
              <a:gd name="connsiteX8810" fmla="*/ 4021241 w 5675092"/>
              <a:gd name="connsiteY8810" fmla="*/ 2257112 h 2397608"/>
              <a:gd name="connsiteX8811" fmla="*/ 4020593 w 5675092"/>
              <a:gd name="connsiteY8811" fmla="*/ 2247569 h 2397608"/>
              <a:gd name="connsiteX8812" fmla="*/ 4029582 w 5675092"/>
              <a:gd name="connsiteY8812" fmla="*/ 2244561 h 2397608"/>
              <a:gd name="connsiteX8813" fmla="*/ 4039222 w 5675092"/>
              <a:gd name="connsiteY8813" fmla="*/ 2251097 h 2397608"/>
              <a:gd name="connsiteX8814" fmla="*/ 3920594 w 5675092"/>
              <a:gd name="connsiteY8814" fmla="*/ 117506 h 2397608"/>
              <a:gd name="connsiteX8815" fmla="*/ 3911909 w 5675092"/>
              <a:gd name="connsiteY8815" fmla="*/ 125416 h 2397608"/>
              <a:gd name="connsiteX8816" fmla="*/ 3909894 w 5675092"/>
              <a:gd name="connsiteY8816" fmla="*/ 130499 h 2397608"/>
              <a:gd name="connsiteX8817" fmla="*/ 3920594 w 5675092"/>
              <a:gd name="connsiteY8817" fmla="*/ 117506 h 2397608"/>
              <a:gd name="connsiteX8818" fmla="*/ 4067498 w 5675092"/>
              <a:gd name="connsiteY8818" fmla="*/ 2244383 h 2397608"/>
              <a:gd name="connsiteX8819" fmla="*/ 4066021 w 5675092"/>
              <a:gd name="connsiteY8819" fmla="*/ 2256468 h 2397608"/>
              <a:gd name="connsiteX8820" fmla="*/ 4065697 w 5675092"/>
              <a:gd name="connsiteY8820" fmla="*/ 2251696 h 2397608"/>
              <a:gd name="connsiteX8821" fmla="*/ 4058506 w 5675092"/>
              <a:gd name="connsiteY8821" fmla="*/ 2247391 h 2397608"/>
              <a:gd name="connsiteX8822" fmla="*/ 4067498 w 5675092"/>
              <a:gd name="connsiteY8822" fmla="*/ 2244383 h 2397608"/>
              <a:gd name="connsiteX8823" fmla="*/ 3930284 w 5675092"/>
              <a:gd name="connsiteY8823" fmla="*/ 129471 h 2397608"/>
              <a:gd name="connsiteX8824" fmla="*/ 3925502 w 5675092"/>
              <a:gd name="connsiteY8824" fmla="*/ 124731 h 2397608"/>
              <a:gd name="connsiteX8825" fmla="*/ 3923737 w 5675092"/>
              <a:gd name="connsiteY8825" fmla="*/ 134783 h 2397608"/>
              <a:gd name="connsiteX8826" fmla="*/ 3930284 w 5675092"/>
              <a:gd name="connsiteY8826" fmla="*/ 129471 h 2397608"/>
              <a:gd name="connsiteX8827" fmla="*/ 3931314 w 5675092"/>
              <a:gd name="connsiteY8827" fmla="*/ 106950 h 2397608"/>
              <a:gd name="connsiteX8828" fmla="*/ 3929255 w 5675092"/>
              <a:gd name="connsiteY8828" fmla="*/ 109449 h 2397608"/>
              <a:gd name="connsiteX8829" fmla="*/ 3929376 w 5675092"/>
              <a:gd name="connsiteY8829" fmla="*/ 111836 h 2397608"/>
              <a:gd name="connsiteX8830" fmla="*/ 3925135 w 5675092"/>
              <a:gd name="connsiteY8830" fmla="*/ 114446 h 2397608"/>
              <a:gd name="connsiteX8831" fmla="*/ 3924774 w 5675092"/>
              <a:gd name="connsiteY8831" fmla="*/ 107280 h 2397608"/>
              <a:gd name="connsiteX8832" fmla="*/ 3931314 w 5675092"/>
              <a:gd name="connsiteY8832" fmla="*/ 106950 h 2397608"/>
              <a:gd name="connsiteX8833" fmla="*/ 4101160 w 5675092"/>
              <a:gd name="connsiteY8833" fmla="*/ 2249287 h 2397608"/>
              <a:gd name="connsiteX8834" fmla="*/ 4084927 w 5675092"/>
              <a:gd name="connsiteY8834" fmla="*/ 2251288 h 2397608"/>
              <a:gd name="connsiteX8835" fmla="*/ 4070353 w 5675092"/>
              <a:gd name="connsiteY8835" fmla="*/ 2251379 h 2397608"/>
              <a:gd name="connsiteX8836" fmla="*/ 4067660 w 5675092"/>
              <a:gd name="connsiteY8836" fmla="*/ 2246768 h 2397608"/>
              <a:gd name="connsiteX8837" fmla="*/ 4101160 w 5675092"/>
              <a:gd name="connsiteY8837" fmla="*/ 2249287 h 2397608"/>
              <a:gd name="connsiteX8838" fmla="*/ 3964190 w 5675092"/>
              <a:gd name="connsiteY8838" fmla="*/ 94726 h 2397608"/>
              <a:gd name="connsiteX8839" fmla="*/ 3945215 w 5675092"/>
              <a:gd name="connsiteY8839" fmla="*/ 105259 h 2397608"/>
              <a:gd name="connsiteX8840" fmla="*/ 3942812 w 5675092"/>
              <a:gd name="connsiteY8840" fmla="*/ 100592 h 2397608"/>
              <a:gd name="connsiteX8841" fmla="*/ 3964190 w 5675092"/>
              <a:gd name="connsiteY8841" fmla="*/ 94726 h 2397608"/>
              <a:gd name="connsiteX8842" fmla="*/ 3970381 w 5675092"/>
              <a:gd name="connsiteY8842" fmla="*/ 135763 h 2397608"/>
              <a:gd name="connsiteX8843" fmla="*/ 3965165 w 5675092"/>
              <a:gd name="connsiteY8843" fmla="*/ 138253 h 2397608"/>
              <a:gd name="connsiteX8844" fmla="*/ 3970381 w 5675092"/>
              <a:gd name="connsiteY8844" fmla="*/ 135763 h 2397608"/>
              <a:gd name="connsiteX8845" fmla="*/ 3975898 w 5675092"/>
              <a:gd name="connsiteY8845" fmla="*/ 98923 h 2397608"/>
              <a:gd name="connsiteX8846" fmla="*/ 3968781 w 5675092"/>
              <a:gd name="connsiteY8846" fmla="*/ 101677 h 2397608"/>
              <a:gd name="connsiteX8847" fmla="*/ 3972202 w 5675092"/>
              <a:gd name="connsiteY8847" fmla="*/ 97614 h 2397608"/>
              <a:gd name="connsiteX8848" fmla="*/ 3975898 w 5675092"/>
              <a:gd name="connsiteY8848" fmla="*/ 98923 h 2397608"/>
              <a:gd name="connsiteX8849" fmla="*/ 4003574 w 5675092"/>
              <a:gd name="connsiteY8849" fmla="*/ 92740 h 2397608"/>
              <a:gd name="connsiteX8850" fmla="*/ 3988066 w 5675092"/>
              <a:gd name="connsiteY8850" fmla="*/ 93522 h 2397608"/>
              <a:gd name="connsiteX8851" fmla="*/ 3996425 w 5675092"/>
              <a:gd name="connsiteY8851" fmla="*/ 88611 h 2397608"/>
              <a:gd name="connsiteX8852" fmla="*/ 4003574 w 5675092"/>
              <a:gd name="connsiteY8852" fmla="*/ 92740 h 2397608"/>
              <a:gd name="connsiteX8853" fmla="*/ 4006084 w 5675092"/>
              <a:gd name="connsiteY8853" fmla="*/ 60289 h 2397608"/>
              <a:gd name="connsiteX8854" fmla="*/ 4006565 w 5675092"/>
              <a:gd name="connsiteY8854" fmla="*/ 69842 h 2397608"/>
              <a:gd name="connsiteX8855" fmla="*/ 4002310 w 5675092"/>
              <a:gd name="connsiteY8855" fmla="*/ 67663 h 2397608"/>
              <a:gd name="connsiteX8856" fmla="*/ 4006084 w 5675092"/>
              <a:gd name="connsiteY8856" fmla="*/ 60289 h 2397608"/>
              <a:gd name="connsiteX8857" fmla="*/ 4186890 w 5675092"/>
              <a:gd name="connsiteY8857" fmla="*/ 2250945 h 2397608"/>
              <a:gd name="connsiteX8858" fmla="*/ 4186543 w 5675092"/>
              <a:gd name="connsiteY8858" fmla="*/ 2251278 h 2397608"/>
              <a:gd name="connsiteX8859" fmla="*/ 4182919 w 5675092"/>
              <a:gd name="connsiteY8859" fmla="*/ 2250924 h 2397608"/>
              <a:gd name="connsiteX8860" fmla="*/ 4057599 w 5675092"/>
              <a:gd name="connsiteY8860" fmla="*/ 95165 h 2397608"/>
              <a:gd name="connsiteX8861" fmla="*/ 4033974 w 5675092"/>
              <a:gd name="connsiteY8861" fmla="*/ 98871 h 2397608"/>
              <a:gd name="connsiteX8862" fmla="*/ 4036260 w 5675092"/>
              <a:gd name="connsiteY8862" fmla="*/ 101270 h 2397608"/>
              <a:gd name="connsiteX8863" fmla="*/ 4012635 w 5675092"/>
              <a:gd name="connsiteY8863" fmla="*/ 104975 h 2397608"/>
              <a:gd name="connsiteX8864" fmla="*/ 4014921 w 5675092"/>
              <a:gd name="connsiteY8864" fmla="*/ 107373 h 2397608"/>
              <a:gd name="connsiteX8865" fmla="*/ 3987230 w 5675092"/>
              <a:gd name="connsiteY8865" fmla="*/ 116312 h 2397608"/>
              <a:gd name="connsiteX8866" fmla="*/ 3983934 w 5675092"/>
              <a:gd name="connsiteY8866" fmla="*/ 93850 h 2397608"/>
              <a:gd name="connsiteX8867" fmla="*/ 4007558 w 5675092"/>
              <a:gd name="connsiteY8867" fmla="*/ 90145 h 2397608"/>
              <a:gd name="connsiteX8868" fmla="*/ 4042231 w 5675092"/>
              <a:gd name="connsiteY8868" fmla="*/ 90911 h 2397608"/>
              <a:gd name="connsiteX8869" fmla="*/ 4057599 w 5675092"/>
              <a:gd name="connsiteY8869" fmla="*/ 95165 h 2397608"/>
              <a:gd name="connsiteX8870" fmla="*/ 4209181 w 5675092"/>
              <a:gd name="connsiteY8870" fmla="*/ 2249141 h 2397608"/>
              <a:gd name="connsiteX8871" fmla="*/ 4195218 w 5675092"/>
              <a:gd name="connsiteY8871" fmla="*/ 2250988 h 2397608"/>
              <a:gd name="connsiteX8872" fmla="*/ 4186890 w 5675092"/>
              <a:gd name="connsiteY8872" fmla="*/ 2250945 h 2397608"/>
              <a:gd name="connsiteX8873" fmla="*/ 4189921 w 5675092"/>
              <a:gd name="connsiteY8873" fmla="*/ 2248052 h 2397608"/>
              <a:gd name="connsiteX8874" fmla="*/ 4146460 w 5675092"/>
              <a:gd name="connsiteY8874" fmla="*/ 2243813 h 2397608"/>
              <a:gd name="connsiteX8875" fmla="*/ 4139621 w 5675092"/>
              <a:gd name="connsiteY8875" fmla="*/ 2249072 h 2397608"/>
              <a:gd name="connsiteX8876" fmla="*/ 4115420 w 5675092"/>
              <a:gd name="connsiteY8876" fmla="*/ 2245921 h 2397608"/>
              <a:gd name="connsiteX8877" fmla="*/ 4103323 w 5675092"/>
              <a:gd name="connsiteY8877" fmla="*/ 2244346 h 2397608"/>
              <a:gd name="connsiteX8878" fmla="*/ 4131809 w 5675092"/>
              <a:gd name="connsiteY8878" fmla="*/ 2240014 h 2397608"/>
              <a:gd name="connsiteX8879" fmla="*/ 4126548 w 5675092"/>
              <a:gd name="connsiteY8879" fmla="*/ 2233181 h 2397608"/>
              <a:gd name="connsiteX8880" fmla="*/ 4141199 w 5675092"/>
              <a:gd name="connsiteY8880" fmla="*/ 2236979 h 2397608"/>
              <a:gd name="connsiteX8881" fmla="*/ 4198984 w 5675092"/>
              <a:gd name="connsiteY8881" fmla="*/ 2240245 h 2397608"/>
              <a:gd name="connsiteX8882" fmla="*/ 4209181 w 5675092"/>
              <a:gd name="connsiteY8882" fmla="*/ 2249141 h 2397608"/>
              <a:gd name="connsiteX8883" fmla="*/ 4076072 w 5675092"/>
              <a:gd name="connsiteY8883" fmla="*/ 91480 h 2397608"/>
              <a:gd name="connsiteX8884" fmla="*/ 4068160 w 5675092"/>
              <a:gd name="connsiteY8884" fmla="*/ 99062 h 2397608"/>
              <a:gd name="connsiteX8885" fmla="*/ 4059769 w 5675092"/>
              <a:gd name="connsiteY8885" fmla="*/ 97090 h 2397608"/>
              <a:gd name="connsiteX8886" fmla="*/ 4059287 w 5675092"/>
              <a:gd name="connsiteY8886" fmla="*/ 87537 h 2397608"/>
              <a:gd name="connsiteX8887" fmla="*/ 4061475 w 5675092"/>
              <a:gd name="connsiteY8887" fmla="*/ 89822 h 2397608"/>
              <a:gd name="connsiteX8888" fmla="*/ 4076072 w 5675092"/>
              <a:gd name="connsiteY8888" fmla="*/ 91480 h 2397608"/>
              <a:gd name="connsiteX8889" fmla="*/ 4226370 w 5675092"/>
              <a:gd name="connsiteY8889" fmla="*/ 2248374 h 2397608"/>
              <a:gd name="connsiteX8890" fmla="*/ 4223065 w 5675092"/>
              <a:gd name="connsiteY8890" fmla="*/ 2254116 h 2397608"/>
              <a:gd name="connsiteX8891" fmla="*/ 4219365 w 5675092"/>
              <a:gd name="connsiteY8891" fmla="*/ 2254043 h 2397608"/>
              <a:gd name="connsiteX8892" fmla="*/ 4218839 w 5675092"/>
              <a:gd name="connsiteY8892" fmla="*/ 2246289 h 2397608"/>
              <a:gd name="connsiteX8893" fmla="*/ 4209208 w 5675092"/>
              <a:gd name="connsiteY8893" fmla="*/ 2249540 h 2397608"/>
              <a:gd name="connsiteX8894" fmla="*/ 4216213 w 5675092"/>
              <a:gd name="connsiteY8894" fmla="*/ 2243871 h 2397608"/>
              <a:gd name="connsiteX8895" fmla="*/ 4226370 w 5675092"/>
              <a:gd name="connsiteY8895" fmla="*/ 2248374 h 2397608"/>
              <a:gd name="connsiteX8896" fmla="*/ 4102162 w 5675092"/>
              <a:gd name="connsiteY8896" fmla="*/ 94954 h 2397608"/>
              <a:gd name="connsiteX8897" fmla="*/ 4093768 w 5675092"/>
              <a:gd name="connsiteY8897" fmla="*/ 92982 h 2397608"/>
              <a:gd name="connsiteX8898" fmla="*/ 4099733 w 5675092"/>
              <a:gd name="connsiteY8898" fmla="*/ 87893 h 2397608"/>
              <a:gd name="connsiteX8899" fmla="*/ 4099492 w 5675092"/>
              <a:gd name="connsiteY8899" fmla="*/ 83116 h 2397608"/>
              <a:gd name="connsiteX8900" fmla="*/ 4102162 w 5675092"/>
              <a:gd name="connsiteY8900" fmla="*/ 94954 h 2397608"/>
              <a:gd name="connsiteX8901" fmla="*/ 4257091 w 5675092"/>
              <a:gd name="connsiteY8901" fmla="*/ 2243817 h 2397608"/>
              <a:gd name="connsiteX8902" fmla="*/ 4253692 w 5675092"/>
              <a:gd name="connsiteY8902" fmla="*/ 2264094 h 2397608"/>
              <a:gd name="connsiteX8903" fmla="*/ 4229087 w 5675092"/>
              <a:gd name="connsiteY8903" fmla="*/ 2253236 h 2397608"/>
              <a:gd name="connsiteX8904" fmla="*/ 4225695 w 5675092"/>
              <a:gd name="connsiteY8904" fmla="*/ 2238432 h 2397608"/>
              <a:gd name="connsiteX8905" fmla="*/ 4250639 w 5675092"/>
              <a:gd name="connsiteY8905" fmla="*/ 2254279 h 2397608"/>
              <a:gd name="connsiteX8906" fmla="*/ 4255054 w 5675092"/>
              <a:gd name="connsiteY8906" fmla="*/ 2248967 h 2397608"/>
              <a:gd name="connsiteX8907" fmla="*/ 4250130 w 5675092"/>
              <a:gd name="connsiteY8907" fmla="*/ 2246796 h 2397608"/>
              <a:gd name="connsiteX8908" fmla="*/ 4257091 w 5675092"/>
              <a:gd name="connsiteY8908" fmla="*/ 2243817 h 2397608"/>
              <a:gd name="connsiteX8909" fmla="*/ 4131785 w 5675092"/>
              <a:gd name="connsiteY8909" fmla="*/ 86278 h 2397608"/>
              <a:gd name="connsiteX8910" fmla="*/ 4102042 w 5675092"/>
              <a:gd name="connsiteY8910" fmla="*/ 92566 h 2397608"/>
              <a:gd name="connsiteX8911" fmla="*/ 4103942 w 5675092"/>
              <a:gd name="connsiteY8911" fmla="*/ 87681 h 2397608"/>
              <a:gd name="connsiteX8912" fmla="*/ 4117013 w 5675092"/>
              <a:gd name="connsiteY8912" fmla="*/ 86125 h 2397608"/>
              <a:gd name="connsiteX8913" fmla="*/ 4131785 w 5675092"/>
              <a:gd name="connsiteY8913" fmla="*/ 86278 h 2397608"/>
              <a:gd name="connsiteX8914" fmla="*/ 4293910 w 5675092"/>
              <a:gd name="connsiteY8914" fmla="*/ 2261362 h 2397608"/>
              <a:gd name="connsiteX8915" fmla="*/ 4289335 w 5675092"/>
              <a:gd name="connsiteY8915" fmla="*/ 2261673 h 2397608"/>
              <a:gd name="connsiteX8916" fmla="*/ 4291136 w 5675092"/>
              <a:gd name="connsiteY8916" fmla="*/ 2254360 h 2397608"/>
              <a:gd name="connsiteX8917" fmla="*/ 4293910 w 5675092"/>
              <a:gd name="connsiteY8917" fmla="*/ 2261362 h 2397608"/>
              <a:gd name="connsiteX8918" fmla="*/ 4157951 w 5675092"/>
              <a:gd name="connsiteY8918" fmla="*/ 56048 h 2397608"/>
              <a:gd name="connsiteX8919" fmla="*/ 4155103 w 5675092"/>
              <a:gd name="connsiteY8919" fmla="*/ 63163 h 2397608"/>
              <a:gd name="connsiteX8920" fmla="*/ 4152157 w 5675092"/>
              <a:gd name="connsiteY8920" fmla="*/ 55451 h 2397608"/>
              <a:gd name="connsiteX8921" fmla="*/ 4157951 w 5675092"/>
              <a:gd name="connsiteY8921" fmla="*/ 56048 h 2397608"/>
              <a:gd name="connsiteX8922" fmla="*/ 4159034 w 5675092"/>
              <a:gd name="connsiteY8922" fmla="*/ 49712 h 2397608"/>
              <a:gd name="connsiteX8923" fmla="*/ 4154212 w 5675092"/>
              <a:gd name="connsiteY8923" fmla="*/ 50039 h 2397608"/>
              <a:gd name="connsiteX8924" fmla="*/ 4153726 w 5675092"/>
              <a:gd name="connsiteY8924" fmla="*/ 42883 h 2397608"/>
              <a:gd name="connsiteX8925" fmla="*/ 4159034 w 5675092"/>
              <a:gd name="connsiteY8925" fmla="*/ 49712 h 2397608"/>
              <a:gd name="connsiteX8926" fmla="*/ 4311729 w 5675092"/>
              <a:gd name="connsiteY8926" fmla="*/ 2252961 h 2397608"/>
              <a:gd name="connsiteX8927" fmla="*/ 4305349 w 5675092"/>
              <a:gd name="connsiteY8927" fmla="*/ 2260585 h 2397608"/>
              <a:gd name="connsiteX8928" fmla="*/ 4311729 w 5675092"/>
              <a:gd name="connsiteY8928" fmla="*/ 2252961 h 2397608"/>
              <a:gd name="connsiteX8929" fmla="*/ 4161668 w 5675092"/>
              <a:gd name="connsiteY8929" fmla="*/ 17173 h 2397608"/>
              <a:gd name="connsiteX8930" fmla="*/ 4157008 w 5675092"/>
              <a:gd name="connsiteY8930" fmla="*/ 19886 h 2397608"/>
              <a:gd name="connsiteX8931" fmla="*/ 4157333 w 5675092"/>
              <a:gd name="connsiteY8931" fmla="*/ 24660 h 2397608"/>
              <a:gd name="connsiteX8932" fmla="*/ 4154273 w 5675092"/>
              <a:gd name="connsiteY8932" fmla="*/ 15279 h 2397608"/>
              <a:gd name="connsiteX8933" fmla="*/ 4161668 w 5675092"/>
              <a:gd name="connsiteY8933" fmla="*/ 17173 h 2397608"/>
              <a:gd name="connsiteX8934" fmla="*/ 4180849 w 5675092"/>
              <a:gd name="connsiteY8934" fmla="*/ 119769 h 2397608"/>
              <a:gd name="connsiteX8935" fmla="*/ 4179165 w 5675092"/>
              <a:gd name="connsiteY8935" fmla="*/ 121008 h 2397608"/>
              <a:gd name="connsiteX8936" fmla="*/ 4180186 w 5675092"/>
              <a:gd name="connsiteY8936" fmla="*/ 120957 h 2397608"/>
              <a:gd name="connsiteX8937" fmla="*/ 4208435 w 5675092"/>
              <a:gd name="connsiteY8937" fmla="*/ 74941 h 2397608"/>
              <a:gd name="connsiteX8938" fmla="*/ 4204879 w 5675092"/>
              <a:gd name="connsiteY8938" fmla="*/ 75410 h 2397608"/>
              <a:gd name="connsiteX8939" fmla="*/ 4208088 w 5675092"/>
              <a:gd name="connsiteY8939" fmla="*/ 74649 h 2397608"/>
              <a:gd name="connsiteX8940" fmla="*/ 4228614 w 5675092"/>
              <a:gd name="connsiteY8940" fmla="*/ 74213 h 2397608"/>
              <a:gd name="connsiteX8941" fmla="*/ 4220465 w 5675092"/>
              <a:gd name="connsiteY8941" fmla="*/ 84202 h 2397608"/>
              <a:gd name="connsiteX8942" fmla="*/ 4169040 w 5675092"/>
              <a:gd name="connsiteY8942" fmla="*/ 93978 h 2397608"/>
              <a:gd name="connsiteX8943" fmla="*/ 4156332 w 5675092"/>
              <a:gd name="connsiteY8943" fmla="*/ 99407 h 2397608"/>
              <a:gd name="connsiteX8944" fmla="*/ 4160286 w 5675092"/>
              <a:gd name="connsiteY8944" fmla="*/ 92024 h 2397608"/>
              <a:gd name="connsiteX8945" fmla="*/ 4134274 w 5675092"/>
              <a:gd name="connsiteY8945" fmla="*/ 90942 h 2397608"/>
              <a:gd name="connsiteX8946" fmla="*/ 4144940 w 5675092"/>
              <a:gd name="connsiteY8946" fmla="*/ 88009 h 2397608"/>
              <a:gd name="connsiteX8947" fmla="*/ 4166279 w 5675092"/>
              <a:gd name="connsiteY8947" fmla="*/ 82144 h 2397608"/>
              <a:gd name="connsiteX8948" fmla="*/ 4172994 w 5675092"/>
              <a:gd name="connsiteY8948" fmla="*/ 86595 h 2397608"/>
              <a:gd name="connsiteX8949" fmla="*/ 4211474 w 5675092"/>
              <a:gd name="connsiteY8949" fmla="*/ 77472 h 2397608"/>
              <a:gd name="connsiteX8950" fmla="*/ 4208435 w 5675092"/>
              <a:gd name="connsiteY8950" fmla="*/ 74941 h 2397608"/>
              <a:gd name="connsiteX8951" fmla="*/ 4215895 w 5675092"/>
              <a:gd name="connsiteY8951" fmla="*/ 73957 h 2397608"/>
              <a:gd name="connsiteX8952" fmla="*/ 4228614 w 5675092"/>
              <a:gd name="connsiteY8952" fmla="*/ 74213 h 2397608"/>
              <a:gd name="connsiteX8953" fmla="*/ 4381210 w 5675092"/>
              <a:gd name="connsiteY8953" fmla="*/ 2207703 h 2397608"/>
              <a:gd name="connsiteX8954" fmla="*/ 4381858 w 5675092"/>
              <a:gd name="connsiteY8954" fmla="*/ 2217246 h 2397608"/>
              <a:gd name="connsiteX8955" fmla="*/ 4376550 w 5675092"/>
              <a:gd name="connsiteY8955" fmla="*/ 2210416 h 2397608"/>
              <a:gd name="connsiteX8956" fmla="*/ 4381210 w 5675092"/>
              <a:gd name="connsiteY8956" fmla="*/ 2207703 h 2397608"/>
              <a:gd name="connsiteX8957" fmla="*/ 4244105 w 5675092"/>
              <a:gd name="connsiteY8957" fmla="*/ 73032 h 2397608"/>
              <a:gd name="connsiteX8958" fmla="*/ 4235503 w 5675092"/>
              <a:gd name="connsiteY8958" fmla="*/ 78654 h 2397608"/>
              <a:gd name="connsiteX8959" fmla="*/ 4228594 w 5675092"/>
              <a:gd name="connsiteY8959" fmla="*/ 73814 h 2397608"/>
              <a:gd name="connsiteX8960" fmla="*/ 4237587 w 5675092"/>
              <a:gd name="connsiteY8960" fmla="*/ 75955 h 2397608"/>
              <a:gd name="connsiteX8961" fmla="*/ 4237196 w 5675092"/>
              <a:gd name="connsiteY8961" fmla="*/ 68193 h 2397608"/>
              <a:gd name="connsiteX8962" fmla="*/ 4240504 w 5675092"/>
              <a:gd name="connsiteY8962" fmla="*/ 67701 h 2397608"/>
              <a:gd name="connsiteX8963" fmla="*/ 4244105 w 5675092"/>
              <a:gd name="connsiteY8963" fmla="*/ 73032 h 2397608"/>
              <a:gd name="connsiteX8964" fmla="*/ 4272146 w 5675092"/>
              <a:gd name="connsiteY8964" fmla="*/ 74087 h 2397608"/>
              <a:gd name="connsiteX8965" fmla="*/ 4265576 w 5675092"/>
              <a:gd name="connsiteY8965" fmla="*/ 71914 h 2397608"/>
              <a:gd name="connsiteX8966" fmla="*/ 4269747 w 5675092"/>
              <a:gd name="connsiteY8966" fmla="*/ 69201 h 2397608"/>
              <a:gd name="connsiteX8967" fmla="*/ 4265198 w 5675092"/>
              <a:gd name="connsiteY8967" fmla="*/ 64424 h 2397608"/>
              <a:gd name="connsiteX8968" fmla="*/ 4244607 w 5675092"/>
              <a:gd name="connsiteY8968" fmla="*/ 82985 h 2397608"/>
              <a:gd name="connsiteX8969" fmla="*/ 4245998 w 5675092"/>
              <a:gd name="connsiteY8969" fmla="*/ 67895 h 2397608"/>
              <a:gd name="connsiteX8970" fmla="*/ 4266842 w 5675092"/>
              <a:gd name="connsiteY8970" fmla="*/ 54328 h 2397608"/>
              <a:gd name="connsiteX8971" fmla="*/ 4272146 w 5675092"/>
              <a:gd name="connsiteY8971" fmla="*/ 74087 h 2397608"/>
              <a:gd name="connsiteX8972" fmla="*/ 4426865 w 5675092"/>
              <a:gd name="connsiteY8972" fmla="*/ 2258525 h 2397608"/>
              <a:gd name="connsiteX8973" fmla="*/ 4421739 w 5675092"/>
              <a:gd name="connsiteY8973" fmla="*/ 2259773 h 2397608"/>
              <a:gd name="connsiteX8974" fmla="*/ 4423521 w 5675092"/>
              <a:gd name="connsiteY8974" fmla="*/ 2251780 h 2397608"/>
              <a:gd name="connsiteX8975" fmla="*/ 4426865 w 5675092"/>
              <a:gd name="connsiteY8975" fmla="*/ 2258525 h 2397608"/>
              <a:gd name="connsiteX8976" fmla="*/ 4428542 w 5675092"/>
              <a:gd name="connsiteY8976" fmla="*/ 2264697 h 2397608"/>
              <a:gd name="connsiteX8977" fmla="*/ 4424545 w 5675092"/>
              <a:gd name="connsiteY8977" fmla="*/ 2272081 h 2397608"/>
              <a:gd name="connsiteX8978" fmla="*/ 4424183 w 5675092"/>
              <a:gd name="connsiteY8978" fmla="*/ 2264917 h 2397608"/>
              <a:gd name="connsiteX8979" fmla="*/ 4428542 w 5675092"/>
              <a:gd name="connsiteY8979" fmla="*/ 2264697 h 2397608"/>
              <a:gd name="connsiteX8980" fmla="*/ 4434525 w 5675092"/>
              <a:gd name="connsiteY8980" fmla="*/ 2296722 h 2397608"/>
              <a:gd name="connsiteX8981" fmla="*/ 4428108 w 5675092"/>
              <a:gd name="connsiteY8981" fmla="*/ 2299440 h 2397608"/>
              <a:gd name="connsiteX8982" fmla="*/ 4429806 w 5675092"/>
              <a:gd name="connsiteY8982" fmla="*/ 2289775 h 2397608"/>
              <a:gd name="connsiteX8983" fmla="*/ 4430047 w 5675092"/>
              <a:gd name="connsiteY8983" fmla="*/ 2294553 h 2397608"/>
              <a:gd name="connsiteX8984" fmla="*/ 4434525 w 5675092"/>
              <a:gd name="connsiteY8984" fmla="*/ 2296722 h 2397608"/>
              <a:gd name="connsiteX8985" fmla="*/ 4303191 w 5675092"/>
              <a:gd name="connsiteY8985" fmla="*/ 52496 h 2397608"/>
              <a:gd name="connsiteX8986" fmla="*/ 4301485 w 5675092"/>
              <a:gd name="connsiteY8986" fmla="*/ 59765 h 2397608"/>
              <a:gd name="connsiteX8987" fmla="*/ 4299056 w 5675092"/>
              <a:gd name="connsiteY8987" fmla="*/ 52704 h 2397608"/>
              <a:gd name="connsiteX8988" fmla="*/ 4303191 w 5675092"/>
              <a:gd name="connsiteY8988" fmla="*/ 52496 h 2397608"/>
              <a:gd name="connsiteX8989" fmla="*/ 4320097 w 5675092"/>
              <a:gd name="connsiteY8989" fmla="*/ 58827 h 2397608"/>
              <a:gd name="connsiteX8990" fmla="*/ 4313529 w 5675092"/>
              <a:gd name="connsiteY8990" fmla="*/ 51975 h 2397608"/>
              <a:gd name="connsiteX8991" fmla="*/ 4320097 w 5675092"/>
              <a:gd name="connsiteY8991" fmla="*/ 58827 h 2397608"/>
              <a:gd name="connsiteX8992" fmla="*/ 4514139 w 5675092"/>
              <a:gd name="connsiteY8992" fmla="*/ 2238980 h 2397608"/>
              <a:gd name="connsiteX8993" fmla="*/ 4500970 w 5675092"/>
              <a:gd name="connsiteY8993" fmla="*/ 2237379 h 2397608"/>
              <a:gd name="connsiteX8994" fmla="*/ 4509614 w 5675092"/>
              <a:gd name="connsiteY8994" fmla="*/ 2249269 h 2397608"/>
              <a:gd name="connsiteX8995" fmla="*/ 4512048 w 5675092"/>
              <a:gd name="connsiteY8995" fmla="*/ 2246609 h 2397608"/>
              <a:gd name="connsiteX8996" fmla="*/ 4514139 w 5675092"/>
              <a:gd name="connsiteY8996" fmla="*/ 2238980 h 2397608"/>
              <a:gd name="connsiteX8997" fmla="*/ 4386926 w 5675092"/>
              <a:gd name="connsiteY8997" fmla="*/ 86379 h 2397608"/>
              <a:gd name="connsiteX8998" fmla="*/ 4387407 w 5675092"/>
              <a:gd name="connsiteY8998" fmla="*/ 95932 h 2397608"/>
              <a:gd name="connsiteX8999" fmla="*/ 4382929 w 5675092"/>
              <a:gd name="connsiteY8999" fmla="*/ 93764 h 2397608"/>
              <a:gd name="connsiteX9000" fmla="*/ 4386926 w 5675092"/>
              <a:gd name="connsiteY9000" fmla="*/ 86379 h 2397608"/>
              <a:gd name="connsiteX9001" fmla="*/ 4551216 w 5675092"/>
              <a:gd name="connsiteY9001" fmla="*/ 2246444 h 2397608"/>
              <a:gd name="connsiteX9002" fmla="*/ 4527310 w 5675092"/>
              <a:gd name="connsiteY9002" fmla="*/ 2240581 h 2397608"/>
              <a:gd name="connsiteX9003" fmla="*/ 4551216 w 5675092"/>
              <a:gd name="connsiteY9003" fmla="*/ 2246444 h 2397608"/>
              <a:gd name="connsiteX9004" fmla="*/ 4612679 w 5675092"/>
              <a:gd name="connsiteY9004" fmla="*/ 2189864 h 2397608"/>
              <a:gd name="connsiteX9005" fmla="*/ 4609865 w 5675092"/>
              <a:gd name="connsiteY9005" fmla="*/ 2190374 h 2397608"/>
              <a:gd name="connsiteX9006" fmla="*/ 4610952 w 5675092"/>
              <a:gd name="connsiteY9006" fmla="*/ 2191865 h 2397608"/>
              <a:gd name="connsiteX9007" fmla="*/ 4610701 w 5675092"/>
              <a:gd name="connsiteY9007" fmla="*/ 2191816 h 2397608"/>
              <a:gd name="connsiteX9008" fmla="*/ 4609798 w 5675092"/>
              <a:gd name="connsiteY9008" fmla="*/ 2190386 h 2397608"/>
              <a:gd name="connsiteX9009" fmla="*/ 4606832 w 5675092"/>
              <a:gd name="connsiteY9009" fmla="*/ 2190923 h 2397608"/>
              <a:gd name="connsiteX9010" fmla="*/ 4605297 w 5675092"/>
              <a:gd name="connsiteY9010" fmla="*/ 2191743 h 2397608"/>
              <a:gd name="connsiteX9011" fmla="*/ 4605688 w 5675092"/>
              <a:gd name="connsiteY9011" fmla="*/ 2192486 h 2397608"/>
              <a:gd name="connsiteX9012" fmla="*/ 4608290 w 5675092"/>
              <a:gd name="connsiteY9012" fmla="*/ 2192969 h 2397608"/>
              <a:gd name="connsiteX9013" fmla="*/ 4611227 w 5675092"/>
              <a:gd name="connsiteY9013" fmla="*/ 2192242 h 2397608"/>
              <a:gd name="connsiteX9014" fmla="*/ 4611530 w 5675092"/>
              <a:gd name="connsiteY9014" fmla="*/ 2192659 h 2397608"/>
              <a:gd name="connsiteX9015" fmla="*/ 4611755 w 5675092"/>
              <a:gd name="connsiteY9015" fmla="*/ 2192111 h 2397608"/>
              <a:gd name="connsiteX9016" fmla="*/ 4611227 w 5675092"/>
              <a:gd name="connsiteY9016" fmla="*/ 2192242 h 2397608"/>
              <a:gd name="connsiteX9017" fmla="*/ 4610952 w 5675092"/>
              <a:gd name="connsiteY9017" fmla="*/ 2191865 h 2397608"/>
              <a:gd name="connsiteX9018" fmla="*/ 4611790 w 5675092"/>
              <a:gd name="connsiteY9018" fmla="*/ 2192027 h 2397608"/>
              <a:gd name="connsiteX9019" fmla="*/ 4635114 w 5675092"/>
              <a:gd name="connsiteY9019" fmla="*/ 2203274 h 2397608"/>
              <a:gd name="connsiteX9020" fmla="*/ 4634960 w 5675092"/>
              <a:gd name="connsiteY9020" fmla="*/ 2203552 h 2397608"/>
              <a:gd name="connsiteX9021" fmla="*/ 4634493 w 5675092"/>
              <a:gd name="connsiteY9021" fmla="*/ 2203355 h 2397608"/>
              <a:gd name="connsiteX9022" fmla="*/ 4503062 w 5675092"/>
              <a:gd name="connsiteY9022" fmla="*/ 49837 h 2397608"/>
              <a:gd name="connsiteX9023" fmla="*/ 4500338 w 5675092"/>
              <a:gd name="connsiteY9023" fmla="*/ 42495 h 2397608"/>
              <a:gd name="connsiteX9024" fmla="*/ 4497861 w 5675092"/>
              <a:gd name="connsiteY9024" fmla="*/ 40128 h 2397608"/>
              <a:gd name="connsiteX9025" fmla="*/ 4491437 w 5675092"/>
              <a:gd name="connsiteY9025" fmla="*/ 52917 h 2397608"/>
              <a:gd name="connsiteX9026" fmla="*/ 4503062 w 5675092"/>
              <a:gd name="connsiteY9026" fmla="*/ 49837 h 2397608"/>
              <a:gd name="connsiteX9027" fmla="*/ 4677951 w 5675092"/>
              <a:gd name="connsiteY9027" fmla="*/ 2227854 h 2397608"/>
              <a:gd name="connsiteX9028" fmla="*/ 4669981 w 5675092"/>
              <a:gd name="connsiteY9028" fmla="*/ 2225899 h 2397608"/>
              <a:gd name="connsiteX9029" fmla="*/ 4677951 w 5675092"/>
              <a:gd name="connsiteY9029" fmla="*/ 2227854 h 2397608"/>
              <a:gd name="connsiteX9030" fmla="*/ 4535461 w 5675092"/>
              <a:gd name="connsiteY9030" fmla="*/ 38232 h 2397608"/>
              <a:gd name="connsiteX9031" fmla="*/ 4514688 w 5675092"/>
              <a:gd name="connsiteY9031" fmla="*/ 46759 h 2397608"/>
              <a:gd name="connsiteX9032" fmla="*/ 4535461 w 5675092"/>
              <a:gd name="connsiteY9032" fmla="*/ 38232 h 2397608"/>
              <a:gd name="connsiteX9033" fmla="*/ 4685751 w 5675092"/>
              <a:gd name="connsiteY9033" fmla="*/ 2223113 h 2397608"/>
              <a:gd name="connsiteX9034" fmla="*/ 4680552 w 5675092"/>
              <a:gd name="connsiteY9034" fmla="*/ 2227677 h 2397608"/>
              <a:gd name="connsiteX9035" fmla="*/ 4685752 w 5675092"/>
              <a:gd name="connsiteY9035" fmla="*/ 2227324 h 2397608"/>
              <a:gd name="connsiteX9036" fmla="*/ 4685751 w 5675092"/>
              <a:gd name="connsiteY9036" fmla="*/ 2223113 h 2397608"/>
              <a:gd name="connsiteX9037" fmla="*/ 4551538 w 5675092"/>
              <a:gd name="connsiteY9037" fmla="*/ 29943 h 2397608"/>
              <a:gd name="connsiteX9038" fmla="*/ 4546961 w 5675092"/>
              <a:gd name="connsiteY9038" fmla="*/ 32667 h 2397608"/>
              <a:gd name="connsiteX9039" fmla="*/ 4551538 w 5675092"/>
              <a:gd name="connsiteY9039" fmla="*/ 29943 h 2397608"/>
              <a:gd name="connsiteX9040" fmla="*/ 4735661 w 5675092"/>
              <a:gd name="connsiteY9040" fmla="*/ 2231420 h 2397608"/>
              <a:gd name="connsiteX9041" fmla="*/ 4728029 w 5675092"/>
              <a:gd name="connsiteY9041" fmla="*/ 2234434 h 2397608"/>
              <a:gd name="connsiteX9042" fmla="*/ 4735661 w 5675092"/>
              <a:gd name="connsiteY9042" fmla="*/ 2231420 h 2397608"/>
              <a:gd name="connsiteX9043" fmla="*/ 4596845 w 5675092"/>
              <a:gd name="connsiteY9043" fmla="*/ 87490 h 2397608"/>
              <a:gd name="connsiteX9044" fmla="*/ 4595808 w 5675092"/>
              <a:gd name="connsiteY9044" fmla="*/ 85441 h 2397608"/>
              <a:gd name="connsiteX9045" fmla="*/ 4595075 w 5675092"/>
              <a:gd name="connsiteY9045" fmla="*/ 85697 h 2397608"/>
              <a:gd name="connsiteX9046" fmla="*/ 4595279 w 5675092"/>
              <a:gd name="connsiteY9046" fmla="*/ 85291 h 2397608"/>
              <a:gd name="connsiteX9047" fmla="*/ 4595767 w 5675092"/>
              <a:gd name="connsiteY9047" fmla="*/ 85361 h 2397608"/>
              <a:gd name="connsiteX9048" fmla="*/ 4595505 w 5675092"/>
              <a:gd name="connsiteY9048" fmla="*/ 84843 h 2397608"/>
              <a:gd name="connsiteX9049" fmla="*/ 4595279 w 5675092"/>
              <a:gd name="connsiteY9049" fmla="*/ 85291 h 2397608"/>
              <a:gd name="connsiteX9050" fmla="*/ 4592566 w 5675092"/>
              <a:gd name="connsiteY9050" fmla="*/ 84901 h 2397608"/>
              <a:gd name="connsiteX9051" fmla="*/ 4590288 w 5675092"/>
              <a:gd name="connsiteY9051" fmla="*/ 85674 h 2397608"/>
              <a:gd name="connsiteX9052" fmla="*/ 4590020 w 5675092"/>
              <a:gd name="connsiteY9052" fmla="*/ 86457 h 2397608"/>
              <a:gd name="connsiteX9053" fmla="*/ 4591488 w 5675092"/>
              <a:gd name="connsiteY9053" fmla="*/ 87097 h 2397608"/>
              <a:gd name="connsiteX9054" fmla="*/ 4594205 w 5675092"/>
              <a:gd name="connsiteY9054" fmla="*/ 87296 h 2397608"/>
              <a:gd name="connsiteX9055" fmla="*/ 4594855 w 5675092"/>
              <a:gd name="connsiteY9055" fmla="*/ 85773 h 2397608"/>
              <a:gd name="connsiteX9056" fmla="*/ 4595075 w 5675092"/>
              <a:gd name="connsiteY9056" fmla="*/ 85697 h 2397608"/>
              <a:gd name="connsiteX9057" fmla="*/ 4594267 w 5675092"/>
              <a:gd name="connsiteY9057" fmla="*/ 87301 h 2397608"/>
              <a:gd name="connsiteX9058" fmla="*/ 4751260 w 5675092"/>
              <a:gd name="connsiteY9058" fmla="*/ 2230361 h 2397608"/>
              <a:gd name="connsiteX9059" fmla="*/ 4749168 w 5675092"/>
              <a:gd name="connsiteY9059" fmla="*/ 2237989 h 2397608"/>
              <a:gd name="connsiteX9060" fmla="*/ 4748662 w 5675092"/>
              <a:gd name="connsiteY9060" fmla="*/ 2230537 h 2397608"/>
              <a:gd name="connsiteX9061" fmla="*/ 4751260 w 5675092"/>
              <a:gd name="connsiteY9061" fmla="*/ 2230361 h 2397608"/>
              <a:gd name="connsiteX9062" fmla="*/ 4615460 w 5675092"/>
              <a:gd name="connsiteY9062" fmla="*/ 71633 h 2397608"/>
              <a:gd name="connsiteX9063" fmla="*/ 4614894 w 5675092"/>
              <a:gd name="connsiteY9063" fmla="*/ 71622 h 2397608"/>
              <a:gd name="connsiteX9064" fmla="*/ 4615291 w 5675092"/>
              <a:gd name="connsiteY9064" fmla="*/ 71373 h 2397608"/>
              <a:gd name="connsiteX9065" fmla="*/ 4775615 w 5675092"/>
              <a:gd name="connsiteY9065" fmla="*/ 2217555 h 2397608"/>
              <a:gd name="connsiteX9066" fmla="*/ 4765682 w 5675092"/>
              <a:gd name="connsiteY9066" fmla="*/ 2211913 h 2397608"/>
              <a:gd name="connsiteX9067" fmla="*/ 4774154 w 5675092"/>
              <a:gd name="connsiteY9067" fmla="*/ 2221320 h 2397608"/>
              <a:gd name="connsiteX9068" fmla="*/ 4775615 w 5675092"/>
              <a:gd name="connsiteY9068" fmla="*/ 2217555 h 2397608"/>
              <a:gd name="connsiteX9069" fmla="*/ 4778008 w 5675092"/>
              <a:gd name="connsiteY9069" fmla="*/ 2201094 h 2397608"/>
              <a:gd name="connsiteX9070" fmla="*/ 4768520 w 5675092"/>
              <a:gd name="connsiteY9070" fmla="*/ 2176783 h 2397608"/>
              <a:gd name="connsiteX9071" fmla="*/ 4752580 w 5675092"/>
              <a:gd name="connsiteY9071" fmla="*/ 2172875 h 2397608"/>
              <a:gd name="connsiteX9072" fmla="*/ 4742349 w 5675092"/>
              <a:gd name="connsiteY9072" fmla="*/ 2176065 h 2397608"/>
              <a:gd name="connsiteX9073" fmla="*/ 4742933 w 5675092"/>
              <a:gd name="connsiteY9073" fmla="*/ 2179065 h 2397608"/>
              <a:gd name="connsiteX9074" fmla="*/ 4745039 w 5675092"/>
              <a:gd name="connsiteY9074" fmla="*/ 2177634 h 2397608"/>
              <a:gd name="connsiteX9075" fmla="*/ 4746208 w 5675092"/>
              <a:gd name="connsiteY9075" fmla="*/ 2178117 h 2397608"/>
              <a:gd name="connsiteX9076" fmla="*/ 4744726 w 5675092"/>
              <a:gd name="connsiteY9076" fmla="*/ 2180228 h 2397608"/>
              <a:gd name="connsiteX9077" fmla="*/ 4745925 w 5675092"/>
              <a:gd name="connsiteY9077" fmla="*/ 2180033 h 2397608"/>
              <a:gd name="connsiteX9078" fmla="*/ 4747886 w 5675092"/>
              <a:gd name="connsiteY9078" fmla="*/ 2180680 h 2397608"/>
              <a:gd name="connsiteX9079" fmla="*/ 4735391 w 5675092"/>
              <a:gd name="connsiteY9079" fmla="*/ 2189015 h 2397608"/>
              <a:gd name="connsiteX9080" fmla="*/ 4772973 w 5675092"/>
              <a:gd name="connsiteY9080" fmla="*/ 2203931 h 2397608"/>
              <a:gd name="connsiteX9081" fmla="*/ 4778008 w 5675092"/>
              <a:gd name="connsiteY9081" fmla="*/ 2201094 h 2397608"/>
              <a:gd name="connsiteX9082" fmla="*/ 4788576 w 5675092"/>
              <a:gd name="connsiteY9082" fmla="*/ 2202871 h 2397608"/>
              <a:gd name="connsiteX9083" fmla="*/ 4779762 w 5675092"/>
              <a:gd name="connsiteY9083" fmla="*/ 2188497 h 2397608"/>
              <a:gd name="connsiteX9084" fmla="*/ 4788576 w 5675092"/>
              <a:gd name="connsiteY9084" fmla="*/ 2202871 h 2397608"/>
              <a:gd name="connsiteX9085" fmla="*/ 4794215 w 5675092"/>
              <a:gd name="connsiteY9085" fmla="*/ 2247407 h 2397608"/>
              <a:gd name="connsiteX9086" fmla="*/ 4789546 w 5675092"/>
              <a:gd name="connsiteY9086" fmla="*/ 2241173 h 2397608"/>
              <a:gd name="connsiteX9087" fmla="*/ 4787845 w 5675092"/>
              <a:gd name="connsiteY9087" fmla="*/ 2241034 h 2397608"/>
              <a:gd name="connsiteX9088" fmla="*/ 4780201 w 5675092"/>
              <a:gd name="connsiteY9088" fmla="*/ 2233386 h 2397608"/>
              <a:gd name="connsiteX9089" fmla="*/ 4783306 w 5675092"/>
              <a:gd name="connsiteY9089" fmla="*/ 2240662 h 2397608"/>
              <a:gd name="connsiteX9090" fmla="*/ 4787845 w 5675092"/>
              <a:gd name="connsiteY9090" fmla="*/ 2241034 h 2397608"/>
              <a:gd name="connsiteX9091" fmla="*/ 4790908 w 5675092"/>
              <a:gd name="connsiteY9091" fmla="*/ 2160290 h 2397608"/>
              <a:gd name="connsiteX9092" fmla="*/ 4785877 w 5675092"/>
              <a:gd name="connsiteY9092" fmla="*/ 2163127 h 2397608"/>
              <a:gd name="connsiteX9093" fmla="*/ 4791414 w 5675092"/>
              <a:gd name="connsiteY9093" fmla="*/ 2167741 h 2397608"/>
              <a:gd name="connsiteX9094" fmla="*/ 4790908 w 5675092"/>
              <a:gd name="connsiteY9094" fmla="*/ 2160290 h 2397608"/>
              <a:gd name="connsiteX9095" fmla="*/ 4799077 w 5675092"/>
              <a:gd name="connsiteY9095" fmla="*/ 2242086 h 2397608"/>
              <a:gd name="connsiteX9096" fmla="*/ 4796813 w 5675092"/>
              <a:gd name="connsiteY9096" fmla="*/ 2247230 h 2397608"/>
              <a:gd name="connsiteX9097" fmla="*/ 4799069 w 5675092"/>
              <a:gd name="connsiteY9097" fmla="*/ 2242101 h 2397608"/>
              <a:gd name="connsiteX9098" fmla="*/ 4651115 w 5675092"/>
              <a:gd name="connsiteY9098" fmla="*/ 42374 h 2397608"/>
              <a:gd name="connsiteX9099" fmla="*/ 4644190 w 5675092"/>
              <a:gd name="connsiteY9099" fmla="*/ 45216 h 2397608"/>
              <a:gd name="connsiteX9100" fmla="*/ 4651115 w 5675092"/>
              <a:gd name="connsiteY9100" fmla="*/ 42374 h 2397608"/>
              <a:gd name="connsiteX9101" fmla="*/ 4803770 w 5675092"/>
              <a:gd name="connsiteY9101" fmla="*/ 2234280 h 2397608"/>
              <a:gd name="connsiteX9102" fmla="*/ 4795463 w 5675092"/>
              <a:gd name="connsiteY9102" fmla="*/ 2227359 h 2397608"/>
              <a:gd name="connsiteX9103" fmla="*/ 4798740 w 5675092"/>
              <a:gd name="connsiteY9103" fmla="*/ 2237118 h 2397608"/>
              <a:gd name="connsiteX9104" fmla="*/ 4803770 w 5675092"/>
              <a:gd name="connsiteY9104" fmla="*/ 2234280 h 2397608"/>
              <a:gd name="connsiteX9105" fmla="*/ 4658634 w 5675092"/>
              <a:gd name="connsiteY9105" fmla="*/ 46202 h 2397608"/>
              <a:gd name="connsiteX9106" fmla="*/ 4658166 w 5675092"/>
              <a:gd name="connsiteY9106" fmla="*/ 42019 h 2397608"/>
              <a:gd name="connsiteX9107" fmla="*/ 4653466 w 5675092"/>
              <a:gd name="connsiteY9107" fmla="*/ 42256 h 2397608"/>
              <a:gd name="connsiteX9108" fmla="*/ 4658634 w 5675092"/>
              <a:gd name="connsiteY9108" fmla="*/ 46202 h 2397608"/>
              <a:gd name="connsiteX9109" fmla="*/ 4810222 w 5675092"/>
              <a:gd name="connsiteY9109" fmla="*/ 2213878 h 2397608"/>
              <a:gd name="connsiteX9110" fmla="*/ 4801577 w 5675092"/>
              <a:gd name="connsiteY9110" fmla="*/ 2201988 h 2397608"/>
              <a:gd name="connsiteX9111" fmla="*/ 4802421 w 5675092"/>
              <a:gd name="connsiteY9111" fmla="*/ 2214408 h 2397608"/>
              <a:gd name="connsiteX9112" fmla="*/ 4810222 w 5675092"/>
              <a:gd name="connsiteY9112" fmla="*/ 2213878 h 2397608"/>
              <a:gd name="connsiteX9113" fmla="*/ 4808872 w 5675092"/>
              <a:gd name="connsiteY9113" fmla="*/ 2194006 h 2397608"/>
              <a:gd name="connsiteX9114" fmla="*/ 4801982 w 5675092"/>
              <a:gd name="connsiteY9114" fmla="*/ 2169519 h 2397608"/>
              <a:gd name="connsiteX9115" fmla="*/ 4790334 w 5675092"/>
              <a:gd name="connsiteY9115" fmla="*/ 2190274 h 2397608"/>
              <a:gd name="connsiteX9116" fmla="*/ 4803500 w 5675092"/>
              <a:gd name="connsiteY9116" fmla="*/ 2191875 h 2397608"/>
              <a:gd name="connsiteX9117" fmla="*/ 4803669 w 5675092"/>
              <a:gd name="connsiteY9117" fmla="*/ 2194359 h 2397608"/>
              <a:gd name="connsiteX9118" fmla="*/ 4808872 w 5675092"/>
              <a:gd name="connsiteY9118" fmla="*/ 2194006 h 2397608"/>
              <a:gd name="connsiteX9119" fmla="*/ 4815759 w 5675092"/>
              <a:gd name="connsiteY9119" fmla="*/ 2218493 h 2397608"/>
              <a:gd name="connsiteX9120" fmla="*/ 4810391 w 5675092"/>
              <a:gd name="connsiteY9120" fmla="*/ 2216362 h 2397608"/>
              <a:gd name="connsiteX9121" fmla="*/ 4811066 w 5675092"/>
              <a:gd name="connsiteY9121" fmla="*/ 2226298 h 2397608"/>
              <a:gd name="connsiteX9122" fmla="*/ 4813664 w 5675092"/>
              <a:gd name="connsiteY9122" fmla="*/ 2226122 h 2397608"/>
              <a:gd name="connsiteX9123" fmla="*/ 4815759 w 5675092"/>
              <a:gd name="connsiteY9123" fmla="*/ 2218493 h 2397608"/>
              <a:gd name="connsiteX9124" fmla="*/ 4702440 w 5675092"/>
              <a:gd name="connsiteY9124" fmla="*/ 32308 h 2397608"/>
              <a:gd name="connsiteX9125" fmla="*/ 4695264 w 5675092"/>
              <a:gd name="connsiteY9125" fmla="*/ 30177 h 2397608"/>
              <a:gd name="connsiteX9126" fmla="*/ 4702440 w 5675092"/>
              <a:gd name="connsiteY9126" fmla="*/ 32308 h 2397608"/>
              <a:gd name="connsiteX9127" fmla="*/ 4716539 w 5675092"/>
              <a:gd name="connsiteY9127" fmla="*/ 31598 h 2397608"/>
              <a:gd name="connsiteX9128" fmla="*/ 4714191 w 5675092"/>
              <a:gd name="connsiteY9128" fmla="*/ 31716 h 2397608"/>
              <a:gd name="connsiteX9129" fmla="*/ 4713815 w 5675092"/>
              <a:gd name="connsiteY9129" fmla="*/ 24256 h 2397608"/>
              <a:gd name="connsiteX9130" fmla="*/ 4716539 w 5675092"/>
              <a:gd name="connsiteY9130" fmla="*/ 31598 h 2397608"/>
              <a:gd name="connsiteX9131" fmla="*/ 4724091 w 5675092"/>
              <a:gd name="connsiteY9131" fmla="*/ 41189 h 2397608"/>
              <a:gd name="connsiteX9132" fmla="*/ 4717291 w 5675092"/>
              <a:gd name="connsiteY9132" fmla="*/ 46517 h 2397608"/>
              <a:gd name="connsiteX9133" fmla="*/ 4724091 w 5675092"/>
              <a:gd name="connsiteY9133" fmla="*/ 41189 h 2397608"/>
              <a:gd name="connsiteX9134" fmla="*/ 4878916 w 5675092"/>
              <a:gd name="connsiteY9134" fmla="*/ 2157048 h 2397608"/>
              <a:gd name="connsiteX9135" fmla="*/ 4879564 w 5675092"/>
              <a:gd name="connsiteY9135" fmla="*/ 2166592 h 2397608"/>
              <a:gd name="connsiteX9136" fmla="*/ 4875475 w 5675092"/>
              <a:gd name="connsiteY9136" fmla="*/ 2174060 h 2397608"/>
              <a:gd name="connsiteX9137" fmla="*/ 4867962 w 5675092"/>
              <a:gd name="connsiteY9137" fmla="*/ 2164983 h 2397608"/>
              <a:gd name="connsiteX9138" fmla="*/ 4867476 w 5675092"/>
              <a:gd name="connsiteY9138" fmla="*/ 2157825 h 2397608"/>
              <a:gd name="connsiteX9139" fmla="*/ 4874178 w 5675092"/>
              <a:gd name="connsiteY9139" fmla="*/ 2154973 h 2397608"/>
              <a:gd name="connsiteX9140" fmla="*/ 4878916 w 5675092"/>
              <a:gd name="connsiteY9140" fmla="*/ 2157048 h 2397608"/>
              <a:gd name="connsiteX9141" fmla="*/ 4739792 w 5675092"/>
              <a:gd name="connsiteY9141" fmla="*/ 41566 h 2397608"/>
              <a:gd name="connsiteX9142" fmla="*/ 4738065 w 5675092"/>
              <a:gd name="connsiteY9142" fmla="*/ 37991 h 2397608"/>
              <a:gd name="connsiteX9143" fmla="*/ 4731519 w 5675092"/>
              <a:gd name="connsiteY9143" fmla="*/ 48293 h 2397608"/>
              <a:gd name="connsiteX9144" fmla="*/ 4739792 w 5675092"/>
              <a:gd name="connsiteY9144" fmla="*/ 41566 h 2397608"/>
              <a:gd name="connsiteX9145" fmla="*/ 4743770 w 5675092"/>
              <a:gd name="connsiteY9145" fmla="*/ 57647 h 2397608"/>
              <a:gd name="connsiteX9146" fmla="*/ 4738942 w 5675092"/>
              <a:gd name="connsiteY9146" fmla="*/ 55398 h 2397608"/>
              <a:gd name="connsiteX9147" fmla="*/ 4706919 w 5675092"/>
              <a:gd name="connsiteY9147" fmla="*/ 74462 h 2397608"/>
              <a:gd name="connsiteX9148" fmla="*/ 4719046 w 5675092"/>
              <a:gd name="connsiteY9148" fmla="*/ 81330 h 2397608"/>
              <a:gd name="connsiteX9149" fmla="*/ 4717360 w 5675092"/>
              <a:gd name="connsiteY9149" fmla="*/ 82194 h 2397608"/>
              <a:gd name="connsiteX9150" fmla="*/ 4716264 w 5675092"/>
              <a:gd name="connsiteY9150" fmla="*/ 82136 h 2397608"/>
              <a:gd name="connsiteX9151" fmla="*/ 4717827 w 5675092"/>
              <a:gd name="connsiteY9151" fmla="*/ 84066 h 2397608"/>
              <a:gd name="connsiteX9152" fmla="*/ 4716834 w 5675092"/>
              <a:gd name="connsiteY9152" fmla="*/ 84677 h 2397608"/>
              <a:gd name="connsiteX9153" fmla="*/ 4714787 w 5675092"/>
              <a:gd name="connsiteY9153" fmla="*/ 83494 h 2397608"/>
              <a:gd name="connsiteX9154" fmla="*/ 4714597 w 5675092"/>
              <a:gd name="connsiteY9154" fmla="*/ 86540 h 2397608"/>
              <a:gd name="connsiteX9155" fmla="*/ 4724122 w 5675092"/>
              <a:gd name="connsiteY9155" fmla="*/ 88552 h 2397608"/>
              <a:gd name="connsiteX9156" fmla="*/ 4737973 w 5675092"/>
              <a:gd name="connsiteY9156" fmla="*/ 82869 h 2397608"/>
              <a:gd name="connsiteX9157" fmla="*/ 4743770 w 5675092"/>
              <a:gd name="connsiteY9157" fmla="*/ 57647 h 2397608"/>
              <a:gd name="connsiteX9158" fmla="*/ 4753044 w 5675092"/>
              <a:gd name="connsiteY9158" fmla="*/ 54687 h 2397608"/>
              <a:gd name="connsiteX9159" fmla="*/ 4746745 w 5675092"/>
              <a:gd name="connsiteY9159" fmla="*/ 69962 h 2397608"/>
              <a:gd name="connsiteX9160" fmla="*/ 4753044 w 5675092"/>
              <a:gd name="connsiteY9160" fmla="*/ 54687 h 2397608"/>
              <a:gd name="connsiteX9161" fmla="*/ 4753139 w 5675092"/>
              <a:gd name="connsiteY9161" fmla="*/ 9810 h 2397608"/>
              <a:gd name="connsiteX9162" fmla="*/ 4744113 w 5675092"/>
              <a:gd name="connsiteY9162" fmla="*/ 17743 h 2397608"/>
              <a:gd name="connsiteX9163" fmla="*/ 4742140 w 5675092"/>
              <a:gd name="connsiteY9163" fmla="*/ 25322 h 2397608"/>
              <a:gd name="connsiteX9164" fmla="*/ 4753139 w 5675092"/>
              <a:gd name="connsiteY9164" fmla="*/ 9810 h 2397608"/>
              <a:gd name="connsiteX9165" fmla="*/ 4759498 w 5675092"/>
              <a:gd name="connsiteY9165" fmla="*/ 89263 h 2397608"/>
              <a:gd name="connsiteX9166" fmla="*/ 4755049 w 5675092"/>
              <a:gd name="connsiteY9166" fmla="*/ 94472 h 2397608"/>
              <a:gd name="connsiteX9167" fmla="*/ 4759875 w 5675092"/>
              <a:gd name="connsiteY9167" fmla="*/ 96722 h 2397608"/>
              <a:gd name="connsiteX9168" fmla="*/ 4759498 w 5675092"/>
              <a:gd name="connsiteY9168" fmla="*/ 89263 h 2397608"/>
              <a:gd name="connsiteX9169" fmla="*/ 4758089 w 5675092"/>
              <a:gd name="connsiteY9169" fmla="*/ 14546 h 2397608"/>
              <a:gd name="connsiteX9170" fmla="*/ 4758079 w 5675092"/>
              <a:gd name="connsiteY9170" fmla="*/ 14531 h 2397608"/>
              <a:gd name="connsiteX9171" fmla="*/ 4755487 w 5675092"/>
              <a:gd name="connsiteY9171" fmla="*/ 9691 h 2397608"/>
              <a:gd name="connsiteX9172" fmla="*/ 4758089 w 5675092"/>
              <a:gd name="connsiteY9172" fmla="*/ 14546 h 2397608"/>
              <a:gd name="connsiteX9173" fmla="*/ 4763165 w 5675092"/>
              <a:gd name="connsiteY9173" fmla="*/ 21769 h 2397608"/>
              <a:gd name="connsiteX9174" fmla="*/ 4758340 w 5675092"/>
              <a:gd name="connsiteY9174" fmla="*/ 19519 h 2397608"/>
              <a:gd name="connsiteX9175" fmla="*/ 4756490 w 5675092"/>
              <a:gd name="connsiteY9175" fmla="*/ 29584 h 2397608"/>
              <a:gd name="connsiteX9176" fmla="*/ 4763165 w 5675092"/>
              <a:gd name="connsiteY9176" fmla="*/ 21769 h 2397608"/>
              <a:gd name="connsiteX9177" fmla="*/ 4772221 w 5675092"/>
              <a:gd name="connsiteY9177" fmla="*/ 61199 h 2397608"/>
              <a:gd name="connsiteX9178" fmla="*/ 4767518 w 5675092"/>
              <a:gd name="connsiteY9178" fmla="*/ 61436 h 2397608"/>
              <a:gd name="connsiteX9179" fmla="*/ 4767644 w 5675092"/>
              <a:gd name="connsiteY9179" fmla="*/ 63923 h 2397608"/>
              <a:gd name="connsiteX9180" fmla="*/ 4756022 w 5675092"/>
              <a:gd name="connsiteY9180" fmla="*/ 67002 h 2397608"/>
              <a:gd name="connsiteX9181" fmla="*/ 4768772 w 5675092"/>
              <a:gd name="connsiteY9181" fmla="*/ 86302 h 2397608"/>
              <a:gd name="connsiteX9182" fmla="*/ 4772221 w 5675092"/>
              <a:gd name="connsiteY9182" fmla="*/ 61199 h 2397608"/>
              <a:gd name="connsiteX9183" fmla="*/ 4771218 w 5675092"/>
              <a:gd name="connsiteY9183" fmla="*/ 41306 h 2397608"/>
              <a:gd name="connsiteX9184" fmla="*/ 4764167 w 5675092"/>
              <a:gd name="connsiteY9184" fmla="*/ 41662 h 2397608"/>
              <a:gd name="connsiteX9185" fmla="*/ 4764794 w 5675092"/>
              <a:gd name="connsiteY9185" fmla="*/ 54094 h 2397608"/>
              <a:gd name="connsiteX9186" fmla="*/ 4771218 w 5675092"/>
              <a:gd name="connsiteY9186" fmla="*/ 41306 h 2397608"/>
              <a:gd name="connsiteX9187" fmla="*/ 4775667 w 5675092"/>
              <a:gd name="connsiteY9187" fmla="*/ 36096 h 2397608"/>
              <a:gd name="connsiteX9188" fmla="*/ 4772940 w 5675092"/>
              <a:gd name="connsiteY9188" fmla="*/ 28755 h 2397608"/>
              <a:gd name="connsiteX9189" fmla="*/ 4770592 w 5675092"/>
              <a:gd name="connsiteY9189" fmla="*/ 28873 h 2397608"/>
              <a:gd name="connsiteX9190" fmla="*/ 4771093 w 5675092"/>
              <a:gd name="connsiteY9190" fmla="*/ 38820 h 2397608"/>
              <a:gd name="connsiteX9191" fmla="*/ 4775667 w 5675092"/>
              <a:gd name="connsiteY9191" fmla="*/ 36096 h 2397608"/>
              <a:gd name="connsiteX9192" fmla="*/ 4959531 w 5675092"/>
              <a:gd name="connsiteY9192" fmla="*/ 2163394 h 2397608"/>
              <a:gd name="connsiteX9193" fmla="*/ 4945661 w 5675092"/>
              <a:gd name="connsiteY9193" fmla="*/ 2161841 h 2397608"/>
              <a:gd name="connsiteX9194" fmla="*/ 4954725 w 5675092"/>
              <a:gd name="connsiteY9194" fmla="*/ 2173703 h 2397608"/>
              <a:gd name="connsiteX9195" fmla="*/ 4957299 w 5675092"/>
              <a:gd name="connsiteY9195" fmla="*/ 2171033 h 2397608"/>
              <a:gd name="connsiteX9196" fmla="*/ 4959531 w 5675092"/>
              <a:gd name="connsiteY9196" fmla="*/ 2163394 h 2397608"/>
              <a:gd name="connsiteX9197" fmla="*/ 4838630 w 5675092"/>
              <a:gd name="connsiteY9197" fmla="*/ 80441 h 2397608"/>
              <a:gd name="connsiteX9198" fmla="*/ 4839112 w 5675092"/>
              <a:gd name="connsiteY9198" fmla="*/ 89994 h 2397608"/>
              <a:gd name="connsiteX9199" fmla="*/ 4835097 w 5675092"/>
              <a:gd name="connsiteY9199" fmla="*/ 92591 h 2397608"/>
              <a:gd name="connsiteX9200" fmla="*/ 4828773 w 5675092"/>
              <a:gd name="connsiteY9200" fmla="*/ 90515 h 2397608"/>
              <a:gd name="connsiteX9201" fmla="*/ 4828411 w 5675092"/>
              <a:gd name="connsiteY9201" fmla="*/ 83351 h 2397608"/>
              <a:gd name="connsiteX9202" fmla="*/ 4834134 w 5675092"/>
              <a:gd name="connsiteY9202" fmla="*/ 73485 h 2397608"/>
              <a:gd name="connsiteX9203" fmla="*/ 4838630 w 5675092"/>
              <a:gd name="connsiteY9203" fmla="*/ 80441 h 2397608"/>
              <a:gd name="connsiteX9204" fmla="*/ 4998569 w 5675092"/>
              <a:gd name="connsiteY9204" fmla="*/ 2170725 h 2397608"/>
              <a:gd name="connsiteX9205" fmla="*/ 4973401 w 5675092"/>
              <a:gd name="connsiteY9205" fmla="*/ 2164947 h 2397608"/>
              <a:gd name="connsiteX9206" fmla="*/ 4998569 w 5675092"/>
              <a:gd name="connsiteY9206" fmla="*/ 2170725 h 2397608"/>
              <a:gd name="connsiteX9207" fmla="*/ 4910655 w 5675092"/>
              <a:gd name="connsiteY9207" fmla="*/ 74579 h 2397608"/>
              <a:gd name="connsiteX9208" fmla="*/ 4907805 w 5675092"/>
              <a:gd name="connsiteY9208" fmla="*/ 67243 h 2397608"/>
              <a:gd name="connsiteX9209" fmla="*/ 4905201 w 5675092"/>
              <a:gd name="connsiteY9209" fmla="*/ 64882 h 2397608"/>
              <a:gd name="connsiteX9210" fmla="*/ 4898397 w 5675092"/>
              <a:gd name="connsiteY9210" fmla="*/ 77690 h 2397608"/>
              <a:gd name="connsiteX9211" fmla="*/ 4910655 w 5675092"/>
              <a:gd name="connsiteY9211" fmla="*/ 74579 h 2397608"/>
              <a:gd name="connsiteX9212" fmla="*/ 5063537 w 5675092"/>
              <a:gd name="connsiteY9212" fmla="*/ 2113907 h 2397608"/>
              <a:gd name="connsiteX9213" fmla="*/ 5060570 w 5675092"/>
              <a:gd name="connsiteY9213" fmla="*/ 2114427 h 2397608"/>
              <a:gd name="connsiteX9214" fmla="*/ 5061709 w 5675092"/>
              <a:gd name="connsiteY9214" fmla="*/ 2115914 h 2397608"/>
              <a:gd name="connsiteX9215" fmla="*/ 5061445 w 5675092"/>
              <a:gd name="connsiteY9215" fmla="*/ 2115867 h 2397608"/>
              <a:gd name="connsiteX9216" fmla="*/ 5060499 w 5675092"/>
              <a:gd name="connsiteY9216" fmla="*/ 2114439 h 2397608"/>
              <a:gd name="connsiteX9217" fmla="*/ 5057373 w 5675092"/>
              <a:gd name="connsiteY9217" fmla="*/ 2114988 h 2397608"/>
              <a:gd name="connsiteX9218" fmla="*/ 5055752 w 5675092"/>
              <a:gd name="connsiteY9218" fmla="*/ 2115813 h 2397608"/>
              <a:gd name="connsiteX9219" fmla="*/ 5056161 w 5675092"/>
              <a:gd name="connsiteY9219" fmla="*/ 2116555 h 2397608"/>
              <a:gd name="connsiteX9220" fmla="*/ 5058900 w 5675092"/>
              <a:gd name="connsiteY9220" fmla="*/ 2117028 h 2397608"/>
              <a:gd name="connsiteX9221" fmla="*/ 5061998 w 5675092"/>
              <a:gd name="connsiteY9221" fmla="*/ 2116291 h 2397608"/>
              <a:gd name="connsiteX9222" fmla="*/ 5062316 w 5675092"/>
              <a:gd name="connsiteY9222" fmla="*/ 2116707 h 2397608"/>
              <a:gd name="connsiteX9223" fmla="*/ 5062556 w 5675092"/>
              <a:gd name="connsiteY9223" fmla="*/ 2116158 h 2397608"/>
              <a:gd name="connsiteX9224" fmla="*/ 5061998 w 5675092"/>
              <a:gd name="connsiteY9224" fmla="*/ 2116291 h 2397608"/>
              <a:gd name="connsiteX9225" fmla="*/ 5061709 w 5675092"/>
              <a:gd name="connsiteY9225" fmla="*/ 2115914 h 2397608"/>
              <a:gd name="connsiteX9226" fmla="*/ 5062592 w 5675092"/>
              <a:gd name="connsiteY9226" fmla="*/ 2116073 h 2397608"/>
              <a:gd name="connsiteX9227" fmla="*/ 5001951 w 5675092"/>
              <a:gd name="connsiteY9227" fmla="*/ 1140683 h 2397608"/>
              <a:gd name="connsiteX9228" fmla="*/ 5001685 w 5675092"/>
              <a:gd name="connsiteY9228" fmla="*/ 1138695 h 2397608"/>
              <a:gd name="connsiteX9229" fmla="*/ 5000161 w 5675092"/>
              <a:gd name="connsiteY9229" fmla="*/ 1139776 h 2397608"/>
              <a:gd name="connsiteX9230" fmla="*/ 4999141 w 5675092"/>
              <a:gd name="connsiteY9230" fmla="*/ 1139920 h 2397608"/>
              <a:gd name="connsiteX9231" fmla="*/ 5000140 w 5675092"/>
              <a:gd name="connsiteY9231" fmla="*/ 1139982 h 2397608"/>
              <a:gd name="connsiteX9232" fmla="*/ 4998177 w 5675092"/>
              <a:gd name="connsiteY9232" fmla="*/ 1141036 h 2397608"/>
              <a:gd name="connsiteX9233" fmla="*/ 4997484 w 5675092"/>
              <a:gd name="connsiteY9233" fmla="*/ 1142977 h 2397608"/>
              <a:gd name="connsiteX9234" fmla="*/ 4998940 w 5675092"/>
              <a:gd name="connsiteY9234" fmla="*/ 1143054 h 2397608"/>
              <a:gd name="connsiteX9235" fmla="*/ 5012208 w 5675092"/>
              <a:gd name="connsiteY9235" fmla="*/ 1104018 h 2397608"/>
              <a:gd name="connsiteX9236" fmla="*/ 5007381 w 5675092"/>
              <a:gd name="connsiteY9236" fmla="*/ 1106755 h 2397608"/>
              <a:gd name="connsiteX9237" fmla="*/ 5012459 w 5675092"/>
              <a:gd name="connsiteY9237" fmla="*/ 1108991 h 2397608"/>
              <a:gd name="connsiteX9238" fmla="*/ 5012208 w 5675092"/>
              <a:gd name="connsiteY9238" fmla="*/ 1104018 h 2397608"/>
              <a:gd name="connsiteX9239" fmla="*/ 4944828 w 5675092"/>
              <a:gd name="connsiteY9239" fmla="*/ 62885 h 2397608"/>
              <a:gd name="connsiteX9240" fmla="*/ 4922914 w 5675092"/>
              <a:gd name="connsiteY9240" fmla="*/ 71468 h 2397608"/>
              <a:gd name="connsiteX9241" fmla="*/ 4944828 w 5675092"/>
              <a:gd name="connsiteY9241" fmla="*/ 62885 h 2397608"/>
              <a:gd name="connsiteX9242" fmla="*/ 5087127 w 5675092"/>
              <a:gd name="connsiteY9242" fmla="*/ 2127238 h 2397608"/>
              <a:gd name="connsiteX9243" fmla="*/ 5086964 w 5675092"/>
              <a:gd name="connsiteY9243" fmla="*/ 2127518 h 2397608"/>
              <a:gd name="connsiteX9244" fmla="*/ 5086472 w 5675092"/>
              <a:gd name="connsiteY9244" fmla="*/ 2127322 h 2397608"/>
              <a:gd name="connsiteX9245" fmla="*/ 5021863 w 5675092"/>
              <a:gd name="connsiteY9245" fmla="*/ 1098545 h 2397608"/>
              <a:gd name="connsiteX9246" fmla="*/ 5017036 w 5675092"/>
              <a:gd name="connsiteY9246" fmla="*/ 1101283 h 2397608"/>
              <a:gd name="connsiteX9247" fmla="*/ 5014937 w 5675092"/>
              <a:gd name="connsiteY9247" fmla="*/ 1108866 h 2397608"/>
              <a:gd name="connsiteX9248" fmla="*/ 5021863 w 5675092"/>
              <a:gd name="connsiteY9248" fmla="*/ 1098545 h 2397608"/>
              <a:gd name="connsiteX9249" fmla="*/ 5029776 w 5675092"/>
              <a:gd name="connsiteY9249" fmla="*/ 1130481 h 2397608"/>
              <a:gd name="connsiteX9250" fmla="*/ 5026280 w 5675092"/>
              <a:gd name="connsiteY9250" fmla="*/ 1127555 h 2397608"/>
              <a:gd name="connsiteX9251" fmla="*/ 5021821 w 5675092"/>
              <a:gd name="connsiteY9251" fmla="*/ 1128463 h 2397608"/>
              <a:gd name="connsiteX9252" fmla="*/ 5003681 w 5675092"/>
              <a:gd name="connsiteY9252" fmla="*/ 1131870 h 2397608"/>
              <a:gd name="connsiteX9253" fmla="*/ 5006532 w 5675092"/>
              <a:gd name="connsiteY9253" fmla="*/ 1139206 h 2397608"/>
              <a:gd name="connsiteX9254" fmla="*/ 5001132 w 5675092"/>
              <a:gd name="connsiteY9254" fmla="*/ 1142905 h 2397608"/>
              <a:gd name="connsiteX9255" fmla="*/ 5000926 w 5675092"/>
              <a:gd name="connsiteY9255" fmla="*/ 1144236 h 2397608"/>
              <a:gd name="connsiteX9256" fmla="*/ 5003384 w 5675092"/>
              <a:gd name="connsiteY9256" fmla="*/ 1147249 h 2397608"/>
              <a:gd name="connsiteX9257" fmla="*/ 5029776 w 5675092"/>
              <a:gd name="connsiteY9257" fmla="*/ 1130481 h 2397608"/>
              <a:gd name="connsiteX9258" fmla="*/ 4961792 w 5675092"/>
              <a:gd name="connsiteY9258" fmla="*/ 54551 h 2397608"/>
              <a:gd name="connsiteX9259" fmla="*/ 4956961 w 5675092"/>
              <a:gd name="connsiteY9259" fmla="*/ 57287 h 2397608"/>
              <a:gd name="connsiteX9260" fmla="*/ 4961792 w 5675092"/>
              <a:gd name="connsiteY9260" fmla="*/ 54551 h 2397608"/>
              <a:gd name="connsiteX9261" fmla="*/ 5042466 w 5675092"/>
              <a:gd name="connsiteY9261" fmla="*/ 1115125 h 2397608"/>
              <a:gd name="connsiteX9262" fmla="*/ 5039952 w 5675092"/>
              <a:gd name="connsiteY9262" fmla="*/ 1112590 h 2397608"/>
              <a:gd name="connsiteX9263" fmla="*/ 5039325 w 5675092"/>
              <a:gd name="connsiteY9263" fmla="*/ 1100160 h 2397608"/>
              <a:gd name="connsiteX9264" fmla="*/ 5027443 w 5675092"/>
              <a:gd name="connsiteY9264" fmla="*/ 1110729 h 2397608"/>
              <a:gd name="connsiteX9265" fmla="*/ 5029420 w 5675092"/>
              <a:gd name="connsiteY9265" fmla="*/ 1100659 h 2397608"/>
              <a:gd name="connsiteX9266" fmla="*/ 5024216 w 5675092"/>
              <a:gd name="connsiteY9266" fmla="*/ 1095935 h 2397608"/>
              <a:gd name="connsiteX9267" fmla="*/ 5022365 w 5675092"/>
              <a:gd name="connsiteY9267" fmla="*/ 1108491 h 2397608"/>
              <a:gd name="connsiteX9268" fmla="*/ 5030172 w 5675092"/>
              <a:gd name="connsiteY9268" fmla="*/ 1115578 h 2397608"/>
              <a:gd name="connsiteX9269" fmla="*/ 5034749 w 5675092"/>
              <a:gd name="connsiteY9269" fmla="*/ 1107867 h 2397608"/>
              <a:gd name="connsiteX9270" fmla="*/ 5035544 w 5675092"/>
              <a:gd name="connsiteY9270" fmla="*/ 1117487 h 2397608"/>
              <a:gd name="connsiteX9271" fmla="*/ 5036907 w 5675092"/>
              <a:gd name="connsiteY9271" fmla="*/ 1121568 h 2397608"/>
              <a:gd name="connsiteX9272" fmla="*/ 5040567 w 5675092"/>
              <a:gd name="connsiteY9272" fmla="*/ 1127254 h 2397608"/>
              <a:gd name="connsiteX9273" fmla="*/ 5041629 w 5675092"/>
              <a:gd name="connsiteY9273" fmla="*/ 1123196 h 2397608"/>
              <a:gd name="connsiteX9274" fmla="*/ 5040453 w 5675092"/>
              <a:gd name="connsiteY9274" fmla="*/ 1122539 h 2397608"/>
              <a:gd name="connsiteX9275" fmla="*/ 5041819 w 5675092"/>
              <a:gd name="connsiteY9275" fmla="*/ 1122470 h 2397608"/>
              <a:gd name="connsiteX9276" fmla="*/ 5042479 w 5675092"/>
              <a:gd name="connsiteY9276" fmla="*/ 1119949 h 2397608"/>
              <a:gd name="connsiteX9277" fmla="*/ 5047988 w 5675092"/>
              <a:gd name="connsiteY9277" fmla="*/ 1103422 h 2397608"/>
              <a:gd name="connsiteX9278" fmla="*/ 5046882 w 5675092"/>
              <a:gd name="connsiteY9278" fmla="*/ 1102270 h 2397608"/>
              <a:gd name="connsiteX9279" fmla="*/ 5044908 w 5675092"/>
              <a:gd name="connsiteY9279" fmla="*/ 1112340 h 2397608"/>
              <a:gd name="connsiteX9280" fmla="*/ 5047383 w 5675092"/>
              <a:gd name="connsiteY9280" fmla="*/ 1112215 h 2397608"/>
              <a:gd name="connsiteX9281" fmla="*/ 5048015 w 5675092"/>
              <a:gd name="connsiteY9281" fmla="*/ 1106264 h 2397608"/>
              <a:gd name="connsiteX9282" fmla="*/ 5047988 w 5675092"/>
              <a:gd name="connsiteY9282" fmla="*/ 1103422 h 2397608"/>
              <a:gd name="connsiteX9283" fmla="*/ 5059324 w 5675092"/>
              <a:gd name="connsiteY9283" fmla="*/ 1083732 h 2397608"/>
              <a:gd name="connsiteX9284" fmla="*/ 5055911 w 5675092"/>
              <a:gd name="connsiteY9284" fmla="*/ 1084366 h 2397608"/>
              <a:gd name="connsiteX9285" fmla="*/ 5058323 w 5675092"/>
              <a:gd name="connsiteY9285" fmla="*/ 1085428 h 2397608"/>
              <a:gd name="connsiteX9286" fmla="*/ 5132172 w 5675092"/>
              <a:gd name="connsiteY9286" fmla="*/ 2151668 h 2397608"/>
              <a:gd name="connsiteX9287" fmla="*/ 5123782 w 5675092"/>
              <a:gd name="connsiteY9287" fmla="*/ 2149742 h 2397608"/>
              <a:gd name="connsiteX9288" fmla="*/ 5132172 w 5675092"/>
              <a:gd name="connsiteY9288" fmla="*/ 2151668 h 2397608"/>
              <a:gd name="connsiteX9289" fmla="*/ 5140409 w 5675092"/>
              <a:gd name="connsiteY9289" fmla="*/ 2146897 h 2397608"/>
              <a:gd name="connsiteX9290" fmla="*/ 5134914 w 5675092"/>
              <a:gd name="connsiteY9290" fmla="*/ 2151482 h 2397608"/>
              <a:gd name="connsiteX9291" fmla="*/ 5140394 w 5675092"/>
              <a:gd name="connsiteY9291" fmla="*/ 2151110 h 2397608"/>
              <a:gd name="connsiteX9292" fmla="*/ 5140409 w 5675092"/>
              <a:gd name="connsiteY9292" fmla="*/ 2146897 h 2397608"/>
              <a:gd name="connsiteX9293" fmla="*/ 5009380 w 5675092"/>
              <a:gd name="connsiteY9293" fmla="*/ 111982 h 2397608"/>
              <a:gd name="connsiteX9294" fmla="*/ 5008292 w 5675092"/>
              <a:gd name="connsiteY9294" fmla="*/ 109936 h 2397608"/>
              <a:gd name="connsiteX9295" fmla="*/ 5007519 w 5675092"/>
              <a:gd name="connsiteY9295" fmla="*/ 110194 h 2397608"/>
              <a:gd name="connsiteX9296" fmla="*/ 5007735 w 5675092"/>
              <a:gd name="connsiteY9296" fmla="*/ 109788 h 2397608"/>
              <a:gd name="connsiteX9297" fmla="*/ 5008250 w 5675092"/>
              <a:gd name="connsiteY9297" fmla="*/ 109856 h 2397608"/>
              <a:gd name="connsiteX9298" fmla="*/ 5007974 w 5675092"/>
              <a:gd name="connsiteY9298" fmla="*/ 109339 h 2397608"/>
              <a:gd name="connsiteX9299" fmla="*/ 5007735 w 5675092"/>
              <a:gd name="connsiteY9299" fmla="*/ 109788 h 2397608"/>
              <a:gd name="connsiteX9300" fmla="*/ 5004877 w 5675092"/>
              <a:gd name="connsiteY9300" fmla="*/ 109405 h 2397608"/>
              <a:gd name="connsiteX9301" fmla="*/ 5002475 w 5675092"/>
              <a:gd name="connsiteY9301" fmla="*/ 110184 h 2397608"/>
              <a:gd name="connsiteX9302" fmla="*/ 5002190 w 5675092"/>
              <a:gd name="connsiteY9302" fmla="*/ 110968 h 2397608"/>
              <a:gd name="connsiteX9303" fmla="*/ 5003735 w 5675092"/>
              <a:gd name="connsiteY9303" fmla="*/ 111605 h 2397608"/>
              <a:gd name="connsiteX9304" fmla="*/ 5006598 w 5675092"/>
              <a:gd name="connsiteY9304" fmla="*/ 111796 h 2397608"/>
              <a:gd name="connsiteX9305" fmla="*/ 5007287 w 5675092"/>
              <a:gd name="connsiteY9305" fmla="*/ 110271 h 2397608"/>
              <a:gd name="connsiteX9306" fmla="*/ 5007519 w 5675092"/>
              <a:gd name="connsiteY9306" fmla="*/ 110194 h 2397608"/>
              <a:gd name="connsiteX9307" fmla="*/ 5006663 w 5675092"/>
              <a:gd name="connsiteY9307" fmla="*/ 111800 h 2397608"/>
              <a:gd name="connsiteX9308" fmla="*/ 5083315 w 5675092"/>
              <a:gd name="connsiteY9308" fmla="*/ 1089631 h 2397608"/>
              <a:gd name="connsiteX9309" fmla="*/ 5082096 w 5675092"/>
              <a:gd name="connsiteY9309" fmla="*/ 1088928 h 2397608"/>
              <a:gd name="connsiteX9310" fmla="*/ 5081073 w 5675092"/>
              <a:gd name="connsiteY9310" fmla="*/ 1088894 h 2397608"/>
              <a:gd name="connsiteX9311" fmla="*/ 5080982 w 5675092"/>
              <a:gd name="connsiteY9311" fmla="*/ 1088947 h 2397608"/>
              <a:gd name="connsiteX9312" fmla="*/ 5080920 w 5675092"/>
              <a:gd name="connsiteY9312" fmla="*/ 1088889 h 2397608"/>
              <a:gd name="connsiteX9313" fmla="*/ 5075062 w 5675092"/>
              <a:gd name="connsiteY9313" fmla="*/ 1088697 h 2397608"/>
              <a:gd name="connsiteX9314" fmla="*/ 5068422 w 5675092"/>
              <a:gd name="connsiteY9314" fmla="*/ 1087045 h 2397608"/>
              <a:gd name="connsiteX9315" fmla="*/ 5064139 w 5675092"/>
              <a:gd name="connsiteY9315" fmla="*/ 1080596 h 2397608"/>
              <a:gd name="connsiteX9316" fmla="*/ 5063977 w 5675092"/>
              <a:gd name="connsiteY9316" fmla="*/ 1083951 h 2397608"/>
              <a:gd name="connsiteX9317" fmla="*/ 5059374 w 5675092"/>
              <a:gd name="connsiteY9317" fmla="*/ 1085890 h 2397608"/>
              <a:gd name="connsiteX9318" fmla="*/ 5060992 w 5675092"/>
              <a:gd name="connsiteY9318" fmla="*/ 1086602 h 2397608"/>
              <a:gd name="connsiteX9319" fmla="*/ 5051098 w 5675092"/>
              <a:gd name="connsiteY9319" fmla="*/ 1088534 h 2397608"/>
              <a:gd name="connsiteX9320" fmla="*/ 5050341 w 5675092"/>
              <a:gd name="connsiteY9320" fmla="*/ 1089693 h 2397608"/>
              <a:gd name="connsiteX9321" fmla="*/ 5050252 w 5675092"/>
              <a:gd name="connsiteY9321" fmla="*/ 1088699 h 2397608"/>
              <a:gd name="connsiteX9322" fmla="*/ 5043781 w 5675092"/>
              <a:gd name="connsiteY9322" fmla="*/ 1089963 h 2397608"/>
              <a:gd name="connsiteX9323" fmla="*/ 5044156 w 5675092"/>
              <a:gd name="connsiteY9323" fmla="*/ 1097422 h 2397608"/>
              <a:gd name="connsiteX9324" fmla="*/ 5046380 w 5675092"/>
              <a:gd name="connsiteY9324" fmla="*/ 1092324 h 2397608"/>
              <a:gd name="connsiteX9325" fmla="*/ 5053937 w 5675092"/>
              <a:gd name="connsiteY9325" fmla="*/ 1094437 h 2397608"/>
              <a:gd name="connsiteX9326" fmla="*/ 5054313 w 5675092"/>
              <a:gd name="connsiteY9326" fmla="*/ 1101897 h 2397608"/>
              <a:gd name="connsiteX9327" fmla="*/ 5054681 w 5675092"/>
              <a:gd name="connsiteY9327" fmla="*/ 1109187 h 2397608"/>
              <a:gd name="connsiteX9328" fmla="*/ 5054778 w 5675092"/>
              <a:gd name="connsiteY9328" fmla="*/ 1109339 h 2397608"/>
              <a:gd name="connsiteX9329" fmla="*/ 5062726 w 5675092"/>
              <a:gd name="connsiteY9329" fmla="*/ 1107819 h 2397608"/>
              <a:gd name="connsiteX9330" fmla="*/ 5066644 w 5675092"/>
              <a:gd name="connsiteY9330" fmla="*/ 1105831 h 2397608"/>
              <a:gd name="connsiteX9331" fmla="*/ 5077412 w 5675092"/>
              <a:gd name="connsiteY9331" fmla="*/ 1102291 h 2397608"/>
              <a:gd name="connsiteX9332" fmla="*/ 5076906 w 5675092"/>
              <a:gd name="connsiteY9332" fmla="*/ 1094838 h 2397608"/>
              <a:gd name="connsiteX9333" fmla="*/ 5081919 w 5675092"/>
              <a:gd name="connsiteY9333" fmla="*/ 1092627 h 2397608"/>
              <a:gd name="connsiteX9334" fmla="*/ 5096696 w 5675092"/>
              <a:gd name="connsiteY9334" fmla="*/ 1122592 h 2397608"/>
              <a:gd name="connsiteX9335" fmla="*/ 5095206 w 5675092"/>
              <a:gd name="connsiteY9335" fmla="*/ 1121046 h 2397608"/>
              <a:gd name="connsiteX9336" fmla="*/ 5094004 w 5675092"/>
              <a:gd name="connsiteY9336" fmla="*/ 1123624 h 2397608"/>
              <a:gd name="connsiteX9337" fmla="*/ 5093665 w 5675092"/>
              <a:gd name="connsiteY9337" fmla="*/ 1124350 h 2397608"/>
              <a:gd name="connsiteX9338" fmla="*/ 5096523 w 5675092"/>
              <a:gd name="connsiteY9338" fmla="*/ 1122660 h 2397608"/>
              <a:gd name="connsiteX9339" fmla="*/ 5029038 w 5675092"/>
              <a:gd name="connsiteY9339" fmla="*/ 96072 h 2397608"/>
              <a:gd name="connsiteX9340" fmla="*/ 5028442 w 5675092"/>
              <a:gd name="connsiteY9340" fmla="*/ 96064 h 2397608"/>
              <a:gd name="connsiteX9341" fmla="*/ 5028861 w 5675092"/>
              <a:gd name="connsiteY9341" fmla="*/ 95813 h 2397608"/>
              <a:gd name="connsiteX9342" fmla="*/ 5103142 w 5675092"/>
              <a:gd name="connsiteY9342" fmla="*/ 1122295 h 2397608"/>
              <a:gd name="connsiteX9343" fmla="*/ 5100855 w 5675092"/>
              <a:gd name="connsiteY9343" fmla="*/ 1123160 h 2397608"/>
              <a:gd name="connsiteX9344" fmla="*/ 5101782 w 5675092"/>
              <a:gd name="connsiteY9344" fmla="*/ 1125262 h 2397608"/>
              <a:gd name="connsiteX9345" fmla="*/ 5102988 w 5675092"/>
              <a:gd name="connsiteY9345" fmla="*/ 1124468 h 2397608"/>
              <a:gd name="connsiteX9346" fmla="*/ 5103207 w 5675092"/>
              <a:gd name="connsiteY9346" fmla="*/ 1123255 h 2397608"/>
              <a:gd name="connsiteX9347" fmla="*/ 5107816 w 5675092"/>
              <a:gd name="connsiteY9347" fmla="*/ 1108838 h 2397608"/>
              <a:gd name="connsiteX9348" fmla="*/ 5101746 w 5675092"/>
              <a:gd name="connsiteY9348" fmla="*/ 1106984 h 2397608"/>
              <a:gd name="connsiteX9349" fmla="*/ 5101187 w 5675092"/>
              <a:gd name="connsiteY9349" fmla="*/ 1101882 h 2397608"/>
              <a:gd name="connsiteX9350" fmla="*/ 5098695 w 5675092"/>
              <a:gd name="connsiteY9350" fmla="*/ 1097648 h 2397608"/>
              <a:gd name="connsiteX9351" fmla="*/ 5097076 w 5675092"/>
              <a:gd name="connsiteY9351" fmla="*/ 1098259 h 2397608"/>
              <a:gd name="connsiteX9352" fmla="*/ 5095955 w 5675092"/>
              <a:gd name="connsiteY9352" fmla="*/ 1100827 h 2397608"/>
              <a:gd name="connsiteX9353" fmla="*/ 5095396 w 5675092"/>
              <a:gd name="connsiteY9353" fmla="*/ 1103566 h 2397608"/>
              <a:gd name="connsiteX9354" fmla="*/ 5094671 w 5675092"/>
              <a:gd name="connsiteY9354" fmla="*/ 1107119 h 2397608"/>
              <a:gd name="connsiteX9355" fmla="*/ 5095301 w 5675092"/>
              <a:gd name="connsiteY9355" fmla="*/ 1108616 h 2397608"/>
              <a:gd name="connsiteX9356" fmla="*/ 5099262 w 5675092"/>
              <a:gd name="connsiteY9356" fmla="*/ 1108567 h 2397608"/>
              <a:gd name="connsiteX9357" fmla="*/ 5107216 w 5675092"/>
              <a:gd name="connsiteY9357" fmla="*/ 1110265 h 2397608"/>
              <a:gd name="connsiteX9358" fmla="*/ 5109246 w 5675092"/>
              <a:gd name="connsiteY9358" fmla="*/ 1125083 h 2397608"/>
              <a:gd name="connsiteX9359" fmla="*/ 5106160 w 5675092"/>
              <a:gd name="connsiteY9359" fmla="*/ 1121567 h 2397608"/>
              <a:gd name="connsiteX9360" fmla="*/ 5105619 w 5675092"/>
              <a:gd name="connsiteY9360" fmla="*/ 1123091 h 2397608"/>
              <a:gd name="connsiteX9361" fmla="*/ 5104837 w 5675092"/>
              <a:gd name="connsiteY9361" fmla="*/ 1124942 h 2397608"/>
              <a:gd name="connsiteX9362" fmla="*/ 5105061 w 5675092"/>
              <a:gd name="connsiteY9362" fmla="*/ 1125880 h 2397608"/>
              <a:gd name="connsiteX9363" fmla="*/ 5115079 w 5675092"/>
              <a:gd name="connsiteY9363" fmla="*/ 1153595 h 2397608"/>
              <a:gd name="connsiteX9364" fmla="*/ 5114692 w 5675092"/>
              <a:gd name="connsiteY9364" fmla="*/ 1153242 h 2397608"/>
              <a:gd name="connsiteX9365" fmla="*/ 5114008 w 5675092"/>
              <a:gd name="connsiteY9365" fmla="*/ 1154707 h 2397608"/>
              <a:gd name="connsiteX9366" fmla="*/ 5114471 w 5675092"/>
              <a:gd name="connsiteY9366" fmla="*/ 1143563 h 2397608"/>
              <a:gd name="connsiteX9367" fmla="*/ 5103383 w 5675092"/>
              <a:gd name="connsiteY9367" fmla="*/ 1146687 h 2397608"/>
              <a:gd name="connsiteX9368" fmla="*/ 5104190 w 5675092"/>
              <a:gd name="connsiteY9368" fmla="*/ 1145131 h 2397608"/>
              <a:gd name="connsiteX9369" fmla="*/ 5098480 w 5675092"/>
              <a:gd name="connsiteY9369" fmla="*/ 1143909 h 2397608"/>
              <a:gd name="connsiteX9370" fmla="*/ 5094151 w 5675092"/>
              <a:gd name="connsiteY9370" fmla="*/ 1146075 h 2397608"/>
              <a:gd name="connsiteX9371" fmla="*/ 5102711 w 5675092"/>
              <a:gd name="connsiteY9371" fmla="*/ 1150484 h 2397608"/>
              <a:gd name="connsiteX9372" fmla="*/ 5105453 w 5675092"/>
              <a:gd name="connsiteY9372" fmla="*/ 1150297 h 2397608"/>
              <a:gd name="connsiteX9373" fmla="*/ 5113139 w 5675092"/>
              <a:gd name="connsiteY9373" fmla="*/ 1149776 h 2397608"/>
              <a:gd name="connsiteX9374" fmla="*/ 5113591 w 5675092"/>
              <a:gd name="connsiteY9374" fmla="*/ 1148417 h 2397608"/>
              <a:gd name="connsiteX9375" fmla="*/ 5114471 w 5675092"/>
              <a:gd name="connsiteY9375" fmla="*/ 1143563 h 2397608"/>
              <a:gd name="connsiteX9376" fmla="*/ 5192966 w 5675092"/>
              <a:gd name="connsiteY9376" fmla="*/ 2155025 h 2397608"/>
              <a:gd name="connsiteX9377" fmla="*/ 5184914 w 5675092"/>
              <a:gd name="connsiteY9377" fmla="*/ 2158068 h 2397608"/>
              <a:gd name="connsiteX9378" fmla="*/ 5192966 w 5675092"/>
              <a:gd name="connsiteY9378" fmla="*/ 2155025 h 2397608"/>
              <a:gd name="connsiteX9379" fmla="*/ 5126427 w 5675092"/>
              <a:gd name="connsiteY9379" fmla="*/ 1150957 h 2397608"/>
              <a:gd name="connsiteX9380" fmla="*/ 5126075 w 5675092"/>
              <a:gd name="connsiteY9380" fmla="*/ 1150673 h 2397608"/>
              <a:gd name="connsiteX9381" fmla="*/ 5126062 w 5675092"/>
              <a:gd name="connsiteY9381" fmla="*/ 1150943 h 2397608"/>
              <a:gd name="connsiteX9382" fmla="*/ 5135131 w 5675092"/>
              <a:gd name="connsiteY9382" fmla="*/ 1153613 h 2397608"/>
              <a:gd name="connsiteX9383" fmla="*/ 5134096 w 5675092"/>
              <a:gd name="connsiteY9383" fmla="*/ 1149632 h 2397608"/>
              <a:gd name="connsiteX9384" fmla="*/ 5132806 w 5675092"/>
              <a:gd name="connsiteY9384" fmla="*/ 1150334 h 2397608"/>
              <a:gd name="connsiteX9385" fmla="*/ 5134642 w 5675092"/>
              <a:gd name="connsiteY9385" fmla="*/ 1153855 h 2397608"/>
              <a:gd name="connsiteX9386" fmla="*/ 5134532 w 5675092"/>
              <a:gd name="connsiteY9386" fmla="*/ 1117080 h 2397608"/>
              <a:gd name="connsiteX9387" fmla="*/ 5130828 w 5675092"/>
              <a:gd name="connsiteY9387" fmla="*/ 1118626 h 2397608"/>
              <a:gd name="connsiteX9388" fmla="*/ 5134039 w 5675092"/>
              <a:gd name="connsiteY9388" fmla="*/ 1120280 h 2397608"/>
              <a:gd name="connsiteX9389" fmla="*/ 5134679 w 5675092"/>
              <a:gd name="connsiteY9389" fmla="*/ 1119997 h 2397608"/>
              <a:gd name="connsiteX9390" fmla="*/ 5066690 w 5675092"/>
              <a:gd name="connsiteY9390" fmla="*/ 66713 h 2397608"/>
              <a:gd name="connsiteX9391" fmla="*/ 5059384 w 5675092"/>
              <a:gd name="connsiteY9391" fmla="*/ 69575 h 2397608"/>
              <a:gd name="connsiteX9392" fmla="*/ 5066690 w 5675092"/>
              <a:gd name="connsiteY9392" fmla="*/ 66713 h 2397608"/>
              <a:gd name="connsiteX9393" fmla="*/ 5209407 w 5675092"/>
              <a:gd name="connsiteY9393" fmla="*/ 2153909 h 2397608"/>
              <a:gd name="connsiteX9394" fmla="*/ 5207175 w 5675092"/>
              <a:gd name="connsiteY9394" fmla="*/ 2161547 h 2397608"/>
              <a:gd name="connsiteX9395" fmla="*/ 5206669 w 5675092"/>
              <a:gd name="connsiteY9395" fmla="*/ 2154094 h 2397608"/>
              <a:gd name="connsiteX9396" fmla="*/ 5209407 w 5675092"/>
              <a:gd name="connsiteY9396" fmla="*/ 2153909 h 2397608"/>
              <a:gd name="connsiteX9397" fmla="*/ 5074603 w 5675092"/>
              <a:gd name="connsiteY9397" fmla="*/ 70521 h 2397608"/>
              <a:gd name="connsiteX9398" fmla="*/ 5074121 w 5675092"/>
              <a:gd name="connsiteY9398" fmla="*/ 66339 h 2397608"/>
              <a:gd name="connsiteX9399" fmla="*/ 5069168 w 5675092"/>
              <a:gd name="connsiteY9399" fmla="*/ 66589 h 2397608"/>
              <a:gd name="connsiteX9400" fmla="*/ 5074603 w 5675092"/>
              <a:gd name="connsiteY9400" fmla="*/ 70521 h 2397608"/>
              <a:gd name="connsiteX9401" fmla="*/ 5149466 w 5675092"/>
              <a:gd name="connsiteY9401" fmla="*/ 1092962 h 2397608"/>
              <a:gd name="connsiteX9402" fmla="*/ 5149303 w 5675092"/>
              <a:gd name="connsiteY9402" fmla="*/ 1092914 h 2397608"/>
              <a:gd name="connsiteX9403" fmla="*/ 5146554 w 5675092"/>
              <a:gd name="connsiteY9403" fmla="*/ 1091558 h 2397608"/>
              <a:gd name="connsiteX9404" fmla="*/ 5146938 w 5675092"/>
              <a:gd name="connsiteY9404" fmla="*/ 1092241 h 2397608"/>
              <a:gd name="connsiteX9405" fmla="*/ 5148302 w 5675092"/>
              <a:gd name="connsiteY9405" fmla="*/ 1094666 h 2397608"/>
              <a:gd name="connsiteX9406" fmla="*/ 5155228 w 5675092"/>
              <a:gd name="connsiteY9406" fmla="*/ 1091568 h 2397608"/>
              <a:gd name="connsiteX9407" fmla="*/ 5154896 w 5675092"/>
              <a:gd name="connsiteY9407" fmla="*/ 1090387 h 2397608"/>
              <a:gd name="connsiteX9408" fmla="*/ 5153726 w 5675092"/>
              <a:gd name="connsiteY9408" fmla="*/ 1089735 h 2397608"/>
              <a:gd name="connsiteX9409" fmla="*/ 5153130 w 5675092"/>
              <a:gd name="connsiteY9409" fmla="*/ 1091928 h 2397608"/>
              <a:gd name="connsiteX9410" fmla="*/ 5155276 w 5675092"/>
              <a:gd name="connsiteY9410" fmla="*/ 1092529 h 2397608"/>
              <a:gd name="connsiteX9411" fmla="*/ 5215428 w 5675092"/>
              <a:gd name="connsiteY9411" fmla="*/ 1958852 h 2397608"/>
              <a:gd name="connsiteX9412" fmla="*/ 5209948 w 5675092"/>
              <a:gd name="connsiteY9412" fmla="*/ 1959223 h 2397608"/>
              <a:gd name="connsiteX9413" fmla="*/ 5210455 w 5675092"/>
              <a:gd name="connsiteY9413" fmla="*/ 1966675 h 2397608"/>
              <a:gd name="connsiteX9414" fmla="*/ 5215428 w 5675092"/>
              <a:gd name="connsiteY9414" fmla="*/ 1958852 h 2397608"/>
              <a:gd name="connsiteX9415" fmla="*/ 5161217 w 5675092"/>
              <a:gd name="connsiteY9415" fmla="*/ 1153845 h 2397608"/>
              <a:gd name="connsiteX9416" fmla="*/ 5158631 w 5675092"/>
              <a:gd name="connsiteY9416" fmla="*/ 1149243 h 2397608"/>
              <a:gd name="connsiteX9417" fmla="*/ 5160800 w 5675092"/>
              <a:gd name="connsiteY9417" fmla="*/ 1154308 h 2397608"/>
              <a:gd name="connsiteX9418" fmla="*/ 5160436 w 5675092"/>
              <a:gd name="connsiteY9418" fmla="*/ 1089069 h 2397608"/>
              <a:gd name="connsiteX9419" fmla="*/ 5156596 w 5675092"/>
              <a:gd name="connsiteY9419" fmla="*/ 1088750 h 2397608"/>
              <a:gd name="connsiteX9420" fmla="*/ 5156500 w 5675092"/>
              <a:gd name="connsiteY9420" fmla="*/ 1089708 h 2397608"/>
              <a:gd name="connsiteX9421" fmla="*/ 5157407 w 5675092"/>
              <a:gd name="connsiteY9421" fmla="*/ 1091458 h 2397608"/>
              <a:gd name="connsiteX9422" fmla="*/ 5158062 w 5675092"/>
              <a:gd name="connsiteY9422" fmla="*/ 1092911 h 2397608"/>
              <a:gd name="connsiteX9423" fmla="*/ 5164039 w 5675092"/>
              <a:gd name="connsiteY9423" fmla="*/ 1111321 h 2397608"/>
              <a:gd name="connsiteX9424" fmla="*/ 5153327 w 5675092"/>
              <a:gd name="connsiteY9424" fmla="*/ 1106603 h 2397608"/>
              <a:gd name="connsiteX9425" fmla="*/ 5149771 w 5675092"/>
              <a:gd name="connsiteY9425" fmla="*/ 1107003 h 2397608"/>
              <a:gd name="connsiteX9426" fmla="*/ 5149373 w 5675092"/>
              <a:gd name="connsiteY9426" fmla="*/ 1108561 h 2397608"/>
              <a:gd name="connsiteX9427" fmla="*/ 5150419 w 5675092"/>
              <a:gd name="connsiteY9427" fmla="*/ 1112008 h 2397608"/>
              <a:gd name="connsiteX9428" fmla="*/ 5151908 w 5675092"/>
              <a:gd name="connsiteY9428" fmla="*/ 1116921 h 2397608"/>
              <a:gd name="connsiteX9429" fmla="*/ 5154035 w 5675092"/>
              <a:gd name="connsiteY9429" fmla="*/ 1117515 h 2397608"/>
              <a:gd name="connsiteX9430" fmla="*/ 5156251 w 5675092"/>
              <a:gd name="connsiteY9430" fmla="*/ 1111869 h 2397608"/>
              <a:gd name="connsiteX9431" fmla="*/ 5157543 w 5675092"/>
              <a:gd name="connsiteY9431" fmla="*/ 1118496 h 2397608"/>
              <a:gd name="connsiteX9432" fmla="*/ 5159462 w 5675092"/>
              <a:gd name="connsiteY9432" fmla="*/ 1119032 h 2397608"/>
              <a:gd name="connsiteX9433" fmla="*/ 5164039 w 5675092"/>
              <a:gd name="connsiteY9433" fmla="*/ 1111321 h 2397608"/>
              <a:gd name="connsiteX9434" fmla="*/ 5235115 w 5675092"/>
              <a:gd name="connsiteY9434" fmla="*/ 2141011 h 2397608"/>
              <a:gd name="connsiteX9435" fmla="*/ 5224670 w 5675092"/>
              <a:gd name="connsiteY9435" fmla="*/ 2135403 h 2397608"/>
              <a:gd name="connsiteX9436" fmla="*/ 5233563 w 5675092"/>
              <a:gd name="connsiteY9436" fmla="*/ 2144782 h 2397608"/>
              <a:gd name="connsiteX9437" fmla="*/ 5235115 w 5675092"/>
              <a:gd name="connsiteY9437" fmla="*/ 2141011 h 2397608"/>
              <a:gd name="connsiteX9438" fmla="*/ 5237696 w 5675092"/>
              <a:gd name="connsiteY9438" fmla="*/ 2124537 h 2397608"/>
              <a:gd name="connsiteX9439" fmla="*/ 5227788 w 5675092"/>
              <a:gd name="connsiteY9439" fmla="*/ 2100254 h 2397608"/>
              <a:gd name="connsiteX9440" fmla="*/ 5211006 w 5675092"/>
              <a:gd name="connsiteY9440" fmla="*/ 2096404 h 2397608"/>
              <a:gd name="connsiteX9441" fmla="*/ 5200215 w 5675092"/>
              <a:gd name="connsiteY9441" fmla="*/ 2099632 h 2397608"/>
              <a:gd name="connsiteX9442" fmla="*/ 5206032 w 5675092"/>
              <a:gd name="connsiteY9442" fmla="*/ 2104228 h 2397608"/>
              <a:gd name="connsiteX9443" fmla="*/ 5192836 w 5675092"/>
              <a:gd name="connsiteY9443" fmla="*/ 2112611 h 2397608"/>
              <a:gd name="connsiteX9444" fmla="*/ 5232382 w 5675092"/>
              <a:gd name="connsiteY9444" fmla="*/ 2127393 h 2397608"/>
              <a:gd name="connsiteX9445" fmla="*/ 5237696 w 5675092"/>
              <a:gd name="connsiteY9445" fmla="*/ 2124537 h 2397608"/>
              <a:gd name="connsiteX9446" fmla="*/ 5229564 w 5675092"/>
              <a:gd name="connsiteY9446" fmla="*/ 1991143 h 2397608"/>
              <a:gd name="connsiteX9447" fmla="*/ 5227585 w 5675092"/>
              <a:gd name="connsiteY9447" fmla="*/ 1993244 h 2397608"/>
              <a:gd name="connsiteX9448" fmla="*/ 5228452 w 5675092"/>
              <a:gd name="connsiteY9448" fmla="*/ 1993527 h 2397608"/>
              <a:gd name="connsiteX9449" fmla="*/ 5231155 w 5675092"/>
              <a:gd name="connsiteY9449" fmla="*/ 1987729 h 2397608"/>
              <a:gd name="connsiteX9450" fmla="*/ 5222933 w 5675092"/>
              <a:gd name="connsiteY9450" fmla="*/ 1988287 h 2397608"/>
              <a:gd name="connsiteX9451" fmla="*/ 5224593 w 5675092"/>
              <a:gd name="connsiteY9451" fmla="*/ 1991750 h 2397608"/>
              <a:gd name="connsiteX9452" fmla="*/ 5226100 w 5675092"/>
              <a:gd name="connsiteY9452" fmla="*/ 1991882 h 2397608"/>
              <a:gd name="connsiteX9453" fmla="*/ 5229728 w 5675092"/>
              <a:gd name="connsiteY9453" fmla="*/ 1990791 h 2397608"/>
              <a:gd name="connsiteX9454" fmla="*/ 5227443 w 5675092"/>
              <a:gd name="connsiteY9454" fmla="*/ 1933080 h 2397608"/>
              <a:gd name="connsiteX9455" fmla="*/ 5224536 w 5675092"/>
              <a:gd name="connsiteY9455" fmla="*/ 1930782 h 2397608"/>
              <a:gd name="connsiteX9456" fmla="*/ 5224199 w 5675092"/>
              <a:gd name="connsiteY9456" fmla="*/ 1925814 h 2397608"/>
              <a:gd name="connsiteX9457" fmla="*/ 5216652 w 5675092"/>
              <a:gd name="connsiteY9457" fmla="*/ 1936309 h 2397608"/>
              <a:gd name="connsiteX9458" fmla="*/ 5216990 w 5675092"/>
              <a:gd name="connsiteY9458" fmla="*/ 1941277 h 2397608"/>
              <a:gd name="connsiteX9459" fmla="*/ 5227443 w 5675092"/>
              <a:gd name="connsiteY9459" fmla="*/ 1933080 h 2397608"/>
              <a:gd name="connsiteX9460" fmla="*/ 5248825 w 5675092"/>
              <a:gd name="connsiteY9460" fmla="*/ 2126276 h 2397608"/>
              <a:gd name="connsiteX9461" fmla="*/ 5239591 w 5675092"/>
              <a:gd name="connsiteY9461" fmla="*/ 2111931 h 2397608"/>
              <a:gd name="connsiteX9462" fmla="*/ 5248825 w 5675092"/>
              <a:gd name="connsiteY9462" fmla="*/ 2126276 h 2397608"/>
              <a:gd name="connsiteX9463" fmla="*/ 5254604 w 5675092"/>
              <a:gd name="connsiteY9463" fmla="*/ 2170802 h 2397608"/>
              <a:gd name="connsiteX9464" fmla="*/ 5249708 w 5675092"/>
              <a:gd name="connsiteY9464" fmla="*/ 2164584 h 2397608"/>
              <a:gd name="connsiteX9465" fmla="*/ 5247916 w 5675092"/>
              <a:gd name="connsiteY9465" fmla="*/ 2164451 h 2397608"/>
              <a:gd name="connsiteX9466" fmla="*/ 5239890 w 5675092"/>
              <a:gd name="connsiteY9466" fmla="*/ 2156829 h 2397608"/>
              <a:gd name="connsiteX9467" fmla="*/ 5243134 w 5675092"/>
              <a:gd name="connsiteY9467" fmla="*/ 2164095 h 2397608"/>
              <a:gd name="connsiteX9468" fmla="*/ 5247916 w 5675092"/>
              <a:gd name="connsiteY9468" fmla="*/ 2164451 h 2397608"/>
              <a:gd name="connsiteX9469" fmla="*/ 5251437 w 5675092"/>
              <a:gd name="connsiteY9469" fmla="*/ 2083676 h 2397608"/>
              <a:gd name="connsiteX9470" fmla="*/ 5246126 w 5675092"/>
              <a:gd name="connsiteY9470" fmla="*/ 2086532 h 2397608"/>
              <a:gd name="connsiteX9471" fmla="*/ 5251944 w 5675092"/>
              <a:gd name="connsiteY9471" fmla="*/ 2091127 h 2397608"/>
              <a:gd name="connsiteX9472" fmla="*/ 5251437 w 5675092"/>
              <a:gd name="connsiteY9472" fmla="*/ 2083676 h 2397608"/>
              <a:gd name="connsiteX9473" fmla="*/ 5259747 w 5675092"/>
              <a:gd name="connsiteY9473" fmla="*/ 2165462 h 2397608"/>
              <a:gd name="connsiteX9474" fmla="*/ 5257343 w 5675092"/>
              <a:gd name="connsiteY9474" fmla="*/ 2170617 h 2397608"/>
              <a:gd name="connsiteX9475" fmla="*/ 5259737 w 5675092"/>
              <a:gd name="connsiteY9475" fmla="*/ 2165479 h 2397608"/>
              <a:gd name="connsiteX9476" fmla="*/ 5120802 w 5675092"/>
              <a:gd name="connsiteY9476" fmla="*/ 56507 h 2397608"/>
              <a:gd name="connsiteX9477" fmla="*/ 5113246 w 5675092"/>
              <a:gd name="connsiteY9477" fmla="*/ 54395 h 2397608"/>
              <a:gd name="connsiteX9478" fmla="*/ 5120802 w 5675092"/>
              <a:gd name="connsiteY9478" fmla="*/ 56507 h 2397608"/>
              <a:gd name="connsiteX9479" fmla="*/ 5264720 w 5675092"/>
              <a:gd name="connsiteY9479" fmla="*/ 2157638 h 2397608"/>
              <a:gd name="connsiteX9480" fmla="*/ 5255993 w 5675092"/>
              <a:gd name="connsiteY9480" fmla="*/ 2150745 h 2397608"/>
              <a:gd name="connsiteX9481" fmla="*/ 5259410 w 5675092"/>
              <a:gd name="connsiteY9481" fmla="*/ 2160494 h 2397608"/>
              <a:gd name="connsiteX9482" fmla="*/ 5264720 w 5675092"/>
              <a:gd name="connsiteY9482" fmla="*/ 2157638 h 2397608"/>
              <a:gd name="connsiteX9483" fmla="*/ 5271592 w 5675092"/>
              <a:gd name="connsiteY9483" fmla="*/ 2137207 h 2397608"/>
              <a:gd name="connsiteX9484" fmla="*/ 5262527 w 5675092"/>
              <a:gd name="connsiteY9484" fmla="*/ 2125346 h 2397608"/>
              <a:gd name="connsiteX9485" fmla="*/ 5263370 w 5675092"/>
              <a:gd name="connsiteY9485" fmla="*/ 2137766 h 2397608"/>
              <a:gd name="connsiteX9486" fmla="*/ 5271592 w 5675092"/>
              <a:gd name="connsiteY9486" fmla="*/ 2137207 h 2397608"/>
              <a:gd name="connsiteX9487" fmla="*/ 5270243 w 5675092"/>
              <a:gd name="connsiteY9487" fmla="*/ 2117335 h 2397608"/>
              <a:gd name="connsiteX9488" fmla="*/ 5263072 w 5675092"/>
              <a:gd name="connsiteY9488" fmla="*/ 2092867 h 2397608"/>
              <a:gd name="connsiteX9489" fmla="*/ 5250724 w 5675092"/>
              <a:gd name="connsiteY9489" fmla="*/ 2113669 h 2397608"/>
              <a:gd name="connsiteX9490" fmla="*/ 5264591 w 5675092"/>
              <a:gd name="connsiteY9490" fmla="*/ 2115224 h 2397608"/>
              <a:gd name="connsiteX9491" fmla="*/ 5264759 w 5675092"/>
              <a:gd name="connsiteY9491" fmla="*/ 2117707 h 2397608"/>
              <a:gd name="connsiteX9492" fmla="*/ 5270243 w 5675092"/>
              <a:gd name="connsiteY9492" fmla="*/ 2117335 h 2397608"/>
              <a:gd name="connsiteX9493" fmla="*/ 5266738 w 5675092"/>
              <a:gd name="connsiteY9493" fmla="*/ 2025240 h 2397608"/>
              <a:gd name="connsiteX9494" fmla="*/ 5260752 w 5675092"/>
              <a:gd name="connsiteY9494" fmla="*/ 2018160 h 2397608"/>
              <a:gd name="connsiteX9495" fmla="*/ 5261764 w 5675092"/>
              <a:gd name="connsiteY9495" fmla="*/ 2033064 h 2397608"/>
              <a:gd name="connsiteX9496" fmla="*/ 5266738 w 5675092"/>
              <a:gd name="connsiteY9496" fmla="*/ 2025240 h 2397608"/>
              <a:gd name="connsiteX9497" fmla="*/ 5135661 w 5675092"/>
              <a:gd name="connsiteY9497" fmla="*/ 55758 h 2397608"/>
              <a:gd name="connsiteX9498" fmla="*/ 5133186 w 5675092"/>
              <a:gd name="connsiteY9498" fmla="*/ 55883 h 2397608"/>
              <a:gd name="connsiteX9499" fmla="*/ 5132810 w 5675092"/>
              <a:gd name="connsiteY9499" fmla="*/ 48423 h 2397608"/>
              <a:gd name="connsiteX9500" fmla="*/ 5135661 w 5675092"/>
              <a:gd name="connsiteY9500" fmla="*/ 55758 h 2397608"/>
              <a:gd name="connsiteX9501" fmla="*/ 5277410 w 5675092"/>
              <a:gd name="connsiteY9501" fmla="*/ 2141803 h 2397608"/>
              <a:gd name="connsiteX9502" fmla="*/ 5271761 w 5675092"/>
              <a:gd name="connsiteY9502" fmla="*/ 2139691 h 2397608"/>
              <a:gd name="connsiteX9503" fmla="*/ 5272436 w 5675092"/>
              <a:gd name="connsiteY9503" fmla="*/ 2149627 h 2397608"/>
              <a:gd name="connsiteX9504" fmla="*/ 5275174 w 5675092"/>
              <a:gd name="connsiteY9504" fmla="*/ 2149441 h 2397608"/>
              <a:gd name="connsiteX9505" fmla="*/ 5277410 w 5675092"/>
              <a:gd name="connsiteY9505" fmla="*/ 2141803 h 2397608"/>
              <a:gd name="connsiteX9506" fmla="*/ 5205773 w 5675092"/>
              <a:gd name="connsiteY9506" fmla="*/ 1053999 h 2397608"/>
              <a:gd name="connsiteX9507" fmla="*/ 5203411 w 5675092"/>
              <a:gd name="connsiteY9507" fmla="*/ 1054119 h 2397608"/>
              <a:gd name="connsiteX9508" fmla="*/ 5201428 w 5675092"/>
              <a:gd name="connsiteY9508" fmla="*/ 1061701 h 2397608"/>
              <a:gd name="connsiteX9509" fmla="*/ 5191484 w 5675092"/>
              <a:gd name="connsiteY9509" fmla="*/ 1052226 h 2397608"/>
              <a:gd name="connsiteX9510" fmla="*/ 5198438 w 5675092"/>
              <a:gd name="connsiteY9510" fmla="*/ 1049381 h 2397608"/>
              <a:gd name="connsiteX9511" fmla="*/ 5193090 w 5675092"/>
              <a:gd name="connsiteY9511" fmla="*/ 1037180 h 2397608"/>
              <a:gd name="connsiteX9512" fmla="*/ 5196009 w 5675092"/>
              <a:gd name="connsiteY9512" fmla="*/ 1036409 h 2397608"/>
              <a:gd name="connsiteX9513" fmla="*/ 5202658 w 5675092"/>
              <a:gd name="connsiteY9513" fmla="*/ 1039192 h 2397608"/>
              <a:gd name="connsiteX9514" fmla="*/ 5205773 w 5675092"/>
              <a:gd name="connsiteY9514" fmla="*/ 1053999 h 2397608"/>
              <a:gd name="connsiteX9515" fmla="*/ 5143594 w 5675092"/>
              <a:gd name="connsiteY9515" fmla="*/ 65330 h 2397608"/>
              <a:gd name="connsiteX9516" fmla="*/ 5136413 w 5675092"/>
              <a:gd name="connsiteY9516" fmla="*/ 70677 h 2397608"/>
              <a:gd name="connsiteX9517" fmla="*/ 5143594 w 5675092"/>
              <a:gd name="connsiteY9517" fmla="*/ 65330 h 2397608"/>
              <a:gd name="connsiteX9518" fmla="*/ 5162775 w 5675092"/>
              <a:gd name="connsiteY9518" fmla="*/ 248839 h 2397608"/>
              <a:gd name="connsiteX9519" fmla="*/ 5157446 w 5675092"/>
              <a:gd name="connsiteY9519" fmla="*/ 241629 h 2397608"/>
              <a:gd name="connsiteX9520" fmla="*/ 5157822 w 5675092"/>
              <a:gd name="connsiteY9520" fmla="*/ 249088 h 2397608"/>
              <a:gd name="connsiteX9521" fmla="*/ 5162775 w 5675092"/>
              <a:gd name="connsiteY9521" fmla="*/ 248839 h 2397608"/>
              <a:gd name="connsiteX9522" fmla="*/ 5160138 w 5675092"/>
              <a:gd name="connsiteY9522" fmla="*/ 65664 h 2397608"/>
              <a:gd name="connsiteX9523" fmla="*/ 5158327 w 5675092"/>
              <a:gd name="connsiteY9523" fmla="*/ 62094 h 2397608"/>
              <a:gd name="connsiteX9524" fmla="*/ 5151401 w 5675092"/>
              <a:gd name="connsiteY9524" fmla="*/ 72415 h 2397608"/>
              <a:gd name="connsiteX9525" fmla="*/ 5160138 w 5675092"/>
              <a:gd name="connsiteY9525" fmla="*/ 65664 h 2397608"/>
              <a:gd name="connsiteX9526" fmla="*/ 5171848 w 5675092"/>
              <a:gd name="connsiteY9526" fmla="*/ 215164 h 2397608"/>
              <a:gd name="connsiteX9527" fmla="*/ 5170586 w 5675092"/>
              <a:gd name="connsiteY9527" fmla="*/ 212921 h 2397608"/>
              <a:gd name="connsiteX9528" fmla="*/ 5169840 w 5675092"/>
              <a:gd name="connsiteY9528" fmla="*/ 213300 h 2397608"/>
              <a:gd name="connsiteX9529" fmla="*/ 5176412 w 5675092"/>
              <a:gd name="connsiteY9529" fmla="*/ 273080 h 2397608"/>
              <a:gd name="connsiteX9530" fmla="*/ 5166130 w 5675092"/>
              <a:gd name="connsiteY9530" fmla="*/ 266120 h 2397608"/>
              <a:gd name="connsiteX9531" fmla="*/ 5166381 w 5675092"/>
              <a:gd name="connsiteY9531" fmla="*/ 271093 h 2397608"/>
              <a:gd name="connsiteX9532" fmla="*/ 5174313 w 5675092"/>
              <a:gd name="connsiteY9532" fmla="*/ 280665 h 2397608"/>
              <a:gd name="connsiteX9533" fmla="*/ 5174062 w 5675092"/>
              <a:gd name="connsiteY9533" fmla="*/ 275692 h 2397608"/>
              <a:gd name="connsiteX9534" fmla="*/ 5176412 w 5675092"/>
              <a:gd name="connsiteY9534" fmla="*/ 273080 h 2397608"/>
              <a:gd name="connsiteX9535" fmla="*/ 5164285 w 5675092"/>
              <a:gd name="connsiteY9535" fmla="*/ 81737 h 2397608"/>
              <a:gd name="connsiteX9536" fmla="*/ 5159204 w 5675092"/>
              <a:gd name="connsiteY9536" fmla="*/ 79501 h 2397608"/>
              <a:gd name="connsiteX9537" fmla="*/ 5125408 w 5675092"/>
              <a:gd name="connsiteY9537" fmla="*/ 98655 h 2397608"/>
              <a:gd name="connsiteX9538" fmla="*/ 5138168 w 5675092"/>
              <a:gd name="connsiteY9538" fmla="*/ 105490 h 2397608"/>
              <a:gd name="connsiteX9539" fmla="*/ 5133465 w 5675092"/>
              <a:gd name="connsiteY9539" fmla="*/ 110713 h 2397608"/>
              <a:gd name="connsiteX9540" fmla="*/ 5143497 w 5675092"/>
              <a:gd name="connsiteY9540" fmla="*/ 112700 h 2397608"/>
              <a:gd name="connsiteX9541" fmla="*/ 5158108 w 5675092"/>
              <a:gd name="connsiteY9541" fmla="*/ 106978 h 2397608"/>
              <a:gd name="connsiteX9542" fmla="*/ 5164285 w 5675092"/>
              <a:gd name="connsiteY9542" fmla="*/ 81737 h 2397608"/>
              <a:gd name="connsiteX9543" fmla="*/ 5173654 w 5675092"/>
              <a:gd name="connsiteY9543" fmla="*/ 218375 h 2397608"/>
              <a:gd name="connsiteX9544" fmla="*/ 5172034 w 5675092"/>
              <a:gd name="connsiteY9544" fmla="*/ 215495 h 2397608"/>
              <a:gd name="connsiteX9545" fmla="*/ 5168661 w 5675092"/>
              <a:gd name="connsiteY9545" fmla="*/ 214821 h 2397608"/>
              <a:gd name="connsiteX9546" fmla="*/ 5167325 w 5675092"/>
              <a:gd name="connsiteY9546" fmla="*/ 215122 h 2397608"/>
              <a:gd name="connsiteX9547" fmla="*/ 5166223 w 5675092"/>
              <a:gd name="connsiteY9547" fmla="*/ 218750 h 2397608"/>
              <a:gd name="connsiteX9548" fmla="*/ 5173654 w 5675092"/>
              <a:gd name="connsiteY9548" fmla="*/ 218375 h 2397608"/>
              <a:gd name="connsiteX9549" fmla="*/ 5238668 w 5675092"/>
              <a:gd name="connsiteY9549" fmla="*/ 1156000 h 2397608"/>
              <a:gd name="connsiteX9550" fmla="*/ 5234249 w 5675092"/>
              <a:gd name="connsiteY9550" fmla="*/ 1157799 h 2397608"/>
              <a:gd name="connsiteX9551" fmla="*/ 5231273 w 5675092"/>
              <a:gd name="connsiteY9551" fmla="*/ 1154106 h 2397608"/>
              <a:gd name="connsiteX9552" fmla="*/ 5238668 w 5675092"/>
              <a:gd name="connsiteY9552" fmla="*/ 1156000 h 2397608"/>
              <a:gd name="connsiteX9553" fmla="*/ 5174066 w 5675092"/>
              <a:gd name="connsiteY9553" fmla="*/ 78751 h 2397608"/>
              <a:gd name="connsiteX9554" fmla="*/ 5167387 w 5675092"/>
              <a:gd name="connsiteY9554" fmla="*/ 94046 h 2397608"/>
              <a:gd name="connsiteX9555" fmla="*/ 5174066 w 5675092"/>
              <a:gd name="connsiteY9555" fmla="*/ 78751 h 2397608"/>
              <a:gd name="connsiteX9556" fmla="*/ 5174288 w 5675092"/>
              <a:gd name="connsiteY9556" fmla="*/ 33868 h 2397608"/>
              <a:gd name="connsiteX9557" fmla="*/ 5164755 w 5675092"/>
              <a:gd name="connsiteY9557" fmla="*/ 41827 h 2397608"/>
              <a:gd name="connsiteX9558" fmla="*/ 5162656 w 5675092"/>
              <a:gd name="connsiteY9558" fmla="*/ 49412 h 2397608"/>
              <a:gd name="connsiteX9559" fmla="*/ 5174288 w 5675092"/>
              <a:gd name="connsiteY9559" fmla="*/ 33868 h 2397608"/>
              <a:gd name="connsiteX9560" fmla="*/ 5180774 w 5675092"/>
              <a:gd name="connsiteY9560" fmla="*/ 113314 h 2397608"/>
              <a:gd name="connsiteX9561" fmla="*/ 5176072 w 5675092"/>
              <a:gd name="connsiteY9561" fmla="*/ 118537 h 2397608"/>
              <a:gd name="connsiteX9562" fmla="*/ 5181150 w 5675092"/>
              <a:gd name="connsiteY9562" fmla="*/ 120774 h 2397608"/>
              <a:gd name="connsiteX9563" fmla="*/ 5180774 w 5675092"/>
              <a:gd name="connsiteY9563" fmla="*/ 113314 h 2397608"/>
              <a:gd name="connsiteX9564" fmla="*/ 5179492 w 5675092"/>
              <a:gd name="connsiteY9564" fmla="*/ 38591 h 2397608"/>
              <a:gd name="connsiteX9565" fmla="*/ 5179480 w 5675092"/>
              <a:gd name="connsiteY9565" fmla="*/ 38574 h 2397608"/>
              <a:gd name="connsiteX9566" fmla="*/ 5176763 w 5675092"/>
              <a:gd name="connsiteY9566" fmla="*/ 33743 h 2397608"/>
              <a:gd name="connsiteX9567" fmla="*/ 5179492 w 5675092"/>
              <a:gd name="connsiteY9567" fmla="*/ 38591 h 2397608"/>
              <a:gd name="connsiteX9568" fmla="*/ 5262115 w 5675092"/>
              <a:gd name="connsiteY9568" fmla="*/ 1187071 h 2397608"/>
              <a:gd name="connsiteX9569" fmla="*/ 5248075 w 5675092"/>
              <a:gd name="connsiteY9569" fmla="*/ 1183033 h 2397608"/>
              <a:gd name="connsiteX9570" fmla="*/ 5262115 w 5675092"/>
              <a:gd name="connsiteY9570" fmla="*/ 1187071 h 2397608"/>
              <a:gd name="connsiteX9571" fmla="*/ 5184820 w 5675092"/>
              <a:gd name="connsiteY9571" fmla="*/ 45801 h 2397608"/>
              <a:gd name="connsiteX9572" fmla="*/ 5179742 w 5675092"/>
              <a:gd name="connsiteY9572" fmla="*/ 43565 h 2397608"/>
              <a:gd name="connsiteX9573" fmla="*/ 5177765 w 5675092"/>
              <a:gd name="connsiteY9573" fmla="*/ 53635 h 2397608"/>
              <a:gd name="connsiteX9574" fmla="*/ 5184820 w 5675092"/>
              <a:gd name="connsiteY9574" fmla="*/ 45801 h 2397608"/>
              <a:gd name="connsiteX9575" fmla="*/ 5194256 w 5675092"/>
              <a:gd name="connsiteY9575" fmla="*/ 85212 h 2397608"/>
              <a:gd name="connsiteX9576" fmla="*/ 5189301 w 5675092"/>
              <a:gd name="connsiteY9576" fmla="*/ 85462 h 2397608"/>
              <a:gd name="connsiteX9577" fmla="*/ 5189426 w 5675092"/>
              <a:gd name="connsiteY9577" fmla="*/ 87949 h 2397608"/>
              <a:gd name="connsiteX9578" fmla="*/ 5177171 w 5675092"/>
              <a:gd name="connsiteY9578" fmla="*/ 91060 h 2397608"/>
              <a:gd name="connsiteX9579" fmla="*/ 5190554 w 5675092"/>
              <a:gd name="connsiteY9579" fmla="*/ 110328 h 2397608"/>
              <a:gd name="connsiteX9580" fmla="*/ 5194256 w 5675092"/>
              <a:gd name="connsiteY9580" fmla="*/ 85212 h 2397608"/>
              <a:gd name="connsiteX9581" fmla="*/ 5193254 w 5675092"/>
              <a:gd name="connsiteY9581" fmla="*/ 65320 h 2397608"/>
              <a:gd name="connsiteX9582" fmla="*/ 5185823 w 5675092"/>
              <a:gd name="connsiteY9582" fmla="*/ 65694 h 2397608"/>
              <a:gd name="connsiteX9583" fmla="*/ 5186450 w 5675092"/>
              <a:gd name="connsiteY9583" fmla="*/ 78127 h 2397608"/>
              <a:gd name="connsiteX9584" fmla="*/ 5193254 w 5675092"/>
              <a:gd name="connsiteY9584" fmla="*/ 65320 h 2397608"/>
              <a:gd name="connsiteX9585" fmla="*/ 5201369 w 5675092"/>
              <a:gd name="connsiteY9585" fmla="*/ 177092 h 2397608"/>
              <a:gd name="connsiteX9586" fmla="*/ 5196040 w 5675092"/>
              <a:gd name="connsiteY9586" fmla="*/ 169882 h 2397608"/>
              <a:gd name="connsiteX9587" fmla="*/ 5196792 w 5675092"/>
              <a:gd name="connsiteY9587" fmla="*/ 184801 h 2397608"/>
              <a:gd name="connsiteX9588" fmla="*/ 5201369 w 5675092"/>
              <a:gd name="connsiteY9588" fmla="*/ 177092 h 2397608"/>
              <a:gd name="connsiteX9589" fmla="*/ 5197956 w 5675092"/>
              <a:gd name="connsiteY9589" fmla="*/ 60097 h 2397608"/>
              <a:gd name="connsiteX9590" fmla="*/ 5195102 w 5675092"/>
              <a:gd name="connsiteY9590" fmla="*/ 52762 h 2397608"/>
              <a:gd name="connsiteX9591" fmla="*/ 5192627 w 5675092"/>
              <a:gd name="connsiteY9591" fmla="*/ 52887 h 2397608"/>
              <a:gd name="connsiteX9592" fmla="*/ 5193128 w 5675092"/>
              <a:gd name="connsiteY9592" fmla="*/ 62833 h 2397608"/>
              <a:gd name="connsiteX9593" fmla="*/ 5197956 w 5675092"/>
              <a:gd name="connsiteY9593" fmla="*/ 60097 h 2397608"/>
              <a:gd name="connsiteX9594" fmla="*/ 5272987 w 5675092"/>
              <a:gd name="connsiteY9594" fmla="*/ 1043729 h 2397608"/>
              <a:gd name="connsiteX9595" fmla="*/ 5266570 w 5675092"/>
              <a:gd name="connsiteY9595" fmla="*/ 1046446 h 2397608"/>
              <a:gd name="connsiteX9596" fmla="*/ 5268827 w 5675092"/>
              <a:gd name="connsiteY9596" fmla="*/ 1042442 h 2397608"/>
              <a:gd name="connsiteX9597" fmla="*/ 5272987 w 5675092"/>
              <a:gd name="connsiteY9597" fmla="*/ 1043729 h 2397608"/>
              <a:gd name="connsiteX9598" fmla="*/ 5344180 w 5675092"/>
              <a:gd name="connsiteY9598" fmla="*/ 2080113 h 2397608"/>
              <a:gd name="connsiteX9599" fmla="*/ 5344828 w 5675092"/>
              <a:gd name="connsiteY9599" fmla="*/ 2089656 h 2397608"/>
              <a:gd name="connsiteX9600" fmla="*/ 5340492 w 5675092"/>
              <a:gd name="connsiteY9600" fmla="*/ 2097141 h 2397608"/>
              <a:gd name="connsiteX9601" fmla="*/ 5332610 w 5675092"/>
              <a:gd name="connsiteY9601" fmla="*/ 2088089 h 2397608"/>
              <a:gd name="connsiteX9602" fmla="*/ 5332124 w 5675092"/>
              <a:gd name="connsiteY9602" fmla="*/ 2080931 h 2397608"/>
              <a:gd name="connsiteX9603" fmla="*/ 5339196 w 5675092"/>
              <a:gd name="connsiteY9603" fmla="*/ 2078054 h 2397608"/>
              <a:gd name="connsiteX9604" fmla="*/ 5344180 w 5675092"/>
              <a:gd name="connsiteY9604" fmla="*/ 2080113 h 2397608"/>
              <a:gd name="connsiteX9605" fmla="*/ 5278679 w 5675092"/>
              <a:gd name="connsiteY9605" fmla="*/ 1099072 h 2397608"/>
              <a:gd name="connsiteX9606" fmla="*/ 5278205 w 5675092"/>
              <a:gd name="connsiteY9606" fmla="*/ 1099706 h 2397608"/>
              <a:gd name="connsiteX9607" fmla="*/ 5278133 w 5675092"/>
              <a:gd name="connsiteY9607" fmla="*/ 1098640 h 2397608"/>
              <a:gd name="connsiteX9608" fmla="*/ 5325413 w 5675092"/>
              <a:gd name="connsiteY9608" fmla="*/ 1754237 h 2397608"/>
              <a:gd name="connsiteX9609" fmla="*/ 5316858 w 5675092"/>
              <a:gd name="connsiteY9609" fmla="*/ 1749827 h 2397608"/>
              <a:gd name="connsiteX9610" fmla="*/ 5325413 w 5675092"/>
              <a:gd name="connsiteY9610" fmla="*/ 1754237 h 2397608"/>
              <a:gd name="connsiteX9611" fmla="*/ 5284668 w 5675092"/>
              <a:gd name="connsiteY9611" fmla="*/ 1073242 h 2397608"/>
              <a:gd name="connsiteX9612" fmla="*/ 5281419 w 5675092"/>
              <a:gd name="connsiteY9612" fmla="*/ 1065975 h 2397608"/>
              <a:gd name="connsiteX9613" fmla="*/ 5283605 w 5675092"/>
              <a:gd name="connsiteY9613" fmla="*/ 1061287 h 2397608"/>
              <a:gd name="connsiteX9614" fmla="*/ 5280620 w 5675092"/>
              <a:gd name="connsiteY9614" fmla="*/ 1062716 h 2397608"/>
              <a:gd name="connsiteX9615" fmla="*/ 5280317 w 5675092"/>
              <a:gd name="connsiteY9615" fmla="*/ 1063019 h 2397608"/>
              <a:gd name="connsiteX9616" fmla="*/ 5280289 w 5675092"/>
              <a:gd name="connsiteY9616" fmla="*/ 1063915 h 2397608"/>
              <a:gd name="connsiteX9617" fmla="*/ 5278459 w 5675092"/>
              <a:gd name="connsiteY9617" fmla="*/ 1065540 h 2397608"/>
              <a:gd name="connsiteX9618" fmla="*/ 5276898 w 5675092"/>
              <a:gd name="connsiteY9618" fmla="*/ 1077892 h 2397608"/>
              <a:gd name="connsiteX9619" fmla="*/ 5282032 w 5675092"/>
              <a:gd name="connsiteY9619" fmla="*/ 1079525 h 2397608"/>
              <a:gd name="connsiteX9620" fmla="*/ 5290542 w 5675092"/>
              <a:gd name="connsiteY9620" fmla="*/ 1010215 h 2397608"/>
              <a:gd name="connsiteX9621" fmla="*/ 5278409 w 5675092"/>
              <a:gd name="connsiteY9621" fmla="*/ 1015812 h 2397608"/>
              <a:gd name="connsiteX9622" fmla="*/ 5290542 w 5675092"/>
              <a:gd name="connsiteY9622" fmla="*/ 1010215 h 2397608"/>
              <a:gd name="connsiteX9623" fmla="*/ 5346582 w 5675092"/>
              <a:gd name="connsiteY9623" fmla="*/ 1822673 h 2397608"/>
              <a:gd name="connsiteX9624" fmla="*/ 5335115 w 5675092"/>
              <a:gd name="connsiteY9624" fmla="*/ 1815967 h 2397608"/>
              <a:gd name="connsiteX9625" fmla="*/ 5327568 w 5675092"/>
              <a:gd name="connsiteY9625" fmla="*/ 1826461 h 2397608"/>
              <a:gd name="connsiteX9626" fmla="*/ 5333385 w 5675092"/>
              <a:gd name="connsiteY9626" fmla="*/ 1831057 h 2397608"/>
              <a:gd name="connsiteX9627" fmla="*/ 5341607 w 5675092"/>
              <a:gd name="connsiteY9627" fmla="*/ 1830498 h 2397608"/>
              <a:gd name="connsiteX9628" fmla="*/ 5346582 w 5675092"/>
              <a:gd name="connsiteY9628" fmla="*/ 1822673 h 2397608"/>
              <a:gd name="connsiteX9629" fmla="*/ 5302714 w 5675092"/>
              <a:gd name="connsiteY9629" fmla="*/ 1176825 h 2397608"/>
              <a:gd name="connsiteX9630" fmla="*/ 5297065 w 5675092"/>
              <a:gd name="connsiteY9630" fmla="*/ 1174716 h 2397608"/>
              <a:gd name="connsiteX9631" fmla="*/ 5295673 w 5675092"/>
              <a:gd name="connsiteY9631" fmla="*/ 1194773 h 2397608"/>
              <a:gd name="connsiteX9632" fmla="*/ 5301153 w 5675092"/>
              <a:gd name="connsiteY9632" fmla="*/ 1194400 h 2397608"/>
              <a:gd name="connsiteX9633" fmla="*/ 5302714 w 5675092"/>
              <a:gd name="connsiteY9633" fmla="*/ 1176825 h 2397608"/>
              <a:gd name="connsiteX9634" fmla="*/ 5296999 w 5675092"/>
              <a:gd name="connsiteY9634" fmla="*/ 1039806 h 2397608"/>
              <a:gd name="connsiteX9635" fmla="*/ 5294148 w 5675092"/>
              <a:gd name="connsiteY9635" fmla="*/ 1032470 h 2397608"/>
              <a:gd name="connsiteX9636" fmla="*/ 5282140 w 5675092"/>
              <a:gd name="connsiteY9636" fmla="*/ 1040555 h 2397608"/>
              <a:gd name="connsiteX9637" fmla="*/ 5276686 w 5675092"/>
              <a:gd name="connsiteY9637" fmla="*/ 1030856 h 2397608"/>
              <a:gd name="connsiteX9638" fmla="*/ 5281388 w 5675092"/>
              <a:gd name="connsiteY9638" fmla="*/ 1025633 h 2397608"/>
              <a:gd name="connsiteX9639" fmla="*/ 5273456 w 5675092"/>
              <a:gd name="connsiteY9639" fmla="*/ 1016062 h 2397608"/>
              <a:gd name="connsiteX9640" fmla="*/ 5262075 w 5675092"/>
              <a:gd name="connsiteY9640" fmla="*/ 1036578 h 2397608"/>
              <a:gd name="connsiteX9641" fmla="*/ 5259349 w 5675092"/>
              <a:gd name="connsiteY9641" fmla="*/ 1031730 h 2397608"/>
              <a:gd name="connsiteX9642" fmla="*/ 5242764 w 5675092"/>
              <a:gd name="connsiteY9642" fmla="*/ 1047525 h 2397608"/>
              <a:gd name="connsiteX9643" fmla="*/ 5247843 w 5675092"/>
              <a:gd name="connsiteY9643" fmla="*/ 1049760 h 2397608"/>
              <a:gd name="connsiteX9644" fmla="*/ 5244143 w 5675092"/>
              <a:gd name="connsiteY9644" fmla="*/ 1074878 h 2397608"/>
              <a:gd name="connsiteX9645" fmla="*/ 5235960 w 5675092"/>
              <a:gd name="connsiteY9645" fmla="*/ 1060331 h 2397608"/>
              <a:gd name="connsiteX9646" fmla="*/ 5240788 w 5675092"/>
              <a:gd name="connsiteY9646" fmla="*/ 1057597 h 2397608"/>
              <a:gd name="connsiteX9647" fmla="*/ 5235333 w 5675092"/>
              <a:gd name="connsiteY9647" fmla="*/ 1047900 h 2397608"/>
              <a:gd name="connsiteX9648" fmla="*/ 5240161 w 5675092"/>
              <a:gd name="connsiteY9648" fmla="*/ 1045162 h 2397608"/>
              <a:gd name="connsiteX9649" fmla="*/ 5236931 w 5675092"/>
              <a:gd name="connsiteY9649" fmla="*/ 1030368 h 2397608"/>
              <a:gd name="connsiteX9650" fmla="*/ 5228877 w 5675092"/>
              <a:gd name="connsiteY9650" fmla="*/ 1018309 h 2397608"/>
              <a:gd name="connsiteX9651" fmla="*/ 5211414 w 5675092"/>
              <a:gd name="connsiteY9651" fmla="*/ 1016697 h 2397608"/>
              <a:gd name="connsiteX9652" fmla="*/ 5214391 w 5675092"/>
              <a:gd name="connsiteY9652" fmla="*/ 1026519 h 2397608"/>
              <a:gd name="connsiteX9653" fmla="*/ 5206208 w 5675092"/>
              <a:gd name="connsiteY9653" fmla="*/ 1011974 h 2397608"/>
              <a:gd name="connsiteX9654" fmla="*/ 5204109 w 5675092"/>
              <a:gd name="connsiteY9654" fmla="*/ 1019557 h 2397608"/>
              <a:gd name="connsiteX9655" fmla="*/ 5201129 w 5675092"/>
              <a:gd name="connsiteY9655" fmla="*/ 1009736 h 2397608"/>
              <a:gd name="connsiteX9656" fmla="*/ 5199156 w 5675092"/>
              <a:gd name="connsiteY9656" fmla="*/ 1019807 h 2397608"/>
              <a:gd name="connsiteX9657" fmla="*/ 5191600 w 5675092"/>
              <a:gd name="connsiteY9657" fmla="*/ 1017696 h 2397608"/>
              <a:gd name="connsiteX9658" fmla="*/ 5187262 w 5675092"/>
              <a:gd name="connsiteY9658" fmla="*/ 1025549 h 2397608"/>
              <a:gd name="connsiteX9659" fmla="*/ 5185251 w 5675092"/>
              <a:gd name="connsiteY9659" fmla="*/ 1033140 h 2397608"/>
              <a:gd name="connsiteX9660" fmla="*/ 5186119 w 5675092"/>
              <a:gd name="connsiteY9660" fmla="*/ 1032543 h 2397608"/>
              <a:gd name="connsiteX9661" fmla="*/ 5188569 w 5675092"/>
              <a:gd name="connsiteY9661" fmla="*/ 1037807 h 2397608"/>
              <a:gd name="connsiteX9662" fmla="*/ 5185486 w 5675092"/>
              <a:gd name="connsiteY9662" fmla="*/ 1041667 h 2397608"/>
              <a:gd name="connsiteX9663" fmla="*/ 5183471 w 5675092"/>
              <a:gd name="connsiteY9663" fmla="*/ 1042834 h 2397608"/>
              <a:gd name="connsiteX9664" fmla="*/ 5181504 w 5675092"/>
              <a:gd name="connsiteY9664" fmla="*/ 1056182 h 2397608"/>
              <a:gd name="connsiteX9665" fmla="*/ 5181863 w 5675092"/>
              <a:gd name="connsiteY9665" fmla="*/ 1056466 h 2397608"/>
              <a:gd name="connsiteX9666" fmla="*/ 5182904 w 5675092"/>
              <a:gd name="connsiteY9666" fmla="*/ 1055452 h 2397608"/>
              <a:gd name="connsiteX9667" fmla="*/ 5185857 w 5675092"/>
              <a:gd name="connsiteY9667" fmla="*/ 1070697 h 2397608"/>
              <a:gd name="connsiteX9668" fmla="*/ 5181241 w 5675092"/>
              <a:gd name="connsiteY9668" fmla="*/ 1065799 h 2397608"/>
              <a:gd name="connsiteX9669" fmla="*/ 5177269 w 5675092"/>
              <a:gd name="connsiteY9669" fmla="*/ 1073695 h 2397608"/>
              <a:gd name="connsiteX9670" fmla="*/ 5179766 w 5675092"/>
              <a:gd name="connsiteY9670" fmla="*/ 1063628 h 2397608"/>
              <a:gd name="connsiteX9671" fmla="*/ 5180459 w 5675092"/>
              <a:gd name="connsiteY9671" fmla="*/ 1057802 h 2397608"/>
              <a:gd name="connsiteX9672" fmla="*/ 5177737 w 5675092"/>
              <a:gd name="connsiteY9672" fmla="*/ 1056722 h 2397608"/>
              <a:gd name="connsiteX9673" fmla="*/ 5176393 w 5675092"/>
              <a:gd name="connsiteY9673" fmla="*/ 1060842 h 2397608"/>
              <a:gd name="connsiteX9674" fmla="*/ 5171162 w 5675092"/>
              <a:gd name="connsiteY9674" fmla="*/ 1061728 h 2397608"/>
              <a:gd name="connsiteX9675" fmla="*/ 5169953 w 5675092"/>
              <a:gd name="connsiteY9675" fmla="*/ 1061245 h 2397608"/>
              <a:gd name="connsiteX9676" fmla="*/ 5171315 w 5675092"/>
              <a:gd name="connsiteY9676" fmla="*/ 1058604 h 2397608"/>
              <a:gd name="connsiteX9677" fmla="*/ 5169776 w 5675092"/>
              <a:gd name="connsiteY9677" fmla="*/ 1061175 h 2397608"/>
              <a:gd name="connsiteX9678" fmla="*/ 5169953 w 5675092"/>
              <a:gd name="connsiteY9678" fmla="*/ 1061245 h 2397608"/>
              <a:gd name="connsiteX9679" fmla="*/ 5169336 w 5675092"/>
              <a:gd name="connsiteY9679" fmla="*/ 1062444 h 2397608"/>
              <a:gd name="connsiteX9680" fmla="*/ 5169214 w 5675092"/>
              <a:gd name="connsiteY9680" fmla="*/ 1066190 h 2397608"/>
              <a:gd name="connsiteX9681" fmla="*/ 5161406 w 5675092"/>
              <a:gd name="connsiteY9681" fmla="*/ 1059104 h 2397608"/>
              <a:gd name="connsiteX9682" fmla="*/ 5164135 w 5675092"/>
              <a:gd name="connsiteY9682" fmla="*/ 1063951 h 2397608"/>
              <a:gd name="connsiteX9683" fmla="*/ 5154229 w 5675092"/>
              <a:gd name="connsiteY9683" fmla="*/ 1064451 h 2397608"/>
              <a:gd name="connsiteX9684" fmla="*/ 5151751 w 5675092"/>
              <a:gd name="connsiteY9684" fmla="*/ 1064576 h 2397608"/>
              <a:gd name="connsiteX9685" fmla="*/ 5144571 w 5675092"/>
              <a:gd name="connsiteY9685" fmla="*/ 1069923 h 2397608"/>
              <a:gd name="connsiteX9686" fmla="*/ 5154480 w 5675092"/>
              <a:gd name="connsiteY9686" fmla="*/ 1069424 h 2397608"/>
              <a:gd name="connsiteX9687" fmla="*/ 5159809 w 5675092"/>
              <a:gd name="connsiteY9687" fmla="*/ 1076635 h 2397608"/>
              <a:gd name="connsiteX9688" fmla="*/ 5155232 w 5675092"/>
              <a:gd name="connsiteY9688" fmla="*/ 1084345 h 2397608"/>
              <a:gd name="connsiteX9689" fmla="*/ 5150028 w 5675092"/>
              <a:gd name="connsiteY9689" fmla="*/ 1079622 h 2397608"/>
              <a:gd name="connsiteX9690" fmla="*/ 5146808 w 5675092"/>
              <a:gd name="connsiteY9690" fmla="*/ 1085042 h 2397608"/>
              <a:gd name="connsiteX9691" fmla="*/ 5146073 w 5675092"/>
              <a:gd name="connsiteY9691" fmla="*/ 1087888 h 2397608"/>
              <a:gd name="connsiteX9692" fmla="*/ 5146485 w 5675092"/>
              <a:gd name="connsiteY9692" fmla="*/ 1088117 h 2397608"/>
              <a:gd name="connsiteX9693" fmla="*/ 5150840 w 5675092"/>
              <a:gd name="connsiteY9693" fmla="*/ 1089582 h 2397608"/>
              <a:gd name="connsiteX9694" fmla="*/ 5151244 w 5675092"/>
              <a:gd name="connsiteY9694" fmla="*/ 1090360 h 2397608"/>
              <a:gd name="connsiteX9695" fmla="*/ 5152132 w 5675092"/>
              <a:gd name="connsiteY9695" fmla="*/ 1089059 h 2397608"/>
              <a:gd name="connsiteX9696" fmla="*/ 5154034 w 5675092"/>
              <a:gd name="connsiteY9696" fmla="*/ 1087946 h 2397608"/>
              <a:gd name="connsiteX9697" fmla="*/ 5154730 w 5675092"/>
              <a:gd name="connsiteY9697" fmla="*/ 1087101 h 2397608"/>
              <a:gd name="connsiteX9698" fmla="*/ 5154987 w 5675092"/>
              <a:gd name="connsiteY9698" fmla="*/ 1086789 h 2397608"/>
              <a:gd name="connsiteX9699" fmla="*/ 5157046 w 5675092"/>
              <a:gd name="connsiteY9699" fmla="*/ 1084291 h 2397608"/>
              <a:gd name="connsiteX9700" fmla="*/ 5156835 w 5675092"/>
              <a:gd name="connsiteY9700" fmla="*/ 1086380 h 2397608"/>
              <a:gd name="connsiteX9701" fmla="*/ 5165138 w 5675092"/>
              <a:gd name="connsiteY9701" fmla="*/ 1083846 h 2397608"/>
              <a:gd name="connsiteX9702" fmla="*/ 5165389 w 5675092"/>
              <a:gd name="connsiteY9702" fmla="*/ 1088819 h 2397608"/>
              <a:gd name="connsiteX9703" fmla="*/ 5179746 w 5675092"/>
              <a:gd name="connsiteY9703" fmla="*/ 1078124 h 2397608"/>
              <a:gd name="connsiteX9704" fmla="*/ 5187553 w 5675092"/>
              <a:gd name="connsiteY9704" fmla="*/ 1085208 h 2397608"/>
              <a:gd name="connsiteX9705" fmla="*/ 5187929 w 5675092"/>
              <a:gd name="connsiteY9705" fmla="*/ 1092669 h 2397608"/>
              <a:gd name="connsiteX9706" fmla="*/ 5180498 w 5675092"/>
              <a:gd name="connsiteY9706" fmla="*/ 1093043 h 2397608"/>
              <a:gd name="connsiteX9707" fmla="*/ 5190407 w 5675092"/>
              <a:gd name="connsiteY9707" fmla="*/ 1092544 h 2397608"/>
              <a:gd name="connsiteX9708" fmla="*/ 5190657 w 5675092"/>
              <a:gd name="connsiteY9708" fmla="*/ 1097516 h 2397608"/>
              <a:gd name="connsiteX9709" fmla="*/ 5186958 w 5675092"/>
              <a:gd name="connsiteY9709" fmla="*/ 1122631 h 2397608"/>
              <a:gd name="connsiteX9710" fmla="*/ 5182503 w 5675092"/>
              <a:gd name="connsiteY9710" fmla="*/ 1132827 h 2397608"/>
              <a:gd name="connsiteX9711" fmla="*/ 5172597 w 5675092"/>
              <a:gd name="connsiteY9711" fmla="*/ 1133327 h 2397608"/>
              <a:gd name="connsiteX9712" fmla="*/ 5170950 w 5675092"/>
              <a:gd name="connsiteY9712" fmla="*/ 1137578 h 2397608"/>
              <a:gd name="connsiteX9713" fmla="*/ 5167831 w 5675092"/>
              <a:gd name="connsiteY9713" fmla="*/ 1140359 h 2397608"/>
              <a:gd name="connsiteX9714" fmla="*/ 5168402 w 5675092"/>
              <a:gd name="connsiteY9714" fmla="*/ 1140924 h 2397608"/>
              <a:gd name="connsiteX9715" fmla="*/ 5173254 w 5675092"/>
              <a:gd name="connsiteY9715" fmla="*/ 1145730 h 2397608"/>
              <a:gd name="connsiteX9716" fmla="*/ 5167260 w 5675092"/>
              <a:gd name="connsiteY9716" fmla="*/ 1142665 h 2397608"/>
              <a:gd name="connsiteX9717" fmla="*/ 5166975 w 5675092"/>
              <a:gd name="connsiteY9717" fmla="*/ 1141481 h 2397608"/>
              <a:gd name="connsiteX9718" fmla="*/ 5164820 w 5675092"/>
              <a:gd name="connsiteY9718" fmla="*/ 1145288 h 2397608"/>
              <a:gd name="connsiteX9719" fmla="*/ 5166169 w 5675092"/>
              <a:gd name="connsiteY9719" fmla="*/ 1153596 h 2397608"/>
              <a:gd name="connsiteX9720" fmla="*/ 5163103 w 5675092"/>
              <a:gd name="connsiteY9720" fmla="*/ 1154797 h 2397608"/>
              <a:gd name="connsiteX9721" fmla="*/ 5158733 w 5675092"/>
              <a:gd name="connsiteY9721" fmla="*/ 1162030 h 2397608"/>
              <a:gd name="connsiteX9722" fmla="*/ 5161851 w 5675092"/>
              <a:gd name="connsiteY9722" fmla="*/ 1169308 h 2397608"/>
              <a:gd name="connsiteX9723" fmla="*/ 5154878 w 5675092"/>
              <a:gd name="connsiteY9723" fmla="*/ 1172903 h 2397608"/>
              <a:gd name="connsiteX9724" fmla="*/ 5151571 w 5675092"/>
              <a:gd name="connsiteY9724" fmla="*/ 1172503 h 2397608"/>
              <a:gd name="connsiteX9725" fmla="*/ 5155951 w 5675092"/>
              <a:gd name="connsiteY9725" fmla="*/ 1159722 h 2397608"/>
              <a:gd name="connsiteX9726" fmla="*/ 5147948 w 5675092"/>
              <a:gd name="connsiteY9726" fmla="*/ 1157769 h 2397608"/>
              <a:gd name="connsiteX9727" fmla="*/ 5157721 w 5675092"/>
              <a:gd name="connsiteY9727" fmla="*/ 1147119 h 2397608"/>
              <a:gd name="connsiteX9728" fmla="*/ 5158508 w 5675092"/>
              <a:gd name="connsiteY9728" fmla="*/ 1148956 h 2397608"/>
              <a:gd name="connsiteX9729" fmla="*/ 5160717 w 5675092"/>
              <a:gd name="connsiteY9729" fmla="*/ 1143897 h 2397608"/>
              <a:gd name="connsiteX9730" fmla="*/ 5162943 w 5675092"/>
              <a:gd name="connsiteY9730" fmla="*/ 1138799 h 2397608"/>
              <a:gd name="connsiteX9731" fmla="*/ 5147955 w 5675092"/>
              <a:gd name="connsiteY9731" fmla="*/ 1137063 h 2397608"/>
              <a:gd name="connsiteX9732" fmla="*/ 5140402 w 5675092"/>
              <a:gd name="connsiteY9732" fmla="*/ 1134950 h 2397608"/>
              <a:gd name="connsiteX9733" fmla="*/ 5137674 w 5675092"/>
              <a:gd name="connsiteY9733" fmla="*/ 1130101 h 2397608"/>
              <a:gd name="connsiteX9734" fmla="*/ 5142626 w 5675092"/>
              <a:gd name="connsiteY9734" fmla="*/ 1129852 h 2397608"/>
              <a:gd name="connsiteX9735" fmla="*/ 5139558 w 5675092"/>
              <a:gd name="connsiteY9735" fmla="*/ 1124398 h 2397608"/>
              <a:gd name="connsiteX9736" fmla="*/ 5139479 w 5675092"/>
              <a:gd name="connsiteY9736" fmla="*/ 1124371 h 2397608"/>
              <a:gd name="connsiteX9737" fmla="*/ 5139556 w 5675092"/>
              <a:gd name="connsiteY9737" fmla="*/ 1125521 h 2397608"/>
              <a:gd name="connsiteX9738" fmla="*/ 5131841 w 5675092"/>
              <a:gd name="connsiteY9738" fmla="*/ 1133530 h 2397608"/>
              <a:gd name="connsiteX9739" fmla="*/ 5114726 w 5675092"/>
              <a:gd name="connsiteY9739" fmla="*/ 1124711 h 2397608"/>
              <a:gd name="connsiteX9740" fmla="*/ 5115063 w 5675092"/>
              <a:gd name="connsiteY9740" fmla="*/ 1129679 h 2397608"/>
              <a:gd name="connsiteX9741" fmla="*/ 5105616 w 5675092"/>
              <a:gd name="connsiteY9741" fmla="*/ 1128203 h 2397608"/>
              <a:gd name="connsiteX9742" fmla="*/ 5106106 w 5675092"/>
              <a:gd name="connsiteY9742" fmla="*/ 1130251 h 2397608"/>
              <a:gd name="connsiteX9743" fmla="*/ 5103532 w 5675092"/>
              <a:gd name="connsiteY9743" fmla="*/ 1128029 h 2397608"/>
              <a:gd name="connsiteX9744" fmla="*/ 5103211 w 5675092"/>
              <a:gd name="connsiteY9744" fmla="*/ 1127751 h 2397608"/>
              <a:gd name="connsiteX9745" fmla="*/ 5102341 w 5675092"/>
              <a:gd name="connsiteY9745" fmla="*/ 1126999 h 2397608"/>
              <a:gd name="connsiteX9746" fmla="*/ 5100111 w 5675092"/>
              <a:gd name="connsiteY9746" fmla="*/ 1126133 h 2397608"/>
              <a:gd name="connsiteX9747" fmla="*/ 5098974 w 5675092"/>
              <a:gd name="connsiteY9747" fmla="*/ 1124953 h 2397608"/>
              <a:gd name="connsiteX9748" fmla="*/ 5098625 w 5675092"/>
              <a:gd name="connsiteY9748" fmla="*/ 1125775 h 2397608"/>
              <a:gd name="connsiteX9749" fmla="*/ 5094014 w 5675092"/>
              <a:gd name="connsiteY9749" fmla="*/ 1127774 h 2397608"/>
              <a:gd name="connsiteX9750" fmla="*/ 5093589 w 5675092"/>
              <a:gd name="connsiteY9750" fmla="*/ 1128054 h 2397608"/>
              <a:gd name="connsiteX9751" fmla="*/ 5094749 w 5675092"/>
              <a:gd name="connsiteY9751" fmla="*/ 1130786 h 2397608"/>
              <a:gd name="connsiteX9752" fmla="*/ 5098960 w 5675092"/>
              <a:gd name="connsiteY9752" fmla="*/ 1135763 h 2397608"/>
              <a:gd name="connsiteX9753" fmla="*/ 5104103 w 5675092"/>
              <a:gd name="connsiteY9753" fmla="*/ 1130424 h 2397608"/>
              <a:gd name="connsiteX9754" fmla="*/ 5110089 w 5675092"/>
              <a:gd name="connsiteY9754" fmla="*/ 1137504 h 2397608"/>
              <a:gd name="connsiteX9755" fmla="*/ 5107718 w 5675092"/>
              <a:gd name="connsiteY9755" fmla="*/ 1141236 h 2397608"/>
              <a:gd name="connsiteX9756" fmla="*/ 5109262 w 5675092"/>
              <a:gd name="connsiteY9756" fmla="*/ 1140619 h 2397608"/>
              <a:gd name="connsiteX9757" fmla="*/ 5111583 w 5675092"/>
              <a:gd name="connsiteY9757" fmla="*/ 1130882 h 2397608"/>
              <a:gd name="connsiteX9758" fmla="*/ 5125817 w 5675092"/>
              <a:gd name="connsiteY9758" fmla="*/ 1145556 h 2397608"/>
              <a:gd name="connsiteX9759" fmla="*/ 5118442 w 5675092"/>
              <a:gd name="connsiteY9759" fmla="*/ 1133102 h 2397608"/>
              <a:gd name="connsiteX9760" fmla="*/ 5125688 w 5675092"/>
              <a:gd name="connsiteY9760" fmla="*/ 1142997 h 2397608"/>
              <a:gd name="connsiteX9761" fmla="*/ 5131909 w 5675092"/>
              <a:gd name="connsiteY9761" fmla="*/ 1143691 h 2397608"/>
              <a:gd name="connsiteX9762" fmla="*/ 5129662 w 5675092"/>
              <a:gd name="connsiteY9762" fmla="*/ 1138237 h 2397608"/>
              <a:gd name="connsiteX9763" fmla="*/ 5133238 w 5675092"/>
              <a:gd name="connsiteY9763" fmla="*/ 1141846 h 2397608"/>
              <a:gd name="connsiteX9764" fmla="*/ 5134235 w 5675092"/>
              <a:gd name="connsiteY9764" fmla="*/ 1143951 h 2397608"/>
              <a:gd name="connsiteX9765" fmla="*/ 5135525 w 5675092"/>
              <a:gd name="connsiteY9765" fmla="*/ 1144095 h 2397608"/>
              <a:gd name="connsiteX9766" fmla="*/ 5136274 w 5675092"/>
              <a:gd name="connsiteY9766" fmla="*/ 1141960 h 2397608"/>
              <a:gd name="connsiteX9767" fmla="*/ 5139480 w 5675092"/>
              <a:gd name="connsiteY9767" fmla="*/ 1140138 h 2397608"/>
              <a:gd name="connsiteX9768" fmla="*/ 5138731 w 5675092"/>
              <a:gd name="connsiteY9768" fmla="*/ 1144453 h 2397608"/>
              <a:gd name="connsiteX9769" fmla="*/ 5141521 w 5675092"/>
              <a:gd name="connsiteY9769" fmla="*/ 1144764 h 2397608"/>
              <a:gd name="connsiteX9770" fmla="*/ 5138231 w 5675092"/>
              <a:gd name="connsiteY9770" fmla="*/ 1147331 h 2397608"/>
              <a:gd name="connsiteX9771" fmla="*/ 5137956 w 5675092"/>
              <a:gd name="connsiteY9771" fmla="*/ 1148909 h 2397608"/>
              <a:gd name="connsiteX9772" fmla="*/ 5138111 w 5675092"/>
              <a:gd name="connsiteY9772" fmla="*/ 1155640 h 2397608"/>
              <a:gd name="connsiteX9773" fmla="*/ 5136840 w 5675092"/>
              <a:gd name="connsiteY9773" fmla="*/ 1154764 h 2397608"/>
              <a:gd name="connsiteX9774" fmla="*/ 5136481 w 5675092"/>
              <a:gd name="connsiteY9774" fmla="*/ 1155091 h 2397608"/>
              <a:gd name="connsiteX9775" fmla="*/ 5140291 w 5675092"/>
              <a:gd name="connsiteY9775" fmla="*/ 1168095 h 2397608"/>
              <a:gd name="connsiteX9776" fmla="*/ 5142652 w 5675092"/>
              <a:gd name="connsiteY9776" fmla="*/ 1169001 h 2397608"/>
              <a:gd name="connsiteX9777" fmla="*/ 5146519 w 5675092"/>
              <a:gd name="connsiteY9777" fmla="*/ 1172446 h 2397608"/>
              <a:gd name="connsiteX9778" fmla="*/ 5144473 w 5675092"/>
              <a:gd name="connsiteY9778" fmla="*/ 1177979 h 2397608"/>
              <a:gd name="connsiteX9779" fmla="*/ 5143444 w 5675092"/>
              <a:gd name="connsiteY9779" fmla="*/ 1177495 h 2397608"/>
              <a:gd name="connsiteX9780" fmla="*/ 5146594 w 5675092"/>
              <a:gd name="connsiteY9780" fmla="*/ 1184778 h 2397608"/>
              <a:gd name="connsiteX9781" fmla="*/ 5152334 w 5675092"/>
              <a:gd name="connsiteY9781" fmla="*/ 1192030 h 2397608"/>
              <a:gd name="connsiteX9782" fmla="*/ 5160387 w 5675092"/>
              <a:gd name="connsiteY9782" fmla="*/ 1188989 h 2397608"/>
              <a:gd name="connsiteX9783" fmla="*/ 5163800 w 5675092"/>
              <a:gd name="connsiteY9783" fmla="*/ 1198739 h 2397608"/>
              <a:gd name="connsiteX9784" fmla="*/ 5165867 w 5675092"/>
              <a:gd name="connsiteY9784" fmla="*/ 1188617 h 2397608"/>
              <a:gd name="connsiteX9785" fmla="*/ 5169112 w 5675092"/>
              <a:gd name="connsiteY9785" fmla="*/ 1195881 h 2397608"/>
              <a:gd name="connsiteX9786" fmla="*/ 5176321 w 5675092"/>
              <a:gd name="connsiteY9786" fmla="*/ 1180419 h 2397608"/>
              <a:gd name="connsiteX9787" fmla="*/ 5174257 w 5675092"/>
              <a:gd name="connsiteY9787" fmla="*/ 1190542 h 2397608"/>
              <a:gd name="connsiteX9788" fmla="*/ 5193271 w 5675092"/>
              <a:gd name="connsiteY9788" fmla="*/ 1186756 h 2397608"/>
              <a:gd name="connsiteX9789" fmla="*/ 5200645 w 5675092"/>
              <a:gd name="connsiteY9789" fmla="*/ 1173777 h 2397608"/>
              <a:gd name="connsiteX9790" fmla="*/ 5202375 w 5675092"/>
              <a:gd name="connsiteY9790" fmla="*/ 1158687 h 2397608"/>
              <a:gd name="connsiteX9791" fmla="*/ 5196726 w 5675092"/>
              <a:gd name="connsiteY9791" fmla="*/ 1156573 h 2397608"/>
              <a:gd name="connsiteX9792" fmla="*/ 5201531 w 5675092"/>
              <a:gd name="connsiteY9792" fmla="*/ 1146265 h 2397608"/>
              <a:gd name="connsiteX9793" fmla="*/ 5195882 w 5675092"/>
              <a:gd name="connsiteY9793" fmla="*/ 1144155 h 2397608"/>
              <a:gd name="connsiteX9794" fmla="*/ 5203092 w 5675092"/>
              <a:gd name="connsiteY9794" fmla="*/ 1128690 h 2397608"/>
              <a:gd name="connsiteX9795" fmla="*/ 5210259 w 5675092"/>
              <a:gd name="connsiteY9795" fmla="*/ 1153161 h 2397608"/>
              <a:gd name="connsiteX9796" fmla="*/ 5204948 w 5675092"/>
              <a:gd name="connsiteY9796" fmla="*/ 1156015 h 2397608"/>
              <a:gd name="connsiteX9797" fmla="*/ 5225142 w 5675092"/>
              <a:gd name="connsiteY9797" fmla="*/ 1169619 h 2397608"/>
              <a:gd name="connsiteX9798" fmla="*/ 5227543 w 5675092"/>
              <a:gd name="connsiteY9798" fmla="*/ 1164465 h 2397608"/>
              <a:gd name="connsiteX9799" fmla="*/ 5242595 w 5675092"/>
              <a:gd name="connsiteY9799" fmla="*/ 1183405 h 2397608"/>
              <a:gd name="connsiteX9800" fmla="*/ 5250142 w 5675092"/>
              <a:gd name="connsiteY9800" fmla="*/ 1172912 h 2397608"/>
              <a:gd name="connsiteX9801" fmla="*/ 5244324 w 5675092"/>
              <a:gd name="connsiteY9801" fmla="*/ 1168316 h 2397608"/>
              <a:gd name="connsiteX9802" fmla="*/ 5249129 w 5675092"/>
              <a:gd name="connsiteY9802" fmla="*/ 1158005 h 2397608"/>
              <a:gd name="connsiteX9803" fmla="*/ 5263338 w 5675092"/>
              <a:gd name="connsiteY9803" fmla="*/ 1164528 h 2397608"/>
              <a:gd name="connsiteX9804" fmla="*/ 5265570 w 5675092"/>
              <a:gd name="connsiteY9804" fmla="*/ 1156888 h 2397608"/>
              <a:gd name="connsiteX9805" fmla="*/ 5254104 w 5675092"/>
              <a:gd name="connsiteY9805" fmla="*/ 1150182 h 2397608"/>
              <a:gd name="connsiteX9806" fmla="*/ 5247026 w 5675092"/>
              <a:gd name="connsiteY9806" fmla="*/ 1142241 h 2397608"/>
              <a:gd name="connsiteX9807" fmla="*/ 5245624 w 5675092"/>
              <a:gd name="connsiteY9807" fmla="*/ 1141901 h 2397608"/>
              <a:gd name="connsiteX9808" fmla="*/ 5244752 w 5675092"/>
              <a:gd name="connsiteY9808" fmla="*/ 1142996 h 2397608"/>
              <a:gd name="connsiteX9809" fmla="*/ 5242829 w 5675092"/>
              <a:gd name="connsiteY9809" fmla="*/ 1145892 h 2397608"/>
              <a:gd name="connsiteX9810" fmla="*/ 5247984 w 5675092"/>
              <a:gd name="connsiteY9810" fmla="*/ 1150453 h 2397608"/>
              <a:gd name="connsiteX9811" fmla="*/ 5243494 w 5675092"/>
              <a:gd name="connsiteY9811" fmla="*/ 1155673 h 2397608"/>
              <a:gd name="connsiteX9812" fmla="*/ 5241177 w 5675092"/>
              <a:gd name="connsiteY9812" fmla="*/ 1143854 h 2397608"/>
              <a:gd name="connsiteX9813" fmla="*/ 5239814 w 5675092"/>
              <a:gd name="connsiteY9813" fmla="*/ 1140493 h 2397608"/>
              <a:gd name="connsiteX9814" fmla="*/ 5239111 w 5675092"/>
              <a:gd name="connsiteY9814" fmla="*/ 1140322 h 2397608"/>
              <a:gd name="connsiteX9815" fmla="*/ 5236405 w 5675092"/>
              <a:gd name="connsiteY9815" fmla="*/ 1138377 h 2397608"/>
              <a:gd name="connsiteX9816" fmla="*/ 5236084 w 5675092"/>
              <a:gd name="connsiteY9816" fmla="*/ 1140207 h 2397608"/>
              <a:gd name="connsiteX9817" fmla="*/ 5232683 w 5675092"/>
              <a:gd name="connsiteY9817" fmla="*/ 1139209 h 2397608"/>
              <a:gd name="connsiteX9818" fmla="*/ 5234339 w 5675092"/>
              <a:gd name="connsiteY9818" fmla="*/ 1136891 h 2397608"/>
              <a:gd name="connsiteX9819" fmla="*/ 5233909 w 5675092"/>
              <a:gd name="connsiteY9819" fmla="*/ 1136581 h 2397608"/>
              <a:gd name="connsiteX9820" fmla="*/ 5235109 w 5675092"/>
              <a:gd name="connsiteY9820" fmla="*/ 1133890 h 2397608"/>
              <a:gd name="connsiteX9821" fmla="*/ 5234596 w 5675092"/>
              <a:gd name="connsiteY9821" fmla="*/ 1131710 h 2397608"/>
              <a:gd name="connsiteX9822" fmla="*/ 5230272 w 5675092"/>
              <a:gd name="connsiteY9822" fmla="*/ 1139373 h 2397608"/>
              <a:gd name="connsiteX9823" fmla="*/ 5235349 w 5675092"/>
              <a:gd name="connsiteY9823" fmla="*/ 1107090 h 2397608"/>
              <a:gd name="connsiteX9824" fmla="*/ 5245824 w 5675092"/>
              <a:gd name="connsiteY9824" fmla="*/ 1118662 h 2397608"/>
              <a:gd name="connsiteX9825" fmla="*/ 5238757 w 5675092"/>
              <a:gd name="connsiteY9825" fmla="*/ 1121599 h 2397608"/>
              <a:gd name="connsiteX9826" fmla="*/ 5241999 w 5675092"/>
              <a:gd name="connsiteY9826" fmla="*/ 1133665 h 2397608"/>
              <a:gd name="connsiteX9827" fmla="*/ 5244213 w 5675092"/>
              <a:gd name="connsiteY9827" fmla="*/ 1135048 h 2397608"/>
              <a:gd name="connsiteX9828" fmla="*/ 5244353 w 5675092"/>
              <a:gd name="connsiteY9828" fmla="*/ 1135934 h 2397608"/>
              <a:gd name="connsiteX9829" fmla="*/ 5244725 w 5675092"/>
              <a:gd name="connsiteY9829" fmla="*/ 1136197 h 2397608"/>
              <a:gd name="connsiteX9830" fmla="*/ 5250522 w 5675092"/>
              <a:gd name="connsiteY9830" fmla="*/ 1137948 h 2397608"/>
              <a:gd name="connsiteX9831" fmla="*/ 5252585 w 5675092"/>
              <a:gd name="connsiteY9831" fmla="*/ 1127825 h 2397608"/>
              <a:gd name="connsiteX9832" fmla="*/ 5274509 w 5675092"/>
              <a:gd name="connsiteY9832" fmla="*/ 1126336 h 2397608"/>
              <a:gd name="connsiteX9833" fmla="*/ 5275016 w 5675092"/>
              <a:gd name="connsiteY9833" fmla="*/ 1133789 h 2397608"/>
              <a:gd name="connsiteX9834" fmla="*/ 5280326 w 5675092"/>
              <a:gd name="connsiteY9834" fmla="*/ 1130932 h 2397608"/>
              <a:gd name="connsiteX9835" fmla="*/ 5274509 w 5675092"/>
              <a:gd name="connsiteY9835" fmla="*/ 1126336 h 2397608"/>
              <a:gd name="connsiteX9836" fmla="*/ 5284963 w 5675092"/>
              <a:gd name="connsiteY9836" fmla="*/ 1118139 h 2397608"/>
              <a:gd name="connsiteX9837" fmla="*/ 5290612 w 5675092"/>
              <a:gd name="connsiteY9837" fmla="*/ 1120252 h 2397608"/>
              <a:gd name="connsiteX9838" fmla="*/ 5287536 w 5675092"/>
              <a:gd name="connsiteY9838" fmla="*/ 1115470 h 2397608"/>
              <a:gd name="connsiteX9839" fmla="*/ 5273160 w 5675092"/>
              <a:gd name="connsiteY9839" fmla="*/ 1106465 h 2397608"/>
              <a:gd name="connsiteX9840" fmla="*/ 5278205 w 5675092"/>
              <a:gd name="connsiteY9840" fmla="*/ 1099706 h 2397608"/>
              <a:gd name="connsiteX9841" fmla="*/ 5279145 w 5675092"/>
              <a:gd name="connsiteY9841" fmla="*/ 1113543 h 2397608"/>
              <a:gd name="connsiteX9842" fmla="*/ 5289768 w 5675092"/>
              <a:gd name="connsiteY9842" fmla="*/ 1107831 h 2397608"/>
              <a:gd name="connsiteX9843" fmla="*/ 5278679 w 5675092"/>
              <a:gd name="connsiteY9843" fmla="*/ 1099072 h 2397608"/>
              <a:gd name="connsiteX9844" fmla="*/ 5290823 w 5675092"/>
              <a:gd name="connsiteY9844" fmla="*/ 1082805 h 2397608"/>
              <a:gd name="connsiteX9845" fmla="*/ 5282938 w 5675092"/>
              <a:gd name="connsiteY9845" fmla="*/ 1088332 h 2397608"/>
              <a:gd name="connsiteX9846" fmla="*/ 5278395 w 5675092"/>
              <a:gd name="connsiteY9846" fmla="*/ 1088093 h 2397608"/>
              <a:gd name="connsiteX9847" fmla="*/ 5275458 w 5675092"/>
              <a:gd name="connsiteY9847" fmla="*/ 1092690 h 2397608"/>
              <a:gd name="connsiteX9848" fmla="*/ 5267314 w 5675092"/>
              <a:gd name="connsiteY9848" fmla="*/ 1061194 h 2397608"/>
              <a:gd name="connsiteX9849" fmla="*/ 5272043 w 5675092"/>
              <a:gd name="connsiteY9849" fmla="*/ 1068318 h 2397608"/>
              <a:gd name="connsiteX9850" fmla="*/ 5272259 w 5675092"/>
              <a:gd name="connsiteY9850" fmla="*/ 1066094 h 2397608"/>
              <a:gd name="connsiteX9851" fmla="*/ 5270885 w 5675092"/>
              <a:gd name="connsiteY9851" fmla="*/ 1063556 h 2397608"/>
              <a:gd name="connsiteX9852" fmla="*/ 5271235 w 5675092"/>
              <a:gd name="connsiteY9852" fmla="*/ 1063201 h 2397608"/>
              <a:gd name="connsiteX9853" fmla="*/ 5269493 w 5675092"/>
              <a:gd name="connsiteY9853" fmla="*/ 1061085 h 2397608"/>
              <a:gd name="connsiteX9854" fmla="*/ 5272429 w 5675092"/>
              <a:gd name="connsiteY9854" fmla="*/ 1059709 h 2397608"/>
              <a:gd name="connsiteX9855" fmla="*/ 5272921 w 5675092"/>
              <a:gd name="connsiteY9855" fmla="*/ 1061491 h 2397608"/>
              <a:gd name="connsiteX9856" fmla="*/ 5275130 w 5675092"/>
              <a:gd name="connsiteY9856" fmla="*/ 1059253 h 2397608"/>
              <a:gd name="connsiteX9857" fmla="*/ 5275740 w 5675092"/>
              <a:gd name="connsiteY9857" fmla="*/ 1059004 h 2397608"/>
              <a:gd name="connsiteX9858" fmla="*/ 5276588 w 5675092"/>
              <a:gd name="connsiteY9858" fmla="*/ 1055511 h 2397608"/>
              <a:gd name="connsiteX9859" fmla="*/ 5277349 w 5675092"/>
              <a:gd name="connsiteY9859" fmla="*/ 1043509 h 2397608"/>
              <a:gd name="connsiteX9860" fmla="*/ 5281954 w 5675092"/>
              <a:gd name="connsiteY9860" fmla="*/ 1048186 h 2397608"/>
              <a:gd name="connsiteX9861" fmla="*/ 5277842 w 5675092"/>
              <a:gd name="connsiteY9861" fmla="*/ 1053300 h 2397608"/>
              <a:gd name="connsiteX9862" fmla="*/ 5279888 w 5675092"/>
              <a:gd name="connsiteY9862" fmla="*/ 1055958 h 2397608"/>
              <a:gd name="connsiteX9863" fmla="*/ 5280791 w 5675092"/>
              <a:gd name="connsiteY9863" fmla="*/ 1056948 h 2397608"/>
              <a:gd name="connsiteX9864" fmla="*/ 5282011 w 5675092"/>
              <a:gd name="connsiteY9864" fmla="*/ 1056452 h 2397608"/>
              <a:gd name="connsiteX9865" fmla="*/ 5287469 w 5675092"/>
              <a:gd name="connsiteY9865" fmla="*/ 1047763 h 2397608"/>
              <a:gd name="connsiteX9866" fmla="*/ 5290424 w 5675092"/>
              <a:gd name="connsiteY9866" fmla="*/ 1046660 h 2397608"/>
              <a:gd name="connsiteX9867" fmla="*/ 5291030 w 5675092"/>
              <a:gd name="connsiteY9867" fmla="*/ 1045359 h 2397608"/>
              <a:gd name="connsiteX9868" fmla="*/ 5292622 w 5675092"/>
              <a:gd name="connsiteY9868" fmla="*/ 1045840 h 2397608"/>
              <a:gd name="connsiteX9869" fmla="*/ 5293257 w 5675092"/>
              <a:gd name="connsiteY9869" fmla="*/ 1045602 h 2397608"/>
              <a:gd name="connsiteX9870" fmla="*/ 5296999 w 5675092"/>
              <a:gd name="connsiteY9870" fmla="*/ 1039806 h 2397608"/>
              <a:gd name="connsiteX9871" fmla="*/ 5364588 w 5675092"/>
              <a:gd name="connsiteY9871" fmla="*/ 1966188 h 2397608"/>
              <a:gd name="connsiteX9872" fmla="*/ 5353794 w 5675092"/>
              <a:gd name="connsiteY9872" fmla="*/ 1969417 h 2397608"/>
              <a:gd name="connsiteX9873" fmla="*/ 5364588 w 5675092"/>
              <a:gd name="connsiteY9873" fmla="*/ 1966188 h 2397608"/>
              <a:gd name="connsiteX9874" fmla="*/ 5368888 w 5675092"/>
              <a:gd name="connsiteY9874" fmla="*/ 1948428 h 2397608"/>
              <a:gd name="connsiteX9875" fmla="*/ 5363239 w 5675092"/>
              <a:gd name="connsiteY9875" fmla="*/ 1946316 h 2397608"/>
              <a:gd name="connsiteX9876" fmla="*/ 5369394 w 5675092"/>
              <a:gd name="connsiteY9876" fmla="*/ 1955880 h 2397608"/>
              <a:gd name="connsiteX9877" fmla="*/ 5366315 w 5675092"/>
              <a:gd name="connsiteY9877" fmla="*/ 1951099 h 2397608"/>
              <a:gd name="connsiteX9878" fmla="*/ 5368888 w 5675092"/>
              <a:gd name="connsiteY9878" fmla="*/ 1948428 h 2397608"/>
              <a:gd name="connsiteX9879" fmla="*/ 5370783 w 5675092"/>
              <a:gd name="connsiteY9879" fmla="*/ 1935821 h 2397608"/>
              <a:gd name="connsiteX9880" fmla="*/ 5370684 w 5675092"/>
              <a:gd name="connsiteY9880" fmla="*/ 1936446 h 2397608"/>
              <a:gd name="connsiteX9881" fmla="*/ 5369806 w 5675092"/>
              <a:gd name="connsiteY9881" fmla="*/ 1936629 h 2397608"/>
              <a:gd name="connsiteX9882" fmla="*/ 5370783 w 5675092"/>
              <a:gd name="connsiteY9882" fmla="*/ 1935821 h 2397608"/>
              <a:gd name="connsiteX9883" fmla="*/ 5360392 w 5675092"/>
              <a:gd name="connsiteY9883" fmla="*/ 1777752 h 2397608"/>
              <a:gd name="connsiteX9884" fmla="*/ 5360293 w 5675092"/>
              <a:gd name="connsiteY9884" fmla="*/ 1779223 h 2397608"/>
              <a:gd name="connsiteX9885" fmla="*/ 5360153 w 5675092"/>
              <a:gd name="connsiteY9885" fmla="*/ 1779328 h 2397608"/>
              <a:gd name="connsiteX9886" fmla="*/ 5360272 w 5675092"/>
              <a:gd name="connsiteY9886" fmla="*/ 1779535 h 2397608"/>
              <a:gd name="connsiteX9887" fmla="*/ 5360200 w 5675092"/>
              <a:gd name="connsiteY9887" fmla="*/ 1780613 h 2397608"/>
              <a:gd name="connsiteX9888" fmla="*/ 5357583 w 5675092"/>
              <a:gd name="connsiteY9888" fmla="*/ 1781999 h 2397608"/>
              <a:gd name="connsiteX9889" fmla="*/ 5340128 w 5675092"/>
              <a:gd name="connsiteY9889" fmla="*/ 1768210 h 2397608"/>
              <a:gd name="connsiteX9890" fmla="*/ 5356908 w 5675092"/>
              <a:gd name="connsiteY9890" fmla="*/ 1772061 h 2397608"/>
              <a:gd name="connsiteX9891" fmla="*/ 5360392 w 5675092"/>
              <a:gd name="connsiteY9891" fmla="*/ 1777752 h 2397608"/>
              <a:gd name="connsiteX9892" fmla="*/ 5369778 w 5675092"/>
              <a:gd name="connsiteY9892" fmla="*/ 1886488 h 2397608"/>
              <a:gd name="connsiteX9893" fmla="*/ 5369671 w 5675092"/>
              <a:gd name="connsiteY9893" fmla="*/ 1885832 h 2397608"/>
              <a:gd name="connsiteX9894" fmla="*/ 5366298 w 5675092"/>
              <a:gd name="connsiteY9894" fmla="*/ 1884968 h 2397608"/>
              <a:gd name="connsiteX9895" fmla="*/ 5365007 w 5675092"/>
              <a:gd name="connsiteY9895" fmla="*/ 1891295 h 2397608"/>
              <a:gd name="connsiteX9896" fmla="*/ 5367641 w 5675092"/>
              <a:gd name="connsiteY9896" fmla="*/ 1889557 h 2397608"/>
              <a:gd name="connsiteX9897" fmla="*/ 5316163 w 5675092"/>
              <a:gd name="connsiteY9897" fmla="*/ 1082285 h 2397608"/>
              <a:gd name="connsiteX9898" fmla="*/ 5313992 w 5675092"/>
              <a:gd name="connsiteY9898" fmla="*/ 1081328 h 2397608"/>
              <a:gd name="connsiteX9899" fmla="*/ 5314107 w 5675092"/>
              <a:gd name="connsiteY9899" fmla="*/ 1083622 h 2397608"/>
              <a:gd name="connsiteX9900" fmla="*/ 5319531 w 5675092"/>
              <a:gd name="connsiteY9900" fmla="*/ 1100819 h 2397608"/>
              <a:gd name="connsiteX9901" fmla="*/ 5318646 w 5675092"/>
              <a:gd name="connsiteY9901" fmla="*/ 1099787 h 2397608"/>
              <a:gd name="connsiteX9902" fmla="*/ 5303470 w 5675092"/>
              <a:gd name="connsiteY9902" fmla="*/ 1106900 h 2397608"/>
              <a:gd name="connsiteX9903" fmla="*/ 5314430 w 5675092"/>
              <a:gd name="connsiteY9903" fmla="*/ 1106156 h 2397608"/>
              <a:gd name="connsiteX9904" fmla="*/ 5316834 w 5675092"/>
              <a:gd name="connsiteY9904" fmla="*/ 1101002 h 2397608"/>
              <a:gd name="connsiteX9905" fmla="*/ 5317462 w 5675092"/>
              <a:gd name="connsiteY9905" fmla="*/ 1032164 h 2397608"/>
              <a:gd name="connsiteX9906" fmla="*/ 5313960 w 5675092"/>
              <a:gd name="connsiteY9906" fmla="*/ 1031471 h 2397608"/>
              <a:gd name="connsiteX9907" fmla="*/ 5314541 w 5675092"/>
              <a:gd name="connsiteY9907" fmla="*/ 1036226 h 2397608"/>
              <a:gd name="connsiteX9908" fmla="*/ 5379173 w 5675092"/>
              <a:gd name="connsiteY9908" fmla="*/ 1937747 h 2397608"/>
              <a:gd name="connsiteX9909" fmla="*/ 5372860 w 5675092"/>
              <a:gd name="connsiteY9909" fmla="*/ 1935993 h 2397608"/>
              <a:gd name="connsiteX9910" fmla="*/ 5370980 w 5675092"/>
              <a:gd name="connsiteY9910" fmla="*/ 1936384 h 2397608"/>
              <a:gd name="connsiteX9911" fmla="*/ 5370783 w 5675092"/>
              <a:gd name="connsiteY9911" fmla="*/ 1935821 h 2397608"/>
              <a:gd name="connsiteX9912" fmla="*/ 5362901 w 5675092"/>
              <a:gd name="connsiteY9912" fmla="*/ 1941348 h 2397608"/>
              <a:gd name="connsiteX9913" fmla="*/ 5370151 w 5675092"/>
              <a:gd name="connsiteY9913" fmla="*/ 1939803 h 2397608"/>
              <a:gd name="connsiteX9914" fmla="*/ 5370684 w 5675092"/>
              <a:gd name="connsiteY9914" fmla="*/ 1936446 h 2397608"/>
              <a:gd name="connsiteX9915" fmla="*/ 5370980 w 5675092"/>
              <a:gd name="connsiteY9915" fmla="*/ 1936384 h 2397608"/>
              <a:gd name="connsiteX9916" fmla="*/ 5372064 w 5675092"/>
              <a:gd name="connsiteY9916" fmla="*/ 1939478 h 2397608"/>
              <a:gd name="connsiteX9917" fmla="*/ 5371289 w 5675092"/>
              <a:gd name="connsiteY9917" fmla="*/ 1943274 h 2397608"/>
              <a:gd name="connsiteX9918" fmla="*/ 5379173 w 5675092"/>
              <a:gd name="connsiteY9918" fmla="*/ 1937747 h 2397608"/>
              <a:gd name="connsiteX9919" fmla="*/ 5368321 w 5675092"/>
              <a:gd name="connsiteY9919" fmla="*/ 1774796 h 2397608"/>
              <a:gd name="connsiteX9920" fmla="*/ 5356908 w 5675092"/>
              <a:gd name="connsiteY9920" fmla="*/ 1772061 h 2397608"/>
              <a:gd name="connsiteX9921" fmla="*/ 5359310 w 5675092"/>
              <a:gd name="connsiteY9921" fmla="*/ 1766907 h 2397608"/>
              <a:gd name="connsiteX9922" fmla="*/ 5358161 w 5675092"/>
              <a:gd name="connsiteY9922" fmla="*/ 1760123 h 2397608"/>
              <a:gd name="connsiteX9923" fmla="*/ 5355768 w 5675092"/>
              <a:gd name="connsiteY9923" fmla="*/ 1758794 h 2397608"/>
              <a:gd name="connsiteX9924" fmla="*/ 5355638 w 5675092"/>
              <a:gd name="connsiteY9924" fmla="*/ 1758423 h 2397608"/>
              <a:gd name="connsiteX9925" fmla="*/ 5353155 w 5675092"/>
              <a:gd name="connsiteY9925" fmla="*/ 1757343 h 2397608"/>
              <a:gd name="connsiteX9926" fmla="*/ 5355768 w 5675092"/>
              <a:gd name="connsiteY9926" fmla="*/ 1758794 h 2397608"/>
              <a:gd name="connsiteX9927" fmla="*/ 5356065 w 5675092"/>
              <a:gd name="connsiteY9927" fmla="*/ 1759642 h 2397608"/>
              <a:gd name="connsiteX9928" fmla="*/ 5328830 w 5675092"/>
              <a:gd name="connsiteY9928" fmla="*/ 1763987 h 2397608"/>
              <a:gd name="connsiteX9929" fmla="*/ 5329505 w 5675092"/>
              <a:gd name="connsiteY9929" fmla="*/ 1773922 h 2397608"/>
              <a:gd name="connsiteX9930" fmla="*/ 5327144 w 5675092"/>
              <a:gd name="connsiteY9930" fmla="*/ 1772619 h 2397608"/>
              <a:gd name="connsiteX9931" fmla="*/ 5324680 w 5675092"/>
              <a:gd name="connsiteY9931" fmla="*/ 1774208 h 2397608"/>
              <a:gd name="connsiteX9932" fmla="*/ 5318606 w 5675092"/>
              <a:gd name="connsiteY9932" fmla="*/ 1774951 h 2397608"/>
              <a:gd name="connsiteX9933" fmla="*/ 5319618 w 5675092"/>
              <a:gd name="connsiteY9933" fmla="*/ 1779703 h 2397608"/>
              <a:gd name="connsiteX9934" fmla="*/ 5316647 w 5675092"/>
              <a:gd name="connsiteY9934" fmla="*/ 1787274 h 2397608"/>
              <a:gd name="connsiteX9935" fmla="*/ 5320763 w 5675092"/>
              <a:gd name="connsiteY9935" fmla="*/ 1782005 h 2397608"/>
              <a:gd name="connsiteX9936" fmla="*/ 5323909 w 5675092"/>
              <a:gd name="connsiteY9936" fmla="*/ 1779245 h 2397608"/>
              <a:gd name="connsiteX9937" fmla="*/ 5323247 w 5675092"/>
              <a:gd name="connsiteY9937" fmla="*/ 1777051 h 2397608"/>
              <a:gd name="connsiteX9938" fmla="*/ 5333773 w 5675092"/>
              <a:gd name="connsiteY9938" fmla="*/ 1771543 h 2397608"/>
              <a:gd name="connsiteX9939" fmla="*/ 5334259 w 5675092"/>
              <a:gd name="connsiteY9939" fmla="*/ 1778700 h 2397608"/>
              <a:gd name="connsiteX9940" fmla="*/ 5332557 w 5675092"/>
              <a:gd name="connsiteY9940" fmla="*/ 1778800 h 2397608"/>
              <a:gd name="connsiteX9941" fmla="*/ 5331187 w 5675092"/>
              <a:gd name="connsiteY9941" fmla="*/ 1783479 h 2397608"/>
              <a:gd name="connsiteX9942" fmla="*/ 5327607 w 5675092"/>
              <a:gd name="connsiteY9942" fmla="*/ 1786529 h 2397608"/>
              <a:gd name="connsiteX9943" fmla="*/ 5327269 w 5675092"/>
              <a:gd name="connsiteY9943" fmla="*/ 1781562 h 2397608"/>
              <a:gd name="connsiteX9944" fmla="*/ 5321958 w 5675092"/>
              <a:gd name="connsiteY9944" fmla="*/ 1784419 h 2397608"/>
              <a:gd name="connsiteX9945" fmla="*/ 5325206 w 5675092"/>
              <a:gd name="connsiteY9945" fmla="*/ 1791683 h 2397608"/>
              <a:gd name="connsiteX9946" fmla="*/ 5319895 w 5675092"/>
              <a:gd name="connsiteY9946" fmla="*/ 1794541 h 2397608"/>
              <a:gd name="connsiteX9947" fmla="*/ 5328788 w 5675092"/>
              <a:gd name="connsiteY9947" fmla="*/ 1803918 h 2397608"/>
              <a:gd name="connsiteX9948" fmla="*/ 5336841 w 5675092"/>
              <a:gd name="connsiteY9948" fmla="*/ 1800875 h 2397608"/>
              <a:gd name="connsiteX9949" fmla="*/ 5331698 w 5675092"/>
              <a:gd name="connsiteY9949" fmla="*/ 1806215 h 2397608"/>
              <a:gd name="connsiteX9950" fmla="*/ 5329463 w 5675092"/>
              <a:gd name="connsiteY9950" fmla="*/ 1813854 h 2397608"/>
              <a:gd name="connsiteX9951" fmla="*/ 5340258 w 5675092"/>
              <a:gd name="connsiteY9951" fmla="*/ 1810624 h 2397608"/>
              <a:gd name="connsiteX9952" fmla="*/ 5343635 w 5675092"/>
              <a:gd name="connsiteY9952" fmla="*/ 1814763 h 2397608"/>
              <a:gd name="connsiteX9953" fmla="*/ 5343414 w 5675092"/>
              <a:gd name="connsiteY9953" fmla="*/ 1815694 h 2397608"/>
              <a:gd name="connsiteX9954" fmla="*/ 5340595 w 5675092"/>
              <a:gd name="connsiteY9954" fmla="*/ 1815595 h 2397608"/>
              <a:gd name="connsiteX9955" fmla="*/ 5343334 w 5675092"/>
              <a:gd name="connsiteY9955" fmla="*/ 1816032 h 2397608"/>
              <a:gd name="connsiteX9956" fmla="*/ 5343414 w 5675092"/>
              <a:gd name="connsiteY9956" fmla="*/ 1815694 h 2397608"/>
              <a:gd name="connsiteX9957" fmla="*/ 5352668 w 5675092"/>
              <a:gd name="connsiteY9957" fmla="*/ 1816021 h 2397608"/>
              <a:gd name="connsiteX9958" fmla="*/ 5362178 w 5675092"/>
              <a:gd name="connsiteY9958" fmla="*/ 1809135 h 2397608"/>
              <a:gd name="connsiteX9959" fmla="*/ 5363523 w 5675092"/>
              <a:gd name="connsiteY9959" fmla="*/ 1813722 h 2397608"/>
              <a:gd name="connsiteX9960" fmla="*/ 5362684 w 5675092"/>
              <a:gd name="connsiteY9960" fmla="*/ 1816589 h 2397608"/>
              <a:gd name="connsiteX9961" fmla="*/ 5363524 w 5675092"/>
              <a:gd name="connsiteY9961" fmla="*/ 1813724 h 2397608"/>
              <a:gd name="connsiteX9962" fmla="*/ 5363523 w 5675092"/>
              <a:gd name="connsiteY9962" fmla="*/ 1813722 h 2397608"/>
              <a:gd name="connsiteX9963" fmla="*/ 5367155 w 5675092"/>
              <a:gd name="connsiteY9963" fmla="*/ 1801312 h 2397608"/>
              <a:gd name="connsiteX9964" fmla="*/ 5345738 w 5675092"/>
              <a:gd name="connsiteY9964" fmla="*/ 1810252 h 2397608"/>
              <a:gd name="connsiteX9965" fmla="*/ 5356361 w 5675092"/>
              <a:gd name="connsiteY9965" fmla="*/ 1804539 h 2397608"/>
              <a:gd name="connsiteX9966" fmla="*/ 5361334 w 5675092"/>
              <a:gd name="connsiteY9966" fmla="*/ 1796716 h 2397608"/>
              <a:gd name="connsiteX9967" fmla="*/ 5344388 w 5675092"/>
              <a:gd name="connsiteY9967" fmla="*/ 1790381 h 2397608"/>
              <a:gd name="connsiteX9968" fmla="*/ 5363569 w 5675092"/>
              <a:gd name="connsiteY9968" fmla="*/ 1789078 h 2397608"/>
              <a:gd name="connsiteX9969" fmla="*/ 5362890 w 5675092"/>
              <a:gd name="connsiteY9969" fmla="*/ 1784133 h 2397608"/>
              <a:gd name="connsiteX9970" fmla="*/ 5360272 w 5675092"/>
              <a:gd name="connsiteY9970" fmla="*/ 1779535 h 2397608"/>
              <a:gd name="connsiteX9971" fmla="*/ 5360293 w 5675092"/>
              <a:gd name="connsiteY9971" fmla="*/ 1779223 h 2397608"/>
              <a:gd name="connsiteX9972" fmla="*/ 5363224 w 5675092"/>
              <a:gd name="connsiteY9972" fmla="*/ 1777014 h 2397608"/>
              <a:gd name="connsiteX9973" fmla="*/ 5368375 w 5675092"/>
              <a:gd name="connsiteY9973" fmla="*/ 1778769 h 2397608"/>
              <a:gd name="connsiteX9974" fmla="*/ 5368321 w 5675092"/>
              <a:gd name="connsiteY9974" fmla="*/ 1774796 h 2397608"/>
              <a:gd name="connsiteX9975" fmla="*/ 5380496 w 5675092"/>
              <a:gd name="connsiteY9975" fmla="*/ 1953410 h 2397608"/>
              <a:gd name="connsiteX9976" fmla="*/ 5380017 w 5675092"/>
              <a:gd name="connsiteY9976" fmla="*/ 1950168 h 2397608"/>
              <a:gd name="connsiteX9977" fmla="*/ 5372301 w 5675092"/>
              <a:gd name="connsiteY9977" fmla="*/ 1958178 h 2397608"/>
              <a:gd name="connsiteX9978" fmla="*/ 5380496 w 5675092"/>
              <a:gd name="connsiteY9978" fmla="*/ 1953410 h 2397608"/>
              <a:gd name="connsiteX9979" fmla="*/ 5324148 w 5675092"/>
              <a:gd name="connsiteY9979" fmla="*/ 1085802 h 2397608"/>
              <a:gd name="connsiteX9980" fmla="*/ 5323936 w 5675092"/>
              <a:gd name="connsiteY9980" fmla="*/ 1085709 h 2397608"/>
              <a:gd name="connsiteX9981" fmla="*/ 5323225 w 5675092"/>
              <a:gd name="connsiteY9981" fmla="*/ 1086828 h 2397608"/>
              <a:gd name="connsiteX9982" fmla="*/ 5323521 w 5675092"/>
              <a:gd name="connsiteY9982" fmla="*/ 1073368 h 2397608"/>
              <a:gd name="connsiteX9983" fmla="*/ 5321571 w 5675092"/>
              <a:gd name="connsiteY9983" fmla="*/ 1071599 h 2397608"/>
              <a:gd name="connsiteX9984" fmla="*/ 5320396 w 5675092"/>
              <a:gd name="connsiteY9984" fmla="*/ 1072374 h 2397608"/>
              <a:gd name="connsiteX9985" fmla="*/ 5320200 w 5675092"/>
              <a:gd name="connsiteY9985" fmla="*/ 1072655 h 2397608"/>
              <a:gd name="connsiteX9986" fmla="*/ 5318694 w 5675092"/>
              <a:gd name="connsiteY9986" fmla="*/ 1076106 h 2397608"/>
              <a:gd name="connsiteX9987" fmla="*/ 5318249 w 5675092"/>
              <a:gd name="connsiteY9987" fmla="*/ 1075459 h 2397608"/>
              <a:gd name="connsiteX9988" fmla="*/ 5317889 w 5675092"/>
              <a:gd name="connsiteY9988" fmla="*/ 1075976 h 2397608"/>
              <a:gd name="connsiteX9989" fmla="*/ 5317251 w 5675092"/>
              <a:gd name="connsiteY9989" fmla="*/ 1074011 h 2397608"/>
              <a:gd name="connsiteX9990" fmla="*/ 5314340 w 5675092"/>
              <a:gd name="connsiteY9990" fmla="*/ 1069781 h 2397608"/>
              <a:gd name="connsiteX9991" fmla="*/ 5308412 w 5675092"/>
              <a:gd name="connsiteY9991" fmla="*/ 1069145 h 2397608"/>
              <a:gd name="connsiteX9992" fmla="*/ 5313114 w 5675092"/>
              <a:gd name="connsiteY9992" fmla="*/ 1063922 h 2397608"/>
              <a:gd name="connsiteX9993" fmla="*/ 5308095 w 5675092"/>
              <a:gd name="connsiteY9993" fmla="*/ 1061710 h 2397608"/>
              <a:gd name="connsiteX9994" fmla="*/ 5308041 w 5675092"/>
              <a:gd name="connsiteY9994" fmla="*/ 1061779 h 2397608"/>
              <a:gd name="connsiteX9995" fmla="*/ 5308176 w 5675092"/>
              <a:gd name="connsiteY9995" fmla="*/ 1064481 h 2397608"/>
              <a:gd name="connsiteX9996" fmla="*/ 5308412 w 5675092"/>
              <a:gd name="connsiteY9996" fmla="*/ 1069145 h 2397608"/>
              <a:gd name="connsiteX9997" fmla="*/ 5306354 w 5675092"/>
              <a:gd name="connsiteY9997" fmla="*/ 1068300 h 2397608"/>
              <a:gd name="connsiteX9998" fmla="*/ 5306588 w 5675092"/>
              <a:gd name="connsiteY9998" fmla="*/ 1071753 h 2397608"/>
              <a:gd name="connsiteX9999" fmla="*/ 5301108 w 5675092"/>
              <a:gd name="connsiteY9999" fmla="*/ 1072125 h 2397608"/>
              <a:gd name="connsiteX10000" fmla="*/ 5298876 w 5675092"/>
              <a:gd name="connsiteY10000" fmla="*/ 1079762 h 2397608"/>
              <a:gd name="connsiteX10001" fmla="*/ 5299551 w 5675092"/>
              <a:gd name="connsiteY10001" fmla="*/ 1089700 h 2397608"/>
              <a:gd name="connsiteX10002" fmla="*/ 5307639 w 5675092"/>
              <a:gd name="connsiteY10002" fmla="*/ 1092269 h 2397608"/>
              <a:gd name="connsiteX10003" fmla="*/ 5311593 w 5675092"/>
              <a:gd name="connsiteY10003" fmla="*/ 1091573 h 2397608"/>
              <a:gd name="connsiteX10004" fmla="*/ 5309415 w 5675092"/>
              <a:gd name="connsiteY10004" fmla="*/ 1089036 h 2397608"/>
              <a:gd name="connsiteX10005" fmla="*/ 5309442 w 5675092"/>
              <a:gd name="connsiteY10005" fmla="*/ 1088974 h 2397608"/>
              <a:gd name="connsiteX10006" fmla="*/ 5307601 w 5675092"/>
              <a:gd name="connsiteY10006" fmla="*/ 1086657 h 2397608"/>
              <a:gd name="connsiteX10007" fmla="*/ 5311174 w 5675092"/>
              <a:gd name="connsiteY10007" fmla="*/ 1085008 h 2397608"/>
              <a:gd name="connsiteX10008" fmla="*/ 5313310 w 5675092"/>
              <a:gd name="connsiteY10008" fmla="*/ 1080115 h 2397608"/>
              <a:gd name="connsiteX10009" fmla="*/ 5321297 w 5675092"/>
              <a:gd name="connsiteY10009" fmla="*/ 1078466 h 2397608"/>
              <a:gd name="connsiteX10010" fmla="*/ 5323521 w 5675092"/>
              <a:gd name="connsiteY10010" fmla="*/ 1073368 h 2397608"/>
              <a:gd name="connsiteX10011" fmla="*/ 5327880 w 5675092"/>
              <a:gd name="connsiteY10011" fmla="*/ 1110543 h 2397608"/>
              <a:gd name="connsiteX10012" fmla="*/ 5321882 w 5675092"/>
              <a:gd name="connsiteY10012" fmla="*/ 1103557 h 2397608"/>
              <a:gd name="connsiteX10013" fmla="*/ 5319275 w 5675092"/>
              <a:gd name="connsiteY10013" fmla="*/ 1106115 h 2397608"/>
              <a:gd name="connsiteX10014" fmla="*/ 5320198 w 5675092"/>
              <a:gd name="connsiteY10014" fmla="*/ 1105944 h 2397608"/>
              <a:gd name="connsiteX10015" fmla="*/ 5327880 w 5675092"/>
              <a:gd name="connsiteY10015" fmla="*/ 1110543 h 2397608"/>
              <a:gd name="connsiteX10016" fmla="*/ 5375711 w 5675092"/>
              <a:gd name="connsiteY10016" fmla="*/ 1805722 h 2397608"/>
              <a:gd name="connsiteX10017" fmla="*/ 5367999 w 5675092"/>
              <a:gd name="connsiteY10017" fmla="*/ 1813733 h 2397608"/>
              <a:gd name="connsiteX10018" fmla="*/ 5373479 w 5675092"/>
              <a:gd name="connsiteY10018" fmla="*/ 1813361 h 2397608"/>
              <a:gd name="connsiteX10019" fmla="*/ 5375711 w 5675092"/>
              <a:gd name="connsiteY10019" fmla="*/ 1805722 h 2397608"/>
              <a:gd name="connsiteX10020" fmla="*/ 5284128 w 5675092"/>
              <a:gd name="connsiteY10020" fmla="*/ 439662 h 2397608"/>
              <a:gd name="connsiteX10021" fmla="*/ 5276951 w 5675092"/>
              <a:gd name="connsiteY10021" fmla="*/ 445010 h 2397608"/>
              <a:gd name="connsiteX10022" fmla="*/ 5284128 w 5675092"/>
              <a:gd name="connsiteY10022" fmla="*/ 439662 h 2397608"/>
              <a:gd name="connsiteX10023" fmla="*/ 5379803 w 5675092"/>
              <a:gd name="connsiteY10023" fmla="*/ 1825408 h 2397608"/>
              <a:gd name="connsiteX10024" fmla="*/ 5376386 w 5675092"/>
              <a:gd name="connsiteY10024" fmla="*/ 1815657 h 2397608"/>
              <a:gd name="connsiteX10025" fmla="*/ 5368168 w 5675092"/>
              <a:gd name="connsiteY10025" fmla="*/ 1816216 h 2397608"/>
              <a:gd name="connsiteX10026" fmla="*/ 5371412 w 5675092"/>
              <a:gd name="connsiteY10026" fmla="*/ 1823483 h 2397608"/>
              <a:gd name="connsiteX10027" fmla="*/ 5349155 w 5675092"/>
              <a:gd name="connsiteY10027" fmla="*/ 1820004 h 2397608"/>
              <a:gd name="connsiteX10028" fmla="*/ 5366269 w 5675092"/>
              <a:gd name="connsiteY10028" fmla="*/ 1828823 h 2397608"/>
              <a:gd name="connsiteX10029" fmla="*/ 5344683 w 5675092"/>
              <a:gd name="connsiteY10029" fmla="*/ 1835280 h 2397608"/>
              <a:gd name="connsiteX10030" fmla="*/ 5353242 w 5675092"/>
              <a:gd name="connsiteY10030" fmla="*/ 1839690 h 2397608"/>
              <a:gd name="connsiteX10031" fmla="*/ 5358386 w 5675092"/>
              <a:gd name="connsiteY10031" fmla="*/ 1834349 h 2397608"/>
              <a:gd name="connsiteX10032" fmla="*/ 5372424 w 5675092"/>
              <a:gd name="connsiteY10032" fmla="*/ 1838387 h 2397608"/>
              <a:gd name="connsiteX10033" fmla="*/ 5366606 w 5675092"/>
              <a:gd name="connsiteY10033" fmla="*/ 1833791 h 2397608"/>
              <a:gd name="connsiteX10034" fmla="*/ 5379803 w 5675092"/>
              <a:gd name="connsiteY10034" fmla="*/ 1825408 h 2397608"/>
              <a:gd name="connsiteX10035" fmla="*/ 5264184 w 5675092"/>
              <a:gd name="connsiteY10035" fmla="*/ 104277 h 2397608"/>
              <a:gd name="connsiteX10036" fmla="*/ 5264666 w 5675092"/>
              <a:gd name="connsiteY10036" fmla="*/ 113830 h 2397608"/>
              <a:gd name="connsiteX10037" fmla="*/ 5260429 w 5675092"/>
              <a:gd name="connsiteY10037" fmla="*/ 116438 h 2397608"/>
              <a:gd name="connsiteX10038" fmla="*/ 5253770 w 5675092"/>
              <a:gd name="connsiteY10038" fmla="*/ 114380 h 2397608"/>
              <a:gd name="connsiteX10039" fmla="*/ 5253409 w 5675092"/>
              <a:gd name="connsiteY10039" fmla="*/ 107215 h 2397608"/>
              <a:gd name="connsiteX10040" fmla="*/ 5259465 w 5675092"/>
              <a:gd name="connsiteY10040" fmla="*/ 97332 h 2397608"/>
              <a:gd name="connsiteX10041" fmla="*/ 5264184 w 5675092"/>
              <a:gd name="connsiteY10041" fmla="*/ 104277 h 2397608"/>
              <a:gd name="connsiteX10042" fmla="*/ 5340702 w 5675092"/>
              <a:gd name="connsiteY10042" fmla="*/ 1209183 h 2397608"/>
              <a:gd name="connsiteX10043" fmla="*/ 5340702 w 5675092"/>
              <a:gd name="connsiteY10043" fmla="*/ 1209184 h 2397608"/>
              <a:gd name="connsiteX10044" fmla="*/ 5340702 w 5675092"/>
              <a:gd name="connsiteY10044" fmla="*/ 1209184 h 2397608"/>
              <a:gd name="connsiteX10045" fmla="*/ 5328070 w 5675092"/>
              <a:gd name="connsiteY10045" fmla="*/ 1015803 h 2397608"/>
              <a:gd name="connsiteX10046" fmla="*/ 5324714 w 5675092"/>
              <a:gd name="connsiteY10046" fmla="*/ 998521 h 2397608"/>
              <a:gd name="connsiteX10047" fmla="*/ 5319761 w 5675092"/>
              <a:gd name="connsiteY10047" fmla="*/ 998770 h 2397608"/>
              <a:gd name="connsiteX10048" fmla="*/ 5323242 w 5675092"/>
              <a:gd name="connsiteY10048" fmla="*/ 1018537 h 2397608"/>
              <a:gd name="connsiteX10049" fmla="*/ 5328070 w 5675092"/>
              <a:gd name="connsiteY10049" fmla="*/ 1015803 h 2397608"/>
              <a:gd name="connsiteX10050" fmla="*/ 5336313 w 5675092"/>
              <a:gd name="connsiteY10050" fmla="*/ 1130060 h 2397608"/>
              <a:gd name="connsiteX10051" fmla="*/ 5329008 w 5675092"/>
              <a:gd name="connsiteY10051" fmla="*/ 1132923 h 2397608"/>
              <a:gd name="connsiteX10052" fmla="*/ 5336313 w 5675092"/>
              <a:gd name="connsiteY10052" fmla="*/ 1130060 h 2397608"/>
              <a:gd name="connsiteX10053" fmla="*/ 5345296 w 5675092"/>
              <a:gd name="connsiteY10053" fmla="*/ 1236322 h 2397608"/>
              <a:gd name="connsiteX10054" fmla="*/ 5340491 w 5675092"/>
              <a:gd name="connsiteY10054" fmla="*/ 1246630 h 2397608"/>
              <a:gd name="connsiteX10055" fmla="*/ 5345971 w 5675092"/>
              <a:gd name="connsiteY10055" fmla="*/ 1246258 h 2397608"/>
              <a:gd name="connsiteX10056" fmla="*/ 5345296 w 5675092"/>
              <a:gd name="connsiteY10056" fmla="*/ 1236322 h 2397608"/>
              <a:gd name="connsiteX10057" fmla="*/ 5384476 w 5675092"/>
              <a:gd name="connsiteY10057" fmla="*/ 1756153 h 2397608"/>
              <a:gd name="connsiteX10058" fmla="*/ 5380053 w 5675092"/>
              <a:gd name="connsiteY10058" fmla="*/ 1748032 h 2397608"/>
              <a:gd name="connsiteX10059" fmla="*/ 5380559 w 5675092"/>
              <a:gd name="connsiteY10059" fmla="*/ 1755482 h 2397608"/>
              <a:gd name="connsiteX10060" fmla="*/ 5383469 w 5675092"/>
              <a:gd name="connsiteY10060" fmla="*/ 1757781 h 2397608"/>
              <a:gd name="connsiteX10061" fmla="*/ 5384476 w 5675092"/>
              <a:gd name="connsiteY10061" fmla="*/ 1756153 h 2397608"/>
              <a:gd name="connsiteX10062" fmla="*/ 5295481 w 5675092"/>
              <a:gd name="connsiteY10062" fmla="*/ 369288 h 2397608"/>
              <a:gd name="connsiteX10063" fmla="*/ 5290151 w 5675092"/>
              <a:gd name="connsiteY10063" fmla="*/ 362077 h 2397608"/>
              <a:gd name="connsiteX10064" fmla="*/ 5282720 w 5675092"/>
              <a:gd name="connsiteY10064" fmla="*/ 362451 h 2397608"/>
              <a:gd name="connsiteX10065" fmla="*/ 5278018 w 5675092"/>
              <a:gd name="connsiteY10065" fmla="*/ 367674 h 2397608"/>
              <a:gd name="connsiteX10066" fmla="*/ 5285951 w 5675092"/>
              <a:gd name="connsiteY10066" fmla="*/ 377245 h 2397608"/>
              <a:gd name="connsiteX10067" fmla="*/ 5295481 w 5675092"/>
              <a:gd name="connsiteY10067" fmla="*/ 369288 h 2397608"/>
              <a:gd name="connsiteX10068" fmla="*/ 5398774 w 5675092"/>
              <a:gd name="connsiteY10068" fmla="*/ 1861551 h 2397608"/>
              <a:gd name="connsiteX10069" fmla="*/ 5390724 w 5675092"/>
              <a:gd name="connsiteY10069" fmla="*/ 1864595 h 2397608"/>
              <a:gd name="connsiteX10070" fmla="*/ 5398774 w 5675092"/>
              <a:gd name="connsiteY10070" fmla="*/ 1861551 h 2397608"/>
              <a:gd name="connsiteX10071" fmla="*/ 5353453 w 5675092"/>
              <a:gd name="connsiteY10071" fmla="*/ 1121744 h 2397608"/>
              <a:gd name="connsiteX10072" fmla="*/ 5353274 w 5675092"/>
              <a:gd name="connsiteY10072" fmla="*/ 1121728 h 2397608"/>
              <a:gd name="connsiteX10073" fmla="*/ 5353452 w 5675092"/>
              <a:gd name="connsiteY10073" fmla="*/ 1122044 h 2397608"/>
              <a:gd name="connsiteX10074" fmla="*/ 5295641 w 5675092"/>
              <a:gd name="connsiteY10074" fmla="*/ 224691 h 2397608"/>
              <a:gd name="connsiteX10075" fmla="*/ 5285607 w 5675092"/>
              <a:gd name="connsiteY10075" fmla="*/ 222704 h 2397608"/>
              <a:gd name="connsiteX10076" fmla="*/ 5295641 w 5675092"/>
              <a:gd name="connsiteY10076" fmla="*/ 224691 h 2397608"/>
              <a:gd name="connsiteX10077" fmla="*/ 5410413 w 5675092"/>
              <a:gd name="connsiteY10077" fmla="*/ 1870742 h 2397608"/>
              <a:gd name="connsiteX10078" fmla="*/ 5407334 w 5675092"/>
              <a:gd name="connsiteY10078" fmla="*/ 1865960 h 2397608"/>
              <a:gd name="connsiteX10079" fmla="*/ 5402360 w 5675092"/>
              <a:gd name="connsiteY10079" fmla="*/ 1873785 h 2397608"/>
              <a:gd name="connsiteX10080" fmla="*/ 5410413 w 5675092"/>
              <a:gd name="connsiteY10080" fmla="*/ 1870742 h 2397608"/>
              <a:gd name="connsiteX10081" fmla="*/ 5312859 w 5675092"/>
              <a:gd name="connsiteY10081" fmla="*/ 412349 h 2397608"/>
              <a:gd name="connsiteX10082" fmla="*/ 5310371 w 5675092"/>
              <a:gd name="connsiteY10082" fmla="*/ 418397 h 2397608"/>
              <a:gd name="connsiteX10083" fmla="*/ 5295760 w 5675092"/>
              <a:gd name="connsiteY10083" fmla="*/ 424119 h 2397608"/>
              <a:gd name="connsiteX10084" fmla="*/ 5309869 w 5675092"/>
              <a:gd name="connsiteY10084" fmla="*/ 408448 h 2397608"/>
              <a:gd name="connsiteX10085" fmla="*/ 5312368 w 5675092"/>
              <a:gd name="connsiteY10085" fmla="*/ 409530 h 2397608"/>
              <a:gd name="connsiteX10086" fmla="*/ 5312553 w 5675092"/>
              <a:gd name="connsiteY10086" fmla="*/ 410592 h 2397608"/>
              <a:gd name="connsiteX10087" fmla="*/ 5312470 w 5675092"/>
              <a:gd name="connsiteY10087" fmla="*/ 410811 h 2397608"/>
              <a:gd name="connsiteX10088" fmla="*/ 5312607 w 5675092"/>
              <a:gd name="connsiteY10088" fmla="*/ 410900 h 2397608"/>
              <a:gd name="connsiteX10089" fmla="*/ 5301095 w 5675092"/>
              <a:gd name="connsiteY10089" fmla="*/ 234388 h 2397608"/>
              <a:gd name="connsiteX10090" fmla="*/ 5296644 w 5675092"/>
              <a:gd name="connsiteY10090" fmla="*/ 244583 h 2397608"/>
              <a:gd name="connsiteX10091" fmla="*/ 5301471 w 5675092"/>
              <a:gd name="connsiteY10091" fmla="*/ 241847 h 2397608"/>
              <a:gd name="connsiteX10092" fmla="*/ 5298869 w 5675092"/>
              <a:gd name="connsiteY10092" fmla="*/ 239485 h 2397608"/>
              <a:gd name="connsiteX10093" fmla="*/ 5301095 w 5675092"/>
              <a:gd name="connsiteY10093" fmla="*/ 234388 h 2397608"/>
              <a:gd name="connsiteX10094" fmla="*/ 5304574 w 5675092"/>
              <a:gd name="connsiteY10094" fmla="*/ 254156 h 2397608"/>
              <a:gd name="connsiteX10095" fmla="*/ 5303609 w 5675092"/>
              <a:gd name="connsiteY10095" fmla="*/ 253464 h 2397608"/>
              <a:gd name="connsiteX10096" fmla="*/ 5304416 w 5675092"/>
              <a:gd name="connsiteY10096" fmla="*/ 253546 h 2397608"/>
              <a:gd name="connsiteX10097" fmla="*/ 5309166 w 5675092"/>
              <a:gd name="connsiteY10097" fmla="*/ 303275 h 2397608"/>
              <a:gd name="connsiteX10098" fmla="*/ 5306908 w 5675092"/>
              <a:gd name="connsiteY10098" fmla="*/ 300468 h 2397608"/>
              <a:gd name="connsiteX10099" fmla="*/ 5304354 w 5675092"/>
              <a:gd name="connsiteY10099" fmla="*/ 299039 h 2397608"/>
              <a:gd name="connsiteX10100" fmla="*/ 5306215 w 5675092"/>
              <a:gd name="connsiteY10100" fmla="*/ 305178 h 2397608"/>
              <a:gd name="connsiteX10101" fmla="*/ 5309142 w 5675092"/>
              <a:gd name="connsiteY10101" fmla="*/ 303939 h 2397608"/>
              <a:gd name="connsiteX10102" fmla="*/ 5358138 w 5675092"/>
              <a:gd name="connsiteY10102" fmla="*/ 971908 h 2397608"/>
              <a:gd name="connsiteX10103" fmla="*/ 5350706 w 5675092"/>
              <a:gd name="connsiteY10103" fmla="*/ 972282 h 2397608"/>
              <a:gd name="connsiteX10104" fmla="*/ 5345252 w 5675092"/>
              <a:gd name="connsiteY10104" fmla="*/ 962586 h 2397608"/>
              <a:gd name="connsiteX10105" fmla="*/ 5345879 w 5675092"/>
              <a:gd name="connsiteY10105" fmla="*/ 975017 h 2397608"/>
              <a:gd name="connsiteX10106" fmla="*/ 5358514 w 5675092"/>
              <a:gd name="connsiteY10106" fmla="*/ 979366 h 2397608"/>
              <a:gd name="connsiteX10107" fmla="*/ 5358138 w 5675092"/>
              <a:gd name="connsiteY10107" fmla="*/ 971908 h 2397608"/>
              <a:gd name="connsiteX10108" fmla="*/ 5320295 w 5675092"/>
              <a:gd name="connsiteY10108" fmla="*/ 414390 h 2397608"/>
              <a:gd name="connsiteX10109" fmla="*/ 5319901 w 5675092"/>
              <a:gd name="connsiteY10109" fmla="*/ 410437 h 2397608"/>
              <a:gd name="connsiteX10110" fmla="*/ 5315480 w 5675092"/>
              <a:gd name="connsiteY10110" fmla="*/ 412763 h 2397608"/>
              <a:gd name="connsiteX10111" fmla="*/ 5312607 w 5675092"/>
              <a:gd name="connsiteY10111" fmla="*/ 410900 h 2397608"/>
              <a:gd name="connsiteX10112" fmla="*/ 5312553 w 5675092"/>
              <a:gd name="connsiteY10112" fmla="*/ 410592 h 2397608"/>
              <a:gd name="connsiteX10113" fmla="*/ 5314388 w 5675092"/>
              <a:gd name="connsiteY10113" fmla="*/ 405729 h 2397608"/>
              <a:gd name="connsiteX10114" fmla="*/ 5314447 w 5675092"/>
              <a:gd name="connsiteY10114" fmla="*/ 400740 h 2397608"/>
              <a:gd name="connsiteX10115" fmla="*/ 5297110 w 5675092"/>
              <a:gd name="connsiteY10115" fmla="*/ 401614 h 2397608"/>
              <a:gd name="connsiteX10116" fmla="*/ 5311593 w 5675092"/>
              <a:gd name="connsiteY10116" fmla="*/ 393405 h 2397608"/>
              <a:gd name="connsiteX10117" fmla="*/ 5306264 w 5675092"/>
              <a:gd name="connsiteY10117" fmla="*/ 386196 h 2397608"/>
              <a:gd name="connsiteX10118" fmla="*/ 5296107 w 5675092"/>
              <a:gd name="connsiteY10118" fmla="*/ 381722 h 2397608"/>
              <a:gd name="connsiteX10119" fmla="*/ 5316298 w 5675092"/>
              <a:gd name="connsiteY10119" fmla="*/ 388181 h 2397608"/>
              <a:gd name="connsiteX10120" fmla="*/ 5311661 w 5675092"/>
              <a:gd name="connsiteY10120" fmla="*/ 376264 h 2397608"/>
              <a:gd name="connsiteX10121" fmla="*/ 5311661 w 5675092"/>
              <a:gd name="connsiteY10121" fmla="*/ 376263 h 2397608"/>
              <a:gd name="connsiteX10122" fmla="*/ 5310590 w 5675092"/>
              <a:gd name="connsiteY10122" fmla="*/ 373512 h 2397608"/>
              <a:gd name="connsiteX10123" fmla="*/ 5311661 w 5675092"/>
              <a:gd name="connsiteY10123" fmla="*/ 376264 h 2397608"/>
              <a:gd name="connsiteX10124" fmla="*/ 5310966 w 5675092"/>
              <a:gd name="connsiteY10124" fmla="*/ 380973 h 2397608"/>
              <a:gd name="connsiteX10125" fmla="*/ 5301676 w 5675092"/>
              <a:gd name="connsiteY10125" fmla="*/ 375208 h 2397608"/>
              <a:gd name="connsiteX10126" fmla="*/ 5293419 w 5675092"/>
              <a:gd name="connsiteY10126" fmla="*/ 376578 h 2397608"/>
              <a:gd name="connsiteX10127" fmla="*/ 5293310 w 5675092"/>
              <a:gd name="connsiteY10127" fmla="*/ 376252 h 2397608"/>
              <a:gd name="connsiteX10128" fmla="*/ 5290903 w 5675092"/>
              <a:gd name="connsiteY10128" fmla="*/ 376996 h 2397608"/>
              <a:gd name="connsiteX10129" fmla="*/ 5293419 w 5675092"/>
              <a:gd name="connsiteY10129" fmla="*/ 376578 h 2397608"/>
              <a:gd name="connsiteX10130" fmla="*/ 5293720 w 5675092"/>
              <a:gd name="connsiteY10130" fmla="*/ 377479 h 2397608"/>
              <a:gd name="connsiteX10131" fmla="*/ 5291154 w 5675092"/>
              <a:gd name="connsiteY10131" fmla="*/ 381972 h 2397608"/>
              <a:gd name="connsiteX10132" fmla="*/ 5281120 w 5675092"/>
              <a:gd name="connsiteY10132" fmla="*/ 379983 h 2397608"/>
              <a:gd name="connsiteX10133" fmla="*/ 5283974 w 5675092"/>
              <a:gd name="connsiteY10133" fmla="*/ 387319 h 2397608"/>
              <a:gd name="connsiteX10134" fmla="*/ 5289178 w 5675092"/>
              <a:gd name="connsiteY10134" fmla="*/ 392043 h 2397608"/>
              <a:gd name="connsiteX10135" fmla="*/ 5281621 w 5675092"/>
              <a:gd name="connsiteY10135" fmla="*/ 389930 h 2397608"/>
              <a:gd name="connsiteX10136" fmla="*/ 5274695 w 5675092"/>
              <a:gd name="connsiteY10136" fmla="*/ 400250 h 2397608"/>
              <a:gd name="connsiteX10137" fmla="*/ 5279773 w 5675092"/>
              <a:gd name="connsiteY10137" fmla="*/ 402488 h 2397608"/>
              <a:gd name="connsiteX10138" fmla="*/ 5277671 w 5675092"/>
              <a:gd name="connsiteY10138" fmla="*/ 410071 h 2397608"/>
              <a:gd name="connsiteX10139" fmla="*/ 5282749 w 5675092"/>
              <a:gd name="connsiteY10139" fmla="*/ 412309 h 2397608"/>
              <a:gd name="connsiteX10140" fmla="*/ 5282499 w 5675092"/>
              <a:gd name="connsiteY10140" fmla="*/ 407336 h 2397608"/>
              <a:gd name="connsiteX10141" fmla="*/ 5286047 w 5675092"/>
              <a:gd name="connsiteY10141" fmla="*/ 409962 h 2397608"/>
              <a:gd name="connsiteX10142" fmla="*/ 5287796 w 5675092"/>
              <a:gd name="connsiteY10142" fmla="*/ 414454 h 2397608"/>
              <a:gd name="connsiteX10143" fmla="*/ 5289333 w 5675092"/>
              <a:gd name="connsiteY10143" fmla="*/ 414361 h 2397608"/>
              <a:gd name="connsiteX10144" fmla="*/ 5289694 w 5675092"/>
              <a:gd name="connsiteY10144" fmla="*/ 421526 h 2397608"/>
              <a:gd name="connsiteX10145" fmla="*/ 5279646 w 5675092"/>
              <a:gd name="connsiteY10145" fmla="*/ 417244 h 2397608"/>
              <a:gd name="connsiteX10146" fmla="*/ 5279996 w 5675092"/>
              <a:gd name="connsiteY10146" fmla="*/ 414990 h 2397608"/>
              <a:gd name="connsiteX10147" fmla="*/ 5276869 w 5675092"/>
              <a:gd name="connsiteY10147" fmla="*/ 412604 h 2397608"/>
              <a:gd name="connsiteX10148" fmla="*/ 5272593 w 5675092"/>
              <a:gd name="connsiteY10148" fmla="*/ 407836 h 2397608"/>
              <a:gd name="connsiteX10149" fmla="*/ 5276098 w 5675092"/>
              <a:gd name="connsiteY10149" fmla="*/ 415020 h 2397608"/>
              <a:gd name="connsiteX10150" fmla="*/ 5275721 w 5675092"/>
              <a:gd name="connsiteY10150" fmla="*/ 419855 h 2397608"/>
              <a:gd name="connsiteX10151" fmla="*/ 5281248 w 5675092"/>
              <a:gd name="connsiteY10151" fmla="*/ 419907 h 2397608"/>
              <a:gd name="connsiteX10152" fmla="*/ 5283633 w 5675092"/>
              <a:gd name="connsiteY10152" fmla="*/ 421206 h 2397608"/>
              <a:gd name="connsiteX10153" fmla="*/ 5285603 w 5675092"/>
              <a:gd name="connsiteY10153" fmla="*/ 419645 h 2397608"/>
              <a:gd name="connsiteX10154" fmla="*/ 5286105 w 5675092"/>
              <a:gd name="connsiteY10154" fmla="*/ 429591 h 2397608"/>
              <a:gd name="connsiteX10155" fmla="*/ 5310997 w 5675092"/>
              <a:gd name="connsiteY10155" fmla="*/ 430828 h 2397608"/>
              <a:gd name="connsiteX10156" fmla="*/ 5310826 w 5675092"/>
              <a:gd name="connsiteY10156" fmla="*/ 431704 h 2397608"/>
              <a:gd name="connsiteX10157" fmla="*/ 5308645 w 5675092"/>
              <a:gd name="connsiteY10157" fmla="*/ 433441 h 2397608"/>
              <a:gd name="connsiteX10158" fmla="*/ 5310751 w 5675092"/>
              <a:gd name="connsiteY10158" fmla="*/ 432087 h 2397608"/>
              <a:gd name="connsiteX10159" fmla="*/ 5310826 w 5675092"/>
              <a:gd name="connsiteY10159" fmla="*/ 431704 h 2397608"/>
              <a:gd name="connsiteX10160" fmla="*/ 5312823 w 5675092"/>
              <a:gd name="connsiteY10160" fmla="*/ 430114 h 2397608"/>
              <a:gd name="connsiteX10161" fmla="*/ 5313097 w 5675092"/>
              <a:gd name="connsiteY10161" fmla="*/ 423245 h 2397608"/>
              <a:gd name="connsiteX10162" fmla="*/ 5310371 w 5675092"/>
              <a:gd name="connsiteY10162" fmla="*/ 418397 h 2397608"/>
              <a:gd name="connsiteX10163" fmla="*/ 5320295 w 5675092"/>
              <a:gd name="connsiteY10163" fmla="*/ 414390 h 2397608"/>
              <a:gd name="connsiteX10164" fmla="*/ 5311879 w 5675092"/>
              <a:gd name="connsiteY10164" fmla="*/ 251295 h 2397608"/>
              <a:gd name="connsiteX10165" fmla="*/ 5304198 w 5675092"/>
              <a:gd name="connsiteY10165" fmla="*/ 246695 h 2397608"/>
              <a:gd name="connsiteX10166" fmla="*/ 5305315 w 5675092"/>
              <a:gd name="connsiteY10166" fmla="*/ 250379 h 2397608"/>
              <a:gd name="connsiteX10167" fmla="*/ 5304688 w 5675092"/>
              <a:gd name="connsiteY10167" fmla="*/ 253575 h 2397608"/>
              <a:gd name="connsiteX10168" fmla="*/ 5304416 w 5675092"/>
              <a:gd name="connsiteY10168" fmla="*/ 253546 h 2397608"/>
              <a:gd name="connsiteX10169" fmla="*/ 5303564 w 5675092"/>
              <a:gd name="connsiteY10169" fmla="*/ 250272 h 2397608"/>
              <a:gd name="connsiteX10170" fmla="*/ 5296895 w 5675092"/>
              <a:gd name="connsiteY10170" fmla="*/ 249557 h 2397608"/>
              <a:gd name="connsiteX10171" fmla="*/ 5304574 w 5675092"/>
              <a:gd name="connsiteY10171" fmla="*/ 254156 h 2397608"/>
              <a:gd name="connsiteX10172" fmla="*/ 5304688 w 5675092"/>
              <a:gd name="connsiteY10172" fmla="*/ 253575 h 2397608"/>
              <a:gd name="connsiteX10173" fmla="*/ 5306416 w 5675092"/>
              <a:gd name="connsiteY10173" fmla="*/ 253751 h 2397608"/>
              <a:gd name="connsiteX10174" fmla="*/ 5311879 w 5675092"/>
              <a:gd name="connsiteY10174" fmla="*/ 251295 h 2397608"/>
              <a:gd name="connsiteX10175" fmla="*/ 5359108 w 5675092"/>
              <a:gd name="connsiteY10175" fmla="*/ 941942 h 2397608"/>
              <a:gd name="connsiteX10176" fmla="*/ 5354155 w 5675092"/>
              <a:gd name="connsiteY10176" fmla="*/ 942192 h 2397608"/>
              <a:gd name="connsiteX10177" fmla="*/ 5359610 w 5675092"/>
              <a:gd name="connsiteY10177" fmla="*/ 951889 h 2397608"/>
              <a:gd name="connsiteX10178" fmla="*/ 5359108 w 5675092"/>
              <a:gd name="connsiteY10178" fmla="*/ 941942 h 2397608"/>
              <a:gd name="connsiteX10179" fmla="*/ 5311321 w 5675092"/>
              <a:gd name="connsiteY10179" fmla="*/ 235586 h 2397608"/>
              <a:gd name="connsiteX10180" fmla="*/ 5303445 w 5675092"/>
              <a:gd name="connsiteY10180" fmla="*/ 231776 h 2397608"/>
              <a:gd name="connsiteX10181" fmla="*/ 5311252 w 5675092"/>
              <a:gd name="connsiteY10181" fmla="*/ 238861 h 2397608"/>
              <a:gd name="connsiteX10182" fmla="*/ 5311321 w 5675092"/>
              <a:gd name="connsiteY10182" fmla="*/ 235586 h 2397608"/>
              <a:gd name="connsiteX10183" fmla="*/ 5372823 w 5675092"/>
              <a:gd name="connsiteY10183" fmla="*/ 1114668 h 2397608"/>
              <a:gd name="connsiteX10184" fmla="*/ 5367512 w 5675092"/>
              <a:gd name="connsiteY10184" fmla="*/ 1117523 h 2397608"/>
              <a:gd name="connsiteX10185" fmla="*/ 5367006 w 5675092"/>
              <a:gd name="connsiteY10185" fmla="*/ 1110073 h 2397608"/>
              <a:gd name="connsiteX10186" fmla="*/ 5372823 w 5675092"/>
              <a:gd name="connsiteY10186" fmla="*/ 1114668 h 2397608"/>
              <a:gd name="connsiteX10187" fmla="*/ 5323475 w 5675092"/>
              <a:gd name="connsiteY10187" fmla="*/ 382834 h 2397608"/>
              <a:gd name="connsiteX10188" fmla="*/ 5320624 w 5675092"/>
              <a:gd name="connsiteY10188" fmla="*/ 375498 h 2397608"/>
              <a:gd name="connsiteX10189" fmla="*/ 5315671 w 5675092"/>
              <a:gd name="connsiteY10189" fmla="*/ 375747 h 2397608"/>
              <a:gd name="connsiteX10190" fmla="*/ 5323475 w 5675092"/>
              <a:gd name="connsiteY10190" fmla="*/ 382834 h 2397608"/>
              <a:gd name="connsiteX10191" fmla="*/ 5324950 w 5675092"/>
              <a:gd name="connsiteY10191" fmla="*/ 362817 h 2397608"/>
              <a:gd name="connsiteX10192" fmla="*/ 5312190 w 5675092"/>
              <a:gd name="connsiteY10192" fmla="*/ 355981 h 2397608"/>
              <a:gd name="connsiteX10193" fmla="*/ 5316892 w 5675092"/>
              <a:gd name="connsiteY10193" fmla="*/ 350758 h 2397608"/>
              <a:gd name="connsiteX10194" fmla="*/ 5304760 w 5675092"/>
              <a:gd name="connsiteY10194" fmla="*/ 356355 h 2397608"/>
              <a:gd name="connsiteX10195" fmla="*/ 5299556 w 5675092"/>
              <a:gd name="connsiteY10195" fmla="*/ 351631 h 2397608"/>
              <a:gd name="connsiteX10196" fmla="*/ 5292376 w 5675092"/>
              <a:gd name="connsiteY10196" fmla="*/ 356979 h 2397608"/>
              <a:gd name="connsiteX10197" fmla="*/ 5312441 w 5675092"/>
              <a:gd name="connsiteY10197" fmla="*/ 360954 h 2397608"/>
              <a:gd name="connsiteX10198" fmla="*/ 5298084 w 5675092"/>
              <a:gd name="connsiteY10198" fmla="*/ 371648 h 2397608"/>
              <a:gd name="connsiteX10199" fmla="*/ 5317644 w 5675092"/>
              <a:gd name="connsiteY10199" fmla="*/ 365677 h 2397608"/>
              <a:gd name="connsiteX10200" fmla="*/ 5315546 w 5675092"/>
              <a:gd name="connsiteY10200" fmla="*/ 373262 h 2397608"/>
              <a:gd name="connsiteX10201" fmla="*/ 5322974 w 5675092"/>
              <a:gd name="connsiteY10201" fmla="*/ 372888 h 2397608"/>
              <a:gd name="connsiteX10202" fmla="*/ 5324950 w 5675092"/>
              <a:gd name="connsiteY10202" fmla="*/ 362817 h 2397608"/>
              <a:gd name="connsiteX10203" fmla="*/ 5384079 w 5675092"/>
              <a:gd name="connsiteY10203" fmla="*/ 1158823 h 2397608"/>
              <a:gd name="connsiteX10204" fmla="*/ 5379319 w 5675092"/>
              <a:gd name="connsiteY10204" fmla="*/ 1155870 h 2397608"/>
              <a:gd name="connsiteX10205" fmla="*/ 5376649 w 5675092"/>
              <a:gd name="connsiteY10205" fmla="*/ 1153944 h 2397608"/>
              <a:gd name="connsiteX10206" fmla="*/ 5375931 w 5675092"/>
              <a:gd name="connsiteY10206" fmla="*/ 1155642 h 2397608"/>
              <a:gd name="connsiteX10207" fmla="*/ 5369424 w 5675092"/>
              <a:gd name="connsiteY10207" fmla="*/ 1155110 h 2397608"/>
              <a:gd name="connsiteX10208" fmla="*/ 5371958 w 5675092"/>
              <a:gd name="connsiteY10208" fmla="*/ 1151249 h 2397608"/>
              <a:gd name="connsiteX10209" fmla="*/ 5368772 w 5675092"/>
              <a:gd name="connsiteY10209" fmla="*/ 1150035 h 2397608"/>
              <a:gd name="connsiteX10210" fmla="*/ 5364390 w 5675092"/>
              <a:gd name="connsiteY10210" fmla="*/ 1152673 h 2397608"/>
              <a:gd name="connsiteX10211" fmla="*/ 5367639 w 5675092"/>
              <a:gd name="connsiteY10211" fmla="*/ 1159940 h 2397608"/>
              <a:gd name="connsiteX10212" fmla="*/ 5356848 w 5675092"/>
              <a:gd name="connsiteY10212" fmla="*/ 1163167 h 2397608"/>
              <a:gd name="connsiteX10213" fmla="*/ 5356404 w 5675092"/>
              <a:gd name="connsiteY10213" fmla="*/ 1156643 h 2397608"/>
              <a:gd name="connsiteX10214" fmla="*/ 5352300 w 5675092"/>
              <a:gd name="connsiteY10214" fmla="*/ 1151690 h 2397608"/>
              <a:gd name="connsiteX10215" fmla="*/ 5352801 w 5675092"/>
              <a:gd name="connsiteY10215" fmla="*/ 1161637 h 2397608"/>
              <a:gd name="connsiteX10216" fmla="*/ 5342645 w 5675092"/>
              <a:gd name="connsiteY10216" fmla="*/ 1157163 h 2397608"/>
              <a:gd name="connsiteX10217" fmla="*/ 5349822 w 5675092"/>
              <a:gd name="connsiteY10217" fmla="*/ 1151815 h 2397608"/>
              <a:gd name="connsiteX10218" fmla="*/ 5344619 w 5675092"/>
              <a:gd name="connsiteY10218" fmla="*/ 1147092 h 2397608"/>
              <a:gd name="connsiteX10219" fmla="*/ 5340167 w 5675092"/>
              <a:gd name="connsiteY10219" fmla="*/ 1157288 h 2397608"/>
              <a:gd name="connsiteX10220" fmla="*/ 5339415 w 5675092"/>
              <a:gd name="connsiteY10220" fmla="*/ 1142369 h 2397608"/>
              <a:gd name="connsiteX10221" fmla="*/ 5332234 w 5675092"/>
              <a:gd name="connsiteY10221" fmla="*/ 1147716 h 2397608"/>
              <a:gd name="connsiteX10222" fmla="*/ 5321326 w 5675092"/>
              <a:gd name="connsiteY10222" fmla="*/ 1128324 h 2397608"/>
              <a:gd name="connsiteX10223" fmla="*/ 5323428 w 5675092"/>
              <a:gd name="connsiteY10223" fmla="*/ 1120738 h 2397608"/>
              <a:gd name="connsiteX10224" fmla="*/ 5319986 w 5675092"/>
              <a:gd name="connsiteY10224" fmla="*/ 1114057 h 2397608"/>
              <a:gd name="connsiteX10225" fmla="*/ 5317734 w 5675092"/>
              <a:gd name="connsiteY10225" fmla="*/ 1113163 h 2397608"/>
              <a:gd name="connsiteX10226" fmla="*/ 5317678 w 5675092"/>
              <a:gd name="connsiteY10226" fmla="*/ 1113423 h 2397608"/>
              <a:gd name="connsiteX10227" fmla="*/ 5298328 w 5675092"/>
              <a:gd name="connsiteY10227" fmla="*/ 1112240 h 2397608"/>
              <a:gd name="connsiteX10228" fmla="*/ 5301913 w 5675092"/>
              <a:gd name="connsiteY10228" fmla="*/ 1124475 h 2397608"/>
              <a:gd name="connsiteX10229" fmla="*/ 5290443 w 5675092"/>
              <a:gd name="connsiteY10229" fmla="*/ 1117767 h 2397608"/>
              <a:gd name="connsiteX10230" fmla="*/ 5296598 w 5675092"/>
              <a:gd name="connsiteY10230" fmla="*/ 1127333 h 2397608"/>
              <a:gd name="connsiteX10231" fmla="*/ 5288717 w 5675092"/>
              <a:gd name="connsiteY10231" fmla="*/ 1132859 h 2397608"/>
              <a:gd name="connsiteX10232" fmla="*/ 5297441 w 5675092"/>
              <a:gd name="connsiteY10232" fmla="*/ 1139751 h 2397608"/>
              <a:gd name="connsiteX10233" fmla="*/ 5297948 w 5675092"/>
              <a:gd name="connsiteY10233" fmla="*/ 1147204 h 2397608"/>
              <a:gd name="connsiteX10234" fmla="*/ 5289561 w 5675092"/>
              <a:gd name="connsiteY10234" fmla="*/ 1145278 h 2397608"/>
              <a:gd name="connsiteX10235" fmla="*/ 5285258 w 5675092"/>
              <a:gd name="connsiteY10235" fmla="*/ 1163039 h 2397608"/>
              <a:gd name="connsiteX10236" fmla="*/ 5296053 w 5675092"/>
              <a:gd name="connsiteY10236" fmla="*/ 1159811 h 2397608"/>
              <a:gd name="connsiteX10237" fmla="*/ 5293817 w 5675092"/>
              <a:gd name="connsiteY10237" fmla="*/ 1167448 h 2397608"/>
              <a:gd name="connsiteX10238" fmla="*/ 5305456 w 5675092"/>
              <a:gd name="connsiteY10238" fmla="*/ 1176639 h 2397608"/>
              <a:gd name="connsiteX10239" fmla="*/ 5306131 w 5675092"/>
              <a:gd name="connsiteY10239" fmla="*/ 1186575 h 2397608"/>
              <a:gd name="connsiteX10240" fmla="*/ 5322402 w 5675092"/>
              <a:gd name="connsiteY10240" fmla="*/ 1182976 h 2397608"/>
              <a:gd name="connsiteX10241" fmla="*/ 5323077 w 5675092"/>
              <a:gd name="connsiteY10241" fmla="*/ 1192911 h 2397608"/>
              <a:gd name="connsiteX10242" fmla="*/ 5315193 w 5675092"/>
              <a:gd name="connsiteY10242" fmla="*/ 1198438 h 2397608"/>
              <a:gd name="connsiteX10243" fmla="*/ 5329063 w 5675092"/>
              <a:gd name="connsiteY10243" fmla="*/ 1199992 h 2397608"/>
              <a:gd name="connsiteX10244" fmla="*/ 5333531 w 5675092"/>
              <a:gd name="connsiteY10244" fmla="*/ 1184714 h 2397608"/>
              <a:gd name="connsiteX10245" fmla="*/ 5339353 w 5675092"/>
              <a:gd name="connsiteY10245" fmla="*/ 1189310 h 2397608"/>
              <a:gd name="connsiteX10246" fmla="*/ 5337791 w 5675092"/>
              <a:gd name="connsiteY10246" fmla="*/ 1206885 h 2397608"/>
              <a:gd name="connsiteX10247" fmla="*/ 5340702 w 5675092"/>
              <a:gd name="connsiteY10247" fmla="*/ 1209184 h 2397608"/>
              <a:gd name="connsiteX10248" fmla="*/ 5334145 w 5675092"/>
              <a:gd name="connsiteY10248" fmla="*/ 1213995 h 2397608"/>
              <a:gd name="connsiteX10249" fmla="*/ 5327337 w 5675092"/>
              <a:gd name="connsiteY10249" fmla="*/ 1215082 h 2397608"/>
              <a:gd name="connsiteX10250" fmla="*/ 5328181 w 5675092"/>
              <a:gd name="connsiteY10250" fmla="*/ 1227501 h 2397608"/>
              <a:gd name="connsiteX10251" fmla="*/ 5332986 w 5675092"/>
              <a:gd name="connsiteY10251" fmla="*/ 1217193 h 2397608"/>
              <a:gd name="connsiteX10252" fmla="*/ 5341208 w 5675092"/>
              <a:gd name="connsiteY10252" fmla="*/ 1216634 h 2397608"/>
              <a:gd name="connsiteX10253" fmla="*/ 5340702 w 5675092"/>
              <a:gd name="connsiteY10253" fmla="*/ 1209184 h 2397608"/>
              <a:gd name="connsiteX10254" fmla="*/ 5346520 w 5675092"/>
              <a:gd name="connsiteY10254" fmla="*/ 1213779 h 2397608"/>
              <a:gd name="connsiteX10255" fmla="*/ 5345170 w 5675092"/>
              <a:gd name="connsiteY10255" fmla="*/ 1193907 h 2397608"/>
              <a:gd name="connsiteX10256" fmla="*/ 5356130 w 5675092"/>
              <a:gd name="connsiteY10256" fmla="*/ 1193163 h 2397608"/>
              <a:gd name="connsiteX10257" fmla="*/ 5365740 w 5675092"/>
              <a:gd name="connsiteY10257" fmla="*/ 1172545 h 2397608"/>
              <a:gd name="connsiteX10258" fmla="*/ 5368988 w 5675092"/>
              <a:gd name="connsiteY10258" fmla="*/ 1179812 h 2397608"/>
              <a:gd name="connsiteX10259" fmla="*/ 5373793 w 5675092"/>
              <a:gd name="connsiteY10259" fmla="*/ 1169504 h 2397608"/>
              <a:gd name="connsiteX10260" fmla="*/ 5368144 w 5675092"/>
              <a:gd name="connsiteY10260" fmla="*/ 1167390 h 2397608"/>
              <a:gd name="connsiteX10261" fmla="*/ 5384079 w 5675092"/>
              <a:gd name="connsiteY10261" fmla="*/ 1158823 h 2397608"/>
              <a:gd name="connsiteX10262" fmla="*/ 5336850 w 5675092"/>
              <a:gd name="connsiteY10262" fmla="*/ 431083 h 2397608"/>
              <a:gd name="connsiteX10263" fmla="*/ 5335766 w 5675092"/>
              <a:gd name="connsiteY10263" fmla="*/ 429579 h 2397608"/>
              <a:gd name="connsiteX10264" fmla="*/ 5333413 w 5675092"/>
              <a:gd name="connsiteY10264" fmla="*/ 432192 h 2397608"/>
              <a:gd name="connsiteX10265" fmla="*/ 5333789 w 5675092"/>
              <a:gd name="connsiteY10265" fmla="*/ 439650 h 2397608"/>
              <a:gd name="connsiteX10266" fmla="*/ 5336850 w 5675092"/>
              <a:gd name="connsiteY10266" fmla="*/ 431083 h 2397608"/>
              <a:gd name="connsiteX10267" fmla="*/ 5337929 w 5675092"/>
              <a:gd name="connsiteY10267" fmla="*/ 324769 h 2397608"/>
              <a:gd name="connsiteX10268" fmla="*/ 5330376 w 5675092"/>
              <a:gd name="connsiteY10268" fmla="*/ 322655 h 2397608"/>
              <a:gd name="connsiteX10269" fmla="*/ 5337929 w 5675092"/>
              <a:gd name="connsiteY10269" fmla="*/ 324769 h 2397608"/>
              <a:gd name="connsiteX10270" fmla="*/ 5442943 w 5675092"/>
              <a:gd name="connsiteY10270" fmla="*/ 1754403 h 2397608"/>
              <a:gd name="connsiteX10271" fmla="*/ 5438105 w 5675092"/>
              <a:gd name="connsiteY10271" fmla="*/ 1751573 h 2397608"/>
              <a:gd name="connsiteX10272" fmla="*/ 5443055 w 5675092"/>
              <a:gd name="connsiteY10272" fmla="*/ 1757110 h 2397608"/>
              <a:gd name="connsiteX10273" fmla="*/ 5442943 w 5675092"/>
              <a:gd name="connsiteY10273" fmla="*/ 1754403 h 2397608"/>
              <a:gd name="connsiteX10274" fmla="*/ 5397825 w 5675092"/>
              <a:gd name="connsiteY10274" fmla="*/ 1069623 h 2397608"/>
              <a:gd name="connsiteX10275" fmla="*/ 5393123 w 5675092"/>
              <a:gd name="connsiteY10275" fmla="*/ 1074845 h 2397608"/>
              <a:gd name="connsiteX10276" fmla="*/ 5392747 w 5675092"/>
              <a:gd name="connsiteY10276" fmla="*/ 1067388 h 2397608"/>
              <a:gd name="connsiteX10277" fmla="*/ 5397825 w 5675092"/>
              <a:gd name="connsiteY10277" fmla="*/ 1069623 h 2397608"/>
              <a:gd name="connsiteX10278" fmla="*/ 5347337 w 5675092"/>
              <a:gd name="connsiteY10278" fmla="*/ 314324 h 2397608"/>
              <a:gd name="connsiteX10279" fmla="*/ 5339781 w 5675092"/>
              <a:gd name="connsiteY10279" fmla="*/ 312211 h 2397608"/>
              <a:gd name="connsiteX10280" fmla="*/ 5345110 w 5675092"/>
              <a:gd name="connsiteY10280" fmla="*/ 319422 h 2397608"/>
              <a:gd name="connsiteX10281" fmla="*/ 5347337 w 5675092"/>
              <a:gd name="connsiteY10281" fmla="*/ 314324 h 2397608"/>
              <a:gd name="connsiteX10282" fmla="*/ 5446405 w 5675092"/>
              <a:gd name="connsiteY10282" fmla="*/ 1747735 h 2397608"/>
              <a:gd name="connsiteX10283" fmla="*/ 5445820 w 5675092"/>
              <a:gd name="connsiteY10283" fmla="*/ 1743565 h 2397608"/>
              <a:gd name="connsiteX10284" fmla="*/ 5440340 w 5675092"/>
              <a:gd name="connsiteY10284" fmla="*/ 1743937 h 2397608"/>
              <a:gd name="connsiteX10285" fmla="*/ 5446405 w 5675092"/>
              <a:gd name="connsiteY10285" fmla="*/ 1747735 h 2397608"/>
              <a:gd name="connsiteX10286" fmla="*/ 5432570 w 5675092"/>
              <a:gd name="connsiteY10286" fmla="*/ 1305259 h 2397608"/>
              <a:gd name="connsiteX10287" fmla="*/ 5427086 w 5675092"/>
              <a:gd name="connsiteY10287" fmla="*/ 1305632 h 2397608"/>
              <a:gd name="connsiteX10288" fmla="*/ 5432570 w 5675092"/>
              <a:gd name="connsiteY10288" fmla="*/ 1305259 h 2397608"/>
              <a:gd name="connsiteX10289" fmla="*/ 5442517 w 5675092"/>
              <a:gd name="connsiteY10289" fmla="*/ 1289608 h 2397608"/>
              <a:gd name="connsiteX10290" fmla="*/ 5433789 w 5675092"/>
              <a:gd name="connsiteY10290" fmla="*/ 1282716 h 2397608"/>
              <a:gd name="connsiteX10291" fmla="*/ 5431726 w 5675092"/>
              <a:gd name="connsiteY10291" fmla="*/ 1292838 h 2397608"/>
              <a:gd name="connsiteX10292" fmla="*/ 5442517 w 5675092"/>
              <a:gd name="connsiteY10292" fmla="*/ 1289608 h 2397608"/>
              <a:gd name="connsiteX10293" fmla="*/ 5389445 w 5675092"/>
              <a:gd name="connsiteY10293" fmla="*/ 426212 h 2397608"/>
              <a:gd name="connsiteX10294" fmla="*/ 5389243 w 5675092"/>
              <a:gd name="connsiteY10294" fmla="*/ 423511 h 2397608"/>
              <a:gd name="connsiteX10295" fmla="*/ 5385424 w 5675092"/>
              <a:gd name="connsiteY10295" fmla="*/ 429571 h 2397608"/>
              <a:gd name="connsiteX10296" fmla="*/ 5389445 w 5675092"/>
              <a:gd name="connsiteY10296" fmla="*/ 426212 h 2397608"/>
              <a:gd name="connsiteX10297" fmla="*/ 5461031 w 5675092"/>
              <a:gd name="connsiteY10297" fmla="*/ 1440577 h 2397608"/>
              <a:gd name="connsiteX10298" fmla="*/ 5460815 w 5675092"/>
              <a:gd name="connsiteY10298" fmla="*/ 1440473 h 2397608"/>
              <a:gd name="connsiteX10299" fmla="*/ 5460933 w 5675092"/>
              <a:gd name="connsiteY10299" fmla="*/ 1440328 h 2397608"/>
              <a:gd name="connsiteX10300" fmla="*/ 5393290 w 5675092"/>
              <a:gd name="connsiteY10300" fmla="*/ 432445 h 2397608"/>
              <a:gd name="connsiteX10301" fmla="*/ 5388277 w 5675092"/>
              <a:gd name="connsiteY10301" fmla="*/ 436904 h 2397608"/>
              <a:gd name="connsiteX10302" fmla="*/ 5393230 w 5675092"/>
              <a:gd name="connsiteY10302" fmla="*/ 436654 h 2397608"/>
              <a:gd name="connsiteX10303" fmla="*/ 5393290 w 5675092"/>
              <a:gd name="connsiteY10303" fmla="*/ 432445 h 2397608"/>
              <a:gd name="connsiteX10304" fmla="*/ 5430152 w 5675092"/>
              <a:gd name="connsiteY10304" fmla="*/ 873545 h 2397608"/>
              <a:gd name="connsiteX10305" fmla="*/ 5425197 w 5675092"/>
              <a:gd name="connsiteY10305" fmla="*/ 873795 h 2397608"/>
              <a:gd name="connsiteX10306" fmla="*/ 5440810 w 5675092"/>
              <a:gd name="connsiteY10306" fmla="*/ 887968 h 2397608"/>
              <a:gd name="connsiteX10307" fmla="*/ 5430779 w 5675092"/>
              <a:gd name="connsiteY10307" fmla="*/ 885979 h 2397608"/>
              <a:gd name="connsiteX10308" fmla="*/ 5433755 w 5675092"/>
              <a:gd name="connsiteY10308" fmla="*/ 895800 h 2397608"/>
              <a:gd name="connsiteX10309" fmla="*/ 5440810 w 5675092"/>
              <a:gd name="connsiteY10309" fmla="*/ 887968 h 2397608"/>
              <a:gd name="connsiteX10310" fmla="*/ 5498763 w 5675092"/>
              <a:gd name="connsiteY10310" fmla="*/ 1731454 h 2397608"/>
              <a:gd name="connsiteX10311" fmla="*/ 5498270 w 5675092"/>
              <a:gd name="connsiteY10311" fmla="*/ 1729718 h 2397608"/>
              <a:gd name="connsiteX10312" fmla="*/ 5494752 w 5675092"/>
              <a:gd name="connsiteY10312" fmla="*/ 1729323 h 2397608"/>
              <a:gd name="connsiteX10313" fmla="*/ 5491732 w 5675092"/>
              <a:gd name="connsiteY10313" fmla="*/ 1730465 h 2397608"/>
              <a:gd name="connsiteX10314" fmla="*/ 5496159 w 5675092"/>
              <a:gd name="connsiteY10314" fmla="*/ 1734842 h 2397608"/>
              <a:gd name="connsiteX10315" fmla="*/ 5440595 w 5675092"/>
              <a:gd name="connsiteY10315" fmla="*/ 735910 h 2397608"/>
              <a:gd name="connsiteX10316" fmla="*/ 5440534 w 5675092"/>
              <a:gd name="connsiteY10316" fmla="*/ 736168 h 2397608"/>
              <a:gd name="connsiteX10317" fmla="*/ 5440413 w 5675092"/>
              <a:gd name="connsiteY10317" fmla="*/ 736037 h 2397608"/>
              <a:gd name="connsiteX10318" fmla="*/ 5484636 w 5675092"/>
              <a:gd name="connsiteY10318" fmla="*/ 1301722 h 2397608"/>
              <a:gd name="connsiteX10319" fmla="*/ 5473335 w 5675092"/>
              <a:gd name="connsiteY10319" fmla="*/ 1297499 h 2397608"/>
              <a:gd name="connsiteX10320" fmla="*/ 5465116 w 5675092"/>
              <a:gd name="connsiteY10320" fmla="*/ 1298057 h 2397608"/>
              <a:gd name="connsiteX10321" fmla="*/ 5474178 w 5675092"/>
              <a:gd name="connsiteY10321" fmla="*/ 1309918 h 2397608"/>
              <a:gd name="connsiteX10322" fmla="*/ 5468698 w 5675092"/>
              <a:gd name="connsiteY10322" fmla="*/ 1310290 h 2397608"/>
              <a:gd name="connsiteX10323" fmla="*/ 5477257 w 5675092"/>
              <a:gd name="connsiteY10323" fmla="*/ 1314699 h 2397608"/>
              <a:gd name="connsiteX10324" fmla="*/ 5484636 w 5675092"/>
              <a:gd name="connsiteY10324" fmla="*/ 1301722 h 2397608"/>
              <a:gd name="connsiteX10325" fmla="*/ 5495641 w 5675092"/>
              <a:gd name="connsiteY10325" fmla="*/ 1423253 h 2397608"/>
              <a:gd name="connsiteX10326" fmla="*/ 5488094 w 5675092"/>
              <a:gd name="connsiteY10326" fmla="*/ 1433748 h 2397608"/>
              <a:gd name="connsiteX10327" fmla="*/ 5473889 w 5675092"/>
              <a:gd name="connsiteY10327" fmla="*/ 1427225 h 2397608"/>
              <a:gd name="connsiteX10328" fmla="*/ 5469249 w 5675092"/>
              <a:gd name="connsiteY10328" fmla="*/ 1440018 h 2397608"/>
              <a:gd name="connsiteX10329" fmla="*/ 5462595 w 5675092"/>
              <a:gd name="connsiteY10329" fmla="*/ 1438286 h 2397608"/>
              <a:gd name="connsiteX10330" fmla="*/ 5460933 w 5675092"/>
              <a:gd name="connsiteY10330" fmla="*/ 1440328 h 2397608"/>
              <a:gd name="connsiteX10331" fmla="*/ 5458746 w 5675092"/>
              <a:gd name="connsiteY10331" fmla="*/ 1434805 h 2397608"/>
              <a:gd name="connsiteX10332" fmla="*/ 5462420 w 5675092"/>
              <a:gd name="connsiteY10332" fmla="*/ 1420519 h 2397608"/>
              <a:gd name="connsiteX10333" fmla="*/ 5416677 w 5675092"/>
              <a:gd name="connsiteY10333" fmla="*/ 1436102 h 2397608"/>
              <a:gd name="connsiteX10334" fmla="*/ 5405717 w 5675092"/>
              <a:gd name="connsiteY10334" fmla="*/ 1436846 h 2397608"/>
              <a:gd name="connsiteX10335" fmla="*/ 5405211 w 5675092"/>
              <a:gd name="connsiteY10335" fmla="*/ 1429396 h 2397608"/>
              <a:gd name="connsiteX10336" fmla="*/ 5395094 w 5675092"/>
              <a:gd name="connsiteY10336" fmla="*/ 1442558 h 2397608"/>
              <a:gd name="connsiteX10337" fmla="*/ 5425236 w 5675092"/>
              <a:gd name="connsiteY10337" fmla="*/ 1440511 h 2397608"/>
              <a:gd name="connsiteX10338" fmla="*/ 5419925 w 5675092"/>
              <a:gd name="connsiteY10338" fmla="*/ 1443369 h 2397608"/>
              <a:gd name="connsiteX10339" fmla="*/ 5453484 w 5675092"/>
              <a:gd name="connsiteY10339" fmla="*/ 1451071 h 2397608"/>
              <a:gd name="connsiteX10340" fmla="*/ 5455213 w 5675092"/>
              <a:gd name="connsiteY10340" fmla="*/ 1435981 h 2397608"/>
              <a:gd name="connsiteX10341" fmla="*/ 5458184 w 5675092"/>
              <a:gd name="connsiteY10341" fmla="*/ 1439210 h 2397608"/>
              <a:gd name="connsiteX10342" fmla="*/ 5460815 w 5675092"/>
              <a:gd name="connsiteY10342" fmla="*/ 1440473 h 2397608"/>
              <a:gd name="connsiteX10343" fmla="*/ 5460411 w 5675092"/>
              <a:gd name="connsiteY10343" fmla="*/ 1440969 h 2397608"/>
              <a:gd name="connsiteX10344" fmla="*/ 5458626 w 5675092"/>
              <a:gd name="connsiteY10344" fmla="*/ 1445730 h 2397608"/>
              <a:gd name="connsiteX10345" fmla="*/ 5463938 w 5675092"/>
              <a:gd name="connsiteY10345" fmla="*/ 1442876 h 2397608"/>
              <a:gd name="connsiteX10346" fmla="*/ 5459301 w 5675092"/>
              <a:gd name="connsiteY10346" fmla="*/ 1455666 h 2397608"/>
              <a:gd name="connsiteX10347" fmla="*/ 5492017 w 5675092"/>
              <a:gd name="connsiteY10347" fmla="*/ 1450950 h 2397608"/>
              <a:gd name="connsiteX10348" fmla="*/ 5496822 w 5675092"/>
              <a:gd name="connsiteY10348" fmla="*/ 1440642 h 2397608"/>
              <a:gd name="connsiteX10349" fmla="*/ 5495641 w 5675092"/>
              <a:gd name="connsiteY10349" fmla="*/ 1423253 h 2397608"/>
              <a:gd name="connsiteX10350" fmla="*/ 5442028 w 5675092"/>
              <a:gd name="connsiteY10350" fmla="*/ 442700 h 2397608"/>
              <a:gd name="connsiteX10351" fmla="*/ 5439317 w 5675092"/>
              <a:gd name="connsiteY10351" fmla="*/ 439629 h 2397608"/>
              <a:gd name="connsiteX10352" fmla="*/ 5435836 w 5675092"/>
              <a:gd name="connsiteY10352" fmla="*/ 444478 h 2397608"/>
              <a:gd name="connsiteX10353" fmla="*/ 5438670 w 5675092"/>
              <a:gd name="connsiteY10353" fmla="*/ 445270 h 2397608"/>
              <a:gd name="connsiteX10354" fmla="*/ 5441780 w 5675092"/>
              <a:gd name="connsiteY10354" fmla="*/ 444480 h 2397608"/>
              <a:gd name="connsiteX10355" fmla="*/ 5528915 w 5675092"/>
              <a:gd name="connsiteY10355" fmla="*/ 1710470 h 2397608"/>
              <a:gd name="connsiteX10356" fmla="*/ 5520585 w 5675092"/>
              <a:gd name="connsiteY10356" fmla="*/ 1707525 h 2397608"/>
              <a:gd name="connsiteX10357" fmla="*/ 5520173 w 5675092"/>
              <a:gd name="connsiteY10357" fmla="*/ 1707702 h 2397608"/>
              <a:gd name="connsiteX10358" fmla="*/ 5520314 w 5675092"/>
              <a:gd name="connsiteY10358" fmla="*/ 1707937 h 2397608"/>
              <a:gd name="connsiteX10359" fmla="*/ 5523259 w 5675092"/>
              <a:gd name="connsiteY10359" fmla="*/ 1710785 h 2397608"/>
              <a:gd name="connsiteX10360" fmla="*/ 5524956 w 5675092"/>
              <a:gd name="connsiteY10360" fmla="*/ 1712428 h 2397608"/>
              <a:gd name="connsiteX10361" fmla="*/ 5526078 w 5675092"/>
              <a:gd name="connsiteY10361" fmla="*/ 1711754 h 2397608"/>
              <a:gd name="connsiteX10362" fmla="*/ 5528915 w 5675092"/>
              <a:gd name="connsiteY10362" fmla="*/ 1710470 h 2397608"/>
              <a:gd name="connsiteX10363" fmla="*/ 5477210 w 5675092"/>
              <a:gd name="connsiteY10363" fmla="*/ 871173 h 2397608"/>
              <a:gd name="connsiteX10364" fmla="*/ 5469153 w 5675092"/>
              <a:gd name="connsiteY10364" fmla="*/ 859117 h 2397608"/>
              <a:gd name="connsiteX10365" fmla="*/ 5461972 w 5675092"/>
              <a:gd name="connsiteY10365" fmla="*/ 864464 h 2397608"/>
              <a:gd name="connsiteX10366" fmla="*/ 5466925 w 5675092"/>
              <a:gd name="connsiteY10366" fmla="*/ 864214 h 2397608"/>
              <a:gd name="connsiteX10367" fmla="*/ 5460124 w 5675092"/>
              <a:gd name="connsiteY10367" fmla="*/ 877020 h 2397608"/>
              <a:gd name="connsiteX10368" fmla="*/ 5467551 w 5675092"/>
              <a:gd name="connsiteY10368" fmla="*/ 876646 h 2397608"/>
              <a:gd name="connsiteX10369" fmla="*/ 5477210 w 5675092"/>
              <a:gd name="connsiteY10369" fmla="*/ 871173 h 2397608"/>
              <a:gd name="connsiteX10370" fmla="*/ 5533045 w 5675092"/>
              <a:gd name="connsiteY10370" fmla="*/ 1690224 h 2397608"/>
              <a:gd name="connsiteX10371" fmla="*/ 5508721 w 5675092"/>
              <a:gd name="connsiteY10371" fmla="*/ 1696869 h 2397608"/>
              <a:gd name="connsiteX10372" fmla="*/ 5503624 w 5675092"/>
              <a:gd name="connsiteY10372" fmla="*/ 1697838 h 2397608"/>
              <a:gd name="connsiteX10373" fmla="*/ 5502220 w 5675092"/>
              <a:gd name="connsiteY10373" fmla="*/ 1700132 h 2397608"/>
              <a:gd name="connsiteX10374" fmla="*/ 5506337 w 5675092"/>
              <a:gd name="connsiteY10374" fmla="*/ 1702111 h 2397608"/>
              <a:gd name="connsiteX10375" fmla="*/ 5508088 w 5675092"/>
              <a:gd name="connsiteY10375" fmla="*/ 1700850 h 2397608"/>
              <a:gd name="connsiteX10376" fmla="*/ 5508721 w 5675092"/>
              <a:gd name="connsiteY10376" fmla="*/ 1696869 h 2397608"/>
              <a:gd name="connsiteX10377" fmla="*/ 5514537 w 5675092"/>
              <a:gd name="connsiteY10377" fmla="*/ 1701465 h 2397608"/>
              <a:gd name="connsiteX10378" fmla="*/ 5509737 w 5675092"/>
              <a:gd name="connsiteY10378" fmla="*/ 1704514 h 2397608"/>
              <a:gd name="connsiteX10379" fmla="*/ 5513688 w 5675092"/>
              <a:gd name="connsiteY10379" fmla="*/ 1707419 h 2397608"/>
              <a:gd name="connsiteX10380" fmla="*/ 5514875 w 5675092"/>
              <a:gd name="connsiteY10380" fmla="*/ 1706433 h 2397608"/>
              <a:gd name="connsiteX10381" fmla="*/ 5515940 w 5675092"/>
              <a:gd name="connsiteY10381" fmla="*/ 1707555 h 2397608"/>
              <a:gd name="connsiteX10382" fmla="*/ 5516596 w 5675092"/>
              <a:gd name="connsiteY10382" fmla="*/ 1705298 h 2397608"/>
              <a:gd name="connsiteX10383" fmla="*/ 5517744 w 5675092"/>
              <a:gd name="connsiteY10383" fmla="*/ 1703657 h 2397608"/>
              <a:gd name="connsiteX10384" fmla="*/ 5518989 w 5675092"/>
              <a:gd name="connsiteY10384" fmla="*/ 1705731 h 2397608"/>
              <a:gd name="connsiteX10385" fmla="*/ 5519846 w 5675092"/>
              <a:gd name="connsiteY10385" fmla="*/ 1703598 h 2397608"/>
              <a:gd name="connsiteX10386" fmla="*/ 5519848 w 5675092"/>
              <a:gd name="connsiteY10386" fmla="*/ 1698608 h 2397608"/>
              <a:gd name="connsiteX10387" fmla="*/ 5533045 w 5675092"/>
              <a:gd name="connsiteY10387" fmla="*/ 1690224 h 2397608"/>
              <a:gd name="connsiteX10388" fmla="*/ 5516215 w 5675092"/>
              <a:gd name="connsiteY10388" fmla="*/ 1401893 h 2397608"/>
              <a:gd name="connsiteX10389" fmla="*/ 5504917 w 5675092"/>
              <a:gd name="connsiteY10389" fmla="*/ 1397667 h 2397608"/>
              <a:gd name="connsiteX10390" fmla="*/ 5505929 w 5675092"/>
              <a:gd name="connsiteY10390" fmla="*/ 1412573 h 2397608"/>
              <a:gd name="connsiteX10391" fmla="*/ 5494797 w 5675092"/>
              <a:gd name="connsiteY10391" fmla="*/ 1410832 h 2397608"/>
              <a:gd name="connsiteX10392" fmla="*/ 5506267 w 5675092"/>
              <a:gd name="connsiteY10392" fmla="*/ 1417541 h 2397608"/>
              <a:gd name="connsiteX10393" fmla="*/ 5498382 w 5675092"/>
              <a:gd name="connsiteY10393" fmla="*/ 1423067 h 2397608"/>
              <a:gd name="connsiteX10394" fmla="*/ 5507279 w 5675092"/>
              <a:gd name="connsiteY10394" fmla="*/ 1432444 h 2397608"/>
              <a:gd name="connsiteX10395" fmla="*/ 5516215 w 5675092"/>
              <a:gd name="connsiteY10395" fmla="*/ 1401893 h 2397608"/>
              <a:gd name="connsiteX10396" fmla="*/ 5472665 w 5675092"/>
              <a:gd name="connsiteY10396" fmla="*/ 731799 h 2397608"/>
              <a:gd name="connsiteX10397" fmla="*/ 5467212 w 5675092"/>
              <a:gd name="connsiteY10397" fmla="*/ 722103 h 2397608"/>
              <a:gd name="connsiteX10398" fmla="*/ 5437365 w 5675092"/>
              <a:gd name="connsiteY10398" fmla="*/ 721116 h 2397608"/>
              <a:gd name="connsiteX10399" fmla="*/ 5442945 w 5675092"/>
              <a:gd name="connsiteY10399" fmla="*/ 733297 h 2397608"/>
              <a:gd name="connsiteX10400" fmla="*/ 5437867 w 5675092"/>
              <a:gd name="connsiteY10400" fmla="*/ 731062 h 2397608"/>
              <a:gd name="connsiteX10401" fmla="*/ 5439996 w 5675092"/>
              <a:gd name="connsiteY10401" fmla="*/ 735590 h 2397608"/>
              <a:gd name="connsiteX10402" fmla="*/ 5440413 w 5675092"/>
              <a:gd name="connsiteY10402" fmla="*/ 736037 h 2397608"/>
              <a:gd name="connsiteX10403" fmla="*/ 5438196 w 5675092"/>
              <a:gd name="connsiteY10403" fmla="*/ 737589 h 2397608"/>
              <a:gd name="connsiteX10404" fmla="*/ 5435893 w 5675092"/>
              <a:gd name="connsiteY10404" fmla="*/ 741132 h 2397608"/>
              <a:gd name="connsiteX10405" fmla="*/ 5432663 w 5675092"/>
              <a:gd name="connsiteY10405" fmla="*/ 726338 h 2397608"/>
              <a:gd name="connsiteX10406" fmla="*/ 5403444 w 5675092"/>
              <a:gd name="connsiteY10406" fmla="*/ 737782 h 2397608"/>
              <a:gd name="connsiteX10407" fmla="*/ 5408522 w 5675092"/>
              <a:gd name="connsiteY10407" fmla="*/ 740021 h 2397608"/>
              <a:gd name="connsiteX10408" fmla="*/ 5381280 w 5675092"/>
              <a:gd name="connsiteY10408" fmla="*/ 741394 h 2397608"/>
              <a:gd name="connsiteX10409" fmla="*/ 5391812 w 5675092"/>
              <a:gd name="connsiteY10409" fmla="*/ 753326 h 2397608"/>
              <a:gd name="connsiteX10410" fmla="*/ 5391436 w 5675092"/>
              <a:gd name="connsiteY10410" fmla="*/ 745867 h 2397608"/>
              <a:gd name="connsiteX10411" fmla="*/ 5401341 w 5675092"/>
              <a:gd name="connsiteY10411" fmla="*/ 745368 h 2397608"/>
              <a:gd name="connsiteX10412" fmla="*/ 5444073 w 5675092"/>
              <a:gd name="connsiteY10412" fmla="*/ 755677 h 2397608"/>
              <a:gd name="connsiteX10413" fmla="*/ 5439190 w 5675092"/>
              <a:gd name="connsiteY10413" fmla="*/ 741901 h 2397608"/>
              <a:gd name="connsiteX10414" fmla="*/ 5440534 w 5675092"/>
              <a:gd name="connsiteY10414" fmla="*/ 736168 h 2397608"/>
              <a:gd name="connsiteX10415" fmla="*/ 5442252 w 5675092"/>
              <a:gd name="connsiteY10415" fmla="*/ 738008 h 2397608"/>
              <a:gd name="connsiteX10416" fmla="*/ 5448023 w 5675092"/>
              <a:gd name="connsiteY10416" fmla="*/ 735535 h 2397608"/>
              <a:gd name="connsiteX10417" fmla="*/ 5453606 w 5675092"/>
              <a:gd name="connsiteY10417" fmla="*/ 747719 h 2397608"/>
              <a:gd name="connsiteX10418" fmla="*/ 5465611 w 5675092"/>
              <a:gd name="connsiteY10418" fmla="*/ 739634 h 2397608"/>
              <a:gd name="connsiteX10419" fmla="*/ 5473543 w 5675092"/>
              <a:gd name="connsiteY10419" fmla="*/ 749206 h 2397608"/>
              <a:gd name="connsiteX10420" fmla="*/ 5472665 w 5675092"/>
              <a:gd name="connsiteY10420" fmla="*/ 731799 h 2397608"/>
              <a:gd name="connsiteX10421" fmla="*/ 5545359 w 5675092"/>
              <a:gd name="connsiteY10421" fmla="*/ 1709353 h 2397608"/>
              <a:gd name="connsiteX10422" fmla="*/ 5534226 w 5675092"/>
              <a:gd name="connsiteY10422" fmla="*/ 1707612 h 2397608"/>
              <a:gd name="connsiteX10423" fmla="*/ 5545359 w 5675092"/>
              <a:gd name="connsiteY10423" fmla="*/ 1709353 h 2397608"/>
              <a:gd name="connsiteX10424" fmla="*/ 5471387 w 5675092"/>
              <a:gd name="connsiteY10424" fmla="*/ 460137 h 2397608"/>
              <a:gd name="connsiteX10425" fmla="*/ 5468702 w 5675092"/>
              <a:gd name="connsiteY10425" fmla="*/ 459182 h 2397608"/>
              <a:gd name="connsiteX10426" fmla="*/ 5467621 w 5675092"/>
              <a:gd name="connsiteY10426" fmla="*/ 458639 h 2397608"/>
              <a:gd name="connsiteX10427" fmla="*/ 5466283 w 5675092"/>
              <a:gd name="connsiteY10427" fmla="*/ 460463 h 2397608"/>
              <a:gd name="connsiteX10428" fmla="*/ 5463962 w 5675092"/>
              <a:gd name="connsiteY10428" fmla="*/ 463625 h 2397608"/>
              <a:gd name="connsiteX10429" fmla="*/ 5463861 w 5675092"/>
              <a:gd name="connsiteY10429" fmla="*/ 463874 h 2397608"/>
              <a:gd name="connsiteX10430" fmla="*/ 5464250 w 5675092"/>
              <a:gd name="connsiteY10430" fmla="*/ 464003 h 2397608"/>
              <a:gd name="connsiteX10431" fmla="*/ 5471387 w 5675092"/>
              <a:gd name="connsiteY10431" fmla="*/ 460137 h 2397608"/>
              <a:gd name="connsiteX10432" fmla="*/ 5494361 w 5675092"/>
              <a:gd name="connsiteY10432" fmla="*/ 768099 h 2397608"/>
              <a:gd name="connsiteX10433" fmla="*/ 5482951 w 5675092"/>
              <a:gd name="connsiteY10433" fmla="*/ 738760 h 2397608"/>
              <a:gd name="connsiteX10434" fmla="*/ 5476021 w 5675092"/>
              <a:gd name="connsiteY10434" fmla="*/ 749081 h 2397608"/>
              <a:gd name="connsiteX10435" fmla="*/ 5483703 w 5675092"/>
              <a:gd name="connsiteY10435" fmla="*/ 753679 h 2397608"/>
              <a:gd name="connsiteX10436" fmla="*/ 5474170 w 5675092"/>
              <a:gd name="connsiteY10436" fmla="*/ 761640 h 2397608"/>
              <a:gd name="connsiteX10437" fmla="*/ 5483954 w 5675092"/>
              <a:gd name="connsiteY10437" fmla="*/ 758653 h 2397608"/>
              <a:gd name="connsiteX10438" fmla="*/ 5484706 w 5675092"/>
              <a:gd name="connsiteY10438" fmla="*/ 773574 h 2397608"/>
              <a:gd name="connsiteX10439" fmla="*/ 5494361 w 5675092"/>
              <a:gd name="connsiteY10439" fmla="*/ 768099 h 2397608"/>
              <a:gd name="connsiteX10440" fmla="*/ 5477343 w 5675092"/>
              <a:gd name="connsiteY10440" fmla="*/ 479782 h 2397608"/>
              <a:gd name="connsiteX10441" fmla="*/ 5464582 w 5675092"/>
              <a:gd name="connsiteY10441" fmla="*/ 472945 h 2397608"/>
              <a:gd name="connsiteX10442" fmla="*/ 5464024 w 5675092"/>
              <a:gd name="connsiteY10442" fmla="*/ 467988 h 2397608"/>
              <a:gd name="connsiteX10443" fmla="*/ 5463019 w 5675092"/>
              <a:gd name="connsiteY10443" fmla="*/ 465966 h 2397608"/>
              <a:gd name="connsiteX10444" fmla="*/ 5462134 w 5675092"/>
              <a:gd name="connsiteY10444" fmla="*/ 468167 h 2397608"/>
              <a:gd name="connsiteX10445" fmla="*/ 5460923 w 5675092"/>
              <a:gd name="connsiteY10445" fmla="*/ 466666 h 2397608"/>
              <a:gd name="connsiteX10446" fmla="*/ 5460084 w 5675092"/>
              <a:gd name="connsiteY10446" fmla="*/ 464499 h 2397608"/>
              <a:gd name="connsiteX10447" fmla="*/ 5459254 w 5675092"/>
              <a:gd name="connsiteY10447" fmla="*/ 465733 h 2397608"/>
              <a:gd name="connsiteX10448" fmla="*/ 5458080 w 5675092"/>
              <a:gd name="connsiteY10448" fmla="*/ 464888 h 2397608"/>
              <a:gd name="connsiteX10449" fmla="*/ 5454863 w 5675092"/>
              <a:gd name="connsiteY10449" fmla="*/ 468220 h 2397608"/>
              <a:gd name="connsiteX10450" fmla="*/ 5459505 w 5675092"/>
              <a:gd name="connsiteY10450" fmla="*/ 470707 h 2397608"/>
              <a:gd name="connsiteX10451" fmla="*/ 5454803 w 5675092"/>
              <a:gd name="connsiteY10451" fmla="*/ 475930 h 2397608"/>
              <a:gd name="connsiteX10452" fmla="*/ 5453793 w 5675092"/>
              <a:gd name="connsiteY10452" fmla="*/ 472047 h 2397608"/>
              <a:gd name="connsiteX10453" fmla="*/ 5452083 w 5675092"/>
              <a:gd name="connsiteY10453" fmla="*/ 470992 h 2397608"/>
              <a:gd name="connsiteX10454" fmla="*/ 5448613 w 5675092"/>
              <a:gd name="connsiteY10454" fmla="*/ 473423 h 2397608"/>
              <a:gd name="connsiteX10455" fmla="*/ 5450127 w 5675092"/>
              <a:gd name="connsiteY10455" fmla="*/ 475543 h 2397608"/>
              <a:gd name="connsiteX10456" fmla="*/ 5454803 w 5675092"/>
              <a:gd name="connsiteY10456" fmla="*/ 475930 h 2397608"/>
              <a:gd name="connsiteX10457" fmla="*/ 5477343 w 5675092"/>
              <a:gd name="connsiteY10457" fmla="*/ 479782 h 2397608"/>
              <a:gd name="connsiteX10458" fmla="*/ 5486249 w 5675092"/>
              <a:gd name="connsiteY10458" fmla="*/ 459388 h 2397608"/>
              <a:gd name="connsiteX10459" fmla="*/ 5476466 w 5675092"/>
              <a:gd name="connsiteY10459" fmla="*/ 462375 h 2397608"/>
              <a:gd name="connsiteX10460" fmla="*/ 5486249 w 5675092"/>
              <a:gd name="connsiteY10460" fmla="*/ 459388 h 2397608"/>
              <a:gd name="connsiteX10461" fmla="*/ 5640362 w 5675092"/>
              <a:gd name="connsiteY10461" fmla="*/ 794433 h 2397608"/>
              <a:gd name="connsiteX10462" fmla="*/ 5633337 w 5675092"/>
              <a:gd name="connsiteY10462" fmla="*/ 815938 h 2397608"/>
              <a:gd name="connsiteX10463" fmla="*/ 5630232 w 5675092"/>
              <a:gd name="connsiteY10463" fmla="*/ 803632 h 2397608"/>
              <a:gd name="connsiteX10464" fmla="*/ 5615124 w 5675092"/>
              <a:gd name="connsiteY10464" fmla="*/ 799405 h 2397608"/>
              <a:gd name="connsiteX10465" fmla="*/ 5578348 w 5675092"/>
              <a:gd name="connsiteY10465" fmla="*/ 808739 h 2397608"/>
              <a:gd name="connsiteX10466" fmla="*/ 5580701 w 5675092"/>
              <a:gd name="connsiteY10466" fmla="*/ 806129 h 2397608"/>
              <a:gd name="connsiteX10467" fmla="*/ 5555807 w 5675092"/>
              <a:gd name="connsiteY10467" fmla="*/ 804890 h 2397608"/>
              <a:gd name="connsiteX10468" fmla="*/ 5551106 w 5675092"/>
              <a:gd name="connsiteY10468" fmla="*/ 810112 h 2397608"/>
              <a:gd name="connsiteX10469" fmla="*/ 5545902 w 5675092"/>
              <a:gd name="connsiteY10469" fmla="*/ 805389 h 2397608"/>
              <a:gd name="connsiteX10470" fmla="*/ 5526588 w 5675092"/>
              <a:gd name="connsiteY10470" fmla="*/ 816334 h 2397608"/>
              <a:gd name="connsiteX10471" fmla="*/ 5514204 w 5675092"/>
              <a:gd name="connsiteY10471" fmla="*/ 816958 h 2397608"/>
              <a:gd name="connsiteX10472" fmla="*/ 5525961 w 5675092"/>
              <a:gd name="connsiteY10472" fmla="*/ 803900 h 2397608"/>
              <a:gd name="connsiteX10473" fmla="*/ 5515773 w 5675092"/>
              <a:gd name="connsiteY10473" fmla="*/ 749572 h 2397608"/>
              <a:gd name="connsiteX10474" fmla="*/ 5503139 w 5675092"/>
              <a:gd name="connsiteY10474" fmla="*/ 745223 h 2397608"/>
              <a:gd name="connsiteX10475" fmla="*/ 5498812 w 5675092"/>
              <a:gd name="connsiteY10475" fmla="*/ 757904 h 2397608"/>
              <a:gd name="connsiteX10476" fmla="*/ 5514928 w 5675092"/>
              <a:gd name="connsiteY10476" fmla="*/ 782022 h 2397608"/>
              <a:gd name="connsiteX10477" fmla="*/ 5507371 w 5675092"/>
              <a:gd name="connsiteY10477" fmla="*/ 779909 h 2397608"/>
              <a:gd name="connsiteX10478" fmla="*/ 5505144 w 5675092"/>
              <a:gd name="connsiteY10478" fmla="*/ 785007 h 2397608"/>
              <a:gd name="connsiteX10479" fmla="*/ 5510849 w 5675092"/>
              <a:gd name="connsiteY10479" fmla="*/ 799676 h 2397608"/>
              <a:gd name="connsiteX10480" fmla="*/ 5506022 w 5675092"/>
              <a:gd name="connsiteY10480" fmla="*/ 802413 h 2397608"/>
              <a:gd name="connsiteX10481" fmla="*/ 5502572 w 5675092"/>
              <a:gd name="connsiteY10481" fmla="*/ 832501 h 2397608"/>
              <a:gd name="connsiteX10482" fmla="*/ 5495392 w 5675092"/>
              <a:gd name="connsiteY10482" fmla="*/ 837849 h 2397608"/>
              <a:gd name="connsiteX10483" fmla="*/ 5505302 w 5675092"/>
              <a:gd name="connsiteY10483" fmla="*/ 837349 h 2397608"/>
              <a:gd name="connsiteX10484" fmla="*/ 5503199 w 5675092"/>
              <a:gd name="connsiteY10484" fmla="*/ 844935 h 2397608"/>
              <a:gd name="connsiteX10485" fmla="*/ 5493168 w 5675092"/>
              <a:gd name="connsiteY10485" fmla="*/ 842947 h 2397608"/>
              <a:gd name="connsiteX10486" fmla="*/ 5496269 w 5675092"/>
              <a:gd name="connsiteY10486" fmla="*/ 855256 h 2397608"/>
              <a:gd name="connsiteX10487" fmla="*/ 5491442 w 5675092"/>
              <a:gd name="connsiteY10487" fmla="*/ 857993 h 2397608"/>
              <a:gd name="connsiteX10488" fmla="*/ 5492068 w 5675092"/>
              <a:gd name="connsiteY10488" fmla="*/ 870424 h 2397608"/>
              <a:gd name="connsiteX10489" fmla="*/ 5499876 w 5675092"/>
              <a:gd name="connsiteY10489" fmla="*/ 877511 h 2397608"/>
              <a:gd name="connsiteX10490" fmla="*/ 5503854 w 5675092"/>
              <a:gd name="connsiteY10490" fmla="*/ 907224 h 2397608"/>
              <a:gd name="connsiteX10491" fmla="*/ 5496677 w 5675092"/>
              <a:gd name="connsiteY10491" fmla="*/ 912572 h 2397608"/>
              <a:gd name="connsiteX10492" fmla="*/ 5501756 w 5675092"/>
              <a:gd name="connsiteY10492" fmla="*/ 914809 h 2397608"/>
              <a:gd name="connsiteX10493" fmla="*/ 5499654 w 5675092"/>
              <a:gd name="connsiteY10493" fmla="*/ 922395 h 2397608"/>
              <a:gd name="connsiteX10494" fmla="*/ 5492352 w 5675092"/>
              <a:gd name="connsiteY10494" fmla="*/ 925255 h 2397608"/>
              <a:gd name="connsiteX10495" fmla="*/ 5490876 w 5675092"/>
              <a:gd name="connsiteY10495" fmla="*/ 945272 h 2397608"/>
              <a:gd name="connsiteX10496" fmla="*/ 5489873 w 5675092"/>
              <a:gd name="connsiteY10496" fmla="*/ 925379 h 2397608"/>
              <a:gd name="connsiteX10497" fmla="*/ 5483320 w 5675092"/>
              <a:gd name="connsiteY10497" fmla="*/ 943161 h 2397608"/>
              <a:gd name="connsiteX10498" fmla="*/ 5484197 w 5675092"/>
              <a:gd name="connsiteY10498" fmla="*/ 960568 h 2397608"/>
              <a:gd name="connsiteX10499" fmla="*/ 5489776 w 5675092"/>
              <a:gd name="connsiteY10499" fmla="*/ 972749 h 2397608"/>
              <a:gd name="connsiteX10500" fmla="*/ 5484949 w 5675092"/>
              <a:gd name="connsiteY10500" fmla="*/ 975487 h 2397608"/>
              <a:gd name="connsiteX10501" fmla="*/ 5490027 w 5675092"/>
              <a:gd name="connsiteY10501" fmla="*/ 977722 h 2397608"/>
              <a:gd name="connsiteX10502" fmla="*/ 5485576 w 5675092"/>
              <a:gd name="connsiteY10502" fmla="*/ 987918 h 2397608"/>
              <a:gd name="connsiteX10503" fmla="*/ 5492756 w 5675092"/>
              <a:gd name="connsiteY10503" fmla="*/ 982570 h 2397608"/>
              <a:gd name="connsiteX10504" fmla="*/ 5487205 w 5675092"/>
              <a:gd name="connsiteY10504" fmla="*/ 1020244 h 2397608"/>
              <a:gd name="connsiteX10505" fmla="*/ 5482378 w 5675092"/>
              <a:gd name="connsiteY10505" fmla="*/ 1022981 h 2397608"/>
              <a:gd name="connsiteX10506" fmla="*/ 5485358 w 5675092"/>
              <a:gd name="connsiteY10506" fmla="*/ 1032803 h 2397608"/>
              <a:gd name="connsiteX10507" fmla="*/ 5481404 w 5675092"/>
              <a:gd name="connsiteY10507" fmla="*/ 1052945 h 2397608"/>
              <a:gd name="connsiteX10508" fmla="*/ 5480903 w 5675092"/>
              <a:gd name="connsiteY10508" fmla="*/ 1042999 h 2397608"/>
              <a:gd name="connsiteX10509" fmla="*/ 5473725 w 5675092"/>
              <a:gd name="connsiteY10509" fmla="*/ 1048345 h 2397608"/>
              <a:gd name="connsiteX10510" fmla="*/ 5480276 w 5675092"/>
              <a:gd name="connsiteY10510" fmla="*/ 1030567 h 2397608"/>
              <a:gd name="connsiteX10511" fmla="*/ 5473944 w 5675092"/>
              <a:gd name="connsiteY10511" fmla="*/ 1003464 h 2397608"/>
              <a:gd name="connsiteX10512" fmla="*/ 5461310 w 5675092"/>
              <a:gd name="connsiteY10512" fmla="*/ 999115 h 2397608"/>
              <a:gd name="connsiteX10513" fmla="*/ 5463913 w 5675092"/>
              <a:gd name="connsiteY10513" fmla="*/ 1001476 h 2397608"/>
              <a:gd name="connsiteX10514" fmla="*/ 5459712 w 5675092"/>
              <a:gd name="connsiteY10514" fmla="*/ 1016644 h 2397608"/>
              <a:gd name="connsiteX10515" fmla="*/ 5454634 w 5675092"/>
              <a:gd name="connsiteY10515" fmla="*/ 1014409 h 2397608"/>
              <a:gd name="connsiteX10516" fmla="*/ 5457735 w 5675092"/>
              <a:gd name="connsiteY10516" fmla="*/ 1026715 h 2397608"/>
              <a:gd name="connsiteX10517" fmla="*/ 5452908 w 5675092"/>
              <a:gd name="connsiteY10517" fmla="*/ 1029453 h 2397608"/>
              <a:gd name="connsiteX10518" fmla="*/ 5430618 w 5675092"/>
              <a:gd name="connsiteY10518" fmla="*/ 1030576 h 2397608"/>
              <a:gd name="connsiteX10519" fmla="*/ 5422686 w 5675092"/>
              <a:gd name="connsiteY10519" fmla="*/ 1021005 h 2397608"/>
              <a:gd name="connsiteX10520" fmla="*/ 5422184 w 5675092"/>
              <a:gd name="connsiteY10520" fmla="*/ 1011059 h 2397608"/>
              <a:gd name="connsiteX10521" fmla="*/ 5431965 w 5675092"/>
              <a:gd name="connsiteY10521" fmla="*/ 1008072 h 2397608"/>
              <a:gd name="connsiteX10522" fmla="*/ 5424161 w 5675092"/>
              <a:gd name="connsiteY10522" fmla="*/ 1000988 h 2397608"/>
              <a:gd name="connsiteX10523" fmla="*/ 5414628 w 5675092"/>
              <a:gd name="connsiteY10523" fmla="*/ 1008945 h 2397608"/>
              <a:gd name="connsiteX10524" fmla="*/ 5420207 w 5675092"/>
              <a:gd name="connsiteY10524" fmla="*/ 1021129 h 2397608"/>
              <a:gd name="connsiteX10525" fmla="*/ 5407827 w 5675092"/>
              <a:gd name="connsiteY10525" fmla="*/ 1021754 h 2397608"/>
              <a:gd name="connsiteX10526" fmla="*/ 5415255 w 5675092"/>
              <a:gd name="connsiteY10526" fmla="*/ 1021379 h 2397608"/>
              <a:gd name="connsiteX10527" fmla="*/ 5418360 w 5675092"/>
              <a:gd name="connsiteY10527" fmla="*/ 1033688 h 2397608"/>
              <a:gd name="connsiteX10528" fmla="*/ 5413030 w 5675092"/>
              <a:gd name="connsiteY10528" fmla="*/ 1026477 h 2397608"/>
              <a:gd name="connsiteX10529" fmla="*/ 5410928 w 5675092"/>
              <a:gd name="connsiteY10529" fmla="*/ 1034063 h 2397608"/>
              <a:gd name="connsiteX10530" fmla="*/ 5418861 w 5675092"/>
              <a:gd name="connsiteY10530" fmla="*/ 1043635 h 2397608"/>
              <a:gd name="connsiteX10531" fmla="*/ 5411806 w 5675092"/>
              <a:gd name="connsiteY10531" fmla="*/ 1051467 h 2397608"/>
              <a:gd name="connsiteX10532" fmla="*/ 5412182 w 5675092"/>
              <a:gd name="connsiteY10532" fmla="*/ 1058928 h 2397608"/>
              <a:gd name="connsiteX10533" fmla="*/ 5419613 w 5675092"/>
              <a:gd name="connsiteY10533" fmla="*/ 1058553 h 2397608"/>
              <a:gd name="connsiteX10534" fmla="*/ 5404626 w 5675092"/>
              <a:gd name="connsiteY10534" fmla="*/ 1056815 h 2397608"/>
              <a:gd name="connsiteX10535" fmla="*/ 5409958 w 5675092"/>
              <a:gd name="connsiteY10535" fmla="*/ 1064025 h 2397608"/>
              <a:gd name="connsiteX10536" fmla="*/ 5410460 w 5675092"/>
              <a:gd name="connsiteY10536" fmla="*/ 1073972 h 2397608"/>
              <a:gd name="connsiteX10537" fmla="*/ 5407605 w 5675092"/>
              <a:gd name="connsiteY10537" fmla="*/ 1066639 h 2397608"/>
              <a:gd name="connsiteX10538" fmla="*/ 5400425 w 5675092"/>
              <a:gd name="connsiteY10538" fmla="*/ 1071986 h 2397608"/>
              <a:gd name="connsiteX10539" fmla="*/ 5400049 w 5675092"/>
              <a:gd name="connsiteY10539" fmla="*/ 1064525 h 2397608"/>
              <a:gd name="connsiteX10540" fmla="*/ 5384815 w 5675092"/>
              <a:gd name="connsiteY10540" fmla="*/ 1057813 h 2397608"/>
              <a:gd name="connsiteX10541" fmla="*/ 5393123 w 5675092"/>
              <a:gd name="connsiteY10541" fmla="*/ 1074845 h 2397608"/>
              <a:gd name="connsiteX10542" fmla="*/ 5401177 w 5675092"/>
              <a:gd name="connsiteY10542" fmla="*/ 1086904 h 2397608"/>
              <a:gd name="connsiteX10543" fmla="*/ 5401929 w 5675092"/>
              <a:gd name="connsiteY10543" fmla="*/ 1101824 h 2397608"/>
              <a:gd name="connsiteX10544" fmla="*/ 5394251 w 5675092"/>
              <a:gd name="connsiteY10544" fmla="*/ 1097226 h 2397608"/>
              <a:gd name="connsiteX10545" fmla="*/ 5398702 w 5675092"/>
              <a:gd name="connsiteY10545" fmla="*/ 1087029 h 2397608"/>
              <a:gd name="connsiteX10546" fmla="*/ 5395973 w 5675092"/>
              <a:gd name="connsiteY10546" fmla="*/ 1082182 h 2397608"/>
              <a:gd name="connsiteX10547" fmla="*/ 5390644 w 5675092"/>
              <a:gd name="connsiteY10547" fmla="*/ 1074971 h 2397608"/>
              <a:gd name="connsiteX10548" fmla="*/ 5380614 w 5675092"/>
              <a:gd name="connsiteY10548" fmla="*/ 1072984 h 2397608"/>
              <a:gd name="connsiteX10549" fmla="*/ 5371804 w 5675092"/>
              <a:gd name="connsiteY10549" fmla="*/ 1046006 h 2397608"/>
              <a:gd name="connsiteX10550" fmla="*/ 5381208 w 5675092"/>
              <a:gd name="connsiteY10550" fmla="*/ 1035561 h 2397608"/>
              <a:gd name="connsiteX10551" fmla="*/ 5378609 w 5675092"/>
              <a:gd name="connsiteY10551" fmla="*/ 1033198 h 2397608"/>
              <a:gd name="connsiteX10552" fmla="*/ 5378107 w 5675092"/>
              <a:gd name="connsiteY10552" fmla="*/ 1023252 h 2397608"/>
              <a:gd name="connsiteX10553" fmla="*/ 5388138 w 5675092"/>
              <a:gd name="connsiteY10553" fmla="*/ 1025238 h 2397608"/>
              <a:gd name="connsiteX10554" fmla="*/ 5386035 w 5675092"/>
              <a:gd name="connsiteY10554" fmla="*/ 1032824 h 2397608"/>
              <a:gd name="connsiteX10555" fmla="*/ 5390256 w 5675092"/>
              <a:gd name="connsiteY10555" fmla="*/ 1034948 h 2397608"/>
              <a:gd name="connsiteX10556" fmla="*/ 5392976 w 5675092"/>
              <a:gd name="connsiteY10556" fmla="*/ 1033382 h 2397608"/>
              <a:gd name="connsiteX10557" fmla="*/ 5390276 w 5675092"/>
              <a:gd name="connsiteY10557" fmla="*/ 1029834 h 2397608"/>
              <a:gd name="connsiteX10558" fmla="*/ 5396048 w 5675092"/>
              <a:gd name="connsiteY10558" fmla="*/ 1028570 h 2397608"/>
              <a:gd name="connsiteX10559" fmla="*/ 5396881 w 5675092"/>
              <a:gd name="connsiteY10559" fmla="*/ 1030175 h 2397608"/>
              <a:gd name="connsiteX10560" fmla="*/ 5399059 w 5675092"/>
              <a:gd name="connsiteY10560" fmla="*/ 1027960 h 2397608"/>
              <a:gd name="connsiteX10561" fmla="*/ 5402997 w 5675092"/>
              <a:gd name="connsiteY10561" fmla="*/ 1024489 h 2397608"/>
              <a:gd name="connsiteX10562" fmla="*/ 5387761 w 5675092"/>
              <a:gd name="connsiteY10562" fmla="*/ 1017780 h 2397608"/>
              <a:gd name="connsiteX10563" fmla="*/ 5392589 w 5675092"/>
              <a:gd name="connsiteY10563" fmla="*/ 1015042 h 2397608"/>
              <a:gd name="connsiteX10564" fmla="*/ 5387135 w 5675092"/>
              <a:gd name="connsiteY10564" fmla="*/ 1005345 h 2397608"/>
              <a:gd name="connsiteX10565" fmla="*/ 5385032 w 5675092"/>
              <a:gd name="connsiteY10565" fmla="*/ 1012931 h 2397608"/>
              <a:gd name="connsiteX10566" fmla="*/ 5374125 w 5675092"/>
              <a:gd name="connsiteY10566" fmla="*/ 993536 h 2397608"/>
              <a:gd name="connsiteX10567" fmla="*/ 5364219 w 5675092"/>
              <a:gd name="connsiteY10567" fmla="*/ 994036 h 2397608"/>
              <a:gd name="connsiteX10568" fmla="*/ 5363216 w 5675092"/>
              <a:gd name="connsiteY10568" fmla="*/ 974143 h 2397608"/>
              <a:gd name="connsiteX10569" fmla="*/ 5356161 w 5675092"/>
              <a:gd name="connsiteY10569" fmla="*/ 981978 h 2397608"/>
              <a:gd name="connsiteX10570" fmla="*/ 5359517 w 5675092"/>
              <a:gd name="connsiteY10570" fmla="*/ 999260 h 2397608"/>
              <a:gd name="connsiteX10571" fmla="*/ 5354811 w 5675092"/>
              <a:gd name="connsiteY10571" fmla="*/ 1004484 h 2397608"/>
              <a:gd name="connsiteX10572" fmla="*/ 5349105 w 5675092"/>
              <a:gd name="connsiteY10572" fmla="*/ 989812 h 2397608"/>
              <a:gd name="connsiteX10573" fmla="*/ 5336848 w 5675092"/>
              <a:gd name="connsiteY10573" fmla="*/ 992924 h 2397608"/>
              <a:gd name="connsiteX10574" fmla="*/ 5344529 w 5675092"/>
              <a:gd name="connsiteY10574" fmla="*/ 997522 h 2397608"/>
              <a:gd name="connsiteX10575" fmla="*/ 5345030 w 5675092"/>
              <a:gd name="connsiteY10575" fmla="*/ 1007468 h 2397608"/>
              <a:gd name="connsiteX10576" fmla="*/ 5330046 w 5675092"/>
              <a:gd name="connsiteY10576" fmla="*/ 1005732 h 2397608"/>
              <a:gd name="connsiteX10577" fmla="*/ 5330548 w 5675092"/>
              <a:gd name="connsiteY10577" fmla="*/ 1015678 h 2397608"/>
              <a:gd name="connsiteX10578" fmla="*/ 5321140 w 5675092"/>
              <a:gd name="connsiteY10578" fmla="*/ 1026124 h 2397608"/>
              <a:gd name="connsiteX10579" fmla="*/ 5323994 w 5675092"/>
              <a:gd name="connsiteY10579" fmla="*/ 1033457 h 2397608"/>
              <a:gd name="connsiteX10580" fmla="*/ 5320459 w 5675092"/>
              <a:gd name="connsiteY10580" fmla="*/ 1032757 h 2397608"/>
              <a:gd name="connsiteX10581" fmla="*/ 5321491 w 5675092"/>
              <a:gd name="connsiteY10581" fmla="*/ 1047962 h 2397608"/>
              <a:gd name="connsiteX10582" fmla="*/ 5327095 w 5675092"/>
              <a:gd name="connsiteY10582" fmla="*/ 1045766 h 2397608"/>
              <a:gd name="connsiteX10583" fmla="*/ 5327472 w 5675092"/>
              <a:gd name="connsiteY10583" fmla="*/ 1053227 h 2397608"/>
              <a:gd name="connsiteX10584" fmla="*/ 5321337 w 5675092"/>
              <a:gd name="connsiteY10584" fmla="*/ 1060041 h 2397608"/>
              <a:gd name="connsiteX10585" fmla="*/ 5320711 w 5675092"/>
              <a:gd name="connsiteY10585" fmla="*/ 1061382 h 2397608"/>
              <a:gd name="connsiteX10586" fmla="*/ 5323377 w 5675092"/>
              <a:gd name="connsiteY10586" fmla="*/ 1064338 h 2397608"/>
              <a:gd name="connsiteX10587" fmla="*/ 5328098 w 5675092"/>
              <a:gd name="connsiteY10587" fmla="*/ 1065658 h 2397608"/>
              <a:gd name="connsiteX10588" fmla="*/ 5323647 w 5675092"/>
              <a:gd name="connsiteY10588" fmla="*/ 1075856 h 2397608"/>
              <a:gd name="connsiteX10589" fmla="*/ 5333180 w 5675092"/>
              <a:gd name="connsiteY10589" fmla="*/ 1067896 h 2397608"/>
              <a:gd name="connsiteX10590" fmla="*/ 5331329 w 5675092"/>
              <a:gd name="connsiteY10590" fmla="*/ 1080455 h 2397608"/>
              <a:gd name="connsiteX10591" fmla="*/ 5348540 w 5675092"/>
              <a:gd name="connsiteY10591" fmla="*/ 1077093 h 2397608"/>
              <a:gd name="connsiteX10592" fmla="*/ 5356598 w 5675092"/>
              <a:gd name="connsiteY10592" fmla="*/ 1089152 h 2397608"/>
              <a:gd name="connsiteX10593" fmla="*/ 5349166 w 5675092"/>
              <a:gd name="connsiteY10593" fmla="*/ 1089526 h 2397608"/>
              <a:gd name="connsiteX10594" fmla="*/ 5346438 w 5675092"/>
              <a:gd name="connsiteY10594" fmla="*/ 1084678 h 2397608"/>
              <a:gd name="connsiteX10595" fmla="*/ 5336532 w 5675092"/>
              <a:gd name="connsiteY10595" fmla="*/ 1085178 h 2397608"/>
              <a:gd name="connsiteX10596" fmla="*/ 5354244 w 5675092"/>
              <a:gd name="connsiteY10596" fmla="*/ 1091762 h 2397608"/>
              <a:gd name="connsiteX10597" fmla="*/ 5356848 w 5675092"/>
              <a:gd name="connsiteY10597" fmla="*/ 1094125 h 2397608"/>
              <a:gd name="connsiteX10598" fmla="*/ 5357099 w 5675092"/>
              <a:gd name="connsiteY10598" fmla="*/ 1099098 h 2397608"/>
              <a:gd name="connsiteX10599" fmla="*/ 5352020 w 5675092"/>
              <a:gd name="connsiteY10599" fmla="*/ 1096860 h 2397608"/>
              <a:gd name="connsiteX10600" fmla="*/ 5357350 w 5675092"/>
              <a:gd name="connsiteY10600" fmla="*/ 1104071 h 2397608"/>
              <a:gd name="connsiteX10601" fmla="*/ 5352647 w 5675092"/>
              <a:gd name="connsiteY10601" fmla="*/ 1109294 h 2397608"/>
              <a:gd name="connsiteX10602" fmla="*/ 5342488 w 5675092"/>
              <a:gd name="connsiteY10602" fmla="*/ 1104820 h 2397608"/>
              <a:gd name="connsiteX10603" fmla="*/ 5347190 w 5675092"/>
              <a:gd name="connsiteY10603" fmla="*/ 1099598 h 2397608"/>
              <a:gd name="connsiteX10604" fmla="*/ 5334934 w 5675092"/>
              <a:gd name="connsiteY10604" fmla="*/ 1102707 h 2397608"/>
              <a:gd name="connsiteX10605" fmla="*/ 5335436 w 5675092"/>
              <a:gd name="connsiteY10605" fmla="*/ 1112656 h 2397608"/>
              <a:gd name="connsiteX10606" fmla="*/ 5338287 w 5675092"/>
              <a:gd name="connsiteY10606" fmla="*/ 1119989 h 2397608"/>
              <a:gd name="connsiteX10607" fmla="*/ 5343240 w 5675092"/>
              <a:gd name="connsiteY10607" fmla="*/ 1119739 h 2397608"/>
              <a:gd name="connsiteX10608" fmla="*/ 5343616 w 5675092"/>
              <a:gd name="connsiteY10608" fmla="*/ 1127200 h 2397608"/>
              <a:gd name="connsiteX10609" fmla="*/ 5352898 w 5675092"/>
              <a:gd name="connsiteY10609" fmla="*/ 1114267 h 2397608"/>
              <a:gd name="connsiteX10610" fmla="*/ 5353469 w 5675092"/>
              <a:gd name="connsiteY10610" fmla="*/ 1114978 h 2397608"/>
              <a:gd name="connsiteX10611" fmla="*/ 5353473 w 5675092"/>
              <a:gd name="connsiteY10611" fmla="*/ 1113486 h 2397608"/>
              <a:gd name="connsiteX10612" fmla="*/ 5364264 w 5675092"/>
              <a:gd name="connsiteY10612" fmla="*/ 1110259 h 2397608"/>
              <a:gd name="connsiteX10613" fmla="*/ 5369238 w 5675092"/>
              <a:gd name="connsiteY10613" fmla="*/ 1102433 h 2397608"/>
              <a:gd name="connsiteX10614" fmla="*/ 5371642 w 5675092"/>
              <a:gd name="connsiteY10614" fmla="*/ 1097280 h 2397608"/>
              <a:gd name="connsiteX10615" fmla="*/ 5365487 w 5675092"/>
              <a:gd name="connsiteY10615" fmla="*/ 1087716 h 2397608"/>
              <a:gd name="connsiteX10616" fmla="*/ 5373368 w 5675092"/>
              <a:gd name="connsiteY10616" fmla="*/ 1082190 h 2397608"/>
              <a:gd name="connsiteX10617" fmla="*/ 5374380 w 5675092"/>
              <a:gd name="connsiteY10617" fmla="*/ 1097094 h 2397608"/>
              <a:gd name="connsiteX10618" fmla="*/ 5367006 w 5675092"/>
              <a:gd name="connsiteY10618" fmla="*/ 1110073 h 2397608"/>
              <a:gd name="connsiteX10619" fmla="*/ 5359965 w 5675092"/>
              <a:gd name="connsiteY10619" fmla="*/ 1128020 h 2397608"/>
              <a:gd name="connsiteX10620" fmla="*/ 5375899 w 5675092"/>
              <a:gd name="connsiteY10620" fmla="*/ 1119450 h 2397608"/>
              <a:gd name="connsiteX10621" fmla="*/ 5375393 w 5675092"/>
              <a:gd name="connsiteY10621" fmla="*/ 1111997 h 2397608"/>
              <a:gd name="connsiteX10622" fmla="*/ 5383952 w 5675092"/>
              <a:gd name="connsiteY10622" fmla="*/ 1116406 h 2397608"/>
              <a:gd name="connsiteX10623" fmla="*/ 5386188 w 5675092"/>
              <a:gd name="connsiteY10623" fmla="*/ 1108769 h 2397608"/>
              <a:gd name="connsiteX10624" fmla="*/ 5386863 w 5675092"/>
              <a:gd name="connsiteY10624" fmla="*/ 1118705 h 2397608"/>
              <a:gd name="connsiteX10625" fmla="*/ 5381885 w 5675092"/>
              <a:gd name="connsiteY10625" fmla="*/ 1126531 h 2397608"/>
              <a:gd name="connsiteX10626" fmla="*/ 5398160 w 5675092"/>
              <a:gd name="connsiteY10626" fmla="*/ 1122929 h 2397608"/>
              <a:gd name="connsiteX10627" fmla="*/ 5389938 w 5675092"/>
              <a:gd name="connsiteY10627" fmla="*/ 1123487 h 2397608"/>
              <a:gd name="connsiteX10628" fmla="*/ 5390444 w 5675092"/>
              <a:gd name="connsiteY10628" fmla="*/ 1130940 h 2397608"/>
              <a:gd name="connsiteX10629" fmla="*/ 5399172 w 5675092"/>
              <a:gd name="connsiteY10629" fmla="*/ 1137832 h 2397608"/>
              <a:gd name="connsiteX10630" fmla="*/ 5391625 w 5675092"/>
              <a:gd name="connsiteY10630" fmla="*/ 1148326 h 2397608"/>
              <a:gd name="connsiteX10631" fmla="*/ 5394873 w 5675092"/>
              <a:gd name="connsiteY10631" fmla="*/ 1155593 h 2397608"/>
              <a:gd name="connsiteX10632" fmla="*/ 5399847 w 5675092"/>
              <a:gd name="connsiteY10632" fmla="*/ 1147768 h 2397608"/>
              <a:gd name="connsiteX10633" fmla="*/ 5397949 w 5675092"/>
              <a:gd name="connsiteY10633" fmla="*/ 1160375 h 2397608"/>
              <a:gd name="connsiteX10634" fmla="*/ 5389731 w 5675092"/>
              <a:gd name="connsiteY10634" fmla="*/ 1160934 h 2397608"/>
              <a:gd name="connsiteX10635" fmla="*/ 5403429 w 5675092"/>
              <a:gd name="connsiteY10635" fmla="*/ 1160004 h 2397608"/>
              <a:gd name="connsiteX10636" fmla="*/ 5398793 w 5675092"/>
              <a:gd name="connsiteY10636" fmla="*/ 1172797 h 2397608"/>
              <a:gd name="connsiteX10637" fmla="*/ 5410262 w 5675092"/>
              <a:gd name="connsiteY10637" fmla="*/ 1179502 h 2397608"/>
              <a:gd name="connsiteX10638" fmla="*/ 5417975 w 5675092"/>
              <a:gd name="connsiteY10638" fmla="*/ 1171493 h 2397608"/>
              <a:gd name="connsiteX10639" fmla="*/ 5406846 w 5675092"/>
              <a:gd name="connsiteY10639" fmla="*/ 1169753 h 2397608"/>
              <a:gd name="connsiteX10640" fmla="*/ 5406171 w 5675092"/>
              <a:gd name="connsiteY10640" fmla="*/ 1159817 h 2397608"/>
              <a:gd name="connsiteX10641" fmla="*/ 5413718 w 5675092"/>
              <a:gd name="connsiteY10641" fmla="*/ 1149322 h 2397608"/>
              <a:gd name="connsiteX10642" fmla="*/ 5438380 w 5675092"/>
              <a:gd name="connsiteY10642" fmla="*/ 1147647 h 2397608"/>
              <a:gd name="connsiteX10643" fmla="*/ 5444029 w 5675092"/>
              <a:gd name="connsiteY10643" fmla="*/ 1149761 h 2397608"/>
              <a:gd name="connsiteX10644" fmla="*/ 5442134 w 5675092"/>
              <a:gd name="connsiteY10644" fmla="*/ 1162365 h 2397608"/>
              <a:gd name="connsiteX10645" fmla="*/ 5447445 w 5675092"/>
              <a:gd name="connsiteY10645" fmla="*/ 1159510 h 2397608"/>
              <a:gd name="connsiteX10646" fmla="*/ 5453938 w 5675092"/>
              <a:gd name="connsiteY10646" fmla="*/ 1174041 h 2397608"/>
              <a:gd name="connsiteX10647" fmla="*/ 5451365 w 5675092"/>
              <a:gd name="connsiteY10647" fmla="*/ 1176710 h 2397608"/>
              <a:gd name="connsiteX10648" fmla="*/ 5464730 w 5675092"/>
              <a:gd name="connsiteY10648" fmla="*/ 1170812 h 2397608"/>
              <a:gd name="connsiteX10649" fmla="*/ 5468353 w 5675092"/>
              <a:gd name="connsiteY10649" fmla="*/ 1143115 h 2397608"/>
              <a:gd name="connsiteX10650" fmla="*/ 5458955 w 5675092"/>
              <a:gd name="connsiteY10650" fmla="*/ 1126287 h 2397608"/>
              <a:gd name="connsiteX10651" fmla="*/ 5467510 w 5675092"/>
              <a:gd name="connsiteY10651" fmla="*/ 1130696 h 2397608"/>
              <a:gd name="connsiteX10652" fmla="*/ 5466835 w 5675092"/>
              <a:gd name="connsiteY10652" fmla="*/ 1120761 h 2397608"/>
              <a:gd name="connsiteX10653" fmla="*/ 5473669 w 5675092"/>
              <a:gd name="connsiteY10653" fmla="*/ 1140260 h 2397608"/>
              <a:gd name="connsiteX10654" fmla="*/ 5471602 w 5675092"/>
              <a:gd name="connsiteY10654" fmla="*/ 1150382 h 2397608"/>
              <a:gd name="connsiteX10655" fmla="*/ 5477250 w 5675092"/>
              <a:gd name="connsiteY10655" fmla="*/ 1152495 h 2397608"/>
              <a:gd name="connsiteX10656" fmla="*/ 5488003 w 5675092"/>
              <a:gd name="connsiteY10656" fmla="*/ 1189197 h 2397608"/>
              <a:gd name="connsiteX10657" fmla="*/ 5479443 w 5675092"/>
              <a:gd name="connsiteY10657" fmla="*/ 1184787 h 2397608"/>
              <a:gd name="connsiteX10658" fmla="*/ 5485598 w 5675092"/>
              <a:gd name="connsiteY10658" fmla="*/ 1194351 h 2397608"/>
              <a:gd name="connsiteX10659" fmla="*/ 5480287 w 5675092"/>
              <a:gd name="connsiteY10659" fmla="*/ 1197206 h 2397608"/>
              <a:gd name="connsiteX10660" fmla="*/ 5485936 w 5675092"/>
              <a:gd name="connsiteY10660" fmla="*/ 1199319 h 2397608"/>
              <a:gd name="connsiteX10661" fmla="*/ 5481299 w 5675092"/>
              <a:gd name="connsiteY10661" fmla="*/ 1212110 h 2397608"/>
              <a:gd name="connsiteX10662" fmla="*/ 5482480 w 5675092"/>
              <a:gd name="connsiteY10662" fmla="*/ 1229498 h 2397608"/>
              <a:gd name="connsiteX10663" fmla="*/ 5491884 w 5675092"/>
              <a:gd name="connsiteY10663" fmla="*/ 1246329 h 2397608"/>
              <a:gd name="connsiteX10664" fmla="*/ 5490534 w 5675092"/>
              <a:gd name="connsiteY10664" fmla="*/ 1226457 h 2397608"/>
              <a:gd name="connsiteX10665" fmla="*/ 5494625 w 5675092"/>
              <a:gd name="connsiteY10665" fmla="*/ 1246143 h 2397608"/>
              <a:gd name="connsiteX10666" fmla="*/ 5503012 w 5675092"/>
              <a:gd name="connsiteY10666" fmla="*/ 1248067 h 2397608"/>
              <a:gd name="connsiteX10667" fmla="*/ 5506261 w 5675092"/>
              <a:gd name="connsiteY10667" fmla="*/ 1255334 h 2397608"/>
              <a:gd name="connsiteX10668" fmla="*/ 5500949 w 5675092"/>
              <a:gd name="connsiteY10668" fmla="*/ 1258191 h 2397608"/>
              <a:gd name="connsiteX10669" fmla="*/ 5509505 w 5675092"/>
              <a:gd name="connsiteY10669" fmla="*/ 1262601 h 2397608"/>
              <a:gd name="connsiteX10670" fmla="*/ 5508792 w 5675092"/>
              <a:gd name="connsiteY10670" fmla="*/ 1292594 h 2397608"/>
              <a:gd name="connsiteX10671" fmla="*/ 5501076 w 5675092"/>
              <a:gd name="connsiteY10671" fmla="*/ 1300606 h 2397608"/>
              <a:gd name="connsiteX10672" fmla="*/ 5501919 w 5675092"/>
              <a:gd name="connsiteY10672" fmla="*/ 1313024 h 2397608"/>
              <a:gd name="connsiteX10673" fmla="*/ 5507568 w 5675092"/>
              <a:gd name="connsiteY10673" fmla="*/ 1315137 h 2397608"/>
              <a:gd name="connsiteX10674" fmla="*/ 5505673 w 5675092"/>
              <a:gd name="connsiteY10674" fmla="*/ 1327744 h 2397608"/>
              <a:gd name="connsiteX10675" fmla="*/ 5516465 w 5675092"/>
              <a:gd name="connsiteY10675" fmla="*/ 1324515 h 2397608"/>
              <a:gd name="connsiteX10676" fmla="*/ 5519713 w 5675092"/>
              <a:gd name="connsiteY10676" fmla="*/ 1331781 h 2397608"/>
              <a:gd name="connsiteX10677" fmla="*/ 5508749 w 5675092"/>
              <a:gd name="connsiteY10677" fmla="*/ 1332526 h 2397608"/>
              <a:gd name="connsiteX10678" fmla="*/ 5517308 w 5675092"/>
              <a:gd name="connsiteY10678" fmla="*/ 1336935 h 2397608"/>
              <a:gd name="connsiteX10679" fmla="*/ 5524813 w 5675092"/>
              <a:gd name="connsiteY10679" fmla="*/ 1366371 h 2397608"/>
              <a:gd name="connsiteX10680" fmla="*/ 5530462 w 5675092"/>
              <a:gd name="connsiteY10680" fmla="*/ 1368483 h 2397608"/>
              <a:gd name="connsiteX10681" fmla="*/ 5525995 w 5675092"/>
              <a:gd name="connsiteY10681" fmla="*/ 1383759 h 2397608"/>
              <a:gd name="connsiteX10682" fmla="*/ 5529073 w 5675092"/>
              <a:gd name="connsiteY10682" fmla="*/ 1388541 h 2397608"/>
              <a:gd name="connsiteX10683" fmla="*/ 5537126 w 5675092"/>
              <a:gd name="connsiteY10683" fmla="*/ 1385497 h 2397608"/>
              <a:gd name="connsiteX10684" fmla="*/ 5522370 w 5675092"/>
              <a:gd name="connsiteY10684" fmla="*/ 1411456 h 2397608"/>
              <a:gd name="connsiteX10685" fmla="*/ 5528694 w 5675092"/>
              <a:gd name="connsiteY10685" fmla="*/ 1423502 h 2397608"/>
              <a:gd name="connsiteX10686" fmla="*/ 5542058 w 5675092"/>
              <a:gd name="connsiteY10686" fmla="*/ 1417603 h 2397608"/>
              <a:gd name="connsiteX10687" fmla="*/ 5546568 w 5675092"/>
              <a:gd name="connsiteY10687" fmla="*/ 1362399 h 2397608"/>
              <a:gd name="connsiteX10688" fmla="*/ 5532023 w 5675092"/>
              <a:gd name="connsiteY10688" fmla="*/ 1350909 h 2397608"/>
              <a:gd name="connsiteX10689" fmla="*/ 5545725 w 5675092"/>
              <a:gd name="connsiteY10689" fmla="*/ 1349978 h 2397608"/>
              <a:gd name="connsiteX10690" fmla="*/ 5568324 w 5675092"/>
              <a:gd name="connsiteY10690" fmla="*/ 1358424 h 2397608"/>
              <a:gd name="connsiteX10691" fmla="*/ 5573466 w 5675092"/>
              <a:gd name="connsiteY10691" fmla="*/ 1353084 h 2397608"/>
              <a:gd name="connsiteX10692" fmla="*/ 5579283 w 5675092"/>
              <a:gd name="connsiteY10692" fmla="*/ 1357680 h 2397608"/>
              <a:gd name="connsiteX10693" fmla="*/ 5606519 w 5675092"/>
              <a:gd name="connsiteY10693" fmla="*/ 1353333 h 2397608"/>
              <a:gd name="connsiteX10694" fmla="*/ 5603609 w 5675092"/>
              <a:gd name="connsiteY10694" fmla="*/ 1351037 h 2397608"/>
              <a:gd name="connsiteX10695" fmla="*/ 5645221 w 5675092"/>
              <a:gd name="connsiteY10695" fmla="*/ 1355698 h 2397608"/>
              <a:gd name="connsiteX10696" fmla="*/ 5661322 w 5675092"/>
              <a:gd name="connsiteY10696" fmla="*/ 1349611 h 2397608"/>
              <a:gd name="connsiteX10697" fmla="*/ 5663221 w 5675092"/>
              <a:gd name="connsiteY10697" fmla="*/ 1337006 h 2397608"/>
              <a:gd name="connsiteX10698" fmla="*/ 5673602 w 5675092"/>
              <a:gd name="connsiteY10698" fmla="*/ 1357474 h 2397608"/>
              <a:gd name="connsiteX10699" fmla="*/ 5674200 w 5675092"/>
              <a:gd name="connsiteY10699" fmla="*/ 1382115 h 2397608"/>
              <a:gd name="connsiteX10700" fmla="*/ 5649101 w 5675092"/>
              <a:gd name="connsiteY10700" fmla="*/ 1412830 h 2397608"/>
              <a:gd name="connsiteX10701" fmla="*/ 5598216 w 5675092"/>
              <a:gd name="connsiteY10701" fmla="*/ 1433755 h 2397608"/>
              <a:gd name="connsiteX10702" fmla="*/ 5598891 w 5675092"/>
              <a:gd name="connsiteY10702" fmla="*/ 1443691 h 2397608"/>
              <a:gd name="connsiteX10703" fmla="*/ 5580384 w 5675092"/>
              <a:gd name="connsiteY10703" fmla="*/ 1454929 h 2397608"/>
              <a:gd name="connsiteX10704" fmla="*/ 5574904 w 5675092"/>
              <a:gd name="connsiteY10704" fmla="*/ 1455302 h 2397608"/>
              <a:gd name="connsiteX10705" fmla="*/ 5579372 w 5675092"/>
              <a:gd name="connsiteY10705" fmla="*/ 1440026 h 2397608"/>
              <a:gd name="connsiteX10706" fmla="*/ 5548888 w 5675092"/>
              <a:gd name="connsiteY10706" fmla="*/ 1437106 h 2397608"/>
              <a:gd name="connsiteX10707" fmla="*/ 5565290 w 5675092"/>
              <a:gd name="connsiteY10707" fmla="*/ 1475918 h 2397608"/>
              <a:gd name="connsiteX10708" fmla="*/ 5557911 w 5675092"/>
              <a:gd name="connsiteY10708" fmla="*/ 1488897 h 2397608"/>
              <a:gd name="connsiteX10709" fmla="*/ 5552262 w 5675092"/>
              <a:gd name="connsiteY10709" fmla="*/ 1486785 h 2397608"/>
              <a:gd name="connsiteX10710" fmla="*/ 5528107 w 5675092"/>
              <a:gd name="connsiteY10710" fmla="*/ 1495913 h 2397608"/>
              <a:gd name="connsiteX10711" fmla="*/ 5523302 w 5675092"/>
              <a:gd name="connsiteY10711" fmla="*/ 1506220 h 2397608"/>
              <a:gd name="connsiteX10712" fmla="*/ 5526546 w 5675092"/>
              <a:gd name="connsiteY10712" fmla="*/ 1513488 h 2397608"/>
              <a:gd name="connsiteX10713" fmla="*/ 5526715 w 5675092"/>
              <a:gd name="connsiteY10713" fmla="*/ 1515970 h 2397608"/>
              <a:gd name="connsiteX10714" fmla="*/ 5521066 w 5675092"/>
              <a:gd name="connsiteY10714" fmla="*/ 1513860 h 2397608"/>
              <a:gd name="connsiteX10715" fmla="*/ 5501676 w 5675092"/>
              <a:gd name="connsiteY10715" fmla="*/ 1552609 h 2397608"/>
              <a:gd name="connsiteX10716" fmla="*/ 5512636 w 5675092"/>
              <a:gd name="connsiteY10716" fmla="*/ 1551865 h 2397608"/>
              <a:gd name="connsiteX10717" fmla="*/ 5529583 w 5675092"/>
              <a:gd name="connsiteY10717" fmla="*/ 1558199 h 2397608"/>
              <a:gd name="connsiteX10718" fmla="*/ 5510231 w 5675092"/>
              <a:gd name="connsiteY10718" fmla="*/ 1557019 h 2397608"/>
              <a:gd name="connsiteX10719" fmla="*/ 5511412 w 5675092"/>
              <a:gd name="connsiteY10719" fmla="*/ 1574405 h 2397608"/>
              <a:gd name="connsiteX10720" fmla="*/ 5500959 w 5675092"/>
              <a:gd name="connsiteY10720" fmla="*/ 1582603 h 2397608"/>
              <a:gd name="connsiteX10721" fmla="*/ 5501634 w 5675092"/>
              <a:gd name="connsiteY10721" fmla="*/ 1592539 h 2397608"/>
              <a:gd name="connsiteX10722" fmla="*/ 5513100 w 5675092"/>
              <a:gd name="connsiteY10722" fmla="*/ 1599247 h 2397608"/>
              <a:gd name="connsiteX10723" fmla="*/ 5528870 w 5675092"/>
              <a:gd name="connsiteY10723" fmla="*/ 1588195 h 2397608"/>
              <a:gd name="connsiteX10724" fmla="*/ 5529207 w 5675092"/>
              <a:gd name="connsiteY10724" fmla="*/ 1593162 h 2397608"/>
              <a:gd name="connsiteX10725" fmla="*/ 5542739 w 5675092"/>
              <a:gd name="connsiteY10725" fmla="*/ 1589747 h 2397608"/>
              <a:gd name="connsiteX10726" fmla="*/ 5544089 w 5675092"/>
              <a:gd name="connsiteY10726" fmla="*/ 1609618 h 2397608"/>
              <a:gd name="connsiteX10727" fmla="*/ 5554336 w 5675092"/>
              <a:gd name="connsiteY10727" fmla="*/ 1638869 h 2397608"/>
              <a:gd name="connsiteX10728" fmla="*/ 5534476 w 5675092"/>
              <a:gd name="connsiteY10728" fmla="*/ 1630236 h 2397608"/>
              <a:gd name="connsiteX10729" fmla="*/ 5524528 w 5675092"/>
              <a:gd name="connsiteY10729" fmla="*/ 1645885 h 2397608"/>
              <a:gd name="connsiteX10730" fmla="*/ 5508256 w 5675092"/>
              <a:gd name="connsiteY10730" fmla="*/ 1649485 h 2397608"/>
              <a:gd name="connsiteX10731" fmla="*/ 5493880 w 5675092"/>
              <a:gd name="connsiteY10731" fmla="*/ 1640479 h 2397608"/>
              <a:gd name="connsiteX10732" fmla="*/ 5494217 w 5675092"/>
              <a:gd name="connsiteY10732" fmla="*/ 1645447 h 2397608"/>
              <a:gd name="connsiteX10733" fmla="*/ 5503110 w 5675092"/>
              <a:gd name="connsiteY10733" fmla="*/ 1654824 h 2397608"/>
              <a:gd name="connsiteX10734" fmla="*/ 5500709 w 5675092"/>
              <a:gd name="connsiteY10734" fmla="*/ 1659981 h 2397608"/>
              <a:gd name="connsiteX10735" fmla="*/ 5492487 w 5675092"/>
              <a:gd name="connsiteY10735" fmla="*/ 1660540 h 2397608"/>
              <a:gd name="connsiteX10736" fmla="*/ 5501047 w 5675092"/>
              <a:gd name="connsiteY10736" fmla="*/ 1664948 h 2397608"/>
              <a:gd name="connsiteX10737" fmla="*/ 5496242 w 5675092"/>
              <a:gd name="connsiteY10737" fmla="*/ 1675257 h 2397608"/>
              <a:gd name="connsiteX10738" fmla="*/ 5507371 w 5675092"/>
              <a:gd name="connsiteY10738" fmla="*/ 1676995 h 2397608"/>
              <a:gd name="connsiteX10739" fmla="*/ 5510619 w 5675092"/>
              <a:gd name="connsiteY10739" fmla="*/ 1684262 h 2397608"/>
              <a:gd name="connsiteX10740" fmla="*/ 5540929 w 5675092"/>
              <a:gd name="connsiteY10740" fmla="*/ 1684697 h 2397608"/>
              <a:gd name="connsiteX10741" fmla="*/ 5547085 w 5675092"/>
              <a:gd name="connsiteY10741" fmla="*/ 1694263 h 2397608"/>
              <a:gd name="connsiteX10742" fmla="*/ 5555137 w 5675092"/>
              <a:gd name="connsiteY10742" fmla="*/ 1691220 h 2397608"/>
              <a:gd name="connsiteX10743" fmla="*/ 5546578 w 5675092"/>
              <a:gd name="connsiteY10743" fmla="*/ 1686810 h 2397608"/>
              <a:gd name="connsiteX10744" fmla="*/ 5543165 w 5675092"/>
              <a:gd name="connsiteY10744" fmla="*/ 1677060 h 2397608"/>
              <a:gd name="connsiteX10745" fmla="*/ 5549151 w 5675092"/>
              <a:gd name="connsiteY10745" fmla="*/ 1684139 h 2397608"/>
              <a:gd name="connsiteX10746" fmla="*/ 5554631 w 5675092"/>
              <a:gd name="connsiteY10746" fmla="*/ 1683767 h 2397608"/>
              <a:gd name="connsiteX10747" fmla="*/ 5551383 w 5675092"/>
              <a:gd name="connsiteY10747" fmla="*/ 1676502 h 2397608"/>
              <a:gd name="connsiteX10748" fmla="*/ 5556192 w 5675092"/>
              <a:gd name="connsiteY10748" fmla="*/ 1666194 h 2397608"/>
              <a:gd name="connsiteX10749" fmla="*/ 5564073 w 5675092"/>
              <a:gd name="connsiteY10749" fmla="*/ 1660668 h 2397608"/>
              <a:gd name="connsiteX10750" fmla="*/ 5561840 w 5675092"/>
              <a:gd name="connsiteY10750" fmla="*/ 1668304 h 2397608"/>
              <a:gd name="connsiteX10751" fmla="*/ 5567658 w 5675092"/>
              <a:gd name="connsiteY10751" fmla="*/ 1672900 h 2397608"/>
              <a:gd name="connsiteX10752" fmla="*/ 5575543 w 5675092"/>
              <a:gd name="connsiteY10752" fmla="*/ 1667374 h 2397608"/>
              <a:gd name="connsiteX10753" fmla="*/ 5570397 w 5675092"/>
              <a:gd name="connsiteY10753" fmla="*/ 1672714 h 2397608"/>
              <a:gd name="connsiteX10754" fmla="*/ 5583930 w 5675092"/>
              <a:gd name="connsiteY10754" fmla="*/ 1669301 h 2397608"/>
              <a:gd name="connsiteX10755" fmla="*/ 5581529 w 5675092"/>
              <a:gd name="connsiteY10755" fmla="*/ 1674454 h 2397608"/>
              <a:gd name="connsiteX10756" fmla="*/ 5592827 w 5675092"/>
              <a:gd name="connsiteY10756" fmla="*/ 1678678 h 2397608"/>
              <a:gd name="connsiteX10757" fmla="*/ 5584605 w 5675092"/>
              <a:gd name="connsiteY10757" fmla="*/ 1679236 h 2397608"/>
              <a:gd name="connsiteX10758" fmla="*/ 5579968 w 5675092"/>
              <a:gd name="connsiteY10758" fmla="*/ 1692030 h 2397608"/>
              <a:gd name="connsiteX10759" fmla="*/ 5582341 w 5675092"/>
              <a:gd name="connsiteY10759" fmla="*/ 1688991 h 2397608"/>
              <a:gd name="connsiteX10760" fmla="*/ 5582541 w 5675092"/>
              <a:gd name="connsiteY10760" fmla="*/ 1689358 h 2397608"/>
              <a:gd name="connsiteX10761" fmla="*/ 5582497 w 5675092"/>
              <a:gd name="connsiteY10761" fmla="*/ 1688791 h 2397608"/>
              <a:gd name="connsiteX10762" fmla="*/ 5584085 w 5675092"/>
              <a:gd name="connsiteY10762" fmla="*/ 1686758 h 2397608"/>
              <a:gd name="connsiteX10763" fmla="*/ 5582192 w 5675092"/>
              <a:gd name="connsiteY10763" fmla="*/ 1684859 h 2397608"/>
              <a:gd name="connsiteX10764" fmla="*/ 5582497 w 5675092"/>
              <a:gd name="connsiteY10764" fmla="*/ 1688791 h 2397608"/>
              <a:gd name="connsiteX10765" fmla="*/ 5582341 w 5675092"/>
              <a:gd name="connsiteY10765" fmla="*/ 1688991 h 2397608"/>
              <a:gd name="connsiteX10766" fmla="*/ 5580575 w 5675092"/>
              <a:gd name="connsiteY10766" fmla="*/ 1685748 h 2397608"/>
              <a:gd name="connsiteX10767" fmla="*/ 5576555 w 5675092"/>
              <a:gd name="connsiteY10767" fmla="*/ 1682277 h 2397608"/>
              <a:gd name="connsiteX10768" fmla="*/ 5589203 w 5675092"/>
              <a:gd name="connsiteY10768" fmla="*/ 1706375 h 2397608"/>
              <a:gd name="connsiteX10769" fmla="*/ 5578074 w 5675092"/>
              <a:gd name="connsiteY10769" fmla="*/ 1704634 h 2397608"/>
              <a:gd name="connsiteX10770" fmla="*/ 5555264 w 5675092"/>
              <a:gd name="connsiteY10770" fmla="*/ 1733634 h 2397608"/>
              <a:gd name="connsiteX10771" fmla="*/ 5564329 w 5675092"/>
              <a:gd name="connsiteY10771" fmla="*/ 1745497 h 2397608"/>
              <a:gd name="connsiteX10772" fmla="*/ 5556951 w 5675092"/>
              <a:gd name="connsiteY10772" fmla="*/ 1758474 h 2397608"/>
              <a:gd name="connsiteX10773" fmla="*/ 5548733 w 5675092"/>
              <a:gd name="connsiteY10773" fmla="*/ 1759032 h 2397608"/>
              <a:gd name="connsiteX10774" fmla="*/ 5542574 w 5675092"/>
              <a:gd name="connsiteY10774" fmla="*/ 1749468 h 2397608"/>
              <a:gd name="connsiteX10775" fmla="*/ 5537600 w 5675092"/>
              <a:gd name="connsiteY10775" fmla="*/ 1757294 h 2397608"/>
              <a:gd name="connsiteX10776" fmla="*/ 5520653 w 5675092"/>
              <a:gd name="connsiteY10776" fmla="*/ 1750957 h 2397608"/>
              <a:gd name="connsiteX10777" fmla="*/ 5525796 w 5675092"/>
              <a:gd name="connsiteY10777" fmla="*/ 1745618 h 2397608"/>
              <a:gd name="connsiteX10778" fmla="*/ 5520316 w 5675092"/>
              <a:gd name="connsiteY10778" fmla="*/ 1745989 h 2397608"/>
              <a:gd name="connsiteX10779" fmla="*/ 5522937 w 5675092"/>
              <a:gd name="connsiteY10779" fmla="*/ 1736454 h 2397608"/>
              <a:gd name="connsiteX10780" fmla="*/ 5518986 w 5675092"/>
              <a:gd name="connsiteY10780" fmla="*/ 1730068 h 2397608"/>
              <a:gd name="connsiteX10781" fmla="*/ 5514787 w 5675092"/>
              <a:gd name="connsiteY10781" fmla="*/ 1732465 h 2397608"/>
              <a:gd name="connsiteX10782" fmla="*/ 5508022 w 5675092"/>
              <a:gd name="connsiteY10782" fmla="*/ 1731830 h 2397608"/>
              <a:gd name="connsiteX10783" fmla="*/ 5506104 w 5675092"/>
              <a:gd name="connsiteY10783" fmla="*/ 1731569 h 2397608"/>
              <a:gd name="connsiteX10784" fmla="*/ 5505602 w 5675092"/>
              <a:gd name="connsiteY10784" fmla="*/ 1732017 h 2397608"/>
              <a:gd name="connsiteX10785" fmla="*/ 5508509 w 5675092"/>
              <a:gd name="connsiteY10785" fmla="*/ 1734316 h 2397608"/>
              <a:gd name="connsiteX10786" fmla="*/ 5506108 w 5675092"/>
              <a:gd name="connsiteY10786" fmla="*/ 1739470 h 2397608"/>
              <a:gd name="connsiteX10787" fmla="*/ 5512095 w 5675092"/>
              <a:gd name="connsiteY10787" fmla="*/ 1746548 h 2397608"/>
              <a:gd name="connsiteX10788" fmla="*/ 5504210 w 5675092"/>
              <a:gd name="connsiteY10788" fmla="*/ 1752074 h 2397608"/>
              <a:gd name="connsiteX10789" fmla="*/ 5475797 w 5675092"/>
              <a:gd name="connsiteY10789" fmla="*/ 1739032 h 2397608"/>
              <a:gd name="connsiteX10790" fmla="*/ 5473562 w 5675092"/>
              <a:gd name="connsiteY10790" fmla="*/ 1746671 h 2397608"/>
              <a:gd name="connsiteX10791" fmla="*/ 5476472 w 5675092"/>
              <a:gd name="connsiteY10791" fmla="*/ 1748967 h 2397608"/>
              <a:gd name="connsiteX10792" fmla="*/ 5462264 w 5675092"/>
              <a:gd name="connsiteY10792" fmla="*/ 1742448 h 2397608"/>
              <a:gd name="connsiteX10793" fmla="*/ 5459523 w 5675092"/>
              <a:gd name="connsiteY10793" fmla="*/ 1742634 h 2397608"/>
              <a:gd name="connsiteX10794" fmla="*/ 5451976 w 5675092"/>
              <a:gd name="connsiteY10794" fmla="*/ 1753129 h 2397608"/>
              <a:gd name="connsiteX10795" fmla="*/ 5443584 w 5675092"/>
              <a:gd name="connsiteY10795" fmla="*/ 1751201 h 2397608"/>
              <a:gd name="connsiteX10796" fmla="*/ 5449405 w 5675092"/>
              <a:gd name="connsiteY10796" fmla="*/ 1755797 h 2397608"/>
              <a:gd name="connsiteX10797" fmla="*/ 5446833 w 5675092"/>
              <a:gd name="connsiteY10797" fmla="*/ 1758468 h 2397608"/>
              <a:gd name="connsiteX10798" fmla="*/ 5449743 w 5675092"/>
              <a:gd name="connsiteY10798" fmla="*/ 1760765 h 2397608"/>
              <a:gd name="connsiteX10799" fmla="*/ 5452482 w 5675092"/>
              <a:gd name="connsiteY10799" fmla="*/ 1760579 h 2397608"/>
              <a:gd name="connsiteX10800" fmla="*/ 5451976 w 5675092"/>
              <a:gd name="connsiteY10800" fmla="*/ 1753129 h 2397608"/>
              <a:gd name="connsiteX10801" fmla="*/ 5460535 w 5675092"/>
              <a:gd name="connsiteY10801" fmla="*/ 1757537 h 2397608"/>
              <a:gd name="connsiteX10802" fmla="*/ 5452819 w 5675092"/>
              <a:gd name="connsiteY10802" fmla="*/ 1765546 h 2397608"/>
              <a:gd name="connsiteX10803" fmla="*/ 5458637 w 5675092"/>
              <a:gd name="connsiteY10803" fmla="*/ 1770145 h 2397608"/>
              <a:gd name="connsiteX10804" fmla="*/ 5447001 w 5675092"/>
              <a:gd name="connsiteY10804" fmla="*/ 1760951 h 2397608"/>
              <a:gd name="connsiteX10805" fmla="*/ 5441521 w 5675092"/>
              <a:gd name="connsiteY10805" fmla="*/ 1761323 h 2397608"/>
              <a:gd name="connsiteX10806" fmla="*/ 5439285 w 5675092"/>
              <a:gd name="connsiteY10806" fmla="*/ 1768962 h 2397608"/>
              <a:gd name="connsiteX10807" fmla="*/ 5435703 w 5675092"/>
              <a:gd name="connsiteY10807" fmla="*/ 1756727 h 2397608"/>
              <a:gd name="connsiteX10808" fmla="*/ 5433299 w 5675092"/>
              <a:gd name="connsiteY10808" fmla="*/ 1761882 h 2397608"/>
              <a:gd name="connsiteX10809" fmla="*/ 5427651 w 5675092"/>
              <a:gd name="connsiteY10809" fmla="*/ 1759771 h 2397608"/>
              <a:gd name="connsiteX10810" fmla="*/ 5425390 w 5675092"/>
              <a:gd name="connsiteY10810" fmla="*/ 1751814 h 2397608"/>
              <a:gd name="connsiteX10811" fmla="*/ 5429233 w 5675092"/>
              <a:gd name="connsiteY10811" fmla="*/ 1747518 h 2397608"/>
              <a:gd name="connsiteX10812" fmla="*/ 5429450 w 5675092"/>
              <a:gd name="connsiteY10812" fmla="*/ 1747505 h 2397608"/>
              <a:gd name="connsiteX10813" fmla="*/ 5427872 w 5675092"/>
              <a:gd name="connsiteY10813" fmla="*/ 1752893 h 2397608"/>
              <a:gd name="connsiteX10814" fmla="*/ 5430055 w 5675092"/>
              <a:gd name="connsiteY10814" fmla="*/ 1754617 h 2397608"/>
              <a:gd name="connsiteX10815" fmla="*/ 5435197 w 5675092"/>
              <a:gd name="connsiteY10815" fmla="*/ 1749277 h 2397608"/>
              <a:gd name="connsiteX10816" fmla="*/ 5431713 w 5675092"/>
              <a:gd name="connsiteY10816" fmla="*/ 1747369 h 2397608"/>
              <a:gd name="connsiteX10817" fmla="*/ 5429450 w 5675092"/>
              <a:gd name="connsiteY10817" fmla="*/ 1747505 h 2397608"/>
              <a:gd name="connsiteX10818" fmla="*/ 5429549 w 5675092"/>
              <a:gd name="connsiteY10818" fmla="*/ 1747164 h 2397608"/>
              <a:gd name="connsiteX10819" fmla="*/ 5429233 w 5675092"/>
              <a:gd name="connsiteY10819" fmla="*/ 1747518 h 2397608"/>
              <a:gd name="connsiteX10820" fmla="*/ 5426828 w 5675092"/>
              <a:gd name="connsiteY10820" fmla="*/ 1747662 h 2397608"/>
              <a:gd name="connsiteX10821" fmla="*/ 5418585 w 5675092"/>
              <a:gd name="connsiteY10821" fmla="*/ 1747909 h 2397608"/>
              <a:gd name="connsiteX10822" fmla="*/ 5415678 w 5675092"/>
              <a:gd name="connsiteY10822" fmla="*/ 1745612 h 2397608"/>
              <a:gd name="connsiteX10823" fmla="*/ 5419091 w 5675092"/>
              <a:gd name="connsiteY10823" fmla="*/ 1755362 h 2397608"/>
              <a:gd name="connsiteX10824" fmla="*/ 5405052 w 5675092"/>
              <a:gd name="connsiteY10824" fmla="*/ 1751324 h 2397608"/>
              <a:gd name="connsiteX10825" fmla="*/ 5405389 w 5675092"/>
              <a:gd name="connsiteY10825" fmla="*/ 1756293 h 2397608"/>
              <a:gd name="connsiteX10826" fmla="*/ 5385533 w 5675092"/>
              <a:gd name="connsiteY10826" fmla="*/ 1747660 h 2397608"/>
              <a:gd name="connsiteX10827" fmla="*/ 5382963 w 5675092"/>
              <a:gd name="connsiteY10827" fmla="*/ 1750328 h 2397608"/>
              <a:gd name="connsiteX10828" fmla="*/ 5389287 w 5675092"/>
              <a:gd name="connsiteY10828" fmla="*/ 1762376 h 2397608"/>
              <a:gd name="connsiteX10829" fmla="*/ 5400247 w 5675092"/>
              <a:gd name="connsiteY10829" fmla="*/ 1761632 h 2397608"/>
              <a:gd name="connsiteX10830" fmla="*/ 5389793 w 5675092"/>
              <a:gd name="connsiteY10830" fmla="*/ 1769827 h 2397608"/>
              <a:gd name="connsiteX10831" fmla="*/ 5394672 w 5675092"/>
              <a:gd name="connsiteY10831" fmla="*/ 1778972 h 2397608"/>
              <a:gd name="connsiteX10832" fmla="*/ 5394695 w 5675092"/>
              <a:gd name="connsiteY10832" fmla="*/ 1779020 h 2397608"/>
              <a:gd name="connsiteX10833" fmla="*/ 5399618 w 5675092"/>
              <a:gd name="connsiteY10833" fmla="*/ 1776957 h 2397608"/>
              <a:gd name="connsiteX10834" fmla="*/ 5402174 w 5675092"/>
              <a:gd name="connsiteY10834" fmla="*/ 1775928 h 2397608"/>
              <a:gd name="connsiteX10835" fmla="*/ 5402245 w 5675092"/>
              <a:gd name="connsiteY10835" fmla="*/ 1775845 h 2397608"/>
              <a:gd name="connsiteX10836" fmla="*/ 5406570 w 5675092"/>
              <a:gd name="connsiteY10836" fmla="*/ 1773681 h 2397608"/>
              <a:gd name="connsiteX10837" fmla="*/ 5405818 w 5675092"/>
              <a:gd name="connsiteY10837" fmla="*/ 1774463 h 2397608"/>
              <a:gd name="connsiteX10838" fmla="*/ 5407347 w 5675092"/>
              <a:gd name="connsiteY10838" fmla="*/ 1773847 h 2397608"/>
              <a:gd name="connsiteX10839" fmla="*/ 5413835 w 5675092"/>
              <a:gd name="connsiteY10839" fmla="*/ 1773294 h 2397608"/>
              <a:gd name="connsiteX10840" fmla="*/ 5408555 w 5675092"/>
              <a:gd name="connsiteY10840" fmla="*/ 1776382 h 2397608"/>
              <a:gd name="connsiteX10841" fmla="*/ 5409726 w 5675092"/>
              <a:gd name="connsiteY10841" fmla="*/ 1776390 h 2397608"/>
              <a:gd name="connsiteX10842" fmla="*/ 5423521 w 5675092"/>
              <a:gd name="connsiteY10842" fmla="*/ 1780015 h 2397608"/>
              <a:gd name="connsiteX10843" fmla="*/ 5407076 w 5675092"/>
              <a:gd name="connsiteY10843" fmla="*/ 1781132 h 2397608"/>
              <a:gd name="connsiteX10844" fmla="*/ 5415805 w 5675092"/>
              <a:gd name="connsiteY10844" fmla="*/ 1788026 h 2397608"/>
              <a:gd name="connsiteX10845" fmla="*/ 5423690 w 5675092"/>
              <a:gd name="connsiteY10845" fmla="*/ 1782500 h 2397608"/>
              <a:gd name="connsiteX10846" fmla="*/ 5425734 w 5675092"/>
              <a:gd name="connsiteY10846" fmla="*/ 1792343 h 2397608"/>
              <a:gd name="connsiteX10847" fmla="*/ 5426840 w 5675092"/>
              <a:gd name="connsiteY10847" fmla="*/ 1797669 h 2397608"/>
              <a:gd name="connsiteX10848" fmla="*/ 5431517 w 5675092"/>
              <a:gd name="connsiteY10848" fmla="*/ 1801816 h 2397608"/>
              <a:gd name="connsiteX10849" fmla="*/ 5433750 w 5675092"/>
              <a:gd name="connsiteY10849" fmla="*/ 1799028 h 2397608"/>
              <a:gd name="connsiteX10850" fmla="*/ 5431695 w 5675092"/>
              <a:gd name="connsiteY10850" fmla="*/ 1804441 h 2397608"/>
              <a:gd name="connsiteX10851" fmla="*/ 5428079 w 5675092"/>
              <a:gd name="connsiteY10851" fmla="*/ 1801349 h 2397608"/>
              <a:gd name="connsiteX10852" fmla="*/ 5427654 w 5675092"/>
              <a:gd name="connsiteY10852" fmla="*/ 1801593 h 2397608"/>
              <a:gd name="connsiteX10853" fmla="*/ 5427777 w 5675092"/>
              <a:gd name="connsiteY10853" fmla="*/ 1802185 h 2397608"/>
              <a:gd name="connsiteX10854" fmla="*/ 5414079 w 5675092"/>
              <a:gd name="connsiteY10854" fmla="*/ 1803116 h 2397608"/>
              <a:gd name="connsiteX10855" fmla="*/ 5421959 w 5675092"/>
              <a:gd name="connsiteY10855" fmla="*/ 1797590 h 2397608"/>
              <a:gd name="connsiteX10856" fmla="*/ 5406969 w 5675092"/>
              <a:gd name="connsiteY10856" fmla="*/ 1810540 h 2397608"/>
              <a:gd name="connsiteX10857" fmla="*/ 5406883 w 5675092"/>
              <a:gd name="connsiteY10857" fmla="*/ 1817480 h 2397608"/>
              <a:gd name="connsiteX10858" fmla="*/ 5408315 w 5675092"/>
              <a:gd name="connsiteY10858" fmla="*/ 1817198 h 2397608"/>
              <a:gd name="connsiteX10859" fmla="*/ 5420103 w 5675092"/>
              <a:gd name="connsiteY10859" fmla="*/ 1814816 h 2397608"/>
              <a:gd name="connsiteX10860" fmla="*/ 5425453 w 5675092"/>
              <a:gd name="connsiteY10860" fmla="*/ 1819513 h 2397608"/>
              <a:gd name="connsiteX10861" fmla="*/ 5425966 w 5675092"/>
              <a:gd name="connsiteY10861" fmla="*/ 1827069 h 2397608"/>
              <a:gd name="connsiteX10862" fmla="*/ 5420616 w 5675092"/>
              <a:gd name="connsiteY10862" fmla="*/ 1822372 h 2397608"/>
              <a:gd name="connsiteX10863" fmla="*/ 5418452 w 5675092"/>
              <a:gd name="connsiteY10863" fmla="*/ 1827579 h 2397608"/>
              <a:gd name="connsiteX10864" fmla="*/ 5423975 w 5675092"/>
              <a:gd name="connsiteY10864" fmla="*/ 1834793 h 2397608"/>
              <a:gd name="connsiteX10865" fmla="*/ 5414128 w 5675092"/>
              <a:gd name="connsiteY10865" fmla="*/ 1837993 h 2397608"/>
              <a:gd name="connsiteX10866" fmla="*/ 5406394 w 5675092"/>
              <a:gd name="connsiteY10866" fmla="*/ 1830612 h 2397608"/>
              <a:gd name="connsiteX10867" fmla="*/ 5399895 w 5675092"/>
              <a:gd name="connsiteY10867" fmla="*/ 1828328 h 2397608"/>
              <a:gd name="connsiteX10868" fmla="*/ 5400689 w 5675092"/>
              <a:gd name="connsiteY10868" fmla="*/ 1830189 h 2397608"/>
              <a:gd name="connsiteX10869" fmla="*/ 5408219 w 5675092"/>
              <a:gd name="connsiteY10869" fmla="*/ 1838449 h 2397608"/>
              <a:gd name="connsiteX10870" fmla="*/ 5402571 w 5675092"/>
              <a:gd name="connsiteY10870" fmla="*/ 1836339 h 2397608"/>
              <a:gd name="connsiteX10871" fmla="*/ 5408894 w 5675092"/>
              <a:gd name="connsiteY10871" fmla="*/ 1848388 h 2397608"/>
              <a:gd name="connsiteX10872" fmla="*/ 5408388 w 5675092"/>
              <a:gd name="connsiteY10872" fmla="*/ 1840934 h 2397608"/>
              <a:gd name="connsiteX10873" fmla="*/ 5415049 w 5675092"/>
              <a:gd name="connsiteY10873" fmla="*/ 1857951 h 2397608"/>
              <a:gd name="connsiteX10874" fmla="*/ 5423439 w 5675092"/>
              <a:gd name="connsiteY10874" fmla="*/ 1859875 h 2397608"/>
              <a:gd name="connsiteX10875" fmla="*/ 5418297 w 5675092"/>
              <a:gd name="connsiteY10875" fmla="*/ 1865215 h 2397608"/>
              <a:gd name="connsiteX10876" fmla="*/ 5421372 w 5675092"/>
              <a:gd name="connsiteY10876" fmla="*/ 1869998 h 2397608"/>
              <a:gd name="connsiteX10877" fmla="*/ 5422047 w 5675092"/>
              <a:gd name="connsiteY10877" fmla="*/ 1879933 h 2397608"/>
              <a:gd name="connsiteX10878" fmla="*/ 5411425 w 5675092"/>
              <a:gd name="connsiteY10878" fmla="*/ 1885648 h 2397608"/>
              <a:gd name="connsiteX10879" fmla="*/ 5410581 w 5675092"/>
              <a:gd name="connsiteY10879" fmla="*/ 1873227 h 2397608"/>
              <a:gd name="connsiteX10880" fmla="*/ 5408515 w 5675092"/>
              <a:gd name="connsiteY10880" fmla="*/ 1883349 h 2397608"/>
              <a:gd name="connsiteX10881" fmla="*/ 5389591 w 5675092"/>
              <a:gd name="connsiteY10881" fmla="*/ 1883386 h 2397608"/>
              <a:gd name="connsiteX10882" fmla="*/ 5375665 w 5675092"/>
              <a:gd name="connsiteY10882" fmla="*/ 1883301 h 2397608"/>
              <a:gd name="connsiteX10883" fmla="*/ 5379028 w 5675092"/>
              <a:gd name="connsiteY10883" fmla="*/ 1885019 h 2397608"/>
              <a:gd name="connsiteX10884" fmla="*/ 5374753 w 5675092"/>
              <a:gd name="connsiteY10884" fmla="*/ 1893398 h 2397608"/>
              <a:gd name="connsiteX10885" fmla="*/ 5371142 w 5675092"/>
              <a:gd name="connsiteY10885" fmla="*/ 1889262 h 2397608"/>
              <a:gd name="connsiteX10886" fmla="*/ 5370841 w 5675092"/>
              <a:gd name="connsiteY10886" fmla="*/ 1888778 h 2397608"/>
              <a:gd name="connsiteX10887" fmla="*/ 5370425 w 5675092"/>
              <a:gd name="connsiteY10887" fmla="*/ 1889992 h 2397608"/>
              <a:gd name="connsiteX10888" fmla="*/ 5368252 w 5675092"/>
              <a:gd name="connsiteY10888" fmla="*/ 1898562 h 2397608"/>
              <a:gd name="connsiteX10889" fmla="*/ 5371331 w 5675092"/>
              <a:gd name="connsiteY10889" fmla="*/ 1903344 h 2397608"/>
              <a:gd name="connsiteX10890" fmla="*/ 5371668 w 5675092"/>
              <a:gd name="connsiteY10890" fmla="*/ 1908311 h 2397608"/>
              <a:gd name="connsiteX10891" fmla="*/ 5361383 w 5675092"/>
              <a:gd name="connsiteY10891" fmla="*/ 1918992 h 2397608"/>
              <a:gd name="connsiteX10892" fmla="*/ 5375591 w 5675092"/>
              <a:gd name="connsiteY10892" fmla="*/ 1925513 h 2397608"/>
              <a:gd name="connsiteX10893" fmla="*/ 5386383 w 5675092"/>
              <a:gd name="connsiteY10893" fmla="*/ 1922284 h 2397608"/>
              <a:gd name="connsiteX10894" fmla="*/ 5375929 w 5675092"/>
              <a:gd name="connsiteY10894" fmla="*/ 1930481 h 2397608"/>
              <a:gd name="connsiteX10895" fmla="*/ 5384653 w 5675092"/>
              <a:gd name="connsiteY10895" fmla="*/ 1937375 h 2397608"/>
              <a:gd name="connsiteX10896" fmla="*/ 5371626 w 5675092"/>
              <a:gd name="connsiteY10896" fmla="*/ 1948242 h 2397608"/>
              <a:gd name="connsiteX10897" fmla="*/ 5396123 w 5675092"/>
              <a:gd name="connsiteY10897" fmla="*/ 1944083 h 2397608"/>
              <a:gd name="connsiteX10898" fmla="*/ 5381198 w 5675092"/>
              <a:gd name="connsiteY10898" fmla="*/ 1967556 h 2397608"/>
              <a:gd name="connsiteX10899" fmla="*/ 5372807 w 5675092"/>
              <a:gd name="connsiteY10899" fmla="*/ 1965630 h 2397608"/>
              <a:gd name="connsiteX10900" fmla="*/ 5367665 w 5675092"/>
              <a:gd name="connsiteY10900" fmla="*/ 1970970 h 2397608"/>
              <a:gd name="connsiteX10901" fmla="*/ 5366990 w 5675092"/>
              <a:gd name="connsiteY10901" fmla="*/ 1961034 h 2397608"/>
              <a:gd name="connsiteX10902" fmla="*/ 5365095 w 5675092"/>
              <a:gd name="connsiteY10902" fmla="*/ 1973640 h 2397608"/>
              <a:gd name="connsiteX10903" fmla="*/ 5342665 w 5675092"/>
              <a:gd name="connsiteY10903" fmla="*/ 1967677 h 2397608"/>
              <a:gd name="connsiteX10904" fmla="*/ 5350887 w 5675092"/>
              <a:gd name="connsiteY10904" fmla="*/ 1967119 h 2397608"/>
              <a:gd name="connsiteX10905" fmla="*/ 5357928 w 5675092"/>
              <a:gd name="connsiteY10905" fmla="*/ 1949172 h 2397608"/>
              <a:gd name="connsiteX10906" fmla="*/ 5352339 w 5675092"/>
              <a:gd name="connsiteY10906" fmla="*/ 1947992 h 2397608"/>
              <a:gd name="connsiteX10907" fmla="*/ 5349048 w 5675092"/>
              <a:gd name="connsiteY10907" fmla="*/ 1946239 h 2397608"/>
              <a:gd name="connsiteX10908" fmla="*/ 5348094 w 5675092"/>
              <a:gd name="connsiteY10908" fmla="*/ 1946744 h 2397608"/>
              <a:gd name="connsiteX10909" fmla="*/ 5348251 w 5675092"/>
              <a:gd name="connsiteY10909" fmla="*/ 1945814 h 2397608"/>
              <a:gd name="connsiteX10910" fmla="*/ 5346627 w 5675092"/>
              <a:gd name="connsiteY10910" fmla="*/ 1944950 h 2397608"/>
              <a:gd name="connsiteX10911" fmla="*/ 5346964 w 5675092"/>
              <a:gd name="connsiteY10911" fmla="*/ 1949917 h 2397608"/>
              <a:gd name="connsiteX10912" fmla="*/ 5343367 w 5675092"/>
              <a:gd name="connsiteY10912" fmla="*/ 1946340 h 2397608"/>
              <a:gd name="connsiteX10913" fmla="*/ 5339647 w 5675092"/>
              <a:gd name="connsiteY10913" fmla="*/ 1946180 h 2397608"/>
              <a:gd name="connsiteX10914" fmla="*/ 5338990 w 5675092"/>
              <a:gd name="connsiteY10914" fmla="*/ 1946463 h 2397608"/>
              <a:gd name="connsiteX10915" fmla="*/ 5338181 w 5675092"/>
              <a:gd name="connsiteY10915" fmla="*/ 1946383 h 2397608"/>
              <a:gd name="connsiteX10916" fmla="*/ 5330693 w 5675092"/>
              <a:gd name="connsiteY10916" fmla="*/ 1953518 h 2397608"/>
              <a:gd name="connsiteX10917" fmla="*/ 5297471 w 5675092"/>
              <a:gd name="connsiteY10917" fmla="*/ 1950784 h 2397608"/>
              <a:gd name="connsiteX10918" fmla="*/ 5294730 w 5675092"/>
              <a:gd name="connsiteY10918" fmla="*/ 1950970 h 2397608"/>
              <a:gd name="connsiteX10919" fmla="*/ 5294224 w 5675092"/>
              <a:gd name="connsiteY10919" fmla="*/ 1943517 h 2397608"/>
              <a:gd name="connsiteX10920" fmla="*/ 5291485 w 5675092"/>
              <a:gd name="connsiteY10920" fmla="*/ 1943703 h 2397608"/>
              <a:gd name="connsiteX10921" fmla="*/ 5286339 w 5675092"/>
              <a:gd name="connsiteY10921" fmla="*/ 1949044 h 2397608"/>
              <a:gd name="connsiteX10922" fmla="*/ 5280899 w 5675092"/>
              <a:gd name="connsiteY10922" fmla="*/ 1944929 h 2397608"/>
              <a:gd name="connsiteX10923" fmla="*/ 5275554 w 5675092"/>
              <a:gd name="connsiteY10923" fmla="*/ 1943422 h 2397608"/>
              <a:gd name="connsiteX10924" fmla="*/ 5275134 w 5675092"/>
              <a:gd name="connsiteY10924" fmla="*/ 1944509 h 2397608"/>
              <a:gd name="connsiteX10925" fmla="*/ 5270660 w 5675092"/>
              <a:gd name="connsiteY10925" fmla="*/ 1942035 h 2397608"/>
              <a:gd name="connsiteX10926" fmla="*/ 5269025 w 5675092"/>
              <a:gd name="connsiteY10926" fmla="*/ 1941559 h 2397608"/>
              <a:gd name="connsiteX10927" fmla="*/ 5263716 w 5675092"/>
              <a:gd name="connsiteY10927" fmla="*/ 1941090 h 2397608"/>
              <a:gd name="connsiteX10928" fmla="*/ 5257902 w 5675092"/>
              <a:gd name="connsiteY10928" fmla="*/ 1939612 h 2397608"/>
              <a:gd name="connsiteX10929" fmla="*/ 5255140 w 5675092"/>
              <a:gd name="connsiteY10929" fmla="*/ 1935652 h 2397608"/>
              <a:gd name="connsiteX10930" fmla="*/ 5252274 w 5675092"/>
              <a:gd name="connsiteY10930" fmla="*/ 1933890 h 2397608"/>
              <a:gd name="connsiteX10931" fmla="*/ 5241652 w 5675092"/>
              <a:gd name="connsiteY10931" fmla="*/ 1939602 h 2397608"/>
              <a:gd name="connsiteX10932" fmla="*/ 5244056 w 5675092"/>
              <a:gd name="connsiteY10932" fmla="*/ 1934447 h 2397608"/>
              <a:gd name="connsiteX10933" fmla="*/ 5235834 w 5675092"/>
              <a:gd name="connsiteY10933" fmla="*/ 1935006 h 2397608"/>
              <a:gd name="connsiteX10934" fmla="*/ 5235665 w 5675092"/>
              <a:gd name="connsiteY10934" fmla="*/ 1932522 h 2397608"/>
              <a:gd name="connsiteX10935" fmla="*/ 5228455 w 5675092"/>
              <a:gd name="connsiteY10935" fmla="*/ 1947984 h 2397608"/>
              <a:gd name="connsiteX10936" fmla="*/ 5232041 w 5675092"/>
              <a:gd name="connsiteY10936" fmla="*/ 1960218 h 2397608"/>
              <a:gd name="connsiteX10937" fmla="*/ 5213534 w 5675092"/>
              <a:gd name="connsiteY10937" fmla="*/ 1971458 h 2397608"/>
              <a:gd name="connsiteX10938" fmla="*/ 5227742 w 5675092"/>
              <a:gd name="connsiteY10938" fmla="*/ 1977979 h 2397608"/>
              <a:gd name="connsiteX10939" fmla="*/ 5239377 w 5675092"/>
              <a:gd name="connsiteY10939" fmla="*/ 1987170 h 2397608"/>
              <a:gd name="connsiteX10940" fmla="*/ 5241613 w 5675092"/>
              <a:gd name="connsiteY10940" fmla="*/ 1979532 h 2397608"/>
              <a:gd name="connsiteX10941" fmla="*/ 5242119 w 5675092"/>
              <a:gd name="connsiteY10941" fmla="*/ 1986984 h 2397608"/>
              <a:gd name="connsiteX10942" fmla="*/ 5248105 w 5675092"/>
              <a:gd name="connsiteY10942" fmla="*/ 1994064 h 2397608"/>
              <a:gd name="connsiteX10943" fmla="*/ 5234234 w 5675092"/>
              <a:gd name="connsiteY10943" fmla="*/ 1992511 h 2397608"/>
              <a:gd name="connsiteX10944" fmla="*/ 5254766 w 5675092"/>
              <a:gd name="connsiteY10944" fmla="*/ 2011080 h 2397608"/>
              <a:gd name="connsiteX10945" fmla="*/ 5271037 w 5675092"/>
              <a:gd name="connsiteY10945" fmla="*/ 2007479 h 2397608"/>
              <a:gd name="connsiteX10946" fmla="*/ 5279597 w 5675092"/>
              <a:gd name="connsiteY10946" fmla="*/ 2011889 h 2397608"/>
              <a:gd name="connsiteX10947" fmla="*/ 5277702 w 5675092"/>
              <a:gd name="connsiteY10947" fmla="*/ 2024495 h 2397608"/>
              <a:gd name="connsiteX10948" fmla="*/ 5269649 w 5675092"/>
              <a:gd name="connsiteY10948" fmla="*/ 2027538 h 2397608"/>
              <a:gd name="connsiteX10949" fmla="*/ 5289000 w 5675092"/>
              <a:gd name="connsiteY10949" fmla="*/ 2028719 h 2397608"/>
              <a:gd name="connsiteX10950" fmla="*/ 5295155 w 5675092"/>
              <a:gd name="connsiteY10950" fmla="*/ 2038283 h 2397608"/>
              <a:gd name="connsiteX10951" fmla="*/ 5295324 w 5675092"/>
              <a:gd name="connsiteY10951" fmla="*/ 2040767 h 2397608"/>
              <a:gd name="connsiteX10952" fmla="*/ 5287439 w 5675092"/>
              <a:gd name="connsiteY10952" fmla="*/ 2046294 h 2397608"/>
              <a:gd name="connsiteX10953" fmla="*/ 5288114 w 5675092"/>
              <a:gd name="connsiteY10953" fmla="*/ 2056230 h 2397608"/>
              <a:gd name="connsiteX10954" fmla="*/ 5293932 w 5675092"/>
              <a:gd name="connsiteY10954" fmla="*/ 2060825 h 2397608"/>
              <a:gd name="connsiteX10955" fmla="*/ 5282972 w 5675092"/>
              <a:gd name="connsiteY10955" fmla="*/ 2061570 h 2397608"/>
              <a:gd name="connsiteX10956" fmla="*/ 5279052 w 5675092"/>
              <a:gd name="connsiteY10956" fmla="*/ 2044367 h 2397608"/>
              <a:gd name="connsiteX10957" fmla="*/ 5260879 w 5675092"/>
              <a:gd name="connsiteY10957" fmla="*/ 2060575 h 2397608"/>
              <a:gd name="connsiteX10958" fmla="*/ 5257634 w 5675092"/>
              <a:gd name="connsiteY10958" fmla="*/ 2053308 h 2397608"/>
              <a:gd name="connsiteX10959" fmla="*/ 5250256 w 5675092"/>
              <a:gd name="connsiteY10959" fmla="*/ 2066287 h 2397608"/>
              <a:gd name="connsiteX10960" fmla="*/ 5245113 w 5675092"/>
              <a:gd name="connsiteY10960" fmla="*/ 2071627 h 2397608"/>
              <a:gd name="connsiteX10961" fmla="*/ 5255904 w 5675092"/>
              <a:gd name="connsiteY10961" fmla="*/ 2068399 h 2397608"/>
              <a:gd name="connsiteX10962" fmla="*/ 5261385 w 5675092"/>
              <a:gd name="connsiteY10962" fmla="*/ 2068027 h 2397608"/>
              <a:gd name="connsiteX10963" fmla="*/ 5267712 w 5675092"/>
              <a:gd name="connsiteY10963" fmla="*/ 2080074 h 2397608"/>
              <a:gd name="connsiteX10964" fmla="*/ 5281414 w 5675092"/>
              <a:gd name="connsiteY10964" fmla="*/ 2079144 h 2397608"/>
              <a:gd name="connsiteX10965" fmla="*/ 5282427 w 5675092"/>
              <a:gd name="connsiteY10965" fmla="*/ 2094048 h 2397608"/>
              <a:gd name="connsiteX10966" fmla="*/ 5274036 w 5675092"/>
              <a:gd name="connsiteY10966" fmla="*/ 2092123 h 2397608"/>
              <a:gd name="connsiteX10967" fmla="*/ 5277786 w 5675092"/>
              <a:gd name="connsiteY10967" fmla="*/ 2106841 h 2397608"/>
              <a:gd name="connsiteX10968" fmla="*/ 5283439 w 5675092"/>
              <a:gd name="connsiteY10968" fmla="*/ 2108952 h 2397608"/>
              <a:gd name="connsiteX10969" fmla="*/ 5284451 w 5675092"/>
              <a:gd name="connsiteY10969" fmla="*/ 2123857 h 2397608"/>
              <a:gd name="connsiteX10970" fmla="*/ 5279305 w 5675092"/>
              <a:gd name="connsiteY10970" fmla="*/ 2129197 h 2397608"/>
              <a:gd name="connsiteX10971" fmla="*/ 5273656 w 5675092"/>
              <a:gd name="connsiteY10971" fmla="*/ 2127085 h 2397608"/>
              <a:gd name="connsiteX10972" fmla="*/ 5271424 w 5675092"/>
              <a:gd name="connsiteY10972" fmla="*/ 2134724 h 2397608"/>
              <a:gd name="connsiteX10973" fmla="*/ 5280655 w 5675092"/>
              <a:gd name="connsiteY10973" fmla="*/ 2149069 h 2397608"/>
              <a:gd name="connsiteX10974" fmla="*/ 5280992 w 5675092"/>
              <a:gd name="connsiteY10974" fmla="*/ 2154037 h 2397608"/>
              <a:gd name="connsiteX10975" fmla="*/ 5269863 w 5675092"/>
              <a:gd name="connsiteY10975" fmla="*/ 2152298 h 2397608"/>
              <a:gd name="connsiteX10976" fmla="*/ 5270875 w 5675092"/>
              <a:gd name="connsiteY10976" fmla="*/ 2167202 h 2397608"/>
              <a:gd name="connsiteX10977" fmla="*/ 5276524 w 5675092"/>
              <a:gd name="connsiteY10977" fmla="*/ 2169314 h 2397608"/>
              <a:gd name="connsiteX10978" fmla="*/ 5262147 w 5675092"/>
              <a:gd name="connsiteY10978" fmla="*/ 2160308 h 2397608"/>
              <a:gd name="connsiteX10979" fmla="*/ 5259737 w 5675092"/>
              <a:gd name="connsiteY10979" fmla="*/ 2165479 h 2397608"/>
              <a:gd name="connsiteX10980" fmla="*/ 5254813 w 5675092"/>
              <a:gd name="connsiteY10980" fmla="*/ 2173907 h 2397608"/>
              <a:gd name="connsiteX10981" fmla="*/ 5249121 w 5675092"/>
              <a:gd name="connsiteY10981" fmla="*/ 2171175 h 2397608"/>
              <a:gd name="connsiteX10982" fmla="*/ 5244315 w 5675092"/>
              <a:gd name="connsiteY10982" fmla="*/ 2181484 h 2397608"/>
              <a:gd name="connsiteX10983" fmla="*/ 5238329 w 5675092"/>
              <a:gd name="connsiteY10983" fmla="*/ 2174403 h 2397608"/>
              <a:gd name="connsiteX10984" fmla="*/ 5196885 w 5675092"/>
              <a:gd name="connsiteY10984" fmla="*/ 2172227 h 2397608"/>
              <a:gd name="connsiteX10985" fmla="*/ 5199459 w 5675092"/>
              <a:gd name="connsiteY10985" fmla="*/ 2169557 h 2397608"/>
              <a:gd name="connsiteX10986" fmla="*/ 5163664 w 5675092"/>
              <a:gd name="connsiteY10986" fmla="*/ 2169493 h 2397608"/>
              <a:gd name="connsiteX10987" fmla="*/ 5164170 w 5675092"/>
              <a:gd name="connsiteY10987" fmla="*/ 2176945 h 2397608"/>
              <a:gd name="connsiteX10988" fmla="*/ 5161432 w 5675092"/>
              <a:gd name="connsiteY10988" fmla="*/ 2177131 h 2397608"/>
              <a:gd name="connsiteX10989" fmla="*/ 5161770 w 5675092"/>
              <a:gd name="connsiteY10989" fmla="*/ 2182099 h 2397608"/>
              <a:gd name="connsiteX10990" fmla="*/ 5167418 w 5675092"/>
              <a:gd name="connsiteY10990" fmla="*/ 2184211 h 2397608"/>
              <a:gd name="connsiteX10991" fmla="*/ 5109873 w 5675092"/>
              <a:gd name="connsiteY10991" fmla="*/ 2188119 h 2397608"/>
              <a:gd name="connsiteX10992" fmla="*/ 5108131 w 5675092"/>
              <a:gd name="connsiteY10992" fmla="*/ 2187720 h 2397608"/>
              <a:gd name="connsiteX10993" fmla="*/ 5108076 w 5675092"/>
              <a:gd name="connsiteY10993" fmla="*/ 2188431 h 2397608"/>
              <a:gd name="connsiteX10994" fmla="*/ 5110651 w 5675092"/>
              <a:gd name="connsiteY10994" fmla="*/ 2190653 h 2397608"/>
              <a:gd name="connsiteX10995" fmla="*/ 5103416 w 5675092"/>
              <a:gd name="connsiteY10995" fmla="*/ 2191144 h 2397608"/>
              <a:gd name="connsiteX10996" fmla="*/ 5103159 w 5675092"/>
              <a:gd name="connsiteY10996" fmla="*/ 2187362 h 2397608"/>
              <a:gd name="connsiteX10997" fmla="*/ 5102479 w 5675092"/>
              <a:gd name="connsiteY10997" fmla="*/ 2187569 h 2397608"/>
              <a:gd name="connsiteX10998" fmla="*/ 5101819 w 5675092"/>
              <a:gd name="connsiteY10998" fmla="*/ 2191162 h 2397608"/>
              <a:gd name="connsiteX10999" fmla="*/ 5101867 w 5675092"/>
              <a:gd name="connsiteY10999" fmla="*/ 2186791 h 2397608"/>
              <a:gd name="connsiteX11000" fmla="*/ 5103093 w 5675092"/>
              <a:gd name="connsiteY11000" fmla="*/ 2186383 h 2397608"/>
              <a:gd name="connsiteX11001" fmla="*/ 5103001 w 5675092"/>
              <a:gd name="connsiteY11001" fmla="*/ 2185042 h 2397608"/>
              <a:gd name="connsiteX11002" fmla="*/ 5095496 w 5675092"/>
              <a:gd name="connsiteY11002" fmla="*/ 2179114 h 2397608"/>
              <a:gd name="connsiteX11003" fmla="*/ 5076313 w 5675092"/>
              <a:gd name="connsiteY11003" fmla="*/ 2180417 h 2397608"/>
              <a:gd name="connsiteX11004" fmla="*/ 5037950 w 5675092"/>
              <a:gd name="connsiteY11004" fmla="*/ 2183023 h 2397608"/>
              <a:gd name="connsiteX11005" fmla="*/ 4990689 w 5675092"/>
              <a:gd name="connsiteY11005" fmla="*/ 2176251 h 2397608"/>
              <a:gd name="connsiteX11006" fmla="*/ 4988285 w 5675092"/>
              <a:gd name="connsiteY11006" fmla="*/ 2181405 h 2397608"/>
              <a:gd name="connsiteX11007" fmla="*/ 4979557 w 5675092"/>
              <a:gd name="connsiteY11007" fmla="*/ 2174511 h 2397608"/>
              <a:gd name="connsiteX11008" fmla="*/ 4974414 w 5675092"/>
              <a:gd name="connsiteY11008" fmla="*/ 2179852 h 2397608"/>
              <a:gd name="connsiteX11009" fmla="*/ 4968428 w 5675092"/>
              <a:gd name="connsiteY11009" fmla="*/ 2172772 h 2397608"/>
              <a:gd name="connsiteX11010" fmla="*/ 4960712 w 5675092"/>
              <a:gd name="connsiteY11010" fmla="*/ 2180782 h 2397608"/>
              <a:gd name="connsiteX11011" fmla="*/ 4949752 w 5675092"/>
              <a:gd name="connsiteY11011" fmla="*/ 2181527 h 2397608"/>
              <a:gd name="connsiteX11012" fmla="*/ 4885545 w 5675092"/>
              <a:gd name="connsiteY11012" fmla="*/ 2168420 h 2397608"/>
              <a:gd name="connsiteX11013" fmla="*/ 4893257 w 5675092"/>
              <a:gd name="connsiteY11013" fmla="*/ 2160410 h 2397608"/>
              <a:gd name="connsiteX11014" fmla="*/ 4910713 w 5675092"/>
              <a:gd name="connsiteY11014" fmla="*/ 2174197 h 2397608"/>
              <a:gd name="connsiteX11015" fmla="*/ 4927321 w 5675092"/>
              <a:gd name="connsiteY11015" fmla="*/ 2175564 h 2397608"/>
              <a:gd name="connsiteX11016" fmla="*/ 4938286 w 5675092"/>
              <a:gd name="connsiteY11016" fmla="*/ 2174819 h 2397608"/>
              <a:gd name="connsiteX11017" fmla="*/ 4940686 w 5675092"/>
              <a:gd name="connsiteY11017" fmla="*/ 2169665 h 2397608"/>
              <a:gd name="connsiteX11018" fmla="*/ 4909870 w 5675092"/>
              <a:gd name="connsiteY11018" fmla="*/ 2161776 h 2397608"/>
              <a:gd name="connsiteX11019" fmla="*/ 4948234 w 5675092"/>
              <a:gd name="connsiteY11019" fmla="*/ 2159170 h 2397608"/>
              <a:gd name="connsiteX11020" fmla="*/ 4950469 w 5675092"/>
              <a:gd name="connsiteY11020" fmla="*/ 2151532 h 2397608"/>
              <a:gd name="connsiteX11021" fmla="*/ 4986092 w 5675092"/>
              <a:gd name="connsiteY11021" fmla="*/ 2149112 h 2397608"/>
              <a:gd name="connsiteX11022" fmla="*/ 5013832 w 5675092"/>
              <a:gd name="connsiteY11022" fmla="*/ 2152220 h 2397608"/>
              <a:gd name="connsiteX11023" fmla="*/ 5030442 w 5675092"/>
              <a:gd name="connsiteY11023" fmla="*/ 2153587 h 2397608"/>
              <a:gd name="connsiteX11024" fmla="*/ 5027534 w 5675092"/>
              <a:gd name="connsiteY11024" fmla="*/ 2151289 h 2397608"/>
              <a:gd name="connsiteX11025" fmla="*/ 5041067 w 5675092"/>
              <a:gd name="connsiteY11025" fmla="*/ 2147874 h 2397608"/>
              <a:gd name="connsiteX11026" fmla="*/ 5072053 w 5675092"/>
              <a:gd name="connsiteY11026" fmla="*/ 2158247 h 2397608"/>
              <a:gd name="connsiteX11027" fmla="*/ 5074120 w 5675092"/>
              <a:gd name="connsiteY11027" fmla="*/ 2148125 h 2397608"/>
              <a:gd name="connsiteX11028" fmla="*/ 5091067 w 5675092"/>
              <a:gd name="connsiteY11028" fmla="*/ 2154460 h 2397608"/>
              <a:gd name="connsiteX11029" fmla="*/ 5131497 w 5675092"/>
              <a:gd name="connsiteY11029" fmla="*/ 2141732 h 2397608"/>
              <a:gd name="connsiteX11030" fmla="*/ 5061638 w 5675092"/>
              <a:gd name="connsiteY11030" fmla="*/ 2126512 h 2397608"/>
              <a:gd name="connsiteX11031" fmla="*/ 5084068 w 5675092"/>
              <a:gd name="connsiteY11031" fmla="*/ 2132476 h 2397608"/>
              <a:gd name="connsiteX11032" fmla="*/ 5086964 w 5675092"/>
              <a:gd name="connsiteY11032" fmla="*/ 2127518 h 2397608"/>
              <a:gd name="connsiteX11033" fmla="*/ 5098497 w 5675092"/>
              <a:gd name="connsiteY11033" fmla="*/ 2132120 h 2397608"/>
              <a:gd name="connsiteX11034" fmla="*/ 5114378 w 5675092"/>
              <a:gd name="connsiteY11034" fmla="*/ 2132912 h 2397608"/>
              <a:gd name="connsiteX11035" fmla="*/ 5102164 w 5675092"/>
              <a:gd name="connsiteY11035" fmla="*/ 2125320 h 2397608"/>
              <a:gd name="connsiteX11036" fmla="*/ 5087127 w 5675092"/>
              <a:gd name="connsiteY11036" fmla="*/ 2127238 h 2397608"/>
              <a:gd name="connsiteX11037" fmla="*/ 5089000 w 5675092"/>
              <a:gd name="connsiteY11037" fmla="*/ 2124031 h 2397608"/>
              <a:gd name="connsiteX11038" fmla="*/ 5094185 w 5675092"/>
              <a:gd name="connsiteY11038" fmla="*/ 2119311 h 2397608"/>
              <a:gd name="connsiteX11039" fmla="*/ 5064781 w 5675092"/>
              <a:gd name="connsiteY11039" fmla="*/ 2119554 h 2397608"/>
              <a:gd name="connsiteX11040" fmla="*/ 5064634 w 5675092"/>
              <a:gd name="connsiteY11040" fmla="*/ 2119732 h 2397608"/>
              <a:gd name="connsiteX11041" fmla="*/ 5065741 w 5675092"/>
              <a:gd name="connsiteY11041" fmla="*/ 2121178 h 2397608"/>
              <a:gd name="connsiteX11042" fmla="*/ 5062414 w 5675092"/>
              <a:gd name="connsiteY11042" fmla="*/ 2123505 h 2397608"/>
              <a:gd name="connsiteX11043" fmla="*/ 5061634 w 5675092"/>
              <a:gd name="connsiteY11043" fmla="*/ 2123376 h 2397608"/>
              <a:gd name="connsiteX11044" fmla="*/ 5058900 w 5675092"/>
              <a:gd name="connsiteY11044" fmla="*/ 2126698 h 2397608"/>
              <a:gd name="connsiteX11045" fmla="*/ 5060006 w 5675092"/>
              <a:gd name="connsiteY11045" fmla="*/ 2123107 h 2397608"/>
              <a:gd name="connsiteX11046" fmla="*/ 5057643 w 5675092"/>
              <a:gd name="connsiteY11046" fmla="*/ 2122716 h 2397608"/>
              <a:gd name="connsiteX11047" fmla="*/ 5055412 w 5675092"/>
              <a:gd name="connsiteY11047" fmla="*/ 2115986 h 2397608"/>
              <a:gd name="connsiteX11048" fmla="*/ 5051094 w 5675092"/>
              <a:gd name="connsiteY11048" fmla="*/ 2118183 h 2397608"/>
              <a:gd name="connsiteX11049" fmla="*/ 5035964 w 5675092"/>
              <a:gd name="connsiteY11049" fmla="*/ 2113284 h 2397608"/>
              <a:gd name="connsiteX11050" fmla="*/ 5036639 w 5675092"/>
              <a:gd name="connsiteY11050" fmla="*/ 2123220 h 2397608"/>
              <a:gd name="connsiteX11051" fmla="*/ 5003754 w 5675092"/>
              <a:gd name="connsiteY11051" fmla="*/ 2125454 h 2397608"/>
              <a:gd name="connsiteX11052" fmla="*/ 4990390 w 5675092"/>
              <a:gd name="connsiteY11052" fmla="*/ 2131352 h 2397608"/>
              <a:gd name="connsiteX11053" fmla="*/ 4979093 w 5675092"/>
              <a:gd name="connsiteY11053" fmla="*/ 2127129 h 2397608"/>
              <a:gd name="connsiteX11054" fmla="*/ 4971208 w 5675092"/>
              <a:gd name="connsiteY11054" fmla="*/ 2132655 h 2397608"/>
              <a:gd name="connsiteX11055" fmla="*/ 4951857 w 5675092"/>
              <a:gd name="connsiteY11055" fmla="*/ 2131474 h 2397608"/>
              <a:gd name="connsiteX11056" fmla="*/ 4941235 w 5675092"/>
              <a:gd name="connsiteY11056" fmla="*/ 2137186 h 2397608"/>
              <a:gd name="connsiteX11057" fmla="*/ 4927195 w 5675092"/>
              <a:gd name="connsiteY11057" fmla="*/ 2133149 h 2397608"/>
              <a:gd name="connsiteX11058" fmla="*/ 4919479 w 5675092"/>
              <a:gd name="connsiteY11058" fmla="*/ 2141159 h 2397608"/>
              <a:gd name="connsiteX11059" fmla="*/ 4883351 w 5675092"/>
              <a:gd name="connsiteY11059" fmla="*/ 2136127 h 2397608"/>
              <a:gd name="connsiteX11060" fmla="*/ 4880272 w 5675092"/>
              <a:gd name="connsiteY11060" fmla="*/ 2131345 h 2397608"/>
              <a:gd name="connsiteX11061" fmla="*/ 4852868 w 5675092"/>
              <a:gd name="connsiteY11061" fmla="*/ 2133207 h 2397608"/>
              <a:gd name="connsiteX11062" fmla="*/ 4836259 w 5675092"/>
              <a:gd name="connsiteY11062" fmla="*/ 2131839 h 2397608"/>
              <a:gd name="connsiteX11063" fmla="*/ 4830403 w 5675092"/>
              <a:gd name="connsiteY11063" fmla="*/ 2130482 h 2397608"/>
              <a:gd name="connsiteX11064" fmla="*/ 4826781 w 5675092"/>
              <a:gd name="connsiteY11064" fmla="*/ 2129312 h 2397608"/>
              <a:gd name="connsiteX11065" fmla="*/ 4825622 w 5675092"/>
              <a:gd name="connsiteY11065" fmla="*/ 2132977 h 2397608"/>
              <a:gd name="connsiteX11066" fmla="*/ 4831160 w 5675092"/>
              <a:gd name="connsiteY11066" fmla="*/ 2137592 h 2397608"/>
              <a:gd name="connsiteX11067" fmla="*/ 4820760 w 5675092"/>
              <a:gd name="connsiteY11067" fmla="*/ 2138298 h 2397608"/>
              <a:gd name="connsiteX11068" fmla="*/ 4821921 w 5675092"/>
              <a:gd name="connsiteY11068" fmla="*/ 2131357 h 2397608"/>
              <a:gd name="connsiteX11069" fmla="*/ 4820499 w 5675092"/>
              <a:gd name="connsiteY11069" fmla="*/ 2128005 h 2397608"/>
              <a:gd name="connsiteX11070" fmla="*/ 4816635 w 5675092"/>
              <a:gd name="connsiteY11070" fmla="*/ 2127908 h 2397608"/>
              <a:gd name="connsiteX11071" fmla="*/ 4814336 w 5675092"/>
              <a:gd name="connsiteY11071" fmla="*/ 2133328 h 2397608"/>
              <a:gd name="connsiteX11072" fmla="*/ 4812307 w 5675092"/>
              <a:gd name="connsiteY11072" fmla="*/ 2128787 h 2397608"/>
              <a:gd name="connsiteX11073" fmla="*/ 4809215 w 5675092"/>
              <a:gd name="connsiteY11073" fmla="*/ 2126804 h 2397608"/>
              <a:gd name="connsiteX11074" fmla="*/ 4808092 w 5675092"/>
              <a:gd name="connsiteY11074" fmla="*/ 2127127 h 2397608"/>
              <a:gd name="connsiteX11075" fmla="*/ 4806952 w 5675092"/>
              <a:gd name="connsiteY11075" fmla="*/ 2131022 h 2397608"/>
              <a:gd name="connsiteX11076" fmla="*/ 4803375 w 5675092"/>
              <a:gd name="connsiteY11076" fmla="*/ 2134073 h 2397608"/>
              <a:gd name="connsiteX11077" fmla="*/ 4801960 w 5675092"/>
              <a:gd name="connsiteY11077" fmla="*/ 2130700 h 2397608"/>
              <a:gd name="connsiteX11078" fmla="*/ 4800798 w 5675092"/>
              <a:gd name="connsiteY11078" fmla="*/ 2132626 h 2397608"/>
              <a:gd name="connsiteX11079" fmla="*/ 4799788 w 5675092"/>
              <a:gd name="connsiteY11079" fmla="*/ 2137227 h 2397608"/>
              <a:gd name="connsiteX11080" fmla="*/ 4796684 w 5675092"/>
              <a:gd name="connsiteY11080" fmla="*/ 2129951 h 2397608"/>
              <a:gd name="connsiteX11081" fmla="*/ 4789727 w 5675092"/>
              <a:gd name="connsiteY11081" fmla="*/ 2142901 h 2397608"/>
              <a:gd name="connsiteX11082" fmla="*/ 4784864 w 5675092"/>
              <a:gd name="connsiteY11082" fmla="*/ 2148222 h 2397608"/>
              <a:gd name="connsiteX11083" fmla="*/ 4795095 w 5675092"/>
              <a:gd name="connsiteY11083" fmla="*/ 2145032 h 2397608"/>
              <a:gd name="connsiteX11084" fmla="*/ 4800295 w 5675092"/>
              <a:gd name="connsiteY11084" fmla="*/ 2144679 h 2397608"/>
              <a:gd name="connsiteX11085" fmla="*/ 4806342 w 5675092"/>
              <a:gd name="connsiteY11085" fmla="*/ 2156746 h 2397608"/>
              <a:gd name="connsiteX11086" fmla="*/ 4819343 w 5675092"/>
              <a:gd name="connsiteY11086" fmla="*/ 2155862 h 2397608"/>
              <a:gd name="connsiteX11087" fmla="*/ 4820355 w 5675092"/>
              <a:gd name="connsiteY11087" fmla="*/ 2170767 h 2397608"/>
              <a:gd name="connsiteX11088" fmla="*/ 4812385 w 5675092"/>
              <a:gd name="connsiteY11088" fmla="*/ 2168813 h 2397608"/>
              <a:gd name="connsiteX11089" fmla="*/ 4815996 w 5675092"/>
              <a:gd name="connsiteY11089" fmla="*/ 2183540 h 2397608"/>
              <a:gd name="connsiteX11090" fmla="*/ 4821367 w 5675092"/>
              <a:gd name="connsiteY11090" fmla="*/ 2185671 h 2397608"/>
              <a:gd name="connsiteX11091" fmla="*/ 4822380 w 5675092"/>
              <a:gd name="connsiteY11091" fmla="*/ 2200575 h 2397608"/>
              <a:gd name="connsiteX11092" fmla="*/ 4817514 w 5675092"/>
              <a:gd name="connsiteY11092" fmla="*/ 2205897 h 2397608"/>
              <a:gd name="connsiteX11093" fmla="*/ 4812145 w 5675092"/>
              <a:gd name="connsiteY11093" fmla="*/ 2203766 h 2397608"/>
              <a:gd name="connsiteX11094" fmla="*/ 4810054 w 5675092"/>
              <a:gd name="connsiteY11094" fmla="*/ 2211394 h 2397608"/>
              <a:gd name="connsiteX11095" fmla="*/ 4818864 w 5675092"/>
              <a:gd name="connsiteY11095" fmla="*/ 2225769 h 2397608"/>
              <a:gd name="connsiteX11096" fmla="*/ 4819201 w 5675092"/>
              <a:gd name="connsiteY11096" fmla="*/ 2230737 h 2397608"/>
              <a:gd name="connsiteX11097" fmla="*/ 4808633 w 5675092"/>
              <a:gd name="connsiteY11097" fmla="*/ 2228959 h 2397608"/>
              <a:gd name="connsiteX11098" fmla="*/ 4809645 w 5675092"/>
              <a:gd name="connsiteY11098" fmla="*/ 2243863 h 2397608"/>
              <a:gd name="connsiteX11099" fmla="*/ 4815014 w 5675092"/>
              <a:gd name="connsiteY11099" fmla="*/ 2245994 h 2397608"/>
              <a:gd name="connsiteX11100" fmla="*/ 4801338 w 5675092"/>
              <a:gd name="connsiteY11100" fmla="*/ 2236941 h 2397608"/>
              <a:gd name="connsiteX11101" fmla="*/ 4799069 w 5675092"/>
              <a:gd name="connsiteY11101" fmla="*/ 2242101 h 2397608"/>
              <a:gd name="connsiteX11102" fmla="*/ 4794424 w 5675092"/>
              <a:gd name="connsiteY11102" fmla="*/ 2250512 h 2397608"/>
              <a:gd name="connsiteX11103" fmla="*/ 4789012 w 5675092"/>
              <a:gd name="connsiteY11103" fmla="*/ 2247761 h 2397608"/>
              <a:gd name="connsiteX11104" fmla="*/ 4784487 w 5675092"/>
              <a:gd name="connsiteY11104" fmla="*/ 2258050 h 2397608"/>
              <a:gd name="connsiteX11105" fmla="*/ 4778781 w 5675092"/>
              <a:gd name="connsiteY11105" fmla="*/ 2250951 h 2397608"/>
              <a:gd name="connsiteX11106" fmla="*/ 4739440 w 5675092"/>
              <a:gd name="connsiteY11106" fmla="*/ 2248632 h 2397608"/>
              <a:gd name="connsiteX11107" fmla="*/ 4741873 w 5675092"/>
              <a:gd name="connsiteY11107" fmla="*/ 2245971 h 2397608"/>
              <a:gd name="connsiteX11108" fmla="*/ 4707901 w 5675092"/>
              <a:gd name="connsiteY11108" fmla="*/ 2245783 h 2397608"/>
              <a:gd name="connsiteX11109" fmla="*/ 4708407 w 5675092"/>
              <a:gd name="connsiteY11109" fmla="*/ 2253235 h 2397608"/>
              <a:gd name="connsiteX11110" fmla="*/ 4705809 w 5675092"/>
              <a:gd name="connsiteY11110" fmla="*/ 2253412 h 2397608"/>
              <a:gd name="connsiteX11111" fmla="*/ 4706146 w 5675092"/>
              <a:gd name="connsiteY11111" fmla="*/ 2258380 h 2397608"/>
              <a:gd name="connsiteX11112" fmla="*/ 4711515 w 5675092"/>
              <a:gd name="connsiteY11112" fmla="*/ 2260510 h 2397608"/>
              <a:gd name="connsiteX11113" fmla="*/ 4656912 w 5675092"/>
              <a:gd name="connsiteY11113" fmla="*/ 2264219 h 2397608"/>
              <a:gd name="connsiteX11114" fmla="*/ 4655257 w 5675092"/>
              <a:gd name="connsiteY11114" fmla="*/ 2263814 h 2397608"/>
              <a:gd name="connsiteX11115" fmla="*/ 4655209 w 5675092"/>
              <a:gd name="connsiteY11115" fmla="*/ 2264525 h 2397608"/>
              <a:gd name="connsiteX11116" fmla="*/ 4657659 w 5675092"/>
              <a:gd name="connsiteY11116" fmla="*/ 2266755 h 2397608"/>
              <a:gd name="connsiteX11117" fmla="*/ 4650795 w 5675092"/>
              <a:gd name="connsiteY11117" fmla="*/ 2267221 h 2397608"/>
              <a:gd name="connsiteX11118" fmla="*/ 4650538 w 5675092"/>
              <a:gd name="connsiteY11118" fmla="*/ 2263439 h 2397608"/>
              <a:gd name="connsiteX11119" fmla="*/ 4649893 w 5675092"/>
              <a:gd name="connsiteY11119" fmla="*/ 2263644 h 2397608"/>
              <a:gd name="connsiteX11120" fmla="*/ 4649279 w 5675092"/>
              <a:gd name="connsiteY11120" fmla="*/ 2267233 h 2397608"/>
              <a:gd name="connsiteX11121" fmla="*/ 4649310 w 5675092"/>
              <a:gd name="connsiteY11121" fmla="*/ 2262864 h 2397608"/>
              <a:gd name="connsiteX11122" fmla="*/ 4650472 w 5675092"/>
              <a:gd name="connsiteY11122" fmla="*/ 2262460 h 2397608"/>
              <a:gd name="connsiteX11123" fmla="*/ 4650381 w 5675092"/>
              <a:gd name="connsiteY11123" fmla="*/ 2261119 h 2397608"/>
              <a:gd name="connsiteX11124" fmla="*/ 4643236 w 5675092"/>
              <a:gd name="connsiteY11124" fmla="*/ 2255166 h 2397608"/>
              <a:gd name="connsiteX11125" fmla="*/ 4625035 w 5675092"/>
              <a:gd name="connsiteY11125" fmla="*/ 2256403 h 2397608"/>
              <a:gd name="connsiteX11126" fmla="*/ 4588634 w 5675092"/>
              <a:gd name="connsiteY11126" fmla="*/ 2258875 h 2397608"/>
              <a:gd name="connsiteX11127" fmla="*/ 4543756 w 5675092"/>
              <a:gd name="connsiteY11127" fmla="*/ 2251941 h 2397608"/>
              <a:gd name="connsiteX11128" fmla="*/ 4541492 w 5675092"/>
              <a:gd name="connsiteY11128" fmla="*/ 2257086 h 2397608"/>
              <a:gd name="connsiteX11129" fmla="*/ 4533184 w 5675092"/>
              <a:gd name="connsiteY11129" fmla="*/ 2250163 h 2397608"/>
              <a:gd name="connsiteX11130" fmla="*/ 4528322 w 5675092"/>
              <a:gd name="connsiteY11130" fmla="*/ 2255485 h 2397608"/>
              <a:gd name="connsiteX11131" fmla="*/ 4522616 w 5675092"/>
              <a:gd name="connsiteY11131" fmla="*/ 2248386 h 2397608"/>
              <a:gd name="connsiteX11132" fmla="*/ 4515320 w 5675092"/>
              <a:gd name="connsiteY11132" fmla="*/ 2256368 h 2397608"/>
              <a:gd name="connsiteX11133" fmla="*/ 4504921 w 5675092"/>
              <a:gd name="connsiteY11133" fmla="*/ 2257075 h 2397608"/>
              <a:gd name="connsiteX11134" fmla="*/ 4443938 w 5675092"/>
              <a:gd name="connsiteY11134" fmla="*/ 2243749 h 2397608"/>
              <a:gd name="connsiteX11135" fmla="*/ 4451230 w 5675092"/>
              <a:gd name="connsiteY11135" fmla="*/ 2235767 h 2397608"/>
              <a:gd name="connsiteX11136" fmla="*/ 4467845 w 5675092"/>
              <a:gd name="connsiteY11136" fmla="*/ 2249611 h 2397608"/>
              <a:gd name="connsiteX11137" fmla="*/ 4483613 w 5675092"/>
              <a:gd name="connsiteY11137" fmla="*/ 2251035 h 2397608"/>
              <a:gd name="connsiteX11138" fmla="*/ 4494016 w 5675092"/>
              <a:gd name="connsiteY11138" fmla="*/ 2250329 h 2397608"/>
              <a:gd name="connsiteX11139" fmla="*/ 4496276 w 5675092"/>
              <a:gd name="connsiteY11139" fmla="*/ 2245184 h 2397608"/>
              <a:gd name="connsiteX11140" fmla="*/ 4467001 w 5675092"/>
              <a:gd name="connsiteY11140" fmla="*/ 2237191 h 2397608"/>
              <a:gd name="connsiteX11141" fmla="*/ 4503403 w 5675092"/>
              <a:gd name="connsiteY11141" fmla="*/ 2234718 h 2397608"/>
              <a:gd name="connsiteX11142" fmla="*/ 4505498 w 5675092"/>
              <a:gd name="connsiteY11142" fmla="*/ 2227089 h 2397608"/>
              <a:gd name="connsiteX11143" fmla="*/ 4539298 w 5675092"/>
              <a:gd name="connsiteY11143" fmla="*/ 2224794 h 2397608"/>
              <a:gd name="connsiteX11144" fmla="*/ 4565638 w 5675092"/>
              <a:gd name="connsiteY11144" fmla="*/ 2227996 h 2397608"/>
              <a:gd name="connsiteX11145" fmla="*/ 4581406 w 5675092"/>
              <a:gd name="connsiteY11145" fmla="*/ 2229420 h 2397608"/>
              <a:gd name="connsiteX11146" fmla="*/ 4578639 w 5675092"/>
              <a:gd name="connsiteY11146" fmla="*/ 2227113 h 2397608"/>
              <a:gd name="connsiteX11147" fmla="*/ 4591471 w 5675092"/>
              <a:gd name="connsiteY11147" fmla="*/ 2223745 h 2397608"/>
              <a:gd name="connsiteX11148" fmla="*/ 4620915 w 5675092"/>
              <a:gd name="connsiteY11148" fmla="*/ 2234223 h 2397608"/>
              <a:gd name="connsiteX11149" fmla="*/ 4622842 w 5675092"/>
              <a:gd name="connsiteY11149" fmla="*/ 2224110 h 2397608"/>
              <a:gd name="connsiteX11150" fmla="*/ 4638947 w 5675092"/>
              <a:gd name="connsiteY11150" fmla="*/ 2230503 h 2397608"/>
              <a:gd name="connsiteX11151" fmla="*/ 4677276 w 5675092"/>
              <a:gd name="connsiteY11151" fmla="*/ 2217917 h 2397608"/>
              <a:gd name="connsiteX11152" fmla="*/ 4610921 w 5675092"/>
              <a:gd name="connsiteY11152" fmla="*/ 2202460 h 2397608"/>
              <a:gd name="connsiteX11153" fmla="*/ 4632229 w 5675092"/>
              <a:gd name="connsiteY11153" fmla="*/ 2208500 h 2397608"/>
              <a:gd name="connsiteX11154" fmla="*/ 4634960 w 5675092"/>
              <a:gd name="connsiteY11154" fmla="*/ 2203552 h 2397608"/>
              <a:gd name="connsiteX11155" fmla="*/ 4645922 w 5675092"/>
              <a:gd name="connsiteY11155" fmla="*/ 2208193 h 2397608"/>
              <a:gd name="connsiteX11156" fmla="*/ 4660998 w 5675092"/>
              <a:gd name="connsiteY11156" fmla="*/ 2209041 h 2397608"/>
              <a:gd name="connsiteX11157" fmla="*/ 4649379 w 5675092"/>
              <a:gd name="connsiteY11157" fmla="*/ 2201408 h 2397608"/>
              <a:gd name="connsiteX11158" fmla="*/ 4635114 w 5675092"/>
              <a:gd name="connsiteY11158" fmla="*/ 2203274 h 2397608"/>
              <a:gd name="connsiteX11159" fmla="*/ 4636880 w 5675092"/>
              <a:gd name="connsiteY11159" fmla="*/ 2200074 h 2397608"/>
              <a:gd name="connsiteX11160" fmla="*/ 4641785 w 5675092"/>
              <a:gd name="connsiteY11160" fmla="*/ 2195373 h 2397608"/>
              <a:gd name="connsiteX11161" fmla="*/ 4613879 w 5675092"/>
              <a:gd name="connsiteY11161" fmla="*/ 2195514 h 2397608"/>
              <a:gd name="connsiteX11162" fmla="*/ 4613741 w 5675092"/>
              <a:gd name="connsiteY11162" fmla="*/ 2195692 h 2397608"/>
              <a:gd name="connsiteX11163" fmla="*/ 4614797 w 5675092"/>
              <a:gd name="connsiteY11163" fmla="*/ 2197141 h 2397608"/>
              <a:gd name="connsiteX11164" fmla="*/ 4611647 w 5675092"/>
              <a:gd name="connsiteY11164" fmla="*/ 2199456 h 2397608"/>
              <a:gd name="connsiteX11165" fmla="*/ 4610906 w 5675092"/>
              <a:gd name="connsiteY11165" fmla="*/ 2199324 h 2397608"/>
              <a:gd name="connsiteX11166" fmla="*/ 4608323 w 5675092"/>
              <a:gd name="connsiteY11166" fmla="*/ 2202637 h 2397608"/>
              <a:gd name="connsiteX11167" fmla="*/ 4609359 w 5675092"/>
              <a:gd name="connsiteY11167" fmla="*/ 2199050 h 2397608"/>
              <a:gd name="connsiteX11168" fmla="*/ 4607116 w 5675092"/>
              <a:gd name="connsiteY11168" fmla="*/ 2198651 h 2397608"/>
              <a:gd name="connsiteX11169" fmla="*/ 4604975 w 5675092"/>
              <a:gd name="connsiteY11169" fmla="*/ 2191914 h 2397608"/>
              <a:gd name="connsiteX11170" fmla="*/ 4600885 w 5675092"/>
              <a:gd name="connsiteY11170" fmla="*/ 2194096 h 2397608"/>
              <a:gd name="connsiteX11171" fmla="*/ 4586508 w 5675092"/>
              <a:gd name="connsiteY11171" fmla="*/ 2189145 h 2397608"/>
              <a:gd name="connsiteX11172" fmla="*/ 4587183 w 5675092"/>
              <a:gd name="connsiteY11172" fmla="*/ 2199082 h 2397608"/>
              <a:gd name="connsiteX11173" fmla="*/ 4555980 w 5675092"/>
              <a:gd name="connsiteY11173" fmla="*/ 2201201 h 2397608"/>
              <a:gd name="connsiteX11174" fmla="*/ 4543317 w 5675092"/>
              <a:gd name="connsiteY11174" fmla="*/ 2207052 h 2397608"/>
              <a:gd name="connsiteX11175" fmla="*/ 4532580 w 5675092"/>
              <a:gd name="connsiteY11175" fmla="*/ 2202791 h 2397608"/>
              <a:gd name="connsiteX11176" fmla="*/ 4525116 w 5675092"/>
              <a:gd name="connsiteY11176" fmla="*/ 2208288 h 2397608"/>
              <a:gd name="connsiteX11177" fmla="*/ 4506746 w 5675092"/>
              <a:gd name="connsiteY11177" fmla="*/ 2207041 h 2397608"/>
              <a:gd name="connsiteX11178" fmla="*/ 4496685 w 5675092"/>
              <a:gd name="connsiteY11178" fmla="*/ 2212715 h 2397608"/>
              <a:gd name="connsiteX11179" fmla="*/ 4483346 w 5675092"/>
              <a:gd name="connsiteY11179" fmla="*/ 2208630 h 2397608"/>
              <a:gd name="connsiteX11180" fmla="*/ 4476051 w 5675092"/>
              <a:gd name="connsiteY11180" fmla="*/ 2216612 h 2397608"/>
              <a:gd name="connsiteX11181" fmla="*/ 4441744 w 5675092"/>
              <a:gd name="connsiteY11181" fmla="*/ 2211456 h 2397608"/>
              <a:gd name="connsiteX11182" fmla="*/ 4438806 w 5675092"/>
              <a:gd name="connsiteY11182" fmla="*/ 2206664 h 2397608"/>
              <a:gd name="connsiteX11183" fmla="*/ 4412803 w 5675092"/>
              <a:gd name="connsiteY11183" fmla="*/ 2208430 h 2397608"/>
              <a:gd name="connsiteX11184" fmla="*/ 4397035 w 5675092"/>
              <a:gd name="connsiteY11184" fmla="*/ 2207006 h 2397608"/>
              <a:gd name="connsiteX11185" fmla="*/ 4376233 w 5675092"/>
              <a:gd name="connsiteY11185" fmla="*/ 2208419 h 2397608"/>
              <a:gd name="connsiteX11186" fmla="*/ 4370527 w 5675092"/>
              <a:gd name="connsiteY11186" fmla="*/ 2201320 h 2397608"/>
              <a:gd name="connsiteX11187" fmla="*/ 4365833 w 5675092"/>
              <a:gd name="connsiteY11187" fmla="*/ 2209126 h 2397608"/>
              <a:gd name="connsiteX11188" fmla="*/ 4344356 w 5675092"/>
              <a:gd name="connsiteY11188" fmla="*/ 2200603 h 2397608"/>
              <a:gd name="connsiteX11189" fmla="*/ 4305184 w 5675092"/>
              <a:gd name="connsiteY11189" fmla="*/ 2200767 h 2397608"/>
              <a:gd name="connsiteX11190" fmla="*/ 4302924 w 5675092"/>
              <a:gd name="connsiteY11190" fmla="*/ 2205912 h 2397608"/>
              <a:gd name="connsiteX11191" fmla="*/ 4302249 w 5675092"/>
              <a:gd name="connsiteY11191" fmla="*/ 2195976 h 2397608"/>
              <a:gd name="connsiteX11192" fmla="*/ 4289585 w 5675092"/>
              <a:gd name="connsiteY11192" fmla="*/ 2201827 h 2397608"/>
              <a:gd name="connsiteX11193" fmla="*/ 4289079 w 5675092"/>
              <a:gd name="connsiteY11193" fmla="*/ 2194375 h 2397608"/>
              <a:gd name="connsiteX11194" fmla="*/ 4270878 w 5675092"/>
              <a:gd name="connsiteY11194" fmla="*/ 2195611 h 2397608"/>
              <a:gd name="connsiteX11195" fmla="*/ 4248168 w 5675092"/>
              <a:gd name="connsiteY11195" fmla="*/ 2197777 h 2397608"/>
              <a:gd name="connsiteX11196" fmla="*/ 4242388 w 5675092"/>
              <a:gd name="connsiteY11196" fmla="*/ 2197224 h 2397608"/>
              <a:gd name="connsiteX11197" fmla="*/ 4243733 w 5675092"/>
              <a:gd name="connsiteY11197" fmla="*/ 2205687 h 2397608"/>
              <a:gd name="connsiteX11198" fmla="*/ 4237840 w 5675092"/>
              <a:gd name="connsiteY11198" fmla="*/ 2211904 h 2397608"/>
              <a:gd name="connsiteX11199" fmla="*/ 4237464 w 5675092"/>
              <a:gd name="connsiteY11199" fmla="*/ 2204445 h 2397608"/>
              <a:gd name="connsiteX11200" fmla="*/ 4206180 w 5675092"/>
              <a:gd name="connsiteY11200" fmla="*/ 2205711 h 2397608"/>
              <a:gd name="connsiteX11201" fmla="*/ 4201920 w 5675092"/>
              <a:gd name="connsiteY11201" fmla="*/ 2204354 h 2397608"/>
              <a:gd name="connsiteX11202" fmla="*/ 4198581 w 5675092"/>
              <a:gd name="connsiteY11202" fmla="*/ 2208008 h 2397608"/>
              <a:gd name="connsiteX11203" fmla="*/ 4180208 w 5675092"/>
              <a:gd name="connsiteY11203" fmla="*/ 2206760 h 2397608"/>
              <a:gd name="connsiteX11204" fmla="*/ 4149006 w 5675092"/>
              <a:gd name="connsiteY11204" fmla="*/ 2208880 h 2397608"/>
              <a:gd name="connsiteX11205" fmla="*/ 4154546 w 5675092"/>
              <a:gd name="connsiteY11205" fmla="*/ 2213495 h 2397608"/>
              <a:gd name="connsiteX11206" fmla="*/ 4143637 w 5675092"/>
              <a:gd name="connsiteY11206" fmla="*/ 2206749 h 2397608"/>
              <a:gd name="connsiteX11207" fmla="*/ 4133744 w 5675092"/>
              <a:gd name="connsiteY11207" fmla="*/ 2214908 h 2397608"/>
              <a:gd name="connsiteX11208" fmla="*/ 4120068 w 5675092"/>
              <a:gd name="connsiteY11208" fmla="*/ 2205854 h 2397608"/>
              <a:gd name="connsiteX11209" fmla="*/ 4112604 w 5675092"/>
              <a:gd name="connsiteY11209" fmla="*/ 2211352 h 2397608"/>
              <a:gd name="connsiteX11210" fmla="*/ 4110276 w 5675092"/>
              <a:gd name="connsiteY11210" fmla="*/ 2205896 h 2397608"/>
              <a:gd name="connsiteX11211" fmla="*/ 4104391 w 5675092"/>
              <a:gd name="connsiteY11211" fmla="*/ 2204452 h 2397608"/>
              <a:gd name="connsiteX11212" fmla="*/ 4104302 w 5675092"/>
              <a:gd name="connsiteY11212" fmla="*/ 2204455 h 2397608"/>
              <a:gd name="connsiteX11213" fmla="*/ 4104469 w 5675092"/>
              <a:gd name="connsiteY11213" fmla="*/ 2206914 h 2397608"/>
              <a:gd name="connsiteX11214" fmla="*/ 4104637 w 5675092"/>
              <a:gd name="connsiteY11214" fmla="*/ 2209398 h 2397608"/>
              <a:gd name="connsiteX11215" fmla="*/ 4099159 w 5675092"/>
              <a:gd name="connsiteY11215" fmla="*/ 2207011 h 2397608"/>
              <a:gd name="connsiteX11216" fmla="*/ 4094997 w 5675092"/>
              <a:gd name="connsiteY11216" fmla="*/ 2206300 h 2397608"/>
              <a:gd name="connsiteX11217" fmla="*/ 4091837 w 5675092"/>
              <a:gd name="connsiteY11217" fmla="*/ 2209380 h 2397608"/>
              <a:gd name="connsiteX11218" fmla="*/ 4090598 w 5675092"/>
              <a:gd name="connsiteY11218" fmla="*/ 2207293 h 2397608"/>
              <a:gd name="connsiteX11219" fmla="*/ 4087567 w 5675092"/>
              <a:gd name="connsiteY11219" fmla="*/ 2208062 h 2397608"/>
              <a:gd name="connsiteX11220" fmla="*/ 4071003 w 5675092"/>
              <a:gd name="connsiteY11220" fmla="*/ 2214178 h 2397608"/>
              <a:gd name="connsiteX11221" fmla="*/ 4065298 w 5675092"/>
              <a:gd name="connsiteY11221" fmla="*/ 2207079 h 2397608"/>
              <a:gd name="connsiteX11222" fmla="*/ 4053140 w 5675092"/>
              <a:gd name="connsiteY11222" fmla="*/ 2220382 h 2397608"/>
              <a:gd name="connsiteX11223" fmla="*/ 4057664 w 5675092"/>
              <a:gd name="connsiteY11223" fmla="*/ 2210093 h 2397608"/>
              <a:gd name="connsiteX11224" fmla="*/ 4051983 w 5675092"/>
              <a:gd name="connsiteY11224" fmla="*/ 2212974 h 2397608"/>
              <a:gd name="connsiteX11225" fmla="*/ 4051788 w 5675092"/>
              <a:gd name="connsiteY11225" fmla="*/ 2212563 h 2397608"/>
              <a:gd name="connsiteX11226" fmla="*/ 4046809 w 5675092"/>
              <a:gd name="connsiteY11226" fmla="*/ 2214700 h 2397608"/>
              <a:gd name="connsiteX11227" fmla="*/ 4045170 w 5675092"/>
              <a:gd name="connsiteY11227" fmla="*/ 2218428 h 2397608"/>
              <a:gd name="connsiteX11228" fmla="*/ 4044283 w 5675092"/>
              <a:gd name="connsiteY11228" fmla="*/ 2215784 h 2397608"/>
              <a:gd name="connsiteX11229" fmla="*/ 4041928 w 5675092"/>
              <a:gd name="connsiteY11229" fmla="*/ 2216794 h 2397608"/>
              <a:gd name="connsiteX11230" fmla="*/ 4018665 w 5675092"/>
              <a:gd name="connsiteY11230" fmla="*/ 2247883 h 2397608"/>
              <a:gd name="connsiteX11231" fmla="*/ 4016573 w 5675092"/>
              <a:gd name="connsiteY11231" fmla="*/ 2248664 h 2397608"/>
              <a:gd name="connsiteX11232" fmla="*/ 4018443 w 5675092"/>
              <a:gd name="connsiteY11232" fmla="*/ 2249752 h 2397608"/>
              <a:gd name="connsiteX11233" fmla="*/ 4012548 w 5675092"/>
              <a:gd name="connsiteY11233" fmla="*/ 2250554 h 2397608"/>
              <a:gd name="connsiteX11234" fmla="*/ 4009135 w 5675092"/>
              <a:gd name="connsiteY11234" fmla="*/ 2255840 h 2397608"/>
              <a:gd name="connsiteX11235" fmla="*/ 4004057 w 5675092"/>
              <a:gd name="connsiteY11235" fmla="*/ 2253604 h 2397608"/>
              <a:gd name="connsiteX11236" fmla="*/ 4004433 w 5675092"/>
              <a:gd name="connsiteY11236" fmla="*/ 2261063 h 2397608"/>
              <a:gd name="connsiteX11237" fmla="*/ 4001704 w 5675092"/>
              <a:gd name="connsiteY11237" fmla="*/ 2256215 h 2397608"/>
              <a:gd name="connsiteX11238" fmla="*/ 3999853 w 5675092"/>
              <a:gd name="connsiteY11238" fmla="*/ 2268774 h 2397608"/>
              <a:gd name="connsiteX11239" fmla="*/ 3965681 w 5675092"/>
              <a:gd name="connsiteY11239" fmla="*/ 2280467 h 2397608"/>
              <a:gd name="connsiteX11240" fmla="*/ 3963064 w 5675092"/>
              <a:gd name="connsiteY11240" fmla="*/ 2277796 h 2397608"/>
              <a:gd name="connsiteX11241" fmla="*/ 3961744 w 5675092"/>
              <a:gd name="connsiteY11241" fmla="*/ 2275588 h 2397608"/>
              <a:gd name="connsiteX11242" fmla="*/ 3956676 w 5675092"/>
              <a:gd name="connsiteY11242" fmla="*/ 2284270 h 2397608"/>
              <a:gd name="connsiteX11243" fmla="*/ 3946190 w 5675092"/>
              <a:gd name="connsiteY11243" fmla="*/ 2288533 h 2397608"/>
              <a:gd name="connsiteX11244" fmla="*/ 3942322 w 5675092"/>
              <a:gd name="connsiteY11244" fmla="*/ 2301180 h 2397608"/>
              <a:gd name="connsiteX11245" fmla="*/ 3943943 w 5675092"/>
              <a:gd name="connsiteY11245" fmla="*/ 2288646 h 2397608"/>
              <a:gd name="connsiteX11246" fmla="*/ 3932331 w 5675092"/>
              <a:gd name="connsiteY11246" fmla="*/ 2281762 h 2397608"/>
              <a:gd name="connsiteX11247" fmla="*/ 3933895 w 5675092"/>
              <a:gd name="connsiteY11247" fmla="*/ 2279847 h 2397608"/>
              <a:gd name="connsiteX11248" fmla="*/ 3929954 w 5675092"/>
              <a:gd name="connsiteY11248" fmla="*/ 2279776 h 2397608"/>
              <a:gd name="connsiteX11249" fmla="*/ 3901036 w 5675092"/>
              <a:gd name="connsiteY11249" fmla="*/ 2278740 h 2397608"/>
              <a:gd name="connsiteX11250" fmla="*/ 3886052 w 5675092"/>
              <a:gd name="connsiteY11250" fmla="*/ 2277004 h 2397608"/>
              <a:gd name="connsiteX11251" fmla="*/ 3885676 w 5675092"/>
              <a:gd name="connsiteY11251" fmla="*/ 2269543 h 2397608"/>
              <a:gd name="connsiteX11252" fmla="*/ 3848274 w 5675092"/>
              <a:gd name="connsiteY11252" fmla="*/ 2266443 h 2397608"/>
              <a:gd name="connsiteX11253" fmla="*/ 3847898 w 5675092"/>
              <a:gd name="connsiteY11253" fmla="*/ 2258982 h 2397608"/>
              <a:gd name="connsiteX11254" fmla="*/ 3833286 w 5675092"/>
              <a:gd name="connsiteY11254" fmla="*/ 2264704 h 2397608"/>
              <a:gd name="connsiteX11255" fmla="*/ 3823255 w 5675092"/>
              <a:gd name="connsiteY11255" fmla="*/ 2262719 h 2397608"/>
              <a:gd name="connsiteX11256" fmla="*/ 3820279 w 5675092"/>
              <a:gd name="connsiteY11256" fmla="*/ 2252897 h 2397608"/>
              <a:gd name="connsiteX11257" fmla="*/ 3815574 w 5675092"/>
              <a:gd name="connsiteY11257" fmla="*/ 2258120 h 2397608"/>
              <a:gd name="connsiteX11258" fmla="*/ 3803064 w 5675092"/>
              <a:gd name="connsiteY11258" fmla="*/ 2248987 h 2397608"/>
              <a:gd name="connsiteX11259" fmla="*/ 3797543 w 5675092"/>
              <a:gd name="connsiteY11259" fmla="*/ 2251024 h 2397608"/>
              <a:gd name="connsiteX11260" fmla="*/ 3786910 w 5675092"/>
              <a:gd name="connsiteY11260" fmla="*/ 2245041 h 2397608"/>
              <a:gd name="connsiteX11261" fmla="*/ 3784740 w 5675092"/>
              <a:gd name="connsiteY11261" fmla="*/ 2250175 h 2397608"/>
              <a:gd name="connsiteX11262" fmla="*/ 3782233 w 5675092"/>
              <a:gd name="connsiteY11262" fmla="*/ 2250345 h 2397608"/>
              <a:gd name="connsiteX11263" fmla="*/ 3785077 w 5675092"/>
              <a:gd name="connsiteY11263" fmla="*/ 2255139 h 2397608"/>
              <a:gd name="connsiteX11264" fmla="*/ 3790260 w 5675092"/>
              <a:gd name="connsiteY11264" fmla="*/ 2257280 h 2397608"/>
              <a:gd name="connsiteX11265" fmla="*/ 3740125 w 5675092"/>
              <a:gd name="connsiteY11265" fmla="*/ 2260686 h 2397608"/>
              <a:gd name="connsiteX11266" fmla="*/ 3730268 w 5675092"/>
              <a:gd name="connsiteY11266" fmla="*/ 2263848 h 2397608"/>
              <a:gd name="connsiteX11267" fmla="*/ 3732439 w 5675092"/>
              <a:gd name="connsiteY11267" fmla="*/ 2258714 h 2397608"/>
              <a:gd name="connsiteX11268" fmla="*/ 3727088 w 5675092"/>
              <a:gd name="connsiteY11268" fmla="*/ 2254091 h 2397608"/>
              <a:gd name="connsiteX11269" fmla="*/ 3709373 w 5675092"/>
              <a:gd name="connsiteY11269" fmla="*/ 2252801 h 2397608"/>
              <a:gd name="connsiteX11270" fmla="*/ 3676784 w 5675092"/>
              <a:gd name="connsiteY11270" fmla="*/ 2255015 h 2397608"/>
              <a:gd name="connsiteX11271" fmla="*/ 3633665 w 5675092"/>
              <a:gd name="connsiteY11271" fmla="*/ 2250463 h 2397608"/>
              <a:gd name="connsiteX11272" fmla="*/ 3633081 w 5675092"/>
              <a:gd name="connsiteY11272" fmla="*/ 2250650 h 2397608"/>
              <a:gd name="connsiteX11273" fmla="*/ 3633770 w 5675092"/>
              <a:gd name="connsiteY11273" fmla="*/ 2253403 h 2397608"/>
              <a:gd name="connsiteX11274" fmla="*/ 3631380 w 5675092"/>
              <a:gd name="connsiteY11274" fmla="*/ 2253005 h 2397608"/>
              <a:gd name="connsiteX11275" fmla="*/ 3631326 w 5675092"/>
              <a:gd name="connsiteY11275" fmla="*/ 2253115 h 2397608"/>
              <a:gd name="connsiteX11276" fmla="*/ 3629126 w 5675092"/>
              <a:gd name="connsiteY11276" fmla="*/ 2253148 h 2397608"/>
              <a:gd name="connsiteX11277" fmla="*/ 3629026 w 5675092"/>
              <a:gd name="connsiteY11277" fmla="*/ 2252612 h 2397608"/>
              <a:gd name="connsiteX11278" fmla="*/ 3627126 w 5675092"/>
              <a:gd name="connsiteY11278" fmla="*/ 2252296 h 2397608"/>
              <a:gd name="connsiteX11279" fmla="*/ 3624427 w 5675092"/>
              <a:gd name="connsiteY11279" fmla="*/ 2256531 h 2397608"/>
              <a:gd name="connsiteX11280" fmla="*/ 3609988 w 5675092"/>
              <a:gd name="connsiteY11280" fmla="*/ 2255018 h 2397608"/>
              <a:gd name="connsiteX11281" fmla="*/ 3610325 w 5675092"/>
              <a:gd name="connsiteY11281" fmla="*/ 2259981 h 2397608"/>
              <a:gd name="connsiteX11282" fmla="*/ 3577362 w 5675092"/>
              <a:gd name="connsiteY11282" fmla="*/ 2267208 h 2397608"/>
              <a:gd name="connsiteX11283" fmla="*/ 3577868 w 5675092"/>
              <a:gd name="connsiteY11283" fmla="*/ 2274653 h 2397608"/>
              <a:gd name="connsiteX11284" fmla="*/ 3563766 w 5675092"/>
              <a:gd name="connsiteY11284" fmla="*/ 2278105 h 2397608"/>
              <a:gd name="connsiteX11285" fmla="*/ 3524203 w 5675092"/>
              <a:gd name="connsiteY11285" fmla="*/ 2284298 h 2397608"/>
              <a:gd name="connsiteX11286" fmla="*/ 3512697 w 5675092"/>
              <a:gd name="connsiteY11286" fmla="*/ 2280570 h 2397608"/>
              <a:gd name="connsiteX11287" fmla="*/ 3512697 w 5675092"/>
              <a:gd name="connsiteY11287" fmla="*/ 2284226 h 2397608"/>
              <a:gd name="connsiteX11288" fmla="*/ 3509952 w 5675092"/>
              <a:gd name="connsiteY11288" fmla="*/ 2283916 h 2397608"/>
              <a:gd name="connsiteX11289" fmla="*/ 3507762 w 5675092"/>
              <a:gd name="connsiteY11289" fmla="*/ 2282181 h 2397608"/>
              <a:gd name="connsiteX11290" fmla="*/ 3507373 w 5675092"/>
              <a:gd name="connsiteY11290" fmla="*/ 2283157 h 2397608"/>
              <a:gd name="connsiteX11291" fmla="*/ 3508577 w 5675092"/>
              <a:gd name="connsiteY11291" fmla="*/ 2293251 h 2397608"/>
              <a:gd name="connsiteX11292" fmla="*/ 3501711 w 5675092"/>
              <a:gd name="connsiteY11292" fmla="*/ 2299164 h 2397608"/>
              <a:gd name="connsiteX11293" fmla="*/ 3501711 w 5675092"/>
              <a:gd name="connsiteY11293" fmla="*/ 2291696 h 2397608"/>
              <a:gd name="connsiteX11294" fmla="*/ 3495285 w 5675092"/>
              <a:gd name="connsiteY11294" fmla="*/ 2291639 h 2397608"/>
              <a:gd name="connsiteX11295" fmla="*/ 3498180 w 5675092"/>
              <a:gd name="connsiteY11295" fmla="*/ 2297519 h 2397608"/>
              <a:gd name="connsiteX11296" fmla="*/ 3495970 w 5675092"/>
              <a:gd name="connsiteY11296" fmla="*/ 2300163 h 2397608"/>
              <a:gd name="connsiteX11297" fmla="*/ 3488668 w 5675092"/>
              <a:gd name="connsiteY11297" fmla="*/ 2298165 h 2397608"/>
              <a:gd name="connsiteX11298" fmla="*/ 3493425 w 5675092"/>
              <a:gd name="connsiteY11298" fmla="*/ 2297842 h 2397608"/>
              <a:gd name="connsiteX11299" fmla="*/ 3493002 w 5675092"/>
              <a:gd name="connsiteY11299" fmla="*/ 2291618 h 2397608"/>
              <a:gd name="connsiteX11300" fmla="*/ 3488220 w 5675092"/>
              <a:gd name="connsiteY11300" fmla="*/ 2291575 h 2397608"/>
              <a:gd name="connsiteX11301" fmla="*/ 3488668 w 5675092"/>
              <a:gd name="connsiteY11301" fmla="*/ 2298165 h 2397608"/>
              <a:gd name="connsiteX11302" fmla="*/ 3489680 w 5675092"/>
              <a:gd name="connsiteY11302" fmla="*/ 2313057 h 2397608"/>
              <a:gd name="connsiteX11303" fmla="*/ 3492227 w 5675092"/>
              <a:gd name="connsiteY11303" fmla="*/ 2315377 h 2397608"/>
              <a:gd name="connsiteX11304" fmla="*/ 3482206 w 5675092"/>
              <a:gd name="connsiteY11304" fmla="*/ 2308578 h 2397608"/>
              <a:gd name="connsiteX11305" fmla="*/ 3477954 w 5675092"/>
              <a:gd name="connsiteY11305" fmla="*/ 2316346 h 2397608"/>
              <a:gd name="connsiteX11306" fmla="*/ 3475575 w 5675092"/>
              <a:gd name="connsiteY11306" fmla="*/ 2316508 h 2397608"/>
              <a:gd name="connsiteX11307" fmla="*/ 3462841 w 5675092"/>
              <a:gd name="connsiteY11307" fmla="*/ 2304907 h 2397608"/>
              <a:gd name="connsiteX11308" fmla="*/ 3465557 w 5675092"/>
              <a:gd name="connsiteY11308" fmla="*/ 2309709 h 2397608"/>
              <a:gd name="connsiteX11309" fmla="*/ 3475575 w 5675092"/>
              <a:gd name="connsiteY11309" fmla="*/ 2316508 h 2397608"/>
              <a:gd name="connsiteX11310" fmla="*/ 3470821 w 5675092"/>
              <a:gd name="connsiteY11310" fmla="*/ 2316831 h 2397608"/>
              <a:gd name="connsiteX11311" fmla="*/ 3466906 w 5675092"/>
              <a:gd name="connsiteY11311" fmla="*/ 2329564 h 2397608"/>
              <a:gd name="connsiteX11312" fmla="*/ 3461643 w 5675092"/>
              <a:gd name="connsiteY11312" fmla="*/ 2322441 h 2397608"/>
              <a:gd name="connsiteX11313" fmla="*/ 3437824 w 5675092"/>
              <a:gd name="connsiteY11313" fmla="*/ 2323007 h 2397608"/>
              <a:gd name="connsiteX11314" fmla="*/ 3428129 w 5675092"/>
              <a:gd name="connsiteY11314" fmla="*/ 2317424 h 2397608"/>
              <a:gd name="connsiteX11315" fmla="*/ 3428243 w 5675092"/>
              <a:gd name="connsiteY11315" fmla="*/ 2317406 h 2397608"/>
              <a:gd name="connsiteX11316" fmla="*/ 3429984 w 5675092"/>
              <a:gd name="connsiteY11316" fmla="*/ 2318047 h 2397608"/>
              <a:gd name="connsiteX11317" fmla="*/ 3430218 w 5675092"/>
              <a:gd name="connsiteY11317" fmla="*/ 2317096 h 2397608"/>
              <a:gd name="connsiteX11318" fmla="*/ 3428243 w 5675092"/>
              <a:gd name="connsiteY11318" fmla="*/ 2317406 h 2397608"/>
              <a:gd name="connsiteX11319" fmla="*/ 3427839 w 5675092"/>
              <a:gd name="connsiteY11319" fmla="*/ 2317257 h 2397608"/>
              <a:gd name="connsiteX11320" fmla="*/ 3428129 w 5675092"/>
              <a:gd name="connsiteY11320" fmla="*/ 2317424 h 2397608"/>
              <a:gd name="connsiteX11321" fmla="*/ 3422793 w 5675092"/>
              <a:gd name="connsiteY11321" fmla="*/ 2318262 h 2397608"/>
              <a:gd name="connsiteX11322" fmla="*/ 3401507 w 5675092"/>
              <a:gd name="connsiteY11322" fmla="*/ 2316552 h 2397608"/>
              <a:gd name="connsiteX11323" fmla="*/ 3399465 w 5675092"/>
              <a:gd name="connsiteY11323" fmla="*/ 2321677 h 2397608"/>
              <a:gd name="connsiteX11324" fmla="*/ 3397086 w 5675092"/>
              <a:gd name="connsiteY11324" fmla="*/ 2321839 h 2397608"/>
              <a:gd name="connsiteX11325" fmla="*/ 3399802 w 5675092"/>
              <a:gd name="connsiteY11325" fmla="*/ 2326642 h 2397608"/>
              <a:gd name="connsiteX11326" fmla="*/ 3404728 w 5675092"/>
              <a:gd name="connsiteY11326" fmla="*/ 2328800 h 2397608"/>
              <a:gd name="connsiteX11327" fmla="*/ 3357157 w 5675092"/>
              <a:gd name="connsiteY11327" fmla="*/ 2332031 h 2397608"/>
              <a:gd name="connsiteX11328" fmla="*/ 3347814 w 5675092"/>
              <a:gd name="connsiteY11328" fmla="*/ 2335159 h 2397608"/>
              <a:gd name="connsiteX11329" fmla="*/ 3349856 w 5675092"/>
              <a:gd name="connsiteY11329" fmla="*/ 2330034 h 2397608"/>
              <a:gd name="connsiteX11330" fmla="*/ 3344761 w 5675092"/>
              <a:gd name="connsiteY11330" fmla="*/ 2325394 h 2397608"/>
              <a:gd name="connsiteX11331" fmla="*/ 3327944 w 5675092"/>
              <a:gd name="connsiteY11331" fmla="*/ 2324042 h 2397608"/>
              <a:gd name="connsiteX11332" fmla="*/ 3297022 w 5675092"/>
              <a:gd name="connsiteY11332" fmla="*/ 2326143 h 2397608"/>
              <a:gd name="connsiteX11333" fmla="*/ 3265440 w 5675092"/>
              <a:gd name="connsiteY11333" fmla="*/ 2326184 h 2397608"/>
              <a:gd name="connsiteX11334" fmla="*/ 3258586 w 5675092"/>
              <a:gd name="connsiteY11334" fmla="*/ 2322711 h 2397608"/>
              <a:gd name="connsiteX11335" fmla="*/ 3257261 w 5675092"/>
              <a:gd name="connsiteY11335" fmla="*/ 2324063 h 2397608"/>
              <a:gd name="connsiteX11336" fmla="*/ 3246275 w 5675092"/>
              <a:gd name="connsiteY11336" fmla="*/ 2331531 h 2397608"/>
              <a:gd name="connsiteX11337" fmla="*/ 3240782 w 5675092"/>
              <a:gd name="connsiteY11337" fmla="*/ 2329042 h 2397608"/>
              <a:gd name="connsiteX11338" fmla="*/ 3240782 w 5675092"/>
              <a:gd name="connsiteY11338" fmla="*/ 2336511 h 2397608"/>
              <a:gd name="connsiteX11339" fmla="*/ 3238034 w 5675092"/>
              <a:gd name="connsiteY11339" fmla="*/ 2331531 h 2397608"/>
              <a:gd name="connsiteX11340" fmla="*/ 3235286 w 5675092"/>
              <a:gd name="connsiteY11340" fmla="*/ 2343981 h 2397608"/>
              <a:gd name="connsiteX11341" fmla="*/ 3196833 w 5675092"/>
              <a:gd name="connsiteY11341" fmla="*/ 2353939 h 2397608"/>
              <a:gd name="connsiteX11342" fmla="*/ 3194088 w 5675092"/>
              <a:gd name="connsiteY11342" fmla="*/ 2351139 h 2397608"/>
              <a:gd name="connsiteX11343" fmla="*/ 3192751 w 5675092"/>
              <a:gd name="connsiteY11343" fmla="*/ 2348868 h 2397608"/>
              <a:gd name="connsiteX11344" fmla="*/ 3186661 w 5675092"/>
              <a:gd name="connsiteY11344" fmla="*/ 2357283 h 2397608"/>
              <a:gd name="connsiteX11345" fmla="*/ 3174823 w 5675092"/>
              <a:gd name="connsiteY11345" fmla="*/ 2361013 h 2397608"/>
              <a:gd name="connsiteX11346" fmla="*/ 3169840 w 5675092"/>
              <a:gd name="connsiteY11346" fmla="*/ 2373449 h 2397608"/>
              <a:gd name="connsiteX11347" fmla="*/ 3172331 w 5675092"/>
              <a:gd name="connsiteY11347" fmla="*/ 2361013 h 2397608"/>
              <a:gd name="connsiteX11348" fmla="*/ 3159870 w 5675092"/>
              <a:gd name="connsiteY11348" fmla="*/ 2353553 h 2397608"/>
              <a:gd name="connsiteX11349" fmla="*/ 3161707 w 5675092"/>
              <a:gd name="connsiteY11349" fmla="*/ 2351720 h 2397608"/>
              <a:gd name="connsiteX11350" fmla="*/ 3157352 w 5675092"/>
              <a:gd name="connsiteY11350" fmla="*/ 2351450 h 2397608"/>
              <a:gd name="connsiteX11351" fmla="*/ 3125422 w 5675092"/>
              <a:gd name="connsiteY11351" fmla="*/ 2348960 h 2397608"/>
              <a:gd name="connsiteX11352" fmla="*/ 3108943 w 5675092"/>
              <a:gd name="connsiteY11352" fmla="*/ 2346472 h 2397608"/>
              <a:gd name="connsiteX11353" fmla="*/ 3108943 w 5675092"/>
              <a:gd name="connsiteY11353" fmla="*/ 2339001 h 2397608"/>
              <a:gd name="connsiteX11354" fmla="*/ 3067743 w 5675092"/>
              <a:gd name="connsiteY11354" fmla="*/ 2334022 h 2397608"/>
              <a:gd name="connsiteX11355" fmla="*/ 3067743 w 5675092"/>
              <a:gd name="connsiteY11355" fmla="*/ 2326552 h 2397608"/>
              <a:gd name="connsiteX11356" fmla="*/ 3051261 w 5675092"/>
              <a:gd name="connsiteY11356" fmla="*/ 2331531 h 2397608"/>
              <a:gd name="connsiteX11357" fmla="*/ 3040276 w 5675092"/>
              <a:gd name="connsiteY11357" fmla="*/ 2329043 h 2397608"/>
              <a:gd name="connsiteX11358" fmla="*/ 3037532 w 5675092"/>
              <a:gd name="connsiteY11358" fmla="*/ 2319084 h 2397608"/>
              <a:gd name="connsiteX11359" fmla="*/ 3032036 w 5675092"/>
              <a:gd name="connsiteY11359" fmla="*/ 2324063 h 2397608"/>
              <a:gd name="connsiteX11360" fmla="*/ 3012467 w 5675092"/>
              <a:gd name="connsiteY11360" fmla="*/ 2309747 h 2397608"/>
              <a:gd name="connsiteX11361" fmla="*/ 3000029 w 5675092"/>
              <a:gd name="connsiteY11361" fmla="*/ 2307957 h 2397608"/>
              <a:gd name="connsiteX11362" fmla="*/ 2998697 w 5675092"/>
              <a:gd name="connsiteY11362" fmla="*/ 2308119 h 2397608"/>
              <a:gd name="connsiteX11363" fmla="*/ 2997992 w 5675092"/>
              <a:gd name="connsiteY11363" fmla="*/ 2308486 h 2397608"/>
              <a:gd name="connsiteX11364" fmla="*/ 2994637 w 5675092"/>
              <a:gd name="connsiteY11364" fmla="*/ 2312194 h 2397608"/>
              <a:gd name="connsiteX11365" fmla="*/ 2983670 w 5675092"/>
              <a:gd name="connsiteY11365" fmla="*/ 2310092 h 2397608"/>
              <a:gd name="connsiteX11366" fmla="*/ 2982064 w 5675092"/>
              <a:gd name="connsiteY11366" fmla="*/ 2309515 h 2397608"/>
              <a:gd name="connsiteX11367" fmla="*/ 2972711 w 5675092"/>
              <a:gd name="connsiteY11367" fmla="*/ 2309986 h 2397608"/>
              <a:gd name="connsiteX11368" fmla="*/ 2967896 w 5675092"/>
              <a:gd name="connsiteY11368" fmla="*/ 2308778 h 2397608"/>
              <a:gd name="connsiteX11369" fmla="*/ 2965047 w 5675092"/>
              <a:gd name="connsiteY11369" fmla="*/ 2310408 h 2397608"/>
              <a:gd name="connsiteX11370" fmla="*/ 2963332 w 5675092"/>
              <a:gd name="connsiteY11370" fmla="*/ 2309061 h 2397608"/>
              <a:gd name="connsiteX11371" fmla="*/ 2958550 w 5675092"/>
              <a:gd name="connsiteY11371" fmla="*/ 2310700 h 2397608"/>
              <a:gd name="connsiteX11372" fmla="*/ 2950514 w 5675092"/>
              <a:gd name="connsiteY11372" fmla="*/ 2313206 h 2397608"/>
              <a:gd name="connsiteX11373" fmla="*/ 2942423 w 5675092"/>
              <a:gd name="connsiteY11373" fmla="*/ 2311828 h 2397608"/>
              <a:gd name="connsiteX11374" fmla="*/ 2940705 w 5675092"/>
              <a:gd name="connsiteY11374" fmla="*/ 2311829 h 2397608"/>
              <a:gd name="connsiteX11375" fmla="*/ 2933644 w 5675092"/>
              <a:gd name="connsiteY11375" fmla="*/ 2317870 h 2397608"/>
              <a:gd name="connsiteX11376" fmla="*/ 2927524 w 5675092"/>
              <a:gd name="connsiteY11376" fmla="*/ 2314755 h 2397608"/>
              <a:gd name="connsiteX11377" fmla="*/ 2926323 w 5675092"/>
              <a:gd name="connsiteY11377" fmla="*/ 2315729 h 2397608"/>
              <a:gd name="connsiteX11378" fmla="*/ 2926331 w 5675092"/>
              <a:gd name="connsiteY11378" fmla="*/ 2315781 h 2397608"/>
              <a:gd name="connsiteX11379" fmla="*/ 2925455 w 5675092"/>
              <a:gd name="connsiteY11379" fmla="*/ 2317158 h 2397608"/>
              <a:gd name="connsiteX11380" fmla="*/ 2925409 w 5675092"/>
              <a:gd name="connsiteY11380" fmla="*/ 2316471 h 2397608"/>
              <a:gd name="connsiteX11381" fmla="*/ 2920976 w 5675092"/>
              <a:gd name="connsiteY11381" fmla="*/ 2320066 h 2397608"/>
              <a:gd name="connsiteX11382" fmla="*/ 2923493 w 5675092"/>
              <a:gd name="connsiteY11382" fmla="*/ 2324922 h 2397608"/>
              <a:gd name="connsiteX11383" fmla="*/ 2916698 w 5675092"/>
              <a:gd name="connsiteY11383" fmla="*/ 2325264 h 2397608"/>
              <a:gd name="connsiteX11384" fmla="*/ 2871386 w 5675092"/>
              <a:gd name="connsiteY11384" fmla="*/ 2327548 h 2397608"/>
              <a:gd name="connsiteX11385" fmla="*/ 2875667 w 5675092"/>
              <a:gd name="connsiteY11385" fmla="*/ 2322350 h 2397608"/>
              <a:gd name="connsiteX11386" fmla="*/ 2875542 w 5675092"/>
              <a:gd name="connsiteY11386" fmla="*/ 2319865 h 2397608"/>
              <a:gd name="connsiteX11387" fmla="*/ 2873276 w 5675092"/>
              <a:gd name="connsiteY11387" fmla="*/ 2319979 h 2397608"/>
              <a:gd name="connsiteX11388" fmla="*/ 2872900 w 5675092"/>
              <a:gd name="connsiteY11388" fmla="*/ 2312526 h 2397608"/>
              <a:gd name="connsiteX11389" fmla="*/ 2843572 w 5675092"/>
              <a:gd name="connsiteY11389" fmla="*/ 2316495 h 2397608"/>
              <a:gd name="connsiteX11390" fmla="*/ 2845962 w 5675092"/>
              <a:gd name="connsiteY11390" fmla="*/ 2318866 h 2397608"/>
              <a:gd name="connsiteX11391" fmla="*/ 2814497 w 5675092"/>
              <a:gd name="connsiteY11391" fmla="*/ 2325433 h 2397608"/>
              <a:gd name="connsiteX11392" fmla="*/ 2810340 w 5675092"/>
              <a:gd name="connsiteY11392" fmla="*/ 2333114 h 2397608"/>
              <a:gd name="connsiteX11393" fmla="*/ 2807574 w 5675092"/>
              <a:gd name="connsiteY11393" fmla="*/ 2323291 h 2397608"/>
              <a:gd name="connsiteX11394" fmla="*/ 2798388 w 5675092"/>
              <a:gd name="connsiteY11394" fmla="*/ 2321265 h 2397608"/>
              <a:gd name="connsiteX11395" fmla="*/ 2795747 w 5675092"/>
              <a:gd name="connsiteY11395" fmla="*/ 2313926 h 2397608"/>
              <a:gd name="connsiteX11396" fmla="*/ 2791260 w 5675092"/>
              <a:gd name="connsiteY11396" fmla="*/ 2320690 h 2397608"/>
              <a:gd name="connsiteX11397" fmla="*/ 2789339 w 5675092"/>
              <a:gd name="connsiteY11397" fmla="*/ 2321064 h 2397608"/>
              <a:gd name="connsiteX11398" fmla="*/ 2789420 w 5675092"/>
              <a:gd name="connsiteY11398" fmla="*/ 2317280 h 2397608"/>
              <a:gd name="connsiteX11399" fmla="*/ 2788573 w 5675092"/>
              <a:gd name="connsiteY11399" fmla="*/ 2306813 h 2397608"/>
              <a:gd name="connsiteX11400" fmla="*/ 2781904 w 5675092"/>
              <a:gd name="connsiteY11400" fmla="*/ 2309641 h 2397608"/>
              <a:gd name="connsiteX11401" fmla="*/ 2779512 w 5675092"/>
              <a:gd name="connsiteY11401" fmla="*/ 2307270 h 2397608"/>
              <a:gd name="connsiteX11402" fmla="*/ 2782004 w 5675092"/>
              <a:gd name="connsiteY11402" fmla="*/ 2299803 h 2397608"/>
              <a:gd name="connsiteX11403" fmla="*/ 2784263 w 5675092"/>
              <a:gd name="connsiteY11403" fmla="*/ 2300182 h 2397608"/>
              <a:gd name="connsiteX11404" fmla="*/ 2783915 w 5675092"/>
              <a:gd name="connsiteY11404" fmla="*/ 2304559 h 2397608"/>
              <a:gd name="connsiteX11405" fmla="*/ 2786182 w 5675092"/>
              <a:gd name="connsiteY11405" fmla="*/ 2304445 h 2397608"/>
              <a:gd name="connsiteX11406" fmla="*/ 2785806 w 5675092"/>
              <a:gd name="connsiteY11406" fmla="*/ 2296992 h 2397608"/>
              <a:gd name="connsiteX11407" fmla="*/ 2782202 w 5675092"/>
              <a:gd name="connsiteY11407" fmla="*/ 2299210 h 2397608"/>
              <a:gd name="connsiteX11408" fmla="*/ 2785431 w 5675092"/>
              <a:gd name="connsiteY11408" fmla="*/ 2289536 h 2397608"/>
              <a:gd name="connsiteX11409" fmla="*/ 2769822 w 5675092"/>
              <a:gd name="connsiteY11409" fmla="*/ 2295306 h 2397608"/>
              <a:gd name="connsiteX11410" fmla="*/ 2767306 w 5675092"/>
              <a:gd name="connsiteY11410" fmla="*/ 2290449 h 2397608"/>
              <a:gd name="connsiteX11411" fmla="*/ 2713059 w 5675092"/>
              <a:gd name="connsiteY11411" fmla="*/ 2295676 h 2397608"/>
              <a:gd name="connsiteX11412" fmla="*/ 2701482 w 5675092"/>
              <a:gd name="connsiteY11412" fmla="*/ 2291279 h 2397608"/>
              <a:gd name="connsiteX11413" fmla="*/ 2701106 w 5675092"/>
              <a:gd name="connsiteY11413" fmla="*/ 2283823 h 2397608"/>
              <a:gd name="connsiteX11414" fmla="*/ 2685215 w 5675092"/>
              <a:gd name="connsiteY11414" fmla="*/ 2284003 h 2397608"/>
              <a:gd name="connsiteX11415" fmla="*/ 2671902 w 5675092"/>
              <a:gd name="connsiteY11415" fmla="*/ 2281064 h 2397608"/>
              <a:gd name="connsiteX11416" fmla="*/ 2668133 w 5675092"/>
              <a:gd name="connsiteY11416" fmla="*/ 2284084 h 2397608"/>
              <a:gd name="connsiteX11417" fmla="*/ 2663207 w 5675092"/>
              <a:gd name="connsiteY11417" fmla="*/ 2281926 h 2397608"/>
              <a:gd name="connsiteX11418" fmla="*/ 2644179 w 5675092"/>
              <a:gd name="connsiteY11418" fmla="*/ 2283218 h 2397608"/>
              <a:gd name="connsiteX11419" fmla="*/ 2620293 w 5675092"/>
              <a:gd name="connsiteY11419" fmla="*/ 2278918 h 2397608"/>
              <a:gd name="connsiteX11420" fmla="*/ 2612001 w 5675092"/>
              <a:gd name="connsiteY11420" fmla="*/ 2278517 h 2397608"/>
              <a:gd name="connsiteX11421" fmla="*/ 2608973 w 5675092"/>
              <a:gd name="connsiteY11421" fmla="*/ 2286446 h 2397608"/>
              <a:gd name="connsiteX11422" fmla="*/ 2613648 w 5675092"/>
              <a:gd name="connsiteY11422" fmla="*/ 2296804 h 2397608"/>
              <a:gd name="connsiteX11423" fmla="*/ 2588723 w 5675092"/>
              <a:gd name="connsiteY11423" fmla="*/ 2296805 h 2397608"/>
              <a:gd name="connsiteX11424" fmla="*/ 2551337 w 5675092"/>
              <a:gd name="connsiteY11424" fmla="*/ 2296805 h 2397608"/>
              <a:gd name="connsiteX11425" fmla="*/ 2533889 w 5675092"/>
              <a:gd name="connsiteY11425" fmla="*/ 2291781 h 2397608"/>
              <a:gd name="connsiteX11426" fmla="*/ 2558814 w 5675092"/>
              <a:gd name="connsiteY11426" fmla="*/ 2289271 h 2397608"/>
              <a:gd name="connsiteX11427" fmla="*/ 2558814 w 5675092"/>
              <a:gd name="connsiteY11427" fmla="*/ 2286759 h 2397608"/>
              <a:gd name="connsiteX11428" fmla="*/ 2583736 w 5675092"/>
              <a:gd name="connsiteY11428" fmla="*/ 2284250 h 2397608"/>
              <a:gd name="connsiteX11429" fmla="*/ 2581244 w 5675092"/>
              <a:gd name="connsiteY11429" fmla="*/ 2281738 h 2397608"/>
              <a:gd name="connsiteX11430" fmla="*/ 2595577 w 5675092"/>
              <a:gd name="connsiteY11430" fmla="*/ 2278912 h 2397608"/>
              <a:gd name="connsiteX11431" fmla="*/ 2605703 w 5675092"/>
              <a:gd name="connsiteY11431" fmla="*/ 2276274 h 2397608"/>
              <a:gd name="connsiteX11432" fmla="*/ 2603095 w 5675092"/>
              <a:gd name="connsiteY11432" fmla="*/ 2273842 h 2397608"/>
              <a:gd name="connsiteX11433" fmla="*/ 2607660 w 5675092"/>
              <a:gd name="connsiteY11433" fmla="*/ 2273231 h 2397608"/>
              <a:gd name="connsiteX11434" fmla="*/ 2597088 w 5675092"/>
              <a:gd name="connsiteY11434" fmla="*/ 2262291 h 2397608"/>
              <a:gd name="connsiteX11435" fmla="*/ 2592021 w 5675092"/>
              <a:gd name="connsiteY11435" fmla="*/ 2261955 h 2397608"/>
              <a:gd name="connsiteX11436" fmla="*/ 2590550 w 5675092"/>
              <a:gd name="connsiteY11436" fmla="*/ 2265779 h 2397608"/>
              <a:gd name="connsiteX11437" fmla="*/ 2586266 w 5675092"/>
              <a:gd name="connsiteY11437" fmla="*/ 2270164 h 2397608"/>
              <a:gd name="connsiteX11438" fmla="*/ 2581083 w 5675092"/>
              <a:gd name="connsiteY11438" fmla="*/ 2262727 h 2397608"/>
              <a:gd name="connsiteX11439" fmla="*/ 2581019 w 5675092"/>
              <a:gd name="connsiteY11439" fmla="*/ 2261448 h 2397608"/>
              <a:gd name="connsiteX11440" fmla="*/ 2581009 w 5675092"/>
              <a:gd name="connsiteY11440" fmla="*/ 2261245 h 2397608"/>
              <a:gd name="connsiteX11441" fmla="*/ 2578084 w 5675092"/>
              <a:gd name="connsiteY11441" fmla="*/ 2258929 h 2397608"/>
              <a:gd name="connsiteX11442" fmla="*/ 2575561 w 5675092"/>
              <a:gd name="connsiteY11442" fmla="*/ 2257958 h 2397608"/>
              <a:gd name="connsiteX11443" fmla="*/ 2575488 w 5675092"/>
              <a:gd name="connsiteY11443" fmla="*/ 2256872 h 2397608"/>
              <a:gd name="connsiteX11444" fmla="*/ 2571642 w 5675092"/>
              <a:gd name="connsiteY11444" fmla="*/ 2253827 h 2397608"/>
              <a:gd name="connsiteX11445" fmla="*/ 2569133 w 5675092"/>
              <a:gd name="connsiteY11445" fmla="*/ 2261290 h 2397608"/>
              <a:gd name="connsiteX11446" fmla="*/ 2536469 w 5675092"/>
              <a:gd name="connsiteY11446" fmla="*/ 2258801 h 2397608"/>
              <a:gd name="connsiteX11447" fmla="*/ 2536469 w 5675092"/>
              <a:gd name="connsiteY11447" fmla="*/ 2253828 h 2397608"/>
              <a:gd name="connsiteX11448" fmla="*/ 2528931 w 5675092"/>
              <a:gd name="connsiteY11448" fmla="*/ 2258802 h 2397608"/>
              <a:gd name="connsiteX11449" fmla="*/ 2525163 w 5675092"/>
              <a:gd name="connsiteY11449" fmla="*/ 2257248 h 2397608"/>
              <a:gd name="connsiteX11450" fmla="*/ 2521734 w 5675092"/>
              <a:gd name="connsiteY11450" fmla="*/ 2254134 h 2397608"/>
              <a:gd name="connsiteX11451" fmla="*/ 2521109 w 5675092"/>
              <a:gd name="connsiteY11451" fmla="*/ 2254177 h 2397608"/>
              <a:gd name="connsiteX11452" fmla="*/ 2520162 w 5675092"/>
              <a:gd name="connsiteY11452" fmla="*/ 2255330 h 2397608"/>
              <a:gd name="connsiteX11453" fmla="*/ 2518644 w 5675092"/>
              <a:gd name="connsiteY11453" fmla="*/ 2264317 h 2397608"/>
              <a:gd name="connsiteX11454" fmla="*/ 2515568 w 5675092"/>
              <a:gd name="connsiteY11454" fmla="*/ 2260256 h 2397608"/>
              <a:gd name="connsiteX11455" fmla="*/ 2511344 w 5675092"/>
              <a:gd name="connsiteY11455" fmla="*/ 2263778 h 2397608"/>
              <a:gd name="connsiteX11456" fmla="*/ 2508411 w 5675092"/>
              <a:gd name="connsiteY11456" fmla="*/ 2260043 h 2397608"/>
              <a:gd name="connsiteX11457" fmla="*/ 2503931 w 5675092"/>
              <a:gd name="connsiteY11457" fmla="*/ 2260408 h 2397608"/>
              <a:gd name="connsiteX11458" fmla="*/ 2499873 w 5675092"/>
              <a:gd name="connsiteY11458" fmla="*/ 2256565 h 2397608"/>
              <a:gd name="connsiteX11459" fmla="*/ 2498784 w 5675092"/>
              <a:gd name="connsiteY11459" fmla="*/ 2256316 h 2397608"/>
              <a:gd name="connsiteX11460" fmla="*/ 2491244 w 5675092"/>
              <a:gd name="connsiteY11460" fmla="*/ 2263778 h 2397608"/>
              <a:gd name="connsiteX11461" fmla="*/ 2496270 w 5675092"/>
              <a:gd name="connsiteY11461" fmla="*/ 2258802 h 2397608"/>
              <a:gd name="connsiteX11462" fmla="*/ 2494192 w 5675092"/>
              <a:gd name="connsiteY11462" fmla="*/ 2258923 h 2397608"/>
              <a:gd name="connsiteX11463" fmla="*/ 2489809 w 5675092"/>
              <a:gd name="connsiteY11463" fmla="*/ 2261913 h 2397608"/>
              <a:gd name="connsiteX11464" fmla="*/ 2480421 w 5675092"/>
              <a:gd name="connsiteY11464" fmla="*/ 2264420 h 2397608"/>
              <a:gd name="connsiteX11465" fmla="*/ 2474638 w 5675092"/>
              <a:gd name="connsiteY11465" fmla="*/ 2259364 h 2397608"/>
              <a:gd name="connsiteX11466" fmla="*/ 2466120 w 5675092"/>
              <a:gd name="connsiteY11466" fmla="*/ 2258802 h 2397608"/>
              <a:gd name="connsiteX11467" fmla="*/ 2451045 w 5675092"/>
              <a:gd name="connsiteY11467" fmla="*/ 2261290 h 2397608"/>
              <a:gd name="connsiteX11468" fmla="*/ 2440998 w 5675092"/>
              <a:gd name="connsiteY11468" fmla="*/ 2253828 h 2397608"/>
              <a:gd name="connsiteX11469" fmla="*/ 2420895 w 5675092"/>
              <a:gd name="connsiteY11469" fmla="*/ 2251339 h 2397608"/>
              <a:gd name="connsiteX11470" fmla="*/ 2383209 w 5675092"/>
              <a:gd name="connsiteY11470" fmla="*/ 2256316 h 2397608"/>
              <a:gd name="connsiteX11471" fmla="*/ 2368135 w 5675092"/>
              <a:gd name="connsiteY11471" fmla="*/ 2256316 h 2397608"/>
              <a:gd name="connsiteX11472" fmla="*/ 2365622 w 5675092"/>
              <a:gd name="connsiteY11472" fmla="*/ 2263778 h 2397608"/>
              <a:gd name="connsiteX11473" fmla="*/ 2355574 w 5675092"/>
              <a:gd name="connsiteY11473" fmla="*/ 2258802 h 2397608"/>
              <a:gd name="connsiteX11474" fmla="*/ 2353061 w 5675092"/>
              <a:gd name="connsiteY11474" fmla="*/ 2266267 h 2397608"/>
              <a:gd name="connsiteX11475" fmla="*/ 2350548 w 5675092"/>
              <a:gd name="connsiteY11475" fmla="*/ 2261290 h 2397608"/>
              <a:gd name="connsiteX11476" fmla="*/ 2317884 w 5675092"/>
              <a:gd name="connsiteY11476" fmla="*/ 2263778 h 2397608"/>
              <a:gd name="connsiteX11477" fmla="*/ 2297785 w 5675092"/>
              <a:gd name="connsiteY11477" fmla="*/ 2273729 h 2397608"/>
              <a:gd name="connsiteX11478" fmla="*/ 2292759 w 5675092"/>
              <a:gd name="connsiteY11478" fmla="*/ 2266267 h 2397608"/>
              <a:gd name="connsiteX11479" fmla="*/ 2287737 w 5675092"/>
              <a:gd name="connsiteY11479" fmla="*/ 2273730 h 2397608"/>
              <a:gd name="connsiteX11480" fmla="*/ 2267638 w 5675092"/>
              <a:gd name="connsiteY11480" fmla="*/ 2273729 h 2397608"/>
              <a:gd name="connsiteX11481" fmla="*/ 2255074 w 5675092"/>
              <a:gd name="connsiteY11481" fmla="*/ 2276215 h 2397608"/>
              <a:gd name="connsiteX11482" fmla="*/ 2229948 w 5675092"/>
              <a:gd name="connsiteY11482" fmla="*/ 2276215 h 2397608"/>
              <a:gd name="connsiteX11483" fmla="*/ 2229948 w 5675092"/>
              <a:gd name="connsiteY11483" fmla="*/ 2281192 h 2397608"/>
              <a:gd name="connsiteX11484" fmla="*/ 2197288 w 5675092"/>
              <a:gd name="connsiteY11484" fmla="*/ 2288654 h 2397608"/>
              <a:gd name="connsiteX11485" fmla="*/ 2189749 w 5675092"/>
              <a:gd name="connsiteY11485" fmla="*/ 2278703 h 2397608"/>
              <a:gd name="connsiteX11486" fmla="*/ 2179701 w 5675092"/>
              <a:gd name="connsiteY11486" fmla="*/ 2286166 h 2397608"/>
              <a:gd name="connsiteX11487" fmla="*/ 2169650 w 5675092"/>
              <a:gd name="connsiteY11487" fmla="*/ 2281191 h 2397608"/>
              <a:gd name="connsiteX11488" fmla="*/ 2152063 w 5675092"/>
              <a:gd name="connsiteY11488" fmla="*/ 2283680 h 2397608"/>
              <a:gd name="connsiteX11489" fmla="*/ 2144525 w 5675092"/>
              <a:gd name="connsiteY11489" fmla="*/ 2278703 h 2397608"/>
              <a:gd name="connsiteX11490" fmla="*/ 2138559 w 5675092"/>
              <a:gd name="connsiteY11490" fmla="*/ 2281191 h 2397608"/>
              <a:gd name="connsiteX11491" fmla="*/ 2135968 w 5675092"/>
              <a:gd name="connsiteY11491" fmla="*/ 2282770 h 2397608"/>
              <a:gd name="connsiteX11492" fmla="*/ 2135872 w 5675092"/>
              <a:gd name="connsiteY11492" fmla="*/ 2283001 h 2397608"/>
              <a:gd name="connsiteX11493" fmla="*/ 2135719 w 5675092"/>
              <a:gd name="connsiteY11493" fmla="*/ 2282922 h 2397608"/>
              <a:gd name="connsiteX11494" fmla="*/ 2134476 w 5675092"/>
              <a:gd name="connsiteY11494" fmla="*/ 2283680 h 2397608"/>
              <a:gd name="connsiteX11495" fmla="*/ 2121912 w 5675092"/>
              <a:gd name="connsiteY11495" fmla="*/ 2278703 h 2397608"/>
              <a:gd name="connsiteX11496" fmla="*/ 2094277 w 5675092"/>
              <a:gd name="connsiteY11496" fmla="*/ 2278703 h 2397608"/>
              <a:gd name="connsiteX11497" fmla="*/ 2094278 w 5675092"/>
              <a:gd name="connsiteY11497" fmla="*/ 2268752 h 2397608"/>
              <a:gd name="connsiteX11498" fmla="*/ 2069151 w 5675092"/>
              <a:gd name="connsiteY11498" fmla="*/ 2271241 h 2397608"/>
              <a:gd name="connsiteX11499" fmla="*/ 2074178 w 5675092"/>
              <a:gd name="connsiteY11499" fmla="*/ 2281192 h 2397608"/>
              <a:gd name="connsiteX11500" fmla="*/ 2044027 w 5675092"/>
              <a:gd name="connsiteY11500" fmla="*/ 2278703 h 2397608"/>
              <a:gd name="connsiteX11501" fmla="*/ 2054079 w 5675092"/>
              <a:gd name="connsiteY11501" fmla="*/ 2288654 h 2397608"/>
              <a:gd name="connsiteX11502" fmla="*/ 2071665 w 5675092"/>
              <a:gd name="connsiteY11502" fmla="*/ 2283680 h 2397608"/>
              <a:gd name="connsiteX11503" fmla="*/ 2013879 w 5675092"/>
              <a:gd name="connsiteY11503" fmla="*/ 2301093 h 2397608"/>
              <a:gd name="connsiteX11504" fmla="*/ 2049052 w 5675092"/>
              <a:gd name="connsiteY11504" fmla="*/ 2313529 h 2397608"/>
              <a:gd name="connsiteX11505" fmla="*/ 2061614 w 5675092"/>
              <a:gd name="connsiteY11505" fmla="*/ 2303578 h 2397608"/>
              <a:gd name="connsiteX11506" fmla="*/ 2064127 w 5675092"/>
              <a:gd name="connsiteY11506" fmla="*/ 2313529 h 2397608"/>
              <a:gd name="connsiteX11507" fmla="*/ 2091764 w 5675092"/>
              <a:gd name="connsiteY11507" fmla="*/ 2301093 h 2397608"/>
              <a:gd name="connsiteX11508" fmla="*/ 2104326 w 5675092"/>
              <a:gd name="connsiteY11508" fmla="*/ 2303578 h 2397608"/>
              <a:gd name="connsiteX11509" fmla="*/ 2101813 w 5675092"/>
              <a:gd name="connsiteY11509" fmla="*/ 2308555 h 2397608"/>
              <a:gd name="connsiteX11510" fmla="*/ 2116890 w 5675092"/>
              <a:gd name="connsiteY11510" fmla="*/ 2303579 h 2397608"/>
              <a:gd name="connsiteX11511" fmla="*/ 2139502 w 5675092"/>
              <a:gd name="connsiteY11511" fmla="*/ 2301093 h 2397608"/>
              <a:gd name="connsiteX11512" fmla="*/ 2172162 w 5675092"/>
              <a:gd name="connsiteY11512" fmla="*/ 2298605 h 2397608"/>
              <a:gd name="connsiteX11513" fmla="*/ 2174676 w 5675092"/>
              <a:gd name="connsiteY11513" fmla="*/ 2306067 h 2397608"/>
              <a:gd name="connsiteX11514" fmla="*/ 2207336 w 5675092"/>
              <a:gd name="connsiteY11514" fmla="*/ 2306067 h 2397608"/>
              <a:gd name="connsiteX11515" fmla="*/ 2192577 w 5675092"/>
              <a:gd name="connsiteY11515" fmla="*/ 2308244 h 2397608"/>
              <a:gd name="connsiteX11516" fmla="*/ 2186978 w 5675092"/>
              <a:gd name="connsiteY11516" fmla="*/ 2309622 h 2397608"/>
              <a:gd name="connsiteX11517" fmla="*/ 2184952 w 5675092"/>
              <a:gd name="connsiteY11517" fmla="*/ 2310751 h 2397608"/>
              <a:gd name="connsiteX11518" fmla="*/ 2179701 w 5675092"/>
              <a:gd name="connsiteY11518" fmla="*/ 2316018 h 2397608"/>
              <a:gd name="connsiteX11519" fmla="*/ 2182214 w 5675092"/>
              <a:gd name="connsiteY11519" fmla="*/ 2320992 h 2397608"/>
              <a:gd name="connsiteX11520" fmla="*/ 2192262 w 5675092"/>
              <a:gd name="connsiteY11520" fmla="*/ 2320992 h 2397608"/>
              <a:gd name="connsiteX11521" fmla="*/ 2198858 w 5675092"/>
              <a:gd name="connsiteY11521" fmla="*/ 2316018 h 2397608"/>
              <a:gd name="connsiteX11522" fmla="*/ 2207295 w 5675092"/>
              <a:gd name="connsiteY11522" fmla="*/ 2318494 h 2397608"/>
              <a:gd name="connsiteX11523" fmla="*/ 2198857 w 5675092"/>
              <a:gd name="connsiteY11523" fmla="*/ 2321615 h 2397608"/>
              <a:gd name="connsiteX11524" fmla="*/ 2172162 w 5675092"/>
              <a:gd name="connsiteY11524" fmla="*/ 2328457 h 2397608"/>
              <a:gd name="connsiteX11525" fmla="*/ 2162114 w 5675092"/>
              <a:gd name="connsiteY11525" fmla="*/ 2328457 h 2397608"/>
              <a:gd name="connsiteX11526" fmla="*/ 2154576 w 5675092"/>
              <a:gd name="connsiteY11526" fmla="*/ 2320992 h 2397608"/>
              <a:gd name="connsiteX11527" fmla="*/ 2149550 w 5675092"/>
              <a:gd name="connsiteY11527" fmla="*/ 2328457 h 2397608"/>
              <a:gd name="connsiteX11528" fmla="*/ 2147037 w 5675092"/>
              <a:gd name="connsiteY11528" fmla="*/ 2323480 h 2397608"/>
              <a:gd name="connsiteX11529" fmla="*/ 2139502 w 5675092"/>
              <a:gd name="connsiteY11529" fmla="*/ 2330943 h 2397608"/>
              <a:gd name="connsiteX11530" fmla="*/ 2136990 w 5675092"/>
              <a:gd name="connsiteY11530" fmla="*/ 2325969 h 2397608"/>
              <a:gd name="connsiteX11531" fmla="*/ 2096791 w 5675092"/>
              <a:gd name="connsiteY11531" fmla="*/ 2333431 h 2397608"/>
              <a:gd name="connsiteX11532" fmla="*/ 2061614 w 5675092"/>
              <a:gd name="connsiteY11532" fmla="*/ 2333431 h 2397608"/>
              <a:gd name="connsiteX11533" fmla="*/ 2046540 w 5675092"/>
              <a:gd name="connsiteY11533" fmla="*/ 2335919 h 2397608"/>
              <a:gd name="connsiteX11534" fmla="*/ 2039001 w 5675092"/>
              <a:gd name="connsiteY11534" fmla="*/ 2340894 h 2397608"/>
              <a:gd name="connsiteX11535" fmla="*/ 2041514 w 5675092"/>
              <a:gd name="connsiteY11535" fmla="*/ 2345870 h 2397608"/>
              <a:gd name="connsiteX11536" fmla="*/ 2033979 w 5675092"/>
              <a:gd name="connsiteY11536" fmla="*/ 2345870 h 2397608"/>
              <a:gd name="connsiteX11537" fmla="*/ 1983729 w 5675092"/>
              <a:gd name="connsiteY11537" fmla="*/ 2345870 h 2397608"/>
              <a:gd name="connsiteX11538" fmla="*/ 1988754 w 5675092"/>
              <a:gd name="connsiteY11538" fmla="*/ 2340894 h 2397608"/>
              <a:gd name="connsiteX11539" fmla="*/ 1988754 w 5675092"/>
              <a:gd name="connsiteY11539" fmla="*/ 2338405 h 2397608"/>
              <a:gd name="connsiteX11540" fmla="*/ 1986241 w 5675092"/>
              <a:gd name="connsiteY11540" fmla="*/ 2338405 h 2397608"/>
              <a:gd name="connsiteX11541" fmla="*/ 1986242 w 5675092"/>
              <a:gd name="connsiteY11541" fmla="*/ 2330942 h 2397608"/>
              <a:gd name="connsiteX11542" fmla="*/ 1953578 w 5675092"/>
              <a:gd name="connsiteY11542" fmla="*/ 2333431 h 2397608"/>
              <a:gd name="connsiteX11543" fmla="*/ 1956090 w 5675092"/>
              <a:gd name="connsiteY11543" fmla="*/ 2335919 h 2397608"/>
              <a:gd name="connsiteX11544" fmla="*/ 1920917 w 5675092"/>
              <a:gd name="connsiteY11544" fmla="*/ 2340893 h 2397608"/>
              <a:gd name="connsiteX11545" fmla="*/ 1915891 w 5675092"/>
              <a:gd name="connsiteY11545" fmla="*/ 2348356 h 2397608"/>
              <a:gd name="connsiteX11546" fmla="*/ 1913379 w 5675092"/>
              <a:gd name="connsiteY11546" fmla="*/ 2338405 h 2397608"/>
              <a:gd name="connsiteX11547" fmla="*/ 1903330 w 5675092"/>
              <a:gd name="connsiteY11547" fmla="*/ 2335919 h 2397608"/>
              <a:gd name="connsiteX11548" fmla="*/ 1900818 w 5675092"/>
              <a:gd name="connsiteY11548" fmla="*/ 2328457 h 2397608"/>
              <a:gd name="connsiteX11549" fmla="*/ 1895478 w 5675092"/>
              <a:gd name="connsiteY11549" fmla="*/ 2334986 h 2397608"/>
              <a:gd name="connsiteX11550" fmla="*/ 1893331 w 5675092"/>
              <a:gd name="connsiteY11550" fmla="*/ 2335264 h 2397608"/>
              <a:gd name="connsiteX11551" fmla="*/ 1893632 w 5675092"/>
              <a:gd name="connsiteY11551" fmla="*/ 2331488 h 2397608"/>
              <a:gd name="connsiteX11552" fmla="*/ 1893279 w 5675092"/>
              <a:gd name="connsiteY11552" fmla="*/ 2320992 h 2397608"/>
              <a:gd name="connsiteX11553" fmla="*/ 1885744 w 5675092"/>
              <a:gd name="connsiteY11553" fmla="*/ 2323480 h 2397608"/>
              <a:gd name="connsiteX11554" fmla="*/ 1883231 w 5675092"/>
              <a:gd name="connsiteY11554" fmla="*/ 2320992 h 2397608"/>
              <a:gd name="connsiteX11555" fmla="*/ 1886404 w 5675092"/>
              <a:gd name="connsiteY11555" fmla="*/ 2313660 h 2397608"/>
              <a:gd name="connsiteX11556" fmla="*/ 1888882 w 5675092"/>
              <a:gd name="connsiteY11556" fmla="*/ 2314153 h 2397608"/>
              <a:gd name="connsiteX11557" fmla="*/ 1888253 w 5675092"/>
              <a:gd name="connsiteY11557" fmla="*/ 2318506 h 2397608"/>
              <a:gd name="connsiteX11558" fmla="*/ 1890766 w 5675092"/>
              <a:gd name="connsiteY11558" fmla="*/ 2318506 h 2397608"/>
              <a:gd name="connsiteX11559" fmla="*/ 1890767 w 5675092"/>
              <a:gd name="connsiteY11559" fmla="*/ 2311044 h 2397608"/>
              <a:gd name="connsiteX11560" fmla="*/ 1886656 w 5675092"/>
              <a:gd name="connsiteY11560" fmla="*/ 2313078 h 2397608"/>
              <a:gd name="connsiteX11561" fmla="*/ 1890767 w 5675092"/>
              <a:gd name="connsiteY11561" fmla="*/ 2303579 h 2397608"/>
              <a:gd name="connsiteX11562" fmla="*/ 1873180 w 5675092"/>
              <a:gd name="connsiteY11562" fmla="*/ 2308556 h 2397608"/>
              <a:gd name="connsiteX11563" fmla="*/ 1870667 w 5675092"/>
              <a:gd name="connsiteY11563" fmla="*/ 2303579 h 2397608"/>
              <a:gd name="connsiteX11564" fmla="*/ 1810369 w 5675092"/>
              <a:gd name="connsiteY11564" fmla="*/ 2306067 h 2397608"/>
              <a:gd name="connsiteX11565" fmla="*/ 1797808 w 5675092"/>
              <a:gd name="connsiteY11565" fmla="*/ 2301093 h 2397608"/>
              <a:gd name="connsiteX11566" fmla="*/ 1797807 w 5675092"/>
              <a:gd name="connsiteY11566" fmla="*/ 2293628 h 2397608"/>
              <a:gd name="connsiteX11567" fmla="*/ 1762631 w 5675092"/>
              <a:gd name="connsiteY11567" fmla="*/ 2288653 h 2397608"/>
              <a:gd name="connsiteX11568" fmla="*/ 1762631 w 5675092"/>
              <a:gd name="connsiteY11568" fmla="*/ 2283680 h 2397608"/>
              <a:gd name="connsiteX11569" fmla="*/ 1747556 w 5675092"/>
              <a:gd name="connsiteY11569" fmla="*/ 2286166 h 2397608"/>
              <a:gd name="connsiteX11570" fmla="*/ 1737505 w 5675092"/>
              <a:gd name="connsiteY11570" fmla="*/ 2283680 h 2397608"/>
              <a:gd name="connsiteX11571" fmla="*/ 1737505 w 5675092"/>
              <a:gd name="connsiteY11571" fmla="*/ 2276215 h 2397608"/>
              <a:gd name="connsiteX11572" fmla="*/ 1729970 w 5675092"/>
              <a:gd name="connsiteY11572" fmla="*/ 2278703 h 2397608"/>
              <a:gd name="connsiteX11573" fmla="*/ 1694794 w 5675092"/>
              <a:gd name="connsiteY11573" fmla="*/ 2263778 h 2397608"/>
              <a:gd name="connsiteX11574" fmla="*/ 1677207 w 5675092"/>
              <a:gd name="connsiteY11574" fmla="*/ 2246365 h 2397608"/>
              <a:gd name="connsiteX11575" fmla="*/ 1679720 w 5675092"/>
              <a:gd name="connsiteY11575" fmla="*/ 2233926 h 2397608"/>
              <a:gd name="connsiteX11576" fmla="*/ 1642034 w 5675092"/>
              <a:gd name="connsiteY11576" fmla="*/ 2223975 h 2397608"/>
              <a:gd name="connsiteX11577" fmla="*/ 1659161 w 5675092"/>
              <a:gd name="connsiteY11577" fmla="*/ 2225094 h 2397608"/>
              <a:gd name="connsiteX11578" fmla="*/ 1656539 w 5675092"/>
              <a:gd name="connsiteY11578" fmla="*/ 2218763 h 2397608"/>
              <a:gd name="connsiteX11579" fmla="*/ 1658787 w 5675092"/>
              <a:gd name="connsiteY11579" fmla="*/ 2216213 h 2397608"/>
              <a:gd name="connsiteX11580" fmla="*/ 1659354 w 5675092"/>
              <a:gd name="connsiteY11580" fmla="*/ 2224564 h 2397608"/>
              <a:gd name="connsiteX11581" fmla="*/ 1659391 w 5675092"/>
              <a:gd name="connsiteY11581" fmla="*/ 2225109 h 2397608"/>
              <a:gd name="connsiteX11582" fmla="*/ 1670613 w 5675092"/>
              <a:gd name="connsiteY11582" fmla="*/ 2225842 h 2397608"/>
              <a:gd name="connsiteX11583" fmla="*/ 1697307 w 5675092"/>
              <a:gd name="connsiteY11583" fmla="*/ 2223975 h 2397608"/>
              <a:gd name="connsiteX11584" fmla="*/ 1777708 w 5675092"/>
              <a:gd name="connsiteY11584" fmla="*/ 2209051 h 2397608"/>
              <a:gd name="connsiteX11585" fmla="*/ 1853080 w 5675092"/>
              <a:gd name="connsiteY11585" fmla="*/ 2199099 h 2397608"/>
              <a:gd name="connsiteX11586" fmla="*/ 1848369 w 5675092"/>
              <a:gd name="connsiteY11586" fmla="*/ 2192570 h 2397608"/>
              <a:gd name="connsiteX11587" fmla="*/ 1845733 w 5675092"/>
              <a:gd name="connsiteY11587" fmla="*/ 2184746 h 2397608"/>
              <a:gd name="connsiteX11588" fmla="*/ 1845209 w 5675092"/>
              <a:gd name="connsiteY11588" fmla="*/ 2184662 h 2397608"/>
              <a:gd name="connsiteX11589" fmla="*/ 1832081 w 5675092"/>
              <a:gd name="connsiteY11589" fmla="*/ 2178564 h 2397608"/>
              <a:gd name="connsiteX11590" fmla="*/ 1820715 w 5675092"/>
              <a:gd name="connsiteY11590" fmla="*/ 2179137 h 2397608"/>
              <a:gd name="connsiteX11591" fmla="*/ 1807198 w 5675092"/>
              <a:gd name="connsiteY11591" fmla="*/ 2182278 h 2397608"/>
              <a:gd name="connsiteX11592" fmla="*/ 1804678 w 5675092"/>
              <a:gd name="connsiteY11592" fmla="*/ 2177489 h 2397608"/>
              <a:gd name="connsiteX11593" fmla="*/ 1792841 w 5675092"/>
              <a:gd name="connsiteY11593" fmla="*/ 2180735 h 2397608"/>
              <a:gd name="connsiteX11594" fmla="*/ 1788419 w 5675092"/>
              <a:gd name="connsiteY11594" fmla="*/ 2178401 h 2397608"/>
              <a:gd name="connsiteX11595" fmla="*/ 1787065 w 5675092"/>
              <a:gd name="connsiteY11595" fmla="*/ 2179742 h 2397608"/>
              <a:gd name="connsiteX11596" fmla="*/ 1774978 w 5675092"/>
              <a:gd name="connsiteY11596" fmla="*/ 2177351 h 2397608"/>
              <a:gd name="connsiteX11597" fmla="*/ 1782232 w 5675092"/>
              <a:gd name="connsiteY11597" fmla="*/ 2177351 h 2397608"/>
              <a:gd name="connsiteX11598" fmla="*/ 1782231 w 5675092"/>
              <a:gd name="connsiteY11598" fmla="*/ 2177351 h 2397608"/>
              <a:gd name="connsiteX11599" fmla="*/ 1784648 w 5675092"/>
              <a:gd name="connsiteY11599" fmla="*/ 2177351 h 2397608"/>
              <a:gd name="connsiteX11600" fmla="*/ 1782232 w 5675092"/>
              <a:gd name="connsiteY11600" fmla="*/ 2177351 h 2397608"/>
              <a:gd name="connsiteX11601" fmla="*/ 1784164 w 5675092"/>
              <a:gd name="connsiteY11601" fmla="*/ 2176155 h 2397608"/>
              <a:gd name="connsiteX11602" fmla="*/ 1780292 w 5675092"/>
              <a:gd name="connsiteY11602" fmla="*/ 2174111 h 2397608"/>
              <a:gd name="connsiteX11603" fmla="*/ 1754293 w 5675092"/>
              <a:gd name="connsiteY11603" fmla="*/ 2172656 h 2397608"/>
              <a:gd name="connsiteX11604" fmla="*/ 1758470 w 5675092"/>
              <a:gd name="connsiteY11604" fmla="*/ 2165073 h 2397608"/>
              <a:gd name="connsiteX11605" fmla="*/ 1755826 w 5675092"/>
              <a:gd name="connsiteY11605" fmla="*/ 2157835 h 2397608"/>
              <a:gd name="connsiteX11606" fmla="*/ 1753799 w 5675092"/>
              <a:gd name="connsiteY11606" fmla="*/ 2162852 h 2397608"/>
              <a:gd name="connsiteX11607" fmla="*/ 1744335 w 5675092"/>
              <a:gd name="connsiteY11607" fmla="*/ 2155957 h 2397608"/>
              <a:gd name="connsiteX11608" fmla="*/ 1747613 w 5675092"/>
              <a:gd name="connsiteY11608" fmla="*/ 2154653 h 2397608"/>
              <a:gd name="connsiteX11609" fmla="*/ 1747186 w 5675092"/>
              <a:gd name="connsiteY11609" fmla="*/ 2154633 h 2397608"/>
              <a:gd name="connsiteX11610" fmla="*/ 1749728 w 5675092"/>
              <a:gd name="connsiteY11610" fmla="*/ 2153703 h 2397608"/>
              <a:gd name="connsiteX11611" fmla="*/ 1751723 w 5675092"/>
              <a:gd name="connsiteY11611" fmla="*/ 2150372 h 2397608"/>
              <a:gd name="connsiteX11612" fmla="*/ 1744158 w 5675092"/>
              <a:gd name="connsiteY11612" fmla="*/ 2154207 h 2397608"/>
              <a:gd name="connsiteX11613" fmla="*/ 1735132 w 5675092"/>
              <a:gd name="connsiteY11613" fmla="*/ 2151080 h 2397608"/>
              <a:gd name="connsiteX11614" fmla="*/ 1697364 w 5675092"/>
              <a:gd name="connsiteY11614" fmla="*/ 2151152 h 2397608"/>
              <a:gd name="connsiteX11615" fmla="*/ 1679814 w 5675092"/>
              <a:gd name="connsiteY11615" fmla="*/ 2152344 h 2397608"/>
              <a:gd name="connsiteX11616" fmla="*/ 1670464 w 5675092"/>
              <a:gd name="connsiteY11616" fmla="*/ 2162953 h 2397608"/>
              <a:gd name="connsiteX11617" fmla="*/ 1655256 w 5675092"/>
              <a:gd name="connsiteY11617" fmla="*/ 2161492 h 2397608"/>
              <a:gd name="connsiteX11618" fmla="*/ 1625005 w 5675092"/>
              <a:gd name="connsiteY11618" fmla="*/ 2161054 h 2397608"/>
              <a:gd name="connsiteX11619" fmla="*/ 1628018 w 5675092"/>
              <a:gd name="connsiteY11619" fmla="*/ 2168329 h 2397608"/>
              <a:gd name="connsiteX11620" fmla="*/ 1619991 w 5675092"/>
              <a:gd name="connsiteY11620" fmla="*/ 2161394 h 2397608"/>
              <a:gd name="connsiteX11621" fmla="*/ 1610472 w 5675092"/>
              <a:gd name="connsiteY11621" fmla="*/ 2169521 h 2397608"/>
              <a:gd name="connsiteX11622" fmla="*/ 1597263 w 5675092"/>
              <a:gd name="connsiteY11622" fmla="*/ 2160445 h 2397608"/>
              <a:gd name="connsiteX11623" fmla="*/ 1592589 w 5675092"/>
              <a:gd name="connsiteY11623" fmla="*/ 2165749 h 2397608"/>
              <a:gd name="connsiteX11624" fmla="*/ 1584562 w 5675092"/>
              <a:gd name="connsiteY11624" fmla="*/ 2158814 h 2397608"/>
              <a:gd name="connsiteX11625" fmla="*/ 1584899 w 5675092"/>
              <a:gd name="connsiteY11625" fmla="*/ 2163778 h 2397608"/>
              <a:gd name="connsiteX11626" fmla="*/ 1552479 w 5675092"/>
              <a:gd name="connsiteY11626" fmla="*/ 2168473 h 2397608"/>
              <a:gd name="connsiteX11627" fmla="*/ 1549470 w 5675092"/>
              <a:gd name="connsiteY11627" fmla="*/ 2161198 h 2397608"/>
              <a:gd name="connsiteX11628" fmla="*/ 1535270 w 5675092"/>
              <a:gd name="connsiteY11628" fmla="*/ 2174629 h 2397608"/>
              <a:gd name="connsiteX11629" fmla="*/ 1539610 w 5675092"/>
              <a:gd name="connsiteY11629" fmla="*/ 2164360 h 2397608"/>
              <a:gd name="connsiteX11630" fmla="*/ 1531920 w 5675092"/>
              <a:gd name="connsiteY11630" fmla="*/ 2162390 h 2397608"/>
              <a:gd name="connsiteX11631" fmla="*/ 1530087 w 5675092"/>
              <a:gd name="connsiteY11631" fmla="*/ 2172488 h 2397608"/>
              <a:gd name="connsiteX11632" fmla="*/ 1526909 w 5675092"/>
              <a:gd name="connsiteY11632" fmla="*/ 2162730 h 2397608"/>
              <a:gd name="connsiteX11633" fmla="*/ 1524908 w 5675092"/>
              <a:gd name="connsiteY11633" fmla="*/ 2170346 h 2397608"/>
              <a:gd name="connsiteX11634" fmla="*/ 1456553 w 5675092"/>
              <a:gd name="connsiteY11634" fmla="*/ 2165015 h 2397608"/>
              <a:gd name="connsiteX11635" fmla="*/ 1421460 w 5675092"/>
              <a:gd name="connsiteY11635" fmla="*/ 2167399 h 2397608"/>
              <a:gd name="connsiteX11636" fmla="*/ 1383520 w 5675092"/>
              <a:gd name="connsiteY11636" fmla="*/ 2164990 h 2397608"/>
              <a:gd name="connsiteX11637" fmla="*/ 1373664 w 5675092"/>
              <a:gd name="connsiteY11637" fmla="*/ 2168152 h 2397608"/>
              <a:gd name="connsiteX11638" fmla="*/ 1373495 w 5675092"/>
              <a:gd name="connsiteY11638" fmla="*/ 2165670 h 2397608"/>
              <a:gd name="connsiteX11639" fmla="*/ 1366311 w 5675092"/>
              <a:gd name="connsiteY11639" fmla="*/ 2171145 h 2397608"/>
              <a:gd name="connsiteX11640" fmla="*/ 1361128 w 5675092"/>
              <a:gd name="connsiteY11640" fmla="*/ 2169004 h 2397608"/>
              <a:gd name="connsiteX11641" fmla="*/ 1341075 w 5675092"/>
              <a:gd name="connsiteY11641" fmla="*/ 2170366 h 2397608"/>
              <a:gd name="connsiteX11642" fmla="*/ 1302861 w 5675092"/>
              <a:gd name="connsiteY11642" fmla="*/ 2165598 h 2397608"/>
              <a:gd name="connsiteX11643" fmla="*/ 1297819 w 5675092"/>
              <a:gd name="connsiteY11643" fmla="*/ 2161137 h 2397608"/>
              <a:gd name="connsiteX11644" fmla="*/ 1302633 w 5675092"/>
              <a:gd name="connsiteY11644" fmla="*/ 2160510 h 2397608"/>
              <a:gd name="connsiteX11645" fmla="*/ 1268867 w 5675092"/>
              <a:gd name="connsiteY11645" fmla="*/ 2145350 h 2397608"/>
              <a:gd name="connsiteX11646" fmla="*/ 1268530 w 5675092"/>
              <a:gd name="connsiteY11646" fmla="*/ 2140386 h 2397608"/>
              <a:gd name="connsiteX11647" fmla="*/ 1251148 w 5675092"/>
              <a:gd name="connsiteY11647" fmla="*/ 2144060 h 2397608"/>
              <a:gd name="connsiteX11648" fmla="*/ 1215719 w 5675092"/>
              <a:gd name="connsiteY11648" fmla="*/ 2141480 h 2397608"/>
              <a:gd name="connsiteX11649" fmla="*/ 1210705 w 5675092"/>
              <a:gd name="connsiteY11649" fmla="*/ 2141820 h 2397608"/>
              <a:gd name="connsiteX11650" fmla="*/ 1208872 w 5675092"/>
              <a:gd name="connsiteY11650" fmla="*/ 2151918 h 2397608"/>
              <a:gd name="connsiteX11651" fmla="*/ 1188145 w 5675092"/>
              <a:gd name="connsiteY11651" fmla="*/ 2143353 h 2397608"/>
              <a:gd name="connsiteX11652" fmla="*/ 1168597 w 5675092"/>
              <a:gd name="connsiteY11652" fmla="*/ 2152160 h 2397608"/>
              <a:gd name="connsiteX11653" fmla="*/ 1150545 w 5675092"/>
              <a:gd name="connsiteY11653" fmla="*/ 2145906 h 2397608"/>
              <a:gd name="connsiteX11654" fmla="*/ 1150040 w 5675092"/>
              <a:gd name="connsiteY11654" fmla="*/ 2138461 h 2397608"/>
              <a:gd name="connsiteX11655" fmla="*/ 1144688 w 5675092"/>
              <a:gd name="connsiteY11655" fmla="*/ 2133838 h 2397608"/>
              <a:gd name="connsiteX11656" fmla="*/ 1134663 w 5675092"/>
              <a:gd name="connsiteY11656" fmla="*/ 2134519 h 2397608"/>
              <a:gd name="connsiteX11657" fmla="*/ 1134959 w 5675092"/>
              <a:gd name="connsiteY11657" fmla="*/ 2138862 h 2397608"/>
              <a:gd name="connsiteX11658" fmla="*/ 1135001 w 5675092"/>
              <a:gd name="connsiteY11658" fmla="*/ 2139482 h 2397608"/>
              <a:gd name="connsiteX11659" fmla="*/ 1132452 w 5675092"/>
              <a:gd name="connsiteY11659" fmla="*/ 2132097 h 2397608"/>
              <a:gd name="connsiteX11660" fmla="*/ 1116611 w 5675092"/>
              <a:gd name="connsiteY11660" fmla="*/ 2128265 h 2397608"/>
              <a:gd name="connsiteX11661" fmla="*/ 1108753 w 5675092"/>
              <a:gd name="connsiteY11661" fmla="*/ 2123812 h 2397608"/>
              <a:gd name="connsiteX11662" fmla="*/ 1113262 w 5675092"/>
              <a:gd name="connsiteY11662" fmla="*/ 2116026 h 2397608"/>
              <a:gd name="connsiteX11663" fmla="*/ 1116106 w 5675092"/>
              <a:gd name="connsiteY11663" fmla="*/ 2120819 h 2397608"/>
              <a:gd name="connsiteX11664" fmla="*/ 1127964 w 5675092"/>
              <a:gd name="connsiteY11664" fmla="*/ 2110040 h 2397608"/>
              <a:gd name="connsiteX11665" fmla="*/ 1120105 w 5675092"/>
              <a:gd name="connsiteY11665" fmla="*/ 2105587 h 2397608"/>
              <a:gd name="connsiteX11666" fmla="*/ 1145510 w 5675092"/>
              <a:gd name="connsiteY11666" fmla="*/ 2108848 h 2397608"/>
              <a:gd name="connsiteX11667" fmla="*/ 1147511 w 5675092"/>
              <a:gd name="connsiteY11667" fmla="*/ 2101232 h 2397608"/>
              <a:gd name="connsiteX11668" fmla="*/ 1158045 w 5675092"/>
              <a:gd name="connsiteY11668" fmla="*/ 2107997 h 2397608"/>
              <a:gd name="connsiteX11669" fmla="*/ 1182435 w 5675092"/>
              <a:gd name="connsiteY11669" fmla="*/ 2096367 h 2397608"/>
              <a:gd name="connsiteX11670" fmla="*/ 1194970 w 5675092"/>
              <a:gd name="connsiteY11670" fmla="*/ 2095515 h 2397608"/>
              <a:gd name="connsiteX11671" fmla="*/ 1200490 w 5675092"/>
              <a:gd name="connsiteY11671" fmla="*/ 2102620 h 2397608"/>
              <a:gd name="connsiteX11672" fmla="*/ 1202323 w 5675092"/>
              <a:gd name="connsiteY11672" fmla="*/ 2092523 h 2397608"/>
              <a:gd name="connsiteX11673" fmla="*/ 1210346 w 5675092"/>
              <a:gd name="connsiteY11673" fmla="*/ 2099458 h 2397608"/>
              <a:gd name="connsiteX11674" fmla="*/ 1219364 w 5675092"/>
              <a:gd name="connsiteY11674" fmla="*/ 2083885 h 2397608"/>
              <a:gd name="connsiteX11675" fmla="*/ 1210999 w 5675092"/>
              <a:gd name="connsiteY11675" fmla="*/ 2071987 h 2397608"/>
              <a:gd name="connsiteX11676" fmla="*/ 1238574 w 5675092"/>
              <a:gd name="connsiteY11676" fmla="*/ 2070114 h 2397608"/>
              <a:gd name="connsiteX11677" fmla="*/ 1241418 w 5675092"/>
              <a:gd name="connsiteY11677" fmla="*/ 2074907 h 2397608"/>
              <a:gd name="connsiteX11678" fmla="*/ 1245586 w 5675092"/>
              <a:gd name="connsiteY11678" fmla="*/ 2062157 h 2397608"/>
              <a:gd name="connsiteX11679" fmla="*/ 1240406 w 5675092"/>
              <a:gd name="connsiteY11679" fmla="*/ 2060016 h 2397608"/>
              <a:gd name="connsiteX11680" fmla="*/ 1254603 w 5675092"/>
              <a:gd name="connsiteY11680" fmla="*/ 2046585 h 2397608"/>
              <a:gd name="connsiteX11681" fmla="*/ 1229030 w 5675092"/>
              <a:gd name="connsiteY11681" fmla="*/ 2040842 h 2397608"/>
              <a:gd name="connsiteX11682" fmla="*/ 1231031 w 5675092"/>
              <a:gd name="connsiteY11682" fmla="*/ 2033225 h 2397608"/>
              <a:gd name="connsiteX11683" fmla="*/ 1205457 w 5675092"/>
              <a:gd name="connsiteY11683" fmla="*/ 2027483 h 2397608"/>
              <a:gd name="connsiteX11684" fmla="*/ 1215318 w 5675092"/>
              <a:gd name="connsiteY11684" fmla="*/ 2024319 h 2397608"/>
              <a:gd name="connsiteX11685" fmla="*/ 1162676 w 5675092"/>
              <a:gd name="connsiteY11685" fmla="*/ 2027895 h 2397608"/>
              <a:gd name="connsiteX11686" fmla="*/ 1165520 w 5675092"/>
              <a:gd name="connsiteY11686" fmla="*/ 2032689 h 2397608"/>
              <a:gd name="connsiteX11687" fmla="*/ 1152482 w 5675092"/>
              <a:gd name="connsiteY11687" fmla="*/ 2026094 h 2397608"/>
              <a:gd name="connsiteX11688" fmla="*/ 1152819 w 5675092"/>
              <a:gd name="connsiteY11688" fmla="*/ 2031058 h 2397608"/>
              <a:gd name="connsiteX11689" fmla="*/ 1147636 w 5675092"/>
              <a:gd name="connsiteY11689" fmla="*/ 2028916 h 2397608"/>
              <a:gd name="connsiteX11690" fmla="*/ 1152314 w 5675092"/>
              <a:gd name="connsiteY11690" fmla="*/ 2023612 h 2397608"/>
              <a:gd name="connsiteX11691" fmla="*/ 1124233 w 5675092"/>
              <a:gd name="connsiteY11691" fmla="*/ 2018040 h 2397608"/>
              <a:gd name="connsiteX11692" fmla="*/ 1114711 w 5675092"/>
              <a:gd name="connsiteY11692" fmla="*/ 2026167 h 2397608"/>
              <a:gd name="connsiteX11693" fmla="*/ 1111196 w 5675092"/>
              <a:gd name="connsiteY11693" fmla="*/ 2011446 h 2397608"/>
              <a:gd name="connsiteX11694" fmla="*/ 1110037 w 5675092"/>
              <a:gd name="connsiteY11694" fmla="*/ 2031470 h 2397608"/>
              <a:gd name="connsiteX11695" fmla="*/ 1107867 w 5675092"/>
              <a:gd name="connsiteY11695" fmla="*/ 2036605 h 2397608"/>
              <a:gd name="connsiteX11696" fmla="*/ 1094826 w 5675092"/>
              <a:gd name="connsiteY11696" fmla="*/ 2030010 h 2397608"/>
              <a:gd name="connsiteX11697" fmla="*/ 1094299 w 5675092"/>
              <a:gd name="connsiteY11697" fmla="*/ 2028903 h 2397608"/>
              <a:gd name="connsiteX11698" fmla="*/ 1090992 w 5675092"/>
              <a:gd name="connsiteY11698" fmla="*/ 2030281 h 2397608"/>
              <a:gd name="connsiteX11699" fmla="*/ 1092864 w 5675092"/>
              <a:gd name="connsiteY11699" fmla="*/ 2025886 h 2397608"/>
              <a:gd name="connsiteX11700" fmla="*/ 1091522 w 5675092"/>
              <a:gd name="connsiteY11700" fmla="*/ 2023067 h 2397608"/>
              <a:gd name="connsiteX11701" fmla="*/ 1086971 w 5675092"/>
              <a:gd name="connsiteY11701" fmla="*/ 2025556 h 2397608"/>
              <a:gd name="connsiteX11702" fmla="*/ 1079113 w 5675092"/>
              <a:gd name="connsiteY11702" fmla="*/ 2021104 h 2397608"/>
              <a:gd name="connsiteX11703" fmla="*/ 1082462 w 5675092"/>
              <a:gd name="connsiteY11703" fmla="*/ 2033343 h 2397608"/>
              <a:gd name="connsiteX11704" fmla="*/ 1072265 w 5675092"/>
              <a:gd name="connsiteY11704" fmla="*/ 2031543 h 2397608"/>
              <a:gd name="connsiteX11705" fmla="*/ 1071591 w 5675092"/>
              <a:gd name="connsiteY11705" fmla="*/ 2021615 h 2397608"/>
              <a:gd name="connsiteX11706" fmla="*/ 1076942 w 5675092"/>
              <a:gd name="connsiteY11706" fmla="*/ 2026238 h 2397608"/>
              <a:gd name="connsiteX11707" fmla="*/ 1073593 w 5675092"/>
              <a:gd name="connsiteY11707" fmla="*/ 2014000 h 2397608"/>
              <a:gd name="connsiteX11708" fmla="*/ 1067254 w 5675092"/>
              <a:gd name="connsiteY11708" fmla="*/ 2031883 h 2397608"/>
              <a:gd name="connsiteX11709" fmla="*/ 1056889 w 5675092"/>
              <a:gd name="connsiteY11709" fmla="*/ 2027599 h 2397608"/>
              <a:gd name="connsiteX11710" fmla="*/ 1066243 w 5675092"/>
              <a:gd name="connsiteY11710" fmla="*/ 2016990 h 2397608"/>
              <a:gd name="connsiteX11711" fmla="*/ 1064242 w 5675092"/>
              <a:gd name="connsiteY11711" fmla="*/ 2024608 h 2397608"/>
              <a:gd name="connsiteX11712" fmla="*/ 1054382 w 5675092"/>
              <a:gd name="connsiteY11712" fmla="*/ 2027770 h 2397608"/>
              <a:gd name="connsiteX11713" fmla="*/ 1051032 w 5675092"/>
              <a:gd name="connsiteY11713" fmla="*/ 2015532 h 2397608"/>
              <a:gd name="connsiteX11714" fmla="*/ 1049199 w 5675092"/>
              <a:gd name="connsiteY11714" fmla="*/ 2025630 h 2397608"/>
              <a:gd name="connsiteX11715" fmla="*/ 1044357 w 5675092"/>
              <a:gd name="connsiteY11715" fmla="*/ 2028451 h 2397608"/>
              <a:gd name="connsiteX11716" fmla="*/ 1045853 w 5675092"/>
              <a:gd name="connsiteY11716" fmla="*/ 2013390 h 2397608"/>
              <a:gd name="connsiteX11717" fmla="*/ 1041345 w 5675092"/>
              <a:gd name="connsiteY11717" fmla="*/ 2021176 h 2397608"/>
              <a:gd name="connsiteX11718" fmla="*/ 1028303 w 5675092"/>
              <a:gd name="connsiteY11718" fmla="*/ 2014582 h 2397608"/>
              <a:gd name="connsiteX11719" fmla="*/ 1016446 w 5675092"/>
              <a:gd name="connsiteY11719" fmla="*/ 2025361 h 2397608"/>
              <a:gd name="connsiteX11720" fmla="*/ 1015940 w 5675092"/>
              <a:gd name="connsiteY11720" fmla="*/ 2017916 h 2397608"/>
              <a:gd name="connsiteX11721" fmla="*/ 1013938 w 5675092"/>
              <a:gd name="connsiteY11721" fmla="*/ 2025531 h 2397608"/>
              <a:gd name="connsiteX11722" fmla="*/ 1010757 w 5675092"/>
              <a:gd name="connsiteY11722" fmla="*/ 2015774 h 2397608"/>
              <a:gd name="connsiteX11723" fmla="*/ 1008419 w 5675092"/>
              <a:gd name="connsiteY11723" fmla="*/ 2018426 h 2397608"/>
              <a:gd name="connsiteX11724" fmla="*/ 1011263 w 5675092"/>
              <a:gd name="connsiteY11724" fmla="*/ 2023219 h 2397608"/>
              <a:gd name="connsiteX11725" fmla="*/ 984029 w 5675092"/>
              <a:gd name="connsiteY11725" fmla="*/ 2030057 h 2397608"/>
              <a:gd name="connsiteX11726" fmla="*/ 971325 w 5675092"/>
              <a:gd name="connsiteY11726" fmla="*/ 2028425 h 2397608"/>
              <a:gd name="connsiteX11727" fmla="*/ 970650 w 5675092"/>
              <a:gd name="connsiteY11727" fmla="*/ 2018498 h 2397608"/>
              <a:gd name="connsiteX11728" fmla="*/ 972651 w 5675092"/>
              <a:gd name="connsiteY11728" fmla="*/ 2010882 h 2397608"/>
              <a:gd name="connsiteX11729" fmla="*/ 982512 w 5675092"/>
              <a:gd name="connsiteY11729" fmla="*/ 2007718 h 2397608"/>
              <a:gd name="connsiteX11730" fmla="*/ 988028 w 5675092"/>
              <a:gd name="connsiteY11730" fmla="*/ 2014823 h 2397608"/>
              <a:gd name="connsiteX11731" fmla="*/ 992368 w 5675092"/>
              <a:gd name="connsiteY11731" fmla="*/ 2004555 h 2397608"/>
              <a:gd name="connsiteX11732" fmla="*/ 998846 w 5675092"/>
              <a:gd name="connsiteY11732" fmla="*/ 2007232 h 2397608"/>
              <a:gd name="connsiteX11733" fmla="*/ 998846 w 5675092"/>
              <a:gd name="connsiteY11733" fmla="*/ 2007233 h 2397608"/>
              <a:gd name="connsiteX11734" fmla="*/ 1002734 w 5675092"/>
              <a:gd name="connsiteY11734" fmla="*/ 2008839 h 2397608"/>
              <a:gd name="connsiteX11735" fmla="*/ 998846 w 5675092"/>
              <a:gd name="connsiteY11735" fmla="*/ 2007232 h 2397608"/>
              <a:gd name="connsiteX11736" fmla="*/ 994706 w 5675092"/>
              <a:gd name="connsiteY11736" fmla="*/ 2001904 h 2397608"/>
              <a:gd name="connsiteX11737" fmla="*/ 996877 w 5675092"/>
              <a:gd name="connsiteY11737" fmla="*/ 1996769 h 2397608"/>
              <a:gd name="connsiteX11738" fmla="*/ 1024620 w 5675092"/>
              <a:gd name="connsiteY11738" fmla="*/ 1997378 h 2397608"/>
              <a:gd name="connsiteX11739" fmla="*/ 1023957 w 5675092"/>
              <a:gd name="connsiteY11739" fmla="*/ 1987616 h 2397608"/>
              <a:gd name="connsiteX11740" fmla="*/ 1022398 w 5675092"/>
              <a:gd name="connsiteY11740" fmla="*/ 1982366 h 2397608"/>
              <a:gd name="connsiteX11741" fmla="*/ 1018943 w 5675092"/>
              <a:gd name="connsiteY11741" fmla="*/ 1975214 h 2397608"/>
              <a:gd name="connsiteX11742" fmla="*/ 1003868 w 5675092"/>
              <a:gd name="connsiteY11742" fmla="*/ 1980188 h 2397608"/>
              <a:gd name="connsiteX11743" fmla="*/ 1001355 w 5675092"/>
              <a:gd name="connsiteY11743" fmla="*/ 1987654 h 2397608"/>
              <a:gd name="connsiteX11744" fmla="*/ 996331 w 5675092"/>
              <a:gd name="connsiteY11744" fmla="*/ 1982676 h 2397608"/>
              <a:gd name="connsiteX11745" fmla="*/ 996331 w 5675092"/>
              <a:gd name="connsiteY11745" fmla="*/ 1990139 h 2397608"/>
              <a:gd name="connsiteX11746" fmla="*/ 983769 w 5675092"/>
              <a:gd name="connsiteY11746" fmla="*/ 1987653 h 2397608"/>
              <a:gd name="connsiteX11747" fmla="*/ 983768 w 5675092"/>
              <a:gd name="connsiteY11747" fmla="*/ 1980189 h 2397608"/>
              <a:gd name="connsiteX11748" fmla="*/ 968694 w 5675092"/>
              <a:gd name="connsiteY11748" fmla="*/ 1980189 h 2397608"/>
              <a:gd name="connsiteX11749" fmla="*/ 971206 w 5675092"/>
              <a:gd name="connsiteY11749" fmla="*/ 1985165 h 2397608"/>
              <a:gd name="connsiteX11750" fmla="*/ 968356 w 5675092"/>
              <a:gd name="connsiteY11750" fmla="*/ 1986106 h 2397608"/>
              <a:gd name="connsiteX11751" fmla="*/ 968507 w 5675092"/>
              <a:gd name="connsiteY11751" fmla="*/ 1986255 h 2397608"/>
              <a:gd name="connsiteX11752" fmla="*/ 968301 w 5675092"/>
              <a:gd name="connsiteY11752" fmla="*/ 1986124 h 2397608"/>
              <a:gd name="connsiteX11753" fmla="*/ 963669 w 5675092"/>
              <a:gd name="connsiteY11753" fmla="*/ 1987653 h 2397608"/>
              <a:gd name="connsiteX11754" fmla="*/ 966182 w 5675092"/>
              <a:gd name="connsiteY11754" fmla="*/ 1985165 h 2397608"/>
              <a:gd name="connsiteX11755" fmla="*/ 923470 w 5675092"/>
              <a:gd name="connsiteY11755" fmla="*/ 1982676 h 2397608"/>
              <a:gd name="connsiteX11756" fmla="*/ 903370 w 5675092"/>
              <a:gd name="connsiteY11756" fmla="*/ 1975214 h 2397608"/>
              <a:gd name="connsiteX11757" fmla="*/ 873220 w 5675092"/>
              <a:gd name="connsiteY11757" fmla="*/ 1977702 h 2397608"/>
              <a:gd name="connsiteX11758" fmla="*/ 900857 w 5675092"/>
              <a:gd name="connsiteY11758" fmla="*/ 1972726 h 2397608"/>
              <a:gd name="connsiteX11759" fmla="*/ 900857 w 5675092"/>
              <a:gd name="connsiteY11759" fmla="*/ 1967752 h 2397608"/>
              <a:gd name="connsiteX11760" fmla="*/ 883271 w 5675092"/>
              <a:gd name="connsiteY11760" fmla="*/ 1970240 h 2397608"/>
              <a:gd name="connsiteX11761" fmla="*/ 885783 w 5675092"/>
              <a:gd name="connsiteY11761" fmla="*/ 1962775 h 2397608"/>
              <a:gd name="connsiteX11762" fmla="*/ 875733 w 5675092"/>
              <a:gd name="connsiteY11762" fmla="*/ 1970240 h 2397608"/>
              <a:gd name="connsiteX11763" fmla="*/ 880758 w 5675092"/>
              <a:gd name="connsiteY11763" fmla="*/ 1962775 h 2397608"/>
              <a:gd name="connsiteX11764" fmla="*/ 858145 w 5675092"/>
              <a:gd name="connsiteY11764" fmla="*/ 1967752 h 2397608"/>
              <a:gd name="connsiteX11765" fmla="*/ 860658 w 5675092"/>
              <a:gd name="connsiteY11765" fmla="*/ 1975214 h 2397608"/>
              <a:gd name="connsiteX11766" fmla="*/ 855633 w 5675092"/>
              <a:gd name="connsiteY11766" fmla="*/ 1970240 h 2397608"/>
              <a:gd name="connsiteX11767" fmla="*/ 855634 w 5675092"/>
              <a:gd name="connsiteY11767" fmla="*/ 1975214 h 2397608"/>
              <a:gd name="connsiteX11768" fmla="*/ 830508 w 5675092"/>
              <a:gd name="connsiteY11768" fmla="*/ 1955312 h 2397608"/>
              <a:gd name="connsiteX11769" fmla="*/ 815434 w 5675092"/>
              <a:gd name="connsiteY11769" fmla="*/ 1952824 h 2397608"/>
              <a:gd name="connsiteX11770" fmla="*/ 810409 w 5675092"/>
              <a:gd name="connsiteY11770" fmla="*/ 1960289 h 2397608"/>
              <a:gd name="connsiteX11771" fmla="*/ 795334 w 5675092"/>
              <a:gd name="connsiteY11771" fmla="*/ 1962775 h 2397608"/>
              <a:gd name="connsiteX11772" fmla="*/ 795334 w 5675092"/>
              <a:gd name="connsiteY11772" fmla="*/ 1955312 h 2397608"/>
              <a:gd name="connsiteX11773" fmla="*/ 790309 w 5675092"/>
              <a:gd name="connsiteY11773" fmla="*/ 1957801 h 2397608"/>
              <a:gd name="connsiteX11774" fmla="*/ 782771 w 5675092"/>
              <a:gd name="connsiteY11774" fmla="*/ 1965263 h 2397608"/>
              <a:gd name="connsiteX11775" fmla="*/ 780259 w 5675092"/>
              <a:gd name="connsiteY11775" fmla="*/ 1955312 h 2397608"/>
              <a:gd name="connsiteX11776" fmla="*/ 772722 w 5675092"/>
              <a:gd name="connsiteY11776" fmla="*/ 1960289 h 2397608"/>
              <a:gd name="connsiteX11777" fmla="*/ 770210 w 5675092"/>
              <a:gd name="connsiteY11777" fmla="*/ 1955312 h 2397608"/>
              <a:gd name="connsiteX11778" fmla="*/ 763614 w 5675092"/>
              <a:gd name="connsiteY11778" fmla="*/ 1951581 h 2397608"/>
              <a:gd name="connsiteX11779" fmla="*/ 756810 w 5675092"/>
              <a:gd name="connsiteY11779" fmla="*/ 1954575 h 2397608"/>
              <a:gd name="connsiteX11780" fmla="*/ 756926 w 5675092"/>
              <a:gd name="connsiteY11780" fmla="*/ 1956281 h 2397608"/>
              <a:gd name="connsiteX11781" fmla="*/ 755302 w 5675092"/>
              <a:gd name="connsiteY11781" fmla="*/ 1955239 h 2397608"/>
              <a:gd name="connsiteX11782" fmla="*/ 755135 w 5675092"/>
              <a:gd name="connsiteY11782" fmla="*/ 1955312 h 2397608"/>
              <a:gd name="connsiteX11783" fmla="*/ 757647 w 5675092"/>
              <a:gd name="connsiteY11783" fmla="*/ 1960290 h 2397608"/>
              <a:gd name="connsiteX11784" fmla="*/ 751680 w 5675092"/>
              <a:gd name="connsiteY11784" fmla="*/ 1954070 h 2397608"/>
              <a:gd name="connsiteX11785" fmla="*/ 750371 w 5675092"/>
              <a:gd name="connsiteY11785" fmla="*/ 1952076 h 2397608"/>
              <a:gd name="connsiteX11786" fmla="*/ 749327 w 5675092"/>
              <a:gd name="connsiteY11786" fmla="*/ 1951406 h 2397608"/>
              <a:gd name="connsiteX11787" fmla="*/ 749844 w 5675092"/>
              <a:gd name="connsiteY11787" fmla="*/ 1951273 h 2397608"/>
              <a:gd name="connsiteX11788" fmla="*/ 747597 w 5675092"/>
              <a:gd name="connsiteY11788" fmla="*/ 1947850 h 2397608"/>
              <a:gd name="connsiteX11789" fmla="*/ 730010 w 5675092"/>
              <a:gd name="connsiteY11789" fmla="*/ 1947850 h 2397608"/>
              <a:gd name="connsiteX11790" fmla="*/ 735035 w 5675092"/>
              <a:gd name="connsiteY11790" fmla="*/ 1947850 h 2397608"/>
              <a:gd name="connsiteX11791" fmla="*/ 735035 w 5675092"/>
              <a:gd name="connsiteY11791" fmla="*/ 1942876 h 2397608"/>
              <a:gd name="connsiteX11792" fmla="*/ 727498 w 5675092"/>
              <a:gd name="connsiteY11792" fmla="*/ 1940388 h 2397608"/>
              <a:gd name="connsiteX11793" fmla="*/ 722473 w 5675092"/>
              <a:gd name="connsiteY11793" fmla="*/ 1940388 h 2397608"/>
              <a:gd name="connsiteX11794" fmla="*/ 745084 w 5675092"/>
              <a:gd name="connsiteY11794" fmla="*/ 1937899 h 2397608"/>
              <a:gd name="connsiteX11795" fmla="*/ 750110 w 5675092"/>
              <a:gd name="connsiteY11795" fmla="*/ 1945362 h 2397608"/>
              <a:gd name="connsiteX11796" fmla="*/ 750110 w 5675092"/>
              <a:gd name="connsiteY11796" fmla="*/ 1940388 h 2397608"/>
              <a:gd name="connsiteX11797" fmla="*/ 753457 w 5675092"/>
              <a:gd name="connsiteY11797" fmla="*/ 1940922 h 2397608"/>
              <a:gd name="connsiteX11798" fmla="*/ 750402 w 5675092"/>
              <a:gd name="connsiteY11798" fmla="*/ 1931557 h 2397608"/>
              <a:gd name="connsiteX11799" fmla="*/ 757960 w 5675092"/>
              <a:gd name="connsiteY11799" fmla="*/ 1935837 h 2397608"/>
              <a:gd name="connsiteX11800" fmla="*/ 753473 w 5675092"/>
              <a:gd name="connsiteY11800" fmla="*/ 1940925 h 2397608"/>
              <a:gd name="connsiteX11801" fmla="*/ 759845 w 5675092"/>
              <a:gd name="connsiteY11801" fmla="*/ 1941942 h 2397608"/>
              <a:gd name="connsiteX11802" fmla="*/ 775234 w 5675092"/>
              <a:gd name="connsiteY11802" fmla="*/ 1945362 h 2397608"/>
              <a:gd name="connsiteX11803" fmla="*/ 775234 w 5675092"/>
              <a:gd name="connsiteY11803" fmla="*/ 1937899 h 2397608"/>
              <a:gd name="connsiteX11804" fmla="*/ 807896 w 5675092"/>
              <a:gd name="connsiteY11804" fmla="*/ 1945362 h 2397608"/>
              <a:gd name="connsiteX11805" fmla="*/ 827054 w 5675092"/>
              <a:gd name="connsiteY11805" fmla="*/ 1950338 h 2397608"/>
              <a:gd name="connsiteX11806" fmla="*/ 840387 w 5675092"/>
              <a:gd name="connsiteY11806" fmla="*/ 1948762 h 2397608"/>
              <a:gd name="connsiteX11807" fmla="*/ 837320 w 5675092"/>
              <a:gd name="connsiteY11807" fmla="*/ 1945097 h 2397608"/>
              <a:gd name="connsiteX11808" fmla="*/ 849034 w 5675092"/>
              <a:gd name="connsiteY11808" fmla="*/ 1939240 h 2397608"/>
              <a:gd name="connsiteX11809" fmla="*/ 848760 w 5675092"/>
              <a:gd name="connsiteY11809" fmla="*/ 1948357 h 2397608"/>
              <a:gd name="connsiteX11810" fmla="*/ 852178 w 5675092"/>
              <a:gd name="connsiteY11810" fmla="*/ 1950960 h 2397608"/>
              <a:gd name="connsiteX11811" fmla="*/ 858145 w 5675092"/>
              <a:gd name="connsiteY11811" fmla="*/ 1950339 h 2397608"/>
              <a:gd name="connsiteX11812" fmla="*/ 858146 w 5675092"/>
              <a:gd name="connsiteY11812" fmla="*/ 1960289 h 2397608"/>
              <a:gd name="connsiteX11813" fmla="*/ 863170 w 5675092"/>
              <a:gd name="connsiteY11813" fmla="*/ 1960289 h 2397608"/>
              <a:gd name="connsiteX11814" fmla="*/ 863171 w 5675092"/>
              <a:gd name="connsiteY11814" fmla="*/ 1955312 h 2397608"/>
              <a:gd name="connsiteX11815" fmla="*/ 881700 w 5675092"/>
              <a:gd name="connsiteY11815" fmla="*/ 1954691 h 2397608"/>
              <a:gd name="connsiteX11816" fmla="*/ 900675 w 5675092"/>
              <a:gd name="connsiteY11816" fmla="*/ 1951276 h 2397608"/>
              <a:gd name="connsiteX11817" fmla="*/ 896561 w 5675092"/>
              <a:gd name="connsiteY11817" fmla="*/ 1948532 h 2397608"/>
              <a:gd name="connsiteX11818" fmla="*/ 891436 w 5675092"/>
              <a:gd name="connsiteY11818" fmla="*/ 1947539 h 2397608"/>
              <a:gd name="connsiteX11819" fmla="*/ 880758 w 5675092"/>
              <a:gd name="connsiteY11819" fmla="*/ 1935411 h 2397608"/>
              <a:gd name="connsiteX11820" fmla="*/ 878245 w 5675092"/>
              <a:gd name="connsiteY11820" fmla="*/ 1942876 h 2397608"/>
              <a:gd name="connsiteX11821" fmla="*/ 873220 w 5675092"/>
              <a:gd name="connsiteY11821" fmla="*/ 1935411 h 2397608"/>
              <a:gd name="connsiteX11822" fmla="*/ 865683 w 5675092"/>
              <a:gd name="connsiteY11822" fmla="*/ 1940388 h 2397608"/>
              <a:gd name="connsiteX11823" fmla="*/ 870708 w 5675092"/>
              <a:gd name="connsiteY11823" fmla="*/ 1935411 h 2397608"/>
              <a:gd name="connsiteX11824" fmla="*/ 860658 w 5675092"/>
              <a:gd name="connsiteY11824" fmla="*/ 1935411 h 2397608"/>
              <a:gd name="connsiteX11825" fmla="*/ 862229 w 5675092"/>
              <a:gd name="connsiteY11825" fmla="*/ 1928570 h 2397608"/>
              <a:gd name="connsiteX11826" fmla="*/ 862123 w 5675092"/>
              <a:gd name="connsiteY11826" fmla="*/ 1928490 h 2397608"/>
              <a:gd name="connsiteX11827" fmla="*/ 860767 w 5675092"/>
              <a:gd name="connsiteY11827" fmla="*/ 1933650 h 2397608"/>
              <a:gd name="connsiteX11828" fmla="*/ 857760 w 5675092"/>
              <a:gd name="connsiteY11828" fmla="*/ 1933854 h 2397608"/>
              <a:gd name="connsiteX11829" fmla="*/ 857760 w 5675092"/>
              <a:gd name="connsiteY11829" fmla="*/ 1935634 h 2397608"/>
              <a:gd name="connsiteX11830" fmla="*/ 855964 w 5675092"/>
              <a:gd name="connsiteY11830" fmla="*/ 1933976 h 2397608"/>
              <a:gd name="connsiteX11831" fmla="*/ 855945 w 5675092"/>
              <a:gd name="connsiteY11831" fmla="*/ 1933977 h 2397608"/>
              <a:gd name="connsiteX11832" fmla="*/ 855954 w 5675092"/>
              <a:gd name="connsiteY11832" fmla="*/ 1933966 h 2397608"/>
              <a:gd name="connsiteX11833" fmla="*/ 853055 w 5675092"/>
              <a:gd name="connsiteY11833" fmla="*/ 1931290 h 2397608"/>
              <a:gd name="connsiteX11834" fmla="*/ 850231 w 5675092"/>
              <a:gd name="connsiteY11834" fmla="*/ 1923219 h 2397608"/>
              <a:gd name="connsiteX11835" fmla="*/ 847721 w 5675092"/>
              <a:gd name="connsiteY11835" fmla="*/ 1928185 h 2397608"/>
              <a:gd name="connsiteX11836" fmla="*/ 849251 w 5675092"/>
              <a:gd name="connsiteY11836" fmla="*/ 1931213 h 2397608"/>
              <a:gd name="connsiteX11837" fmla="*/ 850960 w 5675092"/>
              <a:gd name="connsiteY11837" fmla="*/ 1931919 h 2397608"/>
              <a:gd name="connsiteX11838" fmla="*/ 850001 w 5675092"/>
              <a:gd name="connsiteY11838" fmla="*/ 1932699 h 2397608"/>
              <a:gd name="connsiteX11839" fmla="*/ 850231 w 5675092"/>
              <a:gd name="connsiteY11839" fmla="*/ 1933154 h 2397608"/>
              <a:gd name="connsiteX11840" fmla="*/ 847721 w 5675092"/>
              <a:gd name="connsiteY11840" fmla="*/ 1940603 h 2397608"/>
              <a:gd name="connsiteX11841" fmla="*/ 847721 w 5675092"/>
              <a:gd name="connsiteY11841" fmla="*/ 1935634 h 2397608"/>
              <a:gd name="connsiteX11842" fmla="*/ 846955 w 5675092"/>
              <a:gd name="connsiteY11842" fmla="*/ 1935179 h 2397608"/>
              <a:gd name="connsiteX11843" fmla="*/ 846942 w 5675092"/>
              <a:gd name="connsiteY11843" fmla="*/ 1935189 h 2397608"/>
              <a:gd name="connsiteX11844" fmla="*/ 846880 w 5675092"/>
              <a:gd name="connsiteY11844" fmla="*/ 1935134 h 2397608"/>
              <a:gd name="connsiteX11845" fmla="*/ 843015 w 5675092"/>
              <a:gd name="connsiteY11845" fmla="*/ 1932842 h 2397608"/>
              <a:gd name="connsiteX11846" fmla="*/ 840192 w 5675092"/>
              <a:gd name="connsiteY11846" fmla="*/ 1928185 h 2397608"/>
              <a:gd name="connsiteX11847" fmla="*/ 840192 w 5675092"/>
              <a:gd name="connsiteY11847" fmla="*/ 1933154 h 2397608"/>
              <a:gd name="connsiteX11848" fmla="*/ 825132 w 5675092"/>
              <a:gd name="connsiteY11848" fmla="*/ 1920735 h 2397608"/>
              <a:gd name="connsiteX11849" fmla="*/ 837681 w 5675092"/>
              <a:gd name="connsiteY11849" fmla="*/ 1920736 h 2397608"/>
              <a:gd name="connsiteX11850" fmla="*/ 832662 w 5675092"/>
              <a:gd name="connsiteY11850" fmla="*/ 1918252 h 2397608"/>
              <a:gd name="connsiteX11851" fmla="*/ 841447 w 5675092"/>
              <a:gd name="connsiteY11851" fmla="*/ 1924460 h 2397608"/>
              <a:gd name="connsiteX11852" fmla="*/ 845876 w 5675092"/>
              <a:gd name="connsiteY11852" fmla="*/ 1920078 h 2397608"/>
              <a:gd name="connsiteX11853" fmla="*/ 845312 w 5675092"/>
              <a:gd name="connsiteY11853" fmla="*/ 1920117 h 2397608"/>
              <a:gd name="connsiteX11854" fmla="*/ 846019 w 5675092"/>
              <a:gd name="connsiteY11854" fmla="*/ 1917147 h 2397608"/>
              <a:gd name="connsiteX11855" fmla="*/ 845268 w 5675092"/>
              <a:gd name="connsiteY11855" fmla="*/ 1914234 h 2397608"/>
              <a:gd name="connsiteX11856" fmla="*/ 845212 w 5675092"/>
              <a:gd name="connsiteY11856" fmla="*/ 1914217 h 2397608"/>
              <a:gd name="connsiteX11857" fmla="*/ 843759 w 5675092"/>
              <a:gd name="connsiteY11857" fmla="*/ 1913228 h 2397608"/>
              <a:gd name="connsiteX11858" fmla="*/ 841998 w 5675092"/>
              <a:gd name="connsiteY11858" fmla="*/ 1915449 h 2397608"/>
              <a:gd name="connsiteX11859" fmla="*/ 837126 w 5675092"/>
              <a:gd name="connsiteY11859" fmla="*/ 1917278 h 2397608"/>
              <a:gd name="connsiteX11860" fmla="*/ 831496 w 5675092"/>
              <a:gd name="connsiteY11860" fmla="*/ 1912867 h 2397608"/>
              <a:gd name="connsiteX11861" fmla="*/ 831173 w 5675092"/>
              <a:gd name="connsiteY11861" fmla="*/ 1908093 h 2397608"/>
              <a:gd name="connsiteX11862" fmla="*/ 836315 w 5675092"/>
              <a:gd name="connsiteY11862" fmla="*/ 1905347 h 2397608"/>
              <a:gd name="connsiteX11863" fmla="*/ 839725 w 5675092"/>
              <a:gd name="connsiteY11863" fmla="*/ 1911409 h 2397608"/>
              <a:gd name="connsiteX11864" fmla="*/ 841350 w 5675092"/>
              <a:gd name="connsiteY11864" fmla="*/ 1911589 h 2397608"/>
              <a:gd name="connsiteX11865" fmla="*/ 840192 w 5675092"/>
              <a:gd name="connsiteY11865" fmla="*/ 1910801 h 2397608"/>
              <a:gd name="connsiteX11866" fmla="*/ 845526 w 5675092"/>
              <a:gd name="connsiteY11866" fmla="*/ 1912043 h 2397608"/>
              <a:gd name="connsiteX11867" fmla="*/ 846646 w 5675092"/>
              <a:gd name="connsiteY11867" fmla="*/ 1912236 h 2397608"/>
              <a:gd name="connsiteX11868" fmla="*/ 849307 w 5675092"/>
              <a:gd name="connsiteY11868" fmla="*/ 1912055 h 2397608"/>
              <a:gd name="connsiteX11869" fmla="*/ 852019 w 5675092"/>
              <a:gd name="connsiteY11869" fmla="*/ 1911871 h 2397608"/>
              <a:gd name="connsiteX11870" fmla="*/ 851100 w 5675092"/>
              <a:gd name="connsiteY11870" fmla="*/ 1913001 h 2397608"/>
              <a:gd name="connsiteX11871" fmla="*/ 852741 w 5675092"/>
              <a:gd name="connsiteY11871" fmla="*/ 1913283 h 2397608"/>
              <a:gd name="connsiteX11872" fmla="*/ 852741 w 5675092"/>
              <a:gd name="connsiteY11872" fmla="*/ 1920736 h 2397608"/>
              <a:gd name="connsiteX11873" fmla="*/ 850231 w 5675092"/>
              <a:gd name="connsiteY11873" fmla="*/ 1920735 h 2397608"/>
              <a:gd name="connsiteX11874" fmla="*/ 857760 w 5675092"/>
              <a:gd name="connsiteY11874" fmla="*/ 1925702 h 2397608"/>
              <a:gd name="connsiteX11875" fmla="*/ 857761 w 5675092"/>
              <a:gd name="connsiteY11875" fmla="*/ 1931918 h 2397608"/>
              <a:gd name="connsiteX11876" fmla="*/ 861322 w 5675092"/>
              <a:gd name="connsiteY11876" fmla="*/ 1927880 h 2397608"/>
              <a:gd name="connsiteX11877" fmla="*/ 858145 w 5675092"/>
              <a:gd name="connsiteY11877" fmla="*/ 1925460 h 2397608"/>
              <a:gd name="connsiteX11878" fmla="*/ 862228 w 5675092"/>
              <a:gd name="connsiteY11878" fmla="*/ 1926083 h 2397608"/>
              <a:gd name="connsiteX11879" fmla="*/ 862641 w 5675092"/>
              <a:gd name="connsiteY11879" fmla="*/ 1926384 h 2397608"/>
              <a:gd name="connsiteX11880" fmla="*/ 862692 w 5675092"/>
              <a:gd name="connsiteY11880" fmla="*/ 1926326 h 2397608"/>
              <a:gd name="connsiteX11881" fmla="*/ 862671 w 5675092"/>
              <a:gd name="connsiteY11881" fmla="*/ 1926406 h 2397608"/>
              <a:gd name="connsiteX11882" fmla="*/ 868195 w 5675092"/>
              <a:gd name="connsiteY11882" fmla="*/ 1930436 h 2397608"/>
              <a:gd name="connsiteX11883" fmla="*/ 888295 w 5675092"/>
              <a:gd name="connsiteY11883" fmla="*/ 1932926 h 2397608"/>
              <a:gd name="connsiteX11884" fmla="*/ 890808 w 5675092"/>
              <a:gd name="connsiteY11884" fmla="*/ 1925461 h 2397608"/>
              <a:gd name="connsiteX11885" fmla="*/ 870708 w 5675092"/>
              <a:gd name="connsiteY11885" fmla="*/ 1913024 h 2397608"/>
              <a:gd name="connsiteX11886" fmla="*/ 873220 w 5675092"/>
              <a:gd name="connsiteY11886" fmla="*/ 1910536 h 2397608"/>
              <a:gd name="connsiteX11887" fmla="*/ 883271 w 5675092"/>
              <a:gd name="connsiteY11887" fmla="*/ 1915512 h 2397608"/>
              <a:gd name="connsiteX11888" fmla="*/ 893320 w 5675092"/>
              <a:gd name="connsiteY11888" fmla="*/ 1913023 h 2397608"/>
              <a:gd name="connsiteX11889" fmla="*/ 908395 w 5675092"/>
              <a:gd name="connsiteY11889" fmla="*/ 1917998 h 2397608"/>
              <a:gd name="connsiteX11890" fmla="*/ 908394 w 5675092"/>
              <a:gd name="connsiteY11890" fmla="*/ 1913024 h 2397608"/>
              <a:gd name="connsiteX11891" fmla="*/ 918445 w 5675092"/>
              <a:gd name="connsiteY11891" fmla="*/ 1927949 h 2397608"/>
              <a:gd name="connsiteX11892" fmla="*/ 920957 w 5675092"/>
              <a:gd name="connsiteY11892" fmla="*/ 1920486 h 2397608"/>
              <a:gd name="connsiteX11893" fmla="*/ 925982 w 5675092"/>
              <a:gd name="connsiteY11893" fmla="*/ 1925460 h 2397608"/>
              <a:gd name="connsiteX11894" fmla="*/ 923469 w 5675092"/>
              <a:gd name="connsiteY11894" fmla="*/ 1927949 h 2397608"/>
              <a:gd name="connsiteX11895" fmla="*/ 931007 w 5675092"/>
              <a:gd name="connsiteY11895" fmla="*/ 1922974 h 2397608"/>
              <a:gd name="connsiteX11896" fmla="*/ 941057 w 5675092"/>
              <a:gd name="connsiteY11896" fmla="*/ 1930437 h 2397608"/>
              <a:gd name="connsiteX11897" fmla="*/ 936032 w 5675092"/>
              <a:gd name="connsiteY11897" fmla="*/ 1915512 h 2397608"/>
              <a:gd name="connsiteX11898" fmla="*/ 933833 w 5675092"/>
              <a:gd name="connsiteY11898" fmla="*/ 1911158 h 2397608"/>
              <a:gd name="connsiteX11899" fmla="*/ 933176 w 5675092"/>
              <a:gd name="connsiteY11899" fmla="*/ 1914133 h 2397608"/>
              <a:gd name="connsiteX11900" fmla="*/ 932286 w 5675092"/>
              <a:gd name="connsiteY11900" fmla="*/ 1913283 h 2397608"/>
              <a:gd name="connsiteX11901" fmla="*/ 932263 w 5675092"/>
              <a:gd name="connsiteY11901" fmla="*/ 1913335 h 2397608"/>
              <a:gd name="connsiteX11902" fmla="*/ 931007 w 5675092"/>
              <a:gd name="connsiteY11902" fmla="*/ 1917998 h 2397608"/>
              <a:gd name="connsiteX11903" fmla="*/ 926059 w 5675092"/>
              <a:gd name="connsiteY11903" fmla="*/ 1914889 h 2397608"/>
              <a:gd name="connsiteX11904" fmla="*/ 925736 w 5675092"/>
              <a:gd name="connsiteY11904" fmla="*/ 1914952 h 2397608"/>
              <a:gd name="connsiteX11905" fmla="*/ 925510 w 5675092"/>
              <a:gd name="connsiteY11905" fmla="*/ 1914544 h 2397608"/>
              <a:gd name="connsiteX11906" fmla="*/ 918277 w 5675092"/>
              <a:gd name="connsiteY11906" fmla="*/ 1910000 h 2397608"/>
              <a:gd name="connsiteX11907" fmla="*/ 911989 w 5675092"/>
              <a:gd name="connsiteY11907" fmla="*/ 1910246 h 2397608"/>
              <a:gd name="connsiteX11908" fmla="*/ 902828 w 5675092"/>
              <a:gd name="connsiteY11908" fmla="*/ 1908675 h 2397608"/>
              <a:gd name="connsiteX11909" fmla="*/ 902626 w 5675092"/>
              <a:gd name="connsiteY11909" fmla="*/ 1908332 h 2397608"/>
              <a:gd name="connsiteX11910" fmla="*/ 898345 w 5675092"/>
              <a:gd name="connsiteY11910" fmla="*/ 1910536 h 2397608"/>
              <a:gd name="connsiteX11911" fmla="*/ 899738 w 5675092"/>
              <a:gd name="connsiteY11911" fmla="*/ 1908467 h 2397608"/>
              <a:gd name="connsiteX11912" fmla="*/ 894060 w 5675092"/>
              <a:gd name="connsiteY11912" fmla="*/ 1911615 h 2397608"/>
              <a:gd name="connsiteX11913" fmla="*/ 887657 w 5675092"/>
              <a:gd name="connsiteY11913" fmla="*/ 1911449 h 2397608"/>
              <a:gd name="connsiteX11914" fmla="*/ 882973 w 5675092"/>
              <a:gd name="connsiteY11914" fmla="*/ 1903677 h 2397608"/>
              <a:gd name="connsiteX11915" fmla="*/ 879035 w 5675092"/>
              <a:gd name="connsiteY11915" fmla="*/ 1900115 h 2397608"/>
              <a:gd name="connsiteX11916" fmla="*/ 876945 w 5675092"/>
              <a:gd name="connsiteY11916" fmla="*/ 1903722 h 2397608"/>
              <a:gd name="connsiteX11917" fmla="*/ 880479 w 5675092"/>
              <a:gd name="connsiteY11917" fmla="*/ 1903536 h 2397608"/>
              <a:gd name="connsiteX11918" fmla="*/ 883138 w 5675092"/>
              <a:gd name="connsiteY11918" fmla="*/ 1908318 h 2397608"/>
              <a:gd name="connsiteX11919" fmla="*/ 879150 w 5675092"/>
              <a:gd name="connsiteY11919" fmla="*/ 1908916 h 2397608"/>
              <a:gd name="connsiteX11920" fmla="*/ 875515 w 5675092"/>
              <a:gd name="connsiteY11920" fmla="*/ 1906191 h 2397608"/>
              <a:gd name="connsiteX11921" fmla="*/ 874739 w 5675092"/>
              <a:gd name="connsiteY11921" fmla="*/ 1907531 h 2397608"/>
              <a:gd name="connsiteX11922" fmla="*/ 874414 w 5675092"/>
              <a:gd name="connsiteY11922" fmla="*/ 1902760 h 2397608"/>
              <a:gd name="connsiteX11923" fmla="*/ 879004 w 5675092"/>
              <a:gd name="connsiteY11923" fmla="*/ 1900088 h 2397608"/>
              <a:gd name="connsiteX11924" fmla="*/ 876502 w 5675092"/>
              <a:gd name="connsiteY11924" fmla="*/ 1897825 h 2397608"/>
              <a:gd name="connsiteX11925" fmla="*/ 885215 w 5675092"/>
              <a:gd name="connsiteY11925" fmla="*/ 1899031 h 2397608"/>
              <a:gd name="connsiteX11926" fmla="*/ 891122 w 5675092"/>
              <a:gd name="connsiteY11926" fmla="*/ 1897011 h 2397608"/>
              <a:gd name="connsiteX11927" fmla="*/ 890970 w 5675092"/>
              <a:gd name="connsiteY11927" fmla="*/ 1896842 h 2397608"/>
              <a:gd name="connsiteX11928" fmla="*/ 891775 w 5675092"/>
              <a:gd name="connsiteY11928" fmla="*/ 1896787 h 2397608"/>
              <a:gd name="connsiteX11929" fmla="*/ 893763 w 5675092"/>
              <a:gd name="connsiteY11929" fmla="*/ 1896652 h 2397608"/>
              <a:gd name="connsiteX11930" fmla="*/ 893054 w 5675092"/>
              <a:gd name="connsiteY11930" fmla="*/ 1895535 h 2397608"/>
              <a:gd name="connsiteX11931" fmla="*/ 894867 w 5675092"/>
              <a:gd name="connsiteY11931" fmla="*/ 1897124 h 2397608"/>
              <a:gd name="connsiteX11932" fmla="*/ 899400 w 5675092"/>
              <a:gd name="connsiteY11932" fmla="*/ 1900038 h 2397608"/>
              <a:gd name="connsiteX11933" fmla="*/ 904013 w 5675092"/>
              <a:gd name="connsiteY11933" fmla="*/ 1902118 h 2397608"/>
              <a:gd name="connsiteX11934" fmla="*/ 908394 w 5675092"/>
              <a:gd name="connsiteY11934" fmla="*/ 1895611 h 2397608"/>
              <a:gd name="connsiteX11935" fmla="*/ 911992 w 5675092"/>
              <a:gd name="connsiteY11935" fmla="*/ 1896501 h 2397608"/>
              <a:gd name="connsiteX11936" fmla="*/ 911757 w 5675092"/>
              <a:gd name="connsiteY11936" fmla="*/ 1893033 h 2397608"/>
              <a:gd name="connsiteX11937" fmla="*/ 913310 w 5675092"/>
              <a:gd name="connsiteY11937" fmla="*/ 1896828 h 2397608"/>
              <a:gd name="connsiteX11938" fmla="*/ 918445 w 5675092"/>
              <a:gd name="connsiteY11938" fmla="*/ 1898099 h 2397608"/>
              <a:gd name="connsiteX11939" fmla="*/ 918444 w 5675092"/>
              <a:gd name="connsiteY11939" fmla="*/ 1893122 h 2397608"/>
              <a:gd name="connsiteX11940" fmla="*/ 922527 w 5675092"/>
              <a:gd name="connsiteY11940" fmla="*/ 1894056 h 2397608"/>
              <a:gd name="connsiteX11941" fmla="*/ 923769 w 5675092"/>
              <a:gd name="connsiteY11941" fmla="*/ 1895415 h 2397608"/>
              <a:gd name="connsiteX11942" fmla="*/ 924360 w 5675092"/>
              <a:gd name="connsiteY11942" fmla="*/ 1894684 h 2397608"/>
              <a:gd name="connsiteX11943" fmla="*/ 924578 w 5675092"/>
              <a:gd name="connsiteY11943" fmla="*/ 1896300 h 2397608"/>
              <a:gd name="connsiteX11944" fmla="*/ 927927 w 5675092"/>
              <a:gd name="connsiteY11944" fmla="*/ 1899964 h 2397608"/>
              <a:gd name="connsiteX11945" fmla="*/ 928613 w 5675092"/>
              <a:gd name="connsiteY11945" fmla="*/ 1897526 h 2397608"/>
              <a:gd name="connsiteX11946" fmla="*/ 931990 w 5675092"/>
              <a:gd name="connsiteY11946" fmla="*/ 1896671 h 2397608"/>
              <a:gd name="connsiteX11947" fmla="*/ 932658 w 5675092"/>
              <a:gd name="connsiteY11947" fmla="*/ 1898064 h 2397608"/>
              <a:gd name="connsiteX11948" fmla="*/ 934486 w 5675092"/>
              <a:gd name="connsiteY11948" fmla="*/ 1897302 h 2397608"/>
              <a:gd name="connsiteX11949" fmla="*/ 938544 w 5675092"/>
              <a:gd name="connsiteY11949" fmla="*/ 1895611 h 2397608"/>
              <a:gd name="connsiteX11950" fmla="*/ 936070 w 5675092"/>
              <a:gd name="connsiteY11950" fmla="*/ 1899339 h 2397608"/>
              <a:gd name="connsiteX11951" fmla="*/ 935011 w 5675092"/>
              <a:gd name="connsiteY11951" fmla="*/ 1900935 h 2397608"/>
              <a:gd name="connsiteX11952" fmla="*/ 934032 w 5675092"/>
              <a:gd name="connsiteY11952" fmla="*/ 1900928 h 2397608"/>
              <a:gd name="connsiteX11953" fmla="*/ 936446 w 5675092"/>
              <a:gd name="connsiteY11953" fmla="*/ 1905962 h 2397608"/>
              <a:gd name="connsiteX11954" fmla="*/ 937288 w 5675092"/>
              <a:gd name="connsiteY11954" fmla="*/ 1906182 h 2397608"/>
              <a:gd name="connsiteX11955" fmla="*/ 940153 w 5675092"/>
              <a:gd name="connsiteY11955" fmla="*/ 1906433 h 2397608"/>
              <a:gd name="connsiteX11956" fmla="*/ 939965 w 5675092"/>
              <a:gd name="connsiteY11956" fmla="*/ 1903656 h 2397608"/>
              <a:gd name="connsiteX11957" fmla="*/ 940832 w 5675092"/>
              <a:gd name="connsiteY11957" fmla="*/ 1902350 h 2397608"/>
              <a:gd name="connsiteX11958" fmla="*/ 938545 w 5675092"/>
              <a:gd name="connsiteY11958" fmla="*/ 1900585 h 2397608"/>
              <a:gd name="connsiteX11959" fmla="*/ 946081 w 5675092"/>
              <a:gd name="connsiteY11959" fmla="*/ 1890634 h 2397608"/>
              <a:gd name="connsiteX11960" fmla="*/ 925982 w 5675092"/>
              <a:gd name="connsiteY11960" fmla="*/ 1888148 h 2397608"/>
              <a:gd name="connsiteX11961" fmla="*/ 908395 w 5675092"/>
              <a:gd name="connsiteY11961" fmla="*/ 1893122 h 2397608"/>
              <a:gd name="connsiteX11962" fmla="*/ 913420 w 5675092"/>
              <a:gd name="connsiteY11962" fmla="*/ 1875709 h 2397608"/>
              <a:gd name="connsiteX11963" fmla="*/ 925982 w 5675092"/>
              <a:gd name="connsiteY11963" fmla="*/ 1883171 h 2397608"/>
              <a:gd name="connsiteX11964" fmla="*/ 933519 w 5675092"/>
              <a:gd name="connsiteY11964" fmla="*/ 1873221 h 2397608"/>
              <a:gd name="connsiteX11965" fmla="*/ 923470 w 5675092"/>
              <a:gd name="connsiteY11965" fmla="*/ 1870735 h 2397608"/>
              <a:gd name="connsiteX11966" fmla="*/ 924726 w 5675092"/>
              <a:gd name="connsiteY11966" fmla="*/ 1869491 h 2397608"/>
              <a:gd name="connsiteX11967" fmla="*/ 925507 w 5675092"/>
              <a:gd name="connsiteY11967" fmla="*/ 1868717 h 2397608"/>
              <a:gd name="connsiteX11968" fmla="*/ 925383 w 5675092"/>
              <a:gd name="connsiteY11968" fmla="*/ 1867801 h 2397608"/>
              <a:gd name="connsiteX11969" fmla="*/ 922213 w 5675092"/>
              <a:gd name="connsiteY11969" fmla="*/ 1865448 h 2397608"/>
              <a:gd name="connsiteX11970" fmla="*/ 918444 w 5675092"/>
              <a:gd name="connsiteY11970" fmla="*/ 1860785 h 2397608"/>
              <a:gd name="connsiteX11971" fmla="*/ 921351 w 5675092"/>
              <a:gd name="connsiteY11971" fmla="*/ 1862120 h 2397608"/>
              <a:gd name="connsiteX11972" fmla="*/ 934900 w 5675092"/>
              <a:gd name="connsiteY11972" fmla="*/ 1859908 h 2397608"/>
              <a:gd name="connsiteX11973" fmla="*/ 933519 w 5675092"/>
              <a:gd name="connsiteY11973" fmla="*/ 1855807 h 2397608"/>
              <a:gd name="connsiteX11974" fmla="*/ 928494 w 5675092"/>
              <a:gd name="connsiteY11974" fmla="*/ 1850833 h 2397608"/>
              <a:gd name="connsiteX11975" fmla="*/ 923470 w 5675092"/>
              <a:gd name="connsiteY11975" fmla="*/ 1855808 h 2397608"/>
              <a:gd name="connsiteX11976" fmla="*/ 918445 w 5675092"/>
              <a:gd name="connsiteY11976" fmla="*/ 1853322 h 2397608"/>
              <a:gd name="connsiteX11977" fmla="*/ 936032 w 5675092"/>
              <a:gd name="connsiteY11977" fmla="*/ 1848345 h 2397608"/>
              <a:gd name="connsiteX11978" fmla="*/ 920957 w 5675092"/>
              <a:gd name="connsiteY11978" fmla="*/ 1843371 h 2397608"/>
              <a:gd name="connsiteX11979" fmla="*/ 910907 w 5675092"/>
              <a:gd name="connsiteY11979" fmla="*/ 1840883 h 2397608"/>
              <a:gd name="connsiteX11980" fmla="*/ 905882 w 5675092"/>
              <a:gd name="connsiteY11980" fmla="*/ 1840883 h 2397608"/>
              <a:gd name="connsiteX11981" fmla="*/ 893320 w 5675092"/>
              <a:gd name="connsiteY11981" fmla="*/ 1838394 h 2397608"/>
              <a:gd name="connsiteX11982" fmla="*/ 894890 w 5675092"/>
              <a:gd name="connsiteY11982" fmla="*/ 1833419 h 2397608"/>
              <a:gd name="connsiteX11983" fmla="*/ 897982 w 5675092"/>
              <a:gd name="connsiteY11983" fmla="*/ 1828968 h 2397608"/>
              <a:gd name="connsiteX11984" fmla="*/ 896906 w 5675092"/>
              <a:gd name="connsiteY11984" fmla="*/ 1827732 h 2397608"/>
              <a:gd name="connsiteX11985" fmla="*/ 893320 w 5675092"/>
              <a:gd name="connsiteY11985" fmla="*/ 1825958 h 2397608"/>
              <a:gd name="connsiteX11986" fmla="*/ 890807 w 5675092"/>
              <a:gd name="connsiteY11986" fmla="*/ 1833420 h 2397608"/>
              <a:gd name="connsiteX11987" fmla="*/ 878245 w 5675092"/>
              <a:gd name="connsiteY11987" fmla="*/ 1834663 h 2397608"/>
              <a:gd name="connsiteX11988" fmla="*/ 869619 w 5675092"/>
              <a:gd name="connsiteY11988" fmla="*/ 1835517 h 2397608"/>
              <a:gd name="connsiteX11989" fmla="*/ 869877 w 5675092"/>
              <a:gd name="connsiteY11989" fmla="*/ 1835954 h 2397608"/>
              <a:gd name="connsiteX11990" fmla="*/ 869435 w 5675092"/>
              <a:gd name="connsiteY11990" fmla="*/ 1835535 h 2397608"/>
              <a:gd name="connsiteX11991" fmla="*/ 865683 w 5675092"/>
              <a:gd name="connsiteY11991" fmla="*/ 1835906 h 2397608"/>
              <a:gd name="connsiteX11992" fmla="*/ 863449 w 5675092"/>
              <a:gd name="connsiteY11992" fmla="*/ 1829269 h 2397608"/>
              <a:gd name="connsiteX11993" fmla="*/ 858583 w 5675092"/>
              <a:gd name="connsiteY11993" fmla="*/ 1831710 h 2397608"/>
              <a:gd name="connsiteX11994" fmla="*/ 854175 w 5675092"/>
              <a:gd name="connsiteY11994" fmla="*/ 1827000 h 2397608"/>
              <a:gd name="connsiteX11995" fmla="*/ 851840 w 5675092"/>
              <a:gd name="connsiteY11995" fmla="*/ 1829662 h 2397608"/>
              <a:gd name="connsiteX11996" fmla="*/ 854684 w 5675092"/>
              <a:gd name="connsiteY11996" fmla="*/ 1834481 h 2397608"/>
              <a:gd name="connsiteX11997" fmla="*/ 839658 w 5675092"/>
              <a:gd name="connsiteY11997" fmla="*/ 1835502 h 2397608"/>
              <a:gd name="connsiteX11998" fmla="*/ 838642 w 5675092"/>
              <a:gd name="connsiteY11998" fmla="*/ 1820535 h 2397608"/>
              <a:gd name="connsiteX11999" fmla="*/ 848489 w 5675092"/>
              <a:gd name="connsiteY11999" fmla="*/ 1817362 h 2397608"/>
              <a:gd name="connsiteX12000" fmla="*/ 856340 w 5675092"/>
              <a:gd name="connsiteY12000" fmla="*/ 1821840 h 2397608"/>
              <a:gd name="connsiteX12001" fmla="*/ 856679 w 5675092"/>
              <a:gd name="connsiteY12001" fmla="*/ 1826829 h 2397608"/>
              <a:gd name="connsiteX12002" fmla="*/ 861348 w 5675092"/>
              <a:gd name="connsiteY12002" fmla="*/ 1821500 h 2397608"/>
              <a:gd name="connsiteX12003" fmla="*/ 864931 w 5675092"/>
              <a:gd name="connsiteY12003" fmla="*/ 1827572 h 2397608"/>
              <a:gd name="connsiteX12004" fmla="*/ 872525 w 5675092"/>
              <a:gd name="connsiteY12004" fmla="*/ 1823813 h 2397608"/>
              <a:gd name="connsiteX12005" fmla="*/ 868403 w 5675092"/>
              <a:gd name="connsiteY12005" fmla="*/ 1820053 h 2397608"/>
              <a:gd name="connsiteX12006" fmla="*/ 866250 w 5675092"/>
              <a:gd name="connsiteY12006" fmla="*/ 1816147 h 2397608"/>
              <a:gd name="connsiteX12007" fmla="*/ 874872 w 5675092"/>
              <a:gd name="connsiteY12007" fmla="*/ 1818796 h 2397608"/>
              <a:gd name="connsiteX12008" fmla="*/ 875419 w 5675092"/>
              <a:gd name="connsiteY12008" fmla="*/ 1817250 h 2397608"/>
              <a:gd name="connsiteX12009" fmla="*/ 875437 w 5675092"/>
              <a:gd name="connsiteY12009" fmla="*/ 1816876 h 2397608"/>
              <a:gd name="connsiteX12010" fmla="*/ 872940 w 5675092"/>
              <a:gd name="connsiteY12010" fmla="*/ 1817329 h 2397608"/>
              <a:gd name="connsiteX12011" fmla="*/ 870926 w 5675092"/>
              <a:gd name="connsiteY12011" fmla="*/ 1810843 h 2397608"/>
              <a:gd name="connsiteX12012" fmla="*/ 873427 w 5675092"/>
              <a:gd name="connsiteY12012" fmla="*/ 1808937 h 2397608"/>
              <a:gd name="connsiteX12013" fmla="*/ 871964 w 5675092"/>
              <a:gd name="connsiteY12013" fmla="*/ 1807610 h 2397608"/>
              <a:gd name="connsiteX12014" fmla="*/ 868195 w 5675092"/>
              <a:gd name="connsiteY12014" fmla="*/ 1806057 h 2397608"/>
              <a:gd name="connsiteX12015" fmla="*/ 868247 w 5675092"/>
              <a:gd name="connsiteY12015" fmla="*/ 1806037 h 2397608"/>
              <a:gd name="connsiteX12016" fmla="*/ 868082 w 5675092"/>
              <a:gd name="connsiteY12016" fmla="*/ 1806049 h 2397608"/>
              <a:gd name="connsiteX12017" fmla="*/ 874096 w 5675092"/>
              <a:gd name="connsiteY12017" fmla="*/ 1801901 h 2397608"/>
              <a:gd name="connsiteX12018" fmla="*/ 876336 w 5675092"/>
              <a:gd name="connsiteY12018" fmla="*/ 1803034 h 2397608"/>
              <a:gd name="connsiteX12019" fmla="*/ 878791 w 5675092"/>
              <a:gd name="connsiteY12019" fmla="*/ 1802122 h 2397608"/>
              <a:gd name="connsiteX12020" fmla="*/ 877772 w 5675092"/>
              <a:gd name="connsiteY12020" fmla="*/ 1800405 h 2397608"/>
              <a:gd name="connsiteX12021" fmla="*/ 895809 w 5675092"/>
              <a:gd name="connsiteY12021" fmla="*/ 1800031 h 2397608"/>
              <a:gd name="connsiteX12022" fmla="*/ 896147 w 5675092"/>
              <a:gd name="connsiteY12022" fmla="*/ 1799215 h 2397608"/>
              <a:gd name="connsiteX12023" fmla="*/ 900857 w 5675092"/>
              <a:gd name="connsiteY12023" fmla="*/ 1796105 h 2397608"/>
              <a:gd name="connsiteX12024" fmla="*/ 895832 w 5675092"/>
              <a:gd name="connsiteY12024" fmla="*/ 1786155 h 2397608"/>
              <a:gd name="connsiteX12025" fmla="*/ 910907 w 5675092"/>
              <a:gd name="connsiteY12025" fmla="*/ 1783667 h 2397608"/>
              <a:gd name="connsiteX12026" fmla="*/ 910907 w 5675092"/>
              <a:gd name="connsiteY12026" fmla="*/ 1791129 h 2397608"/>
              <a:gd name="connsiteX12027" fmla="*/ 912875 w 5675092"/>
              <a:gd name="connsiteY12027" fmla="*/ 1791509 h 2397608"/>
              <a:gd name="connsiteX12028" fmla="*/ 914866 w 5675092"/>
              <a:gd name="connsiteY12028" fmla="*/ 1790405 h 2397608"/>
              <a:gd name="connsiteX12029" fmla="*/ 914285 w 5675092"/>
              <a:gd name="connsiteY12029" fmla="*/ 1791782 h 2397608"/>
              <a:gd name="connsiteX12030" fmla="*/ 921736 w 5675092"/>
              <a:gd name="connsiteY12030" fmla="*/ 1793222 h 2397608"/>
              <a:gd name="connsiteX12031" fmla="*/ 922555 w 5675092"/>
              <a:gd name="connsiteY12031" fmla="*/ 1792377 h 2397608"/>
              <a:gd name="connsiteX12032" fmla="*/ 925150 w 5675092"/>
              <a:gd name="connsiteY12032" fmla="*/ 1793848 h 2397608"/>
              <a:gd name="connsiteX12033" fmla="*/ 938544 w 5675092"/>
              <a:gd name="connsiteY12033" fmla="*/ 1796106 h 2397608"/>
              <a:gd name="connsiteX12034" fmla="*/ 936032 w 5675092"/>
              <a:gd name="connsiteY12034" fmla="*/ 1788643 h 2397608"/>
              <a:gd name="connsiteX12035" fmla="*/ 938525 w 5675092"/>
              <a:gd name="connsiteY12035" fmla="*/ 1786305 h 2397608"/>
              <a:gd name="connsiteX12036" fmla="*/ 937258 w 5675092"/>
              <a:gd name="connsiteY12036" fmla="*/ 1786391 h 2397608"/>
              <a:gd name="connsiteX12037" fmla="*/ 939091 w 5675092"/>
              <a:gd name="connsiteY12037" fmla="*/ 1776293 h 2397608"/>
              <a:gd name="connsiteX12038" fmla="*/ 945085 w 5675092"/>
              <a:gd name="connsiteY12038" fmla="*/ 1775994 h 2397608"/>
              <a:gd name="connsiteX12039" fmla="*/ 946081 w 5675092"/>
              <a:gd name="connsiteY12039" fmla="*/ 1773716 h 2397608"/>
              <a:gd name="connsiteX12040" fmla="*/ 946576 w 5675092"/>
              <a:gd name="connsiteY12040" fmla="*/ 1775920 h 2397608"/>
              <a:gd name="connsiteX12041" fmla="*/ 950704 w 5675092"/>
              <a:gd name="connsiteY12041" fmla="*/ 1775714 h 2397608"/>
              <a:gd name="connsiteX12042" fmla="*/ 951818 w 5675092"/>
              <a:gd name="connsiteY12042" fmla="*/ 1772828 h 2397608"/>
              <a:gd name="connsiteX12043" fmla="*/ 952829 w 5675092"/>
              <a:gd name="connsiteY12043" fmla="*/ 1771371 h 2397608"/>
              <a:gd name="connsiteX12044" fmla="*/ 940742 w 5675092"/>
              <a:gd name="connsiteY12044" fmla="*/ 1773616 h 2397608"/>
              <a:gd name="connsiteX12045" fmla="*/ 947940 w 5675092"/>
              <a:gd name="connsiteY12045" fmla="*/ 1765935 h 2397608"/>
              <a:gd name="connsiteX12046" fmla="*/ 950829 w 5675092"/>
              <a:gd name="connsiteY12046" fmla="*/ 1770534 h 2397608"/>
              <a:gd name="connsiteX12047" fmla="*/ 953997 w 5675092"/>
              <a:gd name="connsiteY12047" fmla="*/ 1769686 h 2397608"/>
              <a:gd name="connsiteX12048" fmla="*/ 957427 w 5675092"/>
              <a:gd name="connsiteY12048" fmla="*/ 1764739 h 2397608"/>
              <a:gd name="connsiteX12049" fmla="*/ 961976 w 5675092"/>
              <a:gd name="connsiteY12049" fmla="*/ 1764031 h 2397608"/>
              <a:gd name="connsiteX12050" fmla="*/ 961784 w 5675092"/>
              <a:gd name="connsiteY12050" fmla="*/ 1764388 h 2397608"/>
              <a:gd name="connsiteX12051" fmla="*/ 956131 w 5675092"/>
              <a:gd name="connsiteY12051" fmla="*/ 1768742 h 2397608"/>
              <a:gd name="connsiteX12052" fmla="*/ 956131 w 5675092"/>
              <a:gd name="connsiteY12052" fmla="*/ 1769115 h 2397608"/>
              <a:gd name="connsiteX12053" fmla="*/ 956833 w 5675092"/>
              <a:gd name="connsiteY12053" fmla="*/ 1768927 h 2397608"/>
              <a:gd name="connsiteX12054" fmla="*/ 960916 w 5675092"/>
              <a:gd name="connsiteY12054" fmla="*/ 1767450 h 2397608"/>
              <a:gd name="connsiteX12055" fmla="*/ 961077 w 5675092"/>
              <a:gd name="connsiteY12055" fmla="*/ 1769838 h 2397608"/>
              <a:gd name="connsiteX12056" fmla="*/ 956132 w 5675092"/>
              <a:gd name="connsiteY12056" fmla="*/ 1770757 h 2397608"/>
              <a:gd name="connsiteX12057" fmla="*/ 956132 w 5675092"/>
              <a:gd name="connsiteY12057" fmla="*/ 1773716 h 2397608"/>
              <a:gd name="connsiteX12058" fmla="*/ 963844 w 5675092"/>
              <a:gd name="connsiteY12058" fmla="*/ 1775979 h 2397608"/>
              <a:gd name="connsiteX12059" fmla="*/ 964816 w 5675092"/>
              <a:gd name="connsiteY12059" fmla="*/ 1776050 h 2397608"/>
              <a:gd name="connsiteX12060" fmla="*/ 971206 w 5675092"/>
              <a:gd name="connsiteY12060" fmla="*/ 1771230 h 2397608"/>
              <a:gd name="connsiteX12061" fmla="*/ 972825 w 5675092"/>
              <a:gd name="connsiteY12061" fmla="*/ 1772833 h 2397608"/>
              <a:gd name="connsiteX12062" fmla="*/ 973846 w 5675092"/>
              <a:gd name="connsiteY12062" fmla="*/ 1768946 h 2397608"/>
              <a:gd name="connsiteX12063" fmla="*/ 979969 w 5675092"/>
              <a:gd name="connsiteY12063" fmla="*/ 1771022 h 2397608"/>
              <a:gd name="connsiteX12064" fmla="*/ 978674 w 5675092"/>
              <a:gd name="connsiteY12064" fmla="*/ 1772096 h 2397608"/>
              <a:gd name="connsiteX12065" fmla="*/ 980250 w 5675092"/>
              <a:gd name="connsiteY12065" fmla="*/ 1771050 h 2397608"/>
              <a:gd name="connsiteX12066" fmla="*/ 982743 w 5675092"/>
              <a:gd name="connsiteY12066" fmla="*/ 1777079 h 2397608"/>
              <a:gd name="connsiteX12067" fmla="*/ 985400 w 5675092"/>
              <a:gd name="connsiteY12067" fmla="*/ 1772212 h 2397608"/>
              <a:gd name="connsiteX12068" fmla="*/ 989391 w 5675092"/>
              <a:gd name="connsiteY12068" fmla="*/ 1775370 h 2397608"/>
              <a:gd name="connsiteX12069" fmla="*/ 991730 w 5675092"/>
              <a:gd name="connsiteY12069" fmla="*/ 1772717 h 2397608"/>
              <a:gd name="connsiteX12070" fmla="*/ 981199 w 5675092"/>
              <a:gd name="connsiteY12070" fmla="*/ 1765953 h 2397608"/>
              <a:gd name="connsiteX12071" fmla="*/ 989930 w 5675092"/>
              <a:gd name="connsiteY12071" fmla="*/ 1764737 h 2397608"/>
              <a:gd name="connsiteX12072" fmla="*/ 994300 w 5675092"/>
              <a:gd name="connsiteY12072" fmla="*/ 1765957 h 2397608"/>
              <a:gd name="connsiteX12073" fmla="*/ 997941 w 5675092"/>
              <a:gd name="connsiteY12073" fmla="*/ 1765730 h 2397608"/>
              <a:gd name="connsiteX12074" fmla="*/ 999207 w 5675092"/>
              <a:gd name="connsiteY12074" fmla="*/ 1767061 h 2397608"/>
              <a:gd name="connsiteX12075" fmla="*/ 1002840 w 5675092"/>
              <a:gd name="connsiteY12075" fmla="*/ 1764795 h 2397608"/>
              <a:gd name="connsiteX12076" fmla="*/ 1008774 w 5675092"/>
              <a:gd name="connsiteY12076" fmla="*/ 1764080 h 2397608"/>
              <a:gd name="connsiteX12077" fmla="*/ 1005761 w 5675092"/>
              <a:gd name="connsiteY12077" fmla="*/ 1756805 h 2397608"/>
              <a:gd name="connsiteX12078" fmla="*/ 1013574 w 5675092"/>
              <a:gd name="connsiteY12078" fmla="*/ 1760637 h 2397608"/>
              <a:gd name="connsiteX12079" fmla="*/ 1016470 w 5675092"/>
              <a:gd name="connsiteY12079" fmla="*/ 1763349 h 2397608"/>
              <a:gd name="connsiteX12080" fmla="*/ 1019392 w 5675092"/>
              <a:gd name="connsiteY12080" fmla="*/ 1761248 h 2397608"/>
              <a:gd name="connsiteX12081" fmla="*/ 1020902 w 5675092"/>
              <a:gd name="connsiteY12081" fmla="*/ 1766030 h 2397608"/>
              <a:gd name="connsiteX12082" fmla="*/ 1019957 w 5675092"/>
              <a:gd name="connsiteY12082" fmla="*/ 1766614 h 2397608"/>
              <a:gd name="connsiteX12083" fmla="*/ 1021642 w 5675092"/>
              <a:gd name="connsiteY12083" fmla="*/ 1768192 h 2397608"/>
              <a:gd name="connsiteX12084" fmla="*/ 1035409 w 5675092"/>
              <a:gd name="connsiteY12084" fmla="*/ 1766946 h 2397608"/>
              <a:gd name="connsiteX12085" fmla="*/ 1036593 w 5675092"/>
              <a:gd name="connsiteY12085" fmla="*/ 1767300 h 2397608"/>
              <a:gd name="connsiteX12086" fmla="*/ 1038575 w 5675092"/>
              <a:gd name="connsiteY12086" fmla="*/ 1765431 h 2397608"/>
              <a:gd name="connsiteX12087" fmla="*/ 1043862 w 5675092"/>
              <a:gd name="connsiteY12087" fmla="*/ 1766030 h 2397608"/>
              <a:gd name="connsiteX12088" fmla="*/ 1041090 w 5675092"/>
              <a:gd name="connsiteY12088" fmla="*/ 1768642 h 2397608"/>
              <a:gd name="connsiteX12089" fmla="*/ 1042960 w 5675092"/>
              <a:gd name="connsiteY12089" fmla="*/ 1769200 h 2397608"/>
              <a:gd name="connsiteX12090" fmla="*/ 1047780 w 5675092"/>
              <a:gd name="connsiteY12090" fmla="*/ 1764956 h 2397608"/>
              <a:gd name="connsiteX12091" fmla="*/ 1046580 w 5675092"/>
              <a:gd name="connsiteY12091" fmla="*/ 1763768 h 2397608"/>
              <a:gd name="connsiteX12092" fmla="*/ 1050035 w 5675092"/>
              <a:gd name="connsiteY12092" fmla="*/ 1753195 h 2397608"/>
              <a:gd name="connsiteX12093" fmla="*/ 1048370 w 5675092"/>
              <a:gd name="connsiteY12093" fmla="*/ 1751809 h 2397608"/>
              <a:gd name="connsiteX12094" fmla="*/ 1048279 w 5675092"/>
              <a:gd name="connsiteY12094" fmla="*/ 1751929 h 2397608"/>
              <a:gd name="connsiteX12095" fmla="*/ 1048305 w 5675092"/>
              <a:gd name="connsiteY12095" fmla="*/ 1751755 h 2397608"/>
              <a:gd name="connsiteX12096" fmla="*/ 1043400 w 5675092"/>
              <a:gd name="connsiteY12096" fmla="*/ 1747674 h 2397608"/>
              <a:gd name="connsiteX12097" fmla="*/ 1036531 w 5675092"/>
              <a:gd name="connsiteY12097" fmla="*/ 1746352 h 2397608"/>
              <a:gd name="connsiteX12098" fmla="*/ 1039043 w 5675092"/>
              <a:gd name="connsiteY12098" fmla="*/ 1738889 h 2397608"/>
              <a:gd name="connsiteX12099" fmla="*/ 1023968 w 5675092"/>
              <a:gd name="connsiteY12099" fmla="*/ 1743866 h 2397608"/>
              <a:gd name="connsiteX12100" fmla="*/ 1028993 w 5675092"/>
              <a:gd name="connsiteY12100" fmla="*/ 1741378 h 2397608"/>
              <a:gd name="connsiteX12101" fmla="*/ 1028993 w 5675092"/>
              <a:gd name="connsiteY12101" fmla="*/ 1733916 h 2397608"/>
              <a:gd name="connsiteX12102" fmla="*/ 1046580 w 5675092"/>
              <a:gd name="connsiteY12102" fmla="*/ 1728939 h 2397608"/>
              <a:gd name="connsiteX12103" fmla="*/ 1034018 w 5675092"/>
              <a:gd name="connsiteY12103" fmla="*/ 1731427 h 2397608"/>
              <a:gd name="connsiteX12104" fmla="*/ 1023968 w 5675092"/>
              <a:gd name="connsiteY12104" fmla="*/ 1721476 h 2397608"/>
              <a:gd name="connsiteX12105" fmla="*/ 1026481 w 5675092"/>
              <a:gd name="connsiteY12105" fmla="*/ 1714014 h 2397608"/>
              <a:gd name="connsiteX12106" fmla="*/ 1029110 w 5675092"/>
              <a:gd name="connsiteY12106" fmla="*/ 1717918 h 2397608"/>
              <a:gd name="connsiteX12107" fmla="*/ 1029429 w 5675092"/>
              <a:gd name="connsiteY12107" fmla="*/ 1716086 h 2397608"/>
              <a:gd name="connsiteX12108" fmla="*/ 1027390 w 5675092"/>
              <a:gd name="connsiteY12108" fmla="*/ 1715309 h 2397608"/>
              <a:gd name="connsiteX12109" fmla="*/ 1028961 w 5675092"/>
              <a:gd name="connsiteY12109" fmla="*/ 1711889 h 2397608"/>
              <a:gd name="connsiteX12110" fmla="*/ 1013886 w 5675092"/>
              <a:gd name="connsiteY12110" fmla="*/ 1711889 h 2397608"/>
              <a:gd name="connsiteX12111" fmla="*/ 1015142 w 5675092"/>
              <a:gd name="connsiteY12111" fmla="*/ 1712511 h 2397608"/>
              <a:gd name="connsiteX12112" fmla="*/ 1015771 w 5675092"/>
              <a:gd name="connsiteY12112" fmla="*/ 1714691 h 2397608"/>
              <a:gd name="connsiteX12113" fmla="*/ 1016309 w 5675092"/>
              <a:gd name="connsiteY12113" fmla="*/ 1714825 h 2397608"/>
              <a:gd name="connsiteX12114" fmla="*/ 1016150 w 5675092"/>
              <a:gd name="connsiteY12114" fmla="*/ 1716003 h 2397608"/>
              <a:gd name="connsiteX12115" fmla="*/ 1016399 w 5675092"/>
              <a:gd name="connsiteY12115" fmla="*/ 1716866 h 2397608"/>
              <a:gd name="connsiteX12116" fmla="*/ 1016055 w 5675092"/>
              <a:gd name="connsiteY12116" fmla="*/ 1716701 h 2397608"/>
              <a:gd name="connsiteX12117" fmla="*/ 1015894 w 5675092"/>
              <a:gd name="connsiteY12117" fmla="*/ 1717889 h 2397608"/>
              <a:gd name="connsiteX12118" fmla="*/ 1011475 w 5675092"/>
              <a:gd name="connsiteY12118" fmla="*/ 1717217 h 2397608"/>
              <a:gd name="connsiteX12119" fmla="*/ 1012230 w 5675092"/>
              <a:gd name="connsiteY12119" fmla="*/ 1714825 h 2397608"/>
              <a:gd name="connsiteX12120" fmla="*/ 1012300 w 5675092"/>
              <a:gd name="connsiteY12120" fmla="*/ 1714800 h 2397608"/>
              <a:gd name="connsiteX12121" fmla="*/ 1010431 w 5675092"/>
              <a:gd name="connsiteY12121" fmla="*/ 1710646 h 2397608"/>
              <a:gd name="connsiteX12122" fmla="*/ 1006348 w 5675092"/>
              <a:gd name="connsiteY12122" fmla="*/ 1704427 h 2397608"/>
              <a:gd name="connsiteX12123" fmla="*/ 988761 w 5675092"/>
              <a:gd name="connsiteY12123" fmla="*/ 1704427 h 2397608"/>
              <a:gd name="connsiteX12124" fmla="*/ 993786 w 5675092"/>
              <a:gd name="connsiteY12124" fmla="*/ 1704426 h 2397608"/>
              <a:gd name="connsiteX12125" fmla="*/ 993786 w 5675092"/>
              <a:gd name="connsiteY12125" fmla="*/ 1699452 h 2397608"/>
              <a:gd name="connsiteX12126" fmla="*/ 986249 w 5675092"/>
              <a:gd name="connsiteY12126" fmla="*/ 1696964 h 2397608"/>
              <a:gd name="connsiteX12127" fmla="*/ 981224 w 5675092"/>
              <a:gd name="connsiteY12127" fmla="*/ 1696964 h 2397608"/>
              <a:gd name="connsiteX12128" fmla="*/ 986104 w 5675092"/>
              <a:gd name="connsiteY12128" fmla="*/ 1695511 h 2397608"/>
              <a:gd name="connsiteX12129" fmla="*/ 982287 w 5675092"/>
              <a:gd name="connsiteY12129" fmla="*/ 1693912 h 2397608"/>
              <a:gd name="connsiteX12130" fmla="*/ 978647 w 5675092"/>
              <a:gd name="connsiteY12130" fmla="*/ 1696056 h 2397608"/>
              <a:gd name="connsiteX12131" fmla="*/ 978133 w 5675092"/>
              <a:gd name="connsiteY12131" fmla="*/ 1688501 h 2397608"/>
              <a:gd name="connsiteX12132" fmla="*/ 968082 w 5675092"/>
              <a:gd name="connsiteY12132" fmla="*/ 1689184 h 2397608"/>
              <a:gd name="connsiteX12133" fmla="*/ 968595 w 5675092"/>
              <a:gd name="connsiteY12133" fmla="*/ 1696739 h 2397608"/>
              <a:gd name="connsiteX12134" fmla="*/ 960885 w 5675092"/>
              <a:gd name="connsiteY12134" fmla="*/ 1694733 h 2397608"/>
              <a:gd name="connsiteX12135" fmla="*/ 956372 w 5675092"/>
              <a:gd name="connsiteY12135" fmla="*/ 1702630 h 2397608"/>
              <a:gd name="connsiteX12136" fmla="*/ 960714 w 5675092"/>
              <a:gd name="connsiteY12136" fmla="*/ 1692214 h 2397608"/>
              <a:gd name="connsiteX12137" fmla="*/ 953004 w 5675092"/>
              <a:gd name="connsiteY12137" fmla="*/ 1690208 h 2397608"/>
              <a:gd name="connsiteX12138" fmla="*/ 953688 w 5675092"/>
              <a:gd name="connsiteY12138" fmla="*/ 1700282 h 2397608"/>
              <a:gd name="connsiteX12139" fmla="*/ 936611 w 5675092"/>
              <a:gd name="connsiteY12139" fmla="*/ 1709032 h 2397608"/>
              <a:gd name="connsiteX12140" fmla="*/ 940953 w 5675092"/>
              <a:gd name="connsiteY12140" fmla="*/ 1698617 h 2397608"/>
              <a:gd name="connsiteX12141" fmla="*/ 933414 w 5675092"/>
              <a:gd name="connsiteY12141" fmla="*/ 1699129 h 2397608"/>
              <a:gd name="connsiteX12142" fmla="*/ 931415 w 5675092"/>
              <a:gd name="connsiteY12142" fmla="*/ 1706855 h 2397608"/>
              <a:gd name="connsiteX12143" fmla="*/ 928644 w 5675092"/>
              <a:gd name="connsiteY12143" fmla="*/ 1698583 h 2397608"/>
              <a:gd name="connsiteX12144" fmla="*/ 921809 w 5675092"/>
              <a:gd name="connsiteY12144" fmla="*/ 1697090 h 2397608"/>
              <a:gd name="connsiteX12145" fmla="*/ 921773 w 5675092"/>
              <a:gd name="connsiteY12145" fmla="*/ 1697213 h 2397608"/>
              <a:gd name="connsiteX12146" fmla="*/ 918449 w 5675092"/>
              <a:gd name="connsiteY12146" fmla="*/ 1696914 h 2397608"/>
              <a:gd name="connsiteX12147" fmla="*/ 918491 w 5675092"/>
              <a:gd name="connsiteY12147" fmla="*/ 1696687 h 2397608"/>
              <a:gd name="connsiteX12148" fmla="*/ 910808 w 5675092"/>
              <a:gd name="connsiteY12148" fmla="*/ 1696158 h 2397608"/>
              <a:gd name="connsiteX12149" fmla="*/ 902576 w 5675092"/>
              <a:gd name="connsiteY12149" fmla="*/ 1691103 h 2397608"/>
              <a:gd name="connsiteX12150" fmla="*/ 905601 w 5675092"/>
              <a:gd name="connsiteY12150" fmla="*/ 1698488 h 2397608"/>
              <a:gd name="connsiteX12151" fmla="*/ 903259 w 5675092"/>
              <a:gd name="connsiteY12151" fmla="*/ 1701177 h 2397608"/>
              <a:gd name="connsiteX12152" fmla="*/ 900234 w 5675092"/>
              <a:gd name="connsiteY12152" fmla="*/ 1693792 h 2397608"/>
              <a:gd name="connsiteX12153" fmla="*/ 900575 w 5675092"/>
              <a:gd name="connsiteY12153" fmla="*/ 1698829 h 2397608"/>
              <a:gd name="connsiteX12154" fmla="*/ 892523 w 5675092"/>
              <a:gd name="connsiteY12154" fmla="*/ 1691786 h 2397608"/>
              <a:gd name="connsiteX12155" fmla="*/ 885327 w 5675092"/>
              <a:gd name="connsiteY12155" fmla="*/ 1697335 h 2397608"/>
              <a:gd name="connsiteX12156" fmla="*/ 875275 w 5675092"/>
              <a:gd name="connsiteY12156" fmla="*/ 1698018 h 2397608"/>
              <a:gd name="connsiteX12157" fmla="*/ 879959 w 5675092"/>
              <a:gd name="connsiteY12157" fmla="*/ 1692639 h 2397608"/>
              <a:gd name="connsiteX12158" fmla="*/ 879617 w 5675092"/>
              <a:gd name="connsiteY12158" fmla="*/ 1687602 h 2397608"/>
              <a:gd name="connsiteX12159" fmla="*/ 883958 w 5675092"/>
              <a:gd name="connsiteY12159" fmla="*/ 1677187 h 2397608"/>
              <a:gd name="connsiteX12160" fmla="*/ 889155 w 5675092"/>
              <a:gd name="connsiteY12160" fmla="*/ 1679364 h 2397608"/>
              <a:gd name="connsiteX12161" fmla="*/ 891326 w 5675092"/>
              <a:gd name="connsiteY12161" fmla="*/ 1674156 h 2397608"/>
              <a:gd name="connsiteX12162" fmla="*/ 894182 w 5675092"/>
              <a:gd name="connsiteY12162" fmla="*/ 1679023 h 2397608"/>
              <a:gd name="connsiteX12163" fmla="*/ 889498 w 5675092"/>
              <a:gd name="connsiteY12163" fmla="*/ 1684401 h 2397608"/>
              <a:gd name="connsiteX12164" fmla="*/ 884300 w 5675092"/>
              <a:gd name="connsiteY12164" fmla="*/ 1682224 h 2397608"/>
              <a:gd name="connsiteX12165" fmla="*/ 887326 w 5675092"/>
              <a:gd name="connsiteY12165" fmla="*/ 1689609 h 2397608"/>
              <a:gd name="connsiteX12166" fmla="*/ 884814 w 5675092"/>
              <a:gd name="connsiteY12166" fmla="*/ 1689779 h 2397608"/>
              <a:gd name="connsiteX12167" fmla="*/ 889498 w 5675092"/>
              <a:gd name="connsiteY12167" fmla="*/ 1684401 h 2397608"/>
              <a:gd name="connsiteX12168" fmla="*/ 903259 w 5675092"/>
              <a:gd name="connsiteY12168" fmla="*/ 1683466 h 2397608"/>
              <a:gd name="connsiteX12169" fmla="*/ 902721 w 5675092"/>
              <a:gd name="connsiteY12169" fmla="*/ 1676573 h 2397608"/>
              <a:gd name="connsiteX12170" fmla="*/ 907554 w 5675092"/>
              <a:gd name="connsiteY12170" fmla="*/ 1681953 h 2397608"/>
              <a:gd name="connsiteX12171" fmla="*/ 905055 w 5675092"/>
              <a:gd name="connsiteY12171" fmla="*/ 1683345 h 2397608"/>
              <a:gd name="connsiteX12172" fmla="*/ 906146 w 5675092"/>
              <a:gd name="connsiteY12172" fmla="*/ 1683270 h 2397608"/>
              <a:gd name="connsiteX12173" fmla="*/ 924165 w 5675092"/>
              <a:gd name="connsiteY12173" fmla="*/ 1674456 h 2397608"/>
              <a:gd name="connsiteX12174" fmla="*/ 931874 w 5675092"/>
              <a:gd name="connsiteY12174" fmla="*/ 1676462 h 2397608"/>
              <a:gd name="connsiteX12175" fmla="*/ 937520 w 5675092"/>
              <a:gd name="connsiteY12175" fmla="*/ 1685250 h 2397608"/>
              <a:gd name="connsiteX12176" fmla="*/ 939831 w 5675092"/>
              <a:gd name="connsiteY12176" fmla="*/ 1684522 h 2397608"/>
              <a:gd name="connsiteX12177" fmla="*/ 938388 w 5675092"/>
              <a:gd name="connsiteY12177" fmla="*/ 1685825 h 2397608"/>
              <a:gd name="connsiteX12178" fmla="*/ 937927 w 5675092"/>
              <a:gd name="connsiteY12178" fmla="*/ 1691232 h 2397608"/>
              <a:gd name="connsiteX12179" fmla="*/ 945295 w 5675092"/>
              <a:gd name="connsiteY12179" fmla="*/ 1688201 h 2397608"/>
              <a:gd name="connsiteX12180" fmla="*/ 942842 w 5675092"/>
              <a:gd name="connsiteY12180" fmla="*/ 1685205 h 2397608"/>
              <a:gd name="connsiteX12181" fmla="*/ 940641 w 5675092"/>
              <a:gd name="connsiteY12181" fmla="*/ 1684267 h 2397608"/>
              <a:gd name="connsiteX12182" fmla="*/ 944394 w 5675092"/>
              <a:gd name="connsiteY12182" fmla="*/ 1683084 h 2397608"/>
              <a:gd name="connsiteX12183" fmla="*/ 949443 w 5675092"/>
              <a:gd name="connsiteY12183" fmla="*/ 1680491 h 2397608"/>
              <a:gd name="connsiteX12184" fmla="*/ 944992 w 5675092"/>
              <a:gd name="connsiteY12184" fmla="*/ 1680292 h 2397608"/>
              <a:gd name="connsiteX12185" fmla="*/ 941543 w 5675092"/>
              <a:gd name="connsiteY12185" fmla="*/ 1676332 h 2397608"/>
              <a:gd name="connsiteX12186" fmla="*/ 947169 w 5675092"/>
              <a:gd name="connsiteY12186" fmla="*/ 1675950 h 2397608"/>
              <a:gd name="connsiteX12187" fmla="*/ 949821 w 5675092"/>
              <a:gd name="connsiteY12187" fmla="*/ 1673373 h 2397608"/>
              <a:gd name="connsiteX12188" fmla="*/ 950247 w 5675092"/>
              <a:gd name="connsiteY12188" fmla="*/ 1679636 h 2397608"/>
              <a:gd name="connsiteX12189" fmla="*/ 950284 w 5675092"/>
              <a:gd name="connsiteY12189" fmla="*/ 1680183 h 2397608"/>
              <a:gd name="connsiteX12190" fmla="*/ 951280 w 5675092"/>
              <a:gd name="connsiteY12190" fmla="*/ 1679928 h 2397608"/>
              <a:gd name="connsiteX12191" fmla="*/ 955174 w 5675092"/>
              <a:gd name="connsiteY12191" fmla="*/ 1685000 h 2397608"/>
              <a:gd name="connsiteX12192" fmla="*/ 964713 w 5675092"/>
              <a:gd name="connsiteY12192" fmla="*/ 1676763 h 2397608"/>
              <a:gd name="connsiteX12193" fmla="*/ 957688 w 5675092"/>
              <a:gd name="connsiteY12193" fmla="*/ 1684830 h 2397608"/>
              <a:gd name="connsiteX12194" fmla="*/ 967738 w 5675092"/>
              <a:gd name="connsiteY12194" fmla="*/ 1684147 h 2397608"/>
              <a:gd name="connsiteX12195" fmla="*/ 969739 w 5675092"/>
              <a:gd name="connsiteY12195" fmla="*/ 1676421 h 2397608"/>
              <a:gd name="connsiteX12196" fmla="*/ 982160 w 5675092"/>
              <a:gd name="connsiteY12196" fmla="*/ 1678107 h 2397608"/>
              <a:gd name="connsiteX12197" fmla="*/ 986378 w 5675092"/>
              <a:gd name="connsiteY12197" fmla="*/ 1678833 h 2397608"/>
              <a:gd name="connsiteX12198" fmla="*/ 987271 w 5675092"/>
              <a:gd name="connsiteY12198" fmla="*/ 1677648 h 2397608"/>
              <a:gd name="connsiteX12199" fmla="*/ 985394 w 5675092"/>
              <a:gd name="connsiteY12199" fmla="*/ 1675158 h 2397608"/>
              <a:gd name="connsiteX12200" fmla="*/ 992904 w 5675092"/>
              <a:gd name="connsiteY12200" fmla="*/ 1670175 h 2397608"/>
              <a:gd name="connsiteX12201" fmla="*/ 987896 w 5675092"/>
              <a:gd name="connsiteY12201" fmla="*/ 1665193 h 2397608"/>
              <a:gd name="connsiteX12202" fmla="*/ 987897 w 5675092"/>
              <a:gd name="connsiteY12202" fmla="*/ 1667684 h 2397608"/>
              <a:gd name="connsiteX12203" fmla="*/ 973464 w 5675092"/>
              <a:gd name="connsiteY12203" fmla="*/ 1674691 h 2397608"/>
              <a:gd name="connsiteX12204" fmla="*/ 968858 w 5675092"/>
              <a:gd name="connsiteY12204" fmla="*/ 1673024 h 2397608"/>
              <a:gd name="connsiteX12205" fmla="*/ 968243 w 5675092"/>
              <a:gd name="connsiteY12205" fmla="*/ 1674190 h 2397608"/>
              <a:gd name="connsiteX12206" fmla="*/ 965704 w 5675092"/>
              <a:gd name="connsiteY12206" fmla="*/ 1666716 h 2397608"/>
              <a:gd name="connsiteX12207" fmla="*/ 955553 w 5675092"/>
              <a:gd name="connsiteY12207" fmla="*/ 1664225 h 2397608"/>
              <a:gd name="connsiteX12208" fmla="*/ 947940 w 5675092"/>
              <a:gd name="connsiteY12208" fmla="*/ 1674190 h 2397608"/>
              <a:gd name="connsiteX12209" fmla="*/ 947940 w 5675092"/>
              <a:gd name="connsiteY12209" fmla="*/ 1667888 h 2397608"/>
              <a:gd name="connsiteX12210" fmla="*/ 946442 w 5675092"/>
              <a:gd name="connsiteY12210" fmla="*/ 1671206 h 2397608"/>
              <a:gd name="connsiteX12211" fmla="*/ 944908 w 5675092"/>
              <a:gd name="connsiteY12211" fmla="*/ 1666954 h 2397608"/>
              <a:gd name="connsiteX12212" fmla="*/ 944134 w 5675092"/>
              <a:gd name="connsiteY12212" fmla="*/ 1667650 h 2397608"/>
              <a:gd name="connsiteX12213" fmla="*/ 940963 w 5675092"/>
              <a:gd name="connsiteY12213" fmla="*/ 1668947 h 2397608"/>
              <a:gd name="connsiteX12214" fmla="*/ 938970 w 5675092"/>
              <a:gd name="connsiteY12214" fmla="*/ 1674108 h 2397608"/>
              <a:gd name="connsiteX12215" fmla="*/ 938619 w 5675092"/>
              <a:gd name="connsiteY12215" fmla="*/ 1668939 h 2397608"/>
              <a:gd name="connsiteX12216" fmla="*/ 937654 w 5675092"/>
              <a:gd name="connsiteY12216" fmla="*/ 1671438 h 2397608"/>
              <a:gd name="connsiteX12217" fmla="*/ 937791 w 5675092"/>
              <a:gd name="connsiteY12217" fmla="*/ 1671803 h 2397608"/>
              <a:gd name="connsiteX12218" fmla="*/ 937450 w 5675092"/>
              <a:gd name="connsiteY12218" fmla="*/ 1671964 h 2397608"/>
              <a:gd name="connsiteX12219" fmla="*/ 936558 w 5675092"/>
              <a:gd name="connsiteY12219" fmla="*/ 1674273 h 2397608"/>
              <a:gd name="connsiteX12220" fmla="*/ 936764 w 5675092"/>
              <a:gd name="connsiteY12220" fmla="*/ 1672289 h 2397608"/>
              <a:gd name="connsiteX12221" fmla="*/ 932737 w 5675092"/>
              <a:gd name="connsiteY12221" fmla="*/ 1674194 h 2397608"/>
              <a:gd name="connsiteX12222" fmla="*/ 931790 w 5675092"/>
              <a:gd name="connsiteY12222" fmla="*/ 1670309 h 2397608"/>
              <a:gd name="connsiteX12223" fmla="*/ 932094 w 5675092"/>
              <a:gd name="connsiteY12223" fmla="*/ 1668484 h 2397608"/>
              <a:gd name="connsiteX12224" fmla="*/ 929159 w 5675092"/>
              <a:gd name="connsiteY12224" fmla="*/ 1672376 h 2397608"/>
              <a:gd name="connsiteX12225" fmla="*/ 930069 w 5675092"/>
              <a:gd name="connsiteY12225" fmla="*/ 1666162 h 2397608"/>
              <a:gd name="connsiteX12226" fmla="*/ 924052 w 5675092"/>
              <a:gd name="connsiteY12226" fmla="*/ 1669620 h 2397608"/>
              <a:gd name="connsiteX12227" fmla="*/ 926507 w 5675092"/>
              <a:gd name="connsiteY12227" fmla="*/ 1671767 h 2397608"/>
              <a:gd name="connsiteX12228" fmla="*/ 924165 w 5675092"/>
              <a:gd name="connsiteY12228" fmla="*/ 1674456 h 2397608"/>
              <a:gd name="connsiteX12229" fmla="*/ 913942 w 5675092"/>
              <a:gd name="connsiteY12229" fmla="*/ 1672621 h 2397608"/>
              <a:gd name="connsiteX12230" fmla="*/ 913600 w 5675092"/>
              <a:gd name="connsiteY12230" fmla="*/ 1667583 h 2397608"/>
              <a:gd name="connsiteX12231" fmla="*/ 916949 w 5675092"/>
              <a:gd name="connsiteY12231" fmla="*/ 1667614 h 2397608"/>
              <a:gd name="connsiteX12232" fmla="*/ 917576 w 5675092"/>
              <a:gd name="connsiteY12232" fmla="*/ 1667020 h 2397608"/>
              <a:gd name="connsiteX12233" fmla="*/ 909996 w 5675092"/>
              <a:gd name="connsiteY12233" fmla="*/ 1659846 h 2397608"/>
              <a:gd name="connsiteX12234" fmla="*/ 925157 w 5675092"/>
              <a:gd name="connsiteY12234" fmla="*/ 1655064 h 2397608"/>
              <a:gd name="connsiteX12235" fmla="*/ 932737 w 5675092"/>
              <a:gd name="connsiteY12235" fmla="*/ 1655064 h 2397608"/>
              <a:gd name="connsiteX12236" fmla="*/ 934316 w 5675092"/>
              <a:gd name="connsiteY12236" fmla="*/ 1662537 h 2397608"/>
              <a:gd name="connsiteX12237" fmla="*/ 937026 w 5675092"/>
              <a:gd name="connsiteY12237" fmla="*/ 1669763 h 2397608"/>
              <a:gd name="connsiteX12238" fmla="*/ 937473 w 5675092"/>
              <a:gd name="connsiteY12238" fmla="*/ 1665447 h 2397608"/>
              <a:gd name="connsiteX12239" fmla="*/ 940854 w 5675092"/>
              <a:gd name="connsiteY12239" fmla="*/ 1666191 h 2397608"/>
              <a:gd name="connsiteX12240" fmla="*/ 938295 w 5675092"/>
              <a:gd name="connsiteY12240" fmla="*/ 1668637 h 2397608"/>
              <a:gd name="connsiteX12241" fmla="*/ 940410 w 5675092"/>
              <a:gd name="connsiteY12241" fmla="*/ 1668744 h 2397608"/>
              <a:gd name="connsiteX12242" fmla="*/ 941279 w 5675092"/>
              <a:gd name="connsiteY12242" fmla="*/ 1663914 h 2397608"/>
              <a:gd name="connsiteX12243" fmla="*/ 940328 w 5675092"/>
              <a:gd name="connsiteY12243" fmla="*/ 1656752 h 2397608"/>
              <a:gd name="connsiteX12244" fmla="*/ 945403 w 5675092"/>
              <a:gd name="connsiteY12244" fmla="*/ 1656752 h 2397608"/>
              <a:gd name="connsiteX12245" fmla="*/ 937789 w 5675092"/>
              <a:gd name="connsiteY12245" fmla="*/ 1651770 h 2397608"/>
              <a:gd name="connsiteX12246" fmla="*/ 942865 w 5675092"/>
              <a:gd name="connsiteY12246" fmla="*/ 1644297 h 2397608"/>
              <a:gd name="connsiteX12247" fmla="*/ 950479 w 5675092"/>
              <a:gd name="connsiteY12247" fmla="*/ 1649279 h 2397608"/>
              <a:gd name="connsiteX12248" fmla="*/ 947940 w 5675092"/>
              <a:gd name="connsiteY12248" fmla="*/ 1654261 h 2397608"/>
              <a:gd name="connsiteX12249" fmla="*/ 950478 w 5675092"/>
              <a:gd name="connsiteY12249" fmla="*/ 1656752 h 2397608"/>
              <a:gd name="connsiteX12250" fmla="*/ 952979 w 5675092"/>
              <a:gd name="connsiteY12250" fmla="*/ 1651843 h 2397608"/>
              <a:gd name="connsiteX12251" fmla="*/ 950687 w 5675092"/>
              <a:gd name="connsiteY12251" fmla="*/ 1650545 h 2397608"/>
              <a:gd name="connsiteX12252" fmla="*/ 955024 w 5675092"/>
              <a:gd name="connsiteY12252" fmla="*/ 1643060 h 2397608"/>
              <a:gd name="connsiteX12253" fmla="*/ 957436 w 5675092"/>
              <a:gd name="connsiteY12253" fmla="*/ 1642896 h 2397608"/>
              <a:gd name="connsiteX12254" fmla="*/ 956032 w 5675092"/>
              <a:gd name="connsiteY12254" fmla="*/ 1648983 h 2397608"/>
              <a:gd name="connsiteX12255" fmla="*/ 957446 w 5675092"/>
              <a:gd name="connsiteY12255" fmla="*/ 1652715 h 2397608"/>
              <a:gd name="connsiteX12256" fmla="*/ 960312 w 5675092"/>
              <a:gd name="connsiteY12256" fmla="*/ 1653327 h 2397608"/>
              <a:gd name="connsiteX12257" fmla="*/ 964066 w 5675092"/>
              <a:gd name="connsiteY12257" fmla="*/ 1655712 h 2397608"/>
              <a:gd name="connsiteX12258" fmla="*/ 963585 w 5675092"/>
              <a:gd name="connsiteY12258" fmla="*/ 1654948 h 2397608"/>
              <a:gd name="connsiteX12259" fmla="*/ 970937 w 5675092"/>
              <a:gd name="connsiteY12259" fmla="*/ 1651956 h 2397608"/>
              <a:gd name="connsiteX12260" fmla="*/ 968093 w 5675092"/>
              <a:gd name="connsiteY12260" fmla="*/ 1647162 h 2397608"/>
              <a:gd name="connsiteX12261" fmla="*/ 960909 w 5675092"/>
              <a:gd name="connsiteY12261" fmla="*/ 1652637 h 2397608"/>
              <a:gd name="connsiteX12262" fmla="*/ 960572 w 5675092"/>
              <a:gd name="connsiteY12262" fmla="*/ 1647672 h 2397608"/>
              <a:gd name="connsiteX12263" fmla="*/ 964589 w 5675092"/>
              <a:gd name="connsiteY12263" fmla="*/ 1644245 h 2397608"/>
              <a:gd name="connsiteX12264" fmla="*/ 965010 w 5675092"/>
              <a:gd name="connsiteY12264" fmla="*/ 1640506 h 2397608"/>
              <a:gd name="connsiteX12265" fmla="*/ 965249 w 5675092"/>
              <a:gd name="connsiteY12265" fmla="*/ 1642369 h 2397608"/>
              <a:gd name="connsiteX12266" fmla="*/ 967756 w 5675092"/>
              <a:gd name="connsiteY12266" fmla="*/ 1642199 h 2397608"/>
              <a:gd name="connsiteX12267" fmla="*/ 972136 w 5675092"/>
              <a:gd name="connsiteY12267" fmla="*/ 1652543 h 2397608"/>
              <a:gd name="connsiteX12268" fmla="*/ 973318 w 5675092"/>
              <a:gd name="connsiteY12268" fmla="*/ 1651770 h 2397608"/>
              <a:gd name="connsiteX12269" fmla="*/ 972252 w 5675092"/>
              <a:gd name="connsiteY12269" fmla="*/ 1652816 h 2397608"/>
              <a:gd name="connsiteX12270" fmla="*/ 972631 w 5675092"/>
              <a:gd name="connsiteY12270" fmla="*/ 1653710 h 2397608"/>
              <a:gd name="connsiteX12271" fmla="*/ 976575 w 5675092"/>
              <a:gd name="connsiteY12271" fmla="*/ 1658359 h 2397608"/>
              <a:gd name="connsiteX12272" fmla="*/ 979980 w 5675092"/>
              <a:gd name="connsiteY12272" fmla="*/ 1657998 h 2397608"/>
              <a:gd name="connsiteX12273" fmla="*/ 986007 w 5675092"/>
              <a:gd name="connsiteY12273" fmla="*/ 1664226 h 2397608"/>
              <a:gd name="connsiteX12274" fmla="*/ 972802 w 5675092"/>
              <a:gd name="connsiteY12274" fmla="*/ 1665276 h 2397608"/>
              <a:gd name="connsiteX12275" fmla="*/ 972465 w 5675092"/>
              <a:gd name="connsiteY12275" fmla="*/ 1665567 h 2397608"/>
              <a:gd name="connsiteX12276" fmla="*/ 973568 w 5675092"/>
              <a:gd name="connsiteY12276" fmla="*/ 1666368 h 2397608"/>
              <a:gd name="connsiteX12277" fmla="*/ 973933 w 5675092"/>
              <a:gd name="connsiteY12277" fmla="*/ 1671735 h 2397608"/>
              <a:gd name="connsiteX12278" fmla="*/ 973405 w 5675092"/>
              <a:gd name="connsiteY12278" fmla="*/ 1671419 h 2397608"/>
              <a:gd name="connsiteX12279" fmla="*/ 972705 w 5675092"/>
              <a:gd name="connsiteY12279" fmla="*/ 1671536 h 2397608"/>
              <a:gd name="connsiteX12280" fmla="*/ 972877 w 5675092"/>
              <a:gd name="connsiteY12280" fmla="*/ 1672666 h 2397608"/>
              <a:gd name="connsiteX12281" fmla="*/ 977884 w 5675092"/>
              <a:gd name="connsiteY12281" fmla="*/ 1665193 h 2397608"/>
              <a:gd name="connsiteX12282" fmla="*/ 985394 w 5675092"/>
              <a:gd name="connsiteY12282" fmla="*/ 1667685 h 2397608"/>
              <a:gd name="connsiteX12283" fmla="*/ 987897 w 5675092"/>
              <a:gd name="connsiteY12283" fmla="*/ 1662702 h 2397608"/>
              <a:gd name="connsiteX12284" fmla="*/ 989824 w 5675092"/>
              <a:gd name="connsiteY12284" fmla="*/ 1663174 h 2397608"/>
              <a:gd name="connsiteX12285" fmla="*/ 988544 w 5675092"/>
              <a:gd name="connsiteY12285" fmla="*/ 1659241 h 2397608"/>
              <a:gd name="connsiteX12286" fmla="*/ 989546 w 5675092"/>
              <a:gd name="connsiteY12286" fmla="*/ 1659055 h 2397608"/>
              <a:gd name="connsiteX12287" fmla="*/ 986304 w 5675092"/>
              <a:gd name="connsiteY12287" fmla="*/ 1657716 h 2397608"/>
              <a:gd name="connsiteX12288" fmla="*/ 993377 w 5675092"/>
              <a:gd name="connsiteY12288" fmla="*/ 1654838 h 2397608"/>
              <a:gd name="connsiteX12289" fmla="*/ 991769 w 5675092"/>
              <a:gd name="connsiteY12289" fmla="*/ 1658640 h 2397608"/>
              <a:gd name="connsiteX12290" fmla="*/ 995365 w 5675092"/>
              <a:gd name="connsiteY12290" fmla="*/ 1657970 h 2397608"/>
              <a:gd name="connsiteX12291" fmla="*/ 998466 w 5675092"/>
              <a:gd name="connsiteY12291" fmla="*/ 1649077 h 2397608"/>
              <a:gd name="connsiteX12292" fmla="*/ 1013349 w 5675092"/>
              <a:gd name="connsiteY12292" fmla="*/ 1651618 h 2397608"/>
              <a:gd name="connsiteX12293" fmla="*/ 1017736 w 5675092"/>
              <a:gd name="connsiteY12293" fmla="*/ 1656902 h 2397608"/>
              <a:gd name="connsiteX12294" fmla="*/ 1017921 w 5675092"/>
              <a:gd name="connsiteY12294" fmla="*/ 1656947 h 2397608"/>
              <a:gd name="connsiteX12295" fmla="*/ 1016285 w 5675092"/>
              <a:gd name="connsiteY12295" fmla="*/ 1653285 h 2397608"/>
              <a:gd name="connsiteX12296" fmla="*/ 1021287 w 5675092"/>
              <a:gd name="connsiteY12296" fmla="*/ 1655582 h 2397608"/>
              <a:gd name="connsiteX12297" fmla="*/ 1021437 w 5675092"/>
              <a:gd name="connsiteY12297" fmla="*/ 1657787 h 2397608"/>
              <a:gd name="connsiteX12298" fmla="*/ 1032985 w 5675092"/>
              <a:gd name="connsiteY12298" fmla="*/ 1660546 h 2397608"/>
              <a:gd name="connsiteX12299" fmla="*/ 1034294 w 5675092"/>
              <a:gd name="connsiteY12299" fmla="*/ 1662384 h 2397608"/>
              <a:gd name="connsiteX12300" fmla="*/ 1035318 w 5675092"/>
              <a:gd name="connsiteY12300" fmla="*/ 1662279 h 2397608"/>
              <a:gd name="connsiteX12301" fmla="*/ 1035965 w 5675092"/>
              <a:gd name="connsiteY12301" fmla="*/ 1662772 h 2397608"/>
              <a:gd name="connsiteX12302" fmla="*/ 1035966 w 5675092"/>
              <a:gd name="connsiteY12302" fmla="*/ 1661266 h 2397608"/>
              <a:gd name="connsiteX12303" fmla="*/ 1035965 w 5675092"/>
              <a:gd name="connsiteY12303" fmla="*/ 1659689 h 2397608"/>
              <a:gd name="connsiteX12304" fmla="*/ 1030929 w 5675092"/>
              <a:gd name="connsiteY12304" fmla="*/ 1654640 h 2397608"/>
              <a:gd name="connsiteX12305" fmla="*/ 1041002 w 5675092"/>
              <a:gd name="connsiteY12305" fmla="*/ 1654640 h 2397608"/>
              <a:gd name="connsiteX12306" fmla="*/ 1048559 w 5675092"/>
              <a:gd name="connsiteY12306" fmla="*/ 1659688 h 2397608"/>
              <a:gd name="connsiteX12307" fmla="*/ 1050611 w 5675092"/>
              <a:gd name="connsiteY12307" fmla="*/ 1658146 h 2397608"/>
              <a:gd name="connsiteX12308" fmla="*/ 1049324 w 5675092"/>
              <a:gd name="connsiteY12308" fmla="*/ 1658233 h 2397608"/>
              <a:gd name="connsiteX12309" fmla="*/ 1053661 w 5675092"/>
              <a:gd name="connsiteY12309" fmla="*/ 1650748 h 2397608"/>
              <a:gd name="connsiteX12310" fmla="*/ 1054872 w 5675092"/>
              <a:gd name="connsiteY12310" fmla="*/ 1653672 h 2397608"/>
              <a:gd name="connsiteX12311" fmla="*/ 1056115 w 5675092"/>
              <a:gd name="connsiteY12311" fmla="*/ 1652115 h 2397608"/>
              <a:gd name="connsiteX12312" fmla="*/ 1056115 w 5675092"/>
              <a:gd name="connsiteY12312" fmla="*/ 1656674 h 2397608"/>
              <a:gd name="connsiteX12313" fmla="*/ 1056206 w 5675092"/>
              <a:gd name="connsiteY12313" fmla="*/ 1656893 h 2397608"/>
              <a:gd name="connsiteX12314" fmla="*/ 1056852 w 5675092"/>
              <a:gd name="connsiteY12314" fmla="*/ 1654950 h 2397608"/>
              <a:gd name="connsiteX12315" fmla="*/ 1056234 w 5675092"/>
              <a:gd name="connsiteY12315" fmla="*/ 1652972 h 2397608"/>
              <a:gd name="connsiteX12316" fmla="*/ 1057448 w 5675092"/>
              <a:gd name="connsiteY12316" fmla="*/ 1653157 h 2397608"/>
              <a:gd name="connsiteX12317" fmla="*/ 1058633 w 5675092"/>
              <a:gd name="connsiteY12317" fmla="*/ 1649592 h 2397608"/>
              <a:gd name="connsiteX12318" fmla="*/ 1061152 w 5675092"/>
              <a:gd name="connsiteY12318" fmla="*/ 1652115 h 2397608"/>
              <a:gd name="connsiteX12319" fmla="*/ 1060644 w 5675092"/>
              <a:gd name="connsiteY12319" fmla="*/ 1653644 h 2397608"/>
              <a:gd name="connsiteX12320" fmla="*/ 1060823 w 5675092"/>
              <a:gd name="connsiteY12320" fmla="*/ 1653671 h 2397608"/>
              <a:gd name="connsiteX12321" fmla="*/ 1063468 w 5675092"/>
              <a:gd name="connsiteY12321" fmla="*/ 1652481 h 2397608"/>
              <a:gd name="connsiteX12322" fmla="*/ 1061563 w 5675092"/>
              <a:gd name="connsiteY12322" fmla="*/ 1655644 h 2397608"/>
              <a:gd name="connsiteX12323" fmla="*/ 1061578 w 5675092"/>
              <a:gd name="connsiteY12323" fmla="*/ 1657593 h 2397608"/>
              <a:gd name="connsiteX12324" fmla="*/ 1066505 w 5675092"/>
              <a:gd name="connsiteY12324" fmla="*/ 1654087 h 2397608"/>
              <a:gd name="connsiteX12325" fmla="*/ 1084136 w 5675092"/>
              <a:gd name="connsiteY12325" fmla="*/ 1650459 h 2397608"/>
              <a:gd name="connsiteX12326" fmla="*/ 1084926 w 5675092"/>
              <a:gd name="connsiteY12326" fmla="*/ 1647430 h 2397608"/>
              <a:gd name="connsiteX12327" fmla="*/ 1083801 w 5675092"/>
              <a:gd name="connsiteY12327" fmla="*/ 1648706 h 2397608"/>
              <a:gd name="connsiteX12328" fmla="*/ 1082114 w 5675092"/>
              <a:gd name="connsiteY12328" fmla="*/ 1644633 h 2397608"/>
              <a:gd name="connsiteX12329" fmla="*/ 1081150 w 5675092"/>
              <a:gd name="connsiteY12329" fmla="*/ 1646224 h 2397608"/>
              <a:gd name="connsiteX12330" fmla="*/ 1076618 w 5675092"/>
              <a:gd name="connsiteY12330" fmla="*/ 1648914 h 2397608"/>
              <a:gd name="connsiteX12331" fmla="*/ 1080244 w 5675092"/>
              <a:gd name="connsiteY12331" fmla="*/ 1642636 h 2397608"/>
              <a:gd name="connsiteX12332" fmla="*/ 1081189 w 5675092"/>
              <a:gd name="connsiteY12332" fmla="*/ 1642401 h 2397608"/>
              <a:gd name="connsiteX12333" fmla="*/ 1080903 w 5675092"/>
              <a:gd name="connsiteY12333" fmla="*/ 1641712 h 2397608"/>
              <a:gd name="connsiteX12334" fmla="*/ 1090549 w 5675092"/>
              <a:gd name="connsiteY12334" fmla="*/ 1641057 h 2397608"/>
              <a:gd name="connsiteX12335" fmla="*/ 1087260 w 5675092"/>
              <a:gd name="connsiteY12335" fmla="*/ 1644785 h 2397608"/>
              <a:gd name="connsiteX12336" fmla="*/ 1088858 w 5675092"/>
              <a:gd name="connsiteY12336" fmla="*/ 1649591 h 2397608"/>
              <a:gd name="connsiteX12337" fmla="*/ 1093862 w 5675092"/>
              <a:gd name="connsiteY12337" fmla="*/ 1649591 h 2397608"/>
              <a:gd name="connsiteX12338" fmla="*/ 1095000 w 5675092"/>
              <a:gd name="connsiteY12338" fmla="*/ 1648620 h 2397608"/>
              <a:gd name="connsiteX12339" fmla="*/ 1095652 w 5675092"/>
              <a:gd name="connsiteY12339" fmla="*/ 1648064 h 2397608"/>
              <a:gd name="connsiteX12340" fmla="*/ 1093895 w 5675092"/>
              <a:gd name="connsiteY12340" fmla="*/ 1644542 h 2397608"/>
              <a:gd name="connsiteX12341" fmla="*/ 1091377 w 5675092"/>
              <a:gd name="connsiteY12341" fmla="*/ 1639494 h 2397608"/>
              <a:gd name="connsiteX12342" fmla="*/ 1107752 w 5675092"/>
              <a:gd name="connsiteY12342" fmla="*/ 1646527 h 2397608"/>
              <a:gd name="connsiteX12343" fmla="*/ 1108323 w 5675092"/>
              <a:gd name="connsiteY12343" fmla="*/ 1646444 h 2397608"/>
              <a:gd name="connsiteX12344" fmla="*/ 1115726 w 5675092"/>
              <a:gd name="connsiteY12344" fmla="*/ 1641747 h 2397608"/>
              <a:gd name="connsiteX12345" fmla="*/ 1121336 w 5675092"/>
              <a:gd name="connsiteY12345" fmla="*/ 1648556 h 2397608"/>
              <a:gd name="connsiteX12346" fmla="*/ 1115769 w 5675092"/>
              <a:gd name="connsiteY12346" fmla="*/ 1648772 h 2397608"/>
              <a:gd name="connsiteX12347" fmla="*/ 1116563 w 5675092"/>
              <a:gd name="connsiteY12347" fmla="*/ 1652116 h 2397608"/>
              <a:gd name="connsiteX12348" fmla="*/ 1124119 w 5675092"/>
              <a:gd name="connsiteY12348" fmla="*/ 1649591 h 2397608"/>
              <a:gd name="connsiteX12349" fmla="*/ 1124119 w 5675092"/>
              <a:gd name="connsiteY12349" fmla="*/ 1657164 h 2397608"/>
              <a:gd name="connsiteX12350" fmla="*/ 1134194 w 5675092"/>
              <a:gd name="connsiteY12350" fmla="*/ 1657164 h 2397608"/>
              <a:gd name="connsiteX12351" fmla="*/ 1134194 w 5675092"/>
              <a:gd name="connsiteY12351" fmla="*/ 1649591 h 2397608"/>
              <a:gd name="connsiteX12352" fmla="*/ 1141750 w 5675092"/>
              <a:gd name="connsiteY12352" fmla="*/ 1649591 h 2397608"/>
              <a:gd name="connsiteX12353" fmla="*/ 1136712 w 5675092"/>
              <a:gd name="connsiteY12353" fmla="*/ 1657164 h 2397608"/>
              <a:gd name="connsiteX12354" fmla="*/ 1154343 w 5675092"/>
              <a:gd name="connsiteY12354" fmla="*/ 1657164 h 2397608"/>
              <a:gd name="connsiteX12355" fmla="*/ 1154547 w 5675092"/>
              <a:gd name="connsiteY12355" fmla="*/ 1660021 h 2397608"/>
              <a:gd name="connsiteX12356" fmla="*/ 1155984 w 5675092"/>
              <a:gd name="connsiteY12356" fmla="*/ 1659823 h 2397608"/>
              <a:gd name="connsiteX12357" fmla="*/ 1154617 w 5675092"/>
              <a:gd name="connsiteY12357" fmla="*/ 1660996 h 2397608"/>
              <a:gd name="connsiteX12358" fmla="*/ 1154659 w 5675092"/>
              <a:gd name="connsiteY12358" fmla="*/ 1661582 h 2397608"/>
              <a:gd name="connsiteX12359" fmla="*/ 1153817 w 5675092"/>
              <a:gd name="connsiteY12359" fmla="*/ 1661681 h 2397608"/>
              <a:gd name="connsiteX12360" fmla="*/ 1150899 w 5675092"/>
              <a:gd name="connsiteY12360" fmla="*/ 1664182 h 2397608"/>
              <a:gd name="connsiteX12361" fmla="*/ 1150300 w 5675092"/>
              <a:gd name="connsiteY12361" fmla="*/ 1664204 h 2397608"/>
              <a:gd name="connsiteX12362" fmla="*/ 1150565 w 5675092"/>
              <a:gd name="connsiteY12362" fmla="*/ 1664737 h 2397608"/>
              <a:gd name="connsiteX12363" fmla="*/ 1151072 w 5675092"/>
              <a:gd name="connsiteY12363" fmla="*/ 1665751 h 2397608"/>
              <a:gd name="connsiteX12364" fmla="*/ 1153032 w 5675092"/>
              <a:gd name="connsiteY12364" fmla="*/ 1664400 h 2397608"/>
              <a:gd name="connsiteX12365" fmla="*/ 1156302 w 5675092"/>
              <a:gd name="connsiteY12365" fmla="*/ 1661663 h 2397608"/>
              <a:gd name="connsiteX12366" fmla="*/ 1157974 w 5675092"/>
              <a:gd name="connsiteY12366" fmla="*/ 1664241 h 2397608"/>
              <a:gd name="connsiteX12367" fmla="*/ 1158666 w 5675092"/>
              <a:gd name="connsiteY12367" fmla="*/ 1661981 h 2397608"/>
              <a:gd name="connsiteX12368" fmla="*/ 1161804 w 5675092"/>
              <a:gd name="connsiteY12368" fmla="*/ 1659864 h 2397608"/>
              <a:gd name="connsiteX12369" fmla="*/ 1161900 w 5675092"/>
              <a:gd name="connsiteY12369" fmla="*/ 1657164 h 2397608"/>
              <a:gd name="connsiteX12370" fmla="*/ 1163776 w 5675092"/>
              <a:gd name="connsiteY12370" fmla="*/ 1658532 h 2397608"/>
              <a:gd name="connsiteX12371" fmla="*/ 1165575 w 5675092"/>
              <a:gd name="connsiteY12371" fmla="*/ 1657318 h 2397608"/>
              <a:gd name="connsiteX12372" fmla="*/ 1166434 w 5675092"/>
              <a:gd name="connsiteY12372" fmla="*/ 1654514 h 2397608"/>
              <a:gd name="connsiteX12373" fmla="*/ 1163770 w 5675092"/>
              <a:gd name="connsiteY12373" fmla="*/ 1655431 h 2397608"/>
              <a:gd name="connsiteX12374" fmla="*/ 1159055 w 5675092"/>
              <a:gd name="connsiteY12374" fmla="*/ 1651207 h 2397608"/>
              <a:gd name="connsiteX12375" fmla="*/ 1164575 w 5675092"/>
              <a:gd name="connsiteY12375" fmla="*/ 1652230 h 2397608"/>
              <a:gd name="connsiteX12376" fmla="*/ 1166995 w 5675092"/>
              <a:gd name="connsiteY12376" fmla="*/ 1652678 h 2397608"/>
              <a:gd name="connsiteX12377" fmla="*/ 1167146 w 5675092"/>
              <a:gd name="connsiteY12377" fmla="*/ 1652187 h 2397608"/>
              <a:gd name="connsiteX12378" fmla="*/ 1177196 w 5675092"/>
              <a:gd name="connsiteY12378" fmla="*/ 1654675 h 2397608"/>
              <a:gd name="connsiteX12379" fmla="*/ 1177196 w 5675092"/>
              <a:gd name="connsiteY12379" fmla="*/ 1649698 h 2397608"/>
              <a:gd name="connsiteX12380" fmla="*/ 1183908 w 5675092"/>
              <a:gd name="connsiteY12380" fmla="*/ 1654247 h 2397608"/>
              <a:gd name="connsiteX12381" fmla="*/ 1186712 w 5675092"/>
              <a:gd name="connsiteY12381" fmla="*/ 1656695 h 2397608"/>
              <a:gd name="connsiteX12382" fmla="*/ 1187648 w 5675092"/>
              <a:gd name="connsiteY12382" fmla="*/ 1656559 h 2397608"/>
              <a:gd name="connsiteX12383" fmla="*/ 1189169 w 5675092"/>
              <a:gd name="connsiteY12383" fmla="*/ 1654285 h 2397608"/>
              <a:gd name="connsiteX12384" fmla="*/ 1197295 w 5675092"/>
              <a:gd name="connsiteY12384" fmla="*/ 1652187 h 2397608"/>
              <a:gd name="connsiteX12385" fmla="*/ 1196404 w 5675092"/>
              <a:gd name="connsiteY12385" fmla="*/ 1654494 h 2397608"/>
              <a:gd name="connsiteX12386" fmla="*/ 1200306 w 5675092"/>
              <a:gd name="connsiteY12386" fmla="*/ 1652441 h 2397608"/>
              <a:gd name="connsiteX12387" fmla="*/ 1201064 w 5675092"/>
              <a:gd name="connsiteY12387" fmla="*/ 1651254 h 2397608"/>
              <a:gd name="connsiteX12388" fmla="*/ 1201566 w 5675092"/>
              <a:gd name="connsiteY12388" fmla="*/ 1650715 h 2397608"/>
              <a:gd name="connsiteX12389" fmla="*/ 1202051 w 5675092"/>
              <a:gd name="connsiteY12389" fmla="*/ 1645976 h 2397608"/>
              <a:gd name="connsiteX12390" fmla="*/ 1195725 w 5675092"/>
              <a:gd name="connsiteY12390" fmla="*/ 1643169 h 2397608"/>
              <a:gd name="connsiteX12391" fmla="*/ 1184733 w 5675092"/>
              <a:gd name="connsiteY12391" fmla="*/ 1644725 h 2397608"/>
              <a:gd name="connsiteX12392" fmla="*/ 1167146 w 5675092"/>
              <a:gd name="connsiteY12392" fmla="*/ 1649699 h 2397608"/>
              <a:gd name="connsiteX12393" fmla="*/ 1172171 w 5675092"/>
              <a:gd name="connsiteY12393" fmla="*/ 1632286 h 2397608"/>
              <a:gd name="connsiteX12394" fmla="*/ 1184733 w 5675092"/>
              <a:gd name="connsiteY12394" fmla="*/ 1639748 h 2397608"/>
              <a:gd name="connsiteX12395" fmla="*/ 1185557 w 5675092"/>
              <a:gd name="connsiteY12395" fmla="*/ 1635395 h 2397608"/>
              <a:gd name="connsiteX12396" fmla="*/ 1185916 w 5675092"/>
              <a:gd name="connsiteY12396" fmla="*/ 1634950 h 2397608"/>
              <a:gd name="connsiteX12397" fmla="*/ 1184475 w 5675092"/>
              <a:gd name="connsiteY12397" fmla="*/ 1630136 h 2397608"/>
              <a:gd name="connsiteX12398" fmla="*/ 1184297 w 5675092"/>
              <a:gd name="connsiteY12398" fmla="*/ 1629261 h 2397608"/>
              <a:gd name="connsiteX12399" fmla="*/ 1182221 w 5675092"/>
              <a:gd name="connsiteY12399" fmla="*/ 1627311 h 2397608"/>
              <a:gd name="connsiteX12400" fmla="*/ 1183477 w 5675092"/>
              <a:gd name="connsiteY12400" fmla="*/ 1626067 h 2397608"/>
              <a:gd name="connsiteX12401" fmla="*/ 1183621 w 5675092"/>
              <a:gd name="connsiteY12401" fmla="*/ 1625924 h 2397608"/>
              <a:gd name="connsiteX12402" fmla="*/ 1183227 w 5675092"/>
              <a:gd name="connsiteY12402" fmla="*/ 1623982 h 2397608"/>
              <a:gd name="connsiteX12403" fmla="*/ 1182766 w 5675092"/>
              <a:gd name="connsiteY12403" fmla="*/ 1622429 h 2397608"/>
              <a:gd name="connsiteX12404" fmla="*/ 1180964 w 5675092"/>
              <a:gd name="connsiteY12404" fmla="*/ 1622024 h 2397608"/>
              <a:gd name="connsiteX12405" fmla="*/ 1180789 w 5675092"/>
              <a:gd name="connsiteY12405" fmla="*/ 1621807 h 2397608"/>
              <a:gd name="connsiteX12406" fmla="*/ 1180390 w 5675092"/>
              <a:gd name="connsiteY12406" fmla="*/ 1622018 h 2397608"/>
              <a:gd name="connsiteX12407" fmla="*/ 1177541 w 5675092"/>
              <a:gd name="connsiteY12407" fmla="*/ 1620191 h 2397608"/>
              <a:gd name="connsiteX12408" fmla="*/ 1178496 w 5675092"/>
              <a:gd name="connsiteY12408" fmla="*/ 1618970 h 2397608"/>
              <a:gd name="connsiteX12409" fmla="*/ 1177195 w 5675092"/>
              <a:gd name="connsiteY12409" fmla="*/ 1617361 h 2397608"/>
              <a:gd name="connsiteX12410" fmla="*/ 1179078 w 5675092"/>
              <a:gd name="connsiteY12410" fmla="*/ 1618226 h 2397608"/>
              <a:gd name="connsiteX12411" fmla="*/ 1179769 w 5675092"/>
              <a:gd name="connsiteY12411" fmla="*/ 1617342 h 2397608"/>
              <a:gd name="connsiteX12412" fmla="*/ 1181858 w 5675092"/>
              <a:gd name="connsiteY12412" fmla="*/ 1619372 h 2397608"/>
              <a:gd name="connsiteX12413" fmla="*/ 1181753 w 5675092"/>
              <a:gd name="connsiteY12413" fmla="*/ 1619019 h 2397608"/>
              <a:gd name="connsiteX12414" fmla="*/ 1182525 w 5675092"/>
              <a:gd name="connsiteY12414" fmla="*/ 1619358 h 2397608"/>
              <a:gd name="connsiteX12415" fmla="*/ 1183363 w 5675092"/>
              <a:gd name="connsiteY12415" fmla="*/ 1616761 h 2397608"/>
              <a:gd name="connsiteX12416" fmla="*/ 1184321 w 5675092"/>
              <a:gd name="connsiteY12416" fmla="*/ 1618754 h 2397608"/>
              <a:gd name="connsiteX12417" fmla="*/ 1184512 w 5675092"/>
              <a:gd name="connsiteY12417" fmla="*/ 1616350 h 2397608"/>
              <a:gd name="connsiteX12418" fmla="*/ 1184919 w 5675092"/>
              <a:gd name="connsiteY12418" fmla="*/ 1613935 h 2397608"/>
              <a:gd name="connsiteX12419" fmla="*/ 1183552 w 5675092"/>
              <a:gd name="connsiteY12419" fmla="*/ 1612270 h 2397608"/>
              <a:gd name="connsiteX12420" fmla="*/ 1179813 w 5675092"/>
              <a:gd name="connsiteY12420" fmla="*/ 1612836 h 2397608"/>
              <a:gd name="connsiteX12421" fmla="*/ 1175136 w 5675092"/>
              <a:gd name="connsiteY12421" fmla="*/ 1618140 h 2397608"/>
              <a:gd name="connsiteX12422" fmla="*/ 1174630 w 5675092"/>
              <a:gd name="connsiteY12422" fmla="*/ 1610694 h 2397608"/>
              <a:gd name="connsiteX12423" fmla="*/ 1176866 w 5675092"/>
              <a:gd name="connsiteY12423" fmla="*/ 1608157 h 2397608"/>
              <a:gd name="connsiteX12424" fmla="*/ 1176624 w 5675092"/>
              <a:gd name="connsiteY12424" fmla="*/ 1608342 h 2397608"/>
              <a:gd name="connsiteX12425" fmla="*/ 1175040 w 5675092"/>
              <a:gd name="connsiteY12425" fmla="*/ 1606774 h 2397608"/>
              <a:gd name="connsiteX12426" fmla="*/ 1167084 w 5675092"/>
              <a:gd name="connsiteY12426" fmla="*/ 1601544 h 2397608"/>
              <a:gd name="connsiteX12427" fmla="*/ 1154071 w 5675092"/>
              <a:gd name="connsiteY12427" fmla="*/ 1604611 h 2397608"/>
              <a:gd name="connsiteX12428" fmla="*/ 1151951 w 5675092"/>
              <a:gd name="connsiteY12428" fmla="*/ 1604163 h 2397608"/>
              <a:gd name="connsiteX12429" fmla="*/ 1150898 w 5675092"/>
              <a:gd name="connsiteY12429" fmla="*/ 1604731 h 2397608"/>
              <a:gd name="connsiteX12430" fmla="*/ 1149418 w 5675092"/>
              <a:gd name="connsiteY12430" fmla="*/ 1610001 h 2397608"/>
              <a:gd name="connsiteX12431" fmla="*/ 1152744 w 5675092"/>
              <a:gd name="connsiteY12431" fmla="*/ 1622154 h 2397608"/>
              <a:gd name="connsiteX12432" fmla="*/ 1147902 w 5675092"/>
              <a:gd name="connsiteY12432" fmla="*/ 1624975 h 2397608"/>
              <a:gd name="connsiteX12433" fmla="*/ 1147228 w 5675092"/>
              <a:gd name="connsiteY12433" fmla="*/ 1615049 h 2397608"/>
              <a:gd name="connsiteX12434" fmla="*/ 1142550 w 5675092"/>
              <a:gd name="connsiteY12434" fmla="*/ 1620353 h 2397608"/>
              <a:gd name="connsiteX12435" fmla="*/ 1145395 w 5675092"/>
              <a:gd name="connsiteY12435" fmla="*/ 1625145 h 2397608"/>
              <a:gd name="connsiteX12436" fmla="*/ 1135366 w 5675092"/>
              <a:gd name="connsiteY12436" fmla="*/ 1625826 h 2397608"/>
              <a:gd name="connsiteX12437" fmla="*/ 1138167 w 5675092"/>
              <a:gd name="connsiteY12437" fmla="*/ 1624196 h 2397608"/>
              <a:gd name="connsiteX12438" fmla="*/ 1135895 w 5675092"/>
              <a:gd name="connsiteY12438" fmla="*/ 1623828 h 2397608"/>
              <a:gd name="connsiteX12439" fmla="*/ 1133901 w 5675092"/>
              <a:gd name="connsiteY12439" fmla="*/ 1617028 h 2397608"/>
              <a:gd name="connsiteX12440" fmla="*/ 1128583 w 5675092"/>
              <a:gd name="connsiteY12440" fmla="*/ 1619619 h 2397608"/>
              <a:gd name="connsiteX12441" fmla="*/ 1130877 w 5675092"/>
              <a:gd name="connsiteY12441" fmla="*/ 1612913 h 2397608"/>
              <a:gd name="connsiteX12442" fmla="*/ 1129172 w 5675092"/>
              <a:gd name="connsiteY12442" fmla="*/ 1608793 h 2397608"/>
              <a:gd name="connsiteX12443" fmla="*/ 1124667 w 5675092"/>
              <a:gd name="connsiteY12443" fmla="*/ 1616582 h 2397608"/>
              <a:gd name="connsiteX12444" fmla="*/ 1116640 w 5675092"/>
              <a:gd name="connsiteY12444" fmla="*/ 1609645 h 2397608"/>
              <a:gd name="connsiteX12445" fmla="*/ 1111794 w 5675092"/>
              <a:gd name="connsiteY12445" fmla="*/ 1612468 h 2397608"/>
              <a:gd name="connsiteX12446" fmla="*/ 1112300 w 5675092"/>
              <a:gd name="connsiteY12446" fmla="*/ 1619914 h 2397608"/>
              <a:gd name="connsiteX12447" fmla="*/ 1097429 w 5675092"/>
              <a:gd name="connsiteY12447" fmla="*/ 1623418 h 2397608"/>
              <a:gd name="connsiteX12448" fmla="*/ 1096924 w 5675092"/>
              <a:gd name="connsiteY12448" fmla="*/ 1615972 h 2397608"/>
              <a:gd name="connsiteX12449" fmla="*/ 1091910 w 5675092"/>
              <a:gd name="connsiteY12449" fmla="*/ 1616313 h 2397608"/>
              <a:gd name="connsiteX12450" fmla="*/ 1092415 w 5675092"/>
              <a:gd name="connsiteY12450" fmla="*/ 1623758 h 2397608"/>
              <a:gd name="connsiteX12451" fmla="*/ 1079884 w 5675092"/>
              <a:gd name="connsiteY12451" fmla="*/ 1624609 h 2397608"/>
              <a:gd name="connsiteX12452" fmla="*/ 1085067 w 5675092"/>
              <a:gd name="connsiteY12452" fmla="*/ 1626751 h 2397608"/>
              <a:gd name="connsiteX12453" fmla="*/ 1072531 w 5675092"/>
              <a:gd name="connsiteY12453" fmla="*/ 1627602 h 2397608"/>
              <a:gd name="connsiteX12454" fmla="*/ 1074533 w 5675092"/>
              <a:gd name="connsiteY12454" fmla="*/ 1619987 h 2397608"/>
              <a:gd name="connsiteX12455" fmla="*/ 1064840 w 5675092"/>
              <a:gd name="connsiteY12455" fmla="*/ 1625631 h 2397608"/>
              <a:gd name="connsiteX12456" fmla="*/ 1070698 w 5675092"/>
              <a:gd name="connsiteY12456" fmla="*/ 1637701 h 2397608"/>
              <a:gd name="connsiteX12457" fmla="*/ 1060673 w 5675092"/>
              <a:gd name="connsiteY12457" fmla="*/ 1638382 h 2397608"/>
              <a:gd name="connsiteX12458" fmla="*/ 1060167 w 5675092"/>
              <a:gd name="connsiteY12458" fmla="*/ 1630934 h 2397608"/>
              <a:gd name="connsiteX12459" fmla="*/ 1039946 w 5675092"/>
              <a:gd name="connsiteY12459" fmla="*/ 1629816 h 2397608"/>
              <a:gd name="connsiteX12460" fmla="*/ 1046958 w 5675092"/>
              <a:gd name="connsiteY12460" fmla="*/ 1621860 h 2397608"/>
              <a:gd name="connsiteX12461" fmla="*/ 1022058 w 5675092"/>
              <a:gd name="connsiteY12461" fmla="*/ 1626043 h 2397608"/>
              <a:gd name="connsiteX12462" fmla="*/ 1029242 w 5675092"/>
              <a:gd name="connsiteY12462" fmla="*/ 1620569 h 2397608"/>
              <a:gd name="connsiteX12463" fmla="*/ 1019237 w 5675092"/>
              <a:gd name="connsiteY12463" fmla="*/ 1621560 h 2397608"/>
              <a:gd name="connsiteX12464" fmla="*/ 1009420 w 5675092"/>
              <a:gd name="connsiteY12464" fmla="*/ 1624396 h 2397608"/>
              <a:gd name="connsiteX12465" fmla="*/ 1010669 w 5675092"/>
              <a:gd name="connsiteY12465" fmla="*/ 1626738 h 2397608"/>
              <a:gd name="connsiteX12466" fmla="*/ 1012367 w 5675092"/>
              <a:gd name="connsiteY12466" fmla="*/ 1631678 h 2397608"/>
              <a:gd name="connsiteX12467" fmla="*/ 1000970 w 5675092"/>
              <a:gd name="connsiteY12467" fmla="*/ 1624363 h 2397608"/>
              <a:gd name="connsiteX12468" fmla="*/ 1006192 w 5675092"/>
              <a:gd name="connsiteY12468" fmla="*/ 1626031 h 2397608"/>
              <a:gd name="connsiteX12469" fmla="*/ 1008904 w 5675092"/>
              <a:gd name="connsiteY12469" fmla="*/ 1623965 h 2397608"/>
              <a:gd name="connsiteX12470" fmla="*/ 1006996 w 5675092"/>
              <a:gd name="connsiteY12470" fmla="*/ 1622081 h 2397608"/>
              <a:gd name="connsiteX12471" fmla="*/ 1006514 w 5675092"/>
              <a:gd name="connsiteY12471" fmla="*/ 1619619 h 2397608"/>
              <a:gd name="connsiteX12472" fmla="*/ 992486 w 5675092"/>
              <a:gd name="connsiteY12472" fmla="*/ 1635531 h 2397608"/>
              <a:gd name="connsiteX12473" fmla="*/ 1001500 w 5675092"/>
              <a:gd name="connsiteY12473" fmla="*/ 1619960 h 2397608"/>
              <a:gd name="connsiteX12474" fmla="*/ 988799 w 5675092"/>
              <a:gd name="connsiteY12474" fmla="*/ 1618328 h 2397608"/>
              <a:gd name="connsiteX12475" fmla="*/ 993477 w 5675092"/>
              <a:gd name="connsiteY12475" fmla="*/ 1613025 h 2397608"/>
              <a:gd name="connsiteX12476" fmla="*/ 1021047 w 5675092"/>
              <a:gd name="connsiteY12476" fmla="*/ 1611152 h 2397608"/>
              <a:gd name="connsiteX12477" fmla="*/ 1016370 w 5675092"/>
              <a:gd name="connsiteY12477" fmla="*/ 1611782 h 2397608"/>
              <a:gd name="connsiteX12478" fmla="*/ 1013906 w 5675092"/>
              <a:gd name="connsiteY12478" fmla="*/ 1607839 h 2397608"/>
              <a:gd name="connsiteX12479" fmla="*/ 1010641 w 5675092"/>
              <a:gd name="connsiteY12479" fmla="*/ 1610712 h 2397608"/>
              <a:gd name="connsiteX12480" fmla="*/ 1003164 w 5675092"/>
              <a:gd name="connsiteY12480" fmla="*/ 1610114 h 2397608"/>
              <a:gd name="connsiteX12481" fmla="*/ 1003475 w 5675092"/>
              <a:gd name="connsiteY12481" fmla="*/ 1609840 h 2397608"/>
              <a:gd name="connsiteX12482" fmla="*/ 1003333 w 5675092"/>
              <a:gd name="connsiteY12482" fmla="*/ 1609861 h 2397608"/>
              <a:gd name="connsiteX12483" fmla="*/ 1003164 w 5675092"/>
              <a:gd name="connsiteY12483" fmla="*/ 1607378 h 2397608"/>
              <a:gd name="connsiteX12484" fmla="*/ 993139 w 5675092"/>
              <a:gd name="connsiteY12484" fmla="*/ 1608059 h 2397608"/>
              <a:gd name="connsiteX12485" fmla="*/ 997816 w 5675092"/>
              <a:gd name="connsiteY12485" fmla="*/ 1602756 h 2397608"/>
              <a:gd name="connsiteX12486" fmla="*/ 984612 w 5675092"/>
              <a:gd name="connsiteY12486" fmla="*/ 1603030 h 2397608"/>
              <a:gd name="connsiteX12487" fmla="*/ 977443 w 5675092"/>
              <a:gd name="connsiteY12487" fmla="*/ 1600291 h 2397608"/>
              <a:gd name="connsiteX12488" fmla="*/ 977550 w 5675092"/>
              <a:gd name="connsiteY12488" fmla="*/ 1600486 h 2397608"/>
              <a:gd name="connsiteX12489" fmla="*/ 981151 w 5675092"/>
              <a:gd name="connsiteY12489" fmla="*/ 1607061 h 2397608"/>
              <a:gd name="connsiteX12490" fmla="*/ 968058 w 5675092"/>
              <a:gd name="connsiteY12490" fmla="*/ 1607061 h 2397608"/>
              <a:gd name="connsiteX12491" fmla="*/ 970415 w 5675092"/>
              <a:gd name="connsiteY12491" fmla="*/ 1604670 h 2397608"/>
              <a:gd name="connsiteX12492" fmla="*/ 966168 w 5675092"/>
              <a:gd name="connsiteY12492" fmla="*/ 1604906 h 2397608"/>
              <a:gd name="connsiteX12493" fmla="*/ 955539 w 5675092"/>
              <a:gd name="connsiteY12493" fmla="*/ 1610613 h 2397608"/>
              <a:gd name="connsiteX12494" fmla="*/ 983279 w 5675092"/>
              <a:gd name="connsiteY12494" fmla="*/ 1611224 h 2397608"/>
              <a:gd name="connsiteX12495" fmla="*/ 988631 w 5675092"/>
              <a:gd name="connsiteY12495" fmla="*/ 1615848 h 2397608"/>
              <a:gd name="connsiteX12496" fmla="*/ 968240 w 5675092"/>
              <a:gd name="connsiteY12496" fmla="*/ 1612245 h 2397608"/>
              <a:gd name="connsiteX12497" fmla="*/ 966071 w 5675092"/>
              <a:gd name="connsiteY12497" fmla="*/ 1617380 h 2397608"/>
              <a:gd name="connsiteX12498" fmla="*/ 976267 w 5675092"/>
              <a:gd name="connsiteY12498" fmla="*/ 1619179 h 2397608"/>
              <a:gd name="connsiteX12499" fmla="*/ 971759 w 5675092"/>
              <a:gd name="connsiteY12499" fmla="*/ 1626968 h 2397608"/>
              <a:gd name="connsiteX12500" fmla="*/ 973760 w 5675092"/>
              <a:gd name="connsiteY12500" fmla="*/ 1619349 h 2397608"/>
              <a:gd name="connsiteX12501" fmla="*/ 963731 w 5675092"/>
              <a:gd name="connsiteY12501" fmla="*/ 1620030 h 2397608"/>
              <a:gd name="connsiteX12502" fmla="*/ 964493 w 5675092"/>
              <a:gd name="connsiteY12502" fmla="*/ 1636460 h 2397608"/>
              <a:gd name="connsiteX12503" fmla="*/ 964826 w 5675092"/>
              <a:gd name="connsiteY12503" fmla="*/ 1639066 h 2397608"/>
              <a:gd name="connsiteX12504" fmla="*/ 960643 w 5675092"/>
              <a:gd name="connsiteY12504" fmla="*/ 1625540 h 2397608"/>
              <a:gd name="connsiteX12505" fmla="*/ 951200 w 5675092"/>
              <a:gd name="connsiteY12505" fmla="*/ 1620882 h 2397608"/>
              <a:gd name="connsiteX12506" fmla="*/ 936326 w 5675092"/>
              <a:gd name="connsiteY12506" fmla="*/ 1624386 h 2397608"/>
              <a:gd name="connsiteX12507" fmla="*/ 939170 w 5675092"/>
              <a:gd name="connsiteY12507" fmla="*/ 1629181 h 2397608"/>
              <a:gd name="connsiteX12508" fmla="*/ 926469 w 5675092"/>
              <a:gd name="connsiteY12508" fmla="*/ 1627550 h 2397608"/>
              <a:gd name="connsiteX12509" fmla="*/ 931483 w 5675092"/>
              <a:gd name="connsiteY12509" fmla="*/ 1627209 h 2397608"/>
              <a:gd name="connsiteX12510" fmla="*/ 936156 w 5675092"/>
              <a:gd name="connsiteY12510" fmla="*/ 1621903 h 2397608"/>
              <a:gd name="connsiteX12511" fmla="*/ 921624 w 5675092"/>
              <a:gd name="connsiteY12511" fmla="*/ 1630373 h 2397608"/>
              <a:gd name="connsiteX12512" fmla="*/ 889375 w 5675092"/>
              <a:gd name="connsiteY12512" fmla="*/ 1637549 h 2397608"/>
              <a:gd name="connsiteX12513" fmla="*/ 888869 w 5675092"/>
              <a:gd name="connsiteY12513" fmla="*/ 1630103 h 2397608"/>
              <a:gd name="connsiteX12514" fmla="*/ 878673 w 5675092"/>
              <a:gd name="connsiteY12514" fmla="*/ 1628302 h 2397608"/>
              <a:gd name="connsiteX12515" fmla="*/ 879179 w 5675092"/>
              <a:gd name="connsiteY12515" fmla="*/ 1635747 h 2397608"/>
              <a:gd name="connsiteX12516" fmla="*/ 871322 w 5675092"/>
              <a:gd name="connsiteY12516" fmla="*/ 1631296 h 2397608"/>
              <a:gd name="connsiteX12517" fmla="*/ 866815 w 5675092"/>
              <a:gd name="connsiteY12517" fmla="*/ 1639081 h 2397608"/>
              <a:gd name="connsiteX12518" fmla="*/ 863802 w 5675092"/>
              <a:gd name="connsiteY12518" fmla="*/ 1631806 h 2397608"/>
              <a:gd name="connsiteX12519" fmla="*/ 873155 w 5675092"/>
              <a:gd name="connsiteY12519" fmla="*/ 1621197 h 2397608"/>
              <a:gd name="connsiteX12520" fmla="*/ 885856 w 5675092"/>
              <a:gd name="connsiteY12520" fmla="*/ 1622829 h 2397608"/>
              <a:gd name="connsiteX12521" fmla="*/ 867972 w 5675092"/>
              <a:gd name="connsiteY12521" fmla="*/ 1619055 h 2397608"/>
              <a:gd name="connsiteX12522" fmla="*/ 867466 w 5675092"/>
              <a:gd name="connsiteY12522" fmla="*/ 1611610 h 2397608"/>
              <a:gd name="connsiteX12523" fmla="*/ 862285 w 5675092"/>
              <a:gd name="connsiteY12523" fmla="*/ 1609468 h 2397608"/>
              <a:gd name="connsiteX12524" fmla="*/ 877662 w 5675092"/>
              <a:gd name="connsiteY12524" fmla="*/ 1613412 h 2397608"/>
              <a:gd name="connsiteX12525" fmla="*/ 874650 w 5675092"/>
              <a:gd name="connsiteY12525" fmla="*/ 1606136 h 2397608"/>
              <a:gd name="connsiteX12526" fmla="*/ 883496 w 5675092"/>
              <a:gd name="connsiteY12526" fmla="*/ 1588080 h 2397608"/>
              <a:gd name="connsiteX12527" fmla="*/ 888173 w 5675092"/>
              <a:gd name="connsiteY12527" fmla="*/ 1582777 h 2397608"/>
              <a:gd name="connsiteX12528" fmla="*/ 891016 w 5675092"/>
              <a:gd name="connsiteY12528" fmla="*/ 1587569 h 2397608"/>
              <a:gd name="connsiteX12529" fmla="*/ 891691 w 5675092"/>
              <a:gd name="connsiteY12529" fmla="*/ 1597497 h 2397608"/>
              <a:gd name="connsiteX12530" fmla="*/ 901886 w 5675092"/>
              <a:gd name="connsiteY12530" fmla="*/ 1599298 h 2397608"/>
              <a:gd name="connsiteX12531" fmla="*/ 967060 w 5675092"/>
              <a:gd name="connsiteY12531" fmla="*/ 1594872 h 2397608"/>
              <a:gd name="connsiteX12532" fmla="*/ 956863 w 5675092"/>
              <a:gd name="connsiteY12532" fmla="*/ 1593070 h 2397608"/>
              <a:gd name="connsiteX12533" fmla="*/ 949008 w 5675092"/>
              <a:gd name="connsiteY12533" fmla="*/ 1588618 h 2397608"/>
              <a:gd name="connsiteX12534" fmla="*/ 948671 w 5675092"/>
              <a:gd name="connsiteY12534" fmla="*/ 1583653 h 2397608"/>
              <a:gd name="connsiteX12535" fmla="*/ 928112 w 5675092"/>
              <a:gd name="connsiteY12535" fmla="*/ 1577570 h 2397608"/>
              <a:gd name="connsiteX12536" fmla="*/ 929945 w 5675092"/>
              <a:gd name="connsiteY12536" fmla="*/ 1567472 h 2397608"/>
              <a:gd name="connsiteX12537" fmla="*/ 938240 w 5675092"/>
              <a:gd name="connsiteY12537" fmla="*/ 1573766 h 2397608"/>
              <a:gd name="connsiteX12538" fmla="*/ 946751 w 5675092"/>
              <a:gd name="connsiteY12538" fmla="*/ 1569245 h 2397608"/>
              <a:gd name="connsiteX12539" fmla="*/ 950504 w 5675092"/>
              <a:gd name="connsiteY12539" fmla="*/ 1573557 h 2397608"/>
              <a:gd name="connsiteX12540" fmla="*/ 947660 w 5675092"/>
              <a:gd name="connsiteY12540" fmla="*/ 1568762 h 2397608"/>
              <a:gd name="connsiteX12541" fmla="*/ 946751 w 5675092"/>
              <a:gd name="connsiteY12541" fmla="*/ 1569245 h 2397608"/>
              <a:gd name="connsiteX12542" fmla="*/ 942308 w 5675092"/>
              <a:gd name="connsiteY12542" fmla="*/ 1564140 h 2397608"/>
              <a:gd name="connsiteX12543" fmla="*/ 954503 w 5675092"/>
              <a:gd name="connsiteY12543" fmla="*/ 1558324 h 2397608"/>
              <a:gd name="connsiteX12544" fmla="*/ 949155 w 5675092"/>
              <a:gd name="connsiteY12544" fmla="*/ 1553702 h 2397608"/>
              <a:gd name="connsiteX12545" fmla="*/ 941634 w 5675092"/>
              <a:gd name="connsiteY12545" fmla="*/ 1554213 h 2397608"/>
              <a:gd name="connsiteX12546" fmla="*/ 941970 w 5675092"/>
              <a:gd name="connsiteY12546" fmla="*/ 1559175 h 2397608"/>
              <a:gd name="connsiteX12547" fmla="*/ 936788 w 5675092"/>
              <a:gd name="connsiteY12547" fmla="*/ 1557035 h 2397608"/>
              <a:gd name="connsiteX12548" fmla="*/ 937294 w 5675092"/>
              <a:gd name="connsiteY12548" fmla="*/ 1564481 h 2397608"/>
              <a:gd name="connsiteX12549" fmla="*/ 921412 w 5675092"/>
              <a:gd name="connsiteY12549" fmla="*/ 1553092 h 2397608"/>
              <a:gd name="connsiteX12550" fmla="*/ 943298 w 5675092"/>
              <a:gd name="connsiteY12550" fmla="*/ 1541632 h 2397608"/>
              <a:gd name="connsiteX12551" fmla="*/ 944963 w 5675092"/>
              <a:gd name="connsiteY12551" fmla="*/ 1529053 h 2397608"/>
              <a:gd name="connsiteX12552" fmla="*/ 934934 w 5675092"/>
              <a:gd name="connsiteY12552" fmla="*/ 1529735 h 2397608"/>
              <a:gd name="connsiteX12553" fmla="*/ 935271 w 5675092"/>
              <a:gd name="connsiteY12553" fmla="*/ 1534697 h 2397608"/>
              <a:gd name="connsiteX12554" fmla="*/ 921074 w 5675092"/>
              <a:gd name="connsiteY12554" fmla="*/ 1548129 h 2397608"/>
              <a:gd name="connsiteX12555" fmla="*/ 915386 w 5675092"/>
              <a:gd name="connsiteY12555" fmla="*/ 1538543 h 2397608"/>
              <a:gd name="connsiteX12556" fmla="*/ 914712 w 5675092"/>
              <a:gd name="connsiteY12556" fmla="*/ 1528614 h 2397608"/>
              <a:gd name="connsiteX12557" fmla="*/ 911811 w 5675092"/>
              <a:gd name="connsiteY12557" fmla="*/ 1532238 h 2397608"/>
              <a:gd name="connsiteX12558" fmla="*/ 912031 w 5675092"/>
              <a:gd name="connsiteY12558" fmla="*/ 1526434 h 2397608"/>
              <a:gd name="connsiteX12559" fmla="*/ 911657 w 5675092"/>
              <a:gd name="connsiteY12559" fmla="*/ 1526477 h 2397608"/>
              <a:gd name="connsiteX12560" fmla="*/ 902577 w 5675092"/>
              <a:gd name="connsiteY12560" fmla="*/ 1530685 h 2397608"/>
              <a:gd name="connsiteX12561" fmla="*/ 894997 w 5675092"/>
              <a:gd name="connsiteY12561" fmla="*/ 1534938 h 2397608"/>
              <a:gd name="connsiteX12562" fmla="*/ 895839 w 5675092"/>
              <a:gd name="connsiteY12562" fmla="*/ 1547349 h 2397608"/>
              <a:gd name="connsiteX12563" fmla="*/ 921074 w 5675092"/>
              <a:gd name="connsiteY12563" fmla="*/ 1548129 h 2397608"/>
              <a:gd name="connsiteX12564" fmla="*/ 919074 w 5675092"/>
              <a:gd name="connsiteY12564" fmla="*/ 1555745 h 2397608"/>
              <a:gd name="connsiteX12565" fmla="*/ 916229 w 5675092"/>
              <a:gd name="connsiteY12565" fmla="*/ 1550950 h 2397608"/>
              <a:gd name="connsiteX12566" fmla="*/ 916735 w 5675092"/>
              <a:gd name="connsiteY12566" fmla="*/ 1558398 h 2397608"/>
              <a:gd name="connsiteX12567" fmla="*/ 909384 w 5675092"/>
              <a:gd name="connsiteY12567" fmla="*/ 1561389 h 2397608"/>
              <a:gd name="connsiteX12568" fmla="*/ 914565 w 5675092"/>
              <a:gd name="connsiteY12568" fmla="*/ 1563531 h 2397608"/>
              <a:gd name="connsiteX12569" fmla="*/ 905653 w 5675092"/>
              <a:gd name="connsiteY12569" fmla="*/ 1569678 h 2397608"/>
              <a:gd name="connsiteX12570" fmla="*/ 906346 w 5675092"/>
              <a:gd name="connsiteY12570" fmla="*/ 1572248 h 2397608"/>
              <a:gd name="connsiteX12571" fmla="*/ 907554 w 5675092"/>
              <a:gd name="connsiteY12571" fmla="*/ 1574938 h 2397608"/>
              <a:gd name="connsiteX12572" fmla="*/ 902721 w 5675092"/>
              <a:gd name="connsiteY12572" fmla="*/ 1572547 h 2397608"/>
              <a:gd name="connsiteX12573" fmla="*/ 903929 w 5675092"/>
              <a:gd name="connsiteY12573" fmla="*/ 1571052 h 2397608"/>
              <a:gd name="connsiteX12574" fmla="*/ 904020 w 5675092"/>
              <a:gd name="connsiteY12574" fmla="*/ 1570805 h 2397608"/>
              <a:gd name="connsiteX12575" fmla="*/ 902538 w 5675092"/>
              <a:gd name="connsiteY12575" fmla="*/ 1571827 h 2397608"/>
              <a:gd name="connsiteX12576" fmla="*/ 904435 w 5675092"/>
              <a:gd name="connsiteY12576" fmla="*/ 1569676 h 2397608"/>
              <a:gd name="connsiteX12577" fmla="*/ 905137 w 5675092"/>
              <a:gd name="connsiteY12577" fmla="*/ 1567764 h 2397608"/>
              <a:gd name="connsiteX12578" fmla="*/ 905368 w 5675092"/>
              <a:gd name="connsiteY12578" fmla="*/ 1568618 h 2397608"/>
              <a:gd name="connsiteX12579" fmla="*/ 907215 w 5675092"/>
              <a:gd name="connsiteY12579" fmla="*/ 1566524 h 2397608"/>
              <a:gd name="connsiteX12580" fmla="*/ 902032 w 5675092"/>
              <a:gd name="connsiteY12580" fmla="*/ 1564382 h 2397608"/>
              <a:gd name="connsiteX12581" fmla="*/ 900031 w 5675092"/>
              <a:gd name="connsiteY12581" fmla="*/ 1571998 h 2397608"/>
              <a:gd name="connsiteX12582" fmla="*/ 897694 w 5675092"/>
              <a:gd name="connsiteY12582" fmla="*/ 1574650 h 2397608"/>
              <a:gd name="connsiteX12583" fmla="*/ 892343 w 5675092"/>
              <a:gd name="connsiteY12583" fmla="*/ 1570025 h 2397608"/>
              <a:gd name="connsiteX12584" fmla="*/ 890342 w 5675092"/>
              <a:gd name="connsiteY12584" fmla="*/ 1577644 h 2397608"/>
              <a:gd name="connsiteX12585" fmla="*/ 859925 w 5675092"/>
              <a:gd name="connsiteY12585" fmla="*/ 1574722 h 2397608"/>
              <a:gd name="connsiteX12586" fmla="*/ 852742 w 5675092"/>
              <a:gd name="connsiteY12586" fmla="*/ 1580197 h 2397608"/>
              <a:gd name="connsiteX12587" fmla="*/ 856743 w 5675092"/>
              <a:gd name="connsiteY12587" fmla="*/ 1564964 h 2397608"/>
              <a:gd name="connsiteX12588" fmla="*/ 873953 w 5675092"/>
              <a:gd name="connsiteY12588" fmla="*/ 1558810 h 2397608"/>
              <a:gd name="connsiteX12589" fmla="*/ 866602 w 5675092"/>
              <a:gd name="connsiteY12589" fmla="*/ 1561803 h 2397608"/>
              <a:gd name="connsiteX12590" fmla="*/ 863589 w 5675092"/>
              <a:gd name="connsiteY12590" fmla="*/ 1554525 h 2397608"/>
              <a:gd name="connsiteX12591" fmla="*/ 823314 w 5675092"/>
              <a:gd name="connsiteY12591" fmla="*/ 1554769 h 2397608"/>
              <a:gd name="connsiteX12592" fmla="*/ 825315 w 5675092"/>
              <a:gd name="connsiteY12592" fmla="*/ 1547154 h 2397608"/>
              <a:gd name="connsiteX12593" fmla="*/ 840355 w 5675092"/>
              <a:gd name="connsiteY12593" fmla="*/ 1546132 h 2397608"/>
              <a:gd name="connsiteX12594" fmla="*/ 868266 w 5675092"/>
              <a:gd name="connsiteY12594" fmla="*/ 1549222 h 2397608"/>
              <a:gd name="connsiteX12595" fmla="*/ 877112 w 5675092"/>
              <a:gd name="connsiteY12595" fmla="*/ 1531168 h 2397608"/>
              <a:gd name="connsiteX12596" fmla="*/ 887139 w 5675092"/>
              <a:gd name="connsiteY12596" fmla="*/ 1530486 h 2397608"/>
              <a:gd name="connsiteX12597" fmla="*/ 885108 w 5675092"/>
              <a:gd name="connsiteY12597" fmla="*/ 1527873 h 2397608"/>
              <a:gd name="connsiteX12598" fmla="*/ 881359 w 5675092"/>
              <a:gd name="connsiteY12598" fmla="*/ 1528491 h 2397608"/>
              <a:gd name="connsiteX12599" fmla="*/ 877595 w 5675092"/>
              <a:gd name="connsiteY12599" fmla="*/ 1525387 h 2397608"/>
              <a:gd name="connsiteX12600" fmla="*/ 870064 w 5675092"/>
              <a:gd name="connsiteY12600" fmla="*/ 1532836 h 2397608"/>
              <a:gd name="connsiteX12601" fmla="*/ 867555 w 5675092"/>
              <a:gd name="connsiteY12601" fmla="*/ 1527871 h 2397608"/>
              <a:gd name="connsiteX12602" fmla="*/ 877594 w 5675092"/>
              <a:gd name="connsiteY12602" fmla="*/ 1522904 h 2397608"/>
              <a:gd name="connsiteX12603" fmla="*/ 871947 w 5675092"/>
              <a:gd name="connsiteY12603" fmla="*/ 1520188 h 2397608"/>
              <a:gd name="connsiteX12604" fmla="*/ 870404 w 5675092"/>
              <a:gd name="connsiteY12604" fmla="*/ 1520109 h 2397608"/>
              <a:gd name="connsiteX12605" fmla="*/ 873437 w 5675092"/>
              <a:gd name="connsiteY12605" fmla="*/ 1517316 h 2397608"/>
              <a:gd name="connsiteX12606" fmla="*/ 882614 w 5675092"/>
              <a:gd name="connsiteY12606" fmla="*/ 1522904 h 2397608"/>
              <a:gd name="connsiteX12607" fmla="*/ 885123 w 5675092"/>
              <a:gd name="connsiteY12607" fmla="*/ 1515452 h 2397608"/>
              <a:gd name="connsiteX12608" fmla="*/ 891084 w 5675092"/>
              <a:gd name="connsiteY12608" fmla="*/ 1516696 h 2397608"/>
              <a:gd name="connsiteX12609" fmla="*/ 891225 w 5675092"/>
              <a:gd name="connsiteY12609" fmla="*/ 1516483 h 2397608"/>
              <a:gd name="connsiteX12610" fmla="*/ 890972 w 5675092"/>
              <a:gd name="connsiteY12610" fmla="*/ 1512773 h 2397608"/>
              <a:gd name="connsiteX12611" fmla="*/ 893551 w 5675092"/>
              <a:gd name="connsiteY12611" fmla="*/ 1512940 h 2397608"/>
              <a:gd name="connsiteX12612" fmla="*/ 895163 w 5675092"/>
              <a:gd name="connsiteY12612" fmla="*/ 1510486 h 2397608"/>
              <a:gd name="connsiteX12613" fmla="*/ 896328 w 5675092"/>
              <a:gd name="connsiteY12613" fmla="*/ 1513120 h 2397608"/>
              <a:gd name="connsiteX12614" fmla="*/ 904594 w 5675092"/>
              <a:gd name="connsiteY12614" fmla="*/ 1513656 h 2397608"/>
              <a:gd name="connsiteX12615" fmla="*/ 907713 w 5675092"/>
              <a:gd name="connsiteY12615" fmla="*/ 1512969 h 2397608"/>
              <a:gd name="connsiteX12616" fmla="*/ 907278 w 5675092"/>
              <a:gd name="connsiteY12616" fmla="*/ 1513829 h 2397608"/>
              <a:gd name="connsiteX12617" fmla="*/ 907413 w 5675092"/>
              <a:gd name="connsiteY12617" fmla="*/ 1513838 h 2397608"/>
              <a:gd name="connsiteX12618" fmla="*/ 923223 w 5675092"/>
              <a:gd name="connsiteY12618" fmla="*/ 1505595 h 2397608"/>
              <a:gd name="connsiteX12619" fmla="*/ 907508 w 5675092"/>
              <a:gd name="connsiteY12619" fmla="*/ 1496688 h 2397608"/>
              <a:gd name="connsiteX12620" fmla="*/ 904833 w 5675092"/>
              <a:gd name="connsiteY12620" fmla="*/ 1494379 h 2397608"/>
              <a:gd name="connsiteX12621" fmla="*/ 906354 w 5675092"/>
              <a:gd name="connsiteY12621" fmla="*/ 1488977 h 2397608"/>
              <a:gd name="connsiteX12622" fmla="*/ 905135 w 5675092"/>
              <a:gd name="connsiteY12622" fmla="*/ 1485365 h 2397608"/>
              <a:gd name="connsiteX12623" fmla="*/ 902663 w 5675092"/>
              <a:gd name="connsiteY12623" fmla="*/ 1485107 h 2397608"/>
              <a:gd name="connsiteX12624" fmla="*/ 899651 w 5675092"/>
              <a:gd name="connsiteY12624" fmla="*/ 1492237 h 2397608"/>
              <a:gd name="connsiteX12625" fmla="*/ 894300 w 5675092"/>
              <a:gd name="connsiteY12625" fmla="*/ 1487614 h 2397608"/>
              <a:gd name="connsiteX12626" fmla="*/ 898099 w 5675092"/>
              <a:gd name="connsiteY12626" fmla="*/ 1483304 h 2397608"/>
              <a:gd name="connsiteX12627" fmla="*/ 897835 w 5675092"/>
              <a:gd name="connsiteY12627" fmla="*/ 1482525 h 2397608"/>
              <a:gd name="connsiteX12628" fmla="*/ 894140 w 5675092"/>
              <a:gd name="connsiteY12628" fmla="*/ 1485997 h 2397608"/>
              <a:gd name="connsiteX12629" fmla="*/ 888098 w 5675092"/>
              <a:gd name="connsiteY12629" fmla="*/ 1489882 h 2397608"/>
              <a:gd name="connsiteX12630" fmla="*/ 893233 w 5675092"/>
              <a:gd name="connsiteY12630" fmla="*/ 1482411 h 2397608"/>
              <a:gd name="connsiteX12631" fmla="*/ 897372 w 5675092"/>
              <a:gd name="connsiteY12631" fmla="*/ 1481165 h 2397608"/>
              <a:gd name="connsiteX12632" fmla="*/ 896132 w 5675092"/>
              <a:gd name="connsiteY12632" fmla="*/ 1477516 h 2397608"/>
              <a:gd name="connsiteX12633" fmla="*/ 899584 w 5675092"/>
              <a:gd name="connsiteY12633" fmla="*/ 1480499 h 2397608"/>
              <a:gd name="connsiteX12634" fmla="*/ 900182 w 5675092"/>
              <a:gd name="connsiteY12634" fmla="*/ 1480319 h 2397608"/>
              <a:gd name="connsiteX12635" fmla="*/ 899796 w 5675092"/>
              <a:gd name="connsiteY12635" fmla="*/ 1480681 h 2397608"/>
              <a:gd name="connsiteX12636" fmla="*/ 901483 w 5675092"/>
              <a:gd name="connsiteY12636" fmla="*/ 1482139 h 2397608"/>
              <a:gd name="connsiteX12637" fmla="*/ 904092 w 5675092"/>
              <a:gd name="connsiteY12637" fmla="*/ 1478845 h 2397608"/>
              <a:gd name="connsiteX12638" fmla="*/ 906822 w 5675092"/>
              <a:gd name="connsiteY12638" fmla="*/ 1482875 h 2397608"/>
              <a:gd name="connsiteX12639" fmla="*/ 907702 w 5675092"/>
              <a:gd name="connsiteY12639" fmla="*/ 1482411 h 2397608"/>
              <a:gd name="connsiteX12640" fmla="*/ 912805 w 5675092"/>
              <a:gd name="connsiteY12640" fmla="*/ 1477927 h 2397608"/>
              <a:gd name="connsiteX12641" fmla="*/ 912805 w 5675092"/>
              <a:gd name="connsiteY12641" fmla="*/ 1482710 h 2397608"/>
              <a:gd name="connsiteX12642" fmla="*/ 925560 w 5675092"/>
              <a:gd name="connsiteY12642" fmla="*/ 1480319 h 2397608"/>
              <a:gd name="connsiteX12643" fmla="*/ 914080 w 5675092"/>
              <a:gd name="connsiteY12643" fmla="*/ 1486296 h 2397608"/>
              <a:gd name="connsiteX12644" fmla="*/ 908763 w 5675092"/>
              <a:gd name="connsiteY12644" fmla="*/ 1485743 h 2397608"/>
              <a:gd name="connsiteX12645" fmla="*/ 909339 w 5675092"/>
              <a:gd name="connsiteY12645" fmla="*/ 1486593 h 2397608"/>
              <a:gd name="connsiteX12646" fmla="*/ 931562 w 5675092"/>
              <a:gd name="connsiteY12646" fmla="*/ 1480095 h 2397608"/>
              <a:gd name="connsiteX12647" fmla="*/ 921369 w 5675092"/>
              <a:gd name="connsiteY12647" fmla="*/ 1478293 h 2397608"/>
              <a:gd name="connsiteX12648" fmla="*/ 913005 w 5675092"/>
              <a:gd name="connsiteY12648" fmla="*/ 1466397 h 2397608"/>
              <a:gd name="connsiteX12649" fmla="*/ 913510 w 5675092"/>
              <a:gd name="connsiteY12649" fmla="*/ 1473842 h 2397608"/>
              <a:gd name="connsiteX12650" fmla="*/ 908096 w 5675092"/>
              <a:gd name="connsiteY12650" fmla="*/ 1468287 h 2397608"/>
              <a:gd name="connsiteX12651" fmla="*/ 903485 w 5675092"/>
              <a:gd name="connsiteY12651" fmla="*/ 1471907 h 2397608"/>
              <a:gd name="connsiteX12652" fmla="*/ 897923 w 5675092"/>
              <a:gd name="connsiteY12652" fmla="*/ 1466797 h 2397608"/>
              <a:gd name="connsiteX12653" fmla="*/ 887433 w 5675092"/>
              <a:gd name="connsiteY12653" fmla="*/ 1460654 h 2397608"/>
              <a:gd name="connsiteX12654" fmla="*/ 889433 w 5675092"/>
              <a:gd name="connsiteY12654" fmla="*/ 1453035 h 2397608"/>
              <a:gd name="connsiteX12655" fmla="*/ 861523 w 5675092"/>
              <a:gd name="connsiteY12655" fmla="*/ 1449946 h 2397608"/>
              <a:gd name="connsiteX12656" fmla="*/ 848820 w 5675092"/>
              <a:gd name="connsiteY12656" fmla="*/ 1448315 h 2397608"/>
              <a:gd name="connsiteX12657" fmla="*/ 855835 w 5675092"/>
              <a:gd name="connsiteY12657" fmla="*/ 1440359 h 2397608"/>
              <a:gd name="connsiteX12658" fmla="*/ 847472 w 5675092"/>
              <a:gd name="connsiteY12658" fmla="*/ 1428461 h 2397608"/>
              <a:gd name="connsiteX12659" fmla="*/ 835276 w 5675092"/>
              <a:gd name="connsiteY12659" fmla="*/ 1434275 h 2397608"/>
              <a:gd name="connsiteX12660" fmla="*/ 840458 w 5675092"/>
              <a:gd name="connsiteY12660" fmla="*/ 1436417 h 2397608"/>
              <a:gd name="connsiteX12661" fmla="*/ 793505 w 5675092"/>
              <a:gd name="connsiteY12661" fmla="*/ 1449580 h 2397608"/>
              <a:gd name="connsiteX12662" fmla="*/ 800818 w 5675092"/>
              <a:gd name="connsiteY12662" fmla="*/ 1450641 h 2397608"/>
              <a:gd name="connsiteX12663" fmla="*/ 805532 w 5675092"/>
              <a:gd name="connsiteY12663" fmla="*/ 1453229 h 2397608"/>
              <a:gd name="connsiteX12664" fmla="*/ 805226 w 5675092"/>
              <a:gd name="connsiteY12664" fmla="*/ 1454143 h 2397608"/>
              <a:gd name="connsiteX12665" fmla="*/ 798711 w 5675092"/>
              <a:gd name="connsiteY12665" fmla="*/ 1456705 h 2397608"/>
              <a:gd name="connsiteX12666" fmla="*/ 789166 w 5675092"/>
              <a:gd name="connsiteY12666" fmla="*/ 1459846 h 2397608"/>
              <a:gd name="connsiteX12667" fmla="*/ 794685 w 5675092"/>
              <a:gd name="connsiteY12667" fmla="*/ 1466953 h 2397608"/>
              <a:gd name="connsiteX12668" fmla="*/ 803329 w 5675092"/>
              <a:gd name="connsiteY12668" fmla="*/ 1459821 h 2397608"/>
              <a:gd name="connsiteX12669" fmla="*/ 805226 w 5675092"/>
              <a:gd name="connsiteY12669" fmla="*/ 1454143 h 2397608"/>
              <a:gd name="connsiteX12670" fmla="*/ 806376 w 5675092"/>
              <a:gd name="connsiteY12670" fmla="*/ 1453691 h 2397608"/>
              <a:gd name="connsiteX12671" fmla="*/ 805532 w 5675092"/>
              <a:gd name="connsiteY12671" fmla="*/ 1453229 h 2397608"/>
              <a:gd name="connsiteX12672" fmla="*/ 806207 w 5675092"/>
              <a:gd name="connsiteY12672" fmla="*/ 1451209 h 2397608"/>
              <a:gd name="connsiteX12673" fmla="*/ 823753 w 5675092"/>
              <a:gd name="connsiteY12673" fmla="*/ 1450017 h 2397608"/>
              <a:gd name="connsiteX12674" fmla="*/ 826597 w 5675092"/>
              <a:gd name="connsiteY12674" fmla="*/ 1454812 h 2397608"/>
              <a:gd name="connsiteX12675" fmla="*/ 826261 w 5675092"/>
              <a:gd name="connsiteY12675" fmla="*/ 1449847 h 2397608"/>
              <a:gd name="connsiteX12676" fmla="*/ 862197 w 5675092"/>
              <a:gd name="connsiteY12676" fmla="*/ 1459874 h 2397608"/>
              <a:gd name="connsiteX12677" fmla="*/ 864198 w 5675092"/>
              <a:gd name="connsiteY12677" fmla="*/ 1452258 h 2397608"/>
              <a:gd name="connsiteX12678" fmla="*/ 869886 w 5675092"/>
              <a:gd name="connsiteY12678" fmla="*/ 1461846 h 2397608"/>
              <a:gd name="connsiteX12679" fmla="*/ 862702 w 5675092"/>
              <a:gd name="connsiteY12679" fmla="*/ 1467319 h 2397608"/>
              <a:gd name="connsiteX12680" fmla="*/ 857520 w 5675092"/>
              <a:gd name="connsiteY12680" fmla="*/ 1465177 h 2397608"/>
              <a:gd name="connsiteX12681" fmla="*/ 860364 w 5675092"/>
              <a:gd name="connsiteY12681" fmla="*/ 1469972 h 2397608"/>
              <a:gd name="connsiteX12682" fmla="*/ 857858 w 5675092"/>
              <a:gd name="connsiteY12682" fmla="*/ 1470142 h 2397608"/>
              <a:gd name="connsiteX12683" fmla="*/ 859156 w 5675092"/>
              <a:gd name="connsiteY12683" fmla="*/ 1472077 h 2397608"/>
              <a:gd name="connsiteX12684" fmla="*/ 856324 w 5675092"/>
              <a:gd name="connsiteY12684" fmla="*/ 1471299 h 2397608"/>
              <a:gd name="connsiteX12685" fmla="*/ 845325 w 5675092"/>
              <a:gd name="connsiteY12685" fmla="*/ 1470994 h 2397608"/>
              <a:gd name="connsiteX12686" fmla="*/ 850843 w 5675092"/>
              <a:gd name="connsiteY12686" fmla="*/ 1478098 h 2397608"/>
              <a:gd name="connsiteX12687" fmla="*/ 866221 w 5675092"/>
              <a:gd name="connsiteY12687" fmla="*/ 1482039 h 2397608"/>
              <a:gd name="connsiteX12688" fmla="*/ 857037 w 5675092"/>
              <a:gd name="connsiteY12688" fmla="*/ 1495131 h 2397608"/>
              <a:gd name="connsiteX12689" fmla="*/ 861713 w 5675092"/>
              <a:gd name="connsiteY12689" fmla="*/ 1489827 h 2397608"/>
              <a:gd name="connsiteX12690" fmla="*/ 855373 w 5675092"/>
              <a:gd name="connsiteY12690" fmla="*/ 1507711 h 2397608"/>
              <a:gd name="connsiteX12691" fmla="*/ 859839 w 5675092"/>
              <a:gd name="connsiteY12691" fmla="*/ 1511569 h 2397608"/>
              <a:gd name="connsiteX12692" fmla="*/ 872574 w 5675092"/>
              <a:gd name="connsiteY12692" fmla="*/ 1512970 h 2397608"/>
              <a:gd name="connsiteX12693" fmla="*/ 870173 w 5675092"/>
              <a:gd name="connsiteY12693" fmla="*/ 1520097 h 2397608"/>
              <a:gd name="connsiteX12694" fmla="*/ 864417 w 5675092"/>
              <a:gd name="connsiteY12694" fmla="*/ 1519800 h 2397608"/>
              <a:gd name="connsiteX12695" fmla="*/ 855006 w 5675092"/>
              <a:gd name="connsiteY12695" fmla="*/ 1527870 h 2397608"/>
              <a:gd name="connsiteX12696" fmla="*/ 851398 w 5675092"/>
              <a:gd name="connsiteY12696" fmla="*/ 1528941 h 2397608"/>
              <a:gd name="connsiteX12697" fmla="*/ 854552 w 5675092"/>
              <a:gd name="connsiteY12697" fmla="*/ 1532700 h 2397608"/>
              <a:gd name="connsiteX12698" fmla="*/ 847594 w 5675092"/>
              <a:gd name="connsiteY12698" fmla="*/ 1530070 h 2397608"/>
              <a:gd name="connsiteX12699" fmla="*/ 845593 w 5675092"/>
              <a:gd name="connsiteY12699" fmla="*/ 1530664 h 2397608"/>
              <a:gd name="connsiteX12700" fmla="*/ 839946 w 5675092"/>
              <a:gd name="connsiteY12700" fmla="*/ 1535319 h 2397608"/>
              <a:gd name="connsiteX12701" fmla="*/ 835611 w 5675092"/>
              <a:gd name="connsiteY12701" fmla="*/ 1531031 h 2397608"/>
              <a:gd name="connsiteX12702" fmla="*/ 829548 w 5675092"/>
              <a:gd name="connsiteY12702" fmla="*/ 1535333 h 2397608"/>
              <a:gd name="connsiteX12703" fmla="*/ 804924 w 5675092"/>
              <a:gd name="connsiteY12703" fmla="*/ 1543551 h 2397608"/>
              <a:gd name="connsiteX12704" fmla="*/ 800585 w 5675092"/>
              <a:gd name="connsiteY12704" fmla="*/ 1553819 h 2397608"/>
              <a:gd name="connsiteX12705" fmla="*/ 809117 w 5675092"/>
              <a:gd name="connsiteY12705" fmla="*/ 1568199 h 2397608"/>
              <a:gd name="connsiteX12706" fmla="*/ 816805 w 5675092"/>
              <a:gd name="connsiteY12706" fmla="*/ 1570171 h 2397608"/>
              <a:gd name="connsiteX12707" fmla="*/ 818806 w 5675092"/>
              <a:gd name="connsiteY12707" fmla="*/ 1562555 h 2397608"/>
              <a:gd name="connsiteX12708" fmla="*/ 819312 w 5675092"/>
              <a:gd name="connsiteY12708" fmla="*/ 1570000 h 2397608"/>
              <a:gd name="connsiteX12709" fmla="*/ 834184 w 5675092"/>
              <a:gd name="connsiteY12709" fmla="*/ 1566497 h 2397608"/>
              <a:gd name="connsiteX12710" fmla="*/ 837533 w 5675092"/>
              <a:gd name="connsiteY12710" fmla="*/ 1578736 h 2397608"/>
              <a:gd name="connsiteX12711" fmla="*/ 817142 w 5675092"/>
              <a:gd name="connsiteY12711" fmla="*/ 1575133 h 2397608"/>
              <a:gd name="connsiteX12712" fmla="*/ 807284 w 5675092"/>
              <a:gd name="connsiteY12712" fmla="*/ 1578297 h 2397608"/>
              <a:gd name="connsiteX12713" fmla="*/ 812466 w 5675092"/>
              <a:gd name="connsiteY12713" fmla="*/ 1580439 h 2397608"/>
              <a:gd name="connsiteX12714" fmla="*/ 807790 w 5675092"/>
              <a:gd name="connsiteY12714" fmla="*/ 1585742 h 2397608"/>
              <a:gd name="connsiteX12715" fmla="*/ 792582 w 5675092"/>
              <a:gd name="connsiteY12715" fmla="*/ 1584284 h 2397608"/>
              <a:gd name="connsiteX12716" fmla="*/ 792919 w 5675092"/>
              <a:gd name="connsiteY12716" fmla="*/ 1589247 h 2397608"/>
              <a:gd name="connsiteX12717" fmla="*/ 798853 w 5675092"/>
              <a:gd name="connsiteY12717" fmla="*/ 1593207 h 2397608"/>
              <a:gd name="connsiteX12718" fmla="*/ 799068 w 5675092"/>
              <a:gd name="connsiteY12718" fmla="*/ 1593550 h 2397608"/>
              <a:gd name="connsiteX12719" fmla="*/ 794482 w 5675092"/>
              <a:gd name="connsiteY12719" fmla="*/ 1593152 h 2397608"/>
              <a:gd name="connsiteX12720" fmla="*/ 784555 w 5675092"/>
              <a:gd name="connsiteY12720" fmla="*/ 1577346 h 2397608"/>
              <a:gd name="connsiteX12721" fmla="*/ 782555 w 5675092"/>
              <a:gd name="connsiteY12721" fmla="*/ 1584965 h 2397608"/>
              <a:gd name="connsiteX12722" fmla="*/ 771516 w 5675092"/>
              <a:gd name="connsiteY12722" fmla="*/ 1570753 h 2397608"/>
              <a:gd name="connsiteX12723" fmla="*/ 773517 w 5675092"/>
              <a:gd name="connsiteY12723" fmla="*/ 1563137 h 2397608"/>
              <a:gd name="connsiteX12724" fmla="*/ 746281 w 5675092"/>
              <a:gd name="connsiteY12724" fmla="*/ 1569975 h 2397608"/>
              <a:gd name="connsiteX12725" fmla="*/ 746786 w 5675092"/>
              <a:gd name="connsiteY12725" fmla="*/ 1577420 h 2397608"/>
              <a:gd name="connsiteX12726" fmla="*/ 731578 w 5675092"/>
              <a:gd name="connsiteY12726" fmla="*/ 1575960 h 2397608"/>
              <a:gd name="connsiteX12727" fmla="*/ 735917 w 5675092"/>
              <a:gd name="connsiteY12727" fmla="*/ 1565692 h 2397608"/>
              <a:gd name="connsiteX12728" fmla="*/ 727722 w 5675092"/>
              <a:gd name="connsiteY12728" fmla="*/ 1556274 h 2397608"/>
              <a:gd name="connsiteX12729" fmla="*/ 702656 w 5675092"/>
              <a:gd name="connsiteY12729" fmla="*/ 1557976 h 2397608"/>
              <a:gd name="connsiteX12730" fmla="*/ 709839 w 5675092"/>
              <a:gd name="connsiteY12730" fmla="*/ 1552504 h 2397608"/>
              <a:gd name="connsiteX12731" fmla="*/ 706489 w 5675092"/>
              <a:gd name="connsiteY12731" fmla="*/ 1540263 h 2397608"/>
              <a:gd name="connsiteX12732" fmla="*/ 696126 w 5675092"/>
              <a:gd name="connsiteY12732" fmla="*/ 1535981 h 2397608"/>
              <a:gd name="connsiteX12733" fmla="*/ 698126 w 5675092"/>
              <a:gd name="connsiteY12733" fmla="*/ 1528366 h 2397608"/>
              <a:gd name="connsiteX12734" fmla="*/ 723361 w 5675092"/>
              <a:gd name="connsiteY12734" fmla="*/ 1529143 h 2397608"/>
              <a:gd name="connsiteX12735" fmla="*/ 726374 w 5675092"/>
              <a:gd name="connsiteY12735" fmla="*/ 1536418 h 2397608"/>
              <a:gd name="connsiteX12736" fmla="*/ 731219 w 5675092"/>
              <a:gd name="connsiteY12736" fmla="*/ 1533598 h 2397608"/>
              <a:gd name="connsiteX12737" fmla="*/ 725531 w 5675092"/>
              <a:gd name="connsiteY12737" fmla="*/ 1524010 h 2397608"/>
              <a:gd name="connsiteX12738" fmla="*/ 737896 w 5675092"/>
              <a:gd name="connsiteY12738" fmla="*/ 1520676 h 2397608"/>
              <a:gd name="connsiteX12739" fmla="*/ 742909 w 5675092"/>
              <a:gd name="connsiteY12739" fmla="*/ 1520336 h 2397608"/>
              <a:gd name="connsiteX12740" fmla="*/ 752767 w 5675092"/>
              <a:gd name="connsiteY12740" fmla="*/ 1517172 h 2397608"/>
              <a:gd name="connsiteX12741" fmla="*/ 767470 w 5675092"/>
              <a:gd name="connsiteY12741" fmla="*/ 1511188 h 2397608"/>
              <a:gd name="connsiteX12742" fmla="*/ 749587 w 5675092"/>
              <a:gd name="connsiteY12742" fmla="*/ 1507414 h 2397608"/>
              <a:gd name="connsiteX12743" fmla="*/ 754432 w 5675092"/>
              <a:gd name="connsiteY12743" fmla="*/ 1504594 h 2397608"/>
              <a:gd name="connsiteX12744" fmla="*/ 759782 w 5675092"/>
              <a:gd name="connsiteY12744" fmla="*/ 1509217 h 2397608"/>
              <a:gd name="connsiteX12745" fmla="*/ 764458 w 5675092"/>
              <a:gd name="connsiteY12745" fmla="*/ 1503913 h 2397608"/>
              <a:gd name="connsiteX12746" fmla="*/ 766459 w 5675092"/>
              <a:gd name="connsiteY12746" fmla="*/ 1496298 h 2397608"/>
              <a:gd name="connsiteX12747" fmla="*/ 749081 w 5675092"/>
              <a:gd name="connsiteY12747" fmla="*/ 1499969 h 2397608"/>
              <a:gd name="connsiteX12748" fmla="*/ 756095 w 5675092"/>
              <a:gd name="connsiteY12748" fmla="*/ 1492013 h 2397608"/>
              <a:gd name="connsiteX12749" fmla="*/ 753420 w 5675092"/>
              <a:gd name="connsiteY12749" fmla="*/ 1489701 h 2397608"/>
              <a:gd name="connsiteX12750" fmla="*/ 763278 w 5675092"/>
              <a:gd name="connsiteY12750" fmla="*/ 1486540 h 2397608"/>
              <a:gd name="connsiteX12751" fmla="*/ 755084 w 5675092"/>
              <a:gd name="connsiteY12751" fmla="*/ 1477123 h 2397608"/>
              <a:gd name="connsiteX12752" fmla="*/ 743056 w 5675092"/>
              <a:gd name="connsiteY12752" fmla="*/ 1485419 h 2397608"/>
              <a:gd name="connsiteX12753" fmla="*/ 736863 w 5675092"/>
              <a:gd name="connsiteY12753" fmla="*/ 1468387 h 2397608"/>
              <a:gd name="connsiteX12754" fmla="*/ 754747 w 5675092"/>
              <a:gd name="connsiteY12754" fmla="*/ 1472157 h 2397608"/>
              <a:gd name="connsiteX12755" fmla="*/ 774632 w 5675092"/>
              <a:gd name="connsiteY12755" fmla="*/ 1468316 h 2397608"/>
              <a:gd name="connsiteX12756" fmla="*/ 766437 w 5675092"/>
              <a:gd name="connsiteY12756" fmla="*/ 1458898 h 2397608"/>
              <a:gd name="connsiteX12757" fmla="*/ 779140 w 5675092"/>
              <a:gd name="connsiteY12757" fmla="*/ 1460527 h 2397608"/>
              <a:gd name="connsiteX12758" fmla="*/ 778803 w 5675092"/>
              <a:gd name="connsiteY12758" fmla="*/ 1455565 h 2397608"/>
              <a:gd name="connsiteX12759" fmla="*/ 784321 w 5675092"/>
              <a:gd name="connsiteY12759" fmla="*/ 1462669 h 2397608"/>
              <a:gd name="connsiteX12760" fmla="*/ 785985 w 5675092"/>
              <a:gd name="connsiteY12760" fmla="*/ 1450092 h 2397608"/>
              <a:gd name="connsiteX12761" fmla="*/ 743877 w 5675092"/>
              <a:gd name="connsiteY12761" fmla="*/ 1460430 h 2397608"/>
              <a:gd name="connsiteX12762" fmla="*/ 766774 w 5675092"/>
              <a:gd name="connsiteY12762" fmla="*/ 1463861 h 2397608"/>
              <a:gd name="connsiteX12763" fmla="*/ 756410 w 5675092"/>
              <a:gd name="connsiteY12763" fmla="*/ 1459579 h 2397608"/>
              <a:gd name="connsiteX12764" fmla="*/ 746889 w 5675092"/>
              <a:gd name="connsiteY12764" fmla="*/ 1467706 h 2397608"/>
              <a:gd name="connsiteX12765" fmla="*/ 746552 w 5675092"/>
              <a:gd name="connsiteY12765" fmla="*/ 1462741 h 2397608"/>
              <a:gd name="connsiteX12766" fmla="*/ 736694 w 5675092"/>
              <a:gd name="connsiteY12766" fmla="*/ 1465904 h 2397608"/>
              <a:gd name="connsiteX12767" fmla="*/ 725656 w 5675092"/>
              <a:gd name="connsiteY12767" fmla="*/ 1451694 h 2397608"/>
              <a:gd name="connsiteX12768" fmla="*/ 757737 w 5675092"/>
              <a:gd name="connsiteY12768" fmla="*/ 1442036 h 2397608"/>
              <a:gd name="connsiteX12769" fmla="*/ 760749 w 5675092"/>
              <a:gd name="connsiteY12769" fmla="*/ 1449311 h 2397608"/>
              <a:gd name="connsiteX12770" fmla="*/ 762919 w 5675092"/>
              <a:gd name="connsiteY12770" fmla="*/ 1444175 h 2397608"/>
              <a:gd name="connsiteX12771" fmla="*/ 762163 w 5675092"/>
              <a:gd name="connsiteY12771" fmla="*/ 1437683 h 2397608"/>
              <a:gd name="connsiteX12772" fmla="*/ 763108 w 5675092"/>
              <a:gd name="connsiteY12772" fmla="*/ 1435947 h 2397608"/>
              <a:gd name="connsiteX12773" fmla="*/ 758228 w 5675092"/>
              <a:gd name="connsiteY12773" fmla="*/ 1435984 h 2397608"/>
              <a:gd name="connsiteX12774" fmla="*/ 757400 w 5675092"/>
              <a:gd name="connsiteY12774" fmla="*/ 1437071 h 2397608"/>
              <a:gd name="connsiteX12775" fmla="*/ 755698 w 5675092"/>
              <a:gd name="connsiteY12775" fmla="*/ 1436004 h 2397608"/>
              <a:gd name="connsiteX12776" fmla="*/ 752544 w 5675092"/>
              <a:gd name="connsiteY12776" fmla="*/ 1436028 h 2397608"/>
              <a:gd name="connsiteX12777" fmla="*/ 752701 w 5675092"/>
              <a:gd name="connsiteY12777" fmla="*/ 1438880 h 2397608"/>
              <a:gd name="connsiteX12778" fmla="*/ 747241 w 5675092"/>
              <a:gd name="connsiteY12778" fmla="*/ 1442862 h 2397608"/>
              <a:gd name="connsiteX12779" fmla="*/ 747362 w 5675092"/>
              <a:gd name="connsiteY12779" fmla="*/ 1442854 h 2397608"/>
              <a:gd name="connsiteX12780" fmla="*/ 743026 w 5675092"/>
              <a:gd name="connsiteY12780" fmla="*/ 1450339 h 2397608"/>
              <a:gd name="connsiteX12781" fmla="*/ 745114 w 5675092"/>
              <a:gd name="connsiteY12781" fmla="*/ 1445403 h 2397608"/>
              <a:gd name="connsiteX12782" fmla="*/ 742540 w 5675092"/>
              <a:gd name="connsiteY12782" fmla="*/ 1443182 h 2397608"/>
              <a:gd name="connsiteX12783" fmla="*/ 746708 w 5675092"/>
              <a:gd name="connsiteY12783" fmla="*/ 1442899 h 2397608"/>
              <a:gd name="connsiteX12784" fmla="*/ 746708 w 5675092"/>
              <a:gd name="connsiteY12784" fmla="*/ 1442578 h 2397608"/>
              <a:gd name="connsiteX12785" fmla="*/ 746709 w 5675092"/>
              <a:gd name="connsiteY12785" fmla="*/ 1438223 h 2397608"/>
              <a:gd name="connsiteX12786" fmla="*/ 745884 w 5675092"/>
              <a:gd name="connsiteY12786" fmla="*/ 1436233 h 2397608"/>
              <a:gd name="connsiteX12787" fmla="*/ 743429 w 5675092"/>
              <a:gd name="connsiteY12787" fmla="*/ 1436383 h 2397608"/>
              <a:gd name="connsiteX12788" fmla="*/ 741151 w 5675092"/>
              <a:gd name="connsiteY12788" fmla="*/ 1443473 h 2397608"/>
              <a:gd name="connsiteX12789" fmla="*/ 735514 w 5675092"/>
              <a:gd name="connsiteY12789" fmla="*/ 1448531 h 2397608"/>
              <a:gd name="connsiteX12790" fmla="*/ 735177 w 5675092"/>
              <a:gd name="connsiteY12790" fmla="*/ 1443568 h 2397608"/>
              <a:gd name="connsiteX12791" fmla="*/ 720474 w 5675092"/>
              <a:gd name="connsiteY12791" fmla="*/ 1449553 h 2397608"/>
              <a:gd name="connsiteX12792" fmla="*/ 710279 w 5675092"/>
              <a:gd name="connsiteY12792" fmla="*/ 1447751 h 2397608"/>
              <a:gd name="connsiteX12793" fmla="*/ 700589 w 5675092"/>
              <a:gd name="connsiteY12793" fmla="*/ 1453397 h 2397608"/>
              <a:gd name="connsiteX12794" fmla="*/ 697914 w 5675092"/>
              <a:gd name="connsiteY12794" fmla="*/ 1451085 h 2397608"/>
              <a:gd name="connsiteX12795" fmla="*/ 717124 w 5675092"/>
              <a:gd name="connsiteY12795" fmla="*/ 1437315 h 2397608"/>
              <a:gd name="connsiteX12796" fmla="*/ 714111 w 5675092"/>
              <a:gd name="connsiteY12796" fmla="*/ 1430037 h 2397608"/>
              <a:gd name="connsiteX12797" fmla="*/ 694227 w 5675092"/>
              <a:gd name="connsiteY12797" fmla="*/ 1433883 h 2397608"/>
              <a:gd name="connsiteX12798" fmla="*/ 684537 w 5675092"/>
              <a:gd name="connsiteY12798" fmla="*/ 1439528 h 2397608"/>
              <a:gd name="connsiteX12799" fmla="*/ 686370 w 5675092"/>
              <a:gd name="connsiteY12799" fmla="*/ 1429430 h 2397608"/>
              <a:gd name="connsiteX12800" fmla="*/ 696397 w 5675092"/>
              <a:gd name="connsiteY12800" fmla="*/ 1428749 h 2397608"/>
              <a:gd name="connsiteX12801" fmla="*/ 691046 w 5675092"/>
              <a:gd name="connsiteY12801" fmla="*/ 1424124 h 2397608"/>
              <a:gd name="connsiteX12802" fmla="*/ 698903 w 5675092"/>
              <a:gd name="connsiteY12802" fmla="*/ 1428579 h 2397608"/>
              <a:gd name="connsiteX12803" fmla="*/ 703411 w 5675092"/>
              <a:gd name="connsiteY12803" fmla="*/ 1420790 h 2397608"/>
              <a:gd name="connsiteX12804" fmla="*/ 706423 w 5675092"/>
              <a:gd name="connsiteY12804" fmla="*/ 1428068 h 2397608"/>
              <a:gd name="connsiteX12805" fmla="*/ 716255 w 5675092"/>
              <a:gd name="connsiteY12805" fmla="*/ 1415244 h 2397608"/>
              <a:gd name="connsiteX12806" fmla="*/ 722299 w 5675092"/>
              <a:gd name="connsiteY12806" fmla="*/ 1413641 h 2397608"/>
              <a:gd name="connsiteX12807" fmla="*/ 721529 w 5675092"/>
              <a:gd name="connsiteY12807" fmla="*/ 1410872 h 2397608"/>
              <a:gd name="connsiteX12808" fmla="*/ 721436 w 5675092"/>
              <a:gd name="connsiteY12808" fmla="*/ 1410471 h 2397608"/>
              <a:gd name="connsiteX12809" fmla="*/ 706057 w 5675092"/>
              <a:gd name="connsiteY12809" fmla="*/ 1408769 h 2397608"/>
              <a:gd name="connsiteX12810" fmla="*/ 688969 w 5675092"/>
              <a:gd name="connsiteY12810" fmla="*/ 1409355 h 2397608"/>
              <a:gd name="connsiteX12811" fmla="*/ 684732 w 5675092"/>
              <a:gd name="connsiteY12811" fmla="*/ 1415528 h 2397608"/>
              <a:gd name="connsiteX12812" fmla="*/ 674497 w 5675092"/>
              <a:gd name="connsiteY12812" fmla="*/ 1416555 h 2397608"/>
              <a:gd name="connsiteX12813" fmla="*/ 672993 w 5675092"/>
              <a:gd name="connsiteY12813" fmla="*/ 1417871 h 2397608"/>
              <a:gd name="connsiteX12814" fmla="*/ 633055 w 5675092"/>
              <a:gd name="connsiteY12814" fmla="*/ 1423078 h 2397608"/>
              <a:gd name="connsiteX12815" fmla="*/ 600974 w 5675092"/>
              <a:gd name="connsiteY12815" fmla="*/ 1432736 h 2397608"/>
              <a:gd name="connsiteX12816" fmla="*/ 600469 w 5675092"/>
              <a:gd name="connsiteY12816" fmla="*/ 1425291 h 2397608"/>
              <a:gd name="connsiteX12817" fmla="*/ 575738 w 5675092"/>
              <a:gd name="connsiteY12817" fmla="*/ 1431956 h 2397608"/>
              <a:gd name="connsiteX12818" fmla="*/ 575402 w 5675092"/>
              <a:gd name="connsiteY12818" fmla="*/ 1426994 h 2397608"/>
              <a:gd name="connsiteX12819" fmla="*/ 570894 w 5675092"/>
              <a:gd name="connsiteY12819" fmla="*/ 1434779 h 2397608"/>
              <a:gd name="connsiteX12820" fmla="*/ 548165 w 5675092"/>
              <a:gd name="connsiteY12820" fmla="*/ 1433829 h 2397608"/>
              <a:gd name="connsiteX12821" fmla="*/ 553178 w 5675092"/>
              <a:gd name="connsiteY12821" fmla="*/ 1433488 h 2397608"/>
              <a:gd name="connsiteX12822" fmla="*/ 560529 w 5675092"/>
              <a:gd name="connsiteY12822" fmla="*/ 1430495 h 2397608"/>
              <a:gd name="connsiteX12823" fmla="*/ 560192 w 5675092"/>
              <a:gd name="connsiteY12823" fmla="*/ 1425533 h 2397608"/>
              <a:gd name="connsiteX12824" fmla="*/ 555179 w 5675092"/>
              <a:gd name="connsiteY12824" fmla="*/ 1425873 h 2397608"/>
              <a:gd name="connsiteX12825" fmla="*/ 572726 w 5675092"/>
              <a:gd name="connsiteY12825" fmla="*/ 1424681 h 2397608"/>
              <a:gd name="connsiteX12826" fmla="*/ 581910 w 5675092"/>
              <a:gd name="connsiteY12826" fmla="*/ 1411590 h 2397608"/>
              <a:gd name="connsiteX12827" fmla="*/ 579740 w 5675092"/>
              <a:gd name="connsiteY12827" fmla="*/ 1416725 h 2397608"/>
              <a:gd name="connsiteX12828" fmla="*/ 594780 w 5675092"/>
              <a:gd name="connsiteY12828" fmla="*/ 1415704 h 2397608"/>
              <a:gd name="connsiteX12829" fmla="*/ 596950 w 5675092"/>
              <a:gd name="connsiteY12829" fmla="*/ 1410568 h 2397608"/>
              <a:gd name="connsiteX12830" fmla="*/ 604807 w 5675092"/>
              <a:gd name="connsiteY12830" fmla="*/ 1415023 h 2397608"/>
              <a:gd name="connsiteX12831" fmla="*/ 606640 w 5675092"/>
              <a:gd name="connsiteY12831" fmla="*/ 1404925 h 2397608"/>
              <a:gd name="connsiteX12832" fmla="*/ 614665 w 5675092"/>
              <a:gd name="connsiteY12832" fmla="*/ 1411859 h 2397608"/>
              <a:gd name="connsiteX12833" fmla="*/ 619848 w 5675092"/>
              <a:gd name="connsiteY12833" fmla="*/ 1414001 h 2397608"/>
              <a:gd name="connsiteX12834" fmla="*/ 619342 w 5675092"/>
              <a:gd name="connsiteY12834" fmla="*/ 1406556 h 2397608"/>
              <a:gd name="connsiteX12835" fmla="*/ 634550 w 5675092"/>
              <a:gd name="connsiteY12835" fmla="*/ 1408015 h 2397608"/>
              <a:gd name="connsiteX12836" fmla="*/ 640069 w 5675092"/>
              <a:gd name="connsiteY12836" fmla="*/ 1415122 h 2397608"/>
              <a:gd name="connsiteX12837" fmla="*/ 654941 w 5675092"/>
              <a:gd name="connsiteY12837" fmla="*/ 1411618 h 2397608"/>
              <a:gd name="connsiteX12838" fmla="*/ 656293 w 5675092"/>
              <a:gd name="connsiteY12838" fmla="*/ 1409882 h 2397608"/>
              <a:gd name="connsiteX12839" fmla="*/ 645647 w 5675092"/>
              <a:gd name="connsiteY12839" fmla="*/ 1405017 h 2397608"/>
              <a:gd name="connsiteX12840" fmla="*/ 648170 w 5675092"/>
              <a:gd name="connsiteY12840" fmla="*/ 1392563 h 2397608"/>
              <a:gd name="connsiteX12841" fmla="*/ 638066 w 5675092"/>
              <a:gd name="connsiteY12841" fmla="*/ 1380108 h 2397608"/>
              <a:gd name="connsiteX12842" fmla="*/ 648171 w 5675092"/>
              <a:gd name="connsiteY12842" fmla="*/ 1377617 h 2397608"/>
              <a:gd name="connsiteX12843" fmla="*/ 645647 w 5675092"/>
              <a:gd name="connsiteY12843" fmla="*/ 1370144 h 2397608"/>
              <a:gd name="connsiteX12844" fmla="*/ 670597 w 5675092"/>
              <a:gd name="connsiteY12844" fmla="*/ 1384467 h 2397608"/>
              <a:gd name="connsiteX12845" fmla="*/ 681937 w 5675092"/>
              <a:gd name="connsiteY12845" fmla="*/ 1390276 h 2397608"/>
              <a:gd name="connsiteX12846" fmla="*/ 683673 w 5675092"/>
              <a:gd name="connsiteY12846" fmla="*/ 1389718 h 2397608"/>
              <a:gd name="connsiteX12847" fmla="*/ 683413 w 5675092"/>
              <a:gd name="connsiteY12847" fmla="*/ 1391032 h 2397608"/>
              <a:gd name="connsiteX12848" fmla="*/ 683666 w 5675092"/>
              <a:gd name="connsiteY12848" fmla="*/ 1391161 h 2397608"/>
              <a:gd name="connsiteX12849" fmla="*/ 692921 w 5675092"/>
              <a:gd name="connsiteY12849" fmla="*/ 1401692 h 2397608"/>
              <a:gd name="connsiteX12850" fmla="*/ 693310 w 5675092"/>
              <a:gd name="connsiteY12850" fmla="*/ 1401842 h 2397608"/>
              <a:gd name="connsiteX12851" fmla="*/ 704569 w 5675092"/>
              <a:gd name="connsiteY12851" fmla="*/ 1400767 h 2397608"/>
              <a:gd name="connsiteX12852" fmla="*/ 699050 w 5675092"/>
              <a:gd name="connsiteY12852" fmla="*/ 1393660 h 2397608"/>
              <a:gd name="connsiteX12853" fmla="*/ 709582 w 5675092"/>
              <a:gd name="connsiteY12853" fmla="*/ 1400427 h 2397608"/>
              <a:gd name="connsiteX12854" fmla="*/ 706570 w 5675092"/>
              <a:gd name="connsiteY12854" fmla="*/ 1393149 h 2397608"/>
              <a:gd name="connsiteX12855" fmla="*/ 724285 w 5675092"/>
              <a:gd name="connsiteY12855" fmla="*/ 1394440 h 2397608"/>
              <a:gd name="connsiteX12856" fmla="*/ 723948 w 5675092"/>
              <a:gd name="connsiteY12856" fmla="*/ 1389477 h 2397608"/>
              <a:gd name="connsiteX12857" fmla="*/ 696037 w 5675092"/>
              <a:gd name="connsiteY12857" fmla="*/ 1386385 h 2397608"/>
              <a:gd name="connsiteX12858" fmla="*/ 726286 w 5675092"/>
              <a:gd name="connsiteY12858" fmla="*/ 1386824 h 2397608"/>
              <a:gd name="connsiteX12859" fmla="*/ 745834 w 5675092"/>
              <a:gd name="connsiteY12859" fmla="*/ 1378017 h 2397608"/>
              <a:gd name="connsiteX12860" fmla="*/ 788279 w 5675092"/>
              <a:gd name="connsiteY12860" fmla="*/ 1372640 h 2397608"/>
              <a:gd name="connsiteX12861" fmla="*/ 785604 w 5675092"/>
              <a:gd name="connsiteY12861" fmla="*/ 1370328 h 2397608"/>
              <a:gd name="connsiteX12862" fmla="*/ 793292 w 5675092"/>
              <a:gd name="connsiteY12862" fmla="*/ 1372299 h 2397608"/>
              <a:gd name="connsiteX12863" fmla="*/ 791123 w 5675092"/>
              <a:gd name="connsiteY12863" fmla="*/ 1377434 h 2397608"/>
              <a:gd name="connsiteX12864" fmla="*/ 806163 w 5675092"/>
              <a:gd name="connsiteY12864" fmla="*/ 1376413 h 2397608"/>
              <a:gd name="connsiteX12865" fmla="*/ 805657 w 5675092"/>
              <a:gd name="connsiteY12865" fmla="*/ 1368965 h 2397608"/>
              <a:gd name="connsiteX12866" fmla="*/ 818023 w 5675092"/>
              <a:gd name="connsiteY12866" fmla="*/ 1365634 h 2397608"/>
              <a:gd name="connsiteX12867" fmla="*/ 818528 w 5675092"/>
              <a:gd name="connsiteY12867" fmla="*/ 1373079 h 2397608"/>
              <a:gd name="connsiteX12868" fmla="*/ 823204 w 5675092"/>
              <a:gd name="connsiteY12868" fmla="*/ 1367773 h 2397608"/>
              <a:gd name="connsiteX12869" fmla="*/ 826216 w 5675092"/>
              <a:gd name="connsiteY12869" fmla="*/ 1375051 h 2397608"/>
              <a:gd name="connsiteX12870" fmla="*/ 841594 w 5675092"/>
              <a:gd name="connsiteY12870" fmla="*/ 1378992 h 2397608"/>
              <a:gd name="connsiteX12871" fmla="*/ 845764 w 5675092"/>
              <a:gd name="connsiteY12871" fmla="*/ 1366241 h 2397608"/>
              <a:gd name="connsiteX12872" fmla="*/ 858466 w 5675092"/>
              <a:gd name="connsiteY12872" fmla="*/ 1367872 h 2397608"/>
              <a:gd name="connsiteX12873" fmla="*/ 857623 w 5675092"/>
              <a:gd name="connsiteY12873" fmla="*/ 1355465 h 2397608"/>
              <a:gd name="connsiteX12874" fmla="*/ 860299 w 5675092"/>
              <a:gd name="connsiteY12874" fmla="*/ 1357774 h 2397608"/>
              <a:gd name="connsiteX12875" fmla="*/ 863480 w 5675092"/>
              <a:gd name="connsiteY12875" fmla="*/ 1367532 h 2397608"/>
              <a:gd name="connsiteX12876" fmla="*/ 901248 w 5675092"/>
              <a:gd name="connsiteY12876" fmla="*/ 1367461 h 2397608"/>
              <a:gd name="connsiteX12877" fmla="*/ 900742 w 5675092"/>
              <a:gd name="connsiteY12877" fmla="*/ 1360016 h 2397608"/>
              <a:gd name="connsiteX12878" fmla="*/ 905924 w 5675092"/>
              <a:gd name="connsiteY12878" fmla="*/ 1362155 h 2397608"/>
              <a:gd name="connsiteX12879" fmla="*/ 908769 w 5675092"/>
              <a:gd name="connsiteY12879" fmla="*/ 1366950 h 2397608"/>
              <a:gd name="connsiteX12880" fmla="*/ 910602 w 5675092"/>
              <a:gd name="connsiteY12880" fmla="*/ 1356852 h 2397608"/>
              <a:gd name="connsiteX12881" fmla="*/ 895729 w 5675092"/>
              <a:gd name="connsiteY12881" fmla="*/ 1360356 h 2397608"/>
              <a:gd name="connsiteX12882" fmla="*/ 884299 w 5675092"/>
              <a:gd name="connsiteY12882" fmla="*/ 1354276 h 2397608"/>
              <a:gd name="connsiteX12883" fmla="*/ 878776 w 5675092"/>
              <a:gd name="connsiteY12883" fmla="*/ 1355757 h 2397608"/>
              <a:gd name="connsiteX12884" fmla="*/ 880865 w 5675092"/>
              <a:gd name="connsiteY12884" fmla="*/ 1353534 h 2397608"/>
              <a:gd name="connsiteX12885" fmla="*/ 892993 w 5675092"/>
              <a:gd name="connsiteY12885" fmla="*/ 1350914 h 2397608"/>
              <a:gd name="connsiteX12886" fmla="*/ 900660 w 5675092"/>
              <a:gd name="connsiteY12886" fmla="*/ 1352083 h 2397608"/>
              <a:gd name="connsiteX12887" fmla="*/ 892401 w 5675092"/>
              <a:gd name="connsiteY12887" fmla="*/ 1350563 h 2397608"/>
              <a:gd name="connsiteX12888" fmla="*/ 855029 w 5675092"/>
              <a:gd name="connsiteY12888" fmla="*/ 1349630 h 2397608"/>
              <a:gd name="connsiteX12889" fmla="*/ 832416 w 5675092"/>
              <a:gd name="connsiteY12889" fmla="*/ 1344656 h 2397608"/>
              <a:gd name="connsiteX12890" fmla="*/ 829903 w 5675092"/>
              <a:gd name="connsiteY12890" fmla="*/ 1337191 h 2397608"/>
              <a:gd name="connsiteX12891" fmla="*/ 822365 w 5675092"/>
              <a:gd name="connsiteY12891" fmla="*/ 1339679 h 2397608"/>
              <a:gd name="connsiteX12892" fmla="*/ 822365 w 5675092"/>
              <a:gd name="connsiteY12892" fmla="*/ 1334705 h 2397608"/>
              <a:gd name="connsiteX12893" fmla="*/ 814826 w 5675092"/>
              <a:gd name="connsiteY12893" fmla="*/ 1337191 h 2397608"/>
              <a:gd name="connsiteX12894" fmla="*/ 814826 w 5675092"/>
              <a:gd name="connsiteY12894" fmla="*/ 1332217 h 2397608"/>
              <a:gd name="connsiteX12895" fmla="*/ 802265 w 5675092"/>
              <a:gd name="connsiteY12895" fmla="*/ 1337191 h 2397608"/>
              <a:gd name="connsiteX12896" fmla="*/ 794727 w 5675092"/>
              <a:gd name="connsiteY12896" fmla="*/ 1317292 h 2397608"/>
              <a:gd name="connsiteX12897" fmla="*/ 787191 w 5675092"/>
              <a:gd name="connsiteY12897" fmla="*/ 1319778 h 2397608"/>
              <a:gd name="connsiteX12898" fmla="*/ 777140 w 5675092"/>
              <a:gd name="connsiteY12898" fmla="*/ 1317292 h 2397608"/>
              <a:gd name="connsiteX12899" fmla="*/ 773830 w 5675092"/>
              <a:gd name="connsiteY12899" fmla="*/ 1310273 h 2397608"/>
              <a:gd name="connsiteX12900" fmla="*/ 770166 w 5675092"/>
              <a:gd name="connsiteY12900" fmla="*/ 1309865 h 2397608"/>
              <a:gd name="connsiteX12901" fmla="*/ 758004 w 5675092"/>
              <a:gd name="connsiteY12901" fmla="*/ 1312578 h 2397608"/>
              <a:gd name="connsiteX12902" fmla="*/ 757536 w 5675092"/>
              <a:gd name="connsiteY12902" fmla="*/ 1305690 h 2397608"/>
              <a:gd name="connsiteX12903" fmla="*/ 757520 w 5675092"/>
              <a:gd name="connsiteY12903" fmla="*/ 1305461 h 2397608"/>
              <a:gd name="connsiteX12904" fmla="*/ 754528 w 5675092"/>
              <a:gd name="connsiteY12904" fmla="*/ 1304853 h 2397608"/>
              <a:gd name="connsiteX12905" fmla="*/ 738513 w 5675092"/>
              <a:gd name="connsiteY12905" fmla="*/ 1308273 h 2397608"/>
              <a:gd name="connsiteX12906" fmla="*/ 729452 w 5675092"/>
              <a:gd name="connsiteY12906" fmla="*/ 1304485 h 2397608"/>
              <a:gd name="connsiteX12907" fmla="*/ 730032 w 5675092"/>
              <a:gd name="connsiteY12907" fmla="*/ 1300189 h 2397608"/>
              <a:gd name="connsiteX12908" fmla="*/ 734428 w 5675092"/>
              <a:gd name="connsiteY12908" fmla="*/ 1297391 h 2397608"/>
              <a:gd name="connsiteX12909" fmla="*/ 734428 w 5675092"/>
              <a:gd name="connsiteY12909" fmla="*/ 1304853 h 2397608"/>
              <a:gd name="connsiteX12910" fmla="*/ 744480 w 5675092"/>
              <a:gd name="connsiteY12910" fmla="*/ 1304853 h 2397608"/>
              <a:gd name="connsiteX12911" fmla="*/ 746993 w 5675092"/>
              <a:gd name="connsiteY12911" fmla="*/ 1299876 h 2397608"/>
              <a:gd name="connsiteX12912" fmla="*/ 729402 w 5675092"/>
              <a:gd name="connsiteY12912" fmla="*/ 1297391 h 2397608"/>
              <a:gd name="connsiteX12913" fmla="*/ 719355 w 5675092"/>
              <a:gd name="connsiteY12913" fmla="*/ 1297391 h 2397608"/>
              <a:gd name="connsiteX12914" fmla="*/ 726893 w 5675092"/>
              <a:gd name="connsiteY12914" fmla="*/ 1292414 h 2397608"/>
              <a:gd name="connsiteX12915" fmla="*/ 726892 w 5675092"/>
              <a:gd name="connsiteY12915" fmla="*/ 1284952 h 2397608"/>
              <a:gd name="connsiteX12916" fmla="*/ 721867 w 5675092"/>
              <a:gd name="connsiteY12916" fmla="*/ 1289928 h 2397608"/>
              <a:gd name="connsiteX12917" fmla="*/ 711815 w 5675092"/>
              <a:gd name="connsiteY12917" fmla="*/ 1287440 h 2397608"/>
              <a:gd name="connsiteX12918" fmla="*/ 726893 w 5675092"/>
              <a:gd name="connsiteY12918" fmla="*/ 1282463 h 2397608"/>
              <a:gd name="connsiteX12919" fmla="*/ 721867 w 5675092"/>
              <a:gd name="connsiteY12919" fmla="*/ 1272515 h 2397608"/>
              <a:gd name="connsiteX12920" fmla="*/ 696742 w 5675092"/>
              <a:gd name="connsiteY12920" fmla="*/ 1275000 h 2397608"/>
              <a:gd name="connsiteX12921" fmla="*/ 666590 w 5675092"/>
              <a:gd name="connsiteY12921" fmla="*/ 1282463 h 2397608"/>
              <a:gd name="connsiteX12922" fmla="*/ 674130 w 5675092"/>
              <a:gd name="connsiteY12922" fmla="*/ 1282463 h 2397608"/>
              <a:gd name="connsiteX12923" fmla="*/ 669104 w 5675092"/>
              <a:gd name="connsiteY12923" fmla="*/ 1287440 h 2397608"/>
              <a:gd name="connsiteX12924" fmla="*/ 671617 w 5675092"/>
              <a:gd name="connsiteY12924" fmla="*/ 1294902 h 2397608"/>
              <a:gd name="connsiteX12925" fmla="*/ 676643 w 5675092"/>
              <a:gd name="connsiteY12925" fmla="*/ 1287440 h 2397608"/>
              <a:gd name="connsiteX12926" fmla="*/ 679155 w 5675092"/>
              <a:gd name="connsiteY12926" fmla="*/ 1294902 h 2397608"/>
              <a:gd name="connsiteX12927" fmla="*/ 674129 w 5675092"/>
              <a:gd name="connsiteY12927" fmla="*/ 1294902 h 2397608"/>
              <a:gd name="connsiteX12928" fmla="*/ 679155 w 5675092"/>
              <a:gd name="connsiteY12928" fmla="*/ 1302364 h 2397608"/>
              <a:gd name="connsiteX12929" fmla="*/ 654031 w 5675092"/>
              <a:gd name="connsiteY12929" fmla="*/ 1302365 h 2397608"/>
              <a:gd name="connsiteX12930" fmla="*/ 656543 w 5675092"/>
              <a:gd name="connsiteY12930" fmla="*/ 1289928 h 2397608"/>
              <a:gd name="connsiteX12931" fmla="*/ 664082 w 5675092"/>
              <a:gd name="connsiteY12931" fmla="*/ 1284951 h 2397608"/>
              <a:gd name="connsiteX12932" fmla="*/ 661568 w 5675092"/>
              <a:gd name="connsiteY12932" fmla="*/ 1275001 h 2397608"/>
              <a:gd name="connsiteX12933" fmla="*/ 661569 w 5675092"/>
              <a:gd name="connsiteY12933" fmla="*/ 1277489 h 2397608"/>
              <a:gd name="connsiteX12934" fmla="*/ 651517 w 5675092"/>
              <a:gd name="connsiteY12934" fmla="*/ 1282463 h 2397608"/>
              <a:gd name="connsiteX12935" fmla="*/ 643979 w 5675092"/>
              <a:gd name="connsiteY12935" fmla="*/ 1279978 h 2397608"/>
              <a:gd name="connsiteX12936" fmla="*/ 643038 w 5675092"/>
              <a:gd name="connsiteY12936" fmla="*/ 1275623 h 2397608"/>
              <a:gd name="connsiteX12937" fmla="*/ 642385 w 5675092"/>
              <a:gd name="connsiteY12937" fmla="*/ 1275192 h 2397608"/>
              <a:gd name="connsiteX12938" fmla="*/ 643979 w 5675092"/>
              <a:gd name="connsiteY12938" fmla="*/ 1275001 h 2397608"/>
              <a:gd name="connsiteX12939" fmla="*/ 642213 w 5675092"/>
              <a:gd name="connsiteY12939" fmla="*/ 1275079 h 2397608"/>
              <a:gd name="connsiteX12940" fmla="*/ 642385 w 5675092"/>
              <a:gd name="connsiteY12940" fmla="*/ 1275192 h 2397608"/>
              <a:gd name="connsiteX12941" fmla="*/ 633617 w 5675092"/>
              <a:gd name="connsiteY12941" fmla="*/ 1276245 h 2397608"/>
              <a:gd name="connsiteX12942" fmla="*/ 621370 w 5675092"/>
              <a:gd name="connsiteY12942" fmla="*/ 1277489 h 2397608"/>
              <a:gd name="connsiteX12943" fmla="*/ 588705 w 5675092"/>
              <a:gd name="connsiteY12943" fmla="*/ 1275001 h 2397608"/>
              <a:gd name="connsiteX12944" fmla="*/ 556045 w 5675092"/>
              <a:gd name="connsiteY12944" fmla="*/ 1275001 h 2397608"/>
              <a:gd name="connsiteX12945" fmla="*/ 545994 w 5675092"/>
              <a:gd name="connsiteY12945" fmla="*/ 1267538 h 2397608"/>
              <a:gd name="connsiteX12946" fmla="*/ 548507 w 5675092"/>
              <a:gd name="connsiteY12946" fmla="*/ 1277489 h 2397608"/>
              <a:gd name="connsiteX12947" fmla="*/ 540968 w 5675092"/>
              <a:gd name="connsiteY12947" fmla="*/ 1272515 h 2397608"/>
              <a:gd name="connsiteX12948" fmla="*/ 540969 w 5675092"/>
              <a:gd name="connsiteY12948" fmla="*/ 1267538 h 2397608"/>
              <a:gd name="connsiteX12949" fmla="*/ 528408 w 5675092"/>
              <a:gd name="connsiteY12949" fmla="*/ 1265050 h 2397608"/>
              <a:gd name="connsiteX12950" fmla="*/ 493234 w 5675092"/>
              <a:gd name="connsiteY12950" fmla="*/ 1267538 h 2397608"/>
              <a:gd name="connsiteX12951" fmla="*/ 488209 w 5675092"/>
              <a:gd name="connsiteY12951" fmla="*/ 1270026 h 2397608"/>
              <a:gd name="connsiteX12952" fmla="*/ 485696 w 5675092"/>
              <a:gd name="connsiteY12952" fmla="*/ 1260076 h 2397608"/>
              <a:gd name="connsiteX12953" fmla="*/ 465597 w 5675092"/>
              <a:gd name="connsiteY12953" fmla="*/ 1260076 h 2397608"/>
              <a:gd name="connsiteX12954" fmla="*/ 475644 w 5675092"/>
              <a:gd name="connsiteY12954" fmla="*/ 1262564 h 2397608"/>
              <a:gd name="connsiteX12955" fmla="*/ 468109 w 5675092"/>
              <a:gd name="connsiteY12955" fmla="*/ 1270027 h 2397608"/>
              <a:gd name="connsiteX12956" fmla="*/ 468109 w 5675092"/>
              <a:gd name="connsiteY12956" fmla="*/ 1265050 h 2397608"/>
              <a:gd name="connsiteX12957" fmla="*/ 453032 w 5675092"/>
              <a:gd name="connsiteY12957" fmla="*/ 1270027 h 2397608"/>
              <a:gd name="connsiteX12958" fmla="*/ 425397 w 5675092"/>
              <a:gd name="connsiteY12958" fmla="*/ 1267538 h 2397608"/>
              <a:gd name="connsiteX12959" fmla="*/ 427910 w 5675092"/>
              <a:gd name="connsiteY12959" fmla="*/ 1275001 h 2397608"/>
              <a:gd name="connsiteX12960" fmla="*/ 432932 w 5675092"/>
              <a:gd name="connsiteY12960" fmla="*/ 1267538 h 2397608"/>
              <a:gd name="connsiteX12961" fmla="*/ 440471 w 5675092"/>
              <a:gd name="connsiteY12961" fmla="*/ 1272515 h 2397608"/>
              <a:gd name="connsiteX12962" fmla="*/ 463083 w 5675092"/>
              <a:gd name="connsiteY12962" fmla="*/ 1272515 h 2397608"/>
              <a:gd name="connsiteX12963" fmla="*/ 460571 w 5675092"/>
              <a:gd name="connsiteY12963" fmla="*/ 1279977 h 2397608"/>
              <a:gd name="connsiteX12964" fmla="*/ 470622 w 5675092"/>
              <a:gd name="connsiteY12964" fmla="*/ 1284951 h 2397608"/>
              <a:gd name="connsiteX12965" fmla="*/ 475644 w 5675092"/>
              <a:gd name="connsiteY12965" fmla="*/ 1279978 h 2397608"/>
              <a:gd name="connsiteX12966" fmla="*/ 473131 w 5675092"/>
              <a:gd name="connsiteY12966" fmla="*/ 1284952 h 2397608"/>
              <a:gd name="connsiteX12967" fmla="*/ 483183 w 5675092"/>
              <a:gd name="connsiteY12967" fmla="*/ 1287440 h 2397608"/>
              <a:gd name="connsiteX12968" fmla="*/ 478157 w 5675092"/>
              <a:gd name="connsiteY12968" fmla="*/ 1294902 h 2397608"/>
              <a:gd name="connsiteX12969" fmla="*/ 463083 w 5675092"/>
              <a:gd name="connsiteY12969" fmla="*/ 1294902 h 2397608"/>
              <a:gd name="connsiteX12970" fmla="*/ 458057 w 5675092"/>
              <a:gd name="connsiteY12970" fmla="*/ 1292414 h 2397608"/>
              <a:gd name="connsiteX12971" fmla="*/ 453031 w 5675092"/>
              <a:gd name="connsiteY12971" fmla="*/ 1299877 h 2397608"/>
              <a:gd name="connsiteX12972" fmla="*/ 442984 w 5675092"/>
              <a:gd name="connsiteY12972" fmla="*/ 1297391 h 2397608"/>
              <a:gd name="connsiteX12973" fmla="*/ 445497 w 5675092"/>
              <a:gd name="connsiteY12973" fmla="*/ 1289929 h 2397608"/>
              <a:gd name="connsiteX12974" fmla="*/ 442984 w 5675092"/>
              <a:gd name="connsiteY12974" fmla="*/ 1284952 h 2397608"/>
              <a:gd name="connsiteX12975" fmla="*/ 437958 w 5675092"/>
              <a:gd name="connsiteY12975" fmla="*/ 1287439 h 2397608"/>
              <a:gd name="connsiteX12976" fmla="*/ 440471 w 5675092"/>
              <a:gd name="connsiteY12976" fmla="*/ 1292414 h 2397608"/>
              <a:gd name="connsiteX12977" fmla="*/ 427910 w 5675092"/>
              <a:gd name="connsiteY12977" fmla="*/ 1284951 h 2397608"/>
              <a:gd name="connsiteX12978" fmla="*/ 425397 w 5675092"/>
              <a:gd name="connsiteY12978" fmla="*/ 1284952 h 2397608"/>
              <a:gd name="connsiteX12979" fmla="*/ 427910 w 5675092"/>
              <a:gd name="connsiteY12979" fmla="*/ 1292414 h 2397608"/>
              <a:gd name="connsiteX12980" fmla="*/ 415346 w 5675092"/>
              <a:gd name="connsiteY12980" fmla="*/ 1289928 h 2397608"/>
              <a:gd name="connsiteX12981" fmla="*/ 422884 w 5675092"/>
              <a:gd name="connsiteY12981" fmla="*/ 1289929 h 2397608"/>
              <a:gd name="connsiteX12982" fmla="*/ 417859 w 5675092"/>
              <a:gd name="connsiteY12982" fmla="*/ 1297391 h 2397608"/>
              <a:gd name="connsiteX12983" fmla="*/ 405298 w 5675092"/>
              <a:gd name="connsiteY12983" fmla="*/ 1297391 h 2397608"/>
              <a:gd name="connsiteX12984" fmla="*/ 410320 w 5675092"/>
              <a:gd name="connsiteY12984" fmla="*/ 1289928 h 2397608"/>
              <a:gd name="connsiteX12985" fmla="*/ 400272 w 5675092"/>
              <a:gd name="connsiteY12985" fmla="*/ 1279978 h 2397608"/>
              <a:gd name="connsiteX12986" fmla="*/ 407811 w 5675092"/>
              <a:gd name="connsiteY12986" fmla="*/ 1279977 h 2397608"/>
              <a:gd name="connsiteX12987" fmla="*/ 412833 w 5675092"/>
              <a:gd name="connsiteY12987" fmla="*/ 1287440 h 2397608"/>
              <a:gd name="connsiteX12988" fmla="*/ 422884 w 5675092"/>
              <a:gd name="connsiteY12988" fmla="*/ 1284951 h 2397608"/>
              <a:gd name="connsiteX12989" fmla="*/ 425397 w 5675092"/>
              <a:gd name="connsiteY12989" fmla="*/ 1279977 h 2397608"/>
              <a:gd name="connsiteX12990" fmla="*/ 417859 w 5675092"/>
              <a:gd name="connsiteY12990" fmla="*/ 1279978 h 2397608"/>
              <a:gd name="connsiteX12991" fmla="*/ 415345 w 5675092"/>
              <a:gd name="connsiteY12991" fmla="*/ 1267538 h 2397608"/>
              <a:gd name="connsiteX12992" fmla="*/ 410320 w 5675092"/>
              <a:gd name="connsiteY12992" fmla="*/ 1265050 h 2397608"/>
              <a:gd name="connsiteX12993" fmla="*/ 405297 w 5675092"/>
              <a:gd name="connsiteY12993" fmla="*/ 1275001 h 2397608"/>
              <a:gd name="connsiteX12994" fmla="*/ 407811 w 5675092"/>
              <a:gd name="connsiteY12994" fmla="*/ 1267538 h 2397608"/>
              <a:gd name="connsiteX12995" fmla="*/ 402785 w 5675092"/>
              <a:gd name="connsiteY12995" fmla="*/ 1267538 h 2397608"/>
              <a:gd name="connsiteX12996" fmla="*/ 387707 w 5675092"/>
              <a:gd name="connsiteY12996" fmla="*/ 1270027 h 2397608"/>
              <a:gd name="connsiteX12997" fmla="*/ 390220 w 5675092"/>
              <a:gd name="connsiteY12997" fmla="*/ 1279978 h 2397608"/>
              <a:gd name="connsiteX12998" fmla="*/ 395246 w 5675092"/>
              <a:gd name="connsiteY12998" fmla="*/ 1277489 h 2397608"/>
              <a:gd name="connsiteX12999" fmla="*/ 397759 w 5675092"/>
              <a:gd name="connsiteY12999" fmla="*/ 1287439 h 2397608"/>
              <a:gd name="connsiteX13000" fmla="*/ 395246 w 5675092"/>
              <a:gd name="connsiteY13000" fmla="*/ 1292414 h 2397608"/>
              <a:gd name="connsiteX13001" fmla="*/ 372633 w 5675092"/>
              <a:gd name="connsiteY13001" fmla="*/ 1282463 h 2397608"/>
              <a:gd name="connsiteX13002" fmla="*/ 350729 w 5675092"/>
              <a:gd name="connsiteY13002" fmla="*/ 1282814 h 2397608"/>
              <a:gd name="connsiteX13003" fmla="*/ 348494 w 5675092"/>
              <a:gd name="connsiteY13003" fmla="*/ 1280738 h 2397608"/>
              <a:gd name="connsiteX13004" fmla="*/ 354105 w 5675092"/>
              <a:gd name="connsiteY13004" fmla="*/ 1281841 h 2397608"/>
              <a:gd name="connsiteX13005" fmla="*/ 365097 w 5675092"/>
              <a:gd name="connsiteY13005" fmla="*/ 1275001 h 2397608"/>
              <a:gd name="connsiteX13006" fmla="*/ 380173 w 5675092"/>
              <a:gd name="connsiteY13006" fmla="*/ 1277489 h 2397608"/>
              <a:gd name="connsiteX13007" fmla="*/ 377660 w 5675092"/>
              <a:gd name="connsiteY13007" fmla="*/ 1267538 h 2397608"/>
              <a:gd name="connsiteX13008" fmla="*/ 375147 w 5675092"/>
              <a:gd name="connsiteY13008" fmla="*/ 1272515 h 2397608"/>
              <a:gd name="connsiteX13009" fmla="*/ 370121 w 5675092"/>
              <a:gd name="connsiteY13009" fmla="*/ 1275001 h 2397608"/>
              <a:gd name="connsiteX13010" fmla="*/ 370121 w 5675092"/>
              <a:gd name="connsiteY13010" fmla="*/ 1267538 h 2397608"/>
              <a:gd name="connsiteX13011" fmla="*/ 332435 w 5675092"/>
              <a:gd name="connsiteY13011" fmla="*/ 1270027 h 2397608"/>
              <a:gd name="connsiteX13012" fmla="*/ 329922 w 5675092"/>
              <a:gd name="connsiteY13012" fmla="*/ 1279978 h 2397608"/>
              <a:gd name="connsiteX13013" fmla="*/ 327410 w 5675092"/>
              <a:gd name="connsiteY13013" fmla="*/ 1282463 h 2397608"/>
              <a:gd name="connsiteX13014" fmla="*/ 327410 w 5675092"/>
              <a:gd name="connsiteY13014" fmla="*/ 1270027 h 2397608"/>
              <a:gd name="connsiteX13015" fmla="*/ 314848 w 5675092"/>
              <a:gd name="connsiteY13015" fmla="*/ 1272515 h 2397608"/>
              <a:gd name="connsiteX13016" fmla="*/ 309823 w 5675092"/>
              <a:gd name="connsiteY13016" fmla="*/ 1260076 h 2397608"/>
              <a:gd name="connsiteX13017" fmla="*/ 294748 w 5675092"/>
              <a:gd name="connsiteY13017" fmla="*/ 1265050 h 2397608"/>
              <a:gd name="connsiteX13018" fmla="*/ 292236 w 5675092"/>
              <a:gd name="connsiteY13018" fmla="*/ 1272515 h 2397608"/>
              <a:gd name="connsiteX13019" fmla="*/ 287211 w 5675092"/>
              <a:gd name="connsiteY13019" fmla="*/ 1267538 h 2397608"/>
              <a:gd name="connsiteX13020" fmla="*/ 287211 w 5675092"/>
              <a:gd name="connsiteY13020" fmla="*/ 1275000 h 2397608"/>
              <a:gd name="connsiteX13021" fmla="*/ 274649 w 5675092"/>
              <a:gd name="connsiteY13021" fmla="*/ 1272515 h 2397608"/>
              <a:gd name="connsiteX13022" fmla="*/ 274649 w 5675092"/>
              <a:gd name="connsiteY13022" fmla="*/ 1265050 h 2397608"/>
              <a:gd name="connsiteX13023" fmla="*/ 259574 w 5675092"/>
              <a:gd name="connsiteY13023" fmla="*/ 1265050 h 2397608"/>
              <a:gd name="connsiteX13024" fmla="*/ 262086 w 5675092"/>
              <a:gd name="connsiteY13024" fmla="*/ 1270027 h 2397608"/>
              <a:gd name="connsiteX13025" fmla="*/ 254549 w 5675092"/>
              <a:gd name="connsiteY13025" fmla="*/ 1272515 h 2397608"/>
              <a:gd name="connsiteX13026" fmla="*/ 257062 w 5675092"/>
              <a:gd name="connsiteY13026" fmla="*/ 1270027 h 2397608"/>
              <a:gd name="connsiteX13027" fmla="*/ 214349 w 5675092"/>
              <a:gd name="connsiteY13027" fmla="*/ 1267538 h 2397608"/>
              <a:gd name="connsiteX13028" fmla="*/ 194249 w 5675092"/>
              <a:gd name="connsiteY13028" fmla="*/ 1260076 h 2397608"/>
              <a:gd name="connsiteX13029" fmla="*/ 164100 w 5675092"/>
              <a:gd name="connsiteY13029" fmla="*/ 1262564 h 2397608"/>
              <a:gd name="connsiteX13030" fmla="*/ 191737 w 5675092"/>
              <a:gd name="connsiteY13030" fmla="*/ 1257588 h 2397608"/>
              <a:gd name="connsiteX13031" fmla="*/ 191737 w 5675092"/>
              <a:gd name="connsiteY13031" fmla="*/ 1252614 h 2397608"/>
              <a:gd name="connsiteX13032" fmla="*/ 174151 w 5675092"/>
              <a:gd name="connsiteY13032" fmla="*/ 1255102 h 2397608"/>
              <a:gd name="connsiteX13033" fmla="*/ 176662 w 5675092"/>
              <a:gd name="connsiteY13033" fmla="*/ 1247637 h 2397608"/>
              <a:gd name="connsiteX13034" fmla="*/ 166613 w 5675092"/>
              <a:gd name="connsiteY13034" fmla="*/ 1255102 h 2397608"/>
              <a:gd name="connsiteX13035" fmla="*/ 171638 w 5675092"/>
              <a:gd name="connsiteY13035" fmla="*/ 1247636 h 2397608"/>
              <a:gd name="connsiteX13036" fmla="*/ 149026 w 5675092"/>
              <a:gd name="connsiteY13036" fmla="*/ 1252614 h 2397608"/>
              <a:gd name="connsiteX13037" fmla="*/ 151538 w 5675092"/>
              <a:gd name="connsiteY13037" fmla="*/ 1260076 h 2397608"/>
              <a:gd name="connsiteX13038" fmla="*/ 146513 w 5675092"/>
              <a:gd name="connsiteY13038" fmla="*/ 1255102 h 2397608"/>
              <a:gd name="connsiteX13039" fmla="*/ 146513 w 5675092"/>
              <a:gd name="connsiteY13039" fmla="*/ 1260076 h 2397608"/>
              <a:gd name="connsiteX13040" fmla="*/ 121388 w 5675092"/>
              <a:gd name="connsiteY13040" fmla="*/ 1240174 h 2397608"/>
              <a:gd name="connsiteX13041" fmla="*/ 106313 w 5675092"/>
              <a:gd name="connsiteY13041" fmla="*/ 1237686 h 2397608"/>
              <a:gd name="connsiteX13042" fmla="*/ 101289 w 5675092"/>
              <a:gd name="connsiteY13042" fmla="*/ 1245151 h 2397608"/>
              <a:gd name="connsiteX13043" fmla="*/ 86214 w 5675092"/>
              <a:gd name="connsiteY13043" fmla="*/ 1247637 h 2397608"/>
              <a:gd name="connsiteX13044" fmla="*/ 86214 w 5675092"/>
              <a:gd name="connsiteY13044" fmla="*/ 1240174 h 2397608"/>
              <a:gd name="connsiteX13045" fmla="*/ 81189 w 5675092"/>
              <a:gd name="connsiteY13045" fmla="*/ 1242663 h 2397608"/>
              <a:gd name="connsiteX13046" fmla="*/ 73652 w 5675092"/>
              <a:gd name="connsiteY13046" fmla="*/ 1250125 h 2397608"/>
              <a:gd name="connsiteX13047" fmla="*/ 71139 w 5675092"/>
              <a:gd name="connsiteY13047" fmla="*/ 1240174 h 2397608"/>
              <a:gd name="connsiteX13048" fmla="*/ 63602 w 5675092"/>
              <a:gd name="connsiteY13048" fmla="*/ 1245151 h 2397608"/>
              <a:gd name="connsiteX13049" fmla="*/ 61089 w 5675092"/>
              <a:gd name="connsiteY13049" fmla="*/ 1240174 h 2397608"/>
              <a:gd name="connsiteX13050" fmla="*/ 46014 w 5675092"/>
              <a:gd name="connsiteY13050" fmla="*/ 1240174 h 2397608"/>
              <a:gd name="connsiteX13051" fmla="*/ 48527 w 5675092"/>
              <a:gd name="connsiteY13051" fmla="*/ 1245151 h 2397608"/>
              <a:gd name="connsiteX13052" fmla="*/ 38477 w 5675092"/>
              <a:gd name="connsiteY13052" fmla="*/ 1232712 h 2397608"/>
              <a:gd name="connsiteX13053" fmla="*/ 20890 w 5675092"/>
              <a:gd name="connsiteY13053" fmla="*/ 1232712 h 2397608"/>
              <a:gd name="connsiteX13054" fmla="*/ 25915 w 5675092"/>
              <a:gd name="connsiteY13054" fmla="*/ 1232712 h 2397608"/>
              <a:gd name="connsiteX13055" fmla="*/ 25914 w 5675092"/>
              <a:gd name="connsiteY13055" fmla="*/ 1227738 h 2397608"/>
              <a:gd name="connsiteX13056" fmla="*/ 18377 w 5675092"/>
              <a:gd name="connsiteY13056" fmla="*/ 1225250 h 2397608"/>
              <a:gd name="connsiteX13057" fmla="*/ 13352 w 5675092"/>
              <a:gd name="connsiteY13057" fmla="*/ 1225250 h 2397608"/>
              <a:gd name="connsiteX13058" fmla="*/ 35965 w 5675092"/>
              <a:gd name="connsiteY13058" fmla="*/ 1222761 h 2397608"/>
              <a:gd name="connsiteX13059" fmla="*/ 40990 w 5675092"/>
              <a:gd name="connsiteY13059" fmla="*/ 1230223 h 2397608"/>
              <a:gd name="connsiteX13060" fmla="*/ 40989 w 5675092"/>
              <a:gd name="connsiteY13060" fmla="*/ 1225250 h 2397608"/>
              <a:gd name="connsiteX13061" fmla="*/ 66114 w 5675092"/>
              <a:gd name="connsiteY13061" fmla="*/ 1230224 h 2397608"/>
              <a:gd name="connsiteX13062" fmla="*/ 66115 w 5675092"/>
              <a:gd name="connsiteY13062" fmla="*/ 1222761 h 2397608"/>
              <a:gd name="connsiteX13063" fmla="*/ 98776 w 5675092"/>
              <a:gd name="connsiteY13063" fmla="*/ 1230224 h 2397608"/>
              <a:gd name="connsiteX13064" fmla="*/ 138975 w 5675092"/>
              <a:gd name="connsiteY13064" fmla="*/ 1232712 h 2397608"/>
              <a:gd name="connsiteX13065" fmla="*/ 149026 w 5675092"/>
              <a:gd name="connsiteY13065" fmla="*/ 1235201 h 2397608"/>
              <a:gd name="connsiteX13066" fmla="*/ 149025 w 5675092"/>
              <a:gd name="connsiteY13066" fmla="*/ 1245151 h 2397608"/>
              <a:gd name="connsiteX13067" fmla="*/ 154050 w 5675092"/>
              <a:gd name="connsiteY13067" fmla="*/ 1245151 h 2397608"/>
              <a:gd name="connsiteX13068" fmla="*/ 154050 w 5675092"/>
              <a:gd name="connsiteY13068" fmla="*/ 1240174 h 2397608"/>
              <a:gd name="connsiteX13069" fmla="*/ 196762 w 5675092"/>
              <a:gd name="connsiteY13069" fmla="*/ 1235200 h 2397608"/>
              <a:gd name="connsiteX13070" fmla="*/ 171638 w 5675092"/>
              <a:gd name="connsiteY13070" fmla="*/ 1220273 h 2397608"/>
              <a:gd name="connsiteX13071" fmla="*/ 169125 w 5675092"/>
              <a:gd name="connsiteY13071" fmla="*/ 1227738 h 2397608"/>
              <a:gd name="connsiteX13072" fmla="*/ 164100 w 5675092"/>
              <a:gd name="connsiteY13072" fmla="*/ 1220273 h 2397608"/>
              <a:gd name="connsiteX13073" fmla="*/ 156563 w 5675092"/>
              <a:gd name="connsiteY13073" fmla="*/ 1225250 h 2397608"/>
              <a:gd name="connsiteX13074" fmla="*/ 161588 w 5675092"/>
              <a:gd name="connsiteY13074" fmla="*/ 1220273 h 2397608"/>
              <a:gd name="connsiteX13075" fmla="*/ 151538 w 5675092"/>
              <a:gd name="connsiteY13075" fmla="*/ 1220273 h 2397608"/>
              <a:gd name="connsiteX13076" fmla="*/ 149025 w 5675092"/>
              <a:gd name="connsiteY13076" fmla="*/ 1210322 h 2397608"/>
              <a:gd name="connsiteX13077" fmla="*/ 159075 w 5675092"/>
              <a:gd name="connsiteY13077" fmla="*/ 1215298 h 2397608"/>
              <a:gd name="connsiteX13078" fmla="*/ 179174 w 5675092"/>
              <a:gd name="connsiteY13078" fmla="*/ 1217787 h 2397608"/>
              <a:gd name="connsiteX13079" fmla="*/ 181687 w 5675092"/>
              <a:gd name="connsiteY13079" fmla="*/ 1210322 h 2397608"/>
              <a:gd name="connsiteX13080" fmla="*/ 161588 w 5675092"/>
              <a:gd name="connsiteY13080" fmla="*/ 1197886 h 2397608"/>
              <a:gd name="connsiteX13081" fmla="*/ 164100 w 5675092"/>
              <a:gd name="connsiteY13081" fmla="*/ 1195397 h 2397608"/>
              <a:gd name="connsiteX13082" fmla="*/ 174150 w 5675092"/>
              <a:gd name="connsiteY13082" fmla="*/ 1200374 h 2397608"/>
              <a:gd name="connsiteX13083" fmla="*/ 184200 w 5675092"/>
              <a:gd name="connsiteY13083" fmla="*/ 1197885 h 2397608"/>
              <a:gd name="connsiteX13084" fmla="*/ 199274 w 5675092"/>
              <a:gd name="connsiteY13084" fmla="*/ 1202860 h 2397608"/>
              <a:gd name="connsiteX13085" fmla="*/ 199275 w 5675092"/>
              <a:gd name="connsiteY13085" fmla="*/ 1197886 h 2397608"/>
              <a:gd name="connsiteX13086" fmla="*/ 209324 w 5675092"/>
              <a:gd name="connsiteY13086" fmla="*/ 1212810 h 2397608"/>
              <a:gd name="connsiteX13087" fmla="*/ 211837 w 5675092"/>
              <a:gd name="connsiteY13087" fmla="*/ 1205348 h 2397608"/>
              <a:gd name="connsiteX13088" fmla="*/ 216862 w 5675092"/>
              <a:gd name="connsiteY13088" fmla="*/ 1210322 h 2397608"/>
              <a:gd name="connsiteX13089" fmla="*/ 214350 w 5675092"/>
              <a:gd name="connsiteY13089" fmla="*/ 1212811 h 2397608"/>
              <a:gd name="connsiteX13090" fmla="*/ 221887 w 5675092"/>
              <a:gd name="connsiteY13090" fmla="*/ 1207836 h 2397608"/>
              <a:gd name="connsiteX13091" fmla="*/ 231937 w 5675092"/>
              <a:gd name="connsiteY13091" fmla="*/ 1215299 h 2397608"/>
              <a:gd name="connsiteX13092" fmla="*/ 226911 w 5675092"/>
              <a:gd name="connsiteY13092" fmla="*/ 1200374 h 2397608"/>
              <a:gd name="connsiteX13093" fmla="*/ 224399 w 5675092"/>
              <a:gd name="connsiteY13093" fmla="*/ 1195397 h 2397608"/>
              <a:gd name="connsiteX13094" fmla="*/ 221887 w 5675092"/>
              <a:gd name="connsiteY13094" fmla="*/ 1202860 h 2397608"/>
              <a:gd name="connsiteX13095" fmla="*/ 189225 w 5675092"/>
              <a:gd name="connsiteY13095" fmla="*/ 1195398 h 2397608"/>
              <a:gd name="connsiteX13096" fmla="*/ 199274 w 5675092"/>
              <a:gd name="connsiteY13096" fmla="*/ 1180473 h 2397608"/>
              <a:gd name="connsiteX13097" fmla="*/ 209324 w 5675092"/>
              <a:gd name="connsiteY13097" fmla="*/ 1182960 h 2397608"/>
              <a:gd name="connsiteX13098" fmla="*/ 209324 w 5675092"/>
              <a:gd name="connsiteY13098" fmla="*/ 1177984 h 2397608"/>
              <a:gd name="connsiteX13099" fmla="*/ 219374 w 5675092"/>
              <a:gd name="connsiteY13099" fmla="*/ 1185447 h 2397608"/>
              <a:gd name="connsiteX13100" fmla="*/ 229424 w 5675092"/>
              <a:gd name="connsiteY13100" fmla="*/ 1180473 h 2397608"/>
              <a:gd name="connsiteX13101" fmla="*/ 206812 w 5675092"/>
              <a:gd name="connsiteY13101" fmla="*/ 1185447 h 2397608"/>
              <a:gd name="connsiteX13102" fmla="*/ 249524 w 5675092"/>
              <a:gd name="connsiteY13102" fmla="*/ 1192908 h 2397608"/>
              <a:gd name="connsiteX13103" fmla="*/ 247011 w 5675092"/>
              <a:gd name="connsiteY13103" fmla="*/ 1180473 h 2397608"/>
              <a:gd name="connsiteX13104" fmla="*/ 241987 w 5675092"/>
              <a:gd name="connsiteY13104" fmla="*/ 1187935 h 2397608"/>
              <a:gd name="connsiteX13105" fmla="*/ 241987 w 5675092"/>
              <a:gd name="connsiteY13105" fmla="*/ 1182960 h 2397608"/>
              <a:gd name="connsiteX13106" fmla="*/ 229424 w 5675092"/>
              <a:gd name="connsiteY13106" fmla="*/ 1185447 h 2397608"/>
              <a:gd name="connsiteX13107" fmla="*/ 236962 w 5675092"/>
              <a:gd name="connsiteY13107" fmla="*/ 1175495 h 2397608"/>
              <a:gd name="connsiteX13108" fmla="*/ 216862 w 5675092"/>
              <a:gd name="connsiteY13108" fmla="*/ 1173010 h 2397608"/>
              <a:gd name="connsiteX13109" fmla="*/ 199274 w 5675092"/>
              <a:gd name="connsiteY13109" fmla="*/ 1177984 h 2397608"/>
              <a:gd name="connsiteX13110" fmla="*/ 204299 w 5675092"/>
              <a:gd name="connsiteY13110" fmla="*/ 1160571 h 2397608"/>
              <a:gd name="connsiteX13111" fmla="*/ 216862 w 5675092"/>
              <a:gd name="connsiteY13111" fmla="*/ 1168033 h 2397608"/>
              <a:gd name="connsiteX13112" fmla="*/ 224399 w 5675092"/>
              <a:gd name="connsiteY13112" fmla="*/ 1158083 h 2397608"/>
              <a:gd name="connsiteX13113" fmla="*/ 214349 w 5675092"/>
              <a:gd name="connsiteY13113" fmla="*/ 1155597 h 2397608"/>
              <a:gd name="connsiteX13114" fmla="*/ 216862 w 5675092"/>
              <a:gd name="connsiteY13114" fmla="*/ 1153109 h 2397608"/>
              <a:gd name="connsiteX13115" fmla="*/ 209324 w 5675092"/>
              <a:gd name="connsiteY13115" fmla="*/ 1145646 h 2397608"/>
              <a:gd name="connsiteX13116" fmla="*/ 226912 w 5675092"/>
              <a:gd name="connsiteY13116" fmla="*/ 1148131 h 2397608"/>
              <a:gd name="connsiteX13117" fmla="*/ 224399 w 5675092"/>
              <a:gd name="connsiteY13117" fmla="*/ 1140669 h 2397608"/>
              <a:gd name="connsiteX13118" fmla="*/ 219374 w 5675092"/>
              <a:gd name="connsiteY13118" fmla="*/ 1135695 h 2397608"/>
              <a:gd name="connsiteX13119" fmla="*/ 214349 w 5675092"/>
              <a:gd name="connsiteY13119" fmla="*/ 1140670 h 2397608"/>
              <a:gd name="connsiteX13120" fmla="*/ 209324 w 5675092"/>
              <a:gd name="connsiteY13120" fmla="*/ 1138184 h 2397608"/>
              <a:gd name="connsiteX13121" fmla="*/ 226912 w 5675092"/>
              <a:gd name="connsiteY13121" fmla="*/ 1133207 h 2397608"/>
              <a:gd name="connsiteX13122" fmla="*/ 211837 w 5675092"/>
              <a:gd name="connsiteY13122" fmla="*/ 1128233 h 2397608"/>
              <a:gd name="connsiteX13123" fmla="*/ 201787 w 5675092"/>
              <a:gd name="connsiteY13123" fmla="*/ 1125745 h 2397608"/>
              <a:gd name="connsiteX13124" fmla="*/ 196763 w 5675092"/>
              <a:gd name="connsiteY13124" fmla="*/ 1125745 h 2397608"/>
              <a:gd name="connsiteX13125" fmla="*/ 184200 w 5675092"/>
              <a:gd name="connsiteY13125" fmla="*/ 1123257 h 2397608"/>
              <a:gd name="connsiteX13126" fmla="*/ 189225 w 5675092"/>
              <a:gd name="connsiteY13126" fmla="*/ 1113305 h 2397608"/>
              <a:gd name="connsiteX13127" fmla="*/ 184200 w 5675092"/>
              <a:gd name="connsiteY13127" fmla="*/ 1110820 h 2397608"/>
              <a:gd name="connsiteX13128" fmla="*/ 181687 w 5675092"/>
              <a:gd name="connsiteY13128" fmla="*/ 1118282 h 2397608"/>
              <a:gd name="connsiteX13129" fmla="*/ 156562 w 5675092"/>
              <a:gd name="connsiteY13129" fmla="*/ 1120768 h 2397608"/>
              <a:gd name="connsiteX13130" fmla="*/ 154050 w 5675092"/>
              <a:gd name="connsiteY13130" fmla="*/ 1113306 h 2397608"/>
              <a:gd name="connsiteX13131" fmla="*/ 164100 w 5675092"/>
              <a:gd name="connsiteY13131" fmla="*/ 1108332 h 2397608"/>
              <a:gd name="connsiteX13132" fmla="*/ 166613 w 5675092"/>
              <a:gd name="connsiteY13132" fmla="*/ 1095892 h 2397608"/>
              <a:gd name="connsiteX13133" fmla="*/ 159075 w 5675092"/>
              <a:gd name="connsiteY13133" fmla="*/ 1090918 h 2397608"/>
              <a:gd name="connsiteX13134" fmla="*/ 184200 w 5675092"/>
              <a:gd name="connsiteY13134" fmla="*/ 1090918 h 2397608"/>
              <a:gd name="connsiteX13135" fmla="*/ 191737 w 5675092"/>
              <a:gd name="connsiteY13135" fmla="*/ 1080967 h 2397608"/>
              <a:gd name="connsiteX13136" fmla="*/ 186712 w 5675092"/>
              <a:gd name="connsiteY13136" fmla="*/ 1071016 h 2397608"/>
              <a:gd name="connsiteX13137" fmla="*/ 201787 w 5675092"/>
              <a:gd name="connsiteY13137" fmla="*/ 1068529 h 2397608"/>
              <a:gd name="connsiteX13138" fmla="*/ 201787 w 5675092"/>
              <a:gd name="connsiteY13138" fmla="*/ 1075991 h 2397608"/>
              <a:gd name="connsiteX13139" fmla="*/ 229424 w 5675092"/>
              <a:gd name="connsiteY13139" fmla="*/ 1080967 h 2397608"/>
              <a:gd name="connsiteX13140" fmla="*/ 226912 w 5675092"/>
              <a:gd name="connsiteY13140" fmla="*/ 1073505 h 2397608"/>
              <a:gd name="connsiteX13141" fmla="*/ 236962 w 5675092"/>
              <a:gd name="connsiteY13141" fmla="*/ 1058578 h 2397608"/>
              <a:gd name="connsiteX13142" fmla="*/ 239474 w 5675092"/>
              <a:gd name="connsiteY13142" fmla="*/ 1066043 h 2397608"/>
              <a:gd name="connsiteX13143" fmla="*/ 248307 w 5675092"/>
              <a:gd name="connsiteY13143" fmla="*/ 1049601 h 2397608"/>
              <a:gd name="connsiteX13144" fmla="*/ 252856 w 5675092"/>
              <a:gd name="connsiteY13144" fmla="*/ 1048893 h 2397608"/>
              <a:gd name="connsiteX13145" fmla="*/ 252664 w 5675092"/>
              <a:gd name="connsiteY13145" fmla="*/ 1049250 h 2397608"/>
              <a:gd name="connsiteX13146" fmla="*/ 247012 w 5675092"/>
              <a:gd name="connsiteY13146" fmla="*/ 1053603 h 2397608"/>
              <a:gd name="connsiteX13147" fmla="*/ 247011 w 5675092"/>
              <a:gd name="connsiteY13147" fmla="*/ 1058578 h 2397608"/>
              <a:gd name="connsiteX13148" fmla="*/ 262086 w 5675092"/>
              <a:gd name="connsiteY13148" fmla="*/ 1056092 h 2397608"/>
              <a:gd name="connsiteX13149" fmla="*/ 267111 w 5675092"/>
              <a:gd name="connsiteY13149" fmla="*/ 1061066 h 2397608"/>
              <a:gd name="connsiteX13150" fmla="*/ 262086 w 5675092"/>
              <a:gd name="connsiteY13150" fmla="*/ 1063554 h 2397608"/>
              <a:gd name="connsiteX13151" fmla="*/ 272136 w 5675092"/>
              <a:gd name="connsiteY13151" fmla="*/ 1066043 h 2397608"/>
              <a:gd name="connsiteX13152" fmla="*/ 292235 w 5675092"/>
              <a:gd name="connsiteY13152" fmla="*/ 1061066 h 2397608"/>
              <a:gd name="connsiteX13153" fmla="*/ 289723 w 5675092"/>
              <a:gd name="connsiteY13153" fmla="*/ 1073505 h 2397608"/>
              <a:gd name="connsiteX13154" fmla="*/ 274648 w 5675092"/>
              <a:gd name="connsiteY13154" fmla="*/ 1071017 h 2397608"/>
              <a:gd name="connsiteX13155" fmla="*/ 274649 w 5675092"/>
              <a:gd name="connsiteY13155" fmla="*/ 1078479 h 2397608"/>
              <a:gd name="connsiteX13156" fmla="*/ 272136 w 5675092"/>
              <a:gd name="connsiteY13156" fmla="*/ 1071017 h 2397608"/>
              <a:gd name="connsiteX13157" fmla="*/ 264599 w 5675092"/>
              <a:gd name="connsiteY13157" fmla="*/ 1073505 h 2397608"/>
              <a:gd name="connsiteX13158" fmla="*/ 257061 w 5675092"/>
              <a:gd name="connsiteY13158" fmla="*/ 1088430 h 2397608"/>
              <a:gd name="connsiteX13159" fmla="*/ 262086 w 5675092"/>
              <a:gd name="connsiteY13159" fmla="*/ 1098381 h 2397608"/>
              <a:gd name="connsiteX13160" fmla="*/ 312335 w 5675092"/>
              <a:gd name="connsiteY13160" fmla="*/ 1105843 h 2397608"/>
              <a:gd name="connsiteX13161" fmla="*/ 302286 w 5675092"/>
              <a:gd name="connsiteY13161" fmla="*/ 1113305 h 2397608"/>
              <a:gd name="connsiteX13162" fmla="*/ 312335 w 5675092"/>
              <a:gd name="connsiteY13162" fmla="*/ 1115794 h 2397608"/>
              <a:gd name="connsiteX13163" fmla="*/ 319873 w 5675092"/>
              <a:gd name="connsiteY13163" fmla="*/ 1125744 h 2397608"/>
              <a:gd name="connsiteX13164" fmla="*/ 314848 w 5675092"/>
              <a:gd name="connsiteY13164" fmla="*/ 1130719 h 2397608"/>
              <a:gd name="connsiteX13165" fmla="*/ 322385 w 5675092"/>
              <a:gd name="connsiteY13165" fmla="*/ 1148132 h 2397608"/>
              <a:gd name="connsiteX13166" fmla="*/ 317360 w 5675092"/>
              <a:gd name="connsiteY13166" fmla="*/ 1143158 h 2397608"/>
              <a:gd name="connsiteX13167" fmla="*/ 327410 w 5675092"/>
              <a:gd name="connsiteY13167" fmla="*/ 1155597 h 2397608"/>
              <a:gd name="connsiteX13168" fmla="*/ 312335 w 5675092"/>
              <a:gd name="connsiteY13168" fmla="*/ 1160571 h 2397608"/>
              <a:gd name="connsiteX13169" fmla="*/ 307310 w 5675092"/>
              <a:gd name="connsiteY13169" fmla="*/ 1168033 h 2397608"/>
              <a:gd name="connsiteX13170" fmla="*/ 318263 w 5675092"/>
              <a:gd name="connsiteY13170" fmla="*/ 1166983 h 2397608"/>
              <a:gd name="connsiteX13171" fmla="*/ 321037 w 5675092"/>
              <a:gd name="connsiteY13171" fmla="*/ 1166015 h 2397608"/>
              <a:gd name="connsiteX13172" fmla="*/ 319873 w 5675092"/>
              <a:gd name="connsiteY13172" fmla="*/ 1168033 h 2397608"/>
              <a:gd name="connsiteX13173" fmla="*/ 322385 w 5675092"/>
              <a:gd name="connsiteY13173" fmla="*/ 1168033 h 2397608"/>
              <a:gd name="connsiteX13174" fmla="*/ 319873 w 5675092"/>
              <a:gd name="connsiteY13174" fmla="*/ 1173010 h 2397608"/>
              <a:gd name="connsiteX13175" fmla="*/ 324897 w 5675092"/>
              <a:gd name="connsiteY13175" fmla="*/ 1170522 h 2397608"/>
              <a:gd name="connsiteX13176" fmla="*/ 332435 w 5675092"/>
              <a:gd name="connsiteY13176" fmla="*/ 1175496 h 2397608"/>
              <a:gd name="connsiteX13177" fmla="*/ 327410 w 5675092"/>
              <a:gd name="connsiteY13177" fmla="*/ 1185447 h 2397608"/>
              <a:gd name="connsiteX13178" fmla="*/ 324898 w 5675092"/>
              <a:gd name="connsiteY13178" fmla="*/ 1177984 h 2397608"/>
              <a:gd name="connsiteX13179" fmla="*/ 289723 w 5675092"/>
              <a:gd name="connsiteY13179" fmla="*/ 1190423 h 2397608"/>
              <a:gd name="connsiteX13180" fmla="*/ 289723 w 5675092"/>
              <a:gd name="connsiteY13180" fmla="*/ 1185447 h 2397608"/>
              <a:gd name="connsiteX13181" fmla="*/ 287210 w 5675092"/>
              <a:gd name="connsiteY13181" fmla="*/ 1190423 h 2397608"/>
              <a:gd name="connsiteX13182" fmla="*/ 269624 w 5675092"/>
              <a:gd name="connsiteY13182" fmla="*/ 1190423 h 2397608"/>
              <a:gd name="connsiteX13183" fmla="*/ 268813 w 5675092"/>
              <a:gd name="connsiteY13183" fmla="*/ 1188454 h 2397608"/>
              <a:gd name="connsiteX13184" fmla="*/ 269623 w 5675092"/>
              <a:gd name="connsiteY13184" fmla="*/ 1187935 h 2397608"/>
              <a:gd name="connsiteX13185" fmla="*/ 268446 w 5675092"/>
              <a:gd name="connsiteY13185" fmla="*/ 1187562 h 2397608"/>
              <a:gd name="connsiteX13186" fmla="*/ 266169 w 5675092"/>
              <a:gd name="connsiteY13186" fmla="*/ 1182026 h 2397608"/>
              <a:gd name="connsiteX13187" fmla="*/ 257062 w 5675092"/>
              <a:gd name="connsiteY13187" fmla="*/ 1175496 h 2397608"/>
              <a:gd name="connsiteX13188" fmla="*/ 252036 w 5675092"/>
              <a:gd name="connsiteY13188" fmla="*/ 1182961 h 2397608"/>
              <a:gd name="connsiteX13189" fmla="*/ 261772 w 5675092"/>
              <a:gd name="connsiteY13189" fmla="*/ 1185448 h 2397608"/>
              <a:gd name="connsiteX13190" fmla="*/ 268446 w 5675092"/>
              <a:gd name="connsiteY13190" fmla="*/ 1187562 h 2397608"/>
              <a:gd name="connsiteX13191" fmla="*/ 268813 w 5675092"/>
              <a:gd name="connsiteY13191" fmla="*/ 1188454 h 2397608"/>
              <a:gd name="connsiteX13192" fmla="*/ 264284 w 5675092"/>
              <a:gd name="connsiteY13192" fmla="*/ 1191355 h 2397608"/>
              <a:gd name="connsiteX13193" fmla="*/ 257062 w 5675092"/>
              <a:gd name="connsiteY13193" fmla="*/ 1192909 h 2397608"/>
              <a:gd name="connsiteX13194" fmla="*/ 304798 w 5675092"/>
              <a:gd name="connsiteY13194" fmla="*/ 1202860 h 2397608"/>
              <a:gd name="connsiteX13195" fmla="*/ 299773 w 5675092"/>
              <a:gd name="connsiteY13195" fmla="*/ 1205348 h 2397608"/>
              <a:gd name="connsiteX13196" fmla="*/ 312335 w 5675092"/>
              <a:gd name="connsiteY13196" fmla="*/ 1210322 h 2397608"/>
              <a:gd name="connsiteX13197" fmla="*/ 319873 w 5675092"/>
              <a:gd name="connsiteY13197" fmla="*/ 1197885 h 2397608"/>
              <a:gd name="connsiteX13198" fmla="*/ 312335 w 5675092"/>
              <a:gd name="connsiteY13198" fmla="*/ 1190423 h 2397608"/>
              <a:gd name="connsiteX13199" fmla="*/ 324898 w 5675092"/>
              <a:gd name="connsiteY13199" fmla="*/ 1187935 h 2397608"/>
              <a:gd name="connsiteX13200" fmla="*/ 352535 w 5675092"/>
              <a:gd name="connsiteY13200" fmla="*/ 1182961 h 2397608"/>
              <a:gd name="connsiteX13201" fmla="*/ 350022 w 5675092"/>
              <a:gd name="connsiteY13201" fmla="*/ 1175496 h 2397608"/>
              <a:gd name="connsiteX13202" fmla="*/ 360072 w 5675092"/>
              <a:gd name="connsiteY13202" fmla="*/ 1168656 h 2397608"/>
              <a:gd name="connsiteX13203" fmla="*/ 365275 w 5675092"/>
              <a:gd name="connsiteY13203" fmla="*/ 1163181 h 2397608"/>
              <a:gd name="connsiteX13204" fmla="*/ 370121 w 5675092"/>
              <a:gd name="connsiteY13204" fmla="*/ 1166480 h 2397608"/>
              <a:gd name="connsiteX13205" fmla="*/ 375147 w 5675092"/>
              <a:gd name="connsiteY13205" fmla="*/ 1160571 h 2397608"/>
              <a:gd name="connsiteX13206" fmla="*/ 375147 w 5675092"/>
              <a:gd name="connsiteY13206" fmla="*/ 1168033 h 2397608"/>
              <a:gd name="connsiteX13207" fmla="*/ 382685 w 5675092"/>
              <a:gd name="connsiteY13207" fmla="*/ 1155597 h 2397608"/>
              <a:gd name="connsiteX13208" fmla="*/ 392733 w 5675092"/>
              <a:gd name="connsiteY13208" fmla="*/ 1153108 h 2397608"/>
              <a:gd name="connsiteX13209" fmla="*/ 370121 w 5675092"/>
              <a:gd name="connsiteY13209" fmla="*/ 1148132 h 2397608"/>
              <a:gd name="connsiteX13210" fmla="*/ 362585 w 5675092"/>
              <a:gd name="connsiteY13210" fmla="*/ 1153108 h 2397608"/>
              <a:gd name="connsiteX13211" fmla="*/ 357560 w 5675092"/>
              <a:gd name="connsiteY13211" fmla="*/ 1158083 h 2397608"/>
              <a:gd name="connsiteX13212" fmla="*/ 355047 w 5675092"/>
              <a:gd name="connsiteY13212" fmla="*/ 1148132 h 2397608"/>
              <a:gd name="connsiteX13213" fmla="*/ 360072 w 5675092"/>
              <a:gd name="connsiteY13213" fmla="*/ 1143157 h 2397608"/>
              <a:gd name="connsiteX13214" fmla="*/ 365097 w 5675092"/>
              <a:gd name="connsiteY13214" fmla="*/ 1153108 h 2397608"/>
              <a:gd name="connsiteX13215" fmla="*/ 365097 w 5675092"/>
              <a:gd name="connsiteY13215" fmla="*/ 1140669 h 2397608"/>
              <a:gd name="connsiteX13216" fmla="*/ 367610 w 5675092"/>
              <a:gd name="connsiteY13216" fmla="*/ 1138184 h 2397608"/>
              <a:gd name="connsiteX13217" fmla="*/ 382685 w 5675092"/>
              <a:gd name="connsiteY13217" fmla="*/ 1128232 h 2397608"/>
              <a:gd name="connsiteX13218" fmla="*/ 350022 w 5675092"/>
              <a:gd name="connsiteY13218" fmla="*/ 1123256 h 2397608"/>
              <a:gd name="connsiteX13219" fmla="*/ 350023 w 5675092"/>
              <a:gd name="connsiteY13219" fmla="*/ 1115794 h 2397608"/>
              <a:gd name="connsiteX13220" fmla="*/ 339973 w 5675092"/>
              <a:gd name="connsiteY13220" fmla="*/ 1113305 h 2397608"/>
              <a:gd name="connsiteX13221" fmla="*/ 344997 w 5675092"/>
              <a:gd name="connsiteY13221" fmla="*/ 1105843 h 2397608"/>
              <a:gd name="connsiteX13222" fmla="*/ 334947 w 5675092"/>
              <a:gd name="connsiteY13222" fmla="*/ 1105843 h 2397608"/>
              <a:gd name="connsiteX13223" fmla="*/ 324898 w 5675092"/>
              <a:gd name="connsiteY13223" fmla="*/ 1088430 h 2397608"/>
              <a:gd name="connsiteX13224" fmla="*/ 297260 w 5675092"/>
              <a:gd name="connsiteY13224" fmla="*/ 1093404 h 2397608"/>
              <a:gd name="connsiteX13225" fmla="*/ 282186 w 5675092"/>
              <a:gd name="connsiteY13225" fmla="*/ 1093404 h 2397608"/>
              <a:gd name="connsiteX13226" fmla="*/ 279673 w 5675092"/>
              <a:gd name="connsiteY13226" fmla="*/ 1085942 h 2397608"/>
              <a:gd name="connsiteX13227" fmla="*/ 319872 w 5675092"/>
              <a:gd name="connsiteY13227" fmla="*/ 1083456 h 2397608"/>
              <a:gd name="connsiteX13228" fmla="*/ 322385 w 5675092"/>
              <a:gd name="connsiteY13228" fmla="*/ 1075991 h 2397608"/>
              <a:gd name="connsiteX13229" fmla="*/ 329923 w 5675092"/>
              <a:gd name="connsiteY13229" fmla="*/ 1078479 h 2397608"/>
              <a:gd name="connsiteX13230" fmla="*/ 312335 w 5675092"/>
              <a:gd name="connsiteY13230" fmla="*/ 1073505 h 2397608"/>
              <a:gd name="connsiteX13231" fmla="*/ 307311 w 5675092"/>
              <a:gd name="connsiteY13231" fmla="*/ 1058578 h 2397608"/>
              <a:gd name="connsiteX13232" fmla="*/ 314848 w 5675092"/>
              <a:gd name="connsiteY13232" fmla="*/ 1063554 h 2397608"/>
              <a:gd name="connsiteX13233" fmla="*/ 344997 w 5675092"/>
              <a:gd name="connsiteY13233" fmla="*/ 1058578 h 2397608"/>
              <a:gd name="connsiteX13234" fmla="*/ 347510 w 5675092"/>
              <a:gd name="connsiteY13234" fmla="*/ 1066043 h 2397608"/>
              <a:gd name="connsiteX13235" fmla="*/ 352535 w 5675092"/>
              <a:gd name="connsiteY13235" fmla="*/ 1061066 h 2397608"/>
              <a:gd name="connsiteX13236" fmla="*/ 355047 w 5675092"/>
              <a:gd name="connsiteY13236" fmla="*/ 1063554 h 2397608"/>
              <a:gd name="connsiteX13237" fmla="*/ 357559 w 5675092"/>
              <a:gd name="connsiteY13237" fmla="*/ 1071016 h 2397608"/>
              <a:gd name="connsiteX13238" fmla="*/ 362584 w 5675092"/>
              <a:gd name="connsiteY13238" fmla="*/ 1068529 h 2397608"/>
              <a:gd name="connsiteX13239" fmla="*/ 357560 w 5675092"/>
              <a:gd name="connsiteY13239" fmla="*/ 1063554 h 2397608"/>
              <a:gd name="connsiteX13240" fmla="*/ 370121 w 5675092"/>
              <a:gd name="connsiteY13240" fmla="*/ 1071017 h 2397608"/>
              <a:gd name="connsiteX13241" fmla="*/ 365097 w 5675092"/>
              <a:gd name="connsiteY13241" fmla="*/ 1073505 h 2397608"/>
              <a:gd name="connsiteX13242" fmla="*/ 372634 w 5675092"/>
              <a:gd name="connsiteY13242" fmla="*/ 1075991 h 2397608"/>
              <a:gd name="connsiteX13243" fmla="*/ 372634 w 5675092"/>
              <a:gd name="connsiteY13243" fmla="*/ 1083456 h 2397608"/>
              <a:gd name="connsiteX13244" fmla="*/ 375147 w 5675092"/>
              <a:gd name="connsiteY13244" fmla="*/ 1078479 h 2397608"/>
              <a:gd name="connsiteX13245" fmla="*/ 377659 w 5675092"/>
              <a:gd name="connsiteY13245" fmla="*/ 1085942 h 2397608"/>
              <a:gd name="connsiteX13246" fmla="*/ 352535 w 5675092"/>
              <a:gd name="connsiteY13246" fmla="*/ 1088430 h 2397608"/>
              <a:gd name="connsiteX13247" fmla="*/ 352535 w 5675092"/>
              <a:gd name="connsiteY13247" fmla="*/ 1100869 h 2397608"/>
              <a:gd name="connsiteX13248" fmla="*/ 370121 w 5675092"/>
              <a:gd name="connsiteY13248" fmla="*/ 1108332 h 2397608"/>
              <a:gd name="connsiteX13249" fmla="*/ 372634 w 5675092"/>
              <a:gd name="connsiteY13249" fmla="*/ 1105843 h 2397608"/>
              <a:gd name="connsiteX13250" fmla="*/ 372634 w 5675092"/>
              <a:gd name="connsiteY13250" fmla="*/ 1095892 h 2397608"/>
              <a:gd name="connsiteX13251" fmla="*/ 377659 w 5675092"/>
              <a:gd name="connsiteY13251" fmla="*/ 1085942 h 2397608"/>
              <a:gd name="connsiteX13252" fmla="*/ 392734 w 5675092"/>
              <a:gd name="connsiteY13252" fmla="*/ 1098381 h 2397608"/>
              <a:gd name="connsiteX13253" fmla="*/ 392733 w 5675092"/>
              <a:gd name="connsiteY13253" fmla="*/ 1103355 h 2397608"/>
              <a:gd name="connsiteX13254" fmla="*/ 402785 w 5675092"/>
              <a:gd name="connsiteY13254" fmla="*/ 1103355 h 2397608"/>
              <a:gd name="connsiteX13255" fmla="*/ 400272 w 5675092"/>
              <a:gd name="connsiteY13255" fmla="*/ 1090918 h 2397608"/>
              <a:gd name="connsiteX13256" fmla="*/ 377659 w 5675092"/>
              <a:gd name="connsiteY13256" fmla="*/ 1080967 h 2397608"/>
              <a:gd name="connsiteX13257" fmla="*/ 392733 w 5675092"/>
              <a:gd name="connsiteY13257" fmla="*/ 1068528 h 2397608"/>
              <a:gd name="connsiteX13258" fmla="*/ 392733 w 5675092"/>
              <a:gd name="connsiteY13258" fmla="*/ 1075991 h 2397608"/>
              <a:gd name="connsiteX13259" fmla="*/ 397758 w 5675092"/>
              <a:gd name="connsiteY13259" fmla="*/ 1073505 h 2397608"/>
              <a:gd name="connsiteX13260" fmla="*/ 397759 w 5675092"/>
              <a:gd name="connsiteY13260" fmla="*/ 1078479 h 2397608"/>
              <a:gd name="connsiteX13261" fmla="*/ 405297 w 5675092"/>
              <a:gd name="connsiteY13261" fmla="*/ 1078479 h 2397608"/>
              <a:gd name="connsiteX13262" fmla="*/ 410320 w 5675092"/>
              <a:gd name="connsiteY13262" fmla="*/ 1073505 h 2397608"/>
              <a:gd name="connsiteX13263" fmla="*/ 397759 w 5675092"/>
              <a:gd name="connsiteY13263" fmla="*/ 1068529 h 2397608"/>
              <a:gd name="connsiteX13264" fmla="*/ 405298 w 5675092"/>
              <a:gd name="connsiteY13264" fmla="*/ 1058578 h 2397608"/>
              <a:gd name="connsiteX13265" fmla="*/ 402785 w 5675092"/>
              <a:gd name="connsiteY13265" fmla="*/ 1063554 h 2397608"/>
              <a:gd name="connsiteX13266" fmla="*/ 385198 w 5675092"/>
              <a:gd name="connsiteY13266" fmla="*/ 1066042 h 2397608"/>
              <a:gd name="connsiteX13267" fmla="*/ 382685 w 5675092"/>
              <a:gd name="connsiteY13267" fmla="*/ 1056091 h 2397608"/>
              <a:gd name="connsiteX13268" fmla="*/ 402785 w 5675092"/>
              <a:gd name="connsiteY13268" fmla="*/ 1048629 h 2397608"/>
              <a:gd name="connsiteX13269" fmla="*/ 402785 w 5675092"/>
              <a:gd name="connsiteY13269" fmla="*/ 1043653 h 2397608"/>
              <a:gd name="connsiteX13270" fmla="*/ 410320 w 5675092"/>
              <a:gd name="connsiteY13270" fmla="*/ 1038679 h 2397608"/>
              <a:gd name="connsiteX13271" fmla="*/ 420371 w 5675092"/>
              <a:gd name="connsiteY13271" fmla="*/ 1036191 h 2397608"/>
              <a:gd name="connsiteX13272" fmla="*/ 355047 w 5675092"/>
              <a:gd name="connsiteY13272" fmla="*/ 1036191 h 2397608"/>
              <a:gd name="connsiteX13273" fmla="*/ 344997 w 5675092"/>
              <a:gd name="connsiteY13273" fmla="*/ 1038679 h 2397608"/>
              <a:gd name="connsiteX13274" fmla="*/ 344997 w 5675092"/>
              <a:gd name="connsiteY13274" fmla="*/ 1048629 h 2397608"/>
              <a:gd name="connsiteX13275" fmla="*/ 342485 w 5675092"/>
              <a:gd name="connsiteY13275" fmla="*/ 1053604 h 2397608"/>
              <a:gd name="connsiteX13276" fmla="*/ 337460 w 5675092"/>
              <a:gd name="connsiteY13276" fmla="*/ 1048629 h 2397608"/>
              <a:gd name="connsiteX13277" fmla="*/ 327410 w 5675092"/>
              <a:gd name="connsiteY13277" fmla="*/ 1031214 h 2397608"/>
              <a:gd name="connsiteX13278" fmla="*/ 329922 w 5675092"/>
              <a:gd name="connsiteY13278" fmla="*/ 1023751 h 2397608"/>
              <a:gd name="connsiteX13279" fmla="*/ 314848 w 5675092"/>
              <a:gd name="connsiteY13279" fmla="*/ 1028728 h 2397608"/>
              <a:gd name="connsiteX13280" fmla="*/ 319872 w 5675092"/>
              <a:gd name="connsiteY13280" fmla="*/ 1026240 h 2397608"/>
              <a:gd name="connsiteX13281" fmla="*/ 319872 w 5675092"/>
              <a:gd name="connsiteY13281" fmla="*/ 1018777 h 2397608"/>
              <a:gd name="connsiteX13282" fmla="*/ 337460 w 5675092"/>
              <a:gd name="connsiteY13282" fmla="*/ 1013801 h 2397608"/>
              <a:gd name="connsiteX13283" fmla="*/ 324898 w 5675092"/>
              <a:gd name="connsiteY13283" fmla="*/ 1016289 h 2397608"/>
              <a:gd name="connsiteX13284" fmla="*/ 314848 w 5675092"/>
              <a:gd name="connsiteY13284" fmla="*/ 1006338 h 2397608"/>
              <a:gd name="connsiteX13285" fmla="*/ 317360 w 5675092"/>
              <a:gd name="connsiteY13285" fmla="*/ 998876 h 2397608"/>
              <a:gd name="connsiteX13286" fmla="*/ 322385 w 5675092"/>
              <a:gd name="connsiteY13286" fmla="*/ 1006338 h 2397608"/>
              <a:gd name="connsiteX13287" fmla="*/ 329923 w 5675092"/>
              <a:gd name="connsiteY13287" fmla="*/ 1001364 h 2397608"/>
              <a:gd name="connsiteX13288" fmla="*/ 329922 w 5675092"/>
              <a:gd name="connsiteY13288" fmla="*/ 1008826 h 2397608"/>
              <a:gd name="connsiteX13289" fmla="*/ 339973 w 5675092"/>
              <a:gd name="connsiteY13289" fmla="*/ 1006338 h 2397608"/>
              <a:gd name="connsiteX13290" fmla="*/ 339972 w 5675092"/>
              <a:gd name="connsiteY13290" fmla="*/ 998876 h 2397608"/>
              <a:gd name="connsiteX13291" fmla="*/ 372634 w 5675092"/>
              <a:gd name="connsiteY13291" fmla="*/ 1003850 h 2397608"/>
              <a:gd name="connsiteX13292" fmla="*/ 387707 w 5675092"/>
              <a:gd name="connsiteY13292" fmla="*/ 1011315 h 2397608"/>
              <a:gd name="connsiteX13293" fmla="*/ 382685 w 5675092"/>
              <a:gd name="connsiteY13293" fmla="*/ 1006338 h 2397608"/>
              <a:gd name="connsiteX13294" fmla="*/ 377660 w 5675092"/>
              <a:gd name="connsiteY13294" fmla="*/ 1006338 h 2397608"/>
              <a:gd name="connsiteX13295" fmla="*/ 390220 w 5675092"/>
              <a:gd name="connsiteY13295" fmla="*/ 1003850 h 2397608"/>
              <a:gd name="connsiteX13296" fmla="*/ 387707 w 5675092"/>
              <a:gd name="connsiteY13296" fmla="*/ 1008826 h 2397608"/>
              <a:gd name="connsiteX13297" fmla="*/ 402785 w 5675092"/>
              <a:gd name="connsiteY13297" fmla="*/ 1011315 h 2397608"/>
              <a:gd name="connsiteX13298" fmla="*/ 411891 w 5675092"/>
              <a:gd name="connsiteY13298" fmla="*/ 1006028 h 2397608"/>
              <a:gd name="connsiteX13299" fmla="*/ 415148 w 5675092"/>
              <a:gd name="connsiteY13299" fmla="*/ 992249 h 2397608"/>
              <a:gd name="connsiteX13300" fmla="*/ 414992 w 5675092"/>
              <a:gd name="connsiteY13300" fmla="*/ 994872 h 2397608"/>
              <a:gd name="connsiteX13301" fmla="*/ 415346 w 5675092"/>
              <a:gd name="connsiteY13301" fmla="*/ 1011315 h 2397608"/>
              <a:gd name="connsiteX13302" fmla="*/ 425397 w 5675092"/>
              <a:gd name="connsiteY13302" fmla="*/ 1011315 h 2397608"/>
              <a:gd name="connsiteX13303" fmla="*/ 422884 w 5675092"/>
              <a:gd name="connsiteY13303" fmla="*/ 1003850 h 2397608"/>
              <a:gd name="connsiteX13304" fmla="*/ 427910 w 5675092"/>
              <a:gd name="connsiteY13304" fmla="*/ 1011314 h 2397608"/>
              <a:gd name="connsiteX13305" fmla="*/ 417859 w 5675092"/>
              <a:gd name="connsiteY13305" fmla="*/ 1013801 h 2397608"/>
              <a:gd name="connsiteX13306" fmla="*/ 420371 w 5675092"/>
              <a:gd name="connsiteY13306" fmla="*/ 1018777 h 2397608"/>
              <a:gd name="connsiteX13307" fmla="*/ 440471 w 5675092"/>
              <a:gd name="connsiteY13307" fmla="*/ 1013801 h 2397608"/>
              <a:gd name="connsiteX13308" fmla="*/ 435445 w 5675092"/>
              <a:gd name="connsiteY13308" fmla="*/ 1018777 h 2397608"/>
              <a:gd name="connsiteX13309" fmla="*/ 407811 w 5675092"/>
              <a:gd name="connsiteY13309" fmla="*/ 1021266 h 2397608"/>
              <a:gd name="connsiteX13310" fmla="*/ 427910 w 5675092"/>
              <a:gd name="connsiteY13310" fmla="*/ 1031214 h 2397608"/>
              <a:gd name="connsiteX13311" fmla="*/ 450522 w 5675092"/>
              <a:gd name="connsiteY13311" fmla="*/ 1026240 h 2397608"/>
              <a:gd name="connsiteX13312" fmla="*/ 445497 w 5675092"/>
              <a:gd name="connsiteY13312" fmla="*/ 1021266 h 2397608"/>
              <a:gd name="connsiteX13313" fmla="*/ 455545 w 5675092"/>
              <a:gd name="connsiteY13313" fmla="*/ 1021266 h 2397608"/>
              <a:gd name="connsiteX13314" fmla="*/ 455545 w 5675092"/>
              <a:gd name="connsiteY13314" fmla="*/ 1018777 h 2397608"/>
              <a:gd name="connsiteX13315" fmla="*/ 465596 w 5675092"/>
              <a:gd name="connsiteY13315" fmla="*/ 1021265 h 2397608"/>
              <a:gd name="connsiteX13316" fmla="*/ 473131 w 5675092"/>
              <a:gd name="connsiteY13316" fmla="*/ 1016288 h 2397608"/>
              <a:gd name="connsiteX13317" fmla="*/ 445497 w 5675092"/>
              <a:gd name="connsiteY13317" fmla="*/ 1016289 h 2397608"/>
              <a:gd name="connsiteX13318" fmla="*/ 440471 w 5675092"/>
              <a:gd name="connsiteY13318" fmla="*/ 1011315 h 2397608"/>
              <a:gd name="connsiteX13319" fmla="*/ 453032 w 5675092"/>
              <a:gd name="connsiteY13319" fmla="*/ 1008826 h 2397608"/>
              <a:gd name="connsiteX13320" fmla="*/ 442984 w 5675092"/>
              <a:gd name="connsiteY13320" fmla="*/ 993901 h 2397608"/>
              <a:gd name="connsiteX13321" fmla="*/ 458058 w 5675092"/>
              <a:gd name="connsiteY13321" fmla="*/ 1008826 h 2397608"/>
              <a:gd name="connsiteX13322" fmla="*/ 458372 w 5675092"/>
              <a:gd name="connsiteY13322" fmla="*/ 1006338 h 2397608"/>
              <a:gd name="connsiteX13323" fmla="*/ 460148 w 5675092"/>
              <a:gd name="connsiteY13323" fmla="*/ 1004328 h 2397608"/>
              <a:gd name="connsiteX13324" fmla="*/ 457302 w 5675092"/>
              <a:gd name="connsiteY13324" fmla="*/ 1002450 h 2397608"/>
              <a:gd name="connsiteX13325" fmla="*/ 452204 w 5675092"/>
              <a:gd name="connsiteY13325" fmla="*/ 1004469 h 2397608"/>
              <a:gd name="connsiteX13326" fmla="*/ 463080 w 5675092"/>
              <a:gd name="connsiteY13326" fmla="*/ 996398 h 2397608"/>
              <a:gd name="connsiteX13327" fmla="*/ 461720 w 5675092"/>
              <a:gd name="connsiteY13327" fmla="*/ 1001443 h 2397608"/>
              <a:gd name="connsiteX13328" fmla="*/ 460633 w 5675092"/>
              <a:gd name="connsiteY13328" fmla="*/ 1003863 h 2397608"/>
              <a:gd name="connsiteX13329" fmla="*/ 470620 w 5675092"/>
              <a:gd name="connsiteY13329" fmla="*/ 1006027 h 2397608"/>
              <a:gd name="connsiteX13330" fmla="*/ 480669 w 5675092"/>
              <a:gd name="connsiteY13330" fmla="*/ 1006338 h 2397608"/>
              <a:gd name="connsiteX13331" fmla="*/ 473131 w 5675092"/>
              <a:gd name="connsiteY13331" fmla="*/ 1001364 h 2397608"/>
              <a:gd name="connsiteX13332" fmla="*/ 498257 w 5675092"/>
              <a:gd name="connsiteY13332" fmla="*/ 1003850 h 2397608"/>
              <a:gd name="connsiteX13333" fmla="*/ 490721 w 5675092"/>
              <a:gd name="connsiteY13333" fmla="*/ 996387 h 2397608"/>
              <a:gd name="connsiteX13334" fmla="*/ 510821 w 5675092"/>
              <a:gd name="connsiteY13334" fmla="*/ 993901 h 2397608"/>
              <a:gd name="connsiteX13335" fmla="*/ 510821 w 5675092"/>
              <a:gd name="connsiteY13335" fmla="*/ 986436 h 2397608"/>
              <a:gd name="connsiteX13336" fmla="*/ 520869 w 5675092"/>
              <a:gd name="connsiteY13336" fmla="*/ 986436 h 2397608"/>
              <a:gd name="connsiteX13337" fmla="*/ 515843 w 5675092"/>
              <a:gd name="connsiteY13337" fmla="*/ 998876 h 2397608"/>
              <a:gd name="connsiteX13338" fmla="*/ 525895 w 5675092"/>
              <a:gd name="connsiteY13338" fmla="*/ 1003850 h 2397608"/>
              <a:gd name="connsiteX13339" fmla="*/ 523382 w 5675092"/>
              <a:gd name="connsiteY13339" fmla="*/ 996388 h 2397608"/>
              <a:gd name="connsiteX13340" fmla="*/ 535946 w 5675092"/>
              <a:gd name="connsiteY13340" fmla="*/ 996388 h 2397608"/>
              <a:gd name="connsiteX13341" fmla="*/ 530921 w 5675092"/>
              <a:gd name="connsiteY13341" fmla="*/ 998876 h 2397608"/>
              <a:gd name="connsiteX13342" fmla="*/ 543481 w 5675092"/>
              <a:gd name="connsiteY13342" fmla="*/ 998876 h 2397608"/>
              <a:gd name="connsiteX13343" fmla="*/ 543481 w 5675092"/>
              <a:gd name="connsiteY13343" fmla="*/ 1006338 h 2397608"/>
              <a:gd name="connsiteX13344" fmla="*/ 548507 w 5675092"/>
              <a:gd name="connsiteY13344" fmla="*/ 1006338 h 2397608"/>
              <a:gd name="connsiteX13345" fmla="*/ 548507 w 5675092"/>
              <a:gd name="connsiteY13345" fmla="*/ 998876 h 2397608"/>
              <a:gd name="connsiteX13346" fmla="*/ 563581 w 5675092"/>
              <a:gd name="connsiteY13346" fmla="*/ 1001363 h 2397608"/>
              <a:gd name="connsiteX13347" fmla="*/ 563581 w 5675092"/>
              <a:gd name="connsiteY13347" fmla="*/ 1008826 h 2397608"/>
              <a:gd name="connsiteX13348" fmla="*/ 568606 w 5675092"/>
              <a:gd name="connsiteY13348" fmla="*/ 1011315 h 2397608"/>
              <a:gd name="connsiteX13349" fmla="*/ 576145 w 5675092"/>
              <a:gd name="connsiteY13349" fmla="*/ 1003850 h 2397608"/>
              <a:gd name="connsiteX13350" fmla="*/ 581167 w 5675092"/>
              <a:gd name="connsiteY13350" fmla="*/ 1011315 h 2397608"/>
              <a:gd name="connsiteX13351" fmla="*/ 583680 w 5675092"/>
              <a:gd name="connsiteY13351" fmla="*/ 1003850 h 2397608"/>
              <a:gd name="connsiteX13352" fmla="*/ 583680 w 5675092"/>
              <a:gd name="connsiteY13352" fmla="*/ 1008826 h 2397608"/>
              <a:gd name="connsiteX13353" fmla="*/ 591219 w 5675092"/>
              <a:gd name="connsiteY13353" fmla="*/ 1001364 h 2397608"/>
              <a:gd name="connsiteX13354" fmla="*/ 591218 w 5675092"/>
              <a:gd name="connsiteY13354" fmla="*/ 996388 h 2397608"/>
              <a:gd name="connsiteX13355" fmla="*/ 586193 w 5675092"/>
              <a:gd name="connsiteY13355" fmla="*/ 993901 h 2397608"/>
              <a:gd name="connsiteX13356" fmla="*/ 596245 w 5675092"/>
              <a:gd name="connsiteY13356" fmla="*/ 993901 h 2397608"/>
              <a:gd name="connsiteX13357" fmla="*/ 593732 w 5675092"/>
              <a:gd name="connsiteY13357" fmla="*/ 998875 h 2397608"/>
              <a:gd name="connsiteX13358" fmla="*/ 598757 w 5675092"/>
              <a:gd name="connsiteY13358" fmla="*/ 1003850 h 2397608"/>
              <a:gd name="connsiteX13359" fmla="*/ 598758 w 5675092"/>
              <a:gd name="connsiteY13359" fmla="*/ 993902 h 2397608"/>
              <a:gd name="connsiteX13360" fmla="*/ 603780 w 5675092"/>
              <a:gd name="connsiteY13360" fmla="*/ 996388 h 2397608"/>
              <a:gd name="connsiteX13361" fmla="*/ 601267 w 5675092"/>
              <a:gd name="connsiteY13361" fmla="*/ 1008826 h 2397608"/>
              <a:gd name="connsiteX13362" fmla="*/ 593731 w 5675092"/>
              <a:gd name="connsiteY13362" fmla="*/ 1006338 h 2397608"/>
              <a:gd name="connsiteX13363" fmla="*/ 601267 w 5675092"/>
              <a:gd name="connsiteY13363" fmla="*/ 1008826 h 2397608"/>
              <a:gd name="connsiteX13364" fmla="*/ 606292 w 5675092"/>
              <a:gd name="connsiteY13364" fmla="*/ 1013800 h 2397608"/>
              <a:gd name="connsiteX13365" fmla="*/ 628905 w 5675092"/>
              <a:gd name="connsiteY13365" fmla="*/ 1008826 h 2397608"/>
              <a:gd name="connsiteX13366" fmla="*/ 626392 w 5675092"/>
              <a:gd name="connsiteY13366" fmla="*/ 1006338 h 2397608"/>
              <a:gd name="connsiteX13367" fmla="*/ 626392 w 5675092"/>
              <a:gd name="connsiteY13367" fmla="*/ 998876 h 2397608"/>
              <a:gd name="connsiteX13368" fmla="*/ 631418 w 5675092"/>
              <a:gd name="connsiteY13368" fmla="*/ 1003850 h 2397608"/>
              <a:gd name="connsiteX13369" fmla="*/ 638957 w 5675092"/>
              <a:gd name="connsiteY13369" fmla="*/ 998876 h 2397608"/>
              <a:gd name="connsiteX13370" fmla="*/ 654030 w 5675092"/>
              <a:gd name="connsiteY13370" fmla="*/ 1001364 h 2397608"/>
              <a:gd name="connsiteX13371" fmla="*/ 654030 w 5675092"/>
              <a:gd name="connsiteY13371" fmla="*/ 991413 h 2397608"/>
              <a:gd name="connsiteX13372" fmla="*/ 656543 w 5675092"/>
              <a:gd name="connsiteY13372" fmla="*/ 986436 h 2397608"/>
              <a:gd name="connsiteX13373" fmla="*/ 656543 w 5675092"/>
              <a:gd name="connsiteY13373" fmla="*/ 1001364 h 2397608"/>
              <a:gd name="connsiteX13374" fmla="*/ 659056 w 5675092"/>
              <a:gd name="connsiteY13374" fmla="*/ 1001364 h 2397608"/>
              <a:gd name="connsiteX13375" fmla="*/ 659056 w 5675092"/>
              <a:gd name="connsiteY13375" fmla="*/ 991413 h 2397608"/>
              <a:gd name="connsiteX13376" fmla="*/ 666591 w 5675092"/>
              <a:gd name="connsiteY13376" fmla="*/ 998875 h 2397608"/>
              <a:gd name="connsiteX13377" fmla="*/ 676643 w 5675092"/>
              <a:gd name="connsiteY13377" fmla="*/ 998876 h 2397608"/>
              <a:gd name="connsiteX13378" fmla="*/ 674130 w 5675092"/>
              <a:gd name="connsiteY13378" fmla="*/ 988925 h 2397608"/>
              <a:gd name="connsiteX13379" fmla="*/ 676643 w 5675092"/>
              <a:gd name="connsiteY13379" fmla="*/ 993902 h 2397608"/>
              <a:gd name="connsiteX13380" fmla="*/ 701768 w 5675092"/>
              <a:gd name="connsiteY13380" fmla="*/ 988925 h 2397608"/>
              <a:gd name="connsiteX13381" fmla="*/ 709303 w 5675092"/>
              <a:gd name="connsiteY13381" fmla="*/ 996388 h 2397608"/>
              <a:gd name="connsiteX13382" fmla="*/ 709303 w 5675092"/>
              <a:gd name="connsiteY13382" fmla="*/ 988925 h 2397608"/>
              <a:gd name="connsiteX13383" fmla="*/ 719354 w 5675092"/>
              <a:gd name="connsiteY13383" fmla="*/ 986437 h 2397608"/>
              <a:gd name="connsiteX13384" fmla="*/ 719354 w 5675092"/>
              <a:gd name="connsiteY13384" fmla="*/ 996388 h 2397608"/>
              <a:gd name="connsiteX13385" fmla="*/ 726893 w 5675092"/>
              <a:gd name="connsiteY13385" fmla="*/ 991413 h 2397608"/>
              <a:gd name="connsiteX13386" fmla="*/ 721867 w 5675092"/>
              <a:gd name="connsiteY13386" fmla="*/ 986436 h 2397608"/>
              <a:gd name="connsiteX13387" fmla="*/ 726893 w 5675092"/>
              <a:gd name="connsiteY13387" fmla="*/ 978974 h 2397608"/>
              <a:gd name="connsiteX13388" fmla="*/ 729402 w 5675092"/>
              <a:gd name="connsiteY13388" fmla="*/ 991413 h 2397608"/>
              <a:gd name="connsiteX13389" fmla="*/ 734428 w 5675092"/>
              <a:gd name="connsiteY13389" fmla="*/ 978974 h 2397608"/>
              <a:gd name="connsiteX13390" fmla="*/ 762066 w 5675092"/>
              <a:gd name="connsiteY13390" fmla="*/ 976489 h 2397608"/>
              <a:gd name="connsiteX13391" fmla="*/ 757041 w 5675092"/>
              <a:gd name="connsiteY13391" fmla="*/ 971512 h 2397608"/>
              <a:gd name="connsiteX13392" fmla="*/ 767092 w 5675092"/>
              <a:gd name="connsiteY13392" fmla="*/ 976489 h 2397608"/>
              <a:gd name="connsiteX13393" fmla="*/ 769605 w 5675092"/>
              <a:gd name="connsiteY13393" fmla="*/ 976488 h 2397608"/>
              <a:gd name="connsiteX13394" fmla="*/ 767092 w 5675092"/>
              <a:gd name="connsiteY13394" fmla="*/ 964049 h 2397608"/>
              <a:gd name="connsiteX13395" fmla="*/ 769605 w 5675092"/>
              <a:gd name="connsiteY13395" fmla="*/ 961561 h 2397608"/>
              <a:gd name="connsiteX13396" fmla="*/ 792218 w 5675092"/>
              <a:gd name="connsiteY13396" fmla="*/ 954098 h 2397608"/>
              <a:gd name="connsiteX13397" fmla="*/ 784679 w 5675092"/>
              <a:gd name="connsiteY13397" fmla="*/ 951610 h 2397608"/>
              <a:gd name="connsiteX13398" fmla="*/ 779653 w 5675092"/>
              <a:gd name="connsiteY13398" fmla="*/ 956587 h 2397608"/>
              <a:gd name="connsiteX13399" fmla="*/ 779653 w 5675092"/>
              <a:gd name="connsiteY13399" fmla="*/ 949124 h 2397608"/>
              <a:gd name="connsiteX13400" fmla="*/ 777140 w 5675092"/>
              <a:gd name="connsiteY13400" fmla="*/ 949124 h 2397608"/>
              <a:gd name="connsiteX13401" fmla="*/ 752015 w 5675092"/>
              <a:gd name="connsiteY13401" fmla="*/ 941660 h 2397608"/>
              <a:gd name="connsiteX13402" fmla="*/ 759553 w 5675092"/>
              <a:gd name="connsiteY13402" fmla="*/ 954098 h 2397608"/>
              <a:gd name="connsiteX13403" fmla="*/ 752015 w 5675092"/>
              <a:gd name="connsiteY13403" fmla="*/ 954098 h 2397608"/>
              <a:gd name="connsiteX13404" fmla="*/ 752015 w 5675092"/>
              <a:gd name="connsiteY13404" fmla="*/ 959072 h 2397608"/>
              <a:gd name="connsiteX13405" fmla="*/ 753586 w 5675092"/>
              <a:gd name="connsiteY13405" fmla="*/ 962494 h 2397608"/>
              <a:gd name="connsiteX13406" fmla="*/ 756748 w 5675092"/>
              <a:gd name="connsiteY13406" fmla="*/ 963918 h 2397608"/>
              <a:gd name="connsiteX13407" fmla="*/ 756749 w 5675092"/>
              <a:gd name="connsiteY13407" fmla="*/ 962056 h 2397608"/>
              <a:gd name="connsiteX13408" fmla="*/ 756748 w 5675092"/>
              <a:gd name="connsiteY13408" fmla="*/ 956611 h 2397608"/>
              <a:gd name="connsiteX13409" fmla="*/ 766416 w 5675092"/>
              <a:gd name="connsiteY13409" fmla="*/ 964298 h 2397608"/>
              <a:gd name="connsiteX13410" fmla="*/ 756748 w 5675092"/>
              <a:gd name="connsiteY13410" fmla="*/ 969422 h 2397608"/>
              <a:gd name="connsiteX13411" fmla="*/ 756749 w 5675092"/>
              <a:gd name="connsiteY13411" fmla="*/ 964325 h 2397608"/>
              <a:gd name="connsiteX13412" fmla="*/ 753704 w 5675092"/>
              <a:gd name="connsiteY13412" fmla="*/ 967198 h 2397608"/>
              <a:gd name="connsiteX13413" fmla="*/ 746992 w 5675092"/>
              <a:gd name="connsiteY13413" fmla="*/ 964049 h 2397608"/>
              <a:gd name="connsiteX13414" fmla="*/ 744198 w 5675092"/>
              <a:gd name="connsiteY13414" fmla="*/ 956874 h 2397608"/>
              <a:gd name="connsiteX13415" fmla="*/ 744663 w 5675092"/>
              <a:gd name="connsiteY13415" fmla="*/ 956610 h 2397608"/>
              <a:gd name="connsiteX13416" fmla="*/ 743815 w 5675092"/>
              <a:gd name="connsiteY13416" fmla="*/ 955890 h 2397608"/>
              <a:gd name="connsiteX13417" fmla="*/ 742556 w 5675092"/>
              <a:gd name="connsiteY13417" fmla="*/ 952660 h 2397608"/>
              <a:gd name="connsiteX13418" fmla="*/ 711816 w 5675092"/>
              <a:gd name="connsiteY13418" fmla="*/ 951610 h 2397608"/>
              <a:gd name="connsiteX13419" fmla="*/ 716841 w 5675092"/>
              <a:gd name="connsiteY13419" fmla="*/ 956587 h 2397608"/>
              <a:gd name="connsiteX13420" fmla="*/ 704280 w 5675092"/>
              <a:gd name="connsiteY13420" fmla="*/ 946636 h 2397608"/>
              <a:gd name="connsiteX13421" fmla="*/ 711816 w 5675092"/>
              <a:gd name="connsiteY13421" fmla="*/ 944148 h 2397608"/>
              <a:gd name="connsiteX13422" fmla="*/ 701768 w 5675092"/>
              <a:gd name="connsiteY13422" fmla="*/ 944147 h 2397608"/>
              <a:gd name="connsiteX13423" fmla="*/ 701768 w 5675092"/>
              <a:gd name="connsiteY13423" fmla="*/ 956587 h 2397608"/>
              <a:gd name="connsiteX13424" fmla="*/ 696742 w 5675092"/>
              <a:gd name="connsiteY13424" fmla="*/ 946636 h 2397608"/>
              <a:gd name="connsiteX13425" fmla="*/ 696742 w 5675092"/>
              <a:gd name="connsiteY13425" fmla="*/ 941660 h 2397608"/>
              <a:gd name="connsiteX13426" fmla="*/ 711816 w 5675092"/>
              <a:gd name="connsiteY13426" fmla="*/ 939174 h 2397608"/>
              <a:gd name="connsiteX13427" fmla="*/ 749505 w 5675092"/>
              <a:gd name="connsiteY13427" fmla="*/ 941659 h 2397608"/>
              <a:gd name="connsiteX13428" fmla="*/ 744479 w 5675092"/>
              <a:gd name="connsiteY13428" fmla="*/ 936685 h 2397608"/>
              <a:gd name="connsiteX13429" fmla="*/ 736941 w 5675092"/>
              <a:gd name="connsiteY13429" fmla="*/ 939173 h 2397608"/>
              <a:gd name="connsiteX13430" fmla="*/ 729402 w 5675092"/>
              <a:gd name="connsiteY13430" fmla="*/ 929223 h 2397608"/>
              <a:gd name="connsiteX13431" fmla="*/ 724380 w 5675092"/>
              <a:gd name="connsiteY13431" fmla="*/ 934197 h 2397608"/>
              <a:gd name="connsiteX13432" fmla="*/ 719355 w 5675092"/>
              <a:gd name="connsiteY13432" fmla="*/ 931712 h 2397608"/>
              <a:gd name="connsiteX13433" fmla="*/ 721867 w 5675092"/>
              <a:gd name="connsiteY13433" fmla="*/ 926735 h 2397608"/>
              <a:gd name="connsiteX13434" fmla="*/ 714329 w 5675092"/>
              <a:gd name="connsiteY13434" fmla="*/ 919272 h 2397608"/>
              <a:gd name="connsiteX13435" fmla="*/ 716841 w 5675092"/>
              <a:gd name="connsiteY13435" fmla="*/ 924246 h 2397608"/>
              <a:gd name="connsiteX13436" fmla="*/ 714329 w 5675092"/>
              <a:gd name="connsiteY13436" fmla="*/ 924247 h 2397608"/>
              <a:gd name="connsiteX13437" fmla="*/ 714329 w 5675092"/>
              <a:gd name="connsiteY13437" fmla="*/ 929223 h 2397608"/>
              <a:gd name="connsiteX13438" fmla="*/ 703023 w 5675092"/>
              <a:gd name="connsiteY13438" fmla="*/ 916784 h 2397608"/>
              <a:gd name="connsiteX13439" fmla="*/ 691870 w 5675092"/>
              <a:gd name="connsiteY13439" fmla="*/ 911877 h 2397608"/>
              <a:gd name="connsiteX13440" fmla="*/ 692972 w 5675092"/>
              <a:gd name="connsiteY13440" fmla="*/ 910877 h 2397608"/>
              <a:gd name="connsiteX13441" fmla="*/ 696742 w 5675092"/>
              <a:gd name="connsiteY13441" fmla="*/ 909321 h 2397608"/>
              <a:gd name="connsiteX13442" fmla="*/ 694229 w 5675092"/>
              <a:gd name="connsiteY13442" fmla="*/ 906833 h 2397608"/>
              <a:gd name="connsiteX13443" fmla="*/ 699254 w 5675092"/>
              <a:gd name="connsiteY13443" fmla="*/ 904348 h 2397608"/>
              <a:gd name="connsiteX13444" fmla="*/ 701767 w 5675092"/>
              <a:gd name="connsiteY13444" fmla="*/ 911810 h 2397608"/>
              <a:gd name="connsiteX13445" fmla="*/ 706794 w 5675092"/>
              <a:gd name="connsiteY13445" fmla="*/ 916784 h 2397608"/>
              <a:gd name="connsiteX13446" fmla="*/ 711816 w 5675092"/>
              <a:gd name="connsiteY13446" fmla="*/ 909322 h 2397608"/>
              <a:gd name="connsiteX13447" fmla="*/ 724380 w 5675092"/>
              <a:gd name="connsiteY13447" fmla="*/ 921760 h 2397608"/>
              <a:gd name="connsiteX13448" fmla="*/ 731915 w 5675092"/>
              <a:gd name="connsiteY13448" fmla="*/ 921760 h 2397608"/>
              <a:gd name="connsiteX13449" fmla="*/ 731915 w 5675092"/>
              <a:gd name="connsiteY13449" fmla="*/ 916784 h 2397608"/>
              <a:gd name="connsiteX13450" fmla="*/ 744480 w 5675092"/>
              <a:gd name="connsiteY13450" fmla="*/ 906833 h 2397608"/>
              <a:gd name="connsiteX13451" fmla="*/ 749505 w 5675092"/>
              <a:gd name="connsiteY13451" fmla="*/ 911810 h 2397608"/>
              <a:gd name="connsiteX13452" fmla="*/ 739454 w 5675092"/>
              <a:gd name="connsiteY13452" fmla="*/ 901859 h 2397608"/>
              <a:gd name="connsiteX13453" fmla="*/ 729402 w 5675092"/>
              <a:gd name="connsiteY13453" fmla="*/ 911810 h 2397608"/>
              <a:gd name="connsiteX13454" fmla="*/ 729402 w 5675092"/>
              <a:gd name="connsiteY13454" fmla="*/ 899371 h 2397608"/>
              <a:gd name="connsiteX13455" fmla="*/ 734428 w 5675092"/>
              <a:gd name="connsiteY13455" fmla="*/ 901859 h 2397608"/>
              <a:gd name="connsiteX13456" fmla="*/ 736941 w 5675092"/>
              <a:gd name="connsiteY13456" fmla="*/ 899371 h 2397608"/>
              <a:gd name="connsiteX13457" fmla="*/ 736941 w 5675092"/>
              <a:gd name="connsiteY13457" fmla="*/ 894397 h 2397608"/>
              <a:gd name="connsiteX13458" fmla="*/ 734428 w 5675092"/>
              <a:gd name="connsiteY13458" fmla="*/ 886934 h 2397608"/>
              <a:gd name="connsiteX13459" fmla="*/ 726893 w 5675092"/>
              <a:gd name="connsiteY13459" fmla="*/ 899371 h 2397608"/>
              <a:gd name="connsiteX13460" fmla="*/ 724380 w 5675092"/>
              <a:gd name="connsiteY13460" fmla="*/ 891908 h 2397608"/>
              <a:gd name="connsiteX13461" fmla="*/ 726893 w 5675092"/>
              <a:gd name="connsiteY13461" fmla="*/ 889420 h 2397608"/>
              <a:gd name="connsiteX13462" fmla="*/ 724380 w 5675092"/>
              <a:gd name="connsiteY13462" fmla="*/ 884446 h 2397608"/>
              <a:gd name="connsiteX13463" fmla="*/ 716841 w 5675092"/>
              <a:gd name="connsiteY13463" fmla="*/ 901859 h 2397608"/>
              <a:gd name="connsiteX13464" fmla="*/ 716841 w 5675092"/>
              <a:gd name="connsiteY13464" fmla="*/ 891908 h 2397608"/>
              <a:gd name="connsiteX13465" fmla="*/ 714328 w 5675092"/>
              <a:gd name="connsiteY13465" fmla="*/ 901859 h 2397608"/>
              <a:gd name="connsiteX13466" fmla="*/ 709303 w 5675092"/>
              <a:gd name="connsiteY13466" fmla="*/ 906833 h 2397608"/>
              <a:gd name="connsiteX13467" fmla="*/ 701768 w 5675092"/>
              <a:gd name="connsiteY13467" fmla="*/ 904347 h 2397608"/>
              <a:gd name="connsiteX13468" fmla="*/ 706793 w 5675092"/>
              <a:gd name="connsiteY13468" fmla="*/ 904348 h 2397608"/>
              <a:gd name="connsiteX13469" fmla="*/ 706793 w 5675092"/>
              <a:gd name="connsiteY13469" fmla="*/ 896882 h 2397608"/>
              <a:gd name="connsiteX13470" fmla="*/ 694229 w 5675092"/>
              <a:gd name="connsiteY13470" fmla="*/ 901859 h 2397608"/>
              <a:gd name="connsiteX13471" fmla="*/ 689203 w 5675092"/>
              <a:gd name="connsiteY13471" fmla="*/ 901859 h 2397608"/>
              <a:gd name="connsiteX13472" fmla="*/ 689204 w 5675092"/>
              <a:gd name="connsiteY13472" fmla="*/ 894397 h 2397608"/>
              <a:gd name="connsiteX13473" fmla="*/ 694229 w 5675092"/>
              <a:gd name="connsiteY13473" fmla="*/ 899371 h 2397608"/>
              <a:gd name="connsiteX13474" fmla="*/ 709304 w 5675092"/>
              <a:gd name="connsiteY13474" fmla="*/ 886934 h 2397608"/>
              <a:gd name="connsiteX13475" fmla="*/ 711816 w 5675092"/>
              <a:gd name="connsiteY13475" fmla="*/ 891908 h 2397608"/>
              <a:gd name="connsiteX13476" fmla="*/ 711816 w 5675092"/>
              <a:gd name="connsiteY13476" fmla="*/ 889419 h 2397608"/>
              <a:gd name="connsiteX13477" fmla="*/ 716841 w 5675092"/>
              <a:gd name="connsiteY13477" fmla="*/ 889420 h 2397608"/>
              <a:gd name="connsiteX13478" fmla="*/ 696742 w 5675092"/>
              <a:gd name="connsiteY13478" fmla="*/ 889420 h 2397608"/>
              <a:gd name="connsiteX13479" fmla="*/ 691716 w 5675092"/>
              <a:gd name="connsiteY13479" fmla="*/ 876984 h 2397608"/>
              <a:gd name="connsiteX13480" fmla="*/ 689203 w 5675092"/>
              <a:gd name="connsiteY13480" fmla="*/ 884446 h 2397608"/>
              <a:gd name="connsiteX13481" fmla="*/ 686691 w 5675092"/>
              <a:gd name="connsiteY13481" fmla="*/ 876984 h 2397608"/>
              <a:gd name="connsiteX13482" fmla="*/ 696742 w 5675092"/>
              <a:gd name="connsiteY13482" fmla="*/ 869519 h 2397608"/>
              <a:gd name="connsiteX13483" fmla="*/ 676643 w 5675092"/>
              <a:gd name="connsiteY13483" fmla="*/ 867033 h 2397608"/>
              <a:gd name="connsiteX13484" fmla="*/ 686691 w 5675092"/>
              <a:gd name="connsiteY13484" fmla="*/ 859570 h 2397608"/>
              <a:gd name="connsiteX13485" fmla="*/ 674129 w 5675092"/>
              <a:gd name="connsiteY13485" fmla="*/ 859570 h 2397608"/>
              <a:gd name="connsiteX13486" fmla="*/ 676643 w 5675092"/>
              <a:gd name="connsiteY13486" fmla="*/ 869519 h 2397608"/>
              <a:gd name="connsiteX13487" fmla="*/ 674129 w 5675092"/>
              <a:gd name="connsiteY13487" fmla="*/ 876983 h 2397608"/>
              <a:gd name="connsiteX13488" fmla="*/ 671617 w 5675092"/>
              <a:gd name="connsiteY13488" fmla="*/ 867033 h 2397608"/>
              <a:gd name="connsiteX13489" fmla="*/ 664082 w 5675092"/>
              <a:gd name="connsiteY13489" fmla="*/ 867032 h 2397608"/>
              <a:gd name="connsiteX13490" fmla="*/ 669104 w 5675092"/>
              <a:gd name="connsiteY13490" fmla="*/ 872006 h 2397608"/>
              <a:gd name="connsiteX13491" fmla="*/ 661568 w 5675092"/>
              <a:gd name="connsiteY13491" fmla="*/ 876984 h 2397608"/>
              <a:gd name="connsiteX13492" fmla="*/ 656543 w 5675092"/>
              <a:gd name="connsiteY13492" fmla="*/ 867033 h 2397608"/>
              <a:gd name="connsiteX13493" fmla="*/ 651517 w 5675092"/>
              <a:gd name="connsiteY13493" fmla="*/ 869519 h 2397608"/>
              <a:gd name="connsiteX13494" fmla="*/ 651517 w 5675092"/>
              <a:gd name="connsiteY13494" fmla="*/ 862056 h 2397608"/>
              <a:gd name="connsiteX13495" fmla="*/ 643978 w 5675092"/>
              <a:gd name="connsiteY13495" fmla="*/ 874495 h 2397608"/>
              <a:gd name="connsiteX13496" fmla="*/ 638957 w 5675092"/>
              <a:gd name="connsiteY13496" fmla="*/ 876984 h 2397608"/>
              <a:gd name="connsiteX13497" fmla="*/ 641469 w 5675092"/>
              <a:gd name="connsiteY13497" fmla="*/ 869519 h 2397608"/>
              <a:gd name="connsiteX13498" fmla="*/ 638785 w 5675092"/>
              <a:gd name="connsiteY13498" fmla="*/ 871801 h 2397608"/>
              <a:gd name="connsiteX13499" fmla="*/ 637111 w 5675092"/>
              <a:gd name="connsiteY13499" fmla="*/ 869792 h 2397608"/>
              <a:gd name="connsiteX13500" fmla="*/ 633931 w 5675092"/>
              <a:gd name="connsiteY13500" fmla="*/ 864544 h 2397608"/>
              <a:gd name="connsiteX13501" fmla="*/ 623879 w 5675092"/>
              <a:gd name="connsiteY13501" fmla="*/ 862056 h 2397608"/>
              <a:gd name="connsiteX13502" fmla="*/ 618857 w 5675092"/>
              <a:gd name="connsiteY13502" fmla="*/ 872007 h 2397608"/>
              <a:gd name="connsiteX13503" fmla="*/ 620051 w 5675092"/>
              <a:gd name="connsiteY13503" fmla="*/ 873096 h 2397608"/>
              <a:gd name="connsiteX13504" fmla="*/ 616344 w 5675092"/>
              <a:gd name="connsiteY13504" fmla="*/ 874495 h 2397608"/>
              <a:gd name="connsiteX13505" fmla="*/ 618857 w 5675092"/>
              <a:gd name="connsiteY13505" fmla="*/ 854594 h 2397608"/>
              <a:gd name="connsiteX13506" fmla="*/ 633931 w 5675092"/>
              <a:gd name="connsiteY13506" fmla="*/ 854594 h 2397608"/>
              <a:gd name="connsiteX13507" fmla="*/ 629377 w 5675092"/>
              <a:gd name="connsiteY13507" fmla="*/ 852145 h 2397608"/>
              <a:gd name="connsiteX13508" fmla="*/ 626330 w 5675092"/>
              <a:gd name="connsiteY13508" fmla="*/ 851951 h 2397608"/>
              <a:gd name="connsiteX13509" fmla="*/ 623881 w 5675092"/>
              <a:gd name="connsiteY13509" fmla="*/ 845887 h 2397608"/>
              <a:gd name="connsiteX13510" fmla="*/ 621370 w 5675092"/>
              <a:gd name="connsiteY13510" fmla="*/ 839669 h 2397608"/>
              <a:gd name="connsiteX13511" fmla="*/ 601267 w 5675092"/>
              <a:gd name="connsiteY13511" fmla="*/ 839669 h 2397608"/>
              <a:gd name="connsiteX13512" fmla="*/ 601267 w 5675092"/>
              <a:gd name="connsiteY13512" fmla="*/ 847131 h 2397608"/>
              <a:gd name="connsiteX13513" fmla="*/ 593732 w 5675092"/>
              <a:gd name="connsiteY13513" fmla="*/ 847131 h 2397608"/>
              <a:gd name="connsiteX13514" fmla="*/ 598758 w 5675092"/>
              <a:gd name="connsiteY13514" fmla="*/ 849619 h 2397608"/>
              <a:gd name="connsiteX13515" fmla="*/ 591218 w 5675092"/>
              <a:gd name="connsiteY13515" fmla="*/ 854593 h 2397608"/>
              <a:gd name="connsiteX13516" fmla="*/ 598757 w 5675092"/>
              <a:gd name="connsiteY13516" fmla="*/ 854594 h 2397608"/>
              <a:gd name="connsiteX13517" fmla="*/ 601267 w 5675092"/>
              <a:gd name="connsiteY13517" fmla="*/ 857082 h 2397608"/>
              <a:gd name="connsiteX13518" fmla="*/ 598758 w 5675092"/>
              <a:gd name="connsiteY13518" fmla="*/ 867033 h 2397608"/>
              <a:gd name="connsiteX13519" fmla="*/ 591219 w 5675092"/>
              <a:gd name="connsiteY13519" fmla="*/ 862056 h 2397608"/>
              <a:gd name="connsiteX13520" fmla="*/ 591218 w 5675092"/>
              <a:gd name="connsiteY13520" fmla="*/ 872007 h 2397608"/>
              <a:gd name="connsiteX13521" fmla="*/ 581167 w 5675092"/>
              <a:gd name="connsiteY13521" fmla="*/ 867033 h 2397608"/>
              <a:gd name="connsiteX13522" fmla="*/ 591218 w 5675092"/>
              <a:gd name="connsiteY13522" fmla="*/ 859570 h 2397608"/>
              <a:gd name="connsiteX13523" fmla="*/ 576145 w 5675092"/>
              <a:gd name="connsiteY13523" fmla="*/ 857082 h 2397608"/>
              <a:gd name="connsiteX13524" fmla="*/ 576145 w 5675092"/>
              <a:gd name="connsiteY13524" fmla="*/ 862056 h 2397608"/>
              <a:gd name="connsiteX13525" fmla="*/ 566093 w 5675092"/>
              <a:gd name="connsiteY13525" fmla="*/ 859570 h 2397608"/>
              <a:gd name="connsiteX13526" fmla="*/ 568607 w 5675092"/>
              <a:gd name="connsiteY13526" fmla="*/ 862056 h 2397608"/>
              <a:gd name="connsiteX13527" fmla="*/ 563581 w 5675092"/>
              <a:gd name="connsiteY13527" fmla="*/ 867032 h 2397608"/>
              <a:gd name="connsiteX13528" fmla="*/ 563581 w 5675092"/>
              <a:gd name="connsiteY13528" fmla="*/ 859570 h 2397608"/>
              <a:gd name="connsiteX13529" fmla="*/ 563581 w 5675092"/>
              <a:gd name="connsiteY13529" fmla="*/ 854594 h 2397608"/>
              <a:gd name="connsiteX13530" fmla="*/ 556046 w 5675092"/>
              <a:gd name="connsiteY13530" fmla="*/ 857082 h 2397608"/>
              <a:gd name="connsiteX13531" fmla="*/ 545994 w 5675092"/>
              <a:gd name="connsiteY13531" fmla="*/ 869519 h 2397608"/>
              <a:gd name="connsiteX13532" fmla="*/ 540968 w 5675092"/>
              <a:gd name="connsiteY13532" fmla="*/ 864544 h 2397608"/>
              <a:gd name="connsiteX13533" fmla="*/ 538455 w 5675092"/>
              <a:gd name="connsiteY13533" fmla="*/ 867033 h 2397608"/>
              <a:gd name="connsiteX13534" fmla="*/ 540968 w 5675092"/>
              <a:gd name="connsiteY13534" fmla="*/ 869519 h 2397608"/>
              <a:gd name="connsiteX13535" fmla="*/ 523382 w 5675092"/>
              <a:gd name="connsiteY13535" fmla="*/ 867033 h 2397608"/>
              <a:gd name="connsiteX13536" fmla="*/ 523382 w 5675092"/>
              <a:gd name="connsiteY13536" fmla="*/ 869519 h 2397608"/>
              <a:gd name="connsiteX13537" fmla="*/ 533433 w 5675092"/>
              <a:gd name="connsiteY13537" fmla="*/ 872007 h 2397608"/>
              <a:gd name="connsiteX13538" fmla="*/ 540968 w 5675092"/>
              <a:gd name="connsiteY13538" fmla="*/ 872007 h 2397608"/>
              <a:gd name="connsiteX13539" fmla="*/ 533433 w 5675092"/>
              <a:gd name="connsiteY13539" fmla="*/ 879469 h 2397608"/>
              <a:gd name="connsiteX13540" fmla="*/ 518356 w 5675092"/>
              <a:gd name="connsiteY13540" fmla="*/ 864544 h 2397608"/>
              <a:gd name="connsiteX13541" fmla="*/ 518356 w 5675092"/>
              <a:gd name="connsiteY13541" fmla="*/ 872007 h 2397608"/>
              <a:gd name="connsiteX13542" fmla="*/ 513334 w 5675092"/>
              <a:gd name="connsiteY13542" fmla="*/ 864544 h 2397608"/>
              <a:gd name="connsiteX13543" fmla="*/ 515843 w 5675092"/>
              <a:gd name="connsiteY13543" fmla="*/ 862056 h 2397608"/>
              <a:gd name="connsiteX13544" fmla="*/ 510821 w 5675092"/>
              <a:gd name="connsiteY13544" fmla="*/ 867033 h 2397608"/>
              <a:gd name="connsiteX13545" fmla="*/ 505795 w 5675092"/>
              <a:gd name="connsiteY13545" fmla="*/ 862056 h 2397608"/>
              <a:gd name="connsiteX13546" fmla="*/ 498257 w 5675092"/>
              <a:gd name="connsiteY13546" fmla="*/ 869518 h 2397608"/>
              <a:gd name="connsiteX13547" fmla="*/ 503282 w 5675092"/>
              <a:gd name="connsiteY13547" fmla="*/ 862056 h 2397608"/>
              <a:gd name="connsiteX13548" fmla="*/ 490722 w 5675092"/>
              <a:gd name="connsiteY13548" fmla="*/ 862056 h 2397608"/>
              <a:gd name="connsiteX13549" fmla="*/ 463083 w 5675092"/>
              <a:gd name="connsiteY13549" fmla="*/ 859570 h 2397608"/>
              <a:gd name="connsiteX13550" fmla="*/ 448009 w 5675092"/>
              <a:gd name="connsiteY13550" fmla="*/ 872007 h 2397608"/>
              <a:gd name="connsiteX13551" fmla="*/ 450522 w 5675092"/>
              <a:gd name="connsiteY13551" fmla="*/ 864544 h 2397608"/>
              <a:gd name="connsiteX13552" fmla="*/ 440471 w 5675092"/>
              <a:gd name="connsiteY13552" fmla="*/ 862056 h 2397608"/>
              <a:gd name="connsiteX13553" fmla="*/ 422884 w 5675092"/>
              <a:gd name="connsiteY13553" fmla="*/ 864544 h 2397608"/>
              <a:gd name="connsiteX13554" fmla="*/ 432932 w 5675092"/>
              <a:gd name="connsiteY13554" fmla="*/ 857082 h 2397608"/>
              <a:gd name="connsiteX13555" fmla="*/ 430419 w 5675092"/>
              <a:gd name="connsiteY13555" fmla="*/ 854594 h 2397608"/>
              <a:gd name="connsiteX13556" fmla="*/ 422885 w 5675092"/>
              <a:gd name="connsiteY13556" fmla="*/ 852105 h 2397608"/>
              <a:gd name="connsiteX13557" fmla="*/ 417859 w 5675092"/>
              <a:gd name="connsiteY13557" fmla="*/ 857082 h 2397608"/>
              <a:gd name="connsiteX13558" fmla="*/ 415345 w 5675092"/>
              <a:gd name="connsiteY13558" fmla="*/ 862056 h 2397608"/>
              <a:gd name="connsiteX13559" fmla="*/ 412833 w 5675092"/>
              <a:gd name="connsiteY13559" fmla="*/ 854594 h 2397608"/>
              <a:gd name="connsiteX13560" fmla="*/ 380172 w 5675092"/>
              <a:gd name="connsiteY13560" fmla="*/ 857082 h 2397608"/>
              <a:gd name="connsiteX13561" fmla="*/ 377659 w 5675092"/>
              <a:gd name="connsiteY13561" fmla="*/ 847131 h 2397608"/>
              <a:gd name="connsiteX13562" fmla="*/ 382685 w 5675092"/>
              <a:gd name="connsiteY13562" fmla="*/ 847131 h 2397608"/>
              <a:gd name="connsiteX13563" fmla="*/ 380173 w 5675092"/>
              <a:gd name="connsiteY13563" fmla="*/ 852105 h 2397608"/>
              <a:gd name="connsiteX13564" fmla="*/ 395246 w 5675092"/>
              <a:gd name="connsiteY13564" fmla="*/ 852105 h 2397608"/>
              <a:gd name="connsiteX13565" fmla="*/ 395246 w 5675092"/>
              <a:gd name="connsiteY13565" fmla="*/ 842155 h 2397608"/>
              <a:gd name="connsiteX13566" fmla="*/ 402785 w 5675092"/>
              <a:gd name="connsiteY13566" fmla="*/ 852105 h 2397608"/>
              <a:gd name="connsiteX13567" fmla="*/ 410320 w 5675092"/>
              <a:gd name="connsiteY13567" fmla="*/ 847131 h 2397608"/>
              <a:gd name="connsiteX13568" fmla="*/ 410320 w 5675092"/>
              <a:gd name="connsiteY13568" fmla="*/ 852105 h 2397608"/>
              <a:gd name="connsiteX13569" fmla="*/ 417858 w 5675092"/>
              <a:gd name="connsiteY13569" fmla="*/ 852105 h 2397608"/>
              <a:gd name="connsiteX13570" fmla="*/ 420099 w 5675092"/>
              <a:gd name="connsiteY13570" fmla="*/ 849081 h 2397608"/>
              <a:gd name="connsiteX13571" fmla="*/ 420371 w 5675092"/>
              <a:gd name="connsiteY13571" fmla="*/ 849619 h 2397608"/>
              <a:gd name="connsiteX13572" fmla="*/ 420371 w 5675092"/>
              <a:gd name="connsiteY13572" fmla="*/ 848713 h 2397608"/>
              <a:gd name="connsiteX13573" fmla="*/ 421314 w 5675092"/>
              <a:gd name="connsiteY13573" fmla="*/ 847441 h 2397608"/>
              <a:gd name="connsiteX13574" fmla="*/ 422884 w 5675092"/>
              <a:gd name="connsiteY13574" fmla="*/ 844643 h 2397608"/>
              <a:gd name="connsiteX13575" fmla="*/ 427910 w 5675092"/>
              <a:gd name="connsiteY13575" fmla="*/ 852105 h 2397608"/>
              <a:gd name="connsiteX13576" fmla="*/ 435445 w 5675092"/>
              <a:gd name="connsiteY13576" fmla="*/ 852105 h 2397608"/>
              <a:gd name="connsiteX13577" fmla="*/ 435445 w 5675092"/>
              <a:gd name="connsiteY13577" fmla="*/ 857082 h 2397608"/>
              <a:gd name="connsiteX13578" fmla="*/ 435445 w 5675092"/>
              <a:gd name="connsiteY13578" fmla="*/ 862056 h 2397608"/>
              <a:gd name="connsiteX13579" fmla="*/ 448010 w 5675092"/>
              <a:gd name="connsiteY13579" fmla="*/ 847131 h 2397608"/>
              <a:gd name="connsiteX13580" fmla="*/ 437958 w 5675092"/>
              <a:gd name="connsiteY13580" fmla="*/ 849619 h 2397608"/>
              <a:gd name="connsiteX13581" fmla="*/ 437958 w 5675092"/>
              <a:gd name="connsiteY13581" fmla="*/ 842154 h 2397608"/>
              <a:gd name="connsiteX13582" fmla="*/ 435445 w 5675092"/>
              <a:gd name="connsiteY13582" fmla="*/ 847131 h 2397608"/>
              <a:gd name="connsiteX13583" fmla="*/ 420371 w 5675092"/>
              <a:gd name="connsiteY13583" fmla="*/ 839669 h 2397608"/>
              <a:gd name="connsiteX13584" fmla="*/ 420371 w 5675092"/>
              <a:gd name="connsiteY13584" fmla="*/ 848713 h 2397608"/>
              <a:gd name="connsiteX13585" fmla="*/ 420099 w 5675092"/>
              <a:gd name="connsiteY13585" fmla="*/ 849081 h 2397608"/>
              <a:gd name="connsiteX13586" fmla="*/ 415345 w 5675092"/>
              <a:gd name="connsiteY13586" fmla="*/ 839668 h 2397608"/>
              <a:gd name="connsiteX13587" fmla="*/ 402785 w 5675092"/>
              <a:gd name="connsiteY13587" fmla="*/ 847131 h 2397608"/>
              <a:gd name="connsiteX13588" fmla="*/ 402785 w 5675092"/>
              <a:gd name="connsiteY13588" fmla="*/ 839669 h 2397608"/>
              <a:gd name="connsiteX13589" fmla="*/ 395246 w 5675092"/>
              <a:gd name="connsiteY13589" fmla="*/ 839669 h 2397608"/>
              <a:gd name="connsiteX13590" fmla="*/ 382685 w 5675092"/>
              <a:gd name="connsiteY13590" fmla="*/ 844643 h 2397608"/>
              <a:gd name="connsiteX13591" fmla="*/ 385198 w 5675092"/>
              <a:gd name="connsiteY13591" fmla="*/ 839669 h 2397608"/>
              <a:gd name="connsiteX13592" fmla="*/ 362584 w 5675092"/>
              <a:gd name="connsiteY13592" fmla="*/ 842154 h 2397608"/>
              <a:gd name="connsiteX13593" fmla="*/ 357560 w 5675092"/>
              <a:gd name="connsiteY13593" fmla="*/ 832206 h 2397608"/>
              <a:gd name="connsiteX13594" fmla="*/ 350023 w 5675092"/>
              <a:gd name="connsiteY13594" fmla="*/ 827229 h 2397608"/>
              <a:gd name="connsiteX13595" fmla="*/ 347510 w 5675092"/>
              <a:gd name="connsiteY13595" fmla="*/ 829718 h 2397608"/>
              <a:gd name="connsiteX13596" fmla="*/ 355047 w 5675092"/>
              <a:gd name="connsiteY13596" fmla="*/ 844643 h 2397608"/>
              <a:gd name="connsiteX13597" fmla="*/ 317360 w 5675092"/>
              <a:gd name="connsiteY13597" fmla="*/ 837180 h 2397608"/>
              <a:gd name="connsiteX13598" fmla="*/ 319872 w 5675092"/>
              <a:gd name="connsiteY13598" fmla="*/ 832206 h 2397608"/>
              <a:gd name="connsiteX13599" fmla="*/ 307310 w 5675092"/>
              <a:gd name="connsiteY13599" fmla="*/ 832206 h 2397608"/>
              <a:gd name="connsiteX13600" fmla="*/ 317360 w 5675092"/>
              <a:gd name="connsiteY13600" fmla="*/ 832206 h 2397608"/>
              <a:gd name="connsiteX13601" fmla="*/ 309823 w 5675092"/>
              <a:gd name="connsiteY13601" fmla="*/ 827230 h 2397608"/>
              <a:gd name="connsiteX13602" fmla="*/ 319872 w 5675092"/>
              <a:gd name="connsiteY13602" fmla="*/ 829718 h 2397608"/>
              <a:gd name="connsiteX13603" fmla="*/ 332435 w 5675092"/>
              <a:gd name="connsiteY13603" fmla="*/ 827229 h 2397608"/>
              <a:gd name="connsiteX13604" fmla="*/ 322385 w 5675092"/>
              <a:gd name="connsiteY13604" fmla="*/ 814793 h 2397608"/>
              <a:gd name="connsiteX13605" fmla="*/ 304798 w 5675092"/>
              <a:gd name="connsiteY13605" fmla="*/ 822255 h 2397608"/>
              <a:gd name="connsiteX13606" fmla="*/ 312335 w 5675092"/>
              <a:gd name="connsiteY13606" fmla="*/ 812305 h 2397608"/>
              <a:gd name="connsiteX13607" fmla="*/ 329922 w 5675092"/>
              <a:gd name="connsiteY13607" fmla="*/ 814793 h 2397608"/>
              <a:gd name="connsiteX13608" fmla="*/ 337460 w 5675092"/>
              <a:gd name="connsiteY13608" fmla="*/ 804843 h 2397608"/>
              <a:gd name="connsiteX13609" fmla="*/ 337460 w 5675092"/>
              <a:gd name="connsiteY13609" fmla="*/ 812305 h 2397608"/>
              <a:gd name="connsiteX13610" fmla="*/ 342485 w 5675092"/>
              <a:gd name="connsiteY13610" fmla="*/ 807328 h 2397608"/>
              <a:gd name="connsiteX13611" fmla="*/ 339973 w 5675092"/>
              <a:gd name="connsiteY13611" fmla="*/ 817279 h 2397608"/>
              <a:gd name="connsiteX13612" fmla="*/ 334947 w 5675092"/>
              <a:gd name="connsiteY13612" fmla="*/ 814793 h 2397608"/>
              <a:gd name="connsiteX13613" fmla="*/ 329922 w 5675092"/>
              <a:gd name="connsiteY13613" fmla="*/ 822256 h 2397608"/>
              <a:gd name="connsiteX13614" fmla="*/ 347510 w 5675092"/>
              <a:gd name="connsiteY13614" fmla="*/ 819767 h 2397608"/>
              <a:gd name="connsiteX13615" fmla="*/ 342485 w 5675092"/>
              <a:gd name="connsiteY13615" fmla="*/ 817279 h 2397608"/>
              <a:gd name="connsiteX13616" fmla="*/ 362584 w 5675092"/>
              <a:gd name="connsiteY13616" fmla="*/ 824741 h 2397608"/>
              <a:gd name="connsiteX13617" fmla="*/ 367609 w 5675092"/>
              <a:gd name="connsiteY13617" fmla="*/ 814793 h 2397608"/>
              <a:gd name="connsiteX13618" fmla="*/ 365097 w 5675092"/>
              <a:gd name="connsiteY13618" fmla="*/ 822256 h 2397608"/>
              <a:gd name="connsiteX13619" fmla="*/ 402785 w 5675092"/>
              <a:gd name="connsiteY13619" fmla="*/ 809816 h 2397608"/>
              <a:gd name="connsiteX13620" fmla="*/ 395246 w 5675092"/>
              <a:gd name="connsiteY13620" fmla="*/ 802354 h 2397608"/>
              <a:gd name="connsiteX13621" fmla="*/ 405298 w 5675092"/>
              <a:gd name="connsiteY13621" fmla="*/ 809817 h 2397608"/>
              <a:gd name="connsiteX13622" fmla="*/ 430419 w 5675092"/>
              <a:gd name="connsiteY13622" fmla="*/ 809817 h 2397608"/>
              <a:gd name="connsiteX13623" fmla="*/ 437959 w 5675092"/>
              <a:gd name="connsiteY13623" fmla="*/ 814793 h 2397608"/>
              <a:gd name="connsiteX13624" fmla="*/ 442984 w 5675092"/>
              <a:gd name="connsiteY13624" fmla="*/ 814793 h 2397608"/>
              <a:gd name="connsiteX13625" fmla="*/ 440472 w 5675092"/>
              <a:gd name="connsiteY13625" fmla="*/ 804843 h 2397608"/>
              <a:gd name="connsiteX13626" fmla="*/ 445497 w 5675092"/>
              <a:gd name="connsiteY13626" fmla="*/ 812305 h 2397608"/>
              <a:gd name="connsiteX13627" fmla="*/ 470622 w 5675092"/>
              <a:gd name="connsiteY13627" fmla="*/ 807328 h 2397608"/>
              <a:gd name="connsiteX13628" fmla="*/ 470622 w 5675092"/>
              <a:gd name="connsiteY13628" fmla="*/ 812305 h 2397608"/>
              <a:gd name="connsiteX13629" fmla="*/ 485695 w 5675092"/>
              <a:gd name="connsiteY13629" fmla="*/ 814793 h 2397608"/>
              <a:gd name="connsiteX13630" fmla="*/ 488209 w 5675092"/>
              <a:gd name="connsiteY13630" fmla="*/ 809816 h 2397608"/>
              <a:gd name="connsiteX13631" fmla="*/ 508308 w 5675092"/>
              <a:gd name="connsiteY13631" fmla="*/ 799866 h 2397608"/>
              <a:gd name="connsiteX13632" fmla="*/ 510820 w 5675092"/>
              <a:gd name="connsiteY13632" fmla="*/ 809817 h 2397608"/>
              <a:gd name="connsiteX13633" fmla="*/ 513334 w 5675092"/>
              <a:gd name="connsiteY13633" fmla="*/ 812305 h 2397608"/>
              <a:gd name="connsiteX13634" fmla="*/ 513334 w 5675092"/>
              <a:gd name="connsiteY13634" fmla="*/ 804843 h 2397608"/>
              <a:gd name="connsiteX13635" fmla="*/ 530921 w 5675092"/>
              <a:gd name="connsiteY13635" fmla="*/ 789915 h 2397608"/>
              <a:gd name="connsiteX13636" fmla="*/ 525895 w 5675092"/>
              <a:gd name="connsiteY13636" fmla="*/ 784941 h 2397608"/>
              <a:gd name="connsiteX13637" fmla="*/ 525895 w 5675092"/>
              <a:gd name="connsiteY13637" fmla="*/ 792403 h 2397608"/>
              <a:gd name="connsiteX13638" fmla="*/ 520869 w 5675092"/>
              <a:gd name="connsiteY13638" fmla="*/ 789915 h 2397608"/>
              <a:gd name="connsiteX13639" fmla="*/ 520869 w 5675092"/>
              <a:gd name="connsiteY13639" fmla="*/ 794892 h 2397608"/>
              <a:gd name="connsiteX13640" fmla="*/ 513334 w 5675092"/>
              <a:gd name="connsiteY13640" fmla="*/ 799866 h 2397608"/>
              <a:gd name="connsiteX13641" fmla="*/ 515843 w 5675092"/>
              <a:gd name="connsiteY13641" fmla="*/ 789915 h 2397608"/>
              <a:gd name="connsiteX13642" fmla="*/ 523382 w 5675092"/>
              <a:gd name="connsiteY13642" fmla="*/ 784941 h 2397608"/>
              <a:gd name="connsiteX13643" fmla="*/ 521497 w 5675092"/>
              <a:gd name="connsiteY13643" fmla="*/ 782763 h 2397608"/>
              <a:gd name="connsiteX13644" fmla="*/ 516237 w 5675092"/>
              <a:gd name="connsiteY13644" fmla="*/ 782474 h 2397608"/>
              <a:gd name="connsiteX13645" fmla="*/ 516119 w 5675092"/>
              <a:gd name="connsiteY13645" fmla="*/ 782336 h 2397608"/>
              <a:gd name="connsiteX13646" fmla="*/ 515929 w 5675092"/>
              <a:gd name="connsiteY13646" fmla="*/ 782226 h 2397608"/>
              <a:gd name="connsiteX13647" fmla="*/ 517728 w 5675092"/>
              <a:gd name="connsiteY13647" fmla="*/ 777478 h 2397608"/>
              <a:gd name="connsiteX13648" fmla="*/ 515843 w 5675092"/>
              <a:gd name="connsiteY13648" fmla="*/ 772502 h 2397608"/>
              <a:gd name="connsiteX13649" fmla="*/ 510821 w 5675092"/>
              <a:gd name="connsiteY13649" fmla="*/ 774990 h 2397608"/>
              <a:gd name="connsiteX13650" fmla="*/ 513646 w 5675092"/>
              <a:gd name="connsiteY13650" fmla="*/ 780898 h 2397608"/>
              <a:gd name="connsiteX13651" fmla="*/ 515929 w 5675092"/>
              <a:gd name="connsiteY13651" fmla="*/ 782226 h 2397608"/>
              <a:gd name="connsiteX13652" fmla="*/ 515843 w 5675092"/>
              <a:gd name="connsiteY13652" fmla="*/ 782453 h 2397608"/>
              <a:gd name="connsiteX13653" fmla="*/ 516237 w 5675092"/>
              <a:gd name="connsiteY13653" fmla="*/ 782474 h 2397608"/>
              <a:gd name="connsiteX13654" fmla="*/ 518356 w 5675092"/>
              <a:gd name="connsiteY13654" fmla="*/ 784941 h 2397608"/>
              <a:gd name="connsiteX13655" fmla="*/ 510821 w 5675092"/>
              <a:gd name="connsiteY13655" fmla="*/ 789915 h 2397608"/>
              <a:gd name="connsiteX13656" fmla="*/ 508308 w 5675092"/>
              <a:gd name="connsiteY13656" fmla="*/ 784941 h 2397608"/>
              <a:gd name="connsiteX13657" fmla="*/ 510821 w 5675092"/>
              <a:gd name="connsiteY13657" fmla="*/ 777479 h 2397608"/>
              <a:gd name="connsiteX13658" fmla="*/ 495744 w 5675092"/>
              <a:gd name="connsiteY13658" fmla="*/ 777479 h 2397608"/>
              <a:gd name="connsiteX13659" fmla="*/ 498256 w 5675092"/>
              <a:gd name="connsiteY13659" fmla="*/ 772502 h 2397608"/>
              <a:gd name="connsiteX13660" fmla="*/ 488209 w 5675092"/>
              <a:gd name="connsiteY13660" fmla="*/ 779964 h 2397608"/>
              <a:gd name="connsiteX13661" fmla="*/ 480670 w 5675092"/>
              <a:gd name="connsiteY13661" fmla="*/ 774990 h 2397608"/>
              <a:gd name="connsiteX13662" fmla="*/ 483183 w 5675092"/>
              <a:gd name="connsiteY13662" fmla="*/ 779964 h 2397608"/>
              <a:gd name="connsiteX13663" fmla="*/ 475644 w 5675092"/>
              <a:gd name="connsiteY13663" fmla="*/ 770016 h 2397608"/>
              <a:gd name="connsiteX13664" fmla="*/ 458057 w 5675092"/>
              <a:gd name="connsiteY13664" fmla="*/ 774990 h 2397608"/>
              <a:gd name="connsiteX13665" fmla="*/ 455545 w 5675092"/>
              <a:gd name="connsiteY13665" fmla="*/ 779964 h 2397608"/>
              <a:gd name="connsiteX13666" fmla="*/ 440472 w 5675092"/>
              <a:gd name="connsiteY13666" fmla="*/ 777478 h 2397608"/>
              <a:gd name="connsiteX13667" fmla="*/ 448009 w 5675092"/>
              <a:gd name="connsiteY13667" fmla="*/ 772501 h 2397608"/>
              <a:gd name="connsiteX13668" fmla="*/ 440471 w 5675092"/>
              <a:gd name="connsiteY13668" fmla="*/ 770016 h 2397608"/>
              <a:gd name="connsiteX13669" fmla="*/ 437958 w 5675092"/>
              <a:gd name="connsiteY13669" fmla="*/ 774990 h 2397608"/>
              <a:gd name="connsiteX13670" fmla="*/ 432932 w 5675092"/>
              <a:gd name="connsiteY13670" fmla="*/ 774990 h 2397608"/>
              <a:gd name="connsiteX13671" fmla="*/ 430419 w 5675092"/>
              <a:gd name="connsiteY13671" fmla="*/ 770016 h 2397608"/>
              <a:gd name="connsiteX13672" fmla="*/ 417859 w 5675092"/>
              <a:gd name="connsiteY13672" fmla="*/ 772502 h 2397608"/>
              <a:gd name="connsiteX13673" fmla="*/ 420371 w 5675092"/>
              <a:gd name="connsiteY13673" fmla="*/ 774990 h 2397608"/>
              <a:gd name="connsiteX13674" fmla="*/ 407811 w 5675092"/>
              <a:gd name="connsiteY13674" fmla="*/ 772501 h 2397608"/>
              <a:gd name="connsiteX13675" fmla="*/ 407811 w 5675092"/>
              <a:gd name="connsiteY13675" fmla="*/ 777479 h 2397608"/>
              <a:gd name="connsiteX13676" fmla="*/ 355047 w 5675092"/>
              <a:gd name="connsiteY13676" fmla="*/ 772502 h 2397608"/>
              <a:gd name="connsiteX13677" fmla="*/ 360073 w 5675092"/>
              <a:gd name="connsiteY13677" fmla="*/ 770016 h 2397608"/>
              <a:gd name="connsiteX13678" fmla="*/ 362585 w 5675092"/>
              <a:gd name="connsiteY13678" fmla="*/ 762551 h 2397608"/>
              <a:gd name="connsiteX13679" fmla="*/ 365097 w 5675092"/>
              <a:gd name="connsiteY13679" fmla="*/ 767528 h 2397608"/>
              <a:gd name="connsiteX13680" fmla="*/ 377660 w 5675092"/>
              <a:gd name="connsiteY13680" fmla="*/ 770016 h 2397608"/>
              <a:gd name="connsiteX13681" fmla="*/ 372634 w 5675092"/>
              <a:gd name="connsiteY13681" fmla="*/ 765040 h 2397608"/>
              <a:gd name="connsiteX13682" fmla="*/ 380172 w 5675092"/>
              <a:gd name="connsiteY13682" fmla="*/ 762551 h 2397608"/>
              <a:gd name="connsiteX13683" fmla="*/ 405298 w 5675092"/>
              <a:gd name="connsiteY13683" fmla="*/ 760065 h 2397608"/>
              <a:gd name="connsiteX13684" fmla="*/ 405297 w 5675092"/>
              <a:gd name="connsiteY13684" fmla="*/ 767528 h 2397608"/>
              <a:gd name="connsiteX13685" fmla="*/ 410320 w 5675092"/>
              <a:gd name="connsiteY13685" fmla="*/ 765040 h 2397608"/>
              <a:gd name="connsiteX13686" fmla="*/ 407811 w 5675092"/>
              <a:gd name="connsiteY13686" fmla="*/ 757577 h 2397608"/>
              <a:gd name="connsiteX13687" fmla="*/ 410320 w 5675092"/>
              <a:gd name="connsiteY13687" fmla="*/ 747626 h 2397608"/>
              <a:gd name="connsiteX13688" fmla="*/ 417859 w 5675092"/>
              <a:gd name="connsiteY13688" fmla="*/ 747626 h 2397608"/>
              <a:gd name="connsiteX13689" fmla="*/ 415345 w 5675092"/>
              <a:gd name="connsiteY13689" fmla="*/ 757577 h 2397608"/>
              <a:gd name="connsiteX13690" fmla="*/ 425397 w 5675092"/>
              <a:gd name="connsiteY13690" fmla="*/ 747626 h 2397608"/>
              <a:gd name="connsiteX13691" fmla="*/ 430419 w 5675092"/>
              <a:gd name="connsiteY13691" fmla="*/ 745138 h 2397608"/>
              <a:gd name="connsiteX13692" fmla="*/ 427910 w 5675092"/>
              <a:gd name="connsiteY13692" fmla="*/ 750115 h 2397608"/>
              <a:gd name="connsiteX13693" fmla="*/ 442984 w 5675092"/>
              <a:gd name="connsiteY13693" fmla="*/ 755089 h 2397608"/>
              <a:gd name="connsiteX13694" fmla="*/ 448009 w 5675092"/>
              <a:gd name="connsiteY13694" fmla="*/ 760065 h 2397608"/>
              <a:gd name="connsiteX13695" fmla="*/ 445497 w 5675092"/>
              <a:gd name="connsiteY13695" fmla="*/ 762551 h 2397608"/>
              <a:gd name="connsiteX13696" fmla="*/ 453031 w 5675092"/>
              <a:gd name="connsiteY13696" fmla="*/ 762551 h 2397608"/>
              <a:gd name="connsiteX13697" fmla="*/ 455545 w 5675092"/>
              <a:gd name="connsiteY13697" fmla="*/ 755089 h 2397608"/>
              <a:gd name="connsiteX13698" fmla="*/ 468109 w 5675092"/>
              <a:gd name="connsiteY13698" fmla="*/ 757577 h 2397608"/>
              <a:gd name="connsiteX13699" fmla="*/ 475644 w 5675092"/>
              <a:gd name="connsiteY13699" fmla="*/ 747626 h 2397608"/>
              <a:gd name="connsiteX13700" fmla="*/ 475644 w 5675092"/>
              <a:gd name="connsiteY13700" fmla="*/ 752600 h 2397608"/>
              <a:gd name="connsiteX13701" fmla="*/ 483183 w 5675092"/>
              <a:gd name="connsiteY13701" fmla="*/ 745138 h 2397608"/>
              <a:gd name="connsiteX13702" fmla="*/ 488208 w 5675092"/>
              <a:gd name="connsiteY13702" fmla="*/ 752600 h 2397608"/>
              <a:gd name="connsiteX13703" fmla="*/ 495743 w 5675092"/>
              <a:gd name="connsiteY13703" fmla="*/ 750115 h 2397608"/>
              <a:gd name="connsiteX13704" fmla="*/ 493235 w 5675092"/>
              <a:gd name="connsiteY13704" fmla="*/ 737675 h 2397608"/>
              <a:gd name="connsiteX13705" fmla="*/ 498256 w 5675092"/>
              <a:gd name="connsiteY13705" fmla="*/ 740164 h 2397608"/>
              <a:gd name="connsiteX13706" fmla="*/ 505795 w 5675092"/>
              <a:gd name="connsiteY13706" fmla="*/ 732701 h 2397608"/>
              <a:gd name="connsiteX13707" fmla="*/ 500769 w 5675092"/>
              <a:gd name="connsiteY13707" fmla="*/ 732701 h 2397608"/>
              <a:gd name="connsiteX13708" fmla="*/ 500769 w 5675092"/>
              <a:gd name="connsiteY13708" fmla="*/ 722751 h 2397608"/>
              <a:gd name="connsiteX13709" fmla="*/ 515843 w 5675092"/>
              <a:gd name="connsiteY13709" fmla="*/ 730213 h 2397608"/>
              <a:gd name="connsiteX13710" fmla="*/ 533433 w 5675092"/>
              <a:gd name="connsiteY13710" fmla="*/ 717774 h 2397608"/>
              <a:gd name="connsiteX13711" fmla="*/ 520869 w 5675092"/>
              <a:gd name="connsiteY13711" fmla="*/ 732701 h 2397608"/>
              <a:gd name="connsiteX13712" fmla="*/ 530921 w 5675092"/>
              <a:gd name="connsiteY13712" fmla="*/ 747626 h 2397608"/>
              <a:gd name="connsiteX13713" fmla="*/ 513334 w 5675092"/>
              <a:gd name="connsiteY13713" fmla="*/ 737675 h 2397608"/>
              <a:gd name="connsiteX13714" fmla="*/ 523382 w 5675092"/>
              <a:gd name="connsiteY13714" fmla="*/ 745138 h 2397608"/>
              <a:gd name="connsiteX13715" fmla="*/ 498257 w 5675092"/>
              <a:gd name="connsiteY13715" fmla="*/ 747626 h 2397608"/>
              <a:gd name="connsiteX13716" fmla="*/ 500769 w 5675092"/>
              <a:gd name="connsiteY13716" fmla="*/ 760065 h 2397608"/>
              <a:gd name="connsiteX13717" fmla="*/ 518356 w 5675092"/>
              <a:gd name="connsiteY13717" fmla="*/ 760065 h 2397608"/>
              <a:gd name="connsiteX13718" fmla="*/ 515843 w 5675092"/>
              <a:gd name="connsiteY13718" fmla="*/ 752600 h 2397608"/>
              <a:gd name="connsiteX13719" fmla="*/ 520869 w 5675092"/>
              <a:gd name="connsiteY13719" fmla="*/ 750115 h 2397608"/>
              <a:gd name="connsiteX13720" fmla="*/ 528407 w 5675092"/>
              <a:gd name="connsiteY13720" fmla="*/ 755089 h 2397608"/>
              <a:gd name="connsiteX13721" fmla="*/ 528407 w 5675092"/>
              <a:gd name="connsiteY13721" fmla="*/ 750115 h 2397608"/>
              <a:gd name="connsiteX13722" fmla="*/ 553533 w 5675092"/>
              <a:gd name="connsiteY13722" fmla="*/ 752600 h 2397608"/>
              <a:gd name="connsiteX13723" fmla="*/ 556046 w 5675092"/>
              <a:gd name="connsiteY13723" fmla="*/ 750115 h 2397608"/>
              <a:gd name="connsiteX13724" fmla="*/ 551020 w 5675092"/>
              <a:gd name="connsiteY13724" fmla="*/ 747626 h 2397608"/>
              <a:gd name="connsiteX13725" fmla="*/ 545994 w 5675092"/>
              <a:gd name="connsiteY13725" fmla="*/ 737676 h 2397608"/>
              <a:gd name="connsiteX13726" fmla="*/ 543481 w 5675092"/>
              <a:gd name="connsiteY13726" fmla="*/ 747626 h 2397608"/>
              <a:gd name="connsiteX13727" fmla="*/ 543481 w 5675092"/>
              <a:gd name="connsiteY13727" fmla="*/ 737676 h 2397608"/>
              <a:gd name="connsiteX13728" fmla="*/ 538455 w 5675092"/>
              <a:gd name="connsiteY13728" fmla="*/ 745138 h 2397608"/>
              <a:gd name="connsiteX13729" fmla="*/ 528407 w 5675092"/>
              <a:gd name="connsiteY13729" fmla="*/ 732701 h 2397608"/>
              <a:gd name="connsiteX13730" fmla="*/ 535947 w 5675092"/>
              <a:gd name="connsiteY13730" fmla="*/ 727725 h 2397608"/>
              <a:gd name="connsiteX13731" fmla="*/ 538455 w 5675092"/>
              <a:gd name="connsiteY13731" fmla="*/ 735187 h 2397608"/>
              <a:gd name="connsiteX13732" fmla="*/ 533433 w 5675092"/>
              <a:gd name="connsiteY13732" fmla="*/ 722751 h 2397608"/>
              <a:gd name="connsiteX13733" fmla="*/ 533433 w 5675092"/>
              <a:gd name="connsiteY13733" fmla="*/ 720262 h 2397608"/>
              <a:gd name="connsiteX13734" fmla="*/ 543481 w 5675092"/>
              <a:gd name="connsiteY13734" fmla="*/ 722751 h 2397608"/>
              <a:gd name="connsiteX13735" fmla="*/ 545994 w 5675092"/>
              <a:gd name="connsiteY13735" fmla="*/ 712800 h 2397608"/>
              <a:gd name="connsiteX13736" fmla="*/ 523382 w 5675092"/>
              <a:gd name="connsiteY13736" fmla="*/ 712800 h 2397608"/>
              <a:gd name="connsiteX13737" fmla="*/ 520869 w 5675092"/>
              <a:gd name="connsiteY13737" fmla="*/ 720262 h 2397608"/>
              <a:gd name="connsiteX13738" fmla="*/ 500769 w 5675092"/>
              <a:gd name="connsiteY13738" fmla="*/ 717774 h 2397608"/>
              <a:gd name="connsiteX13739" fmla="*/ 503282 w 5675092"/>
              <a:gd name="connsiteY13739" fmla="*/ 707823 h 2397608"/>
              <a:gd name="connsiteX13740" fmla="*/ 505795 w 5675092"/>
              <a:gd name="connsiteY13740" fmla="*/ 712800 h 2397608"/>
              <a:gd name="connsiteX13741" fmla="*/ 510820 w 5675092"/>
              <a:gd name="connsiteY13741" fmla="*/ 715288 h 2397608"/>
              <a:gd name="connsiteX13742" fmla="*/ 515843 w 5675092"/>
              <a:gd name="connsiteY13742" fmla="*/ 710312 h 2397608"/>
              <a:gd name="connsiteX13743" fmla="*/ 508308 w 5675092"/>
              <a:gd name="connsiteY13743" fmla="*/ 707823 h 2397608"/>
              <a:gd name="connsiteX13744" fmla="*/ 513334 w 5675092"/>
              <a:gd name="connsiteY13744" fmla="*/ 700360 h 2397608"/>
              <a:gd name="connsiteX13745" fmla="*/ 508308 w 5675092"/>
              <a:gd name="connsiteY13745" fmla="*/ 695386 h 2397608"/>
              <a:gd name="connsiteX13746" fmla="*/ 498257 w 5675092"/>
              <a:gd name="connsiteY13746" fmla="*/ 700361 h 2397608"/>
              <a:gd name="connsiteX13747" fmla="*/ 495744 w 5675092"/>
              <a:gd name="connsiteY13747" fmla="*/ 710312 h 2397608"/>
              <a:gd name="connsiteX13748" fmla="*/ 478157 w 5675092"/>
              <a:gd name="connsiteY13748" fmla="*/ 710312 h 2397608"/>
              <a:gd name="connsiteX13749" fmla="*/ 470622 w 5675092"/>
              <a:gd name="connsiteY13749" fmla="*/ 707823 h 2397608"/>
              <a:gd name="connsiteX13750" fmla="*/ 473131 w 5675092"/>
              <a:gd name="connsiteY13750" fmla="*/ 702849 h 2397608"/>
              <a:gd name="connsiteX13751" fmla="*/ 468109 w 5675092"/>
              <a:gd name="connsiteY13751" fmla="*/ 702849 h 2397608"/>
              <a:gd name="connsiteX13752" fmla="*/ 465596 w 5675092"/>
              <a:gd name="connsiteY13752" fmla="*/ 710312 h 2397608"/>
              <a:gd name="connsiteX13753" fmla="*/ 473131 w 5675092"/>
              <a:gd name="connsiteY13753" fmla="*/ 712800 h 2397608"/>
              <a:gd name="connsiteX13754" fmla="*/ 473131 w 5675092"/>
              <a:gd name="connsiteY13754" fmla="*/ 725239 h 2397608"/>
              <a:gd name="connsiteX13755" fmla="*/ 478156 w 5675092"/>
              <a:gd name="connsiteY13755" fmla="*/ 730213 h 2397608"/>
              <a:gd name="connsiteX13756" fmla="*/ 485695 w 5675092"/>
              <a:gd name="connsiteY13756" fmla="*/ 722751 h 2397608"/>
              <a:gd name="connsiteX13757" fmla="*/ 495744 w 5675092"/>
              <a:gd name="connsiteY13757" fmla="*/ 730213 h 2397608"/>
              <a:gd name="connsiteX13758" fmla="*/ 493235 w 5675092"/>
              <a:gd name="connsiteY13758" fmla="*/ 720262 h 2397608"/>
              <a:gd name="connsiteX13759" fmla="*/ 498257 w 5675092"/>
              <a:gd name="connsiteY13759" fmla="*/ 732701 h 2397608"/>
              <a:gd name="connsiteX13760" fmla="*/ 488209 w 5675092"/>
              <a:gd name="connsiteY13760" fmla="*/ 732701 h 2397608"/>
              <a:gd name="connsiteX13761" fmla="*/ 490721 w 5675092"/>
              <a:gd name="connsiteY13761" fmla="*/ 740164 h 2397608"/>
              <a:gd name="connsiteX13762" fmla="*/ 485696 w 5675092"/>
              <a:gd name="connsiteY13762" fmla="*/ 745138 h 2397608"/>
              <a:gd name="connsiteX13763" fmla="*/ 486952 w 5675092"/>
              <a:gd name="connsiteY13763" fmla="*/ 743273 h 2397608"/>
              <a:gd name="connsiteX13764" fmla="*/ 487722 w 5675092"/>
              <a:gd name="connsiteY13764" fmla="*/ 739843 h 2397608"/>
              <a:gd name="connsiteX13765" fmla="*/ 488209 w 5675092"/>
              <a:gd name="connsiteY13765" fmla="*/ 740164 h 2397608"/>
              <a:gd name="connsiteX13766" fmla="*/ 488209 w 5675092"/>
              <a:gd name="connsiteY13766" fmla="*/ 737676 h 2397608"/>
              <a:gd name="connsiteX13767" fmla="*/ 487722 w 5675092"/>
              <a:gd name="connsiteY13767" fmla="*/ 739843 h 2397608"/>
              <a:gd name="connsiteX13768" fmla="*/ 484439 w 5675092"/>
              <a:gd name="connsiteY13768" fmla="*/ 737676 h 2397608"/>
              <a:gd name="connsiteX13769" fmla="*/ 480670 w 5675092"/>
              <a:gd name="connsiteY13769" fmla="*/ 742652 h 2397608"/>
              <a:gd name="connsiteX13770" fmla="*/ 478157 w 5675092"/>
              <a:gd name="connsiteY13770" fmla="*/ 735187 h 2397608"/>
              <a:gd name="connsiteX13771" fmla="*/ 468109 w 5675092"/>
              <a:gd name="connsiteY13771" fmla="*/ 735187 h 2397608"/>
              <a:gd name="connsiteX13772" fmla="*/ 468109 w 5675092"/>
              <a:gd name="connsiteY13772" fmla="*/ 740164 h 2397608"/>
              <a:gd name="connsiteX13773" fmla="*/ 442984 w 5675092"/>
              <a:gd name="connsiteY13773" fmla="*/ 742652 h 2397608"/>
              <a:gd name="connsiteX13774" fmla="*/ 425670 w 5675092"/>
              <a:gd name="connsiteY13774" fmla="*/ 740203 h 2397608"/>
              <a:gd name="connsiteX13775" fmla="*/ 425457 w 5675092"/>
              <a:gd name="connsiteY13775" fmla="*/ 740134 h 2397608"/>
              <a:gd name="connsiteX13776" fmla="*/ 432816 w 5675092"/>
              <a:gd name="connsiteY13776" fmla="*/ 736471 h 2397608"/>
              <a:gd name="connsiteX13777" fmla="*/ 448010 w 5675092"/>
              <a:gd name="connsiteY13777" fmla="*/ 727725 h 2397608"/>
              <a:gd name="connsiteX13778" fmla="*/ 430419 w 5675092"/>
              <a:gd name="connsiteY13778" fmla="*/ 727724 h 2397608"/>
              <a:gd name="connsiteX13779" fmla="*/ 442984 w 5675092"/>
              <a:gd name="connsiteY13779" fmla="*/ 722751 h 2397608"/>
              <a:gd name="connsiteX13780" fmla="*/ 440471 w 5675092"/>
              <a:gd name="connsiteY13780" fmla="*/ 715288 h 2397608"/>
              <a:gd name="connsiteX13781" fmla="*/ 432932 w 5675092"/>
              <a:gd name="connsiteY13781" fmla="*/ 715288 h 2397608"/>
              <a:gd name="connsiteX13782" fmla="*/ 435445 w 5675092"/>
              <a:gd name="connsiteY13782" fmla="*/ 697875 h 2397608"/>
              <a:gd name="connsiteX13783" fmla="*/ 435445 w 5675092"/>
              <a:gd name="connsiteY13783" fmla="*/ 707823 h 2397608"/>
              <a:gd name="connsiteX13784" fmla="*/ 432932 w 5675092"/>
              <a:gd name="connsiteY13784" fmla="*/ 700361 h 2397608"/>
              <a:gd name="connsiteX13785" fmla="*/ 422885 w 5675092"/>
              <a:gd name="connsiteY13785" fmla="*/ 705337 h 2397608"/>
              <a:gd name="connsiteX13786" fmla="*/ 422885 w 5675092"/>
              <a:gd name="connsiteY13786" fmla="*/ 690410 h 2397608"/>
              <a:gd name="connsiteX13787" fmla="*/ 430419 w 5675092"/>
              <a:gd name="connsiteY13787" fmla="*/ 697875 h 2397608"/>
              <a:gd name="connsiteX13788" fmla="*/ 430419 w 5675092"/>
              <a:gd name="connsiteY13788" fmla="*/ 692898 h 2397608"/>
              <a:gd name="connsiteX13789" fmla="*/ 422884 w 5675092"/>
              <a:gd name="connsiteY13789" fmla="*/ 685436 h 2397608"/>
              <a:gd name="connsiteX13790" fmla="*/ 430419 w 5675092"/>
              <a:gd name="connsiteY13790" fmla="*/ 685436 h 2397608"/>
              <a:gd name="connsiteX13791" fmla="*/ 427910 w 5675092"/>
              <a:gd name="connsiteY13791" fmla="*/ 680460 h 2397608"/>
              <a:gd name="connsiteX13792" fmla="*/ 435445 w 5675092"/>
              <a:gd name="connsiteY13792" fmla="*/ 675485 h 2397608"/>
              <a:gd name="connsiteX13793" fmla="*/ 437958 w 5675092"/>
              <a:gd name="connsiteY13793" fmla="*/ 685436 h 2397608"/>
              <a:gd name="connsiteX13794" fmla="*/ 445496 w 5675092"/>
              <a:gd name="connsiteY13794" fmla="*/ 687924 h 2397608"/>
              <a:gd name="connsiteX13795" fmla="*/ 445497 w 5675092"/>
              <a:gd name="connsiteY13795" fmla="*/ 680460 h 2397608"/>
              <a:gd name="connsiteX13796" fmla="*/ 460570 w 5675092"/>
              <a:gd name="connsiteY13796" fmla="*/ 682948 h 2397608"/>
              <a:gd name="connsiteX13797" fmla="*/ 453032 w 5675092"/>
              <a:gd name="connsiteY13797" fmla="*/ 685436 h 2397608"/>
              <a:gd name="connsiteX13798" fmla="*/ 465596 w 5675092"/>
              <a:gd name="connsiteY13798" fmla="*/ 685436 h 2397608"/>
              <a:gd name="connsiteX13799" fmla="*/ 463083 w 5675092"/>
              <a:gd name="connsiteY13799" fmla="*/ 690410 h 2397608"/>
              <a:gd name="connsiteX13800" fmla="*/ 468109 w 5675092"/>
              <a:gd name="connsiteY13800" fmla="*/ 695387 h 2397608"/>
              <a:gd name="connsiteX13801" fmla="*/ 470622 w 5675092"/>
              <a:gd name="connsiteY13801" fmla="*/ 690410 h 2397608"/>
              <a:gd name="connsiteX13802" fmla="*/ 473131 w 5675092"/>
              <a:gd name="connsiteY13802" fmla="*/ 700361 h 2397608"/>
              <a:gd name="connsiteX13803" fmla="*/ 478157 w 5675092"/>
              <a:gd name="connsiteY13803" fmla="*/ 700051 h 2397608"/>
              <a:gd name="connsiteX13804" fmla="*/ 482571 w 5675092"/>
              <a:gd name="connsiteY13804" fmla="*/ 698140 h 2397608"/>
              <a:gd name="connsiteX13805" fmla="*/ 483379 w 5675092"/>
              <a:gd name="connsiteY13805" fmla="*/ 699312 h 2397608"/>
              <a:gd name="connsiteX13806" fmla="*/ 495744 w 5675092"/>
              <a:gd name="connsiteY13806" fmla="*/ 700361 h 2397608"/>
              <a:gd name="connsiteX13807" fmla="*/ 495743 w 5675092"/>
              <a:gd name="connsiteY13807" fmla="*/ 685436 h 2397608"/>
              <a:gd name="connsiteX13808" fmla="*/ 498256 w 5675092"/>
              <a:gd name="connsiteY13808" fmla="*/ 695387 h 2397608"/>
              <a:gd name="connsiteX13809" fmla="*/ 505795 w 5675092"/>
              <a:gd name="connsiteY13809" fmla="*/ 692898 h 2397608"/>
              <a:gd name="connsiteX13810" fmla="*/ 503283 w 5675092"/>
              <a:gd name="connsiteY13810" fmla="*/ 685436 h 2397608"/>
              <a:gd name="connsiteX13811" fmla="*/ 508308 w 5675092"/>
              <a:gd name="connsiteY13811" fmla="*/ 692898 h 2397608"/>
              <a:gd name="connsiteX13812" fmla="*/ 513334 w 5675092"/>
              <a:gd name="connsiteY13812" fmla="*/ 677973 h 2397608"/>
              <a:gd name="connsiteX13813" fmla="*/ 508308 w 5675092"/>
              <a:gd name="connsiteY13813" fmla="*/ 680459 h 2397608"/>
              <a:gd name="connsiteX13814" fmla="*/ 508308 w 5675092"/>
              <a:gd name="connsiteY13814" fmla="*/ 675485 h 2397608"/>
              <a:gd name="connsiteX13815" fmla="*/ 505795 w 5675092"/>
              <a:gd name="connsiteY13815" fmla="*/ 677973 h 2397608"/>
              <a:gd name="connsiteX13816" fmla="*/ 503282 w 5675092"/>
              <a:gd name="connsiteY13816" fmla="*/ 672997 h 2397608"/>
              <a:gd name="connsiteX13817" fmla="*/ 483183 w 5675092"/>
              <a:gd name="connsiteY13817" fmla="*/ 668023 h 2397608"/>
              <a:gd name="connsiteX13818" fmla="*/ 483183 w 5675092"/>
              <a:gd name="connsiteY13818" fmla="*/ 660560 h 2397608"/>
              <a:gd name="connsiteX13819" fmla="*/ 498257 w 5675092"/>
              <a:gd name="connsiteY13819" fmla="*/ 663046 h 2397608"/>
              <a:gd name="connsiteX13820" fmla="*/ 468109 w 5675092"/>
              <a:gd name="connsiteY13820" fmla="*/ 643147 h 2397608"/>
              <a:gd name="connsiteX13821" fmla="*/ 465597 w 5675092"/>
              <a:gd name="connsiteY13821" fmla="*/ 653098 h 2397608"/>
              <a:gd name="connsiteX13822" fmla="*/ 465596 w 5675092"/>
              <a:gd name="connsiteY13822" fmla="*/ 650609 h 2397608"/>
              <a:gd name="connsiteX13823" fmla="*/ 460570 w 5675092"/>
              <a:gd name="connsiteY13823" fmla="*/ 645633 h 2397608"/>
              <a:gd name="connsiteX13824" fmla="*/ 465596 w 5675092"/>
              <a:gd name="connsiteY13824" fmla="*/ 643147 h 2397608"/>
              <a:gd name="connsiteX13825" fmla="*/ 450523 w 5675092"/>
              <a:gd name="connsiteY13825" fmla="*/ 640659 h 2397608"/>
              <a:gd name="connsiteX13826" fmla="*/ 450523 w 5675092"/>
              <a:gd name="connsiteY13826" fmla="*/ 630708 h 2397608"/>
              <a:gd name="connsiteX13827" fmla="*/ 422885 w 5675092"/>
              <a:gd name="connsiteY13827" fmla="*/ 633196 h 2397608"/>
              <a:gd name="connsiteX13828" fmla="*/ 420371 w 5675092"/>
              <a:gd name="connsiteY13828" fmla="*/ 628220 h 2397608"/>
              <a:gd name="connsiteX13829" fmla="*/ 424140 w 5675092"/>
              <a:gd name="connsiteY13829" fmla="*/ 622624 h 2397608"/>
              <a:gd name="connsiteX13830" fmla="*/ 427910 w 5675092"/>
              <a:gd name="connsiteY13830" fmla="*/ 620757 h 2397608"/>
              <a:gd name="connsiteX13831" fmla="*/ 424141 w 5675092"/>
              <a:gd name="connsiteY13831" fmla="*/ 622623 h 2397608"/>
              <a:gd name="connsiteX13832" fmla="*/ 424140 w 5675092"/>
              <a:gd name="connsiteY13832" fmla="*/ 622624 h 2397608"/>
              <a:gd name="connsiteX13833" fmla="*/ 417859 w 5675092"/>
              <a:gd name="connsiteY13833" fmla="*/ 625734 h 2397608"/>
              <a:gd name="connsiteX13834" fmla="*/ 412833 w 5675092"/>
              <a:gd name="connsiteY13834" fmla="*/ 615783 h 2397608"/>
              <a:gd name="connsiteX13835" fmla="*/ 407811 w 5675092"/>
              <a:gd name="connsiteY13835" fmla="*/ 623246 h 2397608"/>
              <a:gd name="connsiteX13836" fmla="*/ 397759 w 5675092"/>
              <a:gd name="connsiteY13836" fmla="*/ 620757 h 2397608"/>
              <a:gd name="connsiteX13837" fmla="*/ 395246 w 5675092"/>
              <a:gd name="connsiteY13837" fmla="*/ 613295 h 2397608"/>
              <a:gd name="connsiteX13838" fmla="*/ 395246 w 5675092"/>
              <a:gd name="connsiteY13838" fmla="*/ 603344 h 2397608"/>
              <a:gd name="connsiteX13839" fmla="*/ 407811 w 5675092"/>
              <a:gd name="connsiteY13839" fmla="*/ 600856 h 2397608"/>
              <a:gd name="connsiteX13840" fmla="*/ 435445 w 5675092"/>
              <a:gd name="connsiteY13840" fmla="*/ 605832 h 2397608"/>
              <a:gd name="connsiteX13841" fmla="*/ 432933 w 5675092"/>
              <a:gd name="connsiteY13841" fmla="*/ 610807 h 2397608"/>
              <a:gd name="connsiteX13842" fmla="*/ 435445 w 5675092"/>
              <a:gd name="connsiteY13842" fmla="*/ 613295 h 2397608"/>
              <a:gd name="connsiteX13843" fmla="*/ 437958 w 5675092"/>
              <a:gd name="connsiteY13843" fmla="*/ 603344 h 2397608"/>
              <a:gd name="connsiteX13844" fmla="*/ 440471 w 5675092"/>
              <a:gd name="connsiteY13844" fmla="*/ 610806 h 2397608"/>
              <a:gd name="connsiteX13845" fmla="*/ 440471 w 5675092"/>
              <a:gd name="connsiteY13845" fmla="*/ 603344 h 2397608"/>
              <a:gd name="connsiteX13846" fmla="*/ 453032 w 5675092"/>
              <a:gd name="connsiteY13846" fmla="*/ 613295 h 2397608"/>
              <a:gd name="connsiteX13847" fmla="*/ 465597 w 5675092"/>
              <a:gd name="connsiteY13847" fmla="*/ 605832 h 2397608"/>
              <a:gd name="connsiteX13848" fmla="*/ 470622 w 5675092"/>
              <a:gd name="connsiteY13848" fmla="*/ 613295 h 2397608"/>
              <a:gd name="connsiteX13849" fmla="*/ 468109 w 5675092"/>
              <a:gd name="connsiteY13849" fmla="*/ 598370 h 2397608"/>
              <a:gd name="connsiteX13850" fmla="*/ 473131 w 5675092"/>
              <a:gd name="connsiteY13850" fmla="*/ 600856 h 2397608"/>
              <a:gd name="connsiteX13851" fmla="*/ 475644 w 5675092"/>
              <a:gd name="connsiteY13851" fmla="*/ 610806 h 2397608"/>
              <a:gd name="connsiteX13852" fmla="*/ 478156 w 5675092"/>
              <a:gd name="connsiteY13852" fmla="*/ 598370 h 2397608"/>
              <a:gd name="connsiteX13853" fmla="*/ 488209 w 5675092"/>
              <a:gd name="connsiteY13853" fmla="*/ 600856 h 2397608"/>
              <a:gd name="connsiteX13854" fmla="*/ 490722 w 5675092"/>
              <a:gd name="connsiteY13854" fmla="*/ 608321 h 2397608"/>
              <a:gd name="connsiteX13855" fmla="*/ 480670 w 5675092"/>
              <a:gd name="connsiteY13855" fmla="*/ 598370 h 2397608"/>
              <a:gd name="connsiteX13856" fmla="*/ 490721 w 5675092"/>
              <a:gd name="connsiteY13856" fmla="*/ 593393 h 2397608"/>
              <a:gd name="connsiteX13857" fmla="*/ 498256 w 5675092"/>
              <a:gd name="connsiteY13857" fmla="*/ 610807 h 2397608"/>
              <a:gd name="connsiteX13858" fmla="*/ 500769 w 5675092"/>
              <a:gd name="connsiteY13858" fmla="*/ 598370 h 2397608"/>
              <a:gd name="connsiteX13859" fmla="*/ 495743 w 5675092"/>
              <a:gd name="connsiteY13859" fmla="*/ 603344 h 2397608"/>
              <a:gd name="connsiteX13860" fmla="*/ 495743 w 5675092"/>
              <a:gd name="connsiteY13860" fmla="*/ 593394 h 2397608"/>
              <a:gd name="connsiteX13861" fmla="*/ 505795 w 5675092"/>
              <a:gd name="connsiteY13861" fmla="*/ 590906 h 2397608"/>
              <a:gd name="connsiteX13862" fmla="*/ 503282 w 5675092"/>
              <a:gd name="connsiteY13862" fmla="*/ 603344 h 2397608"/>
              <a:gd name="connsiteX13863" fmla="*/ 510821 w 5675092"/>
              <a:gd name="connsiteY13863" fmla="*/ 598370 h 2397608"/>
              <a:gd name="connsiteX13864" fmla="*/ 518356 w 5675092"/>
              <a:gd name="connsiteY13864" fmla="*/ 593394 h 2397608"/>
              <a:gd name="connsiteX13865" fmla="*/ 530920 w 5675092"/>
              <a:gd name="connsiteY13865" fmla="*/ 585931 h 2397608"/>
              <a:gd name="connsiteX13866" fmla="*/ 533433 w 5675092"/>
              <a:gd name="connsiteY13866" fmla="*/ 590906 h 2397608"/>
              <a:gd name="connsiteX13867" fmla="*/ 535946 w 5675092"/>
              <a:gd name="connsiteY13867" fmla="*/ 610806 h 2397608"/>
              <a:gd name="connsiteX13868" fmla="*/ 538455 w 5675092"/>
              <a:gd name="connsiteY13868" fmla="*/ 595881 h 2397608"/>
              <a:gd name="connsiteX13869" fmla="*/ 548507 w 5675092"/>
              <a:gd name="connsiteY13869" fmla="*/ 603344 h 2397608"/>
              <a:gd name="connsiteX13870" fmla="*/ 576145 w 5675092"/>
              <a:gd name="connsiteY13870" fmla="*/ 595881 h 2397608"/>
              <a:gd name="connsiteX13871" fmla="*/ 571119 w 5675092"/>
              <a:gd name="connsiteY13871" fmla="*/ 590906 h 2397608"/>
              <a:gd name="connsiteX13872" fmla="*/ 576145 w 5675092"/>
              <a:gd name="connsiteY13872" fmla="*/ 588418 h 2397608"/>
              <a:gd name="connsiteX13873" fmla="*/ 576145 w 5675092"/>
              <a:gd name="connsiteY13873" fmla="*/ 593394 h 2397608"/>
              <a:gd name="connsiteX13874" fmla="*/ 588706 w 5675092"/>
              <a:gd name="connsiteY13874" fmla="*/ 585931 h 2397608"/>
              <a:gd name="connsiteX13875" fmla="*/ 586193 w 5675092"/>
              <a:gd name="connsiteY13875" fmla="*/ 590906 h 2397608"/>
              <a:gd name="connsiteX13876" fmla="*/ 638957 w 5675092"/>
              <a:gd name="connsiteY13876" fmla="*/ 590906 h 2397608"/>
              <a:gd name="connsiteX13877" fmla="*/ 628904 w 5675092"/>
              <a:gd name="connsiteY13877" fmla="*/ 588418 h 2397608"/>
              <a:gd name="connsiteX13878" fmla="*/ 654031 w 5675092"/>
              <a:gd name="connsiteY13878" fmla="*/ 580956 h 2397608"/>
              <a:gd name="connsiteX13879" fmla="*/ 651517 w 5675092"/>
              <a:gd name="connsiteY13879" fmla="*/ 573493 h 2397608"/>
              <a:gd name="connsiteX13880" fmla="*/ 676643 w 5675092"/>
              <a:gd name="connsiteY13880" fmla="*/ 566030 h 2397608"/>
              <a:gd name="connsiteX13881" fmla="*/ 661568 w 5675092"/>
              <a:gd name="connsiteY13881" fmla="*/ 553592 h 2397608"/>
              <a:gd name="connsiteX13882" fmla="*/ 666591 w 5675092"/>
              <a:gd name="connsiteY13882" fmla="*/ 551104 h 2397608"/>
              <a:gd name="connsiteX13883" fmla="*/ 661569 w 5675092"/>
              <a:gd name="connsiteY13883" fmla="*/ 538666 h 2397608"/>
              <a:gd name="connsiteX13884" fmla="*/ 659056 w 5675092"/>
              <a:gd name="connsiteY13884" fmla="*/ 543641 h 2397608"/>
              <a:gd name="connsiteX13885" fmla="*/ 631418 w 5675092"/>
              <a:gd name="connsiteY13885" fmla="*/ 543641 h 2397608"/>
              <a:gd name="connsiteX13886" fmla="*/ 638957 w 5675092"/>
              <a:gd name="connsiteY13886" fmla="*/ 531203 h 2397608"/>
              <a:gd name="connsiteX13887" fmla="*/ 628905 w 5675092"/>
              <a:gd name="connsiteY13887" fmla="*/ 516278 h 2397608"/>
              <a:gd name="connsiteX13888" fmla="*/ 621370 w 5675092"/>
              <a:gd name="connsiteY13888" fmla="*/ 523740 h 2397608"/>
              <a:gd name="connsiteX13889" fmla="*/ 618857 w 5675092"/>
              <a:gd name="connsiteY13889" fmla="*/ 513790 h 2397608"/>
              <a:gd name="connsiteX13890" fmla="*/ 613831 w 5675092"/>
              <a:gd name="connsiteY13890" fmla="*/ 521253 h 2397608"/>
              <a:gd name="connsiteX13891" fmla="*/ 601267 w 5675092"/>
              <a:gd name="connsiteY13891" fmla="*/ 521252 h 2397608"/>
              <a:gd name="connsiteX13892" fmla="*/ 576145 w 5675092"/>
              <a:gd name="connsiteY13892" fmla="*/ 511302 h 2397608"/>
              <a:gd name="connsiteX13893" fmla="*/ 566094 w 5675092"/>
              <a:gd name="connsiteY13893" fmla="*/ 518765 h 2397608"/>
              <a:gd name="connsiteX13894" fmla="*/ 563581 w 5675092"/>
              <a:gd name="connsiteY13894" fmla="*/ 511302 h 2397608"/>
              <a:gd name="connsiteX13895" fmla="*/ 538455 w 5675092"/>
              <a:gd name="connsiteY13895" fmla="*/ 516278 h 2397608"/>
              <a:gd name="connsiteX13896" fmla="*/ 545995 w 5675092"/>
              <a:gd name="connsiteY13896" fmla="*/ 511302 h 2397608"/>
              <a:gd name="connsiteX13897" fmla="*/ 533433 w 5675092"/>
              <a:gd name="connsiteY13897" fmla="*/ 501352 h 2397608"/>
              <a:gd name="connsiteX13898" fmla="*/ 530921 w 5675092"/>
              <a:gd name="connsiteY13898" fmla="*/ 506327 h 2397608"/>
              <a:gd name="connsiteX13899" fmla="*/ 525895 w 5675092"/>
              <a:gd name="connsiteY13899" fmla="*/ 498864 h 2397608"/>
              <a:gd name="connsiteX13900" fmla="*/ 533433 w 5675092"/>
              <a:gd name="connsiteY13900" fmla="*/ 493889 h 2397608"/>
              <a:gd name="connsiteX13901" fmla="*/ 548978 w 5675092"/>
              <a:gd name="connsiteY13901" fmla="*/ 488992 h 2397608"/>
              <a:gd name="connsiteX13902" fmla="*/ 551020 w 5675092"/>
              <a:gd name="connsiteY13902" fmla="*/ 481452 h 2397608"/>
              <a:gd name="connsiteX13903" fmla="*/ 551020 w 5675092"/>
              <a:gd name="connsiteY13903" fmla="*/ 482073 h 2397608"/>
              <a:gd name="connsiteX13904" fmla="*/ 551019 w 5675092"/>
              <a:gd name="connsiteY13904" fmla="*/ 486426 h 2397608"/>
              <a:gd name="connsiteX13905" fmla="*/ 561068 w 5675092"/>
              <a:gd name="connsiteY13905" fmla="*/ 486426 h 2397608"/>
              <a:gd name="connsiteX13906" fmla="*/ 566093 w 5675092"/>
              <a:gd name="connsiteY13906" fmla="*/ 481451 h 2397608"/>
              <a:gd name="connsiteX13907" fmla="*/ 566094 w 5675092"/>
              <a:gd name="connsiteY13907" fmla="*/ 473988 h 2397608"/>
              <a:gd name="connsiteX13908" fmla="*/ 583680 w 5675092"/>
              <a:gd name="connsiteY13908" fmla="*/ 466525 h 2397608"/>
              <a:gd name="connsiteX13909" fmla="*/ 603779 w 5675092"/>
              <a:gd name="connsiteY13909" fmla="*/ 473988 h 2397608"/>
              <a:gd name="connsiteX13910" fmla="*/ 623879 w 5675092"/>
              <a:gd name="connsiteY13910" fmla="*/ 464038 h 2397608"/>
              <a:gd name="connsiteX13911" fmla="*/ 626392 w 5675092"/>
              <a:gd name="connsiteY13911" fmla="*/ 473988 h 2397608"/>
              <a:gd name="connsiteX13912" fmla="*/ 631418 w 5675092"/>
              <a:gd name="connsiteY13912" fmla="*/ 473988 h 2397608"/>
              <a:gd name="connsiteX13913" fmla="*/ 666590 w 5675092"/>
              <a:gd name="connsiteY13913" fmla="*/ 469013 h 2397608"/>
              <a:gd name="connsiteX13914" fmla="*/ 684181 w 5675092"/>
              <a:gd name="connsiteY13914" fmla="*/ 471501 h 2397608"/>
              <a:gd name="connsiteX13915" fmla="*/ 684181 w 5675092"/>
              <a:gd name="connsiteY13915" fmla="*/ 466525 h 2397608"/>
              <a:gd name="connsiteX13916" fmla="*/ 716841 w 5675092"/>
              <a:gd name="connsiteY13916" fmla="*/ 449112 h 2397608"/>
              <a:gd name="connsiteX13917" fmla="*/ 713960 w 5675092"/>
              <a:gd name="connsiteY13917" fmla="*/ 446823 h 2397608"/>
              <a:gd name="connsiteX13918" fmla="*/ 716725 w 5675092"/>
              <a:gd name="connsiteY13918" fmla="*/ 444020 h 2397608"/>
              <a:gd name="connsiteX13919" fmla="*/ 754528 w 5675092"/>
              <a:gd name="connsiteY13919" fmla="*/ 436674 h 2397608"/>
              <a:gd name="connsiteX13920" fmla="*/ 774627 w 5675092"/>
              <a:gd name="connsiteY13920" fmla="*/ 436674 h 2397608"/>
              <a:gd name="connsiteX13921" fmla="*/ 779653 w 5675092"/>
              <a:gd name="connsiteY13921" fmla="*/ 434186 h 2397608"/>
              <a:gd name="connsiteX13922" fmla="*/ 787191 w 5675092"/>
              <a:gd name="connsiteY13922" fmla="*/ 439161 h 2397608"/>
              <a:gd name="connsiteX13923" fmla="*/ 787191 w 5675092"/>
              <a:gd name="connsiteY13923" fmla="*/ 436674 h 2397608"/>
              <a:gd name="connsiteX13924" fmla="*/ 797239 w 5675092"/>
              <a:gd name="connsiteY13924" fmla="*/ 439161 h 2397608"/>
              <a:gd name="connsiteX13925" fmla="*/ 834929 w 5675092"/>
              <a:gd name="connsiteY13925" fmla="*/ 434186 h 2397608"/>
              <a:gd name="connsiteX13926" fmla="*/ 870103 w 5675092"/>
              <a:gd name="connsiteY13926" fmla="*/ 434186 h 2397608"/>
              <a:gd name="connsiteX13927" fmla="*/ 937939 w 5675092"/>
              <a:gd name="connsiteY13927" fmla="*/ 424236 h 2397608"/>
              <a:gd name="connsiteX13928" fmla="*/ 940452 w 5675092"/>
              <a:gd name="connsiteY13928" fmla="*/ 431699 h 2397608"/>
              <a:gd name="connsiteX13929" fmla="*/ 942961 w 5675092"/>
              <a:gd name="connsiteY13929" fmla="*/ 421748 h 2397608"/>
              <a:gd name="connsiteX13930" fmla="*/ 945474 w 5675092"/>
              <a:gd name="connsiteY13930" fmla="*/ 431699 h 2397608"/>
              <a:gd name="connsiteX13931" fmla="*/ 953013 w 5675092"/>
              <a:gd name="connsiteY13931" fmla="*/ 429211 h 2397608"/>
              <a:gd name="connsiteX13932" fmla="*/ 947987 w 5675092"/>
              <a:gd name="connsiteY13932" fmla="*/ 419261 h 2397608"/>
              <a:gd name="connsiteX13933" fmla="*/ 963064 w 5675092"/>
              <a:gd name="connsiteY13933" fmla="*/ 431699 h 2397608"/>
              <a:gd name="connsiteX13934" fmla="*/ 965574 w 5675092"/>
              <a:gd name="connsiteY13934" fmla="*/ 424236 h 2397608"/>
              <a:gd name="connsiteX13935" fmla="*/ 998238 w 5675092"/>
              <a:gd name="connsiteY13935" fmla="*/ 426723 h 2397608"/>
              <a:gd name="connsiteX13936" fmla="*/ 998238 w 5675092"/>
              <a:gd name="connsiteY13936" fmla="*/ 431699 h 2397608"/>
              <a:gd name="connsiteX13937" fmla="*/ 1005776 w 5675092"/>
              <a:gd name="connsiteY13937" fmla="*/ 424236 h 2397608"/>
              <a:gd name="connsiteX13938" fmla="*/ 1010799 w 5675092"/>
              <a:gd name="connsiteY13938" fmla="*/ 429211 h 2397608"/>
              <a:gd name="connsiteX13939" fmla="*/ 1023363 w 5675092"/>
              <a:gd name="connsiteY13939" fmla="*/ 419260 h 2397608"/>
              <a:gd name="connsiteX13940" fmla="*/ 1033411 w 5675092"/>
              <a:gd name="connsiteY13940" fmla="*/ 426723 h 2397608"/>
              <a:gd name="connsiteX13941" fmla="*/ 1040950 w 5675092"/>
              <a:gd name="connsiteY13941" fmla="*/ 419261 h 2397608"/>
              <a:gd name="connsiteX13942" fmla="*/ 1038436 w 5675092"/>
              <a:gd name="connsiteY13942" fmla="*/ 426724 h 2397608"/>
              <a:gd name="connsiteX13943" fmla="*/ 1068588 w 5675092"/>
              <a:gd name="connsiteY13943" fmla="*/ 424236 h 2397608"/>
              <a:gd name="connsiteX13944" fmla="*/ 1083661 w 5675092"/>
              <a:gd name="connsiteY13944" fmla="*/ 421748 h 2397608"/>
              <a:gd name="connsiteX13945" fmla="*/ 1093710 w 5675092"/>
              <a:gd name="connsiteY13945" fmla="*/ 431699 h 2397608"/>
              <a:gd name="connsiteX13946" fmla="*/ 1111300 w 5675092"/>
              <a:gd name="connsiteY13946" fmla="*/ 431699 h 2397608"/>
              <a:gd name="connsiteX13947" fmla="*/ 1148986 w 5675092"/>
              <a:gd name="connsiteY13947" fmla="*/ 429211 h 2397608"/>
              <a:gd name="connsiteX13948" fmla="*/ 1166572 w 5675092"/>
              <a:gd name="connsiteY13948" fmla="*/ 429211 h 2397608"/>
              <a:gd name="connsiteX13949" fmla="*/ 1169085 w 5675092"/>
              <a:gd name="connsiteY13949" fmla="*/ 421748 h 2397608"/>
              <a:gd name="connsiteX13950" fmla="*/ 1179133 w 5675092"/>
              <a:gd name="connsiteY13950" fmla="*/ 426724 h 2397608"/>
              <a:gd name="connsiteX13951" fmla="*/ 1179134 w 5675092"/>
              <a:gd name="connsiteY13951" fmla="*/ 416773 h 2397608"/>
              <a:gd name="connsiteX13952" fmla="*/ 1181646 w 5675092"/>
              <a:gd name="connsiteY13952" fmla="*/ 421748 h 2397608"/>
              <a:gd name="connsiteX13953" fmla="*/ 1216822 w 5675092"/>
              <a:gd name="connsiteY13953" fmla="*/ 419261 h 2397608"/>
              <a:gd name="connsiteX13954" fmla="*/ 1236922 w 5675092"/>
              <a:gd name="connsiteY13954" fmla="*/ 411798 h 2397608"/>
              <a:gd name="connsiteX13955" fmla="*/ 1241945 w 5675092"/>
              <a:gd name="connsiteY13955" fmla="*/ 416773 h 2397608"/>
              <a:gd name="connsiteX13956" fmla="*/ 1246970 w 5675092"/>
              <a:gd name="connsiteY13956" fmla="*/ 409310 h 2397608"/>
              <a:gd name="connsiteX13957" fmla="*/ 1264557 w 5675092"/>
              <a:gd name="connsiteY13957" fmla="*/ 409310 h 2397608"/>
              <a:gd name="connsiteX13958" fmla="*/ 1279634 w 5675092"/>
              <a:gd name="connsiteY13958" fmla="*/ 409310 h 2397608"/>
              <a:gd name="connsiteX13959" fmla="*/ 1304760 w 5675092"/>
              <a:gd name="connsiteY13959" fmla="*/ 409310 h 2397608"/>
              <a:gd name="connsiteX13960" fmla="*/ 1304759 w 5675092"/>
              <a:gd name="connsiteY13960" fmla="*/ 401847 h 2397608"/>
              <a:gd name="connsiteX13961" fmla="*/ 1337420 w 5675092"/>
              <a:gd name="connsiteY13961" fmla="*/ 396872 h 2397608"/>
              <a:gd name="connsiteX13962" fmla="*/ 1344958 w 5675092"/>
              <a:gd name="connsiteY13962" fmla="*/ 404334 h 2397608"/>
              <a:gd name="connsiteX13963" fmla="*/ 1355006 w 5675092"/>
              <a:gd name="connsiteY13963" fmla="*/ 396872 h 2397608"/>
              <a:gd name="connsiteX13964" fmla="*/ 1365058 w 5675092"/>
              <a:gd name="connsiteY13964" fmla="*/ 404335 h 2397608"/>
              <a:gd name="connsiteX13965" fmla="*/ 1380132 w 5675092"/>
              <a:gd name="connsiteY13965" fmla="*/ 401847 h 2397608"/>
              <a:gd name="connsiteX13966" fmla="*/ 1390183 w 5675092"/>
              <a:gd name="connsiteY13966" fmla="*/ 404334 h 2397608"/>
              <a:gd name="connsiteX13967" fmla="*/ 1400231 w 5675092"/>
              <a:gd name="connsiteY13967" fmla="*/ 401847 h 2397608"/>
              <a:gd name="connsiteX13968" fmla="*/ 1410282 w 5675092"/>
              <a:gd name="connsiteY13968" fmla="*/ 406823 h 2397608"/>
              <a:gd name="connsiteX13969" fmla="*/ 1437917 w 5675092"/>
              <a:gd name="connsiteY13969" fmla="*/ 406823 h 2397608"/>
              <a:gd name="connsiteX13970" fmla="*/ 1440430 w 5675092"/>
              <a:gd name="connsiteY13970" fmla="*/ 414285 h 2397608"/>
              <a:gd name="connsiteX13971" fmla="*/ 1465555 w 5675092"/>
              <a:gd name="connsiteY13971" fmla="*/ 411797 h 2397608"/>
              <a:gd name="connsiteX13972" fmla="*/ 1458017 w 5675092"/>
              <a:gd name="connsiteY13972" fmla="*/ 401847 h 2397608"/>
              <a:gd name="connsiteX13973" fmla="*/ 1490680 w 5675092"/>
              <a:gd name="connsiteY13973" fmla="*/ 406822 h 2397608"/>
              <a:gd name="connsiteX13974" fmla="*/ 1480629 w 5675092"/>
              <a:gd name="connsiteY13974" fmla="*/ 394385 h 2397608"/>
              <a:gd name="connsiteX13975" fmla="*/ 1460530 w 5675092"/>
              <a:gd name="connsiteY13975" fmla="*/ 399359 h 2397608"/>
              <a:gd name="connsiteX13976" fmla="*/ 1520828 w 5675092"/>
              <a:gd name="connsiteY13976" fmla="*/ 381946 h 2397608"/>
              <a:gd name="connsiteX13977" fmla="*/ 1485655 w 5675092"/>
              <a:gd name="connsiteY13977" fmla="*/ 371996 h 2397608"/>
              <a:gd name="connsiteX13978" fmla="*/ 1470581 w 5675092"/>
              <a:gd name="connsiteY13978" fmla="*/ 379459 h 2397608"/>
              <a:gd name="connsiteX13979" fmla="*/ 1468068 w 5675092"/>
              <a:gd name="connsiteY13979" fmla="*/ 369508 h 2397608"/>
              <a:gd name="connsiteX13980" fmla="*/ 1440430 w 5675092"/>
              <a:gd name="connsiteY13980" fmla="*/ 381946 h 2397608"/>
              <a:gd name="connsiteX13981" fmla="*/ 1430382 w 5675092"/>
              <a:gd name="connsiteY13981" fmla="*/ 379459 h 2397608"/>
              <a:gd name="connsiteX13982" fmla="*/ 1432895 w 5675092"/>
              <a:gd name="connsiteY13982" fmla="*/ 376971 h 2397608"/>
              <a:gd name="connsiteX13983" fmla="*/ 1417818 w 5675092"/>
              <a:gd name="connsiteY13983" fmla="*/ 379458 h 2397608"/>
              <a:gd name="connsiteX13984" fmla="*/ 1395205 w 5675092"/>
              <a:gd name="connsiteY13984" fmla="*/ 384434 h 2397608"/>
              <a:gd name="connsiteX13985" fmla="*/ 1362545 w 5675092"/>
              <a:gd name="connsiteY13985" fmla="*/ 384434 h 2397608"/>
              <a:gd name="connsiteX13986" fmla="*/ 1360032 w 5675092"/>
              <a:gd name="connsiteY13986" fmla="*/ 379459 h 2397608"/>
              <a:gd name="connsiteX13987" fmla="*/ 1327368 w 5675092"/>
              <a:gd name="connsiteY13987" fmla="*/ 376971 h 2397608"/>
              <a:gd name="connsiteX13988" fmla="*/ 1352493 w 5675092"/>
              <a:gd name="connsiteY13988" fmla="*/ 369508 h 2397608"/>
              <a:gd name="connsiteX13989" fmla="*/ 1349980 w 5675092"/>
              <a:gd name="connsiteY13989" fmla="*/ 364533 h 2397608"/>
              <a:gd name="connsiteX13990" fmla="*/ 1342446 w 5675092"/>
              <a:gd name="connsiteY13990" fmla="*/ 362046 h 2397608"/>
              <a:gd name="connsiteX13991" fmla="*/ 1327368 w 5675092"/>
              <a:gd name="connsiteY13991" fmla="*/ 364533 h 2397608"/>
              <a:gd name="connsiteX13992" fmla="*/ 1312295 w 5675092"/>
              <a:gd name="connsiteY13992" fmla="*/ 379458 h 2397608"/>
              <a:gd name="connsiteX13993" fmla="*/ 1304759 w 5675092"/>
              <a:gd name="connsiteY13993" fmla="*/ 371996 h 2397608"/>
              <a:gd name="connsiteX13994" fmla="*/ 1362545 w 5675092"/>
              <a:gd name="connsiteY13994" fmla="*/ 354582 h 2397608"/>
              <a:gd name="connsiteX13995" fmla="*/ 1370080 w 5675092"/>
              <a:gd name="connsiteY13995" fmla="*/ 357070 h 2397608"/>
              <a:gd name="connsiteX13996" fmla="*/ 1377618 w 5675092"/>
              <a:gd name="connsiteY13996" fmla="*/ 364533 h 2397608"/>
              <a:gd name="connsiteX13997" fmla="*/ 1382644 w 5675092"/>
              <a:gd name="connsiteY13997" fmla="*/ 357070 h 2397608"/>
              <a:gd name="connsiteX13998" fmla="*/ 1387670 w 5675092"/>
              <a:gd name="connsiteY13998" fmla="*/ 362046 h 2397608"/>
              <a:gd name="connsiteX13999" fmla="*/ 1392693 w 5675092"/>
              <a:gd name="connsiteY13999" fmla="*/ 354582 h 2397608"/>
              <a:gd name="connsiteX14000" fmla="*/ 1395205 w 5675092"/>
              <a:gd name="connsiteY14000" fmla="*/ 357070 h 2397608"/>
              <a:gd name="connsiteX14001" fmla="*/ 1437917 w 5675092"/>
              <a:gd name="connsiteY14001" fmla="*/ 349607 h 2397608"/>
              <a:gd name="connsiteX14002" fmla="*/ 1470581 w 5675092"/>
              <a:gd name="connsiteY14002" fmla="*/ 349607 h 2397608"/>
              <a:gd name="connsiteX14003" fmla="*/ 1488168 w 5675092"/>
              <a:gd name="connsiteY14003" fmla="*/ 347120 h 2397608"/>
              <a:gd name="connsiteX14004" fmla="*/ 1493193 w 5675092"/>
              <a:gd name="connsiteY14004" fmla="*/ 342144 h 2397608"/>
              <a:gd name="connsiteX14005" fmla="*/ 1490680 w 5675092"/>
              <a:gd name="connsiteY14005" fmla="*/ 337169 h 2397608"/>
              <a:gd name="connsiteX14006" fmla="*/ 1500728 w 5675092"/>
              <a:gd name="connsiteY14006" fmla="*/ 339656 h 2397608"/>
              <a:gd name="connsiteX14007" fmla="*/ 1550979 w 5675092"/>
              <a:gd name="connsiteY14007" fmla="*/ 339657 h 2397608"/>
              <a:gd name="connsiteX14008" fmla="*/ 1545953 w 5675092"/>
              <a:gd name="connsiteY14008" fmla="*/ 342144 h 2397608"/>
              <a:gd name="connsiteX14009" fmla="*/ 1543441 w 5675092"/>
              <a:gd name="connsiteY14009" fmla="*/ 347120 h 2397608"/>
              <a:gd name="connsiteX14010" fmla="*/ 1545953 w 5675092"/>
              <a:gd name="connsiteY14010" fmla="*/ 347120 h 2397608"/>
              <a:gd name="connsiteX14011" fmla="*/ 1548467 w 5675092"/>
              <a:gd name="connsiteY14011" fmla="*/ 352095 h 2397608"/>
              <a:gd name="connsiteX14012" fmla="*/ 1570726 w 5675092"/>
              <a:gd name="connsiteY14012" fmla="*/ 348947 h 2397608"/>
              <a:gd name="connsiteX14013" fmla="*/ 1576397 w 5675092"/>
              <a:gd name="connsiteY14013" fmla="*/ 349421 h 2397608"/>
              <a:gd name="connsiteX14014" fmla="*/ 1576104 w 5675092"/>
              <a:gd name="connsiteY14014" fmla="*/ 349607 h 2397608"/>
              <a:gd name="connsiteX14015" fmla="*/ 1576519 w 5675092"/>
              <a:gd name="connsiteY14015" fmla="*/ 349432 h 2397608"/>
              <a:gd name="connsiteX14016" fmla="*/ 1578617 w 5675092"/>
              <a:gd name="connsiteY14016" fmla="*/ 349607 h 2397608"/>
              <a:gd name="connsiteX14017" fmla="*/ 1578303 w 5675092"/>
              <a:gd name="connsiteY14017" fmla="*/ 348674 h 2397608"/>
              <a:gd name="connsiteX14018" fmla="*/ 1576519 w 5675092"/>
              <a:gd name="connsiteY14018" fmla="*/ 349432 h 2397608"/>
              <a:gd name="connsiteX14019" fmla="*/ 1576397 w 5675092"/>
              <a:gd name="connsiteY14019" fmla="*/ 349421 h 2397608"/>
              <a:gd name="connsiteX14020" fmla="*/ 1586192 w 5675092"/>
              <a:gd name="connsiteY14020" fmla="*/ 343194 h 2397608"/>
              <a:gd name="connsiteX14021" fmla="*/ 1611278 w 5675092"/>
              <a:gd name="connsiteY14021" fmla="*/ 342144 h 2397608"/>
              <a:gd name="connsiteX14022" fmla="*/ 1616303 w 5675092"/>
              <a:gd name="connsiteY14022" fmla="*/ 334681 h 2397608"/>
              <a:gd name="connsiteX14023" fmla="*/ 1621329 w 5675092"/>
              <a:gd name="connsiteY14023" fmla="*/ 347119 h 2397608"/>
              <a:gd name="connsiteX14024" fmla="*/ 1628864 w 5675092"/>
              <a:gd name="connsiteY14024" fmla="*/ 347119 h 2397608"/>
              <a:gd name="connsiteX14025" fmla="*/ 1633890 w 5675092"/>
              <a:gd name="connsiteY14025" fmla="*/ 354582 h 2397608"/>
              <a:gd name="connsiteX14026" fmla="*/ 1643941 w 5675092"/>
              <a:gd name="connsiteY14026" fmla="*/ 347120 h 2397608"/>
              <a:gd name="connsiteX14027" fmla="*/ 1641428 w 5675092"/>
              <a:gd name="connsiteY14027" fmla="*/ 349607 h 2397608"/>
              <a:gd name="connsiteX14028" fmla="*/ 1641428 w 5675092"/>
              <a:gd name="connsiteY14028" fmla="*/ 364533 h 2397608"/>
              <a:gd name="connsiteX14029" fmla="*/ 1641428 w 5675092"/>
              <a:gd name="connsiteY14029" fmla="*/ 374483 h 2397608"/>
              <a:gd name="connsiteX14030" fmla="*/ 1646453 w 5675092"/>
              <a:gd name="connsiteY14030" fmla="*/ 371996 h 2397608"/>
              <a:gd name="connsiteX14031" fmla="*/ 1646454 w 5675092"/>
              <a:gd name="connsiteY14031" fmla="*/ 364533 h 2397608"/>
              <a:gd name="connsiteX14032" fmla="*/ 1641428 w 5675092"/>
              <a:gd name="connsiteY14032" fmla="*/ 364533 h 2397608"/>
              <a:gd name="connsiteX14033" fmla="*/ 1648964 w 5675092"/>
              <a:gd name="connsiteY14033" fmla="*/ 362045 h 2397608"/>
              <a:gd name="connsiteX14034" fmla="*/ 1651476 w 5675092"/>
              <a:gd name="connsiteY14034" fmla="*/ 364533 h 2397608"/>
              <a:gd name="connsiteX14035" fmla="*/ 1643941 w 5675092"/>
              <a:gd name="connsiteY14035" fmla="*/ 381946 h 2397608"/>
              <a:gd name="connsiteX14036" fmla="*/ 1661528 w 5675092"/>
              <a:gd name="connsiteY14036" fmla="*/ 376971 h 2397608"/>
              <a:gd name="connsiteX14037" fmla="*/ 1664041 w 5675092"/>
              <a:gd name="connsiteY14037" fmla="*/ 381946 h 2397608"/>
              <a:gd name="connsiteX14038" fmla="*/ 1721825 w 5675092"/>
              <a:gd name="connsiteY14038" fmla="*/ 379459 h 2397608"/>
              <a:gd name="connsiteX14039" fmla="*/ 1736900 w 5675092"/>
              <a:gd name="connsiteY14039" fmla="*/ 381946 h 2397608"/>
              <a:gd name="connsiteX14040" fmla="*/ 1736900 w 5675092"/>
              <a:gd name="connsiteY14040" fmla="*/ 389409 h 2397608"/>
              <a:gd name="connsiteX14041" fmla="*/ 1772076 w 5675092"/>
              <a:gd name="connsiteY14041" fmla="*/ 394385 h 2397608"/>
              <a:gd name="connsiteX14042" fmla="*/ 1772077 w 5675092"/>
              <a:gd name="connsiteY14042" fmla="*/ 399360 h 2397608"/>
              <a:gd name="connsiteX14043" fmla="*/ 1775255 w 5675092"/>
              <a:gd name="connsiteY14043" fmla="*/ 398338 h 2397608"/>
              <a:gd name="connsiteX14044" fmla="*/ 1775221 w 5675092"/>
              <a:gd name="connsiteY14044" fmla="*/ 397471 h 2397608"/>
              <a:gd name="connsiteX14045" fmla="*/ 1775932 w 5675092"/>
              <a:gd name="connsiteY14045" fmla="*/ 398120 h 2397608"/>
              <a:gd name="connsiteX14046" fmla="*/ 1776550 w 5675092"/>
              <a:gd name="connsiteY14046" fmla="*/ 397922 h 2397608"/>
              <a:gd name="connsiteX14047" fmla="*/ 1782675 w 5675092"/>
              <a:gd name="connsiteY14047" fmla="*/ 399710 h 2397608"/>
              <a:gd name="connsiteX14048" fmla="*/ 1782875 w 5675092"/>
              <a:gd name="connsiteY14048" fmla="*/ 399582 h 2397608"/>
              <a:gd name="connsiteX14049" fmla="*/ 1784755 w 5675092"/>
              <a:gd name="connsiteY14049" fmla="*/ 397471 h 2397608"/>
              <a:gd name="connsiteX14050" fmla="*/ 1784782 w 5675092"/>
              <a:gd name="connsiteY14050" fmla="*/ 398374 h 2397608"/>
              <a:gd name="connsiteX14051" fmla="*/ 1787151 w 5675092"/>
              <a:gd name="connsiteY14051" fmla="*/ 396872 h 2397608"/>
              <a:gd name="connsiteX14052" fmla="*/ 1787360 w 5675092"/>
              <a:gd name="connsiteY14052" fmla="*/ 397142 h 2397608"/>
              <a:gd name="connsiteX14053" fmla="*/ 1788338 w 5675092"/>
              <a:gd name="connsiteY14053" fmla="*/ 395681 h 2397608"/>
              <a:gd name="connsiteX14054" fmla="*/ 1786518 w 5675092"/>
              <a:gd name="connsiteY14054" fmla="*/ 393024 h 2397608"/>
              <a:gd name="connsiteX14055" fmla="*/ 1789243 w 5675092"/>
              <a:gd name="connsiteY14055" fmla="*/ 394330 h 2397608"/>
              <a:gd name="connsiteX14056" fmla="*/ 1789300 w 5675092"/>
              <a:gd name="connsiteY14056" fmla="*/ 394245 h 2397608"/>
              <a:gd name="connsiteX14057" fmla="*/ 1796676 w 5675092"/>
              <a:gd name="connsiteY14057" fmla="*/ 392495 h 2397608"/>
              <a:gd name="connsiteX14058" fmla="*/ 1799359 w 5675092"/>
              <a:gd name="connsiteY14058" fmla="*/ 401202 h 2397608"/>
              <a:gd name="connsiteX14059" fmla="*/ 1800977 w 5675092"/>
              <a:gd name="connsiteY14059" fmla="*/ 406309 h 2397608"/>
              <a:gd name="connsiteX14060" fmla="*/ 1802224 w 5675092"/>
              <a:gd name="connsiteY14060" fmla="*/ 404335 h 2397608"/>
              <a:gd name="connsiteX14061" fmla="*/ 1805627 w 5675092"/>
              <a:gd name="connsiteY14061" fmla="*/ 407277 h 2397608"/>
              <a:gd name="connsiteX14062" fmla="*/ 1806807 w 5675092"/>
              <a:gd name="connsiteY14062" fmla="*/ 405556 h 2397608"/>
              <a:gd name="connsiteX14063" fmla="*/ 1806211 w 5675092"/>
              <a:gd name="connsiteY14063" fmla="*/ 397471 h 2397608"/>
              <a:gd name="connsiteX14064" fmla="*/ 1801442 w 5675092"/>
              <a:gd name="connsiteY14064" fmla="*/ 402445 h 2397608"/>
              <a:gd name="connsiteX14065" fmla="*/ 1801442 w 5675092"/>
              <a:gd name="connsiteY14065" fmla="*/ 392495 h 2397608"/>
              <a:gd name="connsiteX14066" fmla="*/ 1810979 w 5675092"/>
              <a:gd name="connsiteY14066" fmla="*/ 390008 h 2397608"/>
              <a:gd name="connsiteX14067" fmla="*/ 1808595 w 5675092"/>
              <a:gd name="connsiteY14067" fmla="*/ 402445 h 2397608"/>
              <a:gd name="connsiteX14068" fmla="*/ 1815748 w 5675092"/>
              <a:gd name="connsiteY14068" fmla="*/ 397471 h 2397608"/>
              <a:gd name="connsiteX14069" fmla="*/ 1822898 w 5675092"/>
              <a:gd name="connsiteY14069" fmla="*/ 392495 h 2397608"/>
              <a:gd name="connsiteX14070" fmla="*/ 1834819 w 5675092"/>
              <a:gd name="connsiteY14070" fmla="*/ 385032 h 2397608"/>
              <a:gd name="connsiteX14071" fmla="*/ 1837204 w 5675092"/>
              <a:gd name="connsiteY14071" fmla="*/ 390008 h 2397608"/>
              <a:gd name="connsiteX14072" fmla="*/ 1839589 w 5675092"/>
              <a:gd name="connsiteY14072" fmla="*/ 409907 h 2397608"/>
              <a:gd name="connsiteX14073" fmla="*/ 1841969 w 5675092"/>
              <a:gd name="connsiteY14073" fmla="*/ 394982 h 2397608"/>
              <a:gd name="connsiteX14074" fmla="*/ 1851506 w 5675092"/>
              <a:gd name="connsiteY14074" fmla="*/ 402445 h 2397608"/>
              <a:gd name="connsiteX14075" fmla="*/ 1877731 w 5675092"/>
              <a:gd name="connsiteY14075" fmla="*/ 394982 h 2397608"/>
              <a:gd name="connsiteX14076" fmla="*/ 1872962 w 5675092"/>
              <a:gd name="connsiteY14076" fmla="*/ 390008 h 2397608"/>
              <a:gd name="connsiteX14077" fmla="*/ 1877731 w 5675092"/>
              <a:gd name="connsiteY14077" fmla="*/ 387520 h 2397608"/>
              <a:gd name="connsiteX14078" fmla="*/ 1877731 w 5675092"/>
              <a:gd name="connsiteY14078" fmla="*/ 392495 h 2397608"/>
              <a:gd name="connsiteX14079" fmla="*/ 1889649 w 5675092"/>
              <a:gd name="connsiteY14079" fmla="*/ 385032 h 2397608"/>
              <a:gd name="connsiteX14080" fmla="*/ 1887265 w 5675092"/>
              <a:gd name="connsiteY14080" fmla="*/ 390008 h 2397608"/>
              <a:gd name="connsiteX14081" fmla="*/ 1937330 w 5675092"/>
              <a:gd name="connsiteY14081" fmla="*/ 390008 h 2397608"/>
              <a:gd name="connsiteX14082" fmla="*/ 1927792 w 5675092"/>
              <a:gd name="connsiteY14082" fmla="*/ 387519 h 2397608"/>
              <a:gd name="connsiteX14083" fmla="*/ 1951632 w 5675092"/>
              <a:gd name="connsiteY14083" fmla="*/ 380057 h 2397608"/>
              <a:gd name="connsiteX14084" fmla="*/ 1949248 w 5675092"/>
              <a:gd name="connsiteY14084" fmla="*/ 372594 h 2397608"/>
              <a:gd name="connsiteX14085" fmla="*/ 1973088 w 5675092"/>
              <a:gd name="connsiteY14085" fmla="*/ 365131 h 2397608"/>
              <a:gd name="connsiteX14086" fmla="*/ 1958785 w 5675092"/>
              <a:gd name="connsiteY14086" fmla="*/ 352693 h 2397608"/>
              <a:gd name="connsiteX14087" fmla="*/ 1963550 w 5675092"/>
              <a:gd name="connsiteY14087" fmla="*/ 350206 h 2397608"/>
              <a:gd name="connsiteX14088" fmla="*/ 1958785 w 5675092"/>
              <a:gd name="connsiteY14088" fmla="*/ 337768 h 2397608"/>
              <a:gd name="connsiteX14089" fmla="*/ 1956401 w 5675092"/>
              <a:gd name="connsiteY14089" fmla="*/ 342743 h 2397608"/>
              <a:gd name="connsiteX14090" fmla="*/ 1930176 w 5675092"/>
              <a:gd name="connsiteY14090" fmla="*/ 342742 h 2397608"/>
              <a:gd name="connsiteX14091" fmla="*/ 1937329 w 5675092"/>
              <a:gd name="connsiteY14091" fmla="*/ 330305 h 2397608"/>
              <a:gd name="connsiteX14092" fmla="*/ 1927792 w 5675092"/>
              <a:gd name="connsiteY14092" fmla="*/ 315379 h 2397608"/>
              <a:gd name="connsiteX14093" fmla="*/ 1920642 w 5675092"/>
              <a:gd name="connsiteY14093" fmla="*/ 322841 h 2397608"/>
              <a:gd name="connsiteX14094" fmla="*/ 1918258 w 5675092"/>
              <a:gd name="connsiteY14094" fmla="*/ 312892 h 2397608"/>
              <a:gd name="connsiteX14095" fmla="*/ 1913489 w 5675092"/>
              <a:gd name="connsiteY14095" fmla="*/ 320354 h 2397608"/>
              <a:gd name="connsiteX14096" fmla="*/ 1901568 w 5675092"/>
              <a:gd name="connsiteY14096" fmla="*/ 320354 h 2397608"/>
              <a:gd name="connsiteX14097" fmla="*/ 1877731 w 5675092"/>
              <a:gd name="connsiteY14097" fmla="*/ 310404 h 2397608"/>
              <a:gd name="connsiteX14098" fmla="*/ 1868194 w 5675092"/>
              <a:gd name="connsiteY14098" fmla="*/ 317867 h 2397608"/>
              <a:gd name="connsiteX14099" fmla="*/ 1865809 w 5675092"/>
              <a:gd name="connsiteY14099" fmla="*/ 310404 h 2397608"/>
              <a:gd name="connsiteX14100" fmla="*/ 1841969 w 5675092"/>
              <a:gd name="connsiteY14100" fmla="*/ 315379 h 2397608"/>
              <a:gd name="connsiteX14101" fmla="*/ 1849122 w 5675092"/>
              <a:gd name="connsiteY14101" fmla="*/ 310404 h 2397608"/>
              <a:gd name="connsiteX14102" fmla="*/ 1837204 w 5675092"/>
              <a:gd name="connsiteY14102" fmla="*/ 300453 h 2397608"/>
              <a:gd name="connsiteX14103" fmla="*/ 1834819 w 5675092"/>
              <a:gd name="connsiteY14103" fmla="*/ 305428 h 2397608"/>
              <a:gd name="connsiteX14104" fmla="*/ 1830051 w 5675092"/>
              <a:gd name="connsiteY14104" fmla="*/ 297966 h 2397608"/>
              <a:gd name="connsiteX14105" fmla="*/ 1837204 w 5675092"/>
              <a:gd name="connsiteY14105" fmla="*/ 292990 h 2397608"/>
              <a:gd name="connsiteX14106" fmla="*/ 1851954 w 5675092"/>
              <a:gd name="connsiteY14106" fmla="*/ 288093 h 2397608"/>
              <a:gd name="connsiteX14107" fmla="*/ 1853891 w 5675092"/>
              <a:gd name="connsiteY14107" fmla="*/ 280553 h 2397608"/>
              <a:gd name="connsiteX14108" fmla="*/ 1853891 w 5675092"/>
              <a:gd name="connsiteY14108" fmla="*/ 281174 h 2397608"/>
              <a:gd name="connsiteX14109" fmla="*/ 1853891 w 5675092"/>
              <a:gd name="connsiteY14109" fmla="*/ 285527 h 2397608"/>
              <a:gd name="connsiteX14110" fmla="*/ 1863425 w 5675092"/>
              <a:gd name="connsiteY14110" fmla="*/ 285527 h 2397608"/>
              <a:gd name="connsiteX14111" fmla="*/ 1868193 w 5675092"/>
              <a:gd name="connsiteY14111" fmla="*/ 280553 h 2397608"/>
              <a:gd name="connsiteX14112" fmla="*/ 1868194 w 5675092"/>
              <a:gd name="connsiteY14112" fmla="*/ 273089 h 2397608"/>
              <a:gd name="connsiteX14113" fmla="*/ 1884881 w 5675092"/>
              <a:gd name="connsiteY14113" fmla="*/ 265626 h 2397608"/>
              <a:gd name="connsiteX14114" fmla="*/ 1903952 w 5675092"/>
              <a:gd name="connsiteY14114" fmla="*/ 273089 h 2397608"/>
              <a:gd name="connsiteX14115" fmla="*/ 1923023 w 5675092"/>
              <a:gd name="connsiteY14115" fmla="*/ 263139 h 2397608"/>
              <a:gd name="connsiteX14116" fmla="*/ 1925408 w 5675092"/>
              <a:gd name="connsiteY14116" fmla="*/ 273089 h 2397608"/>
              <a:gd name="connsiteX14117" fmla="*/ 1930176 w 5675092"/>
              <a:gd name="connsiteY14117" fmla="*/ 273089 h 2397608"/>
              <a:gd name="connsiteX14118" fmla="*/ 1963550 w 5675092"/>
              <a:gd name="connsiteY14118" fmla="*/ 268114 h 2397608"/>
              <a:gd name="connsiteX14119" fmla="*/ 1980241 w 5675092"/>
              <a:gd name="connsiteY14119" fmla="*/ 270602 h 2397608"/>
              <a:gd name="connsiteX14120" fmla="*/ 1980241 w 5675092"/>
              <a:gd name="connsiteY14120" fmla="*/ 265626 h 2397608"/>
              <a:gd name="connsiteX14121" fmla="*/ 2011230 w 5675092"/>
              <a:gd name="connsiteY14121" fmla="*/ 248213 h 2397608"/>
              <a:gd name="connsiteX14122" fmla="*/ 2008496 w 5675092"/>
              <a:gd name="connsiteY14122" fmla="*/ 245924 h 2397608"/>
              <a:gd name="connsiteX14123" fmla="*/ 2011119 w 5675092"/>
              <a:gd name="connsiteY14123" fmla="*/ 243121 h 2397608"/>
              <a:gd name="connsiteX14124" fmla="*/ 2046989 w 5675092"/>
              <a:gd name="connsiteY14124" fmla="*/ 235775 h 2397608"/>
              <a:gd name="connsiteX14125" fmla="*/ 2066060 w 5675092"/>
              <a:gd name="connsiteY14125" fmla="*/ 235775 h 2397608"/>
              <a:gd name="connsiteX14126" fmla="*/ 2070829 w 5675092"/>
              <a:gd name="connsiteY14126" fmla="*/ 233288 h 2397608"/>
              <a:gd name="connsiteX14127" fmla="*/ 2077982 w 5675092"/>
              <a:gd name="connsiteY14127" fmla="*/ 238263 h 2397608"/>
              <a:gd name="connsiteX14128" fmla="*/ 2077982 w 5675092"/>
              <a:gd name="connsiteY14128" fmla="*/ 235775 h 2397608"/>
              <a:gd name="connsiteX14129" fmla="*/ 2087516 w 5675092"/>
              <a:gd name="connsiteY14129" fmla="*/ 238262 h 2397608"/>
              <a:gd name="connsiteX14130" fmla="*/ 2123278 w 5675092"/>
              <a:gd name="connsiteY14130" fmla="*/ 233288 h 2397608"/>
              <a:gd name="connsiteX14131" fmla="*/ 2156652 w 5675092"/>
              <a:gd name="connsiteY14131" fmla="*/ 233287 h 2397608"/>
              <a:gd name="connsiteX14132" fmla="*/ 2221019 w 5675092"/>
              <a:gd name="connsiteY14132" fmla="*/ 223337 h 2397608"/>
              <a:gd name="connsiteX14133" fmla="*/ 2223403 w 5675092"/>
              <a:gd name="connsiteY14133" fmla="*/ 230800 h 2397608"/>
              <a:gd name="connsiteX14134" fmla="*/ 2225785 w 5675092"/>
              <a:gd name="connsiteY14134" fmla="*/ 220849 h 2397608"/>
              <a:gd name="connsiteX14135" fmla="*/ 2228168 w 5675092"/>
              <a:gd name="connsiteY14135" fmla="*/ 230800 h 2397608"/>
              <a:gd name="connsiteX14136" fmla="*/ 2235321 w 5675092"/>
              <a:gd name="connsiteY14136" fmla="*/ 228312 h 2397608"/>
              <a:gd name="connsiteX14137" fmla="*/ 2230553 w 5675092"/>
              <a:gd name="connsiteY14137" fmla="*/ 218362 h 2397608"/>
              <a:gd name="connsiteX14138" fmla="*/ 2244859 w 5675092"/>
              <a:gd name="connsiteY14138" fmla="*/ 230800 h 2397608"/>
              <a:gd name="connsiteX14139" fmla="*/ 2247240 w 5675092"/>
              <a:gd name="connsiteY14139" fmla="*/ 223337 h 2397608"/>
              <a:gd name="connsiteX14140" fmla="*/ 2278233 w 5675092"/>
              <a:gd name="connsiteY14140" fmla="*/ 225825 h 2397608"/>
              <a:gd name="connsiteX14141" fmla="*/ 2278233 w 5675092"/>
              <a:gd name="connsiteY14141" fmla="*/ 230800 h 2397608"/>
              <a:gd name="connsiteX14142" fmla="*/ 2281820 w 5675092"/>
              <a:gd name="connsiteY14142" fmla="*/ 229303 h 2397608"/>
              <a:gd name="connsiteX14143" fmla="*/ 2282227 w 5675092"/>
              <a:gd name="connsiteY14143" fmla="*/ 228080 h 2397608"/>
              <a:gd name="connsiteX14144" fmla="*/ 2282797 w 5675092"/>
              <a:gd name="connsiteY14144" fmla="*/ 228739 h 2397608"/>
              <a:gd name="connsiteX14145" fmla="*/ 2285386 w 5675092"/>
              <a:gd name="connsiteY14145" fmla="*/ 223337 h 2397608"/>
              <a:gd name="connsiteX14146" fmla="*/ 2290152 w 5675092"/>
              <a:gd name="connsiteY14146" fmla="*/ 228312 h 2397608"/>
              <a:gd name="connsiteX14147" fmla="*/ 2302073 w 5675092"/>
              <a:gd name="connsiteY14147" fmla="*/ 218361 h 2397608"/>
              <a:gd name="connsiteX14148" fmla="*/ 2311607 w 5675092"/>
              <a:gd name="connsiteY14148" fmla="*/ 225825 h 2397608"/>
              <a:gd name="connsiteX14149" fmla="*/ 2318760 w 5675092"/>
              <a:gd name="connsiteY14149" fmla="*/ 218362 h 2397608"/>
              <a:gd name="connsiteX14150" fmla="*/ 2316376 w 5675092"/>
              <a:gd name="connsiteY14150" fmla="*/ 225825 h 2397608"/>
              <a:gd name="connsiteX14151" fmla="*/ 2330679 w 5675092"/>
              <a:gd name="connsiteY14151" fmla="*/ 223648 h 2397608"/>
              <a:gd name="connsiteX14152" fmla="*/ 2344371 w 5675092"/>
              <a:gd name="connsiteY14152" fmla="*/ 223350 h 2397608"/>
              <a:gd name="connsiteX14153" fmla="*/ 2343444 w 5675092"/>
              <a:gd name="connsiteY14153" fmla="*/ 221555 h 2397608"/>
              <a:gd name="connsiteX14154" fmla="*/ 2346937 w 5675092"/>
              <a:gd name="connsiteY14154" fmla="*/ 222998 h 2397608"/>
              <a:gd name="connsiteX14155" fmla="*/ 2347654 w 5675092"/>
              <a:gd name="connsiteY14155" fmla="*/ 222873 h 2397608"/>
              <a:gd name="connsiteX14156" fmla="*/ 2347177 w 5675092"/>
              <a:gd name="connsiteY14156" fmla="*/ 215861 h 2397608"/>
              <a:gd name="connsiteX14157" fmla="*/ 2344670 w 5675092"/>
              <a:gd name="connsiteY14157" fmla="*/ 216031 h 2397608"/>
              <a:gd name="connsiteX14158" fmla="*/ 2345592 w 5675092"/>
              <a:gd name="connsiteY14158" fmla="*/ 220332 h 2397608"/>
              <a:gd name="connsiteX14159" fmla="*/ 2343154 w 5675092"/>
              <a:gd name="connsiteY14159" fmla="*/ 220991 h 2397608"/>
              <a:gd name="connsiteX14160" fmla="*/ 2339491 w 5675092"/>
              <a:gd name="connsiteY14160" fmla="*/ 213891 h 2397608"/>
              <a:gd name="connsiteX14161" fmla="*/ 2341830 w 5675092"/>
              <a:gd name="connsiteY14161" fmla="*/ 211239 h 2397608"/>
              <a:gd name="connsiteX14162" fmla="*/ 2349516 w 5675092"/>
              <a:gd name="connsiteY14162" fmla="*/ 213210 h 2397608"/>
              <a:gd name="connsiteX14163" fmla="*/ 2349157 w 5675092"/>
              <a:gd name="connsiteY14163" fmla="*/ 202714 h 2397608"/>
              <a:gd name="connsiteX14164" fmla="*/ 2348601 w 5675092"/>
              <a:gd name="connsiteY14164" fmla="*/ 198968 h 2397608"/>
              <a:gd name="connsiteX14165" fmla="*/ 2350762 w 5675092"/>
              <a:gd name="connsiteY14165" fmla="*/ 199099 h 2397608"/>
              <a:gd name="connsiteX14166" fmla="*/ 2356532 w 5675092"/>
              <a:gd name="connsiteY14166" fmla="*/ 205252 h 2397608"/>
              <a:gd name="connsiteX14167" fmla="*/ 2358533 w 5675092"/>
              <a:gd name="connsiteY14167" fmla="*/ 197636 h 2397608"/>
              <a:gd name="connsiteX14168" fmla="*/ 2368389 w 5675092"/>
              <a:gd name="connsiteY14168" fmla="*/ 194475 h 2397608"/>
              <a:gd name="connsiteX14169" fmla="*/ 2370124 w 5675092"/>
              <a:gd name="connsiteY14169" fmla="*/ 191262 h 2397608"/>
              <a:gd name="connsiteX14170" fmla="*/ 2367266 w 5675092"/>
              <a:gd name="connsiteY14170" fmla="*/ 191833 h 2397608"/>
              <a:gd name="connsiteX14171" fmla="*/ 2361076 w 5675092"/>
              <a:gd name="connsiteY14171" fmla="*/ 190690 h 2397608"/>
              <a:gd name="connsiteX14172" fmla="*/ 2365277 w 5675092"/>
              <a:gd name="connsiteY14172" fmla="*/ 186903 h 2397608"/>
              <a:gd name="connsiteX14173" fmla="*/ 2370983 w 5675092"/>
              <a:gd name="connsiteY14173" fmla="*/ 189673 h 2397608"/>
              <a:gd name="connsiteX14174" fmla="*/ 2371186 w 5675092"/>
              <a:gd name="connsiteY14174" fmla="*/ 189298 h 2397608"/>
              <a:gd name="connsiteX14175" fmla="*/ 2370222 w 5675092"/>
              <a:gd name="connsiteY14175" fmla="*/ 184377 h 2397608"/>
              <a:gd name="connsiteX14176" fmla="*/ 2373922 w 5675092"/>
              <a:gd name="connsiteY14176" fmla="*/ 187866 h 2397608"/>
              <a:gd name="connsiteX14177" fmla="*/ 2374934 w 5675092"/>
              <a:gd name="connsiteY14177" fmla="*/ 189876 h 2397608"/>
              <a:gd name="connsiteX14178" fmla="*/ 2383878 w 5675092"/>
              <a:gd name="connsiteY14178" fmla="*/ 185957 h 2397608"/>
              <a:gd name="connsiteX14179" fmla="*/ 2394677 w 5675092"/>
              <a:gd name="connsiteY14179" fmla="*/ 183116 h 2397608"/>
              <a:gd name="connsiteX14180" fmla="*/ 2401878 w 5675092"/>
              <a:gd name="connsiteY14180" fmla="*/ 188166 h 2397608"/>
              <a:gd name="connsiteX14181" fmla="*/ 2423176 w 5675092"/>
              <a:gd name="connsiteY14181" fmla="*/ 181855 h 2397608"/>
              <a:gd name="connsiteX14182" fmla="*/ 2438285 w 5675092"/>
              <a:gd name="connsiteY14182" fmla="*/ 182832 h 2397608"/>
              <a:gd name="connsiteX14183" fmla="*/ 2438072 w 5675092"/>
              <a:gd name="connsiteY14183" fmla="*/ 182260 h 2397608"/>
              <a:gd name="connsiteX14184" fmla="*/ 2440707 w 5675092"/>
              <a:gd name="connsiteY14184" fmla="*/ 182081 h 2397608"/>
              <a:gd name="connsiteX14185" fmla="*/ 2437876 w 5675092"/>
              <a:gd name="connsiteY14185" fmla="*/ 180592 h 2397608"/>
              <a:gd name="connsiteX14186" fmla="*/ 2449574 w 5675092"/>
              <a:gd name="connsiteY14186" fmla="*/ 179646 h 2397608"/>
              <a:gd name="connsiteX14187" fmla="*/ 2459474 w 5675092"/>
              <a:gd name="connsiteY14187" fmla="*/ 180593 h 2397608"/>
              <a:gd name="connsiteX14188" fmla="*/ 2459411 w 5675092"/>
              <a:gd name="connsiteY14188" fmla="*/ 180811 h 2397608"/>
              <a:gd name="connsiteX14189" fmla="*/ 2465805 w 5675092"/>
              <a:gd name="connsiteY14189" fmla="*/ 180376 h 2397608"/>
              <a:gd name="connsiteX14190" fmla="*/ 2465781 w 5675092"/>
              <a:gd name="connsiteY14190" fmla="*/ 180162 h 2397608"/>
              <a:gd name="connsiteX14191" fmla="*/ 2461767 w 5675092"/>
              <a:gd name="connsiteY14191" fmla="*/ 180461 h 2397608"/>
              <a:gd name="connsiteX14192" fmla="*/ 2465495 w 5675092"/>
              <a:gd name="connsiteY14192" fmla="*/ 177172 h 2397608"/>
              <a:gd name="connsiteX14193" fmla="*/ 2468399 w 5675092"/>
              <a:gd name="connsiteY14193" fmla="*/ 180200 h 2397608"/>
              <a:gd name="connsiteX14194" fmla="*/ 2470942 w 5675092"/>
              <a:gd name="connsiteY14194" fmla="*/ 180027 h 2397608"/>
              <a:gd name="connsiteX14195" fmla="*/ 2470942 w 5675092"/>
              <a:gd name="connsiteY14195" fmla="*/ 175678 h 2397608"/>
              <a:gd name="connsiteX14196" fmla="*/ 2473235 w 5675092"/>
              <a:gd name="connsiteY14196" fmla="*/ 175379 h 2397608"/>
              <a:gd name="connsiteX14197" fmla="*/ 2475203 w 5675092"/>
              <a:gd name="connsiteY14197" fmla="*/ 179738 h 2397608"/>
              <a:gd name="connsiteX14198" fmla="*/ 2479396 w 5675092"/>
              <a:gd name="connsiteY14198" fmla="*/ 179453 h 2397608"/>
              <a:gd name="connsiteX14199" fmla="*/ 2477822 w 5675092"/>
              <a:gd name="connsiteY14199" fmla="*/ 176155 h 2397608"/>
              <a:gd name="connsiteX14200" fmla="*/ 2501797 w 5675092"/>
              <a:gd name="connsiteY14200" fmla="*/ 166111 h 2397608"/>
              <a:gd name="connsiteX14201" fmla="*/ 2502094 w 5675092"/>
              <a:gd name="connsiteY14201" fmla="*/ 173644 h 2397608"/>
              <a:gd name="connsiteX14202" fmla="*/ 2503339 w 5675092"/>
              <a:gd name="connsiteY14202" fmla="*/ 178107 h 2397608"/>
              <a:gd name="connsiteX14203" fmla="*/ 2501798 w 5675092"/>
              <a:gd name="connsiteY14203" fmla="*/ 177098 h 2397608"/>
              <a:gd name="connsiteX14204" fmla="*/ 2499399 w 5675092"/>
              <a:gd name="connsiteY14204" fmla="*/ 173644 h 2397608"/>
              <a:gd name="connsiteX14205" fmla="*/ 2494790 w 5675092"/>
              <a:gd name="connsiteY14205" fmla="*/ 179057 h 2397608"/>
              <a:gd name="connsiteX14206" fmla="*/ 2495725 w 5675092"/>
              <a:gd name="connsiteY14206" fmla="*/ 178344 h 2397608"/>
              <a:gd name="connsiteX14207" fmla="*/ 2493554 w 5675092"/>
              <a:gd name="connsiteY14207" fmla="*/ 183480 h 2397608"/>
              <a:gd name="connsiteX14208" fmla="*/ 2501414 w 5675092"/>
              <a:gd name="connsiteY14208" fmla="*/ 187932 h 2397608"/>
              <a:gd name="connsiteX14209" fmla="*/ 2516621 w 5675092"/>
              <a:gd name="connsiteY14209" fmla="*/ 189393 h 2397608"/>
              <a:gd name="connsiteX14210" fmla="*/ 2551717 w 5675092"/>
              <a:gd name="connsiteY14210" fmla="*/ 187009 h 2397608"/>
              <a:gd name="connsiteX14211" fmla="*/ 2592329 w 5675092"/>
              <a:gd name="connsiteY14211" fmla="*/ 191730 h 2397608"/>
              <a:gd name="connsiteX14212" fmla="*/ 2594499 w 5675092"/>
              <a:gd name="connsiteY14212" fmla="*/ 186597 h 2397608"/>
              <a:gd name="connsiteX14213" fmla="*/ 2602522 w 5675092"/>
              <a:gd name="connsiteY14213" fmla="*/ 193532 h 2397608"/>
              <a:gd name="connsiteX14214" fmla="*/ 2604692 w 5675092"/>
              <a:gd name="connsiteY14214" fmla="*/ 188396 h 2397608"/>
              <a:gd name="connsiteX14215" fmla="*/ 2610213 w 5675092"/>
              <a:gd name="connsiteY14215" fmla="*/ 195504 h 2397608"/>
              <a:gd name="connsiteX14216" fmla="*/ 2617228 w 5675092"/>
              <a:gd name="connsiteY14216" fmla="*/ 187545 h 2397608"/>
              <a:gd name="connsiteX14217" fmla="*/ 2627252 w 5675092"/>
              <a:gd name="connsiteY14217" fmla="*/ 186864 h 2397608"/>
              <a:gd name="connsiteX14218" fmla="*/ 2654349 w 5675092"/>
              <a:gd name="connsiteY14218" fmla="*/ 191881 h 2397608"/>
              <a:gd name="connsiteX14219" fmla="*/ 2662979 w 5675092"/>
              <a:gd name="connsiteY14219" fmla="*/ 194423 h 2397608"/>
              <a:gd name="connsiteX14220" fmla="*/ 2654729 w 5675092"/>
              <a:gd name="connsiteY14220" fmla="*/ 197466 h 2397608"/>
              <a:gd name="connsiteX14221" fmla="*/ 2647812 w 5675092"/>
              <a:gd name="connsiteY14221" fmla="*/ 192950 h 2397608"/>
              <a:gd name="connsiteX14222" fmla="*/ 2637786 w 5675092"/>
              <a:gd name="connsiteY14222" fmla="*/ 193630 h 2397608"/>
              <a:gd name="connsiteX14223" fmla="*/ 2635617 w 5675092"/>
              <a:gd name="connsiteY14223" fmla="*/ 198763 h 2397608"/>
              <a:gd name="connsiteX14224" fmla="*/ 2638340 w 5675092"/>
              <a:gd name="connsiteY14224" fmla="*/ 200165 h 2397608"/>
              <a:gd name="connsiteX14225" fmla="*/ 2640592 w 5675092"/>
              <a:gd name="connsiteY14225" fmla="*/ 200948 h 2397608"/>
              <a:gd name="connsiteX14226" fmla="*/ 2650130 w 5675092"/>
              <a:gd name="connsiteY14226" fmla="*/ 203435 h 2397608"/>
              <a:gd name="connsiteX14227" fmla="*/ 2659664 w 5675092"/>
              <a:gd name="connsiteY14227" fmla="*/ 200948 h 2397608"/>
              <a:gd name="connsiteX14228" fmla="*/ 2669201 w 5675092"/>
              <a:gd name="connsiteY14228" fmla="*/ 205924 h 2397608"/>
              <a:gd name="connsiteX14229" fmla="*/ 2676694 w 5675092"/>
              <a:gd name="connsiteY14229" fmla="*/ 206457 h 2397608"/>
              <a:gd name="connsiteX14230" fmla="*/ 2670106 w 5675092"/>
              <a:gd name="connsiteY14230" fmla="*/ 201408 h 2397608"/>
              <a:gd name="connsiteX14231" fmla="*/ 2663057 w 5675092"/>
              <a:gd name="connsiteY14231" fmla="*/ 194446 h 2397608"/>
              <a:gd name="connsiteX14232" fmla="*/ 2683581 w 5675092"/>
              <a:gd name="connsiteY14232" fmla="*/ 200491 h 2397608"/>
              <a:gd name="connsiteX14233" fmla="*/ 2678317 w 5675092"/>
              <a:gd name="connsiteY14233" fmla="*/ 201784 h 2397608"/>
              <a:gd name="connsiteX14234" fmla="*/ 2678879 w 5675092"/>
              <a:gd name="connsiteY14234" fmla="*/ 206612 h 2397608"/>
              <a:gd name="connsiteX14235" fmla="*/ 2682312 w 5675092"/>
              <a:gd name="connsiteY14235" fmla="*/ 206857 h 2397608"/>
              <a:gd name="connsiteX14236" fmla="*/ 2695422 w 5675092"/>
              <a:gd name="connsiteY14236" fmla="*/ 205924 h 2397608"/>
              <a:gd name="connsiteX14237" fmla="*/ 2697806 w 5675092"/>
              <a:gd name="connsiteY14237" fmla="*/ 213386 h 2397608"/>
              <a:gd name="connsiteX14238" fmla="*/ 2703208 w 5675092"/>
              <a:gd name="connsiteY14238" fmla="*/ 207051 h 2397608"/>
              <a:gd name="connsiteX14239" fmla="*/ 2707467 w 5675092"/>
              <a:gd name="connsiteY14239" fmla="*/ 207375 h 2397608"/>
              <a:gd name="connsiteX14240" fmla="*/ 2707502 w 5675092"/>
              <a:gd name="connsiteY14240" fmla="*/ 206857 h 2397608"/>
              <a:gd name="connsiteX14241" fmla="*/ 2709616 w 5675092"/>
              <a:gd name="connsiteY14241" fmla="*/ 204167 h 2397608"/>
              <a:gd name="connsiteX14242" fmla="*/ 2709616 w 5675092"/>
              <a:gd name="connsiteY14242" fmla="*/ 205363 h 2397608"/>
              <a:gd name="connsiteX14243" fmla="*/ 2709616 w 5675092"/>
              <a:gd name="connsiteY14243" fmla="*/ 207835 h 2397608"/>
              <a:gd name="connsiteX14244" fmla="*/ 2714904 w 5675092"/>
              <a:gd name="connsiteY14244" fmla="*/ 210238 h 2397608"/>
              <a:gd name="connsiteX14245" fmla="*/ 2721647 w 5675092"/>
              <a:gd name="connsiteY14245" fmla="*/ 210899 h 2397608"/>
              <a:gd name="connsiteX14246" fmla="*/ 2714493 w 5675092"/>
              <a:gd name="connsiteY14246" fmla="*/ 200948 h 2397608"/>
              <a:gd name="connsiteX14247" fmla="*/ 2745486 w 5675092"/>
              <a:gd name="connsiteY14247" fmla="*/ 205924 h 2397608"/>
              <a:gd name="connsiteX14248" fmla="*/ 2735949 w 5675092"/>
              <a:gd name="connsiteY14248" fmla="*/ 193486 h 2397608"/>
              <a:gd name="connsiteX14249" fmla="*/ 2716878 w 5675092"/>
              <a:gd name="connsiteY14249" fmla="*/ 198461 h 2397608"/>
              <a:gd name="connsiteX14250" fmla="*/ 2774092 w 5675092"/>
              <a:gd name="connsiteY14250" fmla="*/ 181047 h 2397608"/>
              <a:gd name="connsiteX14251" fmla="*/ 2769273 w 5675092"/>
              <a:gd name="connsiteY14251" fmla="*/ 177603 h 2397608"/>
              <a:gd name="connsiteX14252" fmla="*/ 2769138 w 5675092"/>
              <a:gd name="connsiteY14252" fmla="*/ 177749 h 2397608"/>
              <a:gd name="connsiteX14253" fmla="*/ 2767682 w 5675092"/>
              <a:gd name="connsiteY14253" fmla="*/ 176466 h 2397608"/>
              <a:gd name="connsiteX14254" fmla="*/ 2766531 w 5675092"/>
              <a:gd name="connsiteY14254" fmla="*/ 175644 h 2397608"/>
              <a:gd name="connsiteX14255" fmla="*/ 2756695 w 5675092"/>
              <a:gd name="connsiteY14255" fmla="*/ 176980 h 2397608"/>
              <a:gd name="connsiteX14256" fmla="*/ 2753040 w 5675092"/>
              <a:gd name="connsiteY14256" fmla="*/ 178284 h 2397608"/>
              <a:gd name="connsiteX14257" fmla="*/ 2751521 w 5675092"/>
              <a:gd name="connsiteY14257" fmla="*/ 177471 h 2397608"/>
              <a:gd name="connsiteX14258" fmla="*/ 2746939 w 5675092"/>
              <a:gd name="connsiteY14258" fmla="*/ 177899 h 2397608"/>
              <a:gd name="connsiteX14259" fmla="*/ 2740718 w 5675092"/>
              <a:gd name="connsiteY14259" fmla="*/ 171097 h 2397608"/>
              <a:gd name="connsiteX14260" fmla="*/ 2738720 w 5675092"/>
              <a:gd name="connsiteY14260" fmla="*/ 172024 h 2397608"/>
              <a:gd name="connsiteX14261" fmla="*/ 2740582 w 5675092"/>
              <a:gd name="connsiteY14261" fmla="*/ 173827 h 2397608"/>
              <a:gd name="connsiteX14262" fmla="*/ 2744427 w 5675092"/>
              <a:gd name="connsiteY14262" fmla="*/ 181010 h 2397608"/>
              <a:gd name="connsiteX14263" fmla="*/ 2714767 w 5675092"/>
              <a:gd name="connsiteY14263" fmla="*/ 187635 h 2397608"/>
              <a:gd name="connsiteX14264" fmla="*/ 2712113 w 5675092"/>
              <a:gd name="connsiteY14264" fmla="*/ 177507 h 2397608"/>
              <a:gd name="connsiteX14265" fmla="*/ 2718161 w 5675092"/>
              <a:gd name="connsiteY14265" fmla="*/ 175278 h 2397608"/>
              <a:gd name="connsiteX14266" fmla="*/ 2718268 w 5675092"/>
              <a:gd name="connsiteY14266" fmla="*/ 175128 h 2397608"/>
              <a:gd name="connsiteX14267" fmla="*/ 2710919 w 5675092"/>
              <a:gd name="connsiteY14267" fmla="*/ 175761 h 2397608"/>
              <a:gd name="connsiteX14268" fmla="*/ 2697806 w 5675092"/>
              <a:gd name="connsiteY14268" fmla="*/ 181047 h 2397608"/>
              <a:gd name="connsiteX14269" fmla="*/ 2693039 w 5675092"/>
              <a:gd name="connsiteY14269" fmla="*/ 177938 h 2397608"/>
              <a:gd name="connsiteX14270" fmla="*/ 2691788 w 5675092"/>
              <a:gd name="connsiteY14270" fmla="*/ 178101 h 2397608"/>
              <a:gd name="connsiteX14271" fmla="*/ 2692505 w 5675092"/>
              <a:gd name="connsiteY14271" fmla="*/ 179180 h 2397608"/>
              <a:gd name="connsiteX14272" fmla="*/ 2686299 w 5675092"/>
              <a:gd name="connsiteY14272" fmla="*/ 179493 h 2397608"/>
              <a:gd name="connsiteX14273" fmla="*/ 2688669 w 5675092"/>
              <a:gd name="connsiteY14273" fmla="*/ 174997 h 2397608"/>
              <a:gd name="connsiteX14274" fmla="*/ 2682609 w 5675092"/>
              <a:gd name="connsiteY14274" fmla="*/ 171719 h 2397608"/>
              <a:gd name="connsiteX14275" fmla="*/ 2676351 w 5675092"/>
              <a:gd name="connsiteY14275" fmla="*/ 178560 h 2397608"/>
              <a:gd name="connsiteX14276" fmla="*/ 2673247 w 5675092"/>
              <a:gd name="connsiteY14276" fmla="*/ 177578 h 2397608"/>
              <a:gd name="connsiteX14277" fmla="*/ 2671708 w 5675092"/>
              <a:gd name="connsiteY14277" fmla="*/ 179966 h 2397608"/>
              <a:gd name="connsiteX14278" fmla="*/ 2669791 w 5675092"/>
              <a:gd name="connsiteY14278" fmla="*/ 185113 h 2397608"/>
              <a:gd name="connsiteX14279" fmla="*/ 2652420 w 5675092"/>
              <a:gd name="connsiteY14279" fmla="*/ 185989 h 2397608"/>
              <a:gd name="connsiteX14280" fmla="*/ 2652913 w 5675092"/>
              <a:gd name="connsiteY14280" fmla="*/ 182700 h 2397608"/>
              <a:gd name="connsiteX14281" fmla="*/ 2639401 w 5675092"/>
              <a:gd name="connsiteY14281" fmla="*/ 177005 h 2397608"/>
              <a:gd name="connsiteX14282" fmla="*/ 2623906 w 5675092"/>
              <a:gd name="connsiteY14282" fmla="*/ 183535 h 2397608"/>
              <a:gd name="connsiteX14283" fmla="*/ 2621521 w 5675092"/>
              <a:gd name="connsiteY14283" fmla="*/ 178560 h 2397608"/>
              <a:gd name="connsiteX14284" fmla="*/ 2590528 w 5675092"/>
              <a:gd name="connsiteY14284" fmla="*/ 176072 h 2397608"/>
              <a:gd name="connsiteX14285" fmla="*/ 2614368 w 5675092"/>
              <a:gd name="connsiteY14285" fmla="*/ 168609 h 2397608"/>
              <a:gd name="connsiteX14286" fmla="*/ 2611984 w 5675092"/>
              <a:gd name="connsiteY14286" fmla="*/ 163634 h 2397608"/>
              <a:gd name="connsiteX14287" fmla="*/ 2604834 w 5675092"/>
              <a:gd name="connsiteY14287" fmla="*/ 161147 h 2397608"/>
              <a:gd name="connsiteX14288" fmla="*/ 2590528 w 5675092"/>
              <a:gd name="connsiteY14288" fmla="*/ 163634 h 2397608"/>
              <a:gd name="connsiteX14289" fmla="*/ 2576226 w 5675092"/>
              <a:gd name="connsiteY14289" fmla="*/ 178560 h 2397608"/>
              <a:gd name="connsiteX14290" fmla="*/ 2569076 w 5675092"/>
              <a:gd name="connsiteY14290" fmla="*/ 171097 h 2397608"/>
              <a:gd name="connsiteX14291" fmla="*/ 2623906 w 5675092"/>
              <a:gd name="connsiteY14291" fmla="*/ 153684 h 2397608"/>
              <a:gd name="connsiteX14292" fmla="*/ 2631055 w 5675092"/>
              <a:gd name="connsiteY14292" fmla="*/ 156171 h 2397608"/>
              <a:gd name="connsiteX14293" fmla="*/ 2638208 w 5675092"/>
              <a:gd name="connsiteY14293" fmla="*/ 163634 h 2397608"/>
              <a:gd name="connsiteX14294" fmla="*/ 2642977 w 5675092"/>
              <a:gd name="connsiteY14294" fmla="*/ 156171 h 2397608"/>
              <a:gd name="connsiteX14295" fmla="*/ 2647745 w 5675092"/>
              <a:gd name="connsiteY14295" fmla="*/ 161147 h 2397608"/>
              <a:gd name="connsiteX14296" fmla="*/ 2652511 w 5675092"/>
              <a:gd name="connsiteY14296" fmla="*/ 153684 h 2397608"/>
              <a:gd name="connsiteX14297" fmla="*/ 2654895 w 5675092"/>
              <a:gd name="connsiteY14297" fmla="*/ 156171 h 2397608"/>
              <a:gd name="connsiteX14298" fmla="*/ 2695422 w 5675092"/>
              <a:gd name="connsiteY14298" fmla="*/ 148708 h 2397608"/>
              <a:gd name="connsiteX14299" fmla="*/ 2726416 w 5675092"/>
              <a:gd name="connsiteY14299" fmla="*/ 148708 h 2397608"/>
              <a:gd name="connsiteX14300" fmla="*/ 2743103 w 5675092"/>
              <a:gd name="connsiteY14300" fmla="*/ 146221 h 2397608"/>
              <a:gd name="connsiteX14301" fmla="*/ 2747871 w 5675092"/>
              <a:gd name="connsiteY14301" fmla="*/ 141245 h 2397608"/>
              <a:gd name="connsiteX14302" fmla="*/ 2745487 w 5675092"/>
              <a:gd name="connsiteY14302" fmla="*/ 136270 h 2397608"/>
              <a:gd name="connsiteX14303" fmla="*/ 2755020 w 5675092"/>
              <a:gd name="connsiteY14303" fmla="*/ 138758 h 2397608"/>
              <a:gd name="connsiteX14304" fmla="*/ 2802701 w 5675092"/>
              <a:gd name="connsiteY14304" fmla="*/ 138758 h 2397608"/>
              <a:gd name="connsiteX14305" fmla="*/ 2797932 w 5675092"/>
              <a:gd name="connsiteY14305" fmla="*/ 141246 h 2397608"/>
              <a:gd name="connsiteX14306" fmla="*/ 2795548 w 5675092"/>
              <a:gd name="connsiteY14306" fmla="*/ 146221 h 2397608"/>
              <a:gd name="connsiteX14307" fmla="*/ 2797932 w 5675092"/>
              <a:gd name="connsiteY14307" fmla="*/ 146221 h 2397608"/>
              <a:gd name="connsiteX14308" fmla="*/ 2800317 w 5675092"/>
              <a:gd name="connsiteY14308" fmla="*/ 151196 h 2397608"/>
              <a:gd name="connsiteX14309" fmla="*/ 2821438 w 5675092"/>
              <a:gd name="connsiteY14309" fmla="*/ 148048 h 2397608"/>
              <a:gd name="connsiteX14310" fmla="*/ 2826818 w 5675092"/>
              <a:gd name="connsiteY14310" fmla="*/ 148523 h 2397608"/>
              <a:gd name="connsiteX14311" fmla="*/ 2826540 w 5675092"/>
              <a:gd name="connsiteY14311" fmla="*/ 148708 h 2397608"/>
              <a:gd name="connsiteX14312" fmla="*/ 2826934 w 5675092"/>
              <a:gd name="connsiteY14312" fmla="*/ 148533 h 2397608"/>
              <a:gd name="connsiteX14313" fmla="*/ 2828925 w 5675092"/>
              <a:gd name="connsiteY14313" fmla="*/ 148708 h 2397608"/>
              <a:gd name="connsiteX14314" fmla="*/ 2828627 w 5675092"/>
              <a:gd name="connsiteY14314" fmla="*/ 147775 h 2397608"/>
              <a:gd name="connsiteX14315" fmla="*/ 2826934 w 5675092"/>
              <a:gd name="connsiteY14315" fmla="*/ 148533 h 2397608"/>
              <a:gd name="connsiteX14316" fmla="*/ 2826818 w 5675092"/>
              <a:gd name="connsiteY14316" fmla="*/ 148523 h 2397608"/>
              <a:gd name="connsiteX14317" fmla="*/ 2836113 w 5675092"/>
              <a:gd name="connsiteY14317" fmla="*/ 142295 h 2397608"/>
              <a:gd name="connsiteX14318" fmla="*/ 2859915 w 5675092"/>
              <a:gd name="connsiteY14318" fmla="*/ 141245 h 2397608"/>
              <a:gd name="connsiteX14319" fmla="*/ 2864683 w 5675092"/>
              <a:gd name="connsiteY14319" fmla="*/ 133783 h 2397608"/>
              <a:gd name="connsiteX14320" fmla="*/ 2869452 w 5675092"/>
              <a:gd name="connsiteY14320" fmla="*/ 146221 h 2397608"/>
              <a:gd name="connsiteX14321" fmla="*/ 2876602 w 5675092"/>
              <a:gd name="connsiteY14321" fmla="*/ 146221 h 2397608"/>
              <a:gd name="connsiteX14322" fmla="*/ 2881370 w 5675092"/>
              <a:gd name="connsiteY14322" fmla="*/ 153684 h 2397608"/>
              <a:gd name="connsiteX14323" fmla="*/ 2890908 w 5675092"/>
              <a:gd name="connsiteY14323" fmla="*/ 146221 h 2397608"/>
              <a:gd name="connsiteX14324" fmla="*/ 2888523 w 5675092"/>
              <a:gd name="connsiteY14324" fmla="*/ 148708 h 2397608"/>
              <a:gd name="connsiteX14325" fmla="*/ 2888524 w 5675092"/>
              <a:gd name="connsiteY14325" fmla="*/ 163634 h 2397608"/>
              <a:gd name="connsiteX14326" fmla="*/ 2888523 w 5675092"/>
              <a:gd name="connsiteY14326" fmla="*/ 173585 h 2397608"/>
              <a:gd name="connsiteX14327" fmla="*/ 2893292 w 5675092"/>
              <a:gd name="connsiteY14327" fmla="*/ 171097 h 2397608"/>
              <a:gd name="connsiteX14328" fmla="*/ 2893292 w 5675092"/>
              <a:gd name="connsiteY14328" fmla="*/ 163634 h 2397608"/>
              <a:gd name="connsiteX14329" fmla="*/ 2888524 w 5675092"/>
              <a:gd name="connsiteY14329" fmla="*/ 163634 h 2397608"/>
              <a:gd name="connsiteX14330" fmla="*/ 2895673 w 5675092"/>
              <a:gd name="connsiteY14330" fmla="*/ 161146 h 2397608"/>
              <a:gd name="connsiteX14331" fmla="*/ 2898057 w 5675092"/>
              <a:gd name="connsiteY14331" fmla="*/ 163634 h 2397608"/>
              <a:gd name="connsiteX14332" fmla="*/ 2890908 w 5675092"/>
              <a:gd name="connsiteY14332" fmla="*/ 181047 h 2397608"/>
              <a:gd name="connsiteX14333" fmla="*/ 2907595 w 5675092"/>
              <a:gd name="connsiteY14333" fmla="*/ 176072 h 2397608"/>
              <a:gd name="connsiteX14334" fmla="*/ 2909979 w 5675092"/>
              <a:gd name="connsiteY14334" fmla="*/ 181047 h 2397608"/>
              <a:gd name="connsiteX14335" fmla="*/ 2951213 w 5675092"/>
              <a:gd name="connsiteY14335" fmla="*/ 178949 h 2397608"/>
              <a:gd name="connsiteX14336" fmla="*/ 2963712 w 5675092"/>
              <a:gd name="connsiteY14336" fmla="*/ 178591 h 2397608"/>
              <a:gd name="connsiteX14337" fmla="*/ 2965464 w 5675092"/>
              <a:gd name="connsiteY14337" fmla="*/ 170435 h 2397608"/>
              <a:gd name="connsiteX14338" fmla="*/ 2959092 w 5675092"/>
              <a:gd name="connsiteY14338" fmla="*/ 162270 h 2397608"/>
              <a:gd name="connsiteX14339" fmla="*/ 2971157 w 5675092"/>
              <a:gd name="connsiteY14339" fmla="*/ 165120 h 2397608"/>
              <a:gd name="connsiteX14340" fmla="*/ 2976409 w 5675092"/>
              <a:gd name="connsiteY14340" fmla="*/ 162148 h 2397608"/>
              <a:gd name="connsiteX14341" fmla="*/ 2971177 w 5675092"/>
              <a:gd name="connsiteY14341" fmla="*/ 161692 h 2397608"/>
              <a:gd name="connsiteX14342" fmla="*/ 2965350 w 5675092"/>
              <a:gd name="connsiteY14342" fmla="*/ 163034 h 2397608"/>
              <a:gd name="connsiteX14343" fmla="*/ 2970966 w 5675092"/>
              <a:gd name="connsiteY14343" fmla="*/ 157512 h 2397608"/>
              <a:gd name="connsiteX14344" fmla="*/ 2977480 w 5675092"/>
              <a:gd name="connsiteY14344" fmla="*/ 161544 h 2397608"/>
              <a:gd name="connsiteX14345" fmla="*/ 2982747 w 5675092"/>
              <a:gd name="connsiteY14345" fmla="*/ 158564 h 2397608"/>
              <a:gd name="connsiteX14346" fmla="*/ 3015301 w 5675092"/>
              <a:gd name="connsiteY14346" fmla="*/ 159438 h 2397608"/>
              <a:gd name="connsiteX14347" fmla="*/ 3030686 w 5675092"/>
              <a:gd name="connsiteY14347" fmla="*/ 163690 h 2397608"/>
              <a:gd name="connsiteX14348" fmla="*/ 3006905 w 5675092"/>
              <a:gd name="connsiteY14348" fmla="*/ 164889 h 2397608"/>
              <a:gd name="connsiteX14349" fmla="*/ 3009320 w 5675092"/>
              <a:gd name="connsiteY14349" fmla="*/ 169795 h 2397608"/>
              <a:gd name="connsiteX14350" fmla="*/ 2991250 w 5675092"/>
              <a:gd name="connsiteY14350" fmla="*/ 172820 h 2397608"/>
              <a:gd name="connsiteX14351" fmla="*/ 2992335 w 5675092"/>
              <a:gd name="connsiteY14351" fmla="*/ 173286 h 2397608"/>
              <a:gd name="connsiteX14352" fmla="*/ 3005276 w 5675092"/>
              <a:gd name="connsiteY14352" fmla="*/ 170895 h 2397608"/>
              <a:gd name="connsiteX14353" fmla="*/ 3000463 w 5675092"/>
              <a:gd name="connsiteY14353" fmla="*/ 178069 h 2397608"/>
              <a:gd name="connsiteX14354" fmla="*/ 2981198 w 5675092"/>
              <a:gd name="connsiteY14354" fmla="*/ 178069 h 2397608"/>
              <a:gd name="connsiteX14355" fmla="*/ 2981198 w 5675092"/>
              <a:gd name="connsiteY14355" fmla="*/ 175716 h 2397608"/>
              <a:gd name="connsiteX14356" fmla="*/ 2976096 w 5675092"/>
              <a:gd name="connsiteY14356" fmla="*/ 177127 h 2397608"/>
              <a:gd name="connsiteX14357" fmla="*/ 2968501 w 5675092"/>
              <a:gd name="connsiteY14357" fmla="*/ 181342 h 2397608"/>
              <a:gd name="connsiteX14358" fmla="*/ 2970173 w 5675092"/>
              <a:gd name="connsiteY14358" fmla="*/ 182602 h 2397608"/>
              <a:gd name="connsiteX14359" fmla="*/ 2979112 w 5675092"/>
              <a:gd name="connsiteY14359" fmla="*/ 181047 h 2397608"/>
              <a:gd name="connsiteX14360" fmla="*/ 2979112 w 5675092"/>
              <a:gd name="connsiteY14360" fmla="*/ 188510 h 2397608"/>
              <a:gd name="connsiteX14361" fmla="*/ 2995800 w 5675092"/>
              <a:gd name="connsiteY14361" fmla="*/ 190065 h 2397608"/>
              <a:gd name="connsiteX14362" fmla="*/ 3009160 w 5675092"/>
              <a:gd name="connsiteY14362" fmla="*/ 192804 h 2397608"/>
              <a:gd name="connsiteX14363" fmla="*/ 3025545 w 5675092"/>
              <a:gd name="connsiteY14363" fmla="*/ 193425 h 2397608"/>
              <a:gd name="connsiteX14364" fmla="*/ 3045000 w 5675092"/>
              <a:gd name="connsiteY14364" fmla="*/ 190215 h 2397608"/>
              <a:gd name="connsiteX14365" fmla="*/ 3048490 w 5675092"/>
              <a:gd name="connsiteY14365" fmla="*/ 191181 h 2397608"/>
              <a:gd name="connsiteX14366" fmla="*/ 3051339 w 5675092"/>
              <a:gd name="connsiteY14366" fmla="*/ 188268 h 2397608"/>
              <a:gd name="connsiteX14367" fmla="*/ 3052974 w 5675092"/>
              <a:gd name="connsiteY14367" fmla="*/ 192423 h 2397608"/>
              <a:gd name="connsiteX14368" fmla="*/ 3058685 w 5675092"/>
              <a:gd name="connsiteY14368" fmla="*/ 194005 h 2397608"/>
              <a:gd name="connsiteX14369" fmla="*/ 3064784 w 5675092"/>
              <a:gd name="connsiteY14369" fmla="*/ 191017 h 2397608"/>
              <a:gd name="connsiteX14370" fmla="*/ 3066387 w 5675092"/>
              <a:gd name="connsiteY14370" fmla="*/ 187509 h 2397608"/>
              <a:gd name="connsiteX14371" fmla="*/ 3066327 w 5675092"/>
              <a:gd name="connsiteY14371" fmla="*/ 190261 h 2397608"/>
              <a:gd name="connsiteX14372" fmla="*/ 3069868 w 5675092"/>
              <a:gd name="connsiteY14372" fmla="*/ 188526 h 2397608"/>
              <a:gd name="connsiteX14373" fmla="*/ 3067686 w 5675092"/>
              <a:gd name="connsiteY14373" fmla="*/ 194392 h 2397608"/>
              <a:gd name="connsiteX14374" fmla="*/ 3077400 w 5675092"/>
              <a:gd name="connsiteY14374" fmla="*/ 192247 h 2397608"/>
              <a:gd name="connsiteX14375" fmla="*/ 3090285 w 5675092"/>
              <a:gd name="connsiteY14375" fmla="*/ 191286 h 2397608"/>
              <a:gd name="connsiteX14376" fmla="*/ 3103056 w 5675092"/>
              <a:gd name="connsiteY14376" fmla="*/ 188152 h 2397608"/>
              <a:gd name="connsiteX14377" fmla="*/ 3108745 w 5675092"/>
              <a:gd name="connsiteY14377" fmla="*/ 194094 h 2397608"/>
              <a:gd name="connsiteX14378" fmla="*/ 3111795 w 5675092"/>
              <a:gd name="connsiteY14378" fmla="*/ 193938 h 2397608"/>
              <a:gd name="connsiteX14379" fmla="*/ 3129382 w 5675092"/>
              <a:gd name="connsiteY14379" fmla="*/ 191451 h 2397608"/>
              <a:gd name="connsiteX14380" fmla="*/ 3134407 w 5675092"/>
              <a:gd name="connsiteY14380" fmla="*/ 186475 h 2397608"/>
              <a:gd name="connsiteX14381" fmla="*/ 3131894 w 5675092"/>
              <a:gd name="connsiteY14381" fmla="*/ 181500 h 2397608"/>
              <a:gd name="connsiteX14382" fmla="*/ 3141942 w 5675092"/>
              <a:gd name="connsiteY14382" fmla="*/ 183987 h 2397608"/>
              <a:gd name="connsiteX14383" fmla="*/ 3184740 w 5675092"/>
              <a:gd name="connsiteY14383" fmla="*/ 183988 h 2397608"/>
              <a:gd name="connsiteX14384" fmla="*/ 3184491 w 5675092"/>
              <a:gd name="connsiteY14384" fmla="*/ 179066 h 2397608"/>
              <a:gd name="connsiteX14385" fmla="*/ 3186892 w 5675092"/>
              <a:gd name="connsiteY14385" fmla="*/ 183926 h 2397608"/>
              <a:gd name="connsiteX14386" fmla="*/ 3216864 w 5675092"/>
              <a:gd name="connsiteY14386" fmla="*/ 179924 h 2397608"/>
              <a:gd name="connsiteX14387" fmla="*/ 3233686 w 5675092"/>
              <a:gd name="connsiteY14387" fmla="*/ 171604 h 2397608"/>
              <a:gd name="connsiteX14388" fmla="*/ 3238233 w 5675092"/>
              <a:gd name="connsiteY14388" fmla="*/ 176357 h 2397608"/>
              <a:gd name="connsiteX14389" fmla="*/ 3242157 w 5675092"/>
              <a:gd name="connsiteY14389" fmla="*/ 168686 h 2397608"/>
              <a:gd name="connsiteX14390" fmla="*/ 3257204 w 5675092"/>
              <a:gd name="connsiteY14390" fmla="*/ 167928 h 2397608"/>
              <a:gd name="connsiteX14391" fmla="*/ 3270104 w 5675092"/>
              <a:gd name="connsiteY14391" fmla="*/ 167278 h 2397608"/>
              <a:gd name="connsiteX14392" fmla="*/ 3291602 w 5675092"/>
              <a:gd name="connsiteY14392" fmla="*/ 166194 h 2397608"/>
              <a:gd name="connsiteX14393" fmla="*/ 3291226 w 5675092"/>
              <a:gd name="connsiteY14393" fmla="*/ 158740 h 2397608"/>
              <a:gd name="connsiteX14394" fmla="*/ 3318920 w 5675092"/>
              <a:gd name="connsiteY14394" fmla="*/ 152363 h 2397608"/>
              <a:gd name="connsiteX14395" fmla="*/ 3325745 w 5675092"/>
              <a:gd name="connsiteY14395" fmla="*/ 159491 h 2397608"/>
              <a:gd name="connsiteX14396" fmla="*/ 3333967 w 5675092"/>
              <a:gd name="connsiteY14396" fmla="*/ 151604 h 2397608"/>
              <a:gd name="connsiteX14397" fmla="*/ 3342943 w 5675092"/>
              <a:gd name="connsiteY14397" fmla="*/ 158624 h 2397608"/>
              <a:gd name="connsiteX14398" fmla="*/ 3355714 w 5675092"/>
              <a:gd name="connsiteY14398" fmla="*/ 155490 h 2397608"/>
              <a:gd name="connsiteX14399" fmla="*/ 3364440 w 5675092"/>
              <a:gd name="connsiteY14399" fmla="*/ 157540 h 2397608"/>
              <a:gd name="connsiteX14400" fmla="*/ 3372912 w 5675092"/>
              <a:gd name="connsiteY14400" fmla="*/ 154623 h 2397608"/>
              <a:gd name="connsiteX14401" fmla="*/ 3381762 w 5675092"/>
              <a:gd name="connsiteY14401" fmla="*/ 159158 h 2397608"/>
              <a:gd name="connsiteX14402" fmla="*/ 3405406 w 5675092"/>
              <a:gd name="connsiteY14402" fmla="*/ 157967 h 2397608"/>
              <a:gd name="connsiteX14403" fmla="*/ 3407932 w 5675092"/>
              <a:gd name="connsiteY14403" fmla="*/ 165311 h 2397608"/>
              <a:gd name="connsiteX14404" fmla="*/ 3412484 w 5675092"/>
              <a:gd name="connsiteY14404" fmla="*/ 158738 h 2397608"/>
              <a:gd name="connsiteX14405" fmla="*/ 3416341 w 5675092"/>
              <a:gd name="connsiteY14405" fmla="*/ 158868 h 2397608"/>
              <a:gd name="connsiteX14406" fmla="*/ 3416346 w 5675092"/>
              <a:gd name="connsiteY14406" fmla="*/ 158350 h 2397608"/>
              <a:gd name="connsiteX14407" fmla="*/ 3418117 w 5675092"/>
              <a:gd name="connsiteY14407" fmla="*/ 155567 h 2397608"/>
              <a:gd name="connsiteX14408" fmla="*/ 3418177 w 5675092"/>
              <a:gd name="connsiteY14408" fmla="*/ 156761 h 2397608"/>
              <a:gd name="connsiteX14409" fmla="*/ 3418302 w 5675092"/>
              <a:gd name="connsiteY14409" fmla="*/ 159230 h 2397608"/>
              <a:gd name="connsiteX14410" fmla="*/ 3423191 w 5675092"/>
              <a:gd name="connsiteY14410" fmla="*/ 161390 h 2397608"/>
              <a:gd name="connsiteX14411" fmla="*/ 3429304 w 5675092"/>
              <a:gd name="connsiteY14411" fmla="*/ 161743 h 2397608"/>
              <a:gd name="connsiteX14412" fmla="*/ 3422353 w 5675092"/>
              <a:gd name="connsiteY14412" fmla="*/ 152131 h 2397608"/>
              <a:gd name="connsiteX14413" fmla="*/ 3435027 w 5675092"/>
              <a:gd name="connsiteY14413" fmla="*/ 157719 h 2397608"/>
              <a:gd name="connsiteX14414" fmla="*/ 3441434 w 5675092"/>
              <a:gd name="connsiteY14414" fmla="*/ 156882 h 2397608"/>
              <a:gd name="connsiteX14415" fmla="*/ 3445526 w 5675092"/>
              <a:gd name="connsiteY14415" fmla="*/ 153158 h 2397608"/>
              <a:gd name="connsiteX14416" fmla="*/ 3448167 w 5675092"/>
              <a:gd name="connsiteY14416" fmla="*/ 152593 h 2397608"/>
              <a:gd name="connsiteX14417" fmla="*/ 3445938 w 5675092"/>
              <a:gd name="connsiteY14417" fmla="*/ 149696 h 2397608"/>
              <a:gd name="connsiteX14418" fmla="*/ 3441325 w 5675092"/>
              <a:gd name="connsiteY14418" fmla="*/ 143702 h 2397608"/>
              <a:gd name="connsiteX14419" fmla="*/ 3424378 w 5675092"/>
              <a:gd name="connsiteY14419" fmla="*/ 149538 h 2397608"/>
              <a:gd name="connsiteX14420" fmla="*/ 3475093 w 5675092"/>
              <a:gd name="connsiteY14420" fmla="*/ 129545 h 2397608"/>
              <a:gd name="connsiteX14421" fmla="*/ 3444498 w 5675092"/>
              <a:gd name="connsiteY14421" fmla="*/ 121125 h 2397608"/>
              <a:gd name="connsiteX14422" fmla="*/ 3431976 w 5675092"/>
              <a:gd name="connsiteY14422" fmla="*/ 129229 h 2397608"/>
              <a:gd name="connsiteX14423" fmla="*/ 3429325 w 5675092"/>
              <a:gd name="connsiteY14423" fmla="*/ 119399 h 2397608"/>
              <a:gd name="connsiteX14424" fmla="*/ 3406304 w 5675092"/>
              <a:gd name="connsiteY14424" fmla="*/ 133013 h 2397608"/>
              <a:gd name="connsiteX14425" fmla="*/ 3397582 w 5675092"/>
              <a:gd name="connsiteY14425" fmla="*/ 130962 h 2397608"/>
              <a:gd name="connsiteX14426" fmla="*/ 3399607 w 5675092"/>
              <a:gd name="connsiteY14426" fmla="*/ 128370 h 2397608"/>
              <a:gd name="connsiteX14427" fmla="*/ 3386832 w 5675092"/>
              <a:gd name="connsiteY14427" fmla="*/ 131504 h 2397608"/>
              <a:gd name="connsiteX14428" fmla="*/ 3367735 w 5675092"/>
              <a:gd name="connsiteY14428" fmla="*/ 137449 h 2397608"/>
              <a:gd name="connsiteX14429" fmla="*/ 3339791 w 5675092"/>
              <a:gd name="connsiteY14429" fmla="*/ 138857 h 2397608"/>
              <a:gd name="connsiteX14430" fmla="*/ 3337390 w 5675092"/>
              <a:gd name="connsiteY14430" fmla="*/ 133996 h 2397608"/>
              <a:gd name="connsiteX14431" fmla="*/ 3309318 w 5675092"/>
              <a:gd name="connsiteY14431" fmla="*/ 132921 h 2397608"/>
              <a:gd name="connsiteX14432" fmla="*/ 3330439 w 5675092"/>
              <a:gd name="connsiteY14432" fmla="*/ 124383 h 2397608"/>
              <a:gd name="connsiteX14433" fmla="*/ 3328039 w 5675092"/>
              <a:gd name="connsiteY14433" fmla="*/ 119523 h 2397608"/>
              <a:gd name="connsiteX14434" fmla="*/ 3321467 w 5675092"/>
              <a:gd name="connsiteY14434" fmla="*/ 117364 h 2397608"/>
              <a:gd name="connsiteX14435" fmla="*/ 3308692 w 5675092"/>
              <a:gd name="connsiteY14435" fmla="*/ 120499 h 2397608"/>
              <a:gd name="connsiteX14436" fmla="*/ 3296546 w 5675092"/>
              <a:gd name="connsiteY14436" fmla="*/ 136055 h 2397608"/>
              <a:gd name="connsiteX14437" fmla="*/ 3289723 w 5675092"/>
              <a:gd name="connsiteY14437" fmla="*/ 128927 h 2397608"/>
              <a:gd name="connsiteX14438" fmla="*/ 3338288 w 5675092"/>
              <a:gd name="connsiteY14438" fmla="*/ 109043 h 2397608"/>
              <a:gd name="connsiteX14439" fmla="*/ 3344861 w 5675092"/>
              <a:gd name="connsiteY14439" fmla="*/ 111203 h 2397608"/>
              <a:gd name="connsiteX14440" fmla="*/ 3351686 w 5675092"/>
              <a:gd name="connsiteY14440" fmla="*/ 118331 h 2397608"/>
              <a:gd name="connsiteX14441" fmla="*/ 3355611 w 5675092"/>
              <a:gd name="connsiteY14441" fmla="*/ 110661 h 2397608"/>
              <a:gd name="connsiteX14442" fmla="*/ 3360161 w 5675092"/>
              <a:gd name="connsiteY14442" fmla="*/ 115413 h 2397608"/>
              <a:gd name="connsiteX14443" fmla="*/ 3364082 w 5675092"/>
              <a:gd name="connsiteY14443" fmla="*/ 107743 h 2397608"/>
              <a:gd name="connsiteX14444" fmla="*/ 3366357 w 5675092"/>
              <a:gd name="connsiteY14444" fmla="*/ 110119 h 2397608"/>
              <a:gd name="connsiteX14445" fmla="*/ 3402526 w 5675092"/>
              <a:gd name="connsiteY14445" fmla="*/ 100823 h 2397608"/>
              <a:gd name="connsiteX14446" fmla="*/ 3430474 w 5675092"/>
              <a:gd name="connsiteY14446" fmla="*/ 99415 h 2397608"/>
              <a:gd name="connsiteX14447" fmla="*/ 3445396 w 5675092"/>
              <a:gd name="connsiteY14447" fmla="*/ 96172 h 2397608"/>
              <a:gd name="connsiteX14448" fmla="*/ 3449445 w 5675092"/>
              <a:gd name="connsiteY14448" fmla="*/ 90986 h 2397608"/>
              <a:gd name="connsiteX14449" fmla="*/ 3447044 w 5675092"/>
              <a:gd name="connsiteY14449" fmla="*/ 86126 h 2397608"/>
              <a:gd name="connsiteX14450" fmla="*/ 3455766 w 5675092"/>
              <a:gd name="connsiteY14450" fmla="*/ 88177 h 2397608"/>
              <a:gd name="connsiteX14451" fmla="*/ 3498761 w 5675092"/>
              <a:gd name="connsiteY14451" fmla="*/ 86010 h 2397608"/>
              <a:gd name="connsiteX14452" fmla="*/ 3494586 w 5675092"/>
              <a:gd name="connsiteY14452" fmla="*/ 88711 h 2397608"/>
              <a:gd name="connsiteX14453" fmla="*/ 3492687 w 5675092"/>
              <a:gd name="connsiteY14453" fmla="*/ 93788 h 2397608"/>
              <a:gd name="connsiteX14454" fmla="*/ 3494837 w 5675092"/>
              <a:gd name="connsiteY14454" fmla="*/ 93680 h 2397608"/>
              <a:gd name="connsiteX14455" fmla="*/ 3497238 w 5675092"/>
              <a:gd name="connsiteY14455" fmla="*/ 98540 h 2397608"/>
              <a:gd name="connsiteX14456" fmla="*/ 3516125 w 5675092"/>
              <a:gd name="connsiteY14456" fmla="*/ 94436 h 2397608"/>
              <a:gd name="connsiteX14457" fmla="*/ 3521000 w 5675092"/>
              <a:gd name="connsiteY14457" fmla="*/ 94666 h 2397608"/>
              <a:gd name="connsiteX14458" fmla="*/ 3520759 w 5675092"/>
              <a:gd name="connsiteY14458" fmla="*/ 94864 h 2397608"/>
              <a:gd name="connsiteX14459" fmla="*/ 3521105 w 5675092"/>
              <a:gd name="connsiteY14459" fmla="*/ 94671 h 2397608"/>
              <a:gd name="connsiteX14460" fmla="*/ 3522910 w 5675092"/>
              <a:gd name="connsiteY14460" fmla="*/ 94755 h 2397608"/>
              <a:gd name="connsiteX14461" fmla="*/ 3522594 w 5675092"/>
              <a:gd name="connsiteY14461" fmla="*/ 93837 h 2397608"/>
              <a:gd name="connsiteX14462" fmla="*/ 3521105 w 5675092"/>
              <a:gd name="connsiteY14462" fmla="*/ 94671 h 2397608"/>
              <a:gd name="connsiteX14463" fmla="*/ 3521000 w 5675092"/>
              <a:gd name="connsiteY14463" fmla="*/ 94666 h 2397608"/>
              <a:gd name="connsiteX14464" fmla="*/ 3529067 w 5675092"/>
              <a:gd name="connsiteY14464" fmla="*/ 88023 h 2397608"/>
              <a:gd name="connsiteX14465" fmla="*/ 3550478 w 5675092"/>
              <a:gd name="connsiteY14465" fmla="*/ 85893 h 2397608"/>
              <a:gd name="connsiteX14466" fmla="*/ 3554402 w 5675092"/>
              <a:gd name="connsiteY14466" fmla="*/ 78223 h 2397608"/>
              <a:gd name="connsiteX14467" fmla="*/ 3559328 w 5675092"/>
              <a:gd name="connsiteY14467" fmla="*/ 90429 h 2397608"/>
              <a:gd name="connsiteX14468" fmla="*/ 3565776 w 5675092"/>
              <a:gd name="connsiteY14468" fmla="*/ 90104 h 2397608"/>
              <a:gd name="connsiteX14469" fmla="*/ 3570451 w 5675092"/>
              <a:gd name="connsiteY14469" fmla="*/ 97341 h 2397608"/>
              <a:gd name="connsiteX14470" fmla="*/ 3578675 w 5675092"/>
              <a:gd name="connsiteY14470" fmla="*/ 89454 h 2397608"/>
              <a:gd name="connsiteX14471" fmla="*/ 3576651 w 5675092"/>
              <a:gd name="connsiteY14471" fmla="*/ 92046 h 2397608"/>
              <a:gd name="connsiteX14472" fmla="*/ 3575367 w 5675092"/>
              <a:gd name="connsiteY14472" fmla="*/ 98649 h 2397608"/>
              <a:gd name="connsiteX14473" fmla="*/ 3576265 w 5675092"/>
              <a:gd name="connsiteY14473" fmla="*/ 102313 h 2397608"/>
              <a:gd name="connsiteX14474" fmla="*/ 3576931 w 5675092"/>
              <a:gd name="connsiteY14474" fmla="*/ 101810 h 2397608"/>
              <a:gd name="connsiteX14475" fmla="*/ 3593014 w 5675092"/>
              <a:gd name="connsiteY14475" fmla="*/ 101107 h 2397608"/>
              <a:gd name="connsiteX14476" fmla="*/ 3595504 w 5675092"/>
              <a:gd name="connsiteY14476" fmla="*/ 100477 h 2397608"/>
              <a:gd name="connsiteX14477" fmla="*/ 3594209 w 5675092"/>
              <a:gd name="connsiteY14477" fmla="*/ 95460 h 2397608"/>
              <a:gd name="connsiteX14478" fmla="*/ 3588864 w 5675092"/>
              <a:gd name="connsiteY14478" fmla="*/ 91239 h 2397608"/>
              <a:gd name="connsiteX14479" fmla="*/ 3593398 w 5675092"/>
              <a:gd name="connsiteY14479" fmla="*/ 90690 h 2397608"/>
              <a:gd name="connsiteX14480" fmla="*/ 3597426 w 5675092"/>
              <a:gd name="connsiteY14480" fmla="*/ 88450 h 2397608"/>
              <a:gd name="connsiteX14481" fmla="*/ 3597186 w 5675092"/>
              <a:gd name="connsiteY14481" fmla="*/ 87874 h 2397608"/>
              <a:gd name="connsiteX14482" fmla="*/ 3596701 w 5675092"/>
              <a:gd name="connsiteY14482" fmla="*/ 80717 h 2397608"/>
              <a:gd name="connsiteX14483" fmla="*/ 3599598 w 5675092"/>
              <a:gd name="connsiteY14483" fmla="*/ 87710 h 2397608"/>
              <a:gd name="connsiteX14484" fmla="*/ 3597949 w 5675092"/>
              <a:gd name="connsiteY14484" fmla="*/ 88545 h 2397608"/>
              <a:gd name="connsiteX14485" fmla="*/ 3600498 w 5675092"/>
              <a:gd name="connsiteY14485" fmla="*/ 95784 h 2397608"/>
              <a:gd name="connsiteX14486" fmla="*/ 3598416 w 5675092"/>
              <a:gd name="connsiteY14486" fmla="*/ 99738 h 2397608"/>
              <a:gd name="connsiteX14487" fmla="*/ 3598414 w 5675092"/>
              <a:gd name="connsiteY14487" fmla="*/ 99741 h 2397608"/>
              <a:gd name="connsiteX14488" fmla="*/ 3608619 w 5675092"/>
              <a:gd name="connsiteY14488" fmla="*/ 97161 h 2397608"/>
              <a:gd name="connsiteX14489" fmla="*/ 3612946 w 5675092"/>
              <a:gd name="connsiteY14489" fmla="*/ 96597 h 2397608"/>
              <a:gd name="connsiteX14490" fmla="*/ 3610989 w 5675092"/>
              <a:gd name="connsiteY14490" fmla="*/ 94892 h 2397608"/>
              <a:gd name="connsiteX14491" fmla="*/ 3622916 w 5675092"/>
              <a:gd name="connsiteY14491" fmla="*/ 86605 h 2397608"/>
              <a:gd name="connsiteX14492" fmla="*/ 3619588 w 5675092"/>
              <a:gd name="connsiteY14492" fmla="*/ 74366 h 2397608"/>
              <a:gd name="connsiteX14493" fmla="*/ 3625402 w 5675092"/>
              <a:gd name="connsiteY14493" fmla="*/ 86436 h 2397608"/>
              <a:gd name="connsiteX14494" fmla="*/ 3637465 w 5675092"/>
              <a:gd name="connsiteY14494" fmla="*/ 89355 h 2397608"/>
              <a:gd name="connsiteX14495" fmla="*/ 3644112 w 5675092"/>
              <a:gd name="connsiteY14495" fmla="*/ 97338 h 2397608"/>
              <a:gd name="connsiteX14496" fmla="*/ 3645292 w 5675092"/>
              <a:gd name="connsiteY14496" fmla="*/ 94982 h 2397608"/>
              <a:gd name="connsiteX14497" fmla="*/ 3647841 w 5675092"/>
              <a:gd name="connsiteY14497" fmla="*/ 92002 h 2397608"/>
              <a:gd name="connsiteX14498" fmla="*/ 3686880 w 5675092"/>
              <a:gd name="connsiteY14498" fmla="*/ 99332 h 2397608"/>
              <a:gd name="connsiteX14499" fmla="*/ 3690465 w 5675092"/>
              <a:gd name="connsiteY14499" fmla="*/ 111567 h 2397608"/>
              <a:gd name="connsiteX14500" fmla="*/ 3692870 w 5675092"/>
              <a:gd name="connsiteY14500" fmla="*/ 106413 h 2397608"/>
              <a:gd name="connsiteX14501" fmla="*/ 3693376 w 5675092"/>
              <a:gd name="connsiteY14501" fmla="*/ 113864 h 2397608"/>
              <a:gd name="connsiteX14502" fmla="*/ 3695926 w 5675092"/>
              <a:gd name="connsiteY14502" fmla="*/ 112493 h 2397608"/>
              <a:gd name="connsiteX14503" fmla="*/ 3693628 w 5675092"/>
              <a:gd name="connsiteY14503" fmla="*/ 113153 h 2397608"/>
              <a:gd name="connsiteX14504" fmla="*/ 3695647 w 5675092"/>
              <a:gd name="connsiteY14504" fmla="*/ 110680 h 2397608"/>
              <a:gd name="connsiteX14505" fmla="*/ 3695575 w 5675092"/>
              <a:gd name="connsiteY14505" fmla="*/ 110661 h 2397608"/>
              <a:gd name="connsiteX14506" fmla="*/ 3698984 w 5675092"/>
              <a:gd name="connsiteY14506" fmla="*/ 106298 h 2397608"/>
              <a:gd name="connsiteX14507" fmla="*/ 3700223 w 5675092"/>
              <a:gd name="connsiteY14507" fmla="*/ 108300 h 2397608"/>
              <a:gd name="connsiteX14508" fmla="*/ 3702692 w 5675092"/>
              <a:gd name="connsiteY14508" fmla="*/ 107907 h 2397608"/>
              <a:gd name="connsiteX14509" fmla="*/ 3701162 w 5675092"/>
              <a:gd name="connsiteY14509" fmla="*/ 109821 h 2397608"/>
              <a:gd name="connsiteX14510" fmla="*/ 3702933 w 5675092"/>
              <a:gd name="connsiteY14510" fmla="*/ 112684 h 2397608"/>
              <a:gd name="connsiteX14511" fmla="*/ 3699308 w 5675092"/>
              <a:gd name="connsiteY14511" fmla="*/ 111687 h 2397608"/>
              <a:gd name="connsiteX14512" fmla="*/ 3703520 w 5675092"/>
              <a:gd name="connsiteY14512" fmla="*/ 116294 h 2397608"/>
              <a:gd name="connsiteX14513" fmla="*/ 3710154 w 5675092"/>
              <a:gd name="connsiteY14513" fmla="*/ 117715 h 2397608"/>
              <a:gd name="connsiteX14514" fmla="*/ 3724805 w 5675092"/>
              <a:gd name="connsiteY14514" fmla="*/ 130757 h 2397608"/>
              <a:gd name="connsiteX14515" fmla="*/ 3725847 w 5675092"/>
              <a:gd name="connsiteY14515" fmla="*/ 131808 h 2397608"/>
              <a:gd name="connsiteX14516" fmla="*/ 3731641 w 5675092"/>
              <a:gd name="connsiteY14516" fmla="*/ 131389 h 2397608"/>
              <a:gd name="connsiteX14517" fmla="*/ 3750804 w 5675092"/>
              <a:gd name="connsiteY14517" fmla="*/ 128555 h 2397608"/>
              <a:gd name="connsiteX14518" fmla="*/ 3780257 w 5675092"/>
              <a:gd name="connsiteY14518" fmla="*/ 127070 h 2397608"/>
              <a:gd name="connsiteX14519" fmla="*/ 3795991 w 5675092"/>
              <a:gd name="connsiteY14519" fmla="*/ 123787 h 2397608"/>
              <a:gd name="connsiteX14520" fmla="*/ 3800272 w 5675092"/>
              <a:gd name="connsiteY14520" fmla="*/ 118589 h 2397608"/>
              <a:gd name="connsiteX14521" fmla="*/ 3797755 w 5675092"/>
              <a:gd name="connsiteY14521" fmla="*/ 113735 h 2397608"/>
              <a:gd name="connsiteX14522" fmla="*/ 3806941 w 5675092"/>
              <a:gd name="connsiteY14522" fmla="*/ 115762 h 2397608"/>
              <a:gd name="connsiteX14523" fmla="*/ 3852253 w 5675092"/>
              <a:gd name="connsiteY14523" fmla="*/ 113479 h 2397608"/>
              <a:gd name="connsiteX14524" fmla="*/ 3847847 w 5675092"/>
              <a:gd name="connsiteY14524" fmla="*/ 116191 h 2397608"/>
              <a:gd name="connsiteX14525" fmla="*/ 3845831 w 5675092"/>
              <a:gd name="connsiteY14525" fmla="*/ 121274 h 2397608"/>
              <a:gd name="connsiteX14526" fmla="*/ 3848097 w 5675092"/>
              <a:gd name="connsiteY14526" fmla="*/ 121160 h 2397608"/>
              <a:gd name="connsiteX14527" fmla="*/ 3850614 w 5675092"/>
              <a:gd name="connsiteY14527" fmla="*/ 126015 h 2397608"/>
              <a:gd name="connsiteX14528" fmla="*/ 3870528 w 5675092"/>
              <a:gd name="connsiteY14528" fmla="*/ 121859 h 2397608"/>
              <a:gd name="connsiteX14529" fmla="*/ 3875665 w 5675092"/>
              <a:gd name="connsiteY14529" fmla="*/ 122075 h 2397608"/>
              <a:gd name="connsiteX14530" fmla="*/ 3875410 w 5675092"/>
              <a:gd name="connsiteY14530" fmla="*/ 122274 h 2397608"/>
              <a:gd name="connsiteX14531" fmla="*/ 3875775 w 5675092"/>
              <a:gd name="connsiteY14531" fmla="*/ 122080 h 2397608"/>
              <a:gd name="connsiteX14532" fmla="*/ 3877676 w 5675092"/>
              <a:gd name="connsiteY14532" fmla="*/ 122160 h 2397608"/>
              <a:gd name="connsiteX14533" fmla="*/ 3877346 w 5675092"/>
              <a:gd name="connsiteY14533" fmla="*/ 121242 h 2397608"/>
              <a:gd name="connsiteX14534" fmla="*/ 3875775 w 5675092"/>
              <a:gd name="connsiteY14534" fmla="*/ 122080 h 2397608"/>
              <a:gd name="connsiteX14535" fmla="*/ 3875665 w 5675092"/>
              <a:gd name="connsiteY14535" fmla="*/ 122075 h 2397608"/>
              <a:gd name="connsiteX14536" fmla="*/ 3884184 w 5675092"/>
              <a:gd name="connsiteY14536" fmla="*/ 115410 h 2397608"/>
              <a:gd name="connsiteX14537" fmla="*/ 3906751 w 5675092"/>
              <a:gd name="connsiteY14537" fmla="*/ 113222 h 2397608"/>
              <a:gd name="connsiteX14538" fmla="*/ 3910907 w 5675092"/>
              <a:gd name="connsiteY14538" fmla="*/ 105540 h 2397608"/>
              <a:gd name="connsiteX14539" fmla="*/ 3916065 w 5675092"/>
              <a:gd name="connsiteY14539" fmla="*/ 117734 h 2397608"/>
              <a:gd name="connsiteX14540" fmla="*/ 3922860 w 5675092"/>
              <a:gd name="connsiteY14540" fmla="*/ 117391 h 2397608"/>
              <a:gd name="connsiteX14541" fmla="*/ 3927767 w 5675092"/>
              <a:gd name="connsiteY14541" fmla="*/ 124617 h 2397608"/>
              <a:gd name="connsiteX14542" fmla="*/ 3936456 w 5675092"/>
              <a:gd name="connsiteY14542" fmla="*/ 116706 h 2397608"/>
              <a:gd name="connsiteX14543" fmla="*/ 3934315 w 5675092"/>
              <a:gd name="connsiteY14543" fmla="*/ 119305 h 2397608"/>
              <a:gd name="connsiteX14544" fmla="*/ 3935067 w 5675092"/>
              <a:gd name="connsiteY14544" fmla="*/ 134212 h 2397608"/>
              <a:gd name="connsiteX14545" fmla="*/ 3935110 w 5675092"/>
              <a:gd name="connsiteY14545" fmla="*/ 135068 h 2397608"/>
              <a:gd name="connsiteX14546" fmla="*/ 3939635 w 5675092"/>
              <a:gd name="connsiteY14546" fmla="*/ 134719 h 2397608"/>
              <a:gd name="connsiteX14547" fmla="*/ 3939598 w 5675092"/>
              <a:gd name="connsiteY14547" fmla="*/ 133983 h 2397608"/>
              <a:gd name="connsiteX14548" fmla="*/ 3935067 w 5675092"/>
              <a:gd name="connsiteY14548" fmla="*/ 134212 h 2397608"/>
              <a:gd name="connsiteX14549" fmla="*/ 3941736 w 5675092"/>
              <a:gd name="connsiteY14549" fmla="*/ 131385 h 2397608"/>
              <a:gd name="connsiteX14550" fmla="*/ 3944127 w 5675092"/>
              <a:gd name="connsiteY14550" fmla="*/ 133755 h 2397608"/>
              <a:gd name="connsiteX14551" fmla="*/ 3944008 w 5675092"/>
              <a:gd name="connsiteY14551" fmla="*/ 134383 h 2397608"/>
              <a:gd name="connsiteX14552" fmla="*/ 3950661 w 5675092"/>
              <a:gd name="connsiteY14552" fmla="*/ 133871 h 2397608"/>
              <a:gd name="connsiteX14553" fmla="*/ 3954172 w 5675092"/>
              <a:gd name="connsiteY14553" fmla="*/ 131445 h 2397608"/>
              <a:gd name="connsiteX14554" fmla="*/ 3955500 w 5675092"/>
              <a:gd name="connsiteY14554" fmla="*/ 131340 h 2397608"/>
              <a:gd name="connsiteX14555" fmla="*/ 3955221 w 5675092"/>
              <a:gd name="connsiteY14555" fmla="*/ 130545 h 2397608"/>
              <a:gd name="connsiteX14556" fmla="*/ 3955025 w 5675092"/>
              <a:gd name="connsiteY14556" fmla="*/ 130897 h 2397608"/>
              <a:gd name="connsiteX14557" fmla="*/ 3947188 w 5675092"/>
              <a:gd name="connsiteY14557" fmla="*/ 118465 h 2397608"/>
              <a:gd name="connsiteX14558" fmla="*/ 3956649 w 5675092"/>
              <a:gd name="connsiteY14558" fmla="*/ 115422 h 2397608"/>
              <a:gd name="connsiteX14559" fmla="*/ 3959434 w 5675092"/>
              <a:gd name="connsiteY14559" fmla="*/ 122978 h 2397608"/>
              <a:gd name="connsiteX14560" fmla="*/ 3957230 w 5675092"/>
              <a:gd name="connsiteY14560" fmla="*/ 126938 h 2397608"/>
              <a:gd name="connsiteX14561" fmla="*/ 3957160 w 5675092"/>
              <a:gd name="connsiteY14561" fmla="*/ 127063 h 2397608"/>
              <a:gd name="connsiteX14562" fmla="*/ 3962164 w 5675092"/>
              <a:gd name="connsiteY14562" fmla="*/ 130813 h 2397608"/>
              <a:gd name="connsiteX14563" fmla="*/ 3966469 w 5675092"/>
              <a:gd name="connsiteY14563" fmla="*/ 130472 h 2397608"/>
              <a:gd name="connsiteX14564" fmla="*/ 3988623 w 5675092"/>
              <a:gd name="connsiteY14564" fmla="*/ 128294 h 2397608"/>
              <a:gd name="connsiteX14565" fmla="*/ 4025108 w 5675092"/>
              <a:gd name="connsiteY14565" fmla="*/ 128293 h 2397608"/>
              <a:gd name="connsiteX14566" fmla="*/ 4043351 w 5675092"/>
              <a:gd name="connsiteY14566" fmla="*/ 128294 h 2397608"/>
              <a:gd name="connsiteX14567" fmla="*/ 4050076 w 5675092"/>
              <a:gd name="connsiteY14567" fmla="*/ 121871 h 2397608"/>
              <a:gd name="connsiteX14568" fmla="*/ 4050076 w 5675092"/>
              <a:gd name="connsiteY14568" fmla="*/ 120526 h 2397608"/>
              <a:gd name="connsiteX14569" fmla="*/ 4048889 w 5675092"/>
              <a:gd name="connsiteY14569" fmla="*/ 120202 h 2397608"/>
              <a:gd name="connsiteX14570" fmla="*/ 4048563 w 5675092"/>
              <a:gd name="connsiteY14570" fmla="*/ 115845 h 2397608"/>
              <a:gd name="connsiteX14571" fmla="*/ 4049418 w 5675092"/>
              <a:gd name="connsiteY14571" fmla="*/ 119385 h 2397608"/>
              <a:gd name="connsiteX14572" fmla="*/ 4050076 w 5675092"/>
              <a:gd name="connsiteY14572" fmla="*/ 119546 h 2397608"/>
              <a:gd name="connsiteX14573" fmla="*/ 4050076 w 5675092"/>
              <a:gd name="connsiteY14573" fmla="*/ 115754 h 2397608"/>
              <a:gd name="connsiteX14574" fmla="*/ 4056956 w 5675092"/>
              <a:gd name="connsiteY14574" fmla="*/ 115754 h 2397608"/>
              <a:gd name="connsiteX14575" fmla="*/ 4054662 w 5675092"/>
              <a:gd name="connsiteY14575" fmla="*/ 118145 h 2397608"/>
              <a:gd name="connsiteX14576" fmla="*/ 4054759 w 5675092"/>
              <a:gd name="connsiteY14576" fmla="*/ 118852 h 2397608"/>
              <a:gd name="connsiteX14577" fmla="*/ 4056383 w 5675092"/>
              <a:gd name="connsiteY14577" fmla="*/ 118335 h 2397608"/>
              <a:gd name="connsiteX14578" fmla="*/ 4111111 w 5675092"/>
              <a:gd name="connsiteY14578" fmla="*/ 118335 h 2397608"/>
              <a:gd name="connsiteX14579" fmla="*/ 4105899 w 5675092"/>
              <a:gd name="connsiteY14579" fmla="*/ 120825 h 2397608"/>
              <a:gd name="connsiteX14580" fmla="*/ 4105899 w 5675092"/>
              <a:gd name="connsiteY14580" fmla="*/ 125804 h 2397608"/>
              <a:gd name="connsiteX14581" fmla="*/ 4107968 w 5675092"/>
              <a:gd name="connsiteY14581" fmla="*/ 125804 h 2397608"/>
              <a:gd name="connsiteX14582" fmla="*/ 4108666 w 5675092"/>
              <a:gd name="connsiteY14582" fmla="*/ 124562 h 2397608"/>
              <a:gd name="connsiteX14583" fmla="*/ 4114955 w 5675092"/>
              <a:gd name="connsiteY14583" fmla="*/ 126265 h 2397608"/>
              <a:gd name="connsiteX14584" fmla="*/ 4115630 w 5675092"/>
              <a:gd name="connsiteY14584" fmla="*/ 125532 h 2397608"/>
              <a:gd name="connsiteX14585" fmla="*/ 4124467 w 5675092"/>
              <a:gd name="connsiteY14585" fmla="*/ 125493 h 2397608"/>
              <a:gd name="connsiteX14586" fmla="*/ 4134673 w 5675092"/>
              <a:gd name="connsiteY14586" fmla="*/ 128507 h 2397608"/>
              <a:gd name="connsiteX14587" fmla="*/ 4134699 w 5675092"/>
              <a:gd name="connsiteY14587" fmla="*/ 128498 h 2397608"/>
              <a:gd name="connsiteX14588" fmla="*/ 4139343 w 5675092"/>
              <a:gd name="connsiteY14588" fmla="*/ 125509 h 2397608"/>
              <a:gd name="connsiteX14589" fmla="*/ 4139468 w 5675092"/>
              <a:gd name="connsiteY14589" fmla="*/ 127995 h 2397608"/>
              <a:gd name="connsiteX14590" fmla="*/ 4139567 w 5675092"/>
              <a:gd name="connsiteY14590" fmla="*/ 129952 h 2397608"/>
              <a:gd name="connsiteX14591" fmla="*/ 4140334 w 5675092"/>
              <a:gd name="connsiteY14591" fmla="*/ 130178 h 2397608"/>
              <a:gd name="connsiteX14592" fmla="*/ 4141324 w 5675092"/>
              <a:gd name="connsiteY14592" fmla="*/ 129771 h 2397608"/>
              <a:gd name="connsiteX14593" fmla="*/ 4139777 w 5675092"/>
              <a:gd name="connsiteY14593" fmla="*/ 128294 h 2397608"/>
              <a:gd name="connsiteX14594" fmla="*/ 4145455 w 5675092"/>
              <a:gd name="connsiteY14594" fmla="*/ 125778 h 2397608"/>
              <a:gd name="connsiteX14595" fmla="*/ 4146265 w 5675092"/>
              <a:gd name="connsiteY14595" fmla="*/ 122667 h 2397608"/>
              <a:gd name="connsiteX14596" fmla="*/ 4148825 w 5675092"/>
              <a:gd name="connsiteY14596" fmla="*/ 124285 h 2397608"/>
              <a:gd name="connsiteX14597" fmla="*/ 4162256 w 5675092"/>
              <a:gd name="connsiteY14597" fmla="*/ 118335 h 2397608"/>
              <a:gd name="connsiteX14598" fmla="*/ 4162705 w 5675092"/>
              <a:gd name="connsiteY14598" fmla="*/ 118470 h 2397608"/>
              <a:gd name="connsiteX14599" fmla="*/ 4164816 w 5675092"/>
              <a:gd name="connsiteY14599" fmla="*/ 116746 h 2397608"/>
              <a:gd name="connsiteX14600" fmla="*/ 4165967 w 5675092"/>
              <a:gd name="connsiteY14600" fmla="*/ 119447 h 2397608"/>
              <a:gd name="connsiteX14601" fmla="*/ 4176033 w 5675092"/>
              <a:gd name="connsiteY14601" fmla="*/ 122464 h 2397608"/>
              <a:gd name="connsiteX14602" fmla="*/ 4179102 w 5675092"/>
              <a:gd name="connsiteY14602" fmla="*/ 119765 h 2397608"/>
              <a:gd name="connsiteX14603" fmla="*/ 4183617 w 5675092"/>
              <a:gd name="connsiteY14603" fmla="*/ 115798 h 2397608"/>
              <a:gd name="connsiteX14604" fmla="*/ 4182621 w 5675092"/>
              <a:gd name="connsiteY14604" fmla="*/ 117415 h 2397608"/>
              <a:gd name="connsiteX14605" fmla="*/ 4184082 w 5675092"/>
              <a:gd name="connsiteY14605" fmla="*/ 115845 h 2397608"/>
              <a:gd name="connsiteX14606" fmla="*/ 4185711 w 5675092"/>
              <a:gd name="connsiteY14606" fmla="*/ 119891 h 2397608"/>
              <a:gd name="connsiteX14607" fmla="*/ 4186174 w 5675092"/>
              <a:gd name="connsiteY14607" fmla="*/ 120655 h 2397608"/>
              <a:gd name="connsiteX14608" fmla="*/ 4194148 w 5675092"/>
              <a:gd name="connsiteY14608" fmla="*/ 120253 h 2397608"/>
              <a:gd name="connsiteX14609" fmla="*/ 4207365 w 5675092"/>
              <a:gd name="connsiteY14609" fmla="*/ 119587 h 2397608"/>
              <a:gd name="connsiteX14610" fmla="*/ 4223694 w 5675092"/>
              <a:gd name="connsiteY14610" fmla="*/ 116271 h 2397608"/>
              <a:gd name="connsiteX14611" fmla="*/ 4233594 w 5675092"/>
              <a:gd name="connsiteY14611" fmla="*/ 125743 h 2397608"/>
              <a:gd name="connsiteX14612" fmla="*/ 4252395 w 5675092"/>
              <a:gd name="connsiteY14612" fmla="*/ 124795 h 2397608"/>
              <a:gd name="connsiteX14613" fmla="*/ 4289869 w 5675092"/>
              <a:gd name="connsiteY14613" fmla="*/ 120414 h 2397608"/>
              <a:gd name="connsiteX14614" fmla="*/ 4306319 w 5675092"/>
              <a:gd name="connsiteY14614" fmla="*/ 119585 h 2397608"/>
              <a:gd name="connsiteX14615" fmla="*/ 4305943 w 5675092"/>
              <a:gd name="connsiteY14615" fmla="*/ 112125 h 2397608"/>
              <a:gd name="connsiteX14616" fmla="*/ 4317945 w 5675092"/>
              <a:gd name="connsiteY14616" fmla="*/ 116506 h 2397608"/>
              <a:gd name="connsiteX14617" fmla="*/ 4317443 w 5675092"/>
              <a:gd name="connsiteY14617" fmla="*/ 106560 h 2397608"/>
              <a:gd name="connsiteX14618" fmla="*/ 4320042 w 5675092"/>
              <a:gd name="connsiteY14618" fmla="*/ 111414 h 2397608"/>
              <a:gd name="connsiteX14619" fmla="*/ 4355168 w 5675092"/>
              <a:gd name="connsiteY14619" fmla="*/ 107150 h 2397608"/>
              <a:gd name="connsiteX14620" fmla="*/ 4373468 w 5675092"/>
              <a:gd name="connsiteY14620" fmla="*/ 96256 h 2397608"/>
              <a:gd name="connsiteX14621" fmla="*/ 4378543 w 5675092"/>
              <a:gd name="connsiteY14621" fmla="*/ 103480 h 2397608"/>
              <a:gd name="connsiteX14622" fmla="*/ 4382867 w 5675092"/>
              <a:gd name="connsiteY14622" fmla="*/ 95783 h 2397608"/>
              <a:gd name="connsiteX14623" fmla="*/ 4401668 w 5675092"/>
              <a:gd name="connsiteY14623" fmla="*/ 94835 h 2397608"/>
              <a:gd name="connsiteX14624" fmla="*/ 4415641 w 5675092"/>
              <a:gd name="connsiteY14624" fmla="*/ 91638 h 2397608"/>
              <a:gd name="connsiteX14625" fmla="*/ 4439142 w 5675092"/>
              <a:gd name="connsiteY14625" fmla="*/ 90453 h 2397608"/>
              <a:gd name="connsiteX14626" fmla="*/ 4441243 w 5675092"/>
              <a:gd name="connsiteY14626" fmla="*/ 85361 h 2397608"/>
              <a:gd name="connsiteX14627" fmla="*/ 4471415 w 5675092"/>
              <a:gd name="connsiteY14627" fmla="*/ 76362 h 2397608"/>
              <a:gd name="connsiteX14628" fmla="*/ 4478842 w 5675092"/>
              <a:gd name="connsiteY14628" fmla="*/ 83466 h 2397608"/>
              <a:gd name="connsiteX14629" fmla="*/ 4490342 w 5675092"/>
              <a:gd name="connsiteY14629" fmla="*/ 77901 h 2397608"/>
              <a:gd name="connsiteX14630" fmla="*/ 4499992 w 5675092"/>
              <a:gd name="connsiteY14630" fmla="*/ 82400 h 2397608"/>
              <a:gd name="connsiteX14631" fmla="*/ 4516317 w 5675092"/>
              <a:gd name="connsiteY14631" fmla="*/ 79084 h 2397608"/>
              <a:gd name="connsiteX14632" fmla="*/ 4523618 w 5675092"/>
              <a:gd name="connsiteY14632" fmla="*/ 83702 h 2397608"/>
              <a:gd name="connsiteX14633" fmla="*/ 4532767 w 5675092"/>
              <a:gd name="connsiteY14633" fmla="*/ 78255 h 2397608"/>
              <a:gd name="connsiteX14634" fmla="*/ 4544768 w 5675092"/>
              <a:gd name="connsiteY14634" fmla="*/ 82636 h 2397608"/>
              <a:gd name="connsiteX14635" fmla="*/ 4572968 w 5675092"/>
              <a:gd name="connsiteY14635" fmla="*/ 81214 h 2397608"/>
              <a:gd name="connsiteX14636" fmla="*/ 4573470 w 5675092"/>
              <a:gd name="connsiteY14636" fmla="*/ 91161 h 2397608"/>
              <a:gd name="connsiteX14637" fmla="*/ 4585804 w 5675092"/>
              <a:gd name="connsiteY14637" fmla="*/ 84619 h 2397608"/>
              <a:gd name="connsiteX14638" fmla="*/ 4589712 w 5675092"/>
              <a:gd name="connsiteY14638" fmla="*/ 86323 h 2397608"/>
              <a:gd name="connsiteX14639" fmla="*/ 4590881 w 5675092"/>
              <a:gd name="connsiteY14639" fmla="*/ 79389 h 2397608"/>
              <a:gd name="connsiteX14640" fmla="*/ 4592847 w 5675092"/>
              <a:gd name="connsiteY14640" fmla="*/ 78739 h 2397608"/>
              <a:gd name="connsiteX14641" fmla="*/ 4591519 w 5675092"/>
              <a:gd name="connsiteY14641" fmla="*/ 75294 h 2397608"/>
              <a:gd name="connsiteX14642" fmla="*/ 4594203 w 5675092"/>
              <a:gd name="connsiteY14642" fmla="*/ 78292 h 2397608"/>
              <a:gd name="connsiteX14643" fmla="*/ 4594852 w 5675092"/>
              <a:gd name="connsiteY14643" fmla="*/ 78077 h 2397608"/>
              <a:gd name="connsiteX14644" fmla="*/ 4597933 w 5675092"/>
              <a:gd name="connsiteY14644" fmla="*/ 80021 h 2397608"/>
              <a:gd name="connsiteX14645" fmla="*/ 4597148 w 5675092"/>
              <a:gd name="connsiteY14645" fmla="*/ 81580 h 2397608"/>
              <a:gd name="connsiteX14646" fmla="*/ 4597292 w 5675092"/>
              <a:gd name="connsiteY14646" fmla="*/ 81741 h 2397608"/>
              <a:gd name="connsiteX14647" fmla="*/ 4622318 w 5675092"/>
              <a:gd name="connsiteY14647" fmla="*/ 78727 h 2397608"/>
              <a:gd name="connsiteX14648" fmla="*/ 4617399 w 5675092"/>
              <a:gd name="connsiteY14648" fmla="*/ 74612 h 2397608"/>
              <a:gd name="connsiteX14649" fmla="*/ 4615460 w 5675092"/>
              <a:gd name="connsiteY14649" fmla="*/ 71633 h 2397608"/>
              <a:gd name="connsiteX14650" fmla="*/ 4628453 w 5675092"/>
              <a:gd name="connsiteY14650" fmla="*/ 71874 h 2397608"/>
              <a:gd name="connsiteX14651" fmla="*/ 4638016 w 5675092"/>
              <a:gd name="connsiteY14651" fmla="*/ 62978 h 2397608"/>
              <a:gd name="connsiteX14652" fmla="*/ 4624599 w 5675092"/>
              <a:gd name="connsiteY14652" fmla="*/ 65524 h 2397608"/>
              <a:gd name="connsiteX14653" fmla="*/ 4615291 w 5675092"/>
              <a:gd name="connsiteY14653" fmla="*/ 71373 h 2397608"/>
              <a:gd name="connsiteX14654" fmla="*/ 4612292 w 5675092"/>
              <a:gd name="connsiteY14654" fmla="*/ 66768 h 2397608"/>
              <a:gd name="connsiteX14655" fmla="*/ 4593868 w 5675092"/>
              <a:gd name="connsiteY14655" fmla="*/ 75175 h 2397608"/>
              <a:gd name="connsiteX14656" fmla="*/ 4651617 w 5675092"/>
              <a:gd name="connsiteY14656" fmla="*/ 52321 h 2397608"/>
              <a:gd name="connsiteX14657" fmla="*/ 4615864 w 5675092"/>
              <a:gd name="connsiteY14657" fmla="*/ 44151 h 2397608"/>
              <a:gd name="connsiteX14658" fmla="*/ 4602141 w 5675092"/>
              <a:gd name="connsiteY14658" fmla="*/ 52322 h 2397608"/>
              <a:gd name="connsiteX14659" fmla="*/ 4599289 w 5675092"/>
              <a:gd name="connsiteY14659" fmla="*/ 42494 h 2397608"/>
              <a:gd name="connsiteX14660" fmla="*/ 4574066 w 5675092"/>
              <a:gd name="connsiteY14660" fmla="*/ 56230 h 2397608"/>
              <a:gd name="connsiteX14661" fmla="*/ 4562190 w 5675092"/>
              <a:gd name="connsiteY14661" fmla="*/ 54335 h 2397608"/>
              <a:gd name="connsiteX14662" fmla="*/ 4564414 w 5675092"/>
              <a:gd name="connsiteY14662" fmla="*/ 51731 h 2397608"/>
              <a:gd name="connsiteX14663" fmla="*/ 4550440 w 5675092"/>
              <a:gd name="connsiteY14663" fmla="*/ 54927 h 2397608"/>
              <a:gd name="connsiteX14664" fmla="*/ 4527190 w 5675092"/>
              <a:gd name="connsiteY14664" fmla="*/ 61086 h 2397608"/>
              <a:gd name="connsiteX14665" fmla="*/ 4496641 w 5675092"/>
              <a:gd name="connsiteY14665" fmla="*/ 62626 h 2397608"/>
              <a:gd name="connsiteX14666" fmla="*/ 4493914 w 5675092"/>
              <a:gd name="connsiteY14666" fmla="*/ 55285 h 2397608"/>
              <a:gd name="connsiteX14667" fmla="*/ 4461014 w 5675092"/>
              <a:gd name="connsiteY14667" fmla="*/ 56943 h 2397608"/>
              <a:gd name="connsiteX14668" fmla="*/ 4486362 w 5675092"/>
              <a:gd name="connsiteY14668" fmla="*/ 45694 h 2397608"/>
              <a:gd name="connsiteX14669" fmla="*/ 4483763 w 5675092"/>
              <a:gd name="connsiteY14669" fmla="*/ 40838 h 2397608"/>
              <a:gd name="connsiteX14670" fmla="*/ 4474360 w 5675092"/>
              <a:gd name="connsiteY14670" fmla="*/ 41312 h 2397608"/>
              <a:gd name="connsiteX14671" fmla="*/ 4460387 w 5675092"/>
              <a:gd name="connsiteY14671" fmla="*/ 44509 h 2397608"/>
              <a:gd name="connsiteX14672" fmla="*/ 4447037 w 5675092"/>
              <a:gd name="connsiteY14672" fmla="*/ 60140 h 2397608"/>
              <a:gd name="connsiteX14673" fmla="*/ 4439614 w 5675092"/>
              <a:gd name="connsiteY14673" fmla="*/ 53035 h 2397608"/>
              <a:gd name="connsiteX14674" fmla="*/ 4492786 w 5675092"/>
              <a:gd name="connsiteY14674" fmla="*/ 32905 h 2397608"/>
              <a:gd name="connsiteX14675" fmla="*/ 4502185 w 5675092"/>
              <a:gd name="connsiteY14675" fmla="*/ 32431 h 2397608"/>
              <a:gd name="connsiteX14676" fmla="*/ 4509612 w 5675092"/>
              <a:gd name="connsiteY14676" fmla="*/ 39536 h 2397608"/>
              <a:gd name="connsiteX14677" fmla="*/ 4513935 w 5675092"/>
              <a:gd name="connsiteY14677" fmla="*/ 31839 h 2397608"/>
              <a:gd name="connsiteX14678" fmla="*/ 4518886 w 5675092"/>
              <a:gd name="connsiteY14678" fmla="*/ 36576 h 2397608"/>
              <a:gd name="connsiteX14679" fmla="*/ 4525560 w 5675092"/>
              <a:gd name="connsiteY14679" fmla="*/ 28760 h 2397608"/>
              <a:gd name="connsiteX14680" fmla="*/ 4528162 w 5675092"/>
              <a:gd name="connsiteY14680" fmla="*/ 33615 h 2397608"/>
              <a:gd name="connsiteX14681" fmla="*/ 4567612 w 5675092"/>
              <a:gd name="connsiteY14681" fmla="*/ 21655 h 2397608"/>
              <a:gd name="connsiteX14682" fmla="*/ 4600512 w 5675092"/>
              <a:gd name="connsiteY14682" fmla="*/ 19996 h 2397608"/>
              <a:gd name="connsiteX14683" fmla="*/ 4616962 w 5675092"/>
              <a:gd name="connsiteY14683" fmla="*/ 19167 h 2397608"/>
              <a:gd name="connsiteX14684" fmla="*/ 4622702 w 5675092"/>
              <a:gd name="connsiteY14684" fmla="*/ 12446 h 2397608"/>
              <a:gd name="connsiteX14685" fmla="*/ 4622635 w 5675092"/>
              <a:gd name="connsiteY14685" fmla="*/ 11103 h 2397608"/>
              <a:gd name="connsiteX14686" fmla="*/ 4621548 w 5675092"/>
              <a:gd name="connsiteY14686" fmla="*/ 10834 h 2397608"/>
              <a:gd name="connsiteX14687" fmla="*/ 4621035 w 5675092"/>
              <a:gd name="connsiteY14687" fmla="*/ 6497 h 2397608"/>
              <a:gd name="connsiteX14688" fmla="*/ 4621984 w 5675092"/>
              <a:gd name="connsiteY14688" fmla="*/ 9993 h 2397608"/>
              <a:gd name="connsiteX14689" fmla="*/ 4622585 w 5675092"/>
              <a:gd name="connsiteY14689" fmla="*/ 10124 h 2397608"/>
              <a:gd name="connsiteX14690" fmla="*/ 4622394 w 5675092"/>
              <a:gd name="connsiteY14690" fmla="*/ 6337 h 2397608"/>
              <a:gd name="connsiteX14691" fmla="*/ 4628598 w 5675092"/>
              <a:gd name="connsiteY14691" fmla="*/ 6025 h 2397608"/>
              <a:gd name="connsiteX14692" fmla="*/ 4626650 w 5675092"/>
              <a:gd name="connsiteY14692" fmla="*/ 8517 h 2397608"/>
              <a:gd name="connsiteX14693" fmla="*/ 4626773 w 5675092"/>
              <a:gd name="connsiteY14693" fmla="*/ 9218 h 2397608"/>
              <a:gd name="connsiteX14694" fmla="*/ 4628211 w 5675092"/>
              <a:gd name="connsiteY14694" fmla="*/ 8628 h 2397608"/>
              <a:gd name="connsiteX14695" fmla="*/ 4677561 w 5675092"/>
              <a:gd name="connsiteY14695" fmla="*/ 6141 h 2397608"/>
              <a:gd name="connsiteX14696" fmla="*/ 4672987 w 5675092"/>
              <a:gd name="connsiteY14696" fmla="*/ 8864 h 2397608"/>
              <a:gd name="connsiteX14697" fmla="*/ 4673237 w 5675092"/>
              <a:gd name="connsiteY14697" fmla="*/ 13837 h 2397608"/>
              <a:gd name="connsiteX14698" fmla="*/ 4675586 w 5675092"/>
              <a:gd name="connsiteY14698" fmla="*/ 13719 h 2397608"/>
              <a:gd name="connsiteX14699" fmla="*/ 4675962 w 5675092"/>
              <a:gd name="connsiteY14699" fmla="*/ 21179 h 2397608"/>
              <a:gd name="connsiteX14700" fmla="*/ 4706388 w 5675092"/>
              <a:gd name="connsiteY14700" fmla="*/ 17152 h 2397608"/>
              <a:gd name="connsiteX14701" fmla="*/ 4703911 w 5675092"/>
              <a:gd name="connsiteY14701" fmla="*/ 14784 h 2397608"/>
              <a:gd name="connsiteX14702" fmla="*/ 4738912 w 5675092"/>
              <a:gd name="connsiteY14702" fmla="*/ 8034 h 2397608"/>
              <a:gd name="connsiteX14703" fmla="*/ 4743235 w 5675092"/>
              <a:gd name="connsiteY14703" fmla="*/ 337 h 2397608"/>
              <a:gd name="connsiteX14704" fmla="*/ 4748436 w 5675092"/>
              <a:gd name="connsiteY14704" fmla="*/ 10046 h 2397608"/>
              <a:gd name="connsiteX14705" fmla="*/ 4752981 w 5675092"/>
              <a:gd name="connsiteY14705" fmla="*/ 6701 h 2397608"/>
              <a:gd name="connsiteX14706" fmla="*/ 4758079 w 5675092"/>
              <a:gd name="connsiteY14706" fmla="*/ 14531 h 2397608"/>
              <a:gd name="connsiteX14707" fmla="*/ 4760688 w 5675092"/>
              <a:gd name="connsiteY14707" fmla="*/ 19401 h 2397608"/>
              <a:gd name="connsiteX14708" fmla="*/ 4771937 w 5675092"/>
              <a:gd name="connsiteY14708" fmla="*/ 8862 h 2397608"/>
              <a:gd name="connsiteX14709" fmla="*/ 4767363 w 5675092"/>
              <a:gd name="connsiteY14709" fmla="*/ 11586 h 2397608"/>
              <a:gd name="connsiteX14710" fmla="*/ 4768115 w 5675092"/>
              <a:gd name="connsiteY14710" fmla="*/ 26505 h 2397608"/>
              <a:gd name="connsiteX14711" fmla="*/ 4777389 w 5675092"/>
              <a:gd name="connsiteY14711" fmla="*/ 23545 h 2397608"/>
              <a:gd name="connsiteX14712" fmla="*/ 4777639 w 5675092"/>
              <a:gd name="connsiteY14712" fmla="*/ 28517 h 2397608"/>
              <a:gd name="connsiteX14713" fmla="*/ 4771344 w 5675092"/>
              <a:gd name="connsiteY14713" fmla="*/ 43792 h 2397608"/>
              <a:gd name="connsiteX14714" fmla="*/ 4774068 w 5675092"/>
              <a:gd name="connsiteY14714" fmla="*/ 51134 h 2397608"/>
              <a:gd name="connsiteX14715" fmla="*/ 4778642 w 5675092"/>
              <a:gd name="connsiteY14715" fmla="*/ 48411 h 2397608"/>
              <a:gd name="connsiteX14716" fmla="*/ 4783595 w 5675092"/>
              <a:gd name="connsiteY14716" fmla="*/ 53147 h 2397608"/>
              <a:gd name="connsiteX14717" fmla="*/ 4784347 w 5675092"/>
              <a:gd name="connsiteY14717" fmla="*/ 68066 h 2397608"/>
              <a:gd name="connsiteX14718" fmla="*/ 4779770 w 5675092"/>
              <a:gd name="connsiteY14718" fmla="*/ 70790 h 2397608"/>
              <a:gd name="connsiteX14719" fmla="*/ 4778174 w 5675092"/>
              <a:gd name="connsiteY14719" fmla="*/ 85828 h 2397608"/>
              <a:gd name="connsiteX14720" fmla="*/ 4785099 w 5675092"/>
              <a:gd name="connsiteY14720" fmla="*/ 82986 h 2397608"/>
              <a:gd name="connsiteX14721" fmla="*/ 4785851 w 5675092"/>
              <a:gd name="connsiteY14721" fmla="*/ 97906 h 2397608"/>
              <a:gd name="connsiteX14722" fmla="*/ 4774101 w 5675092"/>
              <a:gd name="connsiteY14722" fmla="*/ 98498 h 2397608"/>
              <a:gd name="connsiteX14723" fmla="*/ 4770025 w 5675092"/>
              <a:gd name="connsiteY14723" fmla="*/ 111168 h 2397608"/>
              <a:gd name="connsiteX14724" fmla="*/ 4765326 w 5675092"/>
              <a:gd name="connsiteY14724" fmla="*/ 111405 h 2397608"/>
              <a:gd name="connsiteX14725" fmla="*/ 4755802 w 5675092"/>
              <a:gd name="connsiteY14725" fmla="*/ 109392 h 2397608"/>
              <a:gd name="connsiteX14726" fmla="*/ 4760752 w 5675092"/>
              <a:gd name="connsiteY14726" fmla="*/ 114128 h 2397608"/>
              <a:gd name="connsiteX14727" fmla="*/ 4768429 w 5675092"/>
              <a:gd name="connsiteY14727" fmla="*/ 126206 h 2397608"/>
              <a:gd name="connsiteX14728" fmla="*/ 4770401 w 5675092"/>
              <a:gd name="connsiteY14728" fmla="*/ 118627 h 2397608"/>
              <a:gd name="connsiteX14729" fmla="*/ 4771818 w 5675092"/>
              <a:gd name="connsiteY14729" fmla="*/ 123084 h 2397608"/>
              <a:gd name="connsiteX14730" fmla="*/ 4773074 w 5675092"/>
              <a:gd name="connsiteY14730" fmla="*/ 124866 h 2397608"/>
              <a:gd name="connsiteX14731" fmla="*/ 4773967 w 5675092"/>
              <a:gd name="connsiteY14731" fmla="*/ 121355 h 2397608"/>
              <a:gd name="connsiteX14732" fmla="*/ 4777513 w 5675092"/>
              <a:gd name="connsiteY14732" fmla="*/ 123981 h 2397608"/>
              <a:gd name="connsiteX14733" fmla="*/ 4778968 w 5675092"/>
              <a:gd name="connsiteY14733" fmla="*/ 127722 h 2397608"/>
              <a:gd name="connsiteX14734" fmla="*/ 4780010 w 5675092"/>
              <a:gd name="connsiteY14734" fmla="*/ 127916 h 2397608"/>
              <a:gd name="connsiteX14735" fmla="*/ 4782561 w 5675092"/>
              <a:gd name="connsiteY14735" fmla="*/ 125597 h 2397608"/>
              <a:gd name="connsiteX14736" fmla="*/ 4783873 w 5675092"/>
              <a:gd name="connsiteY14736" fmla="*/ 120856 h 2397608"/>
              <a:gd name="connsiteX14737" fmla="*/ 4786537 w 5675092"/>
              <a:gd name="connsiteY14737" fmla="*/ 125981 h 2397608"/>
              <a:gd name="connsiteX14738" fmla="*/ 4789989 w 5675092"/>
              <a:gd name="connsiteY14738" fmla="*/ 125448 h 2397608"/>
              <a:gd name="connsiteX14739" fmla="*/ 4790891 w 5675092"/>
              <a:gd name="connsiteY14739" fmla="*/ 121957 h 2397608"/>
              <a:gd name="connsiteX14740" fmla="*/ 4789077 w 5675092"/>
              <a:gd name="connsiteY14740" fmla="*/ 115193 h 2397608"/>
              <a:gd name="connsiteX14741" fmla="*/ 4798477 w 5675092"/>
              <a:gd name="connsiteY14741" fmla="*/ 114720 h 2397608"/>
              <a:gd name="connsiteX14742" fmla="*/ 4794028 w 5675092"/>
              <a:gd name="connsiteY14742" fmla="*/ 119930 h 2397608"/>
              <a:gd name="connsiteX14743" fmla="*/ 4795474 w 5675092"/>
              <a:gd name="connsiteY14743" fmla="*/ 123439 h 2397608"/>
              <a:gd name="connsiteX14744" fmla="*/ 4798590 w 5675092"/>
              <a:gd name="connsiteY14744" fmla="*/ 121867 h 2397608"/>
              <a:gd name="connsiteX14745" fmla="*/ 4803688 w 5675092"/>
              <a:gd name="connsiteY14745" fmla="*/ 119857 h 2397608"/>
              <a:gd name="connsiteX14746" fmla="*/ 4818421 w 5675092"/>
              <a:gd name="connsiteY14746" fmla="*/ 116622 h 2397608"/>
              <a:gd name="connsiteX14747" fmla="*/ 4843189 w 5675092"/>
              <a:gd name="connsiteY14747" fmla="*/ 115374 h 2397608"/>
              <a:gd name="connsiteX14748" fmla="*/ 4845416 w 5675092"/>
              <a:gd name="connsiteY14748" fmla="*/ 110275 h 2397608"/>
              <a:gd name="connsiteX14749" fmla="*/ 4877235 w 5675092"/>
              <a:gd name="connsiteY14749" fmla="*/ 101193 h 2397608"/>
              <a:gd name="connsiteX14750" fmla="*/ 4885043 w 5675092"/>
              <a:gd name="connsiteY14750" fmla="*/ 108278 h 2397608"/>
              <a:gd name="connsiteX14751" fmla="*/ 4897176 w 5675092"/>
              <a:gd name="connsiteY14751" fmla="*/ 102681 h 2397608"/>
              <a:gd name="connsiteX14752" fmla="*/ 4907332 w 5675092"/>
              <a:gd name="connsiteY14752" fmla="*/ 107154 h 2397608"/>
              <a:gd name="connsiteX14753" fmla="*/ 4924544 w 5675092"/>
              <a:gd name="connsiteY14753" fmla="*/ 103794 h 2397608"/>
              <a:gd name="connsiteX14754" fmla="*/ 4932225 w 5675092"/>
              <a:gd name="connsiteY14754" fmla="*/ 108392 h 2397608"/>
              <a:gd name="connsiteX14755" fmla="*/ 4941881 w 5675092"/>
              <a:gd name="connsiteY14755" fmla="*/ 102920 h 2397608"/>
              <a:gd name="connsiteX14756" fmla="*/ 4954515 w 5675092"/>
              <a:gd name="connsiteY14756" fmla="*/ 107269 h 2397608"/>
              <a:gd name="connsiteX14757" fmla="*/ 4984235 w 5675092"/>
              <a:gd name="connsiteY14757" fmla="*/ 105771 h 2397608"/>
              <a:gd name="connsiteX14758" fmla="*/ 4984737 w 5675092"/>
              <a:gd name="connsiteY14758" fmla="*/ 115717 h 2397608"/>
              <a:gd name="connsiteX14759" fmla="*/ 4997752 w 5675092"/>
              <a:gd name="connsiteY14759" fmla="*/ 109141 h 2397608"/>
              <a:gd name="connsiteX14760" fmla="*/ 5001867 w 5675092"/>
              <a:gd name="connsiteY14760" fmla="*/ 110835 h 2397608"/>
              <a:gd name="connsiteX14761" fmla="*/ 5003117 w 5675092"/>
              <a:gd name="connsiteY14761" fmla="*/ 103897 h 2397608"/>
              <a:gd name="connsiteX14762" fmla="*/ 5005190 w 5675092"/>
              <a:gd name="connsiteY14762" fmla="*/ 103241 h 2397608"/>
              <a:gd name="connsiteX14763" fmla="*/ 5003800 w 5675092"/>
              <a:gd name="connsiteY14763" fmla="*/ 99799 h 2397608"/>
              <a:gd name="connsiteX14764" fmla="*/ 5006620 w 5675092"/>
              <a:gd name="connsiteY14764" fmla="*/ 102790 h 2397608"/>
              <a:gd name="connsiteX14765" fmla="*/ 5007305 w 5675092"/>
              <a:gd name="connsiteY14765" fmla="*/ 102574 h 2397608"/>
              <a:gd name="connsiteX14766" fmla="*/ 5010546 w 5675092"/>
              <a:gd name="connsiteY14766" fmla="*/ 104509 h 2397608"/>
              <a:gd name="connsiteX14767" fmla="*/ 5009715 w 5675092"/>
              <a:gd name="connsiteY14767" fmla="*/ 106071 h 2397608"/>
              <a:gd name="connsiteX14768" fmla="*/ 5009866 w 5675092"/>
              <a:gd name="connsiteY14768" fmla="*/ 106232 h 2397608"/>
              <a:gd name="connsiteX14769" fmla="*/ 5036246 w 5675092"/>
              <a:gd name="connsiteY14769" fmla="*/ 103149 h 2397608"/>
              <a:gd name="connsiteX14770" fmla="*/ 5031074 w 5675092"/>
              <a:gd name="connsiteY14770" fmla="*/ 99047 h 2397608"/>
              <a:gd name="connsiteX14771" fmla="*/ 5029038 w 5675092"/>
              <a:gd name="connsiteY14771" fmla="*/ 96072 h 2397608"/>
              <a:gd name="connsiteX14772" fmla="*/ 5042729 w 5675092"/>
              <a:gd name="connsiteY14772" fmla="*/ 96279 h 2397608"/>
              <a:gd name="connsiteX14773" fmla="*/ 5052830 w 5675092"/>
              <a:gd name="connsiteY14773" fmla="*/ 87356 h 2397608"/>
              <a:gd name="connsiteX14774" fmla="*/ 5038685 w 5675092"/>
              <a:gd name="connsiteY14774" fmla="*/ 89938 h 2397608"/>
              <a:gd name="connsiteX14775" fmla="*/ 5028861 w 5675092"/>
              <a:gd name="connsiteY14775" fmla="*/ 95813 h 2397608"/>
              <a:gd name="connsiteX14776" fmla="*/ 5025713 w 5675092"/>
              <a:gd name="connsiteY14776" fmla="*/ 91215 h 2397608"/>
              <a:gd name="connsiteX14777" fmla="*/ 5006275 w 5675092"/>
              <a:gd name="connsiteY14777" fmla="*/ 99674 h 2397608"/>
              <a:gd name="connsiteX14778" fmla="*/ 5067191 w 5675092"/>
              <a:gd name="connsiteY14778" fmla="*/ 76660 h 2397608"/>
              <a:gd name="connsiteX14779" fmla="*/ 5029538 w 5675092"/>
              <a:gd name="connsiteY14779" fmla="*/ 68586 h 2397608"/>
              <a:gd name="connsiteX14780" fmla="*/ 5015055 w 5675092"/>
              <a:gd name="connsiteY14780" fmla="*/ 76795 h 2397608"/>
              <a:gd name="connsiteX14781" fmla="*/ 5012076 w 5675092"/>
              <a:gd name="connsiteY14781" fmla="*/ 66974 h 2397608"/>
              <a:gd name="connsiteX14782" fmla="*/ 4985460 w 5675092"/>
              <a:gd name="connsiteY14782" fmla="*/ 80780 h 2397608"/>
              <a:gd name="connsiteX14783" fmla="*/ 4972951 w 5675092"/>
              <a:gd name="connsiteY14783" fmla="*/ 78917 h 2397608"/>
              <a:gd name="connsiteX14784" fmla="*/ 4975301 w 5675092"/>
              <a:gd name="connsiteY14784" fmla="*/ 76306 h 2397608"/>
              <a:gd name="connsiteX14785" fmla="*/ 4960567 w 5675092"/>
              <a:gd name="connsiteY14785" fmla="*/ 79541 h 2397608"/>
              <a:gd name="connsiteX14786" fmla="*/ 4936050 w 5675092"/>
              <a:gd name="connsiteY14786" fmla="*/ 85764 h 2397608"/>
              <a:gd name="connsiteX14787" fmla="*/ 4903855 w 5675092"/>
              <a:gd name="connsiteY14787" fmla="*/ 87387 h 2397608"/>
              <a:gd name="connsiteX14788" fmla="*/ 4901001 w 5675092"/>
              <a:gd name="connsiteY14788" fmla="*/ 80052 h 2397608"/>
              <a:gd name="connsiteX14789" fmla="*/ 4866327 w 5675092"/>
              <a:gd name="connsiteY14789" fmla="*/ 81799 h 2397608"/>
              <a:gd name="connsiteX14790" fmla="*/ 4893068 w 5675092"/>
              <a:gd name="connsiteY14790" fmla="*/ 70480 h 2397608"/>
              <a:gd name="connsiteX14791" fmla="*/ 4890343 w 5675092"/>
              <a:gd name="connsiteY14791" fmla="*/ 65631 h 2397608"/>
              <a:gd name="connsiteX14792" fmla="*/ 4880434 w 5675092"/>
              <a:gd name="connsiteY14792" fmla="*/ 66131 h 2397608"/>
              <a:gd name="connsiteX14793" fmla="*/ 4865701 w 5675092"/>
              <a:gd name="connsiteY14793" fmla="*/ 69366 h 2397608"/>
              <a:gd name="connsiteX14794" fmla="*/ 4851590 w 5675092"/>
              <a:gd name="connsiteY14794" fmla="*/ 85034 h 2397608"/>
              <a:gd name="connsiteX14795" fmla="*/ 4843786 w 5675092"/>
              <a:gd name="connsiteY14795" fmla="*/ 77949 h 2397608"/>
              <a:gd name="connsiteX14796" fmla="*/ 4899873 w 5675092"/>
              <a:gd name="connsiteY14796" fmla="*/ 57672 h 2397608"/>
              <a:gd name="connsiteX14797" fmla="*/ 4909778 w 5675092"/>
              <a:gd name="connsiteY14797" fmla="*/ 57173 h 2397608"/>
              <a:gd name="connsiteX14798" fmla="*/ 4917585 w 5675092"/>
              <a:gd name="connsiteY14798" fmla="*/ 64258 h 2397608"/>
              <a:gd name="connsiteX14799" fmla="*/ 4922162 w 5675092"/>
              <a:gd name="connsiteY14799" fmla="*/ 56548 h 2397608"/>
              <a:gd name="connsiteX14800" fmla="*/ 4927366 w 5675092"/>
              <a:gd name="connsiteY14800" fmla="*/ 61273 h 2397608"/>
              <a:gd name="connsiteX14801" fmla="*/ 4934421 w 5675092"/>
              <a:gd name="connsiteY14801" fmla="*/ 53438 h 2397608"/>
              <a:gd name="connsiteX14802" fmla="*/ 4937150 w 5675092"/>
              <a:gd name="connsiteY14802" fmla="*/ 58286 h 2397608"/>
              <a:gd name="connsiteX14803" fmla="*/ 4978752 w 5675092"/>
              <a:gd name="connsiteY14803" fmla="*/ 46217 h 2397608"/>
              <a:gd name="connsiteX14804" fmla="*/ 5013426 w 5675092"/>
              <a:gd name="connsiteY14804" fmla="*/ 44469 h 2397608"/>
              <a:gd name="connsiteX14805" fmla="*/ 5030763 w 5675092"/>
              <a:gd name="connsiteY14805" fmla="*/ 43596 h 2397608"/>
              <a:gd name="connsiteX14806" fmla="*/ 5036830 w 5675092"/>
              <a:gd name="connsiteY14806" fmla="*/ 36858 h 2397608"/>
              <a:gd name="connsiteX14807" fmla="*/ 5036763 w 5675092"/>
              <a:gd name="connsiteY14807" fmla="*/ 35516 h 2397608"/>
              <a:gd name="connsiteX14808" fmla="*/ 5035618 w 5675092"/>
              <a:gd name="connsiteY14808" fmla="*/ 35249 h 2397608"/>
              <a:gd name="connsiteX14809" fmla="*/ 5035089 w 5675092"/>
              <a:gd name="connsiteY14809" fmla="*/ 30913 h 2397608"/>
              <a:gd name="connsiteX14810" fmla="*/ 5036080 w 5675092"/>
              <a:gd name="connsiteY14810" fmla="*/ 34407 h 2397608"/>
              <a:gd name="connsiteX14811" fmla="*/ 5036713 w 5675092"/>
              <a:gd name="connsiteY14811" fmla="*/ 34536 h 2397608"/>
              <a:gd name="connsiteX14812" fmla="*/ 5036522 w 5675092"/>
              <a:gd name="connsiteY14812" fmla="*/ 30750 h 2397608"/>
              <a:gd name="connsiteX14813" fmla="*/ 5043061 w 5675092"/>
              <a:gd name="connsiteY14813" fmla="*/ 30420 h 2397608"/>
              <a:gd name="connsiteX14814" fmla="*/ 5041001 w 5675092"/>
              <a:gd name="connsiteY14814" fmla="*/ 32918 h 2397608"/>
              <a:gd name="connsiteX14815" fmla="*/ 5041129 w 5675092"/>
              <a:gd name="connsiteY14815" fmla="*/ 33619 h 2397608"/>
              <a:gd name="connsiteX14816" fmla="*/ 5042646 w 5675092"/>
              <a:gd name="connsiteY14816" fmla="*/ 33025 h 2397608"/>
              <a:gd name="connsiteX14817" fmla="*/ 5094656 w 5675092"/>
              <a:gd name="connsiteY14817" fmla="*/ 30403 h 2397608"/>
              <a:gd name="connsiteX14818" fmla="*/ 5089828 w 5675092"/>
              <a:gd name="connsiteY14818" fmla="*/ 33140 h 2397608"/>
              <a:gd name="connsiteX14819" fmla="*/ 5090079 w 5675092"/>
              <a:gd name="connsiteY14819" fmla="*/ 38113 h 2397608"/>
              <a:gd name="connsiteX14820" fmla="*/ 5092554 w 5675092"/>
              <a:gd name="connsiteY14820" fmla="*/ 37988 h 2397608"/>
              <a:gd name="connsiteX14821" fmla="*/ 5092930 w 5675092"/>
              <a:gd name="connsiteY14821" fmla="*/ 45448 h 2397608"/>
              <a:gd name="connsiteX14822" fmla="*/ 5125003 w 5675092"/>
              <a:gd name="connsiteY14822" fmla="*/ 41338 h 2397608"/>
              <a:gd name="connsiteX14823" fmla="*/ 5122399 w 5675092"/>
              <a:gd name="connsiteY14823" fmla="*/ 38976 h 2397608"/>
              <a:gd name="connsiteX14824" fmla="*/ 5159300 w 5675092"/>
              <a:gd name="connsiteY14824" fmla="*/ 32130 h 2397608"/>
              <a:gd name="connsiteX14825" fmla="*/ 5163878 w 5675092"/>
              <a:gd name="connsiteY14825" fmla="*/ 24421 h 2397608"/>
              <a:gd name="connsiteX14826" fmla="*/ 5169332 w 5675092"/>
              <a:gd name="connsiteY14826" fmla="*/ 34117 h 2397608"/>
              <a:gd name="connsiteX14827" fmla="*/ 5174130 w 5675092"/>
              <a:gd name="connsiteY14827" fmla="*/ 30760 h 2397608"/>
              <a:gd name="connsiteX14828" fmla="*/ 5179480 w 5675092"/>
              <a:gd name="connsiteY14828" fmla="*/ 38574 h 2397608"/>
              <a:gd name="connsiteX14829" fmla="*/ 5182217 w 5675092"/>
              <a:gd name="connsiteY14829" fmla="*/ 43440 h 2397608"/>
              <a:gd name="connsiteX14830" fmla="*/ 5194099 w 5675092"/>
              <a:gd name="connsiteY14830" fmla="*/ 32869 h 2397608"/>
              <a:gd name="connsiteX14831" fmla="*/ 5189272 w 5675092"/>
              <a:gd name="connsiteY14831" fmla="*/ 35605 h 2397608"/>
              <a:gd name="connsiteX14832" fmla="*/ 5190024 w 5675092"/>
              <a:gd name="connsiteY14832" fmla="*/ 50525 h 2397608"/>
              <a:gd name="connsiteX14833" fmla="*/ 5199805 w 5675092"/>
              <a:gd name="connsiteY14833" fmla="*/ 47539 h 2397608"/>
              <a:gd name="connsiteX14834" fmla="*/ 5200055 w 5675092"/>
              <a:gd name="connsiteY14834" fmla="*/ 52512 h 2397608"/>
              <a:gd name="connsiteX14835" fmla="*/ 5193379 w 5675092"/>
              <a:gd name="connsiteY14835" fmla="*/ 67806 h 2397608"/>
              <a:gd name="connsiteX14836" fmla="*/ 5196230 w 5675092"/>
              <a:gd name="connsiteY14836" fmla="*/ 75142 h 2397608"/>
              <a:gd name="connsiteX14837" fmla="*/ 5201058 w 5675092"/>
              <a:gd name="connsiteY14837" fmla="*/ 72405 h 2397608"/>
              <a:gd name="connsiteX14838" fmla="*/ 5206265 w 5675092"/>
              <a:gd name="connsiteY14838" fmla="*/ 77128 h 2397608"/>
              <a:gd name="connsiteX14839" fmla="*/ 5207017 w 5675092"/>
              <a:gd name="connsiteY14839" fmla="*/ 92048 h 2397608"/>
              <a:gd name="connsiteX14840" fmla="*/ 5202186 w 5675092"/>
              <a:gd name="connsiteY14840" fmla="*/ 94784 h 2397608"/>
              <a:gd name="connsiteX14841" fmla="*/ 5200463 w 5675092"/>
              <a:gd name="connsiteY14841" fmla="*/ 109829 h 2397608"/>
              <a:gd name="connsiteX14842" fmla="*/ 5207769 w 5675092"/>
              <a:gd name="connsiteY14842" fmla="*/ 106968 h 2397608"/>
              <a:gd name="connsiteX14843" fmla="*/ 5208521 w 5675092"/>
              <a:gd name="connsiteY14843" fmla="*/ 121887 h 2397608"/>
              <a:gd name="connsiteX14844" fmla="*/ 5196137 w 5675092"/>
              <a:gd name="connsiteY14844" fmla="*/ 122512 h 2397608"/>
              <a:gd name="connsiteX14845" fmla="*/ 5191808 w 5675092"/>
              <a:gd name="connsiteY14845" fmla="*/ 135194 h 2397608"/>
              <a:gd name="connsiteX14846" fmla="*/ 5186854 w 5675092"/>
              <a:gd name="connsiteY14846" fmla="*/ 135444 h 2397608"/>
              <a:gd name="connsiteX14847" fmla="*/ 5176824 w 5675092"/>
              <a:gd name="connsiteY14847" fmla="*/ 133457 h 2397608"/>
              <a:gd name="connsiteX14848" fmla="*/ 5182027 w 5675092"/>
              <a:gd name="connsiteY14848" fmla="*/ 138180 h 2397608"/>
              <a:gd name="connsiteX14849" fmla="*/ 5190084 w 5675092"/>
              <a:gd name="connsiteY14849" fmla="*/ 150239 h 2397608"/>
              <a:gd name="connsiteX14850" fmla="*/ 5192184 w 5675092"/>
              <a:gd name="connsiteY14850" fmla="*/ 142654 h 2397608"/>
              <a:gd name="connsiteX14851" fmla="*/ 5210276 w 5675092"/>
              <a:gd name="connsiteY14851" fmla="*/ 156700 h 2397608"/>
              <a:gd name="connsiteX14852" fmla="*/ 5211873 w 5675092"/>
              <a:gd name="connsiteY14852" fmla="*/ 139168 h 2397608"/>
              <a:gd name="connsiteX14853" fmla="*/ 5221779 w 5675092"/>
              <a:gd name="connsiteY14853" fmla="*/ 138669 h 2397608"/>
              <a:gd name="connsiteX14854" fmla="*/ 5217077 w 5675092"/>
              <a:gd name="connsiteY14854" fmla="*/ 143892 h 2397608"/>
              <a:gd name="connsiteX14855" fmla="*/ 5217578 w 5675092"/>
              <a:gd name="connsiteY14855" fmla="*/ 153838 h 2397608"/>
              <a:gd name="connsiteX14856" fmla="*/ 5225260 w 5675092"/>
              <a:gd name="connsiteY14856" fmla="*/ 158437 h 2397608"/>
              <a:gd name="connsiteX14857" fmla="*/ 5225385 w 5675092"/>
              <a:gd name="connsiteY14857" fmla="*/ 160924 h 2397608"/>
              <a:gd name="connsiteX14858" fmla="*/ 5220934 w 5675092"/>
              <a:gd name="connsiteY14858" fmla="*/ 171120 h 2397608"/>
              <a:gd name="connsiteX14859" fmla="*/ 5203722 w 5675092"/>
              <a:gd name="connsiteY14859" fmla="*/ 174480 h 2397608"/>
              <a:gd name="connsiteX14860" fmla="*/ 5211278 w 5675092"/>
              <a:gd name="connsiteY14860" fmla="*/ 176592 h 2397608"/>
              <a:gd name="connsiteX14861" fmla="*/ 5214380 w 5675092"/>
              <a:gd name="connsiteY14861" fmla="*/ 188901 h 2397608"/>
              <a:gd name="connsiteX14862" fmla="*/ 5207200 w 5675092"/>
              <a:gd name="connsiteY14862" fmla="*/ 194248 h 2397608"/>
              <a:gd name="connsiteX14863" fmla="*/ 5192215 w 5675092"/>
              <a:gd name="connsiteY14863" fmla="*/ 192511 h 2397608"/>
              <a:gd name="connsiteX14864" fmla="*/ 5175881 w 5675092"/>
              <a:gd name="connsiteY14864" fmla="*/ 213277 h 2397608"/>
              <a:gd name="connsiteX14865" fmla="*/ 5188140 w 5675092"/>
              <a:gd name="connsiteY14865" fmla="*/ 210166 h 2397608"/>
              <a:gd name="connsiteX14866" fmla="*/ 5183564 w 5675092"/>
              <a:gd name="connsiteY14866" fmla="*/ 217876 h 2397608"/>
              <a:gd name="connsiteX14867" fmla="*/ 5183940 w 5675092"/>
              <a:gd name="connsiteY14867" fmla="*/ 225336 h 2397608"/>
              <a:gd name="connsiteX14868" fmla="*/ 5181085 w 5675092"/>
              <a:gd name="connsiteY14868" fmla="*/ 218001 h 2397608"/>
              <a:gd name="connsiteX14869" fmla="*/ 5171681 w 5675092"/>
              <a:gd name="connsiteY14869" fmla="*/ 228447 h 2397608"/>
              <a:gd name="connsiteX14870" fmla="*/ 5159673 w 5675092"/>
              <a:gd name="connsiteY14870" fmla="*/ 236530 h 2397608"/>
              <a:gd name="connsiteX14871" fmla="*/ 5177511 w 5675092"/>
              <a:gd name="connsiteY14871" fmla="*/ 245603 h 2397608"/>
              <a:gd name="connsiteX14872" fmla="*/ 5175660 w 5675092"/>
              <a:gd name="connsiteY14872" fmla="*/ 258161 h 2397608"/>
              <a:gd name="connsiteX14873" fmla="*/ 5183843 w 5675092"/>
              <a:gd name="connsiteY14873" fmla="*/ 272706 h 2397608"/>
              <a:gd name="connsiteX14874" fmla="*/ 5183717 w 5675092"/>
              <a:gd name="connsiteY14874" fmla="*/ 270219 h 2397608"/>
              <a:gd name="connsiteX14875" fmla="*/ 5191148 w 5675092"/>
              <a:gd name="connsiteY14875" fmla="*/ 269844 h 2397608"/>
              <a:gd name="connsiteX14876" fmla="*/ 5188420 w 5675092"/>
              <a:gd name="connsiteY14876" fmla="*/ 264996 h 2397608"/>
              <a:gd name="connsiteX14877" fmla="*/ 5198576 w 5675092"/>
              <a:gd name="connsiteY14877" fmla="*/ 269470 h 2397608"/>
              <a:gd name="connsiteX14878" fmla="*/ 5200949 w 5675092"/>
              <a:gd name="connsiteY14878" fmla="*/ 267395 h 2397608"/>
              <a:gd name="connsiteX14879" fmla="*/ 5202983 w 5675092"/>
              <a:gd name="connsiteY14879" fmla="*/ 263150 h 2397608"/>
              <a:gd name="connsiteX14880" fmla="*/ 5208029 w 5675092"/>
              <a:gd name="connsiteY14880" fmla="*/ 261024 h 2397608"/>
              <a:gd name="connsiteX14881" fmla="*/ 5212735 w 5675092"/>
              <a:gd name="connsiteY14881" fmla="*/ 259958 h 2397608"/>
              <a:gd name="connsiteX14882" fmla="*/ 5214147 w 5675092"/>
              <a:gd name="connsiteY14882" fmla="*/ 259301 h 2397608"/>
              <a:gd name="connsiteX14883" fmla="*/ 5217881 w 5675092"/>
              <a:gd name="connsiteY14883" fmla="*/ 256338 h 2397608"/>
              <a:gd name="connsiteX14884" fmla="*/ 5218379 w 5675092"/>
              <a:gd name="connsiteY14884" fmla="*/ 257369 h 2397608"/>
              <a:gd name="connsiteX14885" fmla="*/ 5223002 w 5675092"/>
              <a:gd name="connsiteY14885" fmla="*/ 255268 h 2397608"/>
              <a:gd name="connsiteX14886" fmla="*/ 5227420 w 5675092"/>
              <a:gd name="connsiteY14886" fmla="*/ 250566 h 2397608"/>
              <a:gd name="connsiteX14887" fmla="*/ 5232626 w 5675092"/>
              <a:gd name="connsiteY14887" fmla="*/ 255290 h 2397608"/>
              <a:gd name="connsiteX14888" fmla="*/ 5235101 w 5675092"/>
              <a:gd name="connsiteY14888" fmla="*/ 255165 h 2397608"/>
              <a:gd name="connsiteX14889" fmla="*/ 5234725 w 5675092"/>
              <a:gd name="connsiteY14889" fmla="*/ 247704 h 2397608"/>
              <a:gd name="connsiteX14890" fmla="*/ 5237203 w 5675092"/>
              <a:gd name="connsiteY14890" fmla="*/ 247580 h 2397608"/>
              <a:gd name="connsiteX14891" fmla="*/ 5266673 w 5675092"/>
              <a:gd name="connsiteY14891" fmla="*/ 241109 h 2397608"/>
              <a:gd name="connsiteX14892" fmla="*/ 5274179 w 5675092"/>
              <a:gd name="connsiteY14892" fmla="*/ 247349 h 2397608"/>
              <a:gd name="connsiteX14893" fmla="*/ 5274895 w 5675092"/>
              <a:gd name="connsiteY14893" fmla="*/ 247179 h 2397608"/>
              <a:gd name="connsiteX14894" fmla="*/ 5275515 w 5675092"/>
              <a:gd name="connsiteY14894" fmla="*/ 247386 h 2397608"/>
              <a:gd name="connsiteX14895" fmla="*/ 5278831 w 5675092"/>
              <a:gd name="connsiteY14895" fmla="*/ 246806 h 2397608"/>
              <a:gd name="connsiteX14896" fmla="*/ 5281657 w 5675092"/>
              <a:gd name="connsiteY14896" fmla="*/ 242846 h 2397608"/>
              <a:gd name="connsiteX14897" fmla="*/ 5281908 w 5675092"/>
              <a:gd name="connsiteY14897" fmla="*/ 247819 h 2397608"/>
              <a:gd name="connsiteX14898" fmla="*/ 5283267 w 5675092"/>
              <a:gd name="connsiteY14898" fmla="*/ 246777 h 2397608"/>
              <a:gd name="connsiteX14899" fmla="*/ 5283023 w 5675092"/>
              <a:gd name="connsiteY14899" fmla="*/ 245870 h 2397608"/>
              <a:gd name="connsiteX14900" fmla="*/ 5283934 w 5675092"/>
              <a:gd name="connsiteY14900" fmla="*/ 246265 h 2397608"/>
              <a:gd name="connsiteX14901" fmla="*/ 5286689 w 5675092"/>
              <a:gd name="connsiteY14901" fmla="*/ 244151 h 2397608"/>
              <a:gd name="connsiteX14902" fmla="*/ 5291566 w 5675092"/>
              <a:gd name="connsiteY14902" fmla="*/ 242347 h 2397608"/>
              <a:gd name="connsiteX14903" fmla="*/ 5283258 w 5675092"/>
              <a:gd name="connsiteY14903" fmla="*/ 225315 h 2397608"/>
              <a:gd name="connsiteX14904" fmla="*/ 5275826 w 5675092"/>
              <a:gd name="connsiteY14904" fmla="*/ 225690 h 2397608"/>
              <a:gd name="connsiteX14905" fmla="*/ 5295265 w 5675092"/>
              <a:gd name="connsiteY14905" fmla="*/ 217231 h 2397608"/>
              <a:gd name="connsiteX14906" fmla="*/ 5298368 w 5675092"/>
              <a:gd name="connsiteY14906" fmla="*/ 229539 h 2397608"/>
              <a:gd name="connsiteX14907" fmla="*/ 5297866 w 5675092"/>
              <a:gd name="connsiteY14907" fmla="*/ 219593 h 2397608"/>
              <a:gd name="connsiteX14908" fmla="*/ 5303069 w 5675092"/>
              <a:gd name="connsiteY14908" fmla="*/ 224316 h 2397608"/>
              <a:gd name="connsiteX14909" fmla="*/ 5310375 w 5675092"/>
              <a:gd name="connsiteY14909" fmla="*/ 221455 h 2397608"/>
              <a:gd name="connsiteX14910" fmla="*/ 5326365 w 5675092"/>
              <a:gd name="connsiteY14910" fmla="*/ 243085 h 2397608"/>
              <a:gd name="connsiteX14911" fmla="*/ 5303947 w 5675092"/>
              <a:gd name="connsiteY14911" fmla="*/ 241723 h 2397608"/>
              <a:gd name="connsiteX14912" fmla="*/ 5316832 w 5675092"/>
              <a:gd name="connsiteY14912" fmla="*/ 251045 h 2397608"/>
              <a:gd name="connsiteX14913" fmla="*/ 5309780 w 5675092"/>
              <a:gd name="connsiteY14913" fmla="*/ 258879 h 2397608"/>
              <a:gd name="connsiteX14914" fmla="*/ 5320062 w 5675092"/>
              <a:gd name="connsiteY14914" fmla="*/ 265840 h 2397608"/>
              <a:gd name="connsiteX14915" fmla="*/ 5310031 w 5675092"/>
              <a:gd name="connsiteY14915" fmla="*/ 263852 h 2397608"/>
              <a:gd name="connsiteX14916" fmla="*/ 5298023 w 5675092"/>
              <a:gd name="connsiteY14916" fmla="*/ 271936 h 2397608"/>
              <a:gd name="connsiteX14917" fmla="*/ 5308430 w 5675092"/>
              <a:gd name="connsiteY14917" fmla="*/ 281383 h 2397608"/>
              <a:gd name="connsiteX14918" fmla="*/ 5308681 w 5675092"/>
              <a:gd name="connsiteY14918" fmla="*/ 286356 h 2397608"/>
              <a:gd name="connsiteX14919" fmla="*/ 5306454 w 5675092"/>
              <a:gd name="connsiteY14919" fmla="*/ 291454 h 2397608"/>
              <a:gd name="connsiteX14920" fmla="*/ 5309355 w 5675092"/>
              <a:gd name="connsiteY14920" fmla="*/ 299722 h 2397608"/>
              <a:gd name="connsiteX14921" fmla="*/ 5309863 w 5675092"/>
              <a:gd name="connsiteY14921" fmla="*/ 300880 h 2397608"/>
              <a:gd name="connsiteX14922" fmla="*/ 5310079 w 5675092"/>
              <a:gd name="connsiteY14922" fmla="*/ 300365 h 2397608"/>
              <a:gd name="connsiteX14923" fmla="*/ 5312855 w 5675092"/>
              <a:gd name="connsiteY14923" fmla="*/ 295848 h 2397608"/>
              <a:gd name="connsiteX14924" fmla="*/ 5317619 w 5675092"/>
              <a:gd name="connsiteY14924" fmla="*/ 303689 h 2397608"/>
              <a:gd name="connsiteX14925" fmla="*/ 5314797 w 5675092"/>
              <a:gd name="connsiteY14925" fmla="*/ 305775 h 2397608"/>
              <a:gd name="connsiteX14926" fmla="*/ 5327268 w 5675092"/>
              <a:gd name="connsiteY14926" fmla="*/ 304117 h 2397608"/>
              <a:gd name="connsiteX14927" fmla="*/ 5344232 w 5675092"/>
              <a:gd name="connsiteY14927" fmla="*/ 302015 h 2397608"/>
              <a:gd name="connsiteX14928" fmla="*/ 5347212 w 5675092"/>
              <a:gd name="connsiteY14928" fmla="*/ 311836 h 2397608"/>
              <a:gd name="connsiteX14929" fmla="*/ 5346585 w 5675092"/>
              <a:gd name="connsiteY14929" fmla="*/ 299402 h 2397608"/>
              <a:gd name="connsiteX14930" fmla="*/ 5356741 w 5675092"/>
              <a:gd name="connsiteY14930" fmla="*/ 303879 h 2397608"/>
              <a:gd name="connsiteX14931" fmla="*/ 5357242 w 5675092"/>
              <a:gd name="connsiteY14931" fmla="*/ 313824 h 2397608"/>
              <a:gd name="connsiteX14932" fmla="*/ 5355019 w 5675092"/>
              <a:gd name="connsiteY14932" fmla="*/ 318922 h 2397608"/>
              <a:gd name="connsiteX14933" fmla="*/ 5360222 w 5675092"/>
              <a:gd name="connsiteY14933" fmla="*/ 323646 h 2397608"/>
              <a:gd name="connsiteX14934" fmla="*/ 5352916 w 5675092"/>
              <a:gd name="connsiteY14934" fmla="*/ 326505 h 2397608"/>
              <a:gd name="connsiteX14935" fmla="*/ 5348841 w 5675092"/>
              <a:gd name="connsiteY14935" fmla="*/ 344162 h 2397608"/>
              <a:gd name="connsiteX14936" fmla="*/ 5348465 w 5675092"/>
              <a:gd name="connsiteY14936" fmla="*/ 336701 h 2397608"/>
              <a:gd name="connsiteX14937" fmla="*/ 5344139 w 5675092"/>
              <a:gd name="connsiteY14937" fmla="*/ 349384 h 2397608"/>
              <a:gd name="connsiteX14938" fmla="*/ 5348967 w 5675092"/>
              <a:gd name="connsiteY14938" fmla="*/ 346650 h 2397608"/>
              <a:gd name="connsiteX14939" fmla="*/ 5343137 w 5675092"/>
              <a:gd name="connsiteY14939" fmla="*/ 355706 h 2397608"/>
              <a:gd name="connsiteX14940" fmla="*/ 5342633 w 5675092"/>
              <a:gd name="connsiteY14940" fmla="*/ 357644 h 2397608"/>
              <a:gd name="connsiteX14941" fmla="*/ 5348204 w 5675092"/>
              <a:gd name="connsiteY14941" fmla="*/ 354642 h 2397608"/>
              <a:gd name="connsiteX14942" fmla="*/ 5354313 w 5675092"/>
              <a:gd name="connsiteY14942" fmla="*/ 346435 h 2397608"/>
              <a:gd name="connsiteX14943" fmla="*/ 5363495 w 5675092"/>
              <a:gd name="connsiteY14943" fmla="*/ 348501 h 2397608"/>
              <a:gd name="connsiteX14944" fmla="*/ 5359347 w 5675092"/>
              <a:gd name="connsiteY14944" fmla="*/ 356291 h 2397608"/>
              <a:gd name="connsiteX14945" fmla="*/ 5361867 w 5675092"/>
              <a:gd name="connsiteY14945" fmla="*/ 361220 h 2397608"/>
              <a:gd name="connsiteX14946" fmla="*/ 5366139 w 5675092"/>
              <a:gd name="connsiteY14946" fmla="*/ 355949 h 2397608"/>
              <a:gd name="connsiteX14947" fmla="*/ 5366520 w 5675092"/>
              <a:gd name="connsiteY14947" fmla="*/ 363512 h 2397608"/>
              <a:gd name="connsiteX14948" fmla="*/ 5362248 w 5675092"/>
              <a:gd name="connsiteY14948" fmla="*/ 368782 h 2397608"/>
              <a:gd name="connsiteX14949" fmla="*/ 5351418 w 5675092"/>
              <a:gd name="connsiteY14949" fmla="*/ 367749 h 2397608"/>
              <a:gd name="connsiteX14950" fmla="*/ 5350104 w 5675092"/>
              <a:gd name="connsiteY14950" fmla="*/ 367631 h 2397608"/>
              <a:gd name="connsiteX14951" fmla="*/ 5350953 w 5675092"/>
              <a:gd name="connsiteY14951" fmla="*/ 374515 h 2397608"/>
              <a:gd name="connsiteX14952" fmla="*/ 5365830 w 5675092"/>
              <a:gd name="connsiteY14952" fmla="*/ 385685 h 2397608"/>
              <a:gd name="connsiteX14953" fmla="*/ 5358152 w 5675092"/>
              <a:gd name="connsiteY14953" fmla="*/ 381086 h 2397608"/>
              <a:gd name="connsiteX14954" fmla="*/ 5370533 w 5675092"/>
              <a:gd name="connsiteY14954" fmla="*/ 380462 h 2397608"/>
              <a:gd name="connsiteX14955" fmla="*/ 5370489 w 5675092"/>
              <a:gd name="connsiteY14955" fmla="*/ 381065 h 2397608"/>
              <a:gd name="connsiteX14956" fmla="*/ 5370897 w 5675092"/>
              <a:gd name="connsiteY14956" fmla="*/ 381258 h 2397608"/>
              <a:gd name="connsiteX14957" fmla="*/ 5373793 w 5675092"/>
              <a:gd name="connsiteY14957" fmla="*/ 377779 h 2397608"/>
              <a:gd name="connsiteX14958" fmla="*/ 5376237 w 5675092"/>
              <a:gd name="connsiteY14958" fmla="*/ 382923 h 2397608"/>
              <a:gd name="connsiteX14959" fmla="*/ 5373925 w 5675092"/>
              <a:gd name="connsiteY14959" fmla="*/ 380407 h 2397608"/>
              <a:gd name="connsiteX14960" fmla="*/ 5370195 w 5675092"/>
              <a:gd name="connsiteY14960" fmla="*/ 385055 h 2397608"/>
              <a:gd name="connsiteX14961" fmla="*/ 5369797 w 5675092"/>
              <a:gd name="connsiteY14961" fmla="*/ 390470 h 2397608"/>
              <a:gd name="connsiteX14962" fmla="*/ 5369061 w 5675092"/>
              <a:gd name="connsiteY14962" fmla="*/ 400479 h 2397608"/>
              <a:gd name="connsiteX14963" fmla="*/ 5361379 w 5675092"/>
              <a:gd name="connsiteY14963" fmla="*/ 395880 h 2397608"/>
              <a:gd name="connsiteX14964" fmla="*/ 5354324 w 5675092"/>
              <a:gd name="connsiteY14964" fmla="*/ 403716 h 2397608"/>
              <a:gd name="connsiteX14965" fmla="*/ 5369186 w 5675092"/>
              <a:gd name="connsiteY14965" fmla="*/ 402967 h 2397608"/>
              <a:gd name="connsiteX14966" fmla="*/ 5357226 w 5675092"/>
              <a:gd name="connsiteY14966" fmla="*/ 408126 h 2397608"/>
              <a:gd name="connsiteX14967" fmla="*/ 5356178 w 5675092"/>
              <a:gd name="connsiteY14967" fmla="*/ 408266 h 2397608"/>
              <a:gd name="connsiteX14968" fmla="*/ 5361254 w 5675092"/>
              <a:gd name="connsiteY14968" fmla="*/ 410737 h 2397608"/>
              <a:gd name="connsiteX14969" fmla="*/ 5355377 w 5675092"/>
              <a:gd name="connsiteY14969" fmla="*/ 410921 h 2397608"/>
              <a:gd name="connsiteX14970" fmla="*/ 5353938 w 5675092"/>
              <a:gd name="connsiteY14970" fmla="*/ 410483 h 2397608"/>
              <a:gd name="connsiteX14971" fmla="*/ 5354699 w 5675092"/>
              <a:gd name="connsiteY14971" fmla="*/ 411174 h 2397608"/>
              <a:gd name="connsiteX14972" fmla="*/ 5350583 w 5675092"/>
              <a:gd name="connsiteY14972" fmla="*/ 409514 h 2397608"/>
              <a:gd name="connsiteX14973" fmla="*/ 5350509 w 5675092"/>
              <a:gd name="connsiteY14973" fmla="*/ 409438 h 2397608"/>
              <a:gd name="connsiteX14974" fmla="*/ 5348103 w 5675092"/>
              <a:gd name="connsiteY14974" fmla="*/ 408706 h 2397608"/>
              <a:gd name="connsiteX14975" fmla="*/ 5343462 w 5675092"/>
              <a:gd name="connsiteY14975" fmla="*/ 407213 h 2397608"/>
              <a:gd name="connsiteX14976" fmla="*/ 5343447 w 5675092"/>
              <a:gd name="connsiteY14976" fmla="*/ 407263 h 2397608"/>
              <a:gd name="connsiteX14977" fmla="*/ 5340093 w 5675092"/>
              <a:gd name="connsiteY14977" fmla="*/ 416899 h 2397608"/>
              <a:gd name="connsiteX14978" fmla="*/ 5350374 w 5675092"/>
              <a:gd name="connsiteY14978" fmla="*/ 423858 h 2397608"/>
              <a:gd name="connsiteX14979" fmla="*/ 5340468 w 5675092"/>
              <a:gd name="connsiteY14979" fmla="*/ 424357 h 2397608"/>
              <a:gd name="connsiteX14980" fmla="*/ 5336142 w 5675092"/>
              <a:gd name="connsiteY14980" fmla="*/ 437040 h 2397608"/>
              <a:gd name="connsiteX14981" fmla="*/ 5338742 w 5675092"/>
              <a:gd name="connsiteY14981" fmla="*/ 439401 h 2397608"/>
              <a:gd name="connsiteX14982" fmla="*/ 5355577 w 5675092"/>
              <a:gd name="connsiteY14982" fmla="*/ 428580 h 2397608"/>
              <a:gd name="connsiteX14983" fmla="*/ 5355828 w 5675092"/>
              <a:gd name="connsiteY14983" fmla="*/ 433554 h 2397608"/>
              <a:gd name="connsiteX14984" fmla="*/ 5367961 w 5675092"/>
              <a:gd name="connsiteY14984" fmla="*/ 427956 h 2397608"/>
              <a:gd name="connsiteX14985" fmla="*/ 5365988 w 5675092"/>
              <a:gd name="connsiteY14985" fmla="*/ 438027 h 2397608"/>
              <a:gd name="connsiteX14986" fmla="*/ 5368337 w 5675092"/>
              <a:gd name="connsiteY14986" fmla="*/ 435417 h 2397608"/>
              <a:gd name="connsiteX14987" fmla="*/ 5375753 w 5675092"/>
              <a:gd name="connsiteY14987" fmla="*/ 434731 h 2397608"/>
              <a:gd name="connsiteX14988" fmla="*/ 5377924 w 5675092"/>
              <a:gd name="connsiteY14988" fmla="*/ 434602 h 2397608"/>
              <a:gd name="connsiteX14989" fmla="*/ 5378247 w 5675092"/>
              <a:gd name="connsiteY14989" fmla="*/ 434918 h 2397608"/>
              <a:gd name="connsiteX14990" fmla="*/ 5378119 w 5675092"/>
              <a:gd name="connsiteY14990" fmla="*/ 434590 h 2397608"/>
              <a:gd name="connsiteX14991" fmla="*/ 5380162 w 5675092"/>
              <a:gd name="connsiteY14991" fmla="*/ 434469 h 2397608"/>
              <a:gd name="connsiteX14992" fmla="*/ 5383073 w 5675092"/>
              <a:gd name="connsiteY14992" fmla="*/ 432180 h 2397608"/>
              <a:gd name="connsiteX14993" fmla="*/ 5377871 w 5675092"/>
              <a:gd name="connsiteY14993" fmla="*/ 427457 h 2397608"/>
              <a:gd name="connsiteX14994" fmla="*/ 5376106 w 5675092"/>
              <a:gd name="connsiteY14994" fmla="*/ 429416 h 2397608"/>
              <a:gd name="connsiteX14995" fmla="*/ 5378119 w 5675092"/>
              <a:gd name="connsiteY14995" fmla="*/ 434590 h 2397608"/>
              <a:gd name="connsiteX14996" fmla="*/ 5377924 w 5675092"/>
              <a:gd name="connsiteY14996" fmla="*/ 434602 h 2397608"/>
              <a:gd name="connsiteX14997" fmla="*/ 5374001 w 5675092"/>
              <a:gd name="connsiteY14997" fmla="*/ 430769 h 2397608"/>
              <a:gd name="connsiteX14998" fmla="*/ 5375142 w 5675092"/>
              <a:gd name="connsiteY14998" fmla="*/ 422609 h 2397608"/>
              <a:gd name="connsiteX14999" fmla="*/ 5379968 w 5675092"/>
              <a:gd name="connsiteY14999" fmla="*/ 419874 h 2397608"/>
              <a:gd name="connsiteX15000" fmla="*/ 5382698 w 5675092"/>
              <a:gd name="connsiteY15000" fmla="*/ 424722 h 2397608"/>
              <a:gd name="connsiteX15001" fmla="*/ 5384546 w 5675092"/>
              <a:gd name="connsiteY15001" fmla="*/ 412163 h 2397608"/>
              <a:gd name="connsiteX15002" fmla="*/ 5387400 w 5675092"/>
              <a:gd name="connsiteY15002" fmla="*/ 419499 h 2397608"/>
              <a:gd name="connsiteX15003" fmla="*/ 5392353 w 5675092"/>
              <a:gd name="connsiteY15003" fmla="*/ 419250 h 2397608"/>
              <a:gd name="connsiteX15004" fmla="*/ 5401757 w 5675092"/>
              <a:gd name="connsiteY15004" fmla="*/ 408802 h 2397608"/>
              <a:gd name="connsiteX15005" fmla="*/ 5397055 w 5675092"/>
              <a:gd name="connsiteY15005" fmla="*/ 414027 h 2397608"/>
              <a:gd name="connsiteX15006" fmla="*/ 5404862 w 5675092"/>
              <a:gd name="connsiteY15006" fmla="*/ 421111 h 2397608"/>
              <a:gd name="connsiteX15007" fmla="*/ 5397682 w 5675092"/>
              <a:gd name="connsiteY15007" fmla="*/ 426458 h 2397608"/>
              <a:gd name="connsiteX15008" fmla="*/ 5397306 w 5675092"/>
              <a:gd name="connsiteY15008" fmla="*/ 419000 h 2397608"/>
              <a:gd name="connsiteX15009" fmla="*/ 5394831 w 5675092"/>
              <a:gd name="connsiteY15009" fmla="*/ 419125 h 2397608"/>
              <a:gd name="connsiteX15010" fmla="*/ 5392478 w 5675092"/>
              <a:gd name="connsiteY15010" fmla="*/ 421735 h 2397608"/>
              <a:gd name="connsiteX15011" fmla="*/ 5395082 w 5675092"/>
              <a:gd name="connsiteY15011" fmla="*/ 424098 h 2397608"/>
              <a:gd name="connsiteX15012" fmla="*/ 5390376 w 5675092"/>
              <a:gd name="connsiteY15012" fmla="*/ 429321 h 2397608"/>
              <a:gd name="connsiteX15013" fmla="*/ 5397682 w 5675092"/>
              <a:gd name="connsiteY15013" fmla="*/ 426458 h 2397608"/>
              <a:gd name="connsiteX15014" fmla="*/ 5405614 w 5675092"/>
              <a:gd name="connsiteY15014" fmla="*/ 436030 h 2397608"/>
              <a:gd name="connsiteX15015" fmla="*/ 5408092 w 5675092"/>
              <a:gd name="connsiteY15015" fmla="*/ 435905 h 2397608"/>
              <a:gd name="connsiteX15016" fmla="*/ 5420100 w 5675092"/>
              <a:gd name="connsiteY15016" fmla="*/ 427822 h 2397608"/>
              <a:gd name="connsiteX15017" fmla="*/ 5417747 w 5675092"/>
              <a:gd name="connsiteY15017" fmla="*/ 430433 h 2397608"/>
              <a:gd name="connsiteX15018" fmla="*/ 5420601 w 5675092"/>
              <a:gd name="connsiteY15018" fmla="*/ 437769 h 2397608"/>
              <a:gd name="connsiteX15019" fmla="*/ 5444614 w 5675092"/>
              <a:gd name="connsiteY15019" fmla="*/ 421601 h 2397608"/>
              <a:gd name="connsiteX15020" fmla="*/ 5452296 w 5675092"/>
              <a:gd name="connsiteY15020" fmla="*/ 426200 h 2397608"/>
              <a:gd name="connsiteX15021" fmla="*/ 5447719 w 5675092"/>
              <a:gd name="connsiteY15021" fmla="*/ 433907 h 2397608"/>
              <a:gd name="connsiteX15022" fmla="*/ 5450444 w 5675092"/>
              <a:gd name="connsiteY15022" fmla="*/ 438756 h 2397608"/>
              <a:gd name="connsiteX15023" fmla="*/ 5448095 w 5675092"/>
              <a:gd name="connsiteY15023" fmla="*/ 441368 h 2397608"/>
              <a:gd name="connsiteX15024" fmla="*/ 5448595 w 5675092"/>
              <a:gd name="connsiteY15024" fmla="*/ 441756 h 2397608"/>
              <a:gd name="connsiteX15025" fmla="*/ 5450284 w 5675092"/>
              <a:gd name="connsiteY15025" fmla="*/ 441280 h 2397608"/>
              <a:gd name="connsiteX15026" fmla="*/ 5456276 w 5675092"/>
              <a:gd name="connsiteY15026" fmla="*/ 439885 h 2397608"/>
              <a:gd name="connsiteX15027" fmla="*/ 5460307 w 5675092"/>
              <a:gd name="connsiteY15027" fmla="*/ 441791 h 2397608"/>
              <a:gd name="connsiteX15028" fmla="*/ 5463137 w 5675092"/>
              <a:gd name="connsiteY15028" fmla="*/ 435000 h 2397608"/>
              <a:gd name="connsiteX15029" fmla="*/ 5459726 w 5675092"/>
              <a:gd name="connsiteY15029" fmla="*/ 425825 h 2397608"/>
              <a:gd name="connsiteX15030" fmla="*/ 5464679 w 5675092"/>
              <a:gd name="connsiteY15030" fmla="*/ 425575 h 2397608"/>
              <a:gd name="connsiteX15031" fmla="*/ 5459475 w 5675092"/>
              <a:gd name="connsiteY15031" fmla="*/ 420852 h 2397608"/>
              <a:gd name="connsiteX15032" fmla="*/ 5473959 w 5675092"/>
              <a:gd name="connsiteY15032" fmla="*/ 412642 h 2397608"/>
              <a:gd name="connsiteX15033" fmla="*/ 5479287 w 5675092"/>
              <a:gd name="connsiteY15033" fmla="*/ 419853 h 2397608"/>
              <a:gd name="connsiteX15034" fmla="*/ 5483743 w 5675092"/>
              <a:gd name="connsiteY15034" fmla="*/ 409658 h 2397608"/>
              <a:gd name="connsiteX15035" fmla="*/ 5491170 w 5675092"/>
              <a:gd name="connsiteY15035" fmla="*/ 409283 h 2397608"/>
              <a:gd name="connsiteX15036" fmla="*/ 5499227 w 5675092"/>
              <a:gd name="connsiteY15036" fmla="*/ 421340 h 2397608"/>
              <a:gd name="connsiteX15037" fmla="*/ 5492424 w 5675092"/>
              <a:gd name="connsiteY15037" fmla="*/ 434148 h 2397608"/>
              <a:gd name="connsiteX15038" fmla="*/ 5516095 w 5675092"/>
              <a:gd name="connsiteY15038" fmla="*/ 460377 h 2397608"/>
              <a:gd name="connsiteX15039" fmla="*/ 5525876 w 5675092"/>
              <a:gd name="connsiteY15039" fmla="*/ 457390 h 2397608"/>
              <a:gd name="connsiteX15040" fmla="*/ 5517223 w 5675092"/>
              <a:gd name="connsiteY15040" fmla="*/ 482757 h 2397608"/>
              <a:gd name="connsiteX15041" fmla="*/ 5520440 w 5675092"/>
              <a:gd name="connsiteY15041" fmla="*/ 478855 h 2397608"/>
              <a:gd name="connsiteX15042" fmla="*/ 5521662 w 5675092"/>
              <a:gd name="connsiteY15042" fmla="*/ 475435 h 2397608"/>
              <a:gd name="connsiteX15043" fmla="*/ 5521824 w 5675092"/>
              <a:gd name="connsiteY15043" fmla="*/ 475616 h 2397608"/>
              <a:gd name="connsiteX15044" fmla="*/ 5521988 w 5675092"/>
              <a:gd name="connsiteY15044" fmla="*/ 479556 h 2397608"/>
              <a:gd name="connsiteX15045" fmla="*/ 5523473 w 5675092"/>
              <a:gd name="connsiteY15045" fmla="*/ 477455 h 2397608"/>
              <a:gd name="connsiteX15046" fmla="*/ 5521824 w 5675092"/>
              <a:gd name="connsiteY15046" fmla="*/ 475616 h 2397608"/>
              <a:gd name="connsiteX15047" fmla="*/ 5521800 w 5675092"/>
              <a:gd name="connsiteY15047" fmla="*/ 475047 h 2397608"/>
              <a:gd name="connsiteX15048" fmla="*/ 5521662 w 5675092"/>
              <a:gd name="connsiteY15048" fmla="*/ 475435 h 2397608"/>
              <a:gd name="connsiteX15049" fmla="*/ 5519197 w 5675092"/>
              <a:gd name="connsiteY15049" fmla="*/ 472684 h 2397608"/>
              <a:gd name="connsiteX15050" fmla="*/ 5524777 w 5675092"/>
              <a:gd name="connsiteY15050" fmla="*/ 484868 h 2397608"/>
              <a:gd name="connsiteX15051" fmla="*/ 5532208 w 5675092"/>
              <a:gd name="connsiteY15051" fmla="*/ 484493 h 2397608"/>
              <a:gd name="connsiteX15052" fmla="*/ 5522552 w 5675092"/>
              <a:gd name="connsiteY15052" fmla="*/ 489966 h 2397608"/>
              <a:gd name="connsiteX15053" fmla="*/ 5525278 w 5675092"/>
              <a:gd name="connsiteY15053" fmla="*/ 494814 h 2397608"/>
              <a:gd name="connsiteX15054" fmla="*/ 5512768 w 5675092"/>
              <a:gd name="connsiteY15054" fmla="*/ 492953 h 2397608"/>
              <a:gd name="connsiteX15055" fmla="*/ 5517975 w 5675092"/>
              <a:gd name="connsiteY15055" fmla="*/ 497676 h 2397608"/>
              <a:gd name="connsiteX15056" fmla="*/ 5510294 w 5675092"/>
              <a:gd name="connsiteY15056" fmla="*/ 493078 h 2397608"/>
              <a:gd name="connsiteX15057" fmla="*/ 5505591 w 5675092"/>
              <a:gd name="connsiteY15057" fmla="*/ 498300 h 2397608"/>
              <a:gd name="connsiteX15058" fmla="*/ 5508442 w 5675092"/>
              <a:gd name="connsiteY15058" fmla="*/ 505634 h 2397608"/>
              <a:gd name="connsiteX15059" fmla="*/ 5500764 w 5675092"/>
              <a:gd name="connsiteY15059" fmla="*/ 501035 h 2397608"/>
              <a:gd name="connsiteX15060" fmla="*/ 5495307 w 5675092"/>
              <a:gd name="connsiteY15060" fmla="*/ 491339 h 2397608"/>
              <a:gd name="connsiteX15061" fmla="*/ 5497408 w 5675092"/>
              <a:gd name="connsiteY15061" fmla="*/ 483756 h 2397608"/>
              <a:gd name="connsiteX15062" fmla="*/ 5492455 w 5675092"/>
              <a:gd name="connsiteY15062" fmla="*/ 484006 h 2397608"/>
              <a:gd name="connsiteX15063" fmla="*/ 5487879 w 5675092"/>
              <a:gd name="connsiteY15063" fmla="*/ 491714 h 2397608"/>
              <a:gd name="connsiteX15064" fmla="*/ 5489852 w 5675092"/>
              <a:gd name="connsiteY15064" fmla="*/ 481643 h 2397608"/>
              <a:gd name="connsiteX15065" fmla="*/ 5497032 w 5675092"/>
              <a:gd name="connsiteY15065" fmla="*/ 476295 h 2397608"/>
              <a:gd name="connsiteX15066" fmla="*/ 5489476 w 5675092"/>
              <a:gd name="connsiteY15066" fmla="*/ 474182 h 2397608"/>
              <a:gd name="connsiteX15067" fmla="*/ 5485025 w 5675092"/>
              <a:gd name="connsiteY15067" fmla="*/ 484380 h 2397608"/>
              <a:gd name="connsiteX15068" fmla="*/ 5457908 w 5675092"/>
              <a:gd name="connsiteY15068" fmla="*/ 488239 h 2397608"/>
              <a:gd name="connsiteX15069" fmla="*/ 5455806 w 5675092"/>
              <a:gd name="connsiteY15069" fmla="*/ 495825 h 2397608"/>
              <a:gd name="connsiteX15070" fmla="*/ 5446024 w 5675092"/>
              <a:gd name="connsiteY15070" fmla="*/ 498809 h 2397608"/>
              <a:gd name="connsiteX15071" fmla="*/ 5451479 w 5675092"/>
              <a:gd name="connsiteY15071" fmla="*/ 508505 h 2397608"/>
              <a:gd name="connsiteX15072" fmla="*/ 5444299 w 5675092"/>
              <a:gd name="connsiteY15072" fmla="*/ 513853 h 2397608"/>
              <a:gd name="connsiteX15073" fmla="*/ 5451730 w 5675092"/>
              <a:gd name="connsiteY15073" fmla="*/ 513478 h 2397608"/>
              <a:gd name="connsiteX15074" fmla="*/ 5454455 w 5675092"/>
              <a:gd name="connsiteY15074" fmla="*/ 518329 h 2397608"/>
              <a:gd name="connsiteX15075" fmla="*/ 5447529 w 5675092"/>
              <a:gd name="connsiteY15075" fmla="*/ 528649 h 2397608"/>
              <a:gd name="connsiteX15076" fmla="*/ 5447779 w 5675092"/>
              <a:gd name="connsiteY15076" fmla="*/ 533623 h 2397608"/>
              <a:gd name="connsiteX15077" fmla="*/ 5459662 w 5675092"/>
              <a:gd name="connsiteY15077" fmla="*/ 523052 h 2397608"/>
              <a:gd name="connsiteX15078" fmla="*/ 5474646 w 5675092"/>
              <a:gd name="connsiteY15078" fmla="*/ 524789 h 2397608"/>
              <a:gd name="connsiteX15079" fmla="*/ 5485304 w 5675092"/>
              <a:gd name="connsiteY15079" fmla="*/ 539209 h 2397608"/>
              <a:gd name="connsiteX15080" fmla="*/ 5502142 w 5675092"/>
              <a:gd name="connsiteY15080" fmla="*/ 528388 h 2397608"/>
              <a:gd name="connsiteX15081" fmla="*/ 5496215 w 5675092"/>
              <a:gd name="connsiteY15081" fmla="*/ 558603 h 2397608"/>
              <a:gd name="connsiteX15082" fmla="*/ 5497218 w 5675092"/>
              <a:gd name="connsiteY15082" fmla="*/ 578495 h 2397608"/>
              <a:gd name="connsiteX15083" fmla="*/ 5484709 w 5675092"/>
              <a:gd name="connsiteY15083" fmla="*/ 576632 h 2397608"/>
              <a:gd name="connsiteX15084" fmla="*/ 5484960 w 5675092"/>
              <a:gd name="connsiteY15084" fmla="*/ 581605 h 2397608"/>
              <a:gd name="connsiteX15085" fmla="*/ 5469596 w 5675092"/>
              <a:gd name="connsiteY15085" fmla="*/ 572408 h 2397608"/>
              <a:gd name="connsiteX15086" fmla="*/ 5460067 w 5675092"/>
              <a:gd name="connsiteY15086" fmla="*/ 580368 h 2397608"/>
              <a:gd name="connsiteX15087" fmla="*/ 5460569 w 5675092"/>
              <a:gd name="connsiteY15087" fmla="*/ 590314 h 2397608"/>
              <a:gd name="connsiteX15088" fmla="*/ 5470850 w 5675092"/>
              <a:gd name="connsiteY15088" fmla="*/ 597276 h 2397608"/>
              <a:gd name="connsiteX15089" fmla="*/ 5471727 w 5675092"/>
              <a:gd name="connsiteY15089" fmla="*/ 614680 h 2397608"/>
              <a:gd name="connsiteX15090" fmla="*/ 5488939 w 5675092"/>
              <a:gd name="connsiteY15090" fmla="*/ 611321 h 2397608"/>
              <a:gd name="connsiteX15091" fmla="*/ 5474456 w 5675092"/>
              <a:gd name="connsiteY15091" fmla="*/ 619528 h 2397608"/>
              <a:gd name="connsiteX15092" fmla="*/ 5464551 w 5675092"/>
              <a:gd name="connsiteY15092" fmla="*/ 620027 h 2397608"/>
              <a:gd name="connsiteX15093" fmla="*/ 5486242 w 5675092"/>
              <a:gd name="connsiteY15093" fmla="*/ 656328 h 2397608"/>
              <a:gd name="connsiteX15094" fmla="*/ 5491070 w 5675092"/>
              <a:gd name="connsiteY15094" fmla="*/ 653593 h 2397608"/>
              <a:gd name="connsiteX15095" fmla="*/ 5491195 w 5675092"/>
              <a:gd name="connsiteY15095" fmla="*/ 656078 h 2397608"/>
              <a:gd name="connsiteX15096" fmla="*/ 5489097 w 5675092"/>
              <a:gd name="connsiteY15096" fmla="*/ 663663 h 2397608"/>
              <a:gd name="connsiteX15097" fmla="*/ 5494551 w 5675092"/>
              <a:gd name="connsiteY15097" fmla="*/ 673360 h 2397608"/>
              <a:gd name="connsiteX15098" fmla="*/ 5517216 w 5675092"/>
              <a:gd name="connsiteY15098" fmla="*/ 679697 h 2397608"/>
              <a:gd name="connsiteX15099" fmla="*/ 5522044 w 5675092"/>
              <a:gd name="connsiteY15099" fmla="*/ 676960 h 2397608"/>
              <a:gd name="connsiteX15100" fmla="*/ 5530102 w 5675092"/>
              <a:gd name="connsiteY15100" fmla="*/ 689018 h 2397608"/>
              <a:gd name="connsiteX15101" fmla="*/ 5519723 w 5675092"/>
              <a:gd name="connsiteY15101" fmla="*/ 729427 h 2397608"/>
              <a:gd name="connsiteX15102" fmla="*/ 5546719 w 5675092"/>
              <a:gd name="connsiteY15102" fmla="*/ 723081 h 2397608"/>
              <a:gd name="connsiteX15103" fmla="*/ 5541014 w 5675092"/>
              <a:gd name="connsiteY15103" fmla="*/ 708412 h 2397608"/>
              <a:gd name="connsiteX15104" fmla="*/ 5545967 w 5675092"/>
              <a:gd name="connsiteY15104" fmla="*/ 708162 h 2397608"/>
              <a:gd name="connsiteX15105" fmla="*/ 5563804 w 5675092"/>
              <a:gd name="connsiteY15105" fmla="*/ 717234 h 2397608"/>
              <a:gd name="connsiteX15106" fmla="*/ 5564306 w 5675092"/>
              <a:gd name="connsiteY15106" fmla="*/ 727179 h 2397608"/>
              <a:gd name="connsiteX15107" fmla="*/ 5612241 w 5675092"/>
              <a:gd name="connsiteY15107" fmla="*/ 742215 h 2397608"/>
              <a:gd name="connsiteX15108" fmla="*/ 5638156 w 5675092"/>
              <a:gd name="connsiteY15108" fmla="*/ 769888 h 2397608"/>
              <a:gd name="connsiteX15109" fmla="*/ 5640362 w 5675092"/>
              <a:gd name="connsiteY15109" fmla="*/ 794433 h 2397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</a:cxnLst>
            <a:rect l="l" t="t" r="r" b="b"/>
            <a:pathLst>
              <a:path w="5675092" h="2397608">
                <a:moveTo>
                  <a:pt x="17944" y="991725"/>
                </a:moveTo>
                <a:cubicBezTo>
                  <a:pt x="18581" y="992248"/>
                  <a:pt x="18752" y="993120"/>
                  <a:pt x="18072" y="994515"/>
                </a:cubicBezTo>
                <a:cubicBezTo>
                  <a:pt x="15353" y="997305"/>
                  <a:pt x="12634" y="994515"/>
                  <a:pt x="9915" y="991725"/>
                </a:cubicBezTo>
                <a:cubicBezTo>
                  <a:pt x="9915" y="991725"/>
                  <a:pt x="12635" y="991028"/>
                  <a:pt x="15013" y="991028"/>
                </a:cubicBezTo>
                <a:cubicBezTo>
                  <a:pt x="16203" y="991028"/>
                  <a:pt x="17307" y="991202"/>
                  <a:pt x="17944" y="991725"/>
                </a:cubicBezTo>
                <a:close/>
                <a:moveTo>
                  <a:pt x="32876" y="1163509"/>
                </a:moveTo>
                <a:lnTo>
                  <a:pt x="32876" y="1165900"/>
                </a:lnTo>
                <a:lnTo>
                  <a:pt x="30460" y="1165900"/>
                </a:lnTo>
                <a:lnTo>
                  <a:pt x="30460" y="1163509"/>
                </a:lnTo>
                <a:close/>
                <a:moveTo>
                  <a:pt x="18752" y="922013"/>
                </a:moveTo>
                <a:cubicBezTo>
                  <a:pt x="18242" y="923470"/>
                  <a:pt x="14673" y="922573"/>
                  <a:pt x="12635" y="924366"/>
                </a:cubicBezTo>
                <a:cubicBezTo>
                  <a:pt x="12634" y="929149"/>
                  <a:pt x="15353" y="926758"/>
                  <a:pt x="15353" y="931541"/>
                </a:cubicBezTo>
                <a:lnTo>
                  <a:pt x="9916" y="931541"/>
                </a:lnTo>
                <a:cubicBezTo>
                  <a:pt x="9916" y="929150"/>
                  <a:pt x="15353" y="926758"/>
                  <a:pt x="9915" y="924366"/>
                </a:cubicBezTo>
                <a:cubicBezTo>
                  <a:pt x="12635" y="921975"/>
                  <a:pt x="15353" y="919584"/>
                  <a:pt x="18072" y="919584"/>
                </a:cubicBezTo>
                <a:cubicBezTo>
                  <a:pt x="18752" y="920780"/>
                  <a:pt x="18922" y="921527"/>
                  <a:pt x="18752" y="922013"/>
                </a:cubicBezTo>
                <a:close/>
                <a:moveTo>
                  <a:pt x="25625" y="924367"/>
                </a:moveTo>
                <a:cubicBezTo>
                  <a:pt x="25626" y="929629"/>
                  <a:pt x="25626" y="929629"/>
                  <a:pt x="23208" y="929629"/>
                </a:cubicBezTo>
                <a:cubicBezTo>
                  <a:pt x="23208" y="934890"/>
                  <a:pt x="25625" y="932259"/>
                  <a:pt x="25625" y="937520"/>
                </a:cubicBezTo>
                <a:cubicBezTo>
                  <a:pt x="20791" y="937521"/>
                  <a:pt x="20791" y="924367"/>
                  <a:pt x="25625" y="924367"/>
                </a:cubicBezTo>
                <a:close/>
                <a:moveTo>
                  <a:pt x="32876" y="1023611"/>
                </a:moveTo>
                <a:cubicBezTo>
                  <a:pt x="32875" y="1026302"/>
                  <a:pt x="32876" y="1028992"/>
                  <a:pt x="32876" y="1028992"/>
                </a:cubicBezTo>
                <a:cubicBezTo>
                  <a:pt x="30459" y="1034372"/>
                  <a:pt x="25625" y="1028992"/>
                  <a:pt x="20791" y="1031682"/>
                </a:cubicBezTo>
                <a:cubicBezTo>
                  <a:pt x="23208" y="1026302"/>
                  <a:pt x="28041" y="1028992"/>
                  <a:pt x="32876" y="1023611"/>
                </a:cubicBezTo>
                <a:close/>
                <a:moveTo>
                  <a:pt x="46170" y="1175465"/>
                </a:moveTo>
                <a:cubicBezTo>
                  <a:pt x="40852" y="1170682"/>
                  <a:pt x="38193" y="1173074"/>
                  <a:pt x="32876" y="1168292"/>
                </a:cubicBezTo>
                <a:cubicBezTo>
                  <a:pt x="32876" y="1168292"/>
                  <a:pt x="32876" y="1168292"/>
                  <a:pt x="32876" y="1165900"/>
                </a:cubicBezTo>
                <a:cubicBezTo>
                  <a:pt x="32876" y="1168292"/>
                  <a:pt x="46170" y="1168291"/>
                  <a:pt x="46170" y="1175465"/>
                </a:cubicBezTo>
                <a:close/>
                <a:moveTo>
                  <a:pt x="46169" y="1136006"/>
                </a:moveTo>
                <a:cubicBezTo>
                  <a:pt x="46168" y="1140791"/>
                  <a:pt x="40731" y="1138400"/>
                  <a:pt x="35293" y="1138400"/>
                </a:cubicBezTo>
                <a:cubicBezTo>
                  <a:pt x="35293" y="1134811"/>
                  <a:pt x="37332" y="1134214"/>
                  <a:pt x="39711" y="1134514"/>
                </a:cubicBezTo>
                <a:cubicBezTo>
                  <a:pt x="42090" y="1134811"/>
                  <a:pt x="44809" y="1136006"/>
                  <a:pt x="46169" y="1136006"/>
                </a:cubicBezTo>
                <a:close/>
                <a:moveTo>
                  <a:pt x="42543" y="1014045"/>
                </a:moveTo>
                <a:cubicBezTo>
                  <a:pt x="37709" y="1018829"/>
                  <a:pt x="35292" y="1011654"/>
                  <a:pt x="30459" y="1014045"/>
                </a:cubicBezTo>
                <a:cubicBezTo>
                  <a:pt x="32876" y="1009263"/>
                  <a:pt x="37708" y="1011654"/>
                  <a:pt x="37709" y="1004480"/>
                </a:cubicBezTo>
                <a:cubicBezTo>
                  <a:pt x="40126" y="1004480"/>
                  <a:pt x="37709" y="1016437"/>
                  <a:pt x="42543" y="1014045"/>
                </a:cubicBezTo>
                <a:close/>
                <a:moveTo>
                  <a:pt x="30337" y="689852"/>
                </a:moveTo>
                <a:cubicBezTo>
                  <a:pt x="25504" y="689852"/>
                  <a:pt x="23087" y="687461"/>
                  <a:pt x="18254" y="687461"/>
                </a:cubicBezTo>
                <a:cubicBezTo>
                  <a:pt x="18254" y="685067"/>
                  <a:pt x="21274" y="684470"/>
                  <a:pt x="24295" y="685067"/>
                </a:cubicBezTo>
                <a:cubicBezTo>
                  <a:pt x="27317" y="685666"/>
                  <a:pt x="30338" y="687461"/>
                  <a:pt x="30337" y="689852"/>
                </a:cubicBezTo>
                <a:close/>
                <a:moveTo>
                  <a:pt x="60671" y="1115681"/>
                </a:moveTo>
                <a:cubicBezTo>
                  <a:pt x="60671" y="1121260"/>
                  <a:pt x="55837" y="1115681"/>
                  <a:pt x="53420" y="1124050"/>
                </a:cubicBezTo>
                <a:cubicBezTo>
                  <a:pt x="51003" y="1124050"/>
                  <a:pt x="51003" y="1121260"/>
                  <a:pt x="48586" y="1121260"/>
                </a:cubicBezTo>
                <a:cubicBezTo>
                  <a:pt x="53420" y="1118472"/>
                  <a:pt x="55837" y="1115681"/>
                  <a:pt x="60671" y="1115681"/>
                </a:cubicBezTo>
                <a:close/>
                <a:moveTo>
                  <a:pt x="55837" y="1021219"/>
                </a:moveTo>
                <a:cubicBezTo>
                  <a:pt x="50519" y="1026003"/>
                  <a:pt x="45203" y="1021219"/>
                  <a:pt x="42543" y="1021219"/>
                </a:cubicBezTo>
                <a:cubicBezTo>
                  <a:pt x="45203" y="1018828"/>
                  <a:pt x="50520" y="1021219"/>
                  <a:pt x="55837" y="1021219"/>
                </a:cubicBezTo>
                <a:close/>
                <a:moveTo>
                  <a:pt x="70091" y="1210916"/>
                </a:moveTo>
                <a:cubicBezTo>
                  <a:pt x="67588" y="1210916"/>
                  <a:pt x="67588" y="1205934"/>
                  <a:pt x="65085" y="1208424"/>
                </a:cubicBezTo>
                <a:cubicBezTo>
                  <a:pt x="62582" y="1205934"/>
                  <a:pt x="65085" y="1205934"/>
                  <a:pt x="65086" y="1203443"/>
                </a:cubicBezTo>
                <a:cubicBezTo>
                  <a:pt x="62581" y="1203443"/>
                  <a:pt x="60078" y="1200952"/>
                  <a:pt x="60078" y="1200952"/>
                </a:cubicBezTo>
                <a:cubicBezTo>
                  <a:pt x="57575" y="1208425"/>
                  <a:pt x="62581" y="1203443"/>
                  <a:pt x="62581" y="1208424"/>
                </a:cubicBezTo>
                <a:cubicBezTo>
                  <a:pt x="57576" y="1200952"/>
                  <a:pt x="50066" y="1208424"/>
                  <a:pt x="50066" y="1215898"/>
                </a:cubicBezTo>
                <a:cubicBezTo>
                  <a:pt x="47562" y="1215898"/>
                  <a:pt x="52569" y="1205934"/>
                  <a:pt x="50066" y="1200952"/>
                </a:cubicBezTo>
                <a:lnTo>
                  <a:pt x="46211" y="1199675"/>
                </a:lnTo>
                <a:lnTo>
                  <a:pt x="47562" y="1198461"/>
                </a:lnTo>
                <a:lnTo>
                  <a:pt x="45207" y="1199341"/>
                </a:lnTo>
                <a:lnTo>
                  <a:pt x="42556" y="1198461"/>
                </a:lnTo>
                <a:cubicBezTo>
                  <a:pt x="43808" y="1199706"/>
                  <a:pt x="44433" y="1199707"/>
                  <a:pt x="45059" y="1199394"/>
                </a:cubicBezTo>
                <a:lnTo>
                  <a:pt x="45207" y="1199341"/>
                </a:lnTo>
                <a:lnTo>
                  <a:pt x="46211" y="1199675"/>
                </a:lnTo>
                <a:lnTo>
                  <a:pt x="40756" y="1204573"/>
                </a:lnTo>
                <a:cubicBezTo>
                  <a:pt x="34420" y="1207960"/>
                  <a:pt x="28787" y="1204688"/>
                  <a:pt x="17523" y="1208425"/>
                </a:cubicBezTo>
                <a:cubicBezTo>
                  <a:pt x="20026" y="1208425"/>
                  <a:pt x="20026" y="1203443"/>
                  <a:pt x="17522" y="1203443"/>
                </a:cubicBezTo>
                <a:cubicBezTo>
                  <a:pt x="20026" y="1200952"/>
                  <a:pt x="22530" y="1200952"/>
                  <a:pt x="25032" y="1198461"/>
                </a:cubicBezTo>
                <a:cubicBezTo>
                  <a:pt x="25033" y="1195970"/>
                  <a:pt x="20025" y="1198461"/>
                  <a:pt x="20025" y="1193479"/>
                </a:cubicBezTo>
                <a:cubicBezTo>
                  <a:pt x="20025" y="1193479"/>
                  <a:pt x="20026" y="1195970"/>
                  <a:pt x="20026" y="1195970"/>
                </a:cubicBezTo>
                <a:cubicBezTo>
                  <a:pt x="15019" y="1200952"/>
                  <a:pt x="7510" y="1205934"/>
                  <a:pt x="0" y="1200952"/>
                </a:cubicBezTo>
                <a:cubicBezTo>
                  <a:pt x="2503" y="1198461"/>
                  <a:pt x="2503" y="1193479"/>
                  <a:pt x="2503" y="1188497"/>
                </a:cubicBezTo>
                <a:cubicBezTo>
                  <a:pt x="2503" y="1186006"/>
                  <a:pt x="7510" y="1190988"/>
                  <a:pt x="10013" y="1188497"/>
                </a:cubicBezTo>
                <a:cubicBezTo>
                  <a:pt x="10013" y="1193479"/>
                  <a:pt x="2503" y="1190988"/>
                  <a:pt x="2503" y="1193479"/>
                </a:cubicBezTo>
                <a:cubicBezTo>
                  <a:pt x="2503" y="1198461"/>
                  <a:pt x="5006" y="1195970"/>
                  <a:pt x="5006" y="1200952"/>
                </a:cubicBezTo>
                <a:cubicBezTo>
                  <a:pt x="7510" y="1198461"/>
                  <a:pt x="10013" y="1198461"/>
                  <a:pt x="10013" y="1193479"/>
                </a:cubicBezTo>
                <a:cubicBezTo>
                  <a:pt x="12516" y="1195970"/>
                  <a:pt x="15020" y="1190988"/>
                  <a:pt x="17522" y="1195970"/>
                </a:cubicBezTo>
                <a:cubicBezTo>
                  <a:pt x="20025" y="1193479"/>
                  <a:pt x="17523" y="1193479"/>
                  <a:pt x="20026" y="1190988"/>
                </a:cubicBezTo>
                <a:cubicBezTo>
                  <a:pt x="32542" y="1198461"/>
                  <a:pt x="50066" y="1186007"/>
                  <a:pt x="62581" y="1193479"/>
                </a:cubicBezTo>
                <a:cubicBezTo>
                  <a:pt x="60078" y="1205934"/>
                  <a:pt x="70091" y="1200952"/>
                  <a:pt x="70091" y="1210916"/>
                </a:cubicBezTo>
                <a:close/>
                <a:moveTo>
                  <a:pt x="87606" y="1456818"/>
                </a:moveTo>
                <a:lnTo>
                  <a:pt x="86405" y="1456535"/>
                </a:lnTo>
                <a:cubicBezTo>
                  <a:pt x="81352" y="1455877"/>
                  <a:pt x="76299" y="1454561"/>
                  <a:pt x="72507" y="1449301"/>
                </a:cubicBezTo>
                <a:cubicBezTo>
                  <a:pt x="75035" y="1446671"/>
                  <a:pt x="82615" y="1457191"/>
                  <a:pt x="80088" y="1449301"/>
                </a:cubicBezTo>
                <a:cubicBezTo>
                  <a:pt x="81983" y="1453247"/>
                  <a:pt x="85299" y="1449795"/>
                  <a:pt x="86840" y="1452259"/>
                </a:cubicBezTo>
                <a:close/>
                <a:moveTo>
                  <a:pt x="88054" y="1456926"/>
                </a:moveTo>
                <a:lnTo>
                  <a:pt x="87669" y="1457191"/>
                </a:lnTo>
                <a:lnTo>
                  <a:pt x="87606" y="1456818"/>
                </a:lnTo>
                <a:close/>
                <a:moveTo>
                  <a:pt x="58253" y="1004480"/>
                </a:moveTo>
                <a:cubicBezTo>
                  <a:pt x="58254" y="1006871"/>
                  <a:pt x="58254" y="1009262"/>
                  <a:pt x="58254" y="1011654"/>
                </a:cubicBezTo>
                <a:cubicBezTo>
                  <a:pt x="55636" y="1011654"/>
                  <a:pt x="55635" y="1009262"/>
                  <a:pt x="55635" y="1009262"/>
                </a:cubicBezTo>
                <a:cubicBezTo>
                  <a:pt x="50399" y="1009262"/>
                  <a:pt x="50399" y="1014045"/>
                  <a:pt x="45160" y="1009262"/>
                </a:cubicBezTo>
                <a:cubicBezTo>
                  <a:pt x="42544" y="1004479"/>
                  <a:pt x="47780" y="1009262"/>
                  <a:pt x="47780" y="1002089"/>
                </a:cubicBezTo>
                <a:cubicBezTo>
                  <a:pt x="47780" y="1002089"/>
                  <a:pt x="47780" y="1004480"/>
                  <a:pt x="47780" y="1004480"/>
                </a:cubicBezTo>
                <a:lnTo>
                  <a:pt x="50399" y="1004480"/>
                </a:lnTo>
                <a:cubicBezTo>
                  <a:pt x="50399" y="1006871"/>
                  <a:pt x="50399" y="1006871"/>
                  <a:pt x="47780" y="1009262"/>
                </a:cubicBezTo>
                <a:cubicBezTo>
                  <a:pt x="53017" y="1009262"/>
                  <a:pt x="53017" y="1004480"/>
                  <a:pt x="58253" y="1004480"/>
                </a:cubicBezTo>
                <a:close/>
                <a:moveTo>
                  <a:pt x="58253" y="991924"/>
                </a:moveTo>
                <a:cubicBezTo>
                  <a:pt x="55635" y="997305"/>
                  <a:pt x="47780" y="994615"/>
                  <a:pt x="42544" y="994615"/>
                </a:cubicBezTo>
                <a:cubicBezTo>
                  <a:pt x="45162" y="990580"/>
                  <a:pt x="47780" y="989907"/>
                  <a:pt x="50399" y="990244"/>
                </a:cubicBezTo>
                <a:cubicBezTo>
                  <a:pt x="53016" y="990579"/>
                  <a:pt x="55635" y="991924"/>
                  <a:pt x="58253" y="991924"/>
                </a:cubicBezTo>
                <a:close/>
                <a:moveTo>
                  <a:pt x="74924" y="1197962"/>
                </a:moveTo>
                <a:cubicBezTo>
                  <a:pt x="67674" y="1200353"/>
                  <a:pt x="70091" y="1190788"/>
                  <a:pt x="65257" y="1190788"/>
                </a:cubicBezTo>
                <a:cubicBezTo>
                  <a:pt x="67674" y="1188398"/>
                  <a:pt x="72508" y="1195570"/>
                  <a:pt x="74924" y="1197962"/>
                </a:cubicBezTo>
                <a:close/>
                <a:moveTo>
                  <a:pt x="43228" y="717352"/>
                </a:moveTo>
                <a:cubicBezTo>
                  <a:pt x="44637" y="718698"/>
                  <a:pt x="44637" y="721388"/>
                  <a:pt x="43581" y="723742"/>
                </a:cubicBezTo>
                <a:cubicBezTo>
                  <a:pt x="42522" y="726095"/>
                  <a:pt x="40408" y="728113"/>
                  <a:pt x="37588" y="728113"/>
                </a:cubicBezTo>
                <a:cubicBezTo>
                  <a:pt x="37588" y="728113"/>
                  <a:pt x="37588" y="728113"/>
                  <a:pt x="37589" y="722731"/>
                </a:cubicBezTo>
                <a:cubicBezTo>
                  <a:pt x="40409" y="722732"/>
                  <a:pt x="43228" y="720043"/>
                  <a:pt x="43228" y="717352"/>
                </a:cubicBezTo>
                <a:close/>
                <a:moveTo>
                  <a:pt x="80967" y="1193179"/>
                </a:moveTo>
                <a:cubicBezTo>
                  <a:pt x="80967" y="1193179"/>
                  <a:pt x="80967" y="1195571"/>
                  <a:pt x="80967" y="1200356"/>
                </a:cubicBezTo>
                <a:cubicBezTo>
                  <a:pt x="77946" y="1202746"/>
                  <a:pt x="80967" y="1193179"/>
                  <a:pt x="74925" y="1193180"/>
                </a:cubicBezTo>
                <a:cubicBezTo>
                  <a:pt x="74925" y="1193180"/>
                  <a:pt x="77946" y="1193180"/>
                  <a:pt x="80967" y="1193179"/>
                </a:cubicBezTo>
                <a:close/>
                <a:moveTo>
                  <a:pt x="100302" y="1459824"/>
                </a:moveTo>
                <a:lnTo>
                  <a:pt x="88054" y="1456926"/>
                </a:lnTo>
                <a:lnTo>
                  <a:pt x="91459" y="1454561"/>
                </a:lnTo>
                <a:cubicBezTo>
                  <a:pt x="92090" y="1453247"/>
                  <a:pt x="92722" y="1451931"/>
                  <a:pt x="95249" y="1451931"/>
                </a:cubicBezTo>
                <a:cubicBezTo>
                  <a:pt x="95249" y="1459824"/>
                  <a:pt x="100302" y="1449300"/>
                  <a:pt x="100302" y="1459824"/>
                </a:cubicBezTo>
                <a:close/>
                <a:moveTo>
                  <a:pt x="67921" y="926759"/>
                </a:moveTo>
                <a:cubicBezTo>
                  <a:pt x="65504" y="929390"/>
                  <a:pt x="70338" y="934651"/>
                  <a:pt x="67921" y="939912"/>
                </a:cubicBezTo>
                <a:cubicBezTo>
                  <a:pt x="65504" y="934651"/>
                  <a:pt x="63087" y="926759"/>
                  <a:pt x="67921" y="926759"/>
                </a:cubicBezTo>
                <a:close/>
                <a:moveTo>
                  <a:pt x="75172" y="1003827"/>
                </a:moveTo>
                <a:cubicBezTo>
                  <a:pt x="75173" y="1006327"/>
                  <a:pt x="70338" y="1006327"/>
                  <a:pt x="67921" y="1003827"/>
                </a:cubicBezTo>
                <a:cubicBezTo>
                  <a:pt x="65504" y="1006327"/>
                  <a:pt x="65504" y="1008827"/>
                  <a:pt x="65504" y="1013827"/>
                </a:cubicBezTo>
                <a:cubicBezTo>
                  <a:pt x="65503" y="1018827"/>
                  <a:pt x="63087" y="1003827"/>
                  <a:pt x="60671" y="1006327"/>
                </a:cubicBezTo>
                <a:cubicBezTo>
                  <a:pt x="60671" y="1001327"/>
                  <a:pt x="63087" y="1006327"/>
                  <a:pt x="65504" y="1003827"/>
                </a:cubicBezTo>
                <a:cubicBezTo>
                  <a:pt x="67921" y="996326"/>
                  <a:pt x="60671" y="1001327"/>
                  <a:pt x="63087" y="993827"/>
                </a:cubicBezTo>
                <a:cubicBezTo>
                  <a:pt x="67921" y="991327"/>
                  <a:pt x="65504" y="996326"/>
                  <a:pt x="70338" y="996326"/>
                </a:cubicBezTo>
                <a:cubicBezTo>
                  <a:pt x="65504" y="1003827"/>
                  <a:pt x="72755" y="1001327"/>
                  <a:pt x="75172" y="1003827"/>
                </a:cubicBezTo>
                <a:close/>
                <a:moveTo>
                  <a:pt x="55112" y="699715"/>
                </a:moveTo>
                <a:cubicBezTo>
                  <a:pt x="54507" y="701210"/>
                  <a:pt x="53299" y="703003"/>
                  <a:pt x="53299" y="705394"/>
                </a:cubicBezTo>
                <a:cubicBezTo>
                  <a:pt x="50882" y="707786"/>
                  <a:pt x="50882" y="698221"/>
                  <a:pt x="48465" y="703003"/>
                </a:cubicBezTo>
                <a:cubicBezTo>
                  <a:pt x="48465" y="703003"/>
                  <a:pt x="48465" y="703003"/>
                  <a:pt x="48466" y="698221"/>
                </a:cubicBezTo>
                <a:cubicBezTo>
                  <a:pt x="48466" y="700612"/>
                  <a:pt x="53299" y="698221"/>
                  <a:pt x="53299" y="695830"/>
                </a:cubicBezTo>
                <a:cubicBezTo>
                  <a:pt x="55716" y="697025"/>
                  <a:pt x="55716" y="698221"/>
                  <a:pt x="55112" y="699715"/>
                </a:cubicBezTo>
                <a:close/>
                <a:moveTo>
                  <a:pt x="109107" y="1456750"/>
                </a:moveTo>
                <a:cubicBezTo>
                  <a:pt x="109240" y="1457338"/>
                  <a:pt x="109063" y="1458179"/>
                  <a:pt x="108359" y="1459524"/>
                </a:cubicBezTo>
                <a:cubicBezTo>
                  <a:pt x="105538" y="1462216"/>
                  <a:pt x="108359" y="1454143"/>
                  <a:pt x="102719" y="1454144"/>
                </a:cubicBezTo>
                <a:cubicBezTo>
                  <a:pt x="102719" y="1451452"/>
                  <a:pt x="105539" y="1451452"/>
                  <a:pt x="105539" y="1451452"/>
                </a:cubicBezTo>
                <a:cubicBezTo>
                  <a:pt x="105538" y="1455488"/>
                  <a:pt x="108711" y="1454984"/>
                  <a:pt x="109107" y="1456750"/>
                </a:cubicBezTo>
                <a:close/>
                <a:moveTo>
                  <a:pt x="96264" y="1237686"/>
                </a:moveTo>
                <a:cubicBezTo>
                  <a:pt x="93751" y="1240174"/>
                  <a:pt x="88726" y="1240174"/>
                  <a:pt x="88726" y="1242663"/>
                </a:cubicBezTo>
                <a:cubicBezTo>
                  <a:pt x="91239" y="1245151"/>
                  <a:pt x="96263" y="1245151"/>
                  <a:pt x="96264" y="1237686"/>
                </a:cubicBezTo>
                <a:close/>
                <a:moveTo>
                  <a:pt x="83966" y="1023915"/>
                </a:moveTo>
                <a:cubicBezTo>
                  <a:pt x="83329" y="1028076"/>
                  <a:pt x="79250" y="1029589"/>
                  <a:pt x="75172" y="1029589"/>
                </a:cubicBezTo>
                <a:cubicBezTo>
                  <a:pt x="75173" y="1024208"/>
                  <a:pt x="86048" y="1026899"/>
                  <a:pt x="80610" y="1021519"/>
                </a:cubicBezTo>
                <a:cubicBezTo>
                  <a:pt x="80610" y="1018829"/>
                  <a:pt x="83329" y="1018829"/>
                  <a:pt x="83329" y="1018829"/>
                </a:cubicBezTo>
                <a:cubicBezTo>
                  <a:pt x="84009" y="1020846"/>
                  <a:pt x="84179" y="1022527"/>
                  <a:pt x="83966" y="1023915"/>
                </a:cubicBezTo>
                <a:close/>
                <a:moveTo>
                  <a:pt x="65384" y="698218"/>
                </a:moveTo>
                <a:cubicBezTo>
                  <a:pt x="67800" y="698218"/>
                  <a:pt x="62967" y="703003"/>
                  <a:pt x="60549" y="703003"/>
                </a:cubicBezTo>
                <a:cubicBezTo>
                  <a:pt x="60549" y="700612"/>
                  <a:pt x="58133" y="698218"/>
                  <a:pt x="58133" y="698218"/>
                </a:cubicBezTo>
                <a:cubicBezTo>
                  <a:pt x="55716" y="693436"/>
                  <a:pt x="62967" y="703003"/>
                  <a:pt x="65384" y="698218"/>
                </a:cubicBezTo>
                <a:close/>
                <a:moveTo>
                  <a:pt x="105384" y="1138397"/>
                </a:moveTo>
                <a:cubicBezTo>
                  <a:pt x="102966" y="1138397"/>
                  <a:pt x="102966" y="1136005"/>
                  <a:pt x="100549" y="1138397"/>
                </a:cubicBezTo>
                <a:cubicBezTo>
                  <a:pt x="100549" y="1131224"/>
                  <a:pt x="98133" y="1133615"/>
                  <a:pt x="98133" y="1126441"/>
                </a:cubicBezTo>
                <a:cubicBezTo>
                  <a:pt x="100549" y="1131224"/>
                  <a:pt x="102966" y="1133615"/>
                  <a:pt x="105384" y="1138397"/>
                </a:cubicBezTo>
                <a:close/>
                <a:moveTo>
                  <a:pt x="97339" y="934848"/>
                </a:moveTo>
                <a:cubicBezTo>
                  <a:pt x="97377" y="935383"/>
                  <a:pt x="96924" y="936205"/>
                  <a:pt x="95716" y="937520"/>
                </a:cubicBezTo>
                <a:lnTo>
                  <a:pt x="90881" y="932259"/>
                </a:lnTo>
                <a:lnTo>
                  <a:pt x="96017" y="933902"/>
                </a:lnTo>
                <a:cubicBezTo>
                  <a:pt x="96772" y="934067"/>
                  <a:pt x="97301" y="934314"/>
                  <a:pt x="97339" y="934848"/>
                </a:cubicBezTo>
                <a:close/>
                <a:moveTo>
                  <a:pt x="113843" y="1156333"/>
                </a:moveTo>
                <a:cubicBezTo>
                  <a:pt x="113843" y="1161118"/>
                  <a:pt x="108203" y="1158727"/>
                  <a:pt x="105384" y="1161118"/>
                </a:cubicBezTo>
                <a:cubicBezTo>
                  <a:pt x="105384" y="1161118"/>
                  <a:pt x="108203" y="1158727"/>
                  <a:pt x="105384" y="1156333"/>
                </a:cubicBezTo>
                <a:cubicBezTo>
                  <a:pt x="105384" y="1156333"/>
                  <a:pt x="105384" y="1156333"/>
                  <a:pt x="113843" y="1156333"/>
                </a:cubicBezTo>
                <a:close/>
                <a:moveTo>
                  <a:pt x="100550" y="939911"/>
                </a:moveTo>
                <a:cubicBezTo>
                  <a:pt x="100549" y="942303"/>
                  <a:pt x="98132" y="942303"/>
                  <a:pt x="98132" y="942303"/>
                </a:cubicBezTo>
                <a:cubicBezTo>
                  <a:pt x="98132" y="944694"/>
                  <a:pt x="98132" y="944694"/>
                  <a:pt x="98132" y="944694"/>
                </a:cubicBezTo>
                <a:cubicBezTo>
                  <a:pt x="98132" y="949477"/>
                  <a:pt x="95715" y="944694"/>
                  <a:pt x="95716" y="942303"/>
                </a:cubicBezTo>
                <a:cubicBezTo>
                  <a:pt x="95716" y="942303"/>
                  <a:pt x="95716" y="942303"/>
                  <a:pt x="93299" y="942303"/>
                </a:cubicBezTo>
                <a:cubicBezTo>
                  <a:pt x="93299" y="939911"/>
                  <a:pt x="94507" y="939314"/>
                  <a:pt x="96018" y="939314"/>
                </a:cubicBezTo>
                <a:cubicBezTo>
                  <a:pt x="97528" y="939314"/>
                  <a:pt x="99341" y="939911"/>
                  <a:pt x="100550" y="939911"/>
                </a:cubicBezTo>
                <a:close/>
                <a:moveTo>
                  <a:pt x="67801" y="451108"/>
                </a:moveTo>
                <a:cubicBezTo>
                  <a:pt x="62967" y="453899"/>
                  <a:pt x="50882" y="456688"/>
                  <a:pt x="48465" y="448318"/>
                </a:cubicBezTo>
                <a:cubicBezTo>
                  <a:pt x="53299" y="448318"/>
                  <a:pt x="60550" y="451108"/>
                  <a:pt x="67801" y="451108"/>
                </a:cubicBezTo>
                <a:close/>
                <a:moveTo>
                  <a:pt x="102966" y="934890"/>
                </a:moveTo>
                <a:cubicBezTo>
                  <a:pt x="98132" y="934890"/>
                  <a:pt x="98132" y="929629"/>
                  <a:pt x="93299" y="929629"/>
                </a:cubicBezTo>
                <a:lnTo>
                  <a:pt x="90881" y="932259"/>
                </a:lnTo>
                <a:lnTo>
                  <a:pt x="86048" y="926998"/>
                </a:lnTo>
                <a:cubicBezTo>
                  <a:pt x="88465" y="925683"/>
                  <a:pt x="92089" y="925025"/>
                  <a:pt x="95413" y="926011"/>
                </a:cubicBezTo>
                <a:cubicBezTo>
                  <a:pt x="98736" y="926998"/>
                  <a:pt x="101758" y="929629"/>
                  <a:pt x="102966" y="934890"/>
                </a:cubicBezTo>
                <a:close/>
                <a:moveTo>
                  <a:pt x="125679" y="1218289"/>
                </a:moveTo>
                <a:cubicBezTo>
                  <a:pt x="123262" y="1218289"/>
                  <a:pt x="118429" y="1215599"/>
                  <a:pt x="118429" y="1210219"/>
                </a:cubicBezTo>
                <a:cubicBezTo>
                  <a:pt x="118428" y="1208874"/>
                  <a:pt x="120241" y="1208874"/>
                  <a:pt x="122053" y="1210220"/>
                </a:cubicBezTo>
                <a:cubicBezTo>
                  <a:pt x="123867" y="1211565"/>
                  <a:pt x="125680" y="1214255"/>
                  <a:pt x="125679" y="1218289"/>
                </a:cubicBezTo>
                <a:close/>
                <a:moveTo>
                  <a:pt x="116213" y="1024138"/>
                </a:moveTo>
                <a:lnTo>
                  <a:pt x="116213" y="1024138"/>
                </a:lnTo>
                <a:lnTo>
                  <a:pt x="116213" y="1024138"/>
                </a:lnTo>
                <a:close/>
                <a:moveTo>
                  <a:pt x="148187" y="1462103"/>
                </a:moveTo>
                <a:cubicBezTo>
                  <a:pt x="147583" y="1462216"/>
                  <a:pt x="146223" y="1462216"/>
                  <a:pt x="143806" y="1462216"/>
                </a:cubicBezTo>
                <a:cubicBezTo>
                  <a:pt x="143806" y="1457430"/>
                  <a:pt x="141390" y="1459824"/>
                  <a:pt x="141389" y="1455039"/>
                </a:cubicBezTo>
                <a:cubicBezTo>
                  <a:pt x="143807" y="1458627"/>
                  <a:pt x="146827" y="1460421"/>
                  <a:pt x="148036" y="1461318"/>
                </a:cubicBezTo>
                <a:cubicBezTo>
                  <a:pt x="148640" y="1461767"/>
                  <a:pt x="148791" y="1461991"/>
                  <a:pt x="148187" y="1462103"/>
                </a:cubicBezTo>
                <a:close/>
                <a:moveTo>
                  <a:pt x="98011" y="700612"/>
                </a:moveTo>
                <a:cubicBezTo>
                  <a:pt x="95594" y="705394"/>
                  <a:pt x="90760" y="700612"/>
                  <a:pt x="85927" y="700612"/>
                </a:cubicBezTo>
                <a:cubicBezTo>
                  <a:pt x="85927" y="698221"/>
                  <a:pt x="87739" y="698221"/>
                  <a:pt x="90156" y="698817"/>
                </a:cubicBezTo>
                <a:cubicBezTo>
                  <a:pt x="92572" y="699416"/>
                  <a:pt x="95594" y="700612"/>
                  <a:pt x="98011" y="700612"/>
                </a:cubicBezTo>
                <a:close/>
                <a:moveTo>
                  <a:pt x="121226" y="1024138"/>
                </a:moveTo>
                <a:lnTo>
                  <a:pt x="116213" y="1024138"/>
                </a:lnTo>
                <a:lnTo>
                  <a:pt x="119659" y="1023199"/>
                </a:lnTo>
                <a:cubicBezTo>
                  <a:pt x="119972" y="1022885"/>
                  <a:pt x="119972" y="1022885"/>
                  <a:pt x="121226" y="1024138"/>
                </a:cubicBezTo>
                <a:close/>
                <a:moveTo>
                  <a:pt x="144108" y="1339057"/>
                </a:moveTo>
                <a:cubicBezTo>
                  <a:pt x="144813" y="1340252"/>
                  <a:pt x="144813" y="1341447"/>
                  <a:pt x="143403" y="1342643"/>
                </a:cubicBezTo>
                <a:cubicBezTo>
                  <a:pt x="140584" y="1342643"/>
                  <a:pt x="140584" y="1340252"/>
                  <a:pt x="137763" y="1340252"/>
                </a:cubicBezTo>
                <a:cubicBezTo>
                  <a:pt x="137763" y="1337861"/>
                  <a:pt x="140584" y="1337861"/>
                  <a:pt x="140583" y="1335470"/>
                </a:cubicBezTo>
                <a:cubicBezTo>
                  <a:pt x="141993" y="1336665"/>
                  <a:pt x="143403" y="1337861"/>
                  <a:pt x="144108" y="1339057"/>
                </a:cubicBezTo>
                <a:close/>
                <a:moveTo>
                  <a:pt x="118677" y="929150"/>
                </a:moveTo>
                <a:cubicBezTo>
                  <a:pt x="116260" y="931542"/>
                  <a:pt x="109009" y="933932"/>
                  <a:pt x="109009" y="931542"/>
                </a:cubicBezTo>
                <a:cubicBezTo>
                  <a:pt x="111425" y="929149"/>
                  <a:pt x="111425" y="924367"/>
                  <a:pt x="116260" y="924367"/>
                </a:cubicBezTo>
                <a:cubicBezTo>
                  <a:pt x="116260" y="926758"/>
                  <a:pt x="116260" y="929150"/>
                  <a:pt x="118677" y="929150"/>
                </a:cubicBezTo>
                <a:close/>
                <a:moveTo>
                  <a:pt x="110209" y="797466"/>
                </a:moveTo>
                <a:lnTo>
                  <a:pt x="105766" y="797465"/>
                </a:lnTo>
                <a:cubicBezTo>
                  <a:pt x="108283" y="796270"/>
                  <a:pt x="109541" y="796270"/>
                  <a:pt x="110171" y="797166"/>
                </a:cubicBezTo>
                <a:close/>
                <a:moveTo>
                  <a:pt x="113319" y="797466"/>
                </a:moveTo>
                <a:cubicBezTo>
                  <a:pt x="110801" y="811813"/>
                  <a:pt x="100731" y="804639"/>
                  <a:pt x="93178" y="811813"/>
                </a:cubicBezTo>
                <a:cubicBezTo>
                  <a:pt x="93178" y="807030"/>
                  <a:pt x="103249" y="809422"/>
                  <a:pt x="100731" y="802248"/>
                </a:cubicBezTo>
                <a:cubicBezTo>
                  <a:pt x="105766" y="804639"/>
                  <a:pt x="105766" y="802248"/>
                  <a:pt x="110802" y="802248"/>
                </a:cubicBezTo>
                <a:lnTo>
                  <a:pt x="110209" y="797466"/>
                </a:lnTo>
                <a:close/>
                <a:moveTo>
                  <a:pt x="144001" y="1247637"/>
                </a:moveTo>
                <a:cubicBezTo>
                  <a:pt x="138975" y="1247636"/>
                  <a:pt x="136463" y="1242663"/>
                  <a:pt x="133950" y="1247637"/>
                </a:cubicBezTo>
                <a:cubicBezTo>
                  <a:pt x="136463" y="1252614"/>
                  <a:pt x="138976" y="1255102"/>
                  <a:pt x="144000" y="1252614"/>
                </a:cubicBezTo>
                <a:cubicBezTo>
                  <a:pt x="144000" y="1252614"/>
                  <a:pt x="144000" y="1252614"/>
                  <a:pt x="144001" y="1247637"/>
                </a:cubicBezTo>
                <a:close/>
                <a:moveTo>
                  <a:pt x="125020" y="959042"/>
                </a:moveTo>
                <a:cubicBezTo>
                  <a:pt x="125927" y="960238"/>
                  <a:pt x="124719" y="960238"/>
                  <a:pt x="118677" y="959042"/>
                </a:cubicBezTo>
                <a:cubicBezTo>
                  <a:pt x="118677" y="959042"/>
                  <a:pt x="118677" y="959042"/>
                  <a:pt x="118677" y="951868"/>
                </a:cubicBezTo>
                <a:cubicBezTo>
                  <a:pt x="121093" y="955455"/>
                  <a:pt x="124114" y="957846"/>
                  <a:pt x="125020" y="959042"/>
                </a:cubicBezTo>
                <a:close/>
                <a:moveTo>
                  <a:pt x="148640" y="1210564"/>
                </a:moveTo>
                <a:cubicBezTo>
                  <a:pt x="146130" y="1215530"/>
                  <a:pt x="148640" y="1215530"/>
                  <a:pt x="148640" y="1220496"/>
                </a:cubicBezTo>
                <a:cubicBezTo>
                  <a:pt x="143621" y="1218016"/>
                  <a:pt x="143621" y="1215530"/>
                  <a:pt x="141111" y="1208081"/>
                </a:cubicBezTo>
                <a:cubicBezTo>
                  <a:pt x="141111" y="1210564"/>
                  <a:pt x="141111" y="1213047"/>
                  <a:pt x="138601" y="1213047"/>
                </a:cubicBezTo>
                <a:cubicBezTo>
                  <a:pt x="138601" y="1213047"/>
                  <a:pt x="138601" y="1218016"/>
                  <a:pt x="141111" y="1218016"/>
                </a:cubicBezTo>
                <a:cubicBezTo>
                  <a:pt x="141111" y="1220496"/>
                  <a:pt x="138601" y="1220496"/>
                  <a:pt x="138601" y="1225465"/>
                </a:cubicBezTo>
                <a:cubicBezTo>
                  <a:pt x="136091" y="1225465"/>
                  <a:pt x="136091" y="1218016"/>
                  <a:pt x="138601" y="1220496"/>
                </a:cubicBezTo>
                <a:cubicBezTo>
                  <a:pt x="136091" y="1213047"/>
                  <a:pt x="131071" y="1222982"/>
                  <a:pt x="131072" y="1213047"/>
                </a:cubicBezTo>
                <a:cubicBezTo>
                  <a:pt x="131072" y="1213047"/>
                  <a:pt x="131071" y="1215530"/>
                  <a:pt x="131071" y="1218016"/>
                </a:cubicBezTo>
                <a:cubicBezTo>
                  <a:pt x="126052" y="1213046"/>
                  <a:pt x="123542" y="1205597"/>
                  <a:pt x="116012" y="1205597"/>
                </a:cubicBezTo>
                <a:cubicBezTo>
                  <a:pt x="116012" y="1198146"/>
                  <a:pt x="128562" y="1198145"/>
                  <a:pt x="128562" y="1205597"/>
                </a:cubicBezTo>
                <a:cubicBezTo>
                  <a:pt x="126052" y="1205597"/>
                  <a:pt x="126051" y="1200631"/>
                  <a:pt x="123542" y="1203114"/>
                </a:cubicBezTo>
                <a:cubicBezTo>
                  <a:pt x="126052" y="1213046"/>
                  <a:pt x="138601" y="1210564"/>
                  <a:pt x="141111" y="1200631"/>
                </a:cubicBezTo>
                <a:cubicBezTo>
                  <a:pt x="138601" y="1198146"/>
                  <a:pt x="133582" y="1200632"/>
                  <a:pt x="131072" y="1195662"/>
                </a:cubicBezTo>
                <a:cubicBezTo>
                  <a:pt x="133582" y="1193179"/>
                  <a:pt x="138601" y="1200632"/>
                  <a:pt x="143621" y="1198145"/>
                </a:cubicBezTo>
                <a:cubicBezTo>
                  <a:pt x="143621" y="1198145"/>
                  <a:pt x="143621" y="1198145"/>
                  <a:pt x="143621" y="1205597"/>
                </a:cubicBezTo>
                <a:cubicBezTo>
                  <a:pt x="143621" y="1205597"/>
                  <a:pt x="143621" y="1205597"/>
                  <a:pt x="141111" y="1205597"/>
                </a:cubicBezTo>
                <a:cubicBezTo>
                  <a:pt x="143621" y="1205597"/>
                  <a:pt x="143621" y="1213046"/>
                  <a:pt x="148640" y="1210564"/>
                </a:cubicBezTo>
                <a:close/>
                <a:moveTo>
                  <a:pt x="138012" y="1051112"/>
                </a:moveTo>
                <a:cubicBezTo>
                  <a:pt x="135595" y="1053502"/>
                  <a:pt x="130761" y="1046328"/>
                  <a:pt x="128343" y="1051112"/>
                </a:cubicBezTo>
                <a:cubicBezTo>
                  <a:pt x="127136" y="1047524"/>
                  <a:pt x="129552" y="1047524"/>
                  <a:pt x="132271" y="1048421"/>
                </a:cubicBezTo>
                <a:cubicBezTo>
                  <a:pt x="134990" y="1049317"/>
                  <a:pt x="138012" y="1051112"/>
                  <a:pt x="138012" y="1051112"/>
                </a:cubicBezTo>
                <a:close/>
                <a:moveTo>
                  <a:pt x="123390" y="799857"/>
                </a:moveTo>
                <a:cubicBezTo>
                  <a:pt x="120872" y="807030"/>
                  <a:pt x="118354" y="797466"/>
                  <a:pt x="113319" y="797466"/>
                </a:cubicBezTo>
                <a:lnTo>
                  <a:pt x="115836" y="797466"/>
                </a:lnTo>
                <a:cubicBezTo>
                  <a:pt x="115836" y="797466"/>
                  <a:pt x="115836" y="795072"/>
                  <a:pt x="118354" y="792680"/>
                </a:cubicBezTo>
                <a:cubicBezTo>
                  <a:pt x="120872" y="792681"/>
                  <a:pt x="115836" y="797466"/>
                  <a:pt x="120872" y="795072"/>
                </a:cubicBezTo>
                <a:cubicBezTo>
                  <a:pt x="120871" y="797466"/>
                  <a:pt x="120871" y="799857"/>
                  <a:pt x="123390" y="799857"/>
                </a:cubicBezTo>
                <a:close/>
                <a:moveTo>
                  <a:pt x="138771" y="999085"/>
                </a:moveTo>
                <a:cubicBezTo>
                  <a:pt x="136264" y="999085"/>
                  <a:pt x="128745" y="996580"/>
                  <a:pt x="131251" y="1004096"/>
                </a:cubicBezTo>
                <a:cubicBezTo>
                  <a:pt x="131251" y="1009106"/>
                  <a:pt x="138770" y="1006601"/>
                  <a:pt x="138771" y="999085"/>
                </a:cubicBezTo>
                <a:close/>
                <a:moveTo>
                  <a:pt x="144054" y="1069047"/>
                </a:moveTo>
                <a:cubicBezTo>
                  <a:pt x="141234" y="1073830"/>
                  <a:pt x="141234" y="1066656"/>
                  <a:pt x="135595" y="1071439"/>
                </a:cubicBezTo>
                <a:cubicBezTo>
                  <a:pt x="135595" y="1069047"/>
                  <a:pt x="135595" y="1069047"/>
                  <a:pt x="135595" y="1069047"/>
                </a:cubicBezTo>
                <a:cubicBezTo>
                  <a:pt x="135595" y="1065460"/>
                  <a:pt x="137004" y="1065460"/>
                  <a:pt x="138767" y="1066357"/>
                </a:cubicBezTo>
                <a:cubicBezTo>
                  <a:pt x="140530" y="1067254"/>
                  <a:pt x="142644" y="1069047"/>
                  <a:pt x="144054" y="1069047"/>
                </a:cubicBezTo>
                <a:close/>
                <a:moveTo>
                  <a:pt x="144055" y="1031233"/>
                </a:moveTo>
                <a:cubicBezTo>
                  <a:pt x="138919" y="1031233"/>
                  <a:pt x="128646" y="1043938"/>
                  <a:pt x="123511" y="1031233"/>
                </a:cubicBezTo>
                <a:cubicBezTo>
                  <a:pt x="123511" y="1028692"/>
                  <a:pt x="124794" y="1028057"/>
                  <a:pt x="126400" y="1028057"/>
                </a:cubicBezTo>
                <a:cubicBezTo>
                  <a:pt x="128004" y="1028057"/>
                  <a:pt x="129930" y="1028692"/>
                  <a:pt x="131214" y="1028692"/>
                </a:cubicBezTo>
                <a:cubicBezTo>
                  <a:pt x="131214" y="1036314"/>
                  <a:pt x="126079" y="1026152"/>
                  <a:pt x="126078" y="1031233"/>
                </a:cubicBezTo>
                <a:cubicBezTo>
                  <a:pt x="133782" y="1038857"/>
                  <a:pt x="138919" y="1023611"/>
                  <a:pt x="144055" y="1031233"/>
                </a:cubicBezTo>
                <a:close/>
                <a:moveTo>
                  <a:pt x="125807" y="752326"/>
                </a:moveTo>
                <a:cubicBezTo>
                  <a:pt x="125807" y="760398"/>
                  <a:pt x="118555" y="757708"/>
                  <a:pt x="118555" y="749636"/>
                </a:cubicBezTo>
                <a:cubicBezTo>
                  <a:pt x="120972" y="752326"/>
                  <a:pt x="123389" y="749635"/>
                  <a:pt x="125807" y="752326"/>
                </a:cubicBezTo>
                <a:close/>
                <a:moveTo>
                  <a:pt x="158308" y="1197962"/>
                </a:moveTo>
                <a:cubicBezTo>
                  <a:pt x="158308" y="1197962"/>
                  <a:pt x="158308" y="1197962"/>
                  <a:pt x="158308" y="1200356"/>
                </a:cubicBezTo>
                <a:cubicBezTo>
                  <a:pt x="158308" y="1200356"/>
                  <a:pt x="158308" y="1200356"/>
                  <a:pt x="158308" y="1202747"/>
                </a:cubicBezTo>
                <a:cubicBezTo>
                  <a:pt x="155891" y="1202746"/>
                  <a:pt x="155891" y="1200356"/>
                  <a:pt x="153475" y="1202747"/>
                </a:cubicBezTo>
                <a:cubicBezTo>
                  <a:pt x="151057" y="1193180"/>
                  <a:pt x="158308" y="1202747"/>
                  <a:pt x="158308" y="1197962"/>
                </a:cubicBezTo>
                <a:close/>
                <a:moveTo>
                  <a:pt x="163141" y="1255357"/>
                </a:moveTo>
                <a:cubicBezTo>
                  <a:pt x="160725" y="1262533"/>
                  <a:pt x="155891" y="1262532"/>
                  <a:pt x="153474" y="1257747"/>
                </a:cubicBezTo>
                <a:cubicBezTo>
                  <a:pt x="155890" y="1252966"/>
                  <a:pt x="158307" y="1257748"/>
                  <a:pt x="163141" y="1255357"/>
                </a:cubicBezTo>
                <a:close/>
                <a:moveTo>
                  <a:pt x="153722" y="1093644"/>
                </a:moveTo>
                <a:cubicBezTo>
                  <a:pt x="146108" y="1101331"/>
                  <a:pt x="141033" y="1098769"/>
                  <a:pt x="133420" y="1096207"/>
                </a:cubicBezTo>
                <a:cubicBezTo>
                  <a:pt x="132151" y="1093003"/>
                  <a:pt x="132469" y="1091403"/>
                  <a:pt x="133737" y="1090762"/>
                </a:cubicBezTo>
                <a:cubicBezTo>
                  <a:pt x="137544" y="1088840"/>
                  <a:pt x="149916" y="1095566"/>
                  <a:pt x="153722" y="1093644"/>
                </a:cubicBezTo>
                <a:close/>
                <a:moveTo>
                  <a:pt x="146471" y="937071"/>
                </a:moveTo>
                <a:cubicBezTo>
                  <a:pt x="143853" y="944694"/>
                  <a:pt x="138617" y="929449"/>
                  <a:pt x="135998" y="934531"/>
                </a:cubicBezTo>
                <a:cubicBezTo>
                  <a:pt x="135998" y="929449"/>
                  <a:pt x="133379" y="929449"/>
                  <a:pt x="130761" y="929449"/>
                </a:cubicBezTo>
                <a:cubicBezTo>
                  <a:pt x="132070" y="926908"/>
                  <a:pt x="135998" y="926908"/>
                  <a:pt x="139597" y="928496"/>
                </a:cubicBezTo>
                <a:cubicBezTo>
                  <a:pt x="143198" y="930084"/>
                  <a:pt x="146472" y="933260"/>
                  <a:pt x="146471" y="937071"/>
                </a:cubicBezTo>
                <a:close/>
                <a:moveTo>
                  <a:pt x="181796" y="1436673"/>
                </a:moveTo>
                <a:cubicBezTo>
                  <a:pt x="181165" y="1438206"/>
                  <a:pt x="179905" y="1439434"/>
                  <a:pt x="178644" y="1439434"/>
                </a:cubicBezTo>
                <a:cubicBezTo>
                  <a:pt x="176124" y="1432071"/>
                  <a:pt x="176123" y="1441888"/>
                  <a:pt x="173602" y="1439434"/>
                </a:cubicBezTo>
                <a:cubicBezTo>
                  <a:pt x="171081" y="1436980"/>
                  <a:pt x="173602" y="1436980"/>
                  <a:pt x="173602" y="1432071"/>
                </a:cubicBezTo>
                <a:cubicBezTo>
                  <a:pt x="173602" y="1432071"/>
                  <a:pt x="171081" y="1434526"/>
                  <a:pt x="168560" y="1434525"/>
                </a:cubicBezTo>
                <a:cubicBezTo>
                  <a:pt x="166040" y="1436980"/>
                  <a:pt x="163518" y="1436980"/>
                  <a:pt x="163518" y="1439434"/>
                </a:cubicBezTo>
                <a:cubicBezTo>
                  <a:pt x="153433" y="1432071"/>
                  <a:pt x="140828" y="1441888"/>
                  <a:pt x="133265" y="1429615"/>
                </a:cubicBezTo>
                <a:cubicBezTo>
                  <a:pt x="130743" y="1432071"/>
                  <a:pt x="120660" y="1436980"/>
                  <a:pt x="120660" y="1429614"/>
                </a:cubicBezTo>
                <a:cubicBezTo>
                  <a:pt x="118137" y="1436980"/>
                  <a:pt x="108054" y="1422252"/>
                  <a:pt x="105532" y="1432071"/>
                </a:cubicBezTo>
                <a:cubicBezTo>
                  <a:pt x="103012" y="1432072"/>
                  <a:pt x="103011" y="1429615"/>
                  <a:pt x="103011" y="1427160"/>
                </a:cubicBezTo>
                <a:cubicBezTo>
                  <a:pt x="85364" y="1441888"/>
                  <a:pt x="67716" y="1402618"/>
                  <a:pt x="47548" y="1419798"/>
                </a:cubicBezTo>
                <a:cubicBezTo>
                  <a:pt x="47547" y="1412435"/>
                  <a:pt x="55111" y="1417343"/>
                  <a:pt x="52590" y="1412435"/>
                </a:cubicBezTo>
                <a:cubicBezTo>
                  <a:pt x="52590" y="1407527"/>
                  <a:pt x="50068" y="1405073"/>
                  <a:pt x="50068" y="1405073"/>
                </a:cubicBezTo>
                <a:cubicBezTo>
                  <a:pt x="47547" y="1405073"/>
                  <a:pt x="47547" y="1407527"/>
                  <a:pt x="47547" y="1409981"/>
                </a:cubicBezTo>
                <a:cubicBezTo>
                  <a:pt x="45026" y="1407527"/>
                  <a:pt x="42506" y="1402618"/>
                  <a:pt x="37463" y="1402619"/>
                </a:cubicBezTo>
                <a:cubicBezTo>
                  <a:pt x="39984" y="1397710"/>
                  <a:pt x="47547" y="1405073"/>
                  <a:pt x="47547" y="1395256"/>
                </a:cubicBezTo>
                <a:cubicBezTo>
                  <a:pt x="65195" y="1405072"/>
                  <a:pt x="80322" y="1397710"/>
                  <a:pt x="97969" y="1407527"/>
                </a:cubicBezTo>
                <a:cubicBezTo>
                  <a:pt x="100490" y="1407527"/>
                  <a:pt x="100491" y="1405073"/>
                  <a:pt x="100491" y="1402619"/>
                </a:cubicBezTo>
                <a:cubicBezTo>
                  <a:pt x="103011" y="1405072"/>
                  <a:pt x="110574" y="1400164"/>
                  <a:pt x="113096" y="1407526"/>
                </a:cubicBezTo>
                <a:cubicBezTo>
                  <a:pt x="120659" y="1400164"/>
                  <a:pt x="130743" y="1409981"/>
                  <a:pt x="135786" y="1412435"/>
                </a:cubicBezTo>
                <a:cubicBezTo>
                  <a:pt x="150912" y="1407526"/>
                  <a:pt x="163518" y="1414889"/>
                  <a:pt x="168560" y="1427160"/>
                </a:cubicBezTo>
                <a:cubicBezTo>
                  <a:pt x="171081" y="1419798"/>
                  <a:pt x="178644" y="1427160"/>
                  <a:pt x="178644" y="1434526"/>
                </a:cubicBezTo>
                <a:cubicBezTo>
                  <a:pt x="178644" y="1434526"/>
                  <a:pt x="178644" y="1429614"/>
                  <a:pt x="181166" y="1432071"/>
                </a:cubicBezTo>
                <a:cubicBezTo>
                  <a:pt x="182426" y="1433299"/>
                  <a:pt x="182426" y="1435139"/>
                  <a:pt x="181796" y="1436673"/>
                </a:cubicBezTo>
                <a:close/>
                <a:moveTo>
                  <a:pt x="160973" y="1081482"/>
                </a:moveTo>
                <a:cubicBezTo>
                  <a:pt x="158556" y="1084113"/>
                  <a:pt x="158556" y="1089374"/>
                  <a:pt x="153722" y="1089374"/>
                </a:cubicBezTo>
                <a:cubicBezTo>
                  <a:pt x="153722" y="1086744"/>
                  <a:pt x="156139" y="1083456"/>
                  <a:pt x="158254" y="1081482"/>
                </a:cubicBezTo>
                <a:cubicBezTo>
                  <a:pt x="160369" y="1079510"/>
                  <a:pt x="162181" y="1078852"/>
                  <a:pt x="160973" y="1081482"/>
                </a:cubicBezTo>
                <a:close/>
                <a:moveTo>
                  <a:pt x="157006" y="948586"/>
                </a:moveTo>
                <a:cubicBezTo>
                  <a:pt x="155534" y="951709"/>
                  <a:pt x="148282" y="951228"/>
                  <a:pt x="146470" y="949307"/>
                </a:cubicBezTo>
                <a:cubicBezTo>
                  <a:pt x="144053" y="944182"/>
                  <a:pt x="153721" y="941620"/>
                  <a:pt x="148887" y="941620"/>
                </a:cubicBezTo>
                <a:cubicBezTo>
                  <a:pt x="148887" y="937776"/>
                  <a:pt x="150096" y="937136"/>
                  <a:pt x="151606" y="937456"/>
                </a:cubicBezTo>
                <a:cubicBezTo>
                  <a:pt x="153117" y="937776"/>
                  <a:pt x="154929" y="939057"/>
                  <a:pt x="156138" y="939057"/>
                </a:cubicBezTo>
                <a:cubicBezTo>
                  <a:pt x="156137" y="941620"/>
                  <a:pt x="153721" y="941620"/>
                  <a:pt x="151305" y="944182"/>
                </a:cubicBezTo>
                <a:cubicBezTo>
                  <a:pt x="151305" y="946744"/>
                  <a:pt x="156138" y="949307"/>
                  <a:pt x="156138" y="944182"/>
                </a:cubicBezTo>
                <a:cubicBezTo>
                  <a:pt x="157346" y="946104"/>
                  <a:pt x="157497" y="947545"/>
                  <a:pt x="157006" y="948586"/>
                </a:cubicBezTo>
                <a:close/>
                <a:moveTo>
                  <a:pt x="171849" y="1165900"/>
                </a:moveTo>
                <a:cubicBezTo>
                  <a:pt x="171850" y="1170683"/>
                  <a:pt x="166209" y="1165900"/>
                  <a:pt x="163389" y="1165900"/>
                </a:cubicBezTo>
                <a:cubicBezTo>
                  <a:pt x="163389" y="1163509"/>
                  <a:pt x="166209" y="1163509"/>
                  <a:pt x="166209" y="1163509"/>
                </a:cubicBezTo>
                <a:cubicBezTo>
                  <a:pt x="166209" y="1163509"/>
                  <a:pt x="169029" y="1165900"/>
                  <a:pt x="171849" y="1165900"/>
                </a:cubicBezTo>
                <a:close/>
                <a:moveTo>
                  <a:pt x="174018" y="1193179"/>
                </a:moveTo>
                <a:cubicBezTo>
                  <a:pt x="171359" y="1200356"/>
                  <a:pt x="168700" y="1188397"/>
                  <a:pt x="166042" y="1190788"/>
                </a:cubicBezTo>
                <a:cubicBezTo>
                  <a:pt x="160725" y="1188398"/>
                  <a:pt x="168700" y="1188397"/>
                  <a:pt x="171359" y="1188397"/>
                </a:cubicBezTo>
                <a:cubicBezTo>
                  <a:pt x="171359" y="1190788"/>
                  <a:pt x="171359" y="1193179"/>
                  <a:pt x="174018" y="1193179"/>
                </a:cubicBezTo>
                <a:close/>
                <a:moveTo>
                  <a:pt x="160972" y="972196"/>
                </a:moveTo>
                <a:cubicBezTo>
                  <a:pt x="156138" y="976978"/>
                  <a:pt x="165807" y="981761"/>
                  <a:pt x="158556" y="984152"/>
                </a:cubicBezTo>
                <a:cubicBezTo>
                  <a:pt x="160972" y="979369"/>
                  <a:pt x="156138" y="976978"/>
                  <a:pt x="151305" y="976978"/>
                </a:cubicBezTo>
                <a:cubicBezTo>
                  <a:pt x="151305" y="972196"/>
                  <a:pt x="156138" y="974587"/>
                  <a:pt x="160972" y="972196"/>
                </a:cubicBezTo>
                <a:close/>
                <a:moveTo>
                  <a:pt x="168848" y="1029149"/>
                </a:moveTo>
                <a:cubicBezTo>
                  <a:pt x="163836" y="1039170"/>
                  <a:pt x="161328" y="1036664"/>
                  <a:pt x="153809" y="1031654"/>
                </a:cubicBezTo>
                <a:cubicBezTo>
                  <a:pt x="153809" y="1026643"/>
                  <a:pt x="156315" y="1026643"/>
                  <a:pt x="161328" y="1026644"/>
                </a:cubicBezTo>
                <a:cubicBezTo>
                  <a:pt x="161328" y="1026644"/>
                  <a:pt x="158821" y="1029149"/>
                  <a:pt x="158822" y="1031654"/>
                </a:cubicBezTo>
                <a:cubicBezTo>
                  <a:pt x="161328" y="1036664"/>
                  <a:pt x="166341" y="1029149"/>
                  <a:pt x="168848" y="1029149"/>
                </a:cubicBezTo>
                <a:close/>
                <a:moveTo>
                  <a:pt x="161283" y="804970"/>
                </a:moveTo>
                <a:lnTo>
                  <a:pt x="160944" y="805283"/>
                </a:lnTo>
                <a:lnTo>
                  <a:pt x="161054" y="804959"/>
                </a:lnTo>
                <a:close/>
                <a:moveTo>
                  <a:pt x="188114" y="1188109"/>
                </a:moveTo>
                <a:lnTo>
                  <a:pt x="183028" y="1192468"/>
                </a:lnTo>
                <a:cubicBezTo>
                  <a:pt x="179703" y="1193737"/>
                  <a:pt x="176683" y="1193101"/>
                  <a:pt x="176683" y="1188022"/>
                </a:cubicBezTo>
                <a:cubicBezTo>
                  <a:pt x="179099" y="1190563"/>
                  <a:pt x="180308" y="1189927"/>
                  <a:pt x="181819" y="1188973"/>
                </a:cubicBezTo>
                <a:close/>
                <a:moveTo>
                  <a:pt x="188767" y="1188022"/>
                </a:moveTo>
                <a:lnTo>
                  <a:pt x="188114" y="1188109"/>
                </a:lnTo>
                <a:lnTo>
                  <a:pt x="188574" y="1187715"/>
                </a:lnTo>
                <a:close/>
                <a:moveTo>
                  <a:pt x="171849" y="926759"/>
                </a:moveTo>
                <a:cubicBezTo>
                  <a:pt x="169311" y="932019"/>
                  <a:pt x="164235" y="934651"/>
                  <a:pt x="164235" y="929389"/>
                </a:cubicBezTo>
                <a:cubicBezTo>
                  <a:pt x="161697" y="934651"/>
                  <a:pt x="164235" y="934651"/>
                  <a:pt x="164236" y="939912"/>
                </a:cubicBezTo>
                <a:cubicBezTo>
                  <a:pt x="159160" y="934650"/>
                  <a:pt x="154084" y="929389"/>
                  <a:pt x="149009" y="934651"/>
                </a:cubicBezTo>
                <a:cubicBezTo>
                  <a:pt x="146471" y="934650"/>
                  <a:pt x="149009" y="932019"/>
                  <a:pt x="149009" y="929389"/>
                </a:cubicBezTo>
                <a:cubicBezTo>
                  <a:pt x="156622" y="932019"/>
                  <a:pt x="161698" y="929389"/>
                  <a:pt x="171849" y="926759"/>
                </a:cubicBezTo>
                <a:close/>
                <a:moveTo>
                  <a:pt x="176773" y="996372"/>
                </a:moveTo>
                <a:cubicBezTo>
                  <a:pt x="175776" y="997381"/>
                  <a:pt x="171788" y="995363"/>
                  <a:pt x="173782" y="999398"/>
                </a:cubicBezTo>
                <a:cubicBezTo>
                  <a:pt x="171124" y="1002089"/>
                  <a:pt x="168466" y="991328"/>
                  <a:pt x="165806" y="996708"/>
                </a:cubicBezTo>
                <a:cubicBezTo>
                  <a:pt x="165806" y="996708"/>
                  <a:pt x="165806" y="994018"/>
                  <a:pt x="165806" y="991328"/>
                </a:cubicBezTo>
                <a:cubicBezTo>
                  <a:pt x="168465" y="994018"/>
                  <a:pt x="171124" y="996707"/>
                  <a:pt x="176441" y="994018"/>
                </a:cubicBezTo>
                <a:cubicBezTo>
                  <a:pt x="177105" y="995363"/>
                  <a:pt x="177105" y="996036"/>
                  <a:pt x="176773" y="996372"/>
                </a:cubicBezTo>
                <a:close/>
                <a:moveTo>
                  <a:pt x="163454" y="797831"/>
                </a:moveTo>
                <a:lnTo>
                  <a:pt x="161054" y="804959"/>
                </a:lnTo>
                <a:lnTo>
                  <a:pt x="155297" y="804662"/>
                </a:lnTo>
                <a:cubicBezTo>
                  <a:pt x="150277" y="805283"/>
                  <a:pt x="145885" y="807766"/>
                  <a:pt x="145885" y="812732"/>
                </a:cubicBezTo>
                <a:cubicBezTo>
                  <a:pt x="140865" y="820181"/>
                  <a:pt x="130825" y="810249"/>
                  <a:pt x="130826" y="820181"/>
                </a:cubicBezTo>
                <a:cubicBezTo>
                  <a:pt x="128316" y="820181"/>
                  <a:pt x="128316" y="815215"/>
                  <a:pt x="125807" y="815215"/>
                </a:cubicBezTo>
                <a:cubicBezTo>
                  <a:pt x="128316" y="812732"/>
                  <a:pt x="128316" y="812732"/>
                  <a:pt x="128316" y="810249"/>
                </a:cubicBezTo>
                <a:cubicBezTo>
                  <a:pt x="133335" y="810249"/>
                  <a:pt x="133335" y="810249"/>
                  <a:pt x="138355" y="810249"/>
                </a:cubicBezTo>
                <a:lnTo>
                  <a:pt x="140471" y="807259"/>
                </a:lnTo>
                <a:lnTo>
                  <a:pt x="140865" y="807766"/>
                </a:lnTo>
                <a:cubicBezTo>
                  <a:pt x="140865" y="805283"/>
                  <a:pt x="140865" y="805903"/>
                  <a:pt x="140552" y="807146"/>
                </a:cubicBezTo>
                <a:lnTo>
                  <a:pt x="140471" y="807259"/>
                </a:lnTo>
                <a:lnTo>
                  <a:pt x="137728" y="803730"/>
                </a:lnTo>
                <a:cubicBezTo>
                  <a:pt x="135218" y="804040"/>
                  <a:pt x="132080" y="805283"/>
                  <a:pt x="130825" y="805283"/>
                </a:cubicBezTo>
                <a:cubicBezTo>
                  <a:pt x="128316" y="795348"/>
                  <a:pt x="128316" y="797831"/>
                  <a:pt x="130825" y="787898"/>
                </a:cubicBezTo>
                <a:cubicBezTo>
                  <a:pt x="133336" y="790382"/>
                  <a:pt x="130825" y="797831"/>
                  <a:pt x="138356" y="795348"/>
                </a:cubicBezTo>
                <a:cubicBezTo>
                  <a:pt x="138356" y="800314"/>
                  <a:pt x="130825" y="800314"/>
                  <a:pt x="133335" y="795348"/>
                </a:cubicBezTo>
                <a:cubicBezTo>
                  <a:pt x="130825" y="795348"/>
                  <a:pt x="130825" y="797831"/>
                  <a:pt x="130825" y="800314"/>
                </a:cubicBezTo>
                <a:cubicBezTo>
                  <a:pt x="133336" y="802800"/>
                  <a:pt x="143375" y="802800"/>
                  <a:pt x="140865" y="795348"/>
                </a:cubicBezTo>
                <a:cubicBezTo>
                  <a:pt x="148395" y="800314"/>
                  <a:pt x="155925" y="800314"/>
                  <a:pt x="163454" y="797831"/>
                </a:cubicBezTo>
                <a:close/>
                <a:moveTo>
                  <a:pt x="186350" y="1131224"/>
                </a:moveTo>
                <a:cubicBezTo>
                  <a:pt x="183933" y="1133615"/>
                  <a:pt x="181516" y="1131224"/>
                  <a:pt x="181516" y="1138397"/>
                </a:cubicBezTo>
                <a:cubicBezTo>
                  <a:pt x="181516" y="1138397"/>
                  <a:pt x="181516" y="1138397"/>
                  <a:pt x="176682" y="1138397"/>
                </a:cubicBezTo>
                <a:cubicBezTo>
                  <a:pt x="176682" y="1133615"/>
                  <a:pt x="179099" y="1133615"/>
                  <a:pt x="179099" y="1133615"/>
                </a:cubicBezTo>
                <a:cubicBezTo>
                  <a:pt x="179099" y="1131224"/>
                  <a:pt x="179099" y="1131224"/>
                  <a:pt x="179099" y="1128832"/>
                </a:cubicBezTo>
                <a:cubicBezTo>
                  <a:pt x="181516" y="1127637"/>
                  <a:pt x="182725" y="1127637"/>
                  <a:pt x="183630" y="1128236"/>
                </a:cubicBezTo>
                <a:cubicBezTo>
                  <a:pt x="184537" y="1128832"/>
                  <a:pt x="185142" y="1130028"/>
                  <a:pt x="186350" y="1131224"/>
                </a:cubicBezTo>
                <a:close/>
                <a:moveTo>
                  <a:pt x="191185" y="1185481"/>
                </a:moveTo>
                <a:lnTo>
                  <a:pt x="188574" y="1187715"/>
                </a:lnTo>
                <a:lnTo>
                  <a:pt x="183934" y="1180396"/>
                </a:lnTo>
                <a:cubicBezTo>
                  <a:pt x="181516" y="1177856"/>
                  <a:pt x="188768" y="1185481"/>
                  <a:pt x="191185" y="1185481"/>
                </a:cubicBezTo>
                <a:close/>
                <a:moveTo>
                  <a:pt x="196762" y="1212810"/>
                </a:moveTo>
                <a:cubicBezTo>
                  <a:pt x="196762" y="1205348"/>
                  <a:pt x="189225" y="1212810"/>
                  <a:pt x="189225" y="1207836"/>
                </a:cubicBezTo>
                <a:cubicBezTo>
                  <a:pt x="189225" y="1205348"/>
                  <a:pt x="194250" y="1207836"/>
                  <a:pt x="191737" y="1202860"/>
                </a:cubicBezTo>
                <a:cubicBezTo>
                  <a:pt x="186712" y="1205348"/>
                  <a:pt x="189225" y="1202860"/>
                  <a:pt x="184200" y="1202859"/>
                </a:cubicBezTo>
                <a:cubicBezTo>
                  <a:pt x="184200" y="1207836"/>
                  <a:pt x="181687" y="1210322"/>
                  <a:pt x="184200" y="1215299"/>
                </a:cubicBezTo>
                <a:cubicBezTo>
                  <a:pt x="186712" y="1210322"/>
                  <a:pt x="191737" y="1212810"/>
                  <a:pt x="196762" y="1212810"/>
                </a:cubicBezTo>
                <a:close/>
                <a:moveTo>
                  <a:pt x="179099" y="936564"/>
                </a:moveTo>
                <a:lnTo>
                  <a:pt x="179100" y="947087"/>
                </a:lnTo>
                <a:cubicBezTo>
                  <a:pt x="176682" y="947087"/>
                  <a:pt x="176682" y="939194"/>
                  <a:pt x="174266" y="939195"/>
                </a:cubicBezTo>
                <a:cubicBezTo>
                  <a:pt x="174265" y="936564"/>
                  <a:pt x="174870" y="935907"/>
                  <a:pt x="175776" y="935907"/>
                </a:cubicBezTo>
                <a:cubicBezTo>
                  <a:pt x="176682" y="935907"/>
                  <a:pt x="177891" y="936564"/>
                  <a:pt x="179099" y="936564"/>
                </a:cubicBezTo>
                <a:close/>
                <a:moveTo>
                  <a:pt x="174607" y="764919"/>
                </a:moveTo>
                <a:cubicBezTo>
                  <a:pt x="174352" y="765927"/>
                  <a:pt x="171803" y="769963"/>
                  <a:pt x="173842" y="769962"/>
                </a:cubicBezTo>
                <a:cubicBezTo>
                  <a:pt x="176561" y="774745"/>
                  <a:pt x="171123" y="772353"/>
                  <a:pt x="165685" y="772353"/>
                </a:cubicBezTo>
                <a:cubicBezTo>
                  <a:pt x="165685" y="772353"/>
                  <a:pt x="165685" y="772353"/>
                  <a:pt x="165685" y="767572"/>
                </a:cubicBezTo>
                <a:cubicBezTo>
                  <a:pt x="171123" y="765180"/>
                  <a:pt x="171123" y="765180"/>
                  <a:pt x="173842" y="765180"/>
                </a:cubicBezTo>
                <a:cubicBezTo>
                  <a:pt x="174521" y="764583"/>
                  <a:pt x="174692" y="764583"/>
                  <a:pt x="174607" y="764919"/>
                </a:cubicBezTo>
                <a:close/>
                <a:moveTo>
                  <a:pt x="191406" y="1009107"/>
                </a:moveTo>
                <a:cubicBezTo>
                  <a:pt x="186392" y="1011612"/>
                  <a:pt x="188899" y="1004096"/>
                  <a:pt x="183886" y="1006601"/>
                </a:cubicBezTo>
                <a:cubicBezTo>
                  <a:pt x="186392" y="1016623"/>
                  <a:pt x="176367" y="1009106"/>
                  <a:pt x="178874" y="1019127"/>
                </a:cubicBezTo>
                <a:cubicBezTo>
                  <a:pt x="181380" y="1016622"/>
                  <a:pt x="188898" y="1019127"/>
                  <a:pt x="191406" y="1009107"/>
                </a:cubicBezTo>
                <a:close/>
                <a:moveTo>
                  <a:pt x="206812" y="1207836"/>
                </a:moveTo>
                <a:cubicBezTo>
                  <a:pt x="204299" y="1210322"/>
                  <a:pt x="199274" y="1210322"/>
                  <a:pt x="199274" y="1207836"/>
                </a:cubicBezTo>
                <a:cubicBezTo>
                  <a:pt x="196762" y="1217787"/>
                  <a:pt x="206811" y="1215299"/>
                  <a:pt x="206812" y="1207836"/>
                </a:cubicBezTo>
                <a:close/>
                <a:moveTo>
                  <a:pt x="204478" y="1148860"/>
                </a:moveTo>
                <a:lnTo>
                  <a:pt x="201658" y="1151551"/>
                </a:lnTo>
                <a:cubicBezTo>
                  <a:pt x="201657" y="1143478"/>
                  <a:pt x="196018" y="1146170"/>
                  <a:pt x="198838" y="1140791"/>
                </a:cubicBezTo>
                <a:cubicBezTo>
                  <a:pt x="198838" y="1143479"/>
                  <a:pt x="204477" y="1146170"/>
                  <a:pt x="204478" y="1148860"/>
                </a:cubicBezTo>
                <a:close/>
                <a:moveTo>
                  <a:pt x="191184" y="947085"/>
                </a:moveTo>
                <a:cubicBezTo>
                  <a:pt x="188768" y="951868"/>
                  <a:pt x="186349" y="944694"/>
                  <a:pt x="183933" y="944694"/>
                </a:cubicBezTo>
                <a:cubicBezTo>
                  <a:pt x="181516" y="944694"/>
                  <a:pt x="183933" y="951868"/>
                  <a:pt x="181516" y="951868"/>
                </a:cubicBezTo>
                <a:cubicBezTo>
                  <a:pt x="179099" y="949477"/>
                  <a:pt x="183933" y="947085"/>
                  <a:pt x="181516" y="947085"/>
                </a:cubicBezTo>
                <a:cubicBezTo>
                  <a:pt x="181516" y="939911"/>
                  <a:pt x="186350" y="947085"/>
                  <a:pt x="188768" y="942303"/>
                </a:cubicBezTo>
                <a:cubicBezTo>
                  <a:pt x="191184" y="942303"/>
                  <a:pt x="188768" y="947085"/>
                  <a:pt x="191184" y="947085"/>
                </a:cubicBezTo>
                <a:close/>
                <a:moveTo>
                  <a:pt x="211480" y="1202746"/>
                </a:moveTo>
                <a:cubicBezTo>
                  <a:pt x="211480" y="1202746"/>
                  <a:pt x="211480" y="1202746"/>
                  <a:pt x="206646" y="1202746"/>
                </a:cubicBezTo>
                <a:cubicBezTo>
                  <a:pt x="206646" y="1202746"/>
                  <a:pt x="206646" y="1200355"/>
                  <a:pt x="209064" y="1200356"/>
                </a:cubicBezTo>
                <a:cubicBezTo>
                  <a:pt x="209064" y="1200356"/>
                  <a:pt x="206646" y="1200355"/>
                  <a:pt x="206647" y="1195573"/>
                </a:cubicBezTo>
                <a:cubicBezTo>
                  <a:pt x="211481" y="1195573"/>
                  <a:pt x="211480" y="1200355"/>
                  <a:pt x="211480" y="1202746"/>
                </a:cubicBezTo>
                <a:close/>
                <a:moveTo>
                  <a:pt x="191184" y="877337"/>
                </a:moveTo>
                <a:cubicBezTo>
                  <a:pt x="191184" y="880126"/>
                  <a:pt x="183933" y="880127"/>
                  <a:pt x="183933" y="877337"/>
                </a:cubicBezTo>
                <a:cubicBezTo>
                  <a:pt x="183933" y="874547"/>
                  <a:pt x="186350" y="874546"/>
                  <a:pt x="183933" y="871756"/>
                </a:cubicBezTo>
                <a:cubicBezTo>
                  <a:pt x="186350" y="871756"/>
                  <a:pt x="186350" y="880127"/>
                  <a:pt x="191184" y="877337"/>
                </a:cubicBezTo>
                <a:close/>
                <a:moveTo>
                  <a:pt x="183813" y="760398"/>
                </a:moveTo>
                <a:cubicBezTo>
                  <a:pt x="181245" y="767571"/>
                  <a:pt x="178677" y="755613"/>
                  <a:pt x="176108" y="765180"/>
                </a:cubicBezTo>
                <a:cubicBezTo>
                  <a:pt x="173541" y="760398"/>
                  <a:pt x="168405" y="760398"/>
                  <a:pt x="163269" y="762789"/>
                </a:cubicBezTo>
                <a:cubicBezTo>
                  <a:pt x="165837" y="755613"/>
                  <a:pt x="176108" y="765180"/>
                  <a:pt x="178677" y="758004"/>
                </a:cubicBezTo>
                <a:cubicBezTo>
                  <a:pt x="181245" y="758005"/>
                  <a:pt x="181245" y="760398"/>
                  <a:pt x="183813" y="760398"/>
                </a:cubicBezTo>
                <a:close/>
                <a:moveTo>
                  <a:pt x="198435" y="966815"/>
                </a:moveTo>
                <a:cubicBezTo>
                  <a:pt x="196017" y="972196"/>
                  <a:pt x="191183" y="969505"/>
                  <a:pt x="193601" y="961434"/>
                </a:cubicBezTo>
                <a:cubicBezTo>
                  <a:pt x="196017" y="961435"/>
                  <a:pt x="196017" y="966815"/>
                  <a:pt x="198435" y="966815"/>
                </a:cubicBezTo>
                <a:close/>
                <a:moveTo>
                  <a:pt x="216862" y="1237686"/>
                </a:moveTo>
                <a:cubicBezTo>
                  <a:pt x="216862" y="1235201"/>
                  <a:pt x="206811" y="1237686"/>
                  <a:pt x="209324" y="1242663"/>
                </a:cubicBezTo>
                <a:cubicBezTo>
                  <a:pt x="211837" y="1240174"/>
                  <a:pt x="216862" y="1242663"/>
                  <a:pt x="216862" y="1237686"/>
                </a:cubicBezTo>
                <a:close/>
                <a:moveTo>
                  <a:pt x="193601" y="842461"/>
                </a:moveTo>
                <a:cubicBezTo>
                  <a:pt x="191183" y="845152"/>
                  <a:pt x="191183" y="845152"/>
                  <a:pt x="191183" y="847842"/>
                </a:cubicBezTo>
                <a:cubicBezTo>
                  <a:pt x="188766" y="847842"/>
                  <a:pt x="188767" y="842461"/>
                  <a:pt x="186350" y="845152"/>
                </a:cubicBezTo>
                <a:cubicBezTo>
                  <a:pt x="186350" y="841117"/>
                  <a:pt x="186954" y="841117"/>
                  <a:pt x="188163" y="841789"/>
                </a:cubicBezTo>
                <a:cubicBezTo>
                  <a:pt x="189370" y="842461"/>
                  <a:pt x="191182" y="843807"/>
                  <a:pt x="193601" y="842461"/>
                </a:cubicBezTo>
                <a:close/>
                <a:moveTo>
                  <a:pt x="191062" y="765180"/>
                </a:moveTo>
                <a:cubicBezTo>
                  <a:pt x="188645" y="772353"/>
                  <a:pt x="181395" y="769963"/>
                  <a:pt x="178978" y="774744"/>
                </a:cubicBezTo>
                <a:cubicBezTo>
                  <a:pt x="181395" y="765181"/>
                  <a:pt x="186227" y="767572"/>
                  <a:pt x="191062" y="765180"/>
                </a:cubicBezTo>
                <a:close/>
                <a:moveTo>
                  <a:pt x="186229" y="689852"/>
                </a:moveTo>
                <a:cubicBezTo>
                  <a:pt x="186229" y="692542"/>
                  <a:pt x="186229" y="692542"/>
                  <a:pt x="186229" y="695231"/>
                </a:cubicBezTo>
                <a:cubicBezTo>
                  <a:pt x="186229" y="700612"/>
                  <a:pt x="183811" y="692543"/>
                  <a:pt x="178978" y="695231"/>
                </a:cubicBezTo>
                <a:cubicBezTo>
                  <a:pt x="181394" y="692543"/>
                  <a:pt x="181395" y="689852"/>
                  <a:pt x="186229" y="689852"/>
                </a:cubicBezTo>
                <a:close/>
                <a:moveTo>
                  <a:pt x="198435" y="859800"/>
                </a:moveTo>
                <a:cubicBezTo>
                  <a:pt x="196017" y="866974"/>
                  <a:pt x="196017" y="855017"/>
                  <a:pt x="193601" y="857409"/>
                </a:cubicBezTo>
                <a:cubicBezTo>
                  <a:pt x="193601" y="855017"/>
                  <a:pt x="196017" y="857409"/>
                  <a:pt x="196018" y="852626"/>
                </a:cubicBezTo>
                <a:cubicBezTo>
                  <a:pt x="198435" y="852626"/>
                  <a:pt x="196017" y="862191"/>
                  <a:pt x="198435" y="859800"/>
                </a:cubicBezTo>
                <a:close/>
                <a:moveTo>
                  <a:pt x="188647" y="710179"/>
                </a:moveTo>
                <a:cubicBezTo>
                  <a:pt x="188646" y="712570"/>
                  <a:pt x="186229" y="714962"/>
                  <a:pt x="181396" y="714961"/>
                </a:cubicBezTo>
                <a:cubicBezTo>
                  <a:pt x="181396" y="710179"/>
                  <a:pt x="183812" y="710179"/>
                  <a:pt x="183812" y="705394"/>
                </a:cubicBezTo>
                <a:cubicBezTo>
                  <a:pt x="188646" y="705394"/>
                  <a:pt x="186229" y="710179"/>
                  <a:pt x="188647" y="710179"/>
                </a:cubicBezTo>
                <a:close/>
                <a:moveTo>
                  <a:pt x="204477" y="929150"/>
                </a:moveTo>
                <a:cubicBezTo>
                  <a:pt x="204477" y="931941"/>
                  <a:pt x="201657" y="931940"/>
                  <a:pt x="201658" y="937520"/>
                </a:cubicBezTo>
                <a:cubicBezTo>
                  <a:pt x="198838" y="937521"/>
                  <a:pt x="201657" y="929150"/>
                  <a:pt x="196018" y="931940"/>
                </a:cubicBezTo>
                <a:cubicBezTo>
                  <a:pt x="198838" y="929151"/>
                  <a:pt x="201657" y="929150"/>
                  <a:pt x="204477" y="929150"/>
                </a:cubicBezTo>
                <a:close/>
                <a:moveTo>
                  <a:pt x="214163" y="976994"/>
                </a:moveTo>
                <a:cubicBezTo>
                  <a:pt x="214163" y="984167"/>
                  <a:pt x="211746" y="981776"/>
                  <a:pt x="209329" y="981776"/>
                </a:cubicBezTo>
                <a:cubicBezTo>
                  <a:pt x="206912" y="976993"/>
                  <a:pt x="211746" y="979384"/>
                  <a:pt x="214163" y="976994"/>
                </a:cubicBezTo>
                <a:close/>
                <a:moveTo>
                  <a:pt x="214172" y="942319"/>
                </a:moveTo>
                <a:cubicBezTo>
                  <a:pt x="209339" y="942319"/>
                  <a:pt x="209338" y="939529"/>
                  <a:pt x="204505" y="939529"/>
                </a:cubicBezTo>
                <a:cubicBezTo>
                  <a:pt x="206922" y="933949"/>
                  <a:pt x="214172" y="936739"/>
                  <a:pt x="214172" y="942319"/>
                </a:cubicBezTo>
                <a:close/>
                <a:moveTo>
                  <a:pt x="206773" y="824966"/>
                </a:moveTo>
                <a:cubicBezTo>
                  <a:pt x="203751" y="824966"/>
                  <a:pt x="203751" y="822575"/>
                  <a:pt x="200731" y="822575"/>
                </a:cubicBezTo>
                <a:cubicBezTo>
                  <a:pt x="200730" y="818986"/>
                  <a:pt x="202240" y="818390"/>
                  <a:pt x="203751" y="819286"/>
                </a:cubicBezTo>
                <a:cubicBezTo>
                  <a:pt x="205262" y="820185"/>
                  <a:pt x="206773" y="822575"/>
                  <a:pt x="206773" y="824966"/>
                </a:cubicBezTo>
                <a:close/>
                <a:moveTo>
                  <a:pt x="221483" y="1016623"/>
                </a:moveTo>
                <a:cubicBezTo>
                  <a:pt x="218976" y="1011612"/>
                  <a:pt x="211456" y="1009106"/>
                  <a:pt x="206444" y="1016623"/>
                </a:cubicBezTo>
                <a:cubicBezTo>
                  <a:pt x="213963" y="1016623"/>
                  <a:pt x="218976" y="1019128"/>
                  <a:pt x="221483" y="1016623"/>
                </a:cubicBezTo>
                <a:close/>
                <a:moveTo>
                  <a:pt x="239474" y="1255102"/>
                </a:moveTo>
                <a:cubicBezTo>
                  <a:pt x="236961" y="1252613"/>
                  <a:pt x="229424" y="1250125"/>
                  <a:pt x="229424" y="1255102"/>
                </a:cubicBezTo>
                <a:cubicBezTo>
                  <a:pt x="229424" y="1257588"/>
                  <a:pt x="239474" y="1265050"/>
                  <a:pt x="239474" y="1255102"/>
                </a:cubicBezTo>
                <a:close/>
                <a:moveTo>
                  <a:pt x="221090" y="944708"/>
                </a:moveTo>
                <a:cubicBezTo>
                  <a:pt x="218563" y="949491"/>
                  <a:pt x="213510" y="944708"/>
                  <a:pt x="210983" y="949491"/>
                </a:cubicBezTo>
                <a:cubicBezTo>
                  <a:pt x="213511" y="951883"/>
                  <a:pt x="223617" y="949491"/>
                  <a:pt x="221090" y="944708"/>
                </a:cubicBezTo>
                <a:close/>
                <a:moveTo>
                  <a:pt x="236961" y="1168033"/>
                </a:moveTo>
                <a:cubicBezTo>
                  <a:pt x="236962" y="1163059"/>
                  <a:pt x="229424" y="1160571"/>
                  <a:pt x="226912" y="1163060"/>
                </a:cubicBezTo>
                <a:cubicBezTo>
                  <a:pt x="229424" y="1170522"/>
                  <a:pt x="234449" y="1163059"/>
                  <a:pt x="236961" y="1168033"/>
                </a:cubicBezTo>
                <a:close/>
                <a:moveTo>
                  <a:pt x="209189" y="732897"/>
                </a:moveTo>
                <a:cubicBezTo>
                  <a:pt x="209189" y="737680"/>
                  <a:pt x="203550" y="737680"/>
                  <a:pt x="200731" y="737680"/>
                </a:cubicBezTo>
                <a:cubicBezTo>
                  <a:pt x="200730" y="732897"/>
                  <a:pt x="206370" y="732897"/>
                  <a:pt x="209189" y="732897"/>
                </a:cubicBezTo>
                <a:close/>
                <a:moveTo>
                  <a:pt x="228671" y="956665"/>
                </a:moveTo>
                <a:cubicBezTo>
                  <a:pt x="226143" y="956665"/>
                  <a:pt x="226143" y="959056"/>
                  <a:pt x="223617" y="959056"/>
                </a:cubicBezTo>
                <a:cubicBezTo>
                  <a:pt x="223617" y="954274"/>
                  <a:pt x="221090" y="956665"/>
                  <a:pt x="223617" y="949491"/>
                </a:cubicBezTo>
                <a:cubicBezTo>
                  <a:pt x="218563" y="956665"/>
                  <a:pt x="210983" y="954274"/>
                  <a:pt x="205930" y="954274"/>
                </a:cubicBezTo>
                <a:cubicBezTo>
                  <a:pt x="205930" y="949491"/>
                  <a:pt x="208456" y="956665"/>
                  <a:pt x="208456" y="951882"/>
                </a:cubicBezTo>
                <a:cubicBezTo>
                  <a:pt x="208456" y="944708"/>
                  <a:pt x="200876" y="949491"/>
                  <a:pt x="200876" y="944708"/>
                </a:cubicBezTo>
                <a:cubicBezTo>
                  <a:pt x="200876" y="939926"/>
                  <a:pt x="213511" y="951883"/>
                  <a:pt x="216037" y="939925"/>
                </a:cubicBezTo>
                <a:cubicBezTo>
                  <a:pt x="218563" y="944708"/>
                  <a:pt x="218563" y="939925"/>
                  <a:pt x="223617" y="939925"/>
                </a:cubicBezTo>
                <a:cubicBezTo>
                  <a:pt x="223617" y="947100"/>
                  <a:pt x="226144" y="947100"/>
                  <a:pt x="228671" y="956665"/>
                </a:cubicBezTo>
                <a:close/>
                <a:moveTo>
                  <a:pt x="216440" y="765181"/>
                </a:moveTo>
                <a:cubicBezTo>
                  <a:pt x="211338" y="772354"/>
                  <a:pt x="198581" y="772353"/>
                  <a:pt x="193479" y="769962"/>
                </a:cubicBezTo>
                <a:cubicBezTo>
                  <a:pt x="193479" y="765180"/>
                  <a:pt x="203685" y="769963"/>
                  <a:pt x="203685" y="762789"/>
                </a:cubicBezTo>
                <a:cubicBezTo>
                  <a:pt x="203685" y="762789"/>
                  <a:pt x="203684" y="765180"/>
                  <a:pt x="203684" y="767572"/>
                </a:cubicBezTo>
                <a:cubicBezTo>
                  <a:pt x="208787" y="767571"/>
                  <a:pt x="213889" y="760398"/>
                  <a:pt x="216440" y="765181"/>
                </a:cubicBezTo>
                <a:close/>
                <a:moveTo>
                  <a:pt x="218859" y="717749"/>
                </a:moveTo>
                <a:cubicBezTo>
                  <a:pt x="216290" y="722931"/>
                  <a:pt x="211154" y="722931"/>
                  <a:pt x="208585" y="725522"/>
                </a:cubicBezTo>
                <a:cubicBezTo>
                  <a:pt x="208585" y="720340"/>
                  <a:pt x="208585" y="717749"/>
                  <a:pt x="206017" y="717749"/>
                </a:cubicBezTo>
                <a:cubicBezTo>
                  <a:pt x="203450" y="720340"/>
                  <a:pt x="206017" y="722931"/>
                  <a:pt x="206017" y="728113"/>
                </a:cubicBezTo>
                <a:cubicBezTo>
                  <a:pt x="206017" y="728113"/>
                  <a:pt x="206017" y="728113"/>
                  <a:pt x="198314" y="728112"/>
                </a:cubicBezTo>
                <a:lnTo>
                  <a:pt x="198314" y="727516"/>
                </a:lnTo>
                <a:cubicBezTo>
                  <a:pt x="195817" y="719744"/>
                  <a:pt x="193318" y="732698"/>
                  <a:pt x="190820" y="724925"/>
                </a:cubicBezTo>
                <a:cubicBezTo>
                  <a:pt x="188323" y="724925"/>
                  <a:pt x="190821" y="732698"/>
                  <a:pt x="185826" y="730107"/>
                </a:cubicBezTo>
                <a:cubicBezTo>
                  <a:pt x="188323" y="722335"/>
                  <a:pt x="183329" y="730107"/>
                  <a:pt x="183328" y="732698"/>
                </a:cubicBezTo>
                <a:cubicBezTo>
                  <a:pt x="178333" y="735288"/>
                  <a:pt x="183329" y="727516"/>
                  <a:pt x="180831" y="724925"/>
                </a:cubicBezTo>
                <a:cubicBezTo>
                  <a:pt x="173338" y="730107"/>
                  <a:pt x="168343" y="727516"/>
                  <a:pt x="160851" y="727516"/>
                </a:cubicBezTo>
                <a:cubicBezTo>
                  <a:pt x="163349" y="722335"/>
                  <a:pt x="173338" y="724925"/>
                  <a:pt x="175836" y="719744"/>
                </a:cubicBezTo>
                <a:cubicBezTo>
                  <a:pt x="183329" y="724925"/>
                  <a:pt x="188323" y="722335"/>
                  <a:pt x="198314" y="719744"/>
                </a:cubicBezTo>
                <a:lnTo>
                  <a:pt x="198314" y="717749"/>
                </a:lnTo>
                <a:cubicBezTo>
                  <a:pt x="202166" y="715161"/>
                  <a:pt x="205376" y="715808"/>
                  <a:pt x="208585" y="716780"/>
                </a:cubicBezTo>
                <a:cubicBezTo>
                  <a:pt x="211796" y="717749"/>
                  <a:pt x="215005" y="719045"/>
                  <a:pt x="218859" y="717749"/>
                </a:cubicBezTo>
                <a:close/>
                <a:moveTo>
                  <a:pt x="239027" y="1011612"/>
                </a:moveTo>
                <a:cubicBezTo>
                  <a:pt x="239028" y="1004096"/>
                  <a:pt x="231508" y="1006601"/>
                  <a:pt x="231508" y="1011612"/>
                </a:cubicBezTo>
                <a:cubicBezTo>
                  <a:pt x="234014" y="1011612"/>
                  <a:pt x="236521" y="1016623"/>
                  <a:pt x="239027" y="1011612"/>
                </a:cubicBezTo>
                <a:close/>
                <a:moveTo>
                  <a:pt x="239542" y="976991"/>
                </a:moveTo>
                <a:cubicBezTo>
                  <a:pt x="234105" y="974599"/>
                  <a:pt x="234104" y="979382"/>
                  <a:pt x="228666" y="976991"/>
                </a:cubicBezTo>
                <a:cubicBezTo>
                  <a:pt x="228666" y="974599"/>
                  <a:pt x="239542" y="972208"/>
                  <a:pt x="239542" y="976991"/>
                </a:cubicBezTo>
                <a:close/>
                <a:moveTo>
                  <a:pt x="222785" y="725124"/>
                </a:moveTo>
                <a:cubicBezTo>
                  <a:pt x="222483" y="727814"/>
                  <a:pt x="221275" y="730504"/>
                  <a:pt x="218857" y="730504"/>
                </a:cubicBezTo>
                <a:cubicBezTo>
                  <a:pt x="218857" y="725122"/>
                  <a:pt x="221273" y="725122"/>
                  <a:pt x="221274" y="719743"/>
                </a:cubicBezTo>
                <a:cubicBezTo>
                  <a:pt x="222483" y="719744"/>
                  <a:pt x="223087" y="722434"/>
                  <a:pt x="222785" y="725124"/>
                </a:cubicBezTo>
                <a:close/>
                <a:moveTo>
                  <a:pt x="257061" y="1163060"/>
                </a:moveTo>
                <a:cubicBezTo>
                  <a:pt x="254549" y="1163060"/>
                  <a:pt x="249523" y="1160571"/>
                  <a:pt x="247011" y="1165545"/>
                </a:cubicBezTo>
                <a:cubicBezTo>
                  <a:pt x="249524" y="1168033"/>
                  <a:pt x="257061" y="1170522"/>
                  <a:pt x="257061" y="1163060"/>
                </a:cubicBezTo>
                <a:close/>
                <a:moveTo>
                  <a:pt x="254549" y="1098381"/>
                </a:moveTo>
                <a:cubicBezTo>
                  <a:pt x="252036" y="1098381"/>
                  <a:pt x="249523" y="1098381"/>
                  <a:pt x="249523" y="1095892"/>
                </a:cubicBezTo>
                <a:cubicBezTo>
                  <a:pt x="249524" y="1103355"/>
                  <a:pt x="244499" y="1098381"/>
                  <a:pt x="244499" y="1103355"/>
                </a:cubicBezTo>
                <a:cubicBezTo>
                  <a:pt x="247011" y="1105843"/>
                  <a:pt x="257062" y="1108332"/>
                  <a:pt x="254549" y="1098381"/>
                </a:cubicBezTo>
                <a:close/>
                <a:moveTo>
                  <a:pt x="249053" y="1014117"/>
                </a:moveTo>
                <a:cubicBezTo>
                  <a:pt x="246547" y="1019127"/>
                  <a:pt x="241534" y="1014117"/>
                  <a:pt x="241534" y="1019128"/>
                </a:cubicBezTo>
                <a:cubicBezTo>
                  <a:pt x="244041" y="1019128"/>
                  <a:pt x="251560" y="1024138"/>
                  <a:pt x="249053" y="1014117"/>
                </a:cubicBezTo>
                <a:close/>
                <a:moveTo>
                  <a:pt x="255491" y="1081901"/>
                </a:moveTo>
                <a:cubicBezTo>
                  <a:pt x="254549" y="1077236"/>
                  <a:pt x="252036" y="1072261"/>
                  <a:pt x="249524" y="1071017"/>
                </a:cubicBezTo>
                <a:cubicBezTo>
                  <a:pt x="247011" y="1078479"/>
                  <a:pt x="244499" y="1073505"/>
                  <a:pt x="239475" y="1073505"/>
                </a:cubicBezTo>
                <a:cubicBezTo>
                  <a:pt x="239474" y="1080967"/>
                  <a:pt x="241987" y="1080967"/>
                  <a:pt x="239474" y="1085942"/>
                </a:cubicBezTo>
                <a:cubicBezTo>
                  <a:pt x="241986" y="1090918"/>
                  <a:pt x="252036" y="1083456"/>
                  <a:pt x="252036" y="1090918"/>
                </a:cubicBezTo>
                <a:cubicBezTo>
                  <a:pt x="255805" y="1090918"/>
                  <a:pt x="256433" y="1086565"/>
                  <a:pt x="255491" y="1081901"/>
                </a:cubicBezTo>
                <a:close/>
                <a:moveTo>
                  <a:pt x="254549" y="1048630"/>
                </a:moveTo>
                <a:lnTo>
                  <a:pt x="252856" y="1048893"/>
                </a:lnTo>
                <a:lnTo>
                  <a:pt x="254078" y="1046607"/>
                </a:lnTo>
                <a:cubicBezTo>
                  <a:pt x="254392" y="1046296"/>
                  <a:pt x="254549" y="1046763"/>
                  <a:pt x="254549" y="1048630"/>
                </a:cubicBezTo>
                <a:close/>
                <a:moveTo>
                  <a:pt x="236985" y="767571"/>
                </a:moveTo>
                <a:cubicBezTo>
                  <a:pt x="236985" y="774745"/>
                  <a:pt x="226627" y="765180"/>
                  <a:pt x="229216" y="772354"/>
                </a:cubicBezTo>
                <a:cubicBezTo>
                  <a:pt x="224037" y="772353"/>
                  <a:pt x="224037" y="769963"/>
                  <a:pt x="218858" y="772354"/>
                </a:cubicBezTo>
                <a:cubicBezTo>
                  <a:pt x="221447" y="769963"/>
                  <a:pt x="224684" y="767571"/>
                  <a:pt x="227921" y="766376"/>
                </a:cubicBezTo>
                <a:cubicBezTo>
                  <a:pt x="231158" y="765180"/>
                  <a:pt x="234395" y="765180"/>
                  <a:pt x="236985" y="767571"/>
                </a:cubicBezTo>
                <a:close/>
                <a:moveTo>
                  <a:pt x="267111" y="1163059"/>
                </a:moveTo>
                <a:cubicBezTo>
                  <a:pt x="264599" y="1163059"/>
                  <a:pt x="262086" y="1160571"/>
                  <a:pt x="259574" y="1163060"/>
                </a:cubicBezTo>
                <a:cubicBezTo>
                  <a:pt x="259574" y="1165545"/>
                  <a:pt x="259574" y="1168033"/>
                  <a:pt x="262086" y="1170522"/>
                </a:cubicBezTo>
                <a:cubicBezTo>
                  <a:pt x="264599" y="1170522"/>
                  <a:pt x="267111" y="1168033"/>
                  <a:pt x="267111" y="1163059"/>
                </a:cubicBezTo>
                <a:close/>
                <a:moveTo>
                  <a:pt x="246653" y="834530"/>
                </a:moveTo>
                <a:cubicBezTo>
                  <a:pt x="241336" y="832140"/>
                  <a:pt x="243995" y="824966"/>
                  <a:pt x="233360" y="827357"/>
                </a:cubicBezTo>
                <a:cubicBezTo>
                  <a:pt x="233360" y="824966"/>
                  <a:pt x="236018" y="824966"/>
                  <a:pt x="236018" y="824966"/>
                </a:cubicBezTo>
                <a:cubicBezTo>
                  <a:pt x="238677" y="824966"/>
                  <a:pt x="238677" y="822573"/>
                  <a:pt x="236018" y="822572"/>
                </a:cubicBezTo>
                <a:cubicBezTo>
                  <a:pt x="236018" y="820181"/>
                  <a:pt x="241336" y="822572"/>
                  <a:pt x="243994" y="820181"/>
                </a:cubicBezTo>
                <a:cubicBezTo>
                  <a:pt x="243995" y="824966"/>
                  <a:pt x="246653" y="827358"/>
                  <a:pt x="246653" y="834530"/>
                </a:cubicBezTo>
                <a:close/>
                <a:moveTo>
                  <a:pt x="261254" y="1031242"/>
                </a:moveTo>
                <a:cubicBezTo>
                  <a:pt x="261631" y="1032763"/>
                  <a:pt x="261631" y="1034572"/>
                  <a:pt x="261028" y="1036545"/>
                </a:cubicBezTo>
                <a:cubicBezTo>
                  <a:pt x="258610" y="1033912"/>
                  <a:pt x="256193" y="1028652"/>
                  <a:pt x="253776" y="1028652"/>
                </a:cubicBezTo>
                <a:cubicBezTo>
                  <a:pt x="254985" y="1026022"/>
                  <a:pt x="257402" y="1026021"/>
                  <a:pt x="259214" y="1027667"/>
                </a:cubicBezTo>
                <a:cubicBezTo>
                  <a:pt x="260121" y="1028488"/>
                  <a:pt x="260876" y="1029721"/>
                  <a:pt x="261254" y="1031242"/>
                </a:cubicBezTo>
                <a:close/>
                <a:moveTo>
                  <a:pt x="223692" y="478211"/>
                </a:moveTo>
                <a:cubicBezTo>
                  <a:pt x="218857" y="478211"/>
                  <a:pt x="218857" y="473427"/>
                  <a:pt x="216440" y="473428"/>
                </a:cubicBezTo>
                <a:cubicBezTo>
                  <a:pt x="216440" y="472232"/>
                  <a:pt x="218253" y="471036"/>
                  <a:pt x="220065" y="471336"/>
                </a:cubicBezTo>
                <a:cubicBezTo>
                  <a:pt x="221879" y="471634"/>
                  <a:pt x="223691" y="473427"/>
                  <a:pt x="223692" y="478211"/>
                </a:cubicBezTo>
                <a:close/>
                <a:moveTo>
                  <a:pt x="283987" y="1344556"/>
                </a:moveTo>
                <a:cubicBezTo>
                  <a:pt x="281461" y="1349580"/>
                  <a:pt x="281461" y="1344556"/>
                  <a:pt x="283988" y="1352089"/>
                </a:cubicBezTo>
                <a:cubicBezTo>
                  <a:pt x="276408" y="1344556"/>
                  <a:pt x="263774" y="1352090"/>
                  <a:pt x="253667" y="1352089"/>
                </a:cubicBezTo>
                <a:cubicBezTo>
                  <a:pt x="251140" y="1352089"/>
                  <a:pt x="253667" y="1347068"/>
                  <a:pt x="251140" y="1347068"/>
                </a:cubicBezTo>
                <a:cubicBezTo>
                  <a:pt x="253667" y="1354601"/>
                  <a:pt x="241033" y="1344556"/>
                  <a:pt x="238506" y="1352089"/>
                </a:cubicBezTo>
                <a:cubicBezTo>
                  <a:pt x="238506" y="1344556"/>
                  <a:pt x="235980" y="1347068"/>
                  <a:pt x="235980" y="1337023"/>
                </a:cubicBezTo>
                <a:cubicBezTo>
                  <a:pt x="233453" y="1339535"/>
                  <a:pt x="230925" y="1339535"/>
                  <a:pt x="230925" y="1342044"/>
                </a:cubicBezTo>
                <a:cubicBezTo>
                  <a:pt x="228399" y="1342044"/>
                  <a:pt x="233452" y="1337023"/>
                  <a:pt x="230926" y="1332002"/>
                </a:cubicBezTo>
                <a:cubicBezTo>
                  <a:pt x="238506" y="1332002"/>
                  <a:pt x="248613" y="1337023"/>
                  <a:pt x="253667" y="1332001"/>
                </a:cubicBezTo>
                <a:cubicBezTo>
                  <a:pt x="253667" y="1334513"/>
                  <a:pt x="258721" y="1342044"/>
                  <a:pt x="258721" y="1334513"/>
                </a:cubicBezTo>
                <a:cubicBezTo>
                  <a:pt x="261247" y="1334513"/>
                  <a:pt x="261247" y="1337023"/>
                  <a:pt x="261247" y="1339535"/>
                </a:cubicBezTo>
                <a:cubicBezTo>
                  <a:pt x="266301" y="1329492"/>
                  <a:pt x="276408" y="1347068"/>
                  <a:pt x="283987" y="1344556"/>
                </a:cubicBezTo>
                <a:close/>
                <a:moveTo>
                  <a:pt x="241818" y="710179"/>
                </a:moveTo>
                <a:cubicBezTo>
                  <a:pt x="244236" y="714961"/>
                  <a:pt x="239401" y="714961"/>
                  <a:pt x="236985" y="714961"/>
                </a:cubicBezTo>
                <a:cubicBezTo>
                  <a:pt x="239401" y="712570"/>
                  <a:pt x="239401" y="710179"/>
                  <a:pt x="241818" y="710179"/>
                </a:cubicBezTo>
                <a:close/>
                <a:moveTo>
                  <a:pt x="249069" y="762789"/>
                </a:moveTo>
                <a:cubicBezTo>
                  <a:pt x="244235" y="765180"/>
                  <a:pt x="241818" y="762789"/>
                  <a:pt x="236985" y="767571"/>
                </a:cubicBezTo>
                <a:cubicBezTo>
                  <a:pt x="236985" y="765181"/>
                  <a:pt x="236985" y="762789"/>
                  <a:pt x="239401" y="760398"/>
                </a:cubicBezTo>
                <a:cubicBezTo>
                  <a:pt x="241818" y="760398"/>
                  <a:pt x="244235" y="762789"/>
                  <a:pt x="249069" y="762789"/>
                </a:cubicBezTo>
                <a:close/>
                <a:moveTo>
                  <a:pt x="283128" y="1206903"/>
                </a:moveTo>
                <a:cubicBezTo>
                  <a:pt x="283442" y="1205970"/>
                  <a:pt x="283442" y="1205348"/>
                  <a:pt x="282186" y="1205348"/>
                </a:cubicBezTo>
                <a:cubicBezTo>
                  <a:pt x="282186" y="1205348"/>
                  <a:pt x="282186" y="1207836"/>
                  <a:pt x="282186" y="1207836"/>
                </a:cubicBezTo>
                <a:cubicBezTo>
                  <a:pt x="277161" y="1205348"/>
                  <a:pt x="274649" y="1207836"/>
                  <a:pt x="269624" y="1207836"/>
                </a:cubicBezTo>
                <a:cubicBezTo>
                  <a:pt x="269624" y="1207836"/>
                  <a:pt x="269624" y="1207836"/>
                  <a:pt x="269623" y="1202860"/>
                </a:cubicBezTo>
                <a:cubicBezTo>
                  <a:pt x="267111" y="1207836"/>
                  <a:pt x="264599" y="1202860"/>
                  <a:pt x="259574" y="1200374"/>
                </a:cubicBezTo>
                <a:cubicBezTo>
                  <a:pt x="264598" y="1207836"/>
                  <a:pt x="254549" y="1205348"/>
                  <a:pt x="259574" y="1207836"/>
                </a:cubicBezTo>
                <a:cubicBezTo>
                  <a:pt x="262086" y="1207836"/>
                  <a:pt x="267111" y="1202860"/>
                  <a:pt x="267111" y="1212811"/>
                </a:cubicBezTo>
                <a:cubicBezTo>
                  <a:pt x="267111" y="1212811"/>
                  <a:pt x="267111" y="1212811"/>
                  <a:pt x="282186" y="1210322"/>
                </a:cubicBezTo>
                <a:cubicBezTo>
                  <a:pt x="282186" y="1209079"/>
                  <a:pt x="282814" y="1207836"/>
                  <a:pt x="283128" y="1206903"/>
                </a:cubicBezTo>
                <a:close/>
                <a:moveTo>
                  <a:pt x="256320" y="807766"/>
                </a:moveTo>
                <a:cubicBezTo>
                  <a:pt x="256320" y="810249"/>
                  <a:pt x="246280" y="812733"/>
                  <a:pt x="243770" y="807766"/>
                </a:cubicBezTo>
                <a:cubicBezTo>
                  <a:pt x="243770" y="807766"/>
                  <a:pt x="243770" y="810249"/>
                  <a:pt x="243770" y="812732"/>
                </a:cubicBezTo>
                <a:cubicBezTo>
                  <a:pt x="236241" y="802800"/>
                  <a:pt x="223691" y="817698"/>
                  <a:pt x="218671" y="807766"/>
                </a:cubicBezTo>
                <a:cubicBezTo>
                  <a:pt x="216161" y="807766"/>
                  <a:pt x="221181" y="812733"/>
                  <a:pt x="218671" y="815215"/>
                </a:cubicBezTo>
                <a:cubicBezTo>
                  <a:pt x="206121" y="802800"/>
                  <a:pt x="191063" y="820181"/>
                  <a:pt x="178513" y="810249"/>
                </a:cubicBezTo>
                <a:cubicBezTo>
                  <a:pt x="178513" y="807766"/>
                  <a:pt x="181023" y="807766"/>
                  <a:pt x="181023" y="807766"/>
                </a:cubicBezTo>
                <a:cubicBezTo>
                  <a:pt x="181023" y="802800"/>
                  <a:pt x="176003" y="807766"/>
                  <a:pt x="176003" y="812732"/>
                </a:cubicBezTo>
                <a:cubicBezTo>
                  <a:pt x="173493" y="812733"/>
                  <a:pt x="170984" y="815215"/>
                  <a:pt x="168474" y="810249"/>
                </a:cubicBezTo>
                <a:cubicBezTo>
                  <a:pt x="168474" y="815215"/>
                  <a:pt x="163454" y="815215"/>
                  <a:pt x="160944" y="817698"/>
                </a:cubicBezTo>
                <a:cubicBezTo>
                  <a:pt x="160944" y="817698"/>
                  <a:pt x="160945" y="812732"/>
                  <a:pt x="158435" y="812733"/>
                </a:cubicBezTo>
                <a:cubicBezTo>
                  <a:pt x="160944" y="810249"/>
                  <a:pt x="163454" y="810249"/>
                  <a:pt x="168474" y="807766"/>
                </a:cubicBezTo>
                <a:cubicBezTo>
                  <a:pt x="167219" y="806524"/>
                  <a:pt x="165180" y="805593"/>
                  <a:pt x="162826" y="805050"/>
                </a:cubicBezTo>
                <a:lnTo>
                  <a:pt x="161283" y="804970"/>
                </a:lnTo>
                <a:lnTo>
                  <a:pt x="164317" y="802178"/>
                </a:lnTo>
                <a:cubicBezTo>
                  <a:pt x="168787" y="799849"/>
                  <a:pt x="175376" y="800315"/>
                  <a:pt x="173493" y="807766"/>
                </a:cubicBezTo>
                <a:cubicBezTo>
                  <a:pt x="176003" y="805283"/>
                  <a:pt x="176004" y="802800"/>
                  <a:pt x="176003" y="800314"/>
                </a:cubicBezTo>
                <a:cubicBezTo>
                  <a:pt x="181023" y="802800"/>
                  <a:pt x="183533" y="802800"/>
                  <a:pt x="186043" y="795348"/>
                </a:cubicBezTo>
                <a:cubicBezTo>
                  <a:pt x="186043" y="802800"/>
                  <a:pt x="191063" y="797831"/>
                  <a:pt x="188553" y="805283"/>
                </a:cubicBezTo>
                <a:cubicBezTo>
                  <a:pt x="191063" y="805283"/>
                  <a:pt x="191063" y="802800"/>
                  <a:pt x="193573" y="802800"/>
                </a:cubicBezTo>
                <a:cubicBezTo>
                  <a:pt x="193573" y="800314"/>
                  <a:pt x="191063" y="800314"/>
                  <a:pt x="191063" y="800314"/>
                </a:cubicBezTo>
                <a:cubicBezTo>
                  <a:pt x="191063" y="795348"/>
                  <a:pt x="193573" y="802800"/>
                  <a:pt x="198592" y="797831"/>
                </a:cubicBezTo>
                <a:cubicBezTo>
                  <a:pt x="198592" y="800314"/>
                  <a:pt x="196082" y="800314"/>
                  <a:pt x="196082" y="802799"/>
                </a:cubicBezTo>
                <a:cubicBezTo>
                  <a:pt x="198592" y="800314"/>
                  <a:pt x="198592" y="800314"/>
                  <a:pt x="201102" y="800314"/>
                </a:cubicBezTo>
                <a:cubicBezTo>
                  <a:pt x="201102" y="802800"/>
                  <a:pt x="198592" y="802800"/>
                  <a:pt x="198592" y="805283"/>
                </a:cubicBezTo>
                <a:cubicBezTo>
                  <a:pt x="201102" y="805283"/>
                  <a:pt x="206121" y="805283"/>
                  <a:pt x="203613" y="800314"/>
                </a:cubicBezTo>
                <a:cubicBezTo>
                  <a:pt x="208631" y="805283"/>
                  <a:pt x="216161" y="800314"/>
                  <a:pt x="221181" y="795348"/>
                </a:cubicBezTo>
                <a:cubicBezTo>
                  <a:pt x="218671" y="800314"/>
                  <a:pt x="221181" y="800314"/>
                  <a:pt x="221181" y="805283"/>
                </a:cubicBezTo>
                <a:cubicBezTo>
                  <a:pt x="231220" y="807766"/>
                  <a:pt x="243770" y="802799"/>
                  <a:pt x="256320" y="807766"/>
                </a:cubicBezTo>
                <a:close/>
                <a:moveTo>
                  <a:pt x="273824" y="1062427"/>
                </a:moveTo>
                <a:cubicBezTo>
                  <a:pt x="273863" y="1064021"/>
                  <a:pt x="273392" y="1065421"/>
                  <a:pt x="272136" y="1066043"/>
                </a:cubicBezTo>
                <a:cubicBezTo>
                  <a:pt x="272136" y="1066043"/>
                  <a:pt x="272136" y="1061066"/>
                  <a:pt x="272136" y="1058578"/>
                </a:cubicBezTo>
                <a:cubicBezTo>
                  <a:pt x="272136" y="1056092"/>
                  <a:pt x="269623" y="1058578"/>
                  <a:pt x="267111" y="1058578"/>
                </a:cubicBezTo>
                <a:cubicBezTo>
                  <a:pt x="268995" y="1051117"/>
                  <a:pt x="273706" y="1057647"/>
                  <a:pt x="273824" y="1062427"/>
                </a:cubicBezTo>
                <a:close/>
                <a:moveTo>
                  <a:pt x="261153" y="819706"/>
                </a:moveTo>
                <a:cubicBezTo>
                  <a:pt x="258736" y="824966"/>
                  <a:pt x="249068" y="822336"/>
                  <a:pt x="249068" y="817076"/>
                </a:cubicBezTo>
                <a:cubicBezTo>
                  <a:pt x="251485" y="811813"/>
                  <a:pt x="256319" y="822336"/>
                  <a:pt x="261153" y="819706"/>
                </a:cubicBezTo>
                <a:close/>
                <a:moveTo>
                  <a:pt x="269550" y="936632"/>
                </a:moveTo>
                <a:cubicBezTo>
                  <a:pt x="269908" y="937099"/>
                  <a:pt x="269908" y="937877"/>
                  <a:pt x="269274" y="939123"/>
                </a:cubicBezTo>
                <a:cubicBezTo>
                  <a:pt x="266736" y="941614"/>
                  <a:pt x="266735" y="936632"/>
                  <a:pt x="264198" y="936632"/>
                </a:cubicBezTo>
                <a:cubicBezTo>
                  <a:pt x="264198" y="936632"/>
                  <a:pt x="268481" y="935231"/>
                  <a:pt x="269550" y="936632"/>
                </a:cubicBezTo>
                <a:close/>
                <a:moveTo>
                  <a:pt x="258736" y="767572"/>
                </a:moveTo>
                <a:cubicBezTo>
                  <a:pt x="258736" y="774745"/>
                  <a:pt x="249068" y="774745"/>
                  <a:pt x="249069" y="767572"/>
                </a:cubicBezTo>
                <a:cubicBezTo>
                  <a:pt x="249069" y="767572"/>
                  <a:pt x="249069" y="767572"/>
                  <a:pt x="258736" y="767572"/>
                </a:cubicBezTo>
                <a:close/>
                <a:moveTo>
                  <a:pt x="256319" y="707786"/>
                </a:moveTo>
                <a:cubicBezTo>
                  <a:pt x="256319" y="717352"/>
                  <a:pt x="251245" y="707786"/>
                  <a:pt x="248706" y="707786"/>
                </a:cubicBezTo>
                <a:cubicBezTo>
                  <a:pt x="253782" y="710176"/>
                  <a:pt x="246168" y="714962"/>
                  <a:pt x="243631" y="712567"/>
                </a:cubicBezTo>
                <a:cubicBezTo>
                  <a:pt x="243631" y="707786"/>
                  <a:pt x="248706" y="710177"/>
                  <a:pt x="246168" y="703003"/>
                </a:cubicBezTo>
                <a:cubicBezTo>
                  <a:pt x="243630" y="698221"/>
                  <a:pt x="236017" y="707786"/>
                  <a:pt x="230942" y="703003"/>
                </a:cubicBezTo>
                <a:cubicBezTo>
                  <a:pt x="236017" y="700612"/>
                  <a:pt x="238555" y="703003"/>
                  <a:pt x="241092" y="698221"/>
                </a:cubicBezTo>
                <a:cubicBezTo>
                  <a:pt x="241092" y="705394"/>
                  <a:pt x="248706" y="698221"/>
                  <a:pt x="251244" y="700612"/>
                </a:cubicBezTo>
                <a:cubicBezTo>
                  <a:pt x="246168" y="705394"/>
                  <a:pt x="251244" y="710177"/>
                  <a:pt x="256319" y="707786"/>
                </a:cubicBezTo>
                <a:close/>
                <a:moveTo>
                  <a:pt x="272030" y="891923"/>
                </a:moveTo>
                <a:cubicBezTo>
                  <a:pt x="266793" y="889532"/>
                  <a:pt x="261557" y="891923"/>
                  <a:pt x="258938" y="891923"/>
                </a:cubicBezTo>
                <a:cubicBezTo>
                  <a:pt x="256321" y="887141"/>
                  <a:pt x="266793" y="891923"/>
                  <a:pt x="266793" y="882359"/>
                </a:cubicBezTo>
                <a:cubicBezTo>
                  <a:pt x="269412" y="879967"/>
                  <a:pt x="266793" y="889532"/>
                  <a:pt x="272030" y="891923"/>
                </a:cubicBezTo>
                <a:close/>
                <a:moveTo>
                  <a:pt x="261153" y="725721"/>
                </a:moveTo>
                <a:cubicBezTo>
                  <a:pt x="261153" y="728113"/>
                  <a:pt x="256320" y="728113"/>
                  <a:pt x="256320" y="732897"/>
                </a:cubicBezTo>
                <a:cubicBezTo>
                  <a:pt x="253903" y="725721"/>
                  <a:pt x="251486" y="735288"/>
                  <a:pt x="246652" y="735289"/>
                </a:cubicBezTo>
                <a:cubicBezTo>
                  <a:pt x="249069" y="728113"/>
                  <a:pt x="256320" y="728113"/>
                  <a:pt x="261153" y="725721"/>
                </a:cubicBezTo>
                <a:close/>
                <a:moveTo>
                  <a:pt x="276887" y="949088"/>
                </a:moveTo>
                <a:cubicBezTo>
                  <a:pt x="274349" y="949088"/>
                  <a:pt x="264198" y="946596"/>
                  <a:pt x="259122" y="954069"/>
                </a:cubicBezTo>
                <a:cubicBezTo>
                  <a:pt x="259123" y="959052"/>
                  <a:pt x="261660" y="951578"/>
                  <a:pt x="264197" y="954070"/>
                </a:cubicBezTo>
                <a:cubicBezTo>
                  <a:pt x="266736" y="959051"/>
                  <a:pt x="259122" y="954069"/>
                  <a:pt x="259123" y="959052"/>
                </a:cubicBezTo>
                <a:cubicBezTo>
                  <a:pt x="256585" y="956560"/>
                  <a:pt x="259123" y="956560"/>
                  <a:pt x="256584" y="951578"/>
                </a:cubicBezTo>
                <a:cubicBezTo>
                  <a:pt x="254047" y="949087"/>
                  <a:pt x="243896" y="956560"/>
                  <a:pt x="246433" y="949087"/>
                </a:cubicBezTo>
                <a:cubicBezTo>
                  <a:pt x="241359" y="949088"/>
                  <a:pt x="238820" y="951578"/>
                  <a:pt x="238820" y="959052"/>
                </a:cubicBezTo>
                <a:cubicBezTo>
                  <a:pt x="233744" y="959052"/>
                  <a:pt x="238820" y="954069"/>
                  <a:pt x="238820" y="949088"/>
                </a:cubicBezTo>
                <a:cubicBezTo>
                  <a:pt x="233745" y="949087"/>
                  <a:pt x="236282" y="956560"/>
                  <a:pt x="231207" y="954069"/>
                </a:cubicBezTo>
                <a:cubicBezTo>
                  <a:pt x="233745" y="949087"/>
                  <a:pt x="231207" y="949087"/>
                  <a:pt x="231207" y="941614"/>
                </a:cubicBezTo>
                <a:cubicBezTo>
                  <a:pt x="233745" y="939122"/>
                  <a:pt x="236282" y="941614"/>
                  <a:pt x="236282" y="941614"/>
                </a:cubicBezTo>
                <a:cubicBezTo>
                  <a:pt x="238820" y="934141"/>
                  <a:pt x="231207" y="939123"/>
                  <a:pt x="228669" y="936632"/>
                </a:cubicBezTo>
                <a:cubicBezTo>
                  <a:pt x="228669" y="931650"/>
                  <a:pt x="233745" y="936632"/>
                  <a:pt x="233745" y="929159"/>
                </a:cubicBezTo>
                <a:cubicBezTo>
                  <a:pt x="233745" y="934140"/>
                  <a:pt x="236282" y="936632"/>
                  <a:pt x="241359" y="934141"/>
                </a:cubicBezTo>
                <a:cubicBezTo>
                  <a:pt x="241358" y="936632"/>
                  <a:pt x="241358" y="939123"/>
                  <a:pt x="238820" y="939123"/>
                </a:cubicBezTo>
                <a:cubicBezTo>
                  <a:pt x="238820" y="939123"/>
                  <a:pt x="241358" y="939123"/>
                  <a:pt x="241358" y="941614"/>
                </a:cubicBezTo>
                <a:cubicBezTo>
                  <a:pt x="243896" y="941614"/>
                  <a:pt x="243896" y="939123"/>
                  <a:pt x="243896" y="936632"/>
                </a:cubicBezTo>
                <a:cubicBezTo>
                  <a:pt x="248971" y="941614"/>
                  <a:pt x="254046" y="934141"/>
                  <a:pt x="256585" y="941614"/>
                </a:cubicBezTo>
                <a:cubicBezTo>
                  <a:pt x="259123" y="941614"/>
                  <a:pt x="261660" y="936632"/>
                  <a:pt x="264198" y="936632"/>
                </a:cubicBezTo>
                <a:cubicBezTo>
                  <a:pt x="261660" y="939122"/>
                  <a:pt x="261660" y="941614"/>
                  <a:pt x="259123" y="941614"/>
                </a:cubicBezTo>
                <a:cubicBezTo>
                  <a:pt x="259123" y="941614"/>
                  <a:pt x="259123" y="941614"/>
                  <a:pt x="259123" y="944105"/>
                </a:cubicBezTo>
                <a:cubicBezTo>
                  <a:pt x="264198" y="944105"/>
                  <a:pt x="279424" y="939123"/>
                  <a:pt x="276887" y="949088"/>
                </a:cubicBezTo>
                <a:close/>
                <a:moveTo>
                  <a:pt x="294748" y="1200374"/>
                </a:moveTo>
                <a:cubicBezTo>
                  <a:pt x="292235" y="1200374"/>
                  <a:pt x="287211" y="1200373"/>
                  <a:pt x="284699" y="1205348"/>
                </a:cubicBezTo>
                <a:cubicBezTo>
                  <a:pt x="287210" y="1205348"/>
                  <a:pt x="287211" y="1215299"/>
                  <a:pt x="289723" y="1207836"/>
                </a:cubicBezTo>
                <a:cubicBezTo>
                  <a:pt x="284699" y="1205348"/>
                  <a:pt x="297261" y="1207836"/>
                  <a:pt x="294748" y="1200374"/>
                </a:cubicBezTo>
                <a:close/>
                <a:moveTo>
                  <a:pt x="287915" y="1080485"/>
                </a:moveTo>
                <a:cubicBezTo>
                  <a:pt x="287008" y="1081979"/>
                  <a:pt x="285196" y="1083174"/>
                  <a:pt x="283987" y="1083174"/>
                </a:cubicBezTo>
                <a:cubicBezTo>
                  <a:pt x="283988" y="1080783"/>
                  <a:pt x="283988" y="1080783"/>
                  <a:pt x="283988" y="1080783"/>
                </a:cubicBezTo>
                <a:cubicBezTo>
                  <a:pt x="281571" y="1076001"/>
                  <a:pt x="286405" y="1078393"/>
                  <a:pt x="286405" y="1076001"/>
                </a:cubicBezTo>
                <a:cubicBezTo>
                  <a:pt x="288821" y="1077197"/>
                  <a:pt x="288821" y="1078990"/>
                  <a:pt x="287915" y="1080485"/>
                </a:cubicBezTo>
                <a:close/>
                <a:moveTo>
                  <a:pt x="249069" y="481798"/>
                </a:moveTo>
                <a:cubicBezTo>
                  <a:pt x="246652" y="481798"/>
                  <a:pt x="244234" y="479008"/>
                  <a:pt x="239401" y="479008"/>
                </a:cubicBezTo>
                <a:cubicBezTo>
                  <a:pt x="239401" y="476218"/>
                  <a:pt x="241818" y="474823"/>
                  <a:pt x="244234" y="475173"/>
                </a:cubicBezTo>
                <a:cubicBezTo>
                  <a:pt x="246652" y="475521"/>
                  <a:pt x="249068" y="477613"/>
                  <a:pt x="249069" y="481798"/>
                </a:cubicBezTo>
                <a:close/>
                <a:moveTo>
                  <a:pt x="286650" y="1006601"/>
                </a:moveTo>
                <a:cubicBezTo>
                  <a:pt x="281637" y="1014117"/>
                  <a:pt x="274118" y="1004096"/>
                  <a:pt x="269105" y="1014117"/>
                </a:cubicBezTo>
                <a:cubicBezTo>
                  <a:pt x="264092" y="1014117"/>
                  <a:pt x="271611" y="1009106"/>
                  <a:pt x="271612" y="1006601"/>
                </a:cubicBezTo>
                <a:cubicBezTo>
                  <a:pt x="261586" y="1006601"/>
                  <a:pt x="256573" y="1006601"/>
                  <a:pt x="249053" y="1011612"/>
                </a:cubicBezTo>
                <a:cubicBezTo>
                  <a:pt x="256572" y="1014117"/>
                  <a:pt x="266598" y="1016623"/>
                  <a:pt x="274118" y="1019128"/>
                </a:cubicBezTo>
                <a:cubicBezTo>
                  <a:pt x="274118" y="1024138"/>
                  <a:pt x="266598" y="1019128"/>
                  <a:pt x="269105" y="1026643"/>
                </a:cubicBezTo>
                <a:cubicBezTo>
                  <a:pt x="264092" y="1019128"/>
                  <a:pt x="254066" y="1029149"/>
                  <a:pt x="251560" y="1021633"/>
                </a:cubicBezTo>
                <a:cubicBezTo>
                  <a:pt x="251560" y="1021633"/>
                  <a:pt x="251560" y="1024138"/>
                  <a:pt x="249053" y="1024138"/>
                </a:cubicBezTo>
                <a:cubicBezTo>
                  <a:pt x="249053" y="1024138"/>
                  <a:pt x="249053" y="1024138"/>
                  <a:pt x="251560" y="1024138"/>
                </a:cubicBezTo>
                <a:cubicBezTo>
                  <a:pt x="246547" y="1031654"/>
                  <a:pt x="244041" y="1019128"/>
                  <a:pt x="239028" y="1021632"/>
                </a:cubicBezTo>
                <a:cubicBezTo>
                  <a:pt x="239027" y="1034159"/>
                  <a:pt x="229002" y="1024138"/>
                  <a:pt x="221482" y="1031654"/>
                </a:cubicBezTo>
                <a:cubicBezTo>
                  <a:pt x="221483" y="1029149"/>
                  <a:pt x="223989" y="1026643"/>
                  <a:pt x="226495" y="1026644"/>
                </a:cubicBezTo>
                <a:cubicBezTo>
                  <a:pt x="223989" y="1024138"/>
                  <a:pt x="221482" y="1026644"/>
                  <a:pt x="218976" y="1024138"/>
                </a:cubicBezTo>
                <a:cubicBezTo>
                  <a:pt x="213963" y="1031654"/>
                  <a:pt x="203937" y="1026643"/>
                  <a:pt x="198925" y="1034159"/>
                </a:cubicBezTo>
                <a:cubicBezTo>
                  <a:pt x="196418" y="1034159"/>
                  <a:pt x="193912" y="1034159"/>
                  <a:pt x="193912" y="1029148"/>
                </a:cubicBezTo>
                <a:cubicBezTo>
                  <a:pt x="188899" y="1029149"/>
                  <a:pt x="191405" y="1036664"/>
                  <a:pt x="186392" y="1036664"/>
                </a:cubicBezTo>
                <a:cubicBezTo>
                  <a:pt x="186392" y="1031654"/>
                  <a:pt x="191405" y="1031654"/>
                  <a:pt x="191405" y="1026644"/>
                </a:cubicBezTo>
                <a:cubicBezTo>
                  <a:pt x="186392" y="1021633"/>
                  <a:pt x="183886" y="1026643"/>
                  <a:pt x="178873" y="1026643"/>
                </a:cubicBezTo>
                <a:cubicBezTo>
                  <a:pt x="173860" y="1026643"/>
                  <a:pt x="178873" y="1031653"/>
                  <a:pt x="176367" y="1034159"/>
                </a:cubicBezTo>
                <a:cubicBezTo>
                  <a:pt x="176366" y="1031654"/>
                  <a:pt x="168848" y="1034159"/>
                  <a:pt x="171354" y="1026643"/>
                </a:cubicBezTo>
                <a:cubicBezTo>
                  <a:pt x="166341" y="1026643"/>
                  <a:pt x="166341" y="1029149"/>
                  <a:pt x="161328" y="1026644"/>
                </a:cubicBezTo>
                <a:cubicBezTo>
                  <a:pt x="156315" y="1021633"/>
                  <a:pt x="146290" y="1016623"/>
                  <a:pt x="143783" y="1026643"/>
                </a:cubicBezTo>
                <a:cubicBezTo>
                  <a:pt x="141277" y="1024138"/>
                  <a:pt x="133758" y="1024138"/>
                  <a:pt x="128744" y="1026644"/>
                </a:cubicBezTo>
                <a:cubicBezTo>
                  <a:pt x="126238" y="1026643"/>
                  <a:pt x="131251" y="1024138"/>
                  <a:pt x="128745" y="1019127"/>
                </a:cubicBezTo>
                <a:cubicBezTo>
                  <a:pt x="138770" y="1026643"/>
                  <a:pt x="143783" y="1021632"/>
                  <a:pt x="151302" y="1014117"/>
                </a:cubicBezTo>
                <a:cubicBezTo>
                  <a:pt x="148797" y="1021633"/>
                  <a:pt x="168848" y="1019128"/>
                  <a:pt x="171354" y="1014117"/>
                </a:cubicBezTo>
                <a:cubicBezTo>
                  <a:pt x="171354" y="1011612"/>
                  <a:pt x="168847" y="1011612"/>
                  <a:pt x="168848" y="1009106"/>
                </a:cubicBezTo>
                <a:cubicBezTo>
                  <a:pt x="163835" y="1016623"/>
                  <a:pt x="161328" y="1011612"/>
                  <a:pt x="156315" y="1016623"/>
                </a:cubicBezTo>
                <a:cubicBezTo>
                  <a:pt x="156315" y="1016623"/>
                  <a:pt x="156315" y="1016623"/>
                  <a:pt x="156315" y="1009107"/>
                </a:cubicBezTo>
                <a:cubicBezTo>
                  <a:pt x="148797" y="1009107"/>
                  <a:pt x="143784" y="1009107"/>
                  <a:pt x="143784" y="1019127"/>
                </a:cubicBezTo>
                <a:cubicBezTo>
                  <a:pt x="136264" y="1019127"/>
                  <a:pt x="138771" y="1009106"/>
                  <a:pt x="131251" y="1009106"/>
                </a:cubicBezTo>
                <a:cubicBezTo>
                  <a:pt x="126238" y="1014117"/>
                  <a:pt x="118719" y="1016623"/>
                  <a:pt x="116213" y="1019128"/>
                </a:cubicBezTo>
                <a:lnTo>
                  <a:pt x="116213" y="1024138"/>
                </a:lnTo>
                <a:lnTo>
                  <a:pt x="101174" y="1024138"/>
                </a:lnTo>
                <a:cubicBezTo>
                  <a:pt x="96162" y="1024138"/>
                  <a:pt x="96161" y="1029149"/>
                  <a:pt x="96161" y="1031654"/>
                </a:cubicBezTo>
                <a:cubicBezTo>
                  <a:pt x="91148" y="1031654"/>
                  <a:pt x="93654" y="1026643"/>
                  <a:pt x="93654" y="1021633"/>
                </a:cubicBezTo>
                <a:cubicBezTo>
                  <a:pt x="101174" y="1021633"/>
                  <a:pt x="106187" y="1021632"/>
                  <a:pt x="111199" y="1021633"/>
                </a:cubicBezTo>
                <a:cubicBezTo>
                  <a:pt x="111200" y="1009107"/>
                  <a:pt x="101173" y="1011612"/>
                  <a:pt x="98667" y="1016622"/>
                </a:cubicBezTo>
                <a:cubicBezTo>
                  <a:pt x="96161" y="1016623"/>
                  <a:pt x="96161" y="1011612"/>
                  <a:pt x="96161" y="1009107"/>
                </a:cubicBezTo>
                <a:cubicBezTo>
                  <a:pt x="91148" y="1009107"/>
                  <a:pt x="91148" y="1009107"/>
                  <a:pt x="83628" y="1009107"/>
                </a:cubicBezTo>
                <a:cubicBezTo>
                  <a:pt x="83628" y="1009107"/>
                  <a:pt x="83628" y="1009107"/>
                  <a:pt x="83629" y="1001591"/>
                </a:cubicBezTo>
                <a:cubicBezTo>
                  <a:pt x="88642" y="999085"/>
                  <a:pt x="88642" y="1004096"/>
                  <a:pt x="93655" y="1004096"/>
                </a:cubicBezTo>
                <a:cubicBezTo>
                  <a:pt x="98668" y="1004096"/>
                  <a:pt x="93655" y="1001591"/>
                  <a:pt x="93655" y="996580"/>
                </a:cubicBezTo>
                <a:cubicBezTo>
                  <a:pt x="98668" y="994075"/>
                  <a:pt x="101174" y="999086"/>
                  <a:pt x="106186" y="996580"/>
                </a:cubicBezTo>
                <a:cubicBezTo>
                  <a:pt x="103680" y="999085"/>
                  <a:pt x="101174" y="1001590"/>
                  <a:pt x="98668" y="1004096"/>
                </a:cubicBezTo>
                <a:cubicBezTo>
                  <a:pt x="98668" y="1006601"/>
                  <a:pt x="101173" y="1006601"/>
                  <a:pt x="103680" y="1009107"/>
                </a:cubicBezTo>
                <a:cubicBezTo>
                  <a:pt x="106186" y="1006601"/>
                  <a:pt x="106186" y="1001591"/>
                  <a:pt x="111199" y="1001590"/>
                </a:cubicBezTo>
                <a:cubicBezTo>
                  <a:pt x="111200" y="999085"/>
                  <a:pt x="106187" y="994075"/>
                  <a:pt x="108693" y="991570"/>
                </a:cubicBezTo>
                <a:cubicBezTo>
                  <a:pt x="111200" y="994074"/>
                  <a:pt x="121225" y="996580"/>
                  <a:pt x="123731" y="991570"/>
                </a:cubicBezTo>
                <a:cubicBezTo>
                  <a:pt x="126238" y="996580"/>
                  <a:pt x="123732" y="999086"/>
                  <a:pt x="121225" y="1001591"/>
                </a:cubicBezTo>
                <a:cubicBezTo>
                  <a:pt x="123731" y="1006601"/>
                  <a:pt x="126238" y="1004096"/>
                  <a:pt x="128745" y="1001590"/>
                </a:cubicBezTo>
                <a:cubicBezTo>
                  <a:pt x="128745" y="996580"/>
                  <a:pt x="126238" y="996580"/>
                  <a:pt x="126238" y="991569"/>
                </a:cubicBezTo>
                <a:cubicBezTo>
                  <a:pt x="131251" y="999086"/>
                  <a:pt x="136264" y="994075"/>
                  <a:pt x="141276" y="991569"/>
                </a:cubicBezTo>
                <a:cubicBezTo>
                  <a:pt x="143784" y="999085"/>
                  <a:pt x="148796" y="999085"/>
                  <a:pt x="151302" y="1001590"/>
                </a:cubicBezTo>
                <a:cubicBezTo>
                  <a:pt x="153809" y="1001590"/>
                  <a:pt x="153809" y="996580"/>
                  <a:pt x="156315" y="994074"/>
                </a:cubicBezTo>
                <a:cubicBezTo>
                  <a:pt x="153809" y="1006601"/>
                  <a:pt x="193912" y="1009107"/>
                  <a:pt x="178873" y="996580"/>
                </a:cubicBezTo>
                <a:cubicBezTo>
                  <a:pt x="176366" y="994075"/>
                  <a:pt x="186392" y="999085"/>
                  <a:pt x="183885" y="994074"/>
                </a:cubicBezTo>
                <a:cubicBezTo>
                  <a:pt x="183886" y="996580"/>
                  <a:pt x="186392" y="1001590"/>
                  <a:pt x="191405" y="1001590"/>
                </a:cubicBezTo>
                <a:cubicBezTo>
                  <a:pt x="193912" y="1001591"/>
                  <a:pt x="193912" y="999086"/>
                  <a:pt x="196418" y="996580"/>
                </a:cubicBezTo>
                <a:cubicBezTo>
                  <a:pt x="196418" y="999086"/>
                  <a:pt x="201431" y="999086"/>
                  <a:pt x="203937" y="999085"/>
                </a:cubicBezTo>
                <a:cubicBezTo>
                  <a:pt x="206444" y="994074"/>
                  <a:pt x="201431" y="994075"/>
                  <a:pt x="201431" y="994075"/>
                </a:cubicBezTo>
                <a:cubicBezTo>
                  <a:pt x="203937" y="986559"/>
                  <a:pt x="206444" y="999085"/>
                  <a:pt x="208950" y="999085"/>
                </a:cubicBezTo>
                <a:cubicBezTo>
                  <a:pt x="208950" y="996580"/>
                  <a:pt x="213963" y="991570"/>
                  <a:pt x="211457" y="991570"/>
                </a:cubicBezTo>
                <a:cubicBezTo>
                  <a:pt x="213963" y="994074"/>
                  <a:pt x="231508" y="1011612"/>
                  <a:pt x="236521" y="994074"/>
                </a:cubicBezTo>
                <a:cubicBezTo>
                  <a:pt x="239027" y="996580"/>
                  <a:pt x="244040" y="994074"/>
                  <a:pt x="244041" y="1004096"/>
                </a:cubicBezTo>
                <a:cubicBezTo>
                  <a:pt x="249054" y="999086"/>
                  <a:pt x="251560" y="996580"/>
                  <a:pt x="251560" y="1004096"/>
                </a:cubicBezTo>
                <a:cubicBezTo>
                  <a:pt x="259079" y="999085"/>
                  <a:pt x="266598" y="1006601"/>
                  <a:pt x="269105" y="996580"/>
                </a:cubicBezTo>
                <a:cubicBezTo>
                  <a:pt x="269105" y="996580"/>
                  <a:pt x="274118" y="1006601"/>
                  <a:pt x="274118" y="999085"/>
                </a:cubicBezTo>
                <a:cubicBezTo>
                  <a:pt x="274118" y="1009107"/>
                  <a:pt x="281637" y="1006601"/>
                  <a:pt x="286650" y="1006601"/>
                </a:cubicBezTo>
                <a:close/>
                <a:moveTo>
                  <a:pt x="297260" y="1150620"/>
                </a:moveTo>
                <a:cubicBezTo>
                  <a:pt x="294748" y="1150620"/>
                  <a:pt x="284698" y="1148132"/>
                  <a:pt x="287210" y="1155597"/>
                </a:cubicBezTo>
                <a:cubicBezTo>
                  <a:pt x="292235" y="1153109"/>
                  <a:pt x="294748" y="1158082"/>
                  <a:pt x="297260" y="1150620"/>
                </a:cubicBezTo>
                <a:close/>
                <a:moveTo>
                  <a:pt x="306948" y="1275684"/>
                </a:moveTo>
                <a:cubicBezTo>
                  <a:pt x="306948" y="1282857"/>
                  <a:pt x="304531" y="1273292"/>
                  <a:pt x="304532" y="1280466"/>
                </a:cubicBezTo>
                <a:cubicBezTo>
                  <a:pt x="302115" y="1282857"/>
                  <a:pt x="302115" y="1278075"/>
                  <a:pt x="299697" y="1280466"/>
                </a:cubicBezTo>
                <a:cubicBezTo>
                  <a:pt x="299697" y="1278075"/>
                  <a:pt x="304532" y="1275684"/>
                  <a:pt x="306948" y="1275684"/>
                </a:cubicBezTo>
                <a:close/>
                <a:moveTo>
                  <a:pt x="293654" y="1055674"/>
                </a:moveTo>
                <a:cubicBezTo>
                  <a:pt x="288821" y="1055674"/>
                  <a:pt x="286404" y="1050892"/>
                  <a:pt x="283987" y="1050892"/>
                </a:cubicBezTo>
                <a:cubicBezTo>
                  <a:pt x="283987" y="1049697"/>
                  <a:pt x="286404" y="1049696"/>
                  <a:pt x="288820" y="1050592"/>
                </a:cubicBezTo>
                <a:cubicBezTo>
                  <a:pt x="291238" y="1051491"/>
                  <a:pt x="293655" y="1053283"/>
                  <a:pt x="293654" y="1055674"/>
                </a:cubicBezTo>
                <a:close/>
                <a:moveTo>
                  <a:pt x="269613" y="700612"/>
                </a:moveTo>
                <a:cubicBezTo>
                  <a:pt x="269613" y="703003"/>
                  <a:pt x="264296" y="703003"/>
                  <a:pt x="266954" y="707788"/>
                </a:cubicBezTo>
                <a:cubicBezTo>
                  <a:pt x="264296" y="703003"/>
                  <a:pt x="258978" y="710179"/>
                  <a:pt x="256319" y="705394"/>
                </a:cubicBezTo>
                <a:cubicBezTo>
                  <a:pt x="258979" y="700612"/>
                  <a:pt x="261637" y="703003"/>
                  <a:pt x="269613" y="700612"/>
                </a:cubicBezTo>
                <a:close/>
                <a:moveTo>
                  <a:pt x="276864" y="807201"/>
                </a:moveTo>
                <a:cubicBezTo>
                  <a:pt x="276864" y="812325"/>
                  <a:pt x="266506" y="817449"/>
                  <a:pt x="274274" y="820011"/>
                </a:cubicBezTo>
                <a:cubicBezTo>
                  <a:pt x="269096" y="822573"/>
                  <a:pt x="266506" y="812325"/>
                  <a:pt x="263917" y="820011"/>
                </a:cubicBezTo>
                <a:cubicBezTo>
                  <a:pt x="263916" y="814887"/>
                  <a:pt x="263917" y="809763"/>
                  <a:pt x="258737" y="807201"/>
                </a:cubicBezTo>
                <a:cubicBezTo>
                  <a:pt x="261327" y="809763"/>
                  <a:pt x="263917" y="809763"/>
                  <a:pt x="263917" y="809763"/>
                </a:cubicBezTo>
                <a:cubicBezTo>
                  <a:pt x="265211" y="807201"/>
                  <a:pt x="266506" y="806560"/>
                  <a:pt x="268448" y="806560"/>
                </a:cubicBezTo>
                <a:cubicBezTo>
                  <a:pt x="270391" y="806560"/>
                  <a:pt x="272980" y="807201"/>
                  <a:pt x="276864" y="807201"/>
                </a:cubicBezTo>
                <a:close/>
                <a:moveTo>
                  <a:pt x="286531" y="936963"/>
                </a:moveTo>
                <a:cubicBezTo>
                  <a:pt x="284114" y="934172"/>
                  <a:pt x="284115" y="939753"/>
                  <a:pt x="279281" y="936963"/>
                </a:cubicBezTo>
                <a:cubicBezTo>
                  <a:pt x="278072" y="934172"/>
                  <a:pt x="280490" y="932779"/>
                  <a:pt x="282907" y="932780"/>
                </a:cubicBezTo>
                <a:cubicBezTo>
                  <a:pt x="285323" y="932779"/>
                  <a:pt x="287740" y="934172"/>
                  <a:pt x="286531" y="936963"/>
                </a:cubicBezTo>
                <a:close/>
                <a:moveTo>
                  <a:pt x="302286" y="1165545"/>
                </a:moveTo>
                <a:cubicBezTo>
                  <a:pt x="299773" y="1160571"/>
                  <a:pt x="299773" y="1160571"/>
                  <a:pt x="292235" y="1158083"/>
                </a:cubicBezTo>
                <a:cubicBezTo>
                  <a:pt x="287211" y="1165545"/>
                  <a:pt x="274648" y="1158083"/>
                  <a:pt x="269624" y="1163059"/>
                </a:cubicBezTo>
                <a:cubicBezTo>
                  <a:pt x="272136" y="1168033"/>
                  <a:pt x="274648" y="1163059"/>
                  <a:pt x="277161" y="1170522"/>
                </a:cubicBezTo>
                <a:cubicBezTo>
                  <a:pt x="284698" y="1165545"/>
                  <a:pt x="292235" y="1173010"/>
                  <a:pt x="297260" y="1163060"/>
                </a:cubicBezTo>
                <a:cubicBezTo>
                  <a:pt x="297260" y="1168033"/>
                  <a:pt x="302285" y="1170522"/>
                  <a:pt x="302286" y="1165545"/>
                </a:cubicBezTo>
                <a:close/>
                <a:moveTo>
                  <a:pt x="276864" y="735286"/>
                </a:moveTo>
                <a:cubicBezTo>
                  <a:pt x="276864" y="737680"/>
                  <a:pt x="272031" y="742462"/>
                  <a:pt x="276864" y="742462"/>
                </a:cubicBezTo>
                <a:cubicBezTo>
                  <a:pt x="274447" y="749636"/>
                  <a:pt x="269613" y="730504"/>
                  <a:pt x="276864" y="735286"/>
                </a:cubicBezTo>
                <a:close/>
                <a:moveTo>
                  <a:pt x="276864" y="728113"/>
                </a:moveTo>
                <a:cubicBezTo>
                  <a:pt x="268887" y="725721"/>
                  <a:pt x="274205" y="730504"/>
                  <a:pt x="268888" y="735289"/>
                </a:cubicBezTo>
                <a:cubicBezTo>
                  <a:pt x="266229" y="732897"/>
                  <a:pt x="271547" y="728113"/>
                  <a:pt x="263570" y="732897"/>
                </a:cubicBezTo>
                <a:cubicBezTo>
                  <a:pt x="263570" y="730504"/>
                  <a:pt x="263570" y="728113"/>
                  <a:pt x="263570" y="728113"/>
                </a:cubicBezTo>
                <a:cubicBezTo>
                  <a:pt x="263570" y="725721"/>
                  <a:pt x="268887" y="728113"/>
                  <a:pt x="268887" y="723331"/>
                </a:cubicBezTo>
                <a:cubicBezTo>
                  <a:pt x="271546" y="725721"/>
                  <a:pt x="276864" y="723331"/>
                  <a:pt x="276864" y="728113"/>
                </a:cubicBezTo>
                <a:close/>
                <a:moveTo>
                  <a:pt x="279945" y="762663"/>
                </a:moveTo>
                <a:lnTo>
                  <a:pt x="279130" y="762789"/>
                </a:lnTo>
                <a:cubicBezTo>
                  <a:pt x="279130" y="762191"/>
                  <a:pt x="279452" y="762191"/>
                  <a:pt x="279852" y="762528"/>
                </a:cubicBezTo>
                <a:close/>
                <a:moveTo>
                  <a:pt x="286533" y="857249"/>
                </a:moveTo>
                <a:cubicBezTo>
                  <a:pt x="286533" y="864423"/>
                  <a:pt x="279281" y="857249"/>
                  <a:pt x="281698" y="864423"/>
                </a:cubicBezTo>
                <a:cubicBezTo>
                  <a:pt x="276864" y="866814"/>
                  <a:pt x="281698" y="857249"/>
                  <a:pt x="286533" y="857249"/>
                </a:cubicBezTo>
                <a:close/>
                <a:moveTo>
                  <a:pt x="286533" y="852467"/>
                </a:moveTo>
                <a:cubicBezTo>
                  <a:pt x="286533" y="857249"/>
                  <a:pt x="281699" y="854858"/>
                  <a:pt x="281699" y="854858"/>
                </a:cubicBezTo>
                <a:cubicBezTo>
                  <a:pt x="281699" y="850073"/>
                  <a:pt x="276865" y="852467"/>
                  <a:pt x="276864" y="847682"/>
                </a:cubicBezTo>
                <a:cubicBezTo>
                  <a:pt x="281699" y="847682"/>
                  <a:pt x="281699" y="854858"/>
                  <a:pt x="286533" y="852467"/>
                </a:cubicBezTo>
                <a:close/>
                <a:moveTo>
                  <a:pt x="307310" y="1130719"/>
                </a:moveTo>
                <a:cubicBezTo>
                  <a:pt x="302286" y="1125745"/>
                  <a:pt x="307310" y="1120768"/>
                  <a:pt x="302285" y="1123257"/>
                </a:cubicBezTo>
                <a:cubicBezTo>
                  <a:pt x="302285" y="1123257"/>
                  <a:pt x="302286" y="1128233"/>
                  <a:pt x="302286" y="1128233"/>
                </a:cubicBezTo>
                <a:cubicBezTo>
                  <a:pt x="302286" y="1125745"/>
                  <a:pt x="299773" y="1125745"/>
                  <a:pt x="299773" y="1128233"/>
                </a:cubicBezTo>
                <a:cubicBezTo>
                  <a:pt x="299773" y="1130719"/>
                  <a:pt x="304798" y="1128233"/>
                  <a:pt x="307310" y="1130719"/>
                </a:cubicBezTo>
                <a:close/>
                <a:moveTo>
                  <a:pt x="311781" y="1195573"/>
                </a:moveTo>
                <a:cubicBezTo>
                  <a:pt x="309365" y="1200356"/>
                  <a:pt x="302114" y="1186006"/>
                  <a:pt x="309365" y="1188398"/>
                </a:cubicBezTo>
                <a:cubicBezTo>
                  <a:pt x="309365" y="1190791"/>
                  <a:pt x="309365" y="1193182"/>
                  <a:pt x="311781" y="1195573"/>
                </a:cubicBezTo>
                <a:close/>
                <a:moveTo>
                  <a:pt x="276864" y="673108"/>
                </a:moveTo>
                <a:cubicBezTo>
                  <a:pt x="276864" y="677894"/>
                  <a:pt x="274447" y="673109"/>
                  <a:pt x="269613" y="677894"/>
                </a:cubicBezTo>
                <a:cubicBezTo>
                  <a:pt x="267197" y="677894"/>
                  <a:pt x="274447" y="668327"/>
                  <a:pt x="276864" y="673108"/>
                </a:cubicBezTo>
                <a:close/>
                <a:moveTo>
                  <a:pt x="279281" y="700612"/>
                </a:moveTo>
                <a:cubicBezTo>
                  <a:pt x="274447" y="695562"/>
                  <a:pt x="274447" y="690514"/>
                  <a:pt x="267197" y="695562"/>
                </a:cubicBezTo>
                <a:cubicBezTo>
                  <a:pt x="269613" y="687989"/>
                  <a:pt x="276864" y="687989"/>
                  <a:pt x="276864" y="677894"/>
                </a:cubicBezTo>
                <a:cubicBezTo>
                  <a:pt x="279280" y="682942"/>
                  <a:pt x="276864" y="693039"/>
                  <a:pt x="279281" y="700612"/>
                </a:cubicBezTo>
                <a:close/>
                <a:moveTo>
                  <a:pt x="288949" y="834531"/>
                </a:moveTo>
                <a:cubicBezTo>
                  <a:pt x="284116" y="836922"/>
                  <a:pt x="281698" y="841704"/>
                  <a:pt x="279281" y="839313"/>
                </a:cubicBezTo>
                <a:cubicBezTo>
                  <a:pt x="279281" y="836922"/>
                  <a:pt x="281698" y="836922"/>
                  <a:pt x="281698" y="836922"/>
                </a:cubicBezTo>
                <a:cubicBezTo>
                  <a:pt x="284116" y="836922"/>
                  <a:pt x="284116" y="834531"/>
                  <a:pt x="284116" y="832140"/>
                </a:cubicBezTo>
                <a:cubicBezTo>
                  <a:pt x="286532" y="829748"/>
                  <a:pt x="286533" y="834531"/>
                  <a:pt x="288949" y="834531"/>
                </a:cubicBezTo>
                <a:close/>
                <a:moveTo>
                  <a:pt x="281697" y="707786"/>
                </a:moveTo>
                <a:cubicBezTo>
                  <a:pt x="281697" y="710177"/>
                  <a:pt x="279281" y="707785"/>
                  <a:pt x="276864" y="710177"/>
                </a:cubicBezTo>
                <a:lnTo>
                  <a:pt x="276864" y="708981"/>
                </a:lnTo>
                <a:cubicBezTo>
                  <a:pt x="277468" y="707186"/>
                  <a:pt x="278072" y="705394"/>
                  <a:pt x="276864" y="705394"/>
                </a:cubicBezTo>
                <a:cubicBezTo>
                  <a:pt x="274447" y="704198"/>
                  <a:pt x="275655" y="704199"/>
                  <a:pt x="277468" y="704795"/>
                </a:cubicBezTo>
                <a:cubicBezTo>
                  <a:pt x="279281" y="705394"/>
                  <a:pt x="281697" y="706590"/>
                  <a:pt x="281697" y="707786"/>
                </a:cubicBezTo>
                <a:close/>
                <a:moveTo>
                  <a:pt x="306948" y="1068828"/>
                </a:moveTo>
                <a:cubicBezTo>
                  <a:pt x="301510" y="1068828"/>
                  <a:pt x="301510" y="1064046"/>
                  <a:pt x="296072" y="1061652"/>
                </a:cubicBezTo>
                <a:cubicBezTo>
                  <a:pt x="296072" y="1059261"/>
                  <a:pt x="298792" y="1059260"/>
                  <a:pt x="301510" y="1059260"/>
                </a:cubicBezTo>
                <a:cubicBezTo>
                  <a:pt x="304229" y="1061652"/>
                  <a:pt x="306948" y="1064046"/>
                  <a:pt x="306948" y="1068828"/>
                </a:cubicBezTo>
                <a:close/>
                <a:moveTo>
                  <a:pt x="309364" y="1093937"/>
                </a:moveTo>
                <a:cubicBezTo>
                  <a:pt x="309364" y="1101110"/>
                  <a:pt x="304531" y="1101110"/>
                  <a:pt x="302114" y="1098720"/>
                </a:cubicBezTo>
                <a:cubicBezTo>
                  <a:pt x="302114" y="1096328"/>
                  <a:pt x="304532" y="1093937"/>
                  <a:pt x="309364" y="1093937"/>
                </a:cubicBezTo>
                <a:close/>
                <a:moveTo>
                  <a:pt x="284114" y="719943"/>
                </a:moveTo>
                <a:cubicBezTo>
                  <a:pt x="284114" y="722534"/>
                  <a:pt x="284114" y="722534"/>
                  <a:pt x="279281" y="722534"/>
                </a:cubicBezTo>
                <a:cubicBezTo>
                  <a:pt x="279281" y="722534"/>
                  <a:pt x="279281" y="722534"/>
                  <a:pt x="284113" y="727716"/>
                </a:cubicBezTo>
                <a:cubicBezTo>
                  <a:pt x="281697" y="732897"/>
                  <a:pt x="281698" y="722534"/>
                  <a:pt x="276863" y="727716"/>
                </a:cubicBezTo>
                <a:cubicBezTo>
                  <a:pt x="276863" y="722534"/>
                  <a:pt x="279281" y="722534"/>
                  <a:pt x="276863" y="719943"/>
                </a:cubicBezTo>
                <a:cubicBezTo>
                  <a:pt x="279281" y="721239"/>
                  <a:pt x="280489" y="720590"/>
                  <a:pt x="281395" y="719943"/>
                </a:cubicBezTo>
                <a:cubicBezTo>
                  <a:pt x="282301" y="719295"/>
                  <a:pt x="282905" y="718648"/>
                  <a:pt x="284114" y="719943"/>
                </a:cubicBezTo>
                <a:close/>
                <a:moveTo>
                  <a:pt x="313318" y="1132585"/>
                </a:moveTo>
                <a:cubicBezTo>
                  <a:pt x="312807" y="1131963"/>
                  <a:pt x="311708" y="1131964"/>
                  <a:pt x="309823" y="1133207"/>
                </a:cubicBezTo>
                <a:cubicBezTo>
                  <a:pt x="312335" y="1133207"/>
                  <a:pt x="312335" y="1133207"/>
                  <a:pt x="312335" y="1135695"/>
                </a:cubicBezTo>
                <a:cubicBezTo>
                  <a:pt x="309823" y="1138184"/>
                  <a:pt x="307310" y="1135695"/>
                  <a:pt x="307311" y="1138184"/>
                </a:cubicBezTo>
                <a:cubicBezTo>
                  <a:pt x="311080" y="1141914"/>
                  <a:pt x="314848" y="1134452"/>
                  <a:pt x="313318" y="1132585"/>
                </a:cubicBezTo>
                <a:close/>
                <a:moveTo>
                  <a:pt x="306948" y="1016215"/>
                </a:moveTo>
                <a:cubicBezTo>
                  <a:pt x="304289" y="1021000"/>
                  <a:pt x="298972" y="1021000"/>
                  <a:pt x="293655" y="1023391"/>
                </a:cubicBezTo>
                <a:cubicBezTo>
                  <a:pt x="293655" y="1016215"/>
                  <a:pt x="304290" y="1016215"/>
                  <a:pt x="306948" y="1016215"/>
                </a:cubicBezTo>
                <a:close/>
                <a:moveTo>
                  <a:pt x="307208" y="1006877"/>
                </a:moveTo>
                <a:cubicBezTo>
                  <a:pt x="307208" y="1009268"/>
                  <a:pt x="299231" y="1009268"/>
                  <a:pt x="304549" y="1011660"/>
                </a:cubicBezTo>
                <a:cubicBezTo>
                  <a:pt x="301890" y="1014051"/>
                  <a:pt x="296573" y="1009268"/>
                  <a:pt x="293914" y="1009268"/>
                </a:cubicBezTo>
                <a:cubicBezTo>
                  <a:pt x="296573" y="1004485"/>
                  <a:pt x="293914" y="1006877"/>
                  <a:pt x="293915" y="1002094"/>
                </a:cubicBezTo>
                <a:cubicBezTo>
                  <a:pt x="296573" y="1006877"/>
                  <a:pt x="301890" y="1006877"/>
                  <a:pt x="307208" y="1006877"/>
                </a:cubicBezTo>
                <a:close/>
                <a:moveTo>
                  <a:pt x="307189" y="999687"/>
                </a:moveTo>
                <a:cubicBezTo>
                  <a:pt x="307189" y="1006861"/>
                  <a:pt x="304772" y="999687"/>
                  <a:pt x="302355" y="1002078"/>
                </a:cubicBezTo>
                <a:cubicBezTo>
                  <a:pt x="302355" y="999687"/>
                  <a:pt x="303564" y="999088"/>
                  <a:pt x="304772" y="999088"/>
                </a:cubicBezTo>
                <a:cubicBezTo>
                  <a:pt x="305981" y="999088"/>
                  <a:pt x="307189" y="999687"/>
                  <a:pt x="307189" y="999687"/>
                </a:cubicBezTo>
                <a:close/>
                <a:moveTo>
                  <a:pt x="304229" y="951725"/>
                </a:moveTo>
                <a:cubicBezTo>
                  <a:pt x="299268" y="951725"/>
                  <a:pt x="299268" y="954266"/>
                  <a:pt x="296788" y="954266"/>
                </a:cubicBezTo>
                <a:cubicBezTo>
                  <a:pt x="296788" y="951725"/>
                  <a:pt x="296788" y="949185"/>
                  <a:pt x="299268" y="946644"/>
                </a:cubicBezTo>
                <a:cubicBezTo>
                  <a:pt x="299268" y="951725"/>
                  <a:pt x="304229" y="946643"/>
                  <a:pt x="304229" y="951725"/>
                </a:cubicBezTo>
                <a:close/>
                <a:moveTo>
                  <a:pt x="318773" y="1153847"/>
                </a:moveTo>
                <a:cubicBezTo>
                  <a:pt x="318931" y="1153886"/>
                  <a:pt x="318617" y="1153730"/>
                  <a:pt x="317360" y="1153108"/>
                </a:cubicBezTo>
                <a:cubicBezTo>
                  <a:pt x="314848" y="1153108"/>
                  <a:pt x="314848" y="1143158"/>
                  <a:pt x="314848" y="1148132"/>
                </a:cubicBezTo>
                <a:cubicBezTo>
                  <a:pt x="312335" y="1148132"/>
                  <a:pt x="312335" y="1150620"/>
                  <a:pt x="312335" y="1150620"/>
                </a:cubicBezTo>
                <a:cubicBezTo>
                  <a:pt x="309823" y="1153108"/>
                  <a:pt x="307310" y="1153108"/>
                  <a:pt x="307310" y="1153108"/>
                </a:cubicBezTo>
                <a:cubicBezTo>
                  <a:pt x="312335" y="1153108"/>
                  <a:pt x="314847" y="1158083"/>
                  <a:pt x="317361" y="1155597"/>
                </a:cubicBezTo>
                <a:cubicBezTo>
                  <a:pt x="313591" y="1151865"/>
                  <a:pt x="318302" y="1153730"/>
                  <a:pt x="318773" y="1153847"/>
                </a:cubicBezTo>
                <a:close/>
                <a:moveTo>
                  <a:pt x="311781" y="1050892"/>
                </a:moveTo>
                <a:cubicBezTo>
                  <a:pt x="309365" y="1055674"/>
                  <a:pt x="309365" y="1050892"/>
                  <a:pt x="306948" y="1048500"/>
                </a:cubicBezTo>
                <a:cubicBezTo>
                  <a:pt x="306948" y="1046109"/>
                  <a:pt x="308761" y="1045510"/>
                  <a:pt x="310271" y="1046110"/>
                </a:cubicBezTo>
                <a:cubicBezTo>
                  <a:pt x="311781" y="1046706"/>
                  <a:pt x="312991" y="1048500"/>
                  <a:pt x="311781" y="1050892"/>
                </a:cubicBezTo>
                <a:close/>
                <a:moveTo>
                  <a:pt x="291364" y="735289"/>
                </a:moveTo>
                <a:cubicBezTo>
                  <a:pt x="291364" y="742462"/>
                  <a:pt x="288948" y="735288"/>
                  <a:pt x="288948" y="735288"/>
                </a:cubicBezTo>
                <a:cubicBezTo>
                  <a:pt x="286531" y="735289"/>
                  <a:pt x="286531" y="737680"/>
                  <a:pt x="286531" y="737680"/>
                </a:cubicBezTo>
                <a:cubicBezTo>
                  <a:pt x="284114" y="737680"/>
                  <a:pt x="286531" y="735289"/>
                  <a:pt x="286531" y="730506"/>
                </a:cubicBezTo>
                <a:cubicBezTo>
                  <a:pt x="288948" y="730507"/>
                  <a:pt x="288948" y="735288"/>
                  <a:pt x="291364" y="735289"/>
                </a:cubicBezTo>
                <a:close/>
                <a:moveTo>
                  <a:pt x="322385" y="1165545"/>
                </a:moveTo>
                <a:lnTo>
                  <a:pt x="321037" y="1166015"/>
                </a:lnTo>
                <a:lnTo>
                  <a:pt x="321129" y="1165856"/>
                </a:lnTo>
                <a:cubicBezTo>
                  <a:pt x="321756" y="1165545"/>
                  <a:pt x="322385" y="1165545"/>
                  <a:pt x="322385" y="1165545"/>
                </a:cubicBezTo>
                <a:close/>
                <a:moveTo>
                  <a:pt x="276691" y="484189"/>
                </a:moveTo>
                <a:cubicBezTo>
                  <a:pt x="276691" y="484189"/>
                  <a:pt x="276691" y="484189"/>
                  <a:pt x="268922" y="484189"/>
                </a:cubicBezTo>
                <a:cubicBezTo>
                  <a:pt x="268922" y="481200"/>
                  <a:pt x="266333" y="481199"/>
                  <a:pt x="263744" y="481200"/>
                </a:cubicBezTo>
                <a:cubicBezTo>
                  <a:pt x="263096" y="480453"/>
                  <a:pt x="263744" y="480079"/>
                  <a:pt x="265038" y="479985"/>
                </a:cubicBezTo>
                <a:cubicBezTo>
                  <a:pt x="268923" y="479705"/>
                  <a:pt x="278634" y="481947"/>
                  <a:pt x="276691" y="484189"/>
                </a:cubicBezTo>
                <a:close/>
                <a:moveTo>
                  <a:pt x="327410" y="1212810"/>
                </a:moveTo>
                <a:cubicBezTo>
                  <a:pt x="327410" y="1205348"/>
                  <a:pt x="324898" y="1202860"/>
                  <a:pt x="319872" y="1202859"/>
                </a:cubicBezTo>
                <a:cubicBezTo>
                  <a:pt x="319873" y="1205348"/>
                  <a:pt x="317360" y="1207836"/>
                  <a:pt x="317360" y="1212811"/>
                </a:cubicBezTo>
                <a:close/>
                <a:moveTo>
                  <a:pt x="293782" y="712570"/>
                </a:moveTo>
                <a:cubicBezTo>
                  <a:pt x="291366" y="712570"/>
                  <a:pt x="291365" y="707788"/>
                  <a:pt x="286532" y="705394"/>
                </a:cubicBezTo>
                <a:cubicBezTo>
                  <a:pt x="288949" y="705394"/>
                  <a:pt x="288949" y="705394"/>
                  <a:pt x="291366" y="705394"/>
                </a:cubicBezTo>
                <a:cubicBezTo>
                  <a:pt x="291366" y="705394"/>
                  <a:pt x="293782" y="707788"/>
                  <a:pt x="293782" y="712570"/>
                </a:cubicBezTo>
                <a:close/>
                <a:moveTo>
                  <a:pt x="276864" y="443535"/>
                </a:moveTo>
                <a:cubicBezTo>
                  <a:pt x="269251" y="448318"/>
                  <a:pt x="264175" y="436361"/>
                  <a:pt x="251486" y="441143"/>
                </a:cubicBezTo>
                <a:cubicBezTo>
                  <a:pt x="255292" y="438752"/>
                  <a:pt x="259734" y="437556"/>
                  <a:pt x="264176" y="437856"/>
                </a:cubicBezTo>
                <a:cubicBezTo>
                  <a:pt x="268616" y="438154"/>
                  <a:pt x="273057" y="439947"/>
                  <a:pt x="276864" y="443535"/>
                </a:cubicBezTo>
                <a:close/>
                <a:moveTo>
                  <a:pt x="299478" y="763139"/>
                </a:moveTo>
                <a:lnTo>
                  <a:pt x="295180" y="770861"/>
                </a:lnTo>
                <a:cubicBezTo>
                  <a:pt x="292612" y="772953"/>
                  <a:pt x="289401" y="774745"/>
                  <a:pt x="286834" y="777136"/>
                </a:cubicBezTo>
                <a:cubicBezTo>
                  <a:pt x="289401" y="774745"/>
                  <a:pt x="289401" y="772353"/>
                  <a:pt x="289401" y="769963"/>
                </a:cubicBezTo>
                <a:cubicBezTo>
                  <a:pt x="284266" y="772353"/>
                  <a:pt x="284266" y="772353"/>
                  <a:pt x="281698" y="767572"/>
                </a:cubicBezTo>
                <a:cubicBezTo>
                  <a:pt x="276562" y="774745"/>
                  <a:pt x="266289" y="772354"/>
                  <a:pt x="261153" y="769963"/>
                </a:cubicBezTo>
                <a:cubicBezTo>
                  <a:pt x="266289" y="769963"/>
                  <a:pt x="273995" y="762789"/>
                  <a:pt x="279130" y="767571"/>
                </a:cubicBezTo>
                <a:cubicBezTo>
                  <a:pt x="281699" y="767572"/>
                  <a:pt x="281698" y="765778"/>
                  <a:pt x="281057" y="764283"/>
                </a:cubicBezTo>
                <a:lnTo>
                  <a:pt x="279945" y="762663"/>
                </a:lnTo>
                <a:lnTo>
                  <a:pt x="292611" y="760695"/>
                </a:lnTo>
                <a:cubicBezTo>
                  <a:pt x="294859" y="760548"/>
                  <a:pt x="296946" y="760771"/>
                  <a:pt x="298631" y="761780"/>
                </a:cubicBezTo>
                <a:close/>
                <a:moveTo>
                  <a:pt x="299732" y="763546"/>
                </a:moveTo>
                <a:lnTo>
                  <a:pt x="299478" y="763139"/>
                </a:lnTo>
                <a:lnTo>
                  <a:pt x="299674" y="762789"/>
                </a:lnTo>
                <a:close/>
                <a:moveTo>
                  <a:pt x="297166" y="722731"/>
                </a:moveTo>
                <a:cubicBezTo>
                  <a:pt x="299824" y="727913"/>
                  <a:pt x="294507" y="727913"/>
                  <a:pt x="294507" y="730504"/>
                </a:cubicBezTo>
                <a:cubicBezTo>
                  <a:pt x="294507" y="722731"/>
                  <a:pt x="289190" y="722731"/>
                  <a:pt x="286531" y="717552"/>
                </a:cubicBezTo>
                <a:cubicBezTo>
                  <a:pt x="291848" y="714961"/>
                  <a:pt x="294507" y="722731"/>
                  <a:pt x="294507" y="714962"/>
                </a:cubicBezTo>
                <a:cubicBezTo>
                  <a:pt x="297166" y="717552"/>
                  <a:pt x="294507" y="717552"/>
                  <a:pt x="294507" y="717552"/>
                </a:cubicBezTo>
                <a:cubicBezTo>
                  <a:pt x="294507" y="722731"/>
                  <a:pt x="294507" y="722731"/>
                  <a:pt x="297166" y="722731"/>
                </a:cubicBezTo>
                <a:close/>
                <a:moveTo>
                  <a:pt x="301999" y="779530"/>
                </a:moveTo>
                <a:cubicBezTo>
                  <a:pt x="301999" y="779530"/>
                  <a:pt x="296682" y="777139"/>
                  <a:pt x="296682" y="779530"/>
                </a:cubicBezTo>
                <a:cubicBezTo>
                  <a:pt x="294023" y="778334"/>
                  <a:pt x="296017" y="776540"/>
                  <a:pt x="298344" y="775943"/>
                </a:cubicBezTo>
                <a:cubicBezTo>
                  <a:pt x="300670" y="775344"/>
                  <a:pt x="303328" y="775943"/>
                  <a:pt x="301999" y="779530"/>
                </a:cubicBezTo>
                <a:close/>
                <a:moveTo>
                  <a:pt x="299823" y="737680"/>
                </a:moveTo>
                <a:cubicBezTo>
                  <a:pt x="299823" y="742462"/>
                  <a:pt x="294184" y="740071"/>
                  <a:pt x="294184" y="740071"/>
                </a:cubicBezTo>
                <a:cubicBezTo>
                  <a:pt x="291364" y="735289"/>
                  <a:pt x="297004" y="737680"/>
                  <a:pt x="297004" y="732897"/>
                </a:cubicBezTo>
                <a:cubicBezTo>
                  <a:pt x="299824" y="732897"/>
                  <a:pt x="297004" y="737680"/>
                  <a:pt x="299823" y="737680"/>
                </a:cubicBezTo>
                <a:close/>
                <a:moveTo>
                  <a:pt x="319273" y="1018818"/>
                </a:moveTo>
                <a:cubicBezTo>
                  <a:pt x="316857" y="1018818"/>
                  <a:pt x="314439" y="1023601"/>
                  <a:pt x="312023" y="1021210"/>
                </a:cubicBezTo>
                <a:cubicBezTo>
                  <a:pt x="312023" y="1018818"/>
                  <a:pt x="312022" y="1014035"/>
                  <a:pt x="307189" y="1016426"/>
                </a:cubicBezTo>
                <a:cubicBezTo>
                  <a:pt x="307189" y="1014035"/>
                  <a:pt x="307189" y="1009252"/>
                  <a:pt x="309606" y="1006861"/>
                </a:cubicBezTo>
                <a:cubicBezTo>
                  <a:pt x="309606" y="1009252"/>
                  <a:pt x="312023" y="1009252"/>
                  <a:pt x="314439" y="1006861"/>
                </a:cubicBezTo>
                <a:cubicBezTo>
                  <a:pt x="309606" y="1014035"/>
                  <a:pt x="312023" y="1018818"/>
                  <a:pt x="319273" y="1018818"/>
                </a:cubicBezTo>
                <a:close/>
                <a:moveTo>
                  <a:pt x="302241" y="767571"/>
                </a:moveTo>
                <a:cubicBezTo>
                  <a:pt x="300957" y="768767"/>
                  <a:pt x="300316" y="768171"/>
                  <a:pt x="299994" y="766975"/>
                </a:cubicBezTo>
                <a:lnTo>
                  <a:pt x="299732" y="763546"/>
                </a:lnTo>
                <a:close/>
                <a:moveTo>
                  <a:pt x="307075" y="802248"/>
                </a:moveTo>
                <a:cubicBezTo>
                  <a:pt x="307074" y="809747"/>
                  <a:pt x="302056" y="814748"/>
                  <a:pt x="299545" y="817247"/>
                </a:cubicBezTo>
                <a:cubicBezTo>
                  <a:pt x="302056" y="814748"/>
                  <a:pt x="299545" y="807249"/>
                  <a:pt x="294525" y="812246"/>
                </a:cubicBezTo>
                <a:cubicBezTo>
                  <a:pt x="292016" y="812246"/>
                  <a:pt x="297036" y="814747"/>
                  <a:pt x="294525" y="817246"/>
                </a:cubicBezTo>
                <a:cubicBezTo>
                  <a:pt x="292016" y="814748"/>
                  <a:pt x="284485" y="819748"/>
                  <a:pt x="286996" y="822247"/>
                </a:cubicBezTo>
                <a:cubicBezTo>
                  <a:pt x="284485" y="829749"/>
                  <a:pt x="279467" y="814747"/>
                  <a:pt x="276956" y="819748"/>
                </a:cubicBezTo>
                <a:cubicBezTo>
                  <a:pt x="274446" y="814748"/>
                  <a:pt x="281976" y="812246"/>
                  <a:pt x="276956" y="804747"/>
                </a:cubicBezTo>
                <a:cubicBezTo>
                  <a:pt x="281976" y="804747"/>
                  <a:pt x="284485" y="807249"/>
                  <a:pt x="292016" y="804747"/>
                </a:cubicBezTo>
                <a:cubicBezTo>
                  <a:pt x="294525" y="809747"/>
                  <a:pt x="289506" y="807249"/>
                  <a:pt x="289506" y="809747"/>
                </a:cubicBezTo>
                <a:cubicBezTo>
                  <a:pt x="289505" y="812246"/>
                  <a:pt x="289505" y="812246"/>
                  <a:pt x="292016" y="812246"/>
                </a:cubicBezTo>
                <a:cubicBezTo>
                  <a:pt x="294525" y="809747"/>
                  <a:pt x="297035" y="802248"/>
                  <a:pt x="302055" y="809747"/>
                </a:cubicBezTo>
                <a:cubicBezTo>
                  <a:pt x="304564" y="809747"/>
                  <a:pt x="302056" y="802248"/>
                  <a:pt x="307075" y="802248"/>
                </a:cubicBezTo>
                <a:close/>
                <a:moveTo>
                  <a:pt x="304658" y="730507"/>
                </a:moveTo>
                <a:cubicBezTo>
                  <a:pt x="304658" y="730507"/>
                  <a:pt x="302242" y="730507"/>
                  <a:pt x="302242" y="732897"/>
                </a:cubicBezTo>
                <a:cubicBezTo>
                  <a:pt x="299823" y="740071"/>
                  <a:pt x="299824" y="725721"/>
                  <a:pt x="302242" y="725721"/>
                </a:cubicBezTo>
                <a:cubicBezTo>
                  <a:pt x="304657" y="725721"/>
                  <a:pt x="302242" y="730507"/>
                  <a:pt x="304658" y="730507"/>
                </a:cubicBezTo>
                <a:close/>
                <a:moveTo>
                  <a:pt x="358911" y="1469388"/>
                </a:moveTo>
                <a:cubicBezTo>
                  <a:pt x="358911" y="1471780"/>
                  <a:pt x="354078" y="1469388"/>
                  <a:pt x="351661" y="1471780"/>
                </a:cubicBezTo>
                <a:cubicBezTo>
                  <a:pt x="351660" y="1468193"/>
                  <a:pt x="352869" y="1466997"/>
                  <a:pt x="354380" y="1466998"/>
                </a:cubicBezTo>
                <a:cubicBezTo>
                  <a:pt x="355891" y="1466997"/>
                  <a:pt x="357703" y="1468193"/>
                  <a:pt x="358911" y="1469388"/>
                </a:cubicBezTo>
                <a:close/>
                <a:moveTo>
                  <a:pt x="339464" y="1170133"/>
                </a:moveTo>
                <a:cubicBezTo>
                  <a:pt x="343203" y="1171833"/>
                  <a:pt x="337765" y="1178633"/>
                  <a:pt x="332327" y="1170861"/>
                </a:cubicBezTo>
                <a:cubicBezTo>
                  <a:pt x="335952" y="1169565"/>
                  <a:pt x="338218" y="1169565"/>
                  <a:pt x="339464" y="1170133"/>
                </a:cubicBezTo>
                <a:close/>
                <a:moveTo>
                  <a:pt x="321577" y="891926"/>
                </a:moveTo>
                <a:cubicBezTo>
                  <a:pt x="321577" y="896708"/>
                  <a:pt x="321578" y="899099"/>
                  <a:pt x="319161" y="903881"/>
                </a:cubicBezTo>
                <a:cubicBezTo>
                  <a:pt x="316743" y="901490"/>
                  <a:pt x="319161" y="891926"/>
                  <a:pt x="321577" y="891926"/>
                </a:cubicBezTo>
                <a:close/>
                <a:moveTo>
                  <a:pt x="348494" y="1280738"/>
                </a:moveTo>
                <a:lnTo>
                  <a:pt x="347785" y="1280598"/>
                </a:lnTo>
                <a:cubicBezTo>
                  <a:pt x="346097" y="1279821"/>
                  <a:pt x="344998" y="1278732"/>
                  <a:pt x="344997" y="1277489"/>
                </a:cubicBezTo>
                <a:close/>
                <a:moveTo>
                  <a:pt x="326553" y="951873"/>
                </a:moveTo>
                <a:cubicBezTo>
                  <a:pt x="326554" y="954264"/>
                  <a:pt x="326554" y="954264"/>
                  <a:pt x="326554" y="954264"/>
                </a:cubicBezTo>
                <a:cubicBezTo>
                  <a:pt x="326553" y="956655"/>
                  <a:pt x="321720" y="959047"/>
                  <a:pt x="326553" y="961438"/>
                </a:cubicBezTo>
                <a:cubicBezTo>
                  <a:pt x="324136" y="961438"/>
                  <a:pt x="314468" y="959047"/>
                  <a:pt x="312051" y="954264"/>
                </a:cubicBezTo>
                <a:cubicBezTo>
                  <a:pt x="316885" y="954264"/>
                  <a:pt x="321719" y="954264"/>
                  <a:pt x="321720" y="959047"/>
                </a:cubicBezTo>
                <a:cubicBezTo>
                  <a:pt x="324136" y="959047"/>
                  <a:pt x="321720" y="951873"/>
                  <a:pt x="326553" y="951873"/>
                </a:cubicBezTo>
                <a:close/>
                <a:moveTo>
                  <a:pt x="326554" y="949184"/>
                </a:moveTo>
                <a:cubicBezTo>
                  <a:pt x="321593" y="951725"/>
                  <a:pt x="311670" y="954266"/>
                  <a:pt x="306710" y="944102"/>
                </a:cubicBezTo>
                <a:cubicBezTo>
                  <a:pt x="304229" y="944102"/>
                  <a:pt x="304229" y="946643"/>
                  <a:pt x="299268" y="946644"/>
                </a:cubicBezTo>
                <a:cubicBezTo>
                  <a:pt x="296787" y="946643"/>
                  <a:pt x="289345" y="944102"/>
                  <a:pt x="289346" y="951725"/>
                </a:cubicBezTo>
                <a:cubicBezTo>
                  <a:pt x="289346" y="951725"/>
                  <a:pt x="289346" y="951725"/>
                  <a:pt x="281904" y="951725"/>
                </a:cubicBezTo>
                <a:cubicBezTo>
                  <a:pt x="281904" y="949184"/>
                  <a:pt x="279424" y="946643"/>
                  <a:pt x="279424" y="944103"/>
                </a:cubicBezTo>
                <a:cubicBezTo>
                  <a:pt x="284384" y="941561"/>
                  <a:pt x="289345" y="946643"/>
                  <a:pt x="289345" y="933939"/>
                </a:cubicBezTo>
                <a:cubicBezTo>
                  <a:pt x="291826" y="939020"/>
                  <a:pt x="299268" y="933939"/>
                  <a:pt x="304230" y="936480"/>
                </a:cubicBezTo>
                <a:cubicBezTo>
                  <a:pt x="296787" y="946643"/>
                  <a:pt x="321592" y="936480"/>
                  <a:pt x="326554" y="949184"/>
                </a:cubicBezTo>
                <a:close/>
                <a:moveTo>
                  <a:pt x="332326" y="1034152"/>
                </a:moveTo>
                <a:cubicBezTo>
                  <a:pt x="329668" y="1036543"/>
                  <a:pt x="329668" y="1043716"/>
                  <a:pt x="327009" y="1048501"/>
                </a:cubicBezTo>
                <a:cubicBezTo>
                  <a:pt x="327009" y="1046109"/>
                  <a:pt x="324351" y="1043716"/>
                  <a:pt x="319034" y="1046110"/>
                </a:cubicBezTo>
                <a:cubicBezTo>
                  <a:pt x="324351" y="1041325"/>
                  <a:pt x="329668" y="1041325"/>
                  <a:pt x="332326" y="1034152"/>
                </a:cubicBezTo>
                <a:close/>
                <a:moveTo>
                  <a:pt x="314326" y="765180"/>
                </a:moveTo>
                <a:cubicBezTo>
                  <a:pt x="309492" y="769963"/>
                  <a:pt x="309492" y="767571"/>
                  <a:pt x="311909" y="774745"/>
                </a:cubicBezTo>
                <a:cubicBezTo>
                  <a:pt x="309492" y="777136"/>
                  <a:pt x="309492" y="774745"/>
                  <a:pt x="309492" y="772353"/>
                </a:cubicBezTo>
                <a:cubicBezTo>
                  <a:pt x="307074" y="774745"/>
                  <a:pt x="307074" y="774745"/>
                  <a:pt x="304658" y="772353"/>
                </a:cubicBezTo>
                <a:cubicBezTo>
                  <a:pt x="307074" y="767572"/>
                  <a:pt x="304658" y="765181"/>
                  <a:pt x="307075" y="760398"/>
                </a:cubicBezTo>
                <a:cubicBezTo>
                  <a:pt x="309492" y="765180"/>
                  <a:pt x="309492" y="765180"/>
                  <a:pt x="314326" y="765180"/>
                </a:cubicBezTo>
                <a:close/>
                <a:moveTo>
                  <a:pt x="317635" y="810555"/>
                </a:moveTo>
                <a:cubicBezTo>
                  <a:pt x="316575" y="811838"/>
                  <a:pt x="312335" y="808572"/>
                  <a:pt x="312335" y="812305"/>
                </a:cubicBezTo>
                <a:cubicBezTo>
                  <a:pt x="312335" y="807328"/>
                  <a:pt x="307310" y="814793"/>
                  <a:pt x="309823" y="807328"/>
                </a:cubicBezTo>
                <a:cubicBezTo>
                  <a:pt x="312335" y="807328"/>
                  <a:pt x="317361" y="804843"/>
                  <a:pt x="317360" y="807328"/>
                </a:cubicBezTo>
                <a:cubicBezTo>
                  <a:pt x="317988" y="809194"/>
                  <a:pt x="317989" y="810127"/>
                  <a:pt x="317635" y="810555"/>
                </a:cubicBezTo>
                <a:close/>
                <a:moveTo>
                  <a:pt x="334742" y="1050892"/>
                </a:moveTo>
                <a:cubicBezTo>
                  <a:pt x="334742" y="1055674"/>
                  <a:pt x="329103" y="1053283"/>
                  <a:pt x="326283" y="1053283"/>
                </a:cubicBezTo>
                <a:cubicBezTo>
                  <a:pt x="326283" y="1049696"/>
                  <a:pt x="327692" y="1049696"/>
                  <a:pt x="329455" y="1050293"/>
                </a:cubicBezTo>
                <a:cubicBezTo>
                  <a:pt x="331218" y="1050892"/>
                  <a:pt x="333332" y="1052087"/>
                  <a:pt x="334742" y="1050892"/>
                </a:cubicBezTo>
                <a:close/>
                <a:moveTo>
                  <a:pt x="330178" y="963828"/>
                </a:moveTo>
                <a:cubicBezTo>
                  <a:pt x="330177" y="969408"/>
                  <a:pt x="324538" y="972198"/>
                  <a:pt x="321718" y="969408"/>
                </a:cubicBezTo>
                <a:cubicBezTo>
                  <a:pt x="324538" y="963828"/>
                  <a:pt x="327358" y="969408"/>
                  <a:pt x="330178" y="963828"/>
                </a:cubicBezTo>
                <a:close/>
                <a:moveTo>
                  <a:pt x="352535" y="1210322"/>
                </a:moveTo>
                <a:cubicBezTo>
                  <a:pt x="342485" y="1207836"/>
                  <a:pt x="332435" y="1205348"/>
                  <a:pt x="324897" y="1197886"/>
                </a:cubicBezTo>
                <a:cubicBezTo>
                  <a:pt x="324898" y="1207836"/>
                  <a:pt x="332435" y="1202860"/>
                  <a:pt x="329923" y="1210322"/>
                </a:cubicBezTo>
                <a:cubicBezTo>
                  <a:pt x="334947" y="1205348"/>
                  <a:pt x="344998" y="1215299"/>
                  <a:pt x="352535" y="1210322"/>
                </a:cubicBezTo>
                <a:close/>
                <a:moveTo>
                  <a:pt x="364953" y="1359982"/>
                </a:moveTo>
                <a:cubicBezTo>
                  <a:pt x="362233" y="1362970"/>
                  <a:pt x="356797" y="1362970"/>
                  <a:pt x="354079" y="1362970"/>
                </a:cubicBezTo>
                <a:cubicBezTo>
                  <a:pt x="354079" y="1359983"/>
                  <a:pt x="356118" y="1358488"/>
                  <a:pt x="358498" y="1358114"/>
                </a:cubicBezTo>
                <a:cubicBezTo>
                  <a:pt x="360875" y="1357742"/>
                  <a:pt x="363594" y="1358488"/>
                  <a:pt x="364953" y="1359982"/>
                </a:cubicBezTo>
                <a:close/>
                <a:moveTo>
                  <a:pt x="344998" y="1018777"/>
                </a:moveTo>
                <a:cubicBezTo>
                  <a:pt x="344997" y="1011315"/>
                  <a:pt x="342485" y="1011315"/>
                  <a:pt x="339972" y="1011315"/>
                </a:cubicBezTo>
                <a:cubicBezTo>
                  <a:pt x="339972" y="1013801"/>
                  <a:pt x="337460" y="1016289"/>
                  <a:pt x="337460" y="1016289"/>
                </a:cubicBezTo>
                <a:cubicBezTo>
                  <a:pt x="339972" y="1016289"/>
                  <a:pt x="342485" y="1016289"/>
                  <a:pt x="344998" y="1018777"/>
                </a:cubicBezTo>
                <a:close/>
                <a:moveTo>
                  <a:pt x="319160" y="605553"/>
                </a:moveTo>
                <a:cubicBezTo>
                  <a:pt x="316743" y="610934"/>
                  <a:pt x="311909" y="605553"/>
                  <a:pt x="311909" y="602865"/>
                </a:cubicBezTo>
                <a:cubicBezTo>
                  <a:pt x="314326" y="600174"/>
                  <a:pt x="316744" y="605553"/>
                  <a:pt x="319160" y="605553"/>
                </a:cubicBezTo>
                <a:close/>
                <a:moveTo>
                  <a:pt x="360072" y="1205348"/>
                </a:moveTo>
                <a:cubicBezTo>
                  <a:pt x="355047" y="1207836"/>
                  <a:pt x="357560" y="1205348"/>
                  <a:pt x="352535" y="1202859"/>
                </a:cubicBezTo>
                <a:cubicBezTo>
                  <a:pt x="352535" y="1207836"/>
                  <a:pt x="362584" y="1210322"/>
                  <a:pt x="360072" y="1205348"/>
                </a:cubicBezTo>
                <a:close/>
                <a:moveTo>
                  <a:pt x="347510" y="1018777"/>
                </a:moveTo>
                <a:cubicBezTo>
                  <a:pt x="339972" y="1021266"/>
                  <a:pt x="339972" y="1023751"/>
                  <a:pt x="334947" y="1018777"/>
                </a:cubicBezTo>
                <a:cubicBezTo>
                  <a:pt x="334947" y="1021265"/>
                  <a:pt x="334947" y="1023751"/>
                  <a:pt x="334947" y="1026239"/>
                </a:cubicBezTo>
                <a:cubicBezTo>
                  <a:pt x="339973" y="1026239"/>
                  <a:pt x="339972" y="1023751"/>
                  <a:pt x="342485" y="1033702"/>
                </a:cubicBezTo>
                <a:cubicBezTo>
                  <a:pt x="344997" y="1028728"/>
                  <a:pt x="347511" y="1033702"/>
                  <a:pt x="347510" y="1028728"/>
                </a:cubicBezTo>
                <a:cubicBezTo>
                  <a:pt x="342485" y="1021266"/>
                  <a:pt x="344998" y="1023751"/>
                  <a:pt x="347510" y="1018777"/>
                </a:cubicBezTo>
                <a:close/>
                <a:moveTo>
                  <a:pt x="356494" y="1138178"/>
                </a:moveTo>
                <a:cubicBezTo>
                  <a:pt x="354079" y="1145352"/>
                  <a:pt x="344412" y="1140570"/>
                  <a:pt x="341994" y="1145352"/>
                </a:cubicBezTo>
                <a:cubicBezTo>
                  <a:pt x="341994" y="1140569"/>
                  <a:pt x="349245" y="1138178"/>
                  <a:pt x="356494" y="1138178"/>
                </a:cubicBezTo>
                <a:close/>
                <a:moveTo>
                  <a:pt x="360073" y="1180473"/>
                </a:moveTo>
                <a:cubicBezTo>
                  <a:pt x="360073" y="1177984"/>
                  <a:pt x="352535" y="1177984"/>
                  <a:pt x="355047" y="1185447"/>
                </a:cubicBezTo>
                <a:cubicBezTo>
                  <a:pt x="357559" y="1185447"/>
                  <a:pt x="360072" y="1182961"/>
                  <a:pt x="360073" y="1180473"/>
                </a:cubicBezTo>
                <a:close/>
                <a:moveTo>
                  <a:pt x="330036" y="703003"/>
                </a:moveTo>
                <a:cubicBezTo>
                  <a:pt x="330036" y="710179"/>
                  <a:pt x="324397" y="707786"/>
                  <a:pt x="324397" y="712570"/>
                </a:cubicBezTo>
                <a:cubicBezTo>
                  <a:pt x="321576" y="712570"/>
                  <a:pt x="324396" y="710179"/>
                  <a:pt x="321576" y="710179"/>
                </a:cubicBezTo>
                <a:cubicBezTo>
                  <a:pt x="324397" y="707786"/>
                  <a:pt x="324396" y="705394"/>
                  <a:pt x="330036" y="703003"/>
                </a:cubicBezTo>
                <a:close/>
                <a:moveTo>
                  <a:pt x="332453" y="728113"/>
                </a:moveTo>
                <a:cubicBezTo>
                  <a:pt x="329902" y="735286"/>
                  <a:pt x="322248" y="725721"/>
                  <a:pt x="319698" y="730504"/>
                </a:cubicBezTo>
                <a:cubicBezTo>
                  <a:pt x="319697" y="737680"/>
                  <a:pt x="324799" y="730504"/>
                  <a:pt x="327351" y="732895"/>
                </a:cubicBezTo>
                <a:cubicBezTo>
                  <a:pt x="327351" y="734091"/>
                  <a:pt x="326713" y="734690"/>
                  <a:pt x="326075" y="735585"/>
                </a:cubicBezTo>
                <a:lnTo>
                  <a:pt x="325254" y="738473"/>
                </a:lnTo>
                <a:lnTo>
                  <a:pt x="325881" y="737677"/>
                </a:lnTo>
                <a:cubicBezTo>
                  <a:pt x="326259" y="736482"/>
                  <a:pt x="327015" y="735286"/>
                  <a:pt x="330036" y="735286"/>
                </a:cubicBezTo>
                <a:cubicBezTo>
                  <a:pt x="330036" y="737678"/>
                  <a:pt x="327015" y="737677"/>
                  <a:pt x="327015" y="740070"/>
                </a:cubicBezTo>
                <a:lnTo>
                  <a:pt x="324800" y="740071"/>
                </a:lnTo>
                <a:lnTo>
                  <a:pt x="323993" y="740071"/>
                </a:lnTo>
                <a:lnTo>
                  <a:pt x="324134" y="739892"/>
                </a:lnTo>
                <a:lnTo>
                  <a:pt x="318103" y="738277"/>
                </a:lnTo>
                <a:cubicBezTo>
                  <a:pt x="315870" y="738276"/>
                  <a:pt x="313319" y="738875"/>
                  <a:pt x="309492" y="740071"/>
                </a:cubicBezTo>
                <a:lnTo>
                  <a:pt x="311835" y="737643"/>
                </a:lnTo>
                <a:lnTo>
                  <a:pt x="307074" y="735289"/>
                </a:lnTo>
                <a:cubicBezTo>
                  <a:pt x="307074" y="735289"/>
                  <a:pt x="307074" y="732897"/>
                  <a:pt x="307074" y="730507"/>
                </a:cubicBezTo>
                <a:lnTo>
                  <a:pt x="311864" y="737614"/>
                </a:lnTo>
                <a:lnTo>
                  <a:pt x="315552" y="733793"/>
                </a:lnTo>
                <a:cubicBezTo>
                  <a:pt x="317145" y="732298"/>
                  <a:pt x="318422" y="730504"/>
                  <a:pt x="319697" y="725721"/>
                </a:cubicBezTo>
                <a:cubicBezTo>
                  <a:pt x="323524" y="725721"/>
                  <a:pt x="324800" y="725122"/>
                  <a:pt x="326075" y="725122"/>
                </a:cubicBezTo>
                <a:cubicBezTo>
                  <a:pt x="327351" y="725122"/>
                  <a:pt x="328627" y="725721"/>
                  <a:pt x="332453" y="728113"/>
                </a:cubicBezTo>
                <a:close/>
                <a:moveTo>
                  <a:pt x="354078" y="1043716"/>
                </a:moveTo>
                <a:cubicBezTo>
                  <a:pt x="354079" y="1046109"/>
                  <a:pt x="351661" y="1046109"/>
                  <a:pt x="351661" y="1043716"/>
                </a:cubicBezTo>
                <a:cubicBezTo>
                  <a:pt x="346827" y="1043716"/>
                  <a:pt x="351660" y="1055674"/>
                  <a:pt x="346827" y="1053283"/>
                </a:cubicBezTo>
                <a:cubicBezTo>
                  <a:pt x="346827" y="1048500"/>
                  <a:pt x="346827" y="1048500"/>
                  <a:pt x="346827" y="1043716"/>
                </a:cubicBezTo>
                <a:cubicBezTo>
                  <a:pt x="348036" y="1044914"/>
                  <a:pt x="348640" y="1043716"/>
                  <a:pt x="349547" y="1042820"/>
                </a:cubicBezTo>
                <a:cubicBezTo>
                  <a:pt x="350452" y="1041924"/>
                  <a:pt x="351662" y="1041325"/>
                  <a:pt x="354078" y="1043716"/>
                </a:cubicBezTo>
                <a:close/>
                <a:moveTo>
                  <a:pt x="354550" y="1048819"/>
                </a:moveTo>
                <a:lnTo>
                  <a:pt x="354440" y="1049020"/>
                </a:lnTo>
                <a:lnTo>
                  <a:pt x="354381" y="1048797"/>
                </a:lnTo>
                <a:close/>
                <a:moveTo>
                  <a:pt x="330036" y="685067"/>
                </a:moveTo>
                <a:cubicBezTo>
                  <a:pt x="330036" y="695431"/>
                  <a:pt x="319563" y="692840"/>
                  <a:pt x="314326" y="700612"/>
                </a:cubicBezTo>
                <a:cubicBezTo>
                  <a:pt x="316944" y="692839"/>
                  <a:pt x="324799" y="690249"/>
                  <a:pt x="330036" y="685067"/>
                </a:cubicBezTo>
                <a:close/>
                <a:moveTo>
                  <a:pt x="350797" y="967703"/>
                </a:moveTo>
                <a:cubicBezTo>
                  <a:pt x="351023" y="969282"/>
                  <a:pt x="350721" y="970901"/>
                  <a:pt x="349512" y="972197"/>
                </a:cubicBezTo>
                <a:cubicBezTo>
                  <a:pt x="347095" y="969606"/>
                  <a:pt x="349513" y="961833"/>
                  <a:pt x="344678" y="964425"/>
                </a:cubicBezTo>
                <a:cubicBezTo>
                  <a:pt x="344679" y="958595"/>
                  <a:pt x="350116" y="962967"/>
                  <a:pt x="350797" y="967703"/>
                </a:cubicBezTo>
                <a:close/>
                <a:moveTo>
                  <a:pt x="357100" y="1058961"/>
                </a:moveTo>
                <a:cubicBezTo>
                  <a:pt x="351661" y="1064043"/>
                  <a:pt x="357100" y="1051341"/>
                  <a:pt x="351662" y="1053880"/>
                </a:cubicBezTo>
                <a:cubicBezTo>
                  <a:pt x="351661" y="1051338"/>
                  <a:pt x="353021" y="1050704"/>
                  <a:pt x="354041" y="1049751"/>
                </a:cubicBezTo>
                <a:lnTo>
                  <a:pt x="354440" y="1049020"/>
                </a:lnTo>
                <a:lnTo>
                  <a:pt x="355740" y="1053879"/>
                </a:lnTo>
                <a:cubicBezTo>
                  <a:pt x="356420" y="1055150"/>
                  <a:pt x="357100" y="1056420"/>
                  <a:pt x="357100" y="1058961"/>
                </a:cubicBezTo>
                <a:close/>
                <a:moveTo>
                  <a:pt x="332452" y="603761"/>
                </a:moveTo>
                <a:cubicBezTo>
                  <a:pt x="332452" y="610934"/>
                  <a:pt x="329632" y="606152"/>
                  <a:pt x="323993" y="608543"/>
                </a:cubicBezTo>
                <a:cubicBezTo>
                  <a:pt x="323993" y="608543"/>
                  <a:pt x="323993" y="608543"/>
                  <a:pt x="323993" y="603761"/>
                </a:cubicBezTo>
                <a:cubicBezTo>
                  <a:pt x="326812" y="608543"/>
                  <a:pt x="326812" y="603761"/>
                  <a:pt x="332452" y="603761"/>
                </a:cubicBezTo>
                <a:close/>
                <a:moveTo>
                  <a:pt x="370121" y="1158082"/>
                </a:moveTo>
                <a:lnTo>
                  <a:pt x="365275" y="1163181"/>
                </a:lnTo>
                <a:lnTo>
                  <a:pt x="365097" y="1163060"/>
                </a:lnTo>
                <a:cubicBezTo>
                  <a:pt x="367609" y="1163059"/>
                  <a:pt x="372634" y="1158083"/>
                  <a:pt x="370121" y="1158082"/>
                </a:cubicBezTo>
                <a:close/>
                <a:moveTo>
                  <a:pt x="362536" y="1046257"/>
                </a:moveTo>
                <a:cubicBezTo>
                  <a:pt x="362536" y="1048799"/>
                  <a:pt x="361177" y="1049434"/>
                  <a:pt x="359478" y="1049434"/>
                </a:cubicBezTo>
                <a:lnTo>
                  <a:pt x="354550" y="1048819"/>
                </a:lnTo>
                <a:lnTo>
                  <a:pt x="355103" y="1047806"/>
                </a:lnTo>
                <a:cubicBezTo>
                  <a:pt x="355230" y="1046893"/>
                  <a:pt x="355060" y="1045622"/>
                  <a:pt x="354381" y="1043716"/>
                </a:cubicBezTo>
                <a:cubicBezTo>
                  <a:pt x="357100" y="1046257"/>
                  <a:pt x="362536" y="1043716"/>
                  <a:pt x="362536" y="1046257"/>
                </a:cubicBezTo>
                <a:close/>
                <a:moveTo>
                  <a:pt x="338686" y="687332"/>
                </a:moveTo>
                <a:lnTo>
                  <a:pt x="334870" y="689849"/>
                </a:lnTo>
                <a:cubicBezTo>
                  <a:pt x="334870" y="689849"/>
                  <a:pt x="334870" y="687458"/>
                  <a:pt x="334870" y="685067"/>
                </a:cubicBezTo>
                <a:close/>
                <a:moveTo>
                  <a:pt x="367370" y="1093935"/>
                </a:moveTo>
                <a:cubicBezTo>
                  <a:pt x="364650" y="1096328"/>
                  <a:pt x="364650" y="1096328"/>
                  <a:pt x="367369" y="1096329"/>
                </a:cubicBezTo>
                <a:cubicBezTo>
                  <a:pt x="364650" y="1098720"/>
                  <a:pt x="359215" y="1101110"/>
                  <a:pt x="356494" y="1096328"/>
                </a:cubicBezTo>
                <a:cubicBezTo>
                  <a:pt x="359214" y="1091543"/>
                  <a:pt x="361933" y="1098720"/>
                  <a:pt x="367370" y="1093935"/>
                </a:cubicBezTo>
                <a:close/>
                <a:moveTo>
                  <a:pt x="351788" y="864423"/>
                </a:moveTo>
                <a:cubicBezTo>
                  <a:pt x="346955" y="859640"/>
                  <a:pt x="344538" y="864422"/>
                  <a:pt x="339704" y="862031"/>
                </a:cubicBezTo>
                <a:cubicBezTo>
                  <a:pt x="339704" y="859641"/>
                  <a:pt x="344538" y="862031"/>
                  <a:pt x="344538" y="857249"/>
                </a:cubicBezTo>
                <a:cubicBezTo>
                  <a:pt x="346955" y="859640"/>
                  <a:pt x="349371" y="859641"/>
                  <a:pt x="351788" y="864423"/>
                </a:cubicBezTo>
                <a:close/>
                <a:moveTo>
                  <a:pt x="362781" y="1024375"/>
                </a:moveTo>
                <a:lnTo>
                  <a:pt x="357833" y="1021672"/>
                </a:lnTo>
                <a:lnTo>
                  <a:pt x="357560" y="1021266"/>
                </a:lnTo>
                <a:lnTo>
                  <a:pt x="357347" y="1021406"/>
                </a:lnTo>
                <a:lnTo>
                  <a:pt x="352535" y="1018777"/>
                </a:lnTo>
                <a:cubicBezTo>
                  <a:pt x="352535" y="1016289"/>
                  <a:pt x="355047" y="1016289"/>
                  <a:pt x="355047" y="1016289"/>
                </a:cubicBezTo>
                <a:cubicBezTo>
                  <a:pt x="352535" y="1016289"/>
                  <a:pt x="350022" y="1011315"/>
                  <a:pt x="344997" y="1013801"/>
                </a:cubicBezTo>
                <a:cubicBezTo>
                  <a:pt x="344998" y="1021266"/>
                  <a:pt x="352535" y="1013801"/>
                  <a:pt x="352535" y="1021266"/>
                </a:cubicBezTo>
                <a:cubicBezTo>
                  <a:pt x="350022" y="1018777"/>
                  <a:pt x="347510" y="1018777"/>
                  <a:pt x="350022" y="1026239"/>
                </a:cubicBezTo>
                <a:cubicBezTo>
                  <a:pt x="351279" y="1023753"/>
                  <a:pt x="352535" y="1023753"/>
                  <a:pt x="353791" y="1023753"/>
                </a:cubicBezTo>
                <a:lnTo>
                  <a:pt x="357347" y="1021406"/>
                </a:lnTo>
                <a:lnTo>
                  <a:pt x="357833" y="1021672"/>
                </a:lnTo>
                <a:lnTo>
                  <a:pt x="362584" y="1028728"/>
                </a:lnTo>
                <a:cubicBezTo>
                  <a:pt x="363212" y="1026862"/>
                  <a:pt x="363212" y="1025463"/>
                  <a:pt x="362781" y="1024375"/>
                </a:cubicBezTo>
                <a:close/>
                <a:moveTo>
                  <a:pt x="364953" y="1050892"/>
                </a:moveTo>
                <a:cubicBezTo>
                  <a:pt x="364952" y="1053682"/>
                  <a:pt x="362133" y="1053682"/>
                  <a:pt x="364953" y="1056473"/>
                </a:cubicBezTo>
                <a:cubicBezTo>
                  <a:pt x="364952" y="1059260"/>
                  <a:pt x="359314" y="1056473"/>
                  <a:pt x="356494" y="1056473"/>
                </a:cubicBezTo>
                <a:cubicBezTo>
                  <a:pt x="359313" y="1053682"/>
                  <a:pt x="362133" y="1050892"/>
                  <a:pt x="364953" y="1050892"/>
                </a:cubicBezTo>
                <a:close/>
                <a:moveTo>
                  <a:pt x="342120" y="685067"/>
                </a:moveTo>
                <a:cubicBezTo>
                  <a:pt x="340912" y="686263"/>
                  <a:pt x="340308" y="687458"/>
                  <a:pt x="339402" y="687757"/>
                </a:cubicBezTo>
                <a:lnTo>
                  <a:pt x="338686" y="687332"/>
                </a:lnTo>
                <a:close/>
                <a:moveTo>
                  <a:pt x="365097" y="1013800"/>
                </a:moveTo>
                <a:cubicBezTo>
                  <a:pt x="357560" y="1016289"/>
                  <a:pt x="357560" y="1003850"/>
                  <a:pt x="352535" y="1006338"/>
                </a:cubicBezTo>
                <a:cubicBezTo>
                  <a:pt x="352535" y="1006338"/>
                  <a:pt x="350023" y="1006338"/>
                  <a:pt x="350022" y="1008826"/>
                </a:cubicBezTo>
                <a:cubicBezTo>
                  <a:pt x="360072" y="1008826"/>
                  <a:pt x="355047" y="1016289"/>
                  <a:pt x="360072" y="1018777"/>
                </a:cubicBezTo>
                <a:cubicBezTo>
                  <a:pt x="360072" y="1016289"/>
                  <a:pt x="362584" y="1016288"/>
                  <a:pt x="365097" y="1013800"/>
                </a:cubicBezTo>
                <a:close/>
                <a:moveTo>
                  <a:pt x="352535" y="817279"/>
                </a:moveTo>
                <a:cubicBezTo>
                  <a:pt x="352535" y="817279"/>
                  <a:pt x="350022" y="817279"/>
                  <a:pt x="350022" y="814793"/>
                </a:cubicBezTo>
                <a:cubicBezTo>
                  <a:pt x="350022" y="814793"/>
                  <a:pt x="350022" y="814793"/>
                  <a:pt x="347510" y="817279"/>
                </a:cubicBezTo>
                <a:cubicBezTo>
                  <a:pt x="350023" y="822256"/>
                  <a:pt x="347510" y="819767"/>
                  <a:pt x="347510" y="824741"/>
                </a:cubicBezTo>
                <a:cubicBezTo>
                  <a:pt x="352535" y="824741"/>
                  <a:pt x="350022" y="819767"/>
                  <a:pt x="352535" y="817279"/>
                </a:cubicBezTo>
                <a:close/>
                <a:moveTo>
                  <a:pt x="344537" y="675503"/>
                </a:moveTo>
                <a:cubicBezTo>
                  <a:pt x="344537" y="675503"/>
                  <a:pt x="342121" y="675503"/>
                  <a:pt x="342120" y="680285"/>
                </a:cubicBezTo>
                <a:cubicBezTo>
                  <a:pt x="339704" y="677893"/>
                  <a:pt x="337286" y="677894"/>
                  <a:pt x="334869" y="677894"/>
                </a:cubicBezTo>
                <a:cubicBezTo>
                  <a:pt x="334869" y="673112"/>
                  <a:pt x="334869" y="673112"/>
                  <a:pt x="332452" y="673112"/>
                </a:cubicBezTo>
                <a:cubicBezTo>
                  <a:pt x="333661" y="669522"/>
                  <a:pt x="334869" y="670121"/>
                  <a:pt x="335776" y="671616"/>
                </a:cubicBezTo>
                <a:cubicBezTo>
                  <a:pt x="336683" y="673111"/>
                  <a:pt x="337286" y="675503"/>
                  <a:pt x="337286" y="675503"/>
                </a:cubicBezTo>
                <a:cubicBezTo>
                  <a:pt x="339704" y="675503"/>
                  <a:pt x="342120" y="670720"/>
                  <a:pt x="344537" y="675503"/>
                </a:cubicBezTo>
                <a:close/>
                <a:moveTo>
                  <a:pt x="359040" y="876680"/>
                </a:moveTo>
                <a:cubicBezTo>
                  <a:pt x="356622" y="884749"/>
                  <a:pt x="349371" y="873990"/>
                  <a:pt x="349371" y="882059"/>
                </a:cubicBezTo>
                <a:cubicBezTo>
                  <a:pt x="346955" y="882059"/>
                  <a:pt x="344538" y="879371"/>
                  <a:pt x="344538" y="873990"/>
                </a:cubicBezTo>
                <a:cubicBezTo>
                  <a:pt x="349371" y="873990"/>
                  <a:pt x="354205" y="876680"/>
                  <a:pt x="359040" y="876680"/>
                </a:cubicBezTo>
                <a:close/>
                <a:moveTo>
                  <a:pt x="352647" y="768468"/>
                </a:moveTo>
                <a:cubicBezTo>
                  <a:pt x="352336" y="770561"/>
                  <a:pt x="351712" y="772354"/>
                  <a:pt x="351712" y="772354"/>
                </a:cubicBezTo>
                <a:cubicBezTo>
                  <a:pt x="351712" y="772354"/>
                  <a:pt x="349220" y="772353"/>
                  <a:pt x="346727" y="769963"/>
                </a:cubicBezTo>
                <a:cubicBezTo>
                  <a:pt x="339249" y="781921"/>
                  <a:pt x="324295" y="769963"/>
                  <a:pt x="314326" y="774745"/>
                </a:cubicBezTo>
                <a:cubicBezTo>
                  <a:pt x="321803" y="767572"/>
                  <a:pt x="331774" y="774745"/>
                  <a:pt x="334266" y="765180"/>
                </a:cubicBezTo>
                <a:cubicBezTo>
                  <a:pt x="336758" y="767571"/>
                  <a:pt x="334266" y="769963"/>
                  <a:pt x="336758" y="772353"/>
                </a:cubicBezTo>
                <a:cubicBezTo>
                  <a:pt x="339250" y="762789"/>
                  <a:pt x="349220" y="769963"/>
                  <a:pt x="351712" y="762789"/>
                </a:cubicBezTo>
                <a:cubicBezTo>
                  <a:pt x="352959" y="763985"/>
                  <a:pt x="352959" y="766376"/>
                  <a:pt x="352647" y="768468"/>
                </a:cubicBezTo>
                <a:close/>
                <a:moveTo>
                  <a:pt x="391540" y="1332779"/>
                </a:moveTo>
                <a:cubicBezTo>
                  <a:pt x="391540" y="1332779"/>
                  <a:pt x="391540" y="1332779"/>
                  <a:pt x="384289" y="1335470"/>
                </a:cubicBezTo>
                <a:cubicBezTo>
                  <a:pt x="384289" y="1331434"/>
                  <a:pt x="386100" y="1328743"/>
                  <a:pt x="387914" y="1328071"/>
                </a:cubicBezTo>
                <a:cubicBezTo>
                  <a:pt x="389729" y="1327398"/>
                  <a:pt x="391540" y="1328743"/>
                  <a:pt x="391540" y="1332779"/>
                </a:cubicBezTo>
                <a:close/>
                <a:moveTo>
                  <a:pt x="349742" y="689821"/>
                </a:moveTo>
                <a:lnTo>
                  <a:pt x="346954" y="693039"/>
                </a:lnTo>
                <a:cubicBezTo>
                  <a:pt x="346954" y="691644"/>
                  <a:pt x="347558" y="690249"/>
                  <a:pt x="348465" y="689553"/>
                </a:cubicBezTo>
                <a:close/>
                <a:moveTo>
                  <a:pt x="351788" y="705394"/>
                </a:moveTo>
                <a:cubicBezTo>
                  <a:pt x="349371" y="710179"/>
                  <a:pt x="349371" y="698221"/>
                  <a:pt x="344537" y="700612"/>
                </a:cubicBezTo>
                <a:cubicBezTo>
                  <a:pt x="345746" y="698221"/>
                  <a:pt x="347559" y="698817"/>
                  <a:pt x="349069" y="700312"/>
                </a:cubicBezTo>
                <a:cubicBezTo>
                  <a:pt x="350580" y="701807"/>
                  <a:pt x="351788" y="704199"/>
                  <a:pt x="351788" y="705394"/>
                </a:cubicBezTo>
                <a:close/>
                <a:moveTo>
                  <a:pt x="359039" y="804639"/>
                </a:moveTo>
                <a:cubicBezTo>
                  <a:pt x="359039" y="804639"/>
                  <a:pt x="359039" y="804639"/>
                  <a:pt x="359039" y="809422"/>
                </a:cubicBezTo>
                <a:cubicBezTo>
                  <a:pt x="356622" y="809422"/>
                  <a:pt x="356622" y="807030"/>
                  <a:pt x="356622" y="807030"/>
                </a:cubicBezTo>
                <a:cubicBezTo>
                  <a:pt x="356622" y="807030"/>
                  <a:pt x="356622" y="809422"/>
                  <a:pt x="356622" y="809422"/>
                </a:cubicBezTo>
                <a:cubicBezTo>
                  <a:pt x="354205" y="809422"/>
                  <a:pt x="354205" y="807030"/>
                  <a:pt x="351788" y="809421"/>
                </a:cubicBezTo>
                <a:cubicBezTo>
                  <a:pt x="351788" y="804639"/>
                  <a:pt x="356622" y="807030"/>
                  <a:pt x="359039" y="804639"/>
                </a:cubicBezTo>
                <a:close/>
                <a:moveTo>
                  <a:pt x="351787" y="687458"/>
                </a:moveTo>
                <a:lnTo>
                  <a:pt x="351789" y="690249"/>
                </a:lnTo>
                <a:lnTo>
                  <a:pt x="349742" y="689821"/>
                </a:lnTo>
                <a:close/>
                <a:moveTo>
                  <a:pt x="393820" y="1301946"/>
                </a:moveTo>
                <a:cubicBezTo>
                  <a:pt x="393329" y="1304617"/>
                  <a:pt x="388419" y="1308018"/>
                  <a:pt x="392348" y="1309961"/>
                </a:cubicBezTo>
                <a:cubicBezTo>
                  <a:pt x="389728" y="1309961"/>
                  <a:pt x="387108" y="1315143"/>
                  <a:pt x="381873" y="1315143"/>
                </a:cubicBezTo>
                <a:cubicBezTo>
                  <a:pt x="384493" y="1312552"/>
                  <a:pt x="384493" y="1304779"/>
                  <a:pt x="387109" y="1304779"/>
                </a:cubicBezTo>
                <a:cubicBezTo>
                  <a:pt x="384493" y="1315143"/>
                  <a:pt x="392348" y="1304779"/>
                  <a:pt x="392348" y="1299598"/>
                </a:cubicBezTo>
                <a:cubicBezTo>
                  <a:pt x="393657" y="1300245"/>
                  <a:pt x="393984" y="1301055"/>
                  <a:pt x="393820" y="1301946"/>
                </a:cubicBezTo>
                <a:close/>
                <a:moveTo>
                  <a:pt x="346954" y="608543"/>
                </a:moveTo>
                <a:cubicBezTo>
                  <a:pt x="342120" y="608543"/>
                  <a:pt x="337286" y="610934"/>
                  <a:pt x="337286" y="615716"/>
                </a:cubicBezTo>
                <a:cubicBezTo>
                  <a:pt x="334870" y="613326"/>
                  <a:pt x="332452" y="603761"/>
                  <a:pt x="337286" y="603761"/>
                </a:cubicBezTo>
                <a:cubicBezTo>
                  <a:pt x="339703" y="606152"/>
                  <a:pt x="334869" y="606152"/>
                  <a:pt x="337286" y="610934"/>
                </a:cubicBezTo>
                <a:cubicBezTo>
                  <a:pt x="339703" y="610934"/>
                  <a:pt x="339703" y="606152"/>
                  <a:pt x="339703" y="603761"/>
                </a:cubicBezTo>
                <a:cubicBezTo>
                  <a:pt x="342120" y="608543"/>
                  <a:pt x="346954" y="603761"/>
                  <a:pt x="346954" y="608543"/>
                </a:cubicBezTo>
                <a:close/>
                <a:moveTo>
                  <a:pt x="367499" y="901490"/>
                </a:moveTo>
                <a:cubicBezTo>
                  <a:pt x="364840" y="899099"/>
                  <a:pt x="359523" y="901490"/>
                  <a:pt x="354205" y="901490"/>
                </a:cubicBezTo>
                <a:cubicBezTo>
                  <a:pt x="354205" y="899099"/>
                  <a:pt x="362181" y="896708"/>
                  <a:pt x="356864" y="891925"/>
                </a:cubicBezTo>
                <a:cubicBezTo>
                  <a:pt x="362182" y="887141"/>
                  <a:pt x="364840" y="899099"/>
                  <a:pt x="367499" y="901490"/>
                </a:cubicBezTo>
                <a:close/>
                <a:moveTo>
                  <a:pt x="379457" y="1063391"/>
                </a:moveTo>
                <a:cubicBezTo>
                  <a:pt x="374623" y="1078393"/>
                  <a:pt x="362536" y="1050892"/>
                  <a:pt x="377039" y="1050892"/>
                </a:cubicBezTo>
                <a:cubicBezTo>
                  <a:pt x="374623" y="1055892"/>
                  <a:pt x="374623" y="1058391"/>
                  <a:pt x="372206" y="1060892"/>
                </a:cubicBezTo>
                <a:cubicBezTo>
                  <a:pt x="374623" y="1065893"/>
                  <a:pt x="379456" y="1060892"/>
                  <a:pt x="379457" y="1063391"/>
                </a:cubicBezTo>
                <a:close/>
                <a:moveTo>
                  <a:pt x="365081" y="847684"/>
                </a:moveTo>
                <a:cubicBezTo>
                  <a:pt x="365082" y="852467"/>
                  <a:pt x="365082" y="852467"/>
                  <a:pt x="365082" y="857249"/>
                </a:cubicBezTo>
                <a:cubicBezTo>
                  <a:pt x="362423" y="859641"/>
                  <a:pt x="357105" y="857249"/>
                  <a:pt x="357105" y="864425"/>
                </a:cubicBezTo>
                <a:cubicBezTo>
                  <a:pt x="354447" y="866816"/>
                  <a:pt x="354447" y="857249"/>
                  <a:pt x="351788" y="857249"/>
                </a:cubicBezTo>
                <a:cubicBezTo>
                  <a:pt x="354447" y="854858"/>
                  <a:pt x="362423" y="857249"/>
                  <a:pt x="365081" y="847684"/>
                </a:cubicBezTo>
                <a:close/>
                <a:moveTo>
                  <a:pt x="374701" y="962220"/>
                </a:moveTo>
                <a:cubicBezTo>
                  <a:pt x="372182" y="969793"/>
                  <a:pt x="369663" y="964745"/>
                  <a:pt x="362107" y="967269"/>
                </a:cubicBezTo>
                <a:cubicBezTo>
                  <a:pt x="362107" y="964744"/>
                  <a:pt x="364626" y="962220"/>
                  <a:pt x="362107" y="962220"/>
                </a:cubicBezTo>
                <a:cubicBezTo>
                  <a:pt x="362107" y="957171"/>
                  <a:pt x="369663" y="967269"/>
                  <a:pt x="372182" y="959696"/>
                </a:cubicBezTo>
                <a:cubicBezTo>
                  <a:pt x="372182" y="962220"/>
                  <a:pt x="374701" y="962220"/>
                  <a:pt x="374701" y="962220"/>
                </a:cubicBezTo>
                <a:close/>
                <a:moveTo>
                  <a:pt x="374701" y="944550"/>
                </a:moveTo>
                <a:cubicBezTo>
                  <a:pt x="372182" y="947075"/>
                  <a:pt x="362107" y="944550"/>
                  <a:pt x="362107" y="949599"/>
                </a:cubicBezTo>
                <a:cubicBezTo>
                  <a:pt x="367144" y="947075"/>
                  <a:pt x="374701" y="954647"/>
                  <a:pt x="374701" y="944550"/>
                </a:cubicBezTo>
                <a:close/>
                <a:moveTo>
                  <a:pt x="369915" y="869207"/>
                </a:moveTo>
                <a:cubicBezTo>
                  <a:pt x="364598" y="866817"/>
                  <a:pt x="361939" y="864425"/>
                  <a:pt x="356622" y="866816"/>
                </a:cubicBezTo>
                <a:cubicBezTo>
                  <a:pt x="356622" y="864425"/>
                  <a:pt x="359281" y="864425"/>
                  <a:pt x="359281" y="862034"/>
                </a:cubicBezTo>
                <a:cubicBezTo>
                  <a:pt x="364599" y="862034"/>
                  <a:pt x="369915" y="862034"/>
                  <a:pt x="369915" y="869207"/>
                </a:cubicBezTo>
                <a:close/>
                <a:moveTo>
                  <a:pt x="379697" y="999537"/>
                </a:moveTo>
                <a:cubicBezTo>
                  <a:pt x="372446" y="1002077"/>
                  <a:pt x="377279" y="984292"/>
                  <a:pt x="377279" y="981751"/>
                </a:cubicBezTo>
                <a:cubicBezTo>
                  <a:pt x="379697" y="984292"/>
                  <a:pt x="377279" y="994455"/>
                  <a:pt x="379697" y="999537"/>
                </a:cubicBezTo>
                <a:close/>
                <a:moveTo>
                  <a:pt x="374748" y="926600"/>
                </a:moveTo>
                <a:cubicBezTo>
                  <a:pt x="372332" y="928994"/>
                  <a:pt x="372332" y="933776"/>
                  <a:pt x="367498" y="933776"/>
                </a:cubicBezTo>
                <a:cubicBezTo>
                  <a:pt x="369915" y="928994"/>
                  <a:pt x="372332" y="924208"/>
                  <a:pt x="374748" y="926600"/>
                </a:cubicBezTo>
                <a:close/>
                <a:moveTo>
                  <a:pt x="368405" y="808226"/>
                </a:moveTo>
                <a:cubicBezTo>
                  <a:pt x="368706" y="810019"/>
                  <a:pt x="368706" y="811813"/>
                  <a:pt x="367498" y="811812"/>
                </a:cubicBezTo>
                <a:cubicBezTo>
                  <a:pt x="365080" y="811813"/>
                  <a:pt x="367498" y="811812"/>
                  <a:pt x="367499" y="809421"/>
                </a:cubicBezTo>
                <a:cubicBezTo>
                  <a:pt x="367498" y="807030"/>
                  <a:pt x="365080" y="807030"/>
                  <a:pt x="365080" y="807030"/>
                </a:cubicBezTo>
                <a:cubicBezTo>
                  <a:pt x="365080" y="804639"/>
                  <a:pt x="367498" y="807030"/>
                  <a:pt x="367498" y="804639"/>
                </a:cubicBezTo>
                <a:cubicBezTo>
                  <a:pt x="367498" y="804639"/>
                  <a:pt x="368102" y="806433"/>
                  <a:pt x="368405" y="808226"/>
                </a:cubicBezTo>
                <a:close/>
                <a:moveTo>
                  <a:pt x="380290" y="973912"/>
                </a:moveTo>
                <a:cubicBezTo>
                  <a:pt x="380932" y="974286"/>
                  <a:pt x="380932" y="974585"/>
                  <a:pt x="379723" y="974585"/>
                </a:cubicBezTo>
                <a:cubicBezTo>
                  <a:pt x="377306" y="974585"/>
                  <a:pt x="374890" y="979368"/>
                  <a:pt x="372472" y="974585"/>
                </a:cubicBezTo>
                <a:cubicBezTo>
                  <a:pt x="370660" y="970998"/>
                  <a:pt x="378364" y="972791"/>
                  <a:pt x="380290" y="973912"/>
                </a:cubicBezTo>
                <a:close/>
                <a:moveTo>
                  <a:pt x="385198" y="1023751"/>
                </a:moveTo>
                <a:cubicBezTo>
                  <a:pt x="380173" y="1021266"/>
                  <a:pt x="370121" y="1016289"/>
                  <a:pt x="367609" y="1023751"/>
                </a:cubicBezTo>
                <a:cubicBezTo>
                  <a:pt x="375147" y="1023751"/>
                  <a:pt x="382685" y="1033702"/>
                  <a:pt x="385198" y="1023751"/>
                </a:cubicBezTo>
                <a:close/>
                <a:moveTo>
                  <a:pt x="374748" y="859643"/>
                </a:moveTo>
                <a:cubicBezTo>
                  <a:pt x="379581" y="862034"/>
                  <a:pt x="372332" y="866816"/>
                  <a:pt x="367497" y="862034"/>
                </a:cubicBezTo>
                <a:cubicBezTo>
                  <a:pt x="369915" y="854858"/>
                  <a:pt x="374748" y="864425"/>
                  <a:pt x="374748" y="859643"/>
                </a:cubicBezTo>
                <a:close/>
                <a:moveTo>
                  <a:pt x="382140" y="967013"/>
                </a:moveTo>
                <a:cubicBezTo>
                  <a:pt x="382140" y="969802"/>
                  <a:pt x="374888" y="969802"/>
                  <a:pt x="377305" y="961432"/>
                </a:cubicBezTo>
                <a:cubicBezTo>
                  <a:pt x="379722" y="961432"/>
                  <a:pt x="379722" y="964222"/>
                  <a:pt x="382140" y="967013"/>
                </a:cubicBezTo>
                <a:close/>
                <a:moveTo>
                  <a:pt x="404834" y="1294816"/>
                </a:moveTo>
                <a:cubicBezTo>
                  <a:pt x="404834" y="1294816"/>
                  <a:pt x="404834" y="1294816"/>
                  <a:pt x="399997" y="1294815"/>
                </a:cubicBezTo>
                <a:cubicBezTo>
                  <a:pt x="399997" y="1294815"/>
                  <a:pt x="399997" y="1294815"/>
                  <a:pt x="399998" y="1290033"/>
                </a:cubicBezTo>
                <a:cubicBezTo>
                  <a:pt x="402418" y="1290034"/>
                  <a:pt x="404834" y="1290033"/>
                  <a:pt x="404834" y="1294816"/>
                </a:cubicBezTo>
                <a:close/>
                <a:moveTo>
                  <a:pt x="369915" y="732897"/>
                </a:moveTo>
                <a:cubicBezTo>
                  <a:pt x="372332" y="737680"/>
                  <a:pt x="367498" y="737680"/>
                  <a:pt x="365080" y="740071"/>
                </a:cubicBezTo>
                <a:cubicBezTo>
                  <a:pt x="367498" y="735289"/>
                  <a:pt x="367498" y="732897"/>
                  <a:pt x="369915" y="732897"/>
                </a:cubicBezTo>
                <a:close/>
                <a:moveTo>
                  <a:pt x="369915" y="724959"/>
                </a:moveTo>
                <a:cubicBezTo>
                  <a:pt x="369914" y="729960"/>
                  <a:pt x="362438" y="734960"/>
                  <a:pt x="364931" y="737461"/>
                </a:cubicBezTo>
                <a:cubicBezTo>
                  <a:pt x="362437" y="742462"/>
                  <a:pt x="359945" y="732462"/>
                  <a:pt x="359945" y="732462"/>
                </a:cubicBezTo>
                <a:cubicBezTo>
                  <a:pt x="357452" y="732461"/>
                  <a:pt x="357452" y="737461"/>
                  <a:pt x="357452" y="739961"/>
                </a:cubicBezTo>
                <a:cubicBezTo>
                  <a:pt x="354960" y="737462"/>
                  <a:pt x="352468" y="732462"/>
                  <a:pt x="347483" y="734960"/>
                </a:cubicBezTo>
                <a:cubicBezTo>
                  <a:pt x="347483" y="737462"/>
                  <a:pt x="344990" y="739961"/>
                  <a:pt x="344990" y="742462"/>
                </a:cubicBezTo>
                <a:cubicBezTo>
                  <a:pt x="342498" y="739961"/>
                  <a:pt x="342498" y="737462"/>
                  <a:pt x="344990" y="734960"/>
                </a:cubicBezTo>
                <a:cubicBezTo>
                  <a:pt x="342498" y="724959"/>
                  <a:pt x="337513" y="737461"/>
                  <a:pt x="330036" y="737462"/>
                </a:cubicBezTo>
                <a:cubicBezTo>
                  <a:pt x="332528" y="734960"/>
                  <a:pt x="337513" y="729960"/>
                  <a:pt x="335021" y="727461"/>
                </a:cubicBezTo>
                <a:cubicBezTo>
                  <a:pt x="342498" y="722460"/>
                  <a:pt x="344990" y="727461"/>
                  <a:pt x="354960" y="724959"/>
                </a:cubicBezTo>
                <a:cubicBezTo>
                  <a:pt x="356207" y="723711"/>
                  <a:pt x="356830" y="721210"/>
                  <a:pt x="357452" y="719646"/>
                </a:cubicBezTo>
                <a:cubicBezTo>
                  <a:pt x="358075" y="718085"/>
                  <a:pt x="358699" y="717460"/>
                  <a:pt x="359945" y="719958"/>
                </a:cubicBezTo>
                <a:cubicBezTo>
                  <a:pt x="359945" y="722460"/>
                  <a:pt x="359945" y="722460"/>
                  <a:pt x="357452" y="722461"/>
                </a:cubicBezTo>
                <a:cubicBezTo>
                  <a:pt x="357452" y="724960"/>
                  <a:pt x="357452" y="724960"/>
                  <a:pt x="359945" y="727461"/>
                </a:cubicBezTo>
                <a:cubicBezTo>
                  <a:pt x="359945" y="719958"/>
                  <a:pt x="362437" y="727461"/>
                  <a:pt x="364930" y="719959"/>
                </a:cubicBezTo>
                <a:cubicBezTo>
                  <a:pt x="367422" y="722461"/>
                  <a:pt x="364930" y="729960"/>
                  <a:pt x="369915" y="724959"/>
                </a:cubicBezTo>
                <a:close/>
                <a:moveTo>
                  <a:pt x="400272" y="1160571"/>
                </a:moveTo>
                <a:cubicBezTo>
                  <a:pt x="395246" y="1160571"/>
                  <a:pt x="380173" y="1158082"/>
                  <a:pt x="380173" y="1170522"/>
                </a:cubicBezTo>
                <a:cubicBezTo>
                  <a:pt x="382685" y="1173010"/>
                  <a:pt x="387707" y="1170522"/>
                  <a:pt x="395246" y="1173010"/>
                </a:cubicBezTo>
                <a:cubicBezTo>
                  <a:pt x="397759" y="1168033"/>
                  <a:pt x="400272" y="1168033"/>
                  <a:pt x="400272" y="1160571"/>
                </a:cubicBezTo>
                <a:close/>
                <a:moveTo>
                  <a:pt x="414501" y="1364965"/>
                </a:moveTo>
                <a:cubicBezTo>
                  <a:pt x="414501" y="1370012"/>
                  <a:pt x="402129" y="1364965"/>
                  <a:pt x="397182" y="1370012"/>
                </a:cubicBezTo>
                <a:cubicBezTo>
                  <a:pt x="392231" y="1367487"/>
                  <a:pt x="399655" y="1364965"/>
                  <a:pt x="397182" y="1362440"/>
                </a:cubicBezTo>
                <a:cubicBezTo>
                  <a:pt x="384806" y="1372538"/>
                  <a:pt x="372434" y="1364965"/>
                  <a:pt x="362536" y="1357392"/>
                </a:cubicBezTo>
                <a:cubicBezTo>
                  <a:pt x="366250" y="1355498"/>
                  <a:pt x="370424" y="1354866"/>
                  <a:pt x="374833" y="1355025"/>
                </a:cubicBezTo>
                <a:cubicBezTo>
                  <a:pt x="388057" y="1355497"/>
                  <a:pt x="403366" y="1363070"/>
                  <a:pt x="414501" y="1364965"/>
                </a:cubicBezTo>
                <a:close/>
                <a:moveTo>
                  <a:pt x="390271" y="991590"/>
                </a:moveTo>
                <a:cubicBezTo>
                  <a:pt x="389968" y="993857"/>
                  <a:pt x="389364" y="995800"/>
                  <a:pt x="389365" y="997095"/>
                </a:cubicBezTo>
                <a:cubicBezTo>
                  <a:pt x="384531" y="999687"/>
                  <a:pt x="386947" y="989323"/>
                  <a:pt x="384531" y="989323"/>
                </a:cubicBezTo>
                <a:cubicBezTo>
                  <a:pt x="384531" y="989323"/>
                  <a:pt x="386947" y="989323"/>
                  <a:pt x="384531" y="984142"/>
                </a:cubicBezTo>
                <a:cubicBezTo>
                  <a:pt x="389364" y="984142"/>
                  <a:pt x="386948" y="991914"/>
                  <a:pt x="386948" y="991914"/>
                </a:cubicBezTo>
                <a:cubicBezTo>
                  <a:pt x="389364" y="991914"/>
                  <a:pt x="389365" y="989323"/>
                  <a:pt x="389364" y="984142"/>
                </a:cubicBezTo>
                <a:cubicBezTo>
                  <a:pt x="390573" y="986733"/>
                  <a:pt x="390573" y="989324"/>
                  <a:pt x="390271" y="991590"/>
                </a:cubicBezTo>
                <a:close/>
                <a:moveTo>
                  <a:pt x="387956" y="948791"/>
                </a:moveTo>
                <a:lnTo>
                  <a:pt x="387609" y="948968"/>
                </a:lnTo>
                <a:lnTo>
                  <a:pt x="387130" y="948591"/>
                </a:lnTo>
                <a:close/>
                <a:moveTo>
                  <a:pt x="369915" y="677894"/>
                </a:moveTo>
                <a:cubicBezTo>
                  <a:pt x="367498" y="680285"/>
                  <a:pt x="367498" y="680285"/>
                  <a:pt x="369915" y="680285"/>
                </a:cubicBezTo>
                <a:cubicBezTo>
                  <a:pt x="367498" y="687458"/>
                  <a:pt x="367498" y="675503"/>
                  <a:pt x="362664" y="680285"/>
                </a:cubicBezTo>
                <a:cubicBezTo>
                  <a:pt x="362664" y="677894"/>
                  <a:pt x="363872" y="677297"/>
                  <a:pt x="365383" y="677297"/>
                </a:cubicBezTo>
                <a:cubicBezTo>
                  <a:pt x="366894" y="677297"/>
                  <a:pt x="368706" y="677894"/>
                  <a:pt x="369915" y="677894"/>
                </a:cubicBezTo>
                <a:close/>
                <a:moveTo>
                  <a:pt x="389393" y="964221"/>
                </a:moveTo>
                <a:cubicBezTo>
                  <a:pt x="386976" y="961630"/>
                  <a:pt x="384559" y="966811"/>
                  <a:pt x="389393" y="966811"/>
                </a:cubicBezTo>
                <a:cubicBezTo>
                  <a:pt x="386976" y="974583"/>
                  <a:pt x="384559" y="964221"/>
                  <a:pt x="384559" y="959039"/>
                </a:cubicBezTo>
                <a:cubicBezTo>
                  <a:pt x="384559" y="959039"/>
                  <a:pt x="386976" y="961630"/>
                  <a:pt x="386976" y="964221"/>
                </a:cubicBezTo>
                <a:cubicBezTo>
                  <a:pt x="389393" y="964221"/>
                  <a:pt x="386976" y="961630"/>
                  <a:pt x="386976" y="959039"/>
                </a:cubicBezTo>
                <a:cubicBezTo>
                  <a:pt x="389393" y="959039"/>
                  <a:pt x="389393" y="961630"/>
                  <a:pt x="389393" y="964221"/>
                </a:cubicBezTo>
                <a:close/>
                <a:moveTo>
                  <a:pt x="367498" y="618108"/>
                </a:moveTo>
                <a:cubicBezTo>
                  <a:pt x="368706" y="619303"/>
                  <a:pt x="368706" y="621695"/>
                  <a:pt x="367799" y="623489"/>
                </a:cubicBezTo>
                <a:cubicBezTo>
                  <a:pt x="366893" y="625283"/>
                  <a:pt x="365081" y="626479"/>
                  <a:pt x="362664" y="625284"/>
                </a:cubicBezTo>
                <a:cubicBezTo>
                  <a:pt x="362664" y="622890"/>
                  <a:pt x="367498" y="622890"/>
                  <a:pt x="367498" y="618108"/>
                </a:cubicBezTo>
                <a:close/>
                <a:moveTo>
                  <a:pt x="382685" y="827230"/>
                </a:moveTo>
                <a:cubicBezTo>
                  <a:pt x="380173" y="824741"/>
                  <a:pt x="367610" y="822255"/>
                  <a:pt x="365097" y="829718"/>
                </a:cubicBezTo>
                <a:cubicBezTo>
                  <a:pt x="367610" y="829718"/>
                  <a:pt x="380173" y="834692"/>
                  <a:pt x="382685" y="827230"/>
                </a:cubicBezTo>
                <a:close/>
                <a:moveTo>
                  <a:pt x="395874" y="1019943"/>
                </a:moveTo>
                <a:cubicBezTo>
                  <a:pt x="396031" y="1019244"/>
                  <a:pt x="395874" y="1018777"/>
                  <a:pt x="395246" y="1018777"/>
                </a:cubicBezTo>
                <a:cubicBezTo>
                  <a:pt x="392733" y="1026239"/>
                  <a:pt x="387707" y="1013801"/>
                  <a:pt x="387707" y="1023751"/>
                </a:cubicBezTo>
                <a:cubicBezTo>
                  <a:pt x="390221" y="1026239"/>
                  <a:pt x="390220" y="1018777"/>
                  <a:pt x="390221" y="1026239"/>
                </a:cubicBezTo>
                <a:cubicBezTo>
                  <a:pt x="392105" y="1026240"/>
                  <a:pt x="395403" y="1022042"/>
                  <a:pt x="395874" y="1019943"/>
                </a:cubicBezTo>
                <a:close/>
                <a:moveTo>
                  <a:pt x="407811" y="1168033"/>
                </a:moveTo>
                <a:cubicBezTo>
                  <a:pt x="405298" y="1165545"/>
                  <a:pt x="405298" y="1158083"/>
                  <a:pt x="402785" y="1160571"/>
                </a:cubicBezTo>
                <a:cubicBezTo>
                  <a:pt x="402785" y="1160571"/>
                  <a:pt x="402785" y="1160571"/>
                  <a:pt x="402785" y="1168033"/>
                </a:cubicBezTo>
                <a:cubicBezTo>
                  <a:pt x="405298" y="1165545"/>
                  <a:pt x="405298" y="1168033"/>
                  <a:pt x="407811" y="1168033"/>
                </a:cubicBezTo>
                <a:close/>
                <a:moveTo>
                  <a:pt x="369915" y="606150"/>
                </a:moveTo>
                <a:cubicBezTo>
                  <a:pt x="367325" y="610934"/>
                  <a:pt x="356968" y="608541"/>
                  <a:pt x="351788" y="610934"/>
                </a:cubicBezTo>
                <a:cubicBezTo>
                  <a:pt x="351788" y="606149"/>
                  <a:pt x="359557" y="610934"/>
                  <a:pt x="356968" y="606150"/>
                </a:cubicBezTo>
                <a:cubicBezTo>
                  <a:pt x="362146" y="608541"/>
                  <a:pt x="364736" y="606150"/>
                  <a:pt x="369915" y="606150"/>
                </a:cubicBezTo>
                <a:close/>
                <a:moveTo>
                  <a:pt x="372331" y="627675"/>
                </a:moveTo>
                <a:cubicBezTo>
                  <a:pt x="369915" y="633653"/>
                  <a:pt x="365080" y="633653"/>
                  <a:pt x="362664" y="633653"/>
                </a:cubicBezTo>
                <a:cubicBezTo>
                  <a:pt x="365080" y="627675"/>
                  <a:pt x="367498" y="630662"/>
                  <a:pt x="372331" y="627675"/>
                </a:cubicBezTo>
                <a:close/>
                <a:moveTo>
                  <a:pt x="400267" y="971951"/>
                </a:moveTo>
                <a:cubicBezTo>
                  <a:pt x="397447" y="974582"/>
                  <a:pt x="400267" y="969320"/>
                  <a:pt x="397447" y="966690"/>
                </a:cubicBezTo>
                <a:cubicBezTo>
                  <a:pt x="397447" y="966690"/>
                  <a:pt x="394628" y="969320"/>
                  <a:pt x="391808" y="969320"/>
                </a:cubicBezTo>
                <a:cubicBezTo>
                  <a:pt x="391807" y="966690"/>
                  <a:pt x="394628" y="966690"/>
                  <a:pt x="394628" y="961429"/>
                </a:cubicBezTo>
                <a:cubicBezTo>
                  <a:pt x="397448" y="964059"/>
                  <a:pt x="400267" y="966690"/>
                  <a:pt x="400267" y="971951"/>
                </a:cubicBezTo>
                <a:close/>
                <a:moveTo>
                  <a:pt x="379581" y="620499"/>
                </a:moveTo>
                <a:cubicBezTo>
                  <a:pt x="377165" y="622890"/>
                  <a:pt x="374748" y="620499"/>
                  <a:pt x="369915" y="622890"/>
                </a:cubicBezTo>
                <a:cubicBezTo>
                  <a:pt x="371123" y="618108"/>
                  <a:pt x="372332" y="617509"/>
                  <a:pt x="373842" y="618108"/>
                </a:cubicBezTo>
                <a:cubicBezTo>
                  <a:pt x="375353" y="618704"/>
                  <a:pt x="377165" y="620499"/>
                  <a:pt x="379581" y="620499"/>
                </a:cubicBezTo>
                <a:close/>
                <a:moveTo>
                  <a:pt x="412205" y="1098070"/>
                </a:moveTo>
                <a:cubicBezTo>
                  <a:pt x="412833" y="1095271"/>
                  <a:pt x="411578" y="1092161"/>
                  <a:pt x="407811" y="1093404"/>
                </a:cubicBezTo>
                <a:cubicBezTo>
                  <a:pt x="405298" y="1093404"/>
                  <a:pt x="405298" y="1098380"/>
                  <a:pt x="405298" y="1100869"/>
                </a:cubicBezTo>
                <a:cubicBezTo>
                  <a:pt x="409065" y="1103356"/>
                  <a:pt x="411578" y="1100868"/>
                  <a:pt x="412205" y="1098070"/>
                </a:cubicBezTo>
                <a:close/>
                <a:moveTo>
                  <a:pt x="384418" y="682676"/>
                </a:moveTo>
                <a:cubicBezTo>
                  <a:pt x="384418" y="690107"/>
                  <a:pt x="376804" y="685154"/>
                  <a:pt x="374266" y="687629"/>
                </a:cubicBezTo>
                <a:cubicBezTo>
                  <a:pt x="376805" y="692582"/>
                  <a:pt x="379342" y="690107"/>
                  <a:pt x="379342" y="692582"/>
                </a:cubicBezTo>
                <a:cubicBezTo>
                  <a:pt x="379342" y="702491"/>
                  <a:pt x="376805" y="702490"/>
                  <a:pt x="376804" y="712397"/>
                </a:cubicBezTo>
                <a:cubicBezTo>
                  <a:pt x="374266" y="712397"/>
                  <a:pt x="371727" y="712397"/>
                  <a:pt x="371728" y="717352"/>
                </a:cubicBezTo>
                <a:cubicBezTo>
                  <a:pt x="369190" y="717353"/>
                  <a:pt x="371727" y="712397"/>
                  <a:pt x="369191" y="709922"/>
                </a:cubicBezTo>
                <a:cubicBezTo>
                  <a:pt x="371728" y="709922"/>
                  <a:pt x="371727" y="712397"/>
                  <a:pt x="371727" y="712397"/>
                </a:cubicBezTo>
                <a:cubicBezTo>
                  <a:pt x="376804" y="709922"/>
                  <a:pt x="374266" y="704966"/>
                  <a:pt x="371727" y="697538"/>
                </a:cubicBezTo>
                <a:cubicBezTo>
                  <a:pt x="366652" y="704966"/>
                  <a:pt x="364114" y="697538"/>
                  <a:pt x="359039" y="697538"/>
                </a:cubicBezTo>
                <a:cubicBezTo>
                  <a:pt x="359039" y="695060"/>
                  <a:pt x="361577" y="687629"/>
                  <a:pt x="359039" y="687629"/>
                </a:cubicBezTo>
                <a:cubicBezTo>
                  <a:pt x="364114" y="682676"/>
                  <a:pt x="374266" y="687629"/>
                  <a:pt x="384418" y="682676"/>
                </a:cubicBezTo>
                <a:close/>
                <a:moveTo>
                  <a:pt x="407811" y="1018777"/>
                </a:moveTo>
                <a:cubicBezTo>
                  <a:pt x="405298" y="1016289"/>
                  <a:pt x="397759" y="1021266"/>
                  <a:pt x="397759" y="1026240"/>
                </a:cubicBezTo>
                <a:cubicBezTo>
                  <a:pt x="400272" y="1023751"/>
                  <a:pt x="405297" y="1028728"/>
                  <a:pt x="407811" y="1018777"/>
                </a:cubicBezTo>
                <a:close/>
                <a:moveTo>
                  <a:pt x="395482" y="832205"/>
                </a:moveTo>
                <a:cubicBezTo>
                  <a:pt x="395874" y="831739"/>
                  <a:pt x="395874" y="830962"/>
                  <a:pt x="395246" y="829718"/>
                </a:cubicBezTo>
                <a:cubicBezTo>
                  <a:pt x="392733" y="829718"/>
                  <a:pt x="387707" y="829718"/>
                  <a:pt x="387707" y="832206"/>
                </a:cubicBezTo>
                <a:cubicBezTo>
                  <a:pt x="389592" y="832206"/>
                  <a:pt x="394303" y="833605"/>
                  <a:pt x="395482" y="832205"/>
                </a:cubicBezTo>
                <a:close/>
                <a:moveTo>
                  <a:pt x="425397" y="1270027"/>
                </a:moveTo>
                <a:cubicBezTo>
                  <a:pt x="422884" y="1270027"/>
                  <a:pt x="422885" y="1262564"/>
                  <a:pt x="417859" y="1265050"/>
                </a:cubicBezTo>
                <a:cubicBezTo>
                  <a:pt x="417859" y="1270027"/>
                  <a:pt x="422884" y="1275000"/>
                  <a:pt x="425397" y="1270027"/>
                </a:cubicBezTo>
                <a:close/>
                <a:moveTo>
                  <a:pt x="407492" y="993708"/>
                </a:moveTo>
                <a:cubicBezTo>
                  <a:pt x="409908" y="993708"/>
                  <a:pt x="405074" y="998969"/>
                  <a:pt x="402658" y="998969"/>
                </a:cubicBezTo>
                <a:cubicBezTo>
                  <a:pt x="405074" y="1001599"/>
                  <a:pt x="405074" y="1001599"/>
                  <a:pt x="407492" y="1001599"/>
                </a:cubicBezTo>
                <a:cubicBezTo>
                  <a:pt x="407492" y="1004230"/>
                  <a:pt x="405074" y="1004230"/>
                  <a:pt x="405075" y="1006861"/>
                </a:cubicBezTo>
                <a:cubicBezTo>
                  <a:pt x="402658" y="1006861"/>
                  <a:pt x="405074" y="998969"/>
                  <a:pt x="400241" y="998969"/>
                </a:cubicBezTo>
                <a:cubicBezTo>
                  <a:pt x="400241" y="993708"/>
                  <a:pt x="407493" y="996338"/>
                  <a:pt x="407492" y="993708"/>
                </a:cubicBezTo>
                <a:close/>
                <a:moveTo>
                  <a:pt x="382001" y="615716"/>
                </a:moveTo>
                <a:cubicBezTo>
                  <a:pt x="379584" y="622890"/>
                  <a:pt x="377168" y="610934"/>
                  <a:pt x="374748" y="615716"/>
                </a:cubicBezTo>
                <a:cubicBezTo>
                  <a:pt x="374748" y="610934"/>
                  <a:pt x="377168" y="610934"/>
                  <a:pt x="377168" y="608543"/>
                </a:cubicBezTo>
                <a:cubicBezTo>
                  <a:pt x="379585" y="608543"/>
                  <a:pt x="377168" y="610934"/>
                  <a:pt x="377168" y="613326"/>
                </a:cubicBezTo>
                <a:cubicBezTo>
                  <a:pt x="379585" y="613326"/>
                  <a:pt x="379584" y="615717"/>
                  <a:pt x="382001" y="615716"/>
                </a:cubicBezTo>
                <a:close/>
                <a:moveTo>
                  <a:pt x="407514" y="976973"/>
                </a:moveTo>
                <a:cubicBezTo>
                  <a:pt x="405097" y="984146"/>
                  <a:pt x="405098" y="981755"/>
                  <a:pt x="407515" y="988928"/>
                </a:cubicBezTo>
                <a:cubicBezTo>
                  <a:pt x="405098" y="988929"/>
                  <a:pt x="405098" y="986538"/>
                  <a:pt x="405098" y="988929"/>
                </a:cubicBezTo>
                <a:cubicBezTo>
                  <a:pt x="405097" y="984146"/>
                  <a:pt x="402681" y="981755"/>
                  <a:pt x="400264" y="981755"/>
                </a:cubicBezTo>
                <a:cubicBezTo>
                  <a:pt x="402681" y="976973"/>
                  <a:pt x="402681" y="976973"/>
                  <a:pt x="407514" y="976973"/>
                </a:cubicBezTo>
                <a:close/>
                <a:moveTo>
                  <a:pt x="389251" y="677894"/>
                </a:moveTo>
                <a:cubicBezTo>
                  <a:pt x="389251" y="682676"/>
                  <a:pt x="389251" y="687458"/>
                  <a:pt x="384414" y="687458"/>
                </a:cubicBezTo>
                <a:cubicBezTo>
                  <a:pt x="386834" y="685067"/>
                  <a:pt x="386834" y="677894"/>
                  <a:pt x="389251" y="677894"/>
                </a:cubicBezTo>
                <a:close/>
                <a:moveTo>
                  <a:pt x="402546" y="862031"/>
                </a:moveTo>
                <a:cubicBezTo>
                  <a:pt x="402546" y="862031"/>
                  <a:pt x="402547" y="864425"/>
                  <a:pt x="402547" y="864425"/>
                </a:cubicBezTo>
                <a:cubicBezTo>
                  <a:pt x="399977" y="866816"/>
                  <a:pt x="397410" y="859641"/>
                  <a:pt x="392274" y="862031"/>
                </a:cubicBezTo>
                <a:cubicBezTo>
                  <a:pt x="387138" y="864425"/>
                  <a:pt x="392274" y="864425"/>
                  <a:pt x="389704" y="866816"/>
                </a:cubicBezTo>
                <a:cubicBezTo>
                  <a:pt x="387137" y="866817"/>
                  <a:pt x="384568" y="859641"/>
                  <a:pt x="382001" y="859640"/>
                </a:cubicBezTo>
                <a:cubicBezTo>
                  <a:pt x="387137" y="859641"/>
                  <a:pt x="394840" y="862031"/>
                  <a:pt x="402546" y="862031"/>
                </a:cubicBezTo>
                <a:close/>
                <a:moveTo>
                  <a:pt x="391667" y="693439"/>
                </a:moveTo>
                <a:cubicBezTo>
                  <a:pt x="391667" y="698221"/>
                  <a:pt x="389251" y="698221"/>
                  <a:pt x="389252" y="703003"/>
                </a:cubicBezTo>
                <a:cubicBezTo>
                  <a:pt x="386834" y="703003"/>
                  <a:pt x="386834" y="698221"/>
                  <a:pt x="381997" y="700612"/>
                </a:cubicBezTo>
                <a:cubicBezTo>
                  <a:pt x="381998" y="695830"/>
                  <a:pt x="389251" y="698221"/>
                  <a:pt x="391667" y="693439"/>
                </a:cubicBezTo>
                <a:close/>
                <a:moveTo>
                  <a:pt x="404959" y="879371"/>
                </a:moveTo>
                <a:cubicBezTo>
                  <a:pt x="402542" y="887144"/>
                  <a:pt x="400126" y="879371"/>
                  <a:pt x="395293" y="881962"/>
                </a:cubicBezTo>
                <a:cubicBezTo>
                  <a:pt x="395898" y="879371"/>
                  <a:pt x="396501" y="878239"/>
                  <a:pt x="397143" y="877913"/>
                </a:cubicBezTo>
                <a:cubicBezTo>
                  <a:pt x="399071" y="876940"/>
                  <a:pt x="401334" y="883257"/>
                  <a:pt x="404959" y="879371"/>
                </a:cubicBezTo>
                <a:close/>
                <a:moveTo>
                  <a:pt x="411299" y="970535"/>
                </a:moveTo>
                <a:lnTo>
                  <a:pt x="409935" y="974582"/>
                </a:lnTo>
                <a:cubicBezTo>
                  <a:pt x="407518" y="976973"/>
                  <a:pt x="407519" y="972191"/>
                  <a:pt x="405102" y="972191"/>
                </a:cubicBezTo>
                <a:cubicBezTo>
                  <a:pt x="406310" y="969799"/>
                  <a:pt x="408123" y="970397"/>
                  <a:pt x="409633" y="970696"/>
                </a:cubicBezTo>
                <a:close/>
                <a:moveTo>
                  <a:pt x="412352" y="967408"/>
                </a:moveTo>
                <a:cubicBezTo>
                  <a:pt x="412352" y="969202"/>
                  <a:pt x="412050" y="970098"/>
                  <a:pt x="411559" y="970510"/>
                </a:cubicBezTo>
                <a:lnTo>
                  <a:pt x="411299" y="970535"/>
                </a:lnTo>
                <a:close/>
                <a:moveTo>
                  <a:pt x="412355" y="959037"/>
                </a:moveTo>
                <a:cubicBezTo>
                  <a:pt x="412355" y="959037"/>
                  <a:pt x="412355" y="961429"/>
                  <a:pt x="412355" y="963821"/>
                </a:cubicBezTo>
                <a:cubicBezTo>
                  <a:pt x="409937" y="961429"/>
                  <a:pt x="409938" y="963820"/>
                  <a:pt x="407522" y="963821"/>
                </a:cubicBezTo>
                <a:cubicBezTo>
                  <a:pt x="407521" y="959037"/>
                  <a:pt x="409938" y="959037"/>
                  <a:pt x="412355" y="959037"/>
                </a:cubicBezTo>
                <a:close/>
                <a:moveTo>
                  <a:pt x="395293" y="703003"/>
                </a:moveTo>
                <a:cubicBezTo>
                  <a:pt x="395292" y="707786"/>
                  <a:pt x="389853" y="705394"/>
                  <a:pt x="389854" y="712568"/>
                </a:cubicBezTo>
                <a:cubicBezTo>
                  <a:pt x="387134" y="712568"/>
                  <a:pt x="387134" y="712568"/>
                  <a:pt x="387134" y="714959"/>
                </a:cubicBezTo>
                <a:cubicBezTo>
                  <a:pt x="384418" y="712568"/>
                  <a:pt x="389854" y="703003"/>
                  <a:pt x="395293" y="703003"/>
                </a:cubicBezTo>
                <a:close/>
                <a:moveTo>
                  <a:pt x="415345" y="991413"/>
                </a:moveTo>
                <a:lnTo>
                  <a:pt x="415148" y="992249"/>
                </a:lnTo>
                <a:lnTo>
                  <a:pt x="415234" y="990800"/>
                </a:lnTo>
                <a:close/>
                <a:moveTo>
                  <a:pt x="389251" y="595389"/>
                </a:moveTo>
                <a:cubicBezTo>
                  <a:pt x="386835" y="606152"/>
                  <a:pt x="379580" y="595389"/>
                  <a:pt x="374748" y="603461"/>
                </a:cubicBezTo>
                <a:cubicBezTo>
                  <a:pt x="377165" y="595389"/>
                  <a:pt x="384417" y="598080"/>
                  <a:pt x="389251" y="595389"/>
                </a:cubicBezTo>
                <a:close/>
                <a:moveTo>
                  <a:pt x="400126" y="735289"/>
                </a:moveTo>
                <a:cubicBezTo>
                  <a:pt x="400126" y="744853"/>
                  <a:pt x="394487" y="737680"/>
                  <a:pt x="391667" y="740070"/>
                </a:cubicBezTo>
                <a:cubicBezTo>
                  <a:pt x="391667" y="737680"/>
                  <a:pt x="397306" y="737680"/>
                  <a:pt x="400126" y="735289"/>
                </a:cubicBezTo>
                <a:close/>
                <a:moveTo>
                  <a:pt x="395293" y="645608"/>
                </a:moveTo>
                <a:cubicBezTo>
                  <a:pt x="392473" y="650390"/>
                  <a:pt x="392473" y="655175"/>
                  <a:pt x="386835" y="655175"/>
                </a:cubicBezTo>
                <a:cubicBezTo>
                  <a:pt x="389654" y="652784"/>
                  <a:pt x="389655" y="645608"/>
                  <a:pt x="395293" y="645608"/>
                </a:cubicBezTo>
                <a:close/>
                <a:moveTo>
                  <a:pt x="395293" y="620798"/>
                </a:moveTo>
                <a:cubicBezTo>
                  <a:pt x="392723" y="625880"/>
                  <a:pt x="382450" y="623339"/>
                  <a:pt x="385020" y="630962"/>
                </a:cubicBezTo>
                <a:cubicBezTo>
                  <a:pt x="379884" y="630962"/>
                  <a:pt x="377317" y="636043"/>
                  <a:pt x="374748" y="633503"/>
                </a:cubicBezTo>
                <a:cubicBezTo>
                  <a:pt x="377317" y="630962"/>
                  <a:pt x="377317" y="630962"/>
                  <a:pt x="377318" y="628421"/>
                </a:cubicBezTo>
                <a:cubicBezTo>
                  <a:pt x="377317" y="633503"/>
                  <a:pt x="387586" y="625880"/>
                  <a:pt x="382450" y="625880"/>
                </a:cubicBezTo>
                <a:cubicBezTo>
                  <a:pt x="385021" y="620799"/>
                  <a:pt x="392723" y="623339"/>
                  <a:pt x="392723" y="615716"/>
                </a:cubicBezTo>
                <a:cubicBezTo>
                  <a:pt x="395292" y="615716"/>
                  <a:pt x="395293" y="618258"/>
                  <a:pt x="395293" y="620798"/>
                </a:cubicBezTo>
                <a:close/>
                <a:moveTo>
                  <a:pt x="400277" y="680717"/>
                </a:moveTo>
                <a:cubicBezTo>
                  <a:pt x="399959" y="681658"/>
                  <a:pt x="399320" y="682914"/>
                  <a:pt x="399320" y="685424"/>
                </a:cubicBezTo>
                <a:cubicBezTo>
                  <a:pt x="399321" y="680403"/>
                  <a:pt x="394220" y="685424"/>
                  <a:pt x="396772" y="680403"/>
                </a:cubicBezTo>
                <a:cubicBezTo>
                  <a:pt x="396772" y="680403"/>
                  <a:pt x="396772" y="677894"/>
                  <a:pt x="396772" y="677894"/>
                </a:cubicBezTo>
                <a:cubicBezTo>
                  <a:pt x="396772" y="677894"/>
                  <a:pt x="396772" y="677894"/>
                  <a:pt x="399321" y="677893"/>
                </a:cubicBezTo>
                <a:cubicBezTo>
                  <a:pt x="400597" y="679148"/>
                  <a:pt x="400597" y="679776"/>
                  <a:pt x="400277" y="680717"/>
                </a:cubicBezTo>
                <a:close/>
                <a:moveTo>
                  <a:pt x="400126" y="673108"/>
                </a:moveTo>
                <a:cubicBezTo>
                  <a:pt x="397407" y="677894"/>
                  <a:pt x="394687" y="670718"/>
                  <a:pt x="389251" y="675503"/>
                </a:cubicBezTo>
                <a:cubicBezTo>
                  <a:pt x="390609" y="674304"/>
                  <a:pt x="392648" y="672512"/>
                  <a:pt x="394687" y="671616"/>
                </a:cubicBezTo>
                <a:cubicBezTo>
                  <a:pt x="396729" y="670718"/>
                  <a:pt x="398764" y="670718"/>
                  <a:pt x="400126" y="673108"/>
                </a:cubicBezTo>
                <a:close/>
                <a:moveTo>
                  <a:pt x="422020" y="959037"/>
                </a:moveTo>
                <a:cubicBezTo>
                  <a:pt x="422020" y="961727"/>
                  <a:pt x="422020" y="961727"/>
                  <a:pt x="422020" y="964418"/>
                </a:cubicBezTo>
                <a:cubicBezTo>
                  <a:pt x="419603" y="964418"/>
                  <a:pt x="419603" y="969798"/>
                  <a:pt x="417186" y="964418"/>
                </a:cubicBezTo>
                <a:cubicBezTo>
                  <a:pt x="417186" y="959037"/>
                  <a:pt x="422020" y="961727"/>
                  <a:pt x="422020" y="959037"/>
                </a:cubicBezTo>
                <a:close/>
                <a:moveTo>
                  <a:pt x="407379" y="727469"/>
                </a:moveTo>
                <a:cubicBezTo>
                  <a:pt x="407379" y="729952"/>
                  <a:pt x="404880" y="729952"/>
                  <a:pt x="404881" y="732435"/>
                </a:cubicBezTo>
                <a:cubicBezTo>
                  <a:pt x="402383" y="727469"/>
                  <a:pt x="399887" y="734921"/>
                  <a:pt x="394890" y="727469"/>
                </a:cubicBezTo>
                <a:cubicBezTo>
                  <a:pt x="387397" y="732435"/>
                  <a:pt x="384899" y="742370"/>
                  <a:pt x="379906" y="732435"/>
                </a:cubicBezTo>
                <a:cubicBezTo>
                  <a:pt x="377410" y="734921"/>
                  <a:pt x="382404" y="739887"/>
                  <a:pt x="382404" y="744854"/>
                </a:cubicBezTo>
                <a:cubicBezTo>
                  <a:pt x="377410" y="742370"/>
                  <a:pt x="377410" y="729952"/>
                  <a:pt x="372414" y="729952"/>
                </a:cubicBezTo>
                <a:cubicBezTo>
                  <a:pt x="374911" y="724986"/>
                  <a:pt x="369915" y="724986"/>
                  <a:pt x="372413" y="722503"/>
                </a:cubicBezTo>
                <a:cubicBezTo>
                  <a:pt x="374911" y="724986"/>
                  <a:pt x="384899" y="727469"/>
                  <a:pt x="382404" y="717537"/>
                </a:cubicBezTo>
                <a:cubicBezTo>
                  <a:pt x="386150" y="717537"/>
                  <a:pt x="388021" y="719399"/>
                  <a:pt x="389896" y="721263"/>
                </a:cubicBezTo>
                <a:lnTo>
                  <a:pt x="392395" y="722503"/>
                </a:lnTo>
                <a:lnTo>
                  <a:pt x="397389" y="724986"/>
                </a:lnTo>
                <a:cubicBezTo>
                  <a:pt x="397389" y="722503"/>
                  <a:pt x="396141" y="720640"/>
                  <a:pt x="394890" y="720019"/>
                </a:cubicBezTo>
                <a:lnTo>
                  <a:pt x="392395" y="722503"/>
                </a:lnTo>
                <a:lnTo>
                  <a:pt x="393642" y="717847"/>
                </a:lnTo>
                <a:cubicBezTo>
                  <a:pt x="395518" y="716294"/>
                  <a:pt x="397389" y="715053"/>
                  <a:pt x="394890" y="715054"/>
                </a:cubicBezTo>
                <a:cubicBezTo>
                  <a:pt x="394890" y="712570"/>
                  <a:pt x="397389" y="712570"/>
                  <a:pt x="397389" y="712570"/>
                </a:cubicBezTo>
                <a:cubicBezTo>
                  <a:pt x="397388" y="720019"/>
                  <a:pt x="404880" y="722503"/>
                  <a:pt x="399887" y="720020"/>
                </a:cubicBezTo>
                <a:cubicBezTo>
                  <a:pt x="399887" y="727469"/>
                  <a:pt x="402382" y="724986"/>
                  <a:pt x="404881" y="724986"/>
                </a:cubicBezTo>
                <a:cubicBezTo>
                  <a:pt x="404881" y="727469"/>
                  <a:pt x="404881" y="727469"/>
                  <a:pt x="407379" y="727469"/>
                </a:cubicBezTo>
                <a:close/>
                <a:moveTo>
                  <a:pt x="417046" y="864425"/>
                </a:moveTo>
                <a:cubicBezTo>
                  <a:pt x="414626" y="866817"/>
                  <a:pt x="414626" y="869207"/>
                  <a:pt x="412210" y="869207"/>
                </a:cubicBezTo>
                <a:cubicBezTo>
                  <a:pt x="412210" y="866817"/>
                  <a:pt x="409793" y="866816"/>
                  <a:pt x="409793" y="866816"/>
                </a:cubicBezTo>
                <a:cubicBezTo>
                  <a:pt x="409793" y="864425"/>
                  <a:pt x="409792" y="862031"/>
                  <a:pt x="409792" y="859641"/>
                </a:cubicBezTo>
                <a:cubicBezTo>
                  <a:pt x="412209" y="862031"/>
                  <a:pt x="414625" y="864425"/>
                  <a:pt x="417046" y="864425"/>
                </a:cubicBezTo>
                <a:close/>
                <a:moveTo>
                  <a:pt x="430419" y="1061066"/>
                </a:moveTo>
                <a:cubicBezTo>
                  <a:pt x="425397" y="1061066"/>
                  <a:pt x="427910" y="1056092"/>
                  <a:pt x="425397" y="1053604"/>
                </a:cubicBezTo>
                <a:cubicBezTo>
                  <a:pt x="422884" y="1053604"/>
                  <a:pt x="417859" y="1056091"/>
                  <a:pt x="417859" y="1053603"/>
                </a:cubicBezTo>
                <a:cubicBezTo>
                  <a:pt x="420371" y="1053603"/>
                  <a:pt x="417858" y="1048629"/>
                  <a:pt x="420372" y="1048629"/>
                </a:cubicBezTo>
                <a:cubicBezTo>
                  <a:pt x="422884" y="1046141"/>
                  <a:pt x="427910" y="1051115"/>
                  <a:pt x="427910" y="1046141"/>
                </a:cubicBezTo>
                <a:cubicBezTo>
                  <a:pt x="422885" y="1038679"/>
                  <a:pt x="407811" y="1041164"/>
                  <a:pt x="412833" y="1048629"/>
                </a:cubicBezTo>
                <a:cubicBezTo>
                  <a:pt x="407811" y="1051116"/>
                  <a:pt x="407811" y="1046141"/>
                  <a:pt x="405297" y="1046141"/>
                </a:cubicBezTo>
                <a:cubicBezTo>
                  <a:pt x="405298" y="1051115"/>
                  <a:pt x="405298" y="1051115"/>
                  <a:pt x="405298" y="1053604"/>
                </a:cubicBezTo>
                <a:cubicBezTo>
                  <a:pt x="410320" y="1056092"/>
                  <a:pt x="412833" y="1048629"/>
                  <a:pt x="417858" y="1046141"/>
                </a:cubicBezTo>
                <a:cubicBezTo>
                  <a:pt x="415346" y="1053604"/>
                  <a:pt x="410320" y="1056092"/>
                  <a:pt x="407811" y="1058578"/>
                </a:cubicBezTo>
                <a:cubicBezTo>
                  <a:pt x="408438" y="1058578"/>
                  <a:pt x="408908" y="1059199"/>
                  <a:pt x="409300" y="1060132"/>
                </a:cubicBezTo>
                <a:lnTo>
                  <a:pt x="409923" y="1062220"/>
                </a:lnTo>
                <a:lnTo>
                  <a:pt x="410461" y="1058873"/>
                </a:lnTo>
                <a:cubicBezTo>
                  <a:pt x="411933" y="1056407"/>
                  <a:pt x="415105" y="1059858"/>
                  <a:pt x="416917" y="1055913"/>
                </a:cubicBezTo>
                <a:cubicBezTo>
                  <a:pt x="418730" y="1059859"/>
                  <a:pt x="415106" y="1063805"/>
                  <a:pt x="412160" y="1064423"/>
                </a:cubicBezTo>
                <a:lnTo>
                  <a:pt x="410454" y="1064001"/>
                </a:lnTo>
                <a:lnTo>
                  <a:pt x="411341" y="1066973"/>
                </a:lnTo>
                <a:cubicBezTo>
                  <a:pt x="411733" y="1067906"/>
                  <a:pt x="412205" y="1068529"/>
                  <a:pt x="412833" y="1068529"/>
                </a:cubicBezTo>
                <a:cubicBezTo>
                  <a:pt x="415345" y="1066043"/>
                  <a:pt x="420371" y="1066043"/>
                  <a:pt x="422884" y="1058578"/>
                </a:cubicBezTo>
                <a:cubicBezTo>
                  <a:pt x="425397" y="1061066"/>
                  <a:pt x="430419" y="1063554"/>
                  <a:pt x="430419" y="1061066"/>
                </a:cubicBezTo>
                <a:close/>
                <a:moveTo>
                  <a:pt x="410325" y="737680"/>
                </a:moveTo>
                <a:lnTo>
                  <a:pt x="410320" y="737676"/>
                </a:lnTo>
                <a:cubicBezTo>
                  <a:pt x="410320" y="737676"/>
                  <a:pt x="407811" y="740164"/>
                  <a:pt x="407811" y="740164"/>
                </a:cubicBezTo>
                <a:cubicBezTo>
                  <a:pt x="405298" y="740164"/>
                  <a:pt x="402785" y="745138"/>
                  <a:pt x="405298" y="745138"/>
                </a:cubicBezTo>
                <a:cubicBezTo>
                  <a:pt x="402785" y="750114"/>
                  <a:pt x="402785" y="737676"/>
                  <a:pt x="402785" y="737676"/>
                </a:cubicBezTo>
                <a:cubicBezTo>
                  <a:pt x="404042" y="736431"/>
                  <a:pt x="405925" y="735188"/>
                  <a:pt x="407809" y="735188"/>
                </a:cubicBezTo>
                <a:close/>
                <a:moveTo>
                  <a:pt x="407380" y="677893"/>
                </a:moveTo>
                <a:cubicBezTo>
                  <a:pt x="402542" y="677894"/>
                  <a:pt x="402542" y="673111"/>
                  <a:pt x="402542" y="668329"/>
                </a:cubicBezTo>
                <a:cubicBezTo>
                  <a:pt x="402542" y="670720"/>
                  <a:pt x="404963" y="670720"/>
                  <a:pt x="407380" y="677893"/>
                </a:cubicBezTo>
                <a:close/>
                <a:moveTo>
                  <a:pt x="427910" y="969024"/>
                </a:moveTo>
                <a:cubicBezTo>
                  <a:pt x="425397" y="976488"/>
                  <a:pt x="417859" y="976489"/>
                  <a:pt x="417859" y="988925"/>
                </a:cubicBezTo>
                <a:cubicBezTo>
                  <a:pt x="417859" y="991413"/>
                  <a:pt x="417859" y="988925"/>
                  <a:pt x="415346" y="988925"/>
                </a:cubicBezTo>
                <a:lnTo>
                  <a:pt x="415234" y="990800"/>
                </a:lnTo>
                <a:lnTo>
                  <a:pt x="414561" y="987098"/>
                </a:lnTo>
                <a:cubicBezTo>
                  <a:pt x="413147" y="985349"/>
                  <a:pt x="410320" y="989547"/>
                  <a:pt x="410320" y="983951"/>
                </a:cubicBezTo>
                <a:cubicBezTo>
                  <a:pt x="410320" y="983951"/>
                  <a:pt x="410320" y="981462"/>
                  <a:pt x="410320" y="978974"/>
                </a:cubicBezTo>
                <a:cubicBezTo>
                  <a:pt x="412833" y="981463"/>
                  <a:pt x="412833" y="983951"/>
                  <a:pt x="417859" y="983951"/>
                </a:cubicBezTo>
                <a:cubicBezTo>
                  <a:pt x="417858" y="981462"/>
                  <a:pt x="417859" y="978974"/>
                  <a:pt x="420371" y="978974"/>
                </a:cubicBezTo>
                <a:cubicBezTo>
                  <a:pt x="417859" y="976489"/>
                  <a:pt x="415345" y="976488"/>
                  <a:pt x="412833" y="976488"/>
                </a:cubicBezTo>
                <a:cubicBezTo>
                  <a:pt x="412833" y="969023"/>
                  <a:pt x="417859" y="974000"/>
                  <a:pt x="417859" y="969023"/>
                </a:cubicBezTo>
                <a:cubicBezTo>
                  <a:pt x="420371" y="969023"/>
                  <a:pt x="417859" y="971512"/>
                  <a:pt x="417859" y="974000"/>
                </a:cubicBezTo>
                <a:cubicBezTo>
                  <a:pt x="425397" y="976488"/>
                  <a:pt x="425397" y="964049"/>
                  <a:pt x="427910" y="969024"/>
                </a:cubicBezTo>
                <a:close/>
                <a:moveTo>
                  <a:pt x="414403" y="758820"/>
                </a:moveTo>
                <a:cubicBezTo>
                  <a:pt x="414717" y="756954"/>
                  <a:pt x="414089" y="755089"/>
                  <a:pt x="412833" y="755089"/>
                </a:cubicBezTo>
                <a:cubicBezTo>
                  <a:pt x="412833" y="757577"/>
                  <a:pt x="410320" y="757577"/>
                  <a:pt x="410320" y="760065"/>
                </a:cubicBezTo>
                <a:cubicBezTo>
                  <a:pt x="410320" y="760065"/>
                  <a:pt x="410320" y="760065"/>
                  <a:pt x="410320" y="762551"/>
                </a:cubicBezTo>
                <a:cubicBezTo>
                  <a:pt x="412833" y="762551"/>
                  <a:pt x="414089" y="760685"/>
                  <a:pt x="414403" y="758820"/>
                </a:cubicBezTo>
                <a:close/>
                <a:moveTo>
                  <a:pt x="413252" y="739853"/>
                </a:moveTo>
                <a:lnTo>
                  <a:pt x="412833" y="740164"/>
                </a:lnTo>
                <a:lnTo>
                  <a:pt x="410325" y="737680"/>
                </a:lnTo>
                <a:close/>
                <a:moveTo>
                  <a:pt x="412212" y="705394"/>
                </a:moveTo>
                <a:cubicBezTo>
                  <a:pt x="409796" y="707785"/>
                  <a:pt x="404959" y="712568"/>
                  <a:pt x="402542" y="710177"/>
                </a:cubicBezTo>
                <a:cubicBezTo>
                  <a:pt x="404959" y="707786"/>
                  <a:pt x="409796" y="703003"/>
                  <a:pt x="412212" y="705394"/>
                </a:cubicBezTo>
                <a:close/>
                <a:moveTo>
                  <a:pt x="412078" y="692958"/>
                </a:moveTo>
                <a:cubicBezTo>
                  <a:pt x="409525" y="695470"/>
                  <a:pt x="406977" y="692958"/>
                  <a:pt x="404425" y="692958"/>
                </a:cubicBezTo>
                <a:cubicBezTo>
                  <a:pt x="404425" y="700491"/>
                  <a:pt x="409525" y="697982"/>
                  <a:pt x="412077" y="700491"/>
                </a:cubicBezTo>
                <a:cubicBezTo>
                  <a:pt x="414629" y="703003"/>
                  <a:pt x="406977" y="700491"/>
                  <a:pt x="401873" y="703003"/>
                </a:cubicBezTo>
                <a:cubicBezTo>
                  <a:pt x="401872" y="697982"/>
                  <a:pt x="401873" y="695470"/>
                  <a:pt x="401872" y="690448"/>
                </a:cubicBezTo>
                <a:cubicBezTo>
                  <a:pt x="399320" y="692958"/>
                  <a:pt x="394220" y="690448"/>
                  <a:pt x="396772" y="692957"/>
                </a:cubicBezTo>
                <a:cubicBezTo>
                  <a:pt x="394221" y="692958"/>
                  <a:pt x="394220" y="687936"/>
                  <a:pt x="391667" y="690448"/>
                </a:cubicBezTo>
                <a:cubicBezTo>
                  <a:pt x="391668" y="687936"/>
                  <a:pt x="396772" y="687936"/>
                  <a:pt x="399320" y="685424"/>
                </a:cubicBezTo>
                <a:cubicBezTo>
                  <a:pt x="404425" y="680403"/>
                  <a:pt x="409525" y="687936"/>
                  <a:pt x="412078" y="692958"/>
                </a:cubicBezTo>
                <a:close/>
                <a:moveTo>
                  <a:pt x="407811" y="610807"/>
                </a:moveTo>
                <a:cubicBezTo>
                  <a:pt x="405298" y="610807"/>
                  <a:pt x="402785" y="610807"/>
                  <a:pt x="400272" y="613294"/>
                </a:cubicBezTo>
                <a:cubicBezTo>
                  <a:pt x="402785" y="615783"/>
                  <a:pt x="400272" y="615783"/>
                  <a:pt x="400272" y="618269"/>
                </a:cubicBezTo>
                <a:cubicBezTo>
                  <a:pt x="400272" y="618269"/>
                  <a:pt x="405297" y="620757"/>
                  <a:pt x="405298" y="618269"/>
                </a:cubicBezTo>
                <a:cubicBezTo>
                  <a:pt x="400272" y="615783"/>
                  <a:pt x="410320" y="615783"/>
                  <a:pt x="407811" y="610807"/>
                </a:cubicBezTo>
                <a:close/>
                <a:moveTo>
                  <a:pt x="442984" y="1075991"/>
                </a:moveTo>
                <a:cubicBezTo>
                  <a:pt x="440471" y="1073505"/>
                  <a:pt x="440472" y="1071017"/>
                  <a:pt x="440471" y="1066043"/>
                </a:cubicBezTo>
                <a:cubicBezTo>
                  <a:pt x="435445" y="1068529"/>
                  <a:pt x="425397" y="1080967"/>
                  <a:pt x="420371" y="1071017"/>
                </a:cubicBezTo>
                <a:cubicBezTo>
                  <a:pt x="425397" y="1071016"/>
                  <a:pt x="430419" y="1066043"/>
                  <a:pt x="430419" y="1063554"/>
                </a:cubicBezTo>
                <a:cubicBezTo>
                  <a:pt x="427910" y="1066043"/>
                  <a:pt x="425397" y="1066043"/>
                  <a:pt x="420371" y="1066043"/>
                </a:cubicBezTo>
                <a:cubicBezTo>
                  <a:pt x="415346" y="1075991"/>
                  <a:pt x="407811" y="1075991"/>
                  <a:pt x="405298" y="1088430"/>
                </a:cubicBezTo>
                <a:cubicBezTo>
                  <a:pt x="407811" y="1090918"/>
                  <a:pt x="412833" y="1085942"/>
                  <a:pt x="415346" y="1080967"/>
                </a:cubicBezTo>
                <a:cubicBezTo>
                  <a:pt x="417859" y="1083456"/>
                  <a:pt x="422884" y="1083456"/>
                  <a:pt x="425397" y="1085942"/>
                </a:cubicBezTo>
                <a:cubicBezTo>
                  <a:pt x="425397" y="1075990"/>
                  <a:pt x="435445" y="1078479"/>
                  <a:pt x="437958" y="1071017"/>
                </a:cubicBezTo>
                <a:cubicBezTo>
                  <a:pt x="437958" y="1073505"/>
                  <a:pt x="440471" y="1080967"/>
                  <a:pt x="442984" y="1075991"/>
                </a:cubicBezTo>
                <a:close/>
                <a:moveTo>
                  <a:pt x="432754" y="909660"/>
                </a:moveTo>
                <a:cubicBezTo>
                  <a:pt x="427439" y="912250"/>
                  <a:pt x="424781" y="907071"/>
                  <a:pt x="424780" y="901890"/>
                </a:cubicBezTo>
                <a:cubicBezTo>
                  <a:pt x="422122" y="901890"/>
                  <a:pt x="422121" y="907071"/>
                  <a:pt x="419463" y="904481"/>
                </a:cubicBezTo>
                <a:cubicBezTo>
                  <a:pt x="422122" y="901890"/>
                  <a:pt x="422122" y="899299"/>
                  <a:pt x="422122" y="896708"/>
                </a:cubicBezTo>
                <a:cubicBezTo>
                  <a:pt x="424780" y="901890"/>
                  <a:pt x="427440" y="904481"/>
                  <a:pt x="432754" y="909660"/>
                </a:cubicBezTo>
                <a:close/>
                <a:moveTo>
                  <a:pt x="419463" y="680285"/>
                </a:moveTo>
                <a:cubicBezTo>
                  <a:pt x="421880" y="682875"/>
                  <a:pt x="417046" y="685467"/>
                  <a:pt x="419462" y="690648"/>
                </a:cubicBezTo>
                <a:cubicBezTo>
                  <a:pt x="417046" y="693239"/>
                  <a:pt x="414629" y="695830"/>
                  <a:pt x="412212" y="688057"/>
                </a:cubicBezTo>
                <a:cubicBezTo>
                  <a:pt x="417046" y="690648"/>
                  <a:pt x="419463" y="688057"/>
                  <a:pt x="419463" y="680285"/>
                </a:cubicBezTo>
                <a:close/>
                <a:moveTo>
                  <a:pt x="417046" y="630363"/>
                </a:moveTo>
                <a:cubicBezTo>
                  <a:pt x="417046" y="630363"/>
                  <a:pt x="417046" y="633054"/>
                  <a:pt x="417046" y="635745"/>
                </a:cubicBezTo>
                <a:cubicBezTo>
                  <a:pt x="404496" y="638435"/>
                  <a:pt x="399477" y="633054"/>
                  <a:pt x="384418" y="633054"/>
                </a:cubicBezTo>
                <a:cubicBezTo>
                  <a:pt x="384418" y="627673"/>
                  <a:pt x="389436" y="630363"/>
                  <a:pt x="391949" y="627672"/>
                </a:cubicBezTo>
                <a:cubicBezTo>
                  <a:pt x="396968" y="627672"/>
                  <a:pt x="399477" y="633054"/>
                  <a:pt x="404496" y="633054"/>
                </a:cubicBezTo>
                <a:cubicBezTo>
                  <a:pt x="404496" y="633054"/>
                  <a:pt x="404496" y="630363"/>
                  <a:pt x="401987" y="630363"/>
                </a:cubicBezTo>
                <a:cubicBezTo>
                  <a:pt x="407005" y="627672"/>
                  <a:pt x="417046" y="630363"/>
                  <a:pt x="417046" y="630363"/>
                </a:cubicBezTo>
                <a:close/>
                <a:moveTo>
                  <a:pt x="425457" y="740134"/>
                </a:moveTo>
                <a:lnTo>
                  <a:pt x="425397" y="740164"/>
                </a:lnTo>
                <a:lnTo>
                  <a:pt x="425394" y="740114"/>
                </a:lnTo>
                <a:close/>
                <a:moveTo>
                  <a:pt x="425083" y="734566"/>
                </a:moveTo>
                <a:lnTo>
                  <a:pt x="425394" y="740114"/>
                </a:lnTo>
                <a:lnTo>
                  <a:pt x="417858" y="737676"/>
                </a:lnTo>
                <a:cubicBezTo>
                  <a:pt x="417859" y="742652"/>
                  <a:pt x="420371" y="742652"/>
                  <a:pt x="420371" y="745138"/>
                </a:cubicBezTo>
                <a:cubicBezTo>
                  <a:pt x="419115" y="741407"/>
                  <a:pt x="417230" y="741407"/>
                  <a:pt x="415345" y="741407"/>
                </a:cubicBezTo>
                <a:lnTo>
                  <a:pt x="413252" y="739853"/>
                </a:lnTo>
                <a:lnTo>
                  <a:pt x="417859" y="736432"/>
                </a:lnTo>
                <a:cubicBezTo>
                  <a:pt x="419743" y="735810"/>
                  <a:pt x="421628" y="735188"/>
                  <a:pt x="422884" y="732701"/>
                </a:cubicBezTo>
                <a:cubicBezTo>
                  <a:pt x="424141" y="732701"/>
                  <a:pt x="424769" y="733322"/>
                  <a:pt x="425083" y="734566"/>
                </a:cubicBezTo>
                <a:close/>
                <a:moveTo>
                  <a:pt x="448638" y="1071950"/>
                </a:moveTo>
                <a:cubicBezTo>
                  <a:pt x="448638" y="1069773"/>
                  <a:pt x="446753" y="1067285"/>
                  <a:pt x="442983" y="1068528"/>
                </a:cubicBezTo>
                <a:cubicBezTo>
                  <a:pt x="442983" y="1068528"/>
                  <a:pt x="442983" y="1068528"/>
                  <a:pt x="442984" y="1073505"/>
                </a:cubicBezTo>
                <a:cubicBezTo>
                  <a:pt x="446753" y="1075992"/>
                  <a:pt x="448638" y="1074127"/>
                  <a:pt x="448638" y="1071950"/>
                </a:cubicBezTo>
                <a:close/>
                <a:moveTo>
                  <a:pt x="442564" y="974578"/>
                </a:moveTo>
                <a:cubicBezTo>
                  <a:pt x="442564" y="981752"/>
                  <a:pt x="437729" y="974578"/>
                  <a:pt x="435313" y="972186"/>
                </a:cubicBezTo>
                <a:cubicBezTo>
                  <a:pt x="435313" y="969795"/>
                  <a:pt x="437729" y="972187"/>
                  <a:pt x="440146" y="969795"/>
                </a:cubicBezTo>
                <a:cubicBezTo>
                  <a:pt x="437729" y="974578"/>
                  <a:pt x="440147" y="976969"/>
                  <a:pt x="442564" y="974578"/>
                </a:cubicBezTo>
                <a:close/>
                <a:moveTo>
                  <a:pt x="417046" y="590606"/>
                </a:moveTo>
                <a:cubicBezTo>
                  <a:pt x="414630" y="597781"/>
                  <a:pt x="409793" y="590606"/>
                  <a:pt x="404959" y="592998"/>
                </a:cubicBezTo>
                <a:cubicBezTo>
                  <a:pt x="404959" y="588215"/>
                  <a:pt x="412209" y="592998"/>
                  <a:pt x="417046" y="590606"/>
                </a:cubicBezTo>
                <a:close/>
                <a:moveTo>
                  <a:pt x="453032" y="1105843"/>
                </a:moveTo>
                <a:cubicBezTo>
                  <a:pt x="450522" y="1108332"/>
                  <a:pt x="442983" y="1105843"/>
                  <a:pt x="445497" y="1108331"/>
                </a:cubicBezTo>
                <a:cubicBezTo>
                  <a:pt x="447381" y="1110198"/>
                  <a:pt x="452091" y="1112062"/>
                  <a:pt x="453268" y="1109730"/>
                </a:cubicBezTo>
                <a:cubicBezTo>
                  <a:pt x="453660" y="1108952"/>
                  <a:pt x="453659" y="1107709"/>
                  <a:pt x="453032" y="1105843"/>
                </a:cubicBezTo>
                <a:close/>
                <a:moveTo>
                  <a:pt x="432932" y="774990"/>
                </a:moveTo>
                <a:cubicBezTo>
                  <a:pt x="432932" y="779964"/>
                  <a:pt x="427910" y="774990"/>
                  <a:pt x="425397" y="774990"/>
                </a:cubicBezTo>
                <a:cubicBezTo>
                  <a:pt x="427910" y="767528"/>
                  <a:pt x="430419" y="774990"/>
                  <a:pt x="432932" y="774990"/>
                </a:cubicBezTo>
                <a:close/>
                <a:moveTo>
                  <a:pt x="430338" y="722434"/>
                </a:moveTo>
                <a:cubicBezTo>
                  <a:pt x="430338" y="727813"/>
                  <a:pt x="422182" y="730504"/>
                  <a:pt x="419462" y="719744"/>
                </a:cubicBezTo>
                <a:cubicBezTo>
                  <a:pt x="424902" y="719744"/>
                  <a:pt x="427618" y="722434"/>
                  <a:pt x="430338" y="722434"/>
                </a:cubicBezTo>
                <a:close/>
                <a:moveTo>
                  <a:pt x="453032" y="1056092"/>
                </a:moveTo>
                <a:cubicBezTo>
                  <a:pt x="450523" y="1051115"/>
                  <a:pt x="437958" y="1063554"/>
                  <a:pt x="432932" y="1056092"/>
                </a:cubicBezTo>
                <a:cubicBezTo>
                  <a:pt x="432932" y="1061066"/>
                  <a:pt x="435445" y="1061066"/>
                  <a:pt x="432933" y="1063554"/>
                </a:cubicBezTo>
                <a:cubicBezTo>
                  <a:pt x="437958" y="1058578"/>
                  <a:pt x="448009" y="1063554"/>
                  <a:pt x="453032" y="1056092"/>
                </a:cubicBezTo>
                <a:close/>
                <a:moveTo>
                  <a:pt x="482174" y="1474171"/>
                </a:moveTo>
                <a:cubicBezTo>
                  <a:pt x="482174" y="1471780"/>
                  <a:pt x="477341" y="1471780"/>
                  <a:pt x="474924" y="1471780"/>
                </a:cubicBezTo>
                <a:cubicBezTo>
                  <a:pt x="476133" y="1470584"/>
                  <a:pt x="477943" y="1469388"/>
                  <a:pt x="479455" y="1469388"/>
                </a:cubicBezTo>
                <a:cubicBezTo>
                  <a:pt x="480966" y="1469388"/>
                  <a:pt x="482174" y="1470584"/>
                  <a:pt x="482174" y="1474171"/>
                </a:cubicBezTo>
                <a:close/>
                <a:moveTo>
                  <a:pt x="455545" y="1066043"/>
                </a:moveTo>
                <a:cubicBezTo>
                  <a:pt x="448009" y="1063554"/>
                  <a:pt x="450522" y="1075991"/>
                  <a:pt x="453032" y="1075991"/>
                </a:cubicBezTo>
                <a:cubicBezTo>
                  <a:pt x="455545" y="1073505"/>
                  <a:pt x="453032" y="1068529"/>
                  <a:pt x="455545" y="1066043"/>
                </a:cubicBezTo>
                <a:close/>
                <a:moveTo>
                  <a:pt x="463083" y="1115794"/>
                </a:moveTo>
                <a:cubicBezTo>
                  <a:pt x="463083" y="1108332"/>
                  <a:pt x="455544" y="1108332"/>
                  <a:pt x="455545" y="1113305"/>
                </a:cubicBezTo>
                <a:cubicBezTo>
                  <a:pt x="458057" y="1115794"/>
                  <a:pt x="460571" y="1115794"/>
                  <a:pt x="463083" y="1115794"/>
                </a:cubicBezTo>
                <a:close/>
                <a:moveTo>
                  <a:pt x="463084" y="1036190"/>
                </a:moveTo>
                <a:cubicBezTo>
                  <a:pt x="463084" y="1036190"/>
                  <a:pt x="460571" y="1036191"/>
                  <a:pt x="460570" y="1033702"/>
                </a:cubicBezTo>
                <a:cubicBezTo>
                  <a:pt x="451150" y="1041165"/>
                  <a:pt x="440314" y="1036034"/>
                  <a:pt x="431246" y="1037200"/>
                </a:cubicBezTo>
                <a:lnTo>
                  <a:pt x="426960" y="1039232"/>
                </a:lnTo>
                <a:lnTo>
                  <a:pt x="426927" y="1039182"/>
                </a:lnTo>
                <a:cubicBezTo>
                  <a:pt x="426024" y="1038833"/>
                  <a:pt x="424768" y="1039299"/>
                  <a:pt x="422885" y="1041164"/>
                </a:cubicBezTo>
                <a:lnTo>
                  <a:pt x="426960" y="1039232"/>
                </a:lnTo>
                <a:lnTo>
                  <a:pt x="428851" y="1042098"/>
                </a:lnTo>
                <a:cubicBezTo>
                  <a:pt x="429793" y="1044897"/>
                  <a:pt x="430421" y="1048630"/>
                  <a:pt x="432933" y="1048630"/>
                </a:cubicBezTo>
                <a:cubicBezTo>
                  <a:pt x="435445" y="1041164"/>
                  <a:pt x="430419" y="1043653"/>
                  <a:pt x="430419" y="1041164"/>
                </a:cubicBezTo>
                <a:cubicBezTo>
                  <a:pt x="432932" y="1041165"/>
                  <a:pt x="432932" y="1038679"/>
                  <a:pt x="432932" y="1038679"/>
                </a:cubicBezTo>
                <a:cubicBezTo>
                  <a:pt x="435445" y="1051115"/>
                  <a:pt x="445497" y="1033702"/>
                  <a:pt x="448010" y="1048629"/>
                </a:cubicBezTo>
                <a:cubicBezTo>
                  <a:pt x="453031" y="1048629"/>
                  <a:pt x="453032" y="1043653"/>
                  <a:pt x="455545" y="1041165"/>
                </a:cubicBezTo>
                <a:cubicBezTo>
                  <a:pt x="455545" y="1046141"/>
                  <a:pt x="455545" y="1048630"/>
                  <a:pt x="458057" y="1046141"/>
                </a:cubicBezTo>
                <a:cubicBezTo>
                  <a:pt x="458057" y="1041164"/>
                  <a:pt x="460570" y="1041164"/>
                  <a:pt x="463084" y="1036190"/>
                </a:cubicBezTo>
                <a:close/>
                <a:moveTo>
                  <a:pt x="437587" y="657866"/>
                </a:moveTo>
                <a:cubicBezTo>
                  <a:pt x="434972" y="665935"/>
                  <a:pt x="429735" y="657866"/>
                  <a:pt x="421879" y="660554"/>
                </a:cubicBezTo>
                <a:cubicBezTo>
                  <a:pt x="421880" y="655175"/>
                  <a:pt x="432351" y="660554"/>
                  <a:pt x="437587" y="657866"/>
                </a:cubicBezTo>
                <a:close/>
                <a:moveTo>
                  <a:pt x="463083" y="1026239"/>
                </a:moveTo>
                <a:cubicBezTo>
                  <a:pt x="463083" y="1016289"/>
                  <a:pt x="453031" y="1023751"/>
                  <a:pt x="450523" y="1028728"/>
                </a:cubicBezTo>
                <a:cubicBezTo>
                  <a:pt x="458057" y="1028728"/>
                  <a:pt x="458058" y="1026239"/>
                  <a:pt x="463083" y="1026239"/>
                </a:cubicBezTo>
                <a:close/>
                <a:moveTo>
                  <a:pt x="436073" y="622312"/>
                </a:moveTo>
                <a:cubicBezTo>
                  <a:pt x="436073" y="620135"/>
                  <a:pt x="435445" y="618269"/>
                  <a:pt x="432932" y="618269"/>
                </a:cubicBezTo>
                <a:cubicBezTo>
                  <a:pt x="430419" y="620757"/>
                  <a:pt x="427910" y="623246"/>
                  <a:pt x="427910" y="628220"/>
                </a:cubicBezTo>
                <a:cubicBezTo>
                  <a:pt x="427910" y="628220"/>
                  <a:pt x="427910" y="628220"/>
                  <a:pt x="435445" y="628220"/>
                </a:cubicBezTo>
                <a:cubicBezTo>
                  <a:pt x="435445" y="626977"/>
                  <a:pt x="436073" y="624489"/>
                  <a:pt x="436073" y="622312"/>
                </a:cubicBezTo>
                <a:close/>
                <a:moveTo>
                  <a:pt x="484590" y="1287642"/>
                </a:moveTo>
                <a:cubicBezTo>
                  <a:pt x="484590" y="1290034"/>
                  <a:pt x="484590" y="1292425"/>
                  <a:pt x="484590" y="1292425"/>
                </a:cubicBezTo>
                <a:cubicBezTo>
                  <a:pt x="484590" y="1297207"/>
                  <a:pt x="479757" y="1294815"/>
                  <a:pt x="477341" y="1297207"/>
                </a:cubicBezTo>
                <a:cubicBezTo>
                  <a:pt x="477341" y="1297207"/>
                  <a:pt x="482174" y="1290033"/>
                  <a:pt x="484590" y="1287642"/>
                </a:cubicBezTo>
                <a:close/>
                <a:moveTo>
                  <a:pt x="445496" y="690410"/>
                </a:moveTo>
                <a:cubicBezTo>
                  <a:pt x="442983" y="687924"/>
                  <a:pt x="440471" y="690410"/>
                  <a:pt x="432932" y="692898"/>
                </a:cubicBezTo>
                <a:cubicBezTo>
                  <a:pt x="435445" y="700361"/>
                  <a:pt x="440471" y="692898"/>
                  <a:pt x="442983" y="700360"/>
                </a:cubicBezTo>
                <a:cubicBezTo>
                  <a:pt x="442984" y="692898"/>
                  <a:pt x="445497" y="692898"/>
                  <a:pt x="445496" y="690410"/>
                </a:cubicBezTo>
                <a:close/>
                <a:moveTo>
                  <a:pt x="470622" y="1048630"/>
                </a:moveTo>
                <a:cubicBezTo>
                  <a:pt x="468109" y="1048629"/>
                  <a:pt x="463083" y="1046141"/>
                  <a:pt x="463083" y="1051115"/>
                </a:cubicBezTo>
                <a:cubicBezTo>
                  <a:pt x="465596" y="1056092"/>
                  <a:pt x="468109" y="1051115"/>
                  <a:pt x="470622" y="1048630"/>
                </a:cubicBezTo>
                <a:close/>
                <a:moveTo>
                  <a:pt x="487311" y="1292424"/>
                </a:moveTo>
                <a:lnTo>
                  <a:pt x="487310" y="1293020"/>
                </a:lnTo>
                <a:cubicBezTo>
                  <a:pt x="486972" y="1293919"/>
                  <a:pt x="486629" y="1294666"/>
                  <a:pt x="486544" y="1294742"/>
                </a:cubicBezTo>
                <a:close/>
                <a:moveTo>
                  <a:pt x="488216" y="1278075"/>
                </a:moveTo>
                <a:cubicBezTo>
                  <a:pt x="488216" y="1282858"/>
                  <a:pt x="482777" y="1280466"/>
                  <a:pt x="480061" y="1280466"/>
                </a:cubicBezTo>
                <a:cubicBezTo>
                  <a:pt x="482777" y="1278075"/>
                  <a:pt x="480061" y="1275684"/>
                  <a:pt x="477341" y="1275684"/>
                </a:cubicBezTo>
                <a:cubicBezTo>
                  <a:pt x="477341" y="1273292"/>
                  <a:pt x="480061" y="1275684"/>
                  <a:pt x="482777" y="1273293"/>
                </a:cubicBezTo>
                <a:cubicBezTo>
                  <a:pt x="482777" y="1278075"/>
                  <a:pt x="485496" y="1278075"/>
                  <a:pt x="488216" y="1278075"/>
                </a:cubicBezTo>
                <a:close/>
                <a:moveTo>
                  <a:pt x="447257" y="662948"/>
                </a:moveTo>
                <a:cubicBezTo>
                  <a:pt x="447257" y="665938"/>
                  <a:pt x="442424" y="665938"/>
                  <a:pt x="440004" y="665938"/>
                </a:cubicBezTo>
                <a:cubicBezTo>
                  <a:pt x="440004" y="664443"/>
                  <a:pt x="441818" y="662948"/>
                  <a:pt x="443633" y="662202"/>
                </a:cubicBezTo>
                <a:cubicBezTo>
                  <a:pt x="445443" y="661453"/>
                  <a:pt x="447258" y="661453"/>
                  <a:pt x="447257" y="662948"/>
                </a:cubicBezTo>
                <a:close/>
                <a:moveTo>
                  <a:pt x="460571" y="839669"/>
                </a:moveTo>
                <a:cubicBezTo>
                  <a:pt x="455545" y="842154"/>
                  <a:pt x="453031" y="837180"/>
                  <a:pt x="453031" y="844642"/>
                </a:cubicBezTo>
                <a:cubicBezTo>
                  <a:pt x="455545" y="842154"/>
                  <a:pt x="460570" y="847131"/>
                  <a:pt x="460571" y="839669"/>
                </a:cubicBezTo>
                <a:close/>
                <a:moveTo>
                  <a:pt x="492750" y="1294816"/>
                </a:moveTo>
                <a:cubicBezTo>
                  <a:pt x="490030" y="1294815"/>
                  <a:pt x="490030" y="1292424"/>
                  <a:pt x="490030" y="1292424"/>
                </a:cubicBezTo>
                <a:cubicBezTo>
                  <a:pt x="487311" y="1292424"/>
                  <a:pt x="487311" y="1292424"/>
                  <a:pt x="487311" y="1292424"/>
                </a:cubicBezTo>
                <a:lnTo>
                  <a:pt x="487311" y="1290033"/>
                </a:lnTo>
                <a:cubicBezTo>
                  <a:pt x="487310" y="1287640"/>
                  <a:pt x="489350" y="1287639"/>
                  <a:pt x="491049" y="1288838"/>
                </a:cubicBezTo>
                <a:cubicBezTo>
                  <a:pt x="492750" y="1290033"/>
                  <a:pt x="494107" y="1292424"/>
                  <a:pt x="492750" y="1294816"/>
                </a:cubicBezTo>
                <a:close/>
                <a:moveTo>
                  <a:pt x="470359" y="961423"/>
                </a:moveTo>
                <a:cubicBezTo>
                  <a:pt x="467942" y="964053"/>
                  <a:pt x="467942" y="969315"/>
                  <a:pt x="470360" y="971945"/>
                </a:cubicBezTo>
                <a:cubicBezTo>
                  <a:pt x="470360" y="971945"/>
                  <a:pt x="470360" y="971945"/>
                  <a:pt x="465525" y="974576"/>
                </a:cubicBezTo>
                <a:cubicBezTo>
                  <a:pt x="465526" y="969315"/>
                  <a:pt x="467942" y="964053"/>
                  <a:pt x="470359" y="961423"/>
                </a:cubicBezTo>
                <a:close/>
                <a:moveTo>
                  <a:pt x="460570" y="765040"/>
                </a:moveTo>
                <a:cubicBezTo>
                  <a:pt x="458058" y="765039"/>
                  <a:pt x="455545" y="760065"/>
                  <a:pt x="455545" y="765040"/>
                </a:cubicBezTo>
                <a:cubicBezTo>
                  <a:pt x="455545" y="765040"/>
                  <a:pt x="455545" y="765040"/>
                  <a:pt x="455544" y="767528"/>
                </a:cubicBezTo>
                <a:cubicBezTo>
                  <a:pt x="455544" y="767528"/>
                  <a:pt x="453032" y="767528"/>
                  <a:pt x="453031" y="770016"/>
                </a:cubicBezTo>
                <a:cubicBezTo>
                  <a:pt x="455545" y="770016"/>
                  <a:pt x="458057" y="770016"/>
                  <a:pt x="460570" y="765040"/>
                </a:cubicBezTo>
                <a:close/>
                <a:moveTo>
                  <a:pt x="472632" y="926600"/>
                </a:moveTo>
                <a:cubicBezTo>
                  <a:pt x="472632" y="931385"/>
                  <a:pt x="467799" y="928994"/>
                  <a:pt x="465383" y="931385"/>
                </a:cubicBezTo>
                <a:cubicBezTo>
                  <a:pt x="465383" y="926600"/>
                  <a:pt x="470215" y="926600"/>
                  <a:pt x="472632" y="926600"/>
                </a:cubicBezTo>
                <a:close/>
                <a:moveTo>
                  <a:pt x="485696" y="1100869"/>
                </a:moveTo>
                <a:cubicBezTo>
                  <a:pt x="480670" y="1100869"/>
                  <a:pt x="478157" y="1103354"/>
                  <a:pt x="475644" y="1105843"/>
                </a:cubicBezTo>
                <a:cubicBezTo>
                  <a:pt x="480670" y="1108331"/>
                  <a:pt x="483183" y="1103355"/>
                  <a:pt x="485696" y="1100869"/>
                </a:cubicBezTo>
                <a:close/>
                <a:moveTo>
                  <a:pt x="465383" y="795072"/>
                </a:moveTo>
                <a:cubicBezTo>
                  <a:pt x="462966" y="799857"/>
                  <a:pt x="460549" y="795072"/>
                  <a:pt x="458132" y="797466"/>
                </a:cubicBezTo>
                <a:cubicBezTo>
                  <a:pt x="458132" y="795072"/>
                  <a:pt x="459944" y="793876"/>
                  <a:pt x="461757" y="793577"/>
                </a:cubicBezTo>
                <a:cubicBezTo>
                  <a:pt x="463572" y="793280"/>
                  <a:pt x="465383" y="793876"/>
                  <a:pt x="465383" y="795072"/>
                </a:cubicBezTo>
                <a:close/>
                <a:moveTo>
                  <a:pt x="460571" y="712799"/>
                </a:moveTo>
                <a:lnTo>
                  <a:pt x="460570" y="712800"/>
                </a:lnTo>
                <a:lnTo>
                  <a:pt x="460569" y="712799"/>
                </a:lnTo>
                <a:close/>
                <a:moveTo>
                  <a:pt x="488484" y="1108019"/>
                </a:moveTo>
                <a:cubicBezTo>
                  <a:pt x="487423" y="1104755"/>
                  <a:pt x="483183" y="1107087"/>
                  <a:pt x="483183" y="1110820"/>
                </a:cubicBezTo>
                <a:cubicBezTo>
                  <a:pt x="485696" y="1108332"/>
                  <a:pt x="485695" y="1115794"/>
                  <a:pt x="488209" y="1113305"/>
                </a:cubicBezTo>
                <a:cubicBezTo>
                  <a:pt x="488837" y="1110817"/>
                  <a:pt x="488837" y="1109107"/>
                  <a:pt x="488484" y="1108019"/>
                </a:cubicBezTo>
                <a:close/>
                <a:moveTo>
                  <a:pt x="480026" y="962020"/>
                </a:moveTo>
                <a:cubicBezTo>
                  <a:pt x="480026" y="967401"/>
                  <a:pt x="475192" y="967401"/>
                  <a:pt x="472775" y="967401"/>
                </a:cubicBezTo>
                <a:cubicBezTo>
                  <a:pt x="472775" y="964710"/>
                  <a:pt x="475192" y="964711"/>
                  <a:pt x="475192" y="956639"/>
                </a:cubicBezTo>
                <a:cubicBezTo>
                  <a:pt x="477609" y="962020"/>
                  <a:pt x="475192" y="967401"/>
                  <a:pt x="480026" y="962020"/>
                </a:cubicBezTo>
                <a:close/>
                <a:moveTo>
                  <a:pt x="479886" y="908963"/>
                </a:moveTo>
                <a:cubicBezTo>
                  <a:pt x="479886" y="911504"/>
                  <a:pt x="475053" y="916586"/>
                  <a:pt x="479886" y="916586"/>
                </a:cubicBezTo>
                <a:cubicBezTo>
                  <a:pt x="479886" y="919127"/>
                  <a:pt x="479886" y="921668"/>
                  <a:pt x="479886" y="924208"/>
                </a:cubicBezTo>
                <a:cubicBezTo>
                  <a:pt x="475053" y="921668"/>
                  <a:pt x="475053" y="908964"/>
                  <a:pt x="472632" y="903881"/>
                </a:cubicBezTo>
                <a:cubicBezTo>
                  <a:pt x="475053" y="903881"/>
                  <a:pt x="477469" y="906422"/>
                  <a:pt x="479886" y="908963"/>
                </a:cubicBezTo>
                <a:close/>
                <a:moveTo>
                  <a:pt x="472030" y="792980"/>
                </a:moveTo>
                <a:lnTo>
                  <a:pt x="470219" y="797463"/>
                </a:lnTo>
                <a:cubicBezTo>
                  <a:pt x="469007" y="797463"/>
                  <a:pt x="469007" y="795671"/>
                  <a:pt x="469613" y="794176"/>
                </a:cubicBezTo>
                <a:close/>
                <a:moveTo>
                  <a:pt x="462966" y="657567"/>
                </a:moveTo>
                <a:cubicBezTo>
                  <a:pt x="460246" y="659958"/>
                  <a:pt x="454811" y="657566"/>
                  <a:pt x="454811" y="657566"/>
                </a:cubicBezTo>
                <a:cubicBezTo>
                  <a:pt x="452091" y="657567"/>
                  <a:pt x="462966" y="655176"/>
                  <a:pt x="457530" y="648000"/>
                </a:cubicBezTo>
                <a:cubicBezTo>
                  <a:pt x="457530" y="645608"/>
                  <a:pt x="460246" y="652784"/>
                  <a:pt x="462966" y="657567"/>
                </a:cubicBezTo>
                <a:close/>
                <a:moveTo>
                  <a:pt x="460570" y="620757"/>
                </a:moveTo>
                <a:cubicBezTo>
                  <a:pt x="455545" y="618269"/>
                  <a:pt x="458057" y="620757"/>
                  <a:pt x="453031" y="625734"/>
                </a:cubicBezTo>
                <a:cubicBezTo>
                  <a:pt x="453032" y="620757"/>
                  <a:pt x="453032" y="618269"/>
                  <a:pt x="455545" y="618269"/>
                </a:cubicBezTo>
                <a:cubicBezTo>
                  <a:pt x="453032" y="618269"/>
                  <a:pt x="450522" y="615783"/>
                  <a:pt x="450522" y="615783"/>
                </a:cubicBezTo>
                <a:cubicBezTo>
                  <a:pt x="448009" y="618269"/>
                  <a:pt x="453032" y="620757"/>
                  <a:pt x="450522" y="620757"/>
                </a:cubicBezTo>
                <a:cubicBezTo>
                  <a:pt x="448009" y="620757"/>
                  <a:pt x="448010" y="615783"/>
                  <a:pt x="445497" y="618269"/>
                </a:cubicBezTo>
                <a:cubicBezTo>
                  <a:pt x="445497" y="623246"/>
                  <a:pt x="437958" y="618269"/>
                  <a:pt x="437958" y="623246"/>
                </a:cubicBezTo>
                <a:cubicBezTo>
                  <a:pt x="442984" y="623245"/>
                  <a:pt x="437958" y="625734"/>
                  <a:pt x="440471" y="628219"/>
                </a:cubicBezTo>
                <a:cubicBezTo>
                  <a:pt x="442984" y="628219"/>
                  <a:pt x="450523" y="623246"/>
                  <a:pt x="448009" y="628220"/>
                </a:cubicBezTo>
                <a:cubicBezTo>
                  <a:pt x="453031" y="625734"/>
                  <a:pt x="455545" y="635682"/>
                  <a:pt x="458057" y="628220"/>
                </a:cubicBezTo>
                <a:cubicBezTo>
                  <a:pt x="458057" y="628220"/>
                  <a:pt x="455545" y="628220"/>
                  <a:pt x="455545" y="625734"/>
                </a:cubicBezTo>
                <a:cubicBezTo>
                  <a:pt x="458057" y="625734"/>
                  <a:pt x="460571" y="625734"/>
                  <a:pt x="460570" y="620757"/>
                </a:cubicBezTo>
                <a:close/>
                <a:moveTo>
                  <a:pt x="493234" y="1100869"/>
                </a:moveTo>
                <a:cubicBezTo>
                  <a:pt x="490722" y="1100869"/>
                  <a:pt x="485696" y="1093404"/>
                  <a:pt x="485695" y="1103355"/>
                </a:cubicBezTo>
                <a:cubicBezTo>
                  <a:pt x="490722" y="1100869"/>
                  <a:pt x="490721" y="1110820"/>
                  <a:pt x="493234" y="1113305"/>
                </a:cubicBezTo>
                <a:cubicBezTo>
                  <a:pt x="493235" y="1108332"/>
                  <a:pt x="493234" y="1105843"/>
                  <a:pt x="493234" y="1100869"/>
                </a:cubicBezTo>
                <a:close/>
                <a:moveTo>
                  <a:pt x="472636" y="792680"/>
                </a:moveTo>
                <a:lnTo>
                  <a:pt x="472030" y="792980"/>
                </a:lnTo>
                <a:lnTo>
                  <a:pt x="472215" y="792526"/>
                </a:lnTo>
                <a:close/>
                <a:moveTo>
                  <a:pt x="468109" y="712800"/>
                </a:moveTo>
                <a:lnTo>
                  <a:pt x="460571" y="712799"/>
                </a:lnTo>
                <a:lnTo>
                  <a:pt x="463083" y="705337"/>
                </a:lnTo>
                <a:cubicBezTo>
                  <a:pt x="460571" y="702849"/>
                  <a:pt x="453032" y="705337"/>
                  <a:pt x="460571" y="707823"/>
                </a:cubicBezTo>
                <a:cubicBezTo>
                  <a:pt x="455545" y="710311"/>
                  <a:pt x="453032" y="700361"/>
                  <a:pt x="450523" y="710312"/>
                </a:cubicBezTo>
                <a:cubicBezTo>
                  <a:pt x="451778" y="710312"/>
                  <a:pt x="453661" y="710312"/>
                  <a:pt x="455545" y="710623"/>
                </a:cubicBezTo>
                <a:lnTo>
                  <a:pt x="460569" y="712799"/>
                </a:lnTo>
                <a:lnTo>
                  <a:pt x="459942" y="712800"/>
                </a:lnTo>
                <a:cubicBezTo>
                  <a:pt x="457429" y="713421"/>
                  <a:pt x="455545" y="715287"/>
                  <a:pt x="455544" y="720262"/>
                </a:cubicBezTo>
                <a:cubicBezTo>
                  <a:pt x="458058" y="717774"/>
                  <a:pt x="458057" y="720262"/>
                  <a:pt x="463083" y="720262"/>
                </a:cubicBezTo>
                <a:cubicBezTo>
                  <a:pt x="463083" y="712800"/>
                  <a:pt x="465596" y="717774"/>
                  <a:pt x="468109" y="712800"/>
                </a:cubicBezTo>
                <a:close/>
                <a:moveTo>
                  <a:pt x="490721" y="1041164"/>
                </a:moveTo>
                <a:cubicBezTo>
                  <a:pt x="490721" y="1036190"/>
                  <a:pt x="478157" y="1036190"/>
                  <a:pt x="478157" y="1041164"/>
                </a:cubicBezTo>
                <a:cubicBezTo>
                  <a:pt x="483183" y="1041164"/>
                  <a:pt x="485696" y="1043653"/>
                  <a:pt x="490721" y="1041164"/>
                </a:cubicBezTo>
                <a:close/>
                <a:moveTo>
                  <a:pt x="475053" y="785508"/>
                </a:moveTo>
                <a:lnTo>
                  <a:pt x="472215" y="792526"/>
                </a:lnTo>
                <a:lnTo>
                  <a:pt x="470216" y="791785"/>
                </a:lnTo>
                <a:cubicBezTo>
                  <a:pt x="469007" y="791485"/>
                  <a:pt x="467799" y="791486"/>
                  <a:pt x="467799" y="792681"/>
                </a:cubicBezTo>
                <a:cubicBezTo>
                  <a:pt x="465383" y="787898"/>
                  <a:pt x="472636" y="785508"/>
                  <a:pt x="475053" y="785508"/>
                </a:cubicBezTo>
                <a:close/>
                <a:moveTo>
                  <a:pt x="509969" y="1294815"/>
                </a:moveTo>
                <a:cubicBezTo>
                  <a:pt x="509969" y="1294815"/>
                  <a:pt x="509969" y="1294815"/>
                  <a:pt x="509969" y="1297206"/>
                </a:cubicBezTo>
                <a:cubicBezTo>
                  <a:pt x="509969" y="1297206"/>
                  <a:pt x="509969" y="1297206"/>
                  <a:pt x="509969" y="1299597"/>
                </a:cubicBezTo>
                <a:cubicBezTo>
                  <a:pt x="507552" y="1297207"/>
                  <a:pt x="507552" y="1297207"/>
                  <a:pt x="505136" y="1299597"/>
                </a:cubicBezTo>
                <a:cubicBezTo>
                  <a:pt x="502719" y="1297207"/>
                  <a:pt x="505136" y="1297207"/>
                  <a:pt x="502719" y="1292424"/>
                </a:cubicBezTo>
                <a:cubicBezTo>
                  <a:pt x="505136" y="1294815"/>
                  <a:pt x="507552" y="1299598"/>
                  <a:pt x="509969" y="1294815"/>
                </a:cubicBezTo>
                <a:close/>
                <a:moveTo>
                  <a:pt x="493234" y="1023751"/>
                </a:moveTo>
                <a:cubicBezTo>
                  <a:pt x="488209" y="1021266"/>
                  <a:pt x="485696" y="1031214"/>
                  <a:pt x="483183" y="1026240"/>
                </a:cubicBezTo>
                <a:cubicBezTo>
                  <a:pt x="483183" y="1023751"/>
                  <a:pt x="485696" y="1026240"/>
                  <a:pt x="485696" y="1023751"/>
                </a:cubicBezTo>
                <a:cubicBezTo>
                  <a:pt x="483183" y="1026240"/>
                  <a:pt x="483183" y="1021266"/>
                  <a:pt x="480670" y="1021266"/>
                </a:cubicBezTo>
                <a:cubicBezTo>
                  <a:pt x="480669" y="1023751"/>
                  <a:pt x="483183" y="1023751"/>
                  <a:pt x="480670" y="1026239"/>
                </a:cubicBezTo>
                <a:cubicBezTo>
                  <a:pt x="480670" y="1026239"/>
                  <a:pt x="480670" y="1026239"/>
                  <a:pt x="478156" y="1026240"/>
                </a:cubicBezTo>
                <a:cubicBezTo>
                  <a:pt x="478156" y="1021266"/>
                  <a:pt x="478156" y="1016289"/>
                  <a:pt x="475644" y="1016289"/>
                </a:cubicBezTo>
                <a:cubicBezTo>
                  <a:pt x="473131" y="1018777"/>
                  <a:pt x="478157" y="1023751"/>
                  <a:pt x="475644" y="1028728"/>
                </a:cubicBezTo>
                <a:cubicBezTo>
                  <a:pt x="468109" y="1031214"/>
                  <a:pt x="468109" y="1023751"/>
                  <a:pt x="465596" y="1023751"/>
                </a:cubicBezTo>
                <a:cubicBezTo>
                  <a:pt x="465596" y="1031214"/>
                  <a:pt x="473131" y="1038679"/>
                  <a:pt x="475644" y="1028728"/>
                </a:cubicBezTo>
                <a:cubicBezTo>
                  <a:pt x="480670" y="1031214"/>
                  <a:pt x="488209" y="1033702"/>
                  <a:pt x="493234" y="1023751"/>
                </a:cubicBezTo>
                <a:close/>
                <a:moveTo>
                  <a:pt x="468109" y="623246"/>
                </a:moveTo>
                <a:cubicBezTo>
                  <a:pt x="463083" y="620757"/>
                  <a:pt x="465596" y="628220"/>
                  <a:pt x="465596" y="628220"/>
                </a:cubicBezTo>
                <a:cubicBezTo>
                  <a:pt x="463083" y="628220"/>
                  <a:pt x="460571" y="628220"/>
                  <a:pt x="460570" y="630708"/>
                </a:cubicBezTo>
                <a:cubicBezTo>
                  <a:pt x="463083" y="630708"/>
                  <a:pt x="463083" y="633196"/>
                  <a:pt x="465596" y="633196"/>
                </a:cubicBezTo>
                <a:cubicBezTo>
                  <a:pt x="465596" y="628220"/>
                  <a:pt x="465596" y="628220"/>
                  <a:pt x="468109" y="628220"/>
                </a:cubicBezTo>
                <a:cubicBezTo>
                  <a:pt x="468109" y="628220"/>
                  <a:pt x="468109" y="628220"/>
                  <a:pt x="468109" y="623246"/>
                </a:cubicBezTo>
                <a:close/>
                <a:moveTo>
                  <a:pt x="473446" y="688545"/>
                </a:moveTo>
                <a:cubicBezTo>
                  <a:pt x="473760" y="690411"/>
                  <a:pt x="473133" y="691654"/>
                  <a:pt x="470622" y="690410"/>
                </a:cubicBezTo>
                <a:cubicBezTo>
                  <a:pt x="470622" y="687924"/>
                  <a:pt x="468109" y="687924"/>
                  <a:pt x="468109" y="690410"/>
                </a:cubicBezTo>
                <a:cubicBezTo>
                  <a:pt x="463083" y="685436"/>
                  <a:pt x="473131" y="687924"/>
                  <a:pt x="470622" y="682947"/>
                </a:cubicBezTo>
                <a:cubicBezTo>
                  <a:pt x="471876" y="684191"/>
                  <a:pt x="473132" y="686679"/>
                  <a:pt x="473446" y="688545"/>
                </a:cubicBezTo>
                <a:close/>
                <a:moveTo>
                  <a:pt x="475695" y="674941"/>
                </a:moveTo>
                <a:cubicBezTo>
                  <a:pt x="475355" y="678193"/>
                  <a:pt x="472636" y="679089"/>
                  <a:pt x="472636" y="682676"/>
                </a:cubicBezTo>
                <a:cubicBezTo>
                  <a:pt x="467799" y="680285"/>
                  <a:pt x="462966" y="685067"/>
                  <a:pt x="460549" y="673109"/>
                </a:cubicBezTo>
                <a:cubicBezTo>
                  <a:pt x="462966" y="675503"/>
                  <a:pt x="465382" y="680285"/>
                  <a:pt x="470216" y="677894"/>
                </a:cubicBezTo>
                <a:cubicBezTo>
                  <a:pt x="465383" y="670718"/>
                  <a:pt x="472636" y="680285"/>
                  <a:pt x="475052" y="670718"/>
                </a:cubicBezTo>
                <a:cubicBezTo>
                  <a:pt x="475657" y="672512"/>
                  <a:pt x="475808" y="673857"/>
                  <a:pt x="475695" y="674941"/>
                </a:cubicBezTo>
                <a:close/>
                <a:moveTo>
                  <a:pt x="488339" y="796156"/>
                </a:moveTo>
                <a:cubicBezTo>
                  <a:pt x="487193" y="798063"/>
                  <a:pt x="482605" y="796268"/>
                  <a:pt x="482605" y="799857"/>
                </a:cubicBezTo>
                <a:cubicBezTo>
                  <a:pt x="479886" y="797466"/>
                  <a:pt x="485321" y="792681"/>
                  <a:pt x="488041" y="792680"/>
                </a:cubicBezTo>
                <a:cubicBezTo>
                  <a:pt x="488721" y="794475"/>
                  <a:pt x="488721" y="795521"/>
                  <a:pt x="488339" y="796156"/>
                </a:cubicBezTo>
                <a:close/>
                <a:moveTo>
                  <a:pt x="481528" y="692838"/>
                </a:moveTo>
                <a:lnTo>
                  <a:pt x="480670" y="695386"/>
                </a:lnTo>
                <a:lnTo>
                  <a:pt x="481177" y="696121"/>
                </a:lnTo>
                <a:lnTo>
                  <a:pt x="479413" y="696630"/>
                </a:lnTo>
                <a:cubicBezTo>
                  <a:pt x="478157" y="697252"/>
                  <a:pt x="476900" y="697874"/>
                  <a:pt x="475644" y="695387"/>
                </a:cubicBezTo>
                <a:cubicBezTo>
                  <a:pt x="475644" y="692898"/>
                  <a:pt x="478157" y="695386"/>
                  <a:pt x="480669" y="692898"/>
                </a:cubicBezTo>
                <a:close/>
                <a:moveTo>
                  <a:pt x="481826" y="691954"/>
                </a:moveTo>
                <a:lnTo>
                  <a:pt x="481770" y="692821"/>
                </a:lnTo>
                <a:lnTo>
                  <a:pt x="481528" y="692838"/>
                </a:lnTo>
                <a:close/>
                <a:moveTo>
                  <a:pt x="535347" y="1466998"/>
                </a:moveTo>
                <a:cubicBezTo>
                  <a:pt x="532931" y="1471779"/>
                  <a:pt x="530511" y="1471780"/>
                  <a:pt x="525678" y="1471780"/>
                </a:cubicBezTo>
                <a:cubicBezTo>
                  <a:pt x="525677" y="1466998"/>
                  <a:pt x="530511" y="1469389"/>
                  <a:pt x="535347" y="1466998"/>
                </a:cubicBezTo>
                <a:close/>
                <a:moveTo>
                  <a:pt x="483183" y="697875"/>
                </a:moveTo>
                <a:lnTo>
                  <a:pt x="482571" y="698140"/>
                </a:lnTo>
                <a:lnTo>
                  <a:pt x="481177" y="696121"/>
                </a:lnTo>
                <a:lnTo>
                  <a:pt x="481298" y="696086"/>
                </a:lnTo>
                <a:cubicBezTo>
                  <a:pt x="481927" y="696165"/>
                  <a:pt x="482555" y="696631"/>
                  <a:pt x="483183" y="697875"/>
                </a:cubicBezTo>
                <a:close/>
                <a:moveTo>
                  <a:pt x="495594" y="879571"/>
                </a:moveTo>
                <a:cubicBezTo>
                  <a:pt x="495594" y="882359"/>
                  <a:pt x="488344" y="882359"/>
                  <a:pt x="490760" y="873990"/>
                </a:cubicBezTo>
                <a:cubicBezTo>
                  <a:pt x="493178" y="873990"/>
                  <a:pt x="493178" y="876780"/>
                  <a:pt x="495594" y="879571"/>
                </a:cubicBezTo>
                <a:close/>
                <a:moveTo>
                  <a:pt x="482302" y="677894"/>
                </a:moveTo>
                <a:cubicBezTo>
                  <a:pt x="482302" y="680285"/>
                  <a:pt x="482302" y="680285"/>
                  <a:pt x="482302" y="685067"/>
                </a:cubicBezTo>
                <a:cubicBezTo>
                  <a:pt x="479886" y="682676"/>
                  <a:pt x="479886" y="680285"/>
                  <a:pt x="475049" y="682676"/>
                </a:cubicBezTo>
                <a:cubicBezTo>
                  <a:pt x="475049" y="677894"/>
                  <a:pt x="477470" y="677894"/>
                  <a:pt x="482302" y="677894"/>
                </a:cubicBezTo>
                <a:close/>
                <a:moveTo>
                  <a:pt x="483183" y="687924"/>
                </a:moveTo>
                <a:lnTo>
                  <a:pt x="481826" y="691954"/>
                </a:lnTo>
                <a:lnTo>
                  <a:pt x="481926" y="690411"/>
                </a:lnTo>
                <a:cubicBezTo>
                  <a:pt x="481926" y="688546"/>
                  <a:pt x="481926" y="686680"/>
                  <a:pt x="483183" y="687924"/>
                </a:cubicBezTo>
                <a:close/>
                <a:moveTo>
                  <a:pt x="472636" y="530930"/>
                </a:moveTo>
                <a:cubicBezTo>
                  <a:pt x="470216" y="535929"/>
                  <a:pt x="470215" y="545929"/>
                  <a:pt x="467799" y="553430"/>
                </a:cubicBezTo>
                <a:cubicBezTo>
                  <a:pt x="467800" y="555930"/>
                  <a:pt x="465383" y="528429"/>
                  <a:pt x="472636" y="530930"/>
                </a:cubicBezTo>
                <a:close/>
                <a:moveTo>
                  <a:pt x="477470" y="592997"/>
                </a:moveTo>
                <a:cubicBezTo>
                  <a:pt x="475053" y="595389"/>
                  <a:pt x="472632" y="590605"/>
                  <a:pt x="470216" y="595389"/>
                </a:cubicBezTo>
                <a:cubicBezTo>
                  <a:pt x="472632" y="590605"/>
                  <a:pt x="470215" y="588214"/>
                  <a:pt x="465383" y="588214"/>
                </a:cubicBezTo>
                <a:cubicBezTo>
                  <a:pt x="466590" y="586421"/>
                  <a:pt x="467650" y="585823"/>
                  <a:pt x="468633" y="585935"/>
                </a:cubicBezTo>
                <a:cubicBezTo>
                  <a:pt x="471577" y="586271"/>
                  <a:pt x="473840" y="592997"/>
                  <a:pt x="477470" y="592997"/>
                </a:cubicBezTo>
                <a:close/>
                <a:moveTo>
                  <a:pt x="513334" y="1105843"/>
                </a:moveTo>
                <a:cubicBezTo>
                  <a:pt x="510820" y="1105843"/>
                  <a:pt x="503283" y="1103355"/>
                  <a:pt x="505794" y="1108332"/>
                </a:cubicBezTo>
                <a:cubicBezTo>
                  <a:pt x="507680" y="1110198"/>
                  <a:pt x="512389" y="1112062"/>
                  <a:pt x="513568" y="1109730"/>
                </a:cubicBezTo>
                <a:cubicBezTo>
                  <a:pt x="513960" y="1108952"/>
                  <a:pt x="513961" y="1107709"/>
                  <a:pt x="513334" y="1105843"/>
                </a:cubicBezTo>
                <a:close/>
                <a:moveTo>
                  <a:pt x="505403" y="967399"/>
                </a:moveTo>
                <a:cubicBezTo>
                  <a:pt x="505403" y="972182"/>
                  <a:pt x="502987" y="972182"/>
                  <a:pt x="502986" y="974574"/>
                </a:cubicBezTo>
                <a:cubicBezTo>
                  <a:pt x="500569" y="974574"/>
                  <a:pt x="498153" y="972182"/>
                  <a:pt x="498152" y="967399"/>
                </a:cubicBezTo>
                <a:cubicBezTo>
                  <a:pt x="498152" y="967399"/>
                  <a:pt x="498152" y="967399"/>
                  <a:pt x="505403" y="967399"/>
                </a:cubicBezTo>
                <a:close/>
                <a:moveTo>
                  <a:pt x="505403" y="959328"/>
                </a:moveTo>
                <a:cubicBezTo>
                  <a:pt x="502987" y="967398"/>
                  <a:pt x="500570" y="964708"/>
                  <a:pt x="495736" y="964708"/>
                </a:cubicBezTo>
                <a:cubicBezTo>
                  <a:pt x="495736" y="959328"/>
                  <a:pt x="502987" y="956637"/>
                  <a:pt x="505403" y="959328"/>
                </a:cubicBezTo>
                <a:close/>
                <a:moveTo>
                  <a:pt x="490803" y="719889"/>
                </a:moveTo>
                <a:lnTo>
                  <a:pt x="490760" y="720461"/>
                </a:lnTo>
                <a:cubicBezTo>
                  <a:pt x="490760" y="720461"/>
                  <a:pt x="488344" y="720461"/>
                  <a:pt x="488344" y="720461"/>
                </a:cubicBezTo>
                <a:close/>
                <a:moveTo>
                  <a:pt x="482303" y="585824"/>
                </a:moveTo>
                <a:cubicBezTo>
                  <a:pt x="482302" y="592998"/>
                  <a:pt x="479882" y="588216"/>
                  <a:pt x="475049" y="585824"/>
                </a:cubicBezTo>
                <a:cubicBezTo>
                  <a:pt x="475049" y="584628"/>
                  <a:pt x="476258" y="584628"/>
                  <a:pt x="477769" y="584927"/>
                </a:cubicBezTo>
                <a:cubicBezTo>
                  <a:pt x="479280" y="585226"/>
                  <a:pt x="481094" y="585824"/>
                  <a:pt x="482303" y="585824"/>
                </a:cubicBezTo>
                <a:close/>
                <a:moveTo>
                  <a:pt x="505261" y="909862"/>
                </a:moveTo>
                <a:cubicBezTo>
                  <a:pt x="502844" y="912253"/>
                  <a:pt x="505260" y="921818"/>
                  <a:pt x="502844" y="926600"/>
                </a:cubicBezTo>
                <a:cubicBezTo>
                  <a:pt x="500427" y="919426"/>
                  <a:pt x="498011" y="926600"/>
                  <a:pt x="490760" y="926599"/>
                </a:cubicBezTo>
                <a:cubicBezTo>
                  <a:pt x="493177" y="924208"/>
                  <a:pt x="495594" y="914644"/>
                  <a:pt x="498011" y="921818"/>
                </a:cubicBezTo>
                <a:cubicBezTo>
                  <a:pt x="500427" y="919426"/>
                  <a:pt x="502844" y="914644"/>
                  <a:pt x="502844" y="909862"/>
                </a:cubicBezTo>
                <a:cubicBezTo>
                  <a:pt x="502844" y="909862"/>
                  <a:pt x="502844" y="909862"/>
                  <a:pt x="505261" y="909862"/>
                </a:cubicBezTo>
                <a:close/>
                <a:moveTo>
                  <a:pt x="490761" y="687458"/>
                </a:moveTo>
                <a:cubicBezTo>
                  <a:pt x="487741" y="690149"/>
                  <a:pt x="490761" y="698221"/>
                  <a:pt x="484719" y="695530"/>
                </a:cubicBezTo>
                <a:cubicBezTo>
                  <a:pt x="484719" y="690149"/>
                  <a:pt x="484719" y="687458"/>
                  <a:pt x="490761" y="687458"/>
                </a:cubicBezTo>
                <a:close/>
                <a:moveTo>
                  <a:pt x="500769" y="834692"/>
                </a:moveTo>
                <a:cubicBezTo>
                  <a:pt x="495743" y="837180"/>
                  <a:pt x="493235" y="842154"/>
                  <a:pt x="493234" y="844643"/>
                </a:cubicBezTo>
                <a:cubicBezTo>
                  <a:pt x="493234" y="839669"/>
                  <a:pt x="488209" y="839669"/>
                  <a:pt x="490721" y="834692"/>
                </a:cubicBezTo>
                <a:cubicBezTo>
                  <a:pt x="488209" y="837180"/>
                  <a:pt x="483183" y="834692"/>
                  <a:pt x="483183" y="837181"/>
                </a:cubicBezTo>
                <a:cubicBezTo>
                  <a:pt x="483183" y="842154"/>
                  <a:pt x="490721" y="842154"/>
                  <a:pt x="490721" y="847131"/>
                </a:cubicBezTo>
                <a:cubicBezTo>
                  <a:pt x="485696" y="844643"/>
                  <a:pt x="490721" y="849620"/>
                  <a:pt x="485696" y="852105"/>
                </a:cubicBezTo>
                <a:cubicBezTo>
                  <a:pt x="490721" y="857082"/>
                  <a:pt x="490721" y="849620"/>
                  <a:pt x="495743" y="847131"/>
                </a:cubicBezTo>
                <a:cubicBezTo>
                  <a:pt x="495743" y="849620"/>
                  <a:pt x="493235" y="849620"/>
                  <a:pt x="493235" y="854594"/>
                </a:cubicBezTo>
                <a:cubicBezTo>
                  <a:pt x="495743" y="854593"/>
                  <a:pt x="498257" y="852105"/>
                  <a:pt x="500769" y="852106"/>
                </a:cubicBezTo>
                <a:cubicBezTo>
                  <a:pt x="493234" y="844643"/>
                  <a:pt x="500769" y="844643"/>
                  <a:pt x="500769" y="834692"/>
                </a:cubicBezTo>
                <a:close/>
                <a:moveTo>
                  <a:pt x="493782" y="715652"/>
                </a:moveTo>
                <a:cubicBezTo>
                  <a:pt x="493632" y="716927"/>
                  <a:pt x="493179" y="718324"/>
                  <a:pt x="492576" y="719473"/>
                </a:cubicBezTo>
                <a:lnTo>
                  <a:pt x="490803" y="719889"/>
                </a:lnTo>
                <a:lnTo>
                  <a:pt x="491064" y="716514"/>
                </a:lnTo>
                <a:cubicBezTo>
                  <a:pt x="491969" y="715858"/>
                  <a:pt x="493177" y="715201"/>
                  <a:pt x="493177" y="712570"/>
                </a:cubicBezTo>
                <a:cubicBezTo>
                  <a:pt x="493781" y="713227"/>
                  <a:pt x="493933" y="714378"/>
                  <a:pt x="493782" y="715652"/>
                </a:cubicBezTo>
                <a:close/>
                <a:moveTo>
                  <a:pt x="512654" y="961419"/>
                </a:moveTo>
                <a:cubicBezTo>
                  <a:pt x="512654" y="964110"/>
                  <a:pt x="510236" y="964110"/>
                  <a:pt x="510236" y="964110"/>
                </a:cubicBezTo>
                <a:cubicBezTo>
                  <a:pt x="507820" y="972181"/>
                  <a:pt x="512654" y="966800"/>
                  <a:pt x="512654" y="972181"/>
                </a:cubicBezTo>
                <a:cubicBezTo>
                  <a:pt x="510236" y="972181"/>
                  <a:pt x="510236" y="969490"/>
                  <a:pt x="505403" y="972181"/>
                </a:cubicBezTo>
                <a:cubicBezTo>
                  <a:pt x="505403" y="966800"/>
                  <a:pt x="507820" y="966800"/>
                  <a:pt x="507820" y="964110"/>
                </a:cubicBezTo>
                <a:cubicBezTo>
                  <a:pt x="507820" y="964110"/>
                  <a:pt x="507820" y="964110"/>
                  <a:pt x="512654" y="961419"/>
                </a:cubicBezTo>
                <a:close/>
                <a:moveTo>
                  <a:pt x="537764" y="1282857"/>
                </a:moveTo>
                <a:cubicBezTo>
                  <a:pt x="535248" y="1292424"/>
                  <a:pt x="527695" y="1278075"/>
                  <a:pt x="525174" y="1287639"/>
                </a:cubicBezTo>
                <a:cubicBezTo>
                  <a:pt x="520142" y="1280466"/>
                  <a:pt x="512589" y="1287639"/>
                  <a:pt x="507552" y="1278075"/>
                </a:cubicBezTo>
                <a:cubicBezTo>
                  <a:pt x="517622" y="1278075"/>
                  <a:pt x="530211" y="1280466"/>
                  <a:pt x="537764" y="1282857"/>
                </a:cubicBezTo>
                <a:close/>
                <a:moveTo>
                  <a:pt x="508308" y="839669"/>
                </a:moveTo>
                <a:cubicBezTo>
                  <a:pt x="505795" y="839669"/>
                  <a:pt x="505795" y="832206"/>
                  <a:pt x="503282" y="834692"/>
                </a:cubicBezTo>
                <a:cubicBezTo>
                  <a:pt x="503282" y="839669"/>
                  <a:pt x="503282" y="842154"/>
                  <a:pt x="500769" y="847131"/>
                </a:cubicBezTo>
                <a:cubicBezTo>
                  <a:pt x="503282" y="847131"/>
                  <a:pt x="505795" y="847131"/>
                  <a:pt x="505795" y="844643"/>
                </a:cubicBezTo>
                <a:cubicBezTo>
                  <a:pt x="500769" y="844643"/>
                  <a:pt x="508308" y="842155"/>
                  <a:pt x="508308" y="839669"/>
                </a:cubicBezTo>
                <a:close/>
                <a:moveTo>
                  <a:pt x="485685" y="498537"/>
                </a:moveTo>
                <a:cubicBezTo>
                  <a:pt x="488344" y="505712"/>
                  <a:pt x="477708" y="500928"/>
                  <a:pt x="475049" y="503320"/>
                </a:cubicBezTo>
                <a:cubicBezTo>
                  <a:pt x="475049" y="503320"/>
                  <a:pt x="475049" y="500928"/>
                  <a:pt x="475049" y="498537"/>
                </a:cubicBezTo>
                <a:cubicBezTo>
                  <a:pt x="477708" y="498537"/>
                  <a:pt x="483026" y="503320"/>
                  <a:pt x="485685" y="498537"/>
                </a:cubicBezTo>
                <a:close/>
                <a:moveTo>
                  <a:pt x="512514" y="889534"/>
                </a:moveTo>
                <a:cubicBezTo>
                  <a:pt x="512514" y="894317"/>
                  <a:pt x="507677" y="891926"/>
                  <a:pt x="505261" y="894317"/>
                </a:cubicBezTo>
                <a:cubicBezTo>
                  <a:pt x="505261" y="889535"/>
                  <a:pt x="507678" y="889535"/>
                  <a:pt x="512514" y="889534"/>
                </a:cubicBezTo>
                <a:close/>
                <a:moveTo>
                  <a:pt x="512514" y="869207"/>
                </a:moveTo>
                <a:cubicBezTo>
                  <a:pt x="510098" y="871898"/>
                  <a:pt x="510098" y="874589"/>
                  <a:pt x="510098" y="877277"/>
                </a:cubicBezTo>
                <a:cubicBezTo>
                  <a:pt x="510098" y="877277"/>
                  <a:pt x="507677" y="877277"/>
                  <a:pt x="505260" y="879968"/>
                </a:cubicBezTo>
                <a:cubicBezTo>
                  <a:pt x="502844" y="874589"/>
                  <a:pt x="510098" y="871898"/>
                  <a:pt x="512514" y="869207"/>
                </a:cubicBezTo>
                <a:close/>
                <a:moveTo>
                  <a:pt x="507681" y="794872"/>
                </a:moveTo>
                <a:cubicBezTo>
                  <a:pt x="507681" y="794872"/>
                  <a:pt x="507681" y="797463"/>
                  <a:pt x="507681" y="797463"/>
                </a:cubicBezTo>
                <a:cubicBezTo>
                  <a:pt x="507681" y="797463"/>
                  <a:pt x="507681" y="797463"/>
                  <a:pt x="505264" y="797463"/>
                </a:cubicBezTo>
                <a:cubicBezTo>
                  <a:pt x="505264" y="794872"/>
                  <a:pt x="505264" y="792282"/>
                  <a:pt x="502845" y="792282"/>
                </a:cubicBezTo>
                <a:cubicBezTo>
                  <a:pt x="502845" y="792282"/>
                  <a:pt x="502844" y="789691"/>
                  <a:pt x="502844" y="789691"/>
                </a:cubicBezTo>
                <a:cubicBezTo>
                  <a:pt x="503450" y="787749"/>
                  <a:pt x="503903" y="787263"/>
                  <a:pt x="504280" y="787586"/>
                </a:cubicBezTo>
                <a:cubicBezTo>
                  <a:pt x="505414" y="788558"/>
                  <a:pt x="505866" y="796817"/>
                  <a:pt x="507681" y="794872"/>
                </a:cubicBezTo>
                <a:close/>
                <a:moveTo>
                  <a:pt x="517347" y="929230"/>
                </a:moveTo>
                <a:cubicBezTo>
                  <a:pt x="512514" y="934493"/>
                  <a:pt x="510097" y="934493"/>
                  <a:pt x="502844" y="934493"/>
                </a:cubicBezTo>
                <a:cubicBezTo>
                  <a:pt x="502844" y="926600"/>
                  <a:pt x="510097" y="939753"/>
                  <a:pt x="510098" y="926600"/>
                </a:cubicBezTo>
                <a:cubicBezTo>
                  <a:pt x="512515" y="931860"/>
                  <a:pt x="512514" y="929230"/>
                  <a:pt x="517347" y="929230"/>
                </a:cubicBezTo>
                <a:close/>
                <a:moveTo>
                  <a:pt x="492023" y="547486"/>
                </a:moveTo>
                <a:cubicBezTo>
                  <a:pt x="491773" y="550849"/>
                  <a:pt x="486291" y="553539"/>
                  <a:pt x="482303" y="553539"/>
                </a:cubicBezTo>
                <a:cubicBezTo>
                  <a:pt x="484961" y="548757"/>
                  <a:pt x="490280" y="551148"/>
                  <a:pt x="490279" y="543973"/>
                </a:cubicBezTo>
                <a:cubicBezTo>
                  <a:pt x="491608" y="545169"/>
                  <a:pt x="492106" y="546365"/>
                  <a:pt x="492023" y="547486"/>
                </a:cubicBezTo>
                <a:close/>
                <a:moveTo>
                  <a:pt x="568510" y="1663713"/>
                </a:moveTo>
                <a:cubicBezTo>
                  <a:pt x="569283" y="1665059"/>
                  <a:pt x="569171" y="1665940"/>
                  <a:pt x="568571" y="1666505"/>
                </a:cubicBezTo>
                <a:cubicBezTo>
                  <a:pt x="567971" y="1667070"/>
                  <a:pt x="566881" y="1667319"/>
                  <a:pt x="565694" y="1667400"/>
                </a:cubicBezTo>
                <a:cubicBezTo>
                  <a:pt x="563321" y="1667561"/>
                  <a:pt x="560560" y="1667050"/>
                  <a:pt x="560560" y="1667050"/>
                </a:cubicBezTo>
                <a:cubicBezTo>
                  <a:pt x="563085" y="1664082"/>
                  <a:pt x="565608" y="1661114"/>
                  <a:pt x="568510" y="1663713"/>
                </a:cubicBezTo>
                <a:close/>
                <a:moveTo>
                  <a:pt x="574101" y="1736003"/>
                </a:moveTo>
                <a:cubicBezTo>
                  <a:pt x="574303" y="1736476"/>
                  <a:pt x="574185" y="1737233"/>
                  <a:pt x="573588" y="1738472"/>
                </a:cubicBezTo>
                <a:cubicBezTo>
                  <a:pt x="570875" y="1738656"/>
                  <a:pt x="568000" y="1736455"/>
                  <a:pt x="565126" y="1734254"/>
                </a:cubicBezTo>
                <a:cubicBezTo>
                  <a:pt x="570389" y="1731499"/>
                  <a:pt x="564801" y="1729481"/>
                  <a:pt x="564639" y="1727096"/>
                </a:cubicBezTo>
                <a:lnTo>
                  <a:pt x="570064" y="1726727"/>
                </a:lnTo>
                <a:cubicBezTo>
                  <a:pt x="570389" y="1731499"/>
                  <a:pt x="567514" y="1729298"/>
                  <a:pt x="567838" y="1734069"/>
                </a:cubicBezTo>
                <a:cubicBezTo>
                  <a:pt x="569994" y="1735721"/>
                  <a:pt x="573494" y="1734584"/>
                  <a:pt x="574101" y="1736003"/>
                </a:cubicBezTo>
                <a:close/>
                <a:moveTo>
                  <a:pt x="536534" y="1112218"/>
                </a:moveTo>
                <a:cubicBezTo>
                  <a:pt x="536730" y="1111441"/>
                  <a:pt x="536573" y="1110197"/>
                  <a:pt x="535946" y="1108332"/>
                </a:cubicBezTo>
                <a:cubicBezTo>
                  <a:pt x="533433" y="1108332"/>
                  <a:pt x="528407" y="1105843"/>
                  <a:pt x="528408" y="1110820"/>
                </a:cubicBezTo>
                <a:cubicBezTo>
                  <a:pt x="532177" y="1112684"/>
                  <a:pt x="535945" y="1114550"/>
                  <a:pt x="536534" y="1112218"/>
                </a:cubicBezTo>
                <a:close/>
                <a:moveTo>
                  <a:pt x="512514" y="749635"/>
                </a:moveTo>
                <a:cubicBezTo>
                  <a:pt x="512514" y="749635"/>
                  <a:pt x="512514" y="749635"/>
                  <a:pt x="512514" y="752326"/>
                </a:cubicBezTo>
                <a:lnTo>
                  <a:pt x="512515" y="755017"/>
                </a:lnTo>
                <a:cubicBezTo>
                  <a:pt x="510098" y="755017"/>
                  <a:pt x="510098" y="752326"/>
                  <a:pt x="512514" y="760398"/>
                </a:cubicBezTo>
                <a:cubicBezTo>
                  <a:pt x="510098" y="755017"/>
                  <a:pt x="502844" y="757708"/>
                  <a:pt x="502845" y="749636"/>
                </a:cubicBezTo>
                <a:cubicBezTo>
                  <a:pt x="505261" y="749635"/>
                  <a:pt x="510098" y="755017"/>
                  <a:pt x="512514" y="749635"/>
                </a:cubicBezTo>
                <a:close/>
                <a:moveTo>
                  <a:pt x="529242" y="984142"/>
                </a:moveTo>
                <a:cubicBezTo>
                  <a:pt x="528940" y="984740"/>
                  <a:pt x="528336" y="985338"/>
                  <a:pt x="528336" y="986534"/>
                </a:cubicBezTo>
                <a:cubicBezTo>
                  <a:pt x="525920" y="988926"/>
                  <a:pt x="525919" y="984142"/>
                  <a:pt x="523502" y="984142"/>
                </a:cubicBezTo>
                <a:cubicBezTo>
                  <a:pt x="525919" y="981751"/>
                  <a:pt x="525919" y="981751"/>
                  <a:pt x="528336" y="981751"/>
                </a:cubicBezTo>
                <a:cubicBezTo>
                  <a:pt x="529544" y="982947"/>
                  <a:pt x="529544" y="983545"/>
                  <a:pt x="529242" y="984142"/>
                </a:cubicBezTo>
                <a:close/>
                <a:moveTo>
                  <a:pt x="549847" y="1285248"/>
                </a:moveTo>
                <a:cubicBezTo>
                  <a:pt x="549847" y="1292424"/>
                  <a:pt x="545014" y="1287642"/>
                  <a:pt x="545014" y="1282858"/>
                </a:cubicBezTo>
                <a:cubicBezTo>
                  <a:pt x="547431" y="1282857"/>
                  <a:pt x="547431" y="1285248"/>
                  <a:pt x="549847" y="1285248"/>
                </a:cubicBezTo>
                <a:close/>
                <a:moveTo>
                  <a:pt x="579907" y="1720065"/>
                </a:moveTo>
                <a:cubicBezTo>
                  <a:pt x="580265" y="1725314"/>
                  <a:pt x="577674" y="1722854"/>
                  <a:pt x="578031" y="1728103"/>
                </a:cubicBezTo>
                <a:cubicBezTo>
                  <a:pt x="580443" y="1727939"/>
                  <a:pt x="580443" y="1727939"/>
                  <a:pt x="580799" y="1733188"/>
                </a:cubicBezTo>
                <a:cubicBezTo>
                  <a:pt x="575976" y="1733516"/>
                  <a:pt x="575085" y="1720393"/>
                  <a:pt x="579907" y="1720065"/>
                </a:cubicBezTo>
                <a:close/>
                <a:moveTo>
                  <a:pt x="520869" y="849619"/>
                </a:moveTo>
                <a:cubicBezTo>
                  <a:pt x="518356" y="849620"/>
                  <a:pt x="518356" y="852105"/>
                  <a:pt x="518356" y="847131"/>
                </a:cubicBezTo>
                <a:cubicBezTo>
                  <a:pt x="518356" y="847131"/>
                  <a:pt x="518356" y="847131"/>
                  <a:pt x="515842" y="847131"/>
                </a:cubicBezTo>
                <a:cubicBezTo>
                  <a:pt x="515843" y="849620"/>
                  <a:pt x="515843" y="852105"/>
                  <a:pt x="515843" y="854594"/>
                </a:cubicBezTo>
                <a:cubicBezTo>
                  <a:pt x="518356" y="854594"/>
                  <a:pt x="520869" y="852105"/>
                  <a:pt x="520869" y="849619"/>
                </a:cubicBezTo>
                <a:close/>
                <a:moveTo>
                  <a:pt x="520869" y="839669"/>
                </a:moveTo>
                <a:cubicBezTo>
                  <a:pt x="515843" y="844643"/>
                  <a:pt x="515843" y="837181"/>
                  <a:pt x="515843" y="837181"/>
                </a:cubicBezTo>
                <a:cubicBezTo>
                  <a:pt x="515843" y="842154"/>
                  <a:pt x="510821" y="839669"/>
                  <a:pt x="510821" y="844643"/>
                </a:cubicBezTo>
                <a:cubicBezTo>
                  <a:pt x="515842" y="847131"/>
                  <a:pt x="520869" y="847131"/>
                  <a:pt x="520869" y="839669"/>
                </a:cubicBezTo>
                <a:close/>
                <a:moveTo>
                  <a:pt x="528222" y="894317"/>
                </a:moveTo>
                <a:cubicBezTo>
                  <a:pt x="525806" y="894317"/>
                  <a:pt x="525805" y="891926"/>
                  <a:pt x="520972" y="894317"/>
                </a:cubicBezTo>
                <a:cubicBezTo>
                  <a:pt x="523389" y="891926"/>
                  <a:pt x="523389" y="889535"/>
                  <a:pt x="523389" y="887143"/>
                </a:cubicBezTo>
                <a:cubicBezTo>
                  <a:pt x="525805" y="889535"/>
                  <a:pt x="528222" y="889535"/>
                  <a:pt x="528222" y="894317"/>
                </a:cubicBezTo>
                <a:close/>
                <a:moveTo>
                  <a:pt x="601393" y="1966845"/>
                </a:moveTo>
                <a:cubicBezTo>
                  <a:pt x="601555" y="1969231"/>
                  <a:pt x="598663" y="1971226"/>
                  <a:pt x="595688" y="1972028"/>
                </a:cubicBezTo>
                <a:cubicBezTo>
                  <a:pt x="592715" y="1972828"/>
                  <a:pt x="589661" y="1972438"/>
                  <a:pt x="589499" y="1970050"/>
                </a:cubicBezTo>
                <a:cubicBezTo>
                  <a:pt x="594320" y="1969722"/>
                  <a:pt x="596570" y="1967172"/>
                  <a:pt x="601393" y="1966845"/>
                </a:cubicBezTo>
                <a:close/>
                <a:moveTo>
                  <a:pt x="528223" y="879968"/>
                </a:moveTo>
                <a:cubicBezTo>
                  <a:pt x="525655" y="889532"/>
                  <a:pt x="512818" y="882359"/>
                  <a:pt x="507681" y="884750"/>
                </a:cubicBezTo>
                <a:cubicBezTo>
                  <a:pt x="512818" y="877576"/>
                  <a:pt x="523089" y="884750"/>
                  <a:pt x="528223" y="879968"/>
                </a:cubicBezTo>
                <a:close/>
                <a:moveTo>
                  <a:pt x="580943" y="1628313"/>
                </a:moveTo>
                <a:cubicBezTo>
                  <a:pt x="580943" y="1628313"/>
                  <a:pt x="581125" y="1630996"/>
                  <a:pt x="581307" y="1633681"/>
                </a:cubicBezTo>
                <a:cubicBezTo>
                  <a:pt x="576119" y="1628640"/>
                  <a:pt x="571480" y="1631651"/>
                  <a:pt x="568704" y="1626448"/>
                </a:cubicBezTo>
                <a:cubicBezTo>
                  <a:pt x="573709" y="1628804"/>
                  <a:pt x="578167" y="1623108"/>
                  <a:pt x="580943" y="1628313"/>
                </a:cubicBezTo>
                <a:close/>
                <a:moveTo>
                  <a:pt x="571665" y="1491719"/>
                </a:moveTo>
                <a:lnTo>
                  <a:pt x="571828" y="1494105"/>
                </a:lnTo>
                <a:lnTo>
                  <a:pt x="569417" y="1494268"/>
                </a:lnTo>
                <a:lnTo>
                  <a:pt x="569255" y="1491883"/>
                </a:lnTo>
                <a:close/>
                <a:moveTo>
                  <a:pt x="525895" y="782453"/>
                </a:moveTo>
                <a:cubicBezTo>
                  <a:pt x="523382" y="779964"/>
                  <a:pt x="525895" y="770016"/>
                  <a:pt x="520869" y="774990"/>
                </a:cubicBezTo>
                <a:cubicBezTo>
                  <a:pt x="523382" y="774990"/>
                  <a:pt x="520869" y="779964"/>
                  <a:pt x="520869" y="779964"/>
                </a:cubicBezTo>
                <a:cubicBezTo>
                  <a:pt x="523382" y="777478"/>
                  <a:pt x="525894" y="787429"/>
                  <a:pt x="525895" y="782453"/>
                </a:cubicBezTo>
                <a:close/>
                <a:moveTo>
                  <a:pt x="572809" y="1471780"/>
                </a:moveTo>
                <a:cubicBezTo>
                  <a:pt x="572809" y="1474171"/>
                  <a:pt x="563143" y="1474171"/>
                  <a:pt x="563143" y="1471780"/>
                </a:cubicBezTo>
                <a:cubicBezTo>
                  <a:pt x="565559" y="1471780"/>
                  <a:pt x="567370" y="1471180"/>
                  <a:pt x="568881" y="1470883"/>
                </a:cubicBezTo>
                <a:cubicBezTo>
                  <a:pt x="570392" y="1470584"/>
                  <a:pt x="571601" y="1470584"/>
                  <a:pt x="572809" y="1471780"/>
                </a:cubicBezTo>
                <a:close/>
                <a:moveTo>
                  <a:pt x="560726" y="1285249"/>
                </a:moveTo>
                <a:cubicBezTo>
                  <a:pt x="558305" y="1292424"/>
                  <a:pt x="558305" y="1282857"/>
                  <a:pt x="553472" y="1290033"/>
                </a:cubicBezTo>
                <a:cubicBezTo>
                  <a:pt x="553473" y="1287642"/>
                  <a:pt x="553473" y="1287642"/>
                  <a:pt x="553472" y="1282857"/>
                </a:cubicBezTo>
                <a:cubicBezTo>
                  <a:pt x="555889" y="1285248"/>
                  <a:pt x="558305" y="1285248"/>
                  <a:pt x="560726" y="1285249"/>
                </a:cubicBezTo>
                <a:close/>
                <a:moveTo>
                  <a:pt x="540446" y="981743"/>
                </a:moveTo>
                <a:cubicBezTo>
                  <a:pt x="538030" y="979353"/>
                  <a:pt x="535613" y="981743"/>
                  <a:pt x="530779" y="981743"/>
                </a:cubicBezTo>
                <a:cubicBezTo>
                  <a:pt x="530779" y="979352"/>
                  <a:pt x="533196" y="979352"/>
                  <a:pt x="533196" y="974569"/>
                </a:cubicBezTo>
                <a:cubicBezTo>
                  <a:pt x="535612" y="976961"/>
                  <a:pt x="540446" y="976961"/>
                  <a:pt x="540446" y="981743"/>
                </a:cubicBezTo>
                <a:close/>
                <a:moveTo>
                  <a:pt x="537889" y="924208"/>
                </a:moveTo>
                <a:cubicBezTo>
                  <a:pt x="533055" y="924208"/>
                  <a:pt x="530639" y="921817"/>
                  <a:pt x="533055" y="919426"/>
                </a:cubicBezTo>
                <a:cubicBezTo>
                  <a:pt x="533055" y="919426"/>
                  <a:pt x="533055" y="919426"/>
                  <a:pt x="530639" y="919426"/>
                </a:cubicBezTo>
                <a:cubicBezTo>
                  <a:pt x="530639" y="919426"/>
                  <a:pt x="530639" y="921817"/>
                  <a:pt x="530639" y="924208"/>
                </a:cubicBezTo>
                <a:cubicBezTo>
                  <a:pt x="530639" y="924208"/>
                  <a:pt x="530639" y="924208"/>
                  <a:pt x="525806" y="924208"/>
                </a:cubicBezTo>
                <a:cubicBezTo>
                  <a:pt x="528223" y="921818"/>
                  <a:pt x="528223" y="917035"/>
                  <a:pt x="528223" y="914644"/>
                </a:cubicBezTo>
                <a:cubicBezTo>
                  <a:pt x="530639" y="914644"/>
                  <a:pt x="533055" y="917035"/>
                  <a:pt x="533055" y="914644"/>
                </a:cubicBezTo>
                <a:cubicBezTo>
                  <a:pt x="535472" y="917035"/>
                  <a:pt x="535472" y="919426"/>
                  <a:pt x="537889" y="924208"/>
                </a:cubicBezTo>
                <a:close/>
                <a:moveTo>
                  <a:pt x="542838" y="989523"/>
                </a:moveTo>
                <a:cubicBezTo>
                  <a:pt x="543443" y="991466"/>
                  <a:pt x="543443" y="992599"/>
                  <a:pt x="543065" y="993126"/>
                </a:cubicBezTo>
                <a:cubicBezTo>
                  <a:pt x="541932" y="994704"/>
                  <a:pt x="537400" y="990818"/>
                  <a:pt x="535588" y="986932"/>
                </a:cubicBezTo>
                <a:cubicBezTo>
                  <a:pt x="536796" y="984342"/>
                  <a:pt x="538005" y="984989"/>
                  <a:pt x="538911" y="986608"/>
                </a:cubicBezTo>
                <a:cubicBezTo>
                  <a:pt x="539817" y="988228"/>
                  <a:pt x="540421" y="990818"/>
                  <a:pt x="540421" y="992114"/>
                </a:cubicBezTo>
                <a:cubicBezTo>
                  <a:pt x="542838" y="992114"/>
                  <a:pt x="542838" y="992114"/>
                  <a:pt x="542838" y="989523"/>
                </a:cubicBezTo>
                <a:close/>
                <a:moveTo>
                  <a:pt x="520869" y="608321"/>
                </a:moveTo>
                <a:cubicBezTo>
                  <a:pt x="520869" y="600856"/>
                  <a:pt x="513334" y="603344"/>
                  <a:pt x="510820" y="603344"/>
                </a:cubicBezTo>
                <a:cubicBezTo>
                  <a:pt x="510821" y="608321"/>
                  <a:pt x="508308" y="610807"/>
                  <a:pt x="508308" y="615783"/>
                </a:cubicBezTo>
                <a:cubicBezTo>
                  <a:pt x="513334" y="613295"/>
                  <a:pt x="510821" y="605832"/>
                  <a:pt x="520869" y="608321"/>
                </a:cubicBezTo>
                <a:close/>
                <a:moveTo>
                  <a:pt x="516441" y="539602"/>
                </a:moveTo>
                <a:cubicBezTo>
                  <a:pt x="516139" y="541955"/>
                  <a:pt x="514931" y="543973"/>
                  <a:pt x="512514" y="543973"/>
                </a:cubicBezTo>
                <a:cubicBezTo>
                  <a:pt x="512514" y="538593"/>
                  <a:pt x="514931" y="538593"/>
                  <a:pt x="514930" y="533212"/>
                </a:cubicBezTo>
                <a:cubicBezTo>
                  <a:pt x="516139" y="534557"/>
                  <a:pt x="516743" y="537248"/>
                  <a:pt x="516441" y="539602"/>
                </a:cubicBezTo>
                <a:close/>
                <a:moveTo>
                  <a:pt x="591601" y="1642570"/>
                </a:moveTo>
                <a:cubicBezTo>
                  <a:pt x="586615" y="1640511"/>
                  <a:pt x="589838" y="1652277"/>
                  <a:pt x="587426" y="1652441"/>
                </a:cubicBezTo>
                <a:cubicBezTo>
                  <a:pt x="586939" y="1645283"/>
                  <a:pt x="582280" y="1647996"/>
                  <a:pt x="579545" y="1643389"/>
                </a:cubicBezTo>
                <a:cubicBezTo>
                  <a:pt x="584528" y="1645447"/>
                  <a:pt x="586453" y="1638125"/>
                  <a:pt x="591601" y="1642570"/>
                </a:cubicBezTo>
                <a:close/>
                <a:moveTo>
                  <a:pt x="546188" y="969860"/>
                </a:moveTo>
                <a:cubicBezTo>
                  <a:pt x="545282" y="970533"/>
                  <a:pt x="544073" y="971878"/>
                  <a:pt x="545282" y="974568"/>
                </a:cubicBezTo>
                <a:cubicBezTo>
                  <a:pt x="545282" y="974568"/>
                  <a:pt x="545282" y="974568"/>
                  <a:pt x="538031" y="969187"/>
                </a:cubicBezTo>
                <a:cubicBezTo>
                  <a:pt x="540448" y="963806"/>
                  <a:pt x="545282" y="974568"/>
                  <a:pt x="545282" y="969187"/>
                </a:cubicBezTo>
                <a:cubicBezTo>
                  <a:pt x="547698" y="969187"/>
                  <a:pt x="547094" y="969187"/>
                  <a:pt x="546188" y="969860"/>
                </a:cubicBezTo>
                <a:close/>
                <a:moveTo>
                  <a:pt x="567975" y="1285251"/>
                </a:moveTo>
                <a:cubicBezTo>
                  <a:pt x="567976" y="1290033"/>
                  <a:pt x="563142" y="1290033"/>
                  <a:pt x="563142" y="1287642"/>
                </a:cubicBezTo>
                <a:cubicBezTo>
                  <a:pt x="563142" y="1285251"/>
                  <a:pt x="567975" y="1287642"/>
                  <a:pt x="567975" y="1285251"/>
                </a:cubicBezTo>
                <a:close/>
                <a:moveTo>
                  <a:pt x="612309" y="1932136"/>
                </a:moveTo>
                <a:cubicBezTo>
                  <a:pt x="613523" y="1934412"/>
                  <a:pt x="613705" y="1937096"/>
                  <a:pt x="612390" y="1938534"/>
                </a:cubicBezTo>
                <a:cubicBezTo>
                  <a:pt x="612208" y="1935850"/>
                  <a:pt x="609212" y="1933359"/>
                  <a:pt x="606399" y="1933550"/>
                </a:cubicBezTo>
                <a:cubicBezTo>
                  <a:pt x="606034" y="1928181"/>
                  <a:pt x="606034" y="1928181"/>
                  <a:pt x="606034" y="1928181"/>
                </a:cubicBezTo>
                <a:cubicBezTo>
                  <a:pt x="608848" y="1927990"/>
                  <a:pt x="611094" y="1929859"/>
                  <a:pt x="612309" y="1932136"/>
                </a:cubicBezTo>
                <a:close/>
                <a:moveTo>
                  <a:pt x="542726" y="896708"/>
                </a:moveTo>
                <a:cubicBezTo>
                  <a:pt x="542726" y="901490"/>
                  <a:pt x="537892" y="899099"/>
                  <a:pt x="540309" y="903881"/>
                </a:cubicBezTo>
                <a:cubicBezTo>
                  <a:pt x="535475" y="903881"/>
                  <a:pt x="537892" y="896708"/>
                  <a:pt x="542726" y="896708"/>
                </a:cubicBezTo>
                <a:close/>
                <a:moveTo>
                  <a:pt x="586954" y="1520644"/>
                </a:moveTo>
                <a:cubicBezTo>
                  <a:pt x="585596" y="1520736"/>
                  <a:pt x="582965" y="1522113"/>
                  <a:pt x="580612" y="1522570"/>
                </a:cubicBezTo>
                <a:cubicBezTo>
                  <a:pt x="578259" y="1523030"/>
                  <a:pt x="576184" y="1522573"/>
                  <a:pt x="575940" y="1518992"/>
                </a:cubicBezTo>
                <a:cubicBezTo>
                  <a:pt x="581366" y="1518624"/>
                  <a:pt x="586629" y="1515870"/>
                  <a:pt x="586954" y="1520644"/>
                </a:cubicBezTo>
                <a:close/>
                <a:moveTo>
                  <a:pt x="551543" y="988788"/>
                </a:moveTo>
                <a:cubicBezTo>
                  <a:pt x="551259" y="992364"/>
                  <a:pt x="548427" y="993350"/>
                  <a:pt x="550693" y="997296"/>
                </a:cubicBezTo>
                <a:cubicBezTo>
                  <a:pt x="547672" y="997296"/>
                  <a:pt x="547672" y="986774"/>
                  <a:pt x="550692" y="984143"/>
                </a:cubicBezTo>
                <a:cubicBezTo>
                  <a:pt x="551448" y="986116"/>
                  <a:pt x="551637" y="987596"/>
                  <a:pt x="551543" y="988788"/>
                </a:cubicBezTo>
                <a:close/>
                <a:moveTo>
                  <a:pt x="530921" y="608321"/>
                </a:moveTo>
                <a:cubicBezTo>
                  <a:pt x="528408" y="608321"/>
                  <a:pt x="530921" y="600856"/>
                  <a:pt x="525895" y="600856"/>
                </a:cubicBezTo>
                <a:cubicBezTo>
                  <a:pt x="523382" y="605832"/>
                  <a:pt x="530920" y="613295"/>
                  <a:pt x="530921" y="608321"/>
                </a:cubicBezTo>
                <a:close/>
                <a:moveTo>
                  <a:pt x="558549" y="997295"/>
                </a:moveTo>
                <a:cubicBezTo>
                  <a:pt x="556131" y="997295"/>
                  <a:pt x="556131" y="994605"/>
                  <a:pt x="553715" y="997295"/>
                </a:cubicBezTo>
                <a:cubicBezTo>
                  <a:pt x="553715" y="994605"/>
                  <a:pt x="553715" y="994605"/>
                  <a:pt x="553715" y="994605"/>
                </a:cubicBezTo>
                <a:cubicBezTo>
                  <a:pt x="554923" y="990570"/>
                  <a:pt x="555527" y="989897"/>
                  <a:pt x="556131" y="990905"/>
                </a:cubicBezTo>
                <a:cubicBezTo>
                  <a:pt x="556735" y="991915"/>
                  <a:pt x="557340" y="994605"/>
                  <a:pt x="558549" y="997295"/>
                </a:cubicBezTo>
                <a:close/>
                <a:moveTo>
                  <a:pt x="556461" y="965075"/>
                </a:moveTo>
                <a:cubicBezTo>
                  <a:pt x="555757" y="967093"/>
                  <a:pt x="554347" y="968438"/>
                  <a:pt x="552937" y="967093"/>
                </a:cubicBezTo>
                <a:cubicBezTo>
                  <a:pt x="552937" y="961713"/>
                  <a:pt x="550117" y="964403"/>
                  <a:pt x="550118" y="959022"/>
                </a:cubicBezTo>
                <a:cubicBezTo>
                  <a:pt x="552937" y="959022"/>
                  <a:pt x="555757" y="969783"/>
                  <a:pt x="555757" y="959022"/>
                </a:cubicBezTo>
                <a:cubicBezTo>
                  <a:pt x="557166" y="960367"/>
                  <a:pt x="557166" y="963058"/>
                  <a:pt x="556461" y="965075"/>
                </a:cubicBezTo>
                <a:close/>
                <a:moveTo>
                  <a:pt x="548507" y="842154"/>
                </a:moveTo>
                <a:cubicBezTo>
                  <a:pt x="545994" y="844643"/>
                  <a:pt x="540968" y="842154"/>
                  <a:pt x="538455" y="844643"/>
                </a:cubicBezTo>
                <a:cubicBezTo>
                  <a:pt x="535946" y="842154"/>
                  <a:pt x="540968" y="839669"/>
                  <a:pt x="535947" y="839669"/>
                </a:cubicBezTo>
                <a:cubicBezTo>
                  <a:pt x="535946" y="842154"/>
                  <a:pt x="528407" y="839669"/>
                  <a:pt x="530921" y="847131"/>
                </a:cubicBezTo>
                <a:cubicBezTo>
                  <a:pt x="535946" y="847131"/>
                  <a:pt x="543481" y="854594"/>
                  <a:pt x="548507" y="842154"/>
                </a:cubicBezTo>
                <a:close/>
                <a:moveTo>
                  <a:pt x="556714" y="944471"/>
                </a:moveTo>
                <a:cubicBezTo>
                  <a:pt x="556832" y="945023"/>
                  <a:pt x="556675" y="945812"/>
                  <a:pt x="556045" y="947074"/>
                </a:cubicBezTo>
                <a:cubicBezTo>
                  <a:pt x="543452" y="947075"/>
                  <a:pt x="540933" y="957172"/>
                  <a:pt x="530859" y="962220"/>
                </a:cubicBezTo>
                <a:cubicBezTo>
                  <a:pt x="530859" y="959696"/>
                  <a:pt x="528339" y="959695"/>
                  <a:pt x="528339" y="957171"/>
                </a:cubicBezTo>
                <a:cubicBezTo>
                  <a:pt x="530859" y="959696"/>
                  <a:pt x="530859" y="959696"/>
                  <a:pt x="535896" y="957171"/>
                </a:cubicBezTo>
                <a:cubicBezTo>
                  <a:pt x="528339" y="954647"/>
                  <a:pt x="523302" y="949599"/>
                  <a:pt x="515746" y="949599"/>
                </a:cubicBezTo>
                <a:cubicBezTo>
                  <a:pt x="515746" y="954647"/>
                  <a:pt x="515746" y="954647"/>
                  <a:pt x="518265" y="954647"/>
                </a:cubicBezTo>
                <a:cubicBezTo>
                  <a:pt x="518265" y="957171"/>
                  <a:pt x="513227" y="954647"/>
                  <a:pt x="510708" y="957171"/>
                </a:cubicBezTo>
                <a:cubicBezTo>
                  <a:pt x="510709" y="952123"/>
                  <a:pt x="513227" y="954647"/>
                  <a:pt x="513227" y="949599"/>
                </a:cubicBezTo>
                <a:cubicBezTo>
                  <a:pt x="510709" y="949599"/>
                  <a:pt x="510709" y="952123"/>
                  <a:pt x="510709" y="952123"/>
                </a:cubicBezTo>
                <a:cubicBezTo>
                  <a:pt x="505671" y="959696"/>
                  <a:pt x="495597" y="947074"/>
                  <a:pt x="493079" y="957171"/>
                </a:cubicBezTo>
                <a:cubicBezTo>
                  <a:pt x="498115" y="949599"/>
                  <a:pt x="488041" y="957171"/>
                  <a:pt x="488041" y="949599"/>
                </a:cubicBezTo>
                <a:cubicBezTo>
                  <a:pt x="470410" y="957171"/>
                  <a:pt x="452780" y="952123"/>
                  <a:pt x="437668" y="957171"/>
                </a:cubicBezTo>
                <a:cubicBezTo>
                  <a:pt x="435148" y="952123"/>
                  <a:pt x="440186" y="952123"/>
                  <a:pt x="440186" y="949599"/>
                </a:cubicBezTo>
                <a:cubicBezTo>
                  <a:pt x="432630" y="954647"/>
                  <a:pt x="427592" y="949599"/>
                  <a:pt x="417517" y="954647"/>
                </a:cubicBezTo>
                <a:cubicBezTo>
                  <a:pt x="414999" y="952123"/>
                  <a:pt x="412480" y="949599"/>
                  <a:pt x="414998" y="947074"/>
                </a:cubicBezTo>
                <a:cubicBezTo>
                  <a:pt x="412480" y="952123"/>
                  <a:pt x="409962" y="944550"/>
                  <a:pt x="404925" y="947074"/>
                </a:cubicBezTo>
                <a:cubicBezTo>
                  <a:pt x="404925" y="952123"/>
                  <a:pt x="412481" y="944550"/>
                  <a:pt x="412480" y="954647"/>
                </a:cubicBezTo>
                <a:cubicBezTo>
                  <a:pt x="407443" y="957171"/>
                  <a:pt x="404925" y="954647"/>
                  <a:pt x="402405" y="947075"/>
                </a:cubicBezTo>
                <a:cubicBezTo>
                  <a:pt x="400517" y="947074"/>
                  <a:pt x="400044" y="951334"/>
                  <a:pt x="398864" y="952399"/>
                </a:cubicBezTo>
                <a:lnTo>
                  <a:pt x="397852" y="952212"/>
                </a:lnTo>
                <a:lnTo>
                  <a:pt x="397852" y="952761"/>
                </a:lnTo>
                <a:cubicBezTo>
                  <a:pt x="397852" y="953658"/>
                  <a:pt x="397852" y="955451"/>
                  <a:pt x="397852" y="959038"/>
                </a:cubicBezTo>
                <a:cubicBezTo>
                  <a:pt x="397852" y="961429"/>
                  <a:pt x="395032" y="959038"/>
                  <a:pt x="395032" y="956647"/>
                </a:cubicBezTo>
                <a:cubicBezTo>
                  <a:pt x="395032" y="954255"/>
                  <a:pt x="392212" y="956647"/>
                  <a:pt x="389393" y="956647"/>
                </a:cubicBezTo>
                <a:cubicBezTo>
                  <a:pt x="389393" y="953060"/>
                  <a:pt x="390803" y="952462"/>
                  <a:pt x="392565" y="952462"/>
                </a:cubicBezTo>
                <a:lnTo>
                  <a:pt x="396993" y="951961"/>
                </a:lnTo>
                <a:lnTo>
                  <a:pt x="391780" y="949717"/>
                </a:lnTo>
                <a:lnTo>
                  <a:pt x="387956" y="948791"/>
                </a:lnTo>
                <a:lnTo>
                  <a:pt x="390088" y="947706"/>
                </a:lnTo>
                <a:cubicBezTo>
                  <a:pt x="390914" y="946917"/>
                  <a:pt x="391701" y="945812"/>
                  <a:pt x="392331" y="944550"/>
                </a:cubicBezTo>
                <a:cubicBezTo>
                  <a:pt x="389812" y="942026"/>
                  <a:pt x="387294" y="944551"/>
                  <a:pt x="384775" y="942026"/>
                </a:cubicBezTo>
                <a:cubicBezTo>
                  <a:pt x="384775" y="944550"/>
                  <a:pt x="385090" y="946286"/>
                  <a:pt x="385602" y="947390"/>
                </a:cubicBezTo>
                <a:lnTo>
                  <a:pt x="387130" y="948591"/>
                </a:lnTo>
                <a:lnTo>
                  <a:pt x="384775" y="948021"/>
                </a:lnTo>
                <a:cubicBezTo>
                  <a:pt x="380368" y="947705"/>
                  <a:pt x="377219" y="949599"/>
                  <a:pt x="379738" y="957171"/>
                </a:cubicBezTo>
                <a:cubicBezTo>
                  <a:pt x="377219" y="959695"/>
                  <a:pt x="377219" y="957171"/>
                  <a:pt x="372182" y="959696"/>
                </a:cubicBezTo>
                <a:cubicBezTo>
                  <a:pt x="357069" y="954647"/>
                  <a:pt x="349514" y="947074"/>
                  <a:pt x="336921" y="952123"/>
                </a:cubicBezTo>
                <a:cubicBezTo>
                  <a:pt x="339439" y="944550"/>
                  <a:pt x="331882" y="942026"/>
                  <a:pt x="331882" y="947075"/>
                </a:cubicBezTo>
                <a:cubicBezTo>
                  <a:pt x="331882" y="947075"/>
                  <a:pt x="334401" y="947074"/>
                  <a:pt x="334401" y="947074"/>
                </a:cubicBezTo>
                <a:cubicBezTo>
                  <a:pt x="334401" y="949599"/>
                  <a:pt x="331883" y="949599"/>
                  <a:pt x="331882" y="954647"/>
                </a:cubicBezTo>
                <a:cubicBezTo>
                  <a:pt x="334401" y="952123"/>
                  <a:pt x="336921" y="952123"/>
                  <a:pt x="336921" y="952123"/>
                </a:cubicBezTo>
                <a:cubicBezTo>
                  <a:pt x="336921" y="954647"/>
                  <a:pt x="339439" y="954647"/>
                  <a:pt x="341958" y="957171"/>
                </a:cubicBezTo>
                <a:cubicBezTo>
                  <a:pt x="341958" y="959696"/>
                  <a:pt x="339439" y="957171"/>
                  <a:pt x="339439" y="962220"/>
                </a:cubicBezTo>
                <a:cubicBezTo>
                  <a:pt x="336920" y="959695"/>
                  <a:pt x="336920" y="959695"/>
                  <a:pt x="336920" y="957171"/>
                </a:cubicBezTo>
                <a:cubicBezTo>
                  <a:pt x="334402" y="962220"/>
                  <a:pt x="329364" y="949599"/>
                  <a:pt x="331883" y="959695"/>
                </a:cubicBezTo>
                <a:cubicBezTo>
                  <a:pt x="329364" y="959696"/>
                  <a:pt x="326845" y="952123"/>
                  <a:pt x="326845" y="949599"/>
                </a:cubicBezTo>
                <a:cubicBezTo>
                  <a:pt x="326845" y="947075"/>
                  <a:pt x="326846" y="944550"/>
                  <a:pt x="326846" y="944550"/>
                </a:cubicBezTo>
                <a:cubicBezTo>
                  <a:pt x="326846" y="939502"/>
                  <a:pt x="319289" y="947074"/>
                  <a:pt x="321808" y="939502"/>
                </a:cubicBezTo>
                <a:cubicBezTo>
                  <a:pt x="326846" y="939502"/>
                  <a:pt x="329364" y="947074"/>
                  <a:pt x="331882" y="939502"/>
                </a:cubicBezTo>
                <a:cubicBezTo>
                  <a:pt x="334401" y="947074"/>
                  <a:pt x="339438" y="934453"/>
                  <a:pt x="339439" y="944550"/>
                </a:cubicBezTo>
                <a:cubicBezTo>
                  <a:pt x="344476" y="947074"/>
                  <a:pt x="341957" y="936977"/>
                  <a:pt x="346995" y="936977"/>
                </a:cubicBezTo>
                <a:cubicBezTo>
                  <a:pt x="344476" y="939502"/>
                  <a:pt x="341957" y="942026"/>
                  <a:pt x="346996" y="942026"/>
                </a:cubicBezTo>
                <a:cubicBezTo>
                  <a:pt x="352033" y="939502"/>
                  <a:pt x="346995" y="936977"/>
                  <a:pt x="349514" y="934453"/>
                </a:cubicBezTo>
                <a:cubicBezTo>
                  <a:pt x="349514" y="934453"/>
                  <a:pt x="349514" y="936977"/>
                  <a:pt x="352032" y="936977"/>
                </a:cubicBezTo>
                <a:cubicBezTo>
                  <a:pt x="352033" y="939502"/>
                  <a:pt x="352033" y="942026"/>
                  <a:pt x="349514" y="944550"/>
                </a:cubicBezTo>
                <a:cubicBezTo>
                  <a:pt x="357069" y="931928"/>
                  <a:pt x="379738" y="944550"/>
                  <a:pt x="377220" y="926880"/>
                </a:cubicBezTo>
                <a:cubicBezTo>
                  <a:pt x="379738" y="926880"/>
                  <a:pt x="379737" y="929405"/>
                  <a:pt x="379738" y="934453"/>
                </a:cubicBezTo>
                <a:cubicBezTo>
                  <a:pt x="379738" y="934453"/>
                  <a:pt x="379738" y="934453"/>
                  <a:pt x="387294" y="934453"/>
                </a:cubicBezTo>
                <a:cubicBezTo>
                  <a:pt x="387294" y="926880"/>
                  <a:pt x="382256" y="931928"/>
                  <a:pt x="382257" y="924356"/>
                </a:cubicBezTo>
                <a:cubicBezTo>
                  <a:pt x="387294" y="926880"/>
                  <a:pt x="392331" y="931928"/>
                  <a:pt x="399887" y="931929"/>
                </a:cubicBezTo>
                <a:cubicBezTo>
                  <a:pt x="397369" y="939502"/>
                  <a:pt x="404925" y="931929"/>
                  <a:pt x="399887" y="942026"/>
                </a:cubicBezTo>
                <a:cubicBezTo>
                  <a:pt x="402405" y="944550"/>
                  <a:pt x="404925" y="942026"/>
                  <a:pt x="407443" y="939502"/>
                </a:cubicBezTo>
                <a:cubicBezTo>
                  <a:pt x="404925" y="934453"/>
                  <a:pt x="404925" y="934453"/>
                  <a:pt x="402406" y="929404"/>
                </a:cubicBezTo>
                <a:cubicBezTo>
                  <a:pt x="404925" y="929405"/>
                  <a:pt x="407443" y="929404"/>
                  <a:pt x="407443" y="936977"/>
                </a:cubicBezTo>
                <a:cubicBezTo>
                  <a:pt x="412480" y="936977"/>
                  <a:pt x="412481" y="934453"/>
                  <a:pt x="414999" y="934453"/>
                </a:cubicBezTo>
                <a:cubicBezTo>
                  <a:pt x="414999" y="939501"/>
                  <a:pt x="414999" y="936977"/>
                  <a:pt x="414999" y="942026"/>
                </a:cubicBezTo>
                <a:cubicBezTo>
                  <a:pt x="417518" y="942026"/>
                  <a:pt x="420036" y="942026"/>
                  <a:pt x="425074" y="942026"/>
                </a:cubicBezTo>
                <a:cubicBezTo>
                  <a:pt x="425074" y="942026"/>
                  <a:pt x="425074" y="942026"/>
                  <a:pt x="425074" y="934453"/>
                </a:cubicBezTo>
                <a:cubicBezTo>
                  <a:pt x="427592" y="934453"/>
                  <a:pt x="430110" y="939501"/>
                  <a:pt x="432630" y="934453"/>
                </a:cubicBezTo>
                <a:cubicBezTo>
                  <a:pt x="435148" y="936977"/>
                  <a:pt x="430111" y="942026"/>
                  <a:pt x="427592" y="942026"/>
                </a:cubicBezTo>
                <a:cubicBezTo>
                  <a:pt x="435148" y="944550"/>
                  <a:pt x="442705" y="947075"/>
                  <a:pt x="445223" y="942026"/>
                </a:cubicBezTo>
                <a:cubicBezTo>
                  <a:pt x="447742" y="947075"/>
                  <a:pt x="445224" y="947074"/>
                  <a:pt x="440186" y="947074"/>
                </a:cubicBezTo>
                <a:cubicBezTo>
                  <a:pt x="440186" y="949599"/>
                  <a:pt x="442705" y="949599"/>
                  <a:pt x="442705" y="952123"/>
                </a:cubicBezTo>
                <a:cubicBezTo>
                  <a:pt x="445224" y="949599"/>
                  <a:pt x="455298" y="949599"/>
                  <a:pt x="452780" y="942026"/>
                </a:cubicBezTo>
                <a:cubicBezTo>
                  <a:pt x="457817" y="942026"/>
                  <a:pt x="455298" y="947074"/>
                  <a:pt x="457817" y="947075"/>
                </a:cubicBezTo>
                <a:cubicBezTo>
                  <a:pt x="460336" y="942026"/>
                  <a:pt x="470410" y="947074"/>
                  <a:pt x="467891" y="942026"/>
                </a:cubicBezTo>
                <a:cubicBezTo>
                  <a:pt x="475448" y="942026"/>
                  <a:pt x="498115" y="942026"/>
                  <a:pt x="493078" y="929404"/>
                </a:cubicBezTo>
                <a:cubicBezTo>
                  <a:pt x="498115" y="926880"/>
                  <a:pt x="498116" y="939502"/>
                  <a:pt x="493078" y="939502"/>
                </a:cubicBezTo>
                <a:cubicBezTo>
                  <a:pt x="495597" y="947074"/>
                  <a:pt x="508190" y="936977"/>
                  <a:pt x="510709" y="944550"/>
                </a:cubicBezTo>
                <a:cubicBezTo>
                  <a:pt x="513228" y="944550"/>
                  <a:pt x="513228" y="939502"/>
                  <a:pt x="515746" y="939501"/>
                </a:cubicBezTo>
                <a:cubicBezTo>
                  <a:pt x="518264" y="944550"/>
                  <a:pt x="515746" y="944550"/>
                  <a:pt x="515746" y="947074"/>
                </a:cubicBezTo>
                <a:cubicBezTo>
                  <a:pt x="523302" y="947075"/>
                  <a:pt x="538414" y="936977"/>
                  <a:pt x="545971" y="944550"/>
                </a:cubicBezTo>
                <a:cubicBezTo>
                  <a:pt x="548489" y="944550"/>
                  <a:pt x="548489" y="939502"/>
                  <a:pt x="553526" y="939502"/>
                </a:cubicBezTo>
                <a:cubicBezTo>
                  <a:pt x="553526" y="943288"/>
                  <a:pt x="556360" y="942815"/>
                  <a:pt x="556714" y="944471"/>
                </a:cubicBezTo>
                <a:close/>
                <a:moveTo>
                  <a:pt x="625442" y="1955325"/>
                </a:moveTo>
                <a:cubicBezTo>
                  <a:pt x="626146" y="1956776"/>
                  <a:pt x="626227" y="1957968"/>
                  <a:pt x="623896" y="1959325"/>
                </a:cubicBezTo>
                <a:cubicBezTo>
                  <a:pt x="623734" y="1956939"/>
                  <a:pt x="618750" y="1954881"/>
                  <a:pt x="618912" y="1957267"/>
                </a:cubicBezTo>
                <a:cubicBezTo>
                  <a:pt x="618588" y="1952495"/>
                  <a:pt x="618588" y="1952495"/>
                  <a:pt x="618588" y="1952495"/>
                </a:cubicBezTo>
                <a:cubicBezTo>
                  <a:pt x="621323" y="1957103"/>
                  <a:pt x="620675" y="1947560"/>
                  <a:pt x="623248" y="1949782"/>
                </a:cubicBezTo>
                <a:cubicBezTo>
                  <a:pt x="623410" y="1952168"/>
                  <a:pt x="624737" y="1953876"/>
                  <a:pt x="625442" y="1955325"/>
                </a:cubicBezTo>
                <a:close/>
                <a:moveTo>
                  <a:pt x="593535" y="1478175"/>
                </a:moveTo>
                <a:cubicBezTo>
                  <a:pt x="592476" y="1480361"/>
                  <a:pt x="588239" y="1478901"/>
                  <a:pt x="588239" y="1484731"/>
                </a:cubicBezTo>
                <a:lnTo>
                  <a:pt x="582311" y="1483507"/>
                </a:lnTo>
                <a:lnTo>
                  <a:pt x="578095" y="1488286"/>
                </a:lnTo>
                <a:cubicBezTo>
                  <a:pt x="574860" y="1489704"/>
                  <a:pt x="571584" y="1490526"/>
                  <a:pt x="571665" y="1491719"/>
                </a:cubicBezTo>
                <a:cubicBezTo>
                  <a:pt x="571503" y="1489333"/>
                  <a:pt x="571503" y="1489333"/>
                  <a:pt x="571503" y="1489333"/>
                </a:cubicBezTo>
                <a:cubicBezTo>
                  <a:pt x="573994" y="1486767"/>
                  <a:pt x="575943" y="1486036"/>
                  <a:pt x="577892" y="1485304"/>
                </a:cubicBezTo>
                <a:lnTo>
                  <a:pt x="581129" y="1483263"/>
                </a:lnTo>
                <a:lnTo>
                  <a:pt x="563143" y="1479550"/>
                </a:lnTo>
                <a:cubicBezTo>
                  <a:pt x="573179" y="1471780"/>
                  <a:pt x="588239" y="1487322"/>
                  <a:pt x="593261" y="1474371"/>
                </a:cubicBezTo>
                <a:cubicBezTo>
                  <a:pt x="593888" y="1476313"/>
                  <a:pt x="593888" y="1477447"/>
                  <a:pt x="593535" y="1478175"/>
                </a:cubicBezTo>
                <a:close/>
                <a:moveTo>
                  <a:pt x="604378" y="1634511"/>
                </a:moveTo>
                <a:cubicBezTo>
                  <a:pt x="599073" y="1634871"/>
                  <a:pt x="593931" y="1637618"/>
                  <a:pt x="591115" y="1635412"/>
                </a:cubicBezTo>
                <a:cubicBezTo>
                  <a:pt x="593769" y="1635232"/>
                  <a:pt x="598749" y="1630099"/>
                  <a:pt x="604378" y="1634511"/>
                </a:cubicBezTo>
                <a:close/>
                <a:moveTo>
                  <a:pt x="551020" y="834692"/>
                </a:moveTo>
                <a:cubicBezTo>
                  <a:pt x="545994" y="839669"/>
                  <a:pt x="538455" y="829718"/>
                  <a:pt x="535946" y="834692"/>
                </a:cubicBezTo>
                <a:cubicBezTo>
                  <a:pt x="540968" y="834692"/>
                  <a:pt x="548507" y="842154"/>
                  <a:pt x="551020" y="834692"/>
                </a:cubicBezTo>
                <a:close/>
                <a:moveTo>
                  <a:pt x="608774" y="1663575"/>
                </a:moveTo>
                <a:cubicBezTo>
                  <a:pt x="606162" y="1663753"/>
                  <a:pt x="603640" y="1665272"/>
                  <a:pt x="601052" y="1665784"/>
                </a:cubicBezTo>
                <a:cubicBezTo>
                  <a:pt x="598462" y="1666297"/>
                  <a:pt x="595804" y="1665804"/>
                  <a:pt x="592919" y="1661955"/>
                </a:cubicBezTo>
                <a:cubicBezTo>
                  <a:pt x="598143" y="1661600"/>
                  <a:pt x="605798" y="1658384"/>
                  <a:pt x="608774" y="1663575"/>
                </a:cubicBezTo>
                <a:close/>
                <a:moveTo>
                  <a:pt x="607437" y="1643891"/>
                </a:moveTo>
                <a:cubicBezTo>
                  <a:pt x="607599" y="1646277"/>
                  <a:pt x="607761" y="1648663"/>
                  <a:pt x="607923" y="1651049"/>
                </a:cubicBezTo>
                <a:cubicBezTo>
                  <a:pt x="602699" y="1651404"/>
                  <a:pt x="602375" y="1646632"/>
                  <a:pt x="597150" y="1646987"/>
                </a:cubicBezTo>
                <a:cubicBezTo>
                  <a:pt x="599925" y="1649196"/>
                  <a:pt x="599925" y="1649196"/>
                  <a:pt x="600087" y="1651581"/>
                </a:cubicBezTo>
                <a:lnTo>
                  <a:pt x="597474" y="1651759"/>
                </a:lnTo>
                <a:cubicBezTo>
                  <a:pt x="597474" y="1651759"/>
                  <a:pt x="597636" y="1654144"/>
                  <a:pt x="597636" y="1654144"/>
                </a:cubicBezTo>
                <a:cubicBezTo>
                  <a:pt x="597150" y="1646987"/>
                  <a:pt x="592250" y="1652113"/>
                  <a:pt x="594536" y="1647165"/>
                </a:cubicBezTo>
                <a:cubicBezTo>
                  <a:pt x="599438" y="1642037"/>
                  <a:pt x="599762" y="1646810"/>
                  <a:pt x="604987" y="1646455"/>
                </a:cubicBezTo>
                <a:cubicBezTo>
                  <a:pt x="604987" y="1646455"/>
                  <a:pt x="604825" y="1644068"/>
                  <a:pt x="607437" y="1643891"/>
                </a:cubicBezTo>
                <a:close/>
                <a:moveTo>
                  <a:pt x="602800" y="1539939"/>
                </a:moveTo>
                <a:cubicBezTo>
                  <a:pt x="597976" y="1540267"/>
                  <a:pt x="595376" y="1537646"/>
                  <a:pt x="590365" y="1535192"/>
                </a:cubicBezTo>
                <a:cubicBezTo>
                  <a:pt x="592776" y="1535028"/>
                  <a:pt x="592586" y="1532244"/>
                  <a:pt x="594998" y="1532081"/>
                </a:cubicBezTo>
                <a:cubicBezTo>
                  <a:pt x="597976" y="1540267"/>
                  <a:pt x="602422" y="1534373"/>
                  <a:pt x="602800" y="1539939"/>
                </a:cubicBezTo>
                <a:close/>
                <a:moveTo>
                  <a:pt x="565826" y="956829"/>
                </a:moveTo>
                <a:cubicBezTo>
                  <a:pt x="563409" y="959419"/>
                  <a:pt x="565826" y="962010"/>
                  <a:pt x="565826" y="967191"/>
                </a:cubicBezTo>
                <a:cubicBezTo>
                  <a:pt x="565826" y="967191"/>
                  <a:pt x="563410" y="969782"/>
                  <a:pt x="563410" y="969782"/>
                </a:cubicBezTo>
                <a:cubicBezTo>
                  <a:pt x="560992" y="967191"/>
                  <a:pt x="563410" y="967192"/>
                  <a:pt x="563410" y="967192"/>
                </a:cubicBezTo>
                <a:cubicBezTo>
                  <a:pt x="565826" y="956829"/>
                  <a:pt x="560992" y="962010"/>
                  <a:pt x="560993" y="959420"/>
                </a:cubicBezTo>
                <a:cubicBezTo>
                  <a:pt x="558575" y="954238"/>
                  <a:pt x="563410" y="956829"/>
                  <a:pt x="565826" y="956829"/>
                </a:cubicBezTo>
                <a:close/>
                <a:moveTo>
                  <a:pt x="635791" y="1956123"/>
                </a:moveTo>
                <a:cubicBezTo>
                  <a:pt x="633056" y="1951513"/>
                  <a:pt x="626470" y="1961550"/>
                  <a:pt x="628557" y="1956615"/>
                </a:cubicBezTo>
                <a:cubicBezTo>
                  <a:pt x="628557" y="1956615"/>
                  <a:pt x="630806" y="1954062"/>
                  <a:pt x="630644" y="1951677"/>
                </a:cubicBezTo>
                <a:cubicBezTo>
                  <a:pt x="633056" y="1951513"/>
                  <a:pt x="638203" y="1955959"/>
                  <a:pt x="635791" y="1956123"/>
                </a:cubicBezTo>
                <a:close/>
                <a:moveTo>
                  <a:pt x="570655" y="972175"/>
                </a:moveTo>
                <a:cubicBezTo>
                  <a:pt x="570655" y="974566"/>
                  <a:pt x="568086" y="979349"/>
                  <a:pt x="565519" y="979349"/>
                </a:cubicBezTo>
                <a:cubicBezTo>
                  <a:pt x="562951" y="972175"/>
                  <a:pt x="552679" y="976958"/>
                  <a:pt x="550111" y="974566"/>
                </a:cubicBezTo>
                <a:cubicBezTo>
                  <a:pt x="555248" y="967392"/>
                  <a:pt x="565519" y="976958"/>
                  <a:pt x="570655" y="972175"/>
                </a:cubicBezTo>
                <a:close/>
                <a:moveTo>
                  <a:pt x="603021" y="1444279"/>
                </a:moveTo>
                <a:cubicBezTo>
                  <a:pt x="600603" y="1441886"/>
                  <a:pt x="600604" y="1444279"/>
                  <a:pt x="598187" y="1446670"/>
                </a:cubicBezTo>
                <a:cubicBezTo>
                  <a:pt x="598187" y="1444279"/>
                  <a:pt x="598187" y="1441886"/>
                  <a:pt x="598188" y="1439494"/>
                </a:cubicBezTo>
                <a:cubicBezTo>
                  <a:pt x="600603" y="1439495"/>
                  <a:pt x="603020" y="1439494"/>
                  <a:pt x="603021" y="1444279"/>
                </a:cubicBezTo>
                <a:close/>
                <a:moveTo>
                  <a:pt x="654948" y="2202501"/>
                </a:moveTo>
                <a:cubicBezTo>
                  <a:pt x="647714" y="2202992"/>
                  <a:pt x="640669" y="2206267"/>
                  <a:pt x="635847" y="2206595"/>
                </a:cubicBezTo>
                <a:cubicBezTo>
                  <a:pt x="637691" y="2198080"/>
                  <a:pt x="649936" y="2200045"/>
                  <a:pt x="654948" y="2202501"/>
                </a:cubicBezTo>
                <a:close/>
                <a:moveTo>
                  <a:pt x="621944" y="1714813"/>
                </a:moveTo>
                <a:cubicBezTo>
                  <a:pt x="624712" y="1719898"/>
                  <a:pt x="620246" y="1725474"/>
                  <a:pt x="622835" y="1727936"/>
                </a:cubicBezTo>
                <a:cubicBezTo>
                  <a:pt x="618013" y="1728263"/>
                  <a:pt x="619889" y="1720226"/>
                  <a:pt x="621944" y="1714813"/>
                </a:cubicBezTo>
                <a:close/>
                <a:moveTo>
                  <a:pt x="556046" y="735187"/>
                </a:moveTo>
                <a:cubicBezTo>
                  <a:pt x="548507" y="730213"/>
                  <a:pt x="553533" y="730213"/>
                  <a:pt x="545994" y="725239"/>
                </a:cubicBezTo>
                <a:cubicBezTo>
                  <a:pt x="543481" y="735187"/>
                  <a:pt x="551020" y="737676"/>
                  <a:pt x="556046" y="735187"/>
                </a:cubicBezTo>
                <a:close/>
                <a:moveTo>
                  <a:pt x="605744" y="1444285"/>
                </a:moveTo>
                <a:cubicBezTo>
                  <a:pt x="606420" y="1454226"/>
                  <a:pt x="596092" y="1449934"/>
                  <a:pt x="599434" y="1462190"/>
                </a:cubicBezTo>
                <a:cubicBezTo>
                  <a:pt x="587453" y="1470494"/>
                  <a:pt x="569126" y="1459256"/>
                  <a:pt x="557144" y="1467560"/>
                </a:cubicBezTo>
                <a:cubicBezTo>
                  <a:pt x="554478" y="1465244"/>
                  <a:pt x="556976" y="1465074"/>
                  <a:pt x="554310" y="1462759"/>
                </a:cubicBezTo>
                <a:cubicBezTo>
                  <a:pt x="552150" y="1467899"/>
                  <a:pt x="549314" y="1463098"/>
                  <a:pt x="546986" y="1465753"/>
                </a:cubicBezTo>
                <a:cubicBezTo>
                  <a:pt x="546649" y="1460783"/>
                  <a:pt x="544151" y="1460952"/>
                  <a:pt x="541484" y="1458636"/>
                </a:cubicBezTo>
                <a:cubicBezTo>
                  <a:pt x="541822" y="1463607"/>
                  <a:pt x="539156" y="1461292"/>
                  <a:pt x="539493" y="1466262"/>
                </a:cubicBezTo>
                <a:cubicBezTo>
                  <a:pt x="539662" y="1468748"/>
                  <a:pt x="546986" y="1465753"/>
                  <a:pt x="547324" y="1470723"/>
                </a:cubicBezTo>
                <a:cubicBezTo>
                  <a:pt x="544658" y="1468408"/>
                  <a:pt x="540000" y="1473718"/>
                  <a:pt x="539831" y="1471233"/>
                </a:cubicBezTo>
                <a:cubicBezTo>
                  <a:pt x="539493" y="1466262"/>
                  <a:pt x="539156" y="1461292"/>
                  <a:pt x="536490" y="1458975"/>
                </a:cubicBezTo>
                <a:cubicBezTo>
                  <a:pt x="543645" y="1453496"/>
                  <a:pt x="551475" y="1457958"/>
                  <a:pt x="556807" y="1462589"/>
                </a:cubicBezTo>
                <a:cubicBezTo>
                  <a:pt x="556807" y="1462589"/>
                  <a:pt x="556976" y="1465074"/>
                  <a:pt x="556976" y="1465074"/>
                </a:cubicBezTo>
                <a:cubicBezTo>
                  <a:pt x="556638" y="1460104"/>
                  <a:pt x="561802" y="1462250"/>
                  <a:pt x="561633" y="1459765"/>
                </a:cubicBezTo>
                <a:cubicBezTo>
                  <a:pt x="558968" y="1457449"/>
                  <a:pt x="556469" y="1457619"/>
                  <a:pt x="553803" y="1455303"/>
                </a:cubicBezTo>
                <a:cubicBezTo>
                  <a:pt x="556300" y="1455134"/>
                  <a:pt x="555963" y="1450163"/>
                  <a:pt x="553466" y="1450332"/>
                </a:cubicBezTo>
                <a:cubicBezTo>
                  <a:pt x="564957" y="1453297"/>
                  <a:pt x="570356" y="1449651"/>
                  <a:pt x="576907" y="1452601"/>
                </a:cubicBezTo>
                <a:lnTo>
                  <a:pt x="582681" y="1457118"/>
                </a:lnTo>
                <a:lnTo>
                  <a:pt x="581702" y="1457519"/>
                </a:lnTo>
                <a:lnTo>
                  <a:pt x="581551" y="1457477"/>
                </a:lnTo>
                <a:cubicBezTo>
                  <a:pt x="580905" y="1457207"/>
                  <a:pt x="580281" y="1457250"/>
                  <a:pt x="579117" y="1458577"/>
                </a:cubicBezTo>
                <a:lnTo>
                  <a:pt x="581702" y="1457519"/>
                </a:lnTo>
                <a:lnTo>
                  <a:pt x="584111" y="1458238"/>
                </a:lnTo>
                <a:lnTo>
                  <a:pt x="582681" y="1457118"/>
                </a:lnTo>
                <a:lnTo>
                  <a:pt x="586441" y="1455583"/>
                </a:lnTo>
                <a:cubicBezTo>
                  <a:pt x="588600" y="1450443"/>
                  <a:pt x="582930" y="1440841"/>
                  <a:pt x="585427" y="1440672"/>
                </a:cubicBezTo>
                <a:cubicBezTo>
                  <a:pt x="585934" y="1448128"/>
                  <a:pt x="593933" y="1455074"/>
                  <a:pt x="598421" y="1447280"/>
                </a:cubicBezTo>
                <a:cubicBezTo>
                  <a:pt x="598759" y="1452249"/>
                  <a:pt x="593426" y="1447618"/>
                  <a:pt x="596430" y="1454904"/>
                </a:cubicBezTo>
                <a:cubicBezTo>
                  <a:pt x="596430" y="1454904"/>
                  <a:pt x="598759" y="1452249"/>
                  <a:pt x="601257" y="1452080"/>
                </a:cubicBezTo>
                <a:cubicBezTo>
                  <a:pt x="601088" y="1449595"/>
                  <a:pt x="598590" y="1449764"/>
                  <a:pt x="600919" y="1447110"/>
                </a:cubicBezTo>
                <a:cubicBezTo>
                  <a:pt x="603585" y="1449425"/>
                  <a:pt x="603247" y="1444455"/>
                  <a:pt x="605744" y="1444285"/>
                </a:cubicBezTo>
                <a:close/>
                <a:moveTo>
                  <a:pt x="575467" y="989225"/>
                </a:moveTo>
                <a:cubicBezTo>
                  <a:pt x="575467" y="989225"/>
                  <a:pt x="573050" y="989225"/>
                  <a:pt x="570633" y="989225"/>
                </a:cubicBezTo>
                <a:cubicBezTo>
                  <a:pt x="570633" y="991915"/>
                  <a:pt x="570633" y="994605"/>
                  <a:pt x="570632" y="997295"/>
                </a:cubicBezTo>
                <a:cubicBezTo>
                  <a:pt x="568216" y="997295"/>
                  <a:pt x="568216" y="991915"/>
                  <a:pt x="568216" y="986534"/>
                </a:cubicBezTo>
                <a:cubicBezTo>
                  <a:pt x="570633" y="986534"/>
                  <a:pt x="573050" y="989225"/>
                  <a:pt x="575467" y="989225"/>
                </a:cubicBezTo>
                <a:close/>
                <a:moveTo>
                  <a:pt x="595771" y="1287642"/>
                </a:moveTo>
                <a:cubicBezTo>
                  <a:pt x="595771" y="1299598"/>
                  <a:pt x="585413" y="1282857"/>
                  <a:pt x="590588" y="1294815"/>
                </a:cubicBezTo>
                <a:cubicBezTo>
                  <a:pt x="585413" y="1290033"/>
                  <a:pt x="582821" y="1292424"/>
                  <a:pt x="577642" y="1285248"/>
                </a:cubicBezTo>
                <a:cubicBezTo>
                  <a:pt x="585413" y="1285248"/>
                  <a:pt x="585413" y="1285248"/>
                  <a:pt x="595771" y="1287642"/>
                </a:cubicBezTo>
                <a:close/>
                <a:moveTo>
                  <a:pt x="563581" y="797377"/>
                </a:moveTo>
                <a:cubicBezTo>
                  <a:pt x="561067" y="799866"/>
                  <a:pt x="556046" y="802354"/>
                  <a:pt x="553533" y="809817"/>
                </a:cubicBezTo>
                <a:cubicBezTo>
                  <a:pt x="551020" y="809816"/>
                  <a:pt x="551020" y="807328"/>
                  <a:pt x="551020" y="802354"/>
                </a:cubicBezTo>
                <a:cubicBezTo>
                  <a:pt x="556046" y="804843"/>
                  <a:pt x="553533" y="802354"/>
                  <a:pt x="553533" y="797377"/>
                </a:cubicBezTo>
                <a:cubicBezTo>
                  <a:pt x="558555" y="799866"/>
                  <a:pt x="561068" y="794892"/>
                  <a:pt x="563581" y="797377"/>
                </a:cubicBezTo>
                <a:close/>
                <a:moveTo>
                  <a:pt x="580301" y="1002077"/>
                </a:moveTo>
                <a:cubicBezTo>
                  <a:pt x="577884" y="1002077"/>
                  <a:pt x="577885" y="991316"/>
                  <a:pt x="575467" y="999387"/>
                </a:cubicBezTo>
                <a:cubicBezTo>
                  <a:pt x="573050" y="999387"/>
                  <a:pt x="575468" y="991316"/>
                  <a:pt x="575468" y="991316"/>
                </a:cubicBezTo>
                <a:cubicBezTo>
                  <a:pt x="577885" y="994007"/>
                  <a:pt x="580301" y="996697"/>
                  <a:pt x="580301" y="1002077"/>
                </a:cubicBezTo>
                <a:close/>
                <a:moveTo>
                  <a:pt x="611445" y="1456881"/>
                </a:moveTo>
                <a:cubicBezTo>
                  <a:pt x="609195" y="1459431"/>
                  <a:pt x="604858" y="1466915"/>
                  <a:pt x="602285" y="1464694"/>
                </a:cubicBezTo>
                <a:cubicBezTo>
                  <a:pt x="607108" y="1464366"/>
                  <a:pt x="604049" y="1454987"/>
                  <a:pt x="611445" y="1456881"/>
                </a:cubicBezTo>
                <a:close/>
                <a:moveTo>
                  <a:pt x="624847" y="1650553"/>
                </a:moveTo>
                <a:cubicBezTo>
                  <a:pt x="622605" y="1653211"/>
                  <a:pt x="615201" y="1651208"/>
                  <a:pt x="620533" y="1658365"/>
                </a:cubicBezTo>
                <a:cubicBezTo>
                  <a:pt x="615710" y="1658692"/>
                  <a:pt x="618460" y="1663517"/>
                  <a:pt x="613468" y="1661349"/>
                </a:cubicBezTo>
                <a:cubicBezTo>
                  <a:pt x="610549" y="1654030"/>
                  <a:pt x="618121" y="1658528"/>
                  <a:pt x="615201" y="1651208"/>
                </a:cubicBezTo>
                <a:cubicBezTo>
                  <a:pt x="612621" y="1648878"/>
                  <a:pt x="610549" y="1654030"/>
                  <a:pt x="610210" y="1649042"/>
                </a:cubicBezTo>
                <a:cubicBezTo>
                  <a:pt x="612791" y="1651372"/>
                  <a:pt x="614184" y="1636243"/>
                  <a:pt x="614524" y="1641232"/>
                </a:cubicBezTo>
                <a:cubicBezTo>
                  <a:pt x="614863" y="1646220"/>
                  <a:pt x="615032" y="1648714"/>
                  <a:pt x="617613" y="1651044"/>
                </a:cubicBezTo>
                <a:cubicBezTo>
                  <a:pt x="619855" y="1648387"/>
                  <a:pt x="624678" y="1648059"/>
                  <a:pt x="624847" y="1650553"/>
                </a:cubicBezTo>
                <a:close/>
                <a:moveTo>
                  <a:pt x="575355" y="916965"/>
                </a:moveTo>
                <a:cubicBezTo>
                  <a:pt x="572855" y="924561"/>
                  <a:pt x="565363" y="924561"/>
                  <a:pt x="560369" y="924561"/>
                </a:cubicBezTo>
                <a:cubicBezTo>
                  <a:pt x="560369" y="922028"/>
                  <a:pt x="560369" y="919497"/>
                  <a:pt x="560369" y="916964"/>
                </a:cubicBezTo>
                <a:cubicBezTo>
                  <a:pt x="562868" y="919497"/>
                  <a:pt x="562868" y="922028"/>
                  <a:pt x="565363" y="919497"/>
                </a:cubicBezTo>
                <a:cubicBezTo>
                  <a:pt x="567862" y="919497"/>
                  <a:pt x="565363" y="914431"/>
                  <a:pt x="562868" y="914431"/>
                </a:cubicBezTo>
                <a:cubicBezTo>
                  <a:pt x="560369" y="911898"/>
                  <a:pt x="560369" y="922028"/>
                  <a:pt x="557871" y="916964"/>
                </a:cubicBezTo>
                <a:cubicBezTo>
                  <a:pt x="555376" y="916964"/>
                  <a:pt x="560369" y="922028"/>
                  <a:pt x="557871" y="922028"/>
                </a:cubicBezTo>
                <a:cubicBezTo>
                  <a:pt x="552877" y="922028"/>
                  <a:pt x="557871" y="914431"/>
                  <a:pt x="552877" y="914431"/>
                </a:cubicBezTo>
                <a:cubicBezTo>
                  <a:pt x="547883" y="914431"/>
                  <a:pt x="552877" y="924561"/>
                  <a:pt x="547883" y="924561"/>
                </a:cubicBezTo>
                <a:cubicBezTo>
                  <a:pt x="547883" y="932157"/>
                  <a:pt x="555375" y="932157"/>
                  <a:pt x="555375" y="939753"/>
                </a:cubicBezTo>
                <a:cubicBezTo>
                  <a:pt x="550379" y="934687"/>
                  <a:pt x="545385" y="934687"/>
                  <a:pt x="542886" y="927091"/>
                </a:cubicBezTo>
                <a:cubicBezTo>
                  <a:pt x="547883" y="927091"/>
                  <a:pt x="547883" y="922028"/>
                  <a:pt x="547883" y="916964"/>
                </a:cubicBezTo>
                <a:cubicBezTo>
                  <a:pt x="545385" y="916964"/>
                  <a:pt x="542886" y="916965"/>
                  <a:pt x="545385" y="909368"/>
                </a:cubicBezTo>
                <a:cubicBezTo>
                  <a:pt x="542886" y="909368"/>
                  <a:pt x="540388" y="909368"/>
                  <a:pt x="540387" y="911898"/>
                </a:cubicBezTo>
                <a:cubicBezTo>
                  <a:pt x="540388" y="909368"/>
                  <a:pt x="540388" y="909368"/>
                  <a:pt x="537893" y="909368"/>
                </a:cubicBezTo>
                <a:cubicBezTo>
                  <a:pt x="540388" y="904304"/>
                  <a:pt x="545384" y="911898"/>
                  <a:pt x="550378" y="906835"/>
                </a:cubicBezTo>
                <a:cubicBezTo>
                  <a:pt x="547884" y="911898"/>
                  <a:pt x="550378" y="904305"/>
                  <a:pt x="552877" y="911898"/>
                </a:cubicBezTo>
                <a:cubicBezTo>
                  <a:pt x="555375" y="909368"/>
                  <a:pt x="555376" y="906835"/>
                  <a:pt x="557870" y="906835"/>
                </a:cubicBezTo>
                <a:cubicBezTo>
                  <a:pt x="555376" y="904305"/>
                  <a:pt x="560369" y="896708"/>
                  <a:pt x="562868" y="899238"/>
                </a:cubicBezTo>
                <a:cubicBezTo>
                  <a:pt x="562868" y="901771"/>
                  <a:pt x="560369" y="906835"/>
                  <a:pt x="557871" y="909368"/>
                </a:cubicBezTo>
                <a:cubicBezTo>
                  <a:pt x="557871" y="911898"/>
                  <a:pt x="560369" y="911898"/>
                  <a:pt x="560369" y="911898"/>
                </a:cubicBezTo>
                <a:cubicBezTo>
                  <a:pt x="562868" y="911898"/>
                  <a:pt x="562868" y="909368"/>
                  <a:pt x="562868" y="906835"/>
                </a:cubicBezTo>
                <a:cubicBezTo>
                  <a:pt x="562868" y="906835"/>
                  <a:pt x="565363" y="909368"/>
                  <a:pt x="565363" y="911898"/>
                </a:cubicBezTo>
                <a:cubicBezTo>
                  <a:pt x="567861" y="906835"/>
                  <a:pt x="572855" y="904305"/>
                  <a:pt x="572855" y="911898"/>
                </a:cubicBezTo>
                <a:cubicBezTo>
                  <a:pt x="567862" y="909368"/>
                  <a:pt x="565363" y="911898"/>
                  <a:pt x="570360" y="919497"/>
                </a:cubicBezTo>
                <a:cubicBezTo>
                  <a:pt x="572855" y="919497"/>
                  <a:pt x="572855" y="911898"/>
                  <a:pt x="575355" y="916965"/>
                </a:cubicBezTo>
                <a:close/>
                <a:moveTo>
                  <a:pt x="580326" y="969782"/>
                </a:moveTo>
                <a:cubicBezTo>
                  <a:pt x="580326" y="974565"/>
                  <a:pt x="577908" y="979347"/>
                  <a:pt x="575492" y="976956"/>
                </a:cubicBezTo>
                <a:cubicBezTo>
                  <a:pt x="575492" y="972173"/>
                  <a:pt x="577909" y="972174"/>
                  <a:pt x="580326" y="969782"/>
                </a:cubicBezTo>
                <a:close/>
                <a:moveTo>
                  <a:pt x="576003" y="890738"/>
                </a:moveTo>
                <a:lnTo>
                  <a:pt x="575354" y="889535"/>
                </a:lnTo>
                <a:lnTo>
                  <a:pt x="575771" y="889459"/>
                </a:lnTo>
                <a:close/>
                <a:moveTo>
                  <a:pt x="583888" y="979031"/>
                </a:moveTo>
                <a:cubicBezTo>
                  <a:pt x="584945" y="979927"/>
                  <a:pt x="584945" y="981721"/>
                  <a:pt x="583536" y="984113"/>
                </a:cubicBezTo>
                <a:cubicBezTo>
                  <a:pt x="583536" y="984113"/>
                  <a:pt x="583536" y="984113"/>
                  <a:pt x="577896" y="986504"/>
                </a:cubicBezTo>
                <a:cubicBezTo>
                  <a:pt x="577896" y="986504"/>
                  <a:pt x="577896" y="986504"/>
                  <a:pt x="577896" y="979330"/>
                </a:cubicBezTo>
                <a:cubicBezTo>
                  <a:pt x="580716" y="978134"/>
                  <a:pt x="582831" y="978134"/>
                  <a:pt x="583888" y="979031"/>
                </a:cubicBezTo>
                <a:close/>
                <a:moveTo>
                  <a:pt x="551020" y="480130"/>
                </a:moveTo>
                <a:lnTo>
                  <a:pt x="551020" y="481452"/>
                </a:lnTo>
                <a:lnTo>
                  <a:pt x="551020" y="481451"/>
                </a:lnTo>
                <a:cubicBezTo>
                  <a:pt x="551020" y="480208"/>
                  <a:pt x="551020" y="479897"/>
                  <a:pt x="551020" y="480130"/>
                </a:cubicBezTo>
                <a:close/>
                <a:moveTo>
                  <a:pt x="580187" y="896708"/>
                </a:moveTo>
                <a:cubicBezTo>
                  <a:pt x="578979" y="899099"/>
                  <a:pt x="577770" y="897903"/>
                  <a:pt x="576865" y="895512"/>
                </a:cubicBezTo>
                <a:lnTo>
                  <a:pt x="576003" y="890738"/>
                </a:lnTo>
                <a:lnTo>
                  <a:pt x="577770" y="894017"/>
                </a:lnTo>
                <a:cubicBezTo>
                  <a:pt x="578377" y="894914"/>
                  <a:pt x="578979" y="895512"/>
                  <a:pt x="580187" y="896708"/>
                </a:cubicBezTo>
                <a:close/>
                <a:moveTo>
                  <a:pt x="618729" y="1459821"/>
                </a:moveTo>
                <a:lnTo>
                  <a:pt x="617739" y="1460381"/>
                </a:lnTo>
                <a:lnTo>
                  <a:pt x="617797" y="1461243"/>
                </a:lnTo>
                <a:lnTo>
                  <a:pt x="615999" y="1461366"/>
                </a:lnTo>
                <a:lnTo>
                  <a:pt x="610271" y="1464606"/>
                </a:lnTo>
                <a:lnTo>
                  <a:pt x="612021" y="1461636"/>
                </a:lnTo>
                <a:lnTo>
                  <a:pt x="611769" y="1461653"/>
                </a:lnTo>
                <a:lnTo>
                  <a:pt x="612664" y="1460544"/>
                </a:lnTo>
                <a:lnTo>
                  <a:pt x="613090" y="1459822"/>
                </a:lnTo>
                <a:lnTo>
                  <a:pt x="613247" y="1459822"/>
                </a:lnTo>
                <a:lnTo>
                  <a:pt x="615610" y="1456897"/>
                </a:lnTo>
                <a:cubicBezTo>
                  <a:pt x="615845" y="1454783"/>
                  <a:pt x="615723" y="1452993"/>
                  <a:pt x="617311" y="1454084"/>
                </a:cubicBezTo>
                <a:lnTo>
                  <a:pt x="617701" y="1459822"/>
                </a:lnTo>
                <a:close/>
                <a:moveTo>
                  <a:pt x="580187" y="884750"/>
                </a:moveTo>
                <a:cubicBezTo>
                  <a:pt x="580187" y="887141"/>
                  <a:pt x="579585" y="888337"/>
                  <a:pt x="578676" y="888935"/>
                </a:cubicBezTo>
                <a:lnTo>
                  <a:pt x="575771" y="889459"/>
                </a:lnTo>
                <a:lnTo>
                  <a:pt x="575354" y="887141"/>
                </a:lnTo>
                <a:cubicBezTo>
                  <a:pt x="577771" y="887141"/>
                  <a:pt x="577771" y="884749"/>
                  <a:pt x="580187" y="884750"/>
                </a:cubicBezTo>
                <a:close/>
                <a:moveTo>
                  <a:pt x="632260" y="1629916"/>
                </a:moveTo>
                <a:cubicBezTo>
                  <a:pt x="632566" y="1631286"/>
                  <a:pt x="632510" y="1632975"/>
                  <a:pt x="631968" y="1635034"/>
                </a:cubicBezTo>
                <a:cubicBezTo>
                  <a:pt x="631968" y="1635034"/>
                  <a:pt x="629256" y="1635218"/>
                  <a:pt x="629074" y="1632534"/>
                </a:cubicBezTo>
                <a:cubicBezTo>
                  <a:pt x="634135" y="1626798"/>
                  <a:pt x="623467" y="1630219"/>
                  <a:pt x="623102" y="1624850"/>
                </a:cubicBezTo>
                <a:cubicBezTo>
                  <a:pt x="627171" y="1624574"/>
                  <a:pt x="631342" y="1625807"/>
                  <a:pt x="632260" y="1629916"/>
                </a:cubicBezTo>
                <a:close/>
                <a:moveTo>
                  <a:pt x="576145" y="779964"/>
                </a:moveTo>
                <a:cubicBezTo>
                  <a:pt x="573632" y="779964"/>
                  <a:pt x="566093" y="777479"/>
                  <a:pt x="568606" y="782453"/>
                </a:cubicBezTo>
                <a:cubicBezTo>
                  <a:pt x="571120" y="782453"/>
                  <a:pt x="576145" y="782453"/>
                  <a:pt x="576145" y="779964"/>
                </a:cubicBezTo>
                <a:close/>
                <a:moveTo>
                  <a:pt x="577771" y="795072"/>
                </a:moveTo>
                <a:cubicBezTo>
                  <a:pt x="575350" y="802248"/>
                  <a:pt x="568100" y="802248"/>
                  <a:pt x="563268" y="807030"/>
                </a:cubicBezTo>
                <a:cubicBezTo>
                  <a:pt x="560851" y="804639"/>
                  <a:pt x="565683" y="799857"/>
                  <a:pt x="565684" y="795072"/>
                </a:cubicBezTo>
                <a:cubicBezTo>
                  <a:pt x="568100" y="802248"/>
                  <a:pt x="572934" y="795072"/>
                  <a:pt x="577771" y="795072"/>
                </a:cubicBezTo>
                <a:close/>
                <a:moveTo>
                  <a:pt x="581168" y="844643"/>
                </a:moveTo>
                <a:cubicBezTo>
                  <a:pt x="573632" y="844643"/>
                  <a:pt x="566094" y="847131"/>
                  <a:pt x="568607" y="839669"/>
                </a:cubicBezTo>
                <a:cubicBezTo>
                  <a:pt x="563581" y="844643"/>
                  <a:pt x="556045" y="842154"/>
                  <a:pt x="556046" y="849620"/>
                </a:cubicBezTo>
                <a:cubicBezTo>
                  <a:pt x="558555" y="849619"/>
                  <a:pt x="558555" y="852105"/>
                  <a:pt x="561068" y="852105"/>
                </a:cubicBezTo>
                <a:cubicBezTo>
                  <a:pt x="561068" y="844643"/>
                  <a:pt x="566093" y="854594"/>
                  <a:pt x="566093" y="854594"/>
                </a:cubicBezTo>
                <a:cubicBezTo>
                  <a:pt x="568607" y="847131"/>
                  <a:pt x="573632" y="854594"/>
                  <a:pt x="573632" y="847131"/>
                </a:cubicBezTo>
                <a:cubicBezTo>
                  <a:pt x="576145" y="847131"/>
                  <a:pt x="576145" y="852105"/>
                  <a:pt x="578658" y="849620"/>
                </a:cubicBezTo>
                <a:cubicBezTo>
                  <a:pt x="578658" y="847131"/>
                  <a:pt x="581167" y="847131"/>
                  <a:pt x="581168" y="844643"/>
                </a:cubicBezTo>
                <a:close/>
                <a:moveTo>
                  <a:pt x="589293" y="953602"/>
                </a:moveTo>
                <a:cubicBezTo>
                  <a:pt x="588666" y="954528"/>
                  <a:pt x="587412" y="955146"/>
                  <a:pt x="586159" y="956382"/>
                </a:cubicBezTo>
                <a:lnTo>
                  <a:pt x="589256" y="953329"/>
                </a:lnTo>
                <a:close/>
                <a:moveTo>
                  <a:pt x="576398" y="759335"/>
                </a:moveTo>
                <a:lnTo>
                  <a:pt x="575482" y="757910"/>
                </a:lnTo>
                <a:lnTo>
                  <a:pt x="574574" y="758005"/>
                </a:lnTo>
                <a:cubicBezTo>
                  <a:pt x="570334" y="757421"/>
                  <a:pt x="566094" y="755088"/>
                  <a:pt x="566093" y="762551"/>
                </a:cubicBezTo>
                <a:cubicBezTo>
                  <a:pt x="569863" y="761308"/>
                  <a:pt x="572376" y="761308"/>
                  <a:pt x="574260" y="760997"/>
                </a:cubicBezTo>
                <a:close/>
                <a:moveTo>
                  <a:pt x="593606" y="991287"/>
                </a:moveTo>
                <a:cubicBezTo>
                  <a:pt x="591189" y="991286"/>
                  <a:pt x="588772" y="986503"/>
                  <a:pt x="586355" y="984112"/>
                </a:cubicBezTo>
                <a:cubicBezTo>
                  <a:pt x="587563" y="981721"/>
                  <a:pt x="589376" y="982319"/>
                  <a:pt x="590887" y="984112"/>
                </a:cubicBezTo>
                <a:cubicBezTo>
                  <a:pt x="592398" y="985906"/>
                  <a:pt x="593606" y="988895"/>
                  <a:pt x="593606" y="991287"/>
                </a:cubicBezTo>
                <a:close/>
                <a:moveTo>
                  <a:pt x="568104" y="595389"/>
                </a:moveTo>
                <a:cubicBezTo>
                  <a:pt x="565684" y="595389"/>
                  <a:pt x="565683" y="590607"/>
                  <a:pt x="563268" y="592998"/>
                </a:cubicBezTo>
                <a:cubicBezTo>
                  <a:pt x="563267" y="589411"/>
                  <a:pt x="564476" y="588813"/>
                  <a:pt x="565684" y="589709"/>
                </a:cubicBezTo>
                <a:cubicBezTo>
                  <a:pt x="566896" y="590607"/>
                  <a:pt x="568104" y="592998"/>
                  <a:pt x="568104" y="595389"/>
                </a:cubicBezTo>
                <a:close/>
                <a:moveTo>
                  <a:pt x="586193" y="857082"/>
                </a:moveTo>
                <a:cubicBezTo>
                  <a:pt x="583680" y="852105"/>
                  <a:pt x="586192" y="849620"/>
                  <a:pt x="583680" y="847131"/>
                </a:cubicBezTo>
                <a:cubicBezTo>
                  <a:pt x="583680" y="852105"/>
                  <a:pt x="578658" y="852105"/>
                  <a:pt x="578658" y="857082"/>
                </a:cubicBezTo>
                <a:cubicBezTo>
                  <a:pt x="583680" y="857082"/>
                  <a:pt x="583680" y="852105"/>
                  <a:pt x="586193" y="857082"/>
                </a:cubicBezTo>
                <a:close/>
                <a:moveTo>
                  <a:pt x="616312" y="1295564"/>
                </a:moveTo>
                <a:cubicBezTo>
                  <a:pt x="616312" y="1300644"/>
                  <a:pt x="613724" y="1298105"/>
                  <a:pt x="613725" y="1295565"/>
                </a:cubicBezTo>
                <a:cubicBezTo>
                  <a:pt x="613724" y="1303184"/>
                  <a:pt x="605954" y="1293024"/>
                  <a:pt x="603366" y="1298105"/>
                </a:cubicBezTo>
                <a:cubicBezTo>
                  <a:pt x="603366" y="1298105"/>
                  <a:pt x="603366" y="1293023"/>
                  <a:pt x="603366" y="1290483"/>
                </a:cubicBezTo>
                <a:cubicBezTo>
                  <a:pt x="600775" y="1290482"/>
                  <a:pt x="600775" y="1293023"/>
                  <a:pt x="600775" y="1295564"/>
                </a:cubicBezTo>
                <a:cubicBezTo>
                  <a:pt x="598187" y="1295564"/>
                  <a:pt x="600775" y="1290482"/>
                  <a:pt x="598187" y="1290482"/>
                </a:cubicBezTo>
                <a:cubicBezTo>
                  <a:pt x="598187" y="1288575"/>
                  <a:pt x="598512" y="1287782"/>
                  <a:pt x="598997" y="1287584"/>
                </a:cubicBezTo>
                <a:cubicBezTo>
                  <a:pt x="600451" y="1286988"/>
                  <a:pt x="603366" y="1291752"/>
                  <a:pt x="603366" y="1287939"/>
                </a:cubicBezTo>
                <a:cubicBezTo>
                  <a:pt x="603366" y="1293023"/>
                  <a:pt x="605954" y="1287939"/>
                  <a:pt x="605954" y="1293024"/>
                </a:cubicBezTo>
                <a:cubicBezTo>
                  <a:pt x="611133" y="1295564"/>
                  <a:pt x="611133" y="1293023"/>
                  <a:pt x="613724" y="1290482"/>
                </a:cubicBezTo>
                <a:cubicBezTo>
                  <a:pt x="613725" y="1295565"/>
                  <a:pt x="616312" y="1295564"/>
                  <a:pt x="616312" y="1295564"/>
                </a:cubicBezTo>
                <a:close/>
                <a:moveTo>
                  <a:pt x="591062" y="917035"/>
                </a:moveTo>
                <a:cubicBezTo>
                  <a:pt x="585748" y="917035"/>
                  <a:pt x="577771" y="919426"/>
                  <a:pt x="580430" y="912253"/>
                </a:cubicBezTo>
                <a:cubicBezTo>
                  <a:pt x="581759" y="913449"/>
                  <a:pt x="583752" y="912253"/>
                  <a:pt x="585748" y="911953"/>
                </a:cubicBezTo>
                <a:cubicBezTo>
                  <a:pt x="587740" y="911654"/>
                  <a:pt x="589733" y="912253"/>
                  <a:pt x="591062" y="917035"/>
                </a:cubicBezTo>
                <a:close/>
                <a:moveTo>
                  <a:pt x="607486" y="1143652"/>
                </a:moveTo>
                <a:lnTo>
                  <a:pt x="588517" y="1156115"/>
                </a:lnTo>
                <a:cubicBezTo>
                  <a:pt x="583684" y="1151033"/>
                  <a:pt x="595771" y="1151033"/>
                  <a:pt x="598187" y="1148492"/>
                </a:cubicBezTo>
                <a:cubicBezTo>
                  <a:pt x="598187" y="1143410"/>
                  <a:pt x="595771" y="1143410"/>
                  <a:pt x="593354" y="1143410"/>
                </a:cubicBezTo>
                <a:cubicBezTo>
                  <a:pt x="596979" y="1143410"/>
                  <a:pt x="601206" y="1141505"/>
                  <a:pt x="604835" y="1141187"/>
                </a:cubicBezTo>
                <a:close/>
                <a:moveTo>
                  <a:pt x="608116" y="1144239"/>
                </a:moveTo>
                <a:lnTo>
                  <a:pt x="607486" y="1143652"/>
                </a:lnTo>
                <a:lnTo>
                  <a:pt x="607854" y="1143410"/>
                </a:lnTo>
                <a:close/>
                <a:moveTo>
                  <a:pt x="623562" y="1359915"/>
                </a:moveTo>
                <a:cubicBezTo>
                  <a:pt x="620946" y="1362437"/>
                  <a:pt x="623562" y="1367487"/>
                  <a:pt x="620946" y="1372535"/>
                </a:cubicBezTo>
                <a:cubicBezTo>
                  <a:pt x="615710" y="1367487"/>
                  <a:pt x="610470" y="1364962"/>
                  <a:pt x="607854" y="1354864"/>
                </a:cubicBezTo>
                <a:cubicBezTo>
                  <a:pt x="610470" y="1349816"/>
                  <a:pt x="615710" y="1359914"/>
                  <a:pt x="623562" y="1359915"/>
                </a:cubicBezTo>
                <a:close/>
                <a:moveTo>
                  <a:pt x="630043" y="1415803"/>
                </a:moveTo>
                <a:cubicBezTo>
                  <a:pt x="629537" y="1408355"/>
                  <a:pt x="624523" y="1408695"/>
                  <a:pt x="622186" y="1411348"/>
                </a:cubicBezTo>
                <a:cubicBezTo>
                  <a:pt x="622354" y="1413831"/>
                  <a:pt x="627367" y="1413490"/>
                  <a:pt x="630043" y="1415803"/>
                </a:cubicBezTo>
                <a:close/>
                <a:moveTo>
                  <a:pt x="591493" y="844992"/>
                </a:moveTo>
                <a:cubicBezTo>
                  <a:pt x="591847" y="843865"/>
                  <a:pt x="591847" y="842777"/>
                  <a:pt x="591219" y="842154"/>
                </a:cubicBezTo>
                <a:cubicBezTo>
                  <a:pt x="591219" y="844643"/>
                  <a:pt x="588706" y="844643"/>
                  <a:pt x="586193" y="844643"/>
                </a:cubicBezTo>
                <a:cubicBezTo>
                  <a:pt x="586193" y="852106"/>
                  <a:pt x="590434" y="848374"/>
                  <a:pt x="591493" y="844992"/>
                </a:cubicBezTo>
                <a:close/>
                <a:moveTo>
                  <a:pt x="612687" y="1148492"/>
                </a:moveTo>
                <a:cubicBezTo>
                  <a:pt x="610271" y="1148492"/>
                  <a:pt x="610271" y="1148492"/>
                  <a:pt x="610271" y="1151033"/>
                </a:cubicBezTo>
                <a:lnTo>
                  <a:pt x="608116" y="1144239"/>
                </a:lnTo>
                <a:close/>
                <a:moveTo>
                  <a:pt x="651638" y="1717872"/>
                </a:moveTo>
                <a:cubicBezTo>
                  <a:pt x="651636" y="1718407"/>
                  <a:pt x="651125" y="1718689"/>
                  <a:pt x="650383" y="1718905"/>
                </a:cubicBezTo>
                <a:lnTo>
                  <a:pt x="645370" y="1720892"/>
                </a:lnTo>
                <a:lnTo>
                  <a:pt x="649837" y="1715315"/>
                </a:lnTo>
                <a:cubicBezTo>
                  <a:pt x="651131" y="1716546"/>
                  <a:pt x="651639" y="1717335"/>
                  <a:pt x="651638" y="1717872"/>
                </a:cubicBezTo>
                <a:close/>
                <a:moveTo>
                  <a:pt x="668181" y="1951523"/>
                </a:moveTo>
                <a:cubicBezTo>
                  <a:pt x="665770" y="1951687"/>
                  <a:pt x="662836" y="1953085"/>
                  <a:pt x="660467" y="1953847"/>
                </a:cubicBezTo>
                <a:cubicBezTo>
                  <a:pt x="658096" y="1954605"/>
                  <a:pt x="656288" y="1954728"/>
                  <a:pt x="656125" y="1952343"/>
                </a:cubicBezTo>
                <a:cubicBezTo>
                  <a:pt x="660948" y="1952015"/>
                  <a:pt x="665446" y="1946916"/>
                  <a:pt x="668181" y="1951523"/>
                </a:cubicBezTo>
                <a:close/>
                <a:moveTo>
                  <a:pt x="598440" y="919544"/>
                </a:moveTo>
                <a:cubicBezTo>
                  <a:pt x="598440" y="929109"/>
                  <a:pt x="593607" y="926718"/>
                  <a:pt x="588773" y="926718"/>
                </a:cubicBezTo>
                <a:cubicBezTo>
                  <a:pt x="588773" y="924326"/>
                  <a:pt x="591189" y="924326"/>
                  <a:pt x="591189" y="924326"/>
                </a:cubicBezTo>
                <a:cubicBezTo>
                  <a:pt x="591189" y="924326"/>
                  <a:pt x="591189" y="924326"/>
                  <a:pt x="591189" y="921935"/>
                </a:cubicBezTo>
                <a:cubicBezTo>
                  <a:pt x="591189" y="921935"/>
                  <a:pt x="596024" y="924326"/>
                  <a:pt x="598440" y="919544"/>
                </a:cubicBezTo>
                <a:close/>
                <a:moveTo>
                  <a:pt x="654498" y="1712603"/>
                </a:moveTo>
                <a:cubicBezTo>
                  <a:pt x="653292" y="1712684"/>
                  <a:pt x="651524" y="1713403"/>
                  <a:pt x="650017" y="1713506"/>
                </a:cubicBezTo>
                <a:cubicBezTo>
                  <a:pt x="648510" y="1713608"/>
                  <a:pt x="647264" y="1713094"/>
                  <a:pt x="647102" y="1710708"/>
                </a:cubicBezTo>
                <a:cubicBezTo>
                  <a:pt x="649513" y="1710544"/>
                  <a:pt x="649513" y="1710544"/>
                  <a:pt x="649513" y="1710544"/>
                </a:cubicBezTo>
                <a:cubicBezTo>
                  <a:pt x="649350" y="1708159"/>
                  <a:pt x="651438" y="1703223"/>
                  <a:pt x="651762" y="1707995"/>
                </a:cubicBezTo>
                <a:cubicBezTo>
                  <a:pt x="651762" y="1707995"/>
                  <a:pt x="651762" y="1707995"/>
                  <a:pt x="651924" y="1710380"/>
                </a:cubicBezTo>
                <a:cubicBezTo>
                  <a:pt x="651924" y="1710380"/>
                  <a:pt x="654336" y="1710216"/>
                  <a:pt x="654498" y="1712603"/>
                </a:cubicBezTo>
                <a:close/>
                <a:moveTo>
                  <a:pt x="593731" y="809816"/>
                </a:moveTo>
                <a:cubicBezTo>
                  <a:pt x="593731" y="804843"/>
                  <a:pt x="588706" y="797378"/>
                  <a:pt x="586192" y="802354"/>
                </a:cubicBezTo>
                <a:cubicBezTo>
                  <a:pt x="588706" y="804843"/>
                  <a:pt x="591219" y="809817"/>
                  <a:pt x="593731" y="809816"/>
                </a:cubicBezTo>
                <a:close/>
                <a:moveTo>
                  <a:pt x="598312" y="871864"/>
                </a:moveTo>
                <a:cubicBezTo>
                  <a:pt x="593479" y="876911"/>
                  <a:pt x="598312" y="881962"/>
                  <a:pt x="598312" y="887010"/>
                </a:cubicBezTo>
                <a:cubicBezTo>
                  <a:pt x="595896" y="889535"/>
                  <a:pt x="595896" y="881962"/>
                  <a:pt x="593479" y="887009"/>
                </a:cubicBezTo>
                <a:cubicBezTo>
                  <a:pt x="591062" y="881962"/>
                  <a:pt x="595895" y="874389"/>
                  <a:pt x="593478" y="869339"/>
                </a:cubicBezTo>
                <a:cubicBezTo>
                  <a:pt x="598312" y="866816"/>
                  <a:pt x="595895" y="874389"/>
                  <a:pt x="598312" y="871864"/>
                </a:cubicBezTo>
                <a:close/>
                <a:moveTo>
                  <a:pt x="657249" y="1717449"/>
                </a:moveTo>
                <a:cubicBezTo>
                  <a:pt x="656400" y="1722780"/>
                  <a:pt x="653564" y="1725609"/>
                  <a:pt x="650316" y="1726819"/>
                </a:cubicBezTo>
                <a:cubicBezTo>
                  <a:pt x="647066" y="1728028"/>
                  <a:pt x="643405" y="1727617"/>
                  <a:pt x="640905" y="1726469"/>
                </a:cubicBezTo>
                <a:lnTo>
                  <a:pt x="645370" y="1720892"/>
                </a:lnTo>
                <a:lnTo>
                  <a:pt x="647961" y="1723353"/>
                </a:lnTo>
                <a:cubicBezTo>
                  <a:pt x="652783" y="1723025"/>
                  <a:pt x="652426" y="1717777"/>
                  <a:pt x="657249" y="1717449"/>
                </a:cubicBezTo>
                <a:close/>
                <a:moveTo>
                  <a:pt x="603149" y="899099"/>
                </a:moveTo>
                <a:cubicBezTo>
                  <a:pt x="600732" y="901490"/>
                  <a:pt x="598315" y="891926"/>
                  <a:pt x="598315" y="896708"/>
                </a:cubicBezTo>
                <a:cubicBezTo>
                  <a:pt x="595899" y="894317"/>
                  <a:pt x="598315" y="894317"/>
                  <a:pt x="598315" y="891926"/>
                </a:cubicBezTo>
                <a:cubicBezTo>
                  <a:pt x="600732" y="894317"/>
                  <a:pt x="603149" y="891926"/>
                  <a:pt x="603149" y="899099"/>
                </a:cubicBezTo>
                <a:close/>
                <a:moveTo>
                  <a:pt x="645870" y="1514245"/>
                </a:moveTo>
                <a:cubicBezTo>
                  <a:pt x="643782" y="1519181"/>
                  <a:pt x="641533" y="1521730"/>
                  <a:pt x="639446" y="1526665"/>
                </a:cubicBezTo>
                <a:cubicBezTo>
                  <a:pt x="638960" y="1519508"/>
                  <a:pt x="641533" y="1521730"/>
                  <a:pt x="641047" y="1514573"/>
                </a:cubicBezTo>
                <a:cubicBezTo>
                  <a:pt x="643620" y="1516795"/>
                  <a:pt x="643458" y="1514409"/>
                  <a:pt x="645870" y="1514245"/>
                </a:cubicBezTo>
                <a:close/>
                <a:moveTo>
                  <a:pt x="607982" y="917035"/>
                </a:moveTo>
                <a:cubicBezTo>
                  <a:pt x="605566" y="921818"/>
                  <a:pt x="603149" y="917035"/>
                  <a:pt x="600728" y="919427"/>
                </a:cubicBezTo>
                <a:cubicBezTo>
                  <a:pt x="599520" y="917035"/>
                  <a:pt x="600729" y="916436"/>
                  <a:pt x="602543" y="916436"/>
                </a:cubicBezTo>
                <a:cubicBezTo>
                  <a:pt x="604357" y="916436"/>
                  <a:pt x="606775" y="917035"/>
                  <a:pt x="607982" y="917035"/>
                </a:cubicBezTo>
                <a:close/>
                <a:moveTo>
                  <a:pt x="640482" y="1372364"/>
                </a:moveTo>
                <a:cubicBezTo>
                  <a:pt x="638065" y="1372364"/>
                  <a:pt x="633232" y="1372364"/>
                  <a:pt x="633232" y="1374926"/>
                </a:cubicBezTo>
                <a:cubicBezTo>
                  <a:pt x="630816" y="1369802"/>
                  <a:pt x="625982" y="1367240"/>
                  <a:pt x="625982" y="1356990"/>
                </a:cubicBezTo>
                <a:cubicBezTo>
                  <a:pt x="630816" y="1356990"/>
                  <a:pt x="630816" y="1362114"/>
                  <a:pt x="633232" y="1359552"/>
                </a:cubicBezTo>
                <a:cubicBezTo>
                  <a:pt x="630816" y="1362114"/>
                  <a:pt x="628399" y="1362114"/>
                  <a:pt x="630816" y="1369802"/>
                </a:cubicBezTo>
                <a:cubicBezTo>
                  <a:pt x="635648" y="1372364"/>
                  <a:pt x="633232" y="1367240"/>
                  <a:pt x="635649" y="1364678"/>
                </a:cubicBezTo>
                <a:cubicBezTo>
                  <a:pt x="638065" y="1364679"/>
                  <a:pt x="640482" y="1367240"/>
                  <a:pt x="640482" y="1372364"/>
                </a:cubicBezTo>
                <a:close/>
                <a:moveTo>
                  <a:pt x="673788" y="1854066"/>
                </a:moveTo>
                <a:lnTo>
                  <a:pt x="673770" y="1854367"/>
                </a:lnTo>
                <a:cubicBezTo>
                  <a:pt x="673203" y="1855304"/>
                  <a:pt x="671947" y="1855389"/>
                  <a:pt x="669355" y="1854368"/>
                </a:cubicBezTo>
                <a:close/>
                <a:moveTo>
                  <a:pt x="603779" y="807328"/>
                </a:moveTo>
                <a:cubicBezTo>
                  <a:pt x="601267" y="802354"/>
                  <a:pt x="601267" y="799865"/>
                  <a:pt x="598758" y="799866"/>
                </a:cubicBezTo>
                <a:cubicBezTo>
                  <a:pt x="598757" y="804842"/>
                  <a:pt x="601267" y="804843"/>
                  <a:pt x="598757" y="807328"/>
                </a:cubicBezTo>
                <a:close/>
                <a:moveTo>
                  <a:pt x="628398" y="1142960"/>
                </a:moveTo>
                <a:cubicBezTo>
                  <a:pt x="628398" y="1142960"/>
                  <a:pt x="623562" y="1148142"/>
                  <a:pt x="628399" y="1150733"/>
                </a:cubicBezTo>
                <a:cubicBezTo>
                  <a:pt x="623562" y="1158505"/>
                  <a:pt x="623562" y="1145551"/>
                  <a:pt x="623562" y="1145551"/>
                </a:cubicBezTo>
                <a:cubicBezTo>
                  <a:pt x="623561" y="1142960"/>
                  <a:pt x="625978" y="1142961"/>
                  <a:pt x="628398" y="1142960"/>
                </a:cubicBezTo>
                <a:close/>
                <a:moveTo>
                  <a:pt x="608587" y="850673"/>
                </a:moveTo>
                <a:cubicBezTo>
                  <a:pt x="608737" y="851720"/>
                  <a:pt x="608586" y="853065"/>
                  <a:pt x="607982" y="854858"/>
                </a:cubicBezTo>
                <a:cubicBezTo>
                  <a:pt x="605566" y="852467"/>
                  <a:pt x="603145" y="852467"/>
                  <a:pt x="603145" y="845294"/>
                </a:cubicBezTo>
                <a:cubicBezTo>
                  <a:pt x="604960" y="847087"/>
                  <a:pt x="608133" y="847535"/>
                  <a:pt x="608587" y="850673"/>
                </a:cubicBezTo>
                <a:close/>
                <a:moveTo>
                  <a:pt x="676890" y="1853855"/>
                </a:moveTo>
                <a:lnTo>
                  <a:pt x="673788" y="1854066"/>
                </a:lnTo>
                <a:lnTo>
                  <a:pt x="674056" y="1849255"/>
                </a:lnTo>
                <a:cubicBezTo>
                  <a:pt x="669031" y="1849596"/>
                  <a:pt x="668869" y="1847210"/>
                  <a:pt x="664007" y="1849937"/>
                </a:cubicBezTo>
                <a:cubicBezTo>
                  <a:pt x="666033" y="1842609"/>
                  <a:pt x="656148" y="1845678"/>
                  <a:pt x="655824" y="1840906"/>
                </a:cubicBezTo>
                <a:cubicBezTo>
                  <a:pt x="663845" y="1847551"/>
                  <a:pt x="673406" y="1839712"/>
                  <a:pt x="676890" y="1853855"/>
                </a:cubicBezTo>
                <a:close/>
                <a:moveTo>
                  <a:pt x="653095" y="1495778"/>
                </a:moveTo>
                <a:cubicBezTo>
                  <a:pt x="644655" y="1496351"/>
                  <a:pt x="644655" y="1496351"/>
                  <a:pt x="644655" y="1496351"/>
                </a:cubicBezTo>
                <a:cubicBezTo>
                  <a:pt x="647305" y="1493771"/>
                  <a:pt x="644331" y="1491577"/>
                  <a:pt x="644331" y="1491577"/>
                </a:cubicBezTo>
                <a:cubicBezTo>
                  <a:pt x="647305" y="1493771"/>
                  <a:pt x="652770" y="1491003"/>
                  <a:pt x="653095" y="1495778"/>
                </a:cubicBezTo>
                <a:close/>
                <a:moveTo>
                  <a:pt x="601267" y="730213"/>
                </a:moveTo>
                <a:cubicBezTo>
                  <a:pt x="596245" y="735187"/>
                  <a:pt x="588706" y="732701"/>
                  <a:pt x="586192" y="737676"/>
                </a:cubicBezTo>
                <a:cubicBezTo>
                  <a:pt x="588706" y="740164"/>
                  <a:pt x="591219" y="737676"/>
                  <a:pt x="596245" y="740164"/>
                </a:cubicBezTo>
                <a:cubicBezTo>
                  <a:pt x="593732" y="732701"/>
                  <a:pt x="601267" y="735187"/>
                  <a:pt x="601267" y="730213"/>
                </a:cubicBezTo>
                <a:close/>
                <a:moveTo>
                  <a:pt x="618983" y="964184"/>
                </a:moveTo>
                <a:cubicBezTo>
                  <a:pt x="616264" y="969765"/>
                  <a:pt x="610826" y="961394"/>
                  <a:pt x="608107" y="966974"/>
                </a:cubicBezTo>
                <a:cubicBezTo>
                  <a:pt x="608107" y="964184"/>
                  <a:pt x="610147" y="962789"/>
                  <a:pt x="612525" y="962440"/>
                </a:cubicBezTo>
                <a:cubicBezTo>
                  <a:pt x="614904" y="962092"/>
                  <a:pt x="617623" y="962789"/>
                  <a:pt x="618983" y="964184"/>
                </a:cubicBezTo>
                <a:close/>
                <a:moveTo>
                  <a:pt x="664418" y="1627508"/>
                </a:moveTo>
                <a:lnTo>
                  <a:pt x="664418" y="1627508"/>
                </a:lnTo>
                <a:lnTo>
                  <a:pt x="664418" y="1627508"/>
                </a:lnTo>
                <a:close/>
                <a:moveTo>
                  <a:pt x="673312" y="1722111"/>
                </a:moveTo>
                <a:cubicBezTo>
                  <a:pt x="670901" y="1722275"/>
                  <a:pt x="671063" y="1724661"/>
                  <a:pt x="671225" y="1727046"/>
                </a:cubicBezTo>
                <a:cubicBezTo>
                  <a:pt x="666402" y="1727374"/>
                  <a:pt x="666078" y="1722603"/>
                  <a:pt x="663505" y="1720380"/>
                </a:cubicBezTo>
                <a:cubicBezTo>
                  <a:pt x="663343" y="1717994"/>
                  <a:pt x="670739" y="1719888"/>
                  <a:pt x="673312" y="1722111"/>
                </a:cubicBezTo>
                <a:close/>
                <a:moveTo>
                  <a:pt x="611593" y="801382"/>
                </a:moveTo>
                <a:cubicBezTo>
                  <a:pt x="611947" y="800488"/>
                  <a:pt x="611946" y="799244"/>
                  <a:pt x="611319" y="797377"/>
                </a:cubicBezTo>
                <a:cubicBezTo>
                  <a:pt x="601267" y="787429"/>
                  <a:pt x="593732" y="792403"/>
                  <a:pt x="581167" y="789915"/>
                </a:cubicBezTo>
                <a:cubicBezTo>
                  <a:pt x="581167" y="789915"/>
                  <a:pt x="581167" y="794892"/>
                  <a:pt x="581167" y="794892"/>
                </a:cubicBezTo>
                <a:cubicBezTo>
                  <a:pt x="576145" y="787429"/>
                  <a:pt x="566093" y="787429"/>
                  <a:pt x="561068" y="789915"/>
                </a:cubicBezTo>
                <a:cubicBezTo>
                  <a:pt x="558555" y="787429"/>
                  <a:pt x="556046" y="787429"/>
                  <a:pt x="558555" y="782452"/>
                </a:cubicBezTo>
                <a:cubicBezTo>
                  <a:pt x="558555" y="789915"/>
                  <a:pt x="563581" y="787429"/>
                  <a:pt x="563581" y="782453"/>
                </a:cubicBezTo>
                <a:lnTo>
                  <a:pt x="558555" y="782452"/>
                </a:lnTo>
                <a:cubicBezTo>
                  <a:pt x="553533" y="782453"/>
                  <a:pt x="558555" y="784941"/>
                  <a:pt x="556046" y="787429"/>
                </a:cubicBezTo>
                <a:cubicBezTo>
                  <a:pt x="551020" y="777478"/>
                  <a:pt x="563581" y="779964"/>
                  <a:pt x="563581" y="772502"/>
                </a:cubicBezTo>
                <a:cubicBezTo>
                  <a:pt x="566093" y="779964"/>
                  <a:pt x="566094" y="772502"/>
                  <a:pt x="568606" y="772502"/>
                </a:cubicBezTo>
                <a:cubicBezTo>
                  <a:pt x="571119" y="779964"/>
                  <a:pt x="576145" y="772502"/>
                  <a:pt x="581167" y="770016"/>
                </a:cubicBezTo>
                <a:cubicBezTo>
                  <a:pt x="578658" y="767527"/>
                  <a:pt x="576145" y="765039"/>
                  <a:pt x="573632" y="765040"/>
                </a:cubicBezTo>
                <a:cubicBezTo>
                  <a:pt x="571119" y="767528"/>
                  <a:pt x="576145" y="770016"/>
                  <a:pt x="573633" y="772502"/>
                </a:cubicBezTo>
                <a:cubicBezTo>
                  <a:pt x="568606" y="767528"/>
                  <a:pt x="566094" y="767528"/>
                  <a:pt x="561068" y="767528"/>
                </a:cubicBezTo>
                <a:cubicBezTo>
                  <a:pt x="563581" y="765040"/>
                  <a:pt x="566093" y="760065"/>
                  <a:pt x="563581" y="752600"/>
                </a:cubicBezTo>
                <a:cubicBezTo>
                  <a:pt x="561068" y="755089"/>
                  <a:pt x="561068" y="755089"/>
                  <a:pt x="558555" y="755089"/>
                </a:cubicBezTo>
                <a:cubicBezTo>
                  <a:pt x="558555" y="757577"/>
                  <a:pt x="558555" y="760065"/>
                  <a:pt x="556046" y="760065"/>
                </a:cubicBezTo>
                <a:cubicBezTo>
                  <a:pt x="556046" y="752600"/>
                  <a:pt x="553533" y="760065"/>
                  <a:pt x="548507" y="757577"/>
                </a:cubicBezTo>
                <a:cubicBezTo>
                  <a:pt x="553533" y="755089"/>
                  <a:pt x="548507" y="752600"/>
                  <a:pt x="545995" y="757577"/>
                </a:cubicBezTo>
                <a:cubicBezTo>
                  <a:pt x="551020" y="760065"/>
                  <a:pt x="556046" y="762551"/>
                  <a:pt x="558555" y="770016"/>
                </a:cubicBezTo>
                <a:cubicBezTo>
                  <a:pt x="553533" y="770016"/>
                  <a:pt x="551020" y="765040"/>
                  <a:pt x="548507" y="760065"/>
                </a:cubicBezTo>
                <a:cubicBezTo>
                  <a:pt x="548507" y="770016"/>
                  <a:pt x="538455" y="779964"/>
                  <a:pt x="530921" y="772502"/>
                </a:cubicBezTo>
                <a:cubicBezTo>
                  <a:pt x="530921" y="777478"/>
                  <a:pt x="533433" y="782453"/>
                  <a:pt x="538455" y="784941"/>
                </a:cubicBezTo>
                <a:cubicBezTo>
                  <a:pt x="543481" y="770016"/>
                  <a:pt x="553533" y="782453"/>
                  <a:pt x="556046" y="789915"/>
                </a:cubicBezTo>
                <a:cubicBezTo>
                  <a:pt x="551020" y="797378"/>
                  <a:pt x="548507" y="777478"/>
                  <a:pt x="543481" y="784941"/>
                </a:cubicBezTo>
                <a:cubicBezTo>
                  <a:pt x="548507" y="782453"/>
                  <a:pt x="548507" y="787429"/>
                  <a:pt x="548507" y="789915"/>
                </a:cubicBezTo>
                <a:cubicBezTo>
                  <a:pt x="540968" y="787429"/>
                  <a:pt x="545994" y="797378"/>
                  <a:pt x="538455" y="797377"/>
                </a:cubicBezTo>
                <a:cubicBezTo>
                  <a:pt x="535947" y="792403"/>
                  <a:pt x="535946" y="789915"/>
                  <a:pt x="533433" y="787429"/>
                </a:cubicBezTo>
                <a:cubicBezTo>
                  <a:pt x="533433" y="794892"/>
                  <a:pt x="530920" y="802354"/>
                  <a:pt x="525895" y="799866"/>
                </a:cubicBezTo>
                <a:cubicBezTo>
                  <a:pt x="525894" y="807328"/>
                  <a:pt x="525894" y="807328"/>
                  <a:pt x="525895" y="809817"/>
                </a:cubicBezTo>
                <a:cubicBezTo>
                  <a:pt x="525895" y="809817"/>
                  <a:pt x="520869" y="807328"/>
                  <a:pt x="520869" y="809816"/>
                </a:cubicBezTo>
                <a:cubicBezTo>
                  <a:pt x="523382" y="812305"/>
                  <a:pt x="520869" y="812305"/>
                  <a:pt x="520869" y="814793"/>
                </a:cubicBezTo>
                <a:cubicBezTo>
                  <a:pt x="525895" y="817279"/>
                  <a:pt x="525895" y="812305"/>
                  <a:pt x="528407" y="812305"/>
                </a:cubicBezTo>
                <a:cubicBezTo>
                  <a:pt x="528408" y="809817"/>
                  <a:pt x="528407" y="802354"/>
                  <a:pt x="530920" y="802354"/>
                </a:cubicBezTo>
                <a:cubicBezTo>
                  <a:pt x="533433" y="804843"/>
                  <a:pt x="530921" y="809816"/>
                  <a:pt x="530921" y="812304"/>
                </a:cubicBezTo>
                <a:cubicBezTo>
                  <a:pt x="533433" y="812304"/>
                  <a:pt x="533433" y="817278"/>
                  <a:pt x="535946" y="814793"/>
                </a:cubicBezTo>
                <a:cubicBezTo>
                  <a:pt x="535947" y="809817"/>
                  <a:pt x="533433" y="812304"/>
                  <a:pt x="533433" y="807328"/>
                </a:cubicBezTo>
                <a:cubicBezTo>
                  <a:pt x="535946" y="807328"/>
                  <a:pt x="535947" y="809817"/>
                  <a:pt x="538455" y="809816"/>
                </a:cubicBezTo>
                <a:cubicBezTo>
                  <a:pt x="540968" y="802354"/>
                  <a:pt x="533433" y="809816"/>
                  <a:pt x="533433" y="804843"/>
                </a:cubicBezTo>
                <a:cubicBezTo>
                  <a:pt x="538455" y="802354"/>
                  <a:pt x="545994" y="799866"/>
                  <a:pt x="545994" y="792404"/>
                </a:cubicBezTo>
                <a:cubicBezTo>
                  <a:pt x="545994" y="794892"/>
                  <a:pt x="548507" y="797377"/>
                  <a:pt x="548507" y="799866"/>
                </a:cubicBezTo>
                <a:cubicBezTo>
                  <a:pt x="545994" y="802354"/>
                  <a:pt x="543481" y="802354"/>
                  <a:pt x="540969" y="804843"/>
                </a:cubicBezTo>
                <a:cubicBezTo>
                  <a:pt x="540969" y="804843"/>
                  <a:pt x="540969" y="804843"/>
                  <a:pt x="540968" y="807328"/>
                </a:cubicBezTo>
                <a:cubicBezTo>
                  <a:pt x="540968" y="807328"/>
                  <a:pt x="543481" y="809817"/>
                  <a:pt x="543481" y="807328"/>
                </a:cubicBezTo>
                <a:cubicBezTo>
                  <a:pt x="543481" y="807328"/>
                  <a:pt x="548507" y="802354"/>
                  <a:pt x="548507" y="807328"/>
                </a:cubicBezTo>
                <a:cubicBezTo>
                  <a:pt x="545994" y="814793"/>
                  <a:pt x="538455" y="804842"/>
                  <a:pt x="538455" y="812304"/>
                </a:cubicBezTo>
                <a:cubicBezTo>
                  <a:pt x="543481" y="817279"/>
                  <a:pt x="548507" y="809816"/>
                  <a:pt x="553533" y="809817"/>
                </a:cubicBezTo>
                <a:cubicBezTo>
                  <a:pt x="558555" y="814793"/>
                  <a:pt x="558555" y="802354"/>
                  <a:pt x="561068" y="807328"/>
                </a:cubicBezTo>
                <a:cubicBezTo>
                  <a:pt x="561068" y="809817"/>
                  <a:pt x="558555" y="809816"/>
                  <a:pt x="558555" y="812305"/>
                </a:cubicBezTo>
                <a:cubicBezTo>
                  <a:pt x="563581" y="807328"/>
                  <a:pt x="566094" y="819767"/>
                  <a:pt x="566094" y="817279"/>
                </a:cubicBezTo>
                <a:cubicBezTo>
                  <a:pt x="568607" y="812304"/>
                  <a:pt x="561068" y="809817"/>
                  <a:pt x="563581" y="807328"/>
                </a:cubicBezTo>
                <a:cubicBezTo>
                  <a:pt x="568606" y="814793"/>
                  <a:pt x="573632" y="812305"/>
                  <a:pt x="576145" y="814793"/>
                </a:cubicBezTo>
                <a:cubicBezTo>
                  <a:pt x="578658" y="812305"/>
                  <a:pt x="576145" y="809816"/>
                  <a:pt x="578658" y="807328"/>
                </a:cubicBezTo>
                <a:cubicBezTo>
                  <a:pt x="578658" y="814793"/>
                  <a:pt x="586193" y="809816"/>
                  <a:pt x="588706" y="807328"/>
                </a:cubicBezTo>
                <a:cubicBezTo>
                  <a:pt x="583680" y="804843"/>
                  <a:pt x="581167" y="804843"/>
                  <a:pt x="581167" y="799866"/>
                </a:cubicBezTo>
                <a:cubicBezTo>
                  <a:pt x="588706" y="797378"/>
                  <a:pt x="591219" y="797378"/>
                  <a:pt x="593732" y="802354"/>
                </a:cubicBezTo>
                <a:cubicBezTo>
                  <a:pt x="596245" y="799866"/>
                  <a:pt x="591219" y="797378"/>
                  <a:pt x="593731" y="797377"/>
                </a:cubicBezTo>
                <a:cubicBezTo>
                  <a:pt x="598758" y="797378"/>
                  <a:pt x="596245" y="792404"/>
                  <a:pt x="601267" y="794891"/>
                </a:cubicBezTo>
                <a:cubicBezTo>
                  <a:pt x="598757" y="807328"/>
                  <a:pt x="606292" y="794892"/>
                  <a:pt x="608805" y="799866"/>
                </a:cubicBezTo>
                <a:cubicBezTo>
                  <a:pt x="608805" y="802354"/>
                  <a:pt x="601267" y="804843"/>
                  <a:pt x="606293" y="807328"/>
                </a:cubicBezTo>
                <a:cubicBezTo>
                  <a:pt x="606293" y="803597"/>
                  <a:pt x="610533" y="804065"/>
                  <a:pt x="611593" y="801382"/>
                </a:cubicBezTo>
                <a:close/>
                <a:moveTo>
                  <a:pt x="583812" y="388831"/>
                </a:moveTo>
                <a:cubicBezTo>
                  <a:pt x="583812" y="394211"/>
                  <a:pt x="578736" y="388831"/>
                  <a:pt x="578737" y="396901"/>
                </a:cubicBezTo>
                <a:cubicBezTo>
                  <a:pt x="571123" y="391522"/>
                  <a:pt x="566048" y="396902"/>
                  <a:pt x="558434" y="396902"/>
                </a:cubicBezTo>
                <a:cubicBezTo>
                  <a:pt x="560972" y="394211"/>
                  <a:pt x="560971" y="391522"/>
                  <a:pt x="560972" y="386141"/>
                </a:cubicBezTo>
                <a:cubicBezTo>
                  <a:pt x="571123" y="391522"/>
                  <a:pt x="573661" y="394211"/>
                  <a:pt x="583812" y="388831"/>
                </a:cubicBezTo>
                <a:close/>
                <a:moveTo>
                  <a:pt x="626350" y="1003888"/>
                </a:moveTo>
                <a:cubicBezTo>
                  <a:pt x="626234" y="1004944"/>
                  <a:pt x="625919" y="1005672"/>
                  <a:pt x="625455" y="1006158"/>
                </a:cubicBezTo>
                <a:lnTo>
                  <a:pt x="621232" y="1006826"/>
                </a:lnTo>
                <a:lnTo>
                  <a:pt x="618984" y="1009223"/>
                </a:lnTo>
                <a:cubicBezTo>
                  <a:pt x="618984" y="1008027"/>
                  <a:pt x="619588" y="1008027"/>
                  <a:pt x="620192" y="1007728"/>
                </a:cubicBezTo>
                <a:lnTo>
                  <a:pt x="620522" y="1006830"/>
                </a:lnTo>
                <a:lnTo>
                  <a:pt x="612211" y="1006831"/>
                </a:lnTo>
                <a:lnTo>
                  <a:pt x="612834" y="1008327"/>
                </a:lnTo>
                <a:cubicBezTo>
                  <a:pt x="613804" y="1008624"/>
                  <a:pt x="615099" y="1008027"/>
                  <a:pt x="616394" y="1006831"/>
                </a:cubicBezTo>
                <a:cubicBezTo>
                  <a:pt x="618984" y="1014006"/>
                  <a:pt x="611215" y="1009223"/>
                  <a:pt x="611215" y="1011615"/>
                </a:cubicBezTo>
                <a:cubicBezTo>
                  <a:pt x="611215" y="1011615"/>
                  <a:pt x="608626" y="1009222"/>
                  <a:pt x="608626" y="1006831"/>
                </a:cubicBezTo>
                <a:cubicBezTo>
                  <a:pt x="603447" y="1004440"/>
                  <a:pt x="606036" y="1014006"/>
                  <a:pt x="603447" y="1011615"/>
                </a:cubicBezTo>
                <a:cubicBezTo>
                  <a:pt x="600857" y="1006831"/>
                  <a:pt x="600857" y="1004440"/>
                  <a:pt x="603446" y="1002048"/>
                </a:cubicBezTo>
                <a:cubicBezTo>
                  <a:pt x="608626" y="1006831"/>
                  <a:pt x="608626" y="1002048"/>
                  <a:pt x="613805" y="999658"/>
                </a:cubicBezTo>
                <a:cubicBezTo>
                  <a:pt x="613805" y="1002048"/>
                  <a:pt x="611215" y="1002048"/>
                  <a:pt x="611215" y="1004440"/>
                </a:cubicBezTo>
                <a:lnTo>
                  <a:pt x="611801" y="1005848"/>
                </a:lnTo>
                <a:lnTo>
                  <a:pt x="616350" y="1002347"/>
                </a:lnTo>
                <a:lnTo>
                  <a:pt x="616825" y="1002215"/>
                </a:lnTo>
                <a:lnTo>
                  <a:pt x="616568" y="999656"/>
                </a:lnTo>
                <a:cubicBezTo>
                  <a:pt x="618984" y="1002048"/>
                  <a:pt x="618984" y="997265"/>
                  <a:pt x="621401" y="997265"/>
                </a:cubicBezTo>
                <a:lnTo>
                  <a:pt x="622080" y="1000759"/>
                </a:lnTo>
                <a:lnTo>
                  <a:pt x="626061" y="999657"/>
                </a:lnTo>
                <a:cubicBezTo>
                  <a:pt x="626385" y="1001450"/>
                  <a:pt x="626466" y="1002833"/>
                  <a:pt x="626350" y="1003888"/>
                </a:cubicBezTo>
                <a:close/>
                <a:moveTo>
                  <a:pt x="627962" y="1020953"/>
                </a:moveTo>
                <a:cubicBezTo>
                  <a:pt x="628277" y="1018776"/>
                  <a:pt x="627649" y="1016289"/>
                  <a:pt x="626392" y="1016289"/>
                </a:cubicBezTo>
                <a:cubicBezTo>
                  <a:pt x="628904" y="1021266"/>
                  <a:pt x="623879" y="1018777"/>
                  <a:pt x="623879" y="1023751"/>
                </a:cubicBezTo>
                <a:cubicBezTo>
                  <a:pt x="626392" y="1024995"/>
                  <a:pt x="627648" y="1023130"/>
                  <a:pt x="627962" y="1020953"/>
                </a:cubicBezTo>
                <a:close/>
                <a:moveTo>
                  <a:pt x="608805" y="737676"/>
                </a:moveTo>
                <a:cubicBezTo>
                  <a:pt x="608805" y="727725"/>
                  <a:pt x="601267" y="737676"/>
                  <a:pt x="598757" y="740163"/>
                </a:cubicBezTo>
                <a:cubicBezTo>
                  <a:pt x="603780" y="740163"/>
                  <a:pt x="603780" y="740163"/>
                  <a:pt x="608805" y="737676"/>
                </a:cubicBezTo>
                <a:close/>
                <a:moveTo>
                  <a:pt x="669419" y="1627168"/>
                </a:moveTo>
                <a:cubicBezTo>
                  <a:pt x="668253" y="1628503"/>
                  <a:pt x="668253" y="1628503"/>
                  <a:pt x="667920" y="1628212"/>
                </a:cubicBezTo>
                <a:lnTo>
                  <a:pt x="664418" y="1627508"/>
                </a:lnTo>
                <a:close/>
                <a:moveTo>
                  <a:pt x="621273" y="902174"/>
                </a:moveTo>
                <a:cubicBezTo>
                  <a:pt x="616095" y="909859"/>
                  <a:pt x="610916" y="902174"/>
                  <a:pt x="603149" y="902173"/>
                </a:cubicBezTo>
                <a:cubicBezTo>
                  <a:pt x="605737" y="897050"/>
                  <a:pt x="610915" y="899611"/>
                  <a:pt x="608328" y="891926"/>
                </a:cubicBezTo>
                <a:cubicBezTo>
                  <a:pt x="610916" y="891926"/>
                  <a:pt x="608328" y="897050"/>
                  <a:pt x="610915" y="899611"/>
                </a:cubicBezTo>
                <a:cubicBezTo>
                  <a:pt x="616095" y="899612"/>
                  <a:pt x="616095" y="902174"/>
                  <a:pt x="621273" y="902174"/>
                </a:cubicBezTo>
                <a:close/>
                <a:moveTo>
                  <a:pt x="686777" y="1850787"/>
                </a:moveTo>
                <a:cubicBezTo>
                  <a:pt x="684264" y="1850958"/>
                  <a:pt x="684426" y="1853343"/>
                  <a:pt x="684588" y="1855732"/>
                </a:cubicBezTo>
                <a:cubicBezTo>
                  <a:pt x="679402" y="1853684"/>
                  <a:pt x="684750" y="1858117"/>
                  <a:pt x="682239" y="1858288"/>
                </a:cubicBezTo>
                <a:cubicBezTo>
                  <a:pt x="679565" y="1856073"/>
                  <a:pt x="679402" y="1853684"/>
                  <a:pt x="679402" y="1853684"/>
                </a:cubicBezTo>
                <a:lnTo>
                  <a:pt x="676890" y="1853855"/>
                </a:lnTo>
                <a:cubicBezTo>
                  <a:pt x="681915" y="1853514"/>
                  <a:pt x="683778" y="1843801"/>
                  <a:pt x="686777" y="1850787"/>
                </a:cubicBezTo>
                <a:close/>
                <a:moveTo>
                  <a:pt x="620654" y="872869"/>
                </a:moveTo>
                <a:lnTo>
                  <a:pt x="620349" y="873368"/>
                </a:lnTo>
                <a:lnTo>
                  <a:pt x="620051" y="873096"/>
                </a:lnTo>
                <a:close/>
                <a:moveTo>
                  <a:pt x="677616" y="1691857"/>
                </a:moveTo>
                <a:cubicBezTo>
                  <a:pt x="676792" y="1693112"/>
                  <a:pt x="673941" y="1695703"/>
                  <a:pt x="671773" y="1699445"/>
                </a:cubicBezTo>
                <a:cubicBezTo>
                  <a:pt x="671287" y="1692287"/>
                  <a:pt x="671287" y="1692287"/>
                  <a:pt x="671287" y="1692287"/>
                </a:cubicBezTo>
                <a:cubicBezTo>
                  <a:pt x="677234" y="1690684"/>
                  <a:pt x="678439" y="1690603"/>
                  <a:pt x="677616" y="1691857"/>
                </a:cubicBezTo>
                <a:close/>
                <a:moveTo>
                  <a:pt x="660705" y="1433162"/>
                </a:moveTo>
                <a:cubicBezTo>
                  <a:pt x="660979" y="1437186"/>
                  <a:pt x="659353" y="1439993"/>
                  <a:pt x="657635" y="1441458"/>
                </a:cubicBezTo>
                <a:cubicBezTo>
                  <a:pt x="655917" y="1442923"/>
                  <a:pt x="654109" y="1443046"/>
                  <a:pt x="654018" y="1441704"/>
                </a:cubicBezTo>
                <a:cubicBezTo>
                  <a:pt x="653654" y="1436337"/>
                  <a:pt x="658294" y="1433326"/>
                  <a:pt x="660705" y="1433162"/>
                </a:cubicBezTo>
                <a:close/>
                <a:moveTo>
                  <a:pt x="692409" y="1898045"/>
                </a:moveTo>
                <a:cubicBezTo>
                  <a:pt x="690179" y="1900893"/>
                  <a:pt x="687585" y="1898373"/>
                  <a:pt x="685356" y="1901221"/>
                </a:cubicBezTo>
                <a:cubicBezTo>
                  <a:pt x="684809" y="1893167"/>
                  <a:pt x="691862" y="1889991"/>
                  <a:pt x="692409" y="1898045"/>
                </a:cubicBezTo>
                <a:close/>
                <a:moveTo>
                  <a:pt x="593279" y="426794"/>
                </a:moveTo>
                <a:cubicBezTo>
                  <a:pt x="595896" y="429186"/>
                  <a:pt x="585423" y="426794"/>
                  <a:pt x="582803" y="429186"/>
                </a:cubicBezTo>
                <a:cubicBezTo>
                  <a:pt x="580187" y="426794"/>
                  <a:pt x="590659" y="426795"/>
                  <a:pt x="593279" y="426794"/>
                </a:cubicBezTo>
                <a:close/>
                <a:moveTo>
                  <a:pt x="623879" y="869519"/>
                </a:moveTo>
                <a:cubicBezTo>
                  <a:pt x="625135" y="869519"/>
                  <a:pt x="624508" y="870763"/>
                  <a:pt x="622939" y="872006"/>
                </a:cubicBezTo>
                <a:lnTo>
                  <a:pt x="620654" y="872869"/>
                </a:lnTo>
                <a:lnTo>
                  <a:pt x="621369" y="871697"/>
                </a:lnTo>
                <a:cubicBezTo>
                  <a:pt x="621997" y="870142"/>
                  <a:pt x="622624" y="868276"/>
                  <a:pt x="623879" y="869519"/>
                </a:cubicBezTo>
                <a:close/>
                <a:moveTo>
                  <a:pt x="653125" y="1293304"/>
                </a:moveTo>
                <a:lnTo>
                  <a:pt x="652481" y="1295088"/>
                </a:lnTo>
                <a:cubicBezTo>
                  <a:pt x="651833" y="1297355"/>
                  <a:pt x="651186" y="1300593"/>
                  <a:pt x="651186" y="1303185"/>
                </a:cubicBezTo>
                <a:cubicBezTo>
                  <a:pt x="648598" y="1300593"/>
                  <a:pt x="651185" y="1295412"/>
                  <a:pt x="643419" y="1295412"/>
                </a:cubicBezTo>
                <a:cubicBezTo>
                  <a:pt x="643419" y="1303184"/>
                  <a:pt x="643419" y="1300593"/>
                  <a:pt x="638240" y="1300594"/>
                </a:cubicBezTo>
                <a:cubicBezTo>
                  <a:pt x="638240" y="1295412"/>
                  <a:pt x="638240" y="1295412"/>
                  <a:pt x="635649" y="1295412"/>
                </a:cubicBezTo>
                <a:cubicBezTo>
                  <a:pt x="635649" y="1287639"/>
                  <a:pt x="646007" y="1300594"/>
                  <a:pt x="643419" y="1287639"/>
                </a:cubicBezTo>
                <a:cubicBezTo>
                  <a:pt x="645360" y="1289582"/>
                  <a:pt x="648758" y="1294440"/>
                  <a:pt x="651430" y="1294562"/>
                </a:cubicBezTo>
                <a:close/>
                <a:moveTo>
                  <a:pt x="603149" y="548757"/>
                </a:moveTo>
                <a:cubicBezTo>
                  <a:pt x="600729" y="553540"/>
                  <a:pt x="598312" y="553540"/>
                  <a:pt x="595895" y="553540"/>
                </a:cubicBezTo>
                <a:cubicBezTo>
                  <a:pt x="595895" y="548757"/>
                  <a:pt x="600728" y="548757"/>
                  <a:pt x="603149" y="548757"/>
                </a:cubicBezTo>
                <a:close/>
                <a:moveTo>
                  <a:pt x="653777" y="1292821"/>
                </a:moveTo>
                <a:lnTo>
                  <a:pt x="653125" y="1293304"/>
                </a:lnTo>
                <a:lnTo>
                  <a:pt x="653373" y="1292618"/>
                </a:lnTo>
                <a:cubicBezTo>
                  <a:pt x="653616" y="1292174"/>
                  <a:pt x="653777" y="1292173"/>
                  <a:pt x="653777" y="1292821"/>
                </a:cubicBezTo>
                <a:close/>
                <a:moveTo>
                  <a:pt x="625857" y="851921"/>
                </a:moveTo>
                <a:lnTo>
                  <a:pt x="623881" y="851795"/>
                </a:lnTo>
                <a:cubicBezTo>
                  <a:pt x="620112" y="852106"/>
                  <a:pt x="616344" y="853349"/>
                  <a:pt x="613831" y="854594"/>
                </a:cubicBezTo>
                <a:cubicBezTo>
                  <a:pt x="615087" y="850862"/>
                  <a:pt x="616973" y="849619"/>
                  <a:pt x="619171" y="849619"/>
                </a:cubicBezTo>
                <a:close/>
                <a:moveTo>
                  <a:pt x="635903" y="996667"/>
                </a:moveTo>
                <a:cubicBezTo>
                  <a:pt x="635903" y="1002047"/>
                  <a:pt x="633485" y="999357"/>
                  <a:pt x="633485" y="996666"/>
                </a:cubicBezTo>
                <a:cubicBezTo>
                  <a:pt x="631069" y="996667"/>
                  <a:pt x="631069" y="999357"/>
                  <a:pt x="631069" y="999357"/>
                </a:cubicBezTo>
                <a:cubicBezTo>
                  <a:pt x="628653" y="999357"/>
                  <a:pt x="631069" y="996667"/>
                  <a:pt x="628652" y="996666"/>
                </a:cubicBezTo>
                <a:cubicBezTo>
                  <a:pt x="628652" y="993977"/>
                  <a:pt x="629861" y="993977"/>
                  <a:pt x="631371" y="994650"/>
                </a:cubicBezTo>
                <a:cubicBezTo>
                  <a:pt x="632881" y="995321"/>
                  <a:pt x="634695" y="996666"/>
                  <a:pt x="635903" y="996667"/>
                </a:cubicBezTo>
                <a:close/>
                <a:moveTo>
                  <a:pt x="626392" y="852105"/>
                </a:moveTo>
                <a:lnTo>
                  <a:pt x="625857" y="851921"/>
                </a:lnTo>
                <a:lnTo>
                  <a:pt x="626330" y="851951"/>
                </a:lnTo>
                <a:close/>
                <a:moveTo>
                  <a:pt x="623879" y="792403"/>
                </a:moveTo>
                <a:cubicBezTo>
                  <a:pt x="618857" y="794892"/>
                  <a:pt x="618857" y="792403"/>
                  <a:pt x="613831" y="792404"/>
                </a:cubicBezTo>
                <a:cubicBezTo>
                  <a:pt x="613831" y="797377"/>
                  <a:pt x="613831" y="799866"/>
                  <a:pt x="613831" y="804843"/>
                </a:cubicBezTo>
                <a:cubicBezTo>
                  <a:pt x="613831" y="804843"/>
                  <a:pt x="613831" y="804843"/>
                  <a:pt x="621370" y="804843"/>
                </a:cubicBezTo>
                <a:cubicBezTo>
                  <a:pt x="621370" y="799866"/>
                  <a:pt x="623879" y="799866"/>
                  <a:pt x="623879" y="792403"/>
                </a:cubicBezTo>
                <a:close/>
                <a:moveTo>
                  <a:pt x="611041" y="543675"/>
                </a:moveTo>
                <a:cubicBezTo>
                  <a:pt x="610701" y="545188"/>
                  <a:pt x="607982" y="543675"/>
                  <a:pt x="607982" y="543675"/>
                </a:cubicBezTo>
                <a:cubicBezTo>
                  <a:pt x="605566" y="543675"/>
                  <a:pt x="605566" y="540986"/>
                  <a:pt x="605565" y="535605"/>
                </a:cubicBezTo>
                <a:cubicBezTo>
                  <a:pt x="607982" y="538295"/>
                  <a:pt x="607983" y="540985"/>
                  <a:pt x="607983" y="540985"/>
                </a:cubicBezTo>
                <a:cubicBezTo>
                  <a:pt x="607983" y="540985"/>
                  <a:pt x="610399" y="540985"/>
                  <a:pt x="610399" y="540985"/>
                </a:cubicBezTo>
                <a:cubicBezTo>
                  <a:pt x="611003" y="542331"/>
                  <a:pt x="611154" y="543171"/>
                  <a:pt x="611041" y="543675"/>
                </a:cubicBezTo>
                <a:close/>
                <a:moveTo>
                  <a:pt x="684339" y="1599119"/>
                </a:moveTo>
                <a:cubicBezTo>
                  <a:pt x="684339" y="1599119"/>
                  <a:pt x="681446" y="1601114"/>
                  <a:pt x="678794" y="1602192"/>
                </a:cubicBezTo>
                <a:cubicBezTo>
                  <a:pt x="676141" y="1603272"/>
                  <a:pt x="673730" y="1603435"/>
                  <a:pt x="674692" y="1599774"/>
                </a:cubicBezTo>
                <a:cubicBezTo>
                  <a:pt x="677428" y="1604383"/>
                  <a:pt x="681765" y="1596897"/>
                  <a:pt x="684339" y="1599119"/>
                </a:cubicBezTo>
                <a:close/>
                <a:moveTo>
                  <a:pt x="688621" y="1650974"/>
                </a:moveTo>
                <a:cubicBezTo>
                  <a:pt x="688112" y="1643476"/>
                  <a:pt x="680440" y="1641486"/>
                  <a:pt x="680780" y="1646485"/>
                </a:cubicBezTo>
                <a:cubicBezTo>
                  <a:pt x="678788" y="1654153"/>
                  <a:pt x="686120" y="1651144"/>
                  <a:pt x="688621" y="1650974"/>
                </a:cubicBezTo>
                <a:close/>
                <a:moveTo>
                  <a:pt x="646491" y="1021265"/>
                </a:moveTo>
                <a:cubicBezTo>
                  <a:pt x="646492" y="1018777"/>
                  <a:pt x="643979" y="1016288"/>
                  <a:pt x="643979" y="1013801"/>
                </a:cubicBezTo>
                <a:cubicBezTo>
                  <a:pt x="636443" y="1016288"/>
                  <a:pt x="638957" y="1018777"/>
                  <a:pt x="631418" y="1018777"/>
                </a:cubicBezTo>
                <a:cubicBezTo>
                  <a:pt x="633931" y="1018777"/>
                  <a:pt x="633931" y="1016289"/>
                  <a:pt x="633931" y="1013800"/>
                </a:cubicBezTo>
                <a:cubicBezTo>
                  <a:pt x="628904" y="1013801"/>
                  <a:pt x="628905" y="1018777"/>
                  <a:pt x="628904" y="1023751"/>
                </a:cubicBezTo>
                <a:cubicBezTo>
                  <a:pt x="636444" y="1028728"/>
                  <a:pt x="641469" y="1018777"/>
                  <a:pt x="646491" y="1021265"/>
                </a:cubicBezTo>
                <a:close/>
                <a:moveTo>
                  <a:pt x="643154" y="956611"/>
                </a:moveTo>
                <a:cubicBezTo>
                  <a:pt x="640736" y="956611"/>
                  <a:pt x="640736" y="954220"/>
                  <a:pt x="638318" y="954220"/>
                </a:cubicBezTo>
                <a:cubicBezTo>
                  <a:pt x="637111" y="951828"/>
                  <a:pt x="638318" y="951230"/>
                  <a:pt x="639829" y="951828"/>
                </a:cubicBezTo>
                <a:cubicBezTo>
                  <a:pt x="641340" y="952426"/>
                  <a:pt x="643154" y="954219"/>
                  <a:pt x="643154" y="956611"/>
                </a:cubicBezTo>
                <a:close/>
                <a:moveTo>
                  <a:pt x="605566" y="392119"/>
                </a:moveTo>
                <a:cubicBezTo>
                  <a:pt x="603145" y="392119"/>
                  <a:pt x="600729" y="392119"/>
                  <a:pt x="598312" y="392119"/>
                </a:cubicBezTo>
                <a:cubicBezTo>
                  <a:pt x="598312" y="389329"/>
                  <a:pt x="600127" y="387237"/>
                  <a:pt x="601937" y="386888"/>
                </a:cubicBezTo>
                <a:cubicBezTo>
                  <a:pt x="603752" y="386539"/>
                  <a:pt x="605565" y="387934"/>
                  <a:pt x="605566" y="392119"/>
                </a:cubicBezTo>
                <a:close/>
                <a:moveTo>
                  <a:pt x="638373" y="872151"/>
                </a:moveTo>
                <a:lnTo>
                  <a:pt x="638132" y="872356"/>
                </a:lnTo>
                <a:cubicBezTo>
                  <a:pt x="635187" y="875738"/>
                  <a:pt x="633302" y="879470"/>
                  <a:pt x="631418" y="872007"/>
                </a:cubicBezTo>
                <a:cubicBezTo>
                  <a:pt x="632675" y="872006"/>
                  <a:pt x="633931" y="872628"/>
                  <a:pt x="635187" y="872940"/>
                </a:cubicBezTo>
                <a:close/>
                <a:moveTo>
                  <a:pt x="638957" y="872007"/>
                </a:moveTo>
                <a:lnTo>
                  <a:pt x="638373" y="872151"/>
                </a:lnTo>
                <a:lnTo>
                  <a:pt x="638785" y="871801"/>
                </a:lnTo>
                <a:close/>
                <a:moveTo>
                  <a:pt x="633931" y="792403"/>
                </a:moveTo>
                <a:cubicBezTo>
                  <a:pt x="631418" y="789915"/>
                  <a:pt x="628905" y="789915"/>
                  <a:pt x="626392" y="792403"/>
                </a:cubicBezTo>
                <a:cubicBezTo>
                  <a:pt x="628905" y="792403"/>
                  <a:pt x="626392" y="797377"/>
                  <a:pt x="628905" y="797377"/>
                </a:cubicBezTo>
                <a:cubicBezTo>
                  <a:pt x="628905" y="792403"/>
                  <a:pt x="633931" y="799865"/>
                  <a:pt x="633931" y="792403"/>
                </a:cubicBezTo>
                <a:close/>
                <a:moveTo>
                  <a:pt x="659056" y="1155597"/>
                </a:moveTo>
                <a:cubicBezTo>
                  <a:pt x="654030" y="1153109"/>
                  <a:pt x="654030" y="1163060"/>
                  <a:pt x="659056" y="1163059"/>
                </a:cubicBezTo>
                <a:cubicBezTo>
                  <a:pt x="659056" y="1163059"/>
                  <a:pt x="659056" y="1163059"/>
                  <a:pt x="659056" y="1155597"/>
                </a:cubicBezTo>
                <a:close/>
                <a:moveTo>
                  <a:pt x="638957" y="849620"/>
                </a:moveTo>
                <a:cubicBezTo>
                  <a:pt x="638956" y="844643"/>
                  <a:pt x="638957" y="842154"/>
                  <a:pt x="636443" y="842154"/>
                </a:cubicBezTo>
                <a:cubicBezTo>
                  <a:pt x="635187" y="843399"/>
                  <a:pt x="635815" y="844643"/>
                  <a:pt x="636130" y="845887"/>
                </a:cubicBezTo>
                <a:lnTo>
                  <a:pt x="633931" y="849620"/>
                </a:lnTo>
                <a:lnTo>
                  <a:pt x="631732" y="846820"/>
                </a:lnTo>
                <a:cubicBezTo>
                  <a:pt x="630790" y="847131"/>
                  <a:pt x="630162" y="848376"/>
                  <a:pt x="631418" y="849619"/>
                </a:cubicBezTo>
                <a:lnTo>
                  <a:pt x="633931" y="849620"/>
                </a:lnTo>
                <a:close/>
                <a:moveTo>
                  <a:pt x="689151" y="1580816"/>
                </a:moveTo>
                <a:cubicBezTo>
                  <a:pt x="687744" y="1580911"/>
                  <a:pt x="685756" y="1582843"/>
                  <a:pt x="684059" y="1583857"/>
                </a:cubicBezTo>
                <a:cubicBezTo>
                  <a:pt x="682361" y="1584872"/>
                  <a:pt x="680954" y="1584967"/>
                  <a:pt x="680712" y="1581389"/>
                </a:cubicBezTo>
                <a:cubicBezTo>
                  <a:pt x="680712" y="1581389"/>
                  <a:pt x="680712" y="1581389"/>
                  <a:pt x="680550" y="1579002"/>
                </a:cubicBezTo>
                <a:cubicBezTo>
                  <a:pt x="686500" y="1583392"/>
                  <a:pt x="686014" y="1576234"/>
                  <a:pt x="689151" y="1580816"/>
                </a:cubicBezTo>
                <a:close/>
                <a:moveTo>
                  <a:pt x="691715" y="1618542"/>
                </a:moveTo>
                <a:cubicBezTo>
                  <a:pt x="687107" y="1626495"/>
                  <a:pt x="680949" y="1611633"/>
                  <a:pt x="673780" y="1619760"/>
                </a:cubicBezTo>
                <a:cubicBezTo>
                  <a:pt x="674124" y="1624830"/>
                  <a:pt x="678559" y="1614343"/>
                  <a:pt x="679075" y="1621948"/>
                </a:cubicBezTo>
                <a:cubicBezTo>
                  <a:pt x="677795" y="1622035"/>
                  <a:pt x="675916" y="1622798"/>
                  <a:pt x="674316" y="1622907"/>
                </a:cubicBezTo>
                <a:cubicBezTo>
                  <a:pt x="672714" y="1623016"/>
                  <a:pt x="671390" y="1622470"/>
                  <a:pt x="671218" y="1619934"/>
                </a:cubicBezTo>
                <a:cubicBezTo>
                  <a:pt x="675481" y="1606911"/>
                  <a:pt x="686591" y="1618890"/>
                  <a:pt x="691715" y="1618542"/>
                </a:cubicBezTo>
                <a:close/>
                <a:moveTo>
                  <a:pt x="670908" y="1311423"/>
                </a:moveTo>
                <a:cubicBezTo>
                  <a:pt x="670285" y="1312663"/>
                  <a:pt x="668960" y="1313952"/>
                  <a:pt x="667634" y="1315240"/>
                </a:cubicBezTo>
                <a:cubicBezTo>
                  <a:pt x="667472" y="1312854"/>
                  <a:pt x="664659" y="1313045"/>
                  <a:pt x="664497" y="1310660"/>
                </a:cubicBezTo>
                <a:cubicBezTo>
                  <a:pt x="667310" y="1310469"/>
                  <a:pt x="667148" y="1308083"/>
                  <a:pt x="669961" y="1307892"/>
                </a:cubicBezTo>
                <a:cubicBezTo>
                  <a:pt x="671449" y="1308990"/>
                  <a:pt x="671530" y="1310182"/>
                  <a:pt x="670908" y="1311423"/>
                </a:cubicBezTo>
                <a:close/>
                <a:moveTo>
                  <a:pt x="643832" y="909430"/>
                </a:moveTo>
                <a:cubicBezTo>
                  <a:pt x="643832" y="899546"/>
                  <a:pt x="633802" y="902017"/>
                  <a:pt x="633802" y="909430"/>
                </a:cubicBezTo>
                <a:cubicBezTo>
                  <a:pt x="638817" y="906959"/>
                  <a:pt x="636309" y="906959"/>
                  <a:pt x="643832" y="909430"/>
                </a:cubicBezTo>
                <a:close/>
                <a:moveTo>
                  <a:pt x="700507" y="1712324"/>
                </a:moveTo>
                <a:cubicBezTo>
                  <a:pt x="700765" y="1716127"/>
                  <a:pt x="697714" y="1719517"/>
                  <a:pt x="694230" y="1721345"/>
                </a:cubicBezTo>
                <a:cubicBezTo>
                  <a:pt x="690746" y="1723174"/>
                  <a:pt x="686827" y="1723440"/>
                  <a:pt x="685349" y="1720994"/>
                </a:cubicBezTo>
                <a:cubicBezTo>
                  <a:pt x="687961" y="1720816"/>
                  <a:pt x="690574" y="1720639"/>
                  <a:pt x="690229" y="1715569"/>
                </a:cubicBezTo>
                <a:cubicBezTo>
                  <a:pt x="693186" y="1720461"/>
                  <a:pt x="697378" y="1704896"/>
                  <a:pt x="700507" y="1712324"/>
                </a:cubicBezTo>
                <a:close/>
                <a:moveTo>
                  <a:pt x="683464" y="1429404"/>
                </a:moveTo>
                <a:cubicBezTo>
                  <a:pt x="683801" y="1434358"/>
                  <a:pt x="681296" y="1434529"/>
                  <a:pt x="684137" y="1439313"/>
                </a:cubicBezTo>
                <a:cubicBezTo>
                  <a:pt x="678961" y="1437176"/>
                  <a:pt x="679466" y="1444609"/>
                  <a:pt x="676962" y="1444778"/>
                </a:cubicBezTo>
                <a:cubicBezTo>
                  <a:pt x="679466" y="1444609"/>
                  <a:pt x="679466" y="1444609"/>
                  <a:pt x="679466" y="1444609"/>
                </a:cubicBezTo>
                <a:cubicBezTo>
                  <a:pt x="679971" y="1452043"/>
                  <a:pt x="679971" y="1452043"/>
                  <a:pt x="679971" y="1452043"/>
                </a:cubicBezTo>
                <a:cubicBezTo>
                  <a:pt x="674794" y="1449903"/>
                  <a:pt x="670291" y="1457678"/>
                  <a:pt x="667618" y="1455371"/>
                </a:cubicBezTo>
                <a:cubicBezTo>
                  <a:pt x="669786" y="1450243"/>
                  <a:pt x="674962" y="1452383"/>
                  <a:pt x="677299" y="1449733"/>
                </a:cubicBezTo>
                <a:cubicBezTo>
                  <a:pt x="674121" y="1439994"/>
                  <a:pt x="661432" y="1438367"/>
                  <a:pt x="659601" y="1448446"/>
                </a:cubicBezTo>
                <a:cubicBezTo>
                  <a:pt x="662273" y="1450754"/>
                  <a:pt x="661937" y="1445799"/>
                  <a:pt x="664441" y="1445629"/>
                </a:cubicBezTo>
                <a:cubicBezTo>
                  <a:pt x="664946" y="1453064"/>
                  <a:pt x="652425" y="1453914"/>
                  <a:pt x="651920" y="1446479"/>
                </a:cubicBezTo>
                <a:cubicBezTo>
                  <a:pt x="659433" y="1445969"/>
                  <a:pt x="661432" y="1438367"/>
                  <a:pt x="666104" y="1433069"/>
                </a:cubicBezTo>
                <a:cubicBezTo>
                  <a:pt x="666272" y="1435549"/>
                  <a:pt x="666440" y="1438026"/>
                  <a:pt x="666440" y="1438026"/>
                </a:cubicBezTo>
                <a:cubicBezTo>
                  <a:pt x="665767" y="1428114"/>
                  <a:pt x="671448" y="1437686"/>
                  <a:pt x="673448" y="1430085"/>
                </a:cubicBezTo>
                <a:cubicBezTo>
                  <a:pt x="671112" y="1432729"/>
                  <a:pt x="670607" y="1425297"/>
                  <a:pt x="673111" y="1425127"/>
                </a:cubicBezTo>
                <a:cubicBezTo>
                  <a:pt x="673448" y="1430085"/>
                  <a:pt x="675952" y="1429914"/>
                  <a:pt x="676120" y="1432389"/>
                </a:cubicBezTo>
                <a:cubicBezTo>
                  <a:pt x="673616" y="1432559"/>
                  <a:pt x="673953" y="1437517"/>
                  <a:pt x="673953" y="1437517"/>
                </a:cubicBezTo>
                <a:cubicBezTo>
                  <a:pt x="676457" y="1437346"/>
                  <a:pt x="676625" y="1439824"/>
                  <a:pt x="676793" y="1442301"/>
                </a:cubicBezTo>
                <a:cubicBezTo>
                  <a:pt x="678793" y="1434699"/>
                  <a:pt x="678624" y="1432219"/>
                  <a:pt x="683464" y="1429404"/>
                </a:cubicBezTo>
                <a:close/>
                <a:moveTo>
                  <a:pt x="654029" y="949437"/>
                </a:moveTo>
                <a:cubicBezTo>
                  <a:pt x="654029" y="954219"/>
                  <a:pt x="648591" y="954219"/>
                  <a:pt x="648591" y="959002"/>
                </a:cubicBezTo>
                <a:cubicBezTo>
                  <a:pt x="645872" y="954219"/>
                  <a:pt x="645872" y="947045"/>
                  <a:pt x="643153" y="939872"/>
                </a:cubicBezTo>
                <a:cubicBezTo>
                  <a:pt x="648590" y="942262"/>
                  <a:pt x="645872" y="954219"/>
                  <a:pt x="654029" y="949437"/>
                </a:cubicBezTo>
                <a:close/>
                <a:moveTo>
                  <a:pt x="626111" y="533212"/>
                </a:moveTo>
                <a:cubicBezTo>
                  <a:pt x="626111" y="535603"/>
                  <a:pt x="620793" y="533212"/>
                  <a:pt x="620793" y="537995"/>
                </a:cubicBezTo>
                <a:cubicBezTo>
                  <a:pt x="620793" y="535603"/>
                  <a:pt x="618133" y="533212"/>
                  <a:pt x="615474" y="530821"/>
                </a:cubicBezTo>
                <a:cubicBezTo>
                  <a:pt x="615474" y="530821"/>
                  <a:pt x="615474" y="533212"/>
                  <a:pt x="615474" y="535603"/>
                </a:cubicBezTo>
                <a:cubicBezTo>
                  <a:pt x="612815" y="533212"/>
                  <a:pt x="612816" y="528429"/>
                  <a:pt x="612816" y="526038"/>
                </a:cubicBezTo>
                <a:cubicBezTo>
                  <a:pt x="618133" y="528429"/>
                  <a:pt x="620793" y="533212"/>
                  <a:pt x="626111" y="533212"/>
                </a:cubicBezTo>
                <a:close/>
                <a:moveTo>
                  <a:pt x="669104" y="1160571"/>
                </a:moveTo>
                <a:cubicBezTo>
                  <a:pt x="664082" y="1160571"/>
                  <a:pt x="664082" y="1165545"/>
                  <a:pt x="661569" y="1160571"/>
                </a:cubicBezTo>
                <a:cubicBezTo>
                  <a:pt x="661569" y="1168033"/>
                  <a:pt x="664082" y="1168033"/>
                  <a:pt x="669104" y="1168033"/>
                </a:cubicBezTo>
                <a:cubicBezTo>
                  <a:pt x="669104" y="1163060"/>
                  <a:pt x="666591" y="1165545"/>
                  <a:pt x="669104" y="1160571"/>
                </a:cubicBezTo>
                <a:close/>
                <a:moveTo>
                  <a:pt x="697130" y="1555620"/>
                </a:moveTo>
                <a:cubicBezTo>
                  <a:pt x="693203" y="1553960"/>
                  <a:pt x="681315" y="1561509"/>
                  <a:pt x="677386" y="1559850"/>
                </a:cubicBezTo>
                <a:cubicBezTo>
                  <a:pt x="676077" y="1559296"/>
                  <a:pt x="675652" y="1557721"/>
                  <a:pt x="676701" y="1554439"/>
                </a:cubicBezTo>
                <a:cubicBezTo>
                  <a:pt x="684123" y="1551367"/>
                  <a:pt x="689013" y="1548467"/>
                  <a:pt x="697130" y="1555620"/>
                </a:cubicBezTo>
                <a:close/>
                <a:moveTo>
                  <a:pt x="657183" y="964059"/>
                </a:moveTo>
                <a:lnTo>
                  <a:pt x="656748" y="963337"/>
                </a:lnTo>
                <a:cubicBezTo>
                  <a:pt x="656446" y="962376"/>
                  <a:pt x="656446" y="961736"/>
                  <a:pt x="656446" y="961736"/>
                </a:cubicBezTo>
                <a:close/>
                <a:moveTo>
                  <a:pt x="653902" y="896708"/>
                </a:moveTo>
                <a:cubicBezTo>
                  <a:pt x="653903" y="899099"/>
                  <a:pt x="651485" y="899099"/>
                  <a:pt x="649069" y="896708"/>
                </a:cubicBezTo>
                <a:cubicBezTo>
                  <a:pt x="649069" y="894317"/>
                  <a:pt x="651485" y="894317"/>
                  <a:pt x="651485" y="889535"/>
                </a:cubicBezTo>
                <a:cubicBezTo>
                  <a:pt x="651485" y="891925"/>
                  <a:pt x="651485" y="896708"/>
                  <a:pt x="653902" y="896708"/>
                </a:cubicBezTo>
                <a:close/>
                <a:moveTo>
                  <a:pt x="710237" y="1700122"/>
                </a:moveTo>
                <a:cubicBezTo>
                  <a:pt x="710798" y="1701127"/>
                  <a:pt x="710744" y="1702575"/>
                  <a:pt x="709669" y="1704574"/>
                </a:cubicBezTo>
                <a:cubicBezTo>
                  <a:pt x="709321" y="1699461"/>
                  <a:pt x="704674" y="1702346"/>
                  <a:pt x="704847" y="1704902"/>
                </a:cubicBezTo>
                <a:cubicBezTo>
                  <a:pt x="707432" y="1707294"/>
                  <a:pt x="709842" y="1707131"/>
                  <a:pt x="710016" y="1709687"/>
                </a:cubicBezTo>
                <a:cubicBezTo>
                  <a:pt x="708810" y="1709769"/>
                  <a:pt x="707089" y="1711170"/>
                  <a:pt x="705603" y="1711592"/>
                </a:cubicBezTo>
                <a:cubicBezTo>
                  <a:pt x="704118" y="1712014"/>
                  <a:pt x="702869" y="1711457"/>
                  <a:pt x="702608" y="1707622"/>
                </a:cubicBezTo>
                <a:cubicBezTo>
                  <a:pt x="707432" y="1707294"/>
                  <a:pt x="697612" y="1705393"/>
                  <a:pt x="699676" y="1700116"/>
                </a:cubicBezTo>
                <a:cubicBezTo>
                  <a:pt x="701354" y="1698077"/>
                  <a:pt x="708556" y="1697106"/>
                  <a:pt x="710237" y="1700122"/>
                </a:cubicBezTo>
                <a:close/>
                <a:moveTo>
                  <a:pt x="694636" y="1451231"/>
                </a:moveTo>
                <a:cubicBezTo>
                  <a:pt x="694312" y="1446457"/>
                  <a:pt x="687726" y="1456494"/>
                  <a:pt x="689490" y="1446785"/>
                </a:cubicBezTo>
                <a:cubicBezTo>
                  <a:pt x="692063" y="1449007"/>
                  <a:pt x="691901" y="1446621"/>
                  <a:pt x="694312" y="1446457"/>
                </a:cubicBezTo>
                <a:cubicBezTo>
                  <a:pt x="694474" y="1448843"/>
                  <a:pt x="694474" y="1448843"/>
                  <a:pt x="694474" y="1448843"/>
                </a:cubicBezTo>
                <a:cubicBezTo>
                  <a:pt x="694636" y="1451231"/>
                  <a:pt x="694636" y="1451231"/>
                  <a:pt x="694636" y="1451231"/>
                </a:cubicBezTo>
                <a:close/>
                <a:moveTo>
                  <a:pt x="633361" y="548758"/>
                </a:moveTo>
                <a:cubicBezTo>
                  <a:pt x="633361" y="551149"/>
                  <a:pt x="630940" y="551149"/>
                  <a:pt x="628524" y="551149"/>
                </a:cubicBezTo>
                <a:cubicBezTo>
                  <a:pt x="628524" y="548758"/>
                  <a:pt x="629130" y="547561"/>
                  <a:pt x="630035" y="547263"/>
                </a:cubicBezTo>
                <a:cubicBezTo>
                  <a:pt x="630940" y="546964"/>
                  <a:pt x="632152" y="547561"/>
                  <a:pt x="633361" y="548758"/>
                </a:cubicBezTo>
                <a:close/>
                <a:moveTo>
                  <a:pt x="658878" y="904488"/>
                </a:moveTo>
                <a:cubicBezTo>
                  <a:pt x="656370" y="909430"/>
                  <a:pt x="648847" y="904488"/>
                  <a:pt x="648847" y="914373"/>
                </a:cubicBezTo>
                <a:cubicBezTo>
                  <a:pt x="646339" y="906959"/>
                  <a:pt x="641325" y="914372"/>
                  <a:pt x="638817" y="914373"/>
                </a:cubicBezTo>
                <a:cubicBezTo>
                  <a:pt x="641325" y="921786"/>
                  <a:pt x="648847" y="914373"/>
                  <a:pt x="653862" y="914372"/>
                </a:cubicBezTo>
                <a:cubicBezTo>
                  <a:pt x="648847" y="921786"/>
                  <a:pt x="643832" y="929199"/>
                  <a:pt x="636309" y="931670"/>
                </a:cubicBezTo>
                <a:cubicBezTo>
                  <a:pt x="641324" y="939084"/>
                  <a:pt x="636310" y="941555"/>
                  <a:pt x="641324" y="939084"/>
                </a:cubicBezTo>
                <a:cubicBezTo>
                  <a:pt x="641324" y="944026"/>
                  <a:pt x="643832" y="944026"/>
                  <a:pt x="643832" y="948968"/>
                </a:cubicBezTo>
                <a:cubicBezTo>
                  <a:pt x="641325" y="948968"/>
                  <a:pt x="636309" y="944026"/>
                  <a:pt x="636309" y="953911"/>
                </a:cubicBezTo>
                <a:cubicBezTo>
                  <a:pt x="626279" y="948968"/>
                  <a:pt x="618757" y="956382"/>
                  <a:pt x="616249" y="951439"/>
                </a:cubicBezTo>
                <a:cubicBezTo>
                  <a:pt x="613742" y="951439"/>
                  <a:pt x="613742" y="953910"/>
                  <a:pt x="613742" y="956381"/>
                </a:cubicBezTo>
                <a:cubicBezTo>
                  <a:pt x="611234" y="951440"/>
                  <a:pt x="608727" y="946497"/>
                  <a:pt x="601204" y="948968"/>
                </a:cubicBezTo>
                <a:cubicBezTo>
                  <a:pt x="601204" y="951440"/>
                  <a:pt x="606219" y="951439"/>
                  <a:pt x="606219" y="953910"/>
                </a:cubicBezTo>
                <a:cubicBezTo>
                  <a:pt x="606219" y="963795"/>
                  <a:pt x="596189" y="944026"/>
                  <a:pt x="596189" y="956382"/>
                </a:cubicBezTo>
                <a:cubicBezTo>
                  <a:pt x="593681" y="953911"/>
                  <a:pt x="593681" y="951440"/>
                  <a:pt x="593681" y="948968"/>
                </a:cubicBezTo>
                <a:cubicBezTo>
                  <a:pt x="591174" y="948968"/>
                  <a:pt x="590547" y="950822"/>
                  <a:pt x="589920" y="952675"/>
                </a:cubicBezTo>
                <a:lnTo>
                  <a:pt x="589256" y="953329"/>
                </a:lnTo>
                <a:lnTo>
                  <a:pt x="588666" y="948968"/>
                </a:lnTo>
                <a:cubicBezTo>
                  <a:pt x="586159" y="948968"/>
                  <a:pt x="581144" y="948968"/>
                  <a:pt x="576129" y="951439"/>
                </a:cubicBezTo>
                <a:cubicBezTo>
                  <a:pt x="573621" y="946497"/>
                  <a:pt x="571114" y="941555"/>
                  <a:pt x="568606" y="941555"/>
                </a:cubicBezTo>
                <a:cubicBezTo>
                  <a:pt x="568606" y="946497"/>
                  <a:pt x="571113" y="944026"/>
                  <a:pt x="571113" y="946497"/>
                </a:cubicBezTo>
                <a:cubicBezTo>
                  <a:pt x="571114" y="951440"/>
                  <a:pt x="563591" y="946497"/>
                  <a:pt x="561084" y="951439"/>
                </a:cubicBezTo>
                <a:cubicBezTo>
                  <a:pt x="561084" y="946497"/>
                  <a:pt x="558576" y="944026"/>
                  <a:pt x="561083" y="939083"/>
                </a:cubicBezTo>
                <a:cubicBezTo>
                  <a:pt x="563591" y="939084"/>
                  <a:pt x="558576" y="946497"/>
                  <a:pt x="566099" y="944026"/>
                </a:cubicBezTo>
                <a:cubicBezTo>
                  <a:pt x="566099" y="939084"/>
                  <a:pt x="568606" y="931670"/>
                  <a:pt x="571114" y="926728"/>
                </a:cubicBezTo>
                <a:cubicBezTo>
                  <a:pt x="571114" y="926728"/>
                  <a:pt x="573621" y="929199"/>
                  <a:pt x="573621" y="934142"/>
                </a:cubicBezTo>
                <a:cubicBezTo>
                  <a:pt x="571113" y="934141"/>
                  <a:pt x="568606" y="934141"/>
                  <a:pt x="568606" y="936612"/>
                </a:cubicBezTo>
                <a:cubicBezTo>
                  <a:pt x="583651" y="944026"/>
                  <a:pt x="601204" y="939084"/>
                  <a:pt x="613742" y="946497"/>
                </a:cubicBezTo>
                <a:cubicBezTo>
                  <a:pt x="616249" y="946497"/>
                  <a:pt x="613742" y="944026"/>
                  <a:pt x="613742" y="941555"/>
                </a:cubicBezTo>
                <a:cubicBezTo>
                  <a:pt x="618757" y="944026"/>
                  <a:pt x="621264" y="946497"/>
                  <a:pt x="623772" y="946497"/>
                </a:cubicBezTo>
                <a:cubicBezTo>
                  <a:pt x="628787" y="944026"/>
                  <a:pt x="623772" y="936612"/>
                  <a:pt x="631294" y="939084"/>
                </a:cubicBezTo>
                <a:cubicBezTo>
                  <a:pt x="628787" y="941555"/>
                  <a:pt x="628787" y="944026"/>
                  <a:pt x="628787" y="946497"/>
                </a:cubicBezTo>
                <a:cubicBezTo>
                  <a:pt x="631295" y="944026"/>
                  <a:pt x="633802" y="939083"/>
                  <a:pt x="633802" y="936612"/>
                </a:cubicBezTo>
                <a:cubicBezTo>
                  <a:pt x="636309" y="931670"/>
                  <a:pt x="631295" y="931671"/>
                  <a:pt x="628787" y="929199"/>
                </a:cubicBezTo>
                <a:cubicBezTo>
                  <a:pt x="626279" y="929199"/>
                  <a:pt x="626279" y="939083"/>
                  <a:pt x="621265" y="936613"/>
                </a:cubicBezTo>
                <a:cubicBezTo>
                  <a:pt x="623772" y="934141"/>
                  <a:pt x="626279" y="929199"/>
                  <a:pt x="623772" y="924257"/>
                </a:cubicBezTo>
                <a:cubicBezTo>
                  <a:pt x="623772" y="924257"/>
                  <a:pt x="623772" y="924257"/>
                  <a:pt x="621264" y="924257"/>
                </a:cubicBezTo>
                <a:cubicBezTo>
                  <a:pt x="618757" y="924257"/>
                  <a:pt x="621264" y="931671"/>
                  <a:pt x="618757" y="931670"/>
                </a:cubicBezTo>
                <a:cubicBezTo>
                  <a:pt x="616249" y="929199"/>
                  <a:pt x="611234" y="934142"/>
                  <a:pt x="608727" y="929199"/>
                </a:cubicBezTo>
                <a:cubicBezTo>
                  <a:pt x="613742" y="934142"/>
                  <a:pt x="618757" y="919314"/>
                  <a:pt x="626279" y="921786"/>
                </a:cubicBezTo>
                <a:cubicBezTo>
                  <a:pt x="626279" y="919314"/>
                  <a:pt x="628787" y="916843"/>
                  <a:pt x="628787" y="914372"/>
                </a:cubicBezTo>
                <a:cubicBezTo>
                  <a:pt x="623772" y="914373"/>
                  <a:pt x="623772" y="919315"/>
                  <a:pt x="618757" y="919314"/>
                </a:cubicBezTo>
                <a:cubicBezTo>
                  <a:pt x="621264" y="916844"/>
                  <a:pt x="621264" y="914372"/>
                  <a:pt x="621265" y="911902"/>
                </a:cubicBezTo>
                <a:cubicBezTo>
                  <a:pt x="618757" y="911901"/>
                  <a:pt x="618757" y="916843"/>
                  <a:pt x="616249" y="914372"/>
                </a:cubicBezTo>
                <a:cubicBezTo>
                  <a:pt x="616249" y="914372"/>
                  <a:pt x="616250" y="911901"/>
                  <a:pt x="616250" y="909430"/>
                </a:cubicBezTo>
                <a:cubicBezTo>
                  <a:pt x="618757" y="909430"/>
                  <a:pt x="621265" y="911902"/>
                  <a:pt x="623772" y="911902"/>
                </a:cubicBezTo>
                <a:cubicBezTo>
                  <a:pt x="626279" y="911901"/>
                  <a:pt x="623772" y="906959"/>
                  <a:pt x="626280" y="906959"/>
                </a:cubicBezTo>
                <a:cubicBezTo>
                  <a:pt x="621264" y="904488"/>
                  <a:pt x="618757" y="899546"/>
                  <a:pt x="618757" y="889661"/>
                </a:cubicBezTo>
                <a:cubicBezTo>
                  <a:pt x="621264" y="897075"/>
                  <a:pt x="623772" y="897075"/>
                  <a:pt x="626279" y="892132"/>
                </a:cubicBezTo>
                <a:cubicBezTo>
                  <a:pt x="628787" y="904488"/>
                  <a:pt x="641324" y="899546"/>
                  <a:pt x="646339" y="899546"/>
                </a:cubicBezTo>
                <a:cubicBezTo>
                  <a:pt x="646339" y="902017"/>
                  <a:pt x="646339" y="904488"/>
                  <a:pt x="643832" y="904488"/>
                </a:cubicBezTo>
                <a:cubicBezTo>
                  <a:pt x="648847" y="914373"/>
                  <a:pt x="656370" y="894603"/>
                  <a:pt x="658878" y="904488"/>
                </a:cubicBezTo>
                <a:close/>
                <a:moveTo>
                  <a:pt x="691501" y="1383072"/>
                </a:moveTo>
                <a:cubicBezTo>
                  <a:pt x="690482" y="1384641"/>
                  <a:pt x="686402" y="1381501"/>
                  <a:pt x="686402" y="1379708"/>
                </a:cubicBezTo>
                <a:lnTo>
                  <a:pt x="681568" y="1384493"/>
                </a:lnTo>
                <a:cubicBezTo>
                  <a:pt x="679152" y="1382099"/>
                  <a:pt x="679152" y="1379708"/>
                  <a:pt x="679152" y="1374926"/>
                </a:cubicBezTo>
                <a:cubicBezTo>
                  <a:pt x="683986" y="1377317"/>
                  <a:pt x="686402" y="1379708"/>
                  <a:pt x="691235" y="1379708"/>
                </a:cubicBezTo>
                <a:cubicBezTo>
                  <a:pt x="691840" y="1381502"/>
                  <a:pt x="691840" y="1382549"/>
                  <a:pt x="691501" y="1383072"/>
                </a:cubicBezTo>
                <a:close/>
                <a:moveTo>
                  <a:pt x="712594" y="1676298"/>
                </a:moveTo>
                <a:cubicBezTo>
                  <a:pt x="707609" y="1674240"/>
                  <a:pt x="702948" y="1676953"/>
                  <a:pt x="702624" y="1672182"/>
                </a:cubicBezTo>
                <a:cubicBezTo>
                  <a:pt x="707447" y="1671854"/>
                  <a:pt x="712108" y="1669141"/>
                  <a:pt x="709372" y="1664533"/>
                </a:cubicBezTo>
                <a:cubicBezTo>
                  <a:pt x="716769" y="1666427"/>
                  <a:pt x="707447" y="1671854"/>
                  <a:pt x="712594" y="1676298"/>
                </a:cubicBezTo>
                <a:close/>
                <a:moveTo>
                  <a:pt x="705189" y="1567262"/>
                </a:moveTo>
                <a:cubicBezTo>
                  <a:pt x="706572" y="1569805"/>
                  <a:pt x="704720" y="1569271"/>
                  <a:pt x="702476" y="1567447"/>
                </a:cubicBezTo>
                <a:cubicBezTo>
                  <a:pt x="700232" y="1565621"/>
                  <a:pt x="697598" y="1562504"/>
                  <a:pt x="697420" y="1559880"/>
                </a:cubicBezTo>
                <a:cubicBezTo>
                  <a:pt x="702242" y="1559552"/>
                  <a:pt x="702599" y="1564801"/>
                  <a:pt x="705189" y="1567262"/>
                </a:cubicBezTo>
                <a:close/>
                <a:moveTo>
                  <a:pt x="724236" y="1843117"/>
                </a:moveTo>
                <a:lnTo>
                  <a:pt x="724008" y="1843145"/>
                </a:lnTo>
                <a:lnTo>
                  <a:pt x="723877" y="1842829"/>
                </a:lnTo>
                <a:close/>
                <a:moveTo>
                  <a:pt x="638393" y="573454"/>
                </a:moveTo>
                <a:lnTo>
                  <a:pt x="638394" y="573566"/>
                </a:lnTo>
                <a:cubicBezTo>
                  <a:pt x="638394" y="573566"/>
                  <a:pt x="635777" y="573566"/>
                  <a:pt x="635777" y="573566"/>
                </a:cubicBezTo>
                <a:close/>
                <a:moveTo>
                  <a:pt x="666114" y="966860"/>
                </a:moveTo>
                <a:cubicBezTo>
                  <a:pt x="662489" y="964938"/>
                  <a:pt x="660222" y="970223"/>
                  <a:pt x="658297" y="967580"/>
                </a:cubicBezTo>
                <a:lnTo>
                  <a:pt x="657183" y="964059"/>
                </a:lnTo>
                <a:lnTo>
                  <a:pt x="658863" y="966860"/>
                </a:lnTo>
                <a:cubicBezTo>
                  <a:pt x="661280" y="961735"/>
                  <a:pt x="656446" y="961736"/>
                  <a:pt x="656447" y="956611"/>
                </a:cubicBezTo>
                <a:cubicBezTo>
                  <a:pt x="658863" y="959173"/>
                  <a:pt x="661280" y="966859"/>
                  <a:pt x="663697" y="959173"/>
                </a:cubicBezTo>
                <a:cubicBezTo>
                  <a:pt x="663698" y="961735"/>
                  <a:pt x="666114" y="961735"/>
                  <a:pt x="666114" y="966860"/>
                </a:cubicBezTo>
                <a:close/>
                <a:moveTo>
                  <a:pt x="695569" y="1393641"/>
                </a:moveTo>
                <a:cubicBezTo>
                  <a:pt x="690584" y="1391582"/>
                  <a:pt x="688497" y="1396517"/>
                  <a:pt x="685762" y="1391911"/>
                </a:cubicBezTo>
                <a:cubicBezTo>
                  <a:pt x="687849" y="1386973"/>
                  <a:pt x="692672" y="1386645"/>
                  <a:pt x="695569" y="1393641"/>
                </a:cubicBezTo>
                <a:close/>
                <a:moveTo>
                  <a:pt x="726886" y="1850093"/>
                </a:moveTo>
                <a:cubicBezTo>
                  <a:pt x="719206" y="1848126"/>
                  <a:pt x="711693" y="1848637"/>
                  <a:pt x="704517" y="1854102"/>
                </a:cubicBezTo>
                <a:cubicBezTo>
                  <a:pt x="706516" y="1846497"/>
                  <a:pt x="696500" y="1847177"/>
                  <a:pt x="694164" y="1849827"/>
                </a:cubicBezTo>
                <a:cubicBezTo>
                  <a:pt x="694332" y="1852304"/>
                  <a:pt x="694500" y="1854782"/>
                  <a:pt x="697004" y="1854612"/>
                </a:cubicBezTo>
                <a:cubicBezTo>
                  <a:pt x="694164" y="1849827"/>
                  <a:pt x="701677" y="1849317"/>
                  <a:pt x="702014" y="1854272"/>
                </a:cubicBezTo>
                <a:cubicBezTo>
                  <a:pt x="694332" y="1852304"/>
                  <a:pt x="697341" y="1859567"/>
                  <a:pt x="695005" y="1862214"/>
                </a:cubicBezTo>
                <a:cubicBezTo>
                  <a:pt x="691829" y="1852474"/>
                  <a:pt x="691997" y="1854952"/>
                  <a:pt x="693827" y="1844870"/>
                </a:cubicBezTo>
                <a:cubicBezTo>
                  <a:pt x="695080" y="1844785"/>
                  <a:pt x="698294" y="1845812"/>
                  <a:pt x="700820" y="1845951"/>
                </a:cubicBezTo>
                <a:lnTo>
                  <a:pt x="703317" y="1842245"/>
                </a:lnTo>
                <a:lnTo>
                  <a:pt x="703405" y="1842352"/>
                </a:lnTo>
                <a:cubicBezTo>
                  <a:pt x="703802" y="1843571"/>
                  <a:pt x="703844" y="1844189"/>
                  <a:pt x="703676" y="1841712"/>
                </a:cubicBezTo>
                <a:lnTo>
                  <a:pt x="703317" y="1842245"/>
                </a:lnTo>
                <a:lnTo>
                  <a:pt x="701004" y="1839404"/>
                </a:lnTo>
                <a:cubicBezTo>
                  <a:pt x="695995" y="1839745"/>
                  <a:pt x="695995" y="1839745"/>
                  <a:pt x="690987" y="1840085"/>
                </a:cubicBezTo>
                <a:cubicBezTo>
                  <a:pt x="690819" y="1837608"/>
                  <a:pt x="690819" y="1837608"/>
                  <a:pt x="688147" y="1835300"/>
                </a:cubicBezTo>
                <a:cubicBezTo>
                  <a:pt x="690651" y="1835130"/>
                  <a:pt x="690315" y="1830175"/>
                  <a:pt x="692818" y="1830006"/>
                </a:cubicBezTo>
                <a:cubicBezTo>
                  <a:pt x="693490" y="1839915"/>
                  <a:pt x="702834" y="1829325"/>
                  <a:pt x="708348" y="1836417"/>
                </a:cubicBezTo>
                <a:cubicBezTo>
                  <a:pt x="708684" y="1841372"/>
                  <a:pt x="713234" y="1843551"/>
                  <a:pt x="718285" y="1843831"/>
                </a:cubicBezTo>
                <a:lnTo>
                  <a:pt x="724008" y="1843145"/>
                </a:lnTo>
                <a:close/>
                <a:moveTo>
                  <a:pt x="659056" y="842154"/>
                </a:moveTo>
                <a:cubicBezTo>
                  <a:pt x="659056" y="842154"/>
                  <a:pt x="656543" y="842154"/>
                  <a:pt x="656543" y="842154"/>
                </a:cubicBezTo>
                <a:cubicBezTo>
                  <a:pt x="656543" y="847131"/>
                  <a:pt x="651517" y="849620"/>
                  <a:pt x="651517" y="847131"/>
                </a:cubicBezTo>
                <a:cubicBezTo>
                  <a:pt x="656543" y="847131"/>
                  <a:pt x="646491" y="839669"/>
                  <a:pt x="646491" y="844643"/>
                </a:cubicBezTo>
                <a:cubicBezTo>
                  <a:pt x="649004" y="844643"/>
                  <a:pt x="649005" y="847131"/>
                  <a:pt x="649005" y="849620"/>
                </a:cubicBezTo>
                <a:cubicBezTo>
                  <a:pt x="646491" y="852105"/>
                  <a:pt x="643979" y="849620"/>
                  <a:pt x="643979" y="847131"/>
                </a:cubicBezTo>
                <a:cubicBezTo>
                  <a:pt x="643979" y="847131"/>
                  <a:pt x="646491" y="844643"/>
                  <a:pt x="643979" y="839669"/>
                </a:cubicBezTo>
                <a:cubicBezTo>
                  <a:pt x="643979" y="837180"/>
                  <a:pt x="638957" y="842154"/>
                  <a:pt x="641469" y="842154"/>
                </a:cubicBezTo>
                <a:cubicBezTo>
                  <a:pt x="643979" y="839669"/>
                  <a:pt x="641469" y="847131"/>
                  <a:pt x="641469" y="852105"/>
                </a:cubicBezTo>
                <a:cubicBezTo>
                  <a:pt x="646492" y="854594"/>
                  <a:pt x="651517" y="857082"/>
                  <a:pt x="659056" y="857082"/>
                </a:cubicBezTo>
                <a:cubicBezTo>
                  <a:pt x="656543" y="847131"/>
                  <a:pt x="659056" y="852105"/>
                  <a:pt x="659056" y="842154"/>
                </a:cubicBezTo>
                <a:close/>
                <a:moveTo>
                  <a:pt x="663572" y="894317"/>
                </a:moveTo>
                <a:cubicBezTo>
                  <a:pt x="661152" y="891925"/>
                  <a:pt x="658736" y="894317"/>
                  <a:pt x="656319" y="894317"/>
                </a:cubicBezTo>
                <a:cubicBezTo>
                  <a:pt x="656319" y="887141"/>
                  <a:pt x="661152" y="894317"/>
                  <a:pt x="661152" y="887141"/>
                </a:cubicBezTo>
                <a:cubicBezTo>
                  <a:pt x="665989" y="887141"/>
                  <a:pt x="661152" y="891925"/>
                  <a:pt x="663572" y="894317"/>
                </a:cubicBezTo>
                <a:close/>
                <a:moveTo>
                  <a:pt x="661568" y="864544"/>
                </a:moveTo>
                <a:cubicBezTo>
                  <a:pt x="659056" y="864544"/>
                  <a:pt x="659056" y="859570"/>
                  <a:pt x="656543" y="859570"/>
                </a:cubicBezTo>
                <a:cubicBezTo>
                  <a:pt x="656543" y="862056"/>
                  <a:pt x="654030" y="862056"/>
                  <a:pt x="654030" y="864544"/>
                </a:cubicBezTo>
                <a:cubicBezTo>
                  <a:pt x="656543" y="864544"/>
                  <a:pt x="661568" y="867032"/>
                  <a:pt x="661568" y="864544"/>
                </a:cubicBezTo>
                <a:close/>
                <a:moveTo>
                  <a:pt x="665985" y="921818"/>
                </a:moveTo>
                <a:cubicBezTo>
                  <a:pt x="661152" y="921818"/>
                  <a:pt x="658735" y="921817"/>
                  <a:pt x="656319" y="919426"/>
                </a:cubicBezTo>
                <a:cubicBezTo>
                  <a:pt x="656319" y="914644"/>
                  <a:pt x="661153" y="917035"/>
                  <a:pt x="661152" y="914644"/>
                </a:cubicBezTo>
                <a:cubicBezTo>
                  <a:pt x="661152" y="919426"/>
                  <a:pt x="665985" y="914644"/>
                  <a:pt x="665985" y="921818"/>
                </a:cubicBezTo>
                <a:close/>
                <a:moveTo>
                  <a:pt x="716592" y="1618942"/>
                </a:moveTo>
                <a:cubicBezTo>
                  <a:pt x="714091" y="1619112"/>
                  <a:pt x="708580" y="1611953"/>
                  <a:pt x="706419" y="1617122"/>
                </a:cubicBezTo>
                <a:cubicBezTo>
                  <a:pt x="706589" y="1619622"/>
                  <a:pt x="709260" y="1621951"/>
                  <a:pt x="709260" y="1621951"/>
                </a:cubicBezTo>
                <a:cubicBezTo>
                  <a:pt x="704258" y="1622291"/>
                  <a:pt x="701757" y="1622460"/>
                  <a:pt x="701418" y="1617462"/>
                </a:cubicBezTo>
                <a:cubicBezTo>
                  <a:pt x="708580" y="1611953"/>
                  <a:pt x="710912" y="1609284"/>
                  <a:pt x="716592" y="1618942"/>
                </a:cubicBezTo>
                <a:close/>
                <a:moveTo>
                  <a:pt x="670822" y="914405"/>
                </a:moveTo>
                <a:cubicBezTo>
                  <a:pt x="668405" y="914405"/>
                  <a:pt x="665989" y="914405"/>
                  <a:pt x="665989" y="917035"/>
                </a:cubicBezTo>
                <a:cubicBezTo>
                  <a:pt x="662361" y="915062"/>
                  <a:pt x="666894" y="908651"/>
                  <a:pt x="669385" y="910006"/>
                </a:cubicBezTo>
                <a:cubicBezTo>
                  <a:pt x="670216" y="910458"/>
                  <a:pt x="670822" y="911775"/>
                  <a:pt x="670822" y="914405"/>
                </a:cubicBezTo>
                <a:close/>
                <a:moveTo>
                  <a:pt x="726525" y="1720893"/>
                </a:moveTo>
                <a:cubicBezTo>
                  <a:pt x="716218" y="1718957"/>
                  <a:pt x="710976" y="1716677"/>
                  <a:pt x="703558" y="1719817"/>
                </a:cubicBezTo>
                <a:cubicBezTo>
                  <a:pt x="703381" y="1717192"/>
                  <a:pt x="700671" y="1714739"/>
                  <a:pt x="703202" y="1714567"/>
                </a:cubicBezTo>
                <a:cubicBezTo>
                  <a:pt x="708622" y="1719473"/>
                  <a:pt x="713330" y="1713879"/>
                  <a:pt x="718037" y="1708287"/>
                </a:cubicBezTo>
                <a:cubicBezTo>
                  <a:pt x="718394" y="1713535"/>
                  <a:pt x="715862" y="1713707"/>
                  <a:pt x="718750" y="1718785"/>
                </a:cubicBezTo>
                <a:cubicBezTo>
                  <a:pt x="718394" y="1713535"/>
                  <a:pt x="723636" y="1715817"/>
                  <a:pt x="726525" y="1720893"/>
                </a:cubicBezTo>
                <a:close/>
                <a:moveTo>
                  <a:pt x="710319" y="1482301"/>
                </a:moveTo>
                <a:cubicBezTo>
                  <a:pt x="707506" y="1482493"/>
                  <a:pt x="704854" y="1485069"/>
                  <a:pt x="704854" y="1485069"/>
                </a:cubicBezTo>
                <a:cubicBezTo>
                  <a:pt x="704854" y="1485069"/>
                  <a:pt x="702041" y="1485260"/>
                  <a:pt x="701879" y="1482875"/>
                </a:cubicBezTo>
                <a:cubicBezTo>
                  <a:pt x="704692" y="1482683"/>
                  <a:pt x="709995" y="1477530"/>
                  <a:pt x="710319" y="1482301"/>
                </a:cubicBezTo>
                <a:close/>
                <a:moveTo>
                  <a:pt x="727065" y="1706863"/>
                </a:moveTo>
                <a:cubicBezTo>
                  <a:pt x="727702" y="1707387"/>
                  <a:pt x="727873" y="1708258"/>
                  <a:pt x="727193" y="1709653"/>
                </a:cubicBezTo>
                <a:cubicBezTo>
                  <a:pt x="724473" y="1712443"/>
                  <a:pt x="721755" y="1709653"/>
                  <a:pt x="719035" y="1706863"/>
                </a:cubicBezTo>
                <a:cubicBezTo>
                  <a:pt x="719035" y="1706863"/>
                  <a:pt x="721755" y="1706166"/>
                  <a:pt x="724133" y="1706166"/>
                </a:cubicBezTo>
                <a:cubicBezTo>
                  <a:pt x="725322" y="1706166"/>
                  <a:pt x="726427" y="1706340"/>
                  <a:pt x="727065" y="1706863"/>
                </a:cubicBezTo>
                <a:close/>
                <a:moveTo>
                  <a:pt x="710634" y="1454938"/>
                </a:moveTo>
                <a:cubicBezTo>
                  <a:pt x="707982" y="1455118"/>
                  <a:pt x="708144" y="1457504"/>
                  <a:pt x="708306" y="1459889"/>
                </a:cubicBezTo>
                <a:cubicBezTo>
                  <a:pt x="705653" y="1460069"/>
                  <a:pt x="697696" y="1460609"/>
                  <a:pt x="702839" y="1457864"/>
                </a:cubicBezTo>
                <a:cubicBezTo>
                  <a:pt x="705653" y="1460069"/>
                  <a:pt x="707496" y="1447958"/>
                  <a:pt x="710634" y="1454938"/>
                </a:cubicBezTo>
                <a:close/>
                <a:moveTo>
                  <a:pt x="689203" y="1138184"/>
                </a:moveTo>
                <a:cubicBezTo>
                  <a:pt x="681669" y="1138184"/>
                  <a:pt x="674130" y="1133207"/>
                  <a:pt x="669104" y="1140669"/>
                </a:cubicBezTo>
                <a:cubicBezTo>
                  <a:pt x="664081" y="1130719"/>
                  <a:pt x="651517" y="1138184"/>
                  <a:pt x="649005" y="1143158"/>
                </a:cubicBezTo>
                <a:cubicBezTo>
                  <a:pt x="649005" y="1140669"/>
                  <a:pt x="649005" y="1140669"/>
                  <a:pt x="649005" y="1140669"/>
                </a:cubicBezTo>
                <a:cubicBezTo>
                  <a:pt x="649005" y="1143158"/>
                  <a:pt x="651517" y="1140670"/>
                  <a:pt x="651517" y="1135695"/>
                </a:cubicBezTo>
                <a:cubicBezTo>
                  <a:pt x="641469" y="1128233"/>
                  <a:pt x="621370" y="1145646"/>
                  <a:pt x="616344" y="1130719"/>
                </a:cubicBezTo>
                <a:cubicBezTo>
                  <a:pt x="611318" y="1133207"/>
                  <a:pt x="611318" y="1133207"/>
                  <a:pt x="608805" y="1138184"/>
                </a:cubicBezTo>
                <a:cubicBezTo>
                  <a:pt x="608805" y="1128233"/>
                  <a:pt x="598758" y="1130719"/>
                  <a:pt x="598757" y="1135695"/>
                </a:cubicBezTo>
                <a:cubicBezTo>
                  <a:pt x="586193" y="1128233"/>
                  <a:pt x="573632" y="1140670"/>
                  <a:pt x="563581" y="1128233"/>
                </a:cubicBezTo>
                <a:cubicBezTo>
                  <a:pt x="561068" y="1128232"/>
                  <a:pt x="563581" y="1135695"/>
                  <a:pt x="558555" y="1135695"/>
                </a:cubicBezTo>
                <a:cubicBezTo>
                  <a:pt x="558555" y="1133207"/>
                  <a:pt x="558555" y="1130719"/>
                  <a:pt x="561068" y="1128232"/>
                </a:cubicBezTo>
                <a:cubicBezTo>
                  <a:pt x="553533" y="1130718"/>
                  <a:pt x="553533" y="1128232"/>
                  <a:pt x="551020" y="1123256"/>
                </a:cubicBezTo>
                <a:cubicBezTo>
                  <a:pt x="545994" y="1128233"/>
                  <a:pt x="553533" y="1130718"/>
                  <a:pt x="551020" y="1133207"/>
                </a:cubicBezTo>
                <a:cubicBezTo>
                  <a:pt x="548507" y="1128233"/>
                  <a:pt x="545994" y="1135695"/>
                  <a:pt x="545994" y="1130719"/>
                </a:cubicBezTo>
                <a:cubicBezTo>
                  <a:pt x="543481" y="1128233"/>
                  <a:pt x="551020" y="1130719"/>
                  <a:pt x="548507" y="1125745"/>
                </a:cubicBezTo>
                <a:cubicBezTo>
                  <a:pt x="543481" y="1125745"/>
                  <a:pt x="543481" y="1120768"/>
                  <a:pt x="538455" y="1120768"/>
                </a:cubicBezTo>
                <a:cubicBezTo>
                  <a:pt x="535946" y="1128233"/>
                  <a:pt x="543481" y="1123256"/>
                  <a:pt x="540968" y="1128233"/>
                </a:cubicBezTo>
                <a:cubicBezTo>
                  <a:pt x="538455" y="1123256"/>
                  <a:pt x="535946" y="1128233"/>
                  <a:pt x="530921" y="1123256"/>
                </a:cubicBezTo>
                <a:cubicBezTo>
                  <a:pt x="530921" y="1120768"/>
                  <a:pt x="538455" y="1125745"/>
                  <a:pt x="538455" y="1118282"/>
                </a:cubicBezTo>
                <a:cubicBezTo>
                  <a:pt x="533433" y="1118282"/>
                  <a:pt x="533433" y="1120768"/>
                  <a:pt x="530921" y="1118282"/>
                </a:cubicBezTo>
                <a:cubicBezTo>
                  <a:pt x="528407" y="1125745"/>
                  <a:pt x="525894" y="1120768"/>
                  <a:pt x="520869" y="1120767"/>
                </a:cubicBezTo>
                <a:cubicBezTo>
                  <a:pt x="520869" y="1123256"/>
                  <a:pt x="520869" y="1125744"/>
                  <a:pt x="520869" y="1125744"/>
                </a:cubicBezTo>
                <a:cubicBezTo>
                  <a:pt x="520869" y="1125744"/>
                  <a:pt x="518356" y="1128233"/>
                  <a:pt x="518356" y="1128233"/>
                </a:cubicBezTo>
                <a:cubicBezTo>
                  <a:pt x="523382" y="1120767"/>
                  <a:pt x="510820" y="1123256"/>
                  <a:pt x="513334" y="1118282"/>
                </a:cubicBezTo>
                <a:cubicBezTo>
                  <a:pt x="513333" y="1120768"/>
                  <a:pt x="518356" y="1118282"/>
                  <a:pt x="518356" y="1115794"/>
                </a:cubicBezTo>
                <a:cubicBezTo>
                  <a:pt x="510821" y="1110819"/>
                  <a:pt x="508308" y="1125745"/>
                  <a:pt x="500769" y="1118282"/>
                </a:cubicBezTo>
                <a:cubicBezTo>
                  <a:pt x="503282" y="1118282"/>
                  <a:pt x="500769" y="1115794"/>
                  <a:pt x="503282" y="1115794"/>
                </a:cubicBezTo>
                <a:cubicBezTo>
                  <a:pt x="505795" y="1113305"/>
                  <a:pt x="505795" y="1118282"/>
                  <a:pt x="508308" y="1118282"/>
                </a:cubicBezTo>
                <a:cubicBezTo>
                  <a:pt x="503282" y="1110820"/>
                  <a:pt x="505794" y="1108332"/>
                  <a:pt x="498256" y="1103355"/>
                </a:cubicBezTo>
                <a:cubicBezTo>
                  <a:pt x="495743" y="1110820"/>
                  <a:pt x="498256" y="1110820"/>
                  <a:pt x="500769" y="1118282"/>
                </a:cubicBezTo>
                <a:cubicBezTo>
                  <a:pt x="490722" y="1118282"/>
                  <a:pt x="490721" y="1115794"/>
                  <a:pt x="483183" y="1120767"/>
                </a:cubicBezTo>
                <a:cubicBezTo>
                  <a:pt x="483183" y="1118282"/>
                  <a:pt x="483183" y="1115794"/>
                  <a:pt x="480670" y="1115794"/>
                </a:cubicBezTo>
                <a:cubicBezTo>
                  <a:pt x="478157" y="1120768"/>
                  <a:pt x="475644" y="1123257"/>
                  <a:pt x="470622" y="1125745"/>
                </a:cubicBezTo>
                <a:cubicBezTo>
                  <a:pt x="475644" y="1130719"/>
                  <a:pt x="478157" y="1135695"/>
                  <a:pt x="483183" y="1135695"/>
                </a:cubicBezTo>
                <a:cubicBezTo>
                  <a:pt x="485695" y="1133207"/>
                  <a:pt x="483183" y="1125745"/>
                  <a:pt x="485696" y="1125744"/>
                </a:cubicBezTo>
                <a:cubicBezTo>
                  <a:pt x="488209" y="1128232"/>
                  <a:pt x="490721" y="1133207"/>
                  <a:pt x="493234" y="1133207"/>
                </a:cubicBezTo>
                <a:cubicBezTo>
                  <a:pt x="490721" y="1138184"/>
                  <a:pt x="490721" y="1133207"/>
                  <a:pt x="485695" y="1133207"/>
                </a:cubicBezTo>
                <a:cubicBezTo>
                  <a:pt x="485696" y="1140669"/>
                  <a:pt x="493234" y="1140669"/>
                  <a:pt x="498256" y="1140669"/>
                </a:cubicBezTo>
                <a:cubicBezTo>
                  <a:pt x="500769" y="1128233"/>
                  <a:pt x="503283" y="1138184"/>
                  <a:pt x="508308" y="1128233"/>
                </a:cubicBezTo>
                <a:cubicBezTo>
                  <a:pt x="505795" y="1140669"/>
                  <a:pt x="515843" y="1130719"/>
                  <a:pt x="518356" y="1133207"/>
                </a:cubicBezTo>
                <a:cubicBezTo>
                  <a:pt x="518356" y="1135695"/>
                  <a:pt x="518356" y="1138184"/>
                  <a:pt x="515843" y="1140669"/>
                </a:cubicBezTo>
                <a:cubicBezTo>
                  <a:pt x="525895" y="1135695"/>
                  <a:pt x="540969" y="1135695"/>
                  <a:pt x="551020" y="1138184"/>
                </a:cubicBezTo>
                <a:cubicBezTo>
                  <a:pt x="551020" y="1143158"/>
                  <a:pt x="543481" y="1140670"/>
                  <a:pt x="538455" y="1143158"/>
                </a:cubicBezTo>
                <a:cubicBezTo>
                  <a:pt x="525895" y="1140670"/>
                  <a:pt x="510820" y="1140669"/>
                  <a:pt x="493235" y="1148131"/>
                </a:cubicBezTo>
                <a:cubicBezTo>
                  <a:pt x="493235" y="1145646"/>
                  <a:pt x="493235" y="1145646"/>
                  <a:pt x="493234" y="1143157"/>
                </a:cubicBezTo>
                <a:cubicBezTo>
                  <a:pt x="490721" y="1143158"/>
                  <a:pt x="490721" y="1148132"/>
                  <a:pt x="488209" y="1150620"/>
                </a:cubicBezTo>
                <a:cubicBezTo>
                  <a:pt x="485696" y="1148132"/>
                  <a:pt x="478157" y="1140670"/>
                  <a:pt x="473131" y="1145646"/>
                </a:cubicBezTo>
                <a:cubicBezTo>
                  <a:pt x="478156" y="1148132"/>
                  <a:pt x="490721" y="1150620"/>
                  <a:pt x="485696" y="1158082"/>
                </a:cubicBezTo>
                <a:cubicBezTo>
                  <a:pt x="488209" y="1160571"/>
                  <a:pt x="498257" y="1158083"/>
                  <a:pt x="503282" y="1155597"/>
                </a:cubicBezTo>
                <a:cubicBezTo>
                  <a:pt x="505795" y="1160571"/>
                  <a:pt x="500769" y="1165545"/>
                  <a:pt x="503282" y="1163059"/>
                </a:cubicBezTo>
                <a:cubicBezTo>
                  <a:pt x="510820" y="1153109"/>
                  <a:pt x="525895" y="1160571"/>
                  <a:pt x="530920" y="1163059"/>
                </a:cubicBezTo>
                <a:cubicBezTo>
                  <a:pt x="535946" y="1158082"/>
                  <a:pt x="543481" y="1160571"/>
                  <a:pt x="543481" y="1168033"/>
                </a:cubicBezTo>
                <a:cubicBezTo>
                  <a:pt x="553533" y="1168033"/>
                  <a:pt x="568607" y="1170522"/>
                  <a:pt x="578658" y="1173010"/>
                </a:cubicBezTo>
                <a:cubicBezTo>
                  <a:pt x="581167" y="1170522"/>
                  <a:pt x="581167" y="1165545"/>
                  <a:pt x="583680" y="1165545"/>
                </a:cubicBezTo>
                <a:cubicBezTo>
                  <a:pt x="591219" y="1170522"/>
                  <a:pt x="603779" y="1173010"/>
                  <a:pt x="603780" y="1163059"/>
                </a:cubicBezTo>
                <a:cubicBezTo>
                  <a:pt x="606293" y="1168033"/>
                  <a:pt x="608805" y="1168033"/>
                  <a:pt x="611318" y="1170522"/>
                </a:cubicBezTo>
                <a:cubicBezTo>
                  <a:pt x="618856" y="1163059"/>
                  <a:pt x="623879" y="1163060"/>
                  <a:pt x="631418" y="1163060"/>
                </a:cubicBezTo>
                <a:cubicBezTo>
                  <a:pt x="628904" y="1143158"/>
                  <a:pt x="651517" y="1153108"/>
                  <a:pt x="656543" y="1145646"/>
                </a:cubicBezTo>
                <a:cubicBezTo>
                  <a:pt x="659056" y="1148132"/>
                  <a:pt x="661569" y="1148132"/>
                  <a:pt x="664082" y="1145646"/>
                </a:cubicBezTo>
                <a:cubicBezTo>
                  <a:pt x="664082" y="1148131"/>
                  <a:pt x="664082" y="1148131"/>
                  <a:pt x="664081" y="1150620"/>
                </a:cubicBezTo>
                <a:cubicBezTo>
                  <a:pt x="671617" y="1150620"/>
                  <a:pt x="679155" y="1153109"/>
                  <a:pt x="681668" y="1148132"/>
                </a:cubicBezTo>
                <a:cubicBezTo>
                  <a:pt x="679156" y="1148132"/>
                  <a:pt x="679156" y="1148132"/>
                  <a:pt x="676643" y="1143158"/>
                </a:cubicBezTo>
                <a:cubicBezTo>
                  <a:pt x="679155" y="1140670"/>
                  <a:pt x="684181" y="1140670"/>
                  <a:pt x="684181" y="1145646"/>
                </a:cubicBezTo>
                <a:cubicBezTo>
                  <a:pt x="684181" y="1140670"/>
                  <a:pt x="689203" y="1140669"/>
                  <a:pt x="689203" y="1138184"/>
                </a:cubicBezTo>
                <a:close/>
                <a:moveTo>
                  <a:pt x="651486" y="570877"/>
                </a:moveTo>
                <a:cubicBezTo>
                  <a:pt x="648869" y="570876"/>
                  <a:pt x="646249" y="572222"/>
                  <a:pt x="643634" y="573230"/>
                </a:cubicBezTo>
                <a:lnTo>
                  <a:pt x="638393" y="573454"/>
                </a:lnTo>
                <a:lnTo>
                  <a:pt x="638393" y="570877"/>
                </a:lnTo>
                <a:cubicBezTo>
                  <a:pt x="638393" y="568186"/>
                  <a:pt x="648869" y="576256"/>
                  <a:pt x="646249" y="565495"/>
                </a:cubicBezTo>
                <a:cubicBezTo>
                  <a:pt x="646249" y="565495"/>
                  <a:pt x="646249" y="565495"/>
                  <a:pt x="648869" y="565496"/>
                </a:cubicBezTo>
                <a:cubicBezTo>
                  <a:pt x="651486" y="568186"/>
                  <a:pt x="651486" y="568186"/>
                  <a:pt x="651486" y="570877"/>
                </a:cubicBezTo>
                <a:close/>
                <a:moveTo>
                  <a:pt x="741997" y="1878647"/>
                </a:moveTo>
                <a:lnTo>
                  <a:pt x="741997" y="1881038"/>
                </a:lnTo>
                <a:lnTo>
                  <a:pt x="739992" y="1881038"/>
                </a:lnTo>
                <a:lnTo>
                  <a:pt x="740244" y="1882174"/>
                </a:lnTo>
                <a:cubicBezTo>
                  <a:pt x="740351" y="1882504"/>
                  <a:pt x="740181" y="1882515"/>
                  <a:pt x="739463" y="1881965"/>
                </a:cubicBezTo>
                <a:cubicBezTo>
                  <a:pt x="736749" y="1882149"/>
                  <a:pt x="736749" y="1882149"/>
                  <a:pt x="731162" y="1880132"/>
                </a:cubicBezTo>
                <a:cubicBezTo>
                  <a:pt x="730838" y="1875361"/>
                  <a:pt x="730838" y="1875361"/>
                  <a:pt x="730838" y="1875361"/>
                </a:cubicBezTo>
                <a:cubicBezTo>
                  <a:pt x="736263" y="1874993"/>
                  <a:pt x="741527" y="1872238"/>
                  <a:pt x="739139" y="1877194"/>
                </a:cubicBezTo>
                <a:lnTo>
                  <a:pt x="739581" y="1879186"/>
                </a:lnTo>
                <a:lnTo>
                  <a:pt x="739581" y="1878647"/>
                </a:lnTo>
                <a:close/>
                <a:moveTo>
                  <a:pt x="726720" y="1651107"/>
                </a:moveTo>
                <a:cubicBezTo>
                  <a:pt x="727074" y="1651419"/>
                  <a:pt x="727120" y="1652090"/>
                  <a:pt x="726548" y="1653477"/>
                </a:cubicBezTo>
                <a:cubicBezTo>
                  <a:pt x="721061" y="1651154"/>
                  <a:pt x="718591" y="1654017"/>
                  <a:pt x="716120" y="1656882"/>
                </a:cubicBezTo>
                <a:cubicBezTo>
                  <a:pt x="715938" y="1654198"/>
                  <a:pt x="715755" y="1651514"/>
                  <a:pt x="715755" y="1651514"/>
                </a:cubicBezTo>
                <a:cubicBezTo>
                  <a:pt x="718773" y="1656702"/>
                  <a:pt x="720697" y="1645785"/>
                  <a:pt x="723531" y="1648290"/>
                </a:cubicBezTo>
                <a:cubicBezTo>
                  <a:pt x="721815" y="1652450"/>
                  <a:pt x="725657" y="1650168"/>
                  <a:pt x="726720" y="1651107"/>
                </a:cubicBezTo>
                <a:close/>
                <a:moveTo>
                  <a:pt x="675655" y="896947"/>
                </a:moveTo>
                <a:cubicBezTo>
                  <a:pt x="673239" y="902208"/>
                  <a:pt x="665989" y="899577"/>
                  <a:pt x="665989" y="896947"/>
                </a:cubicBezTo>
                <a:cubicBezTo>
                  <a:pt x="663572" y="896947"/>
                  <a:pt x="665989" y="904838"/>
                  <a:pt x="665989" y="907468"/>
                </a:cubicBezTo>
                <a:cubicBezTo>
                  <a:pt x="665989" y="907468"/>
                  <a:pt x="665989" y="907468"/>
                  <a:pt x="661155" y="907468"/>
                </a:cubicBezTo>
                <a:cubicBezTo>
                  <a:pt x="661155" y="902208"/>
                  <a:pt x="663572" y="899577"/>
                  <a:pt x="665989" y="894317"/>
                </a:cubicBezTo>
                <a:cubicBezTo>
                  <a:pt x="665989" y="899577"/>
                  <a:pt x="670822" y="894317"/>
                  <a:pt x="675655" y="896947"/>
                </a:cubicBezTo>
                <a:close/>
                <a:moveTo>
                  <a:pt x="681824" y="979328"/>
                </a:moveTo>
                <a:cubicBezTo>
                  <a:pt x="679004" y="974546"/>
                  <a:pt x="676184" y="979329"/>
                  <a:pt x="673365" y="976938"/>
                </a:cubicBezTo>
                <a:cubicBezTo>
                  <a:pt x="673365" y="972154"/>
                  <a:pt x="673365" y="972154"/>
                  <a:pt x="673365" y="969763"/>
                </a:cubicBezTo>
                <a:cubicBezTo>
                  <a:pt x="681824" y="969763"/>
                  <a:pt x="679004" y="974546"/>
                  <a:pt x="681824" y="979328"/>
                </a:cubicBezTo>
                <a:close/>
                <a:moveTo>
                  <a:pt x="681823" y="961793"/>
                </a:moveTo>
                <a:cubicBezTo>
                  <a:pt x="679003" y="964583"/>
                  <a:pt x="676183" y="964583"/>
                  <a:pt x="673364" y="967373"/>
                </a:cubicBezTo>
                <a:cubicBezTo>
                  <a:pt x="673364" y="963188"/>
                  <a:pt x="675478" y="961096"/>
                  <a:pt x="677593" y="960397"/>
                </a:cubicBezTo>
                <a:cubicBezTo>
                  <a:pt x="679708" y="959701"/>
                  <a:pt x="681823" y="960397"/>
                  <a:pt x="681823" y="961793"/>
                </a:cubicBezTo>
                <a:close/>
                <a:moveTo>
                  <a:pt x="732381" y="1700121"/>
                </a:moveTo>
                <a:lnTo>
                  <a:pt x="733094" y="1710619"/>
                </a:lnTo>
                <a:cubicBezTo>
                  <a:pt x="731888" y="1710701"/>
                  <a:pt x="730727" y="1711439"/>
                  <a:pt x="729823" y="1711500"/>
                </a:cubicBezTo>
                <a:cubicBezTo>
                  <a:pt x="728919" y="1711562"/>
                  <a:pt x="728271" y="1710946"/>
                  <a:pt x="728093" y="1708322"/>
                </a:cubicBezTo>
                <a:cubicBezTo>
                  <a:pt x="730504" y="1708159"/>
                  <a:pt x="729969" y="1700284"/>
                  <a:pt x="732381" y="1700121"/>
                </a:cubicBezTo>
                <a:close/>
                <a:moveTo>
                  <a:pt x="745045" y="1885074"/>
                </a:moveTo>
                <a:lnTo>
                  <a:pt x="743026" y="1883985"/>
                </a:lnTo>
                <a:lnTo>
                  <a:pt x="743902" y="1885447"/>
                </a:lnTo>
                <a:close/>
                <a:moveTo>
                  <a:pt x="749137" y="1919847"/>
                </a:moveTo>
                <a:lnTo>
                  <a:pt x="744994" y="1920608"/>
                </a:lnTo>
                <a:lnTo>
                  <a:pt x="749163" y="1921654"/>
                </a:lnTo>
                <a:close/>
                <a:moveTo>
                  <a:pt x="686657" y="986953"/>
                </a:moveTo>
                <a:cubicBezTo>
                  <a:pt x="686657" y="989493"/>
                  <a:pt x="686658" y="992034"/>
                  <a:pt x="686658" y="992034"/>
                </a:cubicBezTo>
                <a:cubicBezTo>
                  <a:pt x="686658" y="999656"/>
                  <a:pt x="681218" y="986952"/>
                  <a:pt x="681218" y="994575"/>
                </a:cubicBezTo>
                <a:cubicBezTo>
                  <a:pt x="678501" y="994575"/>
                  <a:pt x="675781" y="979330"/>
                  <a:pt x="681218" y="981871"/>
                </a:cubicBezTo>
                <a:cubicBezTo>
                  <a:pt x="678501" y="986952"/>
                  <a:pt x="681219" y="992034"/>
                  <a:pt x="686657" y="986953"/>
                </a:cubicBezTo>
                <a:close/>
                <a:moveTo>
                  <a:pt x="753793" y="1916194"/>
                </a:moveTo>
                <a:lnTo>
                  <a:pt x="752814" y="1917074"/>
                </a:lnTo>
                <a:lnTo>
                  <a:pt x="753660" y="1918752"/>
                </a:lnTo>
                <a:close/>
                <a:moveTo>
                  <a:pt x="661152" y="548757"/>
                </a:moveTo>
                <a:cubicBezTo>
                  <a:pt x="658642" y="551149"/>
                  <a:pt x="661152" y="553540"/>
                  <a:pt x="658642" y="558323"/>
                </a:cubicBezTo>
                <a:cubicBezTo>
                  <a:pt x="656133" y="553540"/>
                  <a:pt x="653624" y="560714"/>
                  <a:pt x="648605" y="560714"/>
                </a:cubicBezTo>
                <a:cubicBezTo>
                  <a:pt x="646092" y="553540"/>
                  <a:pt x="636055" y="555931"/>
                  <a:pt x="633546" y="560714"/>
                </a:cubicBezTo>
                <a:cubicBezTo>
                  <a:pt x="633546" y="560714"/>
                  <a:pt x="631036" y="558323"/>
                  <a:pt x="628524" y="558323"/>
                </a:cubicBezTo>
                <a:cubicBezTo>
                  <a:pt x="636055" y="548757"/>
                  <a:pt x="648605" y="555931"/>
                  <a:pt x="656133" y="553540"/>
                </a:cubicBezTo>
                <a:cubicBezTo>
                  <a:pt x="654879" y="551149"/>
                  <a:pt x="654878" y="549354"/>
                  <a:pt x="655819" y="548458"/>
                </a:cubicBezTo>
                <a:cubicBezTo>
                  <a:pt x="656761" y="547561"/>
                  <a:pt x="658643" y="547561"/>
                  <a:pt x="661152" y="548757"/>
                </a:cubicBezTo>
                <a:close/>
                <a:moveTo>
                  <a:pt x="741996" y="1738749"/>
                </a:moveTo>
                <a:cubicBezTo>
                  <a:pt x="741996" y="1741440"/>
                  <a:pt x="741996" y="1744130"/>
                  <a:pt x="741996" y="1744130"/>
                </a:cubicBezTo>
                <a:cubicBezTo>
                  <a:pt x="739579" y="1749510"/>
                  <a:pt x="734745" y="1744130"/>
                  <a:pt x="729911" y="1746820"/>
                </a:cubicBezTo>
                <a:cubicBezTo>
                  <a:pt x="732328" y="1741441"/>
                  <a:pt x="737161" y="1744130"/>
                  <a:pt x="741996" y="1738749"/>
                </a:cubicBezTo>
                <a:close/>
                <a:moveTo>
                  <a:pt x="727137" y="1515916"/>
                </a:moveTo>
                <a:cubicBezTo>
                  <a:pt x="726012" y="1517190"/>
                  <a:pt x="725490" y="1518424"/>
                  <a:pt x="724625" y="1519080"/>
                </a:cubicBezTo>
                <a:cubicBezTo>
                  <a:pt x="723762" y="1519739"/>
                  <a:pt x="722557" y="1519822"/>
                  <a:pt x="720064" y="1518793"/>
                </a:cubicBezTo>
                <a:cubicBezTo>
                  <a:pt x="719902" y="1516407"/>
                  <a:pt x="719902" y="1516407"/>
                  <a:pt x="719740" y="1514021"/>
                </a:cubicBezTo>
                <a:cubicBezTo>
                  <a:pt x="719740" y="1514021"/>
                  <a:pt x="717329" y="1514185"/>
                  <a:pt x="717005" y="1509414"/>
                </a:cubicBezTo>
                <a:cubicBezTo>
                  <a:pt x="721828" y="1509086"/>
                  <a:pt x="721828" y="1509086"/>
                  <a:pt x="721828" y="1509086"/>
                </a:cubicBezTo>
                <a:cubicBezTo>
                  <a:pt x="722314" y="1516243"/>
                  <a:pt x="724563" y="1513694"/>
                  <a:pt x="727137" y="1515916"/>
                </a:cubicBezTo>
                <a:close/>
                <a:moveTo>
                  <a:pt x="725041" y="1459042"/>
                </a:moveTo>
                <a:lnTo>
                  <a:pt x="718703" y="1458606"/>
                </a:lnTo>
                <a:cubicBezTo>
                  <a:pt x="717130" y="1457756"/>
                  <a:pt x="715882" y="1457204"/>
                  <a:pt x="713643" y="1459903"/>
                </a:cubicBezTo>
                <a:cubicBezTo>
                  <a:pt x="713299" y="1454835"/>
                  <a:pt x="716269" y="1453996"/>
                  <a:pt x="719672" y="1455037"/>
                </a:cubicBezTo>
                <a:close/>
                <a:moveTo>
                  <a:pt x="725699" y="1459084"/>
                </a:moveTo>
                <a:lnTo>
                  <a:pt x="725528" y="1459404"/>
                </a:lnTo>
                <a:lnTo>
                  <a:pt x="725041" y="1459042"/>
                </a:lnTo>
                <a:close/>
                <a:moveTo>
                  <a:pt x="755290" y="1890603"/>
                </a:moveTo>
                <a:cubicBezTo>
                  <a:pt x="752631" y="1888212"/>
                  <a:pt x="750637" y="1887614"/>
                  <a:pt x="748643" y="1887016"/>
                </a:cubicBezTo>
                <a:lnTo>
                  <a:pt x="748319" y="1886841"/>
                </a:lnTo>
                <a:lnTo>
                  <a:pt x="744773" y="1888797"/>
                </a:lnTo>
                <a:cubicBezTo>
                  <a:pt x="741724" y="1881812"/>
                  <a:pt x="732124" y="1892053"/>
                  <a:pt x="729075" y="1885067"/>
                </a:cubicBezTo>
                <a:cubicBezTo>
                  <a:pt x="734362" y="1887105"/>
                  <a:pt x="739486" y="1886757"/>
                  <a:pt x="741724" y="1881812"/>
                </a:cubicBezTo>
                <a:lnTo>
                  <a:pt x="741997" y="1882267"/>
                </a:lnTo>
                <a:lnTo>
                  <a:pt x="741997" y="1881038"/>
                </a:lnTo>
                <a:cubicBezTo>
                  <a:pt x="741997" y="1883429"/>
                  <a:pt x="755290" y="1883430"/>
                  <a:pt x="755290" y="1890603"/>
                </a:cubicBezTo>
                <a:close/>
                <a:moveTo>
                  <a:pt x="686530" y="876778"/>
                </a:moveTo>
                <a:cubicBezTo>
                  <a:pt x="683938" y="876778"/>
                  <a:pt x="683939" y="881962"/>
                  <a:pt x="683939" y="884550"/>
                </a:cubicBezTo>
                <a:cubicBezTo>
                  <a:pt x="681351" y="884550"/>
                  <a:pt x="681352" y="879368"/>
                  <a:pt x="678763" y="879369"/>
                </a:cubicBezTo>
                <a:cubicBezTo>
                  <a:pt x="678763" y="881962"/>
                  <a:pt x="673581" y="881962"/>
                  <a:pt x="676172" y="887141"/>
                </a:cubicBezTo>
                <a:cubicBezTo>
                  <a:pt x="673581" y="884550"/>
                  <a:pt x="668406" y="881962"/>
                  <a:pt x="668405" y="876778"/>
                </a:cubicBezTo>
                <a:cubicBezTo>
                  <a:pt x="670993" y="879368"/>
                  <a:pt x="670993" y="876778"/>
                  <a:pt x="673581" y="881962"/>
                </a:cubicBezTo>
                <a:cubicBezTo>
                  <a:pt x="676172" y="881962"/>
                  <a:pt x="678763" y="879369"/>
                  <a:pt x="676172" y="874189"/>
                </a:cubicBezTo>
                <a:cubicBezTo>
                  <a:pt x="681351" y="876777"/>
                  <a:pt x="681351" y="881962"/>
                  <a:pt x="681351" y="874189"/>
                </a:cubicBezTo>
                <a:cubicBezTo>
                  <a:pt x="686530" y="871599"/>
                  <a:pt x="686530" y="876778"/>
                  <a:pt x="686530" y="876778"/>
                </a:cubicBezTo>
                <a:close/>
                <a:moveTo>
                  <a:pt x="688947" y="906990"/>
                </a:moveTo>
                <a:cubicBezTo>
                  <a:pt x="688947" y="906990"/>
                  <a:pt x="686530" y="909623"/>
                  <a:pt x="686530" y="912253"/>
                </a:cubicBezTo>
                <a:cubicBezTo>
                  <a:pt x="686530" y="909623"/>
                  <a:pt x="681697" y="904359"/>
                  <a:pt x="681697" y="909623"/>
                </a:cubicBezTo>
                <a:cubicBezTo>
                  <a:pt x="679280" y="912253"/>
                  <a:pt x="684115" y="901730"/>
                  <a:pt x="684114" y="899099"/>
                </a:cubicBezTo>
                <a:cubicBezTo>
                  <a:pt x="686530" y="899099"/>
                  <a:pt x="684115" y="901730"/>
                  <a:pt x="684115" y="901730"/>
                </a:cubicBezTo>
                <a:cubicBezTo>
                  <a:pt x="686530" y="909623"/>
                  <a:pt x="686530" y="901730"/>
                  <a:pt x="688947" y="906990"/>
                </a:cubicBezTo>
                <a:close/>
                <a:moveTo>
                  <a:pt x="693908" y="972155"/>
                </a:moveTo>
                <a:cubicBezTo>
                  <a:pt x="693908" y="976938"/>
                  <a:pt x="691490" y="976938"/>
                  <a:pt x="693908" y="981721"/>
                </a:cubicBezTo>
                <a:cubicBezTo>
                  <a:pt x="691490" y="981721"/>
                  <a:pt x="691490" y="979330"/>
                  <a:pt x="689074" y="979330"/>
                </a:cubicBezTo>
                <a:cubicBezTo>
                  <a:pt x="691490" y="976938"/>
                  <a:pt x="691491" y="972155"/>
                  <a:pt x="693908" y="972155"/>
                </a:cubicBezTo>
                <a:close/>
                <a:moveTo>
                  <a:pt x="756643" y="1880798"/>
                </a:moveTo>
                <a:cubicBezTo>
                  <a:pt x="751658" y="1878740"/>
                  <a:pt x="746998" y="1881453"/>
                  <a:pt x="743939" y="1872075"/>
                </a:cubicBezTo>
                <a:cubicBezTo>
                  <a:pt x="746674" y="1876682"/>
                  <a:pt x="753745" y="1873805"/>
                  <a:pt x="756643" y="1880798"/>
                </a:cubicBezTo>
                <a:close/>
                <a:moveTo>
                  <a:pt x="744437" y="1699304"/>
                </a:moveTo>
                <a:cubicBezTo>
                  <a:pt x="742027" y="1699467"/>
                  <a:pt x="744761" y="1704075"/>
                  <a:pt x="742351" y="1704238"/>
                </a:cubicBezTo>
                <a:cubicBezTo>
                  <a:pt x="739614" y="1699631"/>
                  <a:pt x="735279" y="1707116"/>
                  <a:pt x="734793" y="1699959"/>
                </a:cubicBezTo>
                <a:cubicBezTo>
                  <a:pt x="737203" y="1699795"/>
                  <a:pt x="732219" y="1697736"/>
                  <a:pt x="734468" y="1695186"/>
                </a:cubicBezTo>
                <a:cubicBezTo>
                  <a:pt x="736879" y="1695023"/>
                  <a:pt x="734955" y="1702344"/>
                  <a:pt x="737365" y="1702180"/>
                </a:cubicBezTo>
                <a:cubicBezTo>
                  <a:pt x="739776" y="1702017"/>
                  <a:pt x="741703" y="1694695"/>
                  <a:pt x="744437" y="1699304"/>
                </a:cubicBezTo>
                <a:close/>
                <a:moveTo>
                  <a:pt x="749164" y="1768891"/>
                </a:moveTo>
                <a:cubicBezTo>
                  <a:pt x="744152" y="1766435"/>
                  <a:pt x="744720" y="1774786"/>
                  <a:pt x="742308" y="1774950"/>
                </a:cubicBezTo>
                <a:cubicBezTo>
                  <a:pt x="744530" y="1772003"/>
                  <a:pt x="742119" y="1772166"/>
                  <a:pt x="741930" y="1769383"/>
                </a:cubicBezTo>
                <a:cubicBezTo>
                  <a:pt x="741741" y="1766599"/>
                  <a:pt x="748975" y="1766108"/>
                  <a:pt x="749164" y="1768891"/>
                </a:cubicBezTo>
                <a:close/>
                <a:moveTo>
                  <a:pt x="728284" y="1461455"/>
                </a:moveTo>
                <a:cubicBezTo>
                  <a:pt x="725872" y="1461619"/>
                  <a:pt x="719154" y="1469718"/>
                  <a:pt x="721394" y="1467019"/>
                </a:cubicBezTo>
                <a:lnTo>
                  <a:pt x="725528" y="1459404"/>
                </a:lnTo>
                <a:close/>
                <a:moveTo>
                  <a:pt x="759186" y="1916090"/>
                </a:moveTo>
                <a:lnTo>
                  <a:pt x="755332" y="1914813"/>
                </a:lnTo>
                <a:lnTo>
                  <a:pt x="756682" y="1913599"/>
                </a:lnTo>
                <a:lnTo>
                  <a:pt x="754327" y="1914479"/>
                </a:lnTo>
                <a:lnTo>
                  <a:pt x="751676" y="1913599"/>
                </a:lnTo>
                <a:cubicBezTo>
                  <a:pt x="752928" y="1914845"/>
                  <a:pt x="753554" y="1914845"/>
                  <a:pt x="754179" y="1914532"/>
                </a:cubicBezTo>
                <a:lnTo>
                  <a:pt x="754327" y="1914479"/>
                </a:lnTo>
                <a:lnTo>
                  <a:pt x="755332" y="1914813"/>
                </a:lnTo>
                <a:lnTo>
                  <a:pt x="753832" y="1916160"/>
                </a:lnTo>
                <a:lnTo>
                  <a:pt x="757331" y="1917528"/>
                </a:lnTo>
                <a:cubicBezTo>
                  <a:pt x="757752" y="1919123"/>
                  <a:pt x="757884" y="1921062"/>
                  <a:pt x="759130" y="1920977"/>
                </a:cubicBezTo>
                <a:lnTo>
                  <a:pt x="759186" y="1920888"/>
                </a:lnTo>
                <a:close/>
                <a:moveTo>
                  <a:pt x="740456" y="1637409"/>
                </a:moveTo>
                <a:cubicBezTo>
                  <a:pt x="737276" y="1627582"/>
                  <a:pt x="729944" y="1630591"/>
                  <a:pt x="727274" y="1628261"/>
                </a:cubicBezTo>
                <a:cubicBezTo>
                  <a:pt x="725451" y="1638429"/>
                  <a:pt x="734944" y="1630250"/>
                  <a:pt x="733123" y="1640419"/>
                </a:cubicBezTo>
                <a:lnTo>
                  <a:pt x="734569" y="1639825"/>
                </a:lnTo>
                <a:lnTo>
                  <a:pt x="734746" y="1639505"/>
                </a:lnTo>
                <a:lnTo>
                  <a:pt x="734729" y="1639760"/>
                </a:lnTo>
                <a:lnTo>
                  <a:pt x="736789" y="1638914"/>
                </a:lnTo>
                <a:cubicBezTo>
                  <a:pt x="737329" y="1637621"/>
                  <a:pt x="737870" y="1636329"/>
                  <a:pt x="740456" y="1637409"/>
                </a:cubicBezTo>
                <a:close/>
                <a:moveTo>
                  <a:pt x="691870" y="911877"/>
                </a:moveTo>
                <a:lnTo>
                  <a:pt x="691812" y="911929"/>
                </a:lnTo>
                <a:lnTo>
                  <a:pt x="691716" y="911810"/>
                </a:lnTo>
                <a:close/>
                <a:moveTo>
                  <a:pt x="689203" y="857082"/>
                </a:moveTo>
                <a:cubicBezTo>
                  <a:pt x="689203" y="852105"/>
                  <a:pt x="681668" y="849620"/>
                  <a:pt x="681668" y="852105"/>
                </a:cubicBezTo>
                <a:cubicBezTo>
                  <a:pt x="684181" y="854594"/>
                  <a:pt x="684181" y="859570"/>
                  <a:pt x="689203" y="857082"/>
                </a:cubicBezTo>
                <a:close/>
                <a:moveTo>
                  <a:pt x="753939" y="1803523"/>
                </a:moveTo>
                <a:cubicBezTo>
                  <a:pt x="751435" y="1802344"/>
                  <a:pt x="749718" y="1803809"/>
                  <a:pt x="748559" y="1804562"/>
                </a:cubicBezTo>
                <a:cubicBezTo>
                  <a:pt x="747399" y="1805314"/>
                  <a:pt x="746796" y="1805355"/>
                  <a:pt x="746522" y="1801330"/>
                </a:cubicBezTo>
                <a:cubicBezTo>
                  <a:pt x="749116" y="1803850"/>
                  <a:pt x="748751" y="1798482"/>
                  <a:pt x="751162" y="1798318"/>
                </a:cubicBezTo>
                <a:cubicBezTo>
                  <a:pt x="751344" y="1801002"/>
                  <a:pt x="751344" y="1801002"/>
                  <a:pt x="753939" y="1803523"/>
                </a:cubicBezTo>
                <a:close/>
                <a:moveTo>
                  <a:pt x="729974" y="1435913"/>
                </a:moveTo>
                <a:lnTo>
                  <a:pt x="727907" y="1434444"/>
                </a:lnTo>
                <a:lnTo>
                  <a:pt x="724831" y="1434921"/>
                </a:lnTo>
                <a:cubicBezTo>
                  <a:pt x="722638" y="1435070"/>
                  <a:pt x="720715" y="1434577"/>
                  <a:pt x="719294" y="1432179"/>
                </a:cubicBezTo>
                <a:cubicBezTo>
                  <a:pt x="717124" y="1437315"/>
                  <a:pt x="719799" y="1439625"/>
                  <a:pt x="720137" y="1444590"/>
                </a:cubicBezTo>
                <a:cubicBezTo>
                  <a:pt x="725150" y="1444249"/>
                  <a:pt x="722475" y="1441937"/>
                  <a:pt x="727657" y="1444079"/>
                </a:cubicBezTo>
                <a:cubicBezTo>
                  <a:pt x="729826" y="1438944"/>
                  <a:pt x="724982" y="1441767"/>
                  <a:pt x="724813" y="1439285"/>
                </a:cubicBezTo>
                <a:cubicBezTo>
                  <a:pt x="724645" y="1436803"/>
                  <a:pt x="726567" y="1437296"/>
                  <a:pt x="728468" y="1437479"/>
                </a:cubicBezTo>
                <a:close/>
                <a:moveTo>
                  <a:pt x="698742" y="953852"/>
                </a:moveTo>
                <a:cubicBezTo>
                  <a:pt x="698742" y="963786"/>
                  <a:pt x="693774" y="951369"/>
                  <a:pt x="691290" y="956336"/>
                </a:cubicBezTo>
                <a:cubicBezTo>
                  <a:pt x="691290" y="951369"/>
                  <a:pt x="688806" y="953852"/>
                  <a:pt x="686322" y="953852"/>
                </a:cubicBezTo>
                <a:cubicBezTo>
                  <a:pt x="688806" y="943919"/>
                  <a:pt x="681354" y="951368"/>
                  <a:pt x="678870" y="948884"/>
                </a:cubicBezTo>
                <a:cubicBezTo>
                  <a:pt x="678870" y="948884"/>
                  <a:pt x="681354" y="951368"/>
                  <a:pt x="678870" y="953852"/>
                </a:cubicBezTo>
                <a:cubicBezTo>
                  <a:pt x="676386" y="953852"/>
                  <a:pt x="676386" y="948884"/>
                  <a:pt x="673902" y="946401"/>
                </a:cubicBezTo>
                <a:cubicBezTo>
                  <a:pt x="673902" y="946401"/>
                  <a:pt x="673902" y="948885"/>
                  <a:pt x="671418" y="948885"/>
                </a:cubicBezTo>
                <a:cubicBezTo>
                  <a:pt x="671418" y="951369"/>
                  <a:pt x="673902" y="951369"/>
                  <a:pt x="673902" y="956336"/>
                </a:cubicBezTo>
                <a:cubicBezTo>
                  <a:pt x="671418" y="958818"/>
                  <a:pt x="668933" y="948885"/>
                  <a:pt x="668933" y="956336"/>
                </a:cubicBezTo>
                <a:cubicBezTo>
                  <a:pt x="666449" y="953852"/>
                  <a:pt x="666449" y="948885"/>
                  <a:pt x="666449" y="946401"/>
                </a:cubicBezTo>
                <a:cubicBezTo>
                  <a:pt x="661482" y="948884"/>
                  <a:pt x="658997" y="948884"/>
                  <a:pt x="656513" y="951369"/>
                </a:cubicBezTo>
                <a:cubicBezTo>
                  <a:pt x="656513" y="946401"/>
                  <a:pt x="661482" y="943918"/>
                  <a:pt x="654030" y="946401"/>
                </a:cubicBezTo>
                <a:cubicBezTo>
                  <a:pt x="654030" y="941435"/>
                  <a:pt x="661482" y="943918"/>
                  <a:pt x="658997" y="938951"/>
                </a:cubicBezTo>
                <a:cubicBezTo>
                  <a:pt x="661482" y="938951"/>
                  <a:pt x="658997" y="941435"/>
                  <a:pt x="658997" y="946401"/>
                </a:cubicBezTo>
                <a:cubicBezTo>
                  <a:pt x="666449" y="938951"/>
                  <a:pt x="673902" y="943919"/>
                  <a:pt x="681354" y="946401"/>
                </a:cubicBezTo>
                <a:cubicBezTo>
                  <a:pt x="683838" y="943918"/>
                  <a:pt x="686322" y="936468"/>
                  <a:pt x="688806" y="941435"/>
                </a:cubicBezTo>
                <a:cubicBezTo>
                  <a:pt x="691291" y="938951"/>
                  <a:pt x="686322" y="936468"/>
                  <a:pt x="688806" y="931501"/>
                </a:cubicBezTo>
                <a:cubicBezTo>
                  <a:pt x="693774" y="943918"/>
                  <a:pt x="693773" y="948885"/>
                  <a:pt x="698742" y="953852"/>
                </a:cubicBezTo>
                <a:close/>
                <a:moveTo>
                  <a:pt x="751663" y="1729184"/>
                </a:moveTo>
                <a:cubicBezTo>
                  <a:pt x="746829" y="1733967"/>
                  <a:pt x="744412" y="1726792"/>
                  <a:pt x="739579" y="1729183"/>
                </a:cubicBezTo>
                <a:cubicBezTo>
                  <a:pt x="741996" y="1724401"/>
                  <a:pt x="746829" y="1726792"/>
                  <a:pt x="746828" y="1719618"/>
                </a:cubicBezTo>
                <a:cubicBezTo>
                  <a:pt x="749246" y="1719618"/>
                  <a:pt x="746829" y="1731575"/>
                  <a:pt x="751663" y="1729184"/>
                </a:cubicBezTo>
                <a:close/>
                <a:moveTo>
                  <a:pt x="757587" y="1785897"/>
                </a:moveTo>
                <a:cubicBezTo>
                  <a:pt x="755013" y="1783674"/>
                  <a:pt x="758073" y="1793054"/>
                  <a:pt x="755661" y="1793218"/>
                </a:cubicBezTo>
                <a:cubicBezTo>
                  <a:pt x="755337" y="1788446"/>
                  <a:pt x="753088" y="1790996"/>
                  <a:pt x="752926" y="1788609"/>
                </a:cubicBezTo>
                <a:cubicBezTo>
                  <a:pt x="755499" y="1790832"/>
                  <a:pt x="754689" y="1778902"/>
                  <a:pt x="757587" y="1785897"/>
                </a:cubicBezTo>
                <a:close/>
                <a:moveTo>
                  <a:pt x="750335" y="1679128"/>
                </a:moveTo>
                <a:cubicBezTo>
                  <a:pt x="747923" y="1679291"/>
                  <a:pt x="748288" y="1684659"/>
                  <a:pt x="745877" y="1684823"/>
                </a:cubicBezTo>
                <a:cubicBezTo>
                  <a:pt x="742918" y="1676935"/>
                  <a:pt x="747559" y="1673923"/>
                  <a:pt x="750335" y="1679128"/>
                </a:cubicBezTo>
                <a:close/>
                <a:moveTo>
                  <a:pt x="704180" y="980525"/>
                </a:moveTo>
                <a:cubicBezTo>
                  <a:pt x="704784" y="982917"/>
                  <a:pt x="704784" y="985308"/>
                  <a:pt x="703576" y="986503"/>
                </a:cubicBezTo>
                <a:cubicBezTo>
                  <a:pt x="703576" y="986503"/>
                  <a:pt x="701159" y="986503"/>
                  <a:pt x="701159" y="986503"/>
                </a:cubicBezTo>
                <a:cubicBezTo>
                  <a:pt x="701159" y="986503"/>
                  <a:pt x="701159" y="979328"/>
                  <a:pt x="701159" y="974546"/>
                </a:cubicBezTo>
                <a:cubicBezTo>
                  <a:pt x="702367" y="975742"/>
                  <a:pt x="703576" y="978134"/>
                  <a:pt x="704180" y="980525"/>
                </a:cubicBezTo>
                <a:close/>
                <a:moveTo>
                  <a:pt x="665988" y="396561"/>
                </a:moveTo>
                <a:cubicBezTo>
                  <a:pt x="653499" y="396561"/>
                  <a:pt x="641013" y="388873"/>
                  <a:pt x="631022" y="401684"/>
                </a:cubicBezTo>
                <a:cubicBezTo>
                  <a:pt x="631022" y="396561"/>
                  <a:pt x="636015" y="388873"/>
                  <a:pt x="628524" y="391436"/>
                </a:cubicBezTo>
                <a:cubicBezTo>
                  <a:pt x="631022" y="386312"/>
                  <a:pt x="641014" y="393998"/>
                  <a:pt x="641014" y="383749"/>
                </a:cubicBezTo>
                <a:cubicBezTo>
                  <a:pt x="643508" y="383749"/>
                  <a:pt x="643508" y="388874"/>
                  <a:pt x="646007" y="391436"/>
                </a:cubicBezTo>
                <a:cubicBezTo>
                  <a:pt x="651004" y="391436"/>
                  <a:pt x="653499" y="391436"/>
                  <a:pt x="653499" y="383749"/>
                </a:cubicBezTo>
                <a:cubicBezTo>
                  <a:pt x="653499" y="386312"/>
                  <a:pt x="655998" y="391436"/>
                  <a:pt x="655998" y="383749"/>
                </a:cubicBezTo>
                <a:cubicBezTo>
                  <a:pt x="660991" y="388873"/>
                  <a:pt x="663490" y="388873"/>
                  <a:pt x="665988" y="396561"/>
                </a:cubicBezTo>
                <a:close/>
                <a:moveTo>
                  <a:pt x="729261" y="1304405"/>
                </a:moveTo>
                <a:lnTo>
                  <a:pt x="724380" y="1302365"/>
                </a:lnTo>
                <a:cubicBezTo>
                  <a:pt x="725637" y="1299878"/>
                  <a:pt x="726892" y="1299256"/>
                  <a:pt x="727834" y="1299878"/>
                </a:cubicBezTo>
                <a:close/>
                <a:moveTo>
                  <a:pt x="770982" y="1916977"/>
                </a:moveTo>
                <a:lnTo>
                  <a:pt x="769198" y="1916090"/>
                </a:lnTo>
                <a:lnTo>
                  <a:pt x="769266" y="1917094"/>
                </a:lnTo>
                <a:close/>
                <a:moveTo>
                  <a:pt x="729452" y="1304485"/>
                </a:moveTo>
                <a:lnTo>
                  <a:pt x="729402" y="1304853"/>
                </a:lnTo>
                <a:lnTo>
                  <a:pt x="729261" y="1304405"/>
                </a:lnTo>
                <a:close/>
                <a:moveTo>
                  <a:pt x="706960" y="961394"/>
                </a:moveTo>
                <a:cubicBezTo>
                  <a:pt x="709619" y="964183"/>
                  <a:pt x="696326" y="969764"/>
                  <a:pt x="696326" y="966973"/>
                </a:cubicBezTo>
                <a:cubicBezTo>
                  <a:pt x="701643" y="961394"/>
                  <a:pt x="698984" y="961393"/>
                  <a:pt x="706960" y="961394"/>
                </a:cubicBezTo>
                <a:close/>
                <a:moveTo>
                  <a:pt x="701768" y="881957"/>
                </a:moveTo>
                <a:cubicBezTo>
                  <a:pt x="701768" y="876983"/>
                  <a:pt x="696742" y="876984"/>
                  <a:pt x="694229" y="874495"/>
                </a:cubicBezTo>
                <a:cubicBezTo>
                  <a:pt x="694229" y="879469"/>
                  <a:pt x="696742" y="884446"/>
                  <a:pt x="701768" y="881957"/>
                </a:cubicBezTo>
                <a:close/>
                <a:moveTo>
                  <a:pt x="744027" y="1497091"/>
                </a:moveTo>
                <a:cubicBezTo>
                  <a:pt x="744210" y="1499775"/>
                  <a:pt x="738765" y="1502842"/>
                  <a:pt x="738947" y="1505524"/>
                </a:cubicBezTo>
                <a:cubicBezTo>
                  <a:pt x="735769" y="1500349"/>
                  <a:pt x="741578" y="1502652"/>
                  <a:pt x="741031" y="1494598"/>
                </a:cubicBezTo>
                <a:close/>
                <a:moveTo>
                  <a:pt x="706793" y="926735"/>
                </a:moveTo>
                <a:cubicBezTo>
                  <a:pt x="706794" y="924246"/>
                  <a:pt x="701768" y="926735"/>
                  <a:pt x="701768" y="921761"/>
                </a:cubicBezTo>
                <a:cubicBezTo>
                  <a:pt x="696742" y="924246"/>
                  <a:pt x="694229" y="926735"/>
                  <a:pt x="691716" y="926735"/>
                </a:cubicBezTo>
                <a:cubicBezTo>
                  <a:pt x="691716" y="931712"/>
                  <a:pt x="694229" y="929223"/>
                  <a:pt x="696742" y="931711"/>
                </a:cubicBezTo>
                <a:cubicBezTo>
                  <a:pt x="701768" y="934197"/>
                  <a:pt x="699255" y="926735"/>
                  <a:pt x="704280" y="926735"/>
                </a:cubicBezTo>
                <a:cubicBezTo>
                  <a:pt x="704280" y="926735"/>
                  <a:pt x="704280" y="926735"/>
                  <a:pt x="704280" y="936685"/>
                </a:cubicBezTo>
                <a:cubicBezTo>
                  <a:pt x="699255" y="929223"/>
                  <a:pt x="701768" y="936685"/>
                  <a:pt x="696742" y="939174"/>
                </a:cubicBezTo>
                <a:cubicBezTo>
                  <a:pt x="695485" y="934198"/>
                  <a:pt x="692346" y="932333"/>
                  <a:pt x="689519" y="929845"/>
                </a:cubicBezTo>
                <a:lnTo>
                  <a:pt x="686220" y="925718"/>
                </a:lnTo>
                <a:lnTo>
                  <a:pt x="684844" y="930092"/>
                </a:lnTo>
                <a:cubicBezTo>
                  <a:pt x="684240" y="932013"/>
                  <a:pt x="684240" y="933295"/>
                  <a:pt x="686657" y="932014"/>
                </a:cubicBezTo>
                <a:cubicBezTo>
                  <a:pt x="686657" y="942262"/>
                  <a:pt x="681823" y="934576"/>
                  <a:pt x="679406" y="932013"/>
                </a:cubicBezTo>
                <a:cubicBezTo>
                  <a:pt x="680614" y="930732"/>
                  <a:pt x="681219" y="928811"/>
                  <a:pt x="682125" y="927209"/>
                </a:cubicBezTo>
                <a:lnTo>
                  <a:pt x="685739" y="924911"/>
                </a:lnTo>
                <a:lnTo>
                  <a:pt x="684181" y="916784"/>
                </a:lnTo>
                <a:cubicBezTo>
                  <a:pt x="679155" y="914295"/>
                  <a:pt x="674130" y="924247"/>
                  <a:pt x="674129" y="914296"/>
                </a:cubicBezTo>
                <a:cubicBezTo>
                  <a:pt x="679155" y="914295"/>
                  <a:pt x="681668" y="916784"/>
                  <a:pt x="686690" y="914295"/>
                </a:cubicBezTo>
                <a:cubicBezTo>
                  <a:pt x="684181" y="916784"/>
                  <a:pt x="691716" y="919272"/>
                  <a:pt x="689203" y="919272"/>
                </a:cubicBezTo>
                <a:cubicBezTo>
                  <a:pt x="689203" y="921761"/>
                  <a:pt x="691717" y="921760"/>
                  <a:pt x="694229" y="924246"/>
                </a:cubicBezTo>
                <a:cubicBezTo>
                  <a:pt x="696742" y="914296"/>
                  <a:pt x="689203" y="919272"/>
                  <a:pt x="689203" y="914296"/>
                </a:cubicBezTo>
                <a:lnTo>
                  <a:pt x="691812" y="911929"/>
                </a:lnTo>
                <a:lnTo>
                  <a:pt x="695839" y="916940"/>
                </a:lnTo>
                <a:cubicBezTo>
                  <a:pt x="700197" y="920205"/>
                  <a:pt x="704909" y="919272"/>
                  <a:pt x="706793" y="926735"/>
                </a:cubicBezTo>
                <a:close/>
                <a:moveTo>
                  <a:pt x="774206" y="1918581"/>
                </a:moveTo>
                <a:lnTo>
                  <a:pt x="774199" y="1918578"/>
                </a:lnTo>
                <a:lnTo>
                  <a:pt x="774206" y="1918676"/>
                </a:lnTo>
                <a:close/>
                <a:moveTo>
                  <a:pt x="768266" y="1820085"/>
                </a:moveTo>
                <a:cubicBezTo>
                  <a:pt x="768428" y="1822471"/>
                  <a:pt x="767083" y="1824958"/>
                  <a:pt x="765636" y="1825957"/>
                </a:cubicBezTo>
                <a:cubicBezTo>
                  <a:pt x="764190" y="1826954"/>
                  <a:pt x="762643" y="1826461"/>
                  <a:pt x="762400" y="1822880"/>
                </a:cubicBezTo>
                <a:cubicBezTo>
                  <a:pt x="765413" y="1822675"/>
                  <a:pt x="765251" y="1820289"/>
                  <a:pt x="768266" y="1820085"/>
                </a:cubicBezTo>
                <a:close/>
                <a:moveTo>
                  <a:pt x="742359" y="1438092"/>
                </a:moveTo>
                <a:lnTo>
                  <a:pt x="741061" y="1436528"/>
                </a:lnTo>
                <a:lnTo>
                  <a:pt x="735454" y="1436870"/>
                </a:lnTo>
                <a:lnTo>
                  <a:pt x="734840" y="1438603"/>
                </a:lnTo>
                <a:cubicBezTo>
                  <a:pt x="734671" y="1436123"/>
                  <a:pt x="739685" y="1435782"/>
                  <a:pt x="742359" y="1438092"/>
                </a:cubicBezTo>
                <a:close/>
                <a:moveTo>
                  <a:pt x="775642" y="1923742"/>
                </a:moveTo>
                <a:lnTo>
                  <a:pt x="774540" y="1923604"/>
                </a:lnTo>
                <a:lnTo>
                  <a:pt x="774778" y="1927107"/>
                </a:lnTo>
                <a:close/>
                <a:moveTo>
                  <a:pt x="764957" y="1736358"/>
                </a:moveTo>
                <a:cubicBezTo>
                  <a:pt x="759639" y="1741141"/>
                  <a:pt x="754323" y="1736358"/>
                  <a:pt x="751664" y="1736357"/>
                </a:cubicBezTo>
                <a:cubicBezTo>
                  <a:pt x="754323" y="1733966"/>
                  <a:pt x="759640" y="1736358"/>
                  <a:pt x="764957" y="1736358"/>
                </a:cubicBezTo>
                <a:close/>
                <a:moveTo>
                  <a:pt x="796726" y="2171956"/>
                </a:moveTo>
                <a:lnTo>
                  <a:pt x="795525" y="2171673"/>
                </a:lnTo>
                <a:cubicBezTo>
                  <a:pt x="790472" y="2171016"/>
                  <a:pt x="785419" y="2169699"/>
                  <a:pt x="781628" y="2164439"/>
                </a:cubicBezTo>
                <a:cubicBezTo>
                  <a:pt x="784155" y="2161809"/>
                  <a:pt x="791735" y="2172329"/>
                  <a:pt x="789208" y="2164439"/>
                </a:cubicBezTo>
                <a:cubicBezTo>
                  <a:pt x="791103" y="2168385"/>
                  <a:pt x="794420" y="2164933"/>
                  <a:pt x="795960" y="2167397"/>
                </a:cubicBezTo>
                <a:close/>
                <a:moveTo>
                  <a:pt x="797174" y="2172064"/>
                </a:moveTo>
                <a:lnTo>
                  <a:pt x="796789" y="2172329"/>
                </a:lnTo>
                <a:lnTo>
                  <a:pt x="796726" y="2171956"/>
                </a:lnTo>
                <a:close/>
                <a:moveTo>
                  <a:pt x="736941" y="1284951"/>
                </a:moveTo>
                <a:cubicBezTo>
                  <a:pt x="734428" y="1279977"/>
                  <a:pt x="734428" y="1287440"/>
                  <a:pt x="731915" y="1287440"/>
                </a:cubicBezTo>
                <a:cubicBezTo>
                  <a:pt x="731915" y="1284951"/>
                  <a:pt x="731915" y="1284951"/>
                  <a:pt x="729402" y="1284951"/>
                </a:cubicBezTo>
                <a:cubicBezTo>
                  <a:pt x="729402" y="1292414"/>
                  <a:pt x="736941" y="1289929"/>
                  <a:pt x="736941" y="1284951"/>
                </a:cubicBezTo>
                <a:close/>
                <a:moveTo>
                  <a:pt x="709303" y="876983"/>
                </a:moveTo>
                <a:cubicBezTo>
                  <a:pt x="706793" y="879469"/>
                  <a:pt x="706793" y="874495"/>
                  <a:pt x="704280" y="874495"/>
                </a:cubicBezTo>
                <a:cubicBezTo>
                  <a:pt x="704281" y="879469"/>
                  <a:pt x="701768" y="879469"/>
                  <a:pt x="704280" y="884446"/>
                </a:cubicBezTo>
                <a:cubicBezTo>
                  <a:pt x="706793" y="881957"/>
                  <a:pt x="709303" y="879469"/>
                  <a:pt x="709303" y="876983"/>
                </a:cubicBezTo>
                <a:close/>
                <a:moveTo>
                  <a:pt x="716869" y="976938"/>
                </a:moveTo>
                <a:cubicBezTo>
                  <a:pt x="716869" y="981722"/>
                  <a:pt x="714452" y="984113"/>
                  <a:pt x="709618" y="984113"/>
                </a:cubicBezTo>
                <a:cubicBezTo>
                  <a:pt x="709619" y="979330"/>
                  <a:pt x="714452" y="979330"/>
                  <a:pt x="716869" y="976938"/>
                </a:cubicBezTo>
                <a:close/>
                <a:moveTo>
                  <a:pt x="767374" y="1719618"/>
                </a:moveTo>
                <a:cubicBezTo>
                  <a:pt x="767374" y="1722009"/>
                  <a:pt x="767374" y="1724400"/>
                  <a:pt x="767374" y="1726792"/>
                </a:cubicBezTo>
                <a:cubicBezTo>
                  <a:pt x="764756" y="1726792"/>
                  <a:pt x="764756" y="1724400"/>
                  <a:pt x="764756" y="1724400"/>
                </a:cubicBezTo>
                <a:cubicBezTo>
                  <a:pt x="759519" y="1724400"/>
                  <a:pt x="759519" y="1729184"/>
                  <a:pt x="754281" y="1724400"/>
                </a:cubicBezTo>
                <a:cubicBezTo>
                  <a:pt x="751664" y="1719618"/>
                  <a:pt x="756900" y="1724400"/>
                  <a:pt x="756900" y="1717227"/>
                </a:cubicBezTo>
                <a:cubicBezTo>
                  <a:pt x="756900" y="1717227"/>
                  <a:pt x="756900" y="1719618"/>
                  <a:pt x="756900" y="1719618"/>
                </a:cubicBezTo>
                <a:lnTo>
                  <a:pt x="759519" y="1719618"/>
                </a:lnTo>
                <a:cubicBezTo>
                  <a:pt x="759519" y="1722009"/>
                  <a:pt x="759519" y="1722009"/>
                  <a:pt x="756900" y="1724400"/>
                </a:cubicBezTo>
                <a:cubicBezTo>
                  <a:pt x="762137" y="1724400"/>
                  <a:pt x="762137" y="1719618"/>
                  <a:pt x="767374" y="1719618"/>
                </a:cubicBezTo>
                <a:close/>
                <a:moveTo>
                  <a:pt x="765337" y="1667906"/>
                </a:moveTo>
                <a:cubicBezTo>
                  <a:pt x="762764" y="1665685"/>
                  <a:pt x="758103" y="1668398"/>
                  <a:pt x="760190" y="1663462"/>
                </a:cubicBezTo>
                <a:cubicBezTo>
                  <a:pt x="762602" y="1663299"/>
                  <a:pt x="764851" y="1660749"/>
                  <a:pt x="765337" y="1667906"/>
                </a:cubicBezTo>
                <a:close/>
                <a:moveTo>
                  <a:pt x="767696" y="1702500"/>
                </a:moveTo>
                <a:lnTo>
                  <a:pt x="765208" y="1706599"/>
                </a:lnTo>
                <a:lnTo>
                  <a:pt x="767374" y="1707063"/>
                </a:lnTo>
                <a:cubicBezTo>
                  <a:pt x="766065" y="1709753"/>
                  <a:pt x="763446" y="1710426"/>
                  <a:pt x="760500" y="1710426"/>
                </a:cubicBezTo>
                <a:lnTo>
                  <a:pt x="756210" y="1710099"/>
                </a:lnTo>
                <a:lnTo>
                  <a:pt x="757297" y="1713260"/>
                </a:lnTo>
                <a:cubicBezTo>
                  <a:pt x="758071" y="1714256"/>
                  <a:pt x="758822" y="1714904"/>
                  <a:pt x="758916" y="1716296"/>
                </a:cubicBezTo>
                <a:cubicBezTo>
                  <a:pt x="756102" y="1716487"/>
                  <a:pt x="753290" y="1716678"/>
                  <a:pt x="750287" y="1714086"/>
                </a:cubicBezTo>
                <a:cubicBezTo>
                  <a:pt x="753195" y="1715286"/>
                  <a:pt x="753803" y="1713847"/>
                  <a:pt x="754037" y="1712083"/>
                </a:cubicBezTo>
                <a:lnTo>
                  <a:pt x="754830" y="1709994"/>
                </a:lnTo>
                <a:lnTo>
                  <a:pt x="751664" y="1709753"/>
                </a:lnTo>
                <a:lnTo>
                  <a:pt x="758400" y="1706004"/>
                </a:lnTo>
                <a:lnTo>
                  <a:pt x="758240" y="1705939"/>
                </a:lnTo>
                <a:lnTo>
                  <a:pt x="759040" y="1705648"/>
                </a:lnTo>
                <a:lnTo>
                  <a:pt x="759519" y="1705382"/>
                </a:lnTo>
                <a:lnTo>
                  <a:pt x="759679" y="1705416"/>
                </a:lnTo>
                <a:close/>
                <a:moveTo>
                  <a:pt x="784045" y="1913100"/>
                </a:moveTo>
                <a:cubicBezTo>
                  <a:pt x="776794" y="1915491"/>
                  <a:pt x="779211" y="1905926"/>
                  <a:pt x="774377" y="1905926"/>
                </a:cubicBezTo>
                <a:cubicBezTo>
                  <a:pt x="776794" y="1903536"/>
                  <a:pt x="781628" y="1910709"/>
                  <a:pt x="784045" y="1913100"/>
                </a:cubicBezTo>
                <a:close/>
                <a:moveTo>
                  <a:pt x="781963" y="1879078"/>
                </a:moveTo>
                <a:cubicBezTo>
                  <a:pt x="779742" y="1884022"/>
                  <a:pt x="774165" y="1877212"/>
                  <a:pt x="769074" y="1877557"/>
                </a:cubicBezTo>
                <a:cubicBezTo>
                  <a:pt x="769236" y="1879943"/>
                  <a:pt x="769399" y="1882328"/>
                  <a:pt x="769399" y="1882328"/>
                </a:cubicBezTo>
                <a:cubicBezTo>
                  <a:pt x="768912" y="1875171"/>
                  <a:pt x="759055" y="1880634"/>
                  <a:pt x="758731" y="1875863"/>
                </a:cubicBezTo>
                <a:cubicBezTo>
                  <a:pt x="763659" y="1873132"/>
                  <a:pt x="776386" y="1872267"/>
                  <a:pt x="781963" y="1879078"/>
                </a:cubicBezTo>
                <a:close/>
                <a:moveTo>
                  <a:pt x="750364" y="1407630"/>
                </a:moveTo>
                <a:cubicBezTo>
                  <a:pt x="750027" y="1402665"/>
                  <a:pt x="745182" y="1405488"/>
                  <a:pt x="742506" y="1403176"/>
                </a:cubicBezTo>
                <a:cubicBezTo>
                  <a:pt x="740336" y="1408311"/>
                  <a:pt x="750532" y="1410110"/>
                  <a:pt x="750364" y="1407630"/>
                </a:cubicBezTo>
                <a:close/>
                <a:moveTo>
                  <a:pt x="744408" y="1319925"/>
                </a:moveTo>
                <a:cubicBezTo>
                  <a:pt x="738770" y="1322316"/>
                  <a:pt x="738770" y="1319925"/>
                  <a:pt x="735950" y="1317534"/>
                </a:cubicBezTo>
                <a:cubicBezTo>
                  <a:pt x="735950" y="1316338"/>
                  <a:pt x="738064" y="1315739"/>
                  <a:pt x="740178" y="1316039"/>
                </a:cubicBezTo>
                <a:cubicBezTo>
                  <a:pt x="742295" y="1316338"/>
                  <a:pt x="744408" y="1317534"/>
                  <a:pt x="744408" y="1319925"/>
                </a:cubicBezTo>
                <a:close/>
                <a:moveTo>
                  <a:pt x="717346" y="908101"/>
                </a:moveTo>
                <a:cubicBezTo>
                  <a:pt x="716893" y="909950"/>
                  <a:pt x="713722" y="906990"/>
                  <a:pt x="711909" y="906990"/>
                </a:cubicBezTo>
                <a:cubicBezTo>
                  <a:pt x="711909" y="905019"/>
                  <a:pt x="712212" y="904197"/>
                  <a:pt x="712664" y="903992"/>
                </a:cubicBezTo>
                <a:cubicBezTo>
                  <a:pt x="714022" y="903374"/>
                  <a:pt x="716742" y="908306"/>
                  <a:pt x="716742" y="904360"/>
                </a:cubicBezTo>
                <a:cubicBezTo>
                  <a:pt x="717346" y="906333"/>
                  <a:pt x="717497" y="907485"/>
                  <a:pt x="717346" y="908101"/>
                </a:cubicBezTo>
                <a:close/>
                <a:moveTo>
                  <a:pt x="787590" y="1926236"/>
                </a:moveTo>
                <a:cubicBezTo>
                  <a:pt x="783657" y="1925205"/>
                  <a:pt x="780544" y="1926715"/>
                  <a:pt x="777406" y="1927900"/>
                </a:cubicBezTo>
                <a:cubicBezTo>
                  <a:pt x="774270" y="1929087"/>
                  <a:pt x="771111" y="1929950"/>
                  <a:pt x="767092" y="1927629"/>
                </a:cubicBezTo>
                <a:lnTo>
                  <a:pt x="766957" y="1925639"/>
                </a:lnTo>
                <a:lnTo>
                  <a:pt x="762101" y="1924820"/>
                </a:lnTo>
                <a:lnTo>
                  <a:pt x="759186" y="1931036"/>
                </a:lnTo>
                <a:cubicBezTo>
                  <a:pt x="757934" y="1931036"/>
                  <a:pt x="758560" y="1928545"/>
                  <a:pt x="759185" y="1925431"/>
                </a:cubicBezTo>
                <a:lnTo>
                  <a:pt x="759186" y="1924328"/>
                </a:lnTo>
                <a:lnTo>
                  <a:pt x="754612" y="1923556"/>
                </a:lnTo>
                <a:cubicBezTo>
                  <a:pt x="751164" y="1923466"/>
                  <a:pt x="748093" y="1924323"/>
                  <a:pt x="744531" y="1927162"/>
                </a:cubicBezTo>
                <a:cubicBezTo>
                  <a:pt x="743109" y="1924662"/>
                  <a:pt x="739951" y="1924227"/>
                  <a:pt x="736792" y="1923793"/>
                </a:cubicBezTo>
                <a:lnTo>
                  <a:pt x="733766" y="1922475"/>
                </a:lnTo>
                <a:lnTo>
                  <a:pt x="726643" y="1923563"/>
                </a:lnTo>
                <a:cubicBezTo>
                  <a:pt x="729146" y="1923563"/>
                  <a:pt x="729146" y="1918581"/>
                  <a:pt x="726643" y="1918582"/>
                </a:cubicBezTo>
                <a:cubicBezTo>
                  <a:pt x="729145" y="1916090"/>
                  <a:pt x="731650" y="1916091"/>
                  <a:pt x="734153" y="1913599"/>
                </a:cubicBezTo>
                <a:cubicBezTo>
                  <a:pt x="734153" y="1911108"/>
                  <a:pt x="729146" y="1913599"/>
                  <a:pt x="729145" y="1908617"/>
                </a:cubicBezTo>
                <a:cubicBezTo>
                  <a:pt x="729145" y="1908617"/>
                  <a:pt x="729146" y="1911108"/>
                  <a:pt x="729146" y="1911108"/>
                </a:cubicBezTo>
                <a:cubicBezTo>
                  <a:pt x="724140" y="1916090"/>
                  <a:pt x="716630" y="1921072"/>
                  <a:pt x="709120" y="1916091"/>
                </a:cubicBezTo>
                <a:cubicBezTo>
                  <a:pt x="711623" y="1913599"/>
                  <a:pt x="711623" y="1908617"/>
                  <a:pt x="711623" y="1903635"/>
                </a:cubicBezTo>
                <a:cubicBezTo>
                  <a:pt x="711623" y="1901144"/>
                  <a:pt x="716630" y="1906126"/>
                  <a:pt x="719133" y="1903636"/>
                </a:cubicBezTo>
                <a:cubicBezTo>
                  <a:pt x="719132" y="1908617"/>
                  <a:pt x="711623" y="1906126"/>
                  <a:pt x="711623" y="1908617"/>
                </a:cubicBezTo>
                <a:cubicBezTo>
                  <a:pt x="711623" y="1913599"/>
                  <a:pt x="714126" y="1911108"/>
                  <a:pt x="714126" y="1916090"/>
                </a:cubicBezTo>
                <a:cubicBezTo>
                  <a:pt x="716630" y="1913599"/>
                  <a:pt x="719133" y="1913599"/>
                  <a:pt x="719132" y="1908617"/>
                </a:cubicBezTo>
                <a:cubicBezTo>
                  <a:pt x="721636" y="1911108"/>
                  <a:pt x="724140" y="1906126"/>
                  <a:pt x="726643" y="1911108"/>
                </a:cubicBezTo>
                <a:cubicBezTo>
                  <a:pt x="729145" y="1908617"/>
                  <a:pt x="726643" y="1908618"/>
                  <a:pt x="729146" y="1906126"/>
                </a:cubicBezTo>
                <a:cubicBezTo>
                  <a:pt x="735404" y="1909862"/>
                  <a:pt x="742914" y="1908617"/>
                  <a:pt x="750424" y="1907372"/>
                </a:cubicBezTo>
                <a:lnTo>
                  <a:pt x="770125" y="1908525"/>
                </a:lnTo>
                <a:lnTo>
                  <a:pt x="771701" y="1908617"/>
                </a:lnTo>
                <a:lnTo>
                  <a:pt x="771926" y="1909388"/>
                </a:lnTo>
                <a:lnTo>
                  <a:pt x="774518" y="1918270"/>
                </a:lnTo>
                <a:lnTo>
                  <a:pt x="776291" y="1921211"/>
                </a:lnTo>
                <a:lnTo>
                  <a:pt x="776813" y="1919178"/>
                </a:lnTo>
                <a:cubicBezTo>
                  <a:pt x="779551" y="1921589"/>
                  <a:pt x="784676" y="1921241"/>
                  <a:pt x="787590" y="1926236"/>
                </a:cubicBezTo>
                <a:close/>
                <a:moveTo>
                  <a:pt x="774436" y="1699648"/>
                </a:moveTo>
                <a:cubicBezTo>
                  <a:pt x="776633" y="1694705"/>
                  <a:pt x="766388" y="1693004"/>
                  <a:pt x="764028" y="1695562"/>
                </a:cubicBezTo>
                <a:cubicBezTo>
                  <a:pt x="766874" y="1700162"/>
                  <a:pt x="771591" y="1695047"/>
                  <a:pt x="774436" y="1699648"/>
                </a:cubicBezTo>
                <a:close/>
                <a:moveTo>
                  <a:pt x="769954" y="1627872"/>
                </a:moveTo>
                <a:cubicBezTo>
                  <a:pt x="767284" y="1625543"/>
                  <a:pt x="762452" y="1628382"/>
                  <a:pt x="754950" y="1628891"/>
                </a:cubicBezTo>
                <a:cubicBezTo>
                  <a:pt x="760461" y="1636051"/>
                  <a:pt x="767793" y="1633042"/>
                  <a:pt x="769954" y="1627872"/>
                </a:cubicBezTo>
                <a:close/>
                <a:moveTo>
                  <a:pt x="790087" y="1908318"/>
                </a:moveTo>
                <a:cubicBezTo>
                  <a:pt x="790087" y="1908318"/>
                  <a:pt x="790087" y="1910709"/>
                  <a:pt x="790087" y="1915494"/>
                </a:cubicBezTo>
                <a:cubicBezTo>
                  <a:pt x="787067" y="1917885"/>
                  <a:pt x="790087" y="1908318"/>
                  <a:pt x="784045" y="1908318"/>
                </a:cubicBezTo>
                <a:cubicBezTo>
                  <a:pt x="784045" y="1908318"/>
                  <a:pt x="787066" y="1908318"/>
                  <a:pt x="790087" y="1908318"/>
                </a:cubicBezTo>
                <a:close/>
                <a:moveTo>
                  <a:pt x="791008" y="1918613"/>
                </a:moveTo>
                <a:cubicBezTo>
                  <a:pt x="791491" y="1921276"/>
                  <a:pt x="791071" y="1924001"/>
                  <a:pt x="789865" y="1924083"/>
                </a:cubicBezTo>
                <a:cubicBezTo>
                  <a:pt x="789500" y="1918717"/>
                  <a:pt x="787089" y="1918881"/>
                  <a:pt x="786724" y="1913511"/>
                </a:cubicBezTo>
                <a:cubicBezTo>
                  <a:pt x="789136" y="1913347"/>
                  <a:pt x="790523" y="1915949"/>
                  <a:pt x="791008" y="1918613"/>
                </a:cubicBezTo>
                <a:close/>
                <a:moveTo>
                  <a:pt x="809422" y="2174962"/>
                </a:moveTo>
                <a:lnTo>
                  <a:pt x="797174" y="2172064"/>
                </a:lnTo>
                <a:lnTo>
                  <a:pt x="800579" y="2169699"/>
                </a:lnTo>
                <a:cubicBezTo>
                  <a:pt x="801211" y="2168385"/>
                  <a:pt x="801842" y="2167069"/>
                  <a:pt x="804369" y="2167069"/>
                </a:cubicBezTo>
                <a:lnTo>
                  <a:pt x="804930" y="2167726"/>
                </a:lnTo>
                <a:lnTo>
                  <a:pt x="808644" y="2164897"/>
                </a:lnTo>
                <a:lnTo>
                  <a:pt x="806548" y="2169622"/>
                </a:lnTo>
                <a:lnTo>
                  <a:pt x="806896" y="2170029"/>
                </a:lnTo>
                <a:cubicBezTo>
                  <a:pt x="808159" y="2169701"/>
                  <a:pt x="809422" y="2169701"/>
                  <a:pt x="809422" y="2174962"/>
                </a:cubicBezTo>
                <a:close/>
                <a:moveTo>
                  <a:pt x="688947" y="389010"/>
                </a:moveTo>
                <a:cubicBezTo>
                  <a:pt x="686395" y="394272"/>
                  <a:pt x="678742" y="391641"/>
                  <a:pt x="676190" y="394272"/>
                </a:cubicBezTo>
                <a:cubicBezTo>
                  <a:pt x="673638" y="386380"/>
                  <a:pt x="668537" y="396903"/>
                  <a:pt x="665986" y="389011"/>
                </a:cubicBezTo>
                <a:cubicBezTo>
                  <a:pt x="665985" y="386380"/>
                  <a:pt x="668537" y="386380"/>
                  <a:pt x="668537" y="383749"/>
                </a:cubicBezTo>
                <a:cubicBezTo>
                  <a:pt x="673638" y="391641"/>
                  <a:pt x="681294" y="386380"/>
                  <a:pt x="688947" y="389010"/>
                </a:cubicBezTo>
                <a:close/>
                <a:moveTo>
                  <a:pt x="781189" y="1687205"/>
                </a:moveTo>
                <a:cubicBezTo>
                  <a:pt x="779316" y="1696920"/>
                  <a:pt x="776795" y="1697091"/>
                  <a:pt x="777281" y="1704249"/>
                </a:cubicBezTo>
                <a:cubicBezTo>
                  <a:pt x="772239" y="1704591"/>
                  <a:pt x="771915" y="1699820"/>
                  <a:pt x="769718" y="1704762"/>
                </a:cubicBezTo>
                <a:cubicBezTo>
                  <a:pt x="766388" y="1693004"/>
                  <a:pt x="754593" y="1705790"/>
                  <a:pt x="754269" y="1701018"/>
                </a:cubicBezTo>
                <a:cubicBezTo>
                  <a:pt x="753944" y="1696247"/>
                  <a:pt x="761831" y="1700505"/>
                  <a:pt x="761345" y="1693347"/>
                </a:cubicBezTo>
                <a:cubicBezTo>
                  <a:pt x="761021" y="1688575"/>
                  <a:pt x="758986" y="1695904"/>
                  <a:pt x="758662" y="1691132"/>
                </a:cubicBezTo>
                <a:cubicBezTo>
                  <a:pt x="763704" y="1690789"/>
                  <a:pt x="771105" y="1687890"/>
                  <a:pt x="776633" y="1694705"/>
                </a:cubicBezTo>
                <a:cubicBezTo>
                  <a:pt x="773626" y="1687719"/>
                  <a:pt x="776309" y="1689933"/>
                  <a:pt x="775984" y="1685162"/>
                </a:cubicBezTo>
                <a:cubicBezTo>
                  <a:pt x="778505" y="1684991"/>
                  <a:pt x="778667" y="1687376"/>
                  <a:pt x="781189" y="1687205"/>
                </a:cubicBezTo>
                <a:close/>
                <a:moveTo>
                  <a:pt x="728752" y="904304"/>
                </a:moveTo>
                <a:cubicBezTo>
                  <a:pt x="729281" y="905167"/>
                  <a:pt x="729432" y="906153"/>
                  <a:pt x="728828" y="907468"/>
                </a:cubicBezTo>
                <a:cubicBezTo>
                  <a:pt x="726412" y="904838"/>
                  <a:pt x="719158" y="894317"/>
                  <a:pt x="723995" y="894317"/>
                </a:cubicBezTo>
                <a:cubicBezTo>
                  <a:pt x="722180" y="900235"/>
                  <a:pt x="727166" y="901714"/>
                  <a:pt x="728752" y="904304"/>
                </a:cubicBezTo>
                <a:close/>
                <a:moveTo>
                  <a:pt x="784292" y="1718966"/>
                </a:moveTo>
                <a:cubicBezTo>
                  <a:pt x="784293" y="1721465"/>
                  <a:pt x="779459" y="1721465"/>
                  <a:pt x="777042" y="1718966"/>
                </a:cubicBezTo>
                <a:cubicBezTo>
                  <a:pt x="774624" y="1721465"/>
                  <a:pt x="774624" y="1723965"/>
                  <a:pt x="774624" y="1728965"/>
                </a:cubicBezTo>
                <a:cubicBezTo>
                  <a:pt x="774624" y="1733966"/>
                  <a:pt x="772208" y="1718965"/>
                  <a:pt x="769791" y="1721465"/>
                </a:cubicBezTo>
                <a:cubicBezTo>
                  <a:pt x="769791" y="1716465"/>
                  <a:pt x="772207" y="1721465"/>
                  <a:pt x="774624" y="1718965"/>
                </a:cubicBezTo>
                <a:cubicBezTo>
                  <a:pt x="777041" y="1711464"/>
                  <a:pt x="769791" y="1716465"/>
                  <a:pt x="772207" y="1708965"/>
                </a:cubicBezTo>
                <a:cubicBezTo>
                  <a:pt x="777042" y="1706465"/>
                  <a:pt x="774624" y="1711464"/>
                  <a:pt x="779458" y="1711464"/>
                </a:cubicBezTo>
                <a:cubicBezTo>
                  <a:pt x="774624" y="1718965"/>
                  <a:pt x="781875" y="1716465"/>
                  <a:pt x="784292" y="1718966"/>
                </a:cubicBezTo>
                <a:close/>
                <a:moveTo>
                  <a:pt x="733788" y="959924"/>
                </a:moveTo>
                <a:cubicBezTo>
                  <a:pt x="734392" y="963486"/>
                  <a:pt x="733788" y="967372"/>
                  <a:pt x="731371" y="967372"/>
                </a:cubicBezTo>
                <a:cubicBezTo>
                  <a:pt x="728954" y="962191"/>
                  <a:pt x="733788" y="957009"/>
                  <a:pt x="728953" y="954419"/>
                </a:cubicBezTo>
                <a:cubicBezTo>
                  <a:pt x="731371" y="953124"/>
                  <a:pt x="733183" y="956362"/>
                  <a:pt x="733788" y="959924"/>
                </a:cubicBezTo>
                <a:close/>
                <a:moveTo>
                  <a:pt x="818228" y="2171888"/>
                </a:moveTo>
                <a:cubicBezTo>
                  <a:pt x="818360" y="2172477"/>
                  <a:pt x="818183" y="2173318"/>
                  <a:pt x="817478" y="2174663"/>
                </a:cubicBezTo>
                <a:cubicBezTo>
                  <a:pt x="814658" y="2177354"/>
                  <a:pt x="817479" y="2169281"/>
                  <a:pt x="811839" y="2169282"/>
                </a:cubicBezTo>
                <a:cubicBezTo>
                  <a:pt x="811839" y="2166590"/>
                  <a:pt x="814659" y="2166590"/>
                  <a:pt x="814659" y="2166590"/>
                </a:cubicBezTo>
                <a:cubicBezTo>
                  <a:pt x="814658" y="2170627"/>
                  <a:pt x="817831" y="2170122"/>
                  <a:pt x="818228" y="2171888"/>
                </a:cubicBezTo>
                <a:close/>
                <a:moveTo>
                  <a:pt x="729678" y="851329"/>
                </a:moveTo>
                <a:cubicBezTo>
                  <a:pt x="728619" y="845732"/>
                  <a:pt x="724381" y="841534"/>
                  <a:pt x="724380" y="847131"/>
                </a:cubicBezTo>
                <a:cubicBezTo>
                  <a:pt x="729402" y="844643"/>
                  <a:pt x="726893" y="854593"/>
                  <a:pt x="729402" y="857082"/>
                </a:cubicBezTo>
                <a:cubicBezTo>
                  <a:pt x="730030" y="855216"/>
                  <a:pt x="730031" y="853195"/>
                  <a:pt x="729678" y="851329"/>
                </a:cubicBezTo>
                <a:close/>
                <a:moveTo>
                  <a:pt x="698617" y="391522"/>
                </a:moveTo>
                <a:cubicBezTo>
                  <a:pt x="696196" y="396902"/>
                  <a:pt x="693780" y="394211"/>
                  <a:pt x="691364" y="391522"/>
                </a:cubicBezTo>
                <a:cubicBezTo>
                  <a:pt x="691363" y="388831"/>
                  <a:pt x="692572" y="388831"/>
                  <a:pt x="694083" y="389504"/>
                </a:cubicBezTo>
                <a:cubicBezTo>
                  <a:pt x="695595" y="390176"/>
                  <a:pt x="697408" y="391522"/>
                  <a:pt x="698617" y="391522"/>
                </a:cubicBezTo>
                <a:close/>
                <a:moveTo>
                  <a:pt x="805384" y="1952824"/>
                </a:moveTo>
                <a:cubicBezTo>
                  <a:pt x="802871" y="1955312"/>
                  <a:pt x="797846" y="1955312"/>
                  <a:pt x="797846" y="1957801"/>
                </a:cubicBezTo>
                <a:cubicBezTo>
                  <a:pt x="800359" y="1960289"/>
                  <a:pt x="805383" y="1960289"/>
                  <a:pt x="805384" y="1952824"/>
                </a:cubicBezTo>
                <a:close/>
                <a:moveTo>
                  <a:pt x="762066" y="1302365"/>
                </a:moveTo>
                <a:cubicBezTo>
                  <a:pt x="762066" y="1297391"/>
                  <a:pt x="754527" y="1294902"/>
                  <a:pt x="754528" y="1302365"/>
                </a:cubicBezTo>
                <a:cubicBezTo>
                  <a:pt x="759553" y="1299877"/>
                  <a:pt x="759553" y="1304853"/>
                  <a:pt x="762066" y="1302365"/>
                </a:cubicBezTo>
                <a:close/>
                <a:moveTo>
                  <a:pt x="762762" y="1306525"/>
                </a:moveTo>
                <a:lnTo>
                  <a:pt x="761633" y="1306296"/>
                </a:lnTo>
                <a:lnTo>
                  <a:pt x="762706" y="1307226"/>
                </a:lnTo>
                <a:close/>
                <a:moveTo>
                  <a:pt x="775137" y="1475761"/>
                </a:moveTo>
                <a:cubicBezTo>
                  <a:pt x="772968" y="1480894"/>
                  <a:pt x="767448" y="1473789"/>
                  <a:pt x="765447" y="1481404"/>
                </a:cubicBezTo>
                <a:cubicBezTo>
                  <a:pt x="768123" y="1483717"/>
                  <a:pt x="775474" y="1480723"/>
                  <a:pt x="775137" y="1475761"/>
                </a:cubicBezTo>
                <a:close/>
                <a:moveTo>
                  <a:pt x="802298" y="1875301"/>
                </a:moveTo>
                <a:cubicBezTo>
                  <a:pt x="799876" y="1877862"/>
                  <a:pt x="796647" y="1878081"/>
                  <a:pt x="793336" y="1877108"/>
                </a:cubicBezTo>
                <a:cubicBezTo>
                  <a:pt x="790025" y="1876135"/>
                  <a:pt x="786635" y="1873968"/>
                  <a:pt x="783889" y="1871758"/>
                </a:cubicBezTo>
                <a:cubicBezTo>
                  <a:pt x="789218" y="1873792"/>
                  <a:pt x="789056" y="1871407"/>
                  <a:pt x="794223" y="1871056"/>
                </a:cubicBezTo>
                <a:cubicBezTo>
                  <a:pt x="792126" y="1878388"/>
                  <a:pt x="801812" y="1868144"/>
                  <a:pt x="802298" y="1875301"/>
                </a:cubicBezTo>
                <a:close/>
                <a:moveTo>
                  <a:pt x="793086" y="1739053"/>
                </a:moveTo>
                <a:cubicBezTo>
                  <a:pt x="792449" y="1743214"/>
                  <a:pt x="788370" y="1744728"/>
                  <a:pt x="784293" y="1744728"/>
                </a:cubicBezTo>
                <a:cubicBezTo>
                  <a:pt x="784293" y="1739346"/>
                  <a:pt x="795168" y="1742037"/>
                  <a:pt x="789730" y="1736657"/>
                </a:cubicBezTo>
                <a:cubicBezTo>
                  <a:pt x="789730" y="1733967"/>
                  <a:pt x="792449" y="1733967"/>
                  <a:pt x="792449" y="1733967"/>
                </a:cubicBezTo>
                <a:cubicBezTo>
                  <a:pt x="793129" y="1735984"/>
                  <a:pt x="793299" y="1737666"/>
                  <a:pt x="793086" y="1739053"/>
                </a:cubicBezTo>
                <a:close/>
                <a:moveTo>
                  <a:pt x="742246" y="976939"/>
                </a:moveTo>
                <a:cubicBezTo>
                  <a:pt x="736607" y="976939"/>
                  <a:pt x="733787" y="976939"/>
                  <a:pt x="733787" y="972155"/>
                </a:cubicBezTo>
                <a:cubicBezTo>
                  <a:pt x="736607" y="974547"/>
                  <a:pt x="742246" y="972155"/>
                  <a:pt x="742246" y="976939"/>
                </a:cubicBezTo>
                <a:close/>
                <a:moveTo>
                  <a:pt x="739454" y="931712"/>
                </a:moveTo>
                <a:cubicBezTo>
                  <a:pt x="734428" y="931711"/>
                  <a:pt x="736941" y="921761"/>
                  <a:pt x="731915" y="924246"/>
                </a:cubicBezTo>
                <a:cubicBezTo>
                  <a:pt x="731915" y="931712"/>
                  <a:pt x="736941" y="934197"/>
                  <a:pt x="739454" y="931712"/>
                </a:cubicBezTo>
                <a:close/>
                <a:moveTo>
                  <a:pt x="787799" y="1631683"/>
                </a:moveTo>
                <a:cubicBezTo>
                  <a:pt x="784958" y="1626853"/>
                  <a:pt x="782797" y="1632023"/>
                  <a:pt x="780296" y="1632192"/>
                </a:cubicBezTo>
                <a:cubicBezTo>
                  <a:pt x="780636" y="1637192"/>
                  <a:pt x="788308" y="1639181"/>
                  <a:pt x="787799" y="1631683"/>
                </a:cubicBezTo>
                <a:close/>
                <a:moveTo>
                  <a:pt x="736941" y="879469"/>
                </a:moveTo>
                <a:cubicBezTo>
                  <a:pt x="731915" y="876984"/>
                  <a:pt x="731915" y="879469"/>
                  <a:pt x="726893" y="876984"/>
                </a:cubicBezTo>
                <a:cubicBezTo>
                  <a:pt x="726893" y="879469"/>
                  <a:pt x="731915" y="881958"/>
                  <a:pt x="731915" y="884446"/>
                </a:cubicBezTo>
                <a:cubicBezTo>
                  <a:pt x="731915" y="876984"/>
                  <a:pt x="736941" y="881957"/>
                  <a:pt x="736941" y="879469"/>
                </a:cubicBezTo>
                <a:close/>
                <a:moveTo>
                  <a:pt x="771744" y="1388722"/>
                </a:moveTo>
                <a:cubicBezTo>
                  <a:pt x="771070" y="1378797"/>
                  <a:pt x="761548" y="1386923"/>
                  <a:pt x="761717" y="1389403"/>
                </a:cubicBezTo>
                <a:cubicBezTo>
                  <a:pt x="762054" y="1394368"/>
                  <a:pt x="769406" y="1391375"/>
                  <a:pt x="771744" y="1388722"/>
                </a:cubicBezTo>
                <a:close/>
                <a:moveTo>
                  <a:pt x="790658" y="1666189"/>
                </a:moveTo>
                <a:cubicBezTo>
                  <a:pt x="790983" y="1670961"/>
                  <a:pt x="779970" y="1669312"/>
                  <a:pt x="779808" y="1666927"/>
                </a:cubicBezTo>
                <a:cubicBezTo>
                  <a:pt x="785071" y="1664172"/>
                  <a:pt x="785396" y="1668944"/>
                  <a:pt x="790658" y="1666189"/>
                </a:cubicBezTo>
                <a:close/>
                <a:moveTo>
                  <a:pt x="744198" y="956874"/>
                </a:moveTo>
                <a:lnTo>
                  <a:pt x="736205" y="961394"/>
                </a:lnTo>
                <a:cubicBezTo>
                  <a:pt x="736205" y="956610"/>
                  <a:pt x="736205" y="954219"/>
                  <a:pt x="741844" y="954219"/>
                </a:cubicBezTo>
                <a:lnTo>
                  <a:pt x="743815" y="955890"/>
                </a:lnTo>
                <a:close/>
                <a:moveTo>
                  <a:pt x="742594" y="895017"/>
                </a:moveTo>
                <a:cubicBezTo>
                  <a:pt x="742595" y="892530"/>
                  <a:pt x="740710" y="889420"/>
                  <a:pt x="736940" y="889420"/>
                </a:cubicBezTo>
                <a:cubicBezTo>
                  <a:pt x="739454" y="891908"/>
                  <a:pt x="739454" y="896882"/>
                  <a:pt x="736941" y="896882"/>
                </a:cubicBezTo>
                <a:cubicBezTo>
                  <a:pt x="740710" y="899371"/>
                  <a:pt x="742595" y="897505"/>
                  <a:pt x="742594" y="895017"/>
                </a:cubicBezTo>
                <a:close/>
                <a:moveTo>
                  <a:pt x="713124" y="447670"/>
                </a:moveTo>
                <a:lnTo>
                  <a:pt x="710855" y="450545"/>
                </a:lnTo>
                <a:cubicBezTo>
                  <a:pt x="709854" y="452338"/>
                  <a:pt x="708677" y="454087"/>
                  <a:pt x="706793" y="454087"/>
                </a:cubicBezTo>
                <a:close/>
                <a:moveTo>
                  <a:pt x="749505" y="981463"/>
                </a:moveTo>
                <a:cubicBezTo>
                  <a:pt x="749505" y="981463"/>
                  <a:pt x="749505" y="981463"/>
                  <a:pt x="744480" y="981463"/>
                </a:cubicBezTo>
                <a:cubicBezTo>
                  <a:pt x="744480" y="981463"/>
                  <a:pt x="744480" y="981463"/>
                  <a:pt x="744480" y="988925"/>
                </a:cubicBezTo>
                <a:cubicBezTo>
                  <a:pt x="746993" y="988925"/>
                  <a:pt x="749506" y="986437"/>
                  <a:pt x="749505" y="981463"/>
                </a:cubicBezTo>
                <a:close/>
                <a:moveTo>
                  <a:pt x="774620" y="1347425"/>
                </a:moveTo>
                <a:cubicBezTo>
                  <a:pt x="771900" y="1349816"/>
                  <a:pt x="766465" y="1347426"/>
                  <a:pt x="763745" y="1349816"/>
                </a:cubicBezTo>
                <a:cubicBezTo>
                  <a:pt x="765103" y="1347425"/>
                  <a:pt x="767145" y="1345631"/>
                  <a:pt x="769184" y="1345035"/>
                </a:cubicBezTo>
                <a:cubicBezTo>
                  <a:pt x="771223" y="1344435"/>
                  <a:pt x="773262" y="1345035"/>
                  <a:pt x="774620" y="1347425"/>
                </a:cubicBezTo>
                <a:close/>
                <a:moveTo>
                  <a:pt x="713960" y="446823"/>
                </a:moveTo>
                <a:lnTo>
                  <a:pt x="713124" y="447670"/>
                </a:lnTo>
                <a:lnTo>
                  <a:pt x="713857" y="446741"/>
                </a:lnTo>
                <a:close/>
                <a:moveTo>
                  <a:pt x="807407" y="1807840"/>
                </a:moveTo>
                <a:cubicBezTo>
                  <a:pt x="807893" y="1814997"/>
                  <a:pt x="805402" y="1817562"/>
                  <a:pt x="805726" y="1822337"/>
                </a:cubicBezTo>
                <a:cubicBezTo>
                  <a:pt x="802912" y="1820131"/>
                  <a:pt x="797768" y="1822877"/>
                  <a:pt x="797607" y="1820492"/>
                </a:cubicBezTo>
                <a:cubicBezTo>
                  <a:pt x="800260" y="1820311"/>
                  <a:pt x="800098" y="1817923"/>
                  <a:pt x="797444" y="1818103"/>
                </a:cubicBezTo>
                <a:cubicBezTo>
                  <a:pt x="797444" y="1818103"/>
                  <a:pt x="794792" y="1818283"/>
                  <a:pt x="794630" y="1815898"/>
                </a:cubicBezTo>
                <a:cubicBezTo>
                  <a:pt x="805402" y="1817562"/>
                  <a:pt x="802263" y="1810586"/>
                  <a:pt x="807407" y="1807840"/>
                </a:cubicBezTo>
                <a:close/>
                <a:moveTo>
                  <a:pt x="746993" y="914295"/>
                </a:moveTo>
                <a:cubicBezTo>
                  <a:pt x="744480" y="911810"/>
                  <a:pt x="741966" y="909321"/>
                  <a:pt x="739454" y="914295"/>
                </a:cubicBezTo>
                <a:cubicBezTo>
                  <a:pt x="741966" y="916784"/>
                  <a:pt x="746993" y="919272"/>
                  <a:pt x="746993" y="914295"/>
                </a:cubicBezTo>
                <a:close/>
                <a:moveTo>
                  <a:pt x="711909" y="392119"/>
                </a:moveTo>
                <a:cubicBezTo>
                  <a:pt x="711908" y="399293"/>
                  <a:pt x="706469" y="394511"/>
                  <a:pt x="701033" y="394511"/>
                </a:cubicBezTo>
                <a:cubicBezTo>
                  <a:pt x="702392" y="392119"/>
                  <a:pt x="704431" y="391521"/>
                  <a:pt x="706469" y="391521"/>
                </a:cubicBezTo>
                <a:cubicBezTo>
                  <a:pt x="708508" y="391521"/>
                  <a:pt x="710547" y="392118"/>
                  <a:pt x="711909" y="392119"/>
                </a:cubicBezTo>
                <a:close/>
                <a:moveTo>
                  <a:pt x="774627" y="1289928"/>
                </a:moveTo>
                <a:cubicBezTo>
                  <a:pt x="774627" y="1282463"/>
                  <a:pt x="769605" y="1284951"/>
                  <a:pt x="767092" y="1282463"/>
                </a:cubicBezTo>
                <a:cubicBezTo>
                  <a:pt x="767092" y="1289928"/>
                  <a:pt x="769605" y="1289928"/>
                  <a:pt x="774627" y="1289928"/>
                </a:cubicBezTo>
                <a:close/>
                <a:moveTo>
                  <a:pt x="797632" y="1628504"/>
                </a:moveTo>
                <a:cubicBezTo>
                  <a:pt x="799453" y="1618336"/>
                  <a:pt x="792291" y="1623845"/>
                  <a:pt x="789789" y="1624014"/>
                </a:cubicBezTo>
                <a:cubicBezTo>
                  <a:pt x="790129" y="1629014"/>
                  <a:pt x="794791" y="1623675"/>
                  <a:pt x="797632" y="1628504"/>
                </a:cubicBezTo>
                <a:close/>
                <a:moveTo>
                  <a:pt x="814678" y="1879253"/>
                </a:moveTo>
                <a:cubicBezTo>
                  <a:pt x="809855" y="1879580"/>
                  <a:pt x="807606" y="1882130"/>
                  <a:pt x="805195" y="1882294"/>
                </a:cubicBezTo>
                <a:cubicBezTo>
                  <a:pt x="802622" y="1880072"/>
                  <a:pt x="802460" y="1877686"/>
                  <a:pt x="802298" y="1875301"/>
                </a:cubicBezTo>
                <a:cubicBezTo>
                  <a:pt x="807444" y="1879744"/>
                  <a:pt x="809693" y="1877195"/>
                  <a:pt x="814678" y="1879253"/>
                </a:cubicBezTo>
                <a:close/>
                <a:moveTo>
                  <a:pt x="833720" y="2159598"/>
                </a:moveTo>
                <a:cubicBezTo>
                  <a:pt x="834003" y="2163774"/>
                  <a:pt x="831734" y="2166025"/>
                  <a:pt x="829346" y="2166536"/>
                </a:cubicBezTo>
                <a:cubicBezTo>
                  <a:pt x="826959" y="2167049"/>
                  <a:pt x="824453" y="2165820"/>
                  <a:pt x="824264" y="2163037"/>
                </a:cubicBezTo>
                <a:cubicBezTo>
                  <a:pt x="829086" y="2162709"/>
                  <a:pt x="831309" y="2159762"/>
                  <a:pt x="833720" y="2159598"/>
                </a:cubicBezTo>
                <a:close/>
                <a:moveTo>
                  <a:pt x="754331" y="971557"/>
                </a:moveTo>
                <a:cubicBezTo>
                  <a:pt x="751915" y="981721"/>
                  <a:pt x="747081" y="969016"/>
                  <a:pt x="742247" y="969016"/>
                </a:cubicBezTo>
                <a:cubicBezTo>
                  <a:pt x="743455" y="967111"/>
                  <a:pt x="744362" y="966635"/>
                  <a:pt x="745154" y="966912"/>
                </a:cubicBezTo>
                <a:cubicBezTo>
                  <a:pt x="747534" y="967746"/>
                  <a:pt x="748893" y="975369"/>
                  <a:pt x="754331" y="971557"/>
                </a:cubicBezTo>
                <a:close/>
                <a:moveTo>
                  <a:pt x="814504" y="1853535"/>
                </a:moveTo>
                <a:cubicBezTo>
                  <a:pt x="812086" y="1853535"/>
                  <a:pt x="812086" y="1851144"/>
                  <a:pt x="809670" y="1853535"/>
                </a:cubicBezTo>
                <a:cubicBezTo>
                  <a:pt x="809670" y="1846362"/>
                  <a:pt x="807254" y="1848753"/>
                  <a:pt x="807254" y="1841580"/>
                </a:cubicBezTo>
                <a:cubicBezTo>
                  <a:pt x="809670" y="1846362"/>
                  <a:pt x="812086" y="1848753"/>
                  <a:pt x="814504" y="1853535"/>
                </a:cubicBezTo>
                <a:close/>
                <a:moveTo>
                  <a:pt x="800775" y="1593698"/>
                </a:moveTo>
                <a:cubicBezTo>
                  <a:pt x="800902" y="1595560"/>
                  <a:pt x="800777" y="1596037"/>
                  <a:pt x="800442" y="1595748"/>
                </a:cubicBezTo>
                <a:lnTo>
                  <a:pt x="799068" y="1593550"/>
                </a:lnTo>
                <a:close/>
                <a:moveTo>
                  <a:pt x="797404" y="1544061"/>
                </a:moveTo>
                <a:cubicBezTo>
                  <a:pt x="799237" y="1533963"/>
                  <a:pt x="789378" y="1537127"/>
                  <a:pt x="787040" y="1539780"/>
                </a:cubicBezTo>
                <a:cubicBezTo>
                  <a:pt x="787378" y="1544742"/>
                  <a:pt x="792053" y="1539439"/>
                  <a:pt x="792559" y="1546884"/>
                </a:cubicBezTo>
                <a:cubicBezTo>
                  <a:pt x="792390" y="1544402"/>
                  <a:pt x="794898" y="1544232"/>
                  <a:pt x="797404" y="1544061"/>
                </a:cubicBezTo>
                <a:close/>
                <a:moveTo>
                  <a:pt x="759789" y="988110"/>
                </a:moveTo>
                <a:cubicBezTo>
                  <a:pt x="758611" y="983796"/>
                  <a:pt x="753899" y="983329"/>
                  <a:pt x="752014" y="981463"/>
                </a:cubicBezTo>
                <a:cubicBezTo>
                  <a:pt x="752015" y="993901"/>
                  <a:pt x="757041" y="986437"/>
                  <a:pt x="759553" y="993901"/>
                </a:cubicBezTo>
                <a:cubicBezTo>
                  <a:pt x="760181" y="991414"/>
                  <a:pt x="760181" y="989548"/>
                  <a:pt x="759789" y="988110"/>
                </a:cubicBezTo>
                <a:close/>
                <a:moveTo>
                  <a:pt x="799461" y="1560440"/>
                </a:moveTo>
                <a:cubicBezTo>
                  <a:pt x="800085" y="1555722"/>
                  <a:pt x="799163" y="1551421"/>
                  <a:pt x="795403" y="1551677"/>
                </a:cubicBezTo>
                <a:cubicBezTo>
                  <a:pt x="795909" y="1559122"/>
                  <a:pt x="785376" y="1552358"/>
                  <a:pt x="783207" y="1557493"/>
                </a:cubicBezTo>
                <a:cubicBezTo>
                  <a:pt x="786051" y="1562286"/>
                  <a:pt x="783544" y="1562456"/>
                  <a:pt x="784050" y="1569901"/>
                </a:cubicBezTo>
                <a:cubicBezTo>
                  <a:pt x="789063" y="1569561"/>
                  <a:pt x="791232" y="1564428"/>
                  <a:pt x="794245" y="1571703"/>
                </a:cubicBezTo>
                <a:cubicBezTo>
                  <a:pt x="796667" y="1570292"/>
                  <a:pt x="798837" y="1565158"/>
                  <a:pt x="799461" y="1560440"/>
                </a:cubicBezTo>
                <a:close/>
                <a:moveTo>
                  <a:pt x="825639" y="1933639"/>
                </a:moveTo>
                <a:cubicBezTo>
                  <a:pt x="820415" y="1931597"/>
                  <a:pt x="815674" y="1936712"/>
                  <a:pt x="821063" y="1941140"/>
                </a:cubicBezTo>
                <a:cubicBezTo>
                  <a:pt x="818692" y="1943697"/>
                  <a:pt x="810609" y="1937056"/>
                  <a:pt x="811096" y="1944213"/>
                </a:cubicBezTo>
                <a:cubicBezTo>
                  <a:pt x="808240" y="1939614"/>
                  <a:pt x="805870" y="1942171"/>
                  <a:pt x="800645" y="1940130"/>
                </a:cubicBezTo>
                <a:cubicBezTo>
                  <a:pt x="805384" y="1935015"/>
                  <a:pt x="813628" y="1944041"/>
                  <a:pt x="815836" y="1939098"/>
                </a:cubicBezTo>
                <a:cubicBezTo>
                  <a:pt x="817881" y="1931769"/>
                  <a:pt x="812980" y="1934499"/>
                  <a:pt x="812656" y="1929728"/>
                </a:cubicBezTo>
                <a:cubicBezTo>
                  <a:pt x="815025" y="1927167"/>
                  <a:pt x="822946" y="1931425"/>
                  <a:pt x="818043" y="1934155"/>
                </a:cubicBezTo>
                <a:cubicBezTo>
                  <a:pt x="820577" y="1933983"/>
                  <a:pt x="824992" y="1924094"/>
                  <a:pt x="825639" y="1933639"/>
                </a:cubicBezTo>
                <a:close/>
                <a:moveTo>
                  <a:pt x="818865" y="1833888"/>
                </a:moveTo>
                <a:cubicBezTo>
                  <a:pt x="806681" y="1839694"/>
                  <a:pt x="793823" y="1835589"/>
                  <a:pt x="783975" y="1838747"/>
                </a:cubicBezTo>
                <a:cubicBezTo>
                  <a:pt x="784312" y="1843704"/>
                  <a:pt x="781808" y="1843874"/>
                  <a:pt x="784648" y="1848659"/>
                </a:cubicBezTo>
                <a:cubicBezTo>
                  <a:pt x="779303" y="1844044"/>
                  <a:pt x="771455" y="1839597"/>
                  <a:pt x="766784" y="1844895"/>
                </a:cubicBezTo>
                <a:cubicBezTo>
                  <a:pt x="768950" y="1839767"/>
                  <a:pt x="763943" y="1840108"/>
                  <a:pt x="761438" y="1840277"/>
                </a:cubicBezTo>
                <a:cubicBezTo>
                  <a:pt x="761606" y="1842755"/>
                  <a:pt x="764111" y="1842585"/>
                  <a:pt x="764280" y="1845065"/>
                </a:cubicBezTo>
                <a:cubicBezTo>
                  <a:pt x="761775" y="1845235"/>
                  <a:pt x="761775" y="1845235"/>
                  <a:pt x="759102" y="1842925"/>
                </a:cubicBezTo>
                <a:cubicBezTo>
                  <a:pt x="759271" y="1845405"/>
                  <a:pt x="761775" y="1845235"/>
                  <a:pt x="761943" y="1847712"/>
                </a:cubicBezTo>
                <a:cubicBezTo>
                  <a:pt x="756598" y="1843095"/>
                  <a:pt x="754600" y="1850700"/>
                  <a:pt x="754263" y="1845745"/>
                </a:cubicBezTo>
                <a:cubicBezTo>
                  <a:pt x="754263" y="1845745"/>
                  <a:pt x="756767" y="1845575"/>
                  <a:pt x="756598" y="1843095"/>
                </a:cubicBezTo>
                <a:cubicBezTo>
                  <a:pt x="754095" y="1843265"/>
                  <a:pt x="753926" y="1840788"/>
                  <a:pt x="751422" y="1840958"/>
                </a:cubicBezTo>
                <a:cubicBezTo>
                  <a:pt x="752927" y="1844590"/>
                  <a:pt x="752343" y="1845252"/>
                  <a:pt x="751446" y="1845935"/>
                </a:cubicBezTo>
                <a:lnTo>
                  <a:pt x="749998" y="1849921"/>
                </a:lnTo>
                <a:lnTo>
                  <a:pt x="755289" y="1851144"/>
                </a:lnTo>
                <a:cubicBezTo>
                  <a:pt x="755289" y="1855929"/>
                  <a:pt x="749851" y="1853538"/>
                  <a:pt x="744413" y="1853538"/>
                </a:cubicBezTo>
                <a:lnTo>
                  <a:pt x="748655" y="1849806"/>
                </a:lnTo>
                <a:lnTo>
                  <a:pt x="745101" y="1845121"/>
                </a:lnTo>
                <a:cubicBezTo>
                  <a:pt x="743494" y="1844608"/>
                  <a:pt x="741658" y="1845355"/>
                  <a:pt x="739238" y="1846766"/>
                </a:cubicBezTo>
                <a:cubicBezTo>
                  <a:pt x="739070" y="1844286"/>
                  <a:pt x="738901" y="1841809"/>
                  <a:pt x="736229" y="1839501"/>
                </a:cubicBezTo>
                <a:cubicBezTo>
                  <a:pt x="738612" y="1846807"/>
                  <a:pt x="732070" y="1847719"/>
                  <a:pt x="727452" y="1845698"/>
                </a:cubicBezTo>
                <a:lnTo>
                  <a:pt x="724236" y="1843117"/>
                </a:lnTo>
                <a:lnTo>
                  <a:pt x="725771" y="1842933"/>
                </a:lnTo>
                <a:cubicBezTo>
                  <a:pt x="728081" y="1842232"/>
                  <a:pt x="730053" y="1841165"/>
                  <a:pt x="731221" y="1839841"/>
                </a:cubicBezTo>
                <a:cubicBezTo>
                  <a:pt x="726044" y="1837704"/>
                  <a:pt x="723541" y="1837874"/>
                  <a:pt x="720869" y="1835566"/>
                </a:cubicBezTo>
                <a:cubicBezTo>
                  <a:pt x="723373" y="1835396"/>
                  <a:pt x="723036" y="1830442"/>
                  <a:pt x="723036" y="1830442"/>
                </a:cubicBezTo>
                <a:cubicBezTo>
                  <a:pt x="725708" y="1832749"/>
                  <a:pt x="730716" y="1832409"/>
                  <a:pt x="731053" y="1837364"/>
                </a:cubicBezTo>
                <a:cubicBezTo>
                  <a:pt x="733220" y="1832239"/>
                  <a:pt x="735892" y="1834546"/>
                  <a:pt x="738396" y="1834376"/>
                </a:cubicBezTo>
                <a:cubicBezTo>
                  <a:pt x="738733" y="1839331"/>
                  <a:pt x="744078" y="1843945"/>
                  <a:pt x="743742" y="1838991"/>
                </a:cubicBezTo>
                <a:cubicBezTo>
                  <a:pt x="743742" y="1838991"/>
                  <a:pt x="741237" y="1839161"/>
                  <a:pt x="741069" y="1836683"/>
                </a:cubicBezTo>
                <a:cubicBezTo>
                  <a:pt x="746993" y="1831304"/>
                  <a:pt x="754005" y="1832694"/>
                  <a:pt x="760996" y="1833775"/>
                </a:cubicBezTo>
                <a:lnTo>
                  <a:pt x="763161" y="1833880"/>
                </a:lnTo>
                <a:lnTo>
                  <a:pt x="769791" y="1830819"/>
                </a:lnTo>
                <a:cubicBezTo>
                  <a:pt x="769791" y="1833609"/>
                  <a:pt x="768583" y="1833609"/>
                  <a:pt x="767072" y="1833958"/>
                </a:cubicBezTo>
                <a:lnTo>
                  <a:pt x="766978" y="1834066"/>
                </a:lnTo>
                <a:lnTo>
                  <a:pt x="771329" y="1834278"/>
                </a:lnTo>
                <a:cubicBezTo>
                  <a:pt x="774676" y="1833778"/>
                  <a:pt x="777878" y="1832316"/>
                  <a:pt x="780798" y="1829007"/>
                </a:cubicBezTo>
                <a:cubicBezTo>
                  <a:pt x="783470" y="1831314"/>
                  <a:pt x="778799" y="1836609"/>
                  <a:pt x="781303" y="1836440"/>
                </a:cubicBezTo>
                <a:cubicBezTo>
                  <a:pt x="785639" y="1826190"/>
                  <a:pt x="799169" y="1840204"/>
                  <a:pt x="806008" y="1829784"/>
                </a:cubicBezTo>
                <a:cubicBezTo>
                  <a:pt x="806176" y="1832261"/>
                  <a:pt x="806344" y="1834739"/>
                  <a:pt x="806344" y="1834739"/>
                </a:cubicBezTo>
                <a:cubicBezTo>
                  <a:pt x="808512" y="1829613"/>
                  <a:pt x="818696" y="1831411"/>
                  <a:pt x="818865" y="1833888"/>
                </a:cubicBezTo>
                <a:close/>
                <a:moveTo>
                  <a:pt x="806459" y="1649986"/>
                </a:moveTo>
                <a:cubicBezTo>
                  <a:pt x="806497" y="1650521"/>
                  <a:pt x="806044" y="1651343"/>
                  <a:pt x="804836" y="1652659"/>
                </a:cubicBezTo>
                <a:lnTo>
                  <a:pt x="800002" y="1647397"/>
                </a:lnTo>
                <a:lnTo>
                  <a:pt x="805137" y="1649041"/>
                </a:lnTo>
                <a:cubicBezTo>
                  <a:pt x="805893" y="1649206"/>
                  <a:pt x="806421" y="1649452"/>
                  <a:pt x="806459" y="1649986"/>
                </a:cubicBezTo>
                <a:close/>
                <a:moveTo>
                  <a:pt x="795528" y="1479361"/>
                </a:moveTo>
                <a:cubicBezTo>
                  <a:pt x="795022" y="1471916"/>
                  <a:pt x="787670" y="1474910"/>
                  <a:pt x="785332" y="1477562"/>
                </a:cubicBezTo>
                <a:cubicBezTo>
                  <a:pt x="788176" y="1482354"/>
                  <a:pt x="793021" y="1479531"/>
                  <a:pt x="795528" y="1479361"/>
                </a:cubicBezTo>
                <a:close/>
                <a:moveTo>
                  <a:pt x="823999" y="1873826"/>
                </a:moveTo>
                <a:lnTo>
                  <a:pt x="820461" y="1874067"/>
                </a:lnTo>
                <a:lnTo>
                  <a:pt x="819791" y="1874761"/>
                </a:lnTo>
                <a:cubicBezTo>
                  <a:pt x="818029" y="1875061"/>
                  <a:pt x="815914" y="1875061"/>
                  <a:pt x="814504" y="1876256"/>
                </a:cubicBezTo>
                <a:lnTo>
                  <a:pt x="814504" y="1874471"/>
                </a:lnTo>
                <a:lnTo>
                  <a:pt x="814354" y="1874482"/>
                </a:lnTo>
                <a:lnTo>
                  <a:pt x="814504" y="1874290"/>
                </a:lnTo>
                <a:lnTo>
                  <a:pt x="814504" y="1871471"/>
                </a:lnTo>
                <a:lnTo>
                  <a:pt x="816711" y="1871471"/>
                </a:lnTo>
                <a:lnTo>
                  <a:pt x="818812" y="1868786"/>
                </a:lnTo>
                <a:lnTo>
                  <a:pt x="821575" y="1871471"/>
                </a:lnTo>
                <a:lnTo>
                  <a:pt x="822963" y="1871471"/>
                </a:lnTo>
                <a:lnTo>
                  <a:pt x="822292" y="1872168"/>
                </a:lnTo>
                <a:close/>
                <a:moveTo>
                  <a:pt x="809670" y="1655050"/>
                </a:moveTo>
                <a:cubicBezTo>
                  <a:pt x="809669" y="1657441"/>
                  <a:pt x="807252" y="1657441"/>
                  <a:pt x="807252" y="1657441"/>
                </a:cubicBezTo>
                <a:cubicBezTo>
                  <a:pt x="807252" y="1659832"/>
                  <a:pt x="807252" y="1659832"/>
                  <a:pt x="807252" y="1659832"/>
                </a:cubicBezTo>
                <a:cubicBezTo>
                  <a:pt x="807252" y="1664615"/>
                  <a:pt x="804835" y="1659832"/>
                  <a:pt x="804836" y="1657441"/>
                </a:cubicBezTo>
                <a:cubicBezTo>
                  <a:pt x="804836" y="1657441"/>
                  <a:pt x="804836" y="1657441"/>
                  <a:pt x="802419" y="1657441"/>
                </a:cubicBezTo>
                <a:cubicBezTo>
                  <a:pt x="802419" y="1655050"/>
                  <a:pt x="803627" y="1654452"/>
                  <a:pt x="805138" y="1654452"/>
                </a:cubicBezTo>
                <a:cubicBezTo>
                  <a:pt x="806648" y="1654452"/>
                  <a:pt x="808461" y="1655049"/>
                  <a:pt x="809670" y="1655050"/>
                </a:cubicBezTo>
                <a:close/>
                <a:moveTo>
                  <a:pt x="759553" y="901859"/>
                </a:moveTo>
                <a:cubicBezTo>
                  <a:pt x="757041" y="901859"/>
                  <a:pt x="757040" y="894397"/>
                  <a:pt x="752015" y="896882"/>
                </a:cubicBezTo>
                <a:cubicBezTo>
                  <a:pt x="754527" y="901859"/>
                  <a:pt x="752015" y="901859"/>
                  <a:pt x="752015" y="904347"/>
                </a:cubicBezTo>
                <a:cubicBezTo>
                  <a:pt x="754527" y="904347"/>
                  <a:pt x="757041" y="904347"/>
                  <a:pt x="759553" y="901859"/>
                </a:cubicBezTo>
                <a:close/>
                <a:moveTo>
                  <a:pt x="822878" y="1821648"/>
                </a:moveTo>
                <a:cubicBezTo>
                  <a:pt x="817876" y="1819351"/>
                  <a:pt x="813768" y="1830178"/>
                  <a:pt x="810999" y="1825091"/>
                </a:cubicBezTo>
                <a:cubicBezTo>
                  <a:pt x="810643" y="1819843"/>
                  <a:pt x="820110" y="1816564"/>
                  <a:pt x="822878" y="1821648"/>
                </a:cubicBezTo>
                <a:close/>
                <a:moveTo>
                  <a:pt x="829247" y="1915417"/>
                </a:moveTo>
                <a:cubicBezTo>
                  <a:pt x="824262" y="1913358"/>
                  <a:pt x="817028" y="1913850"/>
                  <a:pt x="814131" y="1906854"/>
                </a:cubicBezTo>
                <a:cubicBezTo>
                  <a:pt x="818953" y="1906527"/>
                  <a:pt x="822014" y="1915908"/>
                  <a:pt x="823938" y="1908584"/>
                </a:cubicBezTo>
                <a:cubicBezTo>
                  <a:pt x="824262" y="1913358"/>
                  <a:pt x="829085" y="1913031"/>
                  <a:pt x="829247" y="1915417"/>
                </a:cubicBezTo>
                <a:close/>
                <a:moveTo>
                  <a:pt x="808644" y="1610592"/>
                </a:moveTo>
                <a:cubicBezTo>
                  <a:pt x="808370" y="1612135"/>
                  <a:pt x="807700" y="1613416"/>
                  <a:pt x="806851" y="1614297"/>
                </a:cubicBezTo>
                <a:cubicBezTo>
                  <a:pt x="805154" y="1616061"/>
                  <a:pt x="802742" y="1616225"/>
                  <a:pt x="801359" y="1613682"/>
                </a:cubicBezTo>
                <a:cubicBezTo>
                  <a:pt x="803769" y="1613519"/>
                  <a:pt x="805825" y="1608107"/>
                  <a:pt x="808058" y="1605316"/>
                </a:cubicBezTo>
                <a:cubicBezTo>
                  <a:pt x="808795" y="1607243"/>
                  <a:pt x="808917" y="1609049"/>
                  <a:pt x="808644" y="1610592"/>
                </a:cubicBezTo>
                <a:close/>
                <a:moveTo>
                  <a:pt x="789915" y="1329776"/>
                </a:moveTo>
                <a:lnTo>
                  <a:pt x="788820" y="1327994"/>
                </a:lnTo>
                <a:cubicBezTo>
                  <a:pt x="787915" y="1327363"/>
                  <a:pt x="786707" y="1327364"/>
                  <a:pt x="784290" y="1327364"/>
                </a:cubicBezTo>
                <a:cubicBezTo>
                  <a:pt x="784290" y="1324838"/>
                  <a:pt x="789123" y="1324838"/>
                  <a:pt x="789123" y="1322316"/>
                </a:cubicBezTo>
                <a:close/>
                <a:moveTo>
                  <a:pt x="791540" y="1345035"/>
                </a:moveTo>
                <a:cubicBezTo>
                  <a:pt x="789123" y="1342509"/>
                  <a:pt x="789123" y="1342509"/>
                  <a:pt x="786706" y="1342509"/>
                </a:cubicBezTo>
                <a:cubicBezTo>
                  <a:pt x="789123" y="1342509"/>
                  <a:pt x="789123" y="1339356"/>
                  <a:pt x="789123" y="1336515"/>
                </a:cubicBezTo>
                <a:lnTo>
                  <a:pt x="790403" y="1334342"/>
                </a:lnTo>
                <a:close/>
                <a:moveTo>
                  <a:pt x="791540" y="1332414"/>
                </a:moveTo>
                <a:lnTo>
                  <a:pt x="790403" y="1334342"/>
                </a:lnTo>
                <a:lnTo>
                  <a:pt x="789915" y="1329776"/>
                </a:lnTo>
                <a:close/>
                <a:moveTo>
                  <a:pt x="805554" y="1478681"/>
                </a:moveTo>
                <a:cubicBezTo>
                  <a:pt x="805217" y="1473718"/>
                  <a:pt x="802542" y="1471405"/>
                  <a:pt x="800036" y="1471575"/>
                </a:cubicBezTo>
                <a:cubicBezTo>
                  <a:pt x="797698" y="1474228"/>
                  <a:pt x="797866" y="1476711"/>
                  <a:pt x="798035" y="1479191"/>
                </a:cubicBezTo>
                <a:cubicBezTo>
                  <a:pt x="800710" y="1481503"/>
                  <a:pt x="803048" y="1478851"/>
                  <a:pt x="805554" y="1478681"/>
                </a:cubicBezTo>
                <a:close/>
                <a:moveTo>
                  <a:pt x="825334" y="1739276"/>
                </a:moveTo>
                <a:lnTo>
                  <a:pt x="825333" y="1739276"/>
                </a:lnTo>
                <a:lnTo>
                  <a:pt x="825333" y="1739276"/>
                </a:lnTo>
                <a:close/>
                <a:moveTo>
                  <a:pt x="823333" y="1704422"/>
                </a:moveTo>
                <a:cubicBezTo>
                  <a:pt x="822360" y="1705892"/>
                  <a:pt x="817992" y="1704784"/>
                  <a:pt x="817992" y="1704784"/>
                </a:cubicBezTo>
                <a:cubicBezTo>
                  <a:pt x="820524" y="1704612"/>
                  <a:pt x="820187" y="1699642"/>
                  <a:pt x="822887" y="1701955"/>
                </a:cubicBezTo>
                <a:cubicBezTo>
                  <a:pt x="823605" y="1703155"/>
                  <a:pt x="823658" y="1703932"/>
                  <a:pt x="823333" y="1704422"/>
                </a:cubicBezTo>
                <a:close/>
                <a:moveTo>
                  <a:pt x="839389" y="1939895"/>
                </a:moveTo>
                <a:cubicBezTo>
                  <a:pt x="831269" y="1938050"/>
                  <a:pt x="828779" y="1940616"/>
                  <a:pt x="825801" y="1936025"/>
                </a:cubicBezTo>
                <a:cubicBezTo>
                  <a:pt x="826966" y="1933547"/>
                  <a:pt x="828996" y="1934009"/>
                  <a:pt x="831026" y="1934470"/>
                </a:cubicBezTo>
                <a:lnTo>
                  <a:pt x="834744" y="1933364"/>
                </a:lnTo>
                <a:lnTo>
                  <a:pt x="827549" y="1925358"/>
                </a:lnTo>
                <a:cubicBezTo>
                  <a:pt x="827549" y="1924012"/>
                  <a:pt x="829362" y="1924012"/>
                  <a:pt x="831173" y="1925358"/>
                </a:cubicBezTo>
                <a:lnTo>
                  <a:pt x="834769" y="1933356"/>
                </a:lnTo>
                <a:lnTo>
                  <a:pt x="836250" y="1932916"/>
                </a:lnTo>
                <a:cubicBezTo>
                  <a:pt x="833922" y="1937869"/>
                  <a:pt x="839227" y="1937509"/>
                  <a:pt x="839389" y="1939895"/>
                </a:cubicBezTo>
                <a:close/>
                <a:moveTo>
                  <a:pt x="857307" y="2177242"/>
                </a:moveTo>
                <a:cubicBezTo>
                  <a:pt x="856703" y="2177354"/>
                  <a:pt x="855343" y="2177354"/>
                  <a:pt x="852926" y="2177354"/>
                </a:cubicBezTo>
                <a:cubicBezTo>
                  <a:pt x="852926" y="2172568"/>
                  <a:pt x="850510" y="2174962"/>
                  <a:pt x="850509" y="2170177"/>
                </a:cubicBezTo>
                <a:cubicBezTo>
                  <a:pt x="852927" y="2173766"/>
                  <a:pt x="855948" y="2175560"/>
                  <a:pt x="857156" y="2176457"/>
                </a:cubicBezTo>
                <a:cubicBezTo>
                  <a:pt x="857760" y="2176905"/>
                  <a:pt x="857911" y="2177130"/>
                  <a:pt x="857307" y="2177242"/>
                </a:cubicBezTo>
                <a:close/>
                <a:moveTo>
                  <a:pt x="828836" y="1748860"/>
                </a:moveTo>
                <a:cubicBezTo>
                  <a:pt x="823773" y="1751601"/>
                  <a:pt x="827034" y="1760965"/>
                  <a:pt x="824259" y="1758757"/>
                </a:cubicBezTo>
                <a:cubicBezTo>
                  <a:pt x="823611" y="1749215"/>
                  <a:pt x="813487" y="1754695"/>
                  <a:pt x="815775" y="1749747"/>
                </a:cubicBezTo>
                <a:cubicBezTo>
                  <a:pt x="818387" y="1749569"/>
                  <a:pt x="823773" y="1751601"/>
                  <a:pt x="828836" y="1748860"/>
                </a:cubicBezTo>
                <a:close/>
                <a:moveTo>
                  <a:pt x="774627" y="944147"/>
                </a:moveTo>
                <a:cubicBezTo>
                  <a:pt x="774627" y="944147"/>
                  <a:pt x="769605" y="941659"/>
                  <a:pt x="767092" y="946636"/>
                </a:cubicBezTo>
                <a:cubicBezTo>
                  <a:pt x="772114" y="944148"/>
                  <a:pt x="772114" y="949125"/>
                  <a:pt x="769605" y="951610"/>
                </a:cubicBezTo>
                <a:cubicBezTo>
                  <a:pt x="774627" y="951610"/>
                  <a:pt x="774627" y="946636"/>
                  <a:pt x="774627" y="944147"/>
                </a:cubicBezTo>
                <a:close/>
                <a:moveTo>
                  <a:pt x="772114" y="896882"/>
                </a:moveTo>
                <a:cubicBezTo>
                  <a:pt x="767092" y="896882"/>
                  <a:pt x="762067" y="894397"/>
                  <a:pt x="762067" y="899371"/>
                </a:cubicBezTo>
                <a:cubicBezTo>
                  <a:pt x="764579" y="901859"/>
                  <a:pt x="769605" y="901859"/>
                  <a:pt x="772114" y="896882"/>
                </a:cubicBezTo>
                <a:close/>
                <a:moveTo>
                  <a:pt x="819072" y="1578626"/>
                </a:moveTo>
                <a:cubicBezTo>
                  <a:pt x="819278" y="1583404"/>
                  <a:pt x="815020" y="1590238"/>
                  <a:pt x="812634" y="1582922"/>
                </a:cubicBezTo>
                <a:cubicBezTo>
                  <a:pt x="815142" y="1582751"/>
                  <a:pt x="817817" y="1585061"/>
                  <a:pt x="817648" y="1582581"/>
                </a:cubicBezTo>
                <a:cubicBezTo>
                  <a:pt x="817480" y="1580099"/>
                  <a:pt x="817142" y="1575133"/>
                  <a:pt x="817142" y="1575133"/>
                </a:cubicBezTo>
                <a:cubicBezTo>
                  <a:pt x="818438" y="1575669"/>
                  <a:pt x="819003" y="1577033"/>
                  <a:pt x="819072" y="1578626"/>
                </a:cubicBezTo>
                <a:close/>
                <a:moveTo>
                  <a:pt x="830346" y="1739276"/>
                </a:moveTo>
                <a:lnTo>
                  <a:pt x="825334" y="1739276"/>
                </a:lnTo>
                <a:lnTo>
                  <a:pt x="828779" y="1738337"/>
                </a:lnTo>
                <a:cubicBezTo>
                  <a:pt x="829093" y="1738023"/>
                  <a:pt x="829093" y="1738023"/>
                  <a:pt x="830346" y="1739276"/>
                </a:cubicBezTo>
                <a:close/>
                <a:moveTo>
                  <a:pt x="739807" y="393838"/>
                </a:moveTo>
                <a:cubicBezTo>
                  <a:pt x="740081" y="394211"/>
                  <a:pt x="738677" y="394511"/>
                  <a:pt x="734306" y="394510"/>
                </a:cubicBezTo>
                <a:cubicBezTo>
                  <a:pt x="731809" y="399293"/>
                  <a:pt x="726815" y="394510"/>
                  <a:pt x="724316" y="399293"/>
                </a:cubicBezTo>
                <a:cubicBezTo>
                  <a:pt x="724316" y="396902"/>
                  <a:pt x="721818" y="396902"/>
                  <a:pt x="721818" y="394510"/>
                </a:cubicBezTo>
                <a:cubicBezTo>
                  <a:pt x="719322" y="396902"/>
                  <a:pt x="716824" y="399293"/>
                  <a:pt x="714325" y="394510"/>
                </a:cubicBezTo>
                <a:cubicBezTo>
                  <a:pt x="716824" y="392119"/>
                  <a:pt x="718695" y="391521"/>
                  <a:pt x="720570" y="391820"/>
                </a:cubicBezTo>
                <a:cubicBezTo>
                  <a:pt x="722445" y="392119"/>
                  <a:pt x="724316" y="393315"/>
                  <a:pt x="726815" y="394510"/>
                </a:cubicBezTo>
                <a:cubicBezTo>
                  <a:pt x="723066" y="390923"/>
                  <a:pt x="738987" y="392717"/>
                  <a:pt x="739807" y="393838"/>
                </a:cubicBezTo>
                <a:close/>
                <a:moveTo>
                  <a:pt x="853228" y="2054195"/>
                </a:moveTo>
                <a:cubicBezTo>
                  <a:pt x="853934" y="2055391"/>
                  <a:pt x="853933" y="2056586"/>
                  <a:pt x="852523" y="2057781"/>
                </a:cubicBezTo>
                <a:cubicBezTo>
                  <a:pt x="849704" y="2057781"/>
                  <a:pt x="849704" y="2055390"/>
                  <a:pt x="846883" y="2055391"/>
                </a:cubicBezTo>
                <a:cubicBezTo>
                  <a:pt x="846883" y="2053000"/>
                  <a:pt x="849704" y="2053000"/>
                  <a:pt x="849704" y="2050608"/>
                </a:cubicBezTo>
                <a:cubicBezTo>
                  <a:pt x="851114" y="2051804"/>
                  <a:pt x="852523" y="2053000"/>
                  <a:pt x="853228" y="2054195"/>
                </a:cubicBezTo>
                <a:close/>
                <a:moveTo>
                  <a:pt x="861117" y="2155341"/>
                </a:moveTo>
                <a:cubicBezTo>
                  <a:pt x="863207" y="2157446"/>
                  <a:pt x="853671" y="2160341"/>
                  <a:pt x="849776" y="2160324"/>
                </a:cubicBezTo>
                <a:cubicBezTo>
                  <a:pt x="848479" y="2160319"/>
                  <a:pt x="847806" y="2159989"/>
                  <a:pt x="848402" y="2159201"/>
                </a:cubicBezTo>
                <a:cubicBezTo>
                  <a:pt x="850986" y="2159026"/>
                  <a:pt x="853568" y="2158850"/>
                  <a:pt x="853366" y="2155867"/>
                </a:cubicBezTo>
                <a:cubicBezTo>
                  <a:pt x="861117" y="2155341"/>
                  <a:pt x="861117" y="2155341"/>
                  <a:pt x="861117" y="2155341"/>
                </a:cubicBezTo>
                <a:close/>
                <a:moveTo>
                  <a:pt x="864044" y="2195890"/>
                </a:moveTo>
                <a:cubicBezTo>
                  <a:pt x="860490" y="2199727"/>
                  <a:pt x="856180" y="2201817"/>
                  <a:pt x="851770" y="2202416"/>
                </a:cubicBezTo>
                <a:cubicBezTo>
                  <a:pt x="847358" y="2203015"/>
                  <a:pt x="842847" y="2202123"/>
                  <a:pt x="838887" y="2199996"/>
                </a:cubicBezTo>
                <a:cubicBezTo>
                  <a:pt x="851871" y="2203907"/>
                  <a:pt x="856124" y="2191634"/>
                  <a:pt x="864044" y="2195890"/>
                </a:cubicBezTo>
                <a:close/>
                <a:moveTo>
                  <a:pt x="843787" y="1897649"/>
                </a:moveTo>
                <a:cubicBezTo>
                  <a:pt x="838965" y="1897977"/>
                  <a:pt x="844112" y="1902421"/>
                  <a:pt x="844274" y="1904809"/>
                </a:cubicBezTo>
                <a:cubicBezTo>
                  <a:pt x="837363" y="1910072"/>
                  <a:pt x="840890" y="1890656"/>
                  <a:pt x="843787" y="1897649"/>
                </a:cubicBezTo>
                <a:close/>
                <a:moveTo>
                  <a:pt x="839400" y="1833059"/>
                </a:moveTo>
                <a:cubicBezTo>
                  <a:pt x="835525" y="1833323"/>
                  <a:pt x="832986" y="1834138"/>
                  <a:pt x="831047" y="1834269"/>
                </a:cubicBezTo>
                <a:cubicBezTo>
                  <a:pt x="829109" y="1834401"/>
                  <a:pt x="827774" y="1833849"/>
                  <a:pt x="826309" y="1831381"/>
                </a:cubicBezTo>
                <a:cubicBezTo>
                  <a:pt x="826309" y="1831381"/>
                  <a:pt x="823725" y="1831556"/>
                  <a:pt x="821315" y="1834288"/>
                </a:cubicBezTo>
                <a:cubicBezTo>
                  <a:pt x="826309" y="1831381"/>
                  <a:pt x="825962" y="1826269"/>
                  <a:pt x="825614" y="1821157"/>
                </a:cubicBezTo>
                <a:cubicBezTo>
                  <a:pt x="828719" y="1828649"/>
                  <a:pt x="830608" y="1818250"/>
                  <a:pt x="835949" y="1820455"/>
                </a:cubicBezTo>
                <a:cubicBezTo>
                  <a:pt x="828372" y="1823537"/>
                  <a:pt x="839053" y="1827948"/>
                  <a:pt x="839400" y="1833059"/>
                </a:cubicBezTo>
                <a:close/>
                <a:moveTo>
                  <a:pt x="829808" y="1691498"/>
                </a:moveTo>
                <a:cubicBezTo>
                  <a:pt x="833015" y="1701267"/>
                  <a:pt x="817486" y="1697329"/>
                  <a:pt x="812422" y="1697673"/>
                </a:cubicBezTo>
                <a:cubicBezTo>
                  <a:pt x="812591" y="1700158"/>
                  <a:pt x="812591" y="1700158"/>
                  <a:pt x="812591" y="1700158"/>
                </a:cubicBezTo>
                <a:cubicBezTo>
                  <a:pt x="815123" y="1699986"/>
                  <a:pt x="815291" y="1702472"/>
                  <a:pt x="817992" y="1704784"/>
                </a:cubicBezTo>
                <a:cubicBezTo>
                  <a:pt x="815460" y="1704957"/>
                  <a:pt x="812591" y="1700158"/>
                  <a:pt x="810059" y="1700330"/>
                </a:cubicBezTo>
                <a:cubicBezTo>
                  <a:pt x="808033" y="1707958"/>
                  <a:pt x="802463" y="1700846"/>
                  <a:pt x="797737" y="1706160"/>
                </a:cubicBezTo>
                <a:cubicBezTo>
                  <a:pt x="797568" y="1703675"/>
                  <a:pt x="797399" y="1701190"/>
                  <a:pt x="794868" y="1701362"/>
                </a:cubicBezTo>
                <a:cubicBezTo>
                  <a:pt x="795036" y="1703847"/>
                  <a:pt x="792504" y="1704019"/>
                  <a:pt x="792504" y="1704019"/>
                </a:cubicBezTo>
                <a:cubicBezTo>
                  <a:pt x="795036" y="1703847"/>
                  <a:pt x="795205" y="1706332"/>
                  <a:pt x="795374" y="1708818"/>
                </a:cubicBezTo>
                <a:cubicBezTo>
                  <a:pt x="790141" y="1706677"/>
                  <a:pt x="787778" y="1709334"/>
                  <a:pt x="788116" y="1714304"/>
                </a:cubicBezTo>
                <a:cubicBezTo>
                  <a:pt x="787609" y="1706849"/>
                  <a:pt x="782883" y="1712163"/>
                  <a:pt x="782545" y="1707192"/>
                </a:cubicBezTo>
                <a:cubicBezTo>
                  <a:pt x="784908" y="1704535"/>
                  <a:pt x="792841" y="1708990"/>
                  <a:pt x="789803" y="1701706"/>
                </a:cubicBezTo>
                <a:cubicBezTo>
                  <a:pt x="789803" y="1701706"/>
                  <a:pt x="787440" y="1704363"/>
                  <a:pt x="784740" y="1702050"/>
                </a:cubicBezTo>
                <a:cubicBezTo>
                  <a:pt x="784233" y="1694594"/>
                  <a:pt x="786765" y="1694422"/>
                  <a:pt x="783895" y="1689623"/>
                </a:cubicBezTo>
                <a:cubicBezTo>
                  <a:pt x="788791" y="1686794"/>
                  <a:pt x="786765" y="1694422"/>
                  <a:pt x="791829" y="1694077"/>
                </a:cubicBezTo>
                <a:cubicBezTo>
                  <a:pt x="791491" y="1689107"/>
                  <a:pt x="786089" y="1684480"/>
                  <a:pt x="791153" y="1684136"/>
                </a:cubicBezTo>
                <a:cubicBezTo>
                  <a:pt x="791660" y="1691592"/>
                  <a:pt x="794361" y="1693905"/>
                  <a:pt x="799424" y="1693562"/>
                </a:cubicBezTo>
                <a:cubicBezTo>
                  <a:pt x="796386" y="1686278"/>
                  <a:pt x="807021" y="1693045"/>
                  <a:pt x="809383" y="1690389"/>
                </a:cubicBezTo>
                <a:cubicBezTo>
                  <a:pt x="811578" y="1685246"/>
                  <a:pt x="809046" y="1685418"/>
                  <a:pt x="811409" y="1682760"/>
                </a:cubicBezTo>
                <a:cubicBezTo>
                  <a:pt x="811747" y="1687731"/>
                  <a:pt x="819005" y="1682245"/>
                  <a:pt x="816810" y="1687387"/>
                </a:cubicBezTo>
                <a:cubicBezTo>
                  <a:pt x="814447" y="1690045"/>
                  <a:pt x="811409" y="1682760"/>
                  <a:pt x="811747" y="1687731"/>
                </a:cubicBezTo>
                <a:cubicBezTo>
                  <a:pt x="817317" y="1694843"/>
                  <a:pt x="827276" y="1691670"/>
                  <a:pt x="829808" y="1691498"/>
                </a:cubicBezTo>
                <a:close/>
                <a:moveTo>
                  <a:pt x="845492" y="1877287"/>
                </a:moveTo>
                <a:lnTo>
                  <a:pt x="845409" y="1877428"/>
                </a:lnTo>
                <a:cubicBezTo>
                  <a:pt x="845032" y="1877790"/>
                  <a:pt x="844712" y="1877812"/>
                  <a:pt x="844671" y="1877216"/>
                </a:cubicBezTo>
                <a:close/>
                <a:moveTo>
                  <a:pt x="853121" y="1962775"/>
                </a:moveTo>
                <a:lnTo>
                  <a:pt x="848203" y="1961237"/>
                </a:lnTo>
                <a:lnTo>
                  <a:pt x="848163" y="1962070"/>
                </a:lnTo>
                <a:lnTo>
                  <a:pt x="847683" y="1961075"/>
                </a:lnTo>
                <a:lnTo>
                  <a:pt x="847153" y="1960910"/>
                </a:lnTo>
                <a:cubicBezTo>
                  <a:pt x="845583" y="1960288"/>
                  <a:pt x="844327" y="1960288"/>
                  <a:pt x="843071" y="1962775"/>
                </a:cubicBezTo>
                <a:cubicBezTo>
                  <a:pt x="845583" y="1967752"/>
                  <a:pt x="848095" y="1970240"/>
                  <a:pt x="853121" y="1967752"/>
                </a:cubicBezTo>
                <a:cubicBezTo>
                  <a:pt x="853121" y="1967752"/>
                  <a:pt x="853121" y="1967752"/>
                  <a:pt x="853121" y="1962775"/>
                </a:cubicBezTo>
                <a:close/>
                <a:moveTo>
                  <a:pt x="850232" y="1915770"/>
                </a:moveTo>
                <a:lnTo>
                  <a:pt x="849126" y="1915428"/>
                </a:lnTo>
                <a:lnTo>
                  <a:pt x="848107" y="1916681"/>
                </a:lnTo>
                <a:cubicBezTo>
                  <a:pt x="847549" y="1917368"/>
                  <a:pt x="847549" y="1917368"/>
                  <a:pt x="847549" y="1917368"/>
                </a:cubicBezTo>
                <a:lnTo>
                  <a:pt x="848281" y="1917699"/>
                </a:lnTo>
                <a:close/>
                <a:moveTo>
                  <a:pt x="834141" y="1674181"/>
                </a:moveTo>
                <a:cubicBezTo>
                  <a:pt x="835048" y="1675376"/>
                  <a:pt x="833839" y="1675376"/>
                  <a:pt x="827797" y="1674180"/>
                </a:cubicBezTo>
                <a:cubicBezTo>
                  <a:pt x="827797" y="1674180"/>
                  <a:pt x="827797" y="1674180"/>
                  <a:pt x="827797" y="1667006"/>
                </a:cubicBezTo>
                <a:cubicBezTo>
                  <a:pt x="830213" y="1670593"/>
                  <a:pt x="833234" y="1672985"/>
                  <a:pt x="834141" y="1674181"/>
                </a:cubicBezTo>
                <a:close/>
                <a:moveTo>
                  <a:pt x="818564" y="1433852"/>
                </a:moveTo>
                <a:cubicBezTo>
                  <a:pt x="818187" y="1432943"/>
                  <a:pt x="817476" y="1431744"/>
                  <a:pt x="817392" y="1430504"/>
                </a:cubicBezTo>
                <a:lnTo>
                  <a:pt x="809119" y="1429709"/>
                </a:lnTo>
                <a:lnTo>
                  <a:pt x="808156" y="1433517"/>
                </a:lnTo>
                <a:cubicBezTo>
                  <a:pt x="807249" y="1434114"/>
                  <a:pt x="806040" y="1433517"/>
                  <a:pt x="804831" y="1432321"/>
                </a:cubicBezTo>
                <a:lnTo>
                  <a:pt x="807618" y="1429565"/>
                </a:lnTo>
                <a:lnTo>
                  <a:pt x="804084" y="1429226"/>
                </a:lnTo>
                <a:lnTo>
                  <a:pt x="802861" y="1429108"/>
                </a:lnTo>
                <a:lnTo>
                  <a:pt x="804831" y="1434712"/>
                </a:lnTo>
                <a:lnTo>
                  <a:pt x="799998" y="1434870"/>
                </a:lnTo>
                <a:lnTo>
                  <a:pt x="799784" y="1435439"/>
                </a:lnTo>
                <a:lnTo>
                  <a:pt x="797293" y="1434959"/>
                </a:lnTo>
                <a:lnTo>
                  <a:pt x="795036" y="1435032"/>
                </a:lnTo>
                <a:lnTo>
                  <a:pt x="795126" y="1436379"/>
                </a:lnTo>
                <a:cubicBezTo>
                  <a:pt x="796422" y="1436914"/>
                  <a:pt x="797760" y="1438069"/>
                  <a:pt x="795506" y="1441962"/>
                </a:cubicBezTo>
                <a:cubicBezTo>
                  <a:pt x="800351" y="1439141"/>
                  <a:pt x="802520" y="1434006"/>
                  <a:pt x="805364" y="1438801"/>
                </a:cubicBezTo>
                <a:cubicBezTo>
                  <a:pt x="805027" y="1433836"/>
                  <a:pt x="805027" y="1433836"/>
                  <a:pt x="805027" y="1433836"/>
                </a:cubicBezTo>
                <a:cubicBezTo>
                  <a:pt x="810040" y="1433495"/>
                  <a:pt x="812715" y="1435808"/>
                  <a:pt x="817561" y="1432984"/>
                </a:cubicBezTo>
                <a:cubicBezTo>
                  <a:pt x="817561" y="1432984"/>
                  <a:pt x="817729" y="1435467"/>
                  <a:pt x="817729" y="1435467"/>
                </a:cubicBezTo>
                <a:cubicBezTo>
                  <a:pt x="818983" y="1435382"/>
                  <a:pt x="818941" y="1434761"/>
                  <a:pt x="818564" y="1433852"/>
                </a:cubicBezTo>
                <a:close/>
                <a:moveTo>
                  <a:pt x="812085" y="1335467"/>
                </a:moveTo>
                <a:cubicBezTo>
                  <a:pt x="812085" y="1337858"/>
                  <a:pt x="812085" y="1335467"/>
                  <a:pt x="809665" y="1337859"/>
                </a:cubicBezTo>
                <a:cubicBezTo>
                  <a:pt x="809665" y="1337859"/>
                  <a:pt x="809665" y="1337859"/>
                  <a:pt x="812085" y="1337858"/>
                </a:cubicBezTo>
                <a:cubicBezTo>
                  <a:pt x="809665" y="1342643"/>
                  <a:pt x="804832" y="1340252"/>
                  <a:pt x="807249" y="1335467"/>
                </a:cubicBezTo>
                <a:cubicBezTo>
                  <a:pt x="807249" y="1335467"/>
                  <a:pt x="807249" y="1335467"/>
                  <a:pt x="812085" y="1335467"/>
                </a:cubicBezTo>
                <a:close/>
                <a:moveTo>
                  <a:pt x="840252" y="1702941"/>
                </a:moveTo>
                <a:cubicBezTo>
                  <a:pt x="841646" y="1705643"/>
                  <a:pt x="839330" y="1707197"/>
                  <a:pt x="836919" y="1707360"/>
                </a:cubicBezTo>
                <a:cubicBezTo>
                  <a:pt x="834507" y="1707524"/>
                  <a:pt x="832002" y="1706298"/>
                  <a:pt x="833018" y="1703432"/>
                </a:cubicBezTo>
                <a:cubicBezTo>
                  <a:pt x="837652" y="1700320"/>
                  <a:pt x="838030" y="1705889"/>
                  <a:pt x="840252" y="1702941"/>
                </a:cubicBezTo>
                <a:close/>
                <a:moveTo>
                  <a:pt x="845655" y="1782471"/>
                </a:moveTo>
                <a:cubicBezTo>
                  <a:pt x="840832" y="1782799"/>
                  <a:pt x="835361" y="1773584"/>
                  <a:pt x="840345" y="1775642"/>
                </a:cubicBezTo>
                <a:cubicBezTo>
                  <a:pt x="838420" y="1782963"/>
                  <a:pt x="845169" y="1775314"/>
                  <a:pt x="845655" y="1782471"/>
                </a:cubicBezTo>
                <a:close/>
                <a:moveTo>
                  <a:pt x="835651" y="1633455"/>
                </a:moveTo>
                <a:cubicBezTo>
                  <a:pt x="833150" y="1633625"/>
                  <a:pt x="829982" y="1633212"/>
                  <a:pt x="827524" y="1634007"/>
                </a:cubicBezTo>
                <a:lnTo>
                  <a:pt x="824553" y="1639996"/>
                </a:lnTo>
                <a:lnTo>
                  <a:pt x="825380" y="1639505"/>
                </a:lnTo>
                <a:cubicBezTo>
                  <a:pt x="825380" y="1641897"/>
                  <a:pt x="825380" y="1644288"/>
                  <a:pt x="827797" y="1644288"/>
                </a:cubicBezTo>
                <a:cubicBezTo>
                  <a:pt x="825380" y="1646680"/>
                  <a:pt x="818129" y="1649071"/>
                  <a:pt x="818129" y="1646680"/>
                </a:cubicBezTo>
                <a:cubicBezTo>
                  <a:pt x="819337" y="1645483"/>
                  <a:pt x="819941" y="1643690"/>
                  <a:pt x="820848" y="1642195"/>
                </a:cubicBezTo>
                <a:lnTo>
                  <a:pt x="822527" y="1641199"/>
                </a:lnTo>
                <a:lnTo>
                  <a:pt x="821050" y="1640410"/>
                </a:lnTo>
                <a:cubicBezTo>
                  <a:pt x="819906" y="1642057"/>
                  <a:pt x="818825" y="1644641"/>
                  <a:pt x="818825" y="1644641"/>
                </a:cubicBezTo>
                <a:cubicBezTo>
                  <a:pt x="815646" y="1634813"/>
                  <a:pt x="808652" y="1642822"/>
                  <a:pt x="800812" y="1638332"/>
                </a:cubicBezTo>
                <a:lnTo>
                  <a:pt x="799737" y="1641655"/>
                </a:lnTo>
                <a:lnTo>
                  <a:pt x="804534" y="1641149"/>
                </a:lnTo>
                <a:cubicBezTo>
                  <a:pt x="807857" y="1642136"/>
                  <a:pt x="810878" y="1644767"/>
                  <a:pt x="812087" y="1650028"/>
                </a:cubicBezTo>
                <a:cubicBezTo>
                  <a:pt x="807252" y="1650028"/>
                  <a:pt x="807252" y="1644767"/>
                  <a:pt x="802419" y="1644767"/>
                </a:cubicBezTo>
                <a:lnTo>
                  <a:pt x="800002" y="1647397"/>
                </a:lnTo>
                <a:lnTo>
                  <a:pt x="795168" y="1642136"/>
                </a:lnTo>
                <a:lnTo>
                  <a:pt x="797518" y="1641888"/>
                </a:lnTo>
                <a:lnTo>
                  <a:pt x="793309" y="1638841"/>
                </a:lnTo>
                <a:cubicBezTo>
                  <a:pt x="793988" y="1648840"/>
                  <a:pt x="788817" y="1646679"/>
                  <a:pt x="786486" y="1649350"/>
                </a:cubicBezTo>
                <a:cubicBezTo>
                  <a:pt x="784939" y="1645060"/>
                  <a:pt x="782759" y="1643011"/>
                  <a:pt x="780322" y="1642392"/>
                </a:cubicBezTo>
                <a:lnTo>
                  <a:pt x="777040" y="1643083"/>
                </a:lnTo>
                <a:lnTo>
                  <a:pt x="777041" y="1655050"/>
                </a:lnTo>
                <a:cubicBezTo>
                  <a:pt x="775832" y="1652419"/>
                  <a:pt x="774624" y="1649131"/>
                  <a:pt x="774322" y="1646501"/>
                </a:cubicBezTo>
                <a:lnTo>
                  <a:pt x="776241" y="1643251"/>
                </a:lnTo>
                <a:lnTo>
                  <a:pt x="772621" y="1644014"/>
                </a:lnTo>
                <a:cubicBezTo>
                  <a:pt x="767476" y="1646874"/>
                  <a:pt x="762814" y="1652213"/>
                  <a:pt x="761649" y="1653547"/>
                </a:cubicBezTo>
                <a:cubicBezTo>
                  <a:pt x="764150" y="1653377"/>
                  <a:pt x="758809" y="1648718"/>
                  <a:pt x="758639" y="1646219"/>
                </a:cubicBezTo>
                <a:cubicBezTo>
                  <a:pt x="756138" y="1646389"/>
                  <a:pt x="754486" y="1659056"/>
                  <a:pt x="751476" y="1651727"/>
                </a:cubicBezTo>
                <a:cubicBezTo>
                  <a:pt x="751476" y="1651727"/>
                  <a:pt x="756478" y="1651388"/>
                  <a:pt x="753638" y="1646558"/>
                </a:cubicBezTo>
                <a:cubicBezTo>
                  <a:pt x="751137" y="1646728"/>
                  <a:pt x="746136" y="1647068"/>
                  <a:pt x="746306" y="1649567"/>
                </a:cubicBezTo>
                <a:cubicBezTo>
                  <a:pt x="743636" y="1647237"/>
                  <a:pt x="743465" y="1644738"/>
                  <a:pt x="740965" y="1644908"/>
                </a:cubicBezTo>
                <a:cubicBezTo>
                  <a:pt x="738464" y="1645078"/>
                  <a:pt x="736674" y="1646455"/>
                  <a:pt x="735529" y="1648102"/>
                </a:cubicBezTo>
                <a:lnTo>
                  <a:pt x="734410" y="1651563"/>
                </a:lnTo>
                <a:lnTo>
                  <a:pt x="734746" y="1652659"/>
                </a:lnTo>
                <a:lnTo>
                  <a:pt x="734311" y="1651870"/>
                </a:lnTo>
                <a:lnTo>
                  <a:pt x="733972" y="1652917"/>
                </a:lnTo>
                <a:cubicBezTo>
                  <a:pt x="736133" y="1647747"/>
                  <a:pt x="726470" y="1653425"/>
                  <a:pt x="728801" y="1650756"/>
                </a:cubicBezTo>
                <a:cubicBezTo>
                  <a:pt x="732340" y="1647377"/>
                  <a:pt x="732504" y="1645169"/>
                  <a:pt x="730812" y="1643949"/>
                </a:cubicBezTo>
                <a:lnTo>
                  <a:pt x="723163" y="1643220"/>
                </a:lnTo>
                <a:lnTo>
                  <a:pt x="724473" y="1646679"/>
                </a:lnTo>
                <a:lnTo>
                  <a:pt x="719036" y="1646679"/>
                </a:lnTo>
                <a:lnTo>
                  <a:pt x="719036" y="1645117"/>
                </a:lnTo>
                <a:lnTo>
                  <a:pt x="706465" y="1654785"/>
                </a:lnTo>
                <a:cubicBezTo>
                  <a:pt x="703795" y="1652454"/>
                  <a:pt x="703455" y="1647456"/>
                  <a:pt x="700954" y="1647626"/>
                </a:cubicBezTo>
                <a:cubicBezTo>
                  <a:pt x="698624" y="1650295"/>
                  <a:pt x="693623" y="1650635"/>
                  <a:pt x="691630" y="1658303"/>
                </a:cubicBezTo>
                <a:cubicBezTo>
                  <a:pt x="686460" y="1656143"/>
                  <a:pt x="681119" y="1651484"/>
                  <a:pt x="676627" y="1659322"/>
                </a:cubicBezTo>
                <a:cubicBezTo>
                  <a:pt x="676287" y="1654323"/>
                  <a:pt x="678788" y="1654153"/>
                  <a:pt x="678448" y="1649154"/>
                </a:cubicBezTo>
                <a:cubicBezTo>
                  <a:pt x="675778" y="1646824"/>
                  <a:pt x="673107" y="1644495"/>
                  <a:pt x="670946" y="1649664"/>
                </a:cubicBezTo>
                <a:cubicBezTo>
                  <a:pt x="673617" y="1651993"/>
                  <a:pt x="676287" y="1654323"/>
                  <a:pt x="674125" y="1659492"/>
                </a:cubicBezTo>
                <a:cubicBezTo>
                  <a:pt x="671286" y="1654662"/>
                  <a:pt x="661453" y="1657842"/>
                  <a:pt x="659122" y="1660511"/>
                </a:cubicBezTo>
                <a:cubicBezTo>
                  <a:pt x="656452" y="1658181"/>
                  <a:pt x="661113" y="1652843"/>
                  <a:pt x="660944" y="1650344"/>
                </a:cubicBezTo>
                <a:cubicBezTo>
                  <a:pt x="655942" y="1650683"/>
                  <a:pt x="655602" y="1645684"/>
                  <a:pt x="652932" y="1643354"/>
                </a:cubicBezTo>
                <a:cubicBezTo>
                  <a:pt x="650601" y="1646024"/>
                  <a:pt x="648101" y="1646194"/>
                  <a:pt x="648271" y="1648693"/>
                </a:cubicBezTo>
                <a:cubicBezTo>
                  <a:pt x="650941" y="1651023"/>
                  <a:pt x="653612" y="1653353"/>
                  <a:pt x="656282" y="1655682"/>
                </a:cubicBezTo>
                <a:cubicBezTo>
                  <a:pt x="651111" y="1653522"/>
                  <a:pt x="648950" y="1658691"/>
                  <a:pt x="643778" y="1656531"/>
                </a:cubicBezTo>
                <a:cubicBezTo>
                  <a:pt x="643439" y="1651532"/>
                  <a:pt x="648271" y="1648693"/>
                  <a:pt x="643270" y="1649033"/>
                </a:cubicBezTo>
                <a:cubicBezTo>
                  <a:pt x="638269" y="1649372"/>
                  <a:pt x="638608" y="1654372"/>
                  <a:pt x="633436" y="1652211"/>
                </a:cubicBezTo>
                <a:cubicBezTo>
                  <a:pt x="632927" y="1644713"/>
                  <a:pt x="632927" y="1644713"/>
                  <a:pt x="632927" y="1644713"/>
                </a:cubicBezTo>
                <a:cubicBezTo>
                  <a:pt x="640429" y="1644203"/>
                  <a:pt x="640429" y="1644203"/>
                  <a:pt x="645430" y="1643863"/>
                </a:cubicBezTo>
                <a:cubicBezTo>
                  <a:pt x="645260" y="1641364"/>
                  <a:pt x="644921" y="1636365"/>
                  <a:pt x="647421" y="1636196"/>
                </a:cubicBezTo>
                <a:cubicBezTo>
                  <a:pt x="650261" y="1641025"/>
                  <a:pt x="660435" y="1642844"/>
                  <a:pt x="659585" y="1630347"/>
                </a:cubicBezTo>
                <a:cubicBezTo>
                  <a:pt x="654584" y="1630687"/>
                  <a:pt x="649582" y="1631027"/>
                  <a:pt x="642081" y="1631536"/>
                </a:cubicBezTo>
                <a:cubicBezTo>
                  <a:pt x="641741" y="1626537"/>
                  <a:pt x="638901" y="1621708"/>
                  <a:pt x="643902" y="1621369"/>
                </a:cubicBezTo>
                <a:cubicBezTo>
                  <a:pt x="644073" y="1623867"/>
                  <a:pt x="644412" y="1628867"/>
                  <a:pt x="649413" y="1628527"/>
                </a:cubicBezTo>
                <a:lnTo>
                  <a:pt x="664418" y="1627508"/>
                </a:lnTo>
                <a:lnTo>
                  <a:pt x="664757" y="1632507"/>
                </a:lnTo>
                <a:cubicBezTo>
                  <a:pt x="667427" y="1634836"/>
                  <a:pt x="675099" y="1636826"/>
                  <a:pt x="680440" y="1641486"/>
                </a:cubicBezTo>
                <a:cubicBezTo>
                  <a:pt x="687942" y="1640976"/>
                  <a:pt x="684762" y="1631148"/>
                  <a:pt x="692265" y="1630639"/>
                </a:cubicBezTo>
                <a:cubicBezTo>
                  <a:pt x="692944" y="1640636"/>
                  <a:pt x="697945" y="1640297"/>
                  <a:pt x="705446" y="1639787"/>
                </a:cubicBezTo>
                <a:cubicBezTo>
                  <a:pt x="704937" y="1632288"/>
                  <a:pt x="704937" y="1632288"/>
                  <a:pt x="704937" y="1632288"/>
                </a:cubicBezTo>
                <a:cubicBezTo>
                  <a:pt x="710278" y="1636948"/>
                  <a:pt x="712439" y="1631779"/>
                  <a:pt x="717950" y="1638938"/>
                </a:cubicBezTo>
                <a:cubicBezTo>
                  <a:pt x="717780" y="1636439"/>
                  <a:pt x="720280" y="1636269"/>
                  <a:pt x="720110" y="1633769"/>
                </a:cubicBezTo>
                <a:cubicBezTo>
                  <a:pt x="717271" y="1628940"/>
                  <a:pt x="697096" y="1627799"/>
                  <a:pt x="700105" y="1635128"/>
                </a:cubicBezTo>
                <a:cubicBezTo>
                  <a:pt x="692094" y="1628139"/>
                  <a:pt x="686753" y="1623480"/>
                  <a:pt x="677260" y="1631658"/>
                </a:cubicBezTo>
                <a:cubicBezTo>
                  <a:pt x="679421" y="1626489"/>
                  <a:pt x="674250" y="1624329"/>
                  <a:pt x="676750" y="1624159"/>
                </a:cubicBezTo>
                <a:cubicBezTo>
                  <a:pt x="681922" y="1626319"/>
                  <a:pt x="689424" y="1625809"/>
                  <a:pt x="691754" y="1623140"/>
                </a:cubicBezTo>
                <a:cubicBezTo>
                  <a:pt x="694934" y="1632968"/>
                  <a:pt x="704597" y="1627290"/>
                  <a:pt x="709260" y="1621951"/>
                </a:cubicBezTo>
                <a:cubicBezTo>
                  <a:pt x="714091" y="1619112"/>
                  <a:pt x="714261" y="1621611"/>
                  <a:pt x="719262" y="1621272"/>
                </a:cubicBezTo>
                <a:cubicBezTo>
                  <a:pt x="716252" y="1613943"/>
                  <a:pt x="723923" y="1615933"/>
                  <a:pt x="723754" y="1613434"/>
                </a:cubicBezTo>
                <a:cubicBezTo>
                  <a:pt x="726425" y="1615763"/>
                  <a:pt x="721762" y="1621102"/>
                  <a:pt x="726764" y="1620762"/>
                </a:cubicBezTo>
                <a:cubicBezTo>
                  <a:pt x="731765" y="1620422"/>
                  <a:pt x="734605" y="1625252"/>
                  <a:pt x="739267" y="1619912"/>
                </a:cubicBezTo>
                <a:cubicBezTo>
                  <a:pt x="738927" y="1614914"/>
                  <a:pt x="733926" y="1615254"/>
                  <a:pt x="733586" y="1610254"/>
                </a:cubicBezTo>
                <a:cubicBezTo>
                  <a:pt x="738588" y="1609915"/>
                  <a:pt x="736596" y="1617583"/>
                  <a:pt x="741598" y="1617244"/>
                </a:cubicBezTo>
                <a:cubicBezTo>
                  <a:pt x="741259" y="1612244"/>
                  <a:pt x="743759" y="1612075"/>
                  <a:pt x="746260" y="1611905"/>
                </a:cubicBezTo>
                <a:cubicBezTo>
                  <a:pt x="751770" y="1619063"/>
                  <a:pt x="761434" y="1613386"/>
                  <a:pt x="766944" y="1620544"/>
                </a:cubicBezTo>
                <a:cubicBezTo>
                  <a:pt x="769275" y="1617874"/>
                  <a:pt x="771946" y="1620205"/>
                  <a:pt x="774276" y="1617535"/>
                </a:cubicBezTo>
                <a:cubicBezTo>
                  <a:pt x="771776" y="1617705"/>
                  <a:pt x="769106" y="1615375"/>
                  <a:pt x="768936" y="1612876"/>
                </a:cubicBezTo>
                <a:cubicBezTo>
                  <a:pt x="776947" y="1619865"/>
                  <a:pt x="786271" y="1609187"/>
                  <a:pt x="787120" y="1621685"/>
                </a:cubicBezTo>
                <a:cubicBezTo>
                  <a:pt x="792291" y="1623845"/>
                  <a:pt x="793943" y="1611177"/>
                  <a:pt x="799453" y="1618336"/>
                </a:cubicBezTo>
                <a:cubicBezTo>
                  <a:pt x="796953" y="1618506"/>
                  <a:pt x="796953" y="1618506"/>
                  <a:pt x="796953" y="1618506"/>
                </a:cubicBezTo>
                <a:cubicBezTo>
                  <a:pt x="799453" y="1618336"/>
                  <a:pt x="799623" y="1620835"/>
                  <a:pt x="799623" y="1620835"/>
                </a:cubicBezTo>
                <a:cubicBezTo>
                  <a:pt x="801614" y="1613167"/>
                  <a:pt x="812296" y="1622485"/>
                  <a:pt x="816788" y="1614647"/>
                </a:cubicBezTo>
                <a:cubicBezTo>
                  <a:pt x="814797" y="1622316"/>
                  <a:pt x="821960" y="1616807"/>
                  <a:pt x="822299" y="1621806"/>
                </a:cubicBezTo>
                <a:cubicBezTo>
                  <a:pt x="814967" y="1624815"/>
                  <a:pt x="805133" y="1627994"/>
                  <a:pt x="797802" y="1631004"/>
                </a:cubicBezTo>
                <a:cubicBezTo>
                  <a:pt x="805643" y="1635493"/>
                  <a:pt x="810644" y="1635153"/>
                  <a:pt x="820647" y="1634474"/>
                </a:cubicBezTo>
                <a:cubicBezTo>
                  <a:pt x="820477" y="1631974"/>
                  <a:pt x="812636" y="1627485"/>
                  <a:pt x="817637" y="1627145"/>
                </a:cubicBezTo>
                <a:cubicBezTo>
                  <a:pt x="823318" y="1636803"/>
                  <a:pt x="830140" y="1626296"/>
                  <a:pt x="835651" y="1633455"/>
                </a:cubicBezTo>
                <a:close/>
                <a:moveTo>
                  <a:pt x="831906" y="1559655"/>
                </a:moveTo>
                <a:cubicBezTo>
                  <a:pt x="832912" y="1561085"/>
                  <a:pt x="833034" y="1562874"/>
                  <a:pt x="830704" y="1564230"/>
                </a:cubicBezTo>
                <a:cubicBezTo>
                  <a:pt x="830542" y="1561845"/>
                  <a:pt x="825880" y="1564559"/>
                  <a:pt x="827968" y="1559624"/>
                </a:cubicBezTo>
                <a:cubicBezTo>
                  <a:pt x="827968" y="1559624"/>
                  <a:pt x="827968" y="1559624"/>
                  <a:pt x="827805" y="1557238"/>
                </a:cubicBezTo>
                <a:cubicBezTo>
                  <a:pt x="829011" y="1557156"/>
                  <a:pt x="830901" y="1558226"/>
                  <a:pt x="831906" y="1559655"/>
                </a:cubicBezTo>
                <a:close/>
                <a:moveTo>
                  <a:pt x="847132" y="1766250"/>
                </a:moveTo>
                <a:cubicBezTo>
                  <a:pt x="844715" y="1768641"/>
                  <a:pt x="839881" y="1761466"/>
                  <a:pt x="837463" y="1766250"/>
                </a:cubicBezTo>
                <a:cubicBezTo>
                  <a:pt x="836256" y="1762662"/>
                  <a:pt x="838672" y="1762662"/>
                  <a:pt x="841392" y="1763560"/>
                </a:cubicBezTo>
                <a:cubicBezTo>
                  <a:pt x="844111" y="1764456"/>
                  <a:pt x="847132" y="1766250"/>
                  <a:pt x="847132" y="1766250"/>
                </a:cubicBezTo>
                <a:close/>
                <a:moveTo>
                  <a:pt x="858741" y="1903824"/>
                </a:moveTo>
                <a:cubicBezTo>
                  <a:pt x="856330" y="1903988"/>
                  <a:pt x="856654" y="1908759"/>
                  <a:pt x="854243" y="1908923"/>
                </a:cubicBezTo>
                <a:cubicBezTo>
                  <a:pt x="853919" y="1904152"/>
                  <a:pt x="851344" y="1901929"/>
                  <a:pt x="853757" y="1901766"/>
                </a:cubicBezTo>
                <a:cubicBezTo>
                  <a:pt x="853757" y="1901766"/>
                  <a:pt x="853919" y="1904152"/>
                  <a:pt x="856330" y="1903988"/>
                </a:cubicBezTo>
                <a:cubicBezTo>
                  <a:pt x="856330" y="1903988"/>
                  <a:pt x="858254" y="1896667"/>
                  <a:pt x="858741" y="1903824"/>
                </a:cubicBezTo>
                <a:close/>
                <a:moveTo>
                  <a:pt x="794727" y="941660"/>
                </a:moveTo>
                <a:cubicBezTo>
                  <a:pt x="789705" y="946636"/>
                  <a:pt x="787191" y="946636"/>
                  <a:pt x="782166" y="941660"/>
                </a:cubicBezTo>
                <a:cubicBezTo>
                  <a:pt x="782166" y="939174"/>
                  <a:pt x="779652" y="941660"/>
                  <a:pt x="779652" y="941660"/>
                </a:cubicBezTo>
                <a:cubicBezTo>
                  <a:pt x="779653" y="946636"/>
                  <a:pt x="779653" y="949124"/>
                  <a:pt x="782165" y="951610"/>
                </a:cubicBezTo>
                <a:cubicBezTo>
                  <a:pt x="787191" y="946636"/>
                  <a:pt x="792218" y="954098"/>
                  <a:pt x="794727" y="941660"/>
                </a:cubicBezTo>
                <a:close/>
                <a:moveTo>
                  <a:pt x="847891" y="1714223"/>
                </a:moveTo>
                <a:cubicBezTo>
                  <a:pt x="845384" y="1714224"/>
                  <a:pt x="837865" y="1711719"/>
                  <a:pt x="840372" y="1719234"/>
                </a:cubicBezTo>
                <a:cubicBezTo>
                  <a:pt x="840372" y="1724245"/>
                  <a:pt x="847890" y="1721739"/>
                  <a:pt x="847891" y="1714223"/>
                </a:cubicBezTo>
                <a:close/>
                <a:moveTo>
                  <a:pt x="839314" y="1584020"/>
                </a:moveTo>
                <a:cubicBezTo>
                  <a:pt x="839476" y="1586406"/>
                  <a:pt x="837187" y="1588357"/>
                  <a:pt x="834836" y="1589418"/>
                </a:cubicBezTo>
                <a:cubicBezTo>
                  <a:pt x="832485" y="1590475"/>
                  <a:pt x="830074" y="1590639"/>
                  <a:pt x="829993" y="1589446"/>
                </a:cubicBezTo>
                <a:cubicBezTo>
                  <a:pt x="832404" y="1589283"/>
                  <a:pt x="834491" y="1584348"/>
                  <a:pt x="839314" y="1584020"/>
                </a:cubicBezTo>
                <a:close/>
                <a:moveTo>
                  <a:pt x="797239" y="961561"/>
                </a:moveTo>
                <a:cubicBezTo>
                  <a:pt x="792217" y="956587"/>
                  <a:pt x="797240" y="956587"/>
                  <a:pt x="794727" y="954098"/>
                </a:cubicBezTo>
                <a:cubicBezTo>
                  <a:pt x="794727" y="956587"/>
                  <a:pt x="792217" y="956587"/>
                  <a:pt x="792217" y="961561"/>
                </a:cubicBezTo>
                <a:cubicBezTo>
                  <a:pt x="792217" y="961561"/>
                  <a:pt x="792217" y="961561"/>
                  <a:pt x="797239" y="961561"/>
                </a:cubicBezTo>
                <a:close/>
                <a:moveTo>
                  <a:pt x="853174" y="1784185"/>
                </a:moveTo>
                <a:cubicBezTo>
                  <a:pt x="851764" y="1786577"/>
                  <a:pt x="851059" y="1785979"/>
                  <a:pt x="850002" y="1785381"/>
                </a:cubicBezTo>
                <a:lnTo>
                  <a:pt x="845250" y="1786456"/>
                </a:lnTo>
                <a:lnTo>
                  <a:pt x="845979" y="1787242"/>
                </a:lnTo>
                <a:cubicBezTo>
                  <a:pt x="840995" y="1785184"/>
                  <a:pt x="841480" y="1792344"/>
                  <a:pt x="836657" y="1792672"/>
                </a:cubicBezTo>
                <a:cubicBezTo>
                  <a:pt x="836333" y="1787898"/>
                  <a:pt x="841318" y="1789959"/>
                  <a:pt x="840995" y="1785184"/>
                </a:cubicBezTo>
                <a:cubicBezTo>
                  <a:pt x="840995" y="1785184"/>
                  <a:pt x="842160" y="1784506"/>
                  <a:pt x="843365" y="1784424"/>
                </a:cubicBezTo>
                <a:lnTo>
                  <a:pt x="844715" y="1785879"/>
                </a:lnTo>
                <a:lnTo>
                  <a:pt x="844715" y="1784185"/>
                </a:lnTo>
                <a:cubicBezTo>
                  <a:pt x="844715" y="1780598"/>
                  <a:pt x="846124" y="1780598"/>
                  <a:pt x="847887" y="1781495"/>
                </a:cubicBezTo>
                <a:cubicBezTo>
                  <a:pt x="849650" y="1782392"/>
                  <a:pt x="851764" y="1784185"/>
                  <a:pt x="853174" y="1784185"/>
                </a:cubicBezTo>
                <a:close/>
                <a:moveTo>
                  <a:pt x="830599" y="1439578"/>
                </a:moveTo>
                <a:cubicBezTo>
                  <a:pt x="832600" y="1431963"/>
                  <a:pt x="820236" y="1435297"/>
                  <a:pt x="825081" y="1432474"/>
                </a:cubicBezTo>
                <a:cubicBezTo>
                  <a:pt x="822068" y="1425199"/>
                  <a:pt x="822742" y="1435127"/>
                  <a:pt x="820236" y="1435297"/>
                </a:cubicBezTo>
                <a:cubicBezTo>
                  <a:pt x="823079" y="1440090"/>
                  <a:pt x="828093" y="1439749"/>
                  <a:pt x="830599" y="1439578"/>
                </a:cubicBezTo>
                <a:close/>
                <a:moveTo>
                  <a:pt x="853175" y="1746372"/>
                </a:moveTo>
                <a:cubicBezTo>
                  <a:pt x="848039" y="1746372"/>
                  <a:pt x="837767" y="1759076"/>
                  <a:pt x="832631" y="1746372"/>
                </a:cubicBezTo>
                <a:cubicBezTo>
                  <a:pt x="832631" y="1743830"/>
                  <a:pt x="833915" y="1743196"/>
                  <a:pt x="835520" y="1743196"/>
                </a:cubicBezTo>
                <a:cubicBezTo>
                  <a:pt x="837124" y="1743196"/>
                  <a:pt x="839051" y="1743831"/>
                  <a:pt x="840335" y="1743831"/>
                </a:cubicBezTo>
                <a:cubicBezTo>
                  <a:pt x="840335" y="1751453"/>
                  <a:pt x="835199" y="1741290"/>
                  <a:pt x="835199" y="1746372"/>
                </a:cubicBezTo>
                <a:cubicBezTo>
                  <a:pt x="842902" y="1753995"/>
                  <a:pt x="848039" y="1738749"/>
                  <a:pt x="853175" y="1746372"/>
                </a:cubicBezTo>
                <a:close/>
                <a:moveTo>
                  <a:pt x="836478" y="1489048"/>
                </a:moveTo>
                <a:cubicBezTo>
                  <a:pt x="833465" y="1481773"/>
                  <a:pt x="831296" y="1486906"/>
                  <a:pt x="826113" y="1484763"/>
                </a:cubicBezTo>
                <a:cubicBezTo>
                  <a:pt x="824113" y="1492381"/>
                  <a:pt x="833971" y="1489218"/>
                  <a:pt x="836478" y="1489048"/>
                </a:cubicBezTo>
                <a:close/>
                <a:moveTo>
                  <a:pt x="867428" y="1913100"/>
                </a:moveTo>
                <a:cubicBezTo>
                  <a:pt x="867428" y="1913100"/>
                  <a:pt x="867428" y="1913100"/>
                  <a:pt x="867428" y="1915494"/>
                </a:cubicBezTo>
                <a:cubicBezTo>
                  <a:pt x="867428" y="1915494"/>
                  <a:pt x="867428" y="1915494"/>
                  <a:pt x="867428" y="1917885"/>
                </a:cubicBezTo>
                <a:lnTo>
                  <a:pt x="863096" y="1917885"/>
                </a:lnTo>
                <a:lnTo>
                  <a:pt x="863078" y="1921307"/>
                </a:lnTo>
                <a:cubicBezTo>
                  <a:pt x="863078" y="1921307"/>
                  <a:pt x="865730" y="1921126"/>
                  <a:pt x="863254" y="1923891"/>
                </a:cubicBezTo>
                <a:cubicBezTo>
                  <a:pt x="862727" y="1916139"/>
                  <a:pt x="860601" y="1924072"/>
                  <a:pt x="855121" y="1921847"/>
                </a:cubicBezTo>
                <a:cubicBezTo>
                  <a:pt x="857422" y="1916500"/>
                  <a:pt x="862727" y="1916139"/>
                  <a:pt x="862201" y="1908385"/>
                </a:cubicBezTo>
                <a:cubicBezTo>
                  <a:pt x="862288" y="1909677"/>
                  <a:pt x="863658" y="1910233"/>
                  <a:pt x="864719" y="1911135"/>
                </a:cubicBezTo>
                <a:lnTo>
                  <a:pt x="865047" y="1913530"/>
                </a:lnTo>
                <a:close/>
                <a:moveTo>
                  <a:pt x="864949" y="1875488"/>
                </a:moveTo>
                <a:lnTo>
                  <a:pt x="864195" y="1876901"/>
                </a:lnTo>
                <a:cubicBezTo>
                  <a:pt x="862582" y="1878022"/>
                  <a:pt x="860515" y="1878386"/>
                  <a:pt x="858263" y="1878392"/>
                </a:cubicBezTo>
                <a:lnTo>
                  <a:pt x="845492" y="1877287"/>
                </a:lnTo>
                <a:lnTo>
                  <a:pt x="846491" y="1875595"/>
                </a:lnTo>
                <a:cubicBezTo>
                  <a:pt x="847031" y="1874060"/>
                  <a:pt x="846909" y="1872270"/>
                  <a:pt x="844347" y="1872445"/>
                </a:cubicBezTo>
                <a:cubicBezTo>
                  <a:pt x="839547" y="1877564"/>
                  <a:pt x="831373" y="1870929"/>
                  <a:pt x="826249" y="1871277"/>
                </a:cubicBezTo>
                <a:cubicBezTo>
                  <a:pt x="831211" y="1868544"/>
                  <a:pt x="841298" y="1865462"/>
                  <a:pt x="846909" y="1872270"/>
                </a:cubicBezTo>
                <a:cubicBezTo>
                  <a:pt x="849147" y="1867325"/>
                  <a:pt x="849147" y="1867325"/>
                  <a:pt x="854432" y="1869363"/>
                </a:cubicBezTo>
                <a:cubicBezTo>
                  <a:pt x="854270" y="1866977"/>
                  <a:pt x="854108" y="1864592"/>
                  <a:pt x="851384" y="1862380"/>
                </a:cubicBezTo>
                <a:cubicBezTo>
                  <a:pt x="854108" y="1864592"/>
                  <a:pt x="857433" y="1866162"/>
                  <a:pt x="860137" y="1868075"/>
                </a:cubicBezTo>
                <a:close/>
                <a:moveTo>
                  <a:pt x="865174" y="1875064"/>
                </a:moveTo>
                <a:lnTo>
                  <a:pt x="865167" y="1875824"/>
                </a:lnTo>
                <a:lnTo>
                  <a:pt x="864949" y="1875488"/>
                </a:lnTo>
                <a:close/>
                <a:moveTo>
                  <a:pt x="867018" y="1900865"/>
                </a:moveTo>
                <a:cubicBezTo>
                  <a:pt x="864205" y="1901056"/>
                  <a:pt x="867342" y="1905636"/>
                  <a:pt x="864529" y="1905827"/>
                </a:cubicBezTo>
                <a:cubicBezTo>
                  <a:pt x="864205" y="1901056"/>
                  <a:pt x="858741" y="1903824"/>
                  <a:pt x="861230" y="1898862"/>
                </a:cubicBezTo>
                <a:cubicBezTo>
                  <a:pt x="861230" y="1898862"/>
                  <a:pt x="866694" y="1896094"/>
                  <a:pt x="867018" y="1900865"/>
                </a:cubicBezTo>
                <a:close/>
                <a:moveTo>
                  <a:pt x="872262" y="1970495"/>
                </a:moveTo>
                <a:cubicBezTo>
                  <a:pt x="869844" y="1977671"/>
                  <a:pt x="865011" y="1977671"/>
                  <a:pt x="862594" y="1972886"/>
                </a:cubicBezTo>
                <a:cubicBezTo>
                  <a:pt x="865011" y="1968104"/>
                  <a:pt x="867428" y="1972886"/>
                  <a:pt x="872262" y="1970495"/>
                </a:cubicBezTo>
                <a:close/>
                <a:moveTo>
                  <a:pt x="862842" y="1808782"/>
                </a:moveTo>
                <a:cubicBezTo>
                  <a:pt x="855229" y="1816469"/>
                  <a:pt x="850154" y="1813907"/>
                  <a:pt x="842540" y="1811345"/>
                </a:cubicBezTo>
                <a:cubicBezTo>
                  <a:pt x="841271" y="1808142"/>
                  <a:pt x="841589" y="1806541"/>
                  <a:pt x="842857" y="1805900"/>
                </a:cubicBezTo>
                <a:lnTo>
                  <a:pt x="843981" y="1806062"/>
                </a:lnTo>
                <a:lnTo>
                  <a:pt x="842209" y="1803079"/>
                </a:lnTo>
                <a:cubicBezTo>
                  <a:pt x="842209" y="1803079"/>
                  <a:pt x="839798" y="1803243"/>
                  <a:pt x="839636" y="1800857"/>
                </a:cubicBezTo>
                <a:cubicBezTo>
                  <a:pt x="841885" y="1798308"/>
                  <a:pt x="844621" y="1802915"/>
                  <a:pt x="849605" y="1804974"/>
                </a:cubicBezTo>
                <a:lnTo>
                  <a:pt x="847933" y="1806632"/>
                </a:lnTo>
                <a:lnTo>
                  <a:pt x="852850" y="1807341"/>
                </a:lnTo>
                <a:cubicBezTo>
                  <a:pt x="856894" y="1808542"/>
                  <a:pt x="860939" y="1809743"/>
                  <a:pt x="862842" y="1808782"/>
                </a:cubicBezTo>
                <a:close/>
                <a:moveTo>
                  <a:pt x="842698" y="1511064"/>
                </a:moveTo>
                <a:lnTo>
                  <a:pt x="842455" y="1510486"/>
                </a:lnTo>
                <a:lnTo>
                  <a:pt x="842144" y="1511102"/>
                </a:lnTo>
                <a:close/>
                <a:moveTo>
                  <a:pt x="866353" y="1858964"/>
                </a:moveTo>
                <a:cubicBezTo>
                  <a:pt x="867922" y="1862452"/>
                  <a:pt x="865310" y="1863230"/>
                  <a:pt x="862949" y="1862790"/>
                </a:cubicBezTo>
                <a:cubicBezTo>
                  <a:pt x="860587" y="1862352"/>
                  <a:pt x="858476" y="1860697"/>
                  <a:pt x="861048" y="1859324"/>
                </a:cubicBezTo>
                <a:cubicBezTo>
                  <a:pt x="861210" y="1861710"/>
                  <a:pt x="866353" y="1858964"/>
                  <a:pt x="866353" y="1858964"/>
                </a:cubicBezTo>
                <a:close/>
                <a:moveTo>
                  <a:pt x="867404" y="1870879"/>
                </a:moveTo>
                <a:lnTo>
                  <a:pt x="865174" y="1875064"/>
                </a:lnTo>
                <a:lnTo>
                  <a:pt x="865203" y="1871626"/>
                </a:lnTo>
                <a:cubicBezTo>
                  <a:pt x="865443" y="1870411"/>
                  <a:pt x="866042" y="1869773"/>
                  <a:pt x="867404" y="1870879"/>
                </a:cubicBezTo>
                <a:close/>
                <a:moveTo>
                  <a:pt x="840480" y="1473817"/>
                </a:moveTo>
                <a:cubicBezTo>
                  <a:pt x="840142" y="1468851"/>
                  <a:pt x="835298" y="1471675"/>
                  <a:pt x="835635" y="1476637"/>
                </a:cubicBezTo>
                <a:cubicBezTo>
                  <a:pt x="829947" y="1467050"/>
                  <a:pt x="822933" y="1475008"/>
                  <a:pt x="815075" y="1470554"/>
                </a:cubicBezTo>
                <a:cubicBezTo>
                  <a:pt x="813074" y="1478169"/>
                  <a:pt x="810231" y="1473378"/>
                  <a:pt x="808061" y="1478510"/>
                </a:cubicBezTo>
                <a:cubicBezTo>
                  <a:pt x="813412" y="1483135"/>
                  <a:pt x="825439" y="1474838"/>
                  <a:pt x="830959" y="1481943"/>
                </a:cubicBezTo>
                <a:cubicBezTo>
                  <a:pt x="838310" y="1478950"/>
                  <a:pt x="838310" y="1478950"/>
                  <a:pt x="840480" y="1473817"/>
                </a:cubicBezTo>
                <a:close/>
                <a:moveTo>
                  <a:pt x="856908" y="1687013"/>
                </a:moveTo>
                <a:cubicBezTo>
                  <a:pt x="857253" y="1692083"/>
                  <a:pt x="851959" y="1687350"/>
                  <a:pt x="852303" y="1692419"/>
                </a:cubicBezTo>
                <a:cubicBezTo>
                  <a:pt x="849656" y="1690052"/>
                  <a:pt x="849484" y="1687518"/>
                  <a:pt x="849312" y="1684983"/>
                </a:cubicBezTo>
                <a:cubicBezTo>
                  <a:pt x="851787" y="1684815"/>
                  <a:pt x="851959" y="1687350"/>
                  <a:pt x="856908" y="1687013"/>
                </a:cubicBezTo>
                <a:close/>
                <a:moveTo>
                  <a:pt x="872327" y="1907694"/>
                </a:moveTo>
                <a:cubicBezTo>
                  <a:pt x="869917" y="1907858"/>
                  <a:pt x="872651" y="1912469"/>
                  <a:pt x="870241" y="1912632"/>
                </a:cubicBezTo>
                <a:cubicBezTo>
                  <a:pt x="867829" y="1912796"/>
                  <a:pt x="866856" y="1898480"/>
                  <a:pt x="869755" y="1905473"/>
                </a:cubicBezTo>
                <a:cubicBezTo>
                  <a:pt x="869917" y="1907858"/>
                  <a:pt x="872327" y="1907694"/>
                  <a:pt x="872327" y="1907694"/>
                </a:cubicBezTo>
                <a:close/>
                <a:moveTo>
                  <a:pt x="855591" y="1652210"/>
                </a:moveTo>
                <a:cubicBezTo>
                  <a:pt x="852973" y="1659832"/>
                  <a:pt x="847736" y="1644587"/>
                  <a:pt x="845118" y="1649669"/>
                </a:cubicBezTo>
                <a:cubicBezTo>
                  <a:pt x="845118" y="1644587"/>
                  <a:pt x="842499" y="1644587"/>
                  <a:pt x="839882" y="1644587"/>
                </a:cubicBezTo>
                <a:cubicBezTo>
                  <a:pt x="841191" y="1642046"/>
                  <a:pt x="845118" y="1642046"/>
                  <a:pt x="848718" y="1643634"/>
                </a:cubicBezTo>
                <a:cubicBezTo>
                  <a:pt x="852318" y="1645222"/>
                  <a:pt x="855591" y="1648398"/>
                  <a:pt x="855591" y="1652210"/>
                </a:cubicBezTo>
                <a:close/>
                <a:moveTo>
                  <a:pt x="846993" y="1511007"/>
                </a:moveTo>
                <a:lnTo>
                  <a:pt x="844024" y="1514211"/>
                </a:lnTo>
                <a:lnTo>
                  <a:pt x="843069" y="1511944"/>
                </a:lnTo>
                <a:lnTo>
                  <a:pt x="843345" y="1516008"/>
                </a:lnTo>
                <a:cubicBezTo>
                  <a:pt x="845936" y="1517079"/>
                  <a:pt x="845894" y="1516458"/>
                  <a:pt x="845789" y="1514907"/>
                </a:cubicBezTo>
                <a:close/>
                <a:moveTo>
                  <a:pt x="890916" y="2151811"/>
                </a:moveTo>
                <a:cubicBezTo>
                  <a:pt x="890286" y="2153345"/>
                  <a:pt x="889025" y="2154572"/>
                  <a:pt x="887765" y="2154572"/>
                </a:cubicBezTo>
                <a:cubicBezTo>
                  <a:pt x="885244" y="2147210"/>
                  <a:pt x="885243" y="2157026"/>
                  <a:pt x="882722" y="2154572"/>
                </a:cubicBezTo>
                <a:cubicBezTo>
                  <a:pt x="880201" y="2152118"/>
                  <a:pt x="882722" y="2152118"/>
                  <a:pt x="882722" y="2147209"/>
                </a:cubicBezTo>
                <a:cubicBezTo>
                  <a:pt x="882722" y="2147209"/>
                  <a:pt x="880201" y="2149664"/>
                  <a:pt x="877680" y="2149664"/>
                </a:cubicBezTo>
                <a:cubicBezTo>
                  <a:pt x="875160" y="2152118"/>
                  <a:pt x="872637" y="2152118"/>
                  <a:pt x="872638" y="2154572"/>
                </a:cubicBezTo>
                <a:cubicBezTo>
                  <a:pt x="862554" y="2147209"/>
                  <a:pt x="849948" y="2157026"/>
                  <a:pt x="842385" y="2144753"/>
                </a:cubicBezTo>
                <a:cubicBezTo>
                  <a:pt x="839863" y="2147210"/>
                  <a:pt x="829779" y="2152118"/>
                  <a:pt x="829780" y="2144752"/>
                </a:cubicBezTo>
                <a:cubicBezTo>
                  <a:pt x="827258" y="2152118"/>
                  <a:pt x="817174" y="2137390"/>
                  <a:pt x="814652" y="2147210"/>
                </a:cubicBezTo>
                <a:cubicBezTo>
                  <a:pt x="812132" y="2147210"/>
                  <a:pt x="812132" y="2144753"/>
                  <a:pt x="812132" y="2142299"/>
                </a:cubicBezTo>
                <a:cubicBezTo>
                  <a:pt x="794484" y="2157026"/>
                  <a:pt x="776837" y="2117757"/>
                  <a:pt x="756668" y="2134936"/>
                </a:cubicBezTo>
                <a:cubicBezTo>
                  <a:pt x="756668" y="2127574"/>
                  <a:pt x="764231" y="2132482"/>
                  <a:pt x="761711" y="2127573"/>
                </a:cubicBezTo>
                <a:cubicBezTo>
                  <a:pt x="761710" y="2122665"/>
                  <a:pt x="759189" y="2120211"/>
                  <a:pt x="759189" y="2120211"/>
                </a:cubicBezTo>
                <a:cubicBezTo>
                  <a:pt x="756668" y="2120211"/>
                  <a:pt x="756668" y="2122665"/>
                  <a:pt x="756668" y="2125119"/>
                </a:cubicBezTo>
                <a:cubicBezTo>
                  <a:pt x="754147" y="2122665"/>
                  <a:pt x="751625" y="2117756"/>
                  <a:pt x="746583" y="2117757"/>
                </a:cubicBezTo>
                <a:cubicBezTo>
                  <a:pt x="749104" y="2112849"/>
                  <a:pt x="756668" y="2120211"/>
                  <a:pt x="756668" y="2110394"/>
                </a:cubicBezTo>
                <a:cubicBezTo>
                  <a:pt x="774315" y="2120211"/>
                  <a:pt x="789442" y="2112848"/>
                  <a:pt x="807089" y="2122665"/>
                </a:cubicBezTo>
                <a:cubicBezTo>
                  <a:pt x="809611" y="2122665"/>
                  <a:pt x="809611" y="2120211"/>
                  <a:pt x="809611" y="2117757"/>
                </a:cubicBezTo>
                <a:cubicBezTo>
                  <a:pt x="812132" y="2120211"/>
                  <a:pt x="819695" y="2115302"/>
                  <a:pt x="822217" y="2122665"/>
                </a:cubicBezTo>
                <a:cubicBezTo>
                  <a:pt x="829780" y="2115302"/>
                  <a:pt x="839863" y="2125120"/>
                  <a:pt x="844906" y="2127573"/>
                </a:cubicBezTo>
                <a:cubicBezTo>
                  <a:pt x="860032" y="2122665"/>
                  <a:pt x="872637" y="2130028"/>
                  <a:pt x="877680" y="2142298"/>
                </a:cubicBezTo>
                <a:cubicBezTo>
                  <a:pt x="880201" y="2134936"/>
                  <a:pt x="887764" y="2142298"/>
                  <a:pt x="887764" y="2149664"/>
                </a:cubicBezTo>
                <a:cubicBezTo>
                  <a:pt x="887764" y="2149664"/>
                  <a:pt x="887764" y="2144753"/>
                  <a:pt x="890286" y="2147209"/>
                </a:cubicBezTo>
                <a:cubicBezTo>
                  <a:pt x="891546" y="2148437"/>
                  <a:pt x="891546" y="2150277"/>
                  <a:pt x="890916" y="2151811"/>
                </a:cubicBezTo>
                <a:close/>
                <a:moveTo>
                  <a:pt x="855251" y="1622487"/>
                </a:moveTo>
                <a:cubicBezTo>
                  <a:pt x="852599" y="1622667"/>
                  <a:pt x="841989" y="1623388"/>
                  <a:pt x="841502" y="1616228"/>
                </a:cubicBezTo>
                <a:cubicBezTo>
                  <a:pt x="846969" y="1618254"/>
                  <a:pt x="852274" y="1617894"/>
                  <a:pt x="855251" y="1622487"/>
                </a:cubicBezTo>
                <a:close/>
                <a:moveTo>
                  <a:pt x="851686" y="1569996"/>
                </a:moveTo>
                <a:cubicBezTo>
                  <a:pt x="852010" y="1574767"/>
                  <a:pt x="849459" y="1577339"/>
                  <a:pt x="846908" y="1579910"/>
                </a:cubicBezTo>
                <a:cubicBezTo>
                  <a:pt x="844196" y="1580094"/>
                  <a:pt x="841483" y="1580278"/>
                  <a:pt x="841321" y="1577892"/>
                </a:cubicBezTo>
                <a:cubicBezTo>
                  <a:pt x="846584" y="1575135"/>
                  <a:pt x="846260" y="1570364"/>
                  <a:pt x="851686" y="1569996"/>
                </a:cubicBezTo>
                <a:close/>
                <a:moveTo>
                  <a:pt x="837668" y="1363615"/>
                </a:moveTo>
                <a:cubicBezTo>
                  <a:pt x="835257" y="1363779"/>
                  <a:pt x="830272" y="1361721"/>
                  <a:pt x="830110" y="1359335"/>
                </a:cubicBezTo>
                <a:cubicBezTo>
                  <a:pt x="832684" y="1361557"/>
                  <a:pt x="832360" y="1356786"/>
                  <a:pt x="834933" y="1359008"/>
                </a:cubicBezTo>
                <a:cubicBezTo>
                  <a:pt x="835419" y="1366165"/>
                  <a:pt x="837182" y="1356458"/>
                  <a:pt x="837668" y="1363615"/>
                </a:cubicBezTo>
                <a:close/>
                <a:moveTo>
                  <a:pt x="856612" y="1638962"/>
                </a:moveTo>
                <a:cubicBezTo>
                  <a:pt x="856612" y="1638962"/>
                  <a:pt x="855446" y="1639640"/>
                  <a:pt x="854241" y="1639722"/>
                </a:cubicBezTo>
                <a:cubicBezTo>
                  <a:pt x="853035" y="1639804"/>
                  <a:pt x="851789" y="1639289"/>
                  <a:pt x="851627" y="1636903"/>
                </a:cubicBezTo>
                <a:cubicBezTo>
                  <a:pt x="854200" y="1639125"/>
                  <a:pt x="856125" y="1631804"/>
                  <a:pt x="856612" y="1638962"/>
                </a:cubicBezTo>
                <a:close/>
                <a:moveTo>
                  <a:pt x="856143" y="1631786"/>
                </a:moveTo>
                <a:cubicBezTo>
                  <a:pt x="850838" y="1632147"/>
                  <a:pt x="845533" y="1632507"/>
                  <a:pt x="843204" y="1637459"/>
                </a:cubicBezTo>
                <a:cubicBezTo>
                  <a:pt x="842880" y="1632687"/>
                  <a:pt x="845694" y="1634893"/>
                  <a:pt x="842718" y="1630302"/>
                </a:cubicBezTo>
                <a:cubicBezTo>
                  <a:pt x="845371" y="1630121"/>
                  <a:pt x="850351" y="1624989"/>
                  <a:pt x="853167" y="1627195"/>
                </a:cubicBezTo>
                <a:cubicBezTo>
                  <a:pt x="848023" y="1629941"/>
                  <a:pt x="855981" y="1629401"/>
                  <a:pt x="856143" y="1631786"/>
                </a:cubicBezTo>
                <a:close/>
                <a:moveTo>
                  <a:pt x="847853" y="1508222"/>
                </a:moveTo>
                <a:lnTo>
                  <a:pt x="844611" y="1509541"/>
                </a:lnTo>
                <a:lnTo>
                  <a:pt x="847184" y="1510390"/>
                </a:lnTo>
                <a:close/>
                <a:moveTo>
                  <a:pt x="849985" y="1522904"/>
                </a:moveTo>
                <a:cubicBezTo>
                  <a:pt x="849985" y="1520421"/>
                  <a:pt x="849985" y="1521041"/>
                  <a:pt x="849672" y="1522284"/>
                </a:cubicBezTo>
                <a:lnTo>
                  <a:pt x="849591" y="1522397"/>
                </a:lnTo>
                <a:lnTo>
                  <a:pt x="849194" y="1521886"/>
                </a:lnTo>
                <a:lnTo>
                  <a:pt x="847819" y="1521626"/>
                </a:lnTo>
                <a:lnTo>
                  <a:pt x="844504" y="1525387"/>
                </a:lnTo>
                <a:lnTo>
                  <a:pt x="847476" y="1525387"/>
                </a:lnTo>
                <a:lnTo>
                  <a:pt x="849591" y="1522397"/>
                </a:lnTo>
                <a:close/>
                <a:moveTo>
                  <a:pt x="852395" y="1544780"/>
                </a:moveTo>
                <a:cubicBezTo>
                  <a:pt x="847573" y="1545108"/>
                  <a:pt x="844999" y="1542886"/>
                  <a:pt x="844837" y="1540500"/>
                </a:cubicBezTo>
                <a:cubicBezTo>
                  <a:pt x="847087" y="1537951"/>
                  <a:pt x="851909" y="1537624"/>
                  <a:pt x="852395" y="1544780"/>
                </a:cubicBezTo>
                <a:close/>
                <a:moveTo>
                  <a:pt x="834929" y="1287440"/>
                </a:moveTo>
                <a:cubicBezTo>
                  <a:pt x="832416" y="1287440"/>
                  <a:pt x="829903" y="1287440"/>
                  <a:pt x="827390" y="1289928"/>
                </a:cubicBezTo>
                <a:cubicBezTo>
                  <a:pt x="829275" y="1291793"/>
                  <a:pt x="833985" y="1293658"/>
                  <a:pt x="835163" y="1291326"/>
                </a:cubicBezTo>
                <a:cubicBezTo>
                  <a:pt x="835556" y="1290549"/>
                  <a:pt x="835557" y="1289305"/>
                  <a:pt x="834929" y="1287440"/>
                </a:cubicBezTo>
                <a:close/>
                <a:moveTo>
                  <a:pt x="870094" y="1796621"/>
                </a:moveTo>
                <a:cubicBezTo>
                  <a:pt x="867676" y="1799252"/>
                  <a:pt x="867676" y="1804513"/>
                  <a:pt x="862842" y="1804513"/>
                </a:cubicBezTo>
                <a:cubicBezTo>
                  <a:pt x="862842" y="1801882"/>
                  <a:pt x="865259" y="1798594"/>
                  <a:pt x="867374" y="1796620"/>
                </a:cubicBezTo>
                <a:cubicBezTo>
                  <a:pt x="869490" y="1794648"/>
                  <a:pt x="871301" y="1793990"/>
                  <a:pt x="870094" y="1796621"/>
                </a:cubicBezTo>
                <a:close/>
                <a:moveTo>
                  <a:pt x="857723" y="1587563"/>
                </a:moveTo>
                <a:cubicBezTo>
                  <a:pt x="859092" y="1589867"/>
                  <a:pt x="858007" y="1591739"/>
                  <a:pt x="856541" y="1592436"/>
                </a:cubicBezTo>
                <a:cubicBezTo>
                  <a:pt x="855074" y="1593137"/>
                  <a:pt x="853225" y="1592662"/>
                  <a:pt x="853063" y="1590276"/>
                </a:cubicBezTo>
                <a:cubicBezTo>
                  <a:pt x="855313" y="1587726"/>
                  <a:pt x="854988" y="1582955"/>
                  <a:pt x="857723" y="1587563"/>
                </a:cubicBezTo>
                <a:close/>
                <a:moveTo>
                  <a:pt x="847919" y="1443214"/>
                </a:moveTo>
                <a:cubicBezTo>
                  <a:pt x="845670" y="1445763"/>
                  <a:pt x="845832" y="1448149"/>
                  <a:pt x="845994" y="1450537"/>
                </a:cubicBezTo>
                <a:cubicBezTo>
                  <a:pt x="838922" y="1453414"/>
                  <a:pt x="845184" y="1438606"/>
                  <a:pt x="847919" y="1443214"/>
                </a:cubicBezTo>
                <a:close/>
                <a:moveTo>
                  <a:pt x="853720" y="1505953"/>
                </a:moveTo>
                <a:cubicBezTo>
                  <a:pt x="855120" y="1503987"/>
                  <a:pt x="850855" y="1496797"/>
                  <a:pt x="847347" y="1500774"/>
                </a:cubicBezTo>
                <a:cubicBezTo>
                  <a:pt x="847516" y="1503257"/>
                  <a:pt x="849854" y="1500604"/>
                  <a:pt x="852529" y="1502917"/>
                </a:cubicBezTo>
                <a:cubicBezTo>
                  <a:pt x="852698" y="1505399"/>
                  <a:pt x="852698" y="1505399"/>
                  <a:pt x="850191" y="1505569"/>
                </a:cubicBezTo>
                <a:cubicBezTo>
                  <a:pt x="852156" y="1506682"/>
                  <a:pt x="853253" y="1506608"/>
                  <a:pt x="853720" y="1505953"/>
                </a:cubicBezTo>
                <a:close/>
                <a:moveTo>
                  <a:pt x="879624" y="1872445"/>
                </a:moveTo>
                <a:cubicBezTo>
                  <a:pt x="874801" y="1872772"/>
                  <a:pt x="874801" y="1872772"/>
                  <a:pt x="872713" y="1877708"/>
                </a:cubicBezTo>
                <a:cubicBezTo>
                  <a:pt x="869977" y="1873100"/>
                  <a:pt x="872226" y="1870551"/>
                  <a:pt x="869491" y="1865943"/>
                </a:cubicBezTo>
                <a:cubicBezTo>
                  <a:pt x="871740" y="1863394"/>
                  <a:pt x="871740" y="1863394"/>
                  <a:pt x="874315" y="1865616"/>
                </a:cubicBezTo>
                <a:cubicBezTo>
                  <a:pt x="874153" y="1863230"/>
                  <a:pt x="873991" y="1860844"/>
                  <a:pt x="876564" y="1863066"/>
                </a:cubicBezTo>
                <a:cubicBezTo>
                  <a:pt x="874639" y="1870387"/>
                  <a:pt x="874477" y="1868001"/>
                  <a:pt x="879624" y="1872445"/>
                </a:cubicBezTo>
                <a:close/>
                <a:moveTo>
                  <a:pt x="866127" y="1663724"/>
                </a:moveTo>
                <a:cubicBezTo>
                  <a:pt x="864654" y="1666847"/>
                  <a:pt x="857402" y="1666367"/>
                  <a:pt x="855591" y="1664445"/>
                </a:cubicBezTo>
                <a:cubicBezTo>
                  <a:pt x="853173" y="1659321"/>
                  <a:pt x="862842" y="1656758"/>
                  <a:pt x="858007" y="1656758"/>
                </a:cubicBezTo>
                <a:cubicBezTo>
                  <a:pt x="858007" y="1652915"/>
                  <a:pt x="859216" y="1652274"/>
                  <a:pt x="860726" y="1652594"/>
                </a:cubicBezTo>
                <a:cubicBezTo>
                  <a:pt x="862237" y="1652915"/>
                  <a:pt x="864049" y="1654196"/>
                  <a:pt x="865258" y="1654196"/>
                </a:cubicBezTo>
                <a:cubicBezTo>
                  <a:pt x="865257" y="1656758"/>
                  <a:pt x="862842" y="1656758"/>
                  <a:pt x="860425" y="1659321"/>
                </a:cubicBezTo>
                <a:cubicBezTo>
                  <a:pt x="860425" y="1661883"/>
                  <a:pt x="865258" y="1664445"/>
                  <a:pt x="865258" y="1659321"/>
                </a:cubicBezTo>
                <a:cubicBezTo>
                  <a:pt x="866467" y="1661242"/>
                  <a:pt x="866618" y="1662683"/>
                  <a:pt x="866127" y="1663724"/>
                </a:cubicBezTo>
                <a:close/>
                <a:moveTo>
                  <a:pt x="880970" y="1881039"/>
                </a:moveTo>
                <a:cubicBezTo>
                  <a:pt x="880969" y="1885821"/>
                  <a:pt x="875330" y="1881039"/>
                  <a:pt x="872510" y="1881038"/>
                </a:cubicBezTo>
                <a:cubicBezTo>
                  <a:pt x="872510" y="1878647"/>
                  <a:pt x="875330" y="1878647"/>
                  <a:pt x="875330" y="1878647"/>
                </a:cubicBezTo>
                <a:cubicBezTo>
                  <a:pt x="875330" y="1878647"/>
                  <a:pt x="878150" y="1881038"/>
                  <a:pt x="880970" y="1881039"/>
                </a:cubicBezTo>
                <a:close/>
                <a:moveTo>
                  <a:pt x="857723" y="1484370"/>
                </a:moveTo>
                <a:cubicBezTo>
                  <a:pt x="857261" y="1484519"/>
                  <a:pt x="852687" y="1486700"/>
                  <a:pt x="856194" y="1482720"/>
                </a:cubicBezTo>
                <a:cubicBezTo>
                  <a:pt x="853519" y="1480410"/>
                  <a:pt x="851349" y="1485543"/>
                  <a:pt x="846336" y="1485884"/>
                </a:cubicBezTo>
                <a:cubicBezTo>
                  <a:pt x="846336" y="1485884"/>
                  <a:pt x="848843" y="1485714"/>
                  <a:pt x="851518" y="1488026"/>
                </a:cubicBezTo>
                <a:cubicBezTo>
                  <a:pt x="851518" y="1488026"/>
                  <a:pt x="851686" y="1490509"/>
                  <a:pt x="854193" y="1490338"/>
                </a:cubicBezTo>
                <a:cubicBezTo>
                  <a:pt x="854530" y="1495301"/>
                  <a:pt x="853856" y="1485373"/>
                  <a:pt x="856363" y="1485203"/>
                </a:cubicBezTo>
                <a:cubicBezTo>
                  <a:pt x="857574" y="1484497"/>
                  <a:pt x="857877" y="1484321"/>
                  <a:pt x="857723" y="1484370"/>
                </a:cubicBezTo>
                <a:close/>
                <a:moveTo>
                  <a:pt x="895264" y="2031378"/>
                </a:moveTo>
                <a:cubicBezTo>
                  <a:pt x="892853" y="2031541"/>
                  <a:pt x="890805" y="2037072"/>
                  <a:pt x="888212" y="2034551"/>
                </a:cubicBezTo>
                <a:cubicBezTo>
                  <a:pt x="888029" y="2031869"/>
                  <a:pt x="892488" y="2026172"/>
                  <a:pt x="895264" y="2031378"/>
                </a:cubicBezTo>
                <a:close/>
                <a:moveTo>
                  <a:pt x="867372" y="1619055"/>
                </a:moveTo>
                <a:cubicBezTo>
                  <a:pt x="860137" y="1619546"/>
                  <a:pt x="858051" y="1624482"/>
                  <a:pt x="863359" y="1631312"/>
                </a:cubicBezTo>
                <a:cubicBezTo>
                  <a:pt x="860786" y="1629091"/>
                  <a:pt x="858375" y="1629254"/>
                  <a:pt x="858537" y="1631640"/>
                </a:cubicBezTo>
                <a:cubicBezTo>
                  <a:pt x="855963" y="1629418"/>
                  <a:pt x="855639" y="1624646"/>
                  <a:pt x="855477" y="1622261"/>
                </a:cubicBezTo>
                <a:cubicBezTo>
                  <a:pt x="860462" y="1624318"/>
                  <a:pt x="860137" y="1619546"/>
                  <a:pt x="859976" y="1617160"/>
                </a:cubicBezTo>
                <a:cubicBezTo>
                  <a:pt x="862225" y="1614611"/>
                  <a:pt x="864960" y="1619219"/>
                  <a:pt x="867372" y="1619055"/>
                </a:cubicBezTo>
                <a:close/>
                <a:moveTo>
                  <a:pt x="860533" y="1472454"/>
                </a:moveTo>
                <a:cubicBezTo>
                  <a:pt x="860533" y="1472454"/>
                  <a:pt x="859906" y="1472497"/>
                  <a:pt x="859259" y="1472229"/>
                </a:cubicBezTo>
                <a:lnTo>
                  <a:pt x="859156" y="1472077"/>
                </a:lnTo>
                <a:close/>
                <a:moveTo>
                  <a:pt x="890721" y="1906607"/>
                </a:moveTo>
                <a:lnTo>
                  <a:pt x="888623" y="1905137"/>
                </a:lnTo>
                <a:lnTo>
                  <a:pt x="887333" y="1906678"/>
                </a:lnTo>
                <a:close/>
                <a:moveTo>
                  <a:pt x="894524" y="1929735"/>
                </a:moveTo>
                <a:lnTo>
                  <a:pt x="893320" y="1928846"/>
                </a:lnTo>
                <a:lnTo>
                  <a:pt x="893320" y="1930437"/>
                </a:lnTo>
                <a:close/>
                <a:moveTo>
                  <a:pt x="893811" y="1903717"/>
                </a:moveTo>
                <a:lnTo>
                  <a:pt x="889993" y="1903500"/>
                </a:lnTo>
                <a:lnTo>
                  <a:pt x="889677" y="1903878"/>
                </a:lnTo>
                <a:lnTo>
                  <a:pt x="890940" y="1904111"/>
                </a:lnTo>
                <a:close/>
                <a:moveTo>
                  <a:pt x="878523" y="1675810"/>
                </a:moveTo>
                <a:cubicBezTo>
                  <a:pt x="873863" y="1678523"/>
                  <a:pt x="878848" y="1680582"/>
                  <a:pt x="879010" y="1682967"/>
                </a:cubicBezTo>
                <a:cubicBezTo>
                  <a:pt x="879010" y="1682967"/>
                  <a:pt x="879010" y="1682967"/>
                  <a:pt x="879172" y="1685353"/>
                </a:cubicBezTo>
                <a:cubicBezTo>
                  <a:pt x="876760" y="1685517"/>
                  <a:pt x="876036" y="1683769"/>
                  <a:pt x="875613" y="1682000"/>
                </a:cubicBezTo>
                <a:lnTo>
                  <a:pt x="873863" y="1678523"/>
                </a:lnTo>
                <a:close/>
                <a:moveTo>
                  <a:pt x="879354" y="1688036"/>
                </a:moveTo>
                <a:cubicBezTo>
                  <a:pt x="878332" y="1691288"/>
                  <a:pt x="875976" y="1693199"/>
                  <a:pt x="873142" y="1694387"/>
                </a:cubicBezTo>
                <a:lnTo>
                  <a:pt x="869368" y="1695222"/>
                </a:lnTo>
                <a:lnTo>
                  <a:pt x="867676" y="1699290"/>
                </a:lnTo>
                <a:lnTo>
                  <a:pt x="864626" y="1696273"/>
                </a:lnTo>
                <a:lnTo>
                  <a:pt x="864072" y="1696396"/>
                </a:lnTo>
                <a:cubicBezTo>
                  <a:pt x="858216" y="1697111"/>
                  <a:pt x="853885" y="1697405"/>
                  <a:pt x="857942" y="1702224"/>
                </a:cubicBezTo>
                <a:cubicBezTo>
                  <a:pt x="853164" y="1705095"/>
                  <a:pt x="845395" y="1700529"/>
                  <a:pt x="843264" y="1705767"/>
                </a:cubicBezTo>
                <a:cubicBezTo>
                  <a:pt x="842404" y="1693092"/>
                  <a:pt x="837798" y="1698499"/>
                  <a:pt x="832677" y="1696299"/>
                </a:cubicBezTo>
                <a:cubicBezTo>
                  <a:pt x="832504" y="1693764"/>
                  <a:pt x="834807" y="1691061"/>
                  <a:pt x="834635" y="1688526"/>
                </a:cubicBezTo>
                <a:cubicBezTo>
                  <a:pt x="842060" y="1688022"/>
                  <a:pt x="842060" y="1688022"/>
                  <a:pt x="842060" y="1688022"/>
                </a:cubicBezTo>
                <a:cubicBezTo>
                  <a:pt x="842576" y="1695627"/>
                  <a:pt x="849828" y="1692587"/>
                  <a:pt x="852303" y="1692419"/>
                </a:cubicBezTo>
                <a:cubicBezTo>
                  <a:pt x="857253" y="1692083"/>
                  <a:pt x="857426" y="1694619"/>
                  <a:pt x="859900" y="1694450"/>
                </a:cubicBezTo>
                <a:lnTo>
                  <a:pt x="861454" y="1693135"/>
                </a:lnTo>
                <a:lnTo>
                  <a:pt x="860425" y="1692116"/>
                </a:lnTo>
                <a:cubicBezTo>
                  <a:pt x="860425" y="1689725"/>
                  <a:pt x="861633" y="1689127"/>
                  <a:pt x="863445" y="1688828"/>
                </a:cubicBezTo>
                <a:lnTo>
                  <a:pt x="867661" y="1687880"/>
                </a:lnTo>
                <a:lnTo>
                  <a:pt x="869304" y="1686490"/>
                </a:lnTo>
                <a:cubicBezTo>
                  <a:pt x="872995" y="1685921"/>
                  <a:pt x="876793" y="1686936"/>
                  <a:pt x="879354" y="1688036"/>
                </a:cubicBezTo>
                <a:close/>
                <a:moveTo>
                  <a:pt x="862344" y="1424957"/>
                </a:moveTo>
                <a:lnTo>
                  <a:pt x="852317" y="1425638"/>
                </a:lnTo>
                <a:cubicBezTo>
                  <a:pt x="852654" y="1430601"/>
                  <a:pt x="855329" y="1432914"/>
                  <a:pt x="855498" y="1435396"/>
                </a:cubicBezTo>
                <a:cubicBezTo>
                  <a:pt x="860512" y="1435055"/>
                  <a:pt x="862849" y="1432402"/>
                  <a:pt x="862344" y="1424957"/>
                </a:cubicBezTo>
                <a:close/>
                <a:moveTo>
                  <a:pt x="870404" y="1520109"/>
                </a:moveTo>
                <a:lnTo>
                  <a:pt x="870064" y="1520421"/>
                </a:lnTo>
                <a:lnTo>
                  <a:pt x="870173" y="1520097"/>
                </a:lnTo>
                <a:close/>
                <a:moveTo>
                  <a:pt x="881977" y="1673180"/>
                </a:moveTo>
                <a:cubicBezTo>
                  <a:pt x="878786" y="1667804"/>
                  <a:pt x="876350" y="1673562"/>
                  <a:pt x="873159" y="1668186"/>
                </a:cubicBezTo>
                <a:cubicBezTo>
                  <a:pt x="875783" y="1665211"/>
                  <a:pt x="881599" y="1667613"/>
                  <a:pt x="881977" y="1673180"/>
                </a:cubicBezTo>
                <a:close/>
                <a:moveTo>
                  <a:pt x="897888" y="1903160"/>
                </a:moveTo>
                <a:lnTo>
                  <a:pt x="897234" y="1903247"/>
                </a:lnTo>
                <a:lnTo>
                  <a:pt x="897695" y="1902853"/>
                </a:lnTo>
                <a:close/>
                <a:moveTo>
                  <a:pt x="880970" y="1641897"/>
                </a:moveTo>
                <a:cubicBezTo>
                  <a:pt x="878431" y="1647158"/>
                  <a:pt x="873355" y="1649789"/>
                  <a:pt x="873356" y="1644527"/>
                </a:cubicBezTo>
                <a:cubicBezTo>
                  <a:pt x="870817" y="1649789"/>
                  <a:pt x="873355" y="1649789"/>
                  <a:pt x="873356" y="1655050"/>
                </a:cubicBezTo>
                <a:cubicBezTo>
                  <a:pt x="868280" y="1649789"/>
                  <a:pt x="863204" y="1644527"/>
                  <a:pt x="858129" y="1649789"/>
                </a:cubicBezTo>
                <a:cubicBezTo>
                  <a:pt x="855591" y="1649789"/>
                  <a:pt x="858129" y="1647158"/>
                  <a:pt x="858129" y="1644527"/>
                </a:cubicBezTo>
                <a:cubicBezTo>
                  <a:pt x="865742" y="1647158"/>
                  <a:pt x="870817" y="1644527"/>
                  <a:pt x="880970" y="1641897"/>
                </a:cubicBezTo>
                <a:close/>
                <a:moveTo>
                  <a:pt x="885893" y="1711510"/>
                </a:moveTo>
                <a:cubicBezTo>
                  <a:pt x="884896" y="1712519"/>
                  <a:pt x="880908" y="1710501"/>
                  <a:pt x="882902" y="1714536"/>
                </a:cubicBezTo>
                <a:cubicBezTo>
                  <a:pt x="880244" y="1717227"/>
                  <a:pt x="877586" y="1706466"/>
                  <a:pt x="874927" y="1711846"/>
                </a:cubicBezTo>
                <a:cubicBezTo>
                  <a:pt x="874927" y="1711846"/>
                  <a:pt x="874926" y="1709156"/>
                  <a:pt x="874927" y="1706466"/>
                </a:cubicBezTo>
                <a:cubicBezTo>
                  <a:pt x="877586" y="1709156"/>
                  <a:pt x="880244" y="1711846"/>
                  <a:pt x="885561" y="1709156"/>
                </a:cubicBezTo>
                <a:cubicBezTo>
                  <a:pt x="886226" y="1710501"/>
                  <a:pt x="886226" y="1711174"/>
                  <a:pt x="885893" y="1711510"/>
                </a:cubicBezTo>
                <a:close/>
                <a:moveTo>
                  <a:pt x="895470" y="1846362"/>
                </a:moveTo>
                <a:cubicBezTo>
                  <a:pt x="893053" y="1848753"/>
                  <a:pt x="890636" y="1846362"/>
                  <a:pt x="890636" y="1853535"/>
                </a:cubicBezTo>
                <a:cubicBezTo>
                  <a:pt x="890636" y="1853535"/>
                  <a:pt x="890636" y="1853535"/>
                  <a:pt x="885802" y="1853535"/>
                </a:cubicBezTo>
                <a:cubicBezTo>
                  <a:pt x="885802" y="1848753"/>
                  <a:pt x="888219" y="1848753"/>
                  <a:pt x="888219" y="1848753"/>
                </a:cubicBezTo>
                <a:cubicBezTo>
                  <a:pt x="888219" y="1846362"/>
                  <a:pt x="888219" y="1846362"/>
                  <a:pt x="888219" y="1843971"/>
                </a:cubicBezTo>
                <a:cubicBezTo>
                  <a:pt x="890636" y="1842776"/>
                  <a:pt x="891845" y="1842775"/>
                  <a:pt x="892750" y="1843374"/>
                </a:cubicBezTo>
                <a:cubicBezTo>
                  <a:pt x="893657" y="1843971"/>
                  <a:pt x="894262" y="1845166"/>
                  <a:pt x="895470" y="1846362"/>
                </a:cubicBezTo>
                <a:close/>
                <a:moveTo>
                  <a:pt x="879356" y="1602872"/>
                </a:moveTo>
                <a:cubicBezTo>
                  <a:pt x="876217" y="1595896"/>
                  <a:pt x="870912" y="1596256"/>
                  <a:pt x="865283" y="1591843"/>
                </a:cubicBezTo>
                <a:cubicBezTo>
                  <a:pt x="870750" y="1593870"/>
                  <a:pt x="873240" y="1591302"/>
                  <a:pt x="873078" y="1588917"/>
                </a:cubicBezTo>
                <a:cubicBezTo>
                  <a:pt x="876055" y="1593510"/>
                  <a:pt x="876541" y="1600667"/>
                  <a:pt x="879356" y="1602872"/>
                </a:cubicBezTo>
                <a:close/>
                <a:moveTo>
                  <a:pt x="908647" y="2032265"/>
                </a:moveTo>
                <a:cubicBezTo>
                  <a:pt x="903020" y="2032647"/>
                  <a:pt x="902696" y="2027876"/>
                  <a:pt x="900207" y="2032838"/>
                </a:cubicBezTo>
                <a:cubicBezTo>
                  <a:pt x="899883" y="2028067"/>
                  <a:pt x="899883" y="2028067"/>
                  <a:pt x="899883" y="2028067"/>
                </a:cubicBezTo>
                <a:cubicBezTo>
                  <a:pt x="905672" y="2030070"/>
                  <a:pt x="908161" y="2025109"/>
                  <a:pt x="908647" y="2032265"/>
                </a:cubicBezTo>
                <a:close/>
                <a:moveTo>
                  <a:pt x="901324" y="1906111"/>
                </a:moveTo>
                <a:lnTo>
                  <a:pt x="898840" y="1901874"/>
                </a:lnTo>
                <a:lnTo>
                  <a:pt x="897695" y="1902853"/>
                </a:lnTo>
                <a:lnTo>
                  <a:pt x="896348" y="1900730"/>
                </a:lnTo>
                <a:lnTo>
                  <a:pt x="893016" y="1899102"/>
                </a:lnTo>
                <a:lnTo>
                  <a:pt x="892336" y="1898350"/>
                </a:lnTo>
                <a:lnTo>
                  <a:pt x="893352" y="1901176"/>
                </a:lnTo>
                <a:lnTo>
                  <a:pt x="894707" y="1903594"/>
                </a:lnTo>
                <a:lnTo>
                  <a:pt x="897234" y="1903247"/>
                </a:lnTo>
                <a:lnTo>
                  <a:pt x="893379" y="1906551"/>
                </a:lnTo>
                <a:lnTo>
                  <a:pt x="893716" y="1906544"/>
                </a:lnTo>
                <a:lnTo>
                  <a:pt x="899963" y="1908133"/>
                </a:lnTo>
                <a:close/>
                <a:moveTo>
                  <a:pt x="880631" y="1586007"/>
                </a:moveTo>
                <a:cubicBezTo>
                  <a:pt x="879143" y="1584910"/>
                  <a:pt x="877115" y="1586246"/>
                  <a:pt x="875397" y="1586962"/>
                </a:cubicBezTo>
                <a:cubicBezTo>
                  <a:pt x="873678" y="1587677"/>
                  <a:pt x="872273" y="1587773"/>
                  <a:pt x="872030" y="1584194"/>
                </a:cubicBezTo>
                <a:cubicBezTo>
                  <a:pt x="874843" y="1584003"/>
                  <a:pt x="880307" y="1581236"/>
                  <a:pt x="880631" y="1586007"/>
                </a:cubicBezTo>
                <a:close/>
                <a:moveTo>
                  <a:pt x="905501" y="1950265"/>
                </a:moveTo>
                <a:lnTo>
                  <a:pt x="898923" y="1948990"/>
                </a:lnTo>
                <a:lnTo>
                  <a:pt x="900697" y="1951272"/>
                </a:lnTo>
                <a:lnTo>
                  <a:pt x="905510" y="1950406"/>
                </a:lnTo>
                <a:close/>
                <a:moveTo>
                  <a:pt x="905882" y="1927949"/>
                </a:moveTo>
                <a:cubicBezTo>
                  <a:pt x="905883" y="1920486"/>
                  <a:pt x="898345" y="1927948"/>
                  <a:pt x="898345" y="1922974"/>
                </a:cubicBezTo>
                <a:cubicBezTo>
                  <a:pt x="898345" y="1920486"/>
                  <a:pt x="903370" y="1922975"/>
                  <a:pt x="900857" y="1917998"/>
                </a:cubicBezTo>
                <a:cubicBezTo>
                  <a:pt x="895832" y="1920486"/>
                  <a:pt x="898345" y="1917998"/>
                  <a:pt x="893320" y="1917998"/>
                </a:cubicBezTo>
                <a:lnTo>
                  <a:pt x="893320" y="1924352"/>
                </a:lnTo>
                <a:lnTo>
                  <a:pt x="896313" y="1927938"/>
                </a:lnTo>
                <a:lnTo>
                  <a:pt x="896642" y="1928502"/>
                </a:lnTo>
                <a:lnTo>
                  <a:pt x="898659" y="1927327"/>
                </a:lnTo>
                <a:cubicBezTo>
                  <a:pt x="900857" y="1927327"/>
                  <a:pt x="903370" y="1927949"/>
                  <a:pt x="905882" y="1927949"/>
                </a:cubicBezTo>
                <a:close/>
                <a:moveTo>
                  <a:pt x="888220" y="1651703"/>
                </a:moveTo>
                <a:lnTo>
                  <a:pt x="888220" y="1662225"/>
                </a:lnTo>
                <a:cubicBezTo>
                  <a:pt x="885803" y="1662225"/>
                  <a:pt x="885803" y="1654332"/>
                  <a:pt x="883386" y="1654333"/>
                </a:cubicBezTo>
                <a:cubicBezTo>
                  <a:pt x="883385" y="1651702"/>
                  <a:pt x="883990" y="1651045"/>
                  <a:pt x="884896" y="1651045"/>
                </a:cubicBezTo>
                <a:cubicBezTo>
                  <a:pt x="885802" y="1651045"/>
                  <a:pt x="887011" y="1651702"/>
                  <a:pt x="888220" y="1651703"/>
                </a:cubicBezTo>
                <a:close/>
                <a:moveTo>
                  <a:pt x="877262" y="1466720"/>
                </a:moveTo>
                <a:cubicBezTo>
                  <a:pt x="876057" y="1467371"/>
                  <a:pt x="873796" y="1467525"/>
                  <a:pt x="870091" y="1466477"/>
                </a:cubicBezTo>
                <a:cubicBezTo>
                  <a:pt x="874990" y="1458354"/>
                  <a:pt x="880878" y="1464771"/>
                  <a:pt x="877262" y="1466720"/>
                </a:cubicBezTo>
                <a:close/>
                <a:moveTo>
                  <a:pt x="860050" y="1153109"/>
                </a:moveTo>
                <a:cubicBezTo>
                  <a:pt x="857538" y="1150620"/>
                  <a:pt x="855028" y="1148132"/>
                  <a:pt x="852516" y="1145646"/>
                </a:cubicBezTo>
                <a:cubicBezTo>
                  <a:pt x="852516" y="1148132"/>
                  <a:pt x="852515" y="1150620"/>
                  <a:pt x="850003" y="1153109"/>
                </a:cubicBezTo>
                <a:cubicBezTo>
                  <a:pt x="855029" y="1153108"/>
                  <a:pt x="860051" y="1160571"/>
                  <a:pt x="860050" y="1153109"/>
                </a:cubicBezTo>
                <a:close/>
                <a:moveTo>
                  <a:pt x="847372" y="954487"/>
                </a:moveTo>
                <a:cubicBezTo>
                  <a:pt x="845605" y="950989"/>
                  <a:pt x="839951" y="950990"/>
                  <a:pt x="839951" y="956587"/>
                </a:cubicBezTo>
                <a:cubicBezTo>
                  <a:pt x="844977" y="954098"/>
                  <a:pt x="842464" y="961561"/>
                  <a:pt x="847490" y="959072"/>
                </a:cubicBezTo>
                <a:cubicBezTo>
                  <a:pt x="848118" y="957207"/>
                  <a:pt x="847961" y="955652"/>
                  <a:pt x="847372" y="954487"/>
                </a:cubicBezTo>
                <a:close/>
                <a:moveTo>
                  <a:pt x="893039" y="1617353"/>
                </a:moveTo>
                <a:cubicBezTo>
                  <a:pt x="890701" y="1620006"/>
                  <a:pt x="888195" y="1620176"/>
                  <a:pt x="885687" y="1620346"/>
                </a:cubicBezTo>
                <a:cubicBezTo>
                  <a:pt x="885687" y="1620346"/>
                  <a:pt x="888363" y="1622658"/>
                  <a:pt x="888531" y="1625138"/>
                </a:cubicBezTo>
                <a:cubicBezTo>
                  <a:pt x="891038" y="1624968"/>
                  <a:pt x="893545" y="1624798"/>
                  <a:pt x="893039" y="1617353"/>
                </a:cubicBezTo>
                <a:close/>
                <a:moveTo>
                  <a:pt x="883727" y="1480057"/>
                </a:moveTo>
                <a:cubicBezTo>
                  <a:pt x="883472" y="1481066"/>
                  <a:pt x="880923" y="1485101"/>
                  <a:pt x="882962" y="1485101"/>
                </a:cubicBezTo>
                <a:cubicBezTo>
                  <a:pt x="885681" y="1489883"/>
                  <a:pt x="880243" y="1487491"/>
                  <a:pt x="874805" y="1487492"/>
                </a:cubicBezTo>
                <a:cubicBezTo>
                  <a:pt x="874805" y="1487492"/>
                  <a:pt x="874805" y="1487492"/>
                  <a:pt x="874805" y="1482710"/>
                </a:cubicBezTo>
                <a:cubicBezTo>
                  <a:pt x="880243" y="1480319"/>
                  <a:pt x="880243" y="1480319"/>
                  <a:pt x="882962" y="1480319"/>
                </a:cubicBezTo>
                <a:cubicBezTo>
                  <a:pt x="883642" y="1479721"/>
                  <a:pt x="883812" y="1479721"/>
                  <a:pt x="883727" y="1480057"/>
                </a:cubicBezTo>
                <a:close/>
                <a:moveTo>
                  <a:pt x="900525" y="1724245"/>
                </a:moveTo>
                <a:cubicBezTo>
                  <a:pt x="895512" y="1726750"/>
                  <a:pt x="898018" y="1719234"/>
                  <a:pt x="893006" y="1721739"/>
                </a:cubicBezTo>
                <a:cubicBezTo>
                  <a:pt x="895512" y="1731761"/>
                  <a:pt x="885487" y="1724245"/>
                  <a:pt x="887994" y="1734266"/>
                </a:cubicBezTo>
                <a:cubicBezTo>
                  <a:pt x="890500" y="1731760"/>
                  <a:pt x="898019" y="1734266"/>
                  <a:pt x="900525" y="1724245"/>
                </a:cubicBezTo>
                <a:close/>
                <a:moveTo>
                  <a:pt x="922791" y="2026511"/>
                </a:moveTo>
                <a:cubicBezTo>
                  <a:pt x="923115" y="2031282"/>
                  <a:pt x="917969" y="2026839"/>
                  <a:pt x="915881" y="2031774"/>
                </a:cubicBezTo>
                <a:cubicBezTo>
                  <a:pt x="915719" y="2029388"/>
                  <a:pt x="915395" y="2024617"/>
                  <a:pt x="912984" y="2024780"/>
                </a:cubicBezTo>
                <a:cubicBezTo>
                  <a:pt x="910897" y="2029715"/>
                  <a:pt x="915719" y="2029388"/>
                  <a:pt x="913470" y="2031937"/>
                </a:cubicBezTo>
                <a:cubicBezTo>
                  <a:pt x="908647" y="2032265"/>
                  <a:pt x="910411" y="2022558"/>
                  <a:pt x="912660" y="2020010"/>
                </a:cubicBezTo>
                <a:cubicBezTo>
                  <a:pt x="912984" y="2024780"/>
                  <a:pt x="917969" y="2026839"/>
                  <a:pt x="922791" y="2026511"/>
                </a:cubicBezTo>
                <a:close/>
                <a:moveTo>
                  <a:pt x="915932" y="1922975"/>
                </a:moveTo>
                <a:cubicBezTo>
                  <a:pt x="913420" y="1925460"/>
                  <a:pt x="908394" y="1925460"/>
                  <a:pt x="908394" y="1922975"/>
                </a:cubicBezTo>
                <a:cubicBezTo>
                  <a:pt x="905883" y="1932926"/>
                  <a:pt x="915932" y="1930437"/>
                  <a:pt x="915932" y="1922975"/>
                </a:cubicBezTo>
                <a:close/>
                <a:moveTo>
                  <a:pt x="894872" y="1607254"/>
                </a:moveTo>
                <a:cubicBezTo>
                  <a:pt x="894535" y="1602292"/>
                  <a:pt x="892365" y="1607425"/>
                  <a:pt x="889521" y="1602633"/>
                </a:cubicBezTo>
                <a:cubicBezTo>
                  <a:pt x="887688" y="1612731"/>
                  <a:pt x="887520" y="1610248"/>
                  <a:pt x="882506" y="1610589"/>
                </a:cubicBezTo>
                <a:cubicBezTo>
                  <a:pt x="882675" y="1613072"/>
                  <a:pt x="882843" y="1615551"/>
                  <a:pt x="883013" y="1618034"/>
                </a:cubicBezTo>
                <a:cubicBezTo>
                  <a:pt x="887688" y="1612731"/>
                  <a:pt x="887857" y="1615210"/>
                  <a:pt x="895546" y="1617182"/>
                </a:cubicBezTo>
                <a:cubicBezTo>
                  <a:pt x="892702" y="1612390"/>
                  <a:pt x="890364" y="1615040"/>
                  <a:pt x="894872" y="1607254"/>
                </a:cubicBezTo>
                <a:close/>
                <a:moveTo>
                  <a:pt x="878776" y="1355757"/>
                </a:moveTo>
                <a:lnTo>
                  <a:pt x="875508" y="1359235"/>
                </a:lnTo>
                <a:cubicBezTo>
                  <a:pt x="875423" y="1357995"/>
                  <a:pt x="876446" y="1356835"/>
                  <a:pt x="878078" y="1355945"/>
                </a:cubicBezTo>
                <a:close/>
                <a:moveTo>
                  <a:pt x="900304" y="1662223"/>
                </a:moveTo>
                <a:cubicBezTo>
                  <a:pt x="897888" y="1667006"/>
                  <a:pt x="895470" y="1659832"/>
                  <a:pt x="893053" y="1659832"/>
                </a:cubicBezTo>
                <a:cubicBezTo>
                  <a:pt x="890637" y="1659832"/>
                  <a:pt x="893053" y="1667006"/>
                  <a:pt x="890636" y="1667006"/>
                </a:cubicBezTo>
                <a:cubicBezTo>
                  <a:pt x="888220" y="1664615"/>
                  <a:pt x="893053" y="1662223"/>
                  <a:pt x="890637" y="1662223"/>
                </a:cubicBezTo>
                <a:cubicBezTo>
                  <a:pt x="890636" y="1655050"/>
                  <a:pt x="895470" y="1662223"/>
                  <a:pt x="897888" y="1657441"/>
                </a:cubicBezTo>
                <a:cubicBezTo>
                  <a:pt x="900304" y="1657441"/>
                  <a:pt x="897888" y="1662223"/>
                  <a:pt x="900304" y="1662223"/>
                </a:cubicBezTo>
                <a:close/>
                <a:moveTo>
                  <a:pt x="902286" y="1667917"/>
                </a:moveTo>
                <a:cubicBezTo>
                  <a:pt x="901928" y="1672688"/>
                  <a:pt x="896799" y="1677418"/>
                  <a:pt x="896404" y="1671602"/>
                </a:cubicBezTo>
                <a:cubicBezTo>
                  <a:pt x="901403" y="1673860"/>
                  <a:pt x="898464" y="1666269"/>
                  <a:pt x="900701" y="1663520"/>
                </a:cubicBezTo>
                <a:cubicBezTo>
                  <a:pt x="901994" y="1664731"/>
                  <a:pt x="902405" y="1666326"/>
                  <a:pt x="902286" y="1667917"/>
                </a:cubicBezTo>
                <a:close/>
                <a:moveTo>
                  <a:pt x="910274" y="1770892"/>
                </a:moveTo>
                <a:cubicBezTo>
                  <a:pt x="908187" y="1775827"/>
                  <a:pt x="905776" y="1775991"/>
                  <a:pt x="903528" y="1778540"/>
                </a:cubicBezTo>
                <a:cubicBezTo>
                  <a:pt x="903203" y="1773769"/>
                  <a:pt x="898542" y="1776482"/>
                  <a:pt x="898380" y="1774097"/>
                </a:cubicBezTo>
                <a:cubicBezTo>
                  <a:pt x="903041" y="1771384"/>
                  <a:pt x="905776" y="1775991"/>
                  <a:pt x="910274" y="1770892"/>
                </a:cubicBezTo>
                <a:close/>
                <a:moveTo>
                  <a:pt x="920601" y="1917885"/>
                </a:moveTo>
                <a:cubicBezTo>
                  <a:pt x="920601" y="1917885"/>
                  <a:pt x="920601" y="1917885"/>
                  <a:pt x="915767" y="1917885"/>
                </a:cubicBezTo>
                <a:cubicBezTo>
                  <a:pt x="915767" y="1917885"/>
                  <a:pt x="915766" y="1915494"/>
                  <a:pt x="918184" y="1915493"/>
                </a:cubicBezTo>
                <a:cubicBezTo>
                  <a:pt x="918184" y="1915493"/>
                  <a:pt x="915766" y="1915494"/>
                  <a:pt x="915766" y="1910711"/>
                </a:cubicBezTo>
                <a:cubicBezTo>
                  <a:pt x="920600" y="1910711"/>
                  <a:pt x="920601" y="1915493"/>
                  <a:pt x="920601" y="1917885"/>
                </a:cubicBezTo>
                <a:close/>
                <a:moveTo>
                  <a:pt x="887579" y="1425737"/>
                </a:moveTo>
                <a:cubicBezTo>
                  <a:pt x="879722" y="1421283"/>
                  <a:pt x="870369" y="1431892"/>
                  <a:pt x="865019" y="1427269"/>
                </a:cubicBezTo>
                <a:cubicBezTo>
                  <a:pt x="868031" y="1434544"/>
                  <a:pt x="860174" y="1430091"/>
                  <a:pt x="860848" y="1440018"/>
                </a:cubicBezTo>
                <a:cubicBezTo>
                  <a:pt x="867863" y="1432062"/>
                  <a:pt x="877721" y="1428898"/>
                  <a:pt x="887579" y="1425737"/>
                </a:cubicBezTo>
                <a:close/>
                <a:moveTo>
                  <a:pt x="917634" y="1866568"/>
                </a:moveTo>
                <a:cubicBezTo>
                  <a:pt x="918087" y="1868634"/>
                  <a:pt x="918249" y="1871020"/>
                  <a:pt x="917086" y="1872297"/>
                </a:cubicBezTo>
                <a:cubicBezTo>
                  <a:pt x="914113" y="1865309"/>
                  <a:pt x="904652" y="1873142"/>
                  <a:pt x="901518" y="1863768"/>
                </a:cubicBezTo>
                <a:cubicBezTo>
                  <a:pt x="899193" y="1866322"/>
                  <a:pt x="901842" y="1868539"/>
                  <a:pt x="899517" y="1871094"/>
                </a:cubicBezTo>
                <a:cubicBezTo>
                  <a:pt x="896383" y="1861720"/>
                  <a:pt x="886922" y="1869553"/>
                  <a:pt x="878976" y="1862903"/>
                </a:cubicBezTo>
                <a:cubicBezTo>
                  <a:pt x="886678" y="1865974"/>
                  <a:pt x="896541" y="1859461"/>
                  <a:pt x="904480" y="1860832"/>
                </a:cubicBezTo>
                <a:lnTo>
                  <a:pt x="909869" y="1864335"/>
                </a:lnTo>
                <a:lnTo>
                  <a:pt x="908310" y="1860299"/>
                </a:lnTo>
                <a:cubicBezTo>
                  <a:pt x="907253" y="1859291"/>
                  <a:pt x="906548" y="1858618"/>
                  <a:pt x="907958" y="1855929"/>
                </a:cubicBezTo>
                <a:cubicBezTo>
                  <a:pt x="907958" y="1858617"/>
                  <a:pt x="913598" y="1861308"/>
                  <a:pt x="913598" y="1863999"/>
                </a:cubicBezTo>
                <a:lnTo>
                  <a:pt x="912661" y="1864892"/>
                </a:lnTo>
                <a:lnTo>
                  <a:pt x="916438" y="1862755"/>
                </a:lnTo>
                <a:cubicBezTo>
                  <a:pt x="916438" y="1862755"/>
                  <a:pt x="917182" y="1864501"/>
                  <a:pt x="917634" y="1866568"/>
                </a:cubicBezTo>
                <a:close/>
                <a:moveTo>
                  <a:pt x="900410" y="1591855"/>
                </a:moveTo>
                <a:lnTo>
                  <a:pt x="899401" y="1592127"/>
                </a:lnTo>
                <a:lnTo>
                  <a:pt x="900304" y="1592475"/>
                </a:lnTo>
                <a:lnTo>
                  <a:pt x="898111" y="1592475"/>
                </a:lnTo>
                <a:lnTo>
                  <a:pt x="895949" y="1593057"/>
                </a:lnTo>
                <a:lnTo>
                  <a:pt x="893672" y="1592475"/>
                </a:lnTo>
                <a:lnTo>
                  <a:pt x="893053" y="1592475"/>
                </a:lnTo>
                <a:lnTo>
                  <a:pt x="893053" y="1590559"/>
                </a:lnTo>
                <a:lnTo>
                  <a:pt x="892526" y="1582802"/>
                </a:lnTo>
                <a:cubicBezTo>
                  <a:pt x="894856" y="1581445"/>
                  <a:pt x="895018" y="1583832"/>
                  <a:pt x="895201" y="1586516"/>
                </a:cubicBezTo>
                <a:lnTo>
                  <a:pt x="897725" y="1591482"/>
                </a:lnTo>
                <a:lnTo>
                  <a:pt x="898952" y="1591955"/>
                </a:lnTo>
                <a:close/>
                <a:moveTo>
                  <a:pt x="892933" y="1475536"/>
                </a:moveTo>
                <a:cubicBezTo>
                  <a:pt x="891007" y="1480916"/>
                  <a:pt x="889081" y="1475535"/>
                  <a:pt x="887155" y="1476544"/>
                </a:cubicBezTo>
                <a:lnTo>
                  <a:pt x="886578" y="1477675"/>
                </a:lnTo>
                <a:lnTo>
                  <a:pt x="887008" y="1478953"/>
                </a:lnTo>
                <a:lnTo>
                  <a:pt x="886274" y="1478269"/>
                </a:lnTo>
                <a:lnTo>
                  <a:pt x="885228" y="1480318"/>
                </a:lnTo>
                <a:cubicBezTo>
                  <a:pt x="882661" y="1475536"/>
                  <a:pt x="877525" y="1475536"/>
                  <a:pt x="872388" y="1477927"/>
                </a:cubicBezTo>
                <a:cubicBezTo>
                  <a:pt x="873031" y="1476133"/>
                  <a:pt x="874154" y="1475386"/>
                  <a:pt x="875518" y="1475162"/>
                </a:cubicBezTo>
                <a:lnTo>
                  <a:pt x="879839" y="1475514"/>
                </a:lnTo>
                <a:lnTo>
                  <a:pt x="872505" y="1474171"/>
                </a:lnTo>
                <a:cubicBezTo>
                  <a:pt x="873111" y="1472377"/>
                  <a:pt x="874016" y="1471780"/>
                  <a:pt x="875110" y="1471780"/>
                </a:cubicBezTo>
                <a:cubicBezTo>
                  <a:pt x="878396" y="1471780"/>
                  <a:pt x="883383" y="1477158"/>
                  <a:pt x="887008" y="1471780"/>
                </a:cubicBezTo>
                <a:lnTo>
                  <a:pt x="886501" y="1474288"/>
                </a:lnTo>
                <a:lnTo>
                  <a:pt x="887797" y="1473143"/>
                </a:lnTo>
                <a:cubicBezTo>
                  <a:pt x="890365" y="1473142"/>
                  <a:pt x="890365" y="1475536"/>
                  <a:pt x="892933" y="1475536"/>
                </a:cubicBezTo>
                <a:close/>
                <a:moveTo>
                  <a:pt x="900535" y="1586733"/>
                </a:moveTo>
                <a:lnTo>
                  <a:pt x="900366" y="1586766"/>
                </a:lnTo>
                <a:lnTo>
                  <a:pt x="900411" y="1586539"/>
                </a:lnTo>
                <a:close/>
                <a:moveTo>
                  <a:pt x="925982" y="1952824"/>
                </a:moveTo>
                <a:cubicBezTo>
                  <a:pt x="925982" y="1950339"/>
                  <a:pt x="915932" y="1952824"/>
                  <a:pt x="918444" y="1957801"/>
                </a:cubicBezTo>
                <a:cubicBezTo>
                  <a:pt x="920957" y="1955312"/>
                  <a:pt x="925982" y="1957801"/>
                  <a:pt x="925982" y="1952824"/>
                </a:cubicBezTo>
                <a:close/>
                <a:moveTo>
                  <a:pt x="896419" y="1497447"/>
                </a:moveTo>
                <a:cubicBezTo>
                  <a:pt x="889185" y="1497938"/>
                  <a:pt x="881789" y="1496044"/>
                  <a:pt x="881465" y="1491273"/>
                </a:cubicBezTo>
                <a:cubicBezTo>
                  <a:pt x="884202" y="1495880"/>
                  <a:pt x="893523" y="1490454"/>
                  <a:pt x="896419" y="1497447"/>
                </a:cubicBezTo>
                <a:close/>
                <a:moveTo>
                  <a:pt x="902391" y="1576441"/>
                </a:moveTo>
                <a:cubicBezTo>
                  <a:pt x="902563" y="1578976"/>
                  <a:pt x="901971" y="1580290"/>
                  <a:pt x="901379" y="1581603"/>
                </a:cubicBezTo>
                <a:lnTo>
                  <a:pt x="900411" y="1586539"/>
                </a:lnTo>
                <a:lnTo>
                  <a:pt x="899963" y="1585837"/>
                </a:lnTo>
                <a:cubicBezTo>
                  <a:pt x="898881" y="1584956"/>
                  <a:pt x="897482" y="1584415"/>
                  <a:pt x="897309" y="1581879"/>
                </a:cubicBezTo>
                <a:cubicBezTo>
                  <a:pt x="902907" y="1584044"/>
                  <a:pt x="896621" y="1571739"/>
                  <a:pt x="902391" y="1576441"/>
                </a:cubicBezTo>
                <a:close/>
                <a:moveTo>
                  <a:pt x="916679" y="1758171"/>
                </a:moveTo>
                <a:cubicBezTo>
                  <a:pt x="911856" y="1758499"/>
                  <a:pt x="907214" y="1761511"/>
                  <a:pt x="902393" y="1761838"/>
                </a:cubicBezTo>
                <a:cubicBezTo>
                  <a:pt x="902028" y="1756469"/>
                  <a:pt x="904257" y="1753624"/>
                  <a:pt x="906668" y="1753460"/>
                </a:cubicBezTo>
                <a:cubicBezTo>
                  <a:pt x="907214" y="1761511"/>
                  <a:pt x="913720" y="1750285"/>
                  <a:pt x="916679" y="1758171"/>
                </a:cubicBezTo>
                <a:close/>
                <a:moveTo>
                  <a:pt x="895436" y="1430189"/>
                </a:moveTo>
                <a:lnTo>
                  <a:pt x="893097" y="1428397"/>
                </a:lnTo>
                <a:lnTo>
                  <a:pt x="890769" y="1429933"/>
                </a:lnTo>
                <a:lnTo>
                  <a:pt x="888085" y="1433183"/>
                </a:lnTo>
                <a:cubicBezTo>
                  <a:pt x="892929" y="1430360"/>
                  <a:pt x="890255" y="1428047"/>
                  <a:pt x="895436" y="1430189"/>
                </a:cubicBezTo>
                <a:close/>
                <a:moveTo>
                  <a:pt x="897122" y="1455007"/>
                </a:moveTo>
                <a:cubicBezTo>
                  <a:pt x="896953" y="1452525"/>
                  <a:pt x="894278" y="1450215"/>
                  <a:pt x="891771" y="1450385"/>
                </a:cubicBezTo>
                <a:cubicBezTo>
                  <a:pt x="889771" y="1458001"/>
                  <a:pt x="897291" y="1457490"/>
                  <a:pt x="897122" y="1455007"/>
                </a:cubicBezTo>
                <a:close/>
                <a:moveTo>
                  <a:pt x="927674" y="1900862"/>
                </a:moveTo>
                <a:lnTo>
                  <a:pt x="926316" y="1900830"/>
                </a:lnTo>
                <a:lnTo>
                  <a:pt x="927355" y="1901997"/>
                </a:lnTo>
                <a:close/>
                <a:moveTo>
                  <a:pt x="908675" y="1588748"/>
                </a:moveTo>
                <a:cubicBezTo>
                  <a:pt x="908848" y="1591283"/>
                  <a:pt x="903252" y="1589116"/>
                  <a:pt x="900711" y="1591836"/>
                </a:cubicBezTo>
                <a:cubicBezTo>
                  <a:pt x="901260" y="1589888"/>
                  <a:pt x="901344" y="1588608"/>
                  <a:pt x="901155" y="1587706"/>
                </a:cubicBezTo>
                <a:lnTo>
                  <a:pt x="900535" y="1586733"/>
                </a:lnTo>
                <a:lnTo>
                  <a:pt x="905410" y="1585785"/>
                </a:lnTo>
                <a:cubicBezTo>
                  <a:pt x="907104" y="1585670"/>
                  <a:pt x="908503" y="1586211"/>
                  <a:pt x="908675" y="1588748"/>
                </a:cubicBezTo>
                <a:close/>
                <a:moveTo>
                  <a:pt x="910402" y="1610563"/>
                </a:moveTo>
                <a:cubicBezTo>
                  <a:pt x="910759" y="1609448"/>
                  <a:pt x="910665" y="1608052"/>
                  <a:pt x="909912" y="1606233"/>
                </a:cubicBezTo>
                <a:lnTo>
                  <a:pt x="905649" y="1613595"/>
                </a:lnTo>
                <a:lnTo>
                  <a:pt x="905182" y="1613893"/>
                </a:lnTo>
                <a:lnTo>
                  <a:pt x="901476" y="1611793"/>
                </a:lnTo>
                <a:cubicBezTo>
                  <a:pt x="900222" y="1611878"/>
                  <a:pt x="898969" y="1611963"/>
                  <a:pt x="897547" y="1609567"/>
                </a:cubicBezTo>
                <a:cubicBezTo>
                  <a:pt x="895546" y="1617182"/>
                  <a:pt x="898052" y="1617012"/>
                  <a:pt x="900391" y="1614359"/>
                </a:cubicBezTo>
                <a:cubicBezTo>
                  <a:pt x="900897" y="1621807"/>
                  <a:pt x="892871" y="1614870"/>
                  <a:pt x="893377" y="1622318"/>
                </a:cubicBezTo>
                <a:cubicBezTo>
                  <a:pt x="898559" y="1624457"/>
                  <a:pt x="900728" y="1619325"/>
                  <a:pt x="903234" y="1619154"/>
                </a:cubicBezTo>
                <a:cubicBezTo>
                  <a:pt x="903234" y="1619154"/>
                  <a:pt x="900728" y="1619325"/>
                  <a:pt x="900560" y="1616842"/>
                </a:cubicBezTo>
                <a:lnTo>
                  <a:pt x="905182" y="1613893"/>
                </a:lnTo>
                <a:lnTo>
                  <a:pt x="905404" y="1614018"/>
                </a:lnTo>
                <a:lnTo>
                  <a:pt x="905649" y="1613595"/>
                </a:lnTo>
                <a:close/>
                <a:moveTo>
                  <a:pt x="913597" y="1644289"/>
                </a:moveTo>
                <a:cubicBezTo>
                  <a:pt x="913598" y="1647078"/>
                  <a:pt x="910778" y="1647079"/>
                  <a:pt x="910778" y="1652659"/>
                </a:cubicBezTo>
                <a:cubicBezTo>
                  <a:pt x="907958" y="1652659"/>
                  <a:pt x="910778" y="1644289"/>
                  <a:pt x="905138" y="1647078"/>
                </a:cubicBezTo>
                <a:cubicBezTo>
                  <a:pt x="907958" y="1644289"/>
                  <a:pt x="910778" y="1644289"/>
                  <a:pt x="913597" y="1644289"/>
                </a:cubicBezTo>
                <a:close/>
                <a:moveTo>
                  <a:pt x="910394" y="1578392"/>
                </a:moveTo>
                <a:cubicBezTo>
                  <a:pt x="907770" y="1581367"/>
                  <a:pt x="910583" y="1581176"/>
                  <a:pt x="910772" y="1583960"/>
                </a:cubicBezTo>
                <a:cubicBezTo>
                  <a:pt x="907959" y="1584150"/>
                  <a:pt x="904957" y="1581558"/>
                  <a:pt x="901955" y="1578964"/>
                </a:cubicBezTo>
                <a:cubicBezTo>
                  <a:pt x="904768" y="1578773"/>
                  <a:pt x="910205" y="1575610"/>
                  <a:pt x="910394" y="1578392"/>
                </a:cubicBezTo>
                <a:close/>
                <a:moveTo>
                  <a:pt x="924023" y="1777149"/>
                </a:moveTo>
                <a:cubicBezTo>
                  <a:pt x="924347" y="1781919"/>
                  <a:pt x="924347" y="1781919"/>
                  <a:pt x="924671" y="1786691"/>
                </a:cubicBezTo>
                <a:cubicBezTo>
                  <a:pt x="921371" y="1777329"/>
                  <a:pt x="913575" y="1780255"/>
                  <a:pt x="910760" y="1778049"/>
                </a:cubicBezTo>
                <a:cubicBezTo>
                  <a:pt x="913413" y="1777869"/>
                  <a:pt x="912764" y="1768324"/>
                  <a:pt x="915579" y="1770529"/>
                </a:cubicBezTo>
                <a:cubicBezTo>
                  <a:pt x="916066" y="1777689"/>
                  <a:pt x="921209" y="1774943"/>
                  <a:pt x="924023" y="1777149"/>
                </a:cubicBezTo>
                <a:close/>
                <a:moveTo>
                  <a:pt x="913430" y="1620956"/>
                </a:moveTo>
                <a:cubicBezTo>
                  <a:pt x="910754" y="1618644"/>
                  <a:pt x="908248" y="1618814"/>
                  <a:pt x="908080" y="1616331"/>
                </a:cubicBezTo>
                <a:cubicBezTo>
                  <a:pt x="903234" y="1619154"/>
                  <a:pt x="908754" y="1626259"/>
                  <a:pt x="898727" y="1626940"/>
                </a:cubicBezTo>
                <a:cubicBezTo>
                  <a:pt x="898896" y="1629423"/>
                  <a:pt x="901403" y="1629252"/>
                  <a:pt x="901403" y="1629252"/>
                </a:cubicBezTo>
                <a:cubicBezTo>
                  <a:pt x="906584" y="1631395"/>
                  <a:pt x="905741" y="1618984"/>
                  <a:pt x="913430" y="1620956"/>
                </a:cubicBezTo>
                <a:close/>
                <a:moveTo>
                  <a:pt x="904677" y="1484005"/>
                </a:moveTo>
                <a:lnTo>
                  <a:pt x="903990" y="1481968"/>
                </a:lnTo>
                <a:lnTo>
                  <a:pt x="902685" y="1485055"/>
                </a:lnTo>
                <a:close/>
                <a:moveTo>
                  <a:pt x="910267" y="1540852"/>
                </a:moveTo>
                <a:cubicBezTo>
                  <a:pt x="904519" y="1536446"/>
                  <a:pt x="902292" y="1543790"/>
                  <a:pt x="899255" y="1539201"/>
                </a:cubicBezTo>
                <a:cubicBezTo>
                  <a:pt x="901644" y="1534245"/>
                  <a:pt x="907229" y="1536262"/>
                  <a:pt x="910104" y="1538464"/>
                </a:cubicBezTo>
                <a:cubicBezTo>
                  <a:pt x="907391" y="1538648"/>
                  <a:pt x="907391" y="1538648"/>
                  <a:pt x="910267" y="1540852"/>
                </a:cubicBezTo>
                <a:close/>
                <a:moveTo>
                  <a:pt x="942576" y="2010187"/>
                </a:moveTo>
                <a:cubicBezTo>
                  <a:pt x="943603" y="2011915"/>
                  <a:pt x="943764" y="2014302"/>
                  <a:pt x="942640" y="2015576"/>
                </a:cubicBezTo>
                <a:cubicBezTo>
                  <a:pt x="942316" y="2010805"/>
                  <a:pt x="937493" y="2011133"/>
                  <a:pt x="937331" y="2008744"/>
                </a:cubicBezTo>
                <a:cubicBezTo>
                  <a:pt x="939661" y="2007388"/>
                  <a:pt x="941551" y="2008458"/>
                  <a:pt x="942576" y="2010187"/>
                </a:cubicBezTo>
                <a:close/>
                <a:moveTo>
                  <a:pt x="945862" y="2027343"/>
                </a:moveTo>
                <a:cubicBezTo>
                  <a:pt x="940695" y="2027694"/>
                  <a:pt x="937949" y="2025484"/>
                  <a:pt x="932944" y="2028220"/>
                </a:cubicBezTo>
                <a:cubicBezTo>
                  <a:pt x="935203" y="2023271"/>
                  <a:pt x="927776" y="2028572"/>
                  <a:pt x="927452" y="2023798"/>
                </a:cubicBezTo>
                <a:cubicBezTo>
                  <a:pt x="932782" y="2025835"/>
                  <a:pt x="942954" y="2022745"/>
                  <a:pt x="945862" y="2027343"/>
                </a:cubicBezTo>
                <a:close/>
                <a:moveTo>
                  <a:pt x="928035" y="1764890"/>
                </a:moveTo>
                <a:cubicBezTo>
                  <a:pt x="928521" y="1772047"/>
                  <a:pt x="923217" y="1772407"/>
                  <a:pt x="917912" y="1772768"/>
                </a:cubicBezTo>
                <a:cubicBezTo>
                  <a:pt x="917750" y="1770382"/>
                  <a:pt x="915097" y="1770562"/>
                  <a:pt x="914935" y="1768176"/>
                </a:cubicBezTo>
                <a:cubicBezTo>
                  <a:pt x="920402" y="1770202"/>
                  <a:pt x="922893" y="1767636"/>
                  <a:pt x="928035" y="1764890"/>
                </a:cubicBezTo>
                <a:close/>
                <a:moveTo>
                  <a:pt x="908665" y="1476665"/>
                </a:moveTo>
                <a:cubicBezTo>
                  <a:pt x="911172" y="1476494"/>
                  <a:pt x="905822" y="1471870"/>
                  <a:pt x="903315" y="1472040"/>
                </a:cubicBezTo>
                <a:lnTo>
                  <a:pt x="903485" y="1471907"/>
                </a:lnTo>
                <a:close/>
                <a:moveTo>
                  <a:pt x="946814" y="2005703"/>
                </a:moveTo>
                <a:cubicBezTo>
                  <a:pt x="941790" y="2003051"/>
                  <a:pt x="939579" y="2006195"/>
                  <a:pt x="936764" y="2000395"/>
                </a:cubicBezTo>
                <a:cubicBezTo>
                  <a:pt x="939174" y="2000231"/>
                  <a:pt x="943998" y="1999903"/>
                  <a:pt x="946814" y="2005703"/>
                </a:cubicBezTo>
                <a:close/>
                <a:moveTo>
                  <a:pt x="923292" y="1657457"/>
                </a:moveTo>
                <a:cubicBezTo>
                  <a:pt x="918459" y="1657457"/>
                  <a:pt x="918458" y="1654667"/>
                  <a:pt x="913625" y="1654667"/>
                </a:cubicBezTo>
                <a:cubicBezTo>
                  <a:pt x="916042" y="1649087"/>
                  <a:pt x="923292" y="1651877"/>
                  <a:pt x="923292" y="1657457"/>
                </a:cubicBezTo>
                <a:close/>
                <a:moveTo>
                  <a:pt x="915893" y="1540105"/>
                </a:moveTo>
                <a:cubicBezTo>
                  <a:pt x="912871" y="1540105"/>
                  <a:pt x="912871" y="1537714"/>
                  <a:pt x="909851" y="1537713"/>
                </a:cubicBezTo>
                <a:cubicBezTo>
                  <a:pt x="909851" y="1534124"/>
                  <a:pt x="911361" y="1533528"/>
                  <a:pt x="912871" y="1534424"/>
                </a:cubicBezTo>
                <a:cubicBezTo>
                  <a:pt x="914383" y="1535323"/>
                  <a:pt x="915893" y="1537714"/>
                  <a:pt x="915893" y="1540105"/>
                </a:cubicBezTo>
                <a:close/>
                <a:moveTo>
                  <a:pt x="927704" y="1689396"/>
                </a:moveTo>
                <a:cubicBezTo>
                  <a:pt x="927020" y="1679322"/>
                  <a:pt x="919994" y="1687389"/>
                  <a:pt x="914798" y="1685213"/>
                </a:cubicBezTo>
                <a:cubicBezTo>
                  <a:pt x="915140" y="1690249"/>
                  <a:pt x="925020" y="1687048"/>
                  <a:pt x="927704" y="1689396"/>
                </a:cubicBezTo>
                <a:close/>
                <a:moveTo>
                  <a:pt x="930603" y="1731761"/>
                </a:moveTo>
                <a:cubicBezTo>
                  <a:pt x="928096" y="1726750"/>
                  <a:pt x="920577" y="1724244"/>
                  <a:pt x="915564" y="1731761"/>
                </a:cubicBezTo>
                <a:cubicBezTo>
                  <a:pt x="923083" y="1731761"/>
                  <a:pt x="928096" y="1734266"/>
                  <a:pt x="930603" y="1731761"/>
                </a:cubicBezTo>
                <a:close/>
                <a:moveTo>
                  <a:pt x="933242" y="1770229"/>
                </a:moveTo>
                <a:cubicBezTo>
                  <a:pt x="935111" y="1771000"/>
                  <a:pt x="935835" y="1772748"/>
                  <a:pt x="933505" y="1774105"/>
                </a:cubicBezTo>
                <a:cubicBezTo>
                  <a:pt x="933181" y="1769334"/>
                  <a:pt x="929008" y="1779206"/>
                  <a:pt x="926110" y="1772211"/>
                </a:cubicBezTo>
                <a:cubicBezTo>
                  <a:pt x="928359" y="1769661"/>
                  <a:pt x="931373" y="1769457"/>
                  <a:pt x="933242" y="1770229"/>
                </a:cubicBezTo>
                <a:close/>
                <a:moveTo>
                  <a:pt x="928968" y="1707302"/>
                </a:moveTo>
                <a:cubicBezTo>
                  <a:pt x="926720" y="1709852"/>
                  <a:pt x="923984" y="1705241"/>
                  <a:pt x="921248" y="1700634"/>
                </a:cubicBezTo>
                <a:cubicBezTo>
                  <a:pt x="926071" y="1700307"/>
                  <a:pt x="926395" y="1705077"/>
                  <a:pt x="928968" y="1707302"/>
                </a:cubicBezTo>
                <a:close/>
                <a:moveTo>
                  <a:pt x="948594" y="1970240"/>
                </a:moveTo>
                <a:cubicBezTo>
                  <a:pt x="946081" y="1967752"/>
                  <a:pt x="938544" y="1965264"/>
                  <a:pt x="938544" y="1970240"/>
                </a:cubicBezTo>
                <a:cubicBezTo>
                  <a:pt x="938544" y="1972726"/>
                  <a:pt x="948594" y="1980188"/>
                  <a:pt x="948594" y="1970240"/>
                </a:cubicBezTo>
                <a:close/>
                <a:moveTo>
                  <a:pt x="930014" y="1660161"/>
                </a:moveTo>
                <a:lnTo>
                  <a:pt x="928303" y="1660749"/>
                </a:lnTo>
                <a:lnTo>
                  <a:pt x="925157" y="1662237"/>
                </a:lnTo>
                <a:cubicBezTo>
                  <a:pt x="923262" y="1662237"/>
                  <a:pt x="921367" y="1662237"/>
                  <a:pt x="920103" y="1664629"/>
                </a:cubicBezTo>
                <a:cubicBezTo>
                  <a:pt x="921367" y="1665825"/>
                  <a:pt x="924526" y="1665825"/>
                  <a:pt x="927052" y="1664928"/>
                </a:cubicBezTo>
                <a:close/>
                <a:moveTo>
                  <a:pt x="924396" y="1570506"/>
                </a:moveTo>
                <a:cubicBezTo>
                  <a:pt x="924565" y="1572999"/>
                  <a:pt x="919403" y="1568338"/>
                  <a:pt x="917331" y="1573491"/>
                </a:cubicBezTo>
                <a:cubicBezTo>
                  <a:pt x="919912" y="1575823"/>
                  <a:pt x="920081" y="1578316"/>
                  <a:pt x="922831" y="1583140"/>
                </a:cubicBezTo>
                <a:cubicBezTo>
                  <a:pt x="908361" y="1584123"/>
                  <a:pt x="918556" y="1555867"/>
                  <a:pt x="924396" y="1570506"/>
                </a:cubicBezTo>
                <a:close/>
                <a:moveTo>
                  <a:pt x="954533" y="2012372"/>
                </a:moveTo>
                <a:cubicBezTo>
                  <a:pt x="952122" y="2012535"/>
                  <a:pt x="950436" y="2014449"/>
                  <a:pt x="948969" y="2015146"/>
                </a:cubicBezTo>
                <a:cubicBezTo>
                  <a:pt x="947503" y="2015846"/>
                  <a:pt x="946257" y="2015331"/>
                  <a:pt x="944727" y="2010641"/>
                </a:cubicBezTo>
                <a:cubicBezTo>
                  <a:pt x="949711" y="2012699"/>
                  <a:pt x="951960" y="2010150"/>
                  <a:pt x="954533" y="2012372"/>
                </a:cubicBezTo>
                <a:close/>
                <a:moveTo>
                  <a:pt x="928963" y="1634198"/>
                </a:moveTo>
                <a:cubicBezTo>
                  <a:pt x="926895" y="1639431"/>
                  <a:pt x="929996" y="1649407"/>
                  <a:pt x="927756" y="1652106"/>
                </a:cubicBezTo>
                <a:cubicBezTo>
                  <a:pt x="927584" y="1649571"/>
                  <a:pt x="921557" y="1632154"/>
                  <a:pt x="928963" y="1634198"/>
                </a:cubicBezTo>
                <a:close/>
                <a:moveTo>
                  <a:pt x="946082" y="1883171"/>
                </a:moveTo>
                <a:cubicBezTo>
                  <a:pt x="946082" y="1878198"/>
                  <a:pt x="938544" y="1875709"/>
                  <a:pt x="936032" y="1878198"/>
                </a:cubicBezTo>
                <a:cubicBezTo>
                  <a:pt x="938545" y="1885660"/>
                  <a:pt x="943569" y="1878197"/>
                  <a:pt x="946082" y="1883171"/>
                </a:cubicBezTo>
                <a:close/>
                <a:moveTo>
                  <a:pt x="932737" y="1664629"/>
                </a:moveTo>
                <a:lnTo>
                  <a:pt x="931040" y="1665605"/>
                </a:lnTo>
                <a:lnTo>
                  <a:pt x="932492" y="1666101"/>
                </a:lnTo>
                <a:close/>
                <a:moveTo>
                  <a:pt x="957272" y="2016979"/>
                </a:moveTo>
                <a:cubicBezTo>
                  <a:pt x="954861" y="2017143"/>
                  <a:pt x="955023" y="2019528"/>
                  <a:pt x="952612" y="2019692"/>
                </a:cubicBezTo>
                <a:cubicBezTo>
                  <a:pt x="952774" y="2022078"/>
                  <a:pt x="955347" y="2024300"/>
                  <a:pt x="952936" y="2024464"/>
                </a:cubicBezTo>
                <a:cubicBezTo>
                  <a:pt x="952774" y="2022078"/>
                  <a:pt x="950359" y="2022242"/>
                  <a:pt x="950035" y="2017471"/>
                </a:cubicBezTo>
                <a:cubicBezTo>
                  <a:pt x="952774" y="2022078"/>
                  <a:pt x="954375" y="2009986"/>
                  <a:pt x="957272" y="2016979"/>
                </a:cubicBezTo>
                <a:close/>
                <a:moveTo>
                  <a:pt x="942884" y="1781023"/>
                </a:moveTo>
                <a:lnTo>
                  <a:pt x="939428" y="1781257"/>
                </a:lnTo>
                <a:lnTo>
                  <a:pt x="941029" y="1783955"/>
                </a:lnTo>
                <a:lnTo>
                  <a:pt x="941999" y="1783045"/>
                </a:lnTo>
                <a:close/>
                <a:moveTo>
                  <a:pt x="951107" y="1898099"/>
                </a:moveTo>
                <a:lnTo>
                  <a:pt x="947443" y="1899368"/>
                </a:lnTo>
                <a:lnTo>
                  <a:pt x="947271" y="1900671"/>
                </a:lnTo>
                <a:lnTo>
                  <a:pt x="951107" y="1898525"/>
                </a:lnTo>
                <a:close/>
                <a:moveTo>
                  <a:pt x="932810" y="1609666"/>
                </a:moveTo>
                <a:cubicBezTo>
                  <a:pt x="929629" y="1599908"/>
                  <a:pt x="922783" y="1610347"/>
                  <a:pt x="915262" y="1610858"/>
                </a:cubicBezTo>
                <a:cubicBezTo>
                  <a:pt x="918274" y="1618133"/>
                  <a:pt x="927965" y="1612486"/>
                  <a:pt x="932810" y="1609666"/>
                </a:cubicBezTo>
                <a:close/>
                <a:moveTo>
                  <a:pt x="940641" y="1684267"/>
                </a:moveTo>
                <a:lnTo>
                  <a:pt x="939831" y="1684522"/>
                </a:lnTo>
                <a:lnTo>
                  <a:pt x="940283" y="1684114"/>
                </a:lnTo>
                <a:close/>
                <a:moveTo>
                  <a:pt x="965882" y="2036768"/>
                </a:moveTo>
                <a:cubicBezTo>
                  <a:pt x="960878" y="2034411"/>
                  <a:pt x="953824" y="2037587"/>
                  <a:pt x="950866" y="2029698"/>
                </a:cubicBezTo>
                <a:cubicBezTo>
                  <a:pt x="956234" y="2037424"/>
                  <a:pt x="962743" y="2026194"/>
                  <a:pt x="965882" y="2036768"/>
                </a:cubicBezTo>
                <a:close/>
                <a:moveTo>
                  <a:pt x="948811" y="1780620"/>
                </a:moveTo>
                <a:lnTo>
                  <a:pt x="948243" y="1780659"/>
                </a:lnTo>
                <a:lnTo>
                  <a:pt x="948595" y="1781181"/>
                </a:lnTo>
                <a:close/>
                <a:moveTo>
                  <a:pt x="940051" y="1641409"/>
                </a:moveTo>
                <a:cubicBezTo>
                  <a:pt x="940506" y="1643650"/>
                  <a:pt x="940682" y="1646235"/>
                  <a:pt x="939651" y="1648902"/>
                </a:cubicBezTo>
                <a:cubicBezTo>
                  <a:pt x="939300" y="1643733"/>
                  <a:pt x="939124" y="1641147"/>
                  <a:pt x="936713" y="1641311"/>
                </a:cubicBezTo>
                <a:cubicBezTo>
                  <a:pt x="936713" y="1641311"/>
                  <a:pt x="939651" y="1648902"/>
                  <a:pt x="934829" y="1649229"/>
                </a:cubicBezTo>
                <a:cubicBezTo>
                  <a:pt x="936889" y="1643896"/>
                  <a:pt x="934478" y="1644060"/>
                  <a:pt x="934478" y="1644060"/>
                </a:cubicBezTo>
                <a:cubicBezTo>
                  <a:pt x="936889" y="1643896"/>
                  <a:pt x="933776" y="1633720"/>
                  <a:pt x="938774" y="1635978"/>
                </a:cubicBezTo>
                <a:cubicBezTo>
                  <a:pt x="938861" y="1637270"/>
                  <a:pt x="939596" y="1639168"/>
                  <a:pt x="940051" y="1641409"/>
                </a:cubicBezTo>
                <a:close/>
                <a:moveTo>
                  <a:pt x="959272" y="1901830"/>
                </a:moveTo>
                <a:cubicBezTo>
                  <a:pt x="958644" y="1899342"/>
                  <a:pt x="957388" y="1896855"/>
                  <a:pt x="956132" y="1895611"/>
                </a:cubicBezTo>
                <a:lnTo>
                  <a:pt x="954783" y="1898116"/>
                </a:lnTo>
                <a:lnTo>
                  <a:pt x="959269" y="1901863"/>
                </a:lnTo>
                <a:close/>
                <a:moveTo>
                  <a:pt x="948148" y="1726750"/>
                </a:moveTo>
                <a:cubicBezTo>
                  <a:pt x="948148" y="1719234"/>
                  <a:pt x="940628" y="1721740"/>
                  <a:pt x="940628" y="1726750"/>
                </a:cubicBezTo>
                <a:cubicBezTo>
                  <a:pt x="943134" y="1726750"/>
                  <a:pt x="945641" y="1731761"/>
                  <a:pt x="948148" y="1726750"/>
                </a:cubicBezTo>
                <a:close/>
                <a:moveTo>
                  <a:pt x="910301" y="1150620"/>
                </a:moveTo>
                <a:cubicBezTo>
                  <a:pt x="907789" y="1150620"/>
                  <a:pt x="907789" y="1153108"/>
                  <a:pt x="905276" y="1158083"/>
                </a:cubicBezTo>
                <a:cubicBezTo>
                  <a:pt x="905276" y="1158083"/>
                  <a:pt x="905276" y="1158083"/>
                  <a:pt x="910301" y="1158083"/>
                </a:cubicBezTo>
                <a:cubicBezTo>
                  <a:pt x="910301" y="1158083"/>
                  <a:pt x="910301" y="1158083"/>
                  <a:pt x="910301" y="1150620"/>
                </a:cubicBezTo>
                <a:close/>
                <a:moveTo>
                  <a:pt x="970188" y="2011008"/>
                </a:moveTo>
                <a:cubicBezTo>
                  <a:pt x="970360" y="2013543"/>
                  <a:pt x="970533" y="2016079"/>
                  <a:pt x="967969" y="2016253"/>
                </a:cubicBezTo>
                <a:cubicBezTo>
                  <a:pt x="967452" y="2008647"/>
                  <a:pt x="959940" y="2011704"/>
                  <a:pt x="957031" y="2006809"/>
                </a:cubicBezTo>
                <a:cubicBezTo>
                  <a:pt x="962156" y="2006460"/>
                  <a:pt x="951394" y="1999551"/>
                  <a:pt x="951738" y="2004621"/>
                </a:cubicBezTo>
                <a:cubicBezTo>
                  <a:pt x="951566" y="2002086"/>
                  <a:pt x="951566" y="2002086"/>
                  <a:pt x="948830" y="1999725"/>
                </a:cubicBezTo>
                <a:cubicBezTo>
                  <a:pt x="951221" y="1997017"/>
                  <a:pt x="954126" y="2001913"/>
                  <a:pt x="959251" y="2001564"/>
                </a:cubicBezTo>
                <a:cubicBezTo>
                  <a:pt x="957203" y="2009344"/>
                  <a:pt x="967280" y="2006112"/>
                  <a:pt x="970188" y="2011008"/>
                </a:cubicBezTo>
                <a:close/>
                <a:moveTo>
                  <a:pt x="956051" y="1800075"/>
                </a:moveTo>
                <a:lnTo>
                  <a:pt x="948684" y="1800574"/>
                </a:lnTo>
                <a:lnTo>
                  <a:pt x="948663" y="1800695"/>
                </a:lnTo>
                <a:lnTo>
                  <a:pt x="955984" y="1802572"/>
                </a:lnTo>
                <a:cubicBezTo>
                  <a:pt x="956527" y="1801289"/>
                  <a:pt x="956474" y="1800513"/>
                  <a:pt x="956051" y="1800075"/>
                </a:cubicBezTo>
                <a:close/>
                <a:moveTo>
                  <a:pt x="943720" y="1612741"/>
                </a:moveTo>
                <a:cubicBezTo>
                  <a:pt x="943108" y="1610680"/>
                  <a:pt x="939533" y="1606715"/>
                  <a:pt x="937653" y="1606843"/>
                </a:cubicBezTo>
                <a:cubicBezTo>
                  <a:pt x="938158" y="1614288"/>
                  <a:pt x="937653" y="1606843"/>
                  <a:pt x="935314" y="1609496"/>
                </a:cubicBezTo>
                <a:cubicBezTo>
                  <a:pt x="935988" y="1619424"/>
                  <a:pt x="940159" y="1606673"/>
                  <a:pt x="943172" y="1613947"/>
                </a:cubicBezTo>
                <a:cubicBezTo>
                  <a:pt x="943799" y="1613905"/>
                  <a:pt x="943924" y="1613429"/>
                  <a:pt x="943720" y="1612741"/>
                </a:cubicBezTo>
                <a:close/>
                <a:moveTo>
                  <a:pt x="947941" y="1664226"/>
                </a:moveTo>
                <a:lnTo>
                  <a:pt x="947031" y="1665044"/>
                </a:lnTo>
                <a:lnTo>
                  <a:pt x="947940" y="1665396"/>
                </a:lnTo>
                <a:close/>
                <a:moveTo>
                  <a:pt x="927888" y="1357092"/>
                </a:moveTo>
                <a:lnTo>
                  <a:pt x="920101" y="1355660"/>
                </a:lnTo>
                <a:lnTo>
                  <a:pt x="919542" y="1358737"/>
                </a:lnTo>
                <a:lnTo>
                  <a:pt x="919389" y="1359581"/>
                </a:lnTo>
                <a:lnTo>
                  <a:pt x="922862" y="1359581"/>
                </a:lnTo>
                <a:cubicBezTo>
                  <a:pt x="922862" y="1359581"/>
                  <a:pt x="922862" y="1359581"/>
                  <a:pt x="922549" y="1359892"/>
                </a:cubicBezTo>
                <a:lnTo>
                  <a:pt x="922374" y="1360064"/>
                </a:lnTo>
                <a:lnTo>
                  <a:pt x="922196" y="1360009"/>
                </a:lnTo>
                <a:cubicBezTo>
                  <a:pt x="921608" y="1360203"/>
                  <a:pt x="920980" y="1360825"/>
                  <a:pt x="920353" y="1362069"/>
                </a:cubicBezTo>
                <a:lnTo>
                  <a:pt x="919682" y="1363397"/>
                </a:lnTo>
                <a:lnTo>
                  <a:pt x="920812" y="1362980"/>
                </a:lnTo>
                <a:lnTo>
                  <a:pt x="920353" y="1362069"/>
                </a:lnTo>
                <a:lnTo>
                  <a:pt x="922374" y="1360064"/>
                </a:lnTo>
                <a:lnTo>
                  <a:pt x="923805" y="1360514"/>
                </a:lnTo>
                <a:lnTo>
                  <a:pt x="924269" y="1361707"/>
                </a:lnTo>
                <a:lnTo>
                  <a:pt x="926918" y="1360730"/>
                </a:lnTo>
                <a:lnTo>
                  <a:pt x="927612" y="1361184"/>
                </a:lnTo>
                <a:close/>
                <a:moveTo>
                  <a:pt x="930990" y="1363389"/>
                </a:moveTo>
                <a:lnTo>
                  <a:pt x="930401" y="1359581"/>
                </a:lnTo>
                <a:lnTo>
                  <a:pt x="929761" y="1362587"/>
                </a:lnTo>
                <a:close/>
                <a:moveTo>
                  <a:pt x="938578" y="1472139"/>
                </a:moveTo>
                <a:cubicBezTo>
                  <a:pt x="938072" y="1464694"/>
                  <a:pt x="935565" y="1464864"/>
                  <a:pt x="932721" y="1460069"/>
                </a:cubicBezTo>
                <a:cubicBezTo>
                  <a:pt x="925368" y="1463062"/>
                  <a:pt x="920189" y="1460920"/>
                  <a:pt x="917850" y="1463573"/>
                </a:cubicBezTo>
                <a:cubicBezTo>
                  <a:pt x="918693" y="1475984"/>
                  <a:pt x="933564" y="1472479"/>
                  <a:pt x="938578" y="1472139"/>
                </a:cubicBezTo>
                <a:close/>
                <a:moveTo>
                  <a:pt x="966181" y="1878198"/>
                </a:moveTo>
                <a:cubicBezTo>
                  <a:pt x="963669" y="1878198"/>
                  <a:pt x="958644" y="1875710"/>
                  <a:pt x="956132" y="1880683"/>
                </a:cubicBezTo>
                <a:cubicBezTo>
                  <a:pt x="958644" y="1883171"/>
                  <a:pt x="966182" y="1885660"/>
                  <a:pt x="966181" y="1878198"/>
                </a:cubicBezTo>
                <a:close/>
                <a:moveTo>
                  <a:pt x="962058" y="1792382"/>
                </a:moveTo>
                <a:lnTo>
                  <a:pt x="958644" y="1786155"/>
                </a:lnTo>
                <a:lnTo>
                  <a:pt x="956154" y="1788620"/>
                </a:lnTo>
                <a:lnTo>
                  <a:pt x="955141" y="1790164"/>
                </a:lnTo>
                <a:lnTo>
                  <a:pt x="955246" y="1789519"/>
                </a:lnTo>
                <a:lnTo>
                  <a:pt x="954561" y="1790198"/>
                </a:lnTo>
                <a:cubicBezTo>
                  <a:pt x="952991" y="1789887"/>
                  <a:pt x="951107" y="1788643"/>
                  <a:pt x="948594" y="1788643"/>
                </a:cubicBezTo>
                <a:lnTo>
                  <a:pt x="948850" y="1790580"/>
                </a:lnTo>
                <a:lnTo>
                  <a:pt x="955310" y="1792644"/>
                </a:lnTo>
                <a:cubicBezTo>
                  <a:pt x="955226" y="1791404"/>
                  <a:pt x="957190" y="1792518"/>
                  <a:pt x="959134" y="1793321"/>
                </a:cubicBezTo>
                <a:close/>
                <a:moveTo>
                  <a:pt x="958174" y="1729255"/>
                </a:moveTo>
                <a:cubicBezTo>
                  <a:pt x="955667" y="1734266"/>
                  <a:pt x="950654" y="1729255"/>
                  <a:pt x="950654" y="1734266"/>
                </a:cubicBezTo>
                <a:cubicBezTo>
                  <a:pt x="953160" y="1734266"/>
                  <a:pt x="960680" y="1739276"/>
                  <a:pt x="958174" y="1729255"/>
                </a:cubicBezTo>
                <a:close/>
                <a:moveTo>
                  <a:pt x="962310" y="1752375"/>
                </a:moveTo>
                <a:cubicBezTo>
                  <a:pt x="958430" y="1748743"/>
                  <a:pt x="956600" y="1755199"/>
                  <a:pt x="954610" y="1754360"/>
                </a:cubicBezTo>
                <a:cubicBezTo>
                  <a:pt x="953948" y="1754078"/>
                  <a:pt x="953270" y="1752989"/>
                  <a:pt x="952490" y="1750445"/>
                </a:cubicBezTo>
                <a:cubicBezTo>
                  <a:pt x="957488" y="1752702"/>
                  <a:pt x="959372" y="1744784"/>
                  <a:pt x="962310" y="1752375"/>
                </a:cubicBezTo>
                <a:close/>
                <a:moveTo>
                  <a:pt x="963669" y="1763768"/>
                </a:moveTo>
                <a:lnTo>
                  <a:pt x="961976" y="1764031"/>
                </a:lnTo>
                <a:lnTo>
                  <a:pt x="963198" y="1761746"/>
                </a:lnTo>
                <a:cubicBezTo>
                  <a:pt x="963512" y="1761435"/>
                  <a:pt x="963669" y="1761901"/>
                  <a:pt x="963669" y="1763768"/>
                </a:cubicBezTo>
                <a:close/>
                <a:moveTo>
                  <a:pt x="937939" y="1364555"/>
                </a:moveTo>
                <a:lnTo>
                  <a:pt x="933250" y="1364865"/>
                </a:lnTo>
                <a:lnTo>
                  <a:pt x="933837" y="1365247"/>
                </a:lnTo>
                <a:lnTo>
                  <a:pt x="937904" y="1364971"/>
                </a:lnTo>
                <a:close/>
                <a:moveTo>
                  <a:pt x="956554" y="1630256"/>
                </a:moveTo>
                <a:cubicBezTo>
                  <a:pt x="954142" y="1630420"/>
                  <a:pt x="954142" y="1630420"/>
                  <a:pt x="951909" y="1633208"/>
                </a:cubicBezTo>
                <a:cubicBezTo>
                  <a:pt x="954321" y="1633044"/>
                  <a:pt x="959500" y="1637966"/>
                  <a:pt x="957089" y="1638129"/>
                </a:cubicBezTo>
                <a:cubicBezTo>
                  <a:pt x="956911" y="1635505"/>
                  <a:pt x="949854" y="1638621"/>
                  <a:pt x="949498" y="1633372"/>
                </a:cubicBezTo>
                <a:cubicBezTo>
                  <a:pt x="954321" y="1633044"/>
                  <a:pt x="951374" y="1625334"/>
                  <a:pt x="953786" y="1625170"/>
                </a:cubicBezTo>
                <a:cubicBezTo>
                  <a:pt x="953964" y="1627795"/>
                  <a:pt x="956377" y="1627632"/>
                  <a:pt x="956554" y="1630256"/>
                </a:cubicBezTo>
                <a:close/>
                <a:moveTo>
                  <a:pt x="955708" y="1613096"/>
                </a:moveTo>
                <a:cubicBezTo>
                  <a:pt x="952526" y="1603338"/>
                  <a:pt x="947850" y="1608645"/>
                  <a:pt x="945174" y="1606332"/>
                </a:cubicBezTo>
                <a:cubicBezTo>
                  <a:pt x="945511" y="1611294"/>
                  <a:pt x="953369" y="1615749"/>
                  <a:pt x="955708" y="1613096"/>
                </a:cubicBezTo>
                <a:close/>
                <a:moveTo>
                  <a:pt x="945594" y="1464183"/>
                </a:moveTo>
                <a:cubicBezTo>
                  <a:pt x="943086" y="1464354"/>
                  <a:pt x="943255" y="1466836"/>
                  <a:pt x="940580" y="1464524"/>
                </a:cubicBezTo>
                <a:cubicBezTo>
                  <a:pt x="941085" y="1471969"/>
                  <a:pt x="941085" y="1471969"/>
                  <a:pt x="941085" y="1471969"/>
                </a:cubicBezTo>
                <a:cubicBezTo>
                  <a:pt x="943761" y="1474281"/>
                  <a:pt x="943255" y="1466836"/>
                  <a:pt x="945594" y="1464183"/>
                </a:cubicBezTo>
                <a:close/>
                <a:moveTo>
                  <a:pt x="983355" y="2020129"/>
                </a:moveTo>
                <a:cubicBezTo>
                  <a:pt x="985521" y="2014994"/>
                  <a:pt x="975496" y="2015675"/>
                  <a:pt x="980342" y="2012854"/>
                </a:cubicBezTo>
                <a:cubicBezTo>
                  <a:pt x="980173" y="2010372"/>
                  <a:pt x="975328" y="2013194"/>
                  <a:pt x="975328" y="2013194"/>
                </a:cubicBezTo>
                <a:cubicBezTo>
                  <a:pt x="975496" y="2015675"/>
                  <a:pt x="978003" y="2015504"/>
                  <a:pt x="975664" y="2018158"/>
                </a:cubicBezTo>
                <a:cubicBezTo>
                  <a:pt x="978341" y="2020469"/>
                  <a:pt x="980847" y="2020299"/>
                  <a:pt x="983355" y="2020129"/>
                </a:cubicBezTo>
                <a:close/>
                <a:moveTo>
                  <a:pt x="975316" y="1879554"/>
                </a:moveTo>
                <a:lnTo>
                  <a:pt x="974874" y="1878197"/>
                </a:lnTo>
                <a:lnTo>
                  <a:pt x="968694" y="1878198"/>
                </a:lnTo>
                <a:cubicBezTo>
                  <a:pt x="968694" y="1880683"/>
                  <a:pt x="968694" y="1883171"/>
                  <a:pt x="971206" y="1885660"/>
                </a:cubicBezTo>
                <a:close/>
                <a:moveTo>
                  <a:pt x="954719" y="1533688"/>
                </a:moveTo>
                <a:cubicBezTo>
                  <a:pt x="953903" y="1530938"/>
                  <a:pt x="951229" y="1528627"/>
                  <a:pt x="947638" y="1531364"/>
                </a:cubicBezTo>
                <a:lnTo>
                  <a:pt x="949623" y="1536157"/>
                </a:lnTo>
                <a:lnTo>
                  <a:pt x="953114" y="1535320"/>
                </a:lnTo>
                <a:lnTo>
                  <a:pt x="953163" y="1535582"/>
                </a:lnTo>
                <a:close/>
                <a:moveTo>
                  <a:pt x="963966" y="1667618"/>
                </a:moveTo>
                <a:cubicBezTo>
                  <a:pt x="964128" y="1670004"/>
                  <a:pt x="964290" y="1672390"/>
                  <a:pt x="964290" y="1672390"/>
                </a:cubicBezTo>
                <a:cubicBezTo>
                  <a:pt x="961879" y="1672554"/>
                  <a:pt x="959467" y="1672718"/>
                  <a:pt x="959144" y="1667945"/>
                </a:cubicBezTo>
                <a:cubicBezTo>
                  <a:pt x="961554" y="1667782"/>
                  <a:pt x="961716" y="1670168"/>
                  <a:pt x="963966" y="1667618"/>
                </a:cubicBezTo>
                <a:close/>
                <a:moveTo>
                  <a:pt x="970374" y="1746380"/>
                </a:moveTo>
                <a:cubicBezTo>
                  <a:pt x="970752" y="1747901"/>
                  <a:pt x="970751" y="1749710"/>
                  <a:pt x="970148" y="1751684"/>
                </a:cubicBezTo>
                <a:cubicBezTo>
                  <a:pt x="967730" y="1749050"/>
                  <a:pt x="965313" y="1743790"/>
                  <a:pt x="962896" y="1743790"/>
                </a:cubicBezTo>
                <a:cubicBezTo>
                  <a:pt x="964105" y="1741160"/>
                  <a:pt x="966522" y="1741160"/>
                  <a:pt x="968334" y="1742805"/>
                </a:cubicBezTo>
                <a:cubicBezTo>
                  <a:pt x="969241" y="1743626"/>
                  <a:pt x="969996" y="1744859"/>
                  <a:pt x="970374" y="1746380"/>
                </a:cubicBezTo>
                <a:close/>
                <a:moveTo>
                  <a:pt x="945474" y="1362069"/>
                </a:moveTo>
                <a:lnTo>
                  <a:pt x="944669" y="1362069"/>
                </a:lnTo>
                <a:lnTo>
                  <a:pt x="944882" y="1362362"/>
                </a:lnTo>
                <a:close/>
                <a:moveTo>
                  <a:pt x="993108" y="2059694"/>
                </a:moveTo>
                <a:cubicBezTo>
                  <a:pt x="990581" y="2064718"/>
                  <a:pt x="990581" y="2059694"/>
                  <a:pt x="993108" y="2067227"/>
                </a:cubicBezTo>
                <a:cubicBezTo>
                  <a:pt x="985528" y="2059694"/>
                  <a:pt x="972894" y="2067228"/>
                  <a:pt x="962787" y="2067227"/>
                </a:cubicBezTo>
                <a:cubicBezTo>
                  <a:pt x="960260" y="2067227"/>
                  <a:pt x="962787" y="2062206"/>
                  <a:pt x="960260" y="2062206"/>
                </a:cubicBezTo>
                <a:cubicBezTo>
                  <a:pt x="962787" y="2069740"/>
                  <a:pt x="950153" y="2059694"/>
                  <a:pt x="947626" y="2067228"/>
                </a:cubicBezTo>
                <a:cubicBezTo>
                  <a:pt x="947626" y="2059694"/>
                  <a:pt x="945100" y="2062206"/>
                  <a:pt x="945100" y="2052161"/>
                </a:cubicBezTo>
                <a:cubicBezTo>
                  <a:pt x="942573" y="2054673"/>
                  <a:pt x="940046" y="2054673"/>
                  <a:pt x="940046" y="2057182"/>
                </a:cubicBezTo>
                <a:cubicBezTo>
                  <a:pt x="937519" y="2057182"/>
                  <a:pt x="942573" y="2052161"/>
                  <a:pt x="940046" y="2047140"/>
                </a:cubicBezTo>
                <a:cubicBezTo>
                  <a:pt x="947626" y="2047140"/>
                  <a:pt x="957733" y="2052161"/>
                  <a:pt x="962787" y="2047139"/>
                </a:cubicBezTo>
                <a:cubicBezTo>
                  <a:pt x="962787" y="2049651"/>
                  <a:pt x="967841" y="2057182"/>
                  <a:pt x="967841" y="2049651"/>
                </a:cubicBezTo>
                <a:cubicBezTo>
                  <a:pt x="970367" y="2049651"/>
                  <a:pt x="970367" y="2052161"/>
                  <a:pt x="970367" y="2054673"/>
                </a:cubicBezTo>
                <a:cubicBezTo>
                  <a:pt x="975421" y="2044630"/>
                  <a:pt x="985528" y="2062206"/>
                  <a:pt x="993108" y="2059694"/>
                </a:cubicBezTo>
                <a:close/>
                <a:moveTo>
                  <a:pt x="965080" y="1639886"/>
                </a:moveTo>
                <a:lnTo>
                  <a:pt x="965010" y="1640506"/>
                </a:lnTo>
                <a:lnTo>
                  <a:pt x="964826" y="1639066"/>
                </a:lnTo>
                <a:close/>
                <a:moveTo>
                  <a:pt x="976244" y="1789198"/>
                </a:moveTo>
                <a:lnTo>
                  <a:pt x="973719" y="1788643"/>
                </a:lnTo>
                <a:lnTo>
                  <a:pt x="972991" y="1790083"/>
                </a:lnTo>
                <a:lnTo>
                  <a:pt x="975363" y="1791282"/>
                </a:lnTo>
                <a:close/>
                <a:moveTo>
                  <a:pt x="947348" y="1356992"/>
                </a:moveTo>
                <a:lnTo>
                  <a:pt x="940764" y="1356781"/>
                </a:lnTo>
                <a:cubicBezTo>
                  <a:pt x="937939" y="1355848"/>
                  <a:pt x="935426" y="1354604"/>
                  <a:pt x="932914" y="1354604"/>
                </a:cubicBezTo>
                <a:lnTo>
                  <a:pt x="936880" y="1360150"/>
                </a:lnTo>
                <a:lnTo>
                  <a:pt x="935838" y="1357632"/>
                </a:lnTo>
                <a:cubicBezTo>
                  <a:pt x="939597" y="1357376"/>
                  <a:pt x="939723" y="1359238"/>
                  <a:pt x="939557" y="1361431"/>
                </a:cubicBezTo>
                <a:lnTo>
                  <a:pt x="939774" y="1362068"/>
                </a:lnTo>
                <a:lnTo>
                  <a:pt x="943967" y="1362069"/>
                </a:lnTo>
                <a:lnTo>
                  <a:pt x="944218" y="1362690"/>
                </a:lnTo>
                <a:lnTo>
                  <a:pt x="944238" y="1362680"/>
                </a:lnTo>
                <a:lnTo>
                  <a:pt x="944603" y="1362069"/>
                </a:lnTo>
                <a:lnTo>
                  <a:pt x="943967" y="1362069"/>
                </a:lnTo>
                <a:lnTo>
                  <a:pt x="942961" y="1359581"/>
                </a:lnTo>
                <a:cubicBezTo>
                  <a:pt x="942961" y="1360825"/>
                  <a:pt x="944846" y="1361447"/>
                  <a:pt x="946731" y="1361136"/>
                </a:cubicBezTo>
                <a:lnTo>
                  <a:pt x="946811" y="1361050"/>
                </a:lnTo>
                <a:close/>
                <a:moveTo>
                  <a:pt x="975382" y="1766467"/>
                </a:moveTo>
                <a:cubicBezTo>
                  <a:pt x="972967" y="1766631"/>
                  <a:pt x="970719" y="1769184"/>
                  <a:pt x="968470" y="1771733"/>
                </a:cubicBezTo>
                <a:cubicBezTo>
                  <a:pt x="968307" y="1769347"/>
                  <a:pt x="968146" y="1766959"/>
                  <a:pt x="967984" y="1764573"/>
                </a:cubicBezTo>
                <a:cubicBezTo>
                  <a:pt x="967984" y="1764573"/>
                  <a:pt x="970395" y="1764409"/>
                  <a:pt x="970233" y="1762024"/>
                </a:cubicBezTo>
                <a:cubicBezTo>
                  <a:pt x="972644" y="1761860"/>
                  <a:pt x="972806" y="1764246"/>
                  <a:pt x="975382" y="1766467"/>
                </a:cubicBezTo>
                <a:close/>
                <a:moveTo>
                  <a:pt x="993938" y="2039657"/>
                </a:moveTo>
                <a:cubicBezTo>
                  <a:pt x="988950" y="2037598"/>
                  <a:pt x="982041" y="2042862"/>
                  <a:pt x="981716" y="2038089"/>
                </a:cubicBezTo>
                <a:cubicBezTo>
                  <a:pt x="986701" y="2040149"/>
                  <a:pt x="991041" y="2032663"/>
                  <a:pt x="993938" y="2039657"/>
                </a:cubicBezTo>
                <a:close/>
                <a:moveTo>
                  <a:pt x="990879" y="1994622"/>
                </a:moveTo>
                <a:cubicBezTo>
                  <a:pt x="991061" y="1997307"/>
                  <a:pt x="991244" y="1999992"/>
                  <a:pt x="991244" y="1999992"/>
                </a:cubicBezTo>
                <a:cubicBezTo>
                  <a:pt x="991244" y="1999992"/>
                  <a:pt x="981408" y="2003356"/>
                  <a:pt x="976219" y="2001012"/>
                </a:cubicBezTo>
                <a:cubicBezTo>
                  <a:pt x="978722" y="2000842"/>
                  <a:pt x="978540" y="1998157"/>
                  <a:pt x="978540" y="1998157"/>
                </a:cubicBezTo>
                <a:cubicBezTo>
                  <a:pt x="973533" y="1998497"/>
                  <a:pt x="971394" y="2004036"/>
                  <a:pt x="966387" y="2004376"/>
                </a:cubicBezTo>
                <a:cubicBezTo>
                  <a:pt x="963697" y="2001863"/>
                  <a:pt x="958873" y="2004887"/>
                  <a:pt x="958508" y="1999518"/>
                </a:cubicBezTo>
                <a:cubicBezTo>
                  <a:pt x="973533" y="1998497"/>
                  <a:pt x="978175" y="1992788"/>
                  <a:pt x="990879" y="1994622"/>
                </a:cubicBezTo>
                <a:close/>
                <a:moveTo>
                  <a:pt x="969777" y="1668062"/>
                </a:moveTo>
                <a:lnTo>
                  <a:pt x="969696" y="1667955"/>
                </a:lnTo>
                <a:lnTo>
                  <a:pt x="968242" y="1669207"/>
                </a:lnTo>
                <a:lnTo>
                  <a:pt x="968641" y="1670807"/>
                </a:lnTo>
                <a:close/>
                <a:moveTo>
                  <a:pt x="979703" y="1781014"/>
                </a:moveTo>
                <a:lnTo>
                  <a:pt x="979468" y="1781570"/>
                </a:lnTo>
                <a:lnTo>
                  <a:pt x="977028" y="1778704"/>
                </a:lnTo>
                <a:lnTo>
                  <a:pt x="975213" y="1778827"/>
                </a:lnTo>
                <a:lnTo>
                  <a:pt x="974661" y="1780248"/>
                </a:lnTo>
                <a:lnTo>
                  <a:pt x="971991" y="1779046"/>
                </a:lnTo>
                <a:lnTo>
                  <a:pt x="971452" y="1779082"/>
                </a:lnTo>
                <a:lnTo>
                  <a:pt x="974346" y="1783668"/>
                </a:lnTo>
                <a:lnTo>
                  <a:pt x="979341" y="1781870"/>
                </a:lnTo>
                <a:lnTo>
                  <a:pt x="979468" y="1781570"/>
                </a:lnTo>
                <a:lnTo>
                  <a:pt x="979634" y="1781765"/>
                </a:lnTo>
                <a:lnTo>
                  <a:pt x="979751" y="1781723"/>
                </a:lnTo>
                <a:close/>
                <a:moveTo>
                  <a:pt x="972808" y="1658759"/>
                </a:moveTo>
                <a:lnTo>
                  <a:pt x="968768" y="1657089"/>
                </a:lnTo>
                <a:lnTo>
                  <a:pt x="968909" y="1659172"/>
                </a:lnTo>
                <a:close/>
                <a:moveTo>
                  <a:pt x="981256" y="1773716"/>
                </a:moveTo>
                <a:lnTo>
                  <a:pt x="976718" y="1773716"/>
                </a:lnTo>
                <a:lnTo>
                  <a:pt x="976690" y="1773739"/>
                </a:lnTo>
                <a:lnTo>
                  <a:pt x="981256" y="1777684"/>
                </a:lnTo>
                <a:close/>
                <a:moveTo>
                  <a:pt x="982505" y="1789863"/>
                </a:moveTo>
                <a:lnTo>
                  <a:pt x="981256" y="1786155"/>
                </a:lnTo>
                <a:lnTo>
                  <a:pt x="980104" y="1786916"/>
                </a:lnTo>
                <a:lnTo>
                  <a:pt x="980377" y="1790942"/>
                </a:lnTo>
                <a:close/>
                <a:moveTo>
                  <a:pt x="992248" y="1922041"/>
                </a:moveTo>
                <a:cubicBezTo>
                  <a:pt x="992562" y="1921108"/>
                  <a:pt x="992562" y="1920486"/>
                  <a:pt x="991306" y="1920486"/>
                </a:cubicBezTo>
                <a:cubicBezTo>
                  <a:pt x="991306" y="1920486"/>
                  <a:pt x="991306" y="1922975"/>
                  <a:pt x="991306" y="1922975"/>
                </a:cubicBezTo>
                <a:cubicBezTo>
                  <a:pt x="986281" y="1920486"/>
                  <a:pt x="983769" y="1922975"/>
                  <a:pt x="978744" y="1922974"/>
                </a:cubicBezTo>
                <a:cubicBezTo>
                  <a:pt x="978744" y="1922974"/>
                  <a:pt x="978744" y="1922974"/>
                  <a:pt x="978743" y="1917998"/>
                </a:cubicBezTo>
                <a:cubicBezTo>
                  <a:pt x="976231" y="1922975"/>
                  <a:pt x="973719" y="1917998"/>
                  <a:pt x="968694" y="1915512"/>
                </a:cubicBezTo>
                <a:cubicBezTo>
                  <a:pt x="973719" y="1922975"/>
                  <a:pt x="963669" y="1920486"/>
                  <a:pt x="968694" y="1922975"/>
                </a:cubicBezTo>
                <a:lnTo>
                  <a:pt x="972274" y="1922029"/>
                </a:lnTo>
                <a:lnTo>
                  <a:pt x="971365" y="1921344"/>
                </a:lnTo>
                <a:cubicBezTo>
                  <a:pt x="973614" y="1918795"/>
                  <a:pt x="978764" y="1923239"/>
                  <a:pt x="981337" y="1925460"/>
                </a:cubicBezTo>
                <a:cubicBezTo>
                  <a:pt x="980212" y="1926735"/>
                  <a:pt x="978363" y="1926261"/>
                  <a:pt x="976472" y="1925191"/>
                </a:cubicBezTo>
                <a:lnTo>
                  <a:pt x="974199" y="1923479"/>
                </a:lnTo>
                <a:lnTo>
                  <a:pt x="976231" y="1927949"/>
                </a:lnTo>
                <a:cubicBezTo>
                  <a:pt x="976231" y="1927949"/>
                  <a:pt x="976231" y="1927949"/>
                  <a:pt x="991306" y="1925460"/>
                </a:cubicBezTo>
                <a:cubicBezTo>
                  <a:pt x="991306" y="1924218"/>
                  <a:pt x="991934" y="1922974"/>
                  <a:pt x="992248" y="1922041"/>
                </a:cubicBezTo>
                <a:close/>
                <a:moveTo>
                  <a:pt x="980731" y="1721739"/>
                </a:moveTo>
                <a:cubicBezTo>
                  <a:pt x="970705" y="1721739"/>
                  <a:pt x="965693" y="1721739"/>
                  <a:pt x="958174" y="1726750"/>
                </a:cubicBezTo>
                <a:lnTo>
                  <a:pt x="977710" y="1732608"/>
                </a:lnTo>
                <a:lnTo>
                  <a:pt x="975079" y="1726340"/>
                </a:lnTo>
                <a:lnTo>
                  <a:pt x="977607" y="1726475"/>
                </a:lnTo>
                <a:lnTo>
                  <a:pt x="977598" y="1726437"/>
                </a:lnTo>
                <a:cubicBezTo>
                  <a:pt x="978852" y="1724871"/>
                  <a:pt x="980732" y="1722992"/>
                  <a:pt x="980731" y="1721739"/>
                </a:cubicBezTo>
                <a:close/>
                <a:moveTo>
                  <a:pt x="981064" y="1726283"/>
                </a:moveTo>
                <a:lnTo>
                  <a:pt x="979579" y="1727837"/>
                </a:lnTo>
                <a:lnTo>
                  <a:pt x="980560" y="1728565"/>
                </a:lnTo>
                <a:close/>
                <a:moveTo>
                  <a:pt x="978671" y="1651770"/>
                </a:moveTo>
                <a:cubicBezTo>
                  <a:pt x="979028" y="1652237"/>
                  <a:pt x="979028" y="1653015"/>
                  <a:pt x="978393" y="1654261"/>
                </a:cubicBezTo>
                <a:cubicBezTo>
                  <a:pt x="975856" y="1656752"/>
                  <a:pt x="975856" y="1651770"/>
                  <a:pt x="973318" y="1651770"/>
                </a:cubicBezTo>
                <a:cubicBezTo>
                  <a:pt x="973318" y="1651770"/>
                  <a:pt x="977600" y="1650369"/>
                  <a:pt x="978671" y="1651770"/>
                </a:cubicBezTo>
                <a:close/>
                <a:moveTo>
                  <a:pt x="988072" y="1786865"/>
                </a:moveTo>
                <a:lnTo>
                  <a:pt x="983769" y="1786155"/>
                </a:lnTo>
                <a:lnTo>
                  <a:pt x="983768" y="1789223"/>
                </a:lnTo>
                <a:lnTo>
                  <a:pt x="986767" y="1787703"/>
                </a:lnTo>
                <a:close/>
                <a:moveTo>
                  <a:pt x="987553" y="1778452"/>
                </a:moveTo>
                <a:lnTo>
                  <a:pt x="987056" y="1778022"/>
                </a:lnTo>
                <a:lnTo>
                  <a:pt x="986557" y="1778884"/>
                </a:lnTo>
                <a:close/>
                <a:moveTo>
                  <a:pt x="996431" y="1883937"/>
                </a:moveTo>
                <a:lnTo>
                  <a:pt x="995032" y="1881577"/>
                </a:lnTo>
                <a:cubicBezTo>
                  <a:pt x="994093" y="1881641"/>
                  <a:pt x="992883" y="1882347"/>
                  <a:pt x="991629" y="1882432"/>
                </a:cubicBezTo>
                <a:lnTo>
                  <a:pt x="988996" y="1876786"/>
                </a:lnTo>
                <a:lnTo>
                  <a:pt x="982397" y="1877694"/>
                </a:lnTo>
                <a:lnTo>
                  <a:pt x="984108" y="1882943"/>
                </a:lnTo>
                <a:lnTo>
                  <a:pt x="984067" y="1882920"/>
                </a:lnTo>
                <a:lnTo>
                  <a:pt x="986281" y="1885660"/>
                </a:lnTo>
                <a:lnTo>
                  <a:pt x="986316" y="1885654"/>
                </a:lnTo>
                <a:lnTo>
                  <a:pt x="986783" y="1885255"/>
                </a:lnTo>
                <a:lnTo>
                  <a:pt x="986695" y="1885590"/>
                </a:lnTo>
                <a:close/>
                <a:moveTo>
                  <a:pt x="975399" y="1569372"/>
                </a:moveTo>
                <a:cubicBezTo>
                  <a:pt x="975230" y="1566890"/>
                  <a:pt x="970388" y="1569713"/>
                  <a:pt x="968050" y="1572365"/>
                </a:cubicBezTo>
                <a:cubicBezTo>
                  <a:pt x="965037" y="1565088"/>
                  <a:pt x="960023" y="1565428"/>
                  <a:pt x="957348" y="1563119"/>
                </a:cubicBezTo>
                <a:cubicBezTo>
                  <a:pt x="956721" y="1563161"/>
                  <a:pt x="956292" y="1563814"/>
                  <a:pt x="955965" y="1564771"/>
                </a:cubicBezTo>
                <a:lnTo>
                  <a:pt x="955280" y="1567797"/>
                </a:lnTo>
                <a:lnTo>
                  <a:pt x="956954" y="1567261"/>
                </a:lnTo>
                <a:cubicBezTo>
                  <a:pt x="959935" y="1567677"/>
                  <a:pt x="963818" y="1571369"/>
                  <a:pt x="962277" y="1575428"/>
                </a:cubicBezTo>
                <a:cubicBezTo>
                  <a:pt x="960202" y="1571615"/>
                  <a:pt x="957272" y="1575274"/>
                  <a:pt x="955635" y="1572913"/>
                </a:cubicBezTo>
                <a:lnTo>
                  <a:pt x="954871" y="1569610"/>
                </a:lnTo>
                <a:lnTo>
                  <a:pt x="954392" y="1571735"/>
                </a:lnTo>
                <a:cubicBezTo>
                  <a:pt x="954064" y="1572692"/>
                  <a:pt x="953637" y="1573344"/>
                  <a:pt x="953011" y="1573387"/>
                </a:cubicBezTo>
                <a:cubicBezTo>
                  <a:pt x="955683" y="1575697"/>
                  <a:pt x="960866" y="1577839"/>
                  <a:pt x="963879" y="1585114"/>
                </a:cubicBezTo>
                <a:cubicBezTo>
                  <a:pt x="958696" y="1582972"/>
                  <a:pt x="955683" y="1575697"/>
                  <a:pt x="950841" y="1578520"/>
                </a:cubicBezTo>
                <a:cubicBezTo>
                  <a:pt x="951009" y="1581002"/>
                  <a:pt x="951009" y="1581002"/>
                  <a:pt x="951346" y="1585965"/>
                </a:cubicBezTo>
                <a:cubicBezTo>
                  <a:pt x="953854" y="1585795"/>
                  <a:pt x="953517" y="1580832"/>
                  <a:pt x="958696" y="1582972"/>
                </a:cubicBezTo>
                <a:cubicBezTo>
                  <a:pt x="954191" y="1590761"/>
                  <a:pt x="969399" y="1592219"/>
                  <a:pt x="973907" y="1584433"/>
                </a:cubicBezTo>
                <a:cubicBezTo>
                  <a:pt x="973570" y="1579470"/>
                  <a:pt x="968893" y="1584773"/>
                  <a:pt x="966217" y="1582461"/>
                </a:cubicBezTo>
                <a:cubicBezTo>
                  <a:pt x="963710" y="1582632"/>
                  <a:pt x="965880" y="1577499"/>
                  <a:pt x="963373" y="1577669"/>
                </a:cubicBezTo>
                <a:cubicBezTo>
                  <a:pt x="963204" y="1575187"/>
                  <a:pt x="968387" y="1577328"/>
                  <a:pt x="970894" y="1577158"/>
                </a:cubicBezTo>
                <a:cubicBezTo>
                  <a:pt x="973233" y="1574505"/>
                  <a:pt x="970388" y="1569713"/>
                  <a:pt x="975399" y="1569372"/>
                </a:cubicBezTo>
                <a:close/>
                <a:moveTo>
                  <a:pt x="998843" y="1900585"/>
                </a:moveTo>
                <a:lnTo>
                  <a:pt x="998161" y="1901936"/>
                </a:lnTo>
                <a:lnTo>
                  <a:pt x="998843" y="1901890"/>
                </a:lnTo>
                <a:close/>
                <a:moveTo>
                  <a:pt x="896803" y="389729"/>
                </a:moveTo>
                <a:cubicBezTo>
                  <a:pt x="896803" y="401686"/>
                  <a:pt x="884720" y="396902"/>
                  <a:pt x="875050" y="399295"/>
                </a:cubicBezTo>
                <a:cubicBezTo>
                  <a:pt x="875050" y="396903"/>
                  <a:pt x="875050" y="394512"/>
                  <a:pt x="872633" y="394511"/>
                </a:cubicBezTo>
                <a:cubicBezTo>
                  <a:pt x="877466" y="389729"/>
                  <a:pt x="891970" y="399295"/>
                  <a:pt x="896803" y="389729"/>
                </a:cubicBezTo>
                <a:close/>
                <a:moveTo>
                  <a:pt x="1003522" y="1916072"/>
                </a:moveTo>
                <a:lnTo>
                  <a:pt x="1002999" y="1915620"/>
                </a:lnTo>
                <a:lnTo>
                  <a:pt x="998843" y="1916134"/>
                </a:lnTo>
                <a:cubicBezTo>
                  <a:pt x="996959" y="1916755"/>
                  <a:pt x="995075" y="1917999"/>
                  <a:pt x="993819" y="1920486"/>
                </a:cubicBezTo>
                <a:cubicBezTo>
                  <a:pt x="996331" y="1920486"/>
                  <a:pt x="996331" y="1930437"/>
                  <a:pt x="998843" y="1922974"/>
                </a:cubicBezTo>
                <a:cubicBezTo>
                  <a:pt x="996331" y="1921730"/>
                  <a:pt x="998216" y="1921730"/>
                  <a:pt x="1000414" y="1921108"/>
                </a:cubicBezTo>
                <a:close/>
                <a:moveTo>
                  <a:pt x="1010773" y="2006735"/>
                </a:moveTo>
                <a:cubicBezTo>
                  <a:pt x="1010625" y="2004562"/>
                  <a:pt x="1009830" y="2002123"/>
                  <a:pt x="1009745" y="2000883"/>
                </a:cubicBezTo>
                <a:cubicBezTo>
                  <a:pt x="1002228" y="2001394"/>
                  <a:pt x="1002228" y="2001394"/>
                  <a:pt x="1002228" y="2001394"/>
                </a:cubicBezTo>
                <a:cubicBezTo>
                  <a:pt x="1002565" y="2006356"/>
                  <a:pt x="1005237" y="2008669"/>
                  <a:pt x="1007913" y="2010981"/>
                </a:cubicBezTo>
                <a:cubicBezTo>
                  <a:pt x="1010420" y="2010811"/>
                  <a:pt x="1010920" y="2008907"/>
                  <a:pt x="1010773" y="2006735"/>
                </a:cubicBezTo>
                <a:close/>
                <a:moveTo>
                  <a:pt x="1002562" y="1869830"/>
                </a:moveTo>
                <a:lnTo>
                  <a:pt x="998453" y="1867163"/>
                </a:lnTo>
                <a:lnTo>
                  <a:pt x="996919" y="1869745"/>
                </a:lnTo>
                <a:lnTo>
                  <a:pt x="996637" y="1870703"/>
                </a:lnTo>
                <a:lnTo>
                  <a:pt x="1002298" y="1870112"/>
                </a:lnTo>
                <a:close/>
                <a:moveTo>
                  <a:pt x="992698" y="1679921"/>
                </a:moveTo>
                <a:lnTo>
                  <a:pt x="991993" y="1679131"/>
                </a:lnTo>
                <a:lnTo>
                  <a:pt x="989934" y="1679446"/>
                </a:lnTo>
                <a:close/>
                <a:moveTo>
                  <a:pt x="995770" y="1721739"/>
                </a:moveTo>
                <a:cubicBezTo>
                  <a:pt x="993263" y="1725497"/>
                  <a:pt x="990130" y="1724871"/>
                  <a:pt x="986997" y="1724558"/>
                </a:cubicBezTo>
                <a:lnTo>
                  <a:pt x="984814" y="1724724"/>
                </a:lnTo>
                <a:lnTo>
                  <a:pt x="978930" y="1732974"/>
                </a:lnTo>
                <a:lnTo>
                  <a:pt x="983238" y="1734266"/>
                </a:lnTo>
                <a:cubicBezTo>
                  <a:pt x="983238" y="1739276"/>
                  <a:pt x="975718" y="1734266"/>
                  <a:pt x="978225" y="1741782"/>
                </a:cubicBezTo>
                <a:cubicBezTo>
                  <a:pt x="973212" y="1734266"/>
                  <a:pt x="963186" y="1744287"/>
                  <a:pt x="960680" y="1736771"/>
                </a:cubicBezTo>
                <a:cubicBezTo>
                  <a:pt x="960680" y="1736771"/>
                  <a:pt x="960680" y="1739276"/>
                  <a:pt x="958174" y="1739276"/>
                </a:cubicBezTo>
                <a:cubicBezTo>
                  <a:pt x="958174" y="1739276"/>
                  <a:pt x="958174" y="1739276"/>
                  <a:pt x="960680" y="1739276"/>
                </a:cubicBezTo>
                <a:cubicBezTo>
                  <a:pt x="955667" y="1746792"/>
                  <a:pt x="953160" y="1734266"/>
                  <a:pt x="948148" y="1736771"/>
                </a:cubicBezTo>
                <a:cubicBezTo>
                  <a:pt x="948148" y="1749298"/>
                  <a:pt x="938122" y="1739276"/>
                  <a:pt x="930602" y="1746792"/>
                </a:cubicBezTo>
                <a:cubicBezTo>
                  <a:pt x="930603" y="1744287"/>
                  <a:pt x="933109" y="1741781"/>
                  <a:pt x="935616" y="1741782"/>
                </a:cubicBezTo>
                <a:cubicBezTo>
                  <a:pt x="933109" y="1739276"/>
                  <a:pt x="930603" y="1741782"/>
                  <a:pt x="928096" y="1739276"/>
                </a:cubicBezTo>
                <a:cubicBezTo>
                  <a:pt x="923083" y="1746792"/>
                  <a:pt x="913057" y="1741782"/>
                  <a:pt x="908045" y="1749297"/>
                </a:cubicBezTo>
                <a:cubicBezTo>
                  <a:pt x="905539" y="1749298"/>
                  <a:pt x="903032" y="1749297"/>
                  <a:pt x="903032" y="1744286"/>
                </a:cubicBezTo>
                <a:cubicBezTo>
                  <a:pt x="898019" y="1744287"/>
                  <a:pt x="900525" y="1751802"/>
                  <a:pt x="895512" y="1751803"/>
                </a:cubicBezTo>
                <a:cubicBezTo>
                  <a:pt x="895512" y="1746792"/>
                  <a:pt x="900525" y="1746792"/>
                  <a:pt x="900525" y="1741782"/>
                </a:cubicBezTo>
                <a:cubicBezTo>
                  <a:pt x="895512" y="1736771"/>
                  <a:pt x="893006" y="1741782"/>
                  <a:pt x="887993" y="1741781"/>
                </a:cubicBezTo>
                <a:cubicBezTo>
                  <a:pt x="882980" y="1741782"/>
                  <a:pt x="887993" y="1746792"/>
                  <a:pt x="885486" y="1749297"/>
                </a:cubicBezTo>
                <a:cubicBezTo>
                  <a:pt x="885487" y="1746792"/>
                  <a:pt x="877968" y="1749297"/>
                  <a:pt x="880474" y="1741781"/>
                </a:cubicBezTo>
                <a:lnTo>
                  <a:pt x="877408" y="1742356"/>
                </a:lnTo>
                <a:lnTo>
                  <a:pt x="877941" y="1744303"/>
                </a:lnTo>
                <a:lnTo>
                  <a:pt x="877968" y="1744287"/>
                </a:lnTo>
                <a:lnTo>
                  <a:pt x="877944" y="1744312"/>
                </a:lnTo>
                <a:lnTo>
                  <a:pt x="878269" y="1745500"/>
                </a:lnTo>
                <a:lnTo>
                  <a:pt x="877657" y="1744613"/>
                </a:lnTo>
                <a:lnTo>
                  <a:pt x="871389" y="1751176"/>
                </a:lnTo>
                <a:cubicBezTo>
                  <a:pt x="869195" y="1751176"/>
                  <a:pt x="866689" y="1749297"/>
                  <a:pt x="862929" y="1746792"/>
                </a:cubicBezTo>
                <a:cubicBezTo>
                  <a:pt x="862929" y="1741782"/>
                  <a:pt x="865435" y="1741781"/>
                  <a:pt x="870449" y="1741782"/>
                </a:cubicBezTo>
                <a:cubicBezTo>
                  <a:pt x="870449" y="1741782"/>
                  <a:pt x="867942" y="1744287"/>
                  <a:pt x="867942" y="1746792"/>
                </a:cubicBezTo>
                <a:cubicBezTo>
                  <a:pt x="869195" y="1749297"/>
                  <a:pt x="871075" y="1748671"/>
                  <a:pt x="872955" y="1747418"/>
                </a:cubicBezTo>
                <a:lnTo>
                  <a:pt x="877593" y="1744521"/>
                </a:lnTo>
                <a:lnTo>
                  <a:pt x="876249" y="1742573"/>
                </a:lnTo>
                <a:lnTo>
                  <a:pt x="875461" y="1742721"/>
                </a:lnTo>
                <a:cubicBezTo>
                  <a:pt x="874208" y="1743034"/>
                  <a:pt x="872955" y="1743034"/>
                  <a:pt x="870449" y="1741782"/>
                </a:cubicBezTo>
                <a:cubicBezTo>
                  <a:pt x="865435" y="1736771"/>
                  <a:pt x="855410" y="1731761"/>
                  <a:pt x="852904" y="1741782"/>
                </a:cubicBezTo>
                <a:cubicBezTo>
                  <a:pt x="850398" y="1739276"/>
                  <a:pt x="842878" y="1739276"/>
                  <a:pt x="837865" y="1741782"/>
                </a:cubicBezTo>
                <a:cubicBezTo>
                  <a:pt x="835358" y="1741781"/>
                  <a:pt x="840372" y="1739276"/>
                  <a:pt x="837865" y="1734265"/>
                </a:cubicBezTo>
                <a:cubicBezTo>
                  <a:pt x="847890" y="1741782"/>
                  <a:pt x="852903" y="1736771"/>
                  <a:pt x="860423" y="1729255"/>
                </a:cubicBezTo>
                <a:cubicBezTo>
                  <a:pt x="857917" y="1736771"/>
                  <a:pt x="877968" y="1734266"/>
                  <a:pt x="880474" y="1729255"/>
                </a:cubicBezTo>
                <a:cubicBezTo>
                  <a:pt x="880474" y="1726750"/>
                  <a:pt x="877968" y="1726750"/>
                  <a:pt x="877968" y="1724245"/>
                </a:cubicBezTo>
                <a:cubicBezTo>
                  <a:pt x="872955" y="1731761"/>
                  <a:pt x="870448" y="1726750"/>
                  <a:pt x="865435" y="1731761"/>
                </a:cubicBezTo>
                <a:cubicBezTo>
                  <a:pt x="865435" y="1731761"/>
                  <a:pt x="865435" y="1731761"/>
                  <a:pt x="865436" y="1724245"/>
                </a:cubicBezTo>
                <a:cubicBezTo>
                  <a:pt x="857917" y="1724245"/>
                  <a:pt x="852904" y="1724245"/>
                  <a:pt x="852904" y="1734266"/>
                </a:cubicBezTo>
                <a:cubicBezTo>
                  <a:pt x="845385" y="1734265"/>
                  <a:pt x="847891" y="1724245"/>
                  <a:pt x="840372" y="1724245"/>
                </a:cubicBezTo>
                <a:cubicBezTo>
                  <a:pt x="835358" y="1729255"/>
                  <a:pt x="827840" y="1731761"/>
                  <a:pt x="825333" y="1734266"/>
                </a:cubicBezTo>
                <a:lnTo>
                  <a:pt x="825333" y="1739276"/>
                </a:lnTo>
                <a:lnTo>
                  <a:pt x="810294" y="1739276"/>
                </a:lnTo>
                <a:cubicBezTo>
                  <a:pt x="805281" y="1739276"/>
                  <a:pt x="805281" y="1744287"/>
                  <a:pt x="805281" y="1746792"/>
                </a:cubicBezTo>
                <a:cubicBezTo>
                  <a:pt x="800268" y="1746792"/>
                  <a:pt x="802775" y="1741782"/>
                  <a:pt x="802775" y="1736771"/>
                </a:cubicBezTo>
                <a:cubicBezTo>
                  <a:pt x="810294" y="1736771"/>
                  <a:pt x="815307" y="1736771"/>
                  <a:pt x="820319" y="1736771"/>
                </a:cubicBezTo>
                <a:cubicBezTo>
                  <a:pt x="820320" y="1724245"/>
                  <a:pt x="810294" y="1726750"/>
                  <a:pt x="807787" y="1731760"/>
                </a:cubicBezTo>
                <a:cubicBezTo>
                  <a:pt x="805281" y="1731761"/>
                  <a:pt x="805281" y="1726750"/>
                  <a:pt x="805281" y="1724245"/>
                </a:cubicBezTo>
                <a:cubicBezTo>
                  <a:pt x="800268" y="1724245"/>
                  <a:pt x="800268" y="1724245"/>
                  <a:pt x="792749" y="1724245"/>
                </a:cubicBezTo>
                <a:cubicBezTo>
                  <a:pt x="792749" y="1724245"/>
                  <a:pt x="792749" y="1724245"/>
                  <a:pt x="792749" y="1716729"/>
                </a:cubicBezTo>
                <a:cubicBezTo>
                  <a:pt x="797762" y="1714223"/>
                  <a:pt x="797762" y="1719234"/>
                  <a:pt x="802775" y="1719234"/>
                </a:cubicBezTo>
                <a:cubicBezTo>
                  <a:pt x="807788" y="1719234"/>
                  <a:pt x="802775" y="1716729"/>
                  <a:pt x="802775" y="1711719"/>
                </a:cubicBezTo>
                <a:cubicBezTo>
                  <a:pt x="807788" y="1709213"/>
                  <a:pt x="810294" y="1714224"/>
                  <a:pt x="815307" y="1711719"/>
                </a:cubicBezTo>
                <a:cubicBezTo>
                  <a:pt x="812800" y="1714223"/>
                  <a:pt x="810294" y="1716729"/>
                  <a:pt x="807788" y="1719234"/>
                </a:cubicBezTo>
                <a:cubicBezTo>
                  <a:pt x="807788" y="1721739"/>
                  <a:pt x="810294" y="1721739"/>
                  <a:pt x="812801" y="1724245"/>
                </a:cubicBezTo>
                <a:cubicBezTo>
                  <a:pt x="815307" y="1721739"/>
                  <a:pt x="815307" y="1716729"/>
                  <a:pt x="820320" y="1716728"/>
                </a:cubicBezTo>
                <a:cubicBezTo>
                  <a:pt x="820320" y="1714223"/>
                  <a:pt x="815307" y="1709213"/>
                  <a:pt x="817813" y="1706708"/>
                </a:cubicBezTo>
                <a:cubicBezTo>
                  <a:pt x="820320" y="1709213"/>
                  <a:pt x="830346" y="1711719"/>
                  <a:pt x="832851" y="1706708"/>
                </a:cubicBezTo>
                <a:cubicBezTo>
                  <a:pt x="835358" y="1711718"/>
                  <a:pt x="832852" y="1714223"/>
                  <a:pt x="830346" y="1716729"/>
                </a:cubicBezTo>
                <a:cubicBezTo>
                  <a:pt x="832852" y="1721739"/>
                  <a:pt x="835358" y="1719234"/>
                  <a:pt x="837864" y="1716729"/>
                </a:cubicBezTo>
                <a:cubicBezTo>
                  <a:pt x="837865" y="1711719"/>
                  <a:pt x="835358" y="1711718"/>
                  <a:pt x="835358" y="1706707"/>
                </a:cubicBezTo>
                <a:cubicBezTo>
                  <a:pt x="840372" y="1714224"/>
                  <a:pt x="845384" y="1709213"/>
                  <a:pt x="850397" y="1706707"/>
                </a:cubicBezTo>
                <a:cubicBezTo>
                  <a:pt x="852904" y="1714224"/>
                  <a:pt x="857916" y="1714223"/>
                  <a:pt x="860422" y="1716729"/>
                </a:cubicBezTo>
                <a:cubicBezTo>
                  <a:pt x="862929" y="1716728"/>
                  <a:pt x="862929" y="1711719"/>
                  <a:pt x="865435" y="1709213"/>
                </a:cubicBezTo>
                <a:cubicBezTo>
                  <a:pt x="862929" y="1721739"/>
                  <a:pt x="903032" y="1724245"/>
                  <a:pt x="887994" y="1711719"/>
                </a:cubicBezTo>
                <a:cubicBezTo>
                  <a:pt x="885487" y="1709213"/>
                  <a:pt x="895512" y="1714223"/>
                  <a:pt x="893006" y="1709213"/>
                </a:cubicBezTo>
                <a:cubicBezTo>
                  <a:pt x="893006" y="1711718"/>
                  <a:pt x="895512" y="1716729"/>
                  <a:pt x="900525" y="1716728"/>
                </a:cubicBezTo>
                <a:cubicBezTo>
                  <a:pt x="903032" y="1716729"/>
                  <a:pt x="903032" y="1714224"/>
                  <a:pt x="905538" y="1711719"/>
                </a:cubicBezTo>
                <a:cubicBezTo>
                  <a:pt x="905538" y="1714224"/>
                  <a:pt x="910551" y="1714224"/>
                  <a:pt x="913057" y="1714223"/>
                </a:cubicBezTo>
                <a:cubicBezTo>
                  <a:pt x="915564" y="1709213"/>
                  <a:pt x="910551" y="1709213"/>
                  <a:pt x="910551" y="1709213"/>
                </a:cubicBezTo>
                <a:cubicBezTo>
                  <a:pt x="913057" y="1701697"/>
                  <a:pt x="915564" y="1714223"/>
                  <a:pt x="918070" y="1714223"/>
                </a:cubicBezTo>
                <a:cubicBezTo>
                  <a:pt x="918070" y="1711719"/>
                  <a:pt x="923083" y="1706708"/>
                  <a:pt x="920577" y="1706708"/>
                </a:cubicBezTo>
                <a:cubicBezTo>
                  <a:pt x="923083" y="1709213"/>
                  <a:pt x="940628" y="1726750"/>
                  <a:pt x="945641" y="1709213"/>
                </a:cubicBezTo>
                <a:cubicBezTo>
                  <a:pt x="948148" y="1711719"/>
                  <a:pt x="953161" y="1709213"/>
                  <a:pt x="953161" y="1719234"/>
                </a:cubicBezTo>
                <a:cubicBezTo>
                  <a:pt x="958174" y="1714224"/>
                  <a:pt x="960680" y="1711718"/>
                  <a:pt x="960680" y="1719235"/>
                </a:cubicBezTo>
                <a:cubicBezTo>
                  <a:pt x="968199" y="1714223"/>
                  <a:pt x="975718" y="1721739"/>
                  <a:pt x="978225" y="1711719"/>
                </a:cubicBezTo>
                <a:cubicBezTo>
                  <a:pt x="978225" y="1711719"/>
                  <a:pt x="983238" y="1721739"/>
                  <a:pt x="983238" y="1714223"/>
                </a:cubicBezTo>
                <a:lnTo>
                  <a:pt x="986914" y="1720523"/>
                </a:lnTo>
                <a:lnTo>
                  <a:pt x="987989" y="1720273"/>
                </a:lnTo>
                <a:lnTo>
                  <a:pt x="987317" y="1721214"/>
                </a:lnTo>
                <a:lnTo>
                  <a:pt x="987624" y="1721739"/>
                </a:lnTo>
                <a:cubicBezTo>
                  <a:pt x="990130" y="1722366"/>
                  <a:pt x="993264" y="1721739"/>
                  <a:pt x="995770" y="1721739"/>
                </a:cubicBezTo>
                <a:close/>
                <a:moveTo>
                  <a:pt x="1000624" y="1776250"/>
                </a:moveTo>
                <a:lnTo>
                  <a:pt x="999796" y="1775598"/>
                </a:lnTo>
                <a:cubicBezTo>
                  <a:pt x="998624" y="1772249"/>
                  <a:pt x="997744" y="1768569"/>
                  <a:pt x="993899" y="1767584"/>
                </a:cubicBezTo>
                <a:cubicBezTo>
                  <a:pt x="994068" y="1770064"/>
                  <a:pt x="994068" y="1770064"/>
                  <a:pt x="994236" y="1772547"/>
                </a:cubicBezTo>
                <a:lnTo>
                  <a:pt x="994514" y="1776628"/>
                </a:lnTo>
                <a:close/>
                <a:moveTo>
                  <a:pt x="973112" y="1362069"/>
                </a:moveTo>
                <a:cubicBezTo>
                  <a:pt x="969343" y="1360825"/>
                  <a:pt x="966203" y="1361446"/>
                  <a:pt x="963691" y="1363623"/>
                </a:cubicBezTo>
                <a:lnTo>
                  <a:pt x="962648" y="1365632"/>
                </a:lnTo>
                <a:lnTo>
                  <a:pt x="970540" y="1368052"/>
                </a:lnTo>
                <a:lnTo>
                  <a:pt x="971812" y="1367219"/>
                </a:lnTo>
                <a:close/>
                <a:moveTo>
                  <a:pt x="1016068" y="1990822"/>
                </a:moveTo>
                <a:cubicBezTo>
                  <a:pt x="1016068" y="1997995"/>
                  <a:pt x="1013652" y="1988431"/>
                  <a:pt x="1013652" y="1995604"/>
                </a:cubicBezTo>
                <a:cubicBezTo>
                  <a:pt x="1011235" y="1997995"/>
                  <a:pt x="1011235" y="1993213"/>
                  <a:pt x="1008817" y="1995604"/>
                </a:cubicBezTo>
                <a:cubicBezTo>
                  <a:pt x="1008817" y="1993213"/>
                  <a:pt x="1013652" y="1990822"/>
                  <a:pt x="1016068" y="1990822"/>
                </a:cubicBezTo>
                <a:close/>
                <a:moveTo>
                  <a:pt x="1010861" y="1906059"/>
                </a:moveTo>
                <a:cubicBezTo>
                  <a:pt x="1009523" y="1904903"/>
                  <a:pt x="1006389" y="1905116"/>
                  <a:pt x="1003547" y="1904997"/>
                </a:cubicBezTo>
                <a:lnTo>
                  <a:pt x="1002474" y="1904408"/>
                </a:lnTo>
                <a:lnTo>
                  <a:pt x="998843" y="1905561"/>
                </a:lnTo>
                <a:lnTo>
                  <a:pt x="998843" y="1902417"/>
                </a:lnTo>
                <a:lnTo>
                  <a:pt x="998119" y="1902019"/>
                </a:lnTo>
                <a:lnTo>
                  <a:pt x="997587" y="1903073"/>
                </a:lnTo>
                <a:lnTo>
                  <a:pt x="996376" y="1905473"/>
                </a:lnTo>
                <a:lnTo>
                  <a:pt x="998265" y="1907231"/>
                </a:lnTo>
                <a:cubicBezTo>
                  <a:pt x="995552" y="1907415"/>
                  <a:pt x="993025" y="1910284"/>
                  <a:pt x="987598" y="1910653"/>
                </a:cubicBezTo>
                <a:lnTo>
                  <a:pt x="992414" y="1904314"/>
                </a:lnTo>
                <a:lnTo>
                  <a:pt x="987537" y="1902762"/>
                </a:lnTo>
                <a:cubicBezTo>
                  <a:pt x="984397" y="1903073"/>
                  <a:pt x="981256" y="1904317"/>
                  <a:pt x="978744" y="1905561"/>
                </a:cubicBezTo>
                <a:lnTo>
                  <a:pt x="977933" y="1903592"/>
                </a:lnTo>
                <a:lnTo>
                  <a:pt x="978744" y="1903073"/>
                </a:lnTo>
                <a:lnTo>
                  <a:pt x="977567" y="1902700"/>
                </a:lnTo>
                <a:lnTo>
                  <a:pt x="975289" y="1897165"/>
                </a:lnTo>
                <a:lnTo>
                  <a:pt x="972062" y="1894850"/>
                </a:lnTo>
                <a:lnTo>
                  <a:pt x="969743" y="1893892"/>
                </a:lnTo>
                <a:lnTo>
                  <a:pt x="969735" y="1893182"/>
                </a:lnTo>
                <a:lnTo>
                  <a:pt x="966182" y="1890634"/>
                </a:lnTo>
                <a:cubicBezTo>
                  <a:pt x="964926" y="1890634"/>
                  <a:pt x="963669" y="1890634"/>
                  <a:pt x="962727" y="1891567"/>
                </a:cubicBezTo>
                <a:lnTo>
                  <a:pt x="962688" y="1891731"/>
                </a:lnTo>
                <a:lnTo>
                  <a:pt x="963743" y="1891599"/>
                </a:lnTo>
                <a:cubicBezTo>
                  <a:pt x="965481" y="1891181"/>
                  <a:pt x="966928" y="1891682"/>
                  <a:pt x="967252" y="1896454"/>
                </a:cubicBezTo>
                <a:lnTo>
                  <a:pt x="962140" y="1894005"/>
                </a:lnTo>
                <a:lnTo>
                  <a:pt x="961156" y="1898099"/>
                </a:lnTo>
                <a:lnTo>
                  <a:pt x="969487" y="1900227"/>
                </a:lnTo>
                <a:lnTo>
                  <a:pt x="972189" y="1898979"/>
                </a:lnTo>
                <a:lnTo>
                  <a:pt x="973658" y="1901462"/>
                </a:lnTo>
                <a:lnTo>
                  <a:pt x="977567" y="1902700"/>
                </a:lnTo>
                <a:lnTo>
                  <a:pt x="977933" y="1903592"/>
                </a:lnTo>
                <a:lnTo>
                  <a:pt x="973405" y="1906493"/>
                </a:lnTo>
                <a:lnTo>
                  <a:pt x="969000" y="1907441"/>
                </a:lnTo>
                <a:lnTo>
                  <a:pt x="968663" y="1908951"/>
                </a:lnTo>
                <a:lnTo>
                  <a:pt x="977173" y="1912051"/>
                </a:lnTo>
                <a:cubicBezTo>
                  <a:pt x="985339" y="1912907"/>
                  <a:pt x="994760" y="1911119"/>
                  <a:pt x="1002925" y="1912596"/>
                </a:cubicBezTo>
                <a:lnTo>
                  <a:pt x="1005573" y="1913897"/>
                </a:lnTo>
                <a:lnTo>
                  <a:pt x="1008860" y="1913674"/>
                </a:lnTo>
                <a:cubicBezTo>
                  <a:pt x="1003340" y="1906570"/>
                  <a:pt x="1011030" y="1908541"/>
                  <a:pt x="1010861" y="1906059"/>
                </a:cubicBezTo>
                <a:close/>
                <a:moveTo>
                  <a:pt x="1004624" y="1814227"/>
                </a:moveTo>
                <a:cubicBezTo>
                  <a:pt x="1000116" y="1822016"/>
                  <a:pt x="1002117" y="1814398"/>
                  <a:pt x="999610" y="1814569"/>
                </a:cubicBezTo>
                <a:lnTo>
                  <a:pt x="994336" y="1818588"/>
                </a:lnTo>
                <a:lnTo>
                  <a:pt x="996331" y="1820050"/>
                </a:lnTo>
                <a:lnTo>
                  <a:pt x="1002844" y="1824036"/>
                </a:lnTo>
                <a:close/>
                <a:moveTo>
                  <a:pt x="986924" y="1553630"/>
                </a:moveTo>
                <a:cubicBezTo>
                  <a:pt x="984080" y="1548835"/>
                  <a:pt x="982078" y="1556451"/>
                  <a:pt x="982247" y="1558934"/>
                </a:cubicBezTo>
                <a:cubicBezTo>
                  <a:pt x="980740" y="1555296"/>
                  <a:pt x="977522" y="1554268"/>
                  <a:pt x="974597" y="1552909"/>
                </a:cubicBezTo>
                <a:lnTo>
                  <a:pt x="969328" y="1545746"/>
                </a:lnTo>
                <a:lnTo>
                  <a:pt x="970389" y="1548816"/>
                </a:lnTo>
                <a:cubicBezTo>
                  <a:pt x="970389" y="1556505"/>
                  <a:pt x="965074" y="1553943"/>
                  <a:pt x="962416" y="1559066"/>
                </a:cubicBezTo>
                <a:cubicBezTo>
                  <a:pt x="959757" y="1556504"/>
                  <a:pt x="959757" y="1551378"/>
                  <a:pt x="957098" y="1551378"/>
                </a:cubicBezTo>
                <a:cubicBezTo>
                  <a:pt x="957098" y="1551378"/>
                  <a:pt x="957098" y="1551378"/>
                  <a:pt x="957098" y="1550097"/>
                </a:cubicBezTo>
                <a:lnTo>
                  <a:pt x="957098" y="1548372"/>
                </a:lnTo>
                <a:lnTo>
                  <a:pt x="955118" y="1546131"/>
                </a:lnTo>
                <a:lnTo>
                  <a:pt x="955773" y="1549668"/>
                </a:lnTo>
                <a:cubicBezTo>
                  <a:pt x="953114" y="1548473"/>
                  <a:pt x="952450" y="1546082"/>
                  <a:pt x="951121" y="1544289"/>
                </a:cubicBezTo>
                <a:lnTo>
                  <a:pt x="948839" y="1543815"/>
                </a:lnTo>
                <a:lnTo>
                  <a:pt x="948481" y="1543774"/>
                </a:lnTo>
                <a:cubicBezTo>
                  <a:pt x="951831" y="1556014"/>
                  <a:pt x="959349" y="1555503"/>
                  <a:pt x="965037" y="1565088"/>
                </a:cubicBezTo>
                <a:cubicBezTo>
                  <a:pt x="970051" y="1564747"/>
                  <a:pt x="972558" y="1564577"/>
                  <a:pt x="975230" y="1566890"/>
                </a:cubicBezTo>
                <a:cubicBezTo>
                  <a:pt x="975062" y="1564407"/>
                  <a:pt x="969714" y="1559785"/>
                  <a:pt x="964700" y="1560125"/>
                </a:cubicBezTo>
                <a:cubicBezTo>
                  <a:pt x="969040" y="1549857"/>
                  <a:pt x="979908" y="1561586"/>
                  <a:pt x="985090" y="1563726"/>
                </a:cubicBezTo>
                <a:cubicBezTo>
                  <a:pt x="984754" y="1558763"/>
                  <a:pt x="984585" y="1556281"/>
                  <a:pt x="986924" y="1553630"/>
                </a:cubicBezTo>
                <a:close/>
                <a:moveTo>
                  <a:pt x="995652" y="1652101"/>
                </a:moveTo>
                <a:cubicBezTo>
                  <a:pt x="993235" y="1649310"/>
                  <a:pt x="993235" y="1654892"/>
                  <a:pt x="988401" y="1652101"/>
                </a:cubicBezTo>
                <a:cubicBezTo>
                  <a:pt x="987193" y="1649311"/>
                  <a:pt x="989610" y="1647918"/>
                  <a:pt x="992026" y="1647918"/>
                </a:cubicBezTo>
                <a:cubicBezTo>
                  <a:pt x="994443" y="1647918"/>
                  <a:pt x="996860" y="1649311"/>
                  <a:pt x="995652" y="1652101"/>
                </a:cubicBezTo>
                <a:close/>
                <a:moveTo>
                  <a:pt x="1011406" y="1880683"/>
                </a:moveTo>
                <a:cubicBezTo>
                  <a:pt x="1008893" y="1875709"/>
                  <a:pt x="1008893" y="1875709"/>
                  <a:pt x="1001356" y="1873221"/>
                </a:cubicBezTo>
                <a:lnTo>
                  <a:pt x="995363" y="1875034"/>
                </a:lnTo>
                <a:lnTo>
                  <a:pt x="993967" y="1879779"/>
                </a:lnTo>
                <a:cubicBezTo>
                  <a:pt x="995135" y="1878454"/>
                  <a:pt x="997057" y="1878947"/>
                  <a:pt x="998080" y="1880124"/>
                </a:cubicBezTo>
                <a:lnTo>
                  <a:pt x="997019" y="1883837"/>
                </a:lnTo>
                <a:lnTo>
                  <a:pt x="997273" y="1883794"/>
                </a:lnTo>
                <a:cubicBezTo>
                  <a:pt x="1000728" y="1883794"/>
                  <a:pt x="1003868" y="1883173"/>
                  <a:pt x="1006381" y="1878198"/>
                </a:cubicBezTo>
                <a:cubicBezTo>
                  <a:pt x="1006381" y="1883171"/>
                  <a:pt x="1011406" y="1885660"/>
                  <a:pt x="1011406" y="1880683"/>
                </a:cubicBezTo>
                <a:close/>
                <a:moveTo>
                  <a:pt x="1015538" y="1900755"/>
                </a:moveTo>
                <a:lnTo>
                  <a:pt x="1015158" y="1900380"/>
                </a:lnTo>
                <a:lnTo>
                  <a:pt x="1013552" y="1900890"/>
                </a:lnTo>
                <a:close/>
                <a:moveTo>
                  <a:pt x="1007446" y="1781624"/>
                </a:moveTo>
                <a:lnTo>
                  <a:pt x="1001247" y="1776740"/>
                </a:lnTo>
                <a:lnTo>
                  <a:pt x="1000123" y="1782305"/>
                </a:lnTo>
                <a:lnTo>
                  <a:pt x="1002601" y="1784447"/>
                </a:lnTo>
                <a:cubicBezTo>
                  <a:pt x="1005108" y="1784277"/>
                  <a:pt x="1007531" y="1782865"/>
                  <a:pt x="1007446" y="1781624"/>
                </a:cubicBezTo>
                <a:close/>
                <a:moveTo>
                  <a:pt x="992838" y="1557279"/>
                </a:moveTo>
                <a:cubicBezTo>
                  <a:pt x="992690" y="1555107"/>
                  <a:pt x="990684" y="1553374"/>
                  <a:pt x="987092" y="1556110"/>
                </a:cubicBezTo>
                <a:cubicBezTo>
                  <a:pt x="987429" y="1561076"/>
                  <a:pt x="987429" y="1561076"/>
                  <a:pt x="987429" y="1561076"/>
                </a:cubicBezTo>
                <a:cubicBezTo>
                  <a:pt x="991274" y="1562060"/>
                  <a:pt x="992985" y="1559450"/>
                  <a:pt x="992838" y="1557279"/>
                </a:cubicBezTo>
                <a:close/>
                <a:moveTo>
                  <a:pt x="1000748" y="1635223"/>
                </a:moveTo>
                <a:lnTo>
                  <a:pt x="1000748" y="1637615"/>
                </a:lnTo>
                <a:lnTo>
                  <a:pt x="998331" y="1637615"/>
                </a:lnTo>
                <a:lnTo>
                  <a:pt x="998331" y="1635223"/>
                </a:lnTo>
                <a:close/>
                <a:moveTo>
                  <a:pt x="1016431" y="1845857"/>
                </a:moveTo>
                <a:cubicBezTo>
                  <a:pt x="1011406" y="1840883"/>
                  <a:pt x="1016431" y="1835906"/>
                  <a:pt x="1011406" y="1838395"/>
                </a:cubicBezTo>
                <a:cubicBezTo>
                  <a:pt x="1011406" y="1838395"/>
                  <a:pt x="1011406" y="1843371"/>
                  <a:pt x="1011406" y="1843371"/>
                </a:cubicBezTo>
                <a:cubicBezTo>
                  <a:pt x="1011406" y="1840883"/>
                  <a:pt x="1008893" y="1840883"/>
                  <a:pt x="1008893" y="1843371"/>
                </a:cubicBezTo>
                <a:cubicBezTo>
                  <a:pt x="1008893" y="1845857"/>
                  <a:pt x="1013918" y="1843371"/>
                  <a:pt x="1016431" y="1845857"/>
                </a:cubicBezTo>
                <a:close/>
                <a:moveTo>
                  <a:pt x="998297" y="1572802"/>
                </a:moveTo>
                <a:lnTo>
                  <a:pt x="991299" y="1570115"/>
                </a:lnTo>
                <a:lnTo>
                  <a:pt x="990819" y="1569996"/>
                </a:lnTo>
                <a:lnTo>
                  <a:pt x="990759" y="1569908"/>
                </a:lnTo>
                <a:lnTo>
                  <a:pt x="987955" y="1568831"/>
                </a:lnTo>
                <a:cubicBezTo>
                  <a:pt x="984174" y="1568776"/>
                  <a:pt x="980413" y="1569032"/>
                  <a:pt x="977738" y="1566719"/>
                </a:cubicBezTo>
                <a:cubicBezTo>
                  <a:pt x="980413" y="1569031"/>
                  <a:pt x="977906" y="1569202"/>
                  <a:pt x="978244" y="1574165"/>
                </a:cubicBezTo>
                <a:cubicBezTo>
                  <a:pt x="980497" y="1570272"/>
                  <a:pt x="984969" y="1571215"/>
                  <a:pt x="989149" y="1572489"/>
                </a:cubicBezTo>
                <a:lnTo>
                  <a:pt x="995234" y="1572698"/>
                </a:lnTo>
                <a:lnTo>
                  <a:pt x="995653" y="1572387"/>
                </a:lnTo>
                <a:lnTo>
                  <a:pt x="995361" y="1572702"/>
                </a:lnTo>
                <a:close/>
                <a:moveTo>
                  <a:pt x="1019315" y="1868390"/>
                </a:moveTo>
                <a:lnTo>
                  <a:pt x="1018894" y="1867373"/>
                </a:lnTo>
                <a:lnTo>
                  <a:pt x="1018026" y="1867920"/>
                </a:lnTo>
                <a:close/>
                <a:moveTo>
                  <a:pt x="1020653" y="1885669"/>
                </a:moveTo>
                <a:lnTo>
                  <a:pt x="1020462" y="1884149"/>
                </a:lnTo>
                <a:lnTo>
                  <a:pt x="1019838" y="1881418"/>
                </a:lnTo>
                <a:lnTo>
                  <a:pt x="1018982" y="1883405"/>
                </a:lnTo>
                <a:cubicBezTo>
                  <a:pt x="1018472" y="1883794"/>
                  <a:pt x="1017687" y="1883793"/>
                  <a:pt x="1016431" y="1883171"/>
                </a:cubicBezTo>
                <a:cubicBezTo>
                  <a:pt x="1016902" y="1884570"/>
                  <a:pt x="1017549" y="1885358"/>
                  <a:pt x="1018324" y="1885713"/>
                </a:cubicBezTo>
                <a:close/>
                <a:moveTo>
                  <a:pt x="1000129" y="1562704"/>
                </a:moveTo>
                <a:cubicBezTo>
                  <a:pt x="997454" y="1560395"/>
                  <a:pt x="999624" y="1555259"/>
                  <a:pt x="996948" y="1552949"/>
                </a:cubicBezTo>
                <a:cubicBezTo>
                  <a:pt x="994445" y="1553119"/>
                  <a:pt x="992780" y="1565698"/>
                  <a:pt x="1000129" y="1562704"/>
                </a:cubicBezTo>
                <a:close/>
                <a:moveTo>
                  <a:pt x="1030535" y="1989066"/>
                </a:moveTo>
                <a:lnTo>
                  <a:pt x="1024061" y="1987673"/>
                </a:lnTo>
                <a:lnTo>
                  <a:pt x="1025849" y="1991139"/>
                </a:lnTo>
                <a:cubicBezTo>
                  <a:pt x="1026883" y="1991303"/>
                  <a:pt x="1028250" y="1990587"/>
                  <a:pt x="1029753" y="1989549"/>
                </a:cubicBezTo>
                <a:close/>
                <a:moveTo>
                  <a:pt x="1022437" y="1847724"/>
                </a:moveTo>
                <a:lnTo>
                  <a:pt x="1019579" y="1848232"/>
                </a:lnTo>
                <a:lnTo>
                  <a:pt x="1020649" y="1850035"/>
                </a:lnTo>
                <a:lnTo>
                  <a:pt x="1021455" y="1850834"/>
                </a:lnTo>
                <a:lnTo>
                  <a:pt x="1021182" y="1850932"/>
                </a:lnTo>
                <a:lnTo>
                  <a:pt x="1021619" y="1851669"/>
                </a:lnTo>
                <a:close/>
                <a:moveTo>
                  <a:pt x="1027390" y="1915668"/>
                </a:moveTo>
                <a:lnTo>
                  <a:pt x="1024215" y="1917307"/>
                </a:lnTo>
                <a:cubicBezTo>
                  <a:pt x="1022356" y="1917745"/>
                  <a:pt x="1020477" y="1917873"/>
                  <a:pt x="1019225" y="1917958"/>
                </a:cubicBezTo>
                <a:cubicBezTo>
                  <a:pt x="1020814" y="1922837"/>
                  <a:pt x="1022067" y="1922752"/>
                  <a:pt x="1023570" y="1921715"/>
                </a:cubicBezTo>
                <a:lnTo>
                  <a:pt x="1023764" y="1921650"/>
                </a:lnTo>
                <a:close/>
                <a:moveTo>
                  <a:pt x="1024120" y="1863572"/>
                </a:moveTo>
                <a:lnTo>
                  <a:pt x="1023968" y="1863270"/>
                </a:lnTo>
                <a:lnTo>
                  <a:pt x="1022861" y="1864366"/>
                </a:lnTo>
                <a:close/>
                <a:moveTo>
                  <a:pt x="1016068" y="1731354"/>
                </a:moveTo>
                <a:cubicBezTo>
                  <a:pt x="1013410" y="1736138"/>
                  <a:pt x="1008091" y="1736138"/>
                  <a:pt x="1002775" y="1738530"/>
                </a:cubicBezTo>
                <a:cubicBezTo>
                  <a:pt x="1002775" y="1731353"/>
                  <a:pt x="1013410" y="1731353"/>
                  <a:pt x="1016068" y="1731354"/>
                </a:cubicBezTo>
                <a:close/>
                <a:moveTo>
                  <a:pt x="1035319" y="2006626"/>
                </a:moveTo>
                <a:cubicBezTo>
                  <a:pt x="1034982" y="2001660"/>
                  <a:pt x="1032474" y="2001831"/>
                  <a:pt x="1029967" y="2002001"/>
                </a:cubicBezTo>
                <a:cubicBezTo>
                  <a:pt x="1029799" y="1999521"/>
                  <a:pt x="1032306" y="1999351"/>
                  <a:pt x="1032306" y="1999351"/>
                </a:cubicBezTo>
                <a:cubicBezTo>
                  <a:pt x="1029293" y="1992076"/>
                  <a:pt x="1027460" y="2002171"/>
                  <a:pt x="1022281" y="2000032"/>
                </a:cubicBezTo>
                <a:cubicBezTo>
                  <a:pt x="1025126" y="2004824"/>
                  <a:pt x="1017267" y="2000373"/>
                  <a:pt x="1014760" y="2000543"/>
                </a:cubicBezTo>
                <a:cubicBezTo>
                  <a:pt x="1012422" y="2003193"/>
                  <a:pt x="1017604" y="2005335"/>
                  <a:pt x="1012590" y="2005675"/>
                </a:cubicBezTo>
                <a:cubicBezTo>
                  <a:pt x="1012927" y="2010641"/>
                  <a:pt x="1020111" y="2005164"/>
                  <a:pt x="1020449" y="2010130"/>
                </a:cubicBezTo>
                <a:cubicBezTo>
                  <a:pt x="1023124" y="2012439"/>
                  <a:pt x="1022787" y="2007477"/>
                  <a:pt x="1025294" y="2007307"/>
                </a:cubicBezTo>
                <a:cubicBezTo>
                  <a:pt x="1027798" y="2007137"/>
                  <a:pt x="1022955" y="2009959"/>
                  <a:pt x="1025631" y="2012269"/>
                </a:cubicBezTo>
                <a:cubicBezTo>
                  <a:pt x="1025631" y="2012269"/>
                  <a:pt x="1027966" y="2009619"/>
                  <a:pt x="1030473" y="2009449"/>
                </a:cubicBezTo>
                <a:cubicBezTo>
                  <a:pt x="1027966" y="2009619"/>
                  <a:pt x="1027798" y="2007137"/>
                  <a:pt x="1027460" y="2002171"/>
                </a:cubicBezTo>
                <a:cubicBezTo>
                  <a:pt x="1032812" y="2006796"/>
                  <a:pt x="1030473" y="2009449"/>
                  <a:pt x="1035319" y="2006626"/>
                </a:cubicBezTo>
                <a:close/>
                <a:moveTo>
                  <a:pt x="1020484" y="1788217"/>
                </a:moveTo>
                <a:cubicBezTo>
                  <a:pt x="1019978" y="1780772"/>
                  <a:pt x="1015301" y="1786078"/>
                  <a:pt x="1012625" y="1783766"/>
                </a:cubicBezTo>
                <a:cubicBezTo>
                  <a:pt x="1013131" y="1791211"/>
                  <a:pt x="1015301" y="1786078"/>
                  <a:pt x="1020484" y="1788217"/>
                </a:cubicBezTo>
                <a:close/>
                <a:moveTo>
                  <a:pt x="1028993" y="1913023"/>
                </a:moveTo>
                <a:cubicBezTo>
                  <a:pt x="1027737" y="1914267"/>
                  <a:pt x="1027108" y="1912402"/>
                  <a:pt x="1026166" y="1910225"/>
                </a:cubicBezTo>
                <a:lnTo>
                  <a:pt x="1023603" y="1907688"/>
                </a:lnTo>
                <a:lnTo>
                  <a:pt x="1023561" y="1907690"/>
                </a:lnTo>
                <a:lnTo>
                  <a:pt x="1028157" y="1914402"/>
                </a:lnTo>
                <a:close/>
                <a:moveTo>
                  <a:pt x="1016328" y="1722015"/>
                </a:moveTo>
                <a:cubicBezTo>
                  <a:pt x="1016328" y="1724407"/>
                  <a:pt x="1008352" y="1724406"/>
                  <a:pt x="1013670" y="1726798"/>
                </a:cubicBezTo>
                <a:cubicBezTo>
                  <a:pt x="1011010" y="1729189"/>
                  <a:pt x="1005693" y="1724406"/>
                  <a:pt x="1003034" y="1724406"/>
                </a:cubicBezTo>
                <a:cubicBezTo>
                  <a:pt x="1005693" y="1719623"/>
                  <a:pt x="1003034" y="1722015"/>
                  <a:pt x="1003034" y="1717232"/>
                </a:cubicBezTo>
                <a:cubicBezTo>
                  <a:pt x="1005693" y="1722015"/>
                  <a:pt x="1011010" y="1722015"/>
                  <a:pt x="1016328" y="1722015"/>
                </a:cubicBezTo>
                <a:close/>
                <a:moveTo>
                  <a:pt x="1036530" y="1995599"/>
                </a:moveTo>
                <a:lnTo>
                  <a:pt x="1034645" y="1996698"/>
                </a:lnTo>
                <a:lnTo>
                  <a:pt x="1036530" y="1997477"/>
                </a:lnTo>
                <a:close/>
                <a:moveTo>
                  <a:pt x="1032080" y="1922072"/>
                </a:moveTo>
                <a:lnTo>
                  <a:pt x="1028993" y="1917998"/>
                </a:lnTo>
                <a:lnTo>
                  <a:pt x="1028468" y="1920078"/>
                </a:lnTo>
                <a:lnTo>
                  <a:pt x="1029419" y="1919760"/>
                </a:lnTo>
                <a:lnTo>
                  <a:pt x="1028059" y="1921697"/>
                </a:lnTo>
                <a:lnTo>
                  <a:pt x="1027753" y="1922909"/>
                </a:lnTo>
                <a:close/>
                <a:moveTo>
                  <a:pt x="1010348" y="1601905"/>
                </a:moveTo>
                <a:cubicBezTo>
                  <a:pt x="1005334" y="1602246"/>
                  <a:pt x="1005165" y="1599763"/>
                  <a:pt x="997648" y="1600274"/>
                </a:cubicBezTo>
                <a:cubicBezTo>
                  <a:pt x="1000488" y="1605069"/>
                  <a:pt x="1011023" y="1611833"/>
                  <a:pt x="1010348" y="1601905"/>
                </a:cubicBezTo>
                <a:close/>
                <a:moveTo>
                  <a:pt x="1009674" y="1591977"/>
                </a:moveTo>
                <a:cubicBezTo>
                  <a:pt x="1006830" y="1587185"/>
                  <a:pt x="1004322" y="1587355"/>
                  <a:pt x="1003985" y="1582390"/>
                </a:cubicBezTo>
                <a:cubicBezTo>
                  <a:pt x="1001309" y="1580078"/>
                  <a:pt x="1001478" y="1582560"/>
                  <a:pt x="1001815" y="1587525"/>
                </a:cubicBezTo>
                <a:cubicBezTo>
                  <a:pt x="999139" y="1585213"/>
                  <a:pt x="998802" y="1580248"/>
                  <a:pt x="993792" y="1580589"/>
                </a:cubicBezTo>
                <a:cubicBezTo>
                  <a:pt x="992296" y="1595652"/>
                  <a:pt x="981088" y="1578959"/>
                  <a:pt x="979424" y="1591538"/>
                </a:cubicBezTo>
                <a:cubicBezTo>
                  <a:pt x="979424" y="1591538"/>
                  <a:pt x="979255" y="1589058"/>
                  <a:pt x="976748" y="1589228"/>
                </a:cubicBezTo>
                <a:cubicBezTo>
                  <a:pt x="976579" y="1586746"/>
                  <a:pt x="981762" y="1588888"/>
                  <a:pt x="978749" y="1581610"/>
                </a:cubicBezTo>
                <a:cubicBezTo>
                  <a:pt x="976244" y="1581780"/>
                  <a:pt x="975870" y="1585546"/>
                  <a:pt x="975120" y="1588403"/>
                </a:cubicBezTo>
                <a:lnTo>
                  <a:pt x="973427" y="1591391"/>
                </a:lnTo>
                <a:lnTo>
                  <a:pt x="969230" y="1589739"/>
                </a:lnTo>
                <a:cubicBezTo>
                  <a:pt x="971236" y="1591473"/>
                  <a:pt x="972521" y="1591853"/>
                  <a:pt x="973397" y="1591442"/>
                </a:cubicBezTo>
                <a:lnTo>
                  <a:pt x="973427" y="1591391"/>
                </a:lnTo>
                <a:lnTo>
                  <a:pt x="977841" y="1593128"/>
                </a:lnTo>
                <a:cubicBezTo>
                  <a:pt x="986967" y="1593677"/>
                  <a:pt x="997431" y="1587823"/>
                  <a:pt x="1007335" y="1594630"/>
                </a:cubicBezTo>
                <a:cubicBezTo>
                  <a:pt x="1007167" y="1592147"/>
                  <a:pt x="1009674" y="1591977"/>
                  <a:pt x="1009674" y="1591977"/>
                </a:cubicBezTo>
                <a:close/>
                <a:moveTo>
                  <a:pt x="1036531" y="1985165"/>
                </a:moveTo>
                <a:lnTo>
                  <a:pt x="1035130" y="1986226"/>
                </a:lnTo>
                <a:lnTo>
                  <a:pt x="1036531" y="1985359"/>
                </a:lnTo>
                <a:close/>
                <a:moveTo>
                  <a:pt x="1014041" y="1647179"/>
                </a:moveTo>
                <a:cubicBezTo>
                  <a:pt x="1008723" y="1642397"/>
                  <a:pt x="1006064" y="1644788"/>
                  <a:pt x="1000748" y="1640006"/>
                </a:cubicBezTo>
                <a:cubicBezTo>
                  <a:pt x="1000748" y="1640006"/>
                  <a:pt x="1000748" y="1640006"/>
                  <a:pt x="1000748" y="1637615"/>
                </a:cubicBezTo>
                <a:cubicBezTo>
                  <a:pt x="1000748" y="1640006"/>
                  <a:pt x="1014041" y="1640006"/>
                  <a:pt x="1014041" y="1647179"/>
                </a:cubicBezTo>
                <a:close/>
                <a:moveTo>
                  <a:pt x="1031182" y="1887894"/>
                </a:moveTo>
                <a:lnTo>
                  <a:pt x="1030112" y="1887486"/>
                </a:lnTo>
                <a:lnTo>
                  <a:pt x="1029076" y="1887488"/>
                </a:lnTo>
                <a:lnTo>
                  <a:pt x="1028993" y="1888148"/>
                </a:lnTo>
                <a:lnTo>
                  <a:pt x="1029341" y="1888364"/>
                </a:lnTo>
                <a:close/>
                <a:moveTo>
                  <a:pt x="1017937" y="1672667"/>
                </a:moveTo>
                <a:lnTo>
                  <a:pt x="1014082" y="1671390"/>
                </a:lnTo>
                <a:lnTo>
                  <a:pt x="1015433" y="1670175"/>
                </a:lnTo>
                <a:lnTo>
                  <a:pt x="1013078" y="1671055"/>
                </a:lnTo>
                <a:lnTo>
                  <a:pt x="1010427" y="1670175"/>
                </a:lnTo>
                <a:cubicBezTo>
                  <a:pt x="1011679" y="1671421"/>
                  <a:pt x="1012304" y="1671421"/>
                  <a:pt x="1012930" y="1671108"/>
                </a:cubicBezTo>
                <a:lnTo>
                  <a:pt x="1013078" y="1671055"/>
                </a:lnTo>
                <a:lnTo>
                  <a:pt x="1014082" y="1671390"/>
                </a:lnTo>
                <a:lnTo>
                  <a:pt x="1011611" y="1673608"/>
                </a:lnTo>
                <a:lnTo>
                  <a:pt x="1014050" y="1673727"/>
                </a:lnTo>
                <a:lnTo>
                  <a:pt x="1017937" y="1674162"/>
                </a:lnTo>
                <a:close/>
                <a:moveTo>
                  <a:pt x="1013796" y="1607664"/>
                </a:moveTo>
                <a:lnTo>
                  <a:pt x="1013193" y="1606698"/>
                </a:lnTo>
                <a:lnTo>
                  <a:pt x="1011968" y="1607241"/>
                </a:lnTo>
                <a:close/>
                <a:moveTo>
                  <a:pt x="1018826" y="1662866"/>
                </a:moveTo>
                <a:lnTo>
                  <a:pt x="1015830" y="1659240"/>
                </a:lnTo>
                <a:cubicBezTo>
                  <a:pt x="1013350" y="1659241"/>
                  <a:pt x="1013349" y="1661781"/>
                  <a:pt x="1008387" y="1661782"/>
                </a:cubicBezTo>
                <a:cubicBezTo>
                  <a:pt x="1006527" y="1661782"/>
                  <a:pt x="1001876" y="1660352"/>
                  <a:pt x="999667" y="1662853"/>
                </a:cubicBezTo>
                <a:lnTo>
                  <a:pt x="998998" y="1665089"/>
                </a:lnTo>
                <a:lnTo>
                  <a:pt x="1007626" y="1664121"/>
                </a:lnTo>
                <a:lnTo>
                  <a:pt x="1008387" y="1661782"/>
                </a:lnTo>
                <a:lnTo>
                  <a:pt x="1009145" y="1663951"/>
                </a:lnTo>
                <a:lnTo>
                  <a:pt x="1009175" y="1663948"/>
                </a:lnTo>
                <a:close/>
                <a:moveTo>
                  <a:pt x="1036081" y="1914319"/>
                </a:moveTo>
                <a:lnTo>
                  <a:pt x="1034018" y="1913024"/>
                </a:lnTo>
                <a:lnTo>
                  <a:pt x="1034689" y="1914414"/>
                </a:lnTo>
                <a:close/>
                <a:moveTo>
                  <a:pt x="1042334" y="1998669"/>
                </a:moveTo>
                <a:cubicBezTo>
                  <a:pt x="1039828" y="1998840"/>
                  <a:pt x="1039828" y="1998840"/>
                  <a:pt x="1039490" y="1993875"/>
                </a:cubicBezTo>
                <a:lnTo>
                  <a:pt x="1038957" y="1994185"/>
                </a:lnTo>
                <a:lnTo>
                  <a:pt x="1039043" y="1995116"/>
                </a:lnTo>
                <a:lnTo>
                  <a:pt x="1036619" y="1997513"/>
                </a:lnTo>
                <a:lnTo>
                  <a:pt x="1039828" y="1998840"/>
                </a:lnTo>
                <a:cubicBezTo>
                  <a:pt x="1039828" y="1998840"/>
                  <a:pt x="1037826" y="2006455"/>
                  <a:pt x="1042671" y="2003632"/>
                </a:cubicBezTo>
                <a:cubicBezTo>
                  <a:pt x="1042334" y="1998669"/>
                  <a:pt x="1042334" y="1998669"/>
                  <a:pt x="1042334" y="1998669"/>
                </a:cubicBezTo>
                <a:close/>
                <a:moveTo>
                  <a:pt x="1035179" y="1872464"/>
                </a:moveTo>
                <a:lnTo>
                  <a:pt x="1034835" y="1871854"/>
                </a:lnTo>
                <a:lnTo>
                  <a:pt x="1034103" y="1872337"/>
                </a:lnTo>
                <a:close/>
                <a:moveTo>
                  <a:pt x="1037263" y="1890226"/>
                </a:moveTo>
                <a:lnTo>
                  <a:pt x="1037178" y="1890176"/>
                </a:lnTo>
                <a:lnTo>
                  <a:pt x="1036954" y="1890090"/>
                </a:lnTo>
                <a:lnTo>
                  <a:pt x="1037208" y="1890270"/>
                </a:lnTo>
                <a:close/>
                <a:moveTo>
                  <a:pt x="1016352" y="1579056"/>
                </a:moveTo>
                <a:cubicBezTo>
                  <a:pt x="1013676" y="1576746"/>
                  <a:pt x="1010832" y="1571951"/>
                  <a:pt x="1008662" y="1577086"/>
                </a:cubicBezTo>
                <a:cubicBezTo>
                  <a:pt x="1008999" y="1582049"/>
                  <a:pt x="1013845" y="1579226"/>
                  <a:pt x="1016352" y="1579056"/>
                </a:cubicBezTo>
                <a:close/>
                <a:moveTo>
                  <a:pt x="1035081" y="1834022"/>
                </a:moveTo>
                <a:lnTo>
                  <a:pt x="1032589" y="1832993"/>
                </a:lnTo>
                <a:cubicBezTo>
                  <a:pt x="1031883" y="1831542"/>
                  <a:pt x="1031761" y="1829754"/>
                  <a:pt x="1032971" y="1829672"/>
                </a:cubicBezTo>
                <a:close/>
                <a:moveTo>
                  <a:pt x="1028394" y="1733956"/>
                </a:moveTo>
                <a:cubicBezTo>
                  <a:pt x="1025977" y="1733956"/>
                  <a:pt x="1023560" y="1738739"/>
                  <a:pt x="1021143" y="1736348"/>
                </a:cubicBezTo>
                <a:cubicBezTo>
                  <a:pt x="1021143" y="1733956"/>
                  <a:pt x="1021143" y="1729173"/>
                  <a:pt x="1016309" y="1731564"/>
                </a:cubicBezTo>
                <a:cubicBezTo>
                  <a:pt x="1016309" y="1729173"/>
                  <a:pt x="1016309" y="1724390"/>
                  <a:pt x="1018726" y="1721999"/>
                </a:cubicBezTo>
                <a:cubicBezTo>
                  <a:pt x="1018726" y="1724390"/>
                  <a:pt x="1021143" y="1724390"/>
                  <a:pt x="1023560" y="1721999"/>
                </a:cubicBezTo>
                <a:cubicBezTo>
                  <a:pt x="1018726" y="1729173"/>
                  <a:pt x="1021143" y="1733956"/>
                  <a:pt x="1028394" y="1733956"/>
                </a:cubicBezTo>
                <a:close/>
                <a:moveTo>
                  <a:pt x="1053443" y="2095429"/>
                </a:moveTo>
                <a:cubicBezTo>
                  <a:pt x="1046377" y="2098416"/>
                  <a:pt x="1046924" y="2070814"/>
                  <a:pt x="1047093" y="2073309"/>
                </a:cubicBezTo>
                <a:cubicBezTo>
                  <a:pt x="1050013" y="2080628"/>
                  <a:pt x="1050690" y="2090605"/>
                  <a:pt x="1053443" y="2095429"/>
                </a:cubicBezTo>
                <a:close/>
                <a:moveTo>
                  <a:pt x="1035706" y="1834280"/>
                </a:moveTo>
                <a:lnTo>
                  <a:pt x="1035297" y="1834463"/>
                </a:lnTo>
                <a:lnTo>
                  <a:pt x="1035081" y="1834022"/>
                </a:lnTo>
                <a:close/>
                <a:moveTo>
                  <a:pt x="1042288" y="1923871"/>
                </a:moveTo>
                <a:lnTo>
                  <a:pt x="1041384" y="1921844"/>
                </a:lnTo>
                <a:lnTo>
                  <a:pt x="1040379" y="1921015"/>
                </a:lnTo>
                <a:lnTo>
                  <a:pt x="1041084" y="1921171"/>
                </a:lnTo>
                <a:lnTo>
                  <a:pt x="1040804" y="1920544"/>
                </a:lnTo>
                <a:cubicBezTo>
                  <a:pt x="1040157" y="1920276"/>
                  <a:pt x="1039531" y="1920319"/>
                  <a:pt x="1039447" y="1919079"/>
                </a:cubicBezTo>
                <a:lnTo>
                  <a:pt x="1041196" y="1917531"/>
                </a:lnTo>
                <a:lnTo>
                  <a:pt x="1037895" y="1915458"/>
                </a:lnTo>
                <a:lnTo>
                  <a:pt x="1035638" y="1916377"/>
                </a:lnTo>
                <a:lnTo>
                  <a:pt x="1037472" y="1920175"/>
                </a:lnTo>
                <a:lnTo>
                  <a:pt x="1038759" y="1924506"/>
                </a:lnTo>
                <a:lnTo>
                  <a:pt x="1040786" y="1924908"/>
                </a:lnTo>
                <a:cubicBezTo>
                  <a:pt x="1041788" y="1925774"/>
                  <a:pt x="1042456" y="1926352"/>
                  <a:pt x="1042288" y="1923871"/>
                </a:cubicBezTo>
                <a:close/>
                <a:moveTo>
                  <a:pt x="1038603" y="1841272"/>
                </a:moveTo>
                <a:cubicBezTo>
                  <a:pt x="1036192" y="1841437"/>
                  <a:pt x="1028793" y="1839543"/>
                  <a:pt x="1030880" y="1834608"/>
                </a:cubicBezTo>
                <a:cubicBezTo>
                  <a:pt x="1030961" y="1835800"/>
                  <a:pt x="1032166" y="1835718"/>
                  <a:pt x="1033352" y="1835337"/>
                </a:cubicBezTo>
                <a:lnTo>
                  <a:pt x="1035297" y="1834463"/>
                </a:lnTo>
                <a:close/>
                <a:moveTo>
                  <a:pt x="1014638" y="1482019"/>
                </a:moveTo>
                <a:lnTo>
                  <a:pt x="1013657" y="1481382"/>
                </a:lnTo>
                <a:lnTo>
                  <a:pt x="1012281" y="1482092"/>
                </a:lnTo>
                <a:close/>
                <a:moveTo>
                  <a:pt x="1031617" y="1720551"/>
                </a:moveTo>
                <a:lnTo>
                  <a:pt x="1031141" y="1720935"/>
                </a:lnTo>
                <a:lnTo>
                  <a:pt x="1031506" y="1721476"/>
                </a:lnTo>
                <a:close/>
                <a:moveTo>
                  <a:pt x="1054060" y="2033177"/>
                </a:moveTo>
                <a:cubicBezTo>
                  <a:pt x="1050440" y="2033423"/>
                  <a:pt x="1048638" y="2040287"/>
                  <a:pt x="1045723" y="2040822"/>
                </a:cubicBezTo>
                <a:cubicBezTo>
                  <a:pt x="1044750" y="2041000"/>
                  <a:pt x="1043652" y="2040475"/>
                  <a:pt x="1042325" y="2038768"/>
                </a:cubicBezTo>
                <a:cubicBezTo>
                  <a:pt x="1047147" y="2038440"/>
                  <a:pt x="1049396" y="2035891"/>
                  <a:pt x="1046661" y="2031282"/>
                </a:cubicBezTo>
                <a:cubicBezTo>
                  <a:pt x="1049396" y="2035891"/>
                  <a:pt x="1051487" y="2030954"/>
                  <a:pt x="1054060" y="2033177"/>
                </a:cubicBezTo>
                <a:close/>
                <a:moveTo>
                  <a:pt x="1032494" y="1675790"/>
                </a:moveTo>
                <a:lnTo>
                  <a:pt x="1028422" y="1674783"/>
                </a:lnTo>
                <a:lnTo>
                  <a:pt x="1027664" y="1674221"/>
                </a:lnTo>
                <a:lnTo>
                  <a:pt x="1027479" y="1675229"/>
                </a:lnTo>
                <a:close/>
                <a:moveTo>
                  <a:pt x="1068031" y="2184527"/>
                </a:moveTo>
                <a:cubicBezTo>
                  <a:pt x="1068031" y="2186918"/>
                  <a:pt x="1063199" y="2184527"/>
                  <a:pt x="1060781" y="2186918"/>
                </a:cubicBezTo>
                <a:cubicBezTo>
                  <a:pt x="1060781" y="2183331"/>
                  <a:pt x="1061989" y="2182136"/>
                  <a:pt x="1063500" y="2182136"/>
                </a:cubicBezTo>
                <a:cubicBezTo>
                  <a:pt x="1065011" y="2182136"/>
                  <a:pt x="1066823" y="2183331"/>
                  <a:pt x="1068031" y="2184527"/>
                </a:cubicBezTo>
                <a:close/>
                <a:moveTo>
                  <a:pt x="1059368" y="2040006"/>
                </a:moveTo>
                <a:cubicBezTo>
                  <a:pt x="1058163" y="2040088"/>
                  <a:pt x="1056393" y="2040807"/>
                  <a:pt x="1054905" y="2041208"/>
                </a:cubicBezTo>
                <a:cubicBezTo>
                  <a:pt x="1053418" y="2041609"/>
                  <a:pt x="1052212" y="2041690"/>
                  <a:pt x="1052131" y="2040497"/>
                </a:cubicBezTo>
                <a:cubicBezTo>
                  <a:pt x="1056791" y="2037784"/>
                  <a:pt x="1058882" y="2032848"/>
                  <a:pt x="1059368" y="2040006"/>
                </a:cubicBezTo>
                <a:close/>
                <a:moveTo>
                  <a:pt x="1051091" y="1902554"/>
                </a:moveTo>
                <a:lnTo>
                  <a:pt x="1047707" y="1901687"/>
                </a:lnTo>
                <a:cubicBezTo>
                  <a:pt x="1045200" y="1901857"/>
                  <a:pt x="1043277" y="1901364"/>
                  <a:pt x="1045447" y="1896230"/>
                </a:cubicBezTo>
                <a:cubicBezTo>
                  <a:pt x="1042940" y="1896400"/>
                  <a:pt x="1040602" y="1899053"/>
                  <a:pt x="1040770" y="1901533"/>
                </a:cubicBezTo>
                <a:lnTo>
                  <a:pt x="1041074" y="1906009"/>
                </a:lnTo>
                <a:lnTo>
                  <a:pt x="1042321" y="1906528"/>
                </a:lnTo>
                <a:close/>
                <a:moveTo>
                  <a:pt x="1023429" y="1492901"/>
                </a:moveTo>
                <a:lnTo>
                  <a:pt x="1022984" y="1491339"/>
                </a:lnTo>
                <a:lnTo>
                  <a:pt x="1021513" y="1492676"/>
                </a:lnTo>
                <a:close/>
                <a:moveTo>
                  <a:pt x="1041446" y="1749290"/>
                </a:moveTo>
                <a:cubicBezTo>
                  <a:pt x="1038788" y="1751681"/>
                  <a:pt x="1038788" y="1758854"/>
                  <a:pt x="1036129" y="1763638"/>
                </a:cubicBezTo>
                <a:cubicBezTo>
                  <a:pt x="1036129" y="1761247"/>
                  <a:pt x="1033471" y="1758854"/>
                  <a:pt x="1028153" y="1761248"/>
                </a:cubicBezTo>
                <a:cubicBezTo>
                  <a:pt x="1033471" y="1756463"/>
                  <a:pt x="1038788" y="1756463"/>
                  <a:pt x="1041446" y="1749290"/>
                </a:cubicBezTo>
                <a:close/>
                <a:moveTo>
                  <a:pt x="1024760" y="1497464"/>
                </a:moveTo>
                <a:lnTo>
                  <a:pt x="1024638" y="1497149"/>
                </a:lnTo>
                <a:lnTo>
                  <a:pt x="1023455" y="1492993"/>
                </a:lnTo>
                <a:lnTo>
                  <a:pt x="1020367" y="1493718"/>
                </a:lnTo>
                <a:lnTo>
                  <a:pt x="1015432" y="1498204"/>
                </a:lnTo>
                <a:close/>
                <a:moveTo>
                  <a:pt x="1068658" y="2126864"/>
                </a:moveTo>
                <a:cubicBezTo>
                  <a:pt x="1065681" y="2122271"/>
                  <a:pt x="1060700" y="2127404"/>
                  <a:pt x="1058047" y="2127584"/>
                </a:cubicBezTo>
                <a:cubicBezTo>
                  <a:pt x="1057884" y="2125198"/>
                  <a:pt x="1057722" y="2122812"/>
                  <a:pt x="1057722" y="2122812"/>
                </a:cubicBezTo>
                <a:cubicBezTo>
                  <a:pt x="1060538" y="2125018"/>
                  <a:pt x="1070825" y="2119525"/>
                  <a:pt x="1068658" y="2126864"/>
                </a:cubicBezTo>
                <a:close/>
                <a:moveTo>
                  <a:pt x="1055568" y="1900600"/>
                </a:moveTo>
                <a:lnTo>
                  <a:pt x="1054848" y="1900274"/>
                </a:lnTo>
                <a:lnTo>
                  <a:pt x="1054481" y="1901046"/>
                </a:lnTo>
                <a:close/>
                <a:moveTo>
                  <a:pt x="1051138" y="1829748"/>
                </a:moveTo>
                <a:cubicBezTo>
                  <a:pt x="1051562" y="1830356"/>
                  <a:pt x="1051633" y="1831400"/>
                  <a:pt x="1051076" y="1833236"/>
                </a:cubicBezTo>
                <a:cubicBezTo>
                  <a:pt x="1048362" y="1833420"/>
                  <a:pt x="1042615" y="1829014"/>
                  <a:pt x="1045166" y="1826445"/>
                </a:cubicBezTo>
                <a:cubicBezTo>
                  <a:pt x="1045410" y="1830025"/>
                  <a:pt x="1049865" y="1827924"/>
                  <a:pt x="1051138" y="1829748"/>
                </a:cubicBezTo>
                <a:close/>
                <a:moveTo>
                  <a:pt x="1041243" y="1669632"/>
                </a:moveTo>
                <a:lnTo>
                  <a:pt x="1041045" y="1669626"/>
                </a:lnTo>
                <a:lnTo>
                  <a:pt x="1041003" y="1669785"/>
                </a:lnTo>
                <a:close/>
                <a:moveTo>
                  <a:pt x="1036911" y="1585142"/>
                </a:moveTo>
                <a:cubicBezTo>
                  <a:pt x="1031728" y="1583000"/>
                  <a:pt x="1029390" y="1585653"/>
                  <a:pt x="1024376" y="1585993"/>
                </a:cubicBezTo>
                <a:lnTo>
                  <a:pt x="1027814" y="1587732"/>
                </a:lnTo>
                <a:lnTo>
                  <a:pt x="1028542" y="1587395"/>
                </a:lnTo>
                <a:lnTo>
                  <a:pt x="1028117" y="1587885"/>
                </a:lnTo>
                <a:lnTo>
                  <a:pt x="1030896" y="1589290"/>
                </a:lnTo>
                <a:cubicBezTo>
                  <a:pt x="1034030" y="1589076"/>
                  <a:pt x="1037079" y="1587623"/>
                  <a:pt x="1036911" y="1585142"/>
                </a:cubicBezTo>
                <a:close/>
                <a:moveTo>
                  <a:pt x="1060404" y="1925530"/>
                </a:moveTo>
                <a:lnTo>
                  <a:pt x="1055110" y="1926344"/>
                </a:lnTo>
                <a:lnTo>
                  <a:pt x="1055179" y="1926755"/>
                </a:lnTo>
                <a:lnTo>
                  <a:pt x="1055649" y="1926860"/>
                </a:lnTo>
                <a:lnTo>
                  <a:pt x="1059922" y="1925865"/>
                </a:lnTo>
                <a:close/>
                <a:moveTo>
                  <a:pt x="1044631" y="1672108"/>
                </a:moveTo>
                <a:lnTo>
                  <a:pt x="1041632" y="1671679"/>
                </a:lnTo>
                <a:cubicBezTo>
                  <a:pt x="1040373" y="1670416"/>
                  <a:pt x="1039744" y="1669785"/>
                  <a:pt x="1041003" y="1674833"/>
                </a:cubicBezTo>
                <a:cubicBezTo>
                  <a:pt x="1038485" y="1674834"/>
                  <a:pt x="1035966" y="1667261"/>
                  <a:pt x="1035966" y="1664737"/>
                </a:cubicBezTo>
                <a:lnTo>
                  <a:pt x="1035965" y="1664624"/>
                </a:lnTo>
                <a:lnTo>
                  <a:pt x="1035659" y="1663960"/>
                </a:lnTo>
                <a:lnTo>
                  <a:pt x="1035248" y="1663723"/>
                </a:lnTo>
                <a:lnTo>
                  <a:pt x="1035675" y="1664322"/>
                </a:lnTo>
                <a:cubicBezTo>
                  <a:pt x="1034434" y="1664957"/>
                  <a:pt x="1032884" y="1665593"/>
                  <a:pt x="1031178" y="1666029"/>
                </a:cubicBezTo>
                <a:lnTo>
                  <a:pt x="1030469" y="1666097"/>
                </a:lnTo>
                <a:lnTo>
                  <a:pt x="1030570" y="1671771"/>
                </a:lnTo>
                <a:lnTo>
                  <a:pt x="1031814" y="1673188"/>
                </a:lnTo>
                <a:lnTo>
                  <a:pt x="1031935" y="1673064"/>
                </a:lnTo>
                <a:cubicBezTo>
                  <a:pt x="1032502" y="1671046"/>
                  <a:pt x="1032048" y="1667011"/>
                  <a:pt x="1035673" y="1667011"/>
                </a:cubicBezTo>
                <a:cubicBezTo>
                  <a:pt x="1035674" y="1669402"/>
                  <a:pt x="1035674" y="1669402"/>
                  <a:pt x="1035674" y="1669402"/>
                </a:cubicBezTo>
                <a:lnTo>
                  <a:pt x="1035674" y="1676145"/>
                </a:lnTo>
                <a:lnTo>
                  <a:pt x="1040442" y="1676679"/>
                </a:lnTo>
                <a:cubicBezTo>
                  <a:pt x="1040185" y="1672901"/>
                  <a:pt x="1042698" y="1672730"/>
                  <a:pt x="1044583" y="1672602"/>
                </a:cubicBezTo>
                <a:close/>
                <a:moveTo>
                  <a:pt x="1051830" y="1775412"/>
                </a:moveTo>
                <a:lnTo>
                  <a:pt x="1049701" y="1773455"/>
                </a:lnTo>
                <a:cubicBezTo>
                  <a:pt x="1048342" y="1771989"/>
                  <a:pt x="1047047" y="1771454"/>
                  <a:pt x="1044709" y="1774107"/>
                </a:cubicBezTo>
                <a:cubicBezTo>
                  <a:pt x="1047300" y="1775176"/>
                  <a:pt x="1047427" y="1777038"/>
                  <a:pt x="1047511" y="1778279"/>
                </a:cubicBezTo>
                <a:lnTo>
                  <a:pt x="1047876" y="1778343"/>
                </a:lnTo>
                <a:close/>
                <a:moveTo>
                  <a:pt x="1061799" y="1918045"/>
                </a:moveTo>
                <a:lnTo>
                  <a:pt x="1061655" y="1917998"/>
                </a:lnTo>
                <a:lnTo>
                  <a:pt x="1061753" y="1918101"/>
                </a:lnTo>
                <a:close/>
                <a:moveTo>
                  <a:pt x="1040599" y="1602345"/>
                </a:moveTo>
                <a:cubicBezTo>
                  <a:pt x="1034910" y="1592758"/>
                  <a:pt x="1027557" y="1595751"/>
                  <a:pt x="1022711" y="1598572"/>
                </a:cubicBezTo>
                <a:cubicBezTo>
                  <a:pt x="1019530" y="1588814"/>
                  <a:pt x="1012518" y="1596772"/>
                  <a:pt x="1013024" y="1604218"/>
                </a:cubicBezTo>
                <a:cubicBezTo>
                  <a:pt x="1015531" y="1604048"/>
                  <a:pt x="1015025" y="1596602"/>
                  <a:pt x="1022711" y="1598572"/>
                </a:cubicBezTo>
                <a:cubicBezTo>
                  <a:pt x="1025555" y="1603367"/>
                  <a:pt x="1020878" y="1608670"/>
                  <a:pt x="1023554" y="1610982"/>
                </a:cubicBezTo>
                <a:cubicBezTo>
                  <a:pt x="1026061" y="1610812"/>
                  <a:pt x="1025724" y="1605846"/>
                  <a:pt x="1025387" y="1600884"/>
                </a:cubicBezTo>
                <a:cubicBezTo>
                  <a:pt x="1027894" y="1600713"/>
                  <a:pt x="1027894" y="1600713"/>
                  <a:pt x="1027894" y="1600713"/>
                </a:cubicBezTo>
                <a:cubicBezTo>
                  <a:pt x="1030570" y="1603026"/>
                  <a:pt x="1028062" y="1603196"/>
                  <a:pt x="1028231" y="1605676"/>
                </a:cubicBezTo>
                <a:cubicBezTo>
                  <a:pt x="1030739" y="1605505"/>
                  <a:pt x="1030402" y="1600543"/>
                  <a:pt x="1033077" y="1602855"/>
                </a:cubicBezTo>
                <a:cubicBezTo>
                  <a:pt x="1032908" y="1600373"/>
                  <a:pt x="1030570" y="1603026"/>
                  <a:pt x="1030402" y="1600543"/>
                </a:cubicBezTo>
                <a:cubicBezTo>
                  <a:pt x="1032571" y="1595410"/>
                  <a:pt x="1035753" y="1605165"/>
                  <a:pt x="1040599" y="1602345"/>
                </a:cubicBezTo>
                <a:close/>
                <a:moveTo>
                  <a:pt x="1074073" y="2075121"/>
                </a:moveTo>
                <a:lnTo>
                  <a:pt x="1069416" y="2076400"/>
                </a:lnTo>
                <a:lnTo>
                  <a:pt x="1071664" y="2077597"/>
                </a:lnTo>
                <a:cubicBezTo>
                  <a:pt x="1071823" y="2078710"/>
                  <a:pt x="1071407" y="2079937"/>
                  <a:pt x="1070163" y="2081220"/>
                </a:cubicBezTo>
                <a:lnTo>
                  <a:pt x="1067514" y="2076923"/>
                </a:lnTo>
                <a:lnTo>
                  <a:pt x="1063199" y="2078109"/>
                </a:lnTo>
                <a:lnTo>
                  <a:pt x="1065894" y="2075147"/>
                </a:lnTo>
                <a:lnTo>
                  <a:pt x="1061557" y="2072217"/>
                </a:lnTo>
                <a:lnTo>
                  <a:pt x="1066275" y="2074728"/>
                </a:lnTo>
                <a:lnTo>
                  <a:pt x="1067618" y="2073253"/>
                </a:lnTo>
                <a:cubicBezTo>
                  <a:pt x="1069995" y="2072880"/>
                  <a:pt x="1072714" y="2073626"/>
                  <a:pt x="1074073" y="2075121"/>
                </a:cubicBezTo>
                <a:close/>
                <a:moveTo>
                  <a:pt x="1033375" y="1475542"/>
                </a:moveTo>
                <a:cubicBezTo>
                  <a:pt x="1034584" y="1471791"/>
                  <a:pt x="1033376" y="1471166"/>
                  <a:pt x="1032167" y="1470541"/>
                </a:cubicBezTo>
                <a:lnTo>
                  <a:pt x="1031893" y="1469409"/>
                </a:lnTo>
                <a:lnTo>
                  <a:pt x="1023974" y="1468833"/>
                </a:lnTo>
                <a:cubicBezTo>
                  <a:pt x="1026734" y="1472385"/>
                  <a:pt x="1025022" y="1474995"/>
                  <a:pt x="1022014" y="1477069"/>
                </a:cubicBezTo>
                <a:lnTo>
                  <a:pt x="1018402" y="1478933"/>
                </a:lnTo>
                <a:lnTo>
                  <a:pt x="1018797" y="1479540"/>
                </a:lnTo>
                <a:lnTo>
                  <a:pt x="1020888" y="1478585"/>
                </a:lnTo>
                <a:cubicBezTo>
                  <a:pt x="1022197" y="1477390"/>
                  <a:pt x="1023507" y="1476194"/>
                  <a:pt x="1026125" y="1476194"/>
                </a:cubicBezTo>
                <a:lnTo>
                  <a:pt x="1026124" y="1476901"/>
                </a:lnTo>
                <a:lnTo>
                  <a:pt x="1026987" y="1476108"/>
                </a:lnTo>
                <a:lnTo>
                  <a:pt x="1029098" y="1478826"/>
                </a:lnTo>
                <a:lnTo>
                  <a:pt x="1028542" y="1478041"/>
                </a:lnTo>
                <a:cubicBezTo>
                  <a:pt x="1028542" y="1473042"/>
                  <a:pt x="1030958" y="1478041"/>
                  <a:pt x="1033375" y="1475542"/>
                </a:cubicBezTo>
                <a:close/>
                <a:moveTo>
                  <a:pt x="1046316" y="1662568"/>
                </a:moveTo>
                <a:lnTo>
                  <a:pt x="1043449" y="1662376"/>
                </a:lnTo>
                <a:lnTo>
                  <a:pt x="1043521" y="1662213"/>
                </a:lnTo>
                <a:cubicBezTo>
                  <a:pt x="1043521" y="1662213"/>
                  <a:pt x="1041003" y="1662213"/>
                  <a:pt x="1041003" y="1662213"/>
                </a:cubicBezTo>
                <a:lnTo>
                  <a:pt x="1043449" y="1662376"/>
                </a:lnTo>
                <a:lnTo>
                  <a:pt x="1042262" y="1665052"/>
                </a:lnTo>
                <a:lnTo>
                  <a:pt x="1041435" y="1668161"/>
                </a:lnTo>
                <a:lnTo>
                  <a:pt x="1042205" y="1669018"/>
                </a:lnTo>
                <a:lnTo>
                  <a:pt x="1044466" y="1667576"/>
                </a:lnTo>
                <a:cubicBezTo>
                  <a:pt x="1045411" y="1667261"/>
                  <a:pt x="1046041" y="1667261"/>
                  <a:pt x="1046041" y="1667261"/>
                </a:cubicBezTo>
                <a:lnTo>
                  <a:pt x="1046393" y="1667827"/>
                </a:lnTo>
                <a:lnTo>
                  <a:pt x="1046181" y="1667234"/>
                </a:lnTo>
                <a:lnTo>
                  <a:pt x="1046041" y="1667261"/>
                </a:lnTo>
                <a:lnTo>
                  <a:pt x="1046061" y="1666902"/>
                </a:lnTo>
                <a:lnTo>
                  <a:pt x="1045865" y="1666352"/>
                </a:lnTo>
                <a:cubicBezTo>
                  <a:pt x="1045251" y="1665492"/>
                  <a:pt x="1044307" y="1664894"/>
                  <a:pt x="1042796" y="1664894"/>
                </a:cubicBezTo>
                <a:lnTo>
                  <a:pt x="1046179" y="1664894"/>
                </a:lnTo>
                <a:close/>
                <a:moveTo>
                  <a:pt x="1050977" y="1719611"/>
                </a:moveTo>
                <a:lnTo>
                  <a:pt x="1050241" y="1717425"/>
                </a:lnTo>
                <a:lnTo>
                  <a:pt x="1050198" y="1717487"/>
                </a:lnTo>
                <a:cubicBezTo>
                  <a:pt x="1050002" y="1717176"/>
                  <a:pt x="1049688" y="1716243"/>
                  <a:pt x="1049060" y="1714377"/>
                </a:cubicBezTo>
                <a:cubicBezTo>
                  <a:pt x="1044036" y="1716866"/>
                  <a:pt x="1049060" y="1721840"/>
                  <a:pt x="1041522" y="1721839"/>
                </a:cubicBezTo>
                <a:cubicBezTo>
                  <a:pt x="1046548" y="1711889"/>
                  <a:pt x="1036498" y="1719351"/>
                  <a:pt x="1039010" y="1711889"/>
                </a:cubicBezTo>
                <a:cubicBezTo>
                  <a:pt x="1037754" y="1714377"/>
                  <a:pt x="1036497" y="1714999"/>
                  <a:pt x="1035241" y="1715310"/>
                </a:cubicBezTo>
                <a:lnTo>
                  <a:pt x="1034136" y="1715766"/>
                </a:lnTo>
                <a:lnTo>
                  <a:pt x="1034987" y="1717617"/>
                </a:lnTo>
                <a:lnTo>
                  <a:pt x="1039042" y="1716502"/>
                </a:lnTo>
                <a:cubicBezTo>
                  <a:pt x="1041555" y="1718988"/>
                  <a:pt x="1041555" y="1718988"/>
                  <a:pt x="1039043" y="1723964"/>
                </a:cubicBezTo>
                <a:cubicBezTo>
                  <a:pt x="1044067" y="1723965"/>
                  <a:pt x="1046580" y="1718988"/>
                  <a:pt x="1049093" y="1721477"/>
                </a:cubicBezTo>
                <a:cubicBezTo>
                  <a:pt x="1051605" y="1721476"/>
                  <a:pt x="1051605" y="1720854"/>
                  <a:pt x="1050977" y="1719611"/>
                </a:cubicBezTo>
                <a:close/>
                <a:moveTo>
                  <a:pt x="1061645" y="1875182"/>
                </a:moveTo>
                <a:cubicBezTo>
                  <a:pt x="1056971" y="1880488"/>
                  <a:pt x="1059142" y="1875352"/>
                  <a:pt x="1053959" y="1873213"/>
                </a:cubicBezTo>
                <a:lnTo>
                  <a:pt x="1052367" y="1875962"/>
                </a:lnTo>
                <a:lnTo>
                  <a:pt x="1061256" y="1878126"/>
                </a:lnTo>
                <a:close/>
                <a:moveTo>
                  <a:pt x="1035675" y="1485724"/>
                </a:moveTo>
                <a:lnTo>
                  <a:pt x="1029604" y="1486839"/>
                </a:lnTo>
                <a:lnTo>
                  <a:pt x="1028873" y="1488102"/>
                </a:lnTo>
                <a:lnTo>
                  <a:pt x="1035285" y="1485998"/>
                </a:lnTo>
                <a:close/>
                <a:moveTo>
                  <a:pt x="1054118" y="1733916"/>
                </a:moveTo>
                <a:cubicBezTo>
                  <a:pt x="1054118" y="1726453"/>
                  <a:pt x="1051605" y="1726453"/>
                  <a:pt x="1049092" y="1726453"/>
                </a:cubicBezTo>
                <a:cubicBezTo>
                  <a:pt x="1049092" y="1728939"/>
                  <a:pt x="1046580" y="1731427"/>
                  <a:pt x="1046580" y="1731427"/>
                </a:cubicBezTo>
                <a:cubicBezTo>
                  <a:pt x="1049092" y="1731427"/>
                  <a:pt x="1051605" y="1731427"/>
                  <a:pt x="1054118" y="1733916"/>
                </a:cubicBezTo>
                <a:close/>
                <a:moveTo>
                  <a:pt x="1054595" y="1714765"/>
                </a:moveTo>
                <a:lnTo>
                  <a:pt x="1054438" y="1714455"/>
                </a:lnTo>
                <a:cubicBezTo>
                  <a:pt x="1054242" y="1713910"/>
                  <a:pt x="1054085" y="1713133"/>
                  <a:pt x="1054085" y="1711889"/>
                </a:cubicBezTo>
                <a:lnTo>
                  <a:pt x="1052305" y="1714452"/>
                </a:lnTo>
                <a:close/>
                <a:moveTo>
                  <a:pt x="1069192" y="1920486"/>
                </a:moveTo>
                <a:lnTo>
                  <a:pt x="1065801" y="1919366"/>
                </a:lnTo>
                <a:lnTo>
                  <a:pt x="1066841" y="1922556"/>
                </a:lnTo>
                <a:close/>
                <a:moveTo>
                  <a:pt x="1056630" y="1733916"/>
                </a:moveTo>
                <a:cubicBezTo>
                  <a:pt x="1049093" y="1736404"/>
                  <a:pt x="1049093" y="1738889"/>
                  <a:pt x="1044068" y="1733915"/>
                </a:cubicBezTo>
                <a:cubicBezTo>
                  <a:pt x="1044067" y="1736403"/>
                  <a:pt x="1044067" y="1738889"/>
                  <a:pt x="1044067" y="1741377"/>
                </a:cubicBezTo>
                <a:cubicBezTo>
                  <a:pt x="1046580" y="1741377"/>
                  <a:pt x="1047836" y="1740755"/>
                  <a:pt x="1048779" y="1741377"/>
                </a:cubicBezTo>
                <a:lnTo>
                  <a:pt x="1050218" y="1745178"/>
                </a:lnTo>
                <a:lnTo>
                  <a:pt x="1052723" y="1746034"/>
                </a:lnTo>
                <a:lnTo>
                  <a:pt x="1051271" y="1747960"/>
                </a:lnTo>
                <a:lnTo>
                  <a:pt x="1051605" y="1748840"/>
                </a:lnTo>
                <a:cubicBezTo>
                  <a:pt x="1054118" y="1743866"/>
                  <a:pt x="1056630" y="1748840"/>
                  <a:pt x="1056630" y="1743866"/>
                </a:cubicBezTo>
                <a:cubicBezTo>
                  <a:pt x="1051605" y="1736404"/>
                  <a:pt x="1054118" y="1738889"/>
                  <a:pt x="1056630" y="1733916"/>
                </a:cubicBezTo>
                <a:close/>
                <a:moveTo>
                  <a:pt x="1059747" y="1773085"/>
                </a:moveTo>
                <a:cubicBezTo>
                  <a:pt x="1057241" y="1773255"/>
                  <a:pt x="1054565" y="1770944"/>
                  <a:pt x="1052062" y="1771113"/>
                </a:cubicBezTo>
                <a:lnTo>
                  <a:pt x="1053368" y="1774272"/>
                </a:lnTo>
                <a:lnTo>
                  <a:pt x="1054118" y="1773716"/>
                </a:lnTo>
                <a:cubicBezTo>
                  <a:pt x="1056631" y="1773716"/>
                  <a:pt x="1056630" y="1778693"/>
                  <a:pt x="1056630" y="1781181"/>
                </a:cubicBezTo>
                <a:lnTo>
                  <a:pt x="1057725" y="1780097"/>
                </a:lnTo>
                <a:close/>
                <a:moveTo>
                  <a:pt x="1057570" y="1714634"/>
                </a:moveTo>
                <a:lnTo>
                  <a:pt x="1057239" y="1713953"/>
                </a:lnTo>
                <a:lnTo>
                  <a:pt x="1056597" y="1714377"/>
                </a:lnTo>
                <a:close/>
                <a:moveTo>
                  <a:pt x="1061581" y="1762987"/>
                </a:moveTo>
                <a:lnTo>
                  <a:pt x="1059611" y="1761602"/>
                </a:lnTo>
                <a:lnTo>
                  <a:pt x="1058364" y="1764534"/>
                </a:lnTo>
                <a:lnTo>
                  <a:pt x="1058220" y="1764766"/>
                </a:lnTo>
                <a:close/>
                <a:moveTo>
                  <a:pt x="1065267" y="1780190"/>
                </a:moveTo>
                <a:lnTo>
                  <a:pt x="1064575" y="1779904"/>
                </a:lnTo>
                <a:lnTo>
                  <a:pt x="1064974" y="1781088"/>
                </a:lnTo>
                <a:close/>
                <a:moveTo>
                  <a:pt x="1046787" y="1495716"/>
                </a:moveTo>
                <a:lnTo>
                  <a:pt x="1042245" y="1492212"/>
                </a:lnTo>
                <a:cubicBezTo>
                  <a:pt x="1041450" y="1492110"/>
                  <a:pt x="1040730" y="1491926"/>
                  <a:pt x="1039998" y="1491002"/>
                </a:cubicBezTo>
                <a:lnTo>
                  <a:pt x="1039656" y="1490167"/>
                </a:lnTo>
                <a:lnTo>
                  <a:pt x="1027797" y="1489959"/>
                </a:lnTo>
                <a:lnTo>
                  <a:pt x="1025660" y="1493651"/>
                </a:lnTo>
                <a:cubicBezTo>
                  <a:pt x="1030673" y="1493311"/>
                  <a:pt x="1030337" y="1488346"/>
                  <a:pt x="1033181" y="1493140"/>
                </a:cubicBezTo>
                <a:lnTo>
                  <a:pt x="1029715" y="1497071"/>
                </a:lnTo>
                <a:close/>
                <a:moveTo>
                  <a:pt x="1072146" y="1868732"/>
                </a:moveTo>
                <a:lnTo>
                  <a:pt x="1071705" y="1868246"/>
                </a:lnTo>
                <a:cubicBezTo>
                  <a:pt x="1069192" y="1868247"/>
                  <a:pt x="1069193" y="1870735"/>
                  <a:pt x="1066680" y="1873221"/>
                </a:cubicBezTo>
                <a:cubicBezTo>
                  <a:pt x="1066680" y="1873221"/>
                  <a:pt x="1067936" y="1870112"/>
                  <a:pt x="1068250" y="1867313"/>
                </a:cubicBezTo>
                <a:lnTo>
                  <a:pt x="1065967" y="1865052"/>
                </a:lnTo>
                <a:lnTo>
                  <a:pt x="1064321" y="1877494"/>
                </a:lnTo>
                <a:lnTo>
                  <a:pt x="1066628" y="1877707"/>
                </a:lnTo>
                <a:lnTo>
                  <a:pt x="1068362" y="1874333"/>
                </a:lnTo>
                <a:lnTo>
                  <a:pt x="1069165" y="1874411"/>
                </a:lnTo>
                <a:close/>
                <a:moveTo>
                  <a:pt x="1069069" y="1819530"/>
                </a:moveTo>
                <a:lnTo>
                  <a:pt x="1067754" y="1815629"/>
                </a:lnTo>
                <a:lnTo>
                  <a:pt x="1062189" y="1813011"/>
                </a:lnTo>
                <a:lnTo>
                  <a:pt x="1061655" y="1816007"/>
                </a:lnTo>
                <a:close/>
                <a:moveTo>
                  <a:pt x="1068112" y="1784982"/>
                </a:moveTo>
                <a:lnTo>
                  <a:pt x="1065425" y="1782429"/>
                </a:lnTo>
                <a:lnTo>
                  <a:pt x="1066680" y="1786155"/>
                </a:lnTo>
                <a:lnTo>
                  <a:pt x="1067683" y="1785658"/>
                </a:lnTo>
                <a:close/>
                <a:moveTo>
                  <a:pt x="1064134" y="1709400"/>
                </a:moveTo>
                <a:lnTo>
                  <a:pt x="1059664" y="1712353"/>
                </a:lnTo>
                <a:lnTo>
                  <a:pt x="1060315" y="1715157"/>
                </a:lnTo>
                <a:lnTo>
                  <a:pt x="1059707" y="1715199"/>
                </a:lnTo>
                <a:lnTo>
                  <a:pt x="1061308" y="1715622"/>
                </a:lnTo>
                <a:cubicBezTo>
                  <a:pt x="1062878" y="1714999"/>
                  <a:pt x="1064135" y="1713133"/>
                  <a:pt x="1064134" y="1709400"/>
                </a:cubicBezTo>
                <a:close/>
                <a:moveTo>
                  <a:pt x="1075662" y="1862761"/>
                </a:moveTo>
                <a:lnTo>
                  <a:pt x="1073693" y="1862521"/>
                </a:lnTo>
                <a:lnTo>
                  <a:pt x="1071647" y="1863156"/>
                </a:lnTo>
                <a:lnTo>
                  <a:pt x="1073716" y="1867254"/>
                </a:lnTo>
                <a:lnTo>
                  <a:pt x="1074707" y="1866387"/>
                </a:lnTo>
                <a:close/>
                <a:moveTo>
                  <a:pt x="1074834" y="1846859"/>
                </a:moveTo>
                <a:cubicBezTo>
                  <a:pt x="1074496" y="1841897"/>
                  <a:pt x="1071989" y="1842067"/>
                  <a:pt x="1071821" y="1839585"/>
                </a:cubicBezTo>
                <a:lnTo>
                  <a:pt x="1073111" y="1836533"/>
                </a:lnTo>
                <a:lnTo>
                  <a:pt x="1059142" y="1838394"/>
                </a:lnTo>
                <a:cubicBezTo>
                  <a:pt x="1056630" y="1835906"/>
                  <a:pt x="1059143" y="1835906"/>
                  <a:pt x="1059143" y="1830932"/>
                </a:cubicBezTo>
                <a:cubicBezTo>
                  <a:pt x="1054118" y="1833420"/>
                  <a:pt x="1051605" y="1830932"/>
                  <a:pt x="1049092" y="1828444"/>
                </a:cubicBezTo>
                <a:cubicBezTo>
                  <a:pt x="1051605" y="1828443"/>
                  <a:pt x="1051605" y="1820981"/>
                  <a:pt x="1054118" y="1820981"/>
                </a:cubicBezTo>
                <a:cubicBezTo>
                  <a:pt x="1054118" y="1818493"/>
                  <a:pt x="1046580" y="1820981"/>
                  <a:pt x="1044068" y="1820981"/>
                </a:cubicBezTo>
                <a:lnTo>
                  <a:pt x="1039545" y="1813146"/>
                </a:lnTo>
                <a:lnTo>
                  <a:pt x="1032367" y="1814837"/>
                </a:lnTo>
                <a:cubicBezTo>
                  <a:pt x="1032536" y="1817320"/>
                  <a:pt x="1032704" y="1819802"/>
                  <a:pt x="1032704" y="1819802"/>
                </a:cubicBezTo>
                <a:cubicBezTo>
                  <a:pt x="1029354" y="1807563"/>
                  <a:pt x="1012819" y="1823644"/>
                  <a:pt x="1007300" y="1816540"/>
                </a:cubicBezTo>
                <a:cubicBezTo>
                  <a:pt x="1005962" y="1815384"/>
                  <a:pt x="1006088" y="1817245"/>
                  <a:pt x="1005922" y="1819438"/>
                </a:cubicBezTo>
                <a:lnTo>
                  <a:pt x="1002939" y="1824095"/>
                </a:lnTo>
                <a:lnTo>
                  <a:pt x="1007951" y="1827162"/>
                </a:lnTo>
                <a:cubicBezTo>
                  <a:pt x="1012033" y="1827978"/>
                  <a:pt x="1016430" y="1826579"/>
                  <a:pt x="1021455" y="1820981"/>
                </a:cubicBezTo>
                <a:cubicBezTo>
                  <a:pt x="1021455" y="1828443"/>
                  <a:pt x="1013918" y="1825958"/>
                  <a:pt x="1011406" y="1828443"/>
                </a:cubicBezTo>
                <a:cubicBezTo>
                  <a:pt x="1011406" y="1832175"/>
                  <a:pt x="1013290" y="1832797"/>
                  <a:pt x="1015489" y="1832486"/>
                </a:cubicBezTo>
                <a:lnTo>
                  <a:pt x="1021400" y="1830946"/>
                </a:lnTo>
                <a:lnTo>
                  <a:pt x="1020912" y="1830488"/>
                </a:lnTo>
                <a:cubicBezTo>
                  <a:pt x="1023485" y="1832713"/>
                  <a:pt x="1025572" y="1827776"/>
                  <a:pt x="1028307" y="1832386"/>
                </a:cubicBezTo>
                <a:cubicBezTo>
                  <a:pt x="1028388" y="1833579"/>
                  <a:pt x="1026622" y="1834296"/>
                  <a:pt x="1024792" y="1834123"/>
                </a:cubicBezTo>
                <a:lnTo>
                  <a:pt x="1021464" y="1831006"/>
                </a:lnTo>
                <a:lnTo>
                  <a:pt x="1022397" y="1838706"/>
                </a:lnTo>
                <a:cubicBezTo>
                  <a:pt x="1023968" y="1839639"/>
                  <a:pt x="1026480" y="1839639"/>
                  <a:pt x="1028993" y="1840883"/>
                </a:cubicBezTo>
                <a:cubicBezTo>
                  <a:pt x="1026481" y="1840883"/>
                  <a:pt x="1028993" y="1845857"/>
                  <a:pt x="1023968" y="1845857"/>
                </a:cubicBezTo>
                <a:lnTo>
                  <a:pt x="1025579" y="1849578"/>
                </a:lnTo>
                <a:lnTo>
                  <a:pt x="1026257" y="1848874"/>
                </a:lnTo>
                <a:cubicBezTo>
                  <a:pt x="1030683" y="1847989"/>
                  <a:pt x="1036359" y="1855084"/>
                  <a:pt x="1040243" y="1856689"/>
                </a:cubicBezTo>
                <a:cubicBezTo>
                  <a:pt x="1039906" y="1851726"/>
                  <a:pt x="1042244" y="1849073"/>
                  <a:pt x="1047091" y="1846253"/>
                </a:cubicBezTo>
                <a:cubicBezTo>
                  <a:pt x="1047259" y="1848733"/>
                  <a:pt x="1044920" y="1851385"/>
                  <a:pt x="1044920" y="1851385"/>
                </a:cubicBezTo>
                <a:cubicBezTo>
                  <a:pt x="1049934" y="1851045"/>
                  <a:pt x="1052273" y="1848392"/>
                  <a:pt x="1052105" y="1845912"/>
                </a:cubicBezTo>
                <a:cubicBezTo>
                  <a:pt x="1052779" y="1855837"/>
                  <a:pt x="1057287" y="1848051"/>
                  <a:pt x="1062635" y="1852676"/>
                </a:cubicBezTo>
                <a:cubicBezTo>
                  <a:pt x="1062467" y="1850193"/>
                  <a:pt x="1059959" y="1850364"/>
                  <a:pt x="1059791" y="1847881"/>
                </a:cubicBezTo>
                <a:cubicBezTo>
                  <a:pt x="1064636" y="1845061"/>
                  <a:pt x="1072495" y="1849512"/>
                  <a:pt x="1074834" y="1846859"/>
                </a:cubicBezTo>
                <a:close/>
                <a:moveTo>
                  <a:pt x="1051010" y="1490731"/>
                </a:moveTo>
                <a:lnTo>
                  <a:pt x="1048329" y="1491410"/>
                </a:lnTo>
                <a:lnTo>
                  <a:pt x="1048497" y="1495581"/>
                </a:lnTo>
                <a:lnTo>
                  <a:pt x="1048959" y="1495544"/>
                </a:lnTo>
                <a:lnTo>
                  <a:pt x="1049654" y="1495486"/>
                </a:lnTo>
                <a:lnTo>
                  <a:pt x="1048481" y="1493233"/>
                </a:lnTo>
                <a:close/>
                <a:moveTo>
                  <a:pt x="1067207" y="1716487"/>
                </a:moveTo>
                <a:lnTo>
                  <a:pt x="1065745" y="1716204"/>
                </a:lnTo>
                <a:lnTo>
                  <a:pt x="1065556" y="1716262"/>
                </a:lnTo>
                <a:close/>
                <a:moveTo>
                  <a:pt x="1077979" y="1874378"/>
                </a:moveTo>
                <a:lnTo>
                  <a:pt x="1073449" y="1872838"/>
                </a:lnTo>
                <a:lnTo>
                  <a:pt x="1070114" y="1874504"/>
                </a:lnTo>
                <a:lnTo>
                  <a:pt x="1074665" y="1874946"/>
                </a:lnTo>
                <a:lnTo>
                  <a:pt x="1076853" y="1875409"/>
                </a:lnTo>
                <a:close/>
                <a:moveTo>
                  <a:pt x="1065571" y="1674972"/>
                </a:moveTo>
                <a:cubicBezTo>
                  <a:pt x="1065400" y="1672454"/>
                  <a:pt x="1064729" y="1671867"/>
                  <a:pt x="1064057" y="1671280"/>
                </a:cubicBezTo>
                <a:lnTo>
                  <a:pt x="1062892" y="1668438"/>
                </a:lnTo>
                <a:lnTo>
                  <a:pt x="1055774" y="1665965"/>
                </a:lnTo>
                <a:lnTo>
                  <a:pt x="1051401" y="1666520"/>
                </a:lnTo>
                <a:lnTo>
                  <a:pt x="1051209" y="1666277"/>
                </a:lnTo>
                <a:lnTo>
                  <a:pt x="1048839" y="1666728"/>
                </a:lnTo>
                <a:lnTo>
                  <a:pt x="1048838" y="1670677"/>
                </a:lnTo>
                <a:lnTo>
                  <a:pt x="1050801" y="1672108"/>
                </a:lnTo>
                <a:lnTo>
                  <a:pt x="1053042" y="1671711"/>
                </a:lnTo>
                <a:cubicBezTo>
                  <a:pt x="1056433" y="1670532"/>
                  <a:pt x="1060117" y="1669017"/>
                  <a:pt x="1062886" y="1672624"/>
                </a:cubicBezTo>
                <a:cubicBezTo>
                  <a:pt x="1062886" y="1672624"/>
                  <a:pt x="1063057" y="1675142"/>
                  <a:pt x="1065571" y="1674972"/>
                </a:cubicBezTo>
                <a:close/>
                <a:moveTo>
                  <a:pt x="1071795" y="1741865"/>
                </a:moveTo>
                <a:lnTo>
                  <a:pt x="1070070" y="1741439"/>
                </a:lnTo>
                <a:lnTo>
                  <a:pt x="1071704" y="1743866"/>
                </a:lnTo>
                <a:close/>
                <a:moveTo>
                  <a:pt x="1071631" y="1739366"/>
                </a:moveTo>
                <a:lnTo>
                  <a:pt x="1066953" y="1736810"/>
                </a:lnTo>
                <a:lnTo>
                  <a:pt x="1066680" y="1736404"/>
                </a:lnTo>
                <a:lnTo>
                  <a:pt x="1066467" y="1736545"/>
                </a:lnTo>
                <a:lnTo>
                  <a:pt x="1061655" y="1733916"/>
                </a:lnTo>
                <a:lnTo>
                  <a:pt x="1063638" y="1731951"/>
                </a:lnTo>
                <a:lnTo>
                  <a:pt x="1061368" y="1730666"/>
                </a:lnTo>
                <a:lnTo>
                  <a:pt x="1064009" y="1731342"/>
                </a:lnTo>
                <a:lnTo>
                  <a:pt x="1060085" y="1729251"/>
                </a:lnTo>
                <a:cubicBezTo>
                  <a:pt x="1058514" y="1728318"/>
                  <a:pt x="1056630" y="1727696"/>
                  <a:pt x="1054118" y="1728939"/>
                </a:cubicBezTo>
                <a:cubicBezTo>
                  <a:pt x="1054118" y="1736404"/>
                  <a:pt x="1061655" y="1728939"/>
                  <a:pt x="1061655" y="1736404"/>
                </a:cubicBezTo>
                <a:cubicBezTo>
                  <a:pt x="1059143" y="1733916"/>
                  <a:pt x="1056630" y="1733916"/>
                  <a:pt x="1059142" y="1741378"/>
                </a:cubicBezTo>
                <a:cubicBezTo>
                  <a:pt x="1060399" y="1738891"/>
                  <a:pt x="1061655" y="1738891"/>
                  <a:pt x="1062911" y="1738891"/>
                </a:cubicBezTo>
                <a:lnTo>
                  <a:pt x="1066467" y="1736545"/>
                </a:lnTo>
                <a:lnTo>
                  <a:pt x="1066953" y="1736810"/>
                </a:lnTo>
                <a:lnTo>
                  <a:pt x="1068851" y="1739629"/>
                </a:lnTo>
                <a:close/>
                <a:moveTo>
                  <a:pt x="1079241" y="1823470"/>
                </a:moveTo>
                <a:lnTo>
                  <a:pt x="1078939" y="1820625"/>
                </a:lnTo>
                <a:lnTo>
                  <a:pt x="1075486" y="1819388"/>
                </a:lnTo>
                <a:lnTo>
                  <a:pt x="1074998" y="1812205"/>
                </a:lnTo>
                <a:lnTo>
                  <a:pt x="1074557" y="1812422"/>
                </a:lnTo>
                <a:lnTo>
                  <a:pt x="1072642" y="1814596"/>
                </a:lnTo>
                <a:lnTo>
                  <a:pt x="1071565" y="1820527"/>
                </a:lnTo>
                <a:close/>
                <a:moveTo>
                  <a:pt x="1071061" y="1695014"/>
                </a:moveTo>
                <a:cubicBezTo>
                  <a:pt x="1066239" y="1695342"/>
                  <a:pt x="1066061" y="1692718"/>
                  <a:pt x="1064006" y="1698130"/>
                </a:cubicBezTo>
                <a:cubicBezTo>
                  <a:pt x="1063115" y="1685007"/>
                  <a:pt x="1056769" y="1698622"/>
                  <a:pt x="1056235" y="1690747"/>
                </a:cubicBezTo>
                <a:cubicBezTo>
                  <a:pt x="1063471" y="1690255"/>
                  <a:pt x="1065882" y="1690092"/>
                  <a:pt x="1071061" y="1695014"/>
                </a:cubicBezTo>
                <a:close/>
                <a:moveTo>
                  <a:pt x="1074217" y="1728938"/>
                </a:moveTo>
                <a:cubicBezTo>
                  <a:pt x="1066680" y="1731427"/>
                  <a:pt x="1066680" y="1718988"/>
                  <a:pt x="1061655" y="1721476"/>
                </a:cubicBezTo>
                <a:cubicBezTo>
                  <a:pt x="1061655" y="1721476"/>
                  <a:pt x="1059142" y="1721476"/>
                  <a:pt x="1059142" y="1723964"/>
                </a:cubicBezTo>
                <a:cubicBezTo>
                  <a:pt x="1069192" y="1723964"/>
                  <a:pt x="1064167" y="1731427"/>
                  <a:pt x="1069192" y="1733916"/>
                </a:cubicBezTo>
                <a:cubicBezTo>
                  <a:pt x="1069193" y="1731427"/>
                  <a:pt x="1071704" y="1731427"/>
                  <a:pt x="1074217" y="1728938"/>
                </a:cubicBezTo>
                <a:close/>
                <a:moveTo>
                  <a:pt x="1079936" y="1774174"/>
                </a:moveTo>
                <a:lnTo>
                  <a:pt x="1074618" y="1769581"/>
                </a:lnTo>
                <a:cubicBezTo>
                  <a:pt x="1074787" y="1772064"/>
                  <a:pt x="1074955" y="1774544"/>
                  <a:pt x="1075123" y="1777026"/>
                </a:cubicBezTo>
                <a:cubicBezTo>
                  <a:pt x="1077631" y="1776856"/>
                  <a:pt x="1077631" y="1776856"/>
                  <a:pt x="1077631" y="1776856"/>
                </a:cubicBezTo>
                <a:cubicBezTo>
                  <a:pt x="1077463" y="1774375"/>
                  <a:pt x="1077420" y="1773754"/>
                  <a:pt x="1077734" y="1773733"/>
                </a:cubicBezTo>
                <a:lnTo>
                  <a:pt x="1079937" y="1774197"/>
                </a:lnTo>
                <a:close/>
                <a:moveTo>
                  <a:pt x="1096322" y="2014947"/>
                </a:moveTo>
                <a:cubicBezTo>
                  <a:pt x="1086465" y="2018111"/>
                  <a:pt x="1088466" y="2010495"/>
                  <a:pt x="1083284" y="2008353"/>
                </a:cubicBezTo>
                <a:cubicBezTo>
                  <a:pt x="1083621" y="2013319"/>
                  <a:pt x="1086296" y="2015628"/>
                  <a:pt x="1086633" y="2020593"/>
                </a:cubicBezTo>
                <a:cubicBezTo>
                  <a:pt x="1089141" y="2020423"/>
                  <a:pt x="1096827" y="2022395"/>
                  <a:pt x="1096322" y="2014947"/>
                </a:cubicBezTo>
                <a:close/>
                <a:moveTo>
                  <a:pt x="1080645" y="1784131"/>
                </a:moveTo>
                <a:cubicBezTo>
                  <a:pt x="1080391" y="1780409"/>
                  <a:pt x="1079011" y="1778632"/>
                  <a:pt x="1077089" y="1778140"/>
                </a:cubicBezTo>
                <a:lnTo>
                  <a:pt x="1074053" y="1778902"/>
                </a:lnTo>
                <a:lnTo>
                  <a:pt x="1077637" y="1783913"/>
                </a:lnTo>
                <a:close/>
                <a:moveTo>
                  <a:pt x="1082805" y="1808949"/>
                </a:moveTo>
                <a:lnTo>
                  <a:pt x="1082330" y="1808950"/>
                </a:lnTo>
                <a:lnTo>
                  <a:pt x="1082386" y="1809779"/>
                </a:lnTo>
                <a:close/>
                <a:moveTo>
                  <a:pt x="1085364" y="1840549"/>
                </a:moveTo>
                <a:lnTo>
                  <a:pt x="1081786" y="1838983"/>
                </a:lnTo>
                <a:lnTo>
                  <a:pt x="1079899" y="1841508"/>
                </a:lnTo>
                <a:lnTo>
                  <a:pt x="1079506" y="1841556"/>
                </a:lnTo>
                <a:lnTo>
                  <a:pt x="1079608" y="1841777"/>
                </a:lnTo>
                <a:lnTo>
                  <a:pt x="1077420" y="1843257"/>
                </a:lnTo>
                <a:cubicBezTo>
                  <a:pt x="1075917" y="1844294"/>
                  <a:pt x="1074749" y="1845619"/>
                  <a:pt x="1075002" y="1849342"/>
                </a:cubicBezTo>
                <a:cubicBezTo>
                  <a:pt x="1079844" y="1846519"/>
                  <a:pt x="1077340" y="1846690"/>
                  <a:pt x="1080181" y="1851484"/>
                </a:cubicBezTo>
                <a:cubicBezTo>
                  <a:pt x="1080013" y="1849002"/>
                  <a:pt x="1081182" y="1847675"/>
                  <a:pt x="1081724" y="1846392"/>
                </a:cubicBezTo>
                <a:lnTo>
                  <a:pt x="1079608" y="1841777"/>
                </a:lnTo>
                <a:lnTo>
                  <a:pt x="1079790" y="1841654"/>
                </a:lnTo>
                <a:lnTo>
                  <a:pt x="1079899" y="1841508"/>
                </a:lnTo>
                <a:lnTo>
                  <a:pt x="1085127" y="1840863"/>
                </a:lnTo>
                <a:close/>
                <a:moveTo>
                  <a:pt x="1074560" y="1672491"/>
                </a:moveTo>
                <a:lnTo>
                  <a:pt x="1068276" y="1670308"/>
                </a:lnTo>
                <a:lnTo>
                  <a:pt x="1068098" y="1670373"/>
                </a:lnTo>
                <a:cubicBezTo>
                  <a:pt x="1067827" y="1671024"/>
                  <a:pt x="1067912" y="1672283"/>
                  <a:pt x="1068083" y="1674801"/>
                </a:cubicBezTo>
                <a:close/>
                <a:moveTo>
                  <a:pt x="1100660" y="2047917"/>
                </a:moveTo>
                <a:cubicBezTo>
                  <a:pt x="1100660" y="2047917"/>
                  <a:pt x="1100660" y="2047917"/>
                  <a:pt x="1093409" y="2050608"/>
                </a:cubicBezTo>
                <a:cubicBezTo>
                  <a:pt x="1093409" y="2046572"/>
                  <a:pt x="1095220" y="2043881"/>
                  <a:pt x="1097034" y="2043209"/>
                </a:cubicBezTo>
                <a:cubicBezTo>
                  <a:pt x="1098848" y="2042536"/>
                  <a:pt x="1100660" y="2043881"/>
                  <a:pt x="1100660" y="2047917"/>
                </a:cubicBezTo>
                <a:close/>
                <a:moveTo>
                  <a:pt x="1064032" y="1480821"/>
                </a:moveTo>
                <a:lnTo>
                  <a:pt x="1061309" y="1480821"/>
                </a:lnTo>
                <a:lnTo>
                  <a:pt x="1061538" y="1482215"/>
                </a:lnTo>
                <a:lnTo>
                  <a:pt x="1064103" y="1481885"/>
                </a:lnTo>
                <a:close/>
                <a:moveTo>
                  <a:pt x="1082682" y="1752417"/>
                </a:moveTo>
                <a:lnTo>
                  <a:pt x="1068950" y="1751610"/>
                </a:lnTo>
                <a:lnTo>
                  <a:pt x="1070306" y="1755227"/>
                </a:lnTo>
                <a:lnTo>
                  <a:pt x="1067424" y="1751520"/>
                </a:lnTo>
                <a:lnTo>
                  <a:pt x="1064167" y="1751329"/>
                </a:lnTo>
                <a:cubicBezTo>
                  <a:pt x="1061655" y="1756303"/>
                  <a:pt x="1059142" y="1753817"/>
                  <a:pt x="1054118" y="1753817"/>
                </a:cubicBezTo>
                <a:cubicBezTo>
                  <a:pt x="1051605" y="1753817"/>
                  <a:pt x="1054118" y="1761279"/>
                  <a:pt x="1054118" y="1763767"/>
                </a:cubicBezTo>
                <a:cubicBezTo>
                  <a:pt x="1052862" y="1763767"/>
                  <a:pt x="1051605" y="1763767"/>
                  <a:pt x="1050977" y="1764389"/>
                </a:cubicBezTo>
                <a:lnTo>
                  <a:pt x="1051001" y="1764554"/>
                </a:lnTo>
                <a:lnTo>
                  <a:pt x="1055504" y="1766204"/>
                </a:lnTo>
                <a:lnTo>
                  <a:pt x="1055947" y="1765969"/>
                </a:lnTo>
                <a:lnTo>
                  <a:pt x="1055947" y="1758854"/>
                </a:lnTo>
                <a:lnTo>
                  <a:pt x="1057130" y="1758464"/>
                </a:lnTo>
                <a:lnTo>
                  <a:pt x="1056061" y="1755883"/>
                </a:lnTo>
                <a:lnTo>
                  <a:pt x="1058519" y="1758006"/>
                </a:lnTo>
                <a:lnTo>
                  <a:pt x="1058667" y="1757958"/>
                </a:lnTo>
                <a:cubicBezTo>
                  <a:pt x="1059572" y="1757062"/>
                  <a:pt x="1060781" y="1756463"/>
                  <a:pt x="1063199" y="1758854"/>
                </a:cubicBezTo>
                <a:cubicBezTo>
                  <a:pt x="1063199" y="1761248"/>
                  <a:pt x="1060781" y="1761247"/>
                  <a:pt x="1060780" y="1758854"/>
                </a:cubicBezTo>
                <a:lnTo>
                  <a:pt x="1060436" y="1759663"/>
                </a:lnTo>
                <a:lnTo>
                  <a:pt x="1064088" y="1762817"/>
                </a:lnTo>
                <a:lnTo>
                  <a:pt x="1064182" y="1762710"/>
                </a:lnTo>
                <a:lnTo>
                  <a:pt x="1063501" y="1758854"/>
                </a:lnTo>
                <a:lnTo>
                  <a:pt x="1066702" y="1759851"/>
                </a:lnTo>
                <a:lnTo>
                  <a:pt x="1068764" y="1757511"/>
                </a:lnTo>
                <a:cubicBezTo>
                  <a:pt x="1069102" y="1762476"/>
                  <a:pt x="1074281" y="1764616"/>
                  <a:pt x="1074113" y="1762136"/>
                </a:cubicBezTo>
                <a:cubicBezTo>
                  <a:pt x="1073943" y="1759654"/>
                  <a:pt x="1073943" y="1759654"/>
                  <a:pt x="1071440" y="1759824"/>
                </a:cubicBezTo>
                <a:cubicBezTo>
                  <a:pt x="1071103" y="1754861"/>
                  <a:pt x="1073606" y="1754691"/>
                  <a:pt x="1075945" y="1752038"/>
                </a:cubicBezTo>
                <a:cubicBezTo>
                  <a:pt x="1076283" y="1757001"/>
                  <a:pt x="1073943" y="1759654"/>
                  <a:pt x="1076451" y="1759483"/>
                </a:cubicBezTo>
                <a:close/>
                <a:moveTo>
                  <a:pt x="1089298" y="1842273"/>
                </a:moveTo>
                <a:lnTo>
                  <a:pt x="1087640" y="1841546"/>
                </a:lnTo>
                <a:lnTo>
                  <a:pt x="1084690" y="1843699"/>
                </a:lnTo>
                <a:cubicBezTo>
                  <a:pt x="1084690" y="1843699"/>
                  <a:pt x="1087534" y="1848491"/>
                  <a:pt x="1085028" y="1848661"/>
                </a:cubicBezTo>
                <a:lnTo>
                  <a:pt x="1087537" y="1847797"/>
                </a:lnTo>
                <a:lnTo>
                  <a:pt x="1088536" y="1846762"/>
                </a:lnTo>
                <a:close/>
                <a:moveTo>
                  <a:pt x="1093879" y="1877792"/>
                </a:moveTo>
                <a:lnTo>
                  <a:pt x="1093337" y="1878060"/>
                </a:lnTo>
                <a:lnTo>
                  <a:pt x="1093467" y="1878134"/>
                </a:lnTo>
                <a:close/>
                <a:moveTo>
                  <a:pt x="1093897" y="1868006"/>
                </a:moveTo>
                <a:cubicBezTo>
                  <a:pt x="1089051" y="1870829"/>
                  <a:pt x="1086544" y="1871000"/>
                  <a:pt x="1086713" y="1873480"/>
                </a:cubicBezTo>
                <a:cubicBezTo>
                  <a:pt x="1086207" y="1866034"/>
                  <a:pt x="1086544" y="1871000"/>
                  <a:pt x="1081529" y="1871340"/>
                </a:cubicBezTo>
                <a:cubicBezTo>
                  <a:pt x="1081193" y="1866375"/>
                  <a:pt x="1083700" y="1866205"/>
                  <a:pt x="1083531" y="1863722"/>
                </a:cubicBezTo>
                <a:lnTo>
                  <a:pt x="1079723" y="1863257"/>
                </a:lnTo>
                <a:lnTo>
                  <a:pt x="1079241" y="1863270"/>
                </a:lnTo>
                <a:lnTo>
                  <a:pt x="1076773" y="1867508"/>
                </a:lnTo>
                <a:lnTo>
                  <a:pt x="1076259" y="1869613"/>
                </a:lnTo>
                <a:cubicBezTo>
                  <a:pt x="1076283" y="1869949"/>
                  <a:pt x="1076840" y="1869237"/>
                  <a:pt x="1078045" y="1869155"/>
                </a:cubicBezTo>
                <a:lnTo>
                  <a:pt x="1078228" y="1871840"/>
                </a:lnTo>
                <a:lnTo>
                  <a:pt x="1078375" y="1874014"/>
                </a:lnTo>
                <a:lnTo>
                  <a:pt x="1079241" y="1873220"/>
                </a:lnTo>
                <a:cubicBezTo>
                  <a:pt x="1080498" y="1873221"/>
                  <a:pt x="1079870" y="1874465"/>
                  <a:pt x="1078613" y="1875709"/>
                </a:cubicBezTo>
                <a:lnTo>
                  <a:pt x="1078384" y="1875839"/>
                </a:lnTo>
                <a:lnTo>
                  <a:pt x="1080515" y="1878645"/>
                </a:lnTo>
                <a:lnTo>
                  <a:pt x="1081955" y="1878586"/>
                </a:lnTo>
                <a:lnTo>
                  <a:pt x="1081990" y="1878547"/>
                </a:lnTo>
                <a:cubicBezTo>
                  <a:pt x="1082853" y="1877420"/>
                  <a:pt x="1083639" y="1876331"/>
                  <a:pt x="1084267" y="1875709"/>
                </a:cubicBezTo>
                <a:lnTo>
                  <a:pt x="1083809" y="1877975"/>
                </a:lnTo>
                <a:lnTo>
                  <a:pt x="1086994" y="1876557"/>
                </a:lnTo>
                <a:lnTo>
                  <a:pt x="1090271" y="1877319"/>
                </a:lnTo>
                <a:lnTo>
                  <a:pt x="1091806" y="1870735"/>
                </a:lnTo>
                <a:lnTo>
                  <a:pt x="1094045" y="1870181"/>
                </a:lnTo>
                <a:close/>
                <a:moveTo>
                  <a:pt x="1079207" y="1639423"/>
                </a:moveTo>
                <a:cubicBezTo>
                  <a:pt x="1079550" y="1639998"/>
                  <a:pt x="1079590" y="1640595"/>
                  <a:pt x="1078466" y="1641870"/>
                </a:cubicBezTo>
                <a:cubicBezTo>
                  <a:pt x="1076055" y="1642033"/>
                  <a:pt x="1076055" y="1642033"/>
                  <a:pt x="1073481" y="1639812"/>
                </a:cubicBezTo>
                <a:cubicBezTo>
                  <a:pt x="1075893" y="1639648"/>
                  <a:pt x="1075569" y="1634875"/>
                  <a:pt x="1078142" y="1637098"/>
                </a:cubicBezTo>
                <a:cubicBezTo>
                  <a:pt x="1078222" y="1638291"/>
                  <a:pt x="1078866" y="1638846"/>
                  <a:pt x="1079207" y="1639423"/>
                </a:cubicBezTo>
                <a:close/>
                <a:moveTo>
                  <a:pt x="1106350" y="2014266"/>
                </a:moveTo>
                <a:cubicBezTo>
                  <a:pt x="1106181" y="2011785"/>
                  <a:pt x="1104343" y="2012533"/>
                  <a:pt x="1102903" y="2014501"/>
                </a:cubicBezTo>
                <a:lnTo>
                  <a:pt x="1102613" y="2016562"/>
                </a:lnTo>
                <a:lnTo>
                  <a:pt x="1102941" y="2017084"/>
                </a:lnTo>
                <a:lnTo>
                  <a:pt x="1102082" y="2021756"/>
                </a:lnTo>
                <a:lnTo>
                  <a:pt x="1105036" y="2018097"/>
                </a:lnTo>
                <a:cubicBezTo>
                  <a:pt x="1105223" y="2016213"/>
                  <a:pt x="1105096" y="2014351"/>
                  <a:pt x="1106350" y="2014266"/>
                </a:cubicBezTo>
                <a:close/>
                <a:moveTo>
                  <a:pt x="1083821" y="1659688"/>
                </a:moveTo>
                <a:cubicBezTo>
                  <a:pt x="1081302" y="1662213"/>
                  <a:pt x="1071227" y="1659688"/>
                  <a:pt x="1071227" y="1664737"/>
                </a:cubicBezTo>
                <a:cubicBezTo>
                  <a:pt x="1073746" y="1663475"/>
                  <a:pt x="1076894" y="1664737"/>
                  <a:pt x="1079413" y="1665053"/>
                </a:cubicBezTo>
                <a:lnTo>
                  <a:pt x="1082013" y="1661889"/>
                </a:lnTo>
                <a:lnTo>
                  <a:pt x="1082306" y="1661185"/>
                </a:lnTo>
                <a:lnTo>
                  <a:pt x="1082487" y="1661312"/>
                </a:lnTo>
                <a:close/>
                <a:moveTo>
                  <a:pt x="1081714" y="1628047"/>
                </a:moveTo>
                <a:cubicBezTo>
                  <a:pt x="1081715" y="1632833"/>
                  <a:pt x="1076075" y="1630441"/>
                  <a:pt x="1073255" y="1632833"/>
                </a:cubicBezTo>
                <a:cubicBezTo>
                  <a:pt x="1073255" y="1632833"/>
                  <a:pt x="1076075" y="1630441"/>
                  <a:pt x="1073255" y="1628047"/>
                </a:cubicBezTo>
                <a:cubicBezTo>
                  <a:pt x="1073255" y="1628047"/>
                  <a:pt x="1073255" y="1628047"/>
                  <a:pt x="1081714" y="1628047"/>
                </a:cubicBezTo>
                <a:close/>
                <a:moveTo>
                  <a:pt x="1000730" y="393674"/>
                </a:moveTo>
                <a:cubicBezTo>
                  <a:pt x="993152" y="403719"/>
                  <a:pt x="983043" y="391163"/>
                  <a:pt x="972934" y="393674"/>
                </a:cubicBezTo>
                <a:cubicBezTo>
                  <a:pt x="972934" y="396185"/>
                  <a:pt x="972934" y="396185"/>
                  <a:pt x="975462" y="398696"/>
                </a:cubicBezTo>
                <a:cubicBezTo>
                  <a:pt x="967884" y="398696"/>
                  <a:pt x="957775" y="398696"/>
                  <a:pt x="950197" y="401207"/>
                </a:cubicBezTo>
                <a:cubicBezTo>
                  <a:pt x="950197" y="401207"/>
                  <a:pt x="950197" y="401207"/>
                  <a:pt x="952721" y="401207"/>
                </a:cubicBezTo>
                <a:cubicBezTo>
                  <a:pt x="942616" y="403719"/>
                  <a:pt x="929980" y="403719"/>
                  <a:pt x="919875" y="411251"/>
                </a:cubicBezTo>
                <a:cubicBezTo>
                  <a:pt x="929981" y="401207"/>
                  <a:pt x="922402" y="391163"/>
                  <a:pt x="917348" y="388652"/>
                </a:cubicBezTo>
                <a:cubicBezTo>
                  <a:pt x="921137" y="389908"/>
                  <a:pt x="926191" y="391791"/>
                  <a:pt x="931246" y="392105"/>
                </a:cubicBezTo>
                <a:lnTo>
                  <a:pt x="937544" y="389401"/>
                </a:lnTo>
                <a:lnTo>
                  <a:pt x="931470" y="388683"/>
                </a:lnTo>
                <a:cubicBezTo>
                  <a:pt x="928526" y="388333"/>
                  <a:pt x="925906" y="388334"/>
                  <a:pt x="924598" y="389729"/>
                </a:cubicBezTo>
                <a:cubicBezTo>
                  <a:pt x="924598" y="385544"/>
                  <a:pt x="927870" y="384149"/>
                  <a:pt x="931470" y="384498"/>
                </a:cubicBezTo>
                <a:lnTo>
                  <a:pt x="938827" y="388852"/>
                </a:lnTo>
                <a:lnTo>
                  <a:pt x="945143" y="386142"/>
                </a:lnTo>
                <a:cubicBezTo>
                  <a:pt x="957775" y="396185"/>
                  <a:pt x="972934" y="386142"/>
                  <a:pt x="983043" y="388652"/>
                </a:cubicBezTo>
                <a:cubicBezTo>
                  <a:pt x="985571" y="398696"/>
                  <a:pt x="993152" y="388652"/>
                  <a:pt x="1000730" y="393674"/>
                </a:cubicBezTo>
                <a:close/>
                <a:moveTo>
                  <a:pt x="1097373" y="1807928"/>
                </a:moveTo>
                <a:lnTo>
                  <a:pt x="1095515" y="1808288"/>
                </a:lnTo>
                <a:lnTo>
                  <a:pt x="1096964" y="1809484"/>
                </a:lnTo>
                <a:close/>
                <a:moveTo>
                  <a:pt x="1089410" y="1689051"/>
                </a:moveTo>
                <a:cubicBezTo>
                  <a:pt x="1090052" y="1689424"/>
                  <a:pt x="1090052" y="1689723"/>
                  <a:pt x="1088844" y="1689723"/>
                </a:cubicBezTo>
                <a:cubicBezTo>
                  <a:pt x="1086427" y="1689723"/>
                  <a:pt x="1084010" y="1694506"/>
                  <a:pt x="1081593" y="1689723"/>
                </a:cubicBezTo>
                <a:cubicBezTo>
                  <a:pt x="1079780" y="1686136"/>
                  <a:pt x="1087484" y="1687930"/>
                  <a:pt x="1089410" y="1689051"/>
                </a:cubicBezTo>
                <a:close/>
                <a:moveTo>
                  <a:pt x="1096986" y="1787683"/>
                </a:moveTo>
                <a:lnTo>
                  <a:pt x="1096024" y="1788075"/>
                </a:lnTo>
                <a:lnTo>
                  <a:pt x="1096555" y="1788039"/>
                </a:lnTo>
                <a:close/>
                <a:moveTo>
                  <a:pt x="1094319" y="1738889"/>
                </a:moveTo>
                <a:cubicBezTo>
                  <a:pt x="1089293" y="1736404"/>
                  <a:pt x="1079241" y="1731427"/>
                  <a:pt x="1076730" y="1738889"/>
                </a:cubicBezTo>
                <a:cubicBezTo>
                  <a:pt x="1084267" y="1738889"/>
                  <a:pt x="1091806" y="1748840"/>
                  <a:pt x="1094319" y="1738889"/>
                </a:cubicBezTo>
                <a:close/>
                <a:moveTo>
                  <a:pt x="1097771" y="1778172"/>
                </a:moveTo>
                <a:lnTo>
                  <a:pt x="1094319" y="1781181"/>
                </a:lnTo>
                <a:cubicBezTo>
                  <a:pt x="1090549" y="1782424"/>
                  <a:pt x="1091805" y="1779936"/>
                  <a:pt x="1093061" y="1777137"/>
                </a:cubicBezTo>
                <a:lnTo>
                  <a:pt x="1092650" y="1775208"/>
                </a:lnTo>
                <a:lnTo>
                  <a:pt x="1090167" y="1776004"/>
                </a:lnTo>
                <a:cubicBezTo>
                  <a:pt x="1088165" y="1783620"/>
                  <a:pt x="1095518" y="1780629"/>
                  <a:pt x="1095687" y="1783109"/>
                </a:cubicBezTo>
                <a:close/>
                <a:moveTo>
                  <a:pt x="1076667" y="1464919"/>
                </a:moveTo>
                <a:lnTo>
                  <a:pt x="1071901" y="1466098"/>
                </a:lnTo>
                <a:cubicBezTo>
                  <a:pt x="1069483" y="1465799"/>
                  <a:pt x="1067066" y="1464604"/>
                  <a:pt x="1065857" y="1462213"/>
                </a:cubicBezTo>
                <a:lnTo>
                  <a:pt x="1073111" y="1462213"/>
                </a:lnTo>
                <a:lnTo>
                  <a:pt x="1073111" y="1462213"/>
                </a:lnTo>
                <a:cubicBezTo>
                  <a:pt x="1073111" y="1462213"/>
                  <a:pt x="1075528" y="1462213"/>
                  <a:pt x="1075528" y="1462213"/>
                </a:cubicBezTo>
                <a:lnTo>
                  <a:pt x="1073111" y="1462213"/>
                </a:lnTo>
                <a:lnTo>
                  <a:pt x="1073799" y="1461787"/>
                </a:lnTo>
                <a:lnTo>
                  <a:pt x="1068758" y="1460803"/>
                </a:lnTo>
                <a:cubicBezTo>
                  <a:pt x="1063912" y="1463626"/>
                  <a:pt x="1049378" y="1472093"/>
                  <a:pt x="1041183" y="1462676"/>
                </a:cubicBezTo>
                <a:cubicBezTo>
                  <a:pt x="1038507" y="1460366"/>
                  <a:pt x="1043858" y="1464988"/>
                  <a:pt x="1041689" y="1470121"/>
                </a:cubicBezTo>
                <a:lnTo>
                  <a:pt x="1038111" y="1469861"/>
                </a:lnTo>
                <a:lnTo>
                  <a:pt x="1037907" y="1473667"/>
                </a:lnTo>
                <a:cubicBezTo>
                  <a:pt x="1039417" y="1474292"/>
                  <a:pt x="1041834" y="1474292"/>
                  <a:pt x="1043043" y="1475542"/>
                </a:cubicBezTo>
                <a:cubicBezTo>
                  <a:pt x="1043044" y="1478041"/>
                  <a:pt x="1038209" y="1478041"/>
                  <a:pt x="1035793" y="1475542"/>
                </a:cubicBezTo>
                <a:lnTo>
                  <a:pt x="1035012" y="1478770"/>
                </a:lnTo>
                <a:lnTo>
                  <a:pt x="1052386" y="1481945"/>
                </a:lnTo>
                <a:lnTo>
                  <a:pt x="1057795" y="1481103"/>
                </a:lnTo>
                <a:lnTo>
                  <a:pt x="1058065" y="1480821"/>
                </a:lnTo>
                <a:lnTo>
                  <a:pt x="1051500" y="1480821"/>
                </a:lnTo>
                <a:cubicBezTo>
                  <a:pt x="1051500" y="1480821"/>
                  <a:pt x="1051500" y="1480821"/>
                  <a:pt x="1051500" y="1473305"/>
                </a:cubicBezTo>
                <a:cubicBezTo>
                  <a:pt x="1056513" y="1470800"/>
                  <a:pt x="1056513" y="1475810"/>
                  <a:pt x="1061526" y="1475810"/>
                </a:cubicBezTo>
                <a:cubicBezTo>
                  <a:pt x="1066539" y="1475811"/>
                  <a:pt x="1061526" y="1473305"/>
                  <a:pt x="1061526" y="1468295"/>
                </a:cubicBezTo>
                <a:cubicBezTo>
                  <a:pt x="1066539" y="1465789"/>
                  <a:pt x="1069045" y="1470800"/>
                  <a:pt x="1074057" y="1468295"/>
                </a:cubicBezTo>
                <a:cubicBezTo>
                  <a:pt x="1071552" y="1470800"/>
                  <a:pt x="1069044" y="1473305"/>
                  <a:pt x="1066539" y="1475811"/>
                </a:cubicBezTo>
                <a:cubicBezTo>
                  <a:pt x="1066539" y="1477063"/>
                  <a:pt x="1067165" y="1477690"/>
                  <a:pt x="1068105" y="1478316"/>
                </a:cubicBezTo>
                <a:lnTo>
                  <a:pt x="1070529" y="1480078"/>
                </a:lnTo>
                <a:lnTo>
                  <a:pt x="1070959" y="1479905"/>
                </a:lnTo>
                <a:cubicBezTo>
                  <a:pt x="1071390" y="1479555"/>
                  <a:pt x="1071705" y="1478934"/>
                  <a:pt x="1071705" y="1477689"/>
                </a:cubicBezTo>
                <a:lnTo>
                  <a:pt x="1072917" y="1478547"/>
                </a:lnTo>
                <a:lnTo>
                  <a:pt x="1073611" y="1477390"/>
                </a:lnTo>
                <a:lnTo>
                  <a:pt x="1068900" y="1473958"/>
                </a:lnTo>
                <a:cubicBezTo>
                  <a:pt x="1069914" y="1471449"/>
                  <a:pt x="1072218" y="1471948"/>
                  <a:pt x="1074207" y="1471847"/>
                </a:cubicBezTo>
                <a:lnTo>
                  <a:pt x="1076827" y="1467475"/>
                </a:lnTo>
                <a:close/>
                <a:moveTo>
                  <a:pt x="1003627" y="389017"/>
                </a:moveTo>
                <a:lnTo>
                  <a:pt x="1003146" y="388874"/>
                </a:lnTo>
                <a:cubicBezTo>
                  <a:pt x="1003146" y="386312"/>
                  <a:pt x="1003146" y="386312"/>
                  <a:pt x="1003146" y="386312"/>
                </a:cubicBezTo>
                <a:close/>
                <a:moveTo>
                  <a:pt x="1079071" y="1493347"/>
                </a:moveTo>
                <a:lnTo>
                  <a:pt x="1078392" y="1490486"/>
                </a:lnTo>
                <a:lnTo>
                  <a:pt x="1077357" y="1490516"/>
                </a:lnTo>
                <a:lnTo>
                  <a:pt x="1066683" y="1488188"/>
                </a:lnTo>
                <a:lnTo>
                  <a:pt x="1066539" y="1488337"/>
                </a:lnTo>
                <a:lnTo>
                  <a:pt x="1066370" y="1488120"/>
                </a:lnTo>
                <a:lnTo>
                  <a:pt x="1064167" y="1487640"/>
                </a:lnTo>
                <a:lnTo>
                  <a:pt x="1065260" y="1486693"/>
                </a:lnTo>
                <a:lnTo>
                  <a:pt x="1064345" y="1485519"/>
                </a:lnTo>
                <a:lnTo>
                  <a:pt x="1064256" y="1484188"/>
                </a:lnTo>
                <a:lnTo>
                  <a:pt x="1061629" y="1484180"/>
                </a:lnTo>
                <a:lnTo>
                  <a:pt x="1060832" y="1487492"/>
                </a:lnTo>
                <a:cubicBezTo>
                  <a:pt x="1060832" y="1487492"/>
                  <a:pt x="1058340" y="1487492"/>
                  <a:pt x="1055847" y="1485101"/>
                </a:cubicBezTo>
                <a:lnTo>
                  <a:pt x="1055674" y="1485231"/>
                </a:lnTo>
                <a:lnTo>
                  <a:pt x="1058245" y="1491438"/>
                </a:lnTo>
                <a:cubicBezTo>
                  <a:pt x="1057075" y="1492764"/>
                  <a:pt x="1053816" y="1491116"/>
                  <a:pt x="1051268" y="1490665"/>
                </a:cubicBezTo>
                <a:lnTo>
                  <a:pt x="1051216" y="1490678"/>
                </a:lnTo>
                <a:lnTo>
                  <a:pt x="1051797" y="1495308"/>
                </a:lnTo>
                <a:lnTo>
                  <a:pt x="1061420" y="1494508"/>
                </a:lnTo>
                <a:lnTo>
                  <a:pt x="1061526" y="1493347"/>
                </a:lnTo>
                <a:cubicBezTo>
                  <a:pt x="1069045" y="1493347"/>
                  <a:pt x="1074058" y="1493347"/>
                  <a:pt x="1079071" y="1493347"/>
                </a:cubicBezTo>
                <a:close/>
                <a:moveTo>
                  <a:pt x="1097696" y="1753093"/>
                </a:moveTo>
                <a:lnTo>
                  <a:pt x="1095887" y="1753194"/>
                </a:lnTo>
                <a:lnTo>
                  <a:pt x="1086009" y="1752613"/>
                </a:lnTo>
                <a:lnTo>
                  <a:pt x="1081128" y="1754180"/>
                </a:lnTo>
                <a:cubicBezTo>
                  <a:pt x="1081296" y="1756660"/>
                  <a:pt x="1081296" y="1756660"/>
                  <a:pt x="1081296" y="1756660"/>
                </a:cubicBezTo>
                <a:cubicBezTo>
                  <a:pt x="1085142" y="1757646"/>
                  <a:pt x="1088149" y="1755572"/>
                  <a:pt x="1090864" y="1753829"/>
                </a:cubicBezTo>
                <a:close/>
                <a:moveTo>
                  <a:pt x="1096828" y="1726453"/>
                </a:moveTo>
                <a:cubicBezTo>
                  <a:pt x="1096828" y="1723964"/>
                  <a:pt x="1091806" y="1726453"/>
                  <a:pt x="1091805" y="1721476"/>
                </a:cubicBezTo>
                <a:cubicBezTo>
                  <a:pt x="1089292" y="1718988"/>
                  <a:pt x="1086780" y="1726453"/>
                  <a:pt x="1086779" y="1721476"/>
                </a:cubicBezTo>
                <a:cubicBezTo>
                  <a:pt x="1086779" y="1719611"/>
                  <a:pt x="1087408" y="1718522"/>
                  <a:pt x="1088389" y="1717939"/>
                </a:cubicBezTo>
                <a:lnTo>
                  <a:pt x="1091573" y="1717508"/>
                </a:lnTo>
                <a:lnTo>
                  <a:pt x="1089259" y="1711889"/>
                </a:lnTo>
                <a:lnTo>
                  <a:pt x="1088481" y="1711940"/>
                </a:lnTo>
                <a:lnTo>
                  <a:pt x="1088817" y="1714675"/>
                </a:lnTo>
                <a:cubicBezTo>
                  <a:pt x="1087004" y="1715310"/>
                  <a:pt x="1085947" y="1714675"/>
                  <a:pt x="1085380" y="1713325"/>
                </a:cubicBezTo>
                <a:lnTo>
                  <a:pt x="1085278" y="1712152"/>
                </a:lnTo>
                <a:lnTo>
                  <a:pt x="1079838" y="1712511"/>
                </a:lnTo>
                <a:cubicBezTo>
                  <a:pt x="1077325" y="1711889"/>
                  <a:pt x="1075441" y="1710645"/>
                  <a:pt x="1074185" y="1709400"/>
                </a:cubicBezTo>
                <a:lnTo>
                  <a:pt x="1069187" y="1716825"/>
                </a:lnTo>
                <a:lnTo>
                  <a:pt x="1081754" y="1718988"/>
                </a:lnTo>
                <a:cubicBezTo>
                  <a:pt x="1084267" y="1726453"/>
                  <a:pt x="1084267" y="1731427"/>
                  <a:pt x="1096828" y="1726453"/>
                </a:cubicBezTo>
                <a:close/>
                <a:moveTo>
                  <a:pt x="1094178" y="1678994"/>
                </a:moveTo>
                <a:lnTo>
                  <a:pt x="1094094" y="1678671"/>
                </a:lnTo>
                <a:lnTo>
                  <a:pt x="1094085" y="1678570"/>
                </a:lnTo>
                <a:lnTo>
                  <a:pt x="1093916" y="1678599"/>
                </a:lnTo>
                <a:close/>
                <a:moveTo>
                  <a:pt x="1092390" y="1629523"/>
                </a:moveTo>
                <a:cubicBezTo>
                  <a:pt x="1092802" y="1630023"/>
                  <a:pt x="1092879" y="1631153"/>
                  <a:pt x="1092408" y="1633133"/>
                </a:cubicBezTo>
                <a:cubicBezTo>
                  <a:pt x="1092232" y="1630548"/>
                  <a:pt x="1092232" y="1630548"/>
                  <a:pt x="1089821" y="1630711"/>
                </a:cubicBezTo>
                <a:cubicBezTo>
                  <a:pt x="1089909" y="1632004"/>
                  <a:pt x="1089481" y="1634630"/>
                  <a:pt x="1088687" y="1636307"/>
                </a:cubicBezTo>
                <a:cubicBezTo>
                  <a:pt x="1087893" y="1637984"/>
                  <a:pt x="1086731" y="1638712"/>
                  <a:pt x="1085350" y="1636209"/>
                </a:cubicBezTo>
                <a:cubicBezTo>
                  <a:pt x="1086895" y="1632209"/>
                  <a:pt x="1091153" y="1628025"/>
                  <a:pt x="1092390" y="1629523"/>
                </a:cubicBezTo>
                <a:close/>
                <a:moveTo>
                  <a:pt x="1109392" y="1875709"/>
                </a:moveTo>
                <a:cubicBezTo>
                  <a:pt x="1106879" y="1875709"/>
                  <a:pt x="1101854" y="1875087"/>
                  <a:pt x="1097458" y="1876020"/>
                </a:cubicBezTo>
                <a:lnTo>
                  <a:pt x="1096644" y="1876423"/>
                </a:lnTo>
                <a:lnTo>
                  <a:pt x="1095918" y="1879530"/>
                </a:lnTo>
                <a:lnTo>
                  <a:pt x="1099048" y="1881312"/>
                </a:lnTo>
                <a:lnTo>
                  <a:pt x="1102845" y="1883649"/>
                </a:lnTo>
                <a:lnTo>
                  <a:pt x="1104596" y="1877253"/>
                </a:lnTo>
                <a:cubicBezTo>
                  <a:pt x="1105850" y="1877168"/>
                  <a:pt x="1105976" y="1879030"/>
                  <a:pt x="1106416" y="1880870"/>
                </a:cubicBezTo>
                <a:lnTo>
                  <a:pt x="1107943" y="1882309"/>
                </a:lnTo>
                <a:close/>
                <a:moveTo>
                  <a:pt x="1096096" y="1678221"/>
                </a:moveTo>
                <a:lnTo>
                  <a:pt x="1095731" y="1678284"/>
                </a:lnTo>
                <a:lnTo>
                  <a:pt x="1096096" y="1679359"/>
                </a:lnTo>
                <a:close/>
                <a:moveTo>
                  <a:pt x="1123621" y="2080103"/>
                </a:moveTo>
                <a:cubicBezTo>
                  <a:pt x="1123621" y="2085151"/>
                  <a:pt x="1111249" y="2080103"/>
                  <a:pt x="1106301" y="2085150"/>
                </a:cubicBezTo>
                <a:cubicBezTo>
                  <a:pt x="1101351" y="2082625"/>
                  <a:pt x="1108776" y="2080103"/>
                  <a:pt x="1106302" y="2077578"/>
                </a:cubicBezTo>
                <a:lnTo>
                  <a:pt x="1093184" y="2080527"/>
                </a:lnTo>
                <a:lnTo>
                  <a:pt x="1096561" y="2083808"/>
                </a:lnTo>
                <a:cubicBezTo>
                  <a:pt x="1097021" y="2086137"/>
                  <a:pt x="1096601" y="2088862"/>
                  <a:pt x="1095487" y="2090286"/>
                </a:cubicBezTo>
                <a:cubicBezTo>
                  <a:pt x="1095304" y="2087602"/>
                  <a:pt x="1094610" y="2086300"/>
                  <a:pt x="1093916" y="2084999"/>
                </a:cubicBezTo>
                <a:lnTo>
                  <a:pt x="1092625" y="2080652"/>
                </a:lnTo>
                <a:lnTo>
                  <a:pt x="1088050" y="2081681"/>
                </a:lnTo>
                <a:cubicBezTo>
                  <a:pt x="1082173" y="2080103"/>
                  <a:pt x="1076605" y="2076317"/>
                  <a:pt x="1071656" y="2072530"/>
                </a:cubicBezTo>
                <a:cubicBezTo>
                  <a:pt x="1075370" y="2070636"/>
                  <a:pt x="1079544" y="2070005"/>
                  <a:pt x="1083953" y="2070163"/>
                </a:cubicBezTo>
                <a:cubicBezTo>
                  <a:pt x="1097177" y="2070636"/>
                  <a:pt x="1112486" y="2078208"/>
                  <a:pt x="1123621" y="2080103"/>
                </a:cubicBezTo>
                <a:close/>
                <a:moveTo>
                  <a:pt x="1099400" y="1722942"/>
                </a:moveTo>
                <a:lnTo>
                  <a:pt x="1098995" y="1722773"/>
                </a:lnTo>
                <a:lnTo>
                  <a:pt x="1097566" y="1721956"/>
                </a:lnTo>
                <a:lnTo>
                  <a:pt x="1097016" y="1723451"/>
                </a:lnTo>
                <a:lnTo>
                  <a:pt x="1097253" y="1723796"/>
                </a:lnTo>
                <a:close/>
                <a:moveTo>
                  <a:pt x="1106777" y="1815752"/>
                </a:moveTo>
                <a:lnTo>
                  <a:pt x="1105396" y="1814865"/>
                </a:lnTo>
                <a:cubicBezTo>
                  <a:pt x="1105227" y="1812383"/>
                  <a:pt x="1102889" y="1815035"/>
                  <a:pt x="1102889" y="1815035"/>
                </a:cubicBezTo>
                <a:cubicBezTo>
                  <a:pt x="1103057" y="1817515"/>
                  <a:pt x="1103057" y="1817515"/>
                  <a:pt x="1103057" y="1817515"/>
                </a:cubicBezTo>
                <a:lnTo>
                  <a:pt x="1103331" y="1817670"/>
                </a:lnTo>
                <a:close/>
                <a:moveTo>
                  <a:pt x="1097076" y="1663929"/>
                </a:moveTo>
                <a:lnTo>
                  <a:pt x="1096729" y="1664106"/>
                </a:lnTo>
                <a:lnTo>
                  <a:pt x="1096250" y="1663729"/>
                </a:lnTo>
                <a:close/>
                <a:moveTo>
                  <a:pt x="1103388" y="1752777"/>
                </a:moveTo>
                <a:lnTo>
                  <a:pt x="1098627" y="1753042"/>
                </a:lnTo>
                <a:lnTo>
                  <a:pt x="1096336" y="1755639"/>
                </a:lnTo>
                <a:cubicBezTo>
                  <a:pt x="1096336" y="1755639"/>
                  <a:pt x="1096504" y="1758121"/>
                  <a:pt x="1099012" y="1757951"/>
                </a:cubicBezTo>
                <a:cubicBezTo>
                  <a:pt x="1099012" y="1757951"/>
                  <a:pt x="1098885" y="1756090"/>
                  <a:pt x="1099406" y="1754496"/>
                </a:cubicBezTo>
                <a:close/>
                <a:moveTo>
                  <a:pt x="1096414" y="1649591"/>
                </a:moveTo>
                <a:lnTo>
                  <a:pt x="1096190" y="1649141"/>
                </a:lnTo>
                <a:lnTo>
                  <a:pt x="1096308" y="1649591"/>
                </a:lnTo>
                <a:close/>
                <a:moveTo>
                  <a:pt x="1102358" y="1705183"/>
                </a:moveTo>
                <a:cubicBezTo>
                  <a:pt x="1102015" y="1700131"/>
                  <a:pt x="1101672" y="1695079"/>
                  <a:pt x="1096686" y="1695418"/>
                </a:cubicBezTo>
                <a:lnTo>
                  <a:pt x="1101129" y="1688367"/>
                </a:lnTo>
                <a:lnTo>
                  <a:pt x="1098942" y="1684762"/>
                </a:lnTo>
                <a:cubicBezTo>
                  <a:pt x="1098942" y="1684762"/>
                  <a:pt x="1098943" y="1687245"/>
                  <a:pt x="1098942" y="1689730"/>
                </a:cubicBezTo>
                <a:cubicBezTo>
                  <a:pt x="1096432" y="1687246"/>
                  <a:pt x="1094550" y="1684141"/>
                  <a:pt x="1092354" y="1681658"/>
                </a:cubicBezTo>
                <a:lnTo>
                  <a:pt x="1089634" y="1679343"/>
                </a:lnTo>
                <a:lnTo>
                  <a:pt x="1089504" y="1679365"/>
                </a:lnTo>
                <a:lnTo>
                  <a:pt x="1091259" y="1682151"/>
                </a:lnTo>
                <a:lnTo>
                  <a:pt x="1090490" y="1683192"/>
                </a:lnTo>
                <a:lnTo>
                  <a:pt x="1093551" y="1690003"/>
                </a:lnTo>
                <a:cubicBezTo>
                  <a:pt x="1091134" y="1690003"/>
                  <a:pt x="1086300" y="1687313"/>
                  <a:pt x="1086300" y="1681934"/>
                </a:cubicBezTo>
                <a:lnTo>
                  <a:pt x="1086488" y="1681767"/>
                </a:lnTo>
                <a:lnTo>
                  <a:pt x="1086161" y="1681366"/>
                </a:lnTo>
                <a:lnTo>
                  <a:pt x="1086240" y="1679931"/>
                </a:lnTo>
                <a:lnTo>
                  <a:pt x="1083610" y="1680388"/>
                </a:lnTo>
                <a:lnTo>
                  <a:pt x="1081265" y="1679920"/>
                </a:lnTo>
                <a:lnTo>
                  <a:pt x="1079413" y="1681776"/>
                </a:lnTo>
                <a:cubicBezTo>
                  <a:pt x="1077524" y="1681776"/>
                  <a:pt x="1075005" y="1681145"/>
                  <a:pt x="1071227" y="1682407"/>
                </a:cubicBezTo>
                <a:lnTo>
                  <a:pt x="1071227" y="1677914"/>
                </a:lnTo>
                <a:lnTo>
                  <a:pt x="1068254" y="1677320"/>
                </a:lnTo>
                <a:cubicBezTo>
                  <a:pt x="1068425" y="1679838"/>
                  <a:pt x="1070938" y="1679667"/>
                  <a:pt x="1068768" y="1684875"/>
                </a:cubicBezTo>
                <a:cubicBezTo>
                  <a:pt x="1066255" y="1685046"/>
                  <a:pt x="1065913" y="1680009"/>
                  <a:pt x="1063400" y="1680180"/>
                </a:cubicBezTo>
                <a:lnTo>
                  <a:pt x="1059232" y="1681685"/>
                </a:lnTo>
                <a:lnTo>
                  <a:pt x="1059916" y="1682841"/>
                </a:lnTo>
                <a:cubicBezTo>
                  <a:pt x="1060143" y="1684420"/>
                  <a:pt x="1059841" y="1686039"/>
                  <a:pt x="1058633" y="1687335"/>
                </a:cubicBezTo>
                <a:lnTo>
                  <a:pt x="1057345" y="1682367"/>
                </a:lnTo>
                <a:lnTo>
                  <a:pt x="1054776" y="1683295"/>
                </a:lnTo>
                <a:cubicBezTo>
                  <a:pt x="1050964" y="1682922"/>
                  <a:pt x="1047152" y="1682548"/>
                  <a:pt x="1046152" y="1686411"/>
                </a:cubicBezTo>
                <a:cubicBezTo>
                  <a:pt x="1051178" y="1686070"/>
                  <a:pt x="1052033" y="1698663"/>
                  <a:pt x="1046836" y="1696485"/>
                </a:cubicBezTo>
                <a:cubicBezTo>
                  <a:pt x="1051007" y="1683551"/>
                  <a:pt x="1028391" y="1685087"/>
                  <a:pt x="1020852" y="1685599"/>
                </a:cubicBezTo>
                <a:lnTo>
                  <a:pt x="1019366" y="1684565"/>
                </a:lnTo>
                <a:lnTo>
                  <a:pt x="1017937" y="1687612"/>
                </a:lnTo>
                <a:lnTo>
                  <a:pt x="1017937" y="1683570"/>
                </a:lnTo>
                <a:lnTo>
                  <a:pt x="1017540" y="1683294"/>
                </a:lnTo>
                <a:cubicBezTo>
                  <a:pt x="1015027" y="1683465"/>
                  <a:pt x="1011886" y="1683678"/>
                  <a:pt x="1010458" y="1681245"/>
                </a:cubicBezTo>
                <a:cubicBezTo>
                  <a:pt x="1007945" y="1681416"/>
                  <a:pt x="1010800" y="1686282"/>
                  <a:pt x="1005775" y="1686623"/>
                </a:cubicBezTo>
                <a:cubicBezTo>
                  <a:pt x="1006775" y="1682760"/>
                  <a:pt x="1004762" y="1681000"/>
                  <a:pt x="1002163" y="1679911"/>
                </a:cubicBezTo>
                <a:lnTo>
                  <a:pt x="997749" y="1678252"/>
                </a:lnTo>
                <a:lnTo>
                  <a:pt x="994401" y="1678763"/>
                </a:lnTo>
                <a:lnTo>
                  <a:pt x="992869" y="1682440"/>
                </a:lnTo>
                <a:cubicBezTo>
                  <a:pt x="997895" y="1682099"/>
                  <a:pt x="1000407" y="1681928"/>
                  <a:pt x="998236" y="1687136"/>
                </a:cubicBezTo>
                <a:cubicBezTo>
                  <a:pt x="995381" y="1682269"/>
                  <a:pt x="988013" y="1685300"/>
                  <a:pt x="980645" y="1688330"/>
                </a:cubicBezTo>
                <a:cubicBezTo>
                  <a:pt x="981902" y="1688245"/>
                  <a:pt x="983872" y="1689376"/>
                  <a:pt x="985235" y="1690865"/>
                </a:cubicBezTo>
                <a:lnTo>
                  <a:pt x="986174" y="1695491"/>
                </a:lnTo>
                <a:lnTo>
                  <a:pt x="987230" y="1695176"/>
                </a:lnTo>
                <a:cubicBezTo>
                  <a:pt x="993472" y="1696342"/>
                  <a:pt x="1000067" y="1703805"/>
                  <a:pt x="1003836" y="1694476"/>
                </a:cubicBezTo>
                <a:cubicBezTo>
                  <a:pt x="1006348" y="1696964"/>
                  <a:pt x="1006348" y="1701938"/>
                  <a:pt x="1008861" y="1701938"/>
                </a:cubicBezTo>
                <a:cubicBezTo>
                  <a:pt x="1011373" y="1701938"/>
                  <a:pt x="1008861" y="1696964"/>
                  <a:pt x="1008861" y="1696964"/>
                </a:cubicBezTo>
                <a:cubicBezTo>
                  <a:pt x="1008861" y="1696964"/>
                  <a:pt x="1013257" y="1697586"/>
                  <a:pt x="1018596" y="1698519"/>
                </a:cubicBezTo>
                <a:lnTo>
                  <a:pt x="1025566" y="1700067"/>
                </a:lnTo>
                <a:lnTo>
                  <a:pt x="1019070" y="1696386"/>
                </a:lnTo>
                <a:cubicBezTo>
                  <a:pt x="1020356" y="1697497"/>
                  <a:pt x="1022164" y="1697374"/>
                  <a:pt x="1023692" y="1697570"/>
                </a:cubicBezTo>
                <a:lnTo>
                  <a:pt x="1026189" y="1700206"/>
                </a:lnTo>
                <a:lnTo>
                  <a:pt x="1033985" y="1701938"/>
                </a:lnTo>
                <a:cubicBezTo>
                  <a:pt x="1033985" y="1701938"/>
                  <a:pt x="1033985" y="1696964"/>
                  <a:pt x="1033985" y="1694476"/>
                </a:cubicBezTo>
                <a:lnTo>
                  <a:pt x="1044981" y="1699820"/>
                </a:lnTo>
                <a:lnTo>
                  <a:pt x="1044714" y="1699441"/>
                </a:lnTo>
                <a:cubicBezTo>
                  <a:pt x="1051948" y="1698949"/>
                  <a:pt x="1054844" y="1705942"/>
                  <a:pt x="1056769" y="1698622"/>
                </a:cubicBezTo>
                <a:lnTo>
                  <a:pt x="1057543" y="1702490"/>
                </a:lnTo>
                <a:lnTo>
                  <a:pt x="1066647" y="1701938"/>
                </a:lnTo>
                <a:cubicBezTo>
                  <a:pt x="1068532" y="1703182"/>
                  <a:pt x="1071358" y="1704271"/>
                  <a:pt x="1074695" y="1705126"/>
                </a:cubicBezTo>
                <a:lnTo>
                  <a:pt x="1082080" y="1706314"/>
                </a:lnTo>
                <a:lnTo>
                  <a:pt x="1079840" y="1699451"/>
                </a:lnTo>
                <a:cubicBezTo>
                  <a:pt x="1084663" y="1699124"/>
                  <a:pt x="1084663" y="1699124"/>
                  <a:pt x="1084663" y="1699124"/>
                </a:cubicBezTo>
                <a:cubicBezTo>
                  <a:pt x="1084825" y="1701509"/>
                  <a:pt x="1084987" y="1703895"/>
                  <a:pt x="1084987" y="1703895"/>
                </a:cubicBezTo>
                <a:lnTo>
                  <a:pt x="1085393" y="1703867"/>
                </a:lnTo>
                <a:lnTo>
                  <a:pt x="1085758" y="1701098"/>
                </a:lnTo>
                <a:cubicBezTo>
                  <a:pt x="1086097" y="1699112"/>
                  <a:pt x="1086399" y="1697524"/>
                  <a:pt x="1086399" y="1696889"/>
                </a:cubicBezTo>
                <a:lnTo>
                  <a:pt x="1087435" y="1703688"/>
                </a:lnTo>
                <a:lnTo>
                  <a:pt x="1091896" y="1698632"/>
                </a:lnTo>
                <a:lnTo>
                  <a:pt x="1088401" y="1706896"/>
                </a:lnTo>
                <a:lnTo>
                  <a:pt x="1094849" y="1706853"/>
                </a:lnTo>
                <a:lnTo>
                  <a:pt x="1094746" y="1706040"/>
                </a:lnTo>
                <a:cubicBezTo>
                  <a:pt x="1094558" y="1705109"/>
                  <a:pt x="1094255" y="1704461"/>
                  <a:pt x="1093651" y="1704461"/>
                </a:cubicBezTo>
                <a:cubicBezTo>
                  <a:pt x="1093651" y="1704461"/>
                  <a:pt x="1096068" y="1704461"/>
                  <a:pt x="1093651" y="1699280"/>
                </a:cubicBezTo>
                <a:cubicBezTo>
                  <a:pt x="1097276" y="1699280"/>
                  <a:pt x="1096823" y="1703652"/>
                  <a:pt x="1096370" y="1705838"/>
                </a:cubicBezTo>
                <a:lnTo>
                  <a:pt x="1096120" y="1706845"/>
                </a:lnTo>
                <a:lnTo>
                  <a:pt x="1096296" y="1706843"/>
                </a:lnTo>
                <a:lnTo>
                  <a:pt x="1098182" y="1705109"/>
                </a:lnTo>
                <a:cubicBezTo>
                  <a:pt x="1098485" y="1703814"/>
                  <a:pt x="1098485" y="1701871"/>
                  <a:pt x="1098485" y="1699280"/>
                </a:cubicBezTo>
                <a:lnTo>
                  <a:pt x="1099342" y="1706328"/>
                </a:lnTo>
                <a:close/>
                <a:moveTo>
                  <a:pt x="1104994" y="1735081"/>
                </a:moveTo>
                <a:cubicBezTo>
                  <a:pt x="1105152" y="1734382"/>
                  <a:pt x="1104994" y="1733916"/>
                  <a:pt x="1104366" y="1733916"/>
                </a:cubicBezTo>
                <a:cubicBezTo>
                  <a:pt x="1101853" y="1741378"/>
                  <a:pt x="1096828" y="1728939"/>
                  <a:pt x="1096827" y="1738889"/>
                </a:cubicBezTo>
                <a:cubicBezTo>
                  <a:pt x="1099341" y="1741378"/>
                  <a:pt x="1099341" y="1733916"/>
                  <a:pt x="1099341" y="1741378"/>
                </a:cubicBezTo>
                <a:cubicBezTo>
                  <a:pt x="1101225" y="1741378"/>
                  <a:pt x="1104523" y="1737180"/>
                  <a:pt x="1104994" y="1735081"/>
                </a:cubicBezTo>
                <a:close/>
                <a:moveTo>
                  <a:pt x="1108050" y="1779779"/>
                </a:moveTo>
                <a:lnTo>
                  <a:pt x="1101354" y="1775048"/>
                </a:lnTo>
                <a:lnTo>
                  <a:pt x="1097971" y="1777997"/>
                </a:lnTo>
                <a:close/>
                <a:moveTo>
                  <a:pt x="1088832" y="1496840"/>
                </a:moveTo>
                <a:lnTo>
                  <a:pt x="1088445" y="1495974"/>
                </a:lnTo>
                <a:lnTo>
                  <a:pt x="1082197" y="1497145"/>
                </a:lnTo>
                <a:lnTo>
                  <a:pt x="1086538" y="1498177"/>
                </a:lnTo>
                <a:close/>
                <a:moveTo>
                  <a:pt x="1114933" y="1878722"/>
                </a:moveTo>
                <a:lnTo>
                  <a:pt x="1114418" y="1877574"/>
                </a:lnTo>
                <a:cubicBezTo>
                  <a:pt x="1113790" y="1875708"/>
                  <a:pt x="1113162" y="1874465"/>
                  <a:pt x="1111905" y="1875709"/>
                </a:cubicBezTo>
                <a:cubicBezTo>
                  <a:pt x="1111905" y="1875709"/>
                  <a:pt x="1111905" y="1875709"/>
                  <a:pt x="1111905" y="1878857"/>
                </a:cubicBezTo>
                <a:lnTo>
                  <a:pt x="1111905" y="1881985"/>
                </a:lnTo>
                <a:lnTo>
                  <a:pt x="1112224" y="1882962"/>
                </a:lnTo>
                <a:lnTo>
                  <a:pt x="1112612" y="1882908"/>
                </a:lnTo>
                <a:lnTo>
                  <a:pt x="1113267" y="1882665"/>
                </a:lnTo>
                <a:close/>
                <a:moveTo>
                  <a:pt x="1088645" y="1490184"/>
                </a:moveTo>
                <a:lnTo>
                  <a:pt x="1084973" y="1490292"/>
                </a:lnTo>
                <a:lnTo>
                  <a:pt x="1084084" y="1490842"/>
                </a:lnTo>
                <a:cubicBezTo>
                  <a:pt x="1084084" y="1493347"/>
                  <a:pt x="1084084" y="1493347"/>
                  <a:pt x="1084084" y="1495853"/>
                </a:cubicBezTo>
                <a:cubicBezTo>
                  <a:pt x="1086591" y="1495852"/>
                  <a:pt x="1087217" y="1495226"/>
                  <a:pt x="1087530" y="1494913"/>
                </a:cubicBezTo>
                <a:lnTo>
                  <a:pt x="1088133" y="1495274"/>
                </a:lnTo>
                <a:lnTo>
                  <a:pt x="1087347" y="1493513"/>
                </a:lnTo>
                <a:cubicBezTo>
                  <a:pt x="1086072" y="1493288"/>
                  <a:pt x="1084819" y="1493373"/>
                  <a:pt x="1085988" y="1492048"/>
                </a:cubicBezTo>
                <a:cubicBezTo>
                  <a:pt x="1085819" y="1489565"/>
                  <a:pt x="1086488" y="1490142"/>
                  <a:pt x="1087471" y="1490699"/>
                </a:cubicBezTo>
                <a:close/>
                <a:moveTo>
                  <a:pt x="1101804" y="1680218"/>
                </a:moveTo>
                <a:lnTo>
                  <a:pt x="1101579" y="1680116"/>
                </a:lnTo>
                <a:cubicBezTo>
                  <a:pt x="1100551" y="1678921"/>
                  <a:pt x="1099837" y="1677704"/>
                  <a:pt x="1098581" y="1677790"/>
                </a:cubicBezTo>
                <a:lnTo>
                  <a:pt x="1097841" y="1677918"/>
                </a:lnTo>
                <a:lnTo>
                  <a:pt x="1098513" y="1679359"/>
                </a:lnTo>
                <a:cubicBezTo>
                  <a:pt x="1097305" y="1678063"/>
                  <a:pt x="1096096" y="1678711"/>
                  <a:pt x="1095794" y="1679682"/>
                </a:cubicBezTo>
                <a:lnTo>
                  <a:pt x="1096603" y="1680356"/>
                </a:lnTo>
                <a:lnTo>
                  <a:pt x="1100198" y="1681036"/>
                </a:lnTo>
                <a:close/>
                <a:moveTo>
                  <a:pt x="1112533" y="1814139"/>
                </a:moveTo>
                <a:lnTo>
                  <a:pt x="1111726" y="1812061"/>
                </a:lnTo>
                <a:lnTo>
                  <a:pt x="1111274" y="1814358"/>
                </a:lnTo>
                <a:cubicBezTo>
                  <a:pt x="1108455" y="1814358"/>
                  <a:pt x="1108455" y="1811967"/>
                  <a:pt x="1105634" y="1811967"/>
                </a:cubicBezTo>
                <a:lnTo>
                  <a:pt x="1107299" y="1809144"/>
                </a:lnTo>
                <a:lnTo>
                  <a:pt x="1100044" y="1810241"/>
                </a:lnTo>
                <a:cubicBezTo>
                  <a:pt x="1100550" y="1817686"/>
                  <a:pt x="1107397" y="1807247"/>
                  <a:pt x="1110410" y="1814524"/>
                </a:cubicBezTo>
                <a:lnTo>
                  <a:pt x="1108185" y="1816423"/>
                </a:lnTo>
                <a:lnTo>
                  <a:pt x="1111905" y="1818493"/>
                </a:lnTo>
                <a:cubicBezTo>
                  <a:pt x="1113161" y="1818493"/>
                  <a:pt x="1113161" y="1816627"/>
                  <a:pt x="1112533" y="1814139"/>
                </a:cubicBezTo>
                <a:close/>
                <a:moveTo>
                  <a:pt x="1111063" y="1787053"/>
                </a:moveTo>
                <a:cubicBezTo>
                  <a:pt x="1109556" y="1783416"/>
                  <a:pt x="1107049" y="1783586"/>
                  <a:pt x="1104293" y="1784708"/>
                </a:cubicBezTo>
                <a:lnTo>
                  <a:pt x="1101853" y="1785702"/>
                </a:lnTo>
                <a:lnTo>
                  <a:pt x="1101853" y="1787678"/>
                </a:lnTo>
                <a:lnTo>
                  <a:pt x="1102602" y="1787627"/>
                </a:lnTo>
                <a:cubicBezTo>
                  <a:pt x="1105338" y="1786194"/>
                  <a:pt x="1108387" y="1784741"/>
                  <a:pt x="1111063" y="1787053"/>
                </a:cubicBezTo>
                <a:close/>
                <a:moveTo>
                  <a:pt x="1101142" y="1633276"/>
                </a:moveTo>
                <a:cubicBezTo>
                  <a:pt x="1101316" y="1634459"/>
                  <a:pt x="1101229" y="1635948"/>
                  <a:pt x="1100609" y="1637968"/>
                </a:cubicBezTo>
                <a:cubicBezTo>
                  <a:pt x="1097416" y="1635548"/>
                  <a:pt x="1096703" y="1625050"/>
                  <a:pt x="1099717" y="1624845"/>
                </a:cubicBezTo>
                <a:cubicBezTo>
                  <a:pt x="1097724" y="1628936"/>
                  <a:pt x="1100617" y="1629728"/>
                  <a:pt x="1101142" y="1633276"/>
                </a:cubicBezTo>
                <a:close/>
                <a:moveTo>
                  <a:pt x="1106113" y="1667099"/>
                </a:moveTo>
                <a:lnTo>
                  <a:pt x="1100900" y="1664855"/>
                </a:lnTo>
                <a:lnTo>
                  <a:pt x="1097076" y="1663929"/>
                </a:lnTo>
                <a:lnTo>
                  <a:pt x="1099208" y="1662844"/>
                </a:lnTo>
                <a:cubicBezTo>
                  <a:pt x="1100035" y="1662055"/>
                  <a:pt x="1100822" y="1660951"/>
                  <a:pt x="1101451" y="1659689"/>
                </a:cubicBezTo>
                <a:cubicBezTo>
                  <a:pt x="1098933" y="1657164"/>
                  <a:pt x="1096414" y="1659689"/>
                  <a:pt x="1093895" y="1657164"/>
                </a:cubicBezTo>
                <a:cubicBezTo>
                  <a:pt x="1093896" y="1659688"/>
                  <a:pt x="1094210" y="1661424"/>
                  <a:pt x="1094722" y="1662528"/>
                </a:cubicBezTo>
                <a:lnTo>
                  <a:pt x="1096250" y="1663729"/>
                </a:lnTo>
                <a:lnTo>
                  <a:pt x="1093895" y="1663159"/>
                </a:lnTo>
                <a:lnTo>
                  <a:pt x="1089649" y="1666367"/>
                </a:lnTo>
                <a:lnTo>
                  <a:pt x="1094569" y="1669840"/>
                </a:lnTo>
                <a:lnTo>
                  <a:pt x="1098661" y="1671238"/>
                </a:lnTo>
                <a:lnTo>
                  <a:pt x="1099438" y="1668347"/>
                </a:lnTo>
                <a:lnTo>
                  <a:pt x="1099730" y="1668250"/>
                </a:lnTo>
                <a:lnTo>
                  <a:pt x="1098943" y="1667377"/>
                </a:lnTo>
                <a:cubicBezTo>
                  <a:pt x="1099570" y="1666756"/>
                  <a:pt x="1100355" y="1666756"/>
                  <a:pt x="1101257" y="1667067"/>
                </a:cubicBezTo>
                <a:lnTo>
                  <a:pt x="1102184" y="1667544"/>
                </a:lnTo>
                <a:close/>
                <a:moveTo>
                  <a:pt x="1106783" y="1674015"/>
                </a:moveTo>
                <a:lnTo>
                  <a:pt x="1104152" y="1671785"/>
                </a:lnTo>
                <a:lnTo>
                  <a:pt x="1100259" y="1671785"/>
                </a:lnTo>
                <a:close/>
                <a:moveTo>
                  <a:pt x="1020066" y="391437"/>
                </a:moveTo>
                <a:cubicBezTo>
                  <a:pt x="1020066" y="401686"/>
                  <a:pt x="1010399" y="383751"/>
                  <a:pt x="1010400" y="399124"/>
                </a:cubicBezTo>
                <a:cubicBezTo>
                  <a:pt x="1007979" y="393999"/>
                  <a:pt x="1003146" y="399124"/>
                  <a:pt x="1003146" y="396561"/>
                </a:cubicBezTo>
                <a:cubicBezTo>
                  <a:pt x="1004355" y="393999"/>
                  <a:pt x="1004354" y="392718"/>
                  <a:pt x="1004055" y="391437"/>
                </a:cubicBezTo>
                <a:lnTo>
                  <a:pt x="1003627" y="389017"/>
                </a:lnTo>
                <a:lnTo>
                  <a:pt x="1010700" y="391116"/>
                </a:lnTo>
                <a:cubicBezTo>
                  <a:pt x="1013419" y="392077"/>
                  <a:pt x="1016441" y="392718"/>
                  <a:pt x="1020066" y="391437"/>
                </a:cubicBezTo>
                <a:close/>
                <a:moveTo>
                  <a:pt x="1111872" y="1719351"/>
                </a:moveTo>
                <a:cubicBezTo>
                  <a:pt x="1106846" y="1719351"/>
                  <a:pt x="1104334" y="1714377"/>
                  <a:pt x="1101822" y="1719351"/>
                </a:cubicBezTo>
                <a:lnTo>
                  <a:pt x="1103439" y="1721446"/>
                </a:lnTo>
                <a:lnTo>
                  <a:pt x="1105382" y="1720823"/>
                </a:lnTo>
                <a:lnTo>
                  <a:pt x="1106251" y="1720544"/>
                </a:lnTo>
                <a:cubicBezTo>
                  <a:pt x="1107508" y="1720389"/>
                  <a:pt x="1108607" y="1720622"/>
                  <a:pt x="1109549" y="1721516"/>
                </a:cubicBezTo>
                <a:lnTo>
                  <a:pt x="1110915" y="1724378"/>
                </a:lnTo>
                <a:lnTo>
                  <a:pt x="1111872" y="1724328"/>
                </a:lnTo>
                <a:cubicBezTo>
                  <a:pt x="1111872" y="1724328"/>
                  <a:pt x="1111872" y="1724328"/>
                  <a:pt x="1111872" y="1719351"/>
                </a:cubicBezTo>
                <a:close/>
                <a:moveTo>
                  <a:pt x="1108982" y="1672346"/>
                </a:moveTo>
                <a:lnTo>
                  <a:pt x="1106972" y="1671724"/>
                </a:lnTo>
                <a:lnTo>
                  <a:pt x="1106972" y="1674080"/>
                </a:lnTo>
                <a:lnTo>
                  <a:pt x="1107814" y="1674368"/>
                </a:lnTo>
                <a:close/>
                <a:moveTo>
                  <a:pt x="1107556" y="1624314"/>
                </a:moveTo>
                <a:cubicBezTo>
                  <a:pt x="1106531" y="1627080"/>
                  <a:pt x="1106111" y="1629804"/>
                  <a:pt x="1105577" y="1630853"/>
                </a:cubicBezTo>
                <a:cubicBezTo>
                  <a:pt x="1105042" y="1631900"/>
                  <a:pt x="1104394" y="1631269"/>
                  <a:pt x="1102915" y="1627326"/>
                </a:cubicBezTo>
                <a:cubicBezTo>
                  <a:pt x="1102915" y="1627326"/>
                  <a:pt x="1102915" y="1627326"/>
                  <a:pt x="1102732" y="1624641"/>
                </a:cubicBezTo>
                <a:cubicBezTo>
                  <a:pt x="1105326" y="1627162"/>
                  <a:pt x="1105144" y="1624478"/>
                  <a:pt x="1107556" y="1624314"/>
                </a:cubicBezTo>
                <a:close/>
                <a:moveTo>
                  <a:pt x="1121326" y="1813208"/>
                </a:moveTo>
                <a:lnTo>
                  <a:pt x="1121155" y="1813027"/>
                </a:lnTo>
                <a:lnTo>
                  <a:pt x="1120038" y="1812623"/>
                </a:lnTo>
                <a:cubicBezTo>
                  <a:pt x="1118972" y="1810825"/>
                  <a:pt x="1117593" y="1809049"/>
                  <a:pt x="1115256" y="1811701"/>
                </a:cubicBezTo>
                <a:lnTo>
                  <a:pt x="1114720" y="1811522"/>
                </a:lnTo>
                <a:lnTo>
                  <a:pt x="1114519" y="1814506"/>
                </a:lnTo>
                <a:lnTo>
                  <a:pt x="1115256" y="1811701"/>
                </a:lnTo>
                <a:lnTo>
                  <a:pt x="1119359" y="1816129"/>
                </a:lnTo>
                <a:close/>
                <a:moveTo>
                  <a:pt x="1116931" y="1733916"/>
                </a:moveTo>
                <a:cubicBezTo>
                  <a:pt x="1114418" y="1731427"/>
                  <a:pt x="1106879" y="1736404"/>
                  <a:pt x="1106879" y="1741378"/>
                </a:cubicBezTo>
                <a:cubicBezTo>
                  <a:pt x="1109392" y="1738889"/>
                  <a:pt x="1114418" y="1743866"/>
                  <a:pt x="1116931" y="1733916"/>
                </a:cubicBezTo>
                <a:close/>
                <a:moveTo>
                  <a:pt x="1100505" y="1491839"/>
                </a:moveTo>
                <a:lnTo>
                  <a:pt x="1099685" y="1489860"/>
                </a:lnTo>
                <a:lnTo>
                  <a:pt x="1090687" y="1490124"/>
                </a:lnTo>
                <a:lnTo>
                  <a:pt x="1090167" y="1493321"/>
                </a:lnTo>
                <a:lnTo>
                  <a:pt x="1091262" y="1498082"/>
                </a:lnTo>
                <a:lnTo>
                  <a:pt x="1093555" y="1497960"/>
                </a:lnTo>
                <a:lnTo>
                  <a:pt x="1096616" y="1496176"/>
                </a:lnTo>
                <a:lnTo>
                  <a:pt x="1096616" y="1490842"/>
                </a:lnTo>
                <a:close/>
                <a:moveTo>
                  <a:pt x="1116433" y="1692137"/>
                </a:moveTo>
                <a:lnTo>
                  <a:pt x="1111806" y="1687866"/>
                </a:lnTo>
                <a:cubicBezTo>
                  <a:pt x="1110865" y="1686003"/>
                  <a:pt x="1110237" y="1683520"/>
                  <a:pt x="1108982" y="1679795"/>
                </a:cubicBezTo>
                <a:cubicBezTo>
                  <a:pt x="1108982" y="1681037"/>
                  <a:pt x="1108983" y="1682278"/>
                  <a:pt x="1108668" y="1683209"/>
                </a:cubicBezTo>
                <a:lnTo>
                  <a:pt x="1108355" y="1683431"/>
                </a:lnTo>
                <a:lnTo>
                  <a:pt x="1109387" y="1687089"/>
                </a:lnTo>
                <a:cubicBezTo>
                  <a:pt x="1107977" y="1688405"/>
                  <a:pt x="1107977" y="1687747"/>
                  <a:pt x="1107977" y="1686432"/>
                </a:cubicBezTo>
                <a:lnTo>
                  <a:pt x="1107322" y="1684290"/>
                </a:lnTo>
                <a:lnTo>
                  <a:pt x="1106833" y="1685476"/>
                </a:lnTo>
                <a:lnTo>
                  <a:pt x="1108983" y="1689730"/>
                </a:lnTo>
                <a:cubicBezTo>
                  <a:pt x="1108983" y="1692210"/>
                  <a:pt x="1106472" y="1692210"/>
                  <a:pt x="1106472" y="1697179"/>
                </a:cubicBezTo>
                <a:cubicBezTo>
                  <a:pt x="1103962" y="1697179"/>
                  <a:pt x="1103962" y="1689730"/>
                  <a:pt x="1106472" y="1692210"/>
                </a:cubicBezTo>
                <a:lnTo>
                  <a:pt x="1104535" y="1691061"/>
                </a:lnTo>
                <a:lnTo>
                  <a:pt x="1101843" y="1697604"/>
                </a:lnTo>
                <a:cubicBezTo>
                  <a:pt x="1104334" y="1697435"/>
                  <a:pt x="1104506" y="1699961"/>
                  <a:pt x="1104678" y="1702488"/>
                </a:cubicBezTo>
                <a:lnTo>
                  <a:pt x="1105938" y="1704658"/>
                </a:lnTo>
                <a:lnTo>
                  <a:pt x="1106847" y="1704427"/>
                </a:lnTo>
                <a:lnTo>
                  <a:pt x="1108474" y="1705667"/>
                </a:lnTo>
                <a:lnTo>
                  <a:pt x="1109746" y="1703413"/>
                </a:lnTo>
                <a:lnTo>
                  <a:pt x="1111584" y="1700157"/>
                </a:lnTo>
                <a:lnTo>
                  <a:pt x="1109384" y="1696893"/>
                </a:lnTo>
                <a:cubicBezTo>
                  <a:pt x="1110593" y="1694502"/>
                  <a:pt x="1111197" y="1693306"/>
                  <a:pt x="1112103" y="1692708"/>
                </a:cubicBezTo>
                <a:close/>
                <a:moveTo>
                  <a:pt x="1122058" y="1763577"/>
                </a:moveTo>
                <a:lnTo>
                  <a:pt x="1121954" y="1763768"/>
                </a:lnTo>
                <a:cubicBezTo>
                  <a:pt x="1116931" y="1766254"/>
                  <a:pt x="1116931" y="1761279"/>
                  <a:pt x="1114418" y="1761279"/>
                </a:cubicBezTo>
                <a:lnTo>
                  <a:pt x="1114418" y="1764075"/>
                </a:lnTo>
                <a:lnTo>
                  <a:pt x="1114560" y="1764375"/>
                </a:lnTo>
                <a:cubicBezTo>
                  <a:pt x="1115643" y="1761808"/>
                  <a:pt x="1116311" y="1762386"/>
                  <a:pt x="1117335" y="1763563"/>
                </a:cubicBezTo>
                <a:lnTo>
                  <a:pt x="1121664" y="1766016"/>
                </a:lnTo>
                <a:lnTo>
                  <a:pt x="1122192" y="1765545"/>
                </a:lnTo>
                <a:close/>
                <a:moveTo>
                  <a:pt x="1120091" y="1722834"/>
                </a:moveTo>
                <a:lnTo>
                  <a:pt x="1116896" y="1724328"/>
                </a:lnTo>
                <a:lnTo>
                  <a:pt x="1116663" y="1725973"/>
                </a:lnTo>
                <a:lnTo>
                  <a:pt x="1118460" y="1725791"/>
                </a:lnTo>
                <a:close/>
                <a:moveTo>
                  <a:pt x="1115572" y="1652653"/>
                </a:moveTo>
                <a:lnTo>
                  <a:pt x="1114045" y="1649591"/>
                </a:lnTo>
                <a:lnTo>
                  <a:pt x="1113676" y="1648853"/>
                </a:lnTo>
                <a:lnTo>
                  <a:pt x="1111068" y="1648954"/>
                </a:lnTo>
                <a:lnTo>
                  <a:pt x="1109391" y="1648729"/>
                </a:lnTo>
                <a:lnTo>
                  <a:pt x="1109952" y="1651169"/>
                </a:lnTo>
                <a:cubicBezTo>
                  <a:pt x="1110897" y="1651484"/>
                  <a:pt x="1111526" y="1652115"/>
                  <a:pt x="1109007" y="1657164"/>
                </a:cubicBezTo>
                <a:cubicBezTo>
                  <a:pt x="1110267" y="1658426"/>
                  <a:pt x="1111526" y="1658426"/>
                  <a:pt x="1112785" y="1657795"/>
                </a:cubicBezTo>
                <a:lnTo>
                  <a:pt x="1114500" y="1656363"/>
                </a:lnTo>
                <a:lnTo>
                  <a:pt x="1114445" y="1654019"/>
                </a:lnTo>
                <a:cubicBezTo>
                  <a:pt x="1114445" y="1654019"/>
                  <a:pt x="1112033" y="1654183"/>
                  <a:pt x="1114270" y="1651434"/>
                </a:cubicBezTo>
                <a:close/>
                <a:moveTo>
                  <a:pt x="1105109" y="1492244"/>
                </a:moveTo>
                <a:lnTo>
                  <a:pt x="1104857" y="1492112"/>
                </a:lnTo>
                <a:lnTo>
                  <a:pt x="1102532" y="1491008"/>
                </a:lnTo>
                <a:lnTo>
                  <a:pt x="1103311" y="1492558"/>
                </a:lnTo>
                <a:lnTo>
                  <a:pt x="1104359" y="1492826"/>
                </a:lnTo>
                <a:close/>
                <a:moveTo>
                  <a:pt x="1120421" y="1703956"/>
                </a:moveTo>
                <a:cubicBezTo>
                  <a:pt x="1120958" y="1702650"/>
                  <a:pt x="1120872" y="1701387"/>
                  <a:pt x="1119626" y="1701471"/>
                </a:cubicBezTo>
                <a:cubicBezTo>
                  <a:pt x="1118296" y="1700293"/>
                  <a:pt x="1117674" y="1700335"/>
                  <a:pt x="1117094" y="1701009"/>
                </a:cubicBezTo>
                <a:lnTo>
                  <a:pt x="1116133" y="1702413"/>
                </a:lnTo>
                <a:lnTo>
                  <a:pt x="1116635" y="1704067"/>
                </a:lnTo>
                <a:lnTo>
                  <a:pt x="1115001" y="1704067"/>
                </a:lnTo>
                <a:lnTo>
                  <a:pt x="1114816" y="1704337"/>
                </a:lnTo>
                <a:lnTo>
                  <a:pt x="1114797" y="1704067"/>
                </a:lnTo>
                <a:lnTo>
                  <a:pt x="1114218" y="1704067"/>
                </a:lnTo>
                <a:lnTo>
                  <a:pt x="1112078" y="1700891"/>
                </a:lnTo>
                <a:lnTo>
                  <a:pt x="1112152" y="1701980"/>
                </a:lnTo>
                <a:cubicBezTo>
                  <a:pt x="1111616" y="1703285"/>
                  <a:pt x="1111078" y="1704590"/>
                  <a:pt x="1112323" y="1704506"/>
                </a:cubicBezTo>
                <a:cubicBezTo>
                  <a:pt x="1114473" y="1699285"/>
                  <a:pt x="1115159" y="1709391"/>
                  <a:pt x="1117480" y="1706695"/>
                </a:cubicBezTo>
                <a:cubicBezTo>
                  <a:pt x="1118725" y="1706610"/>
                  <a:pt x="1119885" y="1705262"/>
                  <a:pt x="1120421" y="1703956"/>
                </a:cubicBezTo>
                <a:close/>
                <a:moveTo>
                  <a:pt x="1106642" y="1470800"/>
                </a:moveTo>
                <a:cubicBezTo>
                  <a:pt x="1105389" y="1470800"/>
                  <a:pt x="1102882" y="1470174"/>
                  <a:pt x="1101002" y="1470487"/>
                </a:cubicBezTo>
                <a:lnTo>
                  <a:pt x="1100768" y="1471150"/>
                </a:lnTo>
                <a:lnTo>
                  <a:pt x="1105883" y="1472255"/>
                </a:lnTo>
                <a:close/>
                <a:moveTo>
                  <a:pt x="1144324" y="2024648"/>
                </a:moveTo>
                <a:cubicBezTo>
                  <a:pt x="1144486" y="2027034"/>
                  <a:pt x="1143443" y="2029501"/>
                  <a:pt x="1142294" y="2030479"/>
                </a:cubicBezTo>
                <a:cubicBezTo>
                  <a:pt x="1141150" y="2031455"/>
                  <a:pt x="1139904" y="2030941"/>
                  <a:pt x="1139661" y="2027361"/>
                </a:cubicBezTo>
                <a:cubicBezTo>
                  <a:pt x="1142233" y="2029583"/>
                  <a:pt x="1141910" y="2024812"/>
                  <a:pt x="1144324" y="2024648"/>
                </a:cubicBezTo>
                <a:close/>
                <a:moveTo>
                  <a:pt x="1123212" y="1711770"/>
                </a:moveTo>
                <a:lnTo>
                  <a:pt x="1120141" y="1709053"/>
                </a:lnTo>
                <a:cubicBezTo>
                  <a:pt x="1120313" y="1711577"/>
                  <a:pt x="1117995" y="1714273"/>
                  <a:pt x="1117995" y="1714273"/>
                </a:cubicBezTo>
                <a:lnTo>
                  <a:pt x="1116896" y="1712382"/>
                </a:lnTo>
                <a:lnTo>
                  <a:pt x="1116897" y="1716866"/>
                </a:lnTo>
                <a:cubicBezTo>
                  <a:pt x="1116897" y="1716866"/>
                  <a:pt x="1116897" y="1716866"/>
                  <a:pt x="1121922" y="1716866"/>
                </a:cubicBezTo>
                <a:cubicBezTo>
                  <a:pt x="1121922" y="1714377"/>
                  <a:pt x="1121921" y="1711889"/>
                  <a:pt x="1121921" y="1711889"/>
                </a:cubicBezTo>
                <a:close/>
                <a:moveTo>
                  <a:pt x="1124466" y="1706552"/>
                </a:moveTo>
                <a:lnTo>
                  <a:pt x="1124268" y="1707387"/>
                </a:lnTo>
                <a:lnTo>
                  <a:pt x="1124354" y="1705938"/>
                </a:lnTo>
                <a:close/>
                <a:moveTo>
                  <a:pt x="1129227" y="1758275"/>
                </a:moveTo>
                <a:lnTo>
                  <a:pt x="1125903" y="1756995"/>
                </a:lnTo>
                <a:lnTo>
                  <a:pt x="1126755" y="1758560"/>
                </a:lnTo>
                <a:cubicBezTo>
                  <a:pt x="1126586" y="1756078"/>
                  <a:pt x="1121909" y="1761382"/>
                  <a:pt x="1124416" y="1761211"/>
                </a:cubicBezTo>
                <a:close/>
                <a:moveTo>
                  <a:pt x="1129491" y="1751329"/>
                </a:moveTo>
                <a:lnTo>
                  <a:pt x="1103764" y="1752757"/>
                </a:lnTo>
                <a:lnTo>
                  <a:pt x="1107181" y="1757708"/>
                </a:lnTo>
                <a:cubicBezTo>
                  <a:pt x="1108758" y="1757756"/>
                  <a:pt x="1110498" y="1757872"/>
                  <a:pt x="1111896" y="1758751"/>
                </a:cubicBezTo>
                <a:lnTo>
                  <a:pt x="1111915" y="1758794"/>
                </a:lnTo>
                <a:lnTo>
                  <a:pt x="1116615" y="1760035"/>
                </a:lnTo>
                <a:cubicBezTo>
                  <a:pt x="1118185" y="1760036"/>
                  <a:pt x="1119440" y="1758792"/>
                  <a:pt x="1119440" y="1753817"/>
                </a:cubicBezTo>
                <a:cubicBezTo>
                  <a:pt x="1124466" y="1753817"/>
                  <a:pt x="1124466" y="1753817"/>
                  <a:pt x="1129491" y="1751329"/>
                </a:cubicBezTo>
                <a:close/>
                <a:moveTo>
                  <a:pt x="1124846" y="1673966"/>
                </a:moveTo>
                <a:lnTo>
                  <a:pt x="1123762" y="1673564"/>
                </a:lnTo>
                <a:lnTo>
                  <a:pt x="1122977" y="1673855"/>
                </a:lnTo>
                <a:lnTo>
                  <a:pt x="1123534" y="1674143"/>
                </a:lnTo>
                <a:cubicBezTo>
                  <a:pt x="1123617" y="1675376"/>
                  <a:pt x="1122992" y="1675419"/>
                  <a:pt x="1122388" y="1675770"/>
                </a:cubicBezTo>
                <a:lnTo>
                  <a:pt x="1121475" y="1678876"/>
                </a:lnTo>
                <a:lnTo>
                  <a:pt x="1121475" y="1678959"/>
                </a:lnTo>
                <a:lnTo>
                  <a:pt x="1121451" y="1678959"/>
                </a:lnTo>
                <a:lnTo>
                  <a:pt x="1121367" y="1679245"/>
                </a:lnTo>
                <a:close/>
                <a:moveTo>
                  <a:pt x="1127836" y="1693157"/>
                </a:moveTo>
                <a:lnTo>
                  <a:pt x="1125722" y="1691937"/>
                </a:lnTo>
                <a:lnTo>
                  <a:pt x="1125391" y="1691910"/>
                </a:lnTo>
                <a:lnTo>
                  <a:pt x="1124873" y="1693867"/>
                </a:lnTo>
                <a:lnTo>
                  <a:pt x="1124120" y="1691805"/>
                </a:lnTo>
                <a:lnTo>
                  <a:pt x="1123021" y="1691714"/>
                </a:lnTo>
                <a:lnTo>
                  <a:pt x="1121686" y="1692338"/>
                </a:lnTo>
                <a:cubicBezTo>
                  <a:pt x="1120822" y="1692610"/>
                  <a:pt x="1120038" y="1692610"/>
                  <a:pt x="1119409" y="1691987"/>
                </a:cubicBezTo>
                <a:cubicBezTo>
                  <a:pt x="1119409" y="1688256"/>
                  <a:pt x="1120665" y="1686390"/>
                  <a:pt x="1120979" y="1685147"/>
                </a:cubicBezTo>
                <a:lnTo>
                  <a:pt x="1120883" y="1684852"/>
                </a:lnTo>
                <a:lnTo>
                  <a:pt x="1120679" y="1685648"/>
                </a:lnTo>
                <a:lnTo>
                  <a:pt x="1120419" y="1685673"/>
                </a:lnTo>
                <a:lnTo>
                  <a:pt x="1120790" y="1684571"/>
                </a:lnTo>
                <a:lnTo>
                  <a:pt x="1120469" y="1683592"/>
                </a:lnTo>
                <a:cubicBezTo>
                  <a:pt x="1119880" y="1683125"/>
                  <a:pt x="1118781" y="1682659"/>
                  <a:pt x="1116896" y="1682037"/>
                </a:cubicBezTo>
                <a:lnTo>
                  <a:pt x="1120770" y="1682628"/>
                </a:lnTo>
                <a:lnTo>
                  <a:pt x="1119432" y="1678959"/>
                </a:lnTo>
                <a:lnTo>
                  <a:pt x="1116641" y="1678959"/>
                </a:lnTo>
                <a:lnTo>
                  <a:pt x="1117122" y="1677627"/>
                </a:lnTo>
                <a:lnTo>
                  <a:pt x="1114424" y="1678787"/>
                </a:lnTo>
                <a:lnTo>
                  <a:pt x="1114114" y="1681487"/>
                </a:lnTo>
                <a:lnTo>
                  <a:pt x="1116511" y="1682278"/>
                </a:lnTo>
                <a:lnTo>
                  <a:pt x="1115798" y="1686043"/>
                </a:lnTo>
                <a:lnTo>
                  <a:pt x="1116375" y="1685573"/>
                </a:lnTo>
                <a:cubicBezTo>
                  <a:pt x="1117168" y="1685461"/>
                  <a:pt x="1117998" y="1685685"/>
                  <a:pt x="1118754" y="1685834"/>
                </a:cubicBezTo>
                <a:lnTo>
                  <a:pt x="1120419" y="1685673"/>
                </a:lnTo>
                <a:lnTo>
                  <a:pt x="1119056" y="1689721"/>
                </a:lnTo>
                <a:cubicBezTo>
                  <a:pt x="1117847" y="1690916"/>
                  <a:pt x="1117243" y="1690318"/>
                  <a:pt x="1116639" y="1689421"/>
                </a:cubicBezTo>
                <a:lnTo>
                  <a:pt x="1115854" y="1688742"/>
                </a:lnTo>
                <a:lnTo>
                  <a:pt x="1116496" y="1692129"/>
                </a:lnTo>
                <a:lnTo>
                  <a:pt x="1116635" y="1692111"/>
                </a:lnTo>
                <a:lnTo>
                  <a:pt x="1115213" y="1696798"/>
                </a:lnTo>
                <a:lnTo>
                  <a:pt x="1119440" y="1696986"/>
                </a:lnTo>
                <a:lnTo>
                  <a:pt x="1119440" y="1694113"/>
                </a:lnTo>
                <a:cubicBezTo>
                  <a:pt x="1121953" y="1696601"/>
                  <a:pt x="1121953" y="1699089"/>
                  <a:pt x="1126979" y="1699089"/>
                </a:cubicBezTo>
                <a:lnTo>
                  <a:pt x="1127260" y="1696031"/>
                </a:lnTo>
                <a:lnTo>
                  <a:pt x="1124434" y="1696964"/>
                </a:lnTo>
                <a:cubicBezTo>
                  <a:pt x="1123178" y="1695720"/>
                  <a:pt x="1124434" y="1695098"/>
                  <a:pt x="1126005" y="1694475"/>
                </a:cubicBezTo>
                <a:close/>
                <a:moveTo>
                  <a:pt x="1124981" y="1631219"/>
                </a:moveTo>
                <a:cubicBezTo>
                  <a:pt x="1122570" y="1631383"/>
                  <a:pt x="1120341" y="1634231"/>
                  <a:pt x="1117930" y="1634395"/>
                </a:cubicBezTo>
                <a:cubicBezTo>
                  <a:pt x="1117565" y="1629026"/>
                  <a:pt x="1117201" y="1623659"/>
                  <a:pt x="1119611" y="1623495"/>
                </a:cubicBezTo>
                <a:cubicBezTo>
                  <a:pt x="1119794" y="1626179"/>
                  <a:pt x="1119977" y="1628863"/>
                  <a:pt x="1120159" y="1631547"/>
                </a:cubicBezTo>
                <a:cubicBezTo>
                  <a:pt x="1122570" y="1631383"/>
                  <a:pt x="1124981" y="1631219"/>
                  <a:pt x="1124981" y="1631219"/>
                </a:cubicBezTo>
                <a:close/>
                <a:moveTo>
                  <a:pt x="1127868" y="1669382"/>
                </a:moveTo>
                <a:lnTo>
                  <a:pt x="1126638" y="1669785"/>
                </a:lnTo>
                <a:cubicBezTo>
                  <a:pt x="1124119" y="1667261"/>
                  <a:pt x="1121600" y="1664737"/>
                  <a:pt x="1124119" y="1662212"/>
                </a:cubicBezTo>
                <a:cubicBezTo>
                  <a:pt x="1122860" y="1664736"/>
                  <a:pt x="1121601" y="1664106"/>
                  <a:pt x="1120026" y="1663159"/>
                </a:cubicBezTo>
                <a:lnTo>
                  <a:pt x="1117461" y="1662753"/>
                </a:lnTo>
                <a:lnTo>
                  <a:pt x="1117543" y="1663966"/>
                </a:lnTo>
                <a:lnTo>
                  <a:pt x="1117823" y="1664106"/>
                </a:lnTo>
                <a:cubicBezTo>
                  <a:pt x="1119712" y="1664106"/>
                  <a:pt x="1121601" y="1664737"/>
                  <a:pt x="1121600" y="1669785"/>
                </a:cubicBezTo>
                <a:cubicBezTo>
                  <a:pt x="1116563" y="1672309"/>
                  <a:pt x="1114045" y="1669785"/>
                  <a:pt x="1111526" y="1662213"/>
                </a:cubicBezTo>
                <a:cubicBezTo>
                  <a:pt x="1109637" y="1662212"/>
                  <a:pt x="1109165" y="1666472"/>
                  <a:pt x="1107984" y="1667537"/>
                </a:cubicBezTo>
                <a:lnTo>
                  <a:pt x="1106972" y="1667351"/>
                </a:lnTo>
                <a:lnTo>
                  <a:pt x="1106972" y="1667899"/>
                </a:lnTo>
                <a:lnTo>
                  <a:pt x="1106973" y="1669818"/>
                </a:lnTo>
                <a:lnTo>
                  <a:pt x="1107766" y="1670172"/>
                </a:lnTo>
                <a:cubicBezTo>
                  <a:pt x="1108982" y="1670482"/>
                  <a:pt x="1110237" y="1670482"/>
                  <a:pt x="1111492" y="1669860"/>
                </a:cubicBezTo>
                <a:cubicBezTo>
                  <a:pt x="1111492" y="1669860"/>
                  <a:pt x="1111492" y="1669860"/>
                  <a:pt x="1111492" y="1677312"/>
                </a:cubicBezTo>
                <a:lnTo>
                  <a:pt x="1109211" y="1677312"/>
                </a:lnTo>
                <a:lnTo>
                  <a:pt x="1109120" y="1677477"/>
                </a:lnTo>
                <a:lnTo>
                  <a:pt x="1111806" y="1680726"/>
                </a:lnTo>
                <a:lnTo>
                  <a:pt x="1113976" y="1681442"/>
                </a:lnTo>
                <a:lnTo>
                  <a:pt x="1113192" y="1669892"/>
                </a:lnTo>
                <a:cubicBezTo>
                  <a:pt x="1114610" y="1672273"/>
                  <a:pt x="1117112" y="1672103"/>
                  <a:pt x="1119301" y="1671954"/>
                </a:cubicBezTo>
                <a:lnTo>
                  <a:pt x="1121249" y="1672962"/>
                </a:lnTo>
                <a:lnTo>
                  <a:pt x="1121081" y="1670350"/>
                </a:lnTo>
                <a:cubicBezTo>
                  <a:pt x="1122101" y="1668781"/>
                  <a:pt x="1126179" y="1673265"/>
                  <a:pt x="1126179" y="1669676"/>
                </a:cubicBezTo>
                <a:lnTo>
                  <a:pt x="1126179" y="1671944"/>
                </a:lnTo>
                <a:close/>
                <a:moveTo>
                  <a:pt x="1132190" y="1729443"/>
                </a:moveTo>
                <a:lnTo>
                  <a:pt x="1132046" y="1730735"/>
                </a:lnTo>
                <a:lnTo>
                  <a:pt x="1131625" y="1730688"/>
                </a:lnTo>
                <a:close/>
                <a:moveTo>
                  <a:pt x="1134517" y="1726453"/>
                </a:moveTo>
                <a:lnTo>
                  <a:pt x="1134186" y="1725470"/>
                </a:lnTo>
                <a:lnTo>
                  <a:pt x="1133731" y="1726052"/>
                </a:lnTo>
                <a:lnTo>
                  <a:pt x="1133549" y="1726453"/>
                </a:lnTo>
                <a:close/>
                <a:moveTo>
                  <a:pt x="1137030" y="1761279"/>
                </a:moveTo>
                <a:lnTo>
                  <a:pt x="1134427" y="1760277"/>
                </a:lnTo>
                <a:lnTo>
                  <a:pt x="1134613" y="1763012"/>
                </a:lnTo>
                <a:lnTo>
                  <a:pt x="1135077" y="1762783"/>
                </a:lnTo>
                <a:close/>
                <a:moveTo>
                  <a:pt x="1138825" y="1775143"/>
                </a:moveTo>
                <a:lnTo>
                  <a:pt x="1135796" y="1770642"/>
                </a:lnTo>
                <a:lnTo>
                  <a:pt x="1135140" y="1770769"/>
                </a:lnTo>
                <a:cubicBezTo>
                  <a:pt x="1134576" y="1771742"/>
                  <a:pt x="1134034" y="1773025"/>
                  <a:pt x="1132781" y="1773110"/>
                </a:cubicBezTo>
                <a:cubicBezTo>
                  <a:pt x="1132527" y="1769387"/>
                  <a:pt x="1131274" y="1769473"/>
                  <a:pt x="1129707" y="1769579"/>
                </a:cubicBezTo>
                <a:lnTo>
                  <a:pt x="1128488" y="1768741"/>
                </a:lnTo>
                <a:lnTo>
                  <a:pt x="1126979" y="1768741"/>
                </a:lnTo>
                <a:lnTo>
                  <a:pt x="1127367" y="1767972"/>
                </a:lnTo>
                <a:lnTo>
                  <a:pt x="1124753" y="1766176"/>
                </a:lnTo>
                <a:cubicBezTo>
                  <a:pt x="1124753" y="1766176"/>
                  <a:pt x="1123668" y="1768743"/>
                  <a:pt x="1122520" y="1770379"/>
                </a:cubicBezTo>
                <a:lnTo>
                  <a:pt x="1121440" y="1769809"/>
                </a:lnTo>
                <a:lnTo>
                  <a:pt x="1116931" y="1773716"/>
                </a:lnTo>
                <a:cubicBezTo>
                  <a:pt x="1117558" y="1773716"/>
                  <a:pt x="1118029" y="1774338"/>
                  <a:pt x="1118421" y="1775271"/>
                </a:cubicBezTo>
                <a:lnTo>
                  <a:pt x="1118638" y="1775998"/>
                </a:lnTo>
                <a:lnTo>
                  <a:pt x="1119163" y="1776612"/>
                </a:lnTo>
                <a:lnTo>
                  <a:pt x="1119580" y="1774011"/>
                </a:lnTo>
                <a:cubicBezTo>
                  <a:pt x="1121054" y="1771545"/>
                  <a:pt x="1124225" y="1774996"/>
                  <a:pt x="1126038" y="1771052"/>
                </a:cubicBezTo>
                <a:lnTo>
                  <a:pt x="1121985" y="1778299"/>
                </a:lnTo>
                <a:lnTo>
                  <a:pt x="1127090" y="1780408"/>
                </a:lnTo>
                <a:lnTo>
                  <a:pt x="1130062" y="1776361"/>
                </a:lnTo>
                <a:lnTo>
                  <a:pt x="1130420" y="1775453"/>
                </a:lnTo>
                <a:lnTo>
                  <a:pt x="1130737" y="1775441"/>
                </a:lnTo>
                <a:lnTo>
                  <a:pt x="1132004" y="1773716"/>
                </a:lnTo>
                <a:lnTo>
                  <a:pt x="1134411" y="1775305"/>
                </a:lnTo>
                <a:close/>
                <a:moveTo>
                  <a:pt x="1131831" y="1668081"/>
                </a:moveTo>
                <a:lnTo>
                  <a:pt x="1129078" y="1668984"/>
                </a:lnTo>
                <a:lnTo>
                  <a:pt x="1131568" y="1669302"/>
                </a:lnTo>
                <a:lnTo>
                  <a:pt x="1131657" y="1669289"/>
                </a:lnTo>
                <a:close/>
                <a:moveTo>
                  <a:pt x="1128934" y="1618069"/>
                </a:moveTo>
                <a:cubicBezTo>
                  <a:pt x="1129298" y="1623436"/>
                  <a:pt x="1127070" y="1626284"/>
                  <a:pt x="1124841" y="1629132"/>
                </a:cubicBezTo>
                <a:cubicBezTo>
                  <a:pt x="1124841" y="1629132"/>
                  <a:pt x="1121882" y="1621244"/>
                  <a:pt x="1124294" y="1621080"/>
                </a:cubicBezTo>
                <a:cubicBezTo>
                  <a:pt x="1127252" y="1628969"/>
                  <a:pt x="1126523" y="1618232"/>
                  <a:pt x="1128934" y="1618069"/>
                </a:cubicBezTo>
                <a:close/>
                <a:moveTo>
                  <a:pt x="1131147" y="1650288"/>
                </a:moveTo>
                <a:cubicBezTo>
                  <a:pt x="1128573" y="1648066"/>
                  <a:pt x="1126162" y="1648230"/>
                  <a:pt x="1125838" y="1643458"/>
                </a:cubicBezTo>
                <a:cubicBezTo>
                  <a:pt x="1128087" y="1640908"/>
                  <a:pt x="1130823" y="1645516"/>
                  <a:pt x="1131147" y="1650288"/>
                </a:cubicBezTo>
                <a:close/>
                <a:moveTo>
                  <a:pt x="1141488" y="1754375"/>
                </a:moveTo>
                <a:lnTo>
                  <a:pt x="1139187" y="1752897"/>
                </a:lnTo>
                <a:lnTo>
                  <a:pt x="1136080" y="1754370"/>
                </a:lnTo>
                <a:lnTo>
                  <a:pt x="1136047" y="1754321"/>
                </a:lnTo>
                <a:cubicBezTo>
                  <a:pt x="1135145" y="1753971"/>
                  <a:pt x="1133889" y="1754437"/>
                  <a:pt x="1132004" y="1756303"/>
                </a:cubicBezTo>
                <a:lnTo>
                  <a:pt x="1136080" y="1754370"/>
                </a:lnTo>
                <a:lnTo>
                  <a:pt x="1137971" y="1757237"/>
                </a:lnTo>
                <a:lnTo>
                  <a:pt x="1139936" y="1760381"/>
                </a:lnTo>
                <a:lnTo>
                  <a:pt x="1141810" y="1759454"/>
                </a:lnTo>
                <a:lnTo>
                  <a:pt x="1141738" y="1758169"/>
                </a:lnTo>
                <a:cubicBezTo>
                  <a:pt x="1140796" y="1757547"/>
                  <a:pt x="1139539" y="1757547"/>
                  <a:pt x="1139540" y="1756302"/>
                </a:cubicBezTo>
                <a:close/>
                <a:moveTo>
                  <a:pt x="1173994" y="2229667"/>
                </a:moveTo>
                <a:cubicBezTo>
                  <a:pt x="1163502" y="2224987"/>
                  <a:pt x="1161151" y="2227843"/>
                  <a:pt x="1151388" y="2233899"/>
                </a:cubicBezTo>
                <a:cubicBezTo>
                  <a:pt x="1151024" y="2228530"/>
                  <a:pt x="1150842" y="2225847"/>
                  <a:pt x="1148127" y="2223335"/>
                </a:cubicBezTo>
                <a:cubicBezTo>
                  <a:pt x="1155723" y="2222819"/>
                  <a:pt x="1161151" y="2227843"/>
                  <a:pt x="1168383" y="2221959"/>
                </a:cubicBezTo>
                <a:cubicBezTo>
                  <a:pt x="1168930" y="2230011"/>
                  <a:pt x="1173630" y="2224300"/>
                  <a:pt x="1173994" y="2229667"/>
                </a:cubicBezTo>
                <a:close/>
                <a:moveTo>
                  <a:pt x="1143008" y="1771311"/>
                </a:moveTo>
                <a:lnTo>
                  <a:pt x="1142096" y="1771234"/>
                </a:lnTo>
                <a:lnTo>
                  <a:pt x="1142805" y="1772429"/>
                </a:lnTo>
                <a:close/>
                <a:moveTo>
                  <a:pt x="1048880" y="385065"/>
                </a:moveTo>
                <a:cubicBezTo>
                  <a:pt x="1049220" y="387532"/>
                  <a:pt x="1047860" y="392958"/>
                  <a:pt x="1047861" y="396904"/>
                </a:cubicBezTo>
                <a:cubicBezTo>
                  <a:pt x="1045445" y="396904"/>
                  <a:pt x="1040611" y="396903"/>
                  <a:pt x="1040611" y="394273"/>
                </a:cubicBezTo>
                <a:cubicBezTo>
                  <a:pt x="1043028" y="386381"/>
                  <a:pt x="1045445" y="391642"/>
                  <a:pt x="1047861" y="389011"/>
                </a:cubicBezTo>
                <a:cubicBezTo>
                  <a:pt x="1047861" y="389011"/>
                  <a:pt x="1047861" y="389011"/>
                  <a:pt x="1047861" y="383750"/>
                </a:cubicBezTo>
                <a:cubicBezTo>
                  <a:pt x="1048465" y="383750"/>
                  <a:pt x="1048767" y="384243"/>
                  <a:pt x="1048880" y="385065"/>
                </a:cubicBezTo>
                <a:close/>
                <a:moveTo>
                  <a:pt x="1139509" y="1719351"/>
                </a:moveTo>
                <a:lnTo>
                  <a:pt x="1132312" y="1719154"/>
                </a:lnTo>
                <a:lnTo>
                  <a:pt x="1132004" y="1718988"/>
                </a:lnTo>
                <a:lnTo>
                  <a:pt x="1132058" y="1719147"/>
                </a:lnTo>
                <a:lnTo>
                  <a:pt x="1128203" y="1719041"/>
                </a:lnTo>
                <a:lnTo>
                  <a:pt x="1123623" y="1721183"/>
                </a:lnTo>
                <a:lnTo>
                  <a:pt x="1124466" y="1726453"/>
                </a:lnTo>
                <a:lnTo>
                  <a:pt x="1132523" y="1726453"/>
                </a:lnTo>
                <a:lnTo>
                  <a:pt x="1132727" y="1724621"/>
                </a:lnTo>
                <a:lnTo>
                  <a:pt x="1133750" y="1724173"/>
                </a:lnTo>
                <a:lnTo>
                  <a:pt x="1132058" y="1719147"/>
                </a:lnTo>
                <a:lnTo>
                  <a:pt x="1132312" y="1719154"/>
                </a:lnTo>
                <a:lnTo>
                  <a:pt x="1135460" y="1720855"/>
                </a:lnTo>
                <a:lnTo>
                  <a:pt x="1135924" y="1722510"/>
                </a:lnTo>
                <a:lnTo>
                  <a:pt x="1136054" y="1722152"/>
                </a:lnTo>
                <a:cubicBezTo>
                  <a:pt x="1136996" y="1719974"/>
                  <a:pt x="1138252" y="1718108"/>
                  <a:pt x="1139509" y="1719351"/>
                </a:cubicBezTo>
                <a:close/>
                <a:moveTo>
                  <a:pt x="1140878" y="1670489"/>
                </a:moveTo>
                <a:lnTo>
                  <a:pt x="1139521" y="1667223"/>
                </a:lnTo>
                <a:lnTo>
                  <a:pt x="1138917" y="1667261"/>
                </a:lnTo>
                <a:cubicBezTo>
                  <a:pt x="1137185" y="1667261"/>
                  <a:pt x="1135375" y="1667261"/>
                  <a:pt x="1133367" y="1667576"/>
                </a:cubicBezTo>
                <a:lnTo>
                  <a:pt x="1132399" y="1667895"/>
                </a:lnTo>
                <a:lnTo>
                  <a:pt x="1133287" y="1669521"/>
                </a:lnTo>
                <a:lnTo>
                  <a:pt x="1135115" y="1669754"/>
                </a:lnTo>
                <a:lnTo>
                  <a:pt x="1138841" y="1669201"/>
                </a:lnTo>
                <a:lnTo>
                  <a:pt x="1140159" y="1670397"/>
                </a:lnTo>
                <a:close/>
                <a:moveTo>
                  <a:pt x="1144534" y="1719351"/>
                </a:moveTo>
                <a:cubicBezTo>
                  <a:pt x="1142021" y="1719351"/>
                  <a:pt x="1140765" y="1720595"/>
                  <a:pt x="1139509" y="1722150"/>
                </a:cubicBezTo>
                <a:lnTo>
                  <a:pt x="1136585" y="1724865"/>
                </a:lnTo>
                <a:lnTo>
                  <a:pt x="1137030" y="1726453"/>
                </a:lnTo>
                <a:lnTo>
                  <a:pt x="1132666" y="1728397"/>
                </a:lnTo>
                <a:lnTo>
                  <a:pt x="1132190" y="1729443"/>
                </a:lnTo>
                <a:lnTo>
                  <a:pt x="1132288" y="1728565"/>
                </a:lnTo>
                <a:lnTo>
                  <a:pt x="1129963" y="1729600"/>
                </a:lnTo>
                <a:lnTo>
                  <a:pt x="1129686" y="1729539"/>
                </a:lnTo>
                <a:lnTo>
                  <a:pt x="1128822" y="1731145"/>
                </a:lnTo>
                <a:lnTo>
                  <a:pt x="1127665" y="1731849"/>
                </a:lnTo>
                <a:lnTo>
                  <a:pt x="1129491" y="1733916"/>
                </a:lnTo>
                <a:lnTo>
                  <a:pt x="1131874" y="1732288"/>
                </a:lnTo>
                <a:lnTo>
                  <a:pt x="1132046" y="1730735"/>
                </a:lnTo>
                <a:lnTo>
                  <a:pt x="1133854" y="1730936"/>
                </a:lnTo>
                <a:lnTo>
                  <a:pt x="1138599" y="1727695"/>
                </a:lnTo>
                <a:lnTo>
                  <a:pt x="1142044" y="1726749"/>
                </a:lnTo>
                <a:close/>
                <a:moveTo>
                  <a:pt x="1147414" y="1758180"/>
                </a:moveTo>
                <a:lnTo>
                  <a:pt x="1143082" y="1755398"/>
                </a:lnTo>
                <a:lnTo>
                  <a:pt x="1145115" y="1758519"/>
                </a:lnTo>
                <a:close/>
                <a:moveTo>
                  <a:pt x="1139721" y="1637615"/>
                </a:moveTo>
                <a:cubicBezTo>
                  <a:pt x="1139721" y="1640006"/>
                  <a:pt x="1138311" y="1640006"/>
                  <a:pt x="1136548" y="1639408"/>
                </a:cubicBezTo>
                <a:lnTo>
                  <a:pt x="1133749" y="1638458"/>
                </a:lnTo>
                <a:lnTo>
                  <a:pt x="1134074" y="1640819"/>
                </a:lnTo>
                <a:cubicBezTo>
                  <a:pt x="1133080" y="1641785"/>
                  <a:pt x="1130970" y="1641929"/>
                  <a:pt x="1128076" y="1640927"/>
                </a:cubicBezTo>
                <a:cubicBezTo>
                  <a:pt x="1127590" y="1633769"/>
                  <a:pt x="1127590" y="1633769"/>
                  <a:pt x="1127590" y="1633769"/>
                </a:cubicBezTo>
                <a:cubicBezTo>
                  <a:pt x="1133379" y="1635772"/>
                  <a:pt x="1133379" y="1635772"/>
                  <a:pt x="1133379" y="1635772"/>
                </a:cubicBezTo>
                <a:lnTo>
                  <a:pt x="1133384" y="1635814"/>
                </a:lnTo>
                <a:lnTo>
                  <a:pt x="1134081" y="1635223"/>
                </a:lnTo>
                <a:cubicBezTo>
                  <a:pt x="1134081" y="1635223"/>
                  <a:pt x="1136901" y="1637614"/>
                  <a:pt x="1139721" y="1637615"/>
                </a:cubicBezTo>
                <a:close/>
                <a:moveTo>
                  <a:pt x="1150745" y="1774034"/>
                </a:moveTo>
                <a:lnTo>
                  <a:pt x="1148735" y="1771797"/>
                </a:lnTo>
                <a:lnTo>
                  <a:pt x="1146868" y="1771638"/>
                </a:lnTo>
                <a:lnTo>
                  <a:pt x="1145481" y="1774742"/>
                </a:lnTo>
                <a:lnTo>
                  <a:pt x="1149812" y="1776532"/>
                </a:lnTo>
                <a:lnTo>
                  <a:pt x="1150681" y="1776290"/>
                </a:lnTo>
                <a:close/>
                <a:moveTo>
                  <a:pt x="1140667" y="1615805"/>
                </a:moveTo>
                <a:cubicBezTo>
                  <a:pt x="1140206" y="1613655"/>
                  <a:pt x="1139538" y="1613076"/>
                  <a:pt x="1139875" y="1618040"/>
                </a:cubicBezTo>
                <a:cubicBezTo>
                  <a:pt x="1134860" y="1618381"/>
                  <a:pt x="1139200" y="1608112"/>
                  <a:pt x="1131848" y="1611106"/>
                </a:cubicBezTo>
                <a:lnTo>
                  <a:pt x="1131957" y="1612717"/>
                </a:lnTo>
                <a:lnTo>
                  <a:pt x="1140226" y="1622789"/>
                </a:lnTo>
                <a:close/>
                <a:moveTo>
                  <a:pt x="1180866" y="2191150"/>
                </a:moveTo>
                <a:cubicBezTo>
                  <a:pt x="1178253" y="2191327"/>
                  <a:pt x="1167805" y="2192037"/>
                  <a:pt x="1170253" y="2189474"/>
                </a:cubicBezTo>
                <a:cubicBezTo>
                  <a:pt x="1173029" y="2191682"/>
                  <a:pt x="1183315" y="2188587"/>
                  <a:pt x="1180866" y="2191150"/>
                </a:cubicBezTo>
                <a:close/>
                <a:moveTo>
                  <a:pt x="1149985" y="1733542"/>
                </a:moveTo>
                <a:lnTo>
                  <a:pt x="1147046" y="1733967"/>
                </a:lnTo>
                <a:lnTo>
                  <a:pt x="1144643" y="1733607"/>
                </a:lnTo>
                <a:lnTo>
                  <a:pt x="1144565" y="1733915"/>
                </a:lnTo>
                <a:cubicBezTo>
                  <a:pt x="1134517" y="1738889"/>
                  <a:pt x="1129491" y="1736404"/>
                  <a:pt x="1116931" y="1736404"/>
                </a:cubicBezTo>
                <a:cubicBezTo>
                  <a:pt x="1119440" y="1748840"/>
                  <a:pt x="1137030" y="1733915"/>
                  <a:pt x="1137030" y="1746352"/>
                </a:cubicBezTo>
                <a:cubicBezTo>
                  <a:pt x="1139541" y="1741378"/>
                  <a:pt x="1142681" y="1741378"/>
                  <a:pt x="1146451" y="1742000"/>
                </a:cubicBezTo>
                <a:lnTo>
                  <a:pt x="1150546" y="1741806"/>
                </a:lnTo>
                <a:close/>
                <a:moveTo>
                  <a:pt x="1142939" y="1627933"/>
                </a:moveTo>
                <a:cubicBezTo>
                  <a:pt x="1143101" y="1630318"/>
                  <a:pt x="1142099" y="1633383"/>
                  <a:pt x="1140713" y="1635275"/>
                </a:cubicBezTo>
                <a:cubicBezTo>
                  <a:pt x="1139327" y="1637167"/>
                  <a:pt x="1137559" y="1637886"/>
                  <a:pt x="1136192" y="1635582"/>
                </a:cubicBezTo>
                <a:cubicBezTo>
                  <a:pt x="1138441" y="1633033"/>
                  <a:pt x="1140528" y="1628097"/>
                  <a:pt x="1142939" y="1627933"/>
                </a:cubicBezTo>
                <a:close/>
                <a:moveTo>
                  <a:pt x="1132471" y="1469451"/>
                </a:moveTo>
                <a:lnTo>
                  <a:pt x="1129127" y="1468439"/>
                </a:lnTo>
                <a:lnTo>
                  <a:pt x="1127246" y="1464876"/>
                </a:lnTo>
                <a:lnTo>
                  <a:pt x="1127607" y="1467740"/>
                </a:lnTo>
                <a:lnTo>
                  <a:pt x="1126484" y="1469518"/>
                </a:lnTo>
                <a:lnTo>
                  <a:pt x="1127517" y="1471195"/>
                </a:lnTo>
                <a:lnTo>
                  <a:pt x="1131440" y="1471418"/>
                </a:lnTo>
                <a:close/>
                <a:moveTo>
                  <a:pt x="1147066" y="1665668"/>
                </a:moveTo>
                <a:lnTo>
                  <a:pt x="1143993" y="1666945"/>
                </a:lnTo>
                <a:lnTo>
                  <a:pt x="1142281" y="1667052"/>
                </a:lnTo>
                <a:lnTo>
                  <a:pt x="1145882" y="1670149"/>
                </a:lnTo>
                <a:close/>
                <a:moveTo>
                  <a:pt x="1149558" y="1682037"/>
                </a:moveTo>
                <a:cubicBezTo>
                  <a:pt x="1147674" y="1679238"/>
                  <a:pt x="1144376" y="1679239"/>
                  <a:pt x="1140991" y="1679414"/>
                </a:cubicBezTo>
                <a:lnTo>
                  <a:pt x="1139494" y="1679155"/>
                </a:lnTo>
                <a:lnTo>
                  <a:pt x="1122483" y="1683955"/>
                </a:lnTo>
                <a:lnTo>
                  <a:pt x="1123682" y="1684990"/>
                </a:lnTo>
                <a:lnTo>
                  <a:pt x="1126304" y="1686067"/>
                </a:lnTo>
                <a:lnTo>
                  <a:pt x="1126979" y="1684162"/>
                </a:lnTo>
                <a:lnTo>
                  <a:pt x="1127761" y="1685452"/>
                </a:lnTo>
                <a:lnTo>
                  <a:pt x="1128223" y="1684569"/>
                </a:lnTo>
                <a:cubicBezTo>
                  <a:pt x="1128753" y="1684146"/>
                  <a:pt x="1129380" y="1684078"/>
                  <a:pt x="1130087" y="1684253"/>
                </a:cubicBezTo>
                <a:lnTo>
                  <a:pt x="1133412" y="1686286"/>
                </a:lnTo>
                <a:lnTo>
                  <a:pt x="1133889" y="1685718"/>
                </a:lnTo>
                <a:cubicBezTo>
                  <a:pt x="1135145" y="1683541"/>
                  <a:pt x="1135774" y="1681675"/>
                  <a:pt x="1137030" y="1684162"/>
                </a:cubicBezTo>
                <a:lnTo>
                  <a:pt x="1135166" y="1687357"/>
                </a:lnTo>
                <a:lnTo>
                  <a:pt x="1141079" y="1690862"/>
                </a:lnTo>
                <a:cubicBezTo>
                  <a:pt x="1142100" y="1691192"/>
                  <a:pt x="1143120" y="1691319"/>
                  <a:pt x="1144122" y="1691129"/>
                </a:cubicBezTo>
                <a:lnTo>
                  <a:pt x="1146686" y="1689702"/>
                </a:lnTo>
                <a:lnTo>
                  <a:pt x="1144433" y="1687325"/>
                </a:lnTo>
                <a:lnTo>
                  <a:pt x="1145443" y="1686525"/>
                </a:lnTo>
                <a:lnTo>
                  <a:pt x="1144534" y="1684836"/>
                </a:lnTo>
                <a:cubicBezTo>
                  <a:pt x="1144534" y="1683281"/>
                  <a:pt x="1145790" y="1682037"/>
                  <a:pt x="1149558" y="1682037"/>
                </a:cubicBezTo>
                <a:close/>
                <a:moveTo>
                  <a:pt x="1155195" y="1752867"/>
                </a:moveTo>
                <a:lnTo>
                  <a:pt x="1154896" y="1752951"/>
                </a:lnTo>
                <a:lnTo>
                  <a:pt x="1149021" y="1752703"/>
                </a:lnTo>
                <a:lnTo>
                  <a:pt x="1149315" y="1757028"/>
                </a:lnTo>
                <a:cubicBezTo>
                  <a:pt x="1150400" y="1754460"/>
                  <a:pt x="1152280" y="1754332"/>
                  <a:pt x="1153847" y="1754226"/>
                </a:cubicBezTo>
                <a:close/>
                <a:moveTo>
                  <a:pt x="1149307" y="1664737"/>
                </a:moveTo>
                <a:lnTo>
                  <a:pt x="1148926" y="1664895"/>
                </a:lnTo>
                <a:lnTo>
                  <a:pt x="1149021" y="1665105"/>
                </a:lnTo>
                <a:close/>
                <a:moveTo>
                  <a:pt x="1154215" y="1729596"/>
                </a:moveTo>
                <a:lnTo>
                  <a:pt x="1153832" y="1727851"/>
                </a:lnTo>
                <a:cubicBezTo>
                  <a:pt x="1152889" y="1726607"/>
                  <a:pt x="1151319" y="1727229"/>
                  <a:pt x="1150377" y="1727230"/>
                </a:cubicBezTo>
                <a:lnTo>
                  <a:pt x="1150136" y="1726992"/>
                </a:lnTo>
                <a:lnTo>
                  <a:pt x="1147596" y="1727476"/>
                </a:lnTo>
                <a:lnTo>
                  <a:pt x="1146242" y="1727316"/>
                </a:lnTo>
                <a:lnTo>
                  <a:pt x="1149591" y="1728939"/>
                </a:lnTo>
                <a:lnTo>
                  <a:pt x="1148701" y="1729443"/>
                </a:lnTo>
                <a:lnTo>
                  <a:pt x="1151757" y="1729730"/>
                </a:lnTo>
                <a:close/>
                <a:moveTo>
                  <a:pt x="1137905" y="1469037"/>
                </a:moveTo>
                <a:lnTo>
                  <a:pt x="1137666" y="1468759"/>
                </a:lnTo>
                <a:lnTo>
                  <a:pt x="1136994" y="1468150"/>
                </a:lnTo>
                <a:lnTo>
                  <a:pt x="1136983" y="1469036"/>
                </a:lnTo>
                <a:close/>
                <a:moveTo>
                  <a:pt x="1162295" y="1823335"/>
                </a:moveTo>
                <a:lnTo>
                  <a:pt x="1160113" y="1823303"/>
                </a:lnTo>
                <a:lnTo>
                  <a:pt x="1157476" y="1822011"/>
                </a:lnTo>
                <a:lnTo>
                  <a:pt x="1156501" y="1822225"/>
                </a:lnTo>
                <a:cubicBezTo>
                  <a:pt x="1154617" y="1822225"/>
                  <a:pt x="1153360" y="1822225"/>
                  <a:pt x="1154617" y="1823470"/>
                </a:cubicBezTo>
                <a:cubicBezTo>
                  <a:pt x="1156502" y="1825336"/>
                  <a:pt x="1161211" y="1827201"/>
                  <a:pt x="1162389" y="1824868"/>
                </a:cubicBezTo>
                <a:close/>
                <a:moveTo>
                  <a:pt x="1148910" y="1610112"/>
                </a:moveTo>
                <a:lnTo>
                  <a:pt x="1144554" y="1610111"/>
                </a:lnTo>
                <a:lnTo>
                  <a:pt x="1145386" y="1608466"/>
                </a:lnTo>
                <a:lnTo>
                  <a:pt x="1143588" y="1607815"/>
                </a:lnTo>
                <a:cubicBezTo>
                  <a:pt x="1142334" y="1607901"/>
                  <a:pt x="1141792" y="1609185"/>
                  <a:pt x="1142045" y="1612907"/>
                </a:cubicBezTo>
                <a:close/>
                <a:moveTo>
                  <a:pt x="1159880" y="1771463"/>
                </a:moveTo>
                <a:lnTo>
                  <a:pt x="1153485" y="1772117"/>
                </a:lnTo>
                <a:lnTo>
                  <a:pt x="1155780" y="1773419"/>
                </a:lnTo>
                <a:close/>
                <a:moveTo>
                  <a:pt x="1159643" y="1741378"/>
                </a:moveTo>
                <a:lnTo>
                  <a:pt x="1155054" y="1736836"/>
                </a:lnTo>
                <a:lnTo>
                  <a:pt x="1155376" y="1741579"/>
                </a:lnTo>
                <a:close/>
                <a:moveTo>
                  <a:pt x="1162152" y="1771230"/>
                </a:moveTo>
                <a:lnTo>
                  <a:pt x="1160363" y="1771413"/>
                </a:lnTo>
                <a:lnTo>
                  <a:pt x="1160406" y="1772040"/>
                </a:lnTo>
                <a:close/>
                <a:moveTo>
                  <a:pt x="1159608" y="1729098"/>
                </a:moveTo>
                <a:lnTo>
                  <a:pt x="1159114" y="1729329"/>
                </a:lnTo>
                <a:lnTo>
                  <a:pt x="1159608" y="1729302"/>
                </a:lnTo>
                <a:close/>
                <a:moveTo>
                  <a:pt x="1159608" y="1724328"/>
                </a:moveTo>
                <a:lnTo>
                  <a:pt x="1157622" y="1724954"/>
                </a:lnTo>
                <a:lnTo>
                  <a:pt x="1158777" y="1725402"/>
                </a:lnTo>
                <a:lnTo>
                  <a:pt x="1159608" y="1725048"/>
                </a:lnTo>
                <a:close/>
                <a:moveTo>
                  <a:pt x="1191294" y="2189309"/>
                </a:moveTo>
                <a:cubicBezTo>
                  <a:pt x="1191294" y="2186918"/>
                  <a:pt x="1186461" y="2186918"/>
                  <a:pt x="1184044" y="2186918"/>
                </a:cubicBezTo>
                <a:cubicBezTo>
                  <a:pt x="1185253" y="2185722"/>
                  <a:pt x="1187063" y="2184527"/>
                  <a:pt x="1188574" y="2184527"/>
                </a:cubicBezTo>
                <a:cubicBezTo>
                  <a:pt x="1190086" y="2184526"/>
                  <a:pt x="1191294" y="2185722"/>
                  <a:pt x="1191294" y="2189309"/>
                </a:cubicBezTo>
                <a:close/>
                <a:moveTo>
                  <a:pt x="1066894" y="341920"/>
                </a:moveTo>
                <a:cubicBezTo>
                  <a:pt x="1067196" y="344143"/>
                  <a:pt x="1067196" y="345414"/>
                  <a:pt x="1065986" y="344143"/>
                </a:cubicBezTo>
                <a:cubicBezTo>
                  <a:pt x="1065986" y="344143"/>
                  <a:pt x="1065986" y="344143"/>
                  <a:pt x="1065986" y="339061"/>
                </a:cubicBezTo>
                <a:cubicBezTo>
                  <a:pt x="1063569" y="336520"/>
                  <a:pt x="1061153" y="339061"/>
                  <a:pt x="1061152" y="336520"/>
                </a:cubicBezTo>
                <a:cubicBezTo>
                  <a:pt x="1061153" y="333979"/>
                  <a:pt x="1061306" y="332868"/>
                  <a:pt x="1061570" y="332550"/>
                </a:cubicBezTo>
                <a:cubicBezTo>
                  <a:pt x="1062361" y="331597"/>
                  <a:pt x="1064175" y="337790"/>
                  <a:pt x="1065986" y="333979"/>
                </a:cubicBezTo>
                <a:cubicBezTo>
                  <a:pt x="1065986" y="336520"/>
                  <a:pt x="1066591" y="339696"/>
                  <a:pt x="1066894" y="341920"/>
                </a:cubicBezTo>
                <a:close/>
                <a:moveTo>
                  <a:pt x="1156639" y="1659737"/>
                </a:moveTo>
                <a:lnTo>
                  <a:pt x="1155984" y="1659823"/>
                </a:lnTo>
                <a:lnTo>
                  <a:pt x="1156445" y="1659429"/>
                </a:lnTo>
                <a:close/>
                <a:moveTo>
                  <a:pt x="1068402" y="359836"/>
                </a:moveTo>
                <a:cubicBezTo>
                  <a:pt x="1068402" y="359836"/>
                  <a:pt x="1068402" y="359836"/>
                  <a:pt x="1068402" y="369402"/>
                </a:cubicBezTo>
                <a:cubicBezTo>
                  <a:pt x="1068402" y="367010"/>
                  <a:pt x="1068402" y="367010"/>
                  <a:pt x="1065986" y="367010"/>
                </a:cubicBezTo>
                <a:cubicBezTo>
                  <a:pt x="1065986" y="364618"/>
                  <a:pt x="1065986" y="359836"/>
                  <a:pt x="1068402" y="359836"/>
                </a:cubicBezTo>
                <a:close/>
                <a:moveTo>
                  <a:pt x="1195475" y="2224913"/>
                </a:moveTo>
                <a:cubicBezTo>
                  <a:pt x="1195758" y="2229088"/>
                  <a:pt x="1194043" y="2230603"/>
                  <a:pt x="1192208" y="2230378"/>
                </a:cubicBezTo>
                <a:cubicBezTo>
                  <a:pt x="1190379" y="2230152"/>
                  <a:pt x="1188427" y="2228187"/>
                  <a:pt x="1188238" y="2225404"/>
                </a:cubicBezTo>
                <a:cubicBezTo>
                  <a:pt x="1190649" y="2225240"/>
                  <a:pt x="1193060" y="2225076"/>
                  <a:pt x="1195475" y="2224913"/>
                </a:cubicBezTo>
                <a:close/>
                <a:moveTo>
                  <a:pt x="1070822" y="371793"/>
                </a:moveTo>
                <a:cubicBezTo>
                  <a:pt x="1070823" y="376576"/>
                  <a:pt x="1070823" y="376576"/>
                  <a:pt x="1070823" y="378967"/>
                </a:cubicBezTo>
                <a:cubicBezTo>
                  <a:pt x="1065986" y="376576"/>
                  <a:pt x="1065986" y="369402"/>
                  <a:pt x="1070822" y="371793"/>
                </a:cubicBezTo>
                <a:close/>
                <a:moveTo>
                  <a:pt x="1144981" y="1462195"/>
                </a:moveTo>
                <a:cubicBezTo>
                  <a:pt x="1145216" y="1458930"/>
                  <a:pt x="1143332" y="1458464"/>
                  <a:pt x="1141447" y="1456597"/>
                </a:cubicBezTo>
                <a:cubicBezTo>
                  <a:pt x="1136421" y="1456597"/>
                  <a:pt x="1133912" y="1456598"/>
                  <a:pt x="1131399" y="1456597"/>
                </a:cubicBezTo>
                <a:cubicBezTo>
                  <a:pt x="1133912" y="1456598"/>
                  <a:pt x="1133912" y="1456598"/>
                  <a:pt x="1133912" y="1456598"/>
                </a:cubicBezTo>
                <a:cubicBezTo>
                  <a:pt x="1131399" y="1461574"/>
                  <a:pt x="1131399" y="1459086"/>
                  <a:pt x="1128886" y="1456597"/>
                </a:cubicBezTo>
                <a:lnTo>
                  <a:pt x="1127841" y="1456015"/>
                </a:lnTo>
                <a:lnTo>
                  <a:pt x="1128235" y="1457479"/>
                </a:lnTo>
                <a:cubicBezTo>
                  <a:pt x="1128863" y="1458412"/>
                  <a:pt x="1129492" y="1459033"/>
                  <a:pt x="1129492" y="1460276"/>
                </a:cubicBezTo>
                <a:cubicBezTo>
                  <a:pt x="1128235" y="1456545"/>
                  <a:pt x="1126351" y="1456545"/>
                  <a:pt x="1124466" y="1456545"/>
                </a:cubicBezTo>
                <a:lnTo>
                  <a:pt x="1122286" y="1454927"/>
                </a:lnTo>
                <a:lnTo>
                  <a:pt x="1123157" y="1453946"/>
                </a:lnTo>
                <a:lnTo>
                  <a:pt x="1121751" y="1454530"/>
                </a:lnTo>
                <a:lnTo>
                  <a:pt x="1122286" y="1454927"/>
                </a:lnTo>
                <a:lnTo>
                  <a:pt x="1121953" y="1455302"/>
                </a:lnTo>
                <a:lnTo>
                  <a:pt x="1121550" y="1454613"/>
                </a:lnTo>
                <a:lnTo>
                  <a:pt x="1121227" y="1454747"/>
                </a:lnTo>
                <a:lnTo>
                  <a:pt x="1120116" y="1453316"/>
                </a:lnTo>
                <a:lnTo>
                  <a:pt x="1119440" y="1452814"/>
                </a:lnTo>
                <a:lnTo>
                  <a:pt x="1118546" y="1453700"/>
                </a:lnTo>
                <a:lnTo>
                  <a:pt x="1118520" y="1454110"/>
                </a:lnTo>
                <a:cubicBezTo>
                  <a:pt x="1118835" y="1455976"/>
                  <a:pt x="1118835" y="1457842"/>
                  <a:pt x="1116322" y="1459086"/>
                </a:cubicBezTo>
                <a:lnTo>
                  <a:pt x="1115507" y="1456429"/>
                </a:lnTo>
                <a:lnTo>
                  <a:pt x="1113790" y="1457789"/>
                </a:lnTo>
                <a:cubicBezTo>
                  <a:pt x="1113162" y="1459033"/>
                  <a:pt x="1113161" y="1460276"/>
                  <a:pt x="1114418" y="1460276"/>
                </a:cubicBezTo>
                <a:cubicBezTo>
                  <a:pt x="1112533" y="1464009"/>
                  <a:pt x="1112062" y="1457945"/>
                  <a:pt x="1111944" y="1454679"/>
                </a:cubicBezTo>
                <a:lnTo>
                  <a:pt x="1111906" y="1452873"/>
                </a:lnTo>
                <a:lnTo>
                  <a:pt x="1110984" y="1452556"/>
                </a:lnTo>
                <a:lnTo>
                  <a:pt x="1108566" y="1453697"/>
                </a:lnTo>
                <a:lnTo>
                  <a:pt x="1108321" y="1454873"/>
                </a:lnTo>
                <a:lnTo>
                  <a:pt x="1106154" y="1455485"/>
                </a:lnTo>
                <a:lnTo>
                  <a:pt x="1103761" y="1459086"/>
                </a:lnTo>
                <a:lnTo>
                  <a:pt x="1103812" y="1454929"/>
                </a:lnTo>
                <a:lnTo>
                  <a:pt x="1103299" y="1454798"/>
                </a:lnTo>
                <a:cubicBezTo>
                  <a:pt x="1102374" y="1454611"/>
                  <a:pt x="1101493" y="1454611"/>
                  <a:pt x="1100788" y="1455209"/>
                </a:cubicBezTo>
                <a:lnTo>
                  <a:pt x="1103836" y="1452911"/>
                </a:lnTo>
                <a:lnTo>
                  <a:pt x="1103840" y="1452594"/>
                </a:lnTo>
                <a:lnTo>
                  <a:pt x="1100381" y="1450882"/>
                </a:lnTo>
                <a:lnTo>
                  <a:pt x="1089444" y="1453194"/>
                </a:lnTo>
                <a:lnTo>
                  <a:pt x="1091523" y="1459991"/>
                </a:lnTo>
                <a:cubicBezTo>
                  <a:pt x="1089651" y="1459060"/>
                  <a:pt x="1088481" y="1456732"/>
                  <a:pt x="1087486" y="1454185"/>
                </a:cubicBezTo>
                <a:lnTo>
                  <a:pt x="1087263" y="1453655"/>
                </a:lnTo>
                <a:lnTo>
                  <a:pt x="1080952" y="1454990"/>
                </a:lnTo>
                <a:lnTo>
                  <a:pt x="1078683" y="1459314"/>
                </a:lnTo>
                <a:lnTo>
                  <a:pt x="1082777" y="1459822"/>
                </a:lnTo>
                <a:cubicBezTo>
                  <a:pt x="1082777" y="1461017"/>
                  <a:pt x="1082173" y="1461615"/>
                  <a:pt x="1081267" y="1462213"/>
                </a:cubicBezTo>
                <a:lnTo>
                  <a:pt x="1078677" y="1464076"/>
                </a:lnTo>
                <a:lnTo>
                  <a:pt x="1084084" y="1466102"/>
                </a:lnTo>
                <a:cubicBezTo>
                  <a:pt x="1087217" y="1466416"/>
                  <a:pt x="1090350" y="1465789"/>
                  <a:pt x="1091602" y="1463284"/>
                </a:cubicBezTo>
                <a:lnTo>
                  <a:pt x="1090206" y="1468866"/>
                </a:lnTo>
                <a:lnTo>
                  <a:pt x="1095808" y="1470078"/>
                </a:lnTo>
                <a:lnTo>
                  <a:pt x="1094109" y="1463284"/>
                </a:lnTo>
                <a:cubicBezTo>
                  <a:pt x="1099122" y="1470800"/>
                  <a:pt x="1104135" y="1465789"/>
                  <a:pt x="1109148" y="1463284"/>
                </a:cubicBezTo>
                <a:cubicBezTo>
                  <a:pt x="1110402" y="1467042"/>
                  <a:pt x="1112281" y="1468921"/>
                  <a:pt x="1114161" y="1470173"/>
                </a:cubicBezTo>
                <a:lnTo>
                  <a:pt x="1117355" y="1472169"/>
                </a:lnTo>
                <a:lnTo>
                  <a:pt x="1120069" y="1468672"/>
                </a:lnTo>
                <a:cubicBezTo>
                  <a:pt x="1120696" y="1467117"/>
                  <a:pt x="1120697" y="1465251"/>
                  <a:pt x="1119440" y="1462765"/>
                </a:cubicBezTo>
                <a:cubicBezTo>
                  <a:pt x="1121953" y="1460276"/>
                  <a:pt x="1126979" y="1470227"/>
                  <a:pt x="1126979" y="1462764"/>
                </a:cubicBezTo>
                <a:lnTo>
                  <a:pt x="1127146" y="1464084"/>
                </a:lnTo>
                <a:lnTo>
                  <a:pt x="1133120" y="1467453"/>
                </a:lnTo>
                <a:lnTo>
                  <a:pt x="1133678" y="1465580"/>
                </a:lnTo>
                <a:lnTo>
                  <a:pt x="1133678" y="1463042"/>
                </a:lnTo>
                <a:lnTo>
                  <a:pt x="1134292" y="1463520"/>
                </a:lnTo>
                <a:lnTo>
                  <a:pt x="1134517" y="1462764"/>
                </a:lnTo>
                <a:cubicBezTo>
                  <a:pt x="1137030" y="1462764"/>
                  <a:pt x="1139539" y="1465253"/>
                  <a:pt x="1139540" y="1460276"/>
                </a:cubicBezTo>
                <a:cubicBezTo>
                  <a:pt x="1144565" y="1462764"/>
                  <a:pt x="1139539" y="1467739"/>
                  <a:pt x="1137030" y="1465253"/>
                </a:cubicBezTo>
                <a:lnTo>
                  <a:pt x="1137025" y="1465648"/>
                </a:lnTo>
                <a:lnTo>
                  <a:pt x="1137998" y="1466405"/>
                </a:lnTo>
                <a:lnTo>
                  <a:pt x="1144147" y="1465750"/>
                </a:lnTo>
                <a:close/>
                <a:moveTo>
                  <a:pt x="1159056" y="1657196"/>
                </a:moveTo>
                <a:lnTo>
                  <a:pt x="1156445" y="1659429"/>
                </a:lnTo>
                <a:lnTo>
                  <a:pt x="1151805" y="1652111"/>
                </a:lnTo>
                <a:cubicBezTo>
                  <a:pt x="1149387" y="1649570"/>
                  <a:pt x="1156639" y="1657196"/>
                  <a:pt x="1159056" y="1657196"/>
                </a:cubicBezTo>
                <a:close/>
                <a:moveTo>
                  <a:pt x="1164665" y="1735390"/>
                </a:moveTo>
                <a:lnTo>
                  <a:pt x="1164555" y="1735405"/>
                </a:lnTo>
                <a:cubicBezTo>
                  <a:pt x="1163063" y="1735211"/>
                  <a:pt x="1162121" y="1734278"/>
                  <a:pt x="1162121" y="1731790"/>
                </a:cubicBezTo>
                <a:lnTo>
                  <a:pt x="1154783" y="1732850"/>
                </a:lnTo>
                <a:lnTo>
                  <a:pt x="1155024" y="1736404"/>
                </a:lnTo>
                <a:lnTo>
                  <a:pt x="1158699" y="1736403"/>
                </a:lnTo>
                <a:cubicBezTo>
                  <a:pt x="1160896" y="1737646"/>
                  <a:pt x="1163409" y="1738891"/>
                  <a:pt x="1164665" y="1736404"/>
                </a:cubicBezTo>
                <a:close/>
                <a:moveTo>
                  <a:pt x="1164634" y="1706915"/>
                </a:moveTo>
                <a:cubicBezTo>
                  <a:pt x="1160865" y="1703184"/>
                  <a:pt x="1155212" y="1704427"/>
                  <a:pt x="1150187" y="1704116"/>
                </a:cubicBezTo>
                <a:lnTo>
                  <a:pt x="1145293" y="1702340"/>
                </a:lnTo>
                <a:lnTo>
                  <a:pt x="1140475" y="1707616"/>
                </a:lnTo>
                <a:cubicBezTo>
                  <a:pt x="1138463" y="1707453"/>
                  <a:pt x="1136394" y="1706395"/>
                  <a:pt x="1135149" y="1707678"/>
                </a:cubicBezTo>
                <a:cubicBezTo>
                  <a:pt x="1133579" y="1704189"/>
                  <a:pt x="1134825" y="1702907"/>
                  <a:pt x="1137125" y="1702451"/>
                </a:cubicBezTo>
                <a:lnTo>
                  <a:pt x="1144914" y="1702203"/>
                </a:lnTo>
                <a:lnTo>
                  <a:pt x="1143435" y="1701666"/>
                </a:lnTo>
                <a:cubicBezTo>
                  <a:pt x="1141550" y="1699917"/>
                  <a:pt x="1140137" y="1696963"/>
                  <a:pt x="1139509" y="1691987"/>
                </a:cubicBezTo>
                <a:cubicBezTo>
                  <a:pt x="1136996" y="1691987"/>
                  <a:pt x="1139509" y="1699453"/>
                  <a:pt x="1136996" y="1699453"/>
                </a:cubicBezTo>
                <a:cubicBezTo>
                  <a:pt x="1134484" y="1696964"/>
                  <a:pt x="1134484" y="1694476"/>
                  <a:pt x="1131971" y="1691987"/>
                </a:cubicBezTo>
                <a:cubicBezTo>
                  <a:pt x="1130715" y="1694476"/>
                  <a:pt x="1130087" y="1695098"/>
                  <a:pt x="1129145" y="1695409"/>
                </a:cubicBezTo>
                <a:lnTo>
                  <a:pt x="1129029" y="1695447"/>
                </a:lnTo>
                <a:lnTo>
                  <a:pt x="1128196" y="1696756"/>
                </a:lnTo>
                <a:lnTo>
                  <a:pt x="1127444" y="1701267"/>
                </a:lnTo>
                <a:lnTo>
                  <a:pt x="1129766" y="1703321"/>
                </a:lnTo>
                <a:cubicBezTo>
                  <a:pt x="1128691" y="1705933"/>
                  <a:pt x="1128025" y="1705344"/>
                  <a:pt x="1127316" y="1704123"/>
                </a:cubicBezTo>
                <a:lnTo>
                  <a:pt x="1127023" y="1703798"/>
                </a:lnTo>
                <a:lnTo>
                  <a:pt x="1126979" y="1704063"/>
                </a:lnTo>
                <a:cubicBezTo>
                  <a:pt x="1126979" y="1706551"/>
                  <a:pt x="1126979" y="1704063"/>
                  <a:pt x="1124466" y="1704063"/>
                </a:cubicBezTo>
                <a:lnTo>
                  <a:pt x="1124354" y="1705938"/>
                </a:lnTo>
                <a:lnTo>
                  <a:pt x="1123951" y="1703722"/>
                </a:lnTo>
                <a:lnTo>
                  <a:pt x="1122633" y="1708883"/>
                </a:lnTo>
                <a:lnTo>
                  <a:pt x="1123935" y="1708794"/>
                </a:lnTo>
                <a:lnTo>
                  <a:pt x="1124268" y="1707387"/>
                </a:lnTo>
                <a:lnTo>
                  <a:pt x="1124186" y="1708777"/>
                </a:lnTo>
                <a:lnTo>
                  <a:pt x="1127616" y="1708545"/>
                </a:lnTo>
                <a:lnTo>
                  <a:pt x="1126127" y="1711501"/>
                </a:lnTo>
                <a:lnTo>
                  <a:pt x="1130362" y="1711111"/>
                </a:lnTo>
                <a:cubicBezTo>
                  <a:pt x="1136564" y="1711111"/>
                  <a:pt x="1143866" y="1711734"/>
                  <a:pt x="1151953" y="1710490"/>
                </a:cubicBezTo>
                <a:lnTo>
                  <a:pt x="1152341" y="1710381"/>
                </a:lnTo>
                <a:lnTo>
                  <a:pt x="1152104" y="1709040"/>
                </a:lnTo>
                <a:lnTo>
                  <a:pt x="1152934" y="1710214"/>
                </a:lnTo>
                <a:close/>
                <a:moveTo>
                  <a:pt x="1190667" y="2073334"/>
                </a:moveTo>
                <a:cubicBezTo>
                  <a:pt x="1190814" y="2073829"/>
                  <a:pt x="1190720" y="2074678"/>
                  <a:pt x="1190208" y="2076061"/>
                </a:cubicBezTo>
                <a:cubicBezTo>
                  <a:pt x="1190208" y="2076061"/>
                  <a:pt x="1187798" y="2076225"/>
                  <a:pt x="1187798" y="2076225"/>
                </a:cubicBezTo>
                <a:cubicBezTo>
                  <a:pt x="1187798" y="2076225"/>
                  <a:pt x="1187980" y="2078909"/>
                  <a:pt x="1185751" y="2081757"/>
                </a:cubicBezTo>
                <a:cubicBezTo>
                  <a:pt x="1185387" y="2076388"/>
                  <a:pt x="1185205" y="2073705"/>
                  <a:pt x="1187616" y="2073541"/>
                </a:cubicBezTo>
                <a:cubicBezTo>
                  <a:pt x="1187616" y="2073541"/>
                  <a:pt x="1190225" y="2071847"/>
                  <a:pt x="1190667" y="2073334"/>
                </a:cubicBezTo>
                <a:close/>
                <a:moveTo>
                  <a:pt x="1164633" y="1684525"/>
                </a:moveTo>
                <a:cubicBezTo>
                  <a:pt x="1164634" y="1677063"/>
                  <a:pt x="1157096" y="1684525"/>
                  <a:pt x="1157096" y="1679550"/>
                </a:cubicBezTo>
                <a:cubicBezTo>
                  <a:pt x="1157096" y="1677063"/>
                  <a:pt x="1162121" y="1679551"/>
                  <a:pt x="1159608" y="1674574"/>
                </a:cubicBezTo>
                <a:lnTo>
                  <a:pt x="1155041" y="1674574"/>
                </a:lnTo>
                <a:lnTo>
                  <a:pt x="1152071" y="1675468"/>
                </a:lnTo>
                <a:lnTo>
                  <a:pt x="1152070" y="1687013"/>
                </a:lnTo>
                <a:cubicBezTo>
                  <a:pt x="1154583" y="1682036"/>
                  <a:pt x="1159608" y="1684524"/>
                  <a:pt x="1164633" y="1684525"/>
                </a:cubicBezTo>
                <a:close/>
                <a:moveTo>
                  <a:pt x="1166064" y="1671255"/>
                </a:moveTo>
                <a:lnTo>
                  <a:pt x="1161013" y="1672776"/>
                </a:lnTo>
                <a:lnTo>
                  <a:pt x="1166272" y="1674318"/>
                </a:lnTo>
                <a:close/>
                <a:moveTo>
                  <a:pt x="1172203" y="1751329"/>
                </a:moveTo>
                <a:cubicBezTo>
                  <a:pt x="1172203" y="1751329"/>
                  <a:pt x="1169691" y="1751329"/>
                  <a:pt x="1169691" y="1748840"/>
                </a:cubicBezTo>
                <a:lnTo>
                  <a:pt x="1156784" y="1752426"/>
                </a:lnTo>
                <a:lnTo>
                  <a:pt x="1159677" y="1761310"/>
                </a:lnTo>
                <a:cubicBezTo>
                  <a:pt x="1156919" y="1757758"/>
                  <a:pt x="1156377" y="1759041"/>
                  <a:pt x="1156504" y="1760903"/>
                </a:cubicBezTo>
                <a:lnTo>
                  <a:pt x="1157266" y="1763686"/>
                </a:lnTo>
                <a:lnTo>
                  <a:pt x="1161839" y="1760968"/>
                </a:lnTo>
                <a:cubicBezTo>
                  <a:pt x="1162780" y="1759413"/>
                  <a:pt x="1163409" y="1757547"/>
                  <a:pt x="1164665" y="1756303"/>
                </a:cubicBezTo>
                <a:cubicBezTo>
                  <a:pt x="1164665" y="1761279"/>
                  <a:pt x="1164665" y="1763768"/>
                  <a:pt x="1167177" y="1761279"/>
                </a:cubicBezTo>
                <a:cubicBezTo>
                  <a:pt x="1167178" y="1756303"/>
                  <a:pt x="1169690" y="1756303"/>
                  <a:pt x="1172203" y="1751329"/>
                </a:cubicBezTo>
                <a:close/>
                <a:moveTo>
                  <a:pt x="1172203" y="1741378"/>
                </a:moveTo>
                <a:cubicBezTo>
                  <a:pt x="1172203" y="1731427"/>
                  <a:pt x="1162152" y="1738889"/>
                  <a:pt x="1159643" y="1743866"/>
                </a:cubicBezTo>
                <a:cubicBezTo>
                  <a:pt x="1167177" y="1743866"/>
                  <a:pt x="1167177" y="1741378"/>
                  <a:pt x="1172203" y="1741378"/>
                </a:cubicBezTo>
                <a:close/>
                <a:moveTo>
                  <a:pt x="1082906" y="388932"/>
                </a:moveTo>
                <a:cubicBezTo>
                  <a:pt x="1075374" y="394512"/>
                  <a:pt x="1062828" y="388932"/>
                  <a:pt x="1050277" y="394512"/>
                </a:cubicBezTo>
                <a:cubicBezTo>
                  <a:pt x="1050278" y="391722"/>
                  <a:pt x="1050278" y="391722"/>
                  <a:pt x="1050278" y="388932"/>
                </a:cubicBezTo>
                <a:cubicBezTo>
                  <a:pt x="1056551" y="388932"/>
                  <a:pt x="1061573" y="388234"/>
                  <a:pt x="1066592" y="387886"/>
                </a:cubicBezTo>
                <a:cubicBezTo>
                  <a:pt x="1071610" y="387536"/>
                  <a:pt x="1076633" y="387536"/>
                  <a:pt x="1082906" y="388932"/>
                </a:cubicBezTo>
                <a:close/>
                <a:moveTo>
                  <a:pt x="1177008" y="1766699"/>
                </a:moveTo>
                <a:lnTo>
                  <a:pt x="1174011" y="1764266"/>
                </a:lnTo>
                <a:lnTo>
                  <a:pt x="1172204" y="1766254"/>
                </a:lnTo>
                <a:cubicBezTo>
                  <a:pt x="1173460" y="1768742"/>
                  <a:pt x="1174716" y="1768742"/>
                  <a:pt x="1175973" y="1767809"/>
                </a:cubicBezTo>
                <a:close/>
                <a:moveTo>
                  <a:pt x="1175842" y="1734298"/>
                </a:moveTo>
                <a:lnTo>
                  <a:pt x="1170286" y="1734589"/>
                </a:lnTo>
                <a:lnTo>
                  <a:pt x="1169895" y="1734645"/>
                </a:lnTo>
                <a:lnTo>
                  <a:pt x="1174716" y="1736403"/>
                </a:lnTo>
                <a:close/>
                <a:moveTo>
                  <a:pt x="1177949" y="1744245"/>
                </a:moveTo>
                <a:lnTo>
                  <a:pt x="1177333" y="1744059"/>
                </a:lnTo>
                <a:lnTo>
                  <a:pt x="1177611" y="1743768"/>
                </a:lnTo>
                <a:close/>
                <a:moveTo>
                  <a:pt x="1179742" y="1763767"/>
                </a:moveTo>
                <a:cubicBezTo>
                  <a:pt x="1178486" y="1763768"/>
                  <a:pt x="1176601" y="1763146"/>
                  <a:pt x="1175030" y="1763145"/>
                </a:cubicBezTo>
                <a:lnTo>
                  <a:pt x="1174768" y="1763434"/>
                </a:lnTo>
                <a:lnTo>
                  <a:pt x="1179199" y="1764350"/>
                </a:lnTo>
                <a:close/>
                <a:moveTo>
                  <a:pt x="1174683" y="1679551"/>
                </a:moveTo>
                <a:cubicBezTo>
                  <a:pt x="1172171" y="1682037"/>
                  <a:pt x="1167145" y="1682037"/>
                  <a:pt x="1167145" y="1679551"/>
                </a:cubicBezTo>
                <a:lnTo>
                  <a:pt x="1169931" y="1685986"/>
                </a:lnTo>
                <a:lnTo>
                  <a:pt x="1170052" y="1685971"/>
                </a:lnTo>
                <a:close/>
                <a:moveTo>
                  <a:pt x="1185775" y="1820876"/>
                </a:moveTo>
                <a:lnTo>
                  <a:pt x="1185689" y="1820524"/>
                </a:lnTo>
                <a:lnTo>
                  <a:pt x="1184764" y="1820981"/>
                </a:lnTo>
                <a:close/>
                <a:moveTo>
                  <a:pt x="1206411" y="2082752"/>
                </a:moveTo>
                <a:cubicBezTo>
                  <a:pt x="1201105" y="2083112"/>
                  <a:pt x="1198776" y="2088064"/>
                  <a:pt x="1193633" y="2090810"/>
                </a:cubicBezTo>
                <a:cubicBezTo>
                  <a:pt x="1193471" y="2088424"/>
                  <a:pt x="1193147" y="2083653"/>
                  <a:pt x="1195637" y="2081086"/>
                </a:cubicBezTo>
                <a:cubicBezTo>
                  <a:pt x="1195799" y="2083472"/>
                  <a:pt x="1195961" y="2085858"/>
                  <a:pt x="1195961" y="2085858"/>
                </a:cubicBezTo>
                <a:cubicBezTo>
                  <a:pt x="1198452" y="2083292"/>
                  <a:pt x="1200943" y="2080726"/>
                  <a:pt x="1200781" y="2078341"/>
                </a:cubicBezTo>
                <a:cubicBezTo>
                  <a:pt x="1201105" y="2083112"/>
                  <a:pt x="1206249" y="2080366"/>
                  <a:pt x="1206411" y="2082752"/>
                </a:cubicBezTo>
                <a:close/>
                <a:moveTo>
                  <a:pt x="1181252" y="1709852"/>
                </a:moveTo>
                <a:lnTo>
                  <a:pt x="1180830" y="1709144"/>
                </a:lnTo>
                <a:lnTo>
                  <a:pt x="1180022" y="1709090"/>
                </a:lnTo>
                <a:cubicBezTo>
                  <a:pt x="1177823" y="1710023"/>
                  <a:pt x="1175939" y="1711889"/>
                  <a:pt x="1177195" y="1714377"/>
                </a:cubicBezTo>
                <a:lnTo>
                  <a:pt x="1179965" y="1713463"/>
                </a:lnTo>
                <a:close/>
                <a:moveTo>
                  <a:pt x="1174754" y="1613141"/>
                </a:moveTo>
                <a:cubicBezTo>
                  <a:pt x="1174941" y="1614187"/>
                  <a:pt x="1174954" y="1615571"/>
                  <a:pt x="1174753" y="1617383"/>
                </a:cubicBezTo>
                <a:lnTo>
                  <a:pt x="1170706" y="1616552"/>
                </a:lnTo>
                <a:lnTo>
                  <a:pt x="1170529" y="1617971"/>
                </a:lnTo>
                <a:lnTo>
                  <a:pt x="1172349" y="1620575"/>
                </a:lnTo>
                <a:lnTo>
                  <a:pt x="1169529" y="1623265"/>
                </a:lnTo>
                <a:lnTo>
                  <a:pt x="1167554" y="1618152"/>
                </a:lnTo>
                <a:lnTo>
                  <a:pt x="1165281" y="1618026"/>
                </a:lnTo>
                <a:lnTo>
                  <a:pt x="1165365" y="1615456"/>
                </a:lnTo>
                <a:lnTo>
                  <a:pt x="1164882" y="1615356"/>
                </a:lnTo>
                <a:lnTo>
                  <a:pt x="1160106" y="1612172"/>
                </a:lnTo>
                <a:lnTo>
                  <a:pt x="1159617" y="1613616"/>
                </a:lnTo>
                <a:cubicBezTo>
                  <a:pt x="1159779" y="1616003"/>
                  <a:pt x="1162362" y="1615827"/>
                  <a:pt x="1162524" y="1618212"/>
                </a:cubicBezTo>
                <a:cubicBezTo>
                  <a:pt x="1157196" y="1616178"/>
                  <a:pt x="1156871" y="1611406"/>
                  <a:pt x="1152028" y="1616529"/>
                </a:cubicBezTo>
                <a:cubicBezTo>
                  <a:pt x="1149282" y="1614318"/>
                  <a:pt x="1149120" y="1611933"/>
                  <a:pt x="1151380" y="1606984"/>
                </a:cubicBezTo>
                <a:cubicBezTo>
                  <a:pt x="1153801" y="1604423"/>
                  <a:pt x="1151866" y="1614143"/>
                  <a:pt x="1156871" y="1611406"/>
                </a:cubicBezTo>
                <a:cubicBezTo>
                  <a:pt x="1156709" y="1609021"/>
                  <a:pt x="1159130" y="1606458"/>
                  <a:pt x="1159130" y="1606458"/>
                </a:cubicBezTo>
                <a:cubicBezTo>
                  <a:pt x="1159292" y="1608845"/>
                  <a:pt x="1166719" y="1603546"/>
                  <a:pt x="1164622" y="1610880"/>
                </a:cubicBezTo>
                <a:cubicBezTo>
                  <a:pt x="1163248" y="1609774"/>
                  <a:pt x="1161917" y="1609266"/>
                  <a:pt x="1160968" y="1609629"/>
                </a:cubicBezTo>
                <a:lnTo>
                  <a:pt x="1160448" y="1611163"/>
                </a:lnTo>
                <a:lnTo>
                  <a:pt x="1168740" y="1610601"/>
                </a:lnTo>
                <a:lnTo>
                  <a:pt x="1168351" y="1609728"/>
                </a:lnTo>
                <a:cubicBezTo>
                  <a:pt x="1167727" y="1609470"/>
                  <a:pt x="1167125" y="1609511"/>
                  <a:pt x="1167044" y="1608318"/>
                </a:cubicBezTo>
                <a:lnTo>
                  <a:pt x="1169449" y="1610557"/>
                </a:lnTo>
                <a:lnTo>
                  <a:pt x="1173707" y="1610937"/>
                </a:lnTo>
                <a:cubicBezTo>
                  <a:pt x="1174204" y="1611390"/>
                  <a:pt x="1174566" y="1612096"/>
                  <a:pt x="1174754" y="1613141"/>
                </a:cubicBezTo>
                <a:close/>
                <a:moveTo>
                  <a:pt x="1175206" y="1596006"/>
                </a:moveTo>
                <a:lnTo>
                  <a:pt x="1172566" y="1594449"/>
                </a:lnTo>
                <a:lnTo>
                  <a:pt x="1172000" y="1595035"/>
                </a:lnTo>
                <a:lnTo>
                  <a:pt x="1173389" y="1597064"/>
                </a:lnTo>
                <a:cubicBezTo>
                  <a:pt x="1174371" y="1597620"/>
                  <a:pt x="1175041" y="1598198"/>
                  <a:pt x="1173956" y="1600766"/>
                </a:cubicBezTo>
                <a:cubicBezTo>
                  <a:pt x="1175209" y="1600681"/>
                  <a:pt x="1175667" y="1598157"/>
                  <a:pt x="1175206" y="1596006"/>
                </a:cubicBezTo>
                <a:close/>
                <a:moveTo>
                  <a:pt x="1191770" y="1819254"/>
                </a:moveTo>
                <a:lnTo>
                  <a:pt x="1191297" y="1819004"/>
                </a:lnTo>
                <a:lnTo>
                  <a:pt x="1190724" y="1820360"/>
                </a:lnTo>
                <a:lnTo>
                  <a:pt x="1190733" y="1820359"/>
                </a:lnTo>
                <a:close/>
                <a:moveTo>
                  <a:pt x="1183418" y="1677251"/>
                </a:moveTo>
                <a:lnTo>
                  <a:pt x="1179262" y="1675932"/>
                </a:lnTo>
                <a:lnTo>
                  <a:pt x="1178386" y="1674461"/>
                </a:lnTo>
                <a:lnTo>
                  <a:pt x="1174517" y="1674461"/>
                </a:lnTo>
                <a:cubicBezTo>
                  <a:pt x="1174517" y="1674461"/>
                  <a:pt x="1174517" y="1672070"/>
                  <a:pt x="1176935" y="1672070"/>
                </a:cubicBezTo>
                <a:cubicBezTo>
                  <a:pt x="1176935" y="1672070"/>
                  <a:pt x="1176331" y="1672070"/>
                  <a:pt x="1175726" y="1671472"/>
                </a:cubicBezTo>
                <a:lnTo>
                  <a:pt x="1175554" y="1670875"/>
                </a:lnTo>
                <a:lnTo>
                  <a:pt x="1172055" y="1672905"/>
                </a:lnTo>
                <a:lnTo>
                  <a:pt x="1173113" y="1674264"/>
                </a:lnTo>
                <a:lnTo>
                  <a:pt x="1175986" y="1681486"/>
                </a:lnTo>
                <a:lnTo>
                  <a:pt x="1176421" y="1681705"/>
                </a:lnTo>
                <a:lnTo>
                  <a:pt x="1179480" y="1676561"/>
                </a:lnTo>
                <a:cubicBezTo>
                  <a:pt x="1178271" y="1677876"/>
                  <a:pt x="1177666" y="1679849"/>
                  <a:pt x="1177666" y="1681822"/>
                </a:cubicBezTo>
                <a:lnTo>
                  <a:pt x="1177879" y="1682438"/>
                </a:lnTo>
                <a:lnTo>
                  <a:pt x="1178993" y="1682999"/>
                </a:lnTo>
                <a:lnTo>
                  <a:pt x="1179394" y="1682659"/>
                </a:lnTo>
                <a:cubicBezTo>
                  <a:pt x="1179708" y="1681415"/>
                  <a:pt x="1179708" y="1679550"/>
                  <a:pt x="1179708" y="1677063"/>
                </a:cubicBezTo>
                <a:cubicBezTo>
                  <a:pt x="1179708" y="1678307"/>
                  <a:pt x="1180336" y="1678929"/>
                  <a:pt x="1181278" y="1679550"/>
                </a:cubicBezTo>
                <a:lnTo>
                  <a:pt x="1182622" y="1680517"/>
                </a:lnTo>
                <a:lnTo>
                  <a:pt x="1183103" y="1679176"/>
                </a:lnTo>
                <a:close/>
                <a:moveTo>
                  <a:pt x="1177950" y="1593079"/>
                </a:moveTo>
                <a:lnTo>
                  <a:pt x="1175957" y="1593151"/>
                </a:lnTo>
                <a:lnTo>
                  <a:pt x="1176859" y="1594671"/>
                </a:lnTo>
                <a:lnTo>
                  <a:pt x="1176938" y="1594350"/>
                </a:lnTo>
                <a:close/>
                <a:moveTo>
                  <a:pt x="1183813" y="1674831"/>
                </a:moveTo>
                <a:lnTo>
                  <a:pt x="1181075" y="1670235"/>
                </a:lnTo>
                <a:lnTo>
                  <a:pt x="1183579" y="1676260"/>
                </a:lnTo>
                <a:close/>
                <a:moveTo>
                  <a:pt x="1181753" y="1641738"/>
                </a:moveTo>
                <a:cubicBezTo>
                  <a:pt x="1181752" y="1646523"/>
                  <a:pt x="1176919" y="1644132"/>
                  <a:pt x="1174503" y="1646523"/>
                </a:cubicBezTo>
                <a:cubicBezTo>
                  <a:pt x="1174502" y="1641738"/>
                  <a:pt x="1179336" y="1641738"/>
                  <a:pt x="1181753" y="1641738"/>
                </a:cubicBezTo>
                <a:close/>
                <a:moveTo>
                  <a:pt x="1179744" y="1599532"/>
                </a:moveTo>
                <a:lnTo>
                  <a:pt x="1179698" y="1599455"/>
                </a:lnTo>
                <a:lnTo>
                  <a:pt x="1179698" y="1599455"/>
                </a:lnTo>
                <a:lnTo>
                  <a:pt x="1179744" y="1599533"/>
                </a:lnTo>
                <a:close/>
                <a:moveTo>
                  <a:pt x="1185435" y="1682013"/>
                </a:moveTo>
                <a:lnTo>
                  <a:pt x="1182520" y="1682446"/>
                </a:lnTo>
                <a:lnTo>
                  <a:pt x="1182221" y="1684525"/>
                </a:lnTo>
                <a:lnTo>
                  <a:pt x="1184799" y="1683107"/>
                </a:lnTo>
                <a:close/>
                <a:moveTo>
                  <a:pt x="1098169" y="391577"/>
                </a:moveTo>
                <a:lnTo>
                  <a:pt x="1092070" y="392732"/>
                </a:lnTo>
                <a:cubicBezTo>
                  <a:pt x="1089657" y="393008"/>
                  <a:pt x="1087444" y="392851"/>
                  <a:pt x="1085547" y="391589"/>
                </a:cubicBezTo>
                <a:cubicBezTo>
                  <a:pt x="1083020" y="389065"/>
                  <a:pt x="1086182" y="387802"/>
                  <a:pt x="1089974" y="387802"/>
                </a:cubicBezTo>
                <a:close/>
                <a:moveTo>
                  <a:pt x="1180029" y="1596246"/>
                </a:moveTo>
                <a:lnTo>
                  <a:pt x="1178402" y="1597271"/>
                </a:lnTo>
                <a:lnTo>
                  <a:pt x="1179392" y="1598941"/>
                </a:lnTo>
                <a:lnTo>
                  <a:pt x="1179393" y="1598941"/>
                </a:lnTo>
                <a:lnTo>
                  <a:pt x="1178801" y="1597943"/>
                </a:lnTo>
                <a:lnTo>
                  <a:pt x="1179853" y="1598279"/>
                </a:lnTo>
                <a:close/>
                <a:moveTo>
                  <a:pt x="1098265" y="391559"/>
                </a:moveTo>
                <a:lnTo>
                  <a:pt x="1098194" y="391588"/>
                </a:lnTo>
                <a:lnTo>
                  <a:pt x="1098169" y="391577"/>
                </a:lnTo>
                <a:close/>
                <a:moveTo>
                  <a:pt x="1185966" y="1678445"/>
                </a:moveTo>
                <a:lnTo>
                  <a:pt x="1185715" y="1678023"/>
                </a:lnTo>
                <a:lnTo>
                  <a:pt x="1185823" y="1678503"/>
                </a:lnTo>
                <a:close/>
                <a:moveTo>
                  <a:pt x="1212591" y="2066751"/>
                </a:moveTo>
                <a:cubicBezTo>
                  <a:pt x="1211466" y="2068026"/>
                  <a:pt x="1210298" y="2068705"/>
                  <a:pt x="1209374" y="2068467"/>
                </a:cubicBezTo>
                <a:cubicBezTo>
                  <a:pt x="1208451" y="2068231"/>
                  <a:pt x="1207765" y="2067078"/>
                  <a:pt x="1207603" y="2064693"/>
                </a:cubicBezTo>
                <a:cubicBezTo>
                  <a:pt x="1210014" y="2064529"/>
                  <a:pt x="1212429" y="2064365"/>
                  <a:pt x="1212591" y="2066751"/>
                </a:cubicBezTo>
                <a:close/>
                <a:moveTo>
                  <a:pt x="1185215" y="1656913"/>
                </a:moveTo>
                <a:lnTo>
                  <a:pt x="1181043" y="1656034"/>
                </a:lnTo>
                <a:cubicBezTo>
                  <a:pt x="1178766" y="1655762"/>
                  <a:pt x="1176567" y="1655918"/>
                  <a:pt x="1174683" y="1657161"/>
                </a:cubicBezTo>
                <a:lnTo>
                  <a:pt x="1176943" y="1658127"/>
                </a:lnTo>
                <a:lnTo>
                  <a:pt x="1177012" y="1657164"/>
                </a:lnTo>
                <a:cubicBezTo>
                  <a:pt x="1178901" y="1657164"/>
                  <a:pt x="1181734" y="1657164"/>
                  <a:pt x="1184843" y="1656967"/>
                </a:cubicBezTo>
                <a:close/>
                <a:moveTo>
                  <a:pt x="1196649" y="1823626"/>
                </a:moveTo>
                <a:lnTo>
                  <a:pt x="1195560" y="1822337"/>
                </a:lnTo>
                <a:lnTo>
                  <a:pt x="1194556" y="1821934"/>
                </a:lnTo>
                <a:lnTo>
                  <a:pt x="1193488" y="1823841"/>
                </a:lnTo>
                <a:close/>
                <a:moveTo>
                  <a:pt x="1184222" y="1619991"/>
                </a:moveTo>
                <a:lnTo>
                  <a:pt x="1184108" y="1620051"/>
                </a:lnTo>
                <a:lnTo>
                  <a:pt x="1184214" y="1620097"/>
                </a:lnTo>
                <a:close/>
                <a:moveTo>
                  <a:pt x="1174426" y="1464808"/>
                </a:moveTo>
                <a:lnTo>
                  <a:pt x="1171860" y="1463890"/>
                </a:lnTo>
                <a:lnTo>
                  <a:pt x="1170907" y="1460567"/>
                </a:lnTo>
                <a:lnTo>
                  <a:pt x="1169714" y="1463127"/>
                </a:lnTo>
                <a:cubicBezTo>
                  <a:pt x="1168457" y="1463438"/>
                  <a:pt x="1166572" y="1462817"/>
                  <a:pt x="1164059" y="1461574"/>
                </a:cubicBezTo>
                <a:cubicBezTo>
                  <a:pt x="1164059" y="1464060"/>
                  <a:pt x="1161547" y="1461574"/>
                  <a:pt x="1159034" y="1459086"/>
                </a:cubicBezTo>
                <a:cubicBezTo>
                  <a:pt x="1159034" y="1459086"/>
                  <a:pt x="1156520" y="1459086"/>
                  <a:pt x="1156521" y="1461574"/>
                </a:cubicBezTo>
                <a:cubicBezTo>
                  <a:pt x="1155266" y="1460330"/>
                  <a:pt x="1154011" y="1459086"/>
                  <a:pt x="1152440" y="1458153"/>
                </a:cubicBezTo>
                <a:lnTo>
                  <a:pt x="1149626" y="1457419"/>
                </a:lnTo>
                <a:lnTo>
                  <a:pt x="1147872" y="1457157"/>
                </a:lnTo>
                <a:lnTo>
                  <a:pt x="1148986" y="1459086"/>
                </a:lnTo>
                <a:cubicBezTo>
                  <a:pt x="1147101" y="1459086"/>
                  <a:pt x="1146630" y="1463284"/>
                  <a:pt x="1145452" y="1465382"/>
                </a:cubicBezTo>
                <a:lnTo>
                  <a:pt x="1144381" y="1466219"/>
                </a:lnTo>
                <a:lnTo>
                  <a:pt x="1144645" y="1468086"/>
                </a:lnTo>
                <a:cubicBezTo>
                  <a:pt x="1144146" y="1468591"/>
                  <a:pt x="1142900" y="1468339"/>
                  <a:pt x="1142027" y="1468465"/>
                </a:cubicBezTo>
                <a:lnTo>
                  <a:pt x="1141201" y="1469037"/>
                </a:lnTo>
                <a:lnTo>
                  <a:pt x="1147019" y="1469037"/>
                </a:lnTo>
                <a:lnTo>
                  <a:pt x="1146745" y="1468295"/>
                </a:lnTo>
                <a:lnTo>
                  <a:pt x="1148584" y="1468065"/>
                </a:lnTo>
                <a:lnTo>
                  <a:pt x="1148740" y="1467424"/>
                </a:lnTo>
                <a:lnTo>
                  <a:pt x="1149300" y="1467938"/>
                </a:lnTo>
                <a:lnTo>
                  <a:pt x="1151757" y="1465789"/>
                </a:lnTo>
                <a:lnTo>
                  <a:pt x="1153056" y="1469037"/>
                </a:lnTo>
                <a:lnTo>
                  <a:pt x="1154011" y="1469036"/>
                </a:lnTo>
                <a:cubicBezTo>
                  <a:pt x="1156521" y="1466548"/>
                  <a:pt x="1156521" y="1466548"/>
                  <a:pt x="1156521" y="1461574"/>
                </a:cubicBezTo>
                <a:cubicBezTo>
                  <a:pt x="1159034" y="1461574"/>
                  <a:pt x="1159034" y="1466548"/>
                  <a:pt x="1156520" y="1469037"/>
                </a:cubicBezTo>
                <a:lnTo>
                  <a:pt x="1162534" y="1468106"/>
                </a:lnTo>
                <a:lnTo>
                  <a:pt x="1162603" y="1466459"/>
                </a:lnTo>
                <a:cubicBezTo>
                  <a:pt x="1163052" y="1464156"/>
                  <a:pt x="1164171" y="1462782"/>
                  <a:pt x="1166847" y="1466495"/>
                </a:cubicBezTo>
                <a:lnTo>
                  <a:pt x="1166552" y="1467484"/>
                </a:lnTo>
                <a:lnTo>
                  <a:pt x="1166572" y="1467481"/>
                </a:lnTo>
                <a:lnTo>
                  <a:pt x="1170521" y="1466137"/>
                </a:lnTo>
                <a:lnTo>
                  <a:pt x="1169302" y="1465789"/>
                </a:lnTo>
                <a:cubicBezTo>
                  <a:pt x="1169928" y="1463910"/>
                  <a:pt x="1170555" y="1463284"/>
                  <a:pt x="1171182" y="1463402"/>
                </a:cubicBezTo>
                <a:lnTo>
                  <a:pt x="1172921" y="1465321"/>
                </a:lnTo>
                <a:close/>
                <a:moveTo>
                  <a:pt x="1215931" y="2041658"/>
                </a:moveTo>
                <a:lnTo>
                  <a:pt x="1215939" y="2041769"/>
                </a:lnTo>
                <a:lnTo>
                  <a:pt x="1213320" y="2041835"/>
                </a:lnTo>
                <a:cubicBezTo>
                  <a:pt x="1213320" y="2041835"/>
                  <a:pt x="1215931" y="2041658"/>
                  <a:pt x="1215931" y="2041658"/>
                </a:cubicBezTo>
                <a:close/>
                <a:moveTo>
                  <a:pt x="1197546" y="1742800"/>
                </a:moveTo>
                <a:lnTo>
                  <a:pt x="1196771" y="1740927"/>
                </a:lnTo>
                <a:lnTo>
                  <a:pt x="1196386" y="1741067"/>
                </a:lnTo>
                <a:lnTo>
                  <a:pt x="1192943" y="1741329"/>
                </a:lnTo>
                <a:lnTo>
                  <a:pt x="1195422" y="1743572"/>
                </a:lnTo>
                <a:lnTo>
                  <a:pt x="1195677" y="1743761"/>
                </a:lnTo>
                <a:lnTo>
                  <a:pt x="1192445" y="1743190"/>
                </a:lnTo>
                <a:cubicBezTo>
                  <a:pt x="1191212" y="1743585"/>
                  <a:pt x="1190001" y="1744291"/>
                  <a:pt x="1188747" y="1744376"/>
                </a:cubicBezTo>
                <a:cubicBezTo>
                  <a:pt x="1189434" y="1740589"/>
                  <a:pt x="1190312" y="1739595"/>
                  <a:pt x="1191413" y="1739944"/>
                </a:cubicBezTo>
                <a:lnTo>
                  <a:pt x="1192635" y="1741050"/>
                </a:lnTo>
                <a:lnTo>
                  <a:pt x="1193560" y="1740133"/>
                </a:lnTo>
                <a:cubicBezTo>
                  <a:pt x="1194188" y="1740133"/>
                  <a:pt x="1194815" y="1740133"/>
                  <a:pt x="1194816" y="1738889"/>
                </a:cubicBezTo>
                <a:cubicBezTo>
                  <a:pt x="1192303" y="1741378"/>
                  <a:pt x="1192303" y="1736404"/>
                  <a:pt x="1189790" y="1736404"/>
                </a:cubicBezTo>
                <a:cubicBezTo>
                  <a:pt x="1189790" y="1738889"/>
                  <a:pt x="1192303" y="1738889"/>
                  <a:pt x="1189790" y="1741378"/>
                </a:cubicBezTo>
                <a:cubicBezTo>
                  <a:pt x="1189790" y="1741378"/>
                  <a:pt x="1189790" y="1741378"/>
                  <a:pt x="1187277" y="1741378"/>
                </a:cubicBezTo>
                <a:lnTo>
                  <a:pt x="1187077" y="1737018"/>
                </a:lnTo>
                <a:lnTo>
                  <a:pt x="1184764" y="1738082"/>
                </a:lnTo>
                <a:lnTo>
                  <a:pt x="1184764" y="1743866"/>
                </a:lnTo>
                <a:cubicBezTo>
                  <a:pt x="1177229" y="1746352"/>
                  <a:pt x="1177229" y="1738889"/>
                  <a:pt x="1174716" y="1738889"/>
                </a:cubicBezTo>
                <a:lnTo>
                  <a:pt x="1177013" y="1743963"/>
                </a:lnTo>
                <a:lnTo>
                  <a:pt x="1177333" y="1744059"/>
                </a:lnTo>
                <a:lnTo>
                  <a:pt x="1177145" y="1744256"/>
                </a:lnTo>
                <a:lnTo>
                  <a:pt x="1178798" y="1747908"/>
                </a:lnTo>
                <a:lnTo>
                  <a:pt x="1180542" y="1746726"/>
                </a:lnTo>
                <a:lnTo>
                  <a:pt x="1178743" y="1745367"/>
                </a:lnTo>
                <a:lnTo>
                  <a:pt x="1177949" y="1744245"/>
                </a:lnTo>
                <a:lnTo>
                  <a:pt x="1180288" y="1744951"/>
                </a:lnTo>
                <a:lnTo>
                  <a:pt x="1180968" y="1746438"/>
                </a:lnTo>
                <a:lnTo>
                  <a:pt x="1184764" y="1743866"/>
                </a:lnTo>
                <a:cubicBezTo>
                  <a:pt x="1187277" y="1745109"/>
                  <a:pt x="1190418" y="1746352"/>
                  <a:pt x="1193559" y="1746041"/>
                </a:cubicBezTo>
                <a:lnTo>
                  <a:pt x="1196037" y="1744027"/>
                </a:lnTo>
                <a:lnTo>
                  <a:pt x="1195677" y="1743761"/>
                </a:lnTo>
                <a:lnTo>
                  <a:pt x="1196241" y="1743861"/>
                </a:lnTo>
                <a:close/>
                <a:moveTo>
                  <a:pt x="1192644" y="1667853"/>
                </a:moveTo>
                <a:lnTo>
                  <a:pt x="1192270" y="1667112"/>
                </a:lnTo>
                <a:lnTo>
                  <a:pt x="1191812" y="1668133"/>
                </a:lnTo>
                <a:close/>
                <a:moveTo>
                  <a:pt x="1192270" y="1629797"/>
                </a:moveTo>
                <a:cubicBezTo>
                  <a:pt x="1191642" y="1629176"/>
                  <a:pt x="1190857" y="1629021"/>
                  <a:pt x="1189993" y="1629060"/>
                </a:cubicBezTo>
                <a:lnTo>
                  <a:pt x="1187557" y="1629439"/>
                </a:lnTo>
                <a:lnTo>
                  <a:pt x="1189006" y="1631724"/>
                </a:lnTo>
                <a:lnTo>
                  <a:pt x="1189006" y="1631953"/>
                </a:lnTo>
                <a:close/>
                <a:moveTo>
                  <a:pt x="1202354" y="1738889"/>
                </a:moveTo>
                <a:lnTo>
                  <a:pt x="1198928" y="1740139"/>
                </a:lnTo>
                <a:lnTo>
                  <a:pt x="1200180" y="1740658"/>
                </a:lnTo>
                <a:close/>
                <a:moveTo>
                  <a:pt x="1194481" y="1619173"/>
                </a:moveTo>
                <a:lnTo>
                  <a:pt x="1193526" y="1617049"/>
                </a:lnTo>
                <a:lnTo>
                  <a:pt x="1192909" y="1614759"/>
                </a:lnTo>
                <a:lnTo>
                  <a:pt x="1192873" y="1614716"/>
                </a:lnTo>
                <a:lnTo>
                  <a:pt x="1188981" y="1616641"/>
                </a:lnTo>
                <a:lnTo>
                  <a:pt x="1186358" y="1619848"/>
                </a:lnTo>
                <a:lnTo>
                  <a:pt x="1184264" y="1620119"/>
                </a:lnTo>
                <a:lnTo>
                  <a:pt x="1185381" y="1620608"/>
                </a:lnTo>
                <a:lnTo>
                  <a:pt x="1186233" y="1621428"/>
                </a:lnTo>
                <a:lnTo>
                  <a:pt x="1190622" y="1621907"/>
                </a:lnTo>
                <a:lnTo>
                  <a:pt x="1194330" y="1620070"/>
                </a:lnTo>
                <a:close/>
                <a:moveTo>
                  <a:pt x="1199808" y="1687013"/>
                </a:moveTo>
                <a:cubicBezTo>
                  <a:pt x="1197295" y="1682038"/>
                  <a:pt x="1195411" y="1680172"/>
                  <a:pt x="1194469" y="1678618"/>
                </a:cubicBezTo>
                <a:lnTo>
                  <a:pt x="1194726" y="1673278"/>
                </a:lnTo>
                <a:lnTo>
                  <a:pt x="1194086" y="1676782"/>
                </a:lnTo>
                <a:lnTo>
                  <a:pt x="1191390" y="1681415"/>
                </a:lnTo>
                <a:lnTo>
                  <a:pt x="1193841" y="1684215"/>
                </a:lnTo>
                <a:cubicBezTo>
                  <a:pt x="1194783" y="1686392"/>
                  <a:pt x="1196039" y="1688257"/>
                  <a:pt x="1199808" y="1687013"/>
                </a:cubicBezTo>
                <a:close/>
                <a:moveTo>
                  <a:pt x="1229175" y="2043454"/>
                </a:moveTo>
                <a:cubicBezTo>
                  <a:pt x="1229358" y="2046139"/>
                  <a:pt x="1229358" y="2046139"/>
                  <a:pt x="1226929" y="2049000"/>
                </a:cubicBezTo>
                <a:cubicBezTo>
                  <a:pt x="1224315" y="2049178"/>
                  <a:pt x="1224315" y="2049178"/>
                  <a:pt x="1224315" y="2049178"/>
                </a:cubicBezTo>
                <a:cubicBezTo>
                  <a:pt x="1226201" y="2038264"/>
                  <a:pt x="1216296" y="2047026"/>
                  <a:pt x="1216113" y="2044341"/>
                </a:cubicBezTo>
                <a:lnTo>
                  <a:pt x="1215939" y="2041769"/>
                </a:lnTo>
                <a:lnTo>
                  <a:pt x="1221182" y="2041638"/>
                </a:lnTo>
                <a:cubicBezTo>
                  <a:pt x="1223860" y="2042467"/>
                  <a:pt x="1226565" y="2043632"/>
                  <a:pt x="1229175" y="2043454"/>
                </a:cubicBezTo>
                <a:close/>
                <a:moveTo>
                  <a:pt x="1202766" y="1637072"/>
                </a:moveTo>
                <a:lnTo>
                  <a:pt x="1200750" y="1634463"/>
                </a:lnTo>
                <a:cubicBezTo>
                  <a:pt x="1198551" y="1633529"/>
                  <a:pt x="1196039" y="1633529"/>
                  <a:pt x="1194783" y="1634774"/>
                </a:cubicBezTo>
                <a:cubicBezTo>
                  <a:pt x="1196039" y="1638505"/>
                  <a:pt x="1197923" y="1638505"/>
                  <a:pt x="1199807" y="1638194"/>
                </a:cubicBezTo>
                <a:lnTo>
                  <a:pt x="1202271" y="1637950"/>
                </a:lnTo>
                <a:close/>
                <a:moveTo>
                  <a:pt x="1244467" y="2182136"/>
                </a:moveTo>
                <a:cubicBezTo>
                  <a:pt x="1242051" y="2186918"/>
                  <a:pt x="1239631" y="2186918"/>
                  <a:pt x="1234797" y="2186918"/>
                </a:cubicBezTo>
                <a:cubicBezTo>
                  <a:pt x="1234797" y="2182136"/>
                  <a:pt x="1239631" y="2184527"/>
                  <a:pt x="1244467" y="2182136"/>
                </a:cubicBezTo>
                <a:close/>
                <a:moveTo>
                  <a:pt x="1209210" y="1657297"/>
                </a:moveTo>
                <a:lnTo>
                  <a:pt x="1209013" y="1656585"/>
                </a:lnTo>
                <a:lnTo>
                  <a:pt x="1208549" y="1657346"/>
                </a:lnTo>
                <a:close/>
                <a:moveTo>
                  <a:pt x="1209242" y="1654522"/>
                </a:moveTo>
                <a:lnTo>
                  <a:pt x="1207188" y="1654013"/>
                </a:lnTo>
                <a:lnTo>
                  <a:pt x="1204221" y="1656344"/>
                </a:lnTo>
                <a:lnTo>
                  <a:pt x="1205662" y="1657559"/>
                </a:lnTo>
                <a:lnTo>
                  <a:pt x="1208289" y="1657365"/>
                </a:lnTo>
                <a:close/>
                <a:moveTo>
                  <a:pt x="1240319" y="2064868"/>
                </a:moveTo>
                <a:cubicBezTo>
                  <a:pt x="1237896" y="2066231"/>
                  <a:pt x="1236019" y="2066359"/>
                  <a:pt x="1235018" y="2065527"/>
                </a:cubicBezTo>
                <a:cubicBezTo>
                  <a:pt x="1234019" y="2064697"/>
                  <a:pt x="1233897" y="2062907"/>
                  <a:pt x="1234987" y="2060436"/>
                </a:cubicBezTo>
                <a:cubicBezTo>
                  <a:pt x="1227314" y="2058561"/>
                  <a:pt x="1215279" y="2066569"/>
                  <a:pt x="1207117" y="2057535"/>
                </a:cubicBezTo>
                <a:cubicBezTo>
                  <a:pt x="1209624" y="2057365"/>
                  <a:pt x="1211965" y="2054809"/>
                  <a:pt x="1211965" y="2054809"/>
                </a:cubicBezTo>
                <a:cubicBezTo>
                  <a:pt x="1214793" y="2059411"/>
                  <a:pt x="1224970" y="2061117"/>
                  <a:pt x="1226991" y="2053788"/>
                </a:cubicBezTo>
                <a:cubicBezTo>
                  <a:pt x="1231998" y="2053448"/>
                  <a:pt x="1234987" y="2060436"/>
                  <a:pt x="1237167" y="2055494"/>
                </a:cubicBezTo>
                <a:cubicBezTo>
                  <a:pt x="1239994" y="2060096"/>
                  <a:pt x="1237653" y="2062652"/>
                  <a:pt x="1240319" y="2064868"/>
                </a:cubicBezTo>
                <a:close/>
                <a:moveTo>
                  <a:pt x="1255458" y="2216386"/>
                </a:moveTo>
                <a:cubicBezTo>
                  <a:pt x="1253486" y="2224226"/>
                  <a:pt x="1250993" y="2224395"/>
                  <a:pt x="1246358" y="2229846"/>
                </a:cubicBezTo>
                <a:cubicBezTo>
                  <a:pt x="1245837" y="2222176"/>
                  <a:pt x="1243691" y="2227458"/>
                  <a:pt x="1243865" y="2230015"/>
                </a:cubicBezTo>
                <a:cubicBezTo>
                  <a:pt x="1243344" y="2222346"/>
                  <a:pt x="1240855" y="2222515"/>
                  <a:pt x="1235869" y="2222853"/>
                </a:cubicBezTo>
                <a:cubicBezTo>
                  <a:pt x="1233550" y="2225579"/>
                  <a:pt x="1233897" y="2230692"/>
                  <a:pt x="1231408" y="2230861"/>
                </a:cubicBezTo>
                <a:cubicBezTo>
                  <a:pt x="1230714" y="2220636"/>
                  <a:pt x="1221266" y="2228982"/>
                  <a:pt x="1218427" y="2224038"/>
                </a:cubicBezTo>
                <a:cubicBezTo>
                  <a:pt x="1226074" y="2226087"/>
                  <a:pt x="1220571" y="2218756"/>
                  <a:pt x="1220224" y="2213644"/>
                </a:cubicBezTo>
                <a:cubicBezTo>
                  <a:pt x="1231061" y="2225749"/>
                  <a:pt x="1242997" y="2217233"/>
                  <a:pt x="1255458" y="2216386"/>
                </a:cubicBezTo>
                <a:close/>
                <a:moveTo>
                  <a:pt x="1217812" y="1657988"/>
                </a:moveTo>
                <a:lnTo>
                  <a:pt x="1215599" y="1653605"/>
                </a:lnTo>
                <a:lnTo>
                  <a:pt x="1215045" y="1655223"/>
                </a:lnTo>
                <a:lnTo>
                  <a:pt x="1213692" y="1654398"/>
                </a:lnTo>
                <a:lnTo>
                  <a:pt x="1212370" y="1656851"/>
                </a:lnTo>
                <a:lnTo>
                  <a:pt x="1212166" y="1657079"/>
                </a:lnTo>
                <a:lnTo>
                  <a:pt x="1216366" y="1656770"/>
                </a:lnTo>
                <a:close/>
                <a:moveTo>
                  <a:pt x="1224932" y="1634774"/>
                </a:moveTo>
                <a:cubicBezTo>
                  <a:pt x="1222420" y="1634774"/>
                  <a:pt x="1217394" y="1632286"/>
                  <a:pt x="1214883" y="1637260"/>
                </a:cubicBezTo>
                <a:cubicBezTo>
                  <a:pt x="1217395" y="1639748"/>
                  <a:pt x="1224933" y="1642236"/>
                  <a:pt x="1224932" y="1634774"/>
                </a:cubicBezTo>
                <a:close/>
                <a:moveTo>
                  <a:pt x="1227174" y="1665388"/>
                </a:moveTo>
                <a:lnTo>
                  <a:pt x="1225447" y="1664901"/>
                </a:lnTo>
                <a:lnTo>
                  <a:pt x="1226979" y="1665727"/>
                </a:lnTo>
                <a:close/>
                <a:moveTo>
                  <a:pt x="1230238" y="1634774"/>
                </a:moveTo>
                <a:lnTo>
                  <a:pt x="1227445" y="1634774"/>
                </a:lnTo>
                <a:lnTo>
                  <a:pt x="1227903" y="1636133"/>
                </a:lnTo>
                <a:close/>
                <a:moveTo>
                  <a:pt x="1234856" y="1668403"/>
                </a:moveTo>
                <a:lnTo>
                  <a:pt x="1233959" y="1667300"/>
                </a:lnTo>
                <a:lnTo>
                  <a:pt x="1232936" y="1667012"/>
                </a:lnTo>
                <a:lnTo>
                  <a:pt x="1231346" y="1667665"/>
                </a:lnTo>
                <a:close/>
                <a:moveTo>
                  <a:pt x="1237494" y="1674574"/>
                </a:moveTo>
                <a:cubicBezTo>
                  <a:pt x="1234982" y="1679551"/>
                  <a:pt x="1232470" y="1674574"/>
                  <a:pt x="1227445" y="1672088"/>
                </a:cubicBezTo>
                <a:cubicBezTo>
                  <a:pt x="1232470" y="1679551"/>
                  <a:pt x="1222420" y="1677062"/>
                  <a:pt x="1227445" y="1679551"/>
                </a:cubicBezTo>
                <a:cubicBezTo>
                  <a:pt x="1228701" y="1679551"/>
                  <a:pt x="1230585" y="1678307"/>
                  <a:pt x="1232156" y="1678306"/>
                </a:cubicBezTo>
                <a:lnTo>
                  <a:pt x="1233162" y="1680522"/>
                </a:lnTo>
                <a:lnTo>
                  <a:pt x="1236755" y="1676155"/>
                </a:lnTo>
                <a:lnTo>
                  <a:pt x="1237495" y="1677277"/>
                </a:lnTo>
                <a:close/>
                <a:moveTo>
                  <a:pt x="1234982" y="1634773"/>
                </a:moveTo>
                <a:lnTo>
                  <a:pt x="1231080" y="1634774"/>
                </a:lnTo>
                <a:lnTo>
                  <a:pt x="1228551" y="1638058"/>
                </a:lnTo>
                <a:lnTo>
                  <a:pt x="1229957" y="1642236"/>
                </a:lnTo>
                <a:cubicBezTo>
                  <a:pt x="1232470" y="1642236"/>
                  <a:pt x="1234982" y="1639748"/>
                  <a:pt x="1234982" y="1634773"/>
                </a:cubicBezTo>
                <a:close/>
                <a:moveTo>
                  <a:pt x="1238005" y="1655957"/>
                </a:moveTo>
                <a:cubicBezTo>
                  <a:pt x="1236886" y="1654149"/>
                  <a:pt x="1234089" y="1653828"/>
                  <a:pt x="1231337" y="1653026"/>
                </a:cubicBezTo>
                <a:lnTo>
                  <a:pt x="1230585" y="1652344"/>
                </a:lnTo>
                <a:lnTo>
                  <a:pt x="1228827" y="1653060"/>
                </a:lnTo>
                <a:lnTo>
                  <a:pt x="1224749" y="1647260"/>
                </a:lnTo>
                <a:lnTo>
                  <a:pt x="1221477" y="1648143"/>
                </a:lnTo>
                <a:cubicBezTo>
                  <a:pt x="1220536" y="1649077"/>
                  <a:pt x="1219908" y="1650943"/>
                  <a:pt x="1219907" y="1654675"/>
                </a:cubicBezTo>
                <a:lnTo>
                  <a:pt x="1223385" y="1656125"/>
                </a:lnTo>
                <a:lnTo>
                  <a:pt x="1224867" y="1654639"/>
                </a:lnTo>
                <a:lnTo>
                  <a:pt x="1225310" y="1656864"/>
                </a:lnTo>
                <a:lnTo>
                  <a:pt x="1229643" y="1657162"/>
                </a:lnTo>
                <a:cubicBezTo>
                  <a:pt x="1231056" y="1657162"/>
                  <a:pt x="1232391" y="1657162"/>
                  <a:pt x="1233687" y="1657473"/>
                </a:cubicBezTo>
                <a:lnTo>
                  <a:pt x="1236659" y="1659172"/>
                </a:lnTo>
                <a:lnTo>
                  <a:pt x="1237769" y="1658817"/>
                </a:lnTo>
                <a:close/>
                <a:moveTo>
                  <a:pt x="1278875" y="2222364"/>
                </a:moveTo>
                <a:cubicBezTo>
                  <a:pt x="1271418" y="2225506"/>
                  <a:pt x="1263423" y="2220776"/>
                  <a:pt x="1258869" y="2228996"/>
                </a:cubicBezTo>
                <a:cubicBezTo>
                  <a:pt x="1258690" y="2226371"/>
                  <a:pt x="1256144" y="2226544"/>
                  <a:pt x="1255966" y="2223920"/>
                </a:cubicBezTo>
                <a:cubicBezTo>
                  <a:pt x="1257978" y="2215873"/>
                  <a:pt x="1263779" y="2226025"/>
                  <a:pt x="1265791" y="2217979"/>
                </a:cubicBezTo>
                <a:cubicBezTo>
                  <a:pt x="1268515" y="2220430"/>
                  <a:pt x="1275972" y="2217287"/>
                  <a:pt x="1278875" y="2222364"/>
                </a:cubicBezTo>
                <a:close/>
                <a:moveTo>
                  <a:pt x="1245396" y="1678858"/>
                </a:moveTo>
                <a:lnTo>
                  <a:pt x="1243776" y="1678618"/>
                </a:lnTo>
                <a:lnTo>
                  <a:pt x="1242630" y="1678788"/>
                </a:lnTo>
                <a:lnTo>
                  <a:pt x="1241972" y="1681129"/>
                </a:lnTo>
                <a:lnTo>
                  <a:pt x="1241821" y="1678908"/>
                </a:lnTo>
                <a:lnTo>
                  <a:pt x="1238860" y="1679348"/>
                </a:lnTo>
                <a:lnTo>
                  <a:pt x="1239794" y="1680764"/>
                </a:lnTo>
                <a:cubicBezTo>
                  <a:pt x="1237295" y="1679650"/>
                  <a:pt x="1237382" y="1680928"/>
                  <a:pt x="1238115" y="1682804"/>
                </a:cubicBezTo>
                <a:lnTo>
                  <a:pt x="1238557" y="1683935"/>
                </a:lnTo>
                <a:lnTo>
                  <a:pt x="1242403" y="1683300"/>
                </a:lnTo>
                <a:lnTo>
                  <a:pt x="1242796" y="1682734"/>
                </a:lnTo>
                <a:close/>
                <a:moveTo>
                  <a:pt x="1281929" y="2186918"/>
                </a:moveTo>
                <a:cubicBezTo>
                  <a:pt x="1281929" y="2189310"/>
                  <a:pt x="1272262" y="2189310"/>
                  <a:pt x="1272263" y="2186918"/>
                </a:cubicBezTo>
                <a:cubicBezTo>
                  <a:pt x="1274679" y="2186918"/>
                  <a:pt x="1276490" y="2186319"/>
                  <a:pt x="1278001" y="2186022"/>
                </a:cubicBezTo>
                <a:cubicBezTo>
                  <a:pt x="1279512" y="2185722"/>
                  <a:pt x="1280721" y="2185723"/>
                  <a:pt x="1281929" y="2186918"/>
                </a:cubicBezTo>
                <a:close/>
                <a:moveTo>
                  <a:pt x="1250459" y="1680578"/>
                </a:moveTo>
                <a:lnTo>
                  <a:pt x="1249875" y="1680382"/>
                </a:lnTo>
                <a:cubicBezTo>
                  <a:pt x="1248706" y="1681709"/>
                  <a:pt x="1247453" y="1681794"/>
                  <a:pt x="1246533" y="1682168"/>
                </a:cubicBezTo>
                <a:lnTo>
                  <a:pt x="1246351" y="1682648"/>
                </a:lnTo>
                <a:lnTo>
                  <a:pt x="1250057" y="1682037"/>
                </a:lnTo>
                <a:close/>
                <a:moveTo>
                  <a:pt x="1288352" y="2219203"/>
                </a:moveTo>
                <a:cubicBezTo>
                  <a:pt x="1287147" y="2219285"/>
                  <a:pt x="1285428" y="2220750"/>
                  <a:pt x="1283966" y="2221524"/>
                </a:cubicBezTo>
                <a:cubicBezTo>
                  <a:pt x="1282503" y="2222297"/>
                  <a:pt x="1281298" y="2222379"/>
                  <a:pt x="1281116" y="2219694"/>
                </a:cubicBezTo>
                <a:cubicBezTo>
                  <a:pt x="1283345" y="2216847"/>
                  <a:pt x="1285573" y="2213999"/>
                  <a:pt x="1288352" y="2219203"/>
                </a:cubicBezTo>
                <a:close/>
                <a:moveTo>
                  <a:pt x="1257660" y="1657399"/>
                </a:moveTo>
                <a:lnTo>
                  <a:pt x="1257595" y="1657161"/>
                </a:lnTo>
                <a:lnTo>
                  <a:pt x="1257322" y="1657700"/>
                </a:lnTo>
                <a:close/>
                <a:moveTo>
                  <a:pt x="1257003" y="1632103"/>
                </a:moveTo>
                <a:lnTo>
                  <a:pt x="1256709" y="1632013"/>
                </a:lnTo>
                <a:lnTo>
                  <a:pt x="1255160" y="1633023"/>
                </a:lnTo>
                <a:lnTo>
                  <a:pt x="1253182" y="1633084"/>
                </a:lnTo>
                <a:lnTo>
                  <a:pt x="1251380" y="1637346"/>
                </a:lnTo>
                <a:lnTo>
                  <a:pt x="1251094" y="1633148"/>
                </a:lnTo>
                <a:lnTo>
                  <a:pt x="1248801" y="1633218"/>
                </a:lnTo>
                <a:lnTo>
                  <a:pt x="1244190" y="1633021"/>
                </a:lnTo>
                <a:lnTo>
                  <a:pt x="1244592" y="1633668"/>
                </a:lnTo>
                <a:cubicBezTo>
                  <a:pt x="1245197" y="1635162"/>
                  <a:pt x="1245801" y="1636956"/>
                  <a:pt x="1247010" y="1639347"/>
                </a:cubicBezTo>
                <a:lnTo>
                  <a:pt x="1244049" y="1636418"/>
                </a:lnTo>
                <a:lnTo>
                  <a:pt x="1244308" y="1640223"/>
                </a:lnTo>
                <a:lnTo>
                  <a:pt x="1239910" y="1634565"/>
                </a:lnTo>
                <a:lnTo>
                  <a:pt x="1239759" y="1634565"/>
                </a:lnTo>
                <a:cubicBezTo>
                  <a:pt x="1239759" y="1634565"/>
                  <a:pt x="1239759" y="1635162"/>
                  <a:pt x="1239759" y="1636059"/>
                </a:cubicBezTo>
                <a:lnTo>
                  <a:pt x="1239759" y="1637106"/>
                </a:lnTo>
                <a:lnTo>
                  <a:pt x="1241264" y="1637572"/>
                </a:lnTo>
                <a:cubicBezTo>
                  <a:pt x="1242520" y="1637883"/>
                  <a:pt x="1243776" y="1638505"/>
                  <a:pt x="1245032" y="1642237"/>
                </a:cubicBezTo>
                <a:cubicBezTo>
                  <a:pt x="1246916" y="1640992"/>
                  <a:pt x="1248801" y="1640525"/>
                  <a:pt x="1250646" y="1640370"/>
                </a:cubicBezTo>
                <a:lnTo>
                  <a:pt x="1254575" y="1640370"/>
                </a:lnTo>
                <a:lnTo>
                  <a:pt x="1256379" y="1639065"/>
                </a:lnTo>
                <a:cubicBezTo>
                  <a:pt x="1257004" y="1637166"/>
                  <a:pt x="1257004" y="1634634"/>
                  <a:pt x="1257003" y="1632103"/>
                </a:cubicBezTo>
                <a:close/>
                <a:moveTo>
                  <a:pt x="1258531" y="1622448"/>
                </a:moveTo>
                <a:lnTo>
                  <a:pt x="1258530" y="1622448"/>
                </a:lnTo>
                <a:lnTo>
                  <a:pt x="1258504" y="1622063"/>
                </a:lnTo>
                <a:lnTo>
                  <a:pt x="1258422" y="1622033"/>
                </a:lnTo>
                <a:lnTo>
                  <a:pt x="1258222" y="1622023"/>
                </a:lnTo>
                <a:cubicBezTo>
                  <a:pt x="1256966" y="1622179"/>
                  <a:pt x="1255867" y="1622568"/>
                  <a:pt x="1255239" y="1623385"/>
                </a:cubicBezTo>
                <a:lnTo>
                  <a:pt x="1255226" y="1623702"/>
                </a:lnTo>
                <a:lnTo>
                  <a:pt x="1255792" y="1623793"/>
                </a:lnTo>
                <a:close/>
                <a:moveTo>
                  <a:pt x="1262619" y="1672088"/>
                </a:moveTo>
                <a:cubicBezTo>
                  <a:pt x="1261363" y="1672088"/>
                  <a:pt x="1259478" y="1672088"/>
                  <a:pt x="1257594" y="1672710"/>
                </a:cubicBezTo>
                <a:lnTo>
                  <a:pt x="1252792" y="1676870"/>
                </a:lnTo>
                <a:lnTo>
                  <a:pt x="1253467" y="1677646"/>
                </a:lnTo>
                <a:cubicBezTo>
                  <a:pt x="1254179" y="1678844"/>
                  <a:pt x="1254806" y="1678802"/>
                  <a:pt x="1257060" y="1674909"/>
                </a:cubicBezTo>
                <a:lnTo>
                  <a:pt x="1257384" y="1679681"/>
                </a:lnTo>
                <a:lnTo>
                  <a:pt x="1257594" y="1679551"/>
                </a:lnTo>
                <a:cubicBezTo>
                  <a:pt x="1255082" y="1678306"/>
                  <a:pt x="1256966" y="1678307"/>
                  <a:pt x="1259165" y="1677685"/>
                </a:cubicBezTo>
                <a:lnTo>
                  <a:pt x="1259935" y="1677269"/>
                </a:lnTo>
                <a:lnTo>
                  <a:pt x="1259679" y="1676935"/>
                </a:lnTo>
                <a:cubicBezTo>
                  <a:pt x="1259414" y="1676346"/>
                  <a:pt x="1259238" y="1675506"/>
                  <a:pt x="1259238" y="1674161"/>
                </a:cubicBezTo>
                <a:cubicBezTo>
                  <a:pt x="1259943" y="1674161"/>
                  <a:pt x="1260648" y="1674833"/>
                  <a:pt x="1261308" y="1675674"/>
                </a:cubicBezTo>
                <a:lnTo>
                  <a:pt x="1261749" y="1676289"/>
                </a:lnTo>
                <a:lnTo>
                  <a:pt x="1262187" y="1676053"/>
                </a:lnTo>
                <a:cubicBezTo>
                  <a:pt x="1262934" y="1675198"/>
                  <a:pt x="1263247" y="1673954"/>
                  <a:pt x="1262619" y="1672088"/>
                </a:cubicBezTo>
                <a:close/>
                <a:moveTo>
                  <a:pt x="1264071" y="1666952"/>
                </a:moveTo>
                <a:lnTo>
                  <a:pt x="1257739" y="1665328"/>
                </a:lnTo>
                <a:lnTo>
                  <a:pt x="1253997" y="1666898"/>
                </a:lnTo>
                <a:lnTo>
                  <a:pt x="1254047" y="1667634"/>
                </a:lnTo>
                <a:cubicBezTo>
                  <a:pt x="1258892" y="1664810"/>
                  <a:pt x="1261902" y="1672086"/>
                  <a:pt x="1264071" y="1666952"/>
                </a:cubicBezTo>
                <a:close/>
                <a:moveTo>
                  <a:pt x="1301573" y="2217707"/>
                </a:moveTo>
                <a:cubicBezTo>
                  <a:pt x="1300215" y="2217799"/>
                  <a:pt x="1298221" y="2218533"/>
                  <a:pt x="1296187" y="2218672"/>
                </a:cubicBezTo>
                <a:cubicBezTo>
                  <a:pt x="1294153" y="2218810"/>
                  <a:pt x="1292078" y="2218352"/>
                  <a:pt x="1290561" y="2216057"/>
                </a:cubicBezTo>
                <a:cubicBezTo>
                  <a:pt x="1295984" y="2215689"/>
                  <a:pt x="1301087" y="2210549"/>
                  <a:pt x="1301573" y="2217707"/>
                </a:cubicBezTo>
                <a:close/>
                <a:moveTo>
                  <a:pt x="1297819" y="2161137"/>
                </a:moveTo>
                <a:lnTo>
                  <a:pt x="1297640" y="2161161"/>
                </a:lnTo>
                <a:cubicBezTo>
                  <a:pt x="1296239" y="2159074"/>
                  <a:pt x="1294776" y="2156057"/>
                  <a:pt x="1292270" y="2156227"/>
                </a:cubicBezTo>
                <a:close/>
                <a:moveTo>
                  <a:pt x="1264717" y="1635234"/>
                </a:moveTo>
                <a:lnTo>
                  <a:pt x="1264494" y="1633368"/>
                </a:lnTo>
                <a:lnTo>
                  <a:pt x="1264288" y="1631647"/>
                </a:lnTo>
                <a:lnTo>
                  <a:pt x="1264269" y="1631483"/>
                </a:lnTo>
                <a:lnTo>
                  <a:pt x="1263948" y="1631353"/>
                </a:lnTo>
                <a:lnTo>
                  <a:pt x="1261117" y="1630206"/>
                </a:lnTo>
                <a:lnTo>
                  <a:pt x="1259812" y="1631152"/>
                </a:lnTo>
                <a:cubicBezTo>
                  <a:pt x="1258876" y="1634001"/>
                  <a:pt x="1260748" y="1639699"/>
                  <a:pt x="1257003" y="1639699"/>
                </a:cubicBezTo>
                <a:lnTo>
                  <a:pt x="1257124" y="1640161"/>
                </a:lnTo>
                <a:lnTo>
                  <a:pt x="1260931" y="1639438"/>
                </a:lnTo>
                <a:close/>
                <a:moveTo>
                  <a:pt x="1302656" y="2193314"/>
                </a:moveTo>
                <a:cubicBezTo>
                  <a:pt x="1301596" y="2195499"/>
                  <a:pt x="1297359" y="2194040"/>
                  <a:pt x="1297359" y="2199869"/>
                </a:cubicBezTo>
                <a:cubicBezTo>
                  <a:pt x="1289831" y="2199870"/>
                  <a:pt x="1279791" y="2197281"/>
                  <a:pt x="1272263" y="2194688"/>
                </a:cubicBezTo>
                <a:cubicBezTo>
                  <a:pt x="1282300" y="2186918"/>
                  <a:pt x="1297359" y="2202460"/>
                  <a:pt x="1302381" y="2189509"/>
                </a:cubicBezTo>
                <a:cubicBezTo>
                  <a:pt x="1303008" y="2191452"/>
                  <a:pt x="1303009" y="2192585"/>
                  <a:pt x="1302656" y="2193314"/>
                </a:cubicBezTo>
                <a:close/>
                <a:moveTo>
                  <a:pt x="1264467" y="1623570"/>
                </a:moveTo>
                <a:lnTo>
                  <a:pt x="1262674" y="1623578"/>
                </a:lnTo>
                <a:lnTo>
                  <a:pt x="1260545" y="1622804"/>
                </a:lnTo>
                <a:lnTo>
                  <a:pt x="1259177" y="1622563"/>
                </a:lnTo>
                <a:lnTo>
                  <a:pt x="1258485" y="1623832"/>
                </a:lnTo>
                <a:cubicBezTo>
                  <a:pt x="1258329" y="1624070"/>
                  <a:pt x="1259109" y="1622884"/>
                  <a:pt x="1260202" y="1623754"/>
                </a:cubicBezTo>
                <a:lnTo>
                  <a:pt x="1261566" y="1626248"/>
                </a:lnTo>
                <a:lnTo>
                  <a:pt x="1262735" y="1626008"/>
                </a:lnTo>
                <a:lnTo>
                  <a:pt x="1264413" y="1623671"/>
                </a:lnTo>
                <a:close/>
                <a:moveTo>
                  <a:pt x="1269694" y="1657569"/>
                </a:moveTo>
                <a:lnTo>
                  <a:pt x="1264756" y="1658350"/>
                </a:lnTo>
                <a:lnTo>
                  <a:pt x="1264851" y="1658427"/>
                </a:lnTo>
                <a:lnTo>
                  <a:pt x="1264944" y="1659549"/>
                </a:lnTo>
                <a:lnTo>
                  <a:pt x="1269373" y="1659679"/>
                </a:lnTo>
                <a:close/>
                <a:moveTo>
                  <a:pt x="1269490" y="1636268"/>
                </a:moveTo>
                <a:lnTo>
                  <a:pt x="1267016" y="1632596"/>
                </a:lnTo>
                <a:lnTo>
                  <a:pt x="1266991" y="1632586"/>
                </a:lnTo>
                <a:lnTo>
                  <a:pt x="1266992" y="1634634"/>
                </a:lnTo>
                <a:cubicBezTo>
                  <a:pt x="1267617" y="1635900"/>
                  <a:pt x="1268240" y="1637166"/>
                  <a:pt x="1266991" y="1637166"/>
                </a:cubicBezTo>
                <a:lnTo>
                  <a:pt x="1266094" y="1636678"/>
                </a:lnTo>
                <a:lnTo>
                  <a:pt x="1267644" y="1639748"/>
                </a:lnTo>
                <a:cubicBezTo>
                  <a:pt x="1268272" y="1640059"/>
                  <a:pt x="1268901" y="1640059"/>
                  <a:pt x="1269372" y="1639670"/>
                </a:cubicBezTo>
                <a:lnTo>
                  <a:pt x="1269489" y="1639309"/>
                </a:lnTo>
                <a:close/>
                <a:moveTo>
                  <a:pt x="1273172" y="1677108"/>
                </a:moveTo>
                <a:cubicBezTo>
                  <a:pt x="1272945" y="1675084"/>
                  <a:pt x="1271661" y="1675489"/>
                  <a:pt x="1270830" y="1675408"/>
                </a:cubicBezTo>
                <a:lnTo>
                  <a:pt x="1270452" y="1674959"/>
                </a:lnTo>
                <a:lnTo>
                  <a:pt x="1270157" y="1674886"/>
                </a:lnTo>
                <a:cubicBezTo>
                  <a:pt x="1268901" y="1674575"/>
                  <a:pt x="1267644" y="1674575"/>
                  <a:pt x="1267644" y="1677063"/>
                </a:cubicBezTo>
                <a:cubicBezTo>
                  <a:pt x="1268273" y="1678306"/>
                  <a:pt x="1269215" y="1678928"/>
                  <a:pt x="1270314" y="1679239"/>
                </a:cubicBezTo>
                <a:lnTo>
                  <a:pt x="1272701" y="1679444"/>
                </a:lnTo>
                <a:lnTo>
                  <a:pt x="1272436" y="1678849"/>
                </a:lnTo>
                <a:lnTo>
                  <a:pt x="1272998" y="1678523"/>
                </a:lnTo>
                <a:close/>
                <a:moveTo>
                  <a:pt x="1275689" y="1656569"/>
                </a:moveTo>
                <a:lnTo>
                  <a:pt x="1274239" y="1656851"/>
                </a:lnTo>
                <a:lnTo>
                  <a:pt x="1270847" y="1657387"/>
                </a:lnTo>
                <a:lnTo>
                  <a:pt x="1270831" y="1657620"/>
                </a:lnTo>
                <a:cubicBezTo>
                  <a:pt x="1270831" y="1659164"/>
                  <a:pt x="1271457" y="1660400"/>
                  <a:pt x="1275219" y="1659164"/>
                </a:cubicBezTo>
                <a:close/>
                <a:moveTo>
                  <a:pt x="1189249" y="381491"/>
                </a:moveTo>
                <a:cubicBezTo>
                  <a:pt x="1186722" y="394112"/>
                  <a:pt x="1186722" y="378967"/>
                  <a:pt x="1181664" y="389065"/>
                </a:cubicBezTo>
                <a:cubicBezTo>
                  <a:pt x="1166487" y="391589"/>
                  <a:pt x="1141194" y="386540"/>
                  <a:pt x="1123487" y="396637"/>
                </a:cubicBezTo>
                <a:cubicBezTo>
                  <a:pt x="1126017" y="389065"/>
                  <a:pt x="1113371" y="401685"/>
                  <a:pt x="1110840" y="401686"/>
                </a:cubicBezTo>
                <a:cubicBezTo>
                  <a:pt x="1110840" y="399162"/>
                  <a:pt x="1113371" y="399162"/>
                  <a:pt x="1115901" y="396637"/>
                </a:cubicBezTo>
                <a:cubicBezTo>
                  <a:pt x="1110843" y="390326"/>
                  <a:pt x="1105151" y="390326"/>
                  <a:pt x="1099776" y="391273"/>
                </a:cubicBezTo>
                <a:lnTo>
                  <a:pt x="1098265" y="391559"/>
                </a:lnTo>
                <a:lnTo>
                  <a:pt x="1109578" y="386856"/>
                </a:lnTo>
                <a:cubicBezTo>
                  <a:pt x="1113371" y="386541"/>
                  <a:pt x="1117163" y="386540"/>
                  <a:pt x="1120959" y="384015"/>
                </a:cubicBezTo>
                <a:cubicBezTo>
                  <a:pt x="1123486" y="389065"/>
                  <a:pt x="1126017" y="386540"/>
                  <a:pt x="1128548" y="389065"/>
                </a:cubicBezTo>
                <a:cubicBezTo>
                  <a:pt x="1143721" y="378967"/>
                  <a:pt x="1158899" y="384015"/>
                  <a:pt x="1171545" y="384015"/>
                </a:cubicBezTo>
                <a:cubicBezTo>
                  <a:pt x="1171545" y="381491"/>
                  <a:pt x="1169017" y="381491"/>
                  <a:pt x="1166487" y="381491"/>
                </a:cubicBezTo>
                <a:cubicBezTo>
                  <a:pt x="1170279" y="380230"/>
                  <a:pt x="1174707" y="380230"/>
                  <a:pt x="1178816" y="380545"/>
                </a:cubicBezTo>
                <a:cubicBezTo>
                  <a:pt x="1182926" y="380860"/>
                  <a:pt x="1186722" y="381491"/>
                  <a:pt x="1189249" y="381491"/>
                </a:cubicBezTo>
                <a:close/>
                <a:moveTo>
                  <a:pt x="1281630" y="1660040"/>
                </a:moveTo>
                <a:lnTo>
                  <a:pt x="1281487" y="1659782"/>
                </a:lnTo>
                <a:cubicBezTo>
                  <a:pt x="1280234" y="1657929"/>
                  <a:pt x="1278980" y="1656693"/>
                  <a:pt x="1277726" y="1656693"/>
                </a:cubicBezTo>
                <a:lnTo>
                  <a:pt x="1278932" y="1659961"/>
                </a:lnTo>
                <a:close/>
                <a:moveTo>
                  <a:pt x="1281479" y="1632478"/>
                </a:moveTo>
                <a:lnTo>
                  <a:pt x="1280207" y="1632286"/>
                </a:lnTo>
                <a:lnTo>
                  <a:pt x="1279565" y="1634572"/>
                </a:lnTo>
                <a:lnTo>
                  <a:pt x="1280962" y="1633527"/>
                </a:lnTo>
                <a:close/>
                <a:moveTo>
                  <a:pt x="1287744" y="1669600"/>
                </a:moveTo>
                <a:cubicBezTo>
                  <a:pt x="1286488" y="1670844"/>
                  <a:pt x="1285859" y="1668978"/>
                  <a:pt x="1284917" y="1666802"/>
                </a:cubicBezTo>
                <a:lnTo>
                  <a:pt x="1281426" y="1663346"/>
                </a:lnTo>
                <a:lnTo>
                  <a:pt x="1279863" y="1663075"/>
                </a:lnTo>
                <a:lnTo>
                  <a:pt x="1279218" y="1663444"/>
                </a:lnTo>
                <a:lnTo>
                  <a:pt x="1279019" y="1663798"/>
                </a:lnTo>
                <a:lnTo>
                  <a:pt x="1278501" y="1663854"/>
                </a:lnTo>
                <a:lnTo>
                  <a:pt x="1278497" y="1663856"/>
                </a:lnTo>
                <a:lnTo>
                  <a:pt x="1279653" y="1667288"/>
                </a:lnTo>
                <a:lnTo>
                  <a:pt x="1276027" y="1665269"/>
                </a:lnTo>
                <a:lnTo>
                  <a:pt x="1266560" y="1670685"/>
                </a:lnTo>
                <a:lnTo>
                  <a:pt x="1267526" y="1670984"/>
                </a:lnTo>
                <a:lnTo>
                  <a:pt x="1269620" y="1672446"/>
                </a:lnTo>
                <a:lnTo>
                  <a:pt x="1269508" y="1671967"/>
                </a:lnTo>
                <a:cubicBezTo>
                  <a:pt x="1269962" y="1670510"/>
                  <a:pt x="1273134" y="1671967"/>
                  <a:pt x="1274946" y="1671967"/>
                </a:cubicBezTo>
                <a:cubicBezTo>
                  <a:pt x="1273738" y="1673262"/>
                  <a:pt x="1273738" y="1674558"/>
                  <a:pt x="1274040" y="1676177"/>
                </a:cubicBezTo>
                <a:lnTo>
                  <a:pt x="1274276" y="1677779"/>
                </a:lnTo>
                <a:lnTo>
                  <a:pt x="1277282" y="1676029"/>
                </a:lnTo>
                <a:lnTo>
                  <a:pt x="1278891" y="1680964"/>
                </a:lnTo>
                <a:lnTo>
                  <a:pt x="1279950" y="1681828"/>
                </a:lnTo>
                <a:lnTo>
                  <a:pt x="1280472" y="1681598"/>
                </a:lnTo>
                <a:close/>
                <a:moveTo>
                  <a:pt x="1201335" y="383751"/>
                </a:moveTo>
                <a:lnTo>
                  <a:pt x="1196499" y="386142"/>
                </a:lnTo>
                <a:cubicBezTo>
                  <a:pt x="1198919" y="378968"/>
                  <a:pt x="1194082" y="381359"/>
                  <a:pt x="1191666" y="381359"/>
                </a:cubicBezTo>
                <a:cubicBezTo>
                  <a:pt x="1191665" y="376577"/>
                  <a:pt x="1193479" y="376577"/>
                  <a:pt x="1195594" y="378071"/>
                </a:cubicBezTo>
                <a:close/>
                <a:moveTo>
                  <a:pt x="1201335" y="383750"/>
                </a:moveTo>
                <a:lnTo>
                  <a:pt x="1201335" y="383751"/>
                </a:lnTo>
                <a:lnTo>
                  <a:pt x="1201335" y="383751"/>
                </a:lnTo>
                <a:close/>
                <a:moveTo>
                  <a:pt x="1291269" y="1679227"/>
                </a:moveTo>
                <a:lnTo>
                  <a:pt x="1291124" y="1679036"/>
                </a:lnTo>
                <a:lnTo>
                  <a:pt x="1286286" y="1684525"/>
                </a:lnTo>
                <a:lnTo>
                  <a:pt x="1286552" y="1684525"/>
                </a:lnTo>
                <a:lnTo>
                  <a:pt x="1289045" y="1682397"/>
                </a:lnTo>
                <a:close/>
                <a:moveTo>
                  <a:pt x="1329291" y="2214101"/>
                </a:moveTo>
                <a:cubicBezTo>
                  <a:pt x="1328549" y="2215274"/>
                  <a:pt x="1312786" y="2218143"/>
                  <a:pt x="1316283" y="2214310"/>
                </a:cubicBezTo>
                <a:cubicBezTo>
                  <a:pt x="1313871" y="2215672"/>
                  <a:pt x="1312085" y="2216993"/>
                  <a:pt x="1310235" y="2217417"/>
                </a:cubicBezTo>
                <a:cubicBezTo>
                  <a:pt x="1308385" y="2217843"/>
                  <a:pt x="1306477" y="2217374"/>
                  <a:pt x="1303822" y="2215156"/>
                </a:cubicBezTo>
                <a:cubicBezTo>
                  <a:pt x="1305991" y="2210216"/>
                  <a:pt x="1308646" y="2212432"/>
                  <a:pt x="1311298" y="2214649"/>
                </a:cubicBezTo>
                <a:cubicBezTo>
                  <a:pt x="1311136" y="2212263"/>
                  <a:pt x="1313628" y="2212094"/>
                  <a:pt x="1313466" y="2209708"/>
                </a:cubicBezTo>
                <a:cubicBezTo>
                  <a:pt x="1316283" y="2214310"/>
                  <a:pt x="1320942" y="2209201"/>
                  <a:pt x="1323758" y="2213802"/>
                </a:cubicBezTo>
                <a:cubicBezTo>
                  <a:pt x="1328118" y="2213506"/>
                  <a:pt x="1329539" y="2213709"/>
                  <a:pt x="1329291" y="2214101"/>
                </a:cubicBezTo>
                <a:close/>
                <a:moveTo>
                  <a:pt x="1290256" y="1637260"/>
                </a:moveTo>
                <a:lnTo>
                  <a:pt x="1288908" y="1637730"/>
                </a:lnTo>
                <a:lnTo>
                  <a:pt x="1289000" y="1637570"/>
                </a:lnTo>
                <a:cubicBezTo>
                  <a:pt x="1289628" y="1637260"/>
                  <a:pt x="1290256" y="1637260"/>
                  <a:pt x="1290256" y="1637260"/>
                </a:cubicBezTo>
                <a:close/>
                <a:moveTo>
                  <a:pt x="1327849" y="2174960"/>
                </a:moveTo>
                <a:cubicBezTo>
                  <a:pt x="1327849" y="2177354"/>
                  <a:pt x="1325029" y="2179745"/>
                  <a:pt x="1319391" y="2179744"/>
                </a:cubicBezTo>
                <a:cubicBezTo>
                  <a:pt x="1322210" y="2177353"/>
                  <a:pt x="1322210" y="2177353"/>
                  <a:pt x="1322210" y="2174960"/>
                </a:cubicBezTo>
                <a:cubicBezTo>
                  <a:pt x="1322210" y="2174960"/>
                  <a:pt x="1325030" y="2174960"/>
                  <a:pt x="1327849" y="2174960"/>
                </a:cubicBezTo>
                <a:close/>
                <a:moveTo>
                  <a:pt x="1206169" y="381359"/>
                </a:moveTo>
                <a:lnTo>
                  <a:pt x="1201335" y="383750"/>
                </a:lnTo>
                <a:lnTo>
                  <a:pt x="1201336" y="376577"/>
                </a:lnTo>
                <a:cubicBezTo>
                  <a:pt x="1201336" y="375381"/>
                  <a:pt x="1202544" y="375380"/>
                  <a:pt x="1203752" y="376277"/>
                </a:cubicBezTo>
                <a:cubicBezTo>
                  <a:pt x="1204961" y="377175"/>
                  <a:pt x="1206169" y="378968"/>
                  <a:pt x="1206169" y="381359"/>
                </a:cubicBezTo>
                <a:close/>
                <a:moveTo>
                  <a:pt x="1293032" y="1650871"/>
                </a:moveTo>
                <a:lnTo>
                  <a:pt x="1292769" y="1649699"/>
                </a:lnTo>
                <a:lnTo>
                  <a:pt x="1291834" y="1650297"/>
                </a:lnTo>
                <a:close/>
                <a:moveTo>
                  <a:pt x="1294352" y="1655781"/>
                </a:moveTo>
                <a:lnTo>
                  <a:pt x="1294025" y="1655296"/>
                </a:lnTo>
                <a:lnTo>
                  <a:pt x="1293825" y="1654407"/>
                </a:lnTo>
                <a:lnTo>
                  <a:pt x="1293349" y="1654870"/>
                </a:lnTo>
                <a:lnTo>
                  <a:pt x="1290178" y="1651354"/>
                </a:lnTo>
                <a:lnTo>
                  <a:pt x="1285677" y="1654231"/>
                </a:lnTo>
                <a:lnTo>
                  <a:pt x="1289362" y="1655380"/>
                </a:lnTo>
                <a:lnTo>
                  <a:pt x="1294306" y="1655927"/>
                </a:lnTo>
                <a:close/>
                <a:moveTo>
                  <a:pt x="1296886" y="1672185"/>
                </a:moveTo>
                <a:lnTo>
                  <a:pt x="1295598" y="1671377"/>
                </a:lnTo>
                <a:lnTo>
                  <a:pt x="1295279" y="1671520"/>
                </a:lnTo>
                <a:lnTo>
                  <a:pt x="1295506" y="1671319"/>
                </a:lnTo>
                <a:lnTo>
                  <a:pt x="1292769" y="1669600"/>
                </a:lnTo>
                <a:lnTo>
                  <a:pt x="1294020" y="1672191"/>
                </a:lnTo>
                <a:close/>
                <a:moveTo>
                  <a:pt x="1304403" y="1636764"/>
                </a:moveTo>
                <a:lnTo>
                  <a:pt x="1301304" y="1637292"/>
                </a:lnTo>
                <a:lnTo>
                  <a:pt x="1303029" y="1637671"/>
                </a:lnTo>
                <a:close/>
                <a:moveTo>
                  <a:pt x="1319536" y="1630770"/>
                </a:moveTo>
                <a:cubicBezTo>
                  <a:pt x="1317198" y="1633423"/>
                  <a:pt x="1317198" y="1633423"/>
                  <a:pt x="1317030" y="1630940"/>
                </a:cubicBezTo>
                <a:lnTo>
                  <a:pt x="1315262" y="1631971"/>
                </a:lnTo>
                <a:lnTo>
                  <a:pt x="1317103" y="1632173"/>
                </a:lnTo>
                <a:cubicBezTo>
                  <a:pt x="1315894" y="1634564"/>
                  <a:pt x="1314686" y="1634565"/>
                  <a:pt x="1313477" y="1634266"/>
                </a:cubicBezTo>
                <a:lnTo>
                  <a:pt x="1310967" y="1634472"/>
                </a:lnTo>
                <a:lnTo>
                  <a:pt x="1307338" y="1636587"/>
                </a:lnTo>
                <a:cubicBezTo>
                  <a:pt x="1306664" y="1626659"/>
                  <a:pt x="1309845" y="1636417"/>
                  <a:pt x="1312015" y="1631281"/>
                </a:cubicBezTo>
                <a:lnTo>
                  <a:pt x="1310618" y="1630732"/>
                </a:lnTo>
                <a:lnTo>
                  <a:pt x="1300675" y="1630732"/>
                </a:lnTo>
                <a:lnTo>
                  <a:pt x="1299401" y="1630732"/>
                </a:lnTo>
                <a:lnTo>
                  <a:pt x="1300182" y="1632173"/>
                </a:lnTo>
                <a:lnTo>
                  <a:pt x="1291963" y="1632469"/>
                </a:lnTo>
                <a:lnTo>
                  <a:pt x="1289269" y="1635671"/>
                </a:lnTo>
                <a:cubicBezTo>
                  <a:pt x="1287530" y="1636089"/>
                  <a:pt x="1285420" y="1636232"/>
                  <a:pt x="1284095" y="1637520"/>
                </a:cubicBezTo>
                <a:lnTo>
                  <a:pt x="1291811" y="1632438"/>
                </a:lnTo>
                <a:lnTo>
                  <a:pt x="1289398" y="1631194"/>
                </a:lnTo>
                <a:lnTo>
                  <a:pt x="1288686" y="1631664"/>
                </a:lnTo>
                <a:cubicBezTo>
                  <a:pt x="1287273" y="1632286"/>
                  <a:pt x="1285781" y="1632752"/>
                  <a:pt x="1284328" y="1632908"/>
                </a:cubicBezTo>
                <a:lnTo>
                  <a:pt x="1284010" y="1632860"/>
                </a:lnTo>
                <a:lnTo>
                  <a:pt x="1281781" y="1636494"/>
                </a:lnTo>
                <a:lnTo>
                  <a:pt x="1278379" y="1638479"/>
                </a:lnTo>
                <a:lnTo>
                  <a:pt x="1277733" y="1639981"/>
                </a:lnTo>
                <a:cubicBezTo>
                  <a:pt x="1277223" y="1640370"/>
                  <a:pt x="1276438" y="1640370"/>
                  <a:pt x="1275182" y="1639748"/>
                </a:cubicBezTo>
                <a:cubicBezTo>
                  <a:pt x="1276124" y="1642546"/>
                  <a:pt x="1277772" y="1642896"/>
                  <a:pt x="1279731" y="1642240"/>
                </a:cubicBezTo>
                <a:lnTo>
                  <a:pt x="1280185" y="1641988"/>
                </a:lnTo>
                <a:lnTo>
                  <a:pt x="1280234" y="1641866"/>
                </a:lnTo>
                <a:lnTo>
                  <a:pt x="1280280" y="1641935"/>
                </a:lnTo>
                <a:lnTo>
                  <a:pt x="1286134" y="1638698"/>
                </a:lnTo>
                <a:lnTo>
                  <a:pt x="1288908" y="1637730"/>
                </a:lnTo>
                <a:lnTo>
                  <a:pt x="1287744" y="1639748"/>
                </a:lnTo>
                <a:cubicBezTo>
                  <a:pt x="1287744" y="1639748"/>
                  <a:pt x="1290257" y="1639748"/>
                  <a:pt x="1290257" y="1639748"/>
                </a:cubicBezTo>
                <a:cubicBezTo>
                  <a:pt x="1290256" y="1642236"/>
                  <a:pt x="1285231" y="1642236"/>
                  <a:pt x="1287744" y="1644725"/>
                </a:cubicBezTo>
                <a:cubicBezTo>
                  <a:pt x="1287744" y="1649699"/>
                  <a:pt x="1292769" y="1644725"/>
                  <a:pt x="1292769" y="1642236"/>
                </a:cubicBezTo>
                <a:cubicBezTo>
                  <a:pt x="1294025" y="1643480"/>
                  <a:pt x="1294653" y="1645346"/>
                  <a:pt x="1295596" y="1646590"/>
                </a:cubicBezTo>
                <a:lnTo>
                  <a:pt x="1297166" y="1646797"/>
                </a:lnTo>
                <a:lnTo>
                  <a:pt x="1297819" y="1644713"/>
                </a:lnTo>
                <a:cubicBezTo>
                  <a:pt x="1298949" y="1647441"/>
                  <a:pt x="1299841" y="1646679"/>
                  <a:pt x="1300815" y="1645167"/>
                </a:cubicBezTo>
                <a:lnTo>
                  <a:pt x="1302245" y="1643506"/>
                </a:lnTo>
                <a:lnTo>
                  <a:pt x="1300198" y="1642575"/>
                </a:lnTo>
                <a:lnTo>
                  <a:pt x="1303320" y="1642257"/>
                </a:lnTo>
                <a:lnTo>
                  <a:pt x="1303665" y="1641856"/>
                </a:lnTo>
                <a:lnTo>
                  <a:pt x="1297893" y="1641856"/>
                </a:lnTo>
                <a:cubicBezTo>
                  <a:pt x="1297893" y="1639464"/>
                  <a:pt x="1300310" y="1639464"/>
                  <a:pt x="1300310" y="1639464"/>
                </a:cubicBezTo>
                <a:lnTo>
                  <a:pt x="1300309" y="1637461"/>
                </a:lnTo>
                <a:lnTo>
                  <a:pt x="1298949" y="1637693"/>
                </a:lnTo>
                <a:cubicBezTo>
                  <a:pt x="1297739" y="1639313"/>
                  <a:pt x="1296950" y="1641485"/>
                  <a:pt x="1295791" y="1641982"/>
                </a:cubicBezTo>
                <a:cubicBezTo>
                  <a:pt x="1295019" y="1642312"/>
                  <a:pt x="1294082" y="1641898"/>
                  <a:pt x="1292747" y="1640079"/>
                </a:cubicBezTo>
                <a:cubicBezTo>
                  <a:pt x="1296365" y="1639834"/>
                  <a:pt x="1299497" y="1632458"/>
                  <a:pt x="1302145" y="1632994"/>
                </a:cubicBezTo>
                <a:lnTo>
                  <a:pt x="1304580" y="1636648"/>
                </a:lnTo>
                <a:lnTo>
                  <a:pt x="1307561" y="1634682"/>
                </a:lnTo>
                <a:lnTo>
                  <a:pt x="1304709" y="1641452"/>
                </a:lnTo>
                <a:lnTo>
                  <a:pt x="1305426" y="1642042"/>
                </a:lnTo>
                <a:lnTo>
                  <a:pt x="1307335" y="1641847"/>
                </a:lnTo>
                <a:lnTo>
                  <a:pt x="1307279" y="1643567"/>
                </a:lnTo>
                <a:lnTo>
                  <a:pt x="1307534" y="1643777"/>
                </a:lnTo>
                <a:lnTo>
                  <a:pt x="1307188" y="1638692"/>
                </a:lnTo>
                <a:cubicBezTo>
                  <a:pt x="1312532" y="1646033"/>
                  <a:pt x="1314076" y="1633088"/>
                  <a:pt x="1317181" y="1643149"/>
                </a:cubicBezTo>
                <a:cubicBezTo>
                  <a:pt x="1310121" y="1646197"/>
                  <a:pt x="1310121" y="1646197"/>
                  <a:pt x="1308056" y="1651473"/>
                </a:cubicBezTo>
                <a:cubicBezTo>
                  <a:pt x="1306764" y="1650277"/>
                  <a:pt x="1307236" y="1648319"/>
                  <a:pt x="1307688" y="1646041"/>
                </a:cubicBezTo>
                <a:lnTo>
                  <a:pt x="1307561" y="1644183"/>
                </a:lnTo>
                <a:lnTo>
                  <a:pt x="1307254" y="1644347"/>
                </a:lnTo>
                <a:lnTo>
                  <a:pt x="1307208" y="1645763"/>
                </a:lnTo>
                <a:lnTo>
                  <a:pt x="1305801" y="1645124"/>
                </a:lnTo>
                <a:lnTo>
                  <a:pt x="1304502" y="1645818"/>
                </a:lnTo>
                <a:cubicBezTo>
                  <a:pt x="1303583" y="1646192"/>
                  <a:pt x="1302999" y="1646856"/>
                  <a:pt x="1303167" y="1649338"/>
                </a:cubicBezTo>
                <a:cubicBezTo>
                  <a:pt x="1308181" y="1648997"/>
                  <a:pt x="1300663" y="1649508"/>
                  <a:pt x="1303504" y="1654301"/>
                </a:cubicBezTo>
                <a:cubicBezTo>
                  <a:pt x="1311025" y="1653790"/>
                  <a:pt x="1311025" y="1653790"/>
                  <a:pt x="1311025" y="1653790"/>
                </a:cubicBezTo>
                <a:lnTo>
                  <a:pt x="1309059" y="1657594"/>
                </a:lnTo>
                <a:lnTo>
                  <a:pt x="1312398" y="1657978"/>
                </a:lnTo>
                <a:lnTo>
                  <a:pt x="1312555" y="1657900"/>
                </a:lnTo>
                <a:lnTo>
                  <a:pt x="1315365" y="1656746"/>
                </a:lnTo>
                <a:lnTo>
                  <a:pt x="1318879" y="1653568"/>
                </a:lnTo>
                <a:lnTo>
                  <a:pt x="1319885" y="1653127"/>
                </a:lnTo>
                <a:lnTo>
                  <a:pt x="1317893" y="1647210"/>
                </a:lnTo>
                <a:lnTo>
                  <a:pt x="1320039" y="1646386"/>
                </a:lnTo>
                <a:lnTo>
                  <a:pt x="1317847" y="1644337"/>
                </a:lnTo>
                <a:lnTo>
                  <a:pt x="1318674" y="1644044"/>
                </a:lnTo>
                <a:lnTo>
                  <a:pt x="1317872" y="1643351"/>
                </a:lnTo>
                <a:cubicBezTo>
                  <a:pt x="1317367" y="1635905"/>
                  <a:pt x="1322208" y="1633083"/>
                  <a:pt x="1319536" y="1630770"/>
                </a:cubicBezTo>
                <a:close/>
                <a:moveTo>
                  <a:pt x="1235478" y="379006"/>
                </a:moveTo>
                <a:lnTo>
                  <a:pt x="1233854" y="377996"/>
                </a:lnTo>
                <a:cubicBezTo>
                  <a:pt x="1232588" y="377681"/>
                  <a:pt x="1231326" y="377054"/>
                  <a:pt x="1231326" y="374543"/>
                </a:cubicBezTo>
                <a:cubicBezTo>
                  <a:pt x="1226272" y="387099"/>
                  <a:pt x="1216167" y="387098"/>
                  <a:pt x="1208586" y="392120"/>
                </a:cubicBezTo>
                <a:cubicBezTo>
                  <a:pt x="1208586" y="384588"/>
                  <a:pt x="1216167" y="379565"/>
                  <a:pt x="1208586" y="377054"/>
                </a:cubicBezTo>
                <a:cubicBezTo>
                  <a:pt x="1213640" y="379565"/>
                  <a:pt x="1231326" y="382076"/>
                  <a:pt x="1233854" y="367010"/>
                </a:cubicBezTo>
                <a:cubicBezTo>
                  <a:pt x="1233854" y="370777"/>
                  <a:pt x="1233854" y="372660"/>
                  <a:pt x="1234167" y="374543"/>
                </a:cubicBezTo>
                <a:close/>
                <a:moveTo>
                  <a:pt x="1236381" y="382076"/>
                </a:moveTo>
                <a:cubicBezTo>
                  <a:pt x="1233854" y="384588"/>
                  <a:pt x="1233854" y="379565"/>
                  <a:pt x="1231326" y="382076"/>
                </a:cubicBezTo>
                <a:lnTo>
                  <a:pt x="1235735" y="379884"/>
                </a:lnTo>
                <a:close/>
                <a:moveTo>
                  <a:pt x="1236380" y="379565"/>
                </a:moveTo>
                <a:lnTo>
                  <a:pt x="1235735" y="379884"/>
                </a:lnTo>
                <a:lnTo>
                  <a:pt x="1235478" y="379006"/>
                </a:lnTo>
                <a:close/>
                <a:moveTo>
                  <a:pt x="1327943" y="1652187"/>
                </a:moveTo>
                <a:lnTo>
                  <a:pt x="1325809" y="1652468"/>
                </a:lnTo>
                <a:lnTo>
                  <a:pt x="1326952" y="1654346"/>
                </a:lnTo>
                <a:close/>
                <a:moveTo>
                  <a:pt x="1273843" y="364619"/>
                </a:moveTo>
                <a:cubicBezTo>
                  <a:pt x="1273842" y="369403"/>
                  <a:pt x="1273842" y="371794"/>
                  <a:pt x="1271426" y="371794"/>
                </a:cubicBezTo>
                <a:cubicBezTo>
                  <a:pt x="1271426" y="371794"/>
                  <a:pt x="1271426" y="371794"/>
                  <a:pt x="1271426" y="367010"/>
                </a:cubicBezTo>
                <a:cubicBezTo>
                  <a:pt x="1271426" y="367010"/>
                  <a:pt x="1271426" y="367010"/>
                  <a:pt x="1273843" y="364619"/>
                </a:cubicBezTo>
                <a:close/>
                <a:moveTo>
                  <a:pt x="1486204" y="2207561"/>
                </a:moveTo>
                <a:cubicBezTo>
                  <a:pt x="1480734" y="2198345"/>
                  <a:pt x="1466912" y="2208871"/>
                  <a:pt x="1461766" y="2204428"/>
                </a:cubicBezTo>
                <a:cubicBezTo>
                  <a:pt x="1464177" y="2204263"/>
                  <a:pt x="1464015" y="2201878"/>
                  <a:pt x="1463854" y="2199492"/>
                </a:cubicBezTo>
                <a:cubicBezTo>
                  <a:pt x="1473663" y="2201223"/>
                  <a:pt x="1485394" y="2195632"/>
                  <a:pt x="1486204" y="2207561"/>
                </a:cubicBezTo>
                <a:close/>
                <a:moveTo>
                  <a:pt x="1367571" y="364533"/>
                </a:moveTo>
                <a:cubicBezTo>
                  <a:pt x="1366314" y="368265"/>
                  <a:pt x="1365687" y="367643"/>
                  <a:pt x="1365686" y="366399"/>
                </a:cubicBezTo>
                <a:lnTo>
                  <a:pt x="1366110" y="364719"/>
                </a:lnTo>
                <a:close/>
                <a:moveTo>
                  <a:pt x="1370080" y="371996"/>
                </a:moveTo>
                <a:cubicBezTo>
                  <a:pt x="1367571" y="367020"/>
                  <a:pt x="1370080" y="367021"/>
                  <a:pt x="1367571" y="364533"/>
                </a:cubicBezTo>
                <a:cubicBezTo>
                  <a:pt x="1366943" y="363911"/>
                  <a:pt x="1366472" y="364067"/>
                  <a:pt x="1366157" y="364533"/>
                </a:cubicBezTo>
                <a:lnTo>
                  <a:pt x="1366110" y="364719"/>
                </a:lnTo>
                <a:lnTo>
                  <a:pt x="1357833" y="365777"/>
                </a:lnTo>
                <a:cubicBezTo>
                  <a:pt x="1355006" y="367643"/>
                  <a:pt x="1353750" y="370752"/>
                  <a:pt x="1357519" y="374483"/>
                </a:cubicBezTo>
                <a:cubicBezTo>
                  <a:pt x="1360031" y="367021"/>
                  <a:pt x="1362545" y="371996"/>
                  <a:pt x="1370080" y="371996"/>
                </a:cubicBezTo>
                <a:close/>
                <a:moveTo>
                  <a:pt x="1395388" y="250210"/>
                </a:moveTo>
                <a:cubicBezTo>
                  <a:pt x="1390801" y="253000"/>
                  <a:pt x="1379336" y="255790"/>
                  <a:pt x="1377043" y="247420"/>
                </a:cubicBezTo>
                <a:cubicBezTo>
                  <a:pt x="1381629" y="247420"/>
                  <a:pt x="1388509" y="250210"/>
                  <a:pt x="1395388" y="250210"/>
                </a:cubicBezTo>
                <a:close/>
                <a:moveTo>
                  <a:pt x="1405257" y="364533"/>
                </a:moveTo>
                <a:cubicBezTo>
                  <a:pt x="1397718" y="359558"/>
                  <a:pt x="1390183" y="367021"/>
                  <a:pt x="1382644" y="369508"/>
                </a:cubicBezTo>
                <a:cubicBezTo>
                  <a:pt x="1387670" y="376971"/>
                  <a:pt x="1400231" y="371996"/>
                  <a:pt x="1405257" y="364533"/>
                </a:cubicBezTo>
                <a:close/>
                <a:moveTo>
                  <a:pt x="1420330" y="357070"/>
                </a:moveTo>
                <a:cubicBezTo>
                  <a:pt x="1420330" y="354582"/>
                  <a:pt x="1415305" y="354582"/>
                  <a:pt x="1415305" y="359558"/>
                </a:cubicBezTo>
                <a:cubicBezTo>
                  <a:pt x="1417818" y="362046"/>
                  <a:pt x="1420330" y="359558"/>
                  <a:pt x="1420330" y="357070"/>
                </a:cubicBezTo>
                <a:close/>
                <a:moveTo>
                  <a:pt x="1589625" y="2196582"/>
                </a:moveTo>
                <a:cubicBezTo>
                  <a:pt x="1582404" y="2202106"/>
                  <a:pt x="1574160" y="2192600"/>
                  <a:pt x="1572319" y="2202791"/>
                </a:cubicBezTo>
                <a:cubicBezTo>
                  <a:pt x="1562404" y="2205981"/>
                  <a:pt x="1546599" y="2196988"/>
                  <a:pt x="1534676" y="2207865"/>
                </a:cubicBezTo>
                <a:lnTo>
                  <a:pt x="1528191" y="2205589"/>
                </a:lnTo>
                <a:lnTo>
                  <a:pt x="1521146" y="2210431"/>
                </a:lnTo>
                <a:cubicBezTo>
                  <a:pt x="1517578" y="2211023"/>
                  <a:pt x="1514219" y="2209853"/>
                  <a:pt x="1513936" y="2205677"/>
                </a:cubicBezTo>
                <a:cubicBezTo>
                  <a:pt x="1515336" y="2206981"/>
                  <a:pt x="1517949" y="2206804"/>
                  <a:pt x="1520863" y="2206255"/>
                </a:cubicBezTo>
                <a:lnTo>
                  <a:pt x="1526874" y="2205127"/>
                </a:lnTo>
                <a:lnTo>
                  <a:pt x="1520407" y="2202856"/>
                </a:lnTo>
                <a:cubicBezTo>
                  <a:pt x="1515386" y="2203513"/>
                  <a:pt x="1510470" y="2205733"/>
                  <a:pt x="1506775" y="2207243"/>
                </a:cubicBezTo>
                <a:cubicBezTo>
                  <a:pt x="1511647" y="2204395"/>
                  <a:pt x="1518528" y="2193861"/>
                  <a:pt x="1507765" y="2184525"/>
                </a:cubicBezTo>
                <a:cubicBezTo>
                  <a:pt x="1518358" y="2191355"/>
                  <a:pt x="1530964" y="2190499"/>
                  <a:pt x="1541216" y="2192320"/>
                </a:cubicBezTo>
                <a:cubicBezTo>
                  <a:pt x="1538698" y="2192491"/>
                  <a:pt x="1538698" y="2192491"/>
                  <a:pt x="1538698" y="2192491"/>
                </a:cubicBezTo>
                <a:cubicBezTo>
                  <a:pt x="1546429" y="2194483"/>
                  <a:pt x="1556514" y="2193798"/>
                  <a:pt x="1564075" y="2193285"/>
                </a:cubicBezTo>
                <a:cubicBezTo>
                  <a:pt x="1561724" y="2195961"/>
                  <a:pt x="1561724" y="2195961"/>
                  <a:pt x="1561894" y="2198466"/>
                </a:cubicBezTo>
                <a:cubicBezTo>
                  <a:pt x="1572149" y="2200286"/>
                  <a:pt x="1581384" y="2187075"/>
                  <a:pt x="1589625" y="2196582"/>
                </a:cubicBezTo>
                <a:close/>
                <a:moveTo>
                  <a:pt x="1592831" y="2201033"/>
                </a:moveTo>
                <a:lnTo>
                  <a:pt x="1592535" y="2203764"/>
                </a:lnTo>
                <a:cubicBezTo>
                  <a:pt x="1592535" y="2203764"/>
                  <a:pt x="1592535" y="2203764"/>
                  <a:pt x="1592361" y="2201208"/>
                </a:cubicBezTo>
                <a:close/>
                <a:moveTo>
                  <a:pt x="1609068" y="2197504"/>
                </a:moveTo>
                <a:cubicBezTo>
                  <a:pt x="1605365" y="2196472"/>
                  <a:pt x="1602393" y="2197316"/>
                  <a:pt x="1599745" y="2198459"/>
                </a:cubicBezTo>
                <a:lnTo>
                  <a:pt x="1592831" y="2201033"/>
                </a:lnTo>
                <a:lnTo>
                  <a:pt x="1593094" y="2198589"/>
                </a:lnTo>
                <a:cubicBezTo>
                  <a:pt x="1593306" y="2197291"/>
                  <a:pt x="1593219" y="2196013"/>
                  <a:pt x="1591840" y="2193538"/>
                </a:cubicBezTo>
                <a:lnTo>
                  <a:pt x="1594205" y="2193095"/>
                </a:lnTo>
                <a:lnTo>
                  <a:pt x="1589783" y="2190804"/>
                </a:lnTo>
                <a:cubicBezTo>
                  <a:pt x="1587064" y="2190505"/>
                  <a:pt x="1584042" y="2190505"/>
                  <a:pt x="1581625" y="2189309"/>
                </a:cubicBezTo>
                <a:cubicBezTo>
                  <a:pt x="1582231" y="2187515"/>
                  <a:pt x="1583136" y="2186918"/>
                  <a:pt x="1584230" y="2186918"/>
                </a:cubicBezTo>
                <a:cubicBezTo>
                  <a:pt x="1587517" y="2186918"/>
                  <a:pt x="1592503" y="2192297"/>
                  <a:pt x="1596128" y="2186918"/>
                </a:cubicBezTo>
                <a:lnTo>
                  <a:pt x="1596128" y="2192105"/>
                </a:lnTo>
                <a:lnTo>
                  <a:pt x="1598904" y="2190490"/>
                </a:lnTo>
                <a:cubicBezTo>
                  <a:pt x="1599945" y="2205828"/>
                  <a:pt x="1608374" y="2187279"/>
                  <a:pt x="1609068" y="2197504"/>
                </a:cubicBezTo>
                <a:close/>
                <a:moveTo>
                  <a:pt x="1505754" y="389409"/>
                </a:moveTo>
                <a:cubicBezTo>
                  <a:pt x="1498215" y="396872"/>
                  <a:pt x="1485655" y="389409"/>
                  <a:pt x="1483142" y="396872"/>
                </a:cubicBezTo>
                <a:cubicBezTo>
                  <a:pt x="1488168" y="401847"/>
                  <a:pt x="1503242" y="401847"/>
                  <a:pt x="1505754" y="389409"/>
                </a:cubicBezTo>
                <a:close/>
                <a:moveTo>
                  <a:pt x="1638248" y="2201908"/>
                </a:moveTo>
                <a:cubicBezTo>
                  <a:pt x="1638190" y="2202736"/>
                  <a:pt x="1637923" y="2203249"/>
                  <a:pt x="1637320" y="2203290"/>
                </a:cubicBezTo>
                <a:cubicBezTo>
                  <a:pt x="1636964" y="2198041"/>
                  <a:pt x="1636964" y="2198041"/>
                  <a:pt x="1636964" y="2198041"/>
                </a:cubicBezTo>
                <a:cubicBezTo>
                  <a:pt x="1634375" y="2195579"/>
                  <a:pt x="1632320" y="2200992"/>
                  <a:pt x="1629374" y="2193282"/>
                </a:cubicBezTo>
                <a:cubicBezTo>
                  <a:pt x="1629196" y="2190658"/>
                  <a:pt x="1634018" y="2190330"/>
                  <a:pt x="1636429" y="2190167"/>
                </a:cubicBezTo>
                <a:cubicBezTo>
                  <a:pt x="1636696" y="2194103"/>
                  <a:pt x="1638421" y="2199424"/>
                  <a:pt x="1638248" y="2201908"/>
                </a:cubicBezTo>
                <a:close/>
                <a:moveTo>
                  <a:pt x="1520828" y="371996"/>
                </a:moveTo>
                <a:cubicBezTo>
                  <a:pt x="1518318" y="369508"/>
                  <a:pt x="1513293" y="364533"/>
                  <a:pt x="1513293" y="374483"/>
                </a:cubicBezTo>
                <a:cubicBezTo>
                  <a:pt x="1515805" y="374483"/>
                  <a:pt x="1520828" y="376971"/>
                  <a:pt x="1520828" y="371996"/>
                </a:cubicBezTo>
                <a:close/>
                <a:moveTo>
                  <a:pt x="1528367" y="371996"/>
                </a:moveTo>
                <a:lnTo>
                  <a:pt x="1523340" y="371996"/>
                </a:lnTo>
                <a:cubicBezTo>
                  <a:pt x="1523341" y="377593"/>
                  <a:pt x="1527581" y="378992"/>
                  <a:pt x="1528641" y="376194"/>
                </a:cubicBezTo>
                <a:cubicBezTo>
                  <a:pt x="1528995" y="375261"/>
                  <a:pt x="1528994" y="373862"/>
                  <a:pt x="1528367" y="371996"/>
                </a:cubicBezTo>
                <a:close/>
                <a:moveTo>
                  <a:pt x="1659144" y="2243734"/>
                </a:moveTo>
                <a:cubicBezTo>
                  <a:pt x="1658993" y="2245973"/>
                  <a:pt x="1658604" y="2249183"/>
                  <a:pt x="1658777" y="2251718"/>
                </a:cubicBezTo>
                <a:cubicBezTo>
                  <a:pt x="1656711" y="2248039"/>
                  <a:pt x="1655321" y="2254341"/>
                  <a:pt x="1654468" y="2253443"/>
                </a:cubicBezTo>
                <a:cubicBezTo>
                  <a:pt x="1654183" y="2253144"/>
                  <a:pt x="1653955" y="2252046"/>
                  <a:pt x="1653782" y="2249511"/>
                </a:cubicBezTo>
                <a:cubicBezTo>
                  <a:pt x="1653610" y="2246976"/>
                  <a:pt x="1656193" y="2249347"/>
                  <a:pt x="1658432" y="2246648"/>
                </a:cubicBezTo>
                <a:cubicBezTo>
                  <a:pt x="1658088" y="2241577"/>
                  <a:pt x="1658088" y="2241577"/>
                  <a:pt x="1658088" y="2241577"/>
                </a:cubicBezTo>
                <a:cubicBezTo>
                  <a:pt x="1659209" y="2240227"/>
                  <a:pt x="1659296" y="2241496"/>
                  <a:pt x="1659144" y="2243734"/>
                </a:cubicBezTo>
                <a:close/>
                <a:moveTo>
                  <a:pt x="1660553" y="2206506"/>
                </a:moveTo>
                <a:cubicBezTo>
                  <a:pt x="1660715" y="2208891"/>
                  <a:pt x="1660715" y="2208891"/>
                  <a:pt x="1661039" y="2213663"/>
                </a:cubicBezTo>
                <a:cubicBezTo>
                  <a:pt x="1656376" y="2216377"/>
                  <a:pt x="1655890" y="2209219"/>
                  <a:pt x="1660553" y="2206506"/>
                </a:cubicBezTo>
                <a:close/>
                <a:moveTo>
                  <a:pt x="1671933" y="2195745"/>
                </a:moveTo>
                <a:cubicBezTo>
                  <a:pt x="1665769" y="2197563"/>
                  <a:pt x="1660759" y="2197903"/>
                  <a:pt x="1655728" y="2197894"/>
                </a:cubicBezTo>
                <a:cubicBezTo>
                  <a:pt x="1650698" y="2197887"/>
                  <a:pt x="1645639" y="2197531"/>
                  <a:pt x="1639381" y="2197956"/>
                </a:cubicBezTo>
                <a:cubicBezTo>
                  <a:pt x="1639191" y="2195173"/>
                  <a:pt x="1639191" y="2195173"/>
                  <a:pt x="1639002" y="2192389"/>
                </a:cubicBezTo>
                <a:cubicBezTo>
                  <a:pt x="1651902" y="2197106"/>
                  <a:pt x="1664041" y="2190689"/>
                  <a:pt x="1671933" y="2195745"/>
                </a:cubicBezTo>
                <a:close/>
                <a:moveTo>
                  <a:pt x="1543306" y="277312"/>
                </a:moveTo>
                <a:cubicBezTo>
                  <a:pt x="1538719" y="277312"/>
                  <a:pt x="1538719" y="272528"/>
                  <a:pt x="1536426" y="272528"/>
                </a:cubicBezTo>
                <a:cubicBezTo>
                  <a:pt x="1536426" y="271333"/>
                  <a:pt x="1538145" y="270137"/>
                  <a:pt x="1539865" y="270437"/>
                </a:cubicBezTo>
                <a:cubicBezTo>
                  <a:pt x="1541585" y="270735"/>
                  <a:pt x="1543305" y="272529"/>
                  <a:pt x="1543306" y="277312"/>
                </a:cubicBezTo>
                <a:close/>
                <a:moveTo>
                  <a:pt x="1679510" y="2263954"/>
                </a:moveTo>
                <a:cubicBezTo>
                  <a:pt x="1679510" y="2271643"/>
                  <a:pt x="1674195" y="2269081"/>
                  <a:pt x="1671536" y="2274204"/>
                </a:cubicBezTo>
                <a:cubicBezTo>
                  <a:pt x="1668877" y="2271642"/>
                  <a:pt x="1668878" y="2266517"/>
                  <a:pt x="1666218" y="2266517"/>
                </a:cubicBezTo>
                <a:cubicBezTo>
                  <a:pt x="1666218" y="2266517"/>
                  <a:pt x="1666218" y="2266517"/>
                  <a:pt x="1666218" y="2256268"/>
                </a:cubicBezTo>
                <a:cubicBezTo>
                  <a:pt x="1666218" y="2258830"/>
                  <a:pt x="1671536" y="2266516"/>
                  <a:pt x="1671536" y="2256268"/>
                </a:cubicBezTo>
                <a:cubicBezTo>
                  <a:pt x="1671536" y="2258830"/>
                  <a:pt x="1674195" y="2258830"/>
                  <a:pt x="1676854" y="2256269"/>
                </a:cubicBezTo>
                <a:cubicBezTo>
                  <a:pt x="1679510" y="2261392"/>
                  <a:pt x="1674195" y="2263954"/>
                  <a:pt x="1679510" y="2263954"/>
                </a:cubicBezTo>
                <a:close/>
                <a:moveTo>
                  <a:pt x="1686982" y="2192072"/>
                </a:moveTo>
                <a:lnTo>
                  <a:pt x="1679062" y="2196393"/>
                </a:lnTo>
                <a:cubicBezTo>
                  <a:pt x="1675279" y="2196650"/>
                  <a:pt x="1672038" y="2195605"/>
                  <a:pt x="1674389" y="2192915"/>
                </a:cubicBezTo>
                <a:cubicBezTo>
                  <a:pt x="1676195" y="2191528"/>
                  <a:pt x="1678393" y="2191220"/>
                  <a:pt x="1680820" y="2191333"/>
                </a:cubicBezTo>
                <a:close/>
                <a:moveTo>
                  <a:pt x="1687079" y="2192084"/>
                </a:moveTo>
                <a:lnTo>
                  <a:pt x="1686982" y="2192072"/>
                </a:lnTo>
                <a:lnTo>
                  <a:pt x="1687007" y="2192059"/>
                </a:lnTo>
                <a:close/>
                <a:moveTo>
                  <a:pt x="1567384" y="280900"/>
                </a:moveTo>
                <a:cubicBezTo>
                  <a:pt x="1565092" y="280899"/>
                  <a:pt x="1562798" y="278109"/>
                  <a:pt x="1558212" y="278109"/>
                </a:cubicBezTo>
                <a:cubicBezTo>
                  <a:pt x="1558212" y="275320"/>
                  <a:pt x="1560505" y="273924"/>
                  <a:pt x="1562798" y="274274"/>
                </a:cubicBezTo>
                <a:cubicBezTo>
                  <a:pt x="1565091" y="274622"/>
                  <a:pt x="1567385" y="276714"/>
                  <a:pt x="1567384" y="280900"/>
                </a:cubicBezTo>
                <a:close/>
                <a:moveTo>
                  <a:pt x="1573591" y="362046"/>
                </a:moveTo>
                <a:cubicBezTo>
                  <a:pt x="1571079" y="359558"/>
                  <a:pt x="1566053" y="359558"/>
                  <a:pt x="1566052" y="364533"/>
                </a:cubicBezTo>
                <a:cubicBezTo>
                  <a:pt x="1568566" y="362046"/>
                  <a:pt x="1571078" y="367021"/>
                  <a:pt x="1571078" y="367021"/>
                </a:cubicBezTo>
                <a:cubicBezTo>
                  <a:pt x="1571078" y="364533"/>
                  <a:pt x="1571078" y="364533"/>
                  <a:pt x="1573591" y="362046"/>
                </a:cubicBezTo>
                <a:close/>
                <a:moveTo>
                  <a:pt x="1588665" y="364533"/>
                </a:moveTo>
                <a:cubicBezTo>
                  <a:pt x="1588665" y="364533"/>
                  <a:pt x="1588665" y="364533"/>
                  <a:pt x="1586153" y="364533"/>
                </a:cubicBezTo>
                <a:cubicBezTo>
                  <a:pt x="1588665" y="362046"/>
                  <a:pt x="1586153" y="362046"/>
                  <a:pt x="1586152" y="357070"/>
                </a:cubicBezTo>
                <a:cubicBezTo>
                  <a:pt x="1576104" y="359557"/>
                  <a:pt x="1591177" y="371996"/>
                  <a:pt x="1588665" y="364533"/>
                </a:cubicBezTo>
                <a:close/>
                <a:moveTo>
                  <a:pt x="1593691" y="374483"/>
                </a:moveTo>
                <a:cubicBezTo>
                  <a:pt x="1591177" y="374483"/>
                  <a:pt x="1588665" y="374483"/>
                  <a:pt x="1588665" y="379458"/>
                </a:cubicBezTo>
                <a:cubicBezTo>
                  <a:pt x="1591178" y="379459"/>
                  <a:pt x="1593691" y="379459"/>
                  <a:pt x="1593691" y="374483"/>
                </a:cubicBezTo>
                <a:close/>
                <a:moveTo>
                  <a:pt x="1719392" y="2207245"/>
                </a:moveTo>
                <a:cubicBezTo>
                  <a:pt x="1714423" y="2209636"/>
                  <a:pt x="1702001" y="2212028"/>
                  <a:pt x="1692066" y="2214418"/>
                </a:cubicBezTo>
                <a:cubicBezTo>
                  <a:pt x="1689583" y="2209636"/>
                  <a:pt x="1687098" y="2212027"/>
                  <a:pt x="1689583" y="2209636"/>
                </a:cubicBezTo>
                <a:cubicBezTo>
                  <a:pt x="1684613" y="2207245"/>
                  <a:pt x="1674677" y="2216810"/>
                  <a:pt x="1677161" y="2204852"/>
                </a:cubicBezTo>
                <a:cubicBezTo>
                  <a:pt x="1679645" y="2209637"/>
                  <a:pt x="1682129" y="2207245"/>
                  <a:pt x="1682129" y="2202460"/>
                </a:cubicBezTo>
                <a:cubicBezTo>
                  <a:pt x="1687098" y="2204852"/>
                  <a:pt x="1689583" y="2209636"/>
                  <a:pt x="1692067" y="2202460"/>
                </a:cubicBezTo>
                <a:cubicBezTo>
                  <a:pt x="1697031" y="2216810"/>
                  <a:pt x="1711938" y="2202460"/>
                  <a:pt x="1719392" y="2207245"/>
                </a:cubicBezTo>
                <a:close/>
                <a:moveTo>
                  <a:pt x="1598916" y="406468"/>
                </a:moveTo>
                <a:cubicBezTo>
                  <a:pt x="1598916" y="408860"/>
                  <a:pt x="1598916" y="411251"/>
                  <a:pt x="1596257" y="411251"/>
                </a:cubicBezTo>
                <a:cubicBezTo>
                  <a:pt x="1596257" y="408860"/>
                  <a:pt x="1596257" y="408860"/>
                  <a:pt x="1596257" y="408860"/>
                </a:cubicBezTo>
                <a:cubicBezTo>
                  <a:pt x="1596257" y="408860"/>
                  <a:pt x="1590942" y="406468"/>
                  <a:pt x="1590943" y="411251"/>
                </a:cubicBezTo>
                <a:cubicBezTo>
                  <a:pt x="1588283" y="408860"/>
                  <a:pt x="1589613" y="406468"/>
                  <a:pt x="1591937" y="405272"/>
                </a:cubicBezTo>
                <a:cubicBezTo>
                  <a:pt x="1594265" y="404077"/>
                  <a:pt x="1597587" y="404077"/>
                  <a:pt x="1598916" y="406468"/>
                </a:cubicBezTo>
                <a:close/>
                <a:moveTo>
                  <a:pt x="1593594" y="283290"/>
                </a:moveTo>
                <a:cubicBezTo>
                  <a:pt x="1593594" y="283290"/>
                  <a:pt x="1593594" y="283290"/>
                  <a:pt x="1586223" y="283290"/>
                </a:cubicBezTo>
                <a:cubicBezTo>
                  <a:pt x="1586223" y="280301"/>
                  <a:pt x="1583766" y="280301"/>
                  <a:pt x="1581309" y="280301"/>
                </a:cubicBezTo>
                <a:cubicBezTo>
                  <a:pt x="1580695" y="279554"/>
                  <a:pt x="1581309" y="279180"/>
                  <a:pt x="1582538" y="279087"/>
                </a:cubicBezTo>
                <a:cubicBezTo>
                  <a:pt x="1586223" y="278806"/>
                  <a:pt x="1595438" y="281048"/>
                  <a:pt x="1593594" y="283290"/>
                </a:cubicBezTo>
                <a:close/>
                <a:moveTo>
                  <a:pt x="1593758" y="242636"/>
                </a:moveTo>
                <a:cubicBezTo>
                  <a:pt x="1586534" y="247419"/>
                  <a:pt x="1581719" y="235462"/>
                  <a:pt x="1569679" y="240244"/>
                </a:cubicBezTo>
                <a:cubicBezTo>
                  <a:pt x="1573290" y="237853"/>
                  <a:pt x="1577504" y="236657"/>
                  <a:pt x="1581719" y="236957"/>
                </a:cubicBezTo>
                <a:cubicBezTo>
                  <a:pt x="1585933" y="237256"/>
                  <a:pt x="1590147" y="239049"/>
                  <a:pt x="1593758" y="242636"/>
                </a:cubicBezTo>
                <a:close/>
                <a:moveTo>
                  <a:pt x="1611278" y="374483"/>
                </a:moveTo>
                <a:cubicBezTo>
                  <a:pt x="1608765" y="379459"/>
                  <a:pt x="1601230" y="374483"/>
                  <a:pt x="1601229" y="381946"/>
                </a:cubicBezTo>
                <a:cubicBezTo>
                  <a:pt x="1606252" y="381946"/>
                  <a:pt x="1613790" y="376971"/>
                  <a:pt x="1611278" y="374483"/>
                </a:cubicBezTo>
                <a:close/>
                <a:moveTo>
                  <a:pt x="1613790" y="391897"/>
                </a:moveTo>
                <a:cubicBezTo>
                  <a:pt x="1608765" y="394385"/>
                  <a:pt x="1611278" y="386921"/>
                  <a:pt x="1608764" y="389409"/>
                </a:cubicBezTo>
                <a:cubicBezTo>
                  <a:pt x="1601230" y="404335"/>
                  <a:pt x="1586153" y="394385"/>
                  <a:pt x="1576104" y="406823"/>
                </a:cubicBezTo>
                <a:cubicBezTo>
                  <a:pt x="1581129" y="409310"/>
                  <a:pt x="1586153" y="399360"/>
                  <a:pt x="1588665" y="411798"/>
                </a:cubicBezTo>
                <a:cubicBezTo>
                  <a:pt x="1586153" y="416773"/>
                  <a:pt x="1581129" y="409310"/>
                  <a:pt x="1581130" y="419261"/>
                </a:cubicBezTo>
                <a:cubicBezTo>
                  <a:pt x="1586153" y="416773"/>
                  <a:pt x="1588665" y="419261"/>
                  <a:pt x="1591177" y="421748"/>
                </a:cubicBezTo>
                <a:cubicBezTo>
                  <a:pt x="1596204" y="414285"/>
                  <a:pt x="1603743" y="411798"/>
                  <a:pt x="1606251" y="401847"/>
                </a:cubicBezTo>
                <a:cubicBezTo>
                  <a:pt x="1608764" y="401847"/>
                  <a:pt x="1608764" y="401847"/>
                  <a:pt x="1611278" y="401847"/>
                </a:cubicBezTo>
                <a:cubicBezTo>
                  <a:pt x="1611277" y="399360"/>
                  <a:pt x="1611277" y="396872"/>
                  <a:pt x="1613790" y="391897"/>
                </a:cubicBezTo>
                <a:close/>
                <a:moveTo>
                  <a:pt x="1623841" y="389409"/>
                </a:moveTo>
                <a:cubicBezTo>
                  <a:pt x="1616303" y="389409"/>
                  <a:pt x="1618816" y="394385"/>
                  <a:pt x="1618817" y="396872"/>
                </a:cubicBezTo>
                <a:cubicBezTo>
                  <a:pt x="1618817" y="396872"/>
                  <a:pt x="1621329" y="399360"/>
                  <a:pt x="1621329" y="399360"/>
                </a:cubicBezTo>
                <a:cubicBezTo>
                  <a:pt x="1623841" y="399360"/>
                  <a:pt x="1616303" y="394385"/>
                  <a:pt x="1621329" y="391897"/>
                </a:cubicBezTo>
                <a:cubicBezTo>
                  <a:pt x="1621329" y="391897"/>
                  <a:pt x="1621329" y="391897"/>
                  <a:pt x="1623842" y="391897"/>
                </a:cubicBezTo>
                <a:cubicBezTo>
                  <a:pt x="1623842" y="391897"/>
                  <a:pt x="1623842" y="391897"/>
                  <a:pt x="1623841" y="389409"/>
                </a:cubicBezTo>
                <a:close/>
                <a:moveTo>
                  <a:pt x="1626351" y="347120"/>
                </a:moveTo>
                <a:cubicBezTo>
                  <a:pt x="1626351" y="349607"/>
                  <a:pt x="1618816" y="357070"/>
                  <a:pt x="1616303" y="354582"/>
                </a:cubicBezTo>
                <a:cubicBezTo>
                  <a:pt x="1618816" y="357070"/>
                  <a:pt x="1613790" y="357070"/>
                  <a:pt x="1613790" y="359557"/>
                </a:cubicBezTo>
                <a:cubicBezTo>
                  <a:pt x="1618816" y="362046"/>
                  <a:pt x="1626351" y="357070"/>
                  <a:pt x="1626351" y="347120"/>
                </a:cubicBezTo>
                <a:close/>
                <a:moveTo>
                  <a:pt x="1636402" y="359558"/>
                </a:moveTo>
                <a:cubicBezTo>
                  <a:pt x="1633890" y="359558"/>
                  <a:pt x="1633890" y="354582"/>
                  <a:pt x="1631377" y="354582"/>
                </a:cubicBezTo>
                <a:cubicBezTo>
                  <a:pt x="1633890" y="362046"/>
                  <a:pt x="1628864" y="359558"/>
                  <a:pt x="1628864" y="364533"/>
                </a:cubicBezTo>
                <a:cubicBezTo>
                  <a:pt x="1631377" y="364533"/>
                  <a:pt x="1633890" y="362046"/>
                  <a:pt x="1636402" y="359558"/>
                </a:cubicBezTo>
                <a:close/>
                <a:moveTo>
                  <a:pt x="1641429" y="376971"/>
                </a:moveTo>
                <a:cubicBezTo>
                  <a:pt x="1638916" y="376971"/>
                  <a:pt x="1638916" y="374483"/>
                  <a:pt x="1636402" y="376971"/>
                </a:cubicBezTo>
                <a:cubicBezTo>
                  <a:pt x="1636402" y="376971"/>
                  <a:pt x="1633890" y="379459"/>
                  <a:pt x="1633890" y="384434"/>
                </a:cubicBezTo>
                <a:cubicBezTo>
                  <a:pt x="1636403" y="381946"/>
                  <a:pt x="1636403" y="381946"/>
                  <a:pt x="1638915" y="381946"/>
                </a:cubicBezTo>
                <a:cubicBezTo>
                  <a:pt x="1638915" y="381946"/>
                  <a:pt x="1641428" y="379459"/>
                  <a:pt x="1641429" y="376971"/>
                </a:cubicBezTo>
                <a:close/>
                <a:moveTo>
                  <a:pt x="1638798" y="337118"/>
                </a:moveTo>
                <a:cubicBezTo>
                  <a:pt x="1638798" y="339509"/>
                  <a:pt x="1636381" y="339509"/>
                  <a:pt x="1636381" y="339509"/>
                </a:cubicBezTo>
                <a:cubicBezTo>
                  <a:pt x="1636381" y="339509"/>
                  <a:pt x="1636381" y="341900"/>
                  <a:pt x="1636381" y="341900"/>
                </a:cubicBezTo>
                <a:cubicBezTo>
                  <a:pt x="1631545" y="339509"/>
                  <a:pt x="1633965" y="346683"/>
                  <a:pt x="1631545" y="344292"/>
                </a:cubicBezTo>
                <a:cubicBezTo>
                  <a:pt x="1631545" y="341900"/>
                  <a:pt x="1631545" y="339509"/>
                  <a:pt x="1631545" y="337118"/>
                </a:cubicBezTo>
                <a:cubicBezTo>
                  <a:pt x="1633965" y="334727"/>
                  <a:pt x="1633965" y="339509"/>
                  <a:pt x="1638798" y="337118"/>
                </a:cubicBezTo>
                <a:close/>
                <a:moveTo>
                  <a:pt x="1778537" y="2195962"/>
                </a:moveTo>
                <a:cubicBezTo>
                  <a:pt x="1776015" y="2196133"/>
                  <a:pt x="1772270" y="2197021"/>
                  <a:pt x="1768192" y="2197614"/>
                </a:cubicBezTo>
                <a:cubicBezTo>
                  <a:pt x="1764113" y="2198206"/>
                  <a:pt x="1759696" y="2198506"/>
                  <a:pt x="1755827" y="2197505"/>
                </a:cubicBezTo>
                <a:cubicBezTo>
                  <a:pt x="1758351" y="2197333"/>
                  <a:pt x="1760873" y="2197162"/>
                  <a:pt x="1760702" y="2194644"/>
                </a:cubicBezTo>
                <a:cubicBezTo>
                  <a:pt x="1748085" y="2195501"/>
                  <a:pt x="1733285" y="2201566"/>
                  <a:pt x="1717462" y="2192520"/>
                </a:cubicBezTo>
                <a:cubicBezTo>
                  <a:pt x="1715108" y="2195210"/>
                  <a:pt x="1712412" y="2192862"/>
                  <a:pt x="1710232" y="2198072"/>
                </a:cubicBezTo>
                <a:cubicBezTo>
                  <a:pt x="1706275" y="2195810"/>
                  <a:pt x="1702491" y="2196066"/>
                  <a:pt x="1698685" y="2196009"/>
                </a:cubicBezTo>
                <a:lnTo>
                  <a:pt x="1687079" y="2192084"/>
                </a:lnTo>
                <a:lnTo>
                  <a:pt x="1688607" y="2192265"/>
                </a:lnTo>
                <a:cubicBezTo>
                  <a:pt x="1694033" y="2192847"/>
                  <a:pt x="1699713" y="2192461"/>
                  <a:pt x="1704331" y="2185822"/>
                </a:cubicBezTo>
                <a:cubicBezTo>
                  <a:pt x="1701635" y="2183474"/>
                  <a:pt x="1699110" y="2183646"/>
                  <a:pt x="1698939" y="2181127"/>
                </a:cubicBezTo>
                <a:cubicBezTo>
                  <a:pt x="1701464" y="2180956"/>
                  <a:pt x="1714937" y="2192691"/>
                  <a:pt x="1711899" y="2185308"/>
                </a:cubicBezTo>
                <a:cubicBezTo>
                  <a:pt x="1730250" y="2194181"/>
                  <a:pt x="1755143" y="2187430"/>
                  <a:pt x="1770456" y="2188920"/>
                </a:cubicBezTo>
                <a:cubicBezTo>
                  <a:pt x="1776186" y="2198652"/>
                  <a:pt x="1775160" y="2183542"/>
                  <a:pt x="1778537" y="2195962"/>
                </a:cubicBezTo>
                <a:close/>
                <a:moveTo>
                  <a:pt x="1790442" y="2192889"/>
                </a:moveTo>
                <a:lnTo>
                  <a:pt x="1785099" y="2198944"/>
                </a:lnTo>
                <a:cubicBezTo>
                  <a:pt x="1783090" y="2200579"/>
                  <a:pt x="1781280" y="2200702"/>
                  <a:pt x="1780956" y="2195930"/>
                </a:cubicBezTo>
                <a:cubicBezTo>
                  <a:pt x="1783368" y="2195766"/>
                  <a:pt x="1788356" y="2197824"/>
                  <a:pt x="1785455" y="2190830"/>
                </a:cubicBezTo>
                <a:close/>
                <a:moveTo>
                  <a:pt x="1790442" y="2192888"/>
                </a:moveTo>
                <a:lnTo>
                  <a:pt x="1790442" y="2192889"/>
                </a:lnTo>
                <a:lnTo>
                  <a:pt x="1790442" y="2192889"/>
                </a:lnTo>
                <a:close/>
                <a:moveTo>
                  <a:pt x="1792279" y="2207808"/>
                </a:moveTo>
                <a:lnTo>
                  <a:pt x="1791182" y="2207580"/>
                </a:lnTo>
                <a:cubicBezTo>
                  <a:pt x="1786592" y="2207154"/>
                  <a:pt x="1781969" y="2206069"/>
                  <a:pt x="1778286" y="2200987"/>
                </a:cubicBezTo>
                <a:cubicBezTo>
                  <a:pt x="1780432" y="2198246"/>
                  <a:pt x="1787797" y="2208408"/>
                  <a:pt x="1785121" y="2200643"/>
                </a:cubicBezTo>
                <a:cubicBezTo>
                  <a:pt x="1787029" y="2204498"/>
                  <a:pt x="1789846" y="2200899"/>
                  <a:pt x="1791359" y="2203290"/>
                </a:cubicBezTo>
                <a:close/>
                <a:moveTo>
                  <a:pt x="1792689" y="2207896"/>
                </a:moveTo>
                <a:lnTo>
                  <a:pt x="1792354" y="2208178"/>
                </a:lnTo>
                <a:lnTo>
                  <a:pt x="1792279" y="2207808"/>
                </a:lnTo>
                <a:close/>
                <a:moveTo>
                  <a:pt x="1669010" y="354541"/>
                </a:moveTo>
                <a:cubicBezTo>
                  <a:pt x="1669010" y="359666"/>
                  <a:pt x="1663691" y="357103"/>
                  <a:pt x="1663691" y="362228"/>
                </a:cubicBezTo>
                <a:cubicBezTo>
                  <a:pt x="1663692" y="354541"/>
                  <a:pt x="1661032" y="351978"/>
                  <a:pt x="1655715" y="349416"/>
                </a:cubicBezTo>
                <a:cubicBezTo>
                  <a:pt x="1658373" y="344292"/>
                  <a:pt x="1663692" y="354541"/>
                  <a:pt x="1666350" y="346854"/>
                </a:cubicBezTo>
                <a:cubicBezTo>
                  <a:pt x="1669010" y="349416"/>
                  <a:pt x="1663692" y="354541"/>
                  <a:pt x="1669010" y="354541"/>
                </a:cubicBezTo>
                <a:close/>
                <a:moveTo>
                  <a:pt x="1795427" y="2194947"/>
                </a:moveTo>
                <a:cubicBezTo>
                  <a:pt x="1795589" y="2197333"/>
                  <a:pt x="1794504" y="2199204"/>
                  <a:pt x="1793360" y="2200181"/>
                </a:cubicBezTo>
                <a:cubicBezTo>
                  <a:pt x="1792216" y="2201158"/>
                  <a:pt x="1791009" y="2201240"/>
                  <a:pt x="1790928" y="2200046"/>
                </a:cubicBezTo>
                <a:lnTo>
                  <a:pt x="1790442" y="2192889"/>
                </a:lnTo>
                <a:close/>
                <a:moveTo>
                  <a:pt x="1803879" y="2210234"/>
                </a:moveTo>
                <a:lnTo>
                  <a:pt x="1792689" y="2207896"/>
                </a:lnTo>
                <a:lnTo>
                  <a:pt x="1795639" y="2205379"/>
                </a:lnTo>
                <a:cubicBezTo>
                  <a:pt x="1796143" y="2204038"/>
                  <a:pt x="1796646" y="2202695"/>
                  <a:pt x="1798925" y="2202580"/>
                </a:cubicBezTo>
                <a:cubicBezTo>
                  <a:pt x="1799322" y="2210464"/>
                  <a:pt x="1803349" y="2199724"/>
                  <a:pt x="1803879" y="2210234"/>
                </a:cubicBezTo>
                <a:close/>
                <a:moveTo>
                  <a:pt x="1811664" y="2206763"/>
                </a:moveTo>
                <a:cubicBezTo>
                  <a:pt x="1811813" y="2207345"/>
                  <a:pt x="1811696" y="2208193"/>
                  <a:pt x="1811128" y="2209568"/>
                </a:cubicBezTo>
                <a:cubicBezTo>
                  <a:pt x="1808721" y="2212384"/>
                  <a:pt x="1810858" y="2204194"/>
                  <a:pt x="1805772" y="2204451"/>
                </a:cubicBezTo>
                <a:cubicBezTo>
                  <a:pt x="1805637" y="2201763"/>
                  <a:pt x="1808179" y="2201635"/>
                  <a:pt x="1808179" y="2201635"/>
                </a:cubicBezTo>
                <a:cubicBezTo>
                  <a:pt x="1808382" y="2205666"/>
                  <a:pt x="1811217" y="2205018"/>
                  <a:pt x="1811664" y="2206763"/>
                </a:cubicBezTo>
                <a:close/>
                <a:moveTo>
                  <a:pt x="1824828" y="2195309"/>
                </a:moveTo>
                <a:lnTo>
                  <a:pt x="1823823" y="2199850"/>
                </a:lnTo>
                <a:cubicBezTo>
                  <a:pt x="1823637" y="2201751"/>
                  <a:pt x="1823765" y="2203629"/>
                  <a:pt x="1824020" y="2207387"/>
                </a:cubicBezTo>
                <a:cubicBezTo>
                  <a:pt x="1820478" y="2192527"/>
                  <a:pt x="1803002" y="2196231"/>
                  <a:pt x="1798130" y="2199079"/>
                </a:cubicBezTo>
                <a:cubicBezTo>
                  <a:pt x="1805523" y="2196060"/>
                  <a:pt x="1797619" y="2191562"/>
                  <a:pt x="1797109" y="2184047"/>
                </a:cubicBezTo>
                <a:cubicBezTo>
                  <a:pt x="1805013" y="2188544"/>
                  <a:pt x="1815094" y="2187859"/>
                  <a:pt x="1820988" y="2200043"/>
                </a:cubicBezTo>
                <a:cubicBezTo>
                  <a:pt x="1820818" y="2197538"/>
                  <a:pt x="1822035" y="2196826"/>
                  <a:pt x="1823276" y="2196427"/>
                </a:cubicBezTo>
                <a:close/>
                <a:moveTo>
                  <a:pt x="1825690" y="2194690"/>
                </a:moveTo>
                <a:lnTo>
                  <a:pt x="1824828" y="2195309"/>
                </a:lnTo>
                <a:lnTo>
                  <a:pt x="1825025" y="2194415"/>
                </a:lnTo>
                <a:close/>
                <a:moveTo>
                  <a:pt x="1825521" y="2192185"/>
                </a:moveTo>
                <a:lnTo>
                  <a:pt x="1825025" y="2194415"/>
                </a:lnTo>
                <a:lnTo>
                  <a:pt x="1820478" y="2192527"/>
                </a:lnTo>
                <a:cubicBezTo>
                  <a:pt x="1823169" y="2194861"/>
                  <a:pt x="1822829" y="2189850"/>
                  <a:pt x="1825521" y="2192185"/>
                </a:cubicBezTo>
                <a:close/>
                <a:moveTo>
                  <a:pt x="1714110" y="474399"/>
                </a:moveTo>
                <a:lnTo>
                  <a:pt x="1713582" y="474006"/>
                </a:lnTo>
                <a:lnTo>
                  <a:pt x="1713459" y="472600"/>
                </a:lnTo>
                <a:lnTo>
                  <a:pt x="1708867" y="473818"/>
                </a:lnTo>
                <a:lnTo>
                  <a:pt x="1708740" y="473930"/>
                </a:lnTo>
                <a:lnTo>
                  <a:pt x="1708585" y="473893"/>
                </a:lnTo>
                <a:lnTo>
                  <a:pt x="1702872" y="475410"/>
                </a:lnTo>
                <a:lnTo>
                  <a:pt x="1705507" y="477187"/>
                </a:lnTo>
                <a:close/>
                <a:moveTo>
                  <a:pt x="1709014" y="295440"/>
                </a:moveTo>
                <a:cubicBezTo>
                  <a:pt x="1704180" y="298229"/>
                  <a:pt x="1692096" y="301019"/>
                  <a:pt x="1689679" y="292649"/>
                </a:cubicBezTo>
                <a:cubicBezTo>
                  <a:pt x="1694513" y="292649"/>
                  <a:pt x="1701764" y="295440"/>
                  <a:pt x="1709014" y="295440"/>
                </a:cubicBezTo>
                <a:close/>
                <a:moveTo>
                  <a:pt x="1725094" y="471713"/>
                </a:moveTo>
                <a:lnTo>
                  <a:pt x="1719942" y="470879"/>
                </a:lnTo>
                <a:lnTo>
                  <a:pt x="1715458" y="472069"/>
                </a:lnTo>
                <a:lnTo>
                  <a:pt x="1715913" y="472810"/>
                </a:lnTo>
                <a:lnTo>
                  <a:pt x="1716271" y="473699"/>
                </a:lnTo>
                <a:lnTo>
                  <a:pt x="1721431" y="472026"/>
                </a:lnTo>
                <a:close/>
                <a:moveTo>
                  <a:pt x="1863743" y="2182357"/>
                </a:moveTo>
                <a:lnTo>
                  <a:pt x="1862220" y="2184175"/>
                </a:lnTo>
                <a:lnTo>
                  <a:pt x="1863132" y="2184175"/>
                </a:lnTo>
                <a:close/>
                <a:moveTo>
                  <a:pt x="1868578" y="2179184"/>
                </a:moveTo>
                <a:lnTo>
                  <a:pt x="1865641" y="2180965"/>
                </a:lnTo>
                <a:lnTo>
                  <a:pt x="1865641" y="2184175"/>
                </a:lnTo>
                <a:lnTo>
                  <a:pt x="1868790" y="2183395"/>
                </a:lnTo>
                <a:close/>
                <a:moveTo>
                  <a:pt x="1748657" y="388405"/>
                </a:moveTo>
                <a:cubicBezTo>
                  <a:pt x="1747533" y="389680"/>
                  <a:pt x="1746327" y="389762"/>
                  <a:pt x="1744799" y="389565"/>
                </a:cubicBezTo>
                <a:cubicBezTo>
                  <a:pt x="1743271" y="389372"/>
                  <a:pt x="1741424" y="388896"/>
                  <a:pt x="1739013" y="389060"/>
                </a:cubicBezTo>
                <a:cubicBezTo>
                  <a:pt x="1738851" y="386674"/>
                  <a:pt x="1748495" y="386019"/>
                  <a:pt x="1748657" y="388405"/>
                </a:cubicBezTo>
                <a:close/>
                <a:moveTo>
                  <a:pt x="1886656" y="2313078"/>
                </a:moveTo>
                <a:lnTo>
                  <a:pt x="1886404" y="2313660"/>
                </a:lnTo>
                <a:lnTo>
                  <a:pt x="1885745" y="2313529"/>
                </a:lnTo>
                <a:close/>
                <a:moveTo>
                  <a:pt x="1892310" y="2335395"/>
                </a:moveTo>
                <a:lnTo>
                  <a:pt x="1888254" y="2335919"/>
                </a:lnTo>
                <a:cubicBezTo>
                  <a:pt x="1888253" y="2334675"/>
                  <a:pt x="1888882" y="2334053"/>
                  <a:pt x="1889824" y="2334053"/>
                </a:cubicBezTo>
                <a:close/>
                <a:moveTo>
                  <a:pt x="1893331" y="2335264"/>
                </a:moveTo>
                <a:lnTo>
                  <a:pt x="1893279" y="2335919"/>
                </a:lnTo>
                <a:lnTo>
                  <a:pt x="1892310" y="2335395"/>
                </a:lnTo>
                <a:close/>
                <a:moveTo>
                  <a:pt x="1885744" y="2179198"/>
                </a:moveTo>
                <a:cubicBezTo>
                  <a:pt x="1883231" y="2176712"/>
                  <a:pt x="1883231" y="2174224"/>
                  <a:pt x="1880718" y="2174224"/>
                </a:cubicBezTo>
                <a:cubicBezTo>
                  <a:pt x="1880718" y="2179198"/>
                  <a:pt x="1878206" y="2179198"/>
                  <a:pt x="1873180" y="2176712"/>
                </a:cubicBezTo>
                <a:cubicBezTo>
                  <a:pt x="1873180" y="2177955"/>
                  <a:pt x="1872551" y="2177955"/>
                  <a:pt x="1871609" y="2177334"/>
                </a:cubicBezTo>
                <a:lnTo>
                  <a:pt x="1871198" y="2176963"/>
                </a:lnTo>
                <a:lnTo>
                  <a:pt x="1873248" y="2181407"/>
                </a:lnTo>
                <a:cubicBezTo>
                  <a:pt x="1873248" y="2181407"/>
                  <a:pt x="1873001" y="2176501"/>
                  <a:pt x="1875398" y="2178841"/>
                </a:cubicBezTo>
                <a:lnTo>
                  <a:pt x="1875888" y="2181638"/>
                </a:lnTo>
                <a:close/>
                <a:moveTo>
                  <a:pt x="1768902" y="380619"/>
                </a:moveTo>
                <a:cubicBezTo>
                  <a:pt x="1769304" y="381322"/>
                  <a:pt x="1769381" y="382453"/>
                  <a:pt x="1768886" y="384434"/>
                </a:cubicBezTo>
                <a:cubicBezTo>
                  <a:pt x="1762998" y="371853"/>
                  <a:pt x="1749027" y="388380"/>
                  <a:pt x="1738486" y="381308"/>
                </a:cubicBezTo>
                <a:lnTo>
                  <a:pt x="1749708" y="378185"/>
                </a:lnTo>
                <a:lnTo>
                  <a:pt x="1748299" y="378071"/>
                </a:lnTo>
                <a:cubicBezTo>
                  <a:pt x="1744810" y="378968"/>
                  <a:pt x="1741637" y="380164"/>
                  <a:pt x="1739099" y="378968"/>
                </a:cubicBezTo>
                <a:cubicBezTo>
                  <a:pt x="1739099" y="376576"/>
                  <a:pt x="1739099" y="374185"/>
                  <a:pt x="1739099" y="369403"/>
                </a:cubicBezTo>
                <a:cubicBezTo>
                  <a:pt x="1749251" y="374185"/>
                  <a:pt x="1751789" y="376576"/>
                  <a:pt x="1764474" y="371794"/>
                </a:cubicBezTo>
                <a:lnTo>
                  <a:pt x="1761432" y="374923"/>
                </a:lnTo>
                <a:lnTo>
                  <a:pt x="1763174" y="374438"/>
                </a:lnTo>
                <a:cubicBezTo>
                  <a:pt x="1763569" y="380254"/>
                  <a:pt x="1767697" y="378511"/>
                  <a:pt x="1768902" y="380619"/>
                </a:cubicBezTo>
                <a:close/>
                <a:moveTo>
                  <a:pt x="1900818" y="2301093"/>
                </a:moveTo>
                <a:cubicBezTo>
                  <a:pt x="1898305" y="2301093"/>
                  <a:pt x="1898305" y="2301093"/>
                  <a:pt x="1895792" y="2301093"/>
                </a:cubicBezTo>
                <a:cubicBezTo>
                  <a:pt x="1893279" y="2303579"/>
                  <a:pt x="1893279" y="2303579"/>
                  <a:pt x="1890766" y="2306067"/>
                </a:cubicBezTo>
                <a:cubicBezTo>
                  <a:pt x="1893279" y="2306067"/>
                  <a:pt x="1895792" y="2308555"/>
                  <a:pt x="1898305" y="2308555"/>
                </a:cubicBezTo>
                <a:cubicBezTo>
                  <a:pt x="1898304" y="2306067"/>
                  <a:pt x="1898305" y="2303578"/>
                  <a:pt x="1900818" y="2301093"/>
                </a:cubicBezTo>
                <a:close/>
                <a:moveTo>
                  <a:pt x="1905843" y="2318506"/>
                </a:moveTo>
                <a:cubicBezTo>
                  <a:pt x="1900817" y="2320992"/>
                  <a:pt x="1900818" y="2323480"/>
                  <a:pt x="1898305" y="2325969"/>
                </a:cubicBezTo>
                <a:cubicBezTo>
                  <a:pt x="1900818" y="2323480"/>
                  <a:pt x="1900818" y="2328457"/>
                  <a:pt x="1903331" y="2328457"/>
                </a:cubicBezTo>
                <a:cubicBezTo>
                  <a:pt x="1900817" y="2320992"/>
                  <a:pt x="1905844" y="2325969"/>
                  <a:pt x="1905843" y="2318506"/>
                </a:cubicBezTo>
                <a:close/>
                <a:moveTo>
                  <a:pt x="1779517" y="330031"/>
                </a:moveTo>
                <a:cubicBezTo>
                  <a:pt x="1777220" y="335031"/>
                  <a:pt x="1777220" y="345031"/>
                  <a:pt x="1774927" y="352531"/>
                </a:cubicBezTo>
                <a:cubicBezTo>
                  <a:pt x="1774927" y="355031"/>
                  <a:pt x="1772634" y="327530"/>
                  <a:pt x="1779517" y="330031"/>
                </a:cubicBezTo>
                <a:close/>
                <a:moveTo>
                  <a:pt x="1784103" y="392098"/>
                </a:moveTo>
                <a:cubicBezTo>
                  <a:pt x="1781810" y="394491"/>
                  <a:pt x="1779513" y="389706"/>
                  <a:pt x="1777220" y="394491"/>
                </a:cubicBezTo>
                <a:cubicBezTo>
                  <a:pt x="1779513" y="389706"/>
                  <a:pt x="1777220" y="387315"/>
                  <a:pt x="1772634" y="387315"/>
                </a:cubicBezTo>
                <a:cubicBezTo>
                  <a:pt x="1773780" y="385522"/>
                  <a:pt x="1774786" y="384924"/>
                  <a:pt x="1775718" y="385036"/>
                </a:cubicBezTo>
                <a:cubicBezTo>
                  <a:pt x="1778512" y="385372"/>
                  <a:pt x="1780660" y="392098"/>
                  <a:pt x="1784103" y="392098"/>
                </a:cubicBezTo>
                <a:close/>
                <a:moveTo>
                  <a:pt x="1918404" y="2323480"/>
                </a:moveTo>
                <a:cubicBezTo>
                  <a:pt x="1915891" y="2323480"/>
                  <a:pt x="1905843" y="2328457"/>
                  <a:pt x="1905843" y="2335919"/>
                </a:cubicBezTo>
                <a:cubicBezTo>
                  <a:pt x="1908353" y="2333431"/>
                  <a:pt x="1915891" y="2328457"/>
                  <a:pt x="1918404" y="2330943"/>
                </a:cubicBezTo>
                <a:cubicBezTo>
                  <a:pt x="1913379" y="2325969"/>
                  <a:pt x="1918404" y="2328457"/>
                  <a:pt x="1918404" y="2323480"/>
                </a:cubicBezTo>
                <a:close/>
                <a:moveTo>
                  <a:pt x="1915891" y="2286165"/>
                </a:moveTo>
                <a:cubicBezTo>
                  <a:pt x="1913379" y="2286165"/>
                  <a:pt x="1913379" y="2286165"/>
                  <a:pt x="1913379" y="2283680"/>
                </a:cubicBezTo>
                <a:cubicBezTo>
                  <a:pt x="1910866" y="2284923"/>
                  <a:pt x="1912122" y="2286166"/>
                  <a:pt x="1913379" y="2287410"/>
                </a:cubicBezTo>
                <a:lnTo>
                  <a:pt x="1913379" y="2289896"/>
                </a:lnTo>
                <a:lnTo>
                  <a:pt x="1912539" y="2291143"/>
                </a:lnTo>
                <a:lnTo>
                  <a:pt x="1910866" y="2291142"/>
                </a:lnTo>
                <a:cubicBezTo>
                  <a:pt x="1910866" y="2293628"/>
                  <a:pt x="1910866" y="2293628"/>
                  <a:pt x="1910866" y="2293628"/>
                </a:cubicBezTo>
                <a:lnTo>
                  <a:pt x="1912539" y="2291143"/>
                </a:lnTo>
                <a:lnTo>
                  <a:pt x="1913379" y="2291143"/>
                </a:lnTo>
                <a:lnTo>
                  <a:pt x="1913379" y="2289896"/>
                </a:lnTo>
                <a:close/>
                <a:moveTo>
                  <a:pt x="1787436" y="371793"/>
                </a:moveTo>
                <a:lnTo>
                  <a:pt x="1785540" y="373628"/>
                </a:lnTo>
                <a:lnTo>
                  <a:pt x="1787436" y="376576"/>
                </a:lnTo>
                <a:lnTo>
                  <a:pt x="1782930" y="375302"/>
                </a:lnTo>
                <a:lnTo>
                  <a:pt x="1776561" y="376576"/>
                </a:lnTo>
                <a:lnTo>
                  <a:pt x="1779060" y="374208"/>
                </a:lnTo>
                <a:lnTo>
                  <a:pt x="1778977" y="374185"/>
                </a:lnTo>
                <a:cubicBezTo>
                  <a:pt x="1778977" y="371793"/>
                  <a:pt x="1781091" y="369999"/>
                  <a:pt x="1783208" y="369999"/>
                </a:cubicBezTo>
                <a:lnTo>
                  <a:pt x="1784534" y="372061"/>
                </a:lnTo>
                <a:close/>
                <a:moveTo>
                  <a:pt x="1788689" y="384925"/>
                </a:moveTo>
                <a:cubicBezTo>
                  <a:pt x="1788688" y="392099"/>
                  <a:pt x="1786392" y="387317"/>
                  <a:pt x="1781806" y="384925"/>
                </a:cubicBezTo>
                <a:cubicBezTo>
                  <a:pt x="1781806" y="383730"/>
                  <a:pt x="1782952" y="383730"/>
                  <a:pt x="1784386" y="384029"/>
                </a:cubicBezTo>
                <a:cubicBezTo>
                  <a:pt x="1785821" y="384328"/>
                  <a:pt x="1787542" y="384925"/>
                  <a:pt x="1788689" y="384925"/>
                </a:cubicBezTo>
                <a:close/>
                <a:moveTo>
                  <a:pt x="1795627" y="399713"/>
                </a:moveTo>
                <a:lnTo>
                  <a:pt x="1794590" y="397781"/>
                </a:lnTo>
                <a:lnTo>
                  <a:pt x="1793733" y="397329"/>
                </a:lnTo>
                <a:lnTo>
                  <a:pt x="1789656" y="397606"/>
                </a:lnTo>
                <a:lnTo>
                  <a:pt x="1789026" y="396687"/>
                </a:lnTo>
                <a:lnTo>
                  <a:pt x="1787499" y="397322"/>
                </a:lnTo>
                <a:lnTo>
                  <a:pt x="1790291" y="400914"/>
                </a:lnTo>
                <a:lnTo>
                  <a:pt x="1794180" y="400039"/>
                </a:lnTo>
                <a:lnTo>
                  <a:pt x="1794293" y="399957"/>
                </a:lnTo>
                <a:lnTo>
                  <a:pt x="1794277" y="400017"/>
                </a:lnTo>
                <a:close/>
                <a:moveTo>
                  <a:pt x="1796863" y="402018"/>
                </a:moveTo>
                <a:lnTo>
                  <a:pt x="1796739" y="401787"/>
                </a:lnTo>
                <a:lnTo>
                  <a:pt x="1796257" y="404335"/>
                </a:lnTo>
                <a:lnTo>
                  <a:pt x="1796702" y="406688"/>
                </a:lnTo>
                <a:close/>
                <a:moveTo>
                  <a:pt x="1791898" y="297638"/>
                </a:moveTo>
                <a:cubicBezTo>
                  <a:pt x="1794421" y="304813"/>
                  <a:pt x="1784329" y="300029"/>
                  <a:pt x="1781806" y="302421"/>
                </a:cubicBezTo>
                <a:cubicBezTo>
                  <a:pt x="1781806" y="302421"/>
                  <a:pt x="1781806" y="300029"/>
                  <a:pt x="1781806" y="297638"/>
                </a:cubicBezTo>
                <a:cubicBezTo>
                  <a:pt x="1784329" y="297638"/>
                  <a:pt x="1789375" y="302422"/>
                  <a:pt x="1791898" y="297638"/>
                </a:cubicBezTo>
                <a:close/>
                <a:moveTo>
                  <a:pt x="1797912" y="346587"/>
                </a:moveTo>
                <a:cubicBezTo>
                  <a:pt x="1797675" y="349950"/>
                  <a:pt x="1792473" y="352640"/>
                  <a:pt x="1788688" y="352640"/>
                </a:cubicBezTo>
                <a:cubicBezTo>
                  <a:pt x="1791212" y="347858"/>
                  <a:pt x="1796258" y="350249"/>
                  <a:pt x="1796258" y="343075"/>
                </a:cubicBezTo>
                <a:cubicBezTo>
                  <a:pt x="1797518" y="344271"/>
                  <a:pt x="1797991" y="345466"/>
                  <a:pt x="1797912" y="346587"/>
                </a:cubicBezTo>
                <a:close/>
                <a:moveTo>
                  <a:pt x="1930965" y="2303578"/>
                </a:moveTo>
                <a:cubicBezTo>
                  <a:pt x="1925943" y="2301093"/>
                  <a:pt x="1920917" y="2306067"/>
                  <a:pt x="1923431" y="2311044"/>
                </a:cubicBezTo>
                <a:cubicBezTo>
                  <a:pt x="1923430" y="2306067"/>
                  <a:pt x="1933478" y="2308556"/>
                  <a:pt x="1930965" y="2303578"/>
                </a:cubicBezTo>
                <a:close/>
                <a:moveTo>
                  <a:pt x="1938123" y="2274204"/>
                </a:moveTo>
                <a:lnTo>
                  <a:pt x="1937777" y="2274546"/>
                </a:lnTo>
                <a:lnTo>
                  <a:pt x="1935705" y="2274205"/>
                </a:lnTo>
                <a:cubicBezTo>
                  <a:pt x="1938123" y="2274204"/>
                  <a:pt x="1938123" y="2274204"/>
                  <a:pt x="1938123" y="2274204"/>
                </a:cubicBezTo>
                <a:close/>
                <a:moveTo>
                  <a:pt x="1943824" y="2276297"/>
                </a:moveTo>
                <a:cubicBezTo>
                  <a:pt x="1942352" y="2279884"/>
                  <a:pt x="1935101" y="2280780"/>
                  <a:pt x="1933285" y="2278987"/>
                </a:cubicBezTo>
                <a:lnTo>
                  <a:pt x="1937777" y="2274546"/>
                </a:lnTo>
                <a:lnTo>
                  <a:pt x="1939330" y="2274802"/>
                </a:lnTo>
                <a:cubicBezTo>
                  <a:pt x="1941143" y="2274802"/>
                  <a:pt x="1942956" y="2274205"/>
                  <a:pt x="1942956" y="2271814"/>
                </a:cubicBezTo>
                <a:cubicBezTo>
                  <a:pt x="1944164" y="2273607"/>
                  <a:pt x="1944315" y="2275101"/>
                  <a:pt x="1943824" y="2276297"/>
                </a:cubicBezTo>
                <a:close/>
                <a:moveTo>
                  <a:pt x="1946043" y="2306067"/>
                </a:moveTo>
                <a:cubicBezTo>
                  <a:pt x="1943530" y="2306067"/>
                  <a:pt x="1938504" y="2303579"/>
                  <a:pt x="1938504" y="2308556"/>
                </a:cubicBezTo>
                <a:cubicBezTo>
                  <a:pt x="1943530" y="2311043"/>
                  <a:pt x="1946043" y="2308556"/>
                  <a:pt x="1946043" y="2306067"/>
                </a:cubicBezTo>
                <a:close/>
                <a:moveTo>
                  <a:pt x="1952048" y="2323053"/>
                </a:moveTo>
                <a:cubicBezTo>
                  <a:pt x="1952166" y="2319438"/>
                  <a:pt x="1944158" y="2314773"/>
                  <a:pt x="1946043" y="2318506"/>
                </a:cubicBezTo>
                <a:cubicBezTo>
                  <a:pt x="1946043" y="2318506"/>
                  <a:pt x="1946043" y="2318506"/>
                  <a:pt x="1948555" y="2318506"/>
                </a:cubicBezTo>
                <a:cubicBezTo>
                  <a:pt x="1946043" y="2323480"/>
                  <a:pt x="1948555" y="2320992"/>
                  <a:pt x="1948555" y="2325968"/>
                </a:cubicBezTo>
                <a:cubicBezTo>
                  <a:pt x="1951067" y="2325346"/>
                  <a:pt x="1952009" y="2324258"/>
                  <a:pt x="1952048" y="2323053"/>
                </a:cubicBezTo>
                <a:close/>
                <a:moveTo>
                  <a:pt x="1825282" y="407422"/>
                </a:moveTo>
                <a:cubicBezTo>
                  <a:pt x="1825282" y="399957"/>
                  <a:pt x="1818133" y="402445"/>
                  <a:pt x="1815748" y="402445"/>
                </a:cubicBezTo>
                <a:cubicBezTo>
                  <a:pt x="1815748" y="404934"/>
                  <a:pt x="1815151" y="406799"/>
                  <a:pt x="1814555" y="408665"/>
                </a:cubicBezTo>
                <a:lnTo>
                  <a:pt x="1813642" y="413432"/>
                </a:lnTo>
                <a:lnTo>
                  <a:pt x="1814194" y="413770"/>
                </a:lnTo>
                <a:lnTo>
                  <a:pt x="1817536" y="409287"/>
                </a:lnTo>
                <a:cubicBezTo>
                  <a:pt x="1818728" y="407421"/>
                  <a:pt x="1820515" y="406178"/>
                  <a:pt x="1825282" y="407422"/>
                </a:cubicBezTo>
                <a:close/>
                <a:moveTo>
                  <a:pt x="1821081" y="338703"/>
                </a:moveTo>
                <a:cubicBezTo>
                  <a:pt x="1820794" y="341057"/>
                  <a:pt x="1819648" y="343074"/>
                  <a:pt x="1817354" y="343075"/>
                </a:cubicBezTo>
                <a:cubicBezTo>
                  <a:pt x="1817354" y="337695"/>
                  <a:pt x="1819648" y="337694"/>
                  <a:pt x="1819647" y="332313"/>
                </a:cubicBezTo>
                <a:cubicBezTo>
                  <a:pt x="1820794" y="333658"/>
                  <a:pt x="1821367" y="336349"/>
                  <a:pt x="1821081" y="338703"/>
                </a:cubicBezTo>
                <a:close/>
                <a:moveTo>
                  <a:pt x="1956090" y="2278703"/>
                </a:moveTo>
                <a:cubicBezTo>
                  <a:pt x="1953577" y="2273729"/>
                  <a:pt x="1946043" y="2283680"/>
                  <a:pt x="1946043" y="2271241"/>
                </a:cubicBezTo>
                <a:cubicBezTo>
                  <a:pt x="1948556" y="2268753"/>
                  <a:pt x="1951065" y="2273729"/>
                  <a:pt x="1951065" y="2266267"/>
                </a:cubicBezTo>
                <a:cubicBezTo>
                  <a:pt x="1946043" y="2268753"/>
                  <a:pt x="1946043" y="2263778"/>
                  <a:pt x="1943529" y="2263778"/>
                </a:cubicBezTo>
                <a:cubicBezTo>
                  <a:pt x="1935991" y="2268753"/>
                  <a:pt x="1930965" y="2273729"/>
                  <a:pt x="1925943" y="2281191"/>
                </a:cubicBezTo>
                <a:cubicBezTo>
                  <a:pt x="1925943" y="2281191"/>
                  <a:pt x="1923430" y="2281192"/>
                  <a:pt x="1923430" y="2281192"/>
                </a:cubicBezTo>
                <a:cubicBezTo>
                  <a:pt x="1920917" y="2283680"/>
                  <a:pt x="1920917" y="2288654"/>
                  <a:pt x="1920917" y="2291143"/>
                </a:cubicBezTo>
                <a:cubicBezTo>
                  <a:pt x="1923430" y="2288654"/>
                  <a:pt x="1920917" y="2296116"/>
                  <a:pt x="1925943" y="2293628"/>
                </a:cubicBezTo>
                <a:cubicBezTo>
                  <a:pt x="1930965" y="2278703"/>
                  <a:pt x="1946043" y="2291143"/>
                  <a:pt x="1956090" y="2278703"/>
                </a:cubicBezTo>
                <a:close/>
                <a:moveTo>
                  <a:pt x="1834820" y="407422"/>
                </a:moveTo>
                <a:cubicBezTo>
                  <a:pt x="1832435" y="407422"/>
                  <a:pt x="1834820" y="399957"/>
                  <a:pt x="1830051" y="399957"/>
                </a:cubicBezTo>
                <a:cubicBezTo>
                  <a:pt x="1827667" y="404933"/>
                  <a:pt x="1834820" y="412396"/>
                  <a:pt x="1834820" y="407422"/>
                </a:cubicBezTo>
                <a:close/>
                <a:moveTo>
                  <a:pt x="1966142" y="2320992"/>
                </a:moveTo>
                <a:cubicBezTo>
                  <a:pt x="1963629" y="2320992"/>
                  <a:pt x="1963629" y="2318506"/>
                  <a:pt x="1963629" y="2318506"/>
                </a:cubicBezTo>
                <a:cubicBezTo>
                  <a:pt x="1963629" y="2318506"/>
                  <a:pt x="1963629" y="2318506"/>
                  <a:pt x="1961116" y="2320992"/>
                </a:cubicBezTo>
                <a:cubicBezTo>
                  <a:pt x="1961116" y="2325969"/>
                  <a:pt x="1966142" y="2325969"/>
                  <a:pt x="1966142" y="2320992"/>
                </a:cubicBezTo>
                <a:close/>
                <a:moveTo>
                  <a:pt x="1852692" y="378967"/>
                </a:moveTo>
                <a:cubicBezTo>
                  <a:pt x="1837287" y="381359"/>
                  <a:pt x="1824444" y="371793"/>
                  <a:pt x="1811606" y="383751"/>
                </a:cubicBezTo>
                <a:cubicBezTo>
                  <a:pt x="1814172" y="381359"/>
                  <a:pt x="1819309" y="374185"/>
                  <a:pt x="1811605" y="374185"/>
                </a:cubicBezTo>
                <a:cubicBezTo>
                  <a:pt x="1814172" y="369402"/>
                  <a:pt x="1824445" y="378967"/>
                  <a:pt x="1824445" y="367010"/>
                </a:cubicBezTo>
                <a:cubicBezTo>
                  <a:pt x="1827015" y="369402"/>
                  <a:pt x="1827015" y="371793"/>
                  <a:pt x="1829581" y="376576"/>
                </a:cubicBezTo>
                <a:cubicBezTo>
                  <a:pt x="1834717" y="376576"/>
                  <a:pt x="1837287" y="374185"/>
                  <a:pt x="1837287" y="367011"/>
                </a:cubicBezTo>
                <a:cubicBezTo>
                  <a:pt x="1837287" y="369401"/>
                  <a:pt x="1842423" y="374184"/>
                  <a:pt x="1842423" y="367011"/>
                </a:cubicBezTo>
                <a:cubicBezTo>
                  <a:pt x="1847556" y="371793"/>
                  <a:pt x="1847556" y="371793"/>
                  <a:pt x="1852692" y="378967"/>
                </a:cubicBezTo>
                <a:close/>
                <a:moveTo>
                  <a:pt x="1853891" y="279231"/>
                </a:moveTo>
                <a:lnTo>
                  <a:pt x="1853891" y="280553"/>
                </a:lnTo>
                <a:lnTo>
                  <a:pt x="1853891" y="280553"/>
                </a:lnTo>
                <a:cubicBezTo>
                  <a:pt x="1853891" y="279309"/>
                  <a:pt x="1853891" y="278998"/>
                  <a:pt x="1853891" y="279231"/>
                </a:cubicBezTo>
                <a:close/>
                <a:moveTo>
                  <a:pt x="1864906" y="322542"/>
                </a:moveTo>
                <a:cubicBezTo>
                  <a:pt x="1860072" y="322542"/>
                  <a:pt x="1860071" y="317758"/>
                  <a:pt x="1857655" y="317758"/>
                </a:cubicBezTo>
                <a:cubicBezTo>
                  <a:pt x="1857654" y="316563"/>
                  <a:pt x="1859467" y="315367"/>
                  <a:pt x="1861279" y="315667"/>
                </a:cubicBezTo>
                <a:cubicBezTo>
                  <a:pt x="1863093" y="315965"/>
                  <a:pt x="1864905" y="317758"/>
                  <a:pt x="1864906" y="322542"/>
                </a:cubicBezTo>
                <a:close/>
                <a:moveTo>
                  <a:pt x="1870101" y="394491"/>
                </a:moveTo>
                <a:cubicBezTo>
                  <a:pt x="1867805" y="394490"/>
                  <a:pt x="1867805" y="389708"/>
                  <a:pt x="1865512" y="392100"/>
                </a:cubicBezTo>
                <a:cubicBezTo>
                  <a:pt x="1865512" y="388512"/>
                  <a:pt x="1866658" y="387914"/>
                  <a:pt x="1867805" y="388811"/>
                </a:cubicBezTo>
                <a:cubicBezTo>
                  <a:pt x="1868954" y="389708"/>
                  <a:pt x="1870101" y="392100"/>
                  <a:pt x="1870101" y="394491"/>
                </a:cubicBezTo>
                <a:close/>
                <a:moveTo>
                  <a:pt x="1874446" y="371792"/>
                </a:moveTo>
                <a:cubicBezTo>
                  <a:pt x="1872029" y="376575"/>
                  <a:pt x="1864775" y="374184"/>
                  <a:pt x="1862359" y="376575"/>
                </a:cubicBezTo>
                <a:cubicBezTo>
                  <a:pt x="1859942" y="369401"/>
                  <a:pt x="1855109" y="378966"/>
                  <a:pt x="1852691" y="371793"/>
                </a:cubicBezTo>
                <a:cubicBezTo>
                  <a:pt x="1852692" y="369401"/>
                  <a:pt x="1855109" y="369401"/>
                  <a:pt x="1855109" y="367010"/>
                </a:cubicBezTo>
                <a:cubicBezTo>
                  <a:pt x="1859943" y="374184"/>
                  <a:pt x="1867196" y="369401"/>
                  <a:pt x="1874446" y="371792"/>
                </a:cubicBezTo>
                <a:close/>
                <a:moveTo>
                  <a:pt x="2009168" y="2307195"/>
                </a:moveTo>
                <a:cubicBezTo>
                  <a:pt x="2008226" y="2304978"/>
                  <a:pt x="2004457" y="2307311"/>
                  <a:pt x="2006341" y="2311044"/>
                </a:cubicBezTo>
                <a:lnTo>
                  <a:pt x="2008854" y="2311044"/>
                </a:lnTo>
                <a:cubicBezTo>
                  <a:pt x="2009482" y="2309177"/>
                  <a:pt x="2009482" y="2307933"/>
                  <a:pt x="2009168" y="2307195"/>
                </a:cubicBezTo>
                <a:close/>
                <a:moveTo>
                  <a:pt x="1885321" y="374185"/>
                </a:moveTo>
                <a:cubicBezTo>
                  <a:pt x="1885321" y="378967"/>
                  <a:pt x="1879682" y="376576"/>
                  <a:pt x="1876862" y="374185"/>
                </a:cubicBezTo>
                <a:cubicBezTo>
                  <a:pt x="1876862" y="371793"/>
                  <a:pt x="1878271" y="371792"/>
                  <a:pt x="1880034" y="372391"/>
                </a:cubicBezTo>
                <a:cubicBezTo>
                  <a:pt x="1881795" y="372989"/>
                  <a:pt x="1883910" y="374185"/>
                  <a:pt x="1885321" y="374185"/>
                </a:cubicBezTo>
                <a:close/>
                <a:moveTo>
                  <a:pt x="2021415" y="2311044"/>
                </a:moveTo>
                <a:cubicBezTo>
                  <a:pt x="2018902" y="2308556"/>
                  <a:pt x="2013879" y="2306067"/>
                  <a:pt x="2011366" y="2313529"/>
                </a:cubicBezTo>
                <a:cubicBezTo>
                  <a:pt x="2016389" y="2313529"/>
                  <a:pt x="2021415" y="2318506"/>
                  <a:pt x="2021415" y="2311044"/>
                </a:cubicBezTo>
                <a:close/>
                <a:moveTo>
                  <a:pt x="1890283" y="326129"/>
                </a:moveTo>
                <a:cubicBezTo>
                  <a:pt x="1887866" y="326129"/>
                  <a:pt x="1885449" y="323339"/>
                  <a:pt x="1880615" y="323339"/>
                </a:cubicBezTo>
                <a:cubicBezTo>
                  <a:pt x="1880615" y="320550"/>
                  <a:pt x="1883032" y="319154"/>
                  <a:pt x="1885449" y="319504"/>
                </a:cubicBezTo>
                <a:cubicBezTo>
                  <a:pt x="1887866" y="319852"/>
                  <a:pt x="1890283" y="321944"/>
                  <a:pt x="1890283" y="326129"/>
                </a:cubicBezTo>
                <a:close/>
                <a:moveTo>
                  <a:pt x="1885006" y="187933"/>
                </a:moveTo>
                <a:cubicBezTo>
                  <a:pt x="1885006" y="193312"/>
                  <a:pt x="1880190" y="187933"/>
                  <a:pt x="1880189" y="196003"/>
                </a:cubicBezTo>
                <a:cubicBezTo>
                  <a:pt x="1872966" y="190623"/>
                  <a:pt x="1868150" y="196003"/>
                  <a:pt x="1860925" y="196003"/>
                </a:cubicBezTo>
                <a:cubicBezTo>
                  <a:pt x="1863334" y="193312"/>
                  <a:pt x="1863334" y="190623"/>
                  <a:pt x="1863334" y="185242"/>
                </a:cubicBezTo>
                <a:cubicBezTo>
                  <a:pt x="1872966" y="190623"/>
                  <a:pt x="1875374" y="193312"/>
                  <a:pt x="1885006" y="187933"/>
                </a:cubicBezTo>
                <a:close/>
                <a:moveTo>
                  <a:pt x="1899824" y="374184"/>
                </a:moveTo>
                <a:cubicBezTo>
                  <a:pt x="1897408" y="383749"/>
                  <a:pt x="1892571" y="376576"/>
                  <a:pt x="1890154" y="376576"/>
                </a:cubicBezTo>
                <a:cubicBezTo>
                  <a:pt x="1890154" y="374184"/>
                  <a:pt x="1891968" y="373586"/>
                  <a:pt x="1894081" y="373586"/>
                </a:cubicBezTo>
                <a:cubicBezTo>
                  <a:pt x="1896199" y="373586"/>
                  <a:pt x="1898615" y="374184"/>
                  <a:pt x="1899824" y="374184"/>
                </a:cubicBezTo>
                <a:close/>
                <a:moveTo>
                  <a:pt x="1893988" y="225896"/>
                </a:moveTo>
                <a:cubicBezTo>
                  <a:pt x="1896471" y="228287"/>
                  <a:pt x="1886535" y="225896"/>
                  <a:pt x="1884049" y="228287"/>
                </a:cubicBezTo>
                <a:cubicBezTo>
                  <a:pt x="1881566" y="225896"/>
                  <a:pt x="1891503" y="225896"/>
                  <a:pt x="1893988" y="225896"/>
                </a:cubicBezTo>
                <a:close/>
                <a:moveTo>
                  <a:pt x="1903353" y="347858"/>
                </a:moveTo>
                <a:cubicBezTo>
                  <a:pt x="1901057" y="352641"/>
                  <a:pt x="1898764" y="352641"/>
                  <a:pt x="1896471" y="352641"/>
                </a:cubicBezTo>
                <a:cubicBezTo>
                  <a:pt x="1896471" y="347858"/>
                  <a:pt x="1901057" y="347858"/>
                  <a:pt x="1903353" y="347858"/>
                </a:cubicBezTo>
                <a:close/>
                <a:moveTo>
                  <a:pt x="1910841" y="342776"/>
                </a:moveTo>
                <a:cubicBezTo>
                  <a:pt x="1910519" y="344289"/>
                  <a:pt x="1907940" y="342776"/>
                  <a:pt x="1907940" y="342776"/>
                </a:cubicBezTo>
                <a:cubicBezTo>
                  <a:pt x="1905646" y="342776"/>
                  <a:pt x="1905646" y="340087"/>
                  <a:pt x="1905646" y="334706"/>
                </a:cubicBezTo>
                <a:cubicBezTo>
                  <a:pt x="1907940" y="337396"/>
                  <a:pt x="1907940" y="340086"/>
                  <a:pt x="1907940" y="340086"/>
                </a:cubicBezTo>
                <a:cubicBezTo>
                  <a:pt x="1907940" y="340086"/>
                  <a:pt x="1910232" y="340087"/>
                  <a:pt x="1910232" y="340087"/>
                </a:cubicBezTo>
                <a:cubicBezTo>
                  <a:pt x="1910805" y="341432"/>
                  <a:pt x="1910949" y="342272"/>
                  <a:pt x="1910841" y="342776"/>
                </a:cubicBezTo>
                <a:close/>
                <a:moveTo>
                  <a:pt x="1905646" y="191220"/>
                </a:moveTo>
                <a:cubicBezTo>
                  <a:pt x="1903350" y="191220"/>
                  <a:pt x="1901057" y="191221"/>
                  <a:pt x="1898764" y="191221"/>
                </a:cubicBezTo>
                <a:cubicBezTo>
                  <a:pt x="1898764" y="188430"/>
                  <a:pt x="1900485" y="186338"/>
                  <a:pt x="1902203" y="185989"/>
                </a:cubicBezTo>
                <a:cubicBezTo>
                  <a:pt x="1903925" y="185640"/>
                  <a:pt x="1905646" y="187035"/>
                  <a:pt x="1905646" y="191220"/>
                </a:cubicBezTo>
                <a:close/>
                <a:moveTo>
                  <a:pt x="2051566" y="2286166"/>
                </a:moveTo>
                <a:cubicBezTo>
                  <a:pt x="2044027" y="2283680"/>
                  <a:pt x="2031466" y="2283679"/>
                  <a:pt x="2028953" y="2293628"/>
                </a:cubicBezTo>
                <a:cubicBezTo>
                  <a:pt x="2036488" y="2288654"/>
                  <a:pt x="2046540" y="2296116"/>
                  <a:pt x="2051566" y="2286166"/>
                </a:cubicBezTo>
                <a:close/>
                <a:moveTo>
                  <a:pt x="1927746" y="375941"/>
                </a:moveTo>
                <a:cubicBezTo>
                  <a:pt x="1928019" y="376277"/>
                  <a:pt x="1926616" y="376576"/>
                  <a:pt x="1922255" y="376576"/>
                </a:cubicBezTo>
                <a:cubicBezTo>
                  <a:pt x="1919763" y="381358"/>
                  <a:pt x="1914776" y="378967"/>
                  <a:pt x="1912284" y="381358"/>
                </a:cubicBezTo>
                <a:cubicBezTo>
                  <a:pt x="1909794" y="381358"/>
                  <a:pt x="1909794" y="378967"/>
                  <a:pt x="1909794" y="376576"/>
                </a:cubicBezTo>
                <a:cubicBezTo>
                  <a:pt x="1907298" y="378967"/>
                  <a:pt x="1904807" y="383749"/>
                  <a:pt x="1899824" y="376576"/>
                </a:cubicBezTo>
                <a:cubicBezTo>
                  <a:pt x="1902315" y="374184"/>
                  <a:pt x="1904808" y="374184"/>
                  <a:pt x="1907298" y="375081"/>
                </a:cubicBezTo>
                <a:cubicBezTo>
                  <a:pt x="1909794" y="375978"/>
                  <a:pt x="1912285" y="377772"/>
                  <a:pt x="1914776" y="378967"/>
                </a:cubicBezTo>
                <a:cubicBezTo>
                  <a:pt x="1911039" y="373586"/>
                  <a:pt x="1926929" y="374932"/>
                  <a:pt x="1927746" y="375941"/>
                </a:cubicBezTo>
                <a:close/>
                <a:moveTo>
                  <a:pt x="1925140" y="332313"/>
                </a:moveTo>
                <a:cubicBezTo>
                  <a:pt x="1925141" y="334705"/>
                  <a:pt x="1920095" y="332313"/>
                  <a:pt x="1920095" y="337096"/>
                </a:cubicBezTo>
                <a:cubicBezTo>
                  <a:pt x="1920095" y="334705"/>
                  <a:pt x="1917571" y="332313"/>
                  <a:pt x="1915048" y="329922"/>
                </a:cubicBezTo>
                <a:cubicBezTo>
                  <a:pt x="1915048" y="329922"/>
                  <a:pt x="1915048" y="332313"/>
                  <a:pt x="1915048" y="334705"/>
                </a:cubicBezTo>
                <a:cubicBezTo>
                  <a:pt x="1913786" y="333509"/>
                  <a:pt x="1913156" y="331715"/>
                  <a:pt x="1912841" y="329922"/>
                </a:cubicBezTo>
                <a:lnTo>
                  <a:pt x="1912748" y="328520"/>
                </a:lnTo>
                <a:lnTo>
                  <a:pt x="1910136" y="328520"/>
                </a:lnTo>
                <a:cubicBezTo>
                  <a:pt x="1910136" y="325530"/>
                  <a:pt x="1907547" y="325530"/>
                  <a:pt x="1904957" y="325531"/>
                </a:cubicBezTo>
                <a:cubicBezTo>
                  <a:pt x="1904310" y="324784"/>
                  <a:pt x="1904958" y="324410"/>
                  <a:pt x="1906253" y="324316"/>
                </a:cubicBezTo>
                <a:lnTo>
                  <a:pt x="1912531" y="325222"/>
                </a:lnTo>
                <a:lnTo>
                  <a:pt x="1912526" y="325139"/>
                </a:lnTo>
                <a:lnTo>
                  <a:pt x="1912671" y="325243"/>
                </a:lnTo>
                <a:lnTo>
                  <a:pt x="1914264" y="325473"/>
                </a:lnTo>
                <a:cubicBezTo>
                  <a:pt x="1916935" y="326278"/>
                  <a:pt x="1918877" y="327399"/>
                  <a:pt x="1917905" y="328520"/>
                </a:cubicBezTo>
                <a:lnTo>
                  <a:pt x="1917282" y="328520"/>
                </a:lnTo>
                <a:lnTo>
                  <a:pt x="1918833" y="329623"/>
                </a:lnTo>
                <a:cubicBezTo>
                  <a:pt x="1920725" y="331117"/>
                  <a:pt x="1922618" y="332313"/>
                  <a:pt x="1925140" y="332313"/>
                </a:cubicBezTo>
                <a:close/>
                <a:moveTo>
                  <a:pt x="1932019" y="347859"/>
                </a:moveTo>
                <a:cubicBezTo>
                  <a:pt x="1932019" y="350250"/>
                  <a:pt x="1929723" y="350250"/>
                  <a:pt x="1927430" y="350250"/>
                </a:cubicBezTo>
                <a:cubicBezTo>
                  <a:pt x="1927431" y="347859"/>
                  <a:pt x="1928005" y="346662"/>
                  <a:pt x="1928864" y="346364"/>
                </a:cubicBezTo>
                <a:cubicBezTo>
                  <a:pt x="1929723" y="346065"/>
                  <a:pt x="1930873" y="346662"/>
                  <a:pt x="1932019" y="347859"/>
                </a:cubicBezTo>
                <a:close/>
                <a:moveTo>
                  <a:pt x="1936795" y="372556"/>
                </a:moveTo>
                <a:lnTo>
                  <a:pt x="1936795" y="372667"/>
                </a:lnTo>
                <a:cubicBezTo>
                  <a:pt x="1936795" y="372667"/>
                  <a:pt x="1934313" y="372667"/>
                  <a:pt x="1934313" y="372667"/>
                </a:cubicBezTo>
                <a:close/>
                <a:moveTo>
                  <a:pt x="1949218" y="369978"/>
                </a:moveTo>
                <a:cubicBezTo>
                  <a:pt x="1946735" y="369978"/>
                  <a:pt x="1944249" y="371323"/>
                  <a:pt x="1941767" y="372331"/>
                </a:cubicBezTo>
                <a:lnTo>
                  <a:pt x="1936795" y="372556"/>
                </a:lnTo>
                <a:lnTo>
                  <a:pt x="1936795" y="369978"/>
                </a:lnTo>
                <a:cubicBezTo>
                  <a:pt x="1936794" y="368632"/>
                  <a:pt x="1939280" y="369977"/>
                  <a:pt x="1941454" y="370314"/>
                </a:cubicBezTo>
                <a:lnTo>
                  <a:pt x="1942920" y="367314"/>
                </a:lnTo>
                <a:lnTo>
                  <a:pt x="1942804" y="364998"/>
                </a:lnTo>
                <a:cubicBezTo>
                  <a:pt x="1940496" y="362570"/>
                  <a:pt x="1938445" y="365218"/>
                  <a:pt x="1938317" y="362680"/>
                </a:cubicBezTo>
                <a:cubicBezTo>
                  <a:pt x="1938190" y="360143"/>
                  <a:pt x="1938272" y="359026"/>
                  <a:pt x="1938494" y="358697"/>
                </a:cubicBezTo>
                <a:cubicBezTo>
                  <a:pt x="1939159" y="357708"/>
                  <a:pt x="1941107" y="363812"/>
                  <a:pt x="1942547" y="359923"/>
                </a:cubicBezTo>
                <a:lnTo>
                  <a:pt x="1943505" y="366120"/>
                </a:lnTo>
                <a:lnTo>
                  <a:pt x="1944249" y="364597"/>
                </a:lnTo>
                <a:cubicBezTo>
                  <a:pt x="1944249" y="364597"/>
                  <a:pt x="1944249" y="364597"/>
                  <a:pt x="1946735" y="364597"/>
                </a:cubicBezTo>
                <a:cubicBezTo>
                  <a:pt x="1949218" y="367287"/>
                  <a:pt x="1949218" y="367287"/>
                  <a:pt x="1949218" y="369978"/>
                </a:cubicBezTo>
                <a:close/>
                <a:moveTo>
                  <a:pt x="1958390" y="347858"/>
                </a:moveTo>
                <a:cubicBezTo>
                  <a:pt x="1956008" y="350250"/>
                  <a:pt x="1958389" y="352641"/>
                  <a:pt x="1956009" y="357424"/>
                </a:cubicBezTo>
                <a:cubicBezTo>
                  <a:pt x="1953628" y="352641"/>
                  <a:pt x="1951246" y="359815"/>
                  <a:pt x="1946485" y="359815"/>
                </a:cubicBezTo>
                <a:cubicBezTo>
                  <a:pt x="1944101" y="352641"/>
                  <a:pt x="1934577" y="355032"/>
                  <a:pt x="1932195" y="359815"/>
                </a:cubicBezTo>
                <a:cubicBezTo>
                  <a:pt x="1932195" y="359815"/>
                  <a:pt x="1929814" y="357424"/>
                  <a:pt x="1927430" y="357424"/>
                </a:cubicBezTo>
                <a:cubicBezTo>
                  <a:pt x="1934576" y="347858"/>
                  <a:pt x="1946485" y="355032"/>
                  <a:pt x="1953628" y="352641"/>
                </a:cubicBezTo>
                <a:cubicBezTo>
                  <a:pt x="1952437" y="350250"/>
                  <a:pt x="1952437" y="348456"/>
                  <a:pt x="1953330" y="347560"/>
                </a:cubicBezTo>
                <a:cubicBezTo>
                  <a:pt x="1954223" y="346662"/>
                  <a:pt x="1956008" y="346662"/>
                  <a:pt x="1958390" y="347858"/>
                </a:cubicBezTo>
                <a:close/>
                <a:moveTo>
                  <a:pt x="1962979" y="195662"/>
                </a:moveTo>
                <a:cubicBezTo>
                  <a:pt x="1951128" y="195662"/>
                  <a:pt x="1939281" y="187974"/>
                  <a:pt x="1929801" y="200786"/>
                </a:cubicBezTo>
                <a:cubicBezTo>
                  <a:pt x="1929801" y="195662"/>
                  <a:pt x="1934539" y="187975"/>
                  <a:pt x="1927430" y="190537"/>
                </a:cubicBezTo>
                <a:cubicBezTo>
                  <a:pt x="1929801" y="185413"/>
                  <a:pt x="1939281" y="193099"/>
                  <a:pt x="1939281" y="182851"/>
                </a:cubicBezTo>
                <a:cubicBezTo>
                  <a:pt x="1941648" y="182851"/>
                  <a:pt x="1941648" y="187974"/>
                  <a:pt x="1944019" y="190537"/>
                </a:cubicBezTo>
                <a:cubicBezTo>
                  <a:pt x="1948761" y="190537"/>
                  <a:pt x="1951128" y="190537"/>
                  <a:pt x="1951128" y="182851"/>
                </a:cubicBezTo>
                <a:cubicBezTo>
                  <a:pt x="1951128" y="185413"/>
                  <a:pt x="1953499" y="190537"/>
                  <a:pt x="1953499" y="182850"/>
                </a:cubicBezTo>
                <a:cubicBezTo>
                  <a:pt x="1958237" y="187975"/>
                  <a:pt x="1960608" y="187974"/>
                  <a:pt x="1962979" y="195662"/>
                </a:cubicBezTo>
                <a:close/>
                <a:moveTo>
                  <a:pt x="2119403" y="2325968"/>
                </a:moveTo>
                <a:cubicBezTo>
                  <a:pt x="2116890" y="2323480"/>
                  <a:pt x="2114377" y="2323480"/>
                  <a:pt x="2111864" y="2328457"/>
                </a:cubicBezTo>
                <a:cubicBezTo>
                  <a:pt x="2114377" y="2330943"/>
                  <a:pt x="2119403" y="2330943"/>
                  <a:pt x="2119403" y="2325968"/>
                </a:cubicBezTo>
                <a:close/>
                <a:moveTo>
                  <a:pt x="1984763" y="188112"/>
                </a:moveTo>
                <a:cubicBezTo>
                  <a:pt x="1982342" y="193373"/>
                  <a:pt x="1975080" y="190743"/>
                  <a:pt x="1972659" y="193373"/>
                </a:cubicBezTo>
                <a:cubicBezTo>
                  <a:pt x="1970237" y="185481"/>
                  <a:pt x="1965397" y="196004"/>
                  <a:pt x="1962976" y="188112"/>
                </a:cubicBezTo>
                <a:cubicBezTo>
                  <a:pt x="1962975" y="185481"/>
                  <a:pt x="1965397" y="185481"/>
                  <a:pt x="1965398" y="182850"/>
                </a:cubicBezTo>
                <a:cubicBezTo>
                  <a:pt x="1970237" y="190742"/>
                  <a:pt x="1977502" y="185481"/>
                  <a:pt x="1984763" y="188112"/>
                </a:cubicBezTo>
                <a:close/>
                <a:moveTo>
                  <a:pt x="1993938" y="190623"/>
                </a:moveTo>
                <a:cubicBezTo>
                  <a:pt x="1991642" y="196003"/>
                  <a:pt x="1989349" y="193312"/>
                  <a:pt x="1987056" y="190623"/>
                </a:cubicBezTo>
                <a:cubicBezTo>
                  <a:pt x="1987056" y="187933"/>
                  <a:pt x="1988202" y="187933"/>
                  <a:pt x="1989636" y="188605"/>
                </a:cubicBezTo>
                <a:cubicBezTo>
                  <a:pt x="1991070" y="189277"/>
                  <a:pt x="1992791" y="190623"/>
                  <a:pt x="1993938" y="190623"/>
                </a:cubicBezTo>
                <a:close/>
                <a:moveTo>
                  <a:pt x="2007704" y="246770"/>
                </a:moveTo>
                <a:lnTo>
                  <a:pt x="2005550" y="249647"/>
                </a:lnTo>
                <a:cubicBezTo>
                  <a:pt x="2004601" y="251439"/>
                  <a:pt x="2003484" y="253188"/>
                  <a:pt x="2001696" y="253189"/>
                </a:cubicBezTo>
                <a:close/>
                <a:moveTo>
                  <a:pt x="2008496" y="245924"/>
                </a:moveTo>
                <a:lnTo>
                  <a:pt x="2007704" y="246770"/>
                </a:lnTo>
                <a:lnTo>
                  <a:pt x="2008399" y="245842"/>
                </a:lnTo>
                <a:close/>
                <a:moveTo>
                  <a:pt x="2006550" y="191220"/>
                </a:moveTo>
                <a:cubicBezTo>
                  <a:pt x="2006550" y="198394"/>
                  <a:pt x="2001389" y="193612"/>
                  <a:pt x="1996231" y="193612"/>
                </a:cubicBezTo>
                <a:cubicBezTo>
                  <a:pt x="1997520" y="191220"/>
                  <a:pt x="1999454" y="190622"/>
                  <a:pt x="2001389" y="190622"/>
                </a:cubicBezTo>
                <a:cubicBezTo>
                  <a:pt x="2003323" y="190622"/>
                  <a:pt x="2005258" y="191219"/>
                  <a:pt x="2006550" y="191220"/>
                </a:cubicBezTo>
                <a:close/>
                <a:moveTo>
                  <a:pt x="2152063" y="2316018"/>
                </a:moveTo>
                <a:cubicBezTo>
                  <a:pt x="2147037" y="2308556"/>
                  <a:pt x="2131964" y="2311044"/>
                  <a:pt x="2129450" y="2320992"/>
                </a:cubicBezTo>
                <a:cubicBezTo>
                  <a:pt x="2134477" y="2323480"/>
                  <a:pt x="2144525" y="2316018"/>
                  <a:pt x="2152063" y="2316018"/>
                </a:cubicBezTo>
                <a:close/>
                <a:moveTo>
                  <a:pt x="2033022" y="192939"/>
                </a:moveTo>
                <a:cubicBezTo>
                  <a:pt x="2033282" y="193313"/>
                  <a:pt x="2031949" y="193612"/>
                  <a:pt x="2027803" y="193612"/>
                </a:cubicBezTo>
                <a:cubicBezTo>
                  <a:pt x="2025432" y="198394"/>
                  <a:pt x="2020694" y="193612"/>
                  <a:pt x="2018323" y="198394"/>
                </a:cubicBezTo>
                <a:cubicBezTo>
                  <a:pt x="2018323" y="196003"/>
                  <a:pt x="2015952" y="196003"/>
                  <a:pt x="2015952" y="193612"/>
                </a:cubicBezTo>
                <a:cubicBezTo>
                  <a:pt x="2013585" y="196003"/>
                  <a:pt x="2011214" y="198394"/>
                  <a:pt x="2008843" y="193612"/>
                </a:cubicBezTo>
                <a:cubicBezTo>
                  <a:pt x="2011214" y="191220"/>
                  <a:pt x="2012990" y="190622"/>
                  <a:pt x="2014768" y="190921"/>
                </a:cubicBezTo>
                <a:cubicBezTo>
                  <a:pt x="2016547" y="191220"/>
                  <a:pt x="2018323" y="192416"/>
                  <a:pt x="2020694" y="193612"/>
                </a:cubicBezTo>
                <a:cubicBezTo>
                  <a:pt x="2017138" y="190024"/>
                  <a:pt x="2032243" y="191818"/>
                  <a:pt x="2033022" y="192939"/>
                </a:cubicBezTo>
                <a:close/>
                <a:moveTo>
                  <a:pt x="2177514" y="2309575"/>
                </a:moveTo>
                <a:lnTo>
                  <a:pt x="2177188" y="2308556"/>
                </a:lnTo>
                <a:lnTo>
                  <a:pt x="2175410" y="2309902"/>
                </a:lnTo>
                <a:close/>
                <a:moveTo>
                  <a:pt x="2179152" y="2314696"/>
                </a:moveTo>
                <a:lnTo>
                  <a:pt x="2178714" y="2313329"/>
                </a:lnTo>
                <a:lnTo>
                  <a:pt x="2172528" y="2312084"/>
                </a:lnTo>
                <a:lnTo>
                  <a:pt x="2171849" y="2312598"/>
                </a:lnTo>
                <a:cubicBezTo>
                  <a:pt x="2169650" y="2312287"/>
                  <a:pt x="2167137" y="2311044"/>
                  <a:pt x="2164624" y="2311044"/>
                </a:cubicBezTo>
                <a:cubicBezTo>
                  <a:pt x="2167137" y="2316018"/>
                  <a:pt x="2164624" y="2318506"/>
                  <a:pt x="2167137" y="2318506"/>
                </a:cubicBezTo>
                <a:cubicBezTo>
                  <a:pt x="2167137" y="2313529"/>
                  <a:pt x="2169650" y="2320992"/>
                  <a:pt x="2167137" y="2320992"/>
                </a:cubicBezTo>
                <a:cubicBezTo>
                  <a:pt x="2169022" y="2320992"/>
                  <a:pt x="2177974" y="2319594"/>
                  <a:pt x="2179152" y="2314696"/>
                </a:cubicBezTo>
                <a:close/>
                <a:moveTo>
                  <a:pt x="2207371" y="2318466"/>
                </a:moveTo>
                <a:lnTo>
                  <a:pt x="2207336" y="2318506"/>
                </a:lnTo>
                <a:lnTo>
                  <a:pt x="2207295" y="2318494"/>
                </a:lnTo>
                <a:close/>
                <a:moveTo>
                  <a:pt x="2227439" y="2311044"/>
                </a:moveTo>
                <a:lnTo>
                  <a:pt x="2207371" y="2318466"/>
                </a:lnTo>
                <a:lnTo>
                  <a:pt x="2213932" y="2311043"/>
                </a:lnTo>
                <a:cubicBezTo>
                  <a:pt x="2216759" y="2309798"/>
                  <a:pt x="2219900" y="2308554"/>
                  <a:pt x="2222413" y="2303578"/>
                </a:cubicBezTo>
                <a:cubicBezTo>
                  <a:pt x="2217387" y="2311043"/>
                  <a:pt x="2224926" y="2311044"/>
                  <a:pt x="2227439" y="2311044"/>
                </a:cubicBezTo>
                <a:close/>
                <a:moveTo>
                  <a:pt x="2181987" y="188831"/>
                </a:moveTo>
                <a:cubicBezTo>
                  <a:pt x="2181987" y="200787"/>
                  <a:pt x="2170521" y="196004"/>
                  <a:pt x="2161346" y="198396"/>
                </a:cubicBezTo>
                <a:cubicBezTo>
                  <a:pt x="2161346" y="196004"/>
                  <a:pt x="2161346" y="193613"/>
                  <a:pt x="2159053" y="193612"/>
                </a:cubicBezTo>
                <a:cubicBezTo>
                  <a:pt x="2163639" y="188830"/>
                  <a:pt x="2177401" y="198396"/>
                  <a:pt x="2181987" y="188831"/>
                </a:cubicBezTo>
                <a:close/>
                <a:moveTo>
                  <a:pt x="2280598" y="192775"/>
                </a:moveTo>
                <a:cubicBezTo>
                  <a:pt x="2273407" y="202820"/>
                  <a:pt x="2263815" y="190264"/>
                  <a:pt x="2254224" y="192776"/>
                </a:cubicBezTo>
                <a:cubicBezTo>
                  <a:pt x="2254224" y="195286"/>
                  <a:pt x="2254224" y="195286"/>
                  <a:pt x="2256622" y="197797"/>
                </a:cubicBezTo>
                <a:cubicBezTo>
                  <a:pt x="2249431" y="197797"/>
                  <a:pt x="2239840" y="197797"/>
                  <a:pt x="2232650" y="200308"/>
                </a:cubicBezTo>
                <a:cubicBezTo>
                  <a:pt x="2232650" y="200308"/>
                  <a:pt x="2232650" y="200308"/>
                  <a:pt x="2235044" y="200308"/>
                </a:cubicBezTo>
                <a:cubicBezTo>
                  <a:pt x="2225457" y="202820"/>
                  <a:pt x="2213467" y="202820"/>
                  <a:pt x="2203879" y="210352"/>
                </a:cubicBezTo>
                <a:cubicBezTo>
                  <a:pt x="2213467" y="200308"/>
                  <a:pt x="2206277" y="190264"/>
                  <a:pt x="2201481" y="187753"/>
                </a:cubicBezTo>
                <a:cubicBezTo>
                  <a:pt x="2205076" y="189009"/>
                  <a:pt x="2209871" y="190892"/>
                  <a:pt x="2214668" y="191207"/>
                </a:cubicBezTo>
                <a:lnTo>
                  <a:pt x="2220643" y="188503"/>
                </a:lnTo>
                <a:lnTo>
                  <a:pt x="2214881" y="187784"/>
                </a:lnTo>
                <a:cubicBezTo>
                  <a:pt x="2212087" y="187434"/>
                  <a:pt x="2209602" y="187435"/>
                  <a:pt x="2208360" y="188830"/>
                </a:cubicBezTo>
                <a:cubicBezTo>
                  <a:pt x="2208361" y="184645"/>
                  <a:pt x="2211465" y="183250"/>
                  <a:pt x="2214881" y="183599"/>
                </a:cubicBezTo>
                <a:lnTo>
                  <a:pt x="2221861" y="187953"/>
                </a:lnTo>
                <a:lnTo>
                  <a:pt x="2227854" y="185243"/>
                </a:lnTo>
                <a:cubicBezTo>
                  <a:pt x="2239840" y="195286"/>
                  <a:pt x="2254224" y="185243"/>
                  <a:pt x="2263815" y="187754"/>
                </a:cubicBezTo>
                <a:cubicBezTo>
                  <a:pt x="2266214" y="197797"/>
                  <a:pt x="2273407" y="187754"/>
                  <a:pt x="2280598" y="192775"/>
                </a:cubicBezTo>
                <a:close/>
                <a:moveTo>
                  <a:pt x="2283346" y="188118"/>
                </a:moveTo>
                <a:lnTo>
                  <a:pt x="2282890" y="187975"/>
                </a:lnTo>
                <a:cubicBezTo>
                  <a:pt x="2282890" y="185414"/>
                  <a:pt x="2282890" y="185414"/>
                  <a:pt x="2282890" y="185414"/>
                </a:cubicBezTo>
                <a:close/>
                <a:moveTo>
                  <a:pt x="2298945" y="190538"/>
                </a:moveTo>
                <a:cubicBezTo>
                  <a:pt x="2298945" y="200787"/>
                  <a:pt x="2289773" y="182851"/>
                  <a:pt x="2289774" y="198225"/>
                </a:cubicBezTo>
                <a:cubicBezTo>
                  <a:pt x="2287476" y="193100"/>
                  <a:pt x="2282890" y="198225"/>
                  <a:pt x="2282890" y="195662"/>
                </a:cubicBezTo>
                <a:cubicBezTo>
                  <a:pt x="2284037" y="193100"/>
                  <a:pt x="2284037" y="191819"/>
                  <a:pt x="2283752" y="190538"/>
                </a:cubicBezTo>
                <a:lnTo>
                  <a:pt x="2283346" y="188118"/>
                </a:lnTo>
                <a:lnTo>
                  <a:pt x="2290058" y="190218"/>
                </a:lnTo>
                <a:cubicBezTo>
                  <a:pt x="2292638" y="191178"/>
                  <a:pt x="2295505" y="191819"/>
                  <a:pt x="2298945" y="190538"/>
                </a:cubicBezTo>
                <a:close/>
                <a:moveTo>
                  <a:pt x="2447923" y="2291476"/>
                </a:moveTo>
                <a:cubicBezTo>
                  <a:pt x="2449173" y="2292738"/>
                  <a:pt x="2449017" y="2293842"/>
                  <a:pt x="2448079" y="2294710"/>
                </a:cubicBezTo>
                <a:cubicBezTo>
                  <a:pt x="2445267" y="2297313"/>
                  <a:pt x="2435427" y="2297787"/>
                  <a:pt x="2435427" y="2294001"/>
                </a:cubicBezTo>
                <a:cubicBezTo>
                  <a:pt x="2427931" y="2301574"/>
                  <a:pt x="2420431" y="2294001"/>
                  <a:pt x="2410433" y="2299049"/>
                </a:cubicBezTo>
                <a:cubicBezTo>
                  <a:pt x="2410433" y="2294001"/>
                  <a:pt x="2407935" y="2299049"/>
                  <a:pt x="2402937" y="2294001"/>
                </a:cubicBezTo>
                <a:cubicBezTo>
                  <a:pt x="2390441" y="2304096"/>
                  <a:pt x="2375442" y="2299049"/>
                  <a:pt x="2362949" y="2299049"/>
                </a:cubicBezTo>
                <a:cubicBezTo>
                  <a:pt x="2362949" y="2304096"/>
                  <a:pt x="2365448" y="2304096"/>
                  <a:pt x="2365448" y="2304096"/>
                </a:cubicBezTo>
                <a:cubicBezTo>
                  <a:pt x="2360447" y="2304096"/>
                  <a:pt x="2350453" y="2304096"/>
                  <a:pt x="2342953" y="2304096"/>
                </a:cubicBezTo>
                <a:cubicBezTo>
                  <a:pt x="2347954" y="2291475"/>
                  <a:pt x="2347953" y="2304096"/>
                  <a:pt x="2350452" y="2294001"/>
                </a:cubicBezTo>
                <a:cubicBezTo>
                  <a:pt x="2367946" y="2291475"/>
                  <a:pt x="2392940" y="2296524"/>
                  <a:pt x="2410434" y="2286428"/>
                </a:cubicBezTo>
                <a:cubicBezTo>
                  <a:pt x="2407935" y="2294001"/>
                  <a:pt x="2417933" y="2283903"/>
                  <a:pt x="2422931" y="2281378"/>
                </a:cubicBezTo>
                <a:cubicBezTo>
                  <a:pt x="2420431" y="2283903"/>
                  <a:pt x="2420432" y="2286428"/>
                  <a:pt x="2417933" y="2286428"/>
                </a:cubicBezTo>
                <a:cubicBezTo>
                  <a:pt x="2425429" y="2299049"/>
                  <a:pt x="2437925" y="2288950"/>
                  <a:pt x="2447923" y="2291476"/>
                </a:cubicBezTo>
                <a:close/>
                <a:moveTo>
                  <a:pt x="2326285" y="184167"/>
                </a:moveTo>
                <a:cubicBezTo>
                  <a:pt x="2326608" y="186633"/>
                  <a:pt x="2325318" y="192059"/>
                  <a:pt x="2325318" y="196005"/>
                </a:cubicBezTo>
                <a:cubicBezTo>
                  <a:pt x="2323025" y="196005"/>
                  <a:pt x="2318439" y="196005"/>
                  <a:pt x="2318440" y="193374"/>
                </a:cubicBezTo>
                <a:cubicBezTo>
                  <a:pt x="2320732" y="185482"/>
                  <a:pt x="2323025" y="190744"/>
                  <a:pt x="2325318" y="188112"/>
                </a:cubicBezTo>
                <a:cubicBezTo>
                  <a:pt x="2325318" y="188112"/>
                  <a:pt x="2325318" y="188112"/>
                  <a:pt x="2325318" y="182852"/>
                </a:cubicBezTo>
                <a:cubicBezTo>
                  <a:pt x="2325891" y="182851"/>
                  <a:pt x="2326178" y="183345"/>
                  <a:pt x="2326285" y="184167"/>
                </a:cubicBezTo>
                <a:close/>
                <a:moveTo>
                  <a:pt x="2485810" y="2341927"/>
                </a:moveTo>
                <a:cubicBezTo>
                  <a:pt x="2475836" y="2337213"/>
                  <a:pt x="2473616" y="2340059"/>
                  <a:pt x="2464371" y="2346080"/>
                </a:cubicBezTo>
                <a:cubicBezTo>
                  <a:pt x="2464006" y="2340712"/>
                  <a:pt x="2463824" y="2338028"/>
                  <a:pt x="2461239" y="2335507"/>
                </a:cubicBezTo>
                <a:cubicBezTo>
                  <a:pt x="2468446" y="2335018"/>
                  <a:pt x="2473616" y="2340059"/>
                  <a:pt x="2480458" y="2334202"/>
                </a:cubicBezTo>
                <a:cubicBezTo>
                  <a:pt x="2481006" y="2342254"/>
                  <a:pt x="2485446" y="2336560"/>
                  <a:pt x="2485810" y="2341927"/>
                </a:cubicBezTo>
                <a:close/>
                <a:moveTo>
                  <a:pt x="2343444" y="221555"/>
                </a:moveTo>
                <a:lnTo>
                  <a:pt x="2342504" y="221166"/>
                </a:lnTo>
                <a:lnTo>
                  <a:pt x="2343154" y="220991"/>
                </a:lnTo>
                <a:close/>
                <a:moveTo>
                  <a:pt x="2343377" y="141021"/>
                </a:moveTo>
                <a:cubicBezTo>
                  <a:pt x="2343664" y="143244"/>
                  <a:pt x="2343664" y="144515"/>
                  <a:pt x="2342516" y="143244"/>
                </a:cubicBezTo>
                <a:cubicBezTo>
                  <a:pt x="2342516" y="143244"/>
                  <a:pt x="2342516" y="143244"/>
                  <a:pt x="2342516" y="138162"/>
                </a:cubicBezTo>
                <a:cubicBezTo>
                  <a:pt x="2340223" y="135621"/>
                  <a:pt x="2337930" y="138162"/>
                  <a:pt x="2337930" y="135621"/>
                </a:cubicBezTo>
                <a:cubicBezTo>
                  <a:pt x="2337930" y="133080"/>
                  <a:pt x="2338075" y="131969"/>
                  <a:pt x="2338325" y="131652"/>
                </a:cubicBezTo>
                <a:cubicBezTo>
                  <a:pt x="2339076" y="130698"/>
                  <a:pt x="2340798" y="136891"/>
                  <a:pt x="2342516" y="133080"/>
                </a:cubicBezTo>
                <a:cubicBezTo>
                  <a:pt x="2342516" y="135621"/>
                  <a:pt x="2343090" y="138797"/>
                  <a:pt x="2343377" y="141021"/>
                </a:cubicBezTo>
                <a:close/>
                <a:moveTo>
                  <a:pt x="2344809" y="158938"/>
                </a:moveTo>
                <a:cubicBezTo>
                  <a:pt x="2344809" y="158938"/>
                  <a:pt x="2344809" y="158938"/>
                  <a:pt x="2344809" y="168503"/>
                </a:cubicBezTo>
                <a:cubicBezTo>
                  <a:pt x="2344809" y="166112"/>
                  <a:pt x="2344809" y="166112"/>
                  <a:pt x="2342516" y="166111"/>
                </a:cubicBezTo>
                <a:cubicBezTo>
                  <a:pt x="2342516" y="163720"/>
                  <a:pt x="2342516" y="158938"/>
                  <a:pt x="2344809" y="158938"/>
                </a:cubicBezTo>
                <a:close/>
                <a:moveTo>
                  <a:pt x="2347573" y="198906"/>
                </a:moveTo>
                <a:lnTo>
                  <a:pt x="2345184" y="200414"/>
                </a:lnTo>
                <a:cubicBezTo>
                  <a:pt x="2344244" y="200478"/>
                  <a:pt x="2343575" y="199900"/>
                  <a:pt x="2343490" y="198658"/>
                </a:cubicBezTo>
                <a:close/>
                <a:moveTo>
                  <a:pt x="2348601" y="198968"/>
                </a:moveTo>
                <a:lnTo>
                  <a:pt x="2347573" y="198906"/>
                </a:lnTo>
                <a:lnTo>
                  <a:pt x="2348504" y="198318"/>
                </a:lnTo>
                <a:close/>
                <a:moveTo>
                  <a:pt x="2347105" y="170894"/>
                </a:moveTo>
                <a:cubicBezTo>
                  <a:pt x="2347105" y="175677"/>
                  <a:pt x="2347105" y="175677"/>
                  <a:pt x="2347105" y="178068"/>
                </a:cubicBezTo>
                <a:cubicBezTo>
                  <a:pt x="2342516" y="175677"/>
                  <a:pt x="2342516" y="168503"/>
                  <a:pt x="2347105" y="170894"/>
                </a:cubicBezTo>
                <a:close/>
                <a:moveTo>
                  <a:pt x="2492200" y="2303442"/>
                </a:moveTo>
                <a:cubicBezTo>
                  <a:pt x="2489720" y="2303611"/>
                  <a:pt x="2479807" y="2304284"/>
                  <a:pt x="2482121" y="2301731"/>
                </a:cubicBezTo>
                <a:cubicBezTo>
                  <a:pt x="2484763" y="2303948"/>
                  <a:pt x="2494515" y="2300889"/>
                  <a:pt x="2492200" y="2303442"/>
                </a:cubicBezTo>
                <a:close/>
                <a:moveTo>
                  <a:pt x="2358571" y="188033"/>
                </a:moveTo>
                <a:cubicBezTo>
                  <a:pt x="2351424" y="193613"/>
                  <a:pt x="2339519" y="188033"/>
                  <a:pt x="2327612" y="193613"/>
                </a:cubicBezTo>
                <a:cubicBezTo>
                  <a:pt x="2327611" y="190823"/>
                  <a:pt x="2327611" y="190823"/>
                  <a:pt x="2327611" y="188033"/>
                </a:cubicBezTo>
                <a:cubicBezTo>
                  <a:pt x="2333564" y="188033"/>
                  <a:pt x="2338329" y="187335"/>
                  <a:pt x="2343091" y="186987"/>
                </a:cubicBezTo>
                <a:cubicBezTo>
                  <a:pt x="2347852" y="186637"/>
                  <a:pt x="2352618" y="186637"/>
                  <a:pt x="2358571" y="188033"/>
                </a:cubicBezTo>
                <a:close/>
                <a:moveTo>
                  <a:pt x="2506181" y="2337248"/>
                </a:moveTo>
                <a:cubicBezTo>
                  <a:pt x="2506465" y="2341424"/>
                  <a:pt x="2504842" y="2342932"/>
                  <a:pt x="2503100" y="2342701"/>
                </a:cubicBezTo>
                <a:cubicBezTo>
                  <a:pt x="2501363" y="2342469"/>
                  <a:pt x="2499504" y="2340498"/>
                  <a:pt x="2499315" y="2337714"/>
                </a:cubicBezTo>
                <a:cubicBezTo>
                  <a:pt x="2501602" y="2337559"/>
                  <a:pt x="2503890" y="2337404"/>
                  <a:pt x="2506181" y="2337248"/>
                </a:cubicBezTo>
                <a:close/>
                <a:moveTo>
                  <a:pt x="2362220" y="214839"/>
                </a:moveTo>
                <a:cubicBezTo>
                  <a:pt x="2361714" y="207394"/>
                  <a:pt x="2357037" y="212699"/>
                  <a:pt x="2359038" y="205081"/>
                </a:cubicBezTo>
                <a:cubicBezTo>
                  <a:pt x="2356532" y="205252"/>
                  <a:pt x="2356869" y="210217"/>
                  <a:pt x="2354193" y="207905"/>
                </a:cubicBezTo>
                <a:cubicBezTo>
                  <a:pt x="2356869" y="210217"/>
                  <a:pt x="2357037" y="212699"/>
                  <a:pt x="2362220" y="214839"/>
                </a:cubicBezTo>
                <a:close/>
                <a:moveTo>
                  <a:pt x="2374415" y="209026"/>
                </a:moveTo>
                <a:cubicBezTo>
                  <a:pt x="2374077" y="204060"/>
                  <a:pt x="2369232" y="206883"/>
                  <a:pt x="2373909" y="201580"/>
                </a:cubicBezTo>
                <a:cubicBezTo>
                  <a:pt x="2371571" y="204230"/>
                  <a:pt x="2363713" y="199779"/>
                  <a:pt x="2361040" y="197466"/>
                </a:cubicBezTo>
                <a:cubicBezTo>
                  <a:pt x="2361546" y="204911"/>
                  <a:pt x="2371907" y="209196"/>
                  <a:pt x="2374415" y="209026"/>
                </a:cubicBezTo>
                <a:close/>
                <a:moveTo>
                  <a:pt x="2379323" y="190350"/>
                </a:moveTo>
                <a:lnTo>
                  <a:pt x="2375183" y="190371"/>
                </a:lnTo>
                <a:lnTo>
                  <a:pt x="2375742" y="191482"/>
                </a:lnTo>
                <a:close/>
                <a:moveTo>
                  <a:pt x="2388295" y="228030"/>
                </a:moveTo>
                <a:cubicBezTo>
                  <a:pt x="2390466" y="222894"/>
                  <a:pt x="2380609" y="226058"/>
                  <a:pt x="2380272" y="221093"/>
                </a:cubicBezTo>
                <a:cubicBezTo>
                  <a:pt x="2378102" y="226228"/>
                  <a:pt x="2383453" y="230850"/>
                  <a:pt x="2388295" y="228030"/>
                </a:cubicBezTo>
                <a:close/>
                <a:moveTo>
                  <a:pt x="2403169" y="224525"/>
                </a:moveTo>
                <a:cubicBezTo>
                  <a:pt x="2403001" y="222043"/>
                  <a:pt x="2400325" y="219731"/>
                  <a:pt x="2395479" y="222554"/>
                </a:cubicBezTo>
                <a:cubicBezTo>
                  <a:pt x="2395816" y="227519"/>
                  <a:pt x="2400662" y="224696"/>
                  <a:pt x="2403169" y="224525"/>
                </a:cubicBezTo>
                <a:close/>
                <a:moveTo>
                  <a:pt x="2408011" y="207172"/>
                </a:moveTo>
                <a:cubicBezTo>
                  <a:pt x="2407890" y="205972"/>
                  <a:pt x="2406876" y="204950"/>
                  <a:pt x="2404328" y="204500"/>
                </a:cubicBezTo>
                <a:cubicBezTo>
                  <a:pt x="2404665" y="209465"/>
                  <a:pt x="2401990" y="207153"/>
                  <a:pt x="2404833" y="211945"/>
                </a:cubicBezTo>
                <a:cubicBezTo>
                  <a:pt x="2402327" y="212115"/>
                  <a:pt x="2402327" y="212115"/>
                  <a:pt x="2402327" y="212115"/>
                </a:cubicBezTo>
                <a:cubicBezTo>
                  <a:pt x="2400699" y="215967"/>
                  <a:pt x="2408372" y="210770"/>
                  <a:pt x="2408011" y="207172"/>
                </a:cubicBezTo>
                <a:close/>
                <a:moveTo>
                  <a:pt x="2563081" y="2328932"/>
                </a:moveTo>
                <a:cubicBezTo>
                  <a:pt x="2561236" y="2336762"/>
                  <a:pt x="2558871" y="2336923"/>
                  <a:pt x="2554491" y="2342356"/>
                </a:cubicBezTo>
                <a:cubicBezTo>
                  <a:pt x="2553970" y="2334687"/>
                  <a:pt x="2551952" y="2339960"/>
                  <a:pt x="2552125" y="2342517"/>
                </a:cubicBezTo>
                <a:cubicBezTo>
                  <a:pt x="2551604" y="2334848"/>
                  <a:pt x="2549243" y="2335008"/>
                  <a:pt x="2544512" y="2335330"/>
                </a:cubicBezTo>
                <a:cubicBezTo>
                  <a:pt x="2542320" y="2338047"/>
                  <a:pt x="2542667" y="2343159"/>
                  <a:pt x="2540305" y="2343319"/>
                </a:cubicBezTo>
                <a:cubicBezTo>
                  <a:pt x="2539611" y="2333095"/>
                  <a:pt x="2530673" y="2341406"/>
                  <a:pt x="2527961" y="2336454"/>
                </a:cubicBezTo>
                <a:cubicBezTo>
                  <a:pt x="2535227" y="2338529"/>
                  <a:pt x="2529979" y="2331180"/>
                  <a:pt x="2529632" y="2326068"/>
                </a:cubicBezTo>
                <a:cubicBezTo>
                  <a:pt x="2539958" y="2338208"/>
                  <a:pt x="2551257" y="2329735"/>
                  <a:pt x="2563081" y="2328932"/>
                </a:cubicBezTo>
                <a:close/>
                <a:moveTo>
                  <a:pt x="2422212" y="208273"/>
                </a:moveTo>
                <a:cubicBezTo>
                  <a:pt x="2421874" y="203308"/>
                  <a:pt x="2416860" y="203648"/>
                  <a:pt x="2417197" y="208613"/>
                </a:cubicBezTo>
                <a:cubicBezTo>
                  <a:pt x="2419873" y="210923"/>
                  <a:pt x="2419873" y="210923"/>
                  <a:pt x="2419873" y="210923"/>
                </a:cubicBezTo>
                <a:cubicBezTo>
                  <a:pt x="2419873" y="210923"/>
                  <a:pt x="2419704" y="208443"/>
                  <a:pt x="2422212" y="208273"/>
                </a:cubicBezTo>
                <a:close/>
                <a:moveTo>
                  <a:pt x="2581020" y="2383492"/>
                </a:moveTo>
                <a:cubicBezTo>
                  <a:pt x="2581021" y="2388753"/>
                  <a:pt x="2578603" y="2391386"/>
                  <a:pt x="2576188" y="2391385"/>
                </a:cubicBezTo>
                <a:cubicBezTo>
                  <a:pt x="2573770" y="2388753"/>
                  <a:pt x="2573770" y="2386123"/>
                  <a:pt x="2573771" y="2380862"/>
                </a:cubicBezTo>
                <a:cubicBezTo>
                  <a:pt x="2578603" y="2378232"/>
                  <a:pt x="2578604" y="2383492"/>
                  <a:pt x="2581020" y="2383492"/>
                </a:cubicBezTo>
                <a:close/>
                <a:moveTo>
                  <a:pt x="2585326" y="2334988"/>
                </a:moveTo>
                <a:cubicBezTo>
                  <a:pt x="2578260" y="2338105"/>
                  <a:pt x="2570655" y="2333348"/>
                  <a:pt x="2566362" y="2341550"/>
                </a:cubicBezTo>
                <a:cubicBezTo>
                  <a:pt x="2566184" y="2338925"/>
                  <a:pt x="2563767" y="2339089"/>
                  <a:pt x="2563589" y="2336465"/>
                </a:cubicBezTo>
                <a:cubicBezTo>
                  <a:pt x="2565471" y="2328427"/>
                  <a:pt x="2571012" y="2338597"/>
                  <a:pt x="2572893" y="2330559"/>
                </a:cubicBezTo>
                <a:cubicBezTo>
                  <a:pt x="2575487" y="2333020"/>
                  <a:pt x="2582554" y="2329903"/>
                  <a:pt x="2585326" y="2334988"/>
                </a:cubicBezTo>
                <a:close/>
                <a:moveTo>
                  <a:pt x="2443531" y="188476"/>
                </a:moveTo>
                <a:lnTo>
                  <a:pt x="2425576" y="189112"/>
                </a:lnTo>
                <a:lnTo>
                  <a:pt x="2408662" y="193044"/>
                </a:lnTo>
                <a:lnTo>
                  <a:pt x="2411171" y="194061"/>
                </a:lnTo>
                <a:cubicBezTo>
                  <a:pt x="2411171" y="194061"/>
                  <a:pt x="2408664" y="194231"/>
                  <a:pt x="2408833" y="196714"/>
                </a:cubicBezTo>
                <a:cubicBezTo>
                  <a:pt x="2421369" y="195862"/>
                  <a:pt x="2432889" y="180121"/>
                  <a:pt x="2441590" y="196983"/>
                </a:cubicBezTo>
                <a:cubicBezTo>
                  <a:pt x="2443929" y="194331"/>
                  <a:pt x="2438746" y="192188"/>
                  <a:pt x="2441085" y="189538"/>
                </a:cubicBezTo>
                <a:cubicBezTo>
                  <a:pt x="2441253" y="192018"/>
                  <a:pt x="2443760" y="191848"/>
                  <a:pt x="2443591" y="189367"/>
                </a:cubicBezTo>
                <a:close/>
                <a:moveTo>
                  <a:pt x="2594310" y="2331861"/>
                </a:moveTo>
                <a:cubicBezTo>
                  <a:pt x="2593166" y="2331939"/>
                  <a:pt x="2591540" y="2333398"/>
                  <a:pt x="2590155" y="2334166"/>
                </a:cubicBezTo>
                <a:cubicBezTo>
                  <a:pt x="2588770" y="2334934"/>
                  <a:pt x="2587626" y="2335012"/>
                  <a:pt x="2587443" y="2332328"/>
                </a:cubicBezTo>
                <a:cubicBezTo>
                  <a:pt x="2589549" y="2329489"/>
                  <a:pt x="2591654" y="2326649"/>
                  <a:pt x="2594310" y="2331861"/>
                </a:cubicBezTo>
                <a:close/>
                <a:moveTo>
                  <a:pt x="2606853" y="2330411"/>
                </a:moveTo>
                <a:cubicBezTo>
                  <a:pt x="2605564" y="2330499"/>
                  <a:pt x="2603674" y="2331226"/>
                  <a:pt x="2601744" y="2331357"/>
                </a:cubicBezTo>
                <a:cubicBezTo>
                  <a:pt x="2599813" y="2331488"/>
                  <a:pt x="2597843" y="2331023"/>
                  <a:pt x="2596396" y="2328724"/>
                </a:cubicBezTo>
                <a:cubicBezTo>
                  <a:pt x="2601541" y="2328374"/>
                  <a:pt x="2606366" y="2323253"/>
                  <a:pt x="2606853" y="2330411"/>
                </a:cubicBezTo>
                <a:close/>
                <a:moveTo>
                  <a:pt x="2603095" y="2273842"/>
                </a:moveTo>
                <a:lnTo>
                  <a:pt x="2602924" y="2273865"/>
                </a:lnTo>
                <a:cubicBezTo>
                  <a:pt x="2601587" y="2271774"/>
                  <a:pt x="2600188" y="2268752"/>
                  <a:pt x="2597811" y="2268914"/>
                </a:cubicBezTo>
                <a:close/>
                <a:moveTo>
                  <a:pt x="2466073" y="219123"/>
                </a:moveTo>
                <a:cubicBezTo>
                  <a:pt x="2466337" y="218365"/>
                  <a:pt x="2466252" y="217123"/>
                  <a:pt x="2465499" y="215304"/>
                </a:cubicBezTo>
                <a:lnTo>
                  <a:pt x="2462992" y="215474"/>
                </a:lnTo>
                <a:cubicBezTo>
                  <a:pt x="2461365" y="219326"/>
                  <a:pt x="2465284" y="221398"/>
                  <a:pt x="2466073" y="219123"/>
                </a:cubicBezTo>
                <a:close/>
                <a:moveTo>
                  <a:pt x="2478031" y="214453"/>
                </a:moveTo>
                <a:cubicBezTo>
                  <a:pt x="2477526" y="207008"/>
                  <a:pt x="2472849" y="212313"/>
                  <a:pt x="2467838" y="212654"/>
                </a:cubicBezTo>
                <a:lnTo>
                  <a:pt x="2472719" y="216871"/>
                </a:lnTo>
                <a:lnTo>
                  <a:pt x="2475135" y="216141"/>
                </a:lnTo>
                <a:close/>
                <a:moveTo>
                  <a:pt x="2633147" y="2326902"/>
                </a:moveTo>
                <a:cubicBezTo>
                  <a:pt x="2632447" y="2328073"/>
                  <a:pt x="2617497" y="2330886"/>
                  <a:pt x="2620802" y="2327066"/>
                </a:cubicBezTo>
                <a:cubicBezTo>
                  <a:pt x="2618518" y="2328419"/>
                  <a:pt x="2616827" y="2329733"/>
                  <a:pt x="2615072" y="2330152"/>
                </a:cubicBezTo>
                <a:cubicBezTo>
                  <a:pt x="2613318" y="2330571"/>
                  <a:pt x="2611505" y="2330095"/>
                  <a:pt x="2608978" y="2327869"/>
                </a:cubicBezTo>
                <a:cubicBezTo>
                  <a:pt x="2611019" y="2322937"/>
                  <a:pt x="2613547" y="2325162"/>
                  <a:pt x="2616071" y="2327387"/>
                </a:cubicBezTo>
                <a:cubicBezTo>
                  <a:pt x="2615909" y="2325002"/>
                  <a:pt x="2618274" y="2324841"/>
                  <a:pt x="2618112" y="2322456"/>
                </a:cubicBezTo>
                <a:cubicBezTo>
                  <a:pt x="2620802" y="2327066"/>
                  <a:pt x="2625206" y="2321974"/>
                  <a:pt x="2627894" y="2326584"/>
                </a:cubicBezTo>
                <a:cubicBezTo>
                  <a:pt x="2632031" y="2326303"/>
                  <a:pt x="2633381" y="2326511"/>
                  <a:pt x="2633147" y="2326902"/>
                </a:cubicBezTo>
                <a:close/>
                <a:moveTo>
                  <a:pt x="2504195" y="181177"/>
                </a:moveTo>
                <a:cubicBezTo>
                  <a:pt x="2501797" y="183689"/>
                  <a:pt x="2501797" y="178666"/>
                  <a:pt x="2499399" y="181177"/>
                </a:cubicBezTo>
                <a:lnTo>
                  <a:pt x="2503583" y="178986"/>
                </a:lnTo>
                <a:close/>
                <a:moveTo>
                  <a:pt x="2504195" y="178666"/>
                </a:moveTo>
                <a:lnTo>
                  <a:pt x="2503583" y="178986"/>
                </a:lnTo>
                <a:lnTo>
                  <a:pt x="2503339" y="178107"/>
                </a:lnTo>
                <a:close/>
                <a:moveTo>
                  <a:pt x="2511086" y="213982"/>
                </a:moveTo>
                <a:lnTo>
                  <a:pt x="2505437" y="210100"/>
                </a:lnTo>
                <a:lnTo>
                  <a:pt x="2498743" y="217019"/>
                </a:lnTo>
                <a:lnTo>
                  <a:pt x="2501393" y="216613"/>
                </a:lnTo>
                <a:cubicBezTo>
                  <a:pt x="2502921" y="215719"/>
                  <a:pt x="2504112" y="214009"/>
                  <a:pt x="2504709" y="210899"/>
                </a:cubicBezTo>
                <a:cubicBezTo>
                  <a:pt x="2507093" y="213386"/>
                  <a:pt x="2509474" y="210899"/>
                  <a:pt x="2509474" y="215874"/>
                </a:cubicBezTo>
                <a:close/>
                <a:moveTo>
                  <a:pt x="2524853" y="211768"/>
                </a:moveTo>
                <a:lnTo>
                  <a:pt x="2520477" y="209078"/>
                </a:lnTo>
                <a:lnTo>
                  <a:pt x="2519582" y="214008"/>
                </a:lnTo>
                <a:lnTo>
                  <a:pt x="2520799" y="214008"/>
                </a:lnTo>
                <a:close/>
                <a:moveTo>
                  <a:pt x="2539740" y="163720"/>
                </a:moveTo>
                <a:cubicBezTo>
                  <a:pt x="2539740" y="168504"/>
                  <a:pt x="2539740" y="170895"/>
                  <a:pt x="2537447" y="170895"/>
                </a:cubicBezTo>
                <a:cubicBezTo>
                  <a:pt x="2537447" y="170895"/>
                  <a:pt x="2537447" y="170895"/>
                  <a:pt x="2537447" y="166112"/>
                </a:cubicBezTo>
                <a:cubicBezTo>
                  <a:pt x="2537447" y="166112"/>
                  <a:pt x="2537447" y="166112"/>
                  <a:pt x="2539740" y="163720"/>
                </a:cubicBezTo>
                <a:close/>
                <a:moveTo>
                  <a:pt x="2566408" y="209319"/>
                </a:moveTo>
                <a:lnTo>
                  <a:pt x="2565787" y="208805"/>
                </a:lnTo>
                <a:cubicBezTo>
                  <a:pt x="2561921" y="207509"/>
                  <a:pt x="2558160" y="207764"/>
                  <a:pt x="2558413" y="211487"/>
                </a:cubicBezTo>
                <a:lnTo>
                  <a:pt x="2558627" y="211966"/>
                </a:lnTo>
                <a:close/>
                <a:moveTo>
                  <a:pt x="2595496" y="198046"/>
                </a:moveTo>
                <a:lnTo>
                  <a:pt x="2585144" y="197206"/>
                </a:lnTo>
                <a:lnTo>
                  <a:pt x="2589717" y="200668"/>
                </a:lnTo>
                <a:close/>
                <a:moveTo>
                  <a:pt x="2608042" y="200637"/>
                </a:moveTo>
                <a:lnTo>
                  <a:pt x="2603665" y="199729"/>
                </a:lnTo>
                <a:lnTo>
                  <a:pt x="2605519" y="201664"/>
                </a:lnTo>
                <a:close/>
                <a:moveTo>
                  <a:pt x="2628674" y="163634"/>
                </a:moveTo>
                <a:cubicBezTo>
                  <a:pt x="2627482" y="167366"/>
                  <a:pt x="2626886" y="166744"/>
                  <a:pt x="2626886" y="165500"/>
                </a:cubicBezTo>
                <a:lnTo>
                  <a:pt x="2627288" y="163821"/>
                </a:lnTo>
                <a:close/>
                <a:moveTo>
                  <a:pt x="2632646" y="199013"/>
                </a:moveTo>
                <a:lnTo>
                  <a:pt x="2622744" y="194652"/>
                </a:lnTo>
                <a:cubicBezTo>
                  <a:pt x="2625251" y="194482"/>
                  <a:pt x="2623250" y="202098"/>
                  <a:pt x="2622912" y="197133"/>
                </a:cubicBezTo>
                <a:lnTo>
                  <a:pt x="2621928" y="200877"/>
                </a:lnTo>
                <a:lnTo>
                  <a:pt x="2626023" y="203279"/>
                </a:lnTo>
                <a:lnTo>
                  <a:pt x="2626860" y="203039"/>
                </a:lnTo>
                <a:close/>
                <a:moveTo>
                  <a:pt x="2631055" y="171097"/>
                </a:moveTo>
                <a:cubicBezTo>
                  <a:pt x="2628674" y="166122"/>
                  <a:pt x="2631055" y="166122"/>
                  <a:pt x="2628674" y="163634"/>
                </a:cubicBezTo>
                <a:cubicBezTo>
                  <a:pt x="2628078" y="163012"/>
                  <a:pt x="2627631" y="163168"/>
                  <a:pt x="2627333" y="163634"/>
                </a:cubicBezTo>
                <a:lnTo>
                  <a:pt x="2627288" y="163821"/>
                </a:lnTo>
                <a:lnTo>
                  <a:pt x="2619435" y="164878"/>
                </a:lnTo>
                <a:cubicBezTo>
                  <a:pt x="2616752" y="166744"/>
                  <a:pt x="2615560" y="169853"/>
                  <a:pt x="2619137" y="173585"/>
                </a:cubicBezTo>
                <a:cubicBezTo>
                  <a:pt x="2621521" y="166122"/>
                  <a:pt x="2623905" y="171097"/>
                  <a:pt x="2631055" y="171097"/>
                </a:cubicBezTo>
                <a:close/>
                <a:moveTo>
                  <a:pt x="2782048" y="2320906"/>
                </a:moveTo>
                <a:cubicBezTo>
                  <a:pt x="2776825" y="2311673"/>
                  <a:pt x="2763743" y="2322149"/>
                  <a:pt x="2758843" y="2317689"/>
                </a:cubicBezTo>
                <a:cubicBezTo>
                  <a:pt x="2761131" y="2317533"/>
                  <a:pt x="2760969" y="2315148"/>
                  <a:pt x="2760807" y="2312761"/>
                </a:cubicBezTo>
                <a:cubicBezTo>
                  <a:pt x="2770123" y="2314526"/>
                  <a:pt x="2781238" y="2308977"/>
                  <a:pt x="2782048" y="2320906"/>
                </a:cubicBezTo>
                <a:close/>
                <a:moveTo>
                  <a:pt x="2782202" y="2299210"/>
                </a:moveTo>
                <a:lnTo>
                  <a:pt x="2782004" y="2299803"/>
                </a:lnTo>
                <a:lnTo>
                  <a:pt x="2781403" y="2299703"/>
                </a:lnTo>
                <a:close/>
                <a:moveTo>
                  <a:pt x="2788424" y="2321242"/>
                </a:moveTo>
                <a:lnTo>
                  <a:pt x="2784792" y="2321950"/>
                </a:lnTo>
                <a:cubicBezTo>
                  <a:pt x="2784730" y="2320707"/>
                  <a:pt x="2785265" y="2320057"/>
                  <a:pt x="2786115" y="2320014"/>
                </a:cubicBezTo>
                <a:close/>
                <a:moveTo>
                  <a:pt x="2789339" y="2321064"/>
                </a:moveTo>
                <a:lnTo>
                  <a:pt x="2789324" y="2321721"/>
                </a:lnTo>
                <a:lnTo>
                  <a:pt x="2788424" y="2321242"/>
                </a:lnTo>
                <a:close/>
                <a:moveTo>
                  <a:pt x="2794369" y="2286597"/>
                </a:moveTo>
                <a:cubicBezTo>
                  <a:pt x="2792103" y="2286711"/>
                  <a:pt x="2792103" y="2286711"/>
                  <a:pt x="2789837" y="2286825"/>
                </a:cubicBezTo>
                <a:cubicBezTo>
                  <a:pt x="2787696" y="2289422"/>
                  <a:pt x="2787696" y="2289422"/>
                  <a:pt x="2785556" y="2292021"/>
                </a:cubicBezTo>
                <a:cubicBezTo>
                  <a:pt x="2787821" y="2291907"/>
                  <a:pt x="2790213" y="2294278"/>
                  <a:pt x="2792479" y="2294164"/>
                </a:cubicBezTo>
                <a:cubicBezTo>
                  <a:pt x="2792353" y="2291679"/>
                  <a:pt x="2792228" y="2289193"/>
                  <a:pt x="2794369" y="2286597"/>
                </a:cubicBezTo>
                <a:close/>
                <a:moveTo>
                  <a:pt x="2799777" y="2303759"/>
                </a:moveTo>
                <a:cubicBezTo>
                  <a:pt x="2795370" y="2306471"/>
                  <a:pt x="2795496" y="2308956"/>
                  <a:pt x="2793355" y="2311555"/>
                </a:cubicBezTo>
                <a:cubicBezTo>
                  <a:pt x="2795496" y="2308956"/>
                  <a:pt x="2795747" y="2313926"/>
                  <a:pt x="2798012" y="2313812"/>
                </a:cubicBezTo>
                <a:cubicBezTo>
                  <a:pt x="2795370" y="2306471"/>
                  <a:pt x="2800153" y="2311212"/>
                  <a:pt x="2799777" y="2303759"/>
                </a:cubicBezTo>
                <a:close/>
                <a:moveTo>
                  <a:pt x="2803888" y="2317223"/>
                </a:moveTo>
                <a:lnTo>
                  <a:pt x="2800654" y="2321150"/>
                </a:lnTo>
                <a:lnTo>
                  <a:pt x="2802028" y="2319980"/>
                </a:lnTo>
                <a:close/>
                <a:moveTo>
                  <a:pt x="2663057" y="194446"/>
                </a:moveTo>
                <a:lnTo>
                  <a:pt x="2662979" y="194423"/>
                </a:lnTo>
                <a:lnTo>
                  <a:pt x="2663019" y="194408"/>
                </a:lnTo>
                <a:close/>
                <a:moveTo>
                  <a:pt x="2664433" y="163634"/>
                </a:moveTo>
                <a:cubicBezTo>
                  <a:pt x="2657280" y="158659"/>
                  <a:pt x="2650130" y="166122"/>
                  <a:pt x="2642976" y="168609"/>
                </a:cubicBezTo>
                <a:cubicBezTo>
                  <a:pt x="2647746" y="176072"/>
                  <a:pt x="2659664" y="171097"/>
                  <a:pt x="2664433" y="163634"/>
                </a:cubicBezTo>
                <a:close/>
                <a:moveTo>
                  <a:pt x="2672341" y="177292"/>
                </a:moveTo>
                <a:lnTo>
                  <a:pt x="2666517" y="175450"/>
                </a:lnTo>
                <a:lnTo>
                  <a:pt x="2661658" y="178831"/>
                </a:lnTo>
                <a:lnTo>
                  <a:pt x="2664091" y="180013"/>
                </a:lnTo>
                <a:close/>
                <a:moveTo>
                  <a:pt x="2821679" y="2287709"/>
                </a:moveTo>
                <a:cubicBezTo>
                  <a:pt x="2817025" y="2285455"/>
                  <a:pt x="2812743" y="2290651"/>
                  <a:pt x="2815260" y="2295507"/>
                </a:cubicBezTo>
                <a:cubicBezTo>
                  <a:pt x="2815010" y="2290537"/>
                  <a:pt x="2824195" y="2292565"/>
                  <a:pt x="2821679" y="2287709"/>
                </a:cubicBezTo>
                <a:close/>
                <a:moveTo>
                  <a:pt x="2678735" y="156171"/>
                </a:moveTo>
                <a:cubicBezTo>
                  <a:pt x="2678735" y="153684"/>
                  <a:pt x="2673966" y="153684"/>
                  <a:pt x="2673966" y="158659"/>
                </a:cubicBezTo>
                <a:cubicBezTo>
                  <a:pt x="2676351" y="161147"/>
                  <a:pt x="2678735" y="158659"/>
                  <a:pt x="2678735" y="156171"/>
                </a:cubicBezTo>
                <a:close/>
                <a:moveTo>
                  <a:pt x="2690657" y="176072"/>
                </a:moveTo>
                <a:lnTo>
                  <a:pt x="2690318" y="175889"/>
                </a:lnTo>
                <a:lnTo>
                  <a:pt x="2690529" y="176206"/>
                </a:lnTo>
                <a:close/>
                <a:moveTo>
                  <a:pt x="2835400" y="2289509"/>
                </a:moveTo>
                <a:cubicBezTo>
                  <a:pt x="2833134" y="2289623"/>
                  <a:pt x="2828476" y="2287366"/>
                  <a:pt x="2828727" y="2292337"/>
                </a:cubicBezTo>
                <a:cubicBezTo>
                  <a:pt x="2833384" y="2294593"/>
                  <a:pt x="2835525" y="2291994"/>
                  <a:pt x="2835400" y="2289509"/>
                </a:cubicBezTo>
                <a:close/>
                <a:moveTo>
                  <a:pt x="2841670" y="2306200"/>
                </a:moveTo>
                <a:cubicBezTo>
                  <a:pt x="2841594" y="2302584"/>
                  <a:pt x="2834139" y="2298290"/>
                  <a:pt x="2836026" y="2301932"/>
                </a:cubicBezTo>
                <a:cubicBezTo>
                  <a:pt x="2836026" y="2301932"/>
                  <a:pt x="2836026" y="2301932"/>
                  <a:pt x="2838292" y="2301818"/>
                </a:cubicBezTo>
                <a:cubicBezTo>
                  <a:pt x="2837284" y="2304359"/>
                  <a:pt x="2837315" y="2304979"/>
                  <a:pt x="2837630" y="2305586"/>
                </a:cubicBezTo>
                <a:lnTo>
                  <a:pt x="2837814" y="2306241"/>
                </a:lnTo>
                <a:lnTo>
                  <a:pt x="2841498" y="2306375"/>
                </a:lnTo>
                <a:close/>
                <a:moveTo>
                  <a:pt x="2708107" y="186250"/>
                </a:moveTo>
                <a:cubicBezTo>
                  <a:pt x="2708410" y="188474"/>
                  <a:pt x="2708410" y="189745"/>
                  <a:pt x="2707200" y="188474"/>
                </a:cubicBezTo>
                <a:cubicBezTo>
                  <a:pt x="2707200" y="188474"/>
                  <a:pt x="2707200" y="188474"/>
                  <a:pt x="2707200" y="183392"/>
                </a:cubicBezTo>
                <a:cubicBezTo>
                  <a:pt x="2704783" y="180850"/>
                  <a:pt x="2702366" y="183392"/>
                  <a:pt x="2702367" y="180851"/>
                </a:cubicBezTo>
                <a:cubicBezTo>
                  <a:pt x="2702367" y="178310"/>
                  <a:pt x="2702520" y="177199"/>
                  <a:pt x="2702784" y="176881"/>
                </a:cubicBezTo>
                <a:cubicBezTo>
                  <a:pt x="2703575" y="175928"/>
                  <a:pt x="2705389" y="182121"/>
                  <a:pt x="2707200" y="178310"/>
                </a:cubicBezTo>
                <a:cubicBezTo>
                  <a:pt x="2707200" y="180851"/>
                  <a:pt x="2707805" y="184027"/>
                  <a:pt x="2708107" y="186250"/>
                </a:cubicBezTo>
                <a:close/>
                <a:moveTo>
                  <a:pt x="2854275" y="2303501"/>
                </a:moveTo>
                <a:cubicBezTo>
                  <a:pt x="2852009" y="2303616"/>
                  <a:pt x="2851884" y="2301133"/>
                  <a:pt x="2851884" y="2301133"/>
                </a:cubicBezTo>
                <a:cubicBezTo>
                  <a:pt x="2851884" y="2301133"/>
                  <a:pt x="2851884" y="2301133"/>
                  <a:pt x="2849743" y="2303730"/>
                </a:cubicBezTo>
                <a:lnTo>
                  <a:pt x="2851796" y="2306752"/>
                </a:lnTo>
                <a:lnTo>
                  <a:pt x="2852503" y="2306778"/>
                </a:lnTo>
                <a:close/>
                <a:moveTo>
                  <a:pt x="2725007" y="172682"/>
                </a:moveTo>
                <a:lnTo>
                  <a:pt x="2724031" y="168609"/>
                </a:lnTo>
                <a:lnTo>
                  <a:pt x="2722931" y="169922"/>
                </a:lnTo>
                <a:lnTo>
                  <a:pt x="2724693" y="172063"/>
                </a:lnTo>
                <a:close/>
                <a:moveTo>
                  <a:pt x="2731878" y="175302"/>
                </a:moveTo>
                <a:lnTo>
                  <a:pt x="2731187" y="175714"/>
                </a:lnTo>
                <a:lnTo>
                  <a:pt x="2731832" y="175551"/>
                </a:lnTo>
                <a:close/>
                <a:moveTo>
                  <a:pt x="2892378" y="2287765"/>
                </a:moveTo>
                <a:lnTo>
                  <a:pt x="2891157" y="2289825"/>
                </a:lnTo>
                <a:lnTo>
                  <a:pt x="2892332" y="2289752"/>
                </a:lnTo>
                <a:close/>
                <a:moveTo>
                  <a:pt x="2901668" y="2294149"/>
                </a:moveTo>
                <a:lnTo>
                  <a:pt x="2898273" y="2294699"/>
                </a:lnTo>
                <a:lnTo>
                  <a:pt x="2900986" y="2295232"/>
                </a:lnTo>
                <a:close/>
                <a:moveTo>
                  <a:pt x="2759789" y="188510"/>
                </a:moveTo>
                <a:cubicBezTo>
                  <a:pt x="2752636" y="195973"/>
                  <a:pt x="2740718" y="188510"/>
                  <a:pt x="2738334" y="195974"/>
                </a:cubicBezTo>
                <a:cubicBezTo>
                  <a:pt x="2743103" y="200948"/>
                  <a:pt x="2757405" y="200948"/>
                  <a:pt x="2759789" y="188510"/>
                </a:cubicBezTo>
                <a:close/>
                <a:moveTo>
                  <a:pt x="2903615" y="2291053"/>
                </a:moveTo>
                <a:lnTo>
                  <a:pt x="2900667" y="2289624"/>
                </a:lnTo>
                <a:lnTo>
                  <a:pt x="2900596" y="2289855"/>
                </a:lnTo>
                <a:lnTo>
                  <a:pt x="2902169" y="2293352"/>
                </a:lnTo>
                <a:close/>
                <a:moveTo>
                  <a:pt x="2774092" y="171097"/>
                </a:moveTo>
                <a:cubicBezTo>
                  <a:pt x="2771711" y="168609"/>
                  <a:pt x="2766942" y="163634"/>
                  <a:pt x="2766942" y="173584"/>
                </a:cubicBezTo>
                <a:lnTo>
                  <a:pt x="2767201" y="173620"/>
                </a:lnTo>
                <a:lnTo>
                  <a:pt x="2768109" y="172750"/>
                </a:lnTo>
                <a:lnTo>
                  <a:pt x="2771243" y="174183"/>
                </a:lnTo>
                <a:lnTo>
                  <a:pt x="2771411" y="174206"/>
                </a:lnTo>
                <a:cubicBezTo>
                  <a:pt x="2772901" y="174206"/>
                  <a:pt x="2774092" y="173585"/>
                  <a:pt x="2774092" y="171097"/>
                </a:cubicBezTo>
                <a:close/>
                <a:moveTo>
                  <a:pt x="2781245" y="171097"/>
                </a:moveTo>
                <a:lnTo>
                  <a:pt x="2776476" y="171097"/>
                </a:lnTo>
                <a:lnTo>
                  <a:pt x="2780376" y="174352"/>
                </a:lnTo>
                <a:lnTo>
                  <a:pt x="2781452" y="174435"/>
                </a:lnTo>
                <a:close/>
                <a:moveTo>
                  <a:pt x="2946307" y="2357669"/>
                </a:moveTo>
                <a:cubicBezTo>
                  <a:pt x="2946172" y="2359907"/>
                  <a:pt x="2945814" y="2363115"/>
                  <a:pt x="2945986" y="2365650"/>
                </a:cubicBezTo>
                <a:cubicBezTo>
                  <a:pt x="2944013" y="2361964"/>
                  <a:pt x="2942716" y="2368260"/>
                  <a:pt x="2941902" y="2367359"/>
                </a:cubicBezTo>
                <a:cubicBezTo>
                  <a:pt x="2941631" y="2367059"/>
                  <a:pt x="2941411" y="2365961"/>
                  <a:pt x="2941238" y="2363426"/>
                </a:cubicBezTo>
                <a:cubicBezTo>
                  <a:pt x="2941066" y="2360890"/>
                  <a:pt x="2943526" y="2363271"/>
                  <a:pt x="2945642" y="2360580"/>
                </a:cubicBezTo>
                <a:cubicBezTo>
                  <a:pt x="2945297" y="2355509"/>
                  <a:pt x="2945297" y="2355509"/>
                  <a:pt x="2945297" y="2355509"/>
                </a:cubicBezTo>
                <a:cubicBezTo>
                  <a:pt x="2946357" y="2354163"/>
                  <a:pt x="2946443" y="2355432"/>
                  <a:pt x="2946307" y="2357669"/>
                </a:cubicBezTo>
                <a:close/>
                <a:moveTo>
                  <a:pt x="2945873" y="2330153"/>
                </a:moveTo>
                <a:cubicBezTo>
                  <a:pt x="2946521" y="2339697"/>
                  <a:pt x="2946521" y="2339697"/>
                  <a:pt x="2946521" y="2339697"/>
                </a:cubicBezTo>
                <a:cubicBezTo>
                  <a:pt x="2944234" y="2339852"/>
                  <a:pt x="2943910" y="2335081"/>
                  <a:pt x="2943748" y="2332695"/>
                </a:cubicBezTo>
                <a:cubicBezTo>
                  <a:pt x="2946035" y="2332539"/>
                  <a:pt x="2946035" y="2332539"/>
                  <a:pt x="2945873" y="2330153"/>
                </a:cubicBezTo>
                <a:close/>
                <a:moveTo>
                  <a:pt x="2947516" y="2320454"/>
                </a:moveTo>
                <a:cubicBezTo>
                  <a:pt x="2947678" y="2322839"/>
                  <a:pt x="2947678" y="2322839"/>
                  <a:pt x="2948002" y="2327612"/>
                </a:cubicBezTo>
                <a:cubicBezTo>
                  <a:pt x="2943586" y="2330309"/>
                  <a:pt x="2943100" y="2323151"/>
                  <a:pt x="2947516" y="2320454"/>
                </a:cubicBezTo>
                <a:close/>
                <a:moveTo>
                  <a:pt x="2965719" y="2266397"/>
                </a:moveTo>
                <a:lnTo>
                  <a:pt x="2965609" y="2266372"/>
                </a:lnTo>
                <a:lnTo>
                  <a:pt x="2965580" y="2266407"/>
                </a:lnTo>
                <a:close/>
                <a:moveTo>
                  <a:pt x="2824157" y="161147"/>
                </a:moveTo>
                <a:cubicBezTo>
                  <a:pt x="2821772" y="158659"/>
                  <a:pt x="2817003" y="158659"/>
                  <a:pt x="2817003" y="163634"/>
                </a:cubicBezTo>
                <a:cubicBezTo>
                  <a:pt x="2819388" y="161147"/>
                  <a:pt x="2821772" y="166122"/>
                  <a:pt x="2821772" y="166122"/>
                </a:cubicBezTo>
                <a:cubicBezTo>
                  <a:pt x="2821772" y="163634"/>
                  <a:pt x="2821772" y="163634"/>
                  <a:pt x="2824157" y="161147"/>
                </a:cubicBezTo>
                <a:close/>
                <a:moveTo>
                  <a:pt x="2971612" y="2274267"/>
                </a:moveTo>
                <a:lnTo>
                  <a:pt x="2962569" y="2270009"/>
                </a:lnTo>
                <a:lnTo>
                  <a:pt x="2956771" y="2276946"/>
                </a:lnTo>
                <a:cubicBezTo>
                  <a:pt x="2954392" y="2277108"/>
                  <a:pt x="2947087" y="2275110"/>
                  <a:pt x="2942333" y="2275433"/>
                </a:cubicBezTo>
                <a:cubicBezTo>
                  <a:pt x="2936470" y="2277078"/>
                  <a:pt x="2932265" y="2276740"/>
                  <a:pt x="2928039" y="2276093"/>
                </a:cubicBezTo>
                <a:lnTo>
                  <a:pt x="2919845" y="2275409"/>
                </a:lnTo>
                <a:lnTo>
                  <a:pt x="2914804" y="2276705"/>
                </a:lnTo>
                <a:lnTo>
                  <a:pt x="2915955" y="2278471"/>
                </a:lnTo>
                <a:cubicBezTo>
                  <a:pt x="2916890" y="2279031"/>
                  <a:pt x="2917527" y="2279611"/>
                  <a:pt x="2916506" y="2282174"/>
                </a:cubicBezTo>
                <a:lnTo>
                  <a:pt x="2911449" y="2277568"/>
                </a:lnTo>
                <a:lnTo>
                  <a:pt x="2900744" y="2280320"/>
                </a:lnTo>
                <a:lnTo>
                  <a:pt x="2899857" y="2283305"/>
                </a:lnTo>
                <a:lnTo>
                  <a:pt x="2897052" y="2281269"/>
                </a:lnTo>
                <a:lnTo>
                  <a:pt x="2896320" y="2281458"/>
                </a:lnTo>
                <a:lnTo>
                  <a:pt x="2900537" y="2285188"/>
                </a:lnTo>
                <a:lnTo>
                  <a:pt x="2902470" y="2283769"/>
                </a:lnTo>
                <a:lnTo>
                  <a:pt x="2901713" y="2286228"/>
                </a:lnTo>
                <a:lnTo>
                  <a:pt x="2902522" y="2286943"/>
                </a:lnTo>
                <a:cubicBezTo>
                  <a:pt x="2910562" y="2288055"/>
                  <a:pt x="2922906" y="2279493"/>
                  <a:pt x="2928662" y="2292279"/>
                </a:cubicBezTo>
                <a:cubicBezTo>
                  <a:pt x="2935210" y="2286969"/>
                  <a:pt x="2935210" y="2286969"/>
                  <a:pt x="2939488" y="2281770"/>
                </a:cubicBezTo>
                <a:cubicBezTo>
                  <a:pt x="2939739" y="2286741"/>
                  <a:pt x="2939989" y="2291709"/>
                  <a:pt x="2942255" y="2291594"/>
                </a:cubicBezTo>
                <a:cubicBezTo>
                  <a:pt x="2948426" y="2278831"/>
                  <a:pt x="2965036" y="2292938"/>
                  <a:pt x="2966550" y="2277917"/>
                </a:cubicBezTo>
                <a:lnTo>
                  <a:pt x="2970478" y="2280429"/>
                </a:lnTo>
                <a:close/>
                <a:moveTo>
                  <a:pt x="2838459" y="163634"/>
                </a:moveTo>
                <a:cubicBezTo>
                  <a:pt x="2838459" y="163634"/>
                  <a:pt x="2838459" y="163634"/>
                  <a:pt x="2836075" y="163634"/>
                </a:cubicBezTo>
                <a:cubicBezTo>
                  <a:pt x="2838459" y="161147"/>
                  <a:pt x="2836075" y="161147"/>
                  <a:pt x="2836075" y="156171"/>
                </a:cubicBezTo>
                <a:cubicBezTo>
                  <a:pt x="2826540" y="158659"/>
                  <a:pt x="2840843" y="171097"/>
                  <a:pt x="2838459" y="163634"/>
                </a:cubicBezTo>
                <a:close/>
                <a:moveTo>
                  <a:pt x="2982413" y="2265258"/>
                </a:moveTo>
                <a:lnTo>
                  <a:pt x="2982261" y="2265241"/>
                </a:lnTo>
                <a:lnTo>
                  <a:pt x="2982190" y="2265273"/>
                </a:lnTo>
                <a:close/>
                <a:moveTo>
                  <a:pt x="2843228" y="173585"/>
                </a:moveTo>
                <a:cubicBezTo>
                  <a:pt x="2840843" y="173585"/>
                  <a:pt x="2838459" y="173584"/>
                  <a:pt x="2838459" y="178560"/>
                </a:cubicBezTo>
                <a:cubicBezTo>
                  <a:pt x="2840843" y="178560"/>
                  <a:pt x="2843228" y="178560"/>
                  <a:pt x="2843228" y="173585"/>
                </a:cubicBezTo>
                <a:close/>
                <a:moveTo>
                  <a:pt x="2849967" y="209958"/>
                </a:moveTo>
                <a:lnTo>
                  <a:pt x="2846173" y="209386"/>
                </a:lnTo>
                <a:lnTo>
                  <a:pt x="2845663" y="210352"/>
                </a:lnTo>
                <a:lnTo>
                  <a:pt x="2845663" y="209309"/>
                </a:lnTo>
                <a:lnTo>
                  <a:pt x="2841970" y="208753"/>
                </a:lnTo>
                <a:lnTo>
                  <a:pt x="2840620" y="210352"/>
                </a:lnTo>
                <a:lnTo>
                  <a:pt x="2840898" y="208591"/>
                </a:lnTo>
                <a:lnTo>
                  <a:pt x="2837453" y="208072"/>
                </a:lnTo>
                <a:lnTo>
                  <a:pt x="2837365" y="208075"/>
                </a:lnTo>
                <a:lnTo>
                  <a:pt x="2838459" y="210899"/>
                </a:lnTo>
                <a:cubicBezTo>
                  <a:pt x="2837267" y="213387"/>
                  <a:pt x="2835479" y="212765"/>
                  <a:pt x="2833990" y="212765"/>
                </a:cubicBezTo>
                <a:lnTo>
                  <a:pt x="2831449" y="218070"/>
                </a:lnTo>
                <a:lnTo>
                  <a:pt x="2833217" y="216698"/>
                </a:lnTo>
                <a:cubicBezTo>
                  <a:pt x="2836016" y="213444"/>
                  <a:pt x="2838009" y="210230"/>
                  <a:pt x="2839397" y="216387"/>
                </a:cubicBezTo>
                <a:cubicBezTo>
                  <a:pt x="2841547" y="216278"/>
                  <a:pt x="2843697" y="216170"/>
                  <a:pt x="2843572" y="213686"/>
                </a:cubicBezTo>
                <a:lnTo>
                  <a:pt x="2845836" y="215255"/>
                </a:lnTo>
                <a:lnTo>
                  <a:pt x="2848890" y="211832"/>
                </a:lnTo>
                <a:close/>
                <a:moveTo>
                  <a:pt x="2859915" y="173585"/>
                </a:moveTo>
                <a:cubicBezTo>
                  <a:pt x="2857530" y="178560"/>
                  <a:pt x="2850381" y="173585"/>
                  <a:pt x="2850381" y="181047"/>
                </a:cubicBezTo>
                <a:cubicBezTo>
                  <a:pt x="2855146" y="181048"/>
                  <a:pt x="2862299" y="176072"/>
                  <a:pt x="2859915" y="173585"/>
                </a:cubicBezTo>
                <a:close/>
                <a:moveTo>
                  <a:pt x="2862299" y="190998"/>
                </a:moveTo>
                <a:cubicBezTo>
                  <a:pt x="2857530" y="193486"/>
                  <a:pt x="2859915" y="186023"/>
                  <a:pt x="2857530" y="188510"/>
                </a:cubicBezTo>
                <a:cubicBezTo>
                  <a:pt x="2852168" y="199705"/>
                  <a:pt x="2842780" y="196906"/>
                  <a:pt x="2834400" y="200055"/>
                </a:cubicBezTo>
                <a:lnTo>
                  <a:pt x="2832331" y="201599"/>
                </a:lnTo>
                <a:lnTo>
                  <a:pt x="2839455" y="200662"/>
                </a:lnTo>
                <a:lnTo>
                  <a:pt x="2853372" y="204036"/>
                </a:lnTo>
                <a:lnTo>
                  <a:pt x="2855146" y="200948"/>
                </a:lnTo>
                <a:cubicBezTo>
                  <a:pt x="2857530" y="200948"/>
                  <a:pt x="2857530" y="200948"/>
                  <a:pt x="2859915" y="200948"/>
                </a:cubicBezTo>
                <a:cubicBezTo>
                  <a:pt x="2859915" y="198461"/>
                  <a:pt x="2859915" y="195974"/>
                  <a:pt x="2862299" y="190998"/>
                </a:cubicBezTo>
                <a:close/>
                <a:moveTo>
                  <a:pt x="2871836" y="188510"/>
                </a:moveTo>
                <a:cubicBezTo>
                  <a:pt x="2864684" y="188510"/>
                  <a:pt x="2867068" y="193486"/>
                  <a:pt x="2867068" y="195973"/>
                </a:cubicBezTo>
                <a:cubicBezTo>
                  <a:pt x="2867068" y="195973"/>
                  <a:pt x="2869452" y="198461"/>
                  <a:pt x="2869452" y="198461"/>
                </a:cubicBezTo>
                <a:cubicBezTo>
                  <a:pt x="2871837" y="198461"/>
                  <a:pt x="2864683" y="193486"/>
                  <a:pt x="2869452" y="190998"/>
                </a:cubicBezTo>
                <a:cubicBezTo>
                  <a:pt x="2869452" y="190998"/>
                  <a:pt x="2869452" y="190998"/>
                  <a:pt x="2871837" y="190998"/>
                </a:cubicBezTo>
                <a:cubicBezTo>
                  <a:pt x="2871837" y="190998"/>
                  <a:pt x="2871837" y="190998"/>
                  <a:pt x="2871836" y="188510"/>
                </a:cubicBezTo>
                <a:close/>
                <a:moveTo>
                  <a:pt x="2874217" y="146221"/>
                </a:moveTo>
                <a:cubicBezTo>
                  <a:pt x="2874218" y="148708"/>
                  <a:pt x="2867068" y="156171"/>
                  <a:pt x="2864683" y="153684"/>
                </a:cubicBezTo>
                <a:cubicBezTo>
                  <a:pt x="2867068" y="156171"/>
                  <a:pt x="2862299" y="156171"/>
                  <a:pt x="2862299" y="158658"/>
                </a:cubicBezTo>
                <a:cubicBezTo>
                  <a:pt x="2867068" y="161147"/>
                  <a:pt x="2874217" y="156171"/>
                  <a:pt x="2874217" y="146221"/>
                </a:cubicBezTo>
                <a:close/>
                <a:moveTo>
                  <a:pt x="2883755" y="158659"/>
                </a:moveTo>
                <a:cubicBezTo>
                  <a:pt x="2881371" y="158659"/>
                  <a:pt x="2881370" y="153684"/>
                  <a:pt x="2878986" y="153684"/>
                </a:cubicBezTo>
                <a:cubicBezTo>
                  <a:pt x="2881371" y="161147"/>
                  <a:pt x="2876602" y="158659"/>
                  <a:pt x="2876602" y="163634"/>
                </a:cubicBezTo>
                <a:cubicBezTo>
                  <a:pt x="2878986" y="163634"/>
                  <a:pt x="2881371" y="161147"/>
                  <a:pt x="2883755" y="158659"/>
                </a:cubicBezTo>
                <a:close/>
                <a:moveTo>
                  <a:pt x="2888523" y="176072"/>
                </a:moveTo>
                <a:cubicBezTo>
                  <a:pt x="2886140" y="176072"/>
                  <a:pt x="2886139" y="173585"/>
                  <a:pt x="2883754" y="176072"/>
                </a:cubicBezTo>
                <a:cubicBezTo>
                  <a:pt x="2883754" y="176072"/>
                  <a:pt x="2881371" y="178560"/>
                  <a:pt x="2881371" y="183535"/>
                </a:cubicBezTo>
                <a:cubicBezTo>
                  <a:pt x="2883755" y="181047"/>
                  <a:pt x="2883755" y="181047"/>
                  <a:pt x="2886139" y="181047"/>
                </a:cubicBezTo>
                <a:cubicBezTo>
                  <a:pt x="2886139" y="181047"/>
                  <a:pt x="2888523" y="178560"/>
                  <a:pt x="2888523" y="176072"/>
                </a:cubicBezTo>
                <a:close/>
                <a:moveTo>
                  <a:pt x="2886028" y="136219"/>
                </a:moveTo>
                <a:cubicBezTo>
                  <a:pt x="2886028" y="138610"/>
                  <a:pt x="2883735" y="138610"/>
                  <a:pt x="2883735" y="138610"/>
                </a:cubicBezTo>
                <a:cubicBezTo>
                  <a:pt x="2883735" y="138610"/>
                  <a:pt x="2883735" y="141001"/>
                  <a:pt x="2883735" y="141001"/>
                </a:cubicBezTo>
                <a:cubicBezTo>
                  <a:pt x="2879145" y="138610"/>
                  <a:pt x="2881442" y="145784"/>
                  <a:pt x="2879145" y="143393"/>
                </a:cubicBezTo>
                <a:cubicBezTo>
                  <a:pt x="2879145" y="141001"/>
                  <a:pt x="2879145" y="138610"/>
                  <a:pt x="2879145" y="136219"/>
                </a:cubicBezTo>
                <a:cubicBezTo>
                  <a:pt x="2881442" y="133828"/>
                  <a:pt x="2881442" y="138610"/>
                  <a:pt x="2886028" y="136219"/>
                </a:cubicBezTo>
                <a:close/>
                <a:moveTo>
                  <a:pt x="2914694" y="153642"/>
                </a:moveTo>
                <a:cubicBezTo>
                  <a:pt x="2914694" y="158767"/>
                  <a:pt x="2909648" y="156204"/>
                  <a:pt x="2909648" y="161329"/>
                </a:cubicBezTo>
                <a:cubicBezTo>
                  <a:pt x="2909648" y="153642"/>
                  <a:pt x="2907125" y="151079"/>
                  <a:pt x="2902079" y="148517"/>
                </a:cubicBezTo>
                <a:cubicBezTo>
                  <a:pt x="2904602" y="143393"/>
                  <a:pt x="2909648" y="153642"/>
                  <a:pt x="2912170" y="145955"/>
                </a:cubicBezTo>
                <a:cubicBezTo>
                  <a:pt x="2914694" y="148517"/>
                  <a:pt x="2909648" y="153642"/>
                  <a:pt x="2914694" y="153642"/>
                </a:cubicBezTo>
                <a:close/>
                <a:moveTo>
                  <a:pt x="2941568" y="164232"/>
                </a:moveTo>
                <a:cubicBezTo>
                  <a:pt x="2942170" y="176174"/>
                  <a:pt x="2931590" y="171918"/>
                  <a:pt x="2923437" y="174724"/>
                </a:cubicBezTo>
                <a:cubicBezTo>
                  <a:pt x="2923317" y="172335"/>
                  <a:pt x="2923196" y="169947"/>
                  <a:pt x="2921129" y="170051"/>
                </a:cubicBezTo>
                <a:cubicBezTo>
                  <a:pt x="2925024" y="165066"/>
                  <a:pt x="2937914" y="173994"/>
                  <a:pt x="2941568" y="164232"/>
                </a:cubicBezTo>
                <a:close/>
                <a:moveTo>
                  <a:pt x="3144159" y="2368664"/>
                </a:moveTo>
                <a:cubicBezTo>
                  <a:pt x="3141742" y="2366274"/>
                  <a:pt x="3139325" y="2366274"/>
                  <a:pt x="3136908" y="2368665"/>
                </a:cubicBezTo>
                <a:cubicBezTo>
                  <a:pt x="3136908" y="2366274"/>
                  <a:pt x="3136909" y="2363882"/>
                  <a:pt x="3136909" y="2361491"/>
                </a:cubicBezTo>
                <a:cubicBezTo>
                  <a:pt x="3141742" y="2363882"/>
                  <a:pt x="3144159" y="2363882"/>
                  <a:pt x="3144159" y="2368664"/>
                </a:cubicBezTo>
                <a:close/>
                <a:moveTo>
                  <a:pt x="3148992" y="2361491"/>
                </a:moveTo>
                <a:cubicBezTo>
                  <a:pt x="3148992" y="2363882"/>
                  <a:pt x="3148992" y="2368664"/>
                  <a:pt x="3146575" y="2368665"/>
                </a:cubicBezTo>
                <a:cubicBezTo>
                  <a:pt x="3144159" y="2366274"/>
                  <a:pt x="3148992" y="2361491"/>
                  <a:pt x="3146575" y="2361491"/>
                </a:cubicBezTo>
                <a:cubicBezTo>
                  <a:pt x="3145367" y="2360296"/>
                  <a:pt x="3145973" y="2360296"/>
                  <a:pt x="3146878" y="2360595"/>
                </a:cubicBezTo>
                <a:cubicBezTo>
                  <a:pt x="3147783" y="2360895"/>
                  <a:pt x="3148992" y="2361491"/>
                  <a:pt x="3148992" y="2361491"/>
                </a:cubicBezTo>
                <a:close/>
                <a:moveTo>
                  <a:pt x="3027063" y="170894"/>
                </a:moveTo>
                <a:lnTo>
                  <a:pt x="3025263" y="172729"/>
                </a:lnTo>
                <a:lnTo>
                  <a:pt x="3027063" y="175677"/>
                </a:lnTo>
                <a:lnTo>
                  <a:pt x="3022787" y="174403"/>
                </a:lnTo>
                <a:lnTo>
                  <a:pt x="3016744" y="175677"/>
                </a:lnTo>
                <a:lnTo>
                  <a:pt x="3019115" y="173309"/>
                </a:lnTo>
                <a:lnTo>
                  <a:pt x="3019037" y="173286"/>
                </a:lnTo>
                <a:cubicBezTo>
                  <a:pt x="3019036" y="170894"/>
                  <a:pt x="3021043" y="169100"/>
                  <a:pt x="3023051" y="169100"/>
                </a:cubicBezTo>
                <a:lnTo>
                  <a:pt x="3024309" y="171163"/>
                </a:lnTo>
                <a:close/>
                <a:moveTo>
                  <a:pt x="3032931" y="158914"/>
                </a:moveTo>
                <a:lnTo>
                  <a:pt x="3032512" y="158792"/>
                </a:lnTo>
                <a:cubicBezTo>
                  <a:pt x="3032383" y="156233"/>
                  <a:pt x="3032383" y="156233"/>
                  <a:pt x="3032383" y="156233"/>
                </a:cubicBezTo>
                <a:close/>
                <a:moveTo>
                  <a:pt x="3031441" y="104248"/>
                </a:moveTo>
                <a:cubicBezTo>
                  <a:pt x="3029030" y="104412"/>
                  <a:pt x="3029386" y="109660"/>
                  <a:pt x="3024386" y="107364"/>
                </a:cubicBezTo>
                <a:cubicBezTo>
                  <a:pt x="3024029" y="102116"/>
                  <a:pt x="3023851" y="99491"/>
                  <a:pt x="3026085" y="96701"/>
                </a:cubicBezTo>
                <a:cubicBezTo>
                  <a:pt x="3028494" y="96537"/>
                  <a:pt x="3031085" y="99000"/>
                  <a:pt x="3031441" y="104248"/>
                </a:cubicBezTo>
                <a:close/>
                <a:moveTo>
                  <a:pt x="3191605" y="2346920"/>
                </a:moveTo>
                <a:lnTo>
                  <a:pt x="3191341" y="2346472"/>
                </a:lnTo>
                <a:lnTo>
                  <a:pt x="3188832" y="2347636"/>
                </a:lnTo>
                <a:lnTo>
                  <a:pt x="3188843" y="2347646"/>
                </a:lnTo>
                <a:close/>
                <a:moveTo>
                  <a:pt x="3047118" y="160622"/>
                </a:moveTo>
                <a:cubicBezTo>
                  <a:pt x="3047634" y="170858"/>
                  <a:pt x="3038461" y="153362"/>
                  <a:pt x="3039235" y="168715"/>
                </a:cubicBezTo>
                <a:cubicBezTo>
                  <a:pt x="3036906" y="163702"/>
                  <a:pt x="3033028" y="169028"/>
                  <a:pt x="3032899" y="166469"/>
                </a:cubicBezTo>
                <a:cubicBezTo>
                  <a:pt x="3033804" y="163858"/>
                  <a:pt x="3033739" y="162579"/>
                  <a:pt x="3033419" y="161312"/>
                </a:cubicBezTo>
                <a:lnTo>
                  <a:pt x="3032931" y="158914"/>
                </a:lnTo>
                <a:lnTo>
                  <a:pt x="3039088" y="160706"/>
                </a:lnTo>
                <a:cubicBezTo>
                  <a:pt x="3041463" y="161548"/>
                  <a:pt x="3044081" y="162058"/>
                  <a:pt x="3047118" y="160622"/>
                </a:cubicBezTo>
                <a:close/>
                <a:moveTo>
                  <a:pt x="3071451" y="153016"/>
                </a:moveTo>
                <a:cubicBezTo>
                  <a:pt x="3071866" y="155464"/>
                  <a:pt x="3070976" y="160942"/>
                  <a:pt x="3071175" y="164883"/>
                </a:cubicBezTo>
                <a:cubicBezTo>
                  <a:pt x="3069107" y="164987"/>
                  <a:pt x="3064972" y="165195"/>
                  <a:pt x="3064839" y="162568"/>
                </a:cubicBezTo>
                <a:cubicBezTo>
                  <a:pt x="3066510" y="154582"/>
                  <a:pt x="3068842" y="159732"/>
                  <a:pt x="3070777" y="157000"/>
                </a:cubicBezTo>
                <a:cubicBezTo>
                  <a:pt x="3070777" y="157000"/>
                  <a:pt x="3070777" y="157000"/>
                  <a:pt x="3070513" y="151746"/>
                </a:cubicBezTo>
                <a:cubicBezTo>
                  <a:pt x="3071030" y="151720"/>
                  <a:pt x="3071312" y="152199"/>
                  <a:pt x="3071451" y="153016"/>
                </a:cubicBezTo>
                <a:close/>
                <a:moveTo>
                  <a:pt x="3088981" y="178068"/>
                </a:moveTo>
                <a:cubicBezTo>
                  <a:pt x="3074364" y="180461"/>
                  <a:pt x="3062178" y="170894"/>
                  <a:pt x="3049996" y="182852"/>
                </a:cubicBezTo>
                <a:cubicBezTo>
                  <a:pt x="3052431" y="180461"/>
                  <a:pt x="3057305" y="173286"/>
                  <a:pt x="3049996" y="173286"/>
                </a:cubicBezTo>
                <a:cubicBezTo>
                  <a:pt x="3052432" y="168503"/>
                  <a:pt x="3062178" y="178068"/>
                  <a:pt x="3062178" y="166112"/>
                </a:cubicBezTo>
                <a:cubicBezTo>
                  <a:pt x="3064617" y="168503"/>
                  <a:pt x="3064617" y="170894"/>
                  <a:pt x="3067052" y="175677"/>
                </a:cubicBezTo>
                <a:cubicBezTo>
                  <a:pt x="3071926" y="175677"/>
                  <a:pt x="3074363" y="173286"/>
                  <a:pt x="3074364" y="166112"/>
                </a:cubicBezTo>
                <a:cubicBezTo>
                  <a:pt x="3074363" y="168503"/>
                  <a:pt x="3079237" y="173286"/>
                  <a:pt x="3079237" y="166112"/>
                </a:cubicBezTo>
                <a:cubicBezTo>
                  <a:pt x="3084107" y="170894"/>
                  <a:pt x="3084107" y="170894"/>
                  <a:pt x="3088981" y="178068"/>
                </a:cubicBezTo>
                <a:close/>
                <a:moveTo>
                  <a:pt x="3084691" y="109148"/>
                </a:moveTo>
                <a:cubicBezTo>
                  <a:pt x="3085061" y="111355"/>
                  <a:pt x="3085125" y="112624"/>
                  <a:pt x="3084027" y="111407"/>
                </a:cubicBezTo>
                <a:cubicBezTo>
                  <a:pt x="3084027" y="111407"/>
                  <a:pt x="3084027" y="111407"/>
                  <a:pt x="3083770" y="106331"/>
                </a:cubicBezTo>
                <a:cubicBezTo>
                  <a:pt x="3081575" y="103897"/>
                  <a:pt x="3079635" y="106540"/>
                  <a:pt x="3079507" y="104002"/>
                </a:cubicBezTo>
                <a:cubicBezTo>
                  <a:pt x="3079380" y="101464"/>
                  <a:pt x="3079454" y="100348"/>
                  <a:pt x="3079664" y="100020"/>
                </a:cubicBezTo>
                <a:cubicBezTo>
                  <a:pt x="3080293" y="99033"/>
                  <a:pt x="3082157" y="105141"/>
                  <a:pt x="3083515" y="101256"/>
                </a:cubicBezTo>
                <a:cubicBezTo>
                  <a:pt x="3083643" y="103794"/>
                  <a:pt x="3084321" y="106940"/>
                  <a:pt x="3084691" y="109148"/>
                </a:cubicBezTo>
                <a:close/>
                <a:moveTo>
                  <a:pt x="3086884" y="126977"/>
                </a:moveTo>
                <a:cubicBezTo>
                  <a:pt x="3086884" y="126977"/>
                  <a:pt x="3086884" y="126977"/>
                  <a:pt x="3087365" y="136530"/>
                </a:cubicBezTo>
                <a:cubicBezTo>
                  <a:pt x="3087245" y="134142"/>
                  <a:pt x="3087245" y="134142"/>
                  <a:pt x="3085178" y="134245"/>
                </a:cubicBezTo>
                <a:cubicBezTo>
                  <a:pt x="3085057" y="131857"/>
                  <a:pt x="3084817" y="127081"/>
                  <a:pt x="3086884" y="126977"/>
                </a:cubicBezTo>
                <a:close/>
                <a:moveTo>
                  <a:pt x="3089557" y="138814"/>
                </a:moveTo>
                <a:cubicBezTo>
                  <a:pt x="3089798" y="143591"/>
                  <a:pt x="3089798" y="143591"/>
                  <a:pt x="3089918" y="145979"/>
                </a:cubicBezTo>
                <a:cubicBezTo>
                  <a:pt x="3085659" y="143799"/>
                  <a:pt x="3085298" y="136634"/>
                  <a:pt x="3089557" y="138814"/>
                </a:cubicBezTo>
                <a:close/>
                <a:moveTo>
                  <a:pt x="3100758" y="155409"/>
                </a:moveTo>
                <a:cubicBezTo>
                  <a:pt x="3094595" y="161307"/>
                  <a:pt x="3083579" y="156275"/>
                  <a:pt x="3073122" y="162390"/>
                </a:cubicBezTo>
                <a:cubicBezTo>
                  <a:pt x="3072981" y="159603"/>
                  <a:pt x="3072981" y="159603"/>
                  <a:pt x="3072841" y="156817"/>
                </a:cubicBezTo>
                <a:cubicBezTo>
                  <a:pt x="3078209" y="156546"/>
                  <a:pt x="3082470" y="155633"/>
                  <a:pt x="3086747" y="155068"/>
                </a:cubicBezTo>
                <a:cubicBezTo>
                  <a:pt x="3091023" y="154503"/>
                  <a:pt x="3095320" y="154286"/>
                  <a:pt x="3100758" y="155409"/>
                </a:cubicBezTo>
                <a:close/>
                <a:moveTo>
                  <a:pt x="3109622" y="170894"/>
                </a:moveTo>
                <a:cubicBezTo>
                  <a:pt x="3107329" y="175676"/>
                  <a:pt x="3100446" y="173285"/>
                  <a:pt x="3098153" y="175676"/>
                </a:cubicBezTo>
                <a:cubicBezTo>
                  <a:pt x="3095860" y="168502"/>
                  <a:pt x="3091274" y="178067"/>
                  <a:pt x="3088980" y="170894"/>
                </a:cubicBezTo>
                <a:cubicBezTo>
                  <a:pt x="3088981" y="168502"/>
                  <a:pt x="3091274" y="168502"/>
                  <a:pt x="3091274" y="166111"/>
                </a:cubicBezTo>
                <a:cubicBezTo>
                  <a:pt x="3095860" y="173285"/>
                  <a:pt x="3102743" y="168502"/>
                  <a:pt x="3109622" y="170894"/>
                </a:cubicBezTo>
                <a:close/>
                <a:moveTo>
                  <a:pt x="3113950" y="157393"/>
                </a:moveTo>
                <a:lnTo>
                  <a:pt x="3108790" y="158810"/>
                </a:lnTo>
                <a:cubicBezTo>
                  <a:pt x="3106739" y="159190"/>
                  <a:pt x="3104837" y="159128"/>
                  <a:pt x="3103151" y="157949"/>
                </a:cubicBezTo>
                <a:cubicBezTo>
                  <a:pt x="3100862" y="155537"/>
                  <a:pt x="3103503" y="154140"/>
                  <a:pt x="3106748" y="153976"/>
                </a:cubicBezTo>
                <a:close/>
                <a:moveTo>
                  <a:pt x="3114032" y="157371"/>
                </a:moveTo>
                <a:lnTo>
                  <a:pt x="3113972" y="157403"/>
                </a:lnTo>
                <a:lnTo>
                  <a:pt x="3113950" y="157393"/>
                </a:lnTo>
                <a:close/>
                <a:moveTo>
                  <a:pt x="3262126" y="2311416"/>
                </a:moveTo>
                <a:lnTo>
                  <a:pt x="3260177" y="2310145"/>
                </a:lnTo>
                <a:lnTo>
                  <a:pt x="3260020" y="2313844"/>
                </a:lnTo>
                <a:lnTo>
                  <a:pt x="3260230" y="2313824"/>
                </a:lnTo>
                <a:close/>
                <a:moveTo>
                  <a:pt x="3119940" y="173286"/>
                </a:moveTo>
                <a:cubicBezTo>
                  <a:pt x="3119941" y="178068"/>
                  <a:pt x="3114590" y="175678"/>
                  <a:pt x="3111914" y="173286"/>
                </a:cubicBezTo>
                <a:cubicBezTo>
                  <a:pt x="3111915" y="170894"/>
                  <a:pt x="3113251" y="170894"/>
                  <a:pt x="3114925" y="171492"/>
                </a:cubicBezTo>
                <a:cubicBezTo>
                  <a:pt x="3116596" y="172091"/>
                  <a:pt x="3118602" y="173286"/>
                  <a:pt x="3119940" y="173286"/>
                </a:cubicBezTo>
                <a:close/>
                <a:moveTo>
                  <a:pt x="3133702" y="173285"/>
                </a:moveTo>
                <a:cubicBezTo>
                  <a:pt x="3131409" y="182850"/>
                  <a:pt x="3126819" y="175677"/>
                  <a:pt x="3124526" y="175677"/>
                </a:cubicBezTo>
                <a:cubicBezTo>
                  <a:pt x="3124527" y="173285"/>
                  <a:pt x="3126248" y="172687"/>
                  <a:pt x="3128253" y="172687"/>
                </a:cubicBezTo>
                <a:cubicBezTo>
                  <a:pt x="3130263" y="172687"/>
                  <a:pt x="3132555" y="173286"/>
                  <a:pt x="3133702" y="173285"/>
                </a:cubicBezTo>
                <a:close/>
                <a:moveTo>
                  <a:pt x="3160196" y="175042"/>
                </a:moveTo>
                <a:cubicBezTo>
                  <a:pt x="3160455" y="175379"/>
                  <a:pt x="3159124" y="175677"/>
                  <a:pt x="3154986" y="175678"/>
                </a:cubicBezTo>
                <a:cubicBezTo>
                  <a:pt x="3152621" y="180459"/>
                  <a:pt x="3147889" y="178068"/>
                  <a:pt x="3145525" y="180459"/>
                </a:cubicBezTo>
                <a:cubicBezTo>
                  <a:pt x="3143161" y="180460"/>
                  <a:pt x="3143162" y="178068"/>
                  <a:pt x="3143162" y="175678"/>
                </a:cubicBezTo>
                <a:cubicBezTo>
                  <a:pt x="3140794" y="178068"/>
                  <a:pt x="3138430" y="182850"/>
                  <a:pt x="3133702" y="175677"/>
                </a:cubicBezTo>
                <a:cubicBezTo>
                  <a:pt x="3136066" y="173286"/>
                  <a:pt x="3138430" y="173285"/>
                  <a:pt x="3140794" y="174182"/>
                </a:cubicBezTo>
                <a:cubicBezTo>
                  <a:pt x="3143162" y="175080"/>
                  <a:pt x="3145525" y="176872"/>
                  <a:pt x="3147889" y="178068"/>
                </a:cubicBezTo>
                <a:cubicBezTo>
                  <a:pt x="3144344" y="172687"/>
                  <a:pt x="3159420" y="174033"/>
                  <a:pt x="3160196" y="175042"/>
                </a:cubicBezTo>
                <a:close/>
                <a:moveTo>
                  <a:pt x="3191371" y="143392"/>
                </a:moveTo>
                <a:cubicBezTo>
                  <a:pt x="3189844" y="156106"/>
                  <a:pt x="3189081" y="140980"/>
                  <a:pt x="3185262" y="151283"/>
                </a:cubicBezTo>
                <a:cubicBezTo>
                  <a:pt x="3172403" y="154458"/>
                  <a:pt x="3150509" y="150507"/>
                  <a:pt x="3135866" y="161354"/>
                </a:cubicBezTo>
                <a:cubicBezTo>
                  <a:pt x="3137650" y="153683"/>
                  <a:pt x="3127466" y="166833"/>
                  <a:pt x="3125300" y="166943"/>
                </a:cubicBezTo>
                <a:cubicBezTo>
                  <a:pt x="3125173" y="164421"/>
                  <a:pt x="3127339" y="164312"/>
                  <a:pt x="3129376" y="161682"/>
                </a:cubicBezTo>
                <a:cubicBezTo>
                  <a:pt x="3124731" y="155597"/>
                  <a:pt x="3119861" y="155843"/>
                  <a:pt x="3115310" y="157021"/>
                </a:cubicBezTo>
                <a:lnTo>
                  <a:pt x="3114032" y="157371"/>
                </a:lnTo>
                <a:lnTo>
                  <a:pt x="3123474" y="152186"/>
                </a:lnTo>
                <a:cubicBezTo>
                  <a:pt x="3126703" y="151707"/>
                  <a:pt x="3129948" y="151544"/>
                  <a:pt x="3133069" y="148858"/>
                </a:cubicBezTo>
                <a:cubicBezTo>
                  <a:pt x="3135485" y="153792"/>
                  <a:pt x="3137523" y="151162"/>
                  <a:pt x="3139816" y="153574"/>
                </a:cubicBezTo>
                <a:cubicBezTo>
                  <a:pt x="3152290" y="142835"/>
                  <a:pt x="3165530" y="147222"/>
                  <a:pt x="3176350" y="146676"/>
                </a:cubicBezTo>
                <a:cubicBezTo>
                  <a:pt x="3176223" y="144155"/>
                  <a:pt x="3174060" y="144265"/>
                  <a:pt x="3171895" y="144374"/>
                </a:cubicBezTo>
                <a:cubicBezTo>
                  <a:pt x="3175076" y="142950"/>
                  <a:pt x="3178864" y="142759"/>
                  <a:pt x="3182396" y="142896"/>
                </a:cubicBezTo>
                <a:cubicBezTo>
                  <a:pt x="3185929" y="143034"/>
                  <a:pt x="3189208" y="143501"/>
                  <a:pt x="3191371" y="143392"/>
                </a:cubicBezTo>
                <a:close/>
                <a:moveTo>
                  <a:pt x="3343094" y="2265666"/>
                </a:moveTo>
                <a:cubicBezTo>
                  <a:pt x="3338421" y="2267230"/>
                  <a:pt x="3331753" y="2265813"/>
                  <a:pt x="3325765" y="2265597"/>
                </a:cubicBezTo>
                <a:lnTo>
                  <a:pt x="3321875" y="2266121"/>
                </a:lnTo>
                <a:lnTo>
                  <a:pt x="3315474" y="2275010"/>
                </a:lnTo>
                <a:lnTo>
                  <a:pt x="3325443" y="2274033"/>
                </a:lnTo>
                <a:cubicBezTo>
                  <a:pt x="3328692" y="2273501"/>
                  <a:pt x="3331707" y="2273919"/>
                  <a:pt x="3334422" y="2278721"/>
                </a:cubicBezTo>
                <a:cubicBezTo>
                  <a:pt x="3333747" y="2268795"/>
                  <a:pt x="3343768" y="2275594"/>
                  <a:pt x="3343094" y="2265666"/>
                </a:cubicBezTo>
                <a:close/>
                <a:moveTo>
                  <a:pt x="3201825" y="145127"/>
                </a:moveTo>
                <a:lnTo>
                  <a:pt x="3197808" y="147725"/>
                </a:lnTo>
                <a:cubicBezTo>
                  <a:pt x="3199517" y="140455"/>
                  <a:pt x="3195499" y="143052"/>
                  <a:pt x="3193432" y="143156"/>
                </a:cubicBezTo>
                <a:cubicBezTo>
                  <a:pt x="3193191" y="138379"/>
                  <a:pt x="3194742" y="138301"/>
                  <a:pt x="3196628" y="139703"/>
                </a:cubicBezTo>
                <a:close/>
                <a:moveTo>
                  <a:pt x="3201826" y="145127"/>
                </a:moveTo>
                <a:lnTo>
                  <a:pt x="3201826" y="145128"/>
                </a:lnTo>
                <a:lnTo>
                  <a:pt x="3201825" y="145127"/>
                </a:lnTo>
                <a:close/>
                <a:moveTo>
                  <a:pt x="3205841" y="142531"/>
                </a:moveTo>
                <a:lnTo>
                  <a:pt x="3201826" y="145127"/>
                </a:lnTo>
                <a:lnTo>
                  <a:pt x="3201465" y="137963"/>
                </a:lnTo>
                <a:cubicBezTo>
                  <a:pt x="3201404" y="136768"/>
                  <a:pt x="3202439" y="136715"/>
                  <a:pt x="3203517" y="137559"/>
                </a:cubicBezTo>
                <a:cubicBezTo>
                  <a:pt x="3204596" y="138403"/>
                  <a:pt x="3205720" y="140142"/>
                  <a:pt x="3205841" y="142531"/>
                </a:cubicBezTo>
                <a:close/>
                <a:moveTo>
                  <a:pt x="3358544" y="2282070"/>
                </a:moveTo>
                <a:cubicBezTo>
                  <a:pt x="3355322" y="2269822"/>
                  <a:pt x="3341052" y="2270792"/>
                  <a:pt x="3336632" y="2276078"/>
                </a:cubicBezTo>
                <a:cubicBezTo>
                  <a:pt x="3339516" y="2283363"/>
                  <a:pt x="3350902" y="2275109"/>
                  <a:pt x="3358544" y="2282070"/>
                </a:cubicBezTo>
                <a:close/>
                <a:moveTo>
                  <a:pt x="3373994" y="2298474"/>
                </a:moveTo>
                <a:cubicBezTo>
                  <a:pt x="3373657" y="2293511"/>
                  <a:pt x="3369071" y="2296315"/>
                  <a:pt x="3366692" y="2296477"/>
                </a:cubicBezTo>
                <a:cubicBezTo>
                  <a:pt x="3367366" y="2306404"/>
                  <a:pt x="3371787" y="2301118"/>
                  <a:pt x="3373994" y="2298474"/>
                </a:cubicBezTo>
                <a:close/>
                <a:moveTo>
                  <a:pt x="3373320" y="2288547"/>
                </a:moveTo>
                <a:cubicBezTo>
                  <a:pt x="3366016" y="2286550"/>
                  <a:pt x="3356418" y="2285955"/>
                  <a:pt x="3346162" y="2284470"/>
                </a:cubicBezTo>
                <a:lnTo>
                  <a:pt x="3315375" y="2275147"/>
                </a:lnTo>
                <a:lnTo>
                  <a:pt x="3307044" y="2286717"/>
                </a:lnTo>
                <a:lnTo>
                  <a:pt x="3306654" y="2286847"/>
                </a:lnTo>
                <a:lnTo>
                  <a:pt x="3307134" y="2287827"/>
                </a:lnTo>
                <a:cubicBezTo>
                  <a:pt x="3306983" y="2290066"/>
                  <a:pt x="3306595" y="2293276"/>
                  <a:pt x="3306767" y="2295811"/>
                </a:cubicBezTo>
                <a:cubicBezTo>
                  <a:pt x="3304701" y="2292131"/>
                  <a:pt x="3303311" y="2298433"/>
                  <a:pt x="3302458" y="2297535"/>
                </a:cubicBezTo>
                <a:cubicBezTo>
                  <a:pt x="3302173" y="2297236"/>
                  <a:pt x="3301945" y="2296138"/>
                  <a:pt x="3301772" y="2293603"/>
                </a:cubicBezTo>
                <a:cubicBezTo>
                  <a:pt x="3301600" y="2291068"/>
                  <a:pt x="3304184" y="2293440"/>
                  <a:pt x="3306422" y="2290741"/>
                </a:cubicBezTo>
                <a:lnTo>
                  <a:pt x="3306169" y="2287010"/>
                </a:lnTo>
                <a:lnTo>
                  <a:pt x="3284727" y="2294185"/>
                </a:lnTo>
                <a:lnTo>
                  <a:pt x="3279124" y="2300661"/>
                </a:lnTo>
                <a:lnTo>
                  <a:pt x="3282680" y="2304053"/>
                </a:lnTo>
                <a:cubicBezTo>
                  <a:pt x="3286629" y="2305032"/>
                  <a:pt x="3290750" y="2304128"/>
                  <a:pt x="3290413" y="2299164"/>
                </a:cubicBezTo>
                <a:cubicBezTo>
                  <a:pt x="3290245" y="2296683"/>
                  <a:pt x="3288035" y="2299326"/>
                  <a:pt x="3287866" y="2296844"/>
                </a:cubicBezTo>
                <a:cubicBezTo>
                  <a:pt x="3290076" y="2294201"/>
                  <a:pt x="3295336" y="2301324"/>
                  <a:pt x="3297209" y="2293716"/>
                </a:cubicBezTo>
                <a:cubicBezTo>
                  <a:pt x="3302810" y="2305803"/>
                  <a:pt x="3318447" y="2289780"/>
                  <a:pt x="3324217" y="2304349"/>
                </a:cubicBezTo>
                <a:cubicBezTo>
                  <a:pt x="3328805" y="2301543"/>
                  <a:pt x="3328636" y="2299062"/>
                  <a:pt x="3325921" y="2294259"/>
                </a:cubicBezTo>
                <a:cubicBezTo>
                  <a:pt x="3331016" y="2298900"/>
                  <a:pt x="3333223" y="2296257"/>
                  <a:pt x="3340696" y="2300736"/>
                </a:cubicBezTo>
                <a:cubicBezTo>
                  <a:pt x="3344274" y="2283040"/>
                  <a:pt x="3367197" y="2303923"/>
                  <a:pt x="3373320" y="2288547"/>
                </a:cubicBezTo>
                <a:close/>
                <a:moveTo>
                  <a:pt x="3230799" y="138916"/>
                </a:moveTo>
                <a:lnTo>
                  <a:pt x="3229359" y="137978"/>
                </a:lnTo>
                <a:cubicBezTo>
                  <a:pt x="3228260" y="137718"/>
                  <a:pt x="3227148" y="137145"/>
                  <a:pt x="3227022" y="134638"/>
                </a:cubicBezTo>
                <a:cubicBezTo>
                  <a:pt x="3223330" y="147395"/>
                  <a:pt x="3214684" y="147831"/>
                  <a:pt x="3208450" y="153174"/>
                </a:cubicBezTo>
                <a:cubicBezTo>
                  <a:pt x="3208071" y="145651"/>
                  <a:pt x="3214305" y="140307"/>
                  <a:pt x="3207692" y="138126"/>
                </a:cubicBezTo>
                <a:cubicBezTo>
                  <a:pt x="3212143" y="140416"/>
                  <a:pt x="3227401" y="142161"/>
                  <a:pt x="3228805" y="127005"/>
                </a:cubicBezTo>
                <a:cubicBezTo>
                  <a:pt x="3228995" y="130768"/>
                  <a:pt x="3229090" y="132648"/>
                  <a:pt x="3229453" y="134515"/>
                </a:cubicBezTo>
                <a:close/>
                <a:moveTo>
                  <a:pt x="3231726" y="141943"/>
                </a:moveTo>
                <a:cubicBezTo>
                  <a:pt x="3229690" y="144561"/>
                  <a:pt x="3229437" y="139545"/>
                  <a:pt x="3227401" y="142161"/>
                </a:cubicBezTo>
                <a:lnTo>
                  <a:pt x="3231064" y="139783"/>
                </a:lnTo>
                <a:close/>
                <a:moveTo>
                  <a:pt x="3231599" y="139436"/>
                </a:moveTo>
                <a:lnTo>
                  <a:pt x="3231064" y="139783"/>
                </a:lnTo>
                <a:lnTo>
                  <a:pt x="3230799" y="138916"/>
                </a:lnTo>
                <a:close/>
                <a:moveTo>
                  <a:pt x="3381106" y="2293784"/>
                </a:moveTo>
                <a:cubicBezTo>
                  <a:pt x="3379913" y="2291060"/>
                  <a:pt x="3375993" y="2292728"/>
                  <a:pt x="3376373" y="2298312"/>
                </a:cubicBezTo>
                <a:lnTo>
                  <a:pt x="3381130" y="2297989"/>
                </a:lnTo>
                <a:cubicBezTo>
                  <a:pt x="3381598" y="2296088"/>
                  <a:pt x="3381504" y="2294692"/>
                  <a:pt x="3381106" y="2293784"/>
                </a:cubicBezTo>
                <a:close/>
                <a:moveTo>
                  <a:pt x="3411873" y="2337974"/>
                </a:moveTo>
                <a:cubicBezTo>
                  <a:pt x="3412139" y="2343227"/>
                  <a:pt x="3410091" y="2345967"/>
                  <a:pt x="3407913" y="2346077"/>
                </a:cubicBezTo>
                <a:cubicBezTo>
                  <a:pt x="3405601" y="2343557"/>
                  <a:pt x="3405469" y="2340930"/>
                  <a:pt x="3405204" y="2335677"/>
                </a:cubicBezTo>
                <a:cubicBezTo>
                  <a:pt x="3409429" y="2332830"/>
                  <a:pt x="3409695" y="2338084"/>
                  <a:pt x="3411873" y="2337974"/>
                </a:cubicBezTo>
                <a:close/>
                <a:moveTo>
                  <a:pt x="3262900" y="122893"/>
                </a:moveTo>
                <a:cubicBezTo>
                  <a:pt x="3263140" y="127670"/>
                  <a:pt x="3263260" y="130058"/>
                  <a:pt x="3261193" y="130163"/>
                </a:cubicBezTo>
                <a:cubicBezTo>
                  <a:pt x="3261193" y="130163"/>
                  <a:pt x="3261193" y="130163"/>
                  <a:pt x="3260952" y="125385"/>
                </a:cubicBezTo>
                <a:cubicBezTo>
                  <a:pt x="3260952" y="125385"/>
                  <a:pt x="3260952" y="125385"/>
                  <a:pt x="3262900" y="122893"/>
                </a:cubicBezTo>
                <a:close/>
                <a:moveTo>
                  <a:pt x="3424618" y="2305009"/>
                </a:moveTo>
                <a:cubicBezTo>
                  <a:pt x="3422070" y="2302689"/>
                  <a:pt x="3422070" y="2302689"/>
                  <a:pt x="3421901" y="2300207"/>
                </a:cubicBezTo>
                <a:cubicBezTo>
                  <a:pt x="3421901" y="2300207"/>
                  <a:pt x="3419860" y="2305332"/>
                  <a:pt x="3417312" y="2303012"/>
                </a:cubicBezTo>
                <a:cubicBezTo>
                  <a:pt x="3417649" y="2307976"/>
                  <a:pt x="3422407" y="2307652"/>
                  <a:pt x="3424618" y="2305009"/>
                </a:cubicBezTo>
                <a:close/>
                <a:moveTo>
                  <a:pt x="3438719" y="2301558"/>
                </a:moveTo>
                <a:cubicBezTo>
                  <a:pt x="3438719" y="2301558"/>
                  <a:pt x="3438719" y="2301558"/>
                  <a:pt x="3436340" y="2301719"/>
                </a:cubicBezTo>
                <a:lnTo>
                  <a:pt x="3436340" y="2301720"/>
                </a:lnTo>
                <a:lnTo>
                  <a:pt x="3434854" y="2301821"/>
                </a:lnTo>
                <a:cubicBezTo>
                  <a:pt x="3432942" y="2304444"/>
                  <a:pt x="3432005" y="2308247"/>
                  <a:pt x="3436846" y="2309165"/>
                </a:cubicBezTo>
                <a:lnTo>
                  <a:pt x="3436340" y="2301720"/>
                </a:lnTo>
                <a:close/>
                <a:moveTo>
                  <a:pt x="3459451" y="2290177"/>
                </a:moveTo>
                <a:lnTo>
                  <a:pt x="3455456" y="2287465"/>
                </a:lnTo>
                <a:lnTo>
                  <a:pt x="3452311" y="2286401"/>
                </a:lnTo>
                <a:lnTo>
                  <a:pt x="3453613" y="2287768"/>
                </a:lnTo>
                <a:cubicBezTo>
                  <a:pt x="3455715" y="2287937"/>
                  <a:pt x="3458093" y="2287776"/>
                  <a:pt x="3459451" y="2290177"/>
                </a:cubicBezTo>
                <a:close/>
                <a:moveTo>
                  <a:pt x="3484247" y="2303452"/>
                </a:moveTo>
                <a:cubicBezTo>
                  <a:pt x="3481700" y="2301132"/>
                  <a:pt x="3479153" y="2298811"/>
                  <a:pt x="3476774" y="2298973"/>
                </a:cubicBezTo>
                <a:cubicBezTo>
                  <a:pt x="3477111" y="2303937"/>
                  <a:pt x="3481700" y="2301132"/>
                  <a:pt x="3479827" y="2308739"/>
                </a:cubicBezTo>
                <a:cubicBezTo>
                  <a:pt x="3482206" y="2308578"/>
                  <a:pt x="3481869" y="2303614"/>
                  <a:pt x="3484247" y="2303452"/>
                </a:cubicBezTo>
                <a:close/>
                <a:moveTo>
                  <a:pt x="3488036" y="2325687"/>
                </a:moveTo>
                <a:cubicBezTo>
                  <a:pt x="3483299" y="2323612"/>
                  <a:pt x="3483622" y="2328383"/>
                  <a:pt x="3481169" y="2326153"/>
                </a:cubicBezTo>
                <a:cubicBezTo>
                  <a:pt x="3481007" y="2323768"/>
                  <a:pt x="3480845" y="2321382"/>
                  <a:pt x="3480683" y="2318995"/>
                </a:cubicBezTo>
                <a:cubicBezTo>
                  <a:pt x="3482812" y="2316454"/>
                  <a:pt x="3481007" y="2323768"/>
                  <a:pt x="3485424" y="2321071"/>
                </a:cubicBezTo>
                <a:cubicBezTo>
                  <a:pt x="3485424" y="2321071"/>
                  <a:pt x="3485586" y="2323457"/>
                  <a:pt x="3485586" y="2323457"/>
                </a:cubicBezTo>
                <a:cubicBezTo>
                  <a:pt x="3485586" y="2323457"/>
                  <a:pt x="3487874" y="2323301"/>
                  <a:pt x="3488036" y="2325687"/>
                </a:cubicBezTo>
                <a:close/>
                <a:moveTo>
                  <a:pt x="3343089" y="118764"/>
                </a:moveTo>
                <a:cubicBezTo>
                  <a:pt x="3342202" y="122546"/>
                  <a:pt x="3341633" y="121951"/>
                  <a:pt x="3341570" y="120709"/>
                </a:cubicBezTo>
                <a:lnTo>
                  <a:pt x="3341849" y="119014"/>
                </a:lnTo>
                <a:close/>
                <a:moveTo>
                  <a:pt x="3345612" y="126110"/>
                </a:moveTo>
                <a:cubicBezTo>
                  <a:pt x="3343214" y="121249"/>
                  <a:pt x="3345361" y="121141"/>
                  <a:pt x="3343089" y="118764"/>
                </a:cubicBezTo>
                <a:cubicBezTo>
                  <a:pt x="3342520" y="118170"/>
                  <a:pt x="3342125" y="118346"/>
                  <a:pt x="3341880" y="118825"/>
                </a:cubicBezTo>
                <a:lnTo>
                  <a:pt x="3341849" y="119014"/>
                </a:lnTo>
                <a:lnTo>
                  <a:pt x="3334820" y="120427"/>
                </a:lnTo>
                <a:cubicBezTo>
                  <a:pt x="3332495" y="122412"/>
                  <a:pt x="3331577" y="125572"/>
                  <a:pt x="3334990" y="129136"/>
                </a:cubicBezTo>
                <a:cubicBezTo>
                  <a:pt x="3336764" y="121574"/>
                  <a:pt x="3339165" y="126435"/>
                  <a:pt x="3345612" y="126110"/>
                </a:cubicBezTo>
                <a:close/>
                <a:moveTo>
                  <a:pt x="3365322" y="138610"/>
                </a:moveTo>
                <a:cubicBezTo>
                  <a:pt x="3365321" y="141001"/>
                  <a:pt x="3365321" y="143392"/>
                  <a:pt x="3365322" y="148175"/>
                </a:cubicBezTo>
                <a:cubicBezTo>
                  <a:pt x="3363028" y="148175"/>
                  <a:pt x="3363028" y="145785"/>
                  <a:pt x="3360736" y="145784"/>
                </a:cubicBezTo>
                <a:cubicBezTo>
                  <a:pt x="3360736" y="141001"/>
                  <a:pt x="3360736" y="138610"/>
                  <a:pt x="3365322" y="138610"/>
                </a:cubicBezTo>
                <a:close/>
                <a:moveTo>
                  <a:pt x="3515456" y="2306361"/>
                </a:moveTo>
                <a:cubicBezTo>
                  <a:pt x="3510421" y="2306703"/>
                  <a:pt x="3515803" y="2311474"/>
                  <a:pt x="3513459" y="2314201"/>
                </a:cubicBezTo>
                <a:cubicBezTo>
                  <a:pt x="3510421" y="2306703"/>
                  <a:pt x="3506081" y="2317270"/>
                  <a:pt x="3503217" y="2312329"/>
                </a:cubicBezTo>
                <a:cubicBezTo>
                  <a:pt x="3508078" y="2309431"/>
                  <a:pt x="3510421" y="2306703"/>
                  <a:pt x="3509900" y="2299034"/>
                </a:cubicBezTo>
                <a:cubicBezTo>
                  <a:pt x="3510247" y="2304147"/>
                  <a:pt x="3515108" y="2301248"/>
                  <a:pt x="3515456" y="2306361"/>
                </a:cubicBezTo>
                <a:close/>
                <a:moveTo>
                  <a:pt x="3375333" y="117139"/>
                </a:moveTo>
                <a:cubicBezTo>
                  <a:pt x="3368633" y="112495"/>
                  <a:pt x="3362561" y="120274"/>
                  <a:pt x="3356236" y="123083"/>
                </a:cubicBezTo>
                <a:cubicBezTo>
                  <a:pt x="3360912" y="130320"/>
                  <a:pt x="3371409" y="124810"/>
                  <a:pt x="3375333" y="117139"/>
                </a:cubicBezTo>
                <a:close/>
                <a:moveTo>
                  <a:pt x="3387855" y="109036"/>
                </a:moveTo>
                <a:cubicBezTo>
                  <a:pt x="3387729" y="106551"/>
                  <a:pt x="3383429" y="106768"/>
                  <a:pt x="3383680" y="111737"/>
                </a:cubicBezTo>
                <a:cubicBezTo>
                  <a:pt x="3385955" y="114113"/>
                  <a:pt x="3387980" y="111520"/>
                  <a:pt x="3387855" y="109036"/>
                </a:cubicBezTo>
                <a:close/>
                <a:moveTo>
                  <a:pt x="3415855" y="137741"/>
                </a:moveTo>
                <a:cubicBezTo>
                  <a:pt x="3416239" y="139948"/>
                  <a:pt x="3416303" y="141218"/>
                  <a:pt x="3415148" y="140004"/>
                </a:cubicBezTo>
                <a:cubicBezTo>
                  <a:pt x="3415148" y="140004"/>
                  <a:pt x="3415148" y="140004"/>
                  <a:pt x="3414892" y="134928"/>
                </a:cubicBezTo>
                <a:cubicBezTo>
                  <a:pt x="3412585" y="132499"/>
                  <a:pt x="3410534" y="135147"/>
                  <a:pt x="3410406" y="132610"/>
                </a:cubicBezTo>
                <a:cubicBezTo>
                  <a:pt x="3410279" y="130072"/>
                  <a:pt x="3410361" y="128956"/>
                  <a:pt x="3410582" y="128626"/>
                </a:cubicBezTo>
                <a:cubicBezTo>
                  <a:pt x="3411248" y="127638"/>
                  <a:pt x="3413195" y="133741"/>
                  <a:pt x="3414637" y="129852"/>
                </a:cubicBezTo>
                <a:cubicBezTo>
                  <a:pt x="3414765" y="132390"/>
                  <a:pt x="3415470" y="135535"/>
                  <a:pt x="3415855" y="137741"/>
                </a:cubicBezTo>
                <a:close/>
                <a:moveTo>
                  <a:pt x="3604660" y="2283010"/>
                </a:moveTo>
                <a:cubicBezTo>
                  <a:pt x="3592326" y="2279053"/>
                  <a:pt x="3590086" y="2281603"/>
                  <a:pt x="3580800" y="2287026"/>
                </a:cubicBezTo>
                <a:cubicBezTo>
                  <a:pt x="3580476" y="2282255"/>
                  <a:pt x="3580314" y="2279870"/>
                  <a:pt x="3580152" y="2277483"/>
                </a:cubicBezTo>
                <a:cubicBezTo>
                  <a:pt x="3584795" y="2274771"/>
                  <a:pt x="3592488" y="2281440"/>
                  <a:pt x="3599372" y="2276178"/>
                </a:cubicBezTo>
                <a:cubicBezTo>
                  <a:pt x="3597293" y="2281113"/>
                  <a:pt x="3604336" y="2278238"/>
                  <a:pt x="3604660" y="2283010"/>
                </a:cubicBezTo>
                <a:close/>
                <a:moveTo>
                  <a:pt x="3462572" y="137649"/>
                </a:moveTo>
                <a:cubicBezTo>
                  <a:pt x="3456497" y="145428"/>
                  <a:pt x="3445374" y="138516"/>
                  <a:pt x="3443600" y="146078"/>
                </a:cubicBezTo>
                <a:cubicBezTo>
                  <a:pt x="3448151" y="150830"/>
                  <a:pt x="3461047" y="150180"/>
                  <a:pt x="3462572" y="137649"/>
                </a:cubicBezTo>
                <a:close/>
                <a:moveTo>
                  <a:pt x="3474592" y="119608"/>
                </a:moveTo>
                <a:cubicBezTo>
                  <a:pt x="3472320" y="117232"/>
                  <a:pt x="3467769" y="112480"/>
                  <a:pt x="3468270" y="122417"/>
                </a:cubicBezTo>
                <a:cubicBezTo>
                  <a:pt x="3470420" y="122309"/>
                  <a:pt x="3474843" y="124577"/>
                  <a:pt x="3474592" y="119608"/>
                </a:cubicBezTo>
                <a:close/>
                <a:moveTo>
                  <a:pt x="3626073" y="2276762"/>
                </a:moveTo>
                <a:lnTo>
                  <a:pt x="3624477" y="2279826"/>
                </a:lnTo>
                <a:lnTo>
                  <a:pt x="3626397" y="2281534"/>
                </a:lnTo>
                <a:lnTo>
                  <a:pt x="3623632" y="2281453"/>
                </a:lnTo>
                <a:lnTo>
                  <a:pt x="3622516" y="2283595"/>
                </a:lnTo>
                <a:cubicBezTo>
                  <a:pt x="3620512" y="2283731"/>
                  <a:pt x="3618389" y="2282078"/>
                  <a:pt x="3618227" y="2279691"/>
                </a:cubicBezTo>
                <a:lnTo>
                  <a:pt x="3618303" y="2279663"/>
                </a:lnTo>
                <a:lnTo>
                  <a:pt x="3615777" y="2277461"/>
                </a:lnTo>
                <a:lnTo>
                  <a:pt x="3621893" y="2278323"/>
                </a:lnTo>
                <a:close/>
                <a:moveTo>
                  <a:pt x="3481488" y="123464"/>
                </a:moveTo>
                <a:cubicBezTo>
                  <a:pt x="3481744" y="122517"/>
                  <a:pt x="3481673" y="121119"/>
                  <a:pt x="3481042" y="119283"/>
                </a:cubicBezTo>
                <a:lnTo>
                  <a:pt x="3476742" y="119500"/>
                </a:lnTo>
                <a:cubicBezTo>
                  <a:pt x="3477023" y="125090"/>
                  <a:pt x="3480722" y="126304"/>
                  <a:pt x="3481488" y="123464"/>
                </a:cubicBezTo>
                <a:close/>
                <a:moveTo>
                  <a:pt x="3633375" y="2243658"/>
                </a:moveTo>
                <a:lnTo>
                  <a:pt x="3633096" y="2243475"/>
                </a:lnTo>
                <a:lnTo>
                  <a:pt x="3633081" y="2243608"/>
                </a:lnTo>
                <a:close/>
                <a:moveTo>
                  <a:pt x="3519235" y="107395"/>
                </a:moveTo>
                <a:cubicBezTo>
                  <a:pt x="3516960" y="105019"/>
                  <a:pt x="3512660" y="105235"/>
                  <a:pt x="3512910" y="110204"/>
                </a:cubicBezTo>
                <a:cubicBezTo>
                  <a:pt x="3514935" y="107612"/>
                  <a:pt x="3517336" y="112472"/>
                  <a:pt x="3517336" y="112472"/>
                </a:cubicBezTo>
                <a:cubicBezTo>
                  <a:pt x="3517211" y="109988"/>
                  <a:pt x="3517211" y="109988"/>
                  <a:pt x="3519235" y="107395"/>
                </a:cubicBezTo>
                <a:close/>
                <a:moveTo>
                  <a:pt x="3668636" y="2230559"/>
                </a:moveTo>
                <a:lnTo>
                  <a:pt x="3663524" y="2230266"/>
                </a:lnTo>
                <a:lnTo>
                  <a:pt x="3659441" y="2231882"/>
                </a:lnTo>
                <a:lnTo>
                  <a:pt x="3661752" y="2232972"/>
                </a:lnTo>
                <a:lnTo>
                  <a:pt x="3665363" y="2232824"/>
                </a:lnTo>
                <a:lnTo>
                  <a:pt x="3663187" y="2230589"/>
                </a:lnTo>
                <a:lnTo>
                  <a:pt x="3668570" y="2230688"/>
                </a:lnTo>
                <a:close/>
                <a:moveTo>
                  <a:pt x="3532258" y="109229"/>
                </a:moveTo>
                <a:cubicBezTo>
                  <a:pt x="3532258" y="109229"/>
                  <a:pt x="3532258" y="109229"/>
                  <a:pt x="3530108" y="109338"/>
                </a:cubicBezTo>
                <a:cubicBezTo>
                  <a:pt x="3532132" y="106745"/>
                  <a:pt x="3529983" y="106853"/>
                  <a:pt x="3529732" y="101884"/>
                </a:cubicBezTo>
                <a:cubicBezTo>
                  <a:pt x="3521260" y="104802"/>
                  <a:pt x="3534783" y="116574"/>
                  <a:pt x="3532258" y="109229"/>
                </a:cubicBezTo>
                <a:close/>
                <a:moveTo>
                  <a:pt x="3687686" y="2270180"/>
                </a:moveTo>
                <a:cubicBezTo>
                  <a:pt x="3683310" y="2277668"/>
                  <a:pt x="3683310" y="2277668"/>
                  <a:pt x="3678776" y="2282770"/>
                </a:cubicBezTo>
                <a:cubicBezTo>
                  <a:pt x="3678289" y="2275612"/>
                  <a:pt x="3673751" y="2280714"/>
                  <a:pt x="3673913" y="2283100"/>
                </a:cubicBezTo>
                <a:cubicBezTo>
                  <a:pt x="3673427" y="2275942"/>
                  <a:pt x="3670832" y="2273721"/>
                  <a:pt x="3665970" y="2274051"/>
                </a:cubicBezTo>
                <a:cubicBezTo>
                  <a:pt x="3663865" y="2278989"/>
                  <a:pt x="3664027" y="2281375"/>
                  <a:pt x="3661756" y="2283926"/>
                </a:cubicBezTo>
                <a:cubicBezTo>
                  <a:pt x="3660945" y="2271996"/>
                  <a:pt x="3651869" y="2282201"/>
                  <a:pt x="3649116" y="2277593"/>
                </a:cubicBezTo>
                <a:cubicBezTo>
                  <a:pt x="3656408" y="2277098"/>
                  <a:pt x="3651059" y="2270270"/>
                  <a:pt x="3648467" y="2268050"/>
                </a:cubicBezTo>
                <a:cubicBezTo>
                  <a:pt x="3661432" y="2279154"/>
                  <a:pt x="3672941" y="2268784"/>
                  <a:pt x="3687686" y="2270180"/>
                </a:cubicBezTo>
                <a:close/>
                <a:moveTo>
                  <a:pt x="3708207" y="2355243"/>
                </a:moveTo>
                <a:cubicBezTo>
                  <a:pt x="3707905" y="2357545"/>
                  <a:pt x="3706092" y="2358861"/>
                  <a:pt x="3702467" y="2356231"/>
                </a:cubicBezTo>
                <a:cubicBezTo>
                  <a:pt x="3702467" y="2353600"/>
                  <a:pt x="3704884" y="2350968"/>
                  <a:pt x="3704884" y="2348337"/>
                </a:cubicBezTo>
                <a:cubicBezTo>
                  <a:pt x="3707300" y="2349652"/>
                  <a:pt x="3708509" y="2352941"/>
                  <a:pt x="3708207" y="2355243"/>
                </a:cubicBezTo>
                <a:close/>
                <a:moveTo>
                  <a:pt x="3697599" y="2194174"/>
                </a:moveTo>
                <a:lnTo>
                  <a:pt x="3697456" y="2194183"/>
                </a:lnTo>
                <a:lnTo>
                  <a:pt x="3697410" y="2194301"/>
                </a:lnTo>
                <a:close/>
                <a:moveTo>
                  <a:pt x="3709717" y="2361491"/>
                </a:moveTo>
                <a:cubicBezTo>
                  <a:pt x="3707301" y="2366273"/>
                  <a:pt x="3707300" y="2371056"/>
                  <a:pt x="3704884" y="2368664"/>
                </a:cubicBezTo>
                <a:cubicBezTo>
                  <a:pt x="3704884" y="2361491"/>
                  <a:pt x="3704884" y="2361491"/>
                  <a:pt x="3704884" y="2361491"/>
                </a:cubicBezTo>
                <a:cubicBezTo>
                  <a:pt x="3704884" y="2361491"/>
                  <a:pt x="3707301" y="2361491"/>
                  <a:pt x="3709717" y="2361491"/>
                </a:cubicBezTo>
                <a:close/>
                <a:moveTo>
                  <a:pt x="3714551" y="2393777"/>
                </a:moveTo>
                <a:cubicBezTo>
                  <a:pt x="3714550" y="2403341"/>
                  <a:pt x="3712134" y="2391386"/>
                  <a:pt x="3707301" y="2396167"/>
                </a:cubicBezTo>
                <a:cubicBezTo>
                  <a:pt x="3707301" y="2391386"/>
                  <a:pt x="3704884" y="2384210"/>
                  <a:pt x="3709717" y="2386601"/>
                </a:cubicBezTo>
                <a:cubicBezTo>
                  <a:pt x="3709717" y="2391385"/>
                  <a:pt x="3709717" y="2391385"/>
                  <a:pt x="3709717" y="2391385"/>
                </a:cubicBezTo>
                <a:cubicBezTo>
                  <a:pt x="3709717" y="2393777"/>
                  <a:pt x="3712134" y="2391386"/>
                  <a:pt x="3714551" y="2393777"/>
                </a:cubicBezTo>
                <a:close/>
                <a:moveTo>
                  <a:pt x="3708766" y="2275939"/>
                </a:moveTo>
                <a:cubicBezTo>
                  <a:pt x="3702065" y="2278792"/>
                  <a:pt x="3694874" y="2274486"/>
                  <a:pt x="3690785" y="2281955"/>
                </a:cubicBezTo>
                <a:cubicBezTo>
                  <a:pt x="3690623" y="2279569"/>
                  <a:pt x="3688335" y="2279725"/>
                  <a:pt x="3688172" y="2277338"/>
                </a:cubicBezTo>
                <a:cubicBezTo>
                  <a:pt x="3689975" y="2270026"/>
                  <a:pt x="3695198" y="2279258"/>
                  <a:pt x="3696999" y="2271945"/>
                </a:cubicBezTo>
                <a:cubicBezTo>
                  <a:pt x="3699449" y="2274175"/>
                  <a:pt x="3706155" y="2271323"/>
                  <a:pt x="3708766" y="2275939"/>
                </a:cubicBezTo>
                <a:close/>
                <a:moveTo>
                  <a:pt x="3563625" y="90213"/>
                </a:moveTo>
                <a:cubicBezTo>
                  <a:pt x="3563751" y="92697"/>
                  <a:pt x="3557680" y="100475"/>
                  <a:pt x="3555404" y="98099"/>
                </a:cubicBezTo>
                <a:cubicBezTo>
                  <a:pt x="3557680" y="100475"/>
                  <a:pt x="3553379" y="100692"/>
                  <a:pt x="3553504" y="103176"/>
                </a:cubicBezTo>
                <a:cubicBezTo>
                  <a:pt x="3557930" y="105444"/>
                  <a:pt x="3564126" y="100150"/>
                  <a:pt x="3563625" y="90213"/>
                </a:cubicBezTo>
                <a:close/>
                <a:moveTo>
                  <a:pt x="3718899" y="2272853"/>
                </a:moveTo>
                <a:cubicBezTo>
                  <a:pt x="3717563" y="2272944"/>
                  <a:pt x="3715643" y="2274273"/>
                  <a:pt x="3714016" y="2274983"/>
                </a:cubicBezTo>
                <a:cubicBezTo>
                  <a:pt x="3712387" y="2275694"/>
                  <a:pt x="3711054" y="2275784"/>
                  <a:pt x="3710891" y="2273397"/>
                </a:cubicBezTo>
                <a:cubicBezTo>
                  <a:pt x="3713399" y="2270830"/>
                  <a:pt x="3718575" y="2268082"/>
                  <a:pt x="3718899" y="2272853"/>
                </a:cubicBezTo>
                <a:close/>
                <a:moveTo>
                  <a:pt x="3572852" y="102201"/>
                </a:moveTo>
                <a:cubicBezTo>
                  <a:pt x="3570702" y="102310"/>
                  <a:pt x="3570451" y="97341"/>
                  <a:pt x="3568301" y="97449"/>
                </a:cubicBezTo>
                <a:cubicBezTo>
                  <a:pt x="3569564" y="101122"/>
                  <a:pt x="3569089" y="102391"/>
                  <a:pt x="3568330" y="103363"/>
                </a:cubicBezTo>
                <a:lnTo>
                  <a:pt x="3567278" y="105954"/>
                </a:lnTo>
                <a:lnTo>
                  <a:pt x="3568354" y="106042"/>
                </a:lnTo>
                <a:close/>
                <a:moveTo>
                  <a:pt x="3573771" y="79686"/>
                </a:moveTo>
                <a:cubicBezTo>
                  <a:pt x="3573892" y="82074"/>
                  <a:pt x="3571824" y="82178"/>
                  <a:pt x="3571824" y="82178"/>
                </a:cubicBezTo>
                <a:cubicBezTo>
                  <a:pt x="3571824" y="82178"/>
                  <a:pt x="3571945" y="84566"/>
                  <a:pt x="3571945" y="84566"/>
                </a:cubicBezTo>
                <a:cubicBezTo>
                  <a:pt x="3567686" y="82387"/>
                  <a:pt x="3570118" y="89448"/>
                  <a:pt x="3567927" y="87164"/>
                </a:cubicBezTo>
                <a:cubicBezTo>
                  <a:pt x="3567806" y="84775"/>
                  <a:pt x="3567686" y="82387"/>
                  <a:pt x="3567565" y="79999"/>
                </a:cubicBezTo>
                <a:cubicBezTo>
                  <a:pt x="3569516" y="77507"/>
                  <a:pt x="3569757" y="82283"/>
                  <a:pt x="3573771" y="79686"/>
                </a:cubicBezTo>
                <a:close/>
                <a:moveTo>
                  <a:pt x="3732629" y="2271922"/>
                </a:moveTo>
                <a:cubicBezTo>
                  <a:pt x="3731485" y="2271999"/>
                  <a:pt x="3729238" y="2272752"/>
                  <a:pt x="3727234" y="2272888"/>
                </a:cubicBezTo>
                <a:cubicBezTo>
                  <a:pt x="3725232" y="2273023"/>
                  <a:pt x="3723475" y="2272544"/>
                  <a:pt x="3723312" y="2270157"/>
                </a:cubicBezTo>
                <a:cubicBezTo>
                  <a:pt x="3725600" y="2270002"/>
                  <a:pt x="3729693" y="2262534"/>
                  <a:pt x="3732629" y="2271922"/>
                </a:cubicBezTo>
                <a:close/>
                <a:moveTo>
                  <a:pt x="3734830" y="2204712"/>
                </a:moveTo>
                <a:lnTo>
                  <a:pt x="3730732" y="2201171"/>
                </a:lnTo>
                <a:cubicBezTo>
                  <a:pt x="3725969" y="2200560"/>
                  <a:pt x="3721040" y="2202141"/>
                  <a:pt x="3718702" y="2204793"/>
                </a:cubicBezTo>
                <a:lnTo>
                  <a:pt x="3721056" y="2205546"/>
                </a:lnTo>
                <a:close/>
                <a:moveTo>
                  <a:pt x="3594289" y="80881"/>
                </a:moveTo>
                <a:cubicBezTo>
                  <a:pt x="3594614" y="85652"/>
                  <a:pt x="3592203" y="85816"/>
                  <a:pt x="3587542" y="88529"/>
                </a:cubicBezTo>
                <a:cubicBezTo>
                  <a:pt x="3587380" y="86143"/>
                  <a:pt x="3587218" y="83757"/>
                  <a:pt x="3587056" y="81372"/>
                </a:cubicBezTo>
                <a:cubicBezTo>
                  <a:pt x="3589629" y="83594"/>
                  <a:pt x="3592041" y="83430"/>
                  <a:pt x="3594289" y="80881"/>
                </a:cubicBezTo>
                <a:close/>
                <a:moveTo>
                  <a:pt x="3741768" y="2210707"/>
                </a:moveTo>
                <a:lnTo>
                  <a:pt x="3739056" y="2208363"/>
                </a:lnTo>
                <a:lnTo>
                  <a:pt x="3738888" y="2208387"/>
                </a:lnTo>
                <a:lnTo>
                  <a:pt x="3734054" y="2209080"/>
                </a:lnTo>
                <a:close/>
                <a:moveTo>
                  <a:pt x="3758943" y="2268373"/>
                </a:moveTo>
                <a:cubicBezTo>
                  <a:pt x="3758237" y="2269433"/>
                  <a:pt x="3743287" y="2271797"/>
                  <a:pt x="3746460" y="2266188"/>
                </a:cubicBezTo>
                <a:cubicBezTo>
                  <a:pt x="3744182" y="2267541"/>
                  <a:pt x="3741945" y="2269490"/>
                  <a:pt x="3739644" y="2270546"/>
                </a:cubicBezTo>
                <a:cubicBezTo>
                  <a:pt x="3737346" y="2271601"/>
                  <a:pt x="3734987" y="2271761"/>
                  <a:pt x="3732467" y="2269535"/>
                </a:cubicBezTo>
                <a:cubicBezTo>
                  <a:pt x="3736698" y="2262058"/>
                  <a:pt x="3739381" y="2266669"/>
                  <a:pt x="3741905" y="2268894"/>
                </a:cubicBezTo>
                <a:cubicBezTo>
                  <a:pt x="3741743" y="2266509"/>
                  <a:pt x="3741581" y="2264123"/>
                  <a:pt x="3743939" y="2263963"/>
                </a:cubicBezTo>
                <a:cubicBezTo>
                  <a:pt x="3746460" y="2266188"/>
                  <a:pt x="3751018" y="2263482"/>
                  <a:pt x="3753701" y="2268093"/>
                </a:cubicBezTo>
                <a:cubicBezTo>
                  <a:pt x="3757830" y="2267812"/>
                  <a:pt x="3759178" y="2268020"/>
                  <a:pt x="3758943" y="2268373"/>
                </a:cubicBezTo>
                <a:close/>
                <a:moveTo>
                  <a:pt x="3757977" y="2227067"/>
                </a:moveTo>
                <a:lnTo>
                  <a:pt x="3756856" y="2226178"/>
                </a:lnTo>
                <a:lnTo>
                  <a:pt x="3756877" y="2225992"/>
                </a:lnTo>
                <a:lnTo>
                  <a:pt x="3754957" y="2224148"/>
                </a:lnTo>
                <a:cubicBezTo>
                  <a:pt x="3753391" y="2224254"/>
                  <a:pt x="3751554" y="2225003"/>
                  <a:pt x="3750301" y="2225088"/>
                </a:cubicBezTo>
                <a:cubicBezTo>
                  <a:pt x="3750638" y="2230051"/>
                  <a:pt x="3751975" y="2231207"/>
                  <a:pt x="3753521" y="2230790"/>
                </a:cubicBezTo>
                <a:close/>
                <a:moveTo>
                  <a:pt x="3757313" y="2217131"/>
                </a:moveTo>
                <a:cubicBezTo>
                  <a:pt x="3741937" y="2213189"/>
                  <a:pt x="3716869" y="2214892"/>
                  <a:pt x="3695973" y="2203844"/>
                </a:cubicBezTo>
                <a:cubicBezTo>
                  <a:pt x="3703663" y="2205815"/>
                  <a:pt x="3710678" y="2197859"/>
                  <a:pt x="3716363" y="2207445"/>
                </a:cubicBezTo>
                <a:cubicBezTo>
                  <a:pt x="3715689" y="2197518"/>
                  <a:pt x="3726223" y="2204283"/>
                  <a:pt x="3725548" y="2194355"/>
                </a:cubicBezTo>
                <a:cubicBezTo>
                  <a:pt x="3718154" y="2196728"/>
                  <a:pt x="3706056" y="2192406"/>
                  <a:pt x="3698709" y="2195477"/>
                </a:cubicBezTo>
                <a:lnTo>
                  <a:pt x="3696357" y="2197089"/>
                </a:lnTo>
                <a:lnTo>
                  <a:pt x="3696313" y="2197204"/>
                </a:lnTo>
                <a:lnTo>
                  <a:pt x="3696266" y="2197152"/>
                </a:lnTo>
                <a:lnTo>
                  <a:pt x="3695476" y="2197693"/>
                </a:lnTo>
                <a:cubicBezTo>
                  <a:pt x="3694559" y="2198681"/>
                  <a:pt x="3693818" y="2199939"/>
                  <a:pt x="3693297" y="2201532"/>
                </a:cubicBezTo>
                <a:cubicBezTo>
                  <a:pt x="3693171" y="2199671"/>
                  <a:pt x="3693399" y="2198409"/>
                  <a:pt x="3693848" y="2197482"/>
                </a:cubicBezTo>
                <a:lnTo>
                  <a:pt x="3695216" y="2195992"/>
                </a:lnTo>
                <a:lnTo>
                  <a:pt x="3693775" y="2194402"/>
                </a:lnTo>
                <a:lnTo>
                  <a:pt x="3692976" y="2194449"/>
                </a:lnTo>
                <a:cubicBezTo>
                  <a:pt x="3690002" y="2195197"/>
                  <a:pt x="3687274" y="2196785"/>
                  <a:pt x="3685106" y="2200049"/>
                </a:cubicBezTo>
                <a:cubicBezTo>
                  <a:pt x="3685275" y="2202531"/>
                  <a:pt x="3685612" y="2207495"/>
                  <a:pt x="3688328" y="2212297"/>
                </a:cubicBezTo>
                <a:cubicBezTo>
                  <a:pt x="3684844" y="2213780"/>
                  <a:pt x="3681402" y="2215884"/>
                  <a:pt x="3678618" y="2218878"/>
                </a:cubicBezTo>
                <a:lnTo>
                  <a:pt x="3675849" y="2224608"/>
                </a:lnTo>
                <a:lnTo>
                  <a:pt x="3677099" y="2222579"/>
                </a:lnTo>
                <a:cubicBezTo>
                  <a:pt x="3678563" y="2225597"/>
                  <a:pt x="3680695" y="2226855"/>
                  <a:pt x="3683163" y="2227271"/>
                </a:cubicBezTo>
                <a:lnTo>
                  <a:pt x="3689119" y="2227010"/>
                </a:lnTo>
                <a:lnTo>
                  <a:pt x="3689033" y="2222321"/>
                </a:lnTo>
                <a:cubicBezTo>
                  <a:pt x="3691497" y="2224722"/>
                  <a:pt x="3691497" y="2224722"/>
                  <a:pt x="3693438" y="2219454"/>
                </a:cubicBezTo>
                <a:lnTo>
                  <a:pt x="3695190" y="2225137"/>
                </a:lnTo>
                <a:lnTo>
                  <a:pt x="3696254" y="2224180"/>
                </a:lnTo>
                <a:lnTo>
                  <a:pt x="3698187" y="2221700"/>
                </a:lnTo>
                <a:lnTo>
                  <a:pt x="3698548" y="2227017"/>
                </a:lnTo>
                <a:lnTo>
                  <a:pt x="3699358" y="2227028"/>
                </a:lnTo>
                <a:cubicBezTo>
                  <a:pt x="3701847" y="2227755"/>
                  <a:pt x="3704011" y="2229478"/>
                  <a:pt x="3705517" y="2233116"/>
                </a:cubicBezTo>
                <a:cubicBezTo>
                  <a:pt x="3710362" y="2230293"/>
                  <a:pt x="3710193" y="2227812"/>
                  <a:pt x="3707350" y="2223018"/>
                </a:cubicBezTo>
                <a:cubicBezTo>
                  <a:pt x="3712701" y="2227642"/>
                  <a:pt x="3715036" y="2224989"/>
                  <a:pt x="3722894" y="2229442"/>
                </a:cubicBezTo>
                <a:cubicBezTo>
                  <a:pt x="3726728" y="2211728"/>
                  <a:pt x="3750806" y="2232533"/>
                  <a:pt x="3757313" y="2217131"/>
                </a:cubicBezTo>
                <a:close/>
                <a:moveTo>
                  <a:pt x="3643100" y="99360"/>
                </a:moveTo>
                <a:lnTo>
                  <a:pt x="3640295" y="98822"/>
                </a:lnTo>
                <a:lnTo>
                  <a:pt x="3640286" y="98834"/>
                </a:lnTo>
                <a:lnTo>
                  <a:pt x="3642867" y="99825"/>
                </a:lnTo>
                <a:close/>
                <a:moveTo>
                  <a:pt x="3717290" y="131579"/>
                </a:moveTo>
                <a:cubicBezTo>
                  <a:pt x="3716437" y="129142"/>
                  <a:pt x="3714939" y="127372"/>
                  <a:pt x="3713571" y="127465"/>
                </a:cubicBezTo>
                <a:cubicBezTo>
                  <a:pt x="3713739" y="129948"/>
                  <a:pt x="3713950" y="133053"/>
                  <a:pt x="3714461" y="135514"/>
                </a:cubicBezTo>
                <a:lnTo>
                  <a:pt x="3714986" y="136331"/>
                </a:lnTo>
                <a:lnTo>
                  <a:pt x="3717236" y="134761"/>
                </a:lnTo>
                <a:close/>
                <a:moveTo>
                  <a:pt x="3735321" y="136808"/>
                </a:moveTo>
                <a:cubicBezTo>
                  <a:pt x="3735258" y="135566"/>
                  <a:pt x="3734094" y="135002"/>
                  <a:pt x="3732977" y="135370"/>
                </a:cubicBezTo>
                <a:lnTo>
                  <a:pt x="3731775" y="137788"/>
                </a:lnTo>
                <a:lnTo>
                  <a:pt x="3732516" y="138535"/>
                </a:lnTo>
                <a:close/>
                <a:moveTo>
                  <a:pt x="3758887" y="112258"/>
                </a:moveTo>
                <a:cubicBezTo>
                  <a:pt x="3745826" y="115311"/>
                  <a:pt x="3734357" y="106311"/>
                  <a:pt x="3723974" y="118807"/>
                </a:cubicBezTo>
                <a:cubicBezTo>
                  <a:pt x="3726049" y="116308"/>
                  <a:pt x="3730083" y="108921"/>
                  <a:pt x="3723492" y="109254"/>
                </a:cubicBezTo>
                <a:cubicBezTo>
                  <a:pt x="3725447" y="104366"/>
                  <a:pt x="3734718" y="113476"/>
                  <a:pt x="3734116" y="101535"/>
                </a:cubicBezTo>
                <a:cubicBezTo>
                  <a:pt x="3736435" y="103812"/>
                  <a:pt x="3736556" y="106200"/>
                  <a:pt x="3738992" y="110867"/>
                </a:cubicBezTo>
                <a:cubicBezTo>
                  <a:pt x="3743387" y="110645"/>
                  <a:pt x="3745465" y="108146"/>
                  <a:pt x="3745104" y="100981"/>
                </a:cubicBezTo>
                <a:cubicBezTo>
                  <a:pt x="3745224" y="103368"/>
                  <a:pt x="3749860" y="107924"/>
                  <a:pt x="3749498" y="100759"/>
                </a:cubicBezTo>
                <a:cubicBezTo>
                  <a:pt x="3754131" y="105314"/>
                  <a:pt x="3754131" y="105314"/>
                  <a:pt x="3758887" y="112258"/>
                </a:cubicBezTo>
                <a:close/>
                <a:moveTo>
                  <a:pt x="3918924" y="2297568"/>
                </a:moveTo>
                <a:cubicBezTo>
                  <a:pt x="3916624" y="2295290"/>
                  <a:pt x="3914445" y="2295400"/>
                  <a:pt x="3912386" y="2297898"/>
                </a:cubicBezTo>
                <a:cubicBezTo>
                  <a:pt x="3912266" y="2295510"/>
                  <a:pt x="3912145" y="2293121"/>
                  <a:pt x="3912025" y="2290733"/>
                </a:cubicBezTo>
                <a:cubicBezTo>
                  <a:pt x="3916504" y="2292902"/>
                  <a:pt x="3918684" y="2292792"/>
                  <a:pt x="3918924" y="2297568"/>
                </a:cubicBezTo>
                <a:close/>
                <a:moveTo>
                  <a:pt x="3922921" y="2290184"/>
                </a:moveTo>
                <a:cubicBezTo>
                  <a:pt x="3923042" y="2292572"/>
                  <a:pt x="3923282" y="2297348"/>
                  <a:pt x="3921103" y="2297458"/>
                </a:cubicBezTo>
                <a:cubicBezTo>
                  <a:pt x="3918803" y="2295180"/>
                  <a:pt x="3922921" y="2290184"/>
                  <a:pt x="3920741" y="2290294"/>
                </a:cubicBezTo>
                <a:cubicBezTo>
                  <a:pt x="3919592" y="2289155"/>
                  <a:pt x="3920138" y="2289128"/>
                  <a:pt x="3920970" y="2289386"/>
                </a:cubicBezTo>
                <a:cubicBezTo>
                  <a:pt x="3921801" y="2289643"/>
                  <a:pt x="3922921" y="2290184"/>
                  <a:pt x="3922921" y="2290184"/>
                </a:cubicBezTo>
                <a:close/>
                <a:moveTo>
                  <a:pt x="3777138" y="104154"/>
                </a:moveTo>
                <a:cubicBezTo>
                  <a:pt x="3775311" y="109035"/>
                  <a:pt x="3768984" y="106960"/>
                  <a:pt x="3767037" y="109452"/>
                </a:cubicBezTo>
                <a:cubicBezTo>
                  <a:pt x="3764608" y="102391"/>
                  <a:pt x="3760954" y="112153"/>
                  <a:pt x="3758525" y="105093"/>
                </a:cubicBezTo>
                <a:cubicBezTo>
                  <a:pt x="3758405" y="102703"/>
                  <a:pt x="3760473" y="102599"/>
                  <a:pt x="3760353" y="100211"/>
                </a:cubicBezTo>
                <a:cubicBezTo>
                  <a:pt x="3764849" y="107168"/>
                  <a:pt x="3770814" y="102078"/>
                  <a:pt x="3777138" y="104154"/>
                </a:cubicBezTo>
                <a:close/>
                <a:moveTo>
                  <a:pt x="3786563" y="106074"/>
                </a:moveTo>
                <a:cubicBezTo>
                  <a:pt x="3786804" y="110850"/>
                  <a:pt x="3781858" y="108706"/>
                  <a:pt x="3779325" y="106439"/>
                </a:cubicBezTo>
                <a:cubicBezTo>
                  <a:pt x="3779205" y="104050"/>
                  <a:pt x="3780410" y="103989"/>
                  <a:pt x="3781950" y="104511"/>
                </a:cubicBezTo>
                <a:cubicBezTo>
                  <a:pt x="3783486" y="105032"/>
                  <a:pt x="3785355" y="106135"/>
                  <a:pt x="3786563" y="106074"/>
                </a:cubicBezTo>
                <a:close/>
                <a:moveTo>
                  <a:pt x="3801262" y="183300"/>
                </a:moveTo>
                <a:cubicBezTo>
                  <a:pt x="3800761" y="173362"/>
                  <a:pt x="3792073" y="181272"/>
                  <a:pt x="3791572" y="171334"/>
                </a:cubicBezTo>
                <a:cubicBezTo>
                  <a:pt x="3789558" y="176417"/>
                  <a:pt x="3786758" y="177181"/>
                  <a:pt x="3783627" y="177028"/>
                </a:cubicBezTo>
                <a:lnTo>
                  <a:pt x="3782814" y="177043"/>
                </a:lnTo>
                <a:lnTo>
                  <a:pt x="3782064" y="178337"/>
                </a:lnTo>
                <a:lnTo>
                  <a:pt x="3781303" y="184976"/>
                </a:lnTo>
                <a:lnTo>
                  <a:pt x="3784363" y="184799"/>
                </a:lnTo>
                <a:lnTo>
                  <a:pt x="3783388" y="182614"/>
                </a:lnTo>
                <a:lnTo>
                  <a:pt x="3784984" y="184077"/>
                </a:lnTo>
                <a:lnTo>
                  <a:pt x="3785144" y="183840"/>
                </a:lnTo>
                <a:lnTo>
                  <a:pt x="3785144" y="184224"/>
                </a:lnTo>
                <a:lnTo>
                  <a:pt x="3785688" y="184723"/>
                </a:lnTo>
                <a:lnTo>
                  <a:pt x="3789185" y="184521"/>
                </a:lnTo>
                <a:cubicBezTo>
                  <a:pt x="3793503" y="183574"/>
                  <a:pt x="3797816" y="182539"/>
                  <a:pt x="3801262" y="183300"/>
                </a:cubicBezTo>
                <a:close/>
                <a:moveTo>
                  <a:pt x="3798972" y="105448"/>
                </a:moveTo>
                <a:cubicBezTo>
                  <a:pt x="3797386" y="115105"/>
                  <a:pt x="3792886" y="108150"/>
                  <a:pt x="3790818" y="108254"/>
                </a:cubicBezTo>
                <a:cubicBezTo>
                  <a:pt x="3790698" y="105865"/>
                  <a:pt x="3792220" y="105190"/>
                  <a:pt x="3794029" y="105098"/>
                </a:cubicBezTo>
                <a:cubicBezTo>
                  <a:pt x="3795840" y="105007"/>
                  <a:pt x="3797938" y="105500"/>
                  <a:pt x="3798972" y="105448"/>
                </a:cubicBezTo>
                <a:close/>
                <a:moveTo>
                  <a:pt x="3813978" y="165223"/>
                </a:moveTo>
                <a:cubicBezTo>
                  <a:pt x="3807556" y="173019"/>
                  <a:pt x="3795853" y="166137"/>
                  <a:pt x="3793963" y="173705"/>
                </a:cubicBezTo>
                <a:cubicBezTo>
                  <a:pt x="3798746" y="178445"/>
                  <a:pt x="3812338" y="177760"/>
                  <a:pt x="3813978" y="165223"/>
                </a:cubicBezTo>
                <a:close/>
                <a:moveTo>
                  <a:pt x="3960612" y="2273695"/>
                </a:moveTo>
                <a:lnTo>
                  <a:pt x="3960352" y="2273259"/>
                </a:lnTo>
                <a:lnTo>
                  <a:pt x="3958149" y="2274536"/>
                </a:lnTo>
                <a:lnTo>
                  <a:pt x="3958158" y="2274545"/>
                </a:lnTo>
                <a:close/>
                <a:moveTo>
                  <a:pt x="3965418" y="2281278"/>
                </a:moveTo>
                <a:cubicBezTo>
                  <a:pt x="3965742" y="2286050"/>
                  <a:pt x="3965904" y="2288436"/>
                  <a:pt x="3966066" y="2290821"/>
                </a:cubicBezTo>
                <a:cubicBezTo>
                  <a:pt x="3961491" y="2291132"/>
                  <a:pt x="3961329" y="2288747"/>
                  <a:pt x="3961005" y="2283974"/>
                </a:cubicBezTo>
                <a:cubicBezTo>
                  <a:pt x="3963292" y="2283819"/>
                  <a:pt x="3963130" y="2281433"/>
                  <a:pt x="3965418" y="2281278"/>
                </a:cubicBezTo>
                <a:close/>
                <a:moveTo>
                  <a:pt x="3822951" y="105998"/>
                </a:moveTo>
                <a:cubicBezTo>
                  <a:pt x="3823201" y="106323"/>
                  <a:pt x="3822016" y="106682"/>
                  <a:pt x="3818284" y="106870"/>
                </a:cubicBezTo>
                <a:cubicBezTo>
                  <a:pt x="3816393" y="111753"/>
                  <a:pt x="3812006" y="109580"/>
                  <a:pt x="3809994" y="112075"/>
                </a:cubicBezTo>
                <a:cubicBezTo>
                  <a:pt x="3807863" y="112183"/>
                  <a:pt x="3807743" y="109795"/>
                  <a:pt x="3807622" y="107407"/>
                </a:cubicBezTo>
                <a:cubicBezTo>
                  <a:pt x="3805608" y="109903"/>
                  <a:pt x="3803717" y="114786"/>
                  <a:pt x="3799092" y="107837"/>
                </a:cubicBezTo>
                <a:cubicBezTo>
                  <a:pt x="3801104" y="105341"/>
                  <a:pt x="3803236" y="105233"/>
                  <a:pt x="3805412" y="106021"/>
                </a:cubicBezTo>
                <a:cubicBezTo>
                  <a:pt x="3807592" y="106810"/>
                  <a:pt x="3809814" y="108493"/>
                  <a:pt x="3812006" y="109580"/>
                </a:cubicBezTo>
                <a:cubicBezTo>
                  <a:pt x="3808538" y="104367"/>
                  <a:pt x="3822200" y="105026"/>
                  <a:pt x="3822951" y="105998"/>
                </a:cubicBezTo>
                <a:close/>
                <a:moveTo>
                  <a:pt x="3827195" y="157084"/>
                </a:moveTo>
                <a:cubicBezTo>
                  <a:pt x="3819648" y="142520"/>
                  <a:pt x="3800385" y="165908"/>
                  <a:pt x="3794976" y="148746"/>
                </a:cubicBezTo>
                <a:cubicBezTo>
                  <a:pt x="3788430" y="154057"/>
                  <a:pt x="3786041" y="151687"/>
                  <a:pt x="3781761" y="156884"/>
                </a:cubicBezTo>
                <a:cubicBezTo>
                  <a:pt x="3783775" y="151801"/>
                  <a:pt x="3783650" y="149317"/>
                  <a:pt x="3778994" y="147060"/>
                </a:cubicBezTo>
                <a:cubicBezTo>
                  <a:pt x="3778048" y="150844"/>
                  <a:pt x="3776301" y="152800"/>
                  <a:pt x="3774152" y="153804"/>
                </a:cubicBezTo>
                <a:lnTo>
                  <a:pt x="3773427" y="153906"/>
                </a:lnTo>
                <a:lnTo>
                  <a:pt x="3773695" y="159229"/>
                </a:lnTo>
                <a:cubicBezTo>
                  <a:pt x="3772597" y="158002"/>
                  <a:pt x="3771466" y="156135"/>
                  <a:pt x="3770675" y="155854"/>
                </a:cubicBezTo>
                <a:lnTo>
                  <a:pt x="3769896" y="160705"/>
                </a:lnTo>
                <a:lnTo>
                  <a:pt x="3779971" y="172865"/>
                </a:lnTo>
                <a:cubicBezTo>
                  <a:pt x="3779802" y="170381"/>
                  <a:pt x="3780530" y="170955"/>
                  <a:pt x="3781621" y="171817"/>
                </a:cubicBezTo>
                <a:lnTo>
                  <a:pt x="3784423" y="172311"/>
                </a:lnTo>
                <a:lnTo>
                  <a:pt x="3802005" y="164270"/>
                </a:lnTo>
                <a:cubicBezTo>
                  <a:pt x="3811524" y="161611"/>
                  <a:pt x="3820524" y="159911"/>
                  <a:pt x="3827195" y="157084"/>
                </a:cubicBezTo>
                <a:close/>
                <a:moveTo>
                  <a:pt x="3826694" y="147147"/>
                </a:moveTo>
                <a:cubicBezTo>
                  <a:pt x="3824305" y="144776"/>
                  <a:pt x="3819523" y="140036"/>
                  <a:pt x="3820024" y="149973"/>
                </a:cubicBezTo>
                <a:cubicBezTo>
                  <a:pt x="3822290" y="149860"/>
                  <a:pt x="3826944" y="152116"/>
                  <a:pt x="3826694" y="147147"/>
                </a:cubicBezTo>
                <a:close/>
                <a:moveTo>
                  <a:pt x="3833950" y="150984"/>
                </a:moveTo>
                <a:cubicBezTo>
                  <a:pt x="3834222" y="150036"/>
                  <a:pt x="3834151" y="148639"/>
                  <a:pt x="3833491" y="146804"/>
                </a:cubicBezTo>
                <a:lnTo>
                  <a:pt x="3828959" y="147033"/>
                </a:lnTo>
                <a:cubicBezTo>
                  <a:pt x="3829241" y="152623"/>
                  <a:pt x="3833135" y="153827"/>
                  <a:pt x="3833950" y="150984"/>
                </a:cubicBezTo>
                <a:close/>
                <a:moveTo>
                  <a:pt x="3873771" y="134811"/>
                </a:moveTo>
                <a:cubicBezTo>
                  <a:pt x="3871379" y="132440"/>
                  <a:pt x="3866848" y="132669"/>
                  <a:pt x="3867098" y="137638"/>
                </a:cubicBezTo>
                <a:cubicBezTo>
                  <a:pt x="3869239" y="135039"/>
                  <a:pt x="3871755" y="139894"/>
                  <a:pt x="3871755" y="139894"/>
                </a:cubicBezTo>
                <a:cubicBezTo>
                  <a:pt x="3871630" y="137409"/>
                  <a:pt x="3871630" y="137409"/>
                  <a:pt x="3873771" y="134811"/>
                </a:cubicBezTo>
                <a:close/>
                <a:moveTo>
                  <a:pt x="4023517" y="2233304"/>
                </a:moveTo>
                <a:cubicBezTo>
                  <a:pt x="4024011" y="2230786"/>
                  <a:pt x="4023855" y="2227677"/>
                  <a:pt x="4022490" y="2225253"/>
                </a:cubicBezTo>
                <a:cubicBezTo>
                  <a:pt x="4020015" y="2225378"/>
                  <a:pt x="4020391" y="2232839"/>
                  <a:pt x="4020642" y="2237811"/>
                </a:cubicBezTo>
                <a:cubicBezTo>
                  <a:pt x="4021879" y="2237749"/>
                  <a:pt x="4023024" y="2235821"/>
                  <a:pt x="4023517" y="2233304"/>
                </a:cubicBezTo>
                <a:close/>
                <a:moveTo>
                  <a:pt x="3887488" y="136610"/>
                </a:moveTo>
                <a:cubicBezTo>
                  <a:pt x="3887488" y="136610"/>
                  <a:pt x="3887488" y="136610"/>
                  <a:pt x="3885223" y="136725"/>
                </a:cubicBezTo>
                <a:cubicBezTo>
                  <a:pt x="3887363" y="134126"/>
                  <a:pt x="3885098" y="134240"/>
                  <a:pt x="3884847" y="129271"/>
                </a:cubicBezTo>
                <a:cubicBezTo>
                  <a:pt x="3875911" y="132212"/>
                  <a:pt x="3890130" y="143949"/>
                  <a:pt x="3887488" y="136610"/>
                </a:cubicBezTo>
                <a:close/>
                <a:moveTo>
                  <a:pt x="3892521" y="146319"/>
                </a:moveTo>
                <a:lnTo>
                  <a:pt x="3892267" y="146383"/>
                </a:lnTo>
                <a:lnTo>
                  <a:pt x="3892462" y="146537"/>
                </a:lnTo>
                <a:close/>
                <a:moveTo>
                  <a:pt x="4039222" y="2251097"/>
                </a:moveTo>
                <a:cubicBezTo>
                  <a:pt x="4032194" y="2249178"/>
                  <a:pt x="4025654" y="2254415"/>
                  <a:pt x="4023366" y="2254571"/>
                </a:cubicBezTo>
                <a:cubicBezTo>
                  <a:pt x="4021241" y="2257112"/>
                  <a:pt x="4021241" y="2257112"/>
                  <a:pt x="4021241" y="2257112"/>
                </a:cubicBezTo>
                <a:cubicBezTo>
                  <a:pt x="4020917" y="2252340"/>
                  <a:pt x="4023204" y="2252185"/>
                  <a:pt x="4020593" y="2247569"/>
                </a:cubicBezTo>
                <a:cubicBezTo>
                  <a:pt x="4022718" y="2245028"/>
                  <a:pt x="4027456" y="2247103"/>
                  <a:pt x="4029582" y="2244561"/>
                </a:cubicBezTo>
                <a:cubicBezTo>
                  <a:pt x="4028266" y="2259033"/>
                  <a:pt x="4038412" y="2239168"/>
                  <a:pt x="4039222" y="2251097"/>
                </a:cubicBezTo>
                <a:close/>
                <a:moveTo>
                  <a:pt x="3920594" y="117506"/>
                </a:moveTo>
                <a:cubicBezTo>
                  <a:pt x="3920719" y="119990"/>
                  <a:pt x="3914301" y="127786"/>
                  <a:pt x="3911909" y="125416"/>
                </a:cubicBezTo>
                <a:cubicBezTo>
                  <a:pt x="3914301" y="127786"/>
                  <a:pt x="3909768" y="128015"/>
                  <a:pt x="3909894" y="130499"/>
                </a:cubicBezTo>
                <a:cubicBezTo>
                  <a:pt x="3914551" y="132755"/>
                  <a:pt x="3921095" y="127444"/>
                  <a:pt x="3920594" y="117506"/>
                </a:cubicBezTo>
                <a:close/>
                <a:moveTo>
                  <a:pt x="4067498" y="2244383"/>
                </a:moveTo>
                <a:cubicBezTo>
                  <a:pt x="4065373" y="2246924"/>
                  <a:pt x="4068309" y="2256313"/>
                  <a:pt x="4066021" y="2256468"/>
                </a:cubicBezTo>
                <a:cubicBezTo>
                  <a:pt x="4066021" y="2256468"/>
                  <a:pt x="4066021" y="2256468"/>
                  <a:pt x="4065697" y="2251696"/>
                </a:cubicBezTo>
                <a:cubicBezTo>
                  <a:pt x="4063082" y="2247080"/>
                  <a:pt x="4061281" y="2254393"/>
                  <a:pt x="4058506" y="2247391"/>
                </a:cubicBezTo>
                <a:cubicBezTo>
                  <a:pt x="4060470" y="2242463"/>
                  <a:pt x="4062758" y="2242308"/>
                  <a:pt x="4067498" y="2244383"/>
                </a:cubicBezTo>
                <a:close/>
                <a:moveTo>
                  <a:pt x="3930284" y="129471"/>
                </a:moveTo>
                <a:cubicBezTo>
                  <a:pt x="3928018" y="129586"/>
                  <a:pt x="3927767" y="124617"/>
                  <a:pt x="3925502" y="124731"/>
                </a:cubicBezTo>
                <a:cubicBezTo>
                  <a:pt x="3928143" y="132070"/>
                  <a:pt x="3923486" y="129814"/>
                  <a:pt x="3923737" y="134783"/>
                </a:cubicBezTo>
                <a:cubicBezTo>
                  <a:pt x="3926002" y="134669"/>
                  <a:pt x="3928143" y="132070"/>
                  <a:pt x="3930284" y="129471"/>
                </a:cubicBezTo>
                <a:close/>
                <a:moveTo>
                  <a:pt x="3931314" y="106950"/>
                </a:moveTo>
                <a:cubicBezTo>
                  <a:pt x="3931434" y="109339"/>
                  <a:pt x="3929255" y="109449"/>
                  <a:pt x="3929255" y="109449"/>
                </a:cubicBezTo>
                <a:cubicBezTo>
                  <a:pt x="3929255" y="109449"/>
                  <a:pt x="3929376" y="111836"/>
                  <a:pt x="3929376" y="111836"/>
                </a:cubicBezTo>
                <a:cubicBezTo>
                  <a:pt x="3924894" y="109668"/>
                  <a:pt x="3927438" y="116724"/>
                  <a:pt x="3925135" y="114446"/>
                </a:cubicBezTo>
                <a:cubicBezTo>
                  <a:pt x="3925015" y="112057"/>
                  <a:pt x="3924894" y="109668"/>
                  <a:pt x="3924774" y="107280"/>
                </a:cubicBezTo>
                <a:cubicBezTo>
                  <a:pt x="3926836" y="104782"/>
                  <a:pt x="3927076" y="109559"/>
                  <a:pt x="3931314" y="106950"/>
                </a:cubicBezTo>
                <a:close/>
                <a:moveTo>
                  <a:pt x="4101160" y="2249287"/>
                </a:moveTo>
                <a:cubicBezTo>
                  <a:pt x="4095316" y="2250882"/>
                  <a:pt x="4089984" y="2251244"/>
                  <a:pt x="4084927" y="2251288"/>
                </a:cubicBezTo>
                <a:cubicBezTo>
                  <a:pt x="4079872" y="2251332"/>
                  <a:pt x="4075095" y="2251057"/>
                  <a:pt x="4070353" y="2251379"/>
                </a:cubicBezTo>
                <a:cubicBezTo>
                  <a:pt x="4070191" y="2248993"/>
                  <a:pt x="4067822" y="2249154"/>
                  <a:pt x="4067660" y="2246768"/>
                </a:cubicBezTo>
                <a:cubicBezTo>
                  <a:pt x="4082201" y="2250575"/>
                  <a:pt x="4091358" y="2245158"/>
                  <a:pt x="4101160" y="2249287"/>
                </a:cubicBezTo>
                <a:close/>
                <a:moveTo>
                  <a:pt x="3964190" y="94726"/>
                </a:moveTo>
                <a:cubicBezTo>
                  <a:pt x="3966954" y="106558"/>
                  <a:pt x="3953860" y="104823"/>
                  <a:pt x="3945215" y="105259"/>
                </a:cubicBezTo>
                <a:cubicBezTo>
                  <a:pt x="3945095" y="102871"/>
                  <a:pt x="3945095" y="102871"/>
                  <a:pt x="3942812" y="100592"/>
                </a:cubicBezTo>
                <a:cubicBezTo>
                  <a:pt x="3946895" y="95597"/>
                  <a:pt x="3960347" y="104497"/>
                  <a:pt x="3964190" y="94726"/>
                </a:cubicBezTo>
                <a:close/>
                <a:moveTo>
                  <a:pt x="3970381" y="135763"/>
                </a:moveTo>
                <a:cubicBezTo>
                  <a:pt x="3970381" y="133273"/>
                  <a:pt x="3965165" y="133274"/>
                  <a:pt x="3965165" y="138253"/>
                </a:cubicBezTo>
                <a:cubicBezTo>
                  <a:pt x="3967773" y="140743"/>
                  <a:pt x="3970381" y="140743"/>
                  <a:pt x="3970381" y="135763"/>
                </a:cubicBezTo>
                <a:close/>
                <a:moveTo>
                  <a:pt x="3975898" y="98923"/>
                </a:moveTo>
                <a:cubicBezTo>
                  <a:pt x="3976018" y="101313"/>
                  <a:pt x="3971314" y="103944"/>
                  <a:pt x="3968781" y="101677"/>
                </a:cubicBezTo>
                <a:cubicBezTo>
                  <a:pt x="3969866" y="99229"/>
                  <a:pt x="3971012" y="97973"/>
                  <a:pt x="3972202" y="97614"/>
                </a:cubicBezTo>
                <a:cubicBezTo>
                  <a:pt x="3973395" y="97254"/>
                  <a:pt x="3974630" y="97791"/>
                  <a:pt x="3975898" y="98923"/>
                </a:cubicBezTo>
                <a:close/>
                <a:moveTo>
                  <a:pt x="4003574" y="92740"/>
                </a:moveTo>
                <a:cubicBezTo>
                  <a:pt x="3999142" y="92964"/>
                  <a:pt x="3992374" y="90911"/>
                  <a:pt x="3988066" y="93522"/>
                </a:cubicBezTo>
                <a:cubicBezTo>
                  <a:pt x="3988993" y="89884"/>
                  <a:pt x="3992808" y="88494"/>
                  <a:pt x="3996425" y="88611"/>
                </a:cubicBezTo>
                <a:cubicBezTo>
                  <a:pt x="4000039" y="88729"/>
                  <a:pt x="4003453" y="90352"/>
                  <a:pt x="4003574" y="92740"/>
                </a:cubicBezTo>
                <a:close/>
                <a:moveTo>
                  <a:pt x="4006084" y="60289"/>
                </a:moveTo>
                <a:cubicBezTo>
                  <a:pt x="4006204" y="62677"/>
                  <a:pt x="4006325" y="65065"/>
                  <a:pt x="4006565" y="69842"/>
                </a:cubicBezTo>
                <a:cubicBezTo>
                  <a:pt x="4004497" y="69946"/>
                  <a:pt x="4004377" y="67558"/>
                  <a:pt x="4002310" y="67663"/>
                </a:cubicBezTo>
                <a:cubicBezTo>
                  <a:pt x="4002069" y="62885"/>
                  <a:pt x="4001948" y="60497"/>
                  <a:pt x="4006084" y="60289"/>
                </a:cubicBezTo>
                <a:close/>
                <a:moveTo>
                  <a:pt x="4186890" y="2250945"/>
                </a:moveTo>
                <a:lnTo>
                  <a:pt x="4186543" y="2251278"/>
                </a:lnTo>
                <a:cubicBezTo>
                  <a:pt x="4185349" y="2251359"/>
                  <a:pt x="4184114" y="2250843"/>
                  <a:pt x="4182919" y="2250924"/>
                </a:cubicBezTo>
                <a:close/>
                <a:moveTo>
                  <a:pt x="4057599" y="95165"/>
                </a:moveTo>
                <a:cubicBezTo>
                  <a:pt x="4051626" y="105523"/>
                  <a:pt x="4042358" y="93420"/>
                  <a:pt x="4033974" y="98871"/>
                </a:cubicBezTo>
                <a:cubicBezTo>
                  <a:pt x="4033974" y="98871"/>
                  <a:pt x="4034100" y="101379"/>
                  <a:pt x="4036260" y="101270"/>
                </a:cubicBezTo>
                <a:cubicBezTo>
                  <a:pt x="4029782" y="101596"/>
                  <a:pt x="4021145" y="102032"/>
                  <a:pt x="4012635" y="104975"/>
                </a:cubicBezTo>
                <a:cubicBezTo>
                  <a:pt x="4012761" y="107482"/>
                  <a:pt x="4014921" y="107373"/>
                  <a:pt x="4014921" y="107373"/>
                </a:cubicBezTo>
                <a:cubicBezTo>
                  <a:pt x="4008569" y="110208"/>
                  <a:pt x="3995614" y="110861"/>
                  <a:pt x="3987230" y="116312"/>
                </a:cubicBezTo>
                <a:cubicBezTo>
                  <a:pt x="3995488" y="108353"/>
                  <a:pt x="3988379" y="96140"/>
                  <a:pt x="3983934" y="93850"/>
                </a:cubicBezTo>
                <a:cubicBezTo>
                  <a:pt x="3988379" y="96140"/>
                  <a:pt x="4001713" y="103011"/>
                  <a:pt x="4007558" y="90145"/>
                </a:cubicBezTo>
                <a:cubicBezTo>
                  <a:pt x="4018860" y="99633"/>
                  <a:pt x="4031309" y="88948"/>
                  <a:pt x="4042231" y="90911"/>
                </a:cubicBezTo>
                <a:cubicBezTo>
                  <a:pt x="4044896" y="100835"/>
                  <a:pt x="4053028" y="90367"/>
                  <a:pt x="4057599" y="95165"/>
                </a:cubicBezTo>
                <a:close/>
                <a:moveTo>
                  <a:pt x="4209181" y="2249141"/>
                </a:moveTo>
                <a:cubicBezTo>
                  <a:pt x="4204407" y="2249465"/>
                  <a:pt x="4199673" y="2250386"/>
                  <a:pt x="4195218" y="2250988"/>
                </a:cubicBezTo>
                <a:lnTo>
                  <a:pt x="4186890" y="2250945"/>
                </a:lnTo>
                <a:lnTo>
                  <a:pt x="4189921" y="2248052"/>
                </a:lnTo>
                <a:cubicBezTo>
                  <a:pt x="4175594" y="2249025"/>
                  <a:pt x="4161594" y="2254770"/>
                  <a:pt x="4146460" y="2243813"/>
                </a:cubicBezTo>
                <a:cubicBezTo>
                  <a:pt x="4144395" y="2248747"/>
                  <a:pt x="4139297" y="2244299"/>
                  <a:pt x="4139621" y="2249072"/>
                </a:cubicBezTo>
                <a:cubicBezTo>
                  <a:pt x="4132295" y="2247172"/>
                  <a:pt x="4123070" y="2252592"/>
                  <a:pt x="4115420" y="2245921"/>
                </a:cubicBezTo>
                <a:cubicBezTo>
                  <a:pt x="4115744" y="2250693"/>
                  <a:pt x="4099035" y="2251828"/>
                  <a:pt x="4103323" y="2244346"/>
                </a:cubicBezTo>
                <a:cubicBezTo>
                  <a:pt x="4112710" y="2241312"/>
                  <a:pt x="4125459" y="2252430"/>
                  <a:pt x="4131809" y="2240014"/>
                </a:cubicBezTo>
                <a:cubicBezTo>
                  <a:pt x="4131646" y="2237628"/>
                  <a:pt x="4129098" y="2235404"/>
                  <a:pt x="4126548" y="2233181"/>
                </a:cubicBezTo>
                <a:cubicBezTo>
                  <a:pt x="4131484" y="2235242"/>
                  <a:pt x="4144234" y="2246361"/>
                  <a:pt x="4141199" y="2236979"/>
                </a:cubicBezTo>
                <a:cubicBezTo>
                  <a:pt x="4158723" y="2247774"/>
                  <a:pt x="4182271" y="2241380"/>
                  <a:pt x="4198984" y="2240245"/>
                </a:cubicBezTo>
                <a:cubicBezTo>
                  <a:pt x="4204569" y="2251851"/>
                  <a:pt x="4203597" y="2237535"/>
                  <a:pt x="4209181" y="2249141"/>
                </a:cubicBezTo>
                <a:close/>
                <a:moveTo>
                  <a:pt x="4076072" y="91480"/>
                </a:moveTo>
                <a:cubicBezTo>
                  <a:pt x="4076674" y="103422"/>
                  <a:pt x="4065370" y="84836"/>
                  <a:pt x="4068160" y="99062"/>
                </a:cubicBezTo>
                <a:cubicBezTo>
                  <a:pt x="4065972" y="96778"/>
                  <a:pt x="4061956" y="99375"/>
                  <a:pt x="4059769" y="97090"/>
                </a:cubicBezTo>
                <a:cubicBezTo>
                  <a:pt x="4061595" y="92210"/>
                  <a:pt x="4059528" y="92314"/>
                  <a:pt x="4059287" y="87537"/>
                </a:cubicBezTo>
                <a:cubicBezTo>
                  <a:pt x="4059287" y="87537"/>
                  <a:pt x="4059287" y="87537"/>
                  <a:pt x="4061475" y="89822"/>
                </a:cubicBezTo>
                <a:cubicBezTo>
                  <a:pt x="4063543" y="89718"/>
                  <a:pt x="4069986" y="94181"/>
                  <a:pt x="4076072" y="91480"/>
                </a:cubicBezTo>
                <a:close/>
                <a:moveTo>
                  <a:pt x="4226370" y="2248374"/>
                </a:moveTo>
                <a:cubicBezTo>
                  <a:pt x="4226545" y="2250958"/>
                  <a:pt x="4224838" y="2253021"/>
                  <a:pt x="4223065" y="2254116"/>
                </a:cubicBezTo>
                <a:cubicBezTo>
                  <a:pt x="4221292" y="2255210"/>
                  <a:pt x="4219453" y="2255335"/>
                  <a:pt x="4219365" y="2254043"/>
                </a:cubicBezTo>
                <a:cubicBezTo>
                  <a:pt x="4221818" y="2253876"/>
                  <a:pt x="4221467" y="2248707"/>
                  <a:pt x="4218839" y="2246289"/>
                </a:cubicBezTo>
                <a:cubicBezTo>
                  <a:pt x="4216564" y="2249040"/>
                  <a:pt x="4209910" y="2259878"/>
                  <a:pt x="4209208" y="2249540"/>
                </a:cubicBezTo>
                <a:cubicBezTo>
                  <a:pt x="4211662" y="2249373"/>
                  <a:pt x="4216740" y="2251624"/>
                  <a:pt x="4216213" y="2243871"/>
                </a:cubicBezTo>
                <a:cubicBezTo>
                  <a:pt x="4221116" y="2243538"/>
                  <a:pt x="4221467" y="2248707"/>
                  <a:pt x="4226370" y="2248374"/>
                </a:cubicBezTo>
                <a:close/>
                <a:moveTo>
                  <a:pt x="4102162" y="94954"/>
                </a:moveTo>
                <a:cubicBezTo>
                  <a:pt x="4098144" y="97551"/>
                  <a:pt x="4096077" y="97655"/>
                  <a:pt x="4093768" y="92982"/>
                </a:cubicBezTo>
                <a:cubicBezTo>
                  <a:pt x="4095475" y="85713"/>
                  <a:pt x="4097903" y="92774"/>
                  <a:pt x="4099733" y="87893"/>
                </a:cubicBezTo>
                <a:cubicBezTo>
                  <a:pt x="4099492" y="83116"/>
                  <a:pt x="4099492" y="83116"/>
                  <a:pt x="4099492" y="83116"/>
                </a:cubicBezTo>
                <a:cubicBezTo>
                  <a:pt x="4101560" y="83012"/>
                  <a:pt x="4099974" y="92669"/>
                  <a:pt x="4102162" y="94954"/>
                </a:cubicBezTo>
                <a:close/>
                <a:moveTo>
                  <a:pt x="4257091" y="2243817"/>
                </a:moveTo>
                <a:cubicBezTo>
                  <a:pt x="4253015" y="2254117"/>
                  <a:pt x="4253015" y="2254117"/>
                  <a:pt x="4253692" y="2264094"/>
                </a:cubicBezTo>
                <a:cubicBezTo>
                  <a:pt x="4250130" y="2246796"/>
                  <a:pt x="4233668" y="2250420"/>
                  <a:pt x="4229087" y="2253236"/>
                </a:cubicBezTo>
                <a:cubicBezTo>
                  <a:pt x="4233668" y="2250420"/>
                  <a:pt x="4228578" y="2245753"/>
                  <a:pt x="4225695" y="2238432"/>
                </a:cubicBezTo>
                <a:cubicBezTo>
                  <a:pt x="4235536" y="2242774"/>
                  <a:pt x="4245041" y="2242129"/>
                  <a:pt x="4250639" y="2254279"/>
                </a:cubicBezTo>
                <a:cubicBezTo>
                  <a:pt x="4250300" y="2249290"/>
                  <a:pt x="4255224" y="2251461"/>
                  <a:pt x="4255054" y="2248967"/>
                </a:cubicBezTo>
                <a:cubicBezTo>
                  <a:pt x="4252676" y="2249128"/>
                  <a:pt x="4250300" y="2249290"/>
                  <a:pt x="4250130" y="2246796"/>
                </a:cubicBezTo>
                <a:cubicBezTo>
                  <a:pt x="4255054" y="2248967"/>
                  <a:pt x="4252337" y="2244140"/>
                  <a:pt x="4257091" y="2243817"/>
                </a:cubicBezTo>
                <a:close/>
                <a:moveTo>
                  <a:pt x="4131785" y="86278"/>
                </a:moveTo>
                <a:cubicBezTo>
                  <a:pt x="4123460" y="91486"/>
                  <a:pt x="4114650" y="87141"/>
                  <a:pt x="4102042" y="92566"/>
                </a:cubicBezTo>
                <a:cubicBezTo>
                  <a:pt x="4101921" y="90178"/>
                  <a:pt x="4104062" y="90070"/>
                  <a:pt x="4103942" y="87681"/>
                </a:cubicBezTo>
                <a:cubicBezTo>
                  <a:pt x="4108227" y="87465"/>
                  <a:pt x="4112478" y="86652"/>
                  <a:pt x="4117013" y="86125"/>
                </a:cubicBezTo>
                <a:cubicBezTo>
                  <a:pt x="4121551" y="85596"/>
                  <a:pt x="4126370" y="85354"/>
                  <a:pt x="4131785" y="86278"/>
                </a:cubicBezTo>
                <a:close/>
                <a:moveTo>
                  <a:pt x="4293910" y="2261362"/>
                </a:moveTo>
                <a:cubicBezTo>
                  <a:pt x="4293910" y="2261362"/>
                  <a:pt x="4293910" y="2261362"/>
                  <a:pt x="4289335" y="2261673"/>
                </a:cubicBezTo>
                <a:cubicBezTo>
                  <a:pt x="4289335" y="2261673"/>
                  <a:pt x="4289335" y="2261673"/>
                  <a:pt x="4291136" y="2254360"/>
                </a:cubicBezTo>
                <a:cubicBezTo>
                  <a:pt x="4293424" y="2254205"/>
                  <a:pt x="4293586" y="2256590"/>
                  <a:pt x="4293910" y="2261362"/>
                </a:cubicBezTo>
                <a:close/>
                <a:moveTo>
                  <a:pt x="4157951" y="56048"/>
                </a:moveTo>
                <a:cubicBezTo>
                  <a:pt x="4158408" y="58324"/>
                  <a:pt x="4157425" y="61687"/>
                  <a:pt x="4155103" y="63163"/>
                </a:cubicBezTo>
                <a:cubicBezTo>
                  <a:pt x="4154925" y="60538"/>
                  <a:pt x="4152335" y="58076"/>
                  <a:pt x="4152157" y="55451"/>
                </a:cubicBezTo>
                <a:cubicBezTo>
                  <a:pt x="4155595" y="52581"/>
                  <a:pt x="4157493" y="53772"/>
                  <a:pt x="4157951" y="56048"/>
                </a:cubicBezTo>
                <a:close/>
                <a:moveTo>
                  <a:pt x="4159034" y="49712"/>
                </a:moveTo>
                <a:cubicBezTo>
                  <a:pt x="4156623" y="49876"/>
                  <a:pt x="4154212" y="50039"/>
                  <a:pt x="4154212" y="50039"/>
                </a:cubicBezTo>
                <a:cubicBezTo>
                  <a:pt x="4154212" y="50039"/>
                  <a:pt x="4154212" y="50039"/>
                  <a:pt x="4153726" y="42883"/>
                </a:cubicBezTo>
                <a:cubicBezTo>
                  <a:pt x="4155975" y="40333"/>
                  <a:pt x="4156299" y="45104"/>
                  <a:pt x="4159034" y="49712"/>
                </a:cubicBezTo>
                <a:close/>
                <a:moveTo>
                  <a:pt x="4311729" y="2252961"/>
                </a:moveTo>
                <a:cubicBezTo>
                  <a:pt x="4309604" y="2255502"/>
                  <a:pt x="4307640" y="2260430"/>
                  <a:pt x="4305349" y="2260585"/>
                </a:cubicBezTo>
                <a:cubicBezTo>
                  <a:pt x="4305024" y="2255813"/>
                  <a:pt x="4311567" y="2250576"/>
                  <a:pt x="4311729" y="2252961"/>
                </a:cubicBezTo>
                <a:close/>
                <a:moveTo>
                  <a:pt x="4161668" y="17173"/>
                </a:moveTo>
                <a:cubicBezTo>
                  <a:pt x="4159419" y="19722"/>
                  <a:pt x="4156846" y="17500"/>
                  <a:pt x="4157008" y="19886"/>
                </a:cubicBezTo>
                <a:cubicBezTo>
                  <a:pt x="4157008" y="19886"/>
                  <a:pt x="4157008" y="19886"/>
                  <a:pt x="4157333" y="24660"/>
                </a:cubicBezTo>
                <a:cubicBezTo>
                  <a:pt x="4152672" y="27373"/>
                  <a:pt x="4154597" y="20050"/>
                  <a:pt x="4154273" y="15279"/>
                </a:cubicBezTo>
                <a:cubicBezTo>
                  <a:pt x="4159419" y="19722"/>
                  <a:pt x="4161020" y="7630"/>
                  <a:pt x="4161668" y="17173"/>
                </a:cubicBezTo>
                <a:close/>
                <a:moveTo>
                  <a:pt x="4180849" y="119769"/>
                </a:moveTo>
                <a:lnTo>
                  <a:pt x="4179165" y="121008"/>
                </a:lnTo>
                <a:lnTo>
                  <a:pt x="4180186" y="120957"/>
                </a:lnTo>
                <a:close/>
                <a:moveTo>
                  <a:pt x="4208435" y="74941"/>
                </a:moveTo>
                <a:lnTo>
                  <a:pt x="4204879" y="75410"/>
                </a:lnTo>
                <a:cubicBezTo>
                  <a:pt x="4205958" y="75355"/>
                  <a:pt x="4207008" y="74704"/>
                  <a:pt x="4208088" y="74649"/>
                </a:cubicBezTo>
                <a:close/>
                <a:moveTo>
                  <a:pt x="4228614" y="74213"/>
                </a:moveTo>
                <a:cubicBezTo>
                  <a:pt x="4224902" y="86373"/>
                  <a:pt x="4224179" y="72043"/>
                  <a:pt x="4220465" y="84202"/>
                </a:cubicBezTo>
                <a:cubicBezTo>
                  <a:pt x="4205361" y="84964"/>
                  <a:pt x="4183543" y="81274"/>
                  <a:pt x="4169040" y="93978"/>
                </a:cubicBezTo>
                <a:cubicBezTo>
                  <a:pt x="4170715" y="84315"/>
                  <a:pt x="4160527" y="96802"/>
                  <a:pt x="4156332" y="99407"/>
                </a:cubicBezTo>
                <a:cubicBezTo>
                  <a:pt x="4158370" y="96910"/>
                  <a:pt x="4160406" y="94413"/>
                  <a:pt x="4160286" y="92024"/>
                </a:cubicBezTo>
                <a:cubicBezTo>
                  <a:pt x="4153213" y="80409"/>
                  <a:pt x="4143025" y="92894"/>
                  <a:pt x="4134274" y="90942"/>
                </a:cubicBezTo>
                <a:cubicBezTo>
                  <a:pt x="4129597" y="83994"/>
                  <a:pt x="4144699" y="83232"/>
                  <a:pt x="4144940" y="88009"/>
                </a:cubicBezTo>
                <a:cubicBezTo>
                  <a:pt x="4151053" y="80518"/>
                  <a:pt x="4159925" y="84859"/>
                  <a:pt x="4166279" y="82144"/>
                </a:cubicBezTo>
                <a:cubicBezTo>
                  <a:pt x="4166520" y="86922"/>
                  <a:pt x="4170594" y="81927"/>
                  <a:pt x="4172994" y="86595"/>
                </a:cubicBezTo>
                <a:cubicBezTo>
                  <a:pt x="4185338" y="74001"/>
                  <a:pt x="4198525" y="78125"/>
                  <a:pt x="4211474" y="77472"/>
                </a:cubicBezTo>
                <a:lnTo>
                  <a:pt x="4208435" y="74941"/>
                </a:lnTo>
                <a:lnTo>
                  <a:pt x="4215895" y="73957"/>
                </a:lnTo>
                <a:cubicBezTo>
                  <a:pt x="4219954" y="74051"/>
                  <a:pt x="4224299" y="74430"/>
                  <a:pt x="4228614" y="74213"/>
                </a:cubicBezTo>
                <a:close/>
                <a:moveTo>
                  <a:pt x="4381210" y="2207703"/>
                </a:moveTo>
                <a:cubicBezTo>
                  <a:pt x="4381534" y="2212474"/>
                  <a:pt x="4381696" y="2214861"/>
                  <a:pt x="4381858" y="2217246"/>
                </a:cubicBezTo>
                <a:cubicBezTo>
                  <a:pt x="4377036" y="2217573"/>
                  <a:pt x="4376874" y="2215188"/>
                  <a:pt x="4376550" y="2210416"/>
                </a:cubicBezTo>
                <a:cubicBezTo>
                  <a:pt x="4378961" y="2210252"/>
                  <a:pt x="4378799" y="2207866"/>
                  <a:pt x="4381210" y="2207703"/>
                </a:cubicBezTo>
                <a:close/>
                <a:moveTo>
                  <a:pt x="4244105" y="73032"/>
                </a:moveTo>
                <a:cubicBezTo>
                  <a:pt x="4239674" y="73256"/>
                  <a:pt x="4239935" y="78430"/>
                  <a:pt x="4235503" y="78654"/>
                </a:cubicBezTo>
                <a:cubicBezTo>
                  <a:pt x="4235112" y="70892"/>
                  <a:pt x="4230811" y="73702"/>
                  <a:pt x="4228594" y="73814"/>
                </a:cubicBezTo>
                <a:cubicBezTo>
                  <a:pt x="4228073" y="63465"/>
                  <a:pt x="4235243" y="73479"/>
                  <a:pt x="4237587" y="75955"/>
                </a:cubicBezTo>
                <a:cubicBezTo>
                  <a:pt x="4239674" y="73256"/>
                  <a:pt x="4239413" y="68081"/>
                  <a:pt x="4237196" y="68193"/>
                </a:cubicBezTo>
                <a:cubicBezTo>
                  <a:pt x="4237131" y="66899"/>
                  <a:pt x="4238793" y="66816"/>
                  <a:pt x="4240504" y="67701"/>
                </a:cubicBezTo>
                <a:cubicBezTo>
                  <a:pt x="4242215" y="68589"/>
                  <a:pt x="4243975" y="70445"/>
                  <a:pt x="4244105" y="73032"/>
                </a:cubicBezTo>
                <a:close/>
                <a:moveTo>
                  <a:pt x="4272146" y="74087"/>
                </a:moveTo>
                <a:cubicBezTo>
                  <a:pt x="4267849" y="74303"/>
                  <a:pt x="4269747" y="69201"/>
                  <a:pt x="4265576" y="71914"/>
                </a:cubicBezTo>
                <a:cubicBezTo>
                  <a:pt x="4265450" y="69417"/>
                  <a:pt x="4267597" y="69309"/>
                  <a:pt x="4269747" y="69201"/>
                </a:cubicBezTo>
                <a:cubicBezTo>
                  <a:pt x="4269621" y="66705"/>
                  <a:pt x="4265450" y="69417"/>
                  <a:pt x="4265198" y="64424"/>
                </a:cubicBezTo>
                <a:cubicBezTo>
                  <a:pt x="4261534" y="77125"/>
                  <a:pt x="4252943" y="77559"/>
                  <a:pt x="4244607" y="82985"/>
                </a:cubicBezTo>
                <a:cubicBezTo>
                  <a:pt x="4246376" y="75386"/>
                  <a:pt x="4250418" y="70175"/>
                  <a:pt x="4245998" y="67895"/>
                </a:cubicBezTo>
                <a:cubicBezTo>
                  <a:pt x="4250418" y="70175"/>
                  <a:pt x="4265576" y="71914"/>
                  <a:pt x="4266842" y="54328"/>
                </a:cubicBezTo>
                <a:cubicBezTo>
                  <a:pt x="4267346" y="64316"/>
                  <a:pt x="4267346" y="64316"/>
                  <a:pt x="4272146" y="74087"/>
                </a:cubicBezTo>
                <a:close/>
                <a:moveTo>
                  <a:pt x="4426865" y="2258525"/>
                </a:moveTo>
                <a:cubicBezTo>
                  <a:pt x="4426709" y="2260838"/>
                  <a:pt x="4425140" y="2262235"/>
                  <a:pt x="4421739" y="2259773"/>
                </a:cubicBezTo>
                <a:cubicBezTo>
                  <a:pt x="4421607" y="2257146"/>
                  <a:pt x="4423654" y="2254407"/>
                  <a:pt x="4423521" y="2251780"/>
                </a:cubicBezTo>
                <a:cubicBezTo>
                  <a:pt x="4425766" y="2252983"/>
                  <a:pt x="4427022" y="2256213"/>
                  <a:pt x="4426865" y="2258525"/>
                </a:cubicBezTo>
                <a:close/>
                <a:moveTo>
                  <a:pt x="4428542" y="2264697"/>
                </a:moveTo>
                <a:cubicBezTo>
                  <a:pt x="4426603" y="2269583"/>
                  <a:pt x="4426844" y="2274360"/>
                  <a:pt x="4424545" y="2272081"/>
                </a:cubicBezTo>
                <a:cubicBezTo>
                  <a:pt x="4424183" y="2264917"/>
                  <a:pt x="4424183" y="2264917"/>
                  <a:pt x="4424183" y="2264917"/>
                </a:cubicBezTo>
                <a:cubicBezTo>
                  <a:pt x="4424183" y="2264917"/>
                  <a:pt x="4426363" y="2264807"/>
                  <a:pt x="4428542" y="2264697"/>
                </a:cubicBezTo>
                <a:close/>
                <a:moveTo>
                  <a:pt x="4434525" y="2296722"/>
                </a:moveTo>
                <a:cubicBezTo>
                  <a:pt x="4435007" y="2306275"/>
                  <a:pt x="4432226" y="2294444"/>
                  <a:pt x="4428108" y="2299440"/>
                </a:cubicBezTo>
                <a:cubicBezTo>
                  <a:pt x="4427868" y="2294664"/>
                  <a:pt x="4425327" y="2287607"/>
                  <a:pt x="4429806" y="2289775"/>
                </a:cubicBezTo>
                <a:cubicBezTo>
                  <a:pt x="4430047" y="2294553"/>
                  <a:pt x="4430047" y="2294553"/>
                  <a:pt x="4430047" y="2294553"/>
                </a:cubicBezTo>
                <a:cubicBezTo>
                  <a:pt x="4430167" y="2296942"/>
                  <a:pt x="4432226" y="2294444"/>
                  <a:pt x="4434525" y="2296722"/>
                </a:cubicBezTo>
                <a:close/>
                <a:moveTo>
                  <a:pt x="4303191" y="52496"/>
                </a:moveTo>
                <a:cubicBezTo>
                  <a:pt x="4303432" y="57273"/>
                  <a:pt x="4303552" y="59661"/>
                  <a:pt x="4301485" y="59765"/>
                </a:cubicBezTo>
                <a:cubicBezTo>
                  <a:pt x="4299056" y="52704"/>
                  <a:pt x="4299056" y="52704"/>
                  <a:pt x="4299056" y="52704"/>
                </a:cubicBezTo>
                <a:cubicBezTo>
                  <a:pt x="4303191" y="52496"/>
                  <a:pt x="4303191" y="52496"/>
                  <a:pt x="4303191" y="52496"/>
                </a:cubicBezTo>
                <a:close/>
                <a:moveTo>
                  <a:pt x="4320097" y="58827"/>
                </a:moveTo>
                <a:cubicBezTo>
                  <a:pt x="4320217" y="61215"/>
                  <a:pt x="4313770" y="56752"/>
                  <a:pt x="4313529" y="51975"/>
                </a:cubicBezTo>
                <a:cubicBezTo>
                  <a:pt x="4315600" y="51870"/>
                  <a:pt x="4317909" y="56544"/>
                  <a:pt x="4320097" y="58827"/>
                </a:cubicBezTo>
                <a:close/>
                <a:moveTo>
                  <a:pt x="4514139" y="2238980"/>
                </a:moveTo>
                <a:cubicBezTo>
                  <a:pt x="4506342" y="2239510"/>
                  <a:pt x="4504078" y="2244654"/>
                  <a:pt x="4500970" y="2237379"/>
                </a:cubicBezTo>
                <a:cubicBezTo>
                  <a:pt x="4491245" y="2248022"/>
                  <a:pt x="4507017" y="2249446"/>
                  <a:pt x="4509614" y="2249269"/>
                </a:cubicBezTo>
                <a:cubicBezTo>
                  <a:pt x="4509614" y="2249269"/>
                  <a:pt x="4508940" y="2239333"/>
                  <a:pt x="4512048" y="2246609"/>
                </a:cubicBezTo>
                <a:cubicBezTo>
                  <a:pt x="4514646" y="2246432"/>
                  <a:pt x="4511880" y="2244125"/>
                  <a:pt x="4514139" y="2238980"/>
                </a:cubicBezTo>
                <a:close/>
                <a:moveTo>
                  <a:pt x="4386926" y="86379"/>
                </a:moveTo>
                <a:cubicBezTo>
                  <a:pt x="4387046" y="88767"/>
                  <a:pt x="4387166" y="91155"/>
                  <a:pt x="4387407" y="95932"/>
                </a:cubicBezTo>
                <a:cubicBezTo>
                  <a:pt x="4385228" y="96042"/>
                  <a:pt x="4385107" y="93654"/>
                  <a:pt x="4382929" y="93764"/>
                </a:cubicBezTo>
                <a:cubicBezTo>
                  <a:pt x="4382688" y="88986"/>
                  <a:pt x="4382568" y="86598"/>
                  <a:pt x="4386926" y="86379"/>
                </a:cubicBezTo>
                <a:close/>
                <a:moveTo>
                  <a:pt x="4551216" y="2246444"/>
                </a:moveTo>
                <a:cubicBezTo>
                  <a:pt x="4547943" y="2236684"/>
                  <a:pt x="4532003" y="2232776"/>
                  <a:pt x="4527310" y="2240581"/>
                </a:cubicBezTo>
                <a:cubicBezTo>
                  <a:pt x="4535280" y="2242535"/>
                  <a:pt x="4546185" y="2249280"/>
                  <a:pt x="4551216" y="2246444"/>
                </a:cubicBezTo>
                <a:close/>
                <a:moveTo>
                  <a:pt x="4612679" y="2189864"/>
                </a:moveTo>
                <a:lnTo>
                  <a:pt x="4609865" y="2190374"/>
                </a:lnTo>
                <a:lnTo>
                  <a:pt x="4610952" y="2191865"/>
                </a:lnTo>
                <a:lnTo>
                  <a:pt x="4610701" y="2191816"/>
                </a:lnTo>
                <a:lnTo>
                  <a:pt x="4609798" y="2190386"/>
                </a:lnTo>
                <a:lnTo>
                  <a:pt x="4606832" y="2190923"/>
                </a:lnTo>
                <a:lnTo>
                  <a:pt x="4605297" y="2191743"/>
                </a:lnTo>
                <a:lnTo>
                  <a:pt x="4605688" y="2192486"/>
                </a:lnTo>
                <a:cubicBezTo>
                  <a:pt x="4606419" y="2192931"/>
                  <a:pt x="4607360" y="2193032"/>
                  <a:pt x="4608290" y="2192969"/>
                </a:cubicBezTo>
                <a:lnTo>
                  <a:pt x="4611227" y="2192242"/>
                </a:lnTo>
                <a:lnTo>
                  <a:pt x="4611530" y="2192659"/>
                </a:lnTo>
                <a:lnTo>
                  <a:pt x="4611755" y="2192111"/>
                </a:lnTo>
                <a:lnTo>
                  <a:pt x="4611227" y="2192242"/>
                </a:lnTo>
                <a:lnTo>
                  <a:pt x="4610952" y="2191865"/>
                </a:lnTo>
                <a:lnTo>
                  <a:pt x="4611790" y="2192027"/>
                </a:lnTo>
                <a:close/>
                <a:moveTo>
                  <a:pt x="4635114" y="2203274"/>
                </a:moveTo>
                <a:lnTo>
                  <a:pt x="4634960" y="2203552"/>
                </a:lnTo>
                <a:lnTo>
                  <a:pt x="4634493" y="2203355"/>
                </a:lnTo>
                <a:close/>
                <a:moveTo>
                  <a:pt x="4503062" y="49837"/>
                </a:moveTo>
                <a:cubicBezTo>
                  <a:pt x="4500464" y="44982"/>
                  <a:pt x="4502686" y="42377"/>
                  <a:pt x="4500338" y="42495"/>
                </a:cubicBezTo>
                <a:cubicBezTo>
                  <a:pt x="4498362" y="50074"/>
                  <a:pt x="4497861" y="40128"/>
                  <a:pt x="4497861" y="40128"/>
                </a:cubicBezTo>
                <a:cubicBezTo>
                  <a:pt x="4495513" y="40246"/>
                  <a:pt x="4481537" y="43443"/>
                  <a:pt x="4491437" y="52917"/>
                </a:cubicBezTo>
                <a:cubicBezTo>
                  <a:pt x="4493412" y="45338"/>
                  <a:pt x="4496014" y="50192"/>
                  <a:pt x="4503062" y="49837"/>
                </a:cubicBezTo>
                <a:close/>
                <a:moveTo>
                  <a:pt x="4677951" y="2227854"/>
                </a:moveTo>
                <a:cubicBezTo>
                  <a:pt x="4677613" y="2222885"/>
                  <a:pt x="4672582" y="2225723"/>
                  <a:pt x="4669981" y="2225899"/>
                </a:cubicBezTo>
                <a:cubicBezTo>
                  <a:pt x="4668057" y="2236012"/>
                  <a:pt x="4675518" y="2230514"/>
                  <a:pt x="4677951" y="2227854"/>
                </a:cubicBezTo>
                <a:close/>
                <a:moveTo>
                  <a:pt x="4535461" y="38232"/>
                </a:moveTo>
                <a:cubicBezTo>
                  <a:pt x="4530636" y="35983"/>
                  <a:pt x="4521613" y="43917"/>
                  <a:pt x="4514688" y="46759"/>
                </a:cubicBezTo>
                <a:cubicBezTo>
                  <a:pt x="4519763" y="53981"/>
                  <a:pt x="4533614" y="48297"/>
                  <a:pt x="4535461" y="38232"/>
                </a:cubicBezTo>
                <a:close/>
                <a:moveTo>
                  <a:pt x="4685751" y="2223113"/>
                </a:moveTo>
                <a:cubicBezTo>
                  <a:pt x="4684464" y="2220393"/>
                  <a:pt x="4680173" y="2222089"/>
                  <a:pt x="4680552" y="2227677"/>
                </a:cubicBezTo>
                <a:cubicBezTo>
                  <a:pt x="4685752" y="2227324"/>
                  <a:pt x="4685752" y="2227324"/>
                  <a:pt x="4685752" y="2227324"/>
                </a:cubicBezTo>
                <a:cubicBezTo>
                  <a:pt x="4686275" y="2225417"/>
                  <a:pt x="4686180" y="2224019"/>
                  <a:pt x="4685751" y="2223113"/>
                </a:cubicBezTo>
                <a:close/>
                <a:moveTo>
                  <a:pt x="4551538" y="29943"/>
                </a:moveTo>
                <a:cubicBezTo>
                  <a:pt x="4551413" y="27457"/>
                  <a:pt x="4546710" y="27694"/>
                  <a:pt x="4546961" y="32667"/>
                </a:cubicBezTo>
                <a:cubicBezTo>
                  <a:pt x="4549437" y="35036"/>
                  <a:pt x="4551788" y="34917"/>
                  <a:pt x="4551538" y="29943"/>
                </a:cubicBezTo>
                <a:close/>
                <a:moveTo>
                  <a:pt x="4735661" y="2231420"/>
                </a:moveTo>
                <a:cubicBezTo>
                  <a:pt x="4732722" y="2226628"/>
                  <a:pt x="4733228" y="2234081"/>
                  <a:pt x="4728029" y="2234434"/>
                </a:cubicBezTo>
                <a:cubicBezTo>
                  <a:pt x="4728366" y="2239402"/>
                  <a:pt x="4736167" y="2238872"/>
                  <a:pt x="4735661" y="2231420"/>
                </a:cubicBezTo>
                <a:close/>
                <a:moveTo>
                  <a:pt x="4596845" y="87490"/>
                </a:moveTo>
                <a:lnTo>
                  <a:pt x="4595808" y="85441"/>
                </a:lnTo>
                <a:lnTo>
                  <a:pt x="4595075" y="85697"/>
                </a:lnTo>
                <a:lnTo>
                  <a:pt x="4595279" y="85291"/>
                </a:lnTo>
                <a:lnTo>
                  <a:pt x="4595767" y="85361"/>
                </a:lnTo>
                <a:lnTo>
                  <a:pt x="4595505" y="84843"/>
                </a:lnTo>
                <a:lnTo>
                  <a:pt x="4595279" y="85291"/>
                </a:lnTo>
                <a:lnTo>
                  <a:pt x="4592566" y="84901"/>
                </a:lnTo>
                <a:cubicBezTo>
                  <a:pt x="4591726" y="84944"/>
                  <a:pt x="4590894" y="85150"/>
                  <a:pt x="4590288" y="85674"/>
                </a:cubicBezTo>
                <a:lnTo>
                  <a:pt x="4590020" y="86457"/>
                </a:lnTo>
                <a:lnTo>
                  <a:pt x="4591488" y="87097"/>
                </a:lnTo>
                <a:lnTo>
                  <a:pt x="4594205" y="87296"/>
                </a:lnTo>
                <a:lnTo>
                  <a:pt x="4594855" y="85773"/>
                </a:lnTo>
                <a:lnTo>
                  <a:pt x="4595075" y="85697"/>
                </a:lnTo>
                <a:lnTo>
                  <a:pt x="4594267" y="87301"/>
                </a:lnTo>
                <a:close/>
                <a:moveTo>
                  <a:pt x="4751260" y="2230361"/>
                </a:moveTo>
                <a:cubicBezTo>
                  <a:pt x="4753356" y="2222732"/>
                  <a:pt x="4738596" y="2236211"/>
                  <a:pt x="4749168" y="2237989"/>
                </a:cubicBezTo>
                <a:cubicBezTo>
                  <a:pt x="4748831" y="2233021"/>
                  <a:pt x="4751598" y="2235328"/>
                  <a:pt x="4748662" y="2230537"/>
                </a:cubicBezTo>
                <a:cubicBezTo>
                  <a:pt x="4751260" y="2230361"/>
                  <a:pt x="4751260" y="2230361"/>
                  <a:pt x="4751260" y="2230361"/>
                </a:cubicBezTo>
                <a:close/>
                <a:moveTo>
                  <a:pt x="4615460" y="71633"/>
                </a:moveTo>
                <a:lnTo>
                  <a:pt x="4614894" y="71622"/>
                </a:lnTo>
                <a:lnTo>
                  <a:pt x="4615291" y="71373"/>
                </a:lnTo>
                <a:close/>
                <a:moveTo>
                  <a:pt x="4775615" y="2217555"/>
                </a:moveTo>
                <a:cubicBezTo>
                  <a:pt x="4775135" y="2214078"/>
                  <a:pt x="4769582" y="2211648"/>
                  <a:pt x="4765682" y="2211913"/>
                </a:cubicBezTo>
                <a:cubicBezTo>
                  <a:pt x="4766188" y="2219364"/>
                  <a:pt x="4773648" y="2213867"/>
                  <a:pt x="4774154" y="2221320"/>
                </a:cubicBezTo>
                <a:cubicBezTo>
                  <a:pt x="4775371" y="2219989"/>
                  <a:pt x="4775775" y="2218714"/>
                  <a:pt x="4775615" y="2217555"/>
                </a:cubicBezTo>
                <a:close/>
                <a:moveTo>
                  <a:pt x="4778008" y="2201094"/>
                </a:moveTo>
                <a:cubicBezTo>
                  <a:pt x="4774731" y="2191334"/>
                  <a:pt x="4771792" y="2186543"/>
                  <a:pt x="4768520" y="2176783"/>
                </a:cubicBezTo>
                <a:cubicBezTo>
                  <a:pt x="4763826" y="2184588"/>
                  <a:pt x="4757783" y="2172522"/>
                  <a:pt x="4752580" y="2172875"/>
                </a:cubicBezTo>
                <a:cubicBezTo>
                  <a:pt x="4747380" y="2173228"/>
                  <a:pt x="4747717" y="2178196"/>
                  <a:pt x="4742349" y="2176065"/>
                </a:cubicBezTo>
                <a:lnTo>
                  <a:pt x="4742933" y="2179065"/>
                </a:lnTo>
                <a:lnTo>
                  <a:pt x="4745039" y="2177634"/>
                </a:lnTo>
                <a:cubicBezTo>
                  <a:pt x="4745705" y="2177402"/>
                  <a:pt x="4746167" y="2177520"/>
                  <a:pt x="4746208" y="2178117"/>
                </a:cubicBezTo>
                <a:lnTo>
                  <a:pt x="4744726" y="2180228"/>
                </a:lnTo>
                <a:lnTo>
                  <a:pt x="4745925" y="2180033"/>
                </a:lnTo>
                <a:cubicBezTo>
                  <a:pt x="4746534" y="2179992"/>
                  <a:pt x="4747194" y="2180103"/>
                  <a:pt x="4747886" y="2180680"/>
                </a:cubicBezTo>
                <a:cubicBezTo>
                  <a:pt x="4748730" y="2193100"/>
                  <a:pt x="4740253" y="2183695"/>
                  <a:pt x="4735391" y="2189015"/>
                </a:cubicBezTo>
                <a:cubicBezTo>
                  <a:pt x="4749236" y="2200552"/>
                  <a:pt x="4763995" y="2187072"/>
                  <a:pt x="4772973" y="2203931"/>
                </a:cubicBezTo>
                <a:cubicBezTo>
                  <a:pt x="4775744" y="2206238"/>
                  <a:pt x="4772636" y="2198963"/>
                  <a:pt x="4778008" y="2201094"/>
                </a:cubicBezTo>
                <a:close/>
                <a:moveTo>
                  <a:pt x="4788576" y="2202871"/>
                </a:moveTo>
                <a:cubicBezTo>
                  <a:pt x="4787901" y="2192935"/>
                  <a:pt x="4787395" y="2185483"/>
                  <a:pt x="4779762" y="2188497"/>
                </a:cubicBezTo>
                <a:cubicBezTo>
                  <a:pt x="4785131" y="2190628"/>
                  <a:pt x="4778176" y="2203577"/>
                  <a:pt x="4788576" y="2202871"/>
                </a:cubicBezTo>
                <a:close/>
                <a:moveTo>
                  <a:pt x="4794215" y="2247407"/>
                </a:moveTo>
                <a:cubicBezTo>
                  <a:pt x="4794046" y="2244923"/>
                  <a:pt x="4791927" y="2242571"/>
                  <a:pt x="4789546" y="2241173"/>
                </a:cubicBezTo>
                <a:lnTo>
                  <a:pt x="4787845" y="2241034"/>
                </a:lnTo>
                <a:lnTo>
                  <a:pt x="4780201" y="2233386"/>
                </a:lnTo>
                <a:cubicBezTo>
                  <a:pt x="4780539" y="2238354"/>
                  <a:pt x="4785570" y="2235517"/>
                  <a:pt x="4783306" y="2240662"/>
                </a:cubicBezTo>
                <a:lnTo>
                  <a:pt x="4787845" y="2241034"/>
                </a:lnTo>
                <a:close/>
                <a:moveTo>
                  <a:pt x="4790908" y="2160290"/>
                </a:moveTo>
                <a:cubicBezTo>
                  <a:pt x="4785539" y="2158159"/>
                  <a:pt x="4788647" y="2165434"/>
                  <a:pt x="4785877" y="2163127"/>
                </a:cubicBezTo>
                <a:cubicBezTo>
                  <a:pt x="4786045" y="2165610"/>
                  <a:pt x="4788816" y="2167918"/>
                  <a:pt x="4791414" y="2167741"/>
                </a:cubicBezTo>
                <a:cubicBezTo>
                  <a:pt x="4790908" y="2160290"/>
                  <a:pt x="4790908" y="2160290"/>
                  <a:pt x="4790908" y="2160290"/>
                </a:cubicBezTo>
                <a:close/>
                <a:moveTo>
                  <a:pt x="4799077" y="2242086"/>
                </a:moveTo>
                <a:cubicBezTo>
                  <a:pt x="4796476" y="2242262"/>
                  <a:pt x="4799246" y="2244570"/>
                  <a:pt x="4796813" y="2247230"/>
                </a:cubicBezTo>
                <a:lnTo>
                  <a:pt x="4799069" y="2242101"/>
                </a:lnTo>
                <a:close/>
                <a:moveTo>
                  <a:pt x="4651115" y="42374"/>
                </a:moveTo>
                <a:cubicBezTo>
                  <a:pt x="4648639" y="40007"/>
                  <a:pt x="4641340" y="35388"/>
                  <a:pt x="4644190" y="45216"/>
                </a:cubicBezTo>
                <a:cubicBezTo>
                  <a:pt x="4646541" y="45098"/>
                  <a:pt x="4651366" y="47348"/>
                  <a:pt x="4651115" y="42374"/>
                </a:cubicBezTo>
                <a:close/>
                <a:moveTo>
                  <a:pt x="4803770" y="2234280"/>
                </a:moveTo>
                <a:cubicBezTo>
                  <a:pt x="4801000" y="2231973"/>
                  <a:pt x="4798234" y="2229666"/>
                  <a:pt x="4795463" y="2227359"/>
                </a:cubicBezTo>
                <a:cubicBezTo>
                  <a:pt x="4795969" y="2234810"/>
                  <a:pt x="4800832" y="2229489"/>
                  <a:pt x="4798740" y="2237118"/>
                </a:cubicBezTo>
                <a:cubicBezTo>
                  <a:pt x="4801338" y="2236941"/>
                  <a:pt x="4801000" y="2231973"/>
                  <a:pt x="4803770" y="2234280"/>
                </a:cubicBezTo>
                <a:close/>
                <a:moveTo>
                  <a:pt x="4658634" y="46202"/>
                </a:moveTo>
                <a:cubicBezTo>
                  <a:pt x="4658918" y="45253"/>
                  <a:pt x="4658847" y="43854"/>
                  <a:pt x="4658166" y="42019"/>
                </a:cubicBezTo>
                <a:cubicBezTo>
                  <a:pt x="4658166" y="42019"/>
                  <a:pt x="4658166" y="42019"/>
                  <a:pt x="4653466" y="42256"/>
                </a:cubicBezTo>
                <a:cubicBezTo>
                  <a:pt x="4653748" y="47850"/>
                  <a:pt x="4657784" y="49049"/>
                  <a:pt x="4658634" y="46202"/>
                </a:cubicBezTo>
                <a:close/>
                <a:moveTo>
                  <a:pt x="4810222" y="2213878"/>
                </a:moveTo>
                <a:cubicBezTo>
                  <a:pt x="4807283" y="2209087"/>
                  <a:pt x="4802083" y="2209440"/>
                  <a:pt x="4801577" y="2201988"/>
                </a:cubicBezTo>
                <a:cubicBezTo>
                  <a:pt x="4799144" y="2204649"/>
                  <a:pt x="4802252" y="2211924"/>
                  <a:pt x="4802421" y="2214408"/>
                </a:cubicBezTo>
                <a:cubicBezTo>
                  <a:pt x="4805187" y="2216715"/>
                  <a:pt x="4807621" y="2214055"/>
                  <a:pt x="4810222" y="2213878"/>
                </a:cubicBezTo>
                <a:close/>
                <a:moveTo>
                  <a:pt x="4808872" y="2194006"/>
                </a:moveTo>
                <a:cubicBezTo>
                  <a:pt x="4805427" y="2181762"/>
                  <a:pt x="4807691" y="2176619"/>
                  <a:pt x="4801982" y="2169519"/>
                </a:cubicBezTo>
                <a:cubicBezTo>
                  <a:pt x="4797120" y="2174840"/>
                  <a:pt x="4795197" y="2184953"/>
                  <a:pt x="4790334" y="2190274"/>
                </a:cubicBezTo>
                <a:cubicBezTo>
                  <a:pt x="4795703" y="2192405"/>
                  <a:pt x="4798469" y="2194713"/>
                  <a:pt x="4803500" y="2191875"/>
                </a:cubicBezTo>
                <a:cubicBezTo>
                  <a:pt x="4803500" y="2191875"/>
                  <a:pt x="4806271" y="2194183"/>
                  <a:pt x="4803669" y="2194359"/>
                </a:cubicBezTo>
                <a:cubicBezTo>
                  <a:pt x="4801408" y="2199504"/>
                  <a:pt x="4808872" y="2194006"/>
                  <a:pt x="4808872" y="2194006"/>
                </a:cubicBezTo>
                <a:close/>
                <a:moveTo>
                  <a:pt x="4815759" y="2218493"/>
                </a:moveTo>
                <a:cubicBezTo>
                  <a:pt x="4815590" y="2216009"/>
                  <a:pt x="4813158" y="2218670"/>
                  <a:pt x="4810391" y="2216362"/>
                </a:cubicBezTo>
                <a:cubicBezTo>
                  <a:pt x="4813326" y="2221154"/>
                  <a:pt x="4810728" y="2221330"/>
                  <a:pt x="4811066" y="2226298"/>
                </a:cubicBezTo>
                <a:cubicBezTo>
                  <a:pt x="4813664" y="2226122"/>
                  <a:pt x="4813664" y="2226122"/>
                  <a:pt x="4813664" y="2226122"/>
                </a:cubicBezTo>
                <a:cubicBezTo>
                  <a:pt x="4813495" y="2223638"/>
                  <a:pt x="4810560" y="2218847"/>
                  <a:pt x="4815759" y="2218493"/>
                </a:cubicBezTo>
                <a:close/>
                <a:moveTo>
                  <a:pt x="4702440" y="32308"/>
                </a:moveTo>
                <a:cubicBezTo>
                  <a:pt x="4702064" y="24849"/>
                  <a:pt x="4695013" y="25204"/>
                  <a:pt x="4695264" y="30177"/>
                </a:cubicBezTo>
                <a:cubicBezTo>
                  <a:pt x="4699964" y="29940"/>
                  <a:pt x="4700340" y="37401"/>
                  <a:pt x="4702440" y="32308"/>
                </a:cubicBezTo>
                <a:close/>
                <a:moveTo>
                  <a:pt x="4716539" y="31598"/>
                </a:moveTo>
                <a:cubicBezTo>
                  <a:pt x="4716539" y="31598"/>
                  <a:pt x="4716539" y="31598"/>
                  <a:pt x="4714191" y="31716"/>
                </a:cubicBezTo>
                <a:cubicBezTo>
                  <a:pt x="4716289" y="26625"/>
                  <a:pt x="4714066" y="29229"/>
                  <a:pt x="4713815" y="24256"/>
                </a:cubicBezTo>
                <a:cubicBezTo>
                  <a:pt x="4704538" y="27217"/>
                  <a:pt x="4719266" y="38939"/>
                  <a:pt x="4716539" y="31598"/>
                </a:cubicBezTo>
                <a:close/>
                <a:moveTo>
                  <a:pt x="4724091" y="41189"/>
                </a:moveTo>
                <a:cubicBezTo>
                  <a:pt x="4719266" y="38939"/>
                  <a:pt x="4717041" y="41544"/>
                  <a:pt x="4717291" y="46517"/>
                </a:cubicBezTo>
                <a:cubicBezTo>
                  <a:pt x="4719643" y="46399"/>
                  <a:pt x="4724342" y="46162"/>
                  <a:pt x="4724091" y="41189"/>
                </a:cubicBezTo>
                <a:close/>
                <a:moveTo>
                  <a:pt x="4878916" y="2157048"/>
                </a:moveTo>
                <a:cubicBezTo>
                  <a:pt x="4878916" y="2157048"/>
                  <a:pt x="4878916" y="2157048"/>
                  <a:pt x="4879564" y="2166592"/>
                </a:cubicBezTo>
                <a:cubicBezTo>
                  <a:pt x="4874989" y="2166903"/>
                  <a:pt x="4875313" y="2171675"/>
                  <a:pt x="4875475" y="2174060"/>
                </a:cubicBezTo>
                <a:cubicBezTo>
                  <a:pt x="4872863" y="2169444"/>
                  <a:pt x="4868287" y="2169754"/>
                  <a:pt x="4867962" y="2164983"/>
                </a:cubicBezTo>
                <a:cubicBezTo>
                  <a:pt x="4872539" y="2164672"/>
                  <a:pt x="4867800" y="2162597"/>
                  <a:pt x="4867476" y="2157825"/>
                </a:cubicBezTo>
                <a:cubicBezTo>
                  <a:pt x="4872215" y="2159900"/>
                  <a:pt x="4872215" y="2159900"/>
                  <a:pt x="4874178" y="2154973"/>
                </a:cubicBezTo>
                <a:cubicBezTo>
                  <a:pt x="4872701" y="2167058"/>
                  <a:pt x="4876791" y="2159589"/>
                  <a:pt x="4878916" y="2157048"/>
                </a:cubicBezTo>
                <a:close/>
                <a:moveTo>
                  <a:pt x="4739792" y="41566"/>
                </a:moveTo>
                <a:cubicBezTo>
                  <a:pt x="4739807" y="40396"/>
                  <a:pt x="4739303" y="39175"/>
                  <a:pt x="4738065" y="37991"/>
                </a:cubicBezTo>
                <a:cubicBezTo>
                  <a:pt x="4738441" y="45451"/>
                  <a:pt x="4731142" y="40834"/>
                  <a:pt x="4731519" y="48293"/>
                </a:cubicBezTo>
                <a:cubicBezTo>
                  <a:pt x="4735043" y="48116"/>
                  <a:pt x="4739749" y="45074"/>
                  <a:pt x="4739792" y="41566"/>
                </a:cubicBezTo>
                <a:close/>
                <a:moveTo>
                  <a:pt x="4743770" y="57647"/>
                </a:moveTo>
                <a:cubicBezTo>
                  <a:pt x="4739192" y="60371"/>
                  <a:pt x="4741168" y="52793"/>
                  <a:pt x="4738942" y="55398"/>
                </a:cubicBezTo>
                <a:cubicBezTo>
                  <a:pt x="4732772" y="73159"/>
                  <a:pt x="4718043" y="61437"/>
                  <a:pt x="4706919" y="74462"/>
                </a:cubicBezTo>
                <a:cubicBezTo>
                  <a:pt x="4711869" y="79198"/>
                  <a:pt x="4718419" y="68897"/>
                  <a:pt x="4719046" y="81330"/>
                </a:cubicBezTo>
                <a:cubicBezTo>
                  <a:pt x="4718490" y="81981"/>
                  <a:pt x="4717911" y="82166"/>
                  <a:pt x="4717360" y="82194"/>
                </a:cubicBezTo>
                <a:lnTo>
                  <a:pt x="4716264" y="82136"/>
                </a:lnTo>
                <a:lnTo>
                  <a:pt x="4717827" y="84066"/>
                </a:lnTo>
                <a:cubicBezTo>
                  <a:pt x="4717857" y="84663"/>
                  <a:pt x="4717456" y="84832"/>
                  <a:pt x="4716834" y="84677"/>
                </a:cubicBezTo>
                <a:lnTo>
                  <a:pt x="4714787" y="83494"/>
                </a:lnTo>
                <a:lnTo>
                  <a:pt x="4714597" y="86540"/>
                </a:lnTo>
                <a:cubicBezTo>
                  <a:pt x="4719171" y="83816"/>
                  <a:pt x="4719422" y="88789"/>
                  <a:pt x="4724122" y="88552"/>
                </a:cubicBezTo>
                <a:cubicBezTo>
                  <a:pt x="4728824" y="88315"/>
                  <a:pt x="4732897" y="75646"/>
                  <a:pt x="4737973" y="82869"/>
                </a:cubicBezTo>
                <a:cubicBezTo>
                  <a:pt x="4739819" y="72804"/>
                  <a:pt x="4741920" y="67713"/>
                  <a:pt x="4743770" y="57647"/>
                </a:cubicBezTo>
                <a:close/>
                <a:moveTo>
                  <a:pt x="4753044" y="54687"/>
                </a:moveTo>
                <a:cubicBezTo>
                  <a:pt x="4743645" y="55161"/>
                  <a:pt x="4751319" y="67238"/>
                  <a:pt x="4746745" y="69962"/>
                </a:cubicBezTo>
                <a:cubicBezTo>
                  <a:pt x="4753922" y="72093"/>
                  <a:pt x="4753545" y="64633"/>
                  <a:pt x="4753044" y="54687"/>
                </a:cubicBezTo>
                <a:close/>
                <a:moveTo>
                  <a:pt x="4753139" y="9810"/>
                </a:moveTo>
                <a:cubicBezTo>
                  <a:pt x="4753390" y="14783"/>
                  <a:pt x="4746589" y="20111"/>
                  <a:pt x="4744113" y="17743"/>
                </a:cubicBezTo>
                <a:cubicBezTo>
                  <a:pt x="4746715" y="22598"/>
                  <a:pt x="4741890" y="20348"/>
                  <a:pt x="4742140" y="25322"/>
                </a:cubicBezTo>
                <a:cubicBezTo>
                  <a:pt x="4746840" y="25085"/>
                  <a:pt x="4753640" y="19756"/>
                  <a:pt x="4753139" y="9810"/>
                </a:cubicBezTo>
                <a:close/>
                <a:moveTo>
                  <a:pt x="4759498" y="89263"/>
                </a:moveTo>
                <a:cubicBezTo>
                  <a:pt x="4757150" y="89381"/>
                  <a:pt x="4754924" y="91986"/>
                  <a:pt x="4755049" y="94472"/>
                </a:cubicBezTo>
                <a:cubicBezTo>
                  <a:pt x="4757276" y="91868"/>
                  <a:pt x="4755300" y="99446"/>
                  <a:pt x="4759875" y="96722"/>
                </a:cubicBezTo>
                <a:cubicBezTo>
                  <a:pt x="4759875" y="96722"/>
                  <a:pt x="4759875" y="96722"/>
                  <a:pt x="4759498" y="89263"/>
                </a:cubicBezTo>
                <a:close/>
                <a:moveTo>
                  <a:pt x="4758089" y="14546"/>
                </a:moveTo>
                <a:lnTo>
                  <a:pt x="4758079" y="14531"/>
                </a:lnTo>
                <a:lnTo>
                  <a:pt x="4755487" y="9691"/>
                </a:lnTo>
                <a:cubicBezTo>
                  <a:pt x="4757964" y="12059"/>
                  <a:pt x="4755738" y="14664"/>
                  <a:pt x="4758089" y="14546"/>
                </a:cubicBezTo>
                <a:close/>
                <a:moveTo>
                  <a:pt x="4763165" y="21769"/>
                </a:moveTo>
                <a:cubicBezTo>
                  <a:pt x="4760938" y="24374"/>
                  <a:pt x="4760688" y="19401"/>
                  <a:pt x="4758340" y="19519"/>
                </a:cubicBezTo>
                <a:cubicBezTo>
                  <a:pt x="4761064" y="26860"/>
                  <a:pt x="4756114" y="22124"/>
                  <a:pt x="4756490" y="29584"/>
                </a:cubicBezTo>
                <a:cubicBezTo>
                  <a:pt x="4758716" y="26979"/>
                  <a:pt x="4760938" y="24374"/>
                  <a:pt x="4763165" y="21769"/>
                </a:cubicBezTo>
                <a:close/>
                <a:moveTo>
                  <a:pt x="4772221" y="61199"/>
                </a:moveTo>
                <a:cubicBezTo>
                  <a:pt x="4772221" y="61199"/>
                  <a:pt x="4764919" y="56581"/>
                  <a:pt x="4767518" y="61436"/>
                </a:cubicBezTo>
                <a:cubicBezTo>
                  <a:pt x="4769870" y="61318"/>
                  <a:pt x="4767644" y="63923"/>
                  <a:pt x="4767644" y="63923"/>
                </a:cubicBezTo>
                <a:cubicBezTo>
                  <a:pt x="4762819" y="61673"/>
                  <a:pt x="4760596" y="64278"/>
                  <a:pt x="4756022" y="67002"/>
                </a:cubicBezTo>
                <a:cubicBezTo>
                  <a:pt x="4760972" y="71737"/>
                  <a:pt x="4763822" y="81566"/>
                  <a:pt x="4768772" y="86302"/>
                </a:cubicBezTo>
                <a:cubicBezTo>
                  <a:pt x="4773098" y="78605"/>
                  <a:pt x="4770497" y="73751"/>
                  <a:pt x="4772221" y="61199"/>
                </a:cubicBezTo>
                <a:close/>
                <a:moveTo>
                  <a:pt x="4771218" y="41306"/>
                </a:moveTo>
                <a:cubicBezTo>
                  <a:pt x="4768867" y="41425"/>
                  <a:pt x="4766391" y="39057"/>
                  <a:pt x="4764167" y="41662"/>
                </a:cubicBezTo>
                <a:cubicBezTo>
                  <a:pt x="4764293" y="44148"/>
                  <a:pt x="4762317" y="51727"/>
                  <a:pt x="4764794" y="54094"/>
                </a:cubicBezTo>
                <a:cubicBezTo>
                  <a:pt x="4764418" y="46635"/>
                  <a:pt x="4769118" y="46398"/>
                  <a:pt x="4771218" y="41306"/>
                </a:cubicBezTo>
                <a:close/>
                <a:moveTo>
                  <a:pt x="4775667" y="36096"/>
                </a:moveTo>
                <a:cubicBezTo>
                  <a:pt x="4770968" y="36333"/>
                  <a:pt x="4773065" y="31242"/>
                  <a:pt x="4772940" y="28755"/>
                </a:cubicBezTo>
                <a:cubicBezTo>
                  <a:pt x="4772940" y="28755"/>
                  <a:pt x="4772940" y="28755"/>
                  <a:pt x="4770592" y="28873"/>
                </a:cubicBezTo>
                <a:cubicBezTo>
                  <a:pt x="4770842" y="33847"/>
                  <a:pt x="4773191" y="33728"/>
                  <a:pt x="4771093" y="38820"/>
                </a:cubicBezTo>
                <a:cubicBezTo>
                  <a:pt x="4773316" y="36214"/>
                  <a:pt x="4775792" y="38583"/>
                  <a:pt x="4775667" y="36096"/>
                </a:cubicBezTo>
                <a:close/>
                <a:moveTo>
                  <a:pt x="4959531" y="2163394"/>
                </a:moveTo>
                <a:cubicBezTo>
                  <a:pt x="4951313" y="2163952"/>
                  <a:pt x="4948909" y="2169106"/>
                  <a:pt x="4945661" y="2161841"/>
                </a:cubicBezTo>
                <a:cubicBezTo>
                  <a:pt x="4935375" y="2172522"/>
                  <a:pt x="4951988" y="2173888"/>
                  <a:pt x="4954725" y="2173703"/>
                </a:cubicBezTo>
                <a:cubicBezTo>
                  <a:pt x="4954725" y="2173703"/>
                  <a:pt x="4954050" y="2163766"/>
                  <a:pt x="4957299" y="2171033"/>
                </a:cubicBezTo>
                <a:cubicBezTo>
                  <a:pt x="4960037" y="2170846"/>
                  <a:pt x="4957130" y="2168548"/>
                  <a:pt x="4959531" y="2163394"/>
                </a:cubicBezTo>
                <a:close/>
                <a:moveTo>
                  <a:pt x="4838630" y="80441"/>
                </a:moveTo>
                <a:cubicBezTo>
                  <a:pt x="4839112" y="89994"/>
                  <a:pt x="4839112" y="89994"/>
                  <a:pt x="4839112" y="89994"/>
                </a:cubicBezTo>
                <a:cubicBezTo>
                  <a:pt x="4836924" y="87710"/>
                  <a:pt x="4832427" y="80754"/>
                  <a:pt x="4835097" y="92591"/>
                </a:cubicBezTo>
                <a:cubicBezTo>
                  <a:pt x="4832789" y="87919"/>
                  <a:pt x="4832789" y="87919"/>
                  <a:pt x="4828773" y="90515"/>
                </a:cubicBezTo>
                <a:cubicBezTo>
                  <a:pt x="4828532" y="85739"/>
                  <a:pt x="4832548" y="83142"/>
                  <a:pt x="4828411" y="83351"/>
                </a:cubicBezTo>
                <a:cubicBezTo>
                  <a:pt x="4828171" y="78574"/>
                  <a:pt x="4832307" y="78365"/>
                  <a:pt x="4834134" y="73485"/>
                </a:cubicBezTo>
                <a:cubicBezTo>
                  <a:pt x="4834254" y="75872"/>
                  <a:pt x="4834495" y="80650"/>
                  <a:pt x="4838630" y="80441"/>
                </a:cubicBezTo>
                <a:close/>
                <a:moveTo>
                  <a:pt x="4998569" y="2170725"/>
                </a:moveTo>
                <a:cubicBezTo>
                  <a:pt x="4995156" y="2160974"/>
                  <a:pt x="4978376" y="2157123"/>
                  <a:pt x="4973401" y="2164947"/>
                </a:cubicBezTo>
                <a:cubicBezTo>
                  <a:pt x="4981792" y="2166873"/>
                  <a:pt x="4993259" y="2173580"/>
                  <a:pt x="4998569" y="2170725"/>
                </a:cubicBezTo>
                <a:close/>
                <a:moveTo>
                  <a:pt x="4910655" y="74579"/>
                </a:moveTo>
                <a:cubicBezTo>
                  <a:pt x="4907930" y="69730"/>
                  <a:pt x="4910279" y="67119"/>
                  <a:pt x="4907805" y="67243"/>
                </a:cubicBezTo>
                <a:cubicBezTo>
                  <a:pt x="4905702" y="74828"/>
                  <a:pt x="4905201" y="64882"/>
                  <a:pt x="4905201" y="64882"/>
                </a:cubicBezTo>
                <a:cubicBezTo>
                  <a:pt x="4902727" y="65007"/>
                  <a:pt x="4887990" y="68242"/>
                  <a:pt x="4898397" y="77690"/>
                </a:cubicBezTo>
                <a:cubicBezTo>
                  <a:pt x="4900499" y="70105"/>
                  <a:pt x="4903228" y="74953"/>
                  <a:pt x="4910655" y="74579"/>
                </a:cubicBezTo>
                <a:close/>
                <a:moveTo>
                  <a:pt x="5063537" y="2113907"/>
                </a:moveTo>
                <a:lnTo>
                  <a:pt x="5060570" y="2114427"/>
                </a:lnTo>
                <a:lnTo>
                  <a:pt x="5061709" y="2115914"/>
                </a:lnTo>
                <a:lnTo>
                  <a:pt x="5061445" y="2115867"/>
                </a:lnTo>
                <a:lnTo>
                  <a:pt x="5060499" y="2114439"/>
                </a:lnTo>
                <a:lnTo>
                  <a:pt x="5057373" y="2114988"/>
                </a:lnTo>
                <a:lnTo>
                  <a:pt x="5055752" y="2115813"/>
                </a:lnTo>
                <a:lnTo>
                  <a:pt x="5056161" y="2116555"/>
                </a:lnTo>
                <a:cubicBezTo>
                  <a:pt x="5056929" y="2116998"/>
                  <a:pt x="5057920" y="2117095"/>
                  <a:pt x="5058900" y="2117028"/>
                </a:cubicBezTo>
                <a:lnTo>
                  <a:pt x="5061998" y="2116291"/>
                </a:lnTo>
                <a:lnTo>
                  <a:pt x="5062316" y="2116707"/>
                </a:lnTo>
                <a:lnTo>
                  <a:pt x="5062556" y="2116158"/>
                </a:lnTo>
                <a:lnTo>
                  <a:pt x="5061998" y="2116291"/>
                </a:lnTo>
                <a:lnTo>
                  <a:pt x="5061709" y="2115914"/>
                </a:lnTo>
                <a:lnTo>
                  <a:pt x="5062592" y="2116073"/>
                </a:lnTo>
                <a:close/>
                <a:moveTo>
                  <a:pt x="5001951" y="1140683"/>
                </a:moveTo>
                <a:lnTo>
                  <a:pt x="5001685" y="1138695"/>
                </a:lnTo>
                <a:lnTo>
                  <a:pt x="5000161" y="1139776"/>
                </a:lnTo>
                <a:lnTo>
                  <a:pt x="4999141" y="1139920"/>
                </a:lnTo>
                <a:lnTo>
                  <a:pt x="5000140" y="1139982"/>
                </a:lnTo>
                <a:lnTo>
                  <a:pt x="4998177" y="1141036"/>
                </a:lnTo>
                <a:lnTo>
                  <a:pt x="4997484" y="1142977"/>
                </a:lnTo>
                <a:lnTo>
                  <a:pt x="4998940" y="1143054"/>
                </a:lnTo>
                <a:close/>
                <a:moveTo>
                  <a:pt x="5012208" y="1104018"/>
                </a:moveTo>
                <a:cubicBezTo>
                  <a:pt x="5009730" y="1104143"/>
                  <a:pt x="5007255" y="1104267"/>
                  <a:pt x="5007381" y="1106755"/>
                </a:cubicBezTo>
                <a:cubicBezTo>
                  <a:pt x="5009855" y="1106630"/>
                  <a:pt x="5009981" y="1109116"/>
                  <a:pt x="5012459" y="1108991"/>
                </a:cubicBezTo>
                <a:cubicBezTo>
                  <a:pt x="5012459" y="1108991"/>
                  <a:pt x="5012459" y="1108991"/>
                  <a:pt x="5012208" y="1104018"/>
                </a:cubicBezTo>
                <a:close/>
                <a:moveTo>
                  <a:pt x="4944828" y="62885"/>
                </a:moveTo>
                <a:cubicBezTo>
                  <a:pt x="4939750" y="60648"/>
                  <a:pt x="4930220" y="68607"/>
                  <a:pt x="4922914" y="71468"/>
                </a:cubicBezTo>
                <a:cubicBezTo>
                  <a:pt x="4928243" y="78678"/>
                  <a:pt x="4942854" y="72956"/>
                  <a:pt x="4944828" y="62885"/>
                </a:cubicBezTo>
                <a:close/>
                <a:moveTo>
                  <a:pt x="5087127" y="2127238"/>
                </a:moveTo>
                <a:lnTo>
                  <a:pt x="5086964" y="2127518"/>
                </a:lnTo>
                <a:lnTo>
                  <a:pt x="5086472" y="2127322"/>
                </a:lnTo>
                <a:close/>
                <a:moveTo>
                  <a:pt x="5021863" y="1098545"/>
                </a:moveTo>
                <a:cubicBezTo>
                  <a:pt x="5021863" y="1098545"/>
                  <a:pt x="5021863" y="1098545"/>
                  <a:pt x="5017036" y="1101283"/>
                </a:cubicBezTo>
                <a:cubicBezTo>
                  <a:pt x="5014687" y="1103893"/>
                  <a:pt x="5014812" y="1106380"/>
                  <a:pt x="5014937" y="1108866"/>
                </a:cubicBezTo>
                <a:cubicBezTo>
                  <a:pt x="5017161" y="1103768"/>
                  <a:pt x="5022365" y="1108491"/>
                  <a:pt x="5021863" y="1098545"/>
                </a:cubicBezTo>
                <a:close/>
                <a:moveTo>
                  <a:pt x="5029776" y="1130481"/>
                </a:moveTo>
                <a:lnTo>
                  <a:pt x="5026280" y="1127555"/>
                </a:lnTo>
                <a:lnTo>
                  <a:pt x="5021821" y="1128463"/>
                </a:lnTo>
                <a:cubicBezTo>
                  <a:pt x="5016558" y="1128728"/>
                  <a:pt x="5010985" y="1129009"/>
                  <a:pt x="5003681" y="1131870"/>
                </a:cubicBezTo>
                <a:cubicBezTo>
                  <a:pt x="5003932" y="1136843"/>
                  <a:pt x="5006281" y="1134233"/>
                  <a:pt x="5006532" y="1139206"/>
                </a:cubicBezTo>
                <a:cubicBezTo>
                  <a:pt x="5004055" y="1139331"/>
                  <a:pt x="5002260" y="1140668"/>
                  <a:pt x="5001132" y="1142905"/>
                </a:cubicBezTo>
                <a:lnTo>
                  <a:pt x="5000926" y="1144236"/>
                </a:lnTo>
                <a:lnTo>
                  <a:pt x="5003384" y="1147249"/>
                </a:lnTo>
                <a:cubicBezTo>
                  <a:pt x="5007683" y="1129488"/>
                  <a:pt x="5022228" y="1140976"/>
                  <a:pt x="5029776" y="1130481"/>
                </a:cubicBezTo>
                <a:close/>
                <a:moveTo>
                  <a:pt x="4961792" y="54551"/>
                </a:moveTo>
                <a:cubicBezTo>
                  <a:pt x="4961667" y="52064"/>
                  <a:pt x="4956710" y="52314"/>
                  <a:pt x="4956961" y="57287"/>
                </a:cubicBezTo>
                <a:cubicBezTo>
                  <a:pt x="4959564" y="59649"/>
                  <a:pt x="4962043" y="59524"/>
                  <a:pt x="4961792" y="54551"/>
                </a:cubicBezTo>
                <a:close/>
                <a:moveTo>
                  <a:pt x="5042466" y="1115125"/>
                </a:moveTo>
                <a:lnTo>
                  <a:pt x="5039952" y="1112590"/>
                </a:lnTo>
                <a:cubicBezTo>
                  <a:pt x="5044657" y="1107368"/>
                  <a:pt x="5037477" y="1112715"/>
                  <a:pt x="5039325" y="1100160"/>
                </a:cubicBezTo>
                <a:cubicBezTo>
                  <a:pt x="5034498" y="1102894"/>
                  <a:pt x="5029545" y="1103144"/>
                  <a:pt x="5027443" y="1110729"/>
                </a:cubicBezTo>
                <a:cubicBezTo>
                  <a:pt x="5027192" y="1105756"/>
                  <a:pt x="5029670" y="1105631"/>
                  <a:pt x="5029420" y="1100659"/>
                </a:cubicBezTo>
                <a:cubicBezTo>
                  <a:pt x="5024466" y="1100908"/>
                  <a:pt x="5029169" y="1095686"/>
                  <a:pt x="5024216" y="1095935"/>
                </a:cubicBezTo>
                <a:cubicBezTo>
                  <a:pt x="5024466" y="1100908"/>
                  <a:pt x="5022114" y="1103518"/>
                  <a:pt x="5022365" y="1108491"/>
                </a:cubicBezTo>
                <a:cubicBezTo>
                  <a:pt x="5029795" y="1108117"/>
                  <a:pt x="5025093" y="1113339"/>
                  <a:pt x="5030172" y="1115578"/>
                </a:cubicBezTo>
                <a:cubicBezTo>
                  <a:pt x="5030046" y="1113090"/>
                  <a:pt x="5032399" y="1110480"/>
                  <a:pt x="5034749" y="1107867"/>
                </a:cubicBezTo>
                <a:cubicBezTo>
                  <a:pt x="5037476" y="1112715"/>
                  <a:pt x="5036363" y="1115264"/>
                  <a:pt x="5035544" y="1117487"/>
                </a:cubicBezTo>
                <a:lnTo>
                  <a:pt x="5036907" y="1121568"/>
                </a:lnTo>
                <a:lnTo>
                  <a:pt x="5040567" y="1127254"/>
                </a:lnTo>
                <a:lnTo>
                  <a:pt x="5041629" y="1123196"/>
                </a:lnTo>
                <a:lnTo>
                  <a:pt x="5040453" y="1122539"/>
                </a:lnTo>
                <a:lnTo>
                  <a:pt x="5041819" y="1122470"/>
                </a:lnTo>
                <a:lnTo>
                  <a:pt x="5042479" y="1119949"/>
                </a:lnTo>
                <a:close/>
                <a:moveTo>
                  <a:pt x="5047988" y="1103422"/>
                </a:moveTo>
                <a:cubicBezTo>
                  <a:pt x="5047834" y="1102690"/>
                  <a:pt x="5047502" y="1102239"/>
                  <a:pt x="5046882" y="1102270"/>
                </a:cubicBezTo>
                <a:cubicBezTo>
                  <a:pt x="5047132" y="1107243"/>
                  <a:pt x="5044657" y="1107368"/>
                  <a:pt x="5044908" y="1112340"/>
                </a:cubicBezTo>
                <a:cubicBezTo>
                  <a:pt x="5047258" y="1109730"/>
                  <a:pt x="5047383" y="1112215"/>
                  <a:pt x="5047383" y="1112215"/>
                </a:cubicBezTo>
                <a:cubicBezTo>
                  <a:pt x="5047321" y="1110973"/>
                  <a:pt x="5047815" y="1108455"/>
                  <a:pt x="5048015" y="1106264"/>
                </a:cubicBezTo>
                <a:cubicBezTo>
                  <a:pt x="5048115" y="1105168"/>
                  <a:pt x="5048141" y="1104154"/>
                  <a:pt x="5047988" y="1103422"/>
                </a:cubicBezTo>
                <a:close/>
                <a:moveTo>
                  <a:pt x="5059324" y="1083732"/>
                </a:moveTo>
                <a:lnTo>
                  <a:pt x="5055911" y="1084366"/>
                </a:lnTo>
                <a:lnTo>
                  <a:pt x="5058323" y="1085428"/>
                </a:lnTo>
                <a:close/>
                <a:moveTo>
                  <a:pt x="5132172" y="2151668"/>
                </a:moveTo>
                <a:cubicBezTo>
                  <a:pt x="5131835" y="2146700"/>
                  <a:pt x="5126524" y="2149556"/>
                  <a:pt x="5123782" y="2149742"/>
                </a:cubicBezTo>
                <a:cubicBezTo>
                  <a:pt x="5121718" y="2159865"/>
                  <a:pt x="5129599" y="2154338"/>
                  <a:pt x="5132172" y="2151668"/>
                </a:cubicBezTo>
                <a:close/>
                <a:moveTo>
                  <a:pt x="5140409" y="2146897"/>
                </a:moveTo>
                <a:cubicBezTo>
                  <a:pt x="5139062" y="2144181"/>
                  <a:pt x="5134535" y="2145893"/>
                  <a:pt x="5134914" y="2151482"/>
                </a:cubicBezTo>
                <a:cubicBezTo>
                  <a:pt x="5140394" y="2151110"/>
                  <a:pt x="5140394" y="2151110"/>
                  <a:pt x="5140394" y="2151110"/>
                </a:cubicBezTo>
                <a:cubicBezTo>
                  <a:pt x="5140953" y="2149200"/>
                  <a:pt x="5140858" y="2147803"/>
                  <a:pt x="5140409" y="2146897"/>
                </a:cubicBezTo>
                <a:close/>
                <a:moveTo>
                  <a:pt x="5009380" y="111982"/>
                </a:moveTo>
                <a:lnTo>
                  <a:pt x="5008292" y="109936"/>
                </a:lnTo>
                <a:lnTo>
                  <a:pt x="5007519" y="110194"/>
                </a:lnTo>
                <a:lnTo>
                  <a:pt x="5007735" y="109788"/>
                </a:lnTo>
                <a:lnTo>
                  <a:pt x="5008250" y="109856"/>
                </a:lnTo>
                <a:lnTo>
                  <a:pt x="5007974" y="109339"/>
                </a:lnTo>
                <a:lnTo>
                  <a:pt x="5007735" y="109788"/>
                </a:lnTo>
                <a:lnTo>
                  <a:pt x="5004877" y="109405"/>
                </a:lnTo>
                <a:cubicBezTo>
                  <a:pt x="5003991" y="109449"/>
                  <a:pt x="5003114" y="109658"/>
                  <a:pt x="5002475" y="110184"/>
                </a:cubicBezTo>
                <a:lnTo>
                  <a:pt x="5002190" y="110968"/>
                </a:lnTo>
                <a:lnTo>
                  <a:pt x="5003735" y="111605"/>
                </a:lnTo>
                <a:lnTo>
                  <a:pt x="5006598" y="111796"/>
                </a:lnTo>
                <a:lnTo>
                  <a:pt x="5007287" y="110271"/>
                </a:lnTo>
                <a:lnTo>
                  <a:pt x="5007519" y="110194"/>
                </a:lnTo>
                <a:lnTo>
                  <a:pt x="5006663" y="111800"/>
                </a:lnTo>
                <a:close/>
                <a:moveTo>
                  <a:pt x="5083315" y="1089631"/>
                </a:moveTo>
                <a:lnTo>
                  <a:pt x="5082096" y="1088928"/>
                </a:lnTo>
                <a:lnTo>
                  <a:pt x="5081073" y="1088894"/>
                </a:lnTo>
                <a:lnTo>
                  <a:pt x="5080982" y="1088947"/>
                </a:lnTo>
                <a:lnTo>
                  <a:pt x="5080920" y="1088889"/>
                </a:lnTo>
                <a:lnTo>
                  <a:pt x="5075062" y="1088697"/>
                </a:lnTo>
                <a:cubicBezTo>
                  <a:pt x="5072732" y="1088659"/>
                  <a:pt x="5070468" y="1088383"/>
                  <a:pt x="5068422" y="1087045"/>
                </a:cubicBezTo>
                <a:lnTo>
                  <a:pt x="5064139" y="1080596"/>
                </a:lnTo>
                <a:lnTo>
                  <a:pt x="5063977" y="1083951"/>
                </a:lnTo>
                <a:lnTo>
                  <a:pt x="5059374" y="1085890"/>
                </a:lnTo>
                <a:lnTo>
                  <a:pt x="5060992" y="1086602"/>
                </a:lnTo>
                <a:lnTo>
                  <a:pt x="5051098" y="1088534"/>
                </a:lnTo>
                <a:lnTo>
                  <a:pt x="5050341" y="1089693"/>
                </a:lnTo>
                <a:lnTo>
                  <a:pt x="5050252" y="1088699"/>
                </a:lnTo>
                <a:lnTo>
                  <a:pt x="5043781" y="1089963"/>
                </a:lnTo>
                <a:cubicBezTo>
                  <a:pt x="5043781" y="1089963"/>
                  <a:pt x="5043781" y="1089963"/>
                  <a:pt x="5044156" y="1097422"/>
                </a:cubicBezTo>
                <a:cubicBezTo>
                  <a:pt x="5046756" y="1099785"/>
                  <a:pt x="5046506" y="1094812"/>
                  <a:pt x="5046380" y="1092324"/>
                </a:cubicBezTo>
                <a:cubicBezTo>
                  <a:pt x="5048733" y="1089714"/>
                  <a:pt x="5051835" y="1102020"/>
                  <a:pt x="5053937" y="1094437"/>
                </a:cubicBezTo>
                <a:cubicBezTo>
                  <a:pt x="5053937" y="1094437"/>
                  <a:pt x="5054125" y="1098167"/>
                  <a:pt x="5054313" y="1101897"/>
                </a:cubicBezTo>
                <a:lnTo>
                  <a:pt x="5054681" y="1109187"/>
                </a:lnTo>
                <a:lnTo>
                  <a:pt x="5054778" y="1109339"/>
                </a:lnTo>
                <a:lnTo>
                  <a:pt x="5062726" y="1107819"/>
                </a:lnTo>
                <a:lnTo>
                  <a:pt x="5066644" y="1105831"/>
                </a:lnTo>
                <a:cubicBezTo>
                  <a:pt x="5069921" y="1103424"/>
                  <a:pt x="5073219" y="1101328"/>
                  <a:pt x="5077412" y="1102291"/>
                </a:cubicBezTo>
                <a:cubicBezTo>
                  <a:pt x="5077244" y="1099806"/>
                  <a:pt x="5077075" y="1097323"/>
                  <a:pt x="5076906" y="1094838"/>
                </a:cubicBezTo>
                <a:cubicBezTo>
                  <a:pt x="5078362" y="1095988"/>
                  <a:pt x="5080333" y="1094606"/>
                  <a:pt x="5081919" y="1092627"/>
                </a:cubicBezTo>
                <a:close/>
                <a:moveTo>
                  <a:pt x="5096696" y="1122592"/>
                </a:moveTo>
                <a:lnTo>
                  <a:pt x="5095206" y="1121046"/>
                </a:lnTo>
                <a:cubicBezTo>
                  <a:pt x="5095290" y="1122289"/>
                  <a:pt x="5094647" y="1122957"/>
                  <a:pt x="5094004" y="1123624"/>
                </a:cubicBezTo>
                <a:lnTo>
                  <a:pt x="5093665" y="1124350"/>
                </a:lnTo>
                <a:lnTo>
                  <a:pt x="5096523" y="1122660"/>
                </a:lnTo>
                <a:close/>
                <a:moveTo>
                  <a:pt x="5029038" y="96072"/>
                </a:moveTo>
                <a:lnTo>
                  <a:pt x="5028442" y="96064"/>
                </a:lnTo>
                <a:lnTo>
                  <a:pt x="5028861" y="95813"/>
                </a:lnTo>
                <a:close/>
                <a:moveTo>
                  <a:pt x="5103142" y="1122295"/>
                </a:moveTo>
                <a:lnTo>
                  <a:pt x="5100855" y="1123160"/>
                </a:lnTo>
                <a:lnTo>
                  <a:pt x="5101782" y="1125262"/>
                </a:lnTo>
                <a:lnTo>
                  <a:pt x="5102988" y="1124468"/>
                </a:lnTo>
                <a:cubicBezTo>
                  <a:pt x="5103248" y="1123851"/>
                  <a:pt x="5103207" y="1123255"/>
                  <a:pt x="5103207" y="1123255"/>
                </a:cubicBezTo>
                <a:close/>
                <a:moveTo>
                  <a:pt x="5107816" y="1108838"/>
                </a:moveTo>
                <a:lnTo>
                  <a:pt x="5101746" y="1106984"/>
                </a:lnTo>
                <a:lnTo>
                  <a:pt x="5101187" y="1101882"/>
                </a:lnTo>
                <a:lnTo>
                  <a:pt x="5098695" y="1097648"/>
                </a:lnTo>
                <a:lnTo>
                  <a:pt x="5097076" y="1098259"/>
                </a:lnTo>
                <a:lnTo>
                  <a:pt x="5095955" y="1100827"/>
                </a:lnTo>
                <a:lnTo>
                  <a:pt x="5095396" y="1103566"/>
                </a:lnTo>
                <a:lnTo>
                  <a:pt x="5094671" y="1107119"/>
                </a:lnTo>
                <a:lnTo>
                  <a:pt x="5095301" y="1108616"/>
                </a:lnTo>
                <a:lnTo>
                  <a:pt x="5099262" y="1108567"/>
                </a:lnTo>
                <a:cubicBezTo>
                  <a:pt x="5102018" y="1109257"/>
                  <a:pt x="5105009" y="1110546"/>
                  <a:pt x="5107216" y="1110265"/>
                </a:cubicBezTo>
                <a:close/>
                <a:moveTo>
                  <a:pt x="5109246" y="1125083"/>
                </a:moveTo>
                <a:lnTo>
                  <a:pt x="5106160" y="1121567"/>
                </a:lnTo>
                <a:lnTo>
                  <a:pt x="5105619" y="1123091"/>
                </a:lnTo>
                <a:cubicBezTo>
                  <a:pt x="5104414" y="1123173"/>
                  <a:pt x="5104455" y="1123769"/>
                  <a:pt x="5104837" y="1124942"/>
                </a:cubicBezTo>
                <a:lnTo>
                  <a:pt x="5105061" y="1125880"/>
                </a:lnTo>
                <a:close/>
                <a:moveTo>
                  <a:pt x="5115079" y="1153595"/>
                </a:moveTo>
                <a:lnTo>
                  <a:pt x="5114692" y="1153242"/>
                </a:lnTo>
                <a:lnTo>
                  <a:pt x="5114008" y="1154707"/>
                </a:lnTo>
                <a:close/>
                <a:moveTo>
                  <a:pt x="5114471" y="1143563"/>
                </a:moveTo>
                <a:cubicBezTo>
                  <a:pt x="5111970" y="1138559"/>
                  <a:pt x="5107870" y="1146461"/>
                  <a:pt x="5103383" y="1146687"/>
                </a:cubicBezTo>
                <a:lnTo>
                  <a:pt x="5104190" y="1145131"/>
                </a:lnTo>
                <a:lnTo>
                  <a:pt x="5098480" y="1143909"/>
                </a:lnTo>
                <a:cubicBezTo>
                  <a:pt x="5096725" y="1143404"/>
                  <a:pt x="5095354" y="1143498"/>
                  <a:pt x="5094151" y="1146075"/>
                </a:cubicBezTo>
                <a:cubicBezTo>
                  <a:pt x="5099467" y="1143217"/>
                  <a:pt x="5099804" y="1148185"/>
                  <a:pt x="5102711" y="1150484"/>
                </a:cubicBezTo>
                <a:cubicBezTo>
                  <a:pt x="5102373" y="1145516"/>
                  <a:pt x="5110596" y="1144957"/>
                  <a:pt x="5105453" y="1150297"/>
                </a:cubicBezTo>
                <a:lnTo>
                  <a:pt x="5113139" y="1149776"/>
                </a:lnTo>
                <a:lnTo>
                  <a:pt x="5113591" y="1148417"/>
                </a:lnTo>
                <a:cubicBezTo>
                  <a:pt x="5114104" y="1147429"/>
                  <a:pt x="5114600" y="1146121"/>
                  <a:pt x="5114471" y="1143563"/>
                </a:cubicBezTo>
                <a:close/>
                <a:moveTo>
                  <a:pt x="5192966" y="2155025"/>
                </a:moveTo>
                <a:cubicBezTo>
                  <a:pt x="5189888" y="2150243"/>
                  <a:pt x="5190394" y="2157695"/>
                  <a:pt x="5184914" y="2158068"/>
                </a:cubicBezTo>
                <a:cubicBezTo>
                  <a:pt x="5185251" y="2163036"/>
                  <a:pt x="5193472" y="2162477"/>
                  <a:pt x="5192966" y="2155025"/>
                </a:cubicBezTo>
                <a:close/>
                <a:moveTo>
                  <a:pt x="5126427" y="1150957"/>
                </a:moveTo>
                <a:lnTo>
                  <a:pt x="5126075" y="1150673"/>
                </a:lnTo>
                <a:lnTo>
                  <a:pt x="5126062" y="1150943"/>
                </a:lnTo>
                <a:close/>
                <a:moveTo>
                  <a:pt x="5135131" y="1153613"/>
                </a:moveTo>
                <a:lnTo>
                  <a:pt x="5134096" y="1149632"/>
                </a:lnTo>
                <a:lnTo>
                  <a:pt x="5132806" y="1150334"/>
                </a:lnTo>
                <a:lnTo>
                  <a:pt x="5134642" y="1153855"/>
                </a:lnTo>
                <a:close/>
                <a:moveTo>
                  <a:pt x="5134532" y="1117080"/>
                </a:moveTo>
                <a:lnTo>
                  <a:pt x="5130828" y="1118626"/>
                </a:lnTo>
                <a:cubicBezTo>
                  <a:pt x="5132368" y="1121017"/>
                  <a:pt x="5133053" y="1120971"/>
                  <a:pt x="5134039" y="1120280"/>
                </a:cubicBezTo>
                <a:lnTo>
                  <a:pt x="5134679" y="1119997"/>
                </a:lnTo>
                <a:close/>
                <a:moveTo>
                  <a:pt x="5066690" y="66713"/>
                </a:moveTo>
                <a:cubicBezTo>
                  <a:pt x="5064087" y="64352"/>
                  <a:pt x="5056408" y="59753"/>
                  <a:pt x="5059384" y="69575"/>
                </a:cubicBezTo>
                <a:cubicBezTo>
                  <a:pt x="5061862" y="69450"/>
                  <a:pt x="5066941" y="71687"/>
                  <a:pt x="5066690" y="66713"/>
                </a:cubicBezTo>
                <a:close/>
                <a:moveTo>
                  <a:pt x="5209407" y="2153909"/>
                </a:moveTo>
                <a:cubicBezTo>
                  <a:pt x="5211642" y="2146270"/>
                  <a:pt x="5196042" y="2159807"/>
                  <a:pt x="5207175" y="2161547"/>
                </a:cubicBezTo>
                <a:cubicBezTo>
                  <a:pt x="5206837" y="2156579"/>
                  <a:pt x="5209744" y="2158876"/>
                  <a:pt x="5206669" y="2154094"/>
                </a:cubicBezTo>
                <a:cubicBezTo>
                  <a:pt x="5209407" y="2153909"/>
                  <a:pt x="5209407" y="2153909"/>
                  <a:pt x="5209407" y="2153909"/>
                </a:cubicBezTo>
                <a:close/>
                <a:moveTo>
                  <a:pt x="5074603" y="70521"/>
                </a:moveTo>
                <a:cubicBezTo>
                  <a:pt x="5074905" y="69571"/>
                  <a:pt x="5074834" y="68173"/>
                  <a:pt x="5074121" y="66339"/>
                </a:cubicBezTo>
                <a:cubicBezTo>
                  <a:pt x="5074121" y="66339"/>
                  <a:pt x="5074121" y="66339"/>
                  <a:pt x="5069168" y="66589"/>
                </a:cubicBezTo>
                <a:cubicBezTo>
                  <a:pt x="5069450" y="72183"/>
                  <a:pt x="5073698" y="73372"/>
                  <a:pt x="5074603" y="70521"/>
                </a:cubicBezTo>
                <a:close/>
                <a:moveTo>
                  <a:pt x="5149466" y="1092962"/>
                </a:moveTo>
                <a:lnTo>
                  <a:pt x="5149303" y="1092914"/>
                </a:lnTo>
                <a:lnTo>
                  <a:pt x="5146554" y="1091558"/>
                </a:lnTo>
                <a:lnTo>
                  <a:pt x="5146938" y="1092241"/>
                </a:lnTo>
                <a:cubicBezTo>
                  <a:pt x="5147589" y="1092831"/>
                  <a:pt x="5148240" y="1093422"/>
                  <a:pt x="5148302" y="1094666"/>
                </a:cubicBezTo>
                <a:close/>
                <a:moveTo>
                  <a:pt x="5155228" y="1091568"/>
                </a:moveTo>
                <a:cubicBezTo>
                  <a:pt x="5155228" y="1091568"/>
                  <a:pt x="5155198" y="1090971"/>
                  <a:pt x="5154896" y="1090387"/>
                </a:cubicBezTo>
                <a:lnTo>
                  <a:pt x="5153726" y="1089735"/>
                </a:lnTo>
                <a:lnTo>
                  <a:pt x="5153130" y="1091928"/>
                </a:lnTo>
                <a:lnTo>
                  <a:pt x="5155276" y="1092529"/>
                </a:lnTo>
                <a:close/>
                <a:moveTo>
                  <a:pt x="5215428" y="1958852"/>
                </a:moveTo>
                <a:cubicBezTo>
                  <a:pt x="5212353" y="1954069"/>
                  <a:pt x="5210286" y="1964191"/>
                  <a:pt x="5209948" y="1959223"/>
                </a:cubicBezTo>
                <a:cubicBezTo>
                  <a:pt x="5204637" y="1962080"/>
                  <a:pt x="5212859" y="1961521"/>
                  <a:pt x="5210455" y="1966675"/>
                </a:cubicBezTo>
                <a:cubicBezTo>
                  <a:pt x="5213028" y="1964005"/>
                  <a:pt x="5215766" y="1963819"/>
                  <a:pt x="5215428" y="1958852"/>
                </a:cubicBezTo>
                <a:close/>
                <a:moveTo>
                  <a:pt x="5161217" y="1153845"/>
                </a:moveTo>
                <a:lnTo>
                  <a:pt x="5158631" y="1149243"/>
                </a:lnTo>
                <a:lnTo>
                  <a:pt x="5160800" y="1154308"/>
                </a:lnTo>
                <a:close/>
                <a:moveTo>
                  <a:pt x="5160436" y="1089069"/>
                </a:moveTo>
                <a:lnTo>
                  <a:pt x="5156596" y="1088750"/>
                </a:lnTo>
                <a:lnTo>
                  <a:pt x="5156500" y="1089708"/>
                </a:lnTo>
                <a:cubicBezTo>
                  <a:pt x="5156288" y="1090916"/>
                  <a:pt x="5156318" y="1091513"/>
                  <a:pt x="5157407" y="1091458"/>
                </a:cubicBezTo>
                <a:lnTo>
                  <a:pt x="5158062" y="1092911"/>
                </a:lnTo>
                <a:close/>
                <a:moveTo>
                  <a:pt x="5164039" y="1111321"/>
                </a:moveTo>
                <a:cubicBezTo>
                  <a:pt x="5163474" y="1100132"/>
                  <a:pt x="5158114" y="1104610"/>
                  <a:pt x="5153327" y="1106603"/>
                </a:cubicBezTo>
                <a:lnTo>
                  <a:pt x="5149771" y="1107003"/>
                </a:lnTo>
                <a:lnTo>
                  <a:pt x="5149373" y="1108561"/>
                </a:lnTo>
                <a:lnTo>
                  <a:pt x="5150419" y="1112008"/>
                </a:lnTo>
                <a:cubicBezTo>
                  <a:pt x="5151101" y="1113220"/>
                  <a:pt x="5151783" y="1114433"/>
                  <a:pt x="5151908" y="1116921"/>
                </a:cubicBezTo>
                <a:lnTo>
                  <a:pt x="5154035" y="1117515"/>
                </a:lnTo>
                <a:lnTo>
                  <a:pt x="5156251" y="1111869"/>
                </a:lnTo>
                <a:lnTo>
                  <a:pt x="5157543" y="1118496"/>
                </a:lnTo>
                <a:lnTo>
                  <a:pt x="5159462" y="1119032"/>
                </a:lnTo>
                <a:cubicBezTo>
                  <a:pt x="5156611" y="1111696"/>
                  <a:pt x="5161564" y="1111446"/>
                  <a:pt x="5164039" y="1111321"/>
                </a:cubicBezTo>
                <a:close/>
                <a:moveTo>
                  <a:pt x="5235115" y="2141011"/>
                </a:moveTo>
                <a:cubicBezTo>
                  <a:pt x="5234622" y="2137534"/>
                  <a:pt x="5228780" y="2135124"/>
                  <a:pt x="5224670" y="2135403"/>
                </a:cubicBezTo>
                <a:cubicBezTo>
                  <a:pt x="5225176" y="2142855"/>
                  <a:pt x="5233057" y="2137329"/>
                  <a:pt x="5233563" y="2144782"/>
                </a:cubicBezTo>
                <a:cubicBezTo>
                  <a:pt x="5234849" y="2143446"/>
                  <a:pt x="5235279" y="2142169"/>
                  <a:pt x="5235115" y="2141011"/>
                </a:cubicBezTo>
                <a:close/>
                <a:moveTo>
                  <a:pt x="5237696" y="2124537"/>
                </a:moveTo>
                <a:cubicBezTo>
                  <a:pt x="5234279" y="2114786"/>
                  <a:pt x="5231201" y="2110005"/>
                  <a:pt x="5227788" y="2100254"/>
                </a:cubicBezTo>
                <a:cubicBezTo>
                  <a:pt x="5222814" y="2108079"/>
                  <a:pt x="5216490" y="2096031"/>
                  <a:pt x="5211006" y="2096404"/>
                </a:cubicBezTo>
                <a:cubicBezTo>
                  <a:pt x="5205526" y="2096776"/>
                  <a:pt x="5205864" y="2101744"/>
                  <a:pt x="5200215" y="2099632"/>
                </a:cubicBezTo>
                <a:cubicBezTo>
                  <a:pt x="5200721" y="2107084"/>
                  <a:pt x="5203126" y="2101930"/>
                  <a:pt x="5206032" y="2104228"/>
                </a:cubicBezTo>
                <a:cubicBezTo>
                  <a:pt x="5206876" y="2116648"/>
                  <a:pt x="5197979" y="2107271"/>
                  <a:pt x="5192836" y="2112611"/>
                </a:cubicBezTo>
                <a:cubicBezTo>
                  <a:pt x="5207382" y="2124100"/>
                  <a:pt x="5222983" y="2110563"/>
                  <a:pt x="5232382" y="2127393"/>
                </a:cubicBezTo>
                <a:cubicBezTo>
                  <a:pt x="5235292" y="2129691"/>
                  <a:pt x="5232044" y="2122425"/>
                  <a:pt x="5237696" y="2124537"/>
                </a:cubicBezTo>
                <a:close/>
                <a:moveTo>
                  <a:pt x="5229564" y="1991143"/>
                </a:moveTo>
                <a:lnTo>
                  <a:pt x="5227585" y="1993244"/>
                </a:lnTo>
                <a:lnTo>
                  <a:pt x="5228452" y="1993527"/>
                </a:lnTo>
                <a:close/>
                <a:moveTo>
                  <a:pt x="5231155" y="1987729"/>
                </a:moveTo>
                <a:cubicBezTo>
                  <a:pt x="5225506" y="1985617"/>
                  <a:pt x="5228248" y="1985431"/>
                  <a:pt x="5222933" y="1988287"/>
                </a:cubicBezTo>
                <a:lnTo>
                  <a:pt x="5224593" y="1991750"/>
                </a:lnTo>
                <a:lnTo>
                  <a:pt x="5226100" y="1991882"/>
                </a:lnTo>
                <a:lnTo>
                  <a:pt x="5229728" y="1990791"/>
                </a:lnTo>
                <a:close/>
                <a:moveTo>
                  <a:pt x="5227443" y="1933080"/>
                </a:moveTo>
                <a:cubicBezTo>
                  <a:pt x="5227274" y="1930596"/>
                  <a:pt x="5224536" y="1930782"/>
                  <a:pt x="5224536" y="1930782"/>
                </a:cubicBezTo>
                <a:cubicBezTo>
                  <a:pt x="5224199" y="1925814"/>
                  <a:pt x="5224199" y="1925814"/>
                  <a:pt x="5224199" y="1925814"/>
                </a:cubicBezTo>
                <a:cubicBezTo>
                  <a:pt x="5221625" y="1928484"/>
                  <a:pt x="5219222" y="1933639"/>
                  <a:pt x="5216652" y="1936309"/>
                </a:cubicBezTo>
                <a:cubicBezTo>
                  <a:pt x="5216821" y="1938793"/>
                  <a:pt x="5222469" y="1940904"/>
                  <a:pt x="5216990" y="1941277"/>
                </a:cubicBezTo>
                <a:cubicBezTo>
                  <a:pt x="5228961" y="1955437"/>
                  <a:pt x="5224536" y="1930782"/>
                  <a:pt x="5227443" y="1933080"/>
                </a:cubicBezTo>
                <a:close/>
                <a:moveTo>
                  <a:pt x="5248825" y="2126276"/>
                </a:moveTo>
                <a:cubicBezTo>
                  <a:pt x="5248150" y="2116340"/>
                  <a:pt x="5247644" y="2108888"/>
                  <a:pt x="5239591" y="2111931"/>
                </a:cubicBezTo>
                <a:cubicBezTo>
                  <a:pt x="5245240" y="2114042"/>
                  <a:pt x="5237865" y="2127020"/>
                  <a:pt x="5248825" y="2126276"/>
                </a:cubicBezTo>
                <a:close/>
                <a:moveTo>
                  <a:pt x="5254604" y="2170802"/>
                </a:moveTo>
                <a:cubicBezTo>
                  <a:pt x="5254436" y="2168318"/>
                  <a:pt x="5252211" y="2165974"/>
                  <a:pt x="5249708" y="2164584"/>
                </a:cubicBezTo>
                <a:lnTo>
                  <a:pt x="5247916" y="2164451"/>
                </a:lnTo>
                <a:lnTo>
                  <a:pt x="5239890" y="2156829"/>
                </a:lnTo>
                <a:cubicBezTo>
                  <a:pt x="5240227" y="2161797"/>
                  <a:pt x="5245538" y="2158941"/>
                  <a:pt x="5243134" y="2164095"/>
                </a:cubicBezTo>
                <a:lnTo>
                  <a:pt x="5247916" y="2164451"/>
                </a:lnTo>
                <a:close/>
                <a:moveTo>
                  <a:pt x="5251437" y="2083676"/>
                </a:moveTo>
                <a:cubicBezTo>
                  <a:pt x="5245788" y="2081564"/>
                  <a:pt x="5249037" y="2088829"/>
                  <a:pt x="5246126" y="2086532"/>
                </a:cubicBezTo>
                <a:cubicBezTo>
                  <a:pt x="5246294" y="2089016"/>
                  <a:pt x="5249205" y="2091313"/>
                  <a:pt x="5251944" y="2091127"/>
                </a:cubicBezTo>
                <a:cubicBezTo>
                  <a:pt x="5251437" y="2083676"/>
                  <a:pt x="5251437" y="2083676"/>
                  <a:pt x="5251437" y="2083676"/>
                </a:cubicBezTo>
                <a:close/>
                <a:moveTo>
                  <a:pt x="5259747" y="2165462"/>
                </a:moveTo>
                <a:cubicBezTo>
                  <a:pt x="5257005" y="2165648"/>
                  <a:pt x="5259916" y="2167946"/>
                  <a:pt x="5257343" y="2170617"/>
                </a:cubicBezTo>
                <a:lnTo>
                  <a:pt x="5259737" y="2165479"/>
                </a:lnTo>
                <a:close/>
                <a:moveTo>
                  <a:pt x="5120802" y="56507"/>
                </a:moveTo>
                <a:cubicBezTo>
                  <a:pt x="5120426" y="49047"/>
                  <a:pt x="5112996" y="49422"/>
                  <a:pt x="5113246" y="54395"/>
                </a:cubicBezTo>
                <a:cubicBezTo>
                  <a:pt x="5118199" y="54145"/>
                  <a:pt x="5118575" y="61605"/>
                  <a:pt x="5120802" y="56507"/>
                </a:cubicBezTo>
                <a:close/>
                <a:moveTo>
                  <a:pt x="5264720" y="2157638"/>
                </a:moveTo>
                <a:cubicBezTo>
                  <a:pt x="5261810" y="2155340"/>
                  <a:pt x="5258903" y="2153042"/>
                  <a:pt x="5255993" y="2150745"/>
                </a:cubicBezTo>
                <a:cubicBezTo>
                  <a:pt x="5256499" y="2158196"/>
                  <a:pt x="5261641" y="2152856"/>
                  <a:pt x="5259410" y="2160494"/>
                </a:cubicBezTo>
                <a:cubicBezTo>
                  <a:pt x="5262147" y="2160308"/>
                  <a:pt x="5261810" y="2155340"/>
                  <a:pt x="5264720" y="2157638"/>
                </a:cubicBezTo>
                <a:close/>
                <a:moveTo>
                  <a:pt x="5271592" y="2137207"/>
                </a:moveTo>
                <a:cubicBezTo>
                  <a:pt x="5268513" y="2132425"/>
                  <a:pt x="5263033" y="2132797"/>
                  <a:pt x="5262527" y="2125346"/>
                </a:cubicBezTo>
                <a:cubicBezTo>
                  <a:pt x="5259954" y="2128016"/>
                  <a:pt x="5263202" y="2135282"/>
                  <a:pt x="5263370" y="2137766"/>
                </a:cubicBezTo>
                <a:cubicBezTo>
                  <a:pt x="5266278" y="2140064"/>
                  <a:pt x="5268851" y="2137393"/>
                  <a:pt x="5271592" y="2137207"/>
                </a:cubicBezTo>
                <a:close/>
                <a:moveTo>
                  <a:pt x="5270243" y="2117335"/>
                </a:moveTo>
                <a:cubicBezTo>
                  <a:pt x="5266657" y="2105101"/>
                  <a:pt x="5269062" y="2099947"/>
                  <a:pt x="5263072" y="2092867"/>
                </a:cubicBezTo>
                <a:cubicBezTo>
                  <a:pt x="5257929" y="2098207"/>
                  <a:pt x="5255866" y="2108330"/>
                  <a:pt x="5250724" y="2113669"/>
                </a:cubicBezTo>
                <a:cubicBezTo>
                  <a:pt x="5256373" y="2115782"/>
                  <a:pt x="5259279" y="2118080"/>
                  <a:pt x="5264591" y="2115224"/>
                </a:cubicBezTo>
                <a:cubicBezTo>
                  <a:pt x="5264591" y="2115224"/>
                  <a:pt x="5267501" y="2117521"/>
                  <a:pt x="5264759" y="2117707"/>
                </a:cubicBezTo>
                <a:cubicBezTo>
                  <a:pt x="5262358" y="2122862"/>
                  <a:pt x="5270243" y="2117335"/>
                  <a:pt x="5270243" y="2117335"/>
                </a:cubicBezTo>
                <a:close/>
                <a:moveTo>
                  <a:pt x="5266738" y="2025240"/>
                </a:moveTo>
                <a:cubicBezTo>
                  <a:pt x="5266401" y="2020272"/>
                  <a:pt x="5261090" y="2023128"/>
                  <a:pt x="5260752" y="2018160"/>
                </a:cubicBezTo>
                <a:cubicBezTo>
                  <a:pt x="5258010" y="2018346"/>
                  <a:pt x="5261427" y="2028096"/>
                  <a:pt x="5261764" y="2033064"/>
                </a:cubicBezTo>
                <a:cubicBezTo>
                  <a:pt x="5264506" y="2032878"/>
                  <a:pt x="5264000" y="2025426"/>
                  <a:pt x="5266738" y="2025240"/>
                </a:cubicBezTo>
                <a:close/>
                <a:moveTo>
                  <a:pt x="5135661" y="55758"/>
                </a:moveTo>
                <a:cubicBezTo>
                  <a:pt x="5135661" y="55758"/>
                  <a:pt x="5135661" y="55758"/>
                  <a:pt x="5133186" y="55883"/>
                </a:cubicBezTo>
                <a:cubicBezTo>
                  <a:pt x="5135410" y="50785"/>
                  <a:pt x="5133061" y="53396"/>
                  <a:pt x="5132810" y="48423"/>
                </a:cubicBezTo>
                <a:cubicBezTo>
                  <a:pt x="5123026" y="51410"/>
                  <a:pt x="5138515" y="63093"/>
                  <a:pt x="5135661" y="55758"/>
                </a:cubicBezTo>
                <a:close/>
                <a:moveTo>
                  <a:pt x="5277410" y="2141803"/>
                </a:moveTo>
                <a:cubicBezTo>
                  <a:pt x="5277241" y="2139319"/>
                  <a:pt x="5274668" y="2141989"/>
                  <a:pt x="5271761" y="2139691"/>
                </a:cubicBezTo>
                <a:cubicBezTo>
                  <a:pt x="5274837" y="2144473"/>
                  <a:pt x="5272099" y="2144659"/>
                  <a:pt x="5272436" y="2149627"/>
                </a:cubicBezTo>
                <a:cubicBezTo>
                  <a:pt x="5275174" y="2149441"/>
                  <a:pt x="5275174" y="2149441"/>
                  <a:pt x="5275174" y="2149441"/>
                </a:cubicBezTo>
                <a:cubicBezTo>
                  <a:pt x="5275005" y="2146957"/>
                  <a:pt x="5271930" y="2142175"/>
                  <a:pt x="5277410" y="2141803"/>
                </a:cubicBezTo>
                <a:close/>
                <a:moveTo>
                  <a:pt x="5205773" y="1053999"/>
                </a:moveTo>
                <a:cubicBezTo>
                  <a:pt x="5205899" y="1056487"/>
                  <a:pt x="5203411" y="1054119"/>
                  <a:pt x="5203411" y="1054119"/>
                </a:cubicBezTo>
                <a:cubicBezTo>
                  <a:pt x="5201052" y="1054238"/>
                  <a:pt x="5201177" y="1056726"/>
                  <a:pt x="5201428" y="1061701"/>
                </a:cubicBezTo>
                <a:cubicBezTo>
                  <a:pt x="5196455" y="1056963"/>
                  <a:pt x="5194219" y="1059570"/>
                  <a:pt x="5191484" y="1052226"/>
                </a:cubicBezTo>
                <a:cubicBezTo>
                  <a:pt x="5198689" y="1054356"/>
                  <a:pt x="5193592" y="1047131"/>
                  <a:pt x="5198438" y="1049381"/>
                </a:cubicBezTo>
                <a:cubicBezTo>
                  <a:pt x="5195703" y="1042036"/>
                  <a:pt x="5197811" y="1036941"/>
                  <a:pt x="5193090" y="1037180"/>
                </a:cubicBezTo>
                <a:cubicBezTo>
                  <a:pt x="5191785" y="1034752"/>
                  <a:pt x="5193588" y="1035284"/>
                  <a:pt x="5196009" y="1036409"/>
                </a:cubicBezTo>
                <a:cubicBezTo>
                  <a:pt x="5198435" y="1037534"/>
                  <a:pt x="5201479" y="1039251"/>
                  <a:pt x="5202658" y="1039192"/>
                </a:cubicBezTo>
                <a:cubicBezTo>
                  <a:pt x="5198062" y="1041917"/>
                  <a:pt x="5200927" y="1051750"/>
                  <a:pt x="5205773" y="1053999"/>
                </a:cubicBezTo>
                <a:close/>
                <a:moveTo>
                  <a:pt x="5143594" y="65330"/>
                </a:moveTo>
                <a:cubicBezTo>
                  <a:pt x="5138515" y="63093"/>
                  <a:pt x="5136162" y="65704"/>
                  <a:pt x="5136413" y="70677"/>
                </a:cubicBezTo>
                <a:cubicBezTo>
                  <a:pt x="5138891" y="70552"/>
                  <a:pt x="5143844" y="70303"/>
                  <a:pt x="5143594" y="65330"/>
                </a:cubicBezTo>
                <a:close/>
                <a:moveTo>
                  <a:pt x="5162775" y="248839"/>
                </a:moveTo>
                <a:cubicBezTo>
                  <a:pt x="5162524" y="243866"/>
                  <a:pt x="5160049" y="243990"/>
                  <a:pt x="5157446" y="241629"/>
                </a:cubicBezTo>
                <a:cubicBezTo>
                  <a:pt x="5160175" y="246477"/>
                  <a:pt x="5152744" y="246851"/>
                  <a:pt x="5157822" y="249088"/>
                </a:cubicBezTo>
                <a:cubicBezTo>
                  <a:pt x="5157571" y="244115"/>
                  <a:pt x="5160551" y="253937"/>
                  <a:pt x="5162775" y="248839"/>
                </a:cubicBezTo>
                <a:close/>
                <a:moveTo>
                  <a:pt x="5160138" y="65664"/>
                </a:moveTo>
                <a:cubicBezTo>
                  <a:pt x="5160156" y="64495"/>
                  <a:pt x="5159628" y="63275"/>
                  <a:pt x="5158327" y="62094"/>
                </a:cubicBezTo>
                <a:cubicBezTo>
                  <a:pt x="5158703" y="69554"/>
                  <a:pt x="5151025" y="64956"/>
                  <a:pt x="5151401" y="72415"/>
                </a:cubicBezTo>
                <a:cubicBezTo>
                  <a:pt x="5155115" y="72228"/>
                  <a:pt x="5160083" y="69173"/>
                  <a:pt x="5160138" y="65664"/>
                </a:cubicBezTo>
                <a:close/>
                <a:moveTo>
                  <a:pt x="5171848" y="215164"/>
                </a:moveTo>
                <a:lnTo>
                  <a:pt x="5170586" y="212921"/>
                </a:lnTo>
                <a:lnTo>
                  <a:pt x="5169840" y="213300"/>
                </a:lnTo>
                <a:close/>
                <a:moveTo>
                  <a:pt x="5176412" y="273080"/>
                </a:moveTo>
                <a:cubicBezTo>
                  <a:pt x="5174062" y="275692"/>
                  <a:pt x="5175284" y="250701"/>
                  <a:pt x="5166130" y="266120"/>
                </a:cubicBezTo>
                <a:cubicBezTo>
                  <a:pt x="5171083" y="265870"/>
                  <a:pt x="5166256" y="268607"/>
                  <a:pt x="5166381" y="271093"/>
                </a:cubicBezTo>
                <a:cubicBezTo>
                  <a:pt x="5168981" y="273455"/>
                  <a:pt x="5171709" y="278303"/>
                  <a:pt x="5174313" y="280665"/>
                </a:cubicBezTo>
                <a:cubicBezTo>
                  <a:pt x="5174313" y="280665"/>
                  <a:pt x="5174313" y="280665"/>
                  <a:pt x="5174062" y="275692"/>
                </a:cubicBezTo>
                <a:cubicBezTo>
                  <a:pt x="5174062" y="275692"/>
                  <a:pt x="5176537" y="275567"/>
                  <a:pt x="5176412" y="273080"/>
                </a:cubicBezTo>
                <a:close/>
                <a:moveTo>
                  <a:pt x="5164285" y="81737"/>
                </a:moveTo>
                <a:cubicBezTo>
                  <a:pt x="5159455" y="84474"/>
                  <a:pt x="5161557" y="76889"/>
                  <a:pt x="5159204" y="79501"/>
                </a:cubicBezTo>
                <a:cubicBezTo>
                  <a:pt x="5152654" y="97281"/>
                  <a:pt x="5137165" y="85598"/>
                  <a:pt x="5125408" y="98655"/>
                </a:cubicBezTo>
                <a:cubicBezTo>
                  <a:pt x="5130611" y="103378"/>
                  <a:pt x="5137541" y="93058"/>
                  <a:pt x="5138168" y="105490"/>
                </a:cubicBezTo>
                <a:cubicBezTo>
                  <a:pt x="5135818" y="108102"/>
                  <a:pt x="5133089" y="103253"/>
                  <a:pt x="5133465" y="110713"/>
                </a:cubicBezTo>
                <a:cubicBezTo>
                  <a:pt x="5138293" y="107977"/>
                  <a:pt x="5138544" y="112950"/>
                  <a:pt x="5143497" y="112700"/>
                </a:cubicBezTo>
                <a:cubicBezTo>
                  <a:pt x="5148453" y="112450"/>
                  <a:pt x="5152779" y="99768"/>
                  <a:pt x="5158108" y="106978"/>
                </a:cubicBezTo>
                <a:cubicBezTo>
                  <a:pt x="5160082" y="96907"/>
                  <a:pt x="5162309" y="91809"/>
                  <a:pt x="5164285" y="81737"/>
                </a:cubicBezTo>
                <a:close/>
                <a:moveTo>
                  <a:pt x="5173654" y="218375"/>
                </a:moveTo>
                <a:lnTo>
                  <a:pt x="5172034" y="215495"/>
                </a:lnTo>
                <a:lnTo>
                  <a:pt x="5168661" y="214821"/>
                </a:lnTo>
                <a:lnTo>
                  <a:pt x="5167325" y="215122"/>
                </a:lnTo>
                <a:lnTo>
                  <a:pt x="5166223" y="218750"/>
                </a:lnTo>
                <a:cubicBezTo>
                  <a:pt x="5171305" y="220986"/>
                  <a:pt x="5168826" y="221111"/>
                  <a:pt x="5173654" y="218375"/>
                </a:cubicBezTo>
                <a:close/>
                <a:moveTo>
                  <a:pt x="5238668" y="1156000"/>
                </a:moveTo>
                <a:cubicBezTo>
                  <a:pt x="5237543" y="1157275"/>
                  <a:pt x="5235777" y="1157995"/>
                  <a:pt x="5234249" y="1157799"/>
                </a:cubicBezTo>
                <a:cubicBezTo>
                  <a:pt x="5232721" y="1157602"/>
                  <a:pt x="5231435" y="1156492"/>
                  <a:pt x="5231273" y="1154106"/>
                </a:cubicBezTo>
                <a:cubicBezTo>
                  <a:pt x="5236257" y="1156164"/>
                  <a:pt x="5235933" y="1151393"/>
                  <a:pt x="5238668" y="1156000"/>
                </a:cubicBezTo>
                <a:close/>
                <a:moveTo>
                  <a:pt x="5174066" y="78751"/>
                </a:moveTo>
                <a:cubicBezTo>
                  <a:pt x="5164160" y="79251"/>
                  <a:pt x="5172214" y="91309"/>
                  <a:pt x="5167387" y="94046"/>
                </a:cubicBezTo>
                <a:cubicBezTo>
                  <a:pt x="5174944" y="96158"/>
                  <a:pt x="5174567" y="88698"/>
                  <a:pt x="5174066" y="78751"/>
                </a:cubicBezTo>
                <a:close/>
                <a:moveTo>
                  <a:pt x="5174288" y="33868"/>
                </a:moveTo>
                <a:cubicBezTo>
                  <a:pt x="5174539" y="38841"/>
                  <a:pt x="5167358" y="44189"/>
                  <a:pt x="5164755" y="41827"/>
                </a:cubicBezTo>
                <a:cubicBezTo>
                  <a:pt x="5167484" y="46675"/>
                  <a:pt x="5162405" y="44438"/>
                  <a:pt x="5162656" y="49412"/>
                </a:cubicBezTo>
                <a:cubicBezTo>
                  <a:pt x="5167609" y="49162"/>
                  <a:pt x="5174789" y="43814"/>
                  <a:pt x="5174288" y="33868"/>
                </a:cubicBezTo>
                <a:close/>
                <a:moveTo>
                  <a:pt x="5180774" y="113314"/>
                </a:moveTo>
                <a:cubicBezTo>
                  <a:pt x="5178299" y="113439"/>
                  <a:pt x="5175946" y="116051"/>
                  <a:pt x="5176072" y="118537"/>
                </a:cubicBezTo>
                <a:cubicBezTo>
                  <a:pt x="5178425" y="115926"/>
                  <a:pt x="5176322" y="123510"/>
                  <a:pt x="5181150" y="120774"/>
                </a:cubicBezTo>
                <a:cubicBezTo>
                  <a:pt x="5181150" y="120774"/>
                  <a:pt x="5181150" y="120774"/>
                  <a:pt x="5180774" y="113314"/>
                </a:cubicBezTo>
                <a:close/>
                <a:moveTo>
                  <a:pt x="5179492" y="38591"/>
                </a:moveTo>
                <a:lnTo>
                  <a:pt x="5179480" y="38574"/>
                </a:lnTo>
                <a:lnTo>
                  <a:pt x="5176763" y="33743"/>
                </a:lnTo>
                <a:cubicBezTo>
                  <a:pt x="5179366" y="36105"/>
                  <a:pt x="5177013" y="38716"/>
                  <a:pt x="5179492" y="38591"/>
                </a:cubicBezTo>
                <a:close/>
                <a:moveTo>
                  <a:pt x="5262115" y="1187071"/>
                </a:moveTo>
                <a:cubicBezTo>
                  <a:pt x="5259038" y="1182289"/>
                  <a:pt x="5250648" y="1180362"/>
                  <a:pt x="5248075" y="1183033"/>
                </a:cubicBezTo>
                <a:cubicBezTo>
                  <a:pt x="5251323" y="1190297"/>
                  <a:pt x="5256634" y="1187443"/>
                  <a:pt x="5262115" y="1187071"/>
                </a:cubicBezTo>
                <a:close/>
                <a:moveTo>
                  <a:pt x="5184820" y="45801"/>
                </a:moveTo>
                <a:cubicBezTo>
                  <a:pt x="5182467" y="48413"/>
                  <a:pt x="5182217" y="43440"/>
                  <a:pt x="5179742" y="43565"/>
                </a:cubicBezTo>
                <a:cubicBezTo>
                  <a:pt x="5182593" y="50900"/>
                  <a:pt x="5177389" y="46176"/>
                  <a:pt x="5177765" y="53635"/>
                </a:cubicBezTo>
                <a:cubicBezTo>
                  <a:pt x="5180118" y="51024"/>
                  <a:pt x="5182467" y="48413"/>
                  <a:pt x="5184820" y="45801"/>
                </a:cubicBezTo>
                <a:close/>
                <a:moveTo>
                  <a:pt x="5194256" y="85212"/>
                </a:moveTo>
                <a:cubicBezTo>
                  <a:pt x="5194256" y="85212"/>
                  <a:pt x="5186575" y="80613"/>
                  <a:pt x="5189301" y="85462"/>
                </a:cubicBezTo>
                <a:cubicBezTo>
                  <a:pt x="5191779" y="85338"/>
                  <a:pt x="5189426" y="87949"/>
                  <a:pt x="5189426" y="87949"/>
                </a:cubicBezTo>
                <a:cubicBezTo>
                  <a:pt x="5184348" y="85712"/>
                  <a:pt x="5181998" y="88323"/>
                  <a:pt x="5177171" y="91060"/>
                </a:cubicBezTo>
                <a:cubicBezTo>
                  <a:pt x="5182375" y="95783"/>
                  <a:pt x="5185350" y="105605"/>
                  <a:pt x="5190554" y="110328"/>
                </a:cubicBezTo>
                <a:cubicBezTo>
                  <a:pt x="5195134" y="102618"/>
                  <a:pt x="5192405" y="97771"/>
                  <a:pt x="5194256" y="85212"/>
                </a:cubicBezTo>
                <a:close/>
                <a:moveTo>
                  <a:pt x="5193254" y="65320"/>
                </a:moveTo>
                <a:cubicBezTo>
                  <a:pt x="5190776" y="65445"/>
                  <a:pt x="5188173" y="63083"/>
                  <a:pt x="5185823" y="65694"/>
                </a:cubicBezTo>
                <a:cubicBezTo>
                  <a:pt x="5185948" y="68181"/>
                  <a:pt x="5183846" y="75766"/>
                  <a:pt x="5186450" y="78127"/>
                </a:cubicBezTo>
                <a:cubicBezTo>
                  <a:pt x="5186074" y="70668"/>
                  <a:pt x="5191027" y="70418"/>
                  <a:pt x="5193254" y="65320"/>
                </a:cubicBezTo>
                <a:close/>
                <a:moveTo>
                  <a:pt x="5201369" y="177092"/>
                </a:moveTo>
                <a:cubicBezTo>
                  <a:pt x="5198894" y="177217"/>
                  <a:pt x="5198518" y="169757"/>
                  <a:pt x="5196040" y="169882"/>
                </a:cubicBezTo>
                <a:cubicBezTo>
                  <a:pt x="5196291" y="174855"/>
                  <a:pt x="5194314" y="184926"/>
                  <a:pt x="5196792" y="184801"/>
                </a:cubicBezTo>
                <a:cubicBezTo>
                  <a:pt x="5196542" y="179828"/>
                  <a:pt x="5201620" y="182065"/>
                  <a:pt x="5201369" y="177092"/>
                </a:cubicBezTo>
                <a:close/>
                <a:moveTo>
                  <a:pt x="5197956" y="60097"/>
                </a:moveTo>
                <a:cubicBezTo>
                  <a:pt x="5193003" y="60346"/>
                  <a:pt x="5195227" y="55249"/>
                  <a:pt x="5195102" y="52762"/>
                </a:cubicBezTo>
                <a:cubicBezTo>
                  <a:pt x="5195102" y="52762"/>
                  <a:pt x="5195102" y="52762"/>
                  <a:pt x="5192627" y="52887"/>
                </a:cubicBezTo>
                <a:cubicBezTo>
                  <a:pt x="5192878" y="57860"/>
                  <a:pt x="5195353" y="57735"/>
                  <a:pt x="5193128" y="62833"/>
                </a:cubicBezTo>
                <a:cubicBezTo>
                  <a:pt x="5195478" y="60222"/>
                  <a:pt x="5198082" y="62584"/>
                  <a:pt x="5197956" y="60097"/>
                </a:cubicBezTo>
                <a:close/>
                <a:moveTo>
                  <a:pt x="5272987" y="1043729"/>
                </a:moveTo>
                <a:cubicBezTo>
                  <a:pt x="5271049" y="1048615"/>
                  <a:pt x="5270809" y="1043838"/>
                  <a:pt x="5266570" y="1046446"/>
                </a:cubicBezTo>
                <a:cubicBezTo>
                  <a:pt x="5266450" y="1044058"/>
                  <a:pt x="5267479" y="1042810"/>
                  <a:pt x="5268827" y="1042442"/>
                </a:cubicBezTo>
                <a:cubicBezTo>
                  <a:pt x="5270174" y="1042074"/>
                  <a:pt x="5271838" y="1042590"/>
                  <a:pt x="5272987" y="1043729"/>
                </a:cubicBezTo>
                <a:close/>
                <a:moveTo>
                  <a:pt x="5344180" y="2080113"/>
                </a:moveTo>
                <a:cubicBezTo>
                  <a:pt x="5344180" y="2080113"/>
                  <a:pt x="5344180" y="2080113"/>
                  <a:pt x="5344828" y="2089656"/>
                </a:cubicBezTo>
                <a:cubicBezTo>
                  <a:pt x="5340006" y="2089984"/>
                  <a:pt x="5340330" y="2094756"/>
                  <a:pt x="5340492" y="2097141"/>
                </a:cubicBezTo>
                <a:cubicBezTo>
                  <a:pt x="5337757" y="2092533"/>
                  <a:pt x="5332934" y="2092860"/>
                  <a:pt x="5332610" y="2088089"/>
                </a:cubicBezTo>
                <a:cubicBezTo>
                  <a:pt x="5337433" y="2087761"/>
                  <a:pt x="5332448" y="2085703"/>
                  <a:pt x="5332124" y="2080931"/>
                </a:cubicBezTo>
                <a:cubicBezTo>
                  <a:pt x="5337109" y="2082990"/>
                  <a:pt x="5337109" y="2082990"/>
                  <a:pt x="5339196" y="2078054"/>
                </a:cubicBezTo>
                <a:cubicBezTo>
                  <a:pt x="5337595" y="2090147"/>
                  <a:pt x="5341931" y="2082662"/>
                  <a:pt x="5344180" y="2080113"/>
                </a:cubicBezTo>
                <a:close/>
                <a:moveTo>
                  <a:pt x="5278679" y="1099072"/>
                </a:moveTo>
                <a:lnTo>
                  <a:pt x="5278205" y="1099706"/>
                </a:lnTo>
                <a:lnTo>
                  <a:pt x="5278133" y="1098640"/>
                </a:lnTo>
                <a:close/>
                <a:moveTo>
                  <a:pt x="5325413" y="1754237"/>
                </a:moveTo>
                <a:cubicBezTo>
                  <a:pt x="5324907" y="1746786"/>
                  <a:pt x="5319596" y="1749641"/>
                  <a:pt x="5316858" y="1749827"/>
                </a:cubicBezTo>
                <a:cubicBezTo>
                  <a:pt x="5317196" y="1754795"/>
                  <a:pt x="5322844" y="1756908"/>
                  <a:pt x="5325413" y="1754237"/>
                </a:cubicBezTo>
                <a:close/>
                <a:moveTo>
                  <a:pt x="5284668" y="1073242"/>
                </a:moveTo>
                <a:cubicBezTo>
                  <a:pt x="5286900" y="1065603"/>
                  <a:pt x="5281588" y="1068460"/>
                  <a:pt x="5281419" y="1065975"/>
                </a:cubicBezTo>
                <a:lnTo>
                  <a:pt x="5283605" y="1061287"/>
                </a:lnTo>
                <a:lnTo>
                  <a:pt x="5280620" y="1062716"/>
                </a:lnTo>
                <a:lnTo>
                  <a:pt x="5280317" y="1063019"/>
                </a:lnTo>
                <a:lnTo>
                  <a:pt x="5280289" y="1063915"/>
                </a:lnTo>
                <a:cubicBezTo>
                  <a:pt x="5280063" y="1064846"/>
                  <a:pt x="5279549" y="1065485"/>
                  <a:pt x="5278459" y="1065540"/>
                </a:cubicBezTo>
                <a:cubicBezTo>
                  <a:pt x="5278706" y="1070436"/>
                  <a:pt x="5281256" y="1077672"/>
                  <a:pt x="5276898" y="1077892"/>
                </a:cubicBezTo>
                <a:lnTo>
                  <a:pt x="5282032" y="1079525"/>
                </a:lnTo>
                <a:close/>
                <a:moveTo>
                  <a:pt x="5290542" y="1010215"/>
                </a:moveTo>
                <a:cubicBezTo>
                  <a:pt x="5285589" y="1010464"/>
                  <a:pt x="5280511" y="1008229"/>
                  <a:pt x="5278409" y="1015812"/>
                </a:cubicBezTo>
                <a:cubicBezTo>
                  <a:pt x="5281012" y="1018175"/>
                  <a:pt x="5288318" y="1015313"/>
                  <a:pt x="5290542" y="1010215"/>
                </a:cubicBezTo>
                <a:close/>
                <a:moveTo>
                  <a:pt x="5346582" y="1822673"/>
                </a:moveTo>
                <a:cubicBezTo>
                  <a:pt x="5343671" y="1820377"/>
                  <a:pt x="5340764" y="1818077"/>
                  <a:pt x="5335115" y="1815967"/>
                </a:cubicBezTo>
                <a:cubicBezTo>
                  <a:pt x="5338866" y="1830684"/>
                  <a:pt x="5326724" y="1814040"/>
                  <a:pt x="5327568" y="1826461"/>
                </a:cubicBezTo>
                <a:cubicBezTo>
                  <a:pt x="5332879" y="1823604"/>
                  <a:pt x="5335621" y="1823417"/>
                  <a:pt x="5333385" y="1831057"/>
                </a:cubicBezTo>
                <a:cubicBezTo>
                  <a:pt x="5336128" y="1830870"/>
                  <a:pt x="5338191" y="1820748"/>
                  <a:pt x="5341607" y="1830498"/>
                </a:cubicBezTo>
                <a:cubicBezTo>
                  <a:pt x="5344346" y="1830312"/>
                  <a:pt x="5343839" y="1822859"/>
                  <a:pt x="5346582" y="1822673"/>
                </a:cubicBezTo>
                <a:close/>
                <a:moveTo>
                  <a:pt x="5302714" y="1176825"/>
                </a:moveTo>
                <a:cubicBezTo>
                  <a:pt x="5297065" y="1174716"/>
                  <a:pt x="5297065" y="1174716"/>
                  <a:pt x="5297065" y="1174716"/>
                </a:cubicBezTo>
                <a:cubicBezTo>
                  <a:pt x="5303221" y="1184279"/>
                  <a:pt x="5294998" y="1184837"/>
                  <a:pt x="5295673" y="1194773"/>
                </a:cubicBezTo>
                <a:cubicBezTo>
                  <a:pt x="5301153" y="1194400"/>
                  <a:pt x="5301153" y="1194400"/>
                  <a:pt x="5301153" y="1194400"/>
                </a:cubicBezTo>
                <a:cubicBezTo>
                  <a:pt x="5300478" y="1184465"/>
                  <a:pt x="5300478" y="1184465"/>
                  <a:pt x="5302714" y="1176825"/>
                </a:cubicBezTo>
                <a:close/>
                <a:moveTo>
                  <a:pt x="5296999" y="1039806"/>
                </a:moveTo>
                <a:cubicBezTo>
                  <a:pt x="5296874" y="1037318"/>
                  <a:pt x="5292046" y="1040055"/>
                  <a:pt x="5294148" y="1032470"/>
                </a:cubicBezTo>
                <a:cubicBezTo>
                  <a:pt x="5289320" y="1035205"/>
                  <a:pt x="5287093" y="1040305"/>
                  <a:pt x="5282140" y="1040555"/>
                </a:cubicBezTo>
                <a:cubicBezTo>
                  <a:pt x="5286842" y="1035329"/>
                  <a:pt x="5283992" y="1027996"/>
                  <a:pt x="5276686" y="1030856"/>
                </a:cubicBezTo>
                <a:cubicBezTo>
                  <a:pt x="5276561" y="1028370"/>
                  <a:pt x="5278910" y="1025758"/>
                  <a:pt x="5281388" y="1025633"/>
                </a:cubicBezTo>
                <a:cubicBezTo>
                  <a:pt x="5278785" y="1023273"/>
                  <a:pt x="5276059" y="1018425"/>
                  <a:pt x="5273456" y="1016062"/>
                </a:cubicBezTo>
                <a:cubicBezTo>
                  <a:pt x="5268753" y="1021284"/>
                  <a:pt x="5264051" y="1026507"/>
                  <a:pt x="5262075" y="1036578"/>
                </a:cubicBezTo>
                <a:cubicBezTo>
                  <a:pt x="5259600" y="1036703"/>
                  <a:pt x="5261824" y="1031605"/>
                  <a:pt x="5259349" y="1031730"/>
                </a:cubicBezTo>
                <a:cubicBezTo>
                  <a:pt x="5249315" y="1029744"/>
                  <a:pt x="5252545" y="1044538"/>
                  <a:pt x="5242764" y="1047525"/>
                </a:cubicBezTo>
                <a:cubicBezTo>
                  <a:pt x="5245364" y="1049886"/>
                  <a:pt x="5245364" y="1049886"/>
                  <a:pt x="5247843" y="1049760"/>
                </a:cubicBezTo>
                <a:cubicBezTo>
                  <a:pt x="5243265" y="1057471"/>
                  <a:pt x="5241289" y="1067542"/>
                  <a:pt x="5244143" y="1074878"/>
                </a:cubicBezTo>
                <a:cubicBezTo>
                  <a:pt x="5236712" y="1075253"/>
                  <a:pt x="5240913" y="1060081"/>
                  <a:pt x="5235960" y="1060331"/>
                </a:cubicBezTo>
                <a:cubicBezTo>
                  <a:pt x="5235834" y="1057846"/>
                  <a:pt x="5238310" y="1057721"/>
                  <a:pt x="5240788" y="1057597"/>
                </a:cubicBezTo>
                <a:cubicBezTo>
                  <a:pt x="5240412" y="1050136"/>
                  <a:pt x="5237808" y="1047775"/>
                  <a:pt x="5235333" y="1047900"/>
                </a:cubicBezTo>
                <a:cubicBezTo>
                  <a:pt x="5235208" y="1045412"/>
                  <a:pt x="5237683" y="1045287"/>
                  <a:pt x="5240161" y="1045162"/>
                </a:cubicBezTo>
                <a:cubicBezTo>
                  <a:pt x="5234706" y="1035466"/>
                  <a:pt x="5235082" y="1042927"/>
                  <a:pt x="5236931" y="1030368"/>
                </a:cubicBezTo>
                <a:cubicBezTo>
                  <a:pt x="5234330" y="1028005"/>
                  <a:pt x="5229378" y="1028255"/>
                  <a:pt x="5228877" y="1018309"/>
                </a:cubicBezTo>
                <a:cubicBezTo>
                  <a:pt x="5223673" y="1013585"/>
                  <a:pt x="5218967" y="1018808"/>
                  <a:pt x="5211414" y="1016697"/>
                </a:cubicBezTo>
                <a:cubicBezTo>
                  <a:pt x="5211665" y="1021670"/>
                  <a:pt x="5214140" y="1021545"/>
                  <a:pt x="5214391" y="1026519"/>
                </a:cubicBezTo>
                <a:cubicBezTo>
                  <a:pt x="5206834" y="1024405"/>
                  <a:pt x="5211414" y="1016697"/>
                  <a:pt x="5206208" y="1011974"/>
                </a:cubicBezTo>
                <a:cubicBezTo>
                  <a:pt x="5203733" y="1012099"/>
                  <a:pt x="5206458" y="1016947"/>
                  <a:pt x="5204109" y="1019557"/>
                </a:cubicBezTo>
                <a:cubicBezTo>
                  <a:pt x="5201505" y="1017197"/>
                  <a:pt x="5201380" y="1014709"/>
                  <a:pt x="5201129" y="1009736"/>
                </a:cubicBezTo>
                <a:cubicBezTo>
                  <a:pt x="5198655" y="1009861"/>
                  <a:pt x="5201505" y="1017197"/>
                  <a:pt x="5199156" y="1019807"/>
                </a:cubicBezTo>
                <a:cubicBezTo>
                  <a:pt x="5194203" y="1020057"/>
                  <a:pt x="5194203" y="1020057"/>
                  <a:pt x="5191600" y="1017696"/>
                </a:cubicBezTo>
                <a:cubicBezTo>
                  <a:pt x="5189836" y="1019654"/>
                  <a:pt x="5188422" y="1022374"/>
                  <a:pt x="5187262" y="1025549"/>
                </a:cubicBezTo>
                <a:lnTo>
                  <a:pt x="5185251" y="1033140"/>
                </a:lnTo>
                <a:lnTo>
                  <a:pt x="5186119" y="1032543"/>
                </a:lnTo>
                <a:cubicBezTo>
                  <a:pt x="5186254" y="1035230"/>
                  <a:pt x="5186390" y="1037918"/>
                  <a:pt x="5188569" y="1037807"/>
                </a:cubicBezTo>
                <a:cubicBezTo>
                  <a:pt x="5187547" y="1039206"/>
                  <a:pt x="5186525" y="1040604"/>
                  <a:pt x="5185486" y="1041667"/>
                </a:cubicBezTo>
                <a:lnTo>
                  <a:pt x="5183471" y="1042834"/>
                </a:lnTo>
                <a:lnTo>
                  <a:pt x="5181504" y="1056182"/>
                </a:lnTo>
                <a:lnTo>
                  <a:pt x="5181863" y="1056466"/>
                </a:lnTo>
                <a:cubicBezTo>
                  <a:pt x="5182423" y="1056759"/>
                  <a:pt x="5182968" y="1056731"/>
                  <a:pt x="5182904" y="1055452"/>
                </a:cubicBezTo>
                <a:cubicBezTo>
                  <a:pt x="5183162" y="1060569"/>
                  <a:pt x="5183291" y="1063130"/>
                  <a:pt x="5185857" y="1070697"/>
                </a:cubicBezTo>
                <a:cubicBezTo>
                  <a:pt x="5181628" y="1073475"/>
                  <a:pt x="5183420" y="1065689"/>
                  <a:pt x="5181241" y="1065799"/>
                </a:cubicBezTo>
                <a:cubicBezTo>
                  <a:pt x="5179062" y="1065909"/>
                  <a:pt x="5181628" y="1073475"/>
                  <a:pt x="5177269" y="1073695"/>
                </a:cubicBezTo>
                <a:cubicBezTo>
                  <a:pt x="5178166" y="1069802"/>
                  <a:pt x="5179094" y="1066548"/>
                  <a:pt x="5179766" y="1063628"/>
                </a:cubicBezTo>
                <a:lnTo>
                  <a:pt x="5180459" y="1057802"/>
                </a:lnTo>
                <a:lnTo>
                  <a:pt x="5177737" y="1056722"/>
                </a:lnTo>
                <a:cubicBezTo>
                  <a:pt x="5176793" y="1056459"/>
                  <a:pt x="5176205" y="1057112"/>
                  <a:pt x="5176393" y="1060842"/>
                </a:cubicBezTo>
                <a:cubicBezTo>
                  <a:pt x="5175154" y="1060904"/>
                  <a:pt x="5172709" y="1061651"/>
                  <a:pt x="5171162" y="1061728"/>
                </a:cubicBezTo>
                <a:lnTo>
                  <a:pt x="5169953" y="1061245"/>
                </a:lnTo>
                <a:lnTo>
                  <a:pt x="5171315" y="1058604"/>
                </a:lnTo>
                <a:cubicBezTo>
                  <a:pt x="5170140" y="1059910"/>
                  <a:pt x="5169715" y="1060710"/>
                  <a:pt x="5169776" y="1061175"/>
                </a:cubicBezTo>
                <a:lnTo>
                  <a:pt x="5169953" y="1061245"/>
                </a:lnTo>
                <a:lnTo>
                  <a:pt x="5169336" y="1062444"/>
                </a:lnTo>
                <a:cubicBezTo>
                  <a:pt x="5169708" y="1063671"/>
                  <a:pt x="5170390" y="1064883"/>
                  <a:pt x="5169214" y="1066190"/>
                </a:cubicBezTo>
                <a:cubicBezTo>
                  <a:pt x="5166613" y="1063827"/>
                  <a:pt x="5166362" y="1058854"/>
                  <a:pt x="5161406" y="1059104"/>
                </a:cubicBezTo>
                <a:cubicBezTo>
                  <a:pt x="5158932" y="1059228"/>
                  <a:pt x="5161657" y="1064076"/>
                  <a:pt x="5164135" y="1063951"/>
                </a:cubicBezTo>
                <a:cubicBezTo>
                  <a:pt x="5161782" y="1066564"/>
                  <a:pt x="5159308" y="1066689"/>
                  <a:pt x="5154229" y="1064451"/>
                </a:cubicBezTo>
                <a:cubicBezTo>
                  <a:pt x="5159433" y="1069174"/>
                  <a:pt x="5152002" y="1069549"/>
                  <a:pt x="5151751" y="1064576"/>
                </a:cubicBezTo>
                <a:cubicBezTo>
                  <a:pt x="5149402" y="1067188"/>
                  <a:pt x="5149652" y="1072161"/>
                  <a:pt x="5144571" y="1069923"/>
                </a:cubicBezTo>
                <a:cubicBezTo>
                  <a:pt x="5147299" y="1074771"/>
                  <a:pt x="5149527" y="1069674"/>
                  <a:pt x="5154480" y="1069424"/>
                </a:cubicBezTo>
                <a:cubicBezTo>
                  <a:pt x="5152252" y="1074522"/>
                  <a:pt x="5157331" y="1076760"/>
                  <a:pt x="5159809" y="1076635"/>
                </a:cubicBezTo>
                <a:cubicBezTo>
                  <a:pt x="5160060" y="1081608"/>
                  <a:pt x="5154982" y="1079373"/>
                  <a:pt x="5155232" y="1084345"/>
                </a:cubicBezTo>
                <a:cubicBezTo>
                  <a:pt x="5152252" y="1074522"/>
                  <a:pt x="5152754" y="1084470"/>
                  <a:pt x="5150028" y="1079622"/>
                </a:cubicBezTo>
                <a:cubicBezTo>
                  <a:pt x="5148452" y="1085309"/>
                  <a:pt x="5147847" y="1082536"/>
                  <a:pt x="5146808" y="1085042"/>
                </a:cubicBezTo>
                <a:lnTo>
                  <a:pt x="5146073" y="1087888"/>
                </a:lnTo>
                <a:lnTo>
                  <a:pt x="5146485" y="1088117"/>
                </a:lnTo>
                <a:cubicBezTo>
                  <a:pt x="5147955" y="1088493"/>
                  <a:pt x="5149566" y="1088786"/>
                  <a:pt x="5150840" y="1089582"/>
                </a:cubicBezTo>
                <a:lnTo>
                  <a:pt x="5151244" y="1090360"/>
                </a:lnTo>
                <a:lnTo>
                  <a:pt x="5152132" y="1089059"/>
                </a:lnTo>
                <a:lnTo>
                  <a:pt x="5154034" y="1087946"/>
                </a:lnTo>
                <a:lnTo>
                  <a:pt x="5154730" y="1087101"/>
                </a:lnTo>
                <a:cubicBezTo>
                  <a:pt x="5154987" y="1086789"/>
                  <a:pt x="5154987" y="1086789"/>
                  <a:pt x="5154987" y="1086789"/>
                </a:cubicBezTo>
                <a:cubicBezTo>
                  <a:pt x="5157046" y="1084291"/>
                  <a:pt x="5157046" y="1084291"/>
                  <a:pt x="5157046" y="1084291"/>
                </a:cubicBezTo>
                <a:lnTo>
                  <a:pt x="5156835" y="1086380"/>
                </a:lnTo>
                <a:lnTo>
                  <a:pt x="5165138" y="1083846"/>
                </a:lnTo>
                <a:cubicBezTo>
                  <a:pt x="5165263" y="1086331"/>
                  <a:pt x="5165263" y="1086331"/>
                  <a:pt x="5165389" y="1088819"/>
                </a:cubicBezTo>
                <a:cubicBezTo>
                  <a:pt x="5172819" y="1088444"/>
                  <a:pt x="5172443" y="1080984"/>
                  <a:pt x="5179746" y="1078124"/>
                </a:cubicBezTo>
                <a:cubicBezTo>
                  <a:pt x="5182474" y="1082972"/>
                  <a:pt x="5185078" y="1085333"/>
                  <a:pt x="5187553" y="1085208"/>
                </a:cubicBezTo>
                <a:cubicBezTo>
                  <a:pt x="5190282" y="1090056"/>
                  <a:pt x="5185078" y="1085333"/>
                  <a:pt x="5187929" y="1092669"/>
                </a:cubicBezTo>
                <a:cubicBezTo>
                  <a:pt x="5182976" y="1092918"/>
                  <a:pt x="5182725" y="1087945"/>
                  <a:pt x="5180498" y="1093043"/>
                </a:cubicBezTo>
                <a:cubicBezTo>
                  <a:pt x="5183226" y="1097891"/>
                  <a:pt x="5187929" y="1092669"/>
                  <a:pt x="5190407" y="1092544"/>
                </a:cubicBezTo>
                <a:cubicBezTo>
                  <a:pt x="5190532" y="1095029"/>
                  <a:pt x="5190657" y="1097516"/>
                  <a:pt x="5190657" y="1097516"/>
                </a:cubicBezTo>
                <a:cubicBezTo>
                  <a:pt x="5185579" y="1095278"/>
                  <a:pt x="5183728" y="1107837"/>
                  <a:pt x="5186958" y="1122631"/>
                </a:cubicBezTo>
                <a:cubicBezTo>
                  <a:pt x="5182002" y="1122881"/>
                  <a:pt x="5179778" y="1127979"/>
                  <a:pt x="5182503" y="1132827"/>
                </a:cubicBezTo>
                <a:cubicBezTo>
                  <a:pt x="5177676" y="1135565"/>
                  <a:pt x="5177676" y="1135565"/>
                  <a:pt x="5172597" y="1133327"/>
                </a:cubicBezTo>
                <a:cubicBezTo>
                  <a:pt x="5172692" y="1135191"/>
                  <a:pt x="5171981" y="1136474"/>
                  <a:pt x="5170950" y="1137578"/>
                </a:cubicBezTo>
                <a:lnTo>
                  <a:pt x="5167831" y="1140359"/>
                </a:lnTo>
                <a:lnTo>
                  <a:pt x="5168402" y="1140924"/>
                </a:lnTo>
                <a:cubicBezTo>
                  <a:pt x="5170600" y="1141824"/>
                  <a:pt x="5172983" y="1140357"/>
                  <a:pt x="5173254" y="1145730"/>
                </a:cubicBezTo>
                <a:cubicBezTo>
                  <a:pt x="5171530" y="1144021"/>
                  <a:pt x="5168713" y="1145061"/>
                  <a:pt x="5167260" y="1142665"/>
                </a:cubicBezTo>
                <a:lnTo>
                  <a:pt x="5166975" y="1141481"/>
                </a:lnTo>
                <a:lnTo>
                  <a:pt x="5164820" y="1145288"/>
                </a:lnTo>
                <a:cubicBezTo>
                  <a:pt x="5164455" y="1147293"/>
                  <a:pt x="5164743" y="1149927"/>
                  <a:pt x="5166169" y="1153596"/>
                </a:cubicBezTo>
                <a:lnTo>
                  <a:pt x="5163103" y="1154797"/>
                </a:lnTo>
                <a:lnTo>
                  <a:pt x="5158733" y="1162030"/>
                </a:lnTo>
                <a:cubicBezTo>
                  <a:pt x="5158290" y="1165181"/>
                  <a:pt x="5159154" y="1168243"/>
                  <a:pt x="5161851" y="1169308"/>
                </a:cubicBezTo>
                <a:cubicBezTo>
                  <a:pt x="5160545" y="1169397"/>
                  <a:pt x="5157408" y="1171483"/>
                  <a:pt x="5154878" y="1172903"/>
                </a:cubicBezTo>
                <a:cubicBezTo>
                  <a:pt x="5152352" y="1174323"/>
                  <a:pt x="5150435" y="1175077"/>
                  <a:pt x="5151571" y="1172503"/>
                </a:cubicBezTo>
                <a:cubicBezTo>
                  <a:pt x="5156795" y="1172149"/>
                  <a:pt x="5153847" y="1167355"/>
                  <a:pt x="5155951" y="1159722"/>
                </a:cubicBezTo>
                <a:cubicBezTo>
                  <a:pt x="5150896" y="1162562"/>
                  <a:pt x="5155613" y="1154752"/>
                  <a:pt x="5147948" y="1157769"/>
                </a:cubicBezTo>
                <a:cubicBezTo>
                  <a:pt x="5150052" y="1150136"/>
                  <a:pt x="5152834" y="1152444"/>
                  <a:pt x="5157721" y="1147119"/>
                </a:cubicBezTo>
                <a:lnTo>
                  <a:pt x="5158508" y="1148956"/>
                </a:lnTo>
                <a:lnTo>
                  <a:pt x="5160717" y="1143897"/>
                </a:lnTo>
                <a:cubicBezTo>
                  <a:pt x="5161892" y="1142591"/>
                  <a:pt x="5163068" y="1141285"/>
                  <a:pt x="5162943" y="1138799"/>
                </a:cubicBezTo>
                <a:cubicBezTo>
                  <a:pt x="5157739" y="1134076"/>
                  <a:pt x="5147704" y="1132089"/>
                  <a:pt x="5147955" y="1137063"/>
                </a:cubicBezTo>
                <a:cubicBezTo>
                  <a:pt x="5145229" y="1132214"/>
                  <a:pt x="5142626" y="1129852"/>
                  <a:pt x="5140402" y="1134950"/>
                </a:cubicBezTo>
                <a:cubicBezTo>
                  <a:pt x="5140151" y="1129977"/>
                  <a:pt x="5137674" y="1130101"/>
                  <a:pt x="5137674" y="1130101"/>
                </a:cubicBezTo>
                <a:cubicBezTo>
                  <a:pt x="5137298" y="1122643"/>
                  <a:pt x="5140276" y="1132464"/>
                  <a:pt x="5142626" y="1129852"/>
                </a:cubicBezTo>
                <a:cubicBezTo>
                  <a:pt x="5142563" y="1128609"/>
                  <a:pt x="5141200" y="1126185"/>
                  <a:pt x="5139558" y="1124398"/>
                </a:cubicBezTo>
                <a:lnTo>
                  <a:pt x="5139479" y="1124371"/>
                </a:lnTo>
                <a:lnTo>
                  <a:pt x="5139556" y="1125521"/>
                </a:lnTo>
                <a:cubicBezTo>
                  <a:pt x="5136818" y="1125707"/>
                  <a:pt x="5134245" y="1128376"/>
                  <a:pt x="5131841" y="1133530"/>
                </a:cubicBezTo>
                <a:cubicBezTo>
                  <a:pt x="5123453" y="1131606"/>
                  <a:pt x="5122947" y="1124153"/>
                  <a:pt x="5114726" y="1124711"/>
                </a:cubicBezTo>
                <a:cubicBezTo>
                  <a:pt x="5114895" y="1127196"/>
                  <a:pt x="5114895" y="1127196"/>
                  <a:pt x="5115063" y="1129679"/>
                </a:cubicBezTo>
                <a:lnTo>
                  <a:pt x="5105616" y="1128203"/>
                </a:lnTo>
                <a:lnTo>
                  <a:pt x="5106106" y="1130251"/>
                </a:lnTo>
                <a:cubicBezTo>
                  <a:pt x="5106106" y="1130251"/>
                  <a:pt x="5106106" y="1130251"/>
                  <a:pt x="5103532" y="1128029"/>
                </a:cubicBezTo>
                <a:cubicBezTo>
                  <a:pt x="5103532" y="1128029"/>
                  <a:pt x="5103532" y="1128029"/>
                  <a:pt x="5103211" y="1127751"/>
                </a:cubicBezTo>
                <a:lnTo>
                  <a:pt x="5102341" y="1126999"/>
                </a:lnTo>
                <a:lnTo>
                  <a:pt x="5100111" y="1126133"/>
                </a:lnTo>
                <a:lnTo>
                  <a:pt x="5098974" y="1124953"/>
                </a:lnTo>
                <a:lnTo>
                  <a:pt x="5098625" y="1125775"/>
                </a:lnTo>
                <a:cubicBezTo>
                  <a:pt x="5097321" y="1126725"/>
                  <a:pt x="5095585" y="1127218"/>
                  <a:pt x="5094014" y="1127774"/>
                </a:cubicBezTo>
                <a:lnTo>
                  <a:pt x="5093589" y="1128054"/>
                </a:lnTo>
                <a:lnTo>
                  <a:pt x="5094749" y="1130786"/>
                </a:lnTo>
                <a:cubicBezTo>
                  <a:pt x="5096200" y="1133144"/>
                  <a:pt x="5096525" y="1130316"/>
                  <a:pt x="5098960" y="1135763"/>
                </a:cubicBezTo>
                <a:cubicBezTo>
                  <a:pt x="5101361" y="1130610"/>
                  <a:pt x="5102036" y="1140548"/>
                  <a:pt x="5104103" y="1130424"/>
                </a:cubicBezTo>
                <a:cubicBezTo>
                  <a:pt x="5104441" y="1135391"/>
                  <a:pt x="5109752" y="1132536"/>
                  <a:pt x="5110089" y="1137504"/>
                </a:cubicBezTo>
                <a:lnTo>
                  <a:pt x="5107718" y="1141236"/>
                </a:lnTo>
                <a:lnTo>
                  <a:pt x="5109262" y="1140619"/>
                </a:lnTo>
                <a:cubicBezTo>
                  <a:pt x="5111473" y="1139866"/>
                  <a:pt x="5113091" y="1138502"/>
                  <a:pt x="5111583" y="1130882"/>
                </a:cubicBezTo>
                <a:cubicBezTo>
                  <a:pt x="5116328" y="1135774"/>
                  <a:pt x="5118958" y="1143336"/>
                  <a:pt x="5125817" y="1145556"/>
                </a:cubicBezTo>
                <a:cubicBezTo>
                  <a:pt x="5125301" y="1135321"/>
                  <a:pt x="5118829" y="1140778"/>
                  <a:pt x="5118442" y="1133102"/>
                </a:cubicBezTo>
                <a:cubicBezTo>
                  <a:pt x="5122929" y="1132876"/>
                  <a:pt x="5127545" y="1135208"/>
                  <a:pt x="5125688" y="1142997"/>
                </a:cubicBezTo>
                <a:lnTo>
                  <a:pt x="5131909" y="1143691"/>
                </a:lnTo>
                <a:lnTo>
                  <a:pt x="5129662" y="1138237"/>
                </a:lnTo>
                <a:cubicBezTo>
                  <a:pt x="5132073" y="1138073"/>
                  <a:pt x="5132806" y="1139949"/>
                  <a:pt x="5133238" y="1141846"/>
                </a:cubicBezTo>
                <a:lnTo>
                  <a:pt x="5134235" y="1143951"/>
                </a:lnTo>
                <a:lnTo>
                  <a:pt x="5135525" y="1144095"/>
                </a:lnTo>
                <a:lnTo>
                  <a:pt x="5136274" y="1141960"/>
                </a:lnTo>
                <a:cubicBezTo>
                  <a:pt x="5136466" y="1140342"/>
                  <a:pt x="5136983" y="1139024"/>
                  <a:pt x="5139480" y="1140138"/>
                </a:cubicBezTo>
                <a:lnTo>
                  <a:pt x="5138731" y="1144453"/>
                </a:lnTo>
                <a:lnTo>
                  <a:pt x="5141521" y="1144764"/>
                </a:lnTo>
                <a:lnTo>
                  <a:pt x="5138231" y="1147331"/>
                </a:lnTo>
                <a:lnTo>
                  <a:pt x="5137956" y="1148909"/>
                </a:lnTo>
                <a:cubicBezTo>
                  <a:pt x="5137807" y="1151167"/>
                  <a:pt x="5137937" y="1153084"/>
                  <a:pt x="5138111" y="1155640"/>
                </a:cubicBezTo>
                <a:cubicBezTo>
                  <a:pt x="5138024" y="1154363"/>
                  <a:pt x="5137421" y="1154404"/>
                  <a:pt x="5136840" y="1154764"/>
                </a:cubicBezTo>
                <a:lnTo>
                  <a:pt x="5136481" y="1155091"/>
                </a:lnTo>
                <a:lnTo>
                  <a:pt x="5140291" y="1168095"/>
                </a:lnTo>
                <a:lnTo>
                  <a:pt x="5142652" y="1169001"/>
                </a:lnTo>
                <a:cubicBezTo>
                  <a:pt x="5143926" y="1169926"/>
                  <a:pt x="5145223" y="1171186"/>
                  <a:pt x="5146519" y="1172446"/>
                </a:cubicBezTo>
                <a:cubicBezTo>
                  <a:pt x="5144108" y="1172610"/>
                  <a:pt x="5144290" y="1175295"/>
                  <a:pt x="5144473" y="1177979"/>
                </a:cubicBezTo>
                <a:lnTo>
                  <a:pt x="5143444" y="1177495"/>
                </a:lnTo>
                <a:lnTo>
                  <a:pt x="5146594" y="1184778"/>
                </a:lnTo>
                <a:cubicBezTo>
                  <a:pt x="5148260" y="1187784"/>
                  <a:pt x="5150152" y="1190307"/>
                  <a:pt x="5152334" y="1192030"/>
                </a:cubicBezTo>
                <a:cubicBezTo>
                  <a:pt x="5154907" y="1189361"/>
                  <a:pt x="5154907" y="1189361"/>
                  <a:pt x="5160387" y="1188989"/>
                </a:cubicBezTo>
                <a:cubicBezTo>
                  <a:pt x="5163294" y="1191286"/>
                  <a:pt x="5161062" y="1198925"/>
                  <a:pt x="5163800" y="1198739"/>
                </a:cubicBezTo>
                <a:cubicBezTo>
                  <a:pt x="5163463" y="1193771"/>
                  <a:pt x="5163294" y="1191286"/>
                  <a:pt x="5165867" y="1188617"/>
                </a:cubicBezTo>
                <a:cubicBezTo>
                  <a:pt x="5168774" y="1190914"/>
                  <a:pt x="5166373" y="1196068"/>
                  <a:pt x="5169112" y="1195881"/>
                </a:cubicBezTo>
                <a:cubicBezTo>
                  <a:pt x="5174257" y="1190542"/>
                  <a:pt x="5168268" y="1183464"/>
                  <a:pt x="5176321" y="1180419"/>
                </a:cubicBezTo>
                <a:cubicBezTo>
                  <a:pt x="5176658" y="1185388"/>
                  <a:pt x="5173920" y="1185574"/>
                  <a:pt x="5174257" y="1190542"/>
                </a:cubicBezTo>
                <a:cubicBezTo>
                  <a:pt x="5182307" y="1187500"/>
                  <a:pt x="5188129" y="1192096"/>
                  <a:pt x="5193271" y="1186756"/>
                </a:cubicBezTo>
                <a:cubicBezTo>
                  <a:pt x="5192596" y="1176820"/>
                  <a:pt x="5198076" y="1176448"/>
                  <a:pt x="5200645" y="1173777"/>
                </a:cubicBezTo>
                <a:cubicBezTo>
                  <a:pt x="5197063" y="1161542"/>
                  <a:pt x="5197569" y="1168995"/>
                  <a:pt x="5202375" y="1158687"/>
                </a:cubicBezTo>
                <a:cubicBezTo>
                  <a:pt x="5199633" y="1158873"/>
                  <a:pt x="5196894" y="1159059"/>
                  <a:pt x="5196726" y="1156573"/>
                </a:cubicBezTo>
                <a:cubicBezTo>
                  <a:pt x="5199464" y="1156387"/>
                  <a:pt x="5202037" y="1153719"/>
                  <a:pt x="5201531" y="1146265"/>
                </a:cubicBezTo>
                <a:cubicBezTo>
                  <a:pt x="5198789" y="1146452"/>
                  <a:pt x="5196051" y="1146638"/>
                  <a:pt x="5195882" y="1144155"/>
                </a:cubicBezTo>
                <a:cubicBezTo>
                  <a:pt x="5201363" y="1143783"/>
                  <a:pt x="5194870" y="1129249"/>
                  <a:pt x="5203092" y="1128690"/>
                </a:cubicBezTo>
                <a:cubicBezTo>
                  <a:pt x="5200856" y="1136330"/>
                  <a:pt x="5204273" y="1146080"/>
                  <a:pt x="5210259" y="1153161"/>
                </a:cubicBezTo>
                <a:cubicBezTo>
                  <a:pt x="5207517" y="1153346"/>
                  <a:pt x="5207517" y="1153346"/>
                  <a:pt x="5204948" y="1156015"/>
                </a:cubicBezTo>
                <a:cubicBezTo>
                  <a:pt x="5216077" y="1157756"/>
                  <a:pt x="5214347" y="1172846"/>
                  <a:pt x="5225142" y="1169619"/>
                </a:cubicBezTo>
                <a:cubicBezTo>
                  <a:pt x="5227881" y="1169433"/>
                  <a:pt x="5224805" y="1164651"/>
                  <a:pt x="5227543" y="1164465"/>
                </a:cubicBezTo>
                <a:cubicBezTo>
                  <a:pt x="5230960" y="1174214"/>
                  <a:pt x="5236778" y="1178810"/>
                  <a:pt x="5242595" y="1183405"/>
                </a:cubicBezTo>
                <a:cubicBezTo>
                  <a:pt x="5245168" y="1180734"/>
                  <a:pt x="5247569" y="1175580"/>
                  <a:pt x="5250142" y="1172912"/>
                </a:cubicBezTo>
                <a:cubicBezTo>
                  <a:pt x="5247400" y="1173098"/>
                  <a:pt x="5244493" y="1170799"/>
                  <a:pt x="5244324" y="1168316"/>
                </a:cubicBezTo>
                <a:cubicBezTo>
                  <a:pt x="5252715" y="1170240"/>
                  <a:pt x="5254947" y="1162604"/>
                  <a:pt x="5249129" y="1158005"/>
                </a:cubicBezTo>
                <a:cubicBezTo>
                  <a:pt x="5254610" y="1157633"/>
                  <a:pt x="5257689" y="1162417"/>
                  <a:pt x="5263338" y="1164528"/>
                </a:cubicBezTo>
                <a:cubicBezTo>
                  <a:pt x="5260090" y="1157261"/>
                  <a:pt x="5265739" y="1159374"/>
                  <a:pt x="5265570" y="1156888"/>
                </a:cubicBezTo>
                <a:cubicBezTo>
                  <a:pt x="5264895" y="1146953"/>
                  <a:pt x="5257183" y="1154965"/>
                  <a:pt x="5254104" y="1150182"/>
                </a:cubicBezTo>
                <a:cubicBezTo>
                  <a:pt x="5256507" y="1145029"/>
                  <a:pt x="5252270" y="1143444"/>
                  <a:pt x="5247026" y="1142241"/>
                </a:cubicBezTo>
                <a:lnTo>
                  <a:pt x="5245624" y="1141901"/>
                </a:lnTo>
                <a:lnTo>
                  <a:pt x="5244752" y="1142996"/>
                </a:lnTo>
                <a:cubicBezTo>
                  <a:pt x="5243869" y="1143364"/>
                  <a:pt x="5242663" y="1143446"/>
                  <a:pt x="5242829" y="1145892"/>
                </a:cubicBezTo>
                <a:cubicBezTo>
                  <a:pt x="5245241" y="1145728"/>
                  <a:pt x="5247818" y="1148010"/>
                  <a:pt x="5247984" y="1150453"/>
                </a:cubicBezTo>
                <a:cubicBezTo>
                  <a:pt x="5245573" y="1150617"/>
                  <a:pt x="5245905" y="1155509"/>
                  <a:pt x="5243494" y="1155673"/>
                </a:cubicBezTo>
                <a:cubicBezTo>
                  <a:pt x="5243162" y="1150782"/>
                  <a:pt x="5242310" y="1147155"/>
                  <a:pt x="5241177" y="1143854"/>
                </a:cubicBezTo>
                <a:lnTo>
                  <a:pt x="5239814" y="1140493"/>
                </a:lnTo>
                <a:lnTo>
                  <a:pt x="5239111" y="1140322"/>
                </a:lnTo>
                <a:lnTo>
                  <a:pt x="5236405" y="1138377"/>
                </a:lnTo>
                <a:lnTo>
                  <a:pt x="5236084" y="1140207"/>
                </a:lnTo>
                <a:cubicBezTo>
                  <a:pt x="5234617" y="1140920"/>
                  <a:pt x="5232766" y="1140432"/>
                  <a:pt x="5232683" y="1139209"/>
                </a:cubicBezTo>
                <a:lnTo>
                  <a:pt x="5234339" y="1136891"/>
                </a:lnTo>
                <a:lnTo>
                  <a:pt x="5233909" y="1136581"/>
                </a:lnTo>
                <a:lnTo>
                  <a:pt x="5235109" y="1133890"/>
                </a:lnTo>
                <a:lnTo>
                  <a:pt x="5234596" y="1131710"/>
                </a:lnTo>
                <a:cubicBezTo>
                  <a:pt x="5232185" y="1131874"/>
                  <a:pt x="5232517" y="1136763"/>
                  <a:pt x="5230272" y="1139373"/>
                </a:cubicBezTo>
                <a:cubicBezTo>
                  <a:pt x="5229276" y="1124700"/>
                  <a:pt x="5241334" y="1123881"/>
                  <a:pt x="5235349" y="1107090"/>
                </a:cubicBezTo>
                <a:cubicBezTo>
                  <a:pt x="5238259" y="1114263"/>
                  <a:pt x="5243248" y="1116382"/>
                  <a:pt x="5245824" y="1118662"/>
                </a:cubicBezTo>
                <a:cubicBezTo>
                  <a:pt x="5241002" y="1118989"/>
                  <a:pt x="5241002" y="1118989"/>
                  <a:pt x="5238757" y="1121599"/>
                </a:cubicBezTo>
                <a:cubicBezTo>
                  <a:pt x="5243580" y="1121271"/>
                  <a:pt x="5241667" y="1128773"/>
                  <a:pt x="5241999" y="1133665"/>
                </a:cubicBezTo>
                <a:cubicBezTo>
                  <a:pt x="5243204" y="1133583"/>
                  <a:pt x="5243849" y="1134152"/>
                  <a:pt x="5244213" y="1135048"/>
                </a:cubicBezTo>
                <a:lnTo>
                  <a:pt x="5244353" y="1135934"/>
                </a:lnTo>
                <a:lnTo>
                  <a:pt x="5244725" y="1136197"/>
                </a:lnTo>
                <a:cubicBezTo>
                  <a:pt x="5246519" y="1137284"/>
                  <a:pt x="5248466" y="1138087"/>
                  <a:pt x="5250522" y="1137948"/>
                </a:cubicBezTo>
                <a:cubicBezTo>
                  <a:pt x="5253260" y="1137762"/>
                  <a:pt x="5255495" y="1130125"/>
                  <a:pt x="5252585" y="1127825"/>
                </a:cubicBezTo>
                <a:cubicBezTo>
                  <a:pt x="5260976" y="1129753"/>
                  <a:pt x="5266962" y="1136831"/>
                  <a:pt x="5274509" y="1126336"/>
                </a:cubicBezTo>
                <a:cubicBezTo>
                  <a:pt x="5277416" y="1128636"/>
                  <a:pt x="5272274" y="1133976"/>
                  <a:pt x="5275016" y="1133789"/>
                </a:cubicBezTo>
                <a:cubicBezTo>
                  <a:pt x="5277753" y="1133604"/>
                  <a:pt x="5277753" y="1133604"/>
                  <a:pt x="5280326" y="1130932"/>
                </a:cubicBezTo>
                <a:cubicBezTo>
                  <a:pt x="5277585" y="1131118"/>
                  <a:pt x="5274678" y="1128822"/>
                  <a:pt x="5274509" y="1126336"/>
                </a:cubicBezTo>
                <a:cubicBezTo>
                  <a:pt x="5279989" y="1125964"/>
                  <a:pt x="5282727" y="1125778"/>
                  <a:pt x="5284963" y="1118139"/>
                </a:cubicBezTo>
                <a:cubicBezTo>
                  <a:pt x="5285300" y="1123107"/>
                  <a:pt x="5290949" y="1125220"/>
                  <a:pt x="5290612" y="1120252"/>
                </a:cubicBezTo>
                <a:cubicBezTo>
                  <a:pt x="5290612" y="1120252"/>
                  <a:pt x="5290443" y="1117767"/>
                  <a:pt x="5287536" y="1115470"/>
                </a:cubicBezTo>
                <a:cubicBezTo>
                  <a:pt x="5282052" y="1115842"/>
                  <a:pt x="5273835" y="1116401"/>
                  <a:pt x="5273160" y="1106465"/>
                </a:cubicBezTo>
                <a:lnTo>
                  <a:pt x="5278205" y="1099706"/>
                </a:lnTo>
                <a:lnTo>
                  <a:pt x="5279145" y="1113543"/>
                </a:lnTo>
                <a:cubicBezTo>
                  <a:pt x="5287199" y="1110502"/>
                  <a:pt x="5287030" y="1108017"/>
                  <a:pt x="5289768" y="1107831"/>
                </a:cubicBezTo>
                <a:lnTo>
                  <a:pt x="5278679" y="1099072"/>
                </a:lnTo>
                <a:lnTo>
                  <a:pt x="5290823" y="1082805"/>
                </a:lnTo>
                <a:cubicBezTo>
                  <a:pt x="5285174" y="1080692"/>
                  <a:pt x="5282769" y="1085847"/>
                  <a:pt x="5282938" y="1088332"/>
                </a:cubicBezTo>
                <a:lnTo>
                  <a:pt x="5278395" y="1088093"/>
                </a:lnTo>
                <a:lnTo>
                  <a:pt x="5275458" y="1092690"/>
                </a:lnTo>
                <a:cubicBezTo>
                  <a:pt x="5278953" y="1075333"/>
                  <a:pt x="5268054" y="1075883"/>
                  <a:pt x="5267314" y="1061194"/>
                </a:cubicBezTo>
                <a:cubicBezTo>
                  <a:pt x="5269616" y="1063534"/>
                  <a:pt x="5269863" y="1068428"/>
                  <a:pt x="5272043" y="1068318"/>
                </a:cubicBezTo>
                <a:lnTo>
                  <a:pt x="5272259" y="1066094"/>
                </a:lnTo>
                <a:lnTo>
                  <a:pt x="5270885" y="1063556"/>
                </a:lnTo>
                <a:lnTo>
                  <a:pt x="5271235" y="1063201"/>
                </a:lnTo>
                <a:lnTo>
                  <a:pt x="5269493" y="1061085"/>
                </a:lnTo>
                <a:cubicBezTo>
                  <a:pt x="5269431" y="1059861"/>
                  <a:pt x="5271036" y="1059166"/>
                  <a:pt x="5272429" y="1059709"/>
                </a:cubicBezTo>
                <a:lnTo>
                  <a:pt x="5272921" y="1061491"/>
                </a:lnTo>
                <a:lnTo>
                  <a:pt x="5275130" y="1059253"/>
                </a:lnTo>
                <a:lnTo>
                  <a:pt x="5275740" y="1059004"/>
                </a:lnTo>
                <a:lnTo>
                  <a:pt x="5276588" y="1055511"/>
                </a:lnTo>
                <a:cubicBezTo>
                  <a:pt x="5277236" y="1052104"/>
                  <a:pt x="5277596" y="1048404"/>
                  <a:pt x="5277349" y="1043509"/>
                </a:cubicBezTo>
                <a:cubicBezTo>
                  <a:pt x="5279528" y="1043399"/>
                  <a:pt x="5279775" y="1048296"/>
                  <a:pt x="5281954" y="1048186"/>
                </a:cubicBezTo>
                <a:cubicBezTo>
                  <a:pt x="5282077" y="1050632"/>
                  <a:pt x="5280021" y="1053190"/>
                  <a:pt x="5277842" y="1053300"/>
                </a:cubicBezTo>
                <a:cubicBezTo>
                  <a:pt x="5277966" y="1055748"/>
                  <a:pt x="5279055" y="1055694"/>
                  <a:pt x="5279888" y="1055958"/>
                </a:cubicBezTo>
                <a:lnTo>
                  <a:pt x="5280791" y="1056948"/>
                </a:lnTo>
                <a:lnTo>
                  <a:pt x="5282011" y="1056452"/>
                </a:lnTo>
                <a:cubicBezTo>
                  <a:pt x="5286576" y="1054664"/>
                  <a:pt x="5290197" y="1052611"/>
                  <a:pt x="5287469" y="1047763"/>
                </a:cubicBezTo>
                <a:lnTo>
                  <a:pt x="5290424" y="1046660"/>
                </a:lnTo>
                <a:lnTo>
                  <a:pt x="5291030" y="1045359"/>
                </a:lnTo>
                <a:lnTo>
                  <a:pt x="5292622" y="1045840"/>
                </a:lnTo>
                <a:lnTo>
                  <a:pt x="5293257" y="1045602"/>
                </a:lnTo>
                <a:cubicBezTo>
                  <a:pt x="5295424" y="1045493"/>
                  <a:pt x="5297250" y="1044779"/>
                  <a:pt x="5296999" y="1039806"/>
                </a:cubicBezTo>
                <a:close/>
                <a:moveTo>
                  <a:pt x="5364588" y="1966188"/>
                </a:moveTo>
                <a:cubicBezTo>
                  <a:pt x="5358940" y="1964077"/>
                  <a:pt x="5356368" y="1966747"/>
                  <a:pt x="5353794" y="1969417"/>
                </a:cubicBezTo>
                <a:cubicBezTo>
                  <a:pt x="5356874" y="1974199"/>
                  <a:pt x="5364926" y="1971156"/>
                  <a:pt x="5364588" y="1966188"/>
                </a:cubicBezTo>
                <a:close/>
                <a:moveTo>
                  <a:pt x="5368888" y="1948428"/>
                </a:moveTo>
                <a:cubicBezTo>
                  <a:pt x="5368550" y="1943460"/>
                  <a:pt x="5365809" y="1943646"/>
                  <a:pt x="5363239" y="1946316"/>
                </a:cubicBezTo>
                <a:cubicBezTo>
                  <a:pt x="5366147" y="1948615"/>
                  <a:pt x="5363914" y="1956253"/>
                  <a:pt x="5369394" y="1955880"/>
                </a:cubicBezTo>
                <a:cubicBezTo>
                  <a:pt x="5369056" y="1950912"/>
                  <a:pt x="5366315" y="1951099"/>
                  <a:pt x="5366315" y="1951099"/>
                </a:cubicBezTo>
                <a:cubicBezTo>
                  <a:pt x="5366147" y="1948615"/>
                  <a:pt x="5368888" y="1948428"/>
                  <a:pt x="5368888" y="1948428"/>
                </a:cubicBezTo>
                <a:close/>
                <a:moveTo>
                  <a:pt x="5370783" y="1935821"/>
                </a:moveTo>
                <a:lnTo>
                  <a:pt x="5370684" y="1936446"/>
                </a:lnTo>
                <a:lnTo>
                  <a:pt x="5369806" y="1936629"/>
                </a:lnTo>
                <a:cubicBezTo>
                  <a:pt x="5369295" y="1936702"/>
                  <a:pt x="5369455" y="1936535"/>
                  <a:pt x="5370783" y="1935821"/>
                </a:cubicBezTo>
                <a:close/>
                <a:moveTo>
                  <a:pt x="5360392" y="1777752"/>
                </a:moveTo>
                <a:lnTo>
                  <a:pt x="5360293" y="1779223"/>
                </a:lnTo>
                <a:lnTo>
                  <a:pt x="5360153" y="1779328"/>
                </a:lnTo>
                <a:lnTo>
                  <a:pt x="5360272" y="1779535"/>
                </a:lnTo>
                <a:lnTo>
                  <a:pt x="5360200" y="1780613"/>
                </a:lnTo>
                <a:cubicBezTo>
                  <a:pt x="5359778" y="1781382"/>
                  <a:pt x="5358954" y="1781906"/>
                  <a:pt x="5357583" y="1781999"/>
                </a:cubicBezTo>
                <a:cubicBezTo>
                  <a:pt x="5351597" y="1774918"/>
                  <a:pt x="5346118" y="1775291"/>
                  <a:pt x="5340128" y="1768210"/>
                </a:cubicBezTo>
                <a:cubicBezTo>
                  <a:pt x="5345274" y="1762869"/>
                  <a:pt x="5348856" y="1775105"/>
                  <a:pt x="5356908" y="1772061"/>
                </a:cubicBezTo>
                <a:cubicBezTo>
                  <a:pt x="5358362" y="1773211"/>
                  <a:pt x="5359902" y="1775602"/>
                  <a:pt x="5360392" y="1777752"/>
                </a:cubicBezTo>
                <a:close/>
                <a:moveTo>
                  <a:pt x="5369778" y="1886488"/>
                </a:moveTo>
                <a:lnTo>
                  <a:pt x="5369671" y="1885832"/>
                </a:lnTo>
                <a:lnTo>
                  <a:pt x="5366298" y="1884968"/>
                </a:lnTo>
                <a:cubicBezTo>
                  <a:pt x="5364627" y="1885705"/>
                  <a:pt x="5363384" y="1887662"/>
                  <a:pt x="5365007" y="1891295"/>
                </a:cubicBezTo>
                <a:cubicBezTo>
                  <a:pt x="5366376" y="1891202"/>
                  <a:pt x="5367019" y="1890535"/>
                  <a:pt x="5367641" y="1889557"/>
                </a:cubicBezTo>
                <a:close/>
                <a:moveTo>
                  <a:pt x="5316163" y="1082285"/>
                </a:moveTo>
                <a:lnTo>
                  <a:pt x="5313992" y="1081328"/>
                </a:lnTo>
                <a:lnTo>
                  <a:pt x="5314107" y="1083622"/>
                </a:lnTo>
                <a:close/>
                <a:moveTo>
                  <a:pt x="5319531" y="1100819"/>
                </a:moveTo>
                <a:lnTo>
                  <a:pt x="5318646" y="1099787"/>
                </a:lnTo>
                <a:lnTo>
                  <a:pt x="5303470" y="1106900"/>
                </a:lnTo>
                <a:cubicBezTo>
                  <a:pt x="5308613" y="1101560"/>
                  <a:pt x="5308950" y="1106528"/>
                  <a:pt x="5314430" y="1106156"/>
                </a:cubicBezTo>
                <a:cubicBezTo>
                  <a:pt x="5316834" y="1101002"/>
                  <a:pt x="5316834" y="1101002"/>
                  <a:pt x="5316834" y="1101002"/>
                </a:cubicBezTo>
                <a:close/>
                <a:moveTo>
                  <a:pt x="5317462" y="1032164"/>
                </a:moveTo>
                <a:lnTo>
                  <a:pt x="5313960" y="1031471"/>
                </a:lnTo>
                <a:lnTo>
                  <a:pt x="5314541" y="1036226"/>
                </a:lnTo>
                <a:close/>
                <a:moveTo>
                  <a:pt x="5379173" y="1937747"/>
                </a:moveTo>
                <a:cubicBezTo>
                  <a:pt x="5379004" y="1935263"/>
                  <a:pt x="5375580" y="1935496"/>
                  <a:pt x="5372860" y="1935993"/>
                </a:cubicBezTo>
                <a:lnTo>
                  <a:pt x="5370980" y="1936384"/>
                </a:lnTo>
                <a:lnTo>
                  <a:pt x="5370783" y="1935821"/>
                </a:lnTo>
                <a:cubicBezTo>
                  <a:pt x="5367707" y="1931040"/>
                  <a:pt x="5365303" y="1936194"/>
                  <a:pt x="5362901" y="1941348"/>
                </a:cubicBezTo>
                <a:cubicBezTo>
                  <a:pt x="5364956" y="1941209"/>
                  <a:pt x="5368647" y="1942362"/>
                  <a:pt x="5370151" y="1939803"/>
                </a:cubicBezTo>
                <a:lnTo>
                  <a:pt x="5370684" y="1936446"/>
                </a:lnTo>
                <a:lnTo>
                  <a:pt x="5370980" y="1936384"/>
                </a:lnTo>
                <a:lnTo>
                  <a:pt x="5372064" y="1939478"/>
                </a:lnTo>
                <a:cubicBezTo>
                  <a:pt x="5371806" y="1940744"/>
                  <a:pt x="5371205" y="1942032"/>
                  <a:pt x="5371289" y="1943274"/>
                </a:cubicBezTo>
                <a:cubicBezTo>
                  <a:pt x="5376772" y="1942902"/>
                  <a:pt x="5376604" y="1940418"/>
                  <a:pt x="5379173" y="1937747"/>
                </a:cubicBezTo>
                <a:close/>
                <a:moveTo>
                  <a:pt x="5368321" y="1774796"/>
                </a:moveTo>
                <a:cubicBezTo>
                  <a:pt x="5366735" y="1772330"/>
                  <a:pt x="5361145" y="1773645"/>
                  <a:pt x="5356908" y="1772061"/>
                </a:cubicBezTo>
                <a:cubicBezTo>
                  <a:pt x="5353830" y="1767280"/>
                  <a:pt x="5356908" y="1772061"/>
                  <a:pt x="5359310" y="1766907"/>
                </a:cubicBezTo>
                <a:cubicBezTo>
                  <a:pt x="5359141" y="1764423"/>
                  <a:pt x="5358972" y="1761939"/>
                  <a:pt x="5358161" y="1760123"/>
                </a:cubicBezTo>
                <a:lnTo>
                  <a:pt x="5355768" y="1758794"/>
                </a:lnTo>
                <a:lnTo>
                  <a:pt x="5355638" y="1758423"/>
                </a:lnTo>
                <a:cubicBezTo>
                  <a:pt x="5355253" y="1757825"/>
                  <a:pt x="5354526" y="1757250"/>
                  <a:pt x="5353155" y="1757343"/>
                </a:cubicBezTo>
                <a:lnTo>
                  <a:pt x="5355768" y="1758794"/>
                </a:lnTo>
                <a:lnTo>
                  <a:pt x="5356065" y="1759642"/>
                </a:lnTo>
                <a:cubicBezTo>
                  <a:pt x="5342701" y="1765541"/>
                  <a:pt x="5333973" y="1758646"/>
                  <a:pt x="5328830" y="1763987"/>
                </a:cubicBezTo>
                <a:cubicBezTo>
                  <a:pt x="5329505" y="1773922"/>
                  <a:pt x="5329505" y="1773922"/>
                  <a:pt x="5329505" y="1773922"/>
                </a:cubicBezTo>
                <a:lnTo>
                  <a:pt x="5327144" y="1772619"/>
                </a:lnTo>
                <a:lnTo>
                  <a:pt x="5324680" y="1774208"/>
                </a:lnTo>
                <a:lnTo>
                  <a:pt x="5318606" y="1774951"/>
                </a:lnTo>
                <a:lnTo>
                  <a:pt x="5319618" y="1779703"/>
                </a:lnTo>
                <a:cubicBezTo>
                  <a:pt x="5319444" y="1782874"/>
                  <a:pt x="5316268" y="1781686"/>
                  <a:pt x="5316647" y="1787274"/>
                </a:cubicBezTo>
                <a:cubicBezTo>
                  <a:pt x="5317933" y="1785939"/>
                  <a:pt x="5319177" y="1783984"/>
                  <a:pt x="5320763" y="1782005"/>
                </a:cubicBezTo>
                <a:lnTo>
                  <a:pt x="5323909" y="1779245"/>
                </a:lnTo>
                <a:lnTo>
                  <a:pt x="5323247" y="1777051"/>
                </a:lnTo>
                <a:cubicBezTo>
                  <a:pt x="5328832" y="1779069"/>
                  <a:pt x="5331221" y="1774113"/>
                  <a:pt x="5333773" y="1771543"/>
                </a:cubicBezTo>
                <a:cubicBezTo>
                  <a:pt x="5334097" y="1776314"/>
                  <a:pt x="5331384" y="1776499"/>
                  <a:pt x="5334259" y="1778700"/>
                </a:cubicBezTo>
                <a:lnTo>
                  <a:pt x="5332557" y="1778800"/>
                </a:lnTo>
                <a:lnTo>
                  <a:pt x="5331187" y="1783479"/>
                </a:lnTo>
                <a:cubicBezTo>
                  <a:pt x="5330264" y="1785101"/>
                  <a:pt x="5328978" y="1786436"/>
                  <a:pt x="5327607" y="1786529"/>
                </a:cubicBezTo>
                <a:cubicBezTo>
                  <a:pt x="5327607" y="1786529"/>
                  <a:pt x="5330180" y="1783861"/>
                  <a:pt x="5327269" y="1781562"/>
                </a:cubicBezTo>
                <a:cubicBezTo>
                  <a:pt x="5327269" y="1781562"/>
                  <a:pt x="5324700" y="1784233"/>
                  <a:pt x="5321958" y="1784419"/>
                </a:cubicBezTo>
                <a:cubicBezTo>
                  <a:pt x="5322296" y="1789387"/>
                  <a:pt x="5327607" y="1786529"/>
                  <a:pt x="5325206" y="1791683"/>
                </a:cubicBezTo>
                <a:cubicBezTo>
                  <a:pt x="5325543" y="1796651"/>
                  <a:pt x="5319558" y="1789573"/>
                  <a:pt x="5319895" y="1794541"/>
                </a:cubicBezTo>
                <a:cubicBezTo>
                  <a:pt x="5320233" y="1799508"/>
                  <a:pt x="5328113" y="1793983"/>
                  <a:pt x="5328788" y="1803918"/>
                </a:cubicBezTo>
                <a:cubicBezTo>
                  <a:pt x="5331529" y="1803732"/>
                  <a:pt x="5331361" y="1801247"/>
                  <a:pt x="5336841" y="1800875"/>
                </a:cubicBezTo>
                <a:cubicBezTo>
                  <a:pt x="5337347" y="1808328"/>
                  <a:pt x="5331698" y="1806215"/>
                  <a:pt x="5331698" y="1806215"/>
                </a:cubicBezTo>
                <a:cubicBezTo>
                  <a:pt x="5329463" y="1813854"/>
                  <a:pt x="5329463" y="1813854"/>
                  <a:pt x="5329463" y="1813854"/>
                </a:cubicBezTo>
                <a:cubicBezTo>
                  <a:pt x="5334947" y="1813482"/>
                  <a:pt x="5337685" y="1813296"/>
                  <a:pt x="5340258" y="1810624"/>
                </a:cubicBezTo>
                <a:cubicBezTo>
                  <a:pt x="5341711" y="1811774"/>
                  <a:pt x="5343208" y="1813544"/>
                  <a:pt x="5343635" y="1814763"/>
                </a:cubicBezTo>
                <a:lnTo>
                  <a:pt x="5343414" y="1815694"/>
                </a:lnTo>
                <a:lnTo>
                  <a:pt x="5340595" y="1815595"/>
                </a:lnTo>
                <a:cubicBezTo>
                  <a:pt x="5342008" y="1816122"/>
                  <a:pt x="5342874" y="1816219"/>
                  <a:pt x="5343334" y="1816032"/>
                </a:cubicBezTo>
                <a:lnTo>
                  <a:pt x="5343414" y="1815694"/>
                </a:lnTo>
                <a:lnTo>
                  <a:pt x="5352668" y="1816021"/>
                </a:lnTo>
                <a:cubicBezTo>
                  <a:pt x="5356393" y="1815144"/>
                  <a:pt x="5359691" y="1813048"/>
                  <a:pt x="5362178" y="1809135"/>
                </a:cubicBezTo>
                <a:lnTo>
                  <a:pt x="5363523" y="1813722"/>
                </a:lnTo>
                <a:lnTo>
                  <a:pt x="5362684" y="1816589"/>
                </a:lnTo>
                <a:cubicBezTo>
                  <a:pt x="5361315" y="1816682"/>
                  <a:pt x="5362601" y="1815346"/>
                  <a:pt x="5363524" y="1813724"/>
                </a:cubicBezTo>
                <a:lnTo>
                  <a:pt x="5363523" y="1813722"/>
                </a:lnTo>
                <a:lnTo>
                  <a:pt x="5367155" y="1801312"/>
                </a:lnTo>
                <a:cubicBezTo>
                  <a:pt x="5358933" y="1801870"/>
                  <a:pt x="5353959" y="1809694"/>
                  <a:pt x="5345738" y="1810252"/>
                </a:cubicBezTo>
                <a:cubicBezTo>
                  <a:pt x="5348142" y="1805098"/>
                  <a:pt x="5350880" y="1804912"/>
                  <a:pt x="5356361" y="1804539"/>
                </a:cubicBezTo>
                <a:cubicBezTo>
                  <a:pt x="5353116" y="1797275"/>
                  <a:pt x="5356024" y="1799572"/>
                  <a:pt x="5361334" y="1796716"/>
                </a:cubicBezTo>
                <a:cubicBezTo>
                  <a:pt x="5357921" y="1786967"/>
                  <a:pt x="5350037" y="1792494"/>
                  <a:pt x="5344388" y="1790381"/>
                </a:cubicBezTo>
                <a:cubicBezTo>
                  <a:pt x="5346792" y="1785226"/>
                  <a:pt x="5357752" y="1784482"/>
                  <a:pt x="5363569" y="1789078"/>
                </a:cubicBezTo>
                <a:cubicBezTo>
                  <a:pt x="5364772" y="1786500"/>
                  <a:pt x="5364002" y="1785305"/>
                  <a:pt x="5362890" y="1784133"/>
                </a:cubicBezTo>
                <a:lnTo>
                  <a:pt x="5360272" y="1779535"/>
                </a:lnTo>
                <a:lnTo>
                  <a:pt x="5360293" y="1779223"/>
                </a:lnTo>
                <a:lnTo>
                  <a:pt x="5363224" y="1777014"/>
                </a:lnTo>
                <a:cubicBezTo>
                  <a:pt x="5365618" y="1776150"/>
                  <a:pt x="5366322" y="1778909"/>
                  <a:pt x="5368375" y="1778769"/>
                </a:cubicBezTo>
                <a:cubicBezTo>
                  <a:pt x="5368934" y="1776859"/>
                  <a:pt x="5368850" y="1775617"/>
                  <a:pt x="5368321" y="1774796"/>
                </a:cubicBezTo>
                <a:close/>
                <a:moveTo>
                  <a:pt x="5380496" y="1953410"/>
                </a:moveTo>
                <a:cubicBezTo>
                  <a:pt x="5380829" y="1951984"/>
                  <a:pt x="5380745" y="1950742"/>
                  <a:pt x="5380017" y="1950168"/>
                </a:cubicBezTo>
                <a:cubicBezTo>
                  <a:pt x="5377279" y="1950353"/>
                  <a:pt x="5374874" y="1955508"/>
                  <a:pt x="5372301" y="1958178"/>
                </a:cubicBezTo>
                <a:cubicBezTo>
                  <a:pt x="5374737" y="1963627"/>
                  <a:pt x="5379496" y="1957689"/>
                  <a:pt x="5380496" y="1953410"/>
                </a:cubicBezTo>
                <a:close/>
                <a:moveTo>
                  <a:pt x="5324148" y="1085802"/>
                </a:moveTo>
                <a:lnTo>
                  <a:pt x="5323936" y="1085709"/>
                </a:lnTo>
                <a:lnTo>
                  <a:pt x="5323225" y="1086828"/>
                </a:lnTo>
                <a:close/>
                <a:moveTo>
                  <a:pt x="5323521" y="1073368"/>
                </a:moveTo>
                <a:lnTo>
                  <a:pt x="5321571" y="1071599"/>
                </a:lnTo>
                <a:lnTo>
                  <a:pt x="5320396" y="1072374"/>
                </a:lnTo>
                <a:lnTo>
                  <a:pt x="5320200" y="1072655"/>
                </a:lnTo>
                <a:lnTo>
                  <a:pt x="5318694" y="1076106"/>
                </a:lnTo>
                <a:lnTo>
                  <a:pt x="5318249" y="1075459"/>
                </a:lnTo>
                <a:lnTo>
                  <a:pt x="5317889" y="1075976"/>
                </a:lnTo>
                <a:lnTo>
                  <a:pt x="5317251" y="1074011"/>
                </a:lnTo>
                <a:lnTo>
                  <a:pt x="5314340" y="1069781"/>
                </a:lnTo>
                <a:cubicBezTo>
                  <a:pt x="5312745" y="1068926"/>
                  <a:pt x="5310889" y="1069020"/>
                  <a:pt x="5308412" y="1069145"/>
                </a:cubicBezTo>
                <a:cubicBezTo>
                  <a:pt x="5308287" y="1066656"/>
                  <a:pt x="5310636" y="1064047"/>
                  <a:pt x="5313114" y="1063922"/>
                </a:cubicBezTo>
                <a:lnTo>
                  <a:pt x="5308095" y="1061710"/>
                </a:lnTo>
                <a:lnTo>
                  <a:pt x="5308041" y="1061779"/>
                </a:lnTo>
                <a:lnTo>
                  <a:pt x="5308176" y="1064481"/>
                </a:lnTo>
                <a:cubicBezTo>
                  <a:pt x="5308873" y="1066004"/>
                  <a:pt x="5309587" y="1067838"/>
                  <a:pt x="5308412" y="1069145"/>
                </a:cubicBezTo>
                <a:lnTo>
                  <a:pt x="5306354" y="1068300"/>
                </a:lnTo>
                <a:lnTo>
                  <a:pt x="5306588" y="1071753"/>
                </a:lnTo>
                <a:cubicBezTo>
                  <a:pt x="5303849" y="1071939"/>
                  <a:pt x="5300602" y="1064672"/>
                  <a:pt x="5301108" y="1072125"/>
                </a:cubicBezTo>
                <a:cubicBezTo>
                  <a:pt x="5306757" y="1074235"/>
                  <a:pt x="5298876" y="1079762"/>
                  <a:pt x="5298876" y="1079762"/>
                </a:cubicBezTo>
                <a:cubicBezTo>
                  <a:pt x="5299551" y="1089700"/>
                  <a:pt x="5299551" y="1089700"/>
                  <a:pt x="5299551" y="1089700"/>
                </a:cubicBezTo>
                <a:cubicBezTo>
                  <a:pt x="5302291" y="1089514"/>
                  <a:pt x="5305157" y="1091190"/>
                  <a:pt x="5307639" y="1092269"/>
                </a:cubicBezTo>
                <a:lnTo>
                  <a:pt x="5311593" y="1091573"/>
                </a:lnTo>
                <a:lnTo>
                  <a:pt x="5309415" y="1089036"/>
                </a:lnTo>
                <a:lnTo>
                  <a:pt x="5309442" y="1088974"/>
                </a:lnTo>
                <a:lnTo>
                  <a:pt x="5307601" y="1086657"/>
                </a:lnTo>
                <a:lnTo>
                  <a:pt x="5311174" y="1085008"/>
                </a:lnTo>
                <a:lnTo>
                  <a:pt x="5313310" y="1080115"/>
                </a:lnTo>
                <a:cubicBezTo>
                  <a:pt x="5315723" y="1078747"/>
                  <a:pt x="5318819" y="1078591"/>
                  <a:pt x="5321297" y="1078466"/>
                </a:cubicBezTo>
                <a:cubicBezTo>
                  <a:pt x="5323647" y="1075856"/>
                  <a:pt x="5323521" y="1073368"/>
                  <a:pt x="5323521" y="1073368"/>
                </a:cubicBezTo>
                <a:close/>
                <a:moveTo>
                  <a:pt x="5327880" y="1110543"/>
                </a:moveTo>
                <a:lnTo>
                  <a:pt x="5321882" y="1103557"/>
                </a:lnTo>
                <a:lnTo>
                  <a:pt x="5319275" y="1106115"/>
                </a:lnTo>
                <a:lnTo>
                  <a:pt x="5320198" y="1105944"/>
                </a:lnTo>
                <a:cubicBezTo>
                  <a:pt x="5320323" y="1108431"/>
                  <a:pt x="5323052" y="1113280"/>
                  <a:pt x="5327880" y="1110543"/>
                </a:cubicBezTo>
                <a:close/>
                <a:moveTo>
                  <a:pt x="5375711" y="1805722"/>
                </a:moveTo>
                <a:cubicBezTo>
                  <a:pt x="5370231" y="1806094"/>
                  <a:pt x="5367661" y="1808763"/>
                  <a:pt x="5367999" y="1813733"/>
                </a:cubicBezTo>
                <a:cubicBezTo>
                  <a:pt x="5373479" y="1813361"/>
                  <a:pt x="5373479" y="1813361"/>
                  <a:pt x="5373479" y="1813361"/>
                </a:cubicBezTo>
                <a:cubicBezTo>
                  <a:pt x="5375711" y="1805722"/>
                  <a:pt x="5375711" y="1805722"/>
                  <a:pt x="5375711" y="1805722"/>
                </a:cubicBezTo>
                <a:close/>
                <a:moveTo>
                  <a:pt x="5284128" y="439662"/>
                </a:moveTo>
                <a:cubicBezTo>
                  <a:pt x="5281528" y="437299"/>
                  <a:pt x="5276701" y="440037"/>
                  <a:pt x="5276951" y="445010"/>
                </a:cubicBezTo>
                <a:cubicBezTo>
                  <a:pt x="5279426" y="444885"/>
                  <a:pt x="5284504" y="447120"/>
                  <a:pt x="5284128" y="439662"/>
                </a:cubicBezTo>
                <a:close/>
                <a:moveTo>
                  <a:pt x="5379803" y="1825408"/>
                </a:moveTo>
                <a:cubicBezTo>
                  <a:pt x="5379465" y="1820439"/>
                  <a:pt x="5376554" y="1818143"/>
                  <a:pt x="5376386" y="1815657"/>
                </a:cubicBezTo>
                <a:cubicBezTo>
                  <a:pt x="5371075" y="1818515"/>
                  <a:pt x="5376723" y="1820625"/>
                  <a:pt x="5368168" y="1816216"/>
                </a:cubicBezTo>
                <a:cubicBezTo>
                  <a:pt x="5368505" y="1821183"/>
                  <a:pt x="5371243" y="1820997"/>
                  <a:pt x="5371412" y="1823483"/>
                </a:cubicBezTo>
                <a:cubicBezTo>
                  <a:pt x="5365594" y="1818887"/>
                  <a:pt x="5357204" y="1816960"/>
                  <a:pt x="5349155" y="1820004"/>
                </a:cubicBezTo>
                <a:cubicBezTo>
                  <a:pt x="5357542" y="1821928"/>
                  <a:pt x="5363359" y="1826524"/>
                  <a:pt x="5366269" y="1828823"/>
                </a:cubicBezTo>
                <a:cubicBezTo>
                  <a:pt x="5361127" y="1834163"/>
                  <a:pt x="5346582" y="1822673"/>
                  <a:pt x="5344683" y="1835280"/>
                </a:cubicBezTo>
                <a:cubicBezTo>
                  <a:pt x="5347763" y="1840062"/>
                  <a:pt x="5352736" y="1832236"/>
                  <a:pt x="5353242" y="1839690"/>
                </a:cubicBezTo>
                <a:cubicBezTo>
                  <a:pt x="5358892" y="1841800"/>
                  <a:pt x="5353074" y="1837205"/>
                  <a:pt x="5358386" y="1834349"/>
                </a:cubicBezTo>
                <a:cubicBezTo>
                  <a:pt x="5361295" y="1836646"/>
                  <a:pt x="5369517" y="1836087"/>
                  <a:pt x="5372424" y="1838387"/>
                </a:cubicBezTo>
                <a:cubicBezTo>
                  <a:pt x="5374660" y="1830747"/>
                  <a:pt x="5369349" y="1833605"/>
                  <a:pt x="5366606" y="1833791"/>
                </a:cubicBezTo>
                <a:cubicBezTo>
                  <a:pt x="5368843" y="1826152"/>
                  <a:pt x="5374322" y="1825779"/>
                  <a:pt x="5379803" y="1825408"/>
                </a:cubicBezTo>
                <a:close/>
                <a:moveTo>
                  <a:pt x="5264184" y="104277"/>
                </a:moveTo>
                <a:cubicBezTo>
                  <a:pt x="5264666" y="113830"/>
                  <a:pt x="5264666" y="113830"/>
                  <a:pt x="5264666" y="113830"/>
                </a:cubicBezTo>
                <a:cubicBezTo>
                  <a:pt x="5262367" y="111552"/>
                  <a:pt x="5257648" y="104607"/>
                  <a:pt x="5260429" y="116438"/>
                </a:cubicBezTo>
                <a:cubicBezTo>
                  <a:pt x="5258009" y="111772"/>
                  <a:pt x="5258009" y="111772"/>
                  <a:pt x="5253770" y="114380"/>
                </a:cubicBezTo>
                <a:cubicBezTo>
                  <a:pt x="5253529" y="109603"/>
                  <a:pt x="5257768" y="106995"/>
                  <a:pt x="5253409" y="107215"/>
                </a:cubicBezTo>
                <a:cubicBezTo>
                  <a:pt x="5253168" y="102438"/>
                  <a:pt x="5257527" y="102219"/>
                  <a:pt x="5259465" y="97332"/>
                </a:cubicBezTo>
                <a:cubicBezTo>
                  <a:pt x="5259586" y="99720"/>
                  <a:pt x="5259826" y="104497"/>
                  <a:pt x="5264184" y="104277"/>
                </a:cubicBezTo>
                <a:close/>
                <a:moveTo>
                  <a:pt x="5340702" y="1209183"/>
                </a:moveTo>
                <a:lnTo>
                  <a:pt x="5340702" y="1209184"/>
                </a:lnTo>
                <a:lnTo>
                  <a:pt x="5340702" y="1209184"/>
                </a:lnTo>
                <a:close/>
                <a:moveTo>
                  <a:pt x="5328070" y="1015803"/>
                </a:moveTo>
                <a:cubicBezTo>
                  <a:pt x="5325215" y="1008467"/>
                  <a:pt x="5325215" y="1008467"/>
                  <a:pt x="5324714" y="998521"/>
                </a:cubicBezTo>
                <a:cubicBezTo>
                  <a:pt x="5324714" y="998521"/>
                  <a:pt x="5324714" y="998521"/>
                  <a:pt x="5319761" y="998770"/>
                </a:cubicBezTo>
                <a:cubicBezTo>
                  <a:pt x="5320263" y="1008716"/>
                  <a:pt x="5327694" y="1008342"/>
                  <a:pt x="5323242" y="1018537"/>
                </a:cubicBezTo>
                <a:cubicBezTo>
                  <a:pt x="5323242" y="1018537"/>
                  <a:pt x="5323242" y="1018537"/>
                  <a:pt x="5328070" y="1015803"/>
                </a:cubicBezTo>
                <a:close/>
                <a:moveTo>
                  <a:pt x="5336313" y="1130060"/>
                </a:moveTo>
                <a:cubicBezTo>
                  <a:pt x="5331357" y="1130310"/>
                  <a:pt x="5328632" y="1125462"/>
                  <a:pt x="5329008" y="1132923"/>
                </a:cubicBezTo>
                <a:cubicBezTo>
                  <a:pt x="5333961" y="1132672"/>
                  <a:pt x="5336689" y="1137520"/>
                  <a:pt x="5336313" y="1130060"/>
                </a:cubicBezTo>
                <a:close/>
                <a:moveTo>
                  <a:pt x="5345296" y="1236322"/>
                </a:moveTo>
                <a:cubicBezTo>
                  <a:pt x="5342558" y="1236508"/>
                  <a:pt x="5340153" y="1241662"/>
                  <a:pt x="5340491" y="1246630"/>
                </a:cubicBezTo>
                <a:cubicBezTo>
                  <a:pt x="5345971" y="1246258"/>
                  <a:pt x="5345971" y="1246258"/>
                  <a:pt x="5345971" y="1246258"/>
                </a:cubicBezTo>
                <a:cubicBezTo>
                  <a:pt x="5345296" y="1236322"/>
                  <a:pt x="5345296" y="1236322"/>
                  <a:pt x="5345296" y="1236322"/>
                </a:cubicBezTo>
                <a:close/>
                <a:moveTo>
                  <a:pt x="5384476" y="1756153"/>
                </a:moveTo>
                <a:cubicBezTo>
                  <a:pt x="5384543" y="1753341"/>
                  <a:pt x="5382110" y="1747892"/>
                  <a:pt x="5380053" y="1748032"/>
                </a:cubicBezTo>
                <a:cubicBezTo>
                  <a:pt x="5380559" y="1755482"/>
                  <a:pt x="5380559" y="1755482"/>
                  <a:pt x="5380559" y="1755482"/>
                </a:cubicBezTo>
                <a:cubicBezTo>
                  <a:pt x="5380559" y="1755482"/>
                  <a:pt x="5383469" y="1757781"/>
                  <a:pt x="5383469" y="1757781"/>
                </a:cubicBezTo>
                <a:cubicBezTo>
                  <a:pt x="5384154" y="1757735"/>
                  <a:pt x="5384454" y="1757090"/>
                  <a:pt x="5384476" y="1756153"/>
                </a:cubicBezTo>
                <a:close/>
                <a:moveTo>
                  <a:pt x="5295481" y="369288"/>
                </a:moveTo>
                <a:cubicBezTo>
                  <a:pt x="5293002" y="369413"/>
                  <a:pt x="5292626" y="361953"/>
                  <a:pt x="5290151" y="362077"/>
                </a:cubicBezTo>
                <a:cubicBezTo>
                  <a:pt x="5288175" y="372148"/>
                  <a:pt x="5285199" y="362327"/>
                  <a:pt x="5282720" y="362451"/>
                </a:cubicBezTo>
                <a:cubicBezTo>
                  <a:pt x="5285575" y="369788"/>
                  <a:pt x="5283097" y="369912"/>
                  <a:pt x="5278018" y="367674"/>
                </a:cubicBezTo>
                <a:cubicBezTo>
                  <a:pt x="5278645" y="380108"/>
                  <a:pt x="5287674" y="362202"/>
                  <a:pt x="5285951" y="377245"/>
                </a:cubicBezTo>
                <a:cubicBezTo>
                  <a:pt x="5290778" y="374511"/>
                  <a:pt x="5293128" y="371898"/>
                  <a:pt x="5295481" y="369288"/>
                </a:cubicBezTo>
                <a:close/>
                <a:moveTo>
                  <a:pt x="5398774" y="1861551"/>
                </a:moveTo>
                <a:cubicBezTo>
                  <a:pt x="5393294" y="1861923"/>
                  <a:pt x="5393463" y="1864409"/>
                  <a:pt x="5390724" y="1864595"/>
                </a:cubicBezTo>
                <a:cubicBezTo>
                  <a:pt x="5391230" y="1872045"/>
                  <a:pt x="5399111" y="1866519"/>
                  <a:pt x="5398774" y="1861551"/>
                </a:cubicBezTo>
                <a:close/>
                <a:moveTo>
                  <a:pt x="5353453" y="1121744"/>
                </a:moveTo>
                <a:lnTo>
                  <a:pt x="5353274" y="1121728"/>
                </a:lnTo>
                <a:lnTo>
                  <a:pt x="5353452" y="1122044"/>
                </a:lnTo>
                <a:close/>
                <a:moveTo>
                  <a:pt x="5295641" y="224691"/>
                </a:moveTo>
                <a:cubicBezTo>
                  <a:pt x="5295391" y="219718"/>
                  <a:pt x="5287835" y="217605"/>
                  <a:pt x="5285607" y="222704"/>
                </a:cubicBezTo>
                <a:cubicBezTo>
                  <a:pt x="5288211" y="225065"/>
                  <a:pt x="5290814" y="227427"/>
                  <a:pt x="5295641" y="224691"/>
                </a:cubicBezTo>
                <a:close/>
                <a:moveTo>
                  <a:pt x="5410413" y="1870742"/>
                </a:moveTo>
                <a:cubicBezTo>
                  <a:pt x="5410244" y="1868259"/>
                  <a:pt x="5407502" y="1868446"/>
                  <a:pt x="5407334" y="1865960"/>
                </a:cubicBezTo>
                <a:cubicBezTo>
                  <a:pt x="5404595" y="1866146"/>
                  <a:pt x="5402022" y="1868818"/>
                  <a:pt x="5402360" y="1873785"/>
                </a:cubicBezTo>
                <a:cubicBezTo>
                  <a:pt x="5407840" y="1873413"/>
                  <a:pt x="5407840" y="1873413"/>
                  <a:pt x="5410413" y="1870742"/>
                </a:cubicBezTo>
                <a:close/>
                <a:moveTo>
                  <a:pt x="5312859" y="412349"/>
                </a:moveTo>
                <a:cubicBezTo>
                  <a:pt x="5312659" y="414541"/>
                  <a:pt x="5311546" y="417090"/>
                  <a:pt x="5310371" y="418397"/>
                </a:cubicBezTo>
                <a:cubicBezTo>
                  <a:pt x="5302815" y="416283"/>
                  <a:pt x="5300967" y="428842"/>
                  <a:pt x="5295760" y="424119"/>
                </a:cubicBezTo>
                <a:cubicBezTo>
                  <a:pt x="5300340" y="416408"/>
                  <a:pt x="5305293" y="416158"/>
                  <a:pt x="5309869" y="408448"/>
                </a:cubicBezTo>
                <a:cubicBezTo>
                  <a:pt x="5311108" y="408386"/>
                  <a:pt x="5311905" y="408813"/>
                  <a:pt x="5312368" y="409530"/>
                </a:cubicBezTo>
                <a:lnTo>
                  <a:pt x="5312553" y="410592"/>
                </a:lnTo>
                <a:lnTo>
                  <a:pt x="5312470" y="410811"/>
                </a:lnTo>
                <a:lnTo>
                  <a:pt x="5312607" y="410900"/>
                </a:lnTo>
                <a:close/>
                <a:moveTo>
                  <a:pt x="5301095" y="234388"/>
                </a:moveTo>
                <a:cubicBezTo>
                  <a:pt x="5296143" y="234637"/>
                  <a:pt x="5298994" y="241972"/>
                  <a:pt x="5296644" y="244583"/>
                </a:cubicBezTo>
                <a:cubicBezTo>
                  <a:pt x="5299245" y="246945"/>
                  <a:pt x="5301722" y="246820"/>
                  <a:pt x="5301471" y="241847"/>
                </a:cubicBezTo>
                <a:cubicBezTo>
                  <a:pt x="5301471" y="241847"/>
                  <a:pt x="5298994" y="241972"/>
                  <a:pt x="5298869" y="239485"/>
                </a:cubicBezTo>
                <a:cubicBezTo>
                  <a:pt x="5298869" y="239485"/>
                  <a:pt x="5301346" y="239361"/>
                  <a:pt x="5301095" y="234388"/>
                </a:cubicBezTo>
                <a:close/>
                <a:moveTo>
                  <a:pt x="5304574" y="254156"/>
                </a:moveTo>
                <a:cubicBezTo>
                  <a:pt x="5303304" y="253597"/>
                  <a:pt x="5303142" y="253449"/>
                  <a:pt x="5303609" y="253464"/>
                </a:cubicBezTo>
                <a:lnTo>
                  <a:pt x="5304416" y="253546"/>
                </a:lnTo>
                <a:close/>
                <a:moveTo>
                  <a:pt x="5309166" y="303275"/>
                </a:moveTo>
                <a:lnTo>
                  <a:pt x="5306908" y="300468"/>
                </a:lnTo>
                <a:cubicBezTo>
                  <a:pt x="5306242" y="299567"/>
                  <a:pt x="5305592" y="298977"/>
                  <a:pt x="5304354" y="299039"/>
                </a:cubicBezTo>
                <a:cubicBezTo>
                  <a:pt x="5303304" y="302832"/>
                  <a:pt x="5304636" y="304635"/>
                  <a:pt x="5306215" y="305178"/>
                </a:cubicBezTo>
                <a:lnTo>
                  <a:pt x="5309142" y="303939"/>
                </a:lnTo>
                <a:close/>
                <a:moveTo>
                  <a:pt x="5358138" y="971908"/>
                </a:moveTo>
                <a:cubicBezTo>
                  <a:pt x="5358138" y="971908"/>
                  <a:pt x="5358138" y="971908"/>
                  <a:pt x="5350706" y="972282"/>
                </a:cubicBezTo>
                <a:cubicBezTo>
                  <a:pt x="5348103" y="969920"/>
                  <a:pt x="5347727" y="962461"/>
                  <a:pt x="5345252" y="962586"/>
                </a:cubicBezTo>
                <a:cubicBezTo>
                  <a:pt x="5340421" y="965321"/>
                  <a:pt x="5345628" y="970045"/>
                  <a:pt x="5345879" y="975017"/>
                </a:cubicBezTo>
                <a:cubicBezTo>
                  <a:pt x="5350706" y="972282"/>
                  <a:pt x="5353432" y="977131"/>
                  <a:pt x="5358514" y="979366"/>
                </a:cubicBezTo>
                <a:cubicBezTo>
                  <a:pt x="5358263" y="974393"/>
                  <a:pt x="5358263" y="974393"/>
                  <a:pt x="5358138" y="971908"/>
                </a:cubicBezTo>
                <a:close/>
                <a:moveTo>
                  <a:pt x="5320295" y="414390"/>
                </a:moveTo>
                <a:cubicBezTo>
                  <a:pt x="5320678" y="413514"/>
                  <a:pt x="5320615" y="412271"/>
                  <a:pt x="5319901" y="410437"/>
                </a:cubicBezTo>
                <a:cubicBezTo>
                  <a:pt x="5318045" y="410530"/>
                  <a:pt x="5317722" y="413351"/>
                  <a:pt x="5315480" y="412763"/>
                </a:cubicBezTo>
                <a:lnTo>
                  <a:pt x="5312607" y="410900"/>
                </a:lnTo>
                <a:lnTo>
                  <a:pt x="5312553" y="410592"/>
                </a:lnTo>
                <a:lnTo>
                  <a:pt x="5314388" y="405729"/>
                </a:lnTo>
                <a:cubicBezTo>
                  <a:pt x="5315254" y="404439"/>
                  <a:pt x="5315811" y="403164"/>
                  <a:pt x="5314447" y="400740"/>
                </a:cubicBezTo>
                <a:cubicBezTo>
                  <a:pt x="5309744" y="405963"/>
                  <a:pt x="5299839" y="406462"/>
                  <a:pt x="5297110" y="401614"/>
                </a:cubicBezTo>
                <a:cubicBezTo>
                  <a:pt x="5301937" y="398877"/>
                  <a:pt x="5309619" y="403475"/>
                  <a:pt x="5311593" y="393405"/>
                </a:cubicBezTo>
                <a:cubicBezTo>
                  <a:pt x="5306515" y="391169"/>
                  <a:pt x="5304165" y="393779"/>
                  <a:pt x="5306264" y="386196"/>
                </a:cubicBezTo>
                <a:cubicBezTo>
                  <a:pt x="5301311" y="386446"/>
                  <a:pt x="5298836" y="386570"/>
                  <a:pt x="5296107" y="381722"/>
                </a:cubicBezTo>
                <a:cubicBezTo>
                  <a:pt x="5303538" y="381347"/>
                  <a:pt x="5308867" y="388556"/>
                  <a:pt x="5316298" y="388181"/>
                </a:cubicBezTo>
                <a:lnTo>
                  <a:pt x="5311661" y="376264"/>
                </a:lnTo>
                <a:lnTo>
                  <a:pt x="5311661" y="376263"/>
                </a:lnTo>
                <a:cubicBezTo>
                  <a:pt x="5310654" y="374755"/>
                  <a:pt x="5309352" y="373574"/>
                  <a:pt x="5310590" y="373512"/>
                </a:cubicBezTo>
                <a:lnTo>
                  <a:pt x="5311661" y="376264"/>
                </a:lnTo>
                <a:lnTo>
                  <a:pt x="5310966" y="380973"/>
                </a:lnTo>
                <a:cubicBezTo>
                  <a:pt x="5308302" y="377367"/>
                  <a:pt x="5305113" y="375658"/>
                  <a:pt x="5301676" y="375208"/>
                </a:cubicBezTo>
                <a:lnTo>
                  <a:pt x="5293419" y="376578"/>
                </a:lnTo>
                <a:lnTo>
                  <a:pt x="5293310" y="376252"/>
                </a:lnTo>
                <a:cubicBezTo>
                  <a:pt x="5292877" y="376118"/>
                  <a:pt x="5292111" y="376312"/>
                  <a:pt x="5290903" y="376996"/>
                </a:cubicBezTo>
                <a:lnTo>
                  <a:pt x="5293419" y="376578"/>
                </a:lnTo>
                <a:lnTo>
                  <a:pt x="5293720" y="377479"/>
                </a:lnTo>
                <a:cubicBezTo>
                  <a:pt x="5293473" y="378738"/>
                  <a:pt x="5292329" y="380665"/>
                  <a:pt x="5291154" y="381972"/>
                </a:cubicBezTo>
                <a:cubicBezTo>
                  <a:pt x="5288551" y="379609"/>
                  <a:pt x="5286076" y="379733"/>
                  <a:pt x="5281120" y="379983"/>
                </a:cubicBezTo>
                <a:cubicBezTo>
                  <a:pt x="5281120" y="379983"/>
                  <a:pt x="5281120" y="379983"/>
                  <a:pt x="5283974" y="387319"/>
                </a:cubicBezTo>
                <a:cubicBezTo>
                  <a:pt x="5283974" y="387319"/>
                  <a:pt x="5288802" y="384582"/>
                  <a:pt x="5289178" y="392043"/>
                </a:cubicBezTo>
                <a:cubicBezTo>
                  <a:pt x="5284225" y="392292"/>
                  <a:pt x="5284099" y="389805"/>
                  <a:pt x="5281621" y="389930"/>
                </a:cubicBezTo>
                <a:cubicBezTo>
                  <a:pt x="5282123" y="399875"/>
                  <a:pt x="5274444" y="395277"/>
                  <a:pt x="5274695" y="400250"/>
                </a:cubicBezTo>
                <a:cubicBezTo>
                  <a:pt x="5274946" y="405222"/>
                  <a:pt x="5279522" y="397515"/>
                  <a:pt x="5279773" y="402488"/>
                </a:cubicBezTo>
                <a:cubicBezTo>
                  <a:pt x="5282499" y="407336"/>
                  <a:pt x="5277421" y="405098"/>
                  <a:pt x="5277671" y="410071"/>
                </a:cubicBezTo>
                <a:cubicBezTo>
                  <a:pt x="5280149" y="409946"/>
                  <a:pt x="5282749" y="412309"/>
                  <a:pt x="5282749" y="412309"/>
                </a:cubicBezTo>
                <a:cubicBezTo>
                  <a:pt x="5285102" y="409697"/>
                  <a:pt x="5282499" y="407336"/>
                  <a:pt x="5282499" y="407336"/>
                </a:cubicBezTo>
                <a:cubicBezTo>
                  <a:pt x="5283738" y="407274"/>
                  <a:pt x="5285039" y="408455"/>
                  <a:pt x="5286047" y="409962"/>
                </a:cubicBezTo>
                <a:lnTo>
                  <a:pt x="5287796" y="414454"/>
                </a:lnTo>
                <a:lnTo>
                  <a:pt x="5289333" y="414361"/>
                </a:lnTo>
                <a:cubicBezTo>
                  <a:pt x="5287000" y="416873"/>
                  <a:pt x="5289453" y="416750"/>
                  <a:pt x="5289694" y="421526"/>
                </a:cubicBezTo>
                <a:cubicBezTo>
                  <a:pt x="5287121" y="419262"/>
                  <a:pt x="5284428" y="414609"/>
                  <a:pt x="5279646" y="417244"/>
                </a:cubicBezTo>
                <a:lnTo>
                  <a:pt x="5279996" y="414990"/>
                </a:lnTo>
                <a:lnTo>
                  <a:pt x="5276869" y="412604"/>
                </a:lnTo>
                <a:cubicBezTo>
                  <a:pt x="5275227" y="410818"/>
                  <a:pt x="5273895" y="409016"/>
                  <a:pt x="5272593" y="407836"/>
                </a:cubicBezTo>
                <a:cubicBezTo>
                  <a:pt x="5272875" y="413429"/>
                  <a:pt x="5275590" y="411890"/>
                  <a:pt x="5276098" y="415020"/>
                </a:cubicBezTo>
                <a:lnTo>
                  <a:pt x="5275721" y="419855"/>
                </a:lnTo>
                <a:lnTo>
                  <a:pt x="5281248" y="419907"/>
                </a:lnTo>
                <a:lnTo>
                  <a:pt x="5283633" y="421206"/>
                </a:lnTo>
                <a:lnTo>
                  <a:pt x="5285603" y="419645"/>
                </a:lnTo>
                <a:cubicBezTo>
                  <a:pt x="5285603" y="419645"/>
                  <a:pt x="5285603" y="419645"/>
                  <a:pt x="5286105" y="429591"/>
                </a:cubicBezTo>
                <a:cubicBezTo>
                  <a:pt x="5291308" y="434315"/>
                  <a:pt x="5298363" y="426479"/>
                  <a:pt x="5310997" y="430828"/>
                </a:cubicBezTo>
                <a:lnTo>
                  <a:pt x="5310826" y="431704"/>
                </a:lnTo>
                <a:lnTo>
                  <a:pt x="5308645" y="433441"/>
                </a:lnTo>
                <a:cubicBezTo>
                  <a:pt x="5309884" y="433378"/>
                  <a:pt x="5310472" y="432725"/>
                  <a:pt x="5310751" y="432087"/>
                </a:cubicBezTo>
                <a:lnTo>
                  <a:pt x="5310826" y="431704"/>
                </a:lnTo>
                <a:lnTo>
                  <a:pt x="5312823" y="430114"/>
                </a:lnTo>
                <a:cubicBezTo>
                  <a:pt x="5313347" y="428218"/>
                  <a:pt x="5313222" y="425731"/>
                  <a:pt x="5313097" y="423245"/>
                </a:cubicBezTo>
                <a:cubicBezTo>
                  <a:pt x="5310371" y="418397"/>
                  <a:pt x="5308144" y="423494"/>
                  <a:pt x="5310371" y="418397"/>
                </a:cubicBezTo>
                <a:cubicBezTo>
                  <a:pt x="5313992" y="416344"/>
                  <a:pt x="5319148" y="417019"/>
                  <a:pt x="5320295" y="414390"/>
                </a:cubicBezTo>
                <a:close/>
                <a:moveTo>
                  <a:pt x="5311879" y="251295"/>
                </a:moveTo>
                <a:cubicBezTo>
                  <a:pt x="5309279" y="248932"/>
                  <a:pt x="5309153" y="246446"/>
                  <a:pt x="5304198" y="246695"/>
                </a:cubicBezTo>
                <a:cubicBezTo>
                  <a:pt x="5304260" y="247939"/>
                  <a:pt x="5304943" y="249151"/>
                  <a:pt x="5305315" y="250379"/>
                </a:cubicBezTo>
                <a:lnTo>
                  <a:pt x="5304688" y="253575"/>
                </a:lnTo>
                <a:lnTo>
                  <a:pt x="5304416" y="253546"/>
                </a:lnTo>
                <a:lnTo>
                  <a:pt x="5303564" y="250272"/>
                </a:lnTo>
                <a:cubicBezTo>
                  <a:pt x="5301931" y="247900"/>
                  <a:pt x="5298752" y="249463"/>
                  <a:pt x="5296895" y="249557"/>
                </a:cubicBezTo>
                <a:cubicBezTo>
                  <a:pt x="5299621" y="254406"/>
                  <a:pt x="5302349" y="259254"/>
                  <a:pt x="5304574" y="254156"/>
                </a:cubicBezTo>
                <a:lnTo>
                  <a:pt x="5304688" y="253575"/>
                </a:lnTo>
                <a:lnTo>
                  <a:pt x="5306416" y="253751"/>
                </a:lnTo>
                <a:cubicBezTo>
                  <a:pt x="5308909" y="253937"/>
                  <a:pt x="5312004" y="253781"/>
                  <a:pt x="5311879" y="251295"/>
                </a:cubicBezTo>
                <a:close/>
                <a:moveTo>
                  <a:pt x="5359108" y="941942"/>
                </a:moveTo>
                <a:cubicBezTo>
                  <a:pt x="5359108" y="941942"/>
                  <a:pt x="5359108" y="941942"/>
                  <a:pt x="5354155" y="942192"/>
                </a:cubicBezTo>
                <a:cubicBezTo>
                  <a:pt x="5354406" y="947165"/>
                  <a:pt x="5357135" y="952014"/>
                  <a:pt x="5359610" y="951889"/>
                </a:cubicBezTo>
                <a:cubicBezTo>
                  <a:pt x="5359610" y="951889"/>
                  <a:pt x="5359610" y="951889"/>
                  <a:pt x="5359108" y="941942"/>
                </a:cubicBezTo>
                <a:close/>
                <a:moveTo>
                  <a:pt x="5311321" y="235586"/>
                </a:moveTo>
                <a:cubicBezTo>
                  <a:pt x="5309948" y="231448"/>
                  <a:pt x="5305022" y="226088"/>
                  <a:pt x="5303445" y="231776"/>
                </a:cubicBezTo>
                <a:cubicBezTo>
                  <a:pt x="5306049" y="234138"/>
                  <a:pt x="5308777" y="238986"/>
                  <a:pt x="5311252" y="238861"/>
                </a:cubicBezTo>
                <a:cubicBezTo>
                  <a:pt x="5311841" y="238209"/>
                  <a:pt x="5311778" y="236965"/>
                  <a:pt x="5311321" y="235586"/>
                </a:cubicBezTo>
                <a:close/>
                <a:moveTo>
                  <a:pt x="5372823" y="1114668"/>
                </a:moveTo>
                <a:cubicBezTo>
                  <a:pt x="5370081" y="1114854"/>
                  <a:pt x="5370250" y="1117337"/>
                  <a:pt x="5367512" y="1117523"/>
                </a:cubicBezTo>
                <a:cubicBezTo>
                  <a:pt x="5367343" y="1115040"/>
                  <a:pt x="5367174" y="1112555"/>
                  <a:pt x="5367006" y="1110073"/>
                </a:cubicBezTo>
                <a:cubicBezTo>
                  <a:pt x="5367343" y="1115040"/>
                  <a:pt x="5372486" y="1109700"/>
                  <a:pt x="5372823" y="1114668"/>
                </a:cubicBezTo>
                <a:close/>
                <a:moveTo>
                  <a:pt x="5323475" y="382834"/>
                </a:moveTo>
                <a:cubicBezTo>
                  <a:pt x="5323475" y="382834"/>
                  <a:pt x="5323475" y="382834"/>
                  <a:pt x="5320624" y="375498"/>
                </a:cubicBezTo>
                <a:cubicBezTo>
                  <a:pt x="5320624" y="375498"/>
                  <a:pt x="5320624" y="375498"/>
                  <a:pt x="5315671" y="375747"/>
                </a:cubicBezTo>
                <a:cubicBezTo>
                  <a:pt x="5315922" y="380723"/>
                  <a:pt x="5318522" y="383084"/>
                  <a:pt x="5323475" y="382834"/>
                </a:cubicBezTo>
                <a:close/>
                <a:moveTo>
                  <a:pt x="5324950" y="362817"/>
                </a:moveTo>
                <a:cubicBezTo>
                  <a:pt x="5319997" y="363067"/>
                  <a:pt x="5315044" y="363316"/>
                  <a:pt x="5312190" y="355981"/>
                </a:cubicBezTo>
                <a:cubicBezTo>
                  <a:pt x="5314668" y="355856"/>
                  <a:pt x="5319747" y="358094"/>
                  <a:pt x="5316892" y="350758"/>
                </a:cubicBezTo>
                <a:cubicBezTo>
                  <a:pt x="5314543" y="353370"/>
                  <a:pt x="5307112" y="353745"/>
                  <a:pt x="5304760" y="356355"/>
                </a:cubicBezTo>
                <a:cubicBezTo>
                  <a:pt x="5299681" y="354119"/>
                  <a:pt x="5304384" y="348897"/>
                  <a:pt x="5299556" y="351631"/>
                </a:cubicBezTo>
                <a:cubicBezTo>
                  <a:pt x="5299932" y="359093"/>
                  <a:pt x="5294603" y="351881"/>
                  <a:pt x="5292376" y="356979"/>
                </a:cubicBezTo>
                <a:cubicBezTo>
                  <a:pt x="5295481" y="369288"/>
                  <a:pt x="5307237" y="356230"/>
                  <a:pt x="5312441" y="360954"/>
                </a:cubicBezTo>
                <a:cubicBezTo>
                  <a:pt x="5310089" y="363566"/>
                  <a:pt x="5305387" y="368789"/>
                  <a:pt x="5298084" y="371648"/>
                </a:cubicBezTo>
                <a:cubicBezTo>
                  <a:pt x="5305637" y="373762"/>
                  <a:pt x="5312942" y="370899"/>
                  <a:pt x="5317644" y="365677"/>
                </a:cubicBezTo>
                <a:cubicBezTo>
                  <a:pt x="5317770" y="368165"/>
                  <a:pt x="5315295" y="368290"/>
                  <a:pt x="5315546" y="373262"/>
                </a:cubicBezTo>
                <a:cubicBezTo>
                  <a:pt x="5322723" y="367915"/>
                  <a:pt x="5317895" y="370650"/>
                  <a:pt x="5322974" y="372888"/>
                </a:cubicBezTo>
                <a:cubicBezTo>
                  <a:pt x="5322848" y="370400"/>
                  <a:pt x="5325201" y="367790"/>
                  <a:pt x="5324950" y="362817"/>
                </a:cubicBezTo>
                <a:close/>
                <a:moveTo>
                  <a:pt x="5384079" y="1158823"/>
                </a:moveTo>
                <a:cubicBezTo>
                  <a:pt x="5382667" y="1158295"/>
                  <a:pt x="5381041" y="1157158"/>
                  <a:pt x="5379319" y="1155870"/>
                </a:cubicBezTo>
                <a:lnTo>
                  <a:pt x="5376649" y="1153944"/>
                </a:lnTo>
                <a:lnTo>
                  <a:pt x="5375931" y="1155642"/>
                </a:lnTo>
                <a:cubicBezTo>
                  <a:pt x="5373669" y="1157418"/>
                  <a:pt x="5370955" y="1157602"/>
                  <a:pt x="5369424" y="1155110"/>
                </a:cubicBezTo>
                <a:lnTo>
                  <a:pt x="5371958" y="1151249"/>
                </a:lnTo>
                <a:lnTo>
                  <a:pt x="5368772" y="1150035"/>
                </a:lnTo>
                <a:cubicBezTo>
                  <a:pt x="5367134" y="1149991"/>
                  <a:pt x="5365634" y="1150716"/>
                  <a:pt x="5364390" y="1152673"/>
                </a:cubicBezTo>
                <a:cubicBezTo>
                  <a:pt x="5364728" y="1157641"/>
                  <a:pt x="5367301" y="1154972"/>
                  <a:pt x="5367639" y="1159940"/>
                </a:cubicBezTo>
                <a:cubicBezTo>
                  <a:pt x="5362327" y="1162795"/>
                  <a:pt x="5362159" y="1160312"/>
                  <a:pt x="5356848" y="1163167"/>
                </a:cubicBezTo>
                <a:lnTo>
                  <a:pt x="5356404" y="1156643"/>
                </a:lnTo>
                <a:lnTo>
                  <a:pt x="5352300" y="1151690"/>
                </a:lnTo>
                <a:cubicBezTo>
                  <a:pt x="5347472" y="1154428"/>
                  <a:pt x="5350073" y="1156789"/>
                  <a:pt x="5352801" y="1161637"/>
                </a:cubicBezTo>
                <a:cubicBezTo>
                  <a:pt x="5347848" y="1161886"/>
                  <a:pt x="5345245" y="1159526"/>
                  <a:pt x="5342645" y="1157163"/>
                </a:cubicBezTo>
                <a:cubicBezTo>
                  <a:pt x="5342394" y="1152190"/>
                  <a:pt x="5347472" y="1154428"/>
                  <a:pt x="5349822" y="1151815"/>
                </a:cubicBezTo>
                <a:cubicBezTo>
                  <a:pt x="5347222" y="1149455"/>
                  <a:pt x="5347222" y="1149455"/>
                  <a:pt x="5344619" y="1147092"/>
                </a:cubicBezTo>
                <a:cubicBezTo>
                  <a:pt x="5342269" y="1149705"/>
                  <a:pt x="5342519" y="1154678"/>
                  <a:pt x="5340167" y="1157288"/>
                </a:cubicBezTo>
                <a:cubicBezTo>
                  <a:pt x="5337567" y="1154927"/>
                  <a:pt x="5342269" y="1149705"/>
                  <a:pt x="5339415" y="1142369"/>
                </a:cubicBezTo>
                <a:cubicBezTo>
                  <a:pt x="5334462" y="1142619"/>
                  <a:pt x="5337316" y="1149955"/>
                  <a:pt x="5332234" y="1147716"/>
                </a:cubicBezTo>
                <a:cubicBezTo>
                  <a:pt x="5334211" y="1137645"/>
                  <a:pt x="5326530" y="1133047"/>
                  <a:pt x="5321326" y="1128324"/>
                </a:cubicBezTo>
                <a:cubicBezTo>
                  <a:pt x="5321200" y="1125836"/>
                  <a:pt x="5326279" y="1128074"/>
                  <a:pt x="5323428" y="1120738"/>
                </a:cubicBezTo>
                <a:cubicBezTo>
                  <a:pt x="5323240" y="1117009"/>
                  <a:pt x="5321907" y="1115207"/>
                  <a:pt x="5319986" y="1114057"/>
                </a:cubicBezTo>
                <a:lnTo>
                  <a:pt x="5317734" y="1113163"/>
                </a:lnTo>
                <a:lnTo>
                  <a:pt x="5317678" y="1113423"/>
                </a:lnTo>
                <a:cubicBezTo>
                  <a:pt x="5314599" y="1108642"/>
                  <a:pt x="5306549" y="1111682"/>
                  <a:pt x="5298328" y="1112240"/>
                </a:cubicBezTo>
                <a:cubicBezTo>
                  <a:pt x="5306380" y="1109200"/>
                  <a:pt x="5301913" y="1124475"/>
                  <a:pt x="5301913" y="1124475"/>
                </a:cubicBezTo>
                <a:cubicBezTo>
                  <a:pt x="5296260" y="1122363"/>
                  <a:pt x="5297990" y="1107273"/>
                  <a:pt x="5290443" y="1117767"/>
                </a:cubicBezTo>
                <a:cubicBezTo>
                  <a:pt x="5295923" y="1117395"/>
                  <a:pt x="5296260" y="1122363"/>
                  <a:pt x="5296598" y="1127333"/>
                </a:cubicBezTo>
                <a:cubicBezTo>
                  <a:pt x="5290949" y="1125220"/>
                  <a:pt x="5291455" y="1132673"/>
                  <a:pt x="5288717" y="1132859"/>
                </a:cubicBezTo>
                <a:cubicBezTo>
                  <a:pt x="5291455" y="1132673"/>
                  <a:pt x="5294534" y="1137455"/>
                  <a:pt x="5297441" y="1139751"/>
                </a:cubicBezTo>
                <a:cubicBezTo>
                  <a:pt x="5292130" y="1142609"/>
                  <a:pt x="5303263" y="1144347"/>
                  <a:pt x="5297948" y="1147204"/>
                </a:cubicBezTo>
                <a:cubicBezTo>
                  <a:pt x="5292299" y="1145092"/>
                  <a:pt x="5292299" y="1145092"/>
                  <a:pt x="5289561" y="1145278"/>
                </a:cubicBezTo>
                <a:cubicBezTo>
                  <a:pt x="5290067" y="1152731"/>
                  <a:pt x="5279272" y="1155958"/>
                  <a:pt x="5285258" y="1163039"/>
                </a:cubicBezTo>
                <a:cubicBezTo>
                  <a:pt x="5290573" y="1160184"/>
                  <a:pt x="5290742" y="1162666"/>
                  <a:pt x="5296053" y="1159811"/>
                </a:cubicBezTo>
                <a:cubicBezTo>
                  <a:pt x="5296559" y="1167262"/>
                  <a:pt x="5293649" y="1164965"/>
                  <a:pt x="5293817" y="1167448"/>
                </a:cubicBezTo>
                <a:cubicBezTo>
                  <a:pt x="5299466" y="1169561"/>
                  <a:pt x="5302377" y="1171857"/>
                  <a:pt x="5305456" y="1176639"/>
                </a:cubicBezTo>
                <a:cubicBezTo>
                  <a:pt x="5305456" y="1176639"/>
                  <a:pt x="5303389" y="1186761"/>
                  <a:pt x="5306131" y="1186575"/>
                </a:cubicBezTo>
                <a:cubicBezTo>
                  <a:pt x="5308194" y="1176453"/>
                  <a:pt x="5317090" y="1185830"/>
                  <a:pt x="5322402" y="1182976"/>
                </a:cubicBezTo>
                <a:cubicBezTo>
                  <a:pt x="5316922" y="1183348"/>
                  <a:pt x="5320167" y="1190613"/>
                  <a:pt x="5323077" y="1192911"/>
                </a:cubicBezTo>
                <a:cubicBezTo>
                  <a:pt x="5317597" y="1193284"/>
                  <a:pt x="5314687" y="1190985"/>
                  <a:pt x="5315193" y="1198438"/>
                </a:cubicBezTo>
                <a:cubicBezTo>
                  <a:pt x="5320504" y="1195583"/>
                  <a:pt x="5326156" y="1197693"/>
                  <a:pt x="5329063" y="1199992"/>
                </a:cubicBezTo>
                <a:cubicBezTo>
                  <a:pt x="5331467" y="1194838"/>
                  <a:pt x="5334037" y="1192167"/>
                  <a:pt x="5333531" y="1184714"/>
                </a:cubicBezTo>
                <a:cubicBezTo>
                  <a:pt x="5336273" y="1184527"/>
                  <a:pt x="5336442" y="1187013"/>
                  <a:pt x="5339353" y="1189310"/>
                </a:cubicBezTo>
                <a:cubicBezTo>
                  <a:pt x="5331299" y="1192353"/>
                  <a:pt x="5340028" y="1199248"/>
                  <a:pt x="5337791" y="1206885"/>
                </a:cubicBezTo>
                <a:lnTo>
                  <a:pt x="5340702" y="1209184"/>
                </a:lnTo>
                <a:lnTo>
                  <a:pt x="5334145" y="1213995"/>
                </a:lnTo>
                <a:cubicBezTo>
                  <a:pt x="5332174" y="1215376"/>
                  <a:pt x="5330162" y="1216137"/>
                  <a:pt x="5327337" y="1215082"/>
                </a:cubicBezTo>
                <a:cubicBezTo>
                  <a:pt x="5327675" y="1220050"/>
                  <a:pt x="5322529" y="1225390"/>
                  <a:pt x="5328181" y="1227501"/>
                </a:cubicBezTo>
                <a:cubicBezTo>
                  <a:pt x="5330919" y="1227315"/>
                  <a:pt x="5330413" y="1219864"/>
                  <a:pt x="5332986" y="1217193"/>
                </a:cubicBezTo>
                <a:cubicBezTo>
                  <a:pt x="5341208" y="1216634"/>
                  <a:pt x="5341208" y="1216634"/>
                  <a:pt x="5341208" y="1216634"/>
                </a:cubicBezTo>
                <a:lnTo>
                  <a:pt x="5340702" y="1209184"/>
                </a:lnTo>
                <a:lnTo>
                  <a:pt x="5346520" y="1213779"/>
                </a:lnTo>
                <a:cubicBezTo>
                  <a:pt x="5345845" y="1203843"/>
                  <a:pt x="5350988" y="1198503"/>
                  <a:pt x="5345170" y="1193907"/>
                </a:cubicBezTo>
                <a:cubicBezTo>
                  <a:pt x="5350650" y="1193535"/>
                  <a:pt x="5353220" y="1190864"/>
                  <a:pt x="5356130" y="1193163"/>
                </a:cubicBezTo>
                <a:cubicBezTo>
                  <a:pt x="5358197" y="1183038"/>
                  <a:pt x="5360429" y="1175402"/>
                  <a:pt x="5365740" y="1172545"/>
                </a:cubicBezTo>
                <a:cubicBezTo>
                  <a:pt x="5368650" y="1174843"/>
                  <a:pt x="5366077" y="1177512"/>
                  <a:pt x="5368988" y="1179812"/>
                </a:cubicBezTo>
                <a:cubicBezTo>
                  <a:pt x="5371393" y="1174657"/>
                  <a:pt x="5374299" y="1176954"/>
                  <a:pt x="5373793" y="1169504"/>
                </a:cubicBezTo>
                <a:cubicBezTo>
                  <a:pt x="5370886" y="1167205"/>
                  <a:pt x="5368650" y="1174843"/>
                  <a:pt x="5368144" y="1167390"/>
                </a:cubicBezTo>
                <a:cubicBezTo>
                  <a:pt x="5376366" y="1166832"/>
                  <a:pt x="5378767" y="1161679"/>
                  <a:pt x="5384079" y="1158823"/>
                </a:cubicBezTo>
                <a:close/>
                <a:moveTo>
                  <a:pt x="5336850" y="431083"/>
                </a:moveTo>
                <a:cubicBezTo>
                  <a:pt x="5336725" y="430154"/>
                  <a:pt x="5336385" y="429548"/>
                  <a:pt x="5335766" y="429579"/>
                </a:cubicBezTo>
                <a:cubicBezTo>
                  <a:pt x="5335766" y="429579"/>
                  <a:pt x="5333413" y="432192"/>
                  <a:pt x="5333413" y="432192"/>
                </a:cubicBezTo>
                <a:cubicBezTo>
                  <a:pt x="5333413" y="432192"/>
                  <a:pt x="5333413" y="432192"/>
                  <a:pt x="5333789" y="439650"/>
                </a:cubicBezTo>
                <a:cubicBezTo>
                  <a:pt x="5335648" y="439557"/>
                  <a:pt x="5337222" y="433868"/>
                  <a:pt x="5336850" y="431083"/>
                </a:cubicBezTo>
                <a:close/>
                <a:moveTo>
                  <a:pt x="5337929" y="324769"/>
                </a:moveTo>
                <a:cubicBezTo>
                  <a:pt x="5337679" y="319796"/>
                  <a:pt x="5330000" y="315198"/>
                  <a:pt x="5330376" y="322655"/>
                </a:cubicBezTo>
                <a:cubicBezTo>
                  <a:pt x="5332851" y="322531"/>
                  <a:pt x="5332976" y="325019"/>
                  <a:pt x="5337929" y="324769"/>
                </a:cubicBezTo>
                <a:close/>
                <a:moveTo>
                  <a:pt x="5442943" y="1754403"/>
                </a:moveTo>
                <a:cubicBezTo>
                  <a:pt x="5442342" y="1753157"/>
                  <a:pt x="5440888" y="1752008"/>
                  <a:pt x="5438105" y="1751573"/>
                </a:cubicBezTo>
                <a:cubicBezTo>
                  <a:pt x="5438674" y="1759956"/>
                  <a:pt x="5442125" y="1759460"/>
                  <a:pt x="5443055" y="1757110"/>
                </a:cubicBezTo>
                <a:cubicBezTo>
                  <a:pt x="5443364" y="1756327"/>
                  <a:pt x="5443394" y="1755338"/>
                  <a:pt x="5442943" y="1754403"/>
                </a:cubicBezTo>
                <a:close/>
                <a:moveTo>
                  <a:pt x="5397825" y="1069623"/>
                </a:moveTo>
                <a:cubicBezTo>
                  <a:pt x="5398075" y="1074596"/>
                  <a:pt x="5392872" y="1069873"/>
                  <a:pt x="5393123" y="1074845"/>
                </a:cubicBezTo>
                <a:cubicBezTo>
                  <a:pt x="5392998" y="1072360"/>
                  <a:pt x="5392872" y="1069873"/>
                  <a:pt x="5392747" y="1067388"/>
                </a:cubicBezTo>
                <a:cubicBezTo>
                  <a:pt x="5395221" y="1067263"/>
                  <a:pt x="5395346" y="1069748"/>
                  <a:pt x="5397825" y="1069623"/>
                </a:cubicBezTo>
                <a:close/>
                <a:moveTo>
                  <a:pt x="5347337" y="314324"/>
                </a:moveTo>
                <a:cubicBezTo>
                  <a:pt x="5344734" y="311961"/>
                  <a:pt x="5344734" y="311961"/>
                  <a:pt x="5339781" y="312211"/>
                </a:cubicBezTo>
                <a:cubicBezTo>
                  <a:pt x="5340032" y="317183"/>
                  <a:pt x="5342635" y="319547"/>
                  <a:pt x="5345110" y="319422"/>
                </a:cubicBezTo>
                <a:cubicBezTo>
                  <a:pt x="5344984" y="316934"/>
                  <a:pt x="5347463" y="316809"/>
                  <a:pt x="5347337" y="314324"/>
                </a:cubicBezTo>
                <a:close/>
                <a:moveTo>
                  <a:pt x="5446405" y="1747735"/>
                </a:moveTo>
                <a:cubicBezTo>
                  <a:pt x="5446728" y="1746778"/>
                  <a:pt x="5446632" y="1745381"/>
                  <a:pt x="5445820" y="1743565"/>
                </a:cubicBezTo>
                <a:cubicBezTo>
                  <a:pt x="5442909" y="1741265"/>
                  <a:pt x="5443247" y="1746233"/>
                  <a:pt x="5440340" y="1743937"/>
                </a:cubicBezTo>
                <a:cubicBezTo>
                  <a:pt x="5440720" y="1749525"/>
                  <a:pt x="5445439" y="1750607"/>
                  <a:pt x="5446405" y="1747735"/>
                </a:cubicBezTo>
                <a:close/>
                <a:moveTo>
                  <a:pt x="5432570" y="1305259"/>
                </a:moveTo>
                <a:lnTo>
                  <a:pt x="5427086" y="1305632"/>
                </a:lnTo>
                <a:cubicBezTo>
                  <a:pt x="5427592" y="1313082"/>
                  <a:pt x="5433076" y="1312709"/>
                  <a:pt x="5432570" y="1305259"/>
                </a:cubicBezTo>
                <a:close/>
                <a:moveTo>
                  <a:pt x="5442517" y="1289608"/>
                </a:moveTo>
                <a:cubicBezTo>
                  <a:pt x="5439438" y="1284826"/>
                  <a:pt x="5436700" y="1285012"/>
                  <a:pt x="5433789" y="1282716"/>
                </a:cubicBezTo>
                <a:cubicBezTo>
                  <a:pt x="5433958" y="1285199"/>
                  <a:pt x="5431388" y="1287870"/>
                  <a:pt x="5431726" y="1292838"/>
                </a:cubicBezTo>
                <a:cubicBezTo>
                  <a:pt x="5437375" y="1294948"/>
                  <a:pt x="5436869" y="1287497"/>
                  <a:pt x="5442517" y="1289608"/>
                </a:cubicBezTo>
                <a:close/>
                <a:moveTo>
                  <a:pt x="5389445" y="426212"/>
                </a:moveTo>
                <a:cubicBezTo>
                  <a:pt x="5389745" y="425233"/>
                  <a:pt x="5389608" y="424254"/>
                  <a:pt x="5389243" y="423511"/>
                </a:cubicBezTo>
                <a:cubicBezTo>
                  <a:pt x="5388149" y="421282"/>
                  <a:pt x="5385000" y="421179"/>
                  <a:pt x="5385424" y="429571"/>
                </a:cubicBezTo>
                <a:cubicBezTo>
                  <a:pt x="5387869" y="428824"/>
                  <a:pt x="5389045" y="427518"/>
                  <a:pt x="5389445" y="426212"/>
                </a:cubicBezTo>
                <a:close/>
                <a:moveTo>
                  <a:pt x="5461031" y="1440577"/>
                </a:moveTo>
                <a:lnTo>
                  <a:pt x="5460815" y="1440473"/>
                </a:lnTo>
                <a:lnTo>
                  <a:pt x="5460933" y="1440328"/>
                </a:lnTo>
                <a:close/>
                <a:moveTo>
                  <a:pt x="5393290" y="432445"/>
                </a:moveTo>
                <a:cubicBezTo>
                  <a:pt x="5392105" y="429701"/>
                  <a:pt x="5387995" y="431310"/>
                  <a:pt x="5388277" y="436904"/>
                </a:cubicBezTo>
                <a:cubicBezTo>
                  <a:pt x="5390626" y="434294"/>
                  <a:pt x="5390877" y="439267"/>
                  <a:pt x="5393230" y="436654"/>
                </a:cubicBezTo>
                <a:cubicBezTo>
                  <a:pt x="5393756" y="434758"/>
                  <a:pt x="5393685" y="433360"/>
                  <a:pt x="5393290" y="432445"/>
                </a:cubicBezTo>
                <a:close/>
                <a:moveTo>
                  <a:pt x="5430152" y="873545"/>
                </a:moveTo>
                <a:cubicBezTo>
                  <a:pt x="5429777" y="866087"/>
                  <a:pt x="5424820" y="866336"/>
                  <a:pt x="5425197" y="873795"/>
                </a:cubicBezTo>
                <a:close/>
                <a:moveTo>
                  <a:pt x="5440810" y="887968"/>
                </a:moveTo>
                <a:cubicBezTo>
                  <a:pt x="5435983" y="890703"/>
                  <a:pt x="5435607" y="883245"/>
                  <a:pt x="5430779" y="885979"/>
                </a:cubicBezTo>
                <a:cubicBezTo>
                  <a:pt x="5431030" y="890952"/>
                  <a:pt x="5433630" y="893315"/>
                  <a:pt x="5433755" y="895800"/>
                </a:cubicBezTo>
                <a:cubicBezTo>
                  <a:pt x="5436109" y="893191"/>
                  <a:pt x="5438583" y="893066"/>
                  <a:pt x="5440810" y="887968"/>
                </a:cubicBezTo>
                <a:close/>
                <a:moveTo>
                  <a:pt x="5498763" y="1731454"/>
                </a:moveTo>
                <a:lnTo>
                  <a:pt x="5498270" y="1729718"/>
                </a:lnTo>
                <a:lnTo>
                  <a:pt x="5494752" y="1729323"/>
                </a:lnTo>
                <a:cubicBezTo>
                  <a:pt x="5493746" y="1729703"/>
                  <a:pt x="5493103" y="1730371"/>
                  <a:pt x="5491732" y="1730465"/>
                </a:cubicBezTo>
                <a:cubicBezTo>
                  <a:pt x="5491985" y="1734190"/>
                  <a:pt x="5494125" y="1735292"/>
                  <a:pt x="5496159" y="1734842"/>
                </a:cubicBezTo>
                <a:close/>
                <a:moveTo>
                  <a:pt x="5440595" y="735910"/>
                </a:moveTo>
                <a:lnTo>
                  <a:pt x="5440534" y="736168"/>
                </a:lnTo>
                <a:lnTo>
                  <a:pt x="5440413" y="736037"/>
                </a:lnTo>
                <a:close/>
                <a:moveTo>
                  <a:pt x="5484636" y="1301722"/>
                </a:moveTo>
                <a:cubicBezTo>
                  <a:pt x="5479152" y="1302095"/>
                  <a:pt x="5473672" y="1302467"/>
                  <a:pt x="5473335" y="1297499"/>
                </a:cubicBezTo>
                <a:cubicBezTo>
                  <a:pt x="5467685" y="1295386"/>
                  <a:pt x="5467854" y="1297871"/>
                  <a:pt x="5465116" y="1298057"/>
                </a:cubicBezTo>
                <a:cubicBezTo>
                  <a:pt x="5465453" y="1303025"/>
                  <a:pt x="5468529" y="1307807"/>
                  <a:pt x="5474178" y="1309918"/>
                </a:cubicBezTo>
                <a:cubicBezTo>
                  <a:pt x="5471946" y="1317556"/>
                  <a:pt x="5468529" y="1307807"/>
                  <a:pt x="5468698" y="1310290"/>
                </a:cubicBezTo>
                <a:cubicBezTo>
                  <a:pt x="5466466" y="1317929"/>
                  <a:pt x="5474515" y="1314885"/>
                  <a:pt x="5477257" y="1314699"/>
                </a:cubicBezTo>
                <a:cubicBezTo>
                  <a:pt x="5476751" y="1307248"/>
                  <a:pt x="5485142" y="1309173"/>
                  <a:pt x="5484636" y="1301722"/>
                </a:cubicBezTo>
                <a:close/>
                <a:moveTo>
                  <a:pt x="5495641" y="1423253"/>
                </a:moveTo>
                <a:cubicBezTo>
                  <a:pt x="5493072" y="1425922"/>
                  <a:pt x="5490667" y="1431076"/>
                  <a:pt x="5488094" y="1433748"/>
                </a:cubicBezTo>
                <a:cubicBezTo>
                  <a:pt x="5482108" y="1426666"/>
                  <a:pt x="5476965" y="1432007"/>
                  <a:pt x="5473889" y="1427225"/>
                </a:cubicBezTo>
                <a:cubicBezTo>
                  <a:pt x="5468574" y="1430082"/>
                  <a:pt x="5468912" y="1435050"/>
                  <a:pt x="5469249" y="1440018"/>
                </a:cubicBezTo>
                <a:cubicBezTo>
                  <a:pt x="5466340" y="1437721"/>
                  <a:pt x="5464244" y="1437239"/>
                  <a:pt x="5462595" y="1438286"/>
                </a:cubicBezTo>
                <a:lnTo>
                  <a:pt x="5460933" y="1440328"/>
                </a:lnTo>
                <a:lnTo>
                  <a:pt x="5458746" y="1434805"/>
                </a:lnTo>
                <a:cubicBezTo>
                  <a:pt x="5458429" y="1430148"/>
                  <a:pt x="5462926" y="1427971"/>
                  <a:pt x="5462420" y="1420519"/>
                </a:cubicBezTo>
                <a:cubicBezTo>
                  <a:pt x="5446317" y="1426603"/>
                  <a:pt x="5420807" y="1415858"/>
                  <a:pt x="5416677" y="1436102"/>
                </a:cubicBezTo>
                <a:cubicBezTo>
                  <a:pt x="5411028" y="1433991"/>
                  <a:pt x="5408291" y="1434177"/>
                  <a:pt x="5405717" y="1436846"/>
                </a:cubicBezTo>
                <a:cubicBezTo>
                  <a:pt x="5402807" y="1434549"/>
                  <a:pt x="5408291" y="1434177"/>
                  <a:pt x="5405211" y="1429396"/>
                </a:cubicBezTo>
                <a:cubicBezTo>
                  <a:pt x="5402638" y="1432064"/>
                  <a:pt x="5397326" y="1434922"/>
                  <a:pt x="5395094" y="1442558"/>
                </a:cubicBezTo>
                <a:cubicBezTo>
                  <a:pt x="5408797" y="1441627"/>
                  <a:pt x="5414445" y="1443741"/>
                  <a:pt x="5425236" y="1440511"/>
                </a:cubicBezTo>
                <a:cubicBezTo>
                  <a:pt x="5425405" y="1442996"/>
                  <a:pt x="5422663" y="1443183"/>
                  <a:pt x="5419925" y="1443369"/>
                </a:cubicBezTo>
                <a:cubicBezTo>
                  <a:pt x="5429328" y="1460199"/>
                  <a:pt x="5436365" y="1442252"/>
                  <a:pt x="5453484" y="1451071"/>
                </a:cubicBezTo>
                <a:cubicBezTo>
                  <a:pt x="5453146" y="1446103"/>
                  <a:pt x="5455551" y="1440949"/>
                  <a:pt x="5455213" y="1435981"/>
                </a:cubicBezTo>
                <a:cubicBezTo>
                  <a:pt x="5456667" y="1437129"/>
                  <a:pt x="5457436" y="1438325"/>
                  <a:pt x="5458184" y="1439210"/>
                </a:cubicBezTo>
                <a:lnTo>
                  <a:pt x="5460815" y="1440473"/>
                </a:lnTo>
                <a:lnTo>
                  <a:pt x="5460411" y="1440969"/>
                </a:lnTo>
                <a:cubicBezTo>
                  <a:pt x="5459765" y="1442221"/>
                  <a:pt x="5459185" y="1443820"/>
                  <a:pt x="5458626" y="1445730"/>
                </a:cubicBezTo>
                <a:cubicBezTo>
                  <a:pt x="5461537" y="1448029"/>
                  <a:pt x="5464275" y="1447843"/>
                  <a:pt x="5463938" y="1442876"/>
                </a:cubicBezTo>
                <a:cubicBezTo>
                  <a:pt x="5467017" y="1447657"/>
                  <a:pt x="5458795" y="1448216"/>
                  <a:pt x="5459301" y="1455666"/>
                </a:cubicBezTo>
                <a:cubicBezTo>
                  <a:pt x="5469924" y="1449954"/>
                  <a:pt x="5481732" y="1461630"/>
                  <a:pt x="5492017" y="1450950"/>
                </a:cubicBezTo>
                <a:cubicBezTo>
                  <a:pt x="5491680" y="1445982"/>
                  <a:pt x="5491174" y="1438529"/>
                  <a:pt x="5496822" y="1440642"/>
                </a:cubicBezTo>
                <a:cubicBezTo>
                  <a:pt x="5493578" y="1433375"/>
                  <a:pt x="5496147" y="1430704"/>
                  <a:pt x="5495641" y="1423253"/>
                </a:cubicBezTo>
                <a:close/>
                <a:moveTo>
                  <a:pt x="5442028" y="442700"/>
                </a:moveTo>
                <a:lnTo>
                  <a:pt x="5439317" y="439629"/>
                </a:lnTo>
                <a:cubicBezTo>
                  <a:pt x="5437443" y="439412"/>
                  <a:pt x="5435648" y="440749"/>
                  <a:pt x="5435836" y="444478"/>
                </a:cubicBezTo>
                <a:cubicBezTo>
                  <a:pt x="5437075" y="444415"/>
                  <a:pt x="5437726" y="445006"/>
                  <a:pt x="5438670" y="445270"/>
                </a:cubicBezTo>
                <a:lnTo>
                  <a:pt x="5441780" y="444480"/>
                </a:lnTo>
                <a:close/>
                <a:moveTo>
                  <a:pt x="5528915" y="1710470"/>
                </a:moveTo>
                <a:cubicBezTo>
                  <a:pt x="5528408" y="1703018"/>
                  <a:pt x="5523942" y="1705660"/>
                  <a:pt x="5520585" y="1707525"/>
                </a:cubicBezTo>
                <a:lnTo>
                  <a:pt x="5520173" y="1707702"/>
                </a:lnTo>
                <a:lnTo>
                  <a:pt x="5520314" y="1707937"/>
                </a:lnTo>
                <a:cubicBezTo>
                  <a:pt x="5521254" y="1709046"/>
                  <a:pt x="5522256" y="1709916"/>
                  <a:pt x="5523259" y="1710785"/>
                </a:cubicBezTo>
                <a:lnTo>
                  <a:pt x="5524956" y="1712428"/>
                </a:lnTo>
                <a:lnTo>
                  <a:pt x="5526078" y="1711754"/>
                </a:lnTo>
                <a:cubicBezTo>
                  <a:pt x="5527234" y="1711051"/>
                  <a:pt x="5528230" y="1710516"/>
                  <a:pt x="5528915" y="1710470"/>
                </a:cubicBezTo>
                <a:close/>
                <a:moveTo>
                  <a:pt x="5477210" y="871173"/>
                </a:moveTo>
                <a:cubicBezTo>
                  <a:pt x="5476834" y="863715"/>
                  <a:pt x="5469529" y="866575"/>
                  <a:pt x="5469153" y="859117"/>
                </a:cubicBezTo>
                <a:cubicBezTo>
                  <a:pt x="5466674" y="859241"/>
                  <a:pt x="5459121" y="857128"/>
                  <a:pt x="5461972" y="864464"/>
                </a:cubicBezTo>
                <a:cubicBezTo>
                  <a:pt x="5462097" y="866950"/>
                  <a:pt x="5464074" y="856879"/>
                  <a:pt x="5466925" y="864214"/>
                </a:cubicBezTo>
                <a:cubicBezTo>
                  <a:pt x="5462097" y="866950"/>
                  <a:pt x="5459873" y="872047"/>
                  <a:pt x="5460124" y="877020"/>
                </a:cubicBezTo>
                <a:cubicBezTo>
                  <a:pt x="5462599" y="876896"/>
                  <a:pt x="5462724" y="879383"/>
                  <a:pt x="5467551" y="876646"/>
                </a:cubicBezTo>
                <a:cubicBezTo>
                  <a:pt x="5467301" y="871673"/>
                  <a:pt x="5472254" y="871423"/>
                  <a:pt x="5477210" y="871173"/>
                </a:cubicBezTo>
                <a:close/>
                <a:moveTo>
                  <a:pt x="5533045" y="1690224"/>
                </a:moveTo>
                <a:cubicBezTo>
                  <a:pt x="5524657" y="1688299"/>
                  <a:pt x="5513356" y="1684076"/>
                  <a:pt x="5508721" y="1696869"/>
                </a:cubicBezTo>
                <a:cubicBezTo>
                  <a:pt x="5507350" y="1696962"/>
                  <a:pt x="5505294" y="1697102"/>
                  <a:pt x="5503624" y="1697838"/>
                </a:cubicBezTo>
                <a:lnTo>
                  <a:pt x="5502220" y="1700132"/>
                </a:lnTo>
                <a:lnTo>
                  <a:pt x="5506337" y="1702111"/>
                </a:lnTo>
                <a:lnTo>
                  <a:pt x="5508088" y="1700850"/>
                </a:lnTo>
                <a:cubicBezTo>
                  <a:pt x="5508589" y="1699997"/>
                  <a:pt x="5508847" y="1698732"/>
                  <a:pt x="5508721" y="1696869"/>
                </a:cubicBezTo>
                <a:cubicBezTo>
                  <a:pt x="5509058" y="1701837"/>
                  <a:pt x="5514369" y="1698980"/>
                  <a:pt x="5514537" y="1701465"/>
                </a:cubicBezTo>
                <a:lnTo>
                  <a:pt x="5509737" y="1704514"/>
                </a:lnTo>
                <a:lnTo>
                  <a:pt x="5513688" y="1707419"/>
                </a:lnTo>
                <a:lnTo>
                  <a:pt x="5514875" y="1706433"/>
                </a:lnTo>
                <a:lnTo>
                  <a:pt x="5515940" y="1707555"/>
                </a:lnTo>
                <a:lnTo>
                  <a:pt x="5516596" y="1705298"/>
                </a:lnTo>
                <a:cubicBezTo>
                  <a:pt x="5516533" y="1704364"/>
                  <a:pt x="5516491" y="1703742"/>
                  <a:pt x="5517744" y="1703657"/>
                </a:cubicBezTo>
                <a:lnTo>
                  <a:pt x="5518989" y="1705731"/>
                </a:lnTo>
                <a:lnTo>
                  <a:pt x="5519846" y="1703598"/>
                </a:lnTo>
                <a:cubicBezTo>
                  <a:pt x="5520788" y="1702286"/>
                  <a:pt x="5521388" y="1700998"/>
                  <a:pt x="5519848" y="1698608"/>
                </a:cubicBezTo>
                <a:cubicBezTo>
                  <a:pt x="5525164" y="1695752"/>
                  <a:pt x="5533888" y="1702644"/>
                  <a:pt x="5533045" y="1690224"/>
                </a:cubicBezTo>
                <a:close/>
                <a:moveTo>
                  <a:pt x="5516215" y="1401893"/>
                </a:moveTo>
                <a:cubicBezTo>
                  <a:pt x="5508162" y="1404934"/>
                  <a:pt x="5512967" y="1394626"/>
                  <a:pt x="5504917" y="1397667"/>
                </a:cubicBezTo>
                <a:cubicBezTo>
                  <a:pt x="5507993" y="1402451"/>
                  <a:pt x="5508331" y="1407419"/>
                  <a:pt x="5505929" y="1412573"/>
                </a:cubicBezTo>
                <a:cubicBezTo>
                  <a:pt x="5500277" y="1410460"/>
                  <a:pt x="5499939" y="1405492"/>
                  <a:pt x="5494797" y="1410832"/>
                </a:cubicBezTo>
                <a:cubicBezTo>
                  <a:pt x="5498213" y="1420582"/>
                  <a:pt x="5503188" y="1412759"/>
                  <a:pt x="5506267" y="1417541"/>
                </a:cubicBezTo>
                <a:cubicBezTo>
                  <a:pt x="5506604" y="1422509"/>
                  <a:pt x="5500952" y="1420396"/>
                  <a:pt x="5498382" y="1423067"/>
                </a:cubicBezTo>
                <a:cubicBezTo>
                  <a:pt x="5501458" y="1427849"/>
                  <a:pt x="5504538" y="1432631"/>
                  <a:pt x="5507279" y="1432444"/>
                </a:cubicBezTo>
                <a:cubicBezTo>
                  <a:pt x="5514823" y="1421951"/>
                  <a:pt x="5508837" y="1414870"/>
                  <a:pt x="5516215" y="1401893"/>
                </a:cubicBezTo>
                <a:close/>
                <a:moveTo>
                  <a:pt x="5472665" y="731799"/>
                </a:moveTo>
                <a:cubicBezTo>
                  <a:pt x="5467839" y="734536"/>
                  <a:pt x="5467463" y="727076"/>
                  <a:pt x="5467212" y="722103"/>
                </a:cubicBezTo>
                <a:cubicBezTo>
                  <a:pt x="5456804" y="712656"/>
                  <a:pt x="5447522" y="725589"/>
                  <a:pt x="5437365" y="721116"/>
                </a:cubicBezTo>
                <a:cubicBezTo>
                  <a:pt x="5437741" y="728574"/>
                  <a:pt x="5445172" y="728200"/>
                  <a:pt x="5442945" y="733297"/>
                </a:cubicBezTo>
                <a:cubicBezTo>
                  <a:pt x="5442694" y="728325"/>
                  <a:pt x="5440219" y="728449"/>
                  <a:pt x="5437867" y="731062"/>
                </a:cubicBezTo>
                <a:cubicBezTo>
                  <a:pt x="5438580" y="732896"/>
                  <a:pt x="5439278" y="734419"/>
                  <a:pt x="5439996" y="735590"/>
                </a:cubicBezTo>
                <a:lnTo>
                  <a:pt x="5440413" y="736037"/>
                </a:lnTo>
                <a:lnTo>
                  <a:pt x="5438196" y="737589"/>
                </a:lnTo>
                <a:cubicBezTo>
                  <a:pt x="5437624" y="738553"/>
                  <a:pt x="5437068" y="739827"/>
                  <a:pt x="5435893" y="741132"/>
                </a:cubicBezTo>
                <a:cubicBezTo>
                  <a:pt x="5435642" y="736159"/>
                  <a:pt x="5432913" y="731311"/>
                  <a:pt x="5432663" y="726338"/>
                </a:cubicBezTo>
                <a:cubicBezTo>
                  <a:pt x="5418302" y="737033"/>
                  <a:pt x="5409997" y="720001"/>
                  <a:pt x="5403444" y="737782"/>
                </a:cubicBezTo>
                <a:cubicBezTo>
                  <a:pt x="5405918" y="737658"/>
                  <a:pt x="5408396" y="737533"/>
                  <a:pt x="5408522" y="740021"/>
                </a:cubicBezTo>
                <a:cubicBezTo>
                  <a:pt x="5398491" y="738032"/>
                  <a:pt x="5393664" y="740770"/>
                  <a:pt x="5381280" y="741394"/>
                </a:cubicBezTo>
                <a:cubicBezTo>
                  <a:pt x="5384130" y="748728"/>
                  <a:pt x="5389209" y="750966"/>
                  <a:pt x="5391812" y="753326"/>
                </a:cubicBezTo>
                <a:cubicBezTo>
                  <a:pt x="5394040" y="748228"/>
                  <a:pt x="5389084" y="748478"/>
                  <a:pt x="5391436" y="745867"/>
                </a:cubicBezTo>
                <a:cubicBezTo>
                  <a:pt x="5394040" y="748228"/>
                  <a:pt x="5396514" y="748103"/>
                  <a:pt x="5401341" y="745368"/>
                </a:cubicBezTo>
                <a:cubicBezTo>
                  <a:pt x="5407297" y="765011"/>
                  <a:pt x="5428964" y="751453"/>
                  <a:pt x="5444073" y="755677"/>
                </a:cubicBezTo>
                <a:cubicBezTo>
                  <a:pt x="5443697" y="748218"/>
                  <a:pt x="5439425" y="746563"/>
                  <a:pt x="5439190" y="741901"/>
                </a:cubicBezTo>
                <a:lnTo>
                  <a:pt x="5440534" y="736168"/>
                </a:lnTo>
                <a:lnTo>
                  <a:pt x="5442252" y="738008"/>
                </a:lnTo>
                <a:cubicBezTo>
                  <a:pt x="5443846" y="738862"/>
                  <a:pt x="5445672" y="738147"/>
                  <a:pt x="5448023" y="735535"/>
                </a:cubicBezTo>
                <a:cubicBezTo>
                  <a:pt x="5448274" y="740508"/>
                  <a:pt x="5448525" y="745482"/>
                  <a:pt x="5453606" y="747719"/>
                </a:cubicBezTo>
                <a:cubicBezTo>
                  <a:pt x="5455831" y="742622"/>
                  <a:pt x="5461034" y="747345"/>
                  <a:pt x="5465611" y="739634"/>
                </a:cubicBezTo>
                <a:cubicBezTo>
                  <a:pt x="5468215" y="741997"/>
                  <a:pt x="5470943" y="746846"/>
                  <a:pt x="5473543" y="749206"/>
                </a:cubicBezTo>
                <a:cubicBezTo>
                  <a:pt x="5473167" y="741748"/>
                  <a:pt x="5470567" y="739385"/>
                  <a:pt x="5472665" y="731799"/>
                </a:cubicBezTo>
                <a:close/>
                <a:moveTo>
                  <a:pt x="5545359" y="1709353"/>
                </a:moveTo>
                <a:cubicBezTo>
                  <a:pt x="5542279" y="1704571"/>
                  <a:pt x="5539537" y="1704757"/>
                  <a:pt x="5534226" y="1707612"/>
                </a:cubicBezTo>
                <a:cubicBezTo>
                  <a:pt x="5537474" y="1714879"/>
                  <a:pt x="5539875" y="1709725"/>
                  <a:pt x="5545359" y="1709353"/>
                </a:cubicBezTo>
                <a:close/>
                <a:moveTo>
                  <a:pt x="5471387" y="460137"/>
                </a:moveTo>
                <a:cubicBezTo>
                  <a:pt x="5470768" y="460168"/>
                  <a:pt x="5469816" y="459749"/>
                  <a:pt x="5468702" y="459182"/>
                </a:cubicBezTo>
                <a:lnTo>
                  <a:pt x="5467621" y="458639"/>
                </a:lnTo>
                <a:lnTo>
                  <a:pt x="5466283" y="460463"/>
                </a:lnTo>
                <a:cubicBezTo>
                  <a:pt x="5465481" y="461440"/>
                  <a:pt x="5464680" y="462417"/>
                  <a:pt x="5463962" y="463625"/>
                </a:cubicBezTo>
                <a:lnTo>
                  <a:pt x="5463861" y="463874"/>
                </a:lnTo>
                <a:lnTo>
                  <a:pt x="5464250" y="464003"/>
                </a:lnTo>
                <a:cubicBezTo>
                  <a:pt x="5467466" y="465477"/>
                  <a:pt x="5471763" y="467596"/>
                  <a:pt x="5471387" y="460137"/>
                </a:cubicBezTo>
                <a:close/>
                <a:moveTo>
                  <a:pt x="5494361" y="768099"/>
                </a:moveTo>
                <a:cubicBezTo>
                  <a:pt x="5486303" y="756042"/>
                  <a:pt x="5490880" y="748332"/>
                  <a:pt x="5482951" y="738760"/>
                </a:cubicBezTo>
                <a:cubicBezTo>
                  <a:pt x="5480472" y="738885"/>
                  <a:pt x="5478245" y="743983"/>
                  <a:pt x="5476021" y="749081"/>
                </a:cubicBezTo>
                <a:cubicBezTo>
                  <a:pt x="5478621" y="751444"/>
                  <a:pt x="5483452" y="748706"/>
                  <a:pt x="5483703" y="753679"/>
                </a:cubicBezTo>
                <a:cubicBezTo>
                  <a:pt x="5481475" y="758777"/>
                  <a:pt x="5476146" y="751569"/>
                  <a:pt x="5474170" y="761640"/>
                </a:cubicBezTo>
                <a:cubicBezTo>
                  <a:pt x="5479373" y="766363"/>
                  <a:pt x="5479122" y="761390"/>
                  <a:pt x="5483954" y="758653"/>
                </a:cubicBezTo>
                <a:cubicBezTo>
                  <a:pt x="5486679" y="763501"/>
                  <a:pt x="5486929" y="768474"/>
                  <a:pt x="5484706" y="773574"/>
                </a:cubicBezTo>
                <a:cubicBezTo>
                  <a:pt x="5492259" y="775685"/>
                  <a:pt x="5486804" y="765989"/>
                  <a:pt x="5494361" y="768099"/>
                </a:cubicBezTo>
                <a:close/>
                <a:moveTo>
                  <a:pt x="5477343" y="479782"/>
                </a:moveTo>
                <a:cubicBezTo>
                  <a:pt x="5476716" y="467348"/>
                  <a:pt x="5469665" y="475181"/>
                  <a:pt x="5464582" y="472945"/>
                </a:cubicBezTo>
                <a:cubicBezTo>
                  <a:pt x="5465697" y="470396"/>
                  <a:pt x="5465015" y="469184"/>
                  <a:pt x="5464024" y="467988"/>
                </a:cubicBezTo>
                <a:lnTo>
                  <a:pt x="5463019" y="465966"/>
                </a:lnTo>
                <a:lnTo>
                  <a:pt x="5462134" y="468167"/>
                </a:lnTo>
                <a:cubicBezTo>
                  <a:pt x="5461001" y="468225"/>
                  <a:pt x="5460970" y="467601"/>
                  <a:pt x="5460923" y="466666"/>
                </a:cubicBezTo>
                <a:lnTo>
                  <a:pt x="5460084" y="464499"/>
                </a:lnTo>
                <a:lnTo>
                  <a:pt x="5459254" y="465733"/>
                </a:lnTo>
                <a:lnTo>
                  <a:pt x="5458080" y="464888"/>
                </a:lnTo>
                <a:lnTo>
                  <a:pt x="5454863" y="468220"/>
                </a:lnTo>
                <a:lnTo>
                  <a:pt x="5459505" y="470707"/>
                </a:lnTo>
                <a:cubicBezTo>
                  <a:pt x="5459630" y="473195"/>
                  <a:pt x="5454552" y="470957"/>
                  <a:pt x="5454803" y="475930"/>
                </a:cubicBezTo>
                <a:cubicBezTo>
                  <a:pt x="5454709" y="474065"/>
                  <a:pt x="5454337" y="472838"/>
                  <a:pt x="5453793" y="472047"/>
                </a:cubicBezTo>
                <a:lnTo>
                  <a:pt x="5452083" y="470992"/>
                </a:lnTo>
                <a:lnTo>
                  <a:pt x="5448613" y="473423"/>
                </a:lnTo>
                <a:lnTo>
                  <a:pt x="5450127" y="475543"/>
                </a:lnTo>
                <a:cubicBezTo>
                  <a:pt x="5451706" y="476086"/>
                  <a:pt x="5453563" y="475992"/>
                  <a:pt x="5454803" y="475930"/>
                </a:cubicBezTo>
                <a:cubicBezTo>
                  <a:pt x="5460382" y="488114"/>
                  <a:pt x="5470041" y="482642"/>
                  <a:pt x="5477343" y="479782"/>
                </a:cubicBezTo>
                <a:close/>
                <a:moveTo>
                  <a:pt x="5486249" y="459388"/>
                </a:moveTo>
                <a:cubicBezTo>
                  <a:pt x="5481293" y="459637"/>
                  <a:pt x="5478568" y="454789"/>
                  <a:pt x="5476466" y="462375"/>
                </a:cubicBezTo>
                <a:cubicBezTo>
                  <a:pt x="5481543" y="464610"/>
                  <a:pt x="5484022" y="464486"/>
                  <a:pt x="5486249" y="459388"/>
                </a:cubicBezTo>
                <a:close/>
                <a:moveTo>
                  <a:pt x="5640362" y="794433"/>
                </a:moveTo>
                <a:cubicBezTo>
                  <a:pt x="5639645" y="802532"/>
                  <a:pt x="5637390" y="810125"/>
                  <a:pt x="5633337" y="815938"/>
                </a:cubicBezTo>
                <a:cubicBezTo>
                  <a:pt x="5630609" y="811090"/>
                  <a:pt x="5630483" y="808605"/>
                  <a:pt x="5630232" y="803632"/>
                </a:cubicBezTo>
                <a:cubicBezTo>
                  <a:pt x="5622805" y="804006"/>
                  <a:pt x="5620077" y="799155"/>
                  <a:pt x="5615124" y="799405"/>
                </a:cubicBezTo>
                <a:cubicBezTo>
                  <a:pt x="5605841" y="812338"/>
                  <a:pt x="5590481" y="803142"/>
                  <a:pt x="5578348" y="808739"/>
                </a:cubicBezTo>
                <a:cubicBezTo>
                  <a:pt x="5578222" y="806254"/>
                  <a:pt x="5580701" y="806129"/>
                  <a:pt x="5580701" y="806129"/>
                </a:cubicBezTo>
                <a:cubicBezTo>
                  <a:pt x="5568191" y="804266"/>
                  <a:pt x="5561011" y="809613"/>
                  <a:pt x="5555807" y="804890"/>
                </a:cubicBezTo>
                <a:cubicBezTo>
                  <a:pt x="5553455" y="807502"/>
                  <a:pt x="5553580" y="809988"/>
                  <a:pt x="5551106" y="810112"/>
                </a:cubicBezTo>
                <a:cubicBezTo>
                  <a:pt x="5546278" y="812850"/>
                  <a:pt x="5545902" y="805389"/>
                  <a:pt x="5545902" y="805389"/>
                </a:cubicBezTo>
                <a:cubicBezTo>
                  <a:pt x="5541196" y="810612"/>
                  <a:pt x="5523358" y="801540"/>
                  <a:pt x="5526588" y="816334"/>
                </a:cubicBezTo>
                <a:cubicBezTo>
                  <a:pt x="5521385" y="811610"/>
                  <a:pt x="5521510" y="814098"/>
                  <a:pt x="5514204" y="816958"/>
                </a:cubicBezTo>
                <a:cubicBezTo>
                  <a:pt x="5516181" y="806887"/>
                  <a:pt x="5521259" y="809125"/>
                  <a:pt x="5525961" y="803900"/>
                </a:cubicBezTo>
                <a:cubicBezTo>
                  <a:pt x="5537468" y="785871"/>
                  <a:pt x="5526556" y="766476"/>
                  <a:pt x="5515773" y="749572"/>
                </a:cubicBezTo>
                <a:cubicBezTo>
                  <a:pt x="5510820" y="749821"/>
                  <a:pt x="5508217" y="747458"/>
                  <a:pt x="5503139" y="745223"/>
                </a:cubicBezTo>
                <a:cubicBezTo>
                  <a:pt x="5500789" y="747832"/>
                  <a:pt x="5498562" y="752931"/>
                  <a:pt x="5498812" y="757904"/>
                </a:cubicBezTo>
                <a:cubicBezTo>
                  <a:pt x="5510443" y="742360"/>
                  <a:pt x="5519128" y="766851"/>
                  <a:pt x="5514928" y="782022"/>
                </a:cubicBezTo>
                <a:cubicBezTo>
                  <a:pt x="5512449" y="782147"/>
                  <a:pt x="5512198" y="777174"/>
                  <a:pt x="5507371" y="779909"/>
                </a:cubicBezTo>
                <a:cubicBezTo>
                  <a:pt x="5507496" y="782397"/>
                  <a:pt x="5507621" y="784882"/>
                  <a:pt x="5505144" y="785007"/>
                </a:cubicBezTo>
                <a:cubicBezTo>
                  <a:pt x="5507872" y="789855"/>
                  <a:pt x="5507872" y="789855"/>
                  <a:pt x="5510849" y="799676"/>
                </a:cubicBezTo>
                <a:cubicBezTo>
                  <a:pt x="5508248" y="797316"/>
                  <a:pt x="5505896" y="799926"/>
                  <a:pt x="5506022" y="802413"/>
                </a:cubicBezTo>
                <a:cubicBezTo>
                  <a:pt x="5518906" y="811735"/>
                  <a:pt x="5502071" y="822555"/>
                  <a:pt x="5502572" y="832501"/>
                </a:cubicBezTo>
                <a:cubicBezTo>
                  <a:pt x="5499969" y="830141"/>
                  <a:pt x="5495141" y="832876"/>
                  <a:pt x="5495392" y="837849"/>
                </a:cubicBezTo>
                <a:cubicBezTo>
                  <a:pt x="5498121" y="842697"/>
                  <a:pt x="5500219" y="835114"/>
                  <a:pt x="5505302" y="837349"/>
                </a:cubicBezTo>
                <a:cubicBezTo>
                  <a:pt x="5505427" y="839837"/>
                  <a:pt x="5502949" y="839962"/>
                  <a:pt x="5503199" y="844935"/>
                </a:cubicBezTo>
                <a:cubicBezTo>
                  <a:pt x="5500595" y="842572"/>
                  <a:pt x="5498121" y="842697"/>
                  <a:pt x="5493168" y="842947"/>
                </a:cubicBezTo>
                <a:cubicBezTo>
                  <a:pt x="5493544" y="850407"/>
                  <a:pt x="5498372" y="847673"/>
                  <a:pt x="5496269" y="855256"/>
                </a:cubicBezTo>
                <a:cubicBezTo>
                  <a:pt x="5496395" y="857744"/>
                  <a:pt x="5493920" y="857868"/>
                  <a:pt x="5491442" y="857993"/>
                </a:cubicBezTo>
                <a:cubicBezTo>
                  <a:pt x="5494296" y="865327"/>
                  <a:pt x="5494296" y="865327"/>
                  <a:pt x="5492068" y="870424"/>
                </a:cubicBezTo>
                <a:cubicBezTo>
                  <a:pt x="5494797" y="875273"/>
                  <a:pt x="5497272" y="875148"/>
                  <a:pt x="5499876" y="877511"/>
                </a:cubicBezTo>
                <a:cubicBezTo>
                  <a:pt x="5500628" y="892429"/>
                  <a:pt x="5500753" y="894917"/>
                  <a:pt x="5503854" y="907224"/>
                </a:cubicBezTo>
                <a:cubicBezTo>
                  <a:pt x="5501505" y="909836"/>
                  <a:pt x="5499027" y="909961"/>
                  <a:pt x="5496677" y="912572"/>
                </a:cubicBezTo>
                <a:cubicBezTo>
                  <a:pt x="5496803" y="915059"/>
                  <a:pt x="5499278" y="914934"/>
                  <a:pt x="5501756" y="914809"/>
                </a:cubicBezTo>
                <a:cubicBezTo>
                  <a:pt x="5504481" y="919658"/>
                  <a:pt x="5496928" y="917547"/>
                  <a:pt x="5499654" y="922395"/>
                </a:cubicBezTo>
                <a:cubicBezTo>
                  <a:pt x="5497179" y="922520"/>
                  <a:pt x="5494576" y="920157"/>
                  <a:pt x="5492352" y="925255"/>
                </a:cubicBezTo>
                <a:cubicBezTo>
                  <a:pt x="5497054" y="920032"/>
                  <a:pt x="5500907" y="947260"/>
                  <a:pt x="5490876" y="945272"/>
                </a:cubicBezTo>
                <a:cubicBezTo>
                  <a:pt x="5490500" y="937814"/>
                  <a:pt x="5495202" y="932591"/>
                  <a:pt x="5489873" y="925379"/>
                </a:cubicBezTo>
                <a:cubicBezTo>
                  <a:pt x="5485296" y="933090"/>
                  <a:pt x="5482944" y="935700"/>
                  <a:pt x="5483320" y="943161"/>
                </a:cubicBezTo>
                <a:cubicBezTo>
                  <a:pt x="5488398" y="945397"/>
                  <a:pt x="5491503" y="957706"/>
                  <a:pt x="5484197" y="960568"/>
                </a:cubicBezTo>
                <a:cubicBezTo>
                  <a:pt x="5484448" y="965541"/>
                  <a:pt x="5487051" y="967901"/>
                  <a:pt x="5489776" y="972749"/>
                </a:cubicBezTo>
                <a:cubicBezTo>
                  <a:pt x="5489902" y="975237"/>
                  <a:pt x="5487427" y="975362"/>
                  <a:pt x="5484949" y="975487"/>
                </a:cubicBezTo>
                <a:cubicBezTo>
                  <a:pt x="5485074" y="977972"/>
                  <a:pt x="5487552" y="977847"/>
                  <a:pt x="5490027" y="977722"/>
                </a:cubicBezTo>
                <a:cubicBezTo>
                  <a:pt x="5490278" y="982696"/>
                  <a:pt x="5485325" y="982945"/>
                  <a:pt x="5485576" y="987918"/>
                </a:cubicBezTo>
                <a:cubicBezTo>
                  <a:pt x="5490779" y="992644"/>
                  <a:pt x="5490278" y="982696"/>
                  <a:pt x="5492756" y="982570"/>
                </a:cubicBezTo>
                <a:cubicBezTo>
                  <a:pt x="5488304" y="992769"/>
                  <a:pt x="5491656" y="1010048"/>
                  <a:pt x="5487205" y="1020244"/>
                </a:cubicBezTo>
                <a:cubicBezTo>
                  <a:pt x="5484731" y="1020369"/>
                  <a:pt x="5484981" y="1025341"/>
                  <a:pt x="5482378" y="1022981"/>
                </a:cubicBezTo>
                <a:cubicBezTo>
                  <a:pt x="5480276" y="1030567"/>
                  <a:pt x="5482754" y="1030442"/>
                  <a:pt x="5485358" y="1032803"/>
                </a:cubicBezTo>
                <a:cubicBezTo>
                  <a:pt x="5483256" y="1040389"/>
                  <a:pt x="5486110" y="1047722"/>
                  <a:pt x="5481404" y="1052945"/>
                </a:cubicBezTo>
                <a:cubicBezTo>
                  <a:pt x="5478929" y="1053069"/>
                  <a:pt x="5481028" y="1045486"/>
                  <a:pt x="5480903" y="1042999"/>
                </a:cubicBezTo>
                <a:cubicBezTo>
                  <a:pt x="5475949" y="1043248"/>
                  <a:pt x="5476075" y="1045736"/>
                  <a:pt x="5473725" y="1048345"/>
                </a:cubicBezTo>
                <a:cubicBezTo>
                  <a:pt x="5470997" y="1043498"/>
                  <a:pt x="5478052" y="1035665"/>
                  <a:pt x="5480276" y="1030567"/>
                </a:cubicBezTo>
                <a:cubicBezTo>
                  <a:pt x="5475198" y="1028329"/>
                  <a:pt x="5471845" y="1011047"/>
                  <a:pt x="5473944" y="1003464"/>
                </a:cubicBezTo>
                <a:cubicBezTo>
                  <a:pt x="5468741" y="998741"/>
                  <a:pt x="5463913" y="1001476"/>
                  <a:pt x="5461310" y="999115"/>
                </a:cubicBezTo>
                <a:cubicBezTo>
                  <a:pt x="5461435" y="1001600"/>
                  <a:pt x="5461435" y="1001600"/>
                  <a:pt x="5463913" y="1001476"/>
                </a:cubicBezTo>
                <a:cubicBezTo>
                  <a:pt x="5464164" y="1006449"/>
                  <a:pt x="5459336" y="1009186"/>
                  <a:pt x="5459712" y="1016644"/>
                </a:cubicBezTo>
                <a:cubicBezTo>
                  <a:pt x="5457234" y="1016769"/>
                  <a:pt x="5457108" y="1014284"/>
                  <a:pt x="5454634" y="1014409"/>
                </a:cubicBezTo>
                <a:cubicBezTo>
                  <a:pt x="5452281" y="1017019"/>
                  <a:pt x="5457610" y="1024230"/>
                  <a:pt x="5457735" y="1026715"/>
                </a:cubicBezTo>
                <a:cubicBezTo>
                  <a:pt x="5455135" y="1024355"/>
                  <a:pt x="5449806" y="1017144"/>
                  <a:pt x="5452908" y="1029453"/>
                </a:cubicBezTo>
                <a:cubicBezTo>
                  <a:pt x="5440649" y="1032565"/>
                  <a:pt x="5435070" y="1020380"/>
                  <a:pt x="5430618" y="1030576"/>
                </a:cubicBezTo>
                <a:cubicBezTo>
                  <a:pt x="5432717" y="1022991"/>
                  <a:pt x="5429866" y="1015657"/>
                  <a:pt x="5422686" y="1021005"/>
                </a:cubicBezTo>
                <a:cubicBezTo>
                  <a:pt x="5424913" y="1015907"/>
                  <a:pt x="5424913" y="1015907"/>
                  <a:pt x="5422184" y="1011059"/>
                </a:cubicBezTo>
                <a:cubicBezTo>
                  <a:pt x="5427012" y="1008321"/>
                  <a:pt x="5432341" y="1015533"/>
                  <a:pt x="5431965" y="1008072"/>
                </a:cubicBezTo>
                <a:cubicBezTo>
                  <a:pt x="5431714" y="1003099"/>
                  <a:pt x="5422184" y="1011059"/>
                  <a:pt x="5424161" y="1000988"/>
                </a:cubicBezTo>
                <a:cubicBezTo>
                  <a:pt x="5419205" y="1001238"/>
                  <a:pt x="5419455" y="1006211"/>
                  <a:pt x="5414628" y="1008945"/>
                </a:cubicBezTo>
                <a:cubicBezTo>
                  <a:pt x="5414879" y="1013918"/>
                  <a:pt x="5417482" y="1016282"/>
                  <a:pt x="5420207" y="1021129"/>
                </a:cubicBezTo>
                <a:cubicBezTo>
                  <a:pt x="5420332" y="1023615"/>
                  <a:pt x="5412404" y="1014043"/>
                  <a:pt x="5407827" y="1021754"/>
                </a:cubicBezTo>
                <a:cubicBezTo>
                  <a:pt x="5410552" y="1026602"/>
                  <a:pt x="5410301" y="1021629"/>
                  <a:pt x="5415255" y="1021379"/>
                </a:cubicBezTo>
                <a:cubicBezTo>
                  <a:pt x="5417984" y="1026227"/>
                  <a:pt x="5415631" y="1028838"/>
                  <a:pt x="5418360" y="1033688"/>
                </a:cubicBezTo>
                <a:cubicBezTo>
                  <a:pt x="5416257" y="1041272"/>
                  <a:pt x="5415506" y="1026352"/>
                  <a:pt x="5413030" y="1026477"/>
                </a:cubicBezTo>
                <a:cubicBezTo>
                  <a:pt x="5410552" y="1026602"/>
                  <a:pt x="5415881" y="1033813"/>
                  <a:pt x="5410928" y="1034063"/>
                </a:cubicBezTo>
                <a:cubicBezTo>
                  <a:pt x="5413783" y="1041396"/>
                  <a:pt x="5416132" y="1038786"/>
                  <a:pt x="5418861" y="1043635"/>
                </a:cubicBezTo>
                <a:cubicBezTo>
                  <a:pt x="5416508" y="1046245"/>
                  <a:pt x="5417135" y="1058678"/>
                  <a:pt x="5411806" y="1051467"/>
                </a:cubicBezTo>
                <a:cubicBezTo>
                  <a:pt x="5409457" y="1054080"/>
                  <a:pt x="5411931" y="1053955"/>
                  <a:pt x="5412182" y="1058928"/>
                </a:cubicBezTo>
                <a:cubicBezTo>
                  <a:pt x="5412182" y="1058928"/>
                  <a:pt x="5412182" y="1058928"/>
                  <a:pt x="5419613" y="1058553"/>
                </a:cubicBezTo>
                <a:cubicBezTo>
                  <a:pt x="5415286" y="1071236"/>
                  <a:pt x="5409457" y="1054080"/>
                  <a:pt x="5404626" y="1056815"/>
                </a:cubicBezTo>
                <a:cubicBezTo>
                  <a:pt x="5405002" y="1064276"/>
                  <a:pt x="5407605" y="1066639"/>
                  <a:pt x="5409958" y="1064025"/>
                </a:cubicBezTo>
                <a:cubicBezTo>
                  <a:pt x="5407605" y="1066639"/>
                  <a:pt x="5412683" y="1068874"/>
                  <a:pt x="5410460" y="1073972"/>
                </a:cubicBezTo>
                <a:cubicBezTo>
                  <a:pt x="5407981" y="1074097"/>
                  <a:pt x="5410084" y="1066513"/>
                  <a:pt x="5407605" y="1066639"/>
                </a:cubicBezTo>
                <a:cubicBezTo>
                  <a:pt x="5402527" y="1064401"/>
                  <a:pt x="5405503" y="1074222"/>
                  <a:pt x="5400425" y="1071986"/>
                </a:cubicBezTo>
                <a:cubicBezTo>
                  <a:pt x="5400299" y="1069498"/>
                  <a:pt x="5397699" y="1067138"/>
                  <a:pt x="5400049" y="1064525"/>
                </a:cubicBezTo>
                <a:cubicBezTo>
                  <a:pt x="5390268" y="1067512"/>
                  <a:pt x="5391995" y="1052466"/>
                  <a:pt x="5384815" y="1057813"/>
                </a:cubicBezTo>
                <a:cubicBezTo>
                  <a:pt x="5385191" y="1065274"/>
                  <a:pt x="5390268" y="1067512"/>
                  <a:pt x="5393123" y="1074845"/>
                </a:cubicBezTo>
                <a:cubicBezTo>
                  <a:pt x="5398075" y="1074596"/>
                  <a:pt x="5396098" y="1084667"/>
                  <a:pt x="5401177" y="1086904"/>
                </a:cubicBezTo>
                <a:cubicBezTo>
                  <a:pt x="5398953" y="1092002"/>
                  <a:pt x="5399078" y="1094487"/>
                  <a:pt x="5401929" y="1101824"/>
                </a:cubicBezTo>
                <a:cubicBezTo>
                  <a:pt x="5399329" y="1099461"/>
                  <a:pt x="5396850" y="1099586"/>
                  <a:pt x="5394251" y="1097226"/>
                </a:cubicBezTo>
                <a:cubicBezTo>
                  <a:pt x="5394000" y="1092252"/>
                  <a:pt x="5398953" y="1092002"/>
                  <a:pt x="5398702" y="1087029"/>
                </a:cubicBezTo>
                <a:cubicBezTo>
                  <a:pt x="5393749" y="1087279"/>
                  <a:pt x="5391146" y="1084917"/>
                  <a:pt x="5395973" y="1082182"/>
                </a:cubicBezTo>
                <a:cubicBezTo>
                  <a:pt x="5393248" y="1077333"/>
                  <a:pt x="5386068" y="1082681"/>
                  <a:pt x="5390644" y="1074971"/>
                </a:cubicBezTo>
                <a:cubicBezTo>
                  <a:pt x="5385692" y="1075220"/>
                  <a:pt x="5383214" y="1075345"/>
                  <a:pt x="5380614" y="1072984"/>
                </a:cubicBezTo>
                <a:cubicBezTo>
                  <a:pt x="5380238" y="1065524"/>
                  <a:pt x="5379485" y="1050605"/>
                  <a:pt x="5371804" y="1046006"/>
                </a:cubicBezTo>
                <a:cubicBezTo>
                  <a:pt x="5376631" y="1043269"/>
                  <a:pt x="5381584" y="1043019"/>
                  <a:pt x="5381208" y="1035561"/>
                </a:cubicBezTo>
                <a:cubicBezTo>
                  <a:pt x="5381083" y="1033073"/>
                  <a:pt x="5378609" y="1033198"/>
                  <a:pt x="5378609" y="1033198"/>
                </a:cubicBezTo>
                <a:cubicBezTo>
                  <a:pt x="5375879" y="1028350"/>
                  <a:pt x="5378232" y="1025737"/>
                  <a:pt x="5378107" y="1023252"/>
                </a:cubicBezTo>
                <a:cubicBezTo>
                  <a:pt x="5383185" y="1025488"/>
                  <a:pt x="5383060" y="1023002"/>
                  <a:pt x="5388138" y="1025238"/>
                </a:cubicBezTo>
                <a:cubicBezTo>
                  <a:pt x="5388388" y="1030211"/>
                  <a:pt x="5385784" y="1027851"/>
                  <a:pt x="5386035" y="1032824"/>
                </a:cubicBezTo>
                <a:cubicBezTo>
                  <a:pt x="5387369" y="1034627"/>
                  <a:pt x="5388793" y="1035178"/>
                  <a:pt x="5390256" y="1034948"/>
                </a:cubicBezTo>
                <a:lnTo>
                  <a:pt x="5392976" y="1033382"/>
                </a:lnTo>
                <a:lnTo>
                  <a:pt x="5390276" y="1029834"/>
                </a:lnTo>
                <a:cubicBezTo>
                  <a:pt x="5391371" y="1027185"/>
                  <a:pt x="5393823" y="1027061"/>
                  <a:pt x="5396048" y="1028570"/>
                </a:cubicBezTo>
                <a:lnTo>
                  <a:pt x="5396881" y="1030175"/>
                </a:lnTo>
                <a:lnTo>
                  <a:pt x="5399059" y="1027960"/>
                </a:lnTo>
                <a:cubicBezTo>
                  <a:pt x="5400459" y="1026487"/>
                  <a:pt x="5401789" y="1025173"/>
                  <a:pt x="5402997" y="1024489"/>
                </a:cubicBezTo>
                <a:cubicBezTo>
                  <a:pt x="5397918" y="1022253"/>
                  <a:pt x="5395192" y="1017405"/>
                  <a:pt x="5387761" y="1017780"/>
                </a:cubicBezTo>
                <a:cubicBezTo>
                  <a:pt x="5387385" y="1010319"/>
                  <a:pt x="5390240" y="1017654"/>
                  <a:pt x="5392589" y="1015042"/>
                </a:cubicBezTo>
                <a:cubicBezTo>
                  <a:pt x="5392213" y="1007584"/>
                  <a:pt x="5389864" y="1010194"/>
                  <a:pt x="5387135" y="1005345"/>
                </a:cubicBezTo>
                <a:cubicBezTo>
                  <a:pt x="5384782" y="1007959"/>
                  <a:pt x="5387385" y="1010319"/>
                  <a:pt x="5385032" y="1012931"/>
                </a:cubicBezTo>
                <a:cubicBezTo>
                  <a:pt x="5379955" y="1010693"/>
                  <a:pt x="5377104" y="1003360"/>
                  <a:pt x="5374125" y="993536"/>
                </a:cubicBezTo>
                <a:cubicBezTo>
                  <a:pt x="5371772" y="996149"/>
                  <a:pt x="5369171" y="993786"/>
                  <a:pt x="5364219" y="994036"/>
                </a:cubicBezTo>
                <a:cubicBezTo>
                  <a:pt x="5368921" y="988813"/>
                  <a:pt x="5363717" y="984089"/>
                  <a:pt x="5363216" y="974143"/>
                </a:cubicBezTo>
                <a:cubicBezTo>
                  <a:pt x="5358388" y="976881"/>
                  <a:pt x="5361114" y="981729"/>
                  <a:pt x="5356161" y="981978"/>
                </a:cubicBezTo>
                <a:cubicBezTo>
                  <a:pt x="5359015" y="989312"/>
                  <a:pt x="5351960" y="997148"/>
                  <a:pt x="5359517" y="999260"/>
                </a:cubicBezTo>
                <a:cubicBezTo>
                  <a:pt x="5357163" y="1001871"/>
                  <a:pt x="5357289" y="1004359"/>
                  <a:pt x="5354811" y="1004484"/>
                </a:cubicBezTo>
                <a:cubicBezTo>
                  <a:pt x="5354435" y="997023"/>
                  <a:pt x="5351835" y="994660"/>
                  <a:pt x="5349105" y="989812"/>
                </a:cubicBezTo>
                <a:cubicBezTo>
                  <a:pt x="5346756" y="992424"/>
                  <a:pt x="5341925" y="995159"/>
                  <a:pt x="5336848" y="992924"/>
                </a:cubicBezTo>
                <a:cubicBezTo>
                  <a:pt x="5337224" y="1000384"/>
                  <a:pt x="5339575" y="997771"/>
                  <a:pt x="5344529" y="997522"/>
                </a:cubicBezTo>
                <a:cubicBezTo>
                  <a:pt x="5342176" y="1000135"/>
                  <a:pt x="5340077" y="1007718"/>
                  <a:pt x="5345030" y="1007468"/>
                </a:cubicBezTo>
                <a:cubicBezTo>
                  <a:pt x="5339952" y="1005233"/>
                  <a:pt x="5333022" y="1015553"/>
                  <a:pt x="5330046" y="1005732"/>
                </a:cubicBezTo>
                <a:cubicBezTo>
                  <a:pt x="5327568" y="1005857"/>
                  <a:pt x="5330548" y="1015678"/>
                  <a:pt x="5330548" y="1015678"/>
                </a:cubicBezTo>
                <a:cubicBezTo>
                  <a:pt x="5328320" y="1020776"/>
                  <a:pt x="5325967" y="1023386"/>
                  <a:pt x="5321140" y="1026124"/>
                </a:cubicBezTo>
                <a:cubicBezTo>
                  <a:pt x="5321265" y="1028609"/>
                  <a:pt x="5323618" y="1025998"/>
                  <a:pt x="5323994" y="1033457"/>
                </a:cubicBezTo>
                <a:lnTo>
                  <a:pt x="5320459" y="1032757"/>
                </a:lnTo>
                <a:lnTo>
                  <a:pt x="5321491" y="1047962"/>
                </a:lnTo>
                <a:lnTo>
                  <a:pt x="5327095" y="1045766"/>
                </a:lnTo>
                <a:cubicBezTo>
                  <a:pt x="5332177" y="1048004"/>
                  <a:pt x="5322393" y="1050989"/>
                  <a:pt x="5327472" y="1053227"/>
                </a:cubicBezTo>
                <a:lnTo>
                  <a:pt x="5321337" y="1060041"/>
                </a:lnTo>
                <a:lnTo>
                  <a:pt x="5320711" y="1061382"/>
                </a:lnTo>
                <a:lnTo>
                  <a:pt x="5323377" y="1064338"/>
                </a:lnTo>
                <a:cubicBezTo>
                  <a:pt x="5324384" y="1065846"/>
                  <a:pt x="5325685" y="1067026"/>
                  <a:pt x="5328098" y="1065658"/>
                </a:cubicBezTo>
                <a:cubicBezTo>
                  <a:pt x="5328349" y="1070633"/>
                  <a:pt x="5328600" y="1075606"/>
                  <a:pt x="5323647" y="1075856"/>
                </a:cubicBezTo>
                <a:cubicBezTo>
                  <a:pt x="5331579" y="1085427"/>
                  <a:pt x="5328349" y="1070633"/>
                  <a:pt x="5333180" y="1067896"/>
                </a:cubicBezTo>
                <a:cubicBezTo>
                  <a:pt x="5333180" y="1067896"/>
                  <a:pt x="5338884" y="1082565"/>
                  <a:pt x="5331329" y="1080455"/>
                </a:cubicBezTo>
                <a:cubicBezTo>
                  <a:pt x="5338759" y="1080080"/>
                  <a:pt x="5346312" y="1082190"/>
                  <a:pt x="5348540" y="1077093"/>
                </a:cubicBezTo>
                <a:cubicBezTo>
                  <a:pt x="5348916" y="1084554"/>
                  <a:pt x="5351394" y="1084428"/>
                  <a:pt x="5356598" y="1089152"/>
                </a:cubicBezTo>
                <a:cubicBezTo>
                  <a:pt x="5351644" y="1089401"/>
                  <a:pt x="5351519" y="1086914"/>
                  <a:pt x="5349166" y="1089526"/>
                </a:cubicBezTo>
                <a:cubicBezTo>
                  <a:pt x="5349166" y="1089526"/>
                  <a:pt x="5349166" y="1089526"/>
                  <a:pt x="5346438" y="1084678"/>
                </a:cubicBezTo>
                <a:cubicBezTo>
                  <a:pt x="5341485" y="1084928"/>
                  <a:pt x="5341736" y="1089901"/>
                  <a:pt x="5336532" y="1085178"/>
                </a:cubicBezTo>
                <a:cubicBezTo>
                  <a:pt x="5339386" y="1092512"/>
                  <a:pt x="5346939" y="1094625"/>
                  <a:pt x="5354244" y="1091762"/>
                </a:cubicBezTo>
                <a:cubicBezTo>
                  <a:pt x="5356723" y="1091637"/>
                  <a:pt x="5354370" y="1094250"/>
                  <a:pt x="5356848" y="1094125"/>
                </a:cubicBezTo>
                <a:cubicBezTo>
                  <a:pt x="5356848" y="1094125"/>
                  <a:pt x="5356848" y="1094125"/>
                  <a:pt x="5357099" y="1099098"/>
                </a:cubicBezTo>
                <a:cubicBezTo>
                  <a:pt x="5354621" y="1099223"/>
                  <a:pt x="5354495" y="1096735"/>
                  <a:pt x="5352020" y="1096860"/>
                </a:cubicBezTo>
                <a:cubicBezTo>
                  <a:pt x="5352271" y="1101833"/>
                  <a:pt x="5354746" y="1101708"/>
                  <a:pt x="5357350" y="1104071"/>
                </a:cubicBezTo>
                <a:cubicBezTo>
                  <a:pt x="5357475" y="1106559"/>
                  <a:pt x="5355122" y="1109169"/>
                  <a:pt x="5352647" y="1109294"/>
                </a:cubicBezTo>
                <a:cubicBezTo>
                  <a:pt x="5349919" y="1104446"/>
                  <a:pt x="5347692" y="1109544"/>
                  <a:pt x="5342488" y="1104820"/>
                </a:cubicBezTo>
                <a:cubicBezTo>
                  <a:pt x="5339762" y="1099972"/>
                  <a:pt x="5347441" y="1104571"/>
                  <a:pt x="5347190" y="1099598"/>
                </a:cubicBezTo>
                <a:cubicBezTo>
                  <a:pt x="5344464" y="1094750"/>
                  <a:pt x="5339887" y="1102457"/>
                  <a:pt x="5334934" y="1102707"/>
                </a:cubicBezTo>
                <a:cubicBezTo>
                  <a:pt x="5334934" y="1102707"/>
                  <a:pt x="5334934" y="1102707"/>
                  <a:pt x="5335436" y="1112656"/>
                </a:cubicBezTo>
                <a:cubicBezTo>
                  <a:pt x="5335436" y="1112656"/>
                  <a:pt x="5343115" y="1117254"/>
                  <a:pt x="5338287" y="1119989"/>
                </a:cubicBezTo>
                <a:cubicBezTo>
                  <a:pt x="5338663" y="1127450"/>
                  <a:pt x="5340765" y="1119864"/>
                  <a:pt x="5343240" y="1119739"/>
                </a:cubicBezTo>
                <a:cubicBezTo>
                  <a:pt x="5345717" y="1119614"/>
                  <a:pt x="5343491" y="1124713"/>
                  <a:pt x="5343616" y="1127200"/>
                </a:cubicBezTo>
                <a:cubicBezTo>
                  <a:pt x="5346595" y="1137021"/>
                  <a:pt x="5355874" y="1124088"/>
                  <a:pt x="5352898" y="1114267"/>
                </a:cubicBezTo>
                <a:lnTo>
                  <a:pt x="5353469" y="1114978"/>
                </a:lnTo>
                <a:lnTo>
                  <a:pt x="5353473" y="1113486"/>
                </a:lnTo>
                <a:cubicBezTo>
                  <a:pt x="5356043" y="1110817"/>
                  <a:pt x="5358784" y="1110631"/>
                  <a:pt x="5364264" y="1110259"/>
                </a:cubicBezTo>
                <a:cubicBezTo>
                  <a:pt x="5358278" y="1103177"/>
                  <a:pt x="5366837" y="1107588"/>
                  <a:pt x="5369238" y="1102433"/>
                </a:cubicBezTo>
                <a:cubicBezTo>
                  <a:pt x="5363589" y="1100323"/>
                  <a:pt x="5366162" y="1097652"/>
                  <a:pt x="5371642" y="1097280"/>
                </a:cubicBezTo>
                <a:cubicBezTo>
                  <a:pt x="5371305" y="1092312"/>
                  <a:pt x="5365825" y="1092684"/>
                  <a:pt x="5365487" y="1087716"/>
                </a:cubicBezTo>
                <a:cubicBezTo>
                  <a:pt x="5368057" y="1085047"/>
                  <a:pt x="5370799" y="1084861"/>
                  <a:pt x="5373368" y="1082190"/>
                </a:cubicBezTo>
                <a:cubicBezTo>
                  <a:pt x="5371136" y="1089829"/>
                  <a:pt x="5371305" y="1092312"/>
                  <a:pt x="5374380" y="1097094"/>
                </a:cubicBezTo>
                <a:cubicBezTo>
                  <a:pt x="5369069" y="1099951"/>
                  <a:pt x="5372486" y="1109700"/>
                  <a:pt x="5367006" y="1110073"/>
                </a:cubicBezTo>
                <a:cubicBezTo>
                  <a:pt x="5364770" y="1117709"/>
                  <a:pt x="5359459" y="1120567"/>
                  <a:pt x="5359965" y="1128020"/>
                </a:cubicBezTo>
                <a:cubicBezTo>
                  <a:pt x="5368524" y="1132429"/>
                  <a:pt x="5364770" y="1117709"/>
                  <a:pt x="5375899" y="1119450"/>
                </a:cubicBezTo>
                <a:cubicBezTo>
                  <a:pt x="5372992" y="1117151"/>
                  <a:pt x="5375561" y="1114482"/>
                  <a:pt x="5375393" y="1111997"/>
                </a:cubicBezTo>
                <a:cubicBezTo>
                  <a:pt x="5380704" y="1109142"/>
                  <a:pt x="5378641" y="1119263"/>
                  <a:pt x="5383952" y="1116406"/>
                </a:cubicBezTo>
                <a:cubicBezTo>
                  <a:pt x="5386694" y="1116220"/>
                  <a:pt x="5383446" y="1108956"/>
                  <a:pt x="5386188" y="1108769"/>
                </a:cubicBezTo>
                <a:cubicBezTo>
                  <a:pt x="5389263" y="1113551"/>
                  <a:pt x="5383952" y="1116406"/>
                  <a:pt x="5386863" y="1118705"/>
                </a:cubicBezTo>
                <a:cubicBezTo>
                  <a:pt x="5383952" y="1116406"/>
                  <a:pt x="5381379" y="1119077"/>
                  <a:pt x="5381885" y="1126531"/>
                </a:cubicBezTo>
                <a:cubicBezTo>
                  <a:pt x="5387538" y="1128641"/>
                  <a:pt x="5391836" y="1110880"/>
                  <a:pt x="5398160" y="1122929"/>
                </a:cubicBezTo>
                <a:cubicBezTo>
                  <a:pt x="5389938" y="1123487"/>
                  <a:pt x="5389938" y="1123487"/>
                  <a:pt x="5389938" y="1123487"/>
                </a:cubicBezTo>
                <a:cubicBezTo>
                  <a:pt x="5390275" y="1128455"/>
                  <a:pt x="5387538" y="1128641"/>
                  <a:pt x="5390444" y="1130940"/>
                </a:cubicBezTo>
                <a:cubicBezTo>
                  <a:pt x="5395418" y="1123115"/>
                  <a:pt x="5396262" y="1135535"/>
                  <a:pt x="5399172" y="1137832"/>
                </a:cubicBezTo>
                <a:cubicBezTo>
                  <a:pt x="5396768" y="1142986"/>
                  <a:pt x="5393861" y="1140690"/>
                  <a:pt x="5391625" y="1148326"/>
                </a:cubicBezTo>
                <a:cubicBezTo>
                  <a:pt x="5397105" y="1147954"/>
                  <a:pt x="5392131" y="1155780"/>
                  <a:pt x="5394873" y="1155593"/>
                </a:cubicBezTo>
                <a:cubicBezTo>
                  <a:pt x="5397612" y="1155407"/>
                  <a:pt x="5396599" y="1140504"/>
                  <a:pt x="5399847" y="1147768"/>
                </a:cubicBezTo>
                <a:cubicBezTo>
                  <a:pt x="5397443" y="1152925"/>
                  <a:pt x="5400353" y="1155221"/>
                  <a:pt x="5397949" y="1160375"/>
                </a:cubicBezTo>
                <a:cubicBezTo>
                  <a:pt x="5392468" y="1160748"/>
                  <a:pt x="5392131" y="1155780"/>
                  <a:pt x="5389731" y="1160934"/>
                </a:cubicBezTo>
                <a:cubicBezTo>
                  <a:pt x="5395717" y="1168015"/>
                  <a:pt x="5403260" y="1157521"/>
                  <a:pt x="5403429" y="1160004"/>
                </a:cubicBezTo>
                <a:cubicBezTo>
                  <a:pt x="5401028" y="1165157"/>
                  <a:pt x="5398455" y="1167829"/>
                  <a:pt x="5398793" y="1172797"/>
                </a:cubicBezTo>
                <a:cubicBezTo>
                  <a:pt x="5404441" y="1174906"/>
                  <a:pt x="5404779" y="1179874"/>
                  <a:pt x="5410262" y="1179502"/>
                </a:cubicBezTo>
                <a:cubicBezTo>
                  <a:pt x="5406846" y="1169753"/>
                  <a:pt x="5418312" y="1176461"/>
                  <a:pt x="5417975" y="1171493"/>
                </a:cubicBezTo>
                <a:cubicBezTo>
                  <a:pt x="5417469" y="1164040"/>
                  <a:pt x="5412495" y="1171865"/>
                  <a:pt x="5406846" y="1169753"/>
                </a:cubicBezTo>
                <a:cubicBezTo>
                  <a:pt x="5409250" y="1164598"/>
                  <a:pt x="5409250" y="1164598"/>
                  <a:pt x="5406171" y="1159817"/>
                </a:cubicBezTo>
                <a:cubicBezTo>
                  <a:pt x="5414730" y="1164226"/>
                  <a:pt x="5416963" y="1156590"/>
                  <a:pt x="5413718" y="1149322"/>
                </a:cubicBezTo>
                <a:cubicBezTo>
                  <a:pt x="5419873" y="1158886"/>
                  <a:pt x="5424510" y="1146093"/>
                  <a:pt x="5438380" y="1147647"/>
                </a:cubicBezTo>
                <a:cubicBezTo>
                  <a:pt x="5436485" y="1160254"/>
                  <a:pt x="5441459" y="1152429"/>
                  <a:pt x="5444029" y="1149761"/>
                </a:cubicBezTo>
                <a:cubicBezTo>
                  <a:pt x="5444198" y="1152243"/>
                  <a:pt x="5439224" y="1160069"/>
                  <a:pt x="5442134" y="1162365"/>
                </a:cubicBezTo>
                <a:cubicBezTo>
                  <a:pt x="5444873" y="1162179"/>
                  <a:pt x="5444704" y="1159696"/>
                  <a:pt x="5447445" y="1159510"/>
                </a:cubicBezTo>
                <a:cubicBezTo>
                  <a:pt x="5447952" y="1166961"/>
                  <a:pt x="5453601" y="1169073"/>
                  <a:pt x="5453938" y="1174041"/>
                </a:cubicBezTo>
                <a:cubicBezTo>
                  <a:pt x="5451196" y="1174228"/>
                  <a:pt x="5451196" y="1174228"/>
                  <a:pt x="5451365" y="1176710"/>
                </a:cubicBezTo>
                <a:cubicBezTo>
                  <a:pt x="5453938" y="1174041"/>
                  <a:pt x="5459587" y="1176152"/>
                  <a:pt x="5464730" y="1170812"/>
                </a:cubicBezTo>
                <a:cubicBezTo>
                  <a:pt x="5461485" y="1163548"/>
                  <a:pt x="5463043" y="1145972"/>
                  <a:pt x="5468353" y="1143115"/>
                </a:cubicBezTo>
                <a:cubicBezTo>
                  <a:pt x="5465278" y="1138333"/>
                  <a:pt x="5456550" y="1131441"/>
                  <a:pt x="5458955" y="1126287"/>
                </a:cubicBezTo>
                <a:cubicBezTo>
                  <a:pt x="5461861" y="1128584"/>
                  <a:pt x="5462030" y="1131069"/>
                  <a:pt x="5467510" y="1130696"/>
                </a:cubicBezTo>
                <a:cubicBezTo>
                  <a:pt x="5467341" y="1128211"/>
                  <a:pt x="5464097" y="1120947"/>
                  <a:pt x="5466835" y="1120761"/>
                </a:cubicBezTo>
                <a:cubicBezTo>
                  <a:pt x="5472656" y="1125356"/>
                  <a:pt x="5470421" y="1132993"/>
                  <a:pt x="5473669" y="1140260"/>
                </a:cubicBezTo>
                <a:cubicBezTo>
                  <a:pt x="5471096" y="1142929"/>
                  <a:pt x="5468353" y="1143115"/>
                  <a:pt x="5471602" y="1150382"/>
                </a:cubicBezTo>
                <a:cubicBezTo>
                  <a:pt x="5474175" y="1147714"/>
                  <a:pt x="5474513" y="1152681"/>
                  <a:pt x="5477250" y="1152495"/>
                </a:cubicBezTo>
                <a:cubicBezTo>
                  <a:pt x="5483405" y="1162058"/>
                  <a:pt x="5481848" y="1179631"/>
                  <a:pt x="5488003" y="1189197"/>
                </a:cubicBezTo>
                <a:cubicBezTo>
                  <a:pt x="5485261" y="1189383"/>
                  <a:pt x="5484586" y="1179445"/>
                  <a:pt x="5479443" y="1184787"/>
                </a:cubicBezTo>
                <a:cubicBezTo>
                  <a:pt x="5479781" y="1189755"/>
                  <a:pt x="5485261" y="1189383"/>
                  <a:pt x="5485598" y="1194351"/>
                </a:cubicBezTo>
                <a:cubicBezTo>
                  <a:pt x="5482860" y="1194537"/>
                  <a:pt x="5480118" y="1194723"/>
                  <a:pt x="5480287" y="1197206"/>
                </a:cubicBezTo>
                <a:cubicBezTo>
                  <a:pt x="5483029" y="1197020"/>
                  <a:pt x="5485767" y="1196834"/>
                  <a:pt x="5485936" y="1199319"/>
                </a:cubicBezTo>
                <a:cubicBezTo>
                  <a:pt x="5483535" y="1204473"/>
                  <a:pt x="5480962" y="1207141"/>
                  <a:pt x="5481299" y="1212110"/>
                </a:cubicBezTo>
                <a:cubicBezTo>
                  <a:pt x="5489690" y="1214036"/>
                  <a:pt x="5487792" y="1226643"/>
                  <a:pt x="5482480" y="1229498"/>
                </a:cubicBezTo>
                <a:cubicBezTo>
                  <a:pt x="5482987" y="1236951"/>
                  <a:pt x="5485897" y="1239248"/>
                  <a:pt x="5491884" y="1246329"/>
                </a:cubicBezTo>
                <a:cubicBezTo>
                  <a:pt x="5496858" y="1238504"/>
                  <a:pt x="5491040" y="1233908"/>
                  <a:pt x="5490534" y="1226457"/>
                </a:cubicBezTo>
                <a:cubicBezTo>
                  <a:pt x="5501325" y="1223228"/>
                  <a:pt x="5500443" y="1250738"/>
                  <a:pt x="5494625" y="1246143"/>
                </a:cubicBezTo>
                <a:cubicBezTo>
                  <a:pt x="5497701" y="1250924"/>
                  <a:pt x="5500274" y="1248253"/>
                  <a:pt x="5503012" y="1248067"/>
                </a:cubicBezTo>
                <a:cubicBezTo>
                  <a:pt x="5500612" y="1253221"/>
                  <a:pt x="5508662" y="1250180"/>
                  <a:pt x="5506261" y="1255334"/>
                </a:cubicBezTo>
                <a:cubicBezTo>
                  <a:pt x="5503519" y="1255520"/>
                  <a:pt x="5500780" y="1255706"/>
                  <a:pt x="5500949" y="1258191"/>
                </a:cubicBezTo>
                <a:cubicBezTo>
                  <a:pt x="5503856" y="1260488"/>
                  <a:pt x="5506598" y="1260302"/>
                  <a:pt x="5509505" y="1262601"/>
                </a:cubicBezTo>
                <a:cubicBezTo>
                  <a:pt x="5507611" y="1275206"/>
                  <a:pt x="5507779" y="1277691"/>
                  <a:pt x="5508792" y="1292594"/>
                </a:cubicBezTo>
                <a:cubicBezTo>
                  <a:pt x="5506218" y="1295266"/>
                  <a:pt x="5503480" y="1295451"/>
                  <a:pt x="5501076" y="1300606"/>
                </a:cubicBezTo>
                <a:cubicBezTo>
                  <a:pt x="5504155" y="1305387"/>
                  <a:pt x="5504155" y="1305387"/>
                  <a:pt x="5501919" y="1313024"/>
                </a:cubicBezTo>
                <a:cubicBezTo>
                  <a:pt x="5504661" y="1312838"/>
                  <a:pt x="5507399" y="1312652"/>
                  <a:pt x="5507568" y="1315137"/>
                </a:cubicBezTo>
                <a:cubicBezTo>
                  <a:pt x="5510816" y="1322401"/>
                  <a:pt x="5505167" y="1320291"/>
                  <a:pt x="5505673" y="1327744"/>
                </a:cubicBezTo>
                <a:cubicBezTo>
                  <a:pt x="5511154" y="1327372"/>
                  <a:pt x="5513892" y="1327186"/>
                  <a:pt x="5516465" y="1324515"/>
                </a:cubicBezTo>
                <a:cubicBezTo>
                  <a:pt x="5516802" y="1329482"/>
                  <a:pt x="5519544" y="1329296"/>
                  <a:pt x="5519713" y="1331781"/>
                </a:cubicBezTo>
                <a:cubicBezTo>
                  <a:pt x="5514398" y="1334637"/>
                  <a:pt x="5511154" y="1327372"/>
                  <a:pt x="5508749" y="1332526"/>
                </a:cubicBezTo>
                <a:cubicBezTo>
                  <a:pt x="5509086" y="1337494"/>
                  <a:pt x="5514735" y="1339605"/>
                  <a:pt x="5517308" y="1336935"/>
                </a:cubicBezTo>
                <a:cubicBezTo>
                  <a:pt x="5517983" y="1346871"/>
                  <a:pt x="5537840" y="1355504"/>
                  <a:pt x="5524813" y="1366371"/>
                </a:cubicBezTo>
                <a:cubicBezTo>
                  <a:pt x="5524982" y="1368856"/>
                  <a:pt x="5527892" y="1371152"/>
                  <a:pt x="5530462" y="1368483"/>
                </a:cubicBezTo>
                <a:cubicBezTo>
                  <a:pt x="5528398" y="1378605"/>
                  <a:pt x="5528398" y="1378605"/>
                  <a:pt x="5525995" y="1383759"/>
                </a:cubicBezTo>
                <a:cubicBezTo>
                  <a:pt x="5528736" y="1383573"/>
                  <a:pt x="5528904" y="1386056"/>
                  <a:pt x="5529073" y="1388541"/>
                </a:cubicBezTo>
                <a:cubicBezTo>
                  <a:pt x="5534722" y="1390651"/>
                  <a:pt x="5534384" y="1385683"/>
                  <a:pt x="5537126" y="1385497"/>
                </a:cubicBezTo>
                <a:cubicBezTo>
                  <a:pt x="5543619" y="1400031"/>
                  <a:pt x="5537084" y="1425429"/>
                  <a:pt x="5522370" y="1411456"/>
                </a:cubicBezTo>
                <a:cubicBezTo>
                  <a:pt x="5522707" y="1416424"/>
                  <a:pt x="5525787" y="1421206"/>
                  <a:pt x="5528694" y="1423502"/>
                </a:cubicBezTo>
                <a:cubicBezTo>
                  <a:pt x="5534005" y="1420648"/>
                  <a:pt x="5536578" y="1417976"/>
                  <a:pt x="5542058" y="1417603"/>
                </a:cubicBezTo>
                <a:cubicBezTo>
                  <a:pt x="5551837" y="1399473"/>
                  <a:pt x="5561451" y="1378854"/>
                  <a:pt x="5546568" y="1362399"/>
                </a:cubicBezTo>
                <a:cubicBezTo>
                  <a:pt x="5540750" y="1357800"/>
                  <a:pt x="5535439" y="1360658"/>
                  <a:pt x="5532023" y="1350909"/>
                </a:cubicBezTo>
                <a:cubicBezTo>
                  <a:pt x="5540413" y="1352832"/>
                  <a:pt x="5540582" y="1355318"/>
                  <a:pt x="5545725" y="1349978"/>
                </a:cubicBezTo>
                <a:cubicBezTo>
                  <a:pt x="5543995" y="1365068"/>
                  <a:pt x="5562502" y="1353829"/>
                  <a:pt x="5568324" y="1358424"/>
                </a:cubicBezTo>
                <a:cubicBezTo>
                  <a:pt x="5568324" y="1358424"/>
                  <a:pt x="5567817" y="1350971"/>
                  <a:pt x="5573466" y="1353084"/>
                </a:cubicBezTo>
                <a:cubicBezTo>
                  <a:pt x="5576204" y="1352898"/>
                  <a:pt x="5576372" y="1355381"/>
                  <a:pt x="5579283" y="1357680"/>
                </a:cubicBezTo>
                <a:cubicBezTo>
                  <a:pt x="5584426" y="1352340"/>
                  <a:pt x="5592986" y="1356749"/>
                  <a:pt x="5606519" y="1353333"/>
                </a:cubicBezTo>
                <a:cubicBezTo>
                  <a:pt x="5606519" y="1353333"/>
                  <a:pt x="5603777" y="1353520"/>
                  <a:pt x="5603609" y="1351037"/>
                </a:cubicBezTo>
                <a:cubicBezTo>
                  <a:pt x="5617647" y="1355074"/>
                  <a:pt x="5633413" y="1344022"/>
                  <a:pt x="5645221" y="1355698"/>
                </a:cubicBezTo>
                <a:cubicBezTo>
                  <a:pt x="5650700" y="1355326"/>
                  <a:pt x="5653104" y="1350169"/>
                  <a:pt x="5661322" y="1349611"/>
                </a:cubicBezTo>
                <a:cubicBezTo>
                  <a:pt x="5660985" y="1344643"/>
                  <a:pt x="5660817" y="1342160"/>
                  <a:pt x="5663221" y="1337006"/>
                </a:cubicBezTo>
                <a:cubicBezTo>
                  <a:pt x="5668397" y="1342270"/>
                  <a:pt x="5671814" y="1349524"/>
                  <a:pt x="5673602" y="1357474"/>
                </a:cubicBezTo>
                <a:cubicBezTo>
                  <a:pt x="5675389" y="1365424"/>
                  <a:pt x="5675546" y="1374070"/>
                  <a:pt x="5674200" y="1382115"/>
                </a:cubicBezTo>
                <a:cubicBezTo>
                  <a:pt x="5671508" y="1398207"/>
                  <a:pt x="5662803" y="1411900"/>
                  <a:pt x="5649101" y="1412830"/>
                </a:cubicBezTo>
                <a:cubicBezTo>
                  <a:pt x="5636242" y="1426179"/>
                  <a:pt x="5620305" y="1434749"/>
                  <a:pt x="5598216" y="1433755"/>
                </a:cubicBezTo>
                <a:cubicBezTo>
                  <a:pt x="5598554" y="1438723"/>
                  <a:pt x="5601292" y="1438537"/>
                  <a:pt x="5598891" y="1443691"/>
                </a:cubicBezTo>
                <a:cubicBezTo>
                  <a:pt x="5587758" y="1441951"/>
                  <a:pt x="5582615" y="1447290"/>
                  <a:pt x="5580384" y="1454929"/>
                </a:cubicBezTo>
                <a:cubicBezTo>
                  <a:pt x="5577304" y="1450148"/>
                  <a:pt x="5577810" y="1457598"/>
                  <a:pt x="5574904" y="1455302"/>
                </a:cubicBezTo>
                <a:cubicBezTo>
                  <a:pt x="5574735" y="1452816"/>
                  <a:pt x="5579878" y="1447476"/>
                  <a:pt x="5579372" y="1440026"/>
                </a:cubicBezTo>
                <a:cubicBezTo>
                  <a:pt x="5565669" y="1440956"/>
                  <a:pt x="5562084" y="1428722"/>
                  <a:pt x="5548888" y="1437106"/>
                </a:cubicBezTo>
                <a:cubicBezTo>
                  <a:pt x="5552642" y="1451823"/>
                  <a:pt x="5563940" y="1456046"/>
                  <a:pt x="5565290" y="1475918"/>
                </a:cubicBezTo>
                <a:cubicBezTo>
                  <a:pt x="5563058" y="1483557"/>
                  <a:pt x="5557405" y="1481444"/>
                  <a:pt x="5557911" y="1488897"/>
                </a:cubicBezTo>
                <a:cubicBezTo>
                  <a:pt x="5555173" y="1489083"/>
                  <a:pt x="5555173" y="1489083"/>
                  <a:pt x="5552262" y="1486785"/>
                </a:cubicBezTo>
                <a:cubicBezTo>
                  <a:pt x="5550367" y="1499391"/>
                  <a:pt x="5539404" y="1500136"/>
                  <a:pt x="5528107" y="1495913"/>
                </a:cubicBezTo>
                <a:cubicBezTo>
                  <a:pt x="5528613" y="1503363"/>
                  <a:pt x="5528781" y="1505849"/>
                  <a:pt x="5523302" y="1506220"/>
                </a:cubicBezTo>
                <a:cubicBezTo>
                  <a:pt x="5523639" y="1511189"/>
                  <a:pt x="5528781" y="1505849"/>
                  <a:pt x="5526546" y="1513488"/>
                </a:cubicBezTo>
                <a:cubicBezTo>
                  <a:pt x="5526546" y="1513488"/>
                  <a:pt x="5526546" y="1513488"/>
                  <a:pt x="5526715" y="1515970"/>
                </a:cubicBezTo>
                <a:cubicBezTo>
                  <a:pt x="5523977" y="1516156"/>
                  <a:pt x="5521234" y="1516343"/>
                  <a:pt x="5521066" y="1513860"/>
                </a:cubicBezTo>
                <a:cubicBezTo>
                  <a:pt x="5516598" y="1529136"/>
                  <a:pt x="5483714" y="1531369"/>
                  <a:pt x="5501676" y="1552609"/>
                </a:cubicBezTo>
                <a:cubicBezTo>
                  <a:pt x="5504414" y="1552423"/>
                  <a:pt x="5510063" y="1554534"/>
                  <a:pt x="5512636" y="1551865"/>
                </a:cubicBezTo>
                <a:cubicBezTo>
                  <a:pt x="5516053" y="1561614"/>
                  <a:pt x="5526339" y="1550934"/>
                  <a:pt x="5529583" y="1558199"/>
                </a:cubicBezTo>
                <a:cubicBezTo>
                  <a:pt x="5521364" y="1558757"/>
                  <a:pt x="5516221" y="1564097"/>
                  <a:pt x="5510231" y="1557019"/>
                </a:cubicBezTo>
                <a:cubicBezTo>
                  <a:pt x="5513817" y="1569251"/>
                  <a:pt x="5505595" y="1569810"/>
                  <a:pt x="5511412" y="1574405"/>
                </a:cubicBezTo>
                <a:cubicBezTo>
                  <a:pt x="5506101" y="1577263"/>
                  <a:pt x="5503532" y="1579932"/>
                  <a:pt x="5500959" y="1582603"/>
                </a:cubicBezTo>
                <a:cubicBezTo>
                  <a:pt x="5503870" y="1584902"/>
                  <a:pt x="5498555" y="1587757"/>
                  <a:pt x="5501634" y="1592539"/>
                </a:cubicBezTo>
                <a:cubicBezTo>
                  <a:pt x="5506945" y="1589684"/>
                  <a:pt x="5510024" y="1594465"/>
                  <a:pt x="5513100" y="1599247"/>
                </a:cubicBezTo>
                <a:cubicBezTo>
                  <a:pt x="5515336" y="1591608"/>
                  <a:pt x="5520647" y="1588753"/>
                  <a:pt x="5528870" y="1588195"/>
                </a:cubicBezTo>
                <a:cubicBezTo>
                  <a:pt x="5529038" y="1590677"/>
                  <a:pt x="5529207" y="1593162"/>
                  <a:pt x="5529207" y="1593162"/>
                </a:cubicBezTo>
                <a:cubicBezTo>
                  <a:pt x="5531776" y="1590492"/>
                  <a:pt x="5537091" y="1587636"/>
                  <a:pt x="5542739" y="1589747"/>
                </a:cubicBezTo>
                <a:cubicBezTo>
                  <a:pt x="5543246" y="1597199"/>
                  <a:pt x="5546322" y="1601981"/>
                  <a:pt x="5544089" y="1609618"/>
                </a:cubicBezTo>
                <a:cubicBezTo>
                  <a:pt x="5555387" y="1613842"/>
                  <a:pt x="5542866" y="1632161"/>
                  <a:pt x="5554336" y="1638869"/>
                </a:cubicBezTo>
                <a:cubicBezTo>
                  <a:pt x="5548178" y="1629306"/>
                  <a:pt x="5540803" y="1642283"/>
                  <a:pt x="5534476" y="1630236"/>
                </a:cubicBezTo>
                <a:cubicBezTo>
                  <a:pt x="5532075" y="1635391"/>
                  <a:pt x="5529839" y="1643027"/>
                  <a:pt x="5524528" y="1645885"/>
                </a:cubicBezTo>
                <a:cubicBezTo>
                  <a:pt x="5523516" y="1630981"/>
                  <a:pt x="5507581" y="1639548"/>
                  <a:pt x="5508256" y="1649485"/>
                </a:cubicBezTo>
                <a:cubicBezTo>
                  <a:pt x="5502604" y="1647374"/>
                  <a:pt x="5499528" y="1642592"/>
                  <a:pt x="5493880" y="1640479"/>
                </a:cubicBezTo>
                <a:cubicBezTo>
                  <a:pt x="5494048" y="1642964"/>
                  <a:pt x="5494048" y="1642964"/>
                  <a:pt x="5494217" y="1645447"/>
                </a:cubicBezTo>
                <a:cubicBezTo>
                  <a:pt x="5494723" y="1652900"/>
                  <a:pt x="5500204" y="1652528"/>
                  <a:pt x="5503110" y="1654824"/>
                </a:cubicBezTo>
                <a:cubicBezTo>
                  <a:pt x="5500372" y="1655010"/>
                  <a:pt x="5500372" y="1655010"/>
                  <a:pt x="5500709" y="1659981"/>
                </a:cubicBezTo>
                <a:cubicBezTo>
                  <a:pt x="5497799" y="1657682"/>
                  <a:pt x="5492150" y="1655569"/>
                  <a:pt x="5492487" y="1660540"/>
                </a:cubicBezTo>
                <a:cubicBezTo>
                  <a:pt x="5495398" y="1662836"/>
                  <a:pt x="5500709" y="1659981"/>
                  <a:pt x="5501047" y="1664948"/>
                </a:cubicBezTo>
                <a:cubicBezTo>
                  <a:pt x="5492487" y="1660540"/>
                  <a:pt x="5501553" y="1672400"/>
                  <a:pt x="5496242" y="1675257"/>
                </a:cubicBezTo>
                <a:cubicBezTo>
                  <a:pt x="5499317" y="1680039"/>
                  <a:pt x="5504628" y="1677182"/>
                  <a:pt x="5507371" y="1676995"/>
                </a:cubicBezTo>
                <a:cubicBezTo>
                  <a:pt x="5510450" y="1681777"/>
                  <a:pt x="5507708" y="1681963"/>
                  <a:pt x="5510619" y="1684262"/>
                </a:cubicBezTo>
                <a:cubicBezTo>
                  <a:pt x="5524151" y="1680846"/>
                  <a:pt x="5532707" y="1685256"/>
                  <a:pt x="5540929" y="1684697"/>
                </a:cubicBezTo>
                <a:cubicBezTo>
                  <a:pt x="5535449" y="1685069"/>
                  <a:pt x="5541435" y="1692150"/>
                  <a:pt x="5547085" y="1694263"/>
                </a:cubicBezTo>
                <a:cubicBezTo>
                  <a:pt x="5546578" y="1686810"/>
                  <a:pt x="5552733" y="1696374"/>
                  <a:pt x="5555137" y="1691220"/>
                </a:cubicBezTo>
                <a:cubicBezTo>
                  <a:pt x="5552058" y="1686438"/>
                  <a:pt x="5552058" y="1686438"/>
                  <a:pt x="5546578" y="1686810"/>
                </a:cubicBezTo>
                <a:cubicBezTo>
                  <a:pt x="5543503" y="1682029"/>
                  <a:pt x="5546241" y="1681843"/>
                  <a:pt x="5543165" y="1677060"/>
                </a:cubicBezTo>
                <a:cubicBezTo>
                  <a:pt x="5548476" y="1674203"/>
                  <a:pt x="5543671" y="1684511"/>
                  <a:pt x="5549151" y="1684139"/>
                </a:cubicBezTo>
                <a:cubicBezTo>
                  <a:pt x="5549151" y="1684139"/>
                  <a:pt x="5554799" y="1686252"/>
                  <a:pt x="5554631" y="1683767"/>
                </a:cubicBezTo>
                <a:cubicBezTo>
                  <a:pt x="5554293" y="1678799"/>
                  <a:pt x="5551721" y="1681470"/>
                  <a:pt x="5551383" y="1676502"/>
                </a:cubicBezTo>
                <a:cubicBezTo>
                  <a:pt x="5556867" y="1676129"/>
                  <a:pt x="5556698" y="1673644"/>
                  <a:pt x="5556192" y="1666194"/>
                </a:cubicBezTo>
                <a:cubicBezTo>
                  <a:pt x="5558930" y="1666008"/>
                  <a:pt x="5558761" y="1663523"/>
                  <a:pt x="5564073" y="1660668"/>
                </a:cubicBezTo>
                <a:cubicBezTo>
                  <a:pt x="5564241" y="1663151"/>
                  <a:pt x="5561672" y="1665822"/>
                  <a:pt x="5561840" y="1668304"/>
                </a:cubicBezTo>
                <a:cubicBezTo>
                  <a:pt x="5564747" y="1670604"/>
                  <a:pt x="5567490" y="1670418"/>
                  <a:pt x="5567658" y="1672900"/>
                </a:cubicBezTo>
                <a:cubicBezTo>
                  <a:pt x="5564579" y="1668118"/>
                  <a:pt x="5572295" y="1660109"/>
                  <a:pt x="5575543" y="1667374"/>
                </a:cubicBezTo>
                <a:cubicBezTo>
                  <a:pt x="5572801" y="1667560"/>
                  <a:pt x="5572969" y="1670046"/>
                  <a:pt x="5570397" y="1672714"/>
                </a:cubicBezTo>
                <a:cubicBezTo>
                  <a:pt x="5578618" y="1672156"/>
                  <a:pt x="5580685" y="1662034"/>
                  <a:pt x="5583930" y="1669301"/>
                </a:cubicBezTo>
                <a:cubicBezTo>
                  <a:pt x="5583930" y="1669301"/>
                  <a:pt x="5584098" y="1671784"/>
                  <a:pt x="5581529" y="1674454"/>
                </a:cubicBezTo>
                <a:cubicBezTo>
                  <a:pt x="5583930" y="1669301"/>
                  <a:pt x="5589751" y="1673896"/>
                  <a:pt x="5592827" y="1678678"/>
                </a:cubicBezTo>
                <a:cubicBezTo>
                  <a:pt x="5589920" y="1676379"/>
                  <a:pt x="5587009" y="1674082"/>
                  <a:pt x="5584605" y="1679236"/>
                </a:cubicBezTo>
                <a:cubicBezTo>
                  <a:pt x="5593164" y="1683646"/>
                  <a:pt x="5583385" y="1701779"/>
                  <a:pt x="5579968" y="1692030"/>
                </a:cubicBezTo>
                <a:lnTo>
                  <a:pt x="5582341" y="1688991"/>
                </a:lnTo>
                <a:lnTo>
                  <a:pt x="5582541" y="1689358"/>
                </a:lnTo>
                <a:lnTo>
                  <a:pt x="5582497" y="1688791"/>
                </a:lnTo>
                <a:lnTo>
                  <a:pt x="5584085" y="1686758"/>
                </a:lnTo>
                <a:cubicBezTo>
                  <a:pt x="5583487" y="1685550"/>
                  <a:pt x="5582653" y="1684671"/>
                  <a:pt x="5582192" y="1684859"/>
                </a:cubicBezTo>
                <a:lnTo>
                  <a:pt x="5582497" y="1688791"/>
                </a:lnTo>
                <a:lnTo>
                  <a:pt x="5582341" y="1688991"/>
                </a:lnTo>
                <a:lnTo>
                  <a:pt x="5580575" y="1685748"/>
                </a:lnTo>
                <a:cubicBezTo>
                  <a:pt x="5580106" y="1683908"/>
                  <a:pt x="5579295" y="1682091"/>
                  <a:pt x="5576555" y="1682277"/>
                </a:cubicBezTo>
                <a:cubicBezTo>
                  <a:pt x="5575163" y="1702338"/>
                  <a:pt x="5585448" y="1691658"/>
                  <a:pt x="5589203" y="1706375"/>
                </a:cubicBezTo>
                <a:cubicBezTo>
                  <a:pt x="5586123" y="1701593"/>
                  <a:pt x="5583216" y="1699294"/>
                  <a:pt x="5578074" y="1704634"/>
                </a:cubicBezTo>
                <a:cubicBezTo>
                  <a:pt x="5579424" y="1724509"/>
                  <a:pt x="5566227" y="1732889"/>
                  <a:pt x="5555264" y="1733634"/>
                </a:cubicBezTo>
                <a:cubicBezTo>
                  <a:pt x="5563485" y="1733076"/>
                  <a:pt x="5561253" y="1740715"/>
                  <a:pt x="5564329" y="1745497"/>
                </a:cubicBezTo>
                <a:cubicBezTo>
                  <a:pt x="5558849" y="1745869"/>
                  <a:pt x="5559017" y="1748352"/>
                  <a:pt x="5556951" y="1758474"/>
                </a:cubicBezTo>
                <a:cubicBezTo>
                  <a:pt x="5553875" y="1753692"/>
                  <a:pt x="5551134" y="1753878"/>
                  <a:pt x="5548733" y="1759032"/>
                </a:cubicBezTo>
                <a:cubicBezTo>
                  <a:pt x="5545822" y="1756735"/>
                  <a:pt x="5548058" y="1749096"/>
                  <a:pt x="5542574" y="1749468"/>
                </a:cubicBezTo>
                <a:cubicBezTo>
                  <a:pt x="5539836" y="1749654"/>
                  <a:pt x="5531783" y="1752698"/>
                  <a:pt x="5537600" y="1757294"/>
                </a:cubicBezTo>
                <a:cubicBezTo>
                  <a:pt x="5531951" y="1755181"/>
                  <a:pt x="5524066" y="1760707"/>
                  <a:pt x="5520653" y="1750957"/>
                </a:cubicBezTo>
                <a:cubicBezTo>
                  <a:pt x="5523223" y="1748289"/>
                  <a:pt x="5523223" y="1748289"/>
                  <a:pt x="5525796" y="1745618"/>
                </a:cubicBezTo>
                <a:cubicBezTo>
                  <a:pt x="5520316" y="1745989"/>
                  <a:pt x="5520316" y="1745989"/>
                  <a:pt x="5520316" y="1745989"/>
                </a:cubicBezTo>
                <a:cubicBezTo>
                  <a:pt x="5522846" y="1742698"/>
                  <a:pt x="5523480" y="1739380"/>
                  <a:pt x="5522937" y="1736454"/>
                </a:cubicBezTo>
                <a:lnTo>
                  <a:pt x="5518986" y="1730068"/>
                </a:lnTo>
                <a:lnTo>
                  <a:pt x="5514787" y="1732465"/>
                </a:lnTo>
                <a:cubicBezTo>
                  <a:pt x="5512410" y="1732783"/>
                  <a:pt x="5510099" y="1732314"/>
                  <a:pt x="5508022" y="1731830"/>
                </a:cubicBezTo>
                <a:lnTo>
                  <a:pt x="5506104" y="1731569"/>
                </a:lnTo>
                <a:lnTo>
                  <a:pt x="5505602" y="1732017"/>
                </a:lnTo>
                <a:cubicBezTo>
                  <a:pt x="5505602" y="1732017"/>
                  <a:pt x="5513993" y="1733943"/>
                  <a:pt x="5508509" y="1734316"/>
                </a:cubicBezTo>
                <a:cubicBezTo>
                  <a:pt x="5505771" y="1734502"/>
                  <a:pt x="5505940" y="1736985"/>
                  <a:pt x="5506108" y="1739470"/>
                </a:cubicBezTo>
                <a:cubicBezTo>
                  <a:pt x="5508678" y="1736799"/>
                  <a:pt x="5511757" y="1741580"/>
                  <a:pt x="5512095" y="1746548"/>
                </a:cubicBezTo>
                <a:cubicBezTo>
                  <a:pt x="5506446" y="1744437"/>
                  <a:pt x="5506783" y="1749405"/>
                  <a:pt x="5504210" y="1752074"/>
                </a:cubicBezTo>
                <a:cubicBezTo>
                  <a:pt x="5498055" y="1742511"/>
                  <a:pt x="5484691" y="1748409"/>
                  <a:pt x="5475797" y="1739032"/>
                </a:cubicBezTo>
                <a:cubicBezTo>
                  <a:pt x="5475966" y="1741517"/>
                  <a:pt x="5473393" y="1744186"/>
                  <a:pt x="5473562" y="1746671"/>
                </a:cubicBezTo>
                <a:cubicBezTo>
                  <a:pt x="5476303" y="1746485"/>
                  <a:pt x="5479042" y="1746299"/>
                  <a:pt x="5476472" y="1748967"/>
                </a:cubicBezTo>
                <a:cubicBezTo>
                  <a:pt x="5468420" y="1752011"/>
                  <a:pt x="5467914" y="1744558"/>
                  <a:pt x="5462264" y="1742448"/>
                </a:cubicBezTo>
                <a:cubicBezTo>
                  <a:pt x="5460029" y="1750084"/>
                  <a:pt x="5457287" y="1750271"/>
                  <a:pt x="5459523" y="1742634"/>
                </a:cubicBezTo>
                <a:cubicBezTo>
                  <a:pt x="5454042" y="1743007"/>
                  <a:pt x="5448562" y="1743378"/>
                  <a:pt x="5451976" y="1753129"/>
                </a:cubicBezTo>
                <a:cubicBezTo>
                  <a:pt x="5448899" y="1748346"/>
                  <a:pt x="5449237" y="1753315"/>
                  <a:pt x="5443584" y="1751201"/>
                </a:cubicBezTo>
                <a:cubicBezTo>
                  <a:pt x="5443753" y="1753686"/>
                  <a:pt x="5446664" y="1755983"/>
                  <a:pt x="5449405" y="1755797"/>
                </a:cubicBezTo>
                <a:cubicBezTo>
                  <a:pt x="5449574" y="1758282"/>
                  <a:pt x="5449574" y="1758282"/>
                  <a:pt x="5446833" y="1758468"/>
                </a:cubicBezTo>
                <a:cubicBezTo>
                  <a:pt x="5446833" y="1758468"/>
                  <a:pt x="5447001" y="1760951"/>
                  <a:pt x="5449743" y="1760765"/>
                </a:cubicBezTo>
                <a:cubicBezTo>
                  <a:pt x="5452482" y="1760579"/>
                  <a:pt x="5452482" y="1760579"/>
                  <a:pt x="5452482" y="1760579"/>
                </a:cubicBezTo>
                <a:cubicBezTo>
                  <a:pt x="5449405" y="1755797"/>
                  <a:pt x="5452313" y="1758096"/>
                  <a:pt x="5451976" y="1753129"/>
                </a:cubicBezTo>
                <a:cubicBezTo>
                  <a:pt x="5460366" y="1755052"/>
                  <a:pt x="5454886" y="1755424"/>
                  <a:pt x="5460535" y="1757537"/>
                </a:cubicBezTo>
                <a:cubicBezTo>
                  <a:pt x="5457962" y="1760206"/>
                  <a:pt x="5455561" y="1765360"/>
                  <a:pt x="5452819" y="1765546"/>
                </a:cubicBezTo>
                <a:cubicBezTo>
                  <a:pt x="5452988" y="1768032"/>
                  <a:pt x="5455561" y="1765360"/>
                  <a:pt x="5458637" y="1770145"/>
                </a:cubicBezTo>
                <a:cubicBezTo>
                  <a:pt x="5450755" y="1775671"/>
                  <a:pt x="5452650" y="1763064"/>
                  <a:pt x="5447001" y="1760951"/>
                </a:cubicBezTo>
                <a:cubicBezTo>
                  <a:pt x="5441521" y="1761323"/>
                  <a:pt x="5441521" y="1761323"/>
                  <a:pt x="5441521" y="1761323"/>
                </a:cubicBezTo>
                <a:cubicBezTo>
                  <a:pt x="5441690" y="1763808"/>
                  <a:pt x="5442027" y="1768776"/>
                  <a:pt x="5439285" y="1768962"/>
                </a:cubicBezTo>
                <a:cubicBezTo>
                  <a:pt x="5438779" y="1761509"/>
                  <a:pt x="5438611" y="1759026"/>
                  <a:pt x="5435703" y="1756727"/>
                </a:cubicBezTo>
                <a:cubicBezTo>
                  <a:pt x="5432793" y="1754431"/>
                  <a:pt x="5436041" y="1761695"/>
                  <a:pt x="5433299" y="1761882"/>
                </a:cubicBezTo>
                <a:cubicBezTo>
                  <a:pt x="5433130" y="1759399"/>
                  <a:pt x="5430393" y="1759584"/>
                  <a:pt x="5427651" y="1759771"/>
                </a:cubicBezTo>
                <a:cubicBezTo>
                  <a:pt x="5427482" y="1757288"/>
                  <a:pt x="5425901" y="1754275"/>
                  <a:pt x="5425390" y="1751814"/>
                </a:cubicBezTo>
                <a:lnTo>
                  <a:pt x="5429233" y="1747518"/>
                </a:lnTo>
                <a:lnTo>
                  <a:pt x="5429450" y="1747505"/>
                </a:lnTo>
                <a:lnTo>
                  <a:pt x="5427872" y="1752893"/>
                </a:lnTo>
                <a:cubicBezTo>
                  <a:pt x="5427271" y="1754182"/>
                  <a:pt x="5427313" y="1754804"/>
                  <a:pt x="5430055" y="1754617"/>
                </a:cubicBezTo>
                <a:cubicBezTo>
                  <a:pt x="5432961" y="1756914"/>
                  <a:pt x="5432624" y="1751945"/>
                  <a:pt x="5435197" y="1749277"/>
                </a:cubicBezTo>
                <a:cubicBezTo>
                  <a:pt x="5434428" y="1748081"/>
                  <a:pt x="5433187" y="1747541"/>
                  <a:pt x="5431713" y="1747369"/>
                </a:cubicBezTo>
                <a:lnTo>
                  <a:pt x="5429450" y="1747505"/>
                </a:lnTo>
                <a:lnTo>
                  <a:pt x="5429549" y="1747164"/>
                </a:lnTo>
                <a:lnTo>
                  <a:pt x="5429233" y="1747518"/>
                </a:lnTo>
                <a:lnTo>
                  <a:pt x="5426828" y="1747662"/>
                </a:lnTo>
                <a:cubicBezTo>
                  <a:pt x="5423424" y="1748204"/>
                  <a:pt x="5420041" y="1749058"/>
                  <a:pt x="5418585" y="1747909"/>
                </a:cubicBezTo>
                <a:cubicBezTo>
                  <a:pt x="5421327" y="1747722"/>
                  <a:pt x="5418248" y="1742940"/>
                  <a:pt x="5415678" y="1745612"/>
                </a:cubicBezTo>
                <a:cubicBezTo>
                  <a:pt x="5416016" y="1750580"/>
                  <a:pt x="5418754" y="1750394"/>
                  <a:pt x="5419091" y="1755362"/>
                </a:cubicBezTo>
                <a:cubicBezTo>
                  <a:pt x="5410873" y="1755920"/>
                  <a:pt x="5410704" y="1753434"/>
                  <a:pt x="5405052" y="1751324"/>
                </a:cubicBezTo>
                <a:cubicBezTo>
                  <a:pt x="5405221" y="1753807"/>
                  <a:pt x="5405221" y="1753807"/>
                  <a:pt x="5405389" y="1756293"/>
                </a:cubicBezTo>
                <a:cubicBezTo>
                  <a:pt x="5408468" y="1761074"/>
                  <a:pt x="5391182" y="1749770"/>
                  <a:pt x="5385533" y="1747660"/>
                </a:cubicBezTo>
                <a:cubicBezTo>
                  <a:pt x="5385701" y="1750142"/>
                  <a:pt x="5382963" y="1750328"/>
                  <a:pt x="5382963" y="1750328"/>
                </a:cubicBezTo>
                <a:cubicBezTo>
                  <a:pt x="5385870" y="1752627"/>
                  <a:pt x="5386376" y="1760078"/>
                  <a:pt x="5389287" y="1762376"/>
                </a:cubicBezTo>
                <a:cubicBezTo>
                  <a:pt x="5392194" y="1764674"/>
                  <a:pt x="5397172" y="1756850"/>
                  <a:pt x="5400247" y="1761632"/>
                </a:cubicBezTo>
                <a:cubicBezTo>
                  <a:pt x="5394767" y="1762004"/>
                  <a:pt x="5392194" y="1764674"/>
                  <a:pt x="5389793" y="1769827"/>
                </a:cubicBezTo>
                <a:cubicBezTo>
                  <a:pt x="5393903" y="1769548"/>
                  <a:pt x="5393768" y="1775173"/>
                  <a:pt x="5394672" y="1778972"/>
                </a:cubicBezTo>
                <a:lnTo>
                  <a:pt x="5394695" y="1779020"/>
                </a:lnTo>
                <a:lnTo>
                  <a:pt x="5399618" y="1776957"/>
                </a:lnTo>
                <a:lnTo>
                  <a:pt x="5402174" y="1775928"/>
                </a:lnTo>
                <a:lnTo>
                  <a:pt x="5402245" y="1775845"/>
                </a:lnTo>
                <a:cubicBezTo>
                  <a:pt x="5404474" y="1773198"/>
                  <a:pt x="5406402" y="1771195"/>
                  <a:pt x="5406570" y="1773681"/>
                </a:cubicBezTo>
                <a:lnTo>
                  <a:pt x="5405818" y="1774463"/>
                </a:lnTo>
                <a:lnTo>
                  <a:pt x="5407347" y="1773847"/>
                </a:lnTo>
                <a:cubicBezTo>
                  <a:pt x="5409735" y="1773123"/>
                  <a:pt x="5411916" y="1772825"/>
                  <a:pt x="5413835" y="1773294"/>
                </a:cubicBezTo>
                <a:lnTo>
                  <a:pt x="5408555" y="1776382"/>
                </a:lnTo>
                <a:lnTo>
                  <a:pt x="5409726" y="1776390"/>
                </a:lnTo>
                <a:cubicBezTo>
                  <a:pt x="5414953" y="1775451"/>
                  <a:pt x="5418904" y="1772842"/>
                  <a:pt x="5423521" y="1780015"/>
                </a:cubicBezTo>
                <a:cubicBezTo>
                  <a:pt x="5417872" y="1777905"/>
                  <a:pt x="5412392" y="1778277"/>
                  <a:pt x="5407076" y="1781132"/>
                </a:cubicBezTo>
                <a:cubicBezTo>
                  <a:pt x="5410156" y="1785913"/>
                  <a:pt x="5412898" y="1785727"/>
                  <a:pt x="5415805" y="1788026"/>
                </a:cubicBezTo>
                <a:cubicBezTo>
                  <a:pt x="5423690" y="1782500"/>
                  <a:pt x="5423690" y="1782500"/>
                  <a:pt x="5423690" y="1782500"/>
                </a:cubicBezTo>
                <a:cubicBezTo>
                  <a:pt x="5426598" y="1784798"/>
                  <a:pt x="5426165" y="1788570"/>
                  <a:pt x="5425734" y="1792343"/>
                </a:cubicBezTo>
                <a:lnTo>
                  <a:pt x="5426840" y="1797669"/>
                </a:lnTo>
                <a:lnTo>
                  <a:pt x="5431517" y="1801816"/>
                </a:lnTo>
                <a:cubicBezTo>
                  <a:pt x="5431517" y="1801816"/>
                  <a:pt x="5430804" y="1791319"/>
                  <a:pt x="5433750" y="1799028"/>
                </a:cubicBezTo>
                <a:cubicBezTo>
                  <a:pt x="5433750" y="1799028"/>
                  <a:pt x="5431339" y="1799192"/>
                  <a:pt x="5431695" y="1804441"/>
                </a:cubicBezTo>
                <a:cubicBezTo>
                  <a:pt x="5429887" y="1804564"/>
                  <a:pt x="5429234" y="1801642"/>
                  <a:pt x="5428079" y="1801349"/>
                </a:cubicBezTo>
                <a:lnTo>
                  <a:pt x="5427654" y="1801593"/>
                </a:lnTo>
                <a:lnTo>
                  <a:pt x="5427777" y="1802185"/>
                </a:lnTo>
                <a:cubicBezTo>
                  <a:pt x="5425039" y="1802371"/>
                  <a:pt x="5417154" y="1807898"/>
                  <a:pt x="5414079" y="1803116"/>
                </a:cubicBezTo>
                <a:cubicBezTo>
                  <a:pt x="5416817" y="1802930"/>
                  <a:pt x="5419390" y="1800258"/>
                  <a:pt x="5421959" y="1797590"/>
                </a:cubicBezTo>
                <a:cubicBezTo>
                  <a:pt x="5411051" y="1788972"/>
                  <a:pt x="5407732" y="1800896"/>
                  <a:pt x="5406969" y="1810540"/>
                </a:cubicBezTo>
                <a:lnTo>
                  <a:pt x="5406883" y="1817480"/>
                </a:lnTo>
                <a:lnTo>
                  <a:pt x="5408315" y="1817198"/>
                </a:lnTo>
                <a:cubicBezTo>
                  <a:pt x="5412675" y="1816586"/>
                  <a:pt x="5416432" y="1816331"/>
                  <a:pt x="5420103" y="1814816"/>
                </a:cubicBezTo>
                <a:cubicBezTo>
                  <a:pt x="5422607" y="1814646"/>
                  <a:pt x="5420445" y="1819853"/>
                  <a:pt x="5425453" y="1819513"/>
                </a:cubicBezTo>
                <a:cubicBezTo>
                  <a:pt x="5423120" y="1822202"/>
                  <a:pt x="5425624" y="1822031"/>
                  <a:pt x="5425966" y="1827069"/>
                </a:cubicBezTo>
                <a:cubicBezTo>
                  <a:pt x="5421129" y="1829927"/>
                  <a:pt x="5422949" y="1819683"/>
                  <a:pt x="5420616" y="1822372"/>
                </a:cubicBezTo>
                <a:cubicBezTo>
                  <a:pt x="5420787" y="1824891"/>
                  <a:pt x="5417938" y="1820023"/>
                  <a:pt x="5418452" y="1827579"/>
                </a:cubicBezTo>
                <a:cubicBezTo>
                  <a:pt x="5418794" y="1832616"/>
                  <a:pt x="5423633" y="1829757"/>
                  <a:pt x="5423975" y="1834793"/>
                </a:cubicBezTo>
                <a:cubicBezTo>
                  <a:pt x="5421642" y="1837482"/>
                  <a:pt x="5416461" y="1835304"/>
                  <a:pt x="5414128" y="1837993"/>
                </a:cubicBezTo>
                <a:cubicBezTo>
                  <a:pt x="5415038" y="1832871"/>
                  <a:pt x="5411196" y="1831867"/>
                  <a:pt x="5406394" y="1830612"/>
                </a:cubicBezTo>
                <a:lnTo>
                  <a:pt x="5399895" y="1828328"/>
                </a:lnTo>
                <a:lnTo>
                  <a:pt x="5400689" y="1830189"/>
                </a:lnTo>
                <a:cubicBezTo>
                  <a:pt x="5403152" y="1832244"/>
                  <a:pt x="5407713" y="1830998"/>
                  <a:pt x="5408219" y="1838449"/>
                </a:cubicBezTo>
                <a:cubicBezTo>
                  <a:pt x="5405646" y="1841121"/>
                  <a:pt x="5404972" y="1831186"/>
                  <a:pt x="5402571" y="1836339"/>
                </a:cubicBezTo>
                <a:cubicBezTo>
                  <a:pt x="5408219" y="1838449"/>
                  <a:pt x="5400672" y="1848946"/>
                  <a:pt x="5408894" y="1848388"/>
                </a:cubicBezTo>
                <a:cubicBezTo>
                  <a:pt x="5408388" y="1840934"/>
                  <a:pt x="5408388" y="1840934"/>
                  <a:pt x="5408388" y="1840934"/>
                </a:cubicBezTo>
                <a:cubicBezTo>
                  <a:pt x="5416610" y="1840376"/>
                  <a:pt x="5409400" y="1855838"/>
                  <a:pt x="5415049" y="1857951"/>
                </a:cubicBezTo>
                <a:cubicBezTo>
                  <a:pt x="5417791" y="1857765"/>
                  <a:pt x="5423102" y="1854908"/>
                  <a:pt x="5423439" y="1859875"/>
                </a:cubicBezTo>
                <a:cubicBezTo>
                  <a:pt x="5423777" y="1864843"/>
                  <a:pt x="5415049" y="1857951"/>
                  <a:pt x="5418297" y="1865215"/>
                </a:cubicBezTo>
                <a:cubicBezTo>
                  <a:pt x="5418466" y="1867701"/>
                  <a:pt x="5421204" y="1867515"/>
                  <a:pt x="5421372" y="1869998"/>
                </a:cubicBezTo>
                <a:cubicBezTo>
                  <a:pt x="5418634" y="1870184"/>
                  <a:pt x="5424452" y="1874779"/>
                  <a:pt x="5422047" y="1879933"/>
                </a:cubicBezTo>
                <a:cubicBezTo>
                  <a:pt x="5419309" y="1880119"/>
                  <a:pt x="5413657" y="1878010"/>
                  <a:pt x="5411425" y="1885648"/>
                </a:cubicBezTo>
                <a:cubicBezTo>
                  <a:pt x="5413488" y="1875524"/>
                  <a:pt x="5408346" y="1880864"/>
                  <a:pt x="5410581" y="1873227"/>
                </a:cubicBezTo>
                <a:cubicBezTo>
                  <a:pt x="5410750" y="1875710"/>
                  <a:pt x="5405439" y="1878567"/>
                  <a:pt x="5408515" y="1883349"/>
                </a:cubicBezTo>
                <a:cubicBezTo>
                  <a:pt x="5401579" y="1882571"/>
                  <a:pt x="5395414" y="1882991"/>
                  <a:pt x="5389591" y="1883386"/>
                </a:cubicBezTo>
                <a:lnTo>
                  <a:pt x="5375665" y="1883301"/>
                </a:lnTo>
                <a:lnTo>
                  <a:pt x="5379028" y="1885019"/>
                </a:lnTo>
                <a:cubicBezTo>
                  <a:pt x="5376799" y="1887867"/>
                  <a:pt x="5377164" y="1893235"/>
                  <a:pt x="5374753" y="1893398"/>
                </a:cubicBezTo>
                <a:cubicBezTo>
                  <a:pt x="5373365" y="1890796"/>
                  <a:pt x="5372114" y="1890207"/>
                  <a:pt x="5371142" y="1889262"/>
                </a:cubicBezTo>
                <a:lnTo>
                  <a:pt x="5370841" y="1888778"/>
                </a:lnTo>
                <a:lnTo>
                  <a:pt x="5370425" y="1889992"/>
                </a:lnTo>
                <a:cubicBezTo>
                  <a:pt x="5369202" y="1892259"/>
                  <a:pt x="5367999" y="1894835"/>
                  <a:pt x="5368252" y="1898562"/>
                </a:cubicBezTo>
                <a:cubicBezTo>
                  <a:pt x="5365851" y="1903716"/>
                  <a:pt x="5371162" y="1900858"/>
                  <a:pt x="5371331" y="1903344"/>
                </a:cubicBezTo>
                <a:cubicBezTo>
                  <a:pt x="5371331" y="1903344"/>
                  <a:pt x="5371499" y="1905826"/>
                  <a:pt x="5371668" y="1908311"/>
                </a:cubicBezTo>
                <a:cubicBezTo>
                  <a:pt x="5368927" y="1908498"/>
                  <a:pt x="5366526" y="1913651"/>
                  <a:pt x="5361383" y="1918992"/>
                </a:cubicBezTo>
                <a:cubicBezTo>
                  <a:pt x="5369264" y="1913465"/>
                  <a:pt x="5367369" y="1926072"/>
                  <a:pt x="5375591" y="1925513"/>
                </a:cubicBezTo>
                <a:cubicBezTo>
                  <a:pt x="5372343" y="1918247"/>
                  <a:pt x="5383303" y="1917503"/>
                  <a:pt x="5386383" y="1922284"/>
                </a:cubicBezTo>
                <a:cubicBezTo>
                  <a:pt x="5381240" y="1927625"/>
                  <a:pt x="5375423" y="1923029"/>
                  <a:pt x="5375929" y="1930481"/>
                </a:cubicBezTo>
                <a:cubicBezTo>
                  <a:pt x="5378667" y="1930295"/>
                  <a:pt x="5384147" y="1929923"/>
                  <a:pt x="5384653" y="1937375"/>
                </a:cubicBezTo>
                <a:cubicBezTo>
                  <a:pt x="5379173" y="1937747"/>
                  <a:pt x="5376772" y="1942902"/>
                  <a:pt x="5371626" y="1948242"/>
                </a:cubicBezTo>
                <a:cubicBezTo>
                  <a:pt x="5374368" y="1948056"/>
                  <a:pt x="5392876" y="1936817"/>
                  <a:pt x="5396123" y="1944083"/>
                </a:cubicBezTo>
                <a:cubicBezTo>
                  <a:pt x="5385328" y="1947311"/>
                  <a:pt x="5383096" y="1954949"/>
                  <a:pt x="5381198" y="1967556"/>
                </a:cubicBezTo>
                <a:cubicBezTo>
                  <a:pt x="5378460" y="1967742"/>
                  <a:pt x="5375211" y="1960476"/>
                  <a:pt x="5372807" y="1965630"/>
                </a:cubicBezTo>
                <a:cubicBezTo>
                  <a:pt x="5378291" y="1965258"/>
                  <a:pt x="5368003" y="1975939"/>
                  <a:pt x="5367665" y="1970970"/>
                </a:cubicBezTo>
                <a:cubicBezTo>
                  <a:pt x="5370406" y="1970784"/>
                  <a:pt x="5369731" y="1960848"/>
                  <a:pt x="5366990" y="1961034"/>
                </a:cubicBezTo>
                <a:cubicBezTo>
                  <a:pt x="5369900" y="1963332"/>
                  <a:pt x="5364757" y="1968672"/>
                  <a:pt x="5365095" y="1973640"/>
                </a:cubicBezTo>
                <a:cubicBezTo>
                  <a:pt x="5356874" y="1974199"/>
                  <a:pt x="5345745" y="1972459"/>
                  <a:pt x="5342665" y="1967677"/>
                </a:cubicBezTo>
                <a:cubicBezTo>
                  <a:pt x="5345407" y="1967491"/>
                  <a:pt x="5347808" y="1962337"/>
                  <a:pt x="5350887" y="1967119"/>
                </a:cubicBezTo>
                <a:cubicBezTo>
                  <a:pt x="5353119" y="1959481"/>
                  <a:pt x="5350043" y="1954699"/>
                  <a:pt x="5357928" y="1949172"/>
                </a:cubicBezTo>
                <a:cubicBezTo>
                  <a:pt x="5355102" y="1948117"/>
                  <a:pt x="5353731" y="1948210"/>
                  <a:pt x="5352339" y="1947992"/>
                </a:cubicBezTo>
                <a:lnTo>
                  <a:pt x="5349048" y="1946239"/>
                </a:lnTo>
                <a:lnTo>
                  <a:pt x="5348094" y="1946744"/>
                </a:lnTo>
                <a:lnTo>
                  <a:pt x="5348251" y="1945814"/>
                </a:lnTo>
                <a:lnTo>
                  <a:pt x="5346627" y="1944950"/>
                </a:lnTo>
                <a:cubicBezTo>
                  <a:pt x="5346964" y="1949917"/>
                  <a:pt x="5352613" y="1952029"/>
                  <a:pt x="5346964" y="1949917"/>
                </a:cubicBezTo>
                <a:cubicBezTo>
                  <a:pt x="5346154" y="1948101"/>
                  <a:pt x="5344870" y="1946940"/>
                  <a:pt x="5343367" y="1946340"/>
                </a:cubicBezTo>
                <a:lnTo>
                  <a:pt x="5339647" y="1946180"/>
                </a:lnTo>
                <a:lnTo>
                  <a:pt x="5338990" y="1946463"/>
                </a:lnTo>
                <a:lnTo>
                  <a:pt x="5338181" y="1946383"/>
                </a:lnTo>
                <a:lnTo>
                  <a:pt x="5330693" y="1953518"/>
                </a:lnTo>
                <a:cubicBezTo>
                  <a:pt x="5322134" y="1949108"/>
                  <a:pt x="5299197" y="1935693"/>
                  <a:pt x="5297471" y="1950784"/>
                </a:cubicBezTo>
                <a:cubicBezTo>
                  <a:pt x="5297471" y="1950784"/>
                  <a:pt x="5294730" y="1950970"/>
                  <a:pt x="5294730" y="1950970"/>
                </a:cubicBezTo>
                <a:cubicBezTo>
                  <a:pt x="5289081" y="1948858"/>
                  <a:pt x="5297302" y="1948300"/>
                  <a:pt x="5294224" y="1943517"/>
                </a:cubicBezTo>
                <a:cubicBezTo>
                  <a:pt x="5294224" y="1943517"/>
                  <a:pt x="5294224" y="1943517"/>
                  <a:pt x="5291485" y="1943703"/>
                </a:cubicBezTo>
                <a:cubicBezTo>
                  <a:pt x="5291653" y="1946188"/>
                  <a:pt x="5286677" y="1954012"/>
                  <a:pt x="5286339" y="1949044"/>
                </a:cubicBezTo>
                <a:cubicBezTo>
                  <a:pt x="5285528" y="1947227"/>
                  <a:pt x="5283550" y="1945958"/>
                  <a:pt x="5280899" y="1944929"/>
                </a:cubicBezTo>
                <a:lnTo>
                  <a:pt x="5275554" y="1943422"/>
                </a:lnTo>
                <a:lnTo>
                  <a:pt x="5275134" y="1944509"/>
                </a:lnTo>
                <a:lnTo>
                  <a:pt x="5270660" y="1942035"/>
                </a:lnTo>
                <a:lnTo>
                  <a:pt x="5269025" y="1941559"/>
                </a:lnTo>
                <a:lnTo>
                  <a:pt x="5263716" y="1941090"/>
                </a:lnTo>
                <a:cubicBezTo>
                  <a:pt x="5261627" y="1940932"/>
                  <a:pt x="5259608" y="1940620"/>
                  <a:pt x="5257902" y="1939612"/>
                </a:cubicBezTo>
                <a:lnTo>
                  <a:pt x="5255140" y="1935652"/>
                </a:lnTo>
                <a:lnTo>
                  <a:pt x="5252274" y="1933890"/>
                </a:lnTo>
                <a:cubicBezTo>
                  <a:pt x="5252611" y="1938857"/>
                  <a:pt x="5244562" y="1941900"/>
                  <a:pt x="5241652" y="1939602"/>
                </a:cubicBezTo>
                <a:cubicBezTo>
                  <a:pt x="5241652" y="1939602"/>
                  <a:pt x="5246794" y="1934262"/>
                  <a:pt x="5244056" y="1934447"/>
                </a:cubicBezTo>
                <a:cubicBezTo>
                  <a:pt x="5238407" y="1932335"/>
                  <a:pt x="5236171" y="1939974"/>
                  <a:pt x="5235834" y="1935006"/>
                </a:cubicBezTo>
                <a:cubicBezTo>
                  <a:pt x="5235834" y="1935006"/>
                  <a:pt x="5238407" y="1932335"/>
                  <a:pt x="5235665" y="1932522"/>
                </a:cubicBezTo>
                <a:cubicBezTo>
                  <a:pt x="5230185" y="1932894"/>
                  <a:pt x="5230860" y="1942830"/>
                  <a:pt x="5228455" y="1947984"/>
                </a:cubicBezTo>
                <a:cubicBezTo>
                  <a:pt x="5228793" y="1952953"/>
                  <a:pt x="5234442" y="1955065"/>
                  <a:pt x="5232041" y="1960218"/>
                </a:cubicBezTo>
                <a:cubicBezTo>
                  <a:pt x="5228793" y="1952953"/>
                  <a:pt x="5215934" y="1966303"/>
                  <a:pt x="5213534" y="1971458"/>
                </a:cubicBezTo>
                <a:cubicBezTo>
                  <a:pt x="5219183" y="1973569"/>
                  <a:pt x="5222595" y="1983319"/>
                  <a:pt x="5227742" y="1977979"/>
                </a:cubicBezTo>
                <a:cubicBezTo>
                  <a:pt x="5230986" y="1985245"/>
                  <a:pt x="5233897" y="1987543"/>
                  <a:pt x="5239377" y="1987170"/>
                </a:cubicBezTo>
                <a:cubicBezTo>
                  <a:pt x="5236467" y="1984873"/>
                  <a:pt x="5239039" y="1982202"/>
                  <a:pt x="5241613" y="1979532"/>
                </a:cubicBezTo>
                <a:cubicBezTo>
                  <a:pt x="5239546" y="1989654"/>
                  <a:pt x="5242456" y="1991953"/>
                  <a:pt x="5242119" y="1986984"/>
                </a:cubicBezTo>
                <a:cubicBezTo>
                  <a:pt x="5242625" y="1994437"/>
                  <a:pt x="5247599" y="1986612"/>
                  <a:pt x="5248105" y="1994064"/>
                </a:cubicBezTo>
                <a:cubicBezTo>
                  <a:pt x="5242794" y="1996920"/>
                  <a:pt x="5239377" y="1987170"/>
                  <a:pt x="5234234" y="1992511"/>
                </a:cubicBezTo>
                <a:cubicBezTo>
                  <a:pt x="5243131" y="2001889"/>
                  <a:pt x="5251011" y="1996362"/>
                  <a:pt x="5254766" y="2011080"/>
                </a:cubicBezTo>
                <a:cubicBezTo>
                  <a:pt x="5262988" y="2010522"/>
                  <a:pt x="5265557" y="2007852"/>
                  <a:pt x="5271037" y="2007479"/>
                </a:cubicBezTo>
                <a:cubicBezTo>
                  <a:pt x="5265895" y="2012820"/>
                  <a:pt x="5276690" y="2009591"/>
                  <a:pt x="5279597" y="2011889"/>
                </a:cubicBezTo>
                <a:cubicBezTo>
                  <a:pt x="5280103" y="2019341"/>
                  <a:pt x="5274454" y="2017230"/>
                  <a:pt x="5277702" y="2024495"/>
                </a:cubicBezTo>
                <a:cubicBezTo>
                  <a:pt x="5274960" y="2024681"/>
                  <a:pt x="5269143" y="2020086"/>
                  <a:pt x="5269649" y="2027538"/>
                </a:cubicBezTo>
                <a:cubicBezTo>
                  <a:pt x="5275298" y="2029649"/>
                  <a:pt x="5280441" y="2024309"/>
                  <a:pt x="5289000" y="2028719"/>
                </a:cubicBezTo>
                <a:cubicBezTo>
                  <a:pt x="5286427" y="2031389"/>
                  <a:pt x="5292244" y="2035985"/>
                  <a:pt x="5295155" y="2038283"/>
                </a:cubicBezTo>
                <a:cubicBezTo>
                  <a:pt x="5292413" y="2038469"/>
                  <a:pt x="5295324" y="2040767"/>
                  <a:pt x="5295324" y="2040767"/>
                </a:cubicBezTo>
                <a:cubicBezTo>
                  <a:pt x="5292751" y="2043436"/>
                  <a:pt x="5290181" y="2046107"/>
                  <a:pt x="5287439" y="2046294"/>
                </a:cubicBezTo>
                <a:cubicBezTo>
                  <a:pt x="5293257" y="2050889"/>
                  <a:pt x="5287776" y="2051262"/>
                  <a:pt x="5288114" y="2056230"/>
                </a:cubicBezTo>
                <a:cubicBezTo>
                  <a:pt x="5288283" y="2058714"/>
                  <a:pt x="5293594" y="2055857"/>
                  <a:pt x="5293932" y="2060825"/>
                </a:cubicBezTo>
                <a:cubicBezTo>
                  <a:pt x="5291362" y="2063495"/>
                  <a:pt x="5283478" y="2069022"/>
                  <a:pt x="5282972" y="2061570"/>
                </a:cubicBezTo>
                <a:cubicBezTo>
                  <a:pt x="5288451" y="2061198"/>
                  <a:pt x="5282128" y="2049150"/>
                  <a:pt x="5279052" y="2044367"/>
                </a:cubicBezTo>
                <a:cubicBezTo>
                  <a:pt x="5274243" y="2054676"/>
                  <a:pt x="5262608" y="2045485"/>
                  <a:pt x="5260879" y="2060575"/>
                </a:cubicBezTo>
                <a:cubicBezTo>
                  <a:pt x="5260710" y="2058091"/>
                  <a:pt x="5257634" y="2053308"/>
                  <a:pt x="5257634" y="2053308"/>
                </a:cubicBezTo>
                <a:cubicBezTo>
                  <a:pt x="5249581" y="2056351"/>
                  <a:pt x="5247011" y="2059021"/>
                  <a:pt x="5250256" y="2066287"/>
                </a:cubicBezTo>
                <a:cubicBezTo>
                  <a:pt x="5247518" y="2066473"/>
                  <a:pt x="5244945" y="2069143"/>
                  <a:pt x="5245113" y="2071627"/>
                </a:cubicBezTo>
                <a:cubicBezTo>
                  <a:pt x="5248024" y="2073925"/>
                  <a:pt x="5256242" y="2073368"/>
                  <a:pt x="5255904" y="2068399"/>
                </a:cubicBezTo>
                <a:cubicBezTo>
                  <a:pt x="5258646" y="2068213"/>
                  <a:pt x="5258984" y="2073181"/>
                  <a:pt x="5261385" y="2068027"/>
                </a:cubicBezTo>
                <a:cubicBezTo>
                  <a:pt x="5264464" y="2072809"/>
                  <a:pt x="5267374" y="2075106"/>
                  <a:pt x="5267712" y="2080074"/>
                </a:cubicBezTo>
                <a:cubicBezTo>
                  <a:pt x="5275762" y="2077032"/>
                  <a:pt x="5276099" y="2082000"/>
                  <a:pt x="5281414" y="2079144"/>
                </a:cubicBezTo>
                <a:cubicBezTo>
                  <a:pt x="5282427" y="2094048"/>
                  <a:pt x="5282427" y="2094048"/>
                  <a:pt x="5282427" y="2094048"/>
                </a:cubicBezTo>
                <a:cubicBezTo>
                  <a:pt x="5276943" y="2094420"/>
                  <a:pt x="5276437" y="2086969"/>
                  <a:pt x="5274036" y="2092123"/>
                </a:cubicBezTo>
                <a:cubicBezTo>
                  <a:pt x="5279684" y="2094234"/>
                  <a:pt x="5283102" y="2103984"/>
                  <a:pt x="5277786" y="2106841"/>
                </a:cubicBezTo>
                <a:cubicBezTo>
                  <a:pt x="5280697" y="2109139"/>
                  <a:pt x="5283439" y="2108952"/>
                  <a:pt x="5283439" y="2108952"/>
                </a:cubicBezTo>
                <a:cubicBezTo>
                  <a:pt x="5280865" y="2111622"/>
                  <a:pt x="5281372" y="2119074"/>
                  <a:pt x="5284451" y="2123857"/>
                </a:cubicBezTo>
                <a:cubicBezTo>
                  <a:pt x="5281540" y="2121558"/>
                  <a:pt x="5278967" y="2124229"/>
                  <a:pt x="5279305" y="2129197"/>
                </a:cubicBezTo>
                <a:cubicBezTo>
                  <a:pt x="5276567" y="2129383"/>
                  <a:pt x="5276398" y="2126899"/>
                  <a:pt x="5273656" y="2127085"/>
                </a:cubicBezTo>
                <a:cubicBezTo>
                  <a:pt x="5273824" y="2129569"/>
                  <a:pt x="5273993" y="2132053"/>
                  <a:pt x="5271424" y="2134724"/>
                </a:cubicBezTo>
                <a:cubicBezTo>
                  <a:pt x="5276904" y="2134351"/>
                  <a:pt x="5277410" y="2141803"/>
                  <a:pt x="5280655" y="2149069"/>
                </a:cubicBezTo>
                <a:cubicBezTo>
                  <a:pt x="5280823" y="2151553"/>
                  <a:pt x="5280823" y="2151553"/>
                  <a:pt x="5280992" y="2154037"/>
                </a:cubicBezTo>
                <a:cubicBezTo>
                  <a:pt x="5275174" y="2149441"/>
                  <a:pt x="5273111" y="2159564"/>
                  <a:pt x="5269863" y="2152298"/>
                </a:cubicBezTo>
                <a:cubicBezTo>
                  <a:pt x="5267627" y="2159936"/>
                  <a:pt x="5270538" y="2162234"/>
                  <a:pt x="5270875" y="2167202"/>
                </a:cubicBezTo>
                <a:cubicBezTo>
                  <a:pt x="5273448" y="2164532"/>
                  <a:pt x="5276186" y="2164346"/>
                  <a:pt x="5276524" y="2169314"/>
                </a:cubicBezTo>
                <a:cubicBezTo>
                  <a:pt x="5270875" y="2167202"/>
                  <a:pt x="5265395" y="2167574"/>
                  <a:pt x="5262147" y="2160308"/>
                </a:cubicBezTo>
                <a:lnTo>
                  <a:pt x="5259737" y="2165479"/>
                </a:lnTo>
                <a:lnTo>
                  <a:pt x="5254813" y="2173907"/>
                </a:lnTo>
                <a:cubicBezTo>
                  <a:pt x="5252800" y="2174668"/>
                  <a:pt x="5250660" y="2173566"/>
                  <a:pt x="5249121" y="2171175"/>
                </a:cubicBezTo>
                <a:cubicBezTo>
                  <a:pt x="5249627" y="2178627"/>
                  <a:pt x="5241239" y="2176701"/>
                  <a:pt x="5244315" y="2181484"/>
                </a:cubicBezTo>
                <a:cubicBezTo>
                  <a:pt x="5239003" y="2184339"/>
                  <a:pt x="5243809" y="2174031"/>
                  <a:pt x="5238329" y="2174403"/>
                </a:cubicBezTo>
                <a:cubicBezTo>
                  <a:pt x="5233524" y="2184711"/>
                  <a:pt x="5211263" y="2181233"/>
                  <a:pt x="5196885" y="2172227"/>
                </a:cubicBezTo>
                <a:cubicBezTo>
                  <a:pt x="5199627" y="2172041"/>
                  <a:pt x="5199627" y="2172041"/>
                  <a:pt x="5199459" y="2169557"/>
                </a:cubicBezTo>
                <a:cubicBezTo>
                  <a:pt x="5188499" y="2170302"/>
                  <a:pt x="5173067" y="2186323"/>
                  <a:pt x="5163664" y="2169493"/>
                </a:cubicBezTo>
                <a:cubicBezTo>
                  <a:pt x="5161095" y="2172163"/>
                  <a:pt x="5166912" y="2176759"/>
                  <a:pt x="5164170" y="2176945"/>
                </a:cubicBezTo>
                <a:cubicBezTo>
                  <a:pt x="5164002" y="2174461"/>
                  <a:pt x="5161263" y="2174647"/>
                  <a:pt x="5161432" y="2177131"/>
                </a:cubicBezTo>
                <a:cubicBezTo>
                  <a:pt x="5161432" y="2177131"/>
                  <a:pt x="5161601" y="2179615"/>
                  <a:pt x="5161770" y="2182099"/>
                </a:cubicBezTo>
                <a:cubicBezTo>
                  <a:pt x="5167081" y="2179243"/>
                  <a:pt x="5166912" y="2176759"/>
                  <a:pt x="5167418" y="2184211"/>
                </a:cubicBezTo>
                <a:cubicBezTo>
                  <a:pt x="5148406" y="2187997"/>
                  <a:pt x="5126312" y="2187003"/>
                  <a:pt x="5109873" y="2188119"/>
                </a:cubicBezTo>
                <a:lnTo>
                  <a:pt x="5108131" y="2187720"/>
                </a:lnTo>
                <a:lnTo>
                  <a:pt x="5108076" y="2188431"/>
                </a:lnTo>
                <a:cubicBezTo>
                  <a:pt x="5110489" y="2188267"/>
                  <a:pt x="5110489" y="2188267"/>
                  <a:pt x="5110651" y="2190653"/>
                </a:cubicBezTo>
                <a:cubicBezTo>
                  <a:pt x="5108076" y="2188431"/>
                  <a:pt x="5108400" y="2193203"/>
                  <a:pt x="5103416" y="2191144"/>
                </a:cubicBezTo>
                <a:lnTo>
                  <a:pt x="5103159" y="2187362"/>
                </a:lnTo>
                <a:lnTo>
                  <a:pt x="5102479" y="2187569"/>
                </a:lnTo>
                <a:cubicBezTo>
                  <a:pt x="5101962" y="2188188"/>
                  <a:pt x="5101693" y="2189298"/>
                  <a:pt x="5101819" y="2191162"/>
                </a:cubicBezTo>
                <a:cubicBezTo>
                  <a:pt x="5101651" y="2188678"/>
                  <a:pt x="5101566" y="2187435"/>
                  <a:pt x="5101867" y="2186791"/>
                </a:cubicBezTo>
                <a:lnTo>
                  <a:pt x="5103093" y="2186383"/>
                </a:lnTo>
                <a:lnTo>
                  <a:pt x="5103001" y="2185042"/>
                </a:lnTo>
                <a:lnTo>
                  <a:pt x="5095496" y="2179114"/>
                </a:lnTo>
                <a:cubicBezTo>
                  <a:pt x="5093260" y="2186752"/>
                  <a:pt x="5084700" y="2182343"/>
                  <a:pt x="5076313" y="2180417"/>
                </a:cubicBezTo>
                <a:cubicBezTo>
                  <a:pt x="5060208" y="2186502"/>
                  <a:pt x="5048235" y="2172342"/>
                  <a:pt x="5037950" y="2183023"/>
                </a:cubicBezTo>
                <a:cubicBezTo>
                  <a:pt x="5026480" y="2176315"/>
                  <a:pt x="5002661" y="2190411"/>
                  <a:pt x="4990689" y="2176251"/>
                </a:cubicBezTo>
                <a:cubicBezTo>
                  <a:pt x="4987948" y="2176437"/>
                  <a:pt x="4988116" y="2178921"/>
                  <a:pt x="4988285" y="2181405"/>
                </a:cubicBezTo>
                <a:cubicBezTo>
                  <a:pt x="4982805" y="2181777"/>
                  <a:pt x="4984872" y="2171655"/>
                  <a:pt x="4979557" y="2174511"/>
                </a:cubicBezTo>
                <a:cubicBezTo>
                  <a:pt x="4976650" y="2172213"/>
                  <a:pt x="4977156" y="2179665"/>
                  <a:pt x="4974414" y="2179852"/>
                </a:cubicBezTo>
                <a:cubicBezTo>
                  <a:pt x="4971338" y="2175069"/>
                  <a:pt x="4968596" y="2175255"/>
                  <a:pt x="4968428" y="2172772"/>
                </a:cubicBezTo>
                <a:cubicBezTo>
                  <a:pt x="4965686" y="2172958"/>
                  <a:pt x="4966023" y="2177926"/>
                  <a:pt x="4960712" y="2180782"/>
                </a:cubicBezTo>
                <a:cubicBezTo>
                  <a:pt x="4960037" y="2170846"/>
                  <a:pt x="4952494" y="2181341"/>
                  <a:pt x="4949752" y="2181527"/>
                </a:cubicBezTo>
                <a:cubicBezTo>
                  <a:pt x="4932805" y="2175192"/>
                  <a:pt x="4908309" y="2179350"/>
                  <a:pt x="4885545" y="2168420"/>
                </a:cubicBezTo>
                <a:cubicBezTo>
                  <a:pt x="4890856" y="2165563"/>
                  <a:pt x="4899247" y="2167489"/>
                  <a:pt x="4893257" y="2160410"/>
                </a:cubicBezTo>
                <a:cubicBezTo>
                  <a:pt x="4899415" y="2169973"/>
                  <a:pt x="4904558" y="2164632"/>
                  <a:pt x="4910713" y="2174197"/>
                </a:cubicBezTo>
                <a:cubicBezTo>
                  <a:pt x="4915686" y="2166372"/>
                  <a:pt x="4924246" y="2170782"/>
                  <a:pt x="4927321" y="2175564"/>
                </a:cubicBezTo>
                <a:cubicBezTo>
                  <a:pt x="4932637" y="2172708"/>
                  <a:pt x="4932637" y="2172708"/>
                  <a:pt x="4938286" y="2174819"/>
                </a:cubicBezTo>
                <a:cubicBezTo>
                  <a:pt x="4937948" y="2169851"/>
                  <a:pt x="4940686" y="2169665"/>
                  <a:pt x="4940686" y="2169665"/>
                </a:cubicBezTo>
                <a:cubicBezTo>
                  <a:pt x="4931624" y="2157803"/>
                  <a:pt x="4921167" y="2166000"/>
                  <a:pt x="4909870" y="2161776"/>
                </a:cubicBezTo>
                <a:cubicBezTo>
                  <a:pt x="4923065" y="2153393"/>
                  <a:pt x="4931624" y="2157803"/>
                  <a:pt x="4948234" y="2159170"/>
                </a:cubicBezTo>
                <a:cubicBezTo>
                  <a:pt x="4947896" y="2154202"/>
                  <a:pt x="4947727" y="2151718"/>
                  <a:pt x="4950469" y="2151532"/>
                </a:cubicBezTo>
                <a:cubicBezTo>
                  <a:pt x="4956793" y="2163580"/>
                  <a:pt x="4981117" y="2156937"/>
                  <a:pt x="4986092" y="2149112"/>
                </a:cubicBezTo>
                <a:cubicBezTo>
                  <a:pt x="4997388" y="2153337"/>
                  <a:pt x="5006285" y="2162714"/>
                  <a:pt x="5013832" y="2152220"/>
                </a:cubicBezTo>
                <a:cubicBezTo>
                  <a:pt x="5011428" y="2157373"/>
                  <a:pt x="5031117" y="2163523"/>
                  <a:pt x="5030442" y="2153587"/>
                </a:cubicBezTo>
                <a:cubicBezTo>
                  <a:pt x="5030273" y="2151103"/>
                  <a:pt x="5027703" y="2153773"/>
                  <a:pt x="5027534" y="2151289"/>
                </a:cubicBezTo>
                <a:cubicBezTo>
                  <a:pt x="5030104" y="2148619"/>
                  <a:pt x="5039001" y="2157997"/>
                  <a:pt x="5041067" y="2147874"/>
                </a:cubicBezTo>
                <a:cubicBezTo>
                  <a:pt x="5044818" y="2162592"/>
                  <a:pt x="5062819" y="2143901"/>
                  <a:pt x="5072053" y="2158247"/>
                </a:cubicBezTo>
                <a:cubicBezTo>
                  <a:pt x="5074626" y="2155577"/>
                  <a:pt x="5077195" y="2152906"/>
                  <a:pt x="5074120" y="2148125"/>
                </a:cubicBezTo>
                <a:cubicBezTo>
                  <a:pt x="5079938" y="2152720"/>
                  <a:pt x="5082507" y="2150050"/>
                  <a:pt x="5091067" y="2154460"/>
                </a:cubicBezTo>
                <a:cubicBezTo>
                  <a:pt x="5098108" y="2136513"/>
                  <a:pt x="5124288" y="2157194"/>
                  <a:pt x="5131497" y="2141732"/>
                </a:cubicBezTo>
                <a:cubicBezTo>
                  <a:pt x="5114716" y="2137881"/>
                  <a:pt x="5084574" y="2139928"/>
                  <a:pt x="5061638" y="2126512"/>
                </a:cubicBezTo>
                <a:cubicBezTo>
                  <a:pt x="5070197" y="2130923"/>
                  <a:pt x="5077744" y="2120428"/>
                  <a:pt x="5084068" y="2132476"/>
                </a:cubicBezTo>
                <a:lnTo>
                  <a:pt x="5086964" y="2127518"/>
                </a:lnTo>
                <a:lnTo>
                  <a:pt x="5098497" y="2132120"/>
                </a:lnTo>
                <a:cubicBezTo>
                  <a:pt x="5103292" y="2131794"/>
                  <a:pt x="5108730" y="2130801"/>
                  <a:pt x="5114378" y="2132912"/>
                </a:cubicBezTo>
                <a:cubicBezTo>
                  <a:pt x="5112672" y="2128037"/>
                  <a:pt x="5107708" y="2125879"/>
                  <a:pt x="5102164" y="2125320"/>
                </a:cubicBezTo>
                <a:lnTo>
                  <a:pt x="5087127" y="2127238"/>
                </a:lnTo>
                <a:lnTo>
                  <a:pt x="5089000" y="2124031"/>
                </a:lnTo>
                <a:cubicBezTo>
                  <a:pt x="5091698" y="2123224"/>
                  <a:pt x="5094438" y="2123038"/>
                  <a:pt x="5094185" y="2119311"/>
                </a:cubicBezTo>
                <a:cubicBezTo>
                  <a:pt x="5086091" y="2121733"/>
                  <a:pt x="5072803" y="2116085"/>
                  <a:pt x="5064781" y="2119554"/>
                </a:cubicBezTo>
                <a:lnTo>
                  <a:pt x="5064634" y="2119732"/>
                </a:lnTo>
                <a:lnTo>
                  <a:pt x="5065741" y="2121178"/>
                </a:lnTo>
                <a:cubicBezTo>
                  <a:pt x="5065178" y="2122534"/>
                  <a:pt x="5063916" y="2123279"/>
                  <a:pt x="5062414" y="2123505"/>
                </a:cubicBezTo>
                <a:lnTo>
                  <a:pt x="5061634" y="2123376"/>
                </a:lnTo>
                <a:lnTo>
                  <a:pt x="5058900" y="2126698"/>
                </a:lnTo>
                <a:lnTo>
                  <a:pt x="5060006" y="2123107"/>
                </a:lnTo>
                <a:lnTo>
                  <a:pt x="5057643" y="2122716"/>
                </a:lnTo>
                <a:lnTo>
                  <a:pt x="5055412" y="2115986"/>
                </a:lnTo>
                <a:lnTo>
                  <a:pt x="5051094" y="2118183"/>
                </a:lnTo>
                <a:cubicBezTo>
                  <a:pt x="5046747" y="2120037"/>
                  <a:pt x="5041951" y="2120363"/>
                  <a:pt x="5035964" y="2113284"/>
                </a:cubicBezTo>
                <a:cubicBezTo>
                  <a:pt x="5039211" y="2120549"/>
                  <a:pt x="5039043" y="2118066"/>
                  <a:pt x="5036639" y="2123220"/>
                </a:cubicBezTo>
                <a:cubicBezTo>
                  <a:pt x="5025341" y="2118997"/>
                  <a:pt x="5011808" y="2122411"/>
                  <a:pt x="5003754" y="2125454"/>
                </a:cubicBezTo>
                <a:cubicBezTo>
                  <a:pt x="5001016" y="2125640"/>
                  <a:pt x="4995870" y="2130980"/>
                  <a:pt x="4990390" y="2131352"/>
                </a:cubicBezTo>
                <a:cubicBezTo>
                  <a:pt x="4987652" y="2131538"/>
                  <a:pt x="4984573" y="2126756"/>
                  <a:pt x="4979093" y="2127129"/>
                </a:cubicBezTo>
                <a:cubicBezTo>
                  <a:pt x="4976351" y="2127315"/>
                  <a:pt x="4965728" y="2133027"/>
                  <a:pt x="4971208" y="2132655"/>
                </a:cubicBezTo>
                <a:cubicBezTo>
                  <a:pt x="4962986" y="2133213"/>
                  <a:pt x="4954937" y="2136256"/>
                  <a:pt x="4951857" y="2131474"/>
                </a:cubicBezTo>
                <a:cubicBezTo>
                  <a:pt x="4952363" y="2138926"/>
                  <a:pt x="4937987" y="2129921"/>
                  <a:pt x="4941235" y="2137186"/>
                </a:cubicBezTo>
                <a:cubicBezTo>
                  <a:pt x="4935755" y="2137558"/>
                  <a:pt x="4935249" y="2130107"/>
                  <a:pt x="4927195" y="2133149"/>
                </a:cubicBezTo>
                <a:cubicBezTo>
                  <a:pt x="4927364" y="2135633"/>
                  <a:pt x="4924959" y="2140788"/>
                  <a:pt x="4919479" y="2141159"/>
                </a:cubicBezTo>
                <a:cubicBezTo>
                  <a:pt x="4908182" y="2136936"/>
                  <a:pt x="4896716" y="2130228"/>
                  <a:pt x="4883351" y="2136127"/>
                </a:cubicBezTo>
                <a:cubicBezTo>
                  <a:pt x="4883183" y="2133643"/>
                  <a:pt x="4883014" y="2131159"/>
                  <a:pt x="4880272" y="2131345"/>
                </a:cubicBezTo>
                <a:cubicBezTo>
                  <a:pt x="4869143" y="2129606"/>
                  <a:pt x="4860247" y="2120228"/>
                  <a:pt x="4852868" y="2133207"/>
                </a:cubicBezTo>
                <a:cubicBezTo>
                  <a:pt x="4849286" y="2120972"/>
                  <a:pt x="4841739" y="2131467"/>
                  <a:pt x="4836259" y="2131839"/>
                </a:cubicBezTo>
                <a:cubicBezTo>
                  <a:pt x="4834889" y="2131932"/>
                  <a:pt x="4832781" y="2131295"/>
                  <a:pt x="4830403" y="2130482"/>
                </a:cubicBezTo>
                <a:lnTo>
                  <a:pt x="4826781" y="2129312"/>
                </a:lnTo>
                <a:lnTo>
                  <a:pt x="4825622" y="2132977"/>
                </a:lnTo>
                <a:cubicBezTo>
                  <a:pt x="4825791" y="2135461"/>
                  <a:pt x="4830822" y="2132623"/>
                  <a:pt x="4831160" y="2137592"/>
                </a:cubicBezTo>
                <a:cubicBezTo>
                  <a:pt x="4828730" y="2140252"/>
                  <a:pt x="4821266" y="2145750"/>
                  <a:pt x="4820760" y="2138298"/>
                </a:cubicBezTo>
                <a:cubicBezTo>
                  <a:pt x="4823360" y="2138122"/>
                  <a:pt x="4823149" y="2135017"/>
                  <a:pt x="4821921" y="2131357"/>
                </a:cubicBezTo>
                <a:lnTo>
                  <a:pt x="4820499" y="2128005"/>
                </a:lnTo>
                <a:lnTo>
                  <a:pt x="4816635" y="2127908"/>
                </a:lnTo>
                <a:cubicBezTo>
                  <a:pt x="4815047" y="2128601"/>
                  <a:pt x="4814125" y="2130223"/>
                  <a:pt x="4814336" y="2133328"/>
                </a:cubicBezTo>
                <a:cubicBezTo>
                  <a:pt x="4812882" y="2132179"/>
                  <a:pt x="4812755" y="2130316"/>
                  <a:pt x="4812307" y="2128787"/>
                </a:cubicBezTo>
                <a:lnTo>
                  <a:pt x="4809215" y="2126804"/>
                </a:lnTo>
                <a:lnTo>
                  <a:pt x="4808092" y="2127127"/>
                </a:lnTo>
                <a:lnTo>
                  <a:pt x="4806952" y="2131022"/>
                </a:lnTo>
                <a:cubicBezTo>
                  <a:pt x="4805988" y="2132024"/>
                  <a:pt x="4804660" y="2132738"/>
                  <a:pt x="4803375" y="2134073"/>
                </a:cubicBezTo>
                <a:lnTo>
                  <a:pt x="4801960" y="2130700"/>
                </a:lnTo>
                <a:lnTo>
                  <a:pt x="4800798" y="2132626"/>
                </a:lnTo>
                <a:cubicBezTo>
                  <a:pt x="4800334" y="2133837"/>
                  <a:pt x="4799987" y="2135342"/>
                  <a:pt x="4799788" y="2137227"/>
                </a:cubicBezTo>
                <a:cubicBezTo>
                  <a:pt x="4799620" y="2134743"/>
                  <a:pt x="4796684" y="2129951"/>
                  <a:pt x="4796684" y="2129951"/>
                </a:cubicBezTo>
                <a:cubicBezTo>
                  <a:pt x="4789052" y="2132965"/>
                  <a:pt x="4786623" y="2135626"/>
                  <a:pt x="4789727" y="2142901"/>
                </a:cubicBezTo>
                <a:cubicBezTo>
                  <a:pt x="4787129" y="2143078"/>
                  <a:pt x="4784696" y="2145738"/>
                  <a:pt x="4784864" y="2148222"/>
                </a:cubicBezTo>
                <a:cubicBezTo>
                  <a:pt x="4787635" y="2150530"/>
                  <a:pt x="4795432" y="2150000"/>
                  <a:pt x="4795095" y="2145032"/>
                </a:cubicBezTo>
                <a:cubicBezTo>
                  <a:pt x="4797697" y="2144855"/>
                  <a:pt x="4798034" y="2149823"/>
                  <a:pt x="4800295" y="2144679"/>
                </a:cubicBezTo>
                <a:cubicBezTo>
                  <a:pt x="4803234" y="2149470"/>
                  <a:pt x="4806004" y="2151778"/>
                  <a:pt x="4806342" y="2156746"/>
                </a:cubicBezTo>
                <a:cubicBezTo>
                  <a:pt x="4813971" y="2153732"/>
                  <a:pt x="4814308" y="2158700"/>
                  <a:pt x="4819343" y="2155862"/>
                </a:cubicBezTo>
                <a:cubicBezTo>
                  <a:pt x="4820355" y="2170767"/>
                  <a:pt x="4820355" y="2170767"/>
                  <a:pt x="4820355" y="2170767"/>
                </a:cubicBezTo>
                <a:cubicBezTo>
                  <a:pt x="4815152" y="2171120"/>
                  <a:pt x="4814646" y="2163668"/>
                  <a:pt x="4812385" y="2168813"/>
                </a:cubicBezTo>
                <a:cubicBezTo>
                  <a:pt x="4817753" y="2170943"/>
                  <a:pt x="4821030" y="2180703"/>
                  <a:pt x="4815996" y="2183540"/>
                </a:cubicBezTo>
                <a:cubicBezTo>
                  <a:pt x="4818766" y="2185848"/>
                  <a:pt x="4821367" y="2185671"/>
                  <a:pt x="4821367" y="2185671"/>
                </a:cubicBezTo>
                <a:cubicBezTo>
                  <a:pt x="4818935" y="2188331"/>
                  <a:pt x="4819441" y="2195784"/>
                  <a:pt x="4822380" y="2200575"/>
                </a:cubicBezTo>
                <a:cubicBezTo>
                  <a:pt x="4819609" y="2198268"/>
                  <a:pt x="4817177" y="2200928"/>
                  <a:pt x="4817514" y="2205897"/>
                </a:cubicBezTo>
                <a:cubicBezTo>
                  <a:pt x="4814916" y="2206073"/>
                  <a:pt x="4814747" y="2203589"/>
                  <a:pt x="4812145" y="2203766"/>
                </a:cubicBezTo>
                <a:cubicBezTo>
                  <a:pt x="4812314" y="2206250"/>
                  <a:pt x="4812483" y="2208734"/>
                  <a:pt x="4810054" y="2211394"/>
                </a:cubicBezTo>
                <a:cubicBezTo>
                  <a:pt x="4815253" y="2211041"/>
                  <a:pt x="4815759" y="2218493"/>
                  <a:pt x="4818864" y="2225769"/>
                </a:cubicBezTo>
                <a:cubicBezTo>
                  <a:pt x="4819033" y="2228254"/>
                  <a:pt x="4819033" y="2228254"/>
                  <a:pt x="4819201" y="2230737"/>
                </a:cubicBezTo>
                <a:cubicBezTo>
                  <a:pt x="4813664" y="2226122"/>
                  <a:pt x="4811741" y="2236235"/>
                  <a:pt x="4808633" y="2228959"/>
                </a:cubicBezTo>
                <a:cubicBezTo>
                  <a:pt x="4806537" y="2236588"/>
                  <a:pt x="4809308" y="2238895"/>
                  <a:pt x="4809645" y="2243863"/>
                </a:cubicBezTo>
                <a:cubicBezTo>
                  <a:pt x="4812078" y="2241203"/>
                  <a:pt x="4814676" y="2241027"/>
                  <a:pt x="4815014" y="2245994"/>
                </a:cubicBezTo>
                <a:cubicBezTo>
                  <a:pt x="4809645" y="2243863"/>
                  <a:pt x="4804445" y="2244216"/>
                  <a:pt x="4801338" y="2236941"/>
                </a:cubicBezTo>
                <a:lnTo>
                  <a:pt x="4799069" y="2242101"/>
                </a:lnTo>
                <a:lnTo>
                  <a:pt x="4794424" y="2250512"/>
                </a:lnTo>
                <a:cubicBezTo>
                  <a:pt x="4792516" y="2251266"/>
                  <a:pt x="4790481" y="2250156"/>
                  <a:pt x="4789012" y="2247761"/>
                </a:cubicBezTo>
                <a:cubicBezTo>
                  <a:pt x="4789518" y="2255212"/>
                  <a:pt x="4781551" y="2253258"/>
                  <a:pt x="4784487" y="2258050"/>
                </a:cubicBezTo>
                <a:cubicBezTo>
                  <a:pt x="4779456" y="2260887"/>
                  <a:pt x="4783980" y="2250597"/>
                  <a:pt x="4778781" y="2250951"/>
                </a:cubicBezTo>
                <a:cubicBezTo>
                  <a:pt x="4774256" y="2261240"/>
                  <a:pt x="4753116" y="2257685"/>
                  <a:pt x="4739440" y="2248632"/>
                </a:cubicBezTo>
                <a:cubicBezTo>
                  <a:pt x="4742041" y="2248455"/>
                  <a:pt x="4742041" y="2248455"/>
                  <a:pt x="4741873" y="2245971"/>
                </a:cubicBezTo>
                <a:cubicBezTo>
                  <a:pt x="4731473" y="2246677"/>
                  <a:pt x="4716883" y="2262642"/>
                  <a:pt x="4707901" y="2245783"/>
                </a:cubicBezTo>
                <a:cubicBezTo>
                  <a:pt x="4705471" y="2248444"/>
                  <a:pt x="4711008" y="2253058"/>
                  <a:pt x="4708407" y="2253235"/>
                </a:cubicBezTo>
                <a:cubicBezTo>
                  <a:pt x="4708238" y="2250751"/>
                  <a:pt x="4705640" y="2250928"/>
                  <a:pt x="4705809" y="2253412"/>
                </a:cubicBezTo>
                <a:cubicBezTo>
                  <a:pt x="4705809" y="2253412"/>
                  <a:pt x="4705977" y="2255896"/>
                  <a:pt x="4706146" y="2258380"/>
                </a:cubicBezTo>
                <a:cubicBezTo>
                  <a:pt x="4711177" y="2255542"/>
                  <a:pt x="4711008" y="2253058"/>
                  <a:pt x="4711515" y="2260510"/>
                </a:cubicBezTo>
                <a:cubicBezTo>
                  <a:pt x="4693483" y="2264231"/>
                  <a:pt x="4672511" y="2263160"/>
                  <a:pt x="4656912" y="2264219"/>
                </a:cubicBezTo>
                <a:lnTo>
                  <a:pt x="4655257" y="2263814"/>
                </a:lnTo>
                <a:lnTo>
                  <a:pt x="4655209" y="2264525"/>
                </a:lnTo>
                <a:cubicBezTo>
                  <a:pt x="4657497" y="2264370"/>
                  <a:pt x="4657497" y="2264370"/>
                  <a:pt x="4657659" y="2266755"/>
                </a:cubicBezTo>
                <a:cubicBezTo>
                  <a:pt x="4655209" y="2264525"/>
                  <a:pt x="4655533" y="2269297"/>
                  <a:pt x="4650795" y="2267221"/>
                </a:cubicBezTo>
                <a:lnTo>
                  <a:pt x="4650538" y="2263439"/>
                </a:lnTo>
                <a:lnTo>
                  <a:pt x="4649893" y="2263644"/>
                </a:lnTo>
                <a:cubicBezTo>
                  <a:pt x="4649404" y="2264261"/>
                  <a:pt x="4649153" y="2265370"/>
                  <a:pt x="4649279" y="2267233"/>
                </a:cubicBezTo>
                <a:cubicBezTo>
                  <a:pt x="4649111" y="2264749"/>
                  <a:pt x="4649026" y="2263507"/>
                  <a:pt x="4649310" y="2262864"/>
                </a:cubicBezTo>
                <a:lnTo>
                  <a:pt x="4650472" y="2262460"/>
                </a:lnTo>
                <a:lnTo>
                  <a:pt x="4650381" y="2261119"/>
                </a:lnTo>
                <a:lnTo>
                  <a:pt x="4643236" y="2255166"/>
                </a:lnTo>
                <a:cubicBezTo>
                  <a:pt x="4641141" y="2262795"/>
                  <a:pt x="4633002" y="2258357"/>
                  <a:pt x="4625035" y="2256403"/>
                </a:cubicBezTo>
                <a:cubicBezTo>
                  <a:pt x="4609770" y="2262430"/>
                  <a:pt x="4598358" y="2248233"/>
                  <a:pt x="4588634" y="2258875"/>
                </a:cubicBezTo>
                <a:cubicBezTo>
                  <a:pt x="4577725" y="2252129"/>
                  <a:pt x="4555167" y="2266140"/>
                  <a:pt x="4543756" y="2251941"/>
                </a:cubicBezTo>
                <a:cubicBezTo>
                  <a:pt x="4541154" y="2252118"/>
                  <a:pt x="4541323" y="2254602"/>
                  <a:pt x="4541492" y="2257086"/>
                </a:cubicBezTo>
                <a:cubicBezTo>
                  <a:pt x="4536292" y="2257439"/>
                  <a:pt x="4538219" y="2247326"/>
                  <a:pt x="4533184" y="2250163"/>
                </a:cubicBezTo>
                <a:cubicBezTo>
                  <a:pt x="4530417" y="2247856"/>
                  <a:pt x="4530923" y="2255308"/>
                  <a:pt x="4528322" y="2255485"/>
                </a:cubicBezTo>
                <a:cubicBezTo>
                  <a:pt x="4525386" y="2250693"/>
                  <a:pt x="4522785" y="2250870"/>
                  <a:pt x="4522616" y="2248386"/>
                </a:cubicBezTo>
                <a:cubicBezTo>
                  <a:pt x="4520014" y="2248563"/>
                  <a:pt x="4520351" y="2253531"/>
                  <a:pt x="4515320" y="2256368"/>
                </a:cubicBezTo>
                <a:cubicBezTo>
                  <a:pt x="4514646" y="2246432"/>
                  <a:pt x="4507523" y="2256898"/>
                  <a:pt x="4504921" y="2257075"/>
                </a:cubicBezTo>
                <a:cubicBezTo>
                  <a:pt x="4488816" y="2250683"/>
                  <a:pt x="4465581" y="2254755"/>
                  <a:pt x="4443938" y="2243749"/>
                </a:cubicBezTo>
                <a:cubicBezTo>
                  <a:pt x="4448969" y="2240911"/>
                  <a:pt x="4456939" y="2242865"/>
                  <a:pt x="4451230" y="2235767"/>
                </a:cubicBezTo>
                <a:cubicBezTo>
                  <a:pt x="4457108" y="2245349"/>
                  <a:pt x="4461970" y="2240028"/>
                  <a:pt x="4467845" y="2249611"/>
                </a:cubicBezTo>
                <a:cubicBezTo>
                  <a:pt x="4472538" y="2241806"/>
                  <a:pt x="4480677" y="2246243"/>
                  <a:pt x="4483613" y="2251035"/>
                </a:cubicBezTo>
                <a:cubicBezTo>
                  <a:pt x="4488647" y="2248199"/>
                  <a:pt x="4488647" y="2248199"/>
                  <a:pt x="4494016" y="2250329"/>
                </a:cubicBezTo>
                <a:cubicBezTo>
                  <a:pt x="4493678" y="2245360"/>
                  <a:pt x="4496276" y="2245184"/>
                  <a:pt x="4496276" y="2245184"/>
                </a:cubicBezTo>
                <a:cubicBezTo>
                  <a:pt x="4487635" y="2233294"/>
                  <a:pt x="4477738" y="2241453"/>
                  <a:pt x="4467001" y="2237191"/>
                </a:cubicBezTo>
                <a:cubicBezTo>
                  <a:pt x="4479496" y="2228855"/>
                  <a:pt x="4487635" y="2233294"/>
                  <a:pt x="4503403" y="2234718"/>
                </a:cubicBezTo>
                <a:cubicBezTo>
                  <a:pt x="4503065" y="2229750"/>
                  <a:pt x="4502897" y="2227266"/>
                  <a:pt x="4505498" y="2227089"/>
                </a:cubicBezTo>
                <a:cubicBezTo>
                  <a:pt x="4511542" y="2239156"/>
                  <a:pt x="4534605" y="2232599"/>
                  <a:pt x="4539298" y="2224794"/>
                </a:cubicBezTo>
                <a:cubicBezTo>
                  <a:pt x="4550035" y="2229055"/>
                  <a:pt x="4558511" y="2238461"/>
                  <a:pt x="4565638" y="2227996"/>
                </a:cubicBezTo>
                <a:cubicBezTo>
                  <a:pt x="4563374" y="2233140"/>
                  <a:pt x="4582081" y="2239356"/>
                  <a:pt x="4581406" y="2229420"/>
                </a:cubicBezTo>
                <a:cubicBezTo>
                  <a:pt x="4581237" y="2226936"/>
                  <a:pt x="4578808" y="2229596"/>
                  <a:pt x="4578639" y="2227113"/>
                </a:cubicBezTo>
                <a:cubicBezTo>
                  <a:pt x="4581069" y="2224452"/>
                  <a:pt x="4589545" y="2233859"/>
                  <a:pt x="4591471" y="2223745"/>
                </a:cubicBezTo>
                <a:cubicBezTo>
                  <a:pt x="4595082" y="2238473"/>
                  <a:pt x="4612102" y="2219849"/>
                  <a:pt x="4620915" y="2234223"/>
                </a:cubicBezTo>
                <a:cubicBezTo>
                  <a:pt x="4623348" y="2231562"/>
                  <a:pt x="4625778" y="2228902"/>
                  <a:pt x="4622842" y="2224110"/>
                </a:cubicBezTo>
                <a:cubicBezTo>
                  <a:pt x="4628379" y="2228725"/>
                  <a:pt x="4630809" y="2226064"/>
                  <a:pt x="4638947" y="2230503"/>
                </a:cubicBezTo>
                <a:cubicBezTo>
                  <a:pt x="4645568" y="2212585"/>
                  <a:pt x="4670487" y="2233351"/>
                  <a:pt x="4677276" y="2217917"/>
                </a:cubicBezTo>
                <a:cubicBezTo>
                  <a:pt x="4661336" y="2214009"/>
                  <a:pt x="4632735" y="2215952"/>
                  <a:pt x="4610921" y="2202460"/>
                </a:cubicBezTo>
                <a:cubicBezTo>
                  <a:pt x="4619059" y="2206899"/>
                  <a:pt x="4626186" y="2196433"/>
                  <a:pt x="4632229" y="2208500"/>
                </a:cubicBezTo>
                <a:lnTo>
                  <a:pt x="4634960" y="2203552"/>
                </a:lnTo>
                <a:lnTo>
                  <a:pt x="4645922" y="2208193"/>
                </a:lnTo>
                <a:cubicBezTo>
                  <a:pt x="4650472" y="2207884"/>
                  <a:pt x="4655630" y="2206910"/>
                  <a:pt x="4660998" y="2209041"/>
                </a:cubicBezTo>
                <a:cubicBezTo>
                  <a:pt x="4659362" y="2204161"/>
                  <a:pt x="4654643" y="2201986"/>
                  <a:pt x="4649379" y="2201408"/>
                </a:cubicBezTo>
                <a:lnTo>
                  <a:pt x="4635114" y="2203274"/>
                </a:lnTo>
                <a:lnTo>
                  <a:pt x="4636880" y="2200074"/>
                </a:lnTo>
                <a:cubicBezTo>
                  <a:pt x="4639438" y="2199276"/>
                  <a:pt x="4642038" y="2199100"/>
                  <a:pt x="4641785" y="2195373"/>
                </a:cubicBezTo>
                <a:cubicBezTo>
                  <a:pt x="4634112" y="2197766"/>
                  <a:pt x="4621481" y="2192073"/>
                  <a:pt x="4613879" y="2195514"/>
                </a:cubicBezTo>
                <a:lnTo>
                  <a:pt x="4613741" y="2195692"/>
                </a:lnTo>
                <a:lnTo>
                  <a:pt x="4614797" y="2197141"/>
                </a:lnTo>
                <a:cubicBezTo>
                  <a:pt x="4614266" y="2198496"/>
                  <a:pt x="4613072" y="2199236"/>
                  <a:pt x="4611647" y="2199456"/>
                </a:cubicBezTo>
                <a:lnTo>
                  <a:pt x="4610906" y="2199324"/>
                </a:lnTo>
                <a:lnTo>
                  <a:pt x="4608323" y="2202637"/>
                </a:lnTo>
                <a:lnTo>
                  <a:pt x="4609359" y="2199050"/>
                </a:lnTo>
                <a:lnTo>
                  <a:pt x="4607116" y="2198651"/>
                </a:lnTo>
                <a:lnTo>
                  <a:pt x="4604975" y="2191914"/>
                </a:lnTo>
                <a:lnTo>
                  <a:pt x="4600885" y="2194096"/>
                </a:lnTo>
                <a:cubicBezTo>
                  <a:pt x="4596766" y="2195935"/>
                  <a:pt x="4592215" y="2196244"/>
                  <a:pt x="4586508" y="2189145"/>
                </a:cubicBezTo>
                <a:cubicBezTo>
                  <a:pt x="4589615" y="2196421"/>
                  <a:pt x="4589447" y="2193937"/>
                  <a:pt x="4587183" y="2199082"/>
                </a:cubicBezTo>
                <a:cubicBezTo>
                  <a:pt x="4576446" y="2194821"/>
                  <a:pt x="4563613" y="2198187"/>
                  <a:pt x="4555980" y="2201201"/>
                </a:cubicBezTo>
                <a:cubicBezTo>
                  <a:pt x="4553382" y="2201378"/>
                  <a:pt x="4548517" y="2206699"/>
                  <a:pt x="4543317" y="2207052"/>
                </a:cubicBezTo>
                <a:cubicBezTo>
                  <a:pt x="4540719" y="2207228"/>
                  <a:pt x="4537780" y="2202437"/>
                  <a:pt x="4532580" y="2202791"/>
                </a:cubicBezTo>
                <a:cubicBezTo>
                  <a:pt x="4529978" y="2202968"/>
                  <a:pt x="4519916" y="2208641"/>
                  <a:pt x="4525116" y="2208288"/>
                </a:cubicBezTo>
                <a:cubicBezTo>
                  <a:pt x="4517314" y="2208818"/>
                  <a:pt x="4509686" y="2211832"/>
                  <a:pt x="4506746" y="2207041"/>
                </a:cubicBezTo>
                <a:cubicBezTo>
                  <a:pt x="4507252" y="2214493"/>
                  <a:pt x="4493577" y="2205440"/>
                  <a:pt x="4496685" y="2212715"/>
                </a:cubicBezTo>
                <a:cubicBezTo>
                  <a:pt x="4491485" y="2213068"/>
                  <a:pt x="4490979" y="2205616"/>
                  <a:pt x="4483346" y="2208630"/>
                </a:cubicBezTo>
                <a:cubicBezTo>
                  <a:pt x="4483515" y="2211114"/>
                  <a:pt x="4481251" y="2216259"/>
                  <a:pt x="4476051" y="2216612"/>
                </a:cubicBezTo>
                <a:cubicBezTo>
                  <a:pt x="4465314" y="2212350"/>
                  <a:pt x="4454408" y="2205605"/>
                  <a:pt x="4441744" y="2211456"/>
                </a:cubicBezTo>
                <a:cubicBezTo>
                  <a:pt x="4441576" y="2208972"/>
                  <a:pt x="4441407" y="2206487"/>
                  <a:pt x="4438806" y="2206664"/>
                </a:cubicBezTo>
                <a:cubicBezTo>
                  <a:pt x="4428238" y="2204887"/>
                  <a:pt x="4419761" y="2195481"/>
                  <a:pt x="4412803" y="2208430"/>
                </a:cubicBezTo>
                <a:cubicBezTo>
                  <a:pt x="4409362" y="2196187"/>
                  <a:pt x="4402235" y="2206653"/>
                  <a:pt x="4397035" y="2207006"/>
                </a:cubicBezTo>
                <a:cubicBezTo>
                  <a:pt x="4391836" y="2207359"/>
                  <a:pt x="4375389" y="2195999"/>
                  <a:pt x="4376233" y="2208419"/>
                </a:cubicBezTo>
                <a:cubicBezTo>
                  <a:pt x="4373466" y="2206112"/>
                  <a:pt x="4375727" y="2200967"/>
                  <a:pt x="4370527" y="2201320"/>
                </a:cubicBezTo>
                <a:cubicBezTo>
                  <a:pt x="4370864" y="2206288"/>
                  <a:pt x="4368263" y="2206466"/>
                  <a:pt x="4365833" y="2209126"/>
                </a:cubicBezTo>
                <a:cubicBezTo>
                  <a:pt x="4362219" y="2194398"/>
                  <a:pt x="4350062" y="2207701"/>
                  <a:pt x="4344356" y="2200603"/>
                </a:cubicBezTo>
                <a:cubicBezTo>
                  <a:pt x="4332030" y="2211421"/>
                  <a:pt x="4317848" y="2194916"/>
                  <a:pt x="4305184" y="2200767"/>
                </a:cubicBezTo>
                <a:cubicBezTo>
                  <a:pt x="4305353" y="2203252"/>
                  <a:pt x="4305691" y="2208219"/>
                  <a:pt x="4302924" y="2205912"/>
                </a:cubicBezTo>
                <a:cubicBezTo>
                  <a:pt x="4302755" y="2203428"/>
                  <a:pt x="4305016" y="2198283"/>
                  <a:pt x="4302249" y="2195976"/>
                </a:cubicBezTo>
                <a:cubicBezTo>
                  <a:pt x="4297049" y="2196329"/>
                  <a:pt x="4294785" y="2201473"/>
                  <a:pt x="4289585" y="2201827"/>
                </a:cubicBezTo>
                <a:cubicBezTo>
                  <a:pt x="4289247" y="2196859"/>
                  <a:pt x="4291846" y="2196682"/>
                  <a:pt x="4289079" y="2194375"/>
                </a:cubicBezTo>
                <a:cubicBezTo>
                  <a:pt x="4286646" y="2197035"/>
                  <a:pt x="4271553" y="2205547"/>
                  <a:pt x="4270878" y="2195611"/>
                </a:cubicBezTo>
                <a:cubicBezTo>
                  <a:pt x="4261777" y="2196229"/>
                  <a:pt x="4254669" y="2197336"/>
                  <a:pt x="4248168" y="2197777"/>
                </a:cubicBezTo>
                <a:lnTo>
                  <a:pt x="4242388" y="2197224"/>
                </a:lnTo>
                <a:lnTo>
                  <a:pt x="4243733" y="2205687"/>
                </a:lnTo>
                <a:cubicBezTo>
                  <a:pt x="4242667" y="2209168"/>
                  <a:pt x="4240316" y="2211779"/>
                  <a:pt x="4237840" y="2211904"/>
                </a:cubicBezTo>
                <a:cubicBezTo>
                  <a:pt x="4235112" y="2207056"/>
                  <a:pt x="4237715" y="2209418"/>
                  <a:pt x="4237464" y="2204445"/>
                </a:cubicBezTo>
                <a:cubicBezTo>
                  <a:pt x="4226507" y="2208736"/>
                  <a:pt x="4215919" y="2208024"/>
                  <a:pt x="4206180" y="2205711"/>
                </a:cubicBezTo>
                <a:lnTo>
                  <a:pt x="4201920" y="2204354"/>
                </a:lnTo>
                <a:lnTo>
                  <a:pt x="4198581" y="2208008"/>
                </a:lnTo>
                <a:cubicBezTo>
                  <a:pt x="4195979" y="2208185"/>
                  <a:pt x="4188009" y="2206231"/>
                  <a:pt x="4180208" y="2206760"/>
                </a:cubicBezTo>
                <a:cubicBezTo>
                  <a:pt x="4167379" y="2210127"/>
                  <a:pt x="4164441" y="2205336"/>
                  <a:pt x="4149006" y="2208880"/>
                </a:cubicBezTo>
                <a:cubicBezTo>
                  <a:pt x="4149174" y="2211364"/>
                  <a:pt x="4154210" y="2208526"/>
                  <a:pt x="4154546" y="2213495"/>
                </a:cubicBezTo>
                <a:cubicBezTo>
                  <a:pt x="4149343" y="2213848"/>
                  <a:pt x="4148837" y="2206396"/>
                  <a:pt x="4143637" y="2206749"/>
                </a:cubicBezTo>
                <a:cubicBezTo>
                  <a:pt x="4141377" y="2211893"/>
                  <a:pt x="4127870" y="2205324"/>
                  <a:pt x="4133744" y="2214908"/>
                </a:cubicBezTo>
                <a:cubicBezTo>
                  <a:pt x="4125944" y="2215437"/>
                  <a:pt x="4125268" y="2205501"/>
                  <a:pt x="4120068" y="2205854"/>
                </a:cubicBezTo>
                <a:cubicBezTo>
                  <a:pt x="4117470" y="2206031"/>
                  <a:pt x="4117808" y="2210999"/>
                  <a:pt x="4112604" y="2211352"/>
                </a:cubicBezTo>
                <a:cubicBezTo>
                  <a:pt x="4112435" y="2208868"/>
                  <a:pt x="4111660" y="2207049"/>
                  <a:pt x="4110276" y="2205896"/>
                </a:cubicBezTo>
                <a:lnTo>
                  <a:pt x="4104391" y="2204452"/>
                </a:lnTo>
                <a:lnTo>
                  <a:pt x="4104302" y="2204455"/>
                </a:lnTo>
                <a:lnTo>
                  <a:pt x="4104469" y="2206914"/>
                </a:lnTo>
                <a:cubicBezTo>
                  <a:pt x="4104511" y="2207535"/>
                  <a:pt x="4104553" y="2208156"/>
                  <a:pt x="4104637" y="2209398"/>
                </a:cubicBezTo>
                <a:cubicBezTo>
                  <a:pt x="4102603" y="2208288"/>
                  <a:pt x="4100795" y="2207514"/>
                  <a:pt x="4099159" y="2207011"/>
                </a:cubicBezTo>
                <a:lnTo>
                  <a:pt x="4094997" y="2206300"/>
                </a:lnTo>
                <a:lnTo>
                  <a:pt x="4091837" y="2209380"/>
                </a:lnTo>
                <a:lnTo>
                  <a:pt x="4090598" y="2207293"/>
                </a:lnTo>
                <a:lnTo>
                  <a:pt x="4087567" y="2208062"/>
                </a:lnTo>
                <a:cubicBezTo>
                  <a:pt x="4083144" y="2210234"/>
                  <a:pt x="4078804" y="2213648"/>
                  <a:pt x="4071003" y="2214178"/>
                </a:cubicBezTo>
                <a:cubicBezTo>
                  <a:pt x="4070666" y="2209210"/>
                  <a:pt x="4070497" y="2206726"/>
                  <a:pt x="4065298" y="2207079"/>
                </a:cubicBezTo>
                <a:cubicBezTo>
                  <a:pt x="4068401" y="2214355"/>
                  <a:pt x="4055404" y="2215237"/>
                  <a:pt x="4053140" y="2220382"/>
                </a:cubicBezTo>
                <a:cubicBezTo>
                  <a:pt x="4050032" y="2213107"/>
                  <a:pt x="4058340" y="2220029"/>
                  <a:pt x="4057664" y="2210093"/>
                </a:cubicBezTo>
                <a:cubicBezTo>
                  <a:pt x="4055149" y="2211511"/>
                  <a:pt x="4053283" y="2212886"/>
                  <a:pt x="4051983" y="2212974"/>
                </a:cubicBezTo>
                <a:lnTo>
                  <a:pt x="4051788" y="2212563"/>
                </a:lnTo>
                <a:lnTo>
                  <a:pt x="4046809" y="2214700"/>
                </a:lnTo>
                <a:lnTo>
                  <a:pt x="4045170" y="2218428"/>
                </a:lnTo>
                <a:lnTo>
                  <a:pt x="4044283" y="2215784"/>
                </a:lnTo>
                <a:lnTo>
                  <a:pt x="4041928" y="2216794"/>
                </a:lnTo>
                <a:cubicBezTo>
                  <a:pt x="4037728" y="2231965"/>
                  <a:pt x="4022991" y="2235199"/>
                  <a:pt x="4018665" y="2247883"/>
                </a:cubicBezTo>
                <a:lnTo>
                  <a:pt x="4016573" y="2248664"/>
                </a:lnTo>
                <a:lnTo>
                  <a:pt x="4018443" y="2249752"/>
                </a:lnTo>
                <a:lnTo>
                  <a:pt x="4012548" y="2250554"/>
                </a:lnTo>
                <a:lnTo>
                  <a:pt x="4009135" y="2255840"/>
                </a:lnTo>
                <a:cubicBezTo>
                  <a:pt x="4006657" y="2255965"/>
                  <a:pt x="4006657" y="2255965"/>
                  <a:pt x="4004057" y="2253604"/>
                </a:cubicBezTo>
                <a:cubicBezTo>
                  <a:pt x="4001579" y="2253730"/>
                  <a:pt x="4009261" y="2258328"/>
                  <a:pt x="4004433" y="2261063"/>
                </a:cubicBezTo>
                <a:cubicBezTo>
                  <a:pt x="3999477" y="2261313"/>
                  <a:pt x="4006657" y="2255965"/>
                  <a:pt x="4001704" y="2256215"/>
                </a:cubicBezTo>
                <a:cubicBezTo>
                  <a:pt x="4001955" y="2261188"/>
                  <a:pt x="3999727" y="2266288"/>
                  <a:pt x="3999853" y="2268774"/>
                </a:cubicBezTo>
                <a:cubicBezTo>
                  <a:pt x="3990073" y="2271761"/>
                  <a:pt x="3972736" y="2272635"/>
                  <a:pt x="3965681" y="2280467"/>
                </a:cubicBezTo>
                <a:cubicBezTo>
                  <a:pt x="3964381" y="2279287"/>
                  <a:pt x="3963731" y="2278697"/>
                  <a:pt x="3963064" y="2277796"/>
                </a:cubicBezTo>
                <a:lnTo>
                  <a:pt x="3961744" y="2275588"/>
                </a:lnTo>
                <a:lnTo>
                  <a:pt x="3956676" y="2284270"/>
                </a:lnTo>
                <a:cubicBezTo>
                  <a:pt x="3954586" y="2287488"/>
                  <a:pt x="3951870" y="2289492"/>
                  <a:pt x="3946190" y="2288533"/>
                </a:cubicBezTo>
                <a:cubicBezTo>
                  <a:pt x="3955305" y="2290564"/>
                  <a:pt x="3944193" y="2293613"/>
                  <a:pt x="3942322" y="2301180"/>
                </a:cubicBezTo>
                <a:cubicBezTo>
                  <a:pt x="3937575" y="2296439"/>
                  <a:pt x="3946565" y="2295986"/>
                  <a:pt x="3943943" y="2288646"/>
                </a:cubicBezTo>
                <a:cubicBezTo>
                  <a:pt x="3937074" y="2286503"/>
                  <a:pt x="3936949" y="2284018"/>
                  <a:pt x="3932331" y="2281762"/>
                </a:cubicBezTo>
                <a:lnTo>
                  <a:pt x="3933895" y="2279847"/>
                </a:lnTo>
                <a:lnTo>
                  <a:pt x="3929954" y="2279776"/>
                </a:lnTo>
                <a:cubicBezTo>
                  <a:pt x="3920263" y="2278395"/>
                  <a:pt x="3910818" y="2275754"/>
                  <a:pt x="3901036" y="2278740"/>
                </a:cubicBezTo>
                <a:cubicBezTo>
                  <a:pt x="3898186" y="2271407"/>
                  <a:pt x="3893480" y="2276630"/>
                  <a:pt x="3886052" y="2277004"/>
                </a:cubicBezTo>
                <a:cubicBezTo>
                  <a:pt x="3885801" y="2272031"/>
                  <a:pt x="3885801" y="2272031"/>
                  <a:pt x="3885676" y="2269543"/>
                </a:cubicBezTo>
                <a:cubicBezTo>
                  <a:pt x="3871190" y="2277753"/>
                  <a:pt x="3863007" y="2263206"/>
                  <a:pt x="3848274" y="2266443"/>
                </a:cubicBezTo>
                <a:cubicBezTo>
                  <a:pt x="3848274" y="2266443"/>
                  <a:pt x="3848274" y="2266443"/>
                  <a:pt x="3847898" y="2258982"/>
                </a:cubicBezTo>
                <a:cubicBezTo>
                  <a:pt x="3840843" y="2266818"/>
                  <a:pt x="3840341" y="2256872"/>
                  <a:pt x="3833286" y="2264704"/>
                </a:cubicBezTo>
                <a:cubicBezTo>
                  <a:pt x="3830561" y="2259856"/>
                  <a:pt x="3827957" y="2257495"/>
                  <a:pt x="3823255" y="2262719"/>
                </a:cubicBezTo>
                <a:cubicBezTo>
                  <a:pt x="3823004" y="2257745"/>
                  <a:pt x="3820529" y="2257870"/>
                  <a:pt x="3820279" y="2252897"/>
                </a:cubicBezTo>
                <a:cubicBezTo>
                  <a:pt x="3817801" y="2253022"/>
                  <a:pt x="3820529" y="2257870"/>
                  <a:pt x="3815574" y="2258120"/>
                </a:cubicBezTo>
                <a:lnTo>
                  <a:pt x="3803064" y="2248987"/>
                </a:lnTo>
                <a:lnTo>
                  <a:pt x="3797543" y="2251024"/>
                </a:lnTo>
                <a:cubicBezTo>
                  <a:pt x="3793730" y="2251590"/>
                  <a:pt x="3790110" y="2250433"/>
                  <a:pt x="3786910" y="2245041"/>
                </a:cubicBezTo>
                <a:cubicBezTo>
                  <a:pt x="3784403" y="2245211"/>
                  <a:pt x="3789755" y="2249834"/>
                  <a:pt x="3784740" y="2250175"/>
                </a:cubicBezTo>
                <a:cubicBezTo>
                  <a:pt x="3784740" y="2250175"/>
                  <a:pt x="3784571" y="2247693"/>
                  <a:pt x="3782233" y="2250345"/>
                </a:cubicBezTo>
                <a:cubicBezTo>
                  <a:pt x="3784740" y="2250175"/>
                  <a:pt x="3784909" y="2252657"/>
                  <a:pt x="3785077" y="2255139"/>
                </a:cubicBezTo>
                <a:cubicBezTo>
                  <a:pt x="3787416" y="2252486"/>
                  <a:pt x="3789923" y="2252316"/>
                  <a:pt x="3790260" y="2257280"/>
                </a:cubicBezTo>
                <a:cubicBezTo>
                  <a:pt x="3772882" y="2260954"/>
                  <a:pt x="3752661" y="2259834"/>
                  <a:pt x="3740125" y="2260686"/>
                </a:cubicBezTo>
                <a:cubicBezTo>
                  <a:pt x="3735283" y="2263508"/>
                  <a:pt x="3732270" y="2256232"/>
                  <a:pt x="3730268" y="2263848"/>
                </a:cubicBezTo>
                <a:cubicBezTo>
                  <a:pt x="3729931" y="2258884"/>
                  <a:pt x="3732607" y="2261196"/>
                  <a:pt x="3732439" y="2258714"/>
                </a:cubicBezTo>
                <a:cubicBezTo>
                  <a:pt x="3729763" y="2256402"/>
                  <a:pt x="3729594" y="2253921"/>
                  <a:pt x="3727088" y="2254091"/>
                </a:cubicBezTo>
                <a:cubicBezTo>
                  <a:pt x="3724917" y="2259225"/>
                  <a:pt x="3717228" y="2257254"/>
                  <a:pt x="3709373" y="2252801"/>
                </a:cubicBezTo>
                <a:cubicBezTo>
                  <a:pt x="3697174" y="2258616"/>
                  <a:pt x="3683800" y="2247057"/>
                  <a:pt x="3676784" y="2255015"/>
                </a:cubicBezTo>
                <a:cubicBezTo>
                  <a:pt x="3666253" y="2248249"/>
                  <a:pt x="3644535" y="2262191"/>
                  <a:pt x="3633665" y="2250463"/>
                </a:cubicBezTo>
                <a:lnTo>
                  <a:pt x="3633081" y="2250650"/>
                </a:lnTo>
                <a:lnTo>
                  <a:pt x="3633770" y="2253403"/>
                </a:lnTo>
                <a:lnTo>
                  <a:pt x="3631380" y="2253005"/>
                </a:lnTo>
                <a:lnTo>
                  <a:pt x="3631326" y="2253115"/>
                </a:lnTo>
                <a:cubicBezTo>
                  <a:pt x="3630116" y="2253821"/>
                  <a:pt x="3629479" y="2253708"/>
                  <a:pt x="3629126" y="2253148"/>
                </a:cubicBezTo>
                <a:lnTo>
                  <a:pt x="3629026" y="2252612"/>
                </a:lnTo>
                <a:lnTo>
                  <a:pt x="3627126" y="2252296"/>
                </a:lnTo>
                <a:cubicBezTo>
                  <a:pt x="3625363" y="2252727"/>
                  <a:pt x="3624258" y="2254049"/>
                  <a:pt x="3624427" y="2256531"/>
                </a:cubicBezTo>
                <a:cubicBezTo>
                  <a:pt x="3616785" y="2249570"/>
                  <a:pt x="3617459" y="2259497"/>
                  <a:pt x="3609988" y="2255018"/>
                </a:cubicBezTo>
                <a:cubicBezTo>
                  <a:pt x="3610325" y="2259981"/>
                  <a:pt x="3610325" y="2259981"/>
                  <a:pt x="3610325" y="2259981"/>
                </a:cubicBezTo>
                <a:cubicBezTo>
                  <a:pt x="3598262" y="2258308"/>
                  <a:pt x="3589594" y="2271363"/>
                  <a:pt x="3577362" y="2267208"/>
                </a:cubicBezTo>
                <a:cubicBezTo>
                  <a:pt x="3577531" y="2269689"/>
                  <a:pt x="3577531" y="2269689"/>
                  <a:pt x="3577868" y="2274653"/>
                </a:cubicBezTo>
                <a:cubicBezTo>
                  <a:pt x="3570734" y="2275138"/>
                  <a:pt x="3565640" y="2270498"/>
                  <a:pt x="3563766" y="2278105"/>
                </a:cubicBezTo>
                <a:cubicBezTo>
                  <a:pt x="3549243" y="2275351"/>
                  <a:pt x="3538249" y="2284980"/>
                  <a:pt x="3524203" y="2284298"/>
                </a:cubicBezTo>
                <a:lnTo>
                  <a:pt x="3512697" y="2280570"/>
                </a:lnTo>
                <a:lnTo>
                  <a:pt x="3512697" y="2284226"/>
                </a:lnTo>
                <a:cubicBezTo>
                  <a:pt x="3511325" y="2285472"/>
                  <a:pt x="3510639" y="2284850"/>
                  <a:pt x="3509952" y="2283916"/>
                </a:cubicBezTo>
                <a:lnTo>
                  <a:pt x="3507762" y="2282181"/>
                </a:lnTo>
                <a:lnTo>
                  <a:pt x="3507373" y="2283157"/>
                </a:lnTo>
                <a:lnTo>
                  <a:pt x="3508577" y="2293251"/>
                </a:lnTo>
                <a:cubicBezTo>
                  <a:pt x="3507204" y="2296675"/>
                  <a:pt x="3504458" y="2299164"/>
                  <a:pt x="3501711" y="2299164"/>
                </a:cubicBezTo>
                <a:cubicBezTo>
                  <a:pt x="3498964" y="2294185"/>
                  <a:pt x="3501712" y="2296676"/>
                  <a:pt x="3501711" y="2291696"/>
                </a:cubicBezTo>
                <a:lnTo>
                  <a:pt x="3495285" y="2291639"/>
                </a:lnTo>
                <a:lnTo>
                  <a:pt x="3498180" y="2297519"/>
                </a:lnTo>
                <a:cubicBezTo>
                  <a:pt x="3495801" y="2297681"/>
                  <a:pt x="3495970" y="2300163"/>
                  <a:pt x="3495970" y="2300163"/>
                </a:cubicBezTo>
                <a:cubicBezTo>
                  <a:pt x="3490878" y="2295522"/>
                  <a:pt x="3491721" y="2307932"/>
                  <a:pt x="3488668" y="2298165"/>
                </a:cubicBezTo>
                <a:lnTo>
                  <a:pt x="3493425" y="2297842"/>
                </a:lnTo>
                <a:lnTo>
                  <a:pt x="3493002" y="2291618"/>
                </a:lnTo>
                <a:lnTo>
                  <a:pt x="3488220" y="2291575"/>
                </a:lnTo>
                <a:lnTo>
                  <a:pt x="3488668" y="2298165"/>
                </a:lnTo>
                <a:cubicBezTo>
                  <a:pt x="3486795" y="2305773"/>
                  <a:pt x="3486963" y="2308255"/>
                  <a:pt x="3489680" y="2313057"/>
                </a:cubicBezTo>
                <a:cubicBezTo>
                  <a:pt x="3489511" y="2310575"/>
                  <a:pt x="3491890" y="2310413"/>
                  <a:pt x="3492227" y="2315377"/>
                </a:cubicBezTo>
                <a:cubicBezTo>
                  <a:pt x="3489848" y="2315538"/>
                  <a:pt x="3484922" y="2313380"/>
                  <a:pt x="3482206" y="2308578"/>
                </a:cubicBezTo>
                <a:cubicBezTo>
                  <a:pt x="3479827" y="2308739"/>
                  <a:pt x="3475238" y="2311544"/>
                  <a:pt x="3477954" y="2316346"/>
                </a:cubicBezTo>
                <a:lnTo>
                  <a:pt x="3475575" y="2316508"/>
                </a:lnTo>
                <a:cubicBezTo>
                  <a:pt x="3474901" y="2306581"/>
                  <a:pt x="3467431" y="2302101"/>
                  <a:pt x="3462841" y="2304907"/>
                </a:cubicBezTo>
                <a:cubicBezTo>
                  <a:pt x="3463010" y="2307388"/>
                  <a:pt x="3467768" y="2307065"/>
                  <a:pt x="3465557" y="2309709"/>
                </a:cubicBezTo>
                <a:cubicBezTo>
                  <a:pt x="3467768" y="2307065"/>
                  <a:pt x="3475406" y="2314026"/>
                  <a:pt x="3475575" y="2316508"/>
                </a:cubicBezTo>
                <a:lnTo>
                  <a:pt x="3470821" y="2316831"/>
                </a:lnTo>
                <a:cubicBezTo>
                  <a:pt x="3471326" y="2324277"/>
                  <a:pt x="3464021" y="2322280"/>
                  <a:pt x="3466906" y="2329564"/>
                </a:cubicBezTo>
                <a:cubicBezTo>
                  <a:pt x="3464527" y="2329725"/>
                  <a:pt x="3466231" y="2319636"/>
                  <a:pt x="3461643" y="2322441"/>
                </a:cubicBezTo>
                <a:cubicBezTo>
                  <a:pt x="3458453" y="2328268"/>
                  <a:pt x="3448102" y="2327568"/>
                  <a:pt x="3437824" y="2323007"/>
                </a:cubicBezTo>
                <a:lnTo>
                  <a:pt x="3428129" y="2317424"/>
                </a:lnTo>
                <a:lnTo>
                  <a:pt x="3428243" y="2317406"/>
                </a:lnTo>
                <a:lnTo>
                  <a:pt x="3429984" y="2318047"/>
                </a:lnTo>
                <a:cubicBezTo>
                  <a:pt x="3430260" y="2317716"/>
                  <a:pt x="3430218" y="2317096"/>
                  <a:pt x="3430218" y="2317096"/>
                </a:cubicBezTo>
                <a:lnTo>
                  <a:pt x="3428243" y="2317406"/>
                </a:lnTo>
                <a:lnTo>
                  <a:pt x="3427839" y="2317257"/>
                </a:lnTo>
                <a:lnTo>
                  <a:pt x="3428129" y="2317424"/>
                </a:lnTo>
                <a:lnTo>
                  <a:pt x="3422793" y="2318262"/>
                </a:lnTo>
                <a:cubicBezTo>
                  <a:pt x="3415265" y="2321228"/>
                  <a:pt x="3407617" y="2327357"/>
                  <a:pt x="3401507" y="2316552"/>
                </a:cubicBezTo>
                <a:cubicBezTo>
                  <a:pt x="3399128" y="2316714"/>
                  <a:pt x="3404223" y="2321355"/>
                  <a:pt x="3399465" y="2321677"/>
                </a:cubicBezTo>
                <a:cubicBezTo>
                  <a:pt x="3399465" y="2321677"/>
                  <a:pt x="3399296" y="2319196"/>
                  <a:pt x="3397086" y="2321839"/>
                </a:cubicBezTo>
                <a:cubicBezTo>
                  <a:pt x="3399465" y="2321677"/>
                  <a:pt x="3399633" y="2324159"/>
                  <a:pt x="3399802" y="2326642"/>
                </a:cubicBezTo>
                <a:cubicBezTo>
                  <a:pt x="3402013" y="2323998"/>
                  <a:pt x="3404391" y="2323836"/>
                  <a:pt x="3404728" y="2328800"/>
                </a:cubicBezTo>
                <a:cubicBezTo>
                  <a:pt x="3388248" y="2332413"/>
                  <a:pt x="3369052" y="2331223"/>
                  <a:pt x="3357157" y="2332031"/>
                </a:cubicBezTo>
                <a:cubicBezTo>
                  <a:pt x="3352572" y="2334836"/>
                  <a:pt x="3349688" y="2327552"/>
                  <a:pt x="3347814" y="2335159"/>
                </a:cubicBezTo>
                <a:cubicBezTo>
                  <a:pt x="3347477" y="2330196"/>
                  <a:pt x="3350024" y="2332516"/>
                  <a:pt x="3349856" y="2330034"/>
                </a:cubicBezTo>
                <a:cubicBezTo>
                  <a:pt x="3347308" y="2327713"/>
                  <a:pt x="3347140" y="2325232"/>
                  <a:pt x="3344761" y="2325394"/>
                </a:cubicBezTo>
                <a:cubicBezTo>
                  <a:pt x="3342719" y="2330519"/>
                  <a:pt x="3335415" y="2328521"/>
                  <a:pt x="3327944" y="2324042"/>
                </a:cubicBezTo>
                <a:cubicBezTo>
                  <a:pt x="3316386" y="2329814"/>
                  <a:pt x="3303653" y="2318212"/>
                  <a:pt x="3297022" y="2326143"/>
                </a:cubicBezTo>
                <a:cubicBezTo>
                  <a:pt x="3289509" y="2321043"/>
                  <a:pt x="3276063" y="2327566"/>
                  <a:pt x="3265440" y="2326184"/>
                </a:cubicBezTo>
                <a:lnTo>
                  <a:pt x="3258586" y="2322711"/>
                </a:lnTo>
                <a:lnTo>
                  <a:pt x="3257261" y="2324063"/>
                </a:lnTo>
                <a:cubicBezTo>
                  <a:pt x="3254516" y="2326552"/>
                  <a:pt x="3246275" y="2324063"/>
                  <a:pt x="3246275" y="2331531"/>
                </a:cubicBezTo>
                <a:cubicBezTo>
                  <a:pt x="3243527" y="2331531"/>
                  <a:pt x="3243527" y="2331531"/>
                  <a:pt x="3240782" y="2329042"/>
                </a:cubicBezTo>
                <a:cubicBezTo>
                  <a:pt x="3238034" y="2329043"/>
                  <a:pt x="3246275" y="2334022"/>
                  <a:pt x="3240782" y="2336511"/>
                </a:cubicBezTo>
                <a:cubicBezTo>
                  <a:pt x="3235286" y="2336511"/>
                  <a:pt x="3243527" y="2331531"/>
                  <a:pt x="3238034" y="2331531"/>
                </a:cubicBezTo>
                <a:cubicBezTo>
                  <a:pt x="3238034" y="2336511"/>
                  <a:pt x="3235286" y="2341493"/>
                  <a:pt x="3235286" y="2343981"/>
                </a:cubicBezTo>
                <a:cubicBezTo>
                  <a:pt x="3224301" y="2346472"/>
                  <a:pt x="3205074" y="2346472"/>
                  <a:pt x="3196833" y="2353939"/>
                </a:cubicBezTo>
                <a:cubicBezTo>
                  <a:pt x="3195462" y="2352695"/>
                  <a:pt x="3194775" y="2352073"/>
                  <a:pt x="3194088" y="2351139"/>
                </a:cubicBezTo>
                <a:lnTo>
                  <a:pt x="3192751" y="2348868"/>
                </a:lnTo>
                <a:lnTo>
                  <a:pt x="3186661" y="2357283"/>
                </a:lnTo>
                <a:cubicBezTo>
                  <a:pt x="3184169" y="2360392"/>
                  <a:pt x="3181053" y="2362257"/>
                  <a:pt x="3174823" y="2361013"/>
                </a:cubicBezTo>
                <a:cubicBezTo>
                  <a:pt x="3184793" y="2363501"/>
                  <a:pt x="3172331" y="2365987"/>
                  <a:pt x="3169840" y="2373449"/>
                </a:cubicBezTo>
                <a:cubicBezTo>
                  <a:pt x="3164853" y="2368475"/>
                  <a:pt x="3174823" y="2368476"/>
                  <a:pt x="3172331" y="2361013"/>
                </a:cubicBezTo>
                <a:cubicBezTo>
                  <a:pt x="3164853" y="2358527"/>
                  <a:pt x="3164853" y="2356039"/>
                  <a:pt x="3159870" y="2353553"/>
                </a:cubicBezTo>
                <a:lnTo>
                  <a:pt x="3161707" y="2351720"/>
                </a:lnTo>
                <a:lnTo>
                  <a:pt x="3157352" y="2351450"/>
                </a:lnTo>
                <a:cubicBezTo>
                  <a:pt x="3146709" y="2349583"/>
                  <a:pt x="3136408" y="2346470"/>
                  <a:pt x="3125422" y="2348960"/>
                </a:cubicBezTo>
                <a:cubicBezTo>
                  <a:pt x="3122677" y="2341492"/>
                  <a:pt x="3117181" y="2346472"/>
                  <a:pt x="3108943" y="2346472"/>
                </a:cubicBezTo>
                <a:cubicBezTo>
                  <a:pt x="3108944" y="2341492"/>
                  <a:pt x="3108944" y="2341492"/>
                  <a:pt x="3108943" y="2339001"/>
                </a:cubicBezTo>
                <a:cubicBezTo>
                  <a:pt x="3092462" y="2346472"/>
                  <a:pt x="3084221" y="2331531"/>
                  <a:pt x="3067743" y="2334022"/>
                </a:cubicBezTo>
                <a:cubicBezTo>
                  <a:pt x="3067743" y="2334022"/>
                  <a:pt x="3067743" y="2334022"/>
                  <a:pt x="3067743" y="2326552"/>
                </a:cubicBezTo>
                <a:cubicBezTo>
                  <a:pt x="3059502" y="2334022"/>
                  <a:pt x="3059502" y="2324063"/>
                  <a:pt x="3051261" y="2331531"/>
                </a:cubicBezTo>
                <a:cubicBezTo>
                  <a:pt x="3048517" y="2326552"/>
                  <a:pt x="3045768" y="2324063"/>
                  <a:pt x="3040276" y="2329043"/>
                </a:cubicBezTo>
                <a:cubicBezTo>
                  <a:pt x="3040276" y="2324063"/>
                  <a:pt x="3037531" y="2324063"/>
                  <a:pt x="3037532" y="2319084"/>
                </a:cubicBezTo>
                <a:cubicBezTo>
                  <a:pt x="3034783" y="2319084"/>
                  <a:pt x="3037531" y="2324063"/>
                  <a:pt x="3032036" y="2324063"/>
                </a:cubicBezTo>
                <a:cubicBezTo>
                  <a:pt x="3026542" y="2317839"/>
                  <a:pt x="3019677" y="2312859"/>
                  <a:pt x="3012467" y="2309747"/>
                </a:cubicBezTo>
                <a:lnTo>
                  <a:pt x="3000029" y="2307957"/>
                </a:lnTo>
                <a:lnTo>
                  <a:pt x="2998697" y="2308119"/>
                </a:lnTo>
                <a:lnTo>
                  <a:pt x="2997992" y="2308486"/>
                </a:lnTo>
                <a:cubicBezTo>
                  <a:pt x="2996816" y="2308883"/>
                  <a:pt x="2995662" y="2309594"/>
                  <a:pt x="2994637" y="2312194"/>
                </a:cubicBezTo>
                <a:cubicBezTo>
                  <a:pt x="2990872" y="2309919"/>
                  <a:pt x="2987282" y="2310162"/>
                  <a:pt x="2983670" y="2310092"/>
                </a:cubicBezTo>
                <a:lnTo>
                  <a:pt x="2982064" y="2309515"/>
                </a:lnTo>
                <a:lnTo>
                  <a:pt x="2972711" y="2309986"/>
                </a:lnTo>
                <a:lnTo>
                  <a:pt x="2967896" y="2308778"/>
                </a:lnTo>
                <a:lnTo>
                  <a:pt x="2965047" y="2310408"/>
                </a:lnTo>
                <a:lnTo>
                  <a:pt x="2963332" y="2309061"/>
                </a:lnTo>
                <a:lnTo>
                  <a:pt x="2958550" y="2310700"/>
                </a:lnTo>
                <a:cubicBezTo>
                  <a:pt x="2956048" y="2311760"/>
                  <a:pt x="2953405" y="2312827"/>
                  <a:pt x="2950514" y="2313206"/>
                </a:cubicBezTo>
                <a:lnTo>
                  <a:pt x="2942423" y="2311828"/>
                </a:lnTo>
                <a:lnTo>
                  <a:pt x="2940705" y="2311829"/>
                </a:lnTo>
                <a:lnTo>
                  <a:pt x="2933644" y="2317870"/>
                </a:lnTo>
                <a:cubicBezTo>
                  <a:pt x="2931142" y="2318931"/>
                  <a:pt x="2928844" y="2318425"/>
                  <a:pt x="2927524" y="2314755"/>
                </a:cubicBezTo>
                <a:lnTo>
                  <a:pt x="2926323" y="2315729"/>
                </a:lnTo>
                <a:lnTo>
                  <a:pt x="2926331" y="2315781"/>
                </a:lnTo>
                <a:cubicBezTo>
                  <a:pt x="2926279" y="2316608"/>
                  <a:pt x="2926027" y="2317120"/>
                  <a:pt x="2925455" y="2317158"/>
                </a:cubicBezTo>
                <a:lnTo>
                  <a:pt x="2925409" y="2316471"/>
                </a:lnTo>
                <a:lnTo>
                  <a:pt x="2920976" y="2320066"/>
                </a:lnTo>
                <a:cubicBezTo>
                  <a:pt x="2923367" y="2322437"/>
                  <a:pt x="2925633" y="2322322"/>
                  <a:pt x="2923493" y="2324922"/>
                </a:cubicBezTo>
                <a:cubicBezTo>
                  <a:pt x="2923242" y="2319951"/>
                  <a:pt x="2918961" y="2325150"/>
                  <a:pt x="2916698" y="2325264"/>
                </a:cubicBezTo>
                <a:cubicBezTo>
                  <a:pt x="2905368" y="2325836"/>
                  <a:pt x="2884978" y="2326863"/>
                  <a:pt x="2871386" y="2327548"/>
                </a:cubicBezTo>
                <a:cubicBezTo>
                  <a:pt x="2871011" y="2320093"/>
                  <a:pt x="2873401" y="2322464"/>
                  <a:pt x="2875667" y="2322350"/>
                </a:cubicBezTo>
                <a:cubicBezTo>
                  <a:pt x="2875542" y="2319865"/>
                  <a:pt x="2875542" y="2319865"/>
                  <a:pt x="2875542" y="2319865"/>
                </a:cubicBezTo>
                <a:cubicBezTo>
                  <a:pt x="2875417" y="2317381"/>
                  <a:pt x="2873151" y="2317496"/>
                  <a:pt x="2873276" y="2319979"/>
                </a:cubicBezTo>
                <a:cubicBezTo>
                  <a:pt x="2870885" y="2317610"/>
                  <a:pt x="2875291" y="2314896"/>
                  <a:pt x="2872900" y="2312526"/>
                </a:cubicBezTo>
                <a:cubicBezTo>
                  <a:pt x="2866979" y="2330259"/>
                  <a:pt x="2854902" y="2315924"/>
                  <a:pt x="2843572" y="2316495"/>
                </a:cubicBezTo>
                <a:cubicBezTo>
                  <a:pt x="2843697" y="2318981"/>
                  <a:pt x="2845962" y="2318866"/>
                  <a:pt x="2845962" y="2318866"/>
                </a:cubicBezTo>
                <a:cubicBezTo>
                  <a:pt x="2837404" y="2329262"/>
                  <a:pt x="2821670" y="2332543"/>
                  <a:pt x="2814497" y="2325433"/>
                </a:cubicBezTo>
                <a:cubicBezTo>
                  <a:pt x="2812230" y="2325547"/>
                  <a:pt x="2814872" y="2332886"/>
                  <a:pt x="2810340" y="2333114"/>
                </a:cubicBezTo>
                <a:cubicBezTo>
                  <a:pt x="2814497" y="2325433"/>
                  <a:pt x="2807950" y="2330746"/>
                  <a:pt x="2807574" y="2323291"/>
                </a:cubicBezTo>
                <a:cubicBezTo>
                  <a:pt x="2805433" y="2325890"/>
                  <a:pt x="2800904" y="2326118"/>
                  <a:pt x="2798388" y="2321265"/>
                </a:cubicBezTo>
                <a:cubicBezTo>
                  <a:pt x="2802792" y="2318551"/>
                  <a:pt x="2795872" y="2316409"/>
                  <a:pt x="2795747" y="2313926"/>
                </a:cubicBezTo>
                <a:cubicBezTo>
                  <a:pt x="2794801" y="2317709"/>
                  <a:pt x="2793196" y="2319658"/>
                  <a:pt x="2791260" y="2320690"/>
                </a:cubicBezTo>
                <a:lnTo>
                  <a:pt x="2789339" y="2321064"/>
                </a:lnTo>
                <a:lnTo>
                  <a:pt x="2789420" y="2317280"/>
                </a:lnTo>
                <a:cubicBezTo>
                  <a:pt x="2789775" y="2313760"/>
                  <a:pt x="2790554" y="2312319"/>
                  <a:pt x="2788573" y="2306813"/>
                </a:cubicBezTo>
                <a:cubicBezTo>
                  <a:pt x="2786683" y="2314383"/>
                  <a:pt x="2783915" y="2304559"/>
                  <a:pt x="2781904" y="2309641"/>
                </a:cubicBezTo>
                <a:cubicBezTo>
                  <a:pt x="2781778" y="2307156"/>
                  <a:pt x="2779512" y="2307270"/>
                  <a:pt x="2779512" y="2307270"/>
                </a:cubicBezTo>
                <a:lnTo>
                  <a:pt x="2782004" y="2299803"/>
                </a:lnTo>
                <a:lnTo>
                  <a:pt x="2784263" y="2300182"/>
                </a:lnTo>
                <a:cubicBezTo>
                  <a:pt x="2784326" y="2301424"/>
                  <a:pt x="2783853" y="2303316"/>
                  <a:pt x="2783915" y="2304559"/>
                </a:cubicBezTo>
                <a:lnTo>
                  <a:pt x="2786182" y="2304445"/>
                </a:lnTo>
                <a:cubicBezTo>
                  <a:pt x="2785931" y="2299474"/>
                  <a:pt x="2783665" y="2299588"/>
                  <a:pt x="2785806" y="2296992"/>
                </a:cubicBezTo>
                <a:lnTo>
                  <a:pt x="2782202" y="2299210"/>
                </a:lnTo>
                <a:lnTo>
                  <a:pt x="2785431" y="2289536"/>
                </a:lnTo>
                <a:cubicBezTo>
                  <a:pt x="2778636" y="2289878"/>
                  <a:pt x="2774103" y="2290107"/>
                  <a:pt x="2769822" y="2295306"/>
                </a:cubicBezTo>
                <a:cubicBezTo>
                  <a:pt x="2767432" y="2292935"/>
                  <a:pt x="2767432" y="2292935"/>
                  <a:pt x="2767306" y="2290449"/>
                </a:cubicBezTo>
                <a:cubicBezTo>
                  <a:pt x="2747542" y="2303901"/>
                  <a:pt x="2730807" y="2287309"/>
                  <a:pt x="2713059" y="2295676"/>
                </a:cubicBezTo>
                <a:cubicBezTo>
                  <a:pt x="2710417" y="2288337"/>
                  <a:pt x="2708276" y="2290936"/>
                  <a:pt x="2701482" y="2291279"/>
                </a:cubicBezTo>
                <a:cubicBezTo>
                  <a:pt x="2701356" y="2288793"/>
                  <a:pt x="2699090" y="2288908"/>
                  <a:pt x="2701106" y="2283823"/>
                </a:cubicBezTo>
                <a:cubicBezTo>
                  <a:pt x="2695629" y="2287836"/>
                  <a:pt x="2690437" y="2286230"/>
                  <a:pt x="2685215" y="2284003"/>
                </a:cubicBezTo>
                <a:lnTo>
                  <a:pt x="2671902" y="2281064"/>
                </a:lnTo>
                <a:lnTo>
                  <a:pt x="2668133" y="2284084"/>
                </a:lnTo>
                <a:cubicBezTo>
                  <a:pt x="2667965" y="2281602"/>
                  <a:pt x="2665586" y="2281764"/>
                  <a:pt x="2663207" y="2281926"/>
                </a:cubicBezTo>
                <a:cubicBezTo>
                  <a:pt x="2661671" y="2294496"/>
                  <a:pt x="2652852" y="2270162"/>
                  <a:pt x="2644179" y="2283218"/>
                </a:cubicBezTo>
                <a:cubicBezTo>
                  <a:pt x="2637728" y="2276176"/>
                  <a:pt x="2628893" y="2278023"/>
                  <a:pt x="2620293" y="2278918"/>
                </a:cubicBezTo>
                <a:lnTo>
                  <a:pt x="2612001" y="2278517"/>
                </a:lnTo>
                <a:lnTo>
                  <a:pt x="2608973" y="2286446"/>
                </a:lnTo>
                <a:cubicBezTo>
                  <a:pt x="2609908" y="2290526"/>
                  <a:pt x="2612401" y="2294292"/>
                  <a:pt x="2613648" y="2296804"/>
                </a:cubicBezTo>
                <a:cubicBezTo>
                  <a:pt x="2608662" y="2294293"/>
                  <a:pt x="2596201" y="2286759"/>
                  <a:pt x="2588723" y="2296805"/>
                </a:cubicBezTo>
                <a:cubicBezTo>
                  <a:pt x="2576262" y="2289272"/>
                  <a:pt x="2561306" y="2299314"/>
                  <a:pt x="2551337" y="2296805"/>
                </a:cubicBezTo>
                <a:cubicBezTo>
                  <a:pt x="2548845" y="2286759"/>
                  <a:pt x="2538875" y="2294292"/>
                  <a:pt x="2533889" y="2291781"/>
                </a:cubicBezTo>
                <a:cubicBezTo>
                  <a:pt x="2538875" y="2279226"/>
                  <a:pt x="2548846" y="2294293"/>
                  <a:pt x="2558814" y="2289271"/>
                </a:cubicBezTo>
                <a:cubicBezTo>
                  <a:pt x="2558814" y="2286759"/>
                  <a:pt x="2558814" y="2286759"/>
                  <a:pt x="2558814" y="2286759"/>
                </a:cubicBezTo>
                <a:cubicBezTo>
                  <a:pt x="2563797" y="2286759"/>
                  <a:pt x="2573767" y="2286759"/>
                  <a:pt x="2583736" y="2284250"/>
                </a:cubicBezTo>
                <a:cubicBezTo>
                  <a:pt x="2583736" y="2281738"/>
                  <a:pt x="2581244" y="2281738"/>
                  <a:pt x="2581244" y="2281738"/>
                </a:cubicBezTo>
                <a:cubicBezTo>
                  <a:pt x="2584984" y="2280482"/>
                  <a:pt x="2589969" y="2279854"/>
                  <a:pt x="2595577" y="2278912"/>
                </a:cubicBezTo>
                <a:lnTo>
                  <a:pt x="2605703" y="2276274"/>
                </a:lnTo>
                <a:lnTo>
                  <a:pt x="2603095" y="2273842"/>
                </a:lnTo>
                <a:lnTo>
                  <a:pt x="2607660" y="2273231"/>
                </a:lnTo>
                <a:cubicBezTo>
                  <a:pt x="2604478" y="2265967"/>
                  <a:pt x="2600936" y="2263286"/>
                  <a:pt x="2597088" y="2262291"/>
                </a:cubicBezTo>
                <a:lnTo>
                  <a:pt x="2592021" y="2261955"/>
                </a:lnTo>
                <a:lnTo>
                  <a:pt x="2590550" y="2265779"/>
                </a:lnTo>
                <a:cubicBezTo>
                  <a:pt x="2589101" y="2266815"/>
                  <a:pt x="2587336" y="2267545"/>
                  <a:pt x="2586266" y="2270164"/>
                </a:cubicBezTo>
                <a:cubicBezTo>
                  <a:pt x="2583739" y="2267726"/>
                  <a:pt x="2583481" y="2262607"/>
                  <a:pt x="2581083" y="2262727"/>
                </a:cubicBezTo>
                <a:cubicBezTo>
                  <a:pt x="2581083" y="2262727"/>
                  <a:pt x="2581083" y="2262727"/>
                  <a:pt x="2581019" y="2261448"/>
                </a:cubicBezTo>
                <a:lnTo>
                  <a:pt x="2581009" y="2261245"/>
                </a:lnTo>
                <a:lnTo>
                  <a:pt x="2578084" y="2258929"/>
                </a:lnTo>
                <a:lnTo>
                  <a:pt x="2575561" y="2257958"/>
                </a:lnTo>
                <a:lnTo>
                  <a:pt x="2575488" y="2256872"/>
                </a:lnTo>
                <a:lnTo>
                  <a:pt x="2571642" y="2253827"/>
                </a:lnTo>
                <a:cubicBezTo>
                  <a:pt x="2566620" y="2251339"/>
                  <a:pt x="2566621" y="2256316"/>
                  <a:pt x="2569133" y="2261290"/>
                </a:cubicBezTo>
                <a:cubicBezTo>
                  <a:pt x="2554056" y="2261290"/>
                  <a:pt x="2551543" y="2248851"/>
                  <a:pt x="2536469" y="2258801"/>
                </a:cubicBezTo>
                <a:cubicBezTo>
                  <a:pt x="2536470" y="2256316"/>
                  <a:pt x="2536470" y="2256316"/>
                  <a:pt x="2536469" y="2253828"/>
                </a:cubicBezTo>
                <a:cubicBezTo>
                  <a:pt x="2531444" y="2251339"/>
                  <a:pt x="2528931" y="2253828"/>
                  <a:pt x="2528931" y="2258802"/>
                </a:cubicBezTo>
                <a:cubicBezTo>
                  <a:pt x="2526419" y="2260046"/>
                  <a:pt x="2525791" y="2258803"/>
                  <a:pt x="2525163" y="2257248"/>
                </a:cubicBezTo>
                <a:lnTo>
                  <a:pt x="2521734" y="2254134"/>
                </a:lnTo>
                <a:lnTo>
                  <a:pt x="2521109" y="2254177"/>
                </a:lnTo>
                <a:lnTo>
                  <a:pt x="2520162" y="2255330"/>
                </a:lnTo>
                <a:lnTo>
                  <a:pt x="2518644" y="2264317"/>
                </a:lnTo>
                <a:lnTo>
                  <a:pt x="2515568" y="2260256"/>
                </a:lnTo>
                <a:lnTo>
                  <a:pt x="2511344" y="2263778"/>
                </a:lnTo>
                <a:lnTo>
                  <a:pt x="2508411" y="2260043"/>
                </a:lnTo>
                <a:lnTo>
                  <a:pt x="2503931" y="2260408"/>
                </a:lnTo>
                <a:lnTo>
                  <a:pt x="2499873" y="2256565"/>
                </a:lnTo>
                <a:lnTo>
                  <a:pt x="2498784" y="2256316"/>
                </a:lnTo>
                <a:cubicBezTo>
                  <a:pt x="2496270" y="2258802"/>
                  <a:pt x="2496270" y="2263778"/>
                  <a:pt x="2491244" y="2263778"/>
                </a:cubicBezTo>
                <a:cubicBezTo>
                  <a:pt x="2491244" y="2261290"/>
                  <a:pt x="2496271" y="2261290"/>
                  <a:pt x="2496270" y="2258802"/>
                </a:cubicBezTo>
                <a:lnTo>
                  <a:pt x="2494192" y="2258923"/>
                </a:lnTo>
                <a:lnTo>
                  <a:pt x="2489809" y="2261913"/>
                </a:lnTo>
                <a:cubicBezTo>
                  <a:pt x="2486241" y="2262155"/>
                  <a:pt x="2482631" y="2261777"/>
                  <a:pt x="2480421" y="2264420"/>
                </a:cubicBezTo>
                <a:lnTo>
                  <a:pt x="2474638" y="2259364"/>
                </a:lnTo>
                <a:lnTo>
                  <a:pt x="2466120" y="2258802"/>
                </a:lnTo>
                <a:cubicBezTo>
                  <a:pt x="2461098" y="2258801"/>
                  <a:pt x="2453559" y="2261290"/>
                  <a:pt x="2451045" y="2261290"/>
                </a:cubicBezTo>
                <a:cubicBezTo>
                  <a:pt x="2446021" y="2261290"/>
                  <a:pt x="2443507" y="2253828"/>
                  <a:pt x="2440998" y="2253828"/>
                </a:cubicBezTo>
                <a:cubicBezTo>
                  <a:pt x="2435972" y="2251339"/>
                  <a:pt x="2423408" y="2258802"/>
                  <a:pt x="2420895" y="2251339"/>
                </a:cubicBezTo>
                <a:cubicBezTo>
                  <a:pt x="2410847" y="2256316"/>
                  <a:pt x="2398286" y="2253828"/>
                  <a:pt x="2383209" y="2256316"/>
                </a:cubicBezTo>
                <a:cubicBezTo>
                  <a:pt x="2383209" y="2263778"/>
                  <a:pt x="2370648" y="2256316"/>
                  <a:pt x="2368135" y="2256316"/>
                </a:cubicBezTo>
                <a:cubicBezTo>
                  <a:pt x="2363110" y="2256316"/>
                  <a:pt x="2365622" y="2258801"/>
                  <a:pt x="2365622" y="2263778"/>
                </a:cubicBezTo>
                <a:cubicBezTo>
                  <a:pt x="2363110" y="2261290"/>
                  <a:pt x="2360596" y="2256316"/>
                  <a:pt x="2355574" y="2258802"/>
                </a:cubicBezTo>
                <a:cubicBezTo>
                  <a:pt x="2350548" y="2258802"/>
                  <a:pt x="2353061" y="2263778"/>
                  <a:pt x="2353061" y="2266267"/>
                </a:cubicBezTo>
                <a:cubicBezTo>
                  <a:pt x="2350549" y="2268752"/>
                  <a:pt x="2353061" y="2263778"/>
                  <a:pt x="2350548" y="2261290"/>
                </a:cubicBezTo>
                <a:cubicBezTo>
                  <a:pt x="2340497" y="2256316"/>
                  <a:pt x="2327936" y="2273729"/>
                  <a:pt x="2317884" y="2263778"/>
                </a:cubicBezTo>
                <a:cubicBezTo>
                  <a:pt x="2312862" y="2271241"/>
                  <a:pt x="2300298" y="2258801"/>
                  <a:pt x="2297785" y="2273729"/>
                </a:cubicBezTo>
                <a:cubicBezTo>
                  <a:pt x="2295273" y="2271241"/>
                  <a:pt x="2292759" y="2271241"/>
                  <a:pt x="2292759" y="2266267"/>
                </a:cubicBezTo>
                <a:cubicBezTo>
                  <a:pt x="2287737" y="2266267"/>
                  <a:pt x="2290250" y="2271241"/>
                  <a:pt x="2287737" y="2273730"/>
                </a:cubicBezTo>
                <a:cubicBezTo>
                  <a:pt x="2287737" y="2261290"/>
                  <a:pt x="2275173" y="2273730"/>
                  <a:pt x="2267638" y="2273729"/>
                </a:cubicBezTo>
                <a:cubicBezTo>
                  <a:pt x="2262612" y="2273729"/>
                  <a:pt x="2257586" y="2263778"/>
                  <a:pt x="2255074" y="2276215"/>
                </a:cubicBezTo>
                <a:cubicBezTo>
                  <a:pt x="2247538" y="2263778"/>
                  <a:pt x="2240000" y="2273730"/>
                  <a:pt x="2229948" y="2276215"/>
                </a:cubicBezTo>
                <a:cubicBezTo>
                  <a:pt x="2227438" y="2276215"/>
                  <a:pt x="2229948" y="2278703"/>
                  <a:pt x="2229948" y="2281192"/>
                </a:cubicBezTo>
                <a:cubicBezTo>
                  <a:pt x="2214875" y="2276215"/>
                  <a:pt x="2207336" y="2283679"/>
                  <a:pt x="2197288" y="2288654"/>
                </a:cubicBezTo>
                <a:cubicBezTo>
                  <a:pt x="2192262" y="2288654"/>
                  <a:pt x="2189749" y="2283680"/>
                  <a:pt x="2189749" y="2278703"/>
                </a:cubicBezTo>
                <a:cubicBezTo>
                  <a:pt x="2184727" y="2278703"/>
                  <a:pt x="2182214" y="2286166"/>
                  <a:pt x="2179701" y="2286166"/>
                </a:cubicBezTo>
                <a:cubicBezTo>
                  <a:pt x="2179701" y="2278703"/>
                  <a:pt x="2169650" y="2288654"/>
                  <a:pt x="2169650" y="2281191"/>
                </a:cubicBezTo>
                <a:cubicBezTo>
                  <a:pt x="2164624" y="2286166"/>
                  <a:pt x="2157089" y="2283680"/>
                  <a:pt x="2152063" y="2283680"/>
                </a:cubicBezTo>
                <a:cubicBezTo>
                  <a:pt x="2157089" y="2283680"/>
                  <a:pt x="2147037" y="2278703"/>
                  <a:pt x="2144525" y="2278703"/>
                </a:cubicBezTo>
                <a:cubicBezTo>
                  <a:pt x="2142013" y="2278703"/>
                  <a:pt x="2140130" y="2279947"/>
                  <a:pt x="2138559" y="2281191"/>
                </a:cubicBezTo>
                <a:lnTo>
                  <a:pt x="2135968" y="2282770"/>
                </a:lnTo>
                <a:lnTo>
                  <a:pt x="2135872" y="2283001"/>
                </a:lnTo>
                <a:lnTo>
                  <a:pt x="2135719" y="2282922"/>
                </a:lnTo>
                <a:lnTo>
                  <a:pt x="2134476" y="2283680"/>
                </a:lnTo>
                <a:cubicBezTo>
                  <a:pt x="2129450" y="2283680"/>
                  <a:pt x="2126938" y="2278703"/>
                  <a:pt x="2121912" y="2278703"/>
                </a:cubicBezTo>
                <a:cubicBezTo>
                  <a:pt x="2116890" y="2276215"/>
                  <a:pt x="2104325" y="2276215"/>
                  <a:pt x="2094277" y="2278703"/>
                </a:cubicBezTo>
                <a:cubicBezTo>
                  <a:pt x="2091764" y="2273730"/>
                  <a:pt x="2091764" y="2276215"/>
                  <a:pt x="2094278" y="2268752"/>
                </a:cubicBezTo>
                <a:cubicBezTo>
                  <a:pt x="2084226" y="2283680"/>
                  <a:pt x="2079200" y="2268753"/>
                  <a:pt x="2069151" y="2271241"/>
                </a:cubicBezTo>
                <a:cubicBezTo>
                  <a:pt x="2071665" y="2276215"/>
                  <a:pt x="2074179" y="2276215"/>
                  <a:pt x="2074178" y="2281192"/>
                </a:cubicBezTo>
                <a:cubicBezTo>
                  <a:pt x="2069152" y="2268753"/>
                  <a:pt x="2054078" y="2281192"/>
                  <a:pt x="2044027" y="2278703"/>
                </a:cubicBezTo>
                <a:cubicBezTo>
                  <a:pt x="2044027" y="2286165"/>
                  <a:pt x="2054078" y="2278703"/>
                  <a:pt x="2054079" y="2288654"/>
                </a:cubicBezTo>
                <a:cubicBezTo>
                  <a:pt x="2056592" y="2278703"/>
                  <a:pt x="2066639" y="2288654"/>
                  <a:pt x="2071665" y="2283680"/>
                </a:cubicBezTo>
                <a:cubicBezTo>
                  <a:pt x="2054078" y="2296116"/>
                  <a:pt x="2026441" y="2298605"/>
                  <a:pt x="2013879" y="2301093"/>
                </a:cubicBezTo>
                <a:cubicBezTo>
                  <a:pt x="2018902" y="2316017"/>
                  <a:pt x="2041514" y="2296116"/>
                  <a:pt x="2049052" y="2313529"/>
                </a:cubicBezTo>
                <a:cubicBezTo>
                  <a:pt x="2056591" y="2308555"/>
                  <a:pt x="2056591" y="2308555"/>
                  <a:pt x="2061614" y="2303578"/>
                </a:cubicBezTo>
                <a:cubicBezTo>
                  <a:pt x="2061614" y="2308556"/>
                  <a:pt x="2061614" y="2313530"/>
                  <a:pt x="2064127" y="2313529"/>
                </a:cubicBezTo>
                <a:cubicBezTo>
                  <a:pt x="2071665" y="2301093"/>
                  <a:pt x="2089252" y="2316018"/>
                  <a:pt x="2091764" y="2301093"/>
                </a:cubicBezTo>
                <a:cubicBezTo>
                  <a:pt x="2094277" y="2311044"/>
                  <a:pt x="2101813" y="2301093"/>
                  <a:pt x="2104326" y="2303578"/>
                </a:cubicBezTo>
                <a:cubicBezTo>
                  <a:pt x="2104325" y="2306067"/>
                  <a:pt x="2101813" y="2303579"/>
                  <a:pt x="2101813" y="2308555"/>
                </a:cubicBezTo>
                <a:cubicBezTo>
                  <a:pt x="2101813" y="2316018"/>
                  <a:pt x="2116890" y="2308556"/>
                  <a:pt x="2116890" y="2303579"/>
                </a:cubicBezTo>
                <a:cubicBezTo>
                  <a:pt x="2121912" y="2313529"/>
                  <a:pt x="2129451" y="2306067"/>
                  <a:pt x="2139502" y="2301093"/>
                </a:cubicBezTo>
                <a:cubicBezTo>
                  <a:pt x="2144525" y="2306067"/>
                  <a:pt x="2167137" y="2311044"/>
                  <a:pt x="2172162" y="2298605"/>
                </a:cubicBezTo>
                <a:cubicBezTo>
                  <a:pt x="2172162" y="2298605"/>
                  <a:pt x="2174675" y="2301093"/>
                  <a:pt x="2174676" y="2306067"/>
                </a:cubicBezTo>
                <a:cubicBezTo>
                  <a:pt x="2187237" y="2303578"/>
                  <a:pt x="2194775" y="2301093"/>
                  <a:pt x="2207336" y="2306067"/>
                </a:cubicBezTo>
                <a:cubicBezTo>
                  <a:pt x="2202312" y="2308556"/>
                  <a:pt x="2197287" y="2307933"/>
                  <a:pt x="2192577" y="2308244"/>
                </a:cubicBezTo>
                <a:lnTo>
                  <a:pt x="2186978" y="2309622"/>
                </a:lnTo>
                <a:lnTo>
                  <a:pt x="2184952" y="2310751"/>
                </a:lnTo>
                <a:lnTo>
                  <a:pt x="2179701" y="2316018"/>
                </a:lnTo>
                <a:cubicBezTo>
                  <a:pt x="2182214" y="2318506"/>
                  <a:pt x="2182214" y="2318506"/>
                  <a:pt x="2182214" y="2320992"/>
                </a:cubicBezTo>
                <a:cubicBezTo>
                  <a:pt x="2187236" y="2318506"/>
                  <a:pt x="2187236" y="2318506"/>
                  <a:pt x="2192262" y="2320992"/>
                </a:cubicBezTo>
                <a:cubicBezTo>
                  <a:pt x="2193518" y="2318505"/>
                  <a:pt x="2196031" y="2316639"/>
                  <a:pt x="2198858" y="2316018"/>
                </a:cubicBezTo>
                <a:lnTo>
                  <a:pt x="2207295" y="2318494"/>
                </a:lnTo>
                <a:lnTo>
                  <a:pt x="2198857" y="2321615"/>
                </a:lnTo>
                <a:cubicBezTo>
                  <a:pt x="2189121" y="2323481"/>
                  <a:pt x="2179699" y="2324725"/>
                  <a:pt x="2172162" y="2328457"/>
                </a:cubicBezTo>
                <a:cubicBezTo>
                  <a:pt x="2169650" y="2328457"/>
                  <a:pt x="2164624" y="2318506"/>
                  <a:pt x="2162114" y="2328457"/>
                </a:cubicBezTo>
                <a:cubicBezTo>
                  <a:pt x="2159602" y="2325969"/>
                  <a:pt x="2159602" y="2320992"/>
                  <a:pt x="2154576" y="2320992"/>
                </a:cubicBezTo>
                <a:cubicBezTo>
                  <a:pt x="2157089" y="2323480"/>
                  <a:pt x="2154576" y="2323480"/>
                  <a:pt x="2149550" y="2328457"/>
                </a:cubicBezTo>
                <a:cubicBezTo>
                  <a:pt x="2149550" y="2328457"/>
                  <a:pt x="2149550" y="2320992"/>
                  <a:pt x="2147037" y="2323480"/>
                </a:cubicBezTo>
                <a:cubicBezTo>
                  <a:pt x="2142015" y="2320992"/>
                  <a:pt x="2144525" y="2330943"/>
                  <a:pt x="2139502" y="2330943"/>
                </a:cubicBezTo>
                <a:cubicBezTo>
                  <a:pt x="2139502" y="2328457"/>
                  <a:pt x="2139502" y="2325969"/>
                  <a:pt x="2136990" y="2325969"/>
                </a:cubicBezTo>
                <a:cubicBezTo>
                  <a:pt x="2126938" y="2340893"/>
                  <a:pt x="2106838" y="2328457"/>
                  <a:pt x="2096791" y="2333431"/>
                </a:cubicBezTo>
                <a:cubicBezTo>
                  <a:pt x="2086739" y="2325969"/>
                  <a:pt x="2076691" y="2340893"/>
                  <a:pt x="2061614" y="2333431"/>
                </a:cubicBezTo>
                <a:cubicBezTo>
                  <a:pt x="2056591" y="2338405"/>
                  <a:pt x="2049052" y="2343382"/>
                  <a:pt x="2046540" y="2335919"/>
                </a:cubicBezTo>
                <a:cubicBezTo>
                  <a:pt x="2044027" y="2335919"/>
                  <a:pt x="2041514" y="2340893"/>
                  <a:pt x="2039001" y="2340894"/>
                </a:cubicBezTo>
                <a:cubicBezTo>
                  <a:pt x="2041514" y="2343382"/>
                  <a:pt x="2044027" y="2343382"/>
                  <a:pt x="2041514" y="2345870"/>
                </a:cubicBezTo>
                <a:cubicBezTo>
                  <a:pt x="2041514" y="2340893"/>
                  <a:pt x="2036489" y="2345870"/>
                  <a:pt x="2033979" y="2345870"/>
                </a:cubicBezTo>
                <a:cubicBezTo>
                  <a:pt x="2021415" y="2345870"/>
                  <a:pt x="1998802" y="2345870"/>
                  <a:pt x="1983729" y="2345870"/>
                </a:cubicBezTo>
                <a:cubicBezTo>
                  <a:pt x="1983729" y="2338405"/>
                  <a:pt x="1986241" y="2340894"/>
                  <a:pt x="1988754" y="2340894"/>
                </a:cubicBezTo>
                <a:cubicBezTo>
                  <a:pt x="1988754" y="2338405"/>
                  <a:pt x="1988754" y="2338405"/>
                  <a:pt x="1988754" y="2338405"/>
                </a:cubicBezTo>
                <a:cubicBezTo>
                  <a:pt x="1988754" y="2335919"/>
                  <a:pt x="1986241" y="2335919"/>
                  <a:pt x="1986241" y="2338405"/>
                </a:cubicBezTo>
                <a:cubicBezTo>
                  <a:pt x="1983729" y="2335919"/>
                  <a:pt x="1988754" y="2333430"/>
                  <a:pt x="1986242" y="2330942"/>
                </a:cubicBezTo>
                <a:cubicBezTo>
                  <a:pt x="1978703" y="2348356"/>
                  <a:pt x="1966142" y="2333431"/>
                  <a:pt x="1953578" y="2333431"/>
                </a:cubicBezTo>
                <a:cubicBezTo>
                  <a:pt x="1953577" y="2335919"/>
                  <a:pt x="1956090" y="2335919"/>
                  <a:pt x="1956090" y="2335919"/>
                </a:cubicBezTo>
                <a:cubicBezTo>
                  <a:pt x="1946043" y="2345870"/>
                  <a:pt x="1928456" y="2348355"/>
                  <a:pt x="1920917" y="2340893"/>
                </a:cubicBezTo>
                <a:cubicBezTo>
                  <a:pt x="1918404" y="2340893"/>
                  <a:pt x="1920917" y="2348356"/>
                  <a:pt x="1915891" y="2348356"/>
                </a:cubicBezTo>
                <a:cubicBezTo>
                  <a:pt x="1920917" y="2340893"/>
                  <a:pt x="1913379" y="2345870"/>
                  <a:pt x="1913379" y="2338405"/>
                </a:cubicBezTo>
                <a:cubicBezTo>
                  <a:pt x="1910866" y="2340894"/>
                  <a:pt x="1905844" y="2340894"/>
                  <a:pt x="1903330" y="2335919"/>
                </a:cubicBezTo>
                <a:cubicBezTo>
                  <a:pt x="1908353" y="2333431"/>
                  <a:pt x="1900818" y="2330943"/>
                  <a:pt x="1900818" y="2328457"/>
                </a:cubicBezTo>
                <a:cubicBezTo>
                  <a:pt x="1899561" y="2332188"/>
                  <a:pt x="1897677" y="2334054"/>
                  <a:pt x="1895478" y="2334986"/>
                </a:cubicBezTo>
                <a:lnTo>
                  <a:pt x="1893331" y="2335264"/>
                </a:lnTo>
                <a:lnTo>
                  <a:pt x="1893632" y="2331488"/>
                </a:lnTo>
                <a:cubicBezTo>
                  <a:pt x="1894221" y="2327991"/>
                  <a:pt x="1895164" y="2326591"/>
                  <a:pt x="1893279" y="2320992"/>
                </a:cubicBezTo>
                <a:cubicBezTo>
                  <a:pt x="1890767" y="2328457"/>
                  <a:pt x="1888253" y="2318506"/>
                  <a:pt x="1885744" y="2323480"/>
                </a:cubicBezTo>
                <a:cubicBezTo>
                  <a:pt x="1885744" y="2320992"/>
                  <a:pt x="1883231" y="2320992"/>
                  <a:pt x="1883231" y="2320992"/>
                </a:cubicBezTo>
                <a:lnTo>
                  <a:pt x="1886404" y="2313660"/>
                </a:lnTo>
                <a:lnTo>
                  <a:pt x="1888882" y="2314153"/>
                </a:lnTo>
                <a:cubicBezTo>
                  <a:pt x="1888882" y="2315396"/>
                  <a:pt x="1888253" y="2317262"/>
                  <a:pt x="1888253" y="2318506"/>
                </a:cubicBezTo>
                <a:lnTo>
                  <a:pt x="1890766" y="2318506"/>
                </a:lnTo>
                <a:cubicBezTo>
                  <a:pt x="1890767" y="2313529"/>
                  <a:pt x="1888253" y="2313529"/>
                  <a:pt x="1890767" y="2311044"/>
                </a:cubicBezTo>
                <a:lnTo>
                  <a:pt x="1886656" y="2313078"/>
                </a:lnTo>
                <a:lnTo>
                  <a:pt x="1890767" y="2303579"/>
                </a:lnTo>
                <a:cubicBezTo>
                  <a:pt x="1883231" y="2303578"/>
                  <a:pt x="1878205" y="2303578"/>
                  <a:pt x="1873180" y="2308556"/>
                </a:cubicBezTo>
                <a:cubicBezTo>
                  <a:pt x="1870667" y="2306067"/>
                  <a:pt x="1870667" y="2306067"/>
                  <a:pt x="1870667" y="2303579"/>
                </a:cubicBezTo>
                <a:cubicBezTo>
                  <a:pt x="1848054" y="2316018"/>
                  <a:pt x="1830468" y="2298605"/>
                  <a:pt x="1810369" y="2306067"/>
                </a:cubicBezTo>
                <a:cubicBezTo>
                  <a:pt x="1807856" y="2298605"/>
                  <a:pt x="1805343" y="2301093"/>
                  <a:pt x="1797808" y="2301093"/>
                </a:cubicBezTo>
                <a:cubicBezTo>
                  <a:pt x="1797807" y="2298604"/>
                  <a:pt x="1795294" y="2298605"/>
                  <a:pt x="1797807" y="2293628"/>
                </a:cubicBezTo>
                <a:cubicBezTo>
                  <a:pt x="1785243" y="2301093"/>
                  <a:pt x="1775195" y="2286166"/>
                  <a:pt x="1762631" y="2288653"/>
                </a:cubicBezTo>
                <a:cubicBezTo>
                  <a:pt x="1762631" y="2288653"/>
                  <a:pt x="1762631" y="2288653"/>
                  <a:pt x="1762631" y="2283680"/>
                </a:cubicBezTo>
                <a:cubicBezTo>
                  <a:pt x="1755096" y="2291143"/>
                  <a:pt x="1755096" y="2278703"/>
                  <a:pt x="1747556" y="2286166"/>
                </a:cubicBezTo>
                <a:cubicBezTo>
                  <a:pt x="1745044" y="2281192"/>
                  <a:pt x="1742531" y="2281192"/>
                  <a:pt x="1737505" y="2283680"/>
                </a:cubicBezTo>
                <a:cubicBezTo>
                  <a:pt x="1737505" y="2278703"/>
                  <a:pt x="1734996" y="2278703"/>
                  <a:pt x="1737505" y="2276215"/>
                </a:cubicBezTo>
                <a:cubicBezTo>
                  <a:pt x="1732483" y="2273729"/>
                  <a:pt x="1734996" y="2281192"/>
                  <a:pt x="1729970" y="2278703"/>
                </a:cubicBezTo>
                <a:cubicBezTo>
                  <a:pt x="1722432" y="2268752"/>
                  <a:pt x="1707358" y="2261290"/>
                  <a:pt x="1694794" y="2263778"/>
                </a:cubicBezTo>
                <a:cubicBezTo>
                  <a:pt x="1689771" y="2253828"/>
                  <a:pt x="1684745" y="2248851"/>
                  <a:pt x="1677207" y="2246365"/>
                </a:cubicBezTo>
                <a:cubicBezTo>
                  <a:pt x="1677207" y="2243877"/>
                  <a:pt x="1677207" y="2238903"/>
                  <a:pt x="1679720" y="2233926"/>
                </a:cubicBezTo>
                <a:cubicBezTo>
                  <a:pt x="1669672" y="2221487"/>
                  <a:pt x="1649572" y="2238903"/>
                  <a:pt x="1642034" y="2223975"/>
                </a:cubicBezTo>
                <a:lnTo>
                  <a:pt x="1659161" y="2225094"/>
                </a:lnTo>
                <a:lnTo>
                  <a:pt x="1656539" y="2218763"/>
                </a:lnTo>
                <a:cubicBezTo>
                  <a:pt x="1658949" y="2218599"/>
                  <a:pt x="1658949" y="2218599"/>
                  <a:pt x="1658787" y="2216213"/>
                </a:cubicBezTo>
                <a:cubicBezTo>
                  <a:pt x="1659111" y="2220985"/>
                  <a:pt x="1659273" y="2223371"/>
                  <a:pt x="1659354" y="2224564"/>
                </a:cubicBezTo>
                <a:lnTo>
                  <a:pt x="1659391" y="2225109"/>
                </a:lnTo>
                <a:lnTo>
                  <a:pt x="1670613" y="2225842"/>
                </a:lnTo>
                <a:cubicBezTo>
                  <a:pt x="1680348" y="2225219"/>
                  <a:pt x="1689770" y="2223975"/>
                  <a:pt x="1697307" y="2223975"/>
                </a:cubicBezTo>
                <a:cubicBezTo>
                  <a:pt x="1722432" y="2204073"/>
                  <a:pt x="1752583" y="2214025"/>
                  <a:pt x="1777708" y="2209051"/>
                </a:cubicBezTo>
                <a:cubicBezTo>
                  <a:pt x="1802830" y="2219001"/>
                  <a:pt x="1825442" y="2211539"/>
                  <a:pt x="1853080" y="2199099"/>
                </a:cubicBezTo>
                <a:cubicBezTo>
                  <a:pt x="1851824" y="2195368"/>
                  <a:pt x="1849939" y="2194125"/>
                  <a:pt x="1848369" y="2192570"/>
                </a:cubicBezTo>
                <a:lnTo>
                  <a:pt x="1845733" y="2184746"/>
                </a:lnTo>
                <a:lnTo>
                  <a:pt x="1845209" y="2184662"/>
                </a:lnTo>
                <a:cubicBezTo>
                  <a:pt x="1840378" y="2184906"/>
                  <a:pt x="1835800" y="2184521"/>
                  <a:pt x="1832081" y="2178564"/>
                </a:cubicBezTo>
                <a:cubicBezTo>
                  <a:pt x="1829931" y="2181132"/>
                  <a:pt x="1821086" y="2186493"/>
                  <a:pt x="1820715" y="2179137"/>
                </a:cubicBezTo>
                <a:cubicBezTo>
                  <a:pt x="1818812" y="2186608"/>
                  <a:pt x="1808978" y="2172357"/>
                  <a:pt x="1807198" y="2182278"/>
                </a:cubicBezTo>
                <a:cubicBezTo>
                  <a:pt x="1804925" y="2182394"/>
                  <a:pt x="1804801" y="2179940"/>
                  <a:pt x="1804678" y="2177489"/>
                </a:cubicBezTo>
                <a:cubicBezTo>
                  <a:pt x="1800885" y="2181366"/>
                  <a:pt x="1796922" y="2181874"/>
                  <a:pt x="1792841" y="2180735"/>
                </a:cubicBezTo>
                <a:lnTo>
                  <a:pt x="1788419" y="2178401"/>
                </a:lnTo>
                <a:lnTo>
                  <a:pt x="1787065" y="2179742"/>
                </a:lnTo>
                <a:cubicBezTo>
                  <a:pt x="1784648" y="2182134"/>
                  <a:pt x="1777394" y="2182134"/>
                  <a:pt x="1774978" y="2177351"/>
                </a:cubicBezTo>
                <a:lnTo>
                  <a:pt x="1782232" y="2177351"/>
                </a:lnTo>
                <a:lnTo>
                  <a:pt x="1782231" y="2177351"/>
                </a:lnTo>
                <a:cubicBezTo>
                  <a:pt x="1782231" y="2177351"/>
                  <a:pt x="1784648" y="2177351"/>
                  <a:pt x="1784648" y="2177351"/>
                </a:cubicBezTo>
                <a:lnTo>
                  <a:pt x="1782232" y="2177351"/>
                </a:lnTo>
                <a:lnTo>
                  <a:pt x="1784164" y="2176155"/>
                </a:lnTo>
                <a:lnTo>
                  <a:pt x="1780292" y="2174111"/>
                </a:lnTo>
                <a:cubicBezTo>
                  <a:pt x="1771757" y="2168705"/>
                  <a:pt x="1762954" y="2163619"/>
                  <a:pt x="1754293" y="2172656"/>
                </a:cubicBezTo>
                <a:cubicBezTo>
                  <a:pt x="1753923" y="2165303"/>
                  <a:pt x="1760990" y="2169861"/>
                  <a:pt x="1758470" y="2165073"/>
                </a:cubicBezTo>
                <a:cubicBezTo>
                  <a:pt x="1758223" y="2160171"/>
                  <a:pt x="1755826" y="2157835"/>
                  <a:pt x="1755826" y="2157835"/>
                </a:cubicBezTo>
                <a:cubicBezTo>
                  <a:pt x="1753552" y="2157950"/>
                  <a:pt x="1753676" y="2160401"/>
                  <a:pt x="1753799" y="2162852"/>
                </a:cubicBezTo>
                <a:cubicBezTo>
                  <a:pt x="1751402" y="2160515"/>
                  <a:pt x="1748882" y="2155728"/>
                  <a:pt x="1744335" y="2155957"/>
                </a:cubicBezTo>
                <a:lnTo>
                  <a:pt x="1747613" y="2154653"/>
                </a:lnTo>
                <a:lnTo>
                  <a:pt x="1747186" y="2154633"/>
                </a:lnTo>
                <a:lnTo>
                  <a:pt x="1749728" y="2153703"/>
                </a:lnTo>
                <a:lnTo>
                  <a:pt x="1751723" y="2150372"/>
                </a:lnTo>
                <a:lnTo>
                  <a:pt x="1744158" y="2154207"/>
                </a:lnTo>
                <a:cubicBezTo>
                  <a:pt x="1740440" y="2155083"/>
                  <a:pt x="1736638" y="2154718"/>
                  <a:pt x="1735132" y="2151080"/>
                </a:cubicBezTo>
                <a:cubicBezTo>
                  <a:pt x="1720093" y="2152102"/>
                  <a:pt x="1710233" y="2155265"/>
                  <a:pt x="1697364" y="2151152"/>
                </a:cubicBezTo>
                <a:cubicBezTo>
                  <a:pt x="1695362" y="2158768"/>
                  <a:pt x="1684828" y="2152004"/>
                  <a:pt x="1679814" y="2152344"/>
                </a:cubicBezTo>
                <a:cubicBezTo>
                  <a:pt x="1674972" y="2155166"/>
                  <a:pt x="1675310" y="2160130"/>
                  <a:pt x="1670464" y="2162953"/>
                </a:cubicBezTo>
                <a:cubicBezTo>
                  <a:pt x="1667956" y="2163123"/>
                  <a:pt x="1660267" y="2161152"/>
                  <a:pt x="1655256" y="2161492"/>
                </a:cubicBezTo>
                <a:cubicBezTo>
                  <a:pt x="1642889" y="2164826"/>
                  <a:pt x="1637538" y="2160203"/>
                  <a:pt x="1625005" y="2161054"/>
                </a:cubicBezTo>
                <a:cubicBezTo>
                  <a:pt x="1625343" y="2166018"/>
                  <a:pt x="1630188" y="2163195"/>
                  <a:pt x="1628018" y="2168329"/>
                </a:cubicBezTo>
                <a:cubicBezTo>
                  <a:pt x="1625343" y="2166018"/>
                  <a:pt x="1625005" y="2161054"/>
                  <a:pt x="1619991" y="2161394"/>
                </a:cubicBezTo>
                <a:cubicBezTo>
                  <a:pt x="1617822" y="2166529"/>
                  <a:pt x="1604784" y="2159934"/>
                  <a:pt x="1610472" y="2169521"/>
                </a:cubicBezTo>
                <a:cubicBezTo>
                  <a:pt x="1602951" y="2170032"/>
                  <a:pt x="1604784" y="2159934"/>
                  <a:pt x="1597263" y="2160445"/>
                </a:cubicBezTo>
                <a:cubicBezTo>
                  <a:pt x="1594755" y="2160615"/>
                  <a:pt x="1595092" y="2165579"/>
                  <a:pt x="1592589" y="2165749"/>
                </a:cubicBezTo>
                <a:cubicBezTo>
                  <a:pt x="1589745" y="2160955"/>
                  <a:pt x="1589576" y="2158474"/>
                  <a:pt x="1584562" y="2158814"/>
                </a:cubicBezTo>
                <a:cubicBezTo>
                  <a:pt x="1584731" y="2161296"/>
                  <a:pt x="1582224" y="2161467"/>
                  <a:pt x="1584899" y="2163778"/>
                </a:cubicBezTo>
                <a:cubicBezTo>
                  <a:pt x="1569186" y="2154872"/>
                  <a:pt x="1567522" y="2167452"/>
                  <a:pt x="1552479" y="2168473"/>
                </a:cubicBezTo>
                <a:cubicBezTo>
                  <a:pt x="1552142" y="2163510"/>
                  <a:pt x="1551973" y="2161028"/>
                  <a:pt x="1549470" y="2161198"/>
                </a:cubicBezTo>
                <a:cubicBezTo>
                  <a:pt x="1549975" y="2168643"/>
                  <a:pt x="1539947" y="2169325"/>
                  <a:pt x="1535270" y="2174629"/>
                </a:cubicBezTo>
                <a:cubicBezTo>
                  <a:pt x="1534764" y="2167183"/>
                  <a:pt x="1542623" y="2171637"/>
                  <a:pt x="1539610" y="2164360"/>
                </a:cubicBezTo>
                <a:cubicBezTo>
                  <a:pt x="1537272" y="2167013"/>
                  <a:pt x="1534933" y="2169665"/>
                  <a:pt x="1531920" y="2162390"/>
                </a:cubicBezTo>
                <a:cubicBezTo>
                  <a:pt x="1532257" y="2167353"/>
                  <a:pt x="1534933" y="2169665"/>
                  <a:pt x="1530087" y="2172488"/>
                </a:cubicBezTo>
                <a:cubicBezTo>
                  <a:pt x="1529750" y="2167524"/>
                  <a:pt x="1529413" y="2162560"/>
                  <a:pt x="1526909" y="2162730"/>
                </a:cubicBezTo>
                <a:cubicBezTo>
                  <a:pt x="1527246" y="2167694"/>
                  <a:pt x="1524739" y="2167864"/>
                  <a:pt x="1524908" y="2170346"/>
                </a:cubicBezTo>
                <a:cubicBezTo>
                  <a:pt x="1506688" y="2161610"/>
                  <a:pt x="1482294" y="2173240"/>
                  <a:pt x="1456553" y="2165015"/>
                </a:cubicBezTo>
                <a:cubicBezTo>
                  <a:pt x="1446692" y="2168179"/>
                  <a:pt x="1429653" y="2176816"/>
                  <a:pt x="1421460" y="2167399"/>
                </a:cubicBezTo>
                <a:cubicBezTo>
                  <a:pt x="1406586" y="2170903"/>
                  <a:pt x="1396224" y="2166620"/>
                  <a:pt x="1383520" y="2164990"/>
                </a:cubicBezTo>
                <a:cubicBezTo>
                  <a:pt x="1378846" y="2170293"/>
                  <a:pt x="1376340" y="2170464"/>
                  <a:pt x="1373664" y="2168152"/>
                </a:cubicBezTo>
                <a:cubicBezTo>
                  <a:pt x="1376171" y="2167982"/>
                  <a:pt x="1373495" y="2165670"/>
                  <a:pt x="1373495" y="2165670"/>
                </a:cubicBezTo>
                <a:cubicBezTo>
                  <a:pt x="1371157" y="2168323"/>
                  <a:pt x="1368818" y="2170975"/>
                  <a:pt x="1366311" y="2171145"/>
                </a:cubicBezTo>
                <a:cubicBezTo>
                  <a:pt x="1366143" y="2168663"/>
                  <a:pt x="1363635" y="2168834"/>
                  <a:pt x="1361128" y="2169004"/>
                </a:cubicBezTo>
                <a:cubicBezTo>
                  <a:pt x="1359464" y="2181583"/>
                  <a:pt x="1350260" y="2157275"/>
                  <a:pt x="1341075" y="2170366"/>
                </a:cubicBezTo>
                <a:cubicBezTo>
                  <a:pt x="1330917" y="2159835"/>
                  <a:pt x="1315036" y="2169329"/>
                  <a:pt x="1302861" y="2165598"/>
                </a:cubicBezTo>
                <a:lnTo>
                  <a:pt x="1297819" y="2161137"/>
                </a:lnTo>
                <a:lnTo>
                  <a:pt x="1302633" y="2160510"/>
                </a:lnTo>
                <a:cubicBezTo>
                  <a:pt x="1293763" y="2141166"/>
                  <a:pt x="1282073" y="2154427"/>
                  <a:pt x="1268867" y="2145350"/>
                </a:cubicBezTo>
                <a:cubicBezTo>
                  <a:pt x="1268699" y="2142868"/>
                  <a:pt x="1268699" y="2142868"/>
                  <a:pt x="1268530" y="2140386"/>
                </a:cubicBezTo>
                <a:cubicBezTo>
                  <a:pt x="1263179" y="2135763"/>
                  <a:pt x="1253150" y="2136444"/>
                  <a:pt x="1251148" y="2144060"/>
                </a:cubicBezTo>
                <a:cubicBezTo>
                  <a:pt x="1242789" y="2132161"/>
                  <a:pt x="1225916" y="2143281"/>
                  <a:pt x="1215719" y="2141480"/>
                </a:cubicBezTo>
                <a:cubicBezTo>
                  <a:pt x="1216056" y="2146444"/>
                  <a:pt x="1213549" y="2146614"/>
                  <a:pt x="1210705" y="2141820"/>
                </a:cubicBezTo>
                <a:cubicBezTo>
                  <a:pt x="1210874" y="2144302"/>
                  <a:pt x="1211211" y="2149266"/>
                  <a:pt x="1208872" y="2151918"/>
                </a:cubicBezTo>
                <a:cubicBezTo>
                  <a:pt x="1205526" y="2139679"/>
                  <a:pt x="1194001" y="2155421"/>
                  <a:pt x="1188145" y="2143353"/>
                </a:cubicBezTo>
                <a:cubicBezTo>
                  <a:pt x="1183809" y="2153621"/>
                  <a:pt x="1173274" y="2146856"/>
                  <a:pt x="1168597" y="2152160"/>
                </a:cubicBezTo>
                <a:cubicBezTo>
                  <a:pt x="1165416" y="2142403"/>
                  <a:pt x="1155560" y="2145567"/>
                  <a:pt x="1150545" y="2145906"/>
                </a:cubicBezTo>
                <a:cubicBezTo>
                  <a:pt x="1150208" y="2140943"/>
                  <a:pt x="1150208" y="2140943"/>
                  <a:pt x="1150040" y="2138461"/>
                </a:cubicBezTo>
                <a:cubicBezTo>
                  <a:pt x="1147533" y="2138631"/>
                  <a:pt x="1147195" y="2133667"/>
                  <a:pt x="1144688" y="2133838"/>
                </a:cubicBezTo>
                <a:cubicBezTo>
                  <a:pt x="1139340" y="2129214"/>
                  <a:pt x="1140015" y="2139141"/>
                  <a:pt x="1134663" y="2134519"/>
                </a:cubicBezTo>
                <a:cubicBezTo>
                  <a:pt x="1134663" y="2134519"/>
                  <a:pt x="1134832" y="2137000"/>
                  <a:pt x="1134959" y="2138862"/>
                </a:cubicBezTo>
                <a:lnTo>
                  <a:pt x="1135001" y="2139482"/>
                </a:lnTo>
                <a:lnTo>
                  <a:pt x="1132452" y="2132097"/>
                </a:lnTo>
                <a:cubicBezTo>
                  <a:pt x="1128297" y="2126536"/>
                  <a:pt x="1120243" y="2126148"/>
                  <a:pt x="1116611" y="2128265"/>
                </a:cubicBezTo>
                <a:cubicBezTo>
                  <a:pt x="1116106" y="2120819"/>
                  <a:pt x="1111766" y="2131087"/>
                  <a:pt x="1108753" y="2123812"/>
                </a:cubicBezTo>
                <a:cubicBezTo>
                  <a:pt x="1108416" y="2118848"/>
                  <a:pt x="1113430" y="2118507"/>
                  <a:pt x="1113262" y="2116026"/>
                </a:cubicBezTo>
                <a:cubicBezTo>
                  <a:pt x="1115937" y="2118337"/>
                  <a:pt x="1116106" y="2120819"/>
                  <a:pt x="1116106" y="2120819"/>
                </a:cubicBezTo>
                <a:cubicBezTo>
                  <a:pt x="1120948" y="2117996"/>
                  <a:pt x="1123118" y="2112863"/>
                  <a:pt x="1127964" y="2110040"/>
                </a:cubicBezTo>
                <a:cubicBezTo>
                  <a:pt x="1125456" y="2110210"/>
                  <a:pt x="1120442" y="2110551"/>
                  <a:pt x="1120105" y="2105587"/>
                </a:cubicBezTo>
                <a:cubicBezTo>
                  <a:pt x="1132809" y="2107217"/>
                  <a:pt x="1135316" y="2107047"/>
                  <a:pt x="1145510" y="2108848"/>
                </a:cubicBezTo>
                <a:cubicBezTo>
                  <a:pt x="1145172" y="2103885"/>
                  <a:pt x="1147680" y="2103714"/>
                  <a:pt x="1147511" y="2101232"/>
                </a:cubicBezTo>
                <a:cubicBezTo>
                  <a:pt x="1152525" y="2100891"/>
                  <a:pt x="1155369" y="2105685"/>
                  <a:pt x="1158045" y="2107997"/>
                </a:cubicBezTo>
                <a:cubicBezTo>
                  <a:pt x="1162550" y="2100211"/>
                  <a:pt x="1175423" y="2104323"/>
                  <a:pt x="1182435" y="2096367"/>
                </a:cubicBezTo>
                <a:cubicBezTo>
                  <a:pt x="1187618" y="2098508"/>
                  <a:pt x="1193138" y="2105613"/>
                  <a:pt x="1194970" y="2095515"/>
                </a:cubicBezTo>
                <a:cubicBezTo>
                  <a:pt x="1199984" y="2095175"/>
                  <a:pt x="1197815" y="2100309"/>
                  <a:pt x="1200490" y="2102620"/>
                </a:cubicBezTo>
                <a:cubicBezTo>
                  <a:pt x="1202829" y="2099969"/>
                  <a:pt x="1199816" y="2092693"/>
                  <a:pt x="1202323" y="2092523"/>
                </a:cubicBezTo>
                <a:cubicBezTo>
                  <a:pt x="1205163" y="2097316"/>
                  <a:pt x="1207502" y="2094664"/>
                  <a:pt x="1210346" y="2099458"/>
                </a:cubicBezTo>
                <a:cubicBezTo>
                  <a:pt x="1212348" y="2091842"/>
                  <a:pt x="1217362" y="2091501"/>
                  <a:pt x="1219364" y="2083885"/>
                </a:cubicBezTo>
                <a:cubicBezTo>
                  <a:pt x="1214181" y="2081744"/>
                  <a:pt x="1206491" y="2079773"/>
                  <a:pt x="1210999" y="2071987"/>
                </a:cubicBezTo>
                <a:cubicBezTo>
                  <a:pt x="1217362" y="2091501"/>
                  <a:pt x="1237078" y="2085176"/>
                  <a:pt x="1238574" y="2070114"/>
                </a:cubicBezTo>
                <a:cubicBezTo>
                  <a:pt x="1243588" y="2069774"/>
                  <a:pt x="1236403" y="2075248"/>
                  <a:pt x="1241418" y="2074907"/>
                </a:cubicBezTo>
                <a:cubicBezTo>
                  <a:pt x="1243757" y="2072255"/>
                  <a:pt x="1246091" y="2069603"/>
                  <a:pt x="1245586" y="2062157"/>
                </a:cubicBezTo>
                <a:cubicBezTo>
                  <a:pt x="1240406" y="2060016"/>
                  <a:pt x="1240406" y="2060016"/>
                  <a:pt x="1240406" y="2060016"/>
                </a:cubicBezTo>
                <a:cubicBezTo>
                  <a:pt x="1239395" y="2045124"/>
                  <a:pt x="1247082" y="2047096"/>
                  <a:pt x="1254603" y="2046585"/>
                </a:cubicBezTo>
                <a:cubicBezTo>
                  <a:pt x="1251085" y="2031863"/>
                  <a:pt x="1241565" y="2039990"/>
                  <a:pt x="1229030" y="2040842"/>
                </a:cubicBezTo>
                <a:cubicBezTo>
                  <a:pt x="1228692" y="2035878"/>
                  <a:pt x="1228692" y="2035878"/>
                  <a:pt x="1231031" y="2033225"/>
                </a:cubicBezTo>
                <a:cubicBezTo>
                  <a:pt x="1222835" y="2023809"/>
                  <a:pt x="1211484" y="2042034"/>
                  <a:pt x="1205457" y="2027483"/>
                </a:cubicBezTo>
                <a:cubicBezTo>
                  <a:pt x="1207965" y="2027313"/>
                  <a:pt x="1210472" y="2027142"/>
                  <a:pt x="1215318" y="2024319"/>
                </a:cubicBezTo>
                <a:cubicBezTo>
                  <a:pt x="1192589" y="2023370"/>
                  <a:pt x="1182897" y="2029015"/>
                  <a:pt x="1162676" y="2027895"/>
                </a:cubicBezTo>
                <a:cubicBezTo>
                  <a:pt x="1162844" y="2030377"/>
                  <a:pt x="1165351" y="2030207"/>
                  <a:pt x="1165520" y="2032689"/>
                </a:cubicBezTo>
                <a:cubicBezTo>
                  <a:pt x="1160337" y="2030548"/>
                  <a:pt x="1157493" y="2025754"/>
                  <a:pt x="1152482" y="2026094"/>
                </a:cubicBezTo>
                <a:cubicBezTo>
                  <a:pt x="1152482" y="2026094"/>
                  <a:pt x="1152819" y="2031058"/>
                  <a:pt x="1152819" y="2031058"/>
                </a:cubicBezTo>
                <a:cubicBezTo>
                  <a:pt x="1152651" y="2028576"/>
                  <a:pt x="1150143" y="2028746"/>
                  <a:pt x="1147636" y="2028916"/>
                </a:cubicBezTo>
                <a:cubicBezTo>
                  <a:pt x="1147300" y="2023953"/>
                  <a:pt x="1152651" y="2028576"/>
                  <a:pt x="1152314" y="2023612"/>
                </a:cubicBezTo>
                <a:cubicBezTo>
                  <a:pt x="1144287" y="2016678"/>
                  <a:pt x="1134764" y="2024804"/>
                  <a:pt x="1124233" y="2018040"/>
                </a:cubicBezTo>
                <a:cubicBezTo>
                  <a:pt x="1124570" y="2023002"/>
                  <a:pt x="1116881" y="2021033"/>
                  <a:pt x="1114711" y="2026167"/>
                </a:cubicBezTo>
                <a:cubicBezTo>
                  <a:pt x="1111702" y="2018891"/>
                  <a:pt x="1116375" y="2013585"/>
                  <a:pt x="1111196" y="2011446"/>
                </a:cubicBezTo>
                <a:cubicBezTo>
                  <a:pt x="1109194" y="2019062"/>
                  <a:pt x="1102179" y="2027018"/>
                  <a:pt x="1110037" y="2031470"/>
                </a:cubicBezTo>
                <a:cubicBezTo>
                  <a:pt x="1110037" y="2031470"/>
                  <a:pt x="1110374" y="2036434"/>
                  <a:pt x="1107867" y="2036605"/>
                </a:cubicBezTo>
                <a:cubicBezTo>
                  <a:pt x="1109868" y="2028989"/>
                  <a:pt x="1102348" y="2029499"/>
                  <a:pt x="1094826" y="2030010"/>
                </a:cubicBezTo>
                <a:lnTo>
                  <a:pt x="1094299" y="2028903"/>
                </a:lnTo>
                <a:lnTo>
                  <a:pt x="1090992" y="2030281"/>
                </a:lnTo>
                <a:lnTo>
                  <a:pt x="1092864" y="2025886"/>
                </a:lnTo>
                <a:lnTo>
                  <a:pt x="1091522" y="2023067"/>
                </a:lnTo>
                <a:cubicBezTo>
                  <a:pt x="1089266" y="2022285"/>
                  <a:pt x="1086802" y="2023075"/>
                  <a:pt x="1086971" y="2025556"/>
                </a:cubicBezTo>
                <a:cubicBezTo>
                  <a:pt x="1086803" y="2023076"/>
                  <a:pt x="1084127" y="2020764"/>
                  <a:pt x="1079113" y="2021104"/>
                </a:cubicBezTo>
                <a:cubicBezTo>
                  <a:pt x="1074604" y="2028891"/>
                  <a:pt x="1082294" y="2030862"/>
                  <a:pt x="1082462" y="2033343"/>
                </a:cubicBezTo>
                <a:cubicBezTo>
                  <a:pt x="1079787" y="2031032"/>
                  <a:pt x="1074941" y="2033854"/>
                  <a:pt x="1072265" y="2031543"/>
                </a:cubicBezTo>
                <a:cubicBezTo>
                  <a:pt x="1079619" y="2028550"/>
                  <a:pt x="1066918" y="2026918"/>
                  <a:pt x="1071591" y="2021615"/>
                </a:cubicBezTo>
                <a:cubicBezTo>
                  <a:pt x="1074098" y="2021445"/>
                  <a:pt x="1074267" y="2023928"/>
                  <a:pt x="1076942" y="2026238"/>
                </a:cubicBezTo>
                <a:cubicBezTo>
                  <a:pt x="1078944" y="2018622"/>
                  <a:pt x="1076268" y="2016309"/>
                  <a:pt x="1073593" y="2014000"/>
                </a:cubicBezTo>
                <a:cubicBezTo>
                  <a:pt x="1068750" y="2016820"/>
                  <a:pt x="1069594" y="2029231"/>
                  <a:pt x="1067254" y="2031883"/>
                </a:cubicBezTo>
                <a:cubicBezTo>
                  <a:pt x="1064411" y="2027089"/>
                  <a:pt x="1059902" y="2034875"/>
                  <a:pt x="1056889" y="2027599"/>
                </a:cubicBezTo>
                <a:cubicBezTo>
                  <a:pt x="1062240" y="2032223"/>
                  <a:pt x="1069257" y="2024268"/>
                  <a:pt x="1066243" y="2016990"/>
                </a:cubicBezTo>
                <a:cubicBezTo>
                  <a:pt x="1061229" y="2017331"/>
                  <a:pt x="1064242" y="2024608"/>
                  <a:pt x="1064242" y="2024608"/>
                </a:cubicBezTo>
                <a:cubicBezTo>
                  <a:pt x="1061566" y="2022296"/>
                  <a:pt x="1051201" y="2018012"/>
                  <a:pt x="1054382" y="2027770"/>
                </a:cubicBezTo>
                <a:cubicBezTo>
                  <a:pt x="1049199" y="2025630"/>
                  <a:pt x="1049030" y="2023148"/>
                  <a:pt x="1051032" y="2015532"/>
                </a:cubicBezTo>
                <a:cubicBezTo>
                  <a:pt x="1046022" y="2015872"/>
                  <a:pt x="1046527" y="2023317"/>
                  <a:pt x="1049199" y="2025630"/>
                </a:cubicBezTo>
                <a:cubicBezTo>
                  <a:pt x="1046527" y="2023317"/>
                  <a:pt x="1046864" y="2028280"/>
                  <a:pt x="1044357" y="2028451"/>
                </a:cubicBezTo>
                <a:cubicBezTo>
                  <a:pt x="1041513" y="2023659"/>
                  <a:pt x="1046190" y="2018352"/>
                  <a:pt x="1045853" y="2013390"/>
                </a:cubicBezTo>
                <a:cubicBezTo>
                  <a:pt x="1043346" y="2013561"/>
                  <a:pt x="1043683" y="2018523"/>
                  <a:pt x="1041345" y="2021176"/>
                </a:cubicBezTo>
                <a:cubicBezTo>
                  <a:pt x="1036162" y="2019033"/>
                  <a:pt x="1035825" y="2014071"/>
                  <a:pt x="1028303" y="2014582"/>
                </a:cubicBezTo>
                <a:cubicBezTo>
                  <a:pt x="1026643" y="2027162"/>
                  <a:pt x="1020785" y="2015093"/>
                  <a:pt x="1016446" y="2025361"/>
                </a:cubicBezTo>
                <a:cubicBezTo>
                  <a:pt x="1018616" y="2020225"/>
                  <a:pt x="1018616" y="2020225"/>
                  <a:pt x="1015940" y="2017916"/>
                </a:cubicBezTo>
                <a:cubicBezTo>
                  <a:pt x="1013433" y="2018086"/>
                  <a:pt x="1016446" y="2025361"/>
                  <a:pt x="1013938" y="2025531"/>
                </a:cubicBezTo>
                <a:cubicBezTo>
                  <a:pt x="1013601" y="2020566"/>
                  <a:pt x="1013433" y="2018086"/>
                  <a:pt x="1010757" y="2015774"/>
                </a:cubicBezTo>
                <a:cubicBezTo>
                  <a:pt x="1010926" y="2018257"/>
                  <a:pt x="1010926" y="2018257"/>
                  <a:pt x="1008419" y="2018426"/>
                </a:cubicBezTo>
                <a:cubicBezTo>
                  <a:pt x="1008587" y="2020906"/>
                  <a:pt x="1011094" y="2020736"/>
                  <a:pt x="1011263" y="2023219"/>
                </a:cubicBezTo>
                <a:cubicBezTo>
                  <a:pt x="995886" y="2019278"/>
                  <a:pt x="993211" y="2016965"/>
                  <a:pt x="984029" y="2030057"/>
                </a:cubicBezTo>
                <a:cubicBezTo>
                  <a:pt x="983523" y="2022609"/>
                  <a:pt x="976170" y="2025603"/>
                  <a:pt x="971325" y="2028425"/>
                </a:cubicBezTo>
                <a:cubicBezTo>
                  <a:pt x="973326" y="2020810"/>
                  <a:pt x="970819" y="2020980"/>
                  <a:pt x="970650" y="2018498"/>
                </a:cubicBezTo>
                <a:cubicBezTo>
                  <a:pt x="975833" y="2020640"/>
                  <a:pt x="972820" y="2013365"/>
                  <a:pt x="972651" y="2010882"/>
                </a:cubicBezTo>
                <a:cubicBezTo>
                  <a:pt x="974990" y="2008229"/>
                  <a:pt x="977666" y="2010542"/>
                  <a:pt x="982512" y="2007718"/>
                </a:cubicBezTo>
                <a:cubicBezTo>
                  <a:pt x="982849" y="2012684"/>
                  <a:pt x="987860" y="2012343"/>
                  <a:pt x="988028" y="2014823"/>
                </a:cubicBezTo>
                <a:cubicBezTo>
                  <a:pt x="990198" y="2009690"/>
                  <a:pt x="992536" y="2007037"/>
                  <a:pt x="992368" y="2004555"/>
                </a:cubicBezTo>
                <a:lnTo>
                  <a:pt x="998846" y="2007232"/>
                </a:lnTo>
                <a:lnTo>
                  <a:pt x="998846" y="2007233"/>
                </a:lnTo>
                <a:cubicBezTo>
                  <a:pt x="1000769" y="2007725"/>
                  <a:pt x="1002649" y="2007598"/>
                  <a:pt x="1002734" y="2008839"/>
                </a:cubicBezTo>
                <a:lnTo>
                  <a:pt x="998846" y="2007232"/>
                </a:lnTo>
                <a:lnTo>
                  <a:pt x="994706" y="2001904"/>
                </a:lnTo>
                <a:cubicBezTo>
                  <a:pt x="1000058" y="2006526"/>
                  <a:pt x="999551" y="1999081"/>
                  <a:pt x="996877" y="1996769"/>
                </a:cubicBezTo>
                <a:cubicBezTo>
                  <a:pt x="1011915" y="1995748"/>
                  <a:pt x="1011915" y="1995748"/>
                  <a:pt x="1024620" y="1997378"/>
                </a:cubicBezTo>
                <a:lnTo>
                  <a:pt x="1023957" y="1987616"/>
                </a:lnTo>
                <a:lnTo>
                  <a:pt x="1022398" y="1982366"/>
                </a:lnTo>
                <a:cubicBezTo>
                  <a:pt x="1020828" y="1980811"/>
                  <a:pt x="1018944" y="1978945"/>
                  <a:pt x="1018943" y="1975214"/>
                </a:cubicBezTo>
                <a:cubicBezTo>
                  <a:pt x="1011405" y="1977702"/>
                  <a:pt x="1011406" y="1980189"/>
                  <a:pt x="1003868" y="1980188"/>
                </a:cubicBezTo>
                <a:cubicBezTo>
                  <a:pt x="998844" y="1980188"/>
                  <a:pt x="1003868" y="1985165"/>
                  <a:pt x="1001355" y="1987654"/>
                </a:cubicBezTo>
                <a:cubicBezTo>
                  <a:pt x="1001356" y="1985165"/>
                  <a:pt x="996331" y="1987653"/>
                  <a:pt x="996331" y="1982676"/>
                </a:cubicBezTo>
                <a:cubicBezTo>
                  <a:pt x="993819" y="1985164"/>
                  <a:pt x="996331" y="1985165"/>
                  <a:pt x="996331" y="1990139"/>
                </a:cubicBezTo>
                <a:cubicBezTo>
                  <a:pt x="991306" y="1992627"/>
                  <a:pt x="988794" y="1985165"/>
                  <a:pt x="983769" y="1987653"/>
                </a:cubicBezTo>
                <a:cubicBezTo>
                  <a:pt x="983769" y="1985165"/>
                  <a:pt x="983769" y="1985165"/>
                  <a:pt x="983768" y="1980189"/>
                </a:cubicBezTo>
                <a:cubicBezTo>
                  <a:pt x="978743" y="1982677"/>
                  <a:pt x="978743" y="1980189"/>
                  <a:pt x="968694" y="1980189"/>
                </a:cubicBezTo>
                <a:cubicBezTo>
                  <a:pt x="968694" y="1985165"/>
                  <a:pt x="971206" y="1985165"/>
                  <a:pt x="971206" y="1985165"/>
                </a:cubicBezTo>
                <a:lnTo>
                  <a:pt x="968356" y="1986106"/>
                </a:lnTo>
                <a:lnTo>
                  <a:pt x="968507" y="1986255"/>
                </a:lnTo>
                <a:lnTo>
                  <a:pt x="968301" y="1986124"/>
                </a:lnTo>
                <a:lnTo>
                  <a:pt x="963669" y="1987653"/>
                </a:lnTo>
                <a:cubicBezTo>
                  <a:pt x="963669" y="1987653"/>
                  <a:pt x="966182" y="1985165"/>
                  <a:pt x="966182" y="1985165"/>
                </a:cubicBezTo>
                <a:cubicBezTo>
                  <a:pt x="956132" y="1977702"/>
                  <a:pt x="936032" y="1972726"/>
                  <a:pt x="923470" y="1982676"/>
                </a:cubicBezTo>
                <a:cubicBezTo>
                  <a:pt x="918445" y="1970240"/>
                  <a:pt x="903370" y="1985165"/>
                  <a:pt x="903370" y="1975214"/>
                </a:cubicBezTo>
                <a:cubicBezTo>
                  <a:pt x="893320" y="1982676"/>
                  <a:pt x="883271" y="1972725"/>
                  <a:pt x="873220" y="1977702"/>
                </a:cubicBezTo>
                <a:cubicBezTo>
                  <a:pt x="878246" y="1967752"/>
                  <a:pt x="890807" y="1975214"/>
                  <a:pt x="900857" y="1972726"/>
                </a:cubicBezTo>
                <a:cubicBezTo>
                  <a:pt x="900857" y="1972726"/>
                  <a:pt x="900857" y="1970240"/>
                  <a:pt x="900857" y="1967752"/>
                </a:cubicBezTo>
                <a:cubicBezTo>
                  <a:pt x="898345" y="1967752"/>
                  <a:pt x="890807" y="1972726"/>
                  <a:pt x="883271" y="1970240"/>
                </a:cubicBezTo>
                <a:cubicBezTo>
                  <a:pt x="885782" y="1967752"/>
                  <a:pt x="885783" y="1965263"/>
                  <a:pt x="885783" y="1962775"/>
                </a:cubicBezTo>
                <a:cubicBezTo>
                  <a:pt x="880758" y="1962775"/>
                  <a:pt x="880758" y="1967751"/>
                  <a:pt x="875733" y="1970240"/>
                </a:cubicBezTo>
                <a:cubicBezTo>
                  <a:pt x="875733" y="1970240"/>
                  <a:pt x="878245" y="1960289"/>
                  <a:pt x="880758" y="1962775"/>
                </a:cubicBezTo>
                <a:cubicBezTo>
                  <a:pt x="875733" y="1957801"/>
                  <a:pt x="863171" y="1965263"/>
                  <a:pt x="858145" y="1967752"/>
                </a:cubicBezTo>
                <a:cubicBezTo>
                  <a:pt x="855633" y="1972726"/>
                  <a:pt x="863171" y="1967752"/>
                  <a:pt x="860658" y="1975214"/>
                </a:cubicBezTo>
                <a:cubicBezTo>
                  <a:pt x="858146" y="1980188"/>
                  <a:pt x="858145" y="1970240"/>
                  <a:pt x="855633" y="1970240"/>
                </a:cubicBezTo>
                <a:cubicBezTo>
                  <a:pt x="853121" y="1970240"/>
                  <a:pt x="855633" y="1972726"/>
                  <a:pt x="855634" y="1975214"/>
                </a:cubicBezTo>
                <a:cubicBezTo>
                  <a:pt x="848096" y="1965263"/>
                  <a:pt x="830508" y="1967752"/>
                  <a:pt x="830508" y="1955312"/>
                </a:cubicBezTo>
                <a:cubicBezTo>
                  <a:pt x="822971" y="1957801"/>
                  <a:pt x="817946" y="1955312"/>
                  <a:pt x="815434" y="1952824"/>
                </a:cubicBezTo>
                <a:cubicBezTo>
                  <a:pt x="812922" y="1955312"/>
                  <a:pt x="812922" y="1957801"/>
                  <a:pt x="810409" y="1960289"/>
                </a:cubicBezTo>
                <a:cubicBezTo>
                  <a:pt x="805384" y="1957801"/>
                  <a:pt x="802871" y="1962775"/>
                  <a:pt x="795334" y="1962775"/>
                </a:cubicBezTo>
                <a:cubicBezTo>
                  <a:pt x="797846" y="1957801"/>
                  <a:pt x="795334" y="1960289"/>
                  <a:pt x="795334" y="1955312"/>
                </a:cubicBezTo>
                <a:cubicBezTo>
                  <a:pt x="790309" y="1957801"/>
                  <a:pt x="792822" y="1965263"/>
                  <a:pt x="790309" y="1957801"/>
                </a:cubicBezTo>
                <a:cubicBezTo>
                  <a:pt x="785284" y="1960289"/>
                  <a:pt x="790309" y="1965263"/>
                  <a:pt x="782771" y="1965263"/>
                </a:cubicBezTo>
                <a:cubicBezTo>
                  <a:pt x="787796" y="1955312"/>
                  <a:pt x="777747" y="1962774"/>
                  <a:pt x="780259" y="1955312"/>
                </a:cubicBezTo>
                <a:cubicBezTo>
                  <a:pt x="777746" y="1960289"/>
                  <a:pt x="775234" y="1957801"/>
                  <a:pt x="772722" y="1960289"/>
                </a:cubicBezTo>
                <a:cubicBezTo>
                  <a:pt x="770209" y="1962775"/>
                  <a:pt x="765185" y="1955312"/>
                  <a:pt x="770210" y="1955312"/>
                </a:cubicBezTo>
                <a:cubicBezTo>
                  <a:pt x="768953" y="1951581"/>
                  <a:pt x="766441" y="1950960"/>
                  <a:pt x="763614" y="1951581"/>
                </a:cubicBezTo>
                <a:lnTo>
                  <a:pt x="756810" y="1954575"/>
                </a:lnTo>
                <a:lnTo>
                  <a:pt x="756926" y="1956281"/>
                </a:lnTo>
                <a:lnTo>
                  <a:pt x="755302" y="1955239"/>
                </a:lnTo>
                <a:lnTo>
                  <a:pt x="755135" y="1955312"/>
                </a:lnTo>
                <a:cubicBezTo>
                  <a:pt x="755135" y="1955312"/>
                  <a:pt x="757647" y="1955312"/>
                  <a:pt x="757647" y="1960290"/>
                </a:cubicBezTo>
                <a:cubicBezTo>
                  <a:pt x="753878" y="1960289"/>
                  <a:pt x="752622" y="1957179"/>
                  <a:pt x="751680" y="1954070"/>
                </a:cubicBezTo>
                <a:lnTo>
                  <a:pt x="750371" y="1952076"/>
                </a:lnTo>
                <a:lnTo>
                  <a:pt x="749327" y="1951406"/>
                </a:lnTo>
                <a:lnTo>
                  <a:pt x="749844" y="1951273"/>
                </a:lnTo>
                <a:lnTo>
                  <a:pt x="747597" y="1947850"/>
                </a:lnTo>
                <a:cubicBezTo>
                  <a:pt x="742573" y="1947850"/>
                  <a:pt x="730010" y="1962775"/>
                  <a:pt x="730010" y="1947850"/>
                </a:cubicBezTo>
                <a:cubicBezTo>
                  <a:pt x="732523" y="1950339"/>
                  <a:pt x="732523" y="1950339"/>
                  <a:pt x="735035" y="1947850"/>
                </a:cubicBezTo>
                <a:cubicBezTo>
                  <a:pt x="735035" y="1945361"/>
                  <a:pt x="730010" y="1942876"/>
                  <a:pt x="735035" y="1942876"/>
                </a:cubicBezTo>
                <a:cubicBezTo>
                  <a:pt x="732523" y="1940388"/>
                  <a:pt x="730010" y="1940388"/>
                  <a:pt x="727498" y="1940388"/>
                </a:cubicBezTo>
                <a:cubicBezTo>
                  <a:pt x="727497" y="1942876"/>
                  <a:pt x="724985" y="1947850"/>
                  <a:pt x="722473" y="1940388"/>
                </a:cubicBezTo>
                <a:cubicBezTo>
                  <a:pt x="730010" y="1932925"/>
                  <a:pt x="740060" y="1950338"/>
                  <a:pt x="745084" y="1937899"/>
                </a:cubicBezTo>
                <a:cubicBezTo>
                  <a:pt x="747597" y="1940388"/>
                  <a:pt x="747597" y="1945362"/>
                  <a:pt x="750110" y="1945362"/>
                </a:cubicBezTo>
                <a:cubicBezTo>
                  <a:pt x="752622" y="1945362"/>
                  <a:pt x="750110" y="1940388"/>
                  <a:pt x="750110" y="1940388"/>
                </a:cubicBezTo>
                <a:lnTo>
                  <a:pt x="753457" y="1940922"/>
                </a:lnTo>
                <a:lnTo>
                  <a:pt x="750402" y="1931557"/>
                </a:lnTo>
                <a:cubicBezTo>
                  <a:pt x="755224" y="1931229"/>
                  <a:pt x="757798" y="1933451"/>
                  <a:pt x="757960" y="1935837"/>
                </a:cubicBezTo>
                <a:lnTo>
                  <a:pt x="753473" y="1940925"/>
                </a:lnTo>
                <a:lnTo>
                  <a:pt x="759845" y="1941942"/>
                </a:lnTo>
                <a:cubicBezTo>
                  <a:pt x="765184" y="1942875"/>
                  <a:pt x="771466" y="1944119"/>
                  <a:pt x="775234" y="1945362"/>
                </a:cubicBezTo>
                <a:cubicBezTo>
                  <a:pt x="775234" y="1945362"/>
                  <a:pt x="775234" y="1940388"/>
                  <a:pt x="775234" y="1937899"/>
                </a:cubicBezTo>
                <a:cubicBezTo>
                  <a:pt x="782772" y="1950339"/>
                  <a:pt x="802871" y="1945361"/>
                  <a:pt x="807896" y="1945362"/>
                </a:cubicBezTo>
                <a:cubicBezTo>
                  <a:pt x="811665" y="1947850"/>
                  <a:pt x="819203" y="1949716"/>
                  <a:pt x="827054" y="1950338"/>
                </a:cubicBezTo>
                <a:lnTo>
                  <a:pt x="840387" y="1948762"/>
                </a:lnTo>
                <a:lnTo>
                  <a:pt x="837320" y="1945097"/>
                </a:lnTo>
                <a:cubicBezTo>
                  <a:pt x="844896" y="1949642"/>
                  <a:pt x="844555" y="1944606"/>
                  <a:pt x="849034" y="1939240"/>
                </a:cubicBezTo>
                <a:lnTo>
                  <a:pt x="848760" y="1948357"/>
                </a:lnTo>
                <a:lnTo>
                  <a:pt x="852178" y="1950960"/>
                </a:lnTo>
                <a:cubicBezTo>
                  <a:pt x="853749" y="1952204"/>
                  <a:pt x="855633" y="1952826"/>
                  <a:pt x="858145" y="1950339"/>
                </a:cubicBezTo>
                <a:cubicBezTo>
                  <a:pt x="858145" y="1952824"/>
                  <a:pt x="858145" y="1955312"/>
                  <a:pt x="858146" y="1960289"/>
                </a:cubicBezTo>
                <a:cubicBezTo>
                  <a:pt x="858146" y="1960289"/>
                  <a:pt x="858146" y="1960289"/>
                  <a:pt x="863170" y="1960289"/>
                </a:cubicBezTo>
                <a:cubicBezTo>
                  <a:pt x="863171" y="1957801"/>
                  <a:pt x="863171" y="1955312"/>
                  <a:pt x="863171" y="1955312"/>
                </a:cubicBezTo>
                <a:cubicBezTo>
                  <a:pt x="868196" y="1954068"/>
                  <a:pt x="874477" y="1954690"/>
                  <a:pt x="881700" y="1954691"/>
                </a:cubicBezTo>
                <a:lnTo>
                  <a:pt x="900675" y="1951276"/>
                </a:lnTo>
                <a:lnTo>
                  <a:pt x="896561" y="1948532"/>
                </a:lnTo>
                <a:lnTo>
                  <a:pt x="891436" y="1947539"/>
                </a:lnTo>
                <a:cubicBezTo>
                  <a:pt x="886411" y="1947228"/>
                  <a:pt x="882014" y="1945362"/>
                  <a:pt x="880758" y="1935411"/>
                </a:cubicBezTo>
                <a:cubicBezTo>
                  <a:pt x="878245" y="1935411"/>
                  <a:pt x="880758" y="1942876"/>
                  <a:pt x="878245" y="1942876"/>
                </a:cubicBezTo>
                <a:cubicBezTo>
                  <a:pt x="875732" y="1940388"/>
                  <a:pt x="875733" y="1937899"/>
                  <a:pt x="873220" y="1935411"/>
                </a:cubicBezTo>
                <a:cubicBezTo>
                  <a:pt x="870708" y="1940388"/>
                  <a:pt x="870708" y="1937899"/>
                  <a:pt x="865683" y="1940388"/>
                </a:cubicBezTo>
                <a:cubicBezTo>
                  <a:pt x="863171" y="1937899"/>
                  <a:pt x="870708" y="1937899"/>
                  <a:pt x="870708" y="1935411"/>
                </a:cubicBezTo>
                <a:cubicBezTo>
                  <a:pt x="868195" y="1930436"/>
                  <a:pt x="863171" y="1937899"/>
                  <a:pt x="860658" y="1935411"/>
                </a:cubicBezTo>
                <a:cubicBezTo>
                  <a:pt x="860658" y="1931680"/>
                  <a:pt x="861915" y="1929814"/>
                  <a:pt x="862229" y="1928570"/>
                </a:cubicBezTo>
                <a:lnTo>
                  <a:pt x="862123" y="1928490"/>
                </a:lnTo>
                <a:lnTo>
                  <a:pt x="860767" y="1933650"/>
                </a:lnTo>
                <a:lnTo>
                  <a:pt x="857760" y="1933854"/>
                </a:lnTo>
                <a:lnTo>
                  <a:pt x="857760" y="1935634"/>
                </a:lnTo>
                <a:lnTo>
                  <a:pt x="855964" y="1933976"/>
                </a:lnTo>
                <a:lnTo>
                  <a:pt x="855945" y="1933977"/>
                </a:lnTo>
                <a:lnTo>
                  <a:pt x="855954" y="1933966"/>
                </a:lnTo>
                <a:lnTo>
                  <a:pt x="853055" y="1931290"/>
                </a:lnTo>
                <a:cubicBezTo>
                  <a:pt x="852114" y="1929427"/>
                  <a:pt x="851486" y="1926943"/>
                  <a:pt x="850231" y="1923219"/>
                </a:cubicBezTo>
                <a:cubicBezTo>
                  <a:pt x="850232" y="1925702"/>
                  <a:pt x="850231" y="1928185"/>
                  <a:pt x="847721" y="1928185"/>
                </a:cubicBezTo>
                <a:lnTo>
                  <a:pt x="849251" y="1931213"/>
                </a:lnTo>
                <a:lnTo>
                  <a:pt x="850960" y="1931919"/>
                </a:lnTo>
                <a:lnTo>
                  <a:pt x="850001" y="1932699"/>
                </a:lnTo>
                <a:lnTo>
                  <a:pt x="850231" y="1933154"/>
                </a:lnTo>
                <a:cubicBezTo>
                  <a:pt x="850232" y="1935634"/>
                  <a:pt x="847721" y="1935634"/>
                  <a:pt x="847721" y="1940603"/>
                </a:cubicBezTo>
                <a:cubicBezTo>
                  <a:pt x="845211" y="1940603"/>
                  <a:pt x="845211" y="1933154"/>
                  <a:pt x="847721" y="1935634"/>
                </a:cubicBezTo>
                <a:lnTo>
                  <a:pt x="846955" y="1935179"/>
                </a:lnTo>
                <a:lnTo>
                  <a:pt x="846942" y="1935189"/>
                </a:lnTo>
                <a:lnTo>
                  <a:pt x="846880" y="1935134"/>
                </a:lnTo>
                <a:lnTo>
                  <a:pt x="843015" y="1932842"/>
                </a:lnTo>
                <a:cubicBezTo>
                  <a:pt x="841447" y="1933153"/>
                  <a:pt x="840192" y="1933153"/>
                  <a:pt x="840192" y="1928185"/>
                </a:cubicBezTo>
                <a:cubicBezTo>
                  <a:pt x="840192" y="1928185"/>
                  <a:pt x="840192" y="1930668"/>
                  <a:pt x="840192" y="1933154"/>
                </a:cubicBezTo>
                <a:cubicBezTo>
                  <a:pt x="835172" y="1928185"/>
                  <a:pt x="832663" y="1920735"/>
                  <a:pt x="825132" y="1920735"/>
                </a:cubicBezTo>
                <a:cubicBezTo>
                  <a:pt x="825132" y="1913284"/>
                  <a:pt x="837682" y="1913283"/>
                  <a:pt x="837681" y="1920736"/>
                </a:cubicBezTo>
                <a:cubicBezTo>
                  <a:pt x="835171" y="1920736"/>
                  <a:pt x="835171" y="1915770"/>
                  <a:pt x="832662" y="1918252"/>
                </a:cubicBezTo>
                <a:cubicBezTo>
                  <a:pt x="833917" y="1923219"/>
                  <a:pt x="837682" y="1925081"/>
                  <a:pt x="841447" y="1924460"/>
                </a:cubicBezTo>
                <a:lnTo>
                  <a:pt x="845876" y="1920078"/>
                </a:lnTo>
                <a:lnTo>
                  <a:pt x="845312" y="1920117"/>
                </a:lnTo>
                <a:cubicBezTo>
                  <a:pt x="846431" y="1918742"/>
                  <a:pt x="846387" y="1918096"/>
                  <a:pt x="846019" y="1917147"/>
                </a:cubicBezTo>
                <a:lnTo>
                  <a:pt x="845268" y="1914234"/>
                </a:lnTo>
                <a:lnTo>
                  <a:pt x="845212" y="1914217"/>
                </a:lnTo>
                <a:lnTo>
                  <a:pt x="843759" y="1913228"/>
                </a:lnTo>
                <a:lnTo>
                  <a:pt x="841998" y="1915449"/>
                </a:lnTo>
                <a:cubicBezTo>
                  <a:pt x="840360" y="1915860"/>
                  <a:pt x="838371" y="1915995"/>
                  <a:pt x="837126" y="1917278"/>
                </a:cubicBezTo>
                <a:cubicBezTo>
                  <a:pt x="836802" y="1912507"/>
                  <a:pt x="831658" y="1915253"/>
                  <a:pt x="831496" y="1912867"/>
                </a:cubicBezTo>
                <a:cubicBezTo>
                  <a:pt x="831496" y="1912867"/>
                  <a:pt x="831334" y="1910481"/>
                  <a:pt x="831173" y="1908093"/>
                </a:cubicBezTo>
                <a:cubicBezTo>
                  <a:pt x="839454" y="1912326"/>
                  <a:pt x="833825" y="1907913"/>
                  <a:pt x="836315" y="1905347"/>
                </a:cubicBezTo>
                <a:cubicBezTo>
                  <a:pt x="839130" y="1907554"/>
                  <a:pt x="839292" y="1909940"/>
                  <a:pt x="839725" y="1911409"/>
                </a:cubicBezTo>
                <a:lnTo>
                  <a:pt x="841350" y="1911589"/>
                </a:lnTo>
                <a:lnTo>
                  <a:pt x="840192" y="1910801"/>
                </a:lnTo>
                <a:cubicBezTo>
                  <a:pt x="841447" y="1909559"/>
                  <a:pt x="843329" y="1910801"/>
                  <a:pt x="845526" y="1912043"/>
                </a:cubicBezTo>
                <a:lnTo>
                  <a:pt x="846646" y="1912236"/>
                </a:lnTo>
                <a:lnTo>
                  <a:pt x="849307" y="1912055"/>
                </a:lnTo>
                <a:cubicBezTo>
                  <a:pt x="850124" y="1910701"/>
                  <a:pt x="850639" y="1909368"/>
                  <a:pt x="852019" y="1911871"/>
                </a:cubicBezTo>
                <a:lnTo>
                  <a:pt x="851100" y="1913001"/>
                </a:lnTo>
                <a:lnTo>
                  <a:pt x="852741" y="1913283"/>
                </a:lnTo>
                <a:cubicBezTo>
                  <a:pt x="852741" y="1913283"/>
                  <a:pt x="852741" y="1913283"/>
                  <a:pt x="852741" y="1920736"/>
                </a:cubicBezTo>
                <a:cubicBezTo>
                  <a:pt x="852741" y="1920736"/>
                  <a:pt x="852741" y="1920736"/>
                  <a:pt x="850231" y="1920735"/>
                </a:cubicBezTo>
                <a:cubicBezTo>
                  <a:pt x="852741" y="1920736"/>
                  <a:pt x="852742" y="1928185"/>
                  <a:pt x="857760" y="1925702"/>
                </a:cubicBezTo>
                <a:lnTo>
                  <a:pt x="857761" y="1931918"/>
                </a:lnTo>
                <a:lnTo>
                  <a:pt x="861322" y="1927880"/>
                </a:lnTo>
                <a:lnTo>
                  <a:pt x="858145" y="1925460"/>
                </a:lnTo>
                <a:cubicBezTo>
                  <a:pt x="858145" y="1922973"/>
                  <a:pt x="860029" y="1924217"/>
                  <a:pt x="862228" y="1926083"/>
                </a:cubicBezTo>
                <a:lnTo>
                  <a:pt x="862641" y="1926384"/>
                </a:lnTo>
                <a:lnTo>
                  <a:pt x="862692" y="1926326"/>
                </a:lnTo>
                <a:lnTo>
                  <a:pt x="862671" y="1926406"/>
                </a:lnTo>
                <a:lnTo>
                  <a:pt x="868195" y="1930436"/>
                </a:lnTo>
                <a:cubicBezTo>
                  <a:pt x="870708" y="1920486"/>
                  <a:pt x="880758" y="1940388"/>
                  <a:pt x="888295" y="1932926"/>
                </a:cubicBezTo>
                <a:cubicBezTo>
                  <a:pt x="885783" y="1930437"/>
                  <a:pt x="883271" y="1925461"/>
                  <a:pt x="890808" y="1925461"/>
                </a:cubicBezTo>
                <a:cubicBezTo>
                  <a:pt x="885782" y="1917998"/>
                  <a:pt x="870708" y="1930437"/>
                  <a:pt x="870708" y="1913024"/>
                </a:cubicBezTo>
                <a:cubicBezTo>
                  <a:pt x="873220" y="1913024"/>
                  <a:pt x="873220" y="1913024"/>
                  <a:pt x="873220" y="1910536"/>
                </a:cubicBezTo>
                <a:cubicBezTo>
                  <a:pt x="873220" y="1917998"/>
                  <a:pt x="883270" y="1908047"/>
                  <a:pt x="883271" y="1915512"/>
                </a:cubicBezTo>
                <a:cubicBezTo>
                  <a:pt x="888294" y="1913024"/>
                  <a:pt x="890807" y="1917998"/>
                  <a:pt x="893320" y="1913023"/>
                </a:cubicBezTo>
                <a:cubicBezTo>
                  <a:pt x="895832" y="1915512"/>
                  <a:pt x="903370" y="1915512"/>
                  <a:pt x="908395" y="1917998"/>
                </a:cubicBezTo>
                <a:cubicBezTo>
                  <a:pt x="908395" y="1917998"/>
                  <a:pt x="908395" y="1917998"/>
                  <a:pt x="908394" y="1913024"/>
                </a:cubicBezTo>
                <a:cubicBezTo>
                  <a:pt x="913420" y="1913024"/>
                  <a:pt x="915932" y="1920486"/>
                  <a:pt x="918445" y="1927949"/>
                </a:cubicBezTo>
                <a:cubicBezTo>
                  <a:pt x="920957" y="1927949"/>
                  <a:pt x="920957" y="1925460"/>
                  <a:pt x="920957" y="1920486"/>
                </a:cubicBezTo>
                <a:cubicBezTo>
                  <a:pt x="920957" y="1922975"/>
                  <a:pt x="923470" y="1922975"/>
                  <a:pt x="925982" y="1925460"/>
                </a:cubicBezTo>
                <a:cubicBezTo>
                  <a:pt x="923470" y="1925460"/>
                  <a:pt x="923470" y="1925460"/>
                  <a:pt x="923469" y="1927949"/>
                </a:cubicBezTo>
                <a:cubicBezTo>
                  <a:pt x="923470" y="1930437"/>
                  <a:pt x="928495" y="1922974"/>
                  <a:pt x="931007" y="1922974"/>
                </a:cubicBezTo>
                <a:cubicBezTo>
                  <a:pt x="936032" y="1922975"/>
                  <a:pt x="933519" y="1932925"/>
                  <a:pt x="941057" y="1930437"/>
                </a:cubicBezTo>
                <a:cubicBezTo>
                  <a:pt x="936032" y="1920486"/>
                  <a:pt x="933519" y="1922974"/>
                  <a:pt x="936032" y="1915512"/>
                </a:cubicBezTo>
                <a:lnTo>
                  <a:pt x="933833" y="1911158"/>
                </a:lnTo>
                <a:lnTo>
                  <a:pt x="933176" y="1914133"/>
                </a:lnTo>
                <a:lnTo>
                  <a:pt x="932286" y="1913283"/>
                </a:lnTo>
                <a:lnTo>
                  <a:pt x="932263" y="1913335"/>
                </a:lnTo>
                <a:cubicBezTo>
                  <a:pt x="932891" y="1914890"/>
                  <a:pt x="933519" y="1916755"/>
                  <a:pt x="931007" y="1917998"/>
                </a:cubicBezTo>
                <a:lnTo>
                  <a:pt x="926059" y="1914889"/>
                </a:lnTo>
                <a:lnTo>
                  <a:pt x="925736" y="1914952"/>
                </a:lnTo>
                <a:lnTo>
                  <a:pt x="925510" y="1914544"/>
                </a:lnTo>
                <a:lnTo>
                  <a:pt x="918277" y="1910000"/>
                </a:lnTo>
                <a:lnTo>
                  <a:pt x="911989" y="1910246"/>
                </a:lnTo>
                <a:cubicBezTo>
                  <a:pt x="909213" y="1910748"/>
                  <a:pt x="906727" y="1910917"/>
                  <a:pt x="902828" y="1908675"/>
                </a:cubicBezTo>
                <a:lnTo>
                  <a:pt x="902626" y="1908332"/>
                </a:lnTo>
                <a:lnTo>
                  <a:pt x="898345" y="1910536"/>
                </a:lnTo>
                <a:lnTo>
                  <a:pt x="899738" y="1908467"/>
                </a:lnTo>
                <a:lnTo>
                  <a:pt x="894060" y="1911615"/>
                </a:lnTo>
                <a:cubicBezTo>
                  <a:pt x="892788" y="1911701"/>
                  <a:pt x="891474" y="1911190"/>
                  <a:pt x="887657" y="1911449"/>
                </a:cubicBezTo>
                <a:cubicBezTo>
                  <a:pt x="886061" y="1906764"/>
                  <a:pt x="884665" y="1905060"/>
                  <a:pt x="882973" y="1903677"/>
                </a:cubicBezTo>
                <a:lnTo>
                  <a:pt x="879035" y="1900115"/>
                </a:lnTo>
                <a:lnTo>
                  <a:pt x="876945" y="1903722"/>
                </a:lnTo>
                <a:lnTo>
                  <a:pt x="880479" y="1903536"/>
                </a:lnTo>
                <a:cubicBezTo>
                  <a:pt x="880480" y="1905926"/>
                  <a:pt x="880479" y="1908318"/>
                  <a:pt x="883138" y="1908318"/>
                </a:cubicBezTo>
                <a:cubicBezTo>
                  <a:pt x="881809" y="1911906"/>
                  <a:pt x="880480" y="1910710"/>
                  <a:pt x="879150" y="1908916"/>
                </a:cubicBezTo>
                <a:lnTo>
                  <a:pt x="875515" y="1906191"/>
                </a:lnTo>
                <a:lnTo>
                  <a:pt x="874739" y="1907531"/>
                </a:lnTo>
                <a:cubicBezTo>
                  <a:pt x="874577" y="1905146"/>
                  <a:pt x="874414" y="1902760"/>
                  <a:pt x="874414" y="1902760"/>
                </a:cubicBezTo>
                <a:lnTo>
                  <a:pt x="879004" y="1900088"/>
                </a:lnTo>
                <a:lnTo>
                  <a:pt x="876502" y="1897825"/>
                </a:lnTo>
                <a:cubicBezTo>
                  <a:pt x="880402" y="1898758"/>
                  <a:pt x="882987" y="1899182"/>
                  <a:pt x="885215" y="1899031"/>
                </a:cubicBezTo>
                <a:lnTo>
                  <a:pt x="891122" y="1897011"/>
                </a:lnTo>
                <a:lnTo>
                  <a:pt x="890970" y="1896842"/>
                </a:lnTo>
                <a:lnTo>
                  <a:pt x="891775" y="1896787"/>
                </a:lnTo>
                <a:lnTo>
                  <a:pt x="893763" y="1896652"/>
                </a:lnTo>
                <a:lnTo>
                  <a:pt x="893054" y="1895535"/>
                </a:lnTo>
                <a:cubicBezTo>
                  <a:pt x="891845" y="1894265"/>
                  <a:pt x="893054" y="1895536"/>
                  <a:pt x="894867" y="1897124"/>
                </a:cubicBezTo>
                <a:lnTo>
                  <a:pt x="899400" y="1900038"/>
                </a:lnTo>
                <a:lnTo>
                  <a:pt x="904013" y="1902118"/>
                </a:lnTo>
                <a:lnTo>
                  <a:pt x="908394" y="1895611"/>
                </a:lnTo>
                <a:lnTo>
                  <a:pt x="911992" y="1896501"/>
                </a:lnTo>
                <a:lnTo>
                  <a:pt x="911757" y="1893033"/>
                </a:lnTo>
                <a:lnTo>
                  <a:pt x="913310" y="1896828"/>
                </a:lnTo>
                <a:lnTo>
                  <a:pt x="918445" y="1898099"/>
                </a:lnTo>
                <a:cubicBezTo>
                  <a:pt x="918445" y="1898099"/>
                  <a:pt x="920957" y="1890634"/>
                  <a:pt x="918444" y="1893122"/>
                </a:cubicBezTo>
                <a:cubicBezTo>
                  <a:pt x="919700" y="1890635"/>
                  <a:pt x="920957" y="1891880"/>
                  <a:pt x="922527" y="1894056"/>
                </a:cubicBezTo>
                <a:lnTo>
                  <a:pt x="923769" y="1895415"/>
                </a:lnTo>
                <a:lnTo>
                  <a:pt x="924360" y="1894684"/>
                </a:lnTo>
                <a:lnTo>
                  <a:pt x="924578" y="1896300"/>
                </a:lnTo>
                <a:lnTo>
                  <a:pt x="927927" y="1899964"/>
                </a:lnTo>
                <a:lnTo>
                  <a:pt x="928613" y="1897526"/>
                </a:lnTo>
                <a:cubicBezTo>
                  <a:pt x="929418" y="1895592"/>
                  <a:pt x="930577" y="1894261"/>
                  <a:pt x="931990" y="1896671"/>
                </a:cubicBezTo>
                <a:lnTo>
                  <a:pt x="932658" y="1898064"/>
                </a:lnTo>
                <a:lnTo>
                  <a:pt x="934486" y="1897302"/>
                </a:lnTo>
                <a:lnTo>
                  <a:pt x="938544" y="1895611"/>
                </a:lnTo>
                <a:lnTo>
                  <a:pt x="936070" y="1899339"/>
                </a:lnTo>
                <a:lnTo>
                  <a:pt x="935011" y="1900935"/>
                </a:lnTo>
                <a:lnTo>
                  <a:pt x="934032" y="1900928"/>
                </a:lnTo>
                <a:lnTo>
                  <a:pt x="936446" y="1905962"/>
                </a:lnTo>
                <a:lnTo>
                  <a:pt x="937288" y="1906182"/>
                </a:lnTo>
                <a:lnTo>
                  <a:pt x="940153" y="1906433"/>
                </a:lnTo>
                <a:lnTo>
                  <a:pt x="939965" y="1903656"/>
                </a:lnTo>
                <a:lnTo>
                  <a:pt x="940832" y="1902350"/>
                </a:lnTo>
                <a:lnTo>
                  <a:pt x="938545" y="1900585"/>
                </a:lnTo>
                <a:cubicBezTo>
                  <a:pt x="941057" y="1895611"/>
                  <a:pt x="943569" y="1893122"/>
                  <a:pt x="946081" y="1890634"/>
                </a:cubicBezTo>
                <a:cubicBezTo>
                  <a:pt x="941057" y="1885660"/>
                  <a:pt x="933519" y="1885660"/>
                  <a:pt x="925982" y="1888148"/>
                </a:cubicBezTo>
                <a:cubicBezTo>
                  <a:pt x="920957" y="1875710"/>
                  <a:pt x="913420" y="1885660"/>
                  <a:pt x="908395" y="1893122"/>
                </a:cubicBezTo>
                <a:cubicBezTo>
                  <a:pt x="908394" y="1883171"/>
                  <a:pt x="915932" y="1880683"/>
                  <a:pt x="913420" y="1875709"/>
                </a:cubicBezTo>
                <a:cubicBezTo>
                  <a:pt x="918445" y="1878198"/>
                  <a:pt x="920957" y="1880683"/>
                  <a:pt x="925982" y="1883171"/>
                </a:cubicBezTo>
                <a:cubicBezTo>
                  <a:pt x="925982" y="1875709"/>
                  <a:pt x="931007" y="1875709"/>
                  <a:pt x="933519" y="1873221"/>
                </a:cubicBezTo>
                <a:cubicBezTo>
                  <a:pt x="931007" y="1870735"/>
                  <a:pt x="925982" y="1875709"/>
                  <a:pt x="923470" y="1870735"/>
                </a:cubicBezTo>
                <a:cubicBezTo>
                  <a:pt x="923470" y="1869491"/>
                  <a:pt x="924098" y="1869491"/>
                  <a:pt x="924726" y="1869491"/>
                </a:cubicBezTo>
                <a:lnTo>
                  <a:pt x="925507" y="1868717"/>
                </a:lnTo>
                <a:lnTo>
                  <a:pt x="925383" y="1867801"/>
                </a:lnTo>
                <a:lnTo>
                  <a:pt x="922213" y="1865448"/>
                </a:lnTo>
                <a:cubicBezTo>
                  <a:pt x="920329" y="1865137"/>
                  <a:pt x="918444" y="1864516"/>
                  <a:pt x="918444" y="1860785"/>
                </a:cubicBezTo>
                <a:lnTo>
                  <a:pt x="921351" y="1862120"/>
                </a:lnTo>
                <a:lnTo>
                  <a:pt x="934900" y="1859908"/>
                </a:lnTo>
                <a:lnTo>
                  <a:pt x="933519" y="1855807"/>
                </a:lnTo>
                <a:cubicBezTo>
                  <a:pt x="933519" y="1850834"/>
                  <a:pt x="928494" y="1853322"/>
                  <a:pt x="928494" y="1850833"/>
                </a:cubicBezTo>
                <a:cubicBezTo>
                  <a:pt x="925982" y="1853322"/>
                  <a:pt x="923470" y="1850834"/>
                  <a:pt x="923470" y="1855808"/>
                </a:cubicBezTo>
                <a:cubicBezTo>
                  <a:pt x="920957" y="1858296"/>
                  <a:pt x="920957" y="1853322"/>
                  <a:pt x="918445" y="1853322"/>
                </a:cubicBezTo>
                <a:cubicBezTo>
                  <a:pt x="923469" y="1848345"/>
                  <a:pt x="928494" y="1845857"/>
                  <a:pt x="936032" y="1848345"/>
                </a:cubicBezTo>
                <a:cubicBezTo>
                  <a:pt x="936032" y="1838395"/>
                  <a:pt x="928494" y="1843371"/>
                  <a:pt x="920957" y="1843371"/>
                </a:cubicBezTo>
                <a:cubicBezTo>
                  <a:pt x="925982" y="1833421"/>
                  <a:pt x="910907" y="1828443"/>
                  <a:pt x="910907" y="1840883"/>
                </a:cubicBezTo>
                <a:cubicBezTo>
                  <a:pt x="910907" y="1840883"/>
                  <a:pt x="910907" y="1840883"/>
                  <a:pt x="905882" y="1840883"/>
                </a:cubicBezTo>
                <a:cubicBezTo>
                  <a:pt x="905882" y="1830932"/>
                  <a:pt x="895832" y="1838395"/>
                  <a:pt x="893320" y="1838394"/>
                </a:cubicBezTo>
                <a:cubicBezTo>
                  <a:pt x="892064" y="1834663"/>
                  <a:pt x="893320" y="1834041"/>
                  <a:pt x="894890" y="1833419"/>
                </a:cubicBezTo>
                <a:lnTo>
                  <a:pt x="897982" y="1828968"/>
                </a:lnTo>
                <a:lnTo>
                  <a:pt x="896906" y="1827732"/>
                </a:lnTo>
                <a:lnTo>
                  <a:pt x="893320" y="1825958"/>
                </a:lnTo>
                <a:cubicBezTo>
                  <a:pt x="890808" y="1828443"/>
                  <a:pt x="890807" y="1830932"/>
                  <a:pt x="890807" y="1833420"/>
                </a:cubicBezTo>
                <a:cubicBezTo>
                  <a:pt x="885782" y="1832176"/>
                  <a:pt x="882014" y="1833420"/>
                  <a:pt x="878245" y="1834663"/>
                </a:cubicBezTo>
                <a:lnTo>
                  <a:pt x="869619" y="1835517"/>
                </a:lnTo>
                <a:lnTo>
                  <a:pt x="869877" y="1835954"/>
                </a:lnTo>
                <a:lnTo>
                  <a:pt x="869435" y="1835535"/>
                </a:lnTo>
                <a:lnTo>
                  <a:pt x="865683" y="1835906"/>
                </a:lnTo>
                <a:lnTo>
                  <a:pt x="863449" y="1829269"/>
                </a:lnTo>
                <a:lnTo>
                  <a:pt x="858583" y="1831710"/>
                </a:lnTo>
                <a:cubicBezTo>
                  <a:pt x="856933" y="1830570"/>
                  <a:pt x="855512" y="1828161"/>
                  <a:pt x="854175" y="1827000"/>
                </a:cubicBezTo>
                <a:cubicBezTo>
                  <a:pt x="851671" y="1827170"/>
                  <a:pt x="851671" y="1827170"/>
                  <a:pt x="851840" y="1829662"/>
                </a:cubicBezTo>
                <a:cubicBezTo>
                  <a:pt x="852009" y="1832155"/>
                  <a:pt x="856849" y="1829322"/>
                  <a:pt x="854684" y="1834481"/>
                </a:cubicBezTo>
                <a:cubicBezTo>
                  <a:pt x="847001" y="1832496"/>
                  <a:pt x="844667" y="1835162"/>
                  <a:pt x="839658" y="1835502"/>
                </a:cubicBezTo>
                <a:cubicBezTo>
                  <a:pt x="844159" y="1827680"/>
                  <a:pt x="836477" y="1825694"/>
                  <a:pt x="838642" y="1820535"/>
                </a:cubicBezTo>
                <a:cubicBezTo>
                  <a:pt x="841486" y="1825354"/>
                  <a:pt x="845476" y="1810047"/>
                  <a:pt x="848489" y="1817362"/>
                </a:cubicBezTo>
                <a:cubicBezTo>
                  <a:pt x="846154" y="1820025"/>
                  <a:pt x="854006" y="1824504"/>
                  <a:pt x="856340" y="1821840"/>
                </a:cubicBezTo>
                <a:cubicBezTo>
                  <a:pt x="859014" y="1824164"/>
                  <a:pt x="854175" y="1827000"/>
                  <a:pt x="856679" y="1826829"/>
                </a:cubicBezTo>
                <a:cubicBezTo>
                  <a:pt x="862026" y="1831475"/>
                  <a:pt x="864023" y="1823823"/>
                  <a:pt x="861348" y="1821500"/>
                </a:cubicBezTo>
                <a:lnTo>
                  <a:pt x="864931" y="1827572"/>
                </a:lnTo>
                <a:lnTo>
                  <a:pt x="872525" y="1823813"/>
                </a:lnTo>
                <a:lnTo>
                  <a:pt x="868403" y="1820053"/>
                </a:lnTo>
                <a:cubicBezTo>
                  <a:pt x="865834" y="1819293"/>
                  <a:pt x="863912" y="1818800"/>
                  <a:pt x="866250" y="1816147"/>
                </a:cubicBezTo>
                <a:lnTo>
                  <a:pt x="874872" y="1818796"/>
                </a:lnTo>
                <a:lnTo>
                  <a:pt x="875419" y="1817250"/>
                </a:lnTo>
                <a:lnTo>
                  <a:pt x="875437" y="1816876"/>
                </a:lnTo>
                <a:lnTo>
                  <a:pt x="872940" y="1817329"/>
                </a:lnTo>
                <a:cubicBezTo>
                  <a:pt x="871943" y="1816540"/>
                  <a:pt x="871179" y="1814566"/>
                  <a:pt x="870926" y="1810843"/>
                </a:cubicBezTo>
                <a:lnTo>
                  <a:pt x="873427" y="1808937"/>
                </a:lnTo>
                <a:lnTo>
                  <a:pt x="871964" y="1807610"/>
                </a:lnTo>
                <a:cubicBezTo>
                  <a:pt x="870708" y="1807921"/>
                  <a:pt x="869451" y="1808543"/>
                  <a:pt x="868195" y="1806057"/>
                </a:cubicBezTo>
                <a:lnTo>
                  <a:pt x="868247" y="1806037"/>
                </a:lnTo>
                <a:lnTo>
                  <a:pt x="868082" y="1806049"/>
                </a:lnTo>
                <a:cubicBezTo>
                  <a:pt x="869083" y="1802241"/>
                  <a:pt x="871548" y="1801451"/>
                  <a:pt x="874096" y="1801901"/>
                </a:cubicBezTo>
                <a:lnTo>
                  <a:pt x="876336" y="1803034"/>
                </a:lnTo>
                <a:lnTo>
                  <a:pt x="878791" y="1802122"/>
                </a:lnTo>
                <a:lnTo>
                  <a:pt x="877772" y="1800405"/>
                </a:lnTo>
                <a:lnTo>
                  <a:pt x="895809" y="1800031"/>
                </a:lnTo>
                <a:lnTo>
                  <a:pt x="896147" y="1799215"/>
                </a:lnTo>
                <a:cubicBezTo>
                  <a:pt x="897089" y="1796727"/>
                  <a:pt x="898345" y="1794861"/>
                  <a:pt x="900857" y="1796105"/>
                </a:cubicBezTo>
                <a:cubicBezTo>
                  <a:pt x="900857" y="1788643"/>
                  <a:pt x="895833" y="1793617"/>
                  <a:pt x="895832" y="1786155"/>
                </a:cubicBezTo>
                <a:cubicBezTo>
                  <a:pt x="898345" y="1781181"/>
                  <a:pt x="910907" y="1796106"/>
                  <a:pt x="910907" y="1783667"/>
                </a:cubicBezTo>
                <a:cubicBezTo>
                  <a:pt x="913420" y="1786155"/>
                  <a:pt x="910907" y="1788643"/>
                  <a:pt x="910907" y="1791129"/>
                </a:cubicBezTo>
                <a:lnTo>
                  <a:pt x="912875" y="1791509"/>
                </a:lnTo>
                <a:lnTo>
                  <a:pt x="914866" y="1790405"/>
                </a:lnTo>
                <a:lnTo>
                  <a:pt x="914285" y="1791782"/>
                </a:lnTo>
                <a:lnTo>
                  <a:pt x="921736" y="1793222"/>
                </a:lnTo>
                <a:lnTo>
                  <a:pt x="922555" y="1792377"/>
                </a:lnTo>
                <a:lnTo>
                  <a:pt x="925150" y="1793848"/>
                </a:lnTo>
                <a:lnTo>
                  <a:pt x="938544" y="1796106"/>
                </a:lnTo>
                <a:cubicBezTo>
                  <a:pt x="941057" y="1793617"/>
                  <a:pt x="938545" y="1786155"/>
                  <a:pt x="936032" y="1788643"/>
                </a:cubicBezTo>
                <a:lnTo>
                  <a:pt x="938525" y="1786305"/>
                </a:lnTo>
                <a:lnTo>
                  <a:pt x="937258" y="1786391"/>
                </a:lnTo>
                <a:cubicBezTo>
                  <a:pt x="936752" y="1778945"/>
                  <a:pt x="939428" y="1781257"/>
                  <a:pt x="939091" y="1776293"/>
                </a:cubicBezTo>
                <a:lnTo>
                  <a:pt x="945085" y="1775994"/>
                </a:lnTo>
                <a:lnTo>
                  <a:pt x="946081" y="1773716"/>
                </a:lnTo>
                <a:lnTo>
                  <a:pt x="946576" y="1775920"/>
                </a:lnTo>
                <a:lnTo>
                  <a:pt x="950704" y="1775714"/>
                </a:lnTo>
                <a:lnTo>
                  <a:pt x="951818" y="1772828"/>
                </a:lnTo>
                <a:lnTo>
                  <a:pt x="952829" y="1771371"/>
                </a:lnTo>
                <a:lnTo>
                  <a:pt x="940742" y="1773616"/>
                </a:lnTo>
                <a:cubicBezTo>
                  <a:pt x="943303" y="1773442"/>
                  <a:pt x="945380" y="1766108"/>
                  <a:pt x="947940" y="1765935"/>
                </a:cubicBezTo>
                <a:cubicBezTo>
                  <a:pt x="950667" y="1768146"/>
                  <a:pt x="945542" y="1768494"/>
                  <a:pt x="950829" y="1770534"/>
                </a:cubicBezTo>
                <a:lnTo>
                  <a:pt x="953997" y="1769686"/>
                </a:lnTo>
                <a:lnTo>
                  <a:pt x="957427" y="1764739"/>
                </a:lnTo>
                <a:lnTo>
                  <a:pt x="961976" y="1764031"/>
                </a:lnTo>
                <a:lnTo>
                  <a:pt x="961784" y="1764388"/>
                </a:lnTo>
                <a:cubicBezTo>
                  <a:pt x="960528" y="1766876"/>
                  <a:pt x="958645" y="1769986"/>
                  <a:pt x="956131" y="1768742"/>
                </a:cubicBezTo>
                <a:lnTo>
                  <a:pt x="956131" y="1769115"/>
                </a:lnTo>
                <a:lnTo>
                  <a:pt x="956833" y="1768927"/>
                </a:lnTo>
                <a:cubicBezTo>
                  <a:pt x="958353" y="1767625"/>
                  <a:pt x="959553" y="1766344"/>
                  <a:pt x="960916" y="1767450"/>
                </a:cubicBezTo>
                <a:cubicBezTo>
                  <a:pt x="960916" y="1767450"/>
                  <a:pt x="961077" y="1769838"/>
                  <a:pt x="961077" y="1769838"/>
                </a:cubicBezTo>
                <a:lnTo>
                  <a:pt x="956132" y="1770757"/>
                </a:lnTo>
                <a:lnTo>
                  <a:pt x="956132" y="1773716"/>
                </a:lnTo>
                <a:lnTo>
                  <a:pt x="963844" y="1775979"/>
                </a:lnTo>
                <a:lnTo>
                  <a:pt x="964816" y="1776050"/>
                </a:lnTo>
                <a:lnTo>
                  <a:pt x="971206" y="1771230"/>
                </a:lnTo>
                <a:lnTo>
                  <a:pt x="972825" y="1772833"/>
                </a:lnTo>
                <a:lnTo>
                  <a:pt x="973846" y="1768946"/>
                </a:lnTo>
                <a:cubicBezTo>
                  <a:pt x="976438" y="1770016"/>
                  <a:pt x="978987" y="1770466"/>
                  <a:pt x="979969" y="1771022"/>
                </a:cubicBezTo>
                <a:lnTo>
                  <a:pt x="978674" y="1772096"/>
                </a:lnTo>
                <a:lnTo>
                  <a:pt x="980250" y="1771050"/>
                </a:lnTo>
                <a:lnTo>
                  <a:pt x="982743" y="1777079"/>
                </a:lnTo>
                <a:lnTo>
                  <a:pt x="985400" y="1772212"/>
                </a:lnTo>
                <a:cubicBezTo>
                  <a:pt x="987259" y="1771774"/>
                  <a:pt x="989222" y="1772888"/>
                  <a:pt x="989391" y="1775370"/>
                </a:cubicBezTo>
                <a:cubicBezTo>
                  <a:pt x="988885" y="1767925"/>
                  <a:pt x="992067" y="1777682"/>
                  <a:pt x="991730" y="1772717"/>
                </a:cubicBezTo>
                <a:cubicBezTo>
                  <a:pt x="993899" y="1767584"/>
                  <a:pt x="986382" y="1768095"/>
                  <a:pt x="981199" y="1765953"/>
                </a:cubicBezTo>
                <a:cubicBezTo>
                  <a:pt x="983537" y="1763301"/>
                  <a:pt x="986713" y="1763709"/>
                  <a:pt x="989930" y="1764737"/>
                </a:cubicBezTo>
                <a:lnTo>
                  <a:pt x="994300" y="1765957"/>
                </a:lnTo>
                <a:lnTo>
                  <a:pt x="997941" y="1765730"/>
                </a:lnTo>
                <a:lnTo>
                  <a:pt x="999207" y="1767061"/>
                </a:lnTo>
                <a:lnTo>
                  <a:pt x="1002840" y="1764795"/>
                </a:lnTo>
                <a:cubicBezTo>
                  <a:pt x="1005724" y="1765534"/>
                  <a:pt x="1008943" y="1766561"/>
                  <a:pt x="1008774" y="1764080"/>
                </a:cubicBezTo>
                <a:cubicBezTo>
                  <a:pt x="1008437" y="1759117"/>
                  <a:pt x="1000915" y="1759628"/>
                  <a:pt x="1005761" y="1756805"/>
                </a:cubicBezTo>
                <a:cubicBezTo>
                  <a:pt x="1008434" y="1759116"/>
                  <a:pt x="1010983" y="1759567"/>
                  <a:pt x="1013574" y="1760637"/>
                </a:cubicBezTo>
                <a:lnTo>
                  <a:pt x="1016470" y="1763349"/>
                </a:lnTo>
                <a:lnTo>
                  <a:pt x="1019392" y="1761248"/>
                </a:lnTo>
                <a:cubicBezTo>
                  <a:pt x="1020902" y="1761844"/>
                  <a:pt x="1022111" y="1763638"/>
                  <a:pt x="1020902" y="1766030"/>
                </a:cubicBezTo>
                <a:lnTo>
                  <a:pt x="1019957" y="1766614"/>
                </a:lnTo>
                <a:lnTo>
                  <a:pt x="1021642" y="1768192"/>
                </a:lnTo>
                <a:cubicBezTo>
                  <a:pt x="1024982" y="1761732"/>
                  <a:pt x="1030206" y="1764494"/>
                  <a:pt x="1035409" y="1766946"/>
                </a:cubicBezTo>
                <a:lnTo>
                  <a:pt x="1036593" y="1767300"/>
                </a:lnTo>
                <a:lnTo>
                  <a:pt x="1038575" y="1765431"/>
                </a:lnTo>
                <a:cubicBezTo>
                  <a:pt x="1040338" y="1766030"/>
                  <a:pt x="1042452" y="1767225"/>
                  <a:pt x="1043862" y="1766030"/>
                </a:cubicBezTo>
                <a:lnTo>
                  <a:pt x="1041090" y="1768642"/>
                </a:lnTo>
                <a:lnTo>
                  <a:pt x="1042960" y="1769200"/>
                </a:lnTo>
                <a:lnTo>
                  <a:pt x="1047780" y="1764956"/>
                </a:lnTo>
                <a:lnTo>
                  <a:pt x="1046580" y="1763768"/>
                </a:lnTo>
                <a:cubicBezTo>
                  <a:pt x="1054117" y="1762524"/>
                  <a:pt x="1053489" y="1757548"/>
                  <a:pt x="1050035" y="1753195"/>
                </a:cubicBezTo>
                <a:lnTo>
                  <a:pt x="1048370" y="1751809"/>
                </a:lnTo>
                <a:lnTo>
                  <a:pt x="1048279" y="1751929"/>
                </a:lnTo>
                <a:lnTo>
                  <a:pt x="1048305" y="1751755"/>
                </a:lnTo>
                <a:lnTo>
                  <a:pt x="1043400" y="1747674"/>
                </a:lnTo>
                <a:cubicBezTo>
                  <a:pt x="1040927" y="1746353"/>
                  <a:pt x="1038415" y="1745730"/>
                  <a:pt x="1036531" y="1746352"/>
                </a:cubicBezTo>
                <a:cubicBezTo>
                  <a:pt x="1039043" y="1743866"/>
                  <a:pt x="1034018" y="1738889"/>
                  <a:pt x="1039043" y="1738889"/>
                </a:cubicBezTo>
                <a:cubicBezTo>
                  <a:pt x="1031506" y="1731427"/>
                  <a:pt x="1028993" y="1751329"/>
                  <a:pt x="1023968" y="1743866"/>
                </a:cubicBezTo>
                <a:cubicBezTo>
                  <a:pt x="1023968" y="1738889"/>
                  <a:pt x="1026480" y="1743866"/>
                  <a:pt x="1028993" y="1741378"/>
                </a:cubicBezTo>
                <a:cubicBezTo>
                  <a:pt x="1028993" y="1741378"/>
                  <a:pt x="1028993" y="1741378"/>
                  <a:pt x="1028993" y="1733916"/>
                </a:cubicBezTo>
                <a:cubicBezTo>
                  <a:pt x="1036531" y="1736404"/>
                  <a:pt x="1044068" y="1733915"/>
                  <a:pt x="1046580" y="1728939"/>
                </a:cubicBezTo>
                <a:cubicBezTo>
                  <a:pt x="1044067" y="1726453"/>
                  <a:pt x="1036531" y="1731427"/>
                  <a:pt x="1034018" y="1731427"/>
                </a:cubicBezTo>
                <a:cubicBezTo>
                  <a:pt x="1034018" y="1726453"/>
                  <a:pt x="1028993" y="1723965"/>
                  <a:pt x="1023968" y="1721476"/>
                </a:cubicBezTo>
                <a:cubicBezTo>
                  <a:pt x="1023968" y="1721476"/>
                  <a:pt x="1023968" y="1716502"/>
                  <a:pt x="1026481" y="1714014"/>
                </a:cubicBezTo>
                <a:lnTo>
                  <a:pt x="1029110" y="1717918"/>
                </a:lnTo>
                <a:lnTo>
                  <a:pt x="1029429" y="1716086"/>
                </a:lnTo>
                <a:lnTo>
                  <a:pt x="1027390" y="1715309"/>
                </a:lnTo>
                <a:cubicBezTo>
                  <a:pt x="1026448" y="1713754"/>
                  <a:pt x="1026448" y="1711889"/>
                  <a:pt x="1028961" y="1711889"/>
                </a:cubicBezTo>
                <a:cubicBezTo>
                  <a:pt x="1026448" y="1704427"/>
                  <a:pt x="1018910" y="1709401"/>
                  <a:pt x="1013886" y="1711889"/>
                </a:cubicBezTo>
                <a:cubicBezTo>
                  <a:pt x="1013886" y="1711889"/>
                  <a:pt x="1014513" y="1711889"/>
                  <a:pt x="1015142" y="1712511"/>
                </a:cubicBezTo>
                <a:lnTo>
                  <a:pt x="1015771" y="1714691"/>
                </a:lnTo>
                <a:lnTo>
                  <a:pt x="1016309" y="1714825"/>
                </a:lnTo>
                <a:lnTo>
                  <a:pt x="1016150" y="1716003"/>
                </a:lnTo>
                <a:lnTo>
                  <a:pt x="1016399" y="1716866"/>
                </a:lnTo>
                <a:lnTo>
                  <a:pt x="1016055" y="1716701"/>
                </a:lnTo>
                <a:lnTo>
                  <a:pt x="1015894" y="1717889"/>
                </a:lnTo>
                <a:cubicBezTo>
                  <a:pt x="1015101" y="1719010"/>
                  <a:pt x="1013288" y="1715423"/>
                  <a:pt x="1011475" y="1717217"/>
                </a:cubicBezTo>
                <a:cubicBezTo>
                  <a:pt x="1011475" y="1716021"/>
                  <a:pt x="1011778" y="1715273"/>
                  <a:pt x="1012230" y="1714825"/>
                </a:cubicBezTo>
                <a:lnTo>
                  <a:pt x="1012300" y="1714800"/>
                </a:lnTo>
                <a:lnTo>
                  <a:pt x="1010431" y="1710646"/>
                </a:lnTo>
                <a:cubicBezTo>
                  <a:pt x="1009488" y="1707537"/>
                  <a:pt x="1008860" y="1704427"/>
                  <a:pt x="1006348" y="1704427"/>
                </a:cubicBezTo>
                <a:cubicBezTo>
                  <a:pt x="1001323" y="1704427"/>
                  <a:pt x="988761" y="1719351"/>
                  <a:pt x="988761" y="1704427"/>
                </a:cubicBezTo>
                <a:cubicBezTo>
                  <a:pt x="991273" y="1706915"/>
                  <a:pt x="991273" y="1706915"/>
                  <a:pt x="993786" y="1704426"/>
                </a:cubicBezTo>
                <a:cubicBezTo>
                  <a:pt x="993786" y="1701938"/>
                  <a:pt x="988761" y="1699453"/>
                  <a:pt x="993786" y="1699452"/>
                </a:cubicBezTo>
                <a:cubicBezTo>
                  <a:pt x="991274" y="1696964"/>
                  <a:pt x="988761" y="1696964"/>
                  <a:pt x="986249" y="1696964"/>
                </a:cubicBezTo>
                <a:cubicBezTo>
                  <a:pt x="986248" y="1699453"/>
                  <a:pt x="983736" y="1704427"/>
                  <a:pt x="981224" y="1696964"/>
                </a:cubicBezTo>
                <a:lnTo>
                  <a:pt x="986104" y="1695511"/>
                </a:lnTo>
                <a:lnTo>
                  <a:pt x="982287" y="1693912"/>
                </a:lnTo>
                <a:cubicBezTo>
                  <a:pt x="981073" y="1694627"/>
                  <a:pt x="979903" y="1695971"/>
                  <a:pt x="978647" y="1696056"/>
                </a:cubicBezTo>
                <a:cubicBezTo>
                  <a:pt x="978133" y="1688501"/>
                  <a:pt x="978133" y="1688501"/>
                  <a:pt x="978133" y="1688501"/>
                </a:cubicBezTo>
                <a:cubicBezTo>
                  <a:pt x="973107" y="1688843"/>
                  <a:pt x="970594" y="1689013"/>
                  <a:pt x="968082" y="1689184"/>
                </a:cubicBezTo>
                <a:cubicBezTo>
                  <a:pt x="968424" y="1694221"/>
                  <a:pt x="968253" y="1691703"/>
                  <a:pt x="968595" y="1696739"/>
                </a:cubicBezTo>
                <a:cubicBezTo>
                  <a:pt x="966082" y="1696910"/>
                  <a:pt x="965911" y="1694391"/>
                  <a:pt x="960885" y="1694733"/>
                </a:cubicBezTo>
                <a:cubicBezTo>
                  <a:pt x="961398" y="1702289"/>
                  <a:pt x="958886" y="1702459"/>
                  <a:pt x="956372" y="1702630"/>
                </a:cubicBezTo>
                <a:cubicBezTo>
                  <a:pt x="958543" y="1697422"/>
                  <a:pt x="958543" y="1697422"/>
                  <a:pt x="960714" y="1692214"/>
                </a:cubicBezTo>
                <a:cubicBezTo>
                  <a:pt x="958030" y="1689867"/>
                  <a:pt x="955345" y="1687518"/>
                  <a:pt x="953004" y="1690208"/>
                </a:cubicBezTo>
                <a:cubicBezTo>
                  <a:pt x="958715" y="1699940"/>
                  <a:pt x="950663" y="1692897"/>
                  <a:pt x="953688" y="1700282"/>
                </a:cubicBezTo>
                <a:cubicBezTo>
                  <a:pt x="946150" y="1700794"/>
                  <a:pt x="941466" y="1706173"/>
                  <a:pt x="936611" y="1709032"/>
                </a:cubicBezTo>
                <a:cubicBezTo>
                  <a:pt x="936098" y="1701477"/>
                  <a:pt x="941466" y="1706173"/>
                  <a:pt x="940953" y="1698617"/>
                </a:cubicBezTo>
                <a:cubicBezTo>
                  <a:pt x="933414" y="1699129"/>
                  <a:pt x="933414" y="1699129"/>
                  <a:pt x="933414" y="1699129"/>
                </a:cubicBezTo>
                <a:cubicBezTo>
                  <a:pt x="933756" y="1704166"/>
                  <a:pt x="933928" y="1706684"/>
                  <a:pt x="931415" y="1706855"/>
                </a:cubicBezTo>
                <a:cubicBezTo>
                  <a:pt x="931744" y="1702405"/>
                  <a:pt x="930630" y="1699951"/>
                  <a:pt x="928644" y="1698583"/>
                </a:cubicBezTo>
                <a:lnTo>
                  <a:pt x="921809" y="1697090"/>
                </a:lnTo>
                <a:lnTo>
                  <a:pt x="921773" y="1697213"/>
                </a:lnTo>
                <a:cubicBezTo>
                  <a:pt x="920866" y="1697512"/>
                  <a:pt x="919658" y="1696914"/>
                  <a:pt x="918449" y="1696914"/>
                </a:cubicBezTo>
                <a:lnTo>
                  <a:pt x="918491" y="1696687"/>
                </a:lnTo>
                <a:lnTo>
                  <a:pt x="910808" y="1696158"/>
                </a:lnTo>
                <a:cubicBezTo>
                  <a:pt x="907607" y="1695505"/>
                  <a:pt x="904674" y="1694123"/>
                  <a:pt x="902576" y="1691103"/>
                </a:cubicBezTo>
                <a:cubicBezTo>
                  <a:pt x="905260" y="1693451"/>
                  <a:pt x="905431" y="1695969"/>
                  <a:pt x="905601" y="1698488"/>
                </a:cubicBezTo>
                <a:cubicBezTo>
                  <a:pt x="903088" y="1698658"/>
                  <a:pt x="903259" y="1701177"/>
                  <a:pt x="903259" y="1701177"/>
                </a:cubicBezTo>
                <a:cubicBezTo>
                  <a:pt x="900575" y="1698829"/>
                  <a:pt x="905431" y="1695969"/>
                  <a:pt x="900234" y="1693792"/>
                </a:cubicBezTo>
                <a:cubicBezTo>
                  <a:pt x="895207" y="1694133"/>
                  <a:pt x="897891" y="1696481"/>
                  <a:pt x="900575" y="1698829"/>
                </a:cubicBezTo>
                <a:cubicBezTo>
                  <a:pt x="895549" y="1699171"/>
                  <a:pt x="897379" y="1688926"/>
                  <a:pt x="892523" y="1691786"/>
                </a:cubicBezTo>
                <a:cubicBezTo>
                  <a:pt x="893207" y="1701859"/>
                  <a:pt x="887326" y="1689609"/>
                  <a:pt x="885327" y="1697335"/>
                </a:cubicBezTo>
                <a:cubicBezTo>
                  <a:pt x="882300" y="1689950"/>
                  <a:pt x="880301" y="1697676"/>
                  <a:pt x="875275" y="1698018"/>
                </a:cubicBezTo>
                <a:cubicBezTo>
                  <a:pt x="872250" y="1690633"/>
                  <a:pt x="880301" y="1697676"/>
                  <a:pt x="879959" y="1692639"/>
                </a:cubicBezTo>
                <a:cubicBezTo>
                  <a:pt x="879959" y="1692639"/>
                  <a:pt x="879788" y="1690120"/>
                  <a:pt x="879617" y="1687602"/>
                </a:cubicBezTo>
                <a:cubicBezTo>
                  <a:pt x="879446" y="1685084"/>
                  <a:pt x="881446" y="1677357"/>
                  <a:pt x="883958" y="1677187"/>
                </a:cubicBezTo>
                <a:cubicBezTo>
                  <a:pt x="882129" y="1687432"/>
                  <a:pt x="886300" y="1674498"/>
                  <a:pt x="889155" y="1679364"/>
                </a:cubicBezTo>
                <a:cubicBezTo>
                  <a:pt x="888984" y="1676846"/>
                  <a:pt x="888984" y="1676846"/>
                  <a:pt x="891326" y="1674156"/>
                </a:cubicBezTo>
                <a:cubicBezTo>
                  <a:pt x="891669" y="1679193"/>
                  <a:pt x="894011" y="1676504"/>
                  <a:pt x="894182" y="1679023"/>
                </a:cubicBezTo>
                <a:cubicBezTo>
                  <a:pt x="891840" y="1681712"/>
                  <a:pt x="889327" y="1681883"/>
                  <a:pt x="889498" y="1684401"/>
                </a:cubicBezTo>
                <a:cubicBezTo>
                  <a:pt x="889498" y="1684401"/>
                  <a:pt x="886985" y="1684572"/>
                  <a:pt x="884300" y="1682224"/>
                </a:cubicBezTo>
                <a:cubicBezTo>
                  <a:pt x="884643" y="1687261"/>
                  <a:pt x="887155" y="1687090"/>
                  <a:pt x="887326" y="1689609"/>
                </a:cubicBezTo>
                <a:cubicBezTo>
                  <a:pt x="887326" y="1689609"/>
                  <a:pt x="884814" y="1689779"/>
                  <a:pt x="884814" y="1689779"/>
                </a:cubicBezTo>
                <a:cubicBezTo>
                  <a:pt x="885156" y="1694816"/>
                  <a:pt x="892523" y="1691786"/>
                  <a:pt x="889498" y="1684401"/>
                </a:cubicBezTo>
                <a:lnTo>
                  <a:pt x="903259" y="1683466"/>
                </a:lnTo>
                <a:lnTo>
                  <a:pt x="902721" y="1676573"/>
                </a:lnTo>
                <a:cubicBezTo>
                  <a:pt x="905137" y="1676573"/>
                  <a:pt x="905137" y="1681953"/>
                  <a:pt x="907554" y="1681953"/>
                </a:cubicBezTo>
                <a:lnTo>
                  <a:pt x="905055" y="1683345"/>
                </a:lnTo>
                <a:lnTo>
                  <a:pt x="906146" y="1683270"/>
                </a:lnTo>
                <a:cubicBezTo>
                  <a:pt x="911357" y="1681019"/>
                  <a:pt x="916797" y="1677487"/>
                  <a:pt x="924165" y="1674456"/>
                </a:cubicBezTo>
                <a:cubicBezTo>
                  <a:pt x="929362" y="1676633"/>
                  <a:pt x="929191" y="1674115"/>
                  <a:pt x="931874" y="1676462"/>
                </a:cubicBezTo>
                <a:cubicBezTo>
                  <a:pt x="929875" y="1684189"/>
                  <a:pt x="933144" y="1685864"/>
                  <a:pt x="937520" y="1685250"/>
                </a:cubicBezTo>
                <a:lnTo>
                  <a:pt x="939831" y="1684522"/>
                </a:lnTo>
                <a:lnTo>
                  <a:pt x="938388" y="1685825"/>
                </a:lnTo>
                <a:cubicBezTo>
                  <a:pt x="937952" y="1686960"/>
                  <a:pt x="937756" y="1688714"/>
                  <a:pt x="937927" y="1691232"/>
                </a:cubicBezTo>
                <a:cubicBezTo>
                  <a:pt x="940268" y="1688542"/>
                  <a:pt x="942953" y="1690891"/>
                  <a:pt x="945295" y="1688201"/>
                </a:cubicBezTo>
                <a:cubicBezTo>
                  <a:pt x="944581" y="1686985"/>
                  <a:pt x="943721" y="1685936"/>
                  <a:pt x="942842" y="1685205"/>
                </a:cubicBezTo>
                <a:lnTo>
                  <a:pt x="940641" y="1684267"/>
                </a:lnTo>
                <a:lnTo>
                  <a:pt x="944394" y="1683084"/>
                </a:lnTo>
                <a:lnTo>
                  <a:pt x="949443" y="1680491"/>
                </a:lnTo>
                <a:lnTo>
                  <a:pt x="944992" y="1680292"/>
                </a:lnTo>
                <a:cubicBezTo>
                  <a:pt x="943234" y="1680411"/>
                  <a:pt x="941786" y="1679910"/>
                  <a:pt x="941543" y="1676332"/>
                </a:cubicBezTo>
                <a:cubicBezTo>
                  <a:pt x="944356" y="1676141"/>
                  <a:pt x="947331" y="1678335"/>
                  <a:pt x="947169" y="1675950"/>
                </a:cubicBezTo>
                <a:cubicBezTo>
                  <a:pt x="947007" y="1673564"/>
                  <a:pt x="949659" y="1670987"/>
                  <a:pt x="949821" y="1673373"/>
                </a:cubicBezTo>
                <a:cubicBezTo>
                  <a:pt x="950064" y="1676952"/>
                  <a:pt x="950186" y="1678741"/>
                  <a:pt x="950247" y="1679636"/>
                </a:cubicBezTo>
                <a:lnTo>
                  <a:pt x="950284" y="1680183"/>
                </a:lnTo>
                <a:lnTo>
                  <a:pt x="951280" y="1679928"/>
                </a:lnTo>
                <a:cubicBezTo>
                  <a:pt x="952530" y="1680910"/>
                  <a:pt x="953290" y="1685128"/>
                  <a:pt x="955174" y="1685000"/>
                </a:cubicBezTo>
                <a:cubicBezTo>
                  <a:pt x="957175" y="1677274"/>
                  <a:pt x="959516" y="1674585"/>
                  <a:pt x="964713" y="1676763"/>
                </a:cubicBezTo>
                <a:cubicBezTo>
                  <a:pt x="965397" y="1686836"/>
                  <a:pt x="957346" y="1679793"/>
                  <a:pt x="957688" y="1684830"/>
                </a:cubicBezTo>
                <a:cubicBezTo>
                  <a:pt x="962885" y="1687007"/>
                  <a:pt x="964884" y="1679281"/>
                  <a:pt x="967738" y="1684147"/>
                </a:cubicBezTo>
                <a:cubicBezTo>
                  <a:pt x="965055" y="1681799"/>
                  <a:pt x="967396" y="1679110"/>
                  <a:pt x="969739" y="1676421"/>
                </a:cubicBezTo>
                <a:cubicBezTo>
                  <a:pt x="974936" y="1678598"/>
                  <a:pt x="978705" y="1678342"/>
                  <a:pt x="982160" y="1678107"/>
                </a:cubicBezTo>
                <a:lnTo>
                  <a:pt x="986378" y="1678833"/>
                </a:lnTo>
                <a:lnTo>
                  <a:pt x="987271" y="1677648"/>
                </a:lnTo>
                <a:cubicBezTo>
                  <a:pt x="987271" y="1676403"/>
                  <a:pt x="986645" y="1675158"/>
                  <a:pt x="985394" y="1675158"/>
                </a:cubicBezTo>
                <a:cubicBezTo>
                  <a:pt x="987897" y="1672667"/>
                  <a:pt x="990401" y="1672667"/>
                  <a:pt x="992904" y="1670175"/>
                </a:cubicBezTo>
                <a:cubicBezTo>
                  <a:pt x="992904" y="1667684"/>
                  <a:pt x="987897" y="1670175"/>
                  <a:pt x="987896" y="1665193"/>
                </a:cubicBezTo>
                <a:cubicBezTo>
                  <a:pt x="987896" y="1665193"/>
                  <a:pt x="987897" y="1667684"/>
                  <a:pt x="987897" y="1667684"/>
                </a:cubicBezTo>
                <a:cubicBezTo>
                  <a:pt x="984142" y="1671421"/>
                  <a:pt x="978979" y="1675157"/>
                  <a:pt x="973464" y="1674691"/>
                </a:cubicBezTo>
                <a:lnTo>
                  <a:pt x="968858" y="1673024"/>
                </a:lnTo>
                <a:lnTo>
                  <a:pt x="968243" y="1674190"/>
                </a:lnTo>
                <a:cubicBezTo>
                  <a:pt x="965705" y="1671698"/>
                  <a:pt x="968243" y="1671698"/>
                  <a:pt x="965704" y="1666716"/>
                </a:cubicBezTo>
                <a:cubicBezTo>
                  <a:pt x="963167" y="1664226"/>
                  <a:pt x="953016" y="1671698"/>
                  <a:pt x="955553" y="1664225"/>
                </a:cubicBezTo>
                <a:cubicBezTo>
                  <a:pt x="950479" y="1664226"/>
                  <a:pt x="947941" y="1666717"/>
                  <a:pt x="947940" y="1674190"/>
                </a:cubicBezTo>
                <a:lnTo>
                  <a:pt x="947940" y="1667888"/>
                </a:lnTo>
                <a:lnTo>
                  <a:pt x="946442" y="1671206"/>
                </a:lnTo>
                <a:lnTo>
                  <a:pt x="944908" y="1666954"/>
                </a:lnTo>
                <a:lnTo>
                  <a:pt x="944134" y="1667650"/>
                </a:lnTo>
                <a:lnTo>
                  <a:pt x="940963" y="1668947"/>
                </a:lnTo>
                <a:lnTo>
                  <a:pt x="938970" y="1674108"/>
                </a:lnTo>
                <a:cubicBezTo>
                  <a:pt x="938794" y="1671524"/>
                  <a:pt x="941030" y="1668775"/>
                  <a:pt x="938619" y="1668939"/>
                </a:cubicBezTo>
                <a:lnTo>
                  <a:pt x="937654" y="1671438"/>
                </a:lnTo>
                <a:lnTo>
                  <a:pt x="937791" y="1671803"/>
                </a:lnTo>
                <a:lnTo>
                  <a:pt x="937450" y="1671964"/>
                </a:lnTo>
                <a:lnTo>
                  <a:pt x="936558" y="1674273"/>
                </a:lnTo>
                <a:lnTo>
                  <a:pt x="936764" y="1672289"/>
                </a:lnTo>
                <a:lnTo>
                  <a:pt x="932737" y="1674194"/>
                </a:lnTo>
                <a:cubicBezTo>
                  <a:pt x="932737" y="1671803"/>
                  <a:pt x="932105" y="1671205"/>
                  <a:pt x="931790" y="1670309"/>
                </a:cubicBezTo>
                <a:lnTo>
                  <a:pt x="932094" y="1668484"/>
                </a:lnTo>
                <a:lnTo>
                  <a:pt x="929159" y="1672376"/>
                </a:lnTo>
                <a:lnTo>
                  <a:pt x="930069" y="1666162"/>
                </a:lnTo>
                <a:lnTo>
                  <a:pt x="924052" y="1669620"/>
                </a:lnTo>
                <a:lnTo>
                  <a:pt x="926507" y="1671767"/>
                </a:lnTo>
                <a:cubicBezTo>
                  <a:pt x="926507" y="1671767"/>
                  <a:pt x="923994" y="1671938"/>
                  <a:pt x="924165" y="1674456"/>
                </a:cubicBezTo>
                <a:cubicBezTo>
                  <a:pt x="921139" y="1667071"/>
                  <a:pt x="914284" y="1677657"/>
                  <a:pt x="913942" y="1672621"/>
                </a:cubicBezTo>
                <a:cubicBezTo>
                  <a:pt x="916455" y="1672450"/>
                  <a:pt x="913771" y="1670102"/>
                  <a:pt x="913600" y="1667583"/>
                </a:cubicBezTo>
                <a:lnTo>
                  <a:pt x="916949" y="1667614"/>
                </a:lnTo>
                <a:lnTo>
                  <a:pt x="917576" y="1667020"/>
                </a:lnTo>
                <a:cubicBezTo>
                  <a:pt x="917576" y="1659846"/>
                  <a:pt x="909996" y="1664629"/>
                  <a:pt x="909996" y="1659846"/>
                </a:cubicBezTo>
                <a:cubicBezTo>
                  <a:pt x="909996" y="1655064"/>
                  <a:pt x="922631" y="1667021"/>
                  <a:pt x="925157" y="1655064"/>
                </a:cubicBezTo>
                <a:cubicBezTo>
                  <a:pt x="927683" y="1659846"/>
                  <a:pt x="927683" y="1655064"/>
                  <a:pt x="932737" y="1655064"/>
                </a:cubicBezTo>
                <a:cubicBezTo>
                  <a:pt x="932737" y="1658651"/>
                  <a:pt x="933368" y="1660444"/>
                  <a:pt x="934316" y="1662537"/>
                </a:cubicBezTo>
                <a:lnTo>
                  <a:pt x="937026" y="1669763"/>
                </a:lnTo>
                <a:lnTo>
                  <a:pt x="937473" y="1665447"/>
                </a:lnTo>
                <a:cubicBezTo>
                  <a:pt x="938223" y="1663124"/>
                  <a:pt x="939385" y="1662396"/>
                  <a:pt x="940854" y="1666191"/>
                </a:cubicBezTo>
                <a:cubicBezTo>
                  <a:pt x="938443" y="1666355"/>
                  <a:pt x="937928" y="1667688"/>
                  <a:pt x="938295" y="1668637"/>
                </a:cubicBezTo>
                <a:lnTo>
                  <a:pt x="940410" y="1668744"/>
                </a:lnTo>
                <a:lnTo>
                  <a:pt x="941279" y="1663914"/>
                </a:lnTo>
                <a:cubicBezTo>
                  <a:pt x="940962" y="1662357"/>
                  <a:pt x="940328" y="1660488"/>
                  <a:pt x="940328" y="1656752"/>
                </a:cubicBezTo>
                <a:cubicBezTo>
                  <a:pt x="942865" y="1654261"/>
                  <a:pt x="945403" y="1656752"/>
                  <a:pt x="945403" y="1656752"/>
                </a:cubicBezTo>
                <a:cubicBezTo>
                  <a:pt x="947941" y="1649279"/>
                  <a:pt x="940327" y="1654261"/>
                  <a:pt x="937789" y="1651770"/>
                </a:cubicBezTo>
                <a:cubicBezTo>
                  <a:pt x="937789" y="1646788"/>
                  <a:pt x="942865" y="1651770"/>
                  <a:pt x="942865" y="1644297"/>
                </a:cubicBezTo>
                <a:cubicBezTo>
                  <a:pt x="942865" y="1649279"/>
                  <a:pt x="945403" y="1651770"/>
                  <a:pt x="950479" y="1649279"/>
                </a:cubicBezTo>
                <a:cubicBezTo>
                  <a:pt x="950479" y="1651770"/>
                  <a:pt x="950479" y="1654261"/>
                  <a:pt x="947940" y="1654261"/>
                </a:cubicBezTo>
                <a:cubicBezTo>
                  <a:pt x="947940" y="1654261"/>
                  <a:pt x="950479" y="1654261"/>
                  <a:pt x="950478" y="1656752"/>
                </a:cubicBezTo>
                <a:lnTo>
                  <a:pt x="952979" y="1651843"/>
                </a:lnTo>
                <a:lnTo>
                  <a:pt x="950687" y="1650545"/>
                </a:lnTo>
                <a:cubicBezTo>
                  <a:pt x="953099" y="1650381"/>
                  <a:pt x="955348" y="1647831"/>
                  <a:pt x="955024" y="1643060"/>
                </a:cubicBezTo>
                <a:cubicBezTo>
                  <a:pt x="955186" y="1645445"/>
                  <a:pt x="955024" y="1643060"/>
                  <a:pt x="957436" y="1642896"/>
                </a:cubicBezTo>
                <a:cubicBezTo>
                  <a:pt x="956473" y="1646557"/>
                  <a:pt x="955951" y="1647790"/>
                  <a:pt x="956032" y="1648983"/>
                </a:cubicBezTo>
                <a:lnTo>
                  <a:pt x="957446" y="1652715"/>
                </a:lnTo>
                <a:lnTo>
                  <a:pt x="960312" y="1653327"/>
                </a:lnTo>
                <a:lnTo>
                  <a:pt x="964066" y="1655712"/>
                </a:lnTo>
                <a:lnTo>
                  <a:pt x="963585" y="1654948"/>
                </a:lnTo>
                <a:cubicBezTo>
                  <a:pt x="966091" y="1654777"/>
                  <a:pt x="968599" y="1654607"/>
                  <a:pt x="970937" y="1651956"/>
                </a:cubicBezTo>
                <a:cubicBezTo>
                  <a:pt x="968431" y="1652126"/>
                  <a:pt x="968262" y="1649644"/>
                  <a:pt x="968093" y="1647162"/>
                </a:cubicBezTo>
                <a:cubicBezTo>
                  <a:pt x="963079" y="1647502"/>
                  <a:pt x="963248" y="1649985"/>
                  <a:pt x="960909" y="1652637"/>
                </a:cubicBezTo>
                <a:cubicBezTo>
                  <a:pt x="960740" y="1650155"/>
                  <a:pt x="960572" y="1647672"/>
                  <a:pt x="960572" y="1647672"/>
                </a:cubicBezTo>
                <a:cubicBezTo>
                  <a:pt x="960193" y="1642089"/>
                  <a:pt x="963298" y="1646085"/>
                  <a:pt x="964589" y="1644245"/>
                </a:cubicBezTo>
                <a:lnTo>
                  <a:pt x="965010" y="1640506"/>
                </a:lnTo>
                <a:lnTo>
                  <a:pt x="965249" y="1642369"/>
                </a:lnTo>
                <a:cubicBezTo>
                  <a:pt x="967756" y="1642199"/>
                  <a:pt x="967587" y="1639716"/>
                  <a:pt x="967756" y="1642199"/>
                </a:cubicBezTo>
                <a:lnTo>
                  <a:pt x="972136" y="1652543"/>
                </a:lnTo>
                <a:lnTo>
                  <a:pt x="973318" y="1651770"/>
                </a:lnTo>
                <a:lnTo>
                  <a:pt x="972252" y="1652816"/>
                </a:lnTo>
                <a:lnTo>
                  <a:pt x="972631" y="1653710"/>
                </a:lnTo>
                <a:lnTo>
                  <a:pt x="976575" y="1658359"/>
                </a:lnTo>
                <a:lnTo>
                  <a:pt x="979980" y="1657998"/>
                </a:lnTo>
                <a:cubicBezTo>
                  <a:pt x="984104" y="1657998"/>
                  <a:pt x="987276" y="1659243"/>
                  <a:pt x="986007" y="1664226"/>
                </a:cubicBezTo>
                <a:cubicBezTo>
                  <a:pt x="984104" y="1664226"/>
                  <a:pt x="977918" y="1662824"/>
                  <a:pt x="972802" y="1665276"/>
                </a:cubicBezTo>
                <a:lnTo>
                  <a:pt x="972465" y="1665567"/>
                </a:lnTo>
                <a:lnTo>
                  <a:pt x="973568" y="1666368"/>
                </a:lnTo>
                <a:cubicBezTo>
                  <a:pt x="973750" y="1669052"/>
                  <a:pt x="973750" y="1669052"/>
                  <a:pt x="973933" y="1671735"/>
                </a:cubicBezTo>
                <a:lnTo>
                  <a:pt x="973405" y="1671419"/>
                </a:lnTo>
                <a:lnTo>
                  <a:pt x="972705" y="1671536"/>
                </a:lnTo>
                <a:lnTo>
                  <a:pt x="972877" y="1672666"/>
                </a:lnTo>
                <a:cubicBezTo>
                  <a:pt x="975381" y="1670175"/>
                  <a:pt x="977884" y="1670175"/>
                  <a:pt x="977884" y="1665193"/>
                </a:cubicBezTo>
                <a:cubicBezTo>
                  <a:pt x="980387" y="1667685"/>
                  <a:pt x="982891" y="1662702"/>
                  <a:pt x="985394" y="1667685"/>
                </a:cubicBezTo>
                <a:cubicBezTo>
                  <a:pt x="987896" y="1665193"/>
                  <a:pt x="985394" y="1665194"/>
                  <a:pt x="987897" y="1662702"/>
                </a:cubicBezTo>
                <a:lnTo>
                  <a:pt x="989824" y="1663174"/>
                </a:lnTo>
                <a:lnTo>
                  <a:pt x="988544" y="1659241"/>
                </a:lnTo>
                <a:lnTo>
                  <a:pt x="989546" y="1659055"/>
                </a:lnTo>
                <a:lnTo>
                  <a:pt x="986304" y="1657716"/>
                </a:lnTo>
                <a:cubicBezTo>
                  <a:pt x="988553" y="1655166"/>
                  <a:pt x="992891" y="1647681"/>
                  <a:pt x="993377" y="1654838"/>
                </a:cubicBezTo>
                <a:lnTo>
                  <a:pt x="991769" y="1658640"/>
                </a:lnTo>
                <a:lnTo>
                  <a:pt x="995365" y="1657970"/>
                </a:lnTo>
                <a:cubicBezTo>
                  <a:pt x="997226" y="1657335"/>
                  <a:pt x="998466" y="1655429"/>
                  <a:pt x="998466" y="1649077"/>
                </a:cubicBezTo>
                <a:cubicBezTo>
                  <a:pt x="1000947" y="1654158"/>
                  <a:pt x="1008388" y="1649077"/>
                  <a:pt x="1013349" y="1651618"/>
                </a:cubicBezTo>
                <a:cubicBezTo>
                  <a:pt x="1010093" y="1656064"/>
                  <a:pt x="1013010" y="1656620"/>
                  <a:pt x="1017736" y="1656902"/>
                </a:cubicBezTo>
                <a:lnTo>
                  <a:pt x="1017921" y="1656947"/>
                </a:lnTo>
                <a:lnTo>
                  <a:pt x="1016285" y="1653285"/>
                </a:lnTo>
                <a:cubicBezTo>
                  <a:pt x="1021287" y="1655582"/>
                  <a:pt x="1021287" y="1655582"/>
                  <a:pt x="1021287" y="1655582"/>
                </a:cubicBezTo>
                <a:lnTo>
                  <a:pt x="1021437" y="1657787"/>
                </a:lnTo>
                <a:lnTo>
                  <a:pt x="1032985" y="1660546"/>
                </a:lnTo>
                <a:lnTo>
                  <a:pt x="1034294" y="1662384"/>
                </a:lnTo>
                <a:lnTo>
                  <a:pt x="1035318" y="1662279"/>
                </a:lnTo>
                <a:lnTo>
                  <a:pt x="1035965" y="1662772"/>
                </a:lnTo>
                <a:lnTo>
                  <a:pt x="1035966" y="1661266"/>
                </a:lnTo>
                <a:cubicBezTo>
                  <a:pt x="1035966" y="1660320"/>
                  <a:pt x="1035965" y="1659689"/>
                  <a:pt x="1035965" y="1659689"/>
                </a:cubicBezTo>
                <a:cubicBezTo>
                  <a:pt x="1035966" y="1654640"/>
                  <a:pt x="1028410" y="1662213"/>
                  <a:pt x="1030929" y="1654640"/>
                </a:cubicBezTo>
                <a:cubicBezTo>
                  <a:pt x="1035966" y="1654640"/>
                  <a:pt x="1038484" y="1662212"/>
                  <a:pt x="1041002" y="1654640"/>
                </a:cubicBezTo>
                <a:cubicBezTo>
                  <a:pt x="1043521" y="1662213"/>
                  <a:pt x="1048559" y="1649591"/>
                  <a:pt x="1048559" y="1659688"/>
                </a:cubicBezTo>
                <a:lnTo>
                  <a:pt x="1050611" y="1658146"/>
                </a:lnTo>
                <a:lnTo>
                  <a:pt x="1049324" y="1658233"/>
                </a:lnTo>
                <a:cubicBezTo>
                  <a:pt x="1049000" y="1653462"/>
                  <a:pt x="1051249" y="1650912"/>
                  <a:pt x="1053661" y="1650748"/>
                </a:cubicBezTo>
                <a:lnTo>
                  <a:pt x="1054872" y="1653672"/>
                </a:lnTo>
                <a:lnTo>
                  <a:pt x="1056115" y="1652115"/>
                </a:lnTo>
                <a:lnTo>
                  <a:pt x="1056115" y="1656674"/>
                </a:lnTo>
                <a:lnTo>
                  <a:pt x="1056206" y="1656893"/>
                </a:lnTo>
                <a:lnTo>
                  <a:pt x="1056852" y="1654950"/>
                </a:lnTo>
                <a:lnTo>
                  <a:pt x="1056234" y="1652972"/>
                </a:lnTo>
                <a:lnTo>
                  <a:pt x="1057448" y="1653157"/>
                </a:lnTo>
                <a:lnTo>
                  <a:pt x="1058633" y="1649592"/>
                </a:lnTo>
                <a:cubicBezTo>
                  <a:pt x="1058633" y="1649592"/>
                  <a:pt x="1058633" y="1652116"/>
                  <a:pt x="1061152" y="1652115"/>
                </a:cubicBezTo>
                <a:lnTo>
                  <a:pt x="1060644" y="1653644"/>
                </a:lnTo>
                <a:lnTo>
                  <a:pt x="1060823" y="1653671"/>
                </a:lnTo>
                <a:cubicBezTo>
                  <a:pt x="1061705" y="1653274"/>
                  <a:pt x="1062262" y="1652562"/>
                  <a:pt x="1063468" y="1652481"/>
                </a:cubicBezTo>
                <a:cubicBezTo>
                  <a:pt x="1063650" y="1655165"/>
                  <a:pt x="1062444" y="1655247"/>
                  <a:pt x="1061563" y="1655644"/>
                </a:cubicBezTo>
                <a:lnTo>
                  <a:pt x="1061578" y="1657593"/>
                </a:lnTo>
                <a:lnTo>
                  <a:pt x="1066505" y="1654087"/>
                </a:lnTo>
                <a:cubicBezTo>
                  <a:pt x="1072801" y="1652352"/>
                  <a:pt x="1080357" y="1653456"/>
                  <a:pt x="1084136" y="1650459"/>
                </a:cubicBezTo>
                <a:lnTo>
                  <a:pt x="1084926" y="1647430"/>
                </a:lnTo>
                <a:lnTo>
                  <a:pt x="1083801" y="1648706"/>
                </a:lnTo>
                <a:lnTo>
                  <a:pt x="1082114" y="1644633"/>
                </a:lnTo>
                <a:lnTo>
                  <a:pt x="1081150" y="1646224"/>
                </a:lnTo>
                <a:cubicBezTo>
                  <a:pt x="1080244" y="1647718"/>
                  <a:pt x="1079035" y="1648914"/>
                  <a:pt x="1076618" y="1648914"/>
                </a:cubicBezTo>
                <a:cubicBezTo>
                  <a:pt x="1077826" y="1646523"/>
                  <a:pt x="1079035" y="1644131"/>
                  <a:pt x="1080244" y="1642636"/>
                </a:cubicBezTo>
                <a:lnTo>
                  <a:pt x="1081189" y="1642401"/>
                </a:lnTo>
                <a:lnTo>
                  <a:pt x="1080903" y="1641712"/>
                </a:lnTo>
                <a:cubicBezTo>
                  <a:pt x="1085726" y="1641384"/>
                  <a:pt x="1088299" y="1643606"/>
                  <a:pt x="1090549" y="1641057"/>
                </a:cubicBezTo>
                <a:lnTo>
                  <a:pt x="1087260" y="1644785"/>
                </a:lnTo>
                <a:lnTo>
                  <a:pt x="1088858" y="1649591"/>
                </a:lnTo>
                <a:lnTo>
                  <a:pt x="1093862" y="1649591"/>
                </a:lnTo>
                <a:lnTo>
                  <a:pt x="1095000" y="1648620"/>
                </a:lnTo>
                <a:lnTo>
                  <a:pt x="1095652" y="1648064"/>
                </a:lnTo>
                <a:lnTo>
                  <a:pt x="1093895" y="1644542"/>
                </a:lnTo>
                <a:cubicBezTo>
                  <a:pt x="1092636" y="1643911"/>
                  <a:pt x="1091377" y="1643280"/>
                  <a:pt x="1091377" y="1639494"/>
                </a:cubicBezTo>
                <a:lnTo>
                  <a:pt x="1107752" y="1646527"/>
                </a:lnTo>
                <a:lnTo>
                  <a:pt x="1108323" y="1646444"/>
                </a:lnTo>
                <a:cubicBezTo>
                  <a:pt x="1111526" y="1646226"/>
                  <a:pt x="1114688" y="1645412"/>
                  <a:pt x="1115726" y="1641747"/>
                </a:cubicBezTo>
                <a:cubicBezTo>
                  <a:pt x="1118287" y="1641573"/>
                  <a:pt x="1121174" y="1646170"/>
                  <a:pt x="1121336" y="1648556"/>
                </a:cubicBezTo>
                <a:lnTo>
                  <a:pt x="1115769" y="1648772"/>
                </a:lnTo>
                <a:lnTo>
                  <a:pt x="1116563" y="1652116"/>
                </a:lnTo>
                <a:cubicBezTo>
                  <a:pt x="1121601" y="1652116"/>
                  <a:pt x="1121600" y="1649591"/>
                  <a:pt x="1124119" y="1649591"/>
                </a:cubicBezTo>
                <a:cubicBezTo>
                  <a:pt x="1124119" y="1654639"/>
                  <a:pt x="1124119" y="1652116"/>
                  <a:pt x="1124119" y="1657164"/>
                </a:cubicBezTo>
                <a:cubicBezTo>
                  <a:pt x="1126638" y="1657164"/>
                  <a:pt x="1129157" y="1657164"/>
                  <a:pt x="1134194" y="1657164"/>
                </a:cubicBezTo>
                <a:cubicBezTo>
                  <a:pt x="1134194" y="1657164"/>
                  <a:pt x="1134194" y="1657164"/>
                  <a:pt x="1134194" y="1649591"/>
                </a:cubicBezTo>
                <a:cubicBezTo>
                  <a:pt x="1136713" y="1649591"/>
                  <a:pt x="1139231" y="1654640"/>
                  <a:pt x="1141750" y="1649591"/>
                </a:cubicBezTo>
                <a:cubicBezTo>
                  <a:pt x="1144269" y="1652116"/>
                  <a:pt x="1139231" y="1657164"/>
                  <a:pt x="1136712" y="1657164"/>
                </a:cubicBezTo>
                <a:cubicBezTo>
                  <a:pt x="1144268" y="1659688"/>
                  <a:pt x="1151825" y="1662213"/>
                  <a:pt x="1154343" y="1657164"/>
                </a:cubicBezTo>
                <a:lnTo>
                  <a:pt x="1154547" y="1660021"/>
                </a:lnTo>
                <a:lnTo>
                  <a:pt x="1155984" y="1659823"/>
                </a:lnTo>
                <a:lnTo>
                  <a:pt x="1154617" y="1660996"/>
                </a:lnTo>
                <a:lnTo>
                  <a:pt x="1154659" y="1661582"/>
                </a:lnTo>
                <a:lnTo>
                  <a:pt x="1153817" y="1661681"/>
                </a:lnTo>
                <a:lnTo>
                  <a:pt x="1150899" y="1664182"/>
                </a:lnTo>
                <a:lnTo>
                  <a:pt x="1150300" y="1664204"/>
                </a:lnTo>
                <a:lnTo>
                  <a:pt x="1150565" y="1664737"/>
                </a:lnTo>
                <a:lnTo>
                  <a:pt x="1151072" y="1665751"/>
                </a:lnTo>
                <a:lnTo>
                  <a:pt x="1153032" y="1664400"/>
                </a:lnTo>
                <a:cubicBezTo>
                  <a:pt x="1154210" y="1663237"/>
                  <a:pt x="1155382" y="1661996"/>
                  <a:pt x="1156302" y="1661663"/>
                </a:cubicBezTo>
                <a:lnTo>
                  <a:pt x="1157974" y="1664241"/>
                </a:lnTo>
                <a:lnTo>
                  <a:pt x="1158666" y="1661981"/>
                </a:lnTo>
                <a:lnTo>
                  <a:pt x="1161804" y="1659864"/>
                </a:lnTo>
                <a:lnTo>
                  <a:pt x="1161900" y="1657164"/>
                </a:lnTo>
                <a:lnTo>
                  <a:pt x="1163776" y="1658532"/>
                </a:lnTo>
                <a:lnTo>
                  <a:pt x="1165575" y="1657318"/>
                </a:lnTo>
                <a:lnTo>
                  <a:pt x="1166434" y="1654514"/>
                </a:lnTo>
                <a:lnTo>
                  <a:pt x="1163770" y="1655431"/>
                </a:lnTo>
                <a:cubicBezTo>
                  <a:pt x="1161373" y="1655244"/>
                  <a:pt x="1159244" y="1653990"/>
                  <a:pt x="1159055" y="1651207"/>
                </a:cubicBezTo>
                <a:cubicBezTo>
                  <a:pt x="1160601" y="1653898"/>
                  <a:pt x="1162588" y="1653064"/>
                  <a:pt x="1164575" y="1652230"/>
                </a:cubicBezTo>
                <a:lnTo>
                  <a:pt x="1166995" y="1652678"/>
                </a:lnTo>
                <a:lnTo>
                  <a:pt x="1167146" y="1652187"/>
                </a:lnTo>
                <a:cubicBezTo>
                  <a:pt x="1172171" y="1654675"/>
                  <a:pt x="1172171" y="1654675"/>
                  <a:pt x="1177196" y="1654675"/>
                </a:cubicBezTo>
                <a:cubicBezTo>
                  <a:pt x="1177196" y="1654675"/>
                  <a:pt x="1179708" y="1647210"/>
                  <a:pt x="1177196" y="1649698"/>
                </a:cubicBezTo>
                <a:cubicBezTo>
                  <a:pt x="1179080" y="1645968"/>
                  <a:pt x="1180964" y="1650633"/>
                  <a:pt x="1183908" y="1654247"/>
                </a:cubicBezTo>
                <a:lnTo>
                  <a:pt x="1186712" y="1656695"/>
                </a:lnTo>
                <a:lnTo>
                  <a:pt x="1187648" y="1656559"/>
                </a:lnTo>
                <a:lnTo>
                  <a:pt x="1189169" y="1654285"/>
                </a:lnTo>
                <a:cubicBezTo>
                  <a:pt x="1191171" y="1653586"/>
                  <a:pt x="1193526" y="1657784"/>
                  <a:pt x="1197295" y="1652187"/>
                </a:cubicBezTo>
                <a:lnTo>
                  <a:pt x="1196404" y="1654494"/>
                </a:lnTo>
                <a:lnTo>
                  <a:pt x="1200306" y="1652441"/>
                </a:lnTo>
                <a:lnTo>
                  <a:pt x="1201064" y="1651254"/>
                </a:lnTo>
                <a:lnTo>
                  <a:pt x="1201566" y="1650715"/>
                </a:lnTo>
                <a:lnTo>
                  <a:pt x="1202051" y="1645976"/>
                </a:lnTo>
                <a:lnTo>
                  <a:pt x="1195725" y="1643169"/>
                </a:lnTo>
                <a:cubicBezTo>
                  <a:pt x="1192270" y="1642858"/>
                  <a:pt x="1188502" y="1643481"/>
                  <a:pt x="1184733" y="1644725"/>
                </a:cubicBezTo>
                <a:cubicBezTo>
                  <a:pt x="1179708" y="1632286"/>
                  <a:pt x="1172171" y="1642236"/>
                  <a:pt x="1167146" y="1649699"/>
                </a:cubicBezTo>
                <a:cubicBezTo>
                  <a:pt x="1167146" y="1639747"/>
                  <a:pt x="1174683" y="1637259"/>
                  <a:pt x="1172171" y="1632286"/>
                </a:cubicBezTo>
                <a:cubicBezTo>
                  <a:pt x="1177196" y="1634774"/>
                  <a:pt x="1179708" y="1637259"/>
                  <a:pt x="1184733" y="1639748"/>
                </a:cubicBezTo>
                <a:cubicBezTo>
                  <a:pt x="1184733" y="1637882"/>
                  <a:pt x="1185048" y="1636483"/>
                  <a:pt x="1185557" y="1635395"/>
                </a:cubicBezTo>
                <a:lnTo>
                  <a:pt x="1185916" y="1634950"/>
                </a:lnTo>
                <a:lnTo>
                  <a:pt x="1184475" y="1630136"/>
                </a:lnTo>
                <a:lnTo>
                  <a:pt x="1184297" y="1629261"/>
                </a:lnTo>
                <a:lnTo>
                  <a:pt x="1182221" y="1627311"/>
                </a:lnTo>
                <a:cubicBezTo>
                  <a:pt x="1182221" y="1626067"/>
                  <a:pt x="1182849" y="1626067"/>
                  <a:pt x="1183477" y="1626067"/>
                </a:cubicBezTo>
                <a:lnTo>
                  <a:pt x="1183621" y="1625924"/>
                </a:lnTo>
                <a:lnTo>
                  <a:pt x="1183227" y="1623982"/>
                </a:lnTo>
                <a:lnTo>
                  <a:pt x="1182766" y="1622429"/>
                </a:lnTo>
                <a:lnTo>
                  <a:pt x="1180964" y="1622024"/>
                </a:lnTo>
                <a:lnTo>
                  <a:pt x="1180789" y="1621807"/>
                </a:lnTo>
                <a:lnTo>
                  <a:pt x="1180390" y="1622018"/>
                </a:lnTo>
                <a:cubicBezTo>
                  <a:pt x="1178929" y="1622792"/>
                  <a:pt x="1177723" y="1622874"/>
                  <a:pt x="1177541" y="1620191"/>
                </a:cubicBezTo>
                <a:lnTo>
                  <a:pt x="1178496" y="1618970"/>
                </a:lnTo>
                <a:lnTo>
                  <a:pt x="1177195" y="1617361"/>
                </a:lnTo>
                <a:lnTo>
                  <a:pt x="1179078" y="1618226"/>
                </a:lnTo>
                <a:lnTo>
                  <a:pt x="1179769" y="1617342"/>
                </a:lnTo>
                <a:lnTo>
                  <a:pt x="1181858" y="1619372"/>
                </a:lnTo>
                <a:lnTo>
                  <a:pt x="1181753" y="1619019"/>
                </a:lnTo>
                <a:lnTo>
                  <a:pt x="1182525" y="1619358"/>
                </a:lnTo>
                <a:lnTo>
                  <a:pt x="1183363" y="1616761"/>
                </a:lnTo>
                <a:lnTo>
                  <a:pt x="1184321" y="1618754"/>
                </a:lnTo>
                <a:lnTo>
                  <a:pt x="1184512" y="1616350"/>
                </a:lnTo>
                <a:lnTo>
                  <a:pt x="1184919" y="1613935"/>
                </a:lnTo>
                <a:lnTo>
                  <a:pt x="1183552" y="1612270"/>
                </a:lnTo>
                <a:cubicBezTo>
                  <a:pt x="1182278" y="1612045"/>
                  <a:pt x="1181066" y="1612751"/>
                  <a:pt x="1179813" y="1612836"/>
                </a:cubicBezTo>
                <a:cubicBezTo>
                  <a:pt x="1177305" y="1613006"/>
                  <a:pt x="1180318" y="1620282"/>
                  <a:pt x="1175136" y="1618140"/>
                </a:cubicBezTo>
                <a:cubicBezTo>
                  <a:pt x="1174967" y="1615657"/>
                  <a:pt x="1174967" y="1615657"/>
                  <a:pt x="1174630" y="1610694"/>
                </a:cubicBezTo>
                <a:lnTo>
                  <a:pt x="1176866" y="1608157"/>
                </a:lnTo>
                <a:lnTo>
                  <a:pt x="1176624" y="1608342"/>
                </a:lnTo>
                <a:lnTo>
                  <a:pt x="1175040" y="1606774"/>
                </a:lnTo>
                <a:lnTo>
                  <a:pt x="1167084" y="1601544"/>
                </a:lnTo>
                <a:cubicBezTo>
                  <a:pt x="1162718" y="1602153"/>
                  <a:pt x="1157831" y="1604356"/>
                  <a:pt x="1154071" y="1604611"/>
                </a:cubicBezTo>
                <a:lnTo>
                  <a:pt x="1151951" y="1604163"/>
                </a:lnTo>
                <a:lnTo>
                  <a:pt x="1150898" y="1604731"/>
                </a:lnTo>
                <a:lnTo>
                  <a:pt x="1149418" y="1610001"/>
                </a:lnTo>
                <a:lnTo>
                  <a:pt x="1152744" y="1622154"/>
                </a:lnTo>
                <a:cubicBezTo>
                  <a:pt x="1147565" y="1620012"/>
                  <a:pt x="1153081" y="1627117"/>
                  <a:pt x="1147902" y="1624975"/>
                </a:cubicBezTo>
                <a:cubicBezTo>
                  <a:pt x="1145226" y="1622665"/>
                  <a:pt x="1152238" y="1614709"/>
                  <a:pt x="1147228" y="1615049"/>
                </a:cubicBezTo>
                <a:cubicBezTo>
                  <a:pt x="1144720" y="1615220"/>
                  <a:pt x="1142213" y="1615390"/>
                  <a:pt x="1142550" y="1620353"/>
                </a:cubicBezTo>
                <a:cubicBezTo>
                  <a:pt x="1145058" y="1620182"/>
                  <a:pt x="1142719" y="1622835"/>
                  <a:pt x="1145395" y="1625145"/>
                </a:cubicBezTo>
                <a:cubicBezTo>
                  <a:pt x="1142887" y="1625316"/>
                  <a:pt x="1135534" y="1628309"/>
                  <a:pt x="1135366" y="1625826"/>
                </a:cubicBezTo>
                <a:lnTo>
                  <a:pt x="1138167" y="1624196"/>
                </a:lnTo>
                <a:lnTo>
                  <a:pt x="1135895" y="1623828"/>
                </a:lnTo>
                <a:cubicBezTo>
                  <a:pt x="1134566" y="1622209"/>
                  <a:pt x="1133901" y="1619619"/>
                  <a:pt x="1133901" y="1617028"/>
                </a:cubicBezTo>
                <a:cubicBezTo>
                  <a:pt x="1131242" y="1617028"/>
                  <a:pt x="1131242" y="1622210"/>
                  <a:pt x="1128583" y="1619619"/>
                </a:cubicBezTo>
                <a:lnTo>
                  <a:pt x="1130877" y="1612913"/>
                </a:lnTo>
                <a:lnTo>
                  <a:pt x="1129172" y="1608793"/>
                </a:lnTo>
                <a:cubicBezTo>
                  <a:pt x="1126837" y="1611446"/>
                  <a:pt x="1127006" y="1613929"/>
                  <a:pt x="1124667" y="1616582"/>
                </a:cubicBezTo>
                <a:cubicBezTo>
                  <a:pt x="1121823" y="1611787"/>
                  <a:pt x="1112300" y="1619914"/>
                  <a:pt x="1116640" y="1609645"/>
                </a:cubicBezTo>
                <a:cubicBezTo>
                  <a:pt x="1114133" y="1609815"/>
                  <a:pt x="1111626" y="1609985"/>
                  <a:pt x="1111794" y="1612468"/>
                </a:cubicBezTo>
                <a:cubicBezTo>
                  <a:pt x="1114470" y="1614781"/>
                  <a:pt x="1111963" y="1614951"/>
                  <a:pt x="1112300" y="1619914"/>
                </a:cubicBezTo>
                <a:cubicBezTo>
                  <a:pt x="1107118" y="1617774"/>
                  <a:pt x="1102276" y="1620594"/>
                  <a:pt x="1097429" y="1623418"/>
                </a:cubicBezTo>
                <a:cubicBezTo>
                  <a:pt x="1094586" y="1618625"/>
                  <a:pt x="1099431" y="1615802"/>
                  <a:pt x="1096924" y="1615972"/>
                </a:cubicBezTo>
                <a:cubicBezTo>
                  <a:pt x="1097261" y="1620935"/>
                  <a:pt x="1094249" y="1613660"/>
                  <a:pt x="1091910" y="1616313"/>
                </a:cubicBezTo>
                <a:cubicBezTo>
                  <a:pt x="1092078" y="1618795"/>
                  <a:pt x="1092247" y="1621275"/>
                  <a:pt x="1092415" y="1623758"/>
                </a:cubicBezTo>
                <a:cubicBezTo>
                  <a:pt x="1087232" y="1621616"/>
                  <a:pt x="1079547" y="1619646"/>
                  <a:pt x="1079884" y="1624609"/>
                </a:cubicBezTo>
                <a:cubicBezTo>
                  <a:pt x="1080052" y="1627092"/>
                  <a:pt x="1084898" y="1624269"/>
                  <a:pt x="1085067" y="1626751"/>
                </a:cubicBezTo>
                <a:cubicBezTo>
                  <a:pt x="1080389" y="1632054"/>
                  <a:pt x="1077208" y="1622297"/>
                  <a:pt x="1072531" y="1627602"/>
                </a:cubicBezTo>
                <a:cubicBezTo>
                  <a:pt x="1074533" y="1619987"/>
                  <a:pt x="1074533" y="1619987"/>
                  <a:pt x="1074533" y="1619987"/>
                </a:cubicBezTo>
                <a:cubicBezTo>
                  <a:pt x="1069518" y="1620328"/>
                  <a:pt x="1063998" y="1613220"/>
                  <a:pt x="1064840" y="1625631"/>
                </a:cubicBezTo>
                <a:cubicBezTo>
                  <a:pt x="1069518" y="1620328"/>
                  <a:pt x="1072699" y="1630083"/>
                  <a:pt x="1070698" y="1637701"/>
                </a:cubicBezTo>
                <a:cubicBezTo>
                  <a:pt x="1068191" y="1637871"/>
                  <a:pt x="1063011" y="1635729"/>
                  <a:pt x="1060673" y="1638382"/>
                </a:cubicBezTo>
                <a:cubicBezTo>
                  <a:pt x="1057997" y="1636070"/>
                  <a:pt x="1062843" y="1633246"/>
                  <a:pt x="1060167" y="1630934"/>
                </a:cubicBezTo>
                <a:cubicBezTo>
                  <a:pt x="1055490" y="1636239"/>
                  <a:pt x="1044619" y="1624511"/>
                  <a:pt x="1039946" y="1629816"/>
                </a:cubicBezTo>
                <a:cubicBezTo>
                  <a:pt x="1042284" y="1627163"/>
                  <a:pt x="1047463" y="1629305"/>
                  <a:pt x="1046958" y="1621860"/>
                </a:cubicBezTo>
                <a:cubicBezTo>
                  <a:pt x="1036596" y="1617576"/>
                  <a:pt x="1027241" y="1628185"/>
                  <a:pt x="1022058" y="1626043"/>
                </a:cubicBezTo>
                <a:cubicBezTo>
                  <a:pt x="1024397" y="1623392"/>
                  <a:pt x="1026904" y="1623222"/>
                  <a:pt x="1029242" y="1620569"/>
                </a:cubicBezTo>
                <a:cubicBezTo>
                  <a:pt x="1025398" y="1619583"/>
                  <a:pt x="1022307" y="1620417"/>
                  <a:pt x="1019237" y="1621560"/>
                </a:cubicBezTo>
                <a:lnTo>
                  <a:pt x="1009420" y="1624396"/>
                </a:lnTo>
                <a:lnTo>
                  <a:pt x="1010669" y="1626738"/>
                </a:lnTo>
                <a:cubicBezTo>
                  <a:pt x="1010783" y="1628415"/>
                  <a:pt x="1010919" y="1630428"/>
                  <a:pt x="1012367" y="1631678"/>
                </a:cubicBezTo>
                <a:cubicBezTo>
                  <a:pt x="1004412" y="1634915"/>
                  <a:pt x="1003865" y="1626863"/>
                  <a:pt x="1000970" y="1624363"/>
                </a:cubicBezTo>
                <a:cubicBezTo>
                  <a:pt x="1003774" y="1625521"/>
                  <a:pt x="1005174" y="1626100"/>
                  <a:pt x="1006192" y="1626031"/>
                </a:cubicBezTo>
                <a:lnTo>
                  <a:pt x="1008904" y="1623965"/>
                </a:lnTo>
                <a:lnTo>
                  <a:pt x="1006996" y="1622081"/>
                </a:lnTo>
                <a:cubicBezTo>
                  <a:pt x="1006598" y="1620860"/>
                  <a:pt x="1006514" y="1619619"/>
                  <a:pt x="1006514" y="1619619"/>
                </a:cubicBezTo>
                <a:cubicBezTo>
                  <a:pt x="1001500" y="1619960"/>
                  <a:pt x="994657" y="1630398"/>
                  <a:pt x="992486" y="1635531"/>
                </a:cubicBezTo>
                <a:cubicBezTo>
                  <a:pt x="991644" y="1623123"/>
                  <a:pt x="999334" y="1625095"/>
                  <a:pt x="1001500" y="1619960"/>
                </a:cubicBezTo>
                <a:cubicBezTo>
                  <a:pt x="996152" y="1615337"/>
                  <a:pt x="994319" y="1625435"/>
                  <a:pt x="988799" y="1618328"/>
                </a:cubicBezTo>
                <a:cubicBezTo>
                  <a:pt x="988631" y="1615848"/>
                  <a:pt x="993982" y="1620470"/>
                  <a:pt x="993477" y="1613025"/>
                </a:cubicBezTo>
                <a:cubicBezTo>
                  <a:pt x="1003838" y="1617306"/>
                  <a:pt x="1014204" y="1621591"/>
                  <a:pt x="1021047" y="1611152"/>
                </a:cubicBezTo>
                <a:cubicBezTo>
                  <a:pt x="1017372" y="1612649"/>
                  <a:pt x="1016746" y="1612692"/>
                  <a:pt x="1016370" y="1611782"/>
                </a:cubicBezTo>
                <a:lnTo>
                  <a:pt x="1013906" y="1607839"/>
                </a:lnTo>
                <a:lnTo>
                  <a:pt x="1010641" y="1610712"/>
                </a:lnTo>
                <a:cubicBezTo>
                  <a:pt x="1008602" y="1610712"/>
                  <a:pt x="1005883" y="1610114"/>
                  <a:pt x="1003164" y="1610114"/>
                </a:cubicBezTo>
                <a:lnTo>
                  <a:pt x="1003475" y="1609840"/>
                </a:lnTo>
                <a:lnTo>
                  <a:pt x="1003333" y="1609861"/>
                </a:lnTo>
                <a:cubicBezTo>
                  <a:pt x="1003333" y="1609861"/>
                  <a:pt x="1003333" y="1609861"/>
                  <a:pt x="1003164" y="1607378"/>
                </a:cubicBezTo>
                <a:cubicBezTo>
                  <a:pt x="1000319" y="1602586"/>
                  <a:pt x="993477" y="1613025"/>
                  <a:pt x="993139" y="1608059"/>
                </a:cubicBezTo>
                <a:cubicBezTo>
                  <a:pt x="995646" y="1607889"/>
                  <a:pt x="997985" y="1605239"/>
                  <a:pt x="997816" y="1602756"/>
                </a:cubicBezTo>
                <a:cubicBezTo>
                  <a:pt x="992633" y="1600616"/>
                  <a:pt x="988330" y="1602154"/>
                  <a:pt x="984612" y="1603030"/>
                </a:cubicBezTo>
                <a:lnTo>
                  <a:pt x="977443" y="1600291"/>
                </a:lnTo>
                <a:lnTo>
                  <a:pt x="977550" y="1600486"/>
                </a:lnTo>
                <a:cubicBezTo>
                  <a:pt x="977877" y="1602877"/>
                  <a:pt x="978532" y="1605866"/>
                  <a:pt x="981151" y="1607061"/>
                </a:cubicBezTo>
                <a:cubicBezTo>
                  <a:pt x="975913" y="1604670"/>
                  <a:pt x="970677" y="1607061"/>
                  <a:pt x="968058" y="1607061"/>
                </a:cubicBezTo>
                <a:lnTo>
                  <a:pt x="970415" y="1604670"/>
                </a:lnTo>
                <a:lnTo>
                  <a:pt x="966168" y="1604906"/>
                </a:lnTo>
                <a:cubicBezTo>
                  <a:pt x="961425" y="1604605"/>
                  <a:pt x="956370" y="1604325"/>
                  <a:pt x="955539" y="1610613"/>
                </a:cubicBezTo>
                <a:cubicBezTo>
                  <a:pt x="968071" y="1609762"/>
                  <a:pt x="972917" y="1606942"/>
                  <a:pt x="983279" y="1611224"/>
                </a:cubicBezTo>
                <a:cubicBezTo>
                  <a:pt x="980940" y="1613877"/>
                  <a:pt x="985955" y="1613536"/>
                  <a:pt x="988631" y="1615848"/>
                </a:cubicBezTo>
                <a:cubicBezTo>
                  <a:pt x="981615" y="1623804"/>
                  <a:pt x="973423" y="1614387"/>
                  <a:pt x="968240" y="1612245"/>
                </a:cubicBezTo>
                <a:cubicBezTo>
                  <a:pt x="965902" y="1614898"/>
                  <a:pt x="965902" y="1614898"/>
                  <a:pt x="966071" y="1617380"/>
                </a:cubicBezTo>
                <a:cubicBezTo>
                  <a:pt x="970916" y="1614557"/>
                  <a:pt x="971253" y="1619520"/>
                  <a:pt x="976267" y="1619179"/>
                </a:cubicBezTo>
                <a:cubicBezTo>
                  <a:pt x="973928" y="1621833"/>
                  <a:pt x="976941" y="1629107"/>
                  <a:pt x="971759" y="1626968"/>
                </a:cubicBezTo>
                <a:cubicBezTo>
                  <a:pt x="971590" y="1624485"/>
                  <a:pt x="974097" y="1624315"/>
                  <a:pt x="973760" y="1619349"/>
                </a:cubicBezTo>
                <a:cubicBezTo>
                  <a:pt x="963731" y="1620030"/>
                  <a:pt x="963731" y="1620030"/>
                  <a:pt x="963731" y="1620030"/>
                </a:cubicBezTo>
                <a:cubicBezTo>
                  <a:pt x="962483" y="1629466"/>
                  <a:pt x="963582" y="1631729"/>
                  <a:pt x="964493" y="1636460"/>
                </a:cubicBezTo>
                <a:lnTo>
                  <a:pt x="964826" y="1639066"/>
                </a:lnTo>
                <a:lnTo>
                  <a:pt x="960643" y="1625540"/>
                </a:lnTo>
                <a:cubicBezTo>
                  <a:pt x="959429" y="1621570"/>
                  <a:pt x="957381" y="1619216"/>
                  <a:pt x="951200" y="1620882"/>
                </a:cubicBezTo>
                <a:cubicBezTo>
                  <a:pt x="949367" y="1630980"/>
                  <a:pt x="944015" y="1626358"/>
                  <a:pt x="936326" y="1624386"/>
                </a:cubicBezTo>
                <a:cubicBezTo>
                  <a:pt x="936494" y="1626869"/>
                  <a:pt x="939170" y="1629181"/>
                  <a:pt x="939170" y="1629181"/>
                </a:cubicBezTo>
                <a:cubicBezTo>
                  <a:pt x="936662" y="1629351"/>
                  <a:pt x="926975" y="1634995"/>
                  <a:pt x="926469" y="1627550"/>
                </a:cubicBezTo>
                <a:cubicBezTo>
                  <a:pt x="926132" y="1622584"/>
                  <a:pt x="929145" y="1629862"/>
                  <a:pt x="931483" y="1627209"/>
                </a:cubicBezTo>
                <a:cubicBezTo>
                  <a:pt x="931146" y="1622244"/>
                  <a:pt x="936326" y="1624386"/>
                  <a:pt x="936156" y="1621903"/>
                </a:cubicBezTo>
                <a:cubicBezTo>
                  <a:pt x="923288" y="1617792"/>
                  <a:pt x="923625" y="1622755"/>
                  <a:pt x="921624" y="1630373"/>
                </a:cubicBezTo>
                <a:cubicBezTo>
                  <a:pt x="911598" y="1631054"/>
                  <a:pt x="904414" y="1636528"/>
                  <a:pt x="889375" y="1637549"/>
                </a:cubicBezTo>
                <a:cubicBezTo>
                  <a:pt x="889037" y="1632586"/>
                  <a:pt x="893882" y="1629763"/>
                  <a:pt x="888869" y="1630103"/>
                </a:cubicBezTo>
                <a:cubicBezTo>
                  <a:pt x="886531" y="1632757"/>
                  <a:pt x="883687" y="1627962"/>
                  <a:pt x="878673" y="1628302"/>
                </a:cubicBezTo>
                <a:cubicBezTo>
                  <a:pt x="881517" y="1633097"/>
                  <a:pt x="881517" y="1633097"/>
                  <a:pt x="879179" y="1635747"/>
                </a:cubicBezTo>
                <a:cubicBezTo>
                  <a:pt x="873660" y="1628643"/>
                  <a:pt x="871996" y="1641223"/>
                  <a:pt x="871322" y="1631296"/>
                </a:cubicBezTo>
                <a:cubicBezTo>
                  <a:pt x="868815" y="1631466"/>
                  <a:pt x="866646" y="1636599"/>
                  <a:pt x="866815" y="1639081"/>
                </a:cubicBezTo>
                <a:cubicBezTo>
                  <a:pt x="864139" y="1636769"/>
                  <a:pt x="863802" y="1631806"/>
                  <a:pt x="863802" y="1631806"/>
                </a:cubicBezTo>
                <a:cubicBezTo>
                  <a:pt x="868646" y="1628983"/>
                  <a:pt x="873492" y="1626160"/>
                  <a:pt x="873155" y="1621197"/>
                </a:cubicBezTo>
                <a:cubicBezTo>
                  <a:pt x="875661" y="1621027"/>
                  <a:pt x="883518" y="1625479"/>
                  <a:pt x="885856" y="1622829"/>
                </a:cubicBezTo>
                <a:cubicBezTo>
                  <a:pt x="883013" y="1618034"/>
                  <a:pt x="875324" y="1616062"/>
                  <a:pt x="867972" y="1619055"/>
                </a:cubicBezTo>
                <a:cubicBezTo>
                  <a:pt x="867466" y="1611610"/>
                  <a:pt x="867466" y="1611610"/>
                  <a:pt x="867466" y="1611610"/>
                </a:cubicBezTo>
                <a:cubicBezTo>
                  <a:pt x="864792" y="1609298"/>
                  <a:pt x="862622" y="1614433"/>
                  <a:pt x="862285" y="1609468"/>
                </a:cubicBezTo>
                <a:cubicBezTo>
                  <a:pt x="866792" y="1601682"/>
                  <a:pt x="870648" y="1621368"/>
                  <a:pt x="877662" y="1613412"/>
                </a:cubicBezTo>
                <a:cubicBezTo>
                  <a:pt x="872649" y="1613752"/>
                  <a:pt x="877325" y="1608446"/>
                  <a:pt x="874650" y="1606136"/>
                </a:cubicBezTo>
                <a:cubicBezTo>
                  <a:pt x="882338" y="1608106"/>
                  <a:pt x="898705" y="1589541"/>
                  <a:pt x="883496" y="1588080"/>
                </a:cubicBezTo>
                <a:cubicBezTo>
                  <a:pt x="883159" y="1583117"/>
                  <a:pt x="885666" y="1582947"/>
                  <a:pt x="888173" y="1582777"/>
                </a:cubicBezTo>
                <a:cubicBezTo>
                  <a:pt x="886002" y="1587910"/>
                  <a:pt x="888510" y="1587739"/>
                  <a:pt x="891016" y="1587569"/>
                </a:cubicBezTo>
                <a:cubicBezTo>
                  <a:pt x="891185" y="1590052"/>
                  <a:pt x="889184" y="1597668"/>
                  <a:pt x="891691" y="1597497"/>
                </a:cubicBezTo>
                <a:cubicBezTo>
                  <a:pt x="896704" y="1597156"/>
                  <a:pt x="899042" y="1594506"/>
                  <a:pt x="901886" y="1599298"/>
                </a:cubicBezTo>
                <a:cubicBezTo>
                  <a:pt x="921603" y="1592974"/>
                  <a:pt x="944499" y="1596404"/>
                  <a:pt x="967060" y="1594872"/>
                </a:cubicBezTo>
                <a:cubicBezTo>
                  <a:pt x="961877" y="1592730"/>
                  <a:pt x="961877" y="1592730"/>
                  <a:pt x="956863" y="1593070"/>
                </a:cubicBezTo>
                <a:cubicBezTo>
                  <a:pt x="956189" y="1583143"/>
                  <a:pt x="951515" y="1588448"/>
                  <a:pt x="949008" y="1588618"/>
                </a:cubicBezTo>
                <a:cubicBezTo>
                  <a:pt x="953854" y="1585795"/>
                  <a:pt x="946332" y="1586306"/>
                  <a:pt x="948671" y="1583653"/>
                </a:cubicBezTo>
                <a:cubicBezTo>
                  <a:pt x="940981" y="1581683"/>
                  <a:pt x="933628" y="1584675"/>
                  <a:pt x="928112" y="1577570"/>
                </a:cubicBezTo>
                <a:cubicBezTo>
                  <a:pt x="935630" y="1577060"/>
                  <a:pt x="922255" y="1565502"/>
                  <a:pt x="929945" y="1567472"/>
                </a:cubicBezTo>
                <a:cubicBezTo>
                  <a:pt x="931534" y="1572351"/>
                  <a:pt x="934793" y="1574000"/>
                  <a:pt x="938240" y="1573766"/>
                </a:cubicBezTo>
                <a:lnTo>
                  <a:pt x="946751" y="1569245"/>
                </a:lnTo>
                <a:lnTo>
                  <a:pt x="950504" y="1573557"/>
                </a:lnTo>
                <a:cubicBezTo>
                  <a:pt x="947997" y="1573727"/>
                  <a:pt x="947828" y="1571245"/>
                  <a:pt x="947660" y="1568762"/>
                </a:cubicBezTo>
                <a:lnTo>
                  <a:pt x="946751" y="1569245"/>
                </a:lnTo>
                <a:lnTo>
                  <a:pt x="942308" y="1564140"/>
                </a:lnTo>
                <a:cubicBezTo>
                  <a:pt x="947323" y="1563800"/>
                  <a:pt x="949661" y="1561147"/>
                  <a:pt x="954503" y="1558324"/>
                </a:cubicBezTo>
                <a:cubicBezTo>
                  <a:pt x="954335" y="1555844"/>
                  <a:pt x="954166" y="1553361"/>
                  <a:pt x="949155" y="1553702"/>
                </a:cubicBezTo>
                <a:cubicBezTo>
                  <a:pt x="946648" y="1553872"/>
                  <a:pt x="946817" y="1556354"/>
                  <a:pt x="941634" y="1554213"/>
                </a:cubicBezTo>
                <a:cubicBezTo>
                  <a:pt x="941802" y="1556695"/>
                  <a:pt x="941970" y="1559175"/>
                  <a:pt x="941970" y="1559175"/>
                </a:cubicBezTo>
                <a:cubicBezTo>
                  <a:pt x="939464" y="1559346"/>
                  <a:pt x="939295" y="1556865"/>
                  <a:pt x="936788" y="1557035"/>
                </a:cubicBezTo>
                <a:cubicBezTo>
                  <a:pt x="937294" y="1564481"/>
                  <a:pt x="937294" y="1564481"/>
                  <a:pt x="937294" y="1564481"/>
                </a:cubicBezTo>
                <a:cubicBezTo>
                  <a:pt x="931774" y="1557376"/>
                  <a:pt x="926595" y="1555234"/>
                  <a:pt x="921412" y="1553092"/>
                </a:cubicBezTo>
                <a:cubicBezTo>
                  <a:pt x="928765" y="1550098"/>
                  <a:pt x="937778" y="1534527"/>
                  <a:pt x="943298" y="1541632"/>
                </a:cubicBezTo>
                <a:cubicBezTo>
                  <a:pt x="945468" y="1536499"/>
                  <a:pt x="947469" y="1528884"/>
                  <a:pt x="944963" y="1529053"/>
                </a:cubicBezTo>
                <a:cubicBezTo>
                  <a:pt x="940116" y="1531874"/>
                  <a:pt x="940285" y="1534357"/>
                  <a:pt x="934934" y="1529735"/>
                </a:cubicBezTo>
                <a:cubicBezTo>
                  <a:pt x="935102" y="1532214"/>
                  <a:pt x="935102" y="1532214"/>
                  <a:pt x="935271" y="1534697"/>
                </a:cubicBezTo>
                <a:cubicBezTo>
                  <a:pt x="925246" y="1535378"/>
                  <a:pt x="931100" y="1547448"/>
                  <a:pt x="921074" y="1548129"/>
                </a:cubicBezTo>
                <a:cubicBezTo>
                  <a:pt x="918230" y="1543334"/>
                  <a:pt x="918062" y="1540854"/>
                  <a:pt x="915386" y="1538543"/>
                </a:cubicBezTo>
                <a:cubicBezTo>
                  <a:pt x="917725" y="1535889"/>
                  <a:pt x="914880" y="1531097"/>
                  <a:pt x="914712" y="1528614"/>
                </a:cubicBezTo>
                <a:cubicBezTo>
                  <a:pt x="913627" y="1531180"/>
                  <a:pt x="912458" y="1532506"/>
                  <a:pt x="911811" y="1532238"/>
                </a:cubicBezTo>
                <a:lnTo>
                  <a:pt x="912031" y="1526434"/>
                </a:lnTo>
                <a:lnTo>
                  <a:pt x="911657" y="1526477"/>
                </a:lnTo>
                <a:lnTo>
                  <a:pt x="902577" y="1530685"/>
                </a:lnTo>
                <a:cubicBezTo>
                  <a:pt x="899173" y="1531539"/>
                  <a:pt x="896082" y="1532372"/>
                  <a:pt x="894997" y="1534938"/>
                </a:cubicBezTo>
                <a:cubicBezTo>
                  <a:pt x="895334" y="1539904"/>
                  <a:pt x="897841" y="1539734"/>
                  <a:pt x="895839" y="1547349"/>
                </a:cubicBezTo>
                <a:cubicBezTo>
                  <a:pt x="903697" y="1551801"/>
                  <a:pt x="913554" y="1548641"/>
                  <a:pt x="921074" y="1548129"/>
                </a:cubicBezTo>
                <a:cubicBezTo>
                  <a:pt x="921412" y="1553092"/>
                  <a:pt x="921581" y="1555575"/>
                  <a:pt x="919074" y="1555745"/>
                </a:cubicBezTo>
                <a:cubicBezTo>
                  <a:pt x="918736" y="1550779"/>
                  <a:pt x="918736" y="1550779"/>
                  <a:pt x="916229" y="1550950"/>
                </a:cubicBezTo>
                <a:cubicBezTo>
                  <a:pt x="913891" y="1553603"/>
                  <a:pt x="914059" y="1556085"/>
                  <a:pt x="916735" y="1558398"/>
                </a:cubicBezTo>
                <a:cubicBezTo>
                  <a:pt x="911722" y="1558738"/>
                  <a:pt x="909216" y="1558908"/>
                  <a:pt x="909384" y="1561389"/>
                </a:cubicBezTo>
                <a:cubicBezTo>
                  <a:pt x="914565" y="1563531"/>
                  <a:pt x="914565" y="1563531"/>
                  <a:pt x="914565" y="1563531"/>
                </a:cubicBezTo>
                <a:lnTo>
                  <a:pt x="905653" y="1569678"/>
                </a:lnTo>
                <a:lnTo>
                  <a:pt x="906346" y="1572248"/>
                </a:lnTo>
                <a:cubicBezTo>
                  <a:pt x="906346" y="1574340"/>
                  <a:pt x="906346" y="1576134"/>
                  <a:pt x="907554" y="1574938"/>
                </a:cubicBezTo>
                <a:cubicBezTo>
                  <a:pt x="905138" y="1582112"/>
                  <a:pt x="905137" y="1570155"/>
                  <a:pt x="902721" y="1572547"/>
                </a:cubicBezTo>
                <a:cubicBezTo>
                  <a:pt x="902721" y="1571351"/>
                  <a:pt x="903325" y="1571351"/>
                  <a:pt x="903929" y="1571052"/>
                </a:cubicBezTo>
                <a:lnTo>
                  <a:pt x="904020" y="1570805"/>
                </a:lnTo>
                <a:lnTo>
                  <a:pt x="902538" y="1571827"/>
                </a:lnTo>
                <a:lnTo>
                  <a:pt x="904435" y="1569676"/>
                </a:lnTo>
                <a:lnTo>
                  <a:pt x="905137" y="1567764"/>
                </a:lnTo>
                <a:lnTo>
                  <a:pt x="905368" y="1568618"/>
                </a:lnTo>
                <a:lnTo>
                  <a:pt x="907215" y="1566524"/>
                </a:lnTo>
                <a:cubicBezTo>
                  <a:pt x="904708" y="1566694"/>
                  <a:pt x="904539" y="1564212"/>
                  <a:pt x="902032" y="1564382"/>
                </a:cubicBezTo>
                <a:cubicBezTo>
                  <a:pt x="897020" y="1564722"/>
                  <a:pt x="902370" y="1569344"/>
                  <a:pt x="900031" y="1571998"/>
                </a:cubicBezTo>
                <a:cubicBezTo>
                  <a:pt x="897188" y="1567205"/>
                  <a:pt x="897862" y="1577133"/>
                  <a:pt x="897694" y="1574650"/>
                </a:cubicBezTo>
                <a:cubicBezTo>
                  <a:pt x="895018" y="1572338"/>
                  <a:pt x="894849" y="1569855"/>
                  <a:pt x="892343" y="1570025"/>
                </a:cubicBezTo>
                <a:cubicBezTo>
                  <a:pt x="892512" y="1572508"/>
                  <a:pt x="892849" y="1577474"/>
                  <a:pt x="890342" y="1577644"/>
                </a:cubicBezTo>
                <a:cubicBezTo>
                  <a:pt x="879304" y="1563432"/>
                  <a:pt x="873301" y="1586280"/>
                  <a:pt x="859925" y="1574722"/>
                </a:cubicBezTo>
                <a:cubicBezTo>
                  <a:pt x="857755" y="1579857"/>
                  <a:pt x="855249" y="1580027"/>
                  <a:pt x="852742" y="1580197"/>
                </a:cubicBezTo>
                <a:cubicBezTo>
                  <a:pt x="852405" y="1575232"/>
                  <a:pt x="854743" y="1572579"/>
                  <a:pt x="856743" y="1564964"/>
                </a:cubicBezTo>
                <a:cubicBezTo>
                  <a:pt x="861926" y="1567106"/>
                  <a:pt x="871952" y="1566425"/>
                  <a:pt x="873953" y="1558810"/>
                </a:cubicBezTo>
                <a:cubicBezTo>
                  <a:pt x="871447" y="1558980"/>
                  <a:pt x="868603" y="1554185"/>
                  <a:pt x="866602" y="1561803"/>
                </a:cubicBezTo>
                <a:cubicBezTo>
                  <a:pt x="866433" y="1559320"/>
                  <a:pt x="866096" y="1554355"/>
                  <a:pt x="863589" y="1554525"/>
                </a:cubicBezTo>
                <a:cubicBezTo>
                  <a:pt x="851225" y="1557859"/>
                  <a:pt x="833003" y="1549123"/>
                  <a:pt x="823314" y="1554769"/>
                </a:cubicBezTo>
                <a:cubicBezTo>
                  <a:pt x="825820" y="1554599"/>
                  <a:pt x="822808" y="1547324"/>
                  <a:pt x="825315" y="1547154"/>
                </a:cubicBezTo>
                <a:cubicBezTo>
                  <a:pt x="828328" y="1554429"/>
                  <a:pt x="835679" y="1551436"/>
                  <a:pt x="840355" y="1546132"/>
                </a:cubicBezTo>
                <a:cubicBezTo>
                  <a:pt x="845706" y="1550755"/>
                  <a:pt x="860746" y="1549733"/>
                  <a:pt x="868266" y="1549222"/>
                </a:cubicBezTo>
                <a:cubicBezTo>
                  <a:pt x="867760" y="1541777"/>
                  <a:pt x="877618" y="1538613"/>
                  <a:pt x="877112" y="1531168"/>
                </a:cubicBezTo>
                <a:cubicBezTo>
                  <a:pt x="879619" y="1530997"/>
                  <a:pt x="887308" y="1532969"/>
                  <a:pt x="887139" y="1530486"/>
                </a:cubicBezTo>
                <a:lnTo>
                  <a:pt x="885108" y="1527873"/>
                </a:lnTo>
                <a:lnTo>
                  <a:pt x="881359" y="1528491"/>
                </a:lnTo>
                <a:cubicBezTo>
                  <a:pt x="880104" y="1528491"/>
                  <a:pt x="878849" y="1527870"/>
                  <a:pt x="877595" y="1525387"/>
                </a:cubicBezTo>
                <a:cubicBezTo>
                  <a:pt x="877594" y="1530353"/>
                  <a:pt x="872574" y="1530354"/>
                  <a:pt x="870064" y="1532836"/>
                </a:cubicBezTo>
                <a:cubicBezTo>
                  <a:pt x="870064" y="1532836"/>
                  <a:pt x="870065" y="1527870"/>
                  <a:pt x="867555" y="1527871"/>
                </a:cubicBezTo>
                <a:cubicBezTo>
                  <a:pt x="870064" y="1525387"/>
                  <a:pt x="872574" y="1525388"/>
                  <a:pt x="877594" y="1522904"/>
                </a:cubicBezTo>
                <a:cubicBezTo>
                  <a:pt x="876339" y="1521663"/>
                  <a:pt x="874300" y="1520732"/>
                  <a:pt x="871947" y="1520188"/>
                </a:cubicBezTo>
                <a:lnTo>
                  <a:pt x="870404" y="1520109"/>
                </a:lnTo>
                <a:lnTo>
                  <a:pt x="873437" y="1517316"/>
                </a:lnTo>
                <a:cubicBezTo>
                  <a:pt x="877907" y="1514987"/>
                  <a:pt x="884496" y="1515453"/>
                  <a:pt x="882614" y="1522904"/>
                </a:cubicBezTo>
                <a:cubicBezTo>
                  <a:pt x="885124" y="1520421"/>
                  <a:pt x="885123" y="1517938"/>
                  <a:pt x="885123" y="1515452"/>
                </a:cubicBezTo>
                <a:cubicBezTo>
                  <a:pt x="887633" y="1516695"/>
                  <a:pt x="889516" y="1517317"/>
                  <a:pt x="891084" y="1516696"/>
                </a:cubicBezTo>
                <a:lnTo>
                  <a:pt x="891225" y="1516483"/>
                </a:lnTo>
                <a:lnTo>
                  <a:pt x="890972" y="1512773"/>
                </a:lnTo>
                <a:lnTo>
                  <a:pt x="893551" y="1512940"/>
                </a:lnTo>
                <a:lnTo>
                  <a:pt x="895163" y="1510486"/>
                </a:lnTo>
                <a:lnTo>
                  <a:pt x="896328" y="1513120"/>
                </a:lnTo>
                <a:lnTo>
                  <a:pt x="904594" y="1513656"/>
                </a:lnTo>
                <a:lnTo>
                  <a:pt x="907713" y="1512969"/>
                </a:lnTo>
                <a:lnTo>
                  <a:pt x="907278" y="1513829"/>
                </a:lnTo>
                <a:lnTo>
                  <a:pt x="907413" y="1513838"/>
                </a:lnTo>
                <a:cubicBezTo>
                  <a:pt x="913032" y="1513144"/>
                  <a:pt x="918546" y="1510899"/>
                  <a:pt x="923223" y="1505595"/>
                </a:cubicBezTo>
                <a:cubicBezTo>
                  <a:pt x="920042" y="1495837"/>
                  <a:pt x="912857" y="1501313"/>
                  <a:pt x="907508" y="1496688"/>
                </a:cubicBezTo>
                <a:cubicBezTo>
                  <a:pt x="912352" y="1493868"/>
                  <a:pt x="902494" y="1497028"/>
                  <a:pt x="904833" y="1494379"/>
                </a:cubicBezTo>
                <a:cubicBezTo>
                  <a:pt x="906086" y="1494293"/>
                  <a:pt x="906544" y="1491769"/>
                  <a:pt x="906354" y="1488977"/>
                </a:cubicBezTo>
                <a:lnTo>
                  <a:pt x="905135" y="1485365"/>
                </a:lnTo>
                <a:lnTo>
                  <a:pt x="902663" y="1485107"/>
                </a:lnTo>
                <a:lnTo>
                  <a:pt x="899651" y="1492237"/>
                </a:lnTo>
                <a:cubicBezTo>
                  <a:pt x="897144" y="1492407"/>
                  <a:pt x="894638" y="1492577"/>
                  <a:pt x="894300" y="1487614"/>
                </a:cubicBezTo>
                <a:cubicBezTo>
                  <a:pt x="898144" y="1488599"/>
                  <a:pt x="898602" y="1486074"/>
                  <a:pt x="898099" y="1483304"/>
                </a:cubicBezTo>
                <a:lnTo>
                  <a:pt x="897835" y="1482525"/>
                </a:lnTo>
                <a:lnTo>
                  <a:pt x="894140" y="1485997"/>
                </a:lnTo>
                <a:cubicBezTo>
                  <a:pt x="891723" y="1486894"/>
                  <a:pt x="889306" y="1487492"/>
                  <a:pt x="888098" y="1489882"/>
                </a:cubicBezTo>
                <a:cubicBezTo>
                  <a:pt x="889306" y="1485101"/>
                  <a:pt x="891119" y="1483307"/>
                  <a:pt x="893233" y="1482411"/>
                </a:cubicBezTo>
                <a:lnTo>
                  <a:pt x="897372" y="1481165"/>
                </a:lnTo>
                <a:lnTo>
                  <a:pt x="896132" y="1477516"/>
                </a:lnTo>
                <a:lnTo>
                  <a:pt x="899584" y="1480499"/>
                </a:lnTo>
                <a:lnTo>
                  <a:pt x="900182" y="1480319"/>
                </a:lnTo>
                <a:lnTo>
                  <a:pt x="899796" y="1480681"/>
                </a:lnTo>
                <a:lnTo>
                  <a:pt x="901483" y="1482139"/>
                </a:lnTo>
                <a:cubicBezTo>
                  <a:pt x="901146" y="1477175"/>
                  <a:pt x="902399" y="1477089"/>
                  <a:pt x="904092" y="1478845"/>
                </a:cubicBezTo>
                <a:lnTo>
                  <a:pt x="906822" y="1482875"/>
                </a:lnTo>
                <a:lnTo>
                  <a:pt x="907702" y="1482411"/>
                </a:lnTo>
                <a:cubicBezTo>
                  <a:pt x="910253" y="1482112"/>
                  <a:pt x="912805" y="1481514"/>
                  <a:pt x="912805" y="1477927"/>
                </a:cubicBezTo>
                <a:cubicBezTo>
                  <a:pt x="912805" y="1477927"/>
                  <a:pt x="912805" y="1480319"/>
                  <a:pt x="912805" y="1482710"/>
                </a:cubicBezTo>
                <a:cubicBezTo>
                  <a:pt x="917906" y="1482710"/>
                  <a:pt x="923009" y="1475536"/>
                  <a:pt x="925560" y="1480319"/>
                </a:cubicBezTo>
                <a:cubicBezTo>
                  <a:pt x="923010" y="1483905"/>
                  <a:pt x="918545" y="1485698"/>
                  <a:pt x="914080" y="1486296"/>
                </a:cubicBezTo>
                <a:lnTo>
                  <a:pt x="908763" y="1485743"/>
                </a:lnTo>
                <a:lnTo>
                  <a:pt x="909339" y="1486593"/>
                </a:lnTo>
                <a:cubicBezTo>
                  <a:pt x="914016" y="1481287"/>
                  <a:pt x="927391" y="1492846"/>
                  <a:pt x="931562" y="1480095"/>
                </a:cubicBezTo>
                <a:cubicBezTo>
                  <a:pt x="928887" y="1477783"/>
                  <a:pt x="926379" y="1477953"/>
                  <a:pt x="921369" y="1478293"/>
                </a:cubicBezTo>
                <a:cubicBezTo>
                  <a:pt x="920863" y="1470848"/>
                  <a:pt x="918188" y="1468538"/>
                  <a:pt x="913005" y="1466397"/>
                </a:cubicBezTo>
                <a:cubicBezTo>
                  <a:pt x="910667" y="1469050"/>
                  <a:pt x="913174" y="1468879"/>
                  <a:pt x="913510" y="1473842"/>
                </a:cubicBezTo>
                <a:cubicBezTo>
                  <a:pt x="912172" y="1472686"/>
                  <a:pt x="910082" y="1469711"/>
                  <a:pt x="908096" y="1468287"/>
                </a:cubicBezTo>
                <a:lnTo>
                  <a:pt x="903485" y="1471907"/>
                </a:lnTo>
                <a:lnTo>
                  <a:pt x="897923" y="1466797"/>
                </a:lnTo>
                <a:cubicBezTo>
                  <a:pt x="894536" y="1463287"/>
                  <a:pt x="891192" y="1460398"/>
                  <a:pt x="887433" y="1460654"/>
                </a:cubicBezTo>
                <a:cubicBezTo>
                  <a:pt x="889771" y="1458001"/>
                  <a:pt x="889602" y="1455518"/>
                  <a:pt x="889433" y="1453035"/>
                </a:cubicBezTo>
                <a:cubicBezTo>
                  <a:pt x="879239" y="1451236"/>
                  <a:pt x="865862" y="1439677"/>
                  <a:pt x="861523" y="1449946"/>
                </a:cubicBezTo>
                <a:cubicBezTo>
                  <a:pt x="859016" y="1450116"/>
                  <a:pt x="851664" y="1453110"/>
                  <a:pt x="848820" y="1448315"/>
                </a:cubicBezTo>
                <a:cubicBezTo>
                  <a:pt x="853834" y="1447974"/>
                  <a:pt x="853160" y="1438047"/>
                  <a:pt x="855835" y="1440359"/>
                </a:cubicBezTo>
                <a:cubicBezTo>
                  <a:pt x="853160" y="1438047"/>
                  <a:pt x="847809" y="1433424"/>
                  <a:pt x="847472" y="1428461"/>
                </a:cubicBezTo>
                <a:cubicBezTo>
                  <a:pt x="845303" y="1433594"/>
                  <a:pt x="837445" y="1429142"/>
                  <a:pt x="835276" y="1434275"/>
                </a:cubicBezTo>
                <a:cubicBezTo>
                  <a:pt x="835613" y="1439238"/>
                  <a:pt x="840289" y="1433935"/>
                  <a:pt x="840458" y="1436417"/>
                </a:cubicBezTo>
                <a:cubicBezTo>
                  <a:pt x="828767" y="1449676"/>
                  <a:pt x="805364" y="1438801"/>
                  <a:pt x="793505" y="1449580"/>
                </a:cubicBezTo>
                <a:cubicBezTo>
                  <a:pt x="794927" y="1451976"/>
                  <a:pt x="798019" y="1451143"/>
                  <a:pt x="800818" y="1450641"/>
                </a:cubicBezTo>
                <a:lnTo>
                  <a:pt x="805532" y="1453229"/>
                </a:lnTo>
                <a:lnTo>
                  <a:pt x="805226" y="1454143"/>
                </a:lnTo>
                <a:lnTo>
                  <a:pt x="798711" y="1456705"/>
                </a:lnTo>
                <a:cubicBezTo>
                  <a:pt x="795891" y="1456897"/>
                  <a:pt x="792758" y="1457109"/>
                  <a:pt x="789166" y="1459846"/>
                </a:cubicBezTo>
                <a:cubicBezTo>
                  <a:pt x="789672" y="1467294"/>
                  <a:pt x="792178" y="1467124"/>
                  <a:pt x="794685" y="1466953"/>
                </a:cubicBezTo>
                <a:cubicBezTo>
                  <a:pt x="795602" y="1461904"/>
                  <a:pt x="799946" y="1460986"/>
                  <a:pt x="803329" y="1459821"/>
                </a:cubicBezTo>
                <a:lnTo>
                  <a:pt x="805226" y="1454143"/>
                </a:lnTo>
                <a:lnTo>
                  <a:pt x="806376" y="1453691"/>
                </a:lnTo>
                <a:lnTo>
                  <a:pt x="805532" y="1453229"/>
                </a:lnTo>
                <a:lnTo>
                  <a:pt x="806207" y="1451209"/>
                </a:lnTo>
                <a:cubicBezTo>
                  <a:pt x="811389" y="1453351"/>
                  <a:pt x="819077" y="1455323"/>
                  <a:pt x="823753" y="1450017"/>
                </a:cubicBezTo>
                <a:cubicBezTo>
                  <a:pt x="826261" y="1449847"/>
                  <a:pt x="824091" y="1454982"/>
                  <a:pt x="826597" y="1454812"/>
                </a:cubicBezTo>
                <a:cubicBezTo>
                  <a:pt x="828936" y="1452159"/>
                  <a:pt x="826261" y="1449847"/>
                  <a:pt x="826261" y="1449847"/>
                </a:cubicBezTo>
                <a:cubicBezTo>
                  <a:pt x="831779" y="1456951"/>
                  <a:pt x="854003" y="1450456"/>
                  <a:pt x="862197" y="1459874"/>
                </a:cubicBezTo>
                <a:cubicBezTo>
                  <a:pt x="861860" y="1454909"/>
                  <a:pt x="864198" y="1452258"/>
                  <a:pt x="864198" y="1452258"/>
                </a:cubicBezTo>
                <a:cubicBezTo>
                  <a:pt x="864535" y="1457221"/>
                  <a:pt x="869548" y="1456880"/>
                  <a:pt x="869886" y="1461846"/>
                </a:cubicBezTo>
                <a:cubicBezTo>
                  <a:pt x="864703" y="1459703"/>
                  <a:pt x="865041" y="1464666"/>
                  <a:pt x="862702" y="1467319"/>
                </a:cubicBezTo>
                <a:cubicBezTo>
                  <a:pt x="862534" y="1464836"/>
                  <a:pt x="857183" y="1460214"/>
                  <a:pt x="857520" y="1465177"/>
                </a:cubicBezTo>
                <a:cubicBezTo>
                  <a:pt x="855183" y="1467830"/>
                  <a:pt x="860196" y="1467489"/>
                  <a:pt x="860364" y="1469972"/>
                </a:cubicBezTo>
                <a:cubicBezTo>
                  <a:pt x="860364" y="1469972"/>
                  <a:pt x="857858" y="1470142"/>
                  <a:pt x="857858" y="1470142"/>
                </a:cubicBezTo>
                <a:lnTo>
                  <a:pt x="859156" y="1472077"/>
                </a:lnTo>
                <a:lnTo>
                  <a:pt x="856324" y="1471299"/>
                </a:lnTo>
                <a:cubicBezTo>
                  <a:pt x="851810" y="1469151"/>
                  <a:pt x="846825" y="1465282"/>
                  <a:pt x="845325" y="1470994"/>
                </a:cubicBezTo>
                <a:cubicBezTo>
                  <a:pt x="850169" y="1468170"/>
                  <a:pt x="848168" y="1475786"/>
                  <a:pt x="850843" y="1478098"/>
                </a:cubicBezTo>
                <a:cubicBezTo>
                  <a:pt x="855688" y="1475275"/>
                  <a:pt x="863546" y="1479730"/>
                  <a:pt x="866221" y="1482039"/>
                </a:cubicBezTo>
                <a:cubicBezTo>
                  <a:pt x="858532" y="1480070"/>
                  <a:pt x="859375" y="1492478"/>
                  <a:pt x="857037" y="1495131"/>
                </a:cubicBezTo>
                <a:cubicBezTo>
                  <a:pt x="859712" y="1497443"/>
                  <a:pt x="859206" y="1489998"/>
                  <a:pt x="861713" y="1489827"/>
                </a:cubicBezTo>
                <a:cubicBezTo>
                  <a:pt x="862387" y="1499753"/>
                  <a:pt x="860218" y="1504889"/>
                  <a:pt x="855373" y="1507711"/>
                </a:cubicBezTo>
                <a:lnTo>
                  <a:pt x="859839" y="1511569"/>
                </a:lnTo>
                <a:lnTo>
                  <a:pt x="872574" y="1512970"/>
                </a:lnTo>
                <a:lnTo>
                  <a:pt x="870173" y="1520097"/>
                </a:lnTo>
                <a:lnTo>
                  <a:pt x="864417" y="1519800"/>
                </a:lnTo>
                <a:cubicBezTo>
                  <a:pt x="859397" y="1520421"/>
                  <a:pt x="855006" y="1522904"/>
                  <a:pt x="855006" y="1527870"/>
                </a:cubicBezTo>
                <a:lnTo>
                  <a:pt x="851398" y="1528941"/>
                </a:lnTo>
                <a:lnTo>
                  <a:pt x="854552" y="1532700"/>
                </a:lnTo>
                <a:lnTo>
                  <a:pt x="847594" y="1530070"/>
                </a:lnTo>
                <a:lnTo>
                  <a:pt x="845593" y="1530664"/>
                </a:lnTo>
                <a:cubicBezTo>
                  <a:pt x="842456" y="1530353"/>
                  <a:pt x="839945" y="1530353"/>
                  <a:pt x="839946" y="1535319"/>
                </a:cubicBezTo>
                <a:lnTo>
                  <a:pt x="835611" y="1531031"/>
                </a:lnTo>
                <a:lnTo>
                  <a:pt x="829548" y="1535333"/>
                </a:lnTo>
                <a:cubicBezTo>
                  <a:pt x="822471" y="1542358"/>
                  <a:pt x="815457" y="1550315"/>
                  <a:pt x="804924" y="1543551"/>
                </a:cubicBezTo>
                <a:cubicBezTo>
                  <a:pt x="807937" y="1550826"/>
                  <a:pt x="802924" y="1551166"/>
                  <a:pt x="800585" y="1553819"/>
                </a:cubicBezTo>
                <a:cubicBezTo>
                  <a:pt x="803429" y="1558612"/>
                  <a:pt x="806273" y="1563406"/>
                  <a:pt x="809117" y="1568199"/>
                </a:cubicBezTo>
                <a:cubicBezTo>
                  <a:pt x="811454" y="1565548"/>
                  <a:pt x="811623" y="1568029"/>
                  <a:pt x="816805" y="1570171"/>
                </a:cubicBezTo>
                <a:cubicBezTo>
                  <a:pt x="819143" y="1567518"/>
                  <a:pt x="816300" y="1562725"/>
                  <a:pt x="818806" y="1562555"/>
                </a:cubicBezTo>
                <a:cubicBezTo>
                  <a:pt x="818975" y="1565038"/>
                  <a:pt x="819143" y="1567518"/>
                  <a:pt x="819312" y="1570000"/>
                </a:cubicBezTo>
                <a:cubicBezTo>
                  <a:pt x="824325" y="1569660"/>
                  <a:pt x="824157" y="1567177"/>
                  <a:pt x="834184" y="1566497"/>
                </a:cubicBezTo>
                <a:cubicBezTo>
                  <a:pt x="834521" y="1571462"/>
                  <a:pt x="839702" y="1573601"/>
                  <a:pt x="837533" y="1578736"/>
                </a:cubicBezTo>
                <a:cubicBezTo>
                  <a:pt x="829845" y="1576765"/>
                  <a:pt x="825168" y="1582070"/>
                  <a:pt x="817142" y="1575133"/>
                </a:cubicBezTo>
                <a:cubicBezTo>
                  <a:pt x="812128" y="1575474"/>
                  <a:pt x="806610" y="1568369"/>
                  <a:pt x="807284" y="1578297"/>
                </a:cubicBezTo>
                <a:cubicBezTo>
                  <a:pt x="809622" y="1575644"/>
                  <a:pt x="812128" y="1575474"/>
                  <a:pt x="812466" y="1580439"/>
                </a:cubicBezTo>
                <a:cubicBezTo>
                  <a:pt x="807453" y="1580779"/>
                  <a:pt x="812634" y="1582922"/>
                  <a:pt x="807790" y="1585742"/>
                </a:cubicBezTo>
                <a:cubicBezTo>
                  <a:pt x="804947" y="1580950"/>
                  <a:pt x="797257" y="1578979"/>
                  <a:pt x="792582" y="1584284"/>
                </a:cubicBezTo>
                <a:cubicBezTo>
                  <a:pt x="792919" y="1589247"/>
                  <a:pt x="792919" y="1589247"/>
                  <a:pt x="792919" y="1589247"/>
                </a:cubicBezTo>
                <a:cubicBezTo>
                  <a:pt x="795341" y="1587835"/>
                  <a:pt x="797431" y="1590810"/>
                  <a:pt x="798853" y="1593207"/>
                </a:cubicBezTo>
                <a:lnTo>
                  <a:pt x="799068" y="1593550"/>
                </a:lnTo>
                <a:lnTo>
                  <a:pt x="794482" y="1593152"/>
                </a:lnTo>
                <a:cubicBezTo>
                  <a:pt x="789201" y="1590122"/>
                  <a:pt x="786689" y="1580943"/>
                  <a:pt x="784555" y="1577346"/>
                </a:cubicBezTo>
                <a:cubicBezTo>
                  <a:pt x="781880" y="1575037"/>
                  <a:pt x="784893" y="1582312"/>
                  <a:pt x="782555" y="1584965"/>
                </a:cubicBezTo>
                <a:cubicBezTo>
                  <a:pt x="781880" y="1575037"/>
                  <a:pt x="774360" y="1575548"/>
                  <a:pt x="771516" y="1570753"/>
                </a:cubicBezTo>
                <a:cubicBezTo>
                  <a:pt x="774192" y="1573065"/>
                  <a:pt x="776193" y="1565449"/>
                  <a:pt x="773517" y="1563137"/>
                </a:cubicBezTo>
                <a:cubicBezTo>
                  <a:pt x="766335" y="1568614"/>
                  <a:pt x="750957" y="1564670"/>
                  <a:pt x="746281" y="1569975"/>
                </a:cubicBezTo>
                <a:cubicBezTo>
                  <a:pt x="746449" y="1572455"/>
                  <a:pt x="749125" y="1574768"/>
                  <a:pt x="746786" y="1577420"/>
                </a:cubicBezTo>
                <a:cubicBezTo>
                  <a:pt x="745944" y="1565010"/>
                  <a:pt x="734422" y="1580752"/>
                  <a:pt x="731578" y="1575960"/>
                </a:cubicBezTo>
                <a:cubicBezTo>
                  <a:pt x="731073" y="1568514"/>
                  <a:pt x="736423" y="1573136"/>
                  <a:pt x="735917" y="1565692"/>
                </a:cubicBezTo>
                <a:cubicBezTo>
                  <a:pt x="731073" y="1568514"/>
                  <a:pt x="730398" y="1558586"/>
                  <a:pt x="727722" y="1556274"/>
                </a:cubicBezTo>
                <a:cubicBezTo>
                  <a:pt x="723215" y="1564060"/>
                  <a:pt x="708006" y="1562601"/>
                  <a:pt x="702656" y="1557976"/>
                </a:cubicBezTo>
                <a:cubicBezTo>
                  <a:pt x="704826" y="1552844"/>
                  <a:pt x="707838" y="1560119"/>
                  <a:pt x="709839" y="1552504"/>
                </a:cubicBezTo>
                <a:cubicBezTo>
                  <a:pt x="709670" y="1550021"/>
                  <a:pt x="709164" y="1542575"/>
                  <a:pt x="706489" y="1540263"/>
                </a:cubicBezTo>
                <a:cubicBezTo>
                  <a:pt x="703983" y="1540433"/>
                  <a:pt x="698800" y="1538291"/>
                  <a:pt x="696126" y="1535981"/>
                </a:cubicBezTo>
                <a:cubicBezTo>
                  <a:pt x="700970" y="1533158"/>
                  <a:pt x="700802" y="1530675"/>
                  <a:pt x="698126" y="1528366"/>
                </a:cubicBezTo>
                <a:cubicBezTo>
                  <a:pt x="707984" y="1525202"/>
                  <a:pt x="713504" y="1532307"/>
                  <a:pt x="723361" y="1529143"/>
                </a:cubicBezTo>
                <a:cubicBezTo>
                  <a:pt x="723530" y="1531626"/>
                  <a:pt x="723699" y="1534109"/>
                  <a:pt x="726374" y="1536418"/>
                </a:cubicBezTo>
                <a:cubicBezTo>
                  <a:pt x="726205" y="1533938"/>
                  <a:pt x="731388" y="1536078"/>
                  <a:pt x="731219" y="1533598"/>
                </a:cubicBezTo>
                <a:cubicBezTo>
                  <a:pt x="730713" y="1526152"/>
                  <a:pt x="723530" y="1531626"/>
                  <a:pt x="725531" y="1524010"/>
                </a:cubicBezTo>
                <a:cubicBezTo>
                  <a:pt x="728038" y="1523840"/>
                  <a:pt x="738571" y="1530604"/>
                  <a:pt x="737896" y="1520676"/>
                </a:cubicBezTo>
                <a:cubicBezTo>
                  <a:pt x="742909" y="1520336"/>
                  <a:pt x="742909" y="1520336"/>
                  <a:pt x="742909" y="1520336"/>
                </a:cubicBezTo>
                <a:cubicBezTo>
                  <a:pt x="743752" y="1532747"/>
                  <a:pt x="758455" y="1526759"/>
                  <a:pt x="752767" y="1517172"/>
                </a:cubicBezTo>
                <a:cubicBezTo>
                  <a:pt x="760287" y="1516662"/>
                  <a:pt x="768145" y="1521116"/>
                  <a:pt x="767470" y="1511188"/>
                </a:cubicBezTo>
                <a:cubicBezTo>
                  <a:pt x="760119" y="1514182"/>
                  <a:pt x="754938" y="1512039"/>
                  <a:pt x="749587" y="1507414"/>
                </a:cubicBezTo>
                <a:cubicBezTo>
                  <a:pt x="752093" y="1507244"/>
                  <a:pt x="751756" y="1502282"/>
                  <a:pt x="754432" y="1504594"/>
                </a:cubicBezTo>
                <a:cubicBezTo>
                  <a:pt x="754769" y="1509557"/>
                  <a:pt x="757107" y="1506904"/>
                  <a:pt x="759782" y="1509217"/>
                </a:cubicBezTo>
                <a:cubicBezTo>
                  <a:pt x="759613" y="1506734"/>
                  <a:pt x="764795" y="1508876"/>
                  <a:pt x="764458" y="1503913"/>
                </a:cubicBezTo>
                <a:cubicBezTo>
                  <a:pt x="764121" y="1498948"/>
                  <a:pt x="766627" y="1498778"/>
                  <a:pt x="766459" y="1496298"/>
                </a:cubicBezTo>
                <a:cubicBezTo>
                  <a:pt x="761109" y="1491673"/>
                  <a:pt x="753926" y="1497149"/>
                  <a:pt x="749081" y="1499969"/>
                </a:cubicBezTo>
                <a:cubicBezTo>
                  <a:pt x="748575" y="1492524"/>
                  <a:pt x="756433" y="1496978"/>
                  <a:pt x="756095" y="1492013"/>
                </a:cubicBezTo>
                <a:cubicBezTo>
                  <a:pt x="755927" y="1489530"/>
                  <a:pt x="753589" y="1492184"/>
                  <a:pt x="753420" y="1489701"/>
                </a:cubicBezTo>
                <a:cubicBezTo>
                  <a:pt x="755590" y="1484568"/>
                  <a:pt x="760940" y="1489190"/>
                  <a:pt x="763278" y="1486540"/>
                </a:cubicBezTo>
                <a:cubicBezTo>
                  <a:pt x="760603" y="1484227"/>
                  <a:pt x="755590" y="1484568"/>
                  <a:pt x="755084" y="1477123"/>
                </a:cubicBezTo>
                <a:cubicBezTo>
                  <a:pt x="750239" y="1479946"/>
                  <a:pt x="747901" y="1482596"/>
                  <a:pt x="743056" y="1485419"/>
                </a:cubicBezTo>
                <a:cubicBezTo>
                  <a:pt x="745226" y="1480286"/>
                  <a:pt x="737537" y="1478315"/>
                  <a:pt x="736863" y="1468387"/>
                </a:cubicBezTo>
                <a:cubicBezTo>
                  <a:pt x="742382" y="1475492"/>
                  <a:pt x="750576" y="1484908"/>
                  <a:pt x="754747" y="1472157"/>
                </a:cubicBezTo>
                <a:cubicBezTo>
                  <a:pt x="762435" y="1474129"/>
                  <a:pt x="769955" y="1473618"/>
                  <a:pt x="774632" y="1468316"/>
                </a:cubicBezTo>
                <a:cubicBezTo>
                  <a:pt x="771956" y="1466003"/>
                  <a:pt x="769281" y="1463691"/>
                  <a:pt x="766437" y="1458898"/>
                </a:cubicBezTo>
                <a:cubicBezTo>
                  <a:pt x="768439" y="1451283"/>
                  <a:pt x="776970" y="1465663"/>
                  <a:pt x="779140" y="1460527"/>
                </a:cubicBezTo>
                <a:cubicBezTo>
                  <a:pt x="779140" y="1460527"/>
                  <a:pt x="776464" y="1458217"/>
                  <a:pt x="778803" y="1455565"/>
                </a:cubicBezTo>
                <a:cubicBezTo>
                  <a:pt x="781309" y="1455394"/>
                  <a:pt x="781646" y="1460357"/>
                  <a:pt x="784321" y="1462669"/>
                </a:cubicBezTo>
                <a:cubicBezTo>
                  <a:pt x="786659" y="1460016"/>
                  <a:pt x="788660" y="1452401"/>
                  <a:pt x="785985" y="1450092"/>
                </a:cubicBezTo>
                <a:cubicBezTo>
                  <a:pt x="771282" y="1456075"/>
                  <a:pt x="758243" y="1449481"/>
                  <a:pt x="743877" y="1460430"/>
                </a:cubicBezTo>
                <a:cubicBezTo>
                  <a:pt x="751735" y="1464882"/>
                  <a:pt x="763425" y="1451623"/>
                  <a:pt x="766774" y="1463861"/>
                </a:cubicBezTo>
                <a:cubicBezTo>
                  <a:pt x="761255" y="1456756"/>
                  <a:pt x="759423" y="1466854"/>
                  <a:pt x="756410" y="1459579"/>
                </a:cubicBezTo>
                <a:cubicBezTo>
                  <a:pt x="751566" y="1462400"/>
                  <a:pt x="749733" y="1472498"/>
                  <a:pt x="746889" y="1467706"/>
                </a:cubicBezTo>
                <a:cubicBezTo>
                  <a:pt x="749565" y="1470018"/>
                  <a:pt x="746552" y="1462741"/>
                  <a:pt x="746552" y="1462741"/>
                </a:cubicBezTo>
                <a:cubicBezTo>
                  <a:pt x="741539" y="1463081"/>
                  <a:pt x="741539" y="1463081"/>
                  <a:pt x="736694" y="1465904"/>
                </a:cubicBezTo>
                <a:cubicBezTo>
                  <a:pt x="736020" y="1455976"/>
                  <a:pt x="726330" y="1461622"/>
                  <a:pt x="725656" y="1451694"/>
                </a:cubicBezTo>
                <a:cubicBezTo>
                  <a:pt x="736357" y="1460941"/>
                  <a:pt x="748216" y="1450163"/>
                  <a:pt x="757737" y="1442036"/>
                </a:cubicBezTo>
                <a:cubicBezTo>
                  <a:pt x="762919" y="1444175"/>
                  <a:pt x="755736" y="1449651"/>
                  <a:pt x="760749" y="1449311"/>
                </a:cubicBezTo>
                <a:cubicBezTo>
                  <a:pt x="760749" y="1449311"/>
                  <a:pt x="763087" y="1446658"/>
                  <a:pt x="762919" y="1444175"/>
                </a:cubicBezTo>
                <a:cubicBezTo>
                  <a:pt x="761412" y="1440538"/>
                  <a:pt x="761328" y="1439298"/>
                  <a:pt x="762163" y="1437683"/>
                </a:cubicBezTo>
                <a:lnTo>
                  <a:pt x="763108" y="1435947"/>
                </a:lnTo>
                <a:lnTo>
                  <a:pt x="758228" y="1435984"/>
                </a:lnTo>
                <a:lnTo>
                  <a:pt x="757400" y="1437071"/>
                </a:lnTo>
                <a:lnTo>
                  <a:pt x="755698" y="1436004"/>
                </a:lnTo>
                <a:lnTo>
                  <a:pt x="752544" y="1436028"/>
                </a:lnTo>
                <a:lnTo>
                  <a:pt x="752701" y="1438880"/>
                </a:lnTo>
                <a:lnTo>
                  <a:pt x="747241" y="1442862"/>
                </a:lnTo>
                <a:lnTo>
                  <a:pt x="747362" y="1442854"/>
                </a:lnTo>
                <a:cubicBezTo>
                  <a:pt x="747524" y="1445240"/>
                  <a:pt x="747849" y="1450011"/>
                  <a:pt x="743026" y="1450339"/>
                </a:cubicBezTo>
                <a:cubicBezTo>
                  <a:pt x="742702" y="1445567"/>
                  <a:pt x="745114" y="1445403"/>
                  <a:pt x="745114" y="1445403"/>
                </a:cubicBezTo>
                <a:cubicBezTo>
                  <a:pt x="742702" y="1445567"/>
                  <a:pt x="742540" y="1443182"/>
                  <a:pt x="742540" y="1443182"/>
                </a:cubicBezTo>
                <a:lnTo>
                  <a:pt x="746708" y="1442899"/>
                </a:lnTo>
                <a:lnTo>
                  <a:pt x="746708" y="1442578"/>
                </a:lnTo>
                <a:lnTo>
                  <a:pt x="746709" y="1438223"/>
                </a:lnTo>
                <a:lnTo>
                  <a:pt x="745884" y="1436233"/>
                </a:lnTo>
                <a:lnTo>
                  <a:pt x="743429" y="1436383"/>
                </a:lnTo>
                <a:lnTo>
                  <a:pt x="741151" y="1443473"/>
                </a:lnTo>
                <a:cubicBezTo>
                  <a:pt x="739774" y="1446372"/>
                  <a:pt x="738021" y="1448361"/>
                  <a:pt x="735514" y="1448531"/>
                </a:cubicBezTo>
                <a:cubicBezTo>
                  <a:pt x="735177" y="1443568"/>
                  <a:pt x="735177" y="1443568"/>
                  <a:pt x="735177" y="1443568"/>
                </a:cubicBezTo>
                <a:cubicBezTo>
                  <a:pt x="730332" y="1446389"/>
                  <a:pt x="722812" y="1446900"/>
                  <a:pt x="720474" y="1449553"/>
                </a:cubicBezTo>
                <a:cubicBezTo>
                  <a:pt x="717630" y="1444760"/>
                  <a:pt x="715460" y="1449893"/>
                  <a:pt x="710279" y="1447751"/>
                </a:cubicBezTo>
                <a:cubicBezTo>
                  <a:pt x="710784" y="1455199"/>
                  <a:pt x="700083" y="1445952"/>
                  <a:pt x="700589" y="1453397"/>
                </a:cubicBezTo>
                <a:cubicBezTo>
                  <a:pt x="700420" y="1450915"/>
                  <a:pt x="700420" y="1450915"/>
                  <a:pt x="697914" y="1451085"/>
                </a:cubicBezTo>
                <a:cubicBezTo>
                  <a:pt x="696734" y="1433712"/>
                  <a:pt x="712616" y="1445100"/>
                  <a:pt x="717124" y="1437315"/>
                </a:cubicBezTo>
                <a:cubicBezTo>
                  <a:pt x="709605" y="1437825"/>
                  <a:pt x="711774" y="1432690"/>
                  <a:pt x="714111" y="1430037"/>
                </a:cubicBezTo>
                <a:cubicBezTo>
                  <a:pt x="706086" y="1423103"/>
                  <a:pt x="697408" y="1443640"/>
                  <a:pt x="694227" y="1433883"/>
                </a:cubicBezTo>
                <a:cubicBezTo>
                  <a:pt x="691720" y="1434053"/>
                  <a:pt x="684875" y="1444491"/>
                  <a:pt x="684537" y="1439528"/>
                </a:cubicBezTo>
                <a:cubicBezTo>
                  <a:pt x="691889" y="1436535"/>
                  <a:pt x="686876" y="1436875"/>
                  <a:pt x="686370" y="1429430"/>
                </a:cubicBezTo>
                <a:cubicBezTo>
                  <a:pt x="688708" y="1426777"/>
                  <a:pt x="694227" y="1433883"/>
                  <a:pt x="696397" y="1428749"/>
                </a:cubicBezTo>
                <a:cubicBezTo>
                  <a:pt x="696228" y="1426267"/>
                  <a:pt x="688708" y="1426777"/>
                  <a:pt x="691046" y="1424124"/>
                </a:cubicBezTo>
                <a:cubicBezTo>
                  <a:pt x="696228" y="1426267"/>
                  <a:pt x="696060" y="1423784"/>
                  <a:pt x="698903" y="1428579"/>
                </a:cubicBezTo>
                <a:cubicBezTo>
                  <a:pt x="701241" y="1425926"/>
                  <a:pt x="701072" y="1423443"/>
                  <a:pt x="703411" y="1420790"/>
                </a:cubicBezTo>
                <a:cubicBezTo>
                  <a:pt x="705917" y="1420620"/>
                  <a:pt x="703917" y="1428238"/>
                  <a:pt x="706423" y="1428068"/>
                </a:cubicBezTo>
                <a:cubicBezTo>
                  <a:pt x="707002" y="1418055"/>
                  <a:pt x="711263" y="1415895"/>
                  <a:pt x="716255" y="1415244"/>
                </a:cubicBezTo>
                <a:lnTo>
                  <a:pt x="722299" y="1413641"/>
                </a:lnTo>
                <a:lnTo>
                  <a:pt x="721529" y="1410872"/>
                </a:lnTo>
                <a:lnTo>
                  <a:pt x="721436" y="1410471"/>
                </a:lnTo>
                <a:lnTo>
                  <a:pt x="706057" y="1408769"/>
                </a:lnTo>
                <a:lnTo>
                  <a:pt x="688969" y="1409355"/>
                </a:lnTo>
                <a:lnTo>
                  <a:pt x="684732" y="1415528"/>
                </a:lnTo>
                <a:lnTo>
                  <a:pt x="674497" y="1416555"/>
                </a:lnTo>
                <a:lnTo>
                  <a:pt x="672993" y="1417871"/>
                </a:lnTo>
                <a:cubicBezTo>
                  <a:pt x="662630" y="1413589"/>
                  <a:pt x="640238" y="1417601"/>
                  <a:pt x="633055" y="1423078"/>
                </a:cubicBezTo>
                <a:cubicBezTo>
                  <a:pt x="628042" y="1423419"/>
                  <a:pt x="607651" y="1419815"/>
                  <a:pt x="600974" y="1432736"/>
                </a:cubicBezTo>
                <a:cubicBezTo>
                  <a:pt x="600805" y="1430253"/>
                  <a:pt x="600469" y="1425291"/>
                  <a:pt x="600469" y="1425291"/>
                </a:cubicBezTo>
                <a:cubicBezTo>
                  <a:pt x="593117" y="1428282"/>
                  <a:pt x="575738" y="1431956"/>
                  <a:pt x="575738" y="1431956"/>
                </a:cubicBezTo>
                <a:cubicBezTo>
                  <a:pt x="575738" y="1431956"/>
                  <a:pt x="577908" y="1426823"/>
                  <a:pt x="575402" y="1426994"/>
                </a:cubicBezTo>
                <a:cubicBezTo>
                  <a:pt x="572895" y="1427164"/>
                  <a:pt x="573232" y="1432126"/>
                  <a:pt x="570894" y="1434779"/>
                </a:cubicBezTo>
                <a:cubicBezTo>
                  <a:pt x="565038" y="1422709"/>
                  <a:pt x="556191" y="1440764"/>
                  <a:pt x="548165" y="1433829"/>
                </a:cubicBezTo>
                <a:cubicBezTo>
                  <a:pt x="550166" y="1426213"/>
                  <a:pt x="553009" y="1431006"/>
                  <a:pt x="553178" y="1433488"/>
                </a:cubicBezTo>
                <a:cubicBezTo>
                  <a:pt x="555685" y="1433318"/>
                  <a:pt x="558192" y="1433148"/>
                  <a:pt x="560529" y="1430495"/>
                </a:cubicBezTo>
                <a:cubicBezTo>
                  <a:pt x="555517" y="1430836"/>
                  <a:pt x="560361" y="1428016"/>
                  <a:pt x="560192" y="1425533"/>
                </a:cubicBezTo>
                <a:cubicBezTo>
                  <a:pt x="557518" y="1423220"/>
                  <a:pt x="557518" y="1423220"/>
                  <a:pt x="555179" y="1425873"/>
                </a:cubicBezTo>
                <a:cubicBezTo>
                  <a:pt x="554168" y="1410983"/>
                  <a:pt x="567713" y="1425022"/>
                  <a:pt x="572726" y="1424681"/>
                </a:cubicBezTo>
                <a:cubicBezTo>
                  <a:pt x="577739" y="1424341"/>
                  <a:pt x="574390" y="1412100"/>
                  <a:pt x="581910" y="1411590"/>
                </a:cubicBezTo>
                <a:cubicBezTo>
                  <a:pt x="582247" y="1416555"/>
                  <a:pt x="579740" y="1416725"/>
                  <a:pt x="579740" y="1416725"/>
                </a:cubicBezTo>
                <a:cubicBezTo>
                  <a:pt x="584923" y="1418867"/>
                  <a:pt x="592780" y="1423319"/>
                  <a:pt x="594780" y="1415704"/>
                </a:cubicBezTo>
                <a:cubicBezTo>
                  <a:pt x="589767" y="1416044"/>
                  <a:pt x="594275" y="1408259"/>
                  <a:pt x="596950" y="1410568"/>
                </a:cubicBezTo>
                <a:cubicBezTo>
                  <a:pt x="599625" y="1412881"/>
                  <a:pt x="601963" y="1410228"/>
                  <a:pt x="604807" y="1415023"/>
                </a:cubicBezTo>
                <a:cubicBezTo>
                  <a:pt x="601794" y="1407748"/>
                  <a:pt x="612327" y="1414512"/>
                  <a:pt x="606640" y="1404925"/>
                </a:cubicBezTo>
                <a:cubicBezTo>
                  <a:pt x="614159" y="1404414"/>
                  <a:pt x="609484" y="1409717"/>
                  <a:pt x="614665" y="1411859"/>
                </a:cubicBezTo>
                <a:cubicBezTo>
                  <a:pt x="616667" y="1404243"/>
                  <a:pt x="614665" y="1411859"/>
                  <a:pt x="619848" y="1414001"/>
                </a:cubicBezTo>
                <a:cubicBezTo>
                  <a:pt x="619510" y="1409036"/>
                  <a:pt x="622186" y="1411348"/>
                  <a:pt x="619342" y="1406556"/>
                </a:cubicBezTo>
                <a:cubicBezTo>
                  <a:pt x="626862" y="1406045"/>
                  <a:pt x="629705" y="1410837"/>
                  <a:pt x="634550" y="1408015"/>
                </a:cubicBezTo>
                <a:cubicBezTo>
                  <a:pt x="637226" y="1410327"/>
                  <a:pt x="637395" y="1412809"/>
                  <a:pt x="640069" y="1415122"/>
                </a:cubicBezTo>
                <a:cubicBezTo>
                  <a:pt x="642407" y="1412469"/>
                  <a:pt x="647252" y="1409645"/>
                  <a:pt x="654941" y="1411618"/>
                </a:cubicBezTo>
                <a:lnTo>
                  <a:pt x="656293" y="1409882"/>
                </a:lnTo>
                <a:lnTo>
                  <a:pt x="645647" y="1405017"/>
                </a:lnTo>
                <a:cubicBezTo>
                  <a:pt x="645647" y="1400036"/>
                  <a:pt x="648170" y="1397544"/>
                  <a:pt x="648170" y="1392563"/>
                </a:cubicBezTo>
                <a:cubicBezTo>
                  <a:pt x="643120" y="1390072"/>
                  <a:pt x="640592" y="1385090"/>
                  <a:pt x="638066" y="1380108"/>
                </a:cubicBezTo>
                <a:cubicBezTo>
                  <a:pt x="640592" y="1377617"/>
                  <a:pt x="645647" y="1382598"/>
                  <a:pt x="648171" y="1377617"/>
                </a:cubicBezTo>
                <a:cubicBezTo>
                  <a:pt x="648170" y="1375126"/>
                  <a:pt x="643120" y="1375126"/>
                  <a:pt x="645647" y="1370144"/>
                </a:cubicBezTo>
                <a:cubicBezTo>
                  <a:pt x="651963" y="1377617"/>
                  <a:pt x="661438" y="1380730"/>
                  <a:pt x="670597" y="1384467"/>
                </a:cubicBezTo>
                <a:lnTo>
                  <a:pt x="681937" y="1390276"/>
                </a:lnTo>
                <a:lnTo>
                  <a:pt x="683673" y="1389718"/>
                </a:lnTo>
                <a:lnTo>
                  <a:pt x="683413" y="1391032"/>
                </a:lnTo>
                <a:lnTo>
                  <a:pt x="683666" y="1391161"/>
                </a:lnTo>
                <a:lnTo>
                  <a:pt x="692921" y="1401692"/>
                </a:lnTo>
                <a:lnTo>
                  <a:pt x="693310" y="1401842"/>
                </a:lnTo>
                <a:cubicBezTo>
                  <a:pt x="697802" y="1403096"/>
                  <a:pt x="702231" y="1403419"/>
                  <a:pt x="704569" y="1400767"/>
                </a:cubicBezTo>
                <a:cubicBezTo>
                  <a:pt x="702231" y="1403418"/>
                  <a:pt x="699050" y="1393660"/>
                  <a:pt x="699050" y="1393660"/>
                </a:cubicBezTo>
                <a:cubicBezTo>
                  <a:pt x="704232" y="1395802"/>
                  <a:pt x="704569" y="1400767"/>
                  <a:pt x="709582" y="1400427"/>
                </a:cubicBezTo>
                <a:cubicBezTo>
                  <a:pt x="709413" y="1397944"/>
                  <a:pt x="709245" y="1395462"/>
                  <a:pt x="706570" y="1393149"/>
                </a:cubicBezTo>
                <a:cubicBezTo>
                  <a:pt x="713921" y="1390158"/>
                  <a:pt x="721779" y="1394610"/>
                  <a:pt x="724285" y="1394440"/>
                </a:cubicBezTo>
                <a:cubicBezTo>
                  <a:pt x="724116" y="1391957"/>
                  <a:pt x="723948" y="1389477"/>
                  <a:pt x="723948" y="1389477"/>
                </a:cubicBezTo>
                <a:cubicBezTo>
                  <a:pt x="713752" y="1387676"/>
                  <a:pt x="701725" y="1395972"/>
                  <a:pt x="696037" y="1386385"/>
                </a:cubicBezTo>
                <a:cubicBezTo>
                  <a:pt x="706402" y="1390669"/>
                  <a:pt x="715754" y="1380060"/>
                  <a:pt x="726286" y="1386824"/>
                </a:cubicBezTo>
                <a:cubicBezTo>
                  <a:pt x="725612" y="1376896"/>
                  <a:pt x="741664" y="1390766"/>
                  <a:pt x="745834" y="1378017"/>
                </a:cubicBezTo>
                <a:cubicBezTo>
                  <a:pt x="759042" y="1387093"/>
                  <a:pt x="778758" y="1380766"/>
                  <a:pt x="788279" y="1372640"/>
                </a:cubicBezTo>
                <a:cubicBezTo>
                  <a:pt x="788279" y="1372640"/>
                  <a:pt x="785604" y="1370328"/>
                  <a:pt x="785604" y="1370328"/>
                </a:cubicBezTo>
                <a:cubicBezTo>
                  <a:pt x="790617" y="1369987"/>
                  <a:pt x="793124" y="1369816"/>
                  <a:pt x="793292" y="1372299"/>
                </a:cubicBezTo>
                <a:cubicBezTo>
                  <a:pt x="793292" y="1372299"/>
                  <a:pt x="790786" y="1372469"/>
                  <a:pt x="791123" y="1377434"/>
                </a:cubicBezTo>
                <a:cubicBezTo>
                  <a:pt x="801150" y="1376753"/>
                  <a:pt x="800981" y="1374271"/>
                  <a:pt x="806163" y="1376413"/>
                </a:cubicBezTo>
                <a:cubicBezTo>
                  <a:pt x="805826" y="1371448"/>
                  <a:pt x="805826" y="1371448"/>
                  <a:pt x="805657" y="1368965"/>
                </a:cubicBezTo>
                <a:cubicBezTo>
                  <a:pt x="810839" y="1371107"/>
                  <a:pt x="812840" y="1363492"/>
                  <a:pt x="818023" y="1365634"/>
                </a:cubicBezTo>
                <a:cubicBezTo>
                  <a:pt x="818359" y="1370597"/>
                  <a:pt x="815853" y="1370767"/>
                  <a:pt x="818528" y="1373079"/>
                </a:cubicBezTo>
                <a:cubicBezTo>
                  <a:pt x="818191" y="1368114"/>
                  <a:pt x="823373" y="1370256"/>
                  <a:pt x="823204" y="1367773"/>
                </a:cubicBezTo>
                <a:cubicBezTo>
                  <a:pt x="825879" y="1370086"/>
                  <a:pt x="821204" y="1375392"/>
                  <a:pt x="826216" y="1375051"/>
                </a:cubicBezTo>
                <a:cubicBezTo>
                  <a:pt x="833737" y="1374540"/>
                  <a:pt x="833905" y="1377020"/>
                  <a:pt x="841594" y="1378992"/>
                </a:cubicBezTo>
                <a:cubicBezTo>
                  <a:pt x="841088" y="1371547"/>
                  <a:pt x="848608" y="1371036"/>
                  <a:pt x="845764" y="1366241"/>
                </a:cubicBezTo>
                <a:cubicBezTo>
                  <a:pt x="853284" y="1365731"/>
                  <a:pt x="852947" y="1360768"/>
                  <a:pt x="858466" y="1367872"/>
                </a:cubicBezTo>
                <a:cubicBezTo>
                  <a:pt x="855622" y="1363080"/>
                  <a:pt x="860467" y="1360257"/>
                  <a:pt x="857623" y="1355465"/>
                </a:cubicBezTo>
                <a:cubicBezTo>
                  <a:pt x="860130" y="1355295"/>
                  <a:pt x="860299" y="1357774"/>
                  <a:pt x="860299" y="1357774"/>
                </a:cubicBezTo>
                <a:cubicBezTo>
                  <a:pt x="860636" y="1362739"/>
                  <a:pt x="858466" y="1367872"/>
                  <a:pt x="863480" y="1367532"/>
                </a:cubicBezTo>
                <a:cubicBezTo>
                  <a:pt x="875845" y="1364198"/>
                  <a:pt x="890548" y="1358214"/>
                  <a:pt x="901248" y="1367461"/>
                </a:cubicBezTo>
                <a:cubicBezTo>
                  <a:pt x="901079" y="1364978"/>
                  <a:pt x="900910" y="1362495"/>
                  <a:pt x="900742" y="1360016"/>
                </a:cubicBezTo>
                <a:cubicBezTo>
                  <a:pt x="905924" y="1362155"/>
                  <a:pt x="905924" y="1362155"/>
                  <a:pt x="905924" y="1362155"/>
                </a:cubicBezTo>
                <a:cubicBezTo>
                  <a:pt x="906093" y="1364638"/>
                  <a:pt x="906262" y="1367120"/>
                  <a:pt x="908769" y="1366950"/>
                </a:cubicBezTo>
                <a:cubicBezTo>
                  <a:pt x="905756" y="1359675"/>
                  <a:pt x="911107" y="1364297"/>
                  <a:pt x="910602" y="1356852"/>
                </a:cubicBezTo>
                <a:cubicBezTo>
                  <a:pt x="905250" y="1352229"/>
                  <a:pt x="900573" y="1357533"/>
                  <a:pt x="895729" y="1360356"/>
                </a:cubicBezTo>
                <a:cubicBezTo>
                  <a:pt x="894139" y="1355477"/>
                  <a:pt x="888999" y="1353957"/>
                  <a:pt x="884299" y="1354276"/>
                </a:cubicBezTo>
                <a:lnTo>
                  <a:pt x="878776" y="1355757"/>
                </a:lnTo>
                <a:lnTo>
                  <a:pt x="880865" y="1353534"/>
                </a:lnTo>
                <a:cubicBezTo>
                  <a:pt x="884393" y="1351600"/>
                  <a:pt x="888891" y="1350915"/>
                  <a:pt x="892993" y="1350914"/>
                </a:cubicBezTo>
                <a:lnTo>
                  <a:pt x="900660" y="1352083"/>
                </a:lnTo>
                <a:lnTo>
                  <a:pt x="892401" y="1350563"/>
                </a:lnTo>
                <a:cubicBezTo>
                  <a:pt x="879525" y="1347764"/>
                  <a:pt x="866335" y="1345899"/>
                  <a:pt x="855029" y="1349630"/>
                </a:cubicBezTo>
                <a:cubicBezTo>
                  <a:pt x="857538" y="1337191"/>
                  <a:pt x="834929" y="1337191"/>
                  <a:pt x="832416" y="1344656"/>
                </a:cubicBezTo>
                <a:cubicBezTo>
                  <a:pt x="832416" y="1342167"/>
                  <a:pt x="832416" y="1339679"/>
                  <a:pt x="829903" y="1337191"/>
                </a:cubicBezTo>
                <a:cubicBezTo>
                  <a:pt x="827391" y="1344656"/>
                  <a:pt x="824878" y="1337191"/>
                  <a:pt x="822365" y="1339679"/>
                </a:cubicBezTo>
                <a:cubicBezTo>
                  <a:pt x="817339" y="1337191"/>
                  <a:pt x="824877" y="1339679"/>
                  <a:pt x="822365" y="1334705"/>
                </a:cubicBezTo>
                <a:cubicBezTo>
                  <a:pt x="819852" y="1327241"/>
                  <a:pt x="817339" y="1342168"/>
                  <a:pt x="814826" y="1337191"/>
                </a:cubicBezTo>
                <a:cubicBezTo>
                  <a:pt x="814826" y="1334705"/>
                  <a:pt x="817338" y="1334705"/>
                  <a:pt x="814826" y="1332217"/>
                </a:cubicBezTo>
                <a:cubicBezTo>
                  <a:pt x="812317" y="1327241"/>
                  <a:pt x="802265" y="1327240"/>
                  <a:pt x="802265" y="1337191"/>
                </a:cubicBezTo>
                <a:cubicBezTo>
                  <a:pt x="799753" y="1327241"/>
                  <a:pt x="799752" y="1319778"/>
                  <a:pt x="794727" y="1317292"/>
                </a:cubicBezTo>
                <a:cubicBezTo>
                  <a:pt x="789704" y="1314804"/>
                  <a:pt x="792217" y="1322266"/>
                  <a:pt x="787191" y="1319778"/>
                </a:cubicBezTo>
                <a:cubicBezTo>
                  <a:pt x="787192" y="1314804"/>
                  <a:pt x="779653" y="1314804"/>
                  <a:pt x="777140" y="1317292"/>
                </a:cubicBezTo>
                <a:lnTo>
                  <a:pt x="773830" y="1310273"/>
                </a:lnTo>
                <a:lnTo>
                  <a:pt x="770166" y="1309865"/>
                </a:lnTo>
                <a:cubicBezTo>
                  <a:pt x="766112" y="1310769"/>
                  <a:pt x="761785" y="1312322"/>
                  <a:pt x="758004" y="1312578"/>
                </a:cubicBezTo>
                <a:cubicBezTo>
                  <a:pt x="759095" y="1309988"/>
                  <a:pt x="758294" y="1307526"/>
                  <a:pt x="757536" y="1305690"/>
                </a:cubicBezTo>
                <a:lnTo>
                  <a:pt x="757520" y="1305461"/>
                </a:lnTo>
                <a:lnTo>
                  <a:pt x="754528" y="1304853"/>
                </a:lnTo>
                <a:cubicBezTo>
                  <a:pt x="752017" y="1308584"/>
                  <a:pt x="745108" y="1309206"/>
                  <a:pt x="738513" y="1308273"/>
                </a:cubicBezTo>
                <a:lnTo>
                  <a:pt x="729452" y="1304485"/>
                </a:lnTo>
                <a:lnTo>
                  <a:pt x="730032" y="1300189"/>
                </a:lnTo>
                <a:cubicBezTo>
                  <a:pt x="730032" y="1298634"/>
                  <a:pt x="730661" y="1297391"/>
                  <a:pt x="734428" y="1297391"/>
                </a:cubicBezTo>
                <a:cubicBezTo>
                  <a:pt x="731915" y="1299876"/>
                  <a:pt x="731915" y="1302365"/>
                  <a:pt x="734428" y="1304853"/>
                </a:cubicBezTo>
                <a:cubicBezTo>
                  <a:pt x="734428" y="1299877"/>
                  <a:pt x="739454" y="1304853"/>
                  <a:pt x="744480" y="1304853"/>
                </a:cubicBezTo>
                <a:cubicBezTo>
                  <a:pt x="744480" y="1302364"/>
                  <a:pt x="746993" y="1302365"/>
                  <a:pt x="746993" y="1299876"/>
                </a:cubicBezTo>
                <a:cubicBezTo>
                  <a:pt x="744480" y="1289928"/>
                  <a:pt x="731915" y="1292414"/>
                  <a:pt x="729402" y="1297391"/>
                </a:cubicBezTo>
                <a:cubicBezTo>
                  <a:pt x="726893" y="1294902"/>
                  <a:pt x="721867" y="1289928"/>
                  <a:pt x="719355" y="1297391"/>
                </a:cubicBezTo>
                <a:cubicBezTo>
                  <a:pt x="716842" y="1292414"/>
                  <a:pt x="724380" y="1292414"/>
                  <a:pt x="726893" y="1292414"/>
                </a:cubicBezTo>
                <a:cubicBezTo>
                  <a:pt x="726893" y="1292414"/>
                  <a:pt x="726893" y="1292414"/>
                  <a:pt x="726892" y="1284952"/>
                </a:cubicBezTo>
                <a:cubicBezTo>
                  <a:pt x="724380" y="1284952"/>
                  <a:pt x="724380" y="1289928"/>
                  <a:pt x="721867" y="1289928"/>
                </a:cubicBezTo>
                <a:cubicBezTo>
                  <a:pt x="726893" y="1282463"/>
                  <a:pt x="719355" y="1284951"/>
                  <a:pt x="711815" y="1287440"/>
                </a:cubicBezTo>
                <a:cubicBezTo>
                  <a:pt x="711816" y="1279978"/>
                  <a:pt x="721867" y="1284951"/>
                  <a:pt x="726893" y="1282463"/>
                </a:cubicBezTo>
                <a:cubicBezTo>
                  <a:pt x="724380" y="1275001"/>
                  <a:pt x="724380" y="1277489"/>
                  <a:pt x="721867" y="1272515"/>
                </a:cubicBezTo>
                <a:cubicBezTo>
                  <a:pt x="721867" y="1282463"/>
                  <a:pt x="701768" y="1282463"/>
                  <a:pt x="696742" y="1275000"/>
                </a:cubicBezTo>
                <a:cubicBezTo>
                  <a:pt x="686690" y="1282463"/>
                  <a:pt x="671617" y="1275001"/>
                  <a:pt x="666590" y="1282463"/>
                </a:cubicBezTo>
                <a:cubicBezTo>
                  <a:pt x="669104" y="1287440"/>
                  <a:pt x="669104" y="1284951"/>
                  <a:pt x="674130" y="1282463"/>
                </a:cubicBezTo>
                <a:cubicBezTo>
                  <a:pt x="674129" y="1287439"/>
                  <a:pt x="671617" y="1287439"/>
                  <a:pt x="669104" y="1287440"/>
                </a:cubicBezTo>
                <a:cubicBezTo>
                  <a:pt x="669104" y="1292414"/>
                  <a:pt x="671617" y="1292414"/>
                  <a:pt x="671617" y="1294902"/>
                </a:cubicBezTo>
                <a:cubicBezTo>
                  <a:pt x="674129" y="1287439"/>
                  <a:pt x="676643" y="1294902"/>
                  <a:pt x="676643" y="1287440"/>
                </a:cubicBezTo>
                <a:cubicBezTo>
                  <a:pt x="679155" y="1289928"/>
                  <a:pt x="679155" y="1292414"/>
                  <a:pt x="679155" y="1294902"/>
                </a:cubicBezTo>
                <a:cubicBezTo>
                  <a:pt x="679155" y="1294902"/>
                  <a:pt x="679155" y="1294902"/>
                  <a:pt x="674129" y="1294902"/>
                </a:cubicBezTo>
                <a:cubicBezTo>
                  <a:pt x="674130" y="1299876"/>
                  <a:pt x="681668" y="1294902"/>
                  <a:pt x="679155" y="1302364"/>
                </a:cubicBezTo>
                <a:cubicBezTo>
                  <a:pt x="666591" y="1299876"/>
                  <a:pt x="669104" y="1297391"/>
                  <a:pt x="654031" y="1302365"/>
                </a:cubicBezTo>
                <a:cubicBezTo>
                  <a:pt x="654030" y="1297391"/>
                  <a:pt x="659056" y="1297391"/>
                  <a:pt x="656543" y="1289928"/>
                </a:cubicBezTo>
                <a:cubicBezTo>
                  <a:pt x="659056" y="1287440"/>
                  <a:pt x="661568" y="1289928"/>
                  <a:pt x="664082" y="1284951"/>
                </a:cubicBezTo>
                <a:cubicBezTo>
                  <a:pt x="661569" y="1279978"/>
                  <a:pt x="661569" y="1279978"/>
                  <a:pt x="661568" y="1275001"/>
                </a:cubicBezTo>
                <a:cubicBezTo>
                  <a:pt x="659056" y="1277489"/>
                  <a:pt x="661569" y="1277489"/>
                  <a:pt x="661569" y="1277489"/>
                </a:cubicBezTo>
                <a:cubicBezTo>
                  <a:pt x="659056" y="1284952"/>
                  <a:pt x="651517" y="1275001"/>
                  <a:pt x="651517" y="1282463"/>
                </a:cubicBezTo>
                <a:cubicBezTo>
                  <a:pt x="649005" y="1277489"/>
                  <a:pt x="649004" y="1279978"/>
                  <a:pt x="643979" y="1279978"/>
                </a:cubicBezTo>
                <a:cubicBezTo>
                  <a:pt x="645235" y="1277489"/>
                  <a:pt x="643979" y="1276245"/>
                  <a:pt x="643038" y="1275623"/>
                </a:cubicBezTo>
                <a:lnTo>
                  <a:pt x="642385" y="1275192"/>
                </a:lnTo>
                <a:lnTo>
                  <a:pt x="643979" y="1275001"/>
                </a:lnTo>
                <a:cubicBezTo>
                  <a:pt x="642724" y="1275001"/>
                  <a:pt x="642253" y="1275001"/>
                  <a:pt x="642213" y="1275079"/>
                </a:cubicBezTo>
                <a:lnTo>
                  <a:pt x="642385" y="1275192"/>
                </a:lnTo>
                <a:lnTo>
                  <a:pt x="633617" y="1276245"/>
                </a:lnTo>
                <a:cubicBezTo>
                  <a:pt x="629534" y="1276867"/>
                  <a:pt x="625137" y="1277489"/>
                  <a:pt x="621370" y="1277489"/>
                </a:cubicBezTo>
                <a:cubicBezTo>
                  <a:pt x="636443" y="1265050"/>
                  <a:pt x="596245" y="1267538"/>
                  <a:pt x="588705" y="1275001"/>
                </a:cubicBezTo>
                <a:cubicBezTo>
                  <a:pt x="581167" y="1267538"/>
                  <a:pt x="563581" y="1275001"/>
                  <a:pt x="556045" y="1275001"/>
                </a:cubicBezTo>
                <a:cubicBezTo>
                  <a:pt x="553533" y="1270027"/>
                  <a:pt x="548507" y="1270027"/>
                  <a:pt x="545994" y="1267538"/>
                </a:cubicBezTo>
                <a:cubicBezTo>
                  <a:pt x="543481" y="1270027"/>
                  <a:pt x="551020" y="1272515"/>
                  <a:pt x="548507" y="1277489"/>
                </a:cubicBezTo>
                <a:cubicBezTo>
                  <a:pt x="545994" y="1272515"/>
                  <a:pt x="545994" y="1270027"/>
                  <a:pt x="540968" y="1272515"/>
                </a:cubicBezTo>
                <a:cubicBezTo>
                  <a:pt x="540969" y="1270027"/>
                  <a:pt x="540969" y="1270027"/>
                  <a:pt x="540969" y="1267538"/>
                </a:cubicBezTo>
                <a:cubicBezTo>
                  <a:pt x="538456" y="1272515"/>
                  <a:pt x="530920" y="1272515"/>
                  <a:pt x="528408" y="1265050"/>
                </a:cubicBezTo>
                <a:cubicBezTo>
                  <a:pt x="515843" y="1270026"/>
                  <a:pt x="503282" y="1265050"/>
                  <a:pt x="493234" y="1267538"/>
                </a:cubicBezTo>
                <a:cubicBezTo>
                  <a:pt x="495743" y="1260076"/>
                  <a:pt x="488208" y="1257588"/>
                  <a:pt x="488209" y="1270026"/>
                </a:cubicBezTo>
                <a:cubicBezTo>
                  <a:pt x="485695" y="1265050"/>
                  <a:pt x="483183" y="1267538"/>
                  <a:pt x="485696" y="1260076"/>
                </a:cubicBezTo>
                <a:cubicBezTo>
                  <a:pt x="478157" y="1262564"/>
                  <a:pt x="473131" y="1257588"/>
                  <a:pt x="465597" y="1260076"/>
                </a:cubicBezTo>
                <a:cubicBezTo>
                  <a:pt x="465596" y="1265050"/>
                  <a:pt x="475644" y="1267538"/>
                  <a:pt x="475644" y="1262564"/>
                </a:cubicBezTo>
                <a:cubicBezTo>
                  <a:pt x="480670" y="1267538"/>
                  <a:pt x="468109" y="1265050"/>
                  <a:pt x="468109" y="1270027"/>
                </a:cubicBezTo>
                <a:cubicBezTo>
                  <a:pt x="468109" y="1270027"/>
                  <a:pt x="468109" y="1270027"/>
                  <a:pt x="468109" y="1265050"/>
                </a:cubicBezTo>
                <a:cubicBezTo>
                  <a:pt x="463083" y="1267538"/>
                  <a:pt x="460571" y="1265050"/>
                  <a:pt x="453032" y="1270027"/>
                </a:cubicBezTo>
                <a:cubicBezTo>
                  <a:pt x="442984" y="1262564"/>
                  <a:pt x="435445" y="1257588"/>
                  <a:pt x="425397" y="1267538"/>
                </a:cubicBezTo>
                <a:cubicBezTo>
                  <a:pt x="425397" y="1270027"/>
                  <a:pt x="427910" y="1272515"/>
                  <a:pt x="427910" y="1275001"/>
                </a:cubicBezTo>
                <a:cubicBezTo>
                  <a:pt x="430419" y="1272515"/>
                  <a:pt x="427910" y="1267538"/>
                  <a:pt x="432932" y="1267538"/>
                </a:cubicBezTo>
                <a:cubicBezTo>
                  <a:pt x="427910" y="1275001"/>
                  <a:pt x="442984" y="1282463"/>
                  <a:pt x="440471" y="1272515"/>
                </a:cubicBezTo>
                <a:cubicBezTo>
                  <a:pt x="445497" y="1282463"/>
                  <a:pt x="455545" y="1277489"/>
                  <a:pt x="463083" y="1272515"/>
                </a:cubicBezTo>
                <a:cubicBezTo>
                  <a:pt x="463083" y="1277489"/>
                  <a:pt x="460571" y="1277489"/>
                  <a:pt x="460571" y="1279977"/>
                </a:cubicBezTo>
                <a:cubicBezTo>
                  <a:pt x="463083" y="1284951"/>
                  <a:pt x="470622" y="1275001"/>
                  <a:pt x="470622" y="1284951"/>
                </a:cubicBezTo>
                <a:cubicBezTo>
                  <a:pt x="470622" y="1284951"/>
                  <a:pt x="473131" y="1279978"/>
                  <a:pt x="475644" y="1279978"/>
                </a:cubicBezTo>
                <a:cubicBezTo>
                  <a:pt x="475644" y="1282463"/>
                  <a:pt x="473131" y="1282463"/>
                  <a:pt x="473131" y="1284952"/>
                </a:cubicBezTo>
                <a:cubicBezTo>
                  <a:pt x="475644" y="1289928"/>
                  <a:pt x="475644" y="1284952"/>
                  <a:pt x="483183" y="1287440"/>
                </a:cubicBezTo>
                <a:cubicBezTo>
                  <a:pt x="480670" y="1289928"/>
                  <a:pt x="478156" y="1289928"/>
                  <a:pt x="478157" y="1294902"/>
                </a:cubicBezTo>
                <a:cubicBezTo>
                  <a:pt x="470622" y="1289928"/>
                  <a:pt x="465596" y="1292414"/>
                  <a:pt x="463083" y="1294902"/>
                </a:cubicBezTo>
                <a:cubicBezTo>
                  <a:pt x="460571" y="1294902"/>
                  <a:pt x="460570" y="1292414"/>
                  <a:pt x="458057" y="1292414"/>
                </a:cubicBezTo>
                <a:cubicBezTo>
                  <a:pt x="453032" y="1292414"/>
                  <a:pt x="455545" y="1297391"/>
                  <a:pt x="453031" y="1299877"/>
                </a:cubicBezTo>
                <a:cubicBezTo>
                  <a:pt x="448010" y="1294902"/>
                  <a:pt x="448009" y="1297391"/>
                  <a:pt x="442984" y="1297391"/>
                </a:cubicBezTo>
                <a:cubicBezTo>
                  <a:pt x="440471" y="1292414"/>
                  <a:pt x="445496" y="1294902"/>
                  <a:pt x="445497" y="1289929"/>
                </a:cubicBezTo>
                <a:cubicBezTo>
                  <a:pt x="445497" y="1287440"/>
                  <a:pt x="442984" y="1284952"/>
                  <a:pt x="442984" y="1284952"/>
                </a:cubicBezTo>
                <a:cubicBezTo>
                  <a:pt x="440471" y="1284952"/>
                  <a:pt x="440471" y="1284952"/>
                  <a:pt x="437958" y="1287439"/>
                </a:cubicBezTo>
                <a:cubicBezTo>
                  <a:pt x="437958" y="1289928"/>
                  <a:pt x="442984" y="1289928"/>
                  <a:pt x="440471" y="1292414"/>
                </a:cubicBezTo>
                <a:cubicBezTo>
                  <a:pt x="435445" y="1287439"/>
                  <a:pt x="435445" y="1282463"/>
                  <a:pt x="427910" y="1284951"/>
                </a:cubicBezTo>
                <a:cubicBezTo>
                  <a:pt x="427910" y="1284951"/>
                  <a:pt x="427910" y="1284951"/>
                  <a:pt x="425397" y="1284952"/>
                </a:cubicBezTo>
                <a:cubicBezTo>
                  <a:pt x="425397" y="1292414"/>
                  <a:pt x="430419" y="1287440"/>
                  <a:pt x="427910" y="1292414"/>
                </a:cubicBezTo>
                <a:cubicBezTo>
                  <a:pt x="422884" y="1289929"/>
                  <a:pt x="420371" y="1282463"/>
                  <a:pt x="415346" y="1289928"/>
                </a:cubicBezTo>
                <a:cubicBezTo>
                  <a:pt x="417858" y="1294902"/>
                  <a:pt x="420371" y="1287439"/>
                  <a:pt x="422884" y="1289929"/>
                </a:cubicBezTo>
                <a:cubicBezTo>
                  <a:pt x="425397" y="1297391"/>
                  <a:pt x="417859" y="1292414"/>
                  <a:pt x="417859" y="1297391"/>
                </a:cubicBezTo>
                <a:cubicBezTo>
                  <a:pt x="415346" y="1289928"/>
                  <a:pt x="410320" y="1294902"/>
                  <a:pt x="405298" y="1297391"/>
                </a:cubicBezTo>
                <a:cubicBezTo>
                  <a:pt x="407811" y="1289928"/>
                  <a:pt x="412833" y="1294902"/>
                  <a:pt x="410320" y="1289928"/>
                </a:cubicBezTo>
                <a:cubicBezTo>
                  <a:pt x="407811" y="1287440"/>
                  <a:pt x="402785" y="1289928"/>
                  <a:pt x="400272" y="1279978"/>
                </a:cubicBezTo>
                <a:cubicBezTo>
                  <a:pt x="402785" y="1279978"/>
                  <a:pt x="407811" y="1287440"/>
                  <a:pt x="407811" y="1279977"/>
                </a:cubicBezTo>
                <a:cubicBezTo>
                  <a:pt x="410320" y="1279978"/>
                  <a:pt x="410320" y="1284952"/>
                  <a:pt x="412833" y="1287440"/>
                </a:cubicBezTo>
                <a:cubicBezTo>
                  <a:pt x="415345" y="1287440"/>
                  <a:pt x="425397" y="1277489"/>
                  <a:pt x="422884" y="1284951"/>
                </a:cubicBezTo>
                <a:cubicBezTo>
                  <a:pt x="425397" y="1284952"/>
                  <a:pt x="425397" y="1282463"/>
                  <a:pt x="425397" y="1279977"/>
                </a:cubicBezTo>
                <a:cubicBezTo>
                  <a:pt x="425397" y="1275000"/>
                  <a:pt x="417859" y="1277489"/>
                  <a:pt x="417859" y="1279978"/>
                </a:cubicBezTo>
                <a:cubicBezTo>
                  <a:pt x="415345" y="1277489"/>
                  <a:pt x="420371" y="1272515"/>
                  <a:pt x="415345" y="1267538"/>
                </a:cubicBezTo>
                <a:cubicBezTo>
                  <a:pt x="415346" y="1272515"/>
                  <a:pt x="412833" y="1270027"/>
                  <a:pt x="410320" y="1265050"/>
                </a:cubicBezTo>
                <a:cubicBezTo>
                  <a:pt x="405298" y="1267538"/>
                  <a:pt x="412833" y="1275001"/>
                  <a:pt x="405297" y="1275001"/>
                </a:cubicBezTo>
                <a:cubicBezTo>
                  <a:pt x="407811" y="1272515"/>
                  <a:pt x="407811" y="1270027"/>
                  <a:pt x="407811" y="1267538"/>
                </a:cubicBezTo>
                <a:cubicBezTo>
                  <a:pt x="407811" y="1267538"/>
                  <a:pt x="407811" y="1267538"/>
                  <a:pt x="402785" y="1267538"/>
                </a:cubicBezTo>
                <a:cubicBezTo>
                  <a:pt x="400272" y="1277489"/>
                  <a:pt x="392733" y="1270026"/>
                  <a:pt x="387707" y="1270027"/>
                </a:cubicBezTo>
                <a:cubicBezTo>
                  <a:pt x="385198" y="1277489"/>
                  <a:pt x="392733" y="1272515"/>
                  <a:pt x="390220" y="1279978"/>
                </a:cubicBezTo>
                <a:cubicBezTo>
                  <a:pt x="395246" y="1282463"/>
                  <a:pt x="392733" y="1275001"/>
                  <a:pt x="395246" y="1277489"/>
                </a:cubicBezTo>
                <a:cubicBezTo>
                  <a:pt x="395246" y="1282463"/>
                  <a:pt x="397759" y="1282463"/>
                  <a:pt x="397759" y="1287439"/>
                </a:cubicBezTo>
                <a:cubicBezTo>
                  <a:pt x="397759" y="1289928"/>
                  <a:pt x="392733" y="1287439"/>
                  <a:pt x="395246" y="1292414"/>
                </a:cubicBezTo>
                <a:cubicBezTo>
                  <a:pt x="385199" y="1292414"/>
                  <a:pt x="380173" y="1287440"/>
                  <a:pt x="372633" y="1282463"/>
                </a:cubicBezTo>
                <a:cubicBezTo>
                  <a:pt x="368866" y="1284330"/>
                  <a:pt x="358031" y="1286196"/>
                  <a:pt x="350729" y="1282814"/>
                </a:cubicBezTo>
                <a:lnTo>
                  <a:pt x="348494" y="1280738"/>
                </a:lnTo>
                <a:lnTo>
                  <a:pt x="354105" y="1281841"/>
                </a:lnTo>
                <a:cubicBezTo>
                  <a:pt x="358816" y="1281841"/>
                  <a:pt x="363841" y="1279976"/>
                  <a:pt x="365097" y="1275001"/>
                </a:cubicBezTo>
                <a:cubicBezTo>
                  <a:pt x="370121" y="1277489"/>
                  <a:pt x="375147" y="1282463"/>
                  <a:pt x="380173" y="1277489"/>
                </a:cubicBezTo>
                <a:cubicBezTo>
                  <a:pt x="380173" y="1270027"/>
                  <a:pt x="375147" y="1275001"/>
                  <a:pt x="377660" y="1267538"/>
                </a:cubicBezTo>
                <a:cubicBezTo>
                  <a:pt x="375147" y="1267538"/>
                  <a:pt x="375146" y="1270027"/>
                  <a:pt x="375147" y="1272515"/>
                </a:cubicBezTo>
                <a:cubicBezTo>
                  <a:pt x="375147" y="1272515"/>
                  <a:pt x="375147" y="1272515"/>
                  <a:pt x="370121" y="1275001"/>
                </a:cubicBezTo>
                <a:cubicBezTo>
                  <a:pt x="370121" y="1272515"/>
                  <a:pt x="370121" y="1270027"/>
                  <a:pt x="370121" y="1267538"/>
                </a:cubicBezTo>
                <a:cubicBezTo>
                  <a:pt x="360073" y="1277489"/>
                  <a:pt x="344998" y="1272515"/>
                  <a:pt x="332435" y="1270027"/>
                </a:cubicBezTo>
                <a:cubicBezTo>
                  <a:pt x="327410" y="1270027"/>
                  <a:pt x="329922" y="1275001"/>
                  <a:pt x="329922" y="1279978"/>
                </a:cubicBezTo>
                <a:cubicBezTo>
                  <a:pt x="329922" y="1279978"/>
                  <a:pt x="329922" y="1282463"/>
                  <a:pt x="327410" y="1282463"/>
                </a:cubicBezTo>
                <a:cubicBezTo>
                  <a:pt x="329923" y="1277489"/>
                  <a:pt x="324898" y="1275000"/>
                  <a:pt x="327410" y="1270027"/>
                </a:cubicBezTo>
                <a:cubicBezTo>
                  <a:pt x="322385" y="1277489"/>
                  <a:pt x="322385" y="1272515"/>
                  <a:pt x="314848" y="1272515"/>
                </a:cubicBezTo>
                <a:cubicBezTo>
                  <a:pt x="317361" y="1267538"/>
                  <a:pt x="309823" y="1267538"/>
                  <a:pt x="309823" y="1260076"/>
                </a:cubicBezTo>
                <a:cubicBezTo>
                  <a:pt x="302286" y="1262564"/>
                  <a:pt x="302286" y="1265050"/>
                  <a:pt x="294748" y="1265050"/>
                </a:cubicBezTo>
                <a:cubicBezTo>
                  <a:pt x="289723" y="1265050"/>
                  <a:pt x="294748" y="1270027"/>
                  <a:pt x="292236" y="1272515"/>
                </a:cubicBezTo>
                <a:cubicBezTo>
                  <a:pt x="292235" y="1270027"/>
                  <a:pt x="287211" y="1272515"/>
                  <a:pt x="287211" y="1267538"/>
                </a:cubicBezTo>
                <a:cubicBezTo>
                  <a:pt x="284699" y="1270026"/>
                  <a:pt x="287210" y="1270026"/>
                  <a:pt x="287211" y="1275000"/>
                </a:cubicBezTo>
                <a:cubicBezTo>
                  <a:pt x="282186" y="1277489"/>
                  <a:pt x="279674" y="1270027"/>
                  <a:pt x="274649" y="1272515"/>
                </a:cubicBezTo>
                <a:cubicBezTo>
                  <a:pt x="274648" y="1270027"/>
                  <a:pt x="274648" y="1270027"/>
                  <a:pt x="274649" y="1265050"/>
                </a:cubicBezTo>
                <a:cubicBezTo>
                  <a:pt x="269623" y="1267538"/>
                  <a:pt x="269623" y="1265050"/>
                  <a:pt x="259574" y="1265050"/>
                </a:cubicBezTo>
                <a:cubicBezTo>
                  <a:pt x="259574" y="1270027"/>
                  <a:pt x="262086" y="1270027"/>
                  <a:pt x="262086" y="1270027"/>
                </a:cubicBezTo>
                <a:cubicBezTo>
                  <a:pt x="262086" y="1272515"/>
                  <a:pt x="259574" y="1272515"/>
                  <a:pt x="254549" y="1272515"/>
                </a:cubicBezTo>
                <a:cubicBezTo>
                  <a:pt x="254549" y="1272515"/>
                  <a:pt x="257062" y="1270027"/>
                  <a:pt x="257062" y="1270027"/>
                </a:cubicBezTo>
                <a:cubicBezTo>
                  <a:pt x="247012" y="1262564"/>
                  <a:pt x="226911" y="1257588"/>
                  <a:pt x="214349" y="1267538"/>
                </a:cubicBezTo>
                <a:cubicBezTo>
                  <a:pt x="209324" y="1255101"/>
                  <a:pt x="194250" y="1270027"/>
                  <a:pt x="194249" y="1260076"/>
                </a:cubicBezTo>
                <a:cubicBezTo>
                  <a:pt x="184200" y="1267538"/>
                  <a:pt x="174150" y="1257587"/>
                  <a:pt x="164100" y="1262564"/>
                </a:cubicBezTo>
                <a:cubicBezTo>
                  <a:pt x="169125" y="1252613"/>
                  <a:pt x="181687" y="1260076"/>
                  <a:pt x="191737" y="1257588"/>
                </a:cubicBezTo>
                <a:cubicBezTo>
                  <a:pt x="191737" y="1257588"/>
                  <a:pt x="191737" y="1255102"/>
                  <a:pt x="191737" y="1252614"/>
                </a:cubicBezTo>
                <a:cubicBezTo>
                  <a:pt x="189225" y="1252613"/>
                  <a:pt x="181687" y="1257588"/>
                  <a:pt x="174151" y="1255102"/>
                </a:cubicBezTo>
                <a:cubicBezTo>
                  <a:pt x="176663" y="1252613"/>
                  <a:pt x="176662" y="1250125"/>
                  <a:pt x="176662" y="1247637"/>
                </a:cubicBezTo>
                <a:cubicBezTo>
                  <a:pt x="171638" y="1247636"/>
                  <a:pt x="171638" y="1252613"/>
                  <a:pt x="166613" y="1255102"/>
                </a:cubicBezTo>
                <a:cubicBezTo>
                  <a:pt x="166613" y="1255102"/>
                  <a:pt x="169125" y="1245151"/>
                  <a:pt x="171638" y="1247636"/>
                </a:cubicBezTo>
                <a:cubicBezTo>
                  <a:pt x="166612" y="1242663"/>
                  <a:pt x="154050" y="1250125"/>
                  <a:pt x="149026" y="1252614"/>
                </a:cubicBezTo>
                <a:cubicBezTo>
                  <a:pt x="146513" y="1257588"/>
                  <a:pt x="154051" y="1252614"/>
                  <a:pt x="151538" y="1260076"/>
                </a:cubicBezTo>
                <a:cubicBezTo>
                  <a:pt x="149025" y="1265050"/>
                  <a:pt x="149025" y="1255102"/>
                  <a:pt x="146513" y="1255102"/>
                </a:cubicBezTo>
                <a:cubicBezTo>
                  <a:pt x="144001" y="1255102"/>
                  <a:pt x="146513" y="1257588"/>
                  <a:pt x="146513" y="1260076"/>
                </a:cubicBezTo>
                <a:cubicBezTo>
                  <a:pt x="138975" y="1250125"/>
                  <a:pt x="121388" y="1252614"/>
                  <a:pt x="121388" y="1240174"/>
                </a:cubicBezTo>
                <a:cubicBezTo>
                  <a:pt x="113851" y="1242663"/>
                  <a:pt x="108826" y="1240174"/>
                  <a:pt x="106313" y="1237686"/>
                </a:cubicBezTo>
                <a:cubicBezTo>
                  <a:pt x="103801" y="1240174"/>
                  <a:pt x="103801" y="1242663"/>
                  <a:pt x="101289" y="1245151"/>
                </a:cubicBezTo>
                <a:cubicBezTo>
                  <a:pt x="96264" y="1242663"/>
                  <a:pt x="93751" y="1247637"/>
                  <a:pt x="86214" y="1247637"/>
                </a:cubicBezTo>
                <a:cubicBezTo>
                  <a:pt x="88726" y="1242663"/>
                  <a:pt x="86214" y="1245151"/>
                  <a:pt x="86214" y="1240174"/>
                </a:cubicBezTo>
                <a:cubicBezTo>
                  <a:pt x="81189" y="1242663"/>
                  <a:pt x="83701" y="1250125"/>
                  <a:pt x="81189" y="1242663"/>
                </a:cubicBezTo>
                <a:cubicBezTo>
                  <a:pt x="76165" y="1245151"/>
                  <a:pt x="81189" y="1250125"/>
                  <a:pt x="73652" y="1250125"/>
                </a:cubicBezTo>
                <a:cubicBezTo>
                  <a:pt x="78676" y="1240174"/>
                  <a:pt x="68626" y="1247636"/>
                  <a:pt x="71139" y="1240174"/>
                </a:cubicBezTo>
                <a:cubicBezTo>
                  <a:pt x="68626" y="1245151"/>
                  <a:pt x="66114" y="1242663"/>
                  <a:pt x="63602" y="1245151"/>
                </a:cubicBezTo>
                <a:cubicBezTo>
                  <a:pt x="61089" y="1247637"/>
                  <a:pt x="56064" y="1240174"/>
                  <a:pt x="61089" y="1240174"/>
                </a:cubicBezTo>
                <a:cubicBezTo>
                  <a:pt x="58577" y="1232712"/>
                  <a:pt x="51039" y="1237686"/>
                  <a:pt x="46014" y="1240174"/>
                </a:cubicBezTo>
                <a:cubicBezTo>
                  <a:pt x="46014" y="1240174"/>
                  <a:pt x="48527" y="1240174"/>
                  <a:pt x="48527" y="1245151"/>
                </a:cubicBezTo>
                <a:cubicBezTo>
                  <a:pt x="40989" y="1245151"/>
                  <a:pt x="43502" y="1232712"/>
                  <a:pt x="38477" y="1232712"/>
                </a:cubicBezTo>
                <a:cubicBezTo>
                  <a:pt x="33452" y="1232712"/>
                  <a:pt x="20890" y="1247637"/>
                  <a:pt x="20890" y="1232712"/>
                </a:cubicBezTo>
                <a:cubicBezTo>
                  <a:pt x="23403" y="1235200"/>
                  <a:pt x="23403" y="1235200"/>
                  <a:pt x="25915" y="1232712"/>
                </a:cubicBezTo>
                <a:cubicBezTo>
                  <a:pt x="25915" y="1230223"/>
                  <a:pt x="20890" y="1227738"/>
                  <a:pt x="25914" y="1227738"/>
                </a:cubicBezTo>
                <a:cubicBezTo>
                  <a:pt x="23402" y="1225250"/>
                  <a:pt x="20889" y="1225250"/>
                  <a:pt x="18377" y="1225250"/>
                </a:cubicBezTo>
                <a:cubicBezTo>
                  <a:pt x="18377" y="1227738"/>
                  <a:pt x="15865" y="1232712"/>
                  <a:pt x="13352" y="1225250"/>
                </a:cubicBezTo>
                <a:cubicBezTo>
                  <a:pt x="20890" y="1217787"/>
                  <a:pt x="30940" y="1235200"/>
                  <a:pt x="35965" y="1222761"/>
                </a:cubicBezTo>
                <a:cubicBezTo>
                  <a:pt x="38477" y="1225250"/>
                  <a:pt x="38477" y="1230224"/>
                  <a:pt x="40990" y="1230223"/>
                </a:cubicBezTo>
                <a:cubicBezTo>
                  <a:pt x="43502" y="1230223"/>
                  <a:pt x="40989" y="1225250"/>
                  <a:pt x="40989" y="1225250"/>
                </a:cubicBezTo>
                <a:cubicBezTo>
                  <a:pt x="40989" y="1225250"/>
                  <a:pt x="58577" y="1227738"/>
                  <a:pt x="66114" y="1230224"/>
                </a:cubicBezTo>
                <a:cubicBezTo>
                  <a:pt x="66114" y="1230224"/>
                  <a:pt x="66114" y="1225250"/>
                  <a:pt x="66115" y="1222761"/>
                </a:cubicBezTo>
                <a:cubicBezTo>
                  <a:pt x="73651" y="1235200"/>
                  <a:pt x="93751" y="1230223"/>
                  <a:pt x="98776" y="1230224"/>
                </a:cubicBezTo>
                <a:cubicBezTo>
                  <a:pt x="106313" y="1235200"/>
                  <a:pt x="128926" y="1237686"/>
                  <a:pt x="138975" y="1232712"/>
                </a:cubicBezTo>
                <a:cubicBezTo>
                  <a:pt x="141488" y="1232712"/>
                  <a:pt x="144001" y="1240174"/>
                  <a:pt x="149026" y="1235201"/>
                </a:cubicBezTo>
                <a:cubicBezTo>
                  <a:pt x="149026" y="1237686"/>
                  <a:pt x="149025" y="1240174"/>
                  <a:pt x="149025" y="1245151"/>
                </a:cubicBezTo>
                <a:cubicBezTo>
                  <a:pt x="149025" y="1245151"/>
                  <a:pt x="149025" y="1245151"/>
                  <a:pt x="154050" y="1245151"/>
                </a:cubicBezTo>
                <a:cubicBezTo>
                  <a:pt x="154050" y="1242663"/>
                  <a:pt x="154050" y="1240174"/>
                  <a:pt x="154050" y="1240174"/>
                </a:cubicBezTo>
                <a:cubicBezTo>
                  <a:pt x="164100" y="1237686"/>
                  <a:pt x="179175" y="1242663"/>
                  <a:pt x="196762" y="1235200"/>
                </a:cubicBezTo>
                <a:cubicBezTo>
                  <a:pt x="189225" y="1227738"/>
                  <a:pt x="174150" y="1240174"/>
                  <a:pt x="171638" y="1220273"/>
                </a:cubicBezTo>
                <a:cubicBezTo>
                  <a:pt x="169125" y="1220273"/>
                  <a:pt x="171637" y="1227738"/>
                  <a:pt x="169125" y="1227738"/>
                </a:cubicBezTo>
                <a:cubicBezTo>
                  <a:pt x="166612" y="1225250"/>
                  <a:pt x="166613" y="1222761"/>
                  <a:pt x="164100" y="1220273"/>
                </a:cubicBezTo>
                <a:cubicBezTo>
                  <a:pt x="161588" y="1225249"/>
                  <a:pt x="161588" y="1222761"/>
                  <a:pt x="156563" y="1225250"/>
                </a:cubicBezTo>
                <a:cubicBezTo>
                  <a:pt x="154051" y="1222761"/>
                  <a:pt x="161588" y="1222761"/>
                  <a:pt x="161588" y="1220273"/>
                </a:cubicBezTo>
                <a:cubicBezTo>
                  <a:pt x="159075" y="1215298"/>
                  <a:pt x="154051" y="1222761"/>
                  <a:pt x="151538" y="1220273"/>
                </a:cubicBezTo>
                <a:cubicBezTo>
                  <a:pt x="151538" y="1212810"/>
                  <a:pt x="156563" y="1212810"/>
                  <a:pt x="149025" y="1210322"/>
                </a:cubicBezTo>
                <a:cubicBezTo>
                  <a:pt x="149026" y="1205348"/>
                  <a:pt x="156563" y="1215298"/>
                  <a:pt x="159075" y="1215298"/>
                </a:cubicBezTo>
                <a:cubicBezTo>
                  <a:pt x="161588" y="1205348"/>
                  <a:pt x="171638" y="1225250"/>
                  <a:pt x="179174" y="1217787"/>
                </a:cubicBezTo>
                <a:cubicBezTo>
                  <a:pt x="176663" y="1215299"/>
                  <a:pt x="174151" y="1210322"/>
                  <a:pt x="181687" y="1210322"/>
                </a:cubicBezTo>
                <a:cubicBezTo>
                  <a:pt x="176662" y="1202860"/>
                  <a:pt x="161588" y="1215299"/>
                  <a:pt x="161588" y="1197886"/>
                </a:cubicBezTo>
                <a:cubicBezTo>
                  <a:pt x="164100" y="1197886"/>
                  <a:pt x="164100" y="1197886"/>
                  <a:pt x="164100" y="1195397"/>
                </a:cubicBezTo>
                <a:cubicBezTo>
                  <a:pt x="164100" y="1202860"/>
                  <a:pt x="174150" y="1192909"/>
                  <a:pt x="174150" y="1200374"/>
                </a:cubicBezTo>
                <a:cubicBezTo>
                  <a:pt x="179174" y="1197886"/>
                  <a:pt x="181687" y="1202860"/>
                  <a:pt x="184200" y="1197885"/>
                </a:cubicBezTo>
                <a:cubicBezTo>
                  <a:pt x="186712" y="1200374"/>
                  <a:pt x="194250" y="1200374"/>
                  <a:pt x="199274" y="1202860"/>
                </a:cubicBezTo>
                <a:cubicBezTo>
                  <a:pt x="199274" y="1202860"/>
                  <a:pt x="199274" y="1202860"/>
                  <a:pt x="199275" y="1197886"/>
                </a:cubicBezTo>
                <a:cubicBezTo>
                  <a:pt x="204300" y="1197886"/>
                  <a:pt x="206812" y="1205348"/>
                  <a:pt x="209324" y="1212810"/>
                </a:cubicBezTo>
                <a:cubicBezTo>
                  <a:pt x="211837" y="1212810"/>
                  <a:pt x="211837" y="1210322"/>
                  <a:pt x="211837" y="1205348"/>
                </a:cubicBezTo>
                <a:cubicBezTo>
                  <a:pt x="211837" y="1207836"/>
                  <a:pt x="214350" y="1207836"/>
                  <a:pt x="216862" y="1210322"/>
                </a:cubicBezTo>
                <a:cubicBezTo>
                  <a:pt x="214350" y="1210322"/>
                  <a:pt x="214350" y="1210322"/>
                  <a:pt x="214350" y="1212811"/>
                </a:cubicBezTo>
                <a:cubicBezTo>
                  <a:pt x="214349" y="1215299"/>
                  <a:pt x="219374" y="1207836"/>
                  <a:pt x="221887" y="1207836"/>
                </a:cubicBezTo>
                <a:cubicBezTo>
                  <a:pt x="226911" y="1207836"/>
                  <a:pt x="224399" y="1217787"/>
                  <a:pt x="231937" y="1215299"/>
                </a:cubicBezTo>
                <a:cubicBezTo>
                  <a:pt x="226912" y="1205348"/>
                  <a:pt x="224399" y="1207836"/>
                  <a:pt x="226911" y="1200374"/>
                </a:cubicBezTo>
                <a:cubicBezTo>
                  <a:pt x="226912" y="1197886"/>
                  <a:pt x="224399" y="1195397"/>
                  <a:pt x="224399" y="1195397"/>
                </a:cubicBezTo>
                <a:cubicBezTo>
                  <a:pt x="219374" y="1195398"/>
                  <a:pt x="226911" y="1200374"/>
                  <a:pt x="221887" y="1202860"/>
                </a:cubicBezTo>
                <a:cubicBezTo>
                  <a:pt x="211837" y="1195397"/>
                  <a:pt x="199275" y="1185447"/>
                  <a:pt x="189225" y="1195398"/>
                </a:cubicBezTo>
                <a:cubicBezTo>
                  <a:pt x="189225" y="1185447"/>
                  <a:pt x="199274" y="1190423"/>
                  <a:pt x="199274" y="1180473"/>
                </a:cubicBezTo>
                <a:cubicBezTo>
                  <a:pt x="204300" y="1182961"/>
                  <a:pt x="204300" y="1182961"/>
                  <a:pt x="209324" y="1182960"/>
                </a:cubicBezTo>
                <a:cubicBezTo>
                  <a:pt x="209324" y="1182960"/>
                  <a:pt x="211837" y="1175496"/>
                  <a:pt x="209324" y="1177984"/>
                </a:cubicBezTo>
                <a:cubicBezTo>
                  <a:pt x="211837" y="1173010"/>
                  <a:pt x="214349" y="1182961"/>
                  <a:pt x="219374" y="1185447"/>
                </a:cubicBezTo>
                <a:cubicBezTo>
                  <a:pt x="221887" y="1177984"/>
                  <a:pt x="224399" y="1187935"/>
                  <a:pt x="229424" y="1180473"/>
                </a:cubicBezTo>
                <a:cubicBezTo>
                  <a:pt x="226911" y="1192909"/>
                  <a:pt x="214350" y="1180473"/>
                  <a:pt x="206812" y="1185447"/>
                </a:cubicBezTo>
                <a:cubicBezTo>
                  <a:pt x="221887" y="1195397"/>
                  <a:pt x="234449" y="1187935"/>
                  <a:pt x="249524" y="1192908"/>
                </a:cubicBezTo>
                <a:cubicBezTo>
                  <a:pt x="252036" y="1190423"/>
                  <a:pt x="249524" y="1182961"/>
                  <a:pt x="247011" y="1180473"/>
                </a:cubicBezTo>
                <a:cubicBezTo>
                  <a:pt x="244499" y="1182960"/>
                  <a:pt x="244499" y="1187935"/>
                  <a:pt x="241987" y="1187935"/>
                </a:cubicBezTo>
                <a:cubicBezTo>
                  <a:pt x="239474" y="1185447"/>
                  <a:pt x="241987" y="1182960"/>
                  <a:pt x="241987" y="1182960"/>
                </a:cubicBezTo>
                <a:cubicBezTo>
                  <a:pt x="239474" y="1177984"/>
                  <a:pt x="231937" y="1192909"/>
                  <a:pt x="229424" y="1185447"/>
                </a:cubicBezTo>
                <a:cubicBezTo>
                  <a:pt x="231937" y="1180473"/>
                  <a:pt x="234449" y="1177984"/>
                  <a:pt x="236962" y="1175495"/>
                </a:cubicBezTo>
                <a:cubicBezTo>
                  <a:pt x="231936" y="1170522"/>
                  <a:pt x="224399" y="1170522"/>
                  <a:pt x="216862" y="1173010"/>
                </a:cubicBezTo>
                <a:cubicBezTo>
                  <a:pt x="211837" y="1160571"/>
                  <a:pt x="204300" y="1170522"/>
                  <a:pt x="199274" y="1177984"/>
                </a:cubicBezTo>
                <a:cubicBezTo>
                  <a:pt x="199275" y="1168033"/>
                  <a:pt x="206812" y="1165545"/>
                  <a:pt x="204299" y="1160571"/>
                </a:cubicBezTo>
                <a:cubicBezTo>
                  <a:pt x="209324" y="1163059"/>
                  <a:pt x="211837" y="1165545"/>
                  <a:pt x="216862" y="1168033"/>
                </a:cubicBezTo>
                <a:cubicBezTo>
                  <a:pt x="216862" y="1160571"/>
                  <a:pt x="221887" y="1160571"/>
                  <a:pt x="224399" y="1158083"/>
                </a:cubicBezTo>
                <a:cubicBezTo>
                  <a:pt x="221887" y="1155597"/>
                  <a:pt x="216862" y="1160571"/>
                  <a:pt x="214349" y="1155597"/>
                </a:cubicBezTo>
                <a:cubicBezTo>
                  <a:pt x="214349" y="1153108"/>
                  <a:pt x="216862" y="1155597"/>
                  <a:pt x="216862" y="1153109"/>
                </a:cubicBezTo>
                <a:cubicBezTo>
                  <a:pt x="216862" y="1148132"/>
                  <a:pt x="209324" y="1153108"/>
                  <a:pt x="209324" y="1145646"/>
                </a:cubicBezTo>
                <a:cubicBezTo>
                  <a:pt x="214350" y="1148132"/>
                  <a:pt x="221887" y="1153109"/>
                  <a:pt x="226912" y="1148131"/>
                </a:cubicBezTo>
                <a:cubicBezTo>
                  <a:pt x="226912" y="1145646"/>
                  <a:pt x="224399" y="1145646"/>
                  <a:pt x="224399" y="1140669"/>
                </a:cubicBezTo>
                <a:cubicBezTo>
                  <a:pt x="224398" y="1135695"/>
                  <a:pt x="219374" y="1138183"/>
                  <a:pt x="219374" y="1135695"/>
                </a:cubicBezTo>
                <a:cubicBezTo>
                  <a:pt x="216862" y="1138184"/>
                  <a:pt x="214349" y="1135695"/>
                  <a:pt x="214349" y="1140670"/>
                </a:cubicBezTo>
                <a:cubicBezTo>
                  <a:pt x="211837" y="1143158"/>
                  <a:pt x="211837" y="1138184"/>
                  <a:pt x="209324" y="1138184"/>
                </a:cubicBezTo>
                <a:cubicBezTo>
                  <a:pt x="214350" y="1133207"/>
                  <a:pt x="219374" y="1130718"/>
                  <a:pt x="226912" y="1133207"/>
                </a:cubicBezTo>
                <a:cubicBezTo>
                  <a:pt x="226911" y="1123256"/>
                  <a:pt x="219374" y="1128233"/>
                  <a:pt x="211837" y="1128233"/>
                </a:cubicBezTo>
                <a:cubicBezTo>
                  <a:pt x="216862" y="1118282"/>
                  <a:pt x="201787" y="1113305"/>
                  <a:pt x="201787" y="1125745"/>
                </a:cubicBezTo>
                <a:cubicBezTo>
                  <a:pt x="201787" y="1125745"/>
                  <a:pt x="201787" y="1125745"/>
                  <a:pt x="196763" y="1125745"/>
                </a:cubicBezTo>
                <a:cubicBezTo>
                  <a:pt x="196762" y="1115794"/>
                  <a:pt x="186712" y="1123257"/>
                  <a:pt x="184200" y="1123257"/>
                </a:cubicBezTo>
                <a:cubicBezTo>
                  <a:pt x="181687" y="1115794"/>
                  <a:pt x="189225" y="1120768"/>
                  <a:pt x="189225" y="1113305"/>
                </a:cubicBezTo>
                <a:cubicBezTo>
                  <a:pt x="189225" y="1110820"/>
                  <a:pt x="184200" y="1113305"/>
                  <a:pt x="184200" y="1110820"/>
                </a:cubicBezTo>
                <a:cubicBezTo>
                  <a:pt x="181687" y="1113305"/>
                  <a:pt x="181687" y="1115794"/>
                  <a:pt x="181687" y="1118282"/>
                </a:cubicBezTo>
                <a:cubicBezTo>
                  <a:pt x="171638" y="1115794"/>
                  <a:pt x="166613" y="1123256"/>
                  <a:pt x="156562" y="1120768"/>
                </a:cubicBezTo>
                <a:cubicBezTo>
                  <a:pt x="159075" y="1118282"/>
                  <a:pt x="159076" y="1115794"/>
                  <a:pt x="154050" y="1113306"/>
                </a:cubicBezTo>
                <a:cubicBezTo>
                  <a:pt x="156563" y="1110820"/>
                  <a:pt x="161588" y="1108332"/>
                  <a:pt x="164100" y="1108332"/>
                </a:cubicBezTo>
                <a:cubicBezTo>
                  <a:pt x="166613" y="1105843"/>
                  <a:pt x="166612" y="1098380"/>
                  <a:pt x="166613" y="1095892"/>
                </a:cubicBezTo>
                <a:cubicBezTo>
                  <a:pt x="164100" y="1088429"/>
                  <a:pt x="161588" y="1095892"/>
                  <a:pt x="159075" y="1090918"/>
                </a:cubicBezTo>
                <a:cubicBezTo>
                  <a:pt x="164100" y="1085942"/>
                  <a:pt x="179174" y="1083456"/>
                  <a:pt x="184200" y="1090918"/>
                </a:cubicBezTo>
                <a:cubicBezTo>
                  <a:pt x="186712" y="1088430"/>
                  <a:pt x="186712" y="1078479"/>
                  <a:pt x="191737" y="1080967"/>
                </a:cubicBezTo>
                <a:cubicBezTo>
                  <a:pt x="191737" y="1073505"/>
                  <a:pt x="186712" y="1078479"/>
                  <a:pt x="186712" y="1071016"/>
                </a:cubicBezTo>
                <a:cubicBezTo>
                  <a:pt x="189225" y="1066043"/>
                  <a:pt x="201787" y="1080967"/>
                  <a:pt x="201787" y="1068529"/>
                </a:cubicBezTo>
                <a:cubicBezTo>
                  <a:pt x="204300" y="1071017"/>
                  <a:pt x="201787" y="1073505"/>
                  <a:pt x="201787" y="1075991"/>
                </a:cubicBezTo>
                <a:cubicBezTo>
                  <a:pt x="206812" y="1080967"/>
                  <a:pt x="221887" y="1075990"/>
                  <a:pt x="229424" y="1080967"/>
                </a:cubicBezTo>
                <a:cubicBezTo>
                  <a:pt x="231937" y="1078479"/>
                  <a:pt x="229424" y="1071017"/>
                  <a:pt x="226912" y="1073505"/>
                </a:cubicBezTo>
                <a:cubicBezTo>
                  <a:pt x="229424" y="1068529"/>
                  <a:pt x="236962" y="1068529"/>
                  <a:pt x="236962" y="1058578"/>
                </a:cubicBezTo>
                <a:cubicBezTo>
                  <a:pt x="239474" y="1061066"/>
                  <a:pt x="236962" y="1068529"/>
                  <a:pt x="239474" y="1066043"/>
                </a:cubicBezTo>
                <a:cubicBezTo>
                  <a:pt x="241359" y="1062310"/>
                  <a:pt x="243243" y="1052982"/>
                  <a:pt x="248307" y="1049601"/>
                </a:cubicBezTo>
                <a:lnTo>
                  <a:pt x="252856" y="1048893"/>
                </a:lnTo>
                <a:lnTo>
                  <a:pt x="252664" y="1049250"/>
                </a:lnTo>
                <a:cubicBezTo>
                  <a:pt x="251408" y="1051738"/>
                  <a:pt x="249524" y="1054847"/>
                  <a:pt x="247012" y="1053603"/>
                </a:cubicBezTo>
                <a:cubicBezTo>
                  <a:pt x="247012" y="1053603"/>
                  <a:pt x="247012" y="1053603"/>
                  <a:pt x="247011" y="1058578"/>
                </a:cubicBezTo>
                <a:cubicBezTo>
                  <a:pt x="252036" y="1063554"/>
                  <a:pt x="259574" y="1061066"/>
                  <a:pt x="262086" y="1056092"/>
                </a:cubicBezTo>
                <a:cubicBezTo>
                  <a:pt x="267111" y="1058578"/>
                  <a:pt x="262086" y="1061066"/>
                  <a:pt x="267111" y="1061066"/>
                </a:cubicBezTo>
                <a:cubicBezTo>
                  <a:pt x="267110" y="1066043"/>
                  <a:pt x="264599" y="1066043"/>
                  <a:pt x="262086" y="1063554"/>
                </a:cubicBezTo>
                <a:cubicBezTo>
                  <a:pt x="262086" y="1073505"/>
                  <a:pt x="267110" y="1066043"/>
                  <a:pt x="272136" y="1066043"/>
                </a:cubicBezTo>
                <a:cubicBezTo>
                  <a:pt x="279673" y="1058578"/>
                  <a:pt x="284698" y="1063554"/>
                  <a:pt x="292235" y="1061066"/>
                </a:cubicBezTo>
                <a:cubicBezTo>
                  <a:pt x="294748" y="1066043"/>
                  <a:pt x="289723" y="1068528"/>
                  <a:pt x="289723" y="1073505"/>
                </a:cubicBezTo>
                <a:cubicBezTo>
                  <a:pt x="279674" y="1073505"/>
                  <a:pt x="279673" y="1071017"/>
                  <a:pt x="274648" y="1071017"/>
                </a:cubicBezTo>
                <a:cubicBezTo>
                  <a:pt x="274649" y="1073505"/>
                  <a:pt x="274648" y="1075991"/>
                  <a:pt x="274649" y="1078479"/>
                </a:cubicBezTo>
                <a:cubicBezTo>
                  <a:pt x="272136" y="1078479"/>
                  <a:pt x="274649" y="1073505"/>
                  <a:pt x="272136" y="1071017"/>
                </a:cubicBezTo>
                <a:cubicBezTo>
                  <a:pt x="267111" y="1073505"/>
                  <a:pt x="267111" y="1075991"/>
                  <a:pt x="264599" y="1073505"/>
                </a:cubicBezTo>
                <a:cubicBezTo>
                  <a:pt x="262086" y="1078479"/>
                  <a:pt x="259574" y="1083456"/>
                  <a:pt x="257061" y="1088430"/>
                </a:cubicBezTo>
                <a:cubicBezTo>
                  <a:pt x="259574" y="1090918"/>
                  <a:pt x="264598" y="1090918"/>
                  <a:pt x="262086" y="1098381"/>
                </a:cubicBezTo>
                <a:cubicBezTo>
                  <a:pt x="282186" y="1083456"/>
                  <a:pt x="292235" y="1128233"/>
                  <a:pt x="312335" y="1105843"/>
                </a:cubicBezTo>
                <a:cubicBezTo>
                  <a:pt x="312335" y="1113305"/>
                  <a:pt x="304797" y="1110820"/>
                  <a:pt x="302286" y="1113305"/>
                </a:cubicBezTo>
                <a:cubicBezTo>
                  <a:pt x="302286" y="1120768"/>
                  <a:pt x="309823" y="1115794"/>
                  <a:pt x="312335" y="1115794"/>
                </a:cubicBezTo>
                <a:cubicBezTo>
                  <a:pt x="309823" y="1125745"/>
                  <a:pt x="314848" y="1123256"/>
                  <a:pt x="319873" y="1125744"/>
                </a:cubicBezTo>
                <a:cubicBezTo>
                  <a:pt x="317360" y="1125744"/>
                  <a:pt x="319873" y="1130719"/>
                  <a:pt x="314848" y="1130719"/>
                </a:cubicBezTo>
                <a:cubicBezTo>
                  <a:pt x="319872" y="1133207"/>
                  <a:pt x="322385" y="1138183"/>
                  <a:pt x="322385" y="1148132"/>
                </a:cubicBezTo>
                <a:cubicBezTo>
                  <a:pt x="319873" y="1148132"/>
                  <a:pt x="319873" y="1140670"/>
                  <a:pt x="317360" y="1143158"/>
                </a:cubicBezTo>
                <a:cubicBezTo>
                  <a:pt x="319873" y="1145646"/>
                  <a:pt x="319872" y="1158083"/>
                  <a:pt x="327410" y="1155597"/>
                </a:cubicBezTo>
                <a:cubicBezTo>
                  <a:pt x="324898" y="1158082"/>
                  <a:pt x="317360" y="1163059"/>
                  <a:pt x="312335" y="1160571"/>
                </a:cubicBezTo>
                <a:cubicBezTo>
                  <a:pt x="309823" y="1163059"/>
                  <a:pt x="312335" y="1170522"/>
                  <a:pt x="307310" y="1168033"/>
                </a:cubicBezTo>
                <a:cubicBezTo>
                  <a:pt x="309195" y="1173630"/>
                  <a:pt x="313906" y="1169432"/>
                  <a:pt x="318263" y="1166983"/>
                </a:cubicBezTo>
                <a:lnTo>
                  <a:pt x="321037" y="1166015"/>
                </a:lnTo>
                <a:lnTo>
                  <a:pt x="319873" y="1168033"/>
                </a:lnTo>
                <a:cubicBezTo>
                  <a:pt x="319873" y="1168033"/>
                  <a:pt x="322385" y="1168033"/>
                  <a:pt x="322385" y="1168033"/>
                </a:cubicBezTo>
                <a:cubicBezTo>
                  <a:pt x="322385" y="1170522"/>
                  <a:pt x="317360" y="1170522"/>
                  <a:pt x="319873" y="1173010"/>
                </a:cubicBezTo>
                <a:cubicBezTo>
                  <a:pt x="319873" y="1177984"/>
                  <a:pt x="324898" y="1173010"/>
                  <a:pt x="324897" y="1170522"/>
                </a:cubicBezTo>
                <a:cubicBezTo>
                  <a:pt x="327410" y="1173010"/>
                  <a:pt x="327410" y="1177984"/>
                  <a:pt x="332435" y="1175496"/>
                </a:cubicBezTo>
                <a:cubicBezTo>
                  <a:pt x="332435" y="1180473"/>
                  <a:pt x="327411" y="1180473"/>
                  <a:pt x="327410" y="1185447"/>
                </a:cubicBezTo>
                <a:cubicBezTo>
                  <a:pt x="327410" y="1185447"/>
                  <a:pt x="324898" y="1182961"/>
                  <a:pt x="324898" y="1177984"/>
                </a:cubicBezTo>
                <a:cubicBezTo>
                  <a:pt x="317360" y="1187935"/>
                  <a:pt x="294748" y="1182961"/>
                  <a:pt x="289723" y="1190423"/>
                </a:cubicBezTo>
                <a:cubicBezTo>
                  <a:pt x="289723" y="1190423"/>
                  <a:pt x="292235" y="1187935"/>
                  <a:pt x="289723" y="1185447"/>
                </a:cubicBezTo>
                <a:cubicBezTo>
                  <a:pt x="287211" y="1185447"/>
                  <a:pt x="289723" y="1190423"/>
                  <a:pt x="287210" y="1190423"/>
                </a:cubicBezTo>
                <a:cubicBezTo>
                  <a:pt x="282186" y="1185447"/>
                  <a:pt x="274648" y="1187935"/>
                  <a:pt x="269624" y="1190423"/>
                </a:cubicBezTo>
                <a:lnTo>
                  <a:pt x="268813" y="1188454"/>
                </a:lnTo>
                <a:lnTo>
                  <a:pt x="269623" y="1187935"/>
                </a:lnTo>
                <a:lnTo>
                  <a:pt x="268446" y="1187562"/>
                </a:lnTo>
                <a:lnTo>
                  <a:pt x="266169" y="1182026"/>
                </a:lnTo>
                <a:cubicBezTo>
                  <a:pt x="262714" y="1181093"/>
                  <a:pt x="258318" y="1180471"/>
                  <a:pt x="257062" y="1175496"/>
                </a:cubicBezTo>
                <a:cubicBezTo>
                  <a:pt x="254549" y="1175496"/>
                  <a:pt x="252037" y="1175496"/>
                  <a:pt x="252036" y="1182961"/>
                </a:cubicBezTo>
                <a:cubicBezTo>
                  <a:pt x="255805" y="1185448"/>
                  <a:pt x="258946" y="1185448"/>
                  <a:pt x="261772" y="1185448"/>
                </a:cubicBezTo>
                <a:lnTo>
                  <a:pt x="268446" y="1187562"/>
                </a:lnTo>
                <a:lnTo>
                  <a:pt x="268813" y="1188454"/>
                </a:lnTo>
                <a:lnTo>
                  <a:pt x="264284" y="1191355"/>
                </a:lnTo>
                <a:cubicBezTo>
                  <a:pt x="261458" y="1191044"/>
                  <a:pt x="258318" y="1190422"/>
                  <a:pt x="257062" y="1192909"/>
                </a:cubicBezTo>
                <a:cubicBezTo>
                  <a:pt x="269623" y="1202860"/>
                  <a:pt x="292236" y="1190423"/>
                  <a:pt x="304798" y="1202860"/>
                </a:cubicBezTo>
                <a:cubicBezTo>
                  <a:pt x="304798" y="1205348"/>
                  <a:pt x="299773" y="1200374"/>
                  <a:pt x="299773" y="1205348"/>
                </a:cubicBezTo>
                <a:cubicBezTo>
                  <a:pt x="302286" y="1210322"/>
                  <a:pt x="309823" y="1205348"/>
                  <a:pt x="312335" y="1210322"/>
                </a:cubicBezTo>
                <a:cubicBezTo>
                  <a:pt x="312335" y="1205348"/>
                  <a:pt x="317361" y="1200373"/>
                  <a:pt x="319873" y="1197885"/>
                </a:cubicBezTo>
                <a:cubicBezTo>
                  <a:pt x="317361" y="1200373"/>
                  <a:pt x="317360" y="1190423"/>
                  <a:pt x="312335" y="1190423"/>
                </a:cubicBezTo>
                <a:cubicBezTo>
                  <a:pt x="314848" y="1185446"/>
                  <a:pt x="322385" y="1187935"/>
                  <a:pt x="324898" y="1187935"/>
                </a:cubicBezTo>
                <a:cubicBezTo>
                  <a:pt x="329922" y="1197886"/>
                  <a:pt x="342485" y="1185447"/>
                  <a:pt x="352535" y="1182961"/>
                </a:cubicBezTo>
                <a:cubicBezTo>
                  <a:pt x="352535" y="1180473"/>
                  <a:pt x="352535" y="1177984"/>
                  <a:pt x="350022" y="1175496"/>
                </a:cubicBezTo>
                <a:cubicBezTo>
                  <a:pt x="353791" y="1175496"/>
                  <a:pt x="356931" y="1172387"/>
                  <a:pt x="360072" y="1168656"/>
                </a:cubicBezTo>
                <a:lnTo>
                  <a:pt x="365275" y="1163181"/>
                </a:lnTo>
                <a:lnTo>
                  <a:pt x="370121" y="1166480"/>
                </a:lnTo>
                <a:cubicBezTo>
                  <a:pt x="372006" y="1164925"/>
                  <a:pt x="373890" y="1161815"/>
                  <a:pt x="375147" y="1160571"/>
                </a:cubicBezTo>
                <a:cubicBezTo>
                  <a:pt x="375147" y="1165545"/>
                  <a:pt x="372634" y="1165544"/>
                  <a:pt x="375147" y="1168033"/>
                </a:cubicBezTo>
                <a:cubicBezTo>
                  <a:pt x="380173" y="1165545"/>
                  <a:pt x="382685" y="1163060"/>
                  <a:pt x="382685" y="1155597"/>
                </a:cubicBezTo>
                <a:cubicBezTo>
                  <a:pt x="387707" y="1155597"/>
                  <a:pt x="390221" y="1155597"/>
                  <a:pt x="392733" y="1153108"/>
                </a:cubicBezTo>
                <a:cubicBezTo>
                  <a:pt x="387707" y="1140669"/>
                  <a:pt x="375147" y="1153108"/>
                  <a:pt x="370121" y="1148132"/>
                </a:cubicBezTo>
                <a:cubicBezTo>
                  <a:pt x="367610" y="1153108"/>
                  <a:pt x="362584" y="1163060"/>
                  <a:pt x="362585" y="1153108"/>
                </a:cubicBezTo>
                <a:cubicBezTo>
                  <a:pt x="360072" y="1153109"/>
                  <a:pt x="360072" y="1155597"/>
                  <a:pt x="357560" y="1158083"/>
                </a:cubicBezTo>
                <a:cubicBezTo>
                  <a:pt x="357560" y="1158083"/>
                  <a:pt x="362584" y="1145646"/>
                  <a:pt x="355047" y="1148132"/>
                </a:cubicBezTo>
                <a:cubicBezTo>
                  <a:pt x="355047" y="1143158"/>
                  <a:pt x="357560" y="1143157"/>
                  <a:pt x="360072" y="1143157"/>
                </a:cubicBezTo>
                <a:cubicBezTo>
                  <a:pt x="360073" y="1150620"/>
                  <a:pt x="362585" y="1153108"/>
                  <a:pt x="365097" y="1153108"/>
                </a:cubicBezTo>
                <a:cubicBezTo>
                  <a:pt x="367609" y="1150620"/>
                  <a:pt x="367610" y="1140669"/>
                  <a:pt x="365097" y="1140669"/>
                </a:cubicBezTo>
                <a:cubicBezTo>
                  <a:pt x="362584" y="1138184"/>
                  <a:pt x="372634" y="1140670"/>
                  <a:pt x="367610" y="1138184"/>
                </a:cubicBezTo>
                <a:cubicBezTo>
                  <a:pt x="372634" y="1133207"/>
                  <a:pt x="380173" y="1138184"/>
                  <a:pt x="382685" y="1128232"/>
                </a:cubicBezTo>
                <a:cubicBezTo>
                  <a:pt x="372634" y="1118282"/>
                  <a:pt x="360072" y="1120768"/>
                  <a:pt x="350022" y="1123256"/>
                </a:cubicBezTo>
                <a:cubicBezTo>
                  <a:pt x="347510" y="1120767"/>
                  <a:pt x="350023" y="1120767"/>
                  <a:pt x="350023" y="1115794"/>
                </a:cubicBezTo>
                <a:cubicBezTo>
                  <a:pt x="344998" y="1118282"/>
                  <a:pt x="342485" y="1115794"/>
                  <a:pt x="339973" y="1113305"/>
                </a:cubicBezTo>
                <a:cubicBezTo>
                  <a:pt x="342485" y="1113305"/>
                  <a:pt x="342485" y="1105843"/>
                  <a:pt x="344997" y="1105843"/>
                </a:cubicBezTo>
                <a:cubicBezTo>
                  <a:pt x="344998" y="1103355"/>
                  <a:pt x="337460" y="1105843"/>
                  <a:pt x="334947" y="1105843"/>
                </a:cubicBezTo>
                <a:cubicBezTo>
                  <a:pt x="334947" y="1098381"/>
                  <a:pt x="324898" y="1095892"/>
                  <a:pt x="324898" y="1088430"/>
                </a:cubicBezTo>
                <a:cubicBezTo>
                  <a:pt x="317360" y="1088430"/>
                  <a:pt x="302286" y="1088430"/>
                  <a:pt x="297260" y="1093404"/>
                </a:cubicBezTo>
                <a:cubicBezTo>
                  <a:pt x="292235" y="1088430"/>
                  <a:pt x="284698" y="1085942"/>
                  <a:pt x="282186" y="1093404"/>
                </a:cubicBezTo>
                <a:cubicBezTo>
                  <a:pt x="279674" y="1093404"/>
                  <a:pt x="282186" y="1085942"/>
                  <a:pt x="279673" y="1085942"/>
                </a:cubicBezTo>
                <a:cubicBezTo>
                  <a:pt x="289723" y="1090918"/>
                  <a:pt x="307310" y="1080967"/>
                  <a:pt x="319872" y="1083456"/>
                </a:cubicBezTo>
                <a:cubicBezTo>
                  <a:pt x="322385" y="1083456"/>
                  <a:pt x="322385" y="1078479"/>
                  <a:pt x="322385" y="1075991"/>
                </a:cubicBezTo>
                <a:cubicBezTo>
                  <a:pt x="324897" y="1083456"/>
                  <a:pt x="327411" y="1078479"/>
                  <a:pt x="329923" y="1078479"/>
                </a:cubicBezTo>
                <a:cubicBezTo>
                  <a:pt x="327410" y="1071017"/>
                  <a:pt x="317361" y="1071017"/>
                  <a:pt x="312335" y="1073505"/>
                </a:cubicBezTo>
                <a:cubicBezTo>
                  <a:pt x="309823" y="1066043"/>
                  <a:pt x="307310" y="1063554"/>
                  <a:pt x="307311" y="1058578"/>
                </a:cubicBezTo>
                <a:cubicBezTo>
                  <a:pt x="309823" y="1058578"/>
                  <a:pt x="312335" y="1058578"/>
                  <a:pt x="314848" y="1063554"/>
                </a:cubicBezTo>
                <a:cubicBezTo>
                  <a:pt x="327411" y="1051116"/>
                  <a:pt x="334948" y="1073505"/>
                  <a:pt x="344997" y="1058578"/>
                </a:cubicBezTo>
                <a:cubicBezTo>
                  <a:pt x="347510" y="1058577"/>
                  <a:pt x="347510" y="1063554"/>
                  <a:pt x="347510" y="1066043"/>
                </a:cubicBezTo>
                <a:cubicBezTo>
                  <a:pt x="350022" y="1066043"/>
                  <a:pt x="350022" y="1063554"/>
                  <a:pt x="352535" y="1061066"/>
                </a:cubicBezTo>
                <a:cubicBezTo>
                  <a:pt x="352535" y="1058577"/>
                  <a:pt x="352535" y="1068529"/>
                  <a:pt x="355047" y="1063554"/>
                </a:cubicBezTo>
                <a:cubicBezTo>
                  <a:pt x="357559" y="1066043"/>
                  <a:pt x="352535" y="1071017"/>
                  <a:pt x="357559" y="1071016"/>
                </a:cubicBezTo>
                <a:cubicBezTo>
                  <a:pt x="360072" y="1071016"/>
                  <a:pt x="360073" y="1068529"/>
                  <a:pt x="362584" y="1068529"/>
                </a:cubicBezTo>
                <a:cubicBezTo>
                  <a:pt x="360072" y="1066043"/>
                  <a:pt x="360073" y="1063554"/>
                  <a:pt x="357560" y="1063554"/>
                </a:cubicBezTo>
                <a:cubicBezTo>
                  <a:pt x="360072" y="1061066"/>
                  <a:pt x="370121" y="1063554"/>
                  <a:pt x="370121" y="1071017"/>
                </a:cubicBezTo>
                <a:cubicBezTo>
                  <a:pt x="370121" y="1071017"/>
                  <a:pt x="370121" y="1071017"/>
                  <a:pt x="365097" y="1073505"/>
                </a:cubicBezTo>
                <a:cubicBezTo>
                  <a:pt x="365097" y="1075991"/>
                  <a:pt x="367610" y="1075991"/>
                  <a:pt x="372634" y="1075991"/>
                </a:cubicBezTo>
                <a:cubicBezTo>
                  <a:pt x="370121" y="1078479"/>
                  <a:pt x="370121" y="1080967"/>
                  <a:pt x="372634" y="1083456"/>
                </a:cubicBezTo>
                <a:cubicBezTo>
                  <a:pt x="375147" y="1083456"/>
                  <a:pt x="375147" y="1083456"/>
                  <a:pt x="375147" y="1078479"/>
                </a:cubicBezTo>
                <a:cubicBezTo>
                  <a:pt x="377659" y="1078479"/>
                  <a:pt x="377659" y="1080967"/>
                  <a:pt x="377659" y="1085942"/>
                </a:cubicBezTo>
                <a:cubicBezTo>
                  <a:pt x="370121" y="1085941"/>
                  <a:pt x="360072" y="1083456"/>
                  <a:pt x="352535" y="1088430"/>
                </a:cubicBezTo>
                <a:cubicBezTo>
                  <a:pt x="355047" y="1095892"/>
                  <a:pt x="352535" y="1095892"/>
                  <a:pt x="352535" y="1100869"/>
                </a:cubicBezTo>
                <a:cubicBezTo>
                  <a:pt x="355047" y="1105843"/>
                  <a:pt x="365097" y="1103355"/>
                  <a:pt x="370121" y="1108332"/>
                </a:cubicBezTo>
                <a:cubicBezTo>
                  <a:pt x="367610" y="1100869"/>
                  <a:pt x="370121" y="1100869"/>
                  <a:pt x="372634" y="1105843"/>
                </a:cubicBezTo>
                <a:cubicBezTo>
                  <a:pt x="372634" y="1103354"/>
                  <a:pt x="375147" y="1098381"/>
                  <a:pt x="372634" y="1095892"/>
                </a:cubicBezTo>
                <a:cubicBezTo>
                  <a:pt x="375147" y="1093404"/>
                  <a:pt x="375147" y="1090918"/>
                  <a:pt x="377659" y="1085942"/>
                </a:cubicBezTo>
                <a:cubicBezTo>
                  <a:pt x="387708" y="1085942"/>
                  <a:pt x="382685" y="1098381"/>
                  <a:pt x="392734" y="1098381"/>
                </a:cubicBezTo>
                <a:cubicBezTo>
                  <a:pt x="392733" y="1100869"/>
                  <a:pt x="392733" y="1100869"/>
                  <a:pt x="392733" y="1103355"/>
                </a:cubicBezTo>
                <a:cubicBezTo>
                  <a:pt x="397759" y="1098381"/>
                  <a:pt x="397758" y="1100869"/>
                  <a:pt x="402785" y="1103355"/>
                </a:cubicBezTo>
                <a:cubicBezTo>
                  <a:pt x="405298" y="1103354"/>
                  <a:pt x="402785" y="1095892"/>
                  <a:pt x="400272" y="1090918"/>
                </a:cubicBezTo>
                <a:cubicBezTo>
                  <a:pt x="395246" y="1098381"/>
                  <a:pt x="385198" y="1083456"/>
                  <a:pt x="377659" y="1080967"/>
                </a:cubicBezTo>
                <a:cubicBezTo>
                  <a:pt x="382685" y="1078479"/>
                  <a:pt x="387707" y="1075991"/>
                  <a:pt x="392733" y="1068528"/>
                </a:cubicBezTo>
                <a:cubicBezTo>
                  <a:pt x="392733" y="1068528"/>
                  <a:pt x="392733" y="1068528"/>
                  <a:pt x="392733" y="1075991"/>
                </a:cubicBezTo>
                <a:cubicBezTo>
                  <a:pt x="395246" y="1075991"/>
                  <a:pt x="395246" y="1073505"/>
                  <a:pt x="397758" y="1073505"/>
                </a:cubicBezTo>
                <a:cubicBezTo>
                  <a:pt x="397758" y="1073505"/>
                  <a:pt x="397758" y="1075991"/>
                  <a:pt x="397759" y="1078479"/>
                </a:cubicBezTo>
                <a:cubicBezTo>
                  <a:pt x="402785" y="1075991"/>
                  <a:pt x="402785" y="1078479"/>
                  <a:pt x="405297" y="1078479"/>
                </a:cubicBezTo>
                <a:cubicBezTo>
                  <a:pt x="410320" y="1078479"/>
                  <a:pt x="410320" y="1075991"/>
                  <a:pt x="410320" y="1073505"/>
                </a:cubicBezTo>
                <a:cubicBezTo>
                  <a:pt x="405298" y="1071017"/>
                  <a:pt x="402785" y="1068529"/>
                  <a:pt x="397759" y="1068529"/>
                </a:cubicBezTo>
                <a:cubicBezTo>
                  <a:pt x="400272" y="1063554"/>
                  <a:pt x="407811" y="1063554"/>
                  <a:pt x="405298" y="1058578"/>
                </a:cubicBezTo>
                <a:cubicBezTo>
                  <a:pt x="402785" y="1058578"/>
                  <a:pt x="402785" y="1061066"/>
                  <a:pt x="402785" y="1063554"/>
                </a:cubicBezTo>
                <a:cubicBezTo>
                  <a:pt x="397758" y="1058578"/>
                  <a:pt x="387707" y="1056091"/>
                  <a:pt x="385198" y="1066042"/>
                </a:cubicBezTo>
                <a:cubicBezTo>
                  <a:pt x="377660" y="1068529"/>
                  <a:pt x="390220" y="1056091"/>
                  <a:pt x="382685" y="1056091"/>
                </a:cubicBezTo>
                <a:cubicBezTo>
                  <a:pt x="387707" y="1048629"/>
                  <a:pt x="395246" y="1051115"/>
                  <a:pt x="402785" y="1048629"/>
                </a:cubicBezTo>
                <a:cubicBezTo>
                  <a:pt x="400272" y="1046141"/>
                  <a:pt x="407811" y="1046141"/>
                  <a:pt x="402785" y="1043653"/>
                </a:cubicBezTo>
                <a:cubicBezTo>
                  <a:pt x="405297" y="1043653"/>
                  <a:pt x="410320" y="1048629"/>
                  <a:pt x="410320" y="1038679"/>
                </a:cubicBezTo>
                <a:cubicBezTo>
                  <a:pt x="415345" y="1038679"/>
                  <a:pt x="415345" y="1038679"/>
                  <a:pt x="420371" y="1036191"/>
                </a:cubicBezTo>
                <a:cubicBezTo>
                  <a:pt x="397759" y="1036191"/>
                  <a:pt x="375147" y="1041164"/>
                  <a:pt x="355047" y="1036191"/>
                </a:cubicBezTo>
                <a:cubicBezTo>
                  <a:pt x="352535" y="1041164"/>
                  <a:pt x="350022" y="1038679"/>
                  <a:pt x="344997" y="1038679"/>
                </a:cubicBezTo>
                <a:cubicBezTo>
                  <a:pt x="342485" y="1038678"/>
                  <a:pt x="344998" y="1046141"/>
                  <a:pt x="344997" y="1048629"/>
                </a:cubicBezTo>
                <a:cubicBezTo>
                  <a:pt x="342485" y="1048630"/>
                  <a:pt x="339972" y="1048629"/>
                  <a:pt x="342485" y="1053604"/>
                </a:cubicBezTo>
                <a:cubicBezTo>
                  <a:pt x="339973" y="1053604"/>
                  <a:pt x="337459" y="1053604"/>
                  <a:pt x="337460" y="1048629"/>
                </a:cubicBezTo>
                <a:cubicBezTo>
                  <a:pt x="352535" y="1046141"/>
                  <a:pt x="334947" y="1028728"/>
                  <a:pt x="327410" y="1031214"/>
                </a:cubicBezTo>
                <a:cubicBezTo>
                  <a:pt x="329923" y="1028728"/>
                  <a:pt x="324898" y="1023751"/>
                  <a:pt x="329922" y="1023751"/>
                </a:cubicBezTo>
                <a:cubicBezTo>
                  <a:pt x="322385" y="1016289"/>
                  <a:pt x="319873" y="1036191"/>
                  <a:pt x="314848" y="1028728"/>
                </a:cubicBezTo>
                <a:cubicBezTo>
                  <a:pt x="314847" y="1023751"/>
                  <a:pt x="317360" y="1028728"/>
                  <a:pt x="319872" y="1026240"/>
                </a:cubicBezTo>
                <a:cubicBezTo>
                  <a:pt x="319872" y="1026240"/>
                  <a:pt x="319872" y="1026240"/>
                  <a:pt x="319872" y="1018777"/>
                </a:cubicBezTo>
                <a:cubicBezTo>
                  <a:pt x="327411" y="1021266"/>
                  <a:pt x="334947" y="1018777"/>
                  <a:pt x="337460" y="1013801"/>
                </a:cubicBezTo>
                <a:cubicBezTo>
                  <a:pt x="334947" y="1011315"/>
                  <a:pt x="327410" y="1016288"/>
                  <a:pt x="324898" y="1016289"/>
                </a:cubicBezTo>
                <a:cubicBezTo>
                  <a:pt x="324898" y="1011315"/>
                  <a:pt x="319872" y="1008826"/>
                  <a:pt x="314848" y="1006338"/>
                </a:cubicBezTo>
                <a:cubicBezTo>
                  <a:pt x="314848" y="1006338"/>
                  <a:pt x="314848" y="1001364"/>
                  <a:pt x="317360" y="998876"/>
                </a:cubicBezTo>
                <a:cubicBezTo>
                  <a:pt x="317360" y="1001364"/>
                  <a:pt x="319873" y="1006338"/>
                  <a:pt x="322385" y="1006338"/>
                </a:cubicBezTo>
                <a:cubicBezTo>
                  <a:pt x="322385" y="996387"/>
                  <a:pt x="324897" y="1008826"/>
                  <a:pt x="329923" y="1001364"/>
                </a:cubicBezTo>
                <a:cubicBezTo>
                  <a:pt x="332435" y="1003850"/>
                  <a:pt x="332435" y="1003850"/>
                  <a:pt x="329922" y="1008826"/>
                </a:cubicBezTo>
                <a:cubicBezTo>
                  <a:pt x="334948" y="1008826"/>
                  <a:pt x="337460" y="1003850"/>
                  <a:pt x="339973" y="1006338"/>
                </a:cubicBezTo>
                <a:cubicBezTo>
                  <a:pt x="344998" y="1006338"/>
                  <a:pt x="339972" y="1003850"/>
                  <a:pt x="339972" y="998876"/>
                </a:cubicBezTo>
                <a:cubicBezTo>
                  <a:pt x="355047" y="998875"/>
                  <a:pt x="362584" y="1003850"/>
                  <a:pt x="372634" y="1003850"/>
                </a:cubicBezTo>
                <a:cubicBezTo>
                  <a:pt x="375147" y="1011315"/>
                  <a:pt x="375147" y="1016289"/>
                  <a:pt x="387707" y="1011315"/>
                </a:cubicBezTo>
                <a:cubicBezTo>
                  <a:pt x="387707" y="1008826"/>
                  <a:pt x="382685" y="1011315"/>
                  <a:pt x="382685" y="1006338"/>
                </a:cubicBezTo>
                <a:cubicBezTo>
                  <a:pt x="380173" y="1003850"/>
                  <a:pt x="377659" y="1011315"/>
                  <a:pt x="377660" y="1006338"/>
                </a:cubicBezTo>
                <a:cubicBezTo>
                  <a:pt x="377659" y="998876"/>
                  <a:pt x="387707" y="1003850"/>
                  <a:pt x="390220" y="1003850"/>
                </a:cubicBezTo>
                <a:cubicBezTo>
                  <a:pt x="390220" y="1003850"/>
                  <a:pt x="387708" y="1006338"/>
                  <a:pt x="387707" y="1008826"/>
                </a:cubicBezTo>
                <a:cubicBezTo>
                  <a:pt x="395246" y="1006338"/>
                  <a:pt x="400272" y="1001364"/>
                  <a:pt x="402785" y="1011315"/>
                </a:cubicBezTo>
                <a:cubicBezTo>
                  <a:pt x="409065" y="1012557"/>
                  <a:pt x="410949" y="1010070"/>
                  <a:pt x="411891" y="1006028"/>
                </a:cubicBezTo>
                <a:lnTo>
                  <a:pt x="415148" y="992249"/>
                </a:lnTo>
                <a:lnTo>
                  <a:pt x="414992" y="994872"/>
                </a:lnTo>
                <a:cubicBezTo>
                  <a:pt x="414403" y="999653"/>
                  <a:pt x="413461" y="1001986"/>
                  <a:pt x="415346" y="1011315"/>
                </a:cubicBezTo>
                <a:cubicBezTo>
                  <a:pt x="415346" y="1011315"/>
                  <a:pt x="415346" y="1011315"/>
                  <a:pt x="425397" y="1011315"/>
                </a:cubicBezTo>
                <a:cubicBezTo>
                  <a:pt x="425397" y="1006338"/>
                  <a:pt x="422884" y="1006338"/>
                  <a:pt x="422884" y="1003850"/>
                </a:cubicBezTo>
                <a:cubicBezTo>
                  <a:pt x="427910" y="1001364"/>
                  <a:pt x="425396" y="1008826"/>
                  <a:pt x="427910" y="1011314"/>
                </a:cubicBezTo>
                <a:cubicBezTo>
                  <a:pt x="422884" y="1011315"/>
                  <a:pt x="422884" y="1016289"/>
                  <a:pt x="417859" y="1013801"/>
                </a:cubicBezTo>
                <a:cubicBezTo>
                  <a:pt x="417859" y="1016289"/>
                  <a:pt x="417859" y="1016289"/>
                  <a:pt x="420371" y="1018777"/>
                </a:cubicBezTo>
                <a:cubicBezTo>
                  <a:pt x="425397" y="1016289"/>
                  <a:pt x="432932" y="1006338"/>
                  <a:pt x="440471" y="1013801"/>
                </a:cubicBezTo>
                <a:cubicBezTo>
                  <a:pt x="437958" y="1016289"/>
                  <a:pt x="432932" y="1016288"/>
                  <a:pt x="435445" y="1018777"/>
                </a:cubicBezTo>
                <a:cubicBezTo>
                  <a:pt x="425397" y="1023751"/>
                  <a:pt x="420371" y="1021266"/>
                  <a:pt x="407811" y="1021266"/>
                </a:cubicBezTo>
                <a:cubicBezTo>
                  <a:pt x="410320" y="1033702"/>
                  <a:pt x="427910" y="1018777"/>
                  <a:pt x="427910" y="1031214"/>
                </a:cubicBezTo>
                <a:cubicBezTo>
                  <a:pt x="432932" y="1021266"/>
                  <a:pt x="440471" y="1031213"/>
                  <a:pt x="450522" y="1026240"/>
                </a:cubicBezTo>
                <a:cubicBezTo>
                  <a:pt x="450523" y="1023751"/>
                  <a:pt x="448009" y="1021266"/>
                  <a:pt x="445497" y="1021266"/>
                </a:cubicBezTo>
                <a:cubicBezTo>
                  <a:pt x="445497" y="1016289"/>
                  <a:pt x="453032" y="1026240"/>
                  <a:pt x="455545" y="1021266"/>
                </a:cubicBezTo>
                <a:cubicBezTo>
                  <a:pt x="455545" y="1018777"/>
                  <a:pt x="455545" y="1018777"/>
                  <a:pt x="455545" y="1018777"/>
                </a:cubicBezTo>
                <a:cubicBezTo>
                  <a:pt x="455545" y="1016289"/>
                  <a:pt x="463083" y="1021266"/>
                  <a:pt x="465596" y="1021265"/>
                </a:cubicBezTo>
                <a:cubicBezTo>
                  <a:pt x="470622" y="1016289"/>
                  <a:pt x="465596" y="1013800"/>
                  <a:pt x="473131" y="1016288"/>
                </a:cubicBezTo>
                <a:cubicBezTo>
                  <a:pt x="465596" y="1006338"/>
                  <a:pt x="455544" y="1011315"/>
                  <a:pt x="445497" y="1016289"/>
                </a:cubicBezTo>
                <a:cubicBezTo>
                  <a:pt x="445497" y="1008826"/>
                  <a:pt x="440471" y="1013801"/>
                  <a:pt x="440471" y="1011315"/>
                </a:cubicBezTo>
                <a:cubicBezTo>
                  <a:pt x="445497" y="1003850"/>
                  <a:pt x="448010" y="1013801"/>
                  <a:pt x="453032" y="1008826"/>
                </a:cubicBezTo>
                <a:cubicBezTo>
                  <a:pt x="450523" y="1003850"/>
                  <a:pt x="442984" y="1006338"/>
                  <a:pt x="442984" y="993901"/>
                </a:cubicBezTo>
                <a:cubicBezTo>
                  <a:pt x="445497" y="998876"/>
                  <a:pt x="453032" y="1008826"/>
                  <a:pt x="458058" y="1008826"/>
                </a:cubicBezTo>
                <a:cubicBezTo>
                  <a:pt x="458058" y="1008826"/>
                  <a:pt x="458057" y="1007582"/>
                  <a:pt x="458372" y="1006338"/>
                </a:cubicBezTo>
                <a:lnTo>
                  <a:pt x="460148" y="1004328"/>
                </a:lnTo>
                <a:lnTo>
                  <a:pt x="457302" y="1002450"/>
                </a:lnTo>
                <a:cubicBezTo>
                  <a:pt x="456282" y="1002451"/>
                  <a:pt x="454923" y="1003123"/>
                  <a:pt x="452204" y="1004469"/>
                </a:cubicBezTo>
                <a:cubicBezTo>
                  <a:pt x="454924" y="1001778"/>
                  <a:pt x="454924" y="993708"/>
                  <a:pt x="463080" y="996398"/>
                </a:cubicBezTo>
                <a:cubicBezTo>
                  <a:pt x="461721" y="997743"/>
                  <a:pt x="461721" y="999761"/>
                  <a:pt x="461720" y="1001443"/>
                </a:cubicBezTo>
                <a:lnTo>
                  <a:pt x="460633" y="1003863"/>
                </a:lnTo>
                <a:lnTo>
                  <a:pt x="470620" y="1006027"/>
                </a:lnTo>
                <a:cubicBezTo>
                  <a:pt x="473760" y="1006960"/>
                  <a:pt x="476900" y="1007582"/>
                  <a:pt x="480669" y="1006338"/>
                </a:cubicBezTo>
                <a:cubicBezTo>
                  <a:pt x="478157" y="1003850"/>
                  <a:pt x="475644" y="1003850"/>
                  <a:pt x="473131" y="1001364"/>
                </a:cubicBezTo>
                <a:cubicBezTo>
                  <a:pt x="478157" y="998876"/>
                  <a:pt x="488208" y="1008826"/>
                  <a:pt x="498257" y="1003850"/>
                </a:cubicBezTo>
                <a:cubicBezTo>
                  <a:pt x="498257" y="996388"/>
                  <a:pt x="493234" y="998876"/>
                  <a:pt x="490721" y="996387"/>
                </a:cubicBezTo>
                <a:cubicBezTo>
                  <a:pt x="495743" y="1001363"/>
                  <a:pt x="505795" y="988925"/>
                  <a:pt x="510821" y="993901"/>
                </a:cubicBezTo>
                <a:cubicBezTo>
                  <a:pt x="513334" y="991413"/>
                  <a:pt x="508308" y="988925"/>
                  <a:pt x="510821" y="986436"/>
                </a:cubicBezTo>
                <a:cubicBezTo>
                  <a:pt x="513334" y="988925"/>
                  <a:pt x="518356" y="986437"/>
                  <a:pt x="520869" y="986436"/>
                </a:cubicBezTo>
                <a:cubicBezTo>
                  <a:pt x="523382" y="993901"/>
                  <a:pt x="520869" y="1003850"/>
                  <a:pt x="515843" y="998876"/>
                </a:cubicBezTo>
                <a:cubicBezTo>
                  <a:pt x="515843" y="1011315"/>
                  <a:pt x="520869" y="1003850"/>
                  <a:pt x="525895" y="1003850"/>
                </a:cubicBezTo>
                <a:cubicBezTo>
                  <a:pt x="525895" y="1003850"/>
                  <a:pt x="525895" y="1003850"/>
                  <a:pt x="523382" y="996388"/>
                </a:cubicBezTo>
                <a:cubicBezTo>
                  <a:pt x="528407" y="1001364"/>
                  <a:pt x="530921" y="991413"/>
                  <a:pt x="535946" y="996388"/>
                </a:cubicBezTo>
                <a:cubicBezTo>
                  <a:pt x="535946" y="998876"/>
                  <a:pt x="530920" y="996388"/>
                  <a:pt x="530921" y="998876"/>
                </a:cubicBezTo>
                <a:cubicBezTo>
                  <a:pt x="530920" y="1003850"/>
                  <a:pt x="538455" y="1001364"/>
                  <a:pt x="543481" y="998876"/>
                </a:cubicBezTo>
                <a:cubicBezTo>
                  <a:pt x="543481" y="1001364"/>
                  <a:pt x="543481" y="1003850"/>
                  <a:pt x="543481" y="1006338"/>
                </a:cubicBezTo>
                <a:cubicBezTo>
                  <a:pt x="545994" y="1008826"/>
                  <a:pt x="548507" y="1001364"/>
                  <a:pt x="548507" y="1006338"/>
                </a:cubicBezTo>
                <a:cubicBezTo>
                  <a:pt x="551020" y="1006338"/>
                  <a:pt x="545995" y="1003850"/>
                  <a:pt x="548507" y="998876"/>
                </a:cubicBezTo>
                <a:cubicBezTo>
                  <a:pt x="553533" y="1001364"/>
                  <a:pt x="558555" y="1003850"/>
                  <a:pt x="563581" y="1001363"/>
                </a:cubicBezTo>
                <a:cubicBezTo>
                  <a:pt x="563581" y="1006338"/>
                  <a:pt x="566093" y="1006338"/>
                  <a:pt x="563581" y="1008826"/>
                </a:cubicBezTo>
                <a:cubicBezTo>
                  <a:pt x="563581" y="1011315"/>
                  <a:pt x="566094" y="1011314"/>
                  <a:pt x="568606" y="1011315"/>
                </a:cubicBezTo>
                <a:cubicBezTo>
                  <a:pt x="563581" y="1001363"/>
                  <a:pt x="573632" y="1008826"/>
                  <a:pt x="576145" y="1003850"/>
                </a:cubicBezTo>
                <a:cubicBezTo>
                  <a:pt x="578658" y="1006338"/>
                  <a:pt x="578658" y="1008826"/>
                  <a:pt x="581167" y="1011315"/>
                </a:cubicBezTo>
                <a:cubicBezTo>
                  <a:pt x="586193" y="1006338"/>
                  <a:pt x="581167" y="1003850"/>
                  <a:pt x="583680" y="1003850"/>
                </a:cubicBezTo>
                <a:cubicBezTo>
                  <a:pt x="586193" y="1003850"/>
                  <a:pt x="583680" y="1003850"/>
                  <a:pt x="583680" y="1008826"/>
                </a:cubicBezTo>
                <a:cubicBezTo>
                  <a:pt x="591218" y="1011315"/>
                  <a:pt x="586192" y="1001364"/>
                  <a:pt x="591219" y="1001364"/>
                </a:cubicBezTo>
                <a:cubicBezTo>
                  <a:pt x="591218" y="1011315"/>
                  <a:pt x="593732" y="998875"/>
                  <a:pt x="591218" y="996388"/>
                </a:cubicBezTo>
                <a:cubicBezTo>
                  <a:pt x="591218" y="993901"/>
                  <a:pt x="586193" y="996388"/>
                  <a:pt x="586193" y="993901"/>
                </a:cubicBezTo>
                <a:cubicBezTo>
                  <a:pt x="586193" y="991413"/>
                  <a:pt x="593732" y="993901"/>
                  <a:pt x="596245" y="993901"/>
                </a:cubicBezTo>
                <a:cubicBezTo>
                  <a:pt x="593732" y="996387"/>
                  <a:pt x="596245" y="998876"/>
                  <a:pt x="593732" y="998875"/>
                </a:cubicBezTo>
                <a:cubicBezTo>
                  <a:pt x="593732" y="1003850"/>
                  <a:pt x="596244" y="1003850"/>
                  <a:pt x="598757" y="1003850"/>
                </a:cubicBezTo>
                <a:cubicBezTo>
                  <a:pt x="603780" y="1003850"/>
                  <a:pt x="596245" y="996388"/>
                  <a:pt x="598758" y="993902"/>
                </a:cubicBezTo>
                <a:cubicBezTo>
                  <a:pt x="603780" y="991413"/>
                  <a:pt x="598758" y="998876"/>
                  <a:pt x="603780" y="996388"/>
                </a:cubicBezTo>
                <a:cubicBezTo>
                  <a:pt x="603779" y="1001364"/>
                  <a:pt x="598757" y="1003850"/>
                  <a:pt x="601267" y="1008826"/>
                </a:cubicBezTo>
                <a:cubicBezTo>
                  <a:pt x="596245" y="1008826"/>
                  <a:pt x="596245" y="1006338"/>
                  <a:pt x="593731" y="1006338"/>
                </a:cubicBezTo>
                <a:cubicBezTo>
                  <a:pt x="593732" y="1013801"/>
                  <a:pt x="596245" y="1011314"/>
                  <a:pt x="601267" y="1008826"/>
                </a:cubicBezTo>
                <a:cubicBezTo>
                  <a:pt x="596245" y="1021266"/>
                  <a:pt x="606292" y="1011315"/>
                  <a:pt x="606292" y="1013800"/>
                </a:cubicBezTo>
                <a:cubicBezTo>
                  <a:pt x="613831" y="1013801"/>
                  <a:pt x="626392" y="1021266"/>
                  <a:pt x="628905" y="1008826"/>
                </a:cubicBezTo>
                <a:cubicBezTo>
                  <a:pt x="628905" y="1006338"/>
                  <a:pt x="628905" y="1006338"/>
                  <a:pt x="626392" y="1006338"/>
                </a:cubicBezTo>
                <a:cubicBezTo>
                  <a:pt x="626392" y="1001364"/>
                  <a:pt x="626392" y="1001364"/>
                  <a:pt x="626392" y="998876"/>
                </a:cubicBezTo>
                <a:cubicBezTo>
                  <a:pt x="631418" y="996387"/>
                  <a:pt x="628905" y="1003850"/>
                  <a:pt x="631418" y="1003850"/>
                </a:cubicBezTo>
                <a:cubicBezTo>
                  <a:pt x="633931" y="1003850"/>
                  <a:pt x="636444" y="1006338"/>
                  <a:pt x="638957" y="998876"/>
                </a:cubicBezTo>
                <a:cubicBezTo>
                  <a:pt x="643979" y="1006338"/>
                  <a:pt x="649005" y="998876"/>
                  <a:pt x="654030" y="1001364"/>
                </a:cubicBezTo>
                <a:cubicBezTo>
                  <a:pt x="654030" y="996388"/>
                  <a:pt x="651517" y="996388"/>
                  <a:pt x="654030" y="991413"/>
                </a:cubicBezTo>
                <a:cubicBezTo>
                  <a:pt x="656543" y="993901"/>
                  <a:pt x="654030" y="983951"/>
                  <a:pt x="656543" y="986436"/>
                </a:cubicBezTo>
                <a:cubicBezTo>
                  <a:pt x="656543" y="991413"/>
                  <a:pt x="656543" y="993901"/>
                  <a:pt x="656543" y="1001364"/>
                </a:cubicBezTo>
                <a:cubicBezTo>
                  <a:pt x="656543" y="1001364"/>
                  <a:pt x="656543" y="1001364"/>
                  <a:pt x="659056" y="1001364"/>
                </a:cubicBezTo>
                <a:cubicBezTo>
                  <a:pt x="661569" y="1001363"/>
                  <a:pt x="659056" y="993901"/>
                  <a:pt x="659056" y="991413"/>
                </a:cubicBezTo>
                <a:cubicBezTo>
                  <a:pt x="661568" y="998875"/>
                  <a:pt x="666590" y="988925"/>
                  <a:pt x="666591" y="998875"/>
                </a:cubicBezTo>
                <a:cubicBezTo>
                  <a:pt x="671617" y="993902"/>
                  <a:pt x="674129" y="996388"/>
                  <a:pt x="676643" y="998876"/>
                </a:cubicBezTo>
                <a:cubicBezTo>
                  <a:pt x="676643" y="993902"/>
                  <a:pt x="674129" y="991413"/>
                  <a:pt x="674130" y="988925"/>
                </a:cubicBezTo>
                <a:cubicBezTo>
                  <a:pt x="674130" y="983951"/>
                  <a:pt x="676643" y="991413"/>
                  <a:pt x="676643" y="993902"/>
                </a:cubicBezTo>
                <a:cubicBezTo>
                  <a:pt x="684181" y="993901"/>
                  <a:pt x="694229" y="1001364"/>
                  <a:pt x="701768" y="988925"/>
                </a:cubicBezTo>
                <a:cubicBezTo>
                  <a:pt x="704281" y="991413"/>
                  <a:pt x="706793" y="993901"/>
                  <a:pt x="709303" y="996388"/>
                </a:cubicBezTo>
                <a:cubicBezTo>
                  <a:pt x="711816" y="993901"/>
                  <a:pt x="706793" y="991413"/>
                  <a:pt x="709303" y="988925"/>
                </a:cubicBezTo>
                <a:cubicBezTo>
                  <a:pt x="714329" y="986436"/>
                  <a:pt x="714329" y="986436"/>
                  <a:pt x="719354" y="986437"/>
                </a:cubicBezTo>
                <a:cubicBezTo>
                  <a:pt x="719354" y="993902"/>
                  <a:pt x="716841" y="993901"/>
                  <a:pt x="719354" y="996388"/>
                </a:cubicBezTo>
                <a:cubicBezTo>
                  <a:pt x="721867" y="993901"/>
                  <a:pt x="724380" y="993902"/>
                  <a:pt x="726893" y="991413"/>
                </a:cubicBezTo>
                <a:cubicBezTo>
                  <a:pt x="719355" y="988925"/>
                  <a:pt x="724380" y="983951"/>
                  <a:pt x="721867" y="986436"/>
                </a:cubicBezTo>
                <a:cubicBezTo>
                  <a:pt x="719355" y="983951"/>
                  <a:pt x="724380" y="976489"/>
                  <a:pt x="726893" y="978974"/>
                </a:cubicBezTo>
                <a:cubicBezTo>
                  <a:pt x="721867" y="981462"/>
                  <a:pt x="726893" y="983951"/>
                  <a:pt x="729402" y="991413"/>
                </a:cubicBezTo>
                <a:cubicBezTo>
                  <a:pt x="726893" y="983951"/>
                  <a:pt x="731915" y="986436"/>
                  <a:pt x="734428" y="978974"/>
                </a:cubicBezTo>
                <a:cubicBezTo>
                  <a:pt x="744479" y="974000"/>
                  <a:pt x="749506" y="986437"/>
                  <a:pt x="762066" y="976489"/>
                </a:cubicBezTo>
                <a:cubicBezTo>
                  <a:pt x="759554" y="971512"/>
                  <a:pt x="757041" y="981462"/>
                  <a:pt x="757041" y="971512"/>
                </a:cubicBezTo>
                <a:cubicBezTo>
                  <a:pt x="759554" y="971512"/>
                  <a:pt x="764579" y="971512"/>
                  <a:pt x="767092" y="976489"/>
                </a:cubicBezTo>
                <a:cubicBezTo>
                  <a:pt x="767092" y="974000"/>
                  <a:pt x="767092" y="974000"/>
                  <a:pt x="769605" y="976488"/>
                </a:cubicBezTo>
                <a:cubicBezTo>
                  <a:pt x="772114" y="974000"/>
                  <a:pt x="767092" y="971512"/>
                  <a:pt x="767092" y="964049"/>
                </a:cubicBezTo>
                <a:cubicBezTo>
                  <a:pt x="769605" y="964049"/>
                  <a:pt x="769605" y="964049"/>
                  <a:pt x="769605" y="961561"/>
                </a:cubicBezTo>
                <a:cubicBezTo>
                  <a:pt x="777140" y="961561"/>
                  <a:pt x="787191" y="961561"/>
                  <a:pt x="792218" y="954098"/>
                </a:cubicBezTo>
                <a:cubicBezTo>
                  <a:pt x="789705" y="949125"/>
                  <a:pt x="784679" y="959073"/>
                  <a:pt x="784679" y="951610"/>
                </a:cubicBezTo>
                <a:cubicBezTo>
                  <a:pt x="779653" y="951610"/>
                  <a:pt x="779653" y="954098"/>
                  <a:pt x="779653" y="956587"/>
                </a:cubicBezTo>
                <a:cubicBezTo>
                  <a:pt x="774627" y="956587"/>
                  <a:pt x="779653" y="951610"/>
                  <a:pt x="779653" y="949124"/>
                </a:cubicBezTo>
                <a:cubicBezTo>
                  <a:pt x="779653" y="949124"/>
                  <a:pt x="779653" y="949124"/>
                  <a:pt x="777140" y="949124"/>
                </a:cubicBezTo>
                <a:cubicBezTo>
                  <a:pt x="774627" y="966538"/>
                  <a:pt x="762067" y="946636"/>
                  <a:pt x="752015" y="941660"/>
                </a:cubicBezTo>
                <a:cubicBezTo>
                  <a:pt x="752015" y="949125"/>
                  <a:pt x="759553" y="946636"/>
                  <a:pt x="759553" y="954098"/>
                </a:cubicBezTo>
                <a:cubicBezTo>
                  <a:pt x="759553" y="954098"/>
                  <a:pt x="759553" y="954098"/>
                  <a:pt x="752015" y="954098"/>
                </a:cubicBezTo>
                <a:cubicBezTo>
                  <a:pt x="749505" y="959073"/>
                  <a:pt x="757041" y="959073"/>
                  <a:pt x="752015" y="959072"/>
                </a:cubicBezTo>
                <a:cubicBezTo>
                  <a:pt x="752015" y="961561"/>
                  <a:pt x="752643" y="962183"/>
                  <a:pt x="753586" y="962494"/>
                </a:cubicBezTo>
                <a:lnTo>
                  <a:pt x="756748" y="963918"/>
                </a:lnTo>
                <a:lnTo>
                  <a:pt x="756749" y="962056"/>
                </a:lnTo>
                <a:cubicBezTo>
                  <a:pt x="756144" y="959814"/>
                  <a:pt x="755539" y="957892"/>
                  <a:pt x="756748" y="956611"/>
                </a:cubicBezTo>
                <a:cubicBezTo>
                  <a:pt x="759166" y="961735"/>
                  <a:pt x="759166" y="961735"/>
                  <a:pt x="766416" y="964298"/>
                </a:cubicBezTo>
                <a:cubicBezTo>
                  <a:pt x="763999" y="974547"/>
                  <a:pt x="761582" y="961735"/>
                  <a:pt x="756748" y="969422"/>
                </a:cubicBezTo>
                <a:lnTo>
                  <a:pt x="756749" y="964325"/>
                </a:lnTo>
                <a:lnTo>
                  <a:pt x="753704" y="967198"/>
                </a:lnTo>
                <a:cubicBezTo>
                  <a:pt x="750760" y="966848"/>
                  <a:pt x="748877" y="958452"/>
                  <a:pt x="746992" y="964049"/>
                </a:cubicBezTo>
                <a:lnTo>
                  <a:pt x="744198" y="956874"/>
                </a:lnTo>
                <a:lnTo>
                  <a:pt x="744663" y="956610"/>
                </a:lnTo>
                <a:lnTo>
                  <a:pt x="743815" y="955890"/>
                </a:lnTo>
                <a:lnTo>
                  <a:pt x="742556" y="952660"/>
                </a:lnTo>
                <a:cubicBezTo>
                  <a:pt x="735843" y="946013"/>
                  <a:pt x="723124" y="951610"/>
                  <a:pt x="711816" y="951610"/>
                </a:cubicBezTo>
                <a:cubicBezTo>
                  <a:pt x="711816" y="956587"/>
                  <a:pt x="714329" y="956587"/>
                  <a:pt x="716841" y="956587"/>
                </a:cubicBezTo>
                <a:cubicBezTo>
                  <a:pt x="711816" y="961561"/>
                  <a:pt x="704280" y="954098"/>
                  <a:pt x="704280" y="946636"/>
                </a:cubicBezTo>
                <a:cubicBezTo>
                  <a:pt x="706793" y="946636"/>
                  <a:pt x="709303" y="946636"/>
                  <a:pt x="711816" y="944148"/>
                </a:cubicBezTo>
                <a:cubicBezTo>
                  <a:pt x="709303" y="939174"/>
                  <a:pt x="706793" y="946636"/>
                  <a:pt x="701768" y="944147"/>
                </a:cubicBezTo>
                <a:cubicBezTo>
                  <a:pt x="701767" y="946636"/>
                  <a:pt x="701768" y="951610"/>
                  <a:pt x="701768" y="956587"/>
                </a:cubicBezTo>
                <a:cubicBezTo>
                  <a:pt x="699254" y="954098"/>
                  <a:pt x="701767" y="946636"/>
                  <a:pt x="696742" y="946636"/>
                </a:cubicBezTo>
                <a:cubicBezTo>
                  <a:pt x="696742" y="946636"/>
                  <a:pt x="696742" y="944148"/>
                  <a:pt x="696742" y="941660"/>
                </a:cubicBezTo>
                <a:cubicBezTo>
                  <a:pt x="701768" y="939173"/>
                  <a:pt x="704280" y="941659"/>
                  <a:pt x="711816" y="939174"/>
                </a:cubicBezTo>
                <a:cubicBezTo>
                  <a:pt x="716842" y="951610"/>
                  <a:pt x="736941" y="946636"/>
                  <a:pt x="749505" y="941659"/>
                </a:cubicBezTo>
                <a:cubicBezTo>
                  <a:pt x="746993" y="939174"/>
                  <a:pt x="741967" y="944148"/>
                  <a:pt x="744479" y="936685"/>
                </a:cubicBezTo>
                <a:cubicBezTo>
                  <a:pt x="739454" y="934197"/>
                  <a:pt x="739454" y="939173"/>
                  <a:pt x="736941" y="939173"/>
                </a:cubicBezTo>
                <a:cubicBezTo>
                  <a:pt x="741966" y="931712"/>
                  <a:pt x="721867" y="931712"/>
                  <a:pt x="729402" y="929223"/>
                </a:cubicBezTo>
                <a:cubicBezTo>
                  <a:pt x="726893" y="921760"/>
                  <a:pt x="724380" y="931712"/>
                  <a:pt x="724380" y="934197"/>
                </a:cubicBezTo>
                <a:cubicBezTo>
                  <a:pt x="721867" y="934197"/>
                  <a:pt x="719355" y="931712"/>
                  <a:pt x="719355" y="931712"/>
                </a:cubicBezTo>
                <a:cubicBezTo>
                  <a:pt x="719354" y="926735"/>
                  <a:pt x="721868" y="929223"/>
                  <a:pt x="721867" y="926735"/>
                </a:cubicBezTo>
                <a:cubicBezTo>
                  <a:pt x="721867" y="921761"/>
                  <a:pt x="716841" y="921761"/>
                  <a:pt x="714329" y="919272"/>
                </a:cubicBezTo>
                <a:cubicBezTo>
                  <a:pt x="711816" y="919272"/>
                  <a:pt x="714329" y="924247"/>
                  <a:pt x="716841" y="924246"/>
                </a:cubicBezTo>
                <a:cubicBezTo>
                  <a:pt x="716841" y="926735"/>
                  <a:pt x="714329" y="926735"/>
                  <a:pt x="714329" y="924247"/>
                </a:cubicBezTo>
                <a:cubicBezTo>
                  <a:pt x="711816" y="924247"/>
                  <a:pt x="716841" y="926735"/>
                  <a:pt x="714329" y="929223"/>
                </a:cubicBezTo>
                <a:cubicBezTo>
                  <a:pt x="710561" y="923004"/>
                  <a:pt x="706793" y="919272"/>
                  <a:pt x="703023" y="916784"/>
                </a:cubicBezTo>
                <a:lnTo>
                  <a:pt x="691870" y="911877"/>
                </a:lnTo>
                <a:lnTo>
                  <a:pt x="692972" y="910877"/>
                </a:lnTo>
                <a:cubicBezTo>
                  <a:pt x="694229" y="909944"/>
                  <a:pt x="695485" y="909322"/>
                  <a:pt x="696742" y="909321"/>
                </a:cubicBezTo>
                <a:cubicBezTo>
                  <a:pt x="696742" y="906833"/>
                  <a:pt x="694229" y="906833"/>
                  <a:pt x="694229" y="906833"/>
                </a:cubicBezTo>
                <a:cubicBezTo>
                  <a:pt x="689203" y="901859"/>
                  <a:pt x="699255" y="909322"/>
                  <a:pt x="699254" y="904348"/>
                </a:cubicBezTo>
                <a:cubicBezTo>
                  <a:pt x="699254" y="906833"/>
                  <a:pt x="704281" y="909322"/>
                  <a:pt x="701767" y="911810"/>
                </a:cubicBezTo>
                <a:cubicBezTo>
                  <a:pt x="701768" y="914295"/>
                  <a:pt x="706793" y="911810"/>
                  <a:pt x="706794" y="916784"/>
                </a:cubicBezTo>
                <a:cubicBezTo>
                  <a:pt x="709303" y="914295"/>
                  <a:pt x="709303" y="909322"/>
                  <a:pt x="711816" y="909322"/>
                </a:cubicBezTo>
                <a:cubicBezTo>
                  <a:pt x="714329" y="916784"/>
                  <a:pt x="721867" y="911810"/>
                  <a:pt x="724380" y="921760"/>
                </a:cubicBezTo>
                <a:cubicBezTo>
                  <a:pt x="724380" y="916784"/>
                  <a:pt x="729402" y="921760"/>
                  <a:pt x="731915" y="921760"/>
                </a:cubicBezTo>
                <a:cubicBezTo>
                  <a:pt x="734428" y="924246"/>
                  <a:pt x="734428" y="911810"/>
                  <a:pt x="731915" y="916784"/>
                </a:cubicBezTo>
                <a:cubicBezTo>
                  <a:pt x="734428" y="911810"/>
                  <a:pt x="739454" y="911810"/>
                  <a:pt x="744480" y="906833"/>
                </a:cubicBezTo>
                <a:cubicBezTo>
                  <a:pt x="744480" y="906833"/>
                  <a:pt x="744480" y="911810"/>
                  <a:pt x="749505" y="911810"/>
                </a:cubicBezTo>
                <a:cubicBezTo>
                  <a:pt x="749505" y="901859"/>
                  <a:pt x="744480" y="901859"/>
                  <a:pt x="739454" y="901859"/>
                </a:cubicBezTo>
                <a:cubicBezTo>
                  <a:pt x="736941" y="906833"/>
                  <a:pt x="734428" y="906833"/>
                  <a:pt x="729402" y="911810"/>
                </a:cubicBezTo>
                <a:cubicBezTo>
                  <a:pt x="729402" y="909321"/>
                  <a:pt x="731915" y="901859"/>
                  <a:pt x="729402" y="899371"/>
                </a:cubicBezTo>
                <a:cubicBezTo>
                  <a:pt x="729402" y="896882"/>
                  <a:pt x="734428" y="896882"/>
                  <a:pt x="734428" y="901859"/>
                </a:cubicBezTo>
                <a:cubicBezTo>
                  <a:pt x="734428" y="901859"/>
                  <a:pt x="734429" y="899371"/>
                  <a:pt x="736941" y="899371"/>
                </a:cubicBezTo>
                <a:cubicBezTo>
                  <a:pt x="736941" y="894397"/>
                  <a:pt x="731915" y="894397"/>
                  <a:pt x="736941" y="894397"/>
                </a:cubicBezTo>
                <a:cubicBezTo>
                  <a:pt x="734428" y="891908"/>
                  <a:pt x="734428" y="891908"/>
                  <a:pt x="734428" y="886934"/>
                </a:cubicBezTo>
                <a:cubicBezTo>
                  <a:pt x="731915" y="894397"/>
                  <a:pt x="729402" y="886934"/>
                  <a:pt x="726893" y="899371"/>
                </a:cubicBezTo>
                <a:cubicBezTo>
                  <a:pt x="724380" y="896882"/>
                  <a:pt x="729403" y="889420"/>
                  <a:pt x="724380" y="891908"/>
                </a:cubicBezTo>
                <a:cubicBezTo>
                  <a:pt x="724380" y="889420"/>
                  <a:pt x="726893" y="889420"/>
                  <a:pt x="726893" y="889420"/>
                </a:cubicBezTo>
                <a:cubicBezTo>
                  <a:pt x="726892" y="886934"/>
                  <a:pt x="724380" y="889420"/>
                  <a:pt x="724380" y="884446"/>
                </a:cubicBezTo>
                <a:cubicBezTo>
                  <a:pt x="721867" y="889420"/>
                  <a:pt x="719355" y="894397"/>
                  <a:pt x="716841" y="901859"/>
                </a:cubicBezTo>
                <a:cubicBezTo>
                  <a:pt x="714329" y="899371"/>
                  <a:pt x="716841" y="899370"/>
                  <a:pt x="716841" y="891908"/>
                </a:cubicBezTo>
                <a:cubicBezTo>
                  <a:pt x="711815" y="894397"/>
                  <a:pt x="711816" y="896882"/>
                  <a:pt x="714328" y="901859"/>
                </a:cubicBezTo>
                <a:cubicBezTo>
                  <a:pt x="711816" y="901859"/>
                  <a:pt x="709303" y="901859"/>
                  <a:pt x="709303" y="906833"/>
                </a:cubicBezTo>
                <a:cubicBezTo>
                  <a:pt x="706794" y="906833"/>
                  <a:pt x="704280" y="904347"/>
                  <a:pt x="701768" y="904347"/>
                </a:cubicBezTo>
                <a:cubicBezTo>
                  <a:pt x="701767" y="899371"/>
                  <a:pt x="706793" y="904348"/>
                  <a:pt x="706793" y="904348"/>
                </a:cubicBezTo>
                <a:cubicBezTo>
                  <a:pt x="709303" y="904347"/>
                  <a:pt x="706794" y="899371"/>
                  <a:pt x="706793" y="896882"/>
                </a:cubicBezTo>
                <a:cubicBezTo>
                  <a:pt x="701768" y="904347"/>
                  <a:pt x="694229" y="894397"/>
                  <a:pt x="694229" y="901859"/>
                </a:cubicBezTo>
                <a:cubicBezTo>
                  <a:pt x="691716" y="904348"/>
                  <a:pt x="689204" y="894397"/>
                  <a:pt x="689203" y="901859"/>
                </a:cubicBezTo>
                <a:cubicBezTo>
                  <a:pt x="684182" y="899371"/>
                  <a:pt x="691717" y="896882"/>
                  <a:pt x="689204" y="894397"/>
                </a:cubicBezTo>
                <a:cubicBezTo>
                  <a:pt x="691717" y="894397"/>
                  <a:pt x="694229" y="894397"/>
                  <a:pt x="694229" y="899371"/>
                </a:cubicBezTo>
                <a:cubicBezTo>
                  <a:pt x="696742" y="894397"/>
                  <a:pt x="706793" y="894397"/>
                  <a:pt x="709304" y="886934"/>
                </a:cubicBezTo>
                <a:cubicBezTo>
                  <a:pt x="711816" y="884446"/>
                  <a:pt x="709303" y="891908"/>
                  <a:pt x="711816" y="891908"/>
                </a:cubicBezTo>
                <a:cubicBezTo>
                  <a:pt x="714329" y="891908"/>
                  <a:pt x="711816" y="889419"/>
                  <a:pt x="711816" y="889419"/>
                </a:cubicBezTo>
                <a:cubicBezTo>
                  <a:pt x="711816" y="884446"/>
                  <a:pt x="714329" y="891908"/>
                  <a:pt x="716841" y="889420"/>
                </a:cubicBezTo>
                <a:cubicBezTo>
                  <a:pt x="711816" y="879469"/>
                  <a:pt x="701768" y="886934"/>
                  <a:pt x="696742" y="889420"/>
                </a:cubicBezTo>
                <a:cubicBezTo>
                  <a:pt x="699255" y="884446"/>
                  <a:pt x="694229" y="881957"/>
                  <a:pt x="691716" y="876984"/>
                </a:cubicBezTo>
                <a:cubicBezTo>
                  <a:pt x="691716" y="879469"/>
                  <a:pt x="689203" y="881957"/>
                  <a:pt x="689203" y="884446"/>
                </a:cubicBezTo>
                <a:cubicBezTo>
                  <a:pt x="686690" y="884446"/>
                  <a:pt x="691716" y="879469"/>
                  <a:pt x="686691" y="876984"/>
                </a:cubicBezTo>
                <a:cubicBezTo>
                  <a:pt x="691716" y="874495"/>
                  <a:pt x="689204" y="867033"/>
                  <a:pt x="696742" y="869519"/>
                </a:cubicBezTo>
                <a:cubicBezTo>
                  <a:pt x="691716" y="862056"/>
                  <a:pt x="684181" y="872007"/>
                  <a:pt x="676643" y="867033"/>
                </a:cubicBezTo>
                <a:cubicBezTo>
                  <a:pt x="679155" y="862056"/>
                  <a:pt x="684181" y="862056"/>
                  <a:pt x="686691" y="859570"/>
                </a:cubicBezTo>
                <a:cubicBezTo>
                  <a:pt x="684181" y="862056"/>
                  <a:pt x="679155" y="857082"/>
                  <a:pt x="674129" y="859570"/>
                </a:cubicBezTo>
                <a:cubicBezTo>
                  <a:pt x="674130" y="864544"/>
                  <a:pt x="676643" y="867033"/>
                  <a:pt x="676643" y="869519"/>
                </a:cubicBezTo>
                <a:cubicBezTo>
                  <a:pt x="676642" y="874495"/>
                  <a:pt x="671617" y="867033"/>
                  <a:pt x="674129" y="876983"/>
                </a:cubicBezTo>
                <a:cubicBezTo>
                  <a:pt x="669104" y="874495"/>
                  <a:pt x="671617" y="872006"/>
                  <a:pt x="671617" y="867033"/>
                </a:cubicBezTo>
                <a:cubicBezTo>
                  <a:pt x="669104" y="862056"/>
                  <a:pt x="664082" y="864544"/>
                  <a:pt x="664082" y="867032"/>
                </a:cubicBezTo>
                <a:cubicBezTo>
                  <a:pt x="664082" y="872006"/>
                  <a:pt x="669104" y="867032"/>
                  <a:pt x="669104" y="872006"/>
                </a:cubicBezTo>
                <a:cubicBezTo>
                  <a:pt x="669104" y="876984"/>
                  <a:pt x="666590" y="874495"/>
                  <a:pt x="661568" y="876984"/>
                </a:cubicBezTo>
                <a:cubicBezTo>
                  <a:pt x="661569" y="872007"/>
                  <a:pt x="656543" y="874495"/>
                  <a:pt x="656543" y="867033"/>
                </a:cubicBezTo>
                <a:cubicBezTo>
                  <a:pt x="654030" y="867033"/>
                  <a:pt x="654030" y="869519"/>
                  <a:pt x="651517" y="869519"/>
                </a:cubicBezTo>
                <a:cubicBezTo>
                  <a:pt x="654030" y="864544"/>
                  <a:pt x="654030" y="864544"/>
                  <a:pt x="651517" y="862056"/>
                </a:cubicBezTo>
                <a:cubicBezTo>
                  <a:pt x="643978" y="859570"/>
                  <a:pt x="638957" y="872007"/>
                  <a:pt x="643978" y="874495"/>
                </a:cubicBezTo>
                <a:cubicBezTo>
                  <a:pt x="643979" y="876984"/>
                  <a:pt x="641469" y="876984"/>
                  <a:pt x="638957" y="876984"/>
                </a:cubicBezTo>
                <a:cubicBezTo>
                  <a:pt x="641469" y="876984"/>
                  <a:pt x="641469" y="874495"/>
                  <a:pt x="641469" y="869519"/>
                </a:cubicBezTo>
                <a:lnTo>
                  <a:pt x="638785" y="871801"/>
                </a:lnTo>
                <a:lnTo>
                  <a:pt x="637111" y="869792"/>
                </a:lnTo>
                <a:cubicBezTo>
                  <a:pt x="635344" y="868742"/>
                  <a:pt x="633931" y="870141"/>
                  <a:pt x="633931" y="864544"/>
                </a:cubicBezTo>
                <a:cubicBezTo>
                  <a:pt x="628905" y="862056"/>
                  <a:pt x="626392" y="867033"/>
                  <a:pt x="623879" y="862056"/>
                </a:cubicBezTo>
                <a:cubicBezTo>
                  <a:pt x="621370" y="862056"/>
                  <a:pt x="618857" y="867033"/>
                  <a:pt x="618857" y="872007"/>
                </a:cubicBezTo>
                <a:lnTo>
                  <a:pt x="620051" y="873096"/>
                </a:lnTo>
                <a:lnTo>
                  <a:pt x="616344" y="874495"/>
                </a:lnTo>
                <a:cubicBezTo>
                  <a:pt x="618856" y="864545"/>
                  <a:pt x="621370" y="862056"/>
                  <a:pt x="618857" y="854594"/>
                </a:cubicBezTo>
                <a:cubicBezTo>
                  <a:pt x="623879" y="857082"/>
                  <a:pt x="626392" y="857082"/>
                  <a:pt x="633931" y="854594"/>
                </a:cubicBezTo>
                <a:cubicBezTo>
                  <a:pt x="632674" y="853350"/>
                  <a:pt x="631104" y="852573"/>
                  <a:pt x="629377" y="852145"/>
                </a:cubicBezTo>
                <a:lnTo>
                  <a:pt x="626330" y="851951"/>
                </a:lnTo>
                <a:lnTo>
                  <a:pt x="623881" y="845887"/>
                </a:lnTo>
                <a:cubicBezTo>
                  <a:pt x="621997" y="844021"/>
                  <a:pt x="620113" y="842156"/>
                  <a:pt x="621370" y="839669"/>
                </a:cubicBezTo>
                <a:cubicBezTo>
                  <a:pt x="613831" y="844643"/>
                  <a:pt x="608805" y="839669"/>
                  <a:pt x="601267" y="839669"/>
                </a:cubicBezTo>
                <a:cubicBezTo>
                  <a:pt x="596245" y="842155"/>
                  <a:pt x="601267" y="842154"/>
                  <a:pt x="601267" y="847131"/>
                </a:cubicBezTo>
                <a:cubicBezTo>
                  <a:pt x="596245" y="847131"/>
                  <a:pt x="596245" y="842155"/>
                  <a:pt x="593732" y="847131"/>
                </a:cubicBezTo>
                <a:cubicBezTo>
                  <a:pt x="593732" y="849620"/>
                  <a:pt x="598758" y="852105"/>
                  <a:pt x="598758" y="849619"/>
                </a:cubicBezTo>
                <a:cubicBezTo>
                  <a:pt x="601267" y="849620"/>
                  <a:pt x="596245" y="854594"/>
                  <a:pt x="591218" y="854593"/>
                </a:cubicBezTo>
                <a:cubicBezTo>
                  <a:pt x="591219" y="857082"/>
                  <a:pt x="598757" y="857082"/>
                  <a:pt x="598757" y="854594"/>
                </a:cubicBezTo>
                <a:cubicBezTo>
                  <a:pt x="598758" y="852105"/>
                  <a:pt x="596245" y="864544"/>
                  <a:pt x="601267" y="857082"/>
                </a:cubicBezTo>
                <a:cubicBezTo>
                  <a:pt x="603779" y="857082"/>
                  <a:pt x="596245" y="862056"/>
                  <a:pt x="598758" y="867033"/>
                </a:cubicBezTo>
                <a:cubicBezTo>
                  <a:pt x="598758" y="862056"/>
                  <a:pt x="593732" y="867033"/>
                  <a:pt x="591219" y="862056"/>
                </a:cubicBezTo>
                <a:cubicBezTo>
                  <a:pt x="588706" y="864544"/>
                  <a:pt x="591218" y="867033"/>
                  <a:pt x="591218" y="872007"/>
                </a:cubicBezTo>
                <a:cubicBezTo>
                  <a:pt x="591218" y="867033"/>
                  <a:pt x="586192" y="867033"/>
                  <a:pt x="581167" y="867033"/>
                </a:cubicBezTo>
                <a:cubicBezTo>
                  <a:pt x="583680" y="862056"/>
                  <a:pt x="588706" y="862056"/>
                  <a:pt x="591218" y="859570"/>
                </a:cubicBezTo>
                <a:cubicBezTo>
                  <a:pt x="586193" y="859570"/>
                  <a:pt x="581167" y="862056"/>
                  <a:pt x="576145" y="857082"/>
                </a:cubicBezTo>
                <a:cubicBezTo>
                  <a:pt x="573632" y="859570"/>
                  <a:pt x="576145" y="862056"/>
                  <a:pt x="576145" y="862056"/>
                </a:cubicBezTo>
                <a:cubicBezTo>
                  <a:pt x="573632" y="869519"/>
                  <a:pt x="571119" y="857082"/>
                  <a:pt x="566093" y="859570"/>
                </a:cubicBezTo>
                <a:cubicBezTo>
                  <a:pt x="563581" y="859570"/>
                  <a:pt x="568607" y="864544"/>
                  <a:pt x="568607" y="862056"/>
                </a:cubicBezTo>
                <a:cubicBezTo>
                  <a:pt x="571119" y="867033"/>
                  <a:pt x="563581" y="864544"/>
                  <a:pt x="563581" y="867032"/>
                </a:cubicBezTo>
                <a:cubicBezTo>
                  <a:pt x="558555" y="864544"/>
                  <a:pt x="566093" y="862056"/>
                  <a:pt x="563581" y="859570"/>
                </a:cubicBezTo>
                <a:cubicBezTo>
                  <a:pt x="563581" y="857082"/>
                  <a:pt x="563581" y="857082"/>
                  <a:pt x="563581" y="854594"/>
                </a:cubicBezTo>
                <a:cubicBezTo>
                  <a:pt x="558555" y="854593"/>
                  <a:pt x="558555" y="862056"/>
                  <a:pt x="556046" y="857082"/>
                </a:cubicBezTo>
                <a:cubicBezTo>
                  <a:pt x="556046" y="869519"/>
                  <a:pt x="540969" y="859570"/>
                  <a:pt x="545994" y="869519"/>
                </a:cubicBezTo>
                <a:cubicBezTo>
                  <a:pt x="540968" y="872007"/>
                  <a:pt x="540968" y="864544"/>
                  <a:pt x="540968" y="864544"/>
                </a:cubicBezTo>
                <a:cubicBezTo>
                  <a:pt x="538456" y="864544"/>
                  <a:pt x="538455" y="867033"/>
                  <a:pt x="538455" y="867033"/>
                </a:cubicBezTo>
                <a:cubicBezTo>
                  <a:pt x="538455" y="869519"/>
                  <a:pt x="540968" y="869519"/>
                  <a:pt x="540968" y="869519"/>
                </a:cubicBezTo>
                <a:cubicBezTo>
                  <a:pt x="535947" y="874495"/>
                  <a:pt x="530921" y="864545"/>
                  <a:pt x="523382" y="867033"/>
                </a:cubicBezTo>
                <a:cubicBezTo>
                  <a:pt x="523382" y="867033"/>
                  <a:pt x="523382" y="867033"/>
                  <a:pt x="523382" y="869519"/>
                </a:cubicBezTo>
                <a:cubicBezTo>
                  <a:pt x="525894" y="874495"/>
                  <a:pt x="530920" y="867033"/>
                  <a:pt x="533433" y="872007"/>
                </a:cubicBezTo>
                <a:cubicBezTo>
                  <a:pt x="528407" y="876984"/>
                  <a:pt x="535946" y="872007"/>
                  <a:pt x="540968" y="872007"/>
                </a:cubicBezTo>
                <a:cubicBezTo>
                  <a:pt x="540968" y="881957"/>
                  <a:pt x="533433" y="872007"/>
                  <a:pt x="533433" y="879469"/>
                </a:cubicBezTo>
                <a:cubicBezTo>
                  <a:pt x="528408" y="874495"/>
                  <a:pt x="520869" y="872007"/>
                  <a:pt x="518356" y="864544"/>
                </a:cubicBezTo>
                <a:cubicBezTo>
                  <a:pt x="515843" y="864544"/>
                  <a:pt x="518356" y="867033"/>
                  <a:pt x="518356" y="872007"/>
                </a:cubicBezTo>
                <a:cubicBezTo>
                  <a:pt x="515843" y="869519"/>
                  <a:pt x="513334" y="869519"/>
                  <a:pt x="513334" y="864544"/>
                </a:cubicBezTo>
                <a:cubicBezTo>
                  <a:pt x="515843" y="864544"/>
                  <a:pt x="515843" y="864544"/>
                  <a:pt x="515843" y="862056"/>
                </a:cubicBezTo>
                <a:cubicBezTo>
                  <a:pt x="515843" y="859570"/>
                  <a:pt x="510820" y="862056"/>
                  <a:pt x="510821" y="867033"/>
                </a:cubicBezTo>
                <a:cubicBezTo>
                  <a:pt x="508308" y="867033"/>
                  <a:pt x="508308" y="862056"/>
                  <a:pt x="505795" y="862056"/>
                </a:cubicBezTo>
                <a:cubicBezTo>
                  <a:pt x="505795" y="864545"/>
                  <a:pt x="503282" y="869519"/>
                  <a:pt x="498257" y="869518"/>
                </a:cubicBezTo>
                <a:cubicBezTo>
                  <a:pt x="495744" y="862056"/>
                  <a:pt x="503282" y="867033"/>
                  <a:pt x="503282" y="862056"/>
                </a:cubicBezTo>
                <a:cubicBezTo>
                  <a:pt x="500769" y="859570"/>
                  <a:pt x="493234" y="857082"/>
                  <a:pt x="490722" y="862056"/>
                </a:cubicBezTo>
                <a:cubicBezTo>
                  <a:pt x="483183" y="847131"/>
                  <a:pt x="470622" y="872007"/>
                  <a:pt x="463083" y="859570"/>
                </a:cubicBezTo>
                <a:cubicBezTo>
                  <a:pt x="458057" y="869519"/>
                  <a:pt x="453032" y="867033"/>
                  <a:pt x="448009" y="872007"/>
                </a:cubicBezTo>
                <a:cubicBezTo>
                  <a:pt x="442984" y="869519"/>
                  <a:pt x="450523" y="869519"/>
                  <a:pt x="450522" y="864544"/>
                </a:cubicBezTo>
                <a:cubicBezTo>
                  <a:pt x="450523" y="859570"/>
                  <a:pt x="437958" y="869519"/>
                  <a:pt x="440471" y="862056"/>
                </a:cubicBezTo>
                <a:cubicBezTo>
                  <a:pt x="435445" y="862056"/>
                  <a:pt x="427910" y="869518"/>
                  <a:pt x="422884" y="864544"/>
                </a:cubicBezTo>
                <a:cubicBezTo>
                  <a:pt x="427910" y="862056"/>
                  <a:pt x="435445" y="862056"/>
                  <a:pt x="432932" y="857082"/>
                </a:cubicBezTo>
                <a:cubicBezTo>
                  <a:pt x="432932" y="852105"/>
                  <a:pt x="430419" y="862056"/>
                  <a:pt x="430419" y="854594"/>
                </a:cubicBezTo>
                <a:cubicBezTo>
                  <a:pt x="430419" y="859570"/>
                  <a:pt x="422885" y="859570"/>
                  <a:pt x="422885" y="852105"/>
                </a:cubicBezTo>
                <a:cubicBezTo>
                  <a:pt x="420371" y="854593"/>
                  <a:pt x="420371" y="854593"/>
                  <a:pt x="417859" y="857082"/>
                </a:cubicBezTo>
                <a:cubicBezTo>
                  <a:pt x="425397" y="859570"/>
                  <a:pt x="420371" y="859570"/>
                  <a:pt x="415345" y="862056"/>
                </a:cubicBezTo>
                <a:cubicBezTo>
                  <a:pt x="415346" y="857082"/>
                  <a:pt x="415346" y="854594"/>
                  <a:pt x="412833" y="854594"/>
                </a:cubicBezTo>
                <a:cubicBezTo>
                  <a:pt x="402785" y="862056"/>
                  <a:pt x="392733" y="852105"/>
                  <a:pt x="380172" y="857082"/>
                </a:cubicBezTo>
                <a:cubicBezTo>
                  <a:pt x="380173" y="852105"/>
                  <a:pt x="377660" y="854594"/>
                  <a:pt x="377659" y="847131"/>
                </a:cubicBezTo>
                <a:cubicBezTo>
                  <a:pt x="377659" y="847131"/>
                  <a:pt x="377659" y="847131"/>
                  <a:pt x="382685" y="847131"/>
                </a:cubicBezTo>
                <a:cubicBezTo>
                  <a:pt x="382686" y="849619"/>
                  <a:pt x="380173" y="849619"/>
                  <a:pt x="380173" y="852105"/>
                </a:cubicBezTo>
                <a:cubicBezTo>
                  <a:pt x="385198" y="854593"/>
                  <a:pt x="387707" y="852105"/>
                  <a:pt x="395246" y="852105"/>
                </a:cubicBezTo>
                <a:cubicBezTo>
                  <a:pt x="397759" y="849620"/>
                  <a:pt x="395246" y="842155"/>
                  <a:pt x="395246" y="842155"/>
                </a:cubicBezTo>
                <a:cubicBezTo>
                  <a:pt x="397759" y="847131"/>
                  <a:pt x="397759" y="852105"/>
                  <a:pt x="402785" y="852105"/>
                </a:cubicBezTo>
                <a:cubicBezTo>
                  <a:pt x="407811" y="847131"/>
                  <a:pt x="405298" y="849620"/>
                  <a:pt x="410320" y="847131"/>
                </a:cubicBezTo>
                <a:cubicBezTo>
                  <a:pt x="410320" y="847131"/>
                  <a:pt x="410320" y="847131"/>
                  <a:pt x="410320" y="852105"/>
                </a:cubicBezTo>
                <a:cubicBezTo>
                  <a:pt x="415345" y="849620"/>
                  <a:pt x="415346" y="852105"/>
                  <a:pt x="417858" y="852105"/>
                </a:cubicBezTo>
                <a:lnTo>
                  <a:pt x="420099" y="849081"/>
                </a:lnTo>
                <a:lnTo>
                  <a:pt x="420371" y="849619"/>
                </a:lnTo>
                <a:lnTo>
                  <a:pt x="420371" y="848713"/>
                </a:lnTo>
                <a:lnTo>
                  <a:pt x="421314" y="847441"/>
                </a:lnTo>
                <a:cubicBezTo>
                  <a:pt x="421628" y="845264"/>
                  <a:pt x="421628" y="843399"/>
                  <a:pt x="422884" y="844643"/>
                </a:cubicBezTo>
                <a:cubicBezTo>
                  <a:pt x="422885" y="849620"/>
                  <a:pt x="425397" y="849620"/>
                  <a:pt x="427910" y="852105"/>
                </a:cubicBezTo>
                <a:cubicBezTo>
                  <a:pt x="430419" y="847131"/>
                  <a:pt x="430419" y="849620"/>
                  <a:pt x="435445" y="852105"/>
                </a:cubicBezTo>
                <a:cubicBezTo>
                  <a:pt x="437958" y="854594"/>
                  <a:pt x="435445" y="854594"/>
                  <a:pt x="435445" y="857082"/>
                </a:cubicBezTo>
                <a:cubicBezTo>
                  <a:pt x="435445" y="859570"/>
                  <a:pt x="435445" y="859570"/>
                  <a:pt x="435445" y="862056"/>
                </a:cubicBezTo>
                <a:cubicBezTo>
                  <a:pt x="442984" y="859570"/>
                  <a:pt x="437958" y="847131"/>
                  <a:pt x="448010" y="847131"/>
                </a:cubicBezTo>
                <a:cubicBezTo>
                  <a:pt x="448009" y="844643"/>
                  <a:pt x="437958" y="842154"/>
                  <a:pt x="437958" y="849619"/>
                </a:cubicBezTo>
                <a:cubicBezTo>
                  <a:pt x="435445" y="854594"/>
                  <a:pt x="437958" y="844643"/>
                  <a:pt x="437958" y="842154"/>
                </a:cubicBezTo>
                <a:cubicBezTo>
                  <a:pt x="435445" y="842154"/>
                  <a:pt x="432933" y="842154"/>
                  <a:pt x="435445" y="847131"/>
                </a:cubicBezTo>
                <a:cubicBezTo>
                  <a:pt x="430419" y="839669"/>
                  <a:pt x="422884" y="844643"/>
                  <a:pt x="420371" y="839669"/>
                </a:cubicBezTo>
                <a:lnTo>
                  <a:pt x="420371" y="848713"/>
                </a:lnTo>
                <a:lnTo>
                  <a:pt x="420099" y="849081"/>
                </a:lnTo>
                <a:lnTo>
                  <a:pt x="415345" y="839668"/>
                </a:lnTo>
                <a:cubicBezTo>
                  <a:pt x="410320" y="842154"/>
                  <a:pt x="405298" y="842154"/>
                  <a:pt x="402785" y="847131"/>
                </a:cubicBezTo>
                <a:cubicBezTo>
                  <a:pt x="400272" y="847131"/>
                  <a:pt x="402785" y="842154"/>
                  <a:pt x="402785" y="839669"/>
                </a:cubicBezTo>
                <a:cubicBezTo>
                  <a:pt x="402785" y="834692"/>
                  <a:pt x="395246" y="842155"/>
                  <a:pt x="395246" y="839669"/>
                </a:cubicBezTo>
                <a:cubicBezTo>
                  <a:pt x="395246" y="844643"/>
                  <a:pt x="390221" y="847131"/>
                  <a:pt x="382685" y="844643"/>
                </a:cubicBezTo>
                <a:cubicBezTo>
                  <a:pt x="382685" y="842154"/>
                  <a:pt x="385198" y="842154"/>
                  <a:pt x="385198" y="839669"/>
                </a:cubicBezTo>
                <a:cubicBezTo>
                  <a:pt x="377660" y="837180"/>
                  <a:pt x="367610" y="829718"/>
                  <a:pt x="362584" y="842154"/>
                </a:cubicBezTo>
                <a:cubicBezTo>
                  <a:pt x="360072" y="839669"/>
                  <a:pt x="357559" y="839669"/>
                  <a:pt x="357560" y="832206"/>
                </a:cubicBezTo>
                <a:cubicBezTo>
                  <a:pt x="352535" y="834692"/>
                  <a:pt x="350022" y="834692"/>
                  <a:pt x="350023" y="827229"/>
                </a:cubicBezTo>
                <a:cubicBezTo>
                  <a:pt x="347510" y="829718"/>
                  <a:pt x="347510" y="829718"/>
                  <a:pt x="347510" y="829718"/>
                </a:cubicBezTo>
                <a:cubicBezTo>
                  <a:pt x="347510" y="839669"/>
                  <a:pt x="355047" y="834692"/>
                  <a:pt x="355047" y="844643"/>
                </a:cubicBezTo>
                <a:cubicBezTo>
                  <a:pt x="342485" y="837180"/>
                  <a:pt x="332435" y="832206"/>
                  <a:pt x="317360" y="837180"/>
                </a:cubicBezTo>
                <a:cubicBezTo>
                  <a:pt x="317360" y="834692"/>
                  <a:pt x="319873" y="834692"/>
                  <a:pt x="319872" y="832206"/>
                </a:cubicBezTo>
                <a:cubicBezTo>
                  <a:pt x="317360" y="834692"/>
                  <a:pt x="309823" y="839669"/>
                  <a:pt x="307310" y="832206"/>
                </a:cubicBezTo>
                <a:cubicBezTo>
                  <a:pt x="312335" y="837180"/>
                  <a:pt x="312335" y="827230"/>
                  <a:pt x="317360" y="832206"/>
                </a:cubicBezTo>
                <a:cubicBezTo>
                  <a:pt x="317361" y="827229"/>
                  <a:pt x="314848" y="824741"/>
                  <a:pt x="309823" y="827230"/>
                </a:cubicBezTo>
                <a:cubicBezTo>
                  <a:pt x="309823" y="812305"/>
                  <a:pt x="319872" y="824741"/>
                  <a:pt x="319872" y="829718"/>
                </a:cubicBezTo>
                <a:cubicBezTo>
                  <a:pt x="327410" y="827229"/>
                  <a:pt x="327410" y="827229"/>
                  <a:pt x="332435" y="827229"/>
                </a:cubicBezTo>
                <a:cubicBezTo>
                  <a:pt x="329922" y="819767"/>
                  <a:pt x="324898" y="819767"/>
                  <a:pt x="322385" y="814793"/>
                </a:cubicBezTo>
                <a:cubicBezTo>
                  <a:pt x="319872" y="822256"/>
                  <a:pt x="309823" y="814793"/>
                  <a:pt x="304798" y="822255"/>
                </a:cubicBezTo>
                <a:cubicBezTo>
                  <a:pt x="299773" y="817278"/>
                  <a:pt x="312335" y="819767"/>
                  <a:pt x="312335" y="812305"/>
                </a:cubicBezTo>
                <a:cubicBezTo>
                  <a:pt x="317360" y="819767"/>
                  <a:pt x="324898" y="807328"/>
                  <a:pt x="329922" y="814793"/>
                </a:cubicBezTo>
                <a:cubicBezTo>
                  <a:pt x="327410" y="809816"/>
                  <a:pt x="334947" y="809816"/>
                  <a:pt x="337460" y="804843"/>
                </a:cubicBezTo>
                <a:cubicBezTo>
                  <a:pt x="337460" y="807328"/>
                  <a:pt x="337460" y="807328"/>
                  <a:pt x="337460" y="812305"/>
                </a:cubicBezTo>
                <a:cubicBezTo>
                  <a:pt x="339972" y="812305"/>
                  <a:pt x="337460" y="804843"/>
                  <a:pt x="342485" y="807328"/>
                </a:cubicBezTo>
                <a:cubicBezTo>
                  <a:pt x="342485" y="812305"/>
                  <a:pt x="337460" y="812305"/>
                  <a:pt x="339973" y="817279"/>
                </a:cubicBezTo>
                <a:cubicBezTo>
                  <a:pt x="337460" y="817279"/>
                  <a:pt x="334947" y="817278"/>
                  <a:pt x="334947" y="814793"/>
                </a:cubicBezTo>
                <a:cubicBezTo>
                  <a:pt x="332435" y="814793"/>
                  <a:pt x="332435" y="819767"/>
                  <a:pt x="329922" y="822256"/>
                </a:cubicBezTo>
                <a:cubicBezTo>
                  <a:pt x="334948" y="829718"/>
                  <a:pt x="344998" y="819767"/>
                  <a:pt x="347510" y="819767"/>
                </a:cubicBezTo>
                <a:cubicBezTo>
                  <a:pt x="347510" y="817279"/>
                  <a:pt x="344998" y="819767"/>
                  <a:pt x="342485" y="817279"/>
                </a:cubicBezTo>
                <a:cubicBezTo>
                  <a:pt x="347510" y="807328"/>
                  <a:pt x="355047" y="817279"/>
                  <a:pt x="362584" y="824741"/>
                </a:cubicBezTo>
                <a:cubicBezTo>
                  <a:pt x="365097" y="822256"/>
                  <a:pt x="362584" y="814793"/>
                  <a:pt x="367609" y="814793"/>
                </a:cubicBezTo>
                <a:cubicBezTo>
                  <a:pt x="367609" y="819767"/>
                  <a:pt x="365097" y="817279"/>
                  <a:pt x="365097" y="822256"/>
                </a:cubicBezTo>
                <a:cubicBezTo>
                  <a:pt x="375147" y="817279"/>
                  <a:pt x="390221" y="809816"/>
                  <a:pt x="402785" y="809816"/>
                </a:cubicBezTo>
                <a:cubicBezTo>
                  <a:pt x="402785" y="804843"/>
                  <a:pt x="395246" y="809817"/>
                  <a:pt x="395246" y="802354"/>
                </a:cubicBezTo>
                <a:cubicBezTo>
                  <a:pt x="400272" y="804843"/>
                  <a:pt x="402785" y="804843"/>
                  <a:pt x="405298" y="809817"/>
                </a:cubicBezTo>
                <a:cubicBezTo>
                  <a:pt x="412833" y="807328"/>
                  <a:pt x="422885" y="822256"/>
                  <a:pt x="430419" y="809817"/>
                </a:cubicBezTo>
                <a:cubicBezTo>
                  <a:pt x="430419" y="812305"/>
                  <a:pt x="435445" y="812304"/>
                  <a:pt x="437959" y="814793"/>
                </a:cubicBezTo>
                <a:cubicBezTo>
                  <a:pt x="440471" y="814793"/>
                  <a:pt x="437958" y="807328"/>
                  <a:pt x="442984" y="814793"/>
                </a:cubicBezTo>
                <a:cubicBezTo>
                  <a:pt x="445497" y="812305"/>
                  <a:pt x="440471" y="809817"/>
                  <a:pt x="440472" y="804843"/>
                </a:cubicBezTo>
                <a:cubicBezTo>
                  <a:pt x="445497" y="804843"/>
                  <a:pt x="442984" y="814793"/>
                  <a:pt x="445497" y="812305"/>
                </a:cubicBezTo>
                <a:cubicBezTo>
                  <a:pt x="450523" y="804843"/>
                  <a:pt x="468109" y="819767"/>
                  <a:pt x="470622" y="807328"/>
                </a:cubicBezTo>
                <a:cubicBezTo>
                  <a:pt x="470622" y="807328"/>
                  <a:pt x="470622" y="809816"/>
                  <a:pt x="470622" y="812305"/>
                </a:cubicBezTo>
                <a:cubicBezTo>
                  <a:pt x="475644" y="809817"/>
                  <a:pt x="480670" y="812305"/>
                  <a:pt x="485695" y="814793"/>
                </a:cubicBezTo>
                <a:cubicBezTo>
                  <a:pt x="490721" y="814793"/>
                  <a:pt x="483183" y="809817"/>
                  <a:pt x="488209" y="809816"/>
                </a:cubicBezTo>
                <a:cubicBezTo>
                  <a:pt x="493234" y="812305"/>
                  <a:pt x="508308" y="817279"/>
                  <a:pt x="508308" y="799866"/>
                </a:cubicBezTo>
                <a:cubicBezTo>
                  <a:pt x="513334" y="799866"/>
                  <a:pt x="510821" y="804843"/>
                  <a:pt x="510820" y="809817"/>
                </a:cubicBezTo>
                <a:cubicBezTo>
                  <a:pt x="510820" y="812305"/>
                  <a:pt x="513334" y="809817"/>
                  <a:pt x="513334" y="812305"/>
                </a:cubicBezTo>
                <a:cubicBezTo>
                  <a:pt x="515842" y="812305"/>
                  <a:pt x="513334" y="807328"/>
                  <a:pt x="513334" y="804843"/>
                </a:cubicBezTo>
                <a:cubicBezTo>
                  <a:pt x="520869" y="802354"/>
                  <a:pt x="528407" y="799866"/>
                  <a:pt x="530921" y="789915"/>
                </a:cubicBezTo>
                <a:cubicBezTo>
                  <a:pt x="528407" y="787429"/>
                  <a:pt x="528407" y="787429"/>
                  <a:pt x="525895" y="784941"/>
                </a:cubicBezTo>
                <a:cubicBezTo>
                  <a:pt x="525894" y="787429"/>
                  <a:pt x="525894" y="789915"/>
                  <a:pt x="525895" y="792403"/>
                </a:cubicBezTo>
                <a:cubicBezTo>
                  <a:pt x="523382" y="787429"/>
                  <a:pt x="523382" y="792403"/>
                  <a:pt x="520869" y="789915"/>
                </a:cubicBezTo>
                <a:cubicBezTo>
                  <a:pt x="518356" y="792403"/>
                  <a:pt x="518356" y="794892"/>
                  <a:pt x="520869" y="794892"/>
                </a:cubicBezTo>
                <a:cubicBezTo>
                  <a:pt x="518356" y="799866"/>
                  <a:pt x="515843" y="802354"/>
                  <a:pt x="513334" y="799866"/>
                </a:cubicBezTo>
                <a:cubicBezTo>
                  <a:pt x="515843" y="797377"/>
                  <a:pt x="518356" y="797378"/>
                  <a:pt x="515843" y="789915"/>
                </a:cubicBezTo>
                <a:cubicBezTo>
                  <a:pt x="520869" y="789915"/>
                  <a:pt x="520869" y="787429"/>
                  <a:pt x="523382" y="784941"/>
                </a:cubicBezTo>
                <a:cubicBezTo>
                  <a:pt x="523381" y="783697"/>
                  <a:pt x="522753" y="783074"/>
                  <a:pt x="521497" y="782763"/>
                </a:cubicBezTo>
                <a:lnTo>
                  <a:pt x="516237" y="782474"/>
                </a:lnTo>
                <a:lnTo>
                  <a:pt x="516119" y="782336"/>
                </a:lnTo>
                <a:lnTo>
                  <a:pt x="515929" y="782226"/>
                </a:lnTo>
                <a:lnTo>
                  <a:pt x="517728" y="777478"/>
                </a:lnTo>
                <a:cubicBezTo>
                  <a:pt x="517099" y="776234"/>
                  <a:pt x="515843" y="774990"/>
                  <a:pt x="515843" y="772502"/>
                </a:cubicBezTo>
                <a:cubicBezTo>
                  <a:pt x="513334" y="777478"/>
                  <a:pt x="515843" y="777478"/>
                  <a:pt x="510821" y="774990"/>
                </a:cubicBezTo>
                <a:cubicBezTo>
                  <a:pt x="510821" y="778721"/>
                  <a:pt x="512076" y="779965"/>
                  <a:pt x="513646" y="780898"/>
                </a:cubicBezTo>
                <a:lnTo>
                  <a:pt x="515929" y="782226"/>
                </a:lnTo>
                <a:lnTo>
                  <a:pt x="515843" y="782453"/>
                </a:lnTo>
                <a:lnTo>
                  <a:pt x="516237" y="782474"/>
                </a:lnTo>
                <a:lnTo>
                  <a:pt x="518356" y="784941"/>
                </a:lnTo>
                <a:cubicBezTo>
                  <a:pt x="518356" y="787429"/>
                  <a:pt x="513333" y="787429"/>
                  <a:pt x="510821" y="789915"/>
                </a:cubicBezTo>
                <a:cubicBezTo>
                  <a:pt x="510821" y="784941"/>
                  <a:pt x="508308" y="784941"/>
                  <a:pt x="508308" y="784941"/>
                </a:cubicBezTo>
                <a:cubicBezTo>
                  <a:pt x="508308" y="782453"/>
                  <a:pt x="510820" y="782453"/>
                  <a:pt x="510821" y="777479"/>
                </a:cubicBezTo>
                <a:cubicBezTo>
                  <a:pt x="508308" y="774990"/>
                  <a:pt x="500769" y="779964"/>
                  <a:pt x="495744" y="777479"/>
                </a:cubicBezTo>
                <a:cubicBezTo>
                  <a:pt x="495744" y="774990"/>
                  <a:pt x="498257" y="774990"/>
                  <a:pt x="498256" y="772502"/>
                </a:cubicBezTo>
                <a:cubicBezTo>
                  <a:pt x="493234" y="777479"/>
                  <a:pt x="488209" y="770016"/>
                  <a:pt x="488209" y="779964"/>
                </a:cubicBezTo>
                <a:cubicBezTo>
                  <a:pt x="488209" y="777478"/>
                  <a:pt x="485695" y="774990"/>
                  <a:pt x="480670" y="774990"/>
                </a:cubicBezTo>
                <a:cubicBezTo>
                  <a:pt x="480670" y="774990"/>
                  <a:pt x="483183" y="777478"/>
                  <a:pt x="483183" y="779964"/>
                </a:cubicBezTo>
                <a:cubicBezTo>
                  <a:pt x="478156" y="777478"/>
                  <a:pt x="475644" y="774990"/>
                  <a:pt x="475644" y="770016"/>
                </a:cubicBezTo>
                <a:cubicBezTo>
                  <a:pt x="470622" y="772502"/>
                  <a:pt x="463083" y="784941"/>
                  <a:pt x="458057" y="774990"/>
                </a:cubicBezTo>
                <a:cubicBezTo>
                  <a:pt x="455545" y="774990"/>
                  <a:pt x="455545" y="777478"/>
                  <a:pt x="455545" y="779964"/>
                </a:cubicBezTo>
                <a:cubicBezTo>
                  <a:pt x="450522" y="777478"/>
                  <a:pt x="448009" y="777478"/>
                  <a:pt x="440472" y="777478"/>
                </a:cubicBezTo>
                <a:cubicBezTo>
                  <a:pt x="437958" y="772502"/>
                  <a:pt x="445497" y="772501"/>
                  <a:pt x="448009" y="772501"/>
                </a:cubicBezTo>
                <a:cubicBezTo>
                  <a:pt x="445497" y="765040"/>
                  <a:pt x="442984" y="772502"/>
                  <a:pt x="440471" y="770016"/>
                </a:cubicBezTo>
                <a:cubicBezTo>
                  <a:pt x="437958" y="770016"/>
                  <a:pt x="435445" y="774990"/>
                  <a:pt x="437958" y="774990"/>
                </a:cubicBezTo>
                <a:cubicBezTo>
                  <a:pt x="437958" y="777479"/>
                  <a:pt x="435445" y="777478"/>
                  <a:pt x="432932" y="774990"/>
                </a:cubicBezTo>
                <a:cubicBezTo>
                  <a:pt x="432932" y="774990"/>
                  <a:pt x="430419" y="772502"/>
                  <a:pt x="430419" y="770016"/>
                </a:cubicBezTo>
                <a:cubicBezTo>
                  <a:pt x="425397" y="770016"/>
                  <a:pt x="420371" y="765040"/>
                  <a:pt x="417859" y="772502"/>
                </a:cubicBezTo>
                <a:cubicBezTo>
                  <a:pt x="417859" y="777478"/>
                  <a:pt x="420371" y="767528"/>
                  <a:pt x="420371" y="774990"/>
                </a:cubicBezTo>
                <a:cubicBezTo>
                  <a:pt x="415346" y="777478"/>
                  <a:pt x="412833" y="772501"/>
                  <a:pt x="407811" y="772501"/>
                </a:cubicBezTo>
                <a:cubicBezTo>
                  <a:pt x="405298" y="774990"/>
                  <a:pt x="407811" y="774990"/>
                  <a:pt x="407811" y="777479"/>
                </a:cubicBezTo>
                <a:cubicBezTo>
                  <a:pt x="390220" y="770016"/>
                  <a:pt x="372634" y="779964"/>
                  <a:pt x="355047" y="772502"/>
                </a:cubicBezTo>
                <a:cubicBezTo>
                  <a:pt x="357559" y="772502"/>
                  <a:pt x="357560" y="767528"/>
                  <a:pt x="360073" y="770016"/>
                </a:cubicBezTo>
                <a:cubicBezTo>
                  <a:pt x="357559" y="762551"/>
                  <a:pt x="362584" y="767528"/>
                  <a:pt x="362585" y="762551"/>
                </a:cubicBezTo>
                <a:cubicBezTo>
                  <a:pt x="365097" y="762551"/>
                  <a:pt x="365097" y="765040"/>
                  <a:pt x="365097" y="767528"/>
                </a:cubicBezTo>
                <a:cubicBezTo>
                  <a:pt x="370121" y="762551"/>
                  <a:pt x="370121" y="772501"/>
                  <a:pt x="377660" y="770016"/>
                </a:cubicBezTo>
                <a:cubicBezTo>
                  <a:pt x="380172" y="770016"/>
                  <a:pt x="375147" y="767527"/>
                  <a:pt x="372634" y="765040"/>
                </a:cubicBezTo>
                <a:cubicBezTo>
                  <a:pt x="375147" y="762551"/>
                  <a:pt x="377659" y="767527"/>
                  <a:pt x="380172" y="762551"/>
                </a:cubicBezTo>
                <a:cubicBezTo>
                  <a:pt x="390220" y="765040"/>
                  <a:pt x="395246" y="770016"/>
                  <a:pt x="405298" y="760065"/>
                </a:cubicBezTo>
                <a:cubicBezTo>
                  <a:pt x="405298" y="760065"/>
                  <a:pt x="405298" y="760065"/>
                  <a:pt x="405297" y="767528"/>
                </a:cubicBezTo>
                <a:cubicBezTo>
                  <a:pt x="407811" y="762551"/>
                  <a:pt x="407811" y="765039"/>
                  <a:pt x="410320" y="765040"/>
                </a:cubicBezTo>
                <a:cubicBezTo>
                  <a:pt x="412833" y="765039"/>
                  <a:pt x="407811" y="760065"/>
                  <a:pt x="407811" y="757577"/>
                </a:cubicBezTo>
                <a:cubicBezTo>
                  <a:pt x="410320" y="755088"/>
                  <a:pt x="412833" y="752600"/>
                  <a:pt x="410320" y="747626"/>
                </a:cubicBezTo>
                <a:cubicBezTo>
                  <a:pt x="412833" y="745138"/>
                  <a:pt x="417858" y="755089"/>
                  <a:pt x="417859" y="747626"/>
                </a:cubicBezTo>
                <a:cubicBezTo>
                  <a:pt x="420371" y="750115"/>
                  <a:pt x="417858" y="755089"/>
                  <a:pt x="415345" y="757577"/>
                </a:cubicBezTo>
                <a:cubicBezTo>
                  <a:pt x="420371" y="762551"/>
                  <a:pt x="422884" y="757577"/>
                  <a:pt x="425397" y="747626"/>
                </a:cubicBezTo>
                <a:cubicBezTo>
                  <a:pt x="427910" y="747626"/>
                  <a:pt x="430419" y="750115"/>
                  <a:pt x="430419" y="745138"/>
                </a:cubicBezTo>
                <a:cubicBezTo>
                  <a:pt x="435445" y="747626"/>
                  <a:pt x="430419" y="752600"/>
                  <a:pt x="427910" y="750115"/>
                </a:cubicBezTo>
                <a:cubicBezTo>
                  <a:pt x="422884" y="767528"/>
                  <a:pt x="440471" y="765039"/>
                  <a:pt x="442984" y="755089"/>
                </a:cubicBezTo>
                <a:cubicBezTo>
                  <a:pt x="448010" y="752600"/>
                  <a:pt x="440471" y="762550"/>
                  <a:pt x="448009" y="760065"/>
                </a:cubicBezTo>
                <a:cubicBezTo>
                  <a:pt x="448009" y="762551"/>
                  <a:pt x="445497" y="762551"/>
                  <a:pt x="445497" y="762551"/>
                </a:cubicBezTo>
                <a:cubicBezTo>
                  <a:pt x="448009" y="770016"/>
                  <a:pt x="450523" y="755089"/>
                  <a:pt x="453031" y="762551"/>
                </a:cubicBezTo>
                <a:cubicBezTo>
                  <a:pt x="455545" y="760065"/>
                  <a:pt x="453032" y="760065"/>
                  <a:pt x="455545" y="755089"/>
                </a:cubicBezTo>
                <a:cubicBezTo>
                  <a:pt x="460570" y="760065"/>
                  <a:pt x="463083" y="750115"/>
                  <a:pt x="468109" y="757577"/>
                </a:cubicBezTo>
                <a:cubicBezTo>
                  <a:pt x="468109" y="747626"/>
                  <a:pt x="473131" y="755089"/>
                  <a:pt x="475644" y="747626"/>
                </a:cubicBezTo>
                <a:cubicBezTo>
                  <a:pt x="478156" y="750115"/>
                  <a:pt x="475644" y="750114"/>
                  <a:pt x="475644" y="752600"/>
                </a:cubicBezTo>
                <a:cubicBezTo>
                  <a:pt x="478157" y="755088"/>
                  <a:pt x="483183" y="752600"/>
                  <a:pt x="483183" y="745138"/>
                </a:cubicBezTo>
                <a:cubicBezTo>
                  <a:pt x="488209" y="747626"/>
                  <a:pt x="483183" y="750115"/>
                  <a:pt x="488208" y="752600"/>
                </a:cubicBezTo>
                <a:cubicBezTo>
                  <a:pt x="493235" y="750115"/>
                  <a:pt x="490721" y="745138"/>
                  <a:pt x="495743" y="750115"/>
                </a:cubicBezTo>
                <a:cubicBezTo>
                  <a:pt x="498257" y="745138"/>
                  <a:pt x="493234" y="742652"/>
                  <a:pt x="493235" y="737675"/>
                </a:cubicBezTo>
                <a:cubicBezTo>
                  <a:pt x="495743" y="735187"/>
                  <a:pt x="495743" y="737676"/>
                  <a:pt x="498256" y="740164"/>
                </a:cubicBezTo>
                <a:cubicBezTo>
                  <a:pt x="500769" y="735187"/>
                  <a:pt x="505795" y="735187"/>
                  <a:pt x="505795" y="732701"/>
                </a:cubicBezTo>
                <a:cubicBezTo>
                  <a:pt x="505795" y="727725"/>
                  <a:pt x="503282" y="735187"/>
                  <a:pt x="500769" y="732701"/>
                </a:cubicBezTo>
                <a:cubicBezTo>
                  <a:pt x="503283" y="722751"/>
                  <a:pt x="503282" y="727725"/>
                  <a:pt x="500769" y="722751"/>
                </a:cubicBezTo>
                <a:cubicBezTo>
                  <a:pt x="505795" y="725239"/>
                  <a:pt x="510821" y="722750"/>
                  <a:pt x="515843" y="730213"/>
                </a:cubicBezTo>
                <a:cubicBezTo>
                  <a:pt x="520869" y="722751"/>
                  <a:pt x="525895" y="720262"/>
                  <a:pt x="533433" y="717774"/>
                </a:cubicBezTo>
                <a:cubicBezTo>
                  <a:pt x="530920" y="727725"/>
                  <a:pt x="518356" y="722751"/>
                  <a:pt x="520869" y="732701"/>
                </a:cubicBezTo>
                <a:cubicBezTo>
                  <a:pt x="525895" y="735187"/>
                  <a:pt x="530920" y="737675"/>
                  <a:pt x="530921" y="747626"/>
                </a:cubicBezTo>
                <a:cubicBezTo>
                  <a:pt x="525895" y="747626"/>
                  <a:pt x="523382" y="737676"/>
                  <a:pt x="513334" y="737675"/>
                </a:cubicBezTo>
                <a:cubicBezTo>
                  <a:pt x="515843" y="742652"/>
                  <a:pt x="520869" y="742652"/>
                  <a:pt x="523382" y="745138"/>
                </a:cubicBezTo>
                <a:cubicBezTo>
                  <a:pt x="518356" y="750115"/>
                  <a:pt x="505795" y="740164"/>
                  <a:pt x="498257" y="747626"/>
                </a:cubicBezTo>
                <a:cubicBezTo>
                  <a:pt x="500769" y="750115"/>
                  <a:pt x="505795" y="755088"/>
                  <a:pt x="500769" y="760065"/>
                </a:cubicBezTo>
                <a:cubicBezTo>
                  <a:pt x="505795" y="765040"/>
                  <a:pt x="510821" y="760065"/>
                  <a:pt x="518356" y="760065"/>
                </a:cubicBezTo>
                <a:cubicBezTo>
                  <a:pt x="518356" y="757577"/>
                  <a:pt x="515843" y="757577"/>
                  <a:pt x="515843" y="752600"/>
                </a:cubicBezTo>
                <a:cubicBezTo>
                  <a:pt x="520869" y="752600"/>
                  <a:pt x="520869" y="757577"/>
                  <a:pt x="520869" y="750115"/>
                </a:cubicBezTo>
                <a:cubicBezTo>
                  <a:pt x="520869" y="752600"/>
                  <a:pt x="523382" y="752600"/>
                  <a:pt x="528407" y="755089"/>
                </a:cubicBezTo>
                <a:cubicBezTo>
                  <a:pt x="528407" y="752600"/>
                  <a:pt x="528407" y="752600"/>
                  <a:pt x="528407" y="750115"/>
                </a:cubicBezTo>
                <a:cubicBezTo>
                  <a:pt x="535946" y="752600"/>
                  <a:pt x="543481" y="752600"/>
                  <a:pt x="553533" y="752600"/>
                </a:cubicBezTo>
                <a:cubicBezTo>
                  <a:pt x="556046" y="752600"/>
                  <a:pt x="553533" y="750115"/>
                  <a:pt x="556046" y="750115"/>
                </a:cubicBezTo>
                <a:cubicBezTo>
                  <a:pt x="556045" y="747626"/>
                  <a:pt x="553533" y="745138"/>
                  <a:pt x="551020" y="747626"/>
                </a:cubicBezTo>
                <a:cubicBezTo>
                  <a:pt x="556046" y="742652"/>
                  <a:pt x="551020" y="737676"/>
                  <a:pt x="545994" y="737676"/>
                </a:cubicBezTo>
                <a:cubicBezTo>
                  <a:pt x="545994" y="740164"/>
                  <a:pt x="548507" y="745138"/>
                  <a:pt x="543481" y="747626"/>
                </a:cubicBezTo>
                <a:cubicBezTo>
                  <a:pt x="540969" y="747626"/>
                  <a:pt x="545994" y="740164"/>
                  <a:pt x="543481" y="737676"/>
                </a:cubicBezTo>
                <a:cubicBezTo>
                  <a:pt x="538455" y="737675"/>
                  <a:pt x="540969" y="745138"/>
                  <a:pt x="538455" y="745138"/>
                </a:cubicBezTo>
                <a:cubicBezTo>
                  <a:pt x="533433" y="740163"/>
                  <a:pt x="538455" y="730213"/>
                  <a:pt x="528407" y="732701"/>
                </a:cubicBezTo>
                <a:cubicBezTo>
                  <a:pt x="528407" y="727724"/>
                  <a:pt x="533433" y="730213"/>
                  <a:pt x="535947" y="727725"/>
                </a:cubicBezTo>
                <a:cubicBezTo>
                  <a:pt x="535946" y="730213"/>
                  <a:pt x="538456" y="732701"/>
                  <a:pt x="538455" y="735187"/>
                </a:cubicBezTo>
                <a:cubicBezTo>
                  <a:pt x="548507" y="737676"/>
                  <a:pt x="545994" y="717774"/>
                  <a:pt x="533433" y="722751"/>
                </a:cubicBezTo>
                <a:cubicBezTo>
                  <a:pt x="535946" y="722751"/>
                  <a:pt x="535946" y="720262"/>
                  <a:pt x="533433" y="720262"/>
                </a:cubicBezTo>
                <a:cubicBezTo>
                  <a:pt x="535946" y="717774"/>
                  <a:pt x="543481" y="717774"/>
                  <a:pt x="543481" y="722751"/>
                </a:cubicBezTo>
                <a:cubicBezTo>
                  <a:pt x="548507" y="720262"/>
                  <a:pt x="540968" y="715288"/>
                  <a:pt x="545994" y="712800"/>
                </a:cubicBezTo>
                <a:cubicBezTo>
                  <a:pt x="535946" y="717774"/>
                  <a:pt x="533433" y="707823"/>
                  <a:pt x="523382" y="712800"/>
                </a:cubicBezTo>
                <a:cubicBezTo>
                  <a:pt x="525895" y="715288"/>
                  <a:pt x="518356" y="717774"/>
                  <a:pt x="520869" y="720262"/>
                </a:cubicBezTo>
                <a:cubicBezTo>
                  <a:pt x="515843" y="720262"/>
                  <a:pt x="508308" y="717774"/>
                  <a:pt x="500769" y="717774"/>
                </a:cubicBezTo>
                <a:cubicBezTo>
                  <a:pt x="505795" y="715288"/>
                  <a:pt x="505795" y="712800"/>
                  <a:pt x="503282" y="707823"/>
                </a:cubicBezTo>
                <a:cubicBezTo>
                  <a:pt x="505795" y="705337"/>
                  <a:pt x="508308" y="707823"/>
                  <a:pt x="505795" y="712800"/>
                </a:cubicBezTo>
                <a:cubicBezTo>
                  <a:pt x="508308" y="710312"/>
                  <a:pt x="513334" y="710311"/>
                  <a:pt x="510820" y="715288"/>
                </a:cubicBezTo>
                <a:cubicBezTo>
                  <a:pt x="515843" y="715288"/>
                  <a:pt x="513334" y="710311"/>
                  <a:pt x="515843" y="710312"/>
                </a:cubicBezTo>
                <a:cubicBezTo>
                  <a:pt x="515843" y="705337"/>
                  <a:pt x="508308" y="712800"/>
                  <a:pt x="508308" y="707823"/>
                </a:cubicBezTo>
                <a:cubicBezTo>
                  <a:pt x="505795" y="700361"/>
                  <a:pt x="513333" y="705337"/>
                  <a:pt x="513334" y="700360"/>
                </a:cubicBezTo>
                <a:cubicBezTo>
                  <a:pt x="513334" y="697875"/>
                  <a:pt x="510820" y="700360"/>
                  <a:pt x="508308" y="695386"/>
                </a:cubicBezTo>
                <a:cubicBezTo>
                  <a:pt x="510820" y="700360"/>
                  <a:pt x="503282" y="702849"/>
                  <a:pt x="498257" y="700361"/>
                </a:cubicBezTo>
                <a:cubicBezTo>
                  <a:pt x="503282" y="705337"/>
                  <a:pt x="500770" y="705337"/>
                  <a:pt x="495744" y="710312"/>
                </a:cubicBezTo>
                <a:cubicBezTo>
                  <a:pt x="498257" y="697875"/>
                  <a:pt x="480670" y="702849"/>
                  <a:pt x="478157" y="710312"/>
                </a:cubicBezTo>
                <a:cubicBezTo>
                  <a:pt x="473131" y="712800"/>
                  <a:pt x="473131" y="707823"/>
                  <a:pt x="470622" y="707823"/>
                </a:cubicBezTo>
                <a:cubicBezTo>
                  <a:pt x="470622" y="705337"/>
                  <a:pt x="473131" y="707823"/>
                  <a:pt x="473131" y="702849"/>
                </a:cubicBezTo>
                <a:cubicBezTo>
                  <a:pt x="473131" y="697875"/>
                  <a:pt x="470622" y="705337"/>
                  <a:pt x="468109" y="702849"/>
                </a:cubicBezTo>
                <a:cubicBezTo>
                  <a:pt x="465596" y="705337"/>
                  <a:pt x="468109" y="710312"/>
                  <a:pt x="465596" y="710312"/>
                </a:cubicBezTo>
                <a:cubicBezTo>
                  <a:pt x="468109" y="710312"/>
                  <a:pt x="470622" y="712800"/>
                  <a:pt x="473131" y="712800"/>
                </a:cubicBezTo>
                <a:cubicBezTo>
                  <a:pt x="473131" y="717774"/>
                  <a:pt x="470622" y="720262"/>
                  <a:pt x="473131" y="725239"/>
                </a:cubicBezTo>
                <a:cubicBezTo>
                  <a:pt x="473131" y="727725"/>
                  <a:pt x="475644" y="730213"/>
                  <a:pt x="478156" y="730213"/>
                </a:cubicBezTo>
                <a:cubicBezTo>
                  <a:pt x="473131" y="720262"/>
                  <a:pt x="485696" y="727725"/>
                  <a:pt x="485695" y="722751"/>
                </a:cubicBezTo>
                <a:cubicBezTo>
                  <a:pt x="485696" y="730213"/>
                  <a:pt x="490721" y="727725"/>
                  <a:pt x="495744" y="730213"/>
                </a:cubicBezTo>
                <a:cubicBezTo>
                  <a:pt x="495743" y="725238"/>
                  <a:pt x="493234" y="725239"/>
                  <a:pt x="493235" y="720262"/>
                </a:cubicBezTo>
                <a:cubicBezTo>
                  <a:pt x="498256" y="722751"/>
                  <a:pt x="495743" y="725238"/>
                  <a:pt x="498257" y="732701"/>
                </a:cubicBezTo>
                <a:cubicBezTo>
                  <a:pt x="498257" y="732701"/>
                  <a:pt x="498257" y="732701"/>
                  <a:pt x="488209" y="732701"/>
                </a:cubicBezTo>
                <a:cubicBezTo>
                  <a:pt x="488209" y="737676"/>
                  <a:pt x="488209" y="740164"/>
                  <a:pt x="490721" y="740164"/>
                </a:cubicBezTo>
                <a:cubicBezTo>
                  <a:pt x="490721" y="745138"/>
                  <a:pt x="485696" y="742652"/>
                  <a:pt x="485696" y="745138"/>
                </a:cubicBezTo>
                <a:cubicBezTo>
                  <a:pt x="484439" y="745138"/>
                  <a:pt x="485695" y="744517"/>
                  <a:pt x="486952" y="743273"/>
                </a:cubicBezTo>
                <a:lnTo>
                  <a:pt x="487722" y="739843"/>
                </a:lnTo>
                <a:lnTo>
                  <a:pt x="488209" y="740164"/>
                </a:lnTo>
                <a:cubicBezTo>
                  <a:pt x="488209" y="740164"/>
                  <a:pt x="488209" y="737676"/>
                  <a:pt x="488209" y="737676"/>
                </a:cubicBezTo>
                <a:lnTo>
                  <a:pt x="487722" y="739843"/>
                </a:lnTo>
                <a:lnTo>
                  <a:pt x="484439" y="737676"/>
                </a:lnTo>
                <a:cubicBezTo>
                  <a:pt x="482555" y="737676"/>
                  <a:pt x="480670" y="738920"/>
                  <a:pt x="480670" y="742652"/>
                </a:cubicBezTo>
                <a:cubicBezTo>
                  <a:pt x="478157" y="742652"/>
                  <a:pt x="478157" y="740164"/>
                  <a:pt x="478157" y="735187"/>
                </a:cubicBezTo>
                <a:cubicBezTo>
                  <a:pt x="473131" y="735187"/>
                  <a:pt x="470622" y="742652"/>
                  <a:pt x="468109" y="735187"/>
                </a:cubicBezTo>
                <a:cubicBezTo>
                  <a:pt x="465596" y="737675"/>
                  <a:pt x="468109" y="737676"/>
                  <a:pt x="468109" y="740164"/>
                </a:cubicBezTo>
                <a:cubicBezTo>
                  <a:pt x="460570" y="735187"/>
                  <a:pt x="448010" y="737676"/>
                  <a:pt x="442984" y="742652"/>
                </a:cubicBezTo>
                <a:cubicBezTo>
                  <a:pt x="435445" y="740786"/>
                  <a:pt x="432146" y="741719"/>
                  <a:pt x="425670" y="740203"/>
                </a:cubicBezTo>
                <a:lnTo>
                  <a:pt x="425457" y="740134"/>
                </a:lnTo>
                <a:lnTo>
                  <a:pt x="432816" y="736471"/>
                </a:lnTo>
                <a:cubicBezTo>
                  <a:pt x="440000" y="734256"/>
                  <a:pt x="446125" y="735188"/>
                  <a:pt x="448010" y="727725"/>
                </a:cubicBezTo>
                <a:cubicBezTo>
                  <a:pt x="445497" y="727725"/>
                  <a:pt x="437958" y="727725"/>
                  <a:pt x="430419" y="727724"/>
                </a:cubicBezTo>
                <a:cubicBezTo>
                  <a:pt x="430419" y="722750"/>
                  <a:pt x="440471" y="725239"/>
                  <a:pt x="442984" y="722751"/>
                </a:cubicBezTo>
                <a:cubicBezTo>
                  <a:pt x="442984" y="720262"/>
                  <a:pt x="435445" y="722750"/>
                  <a:pt x="440471" y="715288"/>
                </a:cubicBezTo>
                <a:cubicBezTo>
                  <a:pt x="435445" y="717774"/>
                  <a:pt x="435445" y="717774"/>
                  <a:pt x="432932" y="715288"/>
                </a:cubicBezTo>
                <a:cubicBezTo>
                  <a:pt x="440471" y="715288"/>
                  <a:pt x="445497" y="700361"/>
                  <a:pt x="435445" y="697875"/>
                </a:cubicBezTo>
                <a:cubicBezTo>
                  <a:pt x="432932" y="700361"/>
                  <a:pt x="437958" y="702849"/>
                  <a:pt x="435445" y="707823"/>
                </a:cubicBezTo>
                <a:cubicBezTo>
                  <a:pt x="432933" y="707823"/>
                  <a:pt x="432933" y="705337"/>
                  <a:pt x="432932" y="700361"/>
                </a:cubicBezTo>
                <a:cubicBezTo>
                  <a:pt x="427910" y="707823"/>
                  <a:pt x="425397" y="697875"/>
                  <a:pt x="422885" y="705337"/>
                </a:cubicBezTo>
                <a:cubicBezTo>
                  <a:pt x="417859" y="702849"/>
                  <a:pt x="422885" y="697875"/>
                  <a:pt x="422885" y="690410"/>
                </a:cubicBezTo>
                <a:cubicBezTo>
                  <a:pt x="422884" y="695387"/>
                  <a:pt x="427910" y="705337"/>
                  <a:pt x="430419" y="697875"/>
                </a:cubicBezTo>
                <a:cubicBezTo>
                  <a:pt x="430419" y="697875"/>
                  <a:pt x="422885" y="690410"/>
                  <a:pt x="430419" y="692898"/>
                </a:cubicBezTo>
                <a:cubicBezTo>
                  <a:pt x="430419" y="687924"/>
                  <a:pt x="422885" y="692898"/>
                  <a:pt x="422884" y="685436"/>
                </a:cubicBezTo>
                <a:cubicBezTo>
                  <a:pt x="427910" y="682948"/>
                  <a:pt x="427910" y="687924"/>
                  <a:pt x="430419" y="685436"/>
                </a:cubicBezTo>
                <a:cubicBezTo>
                  <a:pt x="430419" y="682948"/>
                  <a:pt x="430419" y="680459"/>
                  <a:pt x="427910" y="680460"/>
                </a:cubicBezTo>
                <a:cubicBezTo>
                  <a:pt x="427910" y="680460"/>
                  <a:pt x="435445" y="680459"/>
                  <a:pt x="435445" y="675485"/>
                </a:cubicBezTo>
                <a:cubicBezTo>
                  <a:pt x="437958" y="677973"/>
                  <a:pt x="435445" y="680459"/>
                  <a:pt x="437958" y="685436"/>
                </a:cubicBezTo>
                <a:cubicBezTo>
                  <a:pt x="440471" y="680459"/>
                  <a:pt x="442984" y="682948"/>
                  <a:pt x="445496" y="687924"/>
                </a:cubicBezTo>
                <a:cubicBezTo>
                  <a:pt x="445497" y="685436"/>
                  <a:pt x="448009" y="682948"/>
                  <a:pt x="445497" y="680460"/>
                </a:cubicBezTo>
                <a:cubicBezTo>
                  <a:pt x="450522" y="682948"/>
                  <a:pt x="455545" y="677973"/>
                  <a:pt x="460570" y="682948"/>
                </a:cubicBezTo>
                <a:cubicBezTo>
                  <a:pt x="460571" y="687924"/>
                  <a:pt x="455545" y="685436"/>
                  <a:pt x="453032" y="685436"/>
                </a:cubicBezTo>
                <a:cubicBezTo>
                  <a:pt x="455545" y="700361"/>
                  <a:pt x="463083" y="680460"/>
                  <a:pt x="465596" y="685436"/>
                </a:cubicBezTo>
                <a:cubicBezTo>
                  <a:pt x="465596" y="687924"/>
                  <a:pt x="463083" y="687924"/>
                  <a:pt x="463083" y="690410"/>
                </a:cubicBezTo>
                <a:cubicBezTo>
                  <a:pt x="463083" y="692898"/>
                  <a:pt x="465596" y="692898"/>
                  <a:pt x="468109" y="695387"/>
                </a:cubicBezTo>
                <a:cubicBezTo>
                  <a:pt x="470622" y="695387"/>
                  <a:pt x="468109" y="690410"/>
                  <a:pt x="470622" y="690410"/>
                </a:cubicBezTo>
                <a:cubicBezTo>
                  <a:pt x="470622" y="695387"/>
                  <a:pt x="473131" y="695387"/>
                  <a:pt x="473131" y="700361"/>
                </a:cubicBezTo>
                <a:cubicBezTo>
                  <a:pt x="475644" y="701605"/>
                  <a:pt x="476900" y="700983"/>
                  <a:pt x="478157" y="700051"/>
                </a:cubicBezTo>
                <a:lnTo>
                  <a:pt x="482571" y="698140"/>
                </a:lnTo>
                <a:lnTo>
                  <a:pt x="483379" y="699312"/>
                </a:lnTo>
                <a:cubicBezTo>
                  <a:pt x="486795" y="701760"/>
                  <a:pt x="491977" y="700361"/>
                  <a:pt x="495744" y="700361"/>
                </a:cubicBezTo>
                <a:cubicBezTo>
                  <a:pt x="495743" y="695387"/>
                  <a:pt x="498257" y="690410"/>
                  <a:pt x="495743" y="685436"/>
                </a:cubicBezTo>
                <a:cubicBezTo>
                  <a:pt x="498256" y="685436"/>
                  <a:pt x="500769" y="690410"/>
                  <a:pt x="498256" y="695387"/>
                </a:cubicBezTo>
                <a:cubicBezTo>
                  <a:pt x="500769" y="700361"/>
                  <a:pt x="503282" y="692898"/>
                  <a:pt x="505795" y="692898"/>
                </a:cubicBezTo>
                <a:cubicBezTo>
                  <a:pt x="503282" y="692898"/>
                  <a:pt x="505795" y="687924"/>
                  <a:pt x="503283" y="685436"/>
                </a:cubicBezTo>
                <a:cubicBezTo>
                  <a:pt x="505795" y="682947"/>
                  <a:pt x="503282" y="692898"/>
                  <a:pt x="508308" y="692898"/>
                </a:cubicBezTo>
                <a:cubicBezTo>
                  <a:pt x="513333" y="687924"/>
                  <a:pt x="508308" y="680459"/>
                  <a:pt x="513334" y="677973"/>
                </a:cubicBezTo>
                <a:cubicBezTo>
                  <a:pt x="513334" y="672997"/>
                  <a:pt x="508308" y="677973"/>
                  <a:pt x="508308" y="680459"/>
                </a:cubicBezTo>
                <a:cubicBezTo>
                  <a:pt x="505795" y="680459"/>
                  <a:pt x="505795" y="677973"/>
                  <a:pt x="508308" y="675485"/>
                </a:cubicBezTo>
                <a:cubicBezTo>
                  <a:pt x="505795" y="675485"/>
                  <a:pt x="505795" y="677973"/>
                  <a:pt x="505795" y="677973"/>
                </a:cubicBezTo>
                <a:cubicBezTo>
                  <a:pt x="503282" y="677973"/>
                  <a:pt x="503282" y="675485"/>
                  <a:pt x="503282" y="672997"/>
                </a:cubicBezTo>
                <a:cubicBezTo>
                  <a:pt x="495743" y="670511"/>
                  <a:pt x="490721" y="670511"/>
                  <a:pt x="483183" y="668023"/>
                </a:cubicBezTo>
                <a:cubicBezTo>
                  <a:pt x="480670" y="663046"/>
                  <a:pt x="485695" y="663046"/>
                  <a:pt x="483183" y="660560"/>
                </a:cubicBezTo>
                <a:cubicBezTo>
                  <a:pt x="490721" y="668022"/>
                  <a:pt x="493234" y="658072"/>
                  <a:pt x="498257" y="663046"/>
                </a:cubicBezTo>
                <a:cubicBezTo>
                  <a:pt x="495744" y="645633"/>
                  <a:pt x="478157" y="643147"/>
                  <a:pt x="468109" y="643147"/>
                </a:cubicBezTo>
                <a:cubicBezTo>
                  <a:pt x="468109" y="645633"/>
                  <a:pt x="468109" y="648121"/>
                  <a:pt x="465597" y="653098"/>
                </a:cubicBezTo>
                <a:cubicBezTo>
                  <a:pt x="465597" y="653098"/>
                  <a:pt x="463083" y="650610"/>
                  <a:pt x="465596" y="650609"/>
                </a:cubicBezTo>
                <a:cubicBezTo>
                  <a:pt x="463083" y="643147"/>
                  <a:pt x="463083" y="650610"/>
                  <a:pt x="460570" y="645633"/>
                </a:cubicBezTo>
                <a:cubicBezTo>
                  <a:pt x="460570" y="643147"/>
                  <a:pt x="463083" y="643147"/>
                  <a:pt x="465596" y="643147"/>
                </a:cubicBezTo>
                <a:cubicBezTo>
                  <a:pt x="460570" y="643147"/>
                  <a:pt x="450523" y="630708"/>
                  <a:pt x="450523" y="640659"/>
                </a:cubicBezTo>
                <a:cubicBezTo>
                  <a:pt x="448009" y="638170"/>
                  <a:pt x="450522" y="633196"/>
                  <a:pt x="450523" y="630708"/>
                </a:cubicBezTo>
                <a:cubicBezTo>
                  <a:pt x="437958" y="633196"/>
                  <a:pt x="437958" y="633196"/>
                  <a:pt x="422885" y="633196"/>
                </a:cubicBezTo>
                <a:cubicBezTo>
                  <a:pt x="425396" y="630708"/>
                  <a:pt x="425397" y="623246"/>
                  <a:pt x="420371" y="628220"/>
                </a:cubicBezTo>
                <a:lnTo>
                  <a:pt x="424140" y="622624"/>
                </a:lnTo>
                <a:lnTo>
                  <a:pt x="427910" y="620757"/>
                </a:lnTo>
                <a:cubicBezTo>
                  <a:pt x="427910" y="622002"/>
                  <a:pt x="426025" y="622002"/>
                  <a:pt x="424141" y="622623"/>
                </a:cubicBezTo>
                <a:lnTo>
                  <a:pt x="424140" y="622624"/>
                </a:lnTo>
                <a:lnTo>
                  <a:pt x="417859" y="625734"/>
                </a:lnTo>
                <a:cubicBezTo>
                  <a:pt x="417858" y="623246"/>
                  <a:pt x="415346" y="620757"/>
                  <a:pt x="412833" y="615783"/>
                </a:cubicBezTo>
                <a:cubicBezTo>
                  <a:pt x="412833" y="618269"/>
                  <a:pt x="407811" y="618269"/>
                  <a:pt x="407811" y="623246"/>
                </a:cubicBezTo>
                <a:cubicBezTo>
                  <a:pt x="402785" y="620757"/>
                  <a:pt x="400272" y="623246"/>
                  <a:pt x="397759" y="620757"/>
                </a:cubicBezTo>
                <a:cubicBezTo>
                  <a:pt x="397759" y="618269"/>
                  <a:pt x="400272" y="610806"/>
                  <a:pt x="395246" y="613295"/>
                </a:cubicBezTo>
                <a:cubicBezTo>
                  <a:pt x="395246" y="610807"/>
                  <a:pt x="397759" y="610807"/>
                  <a:pt x="395246" y="603344"/>
                </a:cubicBezTo>
                <a:cubicBezTo>
                  <a:pt x="400272" y="605832"/>
                  <a:pt x="407811" y="608321"/>
                  <a:pt x="407811" y="600856"/>
                </a:cubicBezTo>
                <a:cubicBezTo>
                  <a:pt x="417859" y="613295"/>
                  <a:pt x="420371" y="610807"/>
                  <a:pt x="435445" y="605832"/>
                </a:cubicBezTo>
                <a:cubicBezTo>
                  <a:pt x="435445" y="608321"/>
                  <a:pt x="432932" y="608321"/>
                  <a:pt x="432933" y="610807"/>
                </a:cubicBezTo>
                <a:cubicBezTo>
                  <a:pt x="435445" y="610806"/>
                  <a:pt x="435445" y="610806"/>
                  <a:pt x="435445" y="613295"/>
                </a:cubicBezTo>
                <a:cubicBezTo>
                  <a:pt x="437958" y="610806"/>
                  <a:pt x="437958" y="608321"/>
                  <a:pt x="437958" y="603344"/>
                </a:cubicBezTo>
                <a:cubicBezTo>
                  <a:pt x="440471" y="603344"/>
                  <a:pt x="437958" y="610806"/>
                  <a:pt x="440471" y="610806"/>
                </a:cubicBezTo>
                <a:cubicBezTo>
                  <a:pt x="442984" y="608321"/>
                  <a:pt x="442984" y="608321"/>
                  <a:pt x="440471" y="603344"/>
                </a:cubicBezTo>
                <a:cubicBezTo>
                  <a:pt x="445497" y="613295"/>
                  <a:pt x="450522" y="600856"/>
                  <a:pt x="453032" y="613295"/>
                </a:cubicBezTo>
                <a:cubicBezTo>
                  <a:pt x="460571" y="613295"/>
                  <a:pt x="460571" y="608321"/>
                  <a:pt x="465597" y="605832"/>
                </a:cubicBezTo>
                <a:cubicBezTo>
                  <a:pt x="468109" y="608321"/>
                  <a:pt x="468109" y="613294"/>
                  <a:pt x="470622" y="613295"/>
                </a:cubicBezTo>
                <a:cubicBezTo>
                  <a:pt x="470622" y="608321"/>
                  <a:pt x="465596" y="603344"/>
                  <a:pt x="468109" y="598370"/>
                </a:cubicBezTo>
                <a:cubicBezTo>
                  <a:pt x="470622" y="598370"/>
                  <a:pt x="470622" y="603344"/>
                  <a:pt x="473131" y="600856"/>
                </a:cubicBezTo>
                <a:cubicBezTo>
                  <a:pt x="470622" y="603344"/>
                  <a:pt x="470622" y="610807"/>
                  <a:pt x="475644" y="610806"/>
                </a:cubicBezTo>
                <a:cubicBezTo>
                  <a:pt x="473131" y="603344"/>
                  <a:pt x="473131" y="600856"/>
                  <a:pt x="478156" y="598370"/>
                </a:cubicBezTo>
                <a:cubicBezTo>
                  <a:pt x="475644" y="608321"/>
                  <a:pt x="485696" y="603344"/>
                  <a:pt x="488209" y="600856"/>
                </a:cubicBezTo>
                <a:cubicBezTo>
                  <a:pt x="488209" y="600856"/>
                  <a:pt x="485695" y="608321"/>
                  <a:pt x="490722" y="608321"/>
                </a:cubicBezTo>
                <a:cubicBezTo>
                  <a:pt x="493234" y="600856"/>
                  <a:pt x="485695" y="593394"/>
                  <a:pt x="480670" y="598370"/>
                </a:cubicBezTo>
                <a:cubicBezTo>
                  <a:pt x="483183" y="590906"/>
                  <a:pt x="488208" y="598370"/>
                  <a:pt x="490721" y="593393"/>
                </a:cubicBezTo>
                <a:cubicBezTo>
                  <a:pt x="493235" y="595881"/>
                  <a:pt x="493234" y="608321"/>
                  <a:pt x="498256" y="610807"/>
                </a:cubicBezTo>
                <a:cubicBezTo>
                  <a:pt x="500769" y="608321"/>
                  <a:pt x="503282" y="605832"/>
                  <a:pt x="500769" y="598370"/>
                </a:cubicBezTo>
                <a:cubicBezTo>
                  <a:pt x="498256" y="600856"/>
                  <a:pt x="498257" y="603344"/>
                  <a:pt x="495743" y="603344"/>
                </a:cubicBezTo>
                <a:cubicBezTo>
                  <a:pt x="490721" y="598370"/>
                  <a:pt x="503282" y="595881"/>
                  <a:pt x="495743" y="593394"/>
                </a:cubicBezTo>
                <a:cubicBezTo>
                  <a:pt x="498256" y="590906"/>
                  <a:pt x="503282" y="593394"/>
                  <a:pt x="505795" y="590906"/>
                </a:cubicBezTo>
                <a:cubicBezTo>
                  <a:pt x="505795" y="593394"/>
                  <a:pt x="498257" y="595881"/>
                  <a:pt x="503282" y="603344"/>
                </a:cubicBezTo>
                <a:cubicBezTo>
                  <a:pt x="508308" y="603344"/>
                  <a:pt x="510821" y="600856"/>
                  <a:pt x="510821" y="598370"/>
                </a:cubicBezTo>
                <a:cubicBezTo>
                  <a:pt x="510820" y="603344"/>
                  <a:pt x="520869" y="600856"/>
                  <a:pt x="518356" y="593394"/>
                </a:cubicBezTo>
                <a:cubicBezTo>
                  <a:pt x="525895" y="593394"/>
                  <a:pt x="533433" y="593394"/>
                  <a:pt x="530920" y="585931"/>
                </a:cubicBezTo>
                <a:cubicBezTo>
                  <a:pt x="533433" y="585931"/>
                  <a:pt x="533433" y="590906"/>
                  <a:pt x="533433" y="590906"/>
                </a:cubicBezTo>
                <a:cubicBezTo>
                  <a:pt x="525895" y="595881"/>
                  <a:pt x="533433" y="603344"/>
                  <a:pt x="535946" y="610806"/>
                </a:cubicBezTo>
                <a:cubicBezTo>
                  <a:pt x="540969" y="608321"/>
                  <a:pt x="535946" y="603344"/>
                  <a:pt x="538455" y="595881"/>
                </a:cubicBezTo>
                <a:cubicBezTo>
                  <a:pt x="540969" y="600856"/>
                  <a:pt x="548507" y="598370"/>
                  <a:pt x="548507" y="603344"/>
                </a:cubicBezTo>
                <a:cubicBezTo>
                  <a:pt x="558555" y="595881"/>
                  <a:pt x="568607" y="603344"/>
                  <a:pt x="576145" y="595881"/>
                </a:cubicBezTo>
                <a:cubicBezTo>
                  <a:pt x="576145" y="590906"/>
                  <a:pt x="571119" y="595881"/>
                  <a:pt x="571119" y="590906"/>
                </a:cubicBezTo>
                <a:cubicBezTo>
                  <a:pt x="573632" y="590906"/>
                  <a:pt x="576145" y="590906"/>
                  <a:pt x="576145" y="588418"/>
                </a:cubicBezTo>
                <a:cubicBezTo>
                  <a:pt x="576145" y="588418"/>
                  <a:pt x="576145" y="593394"/>
                  <a:pt x="576145" y="593394"/>
                </a:cubicBezTo>
                <a:cubicBezTo>
                  <a:pt x="581167" y="593394"/>
                  <a:pt x="583680" y="588418"/>
                  <a:pt x="588706" y="585931"/>
                </a:cubicBezTo>
                <a:cubicBezTo>
                  <a:pt x="588706" y="588419"/>
                  <a:pt x="586193" y="588419"/>
                  <a:pt x="586193" y="590906"/>
                </a:cubicBezTo>
                <a:cubicBezTo>
                  <a:pt x="606293" y="588419"/>
                  <a:pt x="616344" y="593394"/>
                  <a:pt x="638957" y="590906"/>
                </a:cubicBezTo>
                <a:cubicBezTo>
                  <a:pt x="633931" y="588418"/>
                  <a:pt x="631418" y="588418"/>
                  <a:pt x="628904" y="588418"/>
                </a:cubicBezTo>
                <a:cubicBezTo>
                  <a:pt x="633931" y="573493"/>
                  <a:pt x="646491" y="590906"/>
                  <a:pt x="654031" y="580956"/>
                </a:cubicBezTo>
                <a:cubicBezTo>
                  <a:pt x="651517" y="578468"/>
                  <a:pt x="651517" y="578468"/>
                  <a:pt x="651517" y="573493"/>
                </a:cubicBezTo>
                <a:cubicBezTo>
                  <a:pt x="664081" y="573493"/>
                  <a:pt x="674130" y="580956"/>
                  <a:pt x="676643" y="566030"/>
                </a:cubicBezTo>
                <a:cubicBezTo>
                  <a:pt x="669104" y="566030"/>
                  <a:pt x="661568" y="568518"/>
                  <a:pt x="661568" y="553592"/>
                </a:cubicBezTo>
                <a:cubicBezTo>
                  <a:pt x="661568" y="553592"/>
                  <a:pt x="661568" y="553592"/>
                  <a:pt x="666591" y="551104"/>
                </a:cubicBezTo>
                <a:cubicBezTo>
                  <a:pt x="666590" y="543641"/>
                  <a:pt x="664082" y="541154"/>
                  <a:pt x="661569" y="538666"/>
                </a:cubicBezTo>
                <a:cubicBezTo>
                  <a:pt x="656543" y="538666"/>
                  <a:pt x="664081" y="543641"/>
                  <a:pt x="659056" y="543641"/>
                </a:cubicBezTo>
                <a:cubicBezTo>
                  <a:pt x="656543" y="528716"/>
                  <a:pt x="636443" y="523740"/>
                  <a:pt x="631418" y="543641"/>
                </a:cubicBezTo>
                <a:cubicBezTo>
                  <a:pt x="626392" y="536179"/>
                  <a:pt x="633931" y="533691"/>
                  <a:pt x="638957" y="531203"/>
                </a:cubicBezTo>
                <a:cubicBezTo>
                  <a:pt x="636443" y="523740"/>
                  <a:pt x="631418" y="523740"/>
                  <a:pt x="628905" y="516278"/>
                </a:cubicBezTo>
                <a:cubicBezTo>
                  <a:pt x="626392" y="521253"/>
                  <a:pt x="623879" y="518765"/>
                  <a:pt x="621370" y="523740"/>
                </a:cubicBezTo>
                <a:cubicBezTo>
                  <a:pt x="618856" y="523740"/>
                  <a:pt x="621370" y="516278"/>
                  <a:pt x="618857" y="513790"/>
                </a:cubicBezTo>
                <a:cubicBezTo>
                  <a:pt x="616344" y="516278"/>
                  <a:pt x="618856" y="521253"/>
                  <a:pt x="613831" y="521253"/>
                </a:cubicBezTo>
                <a:cubicBezTo>
                  <a:pt x="611319" y="511302"/>
                  <a:pt x="606292" y="518765"/>
                  <a:pt x="601267" y="521252"/>
                </a:cubicBezTo>
                <a:cubicBezTo>
                  <a:pt x="593731" y="513790"/>
                  <a:pt x="581167" y="518765"/>
                  <a:pt x="576145" y="511302"/>
                </a:cubicBezTo>
                <a:cubicBezTo>
                  <a:pt x="573632" y="513790"/>
                  <a:pt x="571120" y="518765"/>
                  <a:pt x="566094" y="518765"/>
                </a:cubicBezTo>
                <a:cubicBezTo>
                  <a:pt x="566093" y="516278"/>
                  <a:pt x="563581" y="516278"/>
                  <a:pt x="563581" y="511302"/>
                </a:cubicBezTo>
                <a:cubicBezTo>
                  <a:pt x="553532" y="513790"/>
                  <a:pt x="551020" y="513790"/>
                  <a:pt x="538455" y="516278"/>
                </a:cubicBezTo>
                <a:cubicBezTo>
                  <a:pt x="538455" y="511302"/>
                  <a:pt x="543481" y="511303"/>
                  <a:pt x="545995" y="511302"/>
                </a:cubicBezTo>
                <a:cubicBezTo>
                  <a:pt x="540968" y="508815"/>
                  <a:pt x="538455" y="503840"/>
                  <a:pt x="533433" y="501352"/>
                </a:cubicBezTo>
                <a:cubicBezTo>
                  <a:pt x="533433" y="501352"/>
                  <a:pt x="533433" y="503840"/>
                  <a:pt x="530921" y="506327"/>
                </a:cubicBezTo>
                <a:cubicBezTo>
                  <a:pt x="530921" y="503840"/>
                  <a:pt x="525895" y="503840"/>
                  <a:pt x="525895" y="498864"/>
                </a:cubicBezTo>
                <a:cubicBezTo>
                  <a:pt x="528407" y="491401"/>
                  <a:pt x="533433" y="501352"/>
                  <a:pt x="533433" y="493889"/>
                </a:cubicBezTo>
                <a:cubicBezTo>
                  <a:pt x="537200" y="495755"/>
                  <a:pt x="545209" y="494822"/>
                  <a:pt x="548978" y="488992"/>
                </a:cubicBezTo>
                <a:lnTo>
                  <a:pt x="551020" y="481452"/>
                </a:lnTo>
                <a:lnTo>
                  <a:pt x="551020" y="482073"/>
                </a:lnTo>
                <a:cubicBezTo>
                  <a:pt x="551020" y="483939"/>
                  <a:pt x="551019" y="486426"/>
                  <a:pt x="551019" y="486426"/>
                </a:cubicBezTo>
                <a:cubicBezTo>
                  <a:pt x="556045" y="481451"/>
                  <a:pt x="556046" y="491401"/>
                  <a:pt x="561068" y="486426"/>
                </a:cubicBezTo>
                <a:cubicBezTo>
                  <a:pt x="563581" y="486426"/>
                  <a:pt x="563581" y="481451"/>
                  <a:pt x="566093" y="481451"/>
                </a:cubicBezTo>
                <a:cubicBezTo>
                  <a:pt x="566093" y="478964"/>
                  <a:pt x="566093" y="478964"/>
                  <a:pt x="566094" y="473988"/>
                </a:cubicBezTo>
                <a:cubicBezTo>
                  <a:pt x="571120" y="473988"/>
                  <a:pt x="581167" y="476476"/>
                  <a:pt x="583680" y="466525"/>
                </a:cubicBezTo>
                <a:cubicBezTo>
                  <a:pt x="588706" y="471501"/>
                  <a:pt x="598757" y="464038"/>
                  <a:pt x="603779" y="473988"/>
                </a:cubicBezTo>
                <a:cubicBezTo>
                  <a:pt x="608805" y="461550"/>
                  <a:pt x="621370" y="476476"/>
                  <a:pt x="623879" y="464038"/>
                </a:cubicBezTo>
                <a:cubicBezTo>
                  <a:pt x="626392" y="466525"/>
                  <a:pt x="626392" y="471501"/>
                  <a:pt x="626392" y="473988"/>
                </a:cubicBezTo>
                <a:cubicBezTo>
                  <a:pt x="628905" y="469013"/>
                  <a:pt x="631418" y="469013"/>
                  <a:pt x="631418" y="473988"/>
                </a:cubicBezTo>
                <a:cubicBezTo>
                  <a:pt x="641469" y="471501"/>
                  <a:pt x="659057" y="481451"/>
                  <a:pt x="666590" y="469013"/>
                </a:cubicBezTo>
                <a:cubicBezTo>
                  <a:pt x="669103" y="476476"/>
                  <a:pt x="679156" y="476476"/>
                  <a:pt x="684181" y="471501"/>
                </a:cubicBezTo>
                <a:cubicBezTo>
                  <a:pt x="684181" y="469013"/>
                  <a:pt x="684181" y="469013"/>
                  <a:pt x="684181" y="466525"/>
                </a:cubicBezTo>
                <a:cubicBezTo>
                  <a:pt x="696742" y="456575"/>
                  <a:pt x="709303" y="469012"/>
                  <a:pt x="716841" y="449112"/>
                </a:cubicBezTo>
                <a:lnTo>
                  <a:pt x="713960" y="446823"/>
                </a:lnTo>
                <a:lnTo>
                  <a:pt x="716725" y="444020"/>
                </a:lnTo>
                <a:cubicBezTo>
                  <a:pt x="728619" y="439473"/>
                  <a:pt x="745107" y="447868"/>
                  <a:pt x="754528" y="436674"/>
                </a:cubicBezTo>
                <a:cubicBezTo>
                  <a:pt x="764579" y="449112"/>
                  <a:pt x="772114" y="424236"/>
                  <a:pt x="774627" y="436674"/>
                </a:cubicBezTo>
                <a:cubicBezTo>
                  <a:pt x="777140" y="436674"/>
                  <a:pt x="779653" y="436674"/>
                  <a:pt x="779653" y="434186"/>
                </a:cubicBezTo>
                <a:cubicBezTo>
                  <a:pt x="782166" y="434186"/>
                  <a:pt x="784679" y="436674"/>
                  <a:pt x="787191" y="439161"/>
                </a:cubicBezTo>
                <a:cubicBezTo>
                  <a:pt x="787191" y="439161"/>
                  <a:pt x="789704" y="436673"/>
                  <a:pt x="787191" y="436674"/>
                </a:cubicBezTo>
                <a:cubicBezTo>
                  <a:pt x="789704" y="434186"/>
                  <a:pt x="792217" y="434186"/>
                  <a:pt x="797239" y="439161"/>
                </a:cubicBezTo>
                <a:cubicBezTo>
                  <a:pt x="809804" y="436674"/>
                  <a:pt x="819852" y="431699"/>
                  <a:pt x="834929" y="434186"/>
                </a:cubicBezTo>
                <a:cubicBezTo>
                  <a:pt x="842464" y="424236"/>
                  <a:pt x="860051" y="431698"/>
                  <a:pt x="870103" y="434186"/>
                </a:cubicBezTo>
                <a:cubicBezTo>
                  <a:pt x="895228" y="424236"/>
                  <a:pt x="920353" y="434186"/>
                  <a:pt x="937939" y="424236"/>
                </a:cubicBezTo>
                <a:cubicBezTo>
                  <a:pt x="937939" y="426724"/>
                  <a:pt x="940452" y="426723"/>
                  <a:pt x="940452" y="431699"/>
                </a:cubicBezTo>
                <a:cubicBezTo>
                  <a:pt x="942961" y="431699"/>
                  <a:pt x="942961" y="426723"/>
                  <a:pt x="942961" y="421748"/>
                </a:cubicBezTo>
                <a:cubicBezTo>
                  <a:pt x="947987" y="424236"/>
                  <a:pt x="945474" y="426723"/>
                  <a:pt x="945474" y="431699"/>
                </a:cubicBezTo>
                <a:cubicBezTo>
                  <a:pt x="947987" y="424236"/>
                  <a:pt x="950500" y="426723"/>
                  <a:pt x="953013" y="429211"/>
                </a:cubicBezTo>
                <a:cubicBezTo>
                  <a:pt x="955526" y="421748"/>
                  <a:pt x="947987" y="426723"/>
                  <a:pt x="947987" y="419261"/>
                </a:cubicBezTo>
                <a:cubicBezTo>
                  <a:pt x="953013" y="424236"/>
                  <a:pt x="963065" y="424236"/>
                  <a:pt x="963064" y="431699"/>
                </a:cubicBezTo>
                <a:cubicBezTo>
                  <a:pt x="965574" y="431699"/>
                  <a:pt x="965574" y="429211"/>
                  <a:pt x="965574" y="424236"/>
                </a:cubicBezTo>
                <a:cubicBezTo>
                  <a:pt x="980652" y="424236"/>
                  <a:pt x="983164" y="436674"/>
                  <a:pt x="998238" y="426723"/>
                </a:cubicBezTo>
                <a:cubicBezTo>
                  <a:pt x="995725" y="429211"/>
                  <a:pt x="998238" y="429211"/>
                  <a:pt x="998238" y="431699"/>
                </a:cubicBezTo>
                <a:cubicBezTo>
                  <a:pt x="1003264" y="431699"/>
                  <a:pt x="1003264" y="429211"/>
                  <a:pt x="1005776" y="424236"/>
                </a:cubicBezTo>
                <a:cubicBezTo>
                  <a:pt x="1008286" y="424236"/>
                  <a:pt x="1008286" y="429211"/>
                  <a:pt x="1010799" y="429211"/>
                </a:cubicBezTo>
                <a:cubicBezTo>
                  <a:pt x="1018337" y="429211"/>
                  <a:pt x="1015824" y="419261"/>
                  <a:pt x="1023363" y="419260"/>
                </a:cubicBezTo>
                <a:cubicBezTo>
                  <a:pt x="1018337" y="429211"/>
                  <a:pt x="1030898" y="421748"/>
                  <a:pt x="1033411" y="426723"/>
                </a:cubicBezTo>
                <a:cubicBezTo>
                  <a:pt x="1038436" y="426724"/>
                  <a:pt x="1038437" y="421748"/>
                  <a:pt x="1040950" y="419261"/>
                </a:cubicBezTo>
                <a:cubicBezTo>
                  <a:pt x="1043462" y="424236"/>
                  <a:pt x="1038437" y="421748"/>
                  <a:pt x="1038436" y="426724"/>
                </a:cubicBezTo>
                <a:cubicBezTo>
                  <a:pt x="1050998" y="426723"/>
                  <a:pt x="1056023" y="421748"/>
                  <a:pt x="1068588" y="424236"/>
                </a:cubicBezTo>
                <a:cubicBezTo>
                  <a:pt x="1073610" y="424236"/>
                  <a:pt x="1081148" y="421748"/>
                  <a:pt x="1083661" y="421748"/>
                </a:cubicBezTo>
                <a:cubicBezTo>
                  <a:pt x="1088687" y="424236"/>
                  <a:pt x="1088688" y="429211"/>
                  <a:pt x="1093710" y="431699"/>
                </a:cubicBezTo>
                <a:cubicBezTo>
                  <a:pt x="1098735" y="431698"/>
                  <a:pt x="1108787" y="424236"/>
                  <a:pt x="1111300" y="431699"/>
                </a:cubicBezTo>
                <a:cubicBezTo>
                  <a:pt x="1123861" y="426723"/>
                  <a:pt x="1133912" y="429211"/>
                  <a:pt x="1148986" y="429211"/>
                </a:cubicBezTo>
                <a:cubicBezTo>
                  <a:pt x="1151498" y="421748"/>
                  <a:pt x="1164059" y="426723"/>
                  <a:pt x="1166572" y="429211"/>
                </a:cubicBezTo>
                <a:cubicBezTo>
                  <a:pt x="1171599" y="426724"/>
                  <a:pt x="1169085" y="426723"/>
                  <a:pt x="1169085" y="421748"/>
                </a:cubicBezTo>
                <a:cubicBezTo>
                  <a:pt x="1171598" y="421748"/>
                  <a:pt x="1174111" y="426723"/>
                  <a:pt x="1179133" y="426724"/>
                </a:cubicBezTo>
                <a:cubicBezTo>
                  <a:pt x="1181646" y="424236"/>
                  <a:pt x="1179133" y="421748"/>
                  <a:pt x="1179134" y="416773"/>
                </a:cubicBezTo>
                <a:cubicBezTo>
                  <a:pt x="1181646" y="416773"/>
                  <a:pt x="1181646" y="419261"/>
                  <a:pt x="1181646" y="421748"/>
                </a:cubicBezTo>
                <a:cubicBezTo>
                  <a:pt x="1194210" y="426723"/>
                  <a:pt x="1206771" y="409310"/>
                  <a:pt x="1216822" y="419261"/>
                </a:cubicBezTo>
                <a:cubicBezTo>
                  <a:pt x="1221845" y="414285"/>
                  <a:pt x="1234409" y="424236"/>
                  <a:pt x="1236922" y="411798"/>
                </a:cubicBezTo>
                <a:cubicBezTo>
                  <a:pt x="1239435" y="414285"/>
                  <a:pt x="1241945" y="411798"/>
                  <a:pt x="1241945" y="416773"/>
                </a:cubicBezTo>
                <a:cubicBezTo>
                  <a:pt x="1244457" y="416773"/>
                  <a:pt x="1244457" y="411798"/>
                  <a:pt x="1246970" y="409310"/>
                </a:cubicBezTo>
                <a:cubicBezTo>
                  <a:pt x="1246970" y="421748"/>
                  <a:pt x="1259535" y="411797"/>
                  <a:pt x="1264557" y="409310"/>
                </a:cubicBezTo>
                <a:cubicBezTo>
                  <a:pt x="1269582" y="409310"/>
                  <a:pt x="1277121" y="419261"/>
                  <a:pt x="1279634" y="409310"/>
                </a:cubicBezTo>
                <a:cubicBezTo>
                  <a:pt x="1284657" y="421748"/>
                  <a:pt x="1294708" y="409310"/>
                  <a:pt x="1304760" y="409310"/>
                </a:cubicBezTo>
                <a:cubicBezTo>
                  <a:pt x="1304760" y="406823"/>
                  <a:pt x="1304759" y="404335"/>
                  <a:pt x="1304759" y="401847"/>
                </a:cubicBezTo>
                <a:cubicBezTo>
                  <a:pt x="1319833" y="409310"/>
                  <a:pt x="1327368" y="399359"/>
                  <a:pt x="1337420" y="396872"/>
                </a:cubicBezTo>
                <a:cubicBezTo>
                  <a:pt x="1339933" y="396872"/>
                  <a:pt x="1342445" y="399360"/>
                  <a:pt x="1344958" y="404334"/>
                </a:cubicBezTo>
                <a:cubicBezTo>
                  <a:pt x="1349980" y="404334"/>
                  <a:pt x="1349980" y="399360"/>
                  <a:pt x="1355006" y="396872"/>
                </a:cubicBezTo>
                <a:cubicBezTo>
                  <a:pt x="1355007" y="406823"/>
                  <a:pt x="1365058" y="396872"/>
                  <a:pt x="1365058" y="404335"/>
                </a:cubicBezTo>
                <a:cubicBezTo>
                  <a:pt x="1370080" y="396872"/>
                  <a:pt x="1375106" y="399360"/>
                  <a:pt x="1380132" y="401847"/>
                </a:cubicBezTo>
                <a:cubicBezTo>
                  <a:pt x="1377619" y="399360"/>
                  <a:pt x="1387671" y="404334"/>
                  <a:pt x="1390183" y="404334"/>
                </a:cubicBezTo>
                <a:cubicBezTo>
                  <a:pt x="1392693" y="404334"/>
                  <a:pt x="1395205" y="401847"/>
                  <a:pt x="1400231" y="401847"/>
                </a:cubicBezTo>
                <a:cubicBezTo>
                  <a:pt x="1402744" y="399360"/>
                  <a:pt x="1407770" y="406823"/>
                  <a:pt x="1410282" y="406823"/>
                </a:cubicBezTo>
                <a:cubicBezTo>
                  <a:pt x="1417817" y="406823"/>
                  <a:pt x="1430382" y="409310"/>
                  <a:pt x="1437917" y="406823"/>
                </a:cubicBezTo>
                <a:cubicBezTo>
                  <a:pt x="1440430" y="409310"/>
                  <a:pt x="1440430" y="409310"/>
                  <a:pt x="1440430" y="414285"/>
                </a:cubicBezTo>
                <a:cubicBezTo>
                  <a:pt x="1447969" y="399360"/>
                  <a:pt x="1455504" y="414285"/>
                  <a:pt x="1465555" y="411797"/>
                </a:cubicBezTo>
                <a:cubicBezTo>
                  <a:pt x="1463042" y="406822"/>
                  <a:pt x="1458016" y="409310"/>
                  <a:pt x="1458017" y="401847"/>
                </a:cubicBezTo>
                <a:cubicBezTo>
                  <a:pt x="1463042" y="414285"/>
                  <a:pt x="1480629" y="404334"/>
                  <a:pt x="1490680" y="406822"/>
                </a:cubicBezTo>
                <a:cubicBezTo>
                  <a:pt x="1490681" y="396872"/>
                  <a:pt x="1480629" y="404334"/>
                  <a:pt x="1480629" y="394385"/>
                </a:cubicBezTo>
                <a:cubicBezTo>
                  <a:pt x="1475607" y="404335"/>
                  <a:pt x="1468068" y="396872"/>
                  <a:pt x="1460530" y="399359"/>
                </a:cubicBezTo>
                <a:cubicBezTo>
                  <a:pt x="1480629" y="386921"/>
                  <a:pt x="1505754" y="386921"/>
                  <a:pt x="1520828" y="381946"/>
                </a:cubicBezTo>
                <a:cubicBezTo>
                  <a:pt x="1513293" y="367021"/>
                  <a:pt x="1490680" y="389409"/>
                  <a:pt x="1485655" y="371996"/>
                </a:cubicBezTo>
                <a:cubicBezTo>
                  <a:pt x="1478116" y="376971"/>
                  <a:pt x="1475607" y="374483"/>
                  <a:pt x="1470581" y="379459"/>
                </a:cubicBezTo>
                <a:cubicBezTo>
                  <a:pt x="1473094" y="374483"/>
                  <a:pt x="1473093" y="371996"/>
                  <a:pt x="1468068" y="369508"/>
                </a:cubicBezTo>
                <a:cubicBezTo>
                  <a:pt x="1463042" y="384434"/>
                  <a:pt x="1445456" y="369508"/>
                  <a:pt x="1440430" y="381946"/>
                </a:cubicBezTo>
                <a:cubicBezTo>
                  <a:pt x="1437917" y="374483"/>
                  <a:pt x="1432895" y="381946"/>
                  <a:pt x="1430382" y="379459"/>
                </a:cubicBezTo>
                <a:cubicBezTo>
                  <a:pt x="1430382" y="376971"/>
                  <a:pt x="1432895" y="379459"/>
                  <a:pt x="1432895" y="376971"/>
                </a:cubicBezTo>
                <a:cubicBezTo>
                  <a:pt x="1432895" y="367021"/>
                  <a:pt x="1415305" y="374483"/>
                  <a:pt x="1417818" y="379458"/>
                </a:cubicBezTo>
                <a:cubicBezTo>
                  <a:pt x="1412792" y="369508"/>
                  <a:pt x="1402744" y="379459"/>
                  <a:pt x="1395205" y="384434"/>
                </a:cubicBezTo>
                <a:cubicBezTo>
                  <a:pt x="1390183" y="376971"/>
                  <a:pt x="1367570" y="374483"/>
                  <a:pt x="1362545" y="384434"/>
                </a:cubicBezTo>
                <a:cubicBezTo>
                  <a:pt x="1360031" y="384434"/>
                  <a:pt x="1360032" y="381946"/>
                  <a:pt x="1360032" y="379459"/>
                </a:cubicBezTo>
                <a:cubicBezTo>
                  <a:pt x="1347471" y="379459"/>
                  <a:pt x="1339933" y="384434"/>
                  <a:pt x="1327368" y="376971"/>
                </a:cubicBezTo>
                <a:cubicBezTo>
                  <a:pt x="1337420" y="371996"/>
                  <a:pt x="1347471" y="379459"/>
                  <a:pt x="1352493" y="369508"/>
                </a:cubicBezTo>
                <a:cubicBezTo>
                  <a:pt x="1352494" y="367021"/>
                  <a:pt x="1349981" y="367020"/>
                  <a:pt x="1349980" y="364533"/>
                </a:cubicBezTo>
                <a:cubicBezTo>
                  <a:pt x="1347471" y="364533"/>
                  <a:pt x="1344958" y="364533"/>
                  <a:pt x="1342446" y="362046"/>
                </a:cubicBezTo>
                <a:cubicBezTo>
                  <a:pt x="1337420" y="367020"/>
                  <a:pt x="1332394" y="371996"/>
                  <a:pt x="1327368" y="364533"/>
                </a:cubicBezTo>
                <a:cubicBezTo>
                  <a:pt x="1324859" y="374483"/>
                  <a:pt x="1317320" y="369508"/>
                  <a:pt x="1312295" y="379458"/>
                </a:cubicBezTo>
                <a:cubicBezTo>
                  <a:pt x="1317321" y="371996"/>
                  <a:pt x="1309782" y="374483"/>
                  <a:pt x="1304759" y="371996"/>
                </a:cubicBezTo>
                <a:cubicBezTo>
                  <a:pt x="1324859" y="359558"/>
                  <a:pt x="1347471" y="362046"/>
                  <a:pt x="1362545" y="354582"/>
                </a:cubicBezTo>
                <a:cubicBezTo>
                  <a:pt x="1365058" y="357070"/>
                  <a:pt x="1370080" y="364533"/>
                  <a:pt x="1370080" y="357070"/>
                </a:cubicBezTo>
                <a:cubicBezTo>
                  <a:pt x="1375106" y="357070"/>
                  <a:pt x="1375106" y="362045"/>
                  <a:pt x="1377618" y="364533"/>
                </a:cubicBezTo>
                <a:cubicBezTo>
                  <a:pt x="1377619" y="362046"/>
                  <a:pt x="1380132" y="362046"/>
                  <a:pt x="1382644" y="357070"/>
                </a:cubicBezTo>
                <a:cubicBezTo>
                  <a:pt x="1385157" y="357070"/>
                  <a:pt x="1385158" y="362046"/>
                  <a:pt x="1387670" y="362046"/>
                </a:cubicBezTo>
                <a:cubicBezTo>
                  <a:pt x="1392693" y="362046"/>
                  <a:pt x="1387670" y="352095"/>
                  <a:pt x="1392693" y="354582"/>
                </a:cubicBezTo>
                <a:cubicBezTo>
                  <a:pt x="1392693" y="357070"/>
                  <a:pt x="1395205" y="357070"/>
                  <a:pt x="1395205" y="357070"/>
                </a:cubicBezTo>
                <a:cubicBezTo>
                  <a:pt x="1405257" y="344632"/>
                  <a:pt x="1427869" y="357070"/>
                  <a:pt x="1437917" y="349607"/>
                </a:cubicBezTo>
                <a:cubicBezTo>
                  <a:pt x="1445456" y="357070"/>
                  <a:pt x="1458016" y="344632"/>
                  <a:pt x="1470581" y="349607"/>
                </a:cubicBezTo>
                <a:cubicBezTo>
                  <a:pt x="1478117" y="344632"/>
                  <a:pt x="1485655" y="342144"/>
                  <a:pt x="1488168" y="347120"/>
                </a:cubicBezTo>
                <a:cubicBezTo>
                  <a:pt x="1490680" y="347120"/>
                  <a:pt x="1490681" y="344632"/>
                  <a:pt x="1493193" y="342144"/>
                </a:cubicBezTo>
                <a:cubicBezTo>
                  <a:pt x="1493193" y="339656"/>
                  <a:pt x="1490680" y="342144"/>
                  <a:pt x="1490680" y="337169"/>
                </a:cubicBezTo>
                <a:cubicBezTo>
                  <a:pt x="1493193" y="344632"/>
                  <a:pt x="1495706" y="337169"/>
                  <a:pt x="1500728" y="339656"/>
                </a:cubicBezTo>
                <a:cubicBezTo>
                  <a:pt x="1513293" y="339657"/>
                  <a:pt x="1533393" y="337169"/>
                  <a:pt x="1550979" y="339657"/>
                </a:cubicBezTo>
                <a:cubicBezTo>
                  <a:pt x="1550979" y="344632"/>
                  <a:pt x="1548466" y="344632"/>
                  <a:pt x="1545953" y="342144"/>
                </a:cubicBezTo>
                <a:cubicBezTo>
                  <a:pt x="1545953" y="344632"/>
                  <a:pt x="1545953" y="347120"/>
                  <a:pt x="1543441" y="347120"/>
                </a:cubicBezTo>
                <a:cubicBezTo>
                  <a:pt x="1545953" y="349607"/>
                  <a:pt x="1545953" y="347120"/>
                  <a:pt x="1545953" y="347120"/>
                </a:cubicBezTo>
                <a:cubicBezTo>
                  <a:pt x="1550979" y="347120"/>
                  <a:pt x="1545953" y="352095"/>
                  <a:pt x="1548467" y="352095"/>
                </a:cubicBezTo>
                <a:cubicBezTo>
                  <a:pt x="1554120" y="340901"/>
                  <a:pt x="1562599" y="346498"/>
                  <a:pt x="1570726" y="348947"/>
                </a:cubicBezTo>
                <a:lnTo>
                  <a:pt x="1576397" y="349421"/>
                </a:lnTo>
                <a:lnTo>
                  <a:pt x="1576104" y="349607"/>
                </a:lnTo>
                <a:lnTo>
                  <a:pt x="1576519" y="349432"/>
                </a:lnTo>
                <a:lnTo>
                  <a:pt x="1578617" y="349607"/>
                </a:lnTo>
                <a:cubicBezTo>
                  <a:pt x="1578617" y="349607"/>
                  <a:pt x="1578617" y="348985"/>
                  <a:pt x="1578303" y="348674"/>
                </a:cubicBezTo>
                <a:lnTo>
                  <a:pt x="1576519" y="349432"/>
                </a:lnTo>
                <a:lnTo>
                  <a:pt x="1576397" y="349421"/>
                </a:lnTo>
                <a:lnTo>
                  <a:pt x="1586192" y="343194"/>
                </a:lnTo>
                <a:cubicBezTo>
                  <a:pt x="1596673" y="337947"/>
                  <a:pt x="1607508" y="336547"/>
                  <a:pt x="1611278" y="342144"/>
                </a:cubicBezTo>
                <a:cubicBezTo>
                  <a:pt x="1616303" y="344632"/>
                  <a:pt x="1613790" y="334682"/>
                  <a:pt x="1616303" y="334681"/>
                </a:cubicBezTo>
                <a:cubicBezTo>
                  <a:pt x="1613790" y="342144"/>
                  <a:pt x="1621329" y="339657"/>
                  <a:pt x="1621329" y="347119"/>
                </a:cubicBezTo>
                <a:cubicBezTo>
                  <a:pt x="1623842" y="342144"/>
                  <a:pt x="1626351" y="342144"/>
                  <a:pt x="1628864" y="347119"/>
                </a:cubicBezTo>
                <a:cubicBezTo>
                  <a:pt x="1626351" y="352095"/>
                  <a:pt x="1631377" y="354582"/>
                  <a:pt x="1633890" y="354582"/>
                </a:cubicBezTo>
                <a:cubicBezTo>
                  <a:pt x="1636403" y="349607"/>
                  <a:pt x="1641428" y="347120"/>
                  <a:pt x="1643941" y="347120"/>
                </a:cubicBezTo>
                <a:cubicBezTo>
                  <a:pt x="1643942" y="352095"/>
                  <a:pt x="1641428" y="352095"/>
                  <a:pt x="1641428" y="349607"/>
                </a:cubicBezTo>
                <a:cubicBezTo>
                  <a:pt x="1638915" y="354582"/>
                  <a:pt x="1638916" y="357070"/>
                  <a:pt x="1641428" y="364533"/>
                </a:cubicBezTo>
                <a:cubicBezTo>
                  <a:pt x="1641428" y="369508"/>
                  <a:pt x="1643942" y="369508"/>
                  <a:pt x="1641428" y="374483"/>
                </a:cubicBezTo>
                <a:cubicBezTo>
                  <a:pt x="1643941" y="374483"/>
                  <a:pt x="1646454" y="374483"/>
                  <a:pt x="1646453" y="371996"/>
                </a:cubicBezTo>
                <a:cubicBezTo>
                  <a:pt x="1641428" y="371996"/>
                  <a:pt x="1646454" y="367020"/>
                  <a:pt x="1646454" y="364533"/>
                </a:cubicBezTo>
                <a:lnTo>
                  <a:pt x="1641428" y="364533"/>
                </a:lnTo>
                <a:cubicBezTo>
                  <a:pt x="1643942" y="354582"/>
                  <a:pt x="1643942" y="367020"/>
                  <a:pt x="1648964" y="362045"/>
                </a:cubicBezTo>
                <a:cubicBezTo>
                  <a:pt x="1648964" y="362045"/>
                  <a:pt x="1648964" y="364533"/>
                  <a:pt x="1651476" y="364533"/>
                </a:cubicBezTo>
                <a:cubicBezTo>
                  <a:pt x="1648964" y="371996"/>
                  <a:pt x="1648964" y="379459"/>
                  <a:pt x="1643941" y="381946"/>
                </a:cubicBezTo>
                <a:cubicBezTo>
                  <a:pt x="1651476" y="381946"/>
                  <a:pt x="1656502" y="379458"/>
                  <a:pt x="1661528" y="376971"/>
                </a:cubicBezTo>
                <a:cubicBezTo>
                  <a:pt x="1661528" y="376971"/>
                  <a:pt x="1664041" y="379459"/>
                  <a:pt x="1664041" y="381946"/>
                </a:cubicBezTo>
                <a:cubicBezTo>
                  <a:pt x="1686653" y="367021"/>
                  <a:pt x="1701726" y="384434"/>
                  <a:pt x="1721825" y="379459"/>
                </a:cubicBezTo>
                <a:cubicBezTo>
                  <a:pt x="1724339" y="386921"/>
                  <a:pt x="1729365" y="381946"/>
                  <a:pt x="1736900" y="381946"/>
                </a:cubicBezTo>
                <a:cubicBezTo>
                  <a:pt x="1736900" y="386922"/>
                  <a:pt x="1736900" y="386922"/>
                  <a:pt x="1736900" y="389409"/>
                </a:cubicBezTo>
                <a:cubicBezTo>
                  <a:pt x="1749464" y="384434"/>
                  <a:pt x="1759512" y="396872"/>
                  <a:pt x="1772076" y="394385"/>
                </a:cubicBezTo>
                <a:cubicBezTo>
                  <a:pt x="1772076" y="394385"/>
                  <a:pt x="1772076" y="394385"/>
                  <a:pt x="1772077" y="399360"/>
                </a:cubicBezTo>
                <a:lnTo>
                  <a:pt x="1775255" y="398338"/>
                </a:lnTo>
                <a:lnTo>
                  <a:pt x="1775221" y="397471"/>
                </a:lnTo>
                <a:lnTo>
                  <a:pt x="1775932" y="398120"/>
                </a:lnTo>
                <a:lnTo>
                  <a:pt x="1776550" y="397922"/>
                </a:lnTo>
                <a:cubicBezTo>
                  <a:pt x="1778906" y="398155"/>
                  <a:pt x="1780319" y="400098"/>
                  <a:pt x="1782675" y="399710"/>
                </a:cubicBezTo>
                <a:lnTo>
                  <a:pt x="1782875" y="399582"/>
                </a:lnTo>
                <a:lnTo>
                  <a:pt x="1784755" y="397471"/>
                </a:lnTo>
                <a:lnTo>
                  <a:pt x="1784782" y="398374"/>
                </a:lnTo>
                <a:lnTo>
                  <a:pt x="1787151" y="396872"/>
                </a:lnTo>
                <a:lnTo>
                  <a:pt x="1787360" y="397142"/>
                </a:lnTo>
                <a:lnTo>
                  <a:pt x="1788338" y="395681"/>
                </a:lnTo>
                <a:lnTo>
                  <a:pt x="1786518" y="393024"/>
                </a:lnTo>
                <a:lnTo>
                  <a:pt x="1789243" y="394330"/>
                </a:lnTo>
                <a:lnTo>
                  <a:pt x="1789300" y="394245"/>
                </a:lnTo>
                <a:cubicBezTo>
                  <a:pt x="1791759" y="392962"/>
                  <a:pt x="1794888" y="396227"/>
                  <a:pt x="1796676" y="392495"/>
                </a:cubicBezTo>
                <a:cubicBezTo>
                  <a:pt x="1797868" y="393738"/>
                  <a:pt x="1798465" y="397470"/>
                  <a:pt x="1799359" y="401202"/>
                </a:cubicBezTo>
                <a:lnTo>
                  <a:pt x="1800977" y="406309"/>
                </a:lnTo>
                <a:lnTo>
                  <a:pt x="1802224" y="404335"/>
                </a:lnTo>
                <a:lnTo>
                  <a:pt x="1805627" y="407277"/>
                </a:lnTo>
                <a:lnTo>
                  <a:pt x="1806807" y="405556"/>
                </a:lnTo>
                <a:cubicBezTo>
                  <a:pt x="1807403" y="403690"/>
                  <a:pt x="1807403" y="401202"/>
                  <a:pt x="1806211" y="397471"/>
                </a:cubicBezTo>
                <a:cubicBezTo>
                  <a:pt x="1803827" y="399957"/>
                  <a:pt x="1803826" y="402445"/>
                  <a:pt x="1801442" y="402445"/>
                </a:cubicBezTo>
                <a:cubicBezTo>
                  <a:pt x="1796677" y="397471"/>
                  <a:pt x="1808595" y="394983"/>
                  <a:pt x="1801442" y="392495"/>
                </a:cubicBezTo>
                <a:cubicBezTo>
                  <a:pt x="1803826" y="390007"/>
                  <a:pt x="1808595" y="392495"/>
                  <a:pt x="1810979" y="390008"/>
                </a:cubicBezTo>
                <a:cubicBezTo>
                  <a:pt x="1810979" y="392495"/>
                  <a:pt x="1803826" y="394982"/>
                  <a:pt x="1808595" y="402445"/>
                </a:cubicBezTo>
                <a:cubicBezTo>
                  <a:pt x="1813364" y="402445"/>
                  <a:pt x="1815748" y="399957"/>
                  <a:pt x="1815748" y="397471"/>
                </a:cubicBezTo>
                <a:cubicBezTo>
                  <a:pt x="1815748" y="402445"/>
                  <a:pt x="1825282" y="399957"/>
                  <a:pt x="1822898" y="392495"/>
                </a:cubicBezTo>
                <a:cubicBezTo>
                  <a:pt x="1830051" y="392495"/>
                  <a:pt x="1837204" y="392495"/>
                  <a:pt x="1834819" y="385032"/>
                </a:cubicBezTo>
                <a:cubicBezTo>
                  <a:pt x="1837203" y="385032"/>
                  <a:pt x="1837204" y="390008"/>
                  <a:pt x="1837204" y="390008"/>
                </a:cubicBezTo>
                <a:cubicBezTo>
                  <a:pt x="1830051" y="394982"/>
                  <a:pt x="1837204" y="402445"/>
                  <a:pt x="1839589" y="409907"/>
                </a:cubicBezTo>
                <a:cubicBezTo>
                  <a:pt x="1844354" y="407422"/>
                  <a:pt x="1839588" y="402445"/>
                  <a:pt x="1841969" y="394982"/>
                </a:cubicBezTo>
                <a:cubicBezTo>
                  <a:pt x="1844354" y="399957"/>
                  <a:pt x="1851506" y="397471"/>
                  <a:pt x="1851506" y="402445"/>
                </a:cubicBezTo>
                <a:cubicBezTo>
                  <a:pt x="1861041" y="394983"/>
                  <a:pt x="1870578" y="402445"/>
                  <a:pt x="1877731" y="394982"/>
                </a:cubicBezTo>
                <a:cubicBezTo>
                  <a:pt x="1877731" y="390008"/>
                  <a:pt x="1872962" y="394982"/>
                  <a:pt x="1872962" y="390008"/>
                </a:cubicBezTo>
                <a:cubicBezTo>
                  <a:pt x="1875347" y="390008"/>
                  <a:pt x="1877731" y="390008"/>
                  <a:pt x="1877731" y="387520"/>
                </a:cubicBezTo>
                <a:cubicBezTo>
                  <a:pt x="1877731" y="387520"/>
                  <a:pt x="1877731" y="392495"/>
                  <a:pt x="1877731" y="392495"/>
                </a:cubicBezTo>
                <a:cubicBezTo>
                  <a:pt x="1882496" y="392495"/>
                  <a:pt x="1884881" y="387520"/>
                  <a:pt x="1889649" y="385032"/>
                </a:cubicBezTo>
                <a:cubicBezTo>
                  <a:pt x="1889649" y="387520"/>
                  <a:pt x="1887265" y="387520"/>
                  <a:pt x="1887265" y="390008"/>
                </a:cubicBezTo>
                <a:cubicBezTo>
                  <a:pt x="1906336" y="387520"/>
                  <a:pt x="1915873" y="392495"/>
                  <a:pt x="1937330" y="390008"/>
                </a:cubicBezTo>
                <a:cubicBezTo>
                  <a:pt x="1932561" y="387520"/>
                  <a:pt x="1930177" y="387519"/>
                  <a:pt x="1927792" y="387519"/>
                </a:cubicBezTo>
                <a:cubicBezTo>
                  <a:pt x="1932561" y="372594"/>
                  <a:pt x="1944479" y="390008"/>
                  <a:pt x="1951632" y="380057"/>
                </a:cubicBezTo>
                <a:cubicBezTo>
                  <a:pt x="1949248" y="377569"/>
                  <a:pt x="1949248" y="377569"/>
                  <a:pt x="1949248" y="372594"/>
                </a:cubicBezTo>
                <a:cubicBezTo>
                  <a:pt x="1961169" y="372594"/>
                  <a:pt x="1970704" y="380057"/>
                  <a:pt x="1973088" y="365131"/>
                </a:cubicBezTo>
                <a:cubicBezTo>
                  <a:pt x="1965935" y="365131"/>
                  <a:pt x="1958785" y="367619"/>
                  <a:pt x="1958785" y="352693"/>
                </a:cubicBezTo>
                <a:cubicBezTo>
                  <a:pt x="1958785" y="352693"/>
                  <a:pt x="1958785" y="352693"/>
                  <a:pt x="1963550" y="350206"/>
                </a:cubicBezTo>
                <a:cubicBezTo>
                  <a:pt x="1963550" y="342743"/>
                  <a:pt x="1961169" y="340255"/>
                  <a:pt x="1958785" y="337768"/>
                </a:cubicBezTo>
                <a:cubicBezTo>
                  <a:pt x="1954016" y="337768"/>
                  <a:pt x="1961170" y="342742"/>
                  <a:pt x="1956401" y="342743"/>
                </a:cubicBezTo>
                <a:cubicBezTo>
                  <a:pt x="1954016" y="327817"/>
                  <a:pt x="1934945" y="322841"/>
                  <a:pt x="1930176" y="342742"/>
                </a:cubicBezTo>
                <a:cubicBezTo>
                  <a:pt x="1925408" y="335280"/>
                  <a:pt x="1932561" y="332792"/>
                  <a:pt x="1937329" y="330305"/>
                </a:cubicBezTo>
                <a:cubicBezTo>
                  <a:pt x="1934945" y="322841"/>
                  <a:pt x="1930176" y="322841"/>
                  <a:pt x="1927792" y="315379"/>
                </a:cubicBezTo>
                <a:cubicBezTo>
                  <a:pt x="1925408" y="320354"/>
                  <a:pt x="1923023" y="317867"/>
                  <a:pt x="1920642" y="322841"/>
                </a:cubicBezTo>
                <a:cubicBezTo>
                  <a:pt x="1918258" y="322842"/>
                  <a:pt x="1920643" y="315379"/>
                  <a:pt x="1918258" y="312892"/>
                </a:cubicBezTo>
                <a:cubicBezTo>
                  <a:pt x="1915874" y="315379"/>
                  <a:pt x="1918258" y="320354"/>
                  <a:pt x="1913489" y="320354"/>
                </a:cubicBezTo>
                <a:cubicBezTo>
                  <a:pt x="1911105" y="310404"/>
                  <a:pt x="1906336" y="317867"/>
                  <a:pt x="1901568" y="320354"/>
                </a:cubicBezTo>
                <a:cubicBezTo>
                  <a:pt x="1894418" y="312891"/>
                  <a:pt x="1882496" y="317867"/>
                  <a:pt x="1877731" y="310404"/>
                </a:cubicBezTo>
                <a:cubicBezTo>
                  <a:pt x="1875346" y="312892"/>
                  <a:pt x="1872962" y="317867"/>
                  <a:pt x="1868194" y="317867"/>
                </a:cubicBezTo>
                <a:cubicBezTo>
                  <a:pt x="1868194" y="315379"/>
                  <a:pt x="1865810" y="315379"/>
                  <a:pt x="1865809" y="310404"/>
                </a:cubicBezTo>
                <a:cubicBezTo>
                  <a:pt x="1856275" y="312891"/>
                  <a:pt x="1853891" y="312892"/>
                  <a:pt x="1841969" y="315379"/>
                </a:cubicBezTo>
                <a:cubicBezTo>
                  <a:pt x="1841969" y="310404"/>
                  <a:pt x="1846738" y="310404"/>
                  <a:pt x="1849122" y="310404"/>
                </a:cubicBezTo>
                <a:cubicBezTo>
                  <a:pt x="1844353" y="307916"/>
                  <a:pt x="1841969" y="302941"/>
                  <a:pt x="1837204" y="300453"/>
                </a:cubicBezTo>
                <a:cubicBezTo>
                  <a:pt x="1837204" y="300453"/>
                  <a:pt x="1837203" y="302941"/>
                  <a:pt x="1834819" y="305428"/>
                </a:cubicBezTo>
                <a:cubicBezTo>
                  <a:pt x="1834819" y="302941"/>
                  <a:pt x="1830051" y="302941"/>
                  <a:pt x="1830051" y="297966"/>
                </a:cubicBezTo>
                <a:cubicBezTo>
                  <a:pt x="1832435" y="290502"/>
                  <a:pt x="1837204" y="300453"/>
                  <a:pt x="1837204" y="292990"/>
                </a:cubicBezTo>
                <a:cubicBezTo>
                  <a:pt x="1840778" y="294856"/>
                  <a:pt x="1848377" y="293923"/>
                  <a:pt x="1851954" y="288093"/>
                </a:cubicBezTo>
                <a:lnTo>
                  <a:pt x="1853891" y="280553"/>
                </a:lnTo>
                <a:lnTo>
                  <a:pt x="1853891" y="281174"/>
                </a:lnTo>
                <a:cubicBezTo>
                  <a:pt x="1853891" y="283040"/>
                  <a:pt x="1853891" y="285527"/>
                  <a:pt x="1853891" y="285527"/>
                </a:cubicBezTo>
                <a:cubicBezTo>
                  <a:pt x="1858659" y="280553"/>
                  <a:pt x="1858659" y="290502"/>
                  <a:pt x="1863425" y="285527"/>
                </a:cubicBezTo>
                <a:cubicBezTo>
                  <a:pt x="1865810" y="285527"/>
                  <a:pt x="1865809" y="280553"/>
                  <a:pt x="1868193" y="280553"/>
                </a:cubicBezTo>
                <a:cubicBezTo>
                  <a:pt x="1868193" y="278065"/>
                  <a:pt x="1868193" y="278065"/>
                  <a:pt x="1868194" y="273089"/>
                </a:cubicBezTo>
                <a:cubicBezTo>
                  <a:pt x="1872962" y="273089"/>
                  <a:pt x="1882496" y="275577"/>
                  <a:pt x="1884881" y="265626"/>
                </a:cubicBezTo>
                <a:cubicBezTo>
                  <a:pt x="1889649" y="270602"/>
                  <a:pt x="1899187" y="263139"/>
                  <a:pt x="1903952" y="273089"/>
                </a:cubicBezTo>
                <a:cubicBezTo>
                  <a:pt x="1908721" y="260652"/>
                  <a:pt x="1920642" y="275577"/>
                  <a:pt x="1923023" y="263139"/>
                </a:cubicBezTo>
                <a:cubicBezTo>
                  <a:pt x="1925407" y="265626"/>
                  <a:pt x="1925407" y="270602"/>
                  <a:pt x="1925408" y="273089"/>
                </a:cubicBezTo>
                <a:cubicBezTo>
                  <a:pt x="1927792" y="268114"/>
                  <a:pt x="1930176" y="268114"/>
                  <a:pt x="1930176" y="273089"/>
                </a:cubicBezTo>
                <a:cubicBezTo>
                  <a:pt x="1939714" y="270602"/>
                  <a:pt x="1956401" y="280553"/>
                  <a:pt x="1963550" y="268114"/>
                </a:cubicBezTo>
                <a:cubicBezTo>
                  <a:pt x="1965935" y="275577"/>
                  <a:pt x="1975472" y="275577"/>
                  <a:pt x="1980241" y="270602"/>
                </a:cubicBezTo>
                <a:cubicBezTo>
                  <a:pt x="1980241" y="268114"/>
                  <a:pt x="1980241" y="268114"/>
                  <a:pt x="1980241" y="265626"/>
                </a:cubicBezTo>
                <a:cubicBezTo>
                  <a:pt x="1992159" y="255676"/>
                  <a:pt x="2004078" y="268113"/>
                  <a:pt x="2011230" y="248213"/>
                </a:cubicBezTo>
                <a:lnTo>
                  <a:pt x="2008496" y="245924"/>
                </a:lnTo>
                <a:lnTo>
                  <a:pt x="2011119" y="243121"/>
                </a:lnTo>
                <a:cubicBezTo>
                  <a:pt x="2022405" y="238574"/>
                  <a:pt x="2038050" y="246969"/>
                  <a:pt x="2046989" y="235775"/>
                </a:cubicBezTo>
                <a:cubicBezTo>
                  <a:pt x="2056526" y="248213"/>
                  <a:pt x="2063676" y="223337"/>
                  <a:pt x="2066060" y="235775"/>
                </a:cubicBezTo>
                <a:cubicBezTo>
                  <a:pt x="2068444" y="235775"/>
                  <a:pt x="2070829" y="235775"/>
                  <a:pt x="2070829" y="233288"/>
                </a:cubicBezTo>
                <a:cubicBezTo>
                  <a:pt x="2073213" y="233288"/>
                  <a:pt x="2075598" y="235775"/>
                  <a:pt x="2077982" y="238263"/>
                </a:cubicBezTo>
                <a:cubicBezTo>
                  <a:pt x="2077982" y="238263"/>
                  <a:pt x="2080366" y="235775"/>
                  <a:pt x="2077982" y="235775"/>
                </a:cubicBezTo>
                <a:cubicBezTo>
                  <a:pt x="2080367" y="233287"/>
                  <a:pt x="2082751" y="233288"/>
                  <a:pt x="2087516" y="238262"/>
                </a:cubicBezTo>
                <a:cubicBezTo>
                  <a:pt x="2099438" y="235775"/>
                  <a:pt x="2108972" y="230800"/>
                  <a:pt x="2123278" y="233288"/>
                </a:cubicBezTo>
                <a:cubicBezTo>
                  <a:pt x="2130428" y="223337"/>
                  <a:pt x="2147114" y="230800"/>
                  <a:pt x="2156652" y="233287"/>
                </a:cubicBezTo>
                <a:cubicBezTo>
                  <a:pt x="2180492" y="223337"/>
                  <a:pt x="2204332" y="233288"/>
                  <a:pt x="2221019" y="223337"/>
                </a:cubicBezTo>
                <a:cubicBezTo>
                  <a:pt x="2221019" y="225825"/>
                  <a:pt x="2223403" y="225825"/>
                  <a:pt x="2223403" y="230800"/>
                </a:cubicBezTo>
                <a:cubicBezTo>
                  <a:pt x="2225784" y="230800"/>
                  <a:pt x="2225784" y="225825"/>
                  <a:pt x="2225785" y="220849"/>
                </a:cubicBezTo>
                <a:cubicBezTo>
                  <a:pt x="2230553" y="223337"/>
                  <a:pt x="2228168" y="225825"/>
                  <a:pt x="2228168" y="230800"/>
                </a:cubicBezTo>
                <a:cubicBezTo>
                  <a:pt x="2230553" y="223337"/>
                  <a:pt x="2232938" y="225825"/>
                  <a:pt x="2235321" y="228312"/>
                </a:cubicBezTo>
                <a:cubicBezTo>
                  <a:pt x="2237706" y="220849"/>
                  <a:pt x="2230553" y="225825"/>
                  <a:pt x="2230553" y="218362"/>
                </a:cubicBezTo>
                <a:cubicBezTo>
                  <a:pt x="2235322" y="223337"/>
                  <a:pt x="2244859" y="223337"/>
                  <a:pt x="2244859" y="230800"/>
                </a:cubicBezTo>
                <a:cubicBezTo>
                  <a:pt x="2247240" y="230799"/>
                  <a:pt x="2247240" y="228312"/>
                  <a:pt x="2247240" y="223337"/>
                </a:cubicBezTo>
                <a:cubicBezTo>
                  <a:pt x="2261546" y="223337"/>
                  <a:pt x="2263930" y="235775"/>
                  <a:pt x="2278233" y="225825"/>
                </a:cubicBezTo>
                <a:cubicBezTo>
                  <a:pt x="2275848" y="228312"/>
                  <a:pt x="2278233" y="228312"/>
                  <a:pt x="2278233" y="230800"/>
                </a:cubicBezTo>
                <a:lnTo>
                  <a:pt x="2281820" y="229303"/>
                </a:lnTo>
                <a:lnTo>
                  <a:pt x="2282227" y="228080"/>
                </a:lnTo>
                <a:lnTo>
                  <a:pt x="2282797" y="228739"/>
                </a:lnTo>
                <a:lnTo>
                  <a:pt x="2285386" y="223337"/>
                </a:lnTo>
                <a:cubicBezTo>
                  <a:pt x="2287767" y="223337"/>
                  <a:pt x="2287767" y="228313"/>
                  <a:pt x="2290152" y="228312"/>
                </a:cubicBezTo>
                <a:cubicBezTo>
                  <a:pt x="2297304" y="228312"/>
                  <a:pt x="2294920" y="218362"/>
                  <a:pt x="2302073" y="218361"/>
                </a:cubicBezTo>
                <a:cubicBezTo>
                  <a:pt x="2297304" y="228312"/>
                  <a:pt x="2309223" y="220849"/>
                  <a:pt x="2311607" y="225825"/>
                </a:cubicBezTo>
                <a:cubicBezTo>
                  <a:pt x="2316376" y="225825"/>
                  <a:pt x="2316376" y="220849"/>
                  <a:pt x="2318760" y="218362"/>
                </a:cubicBezTo>
                <a:cubicBezTo>
                  <a:pt x="2321144" y="223337"/>
                  <a:pt x="2316376" y="220849"/>
                  <a:pt x="2316376" y="225825"/>
                </a:cubicBezTo>
                <a:cubicBezTo>
                  <a:pt x="2322335" y="225825"/>
                  <a:pt x="2326507" y="224581"/>
                  <a:pt x="2330679" y="223648"/>
                </a:cubicBezTo>
                <a:lnTo>
                  <a:pt x="2344371" y="223350"/>
                </a:lnTo>
                <a:lnTo>
                  <a:pt x="2343444" y="221555"/>
                </a:lnTo>
                <a:lnTo>
                  <a:pt x="2346937" y="222998"/>
                </a:lnTo>
                <a:lnTo>
                  <a:pt x="2347654" y="222873"/>
                </a:lnTo>
                <a:lnTo>
                  <a:pt x="2347177" y="215861"/>
                </a:lnTo>
                <a:lnTo>
                  <a:pt x="2344670" y="216031"/>
                </a:lnTo>
                <a:cubicBezTo>
                  <a:pt x="2344755" y="217272"/>
                  <a:pt x="2345508" y="219091"/>
                  <a:pt x="2345592" y="220332"/>
                </a:cubicBezTo>
                <a:lnTo>
                  <a:pt x="2343154" y="220991"/>
                </a:lnTo>
                <a:lnTo>
                  <a:pt x="2339491" y="213891"/>
                </a:lnTo>
                <a:cubicBezTo>
                  <a:pt x="2339491" y="213891"/>
                  <a:pt x="2341999" y="213721"/>
                  <a:pt x="2341830" y="211239"/>
                </a:cubicBezTo>
                <a:cubicBezTo>
                  <a:pt x="2344670" y="216031"/>
                  <a:pt x="2346503" y="205933"/>
                  <a:pt x="2349516" y="213210"/>
                </a:cubicBezTo>
                <a:cubicBezTo>
                  <a:pt x="2351017" y="207497"/>
                  <a:pt x="2349982" y="206164"/>
                  <a:pt x="2349157" y="202714"/>
                </a:cubicBezTo>
                <a:lnTo>
                  <a:pt x="2348601" y="198968"/>
                </a:lnTo>
                <a:lnTo>
                  <a:pt x="2350762" y="199099"/>
                </a:lnTo>
                <a:cubicBezTo>
                  <a:pt x="2353018" y="199881"/>
                  <a:pt x="2355025" y="201614"/>
                  <a:pt x="2356532" y="205252"/>
                </a:cubicBezTo>
                <a:cubicBezTo>
                  <a:pt x="2356363" y="202772"/>
                  <a:pt x="2363713" y="199779"/>
                  <a:pt x="2358533" y="197636"/>
                </a:cubicBezTo>
                <a:cubicBezTo>
                  <a:pt x="2360703" y="192503"/>
                  <a:pt x="2365713" y="192163"/>
                  <a:pt x="2368389" y="194475"/>
                </a:cubicBezTo>
                <a:lnTo>
                  <a:pt x="2370124" y="191262"/>
                </a:lnTo>
                <a:lnTo>
                  <a:pt x="2367266" y="191833"/>
                </a:lnTo>
                <a:cubicBezTo>
                  <a:pt x="2364976" y="192109"/>
                  <a:pt x="2362876" y="191952"/>
                  <a:pt x="2361076" y="190690"/>
                </a:cubicBezTo>
                <a:cubicBezTo>
                  <a:pt x="2358679" y="188166"/>
                  <a:pt x="2361679" y="186903"/>
                  <a:pt x="2365277" y="186903"/>
                </a:cubicBezTo>
                <a:lnTo>
                  <a:pt x="2370983" y="189673"/>
                </a:lnTo>
                <a:lnTo>
                  <a:pt x="2371186" y="189298"/>
                </a:lnTo>
                <a:cubicBezTo>
                  <a:pt x="2372397" y="188592"/>
                  <a:pt x="2372982" y="187930"/>
                  <a:pt x="2370222" y="184377"/>
                </a:cubicBezTo>
                <a:cubicBezTo>
                  <a:pt x="2372729" y="184207"/>
                  <a:pt x="2373482" y="186026"/>
                  <a:pt x="2373922" y="187866"/>
                </a:cubicBezTo>
                <a:lnTo>
                  <a:pt x="2374934" y="189876"/>
                </a:lnTo>
                <a:lnTo>
                  <a:pt x="2383878" y="185957"/>
                </a:lnTo>
                <a:cubicBezTo>
                  <a:pt x="2387477" y="185642"/>
                  <a:pt x="2391076" y="185641"/>
                  <a:pt x="2394677" y="183116"/>
                </a:cubicBezTo>
                <a:cubicBezTo>
                  <a:pt x="2397075" y="188166"/>
                  <a:pt x="2399477" y="185641"/>
                  <a:pt x="2401878" y="188166"/>
                </a:cubicBezTo>
                <a:cubicBezTo>
                  <a:pt x="2409076" y="183117"/>
                  <a:pt x="2416277" y="181855"/>
                  <a:pt x="2423176" y="181855"/>
                </a:cubicBezTo>
                <a:lnTo>
                  <a:pt x="2438285" y="182832"/>
                </a:lnTo>
                <a:lnTo>
                  <a:pt x="2438072" y="182260"/>
                </a:lnTo>
                <a:lnTo>
                  <a:pt x="2440707" y="182081"/>
                </a:lnTo>
                <a:lnTo>
                  <a:pt x="2437876" y="180592"/>
                </a:lnTo>
                <a:cubicBezTo>
                  <a:pt x="2441474" y="179331"/>
                  <a:pt x="2445675" y="179331"/>
                  <a:pt x="2449574" y="179646"/>
                </a:cubicBezTo>
                <a:cubicBezTo>
                  <a:pt x="2453474" y="179961"/>
                  <a:pt x="2457076" y="180593"/>
                  <a:pt x="2459474" y="180593"/>
                </a:cubicBezTo>
                <a:lnTo>
                  <a:pt x="2459411" y="180811"/>
                </a:lnTo>
                <a:lnTo>
                  <a:pt x="2465805" y="180376"/>
                </a:lnTo>
                <a:lnTo>
                  <a:pt x="2465781" y="180162"/>
                </a:lnTo>
                <a:cubicBezTo>
                  <a:pt x="2464634" y="179863"/>
                  <a:pt x="2462913" y="180461"/>
                  <a:pt x="2461767" y="180461"/>
                </a:cubicBezTo>
                <a:cubicBezTo>
                  <a:pt x="2461767" y="175678"/>
                  <a:pt x="2463487" y="175678"/>
                  <a:pt x="2465495" y="177172"/>
                </a:cubicBezTo>
                <a:lnTo>
                  <a:pt x="2468399" y="180200"/>
                </a:lnTo>
                <a:lnTo>
                  <a:pt x="2470942" y="180027"/>
                </a:lnTo>
                <a:lnTo>
                  <a:pt x="2470942" y="175678"/>
                </a:lnTo>
                <a:cubicBezTo>
                  <a:pt x="2470942" y="174482"/>
                  <a:pt x="2472089" y="174481"/>
                  <a:pt x="2473235" y="175379"/>
                </a:cubicBezTo>
                <a:lnTo>
                  <a:pt x="2475203" y="179738"/>
                </a:lnTo>
                <a:lnTo>
                  <a:pt x="2479396" y="179453"/>
                </a:lnTo>
                <a:lnTo>
                  <a:pt x="2477822" y="176155"/>
                </a:lnTo>
                <a:cubicBezTo>
                  <a:pt x="2482617" y="178666"/>
                  <a:pt x="2499399" y="181177"/>
                  <a:pt x="2501797" y="166111"/>
                </a:cubicBezTo>
                <a:cubicBezTo>
                  <a:pt x="2501797" y="169878"/>
                  <a:pt x="2501797" y="171761"/>
                  <a:pt x="2502094" y="173644"/>
                </a:cubicBezTo>
                <a:lnTo>
                  <a:pt x="2503339" y="178107"/>
                </a:lnTo>
                <a:lnTo>
                  <a:pt x="2501798" y="177098"/>
                </a:lnTo>
                <a:cubicBezTo>
                  <a:pt x="2500596" y="176782"/>
                  <a:pt x="2499399" y="176155"/>
                  <a:pt x="2499399" y="173644"/>
                </a:cubicBezTo>
                <a:lnTo>
                  <a:pt x="2494790" y="179057"/>
                </a:lnTo>
                <a:lnTo>
                  <a:pt x="2495725" y="178344"/>
                </a:lnTo>
                <a:cubicBezTo>
                  <a:pt x="2498400" y="180657"/>
                  <a:pt x="2495893" y="180827"/>
                  <a:pt x="2493554" y="183480"/>
                </a:cubicBezTo>
                <a:cubicBezTo>
                  <a:pt x="2496062" y="183309"/>
                  <a:pt x="2498906" y="188102"/>
                  <a:pt x="2501414" y="187932"/>
                </a:cubicBezTo>
                <a:cubicBezTo>
                  <a:pt x="2503414" y="180316"/>
                  <a:pt x="2511273" y="184771"/>
                  <a:pt x="2516621" y="189393"/>
                </a:cubicBezTo>
                <a:cubicBezTo>
                  <a:pt x="2531158" y="180926"/>
                  <a:pt x="2542193" y="195135"/>
                  <a:pt x="2551717" y="187009"/>
                </a:cubicBezTo>
                <a:cubicBezTo>
                  <a:pt x="2562079" y="191291"/>
                  <a:pt x="2581289" y="177521"/>
                  <a:pt x="2592329" y="191730"/>
                </a:cubicBezTo>
                <a:cubicBezTo>
                  <a:pt x="2594836" y="191560"/>
                  <a:pt x="2594667" y="189077"/>
                  <a:pt x="2594499" y="186597"/>
                </a:cubicBezTo>
                <a:cubicBezTo>
                  <a:pt x="2599510" y="186257"/>
                  <a:pt x="2597680" y="196354"/>
                  <a:pt x="2602522" y="193532"/>
                </a:cubicBezTo>
                <a:cubicBezTo>
                  <a:pt x="2605197" y="195844"/>
                  <a:pt x="2604692" y="188396"/>
                  <a:pt x="2604692" y="188396"/>
                </a:cubicBezTo>
                <a:cubicBezTo>
                  <a:pt x="2610043" y="193021"/>
                  <a:pt x="2612550" y="192851"/>
                  <a:pt x="2610213" y="195504"/>
                </a:cubicBezTo>
                <a:cubicBezTo>
                  <a:pt x="2615226" y="195163"/>
                  <a:pt x="2614889" y="190198"/>
                  <a:pt x="2617228" y="187545"/>
                </a:cubicBezTo>
                <a:cubicBezTo>
                  <a:pt x="2620406" y="197303"/>
                  <a:pt x="2624745" y="187034"/>
                  <a:pt x="2627252" y="186864"/>
                </a:cubicBezTo>
                <a:cubicBezTo>
                  <a:pt x="2635025" y="190077"/>
                  <a:pt x="2644509" y="190680"/>
                  <a:pt x="2654349" y="191881"/>
                </a:cubicBezTo>
                <a:lnTo>
                  <a:pt x="2662979" y="194423"/>
                </a:lnTo>
                <a:lnTo>
                  <a:pt x="2654729" y="197466"/>
                </a:lnTo>
                <a:cubicBezTo>
                  <a:pt x="2651867" y="197037"/>
                  <a:pt x="2649233" y="195346"/>
                  <a:pt x="2647812" y="192950"/>
                </a:cubicBezTo>
                <a:cubicBezTo>
                  <a:pt x="2642966" y="195770"/>
                  <a:pt x="2642966" y="195770"/>
                  <a:pt x="2637786" y="193630"/>
                </a:cubicBezTo>
                <a:cubicBezTo>
                  <a:pt x="2637955" y="196111"/>
                  <a:pt x="2637955" y="196111"/>
                  <a:pt x="2635617" y="198763"/>
                </a:cubicBezTo>
                <a:lnTo>
                  <a:pt x="2638340" y="200165"/>
                </a:lnTo>
                <a:lnTo>
                  <a:pt x="2640592" y="200948"/>
                </a:lnTo>
                <a:cubicBezTo>
                  <a:pt x="2638208" y="198461"/>
                  <a:pt x="2647746" y="203435"/>
                  <a:pt x="2650130" y="203435"/>
                </a:cubicBezTo>
                <a:cubicBezTo>
                  <a:pt x="2652511" y="203436"/>
                  <a:pt x="2654895" y="200948"/>
                  <a:pt x="2659664" y="200948"/>
                </a:cubicBezTo>
                <a:cubicBezTo>
                  <a:pt x="2662048" y="198461"/>
                  <a:pt x="2666817" y="205924"/>
                  <a:pt x="2669201" y="205924"/>
                </a:cubicBezTo>
                <a:lnTo>
                  <a:pt x="2676694" y="206457"/>
                </a:lnTo>
                <a:lnTo>
                  <a:pt x="2670106" y="201408"/>
                </a:lnTo>
                <a:lnTo>
                  <a:pt x="2663057" y="194446"/>
                </a:lnTo>
                <a:lnTo>
                  <a:pt x="2683581" y="200491"/>
                </a:lnTo>
                <a:cubicBezTo>
                  <a:pt x="2682328" y="200576"/>
                  <a:pt x="2679821" y="200747"/>
                  <a:pt x="2678317" y="201784"/>
                </a:cubicBezTo>
                <a:lnTo>
                  <a:pt x="2678879" y="206612"/>
                </a:lnTo>
                <a:lnTo>
                  <a:pt x="2682312" y="206857"/>
                </a:lnTo>
                <a:cubicBezTo>
                  <a:pt x="2687079" y="207168"/>
                  <a:pt x="2691847" y="207167"/>
                  <a:pt x="2695422" y="205924"/>
                </a:cubicBezTo>
                <a:cubicBezTo>
                  <a:pt x="2697806" y="208412"/>
                  <a:pt x="2697806" y="208412"/>
                  <a:pt x="2697806" y="213386"/>
                </a:cubicBezTo>
                <a:cubicBezTo>
                  <a:pt x="2699595" y="209655"/>
                  <a:pt x="2701383" y="207789"/>
                  <a:pt x="2703208" y="207051"/>
                </a:cubicBezTo>
                <a:lnTo>
                  <a:pt x="2707467" y="207375"/>
                </a:lnTo>
                <a:lnTo>
                  <a:pt x="2707502" y="206857"/>
                </a:lnTo>
                <a:cubicBezTo>
                  <a:pt x="2707804" y="205363"/>
                  <a:pt x="2708408" y="204167"/>
                  <a:pt x="2709616" y="204167"/>
                </a:cubicBezTo>
                <a:cubicBezTo>
                  <a:pt x="2709616" y="204167"/>
                  <a:pt x="2709616" y="204167"/>
                  <a:pt x="2709616" y="205363"/>
                </a:cubicBezTo>
                <a:lnTo>
                  <a:pt x="2709616" y="207835"/>
                </a:lnTo>
                <a:lnTo>
                  <a:pt x="2714904" y="210238"/>
                </a:lnTo>
                <a:cubicBezTo>
                  <a:pt x="2717027" y="211054"/>
                  <a:pt x="2719262" y="211521"/>
                  <a:pt x="2721647" y="210899"/>
                </a:cubicBezTo>
                <a:cubicBezTo>
                  <a:pt x="2719262" y="205923"/>
                  <a:pt x="2714493" y="208412"/>
                  <a:pt x="2714493" y="200948"/>
                </a:cubicBezTo>
                <a:cubicBezTo>
                  <a:pt x="2719262" y="213387"/>
                  <a:pt x="2735949" y="203436"/>
                  <a:pt x="2745486" y="205924"/>
                </a:cubicBezTo>
                <a:cubicBezTo>
                  <a:pt x="2745487" y="195973"/>
                  <a:pt x="2735949" y="203436"/>
                  <a:pt x="2735949" y="193486"/>
                </a:cubicBezTo>
                <a:cubicBezTo>
                  <a:pt x="2731184" y="203436"/>
                  <a:pt x="2724031" y="195973"/>
                  <a:pt x="2716878" y="198461"/>
                </a:cubicBezTo>
                <a:cubicBezTo>
                  <a:pt x="2735949" y="186023"/>
                  <a:pt x="2759789" y="186023"/>
                  <a:pt x="2774092" y="181047"/>
                </a:cubicBezTo>
                <a:lnTo>
                  <a:pt x="2769273" y="177603"/>
                </a:lnTo>
                <a:lnTo>
                  <a:pt x="2769138" y="177749"/>
                </a:lnTo>
                <a:lnTo>
                  <a:pt x="2767682" y="176466"/>
                </a:lnTo>
                <a:lnTo>
                  <a:pt x="2766531" y="175644"/>
                </a:lnTo>
                <a:lnTo>
                  <a:pt x="2756695" y="176980"/>
                </a:lnTo>
                <a:lnTo>
                  <a:pt x="2753040" y="178284"/>
                </a:lnTo>
                <a:lnTo>
                  <a:pt x="2751521" y="177471"/>
                </a:lnTo>
                <a:lnTo>
                  <a:pt x="2746939" y="177899"/>
                </a:lnTo>
                <a:cubicBezTo>
                  <a:pt x="2744145" y="177316"/>
                  <a:pt x="2741910" y="175450"/>
                  <a:pt x="2740718" y="171097"/>
                </a:cubicBezTo>
                <a:lnTo>
                  <a:pt x="2738720" y="172024"/>
                </a:lnTo>
                <a:lnTo>
                  <a:pt x="2740582" y="173827"/>
                </a:lnTo>
                <a:cubicBezTo>
                  <a:pt x="2741999" y="175359"/>
                  <a:pt x="2743164" y="177225"/>
                  <a:pt x="2744427" y="181010"/>
                </a:cubicBezTo>
                <a:cubicBezTo>
                  <a:pt x="2733741" y="181549"/>
                  <a:pt x="2722671" y="174409"/>
                  <a:pt x="2714767" y="187635"/>
                </a:cubicBezTo>
                <a:cubicBezTo>
                  <a:pt x="2714509" y="182518"/>
                  <a:pt x="2718395" y="174625"/>
                  <a:pt x="2712113" y="177507"/>
                </a:cubicBezTo>
                <a:cubicBezTo>
                  <a:pt x="2713053" y="174895"/>
                  <a:pt x="2715757" y="175400"/>
                  <a:pt x="2718161" y="175278"/>
                </a:cubicBezTo>
                <a:lnTo>
                  <a:pt x="2718268" y="175128"/>
                </a:lnTo>
                <a:lnTo>
                  <a:pt x="2710919" y="175761"/>
                </a:lnTo>
                <a:cubicBezTo>
                  <a:pt x="2705555" y="175450"/>
                  <a:pt x="2700191" y="174828"/>
                  <a:pt x="2697806" y="181047"/>
                </a:cubicBezTo>
                <a:cubicBezTo>
                  <a:pt x="2696614" y="177316"/>
                  <a:pt x="2694827" y="177316"/>
                  <a:pt x="2693039" y="177938"/>
                </a:cubicBezTo>
                <a:lnTo>
                  <a:pt x="2691788" y="178101"/>
                </a:lnTo>
                <a:lnTo>
                  <a:pt x="2692505" y="179180"/>
                </a:lnTo>
                <a:cubicBezTo>
                  <a:pt x="2690434" y="179284"/>
                  <a:pt x="2688366" y="179389"/>
                  <a:pt x="2686299" y="179493"/>
                </a:cubicBezTo>
                <a:lnTo>
                  <a:pt x="2688669" y="174997"/>
                </a:lnTo>
                <a:lnTo>
                  <a:pt x="2682609" y="171719"/>
                </a:lnTo>
                <a:cubicBezTo>
                  <a:pt x="2678735" y="172962"/>
                  <a:pt x="2675159" y="176072"/>
                  <a:pt x="2676351" y="178560"/>
                </a:cubicBezTo>
                <a:lnTo>
                  <a:pt x="2673247" y="177578"/>
                </a:lnTo>
                <a:lnTo>
                  <a:pt x="2671708" y="179966"/>
                </a:lnTo>
                <a:cubicBezTo>
                  <a:pt x="2670639" y="180357"/>
                  <a:pt x="2669588" y="181083"/>
                  <a:pt x="2669791" y="185113"/>
                </a:cubicBezTo>
                <a:cubicBezTo>
                  <a:pt x="2663006" y="180069"/>
                  <a:pt x="2658934" y="185661"/>
                  <a:pt x="2652420" y="185989"/>
                </a:cubicBezTo>
                <a:lnTo>
                  <a:pt x="2652913" y="182700"/>
                </a:lnTo>
                <a:lnTo>
                  <a:pt x="2639401" y="177005"/>
                </a:lnTo>
                <a:cubicBezTo>
                  <a:pt x="2632846" y="176694"/>
                  <a:pt x="2626290" y="178560"/>
                  <a:pt x="2623906" y="183535"/>
                </a:cubicBezTo>
                <a:cubicBezTo>
                  <a:pt x="2621521" y="183535"/>
                  <a:pt x="2621521" y="181047"/>
                  <a:pt x="2621521" y="178560"/>
                </a:cubicBezTo>
                <a:cubicBezTo>
                  <a:pt x="2609603" y="178560"/>
                  <a:pt x="2602449" y="183535"/>
                  <a:pt x="2590528" y="176072"/>
                </a:cubicBezTo>
                <a:cubicBezTo>
                  <a:pt x="2600066" y="171097"/>
                  <a:pt x="2609603" y="178560"/>
                  <a:pt x="2614368" y="168609"/>
                </a:cubicBezTo>
                <a:cubicBezTo>
                  <a:pt x="2614368" y="166122"/>
                  <a:pt x="2611984" y="166122"/>
                  <a:pt x="2611984" y="163634"/>
                </a:cubicBezTo>
                <a:cubicBezTo>
                  <a:pt x="2609603" y="163634"/>
                  <a:pt x="2607218" y="163634"/>
                  <a:pt x="2604834" y="161147"/>
                </a:cubicBezTo>
                <a:cubicBezTo>
                  <a:pt x="2600065" y="166121"/>
                  <a:pt x="2595297" y="171097"/>
                  <a:pt x="2590528" y="163634"/>
                </a:cubicBezTo>
                <a:cubicBezTo>
                  <a:pt x="2588147" y="173585"/>
                  <a:pt x="2580994" y="168609"/>
                  <a:pt x="2576226" y="178560"/>
                </a:cubicBezTo>
                <a:cubicBezTo>
                  <a:pt x="2580994" y="171097"/>
                  <a:pt x="2573841" y="173584"/>
                  <a:pt x="2569076" y="171097"/>
                </a:cubicBezTo>
                <a:cubicBezTo>
                  <a:pt x="2588147" y="158659"/>
                  <a:pt x="2609603" y="161147"/>
                  <a:pt x="2623906" y="153684"/>
                </a:cubicBezTo>
                <a:cubicBezTo>
                  <a:pt x="2626290" y="156171"/>
                  <a:pt x="2631055" y="163634"/>
                  <a:pt x="2631055" y="156171"/>
                </a:cubicBezTo>
                <a:cubicBezTo>
                  <a:pt x="2635824" y="156171"/>
                  <a:pt x="2635823" y="161147"/>
                  <a:pt x="2638208" y="163634"/>
                </a:cubicBezTo>
                <a:cubicBezTo>
                  <a:pt x="2638208" y="161147"/>
                  <a:pt x="2640592" y="161147"/>
                  <a:pt x="2642977" y="156171"/>
                </a:cubicBezTo>
                <a:cubicBezTo>
                  <a:pt x="2645361" y="156171"/>
                  <a:pt x="2645361" y="161147"/>
                  <a:pt x="2647745" y="161147"/>
                </a:cubicBezTo>
                <a:cubicBezTo>
                  <a:pt x="2652511" y="161147"/>
                  <a:pt x="2647745" y="151196"/>
                  <a:pt x="2652511" y="153684"/>
                </a:cubicBezTo>
                <a:cubicBezTo>
                  <a:pt x="2652511" y="156171"/>
                  <a:pt x="2654895" y="156171"/>
                  <a:pt x="2654895" y="156171"/>
                </a:cubicBezTo>
                <a:cubicBezTo>
                  <a:pt x="2664433" y="143733"/>
                  <a:pt x="2685888" y="156171"/>
                  <a:pt x="2695422" y="148708"/>
                </a:cubicBezTo>
                <a:cubicBezTo>
                  <a:pt x="2702576" y="156171"/>
                  <a:pt x="2714493" y="143733"/>
                  <a:pt x="2726416" y="148708"/>
                </a:cubicBezTo>
                <a:cubicBezTo>
                  <a:pt x="2733565" y="143733"/>
                  <a:pt x="2740718" y="141245"/>
                  <a:pt x="2743103" y="146221"/>
                </a:cubicBezTo>
                <a:cubicBezTo>
                  <a:pt x="2745487" y="146221"/>
                  <a:pt x="2745486" y="143733"/>
                  <a:pt x="2747871" y="141245"/>
                </a:cubicBezTo>
                <a:cubicBezTo>
                  <a:pt x="2747871" y="138758"/>
                  <a:pt x="2745486" y="141246"/>
                  <a:pt x="2745487" y="136270"/>
                </a:cubicBezTo>
                <a:cubicBezTo>
                  <a:pt x="2747871" y="143733"/>
                  <a:pt x="2750255" y="136270"/>
                  <a:pt x="2755020" y="138758"/>
                </a:cubicBezTo>
                <a:cubicBezTo>
                  <a:pt x="2766943" y="138758"/>
                  <a:pt x="2786013" y="136270"/>
                  <a:pt x="2802701" y="138758"/>
                </a:cubicBezTo>
                <a:cubicBezTo>
                  <a:pt x="2802701" y="143733"/>
                  <a:pt x="2800317" y="143733"/>
                  <a:pt x="2797932" y="141246"/>
                </a:cubicBezTo>
                <a:cubicBezTo>
                  <a:pt x="2797932" y="143733"/>
                  <a:pt x="2797932" y="146221"/>
                  <a:pt x="2795548" y="146221"/>
                </a:cubicBezTo>
                <a:cubicBezTo>
                  <a:pt x="2797932" y="148708"/>
                  <a:pt x="2797932" y="146221"/>
                  <a:pt x="2797932" y="146221"/>
                </a:cubicBezTo>
                <a:cubicBezTo>
                  <a:pt x="2802701" y="146221"/>
                  <a:pt x="2797932" y="151196"/>
                  <a:pt x="2800317" y="151196"/>
                </a:cubicBezTo>
                <a:cubicBezTo>
                  <a:pt x="2805681" y="140002"/>
                  <a:pt x="2813726" y="145599"/>
                  <a:pt x="2821438" y="148048"/>
                </a:cubicBezTo>
                <a:lnTo>
                  <a:pt x="2826818" y="148523"/>
                </a:lnTo>
                <a:lnTo>
                  <a:pt x="2826540" y="148708"/>
                </a:lnTo>
                <a:lnTo>
                  <a:pt x="2826934" y="148533"/>
                </a:lnTo>
                <a:lnTo>
                  <a:pt x="2828925" y="148708"/>
                </a:lnTo>
                <a:cubicBezTo>
                  <a:pt x="2828925" y="148708"/>
                  <a:pt x="2828925" y="148086"/>
                  <a:pt x="2828627" y="147775"/>
                </a:cubicBezTo>
                <a:lnTo>
                  <a:pt x="2826934" y="148533"/>
                </a:lnTo>
                <a:lnTo>
                  <a:pt x="2826818" y="148523"/>
                </a:lnTo>
                <a:lnTo>
                  <a:pt x="2836113" y="142295"/>
                </a:lnTo>
                <a:cubicBezTo>
                  <a:pt x="2846058" y="137048"/>
                  <a:pt x="2856338" y="135649"/>
                  <a:pt x="2859915" y="141245"/>
                </a:cubicBezTo>
                <a:cubicBezTo>
                  <a:pt x="2864683" y="143733"/>
                  <a:pt x="2862299" y="133783"/>
                  <a:pt x="2864683" y="133783"/>
                </a:cubicBezTo>
                <a:cubicBezTo>
                  <a:pt x="2862299" y="141246"/>
                  <a:pt x="2869452" y="138758"/>
                  <a:pt x="2869452" y="146221"/>
                </a:cubicBezTo>
                <a:cubicBezTo>
                  <a:pt x="2871836" y="141245"/>
                  <a:pt x="2874218" y="141246"/>
                  <a:pt x="2876602" y="146221"/>
                </a:cubicBezTo>
                <a:cubicBezTo>
                  <a:pt x="2874218" y="151196"/>
                  <a:pt x="2878986" y="153684"/>
                  <a:pt x="2881370" y="153684"/>
                </a:cubicBezTo>
                <a:cubicBezTo>
                  <a:pt x="2883755" y="148708"/>
                  <a:pt x="2888524" y="146221"/>
                  <a:pt x="2890908" y="146221"/>
                </a:cubicBezTo>
                <a:cubicBezTo>
                  <a:pt x="2890908" y="151196"/>
                  <a:pt x="2888523" y="151196"/>
                  <a:pt x="2888523" y="148708"/>
                </a:cubicBezTo>
                <a:cubicBezTo>
                  <a:pt x="2886139" y="153683"/>
                  <a:pt x="2886139" y="156171"/>
                  <a:pt x="2888524" y="163634"/>
                </a:cubicBezTo>
                <a:cubicBezTo>
                  <a:pt x="2888523" y="168609"/>
                  <a:pt x="2890908" y="168609"/>
                  <a:pt x="2888523" y="173585"/>
                </a:cubicBezTo>
                <a:cubicBezTo>
                  <a:pt x="2890908" y="173585"/>
                  <a:pt x="2893292" y="173584"/>
                  <a:pt x="2893292" y="171097"/>
                </a:cubicBezTo>
                <a:cubicBezTo>
                  <a:pt x="2888524" y="171097"/>
                  <a:pt x="2893292" y="166121"/>
                  <a:pt x="2893292" y="163634"/>
                </a:cubicBezTo>
                <a:lnTo>
                  <a:pt x="2888524" y="163634"/>
                </a:lnTo>
                <a:cubicBezTo>
                  <a:pt x="2890908" y="153684"/>
                  <a:pt x="2890907" y="166121"/>
                  <a:pt x="2895673" y="161146"/>
                </a:cubicBezTo>
                <a:cubicBezTo>
                  <a:pt x="2895673" y="161146"/>
                  <a:pt x="2895673" y="163634"/>
                  <a:pt x="2898057" y="163634"/>
                </a:cubicBezTo>
                <a:cubicBezTo>
                  <a:pt x="2895673" y="171097"/>
                  <a:pt x="2895673" y="178560"/>
                  <a:pt x="2890908" y="181047"/>
                </a:cubicBezTo>
                <a:cubicBezTo>
                  <a:pt x="2898057" y="181047"/>
                  <a:pt x="2902826" y="178560"/>
                  <a:pt x="2907595" y="176072"/>
                </a:cubicBezTo>
                <a:cubicBezTo>
                  <a:pt x="2907595" y="176072"/>
                  <a:pt x="2909979" y="178560"/>
                  <a:pt x="2909979" y="181047"/>
                </a:cubicBezTo>
                <a:cubicBezTo>
                  <a:pt x="2926071" y="169853"/>
                  <a:pt x="2938139" y="176850"/>
                  <a:pt x="2951213" y="178949"/>
                </a:cubicBezTo>
                <a:lnTo>
                  <a:pt x="2963712" y="178591"/>
                </a:lnTo>
                <a:lnTo>
                  <a:pt x="2965464" y="170435"/>
                </a:lnTo>
                <a:cubicBezTo>
                  <a:pt x="2964177" y="166414"/>
                  <a:pt x="2961317" y="163415"/>
                  <a:pt x="2959092" y="162270"/>
                </a:cubicBezTo>
                <a:cubicBezTo>
                  <a:pt x="2962397" y="163362"/>
                  <a:pt x="2966816" y="165024"/>
                  <a:pt x="2971157" y="165120"/>
                </a:cubicBezTo>
                <a:lnTo>
                  <a:pt x="2976409" y="162148"/>
                </a:lnTo>
                <a:lnTo>
                  <a:pt x="2971177" y="161692"/>
                </a:lnTo>
                <a:cubicBezTo>
                  <a:pt x="2968640" y="161470"/>
                  <a:pt x="2966399" y="161583"/>
                  <a:pt x="2965350" y="163034"/>
                </a:cubicBezTo>
                <a:cubicBezTo>
                  <a:pt x="2965139" y="158854"/>
                  <a:pt x="2967868" y="157319"/>
                  <a:pt x="2970966" y="157512"/>
                </a:cubicBezTo>
                <a:lnTo>
                  <a:pt x="2977480" y="161544"/>
                </a:lnTo>
                <a:lnTo>
                  <a:pt x="2982747" y="158564"/>
                </a:lnTo>
                <a:cubicBezTo>
                  <a:pt x="2994060" y="168050"/>
                  <a:pt x="3006525" y="157366"/>
                  <a:pt x="3015301" y="159438"/>
                </a:cubicBezTo>
                <a:cubicBezTo>
                  <a:pt x="3017969" y="169359"/>
                  <a:pt x="3023950" y="159002"/>
                  <a:pt x="3030686" y="163690"/>
                </a:cubicBezTo>
                <a:cubicBezTo>
                  <a:pt x="3024708" y="174049"/>
                  <a:pt x="3015427" y="161945"/>
                  <a:pt x="3006905" y="164889"/>
                </a:cubicBezTo>
                <a:cubicBezTo>
                  <a:pt x="3007031" y="167397"/>
                  <a:pt x="3007031" y="167397"/>
                  <a:pt x="3009320" y="169795"/>
                </a:cubicBezTo>
                <a:lnTo>
                  <a:pt x="2991250" y="172820"/>
                </a:lnTo>
                <a:lnTo>
                  <a:pt x="2992335" y="173286"/>
                </a:lnTo>
                <a:cubicBezTo>
                  <a:pt x="2995646" y="173884"/>
                  <a:pt x="2999257" y="173286"/>
                  <a:pt x="3005276" y="170895"/>
                </a:cubicBezTo>
                <a:cubicBezTo>
                  <a:pt x="3005276" y="175677"/>
                  <a:pt x="2998054" y="173286"/>
                  <a:pt x="3000463" y="178069"/>
                </a:cubicBezTo>
                <a:cubicBezTo>
                  <a:pt x="2993238" y="173286"/>
                  <a:pt x="2986015" y="180461"/>
                  <a:pt x="2981198" y="178069"/>
                </a:cubicBezTo>
                <a:lnTo>
                  <a:pt x="2981198" y="175716"/>
                </a:lnTo>
                <a:lnTo>
                  <a:pt x="2976096" y="177127"/>
                </a:lnTo>
                <a:lnTo>
                  <a:pt x="2968501" y="181342"/>
                </a:lnTo>
                <a:lnTo>
                  <a:pt x="2970173" y="182602"/>
                </a:lnTo>
                <a:cubicBezTo>
                  <a:pt x="2972557" y="182291"/>
                  <a:pt x="2975537" y="181047"/>
                  <a:pt x="2979112" y="181047"/>
                </a:cubicBezTo>
                <a:cubicBezTo>
                  <a:pt x="2979112" y="186023"/>
                  <a:pt x="2979112" y="186023"/>
                  <a:pt x="2979112" y="188510"/>
                </a:cubicBezTo>
                <a:cubicBezTo>
                  <a:pt x="2985072" y="186023"/>
                  <a:pt x="2990436" y="187889"/>
                  <a:pt x="2995800" y="190065"/>
                </a:cubicBezTo>
                <a:lnTo>
                  <a:pt x="3009160" y="192804"/>
                </a:lnTo>
                <a:lnTo>
                  <a:pt x="3025545" y="193425"/>
                </a:lnTo>
                <a:cubicBezTo>
                  <a:pt x="3032158" y="194234"/>
                  <a:pt x="3039039" y="194395"/>
                  <a:pt x="3045000" y="190215"/>
                </a:cubicBezTo>
                <a:lnTo>
                  <a:pt x="3048490" y="191181"/>
                </a:lnTo>
                <a:lnTo>
                  <a:pt x="3051339" y="188268"/>
                </a:lnTo>
                <a:lnTo>
                  <a:pt x="3052974" y="192423"/>
                </a:lnTo>
                <a:lnTo>
                  <a:pt x="3058685" y="194005"/>
                </a:lnTo>
                <a:lnTo>
                  <a:pt x="3064784" y="191017"/>
                </a:lnTo>
                <a:lnTo>
                  <a:pt x="3066387" y="187509"/>
                </a:lnTo>
                <a:lnTo>
                  <a:pt x="3066327" y="190261"/>
                </a:lnTo>
                <a:lnTo>
                  <a:pt x="3069868" y="188526"/>
                </a:lnTo>
                <a:lnTo>
                  <a:pt x="3067686" y="194392"/>
                </a:lnTo>
                <a:lnTo>
                  <a:pt x="3077400" y="192247"/>
                </a:lnTo>
                <a:cubicBezTo>
                  <a:pt x="3081116" y="191126"/>
                  <a:pt x="3084847" y="190315"/>
                  <a:pt x="3090285" y="191286"/>
                </a:cubicBezTo>
                <a:cubicBezTo>
                  <a:pt x="3094581" y="191070"/>
                  <a:pt x="3100906" y="188260"/>
                  <a:pt x="3103056" y="188152"/>
                </a:cubicBezTo>
                <a:lnTo>
                  <a:pt x="3108745" y="194094"/>
                </a:lnTo>
                <a:lnTo>
                  <a:pt x="3111795" y="193938"/>
                </a:lnTo>
                <a:cubicBezTo>
                  <a:pt x="3119330" y="188963"/>
                  <a:pt x="3126868" y="186475"/>
                  <a:pt x="3129382" y="191451"/>
                </a:cubicBezTo>
                <a:cubicBezTo>
                  <a:pt x="3131894" y="191451"/>
                  <a:pt x="3131894" y="188963"/>
                  <a:pt x="3134407" y="186475"/>
                </a:cubicBezTo>
                <a:cubicBezTo>
                  <a:pt x="3134407" y="183987"/>
                  <a:pt x="3131894" y="186475"/>
                  <a:pt x="3131894" y="181500"/>
                </a:cubicBezTo>
                <a:cubicBezTo>
                  <a:pt x="3134407" y="188963"/>
                  <a:pt x="3136920" y="181500"/>
                  <a:pt x="3141942" y="183987"/>
                </a:cubicBezTo>
                <a:lnTo>
                  <a:pt x="3184740" y="183988"/>
                </a:lnTo>
                <a:lnTo>
                  <a:pt x="3184491" y="179066"/>
                </a:lnTo>
                <a:cubicBezTo>
                  <a:pt x="3186642" y="178957"/>
                  <a:pt x="3186767" y="181441"/>
                  <a:pt x="3186892" y="183926"/>
                </a:cubicBezTo>
                <a:cubicBezTo>
                  <a:pt x="3197893" y="188353"/>
                  <a:pt x="3207763" y="170420"/>
                  <a:pt x="3216864" y="179924"/>
                </a:cubicBezTo>
                <a:cubicBezTo>
                  <a:pt x="3220911" y="174739"/>
                  <a:pt x="3232162" y="184135"/>
                  <a:pt x="3233686" y="171604"/>
                </a:cubicBezTo>
                <a:cubicBezTo>
                  <a:pt x="3235961" y="173980"/>
                  <a:pt x="3237983" y="171388"/>
                  <a:pt x="3238233" y="176357"/>
                </a:cubicBezTo>
                <a:cubicBezTo>
                  <a:pt x="3240383" y="176248"/>
                  <a:pt x="3240133" y="171279"/>
                  <a:pt x="3242157" y="168686"/>
                </a:cubicBezTo>
                <a:cubicBezTo>
                  <a:pt x="3242783" y="181108"/>
                  <a:pt x="3253033" y="170628"/>
                  <a:pt x="3257204" y="167928"/>
                </a:cubicBezTo>
                <a:cubicBezTo>
                  <a:pt x="3261504" y="167711"/>
                  <a:pt x="3268455" y="177324"/>
                  <a:pt x="3270104" y="167278"/>
                </a:cubicBezTo>
                <a:cubicBezTo>
                  <a:pt x="3275028" y="179483"/>
                  <a:pt x="3283002" y="166627"/>
                  <a:pt x="3291602" y="166194"/>
                </a:cubicBezTo>
                <a:cubicBezTo>
                  <a:pt x="3291476" y="163709"/>
                  <a:pt x="3291352" y="161225"/>
                  <a:pt x="3291226" y="158740"/>
                </a:cubicBezTo>
                <a:cubicBezTo>
                  <a:pt x="3304499" y="165544"/>
                  <a:pt x="3310445" y="155281"/>
                  <a:pt x="3318920" y="152363"/>
                </a:cubicBezTo>
                <a:cubicBezTo>
                  <a:pt x="3321070" y="152255"/>
                  <a:pt x="3323345" y="154631"/>
                  <a:pt x="3325745" y="159491"/>
                </a:cubicBezTo>
                <a:cubicBezTo>
                  <a:pt x="3330043" y="159274"/>
                  <a:pt x="3329792" y="154306"/>
                  <a:pt x="3333967" y="151604"/>
                </a:cubicBezTo>
                <a:cubicBezTo>
                  <a:pt x="3334468" y="161542"/>
                  <a:pt x="3342567" y="151171"/>
                  <a:pt x="3342943" y="158624"/>
                </a:cubicBezTo>
                <a:cubicBezTo>
                  <a:pt x="3346864" y="150954"/>
                  <a:pt x="3351289" y="153222"/>
                  <a:pt x="3355714" y="155490"/>
                </a:cubicBezTo>
                <a:cubicBezTo>
                  <a:pt x="3353439" y="153114"/>
                  <a:pt x="3362290" y="157648"/>
                  <a:pt x="3364440" y="157540"/>
                </a:cubicBezTo>
                <a:cubicBezTo>
                  <a:pt x="3366587" y="157432"/>
                  <a:pt x="3368612" y="154839"/>
                  <a:pt x="3372912" y="154623"/>
                </a:cubicBezTo>
                <a:cubicBezTo>
                  <a:pt x="3374937" y="152030"/>
                  <a:pt x="3379613" y="159267"/>
                  <a:pt x="3381762" y="159158"/>
                </a:cubicBezTo>
                <a:cubicBezTo>
                  <a:pt x="3388209" y="158833"/>
                  <a:pt x="3399085" y="160776"/>
                  <a:pt x="3405406" y="157967"/>
                </a:cubicBezTo>
                <a:cubicBezTo>
                  <a:pt x="3407682" y="160343"/>
                  <a:pt x="3407682" y="160343"/>
                  <a:pt x="3407932" y="165311"/>
                </a:cubicBezTo>
                <a:cubicBezTo>
                  <a:pt x="3409357" y="161503"/>
                  <a:pt x="3410875" y="159559"/>
                  <a:pt x="3412484" y="158738"/>
                </a:cubicBezTo>
                <a:lnTo>
                  <a:pt x="3416341" y="158868"/>
                </a:lnTo>
                <a:lnTo>
                  <a:pt x="3416346" y="158350"/>
                </a:lnTo>
                <a:cubicBezTo>
                  <a:pt x="3416543" y="156843"/>
                  <a:pt x="3417028" y="155622"/>
                  <a:pt x="3418117" y="155567"/>
                </a:cubicBezTo>
                <a:cubicBezTo>
                  <a:pt x="3418117" y="155567"/>
                  <a:pt x="3418117" y="155567"/>
                  <a:pt x="3418177" y="156761"/>
                </a:cubicBezTo>
                <a:lnTo>
                  <a:pt x="3418302" y="159230"/>
                </a:lnTo>
                <a:lnTo>
                  <a:pt x="3423191" y="161390"/>
                </a:lnTo>
                <a:cubicBezTo>
                  <a:pt x="3425147" y="162108"/>
                  <a:pt x="3427186" y="162473"/>
                  <a:pt x="3429304" y="161743"/>
                </a:cubicBezTo>
                <a:cubicBezTo>
                  <a:pt x="3426904" y="156883"/>
                  <a:pt x="3422729" y="159584"/>
                  <a:pt x="3422353" y="152131"/>
                </a:cubicBezTo>
                <a:cubicBezTo>
                  <a:pt x="3424816" y="158233"/>
                  <a:pt x="3429684" y="158611"/>
                  <a:pt x="3435027" y="157719"/>
                </a:cubicBezTo>
                <a:lnTo>
                  <a:pt x="3441434" y="156882"/>
                </a:lnTo>
                <a:lnTo>
                  <a:pt x="3445526" y="153158"/>
                </a:lnTo>
                <a:lnTo>
                  <a:pt x="3448167" y="152593"/>
                </a:lnTo>
                <a:lnTo>
                  <a:pt x="3445938" y="149696"/>
                </a:lnTo>
                <a:cubicBezTo>
                  <a:pt x="3443756" y="149184"/>
                  <a:pt x="3441575" y="148671"/>
                  <a:pt x="3441325" y="143702"/>
                </a:cubicBezTo>
                <a:cubicBezTo>
                  <a:pt x="3437529" y="153856"/>
                  <a:pt x="3430703" y="146728"/>
                  <a:pt x="3424378" y="149538"/>
                </a:cubicBezTo>
                <a:cubicBezTo>
                  <a:pt x="3440949" y="136249"/>
                  <a:pt x="3462446" y="135165"/>
                  <a:pt x="3475093" y="129545"/>
                </a:cubicBezTo>
                <a:cubicBezTo>
                  <a:pt x="3467894" y="114964"/>
                  <a:pt x="3449674" y="138299"/>
                  <a:pt x="3444498" y="121125"/>
                </a:cubicBezTo>
                <a:cubicBezTo>
                  <a:pt x="3438298" y="126419"/>
                  <a:pt x="3436026" y="124043"/>
                  <a:pt x="3431976" y="129229"/>
                </a:cubicBezTo>
                <a:cubicBezTo>
                  <a:pt x="3433875" y="124151"/>
                  <a:pt x="3433750" y="121667"/>
                  <a:pt x="3429325" y="119399"/>
                </a:cubicBezTo>
                <a:cubicBezTo>
                  <a:pt x="3425777" y="134523"/>
                  <a:pt x="3409978" y="120374"/>
                  <a:pt x="3406304" y="133013"/>
                </a:cubicBezTo>
                <a:cubicBezTo>
                  <a:pt x="3403779" y="125668"/>
                  <a:pt x="3399857" y="133338"/>
                  <a:pt x="3397582" y="130962"/>
                </a:cubicBezTo>
                <a:cubicBezTo>
                  <a:pt x="3397457" y="128478"/>
                  <a:pt x="3399732" y="130854"/>
                  <a:pt x="3399607" y="128370"/>
                </a:cubicBezTo>
                <a:cubicBezTo>
                  <a:pt x="3399106" y="118432"/>
                  <a:pt x="3384431" y="126643"/>
                  <a:pt x="3386832" y="131504"/>
                </a:cubicBezTo>
                <a:cubicBezTo>
                  <a:pt x="3382031" y="121783"/>
                  <a:pt x="3373935" y="132154"/>
                  <a:pt x="3367735" y="137449"/>
                </a:cubicBezTo>
                <a:cubicBezTo>
                  <a:pt x="3363063" y="130212"/>
                  <a:pt x="3343590" y="128702"/>
                  <a:pt x="3339791" y="138857"/>
                </a:cubicBezTo>
                <a:cubicBezTo>
                  <a:pt x="3337641" y="138966"/>
                  <a:pt x="3337515" y="136481"/>
                  <a:pt x="3337390" y="133996"/>
                </a:cubicBezTo>
                <a:cubicBezTo>
                  <a:pt x="3326643" y="134538"/>
                  <a:pt x="3320444" y="139832"/>
                  <a:pt x="3309318" y="132921"/>
                </a:cubicBezTo>
                <a:cubicBezTo>
                  <a:pt x="3317668" y="127518"/>
                  <a:pt x="3326643" y="134538"/>
                  <a:pt x="3330439" y="124383"/>
                </a:cubicBezTo>
                <a:cubicBezTo>
                  <a:pt x="3330314" y="121899"/>
                  <a:pt x="3328164" y="122007"/>
                  <a:pt x="3328039" y="119523"/>
                </a:cubicBezTo>
                <a:cubicBezTo>
                  <a:pt x="3325892" y="119632"/>
                  <a:pt x="3323742" y="119740"/>
                  <a:pt x="3321467" y="117364"/>
                </a:cubicBezTo>
                <a:cubicBezTo>
                  <a:pt x="3317417" y="122549"/>
                  <a:pt x="3313367" y="127735"/>
                  <a:pt x="3308692" y="120499"/>
                </a:cubicBezTo>
                <a:cubicBezTo>
                  <a:pt x="3307046" y="130544"/>
                  <a:pt x="3300345" y="125900"/>
                  <a:pt x="3296546" y="136055"/>
                </a:cubicBezTo>
                <a:cubicBezTo>
                  <a:pt x="3300470" y="128385"/>
                  <a:pt x="3294145" y="131194"/>
                  <a:pt x="3289723" y="128927"/>
                </a:cubicBezTo>
                <a:cubicBezTo>
                  <a:pt x="3306294" y="115638"/>
                  <a:pt x="3325766" y="117147"/>
                  <a:pt x="3338288" y="109043"/>
                </a:cubicBezTo>
                <a:cubicBezTo>
                  <a:pt x="3340563" y="111419"/>
                  <a:pt x="3345236" y="118656"/>
                  <a:pt x="3344861" y="111203"/>
                </a:cubicBezTo>
                <a:cubicBezTo>
                  <a:pt x="3349160" y="110986"/>
                  <a:pt x="3349411" y="115955"/>
                  <a:pt x="3351686" y="118331"/>
                </a:cubicBezTo>
                <a:cubicBezTo>
                  <a:pt x="3351561" y="115847"/>
                  <a:pt x="3353711" y="115738"/>
                  <a:pt x="3355611" y="110661"/>
                </a:cubicBezTo>
                <a:cubicBezTo>
                  <a:pt x="3357761" y="110553"/>
                  <a:pt x="3358011" y="115522"/>
                  <a:pt x="3360161" y="115413"/>
                </a:cubicBezTo>
                <a:cubicBezTo>
                  <a:pt x="3364458" y="115197"/>
                  <a:pt x="3359660" y="105475"/>
                  <a:pt x="3364082" y="107743"/>
                </a:cubicBezTo>
                <a:cubicBezTo>
                  <a:pt x="3364208" y="110228"/>
                  <a:pt x="3366357" y="110119"/>
                  <a:pt x="3366357" y="110119"/>
                </a:cubicBezTo>
                <a:cubicBezTo>
                  <a:pt x="3374331" y="97264"/>
                  <a:pt x="3394305" y="108711"/>
                  <a:pt x="3402526" y="100823"/>
                </a:cubicBezTo>
                <a:cubicBezTo>
                  <a:pt x="3409352" y="107952"/>
                  <a:pt x="3419473" y="94988"/>
                  <a:pt x="3430474" y="99415"/>
                </a:cubicBezTo>
                <a:cubicBezTo>
                  <a:pt x="3436670" y="94121"/>
                  <a:pt x="3442995" y="91311"/>
                  <a:pt x="3445396" y="96172"/>
                </a:cubicBezTo>
                <a:cubicBezTo>
                  <a:pt x="3447545" y="96064"/>
                  <a:pt x="3447420" y="93579"/>
                  <a:pt x="3449445" y="90986"/>
                </a:cubicBezTo>
                <a:cubicBezTo>
                  <a:pt x="3449319" y="88502"/>
                  <a:pt x="3447295" y="91095"/>
                  <a:pt x="3447044" y="86126"/>
                </a:cubicBezTo>
                <a:cubicBezTo>
                  <a:pt x="3449570" y="93471"/>
                  <a:pt x="3451344" y="85909"/>
                  <a:pt x="3455766" y="88177"/>
                </a:cubicBezTo>
                <a:cubicBezTo>
                  <a:pt x="3466517" y="87635"/>
                  <a:pt x="3483589" y="84284"/>
                  <a:pt x="3498761" y="86010"/>
                </a:cubicBezTo>
                <a:cubicBezTo>
                  <a:pt x="3499011" y="90979"/>
                  <a:pt x="3496862" y="91087"/>
                  <a:pt x="3494586" y="88711"/>
                </a:cubicBezTo>
                <a:cubicBezTo>
                  <a:pt x="3494711" y="91196"/>
                  <a:pt x="3494837" y="93680"/>
                  <a:pt x="3492687" y="93788"/>
                </a:cubicBezTo>
                <a:cubicBezTo>
                  <a:pt x="3494962" y="96164"/>
                  <a:pt x="3494837" y="93680"/>
                  <a:pt x="3494837" y="93680"/>
                </a:cubicBezTo>
                <a:cubicBezTo>
                  <a:pt x="3499137" y="93463"/>
                  <a:pt x="3495087" y="98649"/>
                  <a:pt x="3497238" y="98540"/>
                </a:cubicBezTo>
                <a:cubicBezTo>
                  <a:pt x="3501511" y="87117"/>
                  <a:pt x="3509048" y="92341"/>
                  <a:pt x="3516125" y="94436"/>
                </a:cubicBezTo>
                <a:lnTo>
                  <a:pt x="3521000" y="94666"/>
                </a:lnTo>
                <a:lnTo>
                  <a:pt x="3520759" y="94864"/>
                </a:lnTo>
                <a:lnTo>
                  <a:pt x="3521105" y="94671"/>
                </a:lnTo>
                <a:lnTo>
                  <a:pt x="3522910" y="94755"/>
                </a:lnTo>
                <a:cubicBezTo>
                  <a:pt x="3522910" y="94755"/>
                  <a:pt x="3522878" y="94134"/>
                  <a:pt x="3522594" y="93837"/>
                </a:cubicBezTo>
                <a:lnTo>
                  <a:pt x="3521105" y="94671"/>
                </a:lnTo>
                <a:lnTo>
                  <a:pt x="3521000" y="94666"/>
                </a:lnTo>
                <a:lnTo>
                  <a:pt x="3529067" y="88023"/>
                </a:lnTo>
                <a:cubicBezTo>
                  <a:pt x="3537771" y="82331"/>
                  <a:pt x="3546971" y="80466"/>
                  <a:pt x="3550478" y="85893"/>
                </a:cubicBezTo>
                <a:cubicBezTo>
                  <a:pt x="3554903" y="88162"/>
                  <a:pt x="3552252" y="78332"/>
                  <a:pt x="3554402" y="78223"/>
                </a:cubicBezTo>
                <a:cubicBezTo>
                  <a:pt x="3552628" y="85785"/>
                  <a:pt x="3558953" y="82976"/>
                  <a:pt x="3559328" y="90429"/>
                </a:cubicBezTo>
                <a:cubicBezTo>
                  <a:pt x="3561228" y="85351"/>
                  <a:pt x="3563375" y="85243"/>
                  <a:pt x="3565776" y="90104"/>
                </a:cubicBezTo>
                <a:cubicBezTo>
                  <a:pt x="3563876" y="95181"/>
                  <a:pt x="3568301" y="97449"/>
                  <a:pt x="3570451" y="97341"/>
                </a:cubicBezTo>
                <a:cubicBezTo>
                  <a:pt x="3572351" y="92263"/>
                  <a:pt x="3576526" y="89562"/>
                  <a:pt x="3578675" y="89454"/>
                </a:cubicBezTo>
                <a:cubicBezTo>
                  <a:pt x="3578926" y="94423"/>
                  <a:pt x="3576776" y="94531"/>
                  <a:pt x="3576651" y="92046"/>
                </a:cubicBezTo>
                <a:cubicBezTo>
                  <a:pt x="3575701" y="94585"/>
                  <a:pt x="3575257" y="96475"/>
                  <a:pt x="3575367" y="98649"/>
                </a:cubicBezTo>
                <a:lnTo>
                  <a:pt x="3576265" y="102313"/>
                </a:lnTo>
                <a:lnTo>
                  <a:pt x="3576931" y="101810"/>
                </a:lnTo>
                <a:cubicBezTo>
                  <a:pt x="3582496" y="102679"/>
                  <a:pt x="3587795" y="102163"/>
                  <a:pt x="3593014" y="101107"/>
                </a:cubicBezTo>
                <a:lnTo>
                  <a:pt x="3595504" y="100477"/>
                </a:lnTo>
                <a:lnTo>
                  <a:pt x="3594209" y="95460"/>
                </a:lnTo>
                <a:cubicBezTo>
                  <a:pt x="3592975" y="93598"/>
                  <a:pt x="3591204" y="92404"/>
                  <a:pt x="3588864" y="91239"/>
                </a:cubicBezTo>
                <a:cubicBezTo>
                  <a:pt x="3589873" y="88623"/>
                  <a:pt x="3591644" y="89817"/>
                  <a:pt x="3593398" y="90690"/>
                </a:cubicBezTo>
                <a:lnTo>
                  <a:pt x="3597426" y="88450"/>
                </a:lnTo>
                <a:lnTo>
                  <a:pt x="3597186" y="87874"/>
                </a:lnTo>
                <a:cubicBezTo>
                  <a:pt x="3599598" y="87710"/>
                  <a:pt x="3594451" y="83266"/>
                  <a:pt x="3596701" y="80717"/>
                </a:cubicBezTo>
                <a:cubicBezTo>
                  <a:pt x="3599112" y="80553"/>
                  <a:pt x="3599436" y="85324"/>
                  <a:pt x="3599598" y="87710"/>
                </a:cubicBezTo>
                <a:lnTo>
                  <a:pt x="3597949" y="88545"/>
                </a:lnTo>
                <a:lnTo>
                  <a:pt x="3600498" y="95784"/>
                </a:lnTo>
                <a:cubicBezTo>
                  <a:pt x="3600627" y="98344"/>
                  <a:pt x="3599521" y="99041"/>
                  <a:pt x="3598416" y="99738"/>
                </a:cubicBezTo>
                <a:lnTo>
                  <a:pt x="3598414" y="99741"/>
                </a:lnTo>
                <a:lnTo>
                  <a:pt x="3608619" y="97161"/>
                </a:lnTo>
                <a:lnTo>
                  <a:pt x="3612946" y="96597"/>
                </a:lnTo>
                <a:lnTo>
                  <a:pt x="3610989" y="94892"/>
                </a:lnTo>
                <a:cubicBezTo>
                  <a:pt x="3615792" y="92075"/>
                  <a:pt x="3615623" y="89592"/>
                  <a:pt x="3622916" y="86605"/>
                </a:cubicBezTo>
                <a:cubicBezTo>
                  <a:pt x="3624896" y="78991"/>
                  <a:pt x="3614949" y="79667"/>
                  <a:pt x="3619588" y="74366"/>
                </a:cubicBezTo>
                <a:cubicBezTo>
                  <a:pt x="3622579" y="81643"/>
                  <a:pt x="3635180" y="83278"/>
                  <a:pt x="3625402" y="86436"/>
                </a:cubicBezTo>
                <a:cubicBezTo>
                  <a:pt x="3631534" y="84773"/>
                  <a:pt x="3634768" y="86422"/>
                  <a:pt x="3637465" y="89355"/>
                </a:cubicBezTo>
                <a:lnTo>
                  <a:pt x="3644112" y="97338"/>
                </a:lnTo>
                <a:lnTo>
                  <a:pt x="3645292" y="94982"/>
                </a:lnTo>
                <a:cubicBezTo>
                  <a:pt x="3645914" y="94004"/>
                  <a:pt x="3646557" y="93336"/>
                  <a:pt x="3647841" y="92002"/>
                </a:cubicBezTo>
                <a:cubicBezTo>
                  <a:pt x="3656569" y="98894"/>
                  <a:pt x="3675752" y="97592"/>
                  <a:pt x="3686880" y="99332"/>
                </a:cubicBezTo>
                <a:cubicBezTo>
                  <a:pt x="3687048" y="101815"/>
                  <a:pt x="3690128" y="106599"/>
                  <a:pt x="3690465" y="111567"/>
                </a:cubicBezTo>
                <a:cubicBezTo>
                  <a:pt x="3695946" y="111195"/>
                  <a:pt x="3687386" y="106785"/>
                  <a:pt x="3692870" y="106413"/>
                </a:cubicBezTo>
                <a:cubicBezTo>
                  <a:pt x="3698519" y="108523"/>
                  <a:pt x="3690634" y="114050"/>
                  <a:pt x="3693376" y="113864"/>
                </a:cubicBezTo>
                <a:lnTo>
                  <a:pt x="3695926" y="112493"/>
                </a:lnTo>
                <a:lnTo>
                  <a:pt x="3693628" y="113153"/>
                </a:lnTo>
                <a:lnTo>
                  <a:pt x="3695647" y="110680"/>
                </a:lnTo>
                <a:lnTo>
                  <a:pt x="3695575" y="110661"/>
                </a:lnTo>
                <a:cubicBezTo>
                  <a:pt x="3695454" y="108272"/>
                  <a:pt x="3697173" y="106389"/>
                  <a:pt x="3698984" y="106298"/>
                </a:cubicBezTo>
                <a:lnTo>
                  <a:pt x="3700223" y="108300"/>
                </a:lnTo>
                <a:lnTo>
                  <a:pt x="3702692" y="107907"/>
                </a:lnTo>
                <a:lnTo>
                  <a:pt x="3701162" y="109821"/>
                </a:lnTo>
                <a:lnTo>
                  <a:pt x="3702933" y="112684"/>
                </a:lnTo>
                <a:lnTo>
                  <a:pt x="3699308" y="111687"/>
                </a:lnTo>
                <a:lnTo>
                  <a:pt x="3703520" y="116294"/>
                </a:lnTo>
                <a:cubicBezTo>
                  <a:pt x="3705960" y="116752"/>
                  <a:pt x="3708700" y="116566"/>
                  <a:pt x="3710154" y="117715"/>
                </a:cubicBezTo>
                <a:cubicBezTo>
                  <a:pt x="3713316" y="123739"/>
                  <a:pt x="3719050" y="127093"/>
                  <a:pt x="3724805" y="130757"/>
                </a:cubicBezTo>
                <a:lnTo>
                  <a:pt x="3725847" y="131808"/>
                </a:lnTo>
                <a:lnTo>
                  <a:pt x="3731641" y="131389"/>
                </a:lnTo>
                <a:cubicBezTo>
                  <a:pt x="3739036" y="131639"/>
                  <a:pt x="3746461" y="132510"/>
                  <a:pt x="3750804" y="128555"/>
                </a:cubicBezTo>
                <a:cubicBezTo>
                  <a:pt x="3757977" y="135666"/>
                  <a:pt x="3768677" y="122673"/>
                  <a:pt x="3780257" y="127070"/>
                </a:cubicBezTo>
                <a:cubicBezTo>
                  <a:pt x="3786802" y="121759"/>
                  <a:pt x="3793474" y="118932"/>
                  <a:pt x="3795991" y="123787"/>
                </a:cubicBezTo>
                <a:cubicBezTo>
                  <a:pt x="3798256" y="123673"/>
                  <a:pt x="3798131" y="121188"/>
                  <a:pt x="3800272" y="118589"/>
                </a:cubicBezTo>
                <a:cubicBezTo>
                  <a:pt x="3800147" y="116105"/>
                  <a:pt x="3798006" y="118703"/>
                  <a:pt x="3797755" y="113735"/>
                </a:cubicBezTo>
                <a:cubicBezTo>
                  <a:pt x="3800397" y="121074"/>
                  <a:pt x="3802287" y="113506"/>
                  <a:pt x="3806941" y="115762"/>
                </a:cubicBezTo>
                <a:cubicBezTo>
                  <a:pt x="3818271" y="115191"/>
                  <a:pt x="3836270" y="111794"/>
                  <a:pt x="3852253" y="113479"/>
                </a:cubicBezTo>
                <a:cubicBezTo>
                  <a:pt x="3852504" y="118448"/>
                  <a:pt x="3850238" y="118562"/>
                  <a:pt x="3847847" y="116191"/>
                </a:cubicBezTo>
                <a:cubicBezTo>
                  <a:pt x="3847972" y="118676"/>
                  <a:pt x="3848097" y="121160"/>
                  <a:pt x="3845831" y="121274"/>
                </a:cubicBezTo>
                <a:cubicBezTo>
                  <a:pt x="3848223" y="123645"/>
                  <a:pt x="3848097" y="121160"/>
                  <a:pt x="3848097" y="121160"/>
                </a:cubicBezTo>
                <a:cubicBezTo>
                  <a:pt x="3852629" y="120932"/>
                  <a:pt x="3848348" y="126129"/>
                  <a:pt x="3850614" y="126015"/>
                </a:cubicBezTo>
                <a:cubicBezTo>
                  <a:pt x="3855149" y="114578"/>
                  <a:pt x="3863076" y="119782"/>
                  <a:pt x="3870528" y="121859"/>
                </a:cubicBezTo>
                <a:lnTo>
                  <a:pt x="3875665" y="122075"/>
                </a:lnTo>
                <a:lnTo>
                  <a:pt x="3875410" y="122274"/>
                </a:lnTo>
                <a:lnTo>
                  <a:pt x="3875775" y="122080"/>
                </a:lnTo>
                <a:lnTo>
                  <a:pt x="3877676" y="122160"/>
                </a:lnTo>
                <a:cubicBezTo>
                  <a:pt x="3877676" y="122160"/>
                  <a:pt x="3877645" y="121538"/>
                  <a:pt x="3877346" y="121242"/>
                </a:cubicBezTo>
                <a:lnTo>
                  <a:pt x="3875775" y="122080"/>
                </a:lnTo>
                <a:lnTo>
                  <a:pt x="3875665" y="122075"/>
                </a:lnTo>
                <a:lnTo>
                  <a:pt x="3884184" y="115410"/>
                </a:lnTo>
                <a:cubicBezTo>
                  <a:pt x="3893371" y="109693"/>
                  <a:pt x="3903071" y="107803"/>
                  <a:pt x="3906751" y="113222"/>
                </a:cubicBezTo>
                <a:cubicBezTo>
                  <a:pt x="3911408" y="115478"/>
                  <a:pt x="3908641" y="105654"/>
                  <a:pt x="3910907" y="105540"/>
                </a:cubicBezTo>
                <a:cubicBezTo>
                  <a:pt x="3909017" y="113108"/>
                  <a:pt x="3915690" y="110281"/>
                  <a:pt x="3916065" y="117734"/>
                </a:cubicBezTo>
                <a:cubicBezTo>
                  <a:pt x="3918080" y="112651"/>
                  <a:pt x="3920344" y="112537"/>
                  <a:pt x="3922860" y="117391"/>
                </a:cubicBezTo>
                <a:cubicBezTo>
                  <a:pt x="3920844" y="122475"/>
                  <a:pt x="3925502" y="124731"/>
                  <a:pt x="3927767" y="124617"/>
                </a:cubicBezTo>
                <a:cubicBezTo>
                  <a:pt x="3929783" y="119533"/>
                  <a:pt x="3934190" y="116820"/>
                  <a:pt x="3936456" y="116706"/>
                </a:cubicBezTo>
                <a:cubicBezTo>
                  <a:pt x="3936706" y="121675"/>
                  <a:pt x="3934440" y="121789"/>
                  <a:pt x="3934315" y="119305"/>
                </a:cubicBezTo>
                <a:cubicBezTo>
                  <a:pt x="3932299" y="124388"/>
                  <a:pt x="3932425" y="126872"/>
                  <a:pt x="3935067" y="134212"/>
                </a:cubicBezTo>
                <a:lnTo>
                  <a:pt x="3935110" y="135068"/>
                </a:lnTo>
                <a:lnTo>
                  <a:pt x="3939635" y="134719"/>
                </a:lnTo>
                <a:lnTo>
                  <a:pt x="3939598" y="133983"/>
                </a:lnTo>
                <a:lnTo>
                  <a:pt x="3935067" y="134212"/>
                </a:lnTo>
                <a:cubicBezTo>
                  <a:pt x="3936832" y="124160"/>
                  <a:pt x="3937458" y="136582"/>
                  <a:pt x="3941736" y="131385"/>
                </a:cubicBezTo>
                <a:cubicBezTo>
                  <a:pt x="3941736" y="131385"/>
                  <a:pt x="3941861" y="133869"/>
                  <a:pt x="3944127" y="133755"/>
                </a:cubicBezTo>
                <a:lnTo>
                  <a:pt x="3944008" y="134383"/>
                </a:lnTo>
                <a:lnTo>
                  <a:pt x="3950661" y="133871"/>
                </a:lnTo>
                <a:lnTo>
                  <a:pt x="3954172" y="131445"/>
                </a:lnTo>
                <a:lnTo>
                  <a:pt x="3955500" y="131340"/>
                </a:lnTo>
                <a:lnTo>
                  <a:pt x="3955221" y="130545"/>
                </a:lnTo>
                <a:lnTo>
                  <a:pt x="3955025" y="130897"/>
                </a:lnTo>
                <a:cubicBezTo>
                  <a:pt x="3954638" y="123220"/>
                  <a:pt x="3952112" y="120782"/>
                  <a:pt x="3947188" y="118465"/>
                </a:cubicBezTo>
                <a:cubicBezTo>
                  <a:pt x="3949327" y="113226"/>
                  <a:pt x="3954638" y="123220"/>
                  <a:pt x="3956649" y="115422"/>
                </a:cubicBezTo>
                <a:cubicBezTo>
                  <a:pt x="3959176" y="117860"/>
                  <a:pt x="3954638" y="123220"/>
                  <a:pt x="3959434" y="122978"/>
                </a:cubicBezTo>
                <a:cubicBezTo>
                  <a:pt x="3959563" y="125538"/>
                  <a:pt x="3958397" y="126238"/>
                  <a:pt x="3957230" y="126938"/>
                </a:cubicBezTo>
                <a:lnTo>
                  <a:pt x="3957160" y="127063"/>
                </a:lnTo>
                <a:lnTo>
                  <a:pt x="3962164" y="130813"/>
                </a:lnTo>
                <a:lnTo>
                  <a:pt x="3966469" y="130472"/>
                </a:lnTo>
                <a:cubicBezTo>
                  <a:pt x="3974939" y="130784"/>
                  <a:pt x="3983410" y="132029"/>
                  <a:pt x="3988623" y="128294"/>
                </a:cubicBezTo>
                <a:cubicBezTo>
                  <a:pt x="3999046" y="138253"/>
                  <a:pt x="4009470" y="123314"/>
                  <a:pt x="4025108" y="128293"/>
                </a:cubicBezTo>
                <a:cubicBezTo>
                  <a:pt x="4032924" y="125804"/>
                  <a:pt x="4040744" y="120825"/>
                  <a:pt x="4043351" y="128294"/>
                </a:cubicBezTo>
                <a:lnTo>
                  <a:pt x="4050076" y="121871"/>
                </a:lnTo>
                <a:lnTo>
                  <a:pt x="4050076" y="120526"/>
                </a:lnTo>
                <a:lnTo>
                  <a:pt x="4048889" y="120202"/>
                </a:lnTo>
                <a:cubicBezTo>
                  <a:pt x="4048563" y="119580"/>
                  <a:pt x="4048563" y="118335"/>
                  <a:pt x="4048563" y="115845"/>
                </a:cubicBezTo>
                <a:cubicBezTo>
                  <a:pt x="4048563" y="117713"/>
                  <a:pt x="4048889" y="118802"/>
                  <a:pt x="4049418" y="119385"/>
                </a:cubicBezTo>
                <a:lnTo>
                  <a:pt x="4050076" y="119546"/>
                </a:lnTo>
                <a:lnTo>
                  <a:pt x="4050076" y="115754"/>
                </a:lnTo>
                <a:cubicBezTo>
                  <a:pt x="4054662" y="113363"/>
                  <a:pt x="4054662" y="118145"/>
                  <a:pt x="4056956" y="115754"/>
                </a:cubicBezTo>
                <a:cubicBezTo>
                  <a:pt x="4056956" y="118145"/>
                  <a:pt x="4056956" y="118145"/>
                  <a:pt x="4054662" y="118145"/>
                </a:cubicBezTo>
                <a:lnTo>
                  <a:pt x="4054759" y="118852"/>
                </a:lnTo>
                <a:lnTo>
                  <a:pt x="4056383" y="118335"/>
                </a:lnTo>
                <a:cubicBezTo>
                  <a:pt x="4072018" y="118335"/>
                  <a:pt x="4092868" y="115845"/>
                  <a:pt x="4111111" y="118335"/>
                </a:cubicBezTo>
                <a:cubicBezTo>
                  <a:pt x="4111111" y="125804"/>
                  <a:pt x="4111111" y="123314"/>
                  <a:pt x="4105899" y="120825"/>
                </a:cubicBezTo>
                <a:cubicBezTo>
                  <a:pt x="4105899" y="123314"/>
                  <a:pt x="4105899" y="125804"/>
                  <a:pt x="4105899" y="125804"/>
                </a:cubicBezTo>
                <a:lnTo>
                  <a:pt x="4107968" y="125804"/>
                </a:lnTo>
                <a:lnTo>
                  <a:pt x="4108666" y="124562"/>
                </a:lnTo>
                <a:lnTo>
                  <a:pt x="4114955" y="126265"/>
                </a:lnTo>
                <a:lnTo>
                  <a:pt x="4115630" y="125532"/>
                </a:lnTo>
                <a:cubicBezTo>
                  <a:pt x="4118358" y="124481"/>
                  <a:pt x="4121372" y="124715"/>
                  <a:pt x="4124467" y="125493"/>
                </a:cubicBezTo>
                <a:lnTo>
                  <a:pt x="4134673" y="128507"/>
                </a:lnTo>
                <a:lnTo>
                  <a:pt x="4134699" y="128498"/>
                </a:lnTo>
                <a:cubicBezTo>
                  <a:pt x="4136109" y="127814"/>
                  <a:pt x="4137643" y="126841"/>
                  <a:pt x="4139343" y="125509"/>
                </a:cubicBezTo>
                <a:cubicBezTo>
                  <a:pt x="4139405" y="126752"/>
                  <a:pt x="4139437" y="127374"/>
                  <a:pt x="4139468" y="127995"/>
                </a:cubicBezTo>
                <a:lnTo>
                  <a:pt x="4139567" y="129952"/>
                </a:lnTo>
                <a:lnTo>
                  <a:pt x="4140334" y="130178"/>
                </a:lnTo>
                <a:lnTo>
                  <a:pt x="4141324" y="129771"/>
                </a:lnTo>
                <a:lnTo>
                  <a:pt x="4139777" y="128294"/>
                </a:lnTo>
                <a:lnTo>
                  <a:pt x="4145455" y="125778"/>
                </a:lnTo>
                <a:lnTo>
                  <a:pt x="4146265" y="122667"/>
                </a:lnTo>
                <a:lnTo>
                  <a:pt x="4148825" y="124285"/>
                </a:lnTo>
                <a:lnTo>
                  <a:pt x="4162256" y="118335"/>
                </a:lnTo>
                <a:lnTo>
                  <a:pt x="4162705" y="118470"/>
                </a:lnTo>
                <a:lnTo>
                  <a:pt x="4164816" y="116746"/>
                </a:lnTo>
                <a:lnTo>
                  <a:pt x="4165967" y="119447"/>
                </a:lnTo>
                <a:lnTo>
                  <a:pt x="4176033" y="122464"/>
                </a:lnTo>
                <a:lnTo>
                  <a:pt x="4179102" y="119765"/>
                </a:lnTo>
                <a:cubicBezTo>
                  <a:pt x="4180184" y="117841"/>
                  <a:pt x="4181266" y="115916"/>
                  <a:pt x="4183617" y="115798"/>
                </a:cubicBezTo>
                <a:lnTo>
                  <a:pt x="4182621" y="117415"/>
                </a:lnTo>
                <a:lnTo>
                  <a:pt x="4184082" y="115845"/>
                </a:lnTo>
                <a:cubicBezTo>
                  <a:pt x="4182780" y="118335"/>
                  <a:pt x="4184082" y="118957"/>
                  <a:pt x="4185711" y="119891"/>
                </a:cubicBezTo>
                <a:lnTo>
                  <a:pt x="4186174" y="120655"/>
                </a:lnTo>
                <a:lnTo>
                  <a:pt x="4194148" y="120253"/>
                </a:lnTo>
                <a:cubicBezTo>
                  <a:pt x="4197936" y="119439"/>
                  <a:pt x="4201429" y="118640"/>
                  <a:pt x="4207365" y="119587"/>
                </a:cubicBezTo>
                <a:cubicBezTo>
                  <a:pt x="4214417" y="119231"/>
                  <a:pt x="4221342" y="116389"/>
                  <a:pt x="4223694" y="116271"/>
                </a:cubicBezTo>
                <a:cubicBezTo>
                  <a:pt x="4228519" y="118521"/>
                  <a:pt x="4228769" y="123494"/>
                  <a:pt x="4233594" y="125743"/>
                </a:cubicBezTo>
                <a:cubicBezTo>
                  <a:pt x="4238293" y="125506"/>
                  <a:pt x="4249668" y="117455"/>
                  <a:pt x="4252395" y="124795"/>
                </a:cubicBezTo>
                <a:cubicBezTo>
                  <a:pt x="4263892" y="119230"/>
                  <a:pt x="4273419" y="121243"/>
                  <a:pt x="4289869" y="120414"/>
                </a:cubicBezTo>
                <a:cubicBezTo>
                  <a:pt x="4289368" y="110467"/>
                  <a:pt x="4303843" y="117216"/>
                  <a:pt x="4306319" y="119585"/>
                </a:cubicBezTo>
                <a:cubicBezTo>
                  <a:pt x="4308542" y="116980"/>
                  <a:pt x="4306194" y="117098"/>
                  <a:pt x="4305943" y="112125"/>
                </a:cubicBezTo>
                <a:cubicBezTo>
                  <a:pt x="4310643" y="111888"/>
                  <a:pt x="4313245" y="116743"/>
                  <a:pt x="4317945" y="116506"/>
                </a:cubicBezTo>
                <a:cubicBezTo>
                  <a:pt x="4320167" y="113901"/>
                  <a:pt x="4317569" y="109046"/>
                  <a:pt x="4317443" y="106560"/>
                </a:cubicBezTo>
                <a:cubicBezTo>
                  <a:pt x="4319666" y="103955"/>
                  <a:pt x="4319917" y="108927"/>
                  <a:pt x="4320042" y="111414"/>
                </a:cubicBezTo>
                <a:cubicBezTo>
                  <a:pt x="4332043" y="115795"/>
                  <a:pt x="4342916" y="97797"/>
                  <a:pt x="4355168" y="107150"/>
                </a:cubicBezTo>
                <a:cubicBezTo>
                  <a:pt x="4359492" y="99454"/>
                  <a:pt x="4371868" y="111295"/>
                  <a:pt x="4373468" y="96256"/>
                </a:cubicBezTo>
                <a:cubicBezTo>
                  <a:pt x="4375941" y="98624"/>
                  <a:pt x="4378293" y="98506"/>
                  <a:pt x="4378543" y="103480"/>
                </a:cubicBezTo>
                <a:cubicBezTo>
                  <a:pt x="4383243" y="103243"/>
                  <a:pt x="4380644" y="98387"/>
                  <a:pt x="4382867" y="95783"/>
                </a:cubicBezTo>
                <a:cubicBezTo>
                  <a:pt x="4383494" y="108216"/>
                  <a:pt x="4396968" y="95072"/>
                  <a:pt x="4401668" y="94835"/>
                </a:cubicBezTo>
                <a:cubicBezTo>
                  <a:pt x="4406368" y="94598"/>
                  <a:pt x="4413920" y="104189"/>
                  <a:pt x="4415641" y="91638"/>
                </a:cubicBezTo>
                <a:cubicBezTo>
                  <a:pt x="4423319" y="103715"/>
                  <a:pt x="4429869" y="93413"/>
                  <a:pt x="4439142" y="90453"/>
                </a:cubicBezTo>
                <a:cubicBezTo>
                  <a:pt x="4441494" y="90335"/>
                  <a:pt x="4441368" y="87848"/>
                  <a:pt x="4441243" y="85361"/>
                </a:cubicBezTo>
                <a:cubicBezTo>
                  <a:pt x="4453244" y="89742"/>
                  <a:pt x="4462267" y="81809"/>
                  <a:pt x="4471415" y="76362"/>
                </a:cubicBezTo>
                <a:cubicBezTo>
                  <a:pt x="4476115" y="76125"/>
                  <a:pt x="4478717" y="80980"/>
                  <a:pt x="4478842" y="83466"/>
                </a:cubicBezTo>
                <a:cubicBezTo>
                  <a:pt x="4486019" y="85597"/>
                  <a:pt x="4485643" y="78138"/>
                  <a:pt x="4490342" y="77901"/>
                </a:cubicBezTo>
                <a:cubicBezTo>
                  <a:pt x="4488367" y="85479"/>
                  <a:pt x="4499616" y="74940"/>
                  <a:pt x="4499992" y="82400"/>
                </a:cubicBezTo>
                <a:cubicBezTo>
                  <a:pt x="4502093" y="77308"/>
                  <a:pt x="4509266" y="79440"/>
                  <a:pt x="4516317" y="79084"/>
                </a:cubicBezTo>
                <a:cubicBezTo>
                  <a:pt x="4511617" y="79321"/>
                  <a:pt x="4521267" y="83820"/>
                  <a:pt x="4523618" y="83702"/>
                </a:cubicBezTo>
                <a:cubicBezTo>
                  <a:pt x="4528318" y="83465"/>
                  <a:pt x="4530418" y="78374"/>
                  <a:pt x="4532767" y="78255"/>
                </a:cubicBezTo>
                <a:cubicBezTo>
                  <a:pt x="4537466" y="78018"/>
                  <a:pt x="4542420" y="82754"/>
                  <a:pt x="4544768" y="82636"/>
                </a:cubicBezTo>
                <a:cubicBezTo>
                  <a:pt x="4551944" y="84767"/>
                  <a:pt x="4563820" y="86661"/>
                  <a:pt x="4572968" y="81214"/>
                </a:cubicBezTo>
                <a:cubicBezTo>
                  <a:pt x="4575570" y="86069"/>
                  <a:pt x="4575445" y="83583"/>
                  <a:pt x="4573470" y="91161"/>
                </a:cubicBezTo>
                <a:cubicBezTo>
                  <a:pt x="4577795" y="83465"/>
                  <a:pt x="4581907" y="83257"/>
                  <a:pt x="4585804" y="84619"/>
                </a:cubicBezTo>
                <a:lnTo>
                  <a:pt x="4589712" y="86323"/>
                </a:lnTo>
                <a:lnTo>
                  <a:pt x="4590881" y="79389"/>
                </a:lnTo>
                <a:lnTo>
                  <a:pt x="4592847" y="78739"/>
                </a:lnTo>
                <a:lnTo>
                  <a:pt x="4591519" y="75294"/>
                </a:lnTo>
                <a:lnTo>
                  <a:pt x="4594203" y="78292"/>
                </a:lnTo>
                <a:lnTo>
                  <a:pt x="4594852" y="78077"/>
                </a:lnTo>
                <a:cubicBezTo>
                  <a:pt x="4596154" y="78135"/>
                  <a:pt x="4597307" y="78736"/>
                  <a:pt x="4597933" y="80021"/>
                </a:cubicBezTo>
                <a:lnTo>
                  <a:pt x="4597148" y="81580"/>
                </a:lnTo>
                <a:lnTo>
                  <a:pt x="4597292" y="81741"/>
                </a:lnTo>
                <a:cubicBezTo>
                  <a:pt x="4604489" y="84300"/>
                  <a:pt x="4615175" y="77217"/>
                  <a:pt x="4622318" y="78727"/>
                </a:cubicBezTo>
                <a:cubicBezTo>
                  <a:pt x="4622130" y="74997"/>
                  <a:pt x="4619780" y="75115"/>
                  <a:pt x="4617399" y="74612"/>
                </a:cubicBezTo>
                <a:lnTo>
                  <a:pt x="4615460" y="71633"/>
                </a:lnTo>
                <a:lnTo>
                  <a:pt x="4628453" y="71874"/>
                </a:lnTo>
                <a:cubicBezTo>
                  <a:pt x="4633106" y="70705"/>
                  <a:pt x="4637093" y="68011"/>
                  <a:pt x="4638016" y="62978"/>
                </a:cubicBezTo>
                <a:cubicBezTo>
                  <a:pt x="4633442" y="65702"/>
                  <a:pt x="4628711" y="65317"/>
                  <a:pt x="4624599" y="65524"/>
                </a:cubicBezTo>
                <a:lnTo>
                  <a:pt x="4615291" y="71373"/>
                </a:lnTo>
                <a:lnTo>
                  <a:pt x="4612292" y="66768"/>
                </a:lnTo>
                <a:cubicBezTo>
                  <a:pt x="4608220" y="79437"/>
                  <a:pt x="4600667" y="69846"/>
                  <a:pt x="4593868" y="75175"/>
                </a:cubicBezTo>
                <a:cubicBezTo>
                  <a:pt x="4611916" y="59308"/>
                  <a:pt x="4637765" y="58005"/>
                  <a:pt x="4651617" y="52321"/>
                </a:cubicBezTo>
                <a:cubicBezTo>
                  <a:pt x="4643814" y="37757"/>
                  <a:pt x="4623792" y="61202"/>
                  <a:pt x="4615864" y="44151"/>
                </a:cubicBezTo>
                <a:cubicBezTo>
                  <a:pt x="4609064" y="49480"/>
                  <a:pt x="4606590" y="47112"/>
                  <a:pt x="4602141" y="52322"/>
                </a:cubicBezTo>
                <a:cubicBezTo>
                  <a:pt x="4604239" y="47230"/>
                  <a:pt x="4601765" y="44862"/>
                  <a:pt x="4599289" y="42494"/>
                </a:cubicBezTo>
                <a:cubicBezTo>
                  <a:pt x="4592990" y="57769"/>
                  <a:pt x="4575662" y="41192"/>
                  <a:pt x="4574066" y="56230"/>
                </a:cubicBezTo>
                <a:cubicBezTo>
                  <a:pt x="4571213" y="46401"/>
                  <a:pt x="4564664" y="56704"/>
                  <a:pt x="4562190" y="54335"/>
                </a:cubicBezTo>
                <a:cubicBezTo>
                  <a:pt x="4562065" y="51849"/>
                  <a:pt x="4564539" y="54217"/>
                  <a:pt x="4564414" y="51731"/>
                </a:cubicBezTo>
                <a:cubicBezTo>
                  <a:pt x="4563912" y="41785"/>
                  <a:pt x="4547838" y="50074"/>
                  <a:pt x="4550440" y="54927"/>
                </a:cubicBezTo>
                <a:cubicBezTo>
                  <a:pt x="4542888" y="45337"/>
                  <a:pt x="4536338" y="55638"/>
                  <a:pt x="4527190" y="61086"/>
                </a:cubicBezTo>
                <a:cubicBezTo>
                  <a:pt x="4522114" y="53863"/>
                  <a:pt x="4500714" y="49955"/>
                  <a:pt x="4496641" y="62626"/>
                </a:cubicBezTo>
                <a:cubicBezTo>
                  <a:pt x="4494290" y="62744"/>
                  <a:pt x="4494164" y="60258"/>
                  <a:pt x="4493914" y="55285"/>
                </a:cubicBezTo>
                <a:cubicBezTo>
                  <a:pt x="4479941" y="58481"/>
                  <a:pt x="4473140" y="63810"/>
                  <a:pt x="4461014" y="56943"/>
                </a:cubicBezTo>
                <a:cubicBezTo>
                  <a:pt x="4470162" y="51496"/>
                  <a:pt x="4479941" y="58481"/>
                  <a:pt x="4486362" y="45694"/>
                </a:cubicBezTo>
                <a:cubicBezTo>
                  <a:pt x="4486362" y="45694"/>
                  <a:pt x="4484013" y="45812"/>
                  <a:pt x="4483763" y="40838"/>
                </a:cubicBezTo>
                <a:cubicBezTo>
                  <a:pt x="4479189" y="43561"/>
                  <a:pt x="4479189" y="43561"/>
                  <a:pt x="4474360" y="41312"/>
                </a:cubicBezTo>
                <a:cubicBezTo>
                  <a:pt x="4472263" y="46404"/>
                  <a:pt x="4465462" y="51732"/>
                  <a:pt x="4460387" y="44509"/>
                </a:cubicBezTo>
                <a:cubicBezTo>
                  <a:pt x="4456189" y="54693"/>
                  <a:pt x="4451239" y="49957"/>
                  <a:pt x="4447037" y="60140"/>
                </a:cubicBezTo>
                <a:cubicBezTo>
                  <a:pt x="4451364" y="52443"/>
                  <a:pt x="4444438" y="55285"/>
                  <a:pt x="4439614" y="53035"/>
                </a:cubicBezTo>
                <a:cubicBezTo>
                  <a:pt x="4457785" y="39655"/>
                  <a:pt x="4479063" y="41075"/>
                  <a:pt x="4492786" y="32905"/>
                </a:cubicBezTo>
                <a:cubicBezTo>
                  <a:pt x="4495137" y="32786"/>
                  <a:pt x="4502686" y="42377"/>
                  <a:pt x="4502185" y="32431"/>
                </a:cubicBezTo>
                <a:cubicBezTo>
                  <a:pt x="4507009" y="34681"/>
                  <a:pt x="4507260" y="39654"/>
                  <a:pt x="4509612" y="39536"/>
                </a:cubicBezTo>
                <a:cubicBezTo>
                  <a:pt x="4509487" y="37049"/>
                  <a:pt x="4511838" y="36931"/>
                  <a:pt x="4513935" y="31839"/>
                </a:cubicBezTo>
                <a:cubicBezTo>
                  <a:pt x="4516287" y="31720"/>
                  <a:pt x="4516663" y="39180"/>
                  <a:pt x="4518886" y="36576"/>
                </a:cubicBezTo>
                <a:cubicBezTo>
                  <a:pt x="4523713" y="38825"/>
                  <a:pt x="4520861" y="28997"/>
                  <a:pt x="4525560" y="28760"/>
                </a:cubicBezTo>
                <a:cubicBezTo>
                  <a:pt x="4525686" y="31247"/>
                  <a:pt x="4525811" y="33733"/>
                  <a:pt x="4528162" y="33615"/>
                </a:cubicBezTo>
                <a:cubicBezTo>
                  <a:pt x="4536809" y="18221"/>
                  <a:pt x="4558586" y="29588"/>
                  <a:pt x="4567612" y="21655"/>
                </a:cubicBezTo>
                <a:cubicBezTo>
                  <a:pt x="4577512" y="31127"/>
                  <a:pt x="4586160" y="15734"/>
                  <a:pt x="4600512" y="19996"/>
                </a:cubicBezTo>
                <a:cubicBezTo>
                  <a:pt x="4607434" y="17154"/>
                  <a:pt x="4614234" y="11826"/>
                  <a:pt x="4616962" y="19167"/>
                </a:cubicBezTo>
                <a:lnTo>
                  <a:pt x="4622702" y="12446"/>
                </a:lnTo>
                <a:lnTo>
                  <a:pt x="4622635" y="11103"/>
                </a:lnTo>
                <a:lnTo>
                  <a:pt x="4621548" y="10834"/>
                </a:lnTo>
                <a:cubicBezTo>
                  <a:pt x="4621223" y="10227"/>
                  <a:pt x="4621160" y="8984"/>
                  <a:pt x="4621035" y="6497"/>
                </a:cubicBezTo>
                <a:cubicBezTo>
                  <a:pt x="4621129" y="8362"/>
                  <a:pt x="4621478" y="9436"/>
                  <a:pt x="4621984" y="9993"/>
                </a:cubicBezTo>
                <a:lnTo>
                  <a:pt x="4622585" y="10124"/>
                </a:lnTo>
                <a:lnTo>
                  <a:pt x="4622394" y="6337"/>
                </a:lnTo>
                <a:cubicBezTo>
                  <a:pt x="4626409" y="3741"/>
                  <a:pt x="4626650" y="8517"/>
                  <a:pt x="4628598" y="6025"/>
                </a:cubicBezTo>
                <a:cubicBezTo>
                  <a:pt x="4628719" y="8413"/>
                  <a:pt x="4628719" y="8413"/>
                  <a:pt x="4626650" y="8517"/>
                </a:cubicBezTo>
                <a:lnTo>
                  <a:pt x="4626773" y="9218"/>
                </a:lnTo>
                <a:lnTo>
                  <a:pt x="4628211" y="8628"/>
                </a:lnTo>
                <a:cubicBezTo>
                  <a:pt x="4642309" y="7918"/>
                  <a:pt x="4660986" y="4483"/>
                  <a:pt x="4677561" y="6141"/>
                </a:cubicBezTo>
                <a:cubicBezTo>
                  <a:pt x="4677937" y="13600"/>
                  <a:pt x="4677812" y="11114"/>
                  <a:pt x="4672987" y="8864"/>
                </a:cubicBezTo>
                <a:cubicBezTo>
                  <a:pt x="4673112" y="11351"/>
                  <a:pt x="4673237" y="13837"/>
                  <a:pt x="4673237" y="13837"/>
                </a:cubicBezTo>
                <a:cubicBezTo>
                  <a:pt x="4673363" y="16324"/>
                  <a:pt x="4675711" y="16206"/>
                  <a:pt x="4675586" y="13719"/>
                </a:cubicBezTo>
                <a:cubicBezTo>
                  <a:pt x="4677937" y="13600"/>
                  <a:pt x="4673488" y="18811"/>
                  <a:pt x="4675962" y="21179"/>
                </a:cubicBezTo>
                <a:cubicBezTo>
                  <a:pt x="4682135" y="3417"/>
                  <a:pt x="4696988" y="17626"/>
                  <a:pt x="4706388" y="17152"/>
                </a:cubicBezTo>
                <a:cubicBezTo>
                  <a:pt x="4706262" y="14665"/>
                  <a:pt x="4706262" y="14665"/>
                  <a:pt x="4703911" y="14784"/>
                </a:cubicBezTo>
                <a:cubicBezTo>
                  <a:pt x="4715160" y="4245"/>
                  <a:pt x="4733711" y="-1676"/>
                  <a:pt x="4738912" y="8034"/>
                </a:cubicBezTo>
                <a:cubicBezTo>
                  <a:pt x="4743611" y="7797"/>
                  <a:pt x="4738410" y="-1912"/>
                  <a:pt x="4743235" y="337"/>
                </a:cubicBezTo>
                <a:cubicBezTo>
                  <a:pt x="4741138" y="5429"/>
                  <a:pt x="4748060" y="2587"/>
                  <a:pt x="4748436" y="10046"/>
                </a:cubicBezTo>
                <a:cubicBezTo>
                  <a:pt x="4749487" y="7501"/>
                  <a:pt x="4751187" y="6169"/>
                  <a:pt x="4752981" y="6701"/>
                </a:cubicBezTo>
                <a:lnTo>
                  <a:pt x="4758079" y="14531"/>
                </a:lnTo>
                <a:lnTo>
                  <a:pt x="4760688" y="19401"/>
                </a:lnTo>
                <a:cubicBezTo>
                  <a:pt x="4762663" y="11823"/>
                  <a:pt x="4767363" y="11586"/>
                  <a:pt x="4771937" y="8862"/>
                </a:cubicBezTo>
                <a:cubicBezTo>
                  <a:pt x="4772188" y="13835"/>
                  <a:pt x="4769840" y="13953"/>
                  <a:pt x="4767363" y="11586"/>
                </a:cubicBezTo>
                <a:cubicBezTo>
                  <a:pt x="4767613" y="16559"/>
                  <a:pt x="4765388" y="19164"/>
                  <a:pt x="4768115" y="26505"/>
                </a:cubicBezTo>
                <a:cubicBezTo>
                  <a:pt x="4770090" y="18926"/>
                  <a:pt x="4772940" y="28755"/>
                  <a:pt x="4777389" y="23545"/>
                </a:cubicBezTo>
                <a:cubicBezTo>
                  <a:pt x="4777514" y="26031"/>
                  <a:pt x="4777514" y="26031"/>
                  <a:pt x="4777639" y="28517"/>
                </a:cubicBezTo>
                <a:cubicBezTo>
                  <a:pt x="4775667" y="36096"/>
                  <a:pt x="4776043" y="43556"/>
                  <a:pt x="4771344" y="43792"/>
                </a:cubicBezTo>
                <a:cubicBezTo>
                  <a:pt x="4773817" y="46161"/>
                  <a:pt x="4773943" y="48648"/>
                  <a:pt x="4774068" y="51134"/>
                </a:cubicBezTo>
                <a:cubicBezTo>
                  <a:pt x="4776419" y="51016"/>
                  <a:pt x="4776294" y="48529"/>
                  <a:pt x="4778642" y="48411"/>
                </a:cubicBezTo>
                <a:cubicBezTo>
                  <a:pt x="4778893" y="53384"/>
                  <a:pt x="4781369" y="55752"/>
                  <a:pt x="4783595" y="53147"/>
                </a:cubicBezTo>
                <a:cubicBezTo>
                  <a:pt x="4781495" y="58239"/>
                  <a:pt x="4781871" y="65699"/>
                  <a:pt x="4784347" y="68066"/>
                </a:cubicBezTo>
                <a:cubicBezTo>
                  <a:pt x="4784347" y="68066"/>
                  <a:pt x="4781996" y="68185"/>
                  <a:pt x="4779770" y="70790"/>
                </a:cubicBezTo>
                <a:cubicBezTo>
                  <a:pt x="4784598" y="73040"/>
                  <a:pt x="4782748" y="83105"/>
                  <a:pt x="4778174" y="85828"/>
                </a:cubicBezTo>
                <a:cubicBezTo>
                  <a:pt x="4780773" y="90683"/>
                  <a:pt x="4780397" y="83223"/>
                  <a:pt x="4785099" y="82986"/>
                </a:cubicBezTo>
                <a:cubicBezTo>
                  <a:pt x="4785099" y="82986"/>
                  <a:pt x="4785099" y="82986"/>
                  <a:pt x="4785851" y="97906"/>
                </a:cubicBezTo>
                <a:cubicBezTo>
                  <a:pt x="4781024" y="95656"/>
                  <a:pt x="4781274" y="100629"/>
                  <a:pt x="4774101" y="98498"/>
                </a:cubicBezTo>
                <a:cubicBezTo>
                  <a:pt x="4774352" y="103471"/>
                  <a:pt x="4772126" y="106076"/>
                  <a:pt x="4770025" y="111168"/>
                </a:cubicBezTo>
                <a:cubicBezTo>
                  <a:pt x="4767426" y="106313"/>
                  <a:pt x="4767677" y="111286"/>
                  <a:pt x="4765326" y="111405"/>
                </a:cubicBezTo>
                <a:cubicBezTo>
                  <a:pt x="4765075" y="106431"/>
                  <a:pt x="4758028" y="106787"/>
                  <a:pt x="4755802" y="109392"/>
                </a:cubicBezTo>
                <a:cubicBezTo>
                  <a:pt x="4755927" y="111879"/>
                  <a:pt x="4758404" y="114247"/>
                  <a:pt x="4760752" y="114128"/>
                </a:cubicBezTo>
                <a:cubicBezTo>
                  <a:pt x="4758780" y="121706"/>
                  <a:pt x="4761253" y="124075"/>
                  <a:pt x="4768429" y="126206"/>
                </a:cubicBezTo>
                <a:cubicBezTo>
                  <a:pt x="4768429" y="126206"/>
                  <a:pt x="4770527" y="121114"/>
                  <a:pt x="4770401" y="118627"/>
                </a:cubicBezTo>
                <a:cubicBezTo>
                  <a:pt x="4770789" y="120477"/>
                  <a:pt x="4771268" y="121934"/>
                  <a:pt x="4771818" y="123084"/>
                </a:cubicBezTo>
                <a:lnTo>
                  <a:pt x="4773074" y="124866"/>
                </a:lnTo>
                <a:lnTo>
                  <a:pt x="4773967" y="121355"/>
                </a:lnTo>
                <a:cubicBezTo>
                  <a:pt x="4775267" y="122536"/>
                  <a:pt x="4776536" y="123095"/>
                  <a:pt x="4777513" y="123981"/>
                </a:cubicBezTo>
                <a:lnTo>
                  <a:pt x="4778968" y="127722"/>
                </a:lnTo>
                <a:lnTo>
                  <a:pt x="4780010" y="127916"/>
                </a:lnTo>
                <a:lnTo>
                  <a:pt x="4782561" y="125597"/>
                </a:lnTo>
                <a:cubicBezTo>
                  <a:pt x="4782792" y="124027"/>
                  <a:pt x="4782698" y="122162"/>
                  <a:pt x="4783873" y="120856"/>
                </a:cubicBezTo>
                <a:cubicBezTo>
                  <a:pt x="4784030" y="123964"/>
                  <a:pt x="4785037" y="125472"/>
                  <a:pt x="4786537" y="125981"/>
                </a:cubicBezTo>
                <a:lnTo>
                  <a:pt x="4789989" y="125448"/>
                </a:lnTo>
                <a:lnTo>
                  <a:pt x="4790891" y="121957"/>
                </a:lnTo>
                <a:cubicBezTo>
                  <a:pt x="4791584" y="118183"/>
                  <a:pt x="4791427" y="115075"/>
                  <a:pt x="4789077" y="115193"/>
                </a:cubicBezTo>
                <a:cubicBezTo>
                  <a:pt x="4788701" y="107734"/>
                  <a:pt x="4796003" y="112351"/>
                  <a:pt x="4798477" y="114720"/>
                </a:cubicBezTo>
                <a:cubicBezTo>
                  <a:pt x="4798727" y="119693"/>
                  <a:pt x="4793902" y="117443"/>
                  <a:pt x="4794028" y="119930"/>
                </a:cubicBezTo>
                <a:lnTo>
                  <a:pt x="4795474" y="123439"/>
                </a:lnTo>
                <a:lnTo>
                  <a:pt x="4798590" y="121867"/>
                </a:lnTo>
                <a:cubicBezTo>
                  <a:pt x="4800631" y="120791"/>
                  <a:pt x="4802449" y="119920"/>
                  <a:pt x="4803688" y="119857"/>
                </a:cubicBezTo>
                <a:cubicBezTo>
                  <a:pt x="4808640" y="119608"/>
                  <a:pt x="4816573" y="129179"/>
                  <a:pt x="4818421" y="116622"/>
                </a:cubicBezTo>
                <a:cubicBezTo>
                  <a:pt x="4826479" y="128680"/>
                  <a:pt x="4833408" y="118359"/>
                  <a:pt x="4843189" y="115374"/>
                </a:cubicBezTo>
                <a:cubicBezTo>
                  <a:pt x="4845667" y="115249"/>
                  <a:pt x="4845541" y="112762"/>
                  <a:pt x="4845416" y="110275"/>
                </a:cubicBezTo>
                <a:cubicBezTo>
                  <a:pt x="4858051" y="114624"/>
                  <a:pt x="4867581" y="106666"/>
                  <a:pt x="4877235" y="101193"/>
                </a:cubicBezTo>
                <a:cubicBezTo>
                  <a:pt x="4882188" y="100943"/>
                  <a:pt x="4884917" y="105792"/>
                  <a:pt x="4885043" y="108278"/>
                </a:cubicBezTo>
                <a:cubicBezTo>
                  <a:pt x="4892599" y="110390"/>
                  <a:pt x="4892223" y="102930"/>
                  <a:pt x="4897176" y="102681"/>
                </a:cubicBezTo>
                <a:cubicBezTo>
                  <a:pt x="4895074" y="110265"/>
                  <a:pt x="4906956" y="99694"/>
                  <a:pt x="4907332" y="107154"/>
                </a:cubicBezTo>
                <a:cubicBezTo>
                  <a:pt x="4909560" y="102056"/>
                  <a:pt x="4917112" y="104169"/>
                  <a:pt x="4924544" y="103794"/>
                </a:cubicBezTo>
                <a:cubicBezTo>
                  <a:pt x="4919591" y="104044"/>
                  <a:pt x="4929747" y="108517"/>
                  <a:pt x="4932225" y="108392"/>
                </a:cubicBezTo>
                <a:cubicBezTo>
                  <a:pt x="4937179" y="108143"/>
                  <a:pt x="4939406" y="103045"/>
                  <a:pt x="4941881" y="102920"/>
                </a:cubicBezTo>
                <a:cubicBezTo>
                  <a:pt x="4946833" y="102671"/>
                  <a:pt x="4952040" y="107394"/>
                  <a:pt x="4954515" y="107269"/>
                </a:cubicBezTo>
                <a:cubicBezTo>
                  <a:pt x="4962071" y="109381"/>
                  <a:pt x="4974580" y="111243"/>
                  <a:pt x="4984235" y="105771"/>
                </a:cubicBezTo>
                <a:cubicBezTo>
                  <a:pt x="4986964" y="110619"/>
                  <a:pt x="4986839" y="108133"/>
                  <a:pt x="4984737" y="115717"/>
                </a:cubicBezTo>
                <a:cubicBezTo>
                  <a:pt x="4989316" y="108008"/>
                  <a:pt x="4993650" y="107790"/>
                  <a:pt x="4997752" y="109141"/>
                </a:cubicBezTo>
                <a:lnTo>
                  <a:pt x="5001867" y="110835"/>
                </a:lnTo>
                <a:lnTo>
                  <a:pt x="5003117" y="103897"/>
                </a:lnTo>
                <a:lnTo>
                  <a:pt x="5005190" y="103241"/>
                </a:lnTo>
                <a:lnTo>
                  <a:pt x="5003800" y="99799"/>
                </a:lnTo>
                <a:lnTo>
                  <a:pt x="5006620" y="102790"/>
                </a:lnTo>
                <a:lnTo>
                  <a:pt x="5007305" y="102574"/>
                </a:lnTo>
                <a:cubicBezTo>
                  <a:pt x="5008677" y="102628"/>
                  <a:pt x="5009890" y="103226"/>
                  <a:pt x="5010546" y="104509"/>
                </a:cubicBezTo>
                <a:lnTo>
                  <a:pt x="5009715" y="106071"/>
                </a:lnTo>
                <a:lnTo>
                  <a:pt x="5009866" y="106232"/>
                </a:lnTo>
                <a:cubicBezTo>
                  <a:pt x="5017443" y="108771"/>
                  <a:pt x="5028723" y="101658"/>
                  <a:pt x="5036246" y="103149"/>
                </a:cubicBezTo>
                <a:cubicBezTo>
                  <a:pt x="5036058" y="99419"/>
                  <a:pt x="5033582" y="99544"/>
                  <a:pt x="5031074" y="99047"/>
                </a:cubicBezTo>
                <a:lnTo>
                  <a:pt x="5029038" y="96072"/>
                </a:lnTo>
                <a:lnTo>
                  <a:pt x="5042729" y="96279"/>
                </a:lnTo>
                <a:cubicBezTo>
                  <a:pt x="5047635" y="95096"/>
                  <a:pt x="5051844" y="92391"/>
                  <a:pt x="5052830" y="87356"/>
                </a:cubicBezTo>
                <a:cubicBezTo>
                  <a:pt x="5048003" y="90092"/>
                  <a:pt x="5043019" y="89720"/>
                  <a:pt x="5038685" y="89938"/>
                </a:cubicBezTo>
                <a:lnTo>
                  <a:pt x="5028861" y="95813"/>
                </a:lnTo>
                <a:lnTo>
                  <a:pt x="5025713" y="91215"/>
                </a:lnTo>
                <a:cubicBezTo>
                  <a:pt x="5021387" y="103898"/>
                  <a:pt x="5013455" y="94326"/>
                  <a:pt x="5006275" y="99674"/>
                </a:cubicBezTo>
                <a:cubicBezTo>
                  <a:pt x="5025337" y="83756"/>
                  <a:pt x="5052580" y="82382"/>
                  <a:pt x="5067191" y="76660"/>
                </a:cubicBezTo>
                <a:cubicBezTo>
                  <a:pt x="5059008" y="62115"/>
                  <a:pt x="5037847" y="85618"/>
                  <a:pt x="5029538" y="68586"/>
                </a:cubicBezTo>
                <a:cubicBezTo>
                  <a:pt x="5022358" y="73934"/>
                  <a:pt x="5019758" y="71572"/>
                  <a:pt x="5015055" y="76795"/>
                </a:cubicBezTo>
                <a:cubicBezTo>
                  <a:pt x="5017279" y="71697"/>
                  <a:pt x="5014679" y="69335"/>
                  <a:pt x="5012076" y="66974"/>
                </a:cubicBezTo>
                <a:cubicBezTo>
                  <a:pt x="5005398" y="82268"/>
                  <a:pt x="4987183" y="65736"/>
                  <a:pt x="4985460" y="80780"/>
                </a:cubicBezTo>
                <a:cubicBezTo>
                  <a:pt x="4982481" y="70958"/>
                  <a:pt x="4975551" y="81280"/>
                  <a:pt x="4972951" y="78917"/>
                </a:cubicBezTo>
                <a:cubicBezTo>
                  <a:pt x="4972825" y="76431"/>
                  <a:pt x="4975426" y="78792"/>
                  <a:pt x="4975301" y="76306"/>
                </a:cubicBezTo>
                <a:cubicBezTo>
                  <a:pt x="4974799" y="66360"/>
                  <a:pt x="4957838" y="74694"/>
                  <a:pt x="4960567" y="79541"/>
                </a:cubicBezTo>
                <a:cubicBezTo>
                  <a:pt x="4952635" y="69970"/>
                  <a:pt x="4945705" y="80291"/>
                  <a:pt x="4936050" y="85764"/>
                </a:cubicBezTo>
                <a:cubicBezTo>
                  <a:pt x="4930721" y="78553"/>
                  <a:pt x="4908181" y="74704"/>
                  <a:pt x="4903855" y="87387"/>
                </a:cubicBezTo>
                <a:cubicBezTo>
                  <a:pt x="4901377" y="87511"/>
                  <a:pt x="4901251" y="85025"/>
                  <a:pt x="4901001" y="80052"/>
                </a:cubicBezTo>
                <a:cubicBezTo>
                  <a:pt x="4886267" y="83287"/>
                  <a:pt x="4879087" y="88635"/>
                  <a:pt x="4866327" y="81799"/>
                </a:cubicBezTo>
                <a:cubicBezTo>
                  <a:pt x="4875982" y="76327"/>
                  <a:pt x="4886267" y="83287"/>
                  <a:pt x="4893068" y="70480"/>
                </a:cubicBezTo>
                <a:cubicBezTo>
                  <a:pt x="4893068" y="70480"/>
                  <a:pt x="4890594" y="70605"/>
                  <a:pt x="4890343" y="65631"/>
                </a:cubicBezTo>
                <a:cubicBezTo>
                  <a:pt x="4885515" y="68367"/>
                  <a:pt x="4885515" y="68367"/>
                  <a:pt x="4880434" y="66131"/>
                </a:cubicBezTo>
                <a:cubicBezTo>
                  <a:pt x="4878210" y="71229"/>
                  <a:pt x="4871029" y="76576"/>
                  <a:pt x="4865701" y="69366"/>
                </a:cubicBezTo>
                <a:cubicBezTo>
                  <a:pt x="4861249" y="79562"/>
                  <a:pt x="4856045" y="74839"/>
                  <a:pt x="4851590" y="85034"/>
                </a:cubicBezTo>
                <a:cubicBezTo>
                  <a:pt x="4856171" y="77325"/>
                  <a:pt x="4848865" y="80187"/>
                  <a:pt x="4843786" y="77949"/>
                </a:cubicBezTo>
                <a:cubicBezTo>
                  <a:pt x="4862972" y="64518"/>
                  <a:pt x="4885390" y="65880"/>
                  <a:pt x="4899873" y="57672"/>
                </a:cubicBezTo>
                <a:cubicBezTo>
                  <a:pt x="4902351" y="57547"/>
                  <a:pt x="4910279" y="67119"/>
                  <a:pt x="4909778" y="57173"/>
                </a:cubicBezTo>
                <a:cubicBezTo>
                  <a:pt x="4914856" y="59410"/>
                  <a:pt x="4915107" y="64383"/>
                  <a:pt x="4917585" y="64258"/>
                </a:cubicBezTo>
                <a:cubicBezTo>
                  <a:pt x="4917460" y="61772"/>
                  <a:pt x="4919938" y="61647"/>
                  <a:pt x="4922162" y="56548"/>
                </a:cubicBezTo>
                <a:cubicBezTo>
                  <a:pt x="4924640" y="56424"/>
                  <a:pt x="4925016" y="63883"/>
                  <a:pt x="4927366" y="61273"/>
                </a:cubicBezTo>
                <a:cubicBezTo>
                  <a:pt x="4932447" y="63509"/>
                  <a:pt x="4929468" y="53687"/>
                  <a:pt x="4934421" y="53438"/>
                </a:cubicBezTo>
                <a:cubicBezTo>
                  <a:pt x="4934546" y="55924"/>
                  <a:pt x="4934672" y="58411"/>
                  <a:pt x="4937150" y="58286"/>
                </a:cubicBezTo>
                <a:cubicBezTo>
                  <a:pt x="4946303" y="42867"/>
                  <a:pt x="4969220" y="54176"/>
                  <a:pt x="4978752" y="46217"/>
                </a:cubicBezTo>
                <a:cubicBezTo>
                  <a:pt x="4989160" y="55664"/>
                  <a:pt x="4998314" y="40246"/>
                  <a:pt x="5013426" y="44469"/>
                </a:cubicBezTo>
                <a:cubicBezTo>
                  <a:pt x="5020728" y="41608"/>
                  <a:pt x="5027909" y="36261"/>
                  <a:pt x="5030763" y="43596"/>
                </a:cubicBezTo>
                <a:lnTo>
                  <a:pt x="5036830" y="36858"/>
                </a:lnTo>
                <a:lnTo>
                  <a:pt x="5036763" y="35516"/>
                </a:lnTo>
                <a:lnTo>
                  <a:pt x="5035618" y="35249"/>
                </a:lnTo>
                <a:cubicBezTo>
                  <a:pt x="5035277" y="34643"/>
                  <a:pt x="5035215" y="33400"/>
                  <a:pt x="5035089" y="30913"/>
                </a:cubicBezTo>
                <a:cubicBezTo>
                  <a:pt x="5035183" y="32778"/>
                  <a:pt x="5035548" y="33850"/>
                  <a:pt x="5036080" y="34407"/>
                </a:cubicBezTo>
                <a:lnTo>
                  <a:pt x="5036713" y="34536"/>
                </a:lnTo>
                <a:lnTo>
                  <a:pt x="5036522" y="30750"/>
                </a:lnTo>
                <a:cubicBezTo>
                  <a:pt x="5040760" y="28142"/>
                  <a:pt x="5041001" y="32918"/>
                  <a:pt x="5043061" y="30420"/>
                </a:cubicBezTo>
                <a:cubicBezTo>
                  <a:pt x="5043181" y="32808"/>
                  <a:pt x="5043181" y="32808"/>
                  <a:pt x="5041001" y="32918"/>
                </a:cubicBezTo>
                <a:lnTo>
                  <a:pt x="5041129" y="33619"/>
                </a:lnTo>
                <a:lnTo>
                  <a:pt x="5042646" y="33025"/>
                </a:lnTo>
                <a:cubicBezTo>
                  <a:pt x="5057504" y="32276"/>
                  <a:pt x="5077194" y="28791"/>
                  <a:pt x="5094656" y="30403"/>
                </a:cubicBezTo>
                <a:cubicBezTo>
                  <a:pt x="5095032" y="37863"/>
                  <a:pt x="5094906" y="35377"/>
                  <a:pt x="5089828" y="33140"/>
                </a:cubicBezTo>
                <a:cubicBezTo>
                  <a:pt x="5089953" y="35626"/>
                  <a:pt x="5090079" y="38113"/>
                  <a:pt x="5090079" y="38113"/>
                </a:cubicBezTo>
                <a:cubicBezTo>
                  <a:pt x="5090204" y="40599"/>
                  <a:pt x="5092679" y="40474"/>
                  <a:pt x="5092554" y="37988"/>
                </a:cubicBezTo>
                <a:cubicBezTo>
                  <a:pt x="5095032" y="37863"/>
                  <a:pt x="5090329" y="43086"/>
                  <a:pt x="5092930" y="45448"/>
                </a:cubicBezTo>
                <a:cubicBezTo>
                  <a:pt x="5099483" y="27667"/>
                  <a:pt x="5115097" y="41837"/>
                  <a:pt x="5125003" y="41338"/>
                </a:cubicBezTo>
                <a:cubicBezTo>
                  <a:pt x="5124878" y="38851"/>
                  <a:pt x="5124878" y="38851"/>
                  <a:pt x="5122399" y="38976"/>
                </a:cubicBezTo>
                <a:cubicBezTo>
                  <a:pt x="5134282" y="28406"/>
                  <a:pt x="5153847" y="22434"/>
                  <a:pt x="5159300" y="32130"/>
                </a:cubicBezTo>
                <a:cubicBezTo>
                  <a:pt x="5164254" y="31881"/>
                  <a:pt x="5158799" y="22184"/>
                  <a:pt x="5163878" y="24421"/>
                </a:cubicBezTo>
                <a:cubicBezTo>
                  <a:pt x="5161653" y="29519"/>
                  <a:pt x="5168956" y="26658"/>
                  <a:pt x="5169332" y="34117"/>
                </a:cubicBezTo>
                <a:cubicBezTo>
                  <a:pt x="5170445" y="31569"/>
                  <a:pt x="5172241" y="30232"/>
                  <a:pt x="5174130" y="30760"/>
                </a:cubicBezTo>
                <a:lnTo>
                  <a:pt x="5179480" y="38574"/>
                </a:lnTo>
                <a:lnTo>
                  <a:pt x="5182217" y="43440"/>
                </a:lnTo>
                <a:cubicBezTo>
                  <a:pt x="5184319" y="35855"/>
                  <a:pt x="5189272" y="35605"/>
                  <a:pt x="5194099" y="32869"/>
                </a:cubicBezTo>
                <a:cubicBezTo>
                  <a:pt x="5194350" y="37842"/>
                  <a:pt x="5191875" y="37967"/>
                  <a:pt x="5189272" y="35605"/>
                </a:cubicBezTo>
                <a:cubicBezTo>
                  <a:pt x="5189523" y="40579"/>
                  <a:pt x="5187170" y="43190"/>
                  <a:pt x="5190024" y="50525"/>
                </a:cubicBezTo>
                <a:cubicBezTo>
                  <a:pt x="5192126" y="42940"/>
                  <a:pt x="5195102" y="52762"/>
                  <a:pt x="5199805" y="47539"/>
                </a:cubicBezTo>
                <a:cubicBezTo>
                  <a:pt x="5199930" y="50025"/>
                  <a:pt x="5199930" y="50025"/>
                  <a:pt x="5200055" y="52512"/>
                </a:cubicBezTo>
                <a:cubicBezTo>
                  <a:pt x="5197956" y="60097"/>
                  <a:pt x="5198332" y="67556"/>
                  <a:pt x="5193379" y="67806"/>
                </a:cubicBezTo>
                <a:cubicBezTo>
                  <a:pt x="5195979" y="70168"/>
                  <a:pt x="5196105" y="72655"/>
                  <a:pt x="5196230" y="75142"/>
                </a:cubicBezTo>
                <a:cubicBezTo>
                  <a:pt x="5198708" y="75017"/>
                  <a:pt x="5198583" y="72530"/>
                  <a:pt x="5201058" y="72405"/>
                </a:cubicBezTo>
                <a:cubicBezTo>
                  <a:pt x="5201309" y="77378"/>
                  <a:pt x="5203912" y="79740"/>
                  <a:pt x="5206265" y="77128"/>
                </a:cubicBezTo>
                <a:cubicBezTo>
                  <a:pt x="5204037" y="82227"/>
                  <a:pt x="5204414" y="89687"/>
                  <a:pt x="5207017" y="92048"/>
                </a:cubicBezTo>
                <a:cubicBezTo>
                  <a:pt x="5207017" y="92048"/>
                  <a:pt x="5204539" y="92173"/>
                  <a:pt x="5202186" y="94784"/>
                </a:cubicBezTo>
                <a:cubicBezTo>
                  <a:pt x="5207268" y="97021"/>
                  <a:pt x="5205291" y="107093"/>
                  <a:pt x="5200463" y="109829"/>
                </a:cubicBezTo>
                <a:cubicBezTo>
                  <a:pt x="5203189" y="114677"/>
                  <a:pt x="5202813" y="107218"/>
                  <a:pt x="5207769" y="106968"/>
                </a:cubicBezTo>
                <a:cubicBezTo>
                  <a:pt x="5207769" y="106968"/>
                  <a:pt x="5207769" y="106968"/>
                  <a:pt x="5208521" y="121887"/>
                </a:cubicBezTo>
                <a:cubicBezTo>
                  <a:pt x="5203439" y="119651"/>
                  <a:pt x="5203690" y="124624"/>
                  <a:pt x="5196137" y="122512"/>
                </a:cubicBezTo>
                <a:cubicBezTo>
                  <a:pt x="5196387" y="127485"/>
                  <a:pt x="5194035" y="130096"/>
                  <a:pt x="5191808" y="135194"/>
                </a:cubicBezTo>
                <a:cubicBezTo>
                  <a:pt x="5189082" y="130346"/>
                  <a:pt x="5189332" y="135319"/>
                  <a:pt x="5186854" y="135444"/>
                </a:cubicBezTo>
                <a:cubicBezTo>
                  <a:pt x="5186604" y="130470"/>
                  <a:pt x="5179177" y="130845"/>
                  <a:pt x="5176824" y="133457"/>
                </a:cubicBezTo>
                <a:cubicBezTo>
                  <a:pt x="5176949" y="135943"/>
                  <a:pt x="5179553" y="138305"/>
                  <a:pt x="5182027" y="138180"/>
                </a:cubicBezTo>
                <a:cubicBezTo>
                  <a:pt x="5179928" y="145765"/>
                  <a:pt x="5182528" y="148126"/>
                  <a:pt x="5190084" y="150239"/>
                </a:cubicBezTo>
                <a:cubicBezTo>
                  <a:pt x="5190084" y="150239"/>
                  <a:pt x="5192309" y="145140"/>
                  <a:pt x="5192184" y="142654"/>
                </a:cubicBezTo>
                <a:cubicBezTo>
                  <a:pt x="5195414" y="157449"/>
                  <a:pt x="5204818" y="147003"/>
                  <a:pt x="5210276" y="156700"/>
                </a:cubicBezTo>
                <a:cubicBezTo>
                  <a:pt x="5212500" y="151601"/>
                  <a:pt x="5216826" y="138919"/>
                  <a:pt x="5211873" y="139168"/>
                </a:cubicBezTo>
                <a:cubicBezTo>
                  <a:pt x="5211497" y="131709"/>
                  <a:pt x="5219179" y="136308"/>
                  <a:pt x="5221779" y="138669"/>
                </a:cubicBezTo>
                <a:cubicBezTo>
                  <a:pt x="5222030" y="143642"/>
                  <a:pt x="5216952" y="141405"/>
                  <a:pt x="5217077" y="143892"/>
                </a:cubicBezTo>
                <a:cubicBezTo>
                  <a:pt x="5217328" y="148865"/>
                  <a:pt x="5222281" y="148616"/>
                  <a:pt x="5217578" y="153838"/>
                </a:cubicBezTo>
                <a:cubicBezTo>
                  <a:pt x="5220056" y="153713"/>
                  <a:pt x="5222657" y="156076"/>
                  <a:pt x="5225260" y="158437"/>
                </a:cubicBezTo>
                <a:cubicBezTo>
                  <a:pt x="5225260" y="158437"/>
                  <a:pt x="5222907" y="161048"/>
                  <a:pt x="5225385" y="160924"/>
                </a:cubicBezTo>
                <a:cubicBezTo>
                  <a:pt x="5223033" y="163535"/>
                  <a:pt x="5218331" y="168758"/>
                  <a:pt x="5220934" y="171120"/>
                </a:cubicBezTo>
                <a:cubicBezTo>
                  <a:pt x="5213753" y="176468"/>
                  <a:pt x="5208550" y="171744"/>
                  <a:pt x="5203722" y="174480"/>
                </a:cubicBezTo>
                <a:cubicBezTo>
                  <a:pt x="5204098" y="181940"/>
                  <a:pt x="5208801" y="176717"/>
                  <a:pt x="5211278" y="176592"/>
                </a:cubicBezTo>
                <a:cubicBezTo>
                  <a:pt x="5209177" y="184177"/>
                  <a:pt x="5214004" y="181441"/>
                  <a:pt x="5214380" y="188901"/>
                </a:cubicBezTo>
                <a:cubicBezTo>
                  <a:pt x="5212030" y="191512"/>
                  <a:pt x="5201996" y="189525"/>
                  <a:pt x="5207200" y="194248"/>
                </a:cubicBezTo>
                <a:cubicBezTo>
                  <a:pt x="5202246" y="194498"/>
                  <a:pt x="5199646" y="192136"/>
                  <a:pt x="5192215" y="192511"/>
                </a:cubicBezTo>
                <a:cubicBezTo>
                  <a:pt x="5190489" y="207555"/>
                  <a:pt x="5182812" y="202956"/>
                  <a:pt x="5175881" y="213277"/>
                </a:cubicBezTo>
                <a:cubicBezTo>
                  <a:pt x="5181085" y="218001"/>
                  <a:pt x="5183062" y="207930"/>
                  <a:pt x="5188140" y="210166"/>
                </a:cubicBezTo>
                <a:cubicBezTo>
                  <a:pt x="5188516" y="217627"/>
                  <a:pt x="5183187" y="210416"/>
                  <a:pt x="5183564" y="217876"/>
                </a:cubicBezTo>
                <a:cubicBezTo>
                  <a:pt x="5183313" y="212903"/>
                  <a:pt x="5180960" y="215514"/>
                  <a:pt x="5183940" y="225336"/>
                </a:cubicBezTo>
                <a:cubicBezTo>
                  <a:pt x="5181336" y="222974"/>
                  <a:pt x="5178732" y="220612"/>
                  <a:pt x="5181085" y="218001"/>
                </a:cubicBezTo>
                <a:cubicBezTo>
                  <a:pt x="5176132" y="218250"/>
                  <a:pt x="5173780" y="220862"/>
                  <a:pt x="5171681" y="228447"/>
                </a:cubicBezTo>
                <a:cubicBezTo>
                  <a:pt x="5166474" y="223723"/>
                  <a:pt x="5164501" y="233794"/>
                  <a:pt x="5159673" y="236530"/>
                </a:cubicBezTo>
                <a:cubicBezTo>
                  <a:pt x="5162398" y="241379"/>
                  <a:pt x="5175409" y="253187"/>
                  <a:pt x="5177511" y="245603"/>
                </a:cubicBezTo>
                <a:cubicBezTo>
                  <a:pt x="5180236" y="250451"/>
                  <a:pt x="5175409" y="253187"/>
                  <a:pt x="5175660" y="258161"/>
                </a:cubicBezTo>
                <a:cubicBezTo>
                  <a:pt x="5178388" y="263009"/>
                  <a:pt x="5178890" y="272956"/>
                  <a:pt x="5183843" y="272706"/>
                </a:cubicBezTo>
                <a:cubicBezTo>
                  <a:pt x="5186321" y="272581"/>
                  <a:pt x="5183717" y="270219"/>
                  <a:pt x="5183717" y="270219"/>
                </a:cubicBezTo>
                <a:cubicBezTo>
                  <a:pt x="5183467" y="265246"/>
                  <a:pt x="5186321" y="272581"/>
                  <a:pt x="5191148" y="269844"/>
                </a:cubicBezTo>
                <a:cubicBezTo>
                  <a:pt x="5193623" y="269720"/>
                  <a:pt x="5188420" y="264996"/>
                  <a:pt x="5188420" y="264996"/>
                </a:cubicBezTo>
                <a:cubicBezTo>
                  <a:pt x="5190772" y="262385"/>
                  <a:pt x="5198326" y="264497"/>
                  <a:pt x="5198576" y="269470"/>
                </a:cubicBezTo>
                <a:lnTo>
                  <a:pt x="5200949" y="267395"/>
                </a:lnTo>
                <a:lnTo>
                  <a:pt x="5202983" y="263150"/>
                </a:lnTo>
                <a:cubicBezTo>
                  <a:pt x="5204400" y="261956"/>
                  <a:pt x="5206175" y="261417"/>
                  <a:pt x="5208029" y="261024"/>
                </a:cubicBezTo>
                <a:lnTo>
                  <a:pt x="5212735" y="259958"/>
                </a:lnTo>
                <a:lnTo>
                  <a:pt x="5214147" y="259301"/>
                </a:lnTo>
                <a:lnTo>
                  <a:pt x="5217881" y="256338"/>
                </a:lnTo>
                <a:lnTo>
                  <a:pt x="5218379" y="257369"/>
                </a:lnTo>
                <a:lnTo>
                  <a:pt x="5223002" y="255268"/>
                </a:lnTo>
                <a:cubicBezTo>
                  <a:pt x="5225263" y="253946"/>
                  <a:pt x="5226895" y="252462"/>
                  <a:pt x="5227420" y="250566"/>
                </a:cubicBezTo>
                <a:cubicBezTo>
                  <a:pt x="5227169" y="245593"/>
                  <a:pt x="5232501" y="252802"/>
                  <a:pt x="5232626" y="255290"/>
                </a:cubicBezTo>
                <a:cubicBezTo>
                  <a:pt x="5235101" y="255165"/>
                  <a:pt x="5235101" y="255165"/>
                  <a:pt x="5235101" y="255165"/>
                </a:cubicBezTo>
                <a:cubicBezTo>
                  <a:pt x="5237328" y="250066"/>
                  <a:pt x="5229898" y="250441"/>
                  <a:pt x="5234725" y="247704"/>
                </a:cubicBezTo>
                <a:cubicBezTo>
                  <a:pt x="5234725" y="247704"/>
                  <a:pt x="5237203" y="247580"/>
                  <a:pt x="5237203" y="247580"/>
                </a:cubicBezTo>
                <a:cubicBezTo>
                  <a:pt x="5240430" y="262375"/>
                  <a:pt x="5259493" y="246456"/>
                  <a:pt x="5266673" y="241109"/>
                </a:cubicBezTo>
                <a:lnTo>
                  <a:pt x="5274179" y="247349"/>
                </a:lnTo>
                <a:lnTo>
                  <a:pt x="5274895" y="247179"/>
                </a:lnTo>
                <a:lnTo>
                  <a:pt x="5275515" y="247386"/>
                </a:lnTo>
                <a:lnTo>
                  <a:pt x="5278831" y="246806"/>
                </a:lnTo>
                <a:cubicBezTo>
                  <a:pt x="5280112" y="246040"/>
                  <a:pt x="5281133" y="244742"/>
                  <a:pt x="5281657" y="242846"/>
                </a:cubicBezTo>
                <a:cubicBezTo>
                  <a:pt x="5286485" y="240110"/>
                  <a:pt x="5281657" y="242846"/>
                  <a:pt x="5281908" y="247819"/>
                </a:cubicBezTo>
                <a:lnTo>
                  <a:pt x="5283267" y="246777"/>
                </a:lnTo>
                <a:lnTo>
                  <a:pt x="5283023" y="245870"/>
                </a:lnTo>
                <a:lnTo>
                  <a:pt x="5283934" y="246265"/>
                </a:lnTo>
                <a:lnTo>
                  <a:pt x="5286689" y="244151"/>
                </a:lnTo>
                <a:cubicBezTo>
                  <a:pt x="5287912" y="243777"/>
                  <a:pt x="5289151" y="243715"/>
                  <a:pt x="5291566" y="242347"/>
                </a:cubicBezTo>
                <a:cubicBezTo>
                  <a:pt x="5283884" y="237748"/>
                  <a:pt x="5286109" y="232650"/>
                  <a:pt x="5283258" y="225315"/>
                </a:cubicBezTo>
                <a:cubicBezTo>
                  <a:pt x="5281030" y="230413"/>
                  <a:pt x="5278305" y="225565"/>
                  <a:pt x="5275826" y="225690"/>
                </a:cubicBezTo>
                <a:cubicBezTo>
                  <a:pt x="5278054" y="220592"/>
                  <a:pt x="5287835" y="217605"/>
                  <a:pt x="5295265" y="217231"/>
                </a:cubicBezTo>
                <a:cubicBezTo>
                  <a:pt x="5295516" y="222204"/>
                  <a:pt x="5300719" y="226928"/>
                  <a:pt x="5298368" y="229539"/>
                </a:cubicBezTo>
                <a:cubicBezTo>
                  <a:pt x="5300845" y="229414"/>
                  <a:pt x="5300343" y="219468"/>
                  <a:pt x="5297866" y="219593"/>
                </a:cubicBezTo>
                <a:cubicBezTo>
                  <a:pt x="5297615" y="214620"/>
                  <a:pt x="5308025" y="224067"/>
                  <a:pt x="5303069" y="224316"/>
                </a:cubicBezTo>
                <a:cubicBezTo>
                  <a:pt x="5305798" y="229165"/>
                  <a:pt x="5307900" y="221580"/>
                  <a:pt x="5310375" y="221455"/>
                </a:cubicBezTo>
                <a:cubicBezTo>
                  <a:pt x="5313480" y="233763"/>
                  <a:pt x="5316331" y="241098"/>
                  <a:pt x="5326365" y="243085"/>
                </a:cubicBezTo>
                <a:cubicBezTo>
                  <a:pt x="5324263" y="250670"/>
                  <a:pt x="5306425" y="241597"/>
                  <a:pt x="5303947" y="241723"/>
                </a:cubicBezTo>
                <a:cubicBezTo>
                  <a:pt x="5309153" y="246446"/>
                  <a:pt x="5311879" y="251295"/>
                  <a:pt x="5316832" y="251045"/>
                </a:cubicBezTo>
                <a:cubicBezTo>
                  <a:pt x="5317208" y="258505"/>
                  <a:pt x="5312255" y="258755"/>
                  <a:pt x="5309780" y="258879"/>
                </a:cubicBezTo>
                <a:cubicBezTo>
                  <a:pt x="5310156" y="266339"/>
                  <a:pt x="5314858" y="261116"/>
                  <a:pt x="5320062" y="265840"/>
                </a:cubicBezTo>
                <a:cubicBezTo>
                  <a:pt x="5317835" y="270938"/>
                  <a:pt x="5307929" y="271437"/>
                  <a:pt x="5310031" y="263852"/>
                </a:cubicBezTo>
                <a:cubicBezTo>
                  <a:pt x="5302599" y="264227"/>
                  <a:pt x="5305702" y="276535"/>
                  <a:pt x="5298023" y="271936"/>
                </a:cubicBezTo>
                <a:cubicBezTo>
                  <a:pt x="5303226" y="276660"/>
                  <a:pt x="5305952" y="281508"/>
                  <a:pt x="5308430" y="281383"/>
                </a:cubicBezTo>
                <a:cubicBezTo>
                  <a:pt x="5308556" y="283871"/>
                  <a:pt x="5308681" y="286356"/>
                  <a:pt x="5308681" y="286356"/>
                </a:cubicBezTo>
                <a:cubicBezTo>
                  <a:pt x="5308806" y="288844"/>
                  <a:pt x="5303728" y="286605"/>
                  <a:pt x="5306454" y="291454"/>
                </a:cubicBezTo>
                <a:cubicBezTo>
                  <a:pt x="5306642" y="295184"/>
                  <a:pt x="5308006" y="297608"/>
                  <a:pt x="5309355" y="299722"/>
                </a:cubicBezTo>
                <a:lnTo>
                  <a:pt x="5309863" y="300880"/>
                </a:lnTo>
                <a:lnTo>
                  <a:pt x="5310079" y="300365"/>
                </a:lnTo>
                <a:cubicBezTo>
                  <a:pt x="5310845" y="299317"/>
                  <a:pt x="5311901" y="298590"/>
                  <a:pt x="5312855" y="295848"/>
                </a:cubicBezTo>
                <a:cubicBezTo>
                  <a:pt x="5315034" y="295738"/>
                  <a:pt x="5315305" y="301112"/>
                  <a:pt x="5317619" y="303689"/>
                </a:cubicBezTo>
                <a:lnTo>
                  <a:pt x="5314797" y="305775"/>
                </a:lnTo>
                <a:lnTo>
                  <a:pt x="5327268" y="304117"/>
                </a:lnTo>
                <a:cubicBezTo>
                  <a:pt x="5332531" y="303852"/>
                  <a:pt x="5338103" y="303571"/>
                  <a:pt x="5344232" y="302015"/>
                </a:cubicBezTo>
                <a:cubicBezTo>
                  <a:pt x="5342008" y="307112"/>
                  <a:pt x="5347087" y="309350"/>
                  <a:pt x="5347212" y="311836"/>
                </a:cubicBezTo>
                <a:cubicBezTo>
                  <a:pt x="5344358" y="304503"/>
                  <a:pt x="5349561" y="309226"/>
                  <a:pt x="5346585" y="299402"/>
                </a:cubicBezTo>
                <a:cubicBezTo>
                  <a:pt x="5349435" y="306738"/>
                  <a:pt x="5354267" y="304003"/>
                  <a:pt x="5356741" y="303879"/>
                </a:cubicBezTo>
                <a:cubicBezTo>
                  <a:pt x="5359470" y="308726"/>
                  <a:pt x="5354768" y="313949"/>
                  <a:pt x="5357242" y="313824"/>
                </a:cubicBezTo>
                <a:cubicBezTo>
                  <a:pt x="5357367" y="316310"/>
                  <a:pt x="5354893" y="316434"/>
                  <a:pt x="5355019" y="318922"/>
                </a:cubicBezTo>
                <a:cubicBezTo>
                  <a:pt x="5352916" y="326505"/>
                  <a:pt x="5359971" y="318673"/>
                  <a:pt x="5360222" y="323646"/>
                </a:cubicBezTo>
                <a:cubicBezTo>
                  <a:pt x="5360473" y="328618"/>
                  <a:pt x="5355394" y="326380"/>
                  <a:pt x="5352916" y="326505"/>
                </a:cubicBezTo>
                <a:cubicBezTo>
                  <a:pt x="5348089" y="329243"/>
                  <a:pt x="5356272" y="343787"/>
                  <a:pt x="5348841" y="344162"/>
                </a:cubicBezTo>
                <a:cubicBezTo>
                  <a:pt x="5348841" y="344162"/>
                  <a:pt x="5348841" y="344162"/>
                  <a:pt x="5348465" y="336701"/>
                </a:cubicBezTo>
                <a:cubicBezTo>
                  <a:pt x="5341034" y="337076"/>
                  <a:pt x="5348967" y="346650"/>
                  <a:pt x="5344139" y="349384"/>
                </a:cubicBezTo>
                <a:cubicBezTo>
                  <a:pt x="5346864" y="354232"/>
                  <a:pt x="5346363" y="344287"/>
                  <a:pt x="5348967" y="346650"/>
                </a:cubicBezTo>
                <a:cubicBezTo>
                  <a:pt x="5349343" y="354109"/>
                  <a:pt x="5345116" y="353387"/>
                  <a:pt x="5343137" y="355706"/>
                </a:cubicBezTo>
                <a:lnTo>
                  <a:pt x="5342633" y="357644"/>
                </a:lnTo>
                <a:lnTo>
                  <a:pt x="5348204" y="354642"/>
                </a:lnTo>
                <a:cubicBezTo>
                  <a:pt x="5352367" y="352852"/>
                  <a:pt x="5355699" y="351421"/>
                  <a:pt x="5354313" y="346435"/>
                </a:cubicBezTo>
                <a:cubicBezTo>
                  <a:pt x="5356703" y="348843"/>
                  <a:pt x="5361105" y="346093"/>
                  <a:pt x="5363495" y="348501"/>
                </a:cubicBezTo>
                <a:cubicBezTo>
                  <a:pt x="5363749" y="353542"/>
                  <a:pt x="5359093" y="351249"/>
                  <a:pt x="5359347" y="356291"/>
                </a:cubicBezTo>
                <a:cubicBezTo>
                  <a:pt x="5359729" y="363855"/>
                  <a:pt x="5361740" y="358697"/>
                  <a:pt x="5361867" y="361220"/>
                </a:cubicBezTo>
                <a:cubicBezTo>
                  <a:pt x="5364257" y="363626"/>
                  <a:pt x="5361486" y="353656"/>
                  <a:pt x="5366139" y="355949"/>
                </a:cubicBezTo>
                <a:cubicBezTo>
                  <a:pt x="5366393" y="360991"/>
                  <a:pt x="5364130" y="361105"/>
                  <a:pt x="5366520" y="363512"/>
                </a:cubicBezTo>
                <a:cubicBezTo>
                  <a:pt x="5361994" y="363740"/>
                  <a:pt x="5364512" y="368668"/>
                  <a:pt x="5362248" y="368782"/>
                </a:cubicBezTo>
                <a:cubicBezTo>
                  <a:pt x="5358790" y="367693"/>
                  <a:pt x="5355394" y="367864"/>
                  <a:pt x="5351418" y="367749"/>
                </a:cubicBezTo>
                <a:lnTo>
                  <a:pt x="5350104" y="367631"/>
                </a:lnTo>
                <a:lnTo>
                  <a:pt x="5350953" y="374515"/>
                </a:lnTo>
                <a:cubicBezTo>
                  <a:pt x="5352711" y="384009"/>
                  <a:pt x="5357013" y="395478"/>
                  <a:pt x="5365830" y="385685"/>
                </a:cubicBezTo>
                <a:cubicBezTo>
                  <a:pt x="5363230" y="383324"/>
                  <a:pt x="5360626" y="380961"/>
                  <a:pt x="5358152" y="381086"/>
                </a:cubicBezTo>
                <a:cubicBezTo>
                  <a:pt x="5360376" y="375988"/>
                  <a:pt x="5368058" y="380587"/>
                  <a:pt x="5370533" y="380462"/>
                </a:cubicBezTo>
                <a:lnTo>
                  <a:pt x="5370489" y="381065"/>
                </a:lnTo>
                <a:lnTo>
                  <a:pt x="5370897" y="381258"/>
                </a:lnTo>
                <a:cubicBezTo>
                  <a:pt x="5371899" y="380838"/>
                  <a:pt x="5372159" y="377861"/>
                  <a:pt x="5373793" y="377779"/>
                </a:cubicBezTo>
                <a:cubicBezTo>
                  <a:pt x="5374058" y="383033"/>
                  <a:pt x="5376237" y="382923"/>
                  <a:pt x="5376237" y="382923"/>
                </a:cubicBezTo>
                <a:cubicBezTo>
                  <a:pt x="5374455" y="390914"/>
                  <a:pt x="5373925" y="380407"/>
                  <a:pt x="5373925" y="380407"/>
                </a:cubicBezTo>
                <a:lnTo>
                  <a:pt x="5370195" y="385055"/>
                </a:lnTo>
                <a:lnTo>
                  <a:pt x="5369797" y="390470"/>
                </a:lnTo>
                <a:cubicBezTo>
                  <a:pt x="5370604" y="394169"/>
                  <a:pt x="5371412" y="397867"/>
                  <a:pt x="5369061" y="400479"/>
                </a:cubicBezTo>
                <a:cubicBezTo>
                  <a:pt x="5369061" y="400479"/>
                  <a:pt x="5369061" y="400479"/>
                  <a:pt x="5361379" y="395880"/>
                </a:cubicBezTo>
                <a:cubicBezTo>
                  <a:pt x="5359030" y="398493"/>
                  <a:pt x="5356551" y="398618"/>
                  <a:pt x="5354324" y="403716"/>
                </a:cubicBezTo>
                <a:cubicBezTo>
                  <a:pt x="5359405" y="405951"/>
                  <a:pt x="5364358" y="405701"/>
                  <a:pt x="5369186" y="402967"/>
                </a:cubicBezTo>
                <a:cubicBezTo>
                  <a:pt x="5365847" y="410613"/>
                  <a:pt x="5362015" y="408468"/>
                  <a:pt x="5357226" y="408126"/>
                </a:cubicBezTo>
                <a:lnTo>
                  <a:pt x="5356178" y="408266"/>
                </a:lnTo>
                <a:lnTo>
                  <a:pt x="5361254" y="410737"/>
                </a:lnTo>
                <a:cubicBezTo>
                  <a:pt x="5359586" y="411420"/>
                  <a:pt x="5357598" y="411371"/>
                  <a:pt x="5355377" y="410921"/>
                </a:cubicBezTo>
                <a:lnTo>
                  <a:pt x="5353938" y="410483"/>
                </a:lnTo>
                <a:lnTo>
                  <a:pt x="5354699" y="411174"/>
                </a:lnTo>
                <a:cubicBezTo>
                  <a:pt x="5354825" y="413662"/>
                  <a:pt x="5352875" y="411891"/>
                  <a:pt x="5350583" y="409514"/>
                </a:cubicBezTo>
                <a:lnTo>
                  <a:pt x="5350509" y="409438"/>
                </a:lnTo>
                <a:lnTo>
                  <a:pt x="5348103" y="408706"/>
                </a:lnTo>
                <a:lnTo>
                  <a:pt x="5343462" y="407213"/>
                </a:lnTo>
                <a:lnTo>
                  <a:pt x="5343447" y="407263"/>
                </a:lnTo>
                <a:cubicBezTo>
                  <a:pt x="5343059" y="411139"/>
                  <a:pt x="5343807" y="416712"/>
                  <a:pt x="5340093" y="416899"/>
                </a:cubicBezTo>
                <a:cubicBezTo>
                  <a:pt x="5342818" y="421747"/>
                  <a:pt x="5345421" y="424107"/>
                  <a:pt x="5350374" y="423858"/>
                </a:cubicBezTo>
                <a:cubicBezTo>
                  <a:pt x="5348150" y="428955"/>
                  <a:pt x="5342818" y="421747"/>
                  <a:pt x="5340468" y="424357"/>
                </a:cubicBezTo>
                <a:cubicBezTo>
                  <a:pt x="5338115" y="426970"/>
                  <a:pt x="5338491" y="434428"/>
                  <a:pt x="5336142" y="437040"/>
                </a:cubicBezTo>
                <a:cubicBezTo>
                  <a:pt x="5336142" y="437040"/>
                  <a:pt x="5338616" y="436915"/>
                  <a:pt x="5338742" y="439401"/>
                </a:cubicBezTo>
                <a:cubicBezTo>
                  <a:pt x="5343570" y="436666"/>
                  <a:pt x="5357805" y="423483"/>
                  <a:pt x="5355577" y="428580"/>
                </a:cubicBezTo>
                <a:cubicBezTo>
                  <a:pt x="5355703" y="431068"/>
                  <a:pt x="5355703" y="431068"/>
                  <a:pt x="5355828" y="433554"/>
                </a:cubicBezTo>
                <a:cubicBezTo>
                  <a:pt x="5360659" y="430819"/>
                  <a:pt x="5360534" y="428331"/>
                  <a:pt x="5367961" y="427956"/>
                </a:cubicBezTo>
                <a:cubicBezTo>
                  <a:pt x="5368212" y="432930"/>
                  <a:pt x="5365737" y="433054"/>
                  <a:pt x="5365988" y="438027"/>
                </a:cubicBezTo>
                <a:cubicBezTo>
                  <a:pt x="5368588" y="440390"/>
                  <a:pt x="5370816" y="435292"/>
                  <a:pt x="5368337" y="435417"/>
                </a:cubicBezTo>
                <a:cubicBezTo>
                  <a:pt x="5369513" y="434111"/>
                  <a:pt x="5372641" y="434576"/>
                  <a:pt x="5375753" y="434731"/>
                </a:cubicBezTo>
                <a:lnTo>
                  <a:pt x="5377924" y="434602"/>
                </a:lnTo>
                <a:lnTo>
                  <a:pt x="5378247" y="434918"/>
                </a:lnTo>
                <a:lnTo>
                  <a:pt x="5378119" y="434590"/>
                </a:lnTo>
                <a:lnTo>
                  <a:pt x="5380162" y="434469"/>
                </a:lnTo>
                <a:cubicBezTo>
                  <a:pt x="5381465" y="434131"/>
                  <a:pt x="5382517" y="433455"/>
                  <a:pt x="5383073" y="432180"/>
                </a:cubicBezTo>
                <a:cubicBezTo>
                  <a:pt x="5380470" y="429820"/>
                  <a:pt x="5380219" y="424847"/>
                  <a:pt x="5377871" y="427457"/>
                </a:cubicBezTo>
                <a:cubicBezTo>
                  <a:pt x="5375392" y="427582"/>
                  <a:pt x="5375424" y="428204"/>
                  <a:pt x="5376106" y="429416"/>
                </a:cubicBezTo>
                <a:lnTo>
                  <a:pt x="5378119" y="434590"/>
                </a:lnTo>
                <a:lnTo>
                  <a:pt x="5377924" y="434602"/>
                </a:lnTo>
                <a:lnTo>
                  <a:pt x="5374001" y="430769"/>
                </a:lnTo>
                <a:cubicBezTo>
                  <a:pt x="5374186" y="428266"/>
                  <a:pt x="5375267" y="425095"/>
                  <a:pt x="5375142" y="422609"/>
                </a:cubicBezTo>
                <a:cubicBezTo>
                  <a:pt x="5377620" y="422484"/>
                  <a:pt x="5380094" y="422359"/>
                  <a:pt x="5379968" y="419874"/>
                </a:cubicBezTo>
                <a:cubicBezTo>
                  <a:pt x="5382447" y="419749"/>
                  <a:pt x="5380345" y="427332"/>
                  <a:pt x="5382698" y="424722"/>
                </a:cubicBezTo>
                <a:cubicBezTo>
                  <a:pt x="5385047" y="422110"/>
                  <a:pt x="5384922" y="419624"/>
                  <a:pt x="5384546" y="412163"/>
                </a:cubicBezTo>
                <a:cubicBezTo>
                  <a:pt x="5387024" y="412038"/>
                  <a:pt x="5387275" y="417012"/>
                  <a:pt x="5387400" y="419499"/>
                </a:cubicBezTo>
                <a:cubicBezTo>
                  <a:pt x="5387400" y="419499"/>
                  <a:pt x="5387400" y="419499"/>
                  <a:pt x="5392353" y="419250"/>
                </a:cubicBezTo>
                <a:cubicBezTo>
                  <a:pt x="5397181" y="416512"/>
                  <a:pt x="5394079" y="404203"/>
                  <a:pt x="5401757" y="408802"/>
                </a:cubicBezTo>
                <a:cubicBezTo>
                  <a:pt x="5399533" y="413903"/>
                  <a:pt x="5396930" y="411539"/>
                  <a:pt x="5397055" y="414027"/>
                </a:cubicBezTo>
                <a:cubicBezTo>
                  <a:pt x="5399533" y="413903"/>
                  <a:pt x="5402259" y="418750"/>
                  <a:pt x="5404862" y="421111"/>
                </a:cubicBezTo>
                <a:cubicBezTo>
                  <a:pt x="5400035" y="423848"/>
                  <a:pt x="5404988" y="423599"/>
                  <a:pt x="5397682" y="426458"/>
                </a:cubicBezTo>
                <a:cubicBezTo>
                  <a:pt x="5397431" y="421485"/>
                  <a:pt x="5395082" y="424098"/>
                  <a:pt x="5397306" y="419000"/>
                </a:cubicBezTo>
                <a:cubicBezTo>
                  <a:pt x="5397306" y="419000"/>
                  <a:pt x="5397306" y="419000"/>
                  <a:pt x="5394831" y="419125"/>
                </a:cubicBezTo>
                <a:cubicBezTo>
                  <a:pt x="5392353" y="419250"/>
                  <a:pt x="5392478" y="421735"/>
                  <a:pt x="5392478" y="421735"/>
                </a:cubicBezTo>
                <a:cubicBezTo>
                  <a:pt x="5394957" y="421610"/>
                  <a:pt x="5394957" y="421610"/>
                  <a:pt x="5395082" y="424098"/>
                </a:cubicBezTo>
                <a:cubicBezTo>
                  <a:pt x="5392603" y="424223"/>
                  <a:pt x="5390250" y="426833"/>
                  <a:pt x="5390376" y="429321"/>
                </a:cubicBezTo>
                <a:cubicBezTo>
                  <a:pt x="5395207" y="426583"/>
                  <a:pt x="5395458" y="431556"/>
                  <a:pt x="5397682" y="426458"/>
                </a:cubicBezTo>
                <a:cubicBezTo>
                  <a:pt x="5395709" y="436529"/>
                  <a:pt x="5400661" y="436279"/>
                  <a:pt x="5405614" y="436030"/>
                </a:cubicBezTo>
                <a:cubicBezTo>
                  <a:pt x="5402760" y="428696"/>
                  <a:pt x="5405238" y="428572"/>
                  <a:pt x="5408092" y="435905"/>
                </a:cubicBezTo>
                <a:cubicBezTo>
                  <a:pt x="5412920" y="433170"/>
                  <a:pt x="5412544" y="425709"/>
                  <a:pt x="5420100" y="427822"/>
                </a:cubicBezTo>
                <a:cubicBezTo>
                  <a:pt x="5422700" y="430183"/>
                  <a:pt x="5420225" y="430307"/>
                  <a:pt x="5417747" y="430433"/>
                </a:cubicBezTo>
                <a:cubicBezTo>
                  <a:pt x="5417872" y="432920"/>
                  <a:pt x="5420476" y="435280"/>
                  <a:pt x="5420601" y="437769"/>
                </a:cubicBezTo>
                <a:cubicBezTo>
                  <a:pt x="5427528" y="427448"/>
                  <a:pt x="5440163" y="431797"/>
                  <a:pt x="5444614" y="421601"/>
                </a:cubicBezTo>
                <a:cubicBezTo>
                  <a:pt x="5447218" y="423961"/>
                  <a:pt x="5447468" y="428935"/>
                  <a:pt x="5452296" y="426200"/>
                </a:cubicBezTo>
                <a:cubicBezTo>
                  <a:pt x="5452547" y="431172"/>
                  <a:pt x="5450319" y="436270"/>
                  <a:pt x="5447719" y="433907"/>
                </a:cubicBezTo>
                <a:cubicBezTo>
                  <a:pt x="5447844" y="436395"/>
                  <a:pt x="5447969" y="438880"/>
                  <a:pt x="5450444" y="438756"/>
                </a:cubicBezTo>
                <a:cubicBezTo>
                  <a:pt x="5455401" y="438506"/>
                  <a:pt x="5448095" y="441368"/>
                  <a:pt x="5448095" y="441368"/>
                </a:cubicBezTo>
                <a:lnTo>
                  <a:pt x="5448595" y="441756"/>
                </a:lnTo>
                <a:lnTo>
                  <a:pt x="5450284" y="441280"/>
                </a:lnTo>
                <a:cubicBezTo>
                  <a:pt x="5452092" y="440564"/>
                  <a:pt x="5454111" y="439838"/>
                  <a:pt x="5456276" y="439885"/>
                </a:cubicBezTo>
                <a:lnTo>
                  <a:pt x="5460307" y="441791"/>
                </a:lnTo>
                <a:lnTo>
                  <a:pt x="5463137" y="435000"/>
                </a:lnTo>
                <a:cubicBezTo>
                  <a:pt x="5463298" y="432033"/>
                  <a:pt x="5462360" y="428808"/>
                  <a:pt x="5459726" y="425825"/>
                </a:cubicBezTo>
                <a:cubicBezTo>
                  <a:pt x="5459726" y="425825"/>
                  <a:pt x="5459726" y="425825"/>
                  <a:pt x="5464679" y="425575"/>
                </a:cubicBezTo>
                <a:cubicBezTo>
                  <a:pt x="5462076" y="423213"/>
                  <a:pt x="5462076" y="423213"/>
                  <a:pt x="5459475" y="420852"/>
                </a:cubicBezTo>
                <a:cubicBezTo>
                  <a:pt x="5461449" y="410781"/>
                  <a:pt x="5469131" y="415380"/>
                  <a:pt x="5473959" y="412642"/>
                </a:cubicBezTo>
                <a:cubicBezTo>
                  <a:pt x="5469256" y="417865"/>
                  <a:pt x="5476813" y="419978"/>
                  <a:pt x="5479287" y="419853"/>
                </a:cubicBezTo>
                <a:cubicBezTo>
                  <a:pt x="5484244" y="419603"/>
                  <a:pt x="5481390" y="412267"/>
                  <a:pt x="5483743" y="409658"/>
                </a:cubicBezTo>
                <a:cubicBezTo>
                  <a:pt x="5486468" y="414506"/>
                  <a:pt x="5488946" y="414381"/>
                  <a:pt x="5491170" y="409283"/>
                </a:cubicBezTo>
                <a:cubicBezTo>
                  <a:pt x="5494149" y="419104"/>
                  <a:pt x="5494274" y="421589"/>
                  <a:pt x="5499227" y="421340"/>
                </a:cubicBezTo>
                <a:cubicBezTo>
                  <a:pt x="5497003" y="426438"/>
                  <a:pt x="5499854" y="433774"/>
                  <a:pt x="5492424" y="434148"/>
                </a:cubicBezTo>
                <a:cubicBezTo>
                  <a:pt x="5502333" y="433649"/>
                  <a:pt x="5515092" y="440482"/>
                  <a:pt x="5516095" y="460377"/>
                </a:cubicBezTo>
                <a:cubicBezTo>
                  <a:pt x="5521299" y="465101"/>
                  <a:pt x="5523649" y="462488"/>
                  <a:pt x="5525876" y="457390"/>
                </a:cubicBezTo>
                <a:cubicBezTo>
                  <a:pt x="5524150" y="472434"/>
                  <a:pt x="5513743" y="462987"/>
                  <a:pt x="5517223" y="482757"/>
                </a:cubicBezTo>
                <a:cubicBezTo>
                  <a:pt x="5519700" y="482632"/>
                  <a:pt x="5520225" y="480736"/>
                  <a:pt x="5520440" y="478855"/>
                </a:cubicBezTo>
                <a:lnTo>
                  <a:pt x="5521662" y="475435"/>
                </a:lnTo>
                <a:lnTo>
                  <a:pt x="5521824" y="475616"/>
                </a:lnTo>
                <a:lnTo>
                  <a:pt x="5521988" y="479556"/>
                </a:lnTo>
                <a:cubicBezTo>
                  <a:pt x="5522422" y="479690"/>
                  <a:pt x="5523071" y="478722"/>
                  <a:pt x="5523473" y="477455"/>
                </a:cubicBezTo>
                <a:lnTo>
                  <a:pt x="5521824" y="475616"/>
                </a:lnTo>
                <a:lnTo>
                  <a:pt x="5521800" y="475047"/>
                </a:lnTo>
                <a:lnTo>
                  <a:pt x="5521662" y="475435"/>
                </a:lnTo>
                <a:lnTo>
                  <a:pt x="5519197" y="472684"/>
                </a:lnTo>
                <a:cubicBezTo>
                  <a:pt x="5521174" y="462613"/>
                  <a:pt x="5531957" y="479520"/>
                  <a:pt x="5524777" y="484868"/>
                </a:cubicBezTo>
                <a:cubicBezTo>
                  <a:pt x="5527505" y="489716"/>
                  <a:pt x="5529858" y="487106"/>
                  <a:pt x="5532208" y="484493"/>
                </a:cubicBezTo>
                <a:cubicBezTo>
                  <a:pt x="5529983" y="489591"/>
                  <a:pt x="5525278" y="494814"/>
                  <a:pt x="5522552" y="489966"/>
                </a:cubicBezTo>
                <a:cubicBezTo>
                  <a:pt x="5525153" y="492329"/>
                  <a:pt x="5525278" y="494814"/>
                  <a:pt x="5525278" y="494814"/>
                </a:cubicBezTo>
                <a:cubicBezTo>
                  <a:pt x="5523179" y="502399"/>
                  <a:pt x="5520200" y="492578"/>
                  <a:pt x="5512768" y="492953"/>
                </a:cubicBezTo>
                <a:cubicBezTo>
                  <a:pt x="5515372" y="495313"/>
                  <a:pt x="5515497" y="497801"/>
                  <a:pt x="5517975" y="497676"/>
                </a:cubicBezTo>
                <a:cubicBezTo>
                  <a:pt x="5515873" y="505260"/>
                  <a:pt x="5508066" y="498176"/>
                  <a:pt x="5510294" y="493078"/>
                </a:cubicBezTo>
                <a:cubicBezTo>
                  <a:pt x="5510419" y="495563"/>
                  <a:pt x="5507940" y="495688"/>
                  <a:pt x="5505591" y="498300"/>
                </a:cubicBezTo>
                <a:cubicBezTo>
                  <a:pt x="5505717" y="500786"/>
                  <a:pt x="5508317" y="503149"/>
                  <a:pt x="5508442" y="505634"/>
                </a:cubicBezTo>
                <a:cubicBezTo>
                  <a:pt x="5503364" y="503398"/>
                  <a:pt x="5503239" y="500910"/>
                  <a:pt x="5500764" y="501035"/>
                </a:cubicBezTo>
                <a:cubicBezTo>
                  <a:pt x="5500388" y="493577"/>
                  <a:pt x="5500262" y="491089"/>
                  <a:pt x="5495307" y="491339"/>
                </a:cubicBezTo>
                <a:cubicBezTo>
                  <a:pt x="5495056" y="486366"/>
                  <a:pt x="5497659" y="488729"/>
                  <a:pt x="5497408" y="483756"/>
                </a:cubicBezTo>
                <a:cubicBezTo>
                  <a:pt x="5497283" y="481268"/>
                  <a:pt x="5492455" y="484006"/>
                  <a:pt x="5492455" y="484006"/>
                </a:cubicBezTo>
                <a:cubicBezTo>
                  <a:pt x="5487503" y="484255"/>
                  <a:pt x="5492957" y="493951"/>
                  <a:pt x="5487879" y="491714"/>
                </a:cubicBezTo>
                <a:cubicBezTo>
                  <a:pt x="5490103" y="486615"/>
                  <a:pt x="5487628" y="486740"/>
                  <a:pt x="5489852" y="481643"/>
                </a:cubicBezTo>
                <a:cubicBezTo>
                  <a:pt x="5494805" y="481393"/>
                  <a:pt x="5494805" y="481393"/>
                  <a:pt x="5497032" y="476295"/>
                </a:cubicBezTo>
                <a:cubicBezTo>
                  <a:pt x="5494304" y="471447"/>
                  <a:pt x="5489852" y="481643"/>
                  <a:pt x="5489476" y="474182"/>
                </a:cubicBezTo>
                <a:cubicBezTo>
                  <a:pt x="5484649" y="476919"/>
                  <a:pt x="5480072" y="484630"/>
                  <a:pt x="5485025" y="484380"/>
                </a:cubicBezTo>
                <a:cubicBezTo>
                  <a:pt x="5477594" y="484755"/>
                  <a:pt x="5470417" y="490102"/>
                  <a:pt x="5457908" y="488239"/>
                </a:cubicBezTo>
                <a:cubicBezTo>
                  <a:pt x="5455555" y="490851"/>
                  <a:pt x="5458033" y="490726"/>
                  <a:pt x="5455806" y="495825"/>
                </a:cubicBezTo>
                <a:cubicBezTo>
                  <a:pt x="5453327" y="495949"/>
                  <a:pt x="5448249" y="493711"/>
                  <a:pt x="5446024" y="498809"/>
                </a:cubicBezTo>
                <a:cubicBezTo>
                  <a:pt x="5451103" y="501047"/>
                  <a:pt x="5444299" y="513853"/>
                  <a:pt x="5451479" y="508505"/>
                </a:cubicBezTo>
                <a:cubicBezTo>
                  <a:pt x="5451730" y="513478"/>
                  <a:pt x="5446651" y="511243"/>
                  <a:pt x="5444299" y="513853"/>
                </a:cubicBezTo>
                <a:cubicBezTo>
                  <a:pt x="5444550" y="518829"/>
                  <a:pt x="5449377" y="516091"/>
                  <a:pt x="5451730" y="513478"/>
                </a:cubicBezTo>
                <a:cubicBezTo>
                  <a:pt x="5451981" y="518454"/>
                  <a:pt x="5451981" y="518454"/>
                  <a:pt x="5454455" y="518329"/>
                </a:cubicBezTo>
                <a:cubicBezTo>
                  <a:pt x="5452106" y="520939"/>
                  <a:pt x="5447153" y="521189"/>
                  <a:pt x="5447529" y="528649"/>
                </a:cubicBezTo>
                <a:cubicBezTo>
                  <a:pt x="5447654" y="531135"/>
                  <a:pt x="5447654" y="531135"/>
                  <a:pt x="5447779" y="533623"/>
                </a:cubicBezTo>
                <a:cubicBezTo>
                  <a:pt x="5452607" y="530885"/>
                  <a:pt x="5454831" y="525787"/>
                  <a:pt x="5459662" y="523052"/>
                </a:cubicBezTo>
                <a:cubicBezTo>
                  <a:pt x="5460164" y="532999"/>
                  <a:pt x="5475398" y="539708"/>
                  <a:pt x="5474646" y="524789"/>
                </a:cubicBezTo>
                <a:cubicBezTo>
                  <a:pt x="5479724" y="527027"/>
                  <a:pt x="5482579" y="534360"/>
                  <a:pt x="5485304" y="539209"/>
                </a:cubicBezTo>
                <a:cubicBezTo>
                  <a:pt x="5489634" y="526527"/>
                  <a:pt x="5497688" y="538584"/>
                  <a:pt x="5502142" y="528388"/>
                </a:cubicBezTo>
                <a:cubicBezTo>
                  <a:pt x="5492610" y="536348"/>
                  <a:pt x="5505871" y="553131"/>
                  <a:pt x="5496215" y="558603"/>
                </a:cubicBezTo>
                <a:cubicBezTo>
                  <a:pt x="5499067" y="565937"/>
                  <a:pt x="5496842" y="571035"/>
                  <a:pt x="5497218" y="578495"/>
                </a:cubicBezTo>
                <a:cubicBezTo>
                  <a:pt x="5492391" y="581230"/>
                  <a:pt x="5487309" y="578994"/>
                  <a:pt x="5484709" y="576632"/>
                </a:cubicBezTo>
                <a:cubicBezTo>
                  <a:pt x="5484709" y="576632"/>
                  <a:pt x="5484835" y="579120"/>
                  <a:pt x="5484960" y="581605"/>
                </a:cubicBezTo>
                <a:cubicBezTo>
                  <a:pt x="5477529" y="581979"/>
                  <a:pt x="5472451" y="579744"/>
                  <a:pt x="5469596" y="572408"/>
                </a:cubicBezTo>
                <a:cubicBezTo>
                  <a:pt x="5467372" y="577506"/>
                  <a:pt x="5465145" y="582603"/>
                  <a:pt x="5460067" y="580368"/>
                </a:cubicBezTo>
                <a:cubicBezTo>
                  <a:pt x="5457840" y="585466"/>
                  <a:pt x="5462921" y="587701"/>
                  <a:pt x="5460569" y="590314"/>
                </a:cubicBezTo>
                <a:cubicBezTo>
                  <a:pt x="5463172" y="592677"/>
                  <a:pt x="5465772" y="595037"/>
                  <a:pt x="5470850" y="597276"/>
                </a:cubicBezTo>
                <a:cubicBezTo>
                  <a:pt x="5466148" y="602498"/>
                  <a:pt x="5473579" y="602124"/>
                  <a:pt x="5471727" y="614680"/>
                </a:cubicBezTo>
                <a:cubicBezTo>
                  <a:pt x="5476308" y="606972"/>
                  <a:pt x="5481511" y="611695"/>
                  <a:pt x="5488939" y="611321"/>
                </a:cubicBezTo>
                <a:cubicBezTo>
                  <a:pt x="5486840" y="618903"/>
                  <a:pt x="5476433" y="609457"/>
                  <a:pt x="5474456" y="619528"/>
                </a:cubicBezTo>
                <a:cubicBezTo>
                  <a:pt x="5471852" y="617168"/>
                  <a:pt x="5467025" y="619902"/>
                  <a:pt x="5464551" y="620027"/>
                </a:cubicBezTo>
                <a:cubicBezTo>
                  <a:pt x="5450817" y="643156"/>
                  <a:pt x="5480537" y="641658"/>
                  <a:pt x="5486242" y="656328"/>
                </a:cubicBezTo>
                <a:cubicBezTo>
                  <a:pt x="5486117" y="653842"/>
                  <a:pt x="5488595" y="653717"/>
                  <a:pt x="5491070" y="653593"/>
                </a:cubicBezTo>
                <a:cubicBezTo>
                  <a:pt x="5491195" y="656078"/>
                  <a:pt x="5491195" y="656078"/>
                  <a:pt x="5491195" y="656078"/>
                </a:cubicBezTo>
                <a:cubicBezTo>
                  <a:pt x="5494049" y="663413"/>
                  <a:pt x="5488846" y="658690"/>
                  <a:pt x="5489097" y="663663"/>
                </a:cubicBezTo>
                <a:cubicBezTo>
                  <a:pt x="5494049" y="663413"/>
                  <a:pt x="5494175" y="665902"/>
                  <a:pt x="5494551" y="673360"/>
                </a:cubicBezTo>
                <a:cubicBezTo>
                  <a:pt x="5504206" y="667888"/>
                  <a:pt x="5514115" y="667388"/>
                  <a:pt x="5517216" y="679697"/>
                </a:cubicBezTo>
                <a:cubicBezTo>
                  <a:pt x="5519569" y="677084"/>
                  <a:pt x="5519569" y="677084"/>
                  <a:pt x="5522044" y="676960"/>
                </a:cubicBezTo>
                <a:cubicBezTo>
                  <a:pt x="5522420" y="684421"/>
                  <a:pt x="5527251" y="681682"/>
                  <a:pt x="5530102" y="689018"/>
                </a:cubicBezTo>
                <a:cubicBezTo>
                  <a:pt x="5531104" y="708911"/>
                  <a:pt x="5521449" y="714383"/>
                  <a:pt x="5519723" y="729427"/>
                </a:cubicBezTo>
                <a:cubicBezTo>
                  <a:pt x="5532483" y="736264"/>
                  <a:pt x="5534335" y="723705"/>
                  <a:pt x="5546719" y="723081"/>
                </a:cubicBezTo>
                <a:cubicBezTo>
                  <a:pt x="5546343" y="715623"/>
                  <a:pt x="5541139" y="710899"/>
                  <a:pt x="5541014" y="708412"/>
                </a:cubicBezTo>
                <a:cubicBezTo>
                  <a:pt x="5543363" y="705801"/>
                  <a:pt x="5543739" y="713259"/>
                  <a:pt x="5545967" y="708162"/>
                </a:cubicBezTo>
                <a:cubicBezTo>
                  <a:pt x="5548817" y="715498"/>
                  <a:pt x="5554021" y="720221"/>
                  <a:pt x="5563804" y="717234"/>
                </a:cubicBezTo>
                <a:cubicBezTo>
                  <a:pt x="5566530" y="722082"/>
                  <a:pt x="5564055" y="722206"/>
                  <a:pt x="5564306" y="727179"/>
                </a:cubicBezTo>
                <a:cubicBezTo>
                  <a:pt x="5583992" y="723696"/>
                  <a:pt x="5599230" y="730408"/>
                  <a:pt x="5612241" y="742215"/>
                </a:cubicBezTo>
                <a:cubicBezTo>
                  <a:pt x="5624625" y="741590"/>
                  <a:pt x="5633951" y="754208"/>
                  <a:pt x="5638156" y="769888"/>
                </a:cubicBezTo>
                <a:cubicBezTo>
                  <a:pt x="5640258" y="777728"/>
                  <a:pt x="5641079" y="786334"/>
                  <a:pt x="5640362" y="794433"/>
                </a:cubicBezTo>
                <a:close/>
              </a:path>
            </a:pathLst>
          </a:custGeom>
          <a:gradFill flip="none" rotWithShape="0">
            <a:gsLst>
              <a:gs pos="88000">
                <a:srgbClr val="DACDBD"/>
              </a:gs>
              <a:gs pos="0">
                <a:srgbClr val="DACDBD">
                  <a:lumMod val="20000"/>
                  <a:lumOff val="80000"/>
                </a:srgbClr>
              </a:gs>
            </a:gsLst>
            <a:lin ang="16200000" scaled="1"/>
            <a:tileRect/>
          </a:gra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gradFill flip="none" rotWithShape="1">
                <a:gsLst>
                  <a:gs pos="0">
                    <a:srgbClr val="D18534">
                      <a:lumMod val="82000"/>
                      <a:lumOff val="18000"/>
                    </a:srgbClr>
                  </a:gs>
                  <a:gs pos="100000">
                    <a:srgbClr val="D18534"/>
                  </a:gs>
                </a:gsLst>
                <a:lin ang="2700000" scaled="1"/>
                <a:tileRect/>
              </a:gradFill>
              <a:effectLst/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sp>
        <p:nvSpPr>
          <p:cNvPr id="14" name="任意多边形: 形状 13">
            <a:extLst>
              <a:ext uri="{FF2B5EF4-FFF2-40B4-BE49-F238E27FC236}">
                <a16:creationId xmlns:a16="http://schemas.microsoft.com/office/drawing/2014/main" id="{F24EA365-245B-6B28-E81A-AF4EDCDFBB24}"/>
              </a:ext>
            </a:extLst>
          </p:cNvPr>
          <p:cNvSpPr>
            <a:spLocks/>
          </p:cNvSpPr>
          <p:nvPr/>
        </p:nvSpPr>
        <p:spPr>
          <a:xfrm rot="16433141">
            <a:off x="1849848" y="3078028"/>
            <a:ext cx="5675092" cy="2397608"/>
          </a:xfrm>
          <a:custGeom>
            <a:avLst/>
            <a:gdLst>
              <a:gd name="connsiteX0" fmla="*/ 17944 w 5675092"/>
              <a:gd name="connsiteY0" fmla="*/ 991725 h 2397608"/>
              <a:gd name="connsiteX1" fmla="*/ 18072 w 5675092"/>
              <a:gd name="connsiteY1" fmla="*/ 994515 h 2397608"/>
              <a:gd name="connsiteX2" fmla="*/ 9915 w 5675092"/>
              <a:gd name="connsiteY2" fmla="*/ 991725 h 2397608"/>
              <a:gd name="connsiteX3" fmla="*/ 15013 w 5675092"/>
              <a:gd name="connsiteY3" fmla="*/ 991028 h 2397608"/>
              <a:gd name="connsiteX4" fmla="*/ 17944 w 5675092"/>
              <a:gd name="connsiteY4" fmla="*/ 991725 h 2397608"/>
              <a:gd name="connsiteX5" fmla="*/ 32876 w 5675092"/>
              <a:gd name="connsiteY5" fmla="*/ 1163509 h 2397608"/>
              <a:gd name="connsiteX6" fmla="*/ 32876 w 5675092"/>
              <a:gd name="connsiteY6" fmla="*/ 1165900 h 2397608"/>
              <a:gd name="connsiteX7" fmla="*/ 30460 w 5675092"/>
              <a:gd name="connsiteY7" fmla="*/ 1165900 h 2397608"/>
              <a:gd name="connsiteX8" fmla="*/ 30460 w 5675092"/>
              <a:gd name="connsiteY8" fmla="*/ 1163509 h 2397608"/>
              <a:gd name="connsiteX9" fmla="*/ 18752 w 5675092"/>
              <a:gd name="connsiteY9" fmla="*/ 922013 h 2397608"/>
              <a:gd name="connsiteX10" fmla="*/ 12635 w 5675092"/>
              <a:gd name="connsiteY10" fmla="*/ 924366 h 2397608"/>
              <a:gd name="connsiteX11" fmla="*/ 15353 w 5675092"/>
              <a:gd name="connsiteY11" fmla="*/ 931541 h 2397608"/>
              <a:gd name="connsiteX12" fmla="*/ 9916 w 5675092"/>
              <a:gd name="connsiteY12" fmla="*/ 931541 h 2397608"/>
              <a:gd name="connsiteX13" fmla="*/ 9915 w 5675092"/>
              <a:gd name="connsiteY13" fmla="*/ 924366 h 2397608"/>
              <a:gd name="connsiteX14" fmla="*/ 18072 w 5675092"/>
              <a:gd name="connsiteY14" fmla="*/ 919584 h 2397608"/>
              <a:gd name="connsiteX15" fmla="*/ 18752 w 5675092"/>
              <a:gd name="connsiteY15" fmla="*/ 922013 h 2397608"/>
              <a:gd name="connsiteX16" fmla="*/ 25625 w 5675092"/>
              <a:gd name="connsiteY16" fmla="*/ 924367 h 2397608"/>
              <a:gd name="connsiteX17" fmla="*/ 23208 w 5675092"/>
              <a:gd name="connsiteY17" fmla="*/ 929629 h 2397608"/>
              <a:gd name="connsiteX18" fmla="*/ 25625 w 5675092"/>
              <a:gd name="connsiteY18" fmla="*/ 937520 h 2397608"/>
              <a:gd name="connsiteX19" fmla="*/ 25625 w 5675092"/>
              <a:gd name="connsiteY19" fmla="*/ 924367 h 2397608"/>
              <a:gd name="connsiteX20" fmla="*/ 32876 w 5675092"/>
              <a:gd name="connsiteY20" fmla="*/ 1023611 h 2397608"/>
              <a:gd name="connsiteX21" fmla="*/ 32876 w 5675092"/>
              <a:gd name="connsiteY21" fmla="*/ 1028992 h 2397608"/>
              <a:gd name="connsiteX22" fmla="*/ 20791 w 5675092"/>
              <a:gd name="connsiteY22" fmla="*/ 1031682 h 2397608"/>
              <a:gd name="connsiteX23" fmla="*/ 32876 w 5675092"/>
              <a:gd name="connsiteY23" fmla="*/ 1023611 h 2397608"/>
              <a:gd name="connsiteX24" fmla="*/ 46170 w 5675092"/>
              <a:gd name="connsiteY24" fmla="*/ 1175465 h 2397608"/>
              <a:gd name="connsiteX25" fmla="*/ 32876 w 5675092"/>
              <a:gd name="connsiteY25" fmla="*/ 1168292 h 2397608"/>
              <a:gd name="connsiteX26" fmla="*/ 32876 w 5675092"/>
              <a:gd name="connsiteY26" fmla="*/ 1165900 h 2397608"/>
              <a:gd name="connsiteX27" fmla="*/ 46170 w 5675092"/>
              <a:gd name="connsiteY27" fmla="*/ 1175465 h 2397608"/>
              <a:gd name="connsiteX28" fmla="*/ 46169 w 5675092"/>
              <a:gd name="connsiteY28" fmla="*/ 1136006 h 2397608"/>
              <a:gd name="connsiteX29" fmla="*/ 35293 w 5675092"/>
              <a:gd name="connsiteY29" fmla="*/ 1138400 h 2397608"/>
              <a:gd name="connsiteX30" fmla="*/ 39711 w 5675092"/>
              <a:gd name="connsiteY30" fmla="*/ 1134514 h 2397608"/>
              <a:gd name="connsiteX31" fmla="*/ 46169 w 5675092"/>
              <a:gd name="connsiteY31" fmla="*/ 1136006 h 2397608"/>
              <a:gd name="connsiteX32" fmla="*/ 42543 w 5675092"/>
              <a:gd name="connsiteY32" fmla="*/ 1014045 h 2397608"/>
              <a:gd name="connsiteX33" fmla="*/ 30459 w 5675092"/>
              <a:gd name="connsiteY33" fmla="*/ 1014045 h 2397608"/>
              <a:gd name="connsiteX34" fmla="*/ 37709 w 5675092"/>
              <a:gd name="connsiteY34" fmla="*/ 1004480 h 2397608"/>
              <a:gd name="connsiteX35" fmla="*/ 42543 w 5675092"/>
              <a:gd name="connsiteY35" fmla="*/ 1014045 h 2397608"/>
              <a:gd name="connsiteX36" fmla="*/ 30337 w 5675092"/>
              <a:gd name="connsiteY36" fmla="*/ 689852 h 2397608"/>
              <a:gd name="connsiteX37" fmla="*/ 18254 w 5675092"/>
              <a:gd name="connsiteY37" fmla="*/ 687461 h 2397608"/>
              <a:gd name="connsiteX38" fmla="*/ 24295 w 5675092"/>
              <a:gd name="connsiteY38" fmla="*/ 685067 h 2397608"/>
              <a:gd name="connsiteX39" fmla="*/ 30337 w 5675092"/>
              <a:gd name="connsiteY39" fmla="*/ 689852 h 2397608"/>
              <a:gd name="connsiteX40" fmla="*/ 60671 w 5675092"/>
              <a:gd name="connsiteY40" fmla="*/ 1115681 h 2397608"/>
              <a:gd name="connsiteX41" fmla="*/ 53420 w 5675092"/>
              <a:gd name="connsiteY41" fmla="*/ 1124050 h 2397608"/>
              <a:gd name="connsiteX42" fmla="*/ 48586 w 5675092"/>
              <a:gd name="connsiteY42" fmla="*/ 1121260 h 2397608"/>
              <a:gd name="connsiteX43" fmla="*/ 60671 w 5675092"/>
              <a:gd name="connsiteY43" fmla="*/ 1115681 h 2397608"/>
              <a:gd name="connsiteX44" fmla="*/ 55837 w 5675092"/>
              <a:gd name="connsiteY44" fmla="*/ 1021219 h 2397608"/>
              <a:gd name="connsiteX45" fmla="*/ 42543 w 5675092"/>
              <a:gd name="connsiteY45" fmla="*/ 1021219 h 2397608"/>
              <a:gd name="connsiteX46" fmla="*/ 55837 w 5675092"/>
              <a:gd name="connsiteY46" fmla="*/ 1021219 h 2397608"/>
              <a:gd name="connsiteX47" fmla="*/ 70091 w 5675092"/>
              <a:gd name="connsiteY47" fmla="*/ 1210916 h 2397608"/>
              <a:gd name="connsiteX48" fmla="*/ 65085 w 5675092"/>
              <a:gd name="connsiteY48" fmla="*/ 1208424 h 2397608"/>
              <a:gd name="connsiteX49" fmla="*/ 65086 w 5675092"/>
              <a:gd name="connsiteY49" fmla="*/ 1203443 h 2397608"/>
              <a:gd name="connsiteX50" fmla="*/ 60078 w 5675092"/>
              <a:gd name="connsiteY50" fmla="*/ 1200952 h 2397608"/>
              <a:gd name="connsiteX51" fmla="*/ 62581 w 5675092"/>
              <a:gd name="connsiteY51" fmla="*/ 1208424 h 2397608"/>
              <a:gd name="connsiteX52" fmla="*/ 50066 w 5675092"/>
              <a:gd name="connsiteY52" fmla="*/ 1215898 h 2397608"/>
              <a:gd name="connsiteX53" fmla="*/ 50066 w 5675092"/>
              <a:gd name="connsiteY53" fmla="*/ 1200952 h 2397608"/>
              <a:gd name="connsiteX54" fmla="*/ 46211 w 5675092"/>
              <a:gd name="connsiteY54" fmla="*/ 1199675 h 2397608"/>
              <a:gd name="connsiteX55" fmla="*/ 47562 w 5675092"/>
              <a:gd name="connsiteY55" fmla="*/ 1198461 h 2397608"/>
              <a:gd name="connsiteX56" fmla="*/ 45207 w 5675092"/>
              <a:gd name="connsiteY56" fmla="*/ 1199341 h 2397608"/>
              <a:gd name="connsiteX57" fmla="*/ 42556 w 5675092"/>
              <a:gd name="connsiteY57" fmla="*/ 1198461 h 2397608"/>
              <a:gd name="connsiteX58" fmla="*/ 45059 w 5675092"/>
              <a:gd name="connsiteY58" fmla="*/ 1199394 h 2397608"/>
              <a:gd name="connsiteX59" fmla="*/ 45207 w 5675092"/>
              <a:gd name="connsiteY59" fmla="*/ 1199341 h 2397608"/>
              <a:gd name="connsiteX60" fmla="*/ 46211 w 5675092"/>
              <a:gd name="connsiteY60" fmla="*/ 1199675 h 2397608"/>
              <a:gd name="connsiteX61" fmla="*/ 40756 w 5675092"/>
              <a:gd name="connsiteY61" fmla="*/ 1204573 h 2397608"/>
              <a:gd name="connsiteX62" fmla="*/ 17523 w 5675092"/>
              <a:gd name="connsiteY62" fmla="*/ 1208425 h 2397608"/>
              <a:gd name="connsiteX63" fmla="*/ 17522 w 5675092"/>
              <a:gd name="connsiteY63" fmla="*/ 1203443 h 2397608"/>
              <a:gd name="connsiteX64" fmla="*/ 25032 w 5675092"/>
              <a:gd name="connsiteY64" fmla="*/ 1198461 h 2397608"/>
              <a:gd name="connsiteX65" fmla="*/ 20025 w 5675092"/>
              <a:gd name="connsiteY65" fmla="*/ 1193479 h 2397608"/>
              <a:gd name="connsiteX66" fmla="*/ 20026 w 5675092"/>
              <a:gd name="connsiteY66" fmla="*/ 1195970 h 2397608"/>
              <a:gd name="connsiteX67" fmla="*/ 0 w 5675092"/>
              <a:gd name="connsiteY67" fmla="*/ 1200952 h 2397608"/>
              <a:gd name="connsiteX68" fmla="*/ 2503 w 5675092"/>
              <a:gd name="connsiteY68" fmla="*/ 1188497 h 2397608"/>
              <a:gd name="connsiteX69" fmla="*/ 10013 w 5675092"/>
              <a:gd name="connsiteY69" fmla="*/ 1188497 h 2397608"/>
              <a:gd name="connsiteX70" fmla="*/ 2503 w 5675092"/>
              <a:gd name="connsiteY70" fmla="*/ 1193479 h 2397608"/>
              <a:gd name="connsiteX71" fmla="*/ 5006 w 5675092"/>
              <a:gd name="connsiteY71" fmla="*/ 1200952 h 2397608"/>
              <a:gd name="connsiteX72" fmla="*/ 10013 w 5675092"/>
              <a:gd name="connsiteY72" fmla="*/ 1193479 h 2397608"/>
              <a:gd name="connsiteX73" fmla="*/ 17522 w 5675092"/>
              <a:gd name="connsiteY73" fmla="*/ 1195970 h 2397608"/>
              <a:gd name="connsiteX74" fmla="*/ 20026 w 5675092"/>
              <a:gd name="connsiteY74" fmla="*/ 1190988 h 2397608"/>
              <a:gd name="connsiteX75" fmla="*/ 62581 w 5675092"/>
              <a:gd name="connsiteY75" fmla="*/ 1193479 h 2397608"/>
              <a:gd name="connsiteX76" fmla="*/ 70091 w 5675092"/>
              <a:gd name="connsiteY76" fmla="*/ 1210916 h 2397608"/>
              <a:gd name="connsiteX77" fmla="*/ 87606 w 5675092"/>
              <a:gd name="connsiteY77" fmla="*/ 1456818 h 2397608"/>
              <a:gd name="connsiteX78" fmla="*/ 86405 w 5675092"/>
              <a:gd name="connsiteY78" fmla="*/ 1456535 h 2397608"/>
              <a:gd name="connsiteX79" fmla="*/ 72507 w 5675092"/>
              <a:gd name="connsiteY79" fmla="*/ 1449301 h 2397608"/>
              <a:gd name="connsiteX80" fmla="*/ 80088 w 5675092"/>
              <a:gd name="connsiteY80" fmla="*/ 1449301 h 2397608"/>
              <a:gd name="connsiteX81" fmla="*/ 86840 w 5675092"/>
              <a:gd name="connsiteY81" fmla="*/ 1452259 h 2397608"/>
              <a:gd name="connsiteX82" fmla="*/ 88054 w 5675092"/>
              <a:gd name="connsiteY82" fmla="*/ 1456926 h 2397608"/>
              <a:gd name="connsiteX83" fmla="*/ 87669 w 5675092"/>
              <a:gd name="connsiteY83" fmla="*/ 1457191 h 2397608"/>
              <a:gd name="connsiteX84" fmla="*/ 87606 w 5675092"/>
              <a:gd name="connsiteY84" fmla="*/ 1456818 h 2397608"/>
              <a:gd name="connsiteX85" fmla="*/ 58253 w 5675092"/>
              <a:gd name="connsiteY85" fmla="*/ 1004480 h 2397608"/>
              <a:gd name="connsiteX86" fmla="*/ 58254 w 5675092"/>
              <a:gd name="connsiteY86" fmla="*/ 1011654 h 2397608"/>
              <a:gd name="connsiteX87" fmla="*/ 55635 w 5675092"/>
              <a:gd name="connsiteY87" fmla="*/ 1009262 h 2397608"/>
              <a:gd name="connsiteX88" fmla="*/ 45160 w 5675092"/>
              <a:gd name="connsiteY88" fmla="*/ 1009262 h 2397608"/>
              <a:gd name="connsiteX89" fmla="*/ 47780 w 5675092"/>
              <a:gd name="connsiteY89" fmla="*/ 1002089 h 2397608"/>
              <a:gd name="connsiteX90" fmla="*/ 47780 w 5675092"/>
              <a:gd name="connsiteY90" fmla="*/ 1004480 h 2397608"/>
              <a:gd name="connsiteX91" fmla="*/ 50399 w 5675092"/>
              <a:gd name="connsiteY91" fmla="*/ 1004480 h 2397608"/>
              <a:gd name="connsiteX92" fmla="*/ 47780 w 5675092"/>
              <a:gd name="connsiteY92" fmla="*/ 1009262 h 2397608"/>
              <a:gd name="connsiteX93" fmla="*/ 58253 w 5675092"/>
              <a:gd name="connsiteY93" fmla="*/ 1004480 h 2397608"/>
              <a:gd name="connsiteX94" fmla="*/ 58253 w 5675092"/>
              <a:gd name="connsiteY94" fmla="*/ 991924 h 2397608"/>
              <a:gd name="connsiteX95" fmla="*/ 42544 w 5675092"/>
              <a:gd name="connsiteY95" fmla="*/ 994615 h 2397608"/>
              <a:gd name="connsiteX96" fmla="*/ 50399 w 5675092"/>
              <a:gd name="connsiteY96" fmla="*/ 990244 h 2397608"/>
              <a:gd name="connsiteX97" fmla="*/ 58253 w 5675092"/>
              <a:gd name="connsiteY97" fmla="*/ 991924 h 2397608"/>
              <a:gd name="connsiteX98" fmla="*/ 74924 w 5675092"/>
              <a:gd name="connsiteY98" fmla="*/ 1197962 h 2397608"/>
              <a:gd name="connsiteX99" fmla="*/ 65257 w 5675092"/>
              <a:gd name="connsiteY99" fmla="*/ 1190788 h 2397608"/>
              <a:gd name="connsiteX100" fmla="*/ 74924 w 5675092"/>
              <a:gd name="connsiteY100" fmla="*/ 1197962 h 2397608"/>
              <a:gd name="connsiteX101" fmla="*/ 43228 w 5675092"/>
              <a:gd name="connsiteY101" fmla="*/ 717352 h 2397608"/>
              <a:gd name="connsiteX102" fmla="*/ 43581 w 5675092"/>
              <a:gd name="connsiteY102" fmla="*/ 723742 h 2397608"/>
              <a:gd name="connsiteX103" fmla="*/ 37588 w 5675092"/>
              <a:gd name="connsiteY103" fmla="*/ 728113 h 2397608"/>
              <a:gd name="connsiteX104" fmla="*/ 37589 w 5675092"/>
              <a:gd name="connsiteY104" fmla="*/ 722731 h 2397608"/>
              <a:gd name="connsiteX105" fmla="*/ 43228 w 5675092"/>
              <a:gd name="connsiteY105" fmla="*/ 717352 h 2397608"/>
              <a:gd name="connsiteX106" fmla="*/ 80967 w 5675092"/>
              <a:gd name="connsiteY106" fmla="*/ 1193179 h 2397608"/>
              <a:gd name="connsiteX107" fmla="*/ 80967 w 5675092"/>
              <a:gd name="connsiteY107" fmla="*/ 1200356 h 2397608"/>
              <a:gd name="connsiteX108" fmla="*/ 74925 w 5675092"/>
              <a:gd name="connsiteY108" fmla="*/ 1193180 h 2397608"/>
              <a:gd name="connsiteX109" fmla="*/ 80967 w 5675092"/>
              <a:gd name="connsiteY109" fmla="*/ 1193179 h 2397608"/>
              <a:gd name="connsiteX110" fmla="*/ 100302 w 5675092"/>
              <a:gd name="connsiteY110" fmla="*/ 1459824 h 2397608"/>
              <a:gd name="connsiteX111" fmla="*/ 88054 w 5675092"/>
              <a:gd name="connsiteY111" fmla="*/ 1456926 h 2397608"/>
              <a:gd name="connsiteX112" fmla="*/ 91459 w 5675092"/>
              <a:gd name="connsiteY112" fmla="*/ 1454561 h 2397608"/>
              <a:gd name="connsiteX113" fmla="*/ 95249 w 5675092"/>
              <a:gd name="connsiteY113" fmla="*/ 1451931 h 2397608"/>
              <a:gd name="connsiteX114" fmla="*/ 100302 w 5675092"/>
              <a:gd name="connsiteY114" fmla="*/ 1459824 h 2397608"/>
              <a:gd name="connsiteX115" fmla="*/ 67921 w 5675092"/>
              <a:gd name="connsiteY115" fmla="*/ 926759 h 2397608"/>
              <a:gd name="connsiteX116" fmla="*/ 67921 w 5675092"/>
              <a:gd name="connsiteY116" fmla="*/ 939912 h 2397608"/>
              <a:gd name="connsiteX117" fmla="*/ 67921 w 5675092"/>
              <a:gd name="connsiteY117" fmla="*/ 926759 h 2397608"/>
              <a:gd name="connsiteX118" fmla="*/ 75172 w 5675092"/>
              <a:gd name="connsiteY118" fmla="*/ 1003827 h 2397608"/>
              <a:gd name="connsiteX119" fmla="*/ 67921 w 5675092"/>
              <a:gd name="connsiteY119" fmla="*/ 1003827 h 2397608"/>
              <a:gd name="connsiteX120" fmla="*/ 65504 w 5675092"/>
              <a:gd name="connsiteY120" fmla="*/ 1013827 h 2397608"/>
              <a:gd name="connsiteX121" fmla="*/ 60671 w 5675092"/>
              <a:gd name="connsiteY121" fmla="*/ 1006327 h 2397608"/>
              <a:gd name="connsiteX122" fmla="*/ 65504 w 5675092"/>
              <a:gd name="connsiteY122" fmla="*/ 1003827 h 2397608"/>
              <a:gd name="connsiteX123" fmla="*/ 63087 w 5675092"/>
              <a:gd name="connsiteY123" fmla="*/ 993827 h 2397608"/>
              <a:gd name="connsiteX124" fmla="*/ 70338 w 5675092"/>
              <a:gd name="connsiteY124" fmla="*/ 996326 h 2397608"/>
              <a:gd name="connsiteX125" fmla="*/ 75172 w 5675092"/>
              <a:gd name="connsiteY125" fmla="*/ 1003827 h 2397608"/>
              <a:gd name="connsiteX126" fmla="*/ 55112 w 5675092"/>
              <a:gd name="connsiteY126" fmla="*/ 699715 h 2397608"/>
              <a:gd name="connsiteX127" fmla="*/ 53299 w 5675092"/>
              <a:gd name="connsiteY127" fmla="*/ 705394 h 2397608"/>
              <a:gd name="connsiteX128" fmla="*/ 48465 w 5675092"/>
              <a:gd name="connsiteY128" fmla="*/ 703003 h 2397608"/>
              <a:gd name="connsiteX129" fmla="*/ 48466 w 5675092"/>
              <a:gd name="connsiteY129" fmla="*/ 698221 h 2397608"/>
              <a:gd name="connsiteX130" fmla="*/ 53299 w 5675092"/>
              <a:gd name="connsiteY130" fmla="*/ 695830 h 2397608"/>
              <a:gd name="connsiteX131" fmla="*/ 55112 w 5675092"/>
              <a:gd name="connsiteY131" fmla="*/ 699715 h 2397608"/>
              <a:gd name="connsiteX132" fmla="*/ 109107 w 5675092"/>
              <a:gd name="connsiteY132" fmla="*/ 1456750 h 2397608"/>
              <a:gd name="connsiteX133" fmla="*/ 108359 w 5675092"/>
              <a:gd name="connsiteY133" fmla="*/ 1459524 h 2397608"/>
              <a:gd name="connsiteX134" fmla="*/ 102719 w 5675092"/>
              <a:gd name="connsiteY134" fmla="*/ 1454144 h 2397608"/>
              <a:gd name="connsiteX135" fmla="*/ 105539 w 5675092"/>
              <a:gd name="connsiteY135" fmla="*/ 1451452 h 2397608"/>
              <a:gd name="connsiteX136" fmla="*/ 109107 w 5675092"/>
              <a:gd name="connsiteY136" fmla="*/ 1456750 h 2397608"/>
              <a:gd name="connsiteX137" fmla="*/ 96264 w 5675092"/>
              <a:gd name="connsiteY137" fmla="*/ 1237686 h 2397608"/>
              <a:gd name="connsiteX138" fmla="*/ 88726 w 5675092"/>
              <a:gd name="connsiteY138" fmla="*/ 1242663 h 2397608"/>
              <a:gd name="connsiteX139" fmla="*/ 96264 w 5675092"/>
              <a:gd name="connsiteY139" fmla="*/ 1237686 h 2397608"/>
              <a:gd name="connsiteX140" fmla="*/ 83966 w 5675092"/>
              <a:gd name="connsiteY140" fmla="*/ 1023915 h 2397608"/>
              <a:gd name="connsiteX141" fmla="*/ 75172 w 5675092"/>
              <a:gd name="connsiteY141" fmla="*/ 1029589 h 2397608"/>
              <a:gd name="connsiteX142" fmla="*/ 80610 w 5675092"/>
              <a:gd name="connsiteY142" fmla="*/ 1021519 h 2397608"/>
              <a:gd name="connsiteX143" fmla="*/ 83329 w 5675092"/>
              <a:gd name="connsiteY143" fmla="*/ 1018829 h 2397608"/>
              <a:gd name="connsiteX144" fmla="*/ 83966 w 5675092"/>
              <a:gd name="connsiteY144" fmla="*/ 1023915 h 2397608"/>
              <a:gd name="connsiteX145" fmla="*/ 65384 w 5675092"/>
              <a:gd name="connsiteY145" fmla="*/ 698218 h 2397608"/>
              <a:gd name="connsiteX146" fmla="*/ 60549 w 5675092"/>
              <a:gd name="connsiteY146" fmla="*/ 703003 h 2397608"/>
              <a:gd name="connsiteX147" fmla="*/ 58133 w 5675092"/>
              <a:gd name="connsiteY147" fmla="*/ 698218 h 2397608"/>
              <a:gd name="connsiteX148" fmla="*/ 65384 w 5675092"/>
              <a:gd name="connsiteY148" fmla="*/ 698218 h 2397608"/>
              <a:gd name="connsiteX149" fmla="*/ 105384 w 5675092"/>
              <a:gd name="connsiteY149" fmla="*/ 1138397 h 2397608"/>
              <a:gd name="connsiteX150" fmla="*/ 100549 w 5675092"/>
              <a:gd name="connsiteY150" fmla="*/ 1138397 h 2397608"/>
              <a:gd name="connsiteX151" fmla="*/ 98133 w 5675092"/>
              <a:gd name="connsiteY151" fmla="*/ 1126441 h 2397608"/>
              <a:gd name="connsiteX152" fmla="*/ 105384 w 5675092"/>
              <a:gd name="connsiteY152" fmla="*/ 1138397 h 2397608"/>
              <a:gd name="connsiteX153" fmla="*/ 97339 w 5675092"/>
              <a:gd name="connsiteY153" fmla="*/ 934848 h 2397608"/>
              <a:gd name="connsiteX154" fmla="*/ 95716 w 5675092"/>
              <a:gd name="connsiteY154" fmla="*/ 937520 h 2397608"/>
              <a:gd name="connsiteX155" fmla="*/ 90881 w 5675092"/>
              <a:gd name="connsiteY155" fmla="*/ 932259 h 2397608"/>
              <a:gd name="connsiteX156" fmla="*/ 96017 w 5675092"/>
              <a:gd name="connsiteY156" fmla="*/ 933902 h 2397608"/>
              <a:gd name="connsiteX157" fmla="*/ 97339 w 5675092"/>
              <a:gd name="connsiteY157" fmla="*/ 934848 h 2397608"/>
              <a:gd name="connsiteX158" fmla="*/ 113843 w 5675092"/>
              <a:gd name="connsiteY158" fmla="*/ 1156333 h 2397608"/>
              <a:gd name="connsiteX159" fmla="*/ 105384 w 5675092"/>
              <a:gd name="connsiteY159" fmla="*/ 1161118 h 2397608"/>
              <a:gd name="connsiteX160" fmla="*/ 105384 w 5675092"/>
              <a:gd name="connsiteY160" fmla="*/ 1156333 h 2397608"/>
              <a:gd name="connsiteX161" fmla="*/ 113843 w 5675092"/>
              <a:gd name="connsiteY161" fmla="*/ 1156333 h 2397608"/>
              <a:gd name="connsiteX162" fmla="*/ 100550 w 5675092"/>
              <a:gd name="connsiteY162" fmla="*/ 939911 h 2397608"/>
              <a:gd name="connsiteX163" fmla="*/ 98132 w 5675092"/>
              <a:gd name="connsiteY163" fmla="*/ 942303 h 2397608"/>
              <a:gd name="connsiteX164" fmla="*/ 98132 w 5675092"/>
              <a:gd name="connsiteY164" fmla="*/ 944694 h 2397608"/>
              <a:gd name="connsiteX165" fmla="*/ 95716 w 5675092"/>
              <a:gd name="connsiteY165" fmla="*/ 942303 h 2397608"/>
              <a:gd name="connsiteX166" fmla="*/ 93299 w 5675092"/>
              <a:gd name="connsiteY166" fmla="*/ 942303 h 2397608"/>
              <a:gd name="connsiteX167" fmla="*/ 96018 w 5675092"/>
              <a:gd name="connsiteY167" fmla="*/ 939314 h 2397608"/>
              <a:gd name="connsiteX168" fmla="*/ 100550 w 5675092"/>
              <a:gd name="connsiteY168" fmla="*/ 939911 h 2397608"/>
              <a:gd name="connsiteX169" fmla="*/ 67801 w 5675092"/>
              <a:gd name="connsiteY169" fmla="*/ 451108 h 2397608"/>
              <a:gd name="connsiteX170" fmla="*/ 48465 w 5675092"/>
              <a:gd name="connsiteY170" fmla="*/ 448318 h 2397608"/>
              <a:gd name="connsiteX171" fmla="*/ 67801 w 5675092"/>
              <a:gd name="connsiteY171" fmla="*/ 451108 h 2397608"/>
              <a:gd name="connsiteX172" fmla="*/ 102966 w 5675092"/>
              <a:gd name="connsiteY172" fmla="*/ 934890 h 2397608"/>
              <a:gd name="connsiteX173" fmla="*/ 93299 w 5675092"/>
              <a:gd name="connsiteY173" fmla="*/ 929629 h 2397608"/>
              <a:gd name="connsiteX174" fmla="*/ 90881 w 5675092"/>
              <a:gd name="connsiteY174" fmla="*/ 932259 h 2397608"/>
              <a:gd name="connsiteX175" fmla="*/ 86048 w 5675092"/>
              <a:gd name="connsiteY175" fmla="*/ 926998 h 2397608"/>
              <a:gd name="connsiteX176" fmla="*/ 95413 w 5675092"/>
              <a:gd name="connsiteY176" fmla="*/ 926011 h 2397608"/>
              <a:gd name="connsiteX177" fmla="*/ 102966 w 5675092"/>
              <a:gd name="connsiteY177" fmla="*/ 934890 h 2397608"/>
              <a:gd name="connsiteX178" fmla="*/ 125679 w 5675092"/>
              <a:gd name="connsiteY178" fmla="*/ 1218289 h 2397608"/>
              <a:gd name="connsiteX179" fmla="*/ 118429 w 5675092"/>
              <a:gd name="connsiteY179" fmla="*/ 1210219 h 2397608"/>
              <a:gd name="connsiteX180" fmla="*/ 122053 w 5675092"/>
              <a:gd name="connsiteY180" fmla="*/ 1210220 h 2397608"/>
              <a:gd name="connsiteX181" fmla="*/ 125679 w 5675092"/>
              <a:gd name="connsiteY181" fmla="*/ 1218289 h 2397608"/>
              <a:gd name="connsiteX182" fmla="*/ 116213 w 5675092"/>
              <a:gd name="connsiteY182" fmla="*/ 1024138 h 2397608"/>
              <a:gd name="connsiteX183" fmla="*/ 116213 w 5675092"/>
              <a:gd name="connsiteY183" fmla="*/ 1024138 h 2397608"/>
              <a:gd name="connsiteX184" fmla="*/ 116213 w 5675092"/>
              <a:gd name="connsiteY184" fmla="*/ 1024138 h 2397608"/>
              <a:gd name="connsiteX185" fmla="*/ 148187 w 5675092"/>
              <a:gd name="connsiteY185" fmla="*/ 1462103 h 2397608"/>
              <a:gd name="connsiteX186" fmla="*/ 143806 w 5675092"/>
              <a:gd name="connsiteY186" fmla="*/ 1462216 h 2397608"/>
              <a:gd name="connsiteX187" fmla="*/ 141389 w 5675092"/>
              <a:gd name="connsiteY187" fmla="*/ 1455039 h 2397608"/>
              <a:gd name="connsiteX188" fmla="*/ 148036 w 5675092"/>
              <a:gd name="connsiteY188" fmla="*/ 1461318 h 2397608"/>
              <a:gd name="connsiteX189" fmla="*/ 148187 w 5675092"/>
              <a:gd name="connsiteY189" fmla="*/ 1462103 h 2397608"/>
              <a:gd name="connsiteX190" fmla="*/ 98011 w 5675092"/>
              <a:gd name="connsiteY190" fmla="*/ 700612 h 2397608"/>
              <a:gd name="connsiteX191" fmla="*/ 85927 w 5675092"/>
              <a:gd name="connsiteY191" fmla="*/ 700612 h 2397608"/>
              <a:gd name="connsiteX192" fmla="*/ 90156 w 5675092"/>
              <a:gd name="connsiteY192" fmla="*/ 698817 h 2397608"/>
              <a:gd name="connsiteX193" fmla="*/ 98011 w 5675092"/>
              <a:gd name="connsiteY193" fmla="*/ 700612 h 2397608"/>
              <a:gd name="connsiteX194" fmla="*/ 121226 w 5675092"/>
              <a:gd name="connsiteY194" fmla="*/ 1024138 h 2397608"/>
              <a:gd name="connsiteX195" fmla="*/ 116213 w 5675092"/>
              <a:gd name="connsiteY195" fmla="*/ 1024138 h 2397608"/>
              <a:gd name="connsiteX196" fmla="*/ 119659 w 5675092"/>
              <a:gd name="connsiteY196" fmla="*/ 1023199 h 2397608"/>
              <a:gd name="connsiteX197" fmla="*/ 121226 w 5675092"/>
              <a:gd name="connsiteY197" fmla="*/ 1024138 h 2397608"/>
              <a:gd name="connsiteX198" fmla="*/ 144108 w 5675092"/>
              <a:gd name="connsiteY198" fmla="*/ 1339057 h 2397608"/>
              <a:gd name="connsiteX199" fmla="*/ 143403 w 5675092"/>
              <a:gd name="connsiteY199" fmla="*/ 1342643 h 2397608"/>
              <a:gd name="connsiteX200" fmla="*/ 137763 w 5675092"/>
              <a:gd name="connsiteY200" fmla="*/ 1340252 h 2397608"/>
              <a:gd name="connsiteX201" fmla="*/ 140583 w 5675092"/>
              <a:gd name="connsiteY201" fmla="*/ 1335470 h 2397608"/>
              <a:gd name="connsiteX202" fmla="*/ 144108 w 5675092"/>
              <a:gd name="connsiteY202" fmla="*/ 1339057 h 2397608"/>
              <a:gd name="connsiteX203" fmla="*/ 118677 w 5675092"/>
              <a:gd name="connsiteY203" fmla="*/ 929150 h 2397608"/>
              <a:gd name="connsiteX204" fmla="*/ 109009 w 5675092"/>
              <a:gd name="connsiteY204" fmla="*/ 931542 h 2397608"/>
              <a:gd name="connsiteX205" fmla="*/ 116260 w 5675092"/>
              <a:gd name="connsiteY205" fmla="*/ 924367 h 2397608"/>
              <a:gd name="connsiteX206" fmla="*/ 118677 w 5675092"/>
              <a:gd name="connsiteY206" fmla="*/ 929150 h 2397608"/>
              <a:gd name="connsiteX207" fmla="*/ 110209 w 5675092"/>
              <a:gd name="connsiteY207" fmla="*/ 797466 h 2397608"/>
              <a:gd name="connsiteX208" fmla="*/ 105766 w 5675092"/>
              <a:gd name="connsiteY208" fmla="*/ 797465 h 2397608"/>
              <a:gd name="connsiteX209" fmla="*/ 110171 w 5675092"/>
              <a:gd name="connsiteY209" fmla="*/ 797166 h 2397608"/>
              <a:gd name="connsiteX210" fmla="*/ 113319 w 5675092"/>
              <a:gd name="connsiteY210" fmla="*/ 797466 h 2397608"/>
              <a:gd name="connsiteX211" fmla="*/ 93178 w 5675092"/>
              <a:gd name="connsiteY211" fmla="*/ 811813 h 2397608"/>
              <a:gd name="connsiteX212" fmla="*/ 100731 w 5675092"/>
              <a:gd name="connsiteY212" fmla="*/ 802248 h 2397608"/>
              <a:gd name="connsiteX213" fmla="*/ 110802 w 5675092"/>
              <a:gd name="connsiteY213" fmla="*/ 802248 h 2397608"/>
              <a:gd name="connsiteX214" fmla="*/ 110209 w 5675092"/>
              <a:gd name="connsiteY214" fmla="*/ 797466 h 2397608"/>
              <a:gd name="connsiteX215" fmla="*/ 144001 w 5675092"/>
              <a:gd name="connsiteY215" fmla="*/ 1247637 h 2397608"/>
              <a:gd name="connsiteX216" fmla="*/ 133950 w 5675092"/>
              <a:gd name="connsiteY216" fmla="*/ 1247637 h 2397608"/>
              <a:gd name="connsiteX217" fmla="*/ 144000 w 5675092"/>
              <a:gd name="connsiteY217" fmla="*/ 1252614 h 2397608"/>
              <a:gd name="connsiteX218" fmla="*/ 144001 w 5675092"/>
              <a:gd name="connsiteY218" fmla="*/ 1247637 h 2397608"/>
              <a:gd name="connsiteX219" fmla="*/ 125020 w 5675092"/>
              <a:gd name="connsiteY219" fmla="*/ 959042 h 2397608"/>
              <a:gd name="connsiteX220" fmla="*/ 118677 w 5675092"/>
              <a:gd name="connsiteY220" fmla="*/ 959042 h 2397608"/>
              <a:gd name="connsiteX221" fmla="*/ 118677 w 5675092"/>
              <a:gd name="connsiteY221" fmla="*/ 951868 h 2397608"/>
              <a:gd name="connsiteX222" fmla="*/ 125020 w 5675092"/>
              <a:gd name="connsiteY222" fmla="*/ 959042 h 2397608"/>
              <a:gd name="connsiteX223" fmla="*/ 148640 w 5675092"/>
              <a:gd name="connsiteY223" fmla="*/ 1210564 h 2397608"/>
              <a:gd name="connsiteX224" fmla="*/ 148640 w 5675092"/>
              <a:gd name="connsiteY224" fmla="*/ 1220496 h 2397608"/>
              <a:gd name="connsiteX225" fmla="*/ 141111 w 5675092"/>
              <a:gd name="connsiteY225" fmla="*/ 1208081 h 2397608"/>
              <a:gd name="connsiteX226" fmla="*/ 138601 w 5675092"/>
              <a:gd name="connsiteY226" fmla="*/ 1213047 h 2397608"/>
              <a:gd name="connsiteX227" fmla="*/ 141111 w 5675092"/>
              <a:gd name="connsiteY227" fmla="*/ 1218016 h 2397608"/>
              <a:gd name="connsiteX228" fmla="*/ 138601 w 5675092"/>
              <a:gd name="connsiteY228" fmla="*/ 1225465 h 2397608"/>
              <a:gd name="connsiteX229" fmla="*/ 138601 w 5675092"/>
              <a:gd name="connsiteY229" fmla="*/ 1220496 h 2397608"/>
              <a:gd name="connsiteX230" fmla="*/ 131072 w 5675092"/>
              <a:gd name="connsiteY230" fmla="*/ 1213047 h 2397608"/>
              <a:gd name="connsiteX231" fmla="*/ 131071 w 5675092"/>
              <a:gd name="connsiteY231" fmla="*/ 1218016 h 2397608"/>
              <a:gd name="connsiteX232" fmla="*/ 116012 w 5675092"/>
              <a:gd name="connsiteY232" fmla="*/ 1205597 h 2397608"/>
              <a:gd name="connsiteX233" fmla="*/ 128562 w 5675092"/>
              <a:gd name="connsiteY233" fmla="*/ 1205597 h 2397608"/>
              <a:gd name="connsiteX234" fmla="*/ 123542 w 5675092"/>
              <a:gd name="connsiteY234" fmla="*/ 1203114 h 2397608"/>
              <a:gd name="connsiteX235" fmla="*/ 141111 w 5675092"/>
              <a:gd name="connsiteY235" fmla="*/ 1200631 h 2397608"/>
              <a:gd name="connsiteX236" fmla="*/ 131072 w 5675092"/>
              <a:gd name="connsiteY236" fmla="*/ 1195662 h 2397608"/>
              <a:gd name="connsiteX237" fmla="*/ 143621 w 5675092"/>
              <a:gd name="connsiteY237" fmla="*/ 1198145 h 2397608"/>
              <a:gd name="connsiteX238" fmla="*/ 143621 w 5675092"/>
              <a:gd name="connsiteY238" fmla="*/ 1205597 h 2397608"/>
              <a:gd name="connsiteX239" fmla="*/ 141111 w 5675092"/>
              <a:gd name="connsiteY239" fmla="*/ 1205597 h 2397608"/>
              <a:gd name="connsiteX240" fmla="*/ 148640 w 5675092"/>
              <a:gd name="connsiteY240" fmla="*/ 1210564 h 2397608"/>
              <a:gd name="connsiteX241" fmla="*/ 138012 w 5675092"/>
              <a:gd name="connsiteY241" fmla="*/ 1051112 h 2397608"/>
              <a:gd name="connsiteX242" fmla="*/ 128343 w 5675092"/>
              <a:gd name="connsiteY242" fmla="*/ 1051112 h 2397608"/>
              <a:gd name="connsiteX243" fmla="*/ 132271 w 5675092"/>
              <a:gd name="connsiteY243" fmla="*/ 1048421 h 2397608"/>
              <a:gd name="connsiteX244" fmla="*/ 138012 w 5675092"/>
              <a:gd name="connsiteY244" fmla="*/ 1051112 h 2397608"/>
              <a:gd name="connsiteX245" fmla="*/ 123390 w 5675092"/>
              <a:gd name="connsiteY245" fmla="*/ 799857 h 2397608"/>
              <a:gd name="connsiteX246" fmla="*/ 113319 w 5675092"/>
              <a:gd name="connsiteY246" fmla="*/ 797466 h 2397608"/>
              <a:gd name="connsiteX247" fmla="*/ 115836 w 5675092"/>
              <a:gd name="connsiteY247" fmla="*/ 797466 h 2397608"/>
              <a:gd name="connsiteX248" fmla="*/ 118354 w 5675092"/>
              <a:gd name="connsiteY248" fmla="*/ 792680 h 2397608"/>
              <a:gd name="connsiteX249" fmla="*/ 120872 w 5675092"/>
              <a:gd name="connsiteY249" fmla="*/ 795072 h 2397608"/>
              <a:gd name="connsiteX250" fmla="*/ 123390 w 5675092"/>
              <a:gd name="connsiteY250" fmla="*/ 799857 h 2397608"/>
              <a:gd name="connsiteX251" fmla="*/ 138771 w 5675092"/>
              <a:gd name="connsiteY251" fmla="*/ 999085 h 2397608"/>
              <a:gd name="connsiteX252" fmla="*/ 131251 w 5675092"/>
              <a:gd name="connsiteY252" fmla="*/ 1004096 h 2397608"/>
              <a:gd name="connsiteX253" fmla="*/ 138771 w 5675092"/>
              <a:gd name="connsiteY253" fmla="*/ 999085 h 2397608"/>
              <a:gd name="connsiteX254" fmla="*/ 144054 w 5675092"/>
              <a:gd name="connsiteY254" fmla="*/ 1069047 h 2397608"/>
              <a:gd name="connsiteX255" fmla="*/ 135595 w 5675092"/>
              <a:gd name="connsiteY255" fmla="*/ 1071439 h 2397608"/>
              <a:gd name="connsiteX256" fmla="*/ 135595 w 5675092"/>
              <a:gd name="connsiteY256" fmla="*/ 1069047 h 2397608"/>
              <a:gd name="connsiteX257" fmla="*/ 138767 w 5675092"/>
              <a:gd name="connsiteY257" fmla="*/ 1066357 h 2397608"/>
              <a:gd name="connsiteX258" fmla="*/ 144054 w 5675092"/>
              <a:gd name="connsiteY258" fmla="*/ 1069047 h 2397608"/>
              <a:gd name="connsiteX259" fmla="*/ 144055 w 5675092"/>
              <a:gd name="connsiteY259" fmla="*/ 1031233 h 2397608"/>
              <a:gd name="connsiteX260" fmla="*/ 123511 w 5675092"/>
              <a:gd name="connsiteY260" fmla="*/ 1031233 h 2397608"/>
              <a:gd name="connsiteX261" fmla="*/ 126400 w 5675092"/>
              <a:gd name="connsiteY261" fmla="*/ 1028057 h 2397608"/>
              <a:gd name="connsiteX262" fmla="*/ 131214 w 5675092"/>
              <a:gd name="connsiteY262" fmla="*/ 1028692 h 2397608"/>
              <a:gd name="connsiteX263" fmla="*/ 126078 w 5675092"/>
              <a:gd name="connsiteY263" fmla="*/ 1031233 h 2397608"/>
              <a:gd name="connsiteX264" fmla="*/ 144055 w 5675092"/>
              <a:gd name="connsiteY264" fmla="*/ 1031233 h 2397608"/>
              <a:gd name="connsiteX265" fmla="*/ 125807 w 5675092"/>
              <a:gd name="connsiteY265" fmla="*/ 752326 h 2397608"/>
              <a:gd name="connsiteX266" fmla="*/ 118555 w 5675092"/>
              <a:gd name="connsiteY266" fmla="*/ 749636 h 2397608"/>
              <a:gd name="connsiteX267" fmla="*/ 125807 w 5675092"/>
              <a:gd name="connsiteY267" fmla="*/ 752326 h 2397608"/>
              <a:gd name="connsiteX268" fmla="*/ 158308 w 5675092"/>
              <a:gd name="connsiteY268" fmla="*/ 1197962 h 2397608"/>
              <a:gd name="connsiteX269" fmla="*/ 158308 w 5675092"/>
              <a:gd name="connsiteY269" fmla="*/ 1200356 h 2397608"/>
              <a:gd name="connsiteX270" fmla="*/ 158308 w 5675092"/>
              <a:gd name="connsiteY270" fmla="*/ 1202747 h 2397608"/>
              <a:gd name="connsiteX271" fmla="*/ 153475 w 5675092"/>
              <a:gd name="connsiteY271" fmla="*/ 1202747 h 2397608"/>
              <a:gd name="connsiteX272" fmla="*/ 158308 w 5675092"/>
              <a:gd name="connsiteY272" fmla="*/ 1197962 h 2397608"/>
              <a:gd name="connsiteX273" fmla="*/ 163141 w 5675092"/>
              <a:gd name="connsiteY273" fmla="*/ 1255357 h 2397608"/>
              <a:gd name="connsiteX274" fmla="*/ 153474 w 5675092"/>
              <a:gd name="connsiteY274" fmla="*/ 1257747 h 2397608"/>
              <a:gd name="connsiteX275" fmla="*/ 163141 w 5675092"/>
              <a:gd name="connsiteY275" fmla="*/ 1255357 h 2397608"/>
              <a:gd name="connsiteX276" fmla="*/ 153722 w 5675092"/>
              <a:gd name="connsiteY276" fmla="*/ 1093644 h 2397608"/>
              <a:gd name="connsiteX277" fmla="*/ 133420 w 5675092"/>
              <a:gd name="connsiteY277" fmla="*/ 1096207 h 2397608"/>
              <a:gd name="connsiteX278" fmla="*/ 133737 w 5675092"/>
              <a:gd name="connsiteY278" fmla="*/ 1090762 h 2397608"/>
              <a:gd name="connsiteX279" fmla="*/ 153722 w 5675092"/>
              <a:gd name="connsiteY279" fmla="*/ 1093644 h 2397608"/>
              <a:gd name="connsiteX280" fmla="*/ 146471 w 5675092"/>
              <a:gd name="connsiteY280" fmla="*/ 937071 h 2397608"/>
              <a:gd name="connsiteX281" fmla="*/ 135998 w 5675092"/>
              <a:gd name="connsiteY281" fmla="*/ 934531 h 2397608"/>
              <a:gd name="connsiteX282" fmla="*/ 130761 w 5675092"/>
              <a:gd name="connsiteY282" fmla="*/ 929449 h 2397608"/>
              <a:gd name="connsiteX283" fmla="*/ 139597 w 5675092"/>
              <a:gd name="connsiteY283" fmla="*/ 928496 h 2397608"/>
              <a:gd name="connsiteX284" fmla="*/ 146471 w 5675092"/>
              <a:gd name="connsiteY284" fmla="*/ 937071 h 2397608"/>
              <a:gd name="connsiteX285" fmla="*/ 181796 w 5675092"/>
              <a:gd name="connsiteY285" fmla="*/ 1436673 h 2397608"/>
              <a:gd name="connsiteX286" fmla="*/ 178644 w 5675092"/>
              <a:gd name="connsiteY286" fmla="*/ 1439434 h 2397608"/>
              <a:gd name="connsiteX287" fmla="*/ 173602 w 5675092"/>
              <a:gd name="connsiteY287" fmla="*/ 1439434 h 2397608"/>
              <a:gd name="connsiteX288" fmla="*/ 173602 w 5675092"/>
              <a:gd name="connsiteY288" fmla="*/ 1432071 h 2397608"/>
              <a:gd name="connsiteX289" fmla="*/ 168560 w 5675092"/>
              <a:gd name="connsiteY289" fmla="*/ 1434525 h 2397608"/>
              <a:gd name="connsiteX290" fmla="*/ 163518 w 5675092"/>
              <a:gd name="connsiteY290" fmla="*/ 1439434 h 2397608"/>
              <a:gd name="connsiteX291" fmla="*/ 133265 w 5675092"/>
              <a:gd name="connsiteY291" fmla="*/ 1429615 h 2397608"/>
              <a:gd name="connsiteX292" fmla="*/ 120660 w 5675092"/>
              <a:gd name="connsiteY292" fmla="*/ 1429614 h 2397608"/>
              <a:gd name="connsiteX293" fmla="*/ 105532 w 5675092"/>
              <a:gd name="connsiteY293" fmla="*/ 1432071 h 2397608"/>
              <a:gd name="connsiteX294" fmla="*/ 103011 w 5675092"/>
              <a:gd name="connsiteY294" fmla="*/ 1427160 h 2397608"/>
              <a:gd name="connsiteX295" fmla="*/ 47548 w 5675092"/>
              <a:gd name="connsiteY295" fmla="*/ 1419798 h 2397608"/>
              <a:gd name="connsiteX296" fmla="*/ 52590 w 5675092"/>
              <a:gd name="connsiteY296" fmla="*/ 1412435 h 2397608"/>
              <a:gd name="connsiteX297" fmla="*/ 50068 w 5675092"/>
              <a:gd name="connsiteY297" fmla="*/ 1405073 h 2397608"/>
              <a:gd name="connsiteX298" fmla="*/ 47547 w 5675092"/>
              <a:gd name="connsiteY298" fmla="*/ 1409981 h 2397608"/>
              <a:gd name="connsiteX299" fmla="*/ 37463 w 5675092"/>
              <a:gd name="connsiteY299" fmla="*/ 1402619 h 2397608"/>
              <a:gd name="connsiteX300" fmla="*/ 47547 w 5675092"/>
              <a:gd name="connsiteY300" fmla="*/ 1395256 h 2397608"/>
              <a:gd name="connsiteX301" fmla="*/ 97969 w 5675092"/>
              <a:gd name="connsiteY301" fmla="*/ 1407527 h 2397608"/>
              <a:gd name="connsiteX302" fmla="*/ 100491 w 5675092"/>
              <a:gd name="connsiteY302" fmla="*/ 1402619 h 2397608"/>
              <a:gd name="connsiteX303" fmla="*/ 113096 w 5675092"/>
              <a:gd name="connsiteY303" fmla="*/ 1407526 h 2397608"/>
              <a:gd name="connsiteX304" fmla="*/ 135786 w 5675092"/>
              <a:gd name="connsiteY304" fmla="*/ 1412435 h 2397608"/>
              <a:gd name="connsiteX305" fmla="*/ 168560 w 5675092"/>
              <a:gd name="connsiteY305" fmla="*/ 1427160 h 2397608"/>
              <a:gd name="connsiteX306" fmla="*/ 178644 w 5675092"/>
              <a:gd name="connsiteY306" fmla="*/ 1434526 h 2397608"/>
              <a:gd name="connsiteX307" fmla="*/ 181166 w 5675092"/>
              <a:gd name="connsiteY307" fmla="*/ 1432071 h 2397608"/>
              <a:gd name="connsiteX308" fmla="*/ 181796 w 5675092"/>
              <a:gd name="connsiteY308" fmla="*/ 1436673 h 2397608"/>
              <a:gd name="connsiteX309" fmla="*/ 160973 w 5675092"/>
              <a:gd name="connsiteY309" fmla="*/ 1081482 h 2397608"/>
              <a:gd name="connsiteX310" fmla="*/ 153722 w 5675092"/>
              <a:gd name="connsiteY310" fmla="*/ 1089374 h 2397608"/>
              <a:gd name="connsiteX311" fmla="*/ 158254 w 5675092"/>
              <a:gd name="connsiteY311" fmla="*/ 1081482 h 2397608"/>
              <a:gd name="connsiteX312" fmla="*/ 160973 w 5675092"/>
              <a:gd name="connsiteY312" fmla="*/ 1081482 h 2397608"/>
              <a:gd name="connsiteX313" fmla="*/ 157006 w 5675092"/>
              <a:gd name="connsiteY313" fmla="*/ 948586 h 2397608"/>
              <a:gd name="connsiteX314" fmla="*/ 146470 w 5675092"/>
              <a:gd name="connsiteY314" fmla="*/ 949307 h 2397608"/>
              <a:gd name="connsiteX315" fmla="*/ 148887 w 5675092"/>
              <a:gd name="connsiteY315" fmla="*/ 941620 h 2397608"/>
              <a:gd name="connsiteX316" fmla="*/ 151606 w 5675092"/>
              <a:gd name="connsiteY316" fmla="*/ 937456 h 2397608"/>
              <a:gd name="connsiteX317" fmla="*/ 156138 w 5675092"/>
              <a:gd name="connsiteY317" fmla="*/ 939057 h 2397608"/>
              <a:gd name="connsiteX318" fmla="*/ 151305 w 5675092"/>
              <a:gd name="connsiteY318" fmla="*/ 944182 h 2397608"/>
              <a:gd name="connsiteX319" fmla="*/ 156138 w 5675092"/>
              <a:gd name="connsiteY319" fmla="*/ 944182 h 2397608"/>
              <a:gd name="connsiteX320" fmla="*/ 157006 w 5675092"/>
              <a:gd name="connsiteY320" fmla="*/ 948586 h 2397608"/>
              <a:gd name="connsiteX321" fmla="*/ 171849 w 5675092"/>
              <a:gd name="connsiteY321" fmla="*/ 1165900 h 2397608"/>
              <a:gd name="connsiteX322" fmla="*/ 163389 w 5675092"/>
              <a:gd name="connsiteY322" fmla="*/ 1165900 h 2397608"/>
              <a:gd name="connsiteX323" fmla="*/ 166209 w 5675092"/>
              <a:gd name="connsiteY323" fmla="*/ 1163509 h 2397608"/>
              <a:gd name="connsiteX324" fmla="*/ 171849 w 5675092"/>
              <a:gd name="connsiteY324" fmla="*/ 1165900 h 2397608"/>
              <a:gd name="connsiteX325" fmla="*/ 174018 w 5675092"/>
              <a:gd name="connsiteY325" fmla="*/ 1193179 h 2397608"/>
              <a:gd name="connsiteX326" fmla="*/ 166042 w 5675092"/>
              <a:gd name="connsiteY326" fmla="*/ 1190788 h 2397608"/>
              <a:gd name="connsiteX327" fmla="*/ 171359 w 5675092"/>
              <a:gd name="connsiteY327" fmla="*/ 1188397 h 2397608"/>
              <a:gd name="connsiteX328" fmla="*/ 174018 w 5675092"/>
              <a:gd name="connsiteY328" fmla="*/ 1193179 h 2397608"/>
              <a:gd name="connsiteX329" fmla="*/ 160972 w 5675092"/>
              <a:gd name="connsiteY329" fmla="*/ 972196 h 2397608"/>
              <a:gd name="connsiteX330" fmla="*/ 158556 w 5675092"/>
              <a:gd name="connsiteY330" fmla="*/ 984152 h 2397608"/>
              <a:gd name="connsiteX331" fmla="*/ 151305 w 5675092"/>
              <a:gd name="connsiteY331" fmla="*/ 976978 h 2397608"/>
              <a:gd name="connsiteX332" fmla="*/ 160972 w 5675092"/>
              <a:gd name="connsiteY332" fmla="*/ 972196 h 2397608"/>
              <a:gd name="connsiteX333" fmla="*/ 168848 w 5675092"/>
              <a:gd name="connsiteY333" fmla="*/ 1029149 h 2397608"/>
              <a:gd name="connsiteX334" fmla="*/ 153809 w 5675092"/>
              <a:gd name="connsiteY334" fmla="*/ 1031654 h 2397608"/>
              <a:gd name="connsiteX335" fmla="*/ 161328 w 5675092"/>
              <a:gd name="connsiteY335" fmla="*/ 1026644 h 2397608"/>
              <a:gd name="connsiteX336" fmla="*/ 158822 w 5675092"/>
              <a:gd name="connsiteY336" fmla="*/ 1031654 h 2397608"/>
              <a:gd name="connsiteX337" fmla="*/ 168848 w 5675092"/>
              <a:gd name="connsiteY337" fmla="*/ 1029149 h 2397608"/>
              <a:gd name="connsiteX338" fmla="*/ 161283 w 5675092"/>
              <a:gd name="connsiteY338" fmla="*/ 804970 h 2397608"/>
              <a:gd name="connsiteX339" fmla="*/ 160944 w 5675092"/>
              <a:gd name="connsiteY339" fmla="*/ 805283 h 2397608"/>
              <a:gd name="connsiteX340" fmla="*/ 161054 w 5675092"/>
              <a:gd name="connsiteY340" fmla="*/ 804959 h 2397608"/>
              <a:gd name="connsiteX341" fmla="*/ 188114 w 5675092"/>
              <a:gd name="connsiteY341" fmla="*/ 1188109 h 2397608"/>
              <a:gd name="connsiteX342" fmla="*/ 183028 w 5675092"/>
              <a:gd name="connsiteY342" fmla="*/ 1192468 h 2397608"/>
              <a:gd name="connsiteX343" fmla="*/ 176683 w 5675092"/>
              <a:gd name="connsiteY343" fmla="*/ 1188022 h 2397608"/>
              <a:gd name="connsiteX344" fmla="*/ 181819 w 5675092"/>
              <a:gd name="connsiteY344" fmla="*/ 1188973 h 2397608"/>
              <a:gd name="connsiteX345" fmla="*/ 188767 w 5675092"/>
              <a:gd name="connsiteY345" fmla="*/ 1188022 h 2397608"/>
              <a:gd name="connsiteX346" fmla="*/ 188114 w 5675092"/>
              <a:gd name="connsiteY346" fmla="*/ 1188109 h 2397608"/>
              <a:gd name="connsiteX347" fmla="*/ 188574 w 5675092"/>
              <a:gd name="connsiteY347" fmla="*/ 1187715 h 2397608"/>
              <a:gd name="connsiteX348" fmla="*/ 171849 w 5675092"/>
              <a:gd name="connsiteY348" fmla="*/ 926759 h 2397608"/>
              <a:gd name="connsiteX349" fmla="*/ 164235 w 5675092"/>
              <a:gd name="connsiteY349" fmla="*/ 929389 h 2397608"/>
              <a:gd name="connsiteX350" fmla="*/ 164236 w 5675092"/>
              <a:gd name="connsiteY350" fmla="*/ 939912 h 2397608"/>
              <a:gd name="connsiteX351" fmla="*/ 149009 w 5675092"/>
              <a:gd name="connsiteY351" fmla="*/ 934651 h 2397608"/>
              <a:gd name="connsiteX352" fmla="*/ 149009 w 5675092"/>
              <a:gd name="connsiteY352" fmla="*/ 929389 h 2397608"/>
              <a:gd name="connsiteX353" fmla="*/ 171849 w 5675092"/>
              <a:gd name="connsiteY353" fmla="*/ 926759 h 2397608"/>
              <a:gd name="connsiteX354" fmla="*/ 176773 w 5675092"/>
              <a:gd name="connsiteY354" fmla="*/ 996372 h 2397608"/>
              <a:gd name="connsiteX355" fmla="*/ 173782 w 5675092"/>
              <a:gd name="connsiteY355" fmla="*/ 999398 h 2397608"/>
              <a:gd name="connsiteX356" fmla="*/ 165806 w 5675092"/>
              <a:gd name="connsiteY356" fmla="*/ 996708 h 2397608"/>
              <a:gd name="connsiteX357" fmla="*/ 165806 w 5675092"/>
              <a:gd name="connsiteY357" fmla="*/ 991328 h 2397608"/>
              <a:gd name="connsiteX358" fmla="*/ 176441 w 5675092"/>
              <a:gd name="connsiteY358" fmla="*/ 994018 h 2397608"/>
              <a:gd name="connsiteX359" fmla="*/ 176773 w 5675092"/>
              <a:gd name="connsiteY359" fmla="*/ 996372 h 2397608"/>
              <a:gd name="connsiteX360" fmla="*/ 163454 w 5675092"/>
              <a:gd name="connsiteY360" fmla="*/ 797831 h 2397608"/>
              <a:gd name="connsiteX361" fmla="*/ 161054 w 5675092"/>
              <a:gd name="connsiteY361" fmla="*/ 804959 h 2397608"/>
              <a:gd name="connsiteX362" fmla="*/ 155297 w 5675092"/>
              <a:gd name="connsiteY362" fmla="*/ 804662 h 2397608"/>
              <a:gd name="connsiteX363" fmla="*/ 145885 w 5675092"/>
              <a:gd name="connsiteY363" fmla="*/ 812732 h 2397608"/>
              <a:gd name="connsiteX364" fmla="*/ 130826 w 5675092"/>
              <a:gd name="connsiteY364" fmla="*/ 820181 h 2397608"/>
              <a:gd name="connsiteX365" fmla="*/ 125807 w 5675092"/>
              <a:gd name="connsiteY365" fmla="*/ 815215 h 2397608"/>
              <a:gd name="connsiteX366" fmla="*/ 128316 w 5675092"/>
              <a:gd name="connsiteY366" fmla="*/ 810249 h 2397608"/>
              <a:gd name="connsiteX367" fmla="*/ 138355 w 5675092"/>
              <a:gd name="connsiteY367" fmla="*/ 810249 h 2397608"/>
              <a:gd name="connsiteX368" fmla="*/ 140471 w 5675092"/>
              <a:gd name="connsiteY368" fmla="*/ 807259 h 2397608"/>
              <a:gd name="connsiteX369" fmla="*/ 140865 w 5675092"/>
              <a:gd name="connsiteY369" fmla="*/ 807766 h 2397608"/>
              <a:gd name="connsiteX370" fmla="*/ 140552 w 5675092"/>
              <a:gd name="connsiteY370" fmla="*/ 807146 h 2397608"/>
              <a:gd name="connsiteX371" fmla="*/ 140471 w 5675092"/>
              <a:gd name="connsiteY371" fmla="*/ 807259 h 2397608"/>
              <a:gd name="connsiteX372" fmla="*/ 137728 w 5675092"/>
              <a:gd name="connsiteY372" fmla="*/ 803730 h 2397608"/>
              <a:gd name="connsiteX373" fmla="*/ 130825 w 5675092"/>
              <a:gd name="connsiteY373" fmla="*/ 805283 h 2397608"/>
              <a:gd name="connsiteX374" fmla="*/ 130825 w 5675092"/>
              <a:gd name="connsiteY374" fmla="*/ 787898 h 2397608"/>
              <a:gd name="connsiteX375" fmla="*/ 138356 w 5675092"/>
              <a:gd name="connsiteY375" fmla="*/ 795348 h 2397608"/>
              <a:gd name="connsiteX376" fmla="*/ 133335 w 5675092"/>
              <a:gd name="connsiteY376" fmla="*/ 795348 h 2397608"/>
              <a:gd name="connsiteX377" fmla="*/ 130825 w 5675092"/>
              <a:gd name="connsiteY377" fmla="*/ 800314 h 2397608"/>
              <a:gd name="connsiteX378" fmla="*/ 140865 w 5675092"/>
              <a:gd name="connsiteY378" fmla="*/ 795348 h 2397608"/>
              <a:gd name="connsiteX379" fmla="*/ 163454 w 5675092"/>
              <a:gd name="connsiteY379" fmla="*/ 797831 h 2397608"/>
              <a:gd name="connsiteX380" fmla="*/ 186350 w 5675092"/>
              <a:gd name="connsiteY380" fmla="*/ 1131224 h 2397608"/>
              <a:gd name="connsiteX381" fmla="*/ 181516 w 5675092"/>
              <a:gd name="connsiteY381" fmla="*/ 1138397 h 2397608"/>
              <a:gd name="connsiteX382" fmla="*/ 176682 w 5675092"/>
              <a:gd name="connsiteY382" fmla="*/ 1138397 h 2397608"/>
              <a:gd name="connsiteX383" fmla="*/ 179099 w 5675092"/>
              <a:gd name="connsiteY383" fmla="*/ 1133615 h 2397608"/>
              <a:gd name="connsiteX384" fmla="*/ 179099 w 5675092"/>
              <a:gd name="connsiteY384" fmla="*/ 1128832 h 2397608"/>
              <a:gd name="connsiteX385" fmla="*/ 183630 w 5675092"/>
              <a:gd name="connsiteY385" fmla="*/ 1128236 h 2397608"/>
              <a:gd name="connsiteX386" fmla="*/ 186350 w 5675092"/>
              <a:gd name="connsiteY386" fmla="*/ 1131224 h 2397608"/>
              <a:gd name="connsiteX387" fmla="*/ 191185 w 5675092"/>
              <a:gd name="connsiteY387" fmla="*/ 1185481 h 2397608"/>
              <a:gd name="connsiteX388" fmla="*/ 188574 w 5675092"/>
              <a:gd name="connsiteY388" fmla="*/ 1187715 h 2397608"/>
              <a:gd name="connsiteX389" fmla="*/ 183934 w 5675092"/>
              <a:gd name="connsiteY389" fmla="*/ 1180396 h 2397608"/>
              <a:gd name="connsiteX390" fmla="*/ 191185 w 5675092"/>
              <a:gd name="connsiteY390" fmla="*/ 1185481 h 2397608"/>
              <a:gd name="connsiteX391" fmla="*/ 196762 w 5675092"/>
              <a:gd name="connsiteY391" fmla="*/ 1212810 h 2397608"/>
              <a:gd name="connsiteX392" fmla="*/ 189225 w 5675092"/>
              <a:gd name="connsiteY392" fmla="*/ 1207836 h 2397608"/>
              <a:gd name="connsiteX393" fmla="*/ 191737 w 5675092"/>
              <a:gd name="connsiteY393" fmla="*/ 1202860 h 2397608"/>
              <a:gd name="connsiteX394" fmla="*/ 184200 w 5675092"/>
              <a:gd name="connsiteY394" fmla="*/ 1202859 h 2397608"/>
              <a:gd name="connsiteX395" fmla="*/ 184200 w 5675092"/>
              <a:gd name="connsiteY395" fmla="*/ 1215299 h 2397608"/>
              <a:gd name="connsiteX396" fmla="*/ 196762 w 5675092"/>
              <a:gd name="connsiteY396" fmla="*/ 1212810 h 2397608"/>
              <a:gd name="connsiteX397" fmla="*/ 179099 w 5675092"/>
              <a:gd name="connsiteY397" fmla="*/ 936564 h 2397608"/>
              <a:gd name="connsiteX398" fmla="*/ 179100 w 5675092"/>
              <a:gd name="connsiteY398" fmla="*/ 947087 h 2397608"/>
              <a:gd name="connsiteX399" fmla="*/ 174266 w 5675092"/>
              <a:gd name="connsiteY399" fmla="*/ 939195 h 2397608"/>
              <a:gd name="connsiteX400" fmla="*/ 175776 w 5675092"/>
              <a:gd name="connsiteY400" fmla="*/ 935907 h 2397608"/>
              <a:gd name="connsiteX401" fmla="*/ 179099 w 5675092"/>
              <a:gd name="connsiteY401" fmla="*/ 936564 h 2397608"/>
              <a:gd name="connsiteX402" fmla="*/ 174607 w 5675092"/>
              <a:gd name="connsiteY402" fmla="*/ 764919 h 2397608"/>
              <a:gd name="connsiteX403" fmla="*/ 173842 w 5675092"/>
              <a:gd name="connsiteY403" fmla="*/ 769962 h 2397608"/>
              <a:gd name="connsiteX404" fmla="*/ 165685 w 5675092"/>
              <a:gd name="connsiteY404" fmla="*/ 772353 h 2397608"/>
              <a:gd name="connsiteX405" fmla="*/ 165685 w 5675092"/>
              <a:gd name="connsiteY405" fmla="*/ 767572 h 2397608"/>
              <a:gd name="connsiteX406" fmla="*/ 173842 w 5675092"/>
              <a:gd name="connsiteY406" fmla="*/ 765180 h 2397608"/>
              <a:gd name="connsiteX407" fmla="*/ 174607 w 5675092"/>
              <a:gd name="connsiteY407" fmla="*/ 764919 h 2397608"/>
              <a:gd name="connsiteX408" fmla="*/ 191406 w 5675092"/>
              <a:gd name="connsiteY408" fmla="*/ 1009107 h 2397608"/>
              <a:gd name="connsiteX409" fmla="*/ 183886 w 5675092"/>
              <a:gd name="connsiteY409" fmla="*/ 1006601 h 2397608"/>
              <a:gd name="connsiteX410" fmla="*/ 178874 w 5675092"/>
              <a:gd name="connsiteY410" fmla="*/ 1019127 h 2397608"/>
              <a:gd name="connsiteX411" fmla="*/ 191406 w 5675092"/>
              <a:gd name="connsiteY411" fmla="*/ 1009107 h 2397608"/>
              <a:gd name="connsiteX412" fmla="*/ 206812 w 5675092"/>
              <a:gd name="connsiteY412" fmla="*/ 1207836 h 2397608"/>
              <a:gd name="connsiteX413" fmla="*/ 199274 w 5675092"/>
              <a:gd name="connsiteY413" fmla="*/ 1207836 h 2397608"/>
              <a:gd name="connsiteX414" fmla="*/ 206812 w 5675092"/>
              <a:gd name="connsiteY414" fmla="*/ 1207836 h 2397608"/>
              <a:gd name="connsiteX415" fmla="*/ 204478 w 5675092"/>
              <a:gd name="connsiteY415" fmla="*/ 1148860 h 2397608"/>
              <a:gd name="connsiteX416" fmla="*/ 201658 w 5675092"/>
              <a:gd name="connsiteY416" fmla="*/ 1151551 h 2397608"/>
              <a:gd name="connsiteX417" fmla="*/ 198838 w 5675092"/>
              <a:gd name="connsiteY417" fmla="*/ 1140791 h 2397608"/>
              <a:gd name="connsiteX418" fmla="*/ 204478 w 5675092"/>
              <a:gd name="connsiteY418" fmla="*/ 1148860 h 2397608"/>
              <a:gd name="connsiteX419" fmla="*/ 191184 w 5675092"/>
              <a:gd name="connsiteY419" fmla="*/ 947085 h 2397608"/>
              <a:gd name="connsiteX420" fmla="*/ 183933 w 5675092"/>
              <a:gd name="connsiteY420" fmla="*/ 944694 h 2397608"/>
              <a:gd name="connsiteX421" fmla="*/ 181516 w 5675092"/>
              <a:gd name="connsiteY421" fmla="*/ 951868 h 2397608"/>
              <a:gd name="connsiteX422" fmla="*/ 181516 w 5675092"/>
              <a:gd name="connsiteY422" fmla="*/ 947085 h 2397608"/>
              <a:gd name="connsiteX423" fmla="*/ 188768 w 5675092"/>
              <a:gd name="connsiteY423" fmla="*/ 942303 h 2397608"/>
              <a:gd name="connsiteX424" fmla="*/ 191184 w 5675092"/>
              <a:gd name="connsiteY424" fmla="*/ 947085 h 2397608"/>
              <a:gd name="connsiteX425" fmla="*/ 211480 w 5675092"/>
              <a:gd name="connsiteY425" fmla="*/ 1202746 h 2397608"/>
              <a:gd name="connsiteX426" fmla="*/ 206646 w 5675092"/>
              <a:gd name="connsiteY426" fmla="*/ 1202746 h 2397608"/>
              <a:gd name="connsiteX427" fmla="*/ 209064 w 5675092"/>
              <a:gd name="connsiteY427" fmla="*/ 1200356 h 2397608"/>
              <a:gd name="connsiteX428" fmla="*/ 206647 w 5675092"/>
              <a:gd name="connsiteY428" fmla="*/ 1195573 h 2397608"/>
              <a:gd name="connsiteX429" fmla="*/ 211480 w 5675092"/>
              <a:gd name="connsiteY429" fmla="*/ 1202746 h 2397608"/>
              <a:gd name="connsiteX430" fmla="*/ 191184 w 5675092"/>
              <a:gd name="connsiteY430" fmla="*/ 877337 h 2397608"/>
              <a:gd name="connsiteX431" fmla="*/ 183933 w 5675092"/>
              <a:gd name="connsiteY431" fmla="*/ 877337 h 2397608"/>
              <a:gd name="connsiteX432" fmla="*/ 183933 w 5675092"/>
              <a:gd name="connsiteY432" fmla="*/ 871756 h 2397608"/>
              <a:gd name="connsiteX433" fmla="*/ 191184 w 5675092"/>
              <a:gd name="connsiteY433" fmla="*/ 877337 h 2397608"/>
              <a:gd name="connsiteX434" fmla="*/ 183813 w 5675092"/>
              <a:gd name="connsiteY434" fmla="*/ 760398 h 2397608"/>
              <a:gd name="connsiteX435" fmla="*/ 176108 w 5675092"/>
              <a:gd name="connsiteY435" fmla="*/ 765180 h 2397608"/>
              <a:gd name="connsiteX436" fmla="*/ 163269 w 5675092"/>
              <a:gd name="connsiteY436" fmla="*/ 762789 h 2397608"/>
              <a:gd name="connsiteX437" fmla="*/ 178677 w 5675092"/>
              <a:gd name="connsiteY437" fmla="*/ 758004 h 2397608"/>
              <a:gd name="connsiteX438" fmla="*/ 183813 w 5675092"/>
              <a:gd name="connsiteY438" fmla="*/ 760398 h 2397608"/>
              <a:gd name="connsiteX439" fmla="*/ 198435 w 5675092"/>
              <a:gd name="connsiteY439" fmla="*/ 966815 h 2397608"/>
              <a:gd name="connsiteX440" fmla="*/ 193601 w 5675092"/>
              <a:gd name="connsiteY440" fmla="*/ 961434 h 2397608"/>
              <a:gd name="connsiteX441" fmla="*/ 198435 w 5675092"/>
              <a:gd name="connsiteY441" fmla="*/ 966815 h 2397608"/>
              <a:gd name="connsiteX442" fmla="*/ 216862 w 5675092"/>
              <a:gd name="connsiteY442" fmla="*/ 1237686 h 2397608"/>
              <a:gd name="connsiteX443" fmla="*/ 209324 w 5675092"/>
              <a:gd name="connsiteY443" fmla="*/ 1242663 h 2397608"/>
              <a:gd name="connsiteX444" fmla="*/ 216862 w 5675092"/>
              <a:gd name="connsiteY444" fmla="*/ 1237686 h 2397608"/>
              <a:gd name="connsiteX445" fmla="*/ 193601 w 5675092"/>
              <a:gd name="connsiteY445" fmla="*/ 842461 h 2397608"/>
              <a:gd name="connsiteX446" fmla="*/ 191183 w 5675092"/>
              <a:gd name="connsiteY446" fmla="*/ 847842 h 2397608"/>
              <a:gd name="connsiteX447" fmla="*/ 186350 w 5675092"/>
              <a:gd name="connsiteY447" fmla="*/ 845152 h 2397608"/>
              <a:gd name="connsiteX448" fmla="*/ 188163 w 5675092"/>
              <a:gd name="connsiteY448" fmla="*/ 841789 h 2397608"/>
              <a:gd name="connsiteX449" fmla="*/ 193601 w 5675092"/>
              <a:gd name="connsiteY449" fmla="*/ 842461 h 2397608"/>
              <a:gd name="connsiteX450" fmla="*/ 191062 w 5675092"/>
              <a:gd name="connsiteY450" fmla="*/ 765180 h 2397608"/>
              <a:gd name="connsiteX451" fmla="*/ 178978 w 5675092"/>
              <a:gd name="connsiteY451" fmla="*/ 774744 h 2397608"/>
              <a:gd name="connsiteX452" fmla="*/ 191062 w 5675092"/>
              <a:gd name="connsiteY452" fmla="*/ 765180 h 2397608"/>
              <a:gd name="connsiteX453" fmla="*/ 186229 w 5675092"/>
              <a:gd name="connsiteY453" fmla="*/ 689852 h 2397608"/>
              <a:gd name="connsiteX454" fmla="*/ 186229 w 5675092"/>
              <a:gd name="connsiteY454" fmla="*/ 695231 h 2397608"/>
              <a:gd name="connsiteX455" fmla="*/ 178978 w 5675092"/>
              <a:gd name="connsiteY455" fmla="*/ 695231 h 2397608"/>
              <a:gd name="connsiteX456" fmla="*/ 186229 w 5675092"/>
              <a:gd name="connsiteY456" fmla="*/ 689852 h 2397608"/>
              <a:gd name="connsiteX457" fmla="*/ 198435 w 5675092"/>
              <a:gd name="connsiteY457" fmla="*/ 859800 h 2397608"/>
              <a:gd name="connsiteX458" fmla="*/ 193601 w 5675092"/>
              <a:gd name="connsiteY458" fmla="*/ 857409 h 2397608"/>
              <a:gd name="connsiteX459" fmla="*/ 196018 w 5675092"/>
              <a:gd name="connsiteY459" fmla="*/ 852626 h 2397608"/>
              <a:gd name="connsiteX460" fmla="*/ 198435 w 5675092"/>
              <a:gd name="connsiteY460" fmla="*/ 859800 h 2397608"/>
              <a:gd name="connsiteX461" fmla="*/ 188647 w 5675092"/>
              <a:gd name="connsiteY461" fmla="*/ 710179 h 2397608"/>
              <a:gd name="connsiteX462" fmla="*/ 181396 w 5675092"/>
              <a:gd name="connsiteY462" fmla="*/ 714961 h 2397608"/>
              <a:gd name="connsiteX463" fmla="*/ 183812 w 5675092"/>
              <a:gd name="connsiteY463" fmla="*/ 705394 h 2397608"/>
              <a:gd name="connsiteX464" fmla="*/ 188647 w 5675092"/>
              <a:gd name="connsiteY464" fmla="*/ 710179 h 2397608"/>
              <a:gd name="connsiteX465" fmla="*/ 204477 w 5675092"/>
              <a:gd name="connsiteY465" fmla="*/ 929150 h 2397608"/>
              <a:gd name="connsiteX466" fmla="*/ 201658 w 5675092"/>
              <a:gd name="connsiteY466" fmla="*/ 937520 h 2397608"/>
              <a:gd name="connsiteX467" fmla="*/ 196018 w 5675092"/>
              <a:gd name="connsiteY467" fmla="*/ 931940 h 2397608"/>
              <a:gd name="connsiteX468" fmla="*/ 204477 w 5675092"/>
              <a:gd name="connsiteY468" fmla="*/ 929150 h 2397608"/>
              <a:gd name="connsiteX469" fmla="*/ 214163 w 5675092"/>
              <a:gd name="connsiteY469" fmla="*/ 976994 h 2397608"/>
              <a:gd name="connsiteX470" fmla="*/ 209329 w 5675092"/>
              <a:gd name="connsiteY470" fmla="*/ 981776 h 2397608"/>
              <a:gd name="connsiteX471" fmla="*/ 214163 w 5675092"/>
              <a:gd name="connsiteY471" fmla="*/ 976994 h 2397608"/>
              <a:gd name="connsiteX472" fmla="*/ 214172 w 5675092"/>
              <a:gd name="connsiteY472" fmla="*/ 942319 h 2397608"/>
              <a:gd name="connsiteX473" fmla="*/ 204505 w 5675092"/>
              <a:gd name="connsiteY473" fmla="*/ 939529 h 2397608"/>
              <a:gd name="connsiteX474" fmla="*/ 214172 w 5675092"/>
              <a:gd name="connsiteY474" fmla="*/ 942319 h 2397608"/>
              <a:gd name="connsiteX475" fmla="*/ 206773 w 5675092"/>
              <a:gd name="connsiteY475" fmla="*/ 824966 h 2397608"/>
              <a:gd name="connsiteX476" fmla="*/ 200731 w 5675092"/>
              <a:gd name="connsiteY476" fmla="*/ 822575 h 2397608"/>
              <a:gd name="connsiteX477" fmla="*/ 203751 w 5675092"/>
              <a:gd name="connsiteY477" fmla="*/ 819286 h 2397608"/>
              <a:gd name="connsiteX478" fmla="*/ 206773 w 5675092"/>
              <a:gd name="connsiteY478" fmla="*/ 824966 h 2397608"/>
              <a:gd name="connsiteX479" fmla="*/ 221483 w 5675092"/>
              <a:gd name="connsiteY479" fmla="*/ 1016623 h 2397608"/>
              <a:gd name="connsiteX480" fmla="*/ 206444 w 5675092"/>
              <a:gd name="connsiteY480" fmla="*/ 1016623 h 2397608"/>
              <a:gd name="connsiteX481" fmla="*/ 221483 w 5675092"/>
              <a:gd name="connsiteY481" fmla="*/ 1016623 h 2397608"/>
              <a:gd name="connsiteX482" fmla="*/ 239474 w 5675092"/>
              <a:gd name="connsiteY482" fmla="*/ 1255102 h 2397608"/>
              <a:gd name="connsiteX483" fmla="*/ 229424 w 5675092"/>
              <a:gd name="connsiteY483" fmla="*/ 1255102 h 2397608"/>
              <a:gd name="connsiteX484" fmla="*/ 239474 w 5675092"/>
              <a:gd name="connsiteY484" fmla="*/ 1255102 h 2397608"/>
              <a:gd name="connsiteX485" fmla="*/ 221090 w 5675092"/>
              <a:gd name="connsiteY485" fmla="*/ 944708 h 2397608"/>
              <a:gd name="connsiteX486" fmla="*/ 210983 w 5675092"/>
              <a:gd name="connsiteY486" fmla="*/ 949491 h 2397608"/>
              <a:gd name="connsiteX487" fmla="*/ 221090 w 5675092"/>
              <a:gd name="connsiteY487" fmla="*/ 944708 h 2397608"/>
              <a:gd name="connsiteX488" fmla="*/ 236961 w 5675092"/>
              <a:gd name="connsiteY488" fmla="*/ 1168033 h 2397608"/>
              <a:gd name="connsiteX489" fmla="*/ 226912 w 5675092"/>
              <a:gd name="connsiteY489" fmla="*/ 1163060 h 2397608"/>
              <a:gd name="connsiteX490" fmla="*/ 236961 w 5675092"/>
              <a:gd name="connsiteY490" fmla="*/ 1168033 h 2397608"/>
              <a:gd name="connsiteX491" fmla="*/ 209189 w 5675092"/>
              <a:gd name="connsiteY491" fmla="*/ 732897 h 2397608"/>
              <a:gd name="connsiteX492" fmla="*/ 200731 w 5675092"/>
              <a:gd name="connsiteY492" fmla="*/ 737680 h 2397608"/>
              <a:gd name="connsiteX493" fmla="*/ 209189 w 5675092"/>
              <a:gd name="connsiteY493" fmla="*/ 732897 h 2397608"/>
              <a:gd name="connsiteX494" fmla="*/ 228671 w 5675092"/>
              <a:gd name="connsiteY494" fmla="*/ 956665 h 2397608"/>
              <a:gd name="connsiteX495" fmla="*/ 223617 w 5675092"/>
              <a:gd name="connsiteY495" fmla="*/ 959056 h 2397608"/>
              <a:gd name="connsiteX496" fmla="*/ 223617 w 5675092"/>
              <a:gd name="connsiteY496" fmla="*/ 949491 h 2397608"/>
              <a:gd name="connsiteX497" fmla="*/ 205930 w 5675092"/>
              <a:gd name="connsiteY497" fmla="*/ 954274 h 2397608"/>
              <a:gd name="connsiteX498" fmla="*/ 208456 w 5675092"/>
              <a:gd name="connsiteY498" fmla="*/ 951882 h 2397608"/>
              <a:gd name="connsiteX499" fmla="*/ 200876 w 5675092"/>
              <a:gd name="connsiteY499" fmla="*/ 944708 h 2397608"/>
              <a:gd name="connsiteX500" fmla="*/ 216037 w 5675092"/>
              <a:gd name="connsiteY500" fmla="*/ 939925 h 2397608"/>
              <a:gd name="connsiteX501" fmla="*/ 223617 w 5675092"/>
              <a:gd name="connsiteY501" fmla="*/ 939925 h 2397608"/>
              <a:gd name="connsiteX502" fmla="*/ 228671 w 5675092"/>
              <a:gd name="connsiteY502" fmla="*/ 956665 h 2397608"/>
              <a:gd name="connsiteX503" fmla="*/ 216440 w 5675092"/>
              <a:gd name="connsiteY503" fmla="*/ 765181 h 2397608"/>
              <a:gd name="connsiteX504" fmla="*/ 193479 w 5675092"/>
              <a:gd name="connsiteY504" fmla="*/ 769962 h 2397608"/>
              <a:gd name="connsiteX505" fmla="*/ 203685 w 5675092"/>
              <a:gd name="connsiteY505" fmla="*/ 762789 h 2397608"/>
              <a:gd name="connsiteX506" fmla="*/ 203684 w 5675092"/>
              <a:gd name="connsiteY506" fmla="*/ 767572 h 2397608"/>
              <a:gd name="connsiteX507" fmla="*/ 216440 w 5675092"/>
              <a:gd name="connsiteY507" fmla="*/ 765181 h 2397608"/>
              <a:gd name="connsiteX508" fmla="*/ 218859 w 5675092"/>
              <a:gd name="connsiteY508" fmla="*/ 717749 h 2397608"/>
              <a:gd name="connsiteX509" fmla="*/ 208585 w 5675092"/>
              <a:gd name="connsiteY509" fmla="*/ 725522 h 2397608"/>
              <a:gd name="connsiteX510" fmla="*/ 206017 w 5675092"/>
              <a:gd name="connsiteY510" fmla="*/ 717749 h 2397608"/>
              <a:gd name="connsiteX511" fmla="*/ 206017 w 5675092"/>
              <a:gd name="connsiteY511" fmla="*/ 728113 h 2397608"/>
              <a:gd name="connsiteX512" fmla="*/ 198314 w 5675092"/>
              <a:gd name="connsiteY512" fmla="*/ 728112 h 2397608"/>
              <a:gd name="connsiteX513" fmla="*/ 198314 w 5675092"/>
              <a:gd name="connsiteY513" fmla="*/ 727516 h 2397608"/>
              <a:gd name="connsiteX514" fmla="*/ 190820 w 5675092"/>
              <a:gd name="connsiteY514" fmla="*/ 724925 h 2397608"/>
              <a:gd name="connsiteX515" fmla="*/ 185826 w 5675092"/>
              <a:gd name="connsiteY515" fmla="*/ 730107 h 2397608"/>
              <a:gd name="connsiteX516" fmla="*/ 183328 w 5675092"/>
              <a:gd name="connsiteY516" fmla="*/ 732698 h 2397608"/>
              <a:gd name="connsiteX517" fmla="*/ 180831 w 5675092"/>
              <a:gd name="connsiteY517" fmla="*/ 724925 h 2397608"/>
              <a:gd name="connsiteX518" fmla="*/ 160851 w 5675092"/>
              <a:gd name="connsiteY518" fmla="*/ 727516 h 2397608"/>
              <a:gd name="connsiteX519" fmla="*/ 175836 w 5675092"/>
              <a:gd name="connsiteY519" fmla="*/ 719744 h 2397608"/>
              <a:gd name="connsiteX520" fmla="*/ 198314 w 5675092"/>
              <a:gd name="connsiteY520" fmla="*/ 719744 h 2397608"/>
              <a:gd name="connsiteX521" fmla="*/ 198314 w 5675092"/>
              <a:gd name="connsiteY521" fmla="*/ 717749 h 2397608"/>
              <a:gd name="connsiteX522" fmla="*/ 208585 w 5675092"/>
              <a:gd name="connsiteY522" fmla="*/ 716780 h 2397608"/>
              <a:gd name="connsiteX523" fmla="*/ 218859 w 5675092"/>
              <a:gd name="connsiteY523" fmla="*/ 717749 h 2397608"/>
              <a:gd name="connsiteX524" fmla="*/ 239027 w 5675092"/>
              <a:gd name="connsiteY524" fmla="*/ 1011612 h 2397608"/>
              <a:gd name="connsiteX525" fmla="*/ 231508 w 5675092"/>
              <a:gd name="connsiteY525" fmla="*/ 1011612 h 2397608"/>
              <a:gd name="connsiteX526" fmla="*/ 239027 w 5675092"/>
              <a:gd name="connsiteY526" fmla="*/ 1011612 h 2397608"/>
              <a:gd name="connsiteX527" fmla="*/ 239542 w 5675092"/>
              <a:gd name="connsiteY527" fmla="*/ 976991 h 2397608"/>
              <a:gd name="connsiteX528" fmla="*/ 228666 w 5675092"/>
              <a:gd name="connsiteY528" fmla="*/ 976991 h 2397608"/>
              <a:gd name="connsiteX529" fmla="*/ 239542 w 5675092"/>
              <a:gd name="connsiteY529" fmla="*/ 976991 h 2397608"/>
              <a:gd name="connsiteX530" fmla="*/ 222785 w 5675092"/>
              <a:gd name="connsiteY530" fmla="*/ 725124 h 2397608"/>
              <a:gd name="connsiteX531" fmla="*/ 218857 w 5675092"/>
              <a:gd name="connsiteY531" fmla="*/ 730504 h 2397608"/>
              <a:gd name="connsiteX532" fmla="*/ 221274 w 5675092"/>
              <a:gd name="connsiteY532" fmla="*/ 719743 h 2397608"/>
              <a:gd name="connsiteX533" fmla="*/ 222785 w 5675092"/>
              <a:gd name="connsiteY533" fmla="*/ 725124 h 2397608"/>
              <a:gd name="connsiteX534" fmla="*/ 257061 w 5675092"/>
              <a:gd name="connsiteY534" fmla="*/ 1163060 h 2397608"/>
              <a:gd name="connsiteX535" fmla="*/ 247011 w 5675092"/>
              <a:gd name="connsiteY535" fmla="*/ 1165545 h 2397608"/>
              <a:gd name="connsiteX536" fmla="*/ 257061 w 5675092"/>
              <a:gd name="connsiteY536" fmla="*/ 1163060 h 2397608"/>
              <a:gd name="connsiteX537" fmla="*/ 254549 w 5675092"/>
              <a:gd name="connsiteY537" fmla="*/ 1098381 h 2397608"/>
              <a:gd name="connsiteX538" fmla="*/ 249523 w 5675092"/>
              <a:gd name="connsiteY538" fmla="*/ 1095892 h 2397608"/>
              <a:gd name="connsiteX539" fmla="*/ 244499 w 5675092"/>
              <a:gd name="connsiteY539" fmla="*/ 1103355 h 2397608"/>
              <a:gd name="connsiteX540" fmla="*/ 254549 w 5675092"/>
              <a:gd name="connsiteY540" fmla="*/ 1098381 h 2397608"/>
              <a:gd name="connsiteX541" fmla="*/ 249053 w 5675092"/>
              <a:gd name="connsiteY541" fmla="*/ 1014117 h 2397608"/>
              <a:gd name="connsiteX542" fmla="*/ 241534 w 5675092"/>
              <a:gd name="connsiteY542" fmla="*/ 1019128 h 2397608"/>
              <a:gd name="connsiteX543" fmla="*/ 249053 w 5675092"/>
              <a:gd name="connsiteY543" fmla="*/ 1014117 h 2397608"/>
              <a:gd name="connsiteX544" fmla="*/ 255491 w 5675092"/>
              <a:gd name="connsiteY544" fmla="*/ 1081901 h 2397608"/>
              <a:gd name="connsiteX545" fmla="*/ 249524 w 5675092"/>
              <a:gd name="connsiteY545" fmla="*/ 1071017 h 2397608"/>
              <a:gd name="connsiteX546" fmla="*/ 239475 w 5675092"/>
              <a:gd name="connsiteY546" fmla="*/ 1073505 h 2397608"/>
              <a:gd name="connsiteX547" fmla="*/ 239474 w 5675092"/>
              <a:gd name="connsiteY547" fmla="*/ 1085942 h 2397608"/>
              <a:gd name="connsiteX548" fmla="*/ 252036 w 5675092"/>
              <a:gd name="connsiteY548" fmla="*/ 1090918 h 2397608"/>
              <a:gd name="connsiteX549" fmla="*/ 255491 w 5675092"/>
              <a:gd name="connsiteY549" fmla="*/ 1081901 h 2397608"/>
              <a:gd name="connsiteX550" fmla="*/ 254549 w 5675092"/>
              <a:gd name="connsiteY550" fmla="*/ 1048630 h 2397608"/>
              <a:gd name="connsiteX551" fmla="*/ 252856 w 5675092"/>
              <a:gd name="connsiteY551" fmla="*/ 1048893 h 2397608"/>
              <a:gd name="connsiteX552" fmla="*/ 254078 w 5675092"/>
              <a:gd name="connsiteY552" fmla="*/ 1046607 h 2397608"/>
              <a:gd name="connsiteX553" fmla="*/ 254549 w 5675092"/>
              <a:gd name="connsiteY553" fmla="*/ 1048630 h 2397608"/>
              <a:gd name="connsiteX554" fmla="*/ 236985 w 5675092"/>
              <a:gd name="connsiteY554" fmla="*/ 767571 h 2397608"/>
              <a:gd name="connsiteX555" fmla="*/ 229216 w 5675092"/>
              <a:gd name="connsiteY555" fmla="*/ 772354 h 2397608"/>
              <a:gd name="connsiteX556" fmla="*/ 218858 w 5675092"/>
              <a:gd name="connsiteY556" fmla="*/ 772354 h 2397608"/>
              <a:gd name="connsiteX557" fmla="*/ 227921 w 5675092"/>
              <a:gd name="connsiteY557" fmla="*/ 766376 h 2397608"/>
              <a:gd name="connsiteX558" fmla="*/ 236985 w 5675092"/>
              <a:gd name="connsiteY558" fmla="*/ 767571 h 2397608"/>
              <a:gd name="connsiteX559" fmla="*/ 267111 w 5675092"/>
              <a:gd name="connsiteY559" fmla="*/ 1163059 h 2397608"/>
              <a:gd name="connsiteX560" fmla="*/ 259574 w 5675092"/>
              <a:gd name="connsiteY560" fmla="*/ 1163060 h 2397608"/>
              <a:gd name="connsiteX561" fmla="*/ 262086 w 5675092"/>
              <a:gd name="connsiteY561" fmla="*/ 1170522 h 2397608"/>
              <a:gd name="connsiteX562" fmla="*/ 267111 w 5675092"/>
              <a:gd name="connsiteY562" fmla="*/ 1163059 h 2397608"/>
              <a:gd name="connsiteX563" fmla="*/ 246653 w 5675092"/>
              <a:gd name="connsiteY563" fmla="*/ 834530 h 2397608"/>
              <a:gd name="connsiteX564" fmla="*/ 233360 w 5675092"/>
              <a:gd name="connsiteY564" fmla="*/ 827357 h 2397608"/>
              <a:gd name="connsiteX565" fmla="*/ 236018 w 5675092"/>
              <a:gd name="connsiteY565" fmla="*/ 824966 h 2397608"/>
              <a:gd name="connsiteX566" fmla="*/ 236018 w 5675092"/>
              <a:gd name="connsiteY566" fmla="*/ 822572 h 2397608"/>
              <a:gd name="connsiteX567" fmla="*/ 243994 w 5675092"/>
              <a:gd name="connsiteY567" fmla="*/ 820181 h 2397608"/>
              <a:gd name="connsiteX568" fmla="*/ 246653 w 5675092"/>
              <a:gd name="connsiteY568" fmla="*/ 834530 h 2397608"/>
              <a:gd name="connsiteX569" fmla="*/ 261254 w 5675092"/>
              <a:gd name="connsiteY569" fmla="*/ 1031242 h 2397608"/>
              <a:gd name="connsiteX570" fmla="*/ 261028 w 5675092"/>
              <a:gd name="connsiteY570" fmla="*/ 1036545 h 2397608"/>
              <a:gd name="connsiteX571" fmla="*/ 253776 w 5675092"/>
              <a:gd name="connsiteY571" fmla="*/ 1028652 h 2397608"/>
              <a:gd name="connsiteX572" fmla="*/ 259214 w 5675092"/>
              <a:gd name="connsiteY572" fmla="*/ 1027667 h 2397608"/>
              <a:gd name="connsiteX573" fmla="*/ 261254 w 5675092"/>
              <a:gd name="connsiteY573" fmla="*/ 1031242 h 2397608"/>
              <a:gd name="connsiteX574" fmla="*/ 223692 w 5675092"/>
              <a:gd name="connsiteY574" fmla="*/ 478211 h 2397608"/>
              <a:gd name="connsiteX575" fmla="*/ 216440 w 5675092"/>
              <a:gd name="connsiteY575" fmla="*/ 473428 h 2397608"/>
              <a:gd name="connsiteX576" fmla="*/ 220065 w 5675092"/>
              <a:gd name="connsiteY576" fmla="*/ 471336 h 2397608"/>
              <a:gd name="connsiteX577" fmla="*/ 223692 w 5675092"/>
              <a:gd name="connsiteY577" fmla="*/ 478211 h 2397608"/>
              <a:gd name="connsiteX578" fmla="*/ 283987 w 5675092"/>
              <a:gd name="connsiteY578" fmla="*/ 1344556 h 2397608"/>
              <a:gd name="connsiteX579" fmla="*/ 283988 w 5675092"/>
              <a:gd name="connsiteY579" fmla="*/ 1352089 h 2397608"/>
              <a:gd name="connsiteX580" fmla="*/ 253667 w 5675092"/>
              <a:gd name="connsiteY580" fmla="*/ 1352089 h 2397608"/>
              <a:gd name="connsiteX581" fmla="*/ 251140 w 5675092"/>
              <a:gd name="connsiteY581" fmla="*/ 1347068 h 2397608"/>
              <a:gd name="connsiteX582" fmla="*/ 238506 w 5675092"/>
              <a:gd name="connsiteY582" fmla="*/ 1352089 h 2397608"/>
              <a:gd name="connsiteX583" fmla="*/ 235980 w 5675092"/>
              <a:gd name="connsiteY583" fmla="*/ 1337023 h 2397608"/>
              <a:gd name="connsiteX584" fmla="*/ 230925 w 5675092"/>
              <a:gd name="connsiteY584" fmla="*/ 1342044 h 2397608"/>
              <a:gd name="connsiteX585" fmla="*/ 230926 w 5675092"/>
              <a:gd name="connsiteY585" fmla="*/ 1332002 h 2397608"/>
              <a:gd name="connsiteX586" fmla="*/ 253667 w 5675092"/>
              <a:gd name="connsiteY586" fmla="*/ 1332001 h 2397608"/>
              <a:gd name="connsiteX587" fmla="*/ 258721 w 5675092"/>
              <a:gd name="connsiteY587" fmla="*/ 1334513 h 2397608"/>
              <a:gd name="connsiteX588" fmla="*/ 261247 w 5675092"/>
              <a:gd name="connsiteY588" fmla="*/ 1339535 h 2397608"/>
              <a:gd name="connsiteX589" fmla="*/ 283987 w 5675092"/>
              <a:gd name="connsiteY589" fmla="*/ 1344556 h 2397608"/>
              <a:gd name="connsiteX590" fmla="*/ 241818 w 5675092"/>
              <a:gd name="connsiteY590" fmla="*/ 710179 h 2397608"/>
              <a:gd name="connsiteX591" fmla="*/ 236985 w 5675092"/>
              <a:gd name="connsiteY591" fmla="*/ 714961 h 2397608"/>
              <a:gd name="connsiteX592" fmla="*/ 241818 w 5675092"/>
              <a:gd name="connsiteY592" fmla="*/ 710179 h 2397608"/>
              <a:gd name="connsiteX593" fmla="*/ 249069 w 5675092"/>
              <a:gd name="connsiteY593" fmla="*/ 762789 h 2397608"/>
              <a:gd name="connsiteX594" fmla="*/ 236985 w 5675092"/>
              <a:gd name="connsiteY594" fmla="*/ 767571 h 2397608"/>
              <a:gd name="connsiteX595" fmla="*/ 239401 w 5675092"/>
              <a:gd name="connsiteY595" fmla="*/ 760398 h 2397608"/>
              <a:gd name="connsiteX596" fmla="*/ 249069 w 5675092"/>
              <a:gd name="connsiteY596" fmla="*/ 762789 h 2397608"/>
              <a:gd name="connsiteX597" fmla="*/ 283128 w 5675092"/>
              <a:gd name="connsiteY597" fmla="*/ 1206903 h 2397608"/>
              <a:gd name="connsiteX598" fmla="*/ 282186 w 5675092"/>
              <a:gd name="connsiteY598" fmla="*/ 1205348 h 2397608"/>
              <a:gd name="connsiteX599" fmla="*/ 282186 w 5675092"/>
              <a:gd name="connsiteY599" fmla="*/ 1207836 h 2397608"/>
              <a:gd name="connsiteX600" fmla="*/ 269624 w 5675092"/>
              <a:gd name="connsiteY600" fmla="*/ 1207836 h 2397608"/>
              <a:gd name="connsiteX601" fmla="*/ 269623 w 5675092"/>
              <a:gd name="connsiteY601" fmla="*/ 1202860 h 2397608"/>
              <a:gd name="connsiteX602" fmla="*/ 259574 w 5675092"/>
              <a:gd name="connsiteY602" fmla="*/ 1200374 h 2397608"/>
              <a:gd name="connsiteX603" fmla="*/ 259574 w 5675092"/>
              <a:gd name="connsiteY603" fmla="*/ 1207836 h 2397608"/>
              <a:gd name="connsiteX604" fmla="*/ 267111 w 5675092"/>
              <a:gd name="connsiteY604" fmla="*/ 1212811 h 2397608"/>
              <a:gd name="connsiteX605" fmla="*/ 282186 w 5675092"/>
              <a:gd name="connsiteY605" fmla="*/ 1210322 h 2397608"/>
              <a:gd name="connsiteX606" fmla="*/ 283128 w 5675092"/>
              <a:gd name="connsiteY606" fmla="*/ 1206903 h 2397608"/>
              <a:gd name="connsiteX607" fmla="*/ 256320 w 5675092"/>
              <a:gd name="connsiteY607" fmla="*/ 807766 h 2397608"/>
              <a:gd name="connsiteX608" fmla="*/ 243770 w 5675092"/>
              <a:gd name="connsiteY608" fmla="*/ 807766 h 2397608"/>
              <a:gd name="connsiteX609" fmla="*/ 243770 w 5675092"/>
              <a:gd name="connsiteY609" fmla="*/ 812732 h 2397608"/>
              <a:gd name="connsiteX610" fmla="*/ 218671 w 5675092"/>
              <a:gd name="connsiteY610" fmla="*/ 807766 h 2397608"/>
              <a:gd name="connsiteX611" fmla="*/ 218671 w 5675092"/>
              <a:gd name="connsiteY611" fmla="*/ 815215 h 2397608"/>
              <a:gd name="connsiteX612" fmla="*/ 178513 w 5675092"/>
              <a:gd name="connsiteY612" fmla="*/ 810249 h 2397608"/>
              <a:gd name="connsiteX613" fmla="*/ 181023 w 5675092"/>
              <a:gd name="connsiteY613" fmla="*/ 807766 h 2397608"/>
              <a:gd name="connsiteX614" fmla="*/ 176003 w 5675092"/>
              <a:gd name="connsiteY614" fmla="*/ 812732 h 2397608"/>
              <a:gd name="connsiteX615" fmla="*/ 168474 w 5675092"/>
              <a:gd name="connsiteY615" fmla="*/ 810249 h 2397608"/>
              <a:gd name="connsiteX616" fmla="*/ 160944 w 5675092"/>
              <a:gd name="connsiteY616" fmla="*/ 817698 h 2397608"/>
              <a:gd name="connsiteX617" fmla="*/ 158435 w 5675092"/>
              <a:gd name="connsiteY617" fmla="*/ 812733 h 2397608"/>
              <a:gd name="connsiteX618" fmla="*/ 168474 w 5675092"/>
              <a:gd name="connsiteY618" fmla="*/ 807766 h 2397608"/>
              <a:gd name="connsiteX619" fmla="*/ 162826 w 5675092"/>
              <a:gd name="connsiteY619" fmla="*/ 805050 h 2397608"/>
              <a:gd name="connsiteX620" fmla="*/ 161283 w 5675092"/>
              <a:gd name="connsiteY620" fmla="*/ 804970 h 2397608"/>
              <a:gd name="connsiteX621" fmla="*/ 164317 w 5675092"/>
              <a:gd name="connsiteY621" fmla="*/ 802178 h 2397608"/>
              <a:gd name="connsiteX622" fmla="*/ 173493 w 5675092"/>
              <a:gd name="connsiteY622" fmla="*/ 807766 h 2397608"/>
              <a:gd name="connsiteX623" fmla="*/ 176003 w 5675092"/>
              <a:gd name="connsiteY623" fmla="*/ 800314 h 2397608"/>
              <a:gd name="connsiteX624" fmla="*/ 186043 w 5675092"/>
              <a:gd name="connsiteY624" fmla="*/ 795348 h 2397608"/>
              <a:gd name="connsiteX625" fmla="*/ 188553 w 5675092"/>
              <a:gd name="connsiteY625" fmla="*/ 805283 h 2397608"/>
              <a:gd name="connsiteX626" fmla="*/ 193573 w 5675092"/>
              <a:gd name="connsiteY626" fmla="*/ 802800 h 2397608"/>
              <a:gd name="connsiteX627" fmla="*/ 191063 w 5675092"/>
              <a:gd name="connsiteY627" fmla="*/ 800314 h 2397608"/>
              <a:gd name="connsiteX628" fmla="*/ 198592 w 5675092"/>
              <a:gd name="connsiteY628" fmla="*/ 797831 h 2397608"/>
              <a:gd name="connsiteX629" fmla="*/ 196082 w 5675092"/>
              <a:gd name="connsiteY629" fmla="*/ 802799 h 2397608"/>
              <a:gd name="connsiteX630" fmla="*/ 201102 w 5675092"/>
              <a:gd name="connsiteY630" fmla="*/ 800314 h 2397608"/>
              <a:gd name="connsiteX631" fmla="*/ 198592 w 5675092"/>
              <a:gd name="connsiteY631" fmla="*/ 805283 h 2397608"/>
              <a:gd name="connsiteX632" fmla="*/ 203613 w 5675092"/>
              <a:gd name="connsiteY632" fmla="*/ 800314 h 2397608"/>
              <a:gd name="connsiteX633" fmla="*/ 221181 w 5675092"/>
              <a:gd name="connsiteY633" fmla="*/ 795348 h 2397608"/>
              <a:gd name="connsiteX634" fmla="*/ 221181 w 5675092"/>
              <a:gd name="connsiteY634" fmla="*/ 805283 h 2397608"/>
              <a:gd name="connsiteX635" fmla="*/ 256320 w 5675092"/>
              <a:gd name="connsiteY635" fmla="*/ 807766 h 2397608"/>
              <a:gd name="connsiteX636" fmla="*/ 273824 w 5675092"/>
              <a:gd name="connsiteY636" fmla="*/ 1062427 h 2397608"/>
              <a:gd name="connsiteX637" fmla="*/ 272136 w 5675092"/>
              <a:gd name="connsiteY637" fmla="*/ 1066043 h 2397608"/>
              <a:gd name="connsiteX638" fmla="*/ 272136 w 5675092"/>
              <a:gd name="connsiteY638" fmla="*/ 1058578 h 2397608"/>
              <a:gd name="connsiteX639" fmla="*/ 267111 w 5675092"/>
              <a:gd name="connsiteY639" fmla="*/ 1058578 h 2397608"/>
              <a:gd name="connsiteX640" fmla="*/ 273824 w 5675092"/>
              <a:gd name="connsiteY640" fmla="*/ 1062427 h 2397608"/>
              <a:gd name="connsiteX641" fmla="*/ 261153 w 5675092"/>
              <a:gd name="connsiteY641" fmla="*/ 819706 h 2397608"/>
              <a:gd name="connsiteX642" fmla="*/ 249068 w 5675092"/>
              <a:gd name="connsiteY642" fmla="*/ 817076 h 2397608"/>
              <a:gd name="connsiteX643" fmla="*/ 261153 w 5675092"/>
              <a:gd name="connsiteY643" fmla="*/ 819706 h 2397608"/>
              <a:gd name="connsiteX644" fmla="*/ 269550 w 5675092"/>
              <a:gd name="connsiteY644" fmla="*/ 936632 h 2397608"/>
              <a:gd name="connsiteX645" fmla="*/ 269274 w 5675092"/>
              <a:gd name="connsiteY645" fmla="*/ 939123 h 2397608"/>
              <a:gd name="connsiteX646" fmla="*/ 264198 w 5675092"/>
              <a:gd name="connsiteY646" fmla="*/ 936632 h 2397608"/>
              <a:gd name="connsiteX647" fmla="*/ 269550 w 5675092"/>
              <a:gd name="connsiteY647" fmla="*/ 936632 h 2397608"/>
              <a:gd name="connsiteX648" fmla="*/ 258736 w 5675092"/>
              <a:gd name="connsiteY648" fmla="*/ 767572 h 2397608"/>
              <a:gd name="connsiteX649" fmla="*/ 249069 w 5675092"/>
              <a:gd name="connsiteY649" fmla="*/ 767572 h 2397608"/>
              <a:gd name="connsiteX650" fmla="*/ 258736 w 5675092"/>
              <a:gd name="connsiteY650" fmla="*/ 767572 h 2397608"/>
              <a:gd name="connsiteX651" fmla="*/ 256319 w 5675092"/>
              <a:gd name="connsiteY651" fmla="*/ 707786 h 2397608"/>
              <a:gd name="connsiteX652" fmla="*/ 248706 w 5675092"/>
              <a:gd name="connsiteY652" fmla="*/ 707786 h 2397608"/>
              <a:gd name="connsiteX653" fmla="*/ 243631 w 5675092"/>
              <a:gd name="connsiteY653" fmla="*/ 712567 h 2397608"/>
              <a:gd name="connsiteX654" fmla="*/ 246168 w 5675092"/>
              <a:gd name="connsiteY654" fmla="*/ 703003 h 2397608"/>
              <a:gd name="connsiteX655" fmla="*/ 230942 w 5675092"/>
              <a:gd name="connsiteY655" fmla="*/ 703003 h 2397608"/>
              <a:gd name="connsiteX656" fmla="*/ 241092 w 5675092"/>
              <a:gd name="connsiteY656" fmla="*/ 698221 h 2397608"/>
              <a:gd name="connsiteX657" fmla="*/ 251244 w 5675092"/>
              <a:gd name="connsiteY657" fmla="*/ 700612 h 2397608"/>
              <a:gd name="connsiteX658" fmla="*/ 256319 w 5675092"/>
              <a:gd name="connsiteY658" fmla="*/ 707786 h 2397608"/>
              <a:gd name="connsiteX659" fmla="*/ 272030 w 5675092"/>
              <a:gd name="connsiteY659" fmla="*/ 891923 h 2397608"/>
              <a:gd name="connsiteX660" fmla="*/ 258938 w 5675092"/>
              <a:gd name="connsiteY660" fmla="*/ 891923 h 2397608"/>
              <a:gd name="connsiteX661" fmla="*/ 266793 w 5675092"/>
              <a:gd name="connsiteY661" fmla="*/ 882359 h 2397608"/>
              <a:gd name="connsiteX662" fmla="*/ 272030 w 5675092"/>
              <a:gd name="connsiteY662" fmla="*/ 891923 h 2397608"/>
              <a:gd name="connsiteX663" fmla="*/ 261153 w 5675092"/>
              <a:gd name="connsiteY663" fmla="*/ 725721 h 2397608"/>
              <a:gd name="connsiteX664" fmla="*/ 256320 w 5675092"/>
              <a:gd name="connsiteY664" fmla="*/ 732897 h 2397608"/>
              <a:gd name="connsiteX665" fmla="*/ 246652 w 5675092"/>
              <a:gd name="connsiteY665" fmla="*/ 735289 h 2397608"/>
              <a:gd name="connsiteX666" fmla="*/ 261153 w 5675092"/>
              <a:gd name="connsiteY666" fmla="*/ 725721 h 2397608"/>
              <a:gd name="connsiteX667" fmla="*/ 276887 w 5675092"/>
              <a:gd name="connsiteY667" fmla="*/ 949088 h 2397608"/>
              <a:gd name="connsiteX668" fmla="*/ 259122 w 5675092"/>
              <a:gd name="connsiteY668" fmla="*/ 954069 h 2397608"/>
              <a:gd name="connsiteX669" fmla="*/ 264197 w 5675092"/>
              <a:gd name="connsiteY669" fmla="*/ 954070 h 2397608"/>
              <a:gd name="connsiteX670" fmla="*/ 259123 w 5675092"/>
              <a:gd name="connsiteY670" fmla="*/ 959052 h 2397608"/>
              <a:gd name="connsiteX671" fmla="*/ 256584 w 5675092"/>
              <a:gd name="connsiteY671" fmla="*/ 951578 h 2397608"/>
              <a:gd name="connsiteX672" fmla="*/ 246433 w 5675092"/>
              <a:gd name="connsiteY672" fmla="*/ 949087 h 2397608"/>
              <a:gd name="connsiteX673" fmla="*/ 238820 w 5675092"/>
              <a:gd name="connsiteY673" fmla="*/ 959052 h 2397608"/>
              <a:gd name="connsiteX674" fmla="*/ 238820 w 5675092"/>
              <a:gd name="connsiteY674" fmla="*/ 949088 h 2397608"/>
              <a:gd name="connsiteX675" fmla="*/ 231207 w 5675092"/>
              <a:gd name="connsiteY675" fmla="*/ 954069 h 2397608"/>
              <a:gd name="connsiteX676" fmla="*/ 231207 w 5675092"/>
              <a:gd name="connsiteY676" fmla="*/ 941614 h 2397608"/>
              <a:gd name="connsiteX677" fmla="*/ 236282 w 5675092"/>
              <a:gd name="connsiteY677" fmla="*/ 941614 h 2397608"/>
              <a:gd name="connsiteX678" fmla="*/ 228669 w 5675092"/>
              <a:gd name="connsiteY678" fmla="*/ 936632 h 2397608"/>
              <a:gd name="connsiteX679" fmla="*/ 233745 w 5675092"/>
              <a:gd name="connsiteY679" fmla="*/ 929159 h 2397608"/>
              <a:gd name="connsiteX680" fmla="*/ 241359 w 5675092"/>
              <a:gd name="connsiteY680" fmla="*/ 934141 h 2397608"/>
              <a:gd name="connsiteX681" fmla="*/ 238820 w 5675092"/>
              <a:gd name="connsiteY681" fmla="*/ 939123 h 2397608"/>
              <a:gd name="connsiteX682" fmla="*/ 241358 w 5675092"/>
              <a:gd name="connsiteY682" fmla="*/ 941614 h 2397608"/>
              <a:gd name="connsiteX683" fmla="*/ 243896 w 5675092"/>
              <a:gd name="connsiteY683" fmla="*/ 936632 h 2397608"/>
              <a:gd name="connsiteX684" fmla="*/ 256585 w 5675092"/>
              <a:gd name="connsiteY684" fmla="*/ 941614 h 2397608"/>
              <a:gd name="connsiteX685" fmla="*/ 264198 w 5675092"/>
              <a:gd name="connsiteY685" fmla="*/ 936632 h 2397608"/>
              <a:gd name="connsiteX686" fmla="*/ 259123 w 5675092"/>
              <a:gd name="connsiteY686" fmla="*/ 941614 h 2397608"/>
              <a:gd name="connsiteX687" fmla="*/ 259123 w 5675092"/>
              <a:gd name="connsiteY687" fmla="*/ 944105 h 2397608"/>
              <a:gd name="connsiteX688" fmla="*/ 276887 w 5675092"/>
              <a:gd name="connsiteY688" fmla="*/ 949088 h 2397608"/>
              <a:gd name="connsiteX689" fmla="*/ 294748 w 5675092"/>
              <a:gd name="connsiteY689" fmla="*/ 1200374 h 2397608"/>
              <a:gd name="connsiteX690" fmla="*/ 284699 w 5675092"/>
              <a:gd name="connsiteY690" fmla="*/ 1205348 h 2397608"/>
              <a:gd name="connsiteX691" fmla="*/ 289723 w 5675092"/>
              <a:gd name="connsiteY691" fmla="*/ 1207836 h 2397608"/>
              <a:gd name="connsiteX692" fmla="*/ 294748 w 5675092"/>
              <a:gd name="connsiteY692" fmla="*/ 1200374 h 2397608"/>
              <a:gd name="connsiteX693" fmla="*/ 287915 w 5675092"/>
              <a:gd name="connsiteY693" fmla="*/ 1080485 h 2397608"/>
              <a:gd name="connsiteX694" fmla="*/ 283987 w 5675092"/>
              <a:gd name="connsiteY694" fmla="*/ 1083174 h 2397608"/>
              <a:gd name="connsiteX695" fmla="*/ 283988 w 5675092"/>
              <a:gd name="connsiteY695" fmla="*/ 1080783 h 2397608"/>
              <a:gd name="connsiteX696" fmla="*/ 286405 w 5675092"/>
              <a:gd name="connsiteY696" fmla="*/ 1076001 h 2397608"/>
              <a:gd name="connsiteX697" fmla="*/ 287915 w 5675092"/>
              <a:gd name="connsiteY697" fmla="*/ 1080485 h 2397608"/>
              <a:gd name="connsiteX698" fmla="*/ 249069 w 5675092"/>
              <a:gd name="connsiteY698" fmla="*/ 481798 h 2397608"/>
              <a:gd name="connsiteX699" fmla="*/ 239401 w 5675092"/>
              <a:gd name="connsiteY699" fmla="*/ 479008 h 2397608"/>
              <a:gd name="connsiteX700" fmla="*/ 244234 w 5675092"/>
              <a:gd name="connsiteY700" fmla="*/ 475173 h 2397608"/>
              <a:gd name="connsiteX701" fmla="*/ 249069 w 5675092"/>
              <a:gd name="connsiteY701" fmla="*/ 481798 h 2397608"/>
              <a:gd name="connsiteX702" fmla="*/ 286650 w 5675092"/>
              <a:gd name="connsiteY702" fmla="*/ 1006601 h 2397608"/>
              <a:gd name="connsiteX703" fmla="*/ 269105 w 5675092"/>
              <a:gd name="connsiteY703" fmla="*/ 1014117 h 2397608"/>
              <a:gd name="connsiteX704" fmla="*/ 271612 w 5675092"/>
              <a:gd name="connsiteY704" fmla="*/ 1006601 h 2397608"/>
              <a:gd name="connsiteX705" fmla="*/ 249053 w 5675092"/>
              <a:gd name="connsiteY705" fmla="*/ 1011612 h 2397608"/>
              <a:gd name="connsiteX706" fmla="*/ 274118 w 5675092"/>
              <a:gd name="connsiteY706" fmla="*/ 1019128 h 2397608"/>
              <a:gd name="connsiteX707" fmla="*/ 269105 w 5675092"/>
              <a:gd name="connsiteY707" fmla="*/ 1026643 h 2397608"/>
              <a:gd name="connsiteX708" fmla="*/ 251560 w 5675092"/>
              <a:gd name="connsiteY708" fmla="*/ 1021633 h 2397608"/>
              <a:gd name="connsiteX709" fmla="*/ 249053 w 5675092"/>
              <a:gd name="connsiteY709" fmla="*/ 1024138 h 2397608"/>
              <a:gd name="connsiteX710" fmla="*/ 251560 w 5675092"/>
              <a:gd name="connsiteY710" fmla="*/ 1024138 h 2397608"/>
              <a:gd name="connsiteX711" fmla="*/ 239028 w 5675092"/>
              <a:gd name="connsiteY711" fmla="*/ 1021632 h 2397608"/>
              <a:gd name="connsiteX712" fmla="*/ 221482 w 5675092"/>
              <a:gd name="connsiteY712" fmla="*/ 1031654 h 2397608"/>
              <a:gd name="connsiteX713" fmla="*/ 226495 w 5675092"/>
              <a:gd name="connsiteY713" fmla="*/ 1026644 h 2397608"/>
              <a:gd name="connsiteX714" fmla="*/ 218976 w 5675092"/>
              <a:gd name="connsiteY714" fmla="*/ 1024138 h 2397608"/>
              <a:gd name="connsiteX715" fmla="*/ 198925 w 5675092"/>
              <a:gd name="connsiteY715" fmla="*/ 1034159 h 2397608"/>
              <a:gd name="connsiteX716" fmla="*/ 193912 w 5675092"/>
              <a:gd name="connsiteY716" fmla="*/ 1029148 h 2397608"/>
              <a:gd name="connsiteX717" fmla="*/ 186392 w 5675092"/>
              <a:gd name="connsiteY717" fmla="*/ 1036664 h 2397608"/>
              <a:gd name="connsiteX718" fmla="*/ 191405 w 5675092"/>
              <a:gd name="connsiteY718" fmla="*/ 1026644 h 2397608"/>
              <a:gd name="connsiteX719" fmla="*/ 178873 w 5675092"/>
              <a:gd name="connsiteY719" fmla="*/ 1026643 h 2397608"/>
              <a:gd name="connsiteX720" fmla="*/ 176367 w 5675092"/>
              <a:gd name="connsiteY720" fmla="*/ 1034159 h 2397608"/>
              <a:gd name="connsiteX721" fmla="*/ 171354 w 5675092"/>
              <a:gd name="connsiteY721" fmla="*/ 1026643 h 2397608"/>
              <a:gd name="connsiteX722" fmla="*/ 161328 w 5675092"/>
              <a:gd name="connsiteY722" fmla="*/ 1026644 h 2397608"/>
              <a:gd name="connsiteX723" fmla="*/ 143783 w 5675092"/>
              <a:gd name="connsiteY723" fmla="*/ 1026643 h 2397608"/>
              <a:gd name="connsiteX724" fmla="*/ 128744 w 5675092"/>
              <a:gd name="connsiteY724" fmla="*/ 1026644 h 2397608"/>
              <a:gd name="connsiteX725" fmla="*/ 128745 w 5675092"/>
              <a:gd name="connsiteY725" fmla="*/ 1019127 h 2397608"/>
              <a:gd name="connsiteX726" fmla="*/ 151302 w 5675092"/>
              <a:gd name="connsiteY726" fmla="*/ 1014117 h 2397608"/>
              <a:gd name="connsiteX727" fmla="*/ 171354 w 5675092"/>
              <a:gd name="connsiteY727" fmla="*/ 1014117 h 2397608"/>
              <a:gd name="connsiteX728" fmla="*/ 168848 w 5675092"/>
              <a:gd name="connsiteY728" fmla="*/ 1009106 h 2397608"/>
              <a:gd name="connsiteX729" fmla="*/ 156315 w 5675092"/>
              <a:gd name="connsiteY729" fmla="*/ 1016623 h 2397608"/>
              <a:gd name="connsiteX730" fmla="*/ 156315 w 5675092"/>
              <a:gd name="connsiteY730" fmla="*/ 1009107 h 2397608"/>
              <a:gd name="connsiteX731" fmla="*/ 143784 w 5675092"/>
              <a:gd name="connsiteY731" fmla="*/ 1019127 h 2397608"/>
              <a:gd name="connsiteX732" fmla="*/ 131251 w 5675092"/>
              <a:gd name="connsiteY732" fmla="*/ 1009106 h 2397608"/>
              <a:gd name="connsiteX733" fmla="*/ 116213 w 5675092"/>
              <a:gd name="connsiteY733" fmla="*/ 1019128 h 2397608"/>
              <a:gd name="connsiteX734" fmla="*/ 116213 w 5675092"/>
              <a:gd name="connsiteY734" fmla="*/ 1024138 h 2397608"/>
              <a:gd name="connsiteX735" fmla="*/ 101174 w 5675092"/>
              <a:gd name="connsiteY735" fmla="*/ 1024138 h 2397608"/>
              <a:gd name="connsiteX736" fmla="*/ 96161 w 5675092"/>
              <a:gd name="connsiteY736" fmla="*/ 1031654 h 2397608"/>
              <a:gd name="connsiteX737" fmla="*/ 93654 w 5675092"/>
              <a:gd name="connsiteY737" fmla="*/ 1021633 h 2397608"/>
              <a:gd name="connsiteX738" fmla="*/ 111199 w 5675092"/>
              <a:gd name="connsiteY738" fmla="*/ 1021633 h 2397608"/>
              <a:gd name="connsiteX739" fmla="*/ 98667 w 5675092"/>
              <a:gd name="connsiteY739" fmla="*/ 1016622 h 2397608"/>
              <a:gd name="connsiteX740" fmla="*/ 96161 w 5675092"/>
              <a:gd name="connsiteY740" fmla="*/ 1009107 h 2397608"/>
              <a:gd name="connsiteX741" fmla="*/ 83628 w 5675092"/>
              <a:gd name="connsiteY741" fmla="*/ 1009107 h 2397608"/>
              <a:gd name="connsiteX742" fmla="*/ 83629 w 5675092"/>
              <a:gd name="connsiteY742" fmla="*/ 1001591 h 2397608"/>
              <a:gd name="connsiteX743" fmla="*/ 93655 w 5675092"/>
              <a:gd name="connsiteY743" fmla="*/ 1004096 h 2397608"/>
              <a:gd name="connsiteX744" fmla="*/ 93655 w 5675092"/>
              <a:gd name="connsiteY744" fmla="*/ 996580 h 2397608"/>
              <a:gd name="connsiteX745" fmla="*/ 106186 w 5675092"/>
              <a:gd name="connsiteY745" fmla="*/ 996580 h 2397608"/>
              <a:gd name="connsiteX746" fmla="*/ 98668 w 5675092"/>
              <a:gd name="connsiteY746" fmla="*/ 1004096 h 2397608"/>
              <a:gd name="connsiteX747" fmla="*/ 103680 w 5675092"/>
              <a:gd name="connsiteY747" fmla="*/ 1009107 h 2397608"/>
              <a:gd name="connsiteX748" fmla="*/ 111199 w 5675092"/>
              <a:gd name="connsiteY748" fmla="*/ 1001590 h 2397608"/>
              <a:gd name="connsiteX749" fmla="*/ 108693 w 5675092"/>
              <a:gd name="connsiteY749" fmla="*/ 991570 h 2397608"/>
              <a:gd name="connsiteX750" fmla="*/ 123731 w 5675092"/>
              <a:gd name="connsiteY750" fmla="*/ 991570 h 2397608"/>
              <a:gd name="connsiteX751" fmla="*/ 121225 w 5675092"/>
              <a:gd name="connsiteY751" fmla="*/ 1001591 h 2397608"/>
              <a:gd name="connsiteX752" fmla="*/ 128745 w 5675092"/>
              <a:gd name="connsiteY752" fmla="*/ 1001590 h 2397608"/>
              <a:gd name="connsiteX753" fmla="*/ 126238 w 5675092"/>
              <a:gd name="connsiteY753" fmla="*/ 991569 h 2397608"/>
              <a:gd name="connsiteX754" fmla="*/ 141276 w 5675092"/>
              <a:gd name="connsiteY754" fmla="*/ 991569 h 2397608"/>
              <a:gd name="connsiteX755" fmla="*/ 151302 w 5675092"/>
              <a:gd name="connsiteY755" fmla="*/ 1001590 h 2397608"/>
              <a:gd name="connsiteX756" fmla="*/ 156315 w 5675092"/>
              <a:gd name="connsiteY756" fmla="*/ 994074 h 2397608"/>
              <a:gd name="connsiteX757" fmla="*/ 178873 w 5675092"/>
              <a:gd name="connsiteY757" fmla="*/ 996580 h 2397608"/>
              <a:gd name="connsiteX758" fmla="*/ 183885 w 5675092"/>
              <a:gd name="connsiteY758" fmla="*/ 994074 h 2397608"/>
              <a:gd name="connsiteX759" fmla="*/ 191405 w 5675092"/>
              <a:gd name="connsiteY759" fmla="*/ 1001590 h 2397608"/>
              <a:gd name="connsiteX760" fmla="*/ 196418 w 5675092"/>
              <a:gd name="connsiteY760" fmla="*/ 996580 h 2397608"/>
              <a:gd name="connsiteX761" fmla="*/ 203937 w 5675092"/>
              <a:gd name="connsiteY761" fmla="*/ 999085 h 2397608"/>
              <a:gd name="connsiteX762" fmla="*/ 201431 w 5675092"/>
              <a:gd name="connsiteY762" fmla="*/ 994075 h 2397608"/>
              <a:gd name="connsiteX763" fmla="*/ 208950 w 5675092"/>
              <a:gd name="connsiteY763" fmla="*/ 999085 h 2397608"/>
              <a:gd name="connsiteX764" fmla="*/ 211457 w 5675092"/>
              <a:gd name="connsiteY764" fmla="*/ 991570 h 2397608"/>
              <a:gd name="connsiteX765" fmla="*/ 236521 w 5675092"/>
              <a:gd name="connsiteY765" fmla="*/ 994074 h 2397608"/>
              <a:gd name="connsiteX766" fmla="*/ 244041 w 5675092"/>
              <a:gd name="connsiteY766" fmla="*/ 1004096 h 2397608"/>
              <a:gd name="connsiteX767" fmla="*/ 251560 w 5675092"/>
              <a:gd name="connsiteY767" fmla="*/ 1004096 h 2397608"/>
              <a:gd name="connsiteX768" fmla="*/ 269105 w 5675092"/>
              <a:gd name="connsiteY768" fmla="*/ 996580 h 2397608"/>
              <a:gd name="connsiteX769" fmla="*/ 274118 w 5675092"/>
              <a:gd name="connsiteY769" fmla="*/ 999085 h 2397608"/>
              <a:gd name="connsiteX770" fmla="*/ 286650 w 5675092"/>
              <a:gd name="connsiteY770" fmla="*/ 1006601 h 2397608"/>
              <a:gd name="connsiteX771" fmla="*/ 297260 w 5675092"/>
              <a:gd name="connsiteY771" fmla="*/ 1150620 h 2397608"/>
              <a:gd name="connsiteX772" fmla="*/ 287210 w 5675092"/>
              <a:gd name="connsiteY772" fmla="*/ 1155597 h 2397608"/>
              <a:gd name="connsiteX773" fmla="*/ 297260 w 5675092"/>
              <a:gd name="connsiteY773" fmla="*/ 1150620 h 2397608"/>
              <a:gd name="connsiteX774" fmla="*/ 306948 w 5675092"/>
              <a:gd name="connsiteY774" fmla="*/ 1275684 h 2397608"/>
              <a:gd name="connsiteX775" fmla="*/ 304532 w 5675092"/>
              <a:gd name="connsiteY775" fmla="*/ 1280466 h 2397608"/>
              <a:gd name="connsiteX776" fmla="*/ 299697 w 5675092"/>
              <a:gd name="connsiteY776" fmla="*/ 1280466 h 2397608"/>
              <a:gd name="connsiteX777" fmla="*/ 306948 w 5675092"/>
              <a:gd name="connsiteY777" fmla="*/ 1275684 h 2397608"/>
              <a:gd name="connsiteX778" fmla="*/ 293654 w 5675092"/>
              <a:gd name="connsiteY778" fmla="*/ 1055674 h 2397608"/>
              <a:gd name="connsiteX779" fmla="*/ 283987 w 5675092"/>
              <a:gd name="connsiteY779" fmla="*/ 1050892 h 2397608"/>
              <a:gd name="connsiteX780" fmla="*/ 288820 w 5675092"/>
              <a:gd name="connsiteY780" fmla="*/ 1050592 h 2397608"/>
              <a:gd name="connsiteX781" fmla="*/ 293654 w 5675092"/>
              <a:gd name="connsiteY781" fmla="*/ 1055674 h 2397608"/>
              <a:gd name="connsiteX782" fmla="*/ 269613 w 5675092"/>
              <a:gd name="connsiteY782" fmla="*/ 700612 h 2397608"/>
              <a:gd name="connsiteX783" fmla="*/ 266954 w 5675092"/>
              <a:gd name="connsiteY783" fmla="*/ 707788 h 2397608"/>
              <a:gd name="connsiteX784" fmla="*/ 256319 w 5675092"/>
              <a:gd name="connsiteY784" fmla="*/ 705394 h 2397608"/>
              <a:gd name="connsiteX785" fmla="*/ 269613 w 5675092"/>
              <a:gd name="connsiteY785" fmla="*/ 700612 h 2397608"/>
              <a:gd name="connsiteX786" fmla="*/ 276864 w 5675092"/>
              <a:gd name="connsiteY786" fmla="*/ 807201 h 2397608"/>
              <a:gd name="connsiteX787" fmla="*/ 274274 w 5675092"/>
              <a:gd name="connsiteY787" fmla="*/ 820011 h 2397608"/>
              <a:gd name="connsiteX788" fmla="*/ 263917 w 5675092"/>
              <a:gd name="connsiteY788" fmla="*/ 820011 h 2397608"/>
              <a:gd name="connsiteX789" fmla="*/ 258737 w 5675092"/>
              <a:gd name="connsiteY789" fmla="*/ 807201 h 2397608"/>
              <a:gd name="connsiteX790" fmla="*/ 263917 w 5675092"/>
              <a:gd name="connsiteY790" fmla="*/ 809763 h 2397608"/>
              <a:gd name="connsiteX791" fmla="*/ 268448 w 5675092"/>
              <a:gd name="connsiteY791" fmla="*/ 806560 h 2397608"/>
              <a:gd name="connsiteX792" fmla="*/ 276864 w 5675092"/>
              <a:gd name="connsiteY792" fmla="*/ 807201 h 2397608"/>
              <a:gd name="connsiteX793" fmla="*/ 286531 w 5675092"/>
              <a:gd name="connsiteY793" fmla="*/ 936963 h 2397608"/>
              <a:gd name="connsiteX794" fmla="*/ 279281 w 5675092"/>
              <a:gd name="connsiteY794" fmla="*/ 936963 h 2397608"/>
              <a:gd name="connsiteX795" fmla="*/ 282907 w 5675092"/>
              <a:gd name="connsiteY795" fmla="*/ 932780 h 2397608"/>
              <a:gd name="connsiteX796" fmla="*/ 286531 w 5675092"/>
              <a:gd name="connsiteY796" fmla="*/ 936963 h 2397608"/>
              <a:gd name="connsiteX797" fmla="*/ 302286 w 5675092"/>
              <a:gd name="connsiteY797" fmla="*/ 1165545 h 2397608"/>
              <a:gd name="connsiteX798" fmla="*/ 292235 w 5675092"/>
              <a:gd name="connsiteY798" fmla="*/ 1158083 h 2397608"/>
              <a:gd name="connsiteX799" fmla="*/ 269624 w 5675092"/>
              <a:gd name="connsiteY799" fmla="*/ 1163059 h 2397608"/>
              <a:gd name="connsiteX800" fmla="*/ 277161 w 5675092"/>
              <a:gd name="connsiteY800" fmla="*/ 1170522 h 2397608"/>
              <a:gd name="connsiteX801" fmla="*/ 297260 w 5675092"/>
              <a:gd name="connsiteY801" fmla="*/ 1163060 h 2397608"/>
              <a:gd name="connsiteX802" fmla="*/ 302286 w 5675092"/>
              <a:gd name="connsiteY802" fmla="*/ 1165545 h 2397608"/>
              <a:gd name="connsiteX803" fmla="*/ 276864 w 5675092"/>
              <a:gd name="connsiteY803" fmla="*/ 735286 h 2397608"/>
              <a:gd name="connsiteX804" fmla="*/ 276864 w 5675092"/>
              <a:gd name="connsiteY804" fmla="*/ 742462 h 2397608"/>
              <a:gd name="connsiteX805" fmla="*/ 276864 w 5675092"/>
              <a:gd name="connsiteY805" fmla="*/ 735286 h 2397608"/>
              <a:gd name="connsiteX806" fmla="*/ 276864 w 5675092"/>
              <a:gd name="connsiteY806" fmla="*/ 728113 h 2397608"/>
              <a:gd name="connsiteX807" fmla="*/ 268888 w 5675092"/>
              <a:gd name="connsiteY807" fmla="*/ 735289 h 2397608"/>
              <a:gd name="connsiteX808" fmla="*/ 263570 w 5675092"/>
              <a:gd name="connsiteY808" fmla="*/ 732897 h 2397608"/>
              <a:gd name="connsiteX809" fmla="*/ 263570 w 5675092"/>
              <a:gd name="connsiteY809" fmla="*/ 728113 h 2397608"/>
              <a:gd name="connsiteX810" fmla="*/ 268887 w 5675092"/>
              <a:gd name="connsiteY810" fmla="*/ 723331 h 2397608"/>
              <a:gd name="connsiteX811" fmla="*/ 276864 w 5675092"/>
              <a:gd name="connsiteY811" fmla="*/ 728113 h 2397608"/>
              <a:gd name="connsiteX812" fmla="*/ 279945 w 5675092"/>
              <a:gd name="connsiteY812" fmla="*/ 762663 h 2397608"/>
              <a:gd name="connsiteX813" fmla="*/ 279130 w 5675092"/>
              <a:gd name="connsiteY813" fmla="*/ 762789 h 2397608"/>
              <a:gd name="connsiteX814" fmla="*/ 279852 w 5675092"/>
              <a:gd name="connsiteY814" fmla="*/ 762528 h 2397608"/>
              <a:gd name="connsiteX815" fmla="*/ 286533 w 5675092"/>
              <a:gd name="connsiteY815" fmla="*/ 857249 h 2397608"/>
              <a:gd name="connsiteX816" fmla="*/ 281698 w 5675092"/>
              <a:gd name="connsiteY816" fmla="*/ 864423 h 2397608"/>
              <a:gd name="connsiteX817" fmla="*/ 286533 w 5675092"/>
              <a:gd name="connsiteY817" fmla="*/ 857249 h 2397608"/>
              <a:gd name="connsiteX818" fmla="*/ 286533 w 5675092"/>
              <a:gd name="connsiteY818" fmla="*/ 852467 h 2397608"/>
              <a:gd name="connsiteX819" fmla="*/ 281699 w 5675092"/>
              <a:gd name="connsiteY819" fmla="*/ 854858 h 2397608"/>
              <a:gd name="connsiteX820" fmla="*/ 276864 w 5675092"/>
              <a:gd name="connsiteY820" fmla="*/ 847682 h 2397608"/>
              <a:gd name="connsiteX821" fmla="*/ 286533 w 5675092"/>
              <a:gd name="connsiteY821" fmla="*/ 852467 h 2397608"/>
              <a:gd name="connsiteX822" fmla="*/ 307310 w 5675092"/>
              <a:gd name="connsiteY822" fmla="*/ 1130719 h 2397608"/>
              <a:gd name="connsiteX823" fmla="*/ 302285 w 5675092"/>
              <a:gd name="connsiteY823" fmla="*/ 1123257 h 2397608"/>
              <a:gd name="connsiteX824" fmla="*/ 302286 w 5675092"/>
              <a:gd name="connsiteY824" fmla="*/ 1128233 h 2397608"/>
              <a:gd name="connsiteX825" fmla="*/ 299773 w 5675092"/>
              <a:gd name="connsiteY825" fmla="*/ 1128233 h 2397608"/>
              <a:gd name="connsiteX826" fmla="*/ 307310 w 5675092"/>
              <a:gd name="connsiteY826" fmla="*/ 1130719 h 2397608"/>
              <a:gd name="connsiteX827" fmla="*/ 311781 w 5675092"/>
              <a:gd name="connsiteY827" fmla="*/ 1195573 h 2397608"/>
              <a:gd name="connsiteX828" fmla="*/ 309365 w 5675092"/>
              <a:gd name="connsiteY828" fmla="*/ 1188398 h 2397608"/>
              <a:gd name="connsiteX829" fmla="*/ 311781 w 5675092"/>
              <a:gd name="connsiteY829" fmla="*/ 1195573 h 2397608"/>
              <a:gd name="connsiteX830" fmla="*/ 276864 w 5675092"/>
              <a:gd name="connsiteY830" fmla="*/ 673108 h 2397608"/>
              <a:gd name="connsiteX831" fmla="*/ 269613 w 5675092"/>
              <a:gd name="connsiteY831" fmla="*/ 677894 h 2397608"/>
              <a:gd name="connsiteX832" fmla="*/ 276864 w 5675092"/>
              <a:gd name="connsiteY832" fmla="*/ 673108 h 2397608"/>
              <a:gd name="connsiteX833" fmla="*/ 279281 w 5675092"/>
              <a:gd name="connsiteY833" fmla="*/ 700612 h 2397608"/>
              <a:gd name="connsiteX834" fmla="*/ 267197 w 5675092"/>
              <a:gd name="connsiteY834" fmla="*/ 695562 h 2397608"/>
              <a:gd name="connsiteX835" fmla="*/ 276864 w 5675092"/>
              <a:gd name="connsiteY835" fmla="*/ 677894 h 2397608"/>
              <a:gd name="connsiteX836" fmla="*/ 279281 w 5675092"/>
              <a:gd name="connsiteY836" fmla="*/ 700612 h 2397608"/>
              <a:gd name="connsiteX837" fmla="*/ 288949 w 5675092"/>
              <a:gd name="connsiteY837" fmla="*/ 834531 h 2397608"/>
              <a:gd name="connsiteX838" fmla="*/ 279281 w 5675092"/>
              <a:gd name="connsiteY838" fmla="*/ 839313 h 2397608"/>
              <a:gd name="connsiteX839" fmla="*/ 281698 w 5675092"/>
              <a:gd name="connsiteY839" fmla="*/ 836922 h 2397608"/>
              <a:gd name="connsiteX840" fmla="*/ 284116 w 5675092"/>
              <a:gd name="connsiteY840" fmla="*/ 832140 h 2397608"/>
              <a:gd name="connsiteX841" fmla="*/ 288949 w 5675092"/>
              <a:gd name="connsiteY841" fmla="*/ 834531 h 2397608"/>
              <a:gd name="connsiteX842" fmla="*/ 281697 w 5675092"/>
              <a:gd name="connsiteY842" fmla="*/ 707786 h 2397608"/>
              <a:gd name="connsiteX843" fmla="*/ 276864 w 5675092"/>
              <a:gd name="connsiteY843" fmla="*/ 710177 h 2397608"/>
              <a:gd name="connsiteX844" fmla="*/ 276864 w 5675092"/>
              <a:gd name="connsiteY844" fmla="*/ 708981 h 2397608"/>
              <a:gd name="connsiteX845" fmla="*/ 276864 w 5675092"/>
              <a:gd name="connsiteY845" fmla="*/ 705394 h 2397608"/>
              <a:gd name="connsiteX846" fmla="*/ 277468 w 5675092"/>
              <a:gd name="connsiteY846" fmla="*/ 704795 h 2397608"/>
              <a:gd name="connsiteX847" fmla="*/ 281697 w 5675092"/>
              <a:gd name="connsiteY847" fmla="*/ 707786 h 2397608"/>
              <a:gd name="connsiteX848" fmla="*/ 306948 w 5675092"/>
              <a:gd name="connsiteY848" fmla="*/ 1068828 h 2397608"/>
              <a:gd name="connsiteX849" fmla="*/ 296072 w 5675092"/>
              <a:gd name="connsiteY849" fmla="*/ 1061652 h 2397608"/>
              <a:gd name="connsiteX850" fmla="*/ 301510 w 5675092"/>
              <a:gd name="connsiteY850" fmla="*/ 1059260 h 2397608"/>
              <a:gd name="connsiteX851" fmla="*/ 306948 w 5675092"/>
              <a:gd name="connsiteY851" fmla="*/ 1068828 h 2397608"/>
              <a:gd name="connsiteX852" fmla="*/ 309364 w 5675092"/>
              <a:gd name="connsiteY852" fmla="*/ 1093937 h 2397608"/>
              <a:gd name="connsiteX853" fmla="*/ 302114 w 5675092"/>
              <a:gd name="connsiteY853" fmla="*/ 1098720 h 2397608"/>
              <a:gd name="connsiteX854" fmla="*/ 309364 w 5675092"/>
              <a:gd name="connsiteY854" fmla="*/ 1093937 h 2397608"/>
              <a:gd name="connsiteX855" fmla="*/ 284114 w 5675092"/>
              <a:gd name="connsiteY855" fmla="*/ 719943 h 2397608"/>
              <a:gd name="connsiteX856" fmla="*/ 279281 w 5675092"/>
              <a:gd name="connsiteY856" fmla="*/ 722534 h 2397608"/>
              <a:gd name="connsiteX857" fmla="*/ 284113 w 5675092"/>
              <a:gd name="connsiteY857" fmla="*/ 727716 h 2397608"/>
              <a:gd name="connsiteX858" fmla="*/ 276863 w 5675092"/>
              <a:gd name="connsiteY858" fmla="*/ 727716 h 2397608"/>
              <a:gd name="connsiteX859" fmla="*/ 276863 w 5675092"/>
              <a:gd name="connsiteY859" fmla="*/ 719943 h 2397608"/>
              <a:gd name="connsiteX860" fmla="*/ 281395 w 5675092"/>
              <a:gd name="connsiteY860" fmla="*/ 719943 h 2397608"/>
              <a:gd name="connsiteX861" fmla="*/ 284114 w 5675092"/>
              <a:gd name="connsiteY861" fmla="*/ 719943 h 2397608"/>
              <a:gd name="connsiteX862" fmla="*/ 313318 w 5675092"/>
              <a:gd name="connsiteY862" fmla="*/ 1132585 h 2397608"/>
              <a:gd name="connsiteX863" fmla="*/ 309823 w 5675092"/>
              <a:gd name="connsiteY863" fmla="*/ 1133207 h 2397608"/>
              <a:gd name="connsiteX864" fmla="*/ 312335 w 5675092"/>
              <a:gd name="connsiteY864" fmla="*/ 1135695 h 2397608"/>
              <a:gd name="connsiteX865" fmla="*/ 307311 w 5675092"/>
              <a:gd name="connsiteY865" fmla="*/ 1138184 h 2397608"/>
              <a:gd name="connsiteX866" fmla="*/ 313318 w 5675092"/>
              <a:gd name="connsiteY866" fmla="*/ 1132585 h 2397608"/>
              <a:gd name="connsiteX867" fmla="*/ 306948 w 5675092"/>
              <a:gd name="connsiteY867" fmla="*/ 1016215 h 2397608"/>
              <a:gd name="connsiteX868" fmla="*/ 293655 w 5675092"/>
              <a:gd name="connsiteY868" fmla="*/ 1023391 h 2397608"/>
              <a:gd name="connsiteX869" fmla="*/ 306948 w 5675092"/>
              <a:gd name="connsiteY869" fmla="*/ 1016215 h 2397608"/>
              <a:gd name="connsiteX870" fmla="*/ 307208 w 5675092"/>
              <a:gd name="connsiteY870" fmla="*/ 1006877 h 2397608"/>
              <a:gd name="connsiteX871" fmla="*/ 304549 w 5675092"/>
              <a:gd name="connsiteY871" fmla="*/ 1011660 h 2397608"/>
              <a:gd name="connsiteX872" fmla="*/ 293914 w 5675092"/>
              <a:gd name="connsiteY872" fmla="*/ 1009268 h 2397608"/>
              <a:gd name="connsiteX873" fmla="*/ 293915 w 5675092"/>
              <a:gd name="connsiteY873" fmla="*/ 1002094 h 2397608"/>
              <a:gd name="connsiteX874" fmla="*/ 307208 w 5675092"/>
              <a:gd name="connsiteY874" fmla="*/ 1006877 h 2397608"/>
              <a:gd name="connsiteX875" fmla="*/ 307189 w 5675092"/>
              <a:gd name="connsiteY875" fmla="*/ 999687 h 2397608"/>
              <a:gd name="connsiteX876" fmla="*/ 302355 w 5675092"/>
              <a:gd name="connsiteY876" fmla="*/ 1002078 h 2397608"/>
              <a:gd name="connsiteX877" fmla="*/ 304772 w 5675092"/>
              <a:gd name="connsiteY877" fmla="*/ 999088 h 2397608"/>
              <a:gd name="connsiteX878" fmla="*/ 307189 w 5675092"/>
              <a:gd name="connsiteY878" fmla="*/ 999687 h 2397608"/>
              <a:gd name="connsiteX879" fmla="*/ 304229 w 5675092"/>
              <a:gd name="connsiteY879" fmla="*/ 951725 h 2397608"/>
              <a:gd name="connsiteX880" fmla="*/ 296788 w 5675092"/>
              <a:gd name="connsiteY880" fmla="*/ 954266 h 2397608"/>
              <a:gd name="connsiteX881" fmla="*/ 299268 w 5675092"/>
              <a:gd name="connsiteY881" fmla="*/ 946644 h 2397608"/>
              <a:gd name="connsiteX882" fmla="*/ 304229 w 5675092"/>
              <a:gd name="connsiteY882" fmla="*/ 951725 h 2397608"/>
              <a:gd name="connsiteX883" fmla="*/ 318773 w 5675092"/>
              <a:gd name="connsiteY883" fmla="*/ 1153847 h 2397608"/>
              <a:gd name="connsiteX884" fmla="*/ 317360 w 5675092"/>
              <a:gd name="connsiteY884" fmla="*/ 1153108 h 2397608"/>
              <a:gd name="connsiteX885" fmla="*/ 314848 w 5675092"/>
              <a:gd name="connsiteY885" fmla="*/ 1148132 h 2397608"/>
              <a:gd name="connsiteX886" fmla="*/ 312335 w 5675092"/>
              <a:gd name="connsiteY886" fmla="*/ 1150620 h 2397608"/>
              <a:gd name="connsiteX887" fmla="*/ 307310 w 5675092"/>
              <a:gd name="connsiteY887" fmla="*/ 1153108 h 2397608"/>
              <a:gd name="connsiteX888" fmla="*/ 317361 w 5675092"/>
              <a:gd name="connsiteY888" fmla="*/ 1155597 h 2397608"/>
              <a:gd name="connsiteX889" fmla="*/ 318773 w 5675092"/>
              <a:gd name="connsiteY889" fmla="*/ 1153847 h 2397608"/>
              <a:gd name="connsiteX890" fmla="*/ 311781 w 5675092"/>
              <a:gd name="connsiteY890" fmla="*/ 1050892 h 2397608"/>
              <a:gd name="connsiteX891" fmla="*/ 306948 w 5675092"/>
              <a:gd name="connsiteY891" fmla="*/ 1048500 h 2397608"/>
              <a:gd name="connsiteX892" fmla="*/ 310271 w 5675092"/>
              <a:gd name="connsiteY892" fmla="*/ 1046110 h 2397608"/>
              <a:gd name="connsiteX893" fmla="*/ 311781 w 5675092"/>
              <a:gd name="connsiteY893" fmla="*/ 1050892 h 2397608"/>
              <a:gd name="connsiteX894" fmla="*/ 291364 w 5675092"/>
              <a:gd name="connsiteY894" fmla="*/ 735289 h 2397608"/>
              <a:gd name="connsiteX895" fmla="*/ 288948 w 5675092"/>
              <a:gd name="connsiteY895" fmla="*/ 735288 h 2397608"/>
              <a:gd name="connsiteX896" fmla="*/ 286531 w 5675092"/>
              <a:gd name="connsiteY896" fmla="*/ 737680 h 2397608"/>
              <a:gd name="connsiteX897" fmla="*/ 286531 w 5675092"/>
              <a:gd name="connsiteY897" fmla="*/ 730506 h 2397608"/>
              <a:gd name="connsiteX898" fmla="*/ 291364 w 5675092"/>
              <a:gd name="connsiteY898" fmla="*/ 735289 h 2397608"/>
              <a:gd name="connsiteX899" fmla="*/ 322385 w 5675092"/>
              <a:gd name="connsiteY899" fmla="*/ 1165545 h 2397608"/>
              <a:gd name="connsiteX900" fmla="*/ 321037 w 5675092"/>
              <a:gd name="connsiteY900" fmla="*/ 1166015 h 2397608"/>
              <a:gd name="connsiteX901" fmla="*/ 321129 w 5675092"/>
              <a:gd name="connsiteY901" fmla="*/ 1165856 h 2397608"/>
              <a:gd name="connsiteX902" fmla="*/ 322385 w 5675092"/>
              <a:gd name="connsiteY902" fmla="*/ 1165545 h 2397608"/>
              <a:gd name="connsiteX903" fmla="*/ 276691 w 5675092"/>
              <a:gd name="connsiteY903" fmla="*/ 484189 h 2397608"/>
              <a:gd name="connsiteX904" fmla="*/ 268922 w 5675092"/>
              <a:gd name="connsiteY904" fmla="*/ 484189 h 2397608"/>
              <a:gd name="connsiteX905" fmla="*/ 263744 w 5675092"/>
              <a:gd name="connsiteY905" fmla="*/ 481200 h 2397608"/>
              <a:gd name="connsiteX906" fmla="*/ 265038 w 5675092"/>
              <a:gd name="connsiteY906" fmla="*/ 479985 h 2397608"/>
              <a:gd name="connsiteX907" fmla="*/ 276691 w 5675092"/>
              <a:gd name="connsiteY907" fmla="*/ 484189 h 2397608"/>
              <a:gd name="connsiteX908" fmla="*/ 327410 w 5675092"/>
              <a:gd name="connsiteY908" fmla="*/ 1212810 h 2397608"/>
              <a:gd name="connsiteX909" fmla="*/ 319872 w 5675092"/>
              <a:gd name="connsiteY909" fmla="*/ 1202859 h 2397608"/>
              <a:gd name="connsiteX910" fmla="*/ 317360 w 5675092"/>
              <a:gd name="connsiteY910" fmla="*/ 1212811 h 2397608"/>
              <a:gd name="connsiteX911" fmla="*/ 293782 w 5675092"/>
              <a:gd name="connsiteY911" fmla="*/ 712570 h 2397608"/>
              <a:gd name="connsiteX912" fmla="*/ 286532 w 5675092"/>
              <a:gd name="connsiteY912" fmla="*/ 705394 h 2397608"/>
              <a:gd name="connsiteX913" fmla="*/ 291366 w 5675092"/>
              <a:gd name="connsiteY913" fmla="*/ 705394 h 2397608"/>
              <a:gd name="connsiteX914" fmla="*/ 293782 w 5675092"/>
              <a:gd name="connsiteY914" fmla="*/ 712570 h 2397608"/>
              <a:gd name="connsiteX915" fmla="*/ 276864 w 5675092"/>
              <a:gd name="connsiteY915" fmla="*/ 443535 h 2397608"/>
              <a:gd name="connsiteX916" fmla="*/ 251486 w 5675092"/>
              <a:gd name="connsiteY916" fmla="*/ 441143 h 2397608"/>
              <a:gd name="connsiteX917" fmla="*/ 264176 w 5675092"/>
              <a:gd name="connsiteY917" fmla="*/ 437856 h 2397608"/>
              <a:gd name="connsiteX918" fmla="*/ 276864 w 5675092"/>
              <a:gd name="connsiteY918" fmla="*/ 443535 h 2397608"/>
              <a:gd name="connsiteX919" fmla="*/ 299478 w 5675092"/>
              <a:gd name="connsiteY919" fmla="*/ 763139 h 2397608"/>
              <a:gd name="connsiteX920" fmla="*/ 295180 w 5675092"/>
              <a:gd name="connsiteY920" fmla="*/ 770861 h 2397608"/>
              <a:gd name="connsiteX921" fmla="*/ 286834 w 5675092"/>
              <a:gd name="connsiteY921" fmla="*/ 777136 h 2397608"/>
              <a:gd name="connsiteX922" fmla="*/ 289401 w 5675092"/>
              <a:gd name="connsiteY922" fmla="*/ 769963 h 2397608"/>
              <a:gd name="connsiteX923" fmla="*/ 281698 w 5675092"/>
              <a:gd name="connsiteY923" fmla="*/ 767572 h 2397608"/>
              <a:gd name="connsiteX924" fmla="*/ 261153 w 5675092"/>
              <a:gd name="connsiteY924" fmla="*/ 769963 h 2397608"/>
              <a:gd name="connsiteX925" fmla="*/ 279130 w 5675092"/>
              <a:gd name="connsiteY925" fmla="*/ 767571 h 2397608"/>
              <a:gd name="connsiteX926" fmla="*/ 281057 w 5675092"/>
              <a:gd name="connsiteY926" fmla="*/ 764283 h 2397608"/>
              <a:gd name="connsiteX927" fmla="*/ 279945 w 5675092"/>
              <a:gd name="connsiteY927" fmla="*/ 762663 h 2397608"/>
              <a:gd name="connsiteX928" fmla="*/ 292611 w 5675092"/>
              <a:gd name="connsiteY928" fmla="*/ 760695 h 2397608"/>
              <a:gd name="connsiteX929" fmla="*/ 298631 w 5675092"/>
              <a:gd name="connsiteY929" fmla="*/ 761780 h 2397608"/>
              <a:gd name="connsiteX930" fmla="*/ 299732 w 5675092"/>
              <a:gd name="connsiteY930" fmla="*/ 763546 h 2397608"/>
              <a:gd name="connsiteX931" fmla="*/ 299478 w 5675092"/>
              <a:gd name="connsiteY931" fmla="*/ 763139 h 2397608"/>
              <a:gd name="connsiteX932" fmla="*/ 299674 w 5675092"/>
              <a:gd name="connsiteY932" fmla="*/ 762789 h 2397608"/>
              <a:gd name="connsiteX933" fmla="*/ 297166 w 5675092"/>
              <a:gd name="connsiteY933" fmla="*/ 722731 h 2397608"/>
              <a:gd name="connsiteX934" fmla="*/ 294507 w 5675092"/>
              <a:gd name="connsiteY934" fmla="*/ 730504 h 2397608"/>
              <a:gd name="connsiteX935" fmla="*/ 286531 w 5675092"/>
              <a:gd name="connsiteY935" fmla="*/ 717552 h 2397608"/>
              <a:gd name="connsiteX936" fmla="*/ 294507 w 5675092"/>
              <a:gd name="connsiteY936" fmla="*/ 714962 h 2397608"/>
              <a:gd name="connsiteX937" fmla="*/ 294507 w 5675092"/>
              <a:gd name="connsiteY937" fmla="*/ 717552 h 2397608"/>
              <a:gd name="connsiteX938" fmla="*/ 297166 w 5675092"/>
              <a:gd name="connsiteY938" fmla="*/ 722731 h 2397608"/>
              <a:gd name="connsiteX939" fmla="*/ 301999 w 5675092"/>
              <a:gd name="connsiteY939" fmla="*/ 779530 h 2397608"/>
              <a:gd name="connsiteX940" fmla="*/ 296682 w 5675092"/>
              <a:gd name="connsiteY940" fmla="*/ 779530 h 2397608"/>
              <a:gd name="connsiteX941" fmla="*/ 298344 w 5675092"/>
              <a:gd name="connsiteY941" fmla="*/ 775943 h 2397608"/>
              <a:gd name="connsiteX942" fmla="*/ 301999 w 5675092"/>
              <a:gd name="connsiteY942" fmla="*/ 779530 h 2397608"/>
              <a:gd name="connsiteX943" fmla="*/ 299823 w 5675092"/>
              <a:gd name="connsiteY943" fmla="*/ 737680 h 2397608"/>
              <a:gd name="connsiteX944" fmla="*/ 294184 w 5675092"/>
              <a:gd name="connsiteY944" fmla="*/ 740071 h 2397608"/>
              <a:gd name="connsiteX945" fmla="*/ 297004 w 5675092"/>
              <a:gd name="connsiteY945" fmla="*/ 732897 h 2397608"/>
              <a:gd name="connsiteX946" fmla="*/ 299823 w 5675092"/>
              <a:gd name="connsiteY946" fmla="*/ 737680 h 2397608"/>
              <a:gd name="connsiteX947" fmla="*/ 319273 w 5675092"/>
              <a:gd name="connsiteY947" fmla="*/ 1018818 h 2397608"/>
              <a:gd name="connsiteX948" fmla="*/ 312023 w 5675092"/>
              <a:gd name="connsiteY948" fmla="*/ 1021210 h 2397608"/>
              <a:gd name="connsiteX949" fmla="*/ 307189 w 5675092"/>
              <a:gd name="connsiteY949" fmla="*/ 1016426 h 2397608"/>
              <a:gd name="connsiteX950" fmla="*/ 309606 w 5675092"/>
              <a:gd name="connsiteY950" fmla="*/ 1006861 h 2397608"/>
              <a:gd name="connsiteX951" fmla="*/ 314439 w 5675092"/>
              <a:gd name="connsiteY951" fmla="*/ 1006861 h 2397608"/>
              <a:gd name="connsiteX952" fmla="*/ 319273 w 5675092"/>
              <a:gd name="connsiteY952" fmla="*/ 1018818 h 2397608"/>
              <a:gd name="connsiteX953" fmla="*/ 302241 w 5675092"/>
              <a:gd name="connsiteY953" fmla="*/ 767571 h 2397608"/>
              <a:gd name="connsiteX954" fmla="*/ 299994 w 5675092"/>
              <a:gd name="connsiteY954" fmla="*/ 766975 h 2397608"/>
              <a:gd name="connsiteX955" fmla="*/ 299732 w 5675092"/>
              <a:gd name="connsiteY955" fmla="*/ 763546 h 2397608"/>
              <a:gd name="connsiteX956" fmla="*/ 307075 w 5675092"/>
              <a:gd name="connsiteY956" fmla="*/ 802248 h 2397608"/>
              <a:gd name="connsiteX957" fmla="*/ 299545 w 5675092"/>
              <a:gd name="connsiteY957" fmla="*/ 817247 h 2397608"/>
              <a:gd name="connsiteX958" fmla="*/ 294525 w 5675092"/>
              <a:gd name="connsiteY958" fmla="*/ 812246 h 2397608"/>
              <a:gd name="connsiteX959" fmla="*/ 294525 w 5675092"/>
              <a:gd name="connsiteY959" fmla="*/ 817246 h 2397608"/>
              <a:gd name="connsiteX960" fmla="*/ 286996 w 5675092"/>
              <a:gd name="connsiteY960" fmla="*/ 822247 h 2397608"/>
              <a:gd name="connsiteX961" fmla="*/ 276956 w 5675092"/>
              <a:gd name="connsiteY961" fmla="*/ 819748 h 2397608"/>
              <a:gd name="connsiteX962" fmla="*/ 276956 w 5675092"/>
              <a:gd name="connsiteY962" fmla="*/ 804747 h 2397608"/>
              <a:gd name="connsiteX963" fmla="*/ 292016 w 5675092"/>
              <a:gd name="connsiteY963" fmla="*/ 804747 h 2397608"/>
              <a:gd name="connsiteX964" fmla="*/ 289506 w 5675092"/>
              <a:gd name="connsiteY964" fmla="*/ 809747 h 2397608"/>
              <a:gd name="connsiteX965" fmla="*/ 292016 w 5675092"/>
              <a:gd name="connsiteY965" fmla="*/ 812246 h 2397608"/>
              <a:gd name="connsiteX966" fmla="*/ 302055 w 5675092"/>
              <a:gd name="connsiteY966" fmla="*/ 809747 h 2397608"/>
              <a:gd name="connsiteX967" fmla="*/ 307075 w 5675092"/>
              <a:gd name="connsiteY967" fmla="*/ 802248 h 2397608"/>
              <a:gd name="connsiteX968" fmla="*/ 304658 w 5675092"/>
              <a:gd name="connsiteY968" fmla="*/ 730507 h 2397608"/>
              <a:gd name="connsiteX969" fmla="*/ 302242 w 5675092"/>
              <a:gd name="connsiteY969" fmla="*/ 732897 h 2397608"/>
              <a:gd name="connsiteX970" fmla="*/ 302242 w 5675092"/>
              <a:gd name="connsiteY970" fmla="*/ 725721 h 2397608"/>
              <a:gd name="connsiteX971" fmla="*/ 304658 w 5675092"/>
              <a:gd name="connsiteY971" fmla="*/ 730507 h 2397608"/>
              <a:gd name="connsiteX972" fmla="*/ 358911 w 5675092"/>
              <a:gd name="connsiteY972" fmla="*/ 1469388 h 2397608"/>
              <a:gd name="connsiteX973" fmla="*/ 351661 w 5675092"/>
              <a:gd name="connsiteY973" fmla="*/ 1471780 h 2397608"/>
              <a:gd name="connsiteX974" fmla="*/ 354380 w 5675092"/>
              <a:gd name="connsiteY974" fmla="*/ 1466998 h 2397608"/>
              <a:gd name="connsiteX975" fmla="*/ 358911 w 5675092"/>
              <a:gd name="connsiteY975" fmla="*/ 1469388 h 2397608"/>
              <a:gd name="connsiteX976" fmla="*/ 339464 w 5675092"/>
              <a:gd name="connsiteY976" fmla="*/ 1170133 h 2397608"/>
              <a:gd name="connsiteX977" fmla="*/ 332327 w 5675092"/>
              <a:gd name="connsiteY977" fmla="*/ 1170861 h 2397608"/>
              <a:gd name="connsiteX978" fmla="*/ 339464 w 5675092"/>
              <a:gd name="connsiteY978" fmla="*/ 1170133 h 2397608"/>
              <a:gd name="connsiteX979" fmla="*/ 321577 w 5675092"/>
              <a:gd name="connsiteY979" fmla="*/ 891926 h 2397608"/>
              <a:gd name="connsiteX980" fmla="*/ 319161 w 5675092"/>
              <a:gd name="connsiteY980" fmla="*/ 903881 h 2397608"/>
              <a:gd name="connsiteX981" fmla="*/ 321577 w 5675092"/>
              <a:gd name="connsiteY981" fmla="*/ 891926 h 2397608"/>
              <a:gd name="connsiteX982" fmla="*/ 348494 w 5675092"/>
              <a:gd name="connsiteY982" fmla="*/ 1280738 h 2397608"/>
              <a:gd name="connsiteX983" fmla="*/ 347785 w 5675092"/>
              <a:gd name="connsiteY983" fmla="*/ 1280598 h 2397608"/>
              <a:gd name="connsiteX984" fmla="*/ 344997 w 5675092"/>
              <a:gd name="connsiteY984" fmla="*/ 1277489 h 2397608"/>
              <a:gd name="connsiteX985" fmla="*/ 326553 w 5675092"/>
              <a:gd name="connsiteY985" fmla="*/ 951873 h 2397608"/>
              <a:gd name="connsiteX986" fmla="*/ 326554 w 5675092"/>
              <a:gd name="connsiteY986" fmla="*/ 954264 h 2397608"/>
              <a:gd name="connsiteX987" fmla="*/ 326553 w 5675092"/>
              <a:gd name="connsiteY987" fmla="*/ 961438 h 2397608"/>
              <a:gd name="connsiteX988" fmla="*/ 312051 w 5675092"/>
              <a:gd name="connsiteY988" fmla="*/ 954264 h 2397608"/>
              <a:gd name="connsiteX989" fmla="*/ 321720 w 5675092"/>
              <a:gd name="connsiteY989" fmla="*/ 959047 h 2397608"/>
              <a:gd name="connsiteX990" fmla="*/ 326553 w 5675092"/>
              <a:gd name="connsiteY990" fmla="*/ 951873 h 2397608"/>
              <a:gd name="connsiteX991" fmla="*/ 326554 w 5675092"/>
              <a:gd name="connsiteY991" fmla="*/ 949184 h 2397608"/>
              <a:gd name="connsiteX992" fmla="*/ 306710 w 5675092"/>
              <a:gd name="connsiteY992" fmla="*/ 944102 h 2397608"/>
              <a:gd name="connsiteX993" fmla="*/ 299268 w 5675092"/>
              <a:gd name="connsiteY993" fmla="*/ 946644 h 2397608"/>
              <a:gd name="connsiteX994" fmla="*/ 289346 w 5675092"/>
              <a:gd name="connsiteY994" fmla="*/ 951725 h 2397608"/>
              <a:gd name="connsiteX995" fmla="*/ 281904 w 5675092"/>
              <a:gd name="connsiteY995" fmla="*/ 951725 h 2397608"/>
              <a:gd name="connsiteX996" fmla="*/ 279424 w 5675092"/>
              <a:gd name="connsiteY996" fmla="*/ 944103 h 2397608"/>
              <a:gd name="connsiteX997" fmla="*/ 289345 w 5675092"/>
              <a:gd name="connsiteY997" fmla="*/ 933939 h 2397608"/>
              <a:gd name="connsiteX998" fmla="*/ 304230 w 5675092"/>
              <a:gd name="connsiteY998" fmla="*/ 936480 h 2397608"/>
              <a:gd name="connsiteX999" fmla="*/ 326554 w 5675092"/>
              <a:gd name="connsiteY999" fmla="*/ 949184 h 2397608"/>
              <a:gd name="connsiteX1000" fmla="*/ 332326 w 5675092"/>
              <a:gd name="connsiteY1000" fmla="*/ 1034152 h 2397608"/>
              <a:gd name="connsiteX1001" fmla="*/ 327009 w 5675092"/>
              <a:gd name="connsiteY1001" fmla="*/ 1048501 h 2397608"/>
              <a:gd name="connsiteX1002" fmla="*/ 319034 w 5675092"/>
              <a:gd name="connsiteY1002" fmla="*/ 1046110 h 2397608"/>
              <a:gd name="connsiteX1003" fmla="*/ 332326 w 5675092"/>
              <a:gd name="connsiteY1003" fmla="*/ 1034152 h 2397608"/>
              <a:gd name="connsiteX1004" fmla="*/ 314326 w 5675092"/>
              <a:gd name="connsiteY1004" fmla="*/ 765180 h 2397608"/>
              <a:gd name="connsiteX1005" fmla="*/ 311909 w 5675092"/>
              <a:gd name="connsiteY1005" fmla="*/ 774745 h 2397608"/>
              <a:gd name="connsiteX1006" fmla="*/ 309492 w 5675092"/>
              <a:gd name="connsiteY1006" fmla="*/ 772353 h 2397608"/>
              <a:gd name="connsiteX1007" fmla="*/ 304658 w 5675092"/>
              <a:gd name="connsiteY1007" fmla="*/ 772353 h 2397608"/>
              <a:gd name="connsiteX1008" fmla="*/ 307075 w 5675092"/>
              <a:gd name="connsiteY1008" fmla="*/ 760398 h 2397608"/>
              <a:gd name="connsiteX1009" fmla="*/ 314326 w 5675092"/>
              <a:gd name="connsiteY1009" fmla="*/ 765180 h 2397608"/>
              <a:gd name="connsiteX1010" fmla="*/ 317635 w 5675092"/>
              <a:gd name="connsiteY1010" fmla="*/ 810555 h 2397608"/>
              <a:gd name="connsiteX1011" fmla="*/ 312335 w 5675092"/>
              <a:gd name="connsiteY1011" fmla="*/ 812305 h 2397608"/>
              <a:gd name="connsiteX1012" fmla="*/ 309823 w 5675092"/>
              <a:gd name="connsiteY1012" fmla="*/ 807328 h 2397608"/>
              <a:gd name="connsiteX1013" fmla="*/ 317360 w 5675092"/>
              <a:gd name="connsiteY1013" fmla="*/ 807328 h 2397608"/>
              <a:gd name="connsiteX1014" fmla="*/ 317635 w 5675092"/>
              <a:gd name="connsiteY1014" fmla="*/ 810555 h 2397608"/>
              <a:gd name="connsiteX1015" fmla="*/ 334742 w 5675092"/>
              <a:gd name="connsiteY1015" fmla="*/ 1050892 h 2397608"/>
              <a:gd name="connsiteX1016" fmla="*/ 326283 w 5675092"/>
              <a:gd name="connsiteY1016" fmla="*/ 1053283 h 2397608"/>
              <a:gd name="connsiteX1017" fmla="*/ 329455 w 5675092"/>
              <a:gd name="connsiteY1017" fmla="*/ 1050293 h 2397608"/>
              <a:gd name="connsiteX1018" fmla="*/ 334742 w 5675092"/>
              <a:gd name="connsiteY1018" fmla="*/ 1050892 h 2397608"/>
              <a:gd name="connsiteX1019" fmla="*/ 330178 w 5675092"/>
              <a:gd name="connsiteY1019" fmla="*/ 963828 h 2397608"/>
              <a:gd name="connsiteX1020" fmla="*/ 321718 w 5675092"/>
              <a:gd name="connsiteY1020" fmla="*/ 969408 h 2397608"/>
              <a:gd name="connsiteX1021" fmla="*/ 330178 w 5675092"/>
              <a:gd name="connsiteY1021" fmla="*/ 963828 h 2397608"/>
              <a:gd name="connsiteX1022" fmla="*/ 352535 w 5675092"/>
              <a:gd name="connsiteY1022" fmla="*/ 1210322 h 2397608"/>
              <a:gd name="connsiteX1023" fmla="*/ 324897 w 5675092"/>
              <a:gd name="connsiteY1023" fmla="*/ 1197886 h 2397608"/>
              <a:gd name="connsiteX1024" fmla="*/ 329923 w 5675092"/>
              <a:gd name="connsiteY1024" fmla="*/ 1210322 h 2397608"/>
              <a:gd name="connsiteX1025" fmla="*/ 352535 w 5675092"/>
              <a:gd name="connsiteY1025" fmla="*/ 1210322 h 2397608"/>
              <a:gd name="connsiteX1026" fmla="*/ 364953 w 5675092"/>
              <a:gd name="connsiteY1026" fmla="*/ 1359982 h 2397608"/>
              <a:gd name="connsiteX1027" fmla="*/ 354079 w 5675092"/>
              <a:gd name="connsiteY1027" fmla="*/ 1362970 h 2397608"/>
              <a:gd name="connsiteX1028" fmla="*/ 358498 w 5675092"/>
              <a:gd name="connsiteY1028" fmla="*/ 1358114 h 2397608"/>
              <a:gd name="connsiteX1029" fmla="*/ 364953 w 5675092"/>
              <a:gd name="connsiteY1029" fmla="*/ 1359982 h 2397608"/>
              <a:gd name="connsiteX1030" fmla="*/ 344998 w 5675092"/>
              <a:gd name="connsiteY1030" fmla="*/ 1018777 h 2397608"/>
              <a:gd name="connsiteX1031" fmla="*/ 339972 w 5675092"/>
              <a:gd name="connsiteY1031" fmla="*/ 1011315 h 2397608"/>
              <a:gd name="connsiteX1032" fmla="*/ 337460 w 5675092"/>
              <a:gd name="connsiteY1032" fmla="*/ 1016289 h 2397608"/>
              <a:gd name="connsiteX1033" fmla="*/ 344998 w 5675092"/>
              <a:gd name="connsiteY1033" fmla="*/ 1018777 h 2397608"/>
              <a:gd name="connsiteX1034" fmla="*/ 319160 w 5675092"/>
              <a:gd name="connsiteY1034" fmla="*/ 605553 h 2397608"/>
              <a:gd name="connsiteX1035" fmla="*/ 311909 w 5675092"/>
              <a:gd name="connsiteY1035" fmla="*/ 602865 h 2397608"/>
              <a:gd name="connsiteX1036" fmla="*/ 319160 w 5675092"/>
              <a:gd name="connsiteY1036" fmla="*/ 605553 h 2397608"/>
              <a:gd name="connsiteX1037" fmla="*/ 360072 w 5675092"/>
              <a:gd name="connsiteY1037" fmla="*/ 1205348 h 2397608"/>
              <a:gd name="connsiteX1038" fmla="*/ 352535 w 5675092"/>
              <a:gd name="connsiteY1038" fmla="*/ 1202859 h 2397608"/>
              <a:gd name="connsiteX1039" fmla="*/ 360072 w 5675092"/>
              <a:gd name="connsiteY1039" fmla="*/ 1205348 h 2397608"/>
              <a:gd name="connsiteX1040" fmla="*/ 347510 w 5675092"/>
              <a:gd name="connsiteY1040" fmla="*/ 1018777 h 2397608"/>
              <a:gd name="connsiteX1041" fmla="*/ 334947 w 5675092"/>
              <a:gd name="connsiteY1041" fmla="*/ 1018777 h 2397608"/>
              <a:gd name="connsiteX1042" fmla="*/ 334947 w 5675092"/>
              <a:gd name="connsiteY1042" fmla="*/ 1026239 h 2397608"/>
              <a:gd name="connsiteX1043" fmla="*/ 342485 w 5675092"/>
              <a:gd name="connsiteY1043" fmla="*/ 1033702 h 2397608"/>
              <a:gd name="connsiteX1044" fmla="*/ 347510 w 5675092"/>
              <a:gd name="connsiteY1044" fmla="*/ 1028728 h 2397608"/>
              <a:gd name="connsiteX1045" fmla="*/ 347510 w 5675092"/>
              <a:gd name="connsiteY1045" fmla="*/ 1018777 h 2397608"/>
              <a:gd name="connsiteX1046" fmla="*/ 356494 w 5675092"/>
              <a:gd name="connsiteY1046" fmla="*/ 1138178 h 2397608"/>
              <a:gd name="connsiteX1047" fmla="*/ 341994 w 5675092"/>
              <a:gd name="connsiteY1047" fmla="*/ 1145352 h 2397608"/>
              <a:gd name="connsiteX1048" fmla="*/ 356494 w 5675092"/>
              <a:gd name="connsiteY1048" fmla="*/ 1138178 h 2397608"/>
              <a:gd name="connsiteX1049" fmla="*/ 360073 w 5675092"/>
              <a:gd name="connsiteY1049" fmla="*/ 1180473 h 2397608"/>
              <a:gd name="connsiteX1050" fmla="*/ 355047 w 5675092"/>
              <a:gd name="connsiteY1050" fmla="*/ 1185447 h 2397608"/>
              <a:gd name="connsiteX1051" fmla="*/ 360073 w 5675092"/>
              <a:gd name="connsiteY1051" fmla="*/ 1180473 h 2397608"/>
              <a:gd name="connsiteX1052" fmla="*/ 330036 w 5675092"/>
              <a:gd name="connsiteY1052" fmla="*/ 703003 h 2397608"/>
              <a:gd name="connsiteX1053" fmla="*/ 324397 w 5675092"/>
              <a:gd name="connsiteY1053" fmla="*/ 712570 h 2397608"/>
              <a:gd name="connsiteX1054" fmla="*/ 321576 w 5675092"/>
              <a:gd name="connsiteY1054" fmla="*/ 710179 h 2397608"/>
              <a:gd name="connsiteX1055" fmla="*/ 330036 w 5675092"/>
              <a:gd name="connsiteY1055" fmla="*/ 703003 h 2397608"/>
              <a:gd name="connsiteX1056" fmla="*/ 332453 w 5675092"/>
              <a:gd name="connsiteY1056" fmla="*/ 728113 h 2397608"/>
              <a:gd name="connsiteX1057" fmla="*/ 319698 w 5675092"/>
              <a:gd name="connsiteY1057" fmla="*/ 730504 h 2397608"/>
              <a:gd name="connsiteX1058" fmla="*/ 327351 w 5675092"/>
              <a:gd name="connsiteY1058" fmla="*/ 732895 h 2397608"/>
              <a:gd name="connsiteX1059" fmla="*/ 326075 w 5675092"/>
              <a:gd name="connsiteY1059" fmla="*/ 735585 h 2397608"/>
              <a:gd name="connsiteX1060" fmla="*/ 325254 w 5675092"/>
              <a:gd name="connsiteY1060" fmla="*/ 738473 h 2397608"/>
              <a:gd name="connsiteX1061" fmla="*/ 325881 w 5675092"/>
              <a:gd name="connsiteY1061" fmla="*/ 737677 h 2397608"/>
              <a:gd name="connsiteX1062" fmla="*/ 330036 w 5675092"/>
              <a:gd name="connsiteY1062" fmla="*/ 735286 h 2397608"/>
              <a:gd name="connsiteX1063" fmla="*/ 327015 w 5675092"/>
              <a:gd name="connsiteY1063" fmla="*/ 740070 h 2397608"/>
              <a:gd name="connsiteX1064" fmla="*/ 324800 w 5675092"/>
              <a:gd name="connsiteY1064" fmla="*/ 740071 h 2397608"/>
              <a:gd name="connsiteX1065" fmla="*/ 323993 w 5675092"/>
              <a:gd name="connsiteY1065" fmla="*/ 740071 h 2397608"/>
              <a:gd name="connsiteX1066" fmla="*/ 324134 w 5675092"/>
              <a:gd name="connsiteY1066" fmla="*/ 739892 h 2397608"/>
              <a:gd name="connsiteX1067" fmla="*/ 318103 w 5675092"/>
              <a:gd name="connsiteY1067" fmla="*/ 738277 h 2397608"/>
              <a:gd name="connsiteX1068" fmla="*/ 309492 w 5675092"/>
              <a:gd name="connsiteY1068" fmla="*/ 740071 h 2397608"/>
              <a:gd name="connsiteX1069" fmla="*/ 311835 w 5675092"/>
              <a:gd name="connsiteY1069" fmla="*/ 737643 h 2397608"/>
              <a:gd name="connsiteX1070" fmla="*/ 307074 w 5675092"/>
              <a:gd name="connsiteY1070" fmla="*/ 735289 h 2397608"/>
              <a:gd name="connsiteX1071" fmla="*/ 307074 w 5675092"/>
              <a:gd name="connsiteY1071" fmla="*/ 730507 h 2397608"/>
              <a:gd name="connsiteX1072" fmla="*/ 311864 w 5675092"/>
              <a:gd name="connsiteY1072" fmla="*/ 737614 h 2397608"/>
              <a:gd name="connsiteX1073" fmla="*/ 315552 w 5675092"/>
              <a:gd name="connsiteY1073" fmla="*/ 733793 h 2397608"/>
              <a:gd name="connsiteX1074" fmla="*/ 319697 w 5675092"/>
              <a:gd name="connsiteY1074" fmla="*/ 725721 h 2397608"/>
              <a:gd name="connsiteX1075" fmla="*/ 326075 w 5675092"/>
              <a:gd name="connsiteY1075" fmla="*/ 725122 h 2397608"/>
              <a:gd name="connsiteX1076" fmla="*/ 332453 w 5675092"/>
              <a:gd name="connsiteY1076" fmla="*/ 728113 h 2397608"/>
              <a:gd name="connsiteX1077" fmla="*/ 354078 w 5675092"/>
              <a:gd name="connsiteY1077" fmla="*/ 1043716 h 2397608"/>
              <a:gd name="connsiteX1078" fmla="*/ 351661 w 5675092"/>
              <a:gd name="connsiteY1078" fmla="*/ 1043716 h 2397608"/>
              <a:gd name="connsiteX1079" fmla="*/ 346827 w 5675092"/>
              <a:gd name="connsiteY1079" fmla="*/ 1053283 h 2397608"/>
              <a:gd name="connsiteX1080" fmla="*/ 346827 w 5675092"/>
              <a:gd name="connsiteY1080" fmla="*/ 1043716 h 2397608"/>
              <a:gd name="connsiteX1081" fmla="*/ 349547 w 5675092"/>
              <a:gd name="connsiteY1081" fmla="*/ 1042820 h 2397608"/>
              <a:gd name="connsiteX1082" fmla="*/ 354078 w 5675092"/>
              <a:gd name="connsiteY1082" fmla="*/ 1043716 h 2397608"/>
              <a:gd name="connsiteX1083" fmla="*/ 354550 w 5675092"/>
              <a:gd name="connsiteY1083" fmla="*/ 1048819 h 2397608"/>
              <a:gd name="connsiteX1084" fmla="*/ 354440 w 5675092"/>
              <a:gd name="connsiteY1084" fmla="*/ 1049020 h 2397608"/>
              <a:gd name="connsiteX1085" fmla="*/ 354381 w 5675092"/>
              <a:gd name="connsiteY1085" fmla="*/ 1048797 h 2397608"/>
              <a:gd name="connsiteX1086" fmla="*/ 330036 w 5675092"/>
              <a:gd name="connsiteY1086" fmla="*/ 685067 h 2397608"/>
              <a:gd name="connsiteX1087" fmla="*/ 314326 w 5675092"/>
              <a:gd name="connsiteY1087" fmla="*/ 700612 h 2397608"/>
              <a:gd name="connsiteX1088" fmla="*/ 330036 w 5675092"/>
              <a:gd name="connsiteY1088" fmla="*/ 685067 h 2397608"/>
              <a:gd name="connsiteX1089" fmla="*/ 350797 w 5675092"/>
              <a:gd name="connsiteY1089" fmla="*/ 967703 h 2397608"/>
              <a:gd name="connsiteX1090" fmla="*/ 349512 w 5675092"/>
              <a:gd name="connsiteY1090" fmla="*/ 972197 h 2397608"/>
              <a:gd name="connsiteX1091" fmla="*/ 344678 w 5675092"/>
              <a:gd name="connsiteY1091" fmla="*/ 964425 h 2397608"/>
              <a:gd name="connsiteX1092" fmla="*/ 350797 w 5675092"/>
              <a:gd name="connsiteY1092" fmla="*/ 967703 h 2397608"/>
              <a:gd name="connsiteX1093" fmla="*/ 357100 w 5675092"/>
              <a:gd name="connsiteY1093" fmla="*/ 1058961 h 2397608"/>
              <a:gd name="connsiteX1094" fmla="*/ 351662 w 5675092"/>
              <a:gd name="connsiteY1094" fmla="*/ 1053880 h 2397608"/>
              <a:gd name="connsiteX1095" fmla="*/ 354041 w 5675092"/>
              <a:gd name="connsiteY1095" fmla="*/ 1049751 h 2397608"/>
              <a:gd name="connsiteX1096" fmla="*/ 354440 w 5675092"/>
              <a:gd name="connsiteY1096" fmla="*/ 1049020 h 2397608"/>
              <a:gd name="connsiteX1097" fmla="*/ 355740 w 5675092"/>
              <a:gd name="connsiteY1097" fmla="*/ 1053879 h 2397608"/>
              <a:gd name="connsiteX1098" fmla="*/ 357100 w 5675092"/>
              <a:gd name="connsiteY1098" fmla="*/ 1058961 h 2397608"/>
              <a:gd name="connsiteX1099" fmla="*/ 332452 w 5675092"/>
              <a:gd name="connsiteY1099" fmla="*/ 603761 h 2397608"/>
              <a:gd name="connsiteX1100" fmla="*/ 323993 w 5675092"/>
              <a:gd name="connsiteY1100" fmla="*/ 608543 h 2397608"/>
              <a:gd name="connsiteX1101" fmla="*/ 323993 w 5675092"/>
              <a:gd name="connsiteY1101" fmla="*/ 603761 h 2397608"/>
              <a:gd name="connsiteX1102" fmla="*/ 332452 w 5675092"/>
              <a:gd name="connsiteY1102" fmla="*/ 603761 h 2397608"/>
              <a:gd name="connsiteX1103" fmla="*/ 370121 w 5675092"/>
              <a:gd name="connsiteY1103" fmla="*/ 1158082 h 2397608"/>
              <a:gd name="connsiteX1104" fmla="*/ 365275 w 5675092"/>
              <a:gd name="connsiteY1104" fmla="*/ 1163181 h 2397608"/>
              <a:gd name="connsiteX1105" fmla="*/ 365097 w 5675092"/>
              <a:gd name="connsiteY1105" fmla="*/ 1163060 h 2397608"/>
              <a:gd name="connsiteX1106" fmla="*/ 370121 w 5675092"/>
              <a:gd name="connsiteY1106" fmla="*/ 1158082 h 2397608"/>
              <a:gd name="connsiteX1107" fmla="*/ 362536 w 5675092"/>
              <a:gd name="connsiteY1107" fmla="*/ 1046257 h 2397608"/>
              <a:gd name="connsiteX1108" fmla="*/ 359478 w 5675092"/>
              <a:gd name="connsiteY1108" fmla="*/ 1049434 h 2397608"/>
              <a:gd name="connsiteX1109" fmla="*/ 354550 w 5675092"/>
              <a:gd name="connsiteY1109" fmla="*/ 1048819 h 2397608"/>
              <a:gd name="connsiteX1110" fmla="*/ 355103 w 5675092"/>
              <a:gd name="connsiteY1110" fmla="*/ 1047806 h 2397608"/>
              <a:gd name="connsiteX1111" fmla="*/ 354381 w 5675092"/>
              <a:gd name="connsiteY1111" fmla="*/ 1043716 h 2397608"/>
              <a:gd name="connsiteX1112" fmla="*/ 362536 w 5675092"/>
              <a:gd name="connsiteY1112" fmla="*/ 1046257 h 2397608"/>
              <a:gd name="connsiteX1113" fmla="*/ 338686 w 5675092"/>
              <a:gd name="connsiteY1113" fmla="*/ 687332 h 2397608"/>
              <a:gd name="connsiteX1114" fmla="*/ 334870 w 5675092"/>
              <a:gd name="connsiteY1114" fmla="*/ 689849 h 2397608"/>
              <a:gd name="connsiteX1115" fmla="*/ 334870 w 5675092"/>
              <a:gd name="connsiteY1115" fmla="*/ 685067 h 2397608"/>
              <a:gd name="connsiteX1116" fmla="*/ 367370 w 5675092"/>
              <a:gd name="connsiteY1116" fmla="*/ 1093935 h 2397608"/>
              <a:gd name="connsiteX1117" fmla="*/ 367369 w 5675092"/>
              <a:gd name="connsiteY1117" fmla="*/ 1096329 h 2397608"/>
              <a:gd name="connsiteX1118" fmla="*/ 356494 w 5675092"/>
              <a:gd name="connsiteY1118" fmla="*/ 1096328 h 2397608"/>
              <a:gd name="connsiteX1119" fmla="*/ 367370 w 5675092"/>
              <a:gd name="connsiteY1119" fmla="*/ 1093935 h 2397608"/>
              <a:gd name="connsiteX1120" fmla="*/ 351788 w 5675092"/>
              <a:gd name="connsiteY1120" fmla="*/ 864423 h 2397608"/>
              <a:gd name="connsiteX1121" fmla="*/ 339704 w 5675092"/>
              <a:gd name="connsiteY1121" fmla="*/ 862031 h 2397608"/>
              <a:gd name="connsiteX1122" fmla="*/ 344538 w 5675092"/>
              <a:gd name="connsiteY1122" fmla="*/ 857249 h 2397608"/>
              <a:gd name="connsiteX1123" fmla="*/ 351788 w 5675092"/>
              <a:gd name="connsiteY1123" fmla="*/ 864423 h 2397608"/>
              <a:gd name="connsiteX1124" fmla="*/ 362781 w 5675092"/>
              <a:gd name="connsiteY1124" fmla="*/ 1024375 h 2397608"/>
              <a:gd name="connsiteX1125" fmla="*/ 357833 w 5675092"/>
              <a:gd name="connsiteY1125" fmla="*/ 1021672 h 2397608"/>
              <a:gd name="connsiteX1126" fmla="*/ 357560 w 5675092"/>
              <a:gd name="connsiteY1126" fmla="*/ 1021266 h 2397608"/>
              <a:gd name="connsiteX1127" fmla="*/ 357347 w 5675092"/>
              <a:gd name="connsiteY1127" fmla="*/ 1021406 h 2397608"/>
              <a:gd name="connsiteX1128" fmla="*/ 352535 w 5675092"/>
              <a:gd name="connsiteY1128" fmla="*/ 1018777 h 2397608"/>
              <a:gd name="connsiteX1129" fmla="*/ 355047 w 5675092"/>
              <a:gd name="connsiteY1129" fmla="*/ 1016289 h 2397608"/>
              <a:gd name="connsiteX1130" fmla="*/ 344997 w 5675092"/>
              <a:gd name="connsiteY1130" fmla="*/ 1013801 h 2397608"/>
              <a:gd name="connsiteX1131" fmla="*/ 352535 w 5675092"/>
              <a:gd name="connsiteY1131" fmla="*/ 1021266 h 2397608"/>
              <a:gd name="connsiteX1132" fmla="*/ 350022 w 5675092"/>
              <a:gd name="connsiteY1132" fmla="*/ 1026239 h 2397608"/>
              <a:gd name="connsiteX1133" fmla="*/ 353791 w 5675092"/>
              <a:gd name="connsiteY1133" fmla="*/ 1023753 h 2397608"/>
              <a:gd name="connsiteX1134" fmla="*/ 357347 w 5675092"/>
              <a:gd name="connsiteY1134" fmla="*/ 1021406 h 2397608"/>
              <a:gd name="connsiteX1135" fmla="*/ 357833 w 5675092"/>
              <a:gd name="connsiteY1135" fmla="*/ 1021672 h 2397608"/>
              <a:gd name="connsiteX1136" fmla="*/ 362584 w 5675092"/>
              <a:gd name="connsiteY1136" fmla="*/ 1028728 h 2397608"/>
              <a:gd name="connsiteX1137" fmla="*/ 362781 w 5675092"/>
              <a:gd name="connsiteY1137" fmla="*/ 1024375 h 2397608"/>
              <a:gd name="connsiteX1138" fmla="*/ 364953 w 5675092"/>
              <a:gd name="connsiteY1138" fmla="*/ 1050892 h 2397608"/>
              <a:gd name="connsiteX1139" fmla="*/ 364953 w 5675092"/>
              <a:gd name="connsiteY1139" fmla="*/ 1056473 h 2397608"/>
              <a:gd name="connsiteX1140" fmla="*/ 356494 w 5675092"/>
              <a:gd name="connsiteY1140" fmla="*/ 1056473 h 2397608"/>
              <a:gd name="connsiteX1141" fmla="*/ 364953 w 5675092"/>
              <a:gd name="connsiteY1141" fmla="*/ 1050892 h 2397608"/>
              <a:gd name="connsiteX1142" fmla="*/ 342120 w 5675092"/>
              <a:gd name="connsiteY1142" fmla="*/ 685067 h 2397608"/>
              <a:gd name="connsiteX1143" fmla="*/ 339402 w 5675092"/>
              <a:gd name="connsiteY1143" fmla="*/ 687757 h 2397608"/>
              <a:gd name="connsiteX1144" fmla="*/ 338686 w 5675092"/>
              <a:gd name="connsiteY1144" fmla="*/ 687332 h 2397608"/>
              <a:gd name="connsiteX1145" fmla="*/ 365097 w 5675092"/>
              <a:gd name="connsiteY1145" fmla="*/ 1013800 h 2397608"/>
              <a:gd name="connsiteX1146" fmla="*/ 352535 w 5675092"/>
              <a:gd name="connsiteY1146" fmla="*/ 1006338 h 2397608"/>
              <a:gd name="connsiteX1147" fmla="*/ 350022 w 5675092"/>
              <a:gd name="connsiteY1147" fmla="*/ 1008826 h 2397608"/>
              <a:gd name="connsiteX1148" fmla="*/ 360072 w 5675092"/>
              <a:gd name="connsiteY1148" fmla="*/ 1018777 h 2397608"/>
              <a:gd name="connsiteX1149" fmla="*/ 365097 w 5675092"/>
              <a:gd name="connsiteY1149" fmla="*/ 1013800 h 2397608"/>
              <a:gd name="connsiteX1150" fmla="*/ 352535 w 5675092"/>
              <a:gd name="connsiteY1150" fmla="*/ 817279 h 2397608"/>
              <a:gd name="connsiteX1151" fmla="*/ 350022 w 5675092"/>
              <a:gd name="connsiteY1151" fmla="*/ 814793 h 2397608"/>
              <a:gd name="connsiteX1152" fmla="*/ 347510 w 5675092"/>
              <a:gd name="connsiteY1152" fmla="*/ 817279 h 2397608"/>
              <a:gd name="connsiteX1153" fmla="*/ 347510 w 5675092"/>
              <a:gd name="connsiteY1153" fmla="*/ 824741 h 2397608"/>
              <a:gd name="connsiteX1154" fmla="*/ 352535 w 5675092"/>
              <a:gd name="connsiteY1154" fmla="*/ 817279 h 2397608"/>
              <a:gd name="connsiteX1155" fmla="*/ 344537 w 5675092"/>
              <a:gd name="connsiteY1155" fmla="*/ 675503 h 2397608"/>
              <a:gd name="connsiteX1156" fmla="*/ 342120 w 5675092"/>
              <a:gd name="connsiteY1156" fmla="*/ 680285 h 2397608"/>
              <a:gd name="connsiteX1157" fmla="*/ 334869 w 5675092"/>
              <a:gd name="connsiteY1157" fmla="*/ 677894 h 2397608"/>
              <a:gd name="connsiteX1158" fmla="*/ 332452 w 5675092"/>
              <a:gd name="connsiteY1158" fmla="*/ 673112 h 2397608"/>
              <a:gd name="connsiteX1159" fmla="*/ 335776 w 5675092"/>
              <a:gd name="connsiteY1159" fmla="*/ 671616 h 2397608"/>
              <a:gd name="connsiteX1160" fmla="*/ 337286 w 5675092"/>
              <a:gd name="connsiteY1160" fmla="*/ 675503 h 2397608"/>
              <a:gd name="connsiteX1161" fmla="*/ 344537 w 5675092"/>
              <a:gd name="connsiteY1161" fmla="*/ 675503 h 2397608"/>
              <a:gd name="connsiteX1162" fmla="*/ 359040 w 5675092"/>
              <a:gd name="connsiteY1162" fmla="*/ 876680 h 2397608"/>
              <a:gd name="connsiteX1163" fmla="*/ 349371 w 5675092"/>
              <a:gd name="connsiteY1163" fmla="*/ 882059 h 2397608"/>
              <a:gd name="connsiteX1164" fmla="*/ 344538 w 5675092"/>
              <a:gd name="connsiteY1164" fmla="*/ 873990 h 2397608"/>
              <a:gd name="connsiteX1165" fmla="*/ 359040 w 5675092"/>
              <a:gd name="connsiteY1165" fmla="*/ 876680 h 2397608"/>
              <a:gd name="connsiteX1166" fmla="*/ 352647 w 5675092"/>
              <a:gd name="connsiteY1166" fmla="*/ 768468 h 2397608"/>
              <a:gd name="connsiteX1167" fmla="*/ 351712 w 5675092"/>
              <a:gd name="connsiteY1167" fmla="*/ 772354 h 2397608"/>
              <a:gd name="connsiteX1168" fmla="*/ 346727 w 5675092"/>
              <a:gd name="connsiteY1168" fmla="*/ 769963 h 2397608"/>
              <a:gd name="connsiteX1169" fmla="*/ 314326 w 5675092"/>
              <a:gd name="connsiteY1169" fmla="*/ 774745 h 2397608"/>
              <a:gd name="connsiteX1170" fmla="*/ 334266 w 5675092"/>
              <a:gd name="connsiteY1170" fmla="*/ 765180 h 2397608"/>
              <a:gd name="connsiteX1171" fmla="*/ 336758 w 5675092"/>
              <a:gd name="connsiteY1171" fmla="*/ 772353 h 2397608"/>
              <a:gd name="connsiteX1172" fmla="*/ 351712 w 5675092"/>
              <a:gd name="connsiteY1172" fmla="*/ 762789 h 2397608"/>
              <a:gd name="connsiteX1173" fmla="*/ 352647 w 5675092"/>
              <a:gd name="connsiteY1173" fmla="*/ 768468 h 2397608"/>
              <a:gd name="connsiteX1174" fmla="*/ 391540 w 5675092"/>
              <a:gd name="connsiteY1174" fmla="*/ 1332779 h 2397608"/>
              <a:gd name="connsiteX1175" fmla="*/ 384289 w 5675092"/>
              <a:gd name="connsiteY1175" fmla="*/ 1335470 h 2397608"/>
              <a:gd name="connsiteX1176" fmla="*/ 387914 w 5675092"/>
              <a:gd name="connsiteY1176" fmla="*/ 1328071 h 2397608"/>
              <a:gd name="connsiteX1177" fmla="*/ 391540 w 5675092"/>
              <a:gd name="connsiteY1177" fmla="*/ 1332779 h 2397608"/>
              <a:gd name="connsiteX1178" fmla="*/ 349742 w 5675092"/>
              <a:gd name="connsiteY1178" fmla="*/ 689821 h 2397608"/>
              <a:gd name="connsiteX1179" fmla="*/ 346954 w 5675092"/>
              <a:gd name="connsiteY1179" fmla="*/ 693039 h 2397608"/>
              <a:gd name="connsiteX1180" fmla="*/ 348465 w 5675092"/>
              <a:gd name="connsiteY1180" fmla="*/ 689553 h 2397608"/>
              <a:gd name="connsiteX1181" fmla="*/ 351788 w 5675092"/>
              <a:gd name="connsiteY1181" fmla="*/ 705394 h 2397608"/>
              <a:gd name="connsiteX1182" fmla="*/ 344537 w 5675092"/>
              <a:gd name="connsiteY1182" fmla="*/ 700612 h 2397608"/>
              <a:gd name="connsiteX1183" fmla="*/ 349069 w 5675092"/>
              <a:gd name="connsiteY1183" fmla="*/ 700312 h 2397608"/>
              <a:gd name="connsiteX1184" fmla="*/ 351788 w 5675092"/>
              <a:gd name="connsiteY1184" fmla="*/ 705394 h 2397608"/>
              <a:gd name="connsiteX1185" fmla="*/ 359039 w 5675092"/>
              <a:gd name="connsiteY1185" fmla="*/ 804639 h 2397608"/>
              <a:gd name="connsiteX1186" fmla="*/ 359039 w 5675092"/>
              <a:gd name="connsiteY1186" fmla="*/ 809422 h 2397608"/>
              <a:gd name="connsiteX1187" fmla="*/ 356622 w 5675092"/>
              <a:gd name="connsiteY1187" fmla="*/ 807030 h 2397608"/>
              <a:gd name="connsiteX1188" fmla="*/ 356622 w 5675092"/>
              <a:gd name="connsiteY1188" fmla="*/ 809422 h 2397608"/>
              <a:gd name="connsiteX1189" fmla="*/ 351788 w 5675092"/>
              <a:gd name="connsiteY1189" fmla="*/ 809421 h 2397608"/>
              <a:gd name="connsiteX1190" fmla="*/ 359039 w 5675092"/>
              <a:gd name="connsiteY1190" fmla="*/ 804639 h 2397608"/>
              <a:gd name="connsiteX1191" fmla="*/ 351787 w 5675092"/>
              <a:gd name="connsiteY1191" fmla="*/ 687458 h 2397608"/>
              <a:gd name="connsiteX1192" fmla="*/ 351789 w 5675092"/>
              <a:gd name="connsiteY1192" fmla="*/ 690249 h 2397608"/>
              <a:gd name="connsiteX1193" fmla="*/ 349742 w 5675092"/>
              <a:gd name="connsiteY1193" fmla="*/ 689821 h 2397608"/>
              <a:gd name="connsiteX1194" fmla="*/ 393820 w 5675092"/>
              <a:gd name="connsiteY1194" fmla="*/ 1301946 h 2397608"/>
              <a:gd name="connsiteX1195" fmla="*/ 392348 w 5675092"/>
              <a:gd name="connsiteY1195" fmla="*/ 1309961 h 2397608"/>
              <a:gd name="connsiteX1196" fmla="*/ 381873 w 5675092"/>
              <a:gd name="connsiteY1196" fmla="*/ 1315143 h 2397608"/>
              <a:gd name="connsiteX1197" fmla="*/ 387109 w 5675092"/>
              <a:gd name="connsiteY1197" fmla="*/ 1304779 h 2397608"/>
              <a:gd name="connsiteX1198" fmla="*/ 392348 w 5675092"/>
              <a:gd name="connsiteY1198" fmla="*/ 1299598 h 2397608"/>
              <a:gd name="connsiteX1199" fmla="*/ 393820 w 5675092"/>
              <a:gd name="connsiteY1199" fmla="*/ 1301946 h 2397608"/>
              <a:gd name="connsiteX1200" fmla="*/ 346954 w 5675092"/>
              <a:gd name="connsiteY1200" fmla="*/ 608543 h 2397608"/>
              <a:gd name="connsiteX1201" fmla="*/ 337286 w 5675092"/>
              <a:gd name="connsiteY1201" fmla="*/ 615716 h 2397608"/>
              <a:gd name="connsiteX1202" fmla="*/ 337286 w 5675092"/>
              <a:gd name="connsiteY1202" fmla="*/ 603761 h 2397608"/>
              <a:gd name="connsiteX1203" fmla="*/ 337286 w 5675092"/>
              <a:gd name="connsiteY1203" fmla="*/ 610934 h 2397608"/>
              <a:gd name="connsiteX1204" fmla="*/ 339703 w 5675092"/>
              <a:gd name="connsiteY1204" fmla="*/ 603761 h 2397608"/>
              <a:gd name="connsiteX1205" fmla="*/ 346954 w 5675092"/>
              <a:gd name="connsiteY1205" fmla="*/ 608543 h 2397608"/>
              <a:gd name="connsiteX1206" fmla="*/ 367499 w 5675092"/>
              <a:gd name="connsiteY1206" fmla="*/ 901490 h 2397608"/>
              <a:gd name="connsiteX1207" fmla="*/ 354205 w 5675092"/>
              <a:gd name="connsiteY1207" fmla="*/ 901490 h 2397608"/>
              <a:gd name="connsiteX1208" fmla="*/ 356864 w 5675092"/>
              <a:gd name="connsiteY1208" fmla="*/ 891925 h 2397608"/>
              <a:gd name="connsiteX1209" fmla="*/ 367499 w 5675092"/>
              <a:gd name="connsiteY1209" fmla="*/ 901490 h 2397608"/>
              <a:gd name="connsiteX1210" fmla="*/ 379457 w 5675092"/>
              <a:gd name="connsiteY1210" fmla="*/ 1063391 h 2397608"/>
              <a:gd name="connsiteX1211" fmla="*/ 377039 w 5675092"/>
              <a:gd name="connsiteY1211" fmla="*/ 1050892 h 2397608"/>
              <a:gd name="connsiteX1212" fmla="*/ 372206 w 5675092"/>
              <a:gd name="connsiteY1212" fmla="*/ 1060892 h 2397608"/>
              <a:gd name="connsiteX1213" fmla="*/ 379457 w 5675092"/>
              <a:gd name="connsiteY1213" fmla="*/ 1063391 h 2397608"/>
              <a:gd name="connsiteX1214" fmla="*/ 365081 w 5675092"/>
              <a:gd name="connsiteY1214" fmla="*/ 847684 h 2397608"/>
              <a:gd name="connsiteX1215" fmla="*/ 365082 w 5675092"/>
              <a:gd name="connsiteY1215" fmla="*/ 857249 h 2397608"/>
              <a:gd name="connsiteX1216" fmla="*/ 357105 w 5675092"/>
              <a:gd name="connsiteY1216" fmla="*/ 864425 h 2397608"/>
              <a:gd name="connsiteX1217" fmla="*/ 351788 w 5675092"/>
              <a:gd name="connsiteY1217" fmla="*/ 857249 h 2397608"/>
              <a:gd name="connsiteX1218" fmla="*/ 365081 w 5675092"/>
              <a:gd name="connsiteY1218" fmla="*/ 847684 h 2397608"/>
              <a:gd name="connsiteX1219" fmla="*/ 374701 w 5675092"/>
              <a:gd name="connsiteY1219" fmla="*/ 962220 h 2397608"/>
              <a:gd name="connsiteX1220" fmla="*/ 362107 w 5675092"/>
              <a:gd name="connsiteY1220" fmla="*/ 967269 h 2397608"/>
              <a:gd name="connsiteX1221" fmla="*/ 362107 w 5675092"/>
              <a:gd name="connsiteY1221" fmla="*/ 962220 h 2397608"/>
              <a:gd name="connsiteX1222" fmla="*/ 372182 w 5675092"/>
              <a:gd name="connsiteY1222" fmla="*/ 959696 h 2397608"/>
              <a:gd name="connsiteX1223" fmla="*/ 374701 w 5675092"/>
              <a:gd name="connsiteY1223" fmla="*/ 962220 h 2397608"/>
              <a:gd name="connsiteX1224" fmla="*/ 374701 w 5675092"/>
              <a:gd name="connsiteY1224" fmla="*/ 944550 h 2397608"/>
              <a:gd name="connsiteX1225" fmla="*/ 362107 w 5675092"/>
              <a:gd name="connsiteY1225" fmla="*/ 949599 h 2397608"/>
              <a:gd name="connsiteX1226" fmla="*/ 374701 w 5675092"/>
              <a:gd name="connsiteY1226" fmla="*/ 944550 h 2397608"/>
              <a:gd name="connsiteX1227" fmla="*/ 369915 w 5675092"/>
              <a:gd name="connsiteY1227" fmla="*/ 869207 h 2397608"/>
              <a:gd name="connsiteX1228" fmla="*/ 356622 w 5675092"/>
              <a:gd name="connsiteY1228" fmla="*/ 866816 h 2397608"/>
              <a:gd name="connsiteX1229" fmla="*/ 359281 w 5675092"/>
              <a:gd name="connsiteY1229" fmla="*/ 862034 h 2397608"/>
              <a:gd name="connsiteX1230" fmla="*/ 369915 w 5675092"/>
              <a:gd name="connsiteY1230" fmla="*/ 869207 h 2397608"/>
              <a:gd name="connsiteX1231" fmla="*/ 379697 w 5675092"/>
              <a:gd name="connsiteY1231" fmla="*/ 999537 h 2397608"/>
              <a:gd name="connsiteX1232" fmla="*/ 377279 w 5675092"/>
              <a:gd name="connsiteY1232" fmla="*/ 981751 h 2397608"/>
              <a:gd name="connsiteX1233" fmla="*/ 379697 w 5675092"/>
              <a:gd name="connsiteY1233" fmla="*/ 999537 h 2397608"/>
              <a:gd name="connsiteX1234" fmla="*/ 374748 w 5675092"/>
              <a:gd name="connsiteY1234" fmla="*/ 926600 h 2397608"/>
              <a:gd name="connsiteX1235" fmla="*/ 367498 w 5675092"/>
              <a:gd name="connsiteY1235" fmla="*/ 933776 h 2397608"/>
              <a:gd name="connsiteX1236" fmla="*/ 374748 w 5675092"/>
              <a:gd name="connsiteY1236" fmla="*/ 926600 h 2397608"/>
              <a:gd name="connsiteX1237" fmla="*/ 368405 w 5675092"/>
              <a:gd name="connsiteY1237" fmla="*/ 808226 h 2397608"/>
              <a:gd name="connsiteX1238" fmla="*/ 367498 w 5675092"/>
              <a:gd name="connsiteY1238" fmla="*/ 811812 h 2397608"/>
              <a:gd name="connsiteX1239" fmla="*/ 367499 w 5675092"/>
              <a:gd name="connsiteY1239" fmla="*/ 809421 h 2397608"/>
              <a:gd name="connsiteX1240" fmla="*/ 365080 w 5675092"/>
              <a:gd name="connsiteY1240" fmla="*/ 807030 h 2397608"/>
              <a:gd name="connsiteX1241" fmla="*/ 367498 w 5675092"/>
              <a:gd name="connsiteY1241" fmla="*/ 804639 h 2397608"/>
              <a:gd name="connsiteX1242" fmla="*/ 368405 w 5675092"/>
              <a:gd name="connsiteY1242" fmla="*/ 808226 h 2397608"/>
              <a:gd name="connsiteX1243" fmla="*/ 380290 w 5675092"/>
              <a:gd name="connsiteY1243" fmla="*/ 973912 h 2397608"/>
              <a:gd name="connsiteX1244" fmla="*/ 379723 w 5675092"/>
              <a:gd name="connsiteY1244" fmla="*/ 974585 h 2397608"/>
              <a:gd name="connsiteX1245" fmla="*/ 372472 w 5675092"/>
              <a:gd name="connsiteY1245" fmla="*/ 974585 h 2397608"/>
              <a:gd name="connsiteX1246" fmla="*/ 380290 w 5675092"/>
              <a:gd name="connsiteY1246" fmla="*/ 973912 h 2397608"/>
              <a:gd name="connsiteX1247" fmla="*/ 385198 w 5675092"/>
              <a:gd name="connsiteY1247" fmla="*/ 1023751 h 2397608"/>
              <a:gd name="connsiteX1248" fmla="*/ 367609 w 5675092"/>
              <a:gd name="connsiteY1248" fmla="*/ 1023751 h 2397608"/>
              <a:gd name="connsiteX1249" fmla="*/ 385198 w 5675092"/>
              <a:gd name="connsiteY1249" fmla="*/ 1023751 h 2397608"/>
              <a:gd name="connsiteX1250" fmla="*/ 374748 w 5675092"/>
              <a:gd name="connsiteY1250" fmla="*/ 859643 h 2397608"/>
              <a:gd name="connsiteX1251" fmla="*/ 367497 w 5675092"/>
              <a:gd name="connsiteY1251" fmla="*/ 862034 h 2397608"/>
              <a:gd name="connsiteX1252" fmla="*/ 374748 w 5675092"/>
              <a:gd name="connsiteY1252" fmla="*/ 859643 h 2397608"/>
              <a:gd name="connsiteX1253" fmla="*/ 382140 w 5675092"/>
              <a:gd name="connsiteY1253" fmla="*/ 967013 h 2397608"/>
              <a:gd name="connsiteX1254" fmla="*/ 377305 w 5675092"/>
              <a:gd name="connsiteY1254" fmla="*/ 961432 h 2397608"/>
              <a:gd name="connsiteX1255" fmla="*/ 382140 w 5675092"/>
              <a:gd name="connsiteY1255" fmla="*/ 967013 h 2397608"/>
              <a:gd name="connsiteX1256" fmla="*/ 404834 w 5675092"/>
              <a:gd name="connsiteY1256" fmla="*/ 1294816 h 2397608"/>
              <a:gd name="connsiteX1257" fmla="*/ 399997 w 5675092"/>
              <a:gd name="connsiteY1257" fmla="*/ 1294815 h 2397608"/>
              <a:gd name="connsiteX1258" fmla="*/ 399998 w 5675092"/>
              <a:gd name="connsiteY1258" fmla="*/ 1290033 h 2397608"/>
              <a:gd name="connsiteX1259" fmla="*/ 404834 w 5675092"/>
              <a:gd name="connsiteY1259" fmla="*/ 1294816 h 2397608"/>
              <a:gd name="connsiteX1260" fmla="*/ 369915 w 5675092"/>
              <a:gd name="connsiteY1260" fmla="*/ 732897 h 2397608"/>
              <a:gd name="connsiteX1261" fmla="*/ 365080 w 5675092"/>
              <a:gd name="connsiteY1261" fmla="*/ 740071 h 2397608"/>
              <a:gd name="connsiteX1262" fmla="*/ 369915 w 5675092"/>
              <a:gd name="connsiteY1262" fmla="*/ 732897 h 2397608"/>
              <a:gd name="connsiteX1263" fmla="*/ 369915 w 5675092"/>
              <a:gd name="connsiteY1263" fmla="*/ 724959 h 2397608"/>
              <a:gd name="connsiteX1264" fmla="*/ 364931 w 5675092"/>
              <a:gd name="connsiteY1264" fmla="*/ 737461 h 2397608"/>
              <a:gd name="connsiteX1265" fmla="*/ 359945 w 5675092"/>
              <a:gd name="connsiteY1265" fmla="*/ 732462 h 2397608"/>
              <a:gd name="connsiteX1266" fmla="*/ 357452 w 5675092"/>
              <a:gd name="connsiteY1266" fmla="*/ 739961 h 2397608"/>
              <a:gd name="connsiteX1267" fmla="*/ 347483 w 5675092"/>
              <a:gd name="connsiteY1267" fmla="*/ 734960 h 2397608"/>
              <a:gd name="connsiteX1268" fmla="*/ 344990 w 5675092"/>
              <a:gd name="connsiteY1268" fmla="*/ 742462 h 2397608"/>
              <a:gd name="connsiteX1269" fmla="*/ 344990 w 5675092"/>
              <a:gd name="connsiteY1269" fmla="*/ 734960 h 2397608"/>
              <a:gd name="connsiteX1270" fmla="*/ 330036 w 5675092"/>
              <a:gd name="connsiteY1270" fmla="*/ 737462 h 2397608"/>
              <a:gd name="connsiteX1271" fmla="*/ 335021 w 5675092"/>
              <a:gd name="connsiteY1271" fmla="*/ 727461 h 2397608"/>
              <a:gd name="connsiteX1272" fmla="*/ 354960 w 5675092"/>
              <a:gd name="connsiteY1272" fmla="*/ 724959 h 2397608"/>
              <a:gd name="connsiteX1273" fmla="*/ 357452 w 5675092"/>
              <a:gd name="connsiteY1273" fmla="*/ 719646 h 2397608"/>
              <a:gd name="connsiteX1274" fmla="*/ 359945 w 5675092"/>
              <a:gd name="connsiteY1274" fmla="*/ 719958 h 2397608"/>
              <a:gd name="connsiteX1275" fmla="*/ 357452 w 5675092"/>
              <a:gd name="connsiteY1275" fmla="*/ 722461 h 2397608"/>
              <a:gd name="connsiteX1276" fmla="*/ 359945 w 5675092"/>
              <a:gd name="connsiteY1276" fmla="*/ 727461 h 2397608"/>
              <a:gd name="connsiteX1277" fmla="*/ 364930 w 5675092"/>
              <a:gd name="connsiteY1277" fmla="*/ 719959 h 2397608"/>
              <a:gd name="connsiteX1278" fmla="*/ 369915 w 5675092"/>
              <a:gd name="connsiteY1278" fmla="*/ 724959 h 2397608"/>
              <a:gd name="connsiteX1279" fmla="*/ 400272 w 5675092"/>
              <a:gd name="connsiteY1279" fmla="*/ 1160571 h 2397608"/>
              <a:gd name="connsiteX1280" fmla="*/ 380173 w 5675092"/>
              <a:gd name="connsiteY1280" fmla="*/ 1170522 h 2397608"/>
              <a:gd name="connsiteX1281" fmla="*/ 395246 w 5675092"/>
              <a:gd name="connsiteY1281" fmla="*/ 1173010 h 2397608"/>
              <a:gd name="connsiteX1282" fmla="*/ 400272 w 5675092"/>
              <a:gd name="connsiteY1282" fmla="*/ 1160571 h 2397608"/>
              <a:gd name="connsiteX1283" fmla="*/ 414501 w 5675092"/>
              <a:gd name="connsiteY1283" fmla="*/ 1364965 h 2397608"/>
              <a:gd name="connsiteX1284" fmla="*/ 397182 w 5675092"/>
              <a:gd name="connsiteY1284" fmla="*/ 1370012 h 2397608"/>
              <a:gd name="connsiteX1285" fmla="*/ 397182 w 5675092"/>
              <a:gd name="connsiteY1285" fmla="*/ 1362440 h 2397608"/>
              <a:gd name="connsiteX1286" fmla="*/ 362536 w 5675092"/>
              <a:gd name="connsiteY1286" fmla="*/ 1357392 h 2397608"/>
              <a:gd name="connsiteX1287" fmla="*/ 374833 w 5675092"/>
              <a:gd name="connsiteY1287" fmla="*/ 1355025 h 2397608"/>
              <a:gd name="connsiteX1288" fmla="*/ 414501 w 5675092"/>
              <a:gd name="connsiteY1288" fmla="*/ 1364965 h 2397608"/>
              <a:gd name="connsiteX1289" fmla="*/ 390271 w 5675092"/>
              <a:gd name="connsiteY1289" fmla="*/ 991590 h 2397608"/>
              <a:gd name="connsiteX1290" fmla="*/ 389365 w 5675092"/>
              <a:gd name="connsiteY1290" fmla="*/ 997095 h 2397608"/>
              <a:gd name="connsiteX1291" fmla="*/ 384531 w 5675092"/>
              <a:gd name="connsiteY1291" fmla="*/ 989323 h 2397608"/>
              <a:gd name="connsiteX1292" fmla="*/ 384531 w 5675092"/>
              <a:gd name="connsiteY1292" fmla="*/ 984142 h 2397608"/>
              <a:gd name="connsiteX1293" fmla="*/ 386948 w 5675092"/>
              <a:gd name="connsiteY1293" fmla="*/ 991914 h 2397608"/>
              <a:gd name="connsiteX1294" fmla="*/ 389364 w 5675092"/>
              <a:gd name="connsiteY1294" fmla="*/ 984142 h 2397608"/>
              <a:gd name="connsiteX1295" fmla="*/ 390271 w 5675092"/>
              <a:gd name="connsiteY1295" fmla="*/ 991590 h 2397608"/>
              <a:gd name="connsiteX1296" fmla="*/ 387956 w 5675092"/>
              <a:gd name="connsiteY1296" fmla="*/ 948791 h 2397608"/>
              <a:gd name="connsiteX1297" fmla="*/ 387609 w 5675092"/>
              <a:gd name="connsiteY1297" fmla="*/ 948968 h 2397608"/>
              <a:gd name="connsiteX1298" fmla="*/ 387130 w 5675092"/>
              <a:gd name="connsiteY1298" fmla="*/ 948591 h 2397608"/>
              <a:gd name="connsiteX1299" fmla="*/ 369915 w 5675092"/>
              <a:gd name="connsiteY1299" fmla="*/ 677894 h 2397608"/>
              <a:gd name="connsiteX1300" fmla="*/ 369915 w 5675092"/>
              <a:gd name="connsiteY1300" fmla="*/ 680285 h 2397608"/>
              <a:gd name="connsiteX1301" fmla="*/ 362664 w 5675092"/>
              <a:gd name="connsiteY1301" fmla="*/ 680285 h 2397608"/>
              <a:gd name="connsiteX1302" fmla="*/ 365383 w 5675092"/>
              <a:gd name="connsiteY1302" fmla="*/ 677297 h 2397608"/>
              <a:gd name="connsiteX1303" fmla="*/ 369915 w 5675092"/>
              <a:gd name="connsiteY1303" fmla="*/ 677894 h 2397608"/>
              <a:gd name="connsiteX1304" fmla="*/ 389393 w 5675092"/>
              <a:gd name="connsiteY1304" fmla="*/ 964221 h 2397608"/>
              <a:gd name="connsiteX1305" fmla="*/ 389393 w 5675092"/>
              <a:gd name="connsiteY1305" fmla="*/ 966811 h 2397608"/>
              <a:gd name="connsiteX1306" fmla="*/ 384559 w 5675092"/>
              <a:gd name="connsiteY1306" fmla="*/ 959039 h 2397608"/>
              <a:gd name="connsiteX1307" fmla="*/ 386976 w 5675092"/>
              <a:gd name="connsiteY1307" fmla="*/ 964221 h 2397608"/>
              <a:gd name="connsiteX1308" fmla="*/ 386976 w 5675092"/>
              <a:gd name="connsiteY1308" fmla="*/ 959039 h 2397608"/>
              <a:gd name="connsiteX1309" fmla="*/ 389393 w 5675092"/>
              <a:gd name="connsiteY1309" fmla="*/ 964221 h 2397608"/>
              <a:gd name="connsiteX1310" fmla="*/ 367498 w 5675092"/>
              <a:gd name="connsiteY1310" fmla="*/ 618108 h 2397608"/>
              <a:gd name="connsiteX1311" fmla="*/ 367799 w 5675092"/>
              <a:gd name="connsiteY1311" fmla="*/ 623489 h 2397608"/>
              <a:gd name="connsiteX1312" fmla="*/ 362664 w 5675092"/>
              <a:gd name="connsiteY1312" fmla="*/ 625284 h 2397608"/>
              <a:gd name="connsiteX1313" fmla="*/ 367498 w 5675092"/>
              <a:gd name="connsiteY1313" fmla="*/ 618108 h 2397608"/>
              <a:gd name="connsiteX1314" fmla="*/ 382685 w 5675092"/>
              <a:gd name="connsiteY1314" fmla="*/ 827230 h 2397608"/>
              <a:gd name="connsiteX1315" fmla="*/ 365097 w 5675092"/>
              <a:gd name="connsiteY1315" fmla="*/ 829718 h 2397608"/>
              <a:gd name="connsiteX1316" fmla="*/ 382685 w 5675092"/>
              <a:gd name="connsiteY1316" fmla="*/ 827230 h 2397608"/>
              <a:gd name="connsiteX1317" fmla="*/ 395874 w 5675092"/>
              <a:gd name="connsiteY1317" fmla="*/ 1019943 h 2397608"/>
              <a:gd name="connsiteX1318" fmla="*/ 395246 w 5675092"/>
              <a:gd name="connsiteY1318" fmla="*/ 1018777 h 2397608"/>
              <a:gd name="connsiteX1319" fmla="*/ 387707 w 5675092"/>
              <a:gd name="connsiteY1319" fmla="*/ 1023751 h 2397608"/>
              <a:gd name="connsiteX1320" fmla="*/ 390221 w 5675092"/>
              <a:gd name="connsiteY1320" fmla="*/ 1026239 h 2397608"/>
              <a:gd name="connsiteX1321" fmla="*/ 395874 w 5675092"/>
              <a:gd name="connsiteY1321" fmla="*/ 1019943 h 2397608"/>
              <a:gd name="connsiteX1322" fmla="*/ 407811 w 5675092"/>
              <a:gd name="connsiteY1322" fmla="*/ 1168033 h 2397608"/>
              <a:gd name="connsiteX1323" fmla="*/ 402785 w 5675092"/>
              <a:gd name="connsiteY1323" fmla="*/ 1160571 h 2397608"/>
              <a:gd name="connsiteX1324" fmla="*/ 402785 w 5675092"/>
              <a:gd name="connsiteY1324" fmla="*/ 1168033 h 2397608"/>
              <a:gd name="connsiteX1325" fmla="*/ 407811 w 5675092"/>
              <a:gd name="connsiteY1325" fmla="*/ 1168033 h 2397608"/>
              <a:gd name="connsiteX1326" fmla="*/ 369915 w 5675092"/>
              <a:gd name="connsiteY1326" fmla="*/ 606150 h 2397608"/>
              <a:gd name="connsiteX1327" fmla="*/ 351788 w 5675092"/>
              <a:gd name="connsiteY1327" fmla="*/ 610934 h 2397608"/>
              <a:gd name="connsiteX1328" fmla="*/ 356968 w 5675092"/>
              <a:gd name="connsiteY1328" fmla="*/ 606150 h 2397608"/>
              <a:gd name="connsiteX1329" fmla="*/ 369915 w 5675092"/>
              <a:gd name="connsiteY1329" fmla="*/ 606150 h 2397608"/>
              <a:gd name="connsiteX1330" fmla="*/ 372331 w 5675092"/>
              <a:gd name="connsiteY1330" fmla="*/ 627675 h 2397608"/>
              <a:gd name="connsiteX1331" fmla="*/ 362664 w 5675092"/>
              <a:gd name="connsiteY1331" fmla="*/ 633653 h 2397608"/>
              <a:gd name="connsiteX1332" fmla="*/ 372331 w 5675092"/>
              <a:gd name="connsiteY1332" fmla="*/ 627675 h 2397608"/>
              <a:gd name="connsiteX1333" fmla="*/ 400267 w 5675092"/>
              <a:gd name="connsiteY1333" fmla="*/ 971951 h 2397608"/>
              <a:gd name="connsiteX1334" fmla="*/ 397447 w 5675092"/>
              <a:gd name="connsiteY1334" fmla="*/ 966690 h 2397608"/>
              <a:gd name="connsiteX1335" fmla="*/ 391808 w 5675092"/>
              <a:gd name="connsiteY1335" fmla="*/ 969320 h 2397608"/>
              <a:gd name="connsiteX1336" fmla="*/ 394628 w 5675092"/>
              <a:gd name="connsiteY1336" fmla="*/ 961429 h 2397608"/>
              <a:gd name="connsiteX1337" fmla="*/ 400267 w 5675092"/>
              <a:gd name="connsiteY1337" fmla="*/ 971951 h 2397608"/>
              <a:gd name="connsiteX1338" fmla="*/ 379581 w 5675092"/>
              <a:gd name="connsiteY1338" fmla="*/ 620499 h 2397608"/>
              <a:gd name="connsiteX1339" fmla="*/ 369915 w 5675092"/>
              <a:gd name="connsiteY1339" fmla="*/ 622890 h 2397608"/>
              <a:gd name="connsiteX1340" fmla="*/ 373842 w 5675092"/>
              <a:gd name="connsiteY1340" fmla="*/ 618108 h 2397608"/>
              <a:gd name="connsiteX1341" fmla="*/ 379581 w 5675092"/>
              <a:gd name="connsiteY1341" fmla="*/ 620499 h 2397608"/>
              <a:gd name="connsiteX1342" fmla="*/ 412205 w 5675092"/>
              <a:gd name="connsiteY1342" fmla="*/ 1098070 h 2397608"/>
              <a:gd name="connsiteX1343" fmla="*/ 407811 w 5675092"/>
              <a:gd name="connsiteY1343" fmla="*/ 1093404 h 2397608"/>
              <a:gd name="connsiteX1344" fmla="*/ 405298 w 5675092"/>
              <a:gd name="connsiteY1344" fmla="*/ 1100869 h 2397608"/>
              <a:gd name="connsiteX1345" fmla="*/ 412205 w 5675092"/>
              <a:gd name="connsiteY1345" fmla="*/ 1098070 h 2397608"/>
              <a:gd name="connsiteX1346" fmla="*/ 384418 w 5675092"/>
              <a:gd name="connsiteY1346" fmla="*/ 682676 h 2397608"/>
              <a:gd name="connsiteX1347" fmla="*/ 374266 w 5675092"/>
              <a:gd name="connsiteY1347" fmla="*/ 687629 h 2397608"/>
              <a:gd name="connsiteX1348" fmla="*/ 379342 w 5675092"/>
              <a:gd name="connsiteY1348" fmla="*/ 692582 h 2397608"/>
              <a:gd name="connsiteX1349" fmla="*/ 376804 w 5675092"/>
              <a:gd name="connsiteY1349" fmla="*/ 712397 h 2397608"/>
              <a:gd name="connsiteX1350" fmla="*/ 371728 w 5675092"/>
              <a:gd name="connsiteY1350" fmla="*/ 717352 h 2397608"/>
              <a:gd name="connsiteX1351" fmla="*/ 369191 w 5675092"/>
              <a:gd name="connsiteY1351" fmla="*/ 709922 h 2397608"/>
              <a:gd name="connsiteX1352" fmla="*/ 371727 w 5675092"/>
              <a:gd name="connsiteY1352" fmla="*/ 712397 h 2397608"/>
              <a:gd name="connsiteX1353" fmla="*/ 371727 w 5675092"/>
              <a:gd name="connsiteY1353" fmla="*/ 697538 h 2397608"/>
              <a:gd name="connsiteX1354" fmla="*/ 359039 w 5675092"/>
              <a:gd name="connsiteY1354" fmla="*/ 697538 h 2397608"/>
              <a:gd name="connsiteX1355" fmla="*/ 359039 w 5675092"/>
              <a:gd name="connsiteY1355" fmla="*/ 687629 h 2397608"/>
              <a:gd name="connsiteX1356" fmla="*/ 384418 w 5675092"/>
              <a:gd name="connsiteY1356" fmla="*/ 682676 h 2397608"/>
              <a:gd name="connsiteX1357" fmla="*/ 407811 w 5675092"/>
              <a:gd name="connsiteY1357" fmla="*/ 1018777 h 2397608"/>
              <a:gd name="connsiteX1358" fmla="*/ 397759 w 5675092"/>
              <a:gd name="connsiteY1358" fmla="*/ 1026240 h 2397608"/>
              <a:gd name="connsiteX1359" fmla="*/ 407811 w 5675092"/>
              <a:gd name="connsiteY1359" fmla="*/ 1018777 h 2397608"/>
              <a:gd name="connsiteX1360" fmla="*/ 395482 w 5675092"/>
              <a:gd name="connsiteY1360" fmla="*/ 832205 h 2397608"/>
              <a:gd name="connsiteX1361" fmla="*/ 395246 w 5675092"/>
              <a:gd name="connsiteY1361" fmla="*/ 829718 h 2397608"/>
              <a:gd name="connsiteX1362" fmla="*/ 387707 w 5675092"/>
              <a:gd name="connsiteY1362" fmla="*/ 832206 h 2397608"/>
              <a:gd name="connsiteX1363" fmla="*/ 395482 w 5675092"/>
              <a:gd name="connsiteY1363" fmla="*/ 832205 h 2397608"/>
              <a:gd name="connsiteX1364" fmla="*/ 425397 w 5675092"/>
              <a:gd name="connsiteY1364" fmla="*/ 1270027 h 2397608"/>
              <a:gd name="connsiteX1365" fmla="*/ 417859 w 5675092"/>
              <a:gd name="connsiteY1365" fmla="*/ 1265050 h 2397608"/>
              <a:gd name="connsiteX1366" fmla="*/ 425397 w 5675092"/>
              <a:gd name="connsiteY1366" fmla="*/ 1270027 h 2397608"/>
              <a:gd name="connsiteX1367" fmla="*/ 407492 w 5675092"/>
              <a:gd name="connsiteY1367" fmla="*/ 993708 h 2397608"/>
              <a:gd name="connsiteX1368" fmla="*/ 402658 w 5675092"/>
              <a:gd name="connsiteY1368" fmla="*/ 998969 h 2397608"/>
              <a:gd name="connsiteX1369" fmla="*/ 407492 w 5675092"/>
              <a:gd name="connsiteY1369" fmla="*/ 1001599 h 2397608"/>
              <a:gd name="connsiteX1370" fmla="*/ 405075 w 5675092"/>
              <a:gd name="connsiteY1370" fmla="*/ 1006861 h 2397608"/>
              <a:gd name="connsiteX1371" fmla="*/ 400241 w 5675092"/>
              <a:gd name="connsiteY1371" fmla="*/ 998969 h 2397608"/>
              <a:gd name="connsiteX1372" fmla="*/ 407492 w 5675092"/>
              <a:gd name="connsiteY1372" fmla="*/ 993708 h 2397608"/>
              <a:gd name="connsiteX1373" fmla="*/ 382001 w 5675092"/>
              <a:gd name="connsiteY1373" fmla="*/ 615716 h 2397608"/>
              <a:gd name="connsiteX1374" fmla="*/ 374748 w 5675092"/>
              <a:gd name="connsiteY1374" fmla="*/ 615716 h 2397608"/>
              <a:gd name="connsiteX1375" fmla="*/ 377168 w 5675092"/>
              <a:gd name="connsiteY1375" fmla="*/ 608543 h 2397608"/>
              <a:gd name="connsiteX1376" fmla="*/ 377168 w 5675092"/>
              <a:gd name="connsiteY1376" fmla="*/ 613326 h 2397608"/>
              <a:gd name="connsiteX1377" fmla="*/ 382001 w 5675092"/>
              <a:gd name="connsiteY1377" fmla="*/ 615716 h 2397608"/>
              <a:gd name="connsiteX1378" fmla="*/ 407514 w 5675092"/>
              <a:gd name="connsiteY1378" fmla="*/ 976973 h 2397608"/>
              <a:gd name="connsiteX1379" fmla="*/ 407515 w 5675092"/>
              <a:gd name="connsiteY1379" fmla="*/ 988928 h 2397608"/>
              <a:gd name="connsiteX1380" fmla="*/ 405098 w 5675092"/>
              <a:gd name="connsiteY1380" fmla="*/ 988929 h 2397608"/>
              <a:gd name="connsiteX1381" fmla="*/ 400264 w 5675092"/>
              <a:gd name="connsiteY1381" fmla="*/ 981755 h 2397608"/>
              <a:gd name="connsiteX1382" fmla="*/ 407514 w 5675092"/>
              <a:gd name="connsiteY1382" fmla="*/ 976973 h 2397608"/>
              <a:gd name="connsiteX1383" fmla="*/ 389251 w 5675092"/>
              <a:gd name="connsiteY1383" fmla="*/ 677894 h 2397608"/>
              <a:gd name="connsiteX1384" fmla="*/ 384414 w 5675092"/>
              <a:gd name="connsiteY1384" fmla="*/ 687458 h 2397608"/>
              <a:gd name="connsiteX1385" fmla="*/ 389251 w 5675092"/>
              <a:gd name="connsiteY1385" fmla="*/ 677894 h 2397608"/>
              <a:gd name="connsiteX1386" fmla="*/ 402546 w 5675092"/>
              <a:gd name="connsiteY1386" fmla="*/ 862031 h 2397608"/>
              <a:gd name="connsiteX1387" fmla="*/ 402547 w 5675092"/>
              <a:gd name="connsiteY1387" fmla="*/ 864425 h 2397608"/>
              <a:gd name="connsiteX1388" fmla="*/ 392274 w 5675092"/>
              <a:gd name="connsiteY1388" fmla="*/ 862031 h 2397608"/>
              <a:gd name="connsiteX1389" fmla="*/ 389704 w 5675092"/>
              <a:gd name="connsiteY1389" fmla="*/ 866816 h 2397608"/>
              <a:gd name="connsiteX1390" fmla="*/ 382001 w 5675092"/>
              <a:gd name="connsiteY1390" fmla="*/ 859640 h 2397608"/>
              <a:gd name="connsiteX1391" fmla="*/ 402546 w 5675092"/>
              <a:gd name="connsiteY1391" fmla="*/ 862031 h 2397608"/>
              <a:gd name="connsiteX1392" fmla="*/ 391667 w 5675092"/>
              <a:gd name="connsiteY1392" fmla="*/ 693439 h 2397608"/>
              <a:gd name="connsiteX1393" fmla="*/ 389252 w 5675092"/>
              <a:gd name="connsiteY1393" fmla="*/ 703003 h 2397608"/>
              <a:gd name="connsiteX1394" fmla="*/ 381997 w 5675092"/>
              <a:gd name="connsiteY1394" fmla="*/ 700612 h 2397608"/>
              <a:gd name="connsiteX1395" fmla="*/ 391667 w 5675092"/>
              <a:gd name="connsiteY1395" fmla="*/ 693439 h 2397608"/>
              <a:gd name="connsiteX1396" fmla="*/ 404959 w 5675092"/>
              <a:gd name="connsiteY1396" fmla="*/ 879371 h 2397608"/>
              <a:gd name="connsiteX1397" fmla="*/ 395293 w 5675092"/>
              <a:gd name="connsiteY1397" fmla="*/ 881962 h 2397608"/>
              <a:gd name="connsiteX1398" fmla="*/ 397143 w 5675092"/>
              <a:gd name="connsiteY1398" fmla="*/ 877913 h 2397608"/>
              <a:gd name="connsiteX1399" fmla="*/ 404959 w 5675092"/>
              <a:gd name="connsiteY1399" fmla="*/ 879371 h 2397608"/>
              <a:gd name="connsiteX1400" fmla="*/ 411299 w 5675092"/>
              <a:gd name="connsiteY1400" fmla="*/ 970535 h 2397608"/>
              <a:gd name="connsiteX1401" fmla="*/ 409935 w 5675092"/>
              <a:gd name="connsiteY1401" fmla="*/ 974582 h 2397608"/>
              <a:gd name="connsiteX1402" fmla="*/ 405102 w 5675092"/>
              <a:gd name="connsiteY1402" fmla="*/ 972191 h 2397608"/>
              <a:gd name="connsiteX1403" fmla="*/ 409633 w 5675092"/>
              <a:gd name="connsiteY1403" fmla="*/ 970696 h 2397608"/>
              <a:gd name="connsiteX1404" fmla="*/ 412352 w 5675092"/>
              <a:gd name="connsiteY1404" fmla="*/ 967408 h 2397608"/>
              <a:gd name="connsiteX1405" fmla="*/ 411559 w 5675092"/>
              <a:gd name="connsiteY1405" fmla="*/ 970510 h 2397608"/>
              <a:gd name="connsiteX1406" fmla="*/ 411299 w 5675092"/>
              <a:gd name="connsiteY1406" fmla="*/ 970535 h 2397608"/>
              <a:gd name="connsiteX1407" fmla="*/ 412355 w 5675092"/>
              <a:gd name="connsiteY1407" fmla="*/ 959037 h 2397608"/>
              <a:gd name="connsiteX1408" fmla="*/ 412355 w 5675092"/>
              <a:gd name="connsiteY1408" fmla="*/ 963821 h 2397608"/>
              <a:gd name="connsiteX1409" fmla="*/ 407522 w 5675092"/>
              <a:gd name="connsiteY1409" fmla="*/ 963821 h 2397608"/>
              <a:gd name="connsiteX1410" fmla="*/ 412355 w 5675092"/>
              <a:gd name="connsiteY1410" fmla="*/ 959037 h 2397608"/>
              <a:gd name="connsiteX1411" fmla="*/ 395293 w 5675092"/>
              <a:gd name="connsiteY1411" fmla="*/ 703003 h 2397608"/>
              <a:gd name="connsiteX1412" fmla="*/ 389854 w 5675092"/>
              <a:gd name="connsiteY1412" fmla="*/ 712568 h 2397608"/>
              <a:gd name="connsiteX1413" fmla="*/ 387134 w 5675092"/>
              <a:gd name="connsiteY1413" fmla="*/ 714959 h 2397608"/>
              <a:gd name="connsiteX1414" fmla="*/ 395293 w 5675092"/>
              <a:gd name="connsiteY1414" fmla="*/ 703003 h 2397608"/>
              <a:gd name="connsiteX1415" fmla="*/ 415345 w 5675092"/>
              <a:gd name="connsiteY1415" fmla="*/ 991413 h 2397608"/>
              <a:gd name="connsiteX1416" fmla="*/ 415148 w 5675092"/>
              <a:gd name="connsiteY1416" fmla="*/ 992249 h 2397608"/>
              <a:gd name="connsiteX1417" fmla="*/ 415234 w 5675092"/>
              <a:gd name="connsiteY1417" fmla="*/ 990800 h 2397608"/>
              <a:gd name="connsiteX1418" fmla="*/ 389251 w 5675092"/>
              <a:gd name="connsiteY1418" fmla="*/ 595389 h 2397608"/>
              <a:gd name="connsiteX1419" fmla="*/ 374748 w 5675092"/>
              <a:gd name="connsiteY1419" fmla="*/ 603461 h 2397608"/>
              <a:gd name="connsiteX1420" fmla="*/ 389251 w 5675092"/>
              <a:gd name="connsiteY1420" fmla="*/ 595389 h 2397608"/>
              <a:gd name="connsiteX1421" fmla="*/ 400126 w 5675092"/>
              <a:gd name="connsiteY1421" fmla="*/ 735289 h 2397608"/>
              <a:gd name="connsiteX1422" fmla="*/ 391667 w 5675092"/>
              <a:gd name="connsiteY1422" fmla="*/ 740070 h 2397608"/>
              <a:gd name="connsiteX1423" fmla="*/ 400126 w 5675092"/>
              <a:gd name="connsiteY1423" fmla="*/ 735289 h 2397608"/>
              <a:gd name="connsiteX1424" fmla="*/ 395293 w 5675092"/>
              <a:gd name="connsiteY1424" fmla="*/ 645608 h 2397608"/>
              <a:gd name="connsiteX1425" fmla="*/ 386835 w 5675092"/>
              <a:gd name="connsiteY1425" fmla="*/ 655175 h 2397608"/>
              <a:gd name="connsiteX1426" fmla="*/ 395293 w 5675092"/>
              <a:gd name="connsiteY1426" fmla="*/ 645608 h 2397608"/>
              <a:gd name="connsiteX1427" fmla="*/ 395293 w 5675092"/>
              <a:gd name="connsiteY1427" fmla="*/ 620798 h 2397608"/>
              <a:gd name="connsiteX1428" fmla="*/ 385020 w 5675092"/>
              <a:gd name="connsiteY1428" fmla="*/ 630962 h 2397608"/>
              <a:gd name="connsiteX1429" fmla="*/ 374748 w 5675092"/>
              <a:gd name="connsiteY1429" fmla="*/ 633503 h 2397608"/>
              <a:gd name="connsiteX1430" fmla="*/ 377318 w 5675092"/>
              <a:gd name="connsiteY1430" fmla="*/ 628421 h 2397608"/>
              <a:gd name="connsiteX1431" fmla="*/ 382450 w 5675092"/>
              <a:gd name="connsiteY1431" fmla="*/ 625880 h 2397608"/>
              <a:gd name="connsiteX1432" fmla="*/ 392723 w 5675092"/>
              <a:gd name="connsiteY1432" fmla="*/ 615716 h 2397608"/>
              <a:gd name="connsiteX1433" fmla="*/ 395293 w 5675092"/>
              <a:gd name="connsiteY1433" fmla="*/ 620798 h 2397608"/>
              <a:gd name="connsiteX1434" fmla="*/ 400277 w 5675092"/>
              <a:gd name="connsiteY1434" fmla="*/ 680717 h 2397608"/>
              <a:gd name="connsiteX1435" fmla="*/ 399320 w 5675092"/>
              <a:gd name="connsiteY1435" fmla="*/ 685424 h 2397608"/>
              <a:gd name="connsiteX1436" fmla="*/ 396772 w 5675092"/>
              <a:gd name="connsiteY1436" fmla="*/ 680403 h 2397608"/>
              <a:gd name="connsiteX1437" fmla="*/ 396772 w 5675092"/>
              <a:gd name="connsiteY1437" fmla="*/ 677894 h 2397608"/>
              <a:gd name="connsiteX1438" fmla="*/ 399321 w 5675092"/>
              <a:gd name="connsiteY1438" fmla="*/ 677893 h 2397608"/>
              <a:gd name="connsiteX1439" fmla="*/ 400277 w 5675092"/>
              <a:gd name="connsiteY1439" fmla="*/ 680717 h 2397608"/>
              <a:gd name="connsiteX1440" fmla="*/ 400126 w 5675092"/>
              <a:gd name="connsiteY1440" fmla="*/ 673108 h 2397608"/>
              <a:gd name="connsiteX1441" fmla="*/ 389251 w 5675092"/>
              <a:gd name="connsiteY1441" fmla="*/ 675503 h 2397608"/>
              <a:gd name="connsiteX1442" fmla="*/ 394687 w 5675092"/>
              <a:gd name="connsiteY1442" fmla="*/ 671616 h 2397608"/>
              <a:gd name="connsiteX1443" fmla="*/ 400126 w 5675092"/>
              <a:gd name="connsiteY1443" fmla="*/ 673108 h 2397608"/>
              <a:gd name="connsiteX1444" fmla="*/ 422020 w 5675092"/>
              <a:gd name="connsiteY1444" fmla="*/ 959037 h 2397608"/>
              <a:gd name="connsiteX1445" fmla="*/ 422020 w 5675092"/>
              <a:gd name="connsiteY1445" fmla="*/ 964418 h 2397608"/>
              <a:gd name="connsiteX1446" fmla="*/ 417186 w 5675092"/>
              <a:gd name="connsiteY1446" fmla="*/ 964418 h 2397608"/>
              <a:gd name="connsiteX1447" fmla="*/ 422020 w 5675092"/>
              <a:gd name="connsiteY1447" fmla="*/ 959037 h 2397608"/>
              <a:gd name="connsiteX1448" fmla="*/ 407379 w 5675092"/>
              <a:gd name="connsiteY1448" fmla="*/ 727469 h 2397608"/>
              <a:gd name="connsiteX1449" fmla="*/ 404881 w 5675092"/>
              <a:gd name="connsiteY1449" fmla="*/ 732435 h 2397608"/>
              <a:gd name="connsiteX1450" fmla="*/ 394890 w 5675092"/>
              <a:gd name="connsiteY1450" fmla="*/ 727469 h 2397608"/>
              <a:gd name="connsiteX1451" fmla="*/ 379906 w 5675092"/>
              <a:gd name="connsiteY1451" fmla="*/ 732435 h 2397608"/>
              <a:gd name="connsiteX1452" fmla="*/ 382404 w 5675092"/>
              <a:gd name="connsiteY1452" fmla="*/ 744854 h 2397608"/>
              <a:gd name="connsiteX1453" fmla="*/ 372414 w 5675092"/>
              <a:gd name="connsiteY1453" fmla="*/ 729952 h 2397608"/>
              <a:gd name="connsiteX1454" fmla="*/ 372413 w 5675092"/>
              <a:gd name="connsiteY1454" fmla="*/ 722503 h 2397608"/>
              <a:gd name="connsiteX1455" fmla="*/ 382404 w 5675092"/>
              <a:gd name="connsiteY1455" fmla="*/ 717537 h 2397608"/>
              <a:gd name="connsiteX1456" fmla="*/ 389896 w 5675092"/>
              <a:gd name="connsiteY1456" fmla="*/ 721263 h 2397608"/>
              <a:gd name="connsiteX1457" fmla="*/ 392395 w 5675092"/>
              <a:gd name="connsiteY1457" fmla="*/ 722503 h 2397608"/>
              <a:gd name="connsiteX1458" fmla="*/ 397389 w 5675092"/>
              <a:gd name="connsiteY1458" fmla="*/ 724986 h 2397608"/>
              <a:gd name="connsiteX1459" fmla="*/ 394890 w 5675092"/>
              <a:gd name="connsiteY1459" fmla="*/ 720019 h 2397608"/>
              <a:gd name="connsiteX1460" fmla="*/ 392395 w 5675092"/>
              <a:gd name="connsiteY1460" fmla="*/ 722503 h 2397608"/>
              <a:gd name="connsiteX1461" fmla="*/ 393642 w 5675092"/>
              <a:gd name="connsiteY1461" fmla="*/ 717847 h 2397608"/>
              <a:gd name="connsiteX1462" fmla="*/ 394890 w 5675092"/>
              <a:gd name="connsiteY1462" fmla="*/ 715054 h 2397608"/>
              <a:gd name="connsiteX1463" fmla="*/ 397389 w 5675092"/>
              <a:gd name="connsiteY1463" fmla="*/ 712570 h 2397608"/>
              <a:gd name="connsiteX1464" fmla="*/ 399887 w 5675092"/>
              <a:gd name="connsiteY1464" fmla="*/ 720020 h 2397608"/>
              <a:gd name="connsiteX1465" fmla="*/ 404881 w 5675092"/>
              <a:gd name="connsiteY1465" fmla="*/ 724986 h 2397608"/>
              <a:gd name="connsiteX1466" fmla="*/ 407379 w 5675092"/>
              <a:gd name="connsiteY1466" fmla="*/ 727469 h 2397608"/>
              <a:gd name="connsiteX1467" fmla="*/ 417046 w 5675092"/>
              <a:gd name="connsiteY1467" fmla="*/ 864425 h 2397608"/>
              <a:gd name="connsiteX1468" fmla="*/ 412210 w 5675092"/>
              <a:gd name="connsiteY1468" fmla="*/ 869207 h 2397608"/>
              <a:gd name="connsiteX1469" fmla="*/ 409793 w 5675092"/>
              <a:gd name="connsiteY1469" fmla="*/ 866816 h 2397608"/>
              <a:gd name="connsiteX1470" fmla="*/ 409792 w 5675092"/>
              <a:gd name="connsiteY1470" fmla="*/ 859641 h 2397608"/>
              <a:gd name="connsiteX1471" fmla="*/ 417046 w 5675092"/>
              <a:gd name="connsiteY1471" fmla="*/ 864425 h 2397608"/>
              <a:gd name="connsiteX1472" fmla="*/ 430419 w 5675092"/>
              <a:gd name="connsiteY1472" fmla="*/ 1061066 h 2397608"/>
              <a:gd name="connsiteX1473" fmla="*/ 425397 w 5675092"/>
              <a:gd name="connsiteY1473" fmla="*/ 1053604 h 2397608"/>
              <a:gd name="connsiteX1474" fmla="*/ 417859 w 5675092"/>
              <a:gd name="connsiteY1474" fmla="*/ 1053603 h 2397608"/>
              <a:gd name="connsiteX1475" fmla="*/ 420372 w 5675092"/>
              <a:gd name="connsiteY1475" fmla="*/ 1048629 h 2397608"/>
              <a:gd name="connsiteX1476" fmla="*/ 427910 w 5675092"/>
              <a:gd name="connsiteY1476" fmla="*/ 1046141 h 2397608"/>
              <a:gd name="connsiteX1477" fmla="*/ 412833 w 5675092"/>
              <a:gd name="connsiteY1477" fmla="*/ 1048629 h 2397608"/>
              <a:gd name="connsiteX1478" fmla="*/ 405297 w 5675092"/>
              <a:gd name="connsiteY1478" fmla="*/ 1046141 h 2397608"/>
              <a:gd name="connsiteX1479" fmla="*/ 405298 w 5675092"/>
              <a:gd name="connsiteY1479" fmla="*/ 1053604 h 2397608"/>
              <a:gd name="connsiteX1480" fmla="*/ 417858 w 5675092"/>
              <a:gd name="connsiteY1480" fmla="*/ 1046141 h 2397608"/>
              <a:gd name="connsiteX1481" fmla="*/ 407811 w 5675092"/>
              <a:gd name="connsiteY1481" fmla="*/ 1058578 h 2397608"/>
              <a:gd name="connsiteX1482" fmla="*/ 409300 w 5675092"/>
              <a:gd name="connsiteY1482" fmla="*/ 1060132 h 2397608"/>
              <a:gd name="connsiteX1483" fmla="*/ 409923 w 5675092"/>
              <a:gd name="connsiteY1483" fmla="*/ 1062220 h 2397608"/>
              <a:gd name="connsiteX1484" fmla="*/ 410461 w 5675092"/>
              <a:gd name="connsiteY1484" fmla="*/ 1058873 h 2397608"/>
              <a:gd name="connsiteX1485" fmla="*/ 416917 w 5675092"/>
              <a:gd name="connsiteY1485" fmla="*/ 1055913 h 2397608"/>
              <a:gd name="connsiteX1486" fmla="*/ 412160 w 5675092"/>
              <a:gd name="connsiteY1486" fmla="*/ 1064423 h 2397608"/>
              <a:gd name="connsiteX1487" fmla="*/ 410454 w 5675092"/>
              <a:gd name="connsiteY1487" fmla="*/ 1064001 h 2397608"/>
              <a:gd name="connsiteX1488" fmla="*/ 411341 w 5675092"/>
              <a:gd name="connsiteY1488" fmla="*/ 1066973 h 2397608"/>
              <a:gd name="connsiteX1489" fmla="*/ 412833 w 5675092"/>
              <a:gd name="connsiteY1489" fmla="*/ 1068529 h 2397608"/>
              <a:gd name="connsiteX1490" fmla="*/ 422884 w 5675092"/>
              <a:gd name="connsiteY1490" fmla="*/ 1058578 h 2397608"/>
              <a:gd name="connsiteX1491" fmla="*/ 430419 w 5675092"/>
              <a:gd name="connsiteY1491" fmla="*/ 1061066 h 2397608"/>
              <a:gd name="connsiteX1492" fmla="*/ 410325 w 5675092"/>
              <a:gd name="connsiteY1492" fmla="*/ 737680 h 2397608"/>
              <a:gd name="connsiteX1493" fmla="*/ 410320 w 5675092"/>
              <a:gd name="connsiteY1493" fmla="*/ 737676 h 2397608"/>
              <a:gd name="connsiteX1494" fmla="*/ 407811 w 5675092"/>
              <a:gd name="connsiteY1494" fmla="*/ 740164 h 2397608"/>
              <a:gd name="connsiteX1495" fmla="*/ 405298 w 5675092"/>
              <a:gd name="connsiteY1495" fmla="*/ 745138 h 2397608"/>
              <a:gd name="connsiteX1496" fmla="*/ 402785 w 5675092"/>
              <a:gd name="connsiteY1496" fmla="*/ 737676 h 2397608"/>
              <a:gd name="connsiteX1497" fmla="*/ 407809 w 5675092"/>
              <a:gd name="connsiteY1497" fmla="*/ 735188 h 2397608"/>
              <a:gd name="connsiteX1498" fmla="*/ 407380 w 5675092"/>
              <a:gd name="connsiteY1498" fmla="*/ 677893 h 2397608"/>
              <a:gd name="connsiteX1499" fmla="*/ 402542 w 5675092"/>
              <a:gd name="connsiteY1499" fmla="*/ 668329 h 2397608"/>
              <a:gd name="connsiteX1500" fmla="*/ 407380 w 5675092"/>
              <a:gd name="connsiteY1500" fmla="*/ 677893 h 2397608"/>
              <a:gd name="connsiteX1501" fmla="*/ 427910 w 5675092"/>
              <a:gd name="connsiteY1501" fmla="*/ 969024 h 2397608"/>
              <a:gd name="connsiteX1502" fmla="*/ 417859 w 5675092"/>
              <a:gd name="connsiteY1502" fmla="*/ 988925 h 2397608"/>
              <a:gd name="connsiteX1503" fmla="*/ 415346 w 5675092"/>
              <a:gd name="connsiteY1503" fmla="*/ 988925 h 2397608"/>
              <a:gd name="connsiteX1504" fmla="*/ 415234 w 5675092"/>
              <a:gd name="connsiteY1504" fmla="*/ 990800 h 2397608"/>
              <a:gd name="connsiteX1505" fmla="*/ 414561 w 5675092"/>
              <a:gd name="connsiteY1505" fmla="*/ 987098 h 2397608"/>
              <a:gd name="connsiteX1506" fmla="*/ 410320 w 5675092"/>
              <a:gd name="connsiteY1506" fmla="*/ 983951 h 2397608"/>
              <a:gd name="connsiteX1507" fmla="*/ 410320 w 5675092"/>
              <a:gd name="connsiteY1507" fmla="*/ 978974 h 2397608"/>
              <a:gd name="connsiteX1508" fmla="*/ 417859 w 5675092"/>
              <a:gd name="connsiteY1508" fmla="*/ 983951 h 2397608"/>
              <a:gd name="connsiteX1509" fmla="*/ 420371 w 5675092"/>
              <a:gd name="connsiteY1509" fmla="*/ 978974 h 2397608"/>
              <a:gd name="connsiteX1510" fmla="*/ 412833 w 5675092"/>
              <a:gd name="connsiteY1510" fmla="*/ 976488 h 2397608"/>
              <a:gd name="connsiteX1511" fmla="*/ 417859 w 5675092"/>
              <a:gd name="connsiteY1511" fmla="*/ 969023 h 2397608"/>
              <a:gd name="connsiteX1512" fmla="*/ 417859 w 5675092"/>
              <a:gd name="connsiteY1512" fmla="*/ 974000 h 2397608"/>
              <a:gd name="connsiteX1513" fmla="*/ 427910 w 5675092"/>
              <a:gd name="connsiteY1513" fmla="*/ 969024 h 2397608"/>
              <a:gd name="connsiteX1514" fmla="*/ 414403 w 5675092"/>
              <a:gd name="connsiteY1514" fmla="*/ 758820 h 2397608"/>
              <a:gd name="connsiteX1515" fmla="*/ 412833 w 5675092"/>
              <a:gd name="connsiteY1515" fmla="*/ 755089 h 2397608"/>
              <a:gd name="connsiteX1516" fmla="*/ 410320 w 5675092"/>
              <a:gd name="connsiteY1516" fmla="*/ 760065 h 2397608"/>
              <a:gd name="connsiteX1517" fmla="*/ 410320 w 5675092"/>
              <a:gd name="connsiteY1517" fmla="*/ 762551 h 2397608"/>
              <a:gd name="connsiteX1518" fmla="*/ 414403 w 5675092"/>
              <a:gd name="connsiteY1518" fmla="*/ 758820 h 2397608"/>
              <a:gd name="connsiteX1519" fmla="*/ 413252 w 5675092"/>
              <a:gd name="connsiteY1519" fmla="*/ 739853 h 2397608"/>
              <a:gd name="connsiteX1520" fmla="*/ 412833 w 5675092"/>
              <a:gd name="connsiteY1520" fmla="*/ 740164 h 2397608"/>
              <a:gd name="connsiteX1521" fmla="*/ 410325 w 5675092"/>
              <a:gd name="connsiteY1521" fmla="*/ 737680 h 2397608"/>
              <a:gd name="connsiteX1522" fmla="*/ 412212 w 5675092"/>
              <a:gd name="connsiteY1522" fmla="*/ 705394 h 2397608"/>
              <a:gd name="connsiteX1523" fmla="*/ 402542 w 5675092"/>
              <a:gd name="connsiteY1523" fmla="*/ 710177 h 2397608"/>
              <a:gd name="connsiteX1524" fmla="*/ 412212 w 5675092"/>
              <a:gd name="connsiteY1524" fmla="*/ 705394 h 2397608"/>
              <a:gd name="connsiteX1525" fmla="*/ 412078 w 5675092"/>
              <a:gd name="connsiteY1525" fmla="*/ 692958 h 2397608"/>
              <a:gd name="connsiteX1526" fmla="*/ 404425 w 5675092"/>
              <a:gd name="connsiteY1526" fmla="*/ 692958 h 2397608"/>
              <a:gd name="connsiteX1527" fmla="*/ 412077 w 5675092"/>
              <a:gd name="connsiteY1527" fmla="*/ 700491 h 2397608"/>
              <a:gd name="connsiteX1528" fmla="*/ 401873 w 5675092"/>
              <a:gd name="connsiteY1528" fmla="*/ 703003 h 2397608"/>
              <a:gd name="connsiteX1529" fmla="*/ 401872 w 5675092"/>
              <a:gd name="connsiteY1529" fmla="*/ 690448 h 2397608"/>
              <a:gd name="connsiteX1530" fmla="*/ 396772 w 5675092"/>
              <a:gd name="connsiteY1530" fmla="*/ 692957 h 2397608"/>
              <a:gd name="connsiteX1531" fmla="*/ 391667 w 5675092"/>
              <a:gd name="connsiteY1531" fmla="*/ 690448 h 2397608"/>
              <a:gd name="connsiteX1532" fmla="*/ 399320 w 5675092"/>
              <a:gd name="connsiteY1532" fmla="*/ 685424 h 2397608"/>
              <a:gd name="connsiteX1533" fmla="*/ 412078 w 5675092"/>
              <a:gd name="connsiteY1533" fmla="*/ 692958 h 2397608"/>
              <a:gd name="connsiteX1534" fmla="*/ 407811 w 5675092"/>
              <a:gd name="connsiteY1534" fmla="*/ 610807 h 2397608"/>
              <a:gd name="connsiteX1535" fmla="*/ 400272 w 5675092"/>
              <a:gd name="connsiteY1535" fmla="*/ 613294 h 2397608"/>
              <a:gd name="connsiteX1536" fmla="*/ 400272 w 5675092"/>
              <a:gd name="connsiteY1536" fmla="*/ 618269 h 2397608"/>
              <a:gd name="connsiteX1537" fmla="*/ 405298 w 5675092"/>
              <a:gd name="connsiteY1537" fmla="*/ 618269 h 2397608"/>
              <a:gd name="connsiteX1538" fmla="*/ 407811 w 5675092"/>
              <a:gd name="connsiteY1538" fmla="*/ 610807 h 2397608"/>
              <a:gd name="connsiteX1539" fmla="*/ 442984 w 5675092"/>
              <a:gd name="connsiteY1539" fmla="*/ 1075991 h 2397608"/>
              <a:gd name="connsiteX1540" fmla="*/ 440471 w 5675092"/>
              <a:gd name="connsiteY1540" fmla="*/ 1066043 h 2397608"/>
              <a:gd name="connsiteX1541" fmla="*/ 420371 w 5675092"/>
              <a:gd name="connsiteY1541" fmla="*/ 1071017 h 2397608"/>
              <a:gd name="connsiteX1542" fmla="*/ 430419 w 5675092"/>
              <a:gd name="connsiteY1542" fmla="*/ 1063554 h 2397608"/>
              <a:gd name="connsiteX1543" fmla="*/ 420371 w 5675092"/>
              <a:gd name="connsiteY1543" fmla="*/ 1066043 h 2397608"/>
              <a:gd name="connsiteX1544" fmla="*/ 405298 w 5675092"/>
              <a:gd name="connsiteY1544" fmla="*/ 1088430 h 2397608"/>
              <a:gd name="connsiteX1545" fmla="*/ 415346 w 5675092"/>
              <a:gd name="connsiteY1545" fmla="*/ 1080967 h 2397608"/>
              <a:gd name="connsiteX1546" fmla="*/ 425397 w 5675092"/>
              <a:gd name="connsiteY1546" fmla="*/ 1085942 h 2397608"/>
              <a:gd name="connsiteX1547" fmla="*/ 437958 w 5675092"/>
              <a:gd name="connsiteY1547" fmla="*/ 1071017 h 2397608"/>
              <a:gd name="connsiteX1548" fmla="*/ 442984 w 5675092"/>
              <a:gd name="connsiteY1548" fmla="*/ 1075991 h 2397608"/>
              <a:gd name="connsiteX1549" fmla="*/ 432754 w 5675092"/>
              <a:gd name="connsiteY1549" fmla="*/ 909660 h 2397608"/>
              <a:gd name="connsiteX1550" fmla="*/ 424780 w 5675092"/>
              <a:gd name="connsiteY1550" fmla="*/ 901890 h 2397608"/>
              <a:gd name="connsiteX1551" fmla="*/ 419463 w 5675092"/>
              <a:gd name="connsiteY1551" fmla="*/ 904481 h 2397608"/>
              <a:gd name="connsiteX1552" fmla="*/ 422122 w 5675092"/>
              <a:gd name="connsiteY1552" fmla="*/ 896708 h 2397608"/>
              <a:gd name="connsiteX1553" fmla="*/ 432754 w 5675092"/>
              <a:gd name="connsiteY1553" fmla="*/ 909660 h 2397608"/>
              <a:gd name="connsiteX1554" fmla="*/ 419463 w 5675092"/>
              <a:gd name="connsiteY1554" fmla="*/ 680285 h 2397608"/>
              <a:gd name="connsiteX1555" fmla="*/ 419462 w 5675092"/>
              <a:gd name="connsiteY1555" fmla="*/ 690648 h 2397608"/>
              <a:gd name="connsiteX1556" fmla="*/ 412212 w 5675092"/>
              <a:gd name="connsiteY1556" fmla="*/ 688057 h 2397608"/>
              <a:gd name="connsiteX1557" fmla="*/ 419463 w 5675092"/>
              <a:gd name="connsiteY1557" fmla="*/ 680285 h 2397608"/>
              <a:gd name="connsiteX1558" fmla="*/ 417046 w 5675092"/>
              <a:gd name="connsiteY1558" fmla="*/ 630363 h 2397608"/>
              <a:gd name="connsiteX1559" fmla="*/ 417046 w 5675092"/>
              <a:gd name="connsiteY1559" fmla="*/ 635745 h 2397608"/>
              <a:gd name="connsiteX1560" fmla="*/ 384418 w 5675092"/>
              <a:gd name="connsiteY1560" fmla="*/ 633054 h 2397608"/>
              <a:gd name="connsiteX1561" fmla="*/ 391949 w 5675092"/>
              <a:gd name="connsiteY1561" fmla="*/ 627672 h 2397608"/>
              <a:gd name="connsiteX1562" fmla="*/ 404496 w 5675092"/>
              <a:gd name="connsiteY1562" fmla="*/ 633054 h 2397608"/>
              <a:gd name="connsiteX1563" fmla="*/ 401987 w 5675092"/>
              <a:gd name="connsiteY1563" fmla="*/ 630363 h 2397608"/>
              <a:gd name="connsiteX1564" fmla="*/ 417046 w 5675092"/>
              <a:gd name="connsiteY1564" fmla="*/ 630363 h 2397608"/>
              <a:gd name="connsiteX1565" fmla="*/ 425457 w 5675092"/>
              <a:gd name="connsiteY1565" fmla="*/ 740134 h 2397608"/>
              <a:gd name="connsiteX1566" fmla="*/ 425397 w 5675092"/>
              <a:gd name="connsiteY1566" fmla="*/ 740164 h 2397608"/>
              <a:gd name="connsiteX1567" fmla="*/ 425394 w 5675092"/>
              <a:gd name="connsiteY1567" fmla="*/ 740114 h 2397608"/>
              <a:gd name="connsiteX1568" fmla="*/ 425083 w 5675092"/>
              <a:gd name="connsiteY1568" fmla="*/ 734566 h 2397608"/>
              <a:gd name="connsiteX1569" fmla="*/ 425394 w 5675092"/>
              <a:gd name="connsiteY1569" fmla="*/ 740114 h 2397608"/>
              <a:gd name="connsiteX1570" fmla="*/ 417858 w 5675092"/>
              <a:gd name="connsiteY1570" fmla="*/ 737676 h 2397608"/>
              <a:gd name="connsiteX1571" fmla="*/ 420371 w 5675092"/>
              <a:gd name="connsiteY1571" fmla="*/ 745138 h 2397608"/>
              <a:gd name="connsiteX1572" fmla="*/ 415345 w 5675092"/>
              <a:gd name="connsiteY1572" fmla="*/ 741407 h 2397608"/>
              <a:gd name="connsiteX1573" fmla="*/ 413252 w 5675092"/>
              <a:gd name="connsiteY1573" fmla="*/ 739853 h 2397608"/>
              <a:gd name="connsiteX1574" fmla="*/ 417859 w 5675092"/>
              <a:gd name="connsiteY1574" fmla="*/ 736432 h 2397608"/>
              <a:gd name="connsiteX1575" fmla="*/ 422884 w 5675092"/>
              <a:gd name="connsiteY1575" fmla="*/ 732701 h 2397608"/>
              <a:gd name="connsiteX1576" fmla="*/ 425083 w 5675092"/>
              <a:gd name="connsiteY1576" fmla="*/ 734566 h 2397608"/>
              <a:gd name="connsiteX1577" fmla="*/ 448638 w 5675092"/>
              <a:gd name="connsiteY1577" fmla="*/ 1071950 h 2397608"/>
              <a:gd name="connsiteX1578" fmla="*/ 442983 w 5675092"/>
              <a:gd name="connsiteY1578" fmla="*/ 1068528 h 2397608"/>
              <a:gd name="connsiteX1579" fmla="*/ 442984 w 5675092"/>
              <a:gd name="connsiteY1579" fmla="*/ 1073505 h 2397608"/>
              <a:gd name="connsiteX1580" fmla="*/ 448638 w 5675092"/>
              <a:gd name="connsiteY1580" fmla="*/ 1071950 h 2397608"/>
              <a:gd name="connsiteX1581" fmla="*/ 442564 w 5675092"/>
              <a:gd name="connsiteY1581" fmla="*/ 974578 h 2397608"/>
              <a:gd name="connsiteX1582" fmla="*/ 435313 w 5675092"/>
              <a:gd name="connsiteY1582" fmla="*/ 972186 h 2397608"/>
              <a:gd name="connsiteX1583" fmla="*/ 440146 w 5675092"/>
              <a:gd name="connsiteY1583" fmla="*/ 969795 h 2397608"/>
              <a:gd name="connsiteX1584" fmla="*/ 442564 w 5675092"/>
              <a:gd name="connsiteY1584" fmla="*/ 974578 h 2397608"/>
              <a:gd name="connsiteX1585" fmla="*/ 417046 w 5675092"/>
              <a:gd name="connsiteY1585" fmla="*/ 590606 h 2397608"/>
              <a:gd name="connsiteX1586" fmla="*/ 404959 w 5675092"/>
              <a:gd name="connsiteY1586" fmla="*/ 592998 h 2397608"/>
              <a:gd name="connsiteX1587" fmla="*/ 417046 w 5675092"/>
              <a:gd name="connsiteY1587" fmla="*/ 590606 h 2397608"/>
              <a:gd name="connsiteX1588" fmla="*/ 453032 w 5675092"/>
              <a:gd name="connsiteY1588" fmla="*/ 1105843 h 2397608"/>
              <a:gd name="connsiteX1589" fmla="*/ 445497 w 5675092"/>
              <a:gd name="connsiteY1589" fmla="*/ 1108331 h 2397608"/>
              <a:gd name="connsiteX1590" fmla="*/ 453268 w 5675092"/>
              <a:gd name="connsiteY1590" fmla="*/ 1109730 h 2397608"/>
              <a:gd name="connsiteX1591" fmla="*/ 453032 w 5675092"/>
              <a:gd name="connsiteY1591" fmla="*/ 1105843 h 2397608"/>
              <a:gd name="connsiteX1592" fmla="*/ 432932 w 5675092"/>
              <a:gd name="connsiteY1592" fmla="*/ 774990 h 2397608"/>
              <a:gd name="connsiteX1593" fmla="*/ 425397 w 5675092"/>
              <a:gd name="connsiteY1593" fmla="*/ 774990 h 2397608"/>
              <a:gd name="connsiteX1594" fmla="*/ 432932 w 5675092"/>
              <a:gd name="connsiteY1594" fmla="*/ 774990 h 2397608"/>
              <a:gd name="connsiteX1595" fmla="*/ 430338 w 5675092"/>
              <a:gd name="connsiteY1595" fmla="*/ 722434 h 2397608"/>
              <a:gd name="connsiteX1596" fmla="*/ 419462 w 5675092"/>
              <a:gd name="connsiteY1596" fmla="*/ 719744 h 2397608"/>
              <a:gd name="connsiteX1597" fmla="*/ 430338 w 5675092"/>
              <a:gd name="connsiteY1597" fmla="*/ 722434 h 2397608"/>
              <a:gd name="connsiteX1598" fmla="*/ 453032 w 5675092"/>
              <a:gd name="connsiteY1598" fmla="*/ 1056092 h 2397608"/>
              <a:gd name="connsiteX1599" fmla="*/ 432932 w 5675092"/>
              <a:gd name="connsiteY1599" fmla="*/ 1056092 h 2397608"/>
              <a:gd name="connsiteX1600" fmla="*/ 432933 w 5675092"/>
              <a:gd name="connsiteY1600" fmla="*/ 1063554 h 2397608"/>
              <a:gd name="connsiteX1601" fmla="*/ 453032 w 5675092"/>
              <a:gd name="connsiteY1601" fmla="*/ 1056092 h 2397608"/>
              <a:gd name="connsiteX1602" fmla="*/ 482174 w 5675092"/>
              <a:gd name="connsiteY1602" fmla="*/ 1474171 h 2397608"/>
              <a:gd name="connsiteX1603" fmla="*/ 474924 w 5675092"/>
              <a:gd name="connsiteY1603" fmla="*/ 1471780 h 2397608"/>
              <a:gd name="connsiteX1604" fmla="*/ 479455 w 5675092"/>
              <a:gd name="connsiteY1604" fmla="*/ 1469388 h 2397608"/>
              <a:gd name="connsiteX1605" fmla="*/ 482174 w 5675092"/>
              <a:gd name="connsiteY1605" fmla="*/ 1474171 h 2397608"/>
              <a:gd name="connsiteX1606" fmla="*/ 455545 w 5675092"/>
              <a:gd name="connsiteY1606" fmla="*/ 1066043 h 2397608"/>
              <a:gd name="connsiteX1607" fmla="*/ 453032 w 5675092"/>
              <a:gd name="connsiteY1607" fmla="*/ 1075991 h 2397608"/>
              <a:gd name="connsiteX1608" fmla="*/ 455545 w 5675092"/>
              <a:gd name="connsiteY1608" fmla="*/ 1066043 h 2397608"/>
              <a:gd name="connsiteX1609" fmla="*/ 463083 w 5675092"/>
              <a:gd name="connsiteY1609" fmla="*/ 1115794 h 2397608"/>
              <a:gd name="connsiteX1610" fmla="*/ 455545 w 5675092"/>
              <a:gd name="connsiteY1610" fmla="*/ 1113305 h 2397608"/>
              <a:gd name="connsiteX1611" fmla="*/ 463083 w 5675092"/>
              <a:gd name="connsiteY1611" fmla="*/ 1115794 h 2397608"/>
              <a:gd name="connsiteX1612" fmla="*/ 463084 w 5675092"/>
              <a:gd name="connsiteY1612" fmla="*/ 1036190 h 2397608"/>
              <a:gd name="connsiteX1613" fmla="*/ 460570 w 5675092"/>
              <a:gd name="connsiteY1613" fmla="*/ 1033702 h 2397608"/>
              <a:gd name="connsiteX1614" fmla="*/ 431246 w 5675092"/>
              <a:gd name="connsiteY1614" fmla="*/ 1037200 h 2397608"/>
              <a:gd name="connsiteX1615" fmla="*/ 426960 w 5675092"/>
              <a:gd name="connsiteY1615" fmla="*/ 1039232 h 2397608"/>
              <a:gd name="connsiteX1616" fmla="*/ 426927 w 5675092"/>
              <a:gd name="connsiteY1616" fmla="*/ 1039182 h 2397608"/>
              <a:gd name="connsiteX1617" fmla="*/ 422885 w 5675092"/>
              <a:gd name="connsiteY1617" fmla="*/ 1041164 h 2397608"/>
              <a:gd name="connsiteX1618" fmla="*/ 426960 w 5675092"/>
              <a:gd name="connsiteY1618" fmla="*/ 1039232 h 2397608"/>
              <a:gd name="connsiteX1619" fmla="*/ 428851 w 5675092"/>
              <a:gd name="connsiteY1619" fmla="*/ 1042098 h 2397608"/>
              <a:gd name="connsiteX1620" fmla="*/ 432933 w 5675092"/>
              <a:gd name="connsiteY1620" fmla="*/ 1048630 h 2397608"/>
              <a:gd name="connsiteX1621" fmla="*/ 430419 w 5675092"/>
              <a:gd name="connsiteY1621" fmla="*/ 1041164 h 2397608"/>
              <a:gd name="connsiteX1622" fmla="*/ 432932 w 5675092"/>
              <a:gd name="connsiteY1622" fmla="*/ 1038679 h 2397608"/>
              <a:gd name="connsiteX1623" fmla="*/ 448010 w 5675092"/>
              <a:gd name="connsiteY1623" fmla="*/ 1048629 h 2397608"/>
              <a:gd name="connsiteX1624" fmla="*/ 455545 w 5675092"/>
              <a:gd name="connsiteY1624" fmla="*/ 1041165 h 2397608"/>
              <a:gd name="connsiteX1625" fmla="*/ 458057 w 5675092"/>
              <a:gd name="connsiteY1625" fmla="*/ 1046141 h 2397608"/>
              <a:gd name="connsiteX1626" fmla="*/ 463084 w 5675092"/>
              <a:gd name="connsiteY1626" fmla="*/ 1036190 h 2397608"/>
              <a:gd name="connsiteX1627" fmla="*/ 437587 w 5675092"/>
              <a:gd name="connsiteY1627" fmla="*/ 657866 h 2397608"/>
              <a:gd name="connsiteX1628" fmla="*/ 421879 w 5675092"/>
              <a:gd name="connsiteY1628" fmla="*/ 660554 h 2397608"/>
              <a:gd name="connsiteX1629" fmla="*/ 437587 w 5675092"/>
              <a:gd name="connsiteY1629" fmla="*/ 657866 h 2397608"/>
              <a:gd name="connsiteX1630" fmla="*/ 463083 w 5675092"/>
              <a:gd name="connsiteY1630" fmla="*/ 1026239 h 2397608"/>
              <a:gd name="connsiteX1631" fmla="*/ 450523 w 5675092"/>
              <a:gd name="connsiteY1631" fmla="*/ 1028728 h 2397608"/>
              <a:gd name="connsiteX1632" fmla="*/ 463083 w 5675092"/>
              <a:gd name="connsiteY1632" fmla="*/ 1026239 h 2397608"/>
              <a:gd name="connsiteX1633" fmla="*/ 436073 w 5675092"/>
              <a:gd name="connsiteY1633" fmla="*/ 622312 h 2397608"/>
              <a:gd name="connsiteX1634" fmla="*/ 432932 w 5675092"/>
              <a:gd name="connsiteY1634" fmla="*/ 618269 h 2397608"/>
              <a:gd name="connsiteX1635" fmla="*/ 427910 w 5675092"/>
              <a:gd name="connsiteY1635" fmla="*/ 628220 h 2397608"/>
              <a:gd name="connsiteX1636" fmla="*/ 435445 w 5675092"/>
              <a:gd name="connsiteY1636" fmla="*/ 628220 h 2397608"/>
              <a:gd name="connsiteX1637" fmla="*/ 436073 w 5675092"/>
              <a:gd name="connsiteY1637" fmla="*/ 622312 h 2397608"/>
              <a:gd name="connsiteX1638" fmla="*/ 484590 w 5675092"/>
              <a:gd name="connsiteY1638" fmla="*/ 1287642 h 2397608"/>
              <a:gd name="connsiteX1639" fmla="*/ 484590 w 5675092"/>
              <a:gd name="connsiteY1639" fmla="*/ 1292425 h 2397608"/>
              <a:gd name="connsiteX1640" fmla="*/ 477341 w 5675092"/>
              <a:gd name="connsiteY1640" fmla="*/ 1297207 h 2397608"/>
              <a:gd name="connsiteX1641" fmla="*/ 484590 w 5675092"/>
              <a:gd name="connsiteY1641" fmla="*/ 1287642 h 2397608"/>
              <a:gd name="connsiteX1642" fmla="*/ 445496 w 5675092"/>
              <a:gd name="connsiteY1642" fmla="*/ 690410 h 2397608"/>
              <a:gd name="connsiteX1643" fmla="*/ 432932 w 5675092"/>
              <a:gd name="connsiteY1643" fmla="*/ 692898 h 2397608"/>
              <a:gd name="connsiteX1644" fmla="*/ 442983 w 5675092"/>
              <a:gd name="connsiteY1644" fmla="*/ 700360 h 2397608"/>
              <a:gd name="connsiteX1645" fmla="*/ 445496 w 5675092"/>
              <a:gd name="connsiteY1645" fmla="*/ 690410 h 2397608"/>
              <a:gd name="connsiteX1646" fmla="*/ 470622 w 5675092"/>
              <a:gd name="connsiteY1646" fmla="*/ 1048630 h 2397608"/>
              <a:gd name="connsiteX1647" fmla="*/ 463083 w 5675092"/>
              <a:gd name="connsiteY1647" fmla="*/ 1051115 h 2397608"/>
              <a:gd name="connsiteX1648" fmla="*/ 470622 w 5675092"/>
              <a:gd name="connsiteY1648" fmla="*/ 1048630 h 2397608"/>
              <a:gd name="connsiteX1649" fmla="*/ 487311 w 5675092"/>
              <a:gd name="connsiteY1649" fmla="*/ 1292424 h 2397608"/>
              <a:gd name="connsiteX1650" fmla="*/ 487310 w 5675092"/>
              <a:gd name="connsiteY1650" fmla="*/ 1293020 h 2397608"/>
              <a:gd name="connsiteX1651" fmla="*/ 486544 w 5675092"/>
              <a:gd name="connsiteY1651" fmla="*/ 1294742 h 2397608"/>
              <a:gd name="connsiteX1652" fmla="*/ 488216 w 5675092"/>
              <a:gd name="connsiteY1652" fmla="*/ 1278075 h 2397608"/>
              <a:gd name="connsiteX1653" fmla="*/ 480061 w 5675092"/>
              <a:gd name="connsiteY1653" fmla="*/ 1280466 h 2397608"/>
              <a:gd name="connsiteX1654" fmla="*/ 477341 w 5675092"/>
              <a:gd name="connsiteY1654" fmla="*/ 1275684 h 2397608"/>
              <a:gd name="connsiteX1655" fmla="*/ 482777 w 5675092"/>
              <a:gd name="connsiteY1655" fmla="*/ 1273293 h 2397608"/>
              <a:gd name="connsiteX1656" fmla="*/ 488216 w 5675092"/>
              <a:gd name="connsiteY1656" fmla="*/ 1278075 h 2397608"/>
              <a:gd name="connsiteX1657" fmla="*/ 447257 w 5675092"/>
              <a:gd name="connsiteY1657" fmla="*/ 662948 h 2397608"/>
              <a:gd name="connsiteX1658" fmla="*/ 440004 w 5675092"/>
              <a:gd name="connsiteY1658" fmla="*/ 665938 h 2397608"/>
              <a:gd name="connsiteX1659" fmla="*/ 443633 w 5675092"/>
              <a:gd name="connsiteY1659" fmla="*/ 662202 h 2397608"/>
              <a:gd name="connsiteX1660" fmla="*/ 447257 w 5675092"/>
              <a:gd name="connsiteY1660" fmla="*/ 662948 h 2397608"/>
              <a:gd name="connsiteX1661" fmla="*/ 460571 w 5675092"/>
              <a:gd name="connsiteY1661" fmla="*/ 839669 h 2397608"/>
              <a:gd name="connsiteX1662" fmla="*/ 453031 w 5675092"/>
              <a:gd name="connsiteY1662" fmla="*/ 844642 h 2397608"/>
              <a:gd name="connsiteX1663" fmla="*/ 460571 w 5675092"/>
              <a:gd name="connsiteY1663" fmla="*/ 839669 h 2397608"/>
              <a:gd name="connsiteX1664" fmla="*/ 492750 w 5675092"/>
              <a:gd name="connsiteY1664" fmla="*/ 1294816 h 2397608"/>
              <a:gd name="connsiteX1665" fmla="*/ 490030 w 5675092"/>
              <a:gd name="connsiteY1665" fmla="*/ 1292424 h 2397608"/>
              <a:gd name="connsiteX1666" fmla="*/ 487311 w 5675092"/>
              <a:gd name="connsiteY1666" fmla="*/ 1292424 h 2397608"/>
              <a:gd name="connsiteX1667" fmla="*/ 487311 w 5675092"/>
              <a:gd name="connsiteY1667" fmla="*/ 1290033 h 2397608"/>
              <a:gd name="connsiteX1668" fmla="*/ 491049 w 5675092"/>
              <a:gd name="connsiteY1668" fmla="*/ 1288838 h 2397608"/>
              <a:gd name="connsiteX1669" fmla="*/ 492750 w 5675092"/>
              <a:gd name="connsiteY1669" fmla="*/ 1294816 h 2397608"/>
              <a:gd name="connsiteX1670" fmla="*/ 470359 w 5675092"/>
              <a:gd name="connsiteY1670" fmla="*/ 961423 h 2397608"/>
              <a:gd name="connsiteX1671" fmla="*/ 470360 w 5675092"/>
              <a:gd name="connsiteY1671" fmla="*/ 971945 h 2397608"/>
              <a:gd name="connsiteX1672" fmla="*/ 465525 w 5675092"/>
              <a:gd name="connsiteY1672" fmla="*/ 974576 h 2397608"/>
              <a:gd name="connsiteX1673" fmla="*/ 470359 w 5675092"/>
              <a:gd name="connsiteY1673" fmla="*/ 961423 h 2397608"/>
              <a:gd name="connsiteX1674" fmla="*/ 460570 w 5675092"/>
              <a:gd name="connsiteY1674" fmla="*/ 765040 h 2397608"/>
              <a:gd name="connsiteX1675" fmla="*/ 455545 w 5675092"/>
              <a:gd name="connsiteY1675" fmla="*/ 765040 h 2397608"/>
              <a:gd name="connsiteX1676" fmla="*/ 455544 w 5675092"/>
              <a:gd name="connsiteY1676" fmla="*/ 767528 h 2397608"/>
              <a:gd name="connsiteX1677" fmla="*/ 453031 w 5675092"/>
              <a:gd name="connsiteY1677" fmla="*/ 770016 h 2397608"/>
              <a:gd name="connsiteX1678" fmla="*/ 460570 w 5675092"/>
              <a:gd name="connsiteY1678" fmla="*/ 765040 h 2397608"/>
              <a:gd name="connsiteX1679" fmla="*/ 472632 w 5675092"/>
              <a:gd name="connsiteY1679" fmla="*/ 926600 h 2397608"/>
              <a:gd name="connsiteX1680" fmla="*/ 465383 w 5675092"/>
              <a:gd name="connsiteY1680" fmla="*/ 931385 h 2397608"/>
              <a:gd name="connsiteX1681" fmla="*/ 472632 w 5675092"/>
              <a:gd name="connsiteY1681" fmla="*/ 926600 h 2397608"/>
              <a:gd name="connsiteX1682" fmla="*/ 485696 w 5675092"/>
              <a:gd name="connsiteY1682" fmla="*/ 1100869 h 2397608"/>
              <a:gd name="connsiteX1683" fmla="*/ 475644 w 5675092"/>
              <a:gd name="connsiteY1683" fmla="*/ 1105843 h 2397608"/>
              <a:gd name="connsiteX1684" fmla="*/ 485696 w 5675092"/>
              <a:gd name="connsiteY1684" fmla="*/ 1100869 h 2397608"/>
              <a:gd name="connsiteX1685" fmla="*/ 465383 w 5675092"/>
              <a:gd name="connsiteY1685" fmla="*/ 795072 h 2397608"/>
              <a:gd name="connsiteX1686" fmla="*/ 458132 w 5675092"/>
              <a:gd name="connsiteY1686" fmla="*/ 797466 h 2397608"/>
              <a:gd name="connsiteX1687" fmla="*/ 461757 w 5675092"/>
              <a:gd name="connsiteY1687" fmla="*/ 793577 h 2397608"/>
              <a:gd name="connsiteX1688" fmla="*/ 465383 w 5675092"/>
              <a:gd name="connsiteY1688" fmla="*/ 795072 h 2397608"/>
              <a:gd name="connsiteX1689" fmla="*/ 460571 w 5675092"/>
              <a:gd name="connsiteY1689" fmla="*/ 712799 h 2397608"/>
              <a:gd name="connsiteX1690" fmla="*/ 460570 w 5675092"/>
              <a:gd name="connsiteY1690" fmla="*/ 712800 h 2397608"/>
              <a:gd name="connsiteX1691" fmla="*/ 460569 w 5675092"/>
              <a:gd name="connsiteY1691" fmla="*/ 712799 h 2397608"/>
              <a:gd name="connsiteX1692" fmla="*/ 488484 w 5675092"/>
              <a:gd name="connsiteY1692" fmla="*/ 1108019 h 2397608"/>
              <a:gd name="connsiteX1693" fmla="*/ 483183 w 5675092"/>
              <a:gd name="connsiteY1693" fmla="*/ 1110820 h 2397608"/>
              <a:gd name="connsiteX1694" fmla="*/ 488209 w 5675092"/>
              <a:gd name="connsiteY1694" fmla="*/ 1113305 h 2397608"/>
              <a:gd name="connsiteX1695" fmla="*/ 488484 w 5675092"/>
              <a:gd name="connsiteY1695" fmla="*/ 1108019 h 2397608"/>
              <a:gd name="connsiteX1696" fmla="*/ 480026 w 5675092"/>
              <a:gd name="connsiteY1696" fmla="*/ 962020 h 2397608"/>
              <a:gd name="connsiteX1697" fmla="*/ 472775 w 5675092"/>
              <a:gd name="connsiteY1697" fmla="*/ 967401 h 2397608"/>
              <a:gd name="connsiteX1698" fmla="*/ 475192 w 5675092"/>
              <a:gd name="connsiteY1698" fmla="*/ 956639 h 2397608"/>
              <a:gd name="connsiteX1699" fmla="*/ 480026 w 5675092"/>
              <a:gd name="connsiteY1699" fmla="*/ 962020 h 2397608"/>
              <a:gd name="connsiteX1700" fmla="*/ 479886 w 5675092"/>
              <a:gd name="connsiteY1700" fmla="*/ 908963 h 2397608"/>
              <a:gd name="connsiteX1701" fmla="*/ 479886 w 5675092"/>
              <a:gd name="connsiteY1701" fmla="*/ 916586 h 2397608"/>
              <a:gd name="connsiteX1702" fmla="*/ 479886 w 5675092"/>
              <a:gd name="connsiteY1702" fmla="*/ 924208 h 2397608"/>
              <a:gd name="connsiteX1703" fmla="*/ 472632 w 5675092"/>
              <a:gd name="connsiteY1703" fmla="*/ 903881 h 2397608"/>
              <a:gd name="connsiteX1704" fmla="*/ 479886 w 5675092"/>
              <a:gd name="connsiteY1704" fmla="*/ 908963 h 2397608"/>
              <a:gd name="connsiteX1705" fmla="*/ 472030 w 5675092"/>
              <a:gd name="connsiteY1705" fmla="*/ 792980 h 2397608"/>
              <a:gd name="connsiteX1706" fmla="*/ 470219 w 5675092"/>
              <a:gd name="connsiteY1706" fmla="*/ 797463 h 2397608"/>
              <a:gd name="connsiteX1707" fmla="*/ 469613 w 5675092"/>
              <a:gd name="connsiteY1707" fmla="*/ 794176 h 2397608"/>
              <a:gd name="connsiteX1708" fmla="*/ 462966 w 5675092"/>
              <a:gd name="connsiteY1708" fmla="*/ 657567 h 2397608"/>
              <a:gd name="connsiteX1709" fmla="*/ 454811 w 5675092"/>
              <a:gd name="connsiteY1709" fmla="*/ 657566 h 2397608"/>
              <a:gd name="connsiteX1710" fmla="*/ 457530 w 5675092"/>
              <a:gd name="connsiteY1710" fmla="*/ 648000 h 2397608"/>
              <a:gd name="connsiteX1711" fmla="*/ 462966 w 5675092"/>
              <a:gd name="connsiteY1711" fmla="*/ 657567 h 2397608"/>
              <a:gd name="connsiteX1712" fmla="*/ 460570 w 5675092"/>
              <a:gd name="connsiteY1712" fmla="*/ 620757 h 2397608"/>
              <a:gd name="connsiteX1713" fmla="*/ 453031 w 5675092"/>
              <a:gd name="connsiteY1713" fmla="*/ 625734 h 2397608"/>
              <a:gd name="connsiteX1714" fmla="*/ 455545 w 5675092"/>
              <a:gd name="connsiteY1714" fmla="*/ 618269 h 2397608"/>
              <a:gd name="connsiteX1715" fmla="*/ 450522 w 5675092"/>
              <a:gd name="connsiteY1715" fmla="*/ 615783 h 2397608"/>
              <a:gd name="connsiteX1716" fmla="*/ 450522 w 5675092"/>
              <a:gd name="connsiteY1716" fmla="*/ 620757 h 2397608"/>
              <a:gd name="connsiteX1717" fmla="*/ 445497 w 5675092"/>
              <a:gd name="connsiteY1717" fmla="*/ 618269 h 2397608"/>
              <a:gd name="connsiteX1718" fmla="*/ 437958 w 5675092"/>
              <a:gd name="connsiteY1718" fmla="*/ 623246 h 2397608"/>
              <a:gd name="connsiteX1719" fmla="*/ 440471 w 5675092"/>
              <a:gd name="connsiteY1719" fmla="*/ 628219 h 2397608"/>
              <a:gd name="connsiteX1720" fmla="*/ 448009 w 5675092"/>
              <a:gd name="connsiteY1720" fmla="*/ 628220 h 2397608"/>
              <a:gd name="connsiteX1721" fmla="*/ 458057 w 5675092"/>
              <a:gd name="connsiteY1721" fmla="*/ 628220 h 2397608"/>
              <a:gd name="connsiteX1722" fmla="*/ 455545 w 5675092"/>
              <a:gd name="connsiteY1722" fmla="*/ 625734 h 2397608"/>
              <a:gd name="connsiteX1723" fmla="*/ 460570 w 5675092"/>
              <a:gd name="connsiteY1723" fmla="*/ 620757 h 2397608"/>
              <a:gd name="connsiteX1724" fmla="*/ 493234 w 5675092"/>
              <a:gd name="connsiteY1724" fmla="*/ 1100869 h 2397608"/>
              <a:gd name="connsiteX1725" fmla="*/ 485695 w 5675092"/>
              <a:gd name="connsiteY1725" fmla="*/ 1103355 h 2397608"/>
              <a:gd name="connsiteX1726" fmla="*/ 493234 w 5675092"/>
              <a:gd name="connsiteY1726" fmla="*/ 1113305 h 2397608"/>
              <a:gd name="connsiteX1727" fmla="*/ 493234 w 5675092"/>
              <a:gd name="connsiteY1727" fmla="*/ 1100869 h 2397608"/>
              <a:gd name="connsiteX1728" fmla="*/ 472636 w 5675092"/>
              <a:gd name="connsiteY1728" fmla="*/ 792680 h 2397608"/>
              <a:gd name="connsiteX1729" fmla="*/ 472030 w 5675092"/>
              <a:gd name="connsiteY1729" fmla="*/ 792980 h 2397608"/>
              <a:gd name="connsiteX1730" fmla="*/ 472215 w 5675092"/>
              <a:gd name="connsiteY1730" fmla="*/ 792526 h 2397608"/>
              <a:gd name="connsiteX1731" fmla="*/ 468109 w 5675092"/>
              <a:gd name="connsiteY1731" fmla="*/ 712800 h 2397608"/>
              <a:gd name="connsiteX1732" fmla="*/ 460571 w 5675092"/>
              <a:gd name="connsiteY1732" fmla="*/ 712799 h 2397608"/>
              <a:gd name="connsiteX1733" fmla="*/ 463083 w 5675092"/>
              <a:gd name="connsiteY1733" fmla="*/ 705337 h 2397608"/>
              <a:gd name="connsiteX1734" fmla="*/ 460571 w 5675092"/>
              <a:gd name="connsiteY1734" fmla="*/ 707823 h 2397608"/>
              <a:gd name="connsiteX1735" fmla="*/ 450523 w 5675092"/>
              <a:gd name="connsiteY1735" fmla="*/ 710312 h 2397608"/>
              <a:gd name="connsiteX1736" fmla="*/ 455545 w 5675092"/>
              <a:gd name="connsiteY1736" fmla="*/ 710623 h 2397608"/>
              <a:gd name="connsiteX1737" fmla="*/ 460569 w 5675092"/>
              <a:gd name="connsiteY1737" fmla="*/ 712799 h 2397608"/>
              <a:gd name="connsiteX1738" fmla="*/ 459942 w 5675092"/>
              <a:gd name="connsiteY1738" fmla="*/ 712800 h 2397608"/>
              <a:gd name="connsiteX1739" fmla="*/ 455544 w 5675092"/>
              <a:gd name="connsiteY1739" fmla="*/ 720262 h 2397608"/>
              <a:gd name="connsiteX1740" fmla="*/ 463083 w 5675092"/>
              <a:gd name="connsiteY1740" fmla="*/ 720262 h 2397608"/>
              <a:gd name="connsiteX1741" fmla="*/ 468109 w 5675092"/>
              <a:gd name="connsiteY1741" fmla="*/ 712800 h 2397608"/>
              <a:gd name="connsiteX1742" fmla="*/ 490721 w 5675092"/>
              <a:gd name="connsiteY1742" fmla="*/ 1041164 h 2397608"/>
              <a:gd name="connsiteX1743" fmla="*/ 478157 w 5675092"/>
              <a:gd name="connsiteY1743" fmla="*/ 1041164 h 2397608"/>
              <a:gd name="connsiteX1744" fmla="*/ 490721 w 5675092"/>
              <a:gd name="connsiteY1744" fmla="*/ 1041164 h 2397608"/>
              <a:gd name="connsiteX1745" fmla="*/ 475053 w 5675092"/>
              <a:gd name="connsiteY1745" fmla="*/ 785508 h 2397608"/>
              <a:gd name="connsiteX1746" fmla="*/ 472215 w 5675092"/>
              <a:gd name="connsiteY1746" fmla="*/ 792526 h 2397608"/>
              <a:gd name="connsiteX1747" fmla="*/ 470216 w 5675092"/>
              <a:gd name="connsiteY1747" fmla="*/ 791785 h 2397608"/>
              <a:gd name="connsiteX1748" fmla="*/ 467799 w 5675092"/>
              <a:gd name="connsiteY1748" fmla="*/ 792681 h 2397608"/>
              <a:gd name="connsiteX1749" fmla="*/ 475053 w 5675092"/>
              <a:gd name="connsiteY1749" fmla="*/ 785508 h 2397608"/>
              <a:gd name="connsiteX1750" fmla="*/ 509969 w 5675092"/>
              <a:gd name="connsiteY1750" fmla="*/ 1294815 h 2397608"/>
              <a:gd name="connsiteX1751" fmla="*/ 509969 w 5675092"/>
              <a:gd name="connsiteY1751" fmla="*/ 1297206 h 2397608"/>
              <a:gd name="connsiteX1752" fmla="*/ 509969 w 5675092"/>
              <a:gd name="connsiteY1752" fmla="*/ 1299597 h 2397608"/>
              <a:gd name="connsiteX1753" fmla="*/ 505136 w 5675092"/>
              <a:gd name="connsiteY1753" fmla="*/ 1299597 h 2397608"/>
              <a:gd name="connsiteX1754" fmla="*/ 502719 w 5675092"/>
              <a:gd name="connsiteY1754" fmla="*/ 1292424 h 2397608"/>
              <a:gd name="connsiteX1755" fmla="*/ 509969 w 5675092"/>
              <a:gd name="connsiteY1755" fmla="*/ 1294815 h 2397608"/>
              <a:gd name="connsiteX1756" fmla="*/ 493234 w 5675092"/>
              <a:gd name="connsiteY1756" fmla="*/ 1023751 h 2397608"/>
              <a:gd name="connsiteX1757" fmla="*/ 483183 w 5675092"/>
              <a:gd name="connsiteY1757" fmla="*/ 1026240 h 2397608"/>
              <a:gd name="connsiteX1758" fmla="*/ 485696 w 5675092"/>
              <a:gd name="connsiteY1758" fmla="*/ 1023751 h 2397608"/>
              <a:gd name="connsiteX1759" fmla="*/ 480670 w 5675092"/>
              <a:gd name="connsiteY1759" fmla="*/ 1021266 h 2397608"/>
              <a:gd name="connsiteX1760" fmla="*/ 480670 w 5675092"/>
              <a:gd name="connsiteY1760" fmla="*/ 1026239 h 2397608"/>
              <a:gd name="connsiteX1761" fmla="*/ 478156 w 5675092"/>
              <a:gd name="connsiteY1761" fmla="*/ 1026240 h 2397608"/>
              <a:gd name="connsiteX1762" fmla="*/ 475644 w 5675092"/>
              <a:gd name="connsiteY1762" fmla="*/ 1016289 h 2397608"/>
              <a:gd name="connsiteX1763" fmla="*/ 475644 w 5675092"/>
              <a:gd name="connsiteY1763" fmla="*/ 1028728 h 2397608"/>
              <a:gd name="connsiteX1764" fmla="*/ 465596 w 5675092"/>
              <a:gd name="connsiteY1764" fmla="*/ 1023751 h 2397608"/>
              <a:gd name="connsiteX1765" fmla="*/ 475644 w 5675092"/>
              <a:gd name="connsiteY1765" fmla="*/ 1028728 h 2397608"/>
              <a:gd name="connsiteX1766" fmla="*/ 493234 w 5675092"/>
              <a:gd name="connsiteY1766" fmla="*/ 1023751 h 2397608"/>
              <a:gd name="connsiteX1767" fmla="*/ 468109 w 5675092"/>
              <a:gd name="connsiteY1767" fmla="*/ 623246 h 2397608"/>
              <a:gd name="connsiteX1768" fmla="*/ 465596 w 5675092"/>
              <a:gd name="connsiteY1768" fmla="*/ 628220 h 2397608"/>
              <a:gd name="connsiteX1769" fmla="*/ 460570 w 5675092"/>
              <a:gd name="connsiteY1769" fmla="*/ 630708 h 2397608"/>
              <a:gd name="connsiteX1770" fmla="*/ 465596 w 5675092"/>
              <a:gd name="connsiteY1770" fmla="*/ 633196 h 2397608"/>
              <a:gd name="connsiteX1771" fmla="*/ 468109 w 5675092"/>
              <a:gd name="connsiteY1771" fmla="*/ 628220 h 2397608"/>
              <a:gd name="connsiteX1772" fmla="*/ 468109 w 5675092"/>
              <a:gd name="connsiteY1772" fmla="*/ 623246 h 2397608"/>
              <a:gd name="connsiteX1773" fmla="*/ 473446 w 5675092"/>
              <a:gd name="connsiteY1773" fmla="*/ 688545 h 2397608"/>
              <a:gd name="connsiteX1774" fmla="*/ 470622 w 5675092"/>
              <a:gd name="connsiteY1774" fmla="*/ 690410 h 2397608"/>
              <a:gd name="connsiteX1775" fmla="*/ 468109 w 5675092"/>
              <a:gd name="connsiteY1775" fmla="*/ 690410 h 2397608"/>
              <a:gd name="connsiteX1776" fmla="*/ 470622 w 5675092"/>
              <a:gd name="connsiteY1776" fmla="*/ 682947 h 2397608"/>
              <a:gd name="connsiteX1777" fmla="*/ 473446 w 5675092"/>
              <a:gd name="connsiteY1777" fmla="*/ 688545 h 2397608"/>
              <a:gd name="connsiteX1778" fmla="*/ 475695 w 5675092"/>
              <a:gd name="connsiteY1778" fmla="*/ 674941 h 2397608"/>
              <a:gd name="connsiteX1779" fmla="*/ 472636 w 5675092"/>
              <a:gd name="connsiteY1779" fmla="*/ 682676 h 2397608"/>
              <a:gd name="connsiteX1780" fmla="*/ 460549 w 5675092"/>
              <a:gd name="connsiteY1780" fmla="*/ 673109 h 2397608"/>
              <a:gd name="connsiteX1781" fmla="*/ 470216 w 5675092"/>
              <a:gd name="connsiteY1781" fmla="*/ 677894 h 2397608"/>
              <a:gd name="connsiteX1782" fmla="*/ 475052 w 5675092"/>
              <a:gd name="connsiteY1782" fmla="*/ 670718 h 2397608"/>
              <a:gd name="connsiteX1783" fmla="*/ 475695 w 5675092"/>
              <a:gd name="connsiteY1783" fmla="*/ 674941 h 2397608"/>
              <a:gd name="connsiteX1784" fmla="*/ 488339 w 5675092"/>
              <a:gd name="connsiteY1784" fmla="*/ 796156 h 2397608"/>
              <a:gd name="connsiteX1785" fmla="*/ 482605 w 5675092"/>
              <a:gd name="connsiteY1785" fmla="*/ 799857 h 2397608"/>
              <a:gd name="connsiteX1786" fmla="*/ 488041 w 5675092"/>
              <a:gd name="connsiteY1786" fmla="*/ 792680 h 2397608"/>
              <a:gd name="connsiteX1787" fmla="*/ 488339 w 5675092"/>
              <a:gd name="connsiteY1787" fmla="*/ 796156 h 2397608"/>
              <a:gd name="connsiteX1788" fmla="*/ 481528 w 5675092"/>
              <a:gd name="connsiteY1788" fmla="*/ 692838 h 2397608"/>
              <a:gd name="connsiteX1789" fmla="*/ 480670 w 5675092"/>
              <a:gd name="connsiteY1789" fmla="*/ 695386 h 2397608"/>
              <a:gd name="connsiteX1790" fmla="*/ 481177 w 5675092"/>
              <a:gd name="connsiteY1790" fmla="*/ 696121 h 2397608"/>
              <a:gd name="connsiteX1791" fmla="*/ 479413 w 5675092"/>
              <a:gd name="connsiteY1791" fmla="*/ 696630 h 2397608"/>
              <a:gd name="connsiteX1792" fmla="*/ 475644 w 5675092"/>
              <a:gd name="connsiteY1792" fmla="*/ 695387 h 2397608"/>
              <a:gd name="connsiteX1793" fmla="*/ 480669 w 5675092"/>
              <a:gd name="connsiteY1793" fmla="*/ 692898 h 2397608"/>
              <a:gd name="connsiteX1794" fmla="*/ 481826 w 5675092"/>
              <a:gd name="connsiteY1794" fmla="*/ 691954 h 2397608"/>
              <a:gd name="connsiteX1795" fmla="*/ 481770 w 5675092"/>
              <a:gd name="connsiteY1795" fmla="*/ 692821 h 2397608"/>
              <a:gd name="connsiteX1796" fmla="*/ 481528 w 5675092"/>
              <a:gd name="connsiteY1796" fmla="*/ 692838 h 2397608"/>
              <a:gd name="connsiteX1797" fmla="*/ 535347 w 5675092"/>
              <a:gd name="connsiteY1797" fmla="*/ 1466998 h 2397608"/>
              <a:gd name="connsiteX1798" fmla="*/ 525678 w 5675092"/>
              <a:gd name="connsiteY1798" fmla="*/ 1471780 h 2397608"/>
              <a:gd name="connsiteX1799" fmla="*/ 535347 w 5675092"/>
              <a:gd name="connsiteY1799" fmla="*/ 1466998 h 2397608"/>
              <a:gd name="connsiteX1800" fmla="*/ 483183 w 5675092"/>
              <a:gd name="connsiteY1800" fmla="*/ 697875 h 2397608"/>
              <a:gd name="connsiteX1801" fmla="*/ 482571 w 5675092"/>
              <a:gd name="connsiteY1801" fmla="*/ 698140 h 2397608"/>
              <a:gd name="connsiteX1802" fmla="*/ 481177 w 5675092"/>
              <a:gd name="connsiteY1802" fmla="*/ 696121 h 2397608"/>
              <a:gd name="connsiteX1803" fmla="*/ 481298 w 5675092"/>
              <a:gd name="connsiteY1803" fmla="*/ 696086 h 2397608"/>
              <a:gd name="connsiteX1804" fmla="*/ 483183 w 5675092"/>
              <a:gd name="connsiteY1804" fmla="*/ 697875 h 2397608"/>
              <a:gd name="connsiteX1805" fmla="*/ 495594 w 5675092"/>
              <a:gd name="connsiteY1805" fmla="*/ 879571 h 2397608"/>
              <a:gd name="connsiteX1806" fmla="*/ 490760 w 5675092"/>
              <a:gd name="connsiteY1806" fmla="*/ 873990 h 2397608"/>
              <a:gd name="connsiteX1807" fmla="*/ 495594 w 5675092"/>
              <a:gd name="connsiteY1807" fmla="*/ 879571 h 2397608"/>
              <a:gd name="connsiteX1808" fmla="*/ 482302 w 5675092"/>
              <a:gd name="connsiteY1808" fmla="*/ 677894 h 2397608"/>
              <a:gd name="connsiteX1809" fmla="*/ 482302 w 5675092"/>
              <a:gd name="connsiteY1809" fmla="*/ 685067 h 2397608"/>
              <a:gd name="connsiteX1810" fmla="*/ 475049 w 5675092"/>
              <a:gd name="connsiteY1810" fmla="*/ 682676 h 2397608"/>
              <a:gd name="connsiteX1811" fmla="*/ 482302 w 5675092"/>
              <a:gd name="connsiteY1811" fmla="*/ 677894 h 2397608"/>
              <a:gd name="connsiteX1812" fmla="*/ 483183 w 5675092"/>
              <a:gd name="connsiteY1812" fmla="*/ 687924 h 2397608"/>
              <a:gd name="connsiteX1813" fmla="*/ 481826 w 5675092"/>
              <a:gd name="connsiteY1813" fmla="*/ 691954 h 2397608"/>
              <a:gd name="connsiteX1814" fmla="*/ 481926 w 5675092"/>
              <a:gd name="connsiteY1814" fmla="*/ 690411 h 2397608"/>
              <a:gd name="connsiteX1815" fmla="*/ 483183 w 5675092"/>
              <a:gd name="connsiteY1815" fmla="*/ 687924 h 2397608"/>
              <a:gd name="connsiteX1816" fmla="*/ 472636 w 5675092"/>
              <a:gd name="connsiteY1816" fmla="*/ 530930 h 2397608"/>
              <a:gd name="connsiteX1817" fmla="*/ 467799 w 5675092"/>
              <a:gd name="connsiteY1817" fmla="*/ 553430 h 2397608"/>
              <a:gd name="connsiteX1818" fmla="*/ 472636 w 5675092"/>
              <a:gd name="connsiteY1818" fmla="*/ 530930 h 2397608"/>
              <a:gd name="connsiteX1819" fmla="*/ 477470 w 5675092"/>
              <a:gd name="connsiteY1819" fmla="*/ 592997 h 2397608"/>
              <a:gd name="connsiteX1820" fmla="*/ 470216 w 5675092"/>
              <a:gd name="connsiteY1820" fmla="*/ 595389 h 2397608"/>
              <a:gd name="connsiteX1821" fmla="*/ 465383 w 5675092"/>
              <a:gd name="connsiteY1821" fmla="*/ 588214 h 2397608"/>
              <a:gd name="connsiteX1822" fmla="*/ 468633 w 5675092"/>
              <a:gd name="connsiteY1822" fmla="*/ 585935 h 2397608"/>
              <a:gd name="connsiteX1823" fmla="*/ 477470 w 5675092"/>
              <a:gd name="connsiteY1823" fmla="*/ 592997 h 2397608"/>
              <a:gd name="connsiteX1824" fmla="*/ 513334 w 5675092"/>
              <a:gd name="connsiteY1824" fmla="*/ 1105843 h 2397608"/>
              <a:gd name="connsiteX1825" fmla="*/ 505794 w 5675092"/>
              <a:gd name="connsiteY1825" fmla="*/ 1108332 h 2397608"/>
              <a:gd name="connsiteX1826" fmla="*/ 513568 w 5675092"/>
              <a:gd name="connsiteY1826" fmla="*/ 1109730 h 2397608"/>
              <a:gd name="connsiteX1827" fmla="*/ 513334 w 5675092"/>
              <a:gd name="connsiteY1827" fmla="*/ 1105843 h 2397608"/>
              <a:gd name="connsiteX1828" fmla="*/ 505403 w 5675092"/>
              <a:gd name="connsiteY1828" fmla="*/ 967399 h 2397608"/>
              <a:gd name="connsiteX1829" fmla="*/ 502986 w 5675092"/>
              <a:gd name="connsiteY1829" fmla="*/ 974574 h 2397608"/>
              <a:gd name="connsiteX1830" fmla="*/ 498152 w 5675092"/>
              <a:gd name="connsiteY1830" fmla="*/ 967399 h 2397608"/>
              <a:gd name="connsiteX1831" fmla="*/ 505403 w 5675092"/>
              <a:gd name="connsiteY1831" fmla="*/ 967399 h 2397608"/>
              <a:gd name="connsiteX1832" fmla="*/ 505403 w 5675092"/>
              <a:gd name="connsiteY1832" fmla="*/ 959328 h 2397608"/>
              <a:gd name="connsiteX1833" fmla="*/ 495736 w 5675092"/>
              <a:gd name="connsiteY1833" fmla="*/ 964708 h 2397608"/>
              <a:gd name="connsiteX1834" fmla="*/ 505403 w 5675092"/>
              <a:gd name="connsiteY1834" fmla="*/ 959328 h 2397608"/>
              <a:gd name="connsiteX1835" fmla="*/ 490803 w 5675092"/>
              <a:gd name="connsiteY1835" fmla="*/ 719889 h 2397608"/>
              <a:gd name="connsiteX1836" fmla="*/ 490760 w 5675092"/>
              <a:gd name="connsiteY1836" fmla="*/ 720461 h 2397608"/>
              <a:gd name="connsiteX1837" fmla="*/ 488344 w 5675092"/>
              <a:gd name="connsiteY1837" fmla="*/ 720461 h 2397608"/>
              <a:gd name="connsiteX1838" fmla="*/ 482303 w 5675092"/>
              <a:gd name="connsiteY1838" fmla="*/ 585824 h 2397608"/>
              <a:gd name="connsiteX1839" fmla="*/ 475049 w 5675092"/>
              <a:gd name="connsiteY1839" fmla="*/ 585824 h 2397608"/>
              <a:gd name="connsiteX1840" fmla="*/ 477769 w 5675092"/>
              <a:gd name="connsiteY1840" fmla="*/ 584927 h 2397608"/>
              <a:gd name="connsiteX1841" fmla="*/ 482303 w 5675092"/>
              <a:gd name="connsiteY1841" fmla="*/ 585824 h 2397608"/>
              <a:gd name="connsiteX1842" fmla="*/ 505261 w 5675092"/>
              <a:gd name="connsiteY1842" fmla="*/ 909862 h 2397608"/>
              <a:gd name="connsiteX1843" fmla="*/ 502844 w 5675092"/>
              <a:gd name="connsiteY1843" fmla="*/ 926600 h 2397608"/>
              <a:gd name="connsiteX1844" fmla="*/ 490760 w 5675092"/>
              <a:gd name="connsiteY1844" fmla="*/ 926599 h 2397608"/>
              <a:gd name="connsiteX1845" fmla="*/ 498011 w 5675092"/>
              <a:gd name="connsiteY1845" fmla="*/ 921818 h 2397608"/>
              <a:gd name="connsiteX1846" fmla="*/ 502844 w 5675092"/>
              <a:gd name="connsiteY1846" fmla="*/ 909862 h 2397608"/>
              <a:gd name="connsiteX1847" fmla="*/ 505261 w 5675092"/>
              <a:gd name="connsiteY1847" fmla="*/ 909862 h 2397608"/>
              <a:gd name="connsiteX1848" fmla="*/ 490761 w 5675092"/>
              <a:gd name="connsiteY1848" fmla="*/ 687458 h 2397608"/>
              <a:gd name="connsiteX1849" fmla="*/ 484719 w 5675092"/>
              <a:gd name="connsiteY1849" fmla="*/ 695530 h 2397608"/>
              <a:gd name="connsiteX1850" fmla="*/ 490761 w 5675092"/>
              <a:gd name="connsiteY1850" fmla="*/ 687458 h 2397608"/>
              <a:gd name="connsiteX1851" fmla="*/ 500769 w 5675092"/>
              <a:gd name="connsiteY1851" fmla="*/ 834692 h 2397608"/>
              <a:gd name="connsiteX1852" fmla="*/ 493234 w 5675092"/>
              <a:gd name="connsiteY1852" fmla="*/ 844643 h 2397608"/>
              <a:gd name="connsiteX1853" fmla="*/ 490721 w 5675092"/>
              <a:gd name="connsiteY1853" fmla="*/ 834692 h 2397608"/>
              <a:gd name="connsiteX1854" fmla="*/ 483183 w 5675092"/>
              <a:gd name="connsiteY1854" fmla="*/ 837181 h 2397608"/>
              <a:gd name="connsiteX1855" fmla="*/ 490721 w 5675092"/>
              <a:gd name="connsiteY1855" fmla="*/ 847131 h 2397608"/>
              <a:gd name="connsiteX1856" fmla="*/ 485696 w 5675092"/>
              <a:gd name="connsiteY1856" fmla="*/ 852105 h 2397608"/>
              <a:gd name="connsiteX1857" fmla="*/ 495743 w 5675092"/>
              <a:gd name="connsiteY1857" fmla="*/ 847131 h 2397608"/>
              <a:gd name="connsiteX1858" fmla="*/ 493235 w 5675092"/>
              <a:gd name="connsiteY1858" fmla="*/ 854594 h 2397608"/>
              <a:gd name="connsiteX1859" fmla="*/ 500769 w 5675092"/>
              <a:gd name="connsiteY1859" fmla="*/ 852106 h 2397608"/>
              <a:gd name="connsiteX1860" fmla="*/ 500769 w 5675092"/>
              <a:gd name="connsiteY1860" fmla="*/ 834692 h 2397608"/>
              <a:gd name="connsiteX1861" fmla="*/ 493782 w 5675092"/>
              <a:gd name="connsiteY1861" fmla="*/ 715652 h 2397608"/>
              <a:gd name="connsiteX1862" fmla="*/ 492576 w 5675092"/>
              <a:gd name="connsiteY1862" fmla="*/ 719473 h 2397608"/>
              <a:gd name="connsiteX1863" fmla="*/ 490803 w 5675092"/>
              <a:gd name="connsiteY1863" fmla="*/ 719889 h 2397608"/>
              <a:gd name="connsiteX1864" fmla="*/ 491064 w 5675092"/>
              <a:gd name="connsiteY1864" fmla="*/ 716514 h 2397608"/>
              <a:gd name="connsiteX1865" fmla="*/ 493177 w 5675092"/>
              <a:gd name="connsiteY1865" fmla="*/ 712570 h 2397608"/>
              <a:gd name="connsiteX1866" fmla="*/ 493782 w 5675092"/>
              <a:gd name="connsiteY1866" fmla="*/ 715652 h 2397608"/>
              <a:gd name="connsiteX1867" fmla="*/ 512654 w 5675092"/>
              <a:gd name="connsiteY1867" fmla="*/ 961419 h 2397608"/>
              <a:gd name="connsiteX1868" fmla="*/ 510236 w 5675092"/>
              <a:gd name="connsiteY1868" fmla="*/ 964110 h 2397608"/>
              <a:gd name="connsiteX1869" fmla="*/ 512654 w 5675092"/>
              <a:gd name="connsiteY1869" fmla="*/ 972181 h 2397608"/>
              <a:gd name="connsiteX1870" fmla="*/ 505403 w 5675092"/>
              <a:gd name="connsiteY1870" fmla="*/ 972181 h 2397608"/>
              <a:gd name="connsiteX1871" fmla="*/ 507820 w 5675092"/>
              <a:gd name="connsiteY1871" fmla="*/ 964110 h 2397608"/>
              <a:gd name="connsiteX1872" fmla="*/ 512654 w 5675092"/>
              <a:gd name="connsiteY1872" fmla="*/ 961419 h 2397608"/>
              <a:gd name="connsiteX1873" fmla="*/ 537764 w 5675092"/>
              <a:gd name="connsiteY1873" fmla="*/ 1282857 h 2397608"/>
              <a:gd name="connsiteX1874" fmla="*/ 525174 w 5675092"/>
              <a:gd name="connsiteY1874" fmla="*/ 1287639 h 2397608"/>
              <a:gd name="connsiteX1875" fmla="*/ 507552 w 5675092"/>
              <a:gd name="connsiteY1875" fmla="*/ 1278075 h 2397608"/>
              <a:gd name="connsiteX1876" fmla="*/ 537764 w 5675092"/>
              <a:gd name="connsiteY1876" fmla="*/ 1282857 h 2397608"/>
              <a:gd name="connsiteX1877" fmla="*/ 508308 w 5675092"/>
              <a:gd name="connsiteY1877" fmla="*/ 839669 h 2397608"/>
              <a:gd name="connsiteX1878" fmla="*/ 503282 w 5675092"/>
              <a:gd name="connsiteY1878" fmla="*/ 834692 h 2397608"/>
              <a:gd name="connsiteX1879" fmla="*/ 500769 w 5675092"/>
              <a:gd name="connsiteY1879" fmla="*/ 847131 h 2397608"/>
              <a:gd name="connsiteX1880" fmla="*/ 505795 w 5675092"/>
              <a:gd name="connsiteY1880" fmla="*/ 844643 h 2397608"/>
              <a:gd name="connsiteX1881" fmla="*/ 508308 w 5675092"/>
              <a:gd name="connsiteY1881" fmla="*/ 839669 h 2397608"/>
              <a:gd name="connsiteX1882" fmla="*/ 485685 w 5675092"/>
              <a:gd name="connsiteY1882" fmla="*/ 498537 h 2397608"/>
              <a:gd name="connsiteX1883" fmla="*/ 475049 w 5675092"/>
              <a:gd name="connsiteY1883" fmla="*/ 503320 h 2397608"/>
              <a:gd name="connsiteX1884" fmla="*/ 475049 w 5675092"/>
              <a:gd name="connsiteY1884" fmla="*/ 498537 h 2397608"/>
              <a:gd name="connsiteX1885" fmla="*/ 485685 w 5675092"/>
              <a:gd name="connsiteY1885" fmla="*/ 498537 h 2397608"/>
              <a:gd name="connsiteX1886" fmla="*/ 512514 w 5675092"/>
              <a:gd name="connsiteY1886" fmla="*/ 889534 h 2397608"/>
              <a:gd name="connsiteX1887" fmla="*/ 505261 w 5675092"/>
              <a:gd name="connsiteY1887" fmla="*/ 894317 h 2397608"/>
              <a:gd name="connsiteX1888" fmla="*/ 512514 w 5675092"/>
              <a:gd name="connsiteY1888" fmla="*/ 889534 h 2397608"/>
              <a:gd name="connsiteX1889" fmla="*/ 512514 w 5675092"/>
              <a:gd name="connsiteY1889" fmla="*/ 869207 h 2397608"/>
              <a:gd name="connsiteX1890" fmla="*/ 510098 w 5675092"/>
              <a:gd name="connsiteY1890" fmla="*/ 877277 h 2397608"/>
              <a:gd name="connsiteX1891" fmla="*/ 505260 w 5675092"/>
              <a:gd name="connsiteY1891" fmla="*/ 879968 h 2397608"/>
              <a:gd name="connsiteX1892" fmla="*/ 512514 w 5675092"/>
              <a:gd name="connsiteY1892" fmla="*/ 869207 h 2397608"/>
              <a:gd name="connsiteX1893" fmla="*/ 507681 w 5675092"/>
              <a:gd name="connsiteY1893" fmla="*/ 794872 h 2397608"/>
              <a:gd name="connsiteX1894" fmla="*/ 507681 w 5675092"/>
              <a:gd name="connsiteY1894" fmla="*/ 797463 h 2397608"/>
              <a:gd name="connsiteX1895" fmla="*/ 505264 w 5675092"/>
              <a:gd name="connsiteY1895" fmla="*/ 797463 h 2397608"/>
              <a:gd name="connsiteX1896" fmla="*/ 502845 w 5675092"/>
              <a:gd name="connsiteY1896" fmla="*/ 792282 h 2397608"/>
              <a:gd name="connsiteX1897" fmla="*/ 502844 w 5675092"/>
              <a:gd name="connsiteY1897" fmla="*/ 789691 h 2397608"/>
              <a:gd name="connsiteX1898" fmla="*/ 504280 w 5675092"/>
              <a:gd name="connsiteY1898" fmla="*/ 787586 h 2397608"/>
              <a:gd name="connsiteX1899" fmla="*/ 507681 w 5675092"/>
              <a:gd name="connsiteY1899" fmla="*/ 794872 h 2397608"/>
              <a:gd name="connsiteX1900" fmla="*/ 517347 w 5675092"/>
              <a:gd name="connsiteY1900" fmla="*/ 929230 h 2397608"/>
              <a:gd name="connsiteX1901" fmla="*/ 502844 w 5675092"/>
              <a:gd name="connsiteY1901" fmla="*/ 934493 h 2397608"/>
              <a:gd name="connsiteX1902" fmla="*/ 510098 w 5675092"/>
              <a:gd name="connsiteY1902" fmla="*/ 926600 h 2397608"/>
              <a:gd name="connsiteX1903" fmla="*/ 517347 w 5675092"/>
              <a:gd name="connsiteY1903" fmla="*/ 929230 h 2397608"/>
              <a:gd name="connsiteX1904" fmla="*/ 492023 w 5675092"/>
              <a:gd name="connsiteY1904" fmla="*/ 547486 h 2397608"/>
              <a:gd name="connsiteX1905" fmla="*/ 482303 w 5675092"/>
              <a:gd name="connsiteY1905" fmla="*/ 553539 h 2397608"/>
              <a:gd name="connsiteX1906" fmla="*/ 490279 w 5675092"/>
              <a:gd name="connsiteY1906" fmla="*/ 543973 h 2397608"/>
              <a:gd name="connsiteX1907" fmla="*/ 492023 w 5675092"/>
              <a:gd name="connsiteY1907" fmla="*/ 547486 h 2397608"/>
              <a:gd name="connsiteX1908" fmla="*/ 568510 w 5675092"/>
              <a:gd name="connsiteY1908" fmla="*/ 1663713 h 2397608"/>
              <a:gd name="connsiteX1909" fmla="*/ 568571 w 5675092"/>
              <a:gd name="connsiteY1909" fmla="*/ 1666505 h 2397608"/>
              <a:gd name="connsiteX1910" fmla="*/ 565694 w 5675092"/>
              <a:gd name="connsiteY1910" fmla="*/ 1667400 h 2397608"/>
              <a:gd name="connsiteX1911" fmla="*/ 560560 w 5675092"/>
              <a:gd name="connsiteY1911" fmla="*/ 1667050 h 2397608"/>
              <a:gd name="connsiteX1912" fmla="*/ 568510 w 5675092"/>
              <a:gd name="connsiteY1912" fmla="*/ 1663713 h 2397608"/>
              <a:gd name="connsiteX1913" fmla="*/ 574101 w 5675092"/>
              <a:gd name="connsiteY1913" fmla="*/ 1736003 h 2397608"/>
              <a:gd name="connsiteX1914" fmla="*/ 573588 w 5675092"/>
              <a:gd name="connsiteY1914" fmla="*/ 1738472 h 2397608"/>
              <a:gd name="connsiteX1915" fmla="*/ 565126 w 5675092"/>
              <a:gd name="connsiteY1915" fmla="*/ 1734254 h 2397608"/>
              <a:gd name="connsiteX1916" fmla="*/ 564639 w 5675092"/>
              <a:gd name="connsiteY1916" fmla="*/ 1727096 h 2397608"/>
              <a:gd name="connsiteX1917" fmla="*/ 570064 w 5675092"/>
              <a:gd name="connsiteY1917" fmla="*/ 1726727 h 2397608"/>
              <a:gd name="connsiteX1918" fmla="*/ 567838 w 5675092"/>
              <a:gd name="connsiteY1918" fmla="*/ 1734069 h 2397608"/>
              <a:gd name="connsiteX1919" fmla="*/ 574101 w 5675092"/>
              <a:gd name="connsiteY1919" fmla="*/ 1736003 h 2397608"/>
              <a:gd name="connsiteX1920" fmla="*/ 536534 w 5675092"/>
              <a:gd name="connsiteY1920" fmla="*/ 1112218 h 2397608"/>
              <a:gd name="connsiteX1921" fmla="*/ 535946 w 5675092"/>
              <a:gd name="connsiteY1921" fmla="*/ 1108332 h 2397608"/>
              <a:gd name="connsiteX1922" fmla="*/ 528408 w 5675092"/>
              <a:gd name="connsiteY1922" fmla="*/ 1110820 h 2397608"/>
              <a:gd name="connsiteX1923" fmla="*/ 536534 w 5675092"/>
              <a:gd name="connsiteY1923" fmla="*/ 1112218 h 2397608"/>
              <a:gd name="connsiteX1924" fmla="*/ 512514 w 5675092"/>
              <a:gd name="connsiteY1924" fmla="*/ 749635 h 2397608"/>
              <a:gd name="connsiteX1925" fmla="*/ 512514 w 5675092"/>
              <a:gd name="connsiteY1925" fmla="*/ 752326 h 2397608"/>
              <a:gd name="connsiteX1926" fmla="*/ 512515 w 5675092"/>
              <a:gd name="connsiteY1926" fmla="*/ 755017 h 2397608"/>
              <a:gd name="connsiteX1927" fmla="*/ 512514 w 5675092"/>
              <a:gd name="connsiteY1927" fmla="*/ 760398 h 2397608"/>
              <a:gd name="connsiteX1928" fmla="*/ 502845 w 5675092"/>
              <a:gd name="connsiteY1928" fmla="*/ 749636 h 2397608"/>
              <a:gd name="connsiteX1929" fmla="*/ 512514 w 5675092"/>
              <a:gd name="connsiteY1929" fmla="*/ 749635 h 2397608"/>
              <a:gd name="connsiteX1930" fmla="*/ 529242 w 5675092"/>
              <a:gd name="connsiteY1930" fmla="*/ 984142 h 2397608"/>
              <a:gd name="connsiteX1931" fmla="*/ 528336 w 5675092"/>
              <a:gd name="connsiteY1931" fmla="*/ 986534 h 2397608"/>
              <a:gd name="connsiteX1932" fmla="*/ 523502 w 5675092"/>
              <a:gd name="connsiteY1932" fmla="*/ 984142 h 2397608"/>
              <a:gd name="connsiteX1933" fmla="*/ 528336 w 5675092"/>
              <a:gd name="connsiteY1933" fmla="*/ 981751 h 2397608"/>
              <a:gd name="connsiteX1934" fmla="*/ 529242 w 5675092"/>
              <a:gd name="connsiteY1934" fmla="*/ 984142 h 2397608"/>
              <a:gd name="connsiteX1935" fmla="*/ 549847 w 5675092"/>
              <a:gd name="connsiteY1935" fmla="*/ 1285248 h 2397608"/>
              <a:gd name="connsiteX1936" fmla="*/ 545014 w 5675092"/>
              <a:gd name="connsiteY1936" fmla="*/ 1282858 h 2397608"/>
              <a:gd name="connsiteX1937" fmla="*/ 549847 w 5675092"/>
              <a:gd name="connsiteY1937" fmla="*/ 1285248 h 2397608"/>
              <a:gd name="connsiteX1938" fmla="*/ 579907 w 5675092"/>
              <a:gd name="connsiteY1938" fmla="*/ 1720065 h 2397608"/>
              <a:gd name="connsiteX1939" fmla="*/ 578031 w 5675092"/>
              <a:gd name="connsiteY1939" fmla="*/ 1728103 h 2397608"/>
              <a:gd name="connsiteX1940" fmla="*/ 580799 w 5675092"/>
              <a:gd name="connsiteY1940" fmla="*/ 1733188 h 2397608"/>
              <a:gd name="connsiteX1941" fmla="*/ 579907 w 5675092"/>
              <a:gd name="connsiteY1941" fmla="*/ 1720065 h 2397608"/>
              <a:gd name="connsiteX1942" fmla="*/ 520869 w 5675092"/>
              <a:gd name="connsiteY1942" fmla="*/ 849619 h 2397608"/>
              <a:gd name="connsiteX1943" fmla="*/ 518356 w 5675092"/>
              <a:gd name="connsiteY1943" fmla="*/ 847131 h 2397608"/>
              <a:gd name="connsiteX1944" fmla="*/ 515842 w 5675092"/>
              <a:gd name="connsiteY1944" fmla="*/ 847131 h 2397608"/>
              <a:gd name="connsiteX1945" fmla="*/ 515843 w 5675092"/>
              <a:gd name="connsiteY1945" fmla="*/ 854594 h 2397608"/>
              <a:gd name="connsiteX1946" fmla="*/ 520869 w 5675092"/>
              <a:gd name="connsiteY1946" fmla="*/ 849619 h 2397608"/>
              <a:gd name="connsiteX1947" fmla="*/ 520869 w 5675092"/>
              <a:gd name="connsiteY1947" fmla="*/ 839669 h 2397608"/>
              <a:gd name="connsiteX1948" fmla="*/ 515843 w 5675092"/>
              <a:gd name="connsiteY1948" fmla="*/ 837181 h 2397608"/>
              <a:gd name="connsiteX1949" fmla="*/ 510821 w 5675092"/>
              <a:gd name="connsiteY1949" fmla="*/ 844643 h 2397608"/>
              <a:gd name="connsiteX1950" fmla="*/ 520869 w 5675092"/>
              <a:gd name="connsiteY1950" fmla="*/ 839669 h 2397608"/>
              <a:gd name="connsiteX1951" fmla="*/ 528222 w 5675092"/>
              <a:gd name="connsiteY1951" fmla="*/ 894317 h 2397608"/>
              <a:gd name="connsiteX1952" fmla="*/ 520972 w 5675092"/>
              <a:gd name="connsiteY1952" fmla="*/ 894317 h 2397608"/>
              <a:gd name="connsiteX1953" fmla="*/ 523389 w 5675092"/>
              <a:gd name="connsiteY1953" fmla="*/ 887143 h 2397608"/>
              <a:gd name="connsiteX1954" fmla="*/ 528222 w 5675092"/>
              <a:gd name="connsiteY1954" fmla="*/ 894317 h 2397608"/>
              <a:gd name="connsiteX1955" fmla="*/ 601393 w 5675092"/>
              <a:gd name="connsiteY1955" fmla="*/ 1966845 h 2397608"/>
              <a:gd name="connsiteX1956" fmla="*/ 595688 w 5675092"/>
              <a:gd name="connsiteY1956" fmla="*/ 1972028 h 2397608"/>
              <a:gd name="connsiteX1957" fmla="*/ 589499 w 5675092"/>
              <a:gd name="connsiteY1957" fmla="*/ 1970050 h 2397608"/>
              <a:gd name="connsiteX1958" fmla="*/ 601393 w 5675092"/>
              <a:gd name="connsiteY1958" fmla="*/ 1966845 h 2397608"/>
              <a:gd name="connsiteX1959" fmla="*/ 528223 w 5675092"/>
              <a:gd name="connsiteY1959" fmla="*/ 879968 h 2397608"/>
              <a:gd name="connsiteX1960" fmla="*/ 507681 w 5675092"/>
              <a:gd name="connsiteY1960" fmla="*/ 884750 h 2397608"/>
              <a:gd name="connsiteX1961" fmla="*/ 528223 w 5675092"/>
              <a:gd name="connsiteY1961" fmla="*/ 879968 h 2397608"/>
              <a:gd name="connsiteX1962" fmla="*/ 580943 w 5675092"/>
              <a:gd name="connsiteY1962" fmla="*/ 1628313 h 2397608"/>
              <a:gd name="connsiteX1963" fmla="*/ 581307 w 5675092"/>
              <a:gd name="connsiteY1963" fmla="*/ 1633681 h 2397608"/>
              <a:gd name="connsiteX1964" fmla="*/ 568704 w 5675092"/>
              <a:gd name="connsiteY1964" fmla="*/ 1626448 h 2397608"/>
              <a:gd name="connsiteX1965" fmla="*/ 580943 w 5675092"/>
              <a:gd name="connsiteY1965" fmla="*/ 1628313 h 2397608"/>
              <a:gd name="connsiteX1966" fmla="*/ 571665 w 5675092"/>
              <a:gd name="connsiteY1966" fmla="*/ 1491719 h 2397608"/>
              <a:gd name="connsiteX1967" fmla="*/ 571828 w 5675092"/>
              <a:gd name="connsiteY1967" fmla="*/ 1494105 h 2397608"/>
              <a:gd name="connsiteX1968" fmla="*/ 569417 w 5675092"/>
              <a:gd name="connsiteY1968" fmla="*/ 1494268 h 2397608"/>
              <a:gd name="connsiteX1969" fmla="*/ 569255 w 5675092"/>
              <a:gd name="connsiteY1969" fmla="*/ 1491883 h 2397608"/>
              <a:gd name="connsiteX1970" fmla="*/ 525895 w 5675092"/>
              <a:gd name="connsiteY1970" fmla="*/ 782453 h 2397608"/>
              <a:gd name="connsiteX1971" fmla="*/ 520869 w 5675092"/>
              <a:gd name="connsiteY1971" fmla="*/ 774990 h 2397608"/>
              <a:gd name="connsiteX1972" fmla="*/ 520869 w 5675092"/>
              <a:gd name="connsiteY1972" fmla="*/ 779964 h 2397608"/>
              <a:gd name="connsiteX1973" fmla="*/ 525895 w 5675092"/>
              <a:gd name="connsiteY1973" fmla="*/ 782453 h 2397608"/>
              <a:gd name="connsiteX1974" fmla="*/ 572809 w 5675092"/>
              <a:gd name="connsiteY1974" fmla="*/ 1471780 h 2397608"/>
              <a:gd name="connsiteX1975" fmla="*/ 563143 w 5675092"/>
              <a:gd name="connsiteY1975" fmla="*/ 1471780 h 2397608"/>
              <a:gd name="connsiteX1976" fmla="*/ 568881 w 5675092"/>
              <a:gd name="connsiteY1976" fmla="*/ 1470883 h 2397608"/>
              <a:gd name="connsiteX1977" fmla="*/ 572809 w 5675092"/>
              <a:gd name="connsiteY1977" fmla="*/ 1471780 h 2397608"/>
              <a:gd name="connsiteX1978" fmla="*/ 560726 w 5675092"/>
              <a:gd name="connsiteY1978" fmla="*/ 1285249 h 2397608"/>
              <a:gd name="connsiteX1979" fmla="*/ 553472 w 5675092"/>
              <a:gd name="connsiteY1979" fmla="*/ 1290033 h 2397608"/>
              <a:gd name="connsiteX1980" fmla="*/ 553472 w 5675092"/>
              <a:gd name="connsiteY1980" fmla="*/ 1282857 h 2397608"/>
              <a:gd name="connsiteX1981" fmla="*/ 560726 w 5675092"/>
              <a:gd name="connsiteY1981" fmla="*/ 1285249 h 2397608"/>
              <a:gd name="connsiteX1982" fmla="*/ 540446 w 5675092"/>
              <a:gd name="connsiteY1982" fmla="*/ 981743 h 2397608"/>
              <a:gd name="connsiteX1983" fmla="*/ 530779 w 5675092"/>
              <a:gd name="connsiteY1983" fmla="*/ 981743 h 2397608"/>
              <a:gd name="connsiteX1984" fmla="*/ 533196 w 5675092"/>
              <a:gd name="connsiteY1984" fmla="*/ 974569 h 2397608"/>
              <a:gd name="connsiteX1985" fmla="*/ 540446 w 5675092"/>
              <a:gd name="connsiteY1985" fmla="*/ 981743 h 2397608"/>
              <a:gd name="connsiteX1986" fmla="*/ 537889 w 5675092"/>
              <a:gd name="connsiteY1986" fmla="*/ 924208 h 2397608"/>
              <a:gd name="connsiteX1987" fmla="*/ 533055 w 5675092"/>
              <a:gd name="connsiteY1987" fmla="*/ 919426 h 2397608"/>
              <a:gd name="connsiteX1988" fmla="*/ 530639 w 5675092"/>
              <a:gd name="connsiteY1988" fmla="*/ 919426 h 2397608"/>
              <a:gd name="connsiteX1989" fmla="*/ 530639 w 5675092"/>
              <a:gd name="connsiteY1989" fmla="*/ 924208 h 2397608"/>
              <a:gd name="connsiteX1990" fmla="*/ 525806 w 5675092"/>
              <a:gd name="connsiteY1990" fmla="*/ 924208 h 2397608"/>
              <a:gd name="connsiteX1991" fmla="*/ 528223 w 5675092"/>
              <a:gd name="connsiteY1991" fmla="*/ 914644 h 2397608"/>
              <a:gd name="connsiteX1992" fmla="*/ 533055 w 5675092"/>
              <a:gd name="connsiteY1992" fmla="*/ 914644 h 2397608"/>
              <a:gd name="connsiteX1993" fmla="*/ 537889 w 5675092"/>
              <a:gd name="connsiteY1993" fmla="*/ 924208 h 2397608"/>
              <a:gd name="connsiteX1994" fmla="*/ 542838 w 5675092"/>
              <a:gd name="connsiteY1994" fmla="*/ 989523 h 2397608"/>
              <a:gd name="connsiteX1995" fmla="*/ 543065 w 5675092"/>
              <a:gd name="connsiteY1995" fmla="*/ 993126 h 2397608"/>
              <a:gd name="connsiteX1996" fmla="*/ 535588 w 5675092"/>
              <a:gd name="connsiteY1996" fmla="*/ 986932 h 2397608"/>
              <a:gd name="connsiteX1997" fmla="*/ 538911 w 5675092"/>
              <a:gd name="connsiteY1997" fmla="*/ 986608 h 2397608"/>
              <a:gd name="connsiteX1998" fmla="*/ 540421 w 5675092"/>
              <a:gd name="connsiteY1998" fmla="*/ 992114 h 2397608"/>
              <a:gd name="connsiteX1999" fmla="*/ 542838 w 5675092"/>
              <a:gd name="connsiteY1999" fmla="*/ 989523 h 2397608"/>
              <a:gd name="connsiteX2000" fmla="*/ 520869 w 5675092"/>
              <a:gd name="connsiteY2000" fmla="*/ 608321 h 2397608"/>
              <a:gd name="connsiteX2001" fmla="*/ 510820 w 5675092"/>
              <a:gd name="connsiteY2001" fmla="*/ 603344 h 2397608"/>
              <a:gd name="connsiteX2002" fmla="*/ 508308 w 5675092"/>
              <a:gd name="connsiteY2002" fmla="*/ 615783 h 2397608"/>
              <a:gd name="connsiteX2003" fmla="*/ 520869 w 5675092"/>
              <a:gd name="connsiteY2003" fmla="*/ 608321 h 2397608"/>
              <a:gd name="connsiteX2004" fmla="*/ 516441 w 5675092"/>
              <a:gd name="connsiteY2004" fmla="*/ 539602 h 2397608"/>
              <a:gd name="connsiteX2005" fmla="*/ 512514 w 5675092"/>
              <a:gd name="connsiteY2005" fmla="*/ 543973 h 2397608"/>
              <a:gd name="connsiteX2006" fmla="*/ 514930 w 5675092"/>
              <a:gd name="connsiteY2006" fmla="*/ 533212 h 2397608"/>
              <a:gd name="connsiteX2007" fmla="*/ 516441 w 5675092"/>
              <a:gd name="connsiteY2007" fmla="*/ 539602 h 2397608"/>
              <a:gd name="connsiteX2008" fmla="*/ 591601 w 5675092"/>
              <a:gd name="connsiteY2008" fmla="*/ 1642570 h 2397608"/>
              <a:gd name="connsiteX2009" fmla="*/ 587426 w 5675092"/>
              <a:gd name="connsiteY2009" fmla="*/ 1652441 h 2397608"/>
              <a:gd name="connsiteX2010" fmla="*/ 579545 w 5675092"/>
              <a:gd name="connsiteY2010" fmla="*/ 1643389 h 2397608"/>
              <a:gd name="connsiteX2011" fmla="*/ 591601 w 5675092"/>
              <a:gd name="connsiteY2011" fmla="*/ 1642570 h 2397608"/>
              <a:gd name="connsiteX2012" fmla="*/ 546188 w 5675092"/>
              <a:gd name="connsiteY2012" fmla="*/ 969860 h 2397608"/>
              <a:gd name="connsiteX2013" fmla="*/ 545282 w 5675092"/>
              <a:gd name="connsiteY2013" fmla="*/ 974568 h 2397608"/>
              <a:gd name="connsiteX2014" fmla="*/ 538031 w 5675092"/>
              <a:gd name="connsiteY2014" fmla="*/ 969187 h 2397608"/>
              <a:gd name="connsiteX2015" fmla="*/ 545282 w 5675092"/>
              <a:gd name="connsiteY2015" fmla="*/ 969187 h 2397608"/>
              <a:gd name="connsiteX2016" fmla="*/ 546188 w 5675092"/>
              <a:gd name="connsiteY2016" fmla="*/ 969860 h 2397608"/>
              <a:gd name="connsiteX2017" fmla="*/ 567975 w 5675092"/>
              <a:gd name="connsiteY2017" fmla="*/ 1285251 h 2397608"/>
              <a:gd name="connsiteX2018" fmla="*/ 563142 w 5675092"/>
              <a:gd name="connsiteY2018" fmla="*/ 1287642 h 2397608"/>
              <a:gd name="connsiteX2019" fmla="*/ 567975 w 5675092"/>
              <a:gd name="connsiteY2019" fmla="*/ 1285251 h 2397608"/>
              <a:gd name="connsiteX2020" fmla="*/ 612309 w 5675092"/>
              <a:gd name="connsiteY2020" fmla="*/ 1932136 h 2397608"/>
              <a:gd name="connsiteX2021" fmla="*/ 612390 w 5675092"/>
              <a:gd name="connsiteY2021" fmla="*/ 1938534 h 2397608"/>
              <a:gd name="connsiteX2022" fmla="*/ 606399 w 5675092"/>
              <a:gd name="connsiteY2022" fmla="*/ 1933550 h 2397608"/>
              <a:gd name="connsiteX2023" fmla="*/ 606034 w 5675092"/>
              <a:gd name="connsiteY2023" fmla="*/ 1928181 h 2397608"/>
              <a:gd name="connsiteX2024" fmla="*/ 612309 w 5675092"/>
              <a:gd name="connsiteY2024" fmla="*/ 1932136 h 2397608"/>
              <a:gd name="connsiteX2025" fmla="*/ 542726 w 5675092"/>
              <a:gd name="connsiteY2025" fmla="*/ 896708 h 2397608"/>
              <a:gd name="connsiteX2026" fmla="*/ 540309 w 5675092"/>
              <a:gd name="connsiteY2026" fmla="*/ 903881 h 2397608"/>
              <a:gd name="connsiteX2027" fmla="*/ 542726 w 5675092"/>
              <a:gd name="connsiteY2027" fmla="*/ 896708 h 2397608"/>
              <a:gd name="connsiteX2028" fmla="*/ 586954 w 5675092"/>
              <a:gd name="connsiteY2028" fmla="*/ 1520644 h 2397608"/>
              <a:gd name="connsiteX2029" fmla="*/ 580612 w 5675092"/>
              <a:gd name="connsiteY2029" fmla="*/ 1522570 h 2397608"/>
              <a:gd name="connsiteX2030" fmla="*/ 575940 w 5675092"/>
              <a:gd name="connsiteY2030" fmla="*/ 1518992 h 2397608"/>
              <a:gd name="connsiteX2031" fmla="*/ 586954 w 5675092"/>
              <a:gd name="connsiteY2031" fmla="*/ 1520644 h 2397608"/>
              <a:gd name="connsiteX2032" fmla="*/ 551543 w 5675092"/>
              <a:gd name="connsiteY2032" fmla="*/ 988788 h 2397608"/>
              <a:gd name="connsiteX2033" fmla="*/ 550693 w 5675092"/>
              <a:gd name="connsiteY2033" fmla="*/ 997296 h 2397608"/>
              <a:gd name="connsiteX2034" fmla="*/ 550692 w 5675092"/>
              <a:gd name="connsiteY2034" fmla="*/ 984143 h 2397608"/>
              <a:gd name="connsiteX2035" fmla="*/ 551543 w 5675092"/>
              <a:gd name="connsiteY2035" fmla="*/ 988788 h 2397608"/>
              <a:gd name="connsiteX2036" fmla="*/ 530921 w 5675092"/>
              <a:gd name="connsiteY2036" fmla="*/ 608321 h 2397608"/>
              <a:gd name="connsiteX2037" fmla="*/ 525895 w 5675092"/>
              <a:gd name="connsiteY2037" fmla="*/ 600856 h 2397608"/>
              <a:gd name="connsiteX2038" fmla="*/ 530921 w 5675092"/>
              <a:gd name="connsiteY2038" fmla="*/ 608321 h 2397608"/>
              <a:gd name="connsiteX2039" fmla="*/ 558549 w 5675092"/>
              <a:gd name="connsiteY2039" fmla="*/ 997295 h 2397608"/>
              <a:gd name="connsiteX2040" fmla="*/ 553715 w 5675092"/>
              <a:gd name="connsiteY2040" fmla="*/ 997295 h 2397608"/>
              <a:gd name="connsiteX2041" fmla="*/ 553715 w 5675092"/>
              <a:gd name="connsiteY2041" fmla="*/ 994605 h 2397608"/>
              <a:gd name="connsiteX2042" fmla="*/ 556131 w 5675092"/>
              <a:gd name="connsiteY2042" fmla="*/ 990905 h 2397608"/>
              <a:gd name="connsiteX2043" fmla="*/ 558549 w 5675092"/>
              <a:gd name="connsiteY2043" fmla="*/ 997295 h 2397608"/>
              <a:gd name="connsiteX2044" fmla="*/ 556461 w 5675092"/>
              <a:gd name="connsiteY2044" fmla="*/ 965075 h 2397608"/>
              <a:gd name="connsiteX2045" fmla="*/ 552937 w 5675092"/>
              <a:gd name="connsiteY2045" fmla="*/ 967093 h 2397608"/>
              <a:gd name="connsiteX2046" fmla="*/ 550118 w 5675092"/>
              <a:gd name="connsiteY2046" fmla="*/ 959022 h 2397608"/>
              <a:gd name="connsiteX2047" fmla="*/ 555757 w 5675092"/>
              <a:gd name="connsiteY2047" fmla="*/ 959022 h 2397608"/>
              <a:gd name="connsiteX2048" fmla="*/ 556461 w 5675092"/>
              <a:gd name="connsiteY2048" fmla="*/ 965075 h 2397608"/>
              <a:gd name="connsiteX2049" fmla="*/ 548507 w 5675092"/>
              <a:gd name="connsiteY2049" fmla="*/ 842154 h 2397608"/>
              <a:gd name="connsiteX2050" fmla="*/ 538455 w 5675092"/>
              <a:gd name="connsiteY2050" fmla="*/ 844643 h 2397608"/>
              <a:gd name="connsiteX2051" fmla="*/ 535947 w 5675092"/>
              <a:gd name="connsiteY2051" fmla="*/ 839669 h 2397608"/>
              <a:gd name="connsiteX2052" fmla="*/ 530921 w 5675092"/>
              <a:gd name="connsiteY2052" fmla="*/ 847131 h 2397608"/>
              <a:gd name="connsiteX2053" fmla="*/ 548507 w 5675092"/>
              <a:gd name="connsiteY2053" fmla="*/ 842154 h 2397608"/>
              <a:gd name="connsiteX2054" fmla="*/ 556714 w 5675092"/>
              <a:gd name="connsiteY2054" fmla="*/ 944471 h 2397608"/>
              <a:gd name="connsiteX2055" fmla="*/ 556045 w 5675092"/>
              <a:gd name="connsiteY2055" fmla="*/ 947074 h 2397608"/>
              <a:gd name="connsiteX2056" fmla="*/ 530859 w 5675092"/>
              <a:gd name="connsiteY2056" fmla="*/ 962220 h 2397608"/>
              <a:gd name="connsiteX2057" fmla="*/ 528339 w 5675092"/>
              <a:gd name="connsiteY2057" fmla="*/ 957171 h 2397608"/>
              <a:gd name="connsiteX2058" fmla="*/ 535896 w 5675092"/>
              <a:gd name="connsiteY2058" fmla="*/ 957171 h 2397608"/>
              <a:gd name="connsiteX2059" fmla="*/ 515746 w 5675092"/>
              <a:gd name="connsiteY2059" fmla="*/ 949599 h 2397608"/>
              <a:gd name="connsiteX2060" fmla="*/ 518265 w 5675092"/>
              <a:gd name="connsiteY2060" fmla="*/ 954647 h 2397608"/>
              <a:gd name="connsiteX2061" fmla="*/ 510708 w 5675092"/>
              <a:gd name="connsiteY2061" fmla="*/ 957171 h 2397608"/>
              <a:gd name="connsiteX2062" fmla="*/ 513227 w 5675092"/>
              <a:gd name="connsiteY2062" fmla="*/ 949599 h 2397608"/>
              <a:gd name="connsiteX2063" fmla="*/ 510709 w 5675092"/>
              <a:gd name="connsiteY2063" fmla="*/ 952123 h 2397608"/>
              <a:gd name="connsiteX2064" fmla="*/ 493079 w 5675092"/>
              <a:gd name="connsiteY2064" fmla="*/ 957171 h 2397608"/>
              <a:gd name="connsiteX2065" fmla="*/ 488041 w 5675092"/>
              <a:gd name="connsiteY2065" fmla="*/ 949599 h 2397608"/>
              <a:gd name="connsiteX2066" fmla="*/ 437668 w 5675092"/>
              <a:gd name="connsiteY2066" fmla="*/ 957171 h 2397608"/>
              <a:gd name="connsiteX2067" fmla="*/ 440186 w 5675092"/>
              <a:gd name="connsiteY2067" fmla="*/ 949599 h 2397608"/>
              <a:gd name="connsiteX2068" fmla="*/ 417517 w 5675092"/>
              <a:gd name="connsiteY2068" fmla="*/ 954647 h 2397608"/>
              <a:gd name="connsiteX2069" fmla="*/ 414998 w 5675092"/>
              <a:gd name="connsiteY2069" fmla="*/ 947074 h 2397608"/>
              <a:gd name="connsiteX2070" fmla="*/ 404925 w 5675092"/>
              <a:gd name="connsiteY2070" fmla="*/ 947074 h 2397608"/>
              <a:gd name="connsiteX2071" fmla="*/ 412480 w 5675092"/>
              <a:gd name="connsiteY2071" fmla="*/ 954647 h 2397608"/>
              <a:gd name="connsiteX2072" fmla="*/ 402405 w 5675092"/>
              <a:gd name="connsiteY2072" fmla="*/ 947075 h 2397608"/>
              <a:gd name="connsiteX2073" fmla="*/ 398864 w 5675092"/>
              <a:gd name="connsiteY2073" fmla="*/ 952399 h 2397608"/>
              <a:gd name="connsiteX2074" fmla="*/ 397852 w 5675092"/>
              <a:gd name="connsiteY2074" fmla="*/ 952212 h 2397608"/>
              <a:gd name="connsiteX2075" fmla="*/ 397852 w 5675092"/>
              <a:gd name="connsiteY2075" fmla="*/ 952761 h 2397608"/>
              <a:gd name="connsiteX2076" fmla="*/ 397852 w 5675092"/>
              <a:gd name="connsiteY2076" fmla="*/ 959038 h 2397608"/>
              <a:gd name="connsiteX2077" fmla="*/ 395032 w 5675092"/>
              <a:gd name="connsiteY2077" fmla="*/ 956647 h 2397608"/>
              <a:gd name="connsiteX2078" fmla="*/ 389393 w 5675092"/>
              <a:gd name="connsiteY2078" fmla="*/ 956647 h 2397608"/>
              <a:gd name="connsiteX2079" fmla="*/ 392565 w 5675092"/>
              <a:gd name="connsiteY2079" fmla="*/ 952462 h 2397608"/>
              <a:gd name="connsiteX2080" fmla="*/ 396993 w 5675092"/>
              <a:gd name="connsiteY2080" fmla="*/ 951961 h 2397608"/>
              <a:gd name="connsiteX2081" fmla="*/ 391780 w 5675092"/>
              <a:gd name="connsiteY2081" fmla="*/ 949717 h 2397608"/>
              <a:gd name="connsiteX2082" fmla="*/ 387956 w 5675092"/>
              <a:gd name="connsiteY2082" fmla="*/ 948791 h 2397608"/>
              <a:gd name="connsiteX2083" fmla="*/ 390088 w 5675092"/>
              <a:gd name="connsiteY2083" fmla="*/ 947706 h 2397608"/>
              <a:gd name="connsiteX2084" fmla="*/ 392331 w 5675092"/>
              <a:gd name="connsiteY2084" fmla="*/ 944550 h 2397608"/>
              <a:gd name="connsiteX2085" fmla="*/ 384775 w 5675092"/>
              <a:gd name="connsiteY2085" fmla="*/ 942026 h 2397608"/>
              <a:gd name="connsiteX2086" fmla="*/ 385602 w 5675092"/>
              <a:gd name="connsiteY2086" fmla="*/ 947390 h 2397608"/>
              <a:gd name="connsiteX2087" fmla="*/ 387130 w 5675092"/>
              <a:gd name="connsiteY2087" fmla="*/ 948591 h 2397608"/>
              <a:gd name="connsiteX2088" fmla="*/ 384775 w 5675092"/>
              <a:gd name="connsiteY2088" fmla="*/ 948021 h 2397608"/>
              <a:gd name="connsiteX2089" fmla="*/ 379738 w 5675092"/>
              <a:gd name="connsiteY2089" fmla="*/ 957171 h 2397608"/>
              <a:gd name="connsiteX2090" fmla="*/ 372182 w 5675092"/>
              <a:gd name="connsiteY2090" fmla="*/ 959696 h 2397608"/>
              <a:gd name="connsiteX2091" fmla="*/ 336921 w 5675092"/>
              <a:gd name="connsiteY2091" fmla="*/ 952123 h 2397608"/>
              <a:gd name="connsiteX2092" fmla="*/ 331882 w 5675092"/>
              <a:gd name="connsiteY2092" fmla="*/ 947075 h 2397608"/>
              <a:gd name="connsiteX2093" fmla="*/ 334401 w 5675092"/>
              <a:gd name="connsiteY2093" fmla="*/ 947074 h 2397608"/>
              <a:gd name="connsiteX2094" fmla="*/ 331882 w 5675092"/>
              <a:gd name="connsiteY2094" fmla="*/ 954647 h 2397608"/>
              <a:gd name="connsiteX2095" fmla="*/ 336921 w 5675092"/>
              <a:gd name="connsiteY2095" fmla="*/ 952123 h 2397608"/>
              <a:gd name="connsiteX2096" fmla="*/ 341958 w 5675092"/>
              <a:gd name="connsiteY2096" fmla="*/ 957171 h 2397608"/>
              <a:gd name="connsiteX2097" fmla="*/ 339439 w 5675092"/>
              <a:gd name="connsiteY2097" fmla="*/ 962220 h 2397608"/>
              <a:gd name="connsiteX2098" fmla="*/ 336920 w 5675092"/>
              <a:gd name="connsiteY2098" fmla="*/ 957171 h 2397608"/>
              <a:gd name="connsiteX2099" fmla="*/ 331883 w 5675092"/>
              <a:gd name="connsiteY2099" fmla="*/ 959695 h 2397608"/>
              <a:gd name="connsiteX2100" fmla="*/ 326845 w 5675092"/>
              <a:gd name="connsiteY2100" fmla="*/ 949599 h 2397608"/>
              <a:gd name="connsiteX2101" fmla="*/ 326846 w 5675092"/>
              <a:gd name="connsiteY2101" fmla="*/ 944550 h 2397608"/>
              <a:gd name="connsiteX2102" fmla="*/ 321808 w 5675092"/>
              <a:gd name="connsiteY2102" fmla="*/ 939502 h 2397608"/>
              <a:gd name="connsiteX2103" fmla="*/ 331882 w 5675092"/>
              <a:gd name="connsiteY2103" fmla="*/ 939502 h 2397608"/>
              <a:gd name="connsiteX2104" fmla="*/ 339439 w 5675092"/>
              <a:gd name="connsiteY2104" fmla="*/ 944550 h 2397608"/>
              <a:gd name="connsiteX2105" fmla="*/ 346995 w 5675092"/>
              <a:gd name="connsiteY2105" fmla="*/ 936977 h 2397608"/>
              <a:gd name="connsiteX2106" fmla="*/ 346996 w 5675092"/>
              <a:gd name="connsiteY2106" fmla="*/ 942026 h 2397608"/>
              <a:gd name="connsiteX2107" fmla="*/ 349514 w 5675092"/>
              <a:gd name="connsiteY2107" fmla="*/ 934453 h 2397608"/>
              <a:gd name="connsiteX2108" fmla="*/ 352032 w 5675092"/>
              <a:gd name="connsiteY2108" fmla="*/ 936977 h 2397608"/>
              <a:gd name="connsiteX2109" fmla="*/ 349514 w 5675092"/>
              <a:gd name="connsiteY2109" fmla="*/ 944550 h 2397608"/>
              <a:gd name="connsiteX2110" fmla="*/ 377220 w 5675092"/>
              <a:gd name="connsiteY2110" fmla="*/ 926880 h 2397608"/>
              <a:gd name="connsiteX2111" fmla="*/ 379738 w 5675092"/>
              <a:gd name="connsiteY2111" fmla="*/ 934453 h 2397608"/>
              <a:gd name="connsiteX2112" fmla="*/ 387294 w 5675092"/>
              <a:gd name="connsiteY2112" fmla="*/ 934453 h 2397608"/>
              <a:gd name="connsiteX2113" fmla="*/ 382257 w 5675092"/>
              <a:gd name="connsiteY2113" fmla="*/ 924356 h 2397608"/>
              <a:gd name="connsiteX2114" fmla="*/ 399887 w 5675092"/>
              <a:gd name="connsiteY2114" fmla="*/ 931929 h 2397608"/>
              <a:gd name="connsiteX2115" fmla="*/ 399887 w 5675092"/>
              <a:gd name="connsiteY2115" fmla="*/ 942026 h 2397608"/>
              <a:gd name="connsiteX2116" fmla="*/ 407443 w 5675092"/>
              <a:gd name="connsiteY2116" fmla="*/ 939502 h 2397608"/>
              <a:gd name="connsiteX2117" fmla="*/ 402406 w 5675092"/>
              <a:gd name="connsiteY2117" fmla="*/ 929404 h 2397608"/>
              <a:gd name="connsiteX2118" fmla="*/ 407443 w 5675092"/>
              <a:gd name="connsiteY2118" fmla="*/ 936977 h 2397608"/>
              <a:gd name="connsiteX2119" fmla="*/ 414999 w 5675092"/>
              <a:gd name="connsiteY2119" fmla="*/ 934453 h 2397608"/>
              <a:gd name="connsiteX2120" fmla="*/ 414999 w 5675092"/>
              <a:gd name="connsiteY2120" fmla="*/ 942026 h 2397608"/>
              <a:gd name="connsiteX2121" fmla="*/ 425074 w 5675092"/>
              <a:gd name="connsiteY2121" fmla="*/ 942026 h 2397608"/>
              <a:gd name="connsiteX2122" fmla="*/ 425074 w 5675092"/>
              <a:gd name="connsiteY2122" fmla="*/ 934453 h 2397608"/>
              <a:gd name="connsiteX2123" fmla="*/ 432630 w 5675092"/>
              <a:gd name="connsiteY2123" fmla="*/ 934453 h 2397608"/>
              <a:gd name="connsiteX2124" fmla="*/ 427592 w 5675092"/>
              <a:gd name="connsiteY2124" fmla="*/ 942026 h 2397608"/>
              <a:gd name="connsiteX2125" fmla="*/ 445223 w 5675092"/>
              <a:gd name="connsiteY2125" fmla="*/ 942026 h 2397608"/>
              <a:gd name="connsiteX2126" fmla="*/ 440186 w 5675092"/>
              <a:gd name="connsiteY2126" fmla="*/ 947074 h 2397608"/>
              <a:gd name="connsiteX2127" fmla="*/ 442705 w 5675092"/>
              <a:gd name="connsiteY2127" fmla="*/ 952123 h 2397608"/>
              <a:gd name="connsiteX2128" fmla="*/ 452780 w 5675092"/>
              <a:gd name="connsiteY2128" fmla="*/ 942026 h 2397608"/>
              <a:gd name="connsiteX2129" fmla="*/ 457817 w 5675092"/>
              <a:gd name="connsiteY2129" fmla="*/ 947075 h 2397608"/>
              <a:gd name="connsiteX2130" fmla="*/ 467891 w 5675092"/>
              <a:gd name="connsiteY2130" fmla="*/ 942026 h 2397608"/>
              <a:gd name="connsiteX2131" fmla="*/ 493078 w 5675092"/>
              <a:gd name="connsiteY2131" fmla="*/ 929404 h 2397608"/>
              <a:gd name="connsiteX2132" fmla="*/ 493078 w 5675092"/>
              <a:gd name="connsiteY2132" fmla="*/ 939502 h 2397608"/>
              <a:gd name="connsiteX2133" fmla="*/ 510709 w 5675092"/>
              <a:gd name="connsiteY2133" fmla="*/ 944550 h 2397608"/>
              <a:gd name="connsiteX2134" fmla="*/ 515746 w 5675092"/>
              <a:gd name="connsiteY2134" fmla="*/ 939501 h 2397608"/>
              <a:gd name="connsiteX2135" fmla="*/ 515746 w 5675092"/>
              <a:gd name="connsiteY2135" fmla="*/ 947074 h 2397608"/>
              <a:gd name="connsiteX2136" fmla="*/ 545971 w 5675092"/>
              <a:gd name="connsiteY2136" fmla="*/ 944550 h 2397608"/>
              <a:gd name="connsiteX2137" fmla="*/ 553526 w 5675092"/>
              <a:gd name="connsiteY2137" fmla="*/ 939502 h 2397608"/>
              <a:gd name="connsiteX2138" fmla="*/ 556714 w 5675092"/>
              <a:gd name="connsiteY2138" fmla="*/ 944471 h 2397608"/>
              <a:gd name="connsiteX2139" fmla="*/ 625442 w 5675092"/>
              <a:gd name="connsiteY2139" fmla="*/ 1955325 h 2397608"/>
              <a:gd name="connsiteX2140" fmla="*/ 623896 w 5675092"/>
              <a:gd name="connsiteY2140" fmla="*/ 1959325 h 2397608"/>
              <a:gd name="connsiteX2141" fmla="*/ 618912 w 5675092"/>
              <a:gd name="connsiteY2141" fmla="*/ 1957267 h 2397608"/>
              <a:gd name="connsiteX2142" fmla="*/ 618588 w 5675092"/>
              <a:gd name="connsiteY2142" fmla="*/ 1952495 h 2397608"/>
              <a:gd name="connsiteX2143" fmla="*/ 623248 w 5675092"/>
              <a:gd name="connsiteY2143" fmla="*/ 1949782 h 2397608"/>
              <a:gd name="connsiteX2144" fmla="*/ 625442 w 5675092"/>
              <a:gd name="connsiteY2144" fmla="*/ 1955325 h 2397608"/>
              <a:gd name="connsiteX2145" fmla="*/ 593535 w 5675092"/>
              <a:gd name="connsiteY2145" fmla="*/ 1478175 h 2397608"/>
              <a:gd name="connsiteX2146" fmla="*/ 588239 w 5675092"/>
              <a:gd name="connsiteY2146" fmla="*/ 1484731 h 2397608"/>
              <a:gd name="connsiteX2147" fmla="*/ 582311 w 5675092"/>
              <a:gd name="connsiteY2147" fmla="*/ 1483507 h 2397608"/>
              <a:gd name="connsiteX2148" fmla="*/ 578095 w 5675092"/>
              <a:gd name="connsiteY2148" fmla="*/ 1488286 h 2397608"/>
              <a:gd name="connsiteX2149" fmla="*/ 571665 w 5675092"/>
              <a:gd name="connsiteY2149" fmla="*/ 1491719 h 2397608"/>
              <a:gd name="connsiteX2150" fmla="*/ 571503 w 5675092"/>
              <a:gd name="connsiteY2150" fmla="*/ 1489333 h 2397608"/>
              <a:gd name="connsiteX2151" fmla="*/ 577892 w 5675092"/>
              <a:gd name="connsiteY2151" fmla="*/ 1485304 h 2397608"/>
              <a:gd name="connsiteX2152" fmla="*/ 581129 w 5675092"/>
              <a:gd name="connsiteY2152" fmla="*/ 1483263 h 2397608"/>
              <a:gd name="connsiteX2153" fmla="*/ 563143 w 5675092"/>
              <a:gd name="connsiteY2153" fmla="*/ 1479550 h 2397608"/>
              <a:gd name="connsiteX2154" fmla="*/ 593261 w 5675092"/>
              <a:gd name="connsiteY2154" fmla="*/ 1474371 h 2397608"/>
              <a:gd name="connsiteX2155" fmla="*/ 593535 w 5675092"/>
              <a:gd name="connsiteY2155" fmla="*/ 1478175 h 2397608"/>
              <a:gd name="connsiteX2156" fmla="*/ 604378 w 5675092"/>
              <a:gd name="connsiteY2156" fmla="*/ 1634511 h 2397608"/>
              <a:gd name="connsiteX2157" fmla="*/ 591115 w 5675092"/>
              <a:gd name="connsiteY2157" fmla="*/ 1635412 h 2397608"/>
              <a:gd name="connsiteX2158" fmla="*/ 604378 w 5675092"/>
              <a:gd name="connsiteY2158" fmla="*/ 1634511 h 2397608"/>
              <a:gd name="connsiteX2159" fmla="*/ 551020 w 5675092"/>
              <a:gd name="connsiteY2159" fmla="*/ 834692 h 2397608"/>
              <a:gd name="connsiteX2160" fmla="*/ 535946 w 5675092"/>
              <a:gd name="connsiteY2160" fmla="*/ 834692 h 2397608"/>
              <a:gd name="connsiteX2161" fmla="*/ 551020 w 5675092"/>
              <a:gd name="connsiteY2161" fmla="*/ 834692 h 2397608"/>
              <a:gd name="connsiteX2162" fmla="*/ 608774 w 5675092"/>
              <a:gd name="connsiteY2162" fmla="*/ 1663575 h 2397608"/>
              <a:gd name="connsiteX2163" fmla="*/ 601052 w 5675092"/>
              <a:gd name="connsiteY2163" fmla="*/ 1665784 h 2397608"/>
              <a:gd name="connsiteX2164" fmla="*/ 592919 w 5675092"/>
              <a:gd name="connsiteY2164" fmla="*/ 1661955 h 2397608"/>
              <a:gd name="connsiteX2165" fmla="*/ 608774 w 5675092"/>
              <a:gd name="connsiteY2165" fmla="*/ 1663575 h 2397608"/>
              <a:gd name="connsiteX2166" fmla="*/ 607437 w 5675092"/>
              <a:gd name="connsiteY2166" fmla="*/ 1643891 h 2397608"/>
              <a:gd name="connsiteX2167" fmla="*/ 607923 w 5675092"/>
              <a:gd name="connsiteY2167" fmla="*/ 1651049 h 2397608"/>
              <a:gd name="connsiteX2168" fmla="*/ 597150 w 5675092"/>
              <a:gd name="connsiteY2168" fmla="*/ 1646987 h 2397608"/>
              <a:gd name="connsiteX2169" fmla="*/ 600087 w 5675092"/>
              <a:gd name="connsiteY2169" fmla="*/ 1651581 h 2397608"/>
              <a:gd name="connsiteX2170" fmla="*/ 597474 w 5675092"/>
              <a:gd name="connsiteY2170" fmla="*/ 1651759 h 2397608"/>
              <a:gd name="connsiteX2171" fmla="*/ 597636 w 5675092"/>
              <a:gd name="connsiteY2171" fmla="*/ 1654144 h 2397608"/>
              <a:gd name="connsiteX2172" fmla="*/ 594536 w 5675092"/>
              <a:gd name="connsiteY2172" fmla="*/ 1647165 h 2397608"/>
              <a:gd name="connsiteX2173" fmla="*/ 604987 w 5675092"/>
              <a:gd name="connsiteY2173" fmla="*/ 1646455 h 2397608"/>
              <a:gd name="connsiteX2174" fmla="*/ 607437 w 5675092"/>
              <a:gd name="connsiteY2174" fmla="*/ 1643891 h 2397608"/>
              <a:gd name="connsiteX2175" fmla="*/ 602800 w 5675092"/>
              <a:gd name="connsiteY2175" fmla="*/ 1539939 h 2397608"/>
              <a:gd name="connsiteX2176" fmla="*/ 590365 w 5675092"/>
              <a:gd name="connsiteY2176" fmla="*/ 1535192 h 2397608"/>
              <a:gd name="connsiteX2177" fmla="*/ 594998 w 5675092"/>
              <a:gd name="connsiteY2177" fmla="*/ 1532081 h 2397608"/>
              <a:gd name="connsiteX2178" fmla="*/ 602800 w 5675092"/>
              <a:gd name="connsiteY2178" fmla="*/ 1539939 h 2397608"/>
              <a:gd name="connsiteX2179" fmla="*/ 565826 w 5675092"/>
              <a:gd name="connsiteY2179" fmla="*/ 956829 h 2397608"/>
              <a:gd name="connsiteX2180" fmla="*/ 565826 w 5675092"/>
              <a:gd name="connsiteY2180" fmla="*/ 967191 h 2397608"/>
              <a:gd name="connsiteX2181" fmla="*/ 563410 w 5675092"/>
              <a:gd name="connsiteY2181" fmla="*/ 969782 h 2397608"/>
              <a:gd name="connsiteX2182" fmla="*/ 563410 w 5675092"/>
              <a:gd name="connsiteY2182" fmla="*/ 967192 h 2397608"/>
              <a:gd name="connsiteX2183" fmla="*/ 560993 w 5675092"/>
              <a:gd name="connsiteY2183" fmla="*/ 959420 h 2397608"/>
              <a:gd name="connsiteX2184" fmla="*/ 565826 w 5675092"/>
              <a:gd name="connsiteY2184" fmla="*/ 956829 h 2397608"/>
              <a:gd name="connsiteX2185" fmla="*/ 635791 w 5675092"/>
              <a:gd name="connsiteY2185" fmla="*/ 1956123 h 2397608"/>
              <a:gd name="connsiteX2186" fmla="*/ 628557 w 5675092"/>
              <a:gd name="connsiteY2186" fmla="*/ 1956615 h 2397608"/>
              <a:gd name="connsiteX2187" fmla="*/ 630644 w 5675092"/>
              <a:gd name="connsiteY2187" fmla="*/ 1951677 h 2397608"/>
              <a:gd name="connsiteX2188" fmla="*/ 635791 w 5675092"/>
              <a:gd name="connsiteY2188" fmla="*/ 1956123 h 2397608"/>
              <a:gd name="connsiteX2189" fmla="*/ 570655 w 5675092"/>
              <a:gd name="connsiteY2189" fmla="*/ 972175 h 2397608"/>
              <a:gd name="connsiteX2190" fmla="*/ 565519 w 5675092"/>
              <a:gd name="connsiteY2190" fmla="*/ 979349 h 2397608"/>
              <a:gd name="connsiteX2191" fmla="*/ 550111 w 5675092"/>
              <a:gd name="connsiteY2191" fmla="*/ 974566 h 2397608"/>
              <a:gd name="connsiteX2192" fmla="*/ 570655 w 5675092"/>
              <a:gd name="connsiteY2192" fmla="*/ 972175 h 2397608"/>
              <a:gd name="connsiteX2193" fmla="*/ 603021 w 5675092"/>
              <a:gd name="connsiteY2193" fmla="*/ 1444279 h 2397608"/>
              <a:gd name="connsiteX2194" fmla="*/ 598187 w 5675092"/>
              <a:gd name="connsiteY2194" fmla="*/ 1446670 h 2397608"/>
              <a:gd name="connsiteX2195" fmla="*/ 598188 w 5675092"/>
              <a:gd name="connsiteY2195" fmla="*/ 1439494 h 2397608"/>
              <a:gd name="connsiteX2196" fmla="*/ 603021 w 5675092"/>
              <a:gd name="connsiteY2196" fmla="*/ 1444279 h 2397608"/>
              <a:gd name="connsiteX2197" fmla="*/ 654948 w 5675092"/>
              <a:gd name="connsiteY2197" fmla="*/ 2202501 h 2397608"/>
              <a:gd name="connsiteX2198" fmla="*/ 635847 w 5675092"/>
              <a:gd name="connsiteY2198" fmla="*/ 2206595 h 2397608"/>
              <a:gd name="connsiteX2199" fmla="*/ 654948 w 5675092"/>
              <a:gd name="connsiteY2199" fmla="*/ 2202501 h 2397608"/>
              <a:gd name="connsiteX2200" fmla="*/ 621944 w 5675092"/>
              <a:gd name="connsiteY2200" fmla="*/ 1714813 h 2397608"/>
              <a:gd name="connsiteX2201" fmla="*/ 622835 w 5675092"/>
              <a:gd name="connsiteY2201" fmla="*/ 1727936 h 2397608"/>
              <a:gd name="connsiteX2202" fmla="*/ 621944 w 5675092"/>
              <a:gd name="connsiteY2202" fmla="*/ 1714813 h 2397608"/>
              <a:gd name="connsiteX2203" fmla="*/ 556046 w 5675092"/>
              <a:gd name="connsiteY2203" fmla="*/ 735187 h 2397608"/>
              <a:gd name="connsiteX2204" fmla="*/ 545994 w 5675092"/>
              <a:gd name="connsiteY2204" fmla="*/ 725239 h 2397608"/>
              <a:gd name="connsiteX2205" fmla="*/ 556046 w 5675092"/>
              <a:gd name="connsiteY2205" fmla="*/ 735187 h 2397608"/>
              <a:gd name="connsiteX2206" fmla="*/ 605744 w 5675092"/>
              <a:gd name="connsiteY2206" fmla="*/ 1444285 h 2397608"/>
              <a:gd name="connsiteX2207" fmla="*/ 599434 w 5675092"/>
              <a:gd name="connsiteY2207" fmla="*/ 1462190 h 2397608"/>
              <a:gd name="connsiteX2208" fmla="*/ 557144 w 5675092"/>
              <a:gd name="connsiteY2208" fmla="*/ 1467560 h 2397608"/>
              <a:gd name="connsiteX2209" fmla="*/ 554310 w 5675092"/>
              <a:gd name="connsiteY2209" fmla="*/ 1462759 h 2397608"/>
              <a:gd name="connsiteX2210" fmla="*/ 546986 w 5675092"/>
              <a:gd name="connsiteY2210" fmla="*/ 1465753 h 2397608"/>
              <a:gd name="connsiteX2211" fmla="*/ 541484 w 5675092"/>
              <a:gd name="connsiteY2211" fmla="*/ 1458636 h 2397608"/>
              <a:gd name="connsiteX2212" fmla="*/ 539493 w 5675092"/>
              <a:gd name="connsiteY2212" fmla="*/ 1466262 h 2397608"/>
              <a:gd name="connsiteX2213" fmla="*/ 547324 w 5675092"/>
              <a:gd name="connsiteY2213" fmla="*/ 1470723 h 2397608"/>
              <a:gd name="connsiteX2214" fmla="*/ 539831 w 5675092"/>
              <a:gd name="connsiteY2214" fmla="*/ 1471233 h 2397608"/>
              <a:gd name="connsiteX2215" fmla="*/ 536490 w 5675092"/>
              <a:gd name="connsiteY2215" fmla="*/ 1458975 h 2397608"/>
              <a:gd name="connsiteX2216" fmla="*/ 556807 w 5675092"/>
              <a:gd name="connsiteY2216" fmla="*/ 1462589 h 2397608"/>
              <a:gd name="connsiteX2217" fmla="*/ 556976 w 5675092"/>
              <a:gd name="connsiteY2217" fmla="*/ 1465074 h 2397608"/>
              <a:gd name="connsiteX2218" fmla="*/ 561633 w 5675092"/>
              <a:gd name="connsiteY2218" fmla="*/ 1459765 h 2397608"/>
              <a:gd name="connsiteX2219" fmla="*/ 553803 w 5675092"/>
              <a:gd name="connsiteY2219" fmla="*/ 1455303 h 2397608"/>
              <a:gd name="connsiteX2220" fmla="*/ 553466 w 5675092"/>
              <a:gd name="connsiteY2220" fmla="*/ 1450332 h 2397608"/>
              <a:gd name="connsiteX2221" fmla="*/ 576907 w 5675092"/>
              <a:gd name="connsiteY2221" fmla="*/ 1452601 h 2397608"/>
              <a:gd name="connsiteX2222" fmla="*/ 582681 w 5675092"/>
              <a:gd name="connsiteY2222" fmla="*/ 1457118 h 2397608"/>
              <a:gd name="connsiteX2223" fmla="*/ 581702 w 5675092"/>
              <a:gd name="connsiteY2223" fmla="*/ 1457519 h 2397608"/>
              <a:gd name="connsiteX2224" fmla="*/ 581551 w 5675092"/>
              <a:gd name="connsiteY2224" fmla="*/ 1457477 h 2397608"/>
              <a:gd name="connsiteX2225" fmla="*/ 579117 w 5675092"/>
              <a:gd name="connsiteY2225" fmla="*/ 1458577 h 2397608"/>
              <a:gd name="connsiteX2226" fmla="*/ 581702 w 5675092"/>
              <a:gd name="connsiteY2226" fmla="*/ 1457519 h 2397608"/>
              <a:gd name="connsiteX2227" fmla="*/ 584111 w 5675092"/>
              <a:gd name="connsiteY2227" fmla="*/ 1458238 h 2397608"/>
              <a:gd name="connsiteX2228" fmla="*/ 582681 w 5675092"/>
              <a:gd name="connsiteY2228" fmla="*/ 1457118 h 2397608"/>
              <a:gd name="connsiteX2229" fmla="*/ 586441 w 5675092"/>
              <a:gd name="connsiteY2229" fmla="*/ 1455583 h 2397608"/>
              <a:gd name="connsiteX2230" fmla="*/ 585427 w 5675092"/>
              <a:gd name="connsiteY2230" fmla="*/ 1440672 h 2397608"/>
              <a:gd name="connsiteX2231" fmla="*/ 598421 w 5675092"/>
              <a:gd name="connsiteY2231" fmla="*/ 1447280 h 2397608"/>
              <a:gd name="connsiteX2232" fmla="*/ 596430 w 5675092"/>
              <a:gd name="connsiteY2232" fmla="*/ 1454904 h 2397608"/>
              <a:gd name="connsiteX2233" fmla="*/ 601257 w 5675092"/>
              <a:gd name="connsiteY2233" fmla="*/ 1452080 h 2397608"/>
              <a:gd name="connsiteX2234" fmla="*/ 600919 w 5675092"/>
              <a:gd name="connsiteY2234" fmla="*/ 1447110 h 2397608"/>
              <a:gd name="connsiteX2235" fmla="*/ 605744 w 5675092"/>
              <a:gd name="connsiteY2235" fmla="*/ 1444285 h 2397608"/>
              <a:gd name="connsiteX2236" fmla="*/ 575467 w 5675092"/>
              <a:gd name="connsiteY2236" fmla="*/ 989225 h 2397608"/>
              <a:gd name="connsiteX2237" fmla="*/ 570633 w 5675092"/>
              <a:gd name="connsiteY2237" fmla="*/ 989225 h 2397608"/>
              <a:gd name="connsiteX2238" fmla="*/ 570632 w 5675092"/>
              <a:gd name="connsiteY2238" fmla="*/ 997295 h 2397608"/>
              <a:gd name="connsiteX2239" fmla="*/ 568216 w 5675092"/>
              <a:gd name="connsiteY2239" fmla="*/ 986534 h 2397608"/>
              <a:gd name="connsiteX2240" fmla="*/ 575467 w 5675092"/>
              <a:gd name="connsiteY2240" fmla="*/ 989225 h 2397608"/>
              <a:gd name="connsiteX2241" fmla="*/ 595771 w 5675092"/>
              <a:gd name="connsiteY2241" fmla="*/ 1287642 h 2397608"/>
              <a:gd name="connsiteX2242" fmla="*/ 590588 w 5675092"/>
              <a:gd name="connsiteY2242" fmla="*/ 1294815 h 2397608"/>
              <a:gd name="connsiteX2243" fmla="*/ 577642 w 5675092"/>
              <a:gd name="connsiteY2243" fmla="*/ 1285248 h 2397608"/>
              <a:gd name="connsiteX2244" fmla="*/ 595771 w 5675092"/>
              <a:gd name="connsiteY2244" fmla="*/ 1287642 h 2397608"/>
              <a:gd name="connsiteX2245" fmla="*/ 563581 w 5675092"/>
              <a:gd name="connsiteY2245" fmla="*/ 797377 h 2397608"/>
              <a:gd name="connsiteX2246" fmla="*/ 553533 w 5675092"/>
              <a:gd name="connsiteY2246" fmla="*/ 809817 h 2397608"/>
              <a:gd name="connsiteX2247" fmla="*/ 551020 w 5675092"/>
              <a:gd name="connsiteY2247" fmla="*/ 802354 h 2397608"/>
              <a:gd name="connsiteX2248" fmla="*/ 553533 w 5675092"/>
              <a:gd name="connsiteY2248" fmla="*/ 797377 h 2397608"/>
              <a:gd name="connsiteX2249" fmla="*/ 563581 w 5675092"/>
              <a:gd name="connsiteY2249" fmla="*/ 797377 h 2397608"/>
              <a:gd name="connsiteX2250" fmla="*/ 580301 w 5675092"/>
              <a:gd name="connsiteY2250" fmla="*/ 1002077 h 2397608"/>
              <a:gd name="connsiteX2251" fmla="*/ 575467 w 5675092"/>
              <a:gd name="connsiteY2251" fmla="*/ 999387 h 2397608"/>
              <a:gd name="connsiteX2252" fmla="*/ 575468 w 5675092"/>
              <a:gd name="connsiteY2252" fmla="*/ 991316 h 2397608"/>
              <a:gd name="connsiteX2253" fmla="*/ 580301 w 5675092"/>
              <a:gd name="connsiteY2253" fmla="*/ 1002077 h 2397608"/>
              <a:gd name="connsiteX2254" fmla="*/ 611445 w 5675092"/>
              <a:gd name="connsiteY2254" fmla="*/ 1456881 h 2397608"/>
              <a:gd name="connsiteX2255" fmla="*/ 602285 w 5675092"/>
              <a:gd name="connsiteY2255" fmla="*/ 1464694 h 2397608"/>
              <a:gd name="connsiteX2256" fmla="*/ 611445 w 5675092"/>
              <a:gd name="connsiteY2256" fmla="*/ 1456881 h 2397608"/>
              <a:gd name="connsiteX2257" fmla="*/ 624847 w 5675092"/>
              <a:gd name="connsiteY2257" fmla="*/ 1650553 h 2397608"/>
              <a:gd name="connsiteX2258" fmla="*/ 620533 w 5675092"/>
              <a:gd name="connsiteY2258" fmla="*/ 1658365 h 2397608"/>
              <a:gd name="connsiteX2259" fmla="*/ 613468 w 5675092"/>
              <a:gd name="connsiteY2259" fmla="*/ 1661349 h 2397608"/>
              <a:gd name="connsiteX2260" fmla="*/ 615201 w 5675092"/>
              <a:gd name="connsiteY2260" fmla="*/ 1651208 h 2397608"/>
              <a:gd name="connsiteX2261" fmla="*/ 610210 w 5675092"/>
              <a:gd name="connsiteY2261" fmla="*/ 1649042 h 2397608"/>
              <a:gd name="connsiteX2262" fmla="*/ 614524 w 5675092"/>
              <a:gd name="connsiteY2262" fmla="*/ 1641232 h 2397608"/>
              <a:gd name="connsiteX2263" fmla="*/ 617613 w 5675092"/>
              <a:gd name="connsiteY2263" fmla="*/ 1651044 h 2397608"/>
              <a:gd name="connsiteX2264" fmla="*/ 624847 w 5675092"/>
              <a:gd name="connsiteY2264" fmla="*/ 1650553 h 2397608"/>
              <a:gd name="connsiteX2265" fmla="*/ 575355 w 5675092"/>
              <a:gd name="connsiteY2265" fmla="*/ 916965 h 2397608"/>
              <a:gd name="connsiteX2266" fmla="*/ 560369 w 5675092"/>
              <a:gd name="connsiteY2266" fmla="*/ 924561 h 2397608"/>
              <a:gd name="connsiteX2267" fmla="*/ 560369 w 5675092"/>
              <a:gd name="connsiteY2267" fmla="*/ 916964 h 2397608"/>
              <a:gd name="connsiteX2268" fmla="*/ 565363 w 5675092"/>
              <a:gd name="connsiteY2268" fmla="*/ 919497 h 2397608"/>
              <a:gd name="connsiteX2269" fmla="*/ 562868 w 5675092"/>
              <a:gd name="connsiteY2269" fmla="*/ 914431 h 2397608"/>
              <a:gd name="connsiteX2270" fmla="*/ 557871 w 5675092"/>
              <a:gd name="connsiteY2270" fmla="*/ 916964 h 2397608"/>
              <a:gd name="connsiteX2271" fmla="*/ 557871 w 5675092"/>
              <a:gd name="connsiteY2271" fmla="*/ 922028 h 2397608"/>
              <a:gd name="connsiteX2272" fmla="*/ 552877 w 5675092"/>
              <a:gd name="connsiteY2272" fmla="*/ 914431 h 2397608"/>
              <a:gd name="connsiteX2273" fmla="*/ 547883 w 5675092"/>
              <a:gd name="connsiteY2273" fmla="*/ 924561 h 2397608"/>
              <a:gd name="connsiteX2274" fmla="*/ 555375 w 5675092"/>
              <a:gd name="connsiteY2274" fmla="*/ 939753 h 2397608"/>
              <a:gd name="connsiteX2275" fmla="*/ 542886 w 5675092"/>
              <a:gd name="connsiteY2275" fmla="*/ 927091 h 2397608"/>
              <a:gd name="connsiteX2276" fmla="*/ 547883 w 5675092"/>
              <a:gd name="connsiteY2276" fmla="*/ 916964 h 2397608"/>
              <a:gd name="connsiteX2277" fmla="*/ 545385 w 5675092"/>
              <a:gd name="connsiteY2277" fmla="*/ 909368 h 2397608"/>
              <a:gd name="connsiteX2278" fmla="*/ 540387 w 5675092"/>
              <a:gd name="connsiteY2278" fmla="*/ 911898 h 2397608"/>
              <a:gd name="connsiteX2279" fmla="*/ 537893 w 5675092"/>
              <a:gd name="connsiteY2279" fmla="*/ 909368 h 2397608"/>
              <a:gd name="connsiteX2280" fmla="*/ 550378 w 5675092"/>
              <a:gd name="connsiteY2280" fmla="*/ 906835 h 2397608"/>
              <a:gd name="connsiteX2281" fmla="*/ 552877 w 5675092"/>
              <a:gd name="connsiteY2281" fmla="*/ 911898 h 2397608"/>
              <a:gd name="connsiteX2282" fmla="*/ 557870 w 5675092"/>
              <a:gd name="connsiteY2282" fmla="*/ 906835 h 2397608"/>
              <a:gd name="connsiteX2283" fmla="*/ 562868 w 5675092"/>
              <a:gd name="connsiteY2283" fmla="*/ 899238 h 2397608"/>
              <a:gd name="connsiteX2284" fmla="*/ 557871 w 5675092"/>
              <a:gd name="connsiteY2284" fmla="*/ 909368 h 2397608"/>
              <a:gd name="connsiteX2285" fmla="*/ 560369 w 5675092"/>
              <a:gd name="connsiteY2285" fmla="*/ 911898 h 2397608"/>
              <a:gd name="connsiteX2286" fmla="*/ 562868 w 5675092"/>
              <a:gd name="connsiteY2286" fmla="*/ 906835 h 2397608"/>
              <a:gd name="connsiteX2287" fmla="*/ 565363 w 5675092"/>
              <a:gd name="connsiteY2287" fmla="*/ 911898 h 2397608"/>
              <a:gd name="connsiteX2288" fmla="*/ 572855 w 5675092"/>
              <a:gd name="connsiteY2288" fmla="*/ 911898 h 2397608"/>
              <a:gd name="connsiteX2289" fmla="*/ 570360 w 5675092"/>
              <a:gd name="connsiteY2289" fmla="*/ 919497 h 2397608"/>
              <a:gd name="connsiteX2290" fmla="*/ 575355 w 5675092"/>
              <a:gd name="connsiteY2290" fmla="*/ 916965 h 2397608"/>
              <a:gd name="connsiteX2291" fmla="*/ 580326 w 5675092"/>
              <a:gd name="connsiteY2291" fmla="*/ 969782 h 2397608"/>
              <a:gd name="connsiteX2292" fmla="*/ 575492 w 5675092"/>
              <a:gd name="connsiteY2292" fmla="*/ 976956 h 2397608"/>
              <a:gd name="connsiteX2293" fmla="*/ 580326 w 5675092"/>
              <a:gd name="connsiteY2293" fmla="*/ 969782 h 2397608"/>
              <a:gd name="connsiteX2294" fmla="*/ 576003 w 5675092"/>
              <a:gd name="connsiteY2294" fmla="*/ 890738 h 2397608"/>
              <a:gd name="connsiteX2295" fmla="*/ 575354 w 5675092"/>
              <a:gd name="connsiteY2295" fmla="*/ 889535 h 2397608"/>
              <a:gd name="connsiteX2296" fmla="*/ 575771 w 5675092"/>
              <a:gd name="connsiteY2296" fmla="*/ 889459 h 2397608"/>
              <a:gd name="connsiteX2297" fmla="*/ 583888 w 5675092"/>
              <a:gd name="connsiteY2297" fmla="*/ 979031 h 2397608"/>
              <a:gd name="connsiteX2298" fmla="*/ 583536 w 5675092"/>
              <a:gd name="connsiteY2298" fmla="*/ 984113 h 2397608"/>
              <a:gd name="connsiteX2299" fmla="*/ 577896 w 5675092"/>
              <a:gd name="connsiteY2299" fmla="*/ 986504 h 2397608"/>
              <a:gd name="connsiteX2300" fmla="*/ 577896 w 5675092"/>
              <a:gd name="connsiteY2300" fmla="*/ 979330 h 2397608"/>
              <a:gd name="connsiteX2301" fmla="*/ 583888 w 5675092"/>
              <a:gd name="connsiteY2301" fmla="*/ 979031 h 2397608"/>
              <a:gd name="connsiteX2302" fmla="*/ 551020 w 5675092"/>
              <a:gd name="connsiteY2302" fmla="*/ 480130 h 2397608"/>
              <a:gd name="connsiteX2303" fmla="*/ 551020 w 5675092"/>
              <a:gd name="connsiteY2303" fmla="*/ 481452 h 2397608"/>
              <a:gd name="connsiteX2304" fmla="*/ 551020 w 5675092"/>
              <a:gd name="connsiteY2304" fmla="*/ 481451 h 2397608"/>
              <a:gd name="connsiteX2305" fmla="*/ 551020 w 5675092"/>
              <a:gd name="connsiteY2305" fmla="*/ 480130 h 2397608"/>
              <a:gd name="connsiteX2306" fmla="*/ 580187 w 5675092"/>
              <a:gd name="connsiteY2306" fmla="*/ 896708 h 2397608"/>
              <a:gd name="connsiteX2307" fmla="*/ 576865 w 5675092"/>
              <a:gd name="connsiteY2307" fmla="*/ 895512 h 2397608"/>
              <a:gd name="connsiteX2308" fmla="*/ 576003 w 5675092"/>
              <a:gd name="connsiteY2308" fmla="*/ 890738 h 2397608"/>
              <a:gd name="connsiteX2309" fmla="*/ 577770 w 5675092"/>
              <a:gd name="connsiteY2309" fmla="*/ 894017 h 2397608"/>
              <a:gd name="connsiteX2310" fmla="*/ 580187 w 5675092"/>
              <a:gd name="connsiteY2310" fmla="*/ 896708 h 2397608"/>
              <a:gd name="connsiteX2311" fmla="*/ 618729 w 5675092"/>
              <a:gd name="connsiteY2311" fmla="*/ 1459821 h 2397608"/>
              <a:gd name="connsiteX2312" fmla="*/ 617739 w 5675092"/>
              <a:gd name="connsiteY2312" fmla="*/ 1460381 h 2397608"/>
              <a:gd name="connsiteX2313" fmla="*/ 617797 w 5675092"/>
              <a:gd name="connsiteY2313" fmla="*/ 1461243 h 2397608"/>
              <a:gd name="connsiteX2314" fmla="*/ 615999 w 5675092"/>
              <a:gd name="connsiteY2314" fmla="*/ 1461366 h 2397608"/>
              <a:gd name="connsiteX2315" fmla="*/ 610271 w 5675092"/>
              <a:gd name="connsiteY2315" fmla="*/ 1464606 h 2397608"/>
              <a:gd name="connsiteX2316" fmla="*/ 612021 w 5675092"/>
              <a:gd name="connsiteY2316" fmla="*/ 1461636 h 2397608"/>
              <a:gd name="connsiteX2317" fmla="*/ 611769 w 5675092"/>
              <a:gd name="connsiteY2317" fmla="*/ 1461653 h 2397608"/>
              <a:gd name="connsiteX2318" fmla="*/ 612664 w 5675092"/>
              <a:gd name="connsiteY2318" fmla="*/ 1460544 h 2397608"/>
              <a:gd name="connsiteX2319" fmla="*/ 613090 w 5675092"/>
              <a:gd name="connsiteY2319" fmla="*/ 1459822 h 2397608"/>
              <a:gd name="connsiteX2320" fmla="*/ 613247 w 5675092"/>
              <a:gd name="connsiteY2320" fmla="*/ 1459822 h 2397608"/>
              <a:gd name="connsiteX2321" fmla="*/ 615610 w 5675092"/>
              <a:gd name="connsiteY2321" fmla="*/ 1456897 h 2397608"/>
              <a:gd name="connsiteX2322" fmla="*/ 617311 w 5675092"/>
              <a:gd name="connsiteY2322" fmla="*/ 1454084 h 2397608"/>
              <a:gd name="connsiteX2323" fmla="*/ 617701 w 5675092"/>
              <a:gd name="connsiteY2323" fmla="*/ 1459822 h 2397608"/>
              <a:gd name="connsiteX2324" fmla="*/ 580187 w 5675092"/>
              <a:gd name="connsiteY2324" fmla="*/ 884750 h 2397608"/>
              <a:gd name="connsiteX2325" fmla="*/ 578676 w 5675092"/>
              <a:gd name="connsiteY2325" fmla="*/ 888935 h 2397608"/>
              <a:gd name="connsiteX2326" fmla="*/ 575771 w 5675092"/>
              <a:gd name="connsiteY2326" fmla="*/ 889459 h 2397608"/>
              <a:gd name="connsiteX2327" fmla="*/ 575354 w 5675092"/>
              <a:gd name="connsiteY2327" fmla="*/ 887141 h 2397608"/>
              <a:gd name="connsiteX2328" fmla="*/ 580187 w 5675092"/>
              <a:gd name="connsiteY2328" fmla="*/ 884750 h 2397608"/>
              <a:gd name="connsiteX2329" fmla="*/ 632260 w 5675092"/>
              <a:gd name="connsiteY2329" fmla="*/ 1629916 h 2397608"/>
              <a:gd name="connsiteX2330" fmla="*/ 631968 w 5675092"/>
              <a:gd name="connsiteY2330" fmla="*/ 1635034 h 2397608"/>
              <a:gd name="connsiteX2331" fmla="*/ 629074 w 5675092"/>
              <a:gd name="connsiteY2331" fmla="*/ 1632534 h 2397608"/>
              <a:gd name="connsiteX2332" fmla="*/ 623102 w 5675092"/>
              <a:gd name="connsiteY2332" fmla="*/ 1624850 h 2397608"/>
              <a:gd name="connsiteX2333" fmla="*/ 632260 w 5675092"/>
              <a:gd name="connsiteY2333" fmla="*/ 1629916 h 2397608"/>
              <a:gd name="connsiteX2334" fmla="*/ 576145 w 5675092"/>
              <a:gd name="connsiteY2334" fmla="*/ 779964 h 2397608"/>
              <a:gd name="connsiteX2335" fmla="*/ 568606 w 5675092"/>
              <a:gd name="connsiteY2335" fmla="*/ 782453 h 2397608"/>
              <a:gd name="connsiteX2336" fmla="*/ 576145 w 5675092"/>
              <a:gd name="connsiteY2336" fmla="*/ 779964 h 2397608"/>
              <a:gd name="connsiteX2337" fmla="*/ 577771 w 5675092"/>
              <a:gd name="connsiteY2337" fmla="*/ 795072 h 2397608"/>
              <a:gd name="connsiteX2338" fmla="*/ 563268 w 5675092"/>
              <a:gd name="connsiteY2338" fmla="*/ 807030 h 2397608"/>
              <a:gd name="connsiteX2339" fmla="*/ 565684 w 5675092"/>
              <a:gd name="connsiteY2339" fmla="*/ 795072 h 2397608"/>
              <a:gd name="connsiteX2340" fmla="*/ 577771 w 5675092"/>
              <a:gd name="connsiteY2340" fmla="*/ 795072 h 2397608"/>
              <a:gd name="connsiteX2341" fmla="*/ 581168 w 5675092"/>
              <a:gd name="connsiteY2341" fmla="*/ 844643 h 2397608"/>
              <a:gd name="connsiteX2342" fmla="*/ 568607 w 5675092"/>
              <a:gd name="connsiteY2342" fmla="*/ 839669 h 2397608"/>
              <a:gd name="connsiteX2343" fmla="*/ 556046 w 5675092"/>
              <a:gd name="connsiteY2343" fmla="*/ 849620 h 2397608"/>
              <a:gd name="connsiteX2344" fmla="*/ 561068 w 5675092"/>
              <a:gd name="connsiteY2344" fmla="*/ 852105 h 2397608"/>
              <a:gd name="connsiteX2345" fmla="*/ 566093 w 5675092"/>
              <a:gd name="connsiteY2345" fmla="*/ 854594 h 2397608"/>
              <a:gd name="connsiteX2346" fmla="*/ 573632 w 5675092"/>
              <a:gd name="connsiteY2346" fmla="*/ 847131 h 2397608"/>
              <a:gd name="connsiteX2347" fmla="*/ 578658 w 5675092"/>
              <a:gd name="connsiteY2347" fmla="*/ 849620 h 2397608"/>
              <a:gd name="connsiteX2348" fmla="*/ 581168 w 5675092"/>
              <a:gd name="connsiteY2348" fmla="*/ 844643 h 2397608"/>
              <a:gd name="connsiteX2349" fmla="*/ 589293 w 5675092"/>
              <a:gd name="connsiteY2349" fmla="*/ 953602 h 2397608"/>
              <a:gd name="connsiteX2350" fmla="*/ 586159 w 5675092"/>
              <a:gd name="connsiteY2350" fmla="*/ 956382 h 2397608"/>
              <a:gd name="connsiteX2351" fmla="*/ 589256 w 5675092"/>
              <a:gd name="connsiteY2351" fmla="*/ 953329 h 2397608"/>
              <a:gd name="connsiteX2352" fmla="*/ 576398 w 5675092"/>
              <a:gd name="connsiteY2352" fmla="*/ 759335 h 2397608"/>
              <a:gd name="connsiteX2353" fmla="*/ 575482 w 5675092"/>
              <a:gd name="connsiteY2353" fmla="*/ 757910 h 2397608"/>
              <a:gd name="connsiteX2354" fmla="*/ 574574 w 5675092"/>
              <a:gd name="connsiteY2354" fmla="*/ 758005 h 2397608"/>
              <a:gd name="connsiteX2355" fmla="*/ 566093 w 5675092"/>
              <a:gd name="connsiteY2355" fmla="*/ 762551 h 2397608"/>
              <a:gd name="connsiteX2356" fmla="*/ 574260 w 5675092"/>
              <a:gd name="connsiteY2356" fmla="*/ 760997 h 2397608"/>
              <a:gd name="connsiteX2357" fmla="*/ 593606 w 5675092"/>
              <a:gd name="connsiteY2357" fmla="*/ 991287 h 2397608"/>
              <a:gd name="connsiteX2358" fmla="*/ 586355 w 5675092"/>
              <a:gd name="connsiteY2358" fmla="*/ 984112 h 2397608"/>
              <a:gd name="connsiteX2359" fmla="*/ 590887 w 5675092"/>
              <a:gd name="connsiteY2359" fmla="*/ 984112 h 2397608"/>
              <a:gd name="connsiteX2360" fmla="*/ 593606 w 5675092"/>
              <a:gd name="connsiteY2360" fmla="*/ 991287 h 2397608"/>
              <a:gd name="connsiteX2361" fmla="*/ 568104 w 5675092"/>
              <a:gd name="connsiteY2361" fmla="*/ 595389 h 2397608"/>
              <a:gd name="connsiteX2362" fmla="*/ 563268 w 5675092"/>
              <a:gd name="connsiteY2362" fmla="*/ 592998 h 2397608"/>
              <a:gd name="connsiteX2363" fmla="*/ 565684 w 5675092"/>
              <a:gd name="connsiteY2363" fmla="*/ 589709 h 2397608"/>
              <a:gd name="connsiteX2364" fmla="*/ 568104 w 5675092"/>
              <a:gd name="connsiteY2364" fmla="*/ 595389 h 2397608"/>
              <a:gd name="connsiteX2365" fmla="*/ 586193 w 5675092"/>
              <a:gd name="connsiteY2365" fmla="*/ 857082 h 2397608"/>
              <a:gd name="connsiteX2366" fmla="*/ 583680 w 5675092"/>
              <a:gd name="connsiteY2366" fmla="*/ 847131 h 2397608"/>
              <a:gd name="connsiteX2367" fmla="*/ 578658 w 5675092"/>
              <a:gd name="connsiteY2367" fmla="*/ 857082 h 2397608"/>
              <a:gd name="connsiteX2368" fmla="*/ 586193 w 5675092"/>
              <a:gd name="connsiteY2368" fmla="*/ 857082 h 2397608"/>
              <a:gd name="connsiteX2369" fmla="*/ 616312 w 5675092"/>
              <a:gd name="connsiteY2369" fmla="*/ 1295564 h 2397608"/>
              <a:gd name="connsiteX2370" fmla="*/ 613725 w 5675092"/>
              <a:gd name="connsiteY2370" fmla="*/ 1295565 h 2397608"/>
              <a:gd name="connsiteX2371" fmla="*/ 603366 w 5675092"/>
              <a:gd name="connsiteY2371" fmla="*/ 1298105 h 2397608"/>
              <a:gd name="connsiteX2372" fmla="*/ 603366 w 5675092"/>
              <a:gd name="connsiteY2372" fmla="*/ 1290483 h 2397608"/>
              <a:gd name="connsiteX2373" fmla="*/ 600775 w 5675092"/>
              <a:gd name="connsiteY2373" fmla="*/ 1295564 h 2397608"/>
              <a:gd name="connsiteX2374" fmla="*/ 598187 w 5675092"/>
              <a:gd name="connsiteY2374" fmla="*/ 1290482 h 2397608"/>
              <a:gd name="connsiteX2375" fmla="*/ 598997 w 5675092"/>
              <a:gd name="connsiteY2375" fmla="*/ 1287584 h 2397608"/>
              <a:gd name="connsiteX2376" fmla="*/ 603366 w 5675092"/>
              <a:gd name="connsiteY2376" fmla="*/ 1287939 h 2397608"/>
              <a:gd name="connsiteX2377" fmla="*/ 605954 w 5675092"/>
              <a:gd name="connsiteY2377" fmla="*/ 1293024 h 2397608"/>
              <a:gd name="connsiteX2378" fmla="*/ 613724 w 5675092"/>
              <a:gd name="connsiteY2378" fmla="*/ 1290482 h 2397608"/>
              <a:gd name="connsiteX2379" fmla="*/ 616312 w 5675092"/>
              <a:gd name="connsiteY2379" fmla="*/ 1295564 h 2397608"/>
              <a:gd name="connsiteX2380" fmla="*/ 591062 w 5675092"/>
              <a:gd name="connsiteY2380" fmla="*/ 917035 h 2397608"/>
              <a:gd name="connsiteX2381" fmla="*/ 580430 w 5675092"/>
              <a:gd name="connsiteY2381" fmla="*/ 912253 h 2397608"/>
              <a:gd name="connsiteX2382" fmla="*/ 585748 w 5675092"/>
              <a:gd name="connsiteY2382" fmla="*/ 911953 h 2397608"/>
              <a:gd name="connsiteX2383" fmla="*/ 591062 w 5675092"/>
              <a:gd name="connsiteY2383" fmla="*/ 917035 h 2397608"/>
              <a:gd name="connsiteX2384" fmla="*/ 607486 w 5675092"/>
              <a:gd name="connsiteY2384" fmla="*/ 1143652 h 2397608"/>
              <a:gd name="connsiteX2385" fmla="*/ 588517 w 5675092"/>
              <a:gd name="connsiteY2385" fmla="*/ 1156115 h 2397608"/>
              <a:gd name="connsiteX2386" fmla="*/ 598187 w 5675092"/>
              <a:gd name="connsiteY2386" fmla="*/ 1148492 h 2397608"/>
              <a:gd name="connsiteX2387" fmla="*/ 593354 w 5675092"/>
              <a:gd name="connsiteY2387" fmla="*/ 1143410 h 2397608"/>
              <a:gd name="connsiteX2388" fmla="*/ 604835 w 5675092"/>
              <a:gd name="connsiteY2388" fmla="*/ 1141187 h 2397608"/>
              <a:gd name="connsiteX2389" fmla="*/ 608116 w 5675092"/>
              <a:gd name="connsiteY2389" fmla="*/ 1144239 h 2397608"/>
              <a:gd name="connsiteX2390" fmla="*/ 607486 w 5675092"/>
              <a:gd name="connsiteY2390" fmla="*/ 1143652 h 2397608"/>
              <a:gd name="connsiteX2391" fmla="*/ 607854 w 5675092"/>
              <a:gd name="connsiteY2391" fmla="*/ 1143410 h 2397608"/>
              <a:gd name="connsiteX2392" fmla="*/ 623562 w 5675092"/>
              <a:gd name="connsiteY2392" fmla="*/ 1359915 h 2397608"/>
              <a:gd name="connsiteX2393" fmla="*/ 620946 w 5675092"/>
              <a:gd name="connsiteY2393" fmla="*/ 1372535 h 2397608"/>
              <a:gd name="connsiteX2394" fmla="*/ 607854 w 5675092"/>
              <a:gd name="connsiteY2394" fmla="*/ 1354864 h 2397608"/>
              <a:gd name="connsiteX2395" fmla="*/ 623562 w 5675092"/>
              <a:gd name="connsiteY2395" fmla="*/ 1359915 h 2397608"/>
              <a:gd name="connsiteX2396" fmla="*/ 630043 w 5675092"/>
              <a:gd name="connsiteY2396" fmla="*/ 1415803 h 2397608"/>
              <a:gd name="connsiteX2397" fmla="*/ 622186 w 5675092"/>
              <a:gd name="connsiteY2397" fmla="*/ 1411348 h 2397608"/>
              <a:gd name="connsiteX2398" fmla="*/ 630043 w 5675092"/>
              <a:gd name="connsiteY2398" fmla="*/ 1415803 h 2397608"/>
              <a:gd name="connsiteX2399" fmla="*/ 591493 w 5675092"/>
              <a:gd name="connsiteY2399" fmla="*/ 844992 h 2397608"/>
              <a:gd name="connsiteX2400" fmla="*/ 591219 w 5675092"/>
              <a:gd name="connsiteY2400" fmla="*/ 842154 h 2397608"/>
              <a:gd name="connsiteX2401" fmla="*/ 586193 w 5675092"/>
              <a:gd name="connsiteY2401" fmla="*/ 844643 h 2397608"/>
              <a:gd name="connsiteX2402" fmla="*/ 591493 w 5675092"/>
              <a:gd name="connsiteY2402" fmla="*/ 844992 h 2397608"/>
              <a:gd name="connsiteX2403" fmla="*/ 612687 w 5675092"/>
              <a:gd name="connsiteY2403" fmla="*/ 1148492 h 2397608"/>
              <a:gd name="connsiteX2404" fmla="*/ 610271 w 5675092"/>
              <a:gd name="connsiteY2404" fmla="*/ 1151033 h 2397608"/>
              <a:gd name="connsiteX2405" fmla="*/ 608116 w 5675092"/>
              <a:gd name="connsiteY2405" fmla="*/ 1144239 h 2397608"/>
              <a:gd name="connsiteX2406" fmla="*/ 651638 w 5675092"/>
              <a:gd name="connsiteY2406" fmla="*/ 1717872 h 2397608"/>
              <a:gd name="connsiteX2407" fmla="*/ 650383 w 5675092"/>
              <a:gd name="connsiteY2407" fmla="*/ 1718905 h 2397608"/>
              <a:gd name="connsiteX2408" fmla="*/ 645370 w 5675092"/>
              <a:gd name="connsiteY2408" fmla="*/ 1720892 h 2397608"/>
              <a:gd name="connsiteX2409" fmla="*/ 649837 w 5675092"/>
              <a:gd name="connsiteY2409" fmla="*/ 1715315 h 2397608"/>
              <a:gd name="connsiteX2410" fmla="*/ 651638 w 5675092"/>
              <a:gd name="connsiteY2410" fmla="*/ 1717872 h 2397608"/>
              <a:gd name="connsiteX2411" fmla="*/ 668181 w 5675092"/>
              <a:gd name="connsiteY2411" fmla="*/ 1951523 h 2397608"/>
              <a:gd name="connsiteX2412" fmla="*/ 660467 w 5675092"/>
              <a:gd name="connsiteY2412" fmla="*/ 1953847 h 2397608"/>
              <a:gd name="connsiteX2413" fmla="*/ 656125 w 5675092"/>
              <a:gd name="connsiteY2413" fmla="*/ 1952343 h 2397608"/>
              <a:gd name="connsiteX2414" fmla="*/ 668181 w 5675092"/>
              <a:gd name="connsiteY2414" fmla="*/ 1951523 h 2397608"/>
              <a:gd name="connsiteX2415" fmla="*/ 598440 w 5675092"/>
              <a:gd name="connsiteY2415" fmla="*/ 919544 h 2397608"/>
              <a:gd name="connsiteX2416" fmla="*/ 588773 w 5675092"/>
              <a:gd name="connsiteY2416" fmla="*/ 926718 h 2397608"/>
              <a:gd name="connsiteX2417" fmla="*/ 591189 w 5675092"/>
              <a:gd name="connsiteY2417" fmla="*/ 924326 h 2397608"/>
              <a:gd name="connsiteX2418" fmla="*/ 591189 w 5675092"/>
              <a:gd name="connsiteY2418" fmla="*/ 921935 h 2397608"/>
              <a:gd name="connsiteX2419" fmla="*/ 598440 w 5675092"/>
              <a:gd name="connsiteY2419" fmla="*/ 919544 h 2397608"/>
              <a:gd name="connsiteX2420" fmla="*/ 654498 w 5675092"/>
              <a:gd name="connsiteY2420" fmla="*/ 1712603 h 2397608"/>
              <a:gd name="connsiteX2421" fmla="*/ 650017 w 5675092"/>
              <a:gd name="connsiteY2421" fmla="*/ 1713506 h 2397608"/>
              <a:gd name="connsiteX2422" fmla="*/ 647102 w 5675092"/>
              <a:gd name="connsiteY2422" fmla="*/ 1710708 h 2397608"/>
              <a:gd name="connsiteX2423" fmla="*/ 649513 w 5675092"/>
              <a:gd name="connsiteY2423" fmla="*/ 1710544 h 2397608"/>
              <a:gd name="connsiteX2424" fmla="*/ 651762 w 5675092"/>
              <a:gd name="connsiteY2424" fmla="*/ 1707995 h 2397608"/>
              <a:gd name="connsiteX2425" fmla="*/ 651924 w 5675092"/>
              <a:gd name="connsiteY2425" fmla="*/ 1710380 h 2397608"/>
              <a:gd name="connsiteX2426" fmla="*/ 654498 w 5675092"/>
              <a:gd name="connsiteY2426" fmla="*/ 1712603 h 2397608"/>
              <a:gd name="connsiteX2427" fmla="*/ 593731 w 5675092"/>
              <a:gd name="connsiteY2427" fmla="*/ 809816 h 2397608"/>
              <a:gd name="connsiteX2428" fmla="*/ 586192 w 5675092"/>
              <a:gd name="connsiteY2428" fmla="*/ 802354 h 2397608"/>
              <a:gd name="connsiteX2429" fmla="*/ 593731 w 5675092"/>
              <a:gd name="connsiteY2429" fmla="*/ 809816 h 2397608"/>
              <a:gd name="connsiteX2430" fmla="*/ 598312 w 5675092"/>
              <a:gd name="connsiteY2430" fmla="*/ 871864 h 2397608"/>
              <a:gd name="connsiteX2431" fmla="*/ 598312 w 5675092"/>
              <a:gd name="connsiteY2431" fmla="*/ 887010 h 2397608"/>
              <a:gd name="connsiteX2432" fmla="*/ 593479 w 5675092"/>
              <a:gd name="connsiteY2432" fmla="*/ 887009 h 2397608"/>
              <a:gd name="connsiteX2433" fmla="*/ 593478 w 5675092"/>
              <a:gd name="connsiteY2433" fmla="*/ 869339 h 2397608"/>
              <a:gd name="connsiteX2434" fmla="*/ 598312 w 5675092"/>
              <a:gd name="connsiteY2434" fmla="*/ 871864 h 2397608"/>
              <a:gd name="connsiteX2435" fmla="*/ 657249 w 5675092"/>
              <a:gd name="connsiteY2435" fmla="*/ 1717449 h 2397608"/>
              <a:gd name="connsiteX2436" fmla="*/ 650316 w 5675092"/>
              <a:gd name="connsiteY2436" fmla="*/ 1726819 h 2397608"/>
              <a:gd name="connsiteX2437" fmla="*/ 640905 w 5675092"/>
              <a:gd name="connsiteY2437" fmla="*/ 1726469 h 2397608"/>
              <a:gd name="connsiteX2438" fmla="*/ 645370 w 5675092"/>
              <a:gd name="connsiteY2438" fmla="*/ 1720892 h 2397608"/>
              <a:gd name="connsiteX2439" fmla="*/ 647961 w 5675092"/>
              <a:gd name="connsiteY2439" fmla="*/ 1723353 h 2397608"/>
              <a:gd name="connsiteX2440" fmla="*/ 657249 w 5675092"/>
              <a:gd name="connsiteY2440" fmla="*/ 1717449 h 2397608"/>
              <a:gd name="connsiteX2441" fmla="*/ 603149 w 5675092"/>
              <a:gd name="connsiteY2441" fmla="*/ 899099 h 2397608"/>
              <a:gd name="connsiteX2442" fmla="*/ 598315 w 5675092"/>
              <a:gd name="connsiteY2442" fmla="*/ 896708 h 2397608"/>
              <a:gd name="connsiteX2443" fmla="*/ 598315 w 5675092"/>
              <a:gd name="connsiteY2443" fmla="*/ 891926 h 2397608"/>
              <a:gd name="connsiteX2444" fmla="*/ 603149 w 5675092"/>
              <a:gd name="connsiteY2444" fmla="*/ 899099 h 2397608"/>
              <a:gd name="connsiteX2445" fmla="*/ 645870 w 5675092"/>
              <a:gd name="connsiteY2445" fmla="*/ 1514245 h 2397608"/>
              <a:gd name="connsiteX2446" fmla="*/ 639446 w 5675092"/>
              <a:gd name="connsiteY2446" fmla="*/ 1526665 h 2397608"/>
              <a:gd name="connsiteX2447" fmla="*/ 641047 w 5675092"/>
              <a:gd name="connsiteY2447" fmla="*/ 1514573 h 2397608"/>
              <a:gd name="connsiteX2448" fmla="*/ 645870 w 5675092"/>
              <a:gd name="connsiteY2448" fmla="*/ 1514245 h 2397608"/>
              <a:gd name="connsiteX2449" fmla="*/ 607982 w 5675092"/>
              <a:gd name="connsiteY2449" fmla="*/ 917035 h 2397608"/>
              <a:gd name="connsiteX2450" fmla="*/ 600728 w 5675092"/>
              <a:gd name="connsiteY2450" fmla="*/ 919427 h 2397608"/>
              <a:gd name="connsiteX2451" fmla="*/ 602543 w 5675092"/>
              <a:gd name="connsiteY2451" fmla="*/ 916436 h 2397608"/>
              <a:gd name="connsiteX2452" fmla="*/ 607982 w 5675092"/>
              <a:gd name="connsiteY2452" fmla="*/ 917035 h 2397608"/>
              <a:gd name="connsiteX2453" fmla="*/ 640482 w 5675092"/>
              <a:gd name="connsiteY2453" fmla="*/ 1372364 h 2397608"/>
              <a:gd name="connsiteX2454" fmla="*/ 633232 w 5675092"/>
              <a:gd name="connsiteY2454" fmla="*/ 1374926 h 2397608"/>
              <a:gd name="connsiteX2455" fmla="*/ 625982 w 5675092"/>
              <a:gd name="connsiteY2455" fmla="*/ 1356990 h 2397608"/>
              <a:gd name="connsiteX2456" fmla="*/ 633232 w 5675092"/>
              <a:gd name="connsiteY2456" fmla="*/ 1359552 h 2397608"/>
              <a:gd name="connsiteX2457" fmla="*/ 630816 w 5675092"/>
              <a:gd name="connsiteY2457" fmla="*/ 1369802 h 2397608"/>
              <a:gd name="connsiteX2458" fmla="*/ 635649 w 5675092"/>
              <a:gd name="connsiteY2458" fmla="*/ 1364678 h 2397608"/>
              <a:gd name="connsiteX2459" fmla="*/ 640482 w 5675092"/>
              <a:gd name="connsiteY2459" fmla="*/ 1372364 h 2397608"/>
              <a:gd name="connsiteX2460" fmla="*/ 673788 w 5675092"/>
              <a:gd name="connsiteY2460" fmla="*/ 1854066 h 2397608"/>
              <a:gd name="connsiteX2461" fmla="*/ 673770 w 5675092"/>
              <a:gd name="connsiteY2461" fmla="*/ 1854367 h 2397608"/>
              <a:gd name="connsiteX2462" fmla="*/ 669355 w 5675092"/>
              <a:gd name="connsiteY2462" fmla="*/ 1854368 h 2397608"/>
              <a:gd name="connsiteX2463" fmla="*/ 603779 w 5675092"/>
              <a:gd name="connsiteY2463" fmla="*/ 807328 h 2397608"/>
              <a:gd name="connsiteX2464" fmla="*/ 598758 w 5675092"/>
              <a:gd name="connsiteY2464" fmla="*/ 799866 h 2397608"/>
              <a:gd name="connsiteX2465" fmla="*/ 598757 w 5675092"/>
              <a:gd name="connsiteY2465" fmla="*/ 807328 h 2397608"/>
              <a:gd name="connsiteX2466" fmla="*/ 628398 w 5675092"/>
              <a:gd name="connsiteY2466" fmla="*/ 1142960 h 2397608"/>
              <a:gd name="connsiteX2467" fmla="*/ 628399 w 5675092"/>
              <a:gd name="connsiteY2467" fmla="*/ 1150733 h 2397608"/>
              <a:gd name="connsiteX2468" fmla="*/ 623562 w 5675092"/>
              <a:gd name="connsiteY2468" fmla="*/ 1145551 h 2397608"/>
              <a:gd name="connsiteX2469" fmla="*/ 628398 w 5675092"/>
              <a:gd name="connsiteY2469" fmla="*/ 1142960 h 2397608"/>
              <a:gd name="connsiteX2470" fmla="*/ 608587 w 5675092"/>
              <a:gd name="connsiteY2470" fmla="*/ 850673 h 2397608"/>
              <a:gd name="connsiteX2471" fmla="*/ 607982 w 5675092"/>
              <a:gd name="connsiteY2471" fmla="*/ 854858 h 2397608"/>
              <a:gd name="connsiteX2472" fmla="*/ 603145 w 5675092"/>
              <a:gd name="connsiteY2472" fmla="*/ 845294 h 2397608"/>
              <a:gd name="connsiteX2473" fmla="*/ 608587 w 5675092"/>
              <a:gd name="connsiteY2473" fmla="*/ 850673 h 2397608"/>
              <a:gd name="connsiteX2474" fmla="*/ 676890 w 5675092"/>
              <a:gd name="connsiteY2474" fmla="*/ 1853855 h 2397608"/>
              <a:gd name="connsiteX2475" fmla="*/ 673788 w 5675092"/>
              <a:gd name="connsiteY2475" fmla="*/ 1854066 h 2397608"/>
              <a:gd name="connsiteX2476" fmla="*/ 674056 w 5675092"/>
              <a:gd name="connsiteY2476" fmla="*/ 1849255 h 2397608"/>
              <a:gd name="connsiteX2477" fmla="*/ 664007 w 5675092"/>
              <a:gd name="connsiteY2477" fmla="*/ 1849937 h 2397608"/>
              <a:gd name="connsiteX2478" fmla="*/ 655824 w 5675092"/>
              <a:gd name="connsiteY2478" fmla="*/ 1840906 h 2397608"/>
              <a:gd name="connsiteX2479" fmla="*/ 676890 w 5675092"/>
              <a:gd name="connsiteY2479" fmla="*/ 1853855 h 2397608"/>
              <a:gd name="connsiteX2480" fmla="*/ 653095 w 5675092"/>
              <a:gd name="connsiteY2480" fmla="*/ 1495778 h 2397608"/>
              <a:gd name="connsiteX2481" fmla="*/ 644655 w 5675092"/>
              <a:gd name="connsiteY2481" fmla="*/ 1496351 h 2397608"/>
              <a:gd name="connsiteX2482" fmla="*/ 644331 w 5675092"/>
              <a:gd name="connsiteY2482" fmla="*/ 1491577 h 2397608"/>
              <a:gd name="connsiteX2483" fmla="*/ 653095 w 5675092"/>
              <a:gd name="connsiteY2483" fmla="*/ 1495778 h 2397608"/>
              <a:gd name="connsiteX2484" fmla="*/ 601267 w 5675092"/>
              <a:gd name="connsiteY2484" fmla="*/ 730213 h 2397608"/>
              <a:gd name="connsiteX2485" fmla="*/ 586192 w 5675092"/>
              <a:gd name="connsiteY2485" fmla="*/ 737676 h 2397608"/>
              <a:gd name="connsiteX2486" fmla="*/ 596245 w 5675092"/>
              <a:gd name="connsiteY2486" fmla="*/ 740164 h 2397608"/>
              <a:gd name="connsiteX2487" fmla="*/ 601267 w 5675092"/>
              <a:gd name="connsiteY2487" fmla="*/ 730213 h 2397608"/>
              <a:gd name="connsiteX2488" fmla="*/ 618983 w 5675092"/>
              <a:gd name="connsiteY2488" fmla="*/ 964184 h 2397608"/>
              <a:gd name="connsiteX2489" fmla="*/ 608107 w 5675092"/>
              <a:gd name="connsiteY2489" fmla="*/ 966974 h 2397608"/>
              <a:gd name="connsiteX2490" fmla="*/ 612525 w 5675092"/>
              <a:gd name="connsiteY2490" fmla="*/ 962440 h 2397608"/>
              <a:gd name="connsiteX2491" fmla="*/ 618983 w 5675092"/>
              <a:gd name="connsiteY2491" fmla="*/ 964184 h 2397608"/>
              <a:gd name="connsiteX2492" fmla="*/ 664418 w 5675092"/>
              <a:gd name="connsiteY2492" fmla="*/ 1627508 h 2397608"/>
              <a:gd name="connsiteX2493" fmla="*/ 664418 w 5675092"/>
              <a:gd name="connsiteY2493" fmla="*/ 1627508 h 2397608"/>
              <a:gd name="connsiteX2494" fmla="*/ 664418 w 5675092"/>
              <a:gd name="connsiteY2494" fmla="*/ 1627508 h 2397608"/>
              <a:gd name="connsiteX2495" fmla="*/ 673312 w 5675092"/>
              <a:gd name="connsiteY2495" fmla="*/ 1722111 h 2397608"/>
              <a:gd name="connsiteX2496" fmla="*/ 671225 w 5675092"/>
              <a:gd name="connsiteY2496" fmla="*/ 1727046 h 2397608"/>
              <a:gd name="connsiteX2497" fmla="*/ 663505 w 5675092"/>
              <a:gd name="connsiteY2497" fmla="*/ 1720380 h 2397608"/>
              <a:gd name="connsiteX2498" fmla="*/ 673312 w 5675092"/>
              <a:gd name="connsiteY2498" fmla="*/ 1722111 h 2397608"/>
              <a:gd name="connsiteX2499" fmla="*/ 611593 w 5675092"/>
              <a:gd name="connsiteY2499" fmla="*/ 801382 h 2397608"/>
              <a:gd name="connsiteX2500" fmla="*/ 611319 w 5675092"/>
              <a:gd name="connsiteY2500" fmla="*/ 797377 h 2397608"/>
              <a:gd name="connsiteX2501" fmla="*/ 581167 w 5675092"/>
              <a:gd name="connsiteY2501" fmla="*/ 789915 h 2397608"/>
              <a:gd name="connsiteX2502" fmla="*/ 581167 w 5675092"/>
              <a:gd name="connsiteY2502" fmla="*/ 794892 h 2397608"/>
              <a:gd name="connsiteX2503" fmla="*/ 561068 w 5675092"/>
              <a:gd name="connsiteY2503" fmla="*/ 789915 h 2397608"/>
              <a:gd name="connsiteX2504" fmla="*/ 558555 w 5675092"/>
              <a:gd name="connsiteY2504" fmla="*/ 782452 h 2397608"/>
              <a:gd name="connsiteX2505" fmla="*/ 563581 w 5675092"/>
              <a:gd name="connsiteY2505" fmla="*/ 782453 h 2397608"/>
              <a:gd name="connsiteX2506" fmla="*/ 558555 w 5675092"/>
              <a:gd name="connsiteY2506" fmla="*/ 782452 h 2397608"/>
              <a:gd name="connsiteX2507" fmla="*/ 556046 w 5675092"/>
              <a:gd name="connsiteY2507" fmla="*/ 787429 h 2397608"/>
              <a:gd name="connsiteX2508" fmla="*/ 563581 w 5675092"/>
              <a:gd name="connsiteY2508" fmla="*/ 772502 h 2397608"/>
              <a:gd name="connsiteX2509" fmla="*/ 568606 w 5675092"/>
              <a:gd name="connsiteY2509" fmla="*/ 772502 h 2397608"/>
              <a:gd name="connsiteX2510" fmla="*/ 581167 w 5675092"/>
              <a:gd name="connsiteY2510" fmla="*/ 770016 h 2397608"/>
              <a:gd name="connsiteX2511" fmla="*/ 573632 w 5675092"/>
              <a:gd name="connsiteY2511" fmla="*/ 765040 h 2397608"/>
              <a:gd name="connsiteX2512" fmla="*/ 573633 w 5675092"/>
              <a:gd name="connsiteY2512" fmla="*/ 772502 h 2397608"/>
              <a:gd name="connsiteX2513" fmla="*/ 561068 w 5675092"/>
              <a:gd name="connsiteY2513" fmla="*/ 767528 h 2397608"/>
              <a:gd name="connsiteX2514" fmla="*/ 563581 w 5675092"/>
              <a:gd name="connsiteY2514" fmla="*/ 752600 h 2397608"/>
              <a:gd name="connsiteX2515" fmla="*/ 558555 w 5675092"/>
              <a:gd name="connsiteY2515" fmla="*/ 755089 h 2397608"/>
              <a:gd name="connsiteX2516" fmla="*/ 556046 w 5675092"/>
              <a:gd name="connsiteY2516" fmla="*/ 760065 h 2397608"/>
              <a:gd name="connsiteX2517" fmla="*/ 548507 w 5675092"/>
              <a:gd name="connsiteY2517" fmla="*/ 757577 h 2397608"/>
              <a:gd name="connsiteX2518" fmla="*/ 545995 w 5675092"/>
              <a:gd name="connsiteY2518" fmla="*/ 757577 h 2397608"/>
              <a:gd name="connsiteX2519" fmla="*/ 558555 w 5675092"/>
              <a:gd name="connsiteY2519" fmla="*/ 770016 h 2397608"/>
              <a:gd name="connsiteX2520" fmla="*/ 548507 w 5675092"/>
              <a:gd name="connsiteY2520" fmla="*/ 760065 h 2397608"/>
              <a:gd name="connsiteX2521" fmla="*/ 530921 w 5675092"/>
              <a:gd name="connsiteY2521" fmla="*/ 772502 h 2397608"/>
              <a:gd name="connsiteX2522" fmla="*/ 538455 w 5675092"/>
              <a:gd name="connsiteY2522" fmla="*/ 784941 h 2397608"/>
              <a:gd name="connsiteX2523" fmla="*/ 556046 w 5675092"/>
              <a:gd name="connsiteY2523" fmla="*/ 789915 h 2397608"/>
              <a:gd name="connsiteX2524" fmla="*/ 543481 w 5675092"/>
              <a:gd name="connsiteY2524" fmla="*/ 784941 h 2397608"/>
              <a:gd name="connsiteX2525" fmla="*/ 548507 w 5675092"/>
              <a:gd name="connsiteY2525" fmla="*/ 789915 h 2397608"/>
              <a:gd name="connsiteX2526" fmla="*/ 538455 w 5675092"/>
              <a:gd name="connsiteY2526" fmla="*/ 797377 h 2397608"/>
              <a:gd name="connsiteX2527" fmla="*/ 533433 w 5675092"/>
              <a:gd name="connsiteY2527" fmla="*/ 787429 h 2397608"/>
              <a:gd name="connsiteX2528" fmla="*/ 525895 w 5675092"/>
              <a:gd name="connsiteY2528" fmla="*/ 799866 h 2397608"/>
              <a:gd name="connsiteX2529" fmla="*/ 525895 w 5675092"/>
              <a:gd name="connsiteY2529" fmla="*/ 809817 h 2397608"/>
              <a:gd name="connsiteX2530" fmla="*/ 520869 w 5675092"/>
              <a:gd name="connsiteY2530" fmla="*/ 809816 h 2397608"/>
              <a:gd name="connsiteX2531" fmla="*/ 520869 w 5675092"/>
              <a:gd name="connsiteY2531" fmla="*/ 814793 h 2397608"/>
              <a:gd name="connsiteX2532" fmla="*/ 528407 w 5675092"/>
              <a:gd name="connsiteY2532" fmla="*/ 812305 h 2397608"/>
              <a:gd name="connsiteX2533" fmla="*/ 530920 w 5675092"/>
              <a:gd name="connsiteY2533" fmla="*/ 802354 h 2397608"/>
              <a:gd name="connsiteX2534" fmla="*/ 530921 w 5675092"/>
              <a:gd name="connsiteY2534" fmla="*/ 812304 h 2397608"/>
              <a:gd name="connsiteX2535" fmla="*/ 535946 w 5675092"/>
              <a:gd name="connsiteY2535" fmla="*/ 814793 h 2397608"/>
              <a:gd name="connsiteX2536" fmla="*/ 533433 w 5675092"/>
              <a:gd name="connsiteY2536" fmla="*/ 807328 h 2397608"/>
              <a:gd name="connsiteX2537" fmla="*/ 538455 w 5675092"/>
              <a:gd name="connsiteY2537" fmla="*/ 809816 h 2397608"/>
              <a:gd name="connsiteX2538" fmla="*/ 533433 w 5675092"/>
              <a:gd name="connsiteY2538" fmla="*/ 804843 h 2397608"/>
              <a:gd name="connsiteX2539" fmla="*/ 545994 w 5675092"/>
              <a:gd name="connsiteY2539" fmla="*/ 792404 h 2397608"/>
              <a:gd name="connsiteX2540" fmla="*/ 548507 w 5675092"/>
              <a:gd name="connsiteY2540" fmla="*/ 799866 h 2397608"/>
              <a:gd name="connsiteX2541" fmla="*/ 540969 w 5675092"/>
              <a:gd name="connsiteY2541" fmla="*/ 804843 h 2397608"/>
              <a:gd name="connsiteX2542" fmla="*/ 540968 w 5675092"/>
              <a:gd name="connsiteY2542" fmla="*/ 807328 h 2397608"/>
              <a:gd name="connsiteX2543" fmla="*/ 543481 w 5675092"/>
              <a:gd name="connsiteY2543" fmla="*/ 807328 h 2397608"/>
              <a:gd name="connsiteX2544" fmla="*/ 548507 w 5675092"/>
              <a:gd name="connsiteY2544" fmla="*/ 807328 h 2397608"/>
              <a:gd name="connsiteX2545" fmla="*/ 538455 w 5675092"/>
              <a:gd name="connsiteY2545" fmla="*/ 812304 h 2397608"/>
              <a:gd name="connsiteX2546" fmla="*/ 553533 w 5675092"/>
              <a:gd name="connsiteY2546" fmla="*/ 809817 h 2397608"/>
              <a:gd name="connsiteX2547" fmla="*/ 561068 w 5675092"/>
              <a:gd name="connsiteY2547" fmla="*/ 807328 h 2397608"/>
              <a:gd name="connsiteX2548" fmla="*/ 558555 w 5675092"/>
              <a:gd name="connsiteY2548" fmla="*/ 812305 h 2397608"/>
              <a:gd name="connsiteX2549" fmla="*/ 566094 w 5675092"/>
              <a:gd name="connsiteY2549" fmla="*/ 817279 h 2397608"/>
              <a:gd name="connsiteX2550" fmla="*/ 563581 w 5675092"/>
              <a:gd name="connsiteY2550" fmla="*/ 807328 h 2397608"/>
              <a:gd name="connsiteX2551" fmla="*/ 576145 w 5675092"/>
              <a:gd name="connsiteY2551" fmla="*/ 814793 h 2397608"/>
              <a:gd name="connsiteX2552" fmla="*/ 578658 w 5675092"/>
              <a:gd name="connsiteY2552" fmla="*/ 807328 h 2397608"/>
              <a:gd name="connsiteX2553" fmla="*/ 588706 w 5675092"/>
              <a:gd name="connsiteY2553" fmla="*/ 807328 h 2397608"/>
              <a:gd name="connsiteX2554" fmla="*/ 581167 w 5675092"/>
              <a:gd name="connsiteY2554" fmla="*/ 799866 h 2397608"/>
              <a:gd name="connsiteX2555" fmla="*/ 593732 w 5675092"/>
              <a:gd name="connsiteY2555" fmla="*/ 802354 h 2397608"/>
              <a:gd name="connsiteX2556" fmla="*/ 593731 w 5675092"/>
              <a:gd name="connsiteY2556" fmla="*/ 797377 h 2397608"/>
              <a:gd name="connsiteX2557" fmla="*/ 601267 w 5675092"/>
              <a:gd name="connsiteY2557" fmla="*/ 794891 h 2397608"/>
              <a:gd name="connsiteX2558" fmla="*/ 608805 w 5675092"/>
              <a:gd name="connsiteY2558" fmla="*/ 799866 h 2397608"/>
              <a:gd name="connsiteX2559" fmla="*/ 606293 w 5675092"/>
              <a:gd name="connsiteY2559" fmla="*/ 807328 h 2397608"/>
              <a:gd name="connsiteX2560" fmla="*/ 611593 w 5675092"/>
              <a:gd name="connsiteY2560" fmla="*/ 801382 h 2397608"/>
              <a:gd name="connsiteX2561" fmla="*/ 583812 w 5675092"/>
              <a:gd name="connsiteY2561" fmla="*/ 388831 h 2397608"/>
              <a:gd name="connsiteX2562" fmla="*/ 578737 w 5675092"/>
              <a:gd name="connsiteY2562" fmla="*/ 396901 h 2397608"/>
              <a:gd name="connsiteX2563" fmla="*/ 558434 w 5675092"/>
              <a:gd name="connsiteY2563" fmla="*/ 396902 h 2397608"/>
              <a:gd name="connsiteX2564" fmla="*/ 560972 w 5675092"/>
              <a:gd name="connsiteY2564" fmla="*/ 386141 h 2397608"/>
              <a:gd name="connsiteX2565" fmla="*/ 583812 w 5675092"/>
              <a:gd name="connsiteY2565" fmla="*/ 388831 h 2397608"/>
              <a:gd name="connsiteX2566" fmla="*/ 626350 w 5675092"/>
              <a:gd name="connsiteY2566" fmla="*/ 1003888 h 2397608"/>
              <a:gd name="connsiteX2567" fmla="*/ 625455 w 5675092"/>
              <a:gd name="connsiteY2567" fmla="*/ 1006158 h 2397608"/>
              <a:gd name="connsiteX2568" fmla="*/ 621232 w 5675092"/>
              <a:gd name="connsiteY2568" fmla="*/ 1006826 h 2397608"/>
              <a:gd name="connsiteX2569" fmla="*/ 618984 w 5675092"/>
              <a:gd name="connsiteY2569" fmla="*/ 1009223 h 2397608"/>
              <a:gd name="connsiteX2570" fmla="*/ 620192 w 5675092"/>
              <a:gd name="connsiteY2570" fmla="*/ 1007728 h 2397608"/>
              <a:gd name="connsiteX2571" fmla="*/ 620522 w 5675092"/>
              <a:gd name="connsiteY2571" fmla="*/ 1006830 h 2397608"/>
              <a:gd name="connsiteX2572" fmla="*/ 612211 w 5675092"/>
              <a:gd name="connsiteY2572" fmla="*/ 1006831 h 2397608"/>
              <a:gd name="connsiteX2573" fmla="*/ 612834 w 5675092"/>
              <a:gd name="connsiteY2573" fmla="*/ 1008327 h 2397608"/>
              <a:gd name="connsiteX2574" fmla="*/ 616394 w 5675092"/>
              <a:gd name="connsiteY2574" fmla="*/ 1006831 h 2397608"/>
              <a:gd name="connsiteX2575" fmla="*/ 611215 w 5675092"/>
              <a:gd name="connsiteY2575" fmla="*/ 1011615 h 2397608"/>
              <a:gd name="connsiteX2576" fmla="*/ 608626 w 5675092"/>
              <a:gd name="connsiteY2576" fmla="*/ 1006831 h 2397608"/>
              <a:gd name="connsiteX2577" fmla="*/ 603447 w 5675092"/>
              <a:gd name="connsiteY2577" fmla="*/ 1011615 h 2397608"/>
              <a:gd name="connsiteX2578" fmla="*/ 603446 w 5675092"/>
              <a:gd name="connsiteY2578" fmla="*/ 1002048 h 2397608"/>
              <a:gd name="connsiteX2579" fmla="*/ 613805 w 5675092"/>
              <a:gd name="connsiteY2579" fmla="*/ 999658 h 2397608"/>
              <a:gd name="connsiteX2580" fmla="*/ 611215 w 5675092"/>
              <a:gd name="connsiteY2580" fmla="*/ 1004440 h 2397608"/>
              <a:gd name="connsiteX2581" fmla="*/ 611801 w 5675092"/>
              <a:gd name="connsiteY2581" fmla="*/ 1005848 h 2397608"/>
              <a:gd name="connsiteX2582" fmla="*/ 616350 w 5675092"/>
              <a:gd name="connsiteY2582" fmla="*/ 1002347 h 2397608"/>
              <a:gd name="connsiteX2583" fmla="*/ 616825 w 5675092"/>
              <a:gd name="connsiteY2583" fmla="*/ 1002215 h 2397608"/>
              <a:gd name="connsiteX2584" fmla="*/ 616568 w 5675092"/>
              <a:gd name="connsiteY2584" fmla="*/ 999656 h 2397608"/>
              <a:gd name="connsiteX2585" fmla="*/ 621401 w 5675092"/>
              <a:gd name="connsiteY2585" fmla="*/ 997265 h 2397608"/>
              <a:gd name="connsiteX2586" fmla="*/ 622080 w 5675092"/>
              <a:gd name="connsiteY2586" fmla="*/ 1000759 h 2397608"/>
              <a:gd name="connsiteX2587" fmla="*/ 626061 w 5675092"/>
              <a:gd name="connsiteY2587" fmla="*/ 999657 h 2397608"/>
              <a:gd name="connsiteX2588" fmla="*/ 626350 w 5675092"/>
              <a:gd name="connsiteY2588" fmla="*/ 1003888 h 2397608"/>
              <a:gd name="connsiteX2589" fmla="*/ 627962 w 5675092"/>
              <a:gd name="connsiteY2589" fmla="*/ 1020953 h 2397608"/>
              <a:gd name="connsiteX2590" fmla="*/ 626392 w 5675092"/>
              <a:gd name="connsiteY2590" fmla="*/ 1016289 h 2397608"/>
              <a:gd name="connsiteX2591" fmla="*/ 623879 w 5675092"/>
              <a:gd name="connsiteY2591" fmla="*/ 1023751 h 2397608"/>
              <a:gd name="connsiteX2592" fmla="*/ 627962 w 5675092"/>
              <a:gd name="connsiteY2592" fmla="*/ 1020953 h 2397608"/>
              <a:gd name="connsiteX2593" fmla="*/ 608805 w 5675092"/>
              <a:gd name="connsiteY2593" fmla="*/ 737676 h 2397608"/>
              <a:gd name="connsiteX2594" fmla="*/ 598757 w 5675092"/>
              <a:gd name="connsiteY2594" fmla="*/ 740163 h 2397608"/>
              <a:gd name="connsiteX2595" fmla="*/ 608805 w 5675092"/>
              <a:gd name="connsiteY2595" fmla="*/ 737676 h 2397608"/>
              <a:gd name="connsiteX2596" fmla="*/ 669419 w 5675092"/>
              <a:gd name="connsiteY2596" fmla="*/ 1627168 h 2397608"/>
              <a:gd name="connsiteX2597" fmla="*/ 667920 w 5675092"/>
              <a:gd name="connsiteY2597" fmla="*/ 1628212 h 2397608"/>
              <a:gd name="connsiteX2598" fmla="*/ 664418 w 5675092"/>
              <a:gd name="connsiteY2598" fmla="*/ 1627508 h 2397608"/>
              <a:gd name="connsiteX2599" fmla="*/ 621273 w 5675092"/>
              <a:gd name="connsiteY2599" fmla="*/ 902174 h 2397608"/>
              <a:gd name="connsiteX2600" fmla="*/ 603149 w 5675092"/>
              <a:gd name="connsiteY2600" fmla="*/ 902173 h 2397608"/>
              <a:gd name="connsiteX2601" fmla="*/ 608328 w 5675092"/>
              <a:gd name="connsiteY2601" fmla="*/ 891926 h 2397608"/>
              <a:gd name="connsiteX2602" fmla="*/ 610915 w 5675092"/>
              <a:gd name="connsiteY2602" fmla="*/ 899611 h 2397608"/>
              <a:gd name="connsiteX2603" fmla="*/ 621273 w 5675092"/>
              <a:gd name="connsiteY2603" fmla="*/ 902174 h 2397608"/>
              <a:gd name="connsiteX2604" fmla="*/ 686777 w 5675092"/>
              <a:gd name="connsiteY2604" fmla="*/ 1850787 h 2397608"/>
              <a:gd name="connsiteX2605" fmla="*/ 684588 w 5675092"/>
              <a:gd name="connsiteY2605" fmla="*/ 1855732 h 2397608"/>
              <a:gd name="connsiteX2606" fmla="*/ 682239 w 5675092"/>
              <a:gd name="connsiteY2606" fmla="*/ 1858288 h 2397608"/>
              <a:gd name="connsiteX2607" fmla="*/ 679402 w 5675092"/>
              <a:gd name="connsiteY2607" fmla="*/ 1853684 h 2397608"/>
              <a:gd name="connsiteX2608" fmla="*/ 676890 w 5675092"/>
              <a:gd name="connsiteY2608" fmla="*/ 1853855 h 2397608"/>
              <a:gd name="connsiteX2609" fmla="*/ 686777 w 5675092"/>
              <a:gd name="connsiteY2609" fmla="*/ 1850787 h 2397608"/>
              <a:gd name="connsiteX2610" fmla="*/ 620654 w 5675092"/>
              <a:gd name="connsiteY2610" fmla="*/ 872869 h 2397608"/>
              <a:gd name="connsiteX2611" fmla="*/ 620349 w 5675092"/>
              <a:gd name="connsiteY2611" fmla="*/ 873368 h 2397608"/>
              <a:gd name="connsiteX2612" fmla="*/ 620051 w 5675092"/>
              <a:gd name="connsiteY2612" fmla="*/ 873096 h 2397608"/>
              <a:gd name="connsiteX2613" fmla="*/ 677616 w 5675092"/>
              <a:gd name="connsiteY2613" fmla="*/ 1691857 h 2397608"/>
              <a:gd name="connsiteX2614" fmla="*/ 671773 w 5675092"/>
              <a:gd name="connsiteY2614" fmla="*/ 1699445 h 2397608"/>
              <a:gd name="connsiteX2615" fmla="*/ 671287 w 5675092"/>
              <a:gd name="connsiteY2615" fmla="*/ 1692287 h 2397608"/>
              <a:gd name="connsiteX2616" fmla="*/ 677616 w 5675092"/>
              <a:gd name="connsiteY2616" fmla="*/ 1691857 h 2397608"/>
              <a:gd name="connsiteX2617" fmla="*/ 660705 w 5675092"/>
              <a:gd name="connsiteY2617" fmla="*/ 1433162 h 2397608"/>
              <a:gd name="connsiteX2618" fmla="*/ 657635 w 5675092"/>
              <a:gd name="connsiteY2618" fmla="*/ 1441458 h 2397608"/>
              <a:gd name="connsiteX2619" fmla="*/ 654018 w 5675092"/>
              <a:gd name="connsiteY2619" fmla="*/ 1441704 h 2397608"/>
              <a:gd name="connsiteX2620" fmla="*/ 660705 w 5675092"/>
              <a:gd name="connsiteY2620" fmla="*/ 1433162 h 2397608"/>
              <a:gd name="connsiteX2621" fmla="*/ 692409 w 5675092"/>
              <a:gd name="connsiteY2621" fmla="*/ 1898045 h 2397608"/>
              <a:gd name="connsiteX2622" fmla="*/ 685356 w 5675092"/>
              <a:gd name="connsiteY2622" fmla="*/ 1901221 h 2397608"/>
              <a:gd name="connsiteX2623" fmla="*/ 692409 w 5675092"/>
              <a:gd name="connsiteY2623" fmla="*/ 1898045 h 2397608"/>
              <a:gd name="connsiteX2624" fmla="*/ 593279 w 5675092"/>
              <a:gd name="connsiteY2624" fmla="*/ 426794 h 2397608"/>
              <a:gd name="connsiteX2625" fmla="*/ 582803 w 5675092"/>
              <a:gd name="connsiteY2625" fmla="*/ 429186 h 2397608"/>
              <a:gd name="connsiteX2626" fmla="*/ 593279 w 5675092"/>
              <a:gd name="connsiteY2626" fmla="*/ 426794 h 2397608"/>
              <a:gd name="connsiteX2627" fmla="*/ 623879 w 5675092"/>
              <a:gd name="connsiteY2627" fmla="*/ 869519 h 2397608"/>
              <a:gd name="connsiteX2628" fmla="*/ 622939 w 5675092"/>
              <a:gd name="connsiteY2628" fmla="*/ 872006 h 2397608"/>
              <a:gd name="connsiteX2629" fmla="*/ 620654 w 5675092"/>
              <a:gd name="connsiteY2629" fmla="*/ 872869 h 2397608"/>
              <a:gd name="connsiteX2630" fmla="*/ 621369 w 5675092"/>
              <a:gd name="connsiteY2630" fmla="*/ 871697 h 2397608"/>
              <a:gd name="connsiteX2631" fmla="*/ 623879 w 5675092"/>
              <a:gd name="connsiteY2631" fmla="*/ 869519 h 2397608"/>
              <a:gd name="connsiteX2632" fmla="*/ 653125 w 5675092"/>
              <a:gd name="connsiteY2632" fmla="*/ 1293304 h 2397608"/>
              <a:gd name="connsiteX2633" fmla="*/ 652481 w 5675092"/>
              <a:gd name="connsiteY2633" fmla="*/ 1295088 h 2397608"/>
              <a:gd name="connsiteX2634" fmla="*/ 651186 w 5675092"/>
              <a:gd name="connsiteY2634" fmla="*/ 1303185 h 2397608"/>
              <a:gd name="connsiteX2635" fmla="*/ 643419 w 5675092"/>
              <a:gd name="connsiteY2635" fmla="*/ 1295412 h 2397608"/>
              <a:gd name="connsiteX2636" fmla="*/ 638240 w 5675092"/>
              <a:gd name="connsiteY2636" fmla="*/ 1300594 h 2397608"/>
              <a:gd name="connsiteX2637" fmla="*/ 635649 w 5675092"/>
              <a:gd name="connsiteY2637" fmla="*/ 1295412 h 2397608"/>
              <a:gd name="connsiteX2638" fmla="*/ 643419 w 5675092"/>
              <a:gd name="connsiteY2638" fmla="*/ 1287639 h 2397608"/>
              <a:gd name="connsiteX2639" fmla="*/ 651430 w 5675092"/>
              <a:gd name="connsiteY2639" fmla="*/ 1294562 h 2397608"/>
              <a:gd name="connsiteX2640" fmla="*/ 603149 w 5675092"/>
              <a:gd name="connsiteY2640" fmla="*/ 548757 h 2397608"/>
              <a:gd name="connsiteX2641" fmla="*/ 595895 w 5675092"/>
              <a:gd name="connsiteY2641" fmla="*/ 553540 h 2397608"/>
              <a:gd name="connsiteX2642" fmla="*/ 603149 w 5675092"/>
              <a:gd name="connsiteY2642" fmla="*/ 548757 h 2397608"/>
              <a:gd name="connsiteX2643" fmla="*/ 653777 w 5675092"/>
              <a:gd name="connsiteY2643" fmla="*/ 1292821 h 2397608"/>
              <a:gd name="connsiteX2644" fmla="*/ 653125 w 5675092"/>
              <a:gd name="connsiteY2644" fmla="*/ 1293304 h 2397608"/>
              <a:gd name="connsiteX2645" fmla="*/ 653373 w 5675092"/>
              <a:gd name="connsiteY2645" fmla="*/ 1292618 h 2397608"/>
              <a:gd name="connsiteX2646" fmla="*/ 653777 w 5675092"/>
              <a:gd name="connsiteY2646" fmla="*/ 1292821 h 2397608"/>
              <a:gd name="connsiteX2647" fmla="*/ 625857 w 5675092"/>
              <a:gd name="connsiteY2647" fmla="*/ 851921 h 2397608"/>
              <a:gd name="connsiteX2648" fmla="*/ 623881 w 5675092"/>
              <a:gd name="connsiteY2648" fmla="*/ 851795 h 2397608"/>
              <a:gd name="connsiteX2649" fmla="*/ 613831 w 5675092"/>
              <a:gd name="connsiteY2649" fmla="*/ 854594 h 2397608"/>
              <a:gd name="connsiteX2650" fmla="*/ 619171 w 5675092"/>
              <a:gd name="connsiteY2650" fmla="*/ 849619 h 2397608"/>
              <a:gd name="connsiteX2651" fmla="*/ 635903 w 5675092"/>
              <a:gd name="connsiteY2651" fmla="*/ 996667 h 2397608"/>
              <a:gd name="connsiteX2652" fmla="*/ 633485 w 5675092"/>
              <a:gd name="connsiteY2652" fmla="*/ 996666 h 2397608"/>
              <a:gd name="connsiteX2653" fmla="*/ 631069 w 5675092"/>
              <a:gd name="connsiteY2653" fmla="*/ 999357 h 2397608"/>
              <a:gd name="connsiteX2654" fmla="*/ 628652 w 5675092"/>
              <a:gd name="connsiteY2654" fmla="*/ 996666 h 2397608"/>
              <a:gd name="connsiteX2655" fmla="*/ 631371 w 5675092"/>
              <a:gd name="connsiteY2655" fmla="*/ 994650 h 2397608"/>
              <a:gd name="connsiteX2656" fmla="*/ 635903 w 5675092"/>
              <a:gd name="connsiteY2656" fmla="*/ 996667 h 2397608"/>
              <a:gd name="connsiteX2657" fmla="*/ 626392 w 5675092"/>
              <a:gd name="connsiteY2657" fmla="*/ 852105 h 2397608"/>
              <a:gd name="connsiteX2658" fmla="*/ 625857 w 5675092"/>
              <a:gd name="connsiteY2658" fmla="*/ 851921 h 2397608"/>
              <a:gd name="connsiteX2659" fmla="*/ 626330 w 5675092"/>
              <a:gd name="connsiteY2659" fmla="*/ 851951 h 2397608"/>
              <a:gd name="connsiteX2660" fmla="*/ 623879 w 5675092"/>
              <a:gd name="connsiteY2660" fmla="*/ 792403 h 2397608"/>
              <a:gd name="connsiteX2661" fmla="*/ 613831 w 5675092"/>
              <a:gd name="connsiteY2661" fmla="*/ 792404 h 2397608"/>
              <a:gd name="connsiteX2662" fmla="*/ 613831 w 5675092"/>
              <a:gd name="connsiteY2662" fmla="*/ 804843 h 2397608"/>
              <a:gd name="connsiteX2663" fmla="*/ 621370 w 5675092"/>
              <a:gd name="connsiteY2663" fmla="*/ 804843 h 2397608"/>
              <a:gd name="connsiteX2664" fmla="*/ 623879 w 5675092"/>
              <a:gd name="connsiteY2664" fmla="*/ 792403 h 2397608"/>
              <a:gd name="connsiteX2665" fmla="*/ 611041 w 5675092"/>
              <a:gd name="connsiteY2665" fmla="*/ 543675 h 2397608"/>
              <a:gd name="connsiteX2666" fmla="*/ 607982 w 5675092"/>
              <a:gd name="connsiteY2666" fmla="*/ 543675 h 2397608"/>
              <a:gd name="connsiteX2667" fmla="*/ 605565 w 5675092"/>
              <a:gd name="connsiteY2667" fmla="*/ 535605 h 2397608"/>
              <a:gd name="connsiteX2668" fmla="*/ 607983 w 5675092"/>
              <a:gd name="connsiteY2668" fmla="*/ 540985 h 2397608"/>
              <a:gd name="connsiteX2669" fmla="*/ 610399 w 5675092"/>
              <a:gd name="connsiteY2669" fmla="*/ 540985 h 2397608"/>
              <a:gd name="connsiteX2670" fmla="*/ 611041 w 5675092"/>
              <a:gd name="connsiteY2670" fmla="*/ 543675 h 2397608"/>
              <a:gd name="connsiteX2671" fmla="*/ 684339 w 5675092"/>
              <a:gd name="connsiteY2671" fmla="*/ 1599119 h 2397608"/>
              <a:gd name="connsiteX2672" fmla="*/ 678794 w 5675092"/>
              <a:gd name="connsiteY2672" fmla="*/ 1602192 h 2397608"/>
              <a:gd name="connsiteX2673" fmla="*/ 674692 w 5675092"/>
              <a:gd name="connsiteY2673" fmla="*/ 1599774 h 2397608"/>
              <a:gd name="connsiteX2674" fmla="*/ 684339 w 5675092"/>
              <a:gd name="connsiteY2674" fmla="*/ 1599119 h 2397608"/>
              <a:gd name="connsiteX2675" fmla="*/ 688621 w 5675092"/>
              <a:gd name="connsiteY2675" fmla="*/ 1650974 h 2397608"/>
              <a:gd name="connsiteX2676" fmla="*/ 680780 w 5675092"/>
              <a:gd name="connsiteY2676" fmla="*/ 1646485 h 2397608"/>
              <a:gd name="connsiteX2677" fmla="*/ 688621 w 5675092"/>
              <a:gd name="connsiteY2677" fmla="*/ 1650974 h 2397608"/>
              <a:gd name="connsiteX2678" fmla="*/ 646491 w 5675092"/>
              <a:gd name="connsiteY2678" fmla="*/ 1021265 h 2397608"/>
              <a:gd name="connsiteX2679" fmla="*/ 643979 w 5675092"/>
              <a:gd name="connsiteY2679" fmla="*/ 1013801 h 2397608"/>
              <a:gd name="connsiteX2680" fmla="*/ 631418 w 5675092"/>
              <a:gd name="connsiteY2680" fmla="*/ 1018777 h 2397608"/>
              <a:gd name="connsiteX2681" fmla="*/ 633931 w 5675092"/>
              <a:gd name="connsiteY2681" fmla="*/ 1013800 h 2397608"/>
              <a:gd name="connsiteX2682" fmla="*/ 628904 w 5675092"/>
              <a:gd name="connsiteY2682" fmla="*/ 1023751 h 2397608"/>
              <a:gd name="connsiteX2683" fmla="*/ 646491 w 5675092"/>
              <a:gd name="connsiteY2683" fmla="*/ 1021265 h 2397608"/>
              <a:gd name="connsiteX2684" fmla="*/ 643154 w 5675092"/>
              <a:gd name="connsiteY2684" fmla="*/ 956611 h 2397608"/>
              <a:gd name="connsiteX2685" fmla="*/ 638318 w 5675092"/>
              <a:gd name="connsiteY2685" fmla="*/ 954220 h 2397608"/>
              <a:gd name="connsiteX2686" fmla="*/ 639829 w 5675092"/>
              <a:gd name="connsiteY2686" fmla="*/ 951828 h 2397608"/>
              <a:gd name="connsiteX2687" fmla="*/ 643154 w 5675092"/>
              <a:gd name="connsiteY2687" fmla="*/ 956611 h 2397608"/>
              <a:gd name="connsiteX2688" fmla="*/ 605566 w 5675092"/>
              <a:gd name="connsiteY2688" fmla="*/ 392119 h 2397608"/>
              <a:gd name="connsiteX2689" fmla="*/ 598312 w 5675092"/>
              <a:gd name="connsiteY2689" fmla="*/ 392119 h 2397608"/>
              <a:gd name="connsiteX2690" fmla="*/ 601937 w 5675092"/>
              <a:gd name="connsiteY2690" fmla="*/ 386888 h 2397608"/>
              <a:gd name="connsiteX2691" fmla="*/ 605566 w 5675092"/>
              <a:gd name="connsiteY2691" fmla="*/ 392119 h 2397608"/>
              <a:gd name="connsiteX2692" fmla="*/ 638373 w 5675092"/>
              <a:gd name="connsiteY2692" fmla="*/ 872151 h 2397608"/>
              <a:gd name="connsiteX2693" fmla="*/ 638132 w 5675092"/>
              <a:gd name="connsiteY2693" fmla="*/ 872356 h 2397608"/>
              <a:gd name="connsiteX2694" fmla="*/ 631418 w 5675092"/>
              <a:gd name="connsiteY2694" fmla="*/ 872007 h 2397608"/>
              <a:gd name="connsiteX2695" fmla="*/ 635187 w 5675092"/>
              <a:gd name="connsiteY2695" fmla="*/ 872940 h 2397608"/>
              <a:gd name="connsiteX2696" fmla="*/ 638957 w 5675092"/>
              <a:gd name="connsiteY2696" fmla="*/ 872007 h 2397608"/>
              <a:gd name="connsiteX2697" fmla="*/ 638373 w 5675092"/>
              <a:gd name="connsiteY2697" fmla="*/ 872151 h 2397608"/>
              <a:gd name="connsiteX2698" fmla="*/ 638785 w 5675092"/>
              <a:gd name="connsiteY2698" fmla="*/ 871801 h 2397608"/>
              <a:gd name="connsiteX2699" fmla="*/ 633931 w 5675092"/>
              <a:gd name="connsiteY2699" fmla="*/ 792403 h 2397608"/>
              <a:gd name="connsiteX2700" fmla="*/ 626392 w 5675092"/>
              <a:gd name="connsiteY2700" fmla="*/ 792403 h 2397608"/>
              <a:gd name="connsiteX2701" fmla="*/ 628905 w 5675092"/>
              <a:gd name="connsiteY2701" fmla="*/ 797377 h 2397608"/>
              <a:gd name="connsiteX2702" fmla="*/ 633931 w 5675092"/>
              <a:gd name="connsiteY2702" fmla="*/ 792403 h 2397608"/>
              <a:gd name="connsiteX2703" fmla="*/ 659056 w 5675092"/>
              <a:gd name="connsiteY2703" fmla="*/ 1155597 h 2397608"/>
              <a:gd name="connsiteX2704" fmla="*/ 659056 w 5675092"/>
              <a:gd name="connsiteY2704" fmla="*/ 1163059 h 2397608"/>
              <a:gd name="connsiteX2705" fmla="*/ 659056 w 5675092"/>
              <a:gd name="connsiteY2705" fmla="*/ 1155597 h 2397608"/>
              <a:gd name="connsiteX2706" fmla="*/ 638957 w 5675092"/>
              <a:gd name="connsiteY2706" fmla="*/ 849620 h 2397608"/>
              <a:gd name="connsiteX2707" fmla="*/ 636443 w 5675092"/>
              <a:gd name="connsiteY2707" fmla="*/ 842154 h 2397608"/>
              <a:gd name="connsiteX2708" fmla="*/ 636130 w 5675092"/>
              <a:gd name="connsiteY2708" fmla="*/ 845887 h 2397608"/>
              <a:gd name="connsiteX2709" fmla="*/ 633931 w 5675092"/>
              <a:gd name="connsiteY2709" fmla="*/ 849620 h 2397608"/>
              <a:gd name="connsiteX2710" fmla="*/ 631732 w 5675092"/>
              <a:gd name="connsiteY2710" fmla="*/ 846820 h 2397608"/>
              <a:gd name="connsiteX2711" fmla="*/ 631418 w 5675092"/>
              <a:gd name="connsiteY2711" fmla="*/ 849619 h 2397608"/>
              <a:gd name="connsiteX2712" fmla="*/ 633931 w 5675092"/>
              <a:gd name="connsiteY2712" fmla="*/ 849620 h 2397608"/>
              <a:gd name="connsiteX2713" fmla="*/ 689151 w 5675092"/>
              <a:gd name="connsiteY2713" fmla="*/ 1580816 h 2397608"/>
              <a:gd name="connsiteX2714" fmla="*/ 684059 w 5675092"/>
              <a:gd name="connsiteY2714" fmla="*/ 1583857 h 2397608"/>
              <a:gd name="connsiteX2715" fmla="*/ 680712 w 5675092"/>
              <a:gd name="connsiteY2715" fmla="*/ 1581389 h 2397608"/>
              <a:gd name="connsiteX2716" fmla="*/ 680550 w 5675092"/>
              <a:gd name="connsiteY2716" fmla="*/ 1579002 h 2397608"/>
              <a:gd name="connsiteX2717" fmla="*/ 689151 w 5675092"/>
              <a:gd name="connsiteY2717" fmla="*/ 1580816 h 2397608"/>
              <a:gd name="connsiteX2718" fmla="*/ 691715 w 5675092"/>
              <a:gd name="connsiteY2718" fmla="*/ 1618542 h 2397608"/>
              <a:gd name="connsiteX2719" fmla="*/ 673780 w 5675092"/>
              <a:gd name="connsiteY2719" fmla="*/ 1619760 h 2397608"/>
              <a:gd name="connsiteX2720" fmla="*/ 679075 w 5675092"/>
              <a:gd name="connsiteY2720" fmla="*/ 1621948 h 2397608"/>
              <a:gd name="connsiteX2721" fmla="*/ 674316 w 5675092"/>
              <a:gd name="connsiteY2721" fmla="*/ 1622907 h 2397608"/>
              <a:gd name="connsiteX2722" fmla="*/ 671218 w 5675092"/>
              <a:gd name="connsiteY2722" fmla="*/ 1619934 h 2397608"/>
              <a:gd name="connsiteX2723" fmla="*/ 691715 w 5675092"/>
              <a:gd name="connsiteY2723" fmla="*/ 1618542 h 2397608"/>
              <a:gd name="connsiteX2724" fmla="*/ 670908 w 5675092"/>
              <a:gd name="connsiteY2724" fmla="*/ 1311423 h 2397608"/>
              <a:gd name="connsiteX2725" fmla="*/ 667634 w 5675092"/>
              <a:gd name="connsiteY2725" fmla="*/ 1315240 h 2397608"/>
              <a:gd name="connsiteX2726" fmla="*/ 664497 w 5675092"/>
              <a:gd name="connsiteY2726" fmla="*/ 1310660 h 2397608"/>
              <a:gd name="connsiteX2727" fmla="*/ 669961 w 5675092"/>
              <a:gd name="connsiteY2727" fmla="*/ 1307892 h 2397608"/>
              <a:gd name="connsiteX2728" fmla="*/ 670908 w 5675092"/>
              <a:gd name="connsiteY2728" fmla="*/ 1311423 h 2397608"/>
              <a:gd name="connsiteX2729" fmla="*/ 643832 w 5675092"/>
              <a:gd name="connsiteY2729" fmla="*/ 909430 h 2397608"/>
              <a:gd name="connsiteX2730" fmla="*/ 633802 w 5675092"/>
              <a:gd name="connsiteY2730" fmla="*/ 909430 h 2397608"/>
              <a:gd name="connsiteX2731" fmla="*/ 643832 w 5675092"/>
              <a:gd name="connsiteY2731" fmla="*/ 909430 h 2397608"/>
              <a:gd name="connsiteX2732" fmla="*/ 700507 w 5675092"/>
              <a:gd name="connsiteY2732" fmla="*/ 1712324 h 2397608"/>
              <a:gd name="connsiteX2733" fmla="*/ 694230 w 5675092"/>
              <a:gd name="connsiteY2733" fmla="*/ 1721345 h 2397608"/>
              <a:gd name="connsiteX2734" fmla="*/ 685349 w 5675092"/>
              <a:gd name="connsiteY2734" fmla="*/ 1720994 h 2397608"/>
              <a:gd name="connsiteX2735" fmla="*/ 690229 w 5675092"/>
              <a:gd name="connsiteY2735" fmla="*/ 1715569 h 2397608"/>
              <a:gd name="connsiteX2736" fmla="*/ 700507 w 5675092"/>
              <a:gd name="connsiteY2736" fmla="*/ 1712324 h 2397608"/>
              <a:gd name="connsiteX2737" fmla="*/ 683464 w 5675092"/>
              <a:gd name="connsiteY2737" fmla="*/ 1429404 h 2397608"/>
              <a:gd name="connsiteX2738" fmla="*/ 684137 w 5675092"/>
              <a:gd name="connsiteY2738" fmla="*/ 1439313 h 2397608"/>
              <a:gd name="connsiteX2739" fmla="*/ 676962 w 5675092"/>
              <a:gd name="connsiteY2739" fmla="*/ 1444778 h 2397608"/>
              <a:gd name="connsiteX2740" fmla="*/ 679466 w 5675092"/>
              <a:gd name="connsiteY2740" fmla="*/ 1444609 h 2397608"/>
              <a:gd name="connsiteX2741" fmla="*/ 679971 w 5675092"/>
              <a:gd name="connsiteY2741" fmla="*/ 1452043 h 2397608"/>
              <a:gd name="connsiteX2742" fmla="*/ 667618 w 5675092"/>
              <a:gd name="connsiteY2742" fmla="*/ 1455371 h 2397608"/>
              <a:gd name="connsiteX2743" fmla="*/ 677299 w 5675092"/>
              <a:gd name="connsiteY2743" fmla="*/ 1449733 h 2397608"/>
              <a:gd name="connsiteX2744" fmla="*/ 659601 w 5675092"/>
              <a:gd name="connsiteY2744" fmla="*/ 1448446 h 2397608"/>
              <a:gd name="connsiteX2745" fmla="*/ 664441 w 5675092"/>
              <a:gd name="connsiteY2745" fmla="*/ 1445629 h 2397608"/>
              <a:gd name="connsiteX2746" fmla="*/ 651920 w 5675092"/>
              <a:gd name="connsiteY2746" fmla="*/ 1446479 h 2397608"/>
              <a:gd name="connsiteX2747" fmla="*/ 666104 w 5675092"/>
              <a:gd name="connsiteY2747" fmla="*/ 1433069 h 2397608"/>
              <a:gd name="connsiteX2748" fmla="*/ 666440 w 5675092"/>
              <a:gd name="connsiteY2748" fmla="*/ 1438026 h 2397608"/>
              <a:gd name="connsiteX2749" fmla="*/ 673448 w 5675092"/>
              <a:gd name="connsiteY2749" fmla="*/ 1430085 h 2397608"/>
              <a:gd name="connsiteX2750" fmla="*/ 673111 w 5675092"/>
              <a:gd name="connsiteY2750" fmla="*/ 1425127 h 2397608"/>
              <a:gd name="connsiteX2751" fmla="*/ 676120 w 5675092"/>
              <a:gd name="connsiteY2751" fmla="*/ 1432389 h 2397608"/>
              <a:gd name="connsiteX2752" fmla="*/ 673953 w 5675092"/>
              <a:gd name="connsiteY2752" fmla="*/ 1437517 h 2397608"/>
              <a:gd name="connsiteX2753" fmla="*/ 676793 w 5675092"/>
              <a:gd name="connsiteY2753" fmla="*/ 1442301 h 2397608"/>
              <a:gd name="connsiteX2754" fmla="*/ 683464 w 5675092"/>
              <a:gd name="connsiteY2754" fmla="*/ 1429404 h 2397608"/>
              <a:gd name="connsiteX2755" fmla="*/ 654029 w 5675092"/>
              <a:gd name="connsiteY2755" fmla="*/ 949437 h 2397608"/>
              <a:gd name="connsiteX2756" fmla="*/ 648591 w 5675092"/>
              <a:gd name="connsiteY2756" fmla="*/ 959002 h 2397608"/>
              <a:gd name="connsiteX2757" fmla="*/ 643153 w 5675092"/>
              <a:gd name="connsiteY2757" fmla="*/ 939872 h 2397608"/>
              <a:gd name="connsiteX2758" fmla="*/ 654029 w 5675092"/>
              <a:gd name="connsiteY2758" fmla="*/ 949437 h 2397608"/>
              <a:gd name="connsiteX2759" fmla="*/ 626111 w 5675092"/>
              <a:gd name="connsiteY2759" fmla="*/ 533212 h 2397608"/>
              <a:gd name="connsiteX2760" fmla="*/ 620793 w 5675092"/>
              <a:gd name="connsiteY2760" fmla="*/ 537995 h 2397608"/>
              <a:gd name="connsiteX2761" fmla="*/ 615474 w 5675092"/>
              <a:gd name="connsiteY2761" fmla="*/ 530821 h 2397608"/>
              <a:gd name="connsiteX2762" fmla="*/ 615474 w 5675092"/>
              <a:gd name="connsiteY2762" fmla="*/ 535603 h 2397608"/>
              <a:gd name="connsiteX2763" fmla="*/ 612816 w 5675092"/>
              <a:gd name="connsiteY2763" fmla="*/ 526038 h 2397608"/>
              <a:gd name="connsiteX2764" fmla="*/ 626111 w 5675092"/>
              <a:gd name="connsiteY2764" fmla="*/ 533212 h 2397608"/>
              <a:gd name="connsiteX2765" fmla="*/ 669104 w 5675092"/>
              <a:gd name="connsiteY2765" fmla="*/ 1160571 h 2397608"/>
              <a:gd name="connsiteX2766" fmla="*/ 661569 w 5675092"/>
              <a:gd name="connsiteY2766" fmla="*/ 1160571 h 2397608"/>
              <a:gd name="connsiteX2767" fmla="*/ 669104 w 5675092"/>
              <a:gd name="connsiteY2767" fmla="*/ 1168033 h 2397608"/>
              <a:gd name="connsiteX2768" fmla="*/ 669104 w 5675092"/>
              <a:gd name="connsiteY2768" fmla="*/ 1160571 h 2397608"/>
              <a:gd name="connsiteX2769" fmla="*/ 697130 w 5675092"/>
              <a:gd name="connsiteY2769" fmla="*/ 1555620 h 2397608"/>
              <a:gd name="connsiteX2770" fmla="*/ 677386 w 5675092"/>
              <a:gd name="connsiteY2770" fmla="*/ 1559850 h 2397608"/>
              <a:gd name="connsiteX2771" fmla="*/ 676701 w 5675092"/>
              <a:gd name="connsiteY2771" fmla="*/ 1554439 h 2397608"/>
              <a:gd name="connsiteX2772" fmla="*/ 697130 w 5675092"/>
              <a:gd name="connsiteY2772" fmla="*/ 1555620 h 2397608"/>
              <a:gd name="connsiteX2773" fmla="*/ 657183 w 5675092"/>
              <a:gd name="connsiteY2773" fmla="*/ 964059 h 2397608"/>
              <a:gd name="connsiteX2774" fmla="*/ 656748 w 5675092"/>
              <a:gd name="connsiteY2774" fmla="*/ 963337 h 2397608"/>
              <a:gd name="connsiteX2775" fmla="*/ 656446 w 5675092"/>
              <a:gd name="connsiteY2775" fmla="*/ 961736 h 2397608"/>
              <a:gd name="connsiteX2776" fmla="*/ 653902 w 5675092"/>
              <a:gd name="connsiteY2776" fmla="*/ 896708 h 2397608"/>
              <a:gd name="connsiteX2777" fmla="*/ 649069 w 5675092"/>
              <a:gd name="connsiteY2777" fmla="*/ 896708 h 2397608"/>
              <a:gd name="connsiteX2778" fmla="*/ 651485 w 5675092"/>
              <a:gd name="connsiteY2778" fmla="*/ 889535 h 2397608"/>
              <a:gd name="connsiteX2779" fmla="*/ 653902 w 5675092"/>
              <a:gd name="connsiteY2779" fmla="*/ 896708 h 2397608"/>
              <a:gd name="connsiteX2780" fmla="*/ 710237 w 5675092"/>
              <a:gd name="connsiteY2780" fmla="*/ 1700122 h 2397608"/>
              <a:gd name="connsiteX2781" fmla="*/ 709669 w 5675092"/>
              <a:gd name="connsiteY2781" fmla="*/ 1704574 h 2397608"/>
              <a:gd name="connsiteX2782" fmla="*/ 704847 w 5675092"/>
              <a:gd name="connsiteY2782" fmla="*/ 1704902 h 2397608"/>
              <a:gd name="connsiteX2783" fmla="*/ 710016 w 5675092"/>
              <a:gd name="connsiteY2783" fmla="*/ 1709687 h 2397608"/>
              <a:gd name="connsiteX2784" fmla="*/ 705603 w 5675092"/>
              <a:gd name="connsiteY2784" fmla="*/ 1711592 h 2397608"/>
              <a:gd name="connsiteX2785" fmla="*/ 702608 w 5675092"/>
              <a:gd name="connsiteY2785" fmla="*/ 1707622 h 2397608"/>
              <a:gd name="connsiteX2786" fmla="*/ 699676 w 5675092"/>
              <a:gd name="connsiteY2786" fmla="*/ 1700116 h 2397608"/>
              <a:gd name="connsiteX2787" fmla="*/ 710237 w 5675092"/>
              <a:gd name="connsiteY2787" fmla="*/ 1700122 h 2397608"/>
              <a:gd name="connsiteX2788" fmla="*/ 694636 w 5675092"/>
              <a:gd name="connsiteY2788" fmla="*/ 1451231 h 2397608"/>
              <a:gd name="connsiteX2789" fmla="*/ 689490 w 5675092"/>
              <a:gd name="connsiteY2789" fmla="*/ 1446785 h 2397608"/>
              <a:gd name="connsiteX2790" fmla="*/ 694312 w 5675092"/>
              <a:gd name="connsiteY2790" fmla="*/ 1446457 h 2397608"/>
              <a:gd name="connsiteX2791" fmla="*/ 694474 w 5675092"/>
              <a:gd name="connsiteY2791" fmla="*/ 1448843 h 2397608"/>
              <a:gd name="connsiteX2792" fmla="*/ 694636 w 5675092"/>
              <a:gd name="connsiteY2792" fmla="*/ 1451231 h 2397608"/>
              <a:gd name="connsiteX2793" fmla="*/ 633361 w 5675092"/>
              <a:gd name="connsiteY2793" fmla="*/ 548758 h 2397608"/>
              <a:gd name="connsiteX2794" fmla="*/ 628524 w 5675092"/>
              <a:gd name="connsiteY2794" fmla="*/ 551149 h 2397608"/>
              <a:gd name="connsiteX2795" fmla="*/ 630035 w 5675092"/>
              <a:gd name="connsiteY2795" fmla="*/ 547263 h 2397608"/>
              <a:gd name="connsiteX2796" fmla="*/ 633361 w 5675092"/>
              <a:gd name="connsiteY2796" fmla="*/ 548758 h 2397608"/>
              <a:gd name="connsiteX2797" fmla="*/ 658878 w 5675092"/>
              <a:gd name="connsiteY2797" fmla="*/ 904488 h 2397608"/>
              <a:gd name="connsiteX2798" fmla="*/ 648847 w 5675092"/>
              <a:gd name="connsiteY2798" fmla="*/ 914373 h 2397608"/>
              <a:gd name="connsiteX2799" fmla="*/ 638817 w 5675092"/>
              <a:gd name="connsiteY2799" fmla="*/ 914373 h 2397608"/>
              <a:gd name="connsiteX2800" fmla="*/ 653862 w 5675092"/>
              <a:gd name="connsiteY2800" fmla="*/ 914372 h 2397608"/>
              <a:gd name="connsiteX2801" fmla="*/ 636309 w 5675092"/>
              <a:gd name="connsiteY2801" fmla="*/ 931670 h 2397608"/>
              <a:gd name="connsiteX2802" fmla="*/ 641324 w 5675092"/>
              <a:gd name="connsiteY2802" fmla="*/ 939084 h 2397608"/>
              <a:gd name="connsiteX2803" fmla="*/ 643832 w 5675092"/>
              <a:gd name="connsiteY2803" fmla="*/ 948968 h 2397608"/>
              <a:gd name="connsiteX2804" fmla="*/ 636309 w 5675092"/>
              <a:gd name="connsiteY2804" fmla="*/ 953911 h 2397608"/>
              <a:gd name="connsiteX2805" fmla="*/ 616249 w 5675092"/>
              <a:gd name="connsiteY2805" fmla="*/ 951439 h 2397608"/>
              <a:gd name="connsiteX2806" fmla="*/ 613742 w 5675092"/>
              <a:gd name="connsiteY2806" fmla="*/ 956381 h 2397608"/>
              <a:gd name="connsiteX2807" fmla="*/ 601204 w 5675092"/>
              <a:gd name="connsiteY2807" fmla="*/ 948968 h 2397608"/>
              <a:gd name="connsiteX2808" fmla="*/ 606219 w 5675092"/>
              <a:gd name="connsiteY2808" fmla="*/ 953910 h 2397608"/>
              <a:gd name="connsiteX2809" fmla="*/ 596189 w 5675092"/>
              <a:gd name="connsiteY2809" fmla="*/ 956382 h 2397608"/>
              <a:gd name="connsiteX2810" fmla="*/ 593681 w 5675092"/>
              <a:gd name="connsiteY2810" fmla="*/ 948968 h 2397608"/>
              <a:gd name="connsiteX2811" fmla="*/ 589920 w 5675092"/>
              <a:gd name="connsiteY2811" fmla="*/ 952675 h 2397608"/>
              <a:gd name="connsiteX2812" fmla="*/ 589256 w 5675092"/>
              <a:gd name="connsiteY2812" fmla="*/ 953329 h 2397608"/>
              <a:gd name="connsiteX2813" fmla="*/ 588666 w 5675092"/>
              <a:gd name="connsiteY2813" fmla="*/ 948968 h 2397608"/>
              <a:gd name="connsiteX2814" fmla="*/ 576129 w 5675092"/>
              <a:gd name="connsiteY2814" fmla="*/ 951439 h 2397608"/>
              <a:gd name="connsiteX2815" fmla="*/ 568606 w 5675092"/>
              <a:gd name="connsiteY2815" fmla="*/ 941555 h 2397608"/>
              <a:gd name="connsiteX2816" fmla="*/ 571113 w 5675092"/>
              <a:gd name="connsiteY2816" fmla="*/ 946497 h 2397608"/>
              <a:gd name="connsiteX2817" fmla="*/ 561084 w 5675092"/>
              <a:gd name="connsiteY2817" fmla="*/ 951439 h 2397608"/>
              <a:gd name="connsiteX2818" fmla="*/ 561083 w 5675092"/>
              <a:gd name="connsiteY2818" fmla="*/ 939083 h 2397608"/>
              <a:gd name="connsiteX2819" fmla="*/ 566099 w 5675092"/>
              <a:gd name="connsiteY2819" fmla="*/ 944026 h 2397608"/>
              <a:gd name="connsiteX2820" fmla="*/ 571114 w 5675092"/>
              <a:gd name="connsiteY2820" fmla="*/ 926728 h 2397608"/>
              <a:gd name="connsiteX2821" fmla="*/ 573621 w 5675092"/>
              <a:gd name="connsiteY2821" fmla="*/ 934142 h 2397608"/>
              <a:gd name="connsiteX2822" fmla="*/ 568606 w 5675092"/>
              <a:gd name="connsiteY2822" fmla="*/ 936612 h 2397608"/>
              <a:gd name="connsiteX2823" fmla="*/ 613742 w 5675092"/>
              <a:gd name="connsiteY2823" fmla="*/ 946497 h 2397608"/>
              <a:gd name="connsiteX2824" fmla="*/ 613742 w 5675092"/>
              <a:gd name="connsiteY2824" fmla="*/ 941555 h 2397608"/>
              <a:gd name="connsiteX2825" fmla="*/ 623772 w 5675092"/>
              <a:gd name="connsiteY2825" fmla="*/ 946497 h 2397608"/>
              <a:gd name="connsiteX2826" fmla="*/ 631294 w 5675092"/>
              <a:gd name="connsiteY2826" fmla="*/ 939084 h 2397608"/>
              <a:gd name="connsiteX2827" fmla="*/ 628787 w 5675092"/>
              <a:gd name="connsiteY2827" fmla="*/ 946497 h 2397608"/>
              <a:gd name="connsiteX2828" fmla="*/ 633802 w 5675092"/>
              <a:gd name="connsiteY2828" fmla="*/ 936612 h 2397608"/>
              <a:gd name="connsiteX2829" fmla="*/ 628787 w 5675092"/>
              <a:gd name="connsiteY2829" fmla="*/ 929199 h 2397608"/>
              <a:gd name="connsiteX2830" fmla="*/ 621265 w 5675092"/>
              <a:gd name="connsiteY2830" fmla="*/ 936613 h 2397608"/>
              <a:gd name="connsiteX2831" fmla="*/ 623772 w 5675092"/>
              <a:gd name="connsiteY2831" fmla="*/ 924257 h 2397608"/>
              <a:gd name="connsiteX2832" fmla="*/ 621264 w 5675092"/>
              <a:gd name="connsiteY2832" fmla="*/ 924257 h 2397608"/>
              <a:gd name="connsiteX2833" fmla="*/ 618757 w 5675092"/>
              <a:gd name="connsiteY2833" fmla="*/ 931670 h 2397608"/>
              <a:gd name="connsiteX2834" fmla="*/ 608727 w 5675092"/>
              <a:gd name="connsiteY2834" fmla="*/ 929199 h 2397608"/>
              <a:gd name="connsiteX2835" fmla="*/ 626279 w 5675092"/>
              <a:gd name="connsiteY2835" fmla="*/ 921786 h 2397608"/>
              <a:gd name="connsiteX2836" fmla="*/ 628787 w 5675092"/>
              <a:gd name="connsiteY2836" fmla="*/ 914372 h 2397608"/>
              <a:gd name="connsiteX2837" fmla="*/ 618757 w 5675092"/>
              <a:gd name="connsiteY2837" fmla="*/ 919314 h 2397608"/>
              <a:gd name="connsiteX2838" fmla="*/ 621265 w 5675092"/>
              <a:gd name="connsiteY2838" fmla="*/ 911902 h 2397608"/>
              <a:gd name="connsiteX2839" fmla="*/ 616249 w 5675092"/>
              <a:gd name="connsiteY2839" fmla="*/ 914372 h 2397608"/>
              <a:gd name="connsiteX2840" fmla="*/ 616250 w 5675092"/>
              <a:gd name="connsiteY2840" fmla="*/ 909430 h 2397608"/>
              <a:gd name="connsiteX2841" fmla="*/ 623772 w 5675092"/>
              <a:gd name="connsiteY2841" fmla="*/ 911902 h 2397608"/>
              <a:gd name="connsiteX2842" fmla="*/ 626280 w 5675092"/>
              <a:gd name="connsiteY2842" fmla="*/ 906959 h 2397608"/>
              <a:gd name="connsiteX2843" fmla="*/ 618757 w 5675092"/>
              <a:gd name="connsiteY2843" fmla="*/ 889661 h 2397608"/>
              <a:gd name="connsiteX2844" fmla="*/ 626279 w 5675092"/>
              <a:gd name="connsiteY2844" fmla="*/ 892132 h 2397608"/>
              <a:gd name="connsiteX2845" fmla="*/ 646339 w 5675092"/>
              <a:gd name="connsiteY2845" fmla="*/ 899546 h 2397608"/>
              <a:gd name="connsiteX2846" fmla="*/ 643832 w 5675092"/>
              <a:gd name="connsiteY2846" fmla="*/ 904488 h 2397608"/>
              <a:gd name="connsiteX2847" fmla="*/ 658878 w 5675092"/>
              <a:gd name="connsiteY2847" fmla="*/ 904488 h 2397608"/>
              <a:gd name="connsiteX2848" fmla="*/ 691501 w 5675092"/>
              <a:gd name="connsiteY2848" fmla="*/ 1383072 h 2397608"/>
              <a:gd name="connsiteX2849" fmla="*/ 686402 w 5675092"/>
              <a:gd name="connsiteY2849" fmla="*/ 1379708 h 2397608"/>
              <a:gd name="connsiteX2850" fmla="*/ 681568 w 5675092"/>
              <a:gd name="connsiteY2850" fmla="*/ 1384493 h 2397608"/>
              <a:gd name="connsiteX2851" fmla="*/ 679152 w 5675092"/>
              <a:gd name="connsiteY2851" fmla="*/ 1374926 h 2397608"/>
              <a:gd name="connsiteX2852" fmla="*/ 691235 w 5675092"/>
              <a:gd name="connsiteY2852" fmla="*/ 1379708 h 2397608"/>
              <a:gd name="connsiteX2853" fmla="*/ 691501 w 5675092"/>
              <a:gd name="connsiteY2853" fmla="*/ 1383072 h 2397608"/>
              <a:gd name="connsiteX2854" fmla="*/ 712594 w 5675092"/>
              <a:gd name="connsiteY2854" fmla="*/ 1676298 h 2397608"/>
              <a:gd name="connsiteX2855" fmla="*/ 702624 w 5675092"/>
              <a:gd name="connsiteY2855" fmla="*/ 1672182 h 2397608"/>
              <a:gd name="connsiteX2856" fmla="*/ 709372 w 5675092"/>
              <a:gd name="connsiteY2856" fmla="*/ 1664533 h 2397608"/>
              <a:gd name="connsiteX2857" fmla="*/ 712594 w 5675092"/>
              <a:gd name="connsiteY2857" fmla="*/ 1676298 h 2397608"/>
              <a:gd name="connsiteX2858" fmla="*/ 705189 w 5675092"/>
              <a:gd name="connsiteY2858" fmla="*/ 1567262 h 2397608"/>
              <a:gd name="connsiteX2859" fmla="*/ 702476 w 5675092"/>
              <a:gd name="connsiteY2859" fmla="*/ 1567447 h 2397608"/>
              <a:gd name="connsiteX2860" fmla="*/ 697420 w 5675092"/>
              <a:gd name="connsiteY2860" fmla="*/ 1559880 h 2397608"/>
              <a:gd name="connsiteX2861" fmla="*/ 705189 w 5675092"/>
              <a:gd name="connsiteY2861" fmla="*/ 1567262 h 2397608"/>
              <a:gd name="connsiteX2862" fmla="*/ 724236 w 5675092"/>
              <a:gd name="connsiteY2862" fmla="*/ 1843117 h 2397608"/>
              <a:gd name="connsiteX2863" fmla="*/ 724008 w 5675092"/>
              <a:gd name="connsiteY2863" fmla="*/ 1843145 h 2397608"/>
              <a:gd name="connsiteX2864" fmla="*/ 723877 w 5675092"/>
              <a:gd name="connsiteY2864" fmla="*/ 1842829 h 2397608"/>
              <a:gd name="connsiteX2865" fmla="*/ 638393 w 5675092"/>
              <a:gd name="connsiteY2865" fmla="*/ 573454 h 2397608"/>
              <a:gd name="connsiteX2866" fmla="*/ 638394 w 5675092"/>
              <a:gd name="connsiteY2866" fmla="*/ 573566 h 2397608"/>
              <a:gd name="connsiteX2867" fmla="*/ 635777 w 5675092"/>
              <a:gd name="connsiteY2867" fmla="*/ 573566 h 2397608"/>
              <a:gd name="connsiteX2868" fmla="*/ 666114 w 5675092"/>
              <a:gd name="connsiteY2868" fmla="*/ 966860 h 2397608"/>
              <a:gd name="connsiteX2869" fmla="*/ 658297 w 5675092"/>
              <a:gd name="connsiteY2869" fmla="*/ 967580 h 2397608"/>
              <a:gd name="connsiteX2870" fmla="*/ 657183 w 5675092"/>
              <a:gd name="connsiteY2870" fmla="*/ 964059 h 2397608"/>
              <a:gd name="connsiteX2871" fmla="*/ 658863 w 5675092"/>
              <a:gd name="connsiteY2871" fmla="*/ 966860 h 2397608"/>
              <a:gd name="connsiteX2872" fmla="*/ 656447 w 5675092"/>
              <a:gd name="connsiteY2872" fmla="*/ 956611 h 2397608"/>
              <a:gd name="connsiteX2873" fmla="*/ 663697 w 5675092"/>
              <a:gd name="connsiteY2873" fmla="*/ 959173 h 2397608"/>
              <a:gd name="connsiteX2874" fmla="*/ 666114 w 5675092"/>
              <a:gd name="connsiteY2874" fmla="*/ 966860 h 2397608"/>
              <a:gd name="connsiteX2875" fmla="*/ 695569 w 5675092"/>
              <a:gd name="connsiteY2875" fmla="*/ 1393641 h 2397608"/>
              <a:gd name="connsiteX2876" fmla="*/ 685762 w 5675092"/>
              <a:gd name="connsiteY2876" fmla="*/ 1391911 h 2397608"/>
              <a:gd name="connsiteX2877" fmla="*/ 695569 w 5675092"/>
              <a:gd name="connsiteY2877" fmla="*/ 1393641 h 2397608"/>
              <a:gd name="connsiteX2878" fmla="*/ 726886 w 5675092"/>
              <a:gd name="connsiteY2878" fmla="*/ 1850093 h 2397608"/>
              <a:gd name="connsiteX2879" fmla="*/ 704517 w 5675092"/>
              <a:gd name="connsiteY2879" fmla="*/ 1854102 h 2397608"/>
              <a:gd name="connsiteX2880" fmla="*/ 694164 w 5675092"/>
              <a:gd name="connsiteY2880" fmla="*/ 1849827 h 2397608"/>
              <a:gd name="connsiteX2881" fmla="*/ 697004 w 5675092"/>
              <a:gd name="connsiteY2881" fmla="*/ 1854612 h 2397608"/>
              <a:gd name="connsiteX2882" fmla="*/ 702014 w 5675092"/>
              <a:gd name="connsiteY2882" fmla="*/ 1854272 h 2397608"/>
              <a:gd name="connsiteX2883" fmla="*/ 695005 w 5675092"/>
              <a:gd name="connsiteY2883" fmla="*/ 1862214 h 2397608"/>
              <a:gd name="connsiteX2884" fmla="*/ 693827 w 5675092"/>
              <a:gd name="connsiteY2884" fmla="*/ 1844870 h 2397608"/>
              <a:gd name="connsiteX2885" fmla="*/ 700820 w 5675092"/>
              <a:gd name="connsiteY2885" fmla="*/ 1845951 h 2397608"/>
              <a:gd name="connsiteX2886" fmla="*/ 703317 w 5675092"/>
              <a:gd name="connsiteY2886" fmla="*/ 1842245 h 2397608"/>
              <a:gd name="connsiteX2887" fmla="*/ 703405 w 5675092"/>
              <a:gd name="connsiteY2887" fmla="*/ 1842352 h 2397608"/>
              <a:gd name="connsiteX2888" fmla="*/ 703676 w 5675092"/>
              <a:gd name="connsiteY2888" fmla="*/ 1841712 h 2397608"/>
              <a:gd name="connsiteX2889" fmla="*/ 703317 w 5675092"/>
              <a:gd name="connsiteY2889" fmla="*/ 1842245 h 2397608"/>
              <a:gd name="connsiteX2890" fmla="*/ 701004 w 5675092"/>
              <a:gd name="connsiteY2890" fmla="*/ 1839404 h 2397608"/>
              <a:gd name="connsiteX2891" fmla="*/ 690987 w 5675092"/>
              <a:gd name="connsiteY2891" fmla="*/ 1840085 h 2397608"/>
              <a:gd name="connsiteX2892" fmla="*/ 688147 w 5675092"/>
              <a:gd name="connsiteY2892" fmla="*/ 1835300 h 2397608"/>
              <a:gd name="connsiteX2893" fmla="*/ 692818 w 5675092"/>
              <a:gd name="connsiteY2893" fmla="*/ 1830006 h 2397608"/>
              <a:gd name="connsiteX2894" fmla="*/ 708348 w 5675092"/>
              <a:gd name="connsiteY2894" fmla="*/ 1836417 h 2397608"/>
              <a:gd name="connsiteX2895" fmla="*/ 718285 w 5675092"/>
              <a:gd name="connsiteY2895" fmla="*/ 1843831 h 2397608"/>
              <a:gd name="connsiteX2896" fmla="*/ 724008 w 5675092"/>
              <a:gd name="connsiteY2896" fmla="*/ 1843145 h 2397608"/>
              <a:gd name="connsiteX2897" fmla="*/ 659056 w 5675092"/>
              <a:gd name="connsiteY2897" fmla="*/ 842154 h 2397608"/>
              <a:gd name="connsiteX2898" fmla="*/ 656543 w 5675092"/>
              <a:gd name="connsiteY2898" fmla="*/ 842154 h 2397608"/>
              <a:gd name="connsiteX2899" fmla="*/ 651517 w 5675092"/>
              <a:gd name="connsiteY2899" fmla="*/ 847131 h 2397608"/>
              <a:gd name="connsiteX2900" fmla="*/ 646491 w 5675092"/>
              <a:gd name="connsiteY2900" fmla="*/ 844643 h 2397608"/>
              <a:gd name="connsiteX2901" fmla="*/ 649005 w 5675092"/>
              <a:gd name="connsiteY2901" fmla="*/ 849620 h 2397608"/>
              <a:gd name="connsiteX2902" fmla="*/ 643979 w 5675092"/>
              <a:gd name="connsiteY2902" fmla="*/ 847131 h 2397608"/>
              <a:gd name="connsiteX2903" fmla="*/ 643979 w 5675092"/>
              <a:gd name="connsiteY2903" fmla="*/ 839669 h 2397608"/>
              <a:gd name="connsiteX2904" fmla="*/ 641469 w 5675092"/>
              <a:gd name="connsiteY2904" fmla="*/ 842154 h 2397608"/>
              <a:gd name="connsiteX2905" fmla="*/ 641469 w 5675092"/>
              <a:gd name="connsiteY2905" fmla="*/ 852105 h 2397608"/>
              <a:gd name="connsiteX2906" fmla="*/ 659056 w 5675092"/>
              <a:gd name="connsiteY2906" fmla="*/ 857082 h 2397608"/>
              <a:gd name="connsiteX2907" fmla="*/ 659056 w 5675092"/>
              <a:gd name="connsiteY2907" fmla="*/ 842154 h 2397608"/>
              <a:gd name="connsiteX2908" fmla="*/ 663572 w 5675092"/>
              <a:gd name="connsiteY2908" fmla="*/ 894317 h 2397608"/>
              <a:gd name="connsiteX2909" fmla="*/ 656319 w 5675092"/>
              <a:gd name="connsiteY2909" fmla="*/ 894317 h 2397608"/>
              <a:gd name="connsiteX2910" fmla="*/ 661152 w 5675092"/>
              <a:gd name="connsiteY2910" fmla="*/ 887141 h 2397608"/>
              <a:gd name="connsiteX2911" fmla="*/ 663572 w 5675092"/>
              <a:gd name="connsiteY2911" fmla="*/ 894317 h 2397608"/>
              <a:gd name="connsiteX2912" fmla="*/ 661568 w 5675092"/>
              <a:gd name="connsiteY2912" fmla="*/ 864544 h 2397608"/>
              <a:gd name="connsiteX2913" fmla="*/ 656543 w 5675092"/>
              <a:gd name="connsiteY2913" fmla="*/ 859570 h 2397608"/>
              <a:gd name="connsiteX2914" fmla="*/ 654030 w 5675092"/>
              <a:gd name="connsiteY2914" fmla="*/ 864544 h 2397608"/>
              <a:gd name="connsiteX2915" fmla="*/ 661568 w 5675092"/>
              <a:gd name="connsiteY2915" fmla="*/ 864544 h 2397608"/>
              <a:gd name="connsiteX2916" fmla="*/ 665985 w 5675092"/>
              <a:gd name="connsiteY2916" fmla="*/ 921818 h 2397608"/>
              <a:gd name="connsiteX2917" fmla="*/ 656319 w 5675092"/>
              <a:gd name="connsiteY2917" fmla="*/ 919426 h 2397608"/>
              <a:gd name="connsiteX2918" fmla="*/ 661152 w 5675092"/>
              <a:gd name="connsiteY2918" fmla="*/ 914644 h 2397608"/>
              <a:gd name="connsiteX2919" fmla="*/ 665985 w 5675092"/>
              <a:gd name="connsiteY2919" fmla="*/ 921818 h 2397608"/>
              <a:gd name="connsiteX2920" fmla="*/ 716592 w 5675092"/>
              <a:gd name="connsiteY2920" fmla="*/ 1618942 h 2397608"/>
              <a:gd name="connsiteX2921" fmla="*/ 706419 w 5675092"/>
              <a:gd name="connsiteY2921" fmla="*/ 1617122 h 2397608"/>
              <a:gd name="connsiteX2922" fmla="*/ 709260 w 5675092"/>
              <a:gd name="connsiteY2922" fmla="*/ 1621951 h 2397608"/>
              <a:gd name="connsiteX2923" fmla="*/ 701418 w 5675092"/>
              <a:gd name="connsiteY2923" fmla="*/ 1617462 h 2397608"/>
              <a:gd name="connsiteX2924" fmla="*/ 716592 w 5675092"/>
              <a:gd name="connsiteY2924" fmla="*/ 1618942 h 2397608"/>
              <a:gd name="connsiteX2925" fmla="*/ 670822 w 5675092"/>
              <a:gd name="connsiteY2925" fmla="*/ 914405 h 2397608"/>
              <a:gd name="connsiteX2926" fmla="*/ 665989 w 5675092"/>
              <a:gd name="connsiteY2926" fmla="*/ 917035 h 2397608"/>
              <a:gd name="connsiteX2927" fmla="*/ 669385 w 5675092"/>
              <a:gd name="connsiteY2927" fmla="*/ 910006 h 2397608"/>
              <a:gd name="connsiteX2928" fmla="*/ 670822 w 5675092"/>
              <a:gd name="connsiteY2928" fmla="*/ 914405 h 2397608"/>
              <a:gd name="connsiteX2929" fmla="*/ 726525 w 5675092"/>
              <a:gd name="connsiteY2929" fmla="*/ 1720893 h 2397608"/>
              <a:gd name="connsiteX2930" fmla="*/ 703558 w 5675092"/>
              <a:gd name="connsiteY2930" fmla="*/ 1719817 h 2397608"/>
              <a:gd name="connsiteX2931" fmla="*/ 703202 w 5675092"/>
              <a:gd name="connsiteY2931" fmla="*/ 1714567 h 2397608"/>
              <a:gd name="connsiteX2932" fmla="*/ 718037 w 5675092"/>
              <a:gd name="connsiteY2932" fmla="*/ 1708287 h 2397608"/>
              <a:gd name="connsiteX2933" fmla="*/ 718750 w 5675092"/>
              <a:gd name="connsiteY2933" fmla="*/ 1718785 h 2397608"/>
              <a:gd name="connsiteX2934" fmla="*/ 726525 w 5675092"/>
              <a:gd name="connsiteY2934" fmla="*/ 1720893 h 2397608"/>
              <a:gd name="connsiteX2935" fmla="*/ 710319 w 5675092"/>
              <a:gd name="connsiteY2935" fmla="*/ 1482301 h 2397608"/>
              <a:gd name="connsiteX2936" fmla="*/ 704854 w 5675092"/>
              <a:gd name="connsiteY2936" fmla="*/ 1485069 h 2397608"/>
              <a:gd name="connsiteX2937" fmla="*/ 701879 w 5675092"/>
              <a:gd name="connsiteY2937" fmla="*/ 1482875 h 2397608"/>
              <a:gd name="connsiteX2938" fmla="*/ 710319 w 5675092"/>
              <a:gd name="connsiteY2938" fmla="*/ 1482301 h 2397608"/>
              <a:gd name="connsiteX2939" fmla="*/ 727065 w 5675092"/>
              <a:gd name="connsiteY2939" fmla="*/ 1706863 h 2397608"/>
              <a:gd name="connsiteX2940" fmla="*/ 727193 w 5675092"/>
              <a:gd name="connsiteY2940" fmla="*/ 1709653 h 2397608"/>
              <a:gd name="connsiteX2941" fmla="*/ 719035 w 5675092"/>
              <a:gd name="connsiteY2941" fmla="*/ 1706863 h 2397608"/>
              <a:gd name="connsiteX2942" fmla="*/ 724133 w 5675092"/>
              <a:gd name="connsiteY2942" fmla="*/ 1706166 h 2397608"/>
              <a:gd name="connsiteX2943" fmla="*/ 727065 w 5675092"/>
              <a:gd name="connsiteY2943" fmla="*/ 1706863 h 2397608"/>
              <a:gd name="connsiteX2944" fmla="*/ 710634 w 5675092"/>
              <a:gd name="connsiteY2944" fmla="*/ 1454938 h 2397608"/>
              <a:gd name="connsiteX2945" fmla="*/ 708306 w 5675092"/>
              <a:gd name="connsiteY2945" fmla="*/ 1459889 h 2397608"/>
              <a:gd name="connsiteX2946" fmla="*/ 702839 w 5675092"/>
              <a:gd name="connsiteY2946" fmla="*/ 1457864 h 2397608"/>
              <a:gd name="connsiteX2947" fmla="*/ 710634 w 5675092"/>
              <a:gd name="connsiteY2947" fmla="*/ 1454938 h 2397608"/>
              <a:gd name="connsiteX2948" fmla="*/ 689203 w 5675092"/>
              <a:gd name="connsiteY2948" fmla="*/ 1138184 h 2397608"/>
              <a:gd name="connsiteX2949" fmla="*/ 669104 w 5675092"/>
              <a:gd name="connsiteY2949" fmla="*/ 1140669 h 2397608"/>
              <a:gd name="connsiteX2950" fmla="*/ 649005 w 5675092"/>
              <a:gd name="connsiteY2950" fmla="*/ 1143158 h 2397608"/>
              <a:gd name="connsiteX2951" fmla="*/ 649005 w 5675092"/>
              <a:gd name="connsiteY2951" fmla="*/ 1140669 h 2397608"/>
              <a:gd name="connsiteX2952" fmla="*/ 651517 w 5675092"/>
              <a:gd name="connsiteY2952" fmla="*/ 1135695 h 2397608"/>
              <a:gd name="connsiteX2953" fmla="*/ 616344 w 5675092"/>
              <a:gd name="connsiteY2953" fmla="*/ 1130719 h 2397608"/>
              <a:gd name="connsiteX2954" fmla="*/ 608805 w 5675092"/>
              <a:gd name="connsiteY2954" fmla="*/ 1138184 h 2397608"/>
              <a:gd name="connsiteX2955" fmla="*/ 598757 w 5675092"/>
              <a:gd name="connsiteY2955" fmla="*/ 1135695 h 2397608"/>
              <a:gd name="connsiteX2956" fmla="*/ 563581 w 5675092"/>
              <a:gd name="connsiteY2956" fmla="*/ 1128233 h 2397608"/>
              <a:gd name="connsiteX2957" fmla="*/ 558555 w 5675092"/>
              <a:gd name="connsiteY2957" fmla="*/ 1135695 h 2397608"/>
              <a:gd name="connsiteX2958" fmla="*/ 561068 w 5675092"/>
              <a:gd name="connsiteY2958" fmla="*/ 1128232 h 2397608"/>
              <a:gd name="connsiteX2959" fmla="*/ 551020 w 5675092"/>
              <a:gd name="connsiteY2959" fmla="*/ 1123256 h 2397608"/>
              <a:gd name="connsiteX2960" fmla="*/ 551020 w 5675092"/>
              <a:gd name="connsiteY2960" fmla="*/ 1133207 h 2397608"/>
              <a:gd name="connsiteX2961" fmla="*/ 545994 w 5675092"/>
              <a:gd name="connsiteY2961" fmla="*/ 1130719 h 2397608"/>
              <a:gd name="connsiteX2962" fmla="*/ 548507 w 5675092"/>
              <a:gd name="connsiteY2962" fmla="*/ 1125745 h 2397608"/>
              <a:gd name="connsiteX2963" fmla="*/ 538455 w 5675092"/>
              <a:gd name="connsiteY2963" fmla="*/ 1120768 h 2397608"/>
              <a:gd name="connsiteX2964" fmla="*/ 540968 w 5675092"/>
              <a:gd name="connsiteY2964" fmla="*/ 1128233 h 2397608"/>
              <a:gd name="connsiteX2965" fmla="*/ 530921 w 5675092"/>
              <a:gd name="connsiteY2965" fmla="*/ 1123256 h 2397608"/>
              <a:gd name="connsiteX2966" fmla="*/ 538455 w 5675092"/>
              <a:gd name="connsiteY2966" fmla="*/ 1118282 h 2397608"/>
              <a:gd name="connsiteX2967" fmla="*/ 530921 w 5675092"/>
              <a:gd name="connsiteY2967" fmla="*/ 1118282 h 2397608"/>
              <a:gd name="connsiteX2968" fmla="*/ 520869 w 5675092"/>
              <a:gd name="connsiteY2968" fmla="*/ 1120767 h 2397608"/>
              <a:gd name="connsiteX2969" fmla="*/ 520869 w 5675092"/>
              <a:gd name="connsiteY2969" fmla="*/ 1125744 h 2397608"/>
              <a:gd name="connsiteX2970" fmla="*/ 518356 w 5675092"/>
              <a:gd name="connsiteY2970" fmla="*/ 1128233 h 2397608"/>
              <a:gd name="connsiteX2971" fmla="*/ 513334 w 5675092"/>
              <a:gd name="connsiteY2971" fmla="*/ 1118282 h 2397608"/>
              <a:gd name="connsiteX2972" fmla="*/ 518356 w 5675092"/>
              <a:gd name="connsiteY2972" fmla="*/ 1115794 h 2397608"/>
              <a:gd name="connsiteX2973" fmla="*/ 500769 w 5675092"/>
              <a:gd name="connsiteY2973" fmla="*/ 1118282 h 2397608"/>
              <a:gd name="connsiteX2974" fmla="*/ 503282 w 5675092"/>
              <a:gd name="connsiteY2974" fmla="*/ 1115794 h 2397608"/>
              <a:gd name="connsiteX2975" fmla="*/ 508308 w 5675092"/>
              <a:gd name="connsiteY2975" fmla="*/ 1118282 h 2397608"/>
              <a:gd name="connsiteX2976" fmla="*/ 498256 w 5675092"/>
              <a:gd name="connsiteY2976" fmla="*/ 1103355 h 2397608"/>
              <a:gd name="connsiteX2977" fmla="*/ 500769 w 5675092"/>
              <a:gd name="connsiteY2977" fmla="*/ 1118282 h 2397608"/>
              <a:gd name="connsiteX2978" fmla="*/ 483183 w 5675092"/>
              <a:gd name="connsiteY2978" fmla="*/ 1120767 h 2397608"/>
              <a:gd name="connsiteX2979" fmla="*/ 480670 w 5675092"/>
              <a:gd name="connsiteY2979" fmla="*/ 1115794 h 2397608"/>
              <a:gd name="connsiteX2980" fmla="*/ 470622 w 5675092"/>
              <a:gd name="connsiteY2980" fmla="*/ 1125745 h 2397608"/>
              <a:gd name="connsiteX2981" fmla="*/ 483183 w 5675092"/>
              <a:gd name="connsiteY2981" fmla="*/ 1135695 h 2397608"/>
              <a:gd name="connsiteX2982" fmla="*/ 485696 w 5675092"/>
              <a:gd name="connsiteY2982" fmla="*/ 1125744 h 2397608"/>
              <a:gd name="connsiteX2983" fmla="*/ 493234 w 5675092"/>
              <a:gd name="connsiteY2983" fmla="*/ 1133207 h 2397608"/>
              <a:gd name="connsiteX2984" fmla="*/ 485695 w 5675092"/>
              <a:gd name="connsiteY2984" fmla="*/ 1133207 h 2397608"/>
              <a:gd name="connsiteX2985" fmla="*/ 498256 w 5675092"/>
              <a:gd name="connsiteY2985" fmla="*/ 1140669 h 2397608"/>
              <a:gd name="connsiteX2986" fmla="*/ 508308 w 5675092"/>
              <a:gd name="connsiteY2986" fmla="*/ 1128233 h 2397608"/>
              <a:gd name="connsiteX2987" fmla="*/ 518356 w 5675092"/>
              <a:gd name="connsiteY2987" fmla="*/ 1133207 h 2397608"/>
              <a:gd name="connsiteX2988" fmla="*/ 515843 w 5675092"/>
              <a:gd name="connsiteY2988" fmla="*/ 1140669 h 2397608"/>
              <a:gd name="connsiteX2989" fmla="*/ 551020 w 5675092"/>
              <a:gd name="connsiteY2989" fmla="*/ 1138184 h 2397608"/>
              <a:gd name="connsiteX2990" fmla="*/ 538455 w 5675092"/>
              <a:gd name="connsiteY2990" fmla="*/ 1143158 h 2397608"/>
              <a:gd name="connsiteX2991" fmla="*/ 493235 w 5675092"/>
              <a:gd name="connsiteY2991" fmla="*/ 1148131 h 2397608"/>
              <a:gd name="connsiteX2992" fmla="*/ 493234 w 5675092"/>
              <a:gd name="connsiteY2992" fmla="*/ 1143157 h 2397608"/>
              <a:gd name="connsiteX2993" fmla="*/ 488209 w 5675092"/>
              <a:gd name="connsiteY2993" fmla="*/ 1150620 h 2397608"/>
              <a:gd name="connsiteX2994" fmla="*/ 473131 w 5675092"/>
              <a:gd name="connsiteY2994" fmla="*/ 1145646 h 2397608"/>
              <a:gd name="connsiteX2995" fmla="*/ 485696 w 5675092"/>
              <a:gd name="connsiteY2995" fmla="*/ 1158082 h 2397608"/>
              <a:gd name="connsiteX2996" fmla="*/ 503282 w 5675092"/>
              <a:gd name="connsiteY2996" fmla="*/ 1155597 h 2397608"/>
              <a:gd name="connsiteX2997" fmla="*/ 503282 w 5675092"/>
              <a:gd name="connsiteY2997" fmla="*/ 1163059 h 2397608"/>
              <a:gd name="connsiteX2998" fmla="*/ 530920 w 5675092"/>
              <a:gd name="connsiteY2998" fmla="*/ 1163059 h 2397608"/>
              <a:gd name="connsiteX2999" fmla="*/ 543481 w 5675092"/>
              <a:gd name="connsiteY2999" fmla="*/ 1168033 h 2397608"/>
              <a:gd name="connsiteX3000" fmla="*/ 578658 w 5675092"/>
              <a:gd name="connsiteY3000" fmla="*/ 1173010 h 2397608"/>
              <a:gd name="connsiteX3001" fmla="*/ 583680 w 5675092"/>
              <a:gd name="connsiteY3001" fmla="*/ 1165545 h 2397608"/>
              <a:gd name="connsiteX3002" fmla="*/ 603780 w 5675092"/>
              <a:gd name="connsiteY3002" fmla="*/ 1163059 h 2397608"/>
              <a:gd name="connsiteX3003" fmla="*/ 611318 w 5675092"/>
              <a:gd name="connsiteY3003" fmla="*/ 1170522 h 2397608"/>
              <a:gd name="connsiteX3004" fmla="*/ 631418 w 5675092"/>
              <a:gd name="connsiteY3004" fmla="*/ 1163060 h 2397608"/>
              <a:gd name="connsiteX3005" fmla="*/ 656543 w 5675092"/>
              <a:gd name="connsiteY3005" fmla="*/ 1145646 h 2397608"/>
              <a:gd name="connsiteX3006" fmla="*/ 664082 w 5675092"/>
              <a:gd name="connsiteY3006" fmla="*/ 1145646 h 2397608"/>
              <a:gd name="connsiteX3007" fmla="*/ 664081 w 5675092"/>
              <a:gd name="connsiteY3007" fmla="*/ 1150620 h 2397608"/>
              <a:gd name="connsiteX3008" fmla="*/ 681668 w 5675092"/>
              <a:gd name="connsiteY3008" fmla="*/ 1148132 h 2397608"/>
              <a:gd name="connsiteX3009" fmla="*/ 676643 w 5675092"/>
              <a:gd name="connsiteY3009" fmla="*/ 1143158 h 2397608"/>
              <a:gd name="connsiteX3010" fmla="*/ 684181 w 5675092"/>
              <a:gd name="connsiteY3010" fmla="*/ 1145646 h 2397608"/>
              <a:gd name="connsiteX3011" fmla="*/ 689203 w 5675092"/>
              <a:gd name="connsiteY3011" fmla="*/ 1138184 h 2397608"/>
              <a:gd name="connsiteX3012" fmla="*/ 651486 w 5675092"/>
              <a:gd name="connsiteY3012" fmla="*/ 570877 h 2397608"/>
              <a:gd name="connsiteX3013" fmla="*/ 643634 w 5675092"/>
              <a:gd name="connsiteY3013" fmla="*/ 573230 h 2397608"/>
              <a:gd name="connsiteX3014" fmla="*/ 638393 w 5675092"/>
              <a:gd name="connsiteY3014" fmla="*/ 573454 h 2397608"/>
              <a:gd name="connsiteX3015" fmla="*/ 638393 w 5675092"/>
              <a:gd name="connsiteY3015" fmla="*/ 570877 h 2397608"/>
              <a:gd name="connsiteX3016" fmla="*/ 646249 w 5675092"/>
              <a:gd name="connsiteY3016" fmla="*/ 565495 h 2397608"/>
              <a:gd name="connsiteX3017" fmla="*/ 648869 w 5675092"/>
              <a:gd name="connsiteY3017" fmla="*/ 565496 h 2397608"/>
              <a:gd name="connsiteX3018" fmla="*/ 651486 w 5675092"/>
              <a:gd name="connsiteY3018" fmla="*/ 570877 h 2397608"/>
              <a:gd name="connsiteX3019" fmla="*/ 741997 w 5675092"/>
              <a:gd name="connsiteY3019" fmla="*/ 1878647 h 2397608"/>
              <a:gd name="connsiteX3020" fmla="*/ 741997 w 5675092"/>
              <a:gd name="connsiteY3020" fmla="*/ 1881038 h 2397608"/>
              <a:gd name="connsiteX3021" fmla="*/ 739992 w 5675092"/>
              <a:gd name="connsiteY3021" fmla="*/ 1881038 h 2397608"/>
              <a:gd name="connsiteX3022" fmla="*/ 740244 w 5675092"/>
              <a:gd name="connsiteY3022" fmla="*/ 1882174 h 2397608"/>
              <a:gd name="connsiteX3023" fmla="*/ 739463 w 5675092"/>
              <a:gd name="connsiteY3023" fmla="*/ 1881965 h 2397608"/>
              <a:gd name="connsiteX3024" fmla="*/ 731162 w 5675092"/>
              <a:gd name="connsiteY3024" fmla="*/ 1880132 h 2397608"/>
              <a:gd name="connsiteX3025" fmla="*/ 730838 w 5675092"/>
              <a:gd name="connsiteY3025" fmla="*/ 1875361 h 2397608"/>
              <a:gd name="connsiteX3026" fmla="*/ 739139 w 5675092"/>
              <a:gd name="connsiteY3026" fmla="*/ 1877194 h 2397608"/>
              <a:gd name="connsiteX3027" fmla="*/ 739581 w 5675092"/>
              <a:gd name="connsiteY3027" fmla="*/ 1879186 h 2397608"/>
              <a:gd name="connsiteX3028" fmla="*/ 739581 w 5675092"/>
              <a:gd name="connsiteY3028" fmla="*/ 1878647 h 2397608"/>
              <a:gd name="connsiteX3029" fmla="*/ 726720 w 5675092"/>
              <a:gd name="connsiteY3029" fmla="*/ 1651107 h 2397608"/>
              <a:gd name="connsiteX3030" fmla="*/ 726548 w 5675092"/>
              <a:gd name="connsiteY3030" fmla="*/ 1653477 h 2397608"/>
              <a:gd name="connsiteX3031" fmla="*/ 716120 w 5675092"/>
              <a:gd name="connsiteY3031" fmla="*/ 1656882 h 2397608"/>
              <a:gd name="connsiteX3032" fmla="*/ 715755 w 5675092"/>
              <a:gd name="connsiteY3032" fmla="*/ 1651514 h 2397608"/>
              <a:gd name="connsiteX3033" fmla="*/ 723531 w 5675092"/>
              <a:gd name="connsiteY3033" fmla="*/ 1648290 h 2397608"/>
              <a:gd name="connsiteX3034" fmla="*/ 726720 w 5675092"/>
              <a:gd name="connsiteY3034" fmla="*/ 1651107 h 2397608"/>
              <a:gd name="connsiteX3035" fmla="*/ 675655 w 5675092"/>
              <a:gd name="connsiteY3035" fmla="*/ 896947 h 2397608"/>
              <a:gd name="connsiteX3036" fmla="*/ 665989 w 5675092"/>
              <a:gd name="connsiteY3036" fmla="*/ 896947 h 2397608"/>
              <a:gd name="connsiteX3037" fmla="*/ 665989 w 5675092"/>
              <a:gd name="connsiteY3037" fmla="*/ 907468 h 2397608"/>
              <a:gd name="connsiteX3038" fmla="*/ 661155 w 5675092"/>
              <a:gd name="connsiteY3038" fmla="*/ 907468 h 2397608"/>
              <a:gd name="connsiteX3039" fmla="*/ 665989 w 5675092"/>
              <a:gd name="connsiteY3039" fmla="*/ 894317 h 2397608"/>
              <a:gd name="connsiteX3040" fmla="*/ 675655 w 5675092"/>
              <a:gd name="connsiteY3040" fmla="*/ 896947 h 2397608"/>
              <a:gd name="connsiteX3041" fmla="*/ 681824 w 5675092"/>
              <a:gd name="connsiteY3041" fmla="*/ 979328 h 2397608"/>
              <a:gd name="connsiteX3042" fmla="*/ 673365 w 5675092"/>
              <a:gd name="connsiteY3042" fmla="*/ 976938 h 2397608"/>
              <a:gd name="connsiteX3043" fmla="*/ 673365 w 5675092"/>
              <a:gd name="connsiteY3043" fmla="*/ 969763 h 2397608"/>
              <a:gd name="connsiteX3044" fmla="*/ 681824 w 5675092"/>
              <a:gd name="connsiteY3044" fmla="*/ 979328 h 2397608"/>
              <a:gd name="connsiteX3045" fmla="*/ 681823 w 5675092"/>
              <a:gd name="connsiteY3045" fmla="*/ 961793 h 2397608"/>
              <a:gd name="connsiteX3046" fmla="*/ 673364 w 5675092"/>
              <a:gd name="connsiteY3046" fmla="*/ 967373 h 2397608"/>
              <a:gd name="connsiteX3047" fmla="*/ 677593 w 5675092"/>
              <a:gd name="connsiteY3047" fmla="*/ 960397 h 2397608"/>
              <a:gd name="connsiteX3048" fmla="*/ 681823 w 5675092"/>
              <a:gd name="connsiteY3048" fmla="*/ 961793 h 2397608"/>
              <a:gd name="connsiteX3049" fmla="*/ 732381 w 5675092"/>
              <a:gd name="connsiteY3049" fmla="*/ 1700121 h 2397608"/>
              <a:gd name="connsiteX3050" fmla="*/ 733094 w 5675092"/>
              <a:gd name="connsiteY3050" fmla="*/ 1710619 h 2397608"/>
              <a:gd name="connsiteX3051" fmla="*/ 729823 w 5675092"/>
              <a:gd name="connsiteY3051" fmla="*/ 1711500 h 2397608"/>
              <a:gd name="connsiteX3052" fmla="*/ 728093 w 5675092"/>
              <a:gd name="connsiteY3052" fmla="*/ 1708322 h 2397608"/>
              <a:gd name="connsiteX3053" fmla="*/ 732381 w 5675092"/>
              <a:gd name="connsiteY3053" fmla="*/ 1700121 h 2397608"/>
              <a:gd name="connsiteX3054" fmla="*/ 745045 w 5675092"/>
              <a:gd name="connsiteY3054" fmla="*/ 1885074 h 2397608"/>
              <a:gd name="connsiteX3055" fmla="*/ 743026 w 5675092"/>
              <a:gd name="connsiteY3055" fmla="*/ 1883985 h 2397608"/>
              <a:gd name="connsiteX3056" fmla="*/ 743902 w 5675092"/>
              <a:gd name="connsiteY3056" fmla="*/ 1885447 h 2397608"/>
              <a:gd name="connsiteX3057" fmla="*/ 749137 w 5675092"/>
              <a:gd name="connsiteY3057" fmla="*/ 1919847 h 2397608"/>
              <a:gd name="connsiteX3058" fmla="*/ 744994 w 5675092"/>
              <a:gd name="connsiteY3058" fmla="*/ 1920608 h 2397608"/>
              <a:gd name="connsiteX3059" fmla="*/ 749163 w 5675092"/>
              <a:gd name="connsiteY3059" fmla="*/ 1921654 h 2397608"/>
              <a:gd name="connsiteX3060" fmla="*/ 686657 w 5675092"/>
              <a:gd name="connsiteY3060" fmla="*/ 986953 h 2397608"/>
              <a:gd name="connsiteX3061" fmla="*/ 686658 w 5675092"/>
              <a:gd name="connsiteY3061" fmla="*/ 992034 h 2397608"/>
              <a:gd name="connsiteX3062" fmla="*/ 681218 w 5675092"/>
              <a:gd name="connsiteY3062" fmla="*/ 994575 h 2397608"/>
              <a:gd name="connsiteX3063" fmla="*/ 681218 w 5675092"/>
              <a:gd name="connsiteY3063" fmla="*/ 981871 h 2397608"/>
              <a:gd name="connsiteX3064" fmla="*/ 686657 w 5675092"/>
              <a:gd name="connsiteY3064" fmla="*/ 986953 h 2397608"/>
              <a:gd name="connsiteX3065" fmla="*/ 753793 w 5675092"/>
              <a:gd name="connsiteY3065" fmla="*/ 1916194 h 2397608"/>
              <a:gd name="connsiteX3066" fmla="*/ 752814 w 5675092"/>
              <a:gd name="connsiteY3066" fmla="*/ 1917074 h 2397608"/>
              <a:gd name="connsiteX3067" fmla="*/ 753660 w 5675092"/>
              <a:gd name="connsiteY3067" fmla="*/ 1918752 h 2397608"/>
              <a:gd name="connsiteX3068" fmla="*/ 661152 w 5675092"/>
              <a:gd name="connsiteY3068" fmla="*/ 548757 h 2397608"/>
              <a:gd name="connsiteX3069" fmla="*/ 658642 w 5675092"/>
              <a:gd name="connsiteY3069" fmla="*/ 558323 h 2397608"/>
              <a:gd name="connsiteX3070" fmla="*/ 648605 w 5675092"/>
              <a:gd name="connsiteY3070" fmla="*/ 560714 h 2397608"/>
              <a:gd name="connsiteX3071" fmla="*/ 633546 w 5675092"/>
              <a:gd name="connsiteY3071" fmla="*/ 560714 h 2397608"/>
              <a:gd name="connsiteX3072" fmla="*/ 628524 w 5675092"/>
              <a:gd name="connsiteY3072" fmla="*/ 558323 h 2397608"/>
              <a:gd name="connsiteX3073" fmla="*/ 656133 w 5675092"/>
              <a:gd name="connsiteY3073" fmla="*/ 553540 h 2397608"/>
              <a:gd name="connsiteX3074" fmla="*/ 655819 w 5675092"/>
              <a:gd name="connsiteY3074" fmla="*/ 548458 h 2397608"/>
              <a:gd name="connsiteX3075" fmla="*/ 661152 w 5675092"/>
              <a:gd name="connsiteY3075" fmla="*/ 548757 h 2397608"/>
              <a:gd name="connsiteX3076" fmla="*/ 741996 w 5675092"/>
              <a:gd name="connsiteY3076" fmla="*/ 1738749 h 2397608"/>
              <a:gd name="connsiteX3077" fmla="*/ 741996 w 5675092"/>
              <a:gd name="connsiteY3077" fmla="*/ 1744130 h 2397608"/>
              <a:gd name="connsiteX3078" fmla="*/ 729911 w 5675092"/>
              <a:gd name="connsiteY3078" fmla="*/ 1746820 h 2397608"/>
              <a:gd name="connsiteX3079" fmla="*/ 741996 w 5675092"/>
              <a:gd name="connsiteY3079" fmla="*/ 1738749 h 2397608"/>
              <a:gd name="connsiteX3080" fmla="*/ 727137 w 5675092"/>
              <a:gd name="connsiteY3080" fmla="*/ 1515916 h 2397608"/>
              <a:gd name="connsiteX3081" fmla="*/ 724625 w 5675092"/>
              <a:gd name="connsiteY3081" fmla="*/ 1519080 h 2397608"/>
              <a:gd name="connsiteX3082" fmla="*/ 720064 w 5675092"/>
              <a:gd name="connsiteY3082" fmla="*/ 1518793 h 2397608"/>
              <a:gd name="connsiteX3083" fmla="*/ 719740 w 5675092"/>
              <a:gd name="connsiteY3083" fmla="*/ 1514021 h 2397608"/>
              <a:gd name="connsiteX3084" fmla="*/ 717005 w 5675092"/>
              <a:gd name="connsiteY3084" fmla="*/ 1509414 h 2397608"/>
              <a:gd name="connsiteX3085" fmla="*/ 721828 w 5675092"/>
              <a:gd name="connsiteY3085" fmla="*/ 1509086 h 2397608"/>
              <a:gd name="connsiteX3086" fmla="*/ 727137 w 5675092"/>
              <a:gd name="connsiteY3086" fmla="*/ 1515916 h 2397608"/>
              <a:gd name="connsiteX3087" fmla="*/ 725041 w 5675092"/>
              <a:gd name="connsiteY3087" fmla="*/ 1459042 h 2397608"/>
              <a:gd name="connsiteX3088" fmla="*/ 718703 w 5675092"/>
              <a:gd name="connsiteY3088" fmla="*/ 1458606 h 2397608"/>
              <a:gd name="connsiteX3089" fmla="*/ 713643 w 5675092"/>
              <a:gd name="connsiteY3089" fmla="*/ 1459903 h 2397608"/>
              <a:gd name="connsiteX3090" fmla="*/ 719672 w 5675092"/>
              <a:gd name="connsiteY3090" fmla="*/ 1455037 h 2397608"/>
              <a:gd name="connsiteX3091" fmla="*/ 725699 w 5675092"/>
              <a:gd name="connsiteY3091" fmla="*/ 1459084 h 2397608"/>
              <a:gd name="connsiteX3092" fmla="*/ 725528 w 5675092"/>
              <a:gd name="connsiteY3092" fmla="*/ 1459404 h 2397608"/>
              <a:gd name="connsiteX3093" fmla="*/ 725041 w 5675092"/>
              <a:gd name="connsiteY3093" fmla="*/ 1459042 h 2397608"/>
              <a:gd name="connsiteX3094" fmla="*/ 755290 w 5675092"/>
              <a:gd name="connsiteY3094" fmla="*/ 1890603 h 2397608"/>
              <a:gd name="connsiteX3095" fmla="*/ 748643 w 5675092"/>
              <a:gd name="connsiteY3095" fmla="*/ 1887016 h 2397608"/>
              <a:gd name="connsiteX3096" fmla="*/ 748319 w 5675092"/>
              <a:gd name="connsiteY3096" fmla="*/ 1886841 h 2397608"/>
              <a:gd name="connsiteX3097" fmla="*/ 744773 w 5675092"/>
              <a:gd name="connsiteY3097" fmla="*/ 1888797 h 2397608"/>
              <a:gd name="connsiteX3098" fmla="*/ 729075 w 5675092"/>
              <a:gd name="connsiteY3098" fmla="*/ 1885067 h 2397608"/>
              <a:gd name="connsiteX3099" fmla="*/ 741724 w 5675092"/>
              <a:gd name="connsiteY3099" fmla="*/ 1881812 h 2397608"/>
              <a:gd name="connsiteX3100" fmla="*/ 741997 w 5675092"/>
              <a:gd name="connsiteY3100" fmla="*/ 1882267 h 2397608"/>
              <a:gd name="connsiteX3101" fmla="*/ 741997 w 5675092"/>
              <a:gd name="connsiteY3101" fmla="*/ 1881038 h 2397608"/>
              <a:gd name="connsiteX3102" fmla="*/ 755290 w 5675092"/>
              <a:gd name="connsiteY3102" fmla="*/ 1890603 h 2397608"/>
              <a:gd name="connsiteX3103" fmla="*/ 686530 w 5675092"/>
              <a:gd name="connsiteY3103" fmla="*/ 876778 h 2397608"/>
              <a:gd name="connsiteX3104" fmla="*/ 683939 w 5675092"/>
              <a:gd name="connsiteY3104" fmla="*/ 884550 h 2397608"/>
              <a:gd name="connsiteX3105" fmla="*/ 678763 w 5675092"/>
              <a:gd name="connsiteY3105" fmla="*/ 879369 h 2397608"/>
              <a:gd name="connsiteX3106" fmla="*/ 676172 w 5675092"/>
              <a:gd name="connsiteY3106" fmla="*/ 887141 h 2397608"/>
              <a:gd name="connsiteX3107" fmla="*/ 668405 w 5675092"/>
              <a:gd name="connsiteY3107" fmla="*/ 876778 h 2397608"/>
              <a:gd name="connsiteX3108" fmla="*/ 673581 w 5675092"/>
              <a:gd name="connsiteY3108" fmla="*/ 881962 h 2397608"/>
              <a:gd name="connsiteX3109" fmla="*/ 676172 w 5675092"/>
              <a:gd name="connsiteY3109" fmla="*/ 874189 h 2397608"/>
              <a:gd name="connsiteX3110" fmla="*/ 681351 w 5675092"/>
              <a:gd name="connsiteY3110" fmla="*/ 874189 h 2397608"/>
              <a:gd name="connsiteX3111" fmla="*/ 686530 w 5675092"/>
              <a:gd name="connsiteY3111" fmla="*/ 876778 h 2397608"/>
              <a:gd name="connsiteX3112" fmla="*/ 688947 w 5675092"/>
              <a:gd name="connsiteY3112" fmla="*/ 906990 h 2397608"/>
              <a:gd name="connsiteX3113" fmla="*/ 686530 w 5675092"/>
              <a:gd name="connsiteY3113" fmla="*/ 912253 h 2397608"/>
              <a:gd name="connsiteX3114" fmla="*/ 681697 w 5675092"/>
              <a:gd name="connsiteY3114" fmla="*/ 909623 h 2397608"/>
              <a:gd name="connsiteX3115" fmla="*/ 684114 w 5675092"/>
              <a:gd name="connsiteY3115" fmla="*/ 899099 h 2397608"/>
              <a:gd name="connsiteX3116" fmla="*/ 684115 w 5675092"/>
              <a:gd name="connsiteY3116" fmla="*/ 901730 h 2397608"/>
              <a:gd name="connsiteX3117" fmla="*/ 688947 w 5675092"/>
              <a:gd name="connsiteY3117" fmla="*/ 906990 h 2397608"/>
              <a:gd name="connsiteX3118" fmla="*/ 693908 w 5675092"/>
              <a:gd name="connsiteY3118" fmla="*/ 972155 h 2397608"/>
              <a:gd name="connsiteX3119" fmla="*/ 693908 w 5675092"/>
              <a:gd name="connsiteY3119" fmla="*/ 981721 h 2397608"/>
              <a:gd name="connsiteX3120" fmla="*/ 689074 w 5675092"/>
              <a:gd name="connsiteY3120" fmla="*/ 979330 h 2397608"/>
              <a:gd name="connsiteX3121" fmla="*/ 693908 w 5675092"/>
              <a:gd name="connsiteY3121" fmla="*/ 972155 h 2397608"/>
              <a:gd name="connsiteX3122" fmla="*/ 756643 w 5675092"/>
              <a:gd name="connsiteY3122" fmla="*/ 1880798 h 2397608"/>
              <a:gd name="connsiteX3123" fmla="*/ 743939 w 5675092"/>
              <a:gd name="connsiteY3123" fmla="*/ 1872075 h 2397608"/>
              <a:gd name="connsiteX3124" fmla="*/ 756643 w 5675092"/>
              <a:gd name="connsiteY3124" fmla="*/ 1880798 h 2397608"/>
              <a:gd name="connsiteX3125" fmla="*/ 744437 w 5675092"/>
              <a:gd name="connsiteY3125" fmla="*/ 1699304 h 2397608"/>
              <a:gd name="connsiteX3126" fmla="*/ 742351 w 5675092"/>
              <a:gd name="connsiteY3126" fmla="*/ 1704238 h 2397608"/>
              <a:gd name="connsiteX3127" fmla="*/ 734793 w 5675092"/>
              <a:gd name="connsiteY3127" fmla="*/ 1699959 h 2397608"/>
              <a:gd name="connsiteX3128" fmla="*/ 734468 w 5675092"/>
              <a:gd name="connsiteY3128" fmla="*/ 1695186 h 2397608"/>
              <a:gd name="connsiteX3129" fmla="*/ 737365 w 5675092"/>
              <a:gd name="connsiteY3129" fmla="*/ 1702180 h 2397608"/>
              <a:gd name="connsiteX3130" fmla="*/ 744437 w 5675092"/>
              <a:gd name="connsiteY3130" fmla="*/ 1699304 h 2397608"/>
              <a:gd name="connsiteX3131" fmla="*/ 749164 w 5675092"/>
              <a:gd name="connsiteY3131" fmla="*/ 1768891 h 2397608"/>
              <a:gd name="connsiteX3132" fmla="*/ 742308 w 5675092"/>
              <a:gd name="connsiteY3132" fmla="*/ 1774950 h 2397608"/>
              <a:gd name="connsiteX3133" fmla="*/ 741930 w 5675092"/>
              <a:gd name="connsiteY3133" fmla="*/ 1769383 h 2397608"/>
              <a:gd name="connsiteX3134" fmla="*/ 749164 w 5675092"/>
              <a:gd name="connsiteY3134" fmla="*/ 1768891 h 2397608"/>
              <a:gd name="connsiteX3135" fmla="*/ 728284 w 5675092"/>
              <a:gd name="connsiteY3135" fmla="*/ 1461455 h 2397608"/>
              <a:gd name="connsiteX3136" fmla="*/ 721394 w 5675092"/>
              <a:gd name="connsiteY3136" fmla="*/ 1467019 h 2397608"/>
              <a:gd name="connsiteX3137" fmla="*/ 725528 w 5675092"/>
              <a:gd name="connsiteY3137" fmla="*/ 1459404 h 2397608"/>
              <a:gd name="connsiteX3138" fmla="*/ 759186 w 5675092"/>
              <a:gd name="connsiteY3138" fmla="*/ 1916090 h 2397608"/>
              <a:gd name="connsiteX3139" fmla="*/ 755332 w 5675092"/>
              <a:gd name="connsiteY3139" fmla="*/ 1914813 h 2397608"/>
              <a:gd name="connsiteX3140" fmla="*/ 756682 w 5675092"/>
              <a:gd name="connsiteY3140" fmla="*/ 1913599 h 2397608"/>
              <a:gd name="connsiteX3141" fmla="*/ 754327 w 5675092"/>
              <a:gd name="connsiteY3141" fmla="*/ 1914479 h 2397608"/>
              <a:gd name="connsiteX3142" fmla="*/ 751676 w 5675092"/>
              <a:gd name="connsiteY3142" fmla="*/ 1913599 h 2397608"/>
              <a:gd name="connsiteX3143" fmla="*/ 754179 w 5675092"/>
              <a:gd name="connsiteY3143" fmla="*/ 1914532 h 2397608"/>
              <a:gd name="connsiteX3144" fmla="*/ 754327 w 5675092"/>
              <a:gd name="connsiteY3144" fmla="*/ 1914479 h 2397608"/>
              <a:gd name="connsiteX3145" fmla="*/ 755332 w 5675092"/>
              <a:gd name="connsiteY3145" fmla="*/ 1914813 h 2397608"/>
              <a:gd name="connsiteX3146" fmla="*/ 753832 w 5675092"/>
              <a:gd name="connsiteY3146" fmla="*/ 1916160 h 2397608"/>
              <a:gd name="connsiteX3147" fmla="*/ 757331 w 5675092"/>
              <a:gd name="connsiteY3147" fmla="*/ 1917528 h 2397608"/>
              <a:gd name="connsiteX3148" fmla="*/ 759130 w 5675092"/>
              <a:gd name="connsiteY3148" fmla="*/ 1920977 h 2397608"/>
              <a:gd name="connsiteX3149" fmla="*/ 759186 w 5675092"/>
              <a:gd name="connsiteY3149" fmla="*/ 1920888 h 2397608"/>
              <a:gd name="connsiteX3150" fmla="*/ 740456 w 5675092"/>
              <a:gd name="connsiteY3150" fmla="*/ 1637409 h 2397608"/>
              <a:gd name="connsiteX3151" fmla="*/ 727274 w 5675092"/>
              <a:gd name="connsiteY3151" fmla="*/ 1628261 h 2397608"/>
              <a:gd name="connsiteX3152" fmla="*/ 733123 w 5675092"/>
              <a:gd name="connsiteY3152" fmla="*/ 1640419 h 2397608"/>
              <a:gd name="connsiteX3153" fmla="*/ 734569 w 5675092"/>
              <a:gd name="connsiteY3153" fmla="*/ 1639825 h 2397608"/>
              <a:gd name="connsiteX3154" fmla="*/ 734746 w 5675092"/>
              <a:gd name="connsiteY3154" fmla="*/ 1639505 h 2397608"/>
              <a:gd name="connsiteX3155" fmla="*/ 734729 w 5675092"/>
              <a:gd name="connsiteY3155" fmla="*/ 1639760 h 2397608"/>
              <a:gd name="connsiteX3156" fmla="*/ 736789 w 5675092"/>
              <a:gd name="connsiteY3156" fmla="*/ 1638914 h 2397608"/>
              <a:gd name="connsiteX3157" fmla="*/ 740456 w 5675092"/>
              <a:gd name="connsiteY3157" fmla="*/ 1637409 h 2397608"/>
              <a:gd name="connsiteX3158" fmla="*/ 691870 w 5675092"/>
              <a:gd name="connsiteY3158" fmla="*/ 911877 h 2397608"/>
              <a:gd name="connsiteX3159" fmla="*/ 691812 w 5675092"/>
              <a:gd name="connsiteY3159" fmla="*/ 911929 h 2397608"/>
              <a:gd name="connsiteX3160" fmla="*/ 691716 w 5675092"/>
              <a:gd name="connsiteY3160" fmla="*/ 911810 h 2397608"/>
              <a:gd name="connsiteX3161" fmla="*/ 689203 w 5675092"/>
              <a:gd name="connsiteY3161" fmla="*/ 857082 h 2397608"/>
              <a:gd name="connsiteX3162" fmla="*/ 681668 w 5675092"/>
              <a:gd name="connsiteY3162" fmla="*/ 852105 h 2397608"/>
              <a:gd name="connsiteX3163" fmla="*/ 689203 w 5675092"/>
              <a:gd name="connsiteY3163" fmla="*/ 857082 h 2397608"/>
              <a:gd name="connsiteX3164" fmla="*/ 753939 w 5675092"/>
              <a:gd name="connsiteY3164" fmla="*/ 1803523 h 2397608"/>
              <a:gd name="connsiteX3165" fmla="*/ 748559 w 5675092"/>
              <a:gd name="connsiteY3165" fmla="*/ 1804562 h 2397608"/>
              <a:gd name="connsiteX3166" fmla="*/ 746522 w 5675092"/>
              <a:gd name="connsiteY3166" fmla="*/ 1801330 h 2397608"/>
              <a:gd name="connsiteX3167" fmla="*/ 751162 w 5675092"/>
              <a:gd name="connsiteY3167" fmla="*/ 1798318 h 2397608"/>
              <a:gd name="connsiteX3168" fmla="*/ 753939 w 5675092"/>
              <a:gd name="connsiteY3168" fmla="*/ 1803523 h 2397608"/>
              <a:gd name="connsiteX3169" fmla="*/ 729974 w 5675092"/>
              <a:gd name="connsiteY3169" fmla="*/ 1435913 h 2397608"/>
              <a:gd name="connsiteX3170" fmla="*/ 727907 w 5675092"/>
              <a:gd name="connsiteY3170" fmla="*/ 1434444 h 2397608"/>
              <a:gd name="connsiteX3171" fmla="*/ 724831 w 5675092"/>
              <a:gd name="connsiteY3171" fmla="*/ 1434921 h 2397608"/>
              <a:gd name="connsiteX3172" fmla="*/ 719294 w 5675092"/>
              <a:gd name="connsiteY3172" fmla="*/ 1432179 h 2397608"/>
              <a:gd name="connsiteX3173" fmla="*/ 720137 w 5675092"/>
              <a:gd name="connsiteY3173" fmla="*/ 1444590 h 2397608"/>
              <a:gd name="connsiteX3174" fmla="*/ 727657 w 5675092"/>
              <a:gd name="connsiteY3174" fmla="*/ 1444079 h 2397608"/>
              <a:gd name="connsiteX3175" fmla="*/ 724813 w 5675092"/>
              <a:gd name="connsiteY3175" fmla="*/ 1439285 h 2397608"/>
              <a:gd name="connsiteX3176" fmla="*/ 728468 w 5675092"/>
              <a:gd name="connsiteY3176" fmla="*/ 1437479 h 2397608"/>
              <a:gd name="connsiteX3177" fmla="*/ 698742 w 5675092"/>
              <a:gd name="connsiteY3177" fmla="*/ 953852 h 2397608"/>
              <a:gd name="connsiteX3178" fmla="*/ 691290 w 5675092"/>
              <a:gd name="connsiteY3178" fmla="*/ 956336 h 2397608"/>
              <a:gd name="connsiteX3179" fmla="*/ 686322 w 5675092"/>
              <a:gd name="connsiteY3179" fmla="*/ 953852 h 2397608"/>
              <a:gd name="connsiteX3180" fmla="*/ 678870 w 5675092"/>
              <a:gd name="connsiteY3180" fmla="*/ 948884 h 2397608"/>
              <a:gd name="connsiteX3181" fmla="*/ 678870 w 5675092"/>
              <a:gd name="connsiteY3181" fmla="*/ 953852 h 2397608"/>
              <a:gd name="connsiteX3182" fmla="*/ 673902 w 5675092"/>
              <a:gd name="connsiteY3182" fmla="*/ 946401 h 2397608"/>
              <a:gd name="connsiteX3183" fmla="*/ 671418 w 5675092"/>
              <a:gd name="connsiteY3183" fmla="*/ 948885 h 2397608"/>
              <a:gd name="connsiteX3184" fmla="*/ 673902 w 5675092"/>
              <a:gd name="connsiteY3184" fmla="*/ 956336 h 2397608"/>
              <a:gd name="connsiteX3185" fmla="*/ 668933 w 5675092"/>
              <a:gd name="connsiteY3185" fmla="*/ 956336 h 2397608"/>
              <a:gd name="connsiteX3186" fmla="*/ 666449 w 5675092"/>
              <a:gd name="connsiteY3186" fmla="*/ 946401 h 2397608"/>
              <a:gd name="connsiteX3187" fmla="*/ 656513 w 5675092"/>
              <a:gd name="connsiteY3187" fmla="*/ 951369 h 2397608"/>
              <a:gd name="connsiteX3188" fmla="*/ 654030 w 5675092"/>
              <a:gd name="connsiteY3188" fmla="*/ 946401 h 2397608"/>
              <a:gd name="connsiteX3189" fmla="*/ 658997 w 5675092"/>
              <a:gd name="connsiteY3189" fmla="*/ 938951 h 2397608"/>
              <a:gd name="connsiteX3190" fmla="*/ 658997 w 5675092"/>
              <a:gd name="connsiteY3190" fmla="*/ 946401 h 2397608"/>
              <a:gd name="connsiteX3191" fmla="*/ 681354 w 5675092"/>
              <a:gd name="connsiteY3191" fmla="*/ 946401 h 2397608"/>
              <a:gd name="connsiteX3192" fmla="*/ 688806 w 5675092"/>
              <a:gd name="connsiteY3192" fmla="*/ 941435 h 2397608"/>
              <a:gd name="connsiteX3193" fmla="*/ 688806 w 5675092"/>
              <a:gd name="connsiteY3193" fmla="*/ 931501 h 2397608"/>
              <a:gd name="connsiteX3194" fmla="*/ 698742 w 5675092"/>
              <a:gd name="connsiteY3194" fmla="*/ 953852 h 2397608"/>
              <a:gd name="connsiteX3195" fmla="*/ 751663 w 5675092"/>
              <a:gd name="connsiteY3195" fmla="*/ 1729184 h 2397608"/>
              <a:gd name="connsiteX3196" fmla="*/ 739579 w 5675092"/>
              <a:gd name="connsiteY3196" fmla="*/ 1729183 h 2397608"/>
              <a:gd name="connsiteX3197" fmla="*/ 746828 w 5675092"/>
              <a:gd name="connsiteY3197" fmla="*/ 1719618 h 2397608"/>
              <a:gd name="connsiteX3198" fmla="*/ 751663 w 5675092"/>
              <a:gd name="connsiteY3198" fmla="*/ 1729184 h 2397608"/>
              <a:gd name="connsiteX3199" fmla="*/ 757587 w 5675092"/>
              <a:gd name="connsiteY3199" fmla="*/ 1785897 h 2397608"/>
              <a:gd name="connsiteX3200" fmla="*/ 755661 w 5675092"/>
              <a:gd name="connsiteY3200" fmla="*/ 1793218 h 2397608"/>
              <a:gd name="connsiteX3201" fmla="*/ 752926 w 5675092"/>
              <a:gd name="connsiteY3201" fmla="*/ 1788609 h 2397608"/>
              <a:gd name="connsiteX3202" fmla="*/ 757587 w 5675092"/>
              <a:gd name="connsiteY3202" fmla="*/ 1785897 h 2397608"/>
              <a:gd name="connsiteX3203" fmla="*/ 750335 w 5675092"/>
              <a:gd name="connsiteY3203" fmla="*/ 1679128 h 2397608"/>
              <a:gd name="connsiteX3204" fmla="*/ 745877 w 5675092"/>
              <a:gd name="connsiteY3204" fmla="*/ 1684823 h 2397608"/>
              <a:gd name="connsiteX3205" fmla="*/ 750335 w 5675092"/>
              <a:gd name="connsiteY3205" fmla="*/ 1679128 h 2397608"/>
              <a:gd name="connsiteX3206" fmla="*/ 704180 w 5675092"/>
              <a:gd name="connsiteY3206" fmla="*/ 980525 h 2397608"/>
              <a:gd name="connsiteX3207" fmla="*/ 703576 w 5675092"/>
              <a:gd name="connsiteY3207" fmla="*/ 986503 h 2397608"/>
              <a:gd name="connsiteX3208" fmla="*/ 701159 w 5675092"/>
              <a:gd name="connsiteY3208" fmla="*/ 986503 h 2397608"/>
              <a:gd name="connsiteX3209" fmla="*/ 701159 w 5675092"/>
              <a:gd name="connsiteY3209" fmla="*/ 974546 h 2397608"/>
              <a:gd name="connsiteX3210" fmla="*/ 704180 w 5675092"/>
              <a:gd name="connsiteY3210" fmla="*/ 980525 h 2397608"/>
              <a:gd name="connsiteX3211" fmla="*/ 665988 w 5675092"/>
              <a:gd name="connsiteY3211" fmla="*/ 396561 h 2397608"/>
              <a:gd name="connsiteX3212" fmla="*/ 631022 w 5675092"/>
              <a:gd name="connsiteY3212" fmla="*/ 401684 h 2397608"/>
              <a:gd name="connsiteX3213" fmla="*/ 628524 w 5675092"/>
              <a:gd name="connsiteY3213" fmla="*/ 391436 h 2397608"/>
              <a:gd name="connsiteX3214" fmla="*/ 641014 w 5675092"/>
              <a:gd name="connsiteY3214" fmla="*/ 383749 h 2397608"/>
              <a:gd name="connsiteX3215" fmla="*/ 646007 w 5675092"/>
              <a:gd name="connsiteY3215" fmla="*/ 391436 h 2397608"/>
              <a:gd name="connsiteX3216" fmla="*/ 653499 w 5675092"/>
              <a:gd name="connsiteY3216" fmla="*/ 383749 h 2397608"/>
              <a:gd name="connsiteX3217" fmla="*/ 655998 w 5675092"/>
              <a:gd name="connsiteY3217" fmla="*/ 383749 h 2397608"/>
              <a:gd name="connsiteX3218" fmla="*/ 665988 w 5675092"/>
              <a:gd name="connsiteY3218" fmla="*/ 396561 h 2397608"/>
              <a:gd name="connsiteX3219" fmla="*/ 729261 w 5675092"/>
              <a:gd name="connsiteY3219" fmla="*/ 1304405 h 2397608"/>
              <a:gd name="connsiteX3220" fmla="*/ 724380 w 5675092"/>
              <a:gd name="connsiteY3220" fmla="*/ 1302365 h 2397608"/>
              <a:gd name="connsiteX3221" fmla="*/ 727834 w 5675092"/>
              <a:gd name="connsiteY3221" fmla="*/ 1299878 h 2397608"/>
              <a:gd name="connsiteX3222" fmla="*/ 770982 w 5675092"/>
              <a:gd name="connsiteY3222" fmla="*/ 1916977 h 2397608"/>
              <a:gd name="connsiteX3223" fmla="*/ 769198 w 5675092"/>
              <a:gd name="connsiteY3223" fmla="*/ 1916090 h 2397608"/>
              <a:gd name="connsiteX3224" fmla="*/ 769266 w 5675092"/>
              <a:gd name="connsiteY3224" fmla="*/ 1917094 h 2397608"/>
              <a:gd name="connsiteX3225" fmla="*/ 729452 w 5675092"/>
              <a:gd name="connsiteY3225" fmla="*/ 1304485 h 2397608"/>
              <a:gd name="connsiteX3226" fmla="*/ 729402 w 5675092"/>
              <a:gd name="connsiteY3226" fmla="*/ 1304853 h 2397608"/>
              <a:gd name="connsiteX3227" fmla="*/ 729261 w 5675092"/>
              <a:gd name="connsiteY3227" fmla="*/ 1304405 h 2397608"/>
              <a:gd name="connsiteX3228" fmla="*/ 706960 w 5675092"/>
              <a:gd name="connsiteY3228" fmla="*/ 961394 h 2397608"/>
              <a:gd name="connsiteX3229" fmla="*/ 696326 w 5675092"/>
              <a:gd name="connsiteY3229" fmla="*/ 966973 h 2397608"/>
              <a:gd name="connsiteX3230" fmla="*/ 706960 w 5675092"/>
              <a:gd name="connsiteY3230" fmla="*/ 961394 h 2397608"/>
              <a:gd name="connsiteX3231" fmla="*/ 701768 w 5675092"/>
              <a:gd name="connsiteY3231" fmla="*/ 881957 h 2397608"/>
              <a:gd name="connsiteX3232" fmla="*/ 694229 w 5675092"/>
              <a:gd name="connsiteY3232" fmla="*/ 874495 h 2397608"/>
              <a:gd name="connsiteX3233" fmla="*/ 701768 w 5675092"/>
              <a:gd name="connsiteY3233" fmla="*/ 881957 h 2397608"/>
              <a:gd name="connsiteX3234" fmla="*/ 744027 w 5675092"/>
              <a:gd name="connsiteY3234" fmla="*/ 1497091 h 2397608"/>
              <a:gd name="connsiteX3235" fmla="*/ 738947 w 5675092"/>
              <a:gd name="connsiteY3235" fmla="*/ 1505524 h 2397608"/>
              <a:gd name="connsiteX3236" fmla="*/ 741031 w 5675092"/>
              <a:gd name="connsiteY3236" fmla="*/ 1494598 h 2397608"/>
              <a:gd name="connsiteX3237" fmla="*/ 706793 w 5675092"/>
              <a:gd name="connsiteY3237" fmla="*/ 926735 h 2397608"/>
              <a:gd name="connsiteX3238" fmla="*/ 701768 w 5675092"/>
              <a:gd name="connsiteY3238" fmla="*/ 921761 h 2397608"/>
              <a:gd name="connsiteX3239" fmla="*/ 691716 w 5675092"/>
              <a:gd name="connsiteY3239" fmla="*/ 926735 h 2397608"/>
              <a:gd name="connsiteX3240" fmla="*/ 696742 w 5675092"/>
              <a:gd name="connsiteY3240" fmla="*/ 931711 h 2397608"/>
              <a:gd name="connsiteX3241" fmla="*/ 704280 w 5675092"/>
              <a:gd name="connsiteY3241" fmla="*/ 926735 h 2397608"/>
              <a:gd name="connsiteX3242" fmla="*/ 704280 w 5675092"/>
              <a:gd name="connsiteY3242" fmla="*/ 936685 h 2397608"/>
              <a:gd name="connsiteX3243" fmla="*/ 696742 w 5675092"/>
              <a:gd name="connsiteY3243" fmla="*/ 939174 h 2397608"/>
              <a:gd name="connsiteX3244" fmla="*/ 689519 w 5675092"/>
              <a:gd name="connsiteY3244" fmla="*/ 929845 h 2397608"/>
              <a:gd name="connsiteX3245" fmla="*/ 686220 w 5675092"/>
              <a:gd name="connsiteY3245" fmla="*/ 925718 h 2397608"/>
              <a:gd name="connsiteX3246" fmla="*/ 684844 w 5675092"/>
              <a:gd name="connsiteY3246" fmla="*/ 930092 h 2397608"/>
              <a:gd name="connsiteX3247" fmla="*/ 686657 w 5675092"/>
              <a:gd name="connsiteY3247" fmla="*/ 932014 h 2397608"/>
              <a:gd name="connsiteX3248" fmla="*/ 679406 w 5675092"/>
              <a:gd name="connsiteY3248" fmla="*/ 932013 h 2397608"/>
              <a:gd name="connsiteX3249" fmla="*/ 682125 w 5675092"/>
              <a:gd name="connsiteY3249" fmla="*/ 927209 h 2397608"/>
              <a:gd name="connsiteX3250" fmla="*/ 685739 w 5675092"/>
              <a:gd name="connsiteY3250" fmla="*/ 924911 h 2397608"/>
              <a:gd name="connsiteX3251" fmla="*/ 684181 w 5675092"/>
              <a:gd name="connsiteY3251" fmla="*/ 916784 h 2397608"/>
              <a:gd name="connsiteX3252" fmla="*/ 674129 w 5675092"/>
              <a:gd name="connsiteY3252" fmla="*/ 914296 h 2397608"/>
              <a:gd name="connsiteX3253" fmla="*/ 686690 w 5675092"/>
              <a:gd name="connsiteY3253" fmla="*/ 914295 h 2397608"/>
              <a:gd name="connsiteX3254" fmla="*/ 689203 w 5675092"/>
              <a:gd name="connsiteY3254" fmla="*/ 919272 h 2397608"/>
              <a:gd name="connsiteX3255" fmla="*/ 694229 w 5675092"/>
              <a:gd name="connsiteY3255" fmla="*/ 924246 h 2397608"/>
              <a:gd name="connsiteX3256" fmla="*/ 689203 w 5675092"/>
              <a:gd name="connsiteY3256" fmla="*/ 914296 h 2397608"/>
              <a:gd name="connsiteX3257" fmla="*/ 691812 w 5675092"/>
              <a:gd name="connsiteY3257" fmla="*/ 911929 h 2397608"/>
              <a:gd name="connsiteX3258" fmla="*/ 695839 w 5675092"/>
              <a:gd name="connsiteY3258" fmla="*/ 916940 h 2397608"/>
              <a:gd name="connsiteX3259" fmla="*/ 706793 w 5675092"/>
              <a:gd name="connsiteY3259" fmla="*/ 926735 h 2397608"/>
              <a:gd name="connsiteX3260" fmla="*/ 774206 w 5675092"/>
              <a:gd name="connsiteY3260" fmla="*/ 1918581 h 2397608"/>
              <a:gd name="connsiteX3261" fmla="*/ 774199 w 5675092"/>
              <a:gd name="connsiteY3261" fmla="*/ 1918578 h 2397608"/>
              <a:gd name="connsiteX3262" fmla="*/ 774206 w 5675092"/>
              <a:gd name="connsiteY3262" fmla="*/ 1918676 h 2397608"/>
              <a:gd name="connsiteX3263" fmla="*/ 768266 w 5675092"/>
              <a:gd name="connsiteY3263" fmla="*/ 1820085 h 2397608"/>
              <a:gd name="connsiteX3264" fmla="*/ 765636 w 5675092"/>
              <a:gd name="connsiteY3264" fmla="*/ 1825957 h 2397608"/>
              <a:gd name="connsiteX3265" fmla="*/ 762400 w 5675092"/>
              <a:gd name="connsiteY3265" fmla="*/ 1822880 h 2397608"/>
              <a:gd name="connsiteX3266" fmla="*/ 768266 w 5675092"/>
              <a:gd name="connsiteY3266" fmla="*/ 1820085 h 2397608"/>
              <a:gd name="connsiteX3267" fmla="*/ 742359 w 5675092"/>
              <a:gd name="connsiteY3267" fmla="*/ 1438092 h 2397608"/>
              <a:gd name="connsiteX3268" fmla="*/ 741061 w 5675092"/>
              <a:gd name="connsiteY3268" fmla="*/ 1436528 h 2397608"/>
              <a:gd name="connsiteX3269" fmla="*/ 735454 w 5675092"/>
              <a:gd name="connsiteY3269" fmla="*/ 1436870 h 2397608"/>
              <a:gd name="connsiteX3270" fmla="*/ 734840 w 5675092"/>
              <a:gd name="connsiteY3270" fmla="*/ 1438603 h 2397608"/>
              <a:gd name="connsiteX3271" fmla="*/ 742359 w 5675092"/>
              <a:gd name="connsiteY3271" fmla="*/ 1438092 h 2397608"/>
              <a:gd name="connsiteX3272" fmla="*/ 775642 w 5675092"/>
              <a:gd name="connsiteY3272" fmla="*/ 1923742 h 2397608"/>
              <a:gd name="connsiteX3273" fmla="*/ 774540 w 5675092"/>
              <a:gd name="connsiteY3273" fmla="*/ 1923604 h 2397608"/>
              <a:gd name="connsiteX3274" fmla="*/ 774778 w 5675092"/>
              <a:gd name="connsiteY3274" fmla="*/ 1927107 h 2397608"/>
              <a:gd name="connsiteX3275" fmla="*/ 764957 w 5675092"/>
              <a:gd name="connsiteY3275" fmla="*/ 1736358 h 2397608"/>
              <a:gd name="connsiteX3276" fmla="*/ 751664 w 5675092"/>
              <a:gd name="connsiteY3276" fmla="*/ 1736357 h 2397608"/>
              <a:gd name="connsiteX3277" fmla="*/ 764957 w 5675092"/>
              <a:gd name="connsiteY3277" fmla="*/ 1736358 h 2397608"/>
              <a:gd name="connsiteX3278" fmla="*/ 796726 w 5675092"/>
              <a:gd name="connsiteY3278" fmla="*/ 2171956 h 2397608"/>
              <a:gd name="connsiteX3279" fmla="*/ 795525 w 5675092"/>
              <a:gd name="connsiteY3279" fmla="*/ 2171673 h 2397608"/>
              <a:gd name="connsiteX3280" fmla="*/ 781628 w 5675092"/>
              <a:gd name="connsiteY3280" fmla="*/ 2164439 h 2397608"/>
              <a:gd name="connsiteX3281" fmla="*/ 789208 w 5675092"/>
              <a:gd name="connsiteY3281" fmla="*/ 2164439 h 2397608"/>
              <a:gd name="connsiteX3282" fmla="*/ 795960 w 5675092"/>
              <a:gd name="connsiteY3282" fmla="*/ 2167397 h 2397608"/>
              <a:gd name="connsiteX3283" fmla="*/ 797174 w 5675092"/>
              <a:gd name="connsiteY3283" fmla="*/ 2172064 h 2397608"/>
              <a:gd name="connsiteX3284" fmla="*/ 796789 w 5675092"/>
              <a:gd name="connsiteY3284" fmla="*/ 2172329 h 2397608"/>
              <a:gd name="connsiteX3285" fmla="*/ 796726 w 5675092"/>
              <a:gd name="connsiteY3285" fmla="*/ 2171956 h 2397608"/>
              <a:gd name="connsiteX3286" fmla="*/ 736941 w 5675092"/>
              <a:gd name="connsiteY3286" fmla="*/ 1284951 h 2397608"/>
              <a:gd name="connsiteX3287" fmla="*/ 731915 w 5675092"/>
              <a:gd name="connsiteY3287" fmla="*/ 1287440 h 2397608"/>
              <a:gd name="connsiteX3288" fmla="*/ 729402 w 5675092"/>
              <a:gd name="connsiteY3288" fmla="*/ 1284951 h 2397608"/>
              <a:gd name="connsiteX3289" fmla="*/ 736941 w 5675092"/>
              <a:gd name="connsiteY3289" fmla="*/ 1284951 h 2397608"/>
              <a:gd name="connsiteX3290" fmla="*/ 709303 w 5675092"/>
              <a:gd name="connsiteY3290" fmla="*/ 876983 h 2397608"/>
              <a:gd name="connsiteX3291" fmla="*/ 704280 w 5675092"/>
              <a:gd name="connsiteY3291" fmla="*/ 874495 h 2397608"/>
              <a:gd name="connsiteX3292" fmla="*/ 704280 w 5675092"/>
              <a:gd name="connsiteY3292" fmla="*/ 884446 h 2397608"/>
              <a:gd name="connsiteX3293" fmla="*/ 709303 w 5675092"/>
              <a:gd name="connsiteY3293" fmla="*/ 876983 h 2397608"/>
              <a:gd name="connsiteX3294" fmla="*/ 716869 w 5675092"/>
              <a:gd name="connsiteY3294" fmla="*/ 976938 h 2397608"/>
              <a:gd name="connsiteX3295" fmla="*/ 709618 w 5675092"/>
              <a:gd name="connsiteY3295" fmla="*/ 984113 h 2397608"/>
              <a:gd name="connsiteX3296" fmla="*/ 716869 w 5675092"/>
              <a:gd name="connsiteY3296" fmla="*/ 976938 h 2397608"/>
              <a:gd name="connsiteX3297" fmla="*/ 767374 w 5675092"/>
              <a:gd name="connsiteY3297" fmla="*/ 1719618 h 2397608"/>
              <a:gd name="connsiteX3298" fmla="*/ 767374 w 5675092"/>
              <a:gd name="connsiteY3298" fmla="*/ 1726792 h 2397608"/>
              <a:gd name="connsiteX3299" fmla="*/ 764756 w 5675092"/>
              <a:gd name="connsiteY3299" fmla="*/ 1724400 h 2397608"/>
              <a:gd name="connsiteX3300" fmla="*/ 754281 w 5675092"/>
              <a:gd name="connsiteY3300" fmla="*/ 1724400 h 2397608"/>
              <a:gd name="connsiteX3301" fmla="*/ 756900 w 5675092"/>
              <a:gd name="connsiteY3301" fmla="*/ 1717227 h 2397608"/>
              <a:gd name="connsiteX3302" fmla="*/ 756900 w 5675092"/>
              <a:gd name="connsiteY3302" fmla="*/ 1719618 h 2397608"/>
              <a:gd name="connsiteX3303" fmla="*/ 759519 w 5675092"/>
              <a:gd name="connsiteY3303" fmla="*/ 1719618 h 2397608"/>
              <a:gd name="connsiteX3304" fmla="*/ 756900 w 5675092"/>
              <a:gd name="connsiteY3304" fmla="*/ 1724400 h 2397608"/>
              <a:gd name="connsiteX3305" fmla="*/ 767374 w 5675092"/>
              <a:gd name="connsiteY3305" fmla="*/ 1719618 h 2397608"/>
              <a:gd name="connsiteX3306" fmla="*/ 765337 w 5675092"/>
              <a:gd name="connsiteY3306" fmla="*/ 1667906 h 2397608"/>
              <a:gd name="connsiteX3307" fmla="*/ 760190 w 5675092"/>
              <a:gd name="connsiteY3307" fmla="*/ 1663462 h 2397608"/>
              <a:gd name="connsiteX3308" fmla="*/ 765337 w 5675092"/>
              <a:gd name="connsiteY3308" fmla="*/ 1667906 h 2397608"/>
              <a:gd name="connsiteX3309" fmla="*/ 767696 w 5675092"/>
              <a:gd name="connsiteY3309" fmla="*/ 1702500 h 2397608"/>
              <a:gd name="connsiteX3310" fmla="*/ 765208 w 5675092"/>
              <a:gd name="connsiteY3310" fmla="*/ 1706599 h 2397608"/>
              <a:gd name="connsiteX3311" fmla="*/ 767374 w 5675092"/>
              <a:gd name="connsiteY3311" fmla="*/ 1707063 h 2397608"/>
              <a:gd name="connsiteX3312" fmla="*/ 760500 w 5675092"/>
              <a:gd name="connsiteY3312" fmla="*/ 1710426 h 2397608"/>
              <a:gd name="connsiteX3313" fmla="*/ 756210 w 5675092"/>
              <a:gd name="connsiteY3313" fmla="*/ 1710099 h 2397608"/>
              <a:gd name="connsiteX3314" fmla="*/ 757297 w 5675092"/>
              <a:gd name="connsiteY3314" fmla="*/ 1713260 h 2397608"/>
              <a:gd name="connsiteX3315" fmla="*/ 758916 w 5675092"/>
              <a:gd name="connsiteY3315" fmla="*/ 1716296 h 2397608"/>
              <a:gd name="connsiteX3316" fmla="*/ 750287 w 5675092"/>
              <a:gd name="connsiteY3316" fmla="*/ 1714086 h 2397608"/>
              <a:gd name="connsiteX3317" fmla="*/ 754037 w 5675092"/>
              <a:gd name="connsiteY3317" fmla="*/ 1712083 h 2397608"/>
              <a:gd name="connsiteX3318" fmla="*/ 754830 w 5675092"/>
              <a:gd name="connsiteY3318" fmla="*/ 1709994 h 2397608"/>
              <a:gd name="connsiteX3319" fmla="*/ 751664 w 5675092"/>
              <a:gd name="connsiteY3319" fmla="*/ 1709753 h 2397608"/>
              <a:gd name="connsiteX3320" fmla="*/ 758400 w 5675092"/>
              <a:gd name="connsiteY3320" fmla="*/ 1706004 h 2397608"/>
              <a:gd name="connsiteX3321" fmla="*/ 758240 w 5675092"/>
              <a:gd name="connsiteY3321" fmla="*/ 1705939 h 2397608"/>
              <a:gd name="connsiteX3322" fmla="*/ 759040 w 5675092"/>
              <a:gd name="connsiteY3322" fmla="*/ 1705648 h 2397608"/>
              <a:gd name="connsiteX3323" fmla="*/ 759519 w 5675092"/>
              <a:gd name="connsiteY3323" fmla="*/ 1705382 h 2397608"/>
              <a:gd name="connsiteX3324" fmla="*/ 759679 w 5675092"/>
              <a:gd name="connsiteY3324" fmla="*/ 1705416 h 2397608"/>
              <a:gd name="connsiteX3325" fmla="*/ 784045 w 5675092"/>
              <a:gd name="connsiteY3325" fmla="*/ 1913100 h 2397608"/>
              <a:gd name="connsiteX3326" fmla="*/ 774377 w 5675092"/>
              <a:gd name="connsiteY3326" fmla="*/ 1905926 h 2397608"/>
              <a:gd name="connsiteX3327" fmla="*/ 784045 w 5675092"/>
              <a:gd name="connsiteY3327" fmla="*/ 1913100 h 2397608"/>
              <a:gd name="connsiteX3328" fmla="*/ 781963 w 5675092"/>
              <a:gd name="connsiteY3328" fmla="*/ 1879078 h 2397608"/>
              <a:gd name="connsiteX3329" fmla="*/ 769074 w 5675092"/>
              <a:gd name="connsiteY3329" fmla="*/ 1877557 h 2397608"/>
              <a:gd name="connsiteX3330" fmla="*/ 769399 w 5675092"/>
              <a:gd name="connsiteY3330" fmla="*/ 1882328 h 2397608"/>
              <a:gd name="connsiteX3331" fmla="*/ 758731 w 5675092"/>
              <a:gd name="connsiteY3331" fmla="*/ 1875863 h 2397608"/>
              <a:gd name="connsiteX3332" fmla="*/ 781963 w 5675092"/>
              <a:gd name="connsiteY3332" fmla="*/ 1879078 h 2397608"/>
              <a:gd name="connsiteX3333" fmla="*/ 750364 w 5675092"/>
              <a:gd name="connsiteY3333" fmla="*/ 1407630 h 2397608"/>
              <a:gd name="connsiteX3334" fmla="*/ 742506 w 5675092"/>
              <a:gd name="connsiteY3334" fmla="*/ 1403176 h 2397608"/>
              <a:gd name="connsiteX3335" fmla="*/ 750364 w 5675092"/>
              <a:gd name="connsiteY3335" fmla="*/ 1407630 h 2397608"/>
              <a:gd name="connsiteX3336" fmla="*/ 744408 w 5675092"/>
              <a:gd name="connsiteY3336" fmla="*/ 1319925 h 2397608"/>
              <a:gd name="connsiteX3337" fmla="*/ 735950 w 5675092"/>
              <a:gd name="connsiteY3337" fmla="*/ 1317534 h 2397608"/>
              <a:gd name="connsiteX3338" fmla="*/ 740178 w 5675092"/>
              <a:gd name="connsiteY3338" fmla="*/ 1316039 h 2397608"/>
              <a:gd name="connsiteX3339" fmla="*/ 744408 w 5675092"/>
              <a:gd name="connsiteY3339" fmla="*/ 1319925 h 2397608"/>
              <a:gd name="connsiteX3340" fmla="*/ 717346 w 5675092"/>
              <a:gd name="connsiteY3340" fmla="*/ 908101 h 2397608"/>
              <a:gd name="connsiteX3341" fmla="*/ 711909 w 5675092"/>
              <a:gd name="connsiteY3341" fmla="*/ 906990 h 2397608"/>
              <a:gd name="connsiteX3342" fmla="*/ 712664 w 5675092"/>
              <a:gd name="connsiteY3342" fmla="*/ 903992 h 2397608"/>
              <a:gd name="connsiteX3343" fmla="*/ 716742 w 5675092"/>
              <a:gd name="connsiteY3343" fmla="*/ 904360 h 2397608"/>
              <a:gd name="connsiteX3344" fmla="*/ 717346 w 5675092"/>
              <a:gd name="connsiteY3344" fmla="*/ 908101 h 2397608"/>
              <a:gd name="connsiteX3345" fmla="*/ 787590 w 5675092"/>
              <a:gd name="connsiteY3345" fmla="*/ 1926236 h 2397608"/>
              <a:gd name="connsiteX3346" fmla="*/ 777406 w 5675092"/>
              <a:gd name="connsiteY3346" fmla="*/ 1927900 h 2397608"/>
              <a:gd name="connsiteX3347" fmla="*/ 767092 w 5675092"/>
              <a:gd name="connsiteY3347" fmla="*/ 1927629 h 2397608"/>
              <a:gd name="connsiteX3348" fmla="*/ 766957 w 5675092"/>
              <a:gd name="connsiteY3348" fmla="*/ 1925639 h 2397608"/>
              <a:gd name="connsiteX3349" fmla="*/ 762101 w 5675092"/>
              <a:gd name="connsiteY3349" fmla="*/ 1924820 h 2397608"/>
              <a:gd name="connsiteX3350" fmla="*/ 759186 w 5675092"/>
              <a:gd name="connsiteY3350" fmla="*/ 1931036 h 2397608"/>
              <a:gd name="connsiteX3351" fmla="*/ 759185 w 5675092"/>
              <a:gd name="connsiteY3351" fmla="*/ 1925431 h 2397608"/>
              <a:gd name="connsiteX3352" fmla="*/ 759186 w 5675092"/>
              <a:gd name="connsiteY3352" fmla="*/ 1924328 h 2397608"/>
              <a:gd name="connsiteX3353" fmla="*/ 754612 w 5675092"/>
              <a:gd name="connsiteY3353" fmla="*/ 1923556 h 2397608"/>
              <a:gd name="connsiteX3354" fmla="*/ 744531 w 5675092"/>
              <a:gd name="connsiteY3354" fmla="*/ 1927162 h 2397608"/>
              <a:gd name="connsiteX3355" fmla="*/ 736792 w 5675092"/>
              <a:gd name="connsiteY3355" fmla="*/ 1923793 h 2397608"/>
              <a:gd name="connsiteX3356" fmla="*/ 733766 w 5675092"/>
              <a:gd name="connsiteY3356" fmla="*/ 1922475 h 2397608"/>
              <a:gd name="connsiteX3357" fmla="*/ 726643 w 5675092"/>
              <a:gd name="connsiteY3357" fmla="*/ 1923563 h 2397608"/>
              <a:gd name="connsiteX3358" fmla="*/ 726643 w 5675092"/>
              <a:gd name="connsiteY3358" fmla="*/ 1918582 h 2397608"/>
              <a:gd name="connsiteX3359" fmla="*/ 734153 w 5675092"/>
              <a:gd name="connsiteY3359" fmla="*/ 1913599 h 2397608"/>
              <a:gd name="connsiteX3360" fmla="*/ 729145 w 5675092"/>
              <a:gd name="connsiteY3360" fmla="*/ 1908617 h 2397608"/>
              <a:gd name="connsiteX3361" fmla="*/ 729146 w 5675092"/>
              <a:gd name="connsiteY3361" fmla="*/ 1911108 h 2397608"/>
              <a:gd name="connsiteX3362" fmla="*/ 709120 w 5675092"/>
              <a:gd name="connsiteY3362" fmla="*/ 1916091 h 2397608"/>
              <a:gd name="connsiteX3363" fmla="*/ 711623 w 5675092"/>
              <a:gd name="connsiteY3363" fmla="*/ 1903635 h 2397608"/>
              <a:gd name="connsiteX3364" fmla="*/ 719133 w 5675092"/>
              <a:gd name="connsiteY3364" fmla="*/ 1903636 h 2397608"/>
              <a:gd name="connsiteX3365" fmla="*/ 711623 w 5675092"/>
              <a:gd name="connsiteY3365" fmla="*/ 1908617 h 2397608"/>
              <a:gd name="connsiteX3366" fmla="*/ 714126 w 5675092"/>
              <a:gd name="connsiteY3366" fmla="*/ 1916090 h 2397608"/>
              <a:gd name="connsiteX3367" fmla="*/ 719132 w 5675092"/>
              <a:gd name="connsiteY3367" fmla="*/ 1908617 h 2397608"/>
              <a:gd name="connsiteX3368" fmla="*/ 726643 w 5675092"/>
              <a:gd name="connsiteY3368" fmla="*/ 1911108 h 2397608"/>
              <a:gd name="connsiteX3369" fmla="*/ 729146 w 5675092"/>
              <a:gd name="connsiteY3369" fmla="*/ 1906126 h 2397608"/>
              <a:gd name="connsiteX3370" fmla="*/ 750424 w 5675092"/>
              <a:gd name="connsiteY3370" fmla="*/ 1907372 h 2397608"/>
              <a:gd name="connsiteX3371" fmla="*/ 770125 w 5675092"/>
              <a:gd name="connsiteY3371" fmla="*/ 1908525 h 2397608"/>
              <a:gd name="connsiteX3372" fmla="*/ 771701 w 5675092"/>
              <a:gd name="connsiteY3372" fmla="*/ 1908617 h 2397608"/>
              <a:gd name="connsiteX3373" fmla="*/ 771926 w 5675092"/>
              <a:gd name="connsiteY3373" fmla="*/ 1909388 h 2397608"/>
              <a:gd name="connsiteX3374" fmla="*/ 774518 w 5675092"/>
              <a:gd name="connsiteY3374" fmla="*/ 1918270 h 2397608"/>
              <a:gd name="connsiteX3375" fmla="*/ 776291 w 5675092"/>
              <a:gd name="connsiteY3375" fmla="*/ 1921211 h 2397608"/>
              <a:gd name="connsiteX3376" fmla="*/ 776813 w 5675092"/>
              <a:gd name="connsiteY3376" fmla="*/ 1919178 h 2397608"/>
              <a:gd name="connsiteX3377" fmla="*/ 787590 w 5675092"/>
              <a:gd name="connsiteY3377" fmla="*/ 1926236 h 2397608"/>
              <a:gd name="connsiteX3378" fmla="*/ 774436 w 5675092"/>
              <a:gd name="connsiteY3378" fmla="*/ 1699648 h 2397608"/>
              <a:gd name="connsiteX3379" fmla="*/ 764028 w 5675092"/>
              <a:gd name="connsiteY3379" fmla="*/ 1695562 h 2397608"/>
              <a:gd name="connsiteX3380" fmla="*/ 774436 w 5675092"/>
              <a:gd name="connsiteY3380" fmla="*/ 1699648 h 2397608"/>
              <a:gd name="connsiteX3381" fmla="*/ 769954 w 5675092"/>
              <a:gd name="connsiteY3381" fmla="*/ 1627872 h 2397608"/>
              <a:gd name="connsiteX3382" fmla="*/ 754950 w 5675092"/>
              <a:gd name="connsiteY3382" fmla="*/ 1628891 h 2397608"/>
              <a:gd name="connsiteX3383" fmla="*/ 769954 w 5675092"/>
              <a:gd name="connsiteY3383" fmla="*/ 1627872 h 2397608"/>
              <a:gd name="connsiteX3384" fmla="*/ 790087 w 5675092"/>
              <a:gd name="connsiteY3384" fmla="*/ 1908318 h 2397608"/>
              <a:gd name="connsiteX3385" fmla="*/ 790087 w 5675092"/>
              <a:gd name="connsiteY3385" fmla="*/ 1915494 h 2397608"/>
              <a:gd name="connsiteX3386" fmla="*/ 784045 w 5675092"/>
              <a:gd name="connsiteY3386" fmla="*/ 1908318 h 2397608"/>
              <a:gd name="connsiteX3387" fmla="*/ 790087 w 5675092"/>
              <a:gd name="connsiteY3387" fmla="*/ 1908318 h 2397608"/>
              <a:gd name="connsiteX3388" fmla="*/ 791008 w 5675092"/>
              <a:gd name="connsiteY3388" fmla="*/ 1918613 h 2397608"/>
              <a:gd name="connsiteX3389" fmla="*/ 789865 w 5675092"/>
              <a:gd name="connsiteY3389" fmla="*/ 1924083 h 2397608"/>
              <a:gd name="connsiteX3390" fmla="*/ 786724 w 5675092"/>
              <a:gd name="connsiteY3390" fmla="*/ 1913511 h 2397608"/>
              <a:gd name="connsiteX3391" fmla="*/ 791008 w 5675092"/>
              <a:gd name="connsiteY3391" fmla="*/ 1918613 h 2397608"/>
              <a:gd name="connsiteX3392" fmla="*/ 809422 w 5675092"/>
              <a:gd name="connsiteY3392" fmla="*/ 2174962 h 2397608"/>
              <a:gd name="connsiteX3393" fmla="*/ 797174 w 5675092"/>
              <a:gd name="connsiteY3393" fmla="*/ 2172064 h 2397608"/>
              <a:gd name="connsiteX3394" fmla="*/ 800579 w 5675092"/>
              <a:gd name="connsiteY3394" fmla="*/ 2169699 h 2397608"/>
              <a:gd name="connsiteX3395" fmla="*/ 804369 w 5675092"/>
              <a:gd name="connsiteY3395" fmla="*/ 2167069 h 2397608"/>
              <a:gd name="connsiteX3396" fmla="*/ 804930 w 5675092"/>
              <a:gd name="connsiteY3396" fmla="*/ 2167726 h 2397608"/>
              <a:gd name="connsiteX3397" fmla="*/ 808644 w 5675092"/>
              <a:gd name="connsiteY3397" fmla="*/ 2164897 h 2397608"/>
              <a:gd name="connsiteX3398" fmla="*/ 806548 w 5675092"/>
              <a:gd name="connsiteY3398" fmla="*/ 2169622 h 2397608"/>
              <a:gd name="connsiteX3399" fmla="*/ 806896 w 5675092"/>
              <a:gd name="connsiteY3399" fmla="*/ 2170029 h 2397608"/>
              <a:gd name="connsiteX3400" fmla="*/ 809422 w 5675092"/>
              <a:gd name="connsiteY3400" fmla="*/ 2174962 h 2397608"/>
              <a:gd name="connsiteX3401" fmla="*/ 688947 w 5675092"/>
              <a:gd name="connsiteY3401" fmla="*/ 389010 h 2397608"/>
              <a:gd name="connsiteX3402" fmla="*/ 676190 w 5675092"/>
              <a:gd name="connsiteY3402" fmla="*/ 394272 h 2397608"/>
              <a:gd name="connsiteX3403" fmla="*/ 665986 w 5675092"/>
              <a:gd name="connsiteY3403" fmla="*/ 389011 h 2397608"/>
              <a:gd name="connsiteX3404" fmla="*/ 668537 w 5675092"/>
              <a:gd name="connsiteY3404" fmla="*/ 383749 h 2397608"/>
              <a:gd name="connsiteX3405" fmla="*/ 688947 w 5675092"/>
              <a:gd name="connsiteY3405" fmla="*/ 389010 h 2397608"/>
              <a:gd name="connsiteX3406" fmla="*/ 781189 w 5675092"/>
              <a:gd name="connsiteY3406" fmla="*/ 1687205 h 2397608"/>
              <a:gd name="connsiteX3407" fmla="*/ 777281 w 5675092"/>
              <a:gd name="connsiteY3407" fmla="*/ 1704249 h 2397608"/>
              <a:gd name="connsiteX3408" fmla="*/ 769718 w 5675092"/>
              <a:gd name="connsiteY3408" fmla="*/ 1704762 h 2397608"/>
              <a:gd name="connsiteX3409" fmla="*/ 754269 w 5675092"/>
              <a:gd name="connsiteY3409" fmla="*/ 1701018 h 2397608"/>
              <a:gd name="connsiteX3410" fmla="*/ 761345 w 5675092"/>
              <a:gd name="connsiteY3410" fmla="*/ 1693347 h 2397608"/>
              <a:gd name="connsiteX3411" fmla="*/ 758662 w 5675092"/>
              <a:gd name="connsiteY3411" fmla="*/ 1691132 h 2397608"/>
              <a:gd name="connsiteX3412" fmla="*/ 776633 w 5675092"/>
              <a:gd name="connsiteY3412" fmla="*/ 1694705 h 2397608"/>
              <a:gd name="connsiteX3413" fmla="*/ 775984 w 5675092"/>
              <a:gd name="connsiteY3413" fmla="*/ 1685162 h 2397608"/>
              <a:gd name="connsiteX3414" fmla="*/ 781189 w 5675092"/>
              <a:gd name="connsiteY3414" fmla="*/ 1687205 h 2397608"/>
              <a:gd name="connsiteX3415" fmla="*/ 728752 w 5675092"/>
              <a:gd name="connsiteY3415" fmla="*/ 904304 h 2397608"/>
              <a:gd name="connsiteX3416" fmla="*/ 728828 w 5675092"/>
              <a:gd name="connsiteY3416" fmla="*/ 907468 h 2397608"/>
              <a:gd name="connsiteX3417" fmla="*/ 723995 w 5675092"/>
              <a:gd name="connsiteY3417" fmla="*/ 894317 h 2397608"/>
              <a:gd name="connsiteX3418" fmla="*/ 728752 w 5675092"/>
              <a:gd name="connsiteY3418" fmla="*/ 904304 h 2397608"/>
              <a:gd name="connsiteX3419" fmla="*/ 784292 w 5675092"/>
              <a:gd name="connsiteY3419" fmla="*/ 1718966 h 2397608"/>
              <a:gd name="connsiteX3420" fmla="*/ 777042 w 5675092"/>
              <a:gd name="connsiteY3420" fmla="*/ 1718966 h 2397608"/>
              <a:gd name="connsiteX3421" fmla="*/ 774624 w 5675092"/>
              <a:gd name="connsiteY3421" fmla="*/ 1728965 h 2397608"/>
              <a:gd name="connsiteX3422" fmla="*/ 769791 w 5675092"/>
              <a:gd name="connsiteY3422" fmla="*/ 1721465 h 2397608"/>
              <a:gd name="connsiteX3423" fmla="*/ 774624 w 5675092"/>
              <a:gd name="connsiteY3423" fmla="*/ 1718965 h 2397608"/>
              <a:gd name="connsiteX3424" fmla="*/ 772207 w 5675092"/>
              <a:gd name="connsiteY3424" fmla="*/ 1708965 h 2397608"/>
              <a:gd name="connsiteX3425" fmla="*/ 779458 w 5675092"/>
              <a:gd name="connsiteY3425" fmla="*/ 1711464 h 2397608"/>
              <a:gd name="connsiteX3426" fmla="*/ 784292 w 5675092"/>
              <a:gd name="connsiteY3426" fmla="*/ 1718966 h 2397608"/>
              <a:gd name="connsiteX3427" fmla="*/ 733788 w 5675092"/>
              <a:gd name="connsiteY3427" fmla="*/ 959924 h 2397608"/>
              <a:gd name="connsiteX3428" fmla="*/ 731371 w 5675092"/>
              <a:gd name="connsiteY3428" fmla="*/ 967372 h 2397608"/>
              <a:gd name="connsiteX3429" fmla="*/ 728953 w 5675092"/>
              <a:gd name="connsiteY3429" fmla="*/ 954419 h 2397608"/>
              <a:gd name="connsiteX3430" fmla="*/ 733788 w 5675092"/>
              <a:gd name="connsiteY3430" fmla="*/ 959924 h 2397608"/>
              <a:gd name="connsiteX3431" fmla="*/ 818228 w 5675092"/>
              <a:gd name="connsiteY3431" fmla="*/ 2171888 h 2397608"/>
              <a:gd name="connsiteX3432" fmla="*/ 817478 w 5675092"/>
              <a:gd name="connsiteY3432" fmla="*/ 2174663 h 2397608"/>
              <a:gd name="connsiteX3433" fmla="*/ 811839 w 5675092"/>
              <a:gd name="connsiteY3433" fmla="*/ 2169282 h 2397608"/>
              <a:gd name="connsiteX3434" fmla="*/ 814659 w 5675092"/>
              <a:gd name="connsiteY3434" fmla="*/ 2166590 h 2397608"/>
              <a:gd name="connsiteX3435" fmla="*/ 818228 w 5675092"/>
              <a:gd name="connsiteY3435" fmla="*/ 2171888 h 2397608"/>
              <a:gd name="connsiteX3436" fmla="*/ 729678 w 5675092"/>
              <a:gd name="connsiteY3436" fmla="*/ 851329 h 2397608"/>
              <a:gd name="connsiteX3437" fmla="*/ 724380 w 5675092"/>
              <a:gd name="connsiteY3437" fmla="*/ 847131 h 2397608"/>
              <a:gd name="connsiteX3438" fmla="*/ 729402 w 5675092"/>
              <a:gd name="connsiteY3438" fmla="*/ 857082 h 2397608"/>
              <a:gd name="connsiteX3439" fmla="*/ 729678 w 5675092"/>
              <a:gd name="connsiteY3439" fmla="*/ 851329 h 2397608"/>
              <a:gd name="connsiteX3440" fmla="*/ 698617 w 5675092"/>
              <a:gd name="connsiteY3440" fmla="*/ 391522 h 2397608"/>
              <a:gd name="connsiteX3441" fmla="*/ 691364 w 5675092"/>
              <a:gd name="connsiteY3441" fmla="*/ 391522 h 2397608"/>
              <a:gd name="connsiteX3442" fmla="*/ 694083 w 5675092"/>
              <a:gd name="connsiteY3442" fmla="*/ 389504 h 2397608"/>
              <a:gd name="connsiteX3443" fmla="*/ 698617 w 5675092"/>
              <a:gd name="connsiteY3443" fmla="*/ 391522 h 2397608"/>
              <a:gd name="connsiteX3444" fmla="*/ 805384 w 5675092"/>
              <a:gd name="connsiteY3444" fmla="*/ 1952824 h 2397608"/>
              <a:gd name="connsiteX3445" fmla="*/ 797846 w 5675092"/>
              <a:gd name="connsiteY3445" fmla="*/ 1957801 h 2397608"/>
              <a:gd name="connsiteX3446" fmla="*/ 805384 w 5675092"/>
              <a:gd name="connsiteY3446" fmla="*/ 1952824 h 2397608"/>
              <a:gd name="connsiteX3447" fmla="*/ 762066 w 5675092"/>
              <a:gd name="connsiteY3447" fmla="*/ 1302365 h 2397608"/>
              <a:gd name="connsiteX3448" fmla="*/ 754528 w 5675092"/>
              <a:gd name="connsiteY3448" fmla="*/ 1302365 h 2397608"/>
              <a:gd name="connsiteX3449" fmla="*/ 762066 w 5675092"/>
              <a:gd name="connsiteY3449" fmla="*/ 1302365 h 2397608"/>
              <a:gd name="connsiteX3450" fmla="*/ 762762 w 5675092"/>
              <a:gd name="connsiteY3450" fmla="*/ 1306525 h 2397608"/>
              <a:gd name="connsiteX3451" fmla="*/ 761633 w 5675092"/>
              <a:gd name="connsiteY3451" fmla="*/ 1306296 h 2397608"/>
              <a:gd name="connsiteX3452" fmla="*/ 762706 w 5675092"/>
              <a:gd name="connsiteY3452" fmla="*/ 1307226 h 2397608"/>
              <a:gd name="connsiteX3453" fmla="*/ 775137 w 5675092"/>
              <a:gd name="connsiteY3453" fmla="*/ 1475761 h 2397608"/>
              <a:gd name="connsiteX3454" fmla="*/ 765447 w 5675092"/>
              <a:gd name="connsiteY3454" fmla="*/ 1481404 h 2397608"/>
              <a:gd name="connsiteX3455" fmla="*/ 775137 w 5675092"/>
              <a:gd name="connsiteY3455" fmla="*/ 1475761 h 2397608"/>
              <a:gd name="connsiteX3456" fmla="*/ 802298 w 5675092"/>
              <a:gd name="connsiteY3456" fmla="*/ 1875301 h 2397608"/>
              <a:gd name="connsiteX3457" fmla="*/ 793336 w 5675092"/>
              <a:gd name="connsiteY3457" fmla="*/ 1877108 h 2397608"/>
              <a:gd name="connsiteX3458" fmla="*/ 783889 w 5675092"/>
              <a:gd name="connsiteY3458" fmla="*/ 1871758 h 2397608"/>
              <a:gd name="connsiteX3459" fmla="*/ 794223 w 5675092"/>
              <a:gd name="connsiteY3459" fmla="*/ 1871056 h 2397608"/>
              <a:gd name="connsiteX3460" fmla="*/ 802298 w 5675092"/>
              <a:gd name="connsiteY3460" fmla="*/ 1875301 h 2397608"/>
              <a:gd name="connsiteX3461" fmla="*/ 793086 w 5675092"/>
              <a:gd name="connsiteY3461" fmla="*/ 1739053 h 2397608"/>
              <a:gd name="connsiteX3462" fmla="*/ 784293 w 5675092"/>
              <a:gd name="connsiteY3462" fmla="*/ 1744728 h 2397608"/>
              <a:gd name="connsiteX3463" fmla="*/ 789730 w 5675092"/>
              <a:gd name="connsiteY3463" fmla="*/ 1736657 h 2397608"/>
              <a:gd name="connsiteX3464" fmla="*/ 792449 w 5675092"/>
              <a:gd name="connsiteY3464" fmla="*/ 1733967 h 2397608"/>
              <a:gd name="connsiteX3465" fmla="*/ 793086 w 5675092"/>
              <a:gd name="connsiteY3465" fmla="*/ 1739053 h 2397608"/>
              <a:gd name="connsiteX3466" fmla="*/ 742246 w 5675092"/>
              <a:gd name="connsiteY3466" fmla="*/ 976939 h 2397608"/>
              <a:gd name="connsiteX3467" fmla="*/ 733787 w 5675092"/>
              <a:gd name="connsiteY3467" fmla="*/ 972155 h 2397608"/>
              <a:gd name="connsiteX3468" fmla="*/ 742246 w 5675092"/>
              <a:gd name="connsiteY3468" fmla="*/ 976939 h 2397608"/>
              <a:gd name="connsiteX3469" fmla="*/ 739454 w 5675092"/>
              <a:gd name="connsiteY3469" fmla="*/ 931712 h 2397608"/>
              <a:gd name="connsiteX3470" fmla="*/ 731915 w 5675092"/>
              <a:gd name="connsiteY3470" fmla="*/ 924246 h 2397608"/>
              <a:gd name="connsiteX3471" fmla="*/ 739454 w 5675092"/>
              <a:gd name="connsiteY3471" fmla="*/ 931712 h 2397608"/>
              <a:gd name="connsiteX3472" fmla="*/ 787799 w 5675092"/>
              <a:gd name="connsiteY3472" fmla="*/ 1631683 h 2397608"/>
              <a:gd name="connsiteX3473" fmla="*/ 780296 w 5675092"/>
              <a:gd name="connsiteY3473" fmla="*/ 1632192 h 2397608"/>
              <a:gd name="connsiteX3474" fmla="*/ 787799 w 5675092"/>
              <a:gd name="connsiteY3474" fmla="*/ 1631683 h 2397608"/>
              <a:gd name="connsiteX3475" fmla="*/ 736941 w 5675092"/>
              <a:gd name="connsiteY3475" fmla="*/ 879469 h 2397608"/>
              <a:gd name="connsiteX3476" fmla="*/ 726893 w 5675092"/>
              <a:gd name="connsiteY3476" fmla="*/ 876984 h 2397608"/>
              <a:gd name="connsiteX3477" fmla="*/ 731915 w 5675092"/>
              <a:gd name="connsiteY3477" fmla="*/ 884446 h 2397608"/>
              <a:gd name="connsiteX3478" fmla="*/ 736941 w 5675092"/>
              <a:gd name="connsiteY3478" fmla="*/ 879469 h 2397608"/>
              <a:gd name="connsiteX3479" fmla="*/ 771744 w 5675092"/>
              <a:gd name="connsiteY3479" fmla="*/ 1388722 h 2397608"/>
              <a:gd name="connsiteX3480" fmla="*/ 761717 w 5675092"/>
              <a:gd name="connsiteY3480" fmla="*/ 1389403 h 2397608"/>
              <a:gd name="connsiteX3481" fmla="*/ 771744 w 5675092"/>
              <a:gd name="connsiteY3481" fmla="*/ 1388722 h 2397608"/>
              <a:gd name="connsiteX3482" fmla="*/ 790658 w 5675092"/>
              <a:gd name="connsiteY3482" fmla="*/ 1666189 h 2397608"/>
              <a:gd name="connsiteX3483" fmla="*/ 779808 w 5675092"/>
              <a:gd name="connsiteY3483" fmla="*/ 1666927 h 2397608"/>
              <a:gd name="connsiteX3484" fmla="*/ 790658 w 5675092"/>
              <a:gd name="connsiteY3484" fmla="*/ 1666189 h 2397608"/>
              <a:gd name="connsiteX3485" fmla="*/ 744198 w 5675092"/>
              <a:gd name="connsiteY3485" fmla="*/ 956874 h 2397608"/>
              <a:gd name="connsiteX3486" fmla="*/ 736205 w 5675092"/>
              <a:gd name="connsiteY3486" fmla="*/ 961394 h 2397608"/>
              <a:gd name="connsiteX3487" fmla="*/ 741844 w 5675092"/>
              <a:gd name="connsiteY3487" fmla="*/ 954219 h 2397608"/>
              <a:gd name="connsiteX3488" fmla="*/ 743815 w 5675092"/>
              <a:gd name="connsiteY3488" fmla="*/ 955890 h 2397608"/>
              <a:gd name="connsiteX3489" fmla="*/ 742594 w 5675092"/>
              <a:gd name="connsiteY3489" fmla="*/ 895017 h 2397608"/>
              <a:gd name="connsiteX3490" fmla="*/ 736940 w 5675092"/>
              <a:gd name="connsiteY3490" fmla="*/ 889420 h 2397608"/>
              <a:gd name="connsiteX3491" fmla="*/ 736941 w 5675092"/>
              <a:gd name="connsiteY3491" fmla="*/ 896882 h 2397608"/>
              <a:gd name="connsiteX3492" fmla="*/ 742594 w 5675092"/>
              <a:gd name="connsiteY3492" fmla="*/ 895017 h 2397608"/>
              <a:gd name="connsiteX3493" fmla="*/ 713124 w 5675092"/>
              <a:gd name="connsiteY3493" fmla="*/ 447670 h 2397608"/>
              <a:gd name="connsiteX3494" fmla="*/ 710855 w 5675092"/>
              <a:gd name="connsiteY3494" fmla="*/ 450545 h 2397608"/>
              <a:gd name="connsiteX3495" fmla="*/ 706793 w 5675092"/>
              <a:gd name="connsiteY3495" fmla="*/ 454087 h 2397608"/>
              <a:gd name="connsiteX3496" fmla="*/ 749505 w 5675092"/>
              <a:gd name="connsiteY3496" fmla="*/ 981463 h 2397608"/>
              <a:gd name="connsiteX3497" fmla="*/ 744480 w 5675092"/>
              <a:gd name="connsiteY3497" fmla="*/ 981463 h 2397608"/>
              <a:gd name="connsiteX3498" fmla="*/ 744480 w 5675092"/>
              <a:gd name="connsiteY3498" fmla="*/ 988925 h 2397608"/>
              <a:gd name="connsiteX3499" fmla="*/ 749505 w 5675092"/>
              <a:gd name="connsiteY3499" fmla="*/ 981463 h 2397608"/>
              <a:gd name="connsiteX3500" fmla="*/ 774620 w 5675092"/>
              <a:gd name="connsiteY3500" fmla="*/ 1347425 h 2397608"/>
              <a:gd name="connsiteX3501" fmla="*/ 763745 w 5675092"/>
              <a:gd name="connsiteY3501" fmla="*/ 1349816 h 2397608"/>
              <a:gd name="connsiteX3502" fmla="*/ 769184 w 5675092"/>
              <a:gd name="connsiteY3502" fmla="*/ 1345035 h 2397608"/>
              <a:gd name="connsiteX3503" fmla="*/ 774620 w 5675092"/>
              <a:gd name="connsiteY3503" fmla="*/ 1347425 h 2397608"/>
              <a:gd name="connsiteX3504" fmla="*/ 713960 w 5675092"/>
              <a:gd name="connsiteY3504" fmla="*/ 446823 h 2397608"/>
              <a:gd name="connsiteX3505" fmla="*/ 713124 w 5675092"/>
              <a:gd name="connsiteY3505" fmla="*/ 447670 h 2397608"/>
              <a:gd name="connsiteX3506" fmla="*/ 713857 w 5675092"/>
              <a:gd name="connsiteY3506" fmla="*/ 446741 h 2397608"/>
              <a:gd name="connsiteX3507" fmla="*/ 807407 w 5675092"/>
              <a:gd name="connsiteY3507" fmla="*/ 1807840 h 2397608"/>
              <a:gd name="connsiteX3508" fmla="*/ 805726 w 5675092"/>
              <a:gd name="connsiteY3508" fmla="*/ 1822337 h 2397608"/>
              <a:gd name="connsiteX3509" fmla="*/ 797607 w 5675092"/>
              <a:gd name="connsiteY3509" fmla="*/ 1820492 h 2397608"/>
              <a:gd name="connsiteX3510" fmla="*/ 797444 w 5675092"/>
              <a:gd name="connsiteY3510" fmla="*/ 1818103 h 2397608"/>
              <a:gd name="connsiteX3511" fmla="*/ 794630 w 5675092"/>
              <a:gd name="connsiteY3511" fmla="*/ 1815898 h 2397608"/>
              <a:gd name="connsiteX3512" fmla="*/ 807407 w 5675092"/>
              <a:gd name="connsiteY3512" fmla="*/ 1807840 h 2397608"/>
              <a:gd name="connsiteX3513" fmla="*/ 746993 w 5675092"/>
              <a:gd name="connsiteY3513" fmla="*/ 914295 h 2397608"/>
              <a:gd name="connsiteX3514" fmla="*/ 739454 w 5675092"/>
              <a:gd name="connsiteY3514" fmla="*/ 914295 h 2397608"/>
              <a:gd name="connsiteX3515" fmla="*/ 746993 w 5675092"/>
              <a:gd name="connsiteY3515" fmla="*/ 914295 h 2397608"/>
              <a:gd name="connsiteX3516" fmla="*/ 711909 w 5675092"/>
              <a:gd name="connsiteY3516" fmla="*/ 392119 h 2397608"/>
              <a:gd name="connsiteX3517" fmla="*/ 701033 w 5675092"/>
              <a:gd name="connsiteY3517" fmla="*/ 394511 h 2397608"/>
              <a:gd name="connsiteX3518" fmla="*/ 706469 w 5675092"/>
              <a:gd name="connsiteY3518" fmla="*/ 391521 h 2397608"/>
              <a:gd name="connsiteX3519" fmla="*/ 711909 w 5675092"/>
              <a:gd name="connsiteY3519" fmla="*/ 392119 h 2397608"/>
              <a:gd name="connsiteX3520" fmla="*/ 774627 w 5675092"/>
              <a:gd name="connsiteY3520" fmla="*/ 1289928 h 2397608"/>
              <a:gd name="connsiteX3521" fmla="*/ 767092 w 5675092"/>
              <a:gd name="connsiteY3521" fmla="*/ 1282463 h 2397608"/>
              <a:gd name="connsiteX3522" fmla="*/ 774627 w 5675092"/>
              <a:gd name="connsiteY3522" fmla="*/ 1289928 h 2397608"/>
              <a:gd name="connsiteX3523" fmla="*/ 797632 w 5675092"/>
              <a:gd name="connsiteY3523" fmla="*/ 1628504 h 2397608"/>
              <a:gd name="connsiteX3524" fmla="*/ 789789 w 5675092"/>
              <a:gd name="connsiteY3524" fmla="*/ 1624014 h 2397608"/>
              <a:gd name="connsiteX3525" fmla="*/ 797632 w 5675092"/>
              <a:gd name="connsiteY3525" fmla="*/ 1628504 h 2397608"/>
              <a:gd name="connsiteX3526" fmla="*/ 814678 w 5675092"/>
              <a:gd name="connsiteY3526" fmla="*/ 1879253 h 2397608"/>
              <a:gd name="connsiteX3527" fmla="*/ 805195 w 5675092"/>
              <a:gd name="connsiteY3527" fmla="*/ 1882294 h 2397608"/>
              <a:gd name="connsiteX3528" fmla="*/ 802298 w 5675092"/>
              <a:gd name="connsiteY3528" fmla="*/ 1875301 h 2397608"/>
              <a:gd name="connsiteX3529" fmla="*/ 814678 w 5675092"/>
              <a:gd name="connsiteY3529" fmla="*/ 1879253 h 2397608"/>
              <a:gd name="connsiteX3530" fmla="*/ 833720 w 5675092"/>
              <a:gd name="connsiteY3530" fmla="*/ 2159598 h 2397608"/>
              <a:gd name="connsiteX3531" fmla="*/ 829346 w 5675092"/>
              <a:gd name="connsiteY3531" fmla="*/ 2166536 h 2397608"/>
              <a:gd name="connsiteX3532" fmla="*/ 824264 w 5675092"/>
              <a:gd name="connsiteY3532" fmla="*/ 2163037 h 2397608"/>
              <a:gd name="connsiteX3533" fmla="*/ 833720 w 5675092"/>
              <a:gd name="connsiteY3533" fmla="*/ 2159598 h 2397608"/>
              <a:gd name="connsiteX3534" fmla="*/ 754331 w 5675092"/>
              <a:gd name="connsiteY3534" fmla="*/ 971557 h 2397608"/>
              <a:gd name="connsiteX3535" fmla="*/ 742247 w 5675092"/>
              <a:gd name="connsiteY3535" fmla="*/ 969016 h 2397608"/>
              <a:gd name="connsiteX3536" fmla="*/ 745154 w 5675092"/>
              <a:gd name="connsiteY3536" fmla="*/ 966912 h 2397608"/>
              <a:gd name="connsiteX3537" fmla="*/ 754331 w 5675092"/>
              <a:gd name="connsiteY3537" fmla="*/ 971557 h 2397608"/>
              <a:gd name="connsiteX3538" fmla="*/ 814504 w 5675092"/>
              <a:gd name="connsiteY3538" fmla="*/ 1853535 h 2397608"/>
              <a:gd name="connsiteX3539" fmla="*/ 809670 w 5675092"/>
              <a:gd name="connsiteY3539" fmla="*/ 1853535 h 2397608"/>
              <a:gd name="connsiteX3540" fmla="*/ 807254 w 5675092"/>
              <a:gd name="connsiteY3540" fmla="*/ 1841580 h 2397608"/>
              <a:gd name="connsiteX3541" fmla="*/ 814504 w 5675092"/>
              <a:gd name="connsiteY3541" fmla="*/ 1853535 h 2397608"/>
              <a:gd name="connsiteX3542" fmla="*/ 800775 w 5675092"/>
              <a:gd name="connsiteY3542" fmla="*/ 1593698 h 2397608"/>
              <a:gd name="connsiteX3543" fmla="*/ 800442 w 5675092"/>
              <a:gd name="connsiteY3543" fmla="*/ 1595748 h 2397608"/>
              <a:gd name="connsiteX3544" fmla="*/ 799068 w 5675092"/>
              <a:gd name="connsiteY3544" fmla="*/ 1593550 h 2397608"/>
              <a:gd name="connsiteX3545" fmla="*/ 797404 w 5675092"/>
              <a:gd name="connsiteY3545" fmla="*/ 1544061 h 2397608"/>
              <a:gd name="connsiteX3546" fmla="*/ 787040 w 5675092"/>
              <a:gd name="connsiteY3546" fmla="*/ 1539780 h 2397608"/>
              <a:gd name="connsiteX3547" fmla="*/ 792559 w 5675092"/>
              <a:gd name="connsiteY3547" fmla="*/ 1546884 h 2397608"/>
              <a:gd name="connsiteX3548" fmla="*/ 797404 w 5675092"/>
              <a:gd name="connsiteY3548" fmla="*/ 1544061 h 2397608"/>
              <a:gd name="connsiteX3549" fmla="*/ 759789 w 5675092"/>
              <a:gd name="connsiteY3549" fmla="*/ 988110 h 2397608"/>
              <a:gd name="connsiteX3550" fmla="*/ 752014 w 5675092"/>
              <a:gd name="connsiteY3550" fmla="*/ 981463 h 2397608"/>
              <a:gd name="connsiteX3551" fmla="*/ 759553 w 5675092"/>
              <a:gd name="connsiteY3551" fmla="*/ 993901 h 2397608"/>
              <a:gd name="connsiteX3552" fmla="*/ 759789 w 5675092"/>
              <a:gd name="connsiteY3552" fmla="*/ 988110 h 2397608"/>
              <a:gd name="connsiteX3553" fmla="*/ 799461 w 5675092"/>
              <a:gd name="connsiteY3553" fmla="*/ 1560440 h 2397608"/>
              <a:gd name="connsiteX3554" fmla="*/ 795403 w 5675092"/>
              <a:gd name="connsiteY3554" fmla="*/ 1551677 h 2397608"/>
              <a:gd name="connsiteX3555" fmla="*/ 783207 w 5675092"/>
              <a:gd name="connsiteY3555" fmla="*/ 1557493 h 2397608"/>
              <a:gd name="connsiteX3556" fmla="*/ 784050 w 5675092"/>
              <a:gd name="connsiteY3556" fmla="*/ 1569901 h 2397608"/>
              <a:gd name="connsiteX3557" fmla="*/ 794245 w 5675092"/>
              <a:gd name="connsiteY3557" fmla="*/ 1571703 h 2397608"/>
              <a:gd name="connsiteX3558" fmla="*/ 799461 w 5675092"/>
              <a:gd name="connsiteY3558" fmla="*/ 1560440 h 2397608"/>
              <a:gd name="connsiteX3559" fmla="*/ 825639 w 5675092"/>
              <a:gd name="connsiteY3559" fmla="*/ 1933639 h 2397608"/>
              <a:gd name="connsiteX3560" fmla="*/ 821063 w 5675092"/>
              <a:gd name="connsiteY3560" fmla="*/ 1941140 h 2397608"/>
              <a:gd name="connsiteX3561" fmla="*/ 811096 w 5675092"/>
              <a:gd name="connsiteY3561" fmla="*/ 1944213 h 2397608"/>
              <a:gd name="connsiteX3562" fmla="*/ 800645 w 5675092"/>
              <a:gd name="connsiteY3562" fmla="*/ 1940130 h 2397608"/>
              <a:gd name="connsiteX3563" fmla="*/ 815836 w 5675092"/>
              <a:gd name="connsiteY3563" fmla="*/ 1939098 h 2397608"/>
              <a:gd name="connsiteX3564" fmla="*/ 812656 w 5675092"/>
              <a:gd name="connsiteY3564" fmla="*/ 1929728 h 2397608"/>
              <a:gd name="connsiteX3565" fmla="*/ 818043 w 5675092"/>
              <a:gd name="connsiteY3565" fmla="*/ 1934155 h 2397608"/>
              <a:gd name="connsiteX3566" fmla="*/ 825639 w 5675092"/>
              <a:gd name="connsiteY3566" fmla="*/ 1933639 h 2397608"/>
              <a:gd name="connsiteX3567" fmla="*/ 818865 w 5675092"/>
              <a:gd name="connsiteY3567" fmla="*/ 1833888 h 2397608"/>
              <a:gd name="connsiteX3568" fmla="*/ 783975 w 5675092"/>
              <a:gd name="connsiteY3568" fmla="*/ 1838747 h 2397608"/>
              <a:gd name="connsiteX3569" fmla="*/ 784648 w 5675092"/>
              <a:gd name="connsiteY3569" fmla="*/ 1848659 h 2397608"/>
              <a:gd name="connsiteX3570" fmla="*/ 766784 w 5675092"/>
              <a:gd name="connsiteY3570" fmla="*/ 1844895 h 2397608"/>
              <a:gd name="connsiteX3571" fmla="*/ 761438 w 5675092"/>
              <a:gd name="connsiteY3571" fmla="*/ 1840277 h 2397608"/>
              <a:gd name="connsiteX3572" fmla="*/ 764280 w 5675092"/>
              <a:gd name="connsiteY3572" fmla="*/ 1845065 h 2397608"/>
              <a:gd name="connsiteX3573" fmla="*/ 759102 w 5675092"/>
              <a:gd name="connsiteY3573" fmla="*/ 1842925 h 2397608"/>
              <a:gd name="connsiteX3574" fmla="*/ 761943 w 5675092"/>
              <a:gd name="connsiteY3574" fmla="*/ 1847712 h 2397608"/>
              <a:gd name="connsiteX3575" fmla="*/ 754263 w 5675092"/>
              <a:gd name="connsiteY3575" fmla="*/ 1845745 h 2397608"/>
              <a:gd name="connsiteX3576" fmla="*/ 756598 w 5675092"/>
              <a:gd name="connsiteY3576" fmla="*/ 1843095 h 2397608"/>
              <a:gd name="connsiteX3577" fmla="*/ 751422 w 5675092"/>
              <a:gd name="connsiteY3577" fmla="*/ 1840958 h 2397608"/>
              <a:gd name="connsiteX3578" fmla="*/ 751446 w 5675092"/>
              <a:gd name="connsiteY3578" fmla="*/ 1845935 h 2397608"/>
              <a:gd name="connsiteX3579" fmla="*/ 749998 w 5675092"/>
              <a:gd name="connsiteY3579" fmla="*/ 1849921 h 2397608"/>
              <a:gd name="connsiteX3580" fmla="*/ 755289 w 5675092"/>
              <a:gd name="connsiteY3580" fmla="*/ 1851144 h 2397608"/>
              <a:gd name="connsiteX3581" fmla="*/ 744413 w 5675092"/>
              <a:gd name="connsiteY3581" fmla="*/ 1853538 h 2397608"/>
              <a:gd name="connsiteX3582" fmla="*/ 748655 w 5675092"/>
              <a:gd name="connsiteY3582" fmla="*/ 1849806 h 2397608"/>
              <a:gd name="connsiteX3583" fmla="*/ 745101 w 5675092"/>
              <a:gd name="connsiteY3583" fmla="*/ 1845121 h 2397608"/>
              <a:gd name="connsiteX3584" fmla="*/ 739238 w 5675092"/>
              <a:gd name="connsiteY3584" fmla="*/ 1846766 h 2397608"/>
              <a:gd name="connsiteX3585" fmla="*/ 736229 w 5675092"/>
              <a:gd name="connsiteY3585" fmla="*/ 1839501 h 2397608"/>
              <a:gd name="connsiteX3586" fmla="*/ 727452 w 5675092"/>
              <a:gd name="connsiteY3586" fmla="*/ 1845698 h 2397608"/>
              <a:gd name="connsiteX3587" fmla="*/ 724236 w 5675092"/>
              <a:gd name="connsiteY3587" fmla="*/ 1843117 h 2397608"/>
              <a:gd name="connsiteX3588" fmla="*/ 725771 w 5675092"/>
              <a:gd name="connsiteY3588" fmla="*/ 1842933 h 2397608"/>
              <a:gd name="connsiteX3589" fmla="*/ 731221 w 5675092"/>
              <a:gd name="connsiteY3589" fmla="*/ 1839841 h 2397608"/>
              <a:gd name="connsiteX3590" fmla="*/ 720869 w 5675092"/>
              <a:gd name="connsiteY3590" fmla="*/ 1835566 h 2397608"/>
              <a:gd name="connsiteX3591" fmla="*/ 723036 w 5675092"/>
              <a:gd name="connsiteY3591" fmla="*/ 1830442 h 2397608"/>
              <a:gd name="connsiteX3592" fmla="*/ 731053 w 5675092"/>
              <a:gd name="connsiteY3592" fmla="*/ 1837364 h 2397608"/>
              <a:gd name="connsiteX3593" fmla="*/ 738396 w 5675092"/>
              <a:gd name="connsiteY3593" fmla="*/ 1834376 h 2397608"/>
              <a:gd name="connsiteX3594" fmla="*/ 743742 w 5675092"/>
              <a:gd name="connsiteY3594" fmla="*/ 1838991 h 2397608"/>
              <a:gd name="connsiteX3595" fmla="*/ 741069 w 5675092"/>
              <a:gd name="connsiteY3595" fmla="*/ 1836683 h 2397608"/>
              <a:gd name="connsiteX3596" fmla="*/ 760996 w 5675092"/>
              <a:gd name="connsiteY3596" fmla="*/ 1833775 h 2397608"/>
              <a:gd name="connsiteX3597" fmla="*/ 763161 w 5675092"/>
              <a:gd name="connsiteY3597" fmla="*/ 1833880 h 2397608"/>
              <a:gd name="connsiteX3598" fmla="*/ 769791 w 5675092"/>
              <a:gd name="connsiteY3598" fmla="*/ 1830819 h 2397608"/>
              <a:gd name="connsiteX3599" fmla="*/ 767072 w 5675092"/>
              <a:gd name="connsiteY3599" fmla="*/ 1833958 h 2397608"/>
              <a:gd name="connsiteX3600" fmla="*/ 766978 w 5675092"/>
              <a:gd name="connsiteY3600" fmla="*/ 1834066 h 2397608"/>
              <a:gd name="connsiteX3601" fmla="*/ 771329 w 5675092"/>
              <a:gd name="connsiteY3601" fmla="*/ 1834278 h 2397608"/>
              <a:gd name="connsiteX3602" fmla="*/ 780798 w 5675092"/>
              <a:gd name="connsiteY3602" fmla="*/ 1829007 h 2397608"/>
              <a:gd name="connsiteX3603" fmla="*/ 781303 w 5675092"/>
              <a:gd name="connsiteY3603" fmla="*/ 1836440 h 2397608"/>
              <a:gd name="connsiteX3604" fmla="*/ 806008 w 5675092"/>
              <a:gd name="connsiteY3604" fmla="*/ 1829784 h 2397608"/>
              <a:gd name="connsiteX3605" fmla="*/ 806344 w 5675092"/>
              <a:gd name="connsiteY3605" fmla="*/ 1834739 h 2397608"/>
              <a:gd name="connsiteX3606" fmla="*/ 818865 w 5675092"/>
              <a:gd name="connsiteY3606" fmla="*/ 1833888 h 2397608"/>
              <a:gd name="connsiteX3607" fmla="*/ 806459 w 5675092"/>
              <a:gd name="connsiteY3607" fmla="*/ 1649986 h 2397608"/>
              <a:gd name="connsiteX3608" fmla="*/ 804836 w 5675092"/>
              <a:gd name="connsiteY3608" fmla="*/ 1652659 h 2397608"/>
              <a:gd name="connsiteX3609" fmla="*/ 800002 w 5675092"/>
              <a:gd name="connsiteY3609" fmla="*/ 1647397 h 2397608"/>
              <a:gd name="connsiteX3610" fmla="*/ 805137 w 5675092"/>
              <a:gd name="connsiteY3610" fmla="*/ 1649041 h 2397608"/>
              <a:gd name="connsiteX3611" fmla="*/ 806459 w 5675092"/>
              <a:gd name="connsiteY3611" fmla="*/ 1649986 h 2397608"/>
              <a:gd name="connsiteX3612" fmla="*/ 795528 w 5675092"/>
              <a:gd name="connsiteY3612" fmla="*/ 1479361 h 2397608"/>
              <a:gd name="connsiteX3613" fmla="*/ 785332 w 5675092"/>
              <a:gd name="connsiteY3613" fmla="*/ 1477562 h 2397608"/>
              <a:gd name="connsiteX3614" fmla="*/ 795528 w 5675092"/>
              <a:gd name="connsiteY3614" fmla="*/ 1479361 h 2397608"/>
              <a:gd name="connsiteX3615" fmla="*/ 823999 w 5675092"/>
              <a:gd name="connsiteY3615" fmla="*/ 1873826 h 2397608"/>
              <a:gd name="connsiteX3616" fmla="*/ 820461 w 5675092"/>
              <a:gd name="connsiteY3616" fmla="*/ 1874067 h 2397608"/>
              <a:gd name="connsiteX3617" fmla="*/ 819791 w 5675092"/>
              <a:gd name="connsiteY3617" fmla="*/ 1874761 h 2397608"/>
              <a:gd name="connsiteX3618" fmla="*/ 814504 w 5675092"/>
              <a:gd name="connsiteY3618" fmla="*/ 1876256 h 2397608"/>
              <a:gd name="connsiteX3619" fmla="*/ 814504 w 5675092"/>
              <a:gd name="connsiteY3619" fmla="*/ 1874471 h 2397608"/>
              <a:gd name="connsiteX3620" fmla="*/ 814354 w 5675092"/>
              <a:gd name="connsiteY3620" fmla="*/ 1874482 h 2397608"/>
              <a:gd name="connsiteX3621" fmla="*/ 814504 w 5675092"/>
              <a:gd name="connsiteY3621" fmla="*/ 1874290 h 2397608"/>
              <a:gd name="connsiteX3622" fmla="*/ 814504 w 5675092"/>
              <a:gd name="connsiteY3622" fmla="*/ 1871471 h 2397608"/>
              <a:gd name="connsiteX3623" fmla="*/ 816711 w 5675092"/>
              <a:gd name="connsiteY3623" fmla="*/ 1871471 h 2397608"/>
              <a:gd name="connsiteX3624" fmla="*/ 818812 w 5675092"/>
              <a:gd name="connsiteY3624" fmla="*/ 1868786 h 2397608"/>
              <a:gd name="connsiteX3625" fmla="*/ 821575 w 5675092"/>
              <a:gd name="connsiteY3625" fmla="*/ 1871471 h 2397608"/>
              <a:gd name="connsiteX3626" fmla="*/ 822963 w 5675092"/>
              <a:gd name="connsiteY3626" fmla="*/ 1871471 h 2397608"/>
              <a:gd name="connsiteX3627" fmla="*/ 822292 w 5675092"/>
              <a:gd name="connsiteY3627" fmla="*/ 1872168 h 2397608"/>
              <a:gd name="connsiteX3628" fmla="*/ 809670 w 5675092"/>
              <a:gd name="connsiteY3628" fmla="*/ 1655050 h 2397608"/>
              <a:gd name="connsiteX3629" fmla="*/ 807252 w 5675092"/>
              <a:gd name="connsiteY3629" fmla="*/ 1657441 h 2397608"/>
              <a:gd name="connsiteX3630" fmla="*/ 807252 w 5675092"/>
              <a:gd name="connsiteY3630" fmla="*/ 1659832 h 2397608"/>
              <a:gd name="connsiteX3631" fmla="*/ 804836 w 5675092"/>
              <a:gd name="connsiteY3631" fmla="*/ 1657441 h 2397608"/>
              <a:gd name="connsiteX3632" fmla="*/ 802419 w 5675092"/>
              <a:gd name="connsiteY3632" fmla="*/ 1657441 h 2397608"/>
              <a:gd name="connsiteX3633" fmla="*/ 805138 w 5675092"/>
              <a:gd name="connsiteY3633" fmla="*/ 1654452 h 2397608"/>
              <a:gd name="connsiteX3634" fmla="*/ 809670 w 5675092"/>
              <a:gd name="connsiteY3634" fmla="*/ 1655050 h 2397608"/>
              <a:gd name="connsiteX3635" fmla="*/ 759553 w 5675092"/>
              <a:gd name="connsiteY3635" fmla="*/ 901859 h 2397608"/>
              <a:gd name="connsiteX3636" fmla="*/ 752015 w 5675092"/>
              <a:gd name="connsiteY3636" fmla="*/ 896882 h 2397608"/>
              <a:gd name="connsiteX3637" fmla="*/ 752015 w 5675092"/>
              <a:gd name="connsiteY3637" fmla="*/ 904347 h 2397608"/>
              <a:gd name="connsiteX3638" fmla="*/ 759553 w 5675092"/>
              <a:gd name="connsiteY3638" fmla="*/ 901859 h 2397608"/>
              <a:gd name="connsiteX3639" fmla="*/ 822878 w 5675092"/>
              <a:gd name="connsiteY3639" fmla="*/ 1821648 h 2397608"/>
              <a:gd name="connsiteX3640" fmla="*/ 810999 w 5675092"/>
              <a:gd name="connsiteY3640" fmla="*/ 1825091 h 2397608"/>
              <a:gd name="connsiteX3641" fmla="*/ 822878 w 5675092"/>
              <a:gd name="connsiteY3641" fmla="*/ 1821648 h 2397608"/>
              <a:gd name="connsiteX3642" fmla="*/ 829247 w 5675092"/>
              <a:gd name="connsiteY3642" fmla="*/ 1915417 h 2397608"/>
              <a:gd name="connsiteX3643" fmla="*/ 814131 w 5675092"/>
              <a:gd name="connsiteY3643" fmla="*/ 1906854 h 2397608"/>
              <a:gd name="connsiteX3644" fmla="*/ 823938 w 5675092"/>
              <a:gd name="connsiteY3644" fmla="*/ 1908584 h 2397608"/>
              <a:gd name="connsiteX3645" fmla="*/ 829247 w 5675092"/>
              <a:gd name="connsiteY3645" fmla="*/ 1915417 h 2397608"/>
              <a:gd name="connsiteX3646" fmla="*/ 808644 w 5675092"/>
              <a:gd name="connsiteY3646" fmla="*/ 1610592 h 2397608"/>
              <a:gd name="connsiteX3647" fmla="*/ 806851 w 5675092"/>
              <a:gd name="connsiteY3647" fmla="*/ 1614297 h 2397608"/>
              <a:gd name="connsiteX3648" fmla="*/ 801359 w 5675092"/>
              <a:gd name="connsiteY3648" fmla="*/ 1613682 h 2397608"/>
              <a:gd name="connsiteX3649" fmla="*/ 808058 w 5675092"/>
              <a:gd name="connsiteY3649" fmla="*/ 1605316 h 2397608"/>
              <a:gd name="connsiteX3650" fmla="*/ 808644 w 5675092"/>
              <a:gd name="connsiteY3650" fmla="*/ 1610592 h 2397608"/>
              <a:gd name="connsiteX3651" fmla="*/ 789915 w 5675092"/>
              <a:gd name="connsiteY3651" fmla="*/ 1329776 h 2397608"/>
              <a:gd name="connsiteX3652" fmla="*/ 788820 w 5675092"/>
              <a:gd name="connsiteY3652" fmla="*/ 1327994 h 2397608"/>
              <a:gd name="connsiteX3653" fmla="*/ 784290 w 5675092"/>
              <a:gd name="connsiteY3653" fmla="*/ 1327364 h 2397608"/>
              <a:gd name="connsiteX3654" fmla="*/ 789123 w 5675092"/>
              <a:gd name="connsiteY3654" fmla="*/ 1322316 h 2397608"/>
              <a:gd name="connsiteX3655" fmla="*/ 791540 w 5675092"/>
              <a:gd name="connsiteY3655" fmla="*/ 1345035 h 2397608"/>
              <a:gd name="connsiteX3656" fmla="*/ 786706 w 5675092"/>
              <a:gd name="connsiteY3656" fmla="*/ 1342509 h 2397608"/>
              <a:gd name="connsiteX3657" fmla="*/ 789123 w 5675092"/>
              <a:gd name="connsiteY3657" fmla="*/ 1336515 h 2397608"/>
              <a:gd name="connsiteX3658" fmla="*/ 790403 w 5675092"/>
              <a:gd name="connsiteY3658" fmla="*/ 1334342 h 2397608"/>
              <a:gd name="connsiteX3659" fmla="*/ 791540 w 5675092"/>
              <a:gd name="connsiteY3659" fmla="*/ 1332414 h 2397608"/>
              <a:gd name="connsiteX3660" fmla="*/ 790403 w 5675092"/>
              <a:gd name="connsiteY3660" fmla="*/ 1334342 h 2397608"/>
              <a:gd name="connsiteX3661" fmla="*/ 789915 w 5675092"/>
              <a:gd name="connsiteY3661" fmla="*/ 1329776 h 2397608"/>
              <a:gd name="connsiteX3662" fmla="*/ 805554 w 5675092"/>
              <a:gd name="connsiteY3662" fmla="*/ 1478681 h 2397608"/>
              <a:gd name="connsiteX3663" fmla="*/ 800036 w 5675092"/>
              <a:gd name="connsiteY3663" fmla="*/ 1471575 h 2397608"/>
              <a:gd name="connsiteX3664" fmla="*/ 798035 w 5675092"/>
              <a:gd name="connsiteY3664" fmla="*/ 1479191 h 2397608"/>
              <a:gd name="connsiteX3665" fmla="*/ 805554 w 5675092"/>
              <a:gd name="connsiteY3665" fmla="*/ 1478681 h 2397608"/>
              <a:gd name="connsiteX3666" fmla="*/ 825334 w 5675092"/>
              <a:gd name="connsiteY3666" fmla="*/ 1739276 h 2397608"/>
              <a:gd name="connsiteX3667" fmla="*/ 825333 w 5675092"/>
              <a:gd name="connsiteY3667" fmla="*/ 1739276 h 2397608"/>
              <a:gd name="connsiteX3668" fmla="*/ 825333 w 5675092"/>
              <a:gd name="connsiteY3668" fmla="*/ 1739276 h 2397608"/>
              <a:gd name="connsiteX3669" fmla="*/ 823333 w 5675092"/>
              <a:gd name="connsiteY3669" fmla="*/ 1704422 h 2397608"/>
              <a:gd name="connsiteX3670" fmla="*/ 817992 w 5675092"/>
              <a:gd name="connsiteY3670" fmla="*/ 1704784 h 2397608"/>
              <a:gd name="connsiteX3671" fmla="*/ 822887 w 5675092"/>
              <a:gd name="connsiteY3671" fmla="*/ 1701955 h 2397608"/>
              <a:gd name="connsiteX3672" fmla="*/ 823333 w 5675092"/>
              <a:gd name="connsiteY3672" fmla="*/ 1704422 h 2397608"/>
              <a:gd name="connsiteX3673" fmla="*/ 839389 w 5675092"/>
              <a:gd name="connsiteY3673" fmla="*/ 1939895 h 2397608"/>
              <a:gd name="connsiteX3674" fmla="*/ 825801 w 5675092"/>
              <a:gd name="connsiteY3674" fmla="*/ 1936025 h 2397608"/>
              <a:gd name="connsiteX3675" fmla="*/ 831026 w 5675092"/>
              <a:gd name="connsiteY3675" fmla="*/ 1934470 h 2397608"/>
              <a:gd name="connsiteX3676" fmla="*/ 834744 w 5675092"/>
              <a:gd name="connsiteY3676" fmla="*/ 1933364 h 2397608"/>
              <a:gd name="connsiteX3677" fmla="*/ 827549 w 5675092"/>
              <a:gd name="connsiteY3677" fmla="*/ 1925358 h 2397608"/>
              <a:gd name="connsiteX3678" fmla="*/ 831173 w 5675092"/>
              <a:gd name="connsiteY3678" fmla="*/ 1925358 h 2397608"/>
              <a:gd name="connsiteX3679" fmla="*/ 834769 w 5675092"/>
              <a:gd name="connsiteY3679" fmla="*/ 1933356 h 2397608"/>
              <a:gd name="connsiteX3680" fmla="*/ 836250 w 5675092"/>
              <a:gd name="connsiteY3680" fmla="*/ 1932916 h 2397608"/>
              <a:gd name="connsiteX3681" fmla="*/ 839389 w 5675092"/>
              <a:gd name="connsiteY3681" fmla="*/ 1939895 h 2397608"/>
              <a:gd name="connsiteX3682" fmla="*/ 857307 w 5675092"/>
              <a:gd name="connsiteY3682" fmla="*/ 2177242 h 2397608"/>
              <a:gd name="connsiteX3683" fmla="*/ 852926 w 5675092"/>
              <a:gd name="connsiteY3683" fmla="*/ 2177354 h 2397608"/>
              <a:gd name="connsiteX3684" fmla="*/ 850509 w 5675092"/>
              <a:gd name="connsiteY3684" fmla="*/ 2170177 h 2397608"/>
              <a:gd name="connsiteX3685" fmla="*/ 857156 w 5675092"/>
              <a:gd name="connsiteY3685" fmla="*/ 2176457 h 2397608"/>
              <a:gd name="connsiteX3686" fmla="*/ 857307 w 5675092"/>
              <a:gd name="connsiteY3686" fmla="*/ 2177242 h 2397608"/>
              <a:gd name="connsiteX3687" fmla="*/ 828836 w 5675092"/>
              <a:gd name="connsiteY3687" fmla="*/ 1748860 h 2397608"/>
              <a:gd name="connsiteX3688" fmla="*/ 824259 w 5675092"/>
              <a:gd name="connsiteY3688" fmla="*/ 1758757 h 2397608"/>
              <a:gd name="connsiteX3689" fmla="*/ 815775 w 5675092"/>
              <a:gd name="connsiteY3689" fmla="*/ 1749747 h 2397608"/>
              <a:gd name="connsiteX3690" fmla="*/ 828836 w 5675092"/>
              <a:gd name="connsiteY3690" fmla="*/ 1748860 h 2397608"/>
              <a:gd name="connsiteX3691" fmla="*/ 774627 w 5675092"/>
              <a:gd name="connsiteY3691" fmla="*/ 944147 h 2397608"/>
              <a:gd name="connsiteX3692" fmla="*/ 767092 w 5675092"/>
              <a:gd name="connsiteY3692" fmla="*/ 946636 h 2397608"/>
              <a:gd name="connsiteX3693" fmla="*/ 769605 w 5675092"/>
              <a:gd name="connsiteY3693" fmla="*/ 951610 h 2397608"/>
              <a:gd name="connsiteX3694" fmla="*/ 774627 w 5675092"/>
              <a:gd name="connsiteY3694" fmla="*/ 944147 h 2397608"/>
              <a:gd name="connsiteX3695" fmla="*/ 772114 w 5675092"/>
              <a:gd name="connsiteY3695" fmla="*/ 896882 h 2397608"/>
              <a:gd name="connsiteX3696" fmla="*/ 762067 w 5675092"/>
              <a:gd name="connsiteY3696" fmla="*/ 899371 h 2397608"/>
              <a:gd name="connsiteX3697" fmla="*/ 772114 w 5675092"/>
              <a:gd name="connsiteY3697" fmla="*/ 896882 h 2397608"/>
              <a:gd name="connsiteX3698" fmla="*/ 819072 w 5675092"/>
              <a:gd name="connsiteY3698" fmla="*/ 1578626 h 2397608"/>
              <a:gd name="connsiteX3699" fmla="*/ 812634 w 5675092"/>
              <a:gd name="connsiteY3699" fmla="*/ 1582922 h 2397608"/>
              <a:gd name="connsiteX3700" fmla="*/ 817648 w 5675092"/>
              <a:gd name="connsiteY3700" fmla="*/ 1582581 h 2397608"/>
              <a:gd name="connsiteX3701" fmla="*/ 817142 w 5675092"/>
              <a:gd name="connsiteY3701" fmla="*/ 1575133 h 2397608"/>
              <a:gd name="connsiteX3702" fmla="*/ 819072 w 5675092"/>
              <a:gd name="connsiteY3702" fmla="*/ 1578626 h 2397608"/>
              <a:gd name="connsiteX3703" fmla="*/ 830346 w 5675092"/>
              <a:gd name="connsiteY3703" fmla="*/ 1739276 h 2397608"/>
              <a:gd name="connsiteX3704" fmla="*/ 825334 w 5675092"/>
              <a:gd name="connsiteY3704" fmla="*/ 1739276 h 2397608"/>
              <a:gd name="connsiteX3705" fmla="*/ 828779 w 5675092"/>
              <a:gd name="connsiteY3705" fmla="*/ 1738337 h 2397608"/>
              <a:gd name="connsiteX3706" fmla="*/ 830346 w 5675092"/>
              <a:gd name="connsiteY3706" fmla="*/ 1739276 h 2397608"/>
              <a:gd name="connsiteX3707" fmla="*/ 739807 w 5675092"/>
              <a:gd name="connsiteY3707" fmla="*/ 393838 h 2397608"/>
              <a:gd name="connsiteX3708" fmla="*/ 734306 w 5675092"/>
              <a:gd name="connsiteY3708" fmla="*/ 394510 h 2397608"/>
              <a:gd name="connsiteX3709" fmla="*/ 724316 w 5675092"/>
              <a:gd name="connsiteY3709" fmla="*/ 399293 h 2397608"/>
              <a:gd name="connsiteX3710" fmla="*/ 721818 w 5675092"/>
              <a:gd name="connsiteY3710" fmla="*/ 394510 h 2397608"/>
              <a:gd name="connsiteX3711" fmla="*/ 714325 w 5675092"/>
              <a:gd name="connsiteY3711" fmla="*/ 394510 h 2397608"/>
              <a:gd name="connsiteX3712" fmla="*/ 720570 w 5675092"/>
              <a:gd name="connsiteY3712" fmla="*/ 391820 h 2397608"/>
              <a:gd name="connsiteX3713" fmla="*/ 726815 w 5675092"/>
              <a:gd name="connsiteY3713" fmla="*/ 394510 h 2397608"/>
              <a:gd name="connsiteX3714" fmla="*/ 739807 w 5675092"/>
              <a:gd name="connsiteY3714" fmla="*/ 393838 h 2397608"/>
              <a:gd name="connsiteX3715" fmla="*/ 853228 w 5675092"/>
              <a:gd name="connsiteY3715" fmla="*/ 2054195 h 2397608"/>
              <a:gd name="connsiteX3716" fmla="*/ 852523 w 5675092"/>
              <a:gd name="connsiteY3716" fmla="*/ 2057781 h 2397608"/>
              <a:gd name="connsiteX3717" fmla="*/ 846883 w 5675092"/>
              <a:gd name="connsiteY3717" fmla="*/ 2055391 h 2397608"/>
              <a:gd name="connsiteX3718" fmla="*/ 849704 w 5675092"/>
              <a:gd name="connsiteY3718" fmla="*/ 2050608 h 2397608"/>
              <a:gd name="connsiteX3719" fmla="*/ 853228 w 5675092"/>
              <a:gd name="connsiteY3719" fmla="*/ 2054195 h 2397608"/>
              <a:gd name="connsiteX3720" fmla="*/ 861117 w 5675092"/>
              <a:gd name="connsiteY3720" fmla="*/ 2155341 h 2397608"/>
              <a:gd name="connsiteX3721" fmla="*/ 849776 w 5675092"/>
              <a:gd name="connsiteY3721" fmla="*/ 2160324 h 2397608"/>
              <a:gd name="connsiteX3722" fmla="*/ 848402 w 5675092"/>
              <a:gd name="connsiteY3722" fmla="*/ 2159201 h 2397608"/>
              <a:gd name="connsiteX3723" fmla="*/ 853366 w 5675092"/>
              <a:gd name="connsiteY3723" fmla="*/ 2155867 h 2397608"/>
              <a:gd name="connsiteX3724" fmla="*/ 861117 w 5675092"/>
              <a:gd name="connsiteY3724" fmla="*/ 2155341 h 2397608"/>
              <a:gd name="connsiteX3725" fmla="*/ 864044 w 5675092"/>
              <a:gd name="connsiteY3725" fmla="*/ 2195890 h 2397608"/>
              <a:gd name="connsiteX3726" fmla="*/ 851770 w 5675092"/>
              <a:gd name="connsiteY3726" fmla="*/ 2202416 h 2397608"/>
              <a:gd name="connsiteX3727" fmla="*/ 838887 w 5675092"/>
              <a:gd name="connsiteY3727" fmla="*/ 2199996 h 2397608"/>
              <a:gd name="connsiteX3728" fmla="*/ 864044 w 5675092"/>
              <a:gd name="connsiteY3728" fmla="*/ 2195890 h 2397608"/>
              <a:gd name="connsiteX3729" fmla="*/ 843787 w 5675092"/>
              <a:gd name="connsiteY3729" fmla="*/ 1897649 h 2397608"/>
              <a:gd name="connsiteX3730" fmla="*/ 844274 w 5675092"/>
              <a:gd name="connsiteY3730" fmla="*/ 1904809 h 2397608"/>
              <a:gd name="connsiteX3731" fmla="*/ 843787 w 5675092"/>
              <a:gd name="connsiteY3731" fmla="*/ 1897649 h 2397608"/>
              <a:gd name="connsiteX3732" fmla="*/ 839400 w 5675092"/>
              <a:gd name="connsiteY3732" fmla="*/ 1833059 h 2397608"/>
              <a:gd name="connsiteX3733" fmla="*/ 831047 w 5675092"/>
              <a:gd name="connsiteY3733" fmla="*/ 1834269 h 2397608"/>
              <a:gd name="connsiteX3734" fmla="*/ 826309 w 5675092"/>
              <a:gd name="connsiteY3734" fmla="*/ 1831381 h 2397608"/>
              <a:gd name="connsiteX3735" fmla="*/ 821315 w 5675092"/>
              <a:gd name="connsiteY3735" fmla="*/ 1834288 h 2397608"/>
              <a:gd name="connsiteX3736" fmla="*/ 825614 w 5675092"/>
              <a:gd name="connsiteY3736" fmla="*/ 1821157 h 2397608"/>
              <a:gd name="connsiteX3737" fmla="*/ 835949 w 5675092"/>
              <a:gd name="connsiteY3737" fmla="*/ 1820455 h 2397608"/>
              <a:gd name="connsiteX3738" fmla="*/ 839400 w 5675092"/>
              <a:gd name="connsiteY3738" fmla="*/ 1833059 h 2397608"/>
              <a:gd name="connsiteX3739" fmla="*/ 829808 w 5675092"/>
              <a:gd name="connsiteY3739" fmla="*/ 1691498 h 2397608"/>
              <a:gd name="connsiteX3740" fmla="*/ 812422 w 5675092"/>
              <a:gd name="connsiteY3740" fmla="*/ 1697673 h 2397608"/>
              <a:gd name="connsiteX3741" fmla="*/ 812591 w 5675092"/>
              <a:gd name="connsiteY3741" fmla="*/ 1700158 h 2397608"/>
              <a:gd name="connsiteX3742" fmla="*/ 817992 w 5675092"/>
              <a:gd name="connsiteY3742" fmla="*/ 1704784 h 2397608"/>
              <a:gd name="connsiteX3743" fmla="*/ 810059 w 5675092"/>
              <a:gd name="connsiteY3743" fmla="*/ 1700330 h 2397608"/>
              <a:gd name="connsiteX3744" fmla="*/ 797737 w 5675092"/>
              <a:gd name="connsiteY3744" fmla="*/ 1706160 h 2397608"/>
              <a:gd name="connsiteX3745" fmla="*/ 794868 w 5675092"/>
              <a:gd name="connsiteY3745" fmla="*/ 1701362 h 2397608"/>
              <a:gd name="connsiteX3746" fmla="*/ 792504 w 5675092"/>
              <a:gd name="connsiteY3746" fmla="*/ 1704019 h 2397608"/>
              <a:gd name="connsiteX3747" fmla="*/ 795374 w 5675092"/>
              <a:gd name="connsiteY3747" fmla="*/ 1708818 h 2397608"/>
              <a:gd name="connsiteX3748" fmla="*/ 788116 w 5675092"/>
              <a:gd name="connsiteY3748" fmla="*/ 1714304 h 2397608"/>
              <a:gd name="connsiteX3749" fmla="*/ 782545 w 5675092"/>
              <a:gd name="connsiteY3749" fmla="*/ 1707192 h 2397608"/>
              <a:gd name="connsiteX3750" fmla="*/ 789803 w 5675092"/>
              <a:gd name="connsiteY3750" fmla="*/ 1701706 h 2397608"/>
              <a:gd name="connsiteX3751" fmla="*/ 784740 w 5675092"/>
              <a:gd name="connsiteY3751" fmla="*/ 1702050 h 2397608"/>
              <a:gd name="connsiteX3752" fmla="*/ 783895 w 5675092"/>
              <a:gd name="connsiteY3752" fmla="*/ 1689623 h 2397608"/>
              <a:gd name="connsiteX3753" fmla="*/ 791829 w 5675092"/>
              <a:gd name="connsiteY3753" fmla="*/ 1694077 h 2397608"/>
              <a:gd name="connsiteX3754" fmla="*/ 791153 w 5675092"/>
              <a:gd name="connsiteY3754" fmla="*/ 1684136 h 2397608"/>
              <a:gd name="connsiteX3755" fmla="*/ 799424 w 5675092"/>
              <a:gd name="connsiteY3755" fmla="*/ 1693562 h 2397608"/>
              <a:gd name="connsiteX3756" fmla="*/ 809383 w 5675092"/>
              <a:gd name="connsiteY3756" fmla="*/ 1690389 h 2397608"/>
              <a:gd name="connsiteX3757" fmla="*/ 811409 w 5675092"/>
              <a:gd name="connsiteY3757" fmla="*/ 1682760 h 2397608"/>
              <a:gd name="connsiteX3758" fmla="*/ 816810 w 5675092"/>
              <a:gd name="connsiteY3758" fmla="*/ 1687387 h 2397608"/>
              <a:gd name="connsiteX3759" fmla="*/ 811747 w 5675092"/>
              <a:gd name="connsiteY3759" fmla="*/ 1687731 h 2397608"/>
              <a:gd name="connsiteX3760" fmla="*/ 829808 w 5675092"/>
              <a:gd name="connsiteY3760" fmla="*/ 1691498 h 2397608"/>
              <a:gd name="connsiteX3761" fmla="*/ 845492 w 5675092"/>
              <a:gd name="connsiteY3761" fmla="*/ 1877287 h 2397608"/>
              <a:gd name="connsiteX3762" fmla="*/ 845409 w 5675092"/>
              <a:gd name="connsiteY3762" fmla="*/ 1877428 h 2397608"/>
              <a:gd name="connsiteX3763" fmla="*/ 844671 w 5675092"/>
              <a:gd name="connsiteY3763" fmla="*/ 1877216 h 2397608"/>
              <a:gd name="connsiteX3764" fmla="*/ 853121 w 5675092"/>
              <a:gd name="connsiteY3764" fmla="*/ 1962775 h 2397608"/>
              <a:gd name="connsiteX3765" fmla="*/ 848203 w 5675092"/>
              <a:gd name="connsiteY3765" fmla="*/ 1961237 h 2397608"/>
              <a:gd name="connsiteX3766" fmla="*/ 848163 w 5675092"/>
              <a:gd name="connsiteY3766" fmla="*/ 1962070 h 2397608"/>
              <a:gd name="connsiteX3767" fmla="*/ 847683 w 5675092"/>
              <a:gd name="connsiteY3767" fmla="*/ 1961075 h 2397608"/>
              <a:gd name="connsiteX3768" fmla="*/ 847153 w 5675092"/>
              <a:gd name="connsiteY3768" fmla="*/ 1960910 h 2397608"/>
              <a:gd name="connsiteX3769" fmla="*/ 843071 w 5675092"/>
              <a:gd name="connsiteY3769" fmla="*/ 1962775 h 2397608"/>
              <a:gd name="connsiteX3770" fmla="*/ 853121 w 5675092"/>
              <a:gd name="connsiteY3770" fmla="*/ 1967752 h 2397608"/>
              <a:gd name="connsiteX3771" fmla="*/ 853121 w 5675092"/>
              <a:gd name="connsiteY3771" fmla="*/ 1962775 h 2397608"/>
              <a:gd name="connsiteX3772" fmla="*/ 850232 w 5675092"/>
              <a:gd name="connsiteY3772" fmla="*/ 1915770 h 2397608"/>
              <a:gd name="connsiteX3773" fmla="*/ 849126 w 5675092"/>
              <a:gd name="connsiteY3773" fmla="*/ 1915428 h 2397608"/>
              <a:gd name="connsiteX3774" fmla="*/ 848107 w 5675092"/>
              <a:gd name="connsiteY3774" fmla="*/ 1916681 h 2397608"/>
              <a:gd name="connsiteX3775" fmla="*/ 847549 w 5675092"/>
              <a:gd name="connsiteY3775" fmla="*/ 1917368 h 2397608"/>
              <a:gd name="connsiteX3776" fmla="*/ 848281 w 5675092"/>
              <a:gd name="connsiteY3776" fmla="*/ 1917699 h 2397608"/>
              <a:gd name="connsiteX3777" fmla="*/ 834141 w 5675092"/>
              <a:gd name="connsiteY3777" fmla="*/ 1674181 h 2397608"/>
              <a:gd name="connsiteX3778" fmla="*/ 827797 w 5675092"/>
              <a:gd name="connsiteY3778" fmla="*/ 1674180 h 2397608"/>
              <a:gd name="connsiteX3779" fmla="*/ 827797 w 5675092"/>
              <a:gd name="connsiteY3779" fmla="*/ 1667006 h 2397608"/>
              <a:gd name="connsiteX3780" fmla="*/ 834141 w 5675092"/>
              <a:gd name="connsiteY3780" fmla="*/ 1674181 h 2397608"/>
              <a:gd name="connsiteX3781" fmla="*/ 818564 w 5675092"/>
              <a:gd name="connsiteY3781" fmla="*/ 1433852 h 2397608"/>
              <a:gd name="connsiteX3782" fmla="*/ 817392 w 5675092"/>
              <a:gd name="connsiteY3782" fmla="*/ 1430504 h 2397608"/>
              <a:gd name="connsiteX3783" fmla="*/ 809119 w 5675092"/>
              <a:gd name="connsiteY3783" fmla="*/ 1429709 h 2397608"/>
              <a:gd name="connsiteX3784" fmla="*/ 808156 w 5675092"/>
              <a:gd name="connsiteY3784" fmla="*/ 1433517 h 2397608"/>
              <a:gd name="connsiteX3785" fmla="*/ 804831 w 5675092"/>
              <a:gd name="connsiteY3785" fmla="*/ 1432321 h 2397608"/>
              <a:gd name="connsiteX3786" fmla="*/ 807618 w 5675092"/>
              <a:gd name="connsiteY3786" fmla="*/ 1429565 h 2397608"/>
              <a:gd name="connsiteX3787" fmla="*/ 804084 w 5675092"/>
              <a:gd name="connsiteY3787" fmla="*/ 1429226 h 2397608"/>
              <a:gd name="connsiteX3788" fmla="*/ 802861 w 5675092"/>
              <a:gd name="connsiteY3788" fmla="*/ 1429108 h 2397608"/>
              <a:gd name="connsiteX3789" fmla="*/ 804831 w 5675092"/>
              <a:gd name="connsiteY3789" fmla="*/ 1434712 h 2397608"/>
              <a:gd name="connsiteX3790" fmla="*/ 799998 w 5675092"/>
              <a:gd name="connsiteY3790" fmla="*/ 1434870 h 2397608"/>
              <a:gd name="connsiteX3791" fmla="*/ 799784 w 5675092"/>
              <a:gd name="connsiteY3791" fmla="*/ 1435439 h 2397608"/>
              <a:gd name="connsiteX3792" fmla="*/ 797293 w 5675092"/>
              <a:gd name="connsiteY3792" fmla="*/ 1434959 h 2397608"/>
              <a:gd name="connsiteX3793" fmla="*/ 795036 w 5675092"/>
              <a:gd name="connsiteY3793" fmla="*/ 1435032 h 2397608"/>
              <a:gd name="connsiteX3794" fmla="*/ 795126 w 5675092"/>
              <a:gd name="connsiteY3794" fmla="*/ 1436379 h 2397608"/>
              <a:gd name="connsiteX3795" fmla="*/ 795506 w 5675092"/>
              <a:gd name="connsiteY3795" fmla="*/ 1441962 h 2397608"/>
              <a:gd name="connsiteX3796" fmla="*/ 805364 w 5675092"/>
              <a:gd name="connsiteY3796" fmla="*/ 1438801 h 2397608"/>
              <a:gd name="connsiteX3797" fmla="*/ 805027 w 5675092"/>
              <a:gd name="connsiteY3797" fmla="*/ 1433836 h 2397608"/>
              <a:gd name="connsiteX3798" fmla="*/ 817561 w 5675092"/>
              <a:gd name="connsiteY3798" fmla="*/ 1432984 h 2397608"/>
              <a:gd name="connsiteX3799" fmla="*/ 817729 w 5675092"/>
              <a:gd name="connsiteY3799" fmla="*/ 1435467 h 2397608"/>
              <a:gd name="connsiteX3800" fmla="*/ 818564 w 5675092"/>
              <a:gd name="connsiteY3800" fmla="*/ 1433852 h 2397608"/>
              <a:gd name="connsiteX3801" fmla="*/ 812085 w 5675092"/>
              <a:gd name="connsiteY3801" fmla="*/ 1335467 h 2397608"/>
              <a:gd name="connsiteX3802" fmla="*/ 809665 w 5675092"/>
              <a:gd name="connsiteY3802" fmla="*/ 1337859 h 2397608"/>
              <a:gd name="connsiteX3803" fmla="*/ 812085 w 5675092"/>
              <a:gd name="connsiteY3803" fmla="*/ 1337858 h 2397608"/>
              <a:gd name="connsiteX3804" fmla="*/ 807249 w 5675092"/>
              <a:gd name="connsiteY3804" fmla="*/ 1335467 h 2397608"/>
              <a:gd name="connsiteX3805" fmla="*/ 812085 w 5675092"/>
              <a:gd name="connsiteY3805" fmla="*/ 1335467 h 2397608"/>
              <a:gd name="connsiteX3806" fmla="*/ 840252 w 5675092"/>
              <a:gd name="connsiteY3806" fmla="*/ 1702941 h 2397608"/>
              <a:gd name="connsiteX3807" fmla="*/ 836919 w 5675092"/>
              <a:gd name="connsiteY3807" fmla="*/ 1707360 h 2397608"/>
              <a:gd name="connsiteX3808" fmla="*/ 833018 w 5675092"/>
              <a:gd name="connsiteY3808" fmla="*/ 1703432 h 2397608"/>
              <a:gd name="connsiteX3809" fmla="*/ 840252 w 5675092"/>
              <a:gd name="connsiteY3809" fmla="*/ 1702941 h 2397608"/>
              <a:gd name="connsiteX3810" fmla="*/ 845655 w 5675092"/>
              <a:gd name="connsiteY3810" fmla="*/ 1782471 h 2397608"/>
              <a:gd name="connsiteX3811" fmla="*/ 840345 w 5675092"/>
              <a:gd name="connsiteY3811" fmla="*/ 1775642 h 2397608"/>
              <a:gd name="connsiteX3812" fmla="*/ 845655 w 5675092"/>
              <a:gd name="connsiteY3812" fmla="*/ 1782471 h 2397608"/>
              <a:gd name="connsiteX3813" fmla="*/ 835651 w 5675092"/>
              <a:gd name="connsiteY3813" fmla="*/ 1633455 h 2397608"/>
              <a:gd name="connsiteX3814" fmla="*/ 827524 w 5675092"/>
              <a:gd name="connsiteY3814" fmla="*/ 1634007 h 2397608"/>
              <a:gd name="connsiteX3815" fmla="*/ 824553 w 5675092"/>
              <a:gd name="connsiteY3815" fmla="*/ 1639996 h 2397608"/>
              <a:gd name="connsiteX3816" fmla="*/ 825380 w 5675092"/>
              <a:gd name="connsiteY3816" fmla="*/ 1639505 h 2397608"/>
              <a:gd name="connsiteX3817" fmla="*/ 827797 w 5675092"/>
              <a:gd name="connsiteY3817" fmla="*/ 1644288 h 2397608"/>
              <a:gd name="connsiteX3818" fmla="*/ 818129 w 5675092"/>
              <a:gd name="connsiteY3818" fmla="*/ 1646680 h 2397608"/>
              <a:gd name="connsiteX3819" fmla="*/ 820848 w 5675092"/>
              <a:gd name="connsiteY3819" fmla="*/ 1642195 h 2397608"/>
              <a:gd name="connsiteX3820" fmla="*/ 822527 w 5675092"/>
              <a:gd name="connsiteY3820" fmla="*/ 1641199 h 2397608"/>
              <a:gd name="connsiteX3821" fmla="*/ 821050 w 5675092"/>
              <a:gd name="connsiteY3821" fmla="*/ 1640410 h 2397608"/>
              <a:gd name="connsiteX3822" fmla="*/ 818825 w 5675092"/>
              <a:gd name="connsiteY3822" fmla="*/ 1644641 h 2397608"/>
              <a:gd name="connsiteX3823" fmla="*/ 800812 w 5675092"/>
              <a:gd name="connsiteY3823" fmla="*/ 1638332 h 2397608"/>
              <a:gd name="connsiteX3824" fmla="*/ 799737 w 5675092"/>
              <a:gd name="connsiteY3824" fmla="*/ 1641655 h 2397608"/>
              <a:gd name="connsiteX3825" fmla="*/ 804534 w 5675092"/>
              <a:gd name="connsiteY3825" fmla="*/ 1641149 h 2397608"/>
              <a:gd name="connsiteX3826" fmla="*/ 812087 w 5675092"/>
              <a:gd name="connsiteY3826" fmla="*/ 1650028 h 2397608"/>
              <a:gd name="connsiteX3827" fmla="*/ 802419 w 5675092"/>
              <a:gd name="connsiteY3827" fmla="*/ 1644767 h 2397608"/>
              <a:gd name="connsiteX3828" fmla="*/ 800002 w 5675092"/>
              <a:gd name="connsiteY3828" fmla="*/ 1647397 h 2397608"/>
              <a:gd name="connsiteX3829" fmla="*/ 795168 w 5675092"/>
              <a:gd name="connsiteY3829" fmla="*/ 1642136 h 2397608"/>
              <a:gd name="connsiteX3830" fmla="*/ 797518 w 5675092"/>
              <a:gd name="connsiteY3830" fmla="*/ 1641888 h 2397608"/>
              <a:gd name="connsiteX3831" fmla="*/ 793309 w 5675092"/>
              <a:gd name="connsiteY3831" fmla="*/ 1638841 h 2397608"/>
              <a:gd name="connsiteX3832" fmla="*/ 786486 w 5675092"/>
              <a:gd name="connsiteY3832" fmla="*/ 1649350 h 2397608"/>
              <a:gd name="connsiteX3833" fmla="*/ 780322 w 5675092"/>
              <a:gd name="connsiteY3833" fmla="*/ 1642392 h 2397608"/>
              <a:gd name="connsiteX3834" fmla="*/ 777040 w 5675092"/>
              <a:gd name="connsiteY3834" fmla="*/ 1643083 h 2397608"/>
              <a:gd name="connsiteX3835" fmla="*/ 777041 w 5675092"/>
              <a:gd name="connsiteY3835" fmla="*/ 1655050 h 2397608"/>
              <a:gd name="connsiteX3836" fmla="*/ 774322 w 5675092"/>
              <a:gd name="connsiteY3836" fmla="*/ 1646501 h 2397608"/>
              <a:gd name="connsiteX3837" fmla="*/ 776241 w 5675092"/>
              <a:gd name="connsiteY3837" fmla="*/ 1643251 h 2397608"/>
              <a:gd name="connsiteX3838" fmla="*/ 772621 w 5675092"/>
              <a:gd name="connsiteY3838" fmla="*/ 1644014 h 2397608"/>
              <a:gd name="connsiteX3839" fmla="*/ 761649 w 5675092"/>
              <a:gd name="connsiteY3839" fmla="*/ 1653547 h 2397608"/>
              <a:gd name="connsiteX3840" fmla="*/ 758639 w 5675092"/>
              <a:gd name="connsiteY3840" fmla="*/ 1646219 h 2397608"/>
              <a:gd name="connsiteX3841" fmla="*/ 751476 w 5675092"/>
              <a:gd name="connsiteY3841" fmla="*/ 1651727 h 2397608"/>
              <a:gd name="connsiteX3842" fmla="*/ 753638 w 5675092"/>
              <a:gd name="connsiteY3842" fmla="*/ 1646558 h 2397608"/>
              <a:gd name="connsiteX3843" fmla="*/ 746306 w 5675092"/>
              <a:gd name="connsiteY3843" fmla="*/ 1649567 h 2397608"/>
              <a:gd name="connsiteX3844" fmla="*/ 740965 w 5675092"/>
              <a:gd name="connsiteY3844" fmla="*/ 1644908 h 2397608"/>
              <a:gd name="connsiteX3845" fmla="*/ 735529 w 5675092"/>
              <a:gd name="connsiteY3845" fmla="*/ 1648102 h 2397608"/>
              <a:gd name="connsiteX3846" fmla="*/ 734410 w 5675092"/>
              <a:gd name="connsiteY3846" fmla="*/ 1651563 h 2397608"/>
              <a:gd name="connsiteX3847" fmla="*/ 734746 w 5675092"/>
              <a:gd name="connsiteY3847" fmla="*/ 1652659 h 2397608"/>
              <a:gd name="connsiteX3848" fmla="*/ 734311 w 5675092"/>
              <a:gd name="connsiteY3848" fmla="*/ 1651870 h 2397608"/>
              <a:gd name="connsiteX3849" fmla="*/ 733972 w 5675092"/>
              <a:gd name="connsiteY3849" fmla="*/ 1652917 h 2397608"/>
              <a:gd name="connsiteX3850" fmla="*/ 728801 w 5675092"/>
              <a:gd name="connsiteY3850" fmla="*/ 1650756 h 2397608"/>
              <a:gd name="connsiteX3851" fmla="*/ 730812 w 5675092"/>
              <a:gd name="connsiteY3851" fmla="*/ 1643949 h 2397608"/>
              <a:gd name="connsiteX3852" fmla="*/ 723163 w 5675092"/>
              <a:gd name="connsiteY3852" fmla="*/ 1643220 h 2397608"/>
              <a:gd name="connsiteX3853" fmla="*/ 724473 w 5675092"/>
              <a:gd name="connsiteY3853" fmla="*/ 1646679 h 2397608"/>
              <a:gd name="connsiteX3854" fmla="*/ 719036 w 5675092"/>
              <a:gd name="connsiteY3854" fmla="*/ 1646679 h 2397608"/>
              <a:gd name="connsiteX3855" fmla="*/ 719036 w 5675092"/>
              <a:gd name="connsiteY3855" fmla="*/ 1645117 h 2397608"/>
              <a:gd name="connsiteX3856" fmla="*/ 706465 w 5675092"/>
              <a:gd name="connsiteY3856" fmla="*/ 1654785 h 2397608"/>
              <a:gd name="connsiteX3857" fmla="*/ 700954 w 5675092"/>
              <a:gd name="connsiteY3857" fmla="*/ 1647626 h 2397608"/>
              <a:gd name="connsiteX3858" fmla="*/ 691630 w 5675092"/>
              <a:gd name="connsiteY3858" fmla="*/ 1658303 h 2397608"/>
              <a:gd name="connsiteX3859" fmla="*/ 676627 w 5675092"/>
              <a:gd name="connsiteY3859" fmla="*/ 1659322 h 2397608"/>
              <a:gd name="connsiteX3860" fmla="*/ 678448 w 5675092"/>
              <a:gd name="connsiteY3860" fmla="*/ 1649154 h 2397608"/>
              <a:gd name="connsiteX3861" fmla="*/ 670946 w 5675092"/>
              <a:gd name="connsiteY3861" fmla="*/ 1649664 h 2397608"/>
              <a:gd name="connsiteX3862" fmla="*/ 674125 w 5675092"/>
              <a:gd name="connsiteY3862" fmla="*/ 1659492 h 2397608"/>
              <a:gd name="connsiteX3863" fmla="*/ 659122 w 5675092"/>
              <a:gd name="connsiteY3863" fmla="*/ 1660511 h 2397608"/>
              <a:gd name="connsiteX3864" fmla="*/ 660944 w 5675092"/>
              <a:gd name="connsiteY3864" fmla="*/ 1650344 h 2397608"/>
              <a:gd name="connsiteX3865" fmla="*/ 652932 w 5675092"/>
              <a:gd name="connsiteY3865" fmla="*/ 1643354 h 2397608"/>
              <a:gd name="connsiteX3866" fmla="*/ 648271 w 5675092"/>
              <a:gd name="connsiteY3866" fmla="*/ 1648693 h 2397608"/>
              <a:gd name="connsiteX3867" fmla="*/ 656282 w 5675092"/>
              <a:gd name="connsiteY3867" fmla="*/ 1655682 h 2397608"/>
              <a:gd name="connsiteX3868" fmla="*/ 643778 w 5675092"/>
              <a:gd name="connsiteY3868" fmla="*/ 1656531 h 2397608"/>
              <a:gd name="connsiteX3869" fmla="*/ 643270 w 5675092"/>
              <a:gd name="connsiteY3869" fmla="*/ 1649033 h 2397608"/>
              <a:gd name="connsiteX3870" fmla="*/ 633436 w 5675092"/>
              <a:gd name="connsiteY3870" fmla="*/ 1652211 h 2397608"/>
              <a:gd name="connsiteX3871" fmla="*/ 632927 w 5675092"/>
              <a:gd name="connsiteY3871" fmla="*/ 1644713 h 2397608"/>
              <a:gd name="connsiteX3872" fmla="*/ 645430 w 5675092"/>
              <a:gd name="connsiteY3872" fmla="*/ 1643863 h 2397608"/>
              <a:gd name="connsiteX3873" fmla="*/ 647421 w 5675092"/>
              <a:gd name="connsiteY3873" fmla="*/ 1636196 h 2397608"/>
              <a:gd name="connsiteX3874" fmla="*/ 659585 w 5675092"/>
              <a:gd name="connsiteY3874" fmla="*/ 1630347 h 2397608"/>
              <a:gd name="connsiteX3875" fmla="*/ 642081 w 5675092"/>
              <a:gd name="connsiteY3875" fmla="*/ 1631536 h 2397608"/>
              <a:gd name="connsiteX3876" fmla="*/ 643902 w 5675092"/>
              <a:gd name="connsiteY3876" fmla="*/ 1621369 h 2397608"/>
              <a:gd name="connsiteX3877" fmla="*/ 649413 w 5675092"/>
              <a:gd name="connsiteY3877" fmla="*/ 1628527 h 2397608"/>
              <a:gd name="connsiteX3878" fmla="*/ 664418 w 5675092"/>
              <a:gd name="connsiteY3878" fmla="*/ 1627508 h 2397608"/>
              <a:gd name="connsiteX3879" fmla="*/ 664757 w 5675092"/>
              <a:gd name="connsiteY3879" fmla="*/ 1632507 h 2397608"/>
              <a:gd name="connsiteX3880" fmla="*/ 680440 w 5675092"/>
              <a:gd name="connsiteY3880" fmla="*/ 1641486 h 2397608"/>
              <a:gd name="connsiteX3881" fmla="*/ 692265 w 5675092"/>
              <a:gd name="connsiteY3881" fmla="*/ 1630639 h 2397608"/>
              <a:gd name="connsiteX3882" fmla="*/ 705446 w 5675092"/>
              <a:gd name="connsiteY3882" fmla="*/ 1639787 h 2397608"/>
              <a:gd name="connsiteX3883" fmla="*/ 704937 w 5675092"/>
              <a:gd name="connsiteY3883" fmla="*/ 1632288 h 2397608"/>
              <a:gd name="connsiteX3884" fmla="*/ 717950 w 5675092"/>
              <a:gd name="connsiteY3884" fmla="*/ 1638938 h 2397608"/>
              <a:gd name="connsiteX3885" fmla="*/ 720110 w 5675092"/>
              <a:gd name="connsiteY3885" fmla="*/ 1633769 h 2397608"/>
              <a:gd name="connsiteX3886" fmla="*/ 700105 w 5675092"/>
              <a:gd name="connsiteY3886" fmla="*/ 1635128 h 2397608"/>
              <a:gd name="connsiteX3887" fmla="*/ 677260 w 5675092"/>
              <a:gd name="connsiteY3887" fmla="*/ 1631658 h 2397608"/>
              <a:gd name="connsiteX3888" fmla="*/ 676750 w 5675092"/>
              <a:gd name="connsiteY3888" fmla="*/ 1624159 h 2397608"/>
              <a:gd name="connsiteX3889" fmla="*/ 691754 w 5675092"/>
              <a:gd name="connsiteY3889" fmla="*/ 1623140 h 2397608"/>
              <a:gd name="connsiteX3890" fmla="*/ 709260 w 5675092"/>
              <a:gd name="connsiteY3890" fmla="*/ 1621951 h 2397608"/>
              <a:gd name="connsiteX3891" fmla="*/ 719262 w 5675092"/>
              <a:gd name="connsiteY3891" fmla="*/ 1621272 h 2397608"/>
              <a:gd name="connsiteX3892" fmla="*/ 723754 w 5675092"/>
              <a:gd name="connsiteY3892" fmla="*/ 1613434 h 2397608"/>
              <a:gd name="connsiteX3893" fmla="*/ 726764 w 5675092"/>
              <a:gd name="connsiteY3893" fmla="*/ 1620762 h 2397608"/>
              <a:gd name="connsiteX3894" fmla="*/ 739267 w 5675092"/>
              <a:gd name="connsiteY3894" fmla="*/ 1619912 h 2397608"/>
              <a:gd name="connsiteX3895" fmla="*/ 733586 w 5675092"/>
              <a:gd name="connsiteY3895" fmla="*/ 1610254 h 2397608"/>
              <a:gd name="connsiteX3896" fmla="*/ 741598 w 5675092"/>
              <a:gd name="connsiteY3896" fmla="*/ 1617244 h 2397608"/>
              <a:gd name="connsiteX3897" fmla="*/ 746260 w 5675092"/>
              <a:gd name="connsiteY3897" fmla="*/ 1611905 h 2397608"/>
              <a:gd name="connsiteX3898" fmla="*/ 766944 w 5675092"/>
              <a:gd name="connsiteY3898" fmla="*/ 1620544 h 2397608"/>
              <a:gd name="connsiteX3899" fmla="*/ 774276 w 5675092"/>
              <a:gd name="connsiteY3899" fmla="*/ 1617535 h 2397608"/>
              <a:gd name="connsiteX3900" fmla="*/ 768936 w 5675092"/>
              <a:gd name="connsiteY3900" fmla="*/ 1612876 h 2397608"/>
              <a:gd name="connsiteX3901" fmla="*/ 787120 w 5675092"/>
              <a:gd name="connsiteY3901" fmla="*/ 1621685 h 2397608"/>
              <a:gd name="connsiteX3902" fmla="*/ 799453 w 5675092"/>
              <a:gd name="connsiteY3902" fmla="*/ 1618336 h 2397608"/>
              <a:gd name="connsiteX3903" fmla="*/ 796953 w 5675092"/>
              <a:gd name="connsiteY3903" fmla="*/ 1618506 h 2397608"/>
              <a:gd name="connsiteX3904" fmla="*/ 799623 w 5675092"/>
              <a:gd name="connsiteY3904" fmla="*/ 1620835 h 2397608"/>
              <a:gd name="connsiteX3905" fmla="*/ 816788 w 5675092"/>
              <a:gd name="connsiteY3905" fmla="*/ 1614647 h 2397608"/>
              <a:gd name="connsiteX3906" fmla="*/ 822299 w 5675092"/>
              <a:gd name="connsiteY3906" fmla="*/ 1621806 h 2397608"/>
              <a:gd name="connsiteX3907" fmla="*/ 797802 w 5675092"/>
              <a:gd name="connsiteY3907" fmla="*/ 1631004 h 2397608"/>
              <a:gd name="connsiteX3908" fmla="*/ 820647 w 5675092"/>
              <a:gd name="connsiteY3908" fmla="*/ 1634474 h 2397608"/>
              <a:gd name="connsiteX3909" fmla="*/ 817637 w 5675092"/>
              <a:gd name="connsiteY3909" fmla="*/ 1627145 h 2397608"/>
              <a:gd name="connsiteX3910" fmla="*/ 835651 w 5675092"/>
              <a:gd name="connsiteY3910" fmla="*/ 1633455 h 2397608"/>
              <a:gd name="connsiteX3911" fmla="*/ 831906 w 5675092"/>
              <a:gd name="connsiteY3911" fmla="*/ 1559655 h 2397608"/>
              <a:gd name="connsiteX3912" fmla="*/ 830704 w 5675092"/>
              <a:gd name="connsiteY3912" fmla="*/ 1564230 h 2397608"/>
              <a:gd name="connsiteX3913" fmla="*/ 827968 w 5675092"/>
              <a:gd name="connsiteY3913" fmla="*/ 1559624 h 2397608"/>
              <a:gd name="connsiteX3914" fmla="*/ 827805 w 5675092"/>
              <a:gd name="connsiteY3914" fmla="*/ 1557238 h 2397608"/>
              <a:gd name="connsiteX3915" fmla="*/ 831906 w 5675092"/>
              <a:gd name="connsiteY3915" fmla="*/ 1559655 h 2397608"/>
              <a:gd name="connsiteX3916" fmla="*/ 847132 w 5675092"/>
              <a:gd name="connsiteY3916" fmla="*/ 1766250 h 2397608"/>
              <a:gd name="connsiteX3917" fmla="*/ 837463 w 5675092"/>
              <a:gd name="connsiteY3917" fmla="*/ 1766250 h 2397608"/>
              <a:gd name="connsiteX3918" fmla="*/ 841392 w 5675092"/>
              <a:gd name="connsiteY3918" fmla="*/ 1763560 h 2397608"/>
              <a:gd name="connsiteX3919" fmla="*/ 847132 w 5675092"/>
              <a:gd name="connsiteY3919" fmla="*/ 1766250 h 2397608"/>
              <a:gd name="connsiteX3920" fmla="*/ 858741 w 5675092"/>
              <a:gd name="connsiteY3920" fmla="*/ 1903824 h 2397608"/>
              <a:gd name="connsiteX3921" fmla="*/ 854243 w 5675092"/>
              <a:gd name="connsiteY3921" fmla="*/ 1908923 h 2397608"/>
              <a:gd name="connsiteX3922" fmla="*/ 853757 w 5675092"/>
              <a:gd name="connsiteY3922" fmla="*/ 1901766 h 2397608"/>
              <a:gd name="connsiteX3923" fmla="*/ 856330 w 5675092"/>
              <a:gd name="connsiteY3923" fmla="*/ 1903988 h 2397608"/>
              <a:gd name="connsiteX3924" fmla="*/ 858741 w 5675092"/>
              <a:gd name="connsiteY3924" fmla="*/ 1903824 h 2397608"/>
              <a:gd name="connsiteX3925" fmla="*/ 794727 w 5675092"/>
              <a:gd name="connsiteY3925" fmla="*/ 941660 h 2397608"/>
              <a:gd name="connsiteX3926" fmla="*/ 782166 w 5675092"/>
              <a:gd name="connsiteY3926" fmla="*/ 941660 h 2397608"/>
              <a:gd name="connsiteX3927" fmla="*/ 779652 w 5675092"/>
              <a:gd name="connsiteY3927" fmla="*/ 941660 h 2397608"/>
              <a:gd name="connsiteX3928" fmla="*/ 782165 w 5675092"/>
              <a:gd name="connsiteY3928" fmla="*/ 951610 h 2397608"/>
              <a:gd name="connsiteX3929" fmla="*/ 794727 w 5675092"/>
              <a:gd name="connsiteY3929" fmla="*/ 941660 h 2397608"/>
              <a:gd name="connsiteX3930" fmla="*/ 847891 w 5675092"/>
              <a:gd name="connsiteY3930" fmla="*/ 1714223 h 2397608"/>
              <a:gd name="connsiteX3931" fmla="*/ 840372 w 5675092"/>
              <a:gd name="connsiteY3931" fmla="*/ 1719234 h 2397608"/>
              <a:gd name="connsiteX3932" fmla="*/ 847891 w 5675092"/>
              <a:gd name="connsiteY3932" fmla="*/ 1714223 h 2397608"/>
              <a:gd name="connsiteX3933" fmla="*/ 839314 w 5675092"/>
              <a:gd name="connsiteY3933" fmla="*/ 1584020 h 2397608"/>
              <a:gd name="connsiteX3934" fmla="*/ 834836 w 5675092"/>
              <a:gd name="connsiteY3934" fmla="*/ 1589418 h 2397608"/>
              <a:gd name="connsiteX3935" fmla="*/ 829993 w 5675092"/>
              <a:gd name="connsiteY3935" fmla="*/ 1589446 h 2397608"/>
              <a:gd name="connsiteX3936" fmla="*/ 839314 w 5675092"/>
              <a:gd name="connsiteY3936" fmla="*/ 1584020 h 2397608"/>
              <a:gd name="connsiteX3937" fmla="*/ 797239 w 5675092"/>
              <a:gd name="connsiteY3937" fmla="*/ 961561 h 2397608"/>
              <a:gd name="connsiteX3938" fmla="*/ 794727 w 5675092"/>
              <a:gd name="connsiteY3938" fmla="*/ 954098 h 2397608"/>
              <a:gd name="connsiteX3939" fmla="*/ 792217 w 5675092"/>
              <a:gd name="connsiteY3939" fmla="*/ 961561 h 2397608"/>
              <a:gd name="connsiteX3940" fmla="*/ 797239 w 5675092"/>
              <a:gd name="connsiteY3940" fmla="*/ 961561 h 2397608"/>
              <a:gd name="connsiteX3941" fmla="*/ 853174 w 5675092"/>
              <a:gd name="connsiteY3941" fmla="*/ 1784185 h 2397608"/>
              <a:gd name="connsiteX3942" fmla="*/ 850002 w 5675092"/>
              <a:gd name="connsiteY3942" fmla="*/ 1785381 h 2397608"/>
              <a:gd name="connsiteX3943" fmla="*/ 845250 w 5675092"/>
              <a:gd name="connsiteY3943" fmla="*/ 1786456 h 2397608"/>
              <a:gd name="connsiteX3944" fmla="*/ 845979 w 5675092"/>
              <a:gd name="connsiteY3944" fmla="*/ 1787242 h 2397608"/>
              <a:gd name="connsiteX3945" fmla="*/ 836657 w 5675092"/>
              <a:gd name="connsiteY3945" fmla="*/ 1792672 h 2397608"/>
              <a:gd name="connsiteX3946" fmla="*/ 840995 w 5675092"/>
              <a:gd name="connsiteY3946" fmla="*/ 1785184 h 2397608"/>
              <a:gd name="connsiteX3947" fmla="*/ 843365 w 5675092"/>
              <a:gd name="connsiteY3947" fmla="*/ 1784424 h 2397608"/>
              <a:gd name="connsiteX3948" fmla="*/ 844715 w 5675092"/>
              <a:gd name="connsiteY3948" fmla="*/ 1785879 h 2397608"/>
              <a:gd name="connsiteX3949" fmla="*/ 844715 w 5675092"/>
              <a:gd name="connsiteY3949" fmla="*/ 1784185 h 2397608"/>
              <a:gd name="connsiteX3950" fmla="*/ 847887 w 5675092"/>
              <a:gd name="connsiteY3950" fmla="*/ 1781495 h 2397608"/>
              <a:gd name="connsiteX3951" fmla="*/ 853174 w 5675092"/>
              <a:gd name="connsiteY3951" fmla="*/ 1784185 h 2397608"/>
              <a:gd name="connsiteX3952" fmla="*/ 830599 w 5675092"/>
              <a:gd name="connsiteY3952" fmla="*/ 1439578 h 2397608"/>
              <a:gd name="connsiteX3953" fmla="*/ 825081 w 5675092"/>
              <a:gd name="connsiteY3953" fmla="*/ 1432474 h 2397608"/>
              <a:gd name="connsiteX3954" fmla="*/ 820236 w 5675092"/>
              <a:gd name="connsiteY3954" fmla="*/ 1435297 h 2397608"/>
              <a:gd name="connsiteX3955" fmla="*/ 830599 w 5675092"/>
              <a:gd name="connsiteY3955" fmla="*/ 1439578 h 2397608"/>
              <a:gd name="connsiteX3956" fmla="*/ 853175 w 5675092"/>
              <a:gd name="connsiteY3956" fmla="*/ 1746372 h 2397608"/>
              <a:gd name="connsiteX3957" fmla="*/ 832631 w 5675092"/>
              <a:gd name="connsiteY3957" fmla="*/ 1746372 h 2397608"/>
              <a:gd name="connsiteX3958" fmla="*/ 835520 w 5675092"/>
              <a:gd name="connsiteY3958" fmla="*/ 1743196 h 2397608"/>
              <a:gd name="connsiteX3959" fmla="*/ 840335 w 5675092"/>
              <a:gd name="connsiteY3959" fmla="*/ 1743831 h 2397608"/>
              <a:gd name="connsiteX3960" fmla="*/ 835199 w 5675092"/>
              <a:gd name="connsiteY3960" fmla="*/ 1746372 h 2397608"/>
              <a:gd name="connsiteX3961" fmla="*/ 853175 w 5675092"/>
              <a:gd name="connsiteY3961" fmla="*/ 1746372 h 2397608"/>
              <a:gd name="connsiteX3962" fmla="*/ 836478 w 5675092"/>
              <a:gd name="connsiteY3962" fmla="*/ 1489048 h 2397608"/>
              <a:gd name="connsiteX3963" fmla="*/ 826113 w 5675092"/>
              <a:gd name="connsiteY3963" fmla="*/ 1484763 h 2397608"/>
              <a:gd name="connsiteX3964" fmla="*/ 836478 w 5675092"/>
              <a:gd name="connsiteY3964" fmla="*/ 1489048 h 2397608"/>
              <a:gd name="connsiteX3965" fmla="*/ 867428 w 5675092"/>
              <a:gd name="connsiteY3965" fmla="*/ 1913100 h 2397608"/>
              <a:gd name="connsiteX3966" fmla="*/ 867428 w 5675092"/>
              <a:gd name="connsiteY3966" fmla="*/ 1915494 h 2397608"/>
              <a:gd name="connsiteX3967" fmla="*/ 867428 w 5675092"/>
              <a:gd name="connsiteY3967" fmla="*/ 1917885 h 2397608"/>
              <a:gd name="connsiteX3968" fmla="*/ 863096 w 5675092"/>
              <a:gd name="connsiteY3968" fmla="*/ 1917885 h 2397608"/>
              <a:gd name="connsiteX3969" fmla="*/ 863078 w 5675092"/>
              <a:gd name="connsiteY3969" fmla="*/ 1921307 h 2397608"/>
              <a:gd name="connsiteX3970" fmla="*/ 863254 w 5675092"/>
              <a:gd name="connsiteY3970" fmla="*/ 1923891 h 2397608"/>
              <a:gd name="connsiteX3971" fmla="*/ 855121 w 5675092"/>
              <a:gd name="connsiteY3971" fmla="*/ 1921847 h 2397608"/>
              <a:gd name="connsiteX3972" fmla="*/ 862201 w 5675092"/>
              <a:gd name="connsiteY3972" fmla="*/ 1908385 h 2397608"/>
              <a:gd name="connsiteX3973" fmla="*/ 864719 w 5675092"/>
              <a:gd name="connsiteY3973" fmla="*/ 1911135 h 2397608"/>
              <a:gd name="connsiteX3974" fmla="*/ 865047 w 5675092"/>
              <a:gd name="connsiteY3974" fmla="*/ 1913530 h 2397608"/>
              <a:gd name="connsiteX3975" fmla="*/ 864949 w 5675092"/>
              <a:gd name="connsiteY3975" fmla="*/ 1875488 h 2397608"/>
              <a:gd name="connsiteX3976" fmla="*/ 864195 w 5675092"/>
              <a:gd name="connsiteY3976" fmla="*/ 1876901 h 2397608"/>
              <a:gd name="connsiteX3977" fmla="*/ 858263 w 5675092"/>
              <a:gd name="connsiteY3977" fmla="*/ 1878392 h 2397608"/>
              <a:gd name="connsiteX3978" fmla="*/ 845492 w 5675092"/>
              <a:gd name="connsiteY3978" fmla="*/ 1877287 h 2397608"/>
              <a:gd name="connsiteX3979" fmla="*/ 846491 w 5675092"/>
              <a:gd name="connsiteY3979" fmla="*/ 1875595 h 2397608"/>
              <a:gd name="connsiteX3980" fmla="*/ 844347 w 5675092"/>
              <a:gd name="connsiteY3980" fmla="*/ 1872445 h 2397608"/>
              <a:gd name="connsiteX3981" fmla="*/ 826249 w 5675092"/>
              <a:gd name="connsiteY3981" fmla="*/ 1871277 h 2397608"/>
              <a:gd name="connsiteX3982" fmla="*/ 846909 w 5675092"/>
              <a:gd name="connsiteY3982" fmla="*/ 1872270 h 2397608"/>
              <a:gd name="connsiteX3983" fmla="*/ 854432 w 5675092"/>
              <a:gd name="connsiteY3983" fmla="*/ 1869363 h 2397608"/>
              <a:gd name="connsiteX3984" fmla="*/ 851384 w 5675092"/>
              <a:gd name="connsiteY3984" fmla="*/ 1862380 h 2397608"/>
              <a:gd name="connsiteX3985" fmla="*/ 860137 w 5675092"/>
              <a:gd name="connsiteY3985" fmla="*/ 1868075 h 2397608"/>
              <a:gd name="connsiteX3986" fmla="*/ 865174 w 5675092"/>
              <a:gd name="connsiteY3986" fmla="*/ 1875064 h 2397608"/>
              <a:gd name="connsiteX3987" fmla="*/ 865167 w 5675092"/>
              <a:gd name="connsiteY3987" fmla="*/ 1875824 h 2397608"/>
              <a:gd name="connsiteX3988" fmla="*/ 864949 w 5675092"/>
              <a:gd name="connsiteY3988" fmla="*/ 1875488 h 2397608"/>
              <a:gd name="connsiteX3989" fmla="*/ 867018 w 5675092"/>
              <a:gd name="connsiteY3989" fmla="*/ 1900865 h 2397608"/>
              <a:gd name="connsiteX3990" fmla="*/ 864529 w 5675092"/>
              <a:gd name="connsiteY3990" fmla="*/ 1905827 h 2397608"/>
              <a:gd name="connsiteX3991" fmla="*/ 861230 w 5675092"/>
              <a:gd name="connsiteY3991" fmla="*/ 1898862 h 2397608"/>
              <a:gd name="connsiteX3992" fmla="*/ 867018 w 5675092"/>
              <a:gd name="connsiteY3992" fmla="*/ 1900865 h 2397608"/>
              <a:gd name="connsiteX3993" fmla="*/ 872262 w 5675092"/>
              <a:gd name="connsiteY3993" fmla="*/ 1970495 h 2397608"/>
              <a:gd name="connsiteX3994" fmla="*/ 862594 w 5675092"/>
              <a:gd name="connsiteY3994" fmla="*/ 1972886 h 2397608"/>
              <a:gd name="connsiteX3995" fmla="*/ 872262 w 5675092"/>
              <a:gd name="connsiteY3995" fmla="*/ 1970495 h 2397608"/>
              <a:gd name="connsiteX3996" fmla="*/ 862842 w 5675092"/>
              <a:gd name="connsiteY3996" fmla="*/ 1808782 h 2397608"/>
              <a:gd name="connsiteX3997" fmla="*/ 842540 w 5675092"/>
              <a:gd name="connsiteY3997" fmla="*/ 1811345 h 2397608"/>
              <a:gd name="connsiteX3998" fmla="*/ 842857 w 5675092"/>
              <a:gd name="connsiteY3998" fmla="*/ 1805900 h 2397608"/>
              <a:gd name="connsiteX3999" fmla="*/ 843981 w 5675092"/>
              <a:gd name="connsiteY3999" fmla="*/ 1806062 h 2397608"/>
              <a:gd name="connsiteX4000" fmla="*/ 842209 w 5675092"/>
              <a:gd name="connsiteY4000" fmla="*/ 1803079 h 2397608"/>
              <a:gd name="connsiteX4001" fmla="*/ 839636 w 5675092"/>
              <a:gd name="connsiteY4001" fmla="*/ 1800857 h 2397608"/>
              <a:gd name="connsiteX4002" fmla="*/ 849605 w 5675092"/>
              <a:gd name="connsiteY4002" fmla="*/ 1804974 h 2397608"/>
              <a:gd name="connsiteX4003" fmla="*/ 847933 w 5675092"/>
              <a:gd name="connsiteY4003" fmla="*/ 1806632 h 2397608"/>
              <a:gd name="connsiteX4004" fmla="*/ 852850 w 5675092"/>
              <a:gd name="connsiteY4004" fmla="*/ 1807341 h 2397608"/>
              <a:gd name="connsiteX4005" fmla="*/ 862842 w 5675092"/>
              <a:gd name="connsiteY4005" fmla="*/ 1808782 h 2397608"/>
              <a:gd name="connsiteX4006" fmla="*/ 842698 w 5675092"/>
              <a:gd name="connsiteY4006" fmla="*/ 1511064 h 2397608"/>
              <a:gd name="connsiteX4007" fmla="*/ 842455 w 5675092"/>
              <a:gd name="connsiteY4007" fmla="*/ 1510486 h 2397608"/>
              <a:gd name="connsiteX4008" fmla="*/ 842144 w 5675092"/>
              <a:gd name="connsiteY4008" fmla="*/ 1511102 h 2397608"/>
              <a:gd name="connsiteX4009" fmla="*/ 866353 w 5675092"/>
              <a:gd name="connsiteY4009" fmla="*/ 1858964 h 2397608"/>
              <a:gd name="connsiteX4010" fmla="*/ 862949 w 5675092"/>
              <a:gd name="connsiteY4010" fmla="*/ 1862790 h 2397608"/>
              <a:gd name="connsiteX4011" fmla="*/ 861048 w 5675092"/>
              <a:gd name="connsiteY4011" fmla="*/ 1859324 h 2397608"/>
              <a:gd name="connsiteX4012" fmla="*/ 866353 w 5675092"/>
              <a:gd name="connsiteY4012" fmla="*/ 1858964 h 2397608"/>
              <a:gd name="connsiteX4013" fmla="*/ 867404 w 5675092"/>
              <a:gd name="connsiteY4013" fmla="*/ 1870879 h 2397608"/>
              <a:gd name="connsiteX4014" fmla="*/ 865174 w 5675092"/>
              <a:gd name="connsiteY4014" fmla="*/ 1875064 h 2397608"/>
              <a:gd name="connsiteX4015" fmla="*/ 865203 w 5675092"/>
              <a:gd name="connsiteY4015" fmla="*/ 1871626 h 2397608"/>
              <a:gd name="connsiteX4016" fmla="*/ 867404 w 5675092"/>
              <a:gd name="connsiteY4016" fmla="*/ 1870879 h 2397608"/>
              <a:gd name="connsiteX4017" fmla="*/ 840480 w 5675092"/>
              <a:gd name="connsiteY4017" fmla="*/ 1473817 h 2397608"/>
              <a:gd name="connsiteX4018" fmla="*/ 835635 w 5675092"/>
              <a:gd name="connsiteY4018" fmla="*/ 1476637 h 2397608"/>
              <a:gd name="connsiteX4019" fmla="*/ 815075 w 5675092"/>
              <a:gd name="connsiteY4019" fmla="*/ 1470554 h 2397608"/>
              <a:gd name="connsiteX4020" fmla="*/ 808061 w 5675092"/>
              <a:gd name="connsiteY4020" fmla="*/ 1478510 h 2397608"/>
              <a:gd name="connsiteX4021" fmla="*/ 830959 w 5675092"/>
              <a:gd name="connsiteY4021" fmla="*/ 1481943 h 2397608"/>
              <a:gd name="connsiteX4022" fmla="*/ 840480 w 5675092"/>
              <a:gd name="connsiteY4022" fmla="*/ 1473817 h 2397608"/>
              <a:gd name="connsiteX4023" fmla="*/ 856908 w 5675092"/>
              <a:gd name="connsiteY4023" fmla="*/ 1687013 h 2397608"/>
              <a:gd name="connsiteX4024" fmla="*/ 852303 w 5675092"/>
              <a:gd name="connsiteY4024" fmla="*/ 1692419 h 2397608"/>
              <a:gd name="connsiteX4025" fmla="*/ 849312 w 5675092"/>
              <a:gd name="connsiteY4025" fmla="*/ 1684983 h 2397608"/>
              <a:gd name="connsiteX4026" fmla="*/ 856908 w 5675092"/>
              <a:gd name="connsiteY4026" fmla="*/ 1687013 h 2397608"/>
              <a:gd name="connsiteX4027" fmla="*/ 872327 w 5675092"/>
              <a:gd name="connsiteY4027" fmla="*/ 1907694 h 2397608"/>
              <a:gd name="connsiteX4028" fmla="*/ 870241 w 5675092"/>
              <a:gd name="connsiteY4028" fmla="*/ 1912632 h 2397608"/>
              <a:gd name="connsiteX4029" fmla="*/ 869755 w 5675092"/>
              <a:gd name="connsiteY4029" fmla="*/ 1905473 h 2397608"/>
              <a:gd name="connsiteX4030" fmla="*/ 872327 w 5675092"/>
              <a:gd name="connsiteY4030" fmla="*/ 1907694 h 2397608"/>
              <a:gd name="connsiteX4031" fmla="*/ 855591 w 5675092"/>
              <a:gd name="connsiteY4031" fmla="*/ 1652210 h 2397608"/>
              <a:gd name="connsiteX4032" fmla="*/ 845118 w 5675092"/>
              <a:gd name="connsiteY4032" fmla="*/ 1649669 h 2397608"/>
              <a:gd name="connsiteX4033" fmla="*/ 839882 w 5675092"/>
              <a:gd name="connsiteY4033" fmla="*/ 1644587 h 2397608"/>
              <a:gd name="connsiteX4034" fmla="*/ 848718 w 5675092"/>
              <a:gd name="connsiteY4034" fmla="*/ 1643634 h 2397608"/>
              <a:gd name="connsiteX4035" fmla="*/ 855591 w 5675092"/>
              <a:gd name="connsiteY4035" fmla="*/ 1652210 h 2397608"/>
              <a:gd name="connsiteX4036" fmla="*/ 846993 w 5675092"/>
              <a:gd name="connsiteY4036" fmla="*/ 1511007 h 2397608"/>
              <a:gd name="connsiteX4037" fmla="*/ 844024 w 5675092"/>
              <a:gd name="connsiteY4037" fmla="*/ 1514211 h 2397608"/>
              <a:gd name="connsiteX4038" fmla="*/ 843069 w 5675092"/>
              <a:gd name="connsiteY4038" fmla="*/ 1511944 h 2397608"/>
              <a:gd name="connsiteX4039" fmla="*/ 843345 w 5675092"/>
              <a:gd name="connsiteY4039" fmla="*/ 1516008 h 2397608"/>
              <a:gd name="connsiteX4040" fmla="*/ 845789 w 5675092"/>
              <a:gd name="connsiteY4040" fmla="*/ 1514907 h 2397608"/>
              <a:gd name="connsiteX4041" fmla="*/ 890916 w 5675092"/>
              <a:gd name="connsiteY4041" fmla="*/ 2151811 h 2397608"/>
              <a:gd name="connsiteX4042" fmla="*/ 887765 w 5675092"/>
              <a:gd name="connsiteY4042" fmla="*/ 2154572 h 2397608"/>
              <a:gd name="connsiteX4043" fmla="*/ 882722 w 5675092"/>
              <a:gd name="connsiteY4043" fmla="*/ 2154572 h 2397608"/>
              <a:gd name="connsiteX4044" fmla="*/ 882722 w 5675092"/>
              <a:gd name="connsiteY4044" fmla="*/ 2147209 h 2397608"/>
              <a:gd name="connsiteX4045" fmla="*/ 877680 w 5675092"/>
              <a:gd name="connsiteY4045" fmla="*/ 2149664 h 2397608"/>
              <a:gd name="connsiteX4046" fmla="*/ 872638 w 5675092"/>
              <a:gd name="connsiteY4046" fmla="*/ 2154572 h 2397608"/>
              <a:gd name="connsiteX4047" fmla="*/ 842385 w 5675092"/>
              <a:gd name="connsiteY4047" fmla="*/ 2144753 h 2397608"/>
              <a:gd name="connsiteX4048" fmla="*/ 829780 w 5675092"/>
              <a:gd name="connsiteY4048" fmla="*/ 2144752 h 2397608"/>
              <a:gd name="connsiteX4049" fmla="*/ 814652 w 5675092"/>
              <a:gd name="connsiteY4049" fmla="*/ 2147210 h 2397608"/>
              <a:gd name="connsiteX4050" fmla="*/ 812132 w 5675092"/>
              <a:gd name="connsiteY4050" fmla="*/ 2142299 h 2397608"/>
              <a:gd name="connsiteX4051" fmla="*/ 756668 w 5675092"/>
              <a:gd name="connsiteY4051" fmla="*/ 2134936 h 2397608"/>
              <a:gd name="connsiteX4052" fmla="*/ 761711 w 5675092"/>
              <a:gd name="connsiteY4052" fmla="*/ 2127573 h 2397608"/>
              <a:gd name="connsiteX4053" fmla="*/ 759189 w 5675092"/>
              <a:gd name="connsiteY4053" fmla="*/ 2120211 h 2397608"/>
              <a:gd name="connsiteX4054" fmla="*/ 756668 w 5675092"/>
              <a:gd name="connsiteY4054" fmla="*/ 2125119 h 2397608"/>
              <a:gd name="connsiteX4055" fmla="*/ 746583 w 5675092"/>
              <a:gd name="connsiteY4055" fmla="*/ 2117757 h 2397608"/>
              <a:gd name="connsiteX4056" fmla="*/ 756668 w 5675092"/>
              <a:gd name="connsiteY4056" fmla="*/ 2110394 h 2397608"/>
              <a:gd name="connsiteX4057" fmla="*/ 807089 w 5675092"/>
              <a:gd name="connsiteY4057" fmla="*/ 2122665 h 2397608"/>
              <a:gd name="connsiteX4058" fmla="*/ 809611 w 5675092"/>
              <a:gd name="connsiteY4058" fmla="*/ 2117757 h 2397608"/>
              <a:gd name="connsiteX4059" fmla="*/ 822217 w 5675092"/>
              <a:gd name="connsiteY4059" fmla="*/ 2122665 h 2397608"/>
              <a:gd name="connsiteX4060" fmla="*/ 844906 w 5675092"/>
              <a:gd name="connsiteY4060" fmla="*/ 2127573 h 2397608"/>
              <a:gd name="connsiteX4061" fmla="*/ 877680 w 5675092"/>
              <a:gd name="connsiteY4061" fmla="*/ 2142298 h 2397608"/>
              <a:gd name="connsiteX4062" fmla="*/ 887764 w 5675092"/>
              <a:gd name="connsiteY4062" fmla="*/ 2149664 h 2397608"/>
              <a:gd name="connsiteX4063" fmla="*/ 890286 w 5675092"/>
              <a:gd name="connsiteY4063" fmla="*/ 2147209 h 2397608"/>
              <a:gd name="connsiteX4064" fmla="*/ 890916 w 5675092"/>
              <a:gd name="connsiteY4064" fmla="*/ 2151811 h 2397608"/>
              <a:gd name="connsiteX4065" fmla="*/ 855251 w 5675092"/>
              <a:gd name="connsiteY4065" fmla="*/ 1622487 h 2397608"/>
              <a:gd name="connsiteX4066" fmla="*/ 841502 w 5675092"/>
              <a:gd name="connsiteY4066" fmla="*/ 1616228 h 2397608"/>
              <a:gd name="connsiteX4067" fmla="*/ 855251 w 5675092"/>
              <a:gd name="connsiteY4067" fmla="*/ 1622487 h 2397608"/>
              <a:gd name="connsiteX4068" fmla="*/ 851686 w 5675092"/>
              <a:gd name="connsiteY4068" fmla="*/ 1569996 h 2397608"/>
              <a:gd name="connsiteX4069" fmla="*/ 846908 w 5675092"/>
              <a:gd name="connsiteY4069" fmla="*/ 1579910 h 2397608"/>
              <a:gd name="connsiteX4070" fmla="*/ 841321 w 5675092"/>
              <a:gd name="connsiteY4070" fmla="*/ 1577892 h 2397608"/>
              <a:gd name="connsiteX4071" fmla="*/ 851686 w 5675092"/>
              <a:gd name="connsiteY4071" fmla="*/ 1569996 h 2397608"/>
              <a:gd name="connsiteX4072" fmla="*/ 837668 w 5675092"/>
              <a:gd name="connsiteY4072" fmla="*/ 1363615 h 2397608"/>
              <a:gd name="connsiteX4073" fmla="*/ 830110 w 5675092"/>
              <a:gd name="connsiteY4073" fmla="*/ 1359335 h 2397608"/>
              <a:gd name="connsiteX4074" fmla="*/ 834933 w 5675092"/>
              <a:gd name="connsiteY4074" fmla="*/ 1359008 h 2397608"/>
              <a:gd name="connsiteX4075" fmla="*/ 837668 w 5675092"/>
              <a:gd name="connsiteY4075" fmla="*/ 1363615 h 2397608"/>
              <a:gd name="connsiteX4076" fmla="*/ 856612 w 5675092"/>
              <a:gd name="connsiteY4076" fmla="*/ 1638962 h 2397608"/>
              <a:gd name="connsiteX4077" fmla="*/ 854241 w 5675092"/>
              <a:gd name="connsiteY4077" fmla="*/ 1639722 h 2397608"/>
              <a:gd name="connsiteX4078" fmla="*/ 851627 w 5675092"/>
              <a:gd name="connsiteY4078" fmla="*/ 1636903 h 2397608"/>
              <a:gd name="connsiteX4079" fmla="*/ 856612 w 5675092"/>
              <a:gd name="connsiteY4079" fmla="*/ 1638962 h 2397608"/>
              <a:gd name="connsiteX4080" fmla="*/ 856143 w 5675092"/>
              <a:gd name="connsiteY4080" fmla="*/ 1631786 h 2397608"/>
              <a:gd name="connsiteX4081" fmla="*/ 843204 w 5675092"/>
              <a:gd name="connsiteY4081" fmla="*/ 1637459 h 2397608"/>
              <a:gd name="connsiteX4082" fmla="*/ 842718 w 5675092"/>
              <a:gd name="connsiteY4082" fmla="*/ 1630302 h 2397608"/>
              <a:gd name="connsiteX4083" fmla="*/ 853167 w 5675092"/>
              <a:gd name="connsiteY4083" fmla="*/ 1627195 h 2397608"/>
              <a:gd name="connsiteX4084" fmla="*/ 856143 w 5675092"/>
              <a:gd name="connsiteY4084" fmla="*/ 1631786 h 2397608"/>
              <a:gd name="connsiteX4085" fmla="*/ 847853 w 5675092"/>
              <a:gd name="connsiteY4085" fmla="*/ 1508222 h 2397608"/>
              <a:gd name="connsiteX4086" fmla="*/ 844611 w 5675092"/>
              <a:gd name="connsiteY4086" fmla="*/ 1509541 h 2397608"/>
              <a:gd name="connsiteX4087" fmla="*/ 847184 w 5675092"/>
              <a:gd name="connsiteY4087" fmla="*/ 1510390 h 2397608"/>
              <a:gd name="connsiteX4088" fmla="*/ 849985 w 5675092"/>
              <a:gd name="connsiteY4088" fmla="*/ 1522904 h 2397608"/>
              <a:gd name="connsiteX4089" fmla="*/ 849672 w 5675092"/>
              <a:gd name="connsiteY4089" fmla="*/ 1522284 h 2397608"/>
              <a:gd name="connsiteX4090" fmla="*/ 849591 w 5675092"/>
              <a:gd name="connsiteY4090" fmla="*/ 1522397 h 2397608"/>
              <a:gd name="connsiteX4091" fmla="*/ 849194 w 5675092"/>
              <a:gd name="connsiteY4091" fmla="*/ 1521886 h 2397608"/>
              <a:gd name="connsiteX4092" fmla="*/ 847819 w 5675092"/>
              <a:gd name="connsiteY4092" fmla="*/ 1521626 h 2397608"/>
              <a:gd name="connsiteX4093" fmla="*/ 844504 w 5675092"/>
              <a:gd name="connsiteY4093" fmla="*/ 1525387 h 2397608"/>
              <a:gd name="connsiteX4094" fmla="*/ 847476 w 5675092"/>
              <a:gd name="connsiteY4094" fmla="*/ 1525387 h 2397608"/>
              <a:gd name="connsiteX4095" fmla="*/ 849591 w 5675092"/>
              <a:gd name="connsiteY4095" fmla="*/ 1522397 h 2397608"/>
              <a:gd name="connsiteX4096" fmla="*/ 852395 w 5675092"/>
              <a:gd name="connsiteY4096" fmla="*/ 1544780 h 2397608"/>
              <a:gd name="connsiteX4097" fmla="*/ 844837 w 5675092"/>
              <a:gd name="connsiteY4097" fmla="*/ 1540500 h 2397608"/>
              <a:gd name="connsiteX4098" fmla="*/ 852395 w 5675092"/>
              <a:gd name="connsiteY4098" fmla="*/ 1544780 h 2397608"/>
              <a:gd name="connsiteX4099" fmla="*/ 834929 w 5675092"/>
              <a:gd name="connsiteY4099" fmla="*/ 1287440 h 2397608"/>
              <a:gd name="connsiteX4100" fmla="*/ 827390 w 5675092"/>
              <a:gd name="connsiteY4100" fmla="*/ 1289928 h 2397608"/>
              <a:gd name="connsiteX4101" fmla="*/ 835163 w 5675092"/>
              <a:gd name="connsiteY4101" fmla="*/ 1291326 h 2397608"/>
              <a:gd name="connsiteX4102" fmla="*/ 834929 w 5675092"/>
              <a:gd name="connsiteY4102" fmla="*/ 1287440 h 2397608"/>
              <a:gd name="connsiteX4103" fmla="*/ 870094 w 5675092"/>
              <a:gd name="connsiteY4103" fmla="*/ 1796621 h 2397608"/>
              <a:gd name="connsiteX4104" fmla="*/ 862842 w 5675092"/>
              <a:gd name="connsiteY4104" fmla="*/ 1804513 h 2397608"/>
              <a:gd name="connsiteX4105" fmla="*/ 867374 w 5675092"/>
              <a:gd name="connsiteY4105" fmla="*/ 1796620 h 2397608"/>
              <a:gd name="connsiteX4106" fmla="*/ 870094 w 5675092"/>
              <a:gd name="connsiteY4106" fmla="*/ 1796621 h 2397608"/>
              <a:gd name="connsiteX4107" fmla="*/ 857723 w 5675092"/>
              <a:gd name="connsiteY4107" fmla="*/ 1587563 h 2397608"/>
              <a:gd name="connsiteX4108" fmla="*/ 856541 w 5675092"/>
              <a:gd name="connsiteY4108" fmla="*/ 1592436 h 2397608"/>
              <a:gd name="connsiteX4109" fmla="*/ 853063 w 5675092"/>
              <a:gd name="connsiteY4109" fmla="*/ 1590276 h 2397608"/>
              <a:gd name="connsiteX4110" fmla="*/ 857723 w 5675092"/>
              <a:gd name="connsiteY4110" fmla="*/ 1587563 h 2397608"/>
              <a:gd name="connsiteX4111" fmla="*/ 847919 w 5675092"/>
              <a:gd name="connsiteY4111" fmla="*/ 1443214 h 2397608"/>
              <a:gd name="connsiteX4112" fmla="*/ 845994 w 5675092"/>
              <a:gd name="connsiteY4112" fmla="*/ 1450537 h 2397608"/>
              <a:gd name="connsiteX4113" fmla="*/ 847919 w 5675092"/>
              <a:gd name="connsiteY4113" fmla="*/ 1443214 h 2397608"/>
              <a:gd name="connsiteX4114" fmla="*/ 853720 w 5675092"/>
              <a:gd name="connsiteY4114" fmla="*/ 1505953 h 2397608"/>
              <a:gd name="connsiteX4115" fmla="*/ 847347 w 5675092"/>
              <a:gd name="connsiteY4115" fmla="*/ 1500774 h 2397608"/>
              <a:gd name="connsiteX4116" fmla="*/ 852529 w 5675092"/>
              <a:gd name="connsiteY4116" fmla="*/ 1502917 h 2397608"/>
              <a:gd name="connsiteX4117" fmla="*/ 850191 w 5675092"/>
              <a:gd name="connsiteY4117" fmla="*/ 1505569 h 2397608"/>
              <a:gd name="connsiteX4118" fmla="*/ 853720 w 5675092"/>
              <a:gd name="connsiteY4118" fmla="*/ 1505953 h 2397608"/>
              <a:gd name="connsiteX4119" fmla="*/ 879624 w 5675092"/>
              <a:gd name="connsiteY4119" fmla="*/ 1872445 h 2397608"/>
              <a:gd name="connsiteX4120" fmla="*/ 872713 w 5675092"/>
              <a:gd name="connsiteY4120" fmla="*/ 1877708 h 2397608"/>
              <a:gd name="connsiteX4121" fmla="*/ 869491 w 5675092"/>
              <a:gd name="connsiteY4121" fmla="*/ 1865943 h 2397608"/>
              <a:gd name="connsiteX4122" fmla="*/ 874315 w 5675092"/>
              <a:gd name="connsiteY4122" fmla="*/ 1865616 h 2397608"/>
              <a:gd name="connsiteX4123" fmla="*/ 876564 w 5675092"/>
              <a:gd name="connsiteY4123" fmla="*/ 1863066 h 2397608"/>
              <a:gd name="connsiteX4124" fmla="*/ 879624 w 5675092"/>
              <a:gd name="connsiteY4124" fmla="*/ 1872445 h 2397608"/>
              <a:gd name="connsiteX4125" fmla="*/ 866127 w 5675092"/>
              <a:gd name="connsiteY4125" fmla="*/ 1663724 h 2397608"/>
              <a:gd name="connsiteX4126" fmla="*/ 855591 w 5675092"/>
              <a:gd name="connsiteY4126" fmla="*/ 1664445 h 2397608"/>
              <a:gd name="connsiteX4127" fmla="*/ 858007 w 5675092"/>
              <a:gd name="connsiteY4127" fmla="*/ 1656758 h 2397608"/>
              <a:gd name="connsiteX4128" fmla="*/ 860726 w 5675092"/>
              <a:gd name="connsiteY4128" fmla="*/ 1652594 h 2397608"/>
              <a:gd name="connsiteX4129" fmla="*/ 865258 w 5675092"/>
              <a:gd name="connsiteY4129" fmla="*/ 1654196 h 2397608"/>
              <a:gd name="connsiteX4130" fmla="*/ 860425 w 5675092"/>
              <a:gd name="connsiteY4130" fmla="*/ 1659321 h 2397608"/>
              <a:gd name="connsiteX4131" fmla="*/ 865258 w 5675092"/>
              <a:gd name="connsiteY4131" fmla="*/ 1659321 h 2397608"/>
              <a:gd name="connsiteX4132" fmla="*/ 866127 w 5675092"/>
              <a:gd name="connsiteY4132" fmla="*/ 1663724 h 2397608"/>
              <a:gd name="connsiteX4133" fmla="*/ 880970 w 5675092"/>
              <a:gd name="connsiteY4133" fmla="*/ 1881039 h 2397608"/>
              <a:gd name="connsiteX4134" fmla="*/ 872510 w 5675092"/>
              <a:gd name="connsiteY4134" fmla="*/ 1881038 h 2397608"/>
              <a:gd name="connsiteX4135" fmla="*/ 875330 w 5675092"/>
              <a:gd name="connsiteY4135" fmla="*/ 1878647 h 2397608"/>
              <a:gd name="connsiteX4136" fmla="*/ 880970 w 5675092"/>
              <a:gd name="connsiteY4136" fmla="*/ 1881039 h 2397608"/>
              <a:gd name="connsiteX4137" fmla="*/ 857723 w 5675092"/>
              <a:gd name="connsiteY4137" fmla="*/ 1484370 h 2397608"/>
              <a:gd name="connsiteX4138" fmla="*/ 856194 w 5675092"/>
              <a:gd name="connsiteY4138" fmla="*/ 1482720 h 2397608"/>
              <a:gd name="connsiteX4139" fmla="*/ 846336 w 5675092"/>
              <a:gd name="connsiteY4139" fmla="*/ 1485884 h 2397608"/>
              <a:gd name="connsiteX4140" fmla="*/ 851518 w 5675092"/>
              <a:gd name="connsiteY4140" fmla="*/ 1488026 h 2397608"/>
              <a:gd name="connsiteX4141" fmla="*/ 854193 w 5675092"/>
              <a:gd name="connsiteY4141" fmla="*/ 1490338 h 2397608"/>
              <a:gd name="connsiteX4142" fmla="*/ 856363 w 5675092"/>
              <a:gd name="connsiteY4142" fmla="*/ 1485203 h 2397608"/>
              <a:gd name="connsiteX4143" fmla="*/ 857723 w 5675092"/>
              <a:gd name="connsiteY4143" fmla="*/ 1484370 h 2397608"/>
              <a:gd name="connsiteX4144" fmla="*/ 895264 w 5675092"/>
              <a:gd name="connsiteY4144" fmla="*/ 2031378 h 2397608"/>
              <a:gd name="connsiteX4145" fmla="*/ 888212 w 5675092"/>
              <a:gd name="connsiteY4145" fmla="*/ 2034551 h 2397608"/>
              <a:gd name="connsiteX4146" fmla="*/ 895264 w 5675092"/>
              <a:gd name="connsiteY4146" fmla="*/ 2031378 h 2397608"/>
              <a:gd name="connsiteX4147" fmla="*/ 867372 w 5675092"/>
              <a:gd name="connsiteY4147" fmla="*/ 1619055 h 2397608"/>
              <a:gd name="connsiteX4148" fmla="*/ 863359 w 5675092"/>
              <a:gd name="connsiteY4148" fmla="*/ 1631312 h 2397608"/>
              <a:gd name="connsiteX4149" fmla="*/ 858537 w 5675092"/>
              <a:gd name="connsiteY4149" fmla="*/ 1631640 h 2397608"/>
              <a:gd name="connsiteX4150" fmla="*/ 855477 w 5675092"/>
              <a:gd name="connsiteY4150" fmla="*/ 1622261 h 2397608"/>
              <a:gd name="connsiteX4151" fmla="*/ 859976 w 5675092"/>
              <a:gd name="connsiteY4151" fmla="*/ 1617160 h 2397608"/>
              <a:gd name="connsiteX4152" fmla="*/ 867372 w 5675092"/>
              <a:gd name="connsiteY4152" fmla="*/ 1619055 h 2397608"/>
              <a:gd name="connsiteX4153" fmla="*/ 860533 w 5675092"/>
              <a:gd name="connsiteY4153" fmla="*/ 1472454 h 2397608"/>
              <a:gd name="connsiteX4154" fmla="*/ 859259 w 5675092"/>
              <a:gd name="connsiteY4154" fmla="*/ 1472229 h 2397608"/>
              <a:gd name="connsiteX4155" fmla="*/ 859156 w 5675092"/>
              <a:gd name="connsiteY4155" fmla="*/ 1472077 h 2397608"/>
              <a:gd name="connsiteX4156" fmla="*/ 890721 w 5675092"/>
              <a:gd name="connsiteY4156" fmla="*/ 1906607 h 2397608"/>
              <a:gd name="connsiteX4157" fmla="*/ 888623 w 5675092"/>
              <a:gd name="connsiteY4157" fmla="*/ 1905137 h 2397608"/>
              <a:gd name="connsiteX4158" fmla="*/ 887333 w 5675092"/>
              <a:gd name="connsiteY4158" fmla="*/ 1906678 h 2397608"/>
              <a:gd name="connsiteX4159" fmla="*/ 894524 w 5675092"/>
              <a:gd name="connsiteY4159" fmla="*/ 1929735 h 2397608"/>
              <a:gd name="connsiteX4160" fmla="*/ 893320 w 5675092"/>
              <a:gd name="connsiteY4160" fmla="*/ 1928846 h 2397608"/>
              <a:gd name="connsiteX4161" fmla="*/ 893320 w 5675092"/>
              <a:gd name="connsiteY4161" fmla="*/ 1930437 h 2397608"/>
              <a:gd name="connsiteX4162" fmla="*/ 893811 w 5675092"/>
              <a:gd name="connsiteY4162" fmla="*/ 1903717 h 2397608"/>
              <a:gd name="connsiteX4163" fmla="*/ 889993 w 5675092"/>
              <a:gd name="connsiteY4163" fmla="*/ 1903500 h 2397608"/>
              <a:gd name="connsiteX4164" fmla="*/ 889677 w 5675092"/>
              <a:gd name="connsiteY4164" fmla="*/ 1903878 h 2397608"/>
              <a:gd name="connsiteX4165" fmla="*/ 890940 w 5675092"/>
              <a:gd name="connsiteY4165" fmla="*/ 1904111 h 2397608"/>
              <a:gd name="connsiteX4166" fmla="*/ 878523 w 5675092"/>
              <a:gd name="connsiteY4166" fmla="*/ 1675810 h 2397608"/>
              <a:gd name="connsiteX4167" fmla="*/ 879010 w 5675092"/>
              <a:gd name="connsiteY4167" fmla="*/ 1682967 h 2397608"/>
              <a:gd name="connsiteX4168" fmla="*/ 879172 w 5675092"/>
              <a:gd name="connsiteY4168" fmla="*/ 1685353 h 2397608"/>
              <a:gd name="connsiteX4169" fmla="*/ 875613 w 5675092"/>
              <a:gd name="connsiteY4169" fmla="*/ 1682000 h 2397608"/>
              <a:gd name="connsiteX4170" fmla="*/ 873863 w 5675092"/>
              <a:gd name="connsiteY4170" fmla="*/ 1678523 h 2397608"/>
              <a:gd name="connsiteX4171" fmla="*/ 879354 w 5675092"/>
              <a:gd name="connsiteY4171" fmla="*/ 1688036 h 2397608"/>
              <a:gd name="connsiteX4172" fmla="*/ 873142 w 5675092"/>
              <a:gd name="connsiteY4172" fmla="*/ 1694387 h 2397608"/>
              <a:gd name="connsiteX4173" fmla="*/ 869368 w 5675092"/>
              <a:gd name="connsiteY4173" fmla="*/ 1695222 h 2397608"/>
              <a:gd name="connsiteX4174" fmla="*/ 867676 w 5675092"/>
              <a:gd name="connsiteY4174" fmla="*/ 1699290 h 2397608"/>
              <a:gd name="connsiteX4175" fmla="*/ 864626 w 5675092"/>
              <a:gd name="connsiteY4175" fmla="*/ 1696273 h 2397608"/>
              <a:gd name="connsiteX4176" fmla="*/ 864072 w 5675092"/>
              <a:gd name="connsiteY4176" fmla="*/ 1696396 h 2397608"/>
              <a:gd name="connsiteX4177" fmla="*/ 857942 w 5675092"/>
              <a:gd name="connsiteY4177" fmla="*/ 1702224 h 2397608"/>
              <a:gd name="connsiteX4178" fmla="*/ 843264 w 5675092"/>
              <a:gd name="connsiteY4178" fmla="*/ 1705767 h 2397608"/>
              <a:gd name="connsiteX4179" fmla="*/ 832677 w 5675092"/>
              <a:gd name="connsiteY4179" fmla="*/ 1696299 h 2397608"/>
              <a:gd name="connsiteX4180" fmla="*/ 834635 w 5675092"/>
              <a:gd name="connsiteY4180" fmla="*/ 1688526 h 2397608"/>
              <a:gd name="connsiteX4181" fmla="*/ 842060 w 5675092"/>
              <a:gd name="connsiteY4181" fmla="*/ 1688022 h 2397608"/>
              <a:gd name="connsiteX4182" fmla="*/ 852303 w 5675092"/>
              <a:gd name="connsiteY4182" fmla="*/ 1692419 h 2397608"/>
              <a:gd name="connsiteX4183" fmla="*/ 859900 w 5675092"/>
              <a:gd name="connsiteY4183" fmla="*/ 1694450 h 2397608"/>
              <a:gd name="connsiteX4184" fmla="*/ 861454 w 5675092"/>
              <a:gd name="connsiteY4184" fmla="*/ 1693135 h 2397608"/>
              <a:gd name="connsiteX4185" fmla="*/ 860425 w 5675092"/>
              <a:gd name="connsiteY4185" fmla="*/ 1692116 h 2397608"/>
              <a:gd name="connsiteX4186" fmla="*/ 863445 w 5675092"/>
              <a:gd name="connsiteY4186" fmla="*/ 1688828 h 2397608"/>
              <a:gd name="connsiteX4187" fmla="*/ 867661 w 5675092"/>
              <a:gd name="connsiteY4187" fmla="*/ 1687880 h 2397608"/>
              <a:gd name="connsiteX4188" fmla="*/ 869304 w 5675092"/>
              <a:gd name="connsiteY4188" fmla="*/ 1686490 h 2397608"/>
              <a:gd name="connsiteX4189" fmla="*/ 879354 w 5675092"/>
              <a:gd name="connsiteY4189" fmla="*/ 1688036 h 2397608"/>
              <a:gd name="connsiteX4190" fmla="*/ 862344 w 5675092"/>
              <a:gd name="connsiteY4190" fmla="*/ 1424957 h 2397608"/>
              <a:gd name="connsiteX4191" fmla="*/ 852317 w 5675092"/>
              <a:gd name="connsiteY4191" fmla="*/ 1425638 h 2397608"/>
              <a:gd name="connsiteX4192" fmla="*/ 855498 w 5675092"/>
              <a:gd name="connsiteY4192" fmla="*/ 1435396 h 2397608"/>
              <a:gd name="connsiteX4193" fmla="*/ 862344 w 5675092"/>
              <a:gd name="connsiteY4193" fmla="*/ 1424957 h 2397608"/>
              <a:gd name="connsiteX4194" fmla="*/ 870404 w 5675092"/>
              <a:gd name="connsiteY4194" fmla="*/ 1520109 h 2397608"/>
              <a:gd name="connsiteX4195" fmla="*/ 870064 w 5675092"/>
              <a:gd name="connsiteY4195" fmla="*/ 1520421 h 2397608"/>
              <a:gd name="connsiteX4196" fmla="*/ 870173 w 5675092"/>
              <a:gd name="connsiteY4196" fmla="*/ 1520097 h 2397608"/>
              <a:gd name="connsiteX4197" fmla="*/ 881977 w 5675092"/>
              <a:gd name="connsiteY4197" fmla="*/ 1673180 h 2397608"/>
              <a:gd name="connsiteX4198" fmla="*/ 873159 w 5675092"/>
              <a:gd name="connsiteY4198" fmla="*/ 1668186 h 2397608"/>
              <a:gd name="connsiteX4199" fmla="*/ 881977 w 5675092"/>
              <a:gd name="connsiteY4199" fmla="*/ 1673180 h 2397608"/>
              <a:gd name="connsiteX4200" fmla="*/ 897888 w 5675092"/>
              <a:gd name="connsiteY4200" fmla="*/ 1903160 h 2397608"/>
              <a:gd name="connsiteX4201" fmla="*/ 897234 w 5675092"/>
              <a:gd name="connsiteY4201" fmla="*/ 1903247 h 2397608"/>
              <a:gd name="connsiteX4202" fmla="*/ 897695 w 5675092"/>
              <a:gd name="connsiteY4202" fmla="*/ 1902853 h 2397608"/>
              <a:gd name="connsiteX4203" fmla="*/ 880970 w 5675092"/>
              <a:gd name="connsiteY4203" fmla="*/ 1641897 h 2397608"/>
              <a:gd name="connsiteX4204" fmla="*/ 873356 w 5675092"/>
              <a:gd name="connsiteY4204" fmla="*/ 1644527 h 2397608"/>
              <a:gd name="connsiteX4205" fmla="*/ 873356 w 5675092"/>
              <a:gd name="connsiteY4205" fmla="*/ 1655050 h 2397608"/>
              <a:gd name="connsiteX4206" fmla="*/ 858129 w 5675092"/>
              <a:gd name="connsiteY4206" fmla="*/ 1649789 h 2397608"/>
              <a:gd name="connsiteX4207" fmla="*/ 858129 w 5675092"/>
              <a:gd name="connsiteY4207" fmla="*/ 1644527 h 2397608"/>
              <a:gd name="connsiteX4208" fmla="*/ 880970 w 5675092"/>
              <a:gd name="connsiteY4208" fmla="*/ 1641897 h 2397608"/>
              <a:gd name="connsiteX4209" fmla="*/ 885893 w 5675092"/>
              <a:gd name="connsiteY4209" fmla="*/ 1711510 h 2397608"/>
              <a:gd name="connsiteX4210" fmla="*/ 882902 w 5675092"/>
              <a:gd name="connsiteY4210" fmla="*/ 1714536 h 2397608"/>
              <a:gd name="connsiteX4211" fmla="*/ 874927 w 5675092"/>
              <a:gd name="connsiteY4211" fmla="*/ 1711846 h 2397608"/>
              <a:gd name="connsiteX4212" fmla="*/ 874927 w 5675092"/>
              <a:gd name="connsiteY4212" fmla="*/ 1706466 h 2397608"/>
              <a:gd name="connsiteX4213" fmla="*/ 885561 w 5675092"/>
              <a:gd name="connsiteY4213" fmla="*/ 1709156 h 2397608"/>
              <a:gd name="connsiteX4214" fmla="*/ 885893 w 5675092"/>
              <a:gd name="connsiteY4214" fmla="*/ 1711510 h 2397608"/>
              <a:gd name="connsiteX4215" fmla="*/ 895470 w 5675092"/>
              <a:gd name="connsiteY4215" fmla="*/ 1846362 h 2397608"/>
              <a:gd name="connsiteX4216" fmla="*/ 890636 w 5675092"/>
              <a:gd name="connsiteY4216" fmla="*/ 1853535 h 2397608"/>
              <a:gd name="connsiteX4217" fmla="*/ 885802 w 5675092"/>
              <a:gd name="connsiteY4217" fmla="*/ 1853535 h 2397608"/>
              <a:gd name="connsiteX4218" fmla="*/ 888219 w 5675092"/>
              <a:gd name="connsiteY4218" fmla="*/ 1848753 h 2397608"/>
              <a:gd name="connsiteX4219" fmla="*/ 888219 w 5675092"/>
              <a:gd name="connsiteY4219" fmla="*/ 1843971 h 2397608"/>
              <a:gd name="connsiteX4220" fmla="*/ 892750 w 5675092"/>
              <a:gd name="connsiteY4220" fmla="*/ 1843374 h 2397608"/>
              <a:gd name="connsiteX4221" fmla="*/ 895470 w 5675092"/>
              <a:gd name="connsiteY4221" fmla="*/ 1846362 h 2397608"/>
              <a:gd name="connsiteX4222" fmla="*/ 879356 w 5675092"/>
              <a:gd name="connsiteY4222" fmla="*/ 1602872 h 2397608"/>
              <a:gd name="connsiteX4223" fmla="*/ 865283 w 5675092"/>
              <a:gd name="connsiteY4223" fmla="*/ 1591843 h 2397608"/>
              <a:gd name="connsiteX4224" fmla="*/ 873078 w 5675092"/>
              <a:gd name="connsiteY4224" fmla="*/ 1588917 h 2397608"/>
              <a:gd name="connsiteX4225" fmla="*/ 879356 w 5675092"/>
              <a:gd name="connsiteY4225" fmla="*/ 1602872 h 2397608"/>
              <a:gd name="connsiteX4226" fmla="*/ 908647 w 5675092"/>
              <a:gd name="connsiteY4226" fmla="*/ 2032265 h 2397608"/>
              <a:gd name="connsiteX4227" fmla="*/ 900207 w 5675092"/>
              <a:gd name="connsiteY4227" fmla="*/ 2032838 h 2397608"/>
              <a:gd name="connsiteX4228" fmla="*/ 899883 w 5675092"/>
              <a:gd name="connsiteY4228" fmla="*/ 2028067 h 2397608"/>
              <a:gd name="connsiteX4229" fmla="*/ 908647 w 5675092"/>
              <a:gd name="connsiteY4229" fmla="*/ 2032265 h 2397608"/>
              <a:gd name="connsiteX4230" fmla="*/ 901324 w 5675092"/>
              <a:gd name="connsiteY4230" fmla="*/ 1906111 h 2397608"/>
              <a:gd name="connsiteX4231" fmla="*/ 898840 w 5675092"/>
              <a:gd name="connsiteY4231" fmla="*/ 1901874 h 2397608"/>
              <a:gd name="connsiteX4232" fmla="*/ 897695 w 5675092"/>
              <a:gd name="connsiteY4232" fmla="*/ 1902853 h 2397608"/>
              <a:gd name="connsiteX4233" fmla="*/ 896348 w 5675092"/>
              <a:gd name="connsiteY4233" fmla="*/ 1900730 h 2397608"/>
              <a:gd name="connsiteX4234" fmla="*/ 893016 w 5675092"/>
              <a:gd name="connsiteY4234" fmla="*/ 1899102 h 2397608"/>
              <a:gd name="connsiteX4235" fmla="*/ 892336 w 5675092"/>
              <a:gd name="connsiteY4235" fmla="*/ 1898350 h 2397608"/>
              <a:gd name="connsiteX4236" fmla="*/ 893352 w 5675092"/>
              <a:gd name="connsiteY4236" fmla="*/ 1901176 h 2397608"/>
              <a:gd name="connsiteX4237" fmla="*/ 894707 w 5675092"/>
              <a:gd name="connsiteY4237" fmla="*/ 1903594 h 2397608"/>
              <a:gd name="connsiteX4238" fmla="*/ 897234 w 5675092"/>
              <a:gd name="connsiteY4238" fmla="*/ 1903247 h 2397608"/>
              <a:gd name="connsiteX4239" fmla="*/ 893379 w 5675092"/>
              <a:gd name="connsiteY4239" fmla="*/ 1906551 h 2397608"/>
              <a:gd name="connsiteX4240" fmla="*/ 893716 w 5675092"/>
              <a:gd name="connsiteY4240" fmla="*/ 1906544 h 2397608"/>
              <a:gd name="connsiteX4241" fmla="*/ 899963 w 5675092"/>
              <a:gd name="connsiteY4241" fmla="*/ 1908133 h 2397608"/>
              <a:gd name="connsiteX4242" fmla="*/ 880631 w 5675092"/>
              <a:gd name="connsiteY4242" fmla="*/ 1586007 h 2397608"/>
              <a:gd name="connsiteX4243" fmla="*/ 875397 w 5675092"/>
              <a:gd name="connsiteY4243" fmla="*/ 1586962 h 2397608"/>
              <a:gd name="connsiteX4244" fmla="*/ 872030 w 5675092"/>
              <a:gd name="connsiteY4244" fmla="*/ 1584194 h 2397608"/>
              <a:gd name="connsiteX4245" fmla="*/ 880631 w 5675092"/>
              <a:gd name="connsiteY4245" fmla="*/ 1586007 h 2397608"/>
              <a:gd name="connsiteX4246" fmla="*/ 905501 w 5675092"/>
              <a:gd name="connsiteY4246" fmla="*/ 1950265 h 2397608"/>
              <a:gd name="connsiteX4247" fmla="*/ 898923 w 5675092"/>
              <a:gd name="connsiteY4247" fmla="*/ 1948990 h 2397608"/>
              <a:gd name="connsiteX4248" fmla="*/ 900697 w 5675092"/>
              <a:gd name="connsiteY4248" fmla="*/ 1951272 h 2397608"/>
              <a:gd name="connsiteX4249" fmla="*/ 905510 w 5675092"/>
              <a:gd name="connsiteY4249" fmla="*/ 1950406 h 2397608"/>
              <a:gd name="connsiteX4250" fmla="*/ 905882 w 5675092"/>
              <a:gd name="connsiteY4250" fmla="*/ 1927949 h 2397608"/>
              <a:gd name="connsiteX4251" fmla="*/ 898345 w 5675092"/>
              <a:gd name="connsiteY4251" fmla="*/ 1922974 h 2397608"/>
              <a:gd name="connsiteX4252" fmla="*/ 900857 w 5675092"/>
              <a:gd name="connsiteY4252" fmla="*/ 1917998 h 2397608"/>
              <a:gd name="connsiteX4253" fmla="*/ 893320 w 5675092"/>
              <a:gd name="connsiteY4253" fmla="*/ 1917998 h 2397608"/>
              <a:gd name="connsiteX4254" fmla="*/ 893320 w 5675092"/>
              <a:gd name="connsiteY4254" fmla="*/ 1924352 h 2397608"/>
              <a:gd name="connsiteX4255" fmla="*/ 896313 w 5675092"/>
              <a:gd name="connsiteY4255" fmla="*/ 1927938 h 2397608"/>
              <a:gd name="connsiteX4256" fmla="*/ 896642 w 5675092"/>
              <a:gd name="connsiteY4256" fmla="*/ 1928502 h 2397608"/>
              <a:gd name="connsiteX4257" fmla="*/ 898659 w 5675092"/>
              <a:gd name="connsiteY4257" fmla="*/ 1927327 h 2397608"/>
              <a:gd name="connsiteX4258" fmla="*/ 905882 w 5675092"/>
              <a:gd name="connsiteY4258" fmla="*/ 1927949 h 2397608"/>
              <a:gd name="connsiteX4259" fmla="*/ 888220 w 5675092"/>
              <a:gd name="connsiteY4259" fmla="*/ 1651703 h 2397608"/>
              <a:gd name="connsiteX4260" fmla="*/ 888220 w 5675092"/>
              <a:gd name="connsiteY4260" fmla="*/ 1662225 h 2397608"/>
              <a:gd name="connsiteX4261" fmla="*/ 883386 w 5675092"/>
              <a:gd name="connsiteY4261" fmla="*/ 1654333 h 2397608"/>
              <a:gd name="connsiteX4262" fmla="*/ 884896 w 5675092"/>
              <a:gd name="connsiteY4262" fmla="*/ 1651045 h 2397608"/>
              <a:gd name="connsiteX4263" fmla="*/ 888220 w 5675092"/>
              <a:gd name="connsiteY4263" fmla="*/ 1651703 h 2397608"/>
              <a:gd name="connsiteX4264" fmla="*/ 877262 w 5675092"/>
              <a:gd name="connsiteY4264" fmla="*/ 1466720 h 2397608"/>
              <a:gd name="connsiteX4265" fmla="*/ 870091 w 5675092"/>
              <a:gd name="connsiteY4265" fmla="*/ 1466477 h 2397608"/>
              <a:gd name="connsiteX4266" fmla="*/ 877262 w 5675092"/>
              <a:gd name="connsiteY4266" fmla="*/ 1466720 h 2397608"/>
              <a:gd name="connsiteX4267" fmla="*/ 860050 w 5675092"/>
              <a:gd name="connsiteY4267" fmla="*/ 1153109 h 2397608"/>
              <a:gd name="connsiteX4268" fmla="*/ 852516 w 5675092"/>
              <a:gd name="connsiteY4268" fmla="*/ 1145646 h 2397608"/>
              <a:gd name="connsiteX4269" fmla="*/ 850003 w 5675092"/>
              <a:gd name="connsiteY4269" fmla="*/ 1153109 h 2397608"/>
              <a:gd name="connsiteX4270" fmla="*/ 860050 w 5675092"/>
              <a:gd name="connsiteY4270" fmla="*/ 1153109 h 2397608"/>
              <a:gd name="connsiteX4271" fmla="*/ 847372 w 5675092"/>
              <a:gd name="connsiteY4271" fmla="*/ 954487 h 2397608"/>
              <a:gd name="connsiteX4272" fmla="*/ 839951 w 5675092"/>
              <a:gd name="connsiteY4272" fmla="*/ 956587 h 2397608"/>
              <a:gd name="connsiteX4273" fmla="*/ 847490 w 5675092"/>
              <a:gd name="connsiteY4273" fmla="*/ 959072 h 2397608"/>
              <a:gd name="connsiteX4274" fmla="*/ 847372 w 5675092"/>
              <a:gd name="connsiteY4274" fmla="*/ 954487 h 2397608"/>
              <a:gd name="connsiteX4275" fmla="*/ 893039 w 5675092"/>
              <a:gd name="connsiteY4275" fmla="*/ 1617353 h 2397608"/>
              <a:gd name="connsiteX4276" fmla="*/ 885687 w 5675092"/>
              <a:gd name="connsiteY4276" fmla="*/ 1620346 h 2397608"/>
              <a:gd name="connsiteX4277" fmla="*/ 888531 w 5675092"/>
              <a:gd name="connsiteY4277" fmla="*/ 1625138 h 2397608"/>
              <a:gd name="connsiteX4278" fmla="*/ 893039 w 5675092"/>
              <a:gd name="connsiteY4278" fmla="*/ 1617353 h 2397608"/>
              <a:gd name="connsiteX4279" fmla="*/ 883727 w 5675092"/>
              <a:gd name="connsiteY4279" fmla="*/ 1480057 h 2397608"/>
              <a:gd name="connsiteX4280" fmla="*/ 882962 w 5675092"/>
              <a:gd name="connsiteY4280" fmla="*/ 1485101 h 2397608"/>
              <a:gd name="connsiteX4281" fmla="*/ 874805 w 5675092"/>
              <a:gd name="connsiteY4281" fmla="*/ 1487492 h 2397608"/>
              <a:gd name="connsiteX4282" fmla="*/ 874805 w 5675092"/>
              <a:gd name="connsiteY4282" fmla="*/ 1482710 h 2397608"/>
              <a:gd name="connsiteX4283" fmla="*/ 882962 w 5675092"/>
              <a:gd name="connsiteY4283" fmla="*/ 1480319 h 2397608"/>
              <a:gd name="connsiteX4284" fmla="*/ 883727 w 5675092"/>
              <a:gd name="connsiteY4284" fmla="*/ 1480057 h 2397608"/>
              <a:gd name="connsiteX4285" fmla="*/ 900525 w 5675092"/>
              <a:gd name="connsiteY4285" fmla="*/ 1724245 h 2397608"/>
              <a:gd name="connsiteX4286" fmla="*/ 893006 w 5675092"/>
              <a:gd name="connsiteY4286" fmla="*/ 1721739 h 2397608"/>
              <a:gd name="connsiteX4287" fmla="*/ 887994 w 5675092"/>
              <a:gd name="connsiteY4287" fmla="*/ 1734266 h 2397608"/>
              <a:gd name="connsiteX4288" fmla="*/ 900525 w 5675092"/>
              <a:gd name="connsiteY4288" fmla="*/ 1724245 h 2397608"/>
              <a:gd name="connsiteX4289" fmla="*/ 922791 w 5675092"/>
              <a:gd name="connsiteY4289" fmla="*/ 2026511 h 2397608"/>
              <a:gd name="connsiteX4290" fmla="*/ 915881 w 5675092"/>
              <a:gd name="connsiteY4290" fmla="*/ 2031774 h 2397608"/>
              <a:gd name="connsiteX4291" fmla="*/ 912984 w 5675092"/>
              <a:gd name="connsiteY4291" fmla="*/ 2024780 h 2397608"/>
              <a:gd name="connsiteX4292" fmla="*/ 913470 w 5675092"/>
              <a:gd name="connsiteY4292" fmla="*/ 2031937 h 2397608"/>
              <a:gd name="connsiteX4293" fmla="*/ 912660 w 5675092"/>
              <a:gd name="connsiteY4293" fmla="*/ 2020010 h 2397608"/>
              <a:gd name="connsiteX4294" fmla="*/ 922791 w 5675092"/>
              <a:gd name="connsiteY4294" fmla="*/ 2026511 h 2397608"/>
              <a:gd name="connsiteX4295" fmla="*/ 915932 w 5675092"/>
              <a:gd name="connsiteY4295" fmla="*/ 1922975 h 2397608"/>
              <a:gd name="connsiteX4296" fmla="*/ 908394 w 5675092"/>
              <a:gd name="connsiteY4296" fmla="*/ 1922975 h 2397608"/>
              <a:gd name="connsiteX4297" fmla="*/ 915932 w 5675092"/>
              <a:gd name="connsiteY4297" fmla="*/ 1922975 h 2397608"/>
              <a:gd name="connsiteX4298" fmla="*/ 894872 w 5675092"/>
              <a:gd name="connsiteY4298" fmla="*/ 1607254 h 2397608"/>
              <a:gd name="connsiteX4299" fmla="*/ 889521 w 5675092"/>
              <a:gd name="connsiteY4299" fmla="*/ 1602633 h 2397608"/>
              <a:gd name="connsiteX4300" fmla="*/ 882506 w 5675092"/>
              <a:gd name="connsiteY4300" fmla="*/ 1610589 h 2397608"/>
              <a:gd name="connsiteX4301" fmla="*/ 883013 w 5675092"/>
              <a:gd name="connsiteY4301" fmla="*/ 1618034 h 2397608"/>
              <a:gd name="connsiteX4302" fmla="*/ 895546 w 5675092"/>
              <a:gd name="connsiteY4302" fmla="*/ 1617182 h 2397608"/>
              <a:gd name="connsiteX4303" fmla="*/ 894872 w 5675092"/>
              <a:gd name="connsiteY4303" fmla="*/ 1607254 h 2397608"/>
              <a:gd name="connsiteX4304" fmla="*/ 878776 w 5675092"/>
              <a:gd name="connsiteY4304" fmla="*/ 1355757 h 2397608"/>
              <a:gd name="connsiteX4305" fmla="*/ 875508 w 5675092"/>
              <a:gd name="connsiteY4305" fmla="*/ 1359235 h 2397608"/>
              <a:gd name="connsiteX4306" fmla="*/ 878078 w 5675092"/>
              <a:gd name="connsiteY4306" fmla="*/ 1355945 h 2397608"/>
              <a:gd name="connsiteX4307" fmla="*/ 900304 w 5675092"/>
              <a:gd name="connsiteY4307" fmla="*/ 1662223 h 2397608"/>
              <a:gd name="connsiteX4308" fmla="*/ 893053 w 5675092"/>
              <a:gd name="connsiteY4308" fmla="*/ 1659832 h 2397608"/>
              <a:gd name="connsiteX4309" fmla="*/ 890636 w 5675092"/>
              <a:gd name="connsiteY4309" fmla="*/ 1667006 h 2397608"/>
              <a:gd name="connsiteX4310" fmla="*/ 890637 w 5675092"/>
              <a:gd name="connsiteY4310" fmla="*/ 1662223 h 2397608"/>
              <a:gd name="connsiteX4311" fmla="*/ 897888 w 5675092"/>
              <a:gd name="connsiteY4311" fmla="*/ 1657441 h 2397608"/>
              <a:gd name="connsiteX4312" fmla="*/ 900304 w 5675092"/>
              <a:gd name="connsiteY4312" fmla="*/ 1662223 h 2397608"/>
              <a:gd name="connsiteX4313" fmla="*/ 902286 w 5675092"/>
              <a:gd name="connsiteY4313" fmla="*/ 1667917 h 2397608"/>
              <a:gd name="connsiteX4314" fmla="*/ 896404 w 5675092"/>
              <a:gd name="connsiteY4314" fmla="*/ 1671602 h 2397608"/>
              <a:gd name="connsiteX4315" fmla="*/ 900701 w 5675092"/>
              <a:gd name="connsiteY4315" fmla="*/ 1663520 h 2397608"/>
              <a:gd name="connsiteX4316" fmla="*/ 902286 w 5675092"/>
              <a:gd name="connsiteY4316" fmla="*/ 1667917 h 2397608"/>
              <a:gd name="connsiteX4317" fmla="*/ 910274 w 5675092"/>
              <a:gd name="connsiteY4317" fmla="*/ 1770892 h 2397608"/>
              <a:gd name="connsiteX4318" fmla="*/ 903528 w 5675092"/>
              <a:gd name="connsiteY4318" fmla="*/ 1778540 h 2397608"/>
              <a:gd name="connsiteX4319" fmla="*/ 898380 w 5675092"/>
              <a:gd name="connsiteY4319" fmla="*/ 1774097 h 2397608"/>
              <a:gd name="connsiteX4320" fmla="*/ 910274 w 5675092"/>
              <a:gd name="connsiteY4320" fmla="*/ 1770892 h 2397608"/>
              <a:gd name="connsiteX4321" fmla="*/ 920601 w 5675092"/>
              <a:gd name="connsiteY4321" fmla="*/ 1917885 h 2397608"/>
              <a:gd name="connsiteX4322" fmla="*/ 915767 w 5675092"/>
              <a:gd name="connsiteY4322" fmla="*/ 1917885 h 2397608"/>
              <a:gd name="connsiteX4323" fmla="*/ 918184 w 5675092"/>
              <a:gd name="connsiteY4323" fmla="*/ 1915493 h 2397608"/>
              <a:gd name="connsiteX4324" fmla="*/ 915766 w 5675092"/>
              <a:gd name="connsiteY4324" fmla="*/ 1910711 h 2397608"/>
              <a:gd name="connsiteX4325" fmla="*/ 920601 w 5675092"/>
              <a:gd name="connsiteY4325" fmla="*/ 1917885 h 2397608"/>
              <a:gd name="connsiteX4326" fmla="*/ 887579 w 5675092"/>
              <a:gd name="connsiteY4326" fmla="*/ 1425737 h 2397608"/>
              <a:gd name="connsiteX4327" fmla="*/ 865019 w 5675092"/>
              <a:gd name="connsiteY4327" fmla="*/ 1427269 h 2397608"/>
              <a:gd name="connsiteX4328" fmla="*/ 860848 w 5675092"/>
              <a:gd name="connsiteY4328" fmla="*/ 1440018 h 2397608"/>
              <a:gd name="connsiteX4329" fmla="*/ 887579 w 5675092"/>
              <a:gd name="connsiteY4329" fmla="*/ 1425737 h 2397608"/>
              <a:gd name="connsiteX4330" fmla="*/ 917634 w 5675092"/>
              <a:gd name="connsiteY4330" fmla="*/ 1866568 h 2397608"/>
              <a:gd name="connsiteX4331" fmla="*/ 917086 w 5675092"/>
              <a:gd name="connsiteY4331" fmla="*/ 1872297 h 2397608"/>
              <a:gd name="connsiteX4332" fmla="*/ 901518 w 5675092"/>
              <a:gd name="connsiteY4332" fmla="*/ 1863768 h 2397608"/>
              <a:gd name="connsiteX4333" fmla="*/ 899517 w 5675092"/>
              <a:gd name="connsiteY4333" fmla="*/ 1871094 h 2397608"/>
              <a:gd name="connsiteX4334" fmla="*/ 878976 w 5675092"/>
              <a:gd name="connsiteY4334" fmla="*/ 1862903 h 2397608"/>
              <a:gd name="connsiteX4335" fmla="*/ 904480 w 5675092"/>
              <a:gd name="connsiteY4335" fmla="*/ 1860832 h 2397608"/>
              <a:gd name="connsiteX4336" fmla="*/ 909869 w 5675092"/>
              <a:gd name="connsiteY4336" fmla="*/ 1864335 h 2397608"/>
              <a:gd name="connsiteX4337" fmla="*/ 908310 w 5675092"/>
              <a:gd name="connsiteY4337" fmla="*/ 1860299 h 2397608"/>
              <a:gd name="connsiteX4338" fmla="*/ 907958 w 5675092"/>
              <a:gd name="connsiteY4338" fmla="*/ 1855929 h 2397608"/>
              <a:gd name="connsiteX4339" fmla="*/ 913598 w 5675092"/>
              <a:gd name="connsiteY4339" fmla="*/ 1863999 h 2397608"/>
              <a:gd name="connsiteX4340" fmla="*/ 912661 w 5675092"/>
              <a:gd name="connsiteY4340" fmla="*/ 1864892 h 2397608"/>
              <a:gd name="connsiteX4341" fmla="*/ 916438 w 5675092"/>
              <a:gd name="connsiteY4341" fmla="*/ 1862755 h 2397608"/>
              <a:gd name="connsiteX4342" fmla="*/ 917634 w 5675092"/>
              <a:gd name="connsiteY4342" fmla="*/ 1866568 h 2397608"/>
              <a:gd name="connsiteX4343" fmla="*/ 900410 w 5675092"/>
              <a:gd name="connsiteY4343" fmla="*/ 1591855 h 2397608"/>
              <a:gd name="connsiteX4344" fmla="*/ 899401 w 5675092"/>
              <a:gd name="connsiteY4344" fmla="*/ 1592127 h 2397608"/>
              <a:gd name="connsiteX4345" fmla="*/ 900304 w 5675092"/>
              <a:gd name="connsiteY4345" fmla="*/ 1592475 h 2397608"/>
              <a:gd name="connsiteX4346" fmla="*/ 898111 w 5675092"/>
              <a:gd name="connsiteY4346" fmla="*/ 1592475 h 2397608"/>
              <a:gd name="connsiteX4347" fmla="*/ 895949 w 5675092"/>
              <a:gd name="connsiteY4347" fmla="*/ 1593057 h 2397608"/>
              <a:gd name="connsiteX4348" fmla="*/ 893672 w 5675092"/>
              <a:gd name="connsiteY4348" fmla="*/ 1592475 h 2397608"/>
              <a:gd name="connsiteX4349" fmla="*/ 893053 w 5675092"/>
              <a:gd name="connsiteY4349" fmla="*/ 1592475 h 2397608"/>
              <a:gd name="connsiteX4350" fmla="*/ 893053 w 5675092"/>
              <a:gd name="connsiteY4350" fmla="*/ 1590559 h 2397608"/>
              <a:gd name="connsiteX4351" fmla="*/ 892526 w 5675092"/>
              <a:gd name="connsiteY4351" fmla="*/ 1582802 h 2397608"/>
              <a:gd name="connsiteX4352" fmla="*/ 895201 w 5675092"/>
              <a:gd name="connsiteY4352" fmla="*/ 1586516 h 2397608"/>
              <a:gd name="connsiteX4353" fmla="*/ 897725 w 5675092"/>
              <a:gd name="connsiteY4353" fmla="*/ 1591482 h 2397608"/>
              <a:gd name="connsiteX4354" fmla="*/ 898952 w 5675092"/>
              <a:gd name="connsiteY4354" fmla="*/ 1591955 h 2397608"/>
              <a:gd name="connsiteX4355" fmla="*/ 892933 w 5675092"/>
              <a:gd name="connsiteY4355" fmla="*/ 1475536 h 2397608"/>
              <a:gd name="connsiteX4356" fmla="*/ 887155 w 5675092"/>
              <a:gd name="connsiteY4356" fmla="*/ 1476544 h 2397608"/>
              <a:gd name="connsiteX4357" fmla="*/ 886578 w 5675092"/>
              <a:gd name="connsiteY4357" fmla="*/ 1477675 h 2397608"/>
              <a:gd name="connsiteX4358" fmla="*/ 887008 w 5675092"/>
              <a:gd name="connsiteY4358" fmla="*/ 1478953 h 2397608"/>
              <a:gd name="connsiteX4359" fmla="*/ 886274 w 5675092"/>
              <a:gd name="connsiteY4359" fmla="*/ 1478269 h 2397608"/>
              <a:gd name="connsiteX4360" fmla="*/ 885228 w 5675092"/>
              <a:gd name="connsiteY4360" fmla="*/ 1480318 h 2397608"/>
              <a:gd name="connsiteX4361" fmla="*/ 872388 w 5675092"/>
              <a:gd name="connsiteY4361" fmla="*/ 1477927 h 2397608"/>
              <a:gd name="connsiteX4362" fmla="*/ 875518 w 5675092"/>
              <a:gd name="connsiteY4362" fmla="*/ 1475162 h 2397608"/>
              <a:gd name="connsiteX4363" fmla="*/ 879839 w 5675092"/>
              <a:gd name="connsiteY4363" fmla="*/ 1475514 h 2397608"/>
              <a:gd name="connsiteX4364" fmla="*/ 872505 w 5675092"/>
              <a:gd name="connsiteY4364" fmla="*/ 1474171 h 2397608"/>
              <a:gd name="connsiteX4365" fmla="*/ 875110 w 5675092"/>
              <a:gd name="connsiteY4365" fmla="*/ 1471780 h 2397608"/>
              <a:gd name="connsiteX4366" fmla="*/ 887008 w 5675092"/>
              <a:gd name="connsiteY4366" fmla="*/ 1471780 h 2397608"/>
              <a:gd name="connsiteX4367" fmla="*/ 886501 w 5675092"/>
              <a:gd name="connsiteY4367" fmla="*/ 1474288 h 2397608"/>
              <a:gd name="connsiteX4368" fmla="*/ 887797 w 5675092"/>
              <a:gd name="connsiteY4368" fmla="*/ 1473143 h 2397608"/>
              <a:gd name="connsiteX4369" fmla="*/ 892933 w 5675092"/>
              <a:gd name="connsiteY4369" fmla="*/ 1475536 h 2397608"/>
              <a:gd name="connsiteX4370" fmla="*/ 900535 w 5675092"/>
              <a:gd name="connsiteY4370" fmla="*/ 1586733 h 2397608"/>
              <a:gd name="connsiteX4371" fmla="*/ 900366 w 5675092"/>
              <a:gd name="connsiteY4371" fmla="*/ 1586766 h 2397608"/>
              <a:gd name="connsiteX4372" fmla="*/ 900411 w 5675092"/>
              <a:gd name="connsiteY4372" fmla="*/ 1586539 h 2397608"/>
              <a:gd name="connsiteX4373" fmla="*/ 925982 w 5675092"/>
              <a:gd name="connsiteY4373" fmla="*/ 1952824 h 2397608"/>
              <a:gd name="connsiteX4374" fmla="*/ 918444 w 5675092"/>
              <a:gd name="connsiteY4374" fmla="*/ 1957801 h 2397608"/>
              <a:gd name="connsiteX4375" fmla="*/ 925982 w 5675092"/>
              <a:gd name="connsiteY4375" fmla="*/ 1952824 h 2397608"/>
              <a:gd name="connsiteX4376" fmla="*/ 896419 w 5675092"/>
              <a:gd name="connsiteY4376" fmla="*/ 1497447 h 2397608"/>
              <a:gd name="connsiteX4377" fmla="*/ 881465 w 5675092"/>
              <a:gd name="connsiteY4377" fmla="*/ 1491273 h 2397608"/>
              <a:gd name="connsiteX4378" fmla="*/ 896419 w 5675092"/>
              <a:gd name="connsiteY4378" fmla="*/ 1497447 h 2397608"/>
              <a:gd name="connsiteX4379" fmla="*/ 902391 w 5675092"/>
              <a:gd name="connsiteY4379" fmla="*/ 1576441 h 2397608"/>
              <a:gd name="connsiteX4380" fmla="*/ 901379 w 5675092"/>
              <a:gd name="connsiteY4380" fmla="*/ 1581603 h 2397608"/>
              <a:gd name="connsiteX4381" fmla="*/ 900411 w 5675092"/>
              <a:gd name="connsiteY4381" fmla="*/ 1586539 h 2397608"/>
              <a:gd name="connsiteX4382" fmla="*/ 899963 w 5675092"/>
              <a:gd name="connsiteY4382" fmla="*/ 1585837 h 2397608"/>
              <a:gd name="connsiteX4383" fmla="*/ 897309 w 5675092"/>
              <a:gd name="connsiteY4383" fmla="*/ 1581879 h 2397608"/>
              <a:gd name="connsiteX4384" fmla="*/ 902391 w 5675092"/>
              <a:gd name="connsiteY4384" fmla="*/ 1576441 h 2397608"/>
              <a:gd name="connsiteX4385" fmla="*/ 916679 w 5675092"/>
              <a:gd name="connsiteY4385" fmla="*/ 1758171 h 2397608"/>
              <a:gd name="connsiteX4386" fmla="*/ 902393 w 5675092"/>
              <a:gd name="connsiteY4386" fmla="*/ 1761838 h 2397608"/>
              <a:gd name="connsiteX4387" fmla="*/ 906668 w 5675092"/>
              <a:gd name="connsiteY4387" fmla="*/ 1753460 h 2397608"/>
              <a:gd name="connsiteX4388" fmla="*/ 916679 w 5675092"/>
              <a:gd name="connsiteY4388" fmla="*/ 1758171 h 2397608"/>
              <a:gd name="connsiteX4389" fmla="*/ 895436 w 5675092"/>
              <a:gd name="connsiteY4389" fmla="*/ 1430189 h 2397608"/>
              <a:gd name="connsiteX4390" fmla="*/ 893097 w 5675092"/>
              <a:gd name="connsiteY4390" fmla="*/ 1428397 h 2397608"/>
              <a:gd name="connsiteX4391" fmla="*/ 890769 w 5675092"/>
              <a:gd name="connsiteY4391" fmla="*/ 1429933 h 2397608"/>
              <a:gd name="connsiteX4392" fmla="*/ 888085 w 5675092"/>
              <a:gd name="connsiteY4392" fmla="*/ 1433183 h 2397608"/>
              <a:gd name="connsiteX4393" fmla="*/ 895436 w 5675092"/>
              <a:gd name="connsiteY4393" fmla="*/ 1430189 h 2397608"/>
              <a:gd name="connsiteX4394" fmla="*/ 897122 w 5675092"/>
              <a:gd name="connsiteY4394" fmla="*/ 1455007 h 2397608"/>
              <a:gd name="connsiteX4395" fmla="*/ 891771 w 5675092"/>
              <a:gd name="connsiteY4395" fmla="*/ 1450385 h 2397608"/>
              <a:gd name="connsiteX4396" fmla="*/ 897122 w 5675092"/>
              <a:gd name="connsiteY4396" fmla="*/ 1455007 h 2397608"/>
              <a:gd name="connsiteX4397" fmla="*/ 927674 w 5675092"/>
              <a:gd name="connsiteY4397" fmla="*/ 1900862 h 2397608"/>
              <a:gd name="connsiteX4398" fmla="*/ 926316 w 5675092"/>
              <a:gd name="connsiteY4398" fmla="*/ 1900830 h 2397608"/>
              <a:gd name="connsiteX4399" fmla="*/ 927355 w 5675092"/>
              <a:gd name="connsiteY4399" fmla="*/ 1901997 h 2397608"/>
              <a:gd name="connsiteX4400" fmla="*/ 908675 w 5675092"/>
              <a:gd name="connsiteY4400" fmla="*/ 1588748 h 2397608"/>
              <a:gd name="connsiteX4401" fmla="*/ 900711 w 5675092"/>
              <a:gd name="connsiteY4401" fmla="*/ 1591836 h 2397608"/>
              <a:gd name="connsiteX4402" fmla="*/ 901155 w 5675092"/>
              <a:gd name="connsiteY4402" fmla="*/ 1587706 h 2397608"/>
              <a:gd name="connsiteX4403" fmla="*/ 900535 w 5675092"/>
              <a:gd name="connsiteY4403" fmla="*/ 1586733 h 2397608"/>
              <a:gd name="connsiteX4404" fmla="*/ 905410 w 5675092"/>
              <a:gd name="connsiteY4404" fmla="*/ 1585785 h 2397608"/>
              <a:gd name="connsiteX4405" fmla="*/ 908675 w 5675092"/>
              <a:gd name="connsiteY4405" fmla="*/ 1588748 h 2397608"/>
              <a:gd name="connsiteX4406" fmla="*/ 910402 w 5675092"/>
              <a:gd name="connsiteY4406" fmla="*/ 1610563 h 2397608"/>
              <a:gd name="connsiteX4407" fmla="*/ 909912 w 5675092"/>
              <a:gd name="connsiteY4407" fmla="*/ 1606233 h 2397608"/>
              <a:gd name="connsiteX4408" fmla="*/ 905649 w 5675092"/>
              <a:gd name="connsiteY4408" fmla="*/ 1613595 h 2397608"/>
              <a:gd name="connsiteX4409" fmla="*/ 905182 w 5675092"/>
              <a:gd name="connsiteY4409" fmla="*/ 1613893 h 2397608"/>
              <a:gd name="connsiteX4410" fmla="*/ 901476 w 5675092"/>
              <a:gd name="connsiteY4410" fmla="*/ 1611793 h 2397608"/>
              <a:gd name="connsiteX4411" fmla="*/ 897547 w 5675092"/>
              <a:gd name="connsiteY4411" fmla="*/ 1609567 h 2397608"/>
              <a:gd name="connsiteX4412" fmla="*/ 900391 w 5675092"/>
              <a:gd name="connsiteY4412" fmla="*/ 1614359 h 2397608"/>
              <a:gd name="connsiteX4413" fmla="*/ 893377 w 5675092"/>
              <a:gd name="connsiteY4413" fmla="*/ 1622318 h 2397608"/>
              <a:gd name="connsiteX4414" fmla="*/ 903234 w 5675092"/>
              <a:gd name="connsiteY4414" fmla="*/ 1619154 h 2397608"/>
              <a:gd name="connsiteX4415" fmla="*/ 900560 w 5675092"/>
              <a:gd name="connsiteY4415" fmla="*/ 1616842 h 2397608"/>
              <a:gd name="connsiteX4416" fmla="*/ 905182 w 5675092"/>
              <a:gd name="connsiteY4416" fmla="*/ 1613893 h 2397608"/>
              <a:gd name="connsiteX4417" fmla="*/ 905404 w 5675092"/>
              <a:gd name="connsiteY4417" fmla="*/ 1614018 h 2397608"/>
              <a:gd name="connsiteX4418" fmla="*/ 905649 w 5675092"/>
              <a:gd name="connsiteY4418" fmla="*/ 1613595 h 2397608"/>
              <a:gd name="connsiteX4419" fmla="*/ 913597 w 5675092"/>
              <a:gd name="connsiteY4419" fmla="*/ 1644289 h 2397608"/>
              <a:gd name="connsiteX4420" fmla="*/ 910778 w 5675092"/>
              <a:gd name="connsiteY4420" fmla="*/ 1652659 h 2397608"/>
              <a:gd name="connsiteX4421" fmla="*/ 905138 w 5675092"/>
              <a:gd name="connsiteY4421" fmla="*/ 1647078 h 2397608"/>
              <a:gd name="connsiteX4422" fmla="*/ 913597 w 5675092"/>
              <a:gd name="connsiteY4422" fmla="*/ 1644289 h 2397608"/>
              <a:gd name="connsiteX4423" fmla="*/ 910394 w 5675092"/>
              <a:gd name="connsiteY4423" fmla="*/ 1578392 h 2397608"/>
              <a:gd name="connsiteX4424" fmla="*/ 910772 w 5675092"/>
              <a:gd name="connsiteY4424" fmla="*/ 1583960 h 2397608"/>
              <a:gd name="connsiteX4425" fmla="*/ 901955 w 5675092"/>
              <a:gd name="connsiteY4425" fmla="*/ 1578964 h 2397608"/>
              <a:gd name="connsiteX4426" fmla="*/ 910394 w 5675092"/>
              <a:gd name="connsiteY4426" fmla="*/ 1578392 h 2397608"/>
              <a:gd name="connsiteX4427" fmla="*/ 924023 w 5675092"/>
              <a:gd name="connsiteY4427" fmla="*/ 1777149 h 2397608"/>
              <a:gd name="connsiteX4428" fmla="*/ 924671 w 5675092"/>
              <a:gd name="connsiteY4428" fmla="*/ 1786691 h 2397608"/>
              <a:gd name="connsiteX4429" fmla="*/ 910760 w 5675092"/>
              <a:gd name="connsiteY4429" fmla="*/ 1778049 h 2397608"/>
              <a:gd name="connsiteX4430" fmla="*/ 915579 w 5675092"/>
              <a:gd name="connsiteY4430" fmla="*/ 1770529 h 2397608"/>
              <a:gd name="connsiteX4431" fmla="*/ 924023 w 5675092"/>
              <a:gd name="connsiteY4431" fmla="*/ 1777149 h 2397608"/>
              <a:gd name="connsiteX4432" fmla="*/ 913430 w 5675092"/>
              <a:gd name="connsiteY4432" fmla="*/ 1620956 h 2397608"/>
              <a:gd name="connsiteX4433" fmla="*/ 908080 w 5675092"/>
              <a:gd name="connsiteY4433" fmla="*/ 1616331 h 2397608"/>
              <a:gd name="connsiteX4434" fmla="*/ 898727 w 5675092"/>
              <a:gd name="connsiteY4434" fmla="*/ 1626940 h 2397608"/>
              <a:gd name="connsiteX4435" fmla="*/ 901403 w 5675092"/>
              <a:gd name="connsiteY4435" fmla="*/ 1629252 h 2397608"/>
              <a:gd name="connsiteX4436" fmla="*/ 913430 w 5675092"/>
              <a:gd name="connsiteY4436" fmla="*/ 1620956 h 2397608"/>
              <a:gd name="connsiteX4437" fmla="*/ 904677 w 5675092"/>
              <a:gd name="connsiteY4437" fmla="*/ 1484005 h 2397608"/>
              <a:gd name="connsiteX4438" fmla="*/ 903990 w 5675092"/>
              <a:gd name="connsiteY4438" fmla="*/ 1481968 h 2397608"/>
              <a:gd name="connsiteX4439" fmla="*/ 902685 w 5675092"/>
              <a:gd name="connsiteY4439" fmla="*/ 1485055 h 2397608"/>
              <a:gd name="connsiteX4440" fmla="*/ 910267 w 5675092"/>
              <a:gd name="connsiteY4440" fmla="*/ 1540852 h 2397608"/>
              <a:gd name="connsiteX4441" fmla="*/ 899255 w 5675092"/>
              <a:gd name="connsiteY4441" fmla="*/ 1539201 h 2397608"/>
              <a:gd name="connsiteX4442" fmla="*/ 910104 w 5675092"/>
              <a:gd name="connsiteY4442" fmla="*/ 1538464 h 2397608"/>
              <a:gd name="connsiteX4443" fmla="*/ 910267 w 5675092"/>
              <a:gd name="connsiteY4443" fmla="*/ 1540852 h 2397608"/>
              <a:gd name="connsiteX4444" fmla="*/ 942576 w 5675092"/>
              <a:gd name="connsiteY4444" fmla="*/ 2010187 h 2397608"/>
              <a:gd name="connsiteX4445" fmla="*/ 942640 w 5675092"/>
              <a:gd name="connsiteY4445" fmla="*/ 2015576 h 2397608"/>
              <a:gd name="connsiteX4446" fmla="*/ 937331 w 5675092"/>
              <a:gd name="connsiteY4446" fmla="*/ 2008744 h 2397608"/>
              <a:gd name="connsiteX4447" fmla="*/ 942576 w 5675092"/>
              <a:gd name="connsiteY4447" fmla="*/ 2010187 h 2397608"/>
              <a:gd name="connsiteX4448" fmla="*/ 945862 w 5675092"/>
              <a:gd name="connsiteY4448" fmla="*/ 2027343 h 2397608"/>
              <a:gd name="connsiteX4449" fmla="*/ 932944 w 5675092"/>
              <a:gd name="connsiteY4449" fmla="*/ 2028220 h 2397608"/>
              <a:gd name="connsiteX4450" fmla="*/ 927452 w 5675092"/>
              <a:gd name="connsiteY4450" fmla="*/ 2023798 h 2397608"/>
              <a:gd name="connsiteX4451" fmla="*/ 945862 w 5675092"/>
              <a:gd name="connsiteY4451" fmla="*/ 2027343 h 2397608"/>
              <a:gd name="connsiteX4452" fmla="*/ 928035 w 5675092"/>
              <a:gd name="connsiteY4452" fmla="*/ 1764890 h 2397608"/>
              <a:gd name="connsiteX4453" fmla="*/ 917912 w 5675092"/>
              <a:gd name="connsiteY4453" fmla="*/ 1772768 h 2397608"/>
              <a:gd name="connsiteX4454" fmla="*/ 914935 w 5675092"/>
              <a:gd name="connsiteY4454" fmla="*/ 1768176 h 2397608"/>
              <a:gd name="connsiteX4455" fmla="*/ 928035 w 5675092"/>
              <a:gd name="connsiteY4455" fmla="*/ 1764890 h 2397608"/>
              <a:gd name="connsiteX4456" fmla="*/ 908665 w 5675092"/>
              <a:gd name="connsiteY4456" fmla="*/ 1476665 h 2397608"/>
              <a:gd name="connsiteX4457" fmla="*/ 903315 w 5675092"/>
              <a:gd name="connsiteY4457" fmla="*/ 1472040 h 2397608"/>
              <a:gd name="connsiteX4458" fmla="*/ 903485 w 5675092"/>
              <a:gd name="connsiteY4458" fmla="*/ 1471907 h 2397608"/>
              <a:gd name="connsiteX4459" fmla="*/ 946814 w 5675092"/>
              <a:gd name="connsiteY4459" fmla="*/ 2005703 h 2397608"/>
              <a:gd name="connsiteX4460" fmla="*/ 936764 w 5675092"/>
              <a:gd name="connsiteY4460" fmla="*/ 2000395 h 2397608"/>
              <a:gd name="connsiteX4461" fmla="*/ 946814 w 5675092"/>
              <a:gd name="connsiteY4461" fmla="*/ 2005703 h 2397608"/>
              <a:gd name="connsiteX4462" fmla="*/ 923292 w 5675092"/>
              <a:gd name="connsiteY4462" fmla="*/ 1657457 h 2397608"/>
              <a:gd name="connsiteX4463" fmla="*/ 913625 w 5675092"/>
              <a:gd name="connsiteY4463" fmla="*/ 1654667 h 2397608"/>
              <a:gd name="connsiteX4464" fmla="*/ 923292 w 5675092"/>
              <a:gd name="connsiteY4464" fmla="*/ 1657457 h 2397608"/>
              <a:gd name="connsiteX4465" fmla="*/ 915893 w 5675092"/>
              <a:gd name="connsiteY4465" fmla="*/ 1540105 h 2397608"/>
              <a:gd name="connsiteX4466" fmla="*/ 909851 w 5675092"/>
              <a:gd name="connsiteY4466" fmla="*/ 1537713 h 2397608"/>
              <a:gd name="connsiteX4467" fmla="*/ 912871 w 5675092"/>
              <a:gd name="connsiteY4467" fmla="*/ 1534424 h 2397608"/>
              <a:gd name="connsiteX4468" fmla="*/ 915893 w 5675092"/>
              <a:gd name="connsiteY4468" fmla="*/ 1540105 h 2397608"/>
              <a:gd name="connsiteX4469" fmla="*/ 927704 w 5675092"/>
              <a:gd name="connsiteY4469" fmla="*/ 1689396 h 2397608"/>
              <a:gd name="connsiteX4470" fmla="*/ 914798 w 5675092"/>
              <a:gd name="connsiteY4470" fmla="*/ 1685213 h 2397608"/>
              <a:gd name="connsiteX4471" fmla="*/ 927704 w 5675092"/>
              <a:gd name="connsiteY4471" fmla="*/ 1689396 h 2397608"/>
              <a:gd name="connsiteX4472" fmla="*/ 930603 w 5675092"/>
              <a:gd name="connsiteY4472" fmla="*/ 1731761 h 2397608"/>
              <a:gd name="connsiteX4473" fmla="*/ 915564 w 5675092"/>
              <a:gd name="connsiteY4473" fmla="*/ 1731761 h 2397608"/>
              <a:gd name="connsiteX4474" fmla="*/ 930603 w 5675092"/>
              <a:gd name="connsiteY4474" fmla="*/ 1731761 h 2397608"/>
              <a:gd name="connsiteX4475" fmla="*/ 933242 w 5675092"/>
              <a:gd name="connsiteY4475" fmla="*/ 1770229 h 2397608"/>
              <a:gd name="connsiteX4476" fmla="*/ 933505 w 5675092"/>
              <a:gd name="connsiteY4476" fmla="*/ 1774105 h 2397608"/>
              <a:gd name="connsiteX4477" fmla="*/ 926110 w 5675092"/>
              <a:gd name="connsiteY4477" fmla="*/ 1772211 h 2397608"/>
              <a:gd name="connsiteX4478" fmla="*/ 933242 w 5675092"/>
              <a:gd name="connsiteY4478" fmla="*/ 1770229 h 2397608"/>
              <a:gd name="connsiteX4479" fmla="*/ 928968 w 5675092"/>
              <a:gd name="connsiteY4479" fmla="*/ 1707302 h 2397608"/>
              <a:gd name="connsiteX4480" fmla="*/ 921248 w 5675092"/>
              <a:gd name="connsiteY4480" fmla="*/ 1700634 h 2397608"/>
              <a:gd name="connsiteX4481" fmla="*/ 928968 w 5675092"/>
              <a:gd name="connsiteY4481" fmla="*/ 1707302 h 2397608"/>
              <a:gd name="connsiteX4482" fmla="*/ 948594 w 5675092"/>
              <a:gd name="connsiteY4482" fmla="*/ 1970240 h 2397608"/>
              <a:gd name="connsiteX4483" fmla="*/ 938544 w 5675092"/>
              <a:gd name="connsiteY4483" fmla="*/ 1970240 h 2397608"/>
              <a:gd name="connsiteX4484" fmla="*/ 948594 w 5675092"/>
              <a:gd name="connsiteY4484" fmla="*/ 1970240 h 2397608"/>
              <a:gd name="connsiteX4485" fmla="*/ 930014 w 5675092"/>
              <a:gd name="connsiteY4485" fmla="*/ 1660161 h 2397608"/>
              <a:gd name="connsiteX4486" fmla="*/ 928303 w 5675092"/>
              <a:gd name="connsiteY4486" fmla="*/ 1660749 h 2397608"/>
              <a:gd name="connsiteX4487" fmla="*/ 925157 w 5675092"/>
              <a:gd name="connsiteY4487" fmla="*/ 1662237 h 2397608"/>
              <a:gd name="connsiteX4488" fmla="*/ 920103 w 5675092"/>
              <a:gd name="connsiteY4488" fmla="*/ 1664629 h 2397608"/>
              <a:gd name="connsiteX4489" fmla="*/ 927052 w 5675092"/>
              <a:gd name="connsiteY4489" fmla="*/ 1664928 h 2397608"/>
              <a:gd name="connsiteX4490" fmla="*/ 924396 w 5675092"/>
              <a:gd name="connsiteY4490" fmla="*/ 1570506 h 2397608"/>
              <a:gd name="connsiteX4491" fmla="*/ 917331 w 5675092"/>
              <a:gd name="connsiteY4491" fmla="*/ 1573491 h 2397608"/>
              <a:gd name="connsiteX4492" fmla="*/ 922831 w 5675092"/>
              <a:gd name="connsiteY4492" fmla="*/ 1583140 h 2397608"/>
              <a:gd name="connsiteX4493" fmla="*/ 924396 w 5675092"/>
              <a:gd name="connsiteY4493" fmla="*/ 1570506 h 2397608"/>
              <a:gd name="connsiteX4494" fmla="*/ 954533 w 5675092"/>
              <a:gd name="connsiteY4494" fmla="*/ 2012372 h 2397608"/>
              <a:gd name="connsiteX4495" fmla="*/ 948969 w 5675092"/>
              <a:gd name="connsiteY4495" fmla="*/ 2015146 h 2397608"/>
              <a:gd name="connsiteX4496" fmla="*/ 944727 w 5675092"/>
              <a:gd name="connsiteY4496" fmla="*/ 2010641 h 2397608"/>
              <a:gd name="connsiteX4497" fmla="*/ 954533 w 5675092"/>
              <a:gd name="connsiteY4497" fmla="*/ 2012372 h 2397608"/>
              <a:gd name="connsiteX4498" fmla="*/ 928963 w 5675092"/>
              <a:gd name="connsiteY4498" fmla="*/ 1634198 h 2397608"/>
              <a:gd name="connsiteX4499" fmla="*/ 927756 w 5675092"/>
              <a:gd name="connsiteY4499" fmla="*/ 1652106 h 2397608"/>
              <a:gd name="connsiteX4500" fmla="*/ 928963 w 5675092"/>
              <a:gd name="connsiteY4500" fmla="*/ 1634198 h 2397608"/>
              <a:gd name="connsiteX4501" fmla="*/ 946082 w 5675092"/>
              <a:gd name="connsiteY4501" fmla="*/ 1883171 h 2397608"/>
              <a:gd name="connsiteX4502" fmla="*/ 936032 w 5675092"/>
              <a:gd name="connsiteY4502" fmla="*/ 1878198 h 2397608"/>
              <a:gd name="connsiteX4503" fmla="*/ 946082 w 5675092"/>
              <a:gd name="connsiteY4503" fmla="*/ 1883171 h 2397608"/>
              <a:gd name="connsiteX4504" fmla="*/ 932737 w 5675092"/>
              <a:gd name="connsiteY4504" fmla="*/ 1664629 h 2397608"/>
              <a:gd name="connsiteX4505" fmla="*/ 931040 w 5675092"/>
              <a:gd name="connsiteY4505" fmla="*/ 1665605 h 2397608"/>
              <a:gd name="connsiteX4506" fmla="*/ 932492 w 5675092"/>
              <a:gd name="connsiteY4506" fmla="*/ 1666101 h 2397608"/>
              <a:gd name="connsiteX4507" fmla="*/ 957272 w 5675092"/>
              <a:gd name="connsiteY4507" fmla="*/ 2016979 h 2397608"/>
              <a:gd name="connsiteX4508" fmla="*/ 952612 w 5675092"/>
              <a:gd name="connsiteY4508" fmla="*/ 2019692 h 2397608"/>
              <a:gd name="connsiteX4509" fmla="*/ 952936 w 5675092"/>
              <a:gd name="connsiteY4509" fmla="*/ 2024464 h 2397608"/>
              <a:gd name="connsiteX4510" fmla="*/ 950035 w 5675092"/>
              <a:gd name="connsiteY4510" fmla="*/ 2017471 h 2397608"/>
              <a:gd name="connsiteX4511" fmla="*/ 957272 w 5675092"/>
              <a:gd name="connsiteY4511" fmla="*/ 2016979 h 2397608"/>
              <a:gd name="connsiteX4512" fmla="*/ 942884 w 5675092"/>
              <a:gd name="connsiteY4512" fmla="*/ 1781023 h 2397608"/>
              <a:gd name="connsiteX4513" fmla="*/ 939428 w 5675092"/>
              <a:gd name="connsiteY4513" fmla="*/ 1781257 h 2397608"/>
              <a:gd name="connsiteX4514" fmla="*/ 941029 w 5675092"/>
              <a:gd name="connsiteY4514" fmla="*/ 1783955 h 2397608"/>
              <a:gd name="connsiteX4515" fmla="*/ 941999 w 5675092"/>
              <a:gd name="connsiteY4515" fmla="*/ 1783045 h 2397608"/>
              <a:gd name="connsiteX4516" fmla="*/ 951107 w 5675092"/>
              <a:gd name="connsiteY4516" fmla="*/ 1898099 h 2397608"/>
              <a:gd name="connsiteX4517" fmla="*/ 947443 w 5675092"/>
              <a:gd name="connsiteY4517" fmla="*/ 1899368 h 2397608"/>
              <a:gd name="connsiteX4518" fmla="*/ 947271 w 5675092"/>
              <a:gd name="connsiteY4518" fmla="*/ 1900671 h 2397608"/>
              <a:gd name="connsiteX4519" fmla="*/ 951107 w 5675092"/>
              <a:gd name="connsiteY4519" fmla="*/ 1898525 h 2397608"/>
              <a:gd name="connsiteX4520" fmla="*/ 932810 w 5675092"/>
              <a:gd name="connsiteY4520" fmla="*/ 1609666 h 2397608"/>
              <a:gd name="connsiteX4521" fmla="*/ 915262 w 5675092"/>
              <a:gd name="connsiteY4521" fmla="*/ 1610858 h 2397608"/>
              <a:gd name="connsiteX4522" fmla="*/ 932810 w 5675092"/>
              <a:gd name="connsiteY4522" fmla="*/ 1609666 h 2397608"/>
              <a:gd name="connsiteX4523" fmla="*/ 940641 w 5675092"/>
              <a:gd name="connsiteY4523" fmla="*/ 1684267 h 2397608"/>
              <a:gd name="connsiteX4524" fmla="*/ 939831 w 5675092"/>
              <a:gd name="connsiteY4524" fmla="*/ 1684522 h 2397608"/>
              <a:gd name="connsiteX4525" fmla="*/ 940283 w 5675092"/>
              <a:gd name="connsiteY4525" fmla="*/ 1684114 h 2397608"/>
              <a:gd name="connsiteX4526" fmla="*/ 965882 w 5675092"/>
              <a:gd name="connsiteY4526" fmla="*/ 2036768 h 2397608"/>
              <a:gd name="connsiteX4527" fmla="*/ 950866 w 5675092"/>
              <a:gd name="connsiteY4527" fmla="*/ 2029698 h 2397608"/>
              <a:gd name="connsiteX4528" fmla="*/ 965882 w 5675092"/>
              <a:gd name="connsiteY4528" fmla="*/ 2036768 h 2397608"/>
              <a:gd name="connsiteX4529" fmla="*/ 948811 w 5675092"/>
              <a:gd name="connsiteY4529" fmla="*/ 1780620 h 2397608"/>
              <a:gd name="connsiteX4530" fmla="*/ 948243 w 5675092"/>
              <a:gd name="connsiteY4530" fmla="*/ 1780659 h 2397608"/>
              <a:gd name="connsiteX4531" fmla="*/ 948595 w 5675092"/>
              <a:gd name="connsiteY4531" fmla="*/ 1781181 h 2397608"/>
              <a:gd name="connsiteX4532" fmla="*/ 940051 w 5675092"/>
              <a:gd name="connsiteY4532" fmla="*/ 1641409 h 2397608"/>
              <a:gd name="connsiteX4533" fmla="*/ 939651 w 5675092"/>
              <a:gd name="connsiteY4533" fmla="*/ 1648902 h 2397608"/>
              <a:gd name="connsiteX4534" fmla="*/ 936713 w 5675092"/>
              <a:gd name="connsiteY4534" fmla="*/ 1641311 h 2397608"/>
              <a:gd name="connsiteX4535" fmla="*/ 934829 w 5675092"/>
              <a:gd name="connsiteY4535" fmla="*/ 1649229 h 2397608"/>
              <a:gd name="connsiteX4536" fmla="*/ 934478 w 5675092"/>
              <a:gd name="connsiteY4536" fmla="*/ 1644060 h 2397608"/>
              <a:gd name="connsiteX4537" fmla="*/ 938774 w 5675092"/>
              <a:gd name="connsiteY4537" fmla="*/ 1635978 h 2397608"/>
              <a:gd name="connsiteX4538" fmla="*/ 940051 w 5675092"/>
              <a:gd name="connsiteY4538" fmla="*/ 1641409 h 2397608"/>
              <a:gd name="connsiteX4539" fmla="*/ 959272 w 5675092"/>
              <a:gd name="connsiteY4539" fmla="*/ 1901830 h 2397608"/>
              <a:gd name="connsiteX4540" fmla="*/ 956132 w 5675092"/>
              <a:gd name="connsiteY4540" fmla="*/ 1895611 h 2397608"/>
              <a:gd name="connsiteX4541" fmla="*/ 954783 w 5675092"/>
              <a:gd name="connsiteY4541" fmla="*/ 1898116 h 2397608"/>
              <a:gd name="connsiteX4542" fmla="*/ 959269 w 5675092"/>
              <a:gd name="connsiteY4542" fmla="*/ 1901863 h 2397608"/>
              <a:gd name="connsiteX4543" fmla="*/ 948148 w 5675092"/>
              <a:gd name="connsiteY4543" fmla="*/ 1726750 h 2397608"/>
              <a:gd name="connsiteX4544" fmla="*/ 940628 w 5675092"/>
              <a:gd name="connsiteY4544" fmla="*/ 1726750 h 2397608"/>
              <a:gd name="connsiteX4545" fmla="*/ 948148 w 5675092"/>
              <a:gd name="connsiteY4545" fmla="*/ 1726750 h 2397608"/>
              <a:gd name="connsiteX4546" fmla="*/ 910301 w 5675092"/>
              <a:gd name="connsiteY4546" fmla="*/ 1150620 h 2397608"/>
              <a:gd name="connsiteX4547" fmla="*/ 905276 w 5675092"/>
              <a:gd name="connsiteY4547" fmla="*/ 1158083 h 2397608"/>
              <a:gd name="connsiteX4548" fmla="*/ 910301 w 5675092"/>
              <a:gd name="connsiteY4548" fmla="*/ 1158083 h 2397608"/>
              <a:gd name="connsiteX4549" fmla="*/ 910301 w 5675092"/>
              <a:gd name="connsiteY4549" fmla="*/ 1150620 h 2397608"/>
              <a:gd name="connsiteX4550" fmla="*/ 970188 w 5675092"/>
              <a:gd name="connsiteY4550" fmla="*/ 2011008 h 2397608"/>
              <a:gd name="connsiteX4551" fmla="*/ 967969 w 5675092"/>
              <a:gd name="connsiteY4551" fmla="*/ 2016253 h 2397608"/>
              <a:gd name="connsiteX4552" fmla="*/ 957031 w 5675092"/>
              <a:gd name="connsiteY4552" fmla="*/ 2006809 h 2397608"/>
              <a:gd name="connsiteX4553" fmla="*/ 951738 w 5675092"/>
              <a:gd name="connsiteY4553" fmla="*/ 2004621 h 2397608"/>
              <a:gd name="connsiteX4554" fmla="*/ 948830 w 5675092"/>
              <a:gd name="connsiteY4554" fmla="*/ 1999725 h 2397608"/>
              <a:gd name="connsiteX4555" fmla="*/ 959251 w 5675092"/>
              <a:gd name="connsiteY4555" fmla="*/ 2001564 h 2397608"/>
              <a:gd name="connsiteX4556" fmla="*/ 970188 w 5675092"/>
              <a:gd name="connsiteY4556" fmla="*/ 2011008 h 2397608"/>
              <a:gd name="connsiteX4557" fmla="*/ 956051 w 5675092"/>
              <a:gd name="connsiteY4557" fmla="*/ 1800075 h 2397608"/>
              <a:gd name="connsiteX4558" fmla="*/ 948684 w 5675092"/>
              <a:gd name="connsiteY4558" fmla="*/ 1800574 h 2397608"/>
              <a:gd name="connsiteX4559" fmla="*/ 948663 w 5675092"/>
              <a:gd name="connsiteY4559" fmla="*/ 1800695 h 2397608"/>
              <a:gd name="connsiteX4560" fmla="*/ 955984 w 5675092"/>
              <a:gd name="connsiteY4560" fmla="*/ 1802572 h 2397608"/>
              <a:gd name="connsiteX4561" fmla="*/ 956051 w 5675092"/>
              <a:gd name="connsiteY4561" fmla="*/ 1800075 h 2397608"/>
              <a:gd name="connsiteX4562" fmla="*/ 943720 w 5675092"/>
              <a:gd name="connsiteY4562" fmla="*/ 1612741 h 2397608"/>
              <a:gd name="connsiteX4563" fmla="*/ 937653 w 5675092"/>
              <a:gd name="connsiteY4563" fmla="*/ 1606843 h 2397608"/>
              <a:gd name="connsiteX4564" fmla="*/ 935314 w 5675092"/>
              <a:gd name="connsiteY4564" fmla="*/ 1609496 h 2397608"/>
              <a:gd name="connsiteX4565" fmla="*/ 943172 w 5675092"/>
              <a:gd name="connsiteY4565" fmla="*/ 1613947 h 2397608"/>
              <a:gd name="connsiteX4566" fmla="*/ 943720 w 5675092"/>
              <a:gd name="connsiteY4566" fmla="*/ 1612741 h 2397608"/>
              <a:gd name="connsiteX4567" fmla="*/ 947941 w 5675092"/>
              <a:gd name="connsiteY4567" fmla="*/ 1664226 h 2397608"/>
              <a:gd name="connsiteX4568" fmla="*/ 947031 w 5675092"/>
              <a:gd name="connsiteY4568" fmla="*/ 1665044 h 2397608"/>
              <a:gd name="connsiteX4569" fmla="*/ 947940 w 5675092"/>
              <a:gd name="connsiteY4569" fmla="*/ 1665396 h 2397608"/>
              <a:gd name="connsiteX4570" fmla="*/ 927888 w 5675092"/>
              <a:gd name="connsiteY4570" fmla="*/ 1357092 h 2397608"/>
              <a:gd name="connsiteX4571" fmla="*/ 920101 w 5675092"/>
              <a:gd name="connsiteY4571" fmla="*/ 1355660 h 2397608"/>
              <a:gd name="connsiteX4572" fmla="*/ 919542 w 5675092"/>
              <a:gd name="connsiteY4572" fmla="*/ 1358737 h 2397608"/>
              <a:gd name="connsiteX4573" fmla="*/ 919389 w 5675092"/>
              <a:gd name="connsiteY4573" fmla="*/ 1359581 h 2397608"/>
              <a:gd name="connsiteX4574" fmla="*/ 922862 w 5675092"/>
              <a:gd name="connsiteY4574" fmla="*/ 1359581 h 2397608"/>
              <a:gd name="connsiteX4575" fmla="*/ 922549 w 5675092"/>
              <a:gd name="connsiteY4575" fmla="*/ 1359892 h 2397608"/>
              <a:gd name="connsiteX4576" fmla="*/ 922374 w 5675092"/>
              <a:gd name="connsiteY4576" fmla="*/ 1360064 h 2397608"/>
              <a:gd name="connsiteX4577" fmla="*/ 922196 w 5675092"/>
              <a:gd name="connsiteY4577" fmla="*/ 1360009 h 2397608"/>
              <a:gd name="connsiteX4578" fmla="*/ 920353 w 5675092"/>
              <a:gd name="connsiteY4578" fmla="*/ 1362069 h 2397608"/>
              <a:gd name="connsiteX4579" fmla="*/ 919682 w 5675092"/>
              <a:gd name="connsiteY4579" fmla="*/ 1363397 h 2397608"/>
              <a:gd name="connsiteX4580" fmla="*/ 920812 w 5675092"/>
              <a:gd name="connsiteY4580" fmla="*/ 1362980 h 2397608"/>
              <a:gd name="connsiteX4581" fmla="*/ 920353 w 5675092"/>
              <a:gd name="connsiteY4581" fmla="*/ 1362069 h 2397608"/>
              <a:gd name="connsiteX4582" fmla="*/ 922374 w 5675092"/>
              <a:gd name="connsiteY4582" fmla="*/ 1360064 h 2397608"/>
              <a:gd name="connsiteX4583" fmla="*/ 923805 w 5675092"/>
              <a:gd name="connsiteY4583" fmla="*/ 1360514 h 2397608"/>
              <a:gd name="connsiteX4584" fmla="*/ 924269 w 5675092"/>
              <a:gd name="connsiteY4584" fmla="*/ 1361707 h 2397608"/>
              <a:gd name="connsiteX4585" fmla="*/ 926918 w 5675092"/>
              <a:gd name="connsiteY4585" fmla="*/ 1360730 h 2397608"/>
              <a:gd name="connsiteX4586" fmla="*/ 927612 w 5675092"/>
              <a:gd name="connsiteY4586" fmla="*/ 1361184 h 2397608"/>
              <a:gd name="connsiteX4587" fmla="*/ 930990 w 5675092"/>
              <a:gd name="connsiteY4587" fmla="*/ 1363389 h 2397608"/>
              <a:gd name="connsiteX4588" fmla="*/ 930401 w 5675092"/>
              <a:gd name="connsiteY4588" fmla="*/ 1359581 h 2397608"/>
              <a:gd name="connsiteX4589" fmla="*/ 929761 w 5675092"/>
              <a:gd name="connsiteY4589" fmla="*/ 1362587 h 2397608"/>
              <a:gd name="connsiteX4590" fmla="*/ 938578 w 5675092"/>
              <a:gd name="connsiteY4590" fmla="*/ 1472139 h 2397608"/>
              <a:gd name="connsiteX4591" fmla="*/ 932721 w 5675092"/>
              <a:gd name="connsiteY4591" fmla="*/ 1460069 h 2397608"/>
              <a:gd name="connsiteX4592" fmla="*/ 917850 w 5675092"/>
              <a:gd name="connsiteY4592" fmla="*/ 1463573 h 2397608"/>
              <a:gd name="connsiteX4593" fmla="*/ 938578 w 5675092"/>
              <a:gd name="connsiteY4593" fmla="*/ 1472139 h 2397608"/>
              <a:gd name="connsiteX4594" fmla="*/ 966181 w 5675092"/>
              <a:gd name="connsiteY4594" fmla="*/ 1878198 h 2397608"/>
              <a:gd name="connsiteX4595" fmla="*/ 956132 w 5675092"/>
              <a:gd name="connsiteY4595" fmla="*/ 1880683 h 2397608"/>
              <a:gd name="connsiteX4596" fmla="*/ 966181 w 5675092"/>
              <a:gd name="connsiteY4596" fmla="*/ 1878198 h 2397608"/>
              <a:gd name="connsiteX4597" fmla="*/ 962058 w 5675092"/>
              <a:gd name="connsiteY4597" fmla="*/ 1792382 h 2397608"/>
              <a:gd name="connsiteX4598" fmla="*/ 958644 w 5675092"/>
              <a:gd name="connsiteY4598" fmla="*/ 1786155 h 2397608"/>
              <a:gd name="connsiteX4599" fmla="*/ 956154 w 5675092"/>
              <a:gd name="connsiteY4599" fmla="*/ 1788620 h 2397608"/>
              <a:gd name="connsiteX4600" fmla="*/ 955141 w 5675092"/>
              <a:gd name="connsiteY4600" fmla="*/ 1790164 h 2397608"/>
              <a:gd name="connsiteX4601" fmla="*/ 955246 w 5675092"/>
              <a:gd name="connsiteY4601" fmla="*/ 1789519 h 2397608"/>
              <a:gd name="connsiteX4602" fmla="*/ 954561 w 5675092"/>
              <a:gd name="connsiteY4602" fmla="*/ 1790198 h 2397608"/>
              <a:gd name="connsiteX4603" fmla="*/ 948594 w 5675092"/>
              <a:gd name="connsiteY4603" fmla="*/ 1788643 h 2397608"/>
              <a:gd name="connsiteX4604" fmla="*/ 948850 w 5675092"/>
              <a:gd name="connsiteY4604" fmla="*/ 1790580 h 2397608"/>
              <a:gd name="connsiteX4605" fmla="*/ 955310 w 5675092"/>
              <a:gd name="connsiteY4605" fmla="*/ 1792644 h 2397608"/>
              <a:gd name="connsiteX4606" fmla="*/ 959134 w 5675092"/>
              <a:gd name="connsiteY4606" fmla="*/ 1793321 h 2397608"/>
              <a:gd name="connsiteX4607" fmla="*/ 958174 w 5675092"/>
              <a:gd name="connsiteY4607" fmla="*/ 1729255 h 2397608"/>
              <a:gd name="connsiteX4608" fmla="*/ 950654 w 5675092"/>
              <a:gd name="connsiteY4608" fmla="*/ 1734266 h 2397608"/>
              <a:gd name="connsiteX4609" fmla="*/ 958174 w 5675092"/>
              <a:gd name="connsiteY4609" fmla="*/ 1729255 h 2397608"/>
              <a:gd name="connsiteX4610" fmla="*/ 962310 w 5675092"/>
              <a:gd name="connsiteY4610" fmla="*/ 1752375 h 2397608"/>
              <a:gd name="connsiteX4611" fmla="*/ 954610 w 5675092"/>
              <a:gd name="connsiteY4611" fmla="*/ 1754360 h 2397608"/>
              <a:gd name="connsiteX4612" fmla="*/ 952490 w 5675092"/>
              <a:gd name="connsiteY4612" fmla="*/ 1750445 h 2397608"/>
              <a:gd name="connsiteX4613" fmla="*/ 962310 w 5675092"/>
              <a:gd name="connsiteY4613" fmla="*/ 1752375 h 2397608"/>
              <a:gd name="connsiteX4614" fmla="*/ 963669 w 5675092"/>
              <a:gd name="connsiteY4614" fmla="*/ 1763768 h 2397608"/>
              <a:gd name="connsiteX4615" fmla="*/ 961976 w 5675092"/>
              <a:gd name="connsiteY4615" fmla="*/ 1764031 h 2397608"/>
              <a:gd name="connsiteX4616" fmla="*/ 963198 w 5675092"/>
              <a:gd name="connsiteY4616" fmla="*/ 1761746 h 2397608"/>
              <a:gd name="connsiteX4617" fmla="*/ 963669 w 5675092"/>
              <a:gd name="connsiteY4617" fmla="*/ 1763768 h 2397608"/>
              <a:gd name="connsiteX4618" fmla="*/ 937939 w 5675092"/>
              <a:gd name="connsiteY4618" fmla="*/ 1364555 h 2397608"/>
              <a:gd name="connsiteX4619" fmla="*/ 933250 w 5675092"/>
              <a:gd name="connsiteY4619" fmla="*/ 1364865 h 2397608"/>
              <a:gd name="connsiteX4620" fmla="*/ 933837 w 5675092"/>
              <a:gd name="connsiteY4620" fmla="*/ 1365247 h 2397608"/>
              <a:gd name="connsiteX4621" fmla="*/ 937904 w 5675092"/>
              <a:gd name="connsiteY4621" fmla="*/ 1364971 h 2397608"/>
              <a:gd name="connsiteX4622" fmla="*/ 956554 w 5675092"/>
              <a:gd name="connsiteY4622" fmla="*/ 1630256 h 2397608"/>
              <a:gd name="connsiteX4623" fmla="*/ 951909 w 5675092"/>
              <a:gd name="connsiteY4623" fmla="*/ 1633208 h 2397608"/>
              <a:gd name="connsiteX4624" fmla="*/ 957089 w 5675092"/>
              <a:gd name="connsiteY4624" fmla="*/ 1638129 h 2397608"/>
              <a:gd name="connsiteX4625" fmla="*/ 949498 w 5675092"/>
              <a:gd name="connsiteY4625" fmla="*/ 1633372 h 2397608"/>
              <a:gd name="connsiteX4626" fmla="*/ 953786 w 5675092"/>
              <a:gd name="connsiteY4626" fmla="*/ 1625170 h 2397608"/>
              <a:gd name="connsiteX4627" fmla="*/ 956554 w 5675092"/>
              <a:gd name="connsiteY4627" fmla="*/ 1630256 h 2397608"/>
              <a:gd name="connsiteX4628" fmla="*/ 955708 w 5675092"/>
              <a:gd name="connsiteY4628" fmla="*/ 1613096 h 2397608"/>
              <a:gd name="connsiteX4629" fmla="*/ 945174 w 5675092"/>
              <a:gd name="connsiteY4629" fmla="*/ 1606332 h 2397608"/>
              <a:gd name="connsiteX4630" fmla="*/ 955708 w 5675092"/>
              <a:gd name="connsiteY4630" fmla="*/ 1613096 h 2397608"/>
              <a:gd name="connsiteX4631" fmla="*/ 945594 w 5675092"/>
              <a:gd name="connsiteY4631" fmla="*/ 1464183 h 2397608"/>
              <a:gd name="connsiteX4632" fmla="*/ 940580 w 5675092"/>
              <a:gd name="connsiteY4632" fmla="*/ 1464524 h 2397608"/>
              <a:gd name="connsiteX4633" fmla="*/ 941085 w 5675092"/>
              <a:gd name="connsiteY4633" fmla="*/ 1471969 h 2397608"/>
              <a:gd name="connsiteX4634" fmla="*/ 945594 w 5675092"/>
              <a:gd name="connsiteY4634" fmla="*/ 1464183 h 2397608"/>
              <a:gd name="connsiteX4635" fmla="*/ 983355 w 5675092"/>
              <a:gd name="connsiteY4635" fmla="*/ 2020129 h 2397608"/>
              <a:gd name="connsiteX4636" fmla="*/ 980342 w 5675092"/>
              <a:gd name="connsiteY4636" fmla="*/ 2012854 h 2397608"/>
              <a:gd name="connsiteX4637" fmla="*/ 975328 w 5675092"/>
              <a:gd name="connsiteY4637" fmla="*/ 2013194 h 2397608"/>
              <a:gd name="connsiteX4638" fmla="*/ 975664 w 5675092"/>
              <a:gd name="connsiteY4638" fmla="*/ 2018158 h 2397608"/>
              <a:gd name="connsiteX4639" fmla="*/ 983355 w 5675092"/>
              <a:gd name="connsiteY4639" fmla="*/ 2020129 h 2397608"/>
              <a:gd name="connsiteX4640" fmla="*/ 975316 w 5675092"/>
              <a:gd name="connsiteY4640" fmla="*/ 1879554 h 2397608"/>
              <a:gd name="connsiteX4641" fmla="*/ 974874 w 5675092"/>
              <a:gd name="connsiteY4641" fmla="*/ 1878197 h 2397608"/>
              <a:gd name="connsiteX4642" fmla="*/ 968694 w 5675092"/>
              <a:gd name="connsiteY4642" fmla="*/ 1878198 h 2397608"/>
              <a:gd name="connsiteX4643" fmla="*/ 971206 w 5675092"/>
              <a:gd name="connsiteY4643" fmla="*/ 1885660 h 2397608"/>
              <a:gd name="connsiteX4644" fmla="*/ 954719 w 5675092"/>
              <a:gd name="connsiteY4644" fmla="*/ 1533688 h 2397608"/>
              <a:gd name="connsiteX4645" fmla="*/ 947638 w 5675092"/>
              <a:gd name="connsiteY4645" fmla="*/ 1531364 h 2397608"/>
              <a:gd name="connsiteX4646" fmla="*/ 949623 w 5675092"/>
              <a:gd name="connsiteY4646" fmla="*/ 1536157 h 2397608"/>
              <a:gd name="connsiteX4647" fmla="*/ 953114 w 5675092"/>
              <a:gd name="connsiteY4647" fmla="*/ 1535320 h 2397608"/>
              <a:gd name="connsiteX4648" fmla="*/ 953163 w 5675092"/>
              <a:gd name="connsiteY4648" fmla="*/ 1535582 h 2397608"/>
              <a:gd name="connsiteX4649" fmla="*/ 963966 w 5675092"/>
              <a:gd name="connsiteY4649" fmla="*/ 1667618 h 2397608"/>
              <a:gd name="connsiteX4650" fmla="*/ 964290 w 5675092"/>
              <a:gd name="connsiteY4650" fmla="*/ 1672390 h 2397608"/>
              <a:gd name="connsiteX4651" fmla="*/ 959144 w 5675092"/>
              <a:gd name="connsiteY4651" fmla="*/ 1667945 h 2397608"/>
              <a:gd name="connsiteX4652" fmla="*/ 963966 w 5675092"/>
              <a:gd name="connsiteY4652" fmla="*/ 1667618 h 2397608"/>
              <a:gd name="connsiteX4653" fmla="*/ 970374 w 5675092"/>
              <a:gd name="connsiteY4653" fmla="*/ 1746380 h 2397608"/>
              <a:gd name="connsiteX4654" fmla="*/ 970148 w 5675092"/>
              <a:gd name="connsiteY4654" fmla="*/ 1751684 h 2397608"/>
              <a:gd name="connsiteX4655" fmla="*/ 962896 w 5675092"/>
              <a:gd name="connsiteY4655" fmla="*/ 1743790 h 2397608"/>
              <a:gd name="connsiteX4656" fmla="*/ 968334 w 5675092"/>
              <a:gd name="connsiteY4656" fmla="*/ 1742805 h 2397608"/>
              <a:gd name="connsiteX4657" fmla="*/ 970374 w 5675092"/>
              <a:gd name="connsiteY4657" fmla="*/ 1746380 h 2397608"/>
              <a:gd name="connsiteX4658" fmla="*/ 945474 w 5675092"/>
              <a:gd name="connsiteY4658" fmla="*/ 1362069 h 2397608"/>
              <a:gd name="connsiteX4659" fmla="*/ 944669 w 5675092"/>
              <a:gd name="connsiteY4659" fmla="*/ 1362069 h 2397608"/>
              <a:gd name="connsiteX4660" fmla="*/ 944882 w 5675092"/>
              <a:gd name="connsiteY4660" fmla="*/ 1362362 h 2397608"/>
              <a:gd name="connsiteX4661" fmla="*/ 993108 w 5675092"/>
              <a:gd name="connsiteY4661" fmla="*/ 2059694 h 2397608"/>
              <a:gd name="connsiteX4662" fmla="*/ 993108 w 5675092"/>
              <a:gd name="connsiteY4662" fmla="*/ 2067227 h 2397608"/>
              <a:gd name="connsiteX4663" fmla="*/ 962787 w 5675092"/>
              <a:gd name="connsiteY4663" fmla="*/ 2067227 h 2397608"/>
              <a:gd name="connsiteX4664" fmla="*/ 960260 w 5675092"/>
              <a:gd name="connsiteY4664" fmla="*/ 2062206 h 2397608"/>
              <a:gd name="connsiteX4665" fmla="*/ 947626 w 5675092"/>
              <a:gd name="connsiteY4665" fmla="*/ 2067228 h 2397608"/>
              <a:gd name="connsiteX4666" fmla="*/ 945100 w 5675092"/>
              <a:gd name="connsiteY4666" fmla="*/ 2052161 h 2397608"/>
              <a:gd name="connsiteX4667" fmla="*/ 940046 w 5675092"/>
              <a:gd name="connsiteY4667" fmla="*/ 2057182 h 2397608"/>
              <a:gd name="connsiteX4668" fmla="*/ 940046 w 5675092"/>
              <a:gd name="connsiteY4668" fmla="*/ 2047140 h 2397608"/>
              <a:gd name="connsiteX4669" fmla="*/ 962787 w 5675092"/>
              <a:gd name="connsiteY4669" fmla="*/ 2047139 h 2397608"/>
              <a:gd name="connsiteX4670" fmla="*/ 967841 w 5675092"/>
              <a:gd name="connsiteY4670" fmla="*/ 2049651 h 2397608"/>
              <a:gd name="connsiteX4671" fmla="*/ 970367 w 5675092"/>
              <a:gd name="connsiteY4671" fmla="*/ 2054673 h 2397608"/>
              <a:gd name="connsiteX4672" fmla="*/ 993108 w 5675092"/>
              <a:gd name="connsiteY4672" fmla="*/ 2059694 h 2397608"/>
              <a:gd name="connsiteX4673" fmla="*/ 965080 w 5675092"/>
              <a:gd name="connsiteY4673" fmla="*/ 1639886 h 2397608"/>
              <a:gd name="connsiteX4674" fmla="*/ 965010 w 5675092"/>
              <a:gd name="connsiteY4674" fmla="*/ 1640506 h 2397608"/>
              <a:gd name="connsiteX4675" fmla="*/ 964826 w 5675092"/>
              <a:gd name="connsiteY4675" fmla="*/ 1639066 h 2397608"/>
              <a:gd name="connsiteX4676" fmla="*/ 976244 w 5675092"/>
              <a:gd name="connsiteY4676" fmla="*/ 1789198 h 2397608"/>
              <a:gd name="connsiteX4677" fmla="*/ 973719 w 5675092"/>
              <a:gd name="connsiteY4677" fmla="*/ 1788643 h 2397608"/>
              <a:gd name="connsiteX4678" fmla="*/ 972991 w 5675092"/>
              <a:gd name="connsiteY4678" fmla="*/ 1790083 h 2397608"/>
              <a:gd name="connsiteX4679" fmla="*/ 975363 w 5675092"/>
              <a:gd name="connsiteY4679" fmla="*/ 1791282 h 2397608"/>
              <a:gd name="connsiteX4680" fmla="*/ 947348 w 5675092"/>
              <a:gd name="connsiteY4680" fmla="*/ 1356992 h 2397608"/>
              <a:gd name="connsiteX4681" fmla="*/ 940764 w 5675092"/>
              <a:gd name="connsiteY4681" fmla="*/ 1356781 h 2397608"/>
              <a:gd name="connsiteX4682" fmla="*/ 932914 w 5675092"/>
              <a:gd name="connsiteY4682" fmla="*/ 1354604 h 2397608"/>
              <a:gd name="connsiteX4683" fmla="*/ 936880 w 5675092"/>
              <a:gd name="connsiteY4683" fmla="*/ 1360150 h 2397608"/>
              <a:gd name="connsiteX4684" fmla="*/ 935838 w 5675092"/>
              <a:gd name="connsiteY4684" fmla="*/ 1357632 h 2397608"/>
              <a:gd name="connsiteX4685" fmla="*/ 939557 w 5675092"/>
              <a:gd name="connsiteY4685" fmla="*/ 1361431 h 2397608"/>
              <a:gd name="connsiteX4686" fmla="*/ 939774 w 5675092"/>
              <a:gd name="connsiteY4686" fmla="*/ 1362068 h 2397608"/>
              <a:gd name="connsiteX4687" fmla="*/ 943967 w 5675092"/>
              <a:gd name="connsiteY4687" fmla="*/ 1362069 h 2397608"/>
              <a:gd name="connsiteX4688" fmla="*/ 944218 w 5675092"/>
              <a:gd name="connsiteY4688" fmla="*/ 1362690 h 2397608"/>
              <a:gd name="connsiteX4689" fmla="*/ 944238 w 5675092"/>
              <a:gd name="connsiteY4689" fmla="*/ 1362680 h 2397608"/>
              <a:gd name="connsiteX4690" fmla="*/ 944603 w 5675092"/>
              <a:gd name="connsiteY4690" fmla="*/ 1362069 h 2397608"/>
              <a:gd name="connsiteX4691" fmla="*/ 943967 w 5675092"/>
              <a:gd name="connsiteY4691" fmla="*/ 1362069 h 2397608"/>
              <a:gd name="connsiteX4692" fmla="*/ 942961 w 5675092"/>
              <a:gd name="connsiteY4692" fmla="*/ 1359581 h 2397608"/>
              <a:gd name="connsiteX4693" fmla="*/ 946731 w 5675092"/>
              <a:gd name="connsiteY4693" fmla="*/ 1361136 h 2397608"/>
              <a:gd name="connsiteX4694" fmla="*/ 946811 w 5675092"/>
              <a:gd name="connsiteY4694" fmla="*/ 1361050 h 2397608"/>
              <a:gd name="connsiteX4695" fmla="*/ 975382 w 5675092"/>
              <a:gd name="connsiteY4695" fmla="*/ 1766467 h 2397608"/>
              <a:gd name="connsiteX4696" fmla="*/ 968470 w 5675092"/>
              <a:gd name="connsiteY4696" fmla="*/ 1771733 h 2397608"/>
              <a:gd name="connsiteX4697" fmla="*/ 967984 w 5675092"/>
              <a:gd name="connsiteY4697" fmla="*/ 1764573 h 2397608"/>
              <a:gd name="connsiteX4698" fmla="*/ 970233 w 5675092"/>
              <a:gd name="connsiteY4698" fmla="*/ 1762024 h 2397608"/>
              <a:gd name="connsiteX4699" fmla="*/ 975382 w 5675092"/>
              <a:gd name="connsiteY4699" fmla="*/ 1766467 h 2397608"/>
              <a:gd name="connsiteX4700" fmla="*/ 993938 w 5675092"/>
              <a:gd name="connsiteY4700" fmla="*/ 2039657 h 2397608"/>
              <a:gd name="connsiteX4701" fmla="*/ 981716 w 5675092"/>
              <a:gd name="connsiteY4701" fmla="*/ 2038089 h 2397608"/>
              <a:gd name="connsiteX4702" fmla="*/ 993938 w 5675092"/>
              <a:gd name="connsiteY4702" fmla="*/ 2039657 h 2397608"/>
              <a:gd name="connsiteX4703" fmla="*/ 990879 w 5675092"/>
              <a:gd name="connsiteY4703" fmla="*/ 1994622 h 2397608"/>
              <a:gd name="connsiteX4704" fmla="*/ 991244 w 5675092"/>
              <a:gd name="connsiteY4704" fmla="*/ 1999992 h 2397608"/>
              <a:gd name="connsiteX4705" fmla="*/ 976219 w 5675092"/>
              <a:gd name="connsiteY4705" fmla="*/ 2001012 h 2397608"/>
              <a:gd name="connsiteX4706" fmla="*/ 978540 w 5675092"/>
              <a:gd name="connsiteY4706" fmla="*/ 1998157 h 2397608"/>
              <a:gd name="connsiteX4707" fmla="*/ 966387 w 5675092"/>
              <a:gd name="connsiteY4707" fmla="*/ 2004376 h 2397608"/>
              <a:gd name="connsiteX4708" fmla="*/ 958508 w 5675092"/>
              <a:gd name="connsiteY4708" fmla="*/ 1999518 h 2397608"/>
              <a:gd name="connsiteX4709" fmla="*/ 990879 w 5675092"/>
              <a:gd name="connsiteY4709" fmla="*/ 1994622 h 2397608"/>
              <a:gd name="connsiteX4710" fmla="*/ 969777 w 5675092"/>
              <a:gd name="connsiteY4710" fmla="*/ 1668062 h 2397608"/>
              <a:gd name="connsiteX4711" fmla="*/ 969696 w 5675092"/>
              <a:gd name="connsiteY4711" fmla="*/ 1667955 h 2397608"/>
              <a:gd name="connsiteX4712" fmla="*/ 968242 w 5675092"/>
              <a:gd name="connsiteY4712" fmla="*/ 1669207 h 2397608"/>
              <a:gd name="connsiteX4713" fmla="*/ 968641 w 5675092"/>
              <a:gd name="connsiteY4713" fmla="*/ 1670807 h 2397608"/>
              <a:gd name="connsiteX4714" fmla="*/ 979703 w 5675092"/>
              <a:gd name="connsiteY4714" fmla="*/ 1781014 h 2397608"/>
              <a:gd name="connsiteX4715" fmla="*/ 979468 w 5675092"/>
              <a:gd name="connsiteY4715" fmla="*/ 1781570 h 2397608"/>
              <a:gd name="connsiteX4716" fmla="*/ 977028 w 5675092"/>
              <a:gd name="connsiteY4716" fmla="*/ 1778704 h 2397608"/>
              <a:gd name="connsiteX4717" fmla="*/ 975213 w 5675092"/>
              <a:gd name="connsiteY4717" fmla="*/ 1778827 h 2397608"/>
              <a:gd name="connsiteX4718" fmla="*/ 974661 w 5675092"/>
              <a:gd name="connsiteY4718" fmla="*/ 1780248 h 2397608"/>
              <a:gd name="connsiteX4719" fmla="*/ 971991 w 5675092"/>
              <a:gd name="connsiteY4719" fmla="*/ 1779046 h 2397608"/>
              <a:gd name="connsiteX4720" fmla="*/ 971452 w 5675092"/>
              <a:gd name="connsiteY4720" fmla="*/ 1779082 h 2397608"/>
              <a:gd name="connsiteX4721" fmla="*/ 974346 w 5675092"/>
              <a:gd name="connsiteY4721" fmla="*/ 1783668 h 2397608"/>
              <a:gd name="connsiteX4722" fmla="*/ 979341 w 5675092"/>
              <a:gd name="connsiteY4722" fmla="*/ 1781870 h 2397608"/>
              <a:gd name="connsiteX4723" fmla="*/ 979468 w 5675092"/>
              <a:gd name="connsiteY4723" fmla="*/ 1781570 h 2397608"/>
              <a:gd name="connsiteX4724" fmla="*/ 979634 w 5675092"/>
              <a:gd name="connsiteY4724" fmla="*/ 1781765 h 2397608"/>
              <a:gd name="connsiteX4725" fmla="*/ 979751 w 5675092"/>
              <a:gd name="connsiteY4725" fmla="*/ 1781723 h 2397608"/>
              <a:gd name="connsiteX4726" fmla="*/ 972808 w 5675092"/>
              <a:gd name="connsiteY4726" fmla="*/ 1658759 h 2397608"/>
              <a:gd name="connsiteX4727" fmla="*/ 968768 w 5675092"/>
              <a:gd name="connsiteY4727" fmla="*/ 1657089 h 2397608"/>
              <a:gd name="connsiteX4728" fmla="*/ 968909 w 5675092"/>
              <a:gd name="connsiteY4728" fmla="*/ 1659172 h 2397608"/>
              <a:gd name="connsiteX4729" fmla="*/ 981256 w 5675092"/>
              <a:gd name="connsiteY4729" fmla="*/ 1773716 h 2397608"/>
              <a:gd name="connsiteX4730" fmla="*/ 976718 w 5675092"/>
              <a:gd name="connsiteY4730" fmla="*/ 1773716 h 2397608"/>
              <a:gd name="connsiteX4731" fmla="*/ 976690 w 5675092"/>
              <a:gd name="connsiteY4731" fmla="*/ 1773739 h 2397608"/>
              <a:gd name="connsiteX4732" fmla="*/ 981256 w 5675092"/>
              <a:gd name="connsiteY4732" fmla="*/ 1777684 h 2397608"/>
              <a:gd name="connsiteX4733" fmla="*/ 982505 w 5675092"/>
              <a:gd name="connsiteY4733" fmla="*/ 1789863 h 2397608"/>
              <a:gd name="connsiteX4734" fmla="*/ 981256 w 5675092"/>
              <a:gd name="connsiteY4734" fmla="*/ 1786155 h 2397608"/>
              <a:gd name="connsiteX4735" fmla="*/ 980104 w 5675092"/>
              <a:gd name="connsiteY4735" fmla="*/ 1786916 h 2397608"/>
              <a:gd name="connsiteX4736" fmla="*/ 980377 w 5675092"/>
              <a:gd name="connsiteY4736" fmla="*/ 1790942 h 2397608"/>
              <a:gd name="connsiteX4737" fmla="*/ 992248 w 5675092"/>
              <a:gd name="connsiteY4737" fmla="*/ 1922041 h 2397608"/>
              <a:gd name="connsiteX4738" fmla="*/ 991306 w 5675092"/>
              <a:gd name="connsiteY4738" fmla="*/ 1920486 h 2397608"/>
              <a:gd name="connsiteX4739" fmla="*/ 991306 w 5675092"/>
              <a:gd name="connsiteY4739" fmla="*/ 1922975 h 2397608"/>
              <a:gd name="connsiteX4740" fmla="*/ 978744 w 5675092"/>
              <a:gd name="connsiteY4740" fmla="*/ 1922974 h 2397608"/>
              <a:gd name="connsiteX4741" fmla="*/ 978743 w 5675092"/>
              <a:gd name="connsiteY4741" fmla="*/ 1917998 h 2397608"/>
              <a:gd name="connsiteX4742" fmla="*/ 968694 w 5675092"/>
              <a:gd name="connsiteY4742" fmla="*/ 1915512 h 2397608"/>
              <a:gd name="connsiteX4743" fmla="*/ 968694 w 5675092"/>
              <a:gd name="connsiteY4743" fmla="*/ 1922975 h 2397608"/>
              <a:gd name="connsiteX4744" fmla="*/ 972274 w 5675092"/>
              <a:gd name="connsiteY4744" fmla="*/ 1922029 h 2397608"/>
              <a:gd name="connsiteX4745" fmla="*/ 971365 w 5675092"/>
              <a:gd name="connsiteY4745" fmla="*/ 1921344 h 2397608"/>
              <a:gd name="connsiteX4746" fmla="*/ 981337 w 5675092"/>
              <a:gd name="connsiteY4746" fmla="*/ 1925460 h 2397608"/>
              <a:gd name="connsiteX4747" fmla="*/ 976472 w 5675092"/>
              <a:gd name="connsiteY4747" fmla="*/ 1925191 h 2397608"/>
              <a:gd name="connsiteX4748" fmla="*/ 974199 w 5675092"/>
              <a:gd name="connsiteY4748" fmla="*/ 1923479 h 2397608"/>
              <a:gd name="connsiteX4749" fmla="*/ 976231 w 5675092"/>
              <a:gd name="connsiteY4749" fmla="*/ 1927949 h 2397608"/>
              <a:gd name="connsiteX4750" fmla="*/ 991306 w 5675092"/>
              <a:gd name="connsiteY4750" fmla="*/ 1925460 h 2397608"/>
              <a:gd name="connsiteX4751" fmla="*/ 992248 w 5675092"/>
              <a:gd name="connsiteY4751" fmla="*/ 1922041 h 2397608"/>
              <a:gd name="connsiteX4752" fmla="*/ 980731 w 5675092"/>
              <a:gd name="connsiteY4752" fmla="*/ 1721739 h 2397608"/>
              <a:gd name="connsiteX4753" fmla="*/ 958174 w 5675092"/>
              <a:gd name="connsiteY4753" fmla="*/ 1726750 h 2397608"/>
              <a:gd name="connsiteX4754" fmla="*/ 977710 w 5675092"/>
              <a:gd name="connsiteY4754" fmla="*/ 1732608 h 2397608"/>
              <a:gd name="connsiteX4755" fmla="*/ 975079 w 5675092"/>
              <a:gd name="connsiteY4755" fmla="*/ 1726340 h 2397608"/>
              <a:gd name="connsiteX4756" fmla="*/ 977607 w 5675092"/>
              <a:gd name="connsiteY4756" fmla="*/ 1726475 h 2397608"/>
              <a:gd name="connsiteX4757" fmla="*/ 977598 w 5675092"/>
              <a:gd name="connsiteY4757" fmla="*/ 1726437 h 2397608"/>
              <a:gd name="connsiteX4758" fmla="*/ 980731 w 5675092"/>
              <a:gd name="connsiteY4758" fmla="*/ 1721739 h 2397608"/>
              <a:gd name="connsiteX4759" fmla="*/ 981064 w 5675092"/>
              <a:gd name="connsiteY4759" fmla="*/ 1726283 h 2397608"/>
              <a:gd name="connsiteX4760" fmla="*/ 979579 w 5675092"/>
              <a:gd name="connsiteY4760" fmla="*/ 1727837 h 2397608"/>
              <a:gd name="connsiteX4761" fmla="*/ 980560 w 5675092"/>
              <a:gd name="connsiteY4761" fmla="*/ 1728565 h 2397608"/>
              <a:gd name="connsiteX4762" fmla="*/ 978671 w 5675092"/>
              <a:gd name="connsiteY4762" fmla="*/ 1651770 h 2397608"/>
              <a:gd name="connsiteX4763" fmla="*/ 978393 w 5675092"/>
              <a:gd name="connsiteY4763" fmla="*/ 1654261 h 2397608"/>
              <a:gd name="connsiteX4764" fmla="*/ 973318 w 5675092"/>
              <a:gd name="connsiteY4764" fmla="*/ 1651770 h 2397608"/>
              <a:gd name="connsiteX4765" fmla="*/ 978671 w 5675092"/>
              <a:gd name="connsiteY4765" fmla="*/ 1651770 h 2397608"/>
              <a:gd name="connsiteX4766" fmla="*/ 988072 w 5675092"/>
              <a:gd name="connsiteY4766" fmla="*/ 1786865 h 2397608"/>
              <a:gd name="connsiteX4767" fmla="*/ 983769 w 5675092"/>
              <a:gd name="connsiteY4767" fmla="*/ 1786155 h 2397608"/>
              <a:gd name="connsiteX4768" fmla="*/ 983768 w 5675092"/>
              <a:gd name="connsiteY4768" fmla="*/ 1789223 h 2397608"/>
              <a:gd name="connsiteX4769" fmla="*/ 986767 w 5675092"/>
              <a:gd name="connsiteY4769" fmla="*/ 1787703 h 2397608"/>
              <a:gd name="connsiteX4770" fmla="*/ 987553 w 5675092"/>
              <a:gd name="connsiteY4770" fmla="*/ 1778452 h 2397608"/>
              <a:gd name="connsiteX4771" fmla="*/ 987056 w 5675092"/>
              <a:gd name="connsiteY4771" fmla="*/ 1778022 h 2397608"/>
              <a:gd name="connsiteX4772" fmla="*/ 986557 w 5675092"/>
              <a:gd name="connsiteY4772" fmla="*/ 1778884 h 2397608"/>
              <a:gd name="connsiteX4773" fmla="*/ 996431 w 5675092"/>
              <a:gd name="connsiteY4773" fmla="*/ 1883937 h 2397608"/>
              <a:gd name="connsiteX4774" fmla="*/ 995032 w 5675092"/>
              <a:gd name="connsiteY4774" fmla="*/ 1881577 h 2397608"/>
              <a:gd name="connsiteX4775" fmla="*/ 991629 w 5675092"/>
              <a:gd name="connsiteY4775" fmla="*/ 1882432 h 2397608"/>
              <a:gd name="connsiteX4776" fmla="*/ 988996 w 5675092"/>
              <a:gd name="connsiteY4776" fmla="*/ 1876786 h 2397608"/>
              <a:gd name="connsiteX4777" fmla="*/ 982397 w 5675092"/>
              <a:gd name="connsiteY4777" fmla="*/ 1877694 h 2397608"/>
              <a:gd name="connsiteX4778" fmla="*/ 984108 w 5675092"/>
              <a:gd name="connsiteY4778" fmla="*/ 1882943 h 2397608"/>
              <a:gd name="connsiteX4779" fmla="*/ 984067 w 5675092"/>
              <a:gd name="connsiteY4779" fmla="*/ 1882920 h 2397608"/>
              <a:gd name="connsiteX4780" fmla="*/ 986281 w 5675092"/>
              <a:gd name="connsiteY4780" fmla="*/ 1885660 h 2397608"/>
              <a:gd name="connsiteX4781" fmla="*/ 986316 w 5675092"/>
              <a:gd name="connsiteY4781" fmla="*/ 1885654 h 2397608"/>
              <a:gd name="connsiteX4782" fmla="*/ 986783 w 5675092"/>
              <a:gd name="connsiteY4782" fmla="*/ 1885255 h 2397608"/>
              <a:gd name="connsiteX4783" fmla="*/ 986695 w 5675092"/>
              <a:gd name="connsiteY4783" fmla="*/ 1885590 h 2397608"/>
              <a:gd name="connsiteX4784" fmla="*/ 975399 w 5675092"/>
              <a:gd name="connsiteY4784" fmla="*/ 1569372 h 2397608"/>
              <a:gd name="connsiteX4785" fmla="*/ 968050 w 5675092"/>
              <a:gd name="connsiteY4785" fmla="*/ 1572365 h 2397608"/>
              <a:gd name="connsiteX4786" fmla="*/ 957348 w 5675092"/>
              <a:gd name="connsiteY4786" fmla="*/ 1563119 h 2397608"/>
              <a:gd name="connsiteX4787" fmla="*/ 955965 w 5675092"/>
              <a:gd name="connsiteY4787" fmla="*/ 1564771 h 2397608"/>
              <a:gd name="connsiteX4788" fmla="*/ 955280 w 5675092"/>
              <a:gd name="connsiteY4788" fmla="*/ 1567797 h 2397608"/>
              <a:gd name="connsiteX4789" fmla="*/ 956954 w 5675092"/>
              <a:gd name="connsiteY4789" fmla="*/ 1567261 h 2397608"/>
              <a:gd name="connsiteX4790" fmla="*/ 962277 w 5675092"/>
              <a:gd name="connsiteY4790" fmla="*/ 1575428 h 2397608"/>
              <a:gd name="connsiteX4791" fmla="*/ 955635 w 5675092"/>
              <a:gd name="connsiteY4791" fmla="*/ 1572913 h 2397608"/>
              <a:gd name="connsiteX4792" fmla="*/ 954871 w 5675092"/>
              <a:gd name="connsiteY4792" fmla="*/ 1569610 h 2397608"/>
              <a:gd name="connsiteX4793" fmla="*/ 954392 w 5675092"/>
              <a:gd name="connsiteY4793" fmla="*/ 1571735 h 2397608"/>
              <a:gd name="connsiteX4794" fmla="*/ 953011 w 5675092"/>
              <a:gd name="connsiteY4794" fmla="*/ 1573387 h 2397608"/>
              <a:gd name="connsiteX4795" fmla="*/ 963879 w 5675092"/>
              <a:gd name="connsiteY4795" fmla="*/ 1585114 h 2397608"/>
              <a:gd name="connsiteX4796" fmla="*/ 950841 w 5675092"/>
              <a:gd name="connsiteY4796" fmla="*/ 1578520 h 2397608"/>
              <a:gd name="connsiteX4797" fmla="*/ 951346 w 5675092"/>
              <a:gd name="connsiteY4797" fmla="*/ 1585965 h 2397608"/>
              <a:gd name="connsiteX4798" fmla="*/ 958696 w 5675092"/>
              <a:gd name="connsiteY4798" fmla="*/ 1582972 h 2397608"/>
              <a:gd name="connsiteX4799" fmla="*/ 973907 w 5675092"/>
              <a:gd name="connsiteY4799" fmla="*/ 1584433 h 2397608"/>
              <a:gd name="connsiteX4800" fmla="*/ 966217 w 5675092"/>
              <a:gd name="connsiteY4800" fmla="*/ 1582461 h 2397608"/>
              <a:gd name="connsiteX4801" fmla="*/ 963373 w 5675092"/>
              <a:gd name="connsiteY4801" fmla="*/ 1577669 h 2397608"/>
              <a:gd name="connsiteX4802" fmla="*/ 970894 w 5675092"/>
              <a:gd name="connsiteY4802" fmla="*/ 1577158 h 2397608"/>
              <a:gd name="connsiteX4803" fmla="*/ 975399 w 5675092"/>
              <a:gd name="connsiteY4803" fmla="*/ 1569372 h 2397608"/>
              <a:gd name="connsiteX4804" fmla="*/ 998843 w 5675092"/>
              <a:gd name="connsiteY4804" fmla="*/ 1900585 h 2397608"/>
              <a:gd name="connsiteX4805" fmla="*/ 998161 w 5675092"/>
              <a:gd name="connsiteY4805" fmla="*/ 1901936 h 2397608"/>
              <a:gd name="connsiteX4806" fmla="*/ 998843 w 5675092"/>
              <a:gd name="connsiteY4806" fmla="*/ 1901890 h 2397608"/>
              <a:gd name="connsiteX4807" fmla="*/ 896803 w 5675092"/>
              <a:gd name="connsiteY4807" fmla="*/ 389729 h 2397608"/>
              <a:gd name="connsiteX4808" fmla="*/ 875050 w 5675092"/>
              <a:gd name="connsiteY4808" fmla="*/ 399295 h 2397608"/>
              <a:gd name="connsiteX4809" fmla="*/ 872633 w 5675092"/>
              <a:gd name="connsiteY4809" fmla="*/ 394511 h 2397608"/>
              <a:gd name="connsiteX4810" fmla="*/ 896803 w 5675092"/>
              <a:gd name="connsiteY4810" fmla="*/ 389729 h 2397608"/>
              <a:gd name="connsiteX4811" fmla="*/ 1003522 w 5675092"/>
              <a:gd name="connsiteY4811" fmla="*/ 1916072 h 2397608"/>
              <a:gd name="connsiteX4812" fmla="*/ 1002999 w 5675092"/>
              <a:gd name="connsiteY4812" fmla="*/ 1915620 h 2397608"/>
              <a:gd name="connsiteX4813" fmla="*/ 998843 w 5675092"/>
              <a:gd name="connsiteY4813" fmla="*/ 1916134 h 2397608"/>
              <a:gd name="connsiteX4814" fmla="*/ 993819 w 5675092"/>
              <a:gd name="connsiteY4814" fmla="*/ 1920486 h 2397608"/>
              <a:gd name="connsiteX4815" fmla="*/ 998843 w 5675092"/>
              <a:gd name="connsiteY4815" fmla="*/ 1922974 h 2397608"/>
              <a:gd name="connsiteX4816" fmla="*/ 1000414 w 5675092"/>
              <a:gd name="connsiteY4816" fmla="*/ 1921108 h 2397608"/>
              <a:gd name="connsiteX4817" fmla="*/ 1010773 w 5675092"/>
              <a:gd name="connsiteY4817" fmla="*/ 2006735 h 2397608"/>
              <a:gd name="connsiteX4818" fmla="*/ 1009745 w 5675092"/>
              <a:gd name="connsiteY4818" fmla="*/ 2000883 h 2397608"/>
              <a:gd name="connsiteX4819" fmla="*/ 1002228 w 5675092"/>
              <a:gd name="connsiteY4819" fmla="*/ 2001394 h 2397608"/>
              <a:gd name="connsiteX4820" fmla="*/ 1007913 w 5675092"/>
              <a:gd name="connsiteY4820" fmla="*/ 2010981 h 2397608"/>
              <a:gd name="connsiteX4821" fmla="*/ 1010773 w 5675092"/>
              <a:gd name="connsiteY4821" fmla="*/ 2006735 h 2397608"/>
              <a:gd name="connsiteX4822" fmla="*/ 1002562 w 5675092"/>
              <a:gd name="connsiteY4822" fmla="*/ 1869830 h 2397608"/>
              <a:gd name="connsiteX4823" fmla="*/ 998453 w 5675092"/>
              <a:gd name="connsiteY4823" fmla="*/ 1867163 h 2397608"/>
              <a:gd name="connsiteX4824" fmla="*/ 996919 w 5675092"/>
              <a:gd name="connsiteY4824" fmla="*/ 1869745 h 2397608"/>
              <a:gd name="connsiteX4825" fmla="*/ 996637 w 5675092"/>
              <a:gd name="connsiteY4825" fmla="*/ 1870703 h 2397608"/>
              <a:gd name="connsiteX4826" fmla="*/ 1002298 w 5675092"/>
              <a:gd name="connsiteY4826" fmla="*/ 1870112 h 2397608"/>
              <a:gd name="connsiteX4827" fmla="*/ 992698 w 5675092"/>
              <a:gd name="connsiteY4827" fmla="*/ 1679921 h 2397608"/>
              <a:gd name="connsiteX4828" fmla="*/ 991993 w 5675092"/>
              <a:gd name="connsiteY4828" fmla="*/ 1679131 h 2397608"/>
              <a:gd name="connsiteX4829" fmla="*/ 989934 w 5675092"/>
              <a:gd name="connsiteY4829" fmla="*/ 1679446 h 2397608"/>
              <a:gd name="connsiteX4830" fmla="*/ 995770 w 5675092"/>
              <a:gd name="connsiteY4830" fmla="*/ 1721739 h 2397608"/>
              <a:gd name="connsiteX4831" fmla="*/ 986997 w 5675092"/>
              <a:gd name="connsiteY4831" fmla="*/ 1724558 h 2397608"/>
              <a:gd name="connsiteX4832" fmla="*/ 984814 w 5675092"/>
              <a:gd name="connsiteY4832" fmla="*/ 1724724 h 2397608"/>
              <a:gd name="connsiteX4833" fmla="*/ 978930 w 5675092"/>
              <a:gd name="connsiteY4833" fmla="*/ 1732974 h 2397608"/>
              <a:gd name="connsiteX4834" fmla="*/ 983238 w 5675092"/>
              <a:gd name="connsiteY4834" fmla="*/ 1734266 h 2397608"/>
              <a:gd name="connsiteX4835" fmla="*/ 978225 w 5675092"/>
              <a:gd name="connsiteY4835" fmla="*/ 1741782 h 2397608"/>
              <a:gd name="connsiteX4836" fmla="*/ 960680 w 5675092"/>
              <a:gd name="connsiteY4836" fmla="*/ 1736771 h 2397608"/>
              <a:gd name="connsiteX4837" fmla="*/ 958174 w 5675092"/>
              <a:gd name="connsiteY4837" fmla="*/ 1739276 h 2397608"/>
              <a:gd name="connsiteX4838" fmla="*/ 960680 w 5675092"/>
              <a:gd name="connsiteY4838" fmla="*/ 1739276 h 2397608"/>
              <a:gd name="connsiteX4839" fmla="*/ 948148 w 5675092"/>
              <a:gd name="connsiteY4839" fmla="*/ 1736771 h 2397608"/>
              <a:gd name="connsiteX4840" fmla="*/ 930602 w 5675092"/>
              <a:gd name="connsiteY4840" fmla="*/ 1746792 h 2397608"/>
              <a:gd name="connsiteX4841" fmla="*/ 935616 w 5675092"/>
              <a:gd name="connsiteY4841" fmla="*/ 1741782 h 2397608"/>
              <a:gd name="connsiteX4842" fmla="*/ 928096 w 5675092"/>
              <a:gd name="connsiteY4842" fmla="*/ 1739276 h 2397608"/>
              <a:gd name="connsiteX4843" fmla="*/ 908045 w 5675092"/>
              <a:gd name="connsiteY4843" fmla="*/ 1749297 h 2397608"/>
              <a:gd name="connsiteX4844" fmla="*/ 903032 w 5675092"/>
              <a:gd name="connsiteY4844" fmla="*/ 1744286 h 2397608"/>
              <a:gd name="connsiteX4845" fmla="*/ 895512 w 5675092"/>
              <a:gd name="connsiteY4845" fmla="*/ 1751803 h 2397608"/>
              <a:gd name="connsiteX4846" fmla="*/ 900525 w 5675092"/>
              <a:gd name="connsiteY4846" fmla="*/ 1741782 h 2397608"/>
              <a:gd name="connsiteX4847" fmla="*/ 887993 w 5675092"/>
              <a:gd name="connsiteY4847" fmla="*/ 1741781 h 2397608"/>
              <a:gd name="connsiteX4848" fmla="*/ 885486 w 5675092"/>
              <a:gd name="connsiteY4848" fmla="*/ 1749297 h 2397608"/>
              <a:gd name="connsiteX4849" fmla="*/ 880474 w 5675092"/>
              <a:gd name="connsiteY4849" fmla="*/ 1741781 h 2397608"/>
              <a:gd name="connsiteX4850" fmla="*/ 877408 w 5675092"/>
              <a:gd name="connsiteY4850" fmla="*/ 1742356 h 2397608"/>
              <a:gd name="connsiteX4851" fmla="*/ 877941 w 5675092"/>
              <a:gd name="connsiteY4851" fmla="*/ 1744303 h 2397608"/>
              <a:gd name="connsiteX4852" fmla="*/ 877968 w 5675092"/>
              <a:gd name="connsiteY4852" fmla="*/ 1744287 h 2397608"/>
              <a:gd name="connsiteX4853" fmla="*/ 877944 w 5675092"/>
              <a:gd name="connsiteY4853" fmla="*/ 1744312 h 2397608"/>
              <a:gd name="connsiteX4854" fmla="*/ 878269 w 5675092"/>
              <a:gd name="connsiteY4854" fmla="*/ 1745500 h 2397608"/>
              <a:gd name="connsiteX4855" fmla="*/ 877657 w 5675092"/>
              <a:gd name="connsiteY4855" fmla="*/ 1744613 h 2397608"/>
              <a:gd name="connsiteX4856" fmla="*/ 871389 w 5675092"/>
              <a:gd name="connsiteY4856" fmla="*/ 1751176 h 2397608"/>
              <a:gd name="connsiteX4857" fmla="*/ 862929 w 5675092"/>
              <a:gd name="connsiteY4857" fmla="*/ 1746792 h 2397608"/>
              <a:gd name="connsiteX4858" fmla="*/ 870449 w 5675092"/>
              <a:gd name="connsiteY4858" fmla="*/ 1741782 h 2397608"/>
              <a:gd name="connsiteX4859" fmla="*/ 867942 w 5675092"/>
              <a:gd name="connsiteY4859" fmla="*/ 1746792 h 2397608"/>
              <a:gd name="connsiteX4860" fmla="*/ 872955 w 5675092"/>
              <a:gd name="connsiteY4860" fmla="*/ 1747418 h 2397608"/>
              <a:gd name="connsiteX4861" fmla="*/ 877593 w 5675092"/>
              <a:gd name="connsiteY4861" fmla="*/ 1744521 h 2397608"/>
              <a:gd name="connsiteX4862" fmla="*/ 876249 w 5675092"/>
              <a:gd name="connsiteY4862" fmla="*/ 1742573 h 2397608"/>
              <a:gd name="connsiteX4863" fmla="*/ 875461 w 5675092"/>
              <a:gd name="connsiteY4863" fmla="*/ 1742721 h 2397608"/>
              <a:gd name="connsiteX4864" fmla="*/ 870449 w 5675092"/>
              <a:gd name="connsiteY4864" fmla="*/ 1741782 h 2397608"/>
              <a:gd name="connsiteX4865" fmla="*/ 852904 w 5675092"/>
              <a:gd name="connsiteY4865" fmla="*/ 1741782 h 2397608"/>
              <a:gd name="connsiteX4866" fmla="*/ 837865 w 5675092"/>
              <a:gd name="connsiteY4866" fmla="*/ 1741782 h 2397608"/>
              <a:gd name="connsiteX4867" fmla="*/ 837865 w 5675092"/>
              <a:gd name="connsiteY4867" fmla="*/ 1734265 h 2397608"/>
              <a:gd name="connsiteX4868" fmla="*/ 860423 w 5675092"/>
              <a:gd name="connsiteY4868" fmla="*/ 1729255 h 2397608"/>
              <a:gd name="connsiteX4869" fmla="*/ 880474 w 5675092"/>
              <a:gd name="connsiteY4869" fmla="*/ 1729255 h 2397608"/>
              <a:gd name="connsiteX4870" fmla="*/ 877968 w 5675092"/>
              <a:gd name="connsiteY4870" fmla="*/ 1724245 h 2397608"/>
              <a:gd name="connsiteX4871" fmla="*/ 865435 w 5675092"/>
              <a:gd name="connsiteY4871" fmla="*/ 1731761 h 2397608"/>
              <a:gd name="connsiteX4872" fmla="*/ 865436 w 5675092"/>
              <a:gd name="connsiteY4872" fmla="*/ 1724245 h 2397608"/>
              <a:gd name="connsiteX4873" fmla="*/ 852904 w 5675092"/>
              <a:gd name="connsiteY4873" fmla="*/ 1734266 h 2397608"/>
              <a:gd name="connsiteX4874" fmla="*/ 840372 w 5675092"/>
              <a:gd name="connsiteY4874" fmla="*/ 1724245 h 2397608"/>
              <a:gd name="connsiteX4875" fmla="*/ 825333 w 5675092"/>
              <a:gd name="connsiteY4875" fmla="*/ 1734266 h 2397608"/>
              <a:gd name="connsiteX4876" fmla="*/ 825333 w 5675092"/>
              <a:gd name="connsiteY4876" fmla="*/ 1739276 h 2397608"/>
              <a:gd name="connsiteX4877" fmla="*/ 810294 w 5675092"/>
              <a:gd name="connsiteY4877" fmla="*/ 1739276 h 2397608"/>
              <a:gd name="connsiteX4878" fmla="*/ 805281 w 5675092"/>
              <a:gd name="connsiteY4878" fmla="*/ 1746792 h 2397608"/>
              <a:gd name="connsiteX4879" fmla="*/ 802775 w 5675092"/>
              <a:gd name="connsiteY4879" fmla="*/ 1736771 h 2397608"/>
              <a:gd name="connsiteX4880" fmla="*/ 820319 w 5675092"/>
              <a:gd name="connsiteY4880" fmla="*/ 1736771 h 2397608"/>
              <a:gd name="connsiteX4881" fmla="*/ 807787 w 5675092"/>
              <a:gd name="connsiteY4881" fmla="*/ 1731760 h 2397608"/>
              <a:gd name="connsiteX4882" fmla="*/ 805281 w 5675092"/>
              <a:gd name="connsiteY4882" fmla="*/ 1724245 h 2397608"/>
              <a:gd name="connsiteX4883" fmla="*/ 792749 w 5675092"/>
              <a:gd name="connsiteY4883" fmla="*/ 1724245 h 2397608"/>
              <a:gd name="connsiteX4884" fmla="*/ 792749 w 5675092"/>
              <a:gd name="connsiteY4884" fmla="*/ 1716729 h 2397608"/>
              <a:gd name="connsiteX4885" fmla="*/ 802775 w 5675092"/>
              <a:gd name="connsiteY4885" fmla="*/ 1719234 h 2397608"/>
              <a:gd name="connsiteX4886" fmla="*/ 802775 w 5675092"/>
              <a:gd name="connsiteY4886" fmla="*/ 1711719 h 2397608"/>
              <a:gd name="connsiteX4887" fmla="*/ 815307 w 5675092"/>
              <a:gd name="connsiteY4887" fmla="*/ 1711719 h 2397608"/>
              <a:gd name="connsiteX4888" fmla="*/ 807788 w 5675092"/>
              <a:gd name="connsiteY4888" fmla="*/ 1719234 h 2397608"/>
              <a:gd name="connsiteX4889" fmla="*/ 812801 w 5675092"/>
              <a:gd name="connsiteY4889" fmla="*/ 1724245 h 2397608"/>
              <a:gd name="connsiteX4890" fmla="*/ 820320 w 5675092"/>
              <a:gd name="connsiteY4890" fmla="*/ 1716728 h 2397608"/>
              <a:gd name="connsiteX4891" fmla="*/ 817813 w 5675092"/>
              <a:gd name="connsiteY4891" fmla="*/ 1706708 h 2397608"/>
              <a:gd name="connsiteX4892" fmla="*/ 832851 w 5675092"/>
              <a:gd name="connsiteY4892" fmla="*/ 1706708 h 2397608"/>
              <a:gd name="connsiteX4893" fmla="*/ 830346 w 5675092"/>
              <a:gd name="connsiteY4893" fmla="*/ 1716729 h 2397608"/>
              <a:gd name="connsiteX4894" fmla="*/ 837864 w 5675092"/>
              <a:gd name="connsiteY4894" fmla="*/ 1716729 h 2397608"/>
              <a:gd name="connsiteX4895" fmla="*/ 835358 w 5675092"/>
              <a:gd name="connsiteY4895" fmla="*/ 1706707 h 2397608"/>
              <a:gd name="connsiteX4896" fmla="*/ 850397 w 5675092"/>
              <a:gd name="connsiteY4896" fmla="*/ 1706707 h 2397608"/>
              <a:gd name="connsiteX4897" fmla="*/ 860422 w 5675092"/>
              <a:gd name="connsiteY4897" fmla="*/ 1716729 h 2397608"/>
              <a:gd name="connsiteX4898" fmla="*/ 865435 w 5675092"/>
              <a:gd name="connsiteY4898" fmla="*/ 1709213 h 2397608"/>
              <a:gd name="connsiteX4899" fmla="*/ 887994 w 5675092"/>
              <a:gd name="connsiteY4899" fmla="*/ 1711719 h 2397608"/>
              <a:gd name="connsiteX4900" fmla="*/ 893006 w 5675092"/>
              <a:gd name="connsiteY4900" fmla="*/ 1709213 h 2397608"/>
              <a:gd name="connsiteX4901" fmla="*/ 900525 w 5675092"/>
              <a:gd name="connsiteY4901" fmla="*/ 1716728 h 2397608"/>
              <a:gd name="connsiteX4902" fmla="*/ 905538 w 5675092"/>
              <a:gd name="connsiteY4902" fmla="*/ 1711719 h 2397608"/>
              <a:gd name="connsiteX4903" fmla="*/ 913057 w 5675092"/>
              <a:gd name="connsiteY4903" fmla="*/ 1714223 h 2397608"/>
              <a:gd name="connsiteX4904" fmla="*/ 910551 w 5675092"/>
              <a:gd name="connsiteY4904" fmla="*/ 1709213 h 2397608"/>
              <a:gd name="connsiteX4905" fmla="*/ 918070 w 5675092"/>
              <a:gd name="connsiteY4905" fmla="*/ 1714223 h 2397608"/>
              <a:gd name="connsiteX4906" fmla="*/ 920577 w 5675092"/>
              <a:gd name="connsiteY4906" fmla="*/ 1706708 h 2397608"/>
              <a:gd name="connsiteX4907" fmla="*/ 945641 w 5675092"/>
              <a:gd name="connsiteY4907" fmla="*/ 1709213 h 2397608"/>
              <a:gd name="connsiteX4908" fmla="*/ 953161 w 5675092"/>
              <a:gd name="connsiteY4908" fmla="*/ 1719234 h 2397608"/>
              <a:gd name="connsiteX4909" fmla="*/ 960680 w 5675092"/>
              <a:gd name="connsiteY4909" fmla="*/ 1719235 h 2397608"/>
              <a:gd name="connsiteX4910" fmla="*/ 978225 w 5675092"/>
              <a:gd name="connsiteY4910" fmla="*/ 1711719 h 2397608"/>
              <a:gd name="connsiteX4911" fmla="*/ 983238 w 5675092"/>
              <a:gd name="connsiteY4911" fmla="*/ 1714223 h 2397608"/>
              <a:gd name="connsiteX4912" fmla="*/ 986914 w 5675092"/>
              <a:gd name="connsiteY4912" fmla="*/ 1720523 h 2397608"/>
              <a:gd name="connsiteX4913" fmla="*/ 987989 w 5675092"/>
              <a:gd name="connsiteY4913" fmla="*/ 1720273 h 2397608"/>
              <a:gd name="connsiteX4914" fmla="*/ 987317 w 5675092"/>
              <a:gd name="connsiteY4914" fmla="*/ 1721214 h 2397608"/>
              <a:gd name="connsiteX4915" fmla="*/ 987624 w 5675092"/>
              <a:gd name="connsiteY4915" fmla="*/ 1721739 h 2397608"/>
              <a:gd name="connsiteX4916" fmla="*/ 995770 w 5675092"/>
              <a:gd name="connsiteY4916" fmla="*/ 1721739 h 2397608"/>
              <a:gd name="connsiteX4917" fmla="*/ 1000624 w 5675092"/>
              <a:gd name="connsiteY4917" fmla="*/ 1776250 h 2397608"/>
              <a:gd name="connsiteX4918" fmla="*/ 999796 w 5675092"/>
              <a:gd name="connsiteY4918" fmla="*/ 1775598 h 2397608"/>
              <a:gd name="connsiteX4919" fmla="*/ 993899 w 5675092"/>
              <a:gd name="connsiteY4919" fmla="*/ 1767584 h 2397608"/>
              <a:gd name="connsiteX4920" fmla="*/ 994236 w 5675092"/>
              <a:gd name="connsiteY4920" fmla="*/ 1772547 h 2397608"/>
              <a:gd name="connsiteX4921" fmla="*/ 994514 w 5675092"/>
              <a:gd name="connsiteY4921" fmla="*/ 1776628 h 2397608"/>
              <a:gd name="connsiteX4922" fmla="*/ 973112 w 5675092"/>
              <a:gd name="connsiteY4922" fmla="*/ 1362069 h 2397608"/>
              <a:gd name="connsiteX4923" fmla="*/ 963691 w 5675092"/>
              <a:gd name="connsiteY4923" fmla="*/ 1363623 h 2397608"/>
              <a:gd name="connsiteX4924" fmla="*/ 962648 w 5675092"/>
              <a:gd name="connsiteY4924" fmla="*/ 1365632 h 2397608"/>
              <a:gd name="connsiteX4925" fmla="*/ 970540 w 5675092"/>
              <a:gd name="connsiteY4925" fmla="*/ 1368052 h 2397608"/>
              <a:gd name="connsiteX4926" fmla="*/ 971812 w 5675092"/>
              <a:gd name="connsiteY4926" fmla="*/ 1367219 h 2397608"/>
              <a:gd name="connsiteX4927" fmla="*/ 1016068 w 5675092"/>
              <a:gd name="connsiteY4927" fmla="*/ 1990822 h 2397608"/>
              <a:gd name="connsiteX4928" fmla="*/ 1013652 w 5675092"/>
              <a:gd name="connsiteY4928" fmla="*/ 1995604 h 2397608"/>
              <a:gd name="connsiteX4929" fmla="*/ 1008817 w 5675092"/>
              <a:gd name="connsiteY4929" fmla="*/ 1995604 h 2397608"/>
              <a:gd name="connsiteX4930" fmla="*/ 1016068 w 5675092"/>
              <a:gd name="connsiteY4930" fmla="*/ 1990822 h 2397608"/>
              <a:gd name="connsiteX4931" fmla="*/ 1010861 w 5675092"/>
              <a:gd name="connsiteY4931" fmla="*/ 1906059 h 2397608"/>
              <a:gd name="connsiteX4932" fmla="*/ 1003547 w 5675092"/>
              <a:gd name="connsiteY4932" fmla="*/ 1904997 h 2397608"/>
              <a:gd name="connsiteX4933" fmla="*/ 1002474 w 5675092"/>
              <a:gd name="connsiteY4933" fmla="*/ 1904408 h 2397608"/>
              <a:gd name="connsiteX4934" fmla="*/ 998843 w 5675092"/>
              <a:gd name="connsiteY4934" fmla="*/ 1905561 h 2397608"/>
              <a:gd name="connsiteX4935" fmla="*/ 998843 w 5675092"/>
              <a:gd name="connsiteY4935" fmla="*/ 1902417 h 2397608"/>
              <a:gd name="connsiteX4936" fmla="*/ 998119 w 5675092"/>
              <a:gd name="connsiteY4936" fmla="*/ 1902019 h 2397608"/>
              <a:gd name="connsiteX4937" fmla="*/ 997587 w 5675092"/>
              <a:gd name="connsiteY4937" fmla="*/ 1903073 h 2397608"/>
              <a:gd name="connsiteX4938" fmla="*/ 996376 w 5675092"/>
              <a:gd name="connsiteY4938" fmla="*/ 1905473 h 2397608"/>
              <a:gd name="connsiteX4939" fmla="*/ 998265 w 5675092"/>
              <a:gd name="connsiteY4939" fmla="*/ 1907231 h 2397608"/>
              <a:gd name="connsiteX4940" fmla="*/ 987598 w 5675092"/>
              <a:gd name="connsiteY4940" fmla="*/ 1910653 h 2397608"/>
              <a:gd name="connsiteX4941" fmla="*/ 992414 w 5675092"/>
              <a:gd name="connsiteY4941" fmla="*/ 1904314 h 2397608"/>
              <a:gd name="connsiteX4942" fmla="*/ 987537 w 5675092"/>
              <a:gd name="connsiteY4942" fmla="*/ 1902762 h 2397608"/>
              <a:gd name="connsiteX4943" fmla="*/ 978744 w 5675092"/>
              <a:gd name="connsiteY4943" fmla="*/ 1905561 h 2397608"/>
              <a:gd name="connsiteX4944" fmla="*/ 977933 w 5675092"/>
              <a:gd name="connsiteY4944" fmla="*/ 1903592 h 2397608"/>
              <a:gd name="connsiteX4945" fmla="*/ 978744 w 5675092"/>
              <a:gd name="connsiteY4945" fmla="*/ 1903073 h 2397608"/>
              <a:gd name="connsiteX4946" fmla="*/ 977567 w 5675092"/>
              <a:gd name="connsiteY4946" fmla="*/ 1902700 h 2397608"/>
              <a:gd name="connsiteX4947" fmla="*/ 975289 w 5675092"/>
              <a:gd name="connsiteY4947" fmla="*/ 1897165 h 2397608"/>
              <a:gd name="connsiteX4948" fmla="*/ 972062 w 5675092"/>
              <a:gd name="connsiteY4948" fmla="*/ 1894850 h 2397608"/>
              <a:gd name="connsiteX4949" fmla="*/ 969743 w 5675092"/>
              <a:gd name="connsiteY4949" fmla="*/ 1893892 h 2397608"/>
              <a:gd name="connsiteX4950" fmla="*/ 969735 w 5675092"/>
              <a:gd name="connsiteY4950" fmla="*/ 1893182 h 2397608"/>
              <a:gd name="connsiteX4951" fmla="*/ 966182 w 5675092"/>
              <a:gd name="connsiteY4951" fmla="*/ 1890634 h 2397608"/>
              <a:gd name="connsiteX4952" fmla="*/ 962727 w 5675092"/>
              <a:gd name="connsiteY4952" fmla="*/ 1891567 h 2397608"/>
              <a:gd name="connsiteX4953" fmla="*/ 962688 w 5675092"/>
              <a:gd name="connsiteY4953" fmla="*/ 1891731 h 2397608"/>
              <a:gd name="connsiteX4954" fmla="*/ 963743 w 5675092"/>
              <a:gd name="connsiteY4954" fmla="*/ 1891599 h 2397608"/>
              <a:gd name="connsiteX4955" fmla="*/ 967252 w 5675092"/>
              <a:gd name="connsiteY4955" fmla="*/ 1896454 h 2397608"/>
              <a:gd name="connsiteX4956" fmla="*/ 962140 w 5675092"/>
              <a:gd name="connsiteY4956" fmla="*/ 1894005 h 2397608"/>
              <a:gd name="connsiteX4957" fmla="*/ 961156 w 5675092"/>
              <a:gd name="connsiteY4957" fmla="*/ 1898099 h 2397608"/>
              <a:gd name="connsiteX4958" fmla="*/ 969487 w 5675092"/>
              <a:gd name="connsiteY4958" fmla="*/ 1900227 h 2397608"/>
              <a:gd name="connsiteX4959" fmla="*/ 972189 w 5675092"/>
              <a:gd name="connsiteY4959" fmla="*/ 1898979 h 2397608"/>
              <a:gd name="connsiteX4960" fmla="*/ 973658 w 5675092"/>
              <a:gd name="connsiteY4960" fmla="*/ 1901462 h 2397608"/>
              <a:gd name="connsiteX4961" fmla="*/ 977567 w 5675092"/>
              <a:gd name="connsiteY4961" fmla="*/ 1902700 h 2397608"/>
              <a:gd name="connsiteX4962" fmla="*/ 977933 w 5675092"/>
              <a:gd name="connsiteY4962" fmla="*/ 1903592 h 2397608"/>
              <a:gd name="connsiteX4963" fmla="*/ 973405 w 5675092"/>
              <a:gd name="connsiteY4963" fmla="*/ 1906493 h 2397608"/>
              <a:gd name="connsiteX4964" fmla="*/ 969000 w 5675092"/>
              <a:gd name="connsiteY4964" fmla="*/ 1907441 h 2397608"/>
              <a:gd name="connsiteX4965" fmla="*/ 968663 w 5675092"/>
              <a:gd name="connsiteY4965" fmla="*/ 1908951 h 2397608"/>
              <a:gd name="connsiteX4966" fmla="*/ 977173 w 5675092"/>
              <a:gd name="connsiteY4966" fmla="*/ 1912051 h 2397608"/>
              <a:gd name="connsiteX4967" fmla="*/ 1002925 w 5675092"/>
              <a:gd name="connsiteY4967" fmla="*/ 1912596 h 2397608"/>
              <a:gd name="connsiteX4968" fmla="*/ 1005573 w 5675092"/>
              <a:gd name="connsiteY4968" fmla="*/ 1913897 h 2397608"/>
              <a:gd name="connsiteX4969" fmla="*/ 1008860 w 5675092"/>
              <a:gd name="connsiteY4969" fmla="*/ 1913674 h 2397608"/>
              <a:gd name="connsiteX4970" fmla="*/ 1010861 w 5675092"/>
              <a:gd name="connsiteY4970" fmla="*/ 1906059 h 2397608"/>
              <a:gd name="connsiteX4971" fmla="*/ 1004624 w 5675092"/>
              <a:gd name="connsiteY4971" fmla="*/ 1814227 h 2397608"/>
              <a:gd name="connsiteX4972" fmla="*/ 999610 w 5675092"/>
              <a:gd name="connsiteY4972" fmla="*/ 1814569 h 2397608"/>
              <a:gd name="connsiteX4973" fmla="*/ 994336 w 5675092"/>
              <a:gd name="connsiteY4973" fmla="*/ 1818588 h 2397608"/>
              <a:gd name="connsiteX4974" fmla="*/ 996331 w 5675092"/>
              <a:gd name="connsiteY4974" fmla="*/ 1820050 h 2397608"/>
              <a:gd name="connsiteX4975" fmla="*/ 1002844 w 5675092"/>
              <a:gd name="connsiteY4975" fmla="*/ 1824036 h 2397608"/>
              <a:gd name="connsiteX4976" fmla="*/ 986924 w 5675092"/>
              <a:gd name="connsiteY4976" fmla="*/ 1553630 h 2397608"/>
              <a:gd name="connsiteX4977" fmla="*/ 982247 w 5675092"/>
              <a:gd name="connsiteY4977" fmla="*/ 1558934 h 2397608"/>
              <a:gd name="connsiteX4978" fmla="*/ 974597 w 5675092"/>
              <a:gd name="connsiteY4978" fmla="*/ 1552909 h 2397608"/>
              <a:gd name="connsiteX4979" fmla="*/ 969328 w 5675092"/>
              <a:gd name="connsiteY4979" fmla="*/ 1545746 h 2397608"/>
              <a:gd name="connsiteX4980" fmla="*/ 970389 w 5675092"/>
              <a:gd name="connsiteY4980" fmla="*/ 1548816 h 2397608"/>
              <a:gd name="connsiteX4981" fmla="*/ 962416 w 5675092"/>
              <a:gd name="connsiteY4981" fmla="*/ 1559066 h 2397608"/>
              <a:gd name="connsiteX4982" fmla="*/ 957098 w 5675092"/>
              <a:gd name="connsiteY4982" fmla="*/ 1551378 h 2397608"/>
              <a:gd name="connsiteX4983" fmla="*/ 957098 w 5675092"/>
              <a:gd name="connsiteY4983" fmla="*/ 1550097 h 2397608"/>
              <a:gd name="connsiteX4984" fmla="*/ 957098 w 5675092"/>
              <a:gd name="connsiteY4984" fmla="*/ 1548372 h 2397608"/>
              <a:gd name="connsiteX4985" fmla="*/ 955118 w 5675092"/>
              <a:gd name="connsiteY4985" fmla="*/ 1546131 h 2397608"/>
              <a:gd name="connsiteX4986" fmla="*/ 955773 w 5675092"/>
              <a:gd name="connsiteY4986" fmla="*/ 1549668 h 2397608"/>
              <a:gd name="connsiteX4987" fmla="*/ 951121 w 5675092"/>
              <a:gd name="connsiteY4987" fmla="*/ 1544289 h 2397608"/>
              <a:gd name="connsiteX4988" fmla="*/ 948839 w 5675092"/>
              <a:gd name="connsiteY4988" fmla="*/ 1543815 h 2397608"/>
              <a:gd name="connsiteX4989" fmla="*/ 948481 w 5675092"/>
              <a:gd name="connsiteY4989" fmla="*/ 1543774 h 2397608"/>
              <a:gd name="connsiteX4990" fmla="*/ 965037 w 5675092"/>
              <a:gd name="connsiteY4990" fmla="*/ 1565088 h 2397608"/>
              <a:gd name="connsiteX4991" fmla="*/ 975230 w 5675092"/>
              <a:gd name="connsiteY4991" fmla="*/ 1566890 h 2397608"/>
              <a:gd name="connsiteX4992" fmla="*/ 964700 w 5675092"/>
              <a:gd name="connsiteY4992" fmla="*/ 1560125 h 2397608"/>
              <a:gd name="connsiteX4993" fmla="*/ 985090 w 5675092"/>
              <a:gd name="connsiteY4993" fmla="*/ 1563726 h 2397608"/>
              <a:gd name="connsiteX4994" fmla="*/ 986924 w 5675092"/>
              <a:gd name="connsiteY4994" fmla="*/ 1553630 h 2397608"/>
              <a:gd name="connsiteX4995" fmla="*/ 995652 w 5675092"/>
              <a:gd name="connsiteY4995" fmla="*/ 1652101 h 2397608"/>
              <a:gd name="connsiteX4996" fmla="*/ 988401 w 5675092"/>
              <a:gd name="connsiteY4996" fmla="*/ 1652101 h 2397608"/>
              <a:gd name="connsiteX4997" fmla="*/ 992026 w 5675092"/>
              <a:gd name="connsiteY4997" fmla="*/ 1647918 h 2397608"/>
              <a:gd name="connsiteX4998" fmla="*/ 995652 w 5675092"/>
              <a:gd name="connsiteY4998" fmla="*/ 1652101 h 2397608"/>
              <a:gd name="connsiteX4999" fmla="*/ 1011406 w 5675092"/>
              <a:gd name="connsiteY4999" fmla="*/ 1880683 h 2397608"/>
              <a:gd name="connsiteX5000" fmla="*/ 1001356 w 5675092"/>
              <a:gd name="connsiteY5000" fmla="*/ 1873221 h 2397608"/>
              <a:gd name="connsiteX5001" fmla="*/ 995363 w 5675092"/>
              <a:gd name="connsiteY5001" fmla="*/ 1875034 h 2397608"/>
              <a:gd name="connsiteX5002" fmla="*/ 993967 w 5675092"/>
              <a:gd name="connsiteY5002" fmla="*/ 1879779 h 2397608"/>
              <a:gd name="connsiteX5003" fmla="*/ 998080 w 5675092"/>
              <a:gd name="connsiteY5003" fmla="*/ 1880124 h 2397608"/>
              <a:gd name="connsiteX5004" fmla="*/ 997019 w 5675092"/>
              <a:gd name="connsiteY5004" fmla="*/ 1883837 h 2397608"/>
              <a:gd name="connsiteX5005" fmla="*/ 997273 w 5675092"/>
              <a:gd name="connsiteY5005" fmla="*/ 1883794 h 2397608"/>
              <a:gd name="connsiteX5006" fmla="*/ 1006381 w 5675092"/>
              <a:gd name="connsiteY5006" fmla="*/ 1878198 h 2397608"/>
              <a:gd name="connsiteX5007" fmla="*/ 1011406 w 5675092"/>
              <a:gd name="connsiteY5007" fmla="*/ 1880683 h 2397608"/>
              <a:gd name="connsiteX5008" fmla="*/ 1015538 w 5675092"/>
              <a:gd name="connsiteY5008" fmla="*/ 1900755 h 2397608"/>
              <a:gd name="connsiteX5009" fmla="*/ 1015158 w 5675092"/>
              <a:gd name="connsiteY5009" fmla="*/ 1900380 h 2397608"/>
              <a:gd name="connsiteX5010" fmla="*/ 1013552 w 5675092"/>
              <a:gd name="connsiteY5010" fmla="*/ 1900890 h 2397608"/>
              <a:gd name="connsiteX5011" fmla="*/ 1007446 w 5675092"/>
              <a:gd name="connsiteY5011" fmla="*/ 1781624 h 2397608"/>
              <a:gd name="connsiteX5012" fmla="*/ 1001247 w 5675092"/>
              <a:gd name="connsiteY5012" fmla="*/ 1776740 h 2397608"/>
              <a:gd name="connsiteX5013" fmla="*/ 1000123 w 5675092"/>
              <a:gd name="connsiteY5013" fmla="*/ 1782305 h 2397608"/>
              <a:gd name="connsiteX5014" fmla="*/ 1002601 w 5675092"/>
              <a:gd name="connsiteY5014" fmla="*/ 1784447 h 2397608"/>
              <a:gd name="connsiteX5015" fmla="*/ 1007446 w 5675092"/>
              <a:gd name="connsiteY5015" fmla="*/ 1781624 h 2397608"/>
              <a:gd name="connsiteX5016" fmla="*/ 992838 w 5675092"/>
              <a:gd name="connsiteY5016" fmla="*/ 1557279 h 2397608"/>
              <a:gd name="connsiteX5017" fmla="*/ 987092 w 5675092"/>
              <a:gd name="connsiteY5017" fmla="*/ 1556110 h 2397608"/>
              <a:gd name="connsiteX5018" fmla="*/ 987429 w 5675092"/>
              <a:gd name="connsiteY5018" fmla="*/ 1561076 h 2397608"/>
              <a:gd name="connsiteX5019" fmla="*/ 992838 w 5675092"/>
              <a:gd name="connsiteY5019" fmla="*/ 1557279 h 2397608"/>
              <a:gd name="connsiteX5020" fmla="*/ 1000748 w 5675092"/>
              <a:gd name="connsiteY5020" fmla="*/ 1635223 h 2397608"/>
              <a:gd name="connsiteX5021" fmla="*/ 1000748 w 5675092"/>
              <a:gd name="connsiteY5021" fmla="*/ 1637615 h 2397608"/>
              <a:gd name="connsiteX5022" fmla="*/ 998331 w 5675092"/>
              <a:gd name="connsiteY5022" fmla="*/ 1637615 h 2397608"/>
              <a:gd name="connsiteX5023" fmla="*/ 998331 w 5675092"/>
              <a:gd name="connsiteY5023" fmla="*/ 1635223 h 2397608"/>
              <a:gd name="connsiteX5024" fmla="*/ 1016431 w 5675092"/>
              <a:gd name="connsiteY5024" fmla="*/ 1845857 h 2397608"/>
              <a:gd name="connsiteX5025" fmla="*/ 1011406 w 5675092"/>
              <a:gd name="connsiteY5025" fmla="*/ 1838395 h 2397608"/>
              <a:gd name="connsiteX5026" fmla="*/ 1011406 w 5675092"/>
              <a:gd name="connsiteY5026" fmla="*/ 1843371 h 2397608"/>
              <a:gd name="connsiteX5027" fmla="*/ 1008893 w 5675092"/>
              <a:gd name="connsiteY5027" fmla="*/ 1843371 h 2397608"/>
              <a:gd name="connsiteX5028" fmla="*/ 1016431 w 5675092"/>
              <a:gd name="connsiteY5028" fmla="*/ 1845857 h 2397608"/>
              <a:gd name="connsiteX5029" fmla="*/ 998297 w 5675092"/>
              <a:gd name="connsiteY5029" fmla="*/ 1572802 h 2397608"/>
              <a:gd name="connsiteX5030" fmla="*/ 991299 w 5675092"/>
              <a:gd name="connsiteY5030" fmla="*/ 1570115 h 2397608"/>
              <a:gd name="connsiteX5031" fmla="*/ 990819 w 5675092"/>
              <a:gd name="connsiteY5031" fmla="*/ 1569996 h 2397608"/>
              <a:gd name="connsiteX5032" fmla="*/ 990759 w 5675092"/>
              <a:gd name="connsiteY5032" fmla="*/ 1569908 h 2397608"/>
              <a:gd name="connsiteX5033" fmla="*/ 987955 w 5675092"/>
              <a:gd name="connsiteY5033" fmla="*/ 1568831 h 2397608"/>
              <a:gd name="connsiteX5034" fmla="*/ 977738 w 5675092"/>
              <a:gd name="connsiteY5034" fmla="*/ 1566719 h 2397608"/>
              <a:gd name="connsiteX5035" fmla="*/ 978244 w 5675092"/>
              <a:gd name="connsiteY5035" fmla="*/ 1574165 h 2397608"/>
              <a:gd name="connsiteX5036" fmla="*/ 989149 w 5675092"/>
              <a:gd name="connsiteY5036" fmla="*/ 1572489 h 2397608"/>
              <a:gd name="connsiteX5037" fmla="*/ 995234 w 5675092"/>
              <a:gd name="connsiteY5037" fmla="*/ 1572698 h 2397608"/>
              <a:gd name="connsiteX5038" fmla="*/ 995653 w 5675092"/>
              <a:gd name="connsiteY5038" fmla="*/ 1572387 h 2397608"/>
              <a:gd name="connsiteX5039" fmla="*/ 995361 w 5675092"/>
              <a:gd name="connsiteY5039" fmla="*/ 1572702 h 2397608"/>
              <a:gd name="connsiteX5040" fmla="*/ 1019315 w 5675092"/>
              <a:gd name="connsiteY5040" fmla="*/ 1868390 h 2397608"/>
              <a:gd name="connsiteX5041" fmla="*/ 1018894 w 5675092"/>
              <a:gd name="connsiteY5041" fmla="*/ 1867373 h 2397608"/>
              <a:gd name="connsiteX5042" fmla="*/ 1018026 w 5675092"/>
              <a:gd name="connsiteY5042" fmla="*/ 1867920 h 2397608"/>
              <a:gd name="connsiteX5043" fmla="*/ 1020653 w 5675092"/>
              <a:gd name="connsiteY5043" fmla="*/ 1885669 h 2397608"/>
              <a:gd name="connsiteX5044" fmla="*/ 1020462 w 5675092"/>
              <a:gd name="connsiteY5044" fmla="*/ 1884149 h 2397608"/>
              <a:gd name="connsiteX5045" fmla="*/ 1019838 w 5675092"/>
              <a:gd name="connsiteY5045" fmla="*/ 1881418 h 2397608"/>
              <a:gd name="connsiteX5046" fmla="*/ 1018982 w 5675092"/>
              <a:gd name="connsiteY5046" fmla="*/ 1883405 h 2397608"/>
              <a:gd name="connsiteX5047" fmla="*/ 1016431 w 5675092"/>
              <a:gd name="connsiteY5047" fmla="*/ 1883171 h 2397608"/>
              <a:gd name="connsiteX5048" fmla="*/ 1018324 w 5675092"/>
              <a:gd name="connsiteY5048" fmla="*/ 1885713 h 2397608"/>
              <a:gd name="connsiteX5049" fmla="*/ 1000129 w 5675092"/>
              <a:gd name="connsiteY5049" fmla="*/ 1562704 h 2397608"/>
              <a:gd name="connsiteX5050" fmla="*/ 996948 w 5675092"/>
              <a:gd name="connsiteY5050" fmla="*/ 1552949 h 2397608"/>
              <a:gd name="connsiteX5051" fmla="*/ 1000129 w 5675092"/>
              <a:gd name="connsiteY5051" fmla="*/ 1562704 h 2397608"/>
              <a:gd name="connsiteX5052" fmla="*/ 1030535 w 5675092"/>
              <a:gd name="connsiteY5052" fmla="*/ 1989066 h 2397608"/>
              <a:gd name="connsiteX5053" fmla="*/ 1024061 w 5675092"/>
              <a:gd name="connsiteY5053" fmla="*/ 1987673 h 2397608"/>
              <a:gd name="connsiteX5054" fmla="*/ 1025849 w 5675092"/>
              <a:gd name="connsiteY5054" fmla="*/ 1991139 h 2397608"/>
              <a:gd name="connsiteX5055" fmla="*/ 1029753 w 5675092"/>
              <a:gd name="connsiteY5055" fmla="*/ 1989549 h 2397608"/>
              <a:gd name="connsiteX5056" fmla="*/ 1022437 w 5675092"/>
              <a:gd name="connsiteY5056" fmla="*/ 1847724 h 2397608"/>
              <a:gd name="connsiteX5057" fmla="*/ 1019579 w 5675092"/>
              <a:gd name="connsiteY5057" fmla="*/ 1848232 h 2397608"/>
              <a:gd name="connsiteX5058" fmla="*/ 1020649 w 5675092"/>
              <a:gd name="connsiteY5058" fmla="*/ 1850035 h 2397608"/>
              <a:gd name="connsiteX5059" fmla="*/ 1021455 w 5675092"/>
              <a:gd name="connsiteY5059" fmla="*/ 1850834 h 2397608"/>
              <a:gd name="connsiteX5060" fmla="*/ 1021182 w 5675092"/>
              <a:gd name="connsiteY5060" fmla="*/ 1850932 h 2397608"/>
              <a:gd name="connsiteX5061" fmla="*/ 1021619 w 5675092"/>
              <a:gd name="connsiteY5061" fmla="*/ 1851669 h 2397608"/>
              <a:gd name="connsiteX5062" fmla="*/ 1027390 w 5675092"/>
              <a:gd name="connsiteY5062" fmla="*/ 1915668 h 2397608"/>
              <a:gd name="connsiteX5063" fmla="*/ 1024215 w 5675092"/>
              <a:gd name="connsiteY5063" fmla="*/ 1917307 h 2397608"/>
              <a:gd name="connsiteX5064" fmla="*/ 1019225 w 5675092"/>
              <a:gd name="connsiteY5064" fmla="*/ 1917958 h 2397608"/>
              <a:gd name="connsiteX5065" fmla="*/ 1023570 w 5675092"/>
              <a:gd name="connsiteY5065" fmla="*/ 1921715 h 2397608"/>
              <a:gd name="connsiteX5066" fmla="*/ 1023764 w 5675092"/>
              <a:gd name="connsiteY5066" fmla="*/ 1921650 h 2397608"/>
              <a:gd name="connsiteX5067" fmla="*/ 1024120 w 5675092"/>
              <a:gd name="connsiteY5067" fmla="*/ 1863572 h 2397608"/>
              <a:gd name="connsiteX5068" fmla="*/ 1023968 w 5675092"/>
              <a:gd name="connsiteY5068" fmla="*/ 1863270 h 2397608"/>
              <a:gd name="connsiteX5069" fmla="*/ 1022861 w 5675092"/>
              <a:gd name="connsiteY5069" fmla="*/ 1864366 h 2397608"/>
              <a:gd name="connsiteX5070" fmla="*/ 1016068 w 5675092"/>
              <a:gd name="connsiteY5070" fmla="*/ 1731354 h 2397608"/>
              <a:gd name="connsiteX5071" fmla="*/ 1002775 w 5675092"/>
              <a:gd name="connsiteY5071" fmla="*/ 1738530 h 2397608"/>
              <a:gd name="connsiteX5072" fmla="*/ 1016068 w 5675092"/>
              <a:gd name="connsiteY5072" fmla="*/ 1731354 h 2397608"/>
              <a:gd name="connsiteX5073" fmla="*/ 1035319 w 5675092"/>
              <a:gd name="connsiteY5073" fmla="*/ 2006626 h 2397608"/>
              <a:gd name="connsiteX5074" fmla="*/ 1029967 w 5675092"/>
              <a:gd name="connsiteY5074" fmla="*/ 2002001 h 2397608"/>
              <a:gd name="connsiteX5075" fmla="*/ 1032306 w 5675092"/>
              <a:gd name="connsiteY5075" fmla="*/ 1999351 h 2397608"/>
              <a:gd name="connsiteX5076" fmla="*/ 1022281 w 5675092"/>
              <a:gd name="connsiteY5076" fmla="*/ 2000032 h 2397608"/>
              <a:gd name="connsiteX5077" fmla="*/ 1014760 w 5675092"/>
              <a:gd name="connsiteY5077" fmla="*/ 2000543 h 2397608"/>
              <a:gd name="connsiteX5078" fmla="*/ 1012590 w 5675092"/>
              <a:gd name="connsiteY5078" fmla="*/ 2005675 h 2397608"/>
              <a:gd name="connsiteX5079" fmla="*/ 1020449 w 5675092"/>
              <a:gd name="connsiteY5079" fmla="*/ 2010130 h 2397608"/>
              <a:gd name="connsiteX5080" fmla="*/ 1025294 w 5675092"/>
              <a:gd name="connsiteY5080" fmla="*/ 2007307 h 2397608"/>
              <a:gd name="connsiteX5081" fmla="*/ 1025631 w 5675092"/>
              <a:gd name="connsiteY5081" fmla="*/ 2012269 h 2397608"/>
              <a:gd name="connsiteX5082" fmla="*/ 1030473 w 5675092"/>
              <a:gd name="connsiteY5082" fmla="*/ 2009449 h 2397608"/>
              <a:gd name="connsiteX5083" fmla="*/ 1027460 w 5675092"/>
              <a:gd name="connsiteY5083" fmla="*/ 2002171 h 2397608"/>
              <a:gd name="connsiteX5084" fmla="*/ 1035319 w 5675092"/>
              <a:gd name="connsiteY5084" fmla="*/ 2006626 h 2397608"/>
              <a:gd name="connsiteX5085" fmla="*/ 1020484 w 5675092"/>
              <a:gd name="connsiteY5085" fmla="*/ 1788217 h 2397608"/>
              <a:gd name="connsiteX5086" fmla="*/ 1012625 w 5675092"/>
              <a:gd name="connsiteY5086" fmla="*/ 1783766 h 2397608"/>
              <a:gd name="connsiteX5087" fmla="*/ 1020484 w 5675092"/>
              <a:gd name="connsiteY5087" fmla="*/ 1788217 h 2397608"/>
              <a:gd name="connsiteX5088" fmla="*/ 1028993 w 5675092"/>
              <a:gd name="connsiteY5088" fmla="*/ 1913023 h 2397608"/>
              <a:gd name="connsiteX5089" fmla="*/ 1026166 w 5675092"/>
              <a:gd name="connsiteY5089" fmla="*/ 1910225 h 2397608"/>
              <a:gd name="connsiteX5090" fmla="*/ 1023603 w 5675092"/>
              <a:gd name="connsiteY5090" fmla="*/ 1907688 h 2397608"/>
              <a:gd name="connsiteX5091" fmla="*/ 1023561 w 5675092"/>
              <a:gd name="connsiteY5091" fmla="*/ 1907690 h 2397608"/>
              <a:gd name="connsiteX5092" fmla="*/ 1028157 w 5675092"/>
              <a:gd name="connsiteY5092" fmla="*/ 1914402 h 2397608"/>
              <a:gd name="connsiteX5093" fmla="*/ 1016328 w 5675092"/>
              <a:gd name="connsiteY5093" fmla="*/ 1722015 h 2397608"/>
              <a:gd name="connsiteX5094" fmla="*/ 1013670 w 5675092"/>
              <a:gd name="connsiteY5094" fmla="*/ 1726798 h 2397608"/>
              <a:gd name="connsiteX5095" fmla="*/ 1003034 w 5675092"/>
              <a:gd name="connsiteY5095" fmla="*/ 1724406 h 2397608"/>
              <a:gd name="connsiteX5096" fmla="*/ 1003034 w 5675092"/>
              <a:gd name="connsiteY5096" fmla="*/ 1717232 h 2397608"/>
              <a:gd name="connsiteX5097" fmla="*/ 1016328 w 5675092"/>
              <a:gd name="connsiteY5097" fmla="*/ 1722015 h 2397608"/>
              <a:gd name="connsiteX5098" fmla="*/ 1036530 w 5675092"/>
              <a:gd name="connsiteY5098" fmla="*/ 1995599 h 2397608"/>
              <a:gd name="connsiteX5099" fmla="*/ 1034645 w 5675092"/>
              <a:gd name="connsiteY5099" fmla="*/ 1996698 h 2397608"/>
              <a:gd name="connsiteX5100" fmla="*/ 1036530 w 5675092"/>
              <a:gd name="connsiteY5100" fmla="*/ 1997477 h 2397608"/>
              <a:gd name="connsiteX5101" fmla="*/ 1032080 w 5675092"/>
              <a:gd name="connsiteY5101" fmla="*/ 1922072 h 2397608"/>
              <a:gd name="connsiteX5102" fmla="*/ 1028993 w 5675092"/>
              <a:gd name="connsiteY5102" fmla="*/ 1917998 h 2397608"/>
              <a:gd name="connsiteX5103" fmla="*/ 1028468 w 5675092"/>
              <a:gd name="connsiteY5103" fmla="*/ 1920078 h 2397608"/>
              <a:gd name="connsiteX5104" fmla="*/ 1029419 w 5675092"/>
              <a:gd name="connsiteY5104" fmla="*/ 1919760 h 2397608"/>
              <a:gd name="connsiteX5105" fmla="*/ 1028059 w 5675092"/>
              <a:gd name="connsiteY5105" fmla="*/ 1921697 h 2397608"/>
              <a:gd name="connsiteX5106" fmla="*/ 1027753 w 5675092"/>
              <a:gd name="connsiteY5106" fmla="*/ 1922909 h 2397608"/>
              <a:gd name="connsiteX5107" fmla="*/ 1010348 w 5675092"/>
              <a:gd name="connsiteY5107" fmla="*/ 1601905 h 2397608"/>
              <a:gd name="connsiteX5108" fmla="*/ 997648 w 5675092"/>
              <a:gd name="connsiteY5108" fmla="*/ 1600274 h 2397608"/>
              <a:gd name="connsiteX5109" fmla="*/ 1010348 w 5675092"/>
              <a:gd name="connsiteY5109" fmla="*/ 1601905 h 2397608"/>
              <a:gd name="connsiteX5110" fmla="*/ 1009674 w 5675092"/>
              <a:gd name="connsiteY5110" fmla="*/ 1591977 h 2397608"/>
              <a:gd name="connsiteX5111" fmla="*/ 1003985 w 5675092"/>
              <a:gd name="connsiteY5111" fmla="*/ 1582390 h 2397608"/>
              <a:gd name="connsiteX5112" fmla="*/ 1001815 w 5675092"/>
              <a:gd name="connsiteY5112" fmla="*/ 1587525 h 2397608"/>
              <a:gd name="connsiteX5113" fmla="*/ 993792 w 5675092"/>
              <a:gd name="connsiteY5113" fmla="*/ 1580589 h 2397608"/>
              <a:gd name="connsiteX5114" fmla="*/ 979424 w 5675092"/>
              <a:gd name="connsiteY5114" fmla="*/ 1591538 h 2397608"/>
              <a:gd name="connsiteX5115" fmla="*/ 976748 w 5675092"/>
              <a:gd name="connsiteY5115" fmla="*/ 1589228 h 2397608"/>
              <a:gd name="connsiteX5116" fmla="*/ 978749 w 5675092"/>
              <a:gd name="connsiteY5116" fmla="*/ 1581610 h 2397608"/>
              <a:gd name="connsiteX5117" fmla="*/ 975120 w 5675092"/>
              <a:gd name="connsiteY5117" fmla="*/ 1588403 h 2397608"/>
              <a:gd name="connsiteX5118" fmla="*/ 973427 w 5675092"/>
              <a:gd name="connsiteY5118" fmla="*/ 1591391 h 2397608"/>
              <a:gd name="connsiteX5119" fmla="*/ 969230 w 5675092"/>
              <a:gd name="connsiteY5119" fmla="*/ 1589739 h 2397608"/>
              <a:gd name="connsiteX5120" fmla="*/ 973397 w 5675092"/>
              <a:gd name="connsiteY5120" fmla="*/ 1591442 h 2397608"/>
              <a:gd name="connsiteX5121" fmla="*/ 973427 w 5675092"/>
              <a:gd name="connsiteY5121" fmla="*/ 1591391 h 2397608"/>
              <a:gd name="connsiteX5122" fmla="*/ 977841 w 5675092"/>
              <a:gd name="connsiteY5122" fmla="*/ 1593128 h 2397608"/>
              <a:gd name="connsiteX5123" fmla="*/ 1007335 w 5675092"/>
              <a:gd name="connsiteY5123" fmla="*/ 1594630 h 2397608"/>
              <a:gd name="connsiteX5124" fmla="*/ 1009674 w 5675092"/>
              <a:gd name="connsiteY5124" fmla="*/ 1591977 h 2397608"/>
              <a:gd name="connsiteX5125" fmla="*/ 1036531 w 5675092"/>
              <a:gd name="connsiteY5125" fmla="*/ 1985165 h 2397608"/>
              <a:gd name="connsiteX5126" fmla="*/ 1035130 w 5675092"/>
              <a:gd name="connsiteY5126" fmla="*/ 1986226 h 2397608"/>
              <a:gd name="connsiteX5127" fmla="*/ 1036531 w 5675092"/>
              <a:gd name="connsiteY5127" fmla="*/ 1985359 h 2397608"/>
              <a:gd name="connsiteX5128" fmla="*/ 1014041 w 5675092"/>
              <a:gd name="connsiteY5128" fmla="*/ 1647179 h 2397608"/>
              <a:gd name="connsiteX5129" fmla="*/ 1000748 w 5675092"/>
              <a:gd name="connsiteY5129" fmla="*/ 1640006 h 2397608"/>
              <a:gd name="connsiteX5130" fmla="*/ 1000748 w 5675092"/>
              <a:gd name="connsiteY5130" fmla="*/ 1637615 h 2397608"/>
              <a:gd name="connsiteX5131" fmla="*/ 1014041 w 5675092"/>
              <a:gd name="connsiteY5131" fmla="*/ 1647179 h 2397608"/>
              <a:gd name="connsiteX5132" fmla="*/ 1031182 w 5675092"/>
              <a:gd name="connsiteY5132" fmla="*/ 1887894 h 2397608"/>
              <a:gd name="connsiteX5133" fmla="*/ 1030112 w 5675092"/>
              <a:gd name="connsiteY5133" fmla="*/ 1887486 h 2397608"/>
              <a:gd name="connsiteX5134" fmla="*/ 1029076 w 5675092"/>
              <a:gd name="connsiteY5134" fmla="*/ 1887488 h 2397608"/>
              <a:gd name="connsiteX5135" fmla="*/ 1028993 w 5675092"/>
              <a:gd name="connsiteY5135" fmla="*/ 1888148 h 2397608"/>
              <a:gd name="connsiteX5136" fmla="*/ 1029341 w 5675092"/>
              <a:gd name="connsiteY5136" fmla="*/ 1888364 h 2397608"/>
              <a:gd name="connsiteX5137" fmla="*/ 1017937 w 5675092"/>
              <a:gd name="connsiteY5137" fmla="*/ 1672667 h 2397608"/>
              <a:gd name="connsiteX5138" fmla="*/ 1014082 w 5675092"/>
              <a:gd name="connsiteY5138" fmla="*/ 1671390 h 2397608"/>
              <a:gd name="connsiteX5139" fmla="*/ 1015433 w 5675092"/>
              <a:gd name="connsiteY5139" fmla="*/ 1670175 h 2397608"/>
              <a:gd name="connsiteX5140" fmla="*/ 1013078 w 5675092"/>
              <a:gd name="connsiteY5140" fmla="*/ 1671055 h 2397608"/>
              <a:gd name="connsiteX5141" fmla="*/ 1010427 w 5675092"/>
              <a:gd name="connsiteY5141" fmla="*/ 1670175 h 2397608"/>
              <a:gd name="connsiteX5142" fmla="*/ 1012930 w 5675092"/>
              <a:gd name="connsiteY5142" fmla="*/ 1671108 h 2397608"/>
              <a:gd name="connsiteX5143" fmla="*/ 1013078 w 5675092"/>
              <a:gd name="connsiteY5143" fmla="*/ 1671055 h 2397608"/>
              <a:gd name="connsiteX5144" fmla="*/ 1014082 w 5675092"/>
              <a:gd name="connsiteY5144" fmla="*/ 1671390 h 2397608"/>
              <a:gd name="connsiteX5145" fmla="*/ 1011611 w 5675092"/>
              <a:gd name="connsiteY5145" fmla="*/ 1673608 h 2397608"/>
              <a:gd name="connsiteX5146" fmla="*/ 1014050 w 5675092"/>
              <a:gd name="connsiteY5146" fmla="*/ 1673727 h 2397608"/>
              <a:gd name="connsiteX5147" fmla="*/ 1017937 w 5675092"/>
              <a:gd name="connsiteY5147" fmla="*/ 1674162 h 2397608"/>
              <a:gd name="connsiteX5148" fmla="*/ 1013796 w 5675092"/>
              <a:gd name="connsiteY5148" fmla="*/ 1607664 h 2397608"/>
              <a:gd name="connsiteX5149" fmla="*/ 1013193 w 5675092"/>
              <a:gd name="connsiteY5149" fmla="*/ 1606698 h 2397608"/>
              <a:gd name="connsiteX5150" fmla="*/ 1011968 w 5675092"/>
              <a:gd name="connsiteY5150" fmla="*/ 1607241 h 2397608"/>
              <a:gd name="connsiteX5151" fmla="*/ 1018826 w 5675092"/>
              <a:gd name="connsiteY5151" fmla="*/ 1662866 h 2397608"/>
              <a:gd name="connsiteX5152" fmla="*/ 1015830 w 5675092"/>
              <a:gd name="connsiteY5152" fmla="*/ 1659240 h 2397608"/>
              <a:gd name="connsiteX5153" fmla="*/ 1008387 w 5675092"/>
              <a:gd name="connsiteY5153" fmla="*/ 1661782 h 2397608"/>
              <a:gd name="connsiteX5154" fmla="*/ 999667 w 5675092"/>
              <a:gd name="connsiteY5154" fmla="*/ 1662853 h 2397608"/>
              <a:gd name="connsiteX5155" fmla="*/ 998998 w 5675092"/>
              <a:gd name="connsiteY5155" fmla="*/ 1665089 h 2397608"/>
              <a:gd name="connsiteX5156" fmla="*/ 1007626 w 5675092"/>
              <a:gd name="connsiteY5156" fmla="*/ 1664121 h 2397608"/>
              <a:gd name="connsiteX5157" fmla="*/ 1008387 w 5675092"/>
              <a:gd name="connsiteY5157" fmla="*/ 1661782 h 2397608"/>
              <a:gd name="connsiteX5158" fmla="*/ 1009145 w 5675092"/>
              <a:gd name="connsiteY5158" fmla="*/ 1663951 h 2397608"/>
              <a:gd name="connsiteX5159" fmla="*/ 1009175 w 5675092"/>
              <a:gd name="connsiteY5159" fmla="*/ 1663948 h 2397608"/>
              <a:gd name="connsiteX5160" fmla="*/ 1036081 w 5675092"/>
              <a:gd name="connsiteY5160" fmla="*/ 1914319 h 2397608"/>
              <a:gd name="connsiteX5161" fmla="*/ 1034018 w 5675092"/>
              <a:gd name="connsiteY5161" fmla="*/ 1913024 h 2397608"/>
              <a:gd name="connsiteX5162" fmla="*/ 1034689 w 5675092"/>
              <a:gd name="connsiteY5162" fmla="*/ 1914414 h 2397608"/>
              <a:gd name="connsiteX5163" fmla="*/ 1042334 w 5675092"/>
              <a:gd name="connsiteY5163" fmla="*/ 1998669 h 2397608"/>
              <a:gd name="connsiteX5164" fmla="*/ 1039490 w 5675092"/>
              <a:gd name="connsiteY5164" fmla="*/ 1993875 h 2397608"/>
              <a:gd name="connsiteX5165" fmla="*/ 1038957 w 5675092"/>
              <a:gd name="connsiteY5165" fmla="*/ 1994185 h 2397608"/>
              <a:gd name="connsiteX5166" fmla="*/ 1039043 w 5675092"/>
              <a:gd name="connsiteY5166" fmla="*/ 1995116 h 2397608"/>
              <a:gd name="connsiteX5167" fmla="*/ 1036619 w 5675092"/>
              <a:gd name="connsiteY5167" fmla="*/ 1997513 h 2397608"/>
              <a:gd name="connsiteX5168" fmla="*/ 1039828 w 5675092"/>
              <a:gd name="connsiteY5168" fmla="*/ 1998840 h 2397608"/>
              <a:gd name="connsiteX5169" fmla="*/ 1042671 w 5675092"/>
              <a:gd name="connsiteY5169" fmla="*/ 2003632 h 2397608"/>
              <a:gd name="connsiteX5170" fmla="*/ 1042334 w 5675092"/>
              <a:gd name="connsiteY5170" fmla="*/ 1998669 h 2397608"/>
              <a:gd name="connsiteX5171" fmla="*/ 1035179 w 5675092"/>
              <a:gd name="connsiteY5171" fmla="*/ 1872464 h 2397608"/>
              <a:gd name="connsiteX5172" fmla="*/ 1034835 w 5675092"/>
              <a:gd name="connsiteY5172" fmla="*/ 1871854 h 2397608"/>
              <a:gd name="connsiteX5173" fmla="*/ 1034103 w 5675092"/>
              <a:gd name="connsiteY5173" fmla="*/ 1872337 h 2397608"/>
              <a:gd name="connsiteX5174" fmla="*/ 1037263 w 5675092"/>
              <a:gd name="connsiteY5174" fmla="*/ 1890226 h 2397608"/>
              <a:gd name="connsiteX5175" fmla="*/ 1037178 w 5675092"/>
              <a:gd name="connsiteY5175" fmla="*/ 1890176 h 2397608"/>
              <a:gd name="connsiteX5176" fmla="*/ 1036954 w 5675092"/>
              <a:gd name="connsiteY5176" fmla="*/ 1890090 h 2397608"/>
              <a:gd name="connsiteX5177" fmla="*/ 1037208 w 5675092"/>
              <a:gd name="connsiteY5177" fmla="*/ 1890270 h 2397608"/>
              <a:gd name="connsiteX5178" fmla="*/ 1016352 w 5675092"/>
              <a:gd name="connsiteY5178" fmla="*/ 1579056 h 2397608"/>
              <a:gd name="connsiteX5179" fmla="*/ 1008662 w 5675092"/>
              <a:gd name="connsiteY5179" fmla="*/ 1577086 h 2397608"/>
              <a:gd name="connsiteX5180" fmla="*/ 1016352 w 5675092"/>
              <a:gd name="connsiteY5180" fmla="*/ 1579056 h 2397608"/>
              <a:gd name="connsiteX5181" fmla="*/ 1035081 w 5675092"/>
              <a:gd name="connsiteY5181" fmla="*/ 1834022 h 2397608"/>
              <a:gd name="connsiteX5182" fmla="*/ 1032589 w 5675092"/>
              <a:gd name="connsiteY5182" fmla="*/ 1832993 h 2397608"/>
              <a:gd name="connsiteX5183" fmla="*/ 1032971 w 5675092"/>
              <a:gd name="connsiteY5183" fmla="*/ 1829672 h 2397608"/>
              <a:gd name="connsiteX5184" fmla="*/ 1028394 w 5675092"/>
              <a:gd name="connsiteY5184" fmla="*/ 1733956 h 2397608"/>
              <a:gd name="connsiteX5185" fmla="*/ 1021143 w 5675092"/>
              <a:gd name="connsiteY5185" fmla="*/ 1736348 h 2397608"/>
              <a:gd name="connsiteX5186" fmla="*/ 1016309 w 5675092"/>
              <a:gd name="connsiteY5186" fmla="*/ 1731564 h 2397608"/>
              <a:gd name="connsiteX5187" fmla="*/ 1018726 w 5675092"/>
              <a:gd name="connsiteY5187" fmla="*/ 1721999 h 2397608"/>
              <a:gd name="connsiteX5188" fmla="*/ 1023560 w 5675092"/>
              <a:gd name="connsiteY5188" fmla="*/ 1721999 h 2397608"/>
              <a:gd name="connsiteX5189" fmla="*/ 1028394 w 5675092"/>
              <a:gd name="connsiteY5189" fmla="*/ 1733956 h 2397608"/>
              <a:gd name="connsiteX5190" fmla="*/ 1053443 w 5675092"/>
              <a:gd name="connsiteY5190" fmla="*/ 2095429 h 2397608"/>
              <a:gd name="connsiteX5191" fmla="*/ 1047093 w 5675092"/>
              <a:gd name="connsiteY5191" fmla="*/ 2073309 h 2397608"/>
              <a:gd name="connsiteX5192" fmla="*/ 1053443 w 5675092"/>
              <a:gd name="connsiteY5192" fmla="*/ 2095429 h 2397608"/>
              <a:gd name="connsiteX5193" fmla="*/ 1035706 w 5675092"/>
              <a:gd name="connsiteY5193" fmla="*/ 1834280 h 2397608"/>
              <a:gd name="connsiteX5194" fmla="*/ 1035297 w 5675092"/>
              <a:gd name="connsiteY5194" fmla="*/ 1834463 h 2397608"/>
              <a:gd name="connsiteX5195" fmla="*/ 1035081 w 5675092"/>
              <a:gd name="connsiteY5195" fmla="*/ 1834022 h 2397608"/>
              <a:gd name="connsiteX5196" fmla="*/ 1042288 w 5675092"/>
              <a:gd name="connsiteY5196" fmla="*/ 1923871 h 2397608"/>
              <a:gd name="connsiteX5197" fmla="*/ 1041384 w 5675092"/>
              <a:gd name="connsiteY5197" fmla="*/ 1921844 h 2397608"/>
              <a:gd name="connsiteX5198" fmla="*/ 1040379 w 5675092"/>
              <a:gd name="connsiteY5198" fmla="*/ 1921015 h 2397608"/>
              <a:gd name="connsiteX5199" fmla="*/ 1041084 w 5675092"/>
              <a:gd name="connsiteY5199" fmla="*/ 1921171 h 2397608"/>
              <a:gd name="connsiteX5200" fmla="*/ 1040804 w 5675092"/>
              <a:gd name="connsiteY5200" fmla="*/ 1920544 h 2397608"/>
              <a:gd name="connsiteX5201" fmla="*/ 1039447 w 5675092"/>
              <a:gd name="connsiteY5201" fmla="*/ 1919079 h 2397608"/>
              <a:gd name="connsiteX5202" fmla="*/ 1041196 w 5675092"/>
              <a:gd name="connsiteY5202" fmla="*/ 1917531 h 2397608"/>
              <a:gd name="connsiteX5203" fmla="*/ 1037895 w 5675092"/>
              <a:gd name="connsiteY5203" fmla="*/ 1915458 h 2397608"/>
              <a:gd name="connsiteX5204" fmla="*/ 1035638 w 5675092"/>
              <a:gd name="connsiteY5204" fmla="*/ 1916377 h 2397608"/>
              <a:gd name="connsiteX5205" fmla="*/ 1037472 w 5675092"/>
              <a:gd name="connsiteY5205" fmla="*/ 1920175 h 2397608"/>
              <a:gd name="connsiteX5206" fmla="*/ 1038759 w 5675092"/>
              <a:gd name="connsiteY5206" fmla="*/ 1924506 h 2397608"/>
              <a:gd name="connsiteX5207" fmla="*/ 1040786 w 5675092"/>
              <a:gd name="connsiteY5207" fmla="*/ 1924908 h 2397608"/>
              <a:gd name="connsiteX5208" fmla="*/ 1042288 w 5675092"/>
              <a:gd name="connsiteY5208" fmla="*/ 1923871 h 2397608"/>
              <a:gd name="connsiteX5209" fmla="*/ 1038603 w 5675092"/>
              <a:gd name="connsiteY5209" fmla="*/ 1841272 h 2397608"/>
              <a:gd name="connsiteX5210" fmla="*/ 1030880 w 5675092"/>
              <a:gd name="connsiteY5210" fmla="*/ 1834608 h 2397608"/>
              <a:gd name="connsiteX5211" fmla="*/ 1033352 w 5675092"/>
              <a:gd name="connsiteY5211" fmla="*/ 1835337 h 2397608"/>
              <a:gd name="connsiteX5212" fmla="*/ 1035297 w 5675092"/>
              <a:gd name="connsiteY5212" fmla="*/ 1834463 h 2397608"/>
              <a:gd name="connsiteX5213" fmla="*/ 1014638 w 5675092"/>
              <a:gd name="connsiteY5213" fmla="*/ 1482019 h 2397608"/>
              <a:gd name="connsiteX5214" fmla="*/ 1013657 w 5675092"/>
              <a:gd name="connsiteY5214" fmla="*/ 1481382 h 2397608"/>
              <a:gd name="connsiteX5215" fmla="*/ 1012281 w 5675092"/>
              <a:gd name="connsiteY5215" fmla="*/ 1482092 h 2397608"/>
              <a:gd name="connsiteX5216" fmla="*/ 1031617 w 5675092"/>
              <a:gd name="connsiteY5216" fmla="*/ 1720551 h 2397608"/>
              <a:gd name="connsiteX5217" fmla="*/ 1031141 w 5675092"/>
              <a:gd name="connsiteY5217" fmla="*/ 1720935 h 2397608"/>
              <a:gd name="connsiteX5218" fmla="*/ 1031506 w 5675092"/>
              <a:gd name="connsiteY5218" fmla="*/ 1721476 h 2397608"/>
              <a:gd name="connsiteX5219" fmla="*/ 1054060 w 5675092"/>
              <a:gd name="connsiteY5219" fmla="*/ 2033177 h 2397608"/>
              <a:gd name="connsiteX5220" fmla="*/ 1045723 w 5675092"/>
              <a:gd name="connsiteY5220" fmla="*/ 2040822 h 2397608"/>
              <a:gd name="connsiteX5221" fmla="*/ 1042325 w 5675092"/>
              <a:gd name="connsiteY5221" fmla="*/ 2038768 h 2397608"/>
              <a:gd name="connsiteX5222" fmla="*/ 1046661 w 5675092"/>
              <a:gd name="connsiteY5222" fmla="*/ 2031282 h 2397608"/>
              <a:gd name="connsiteX5223" fmla="*/ 1054060 w 5675092"/>
              <a:gd name="connsiteY5223" fmla="*/ 2033177 h 2397608"/>
              <a:gd name="connsiteX5224" fmla="*/ 1032494 w 5675092"/>
              <a:gd name="connsiteY5224" fmla="*/ 1675790 h 2397608"/>
              <a:gd name="connsiteX5225" fmla="*/ 1028422 w 5675092"/>
              <a:gd name="connsiteY5225" fmla="*/ 1674783 h 2397608"/>
              <a:gd name="connsiteX5226" fmla="*/ 1027664 w 5675092"/>
              <a:gd name="connsiteY5226" fmla="*/ 1674221 h 2397608"/>
              <a:gd name="connsiteX5227" fmla="*/ 1027479 w 5675092"/>
              <a:gd name="connsiteY5227" fmla="*/ 1675229 h 2397608"/>
              <a:gd name="connsiteX5228" fmla="*/ 1068031 w 5675092"/>
              <a:gd name="connsiteY5228" fmla="*/ 2184527 h 2397608"/>
              <a:gd name="connsiteX5229" fmla="*/ 1060781 w 5675092"/>
              <a:gd name="connsiteY5229" fmla="*/ 2186918 h 2397608"/>
              <a:gd name="connsiteX5230" fmla="*/ 1063500 w 5675092"/>
              <a:gd name="connsiteY5230" fmla="*/ 2182136 h 2397608"/>
              <a:gd name="connsiteX5231" fmla="*/ 1068031 w 5675092"/>
              <a:gd name="connsiteY5231" fmla="*/ 2184527 h 2397608"/>
              <a:gd name="connsiteX5232" fmla="*/ 1059368 w 5675092"/>
              <a:gd name="connsiteY5232" fmla="*/ 2040006 h 2397608"/>
              <a:gd name="connsiteX5233" fmla="*/ 1054905 w 5675092"/>
              <a:gd name="connsiteY5233" fmla="*/ 2041208 h 2397608"/>
              <a:gd name="connsiteX5234" fmla="*/ 1052131 w 5675092"/>
              <a:gd name="connsiteY5234" fmla="*/ 2040497 h 2397608"/>
              <a:gd name="connsiteX5235" fmla="*/ 1059368 w 5675092"/>
              <a:gd name="connsiteY5235" fmla="*/ 2040006 h 2397608"/>
              <a:gd name="connsiteX5236" fmla="*/ 1051091 w 5675092"/>
              <a:gd name="connsiteY5236" fmla="*/ 1902554 h 2397608"/>
              <a:gd name="connsiteX5237" fmla="*/ 1047707 w 5675092"/>
              <a:gd name="connsiteY5237" fmla="*/ 1901687 h 2397608"/>
              <a:gd name="connsiteX5238" fmla="*/ 1045447 w 5675092"/>
              <a:gd name="connsiteY5238" fmla="*/ 1896230 h 2397608"/>
              <a:gd name="connsiteX5239" fmla="*/ 1040770 w 5675092"/>
              <a:gd name="connsiteY5239" fmla="*/ 1901533 h 2397608"/>
              <a:gd name="connsiteX5240" fmla="*/ 1041074 w 5675092"/>
              <a:gd name="connsiteY5240" fmla="*/ 1906009 h 2397608"/>
              <a:gd name="connsiteX5241" fmla="*/ 1042321 w 5675092"/>
              <a:gd name="connsiteY5241" fmla="*/ 1906528 h 2397608"/>
              <a:gd name="connsiteX5242" fmla="*/ 1023429 w 5675092"/>
              <a:gd name="connsiteY5242" fmla="*/ 1492901 h 2397608"/>
              <a:gd name="connsiteX5243" fmla="*/ 1022984 w 5675092"/>
              <a:gd name="connsiteY5243" fmla="*/ 1491339 h 2397608"/>
              <a:gd name="connsiteX5244" fmla="*/ 1021513 w 5675092"/>
              <a:gd name="connsiteY5244" fmla="*/ 1492676 h 2397608"/>
              <a:gd name="connsiteX5245" fmla="*/ 1041446 w 5675092"/>
              <a:gd name="connsiteY5245" fmla="*/ 1749290 h 2397608"/>
              <a:gd name="connsiteX5246" fmla="*/ 1036129 w 5675092"/>
              <a:gd name="connsiteY5246" fmla="*/ 1763638 h 2397608"/>
              <a:gd name="connsiteX5247" fmla="*/ 1028153 w 5675092"/>
              <a:gd name="connsiteY5247" fmla="*/ 1761248 h 2397608"/>
              <a:gd name="connsiteX5248" fmla="*/ 1041446 w 5675092"/>
              <a:gd name="connsiteY5248" fmla="*/ 1749290 h 2397608"/>
              <a:gd name="connsiteX5249" fmla="*/ 1024760 w 5675092"/>
              <a:gd name="connsiteY5249" fmla="*/ 1497464 h 2397608"/>
              <a:gd name="connsiteX5250" fmla="*/ 1024638 w 5675092"/>
              <a:gd name="connsiteY5250" fmla="*/ 1497149 h 2397608"/>
              <a:gd name="connsiteX5251" fmla="*/ 1023455 w 5675092"/>
              <a:gd name="connsiteY5251" fmla="*/ 1492993 h 2397608"/>
              <a:gd name="connsiteX5252" fmla="*/ 1020367 w 5675092"/>
              <a:gd name="connsiteY5252" fmla="*/ 1493718 h 2397608"/>
              <a:gd name="connsiteX5253" fmla="*/ 1015432 w 5675092"/>
              <a:gd name="connsiteY5253" fmla="*/ 1498204 h 2397608"/>
              <a:gd name="connsiteX5254" fmla="*/ 1068658 w 5675092"/>
              <a:gd name="connsiteY5254" fmla="*/ 2126864 h 2397608"/>
              <a:gd name="connsiteX5255" fmla="*/ 1058047 w 5675092"/>
              <a:gd name="connsiteY5255" fmla="*/ 2127584 h 2397608"/>
              <a:gd name="connsiteX5256" fmla="*/ 1057722 w 5675092"/>
              <a:gd name="connsiteY5256" fmla="*/ 2122812 h 2397608"/>
              <a:gd name="connsiteX5257" fmla="*/ 1068658 w 5675092"/>
              <a:gd name="connsiteY5257" fmla="*/ 2126864 h 2397608"/>
              <a:gd name="connsiteX5258" fmla="*/ 1055568 w 5675092"/>
              <a:gd name="connsiteY5258" fmla="*/ 1900600 h 2397608"/>
              <a:gd name="connsiteX5259" fmla="*/ 1054848 w 5675092"/>
              <a:gd name="connsiteY5259" fmla="*/ 1900274 h 2397608"/>
              <a:gd name="connsiteX5260" fmla="*/ 1054481 w 5675092"/>
              <a:gd name="connsiteY5260" fmla="*/ 1901046 h 2397608"/>
              <a:gd name="connsiteX5261" fmla="*/ 1051138 w 5675092"/>
              <a:gd name="connsiteY5261" fmla="*/ 1829748 h 2397608"/>
              <a:gd name="connsiteX5262" fmla="*/ 1051076 w 5675092"/>
              <a:gd name="connsiteY5262" fmla="*/ 1833236 h 2397608"/>
              <a:gd name="connsiteX5263" fmla="*/ 1045166 w 5675092"/>
              <a:gd name="connsiteY5263" fmla="*/ 1826445 h 2397608"/>
              <a:gd name="connsiteX5264" fmla="*/ 1051138 w 5675092"/>
              <a:gd name="connsiteY5264" fmla="*/ 1829748 h 2397608"/>
              <a:gd name="connsiteX5265" fmla="*/ 1041243 w 5675092"/>
              <a:gd name="connsiteY5265" fmla="*/ 1669632 h 2397608"/>
              <a:gd name="connsiteX5266" fmla="*/ 1041045 w 5675092"/>
              <a:gd name="connsiteY5266" fmla="*/ 1669626 h 2397608"/>
              <a:gd name="connsiteX5267" fmla="*/ 1041003 w 5675092"/>
              <a:gd name="connsiteY5267" fmla="*/ 1669785 h 2397608"/>
              <a:gd name="connsiteX5268" fmla="*/ 1036911 w 5675092"/>
              <a:gd name="connsiteY5268" fmla="*/ 1585142 h 2397608"/>
              <a:gd name="connsiteX5269" fmla="*/ 1024376 w 5675092"/>
              <a:gd name="connsiteY5269" fmla="*/ 1585993 h 2397608"/>
              <a:gd name="connsiteX5270" fmla="*/ 1027814 w 5675092"/>
              <a:gd name="connsiteY5270" fmla="*/ 1587732 h 2397608"/>
              <a:gd name="connsiteX5271" fmla="*/ 1028542 w 5675092"/>
              <a:gd name="connsiteY5271" fmla="*/ 1587395 h 2397608"/>
              <a:gd name="connsiteX5272" fmla="*/ 1028117 w 5675092"/>
              <a:gd name="connsiteY5272" fmla="*/ 1587885 h 2397608"/>
              <a:gd name="connsiteX5273" fmla="*/ 1030896 w 5675092"/>
              <a:gd name="connsiteY5273" fmla="*/ 1589290 h 2397608"/>
              <a:gd name="connsiteX5274" fmla="*/ 1036911 w 5675092"/>
              <a:gd name="connsiteY5274" fmla="*/ 1585142 h 2397608"/>
              <a:gd name="connsiteX5275" fmla="*/ 1060404 w 5675092"/>
              <a:gd name="connsiteY5275" fmla="*/ 1925530 h 2397608"/>
              <a:gd name="connsiteX5276" fmla="*/ 1055110 w 5675092"/>
              <a:gd name="connsiteY5276" fmla="*/ 1926344 h 2397608"/>
              <a:gd name="connsiteX5277" fmla="*/ 1055179 w 5675092"/>
              <a:gd name="connsiteY5277" fmla="*/ 1926755 h 2397608"/>
              <a:gd name="connsiteX5278" fmla="*/ 1055649 w 5675092"/>
              <a:gd name="connsiteY5278" fmla="*/ 1926860 h 2397608"/>
              <a:gd name="connsiteX5279" fmla="*/ 1059922 w 5675092"/>
              <a:gd name="connsiteY5279" fmla="*/ 1925865 h 2397608"/>
              <a:gd name="connsiteX5280" fmla="*/ 1044631 w 5675092"/>
              <a:gd name="connsiteY5280" fmla="*/ 1672108 h 2397608"/>
              <a:gd name="connsiteX5281" fmla="*/ 1041632 w 5675092"/>
              <a:gd name="connsiteY5281" fmla="*/ 1671679 h 2397608"/>
              <a:gd name="connsiteX5282" fmla="*/ 1041003 w 5675092"/>
              <a:gd name="connsiteY5282" fmla="*/ 1674833 h 2397608"/>
              <a:gd name="connsiteX5283" fmla="*/ 1035966 w 5675092"/>
              <a:gd name="connsiteY5283" fmla="*/ 1664737 h 2397608"/>
              <a:gd name="connsiteX5284" fmla="*/ 1035965 w 5675092"/>
              <a:gd name="connsiteY5284" fmla="*/ 1664624 h 2397608"/>
              <a:gd name="connsiteX5285" fmla="*/ 1035659 w 5675092"/>
              <a:gd name="connsiteY5285" fmla="*/ 1663960 h 2397608"/>
              <a:gd name="connsiteX5286" fmla="*/ 1035248 w 5675092"/>
              <a:gd name="connsiteY5286" fmla="*/ 1663723 h 2397608"/>
              <a:gd name="connsiteX5287" fmla="*/ 1035675 w 5675092"/>
              <a:gd name="connsiteY5287" fmla="*/ 1664322 h 2397608"/>
              <a:gd name="connsiteX5288" fmla="*/ 1031178 w 5675092"/>
              <a:gd name="connsiteY5288" fmla="*/ 1666029 h 2397608"/>
              <a:gd name="connsiteX5289" fmla="*/ 1030469 w 5675092"/>
              <a:gd name="connsiteY5289" fmla="*/ 1666097 h 2397608"/>
              <a:gd name="connsiteX5290" fmla="*/ 1030570 w 5675092"/>
              <a:gd name="connsiteY5290" fmla="*/ 1671771 h 2397608"/>
              <a:gd name="connsiteX5291" fmla="*/ 1031814 w 5675092"/>
              <a:gd name="connsiteY5291" fmla="*/ 1673188 h 2397608"/>
              <a:gd name="connsiteX5292" fmla="*/ 1031935 w 5675092"/>
              <a:gd name="connsiteY5292" fmla="*/ 1673064 h 2397608"/>
              <a:gd name="connsiteX5293" fmla="*/ 1035673 w 5675092"/>
              <a:gd name="connsiteY5293" fmla="*/ 1667011 h 2397608"/>
              <a:gd name="connsiteX5294" fmla="*/ 1035674 w 5675092"/>
              <a:gd name="connsiteY5294" fmla="*/ 1669402 h 2397608"/>
              <a:gd name="connsiteX5295" fmla="*/ 1035674 w 5675092"/>
              <a:gd name="connsiteY5295" fmla="*/ 1676145 h 2397608"/>
              <a:gd name="connsiteX5296" fmla="*/ 1040442 w 5675092"/>
              <a:gd name="connsiteY5296" fmla="*/ 1676679 h 2397608"/>
              <a:gd name="connsiteX5297" fmla="*/ 1044583 w 5675092"/>
              <a:gd name="connsiteY5297" fmla="*/ 1672602 h 2397608"/>
              <a:gd name="connsiteX5298" fmla="*/ 1051830 w 5675092"/>
              <a:gd name="connsiteY5298" fmla="*/ 1775412 h 2397608"/>
              <a:gd name="connsiteX5299" fmla="*/ 1049701 w 5675092"/>
              <a:gd name="connsiteY5299" fmla="*/ 1773455 h 2397608"/>
              <a:gd name="connsiteX5300" fmla="*/ 1044709 w 5675092"/>
              <a:gd name="connsiteY5300" fmla="*/ 1774107 h 2397608"/>
              <a:gd name="connsiteX5301" fmla="*/ 1047511 w 5675092"/>
              <a:gd name="connsiteY5301" fmla="*/ 1778279 h 2397608"/>
              <a:gd name="connsiteX5302" fmla="*/ 1047876 w 5675092"/>
              <a:gd name="connsiteY5302" fmla="*/ 1778343 h 2397608"/>
              <a:gd name="connsiteX5303" fmla="*/ 1061799 w 5675092"/>
              <a:gd name="connsiteY5303" fmla="*/ 1918045 h 2397608"/>
              <a:gd name="connsiteX5304" fmla="*/ 1061655 w 5675092"/>
              <a:gd name="connsiteY5304" fmla="*/ 1917998 h 2397608"/>
              <a:gd name="connsiteX5305" fmla="*/ 1061753 w 5675092"/>
              <a:gd name="connsiteY5305" fmla="*/ 1918101 h 2397608"/>
              <a:gd name="connsiteX5306" fmla="*/ 1040599 w 5675092"/>
              <a:gd name="connsiteY5306" fmla="*/ 1602345 h 2397608"/>
              <a:gd name="connsiteX5307" fmla="*/ 1022711 w 5675092"/>
              <a:gd name="connsiteY5307" fmla="*/ 1598572 h 2397608"/>
              <a:gd name="connsiteX5308" fmla="*/ 1013024 w 5675092"/>
              <a:gd name="connsiteY5308" fmla="*/ 1604218 h 2397608"/>
              <a:gd name="connsiteX5309" fmla="*/ 1022711 w 5675092"/>
              <a:gd name="connsiteY5309" fmla="*/ 1598572 h 2397608"/>
              <a:gd name="connsiteX5310" fmla="*/ 1023554 w 5675092"/>
              <a:gd name="connsiteY5310" fmla="*/ 1610982 h 2397608"/>
              <a:gd name="connsiteX5311" fmla="*/ 1025387 w 5675092"/>
              <a:gd name="connsiteY5311" fmla="*/ 1600884 h 2397608"/>
              <a:gd name="connsiteX5312" fmla="*/ 1027894 w 5675092"/>
              <a:gd name="connsiteY5312" fmla="*/ 1600713 h 2397608"/>
              <a:gd name="connsiteX5313" fmla="*/ 1028231 w 5675092"/>
              <a:gd name="connsiteY5313" fmla="*/ 1605676 h 2397608"/>
              <a:gd name="connsiteX5314" fmla="*/ 1033077 w 5675092"/>
              <a:gd name="connsiteY5314" fmla="*/ 1602855 h 2397608"/>
              <a:gd name="connsiteX5315" fmla="*/ 1030402 w 5675092"/>
              <a:gd name="connsiteY5315" fmla="*/ 1600543 h 2397608"/>
              <a:gd name="connsiteX5316" fmla="*/ 1040599 w 5675092"/>
              <a:gd name="connsiteY5316" fmla="*/ 1602345 h 2397608"/>
              <a:gd name="connsiteX5317" fmla="*/ 1074073 w 5675092"/>
              <a:gd name="connsiteY5317" fmla="*/ 2075121 h 2397608"/>
              <a:gd name="connsiteX5318" fmla="*/ 1069416 w 5675092"/>
              <a:gd name="connsiteY5318" fmla="*/ 2076400 h 2397608"/>
              <a:gd name="connsiteX5319" fmla="*/ 1071664 w 5675092"/>
              <a:gd name="connsiteY5319" fmla="*/ 2077597 h 2397608"/>
              <a:gd name="connsiteX5320" fmla="*/ 1070163 w 5675092"/>
              <a:gd name="connsiteY5320" fmla="*/ 2081220 h 2397608"/>
              <a:gd name="connsiteX5321" fmla="*/ 1067514 w 5675092"/>
              <a:gd name="connsiteY5321" fmla="*/ 2076923 h 2397608"/>
              <a:gd name="connsiteX5322" fmla="*/ 1063199 w 5675092"/>
              <a:gd name="connsiteY5322" fmla="*/ 2078109 h 2397608"/>
              <a:gd name="connsiteX5323" fmla="*/ 1065894 w 5675092"/>
              <a:gd name="connsiteY5323" fmla="*/ 2075147 h 2397608"/>
              <a:gd name="connsiteX5324" fmla="*/ 1061557 w 5675092"/>
              <a:gd name="connsiteY5324" fmla="*/ 2072217 h 2397608"/>
              <a:gd name="connsiteX5325" fmla="*/ 1066275 w 5675092"/>
              <a:gd name="connsiteY5325" fmla="*/ 2074728 h 2397608"/>
              <a:gd name="connsiteX5326" fmla="*/ 1067618 w 5675092"/>
              <a:gd name="connsiteY5326" fmla="*/ 2073253 h 2397608"/>
              <a:gd name="connsiteX5327" fmla="*/ 1074073 w 5675092"/>
              <a:gd name="connsiteY5327" fmla="*/ 2075121 h 2397608"/>
              <a:gd name="connsiteX5328" fmla="*/ 1033375 w 5675092"/>
              <a:gd name="connsiteY5328" fmla="*/ 1475542 h 2397608"/>
              <a:gd name="connsiteX5329" fmla="*/ 1032167 w 5675092"/>
              <a:gd name="connsiteY5329" fmla="*/ 1470541 h 2397608"/>
              <a:gd name="connsiteX5330" fmla="*/ 1031893 w 5675092"/>
              <a:gd name="connsiteY5330" fmla="*/ 1469409 h 2397608"/>
              <a:gd name="connsiteX5331" fmla="*/ 1023974 w 5675092"/>
              <a:gd name="connsiteY5331" fmla="*/ 1468833 h 2397608"/>
              <a:gd name="connsiteX5332" fmla="*/ 1022014 w 5675092"/>
              <a:gd name="connsiteY5332" fmla="*/ 1477069 h 2397608"/>
              <a:gd name="connsiteX5333" fmla="*/ 1018402 w 5675092"/>
              <a:gd name="connsiteY5333" fmla="*/ 1478933 h 2397608"/>
              <a:gd name="connsiteX5334" fmla="*/ 1018797 w 5675092"/>
              <a:gd name="connsiteY5334" fmla="*/ 1479540 h 2397608"/>
              <a:gd name="connsiteX5335" fmla="*/ 1020888 w 5675092"/>
              <a:gd name="connsiteY5335" fmla="*/ 1478585 h 2397608"/>
              <a:gd name="connsiteX5336" fmla="*/ 1026125 w 5675092"/>
              <a:gd name="connsiteY5336" fmla="*/ 1476194 h 2397608"/>
              <a:gd name="connsiteX5337" fmla="*/ 1026124 w 5675092"/>
              <a:gd name="connsiteY5337" fmla="*/ 1476901 h 2397608"/>
              <a:gd name="connsiteX5338" fmla="*/ 1026987 w 5675092"/>
              <a:gd name="connsiteY5338" fmla="*/ 1476108 h 2397608"/>
              <a:gd name="connsiteX5339" fmla="*/ 1029098 w 5675092"/>
              <a:gd name="connsiteY5339" fmla="*/ 1478826 h 2397608"/>
              <a:gd name="connsiteX5340" fmla="*/ 1028542 w 5675092"/>
              <a:gd name="connsiteY5340" fmla="*/ 1478041 h 2397608"/>
              <a:gd name="connsiteX5341" fmla="*/ 1033375 w 5675092"/>
              <a:gd name="connsiteY5341" fmla="*/ 1475542 h 2397608"/>
              <a:gd name="connsiteX5342" fmla="*/ 1046316 w 5675092"/>
              <a:gd name="connsiteY5342" fmla="*/ 1662568 h 2397608"/>
              <a:gd name="connsiteX5343" fmla="*/ 1043449 w 5675092"/>
              <a:gd name="connsiteY5343" fmla="*/ 1662376 h 2397608"/>
              <a:gd name="connsiteX5344" fmla="*/ 1043521 w 5675092"/>
              <a:gd name="connsiteY5344" fmla="*/ 1662213 h 2397608"/>
              <a:gd name="connsiteX5345" fmla="*/ 1041003 w 5675092"/>
              <a:gd name="connsiteY5345" fmla="*/ 1662213 h 2397608"/>
              <a:gd name="connsiteX5346" fmla="*/ 1043449 w 5675092"/>
              <a:gd name="connsiteY5346" fmla="*/ 1662376 h 2397608"/>
              <a:gd name="connsiteX5347" fmla="*/ 1042262 w 5675092"/>
              <a:gd name="connsiteY5347" fmla="*/ 1665052 h 2397608"/>
              <a:gd name="connsiteX5348" fmla="*/ 1041435 w 5675092"/>
              <a:gd name="connsiteY5348" fmla="*/ 1668161 h 2397608"/>
              <a:gd name="connsiteX5349" fmla="*/ 1042205 w 5675092"/>
              <a:gd name="connsiteY5349" fmla="*/ 1669018 h 2397608"/>
              <a:gd name="connsiteX5350" fmla="*/ 1044466 w 5675092"/>
              <a:gd name="connsiteY5350" fmla="*/ 1667576 h 2397608"/>
              <a:gd name="connsiteX5351" fmla="*/ 1046041 w 5675092"/>
              <a:gd name="connsiteY5351" fmla="*/ 1667261 h 2397608"/>
              <a:gd name="connsiteX5352" fmla="*/ 1046393 w 5675092"/>
              <a:gd name="connsiteY5352" fmla="*/ 1667827 h 2397608"/>
              <a:gd name="connsiteX5353" fmla="*/ 1046181 w 5675092"/>
              <a:gd name="connsiteY5353" fmla="*/ 1667234 h 2397608"/>
              <a:gd name="connsiteX5354" fmla="*/ 1046041 w 5675092"/>
              <a:gd name="connsiteY5354" fmla="*/ 1667261 h 2397608"/>
              <a:gd name="connsiteX5355" fmla="*/ 1046061 w 5675092"/>
              <a:gd name="connsiteY5355" fmla="*/ 1666902 h 2397608"/>
              <a:gd name="connsiteX5356" fmla="*/ 1045865 w 5675092"/>
              <a:gd name="connsiteY5356" fmla="*/ 1666352 h 2397608"/>
              <a:gd name="connsiteX5357" fmla="*/ 1042796 w 5675092"/>
              <a:gd name="connsiteY5357" fmla="*/ 1664894 h 2397608"/>
              <a:gd name="connsiteX5358" fmla="*/ 1046179 w 5675092"/>
              <a:gd name="connsiteY5358" fmla="*/ 1664894 h 2397608"/>
              <a:gd name="connsiteX5359" fmla="*/ 1050977 w 5675092"/>
              <a:gd name="connsiteY5359" fmla="*/ 1719611 h 2397608"/>
              <a:gd name="connsiteX5360" fmla="*/ 1050241 w 5675092"/>
              <a:gd name="connsiteY5360" fmla="*/ 1717425 h 2397608"/>
              <a:gd name="connsiteX5361" fmla="*/ 1050198 w 5675092"/>
              <a:gd name="connsiteY5361" fmla="*/ 1717487 h 2397608"/>
              <a:gd name="connsiteX5362" fmla="*/ 1049060 w 5675092"/>
              <a:gd name="connsiteY5362" fmla="*/ 1714377 h 2397608"/>
              <a:gd name="connsiteX5363" fmla="*/ 1041522 w 5675092"/>
              <a:gd name="connsiteY5363" fmla="*/ 1721839 h 2397608"/>
              <a:gd name="connsiteX5364" fmla="*/ 1039010 w 5675092"/>
              <a:gd name="connsiteY5364" fmla="*/ 1711889 h 2397608"/>
              <a:gd name="connsiteX5365" fmla="*/ 1035241 w 5675092"/>
              <a:gd name="connsiteY5365" fmla="*/ 1715310 h 2397608"/>
              <a:gd name="connsiteX5366" fmla="*/ 1034136 w 5675092"/>
              <a:gd name="connsiteY5366" fmla="*/ 1715766 h 2397608"/>
              <a:gd name="connsiteX5367" fmla="*/ 1034987 w 5675092"/>
              <a:gd name="connsiteY5367" fmla="*/ 1717617 h 2397608"/>
              <a:gd name="connsiteX5368" fmla="*/ 1039042 w 5675092"/>
              <a:gd name="connsiteY5368" fmla="*/ 1716502 h 2397608"/>
              <a:gd name="connsiteX5369" fmla="*/ 1039043 w 5675092"/>
              <a:gd name="connsiteY5369" fmla="*/ 1723964 h 2397608"/>
              <a:gd name="connsiteX5370" fmla="*/ 1049093 w 5675092"/>
              <a:gd name="connsiteY5370" fmla="*/ 1721477 h 2397608"/>
              <a:gd name="connsiteX5371" fmla="*/ 1050977 w 5675092"/>
              <a:gd name="connsiteY5371" fmla="*/ 1719611 h 2397608"/>
              <a:gd name="connsiteX5372" fmla="*/ 1061645 w 5675092"/>
              <a:gd name="connsiteY5372" fmla="*/ 1875182 h 2397608"/>
              <a:gd name="connsiteX5373" fmla="*/ 1053959 w 5675092"/>
              <a:gd name="connsiteY5373" fmla="*/ 1873213 h 2397608"/>
              <a:gd name="connsiteX5374" fmla="*/ 1052367 w 5675092"/>
              <a:gd name="connsiteY5374" fmla="*/ 1875962 h 2397608"/>
              <a:gd name="connsiteX5375" fmla="*/ 1061256 w 5675092"/>
              <a:gd name="connsiteY5375" fmla="*/ 1878126 h 2397608"/>
              <a:gd name="connsiteX5376" fmla="*/ 1035675 w 5675092"/>
              <a:gd name="connsiteY5376" fmla="*/ 1485724 h 2397608"/>
              <a:gd name="connsiteX5377" fmla="*/ 1029604 w 5675092"/>
              <a:gd name="connsiteY5377" fmla="*/ 1486839 h 2397608"/>
              <a:gd name="connsiteX5378" fmla="*/ 1028873 w 5675092"/>
              <a:gd name="connsiteY5378" fmla="*/ 1488102 h 2397608"/>
              <a:gd name="connsiteX5379" fmla="*/ 1035285 w 5675092"/>
              <a:gd name="connsiteY5379" fmla="*/ 1485998 h 2397608"/>
              <a:gd name="connsiteX5380" fmla="*/ 1054118 w 5675092"/>
              <a:gd name="connsiteY5380" fmla="*/ 1733916 h 2397608"/>
              <a:gd name="connsiteX5381" fmla="*/ 1049092 w 5675092"/>
              <a:gd name="connsiteY5381" fmla="*/ 1726453 h 2397608"/>
              <a:gd name="connsiteX5382" fmla="*/ 1046580 w 5675092"/>
              <a:gd name="connsiteY5382" fmla="*/ 1731427 h 2397608"/>
              <a:gd name="connsiteX5383" fmla="*/ 1054118 w 5675092"/>
              <a:gd name="connsiteY5383" fmla="*/ 1733916 h 2397608"/>
              <a:gd name="connsiteX5384" fmla="*/ 1054595 w 5675092"/>
              <a:gd name="connsiteY5384" fmla="*/ 1714765 h 2397608"/>
              <a:gd name="connsiteX5385" fmla="*/ 1054438 w 5675092"/>
              <a:gd name="connsiteY5385" fmla="*/ 1714455 h 2397608"/>
              <a:gd name="connsiteX5386" fmla="*/ 1054085 w 5675092"/>
              <a:gd name="connsiteY5386" fmla="*/ 1711889 h 2397608"/>
              <a:gd name="connsiteX5387" fmla="*/ 1052305 w 5675092"/>
              <a:gd name="connsiteY5387" fmla="*/ 1714452 h 2397608"/>
              <a:gd name="connsiteX5388" fmla="*/ 1069192 w 5675092"/>
              <a:gd name="connsiteY5388" fmla="*/ 1920486 h 2397608"/>
              <a:gd name="connsiteX5389" fmla="*/ 1065801 w 5675092"/>
              <a:gd name="connsiteY5389" fmla="*/ 1919366 h 2397608"/>
              <a:gd name="connsiteX5390" fmla="*/ 1066841 w 5675092"/>
              <a:gd name="connsiteY5390" fmla="*/ 1922556 h 2397608"/>
              <a:gd name="connsiteX5391" fmla="*/ 1056630 w 5675092"/>
              <a:gd name="connsiteY5391" fmla="*/ 1733916 h 2397608"/>
              <a:gd name="connsiteX5392" fmla="*/ 1044068 w 5675092"/>
              <a:gd name="connsiteY5392" fmla="*/ 1733915 h 2397608"/>
              <a:gd name="connsiteX5393" fmla="*/ 1044067 w 5675092"/>
              <a:gd name="connsiteY5393" fmla="*/ 1741377 h 2397608"/>
              <a:gd name="connsiteX5394" fmla="*/ 1048779 w 5675092"/>
              <a:gd name="connsiteY5394" fmla="*/ 1741377 h 2397608"/>
              <a:gd name="connsiteX5395" fmla="*/ 1050218 w 5675092"/>
              <a:gd name="connsiteY5395" fmla="*/ 1745178 h 2397608"/>
              <a:gd name="connsiteX5396" fmla="*/ 1052723 w 5675092"/>
              <a:gd name="connsiteY5396" fmla="*/ 1746034 h 2397608"/>
              <a:gd name="connsiteX5397" fmla="*/ 1051271 w 5675092"/>
              <a:gd name="connsiteY5397" fmla="*/ 1747960 h 2397608"/>
              <a:gd name="connsiteX5398" fmla="*/ 1051605 w 5675092"/>
              <a:gd name="connsiteY5398" fmla="*/ 1748840 h 2397608"/>
              <a:gd name="connsiteX5399" fmla="*/ 1056630 w 5675092"/>
              <a:gd name="connsiteY5399" fmla="*/ 1743866 h 2397608"/>
              <a:gd name="connsiteX5400" fmla="*/ 1056630 w 5675092"/>
              <a:gd name="connsiteY5400" fmla="*/ 1733916 h 2397608"/>
              <a:gd name="connsiteX5401" fmla="*/ 1059747 w 5675092"/>
              <a:gd name="connsiteY5401" fmla="*/ 1773085 h 2397608"/>
              <a:gd name="connsiteX5402" fmla="*/ 1052062 w 5675092"/>
              <a:gd name="connsiteY5402" fmla="*/ 1771113 h 2397608"/>
              <a:gd name="connsiteX5403" fmla="*/ 1053368 w 5675092"/>
              <a:gd name="connsiteY5403" fmla="*/ 1774272 h 2397608"/>
              <a:gd name="connsiteX5404" fmla="*/ 1054118 w 5675092"/>
              <a:gd name="connsiteY5404" fmla="*/ 1773716 h 2397608"/>
              <a:gd name="connsiteX5405" fmla="*/ 1056630 w 5675092"/>
              <a:gd name="connsiteY5405" fmla="*/ 1781181 h 2397608"/>
              <a:gd name="connsiteX5406" fmla="*/ 1057725 w 5675092"/>
              <a:gd name="connsiteY5406" fmla="*/ 1780097 h 2397608"/>
              <a:gd name="connsiteX5407" fmla="*/ 1057570 w 5675092"/>
              <a:gd name="connsiteY5407" fmla="*/ 1714634 h 2397608"/>
              <a:gd name="connsiteX5408" fmla="*/ 1057239 w 5675092"/>
              <a:gd name="connsiteY5408" fmla="*/ 1713953 h 2397608"/>
              <a:gd name="connsiteX5409" fmla="*/ 1056597 w 5675092"/>
              <a:gd name="connsiteY5409" fmla="*/ 1714377 h 2397608"/>
              <a:gd name="connsiteX5410" fmla="*/ 1061581 w 5675092"/>
              <a:gd name="connsiteY5410" fmla="*/ 1762987 h 2397608"/>
              <a:gd name="connsiteX5411" fmla="*/ 1059611 w 5675092"/>
              <a:gd name="connsiteY5411" fmla="*/ 1761602 h 2397608"/>
              <a:gd name="connsiteX5412" fmla="*/ 1058364 w 5675092"/>
              <a:gd name="connsiteY5412" fmla="*/ 1764534 h 2397608"/>
              <a:gd name="connsiteX5413" fmla="*/ 1058220 w 5675092"/>
              <a:gd name="connsiteY5413" fmla="*/ 1764766 h 2397608"/>
              <a:gd name="connsiteX5414" fmla="*/ 1065267 w 5675092"/>
              <a:gd name="connsiteY5414" fmla="*/ 1780190 h 2397608"/>
              <a:gd name="connsiteX5415" fmla="*/ 1064575 w 5675092"/>
              <a:gd name="connsiteY5415" fmla="*/ 1779904 h 2397608"/>
              <a:gd name="connsiteX5416" fmla="*/ 1064974 w 5675092"/>
              <a:gd name="connsiteY5416" fmla="*/ 1781088 h 2397608"/>
              <a:gd name="connsiteX5417" fmla="*/ 1046787 w 5675092"/>
              <a:gd name="connsiteY5417" fmla="*/ 1495716 h 2397608"/>
              <a:gd name="connsiteX5418" fmla="*/ 1042245 w 5675092"/>
              <a:gd name="connsiteY5418" fmla="*/ 1492212 h 2397608"/>
              <a:gd name="connsiteX5419" fmla="*/ 1039998 w 5675092"/>
              <a:gd name="connsiteY5419" fmla="*/ 1491002 h 2397608"/>
              <a:gd name="connsiteX5420" fmla="*/ 1039656 w 5675092"/>
              <a:gd name="connsiteY5420" fmla="*/ 1490167 h 2397608"/>
              <a:gd name="connsiteX5421" fmla="*/ 1027797 w 5675092"/>
              <a:gd name="connsiteY5421" fmla="*/ 1489959 h 2397608"/>
              <a:gd name="connsiteX5422" fmla="*/ 1025660 w 5675092"/>
              <a:gd name="connsiteY5422" fmla="*/ 1493651 h 2397608"/>
              <a:gd name="connsiteX5423" fmla="*/ 1033181 w 5675092"/>
              <a:gd name="connsiteY5423" fmla="*/ 1493140 h 2397608"/>
              <a:gd name="connsiteX5424" fmla="*/ 1029715 w 5675092"/>
              <a:gd name="connsiteY5424" fmla="*/ 1497071 h 2397608"/>
              <a:gd name="connsiteX5425" fmla="*/ 1072146 w 5675092"/>
              <a:gd name="connsiteY5425" fmla="*/ 1868732 h 2397608"/>
              <a:gd name="connsiteX5426" fmla="*/ 1071705 w 5675092"/>
              <a:gd name="connsiteY5426" fmla="*/ 1868246 h 2397608"/>
              <a:gd name="connsiteX5427" fmla="*/ 1066680 w 5675092"/>
              <a:gd name="connsiteY5427" fmla="*/ 1873221 h 2397608"/>
              <a:gd name="connsiteX5428" fmla="*/ 1068250 w 5675092"/>
              <a:gd name="connsiteY5428" fmla="*/ 1867313 h 2397608"/>
              <a:gd name="connsiteX5429" fmla="*/ 1065967 w 5675092"/>
              <a:gd name="connsiteY5429" fmla="*/ 1865052 h 2397608"/>
              <a:gd name="connsiteX5430" fmla="*/ 1064321 w 5675092"/>
              <a:gd name="connsiteY5430" fmla="*/ 1877494 h 2397608"/>
              <a:gd name="connsiteX5431" fmla="*/ 1066628 w 5675092"/>
              <a:gd name="connsiteY5431" fmla="*/ 1877707 h 2397608"/>
              <a:gd name="connsiteX5432" fmla="*/ 1068362 w 5675092"/>
              <a:gd name="connsiteY5432" fmla="*/ 1874333 h 2397608"/>
              <a:gd name="connsiteX5433" fmla="*/ 1069165 w 5675092"/>
              <a:gd name="connsiteY5433" fmla="*/ 1874411 h 2397608"/>
              <a:gd name="connsiteX5434" fmla="*/ 1069069 w 5675092"/>
              <a:gd name="connsiteY5434" fmla="*/ 1819530 h 2397608"/>
              <a:gd name="connsiteX5435" fmla="*/ 1067754 w 5675092"/>
              <a:gd name="connsiteY5435" fmla="*/ 1815629 h 2397608"/>
              <a:gd name="connsiteX5436" fmla="*/ 1062189 w 5675092"/>
              <a:gd name="connsiteY5436" fmla="*/ 1813011 h 2397608"/>
              <a:gd name="connsiteX5437" fmla="*/ 1061655 w 5675092"/>
              <a:gd name="connsiteY5437" fmla="*/ 1816007 h 2397608"/>
              <a:gd name="connsiteX5438" fmla="*/ 1068112 w 5675092"/>
              <a:gd name="connsiteY5438" fmla="*/ 1784982 h 2397608"/>
              <a:gd name="connsiteX5439" fmla="*/ 1065425 w 5675092"/>
              <a:gd name="connsiteY5439" fmla="*/ 1782429 h 2397608"/>
              <a:gd name="connsiteX5440" fmla="*/ 1066680 w 5675092"/>
              <a:gd name="connsiteY5440" fmla="*/ 1786155 h 2397608"/>
              <a:gd name="connsiteX5441" fmla="*/ 1067683 w 5675092"/>
              <a:gd name="connsiteY5441" fmla="*/ 1785658 h 2397608"/>
              <a:gd name="connsiteX5442" fmla="*/ 1064134 w 5675092"/>
              <a:gd name="connsiteY5442" fmla="*/ 1709400 h 2397608"/>
              <a:gd name="connsiteX5443" fmla="*/ 1059664 w 5675092"/>
              <a:gd name="connsiteY5443" fmla="*/ 1712353 h 2397608"/>
              <a:gd name="connsiteX5444" fmla="*/ 1060315 w 5675092"/>
              <a:gd name="connsiteY5444" fmla="*/ 1715157 h 2397608"/>
              <a:gd name="connsiteX5445" fmla="*/ 1059707 w 5675092"/>
              <a:gd name="connsiteY5445" fmla="*/ 1715199 h 2397608"/>
              <a:gd name="connsiteX5446" fmla="*/ 1061308 w 5675092"/>
              <a:gd name="connsiteY5446" fmla="*/ 1715622 h 2397608"/>
              <a:gd name="connsiteX5447" fmla="*/ 1064134 w 5675092"/>
              <a:gd name="connsiteY5447" fmla="*/ 1709400 h 2397608"/>
              <a:gd name="connsiteX5448" fmla="*/ 1075662 w 5675092"/>
              <a:gd name="connsiteY5448" fmla="*/ 1862761 h 2397608"/>
              <a:gd name="connsiteX5449" fmla="*/ 1073693 w 5675092"/>
              <a:gd name="connsiteY5449" fmla="*/ 1862521 h 2397608"/>
              <a:gd name="connsiteX5450" fmla="*/ 1071647 w 5675092"/>
              <a:gd name="connsiteY5450" fmla="*/ 1863156 h 2397608"/>
              <a:gd name="connsiteX5451" fmla="*/ 1073716 w 5675092"/>
              <a:gd name="connsiteY5451" fmla="*/ 1867254 h 2397608"/>
              <a:gd name="connsiteX5452" fmla="*/ 1074707 w 5675092"/>
              <a:gd name="connsiteY5452" fmla="*/ 1866387 h 2397608"/>
              <a:gd name="connsiteX5453" fmla="*/ 1074834 w 5675092"/>
              <a:gd name="connsiteY5453" fmla="*/ 1846859 h 2397608"/>
              <a:gd name="connsiteX5454" fmla="*/ 1071821 w 5675092"/>
              <a:gd name="connsiteY5454" fmla="*/ 1839585 h 2397608"/>
              <a:gd name="connsiteX5455" fmla="*/ 1073111 w 5675092"/>
              <a:gd name="connsiteY5455" fmla="*/ 1836533 h 2397608"/>
              <a:gd name="connsiteX5456" fmla="*/ 1059142 w 5675092"/>
              <a:gd name="connsiteY5456" fmla="*/ 1838394 h 2397608"/>
              <a:gd name="connsiteX5457" fmla="*/ 1059143 w 5675092"/>
              <a:gd name="connsiteY5457" fmla="*/ 1830932 h 2397608"/>
              <a:gd name="connsiteX5458" fmla="*/ 1049092 w 5675092"/>
              <a:gd name="connsiteY5458" fmla="*/ 1828444 h 2397608"/>
              <a:gd name="connsiteX5459" fmla="*/ 1054118 w 5675092"/>
              <a:gd name="connsiteY5459" fmla="*/ 1820981 h 2397608"/>
              <a:gd name="connsiteX5460" fmla="*/ 1044068 w 5675092"/>
              <a:gd name="connsiteY5460" fmla="*/ 1820981 h 2397608"/>
              <a:gd name="connsiteX5461" fmla="*/ 1039545 w 5675092"/>
              <a:gd name="connsiteY5461" fmla="*/ 1813146 h 2397608"/>
              <a:gd name="connsiteX5462" fmla="*/ 1032367 w 5675092"/>
              <a:gd name="connsiteY5462" fmla="*/ 1814837 h 2397608"/>
              <a:gd name="connsiteX5463" fmla="*/ 1032704 w 5675092"/>
              <a:gd name="connsiteY5463" fmla="*/ 1819802 h 2397608"/>
              <a:gd name="connsiteX5464" fmla="*/ 1007300 w 5675092"/>
              <a:gd name="connsiteY5464" fmla="*/ 1816540 h 2397608"/>
              <a:gd name="connsiteX5465" fmla="*/ 1005922 w 5675092"/>
              <a:gd name="connsiteY5465" fmla="*/ 1819438 h 2397608"/>
              <a:gd name="connsiteX5466" fmla="*/ 1002939 w 5675092"/>
              <a:gd name="connsiteY5466" fmla="*/ 1824095 h 2397608"/>
              <a:gd name="connsiteX5467" fmla="*/ 1007951 w 5675092"/>
              <a:gd name="connsiteY5467" fmla="*/ 1827162 h 2397608"/>
              <a:gd name="connsiteX5468" fmla="*/ 1021455 w 5675092"/>
              <a:gd name="connsiteY5468" fmla="*/ 1820981 h 2397608"/>
              <a:gd name="connsiteX5469" fmla="*/ 1011406 w 5675092"/>
              <a:gd name="connsiteY5469" fmla="*/ 1828443 h 2397608"/>
              <a:gd name="connsiteX5470" fmla="*/ 1015489 w 5675092"/>
              <a:gd name="connsiteY5470" fmla="*/ 1832486 h 2397608"/>
              <a:gd name="connsiteX5471" fmla="*/ 1021400 w 5675092"/>
              <a:gd name="connsiteY5471" fmla="*/ 1830946 h 2397608"/>
              <a:gd name="connsiteX5472" fmla="*/ 1020912 w 5675092"/>
              <a:gd name="connsiteY5472" fmla="*/ 1830488 h 2397608"/>
              <a:gd name="connsiteX5473" fmla="*/ 1028307 w 5675092"/>
              <a:gd name="connsiteY5473" fmla="*/ 1832386 h 2397608"/>
              <a:gd name="connsiteX5474" fmla="*/ 1024792 w 5675092"/>
              <a:gd name="connsiteY5474" fmla="*/ 1834123 h 2397608"/>
              <a:gd name="connsiteX5475" fmla="*/ 1021464 w 5675092"/>
              <a:gd name="connsiteY5475" fmla="*/ 1831006 h 2397608"/>
              <a:gd name="connsiteX5476" fmla="*/ 1022397 w 5675092"/>
              <a:gd name="connsiteY5476" fmla="*/ 1838706 h 2397608"/>
              <a:gd name="connsiteX5477" fmla="*/ 1028993 w 5675092"/>
              <a:gd name="connsiteY5477" fmla="*/ 1840883 h 2397608"/>
              <a:gd name="connsiteX5478" fmla="*/ 1023968 w 5675092"/>
              <a:gd name="connsiteY5478" fmla="*/ 1845857 h 2397608"/>
              <a:gd name="connsiteX5479" fmla="*/ 1025579 w 5675092"/>
              <a:gd name="connsiteY5479" fmla="*/ 1849578 h 2397608"/>
              <a:gd name="connsiteX5480" fmla="*/ 1026257 w 5675092"/>
              <a:gd name="connsiteY5480" fmla="*/ 1848874 h 2397608"/>
              <a:gd name="connsiteX5481" fmla="*/ 1040243 w 5675092"/>
              <a:gd name="connsiteY5481" fmla="*/ 1856689 h 2397608"/>
              <a:gd name="connsiteX5482" fmla="*/ 1047091 w 5675092"/>
              <a:gd name="connsiteY5482" fmla="*/ 1846253 h 2397608"/>
              <a:gd name="connsiteX5483" fmla="*/ 1044920 w 5675092"/>
              <a:gd name="connsiteY5483" fmla="*/ 1851385 h 2397608"/>
              <a:gd name="connsiteX5484" fmla="*/ 1052105 w 5675092"/>
              <a:gd name="connsiteY5484" fmla="*/ 1845912 h 2397608"/>
              <a:gd name="connsiteX5485" fmla="*/ 1062635 w 5675092"/>
              <a:gd name="connsiteY5485" fmla="*/ 1852676 h 2397608"/>
              <a:gd name="connsiteX5486" fmla="*/ 1059791 w 5675092"/>
              <a:gd name="connsiteY5486" fmla="*/ 1847881 h 2397608"/>
              <a:gd name="connsiteX5487" fmla="*/ 1074834 w 5675092"/>
              <a:gd name="connsiteY5487" fmla="*/ 1846859 h 2397608"/>
              <a:gd name="connsiteX5488" fmla="*/ 1051010 w 5675092"/>
              <a:gd name="connsiteY5488" fmla="*/ 1490731 h 2397608"/>
              <a:gd name="connsiteX5489" fmla="*/ 1048329 w 5675092"/>
              <a:gd name="connsiteY5489" fmla="*/ 1491410 h 2397608"/>
              <a:gd name="connsiteX5490" fmla="*/ 1048497 w 5675092"/>
              <a:gd name="connsiteY5490" fmla="*/ 1495581 h 2397608"/>
              <a:gd name="connsiteX5491" fmla="*/ 1048959 w 5675092"/>
              <a:gd name="connsiteY5491" fmla="*/ 1495544 h 2397608"/>
              <a:gd name="connsiteX5492" fmla="*/ 1049654 w 5675092"/>
              <a:gd name="connsiteY5492" fmla="*/ 1495486 h 2397608"/>
              <a:gd name="connsiteX5493" fmla="*/ 1048481 w 5675092"/>
              <a:gd name="connsiteY5493" fmla="*/ 1493233 h 2397608"/>
              <a:gd name="connsiteX5494" fmla="*/ 1067207 w 5675092"/>
              <a:gd name="connsiteY5494" fmla="*/ 1716487 h 2397608"/>
              <a:gd name="connsiteX5495" fmla="*/ 1065745 w 5675092"/>
              <a:gd name="connsiteY5495" fmla="*/ 1716204 h 2397608"/>
              <a:gd name="connsiteX5496" fmla="*/ 1065556 w 5675092"/>
              <a:gd name="connsiteY5496" fmla="*/ 1716262 h 2397608"/>
              <a:gd name="connsiteX5497" fmla="*/ 1077979 w 5675092"/>
              <a:gd name="connsiteY5497" fmla="*/ 1874378 h 2397608"/>
              <a:gd name="connsiteX5498" fmla="*/ 1073449 w 5675092"/>
              <a:gd name="connsiteY5498" fmla="*/ 1872838 h 2397608"/>
              <a:gd name="connsiteX5499" fmla="*/ 1070114 w 5675092"/>
              <a:gd name="connsiteY5499" fmla="*/ 1874504 h 2397608"/>
              <a:gd name="connsiteX5500" fmla="*/ 1074665 w 5675092"/>
              <a:gd name="connsiteY5500" fmla="*/ 1874946 h 2397608"/>
              <a:gd name="connsiteX5501" fmla="*/ 1076853 w 5675092"/>
              <a:gd name="connsiteY5501" fmla="*/ 1875409 h 2397608"/>
              <a:gd name="connsiteX5502" fmla="*/ 1065571 w 5675092"/>
              <a:gd name="connsiteY5502" fmla="*/ 1674972 h 2397608"/>
              <a:gd name="connsiteX5503" fmla="*/ 1064057 w 5675092"/>
              <a:gd name="connsiteY5503" fmla="*/ 1671280 h 2397608"/>
              <a:gd name="connsiteX5504" fmla="*/ 1062892 w 5675092"/>
              <a:gd name="connsiteY5504" fmla="*/ 1668438 h 2397608"/>
              <a:gd name="connsiteX5505" fmla="*/ 1055774 w 5675092"/>
              <a:gd name="connsiteY5505" fmla="*/ 1665965 h 2397608"/>
              <a:gd name="connsiteX5506" fmla="*/ 1051401 w 5675092"/>
              <a:gd name="connsiteY5506" fmla="*/ 1666520 h 2397608"/>
              <a:gd name="connsiteX5507" fmla="*/ 1051209 w 5675092"/>
              <a:gd name="connsiteY5507" fmla="*/ 1666277 h 2397608"/>
              <a:gd name="connsiteX5508" fmla="*/ 1048839 w 5675092"/>
              <a:gd name="connsiteY5508" fmla="*/ 1666728 h 2397608"/>
              <a:gd name="connsiteX5509" fmla="*/ 1048838 w 5675092"/>
              <a:gd name="connsiteY5509" fmla="*/ 1670677 h 2397608"/>
              <a:gd name="connsiteX5510" fmla="*/ 1050801 w 5675092"/>
              <a:gd name="connsiteY5510" fmla="*/ 1672108 h 2397608"/>
              <a:gd name="connsiteX5511" fmla="*/ 1053042 w 5675092"/>
              <a:gd name="connsiteY5511" fmla="*/ 1671711 h 2397608"/>
              <a:gd name="connsiteX5512" fmla="*/ 1062886 w 5675092"/>
              <a:gd name="connsiteY5512" fmla="*/ 1672624 h 2397608"/>
              <a:gd name="connsiteX5513" fmla="*/ 1065571 w 5675092"/>
              <a:gd name="connsiteY5513" fmla="*/ 1674972 h 2397608"/>
              <a:gd name="connsiteX5514" fmla="*/ 1071795 w 5675092"/>
              <a:gd name="connsiteY5514" fmla="*/ 1741865 h 2397608"/>
              <a:gd name="connsiteX5515" fmla="*/ 1070070 w 5675092"/>
              <a:gd name="connsiteY5515" fmla="*/ 1741439 h 2397608"/>
              <a:gd name="connsiteX5516" fmla="*/ 1071704 w 5675092"/>
              <a:gd name="connsiteY5516" fmla="*/ 1743866 h 2397608"/>
              <a:gd name="connsiteX5517" fmla="*/ 1071631 w 5675092"/>
              <a:gd name="connsiteY5517" fmla="*/ 1739366 h 2397608"/>
              <a:gd name="connsiteX5518" fmla="*/ 1066953 w 5675092"/>
              <a:gd name="connsiteY5518" fmla="*/ 1736810 h 2397608"/>
              <a:gd name="connsiteX5519" fmla="*/ 1066680 w 5675092"/>
              <a:gd name="connsiteY5519" fmla="*/ 1736404 h 2397608"/>
              <a:gd name="connsiteX5520" fmla="*/ 1066467 w 5675092"/>
              <a:gd name="connsiteY5520" fmla="*/ 1736545 h 2397608"/>
              <a:gd name="connsiteX5521" fmla="*/ 1061655 w 5675092"/>
              <a:gd name="connsiteY5521" fmla="*/ 1733916 h 2397608"/>
              <a:gd name="connsiteX5522" fmla="*/ 1063638 w 5675092"/>
              <a:gd name="connsiteY5522" fmla="*/ 1731951 h 2397608"/>
              <a:gd name="connsiteX5523" fmla="*/ 1061368 w 5675092"/>
              <a:gd name="connsiteY5523" fmla="*/ 1730666 h 2397608"/>
              <a:gd name="connsiteX5524" fmla="*/ 1064009 w 5675092"/>
              <a:gd name="connsiteY5524" fmla="*/ 1731342 h 2397608"/>
              <a:gd name="connsiteX5525" fmla="*/ 1060085 w 5675092"/>
              <a:gd name="connsiteY5525" fmla="*/ 1729251 h 2397608"/>
              <a:gd name="connsiteX5526" fmla="*/ 1054118 w 5675092"/>
              <a:gd name="connsiteY5526" fmla="*/ 1728939 h 2397608"/>
              <a:gd name="connsiteX5527" fmla="*/ 1061655 w 5675092"/>
              <a:gd name="connsiteY5527" fmla="*/ 1736404 h 2397608"/>
              <a:gd name="connsiteX5528" fmla="*/ 1059142 w 5675092"/>
              <a:gd name="connsiteY5528" fmla="*/ 1741378 h 2397608"/>
              <a:gd name="connsiteX5529" fmla="*/ 1062911 w 5675092"/>
              <a:gd name="connsiteY5529" fmla="*/ 1738891 h 2397608"/>
              <a:gd name="connsiteX5530" fmla="*/ 1066467 w 5675092"/>
              <a:gd name="connsiteY5530" fmla="*/ 1736545 h 2397608"/>
              <a:gd name="connsiteX5531" fmla="*/ 1066953 w 5675092"/>
              <a:gd name="connsiteY5531" fmla="*/ 1736810 h 2397608"/>
              <a:gd name="connsiteX5532" fmla="*/ 1068851 w 5675092"/>
              <a:gd name="connsiteY5532" fmla="*/ 1739629 h 2397608"/>
              <a:gd name="connsiteX5533" fmla="*/ 1079241 w 5675092"/>
              <a:gd name="connsiteY5533" fmla="*/ 1823470 h 2397608"/>
              <a:gd name="connsiteX5534" fmla="*/ 1078939 w 5675092"/>
              <a:gd name="connsiteY5534" fmla="*/ 1820625 h 2397608"/>
              <a:gd name="connsiteX5535" fmla="*/ 1075486 w 5675092"/>
              <a:gd name="connsiteY5535" fmla="*/ 1819388 h 2397608"/>
              <a:gd name="connsiteX5536" fmla="*/ 1074998 w 5675092"/>
              <a:gd name="connsiteY5536" fmla="*/ 1812205 h 2397608"/>
              <a:gd name="connsiteX5537" fmla="*/ 1074557 w 5675092"/>
              <a:gd name="connsiteY5537" fmla="*/ 1812422 h 2397608"/>
              <a:gd name="connsiteX5538" fmla="*/ 1072642 w 5675092"/>
              <a:gd name="connsiteY5538" fmla="*/ 1814596 h 2397608"/>
              <a:gd name="connsiteX5539" fmla="*/ 1071565 w 5675092"/>
              <a:gd name="connsiteY5539" fmla="*/ 1820527 h 2397608"/>
              <a:gd name="connsiteX5540" fmla="*/ 1071061 w 5675092"/>
              <a:gd name="connsiteY5540" fmla="*/ 1695014 h 2397608"/>
              <a:gd name="connsiteX5541" fmla="*/ 1064006 w 5675092"/>
              <a:gd name="connsiteY5541" fmla="*/ 1698130 h 2397608"/>
              <a:gd name="connsiteX5542" fmla="*/ 1056235 w 5675092"/>
              <a:gd name="connsiteY5542" fmla="*/ 1690747 h 2397608"/>
              <a:gd name="connsiteX5543" fmla="*/ 1071061 w 5675092"/>
              <a:gd name="connsiteY5543" fmla="*/ 1695014 h 2397608"/>
              <a:gd name="connsiteX5544" fmla="*/ 1074217 w 5675092"/>
              <a:gd name="connsiteY5544" fmla="*/ 1728938 h 2397608"/>
              <a:gd name="connsiteX5545" fmla="*/ 1061655 w 5675092"/>
              <a:gd name="connsiteY5545" fmla="*/ 1721476 h 2397608"/>
              <a:gd name="connsiteX5546" fmla="*/ 1059142 w 5675092"/>
              <a:gd name="connsiteY5546" fmla="*/ 1723964 h 2397608"/>
              <a:gd name="connsiteX5547" fmla="*/ 1069192 w 5675092"/>
              <a:gd name="connsiteY5547" fmla="*/ 1733916 h 2397608"/>
              <a:gd name="connsiteX5548" fmla="*/ 1074217 w 5675092"/>
              <a:gd name="connsiteY5548" fmla="*/ 1728938 h 2397608"/>
              <a:gd name="connsiteX5549" fmla="*/ 1079936 w 5675092"/>
              <a:gd name="connsiteY5549" fmla="*/ 1774174 h 2397608"/>
              <a:gd name="connsiteX5550" fmla="*/ 1074618 w 5675092"/>
              <a:gd name="connsiteY5550" fmla="*/ 1769581 h 2397608"/>
              <a:gd name="connsiteX5551" fmla="*/ 1075123 w 5675092"/>
              <a:gd name="connsiteY5551" fmla="*/ 1777026 h 2397608"/>
              <a:gd name="connsiteX5552" fmla="*/ 1077631 w 5675092"/>
              <a:gd name="connsiteY5552" fmla="*/ 1776856 h 2397608"/>
              <a:gd name="connsiteX5553" fmla="*/ 1077734 w 5675092"/>
              <a:gd name="connsiteY5553" fmla="*/ 1773733 h 2397608"/>
              <a:gd name="connsiteX5554" fmla="*/ 1079937 w 5675092"/>
              <a:gd name="connsiteY5554" fmla="*/ 1774197 h 2397608"/>
              <a:gd name="connsiteX5555" fmla="*/ 1096322 w 5675092"/>
              <a:gd name="connsiteY5555" fmla="*/ 2014947 h 2397608"/>
              <a:gd name="connsiteX5556" fmla="*/ 1083284 w 5675092"/>
              <a:gd name="connsiteY5556" fmla="*/ 2008353 h 2397608"/>
              <a:gd name="connsiteX5557" fmla="*/ 1086633 w 5675092"/>
              <a:gd name="connsiteY5557" fmla="*/ 2020593 h 2397608"/>
              <a:gd name="connsiteX5558" fmla="*/ 1096322 w 5675092"/>
              <a:gd name="connsiteY5558" fmla="*/ 2014947 h 2397608"/>
              <a:gd name="connsiteX5559" fmla="*/ 1080645 w 5675092"/>
              <a:gd name="connsiteY5559" fmla="*/ 1784131 h 2397608"/>
              <a:gd name="connsiteX5560" fmla="*/ 1077089 w 5675092"/>
              <a:gd name="connsiteY5560" fmla="*/ 1778140 h 2397608"/>
              <a:gd name="connsiteX5561" fmla="*/ 1074053 w 5675092"/>
              <a:gd name="connsiteY5561" fmla="*/ 1778902 h 2397608"/>
              <a:gd name="connsiteX5562" fmla="*/ 1077637 w 5675092"/>
              <a:gd name="connsiteY5562" fmla="*/ 1783913 h 2397608"/>
              <a:gd name="connsiteX5563" fmla="*/ 1082805 w 5675092"/>
              <a:gd name="connsiteY5563" fmla="*/ 1808949 h 2397608"/>
              <a:gd name="connsiteX5564" fmla="*/ 1082330 w 5675092"/>
              <a:gd name="connsiteY5564" fmla="*/ 1808950 h 2397608"/>
              <a:gd name="connsiteX5565" fmla="*/ 1082386 w 5675092"/>
              <a:gd name="connsiteY5565" fmla="*/ 1809779 h 2397608"/>
              <a:gd name="connsiteX5566" fmla="*/ 1085364 w 5675092"/>
              <a:gd name="connsiteY5566" fmla="*/ 1840549 h 2397608"/>
              <a:gd name="connsiteX5567" fmla="*/ 1081786 w 5675092"/>
              <a:gd name="connsiteY5567" fmla="*/ 1838983 h 2397608"/>
              <a:gd name="connsiteX5568" fmla="*/ 1079899 w 5675092"/>
              <a:gd name="connsiteY5568" fmla="*/ 1841508 h 2397608"/>
              <a:gd name="connsiteX5569" fmla="*/ 1079506 w 5675092"/>
              <a:gd name="connsiteY5569" fmla="*/ 1841556 h 2397608"/>
              <a:gd name="connsiteX5570" fmla="*/ 1079608 w 5675092"/>
              <a:gd name="connsiteY5570" fmla="*/ 1841777 h 2397608"/>
              <a:gd name="connsiteX5571" fmla="*/ 1077420 w 5675092"/>
              <a:gd name="connsiteY5571" fmla="*/ 1843257 h 2397608"/>
              <a:gd name="connsiteX5572" fmla="*/ 1075002 w 5675092"/>
              <a:gd name="connsiteY5572" fmla="*/ 1849342 h 2397608"/>
              <a:gd name="connsiteX5573" fmla="*/ 1080181 w 5675092"/>
              <a:gd name="connsiteY5573" fmla="*/ 1851484 h 2397608"/>
              <a:gd name="connsiteX5574" fmla="*/ 1081724 w 5675092"/>
              <a:gd name="connsiteY5574" fmla="*/ 1846392 h 2397608"/>
              <a:gd name="connsiteX5575" fmla="*/ 1079608 w 5675092"/>
              <a:gd name="connsiteY5575" fmla="*/ 1841777 h 2397608"/>
              <a:gd name="connsiteX5576" fmla="*/ 1079790 w 5675092"/>
              <a:gd name="connsiteY5576" fmla="*/ 1841654 h 2397608"/>
              <a:gd name="connsiteX5577" fmla="*/ 1079899 w 5675092"/>
              <a:gd name="connsiteY5577" fmla="*/ 1841508 h 2397608"/>
              <a:gd name="connsiteX5578" fmla="*/ 1085127 w 5675092"/>
              <a:gd name="connsiteY5578" fmla="*/ 1840863 h 2397608"/>
              <a:gd name="connsiteX5579" fmla="*/ 1074560 w 5675092"/>
              <a:gd name="connsiteY5579" fmla="*/ 1672491 h 2397608"/>
              <a:gd name="connsiteX5580" fmla="*/ 1068276 w 5675092"/>
              <a:gd name="connsiteY5580" fmla="*/ 1670308 h 2397608"/>
              <a:gd name="connsiteX5581" fmla="*/ 1068098 w 5675092"/>
              <a:gd name="connsiteY5581" fmla="*/ 1670373 h 2397608"/>
              <a:gd name="connsiteX5582" fmla="*/ 1068083 w 5675092"/>
              <a:gd name="connsiteY5582" fmla="*/ 1674801 h 2397608"/>
              <a:gd name="connsiteX5583" fmla="*/ 1100660 w 5675092"/>
              <a:gd name="connsiteY5583" fmla="*/ 2047917 h 2397608"/>
              <a:gd name="connsiteX5584" fmla="*/ 1093409 w 5675092"/>
              <a:gd name="connsiteY5584" fmla="*/ 2050608 h 2397608"/>
              <a:gd name="connsiteX5585" fmla="*/ 1097034 w 5675092"/>
              <a:gd name="connsiteY5585" fmla="*/ 2043209 h 2397608"/>
              <a:gd name="connsiteX5586" fmla="*/ 1100660 w 5675092"/>
              <a:gd name="connsiteY5586" fmla="*/ 2047917 h 2397608"/>
              <a:gd name="connsiteX5587" fmla="*/ 1064032 w 5675092"/>
              <a:gd name="connsiteY5587" fmla="*/ 1480821 h 2397608"/>
              <a:gd name="connsiteX5588" fmla="*/ 1061309 w 5675092"/>
              <a:gd name="connsiteY5588" fmla="*/ 1480821 h 2397608"/>
              <a:gd name="connsiteX5589" fmla="*/ 1061538 w 5675092"/>
              <a:gd name="connsiteY5589" fmla="*/ 1482215 h 2397608"/>
              <a:gd name="connsiteX5590" fmla="*/ 1064103 w 5675092"/>
              <a:gd name="connsiteY5590" fmla="*/ 1481885 h 2397608"/>
              <a:gd name="connsiteX5591" fmla="*/ 1082682 w 5675092"/>
              <a:gd name="connsiteY5591" fmla="*/ 1752417 h 2397608"/>
              <a:gd name="connsiteX5592" fmla="*/ 1068950 w 5675092"/>
              <a:gd name="connsiteY5592" fmla="*/ 1751610 h 2397608"/>
              <a:gd name="connsiteX5593" fmla="*/ 1070306 w 5675092"/>
              <a:gd name="connsiteY5593" fmla="*/ 1755227 h 2397608"/>
              <a:gd name="connsiteX5594" fmla="*/ 1067424 w 5675092"/>
              <a:gd name="connsiteY5594" fmla="*/ 1751520 h 2397608"/>
              <a:gd name="connsiteX5595" fmla="*/ 1064167 w 5675092"/>
              <a:gd name="connsiteY5595" fmla="*/ 1751329 h 2397608"/>
              <a:gd name="connsiteX5596" fmla="*/ 1054118 w 5675092"/>
              <a:gd name="connsiteY5596" fmla="*/ 1753817 h 2397608"/>
              <a:gd name="connsiteX5597" fmla="*/ 1054118 w 5675092"/>
              <a:gd name="connsiteY5597" fmla="*/ 1763767 h 2397608"/>
              <a:gd name="connsiteX5598" fmla="*/ 1050977 w 5675092"/>
              <a:gd name="connsiteY5598" fmla="*/ 1764389 h 2397608"/>
              <a:gd name="connsiteX5599" fmla="*/ 1051001 w 5675092"/>
              <a:gd name="connsiteY5599" fmla="*/ 1764554 h 2397608"/>
              <a:gd name="connsiteX5600" fmla="*/ 1055504 w 5675092"/>
              <a:gd name="connsiteY5600" fmla="*/ 1766204 h 2397608"/>
              <a:gd name="connsiteX5601" fmla="*/ 1055947 w 5675092"/>
              <a:gd name="connsiteY5601" fmla="*/ 1765969 h 2397608"/>
              <a:gd name="connsiteX5602" fmla="*/ 1055947 w 5675092"/>
              <a:gd name="connsiteY5602" fmla="*/ 1758854 h 2397608"/>
              <a:gd name="connsiteX5603" fmla="*/ 1057130 w 5675092"/>
              <a:gd name="connsiteY5603" fmla="*/ 1758464 h 2397608"/>
              <a:gd name="connsiteX5604" fmla="*/ 1056061 w 5675092"/>
              <a:gd name="connsiteY5604" fmla="*/ 1755883 h 2397608"/>
              <a:gd name="connsiteX5605" fmla="*/ 1058519 w 5675092"/>
              <a:gd name="connsiteY5605" fmla="*/ 1758006 h 2397608"/>
              <a:gd name="connsiteX5606" fmla="*/ 1058667 w 5675092"/>
              <a:gd name="connsiteY5606" fmla="*/ 1757958 h 2397608"/>
              <a:gd name="connsiteX5607" fmla="*/ 1063199 w 5675092"/>
              <a:gd name="connsiteY5607" fmla="*/ 1758854 h 2397608"/>
              <a:gd name="connsiteX5608" fmla="*/ 1060780 w 5675092"/>
              <a:gd name="connsiteY5608" fmla="*/ 1758854 h 2397608"/>
              <a:gd name="connsiteX5609" fmla="*/ 1060436 w 5675092"/>
              <a:gd name="connsiteY5609" fmla="*/ 1759663 h 2397608"/>
              <a:gd name="connsiteX5610" fmla="*/ 1064088 w 5675092"/>
              <a:gd name="connsiteY5610" fmla="*/ 1762817 h 2397608"/>
              <a:gd name="connsiteX5611" fmla="*/ 1064182 w 5675092"/>
              <a:gd name="connsiteY5611" fmla="*/ 1762710 h 2397608"/>
              <a:gd name="connsiteX5612" fmla="*/ 1063501 w 5675092"/>
              <a:gd name="connsiteY5612" fmla="*/ 1758854 h 2397608"/>
              <a:gd name="connsiteX5613" fmla="*/ 1066702 w 5675092"/>
              <a:gd name="connsiteY5613" fmla="*/ 1759851 h 2397608"/>
              <a:gd name="connsiteX5614" fmla="*/ 1068764 w 5675092"/>
              <a:gd name="connsiteY5614" fmla="*/ 1757511 h 2397608"/>
              <a:gd name="connsiteX5615" fmla="*/ 1074113 w 5675092"/>
              <a:gd name="connsiteY5615" fmla="*/ 1762136 h 2397608"/>
              <a:gd name="connsiteX5616" fmla="*/ 1071440 w 5675092"/>
              <a:gd name="connsiteY5616" fmla="*/ 1759824 h 2397608"/>
              <a:gd name="connsiteX5617" fmla="*/ 1075945 w 5675092"/>
              <a:gd name="connsiteY5617" fmla="*/ 1752038 h 2397608"/>
              <a:gd name="connsiteX5618" fmla="*/ 1076451 w 5675092"/>
              <a:gd name="connsiteY5618" fmla="*/ 1759483 h 2397608"/>
              <a:gd name="connsiteX5619" fmla="*/ 1089298 w 5675092"/>
              <a:gd name="connsiteY5619" fmla="*/ 1842273 h 2397608"/>
              <a:gd name="connsiteX5620" fmla="*/ 1087640 w 5675092"/>
              <a:gd name="connsiteY5620" fmla="*/ 1841546 h 2397608"/>
              <a:gd name="connsiteX5621" fmla="*/ 1084690 w 5675092"/>
              <a:gd name="connsiteY5621" fmla="*/ 1843699 h 2397608"/>
              <a:gd name="connsiteX5622" fmla="*/ 1085028 w 5675092"/>
              <a:gd name="connsiteY5622" fmla="*/ 1848661 h 2397608"/>
              <a:gd name="connsiteX5623" fmla="*/ 1087537 w 5675092"/>
              <a:gd name="connsiteY5623" fmla="*/ 1847797 h 2397608"/>
              <a:gd name="connsiteX5624" fmla="*/ 1088536 w 5675092"/>
              <a:gd name="connsiteY5624" fmla="*/ 1846762 h 2397608"/>
              <a:gd name="connsiteX5625" fmla="*/ 1093879 w 5675092"/>
              <a:gd name="connsiteY5625" fmla="*/ 1877792 h 2397608"/>
              <a:gd name="connsiteX5626" fmla="*/ 1093337 w 5675092"/>
              <a:gd name="connsiteY5626" fmla="*/ 1878060 h 2397608"/>
              <a:gd name="connsiteX5627" fmla="*/ 1093467 w 5675092"/>
              <a:gd name="connsiteY5627" fmla="*/ 1878134 h 2397608"/>
              <a:gd name="connsiteX5628" fmla="*/ 1093897 w 5675092"/>
              <a:gd name="connsiteY5628" fmla="*/ 1868006 h 2397608"/>
              <a:gd name="connsiteX5629" fmla="*/ 1086713 w 5675092"/>
              <a:gd name="connsiteY5629" fmla="*/ 1873480 h 2397608"/>
              <a:gd name="connsiteX5630" fmla="*/ 1081529 w 5675092"/>
              <a:gd name="connsiteY5630" fmla="*/ 1871340 h 2397608"/>
              <a:gd name="connsiteX5631" fmla="*/ 1083531 w 5675092"/>
              <a:gd name="connsiteY5631" fmla="*/ 1863722 h 2397608"/>
              <a:gd name="connsiteX5632" fmla="*/ 1079723 w 5675092"/>
              <a:gd name="connsiteY5632" fmla="*/ 1863257 h 2397608"/>
              <a:gd name="connsiteX5633" fmla="*/ 1079241 w 5675092"/>
              <a:gd name="connsiteY5633" fmla="*/ 1863270 h 2397608"/>
              <a:gd name="connsiteX5634" fmla="*/ 1076773 w 5675092"/>
              <a:gd name="connsiteY5634" fmla="*/ 1867508 h 2397608"/>
              <a:gd name="connsiteX5635" fmla="*/ 1076259 w 5675092"/>
              <a:gd name="connsiteY5635" fmla="*/ 1869613 h 2397608"/>
              <a:gd name="connsiteX5636" fmla="*/ 1078045 w 5675092"/>
              <a:gd name="connsiteY5636" fmla="*/ 1869155 h 2397608"/>
              <a:gd name="connsiteX5637" fmla="*/ 1078228 w 5675092"/>
              <a:gd name="connsiteY5637" fmla="*/ 1871840 h 2397608"/>
              <a:gd name="connsiteX5638" fmla="*/ 1078375 w 5675092"/>
              <a:gd name="connsiteY5638" fmla="*/ 1874014 h 2397608"/>
              <a:gd name="connsiteX5639" fmla="*/ 1079241 w 5675092"/>
              <a:gd name="connsiteY5639" fmla="*/ 1873220 h 2397608"/>
              <a:gd name="connsiteX5640" fmla="*/ 1078613 w 5675092"/>
              <a:gd name="connsiteY5640" fmla="*/ 1875709 h 2397608"/>
              <a:gd name="connsiteX5641" fmla="*/ 1078384 w 5675092"/>
              <a:gd name="connsiteY5641" fmla="*/ 1875839 h 2397608"/>
              <a:gd name="connsiteX5642" fmla="*/ 1080515 w 5675092"/>
              <a:gd name="connsiteY5642" fmla="*/ 1878645 h 2397608"/>
              <a:gd name="connsiteX5643" fmla="*/ 1081955 w 5675092"/>
              <a:gd name="connsiteY5643" fmla="*/ 1878586 h 2397608"/>
              <a:gd name="connsiteX5644" fmla="*/ 1081990 w 5675092"/>
              <a:gd name="connsiteY5644" fmla="*/ 1878547 h 2397608"/>
              <a:gd name="connsiteX5645" fmla="*/ 1084267 w 5675092"/>
              <a:gd name="connsiteY5645" fmla="*/ 1875709 h 2397608"/>
              <a:gd name="connsiteX5646" fmla="*/ 1083809 w 5675092"/>
              <a:gd name="connsiteY5646" fmla="*/ 1877975 h 2397608"/>
              <a:gd name="connsiteX5647" fmla="*/ 1086994 w 5675092"/>
              <a:gd name="connsiteY5647" fmla="*/ 1876557 h 2397608"/>
              <a:gd name="connsiteX5648" fmla="*/ 1090271 w 5675092"/>
              <a:gd name="connsiteY5648" fmla="*/ 1877319 h 2397608"/>
              <a:gd name="connsiteX5649" fmla="*/ 1091806 w 5675092"/>
              <a:gd name="connsiteY5649" fmla="*/ 1870735 h 2397608"/>
              <a:gd name="connsiteX5650" fmla="*/ 1094045 w 5675092"/>
              <a:gd name="connsiteY5650" fmla="*/ 1870181 h 2397608"/>
              <a:gd name="connsiteX5651" fmla="*/ 1079207 w 5675092"/>
              <a:gd name="connsiteY5651" fmla="*/ 1639423 h 2397608"/>
              <a:gd name="connsiteX5652" fmla="*/ 1078466 w 5675092"/>
              <a:gd name="connsiteY5652" fmla="*/ 1641870 h 2397608"/>
              <a:gd name="connsiteX5653" fmla="*/ 1073481 w 5675092"/>
              <a:gd name="connsiteY5653" fmla="*/ 1639812 h 2397608"/>
              <a:gd name="connsiteX5654" fmla="*/ 1078142 w 5675092"/>
              <a:gd name="connsiteY5654" fmla="*/ 1637098 h 2397608"/>
              <a:gd name="connsiteX5655" fmla="*/ 1079207 w 5675092"/>
              <a:gd name="connsiteY5655" fmla="*/ 1639423 h 2397608"/>
              <a:gd name="connsiteX5656" fmla="*/ 1106350 w 5675092"/>
              <a:gd name="connsiteY5656" fmla="*/ 2014266 h 2397608"/>
              <a:gd name="connsiteX5657" fmla="*/ 1102903 w 5675092"/>
              <a:gd name="connsiteY5657" fmla="*/ 2014501 h 2397608"/>
              <a:gd name="connsiteX5658" fmla="*/ 1102613 w 5675092"/>
              <a:gd name="connsiteY5658" fmla="*/ 2016562 h 2397608"/>
              <a:gd name="connsiteX5659" fmla="*/ 1102941 w 5675092"/>
              <a:gd name="connsiteY5659" fmla="*/ 2017084 h 2397608"/>
              <a:gd name="connsiteX5660" fmla="*/ 1102082 w 5675092"/>
              <a:gd name="connsiteY5660" fmla="*/ 2021756 h 2397608"/>
              <a:gd name="connsiteX5661" fmla="*/ 1105036 w 5675092"/>
              <a:gd name="connsiteY5661" fmla="*/ 2018097 h 2397608"/>
              <a:gd name="connsiteX5662" fmla="*/ 1106350 w 5675092"/>
              <a:gd name="connsiteY5662" fmla="*/ 2014266 h 2397608"/>
              <a:gd name="connsiteX5663" fmla="*/ 1083821 w 5675092"/>
              <a:gd name="connsiteY5663" fmla="*/ 1659688 h 2397608"/>
              <a:gd name="connsiteX5664" fmla="*/ 1071227 w 5675092"/>
              <a:gd name="connsiteY5664" fmla="*/ 1664737 h 2397608"/>
              <a:gd name="connsiteX5665" fmla="*/ 1079413 w 5675092"/>
              <a:gd name="connsiteY5665" fmla="*/ 1665053 h 2397608"/>
              <a:gd name="connsiteX5666" fmla="*/ 1082013 w 5675092"/>
              <a:gd name="connsiteY5666" fmla="*/ 1661889 h 2397608"/>
              <a:gd name="connsiteX5667" fmla="*/ 1082306 w 5675092"/>
              <a:gd name="connsiteY5667" fmla="*/ 1661185 h 2397608"/>
              <a:gd name="connsiteX5668" fmla="*/ 1082487 w 5675092"/>
              <a:gd name="connsiteY5668" fmla="*/ 1661312 h 2397608"/>
              <a:gd name="connsiteX5669" fmla="*/ 1081714 w 5675092"/>
              <a:gd name="connsiteY5669" fmla="*/ 1628047 h 2397608"/>
              <a:gd name="connsiteX5670" fmla="*/ 1073255 w 5675092"/>
              <a:gd name="connsiteY5670" fmla="*/ 1632833 h 2397608"/>
              <a:gd name="connsiteX5671" fmla="*/ 1073255 w 5675092"/>
              <a:gd name="connsiteY5671" fmla="*/ 1628047 h 2397608"/>
              <a:gd name="connsiteX5672" fmla="*/ 1081714 w 5675092"/>
              <a:gd name="connsiteY5672" fmla="*/ 1628047 h 2397608"/>
              <a:gd name="connsiteX5673" fmla="*/ 1000730 w 5675092"/>
              <a:gd name="connsiteY5673" fmla="*/ 393674 h 2397608"/>
              <a:gd name="connsiteX5674" fmla="*/ 972934 w 5675092"/>
              <a:gd name="connsiteY5674" fmla="*/ 393674 h 2397608"/>
              <a:gd name="connsiteX5675" fmla="*/ 975462 w 5675092"/>
              <a:gd name="connsiteY5675" fmla="*/ 398696 h 2397608"/>
              <a:gd name="connsiteX5676" fmla="*/ 950197 w 5675092"/>
              <a:gd name="connsiteY5676" fmla="*/ 401207 h 2397608"/>
              <a:gd name="connsiteX5677" fmla="*/ 952721 w 5675092"/>
              <a:gd name="connsiteY5677" fmla="*/ 401207 h 2397608"/>
              <a:gd name="connsiteX5678" fmla="*/ 919875 w 5675092"/>
              <a:gd name="connsiteY5678" fmla="*/ 411251 h 2397608"/>
              <a:gd name="connsiteX5679" fmla="*/ 917348 w 5675092"/>
              <a:gd name="connsiteY5679" fmla="*/ 388652 h 2397608"/>
              <a:gd name="connsiteX5680" fmla="*/ 931246 w 5675092"/>
              <a:gd name="connsiteY5680" fmla="*/ 392105 h 2397608"/>
              <a:gd name="connsiteX5681" fmla="*/ 937544 w 5675092"/>
              <a:gd name="connsiteY5681" fmla="*/ 389401 h 2397608"/>
              <a:gd name="connsiteX5682" fmla="*/ 931470 w 5675092"/>
              <a:gd name="connsiteY5682" fmla="*/ 388683 h 2397608"/>
              <a:gd name="connsiteX5683" fmla="*/ 924598 w 5675092"/>
              <a:gd name="connsiteY5683" fmla="*/ 389729 h 2397608"/>
              <a:gd name="connsiteX5684" fmla="*/ 931470 w 5675092"/>
              <a:gd name="connsiteY5684" fmla="*/ 384498 h 2397608"/>
              <a:gd name="connsiteX5685" fmla="*/ 938827 w 5675092"/>
              <a:gd name="connsiteY5685" fmla="*/ 388852 h 2397608"/>
              <a:gd name="connsiteX5686" fmla="*/ 945143 w 5675092"/>
              <a:gd name="connsiteY5686" fmla="*/ 386142 h 2397608"/>
              <a:gd name="connsiteX5687" fmla="*/ 983043 w 5675092"/>
              <a:gd name="connsiteY5687" fmla="*/ 388652 h 2397608"/>
              <a:gd name="connsiteX5688" fmla="*/ 1000730 w 5675092"/>
              <a:gd name="connsiteY5688" fmla="*/ 393674 h 2397608"/>
              <a:gd name="connsiteX5689" fmla="*/ 1097373 w 5675092"/>
              <a:gd name="connsiteY5689" fmla="*/ 1807928 h 2397608"/>
              <a:gd name="connsiteX5690" fmla="*/ 1095515 w 5675092"/>
              <a:gd name="connsiteY5690" fmla="*/ 1808288 h 2397608"/>
              <a:gd name="connsiteX5691" fmla="*/ 1096964 w 5675092"/>
              <a:gd name="connsiteY5691" fmla="*/ 1809484 h 2397608"/>
              <a:gd name="connsiteX5692" fmla="*/ 1089410 w 5675092"/>
              <a:gd name="connsiteY5692" fmla="*/ 1689051 h 2397608"/>
              <a:gd name="connsiteX5693" fmla="*/ 1088844 w 5675092"/>
              <a:gd name="connsiteY5693" fmla="*/ 1689723 h 2397608"/>
              <a:gd name="connsiteX5694" fmla="*/ 1081593 w 5675092"/>
              <a:gd name="connsiteY5694" fmla="*/ 1689723 h 2397608"/>
              <a:gd name="connsiteX5695" fmla="*/ 1089410 w 5675092"/>
              <a:gd name="connsiteY5695" fmla="*/ 1689051 h 2397608"/>
              <a:gd name="connsiteX5696" fmla="*/ 1096986 w 5675092"/>
              <a:gd name="connsiteY5696" fmla="*/ 1787683 h 2397608"/>
              <a:gd name="connsiteX5697" fmla="*/ 1096024 w 5675092"/>
              <a:gd name="connsiteY5697" fmla="*/ 1788075 h 2397608"/>
              <a:gd name="connsiteX5698" fmla="*/ 1096555 w 5675092"/>
              <a:gd name="connsiteY5698" fmla="*/ 1788039 h 2397608"/>
              <a:gd name="connsiteX5699" fmla="*/ 1094319 w 5675092"/>
              <a:gd name="connsiteY5699" fmla="*/ 1738889 h 2397608"/>
              <a:gd name="connsiteX5700" fmla="*/ 1076730 w 5675092"/>
              <a:gd name="connsiteY5700" fmla="*/ 1738889 h 2397608"/>
              <a:gd name="connsiteX5701" fmla="*/ 1094319 w 5675092"/>
              <a:gd name="connsiteY5701" fmla="*/ 1738889 h 2397608"/>
              <a:gd name="connsiteX5702" fmla="*/ 1097771 w 5675092"/>
              <a:gd name="connsiteY5702" fmla="*/ 1778172 h 2397608"/>
              <a:gd name="connsiteX5703" fmla="*/ 1094319 w 5675092"/>
              <a:gd name="connsiteY5703" fmla="*/ 1781181 h 2397608"/>
              <a:gd name="connsiteX5704" fmla="*/ 1093061 w 5675092"/>
              <a:gd name="connsiteY5704" fmla="*/ 1777137 h 2397608"/>
              <a:gd name="connsiteX5705" fmla="*/ 1092650 w 5675092"/>
              <a:gd name="connsiteY5705" fmla="*/ 1775208 h 2397608"/>
              <a:gd name="connsiteX5706" fmla="*/ 1090167 w 5675092"/>
              <a:gd name="connsiteY5706" fmla="*/ 1776004 h 2397608"/>
              <a:gd name="connsiteX5707" fmla="*/ 1095687 w 5675092"/>
              <a:gd name="connsiteY5707" fmla="*/ 1783109 h 2397608"/>
              <a:gd name="connsiteX5708" fmla="*/ 1076667 w 5675092"/>
              <a:gd name="connsiteY5708" fmla="*/ 1464919 h 2397608"/>
              <a:gd name="connsiteX5709" fmla="*/ 1071901 w 5675092"/>
              <a:gd name="connsiteY5709" fmla="*/ 1466098 h 2397608"/>
              <a:gd name="connsiteX5710" fmla="*/ 1065857 w 5675092"/>
              <a:gd name="connsiteY5710" fmla="*/ 1462213 h 2397608"/>
              <a:gd name="connsiteX5711" fmla="*/ 1073111 w 5675092"/>
              <a:gd name="connsiteY5711" fmla="*/ 1462213 h 2397608"/>
              <a:gd name="connsiteX5712" fmla="*/ 1073111 w 5675092"/>
              <a:gd name="connsiteY5712" fmla="*/ 1462213 h 2397608"/>
              <a:gd name="connsiteX5713" fmla="*/ 1075528 w 5675092"/>
              <a:gd name="connsiteY5713" fmla="*/ 1462213 h 2397608"/>
              <a:gd name="connsiteX5714" fmla="*/ 1073111 w 5675092"/>
              <a:gd name="connsiteY5714" fmla="*/ 1462213 h 2397608"/>
              <a:gd name="connsiteX5715" fmla="*/ 1073799 w 5675092"/>
              <a:gd name="connsiteY5715" fmla="*/ 1461787 h 2397608"/>
              <a:gd name="connsiteX5716" fmla="*/ 1068758 w 5675092"/>
              <a:gd name="connsiteY5716" fmla="*/ 1460803 h 2397608"/>
              <a:gd name="connsiteX5717" fmla="*/ 1041183 w 5675092"/>
              <a:gd name="connsiteY5717" fmla="*/ 1462676 h 2397608"/>
              <a:gd name="connsiteX5718" fmla="*/ 1041689 w 5675092"/>
              <a:gd name="connsiteY5718" fmla="*/ 1470121 h 2397608"/>
              <a:gd name="connsiteX5719" fmla="*/ 1038111 w 5675092"/>
              <a:gd name="connsiteY5719" fmla="*/ 1469861 h 2397608"/>
              <a:gd name="connsiteX5720" fmla="*/ 1037907 w 5675092"/>
              <a:gd name="connsiteY5720" fmla="*/ 1473667 h 2397608"/>
              <a:gd name="connsiteX5721" fmla="*/ 1043043 w 5675092"/>
              <a:gd name="connsiteY5721" fmla="*/ 1475542 h 2397608"/>
              <a:gd name="connsiteX5722" fmla="*/ 1035793 w 5675092"/>
              <a:gd name="connsiteY5722" fmla="*/ 1475542 h 2397608"/>
              <a:gd name="connsiteX5723" fmla="*/ 1035012 w 5675092"/>
              <a:gd name="connsiteY5723" fmla="*/ 1478770 h 2397608"/>
              <a:gd name="connsiteX5724" fmla="*/ 1052386 w 5675092"/>
              <a:gd name="connsiteY5724" fmla="*/ 1481945 h 2397608"/>
              <a:gd name="connsiteX5725" fmla="*/ 1057795 w 5675092"/>
              <a:gd name="connsiteY5725" fmla="*/ 1481103 h 2397608"/>
              <a:gd name="connsiteX5726" fmla="*/ 1058065 w 5675092"/>
              <a:gd name="connsiteY5726" fmla="*/ 1480821 h 2397608"/>
              <a:gd name="connsiteX5727" fmla="*/ 1051500 w 5675092"/>
              <a:gd name="connsiteY5727" fmla="*/ 1480821 h 2397608"/>
              <a:gd name="connsiteX5728" fmla="*/ 1051500 w 5675092"/>
              <a:gd name="connsiteY5728" fmla="*/ 1473305 h 2397608"/>
              <a:gd name="connsiteX5729" fmla="*/ 1061526 w 5675092"/>
              <a:gd name="connsiteY5729" fmla="*/ 1475810 h 2397608"/>
              <a:gd name="connsiteX5730" fmla="*/ 1061526 w 5675092"/>
              <a:gd name="connsiteY5730" fmla="*/ 1468295 h 2397608"/>
              <a:gd name="connsiteX5731" fmla="*/ 1074057 w 5675092"/>
              <a:gd name="connsiteY5731" fmla="*/ 1468295 h 2397608"/>
              <a:gd name="connsiteX5732" fmla="*/ 1066539 w 5675092"/>
              <a:gd name="connsiteY5732" fmla="*/ 1475811 h 2397608"/>
              <a:gd name="connsiteX5733" fmla="*/ 1068105 w 5675092"/>
              <a:gd name="connsiteY5733" fmla="*/ 1478316 h 2397608"/>
              <a:gd name="connsiteX5734" fmla="*/ 1070529 w 5675092"/>
              <a:gd name="connsiteY5734" fmla="*/ 1480078 h 2397608"/>
              <a:gd name="connsiteX5735" fmla="*/ 1070959 w 5675092"/>
              <a:gd name="connsiteY5735" fmla="*/ 1479905 h 2397608"/>
              <a:gd name="connsiteX5736" fmla="*/ 1071705 w 5675092"/>
              <a:gd name="connsiteY5736" fmla="*/ 1477689 h 2397608"/>
              <a:gd name="connsiteX5737" fmla="*/ 1072917 w 5675092"/>
              <a:gd name="connsiteY5737" fmla="*/ 1478547 h 2397608"/>
              <a:gd name="connsiteX5738" fmla="*/ 1073611 w 5675092"/>
              <a:gd name="connsiteY5738" fmla="*/ 1477390 h 2397608"/>
              <a:gd name="connsiteX5739" fmla="*/ 1068900 w 5675092"/>
              <a:gd name="connsiteY5739" fmla="*/ 1473958 h 2397608"/>
              <a:gd name="connsiteX5740" fmla="*/ 1074207 w 5675092"/>
              <a:gd name="connsiteY5740" fmla="*/ 1471847 h 2397608"/>
              <a:gd name="connsiteX5741" fmla="*/ 1076827 w 5675092"/>
              <a:gd name="connsiteY5741" fmla="*/ 1467475 h 2397608"/>
              <a:gd name="connsiteX5742" fmla="*/ 1003627 w 5675092"/>
              <a:gd name="connsiteY5742" fmla="*/ 389017 h 2397608"/>
              <a:gd name="connsiteX5743" fmla="*/ 1003146 w 5675092"/>
              <a:gd name="connsiteY5743" fmla="*/ 388874 h 2397608"/>
              <a:gd name="connsiteX5744" fmla="*/ 1003146 w 5675092"/>
              <a:gd name="connsiteY5744" fmla="*/ 386312 h 2397608"/>
              <a:gd name="connsiteX5745" fmla="*/ 1079071 w 5675092"/>
              <a:gd name="connsiteY5745" fmla="*/ 1493347 h 2397608"/>
              <a:gd name="connsiteX5746" fmla="*/ 1078392 w 5675092"/>
              <a:gd name="connsiteY5746" fmla="*/ 1490486 h 2397608"/>
              <a:gd name="connsiteX5747" fmla="*/ 1077357 w 5675092"/>
              <a:gd name="connsiteY5747" fmla="*/ 1490516 h 2397608"/>
              <a:gd name="connsiteX5748" fmla="*/ 1066683 w 5675092"/>
              <a:gd name="connsiteY5748" fmla="*/ 1488188 h 2397608"/>
              <a:gd name="connsiteX5749" fmla="*/ 1066539 w 5675092"/>
              <a:gd name="connsiteY5749" fmla="*/ 1488337 h 2397608"/>
              <a:gd name="connsiteX5750" fmla="*/ 1066370 w 5675092"/>
              <a:gd name="connsiteY5750" fmla="*/ 1488120 h 2397608"/>
              <a:gd name="connsiteX5751" fmla="*/ 1064167 w 5675092"/>
              <a:gd name="connsiteY5751" fmla="*/ 1487640 h 2397608"/>
              <a:gd name="connsiteX5752" fmla="*/ 1065260 w 5675092"/>
              <a:gd name="connsiteY5752" fmla="*/ 1486693 h 2397608"/>
              <a:gd name="connsiteX5753" fmla="*/ 1064345 w 5675092"/>
              <a:gd name="connsiteY5753" fmla="*/ 1485519 h 2397608"/>
              <a:gd name="connsiteX5754" fmla="*/ 1064256 w 5675092"/>
              <a:gd name="connsiteY5754" fmla="*/ 1484188 h 2397608"/>
              <a:gd name="connsiteX5755" fmla="*/ 1061629 w 5675092"/>
              <a:gd name="connsiteY5755" fmla="*/ 1484180 h 2397608"/>
              <a:gd name="connsiteX5756" fmla="*/ 1060832 w 5675092"/>
              <a:gd name="connsiteY5756" fmla="*/ 1487492 h 2397608"/>
              <a:gd name="connsiteX5757" fmla="*/ 1055847 w 5675092"/>
              <a:gd name="connsiteY5757" fmla="*/ 1485101 h 2397608"/>
              <a:gd name="connsiteX5758" fmla="*/ 1055674 w 5675092"/>
              <a:gd name="connsiteY5758" fmla="*/ 1485231 h 2397608"/>
              <a:gd name="connsiteX5759" fmla="*/ 1058245 w 5675092"/>
              <a:gd name="connsiteY5759" fmla="*/ 1491438 h 2397608"/>
              <a:gd name="connsiteX5760" fmla="*/ 1051268 w 5675092"/>
              <a:gd name="connsiteY5760" fmla="*/ 1490665 h 2397608"/>
              <a:gd name="connsiteX5761" fmla="*/ 1051216 w 5675092"/>
              <a:gd name="connsiteY5761" fmla="*/ 1490678 h 2397608"/>
              <a:gd name="connsiteX5762" fmla="*/ 1051797 w 5675092"/>
              <a:gd name="connsiteY5762" fmla="*/ 1495308 h 2397608"/>
              <a:gd name="connsiteX5763" fmla="*/ 1061420 w 5675092"/>
              <a:gd name="connsiteY5763" fmla="*/ 1494508 h 2397608"/>
              <a:gd name="connsiteX5764" fmla="*/ 1061526 w 5675092"/>
              <a:gd name="connsiteY5764" fmla="*/ 1493347 h 2397608"/>
              <a:gd name="connsiteX5765" fmla="*/ 1079071 w 5675092"/>
              <a:gd name="connsiteY5765" fmla="*/ 1493347 h 2397608"/>
              <a:gd name="connsiteX5766" fmla="*/ 1097696 w 5675092"/>
              <a:gd name="connsiteY5766" fmla="*/ 1753093 h 2397608"/>
              <a:gd name="connsiteX5767" fmla="*/ 1095887 w 5675092"/>
              <a:gd name="connsiteY5767" fmla="*/ 1753194 h 2397608"/>
              <a:gd name="connsiteX5768" fmla="*/ 1086009 w 5675092"/>
              <a:gd name="connsiteY5768" fmla="*/ 1752613 h 2397608"/>
              <a:gd name="connsiteX5769" fmla="*/ 1081128 w 5675092"/>
              <a:gd name="connsiteY5769" fmla="*/ 1754180 h 2397608"/>
              <a:gd name="connsiteX5770" fmla="*/ 1081296 w 5675092"/>
              <a:gd name="connsiteY5770" fmla="*/ 1756660 h 2397608"/>
              <a:gd name="connsiteX5771" fmla="*/ 1090864 w 5675092"/>
              <a:gd name="connsiteY5771" fmla="*/ 1753829 h 2397608"/>
              <a:gd name="connsiteX5772" fmla="*/ 1096828 w 5675092"/>
              <a:gd name="connsiteY5772" fmla="*/ 1726453 h 2397608"/>
              <a:gd name="connsiteX5773" fmla="*/ 1091805 w 5675092"/>
              <a:gd name="connsiteY5773" fmla="*/ 1721476 h 2397608"/>
              <a:gd name="connsiteX5774" fmla="*/ 1086779 w 5675092"/>
              <a:gd name="connsiteY5774" fmla="*/ 1721476 h 2397608"/>
              <a:gd name="connsiteX5775" fmla="*/ 1088389 w 5675092"/>
              <a:gd name="connsiteY5775" fmla="*/ 1717939 h 2397608"/>
              <a:gd name="connsiteX5776" fmla="*/ 1091573 w 5675092"/>
              <a:gd name="connsiteY5776" fmla="*/ 1717508 h 2397608"/>
              <a:gd name="connsiteX5777" fmla="*/ 1089259 w 5675092"/>
              <a:gd name="connsiteY5777" fmla="*/ 1711889 h 2397608"/>
              <a:gd name="connsiteX5778" fmla="*/ 1088481 w 5675092"/>
              <a:gd name="connsiteY5778" fmla="*/ 1711940 h 2397608"/>
              <a:gd name="connsiteX5779" fmla="*/ 1088817 w 5675092"/>
              <a:gd name="connsiteY5779" fmla="*/ 1714675 h 2397608"/>
              <a:gd name="connsiteX5780" fmla="*/ 1085380 w 5675092"/>
              <a:gd name="connsiteY5780" fmla="*/ 1713325 h 2397608"/>
              <a:gd name="connsiteX5781" fmla="*/ 1085278 w 5675092"/>
              <a:gd name="connsiteY5781" fmla="*/ 1712152 h 2397608"/>
              <a:gd name="connsiteX5782" fmla="*/ 1079838 w 5675092"/>
              <a:gd name="connsiteY5782" fmla="*/ 1712511 h 2397608"/>
              <a:gd name="connsiteX5783" fmla="*/ 1074185 w 5675092"/>
              <a:gd name="connsiteY5783" fmla="*/ 1709400 h 2397608"/>
              <a:gd name="connsiteX5784" fmla="*/ 1069187 w 5675092"/>
              <a:gd name="connsiteY5784" fmla="*/ 1716825 h 2397608"/>
              <a:gd name="connsiteX5785" fmla="*/ 1081754 w 5675092"/>
              <a:gd name="connsiteY5785" fmla="*/ 1718988 h 2397608"/>
              <a:gd name="connsiteX5786" fmla="*/ 1096828 w 5675092"/>
              <a:gd name="connsiteY5786" fmla="*/ 1726453 h 2397608"/>
              <a:gd name="connsiteX5787" fmla="*/ 1094178 w 5675092"/>
              <a:gd name="connsiteY5787" fmla="*/ 1678994 h 2397608"/>
              <a:gd name="connsiteX5788" fmla="*/ 1094094 w 5675092"/>
              <a:gd name="connsiteY5788" fmla="*/ 1678671 h 2397608"/>
              <a:gd name="connsiteX5789" fmla="*/ 1094085 w 5675092"/>
              <a:gd name="connsiteY5789" fmla="*/ 1678570 h 2397608"/>
              <a:gd name="connsiteX5790" fmla="*/ 1093916 w 5675092"/>
              <a:gd name="connsiteY5790" fmla="*/ 1678599 h 2397608"/>
              <a:gd name="connsiteX5791" fmla="*/ 1092390 w 5675092"/>
              <a:gd name="connsiteY5791" fmla="*/ 1629523 h 2397608"/>
              <a:gd name="connsiteX5792" fmla="*/ 1092408 w 5675092"/>
              <a:gd name="connsiteY5792" fmla="*/ 1633133 h 2397608"/>
              <a:gd name="connsiteX5793" fmla="*/ 1089821 w 5675092"/>
              <a:gd name="connsiteY5793" fmla="*/ 1630711 h 2397608"/>
              <a:gd name="connsiteX5794" fmla="*/ 1088687 w 5675092"/>
              <a:gd name="connsiteY5794" fmla="*/ 1636307 h 2397608"/>
              <a:gd name="connsiteX5795" fmla="*/ 1085350 w 5675092"/>
              <a:gd name="connsiteY5795" fmla="*/ 1636209 h 2397608"/>
              <a:gd name="connsiteX5796" fmla="*/ 1092390 w 5675092"/>
              <a:gd name="connsiteY5796" fmla="*/ 1629523 h 2397608"/>
              <a:gd name="connsiteX5797" fmla="*/ 1109392 w 5675092"/>
              <a:gd name="connsiteY5797" fmla="*/ 1875709 h 2397608"/>
              <a:gd name="connsiteX5798" fmla="*/ 1097458 w 5675092"/>
              <a:gd name="connsiteY5798" fmla="*/ 1876020 h 2397608"/>
              <a:gd name="connsiteX5799" fmla="*/ 1096644 w 5675092"/>
              <a:gd name="connsiteY5799" fmla="*/ 1876423 h 2397608"/>
              <a:gd name="connsiteX5800" fmla="*/ 1095918 w 5675092"/>
              <a:gd name="connsiteY5800" fmla="*/ 1879530 h 2397608"/>
              <a:gd name="connsiteX5801" fmla="*/ 1099048 w 5675092"/>
              <a:gd name="connsiteY5801" fmla="*/ 1881312 h 2397608"/>
              <a:gd name="connsiteX5802" fmla="*/ 1102845 w 5675092"/>
              <a:gd name="connsiteY5802" fmla="*/ 1883649 h 2397608"/>
              <a:gd name="connsiteX5803" fmla="*/ 1104596 w 5675092"/>
              <a:gd name="connsiteY5803" fmla="*/ 1877253 h 2397608"/>
              <a:gd name="connsiteX5804" fmla="*/ 1106416 w 5675092"/>
              <a:gd name="connsiteY5804" fmla="*/ 1880870 h 2397608"/>
              <a:gd name="connsiteX5805" fmla="*/ 1107943 w 5675092"/>
              <a:gd name="connsiteY5805" fmla="*/ 1882309 h 2397608"/>
              <a:gd name="connsiteX5806" fmla="*/ 1096096 w 5675092"/>
              <a:gd name="connsiteY5806" fmla="*/ 1678221 h 2397608"/>
              <a:gd name="connsiteX5807" fmla="*/ 1095731 w 5675092"/>
              <a:gd name="connsiteY5807" fmla="*/ 1678284 h 2397608"/>
              <a:gd name="connsiteX5808" fmla="*/ 1096096 w 5675092"/>
              <a:gd name="connsiteY5808" fmla="*/ 1679359 h 2397608"/>
              <a:gd name="connsiteX5809" fmla="*/ 1123621 w 5675092"/>
              <a:gd name="connsiteY5809" fmla="*/ 2080103 h 2397608"/>
              <a:gd name="connsiteX5810" fmla="*/ 1106301 w 5675092"/>
              <a:gd name="connsiteY5810" fmla="*/ 2085150 h 2397608"/>
              <a:gd name="connsiteX5811" fmla="*/ 1106302 w 5675092"/>
              <a:gd name="connsiteY5811" fmla="*/ 2077578 h 2397608"/>
              <a:gd name="connsiteX5812" fmla="*/ 1093184 w 5675092"/>
              <a:gd name="connsiteY5812" fmla="*/ 2080527 h 2397608"/>
              <a:gd name="connsiteX5813" fmla="*/ 1096561 w 5675092"/>
              <a:gd name="connsiteY5813" fmla="*/ 2083808 h 2397608"/>
              <a:gd name="connsiteX5814" fmla="*/ 1095487 w 5675092"/>
              <a:gd name="connsiteY5814" fmla="*/ 2090286 h 2397608"/>
              <a:gd name="connsiteX5815" fmla="*/ 1093916 w 5675092"/>
              <a:gd name="connsiteY5815" fmla="*/ 2084999 h 2397608"/>
              <a:gd name="connsiteX5816" fmla="*/ 1092625 w 5675092"/>
              <a:gd name="connsiteY5816" fmla="*/ 2080652 h 2397608"/>
              <a:gd name="connsiteX5817" fmla="*/ 1088050 w 5675092"/>
              <a:gd name="connsiteY5817" fmla="*/ 2081681 h 2397608"/>
              <a:gd name="connsiteX5818" fmla="*/ 1071656 w 5675092"/>
              <a:gd name="connsiteY5818" fmla="*/ 2072530 h 2397608"/>
              <a:gd name="connsiteX5819" fmla="*/ 1083953 w 5675092"/>
              <a:gd name="connsiteY5819" fmla="*/ 2070163 h 2397608"/>
              <a:gd name="connsiteX5820" fmla="*/ 1123621 w 5675092"/>
              <a:gd name="connsiteY5820" fmla="*/ 2080103 h 2397608"/>
              <a:gd name="connsiteX5821" fmla="*/ 1099400 w 5675092"/>
              <a:gd name="connsiteY5821" fmla="*/ 1722942 h 2397608"/>
              <a:gd name="connsiteX5822" fmla="*/ 1098995 w 5675092"/>
              <a:gd name="connsiteY5822" fmla="*/ 1722773 h 2397608"/>
              <a:gd name="connsiteX5823" fmla="*/ 1097566 w 5675092"/>
              <a:gd name="connsiteY5823" fmla="*/ 1721956 h 2397608"/>
              <a:gd name="connsiteX5824" fmla="*/ 1097016 w 5675092"/>
              <a:gd name="connsiteY5824" fmla="*/ 1723451 h 2397608"/>
              <a:gd name="connsiteX5825" fmla="*/ 1097253 w 5675092"/>
              <a:gd name="connsiteY5825" fmla="*/ 1723796 h 2397608"/>
              <a:gd name="connsiteX5826" fmla="*/ 1106777 w 5675092"/>
              <a:gd name="connsiteY5826" fmla="*/ 1815752 h 2397608"/>
              <a:gd name="connsiteX5827" fmla="*/ 1105396 w 5675092"/>
              <a:gd name="connsiteY5827" fmla="*/ 1814865 h 2397608"/>
              <a:gd name="connsiteX5828" fmla="*/ 1102889 w 5675092"/>
              <a:gd name="connsiteY5828" fmla="*/ 1815035 h 2397608"/>
              <a:gd name="connsiteX5829" fmla="*/ 1103057 w 5675092"/>
              <a:gd name="connsiteY5829" fmla="*/ 1817515 h 2397608"/>
              <a:gd name="connsiteX5830" fmla="*/ 1103331 w 5675092"/>
              <a:gd name="connsiteY5830" fmla="*/ 1817670 h 2397608"/>
              <a:gd name="connsiteX5831" fmla="*/ 1097076 w 5675092"/>
              <a:gd name="connsiteY5831" fmla="*/ 1663929 h 2397608"/>
              <a:gd name="connsiteX5832" fmla="*/ 1096729 w 5675092"/>
              <a:gd name="connsiteY5832" fmla="*/ 1664106 h 2397608"/>
              <a:gd name="connsiteX5833" fmla="*/ 1096250 w 5675092"/>
              <a:gd name="connsiteY5833" fmla="*/ 1663729 h 2397608"/>
              <a:gd name="connsiteX5834" fmla="*/ 1103388 w 5675092"/>
              <a:gd name="connsiteY5834" fmla="*/ 1752777 h 2397608"/>
              <a:gd name="connsiteX5835" fmla="*/ 1098627 w 5675092"/>
              <a:gd name="connsiteY5835" fmla="*/ 1753042 h 2397608"/>
              <a:gd name="connsiteX5836" fmla="*/ 1096336 w 5675092"/>
              <a:gd name="connsiteY5836" fmla="*/ 1755639 h 2397608"/>
              <a:gd name="connsiteX5837" fmla="*/ 1099012 w 5675092"/>
              <a:gd name="connsiteY5837" fmla="*/ 1757951 h 2397608"/>
              <a:gd name="connsiteX5838" fmla="*/ 1099406 w 5675092"/>
              <a:gd name="connsiteY5838" fmla="*/ 1754496 h 2397608"/>
              <a:gd name="connsiteX5839" fmla="*/ 1096414 w 5675092"/>
              <a:gd name="connsiteY5839" fmla="*/ 1649591 h 2397608"/>
              <a:gd name="connsiteX5840" fmla="*/ 1096190 w 5675092"/>
              <a:gd name="connsiteY5840" fmla="*/ 1649141 h 2397608"/>
              <a:gd name="connsiteX5841" fmla="*/ 1096308 w 5675092"/>
              <a:gd name="connsiteY5841" fmla="*/ 1649591 h 2397608"/>
              <a:gd name="connsiteX5842" fmla="*/ 1102358 w 5675092"/>
              <a:gd name="connsiteY5842" fmla="*/ 1705183 h 2397608"/>
              <a:gd name="connsiteX5843" fmla="*/ 1096686 w 5675092"/>
              <a:gd name="connsiteY5843" fmla="*/ 1695418 h 2397608"/>
              <a:gd name="connsiteX5844" fmla="*/ 1101129 w 5675092"/>
              <a:gd name="connsiteY5844" fmla="*/ 1688367 h 2397608"/>
              <a:gd name="connsiteX5845" fmla="*/ 1098942 w 5675092"/>
              <a:gd name="connsiteY5845" fmla="*/ 1684762 h 2397608"/>
              <a:gd name="connsiteX5846" fmla="*/ 1098942 w 5675092"/>
              <a:gd name="connsiteY5846" fmla="*/ 1689730 h 2397608"/>
              <a:gd name="connsiteX5847" fmla="*/ 1092354 w 5675092"/>
              <a:gd name="connsiteY5847" fmla="*/ 1681658 h 2397608"/>
              <a:gd name="connsiteX5848" fmla="*/ 1089634 w 5675092"/>
              <a:gd name="connsiteY5848" fmla="*/ 1679343 h 2397608"/>
              <a:gd name="connsiteX5849" fmla="*/ 1089504 w 5675092"/>
              <a:gd name="connsiteY5849" fmla="*/ 1679365 h 2397608"/>
              <a:gd name="connsiteX5850" fmla="*/ 1091259 w 5675092"/>
              <a:gd name="connsiteY5850" fmla="*/ 1682151 h 2397608"/>
              <a:gd name="connsiteX5851" fmla="*/ 1090490 w 5675092"/>
              <a:gd name="connsiteY5851" fmla="*/ 1683192 h 2397608"/>
              <a:gd name="connsiteX5852" fmla="*/ 1093551 w 5675092"/>
              <a:gd name="connsiteY5852" fmla="*/ 1690003 h 2397608"/>
              <a:gd name="connsiteX5853" fmla="*/ 1086300 w 5675092"/>
              <a:gd name="connsiteY5853" fmla="*/ 1681934 h 2397608"/>
              <a:gd name="connsiteX5854" fmla="*/ 1086488 w 5675092"/>
              <a:gd name="connsiteY5854" fmla="*/ 1681767 h 2397608"/>
              <a:gd name="connsiteX5855" fmla="*/ 1086161 w 5675092"/>
              <a:gd name="connsiteY5855" fmla="*/ 1681366 h 2397608"/>
              <a:gd name="connsiteX5856" fmla="*/ 1086240 w 5675092"/>
              <a:gd name="connsiteY5856" fmla="*/ 1679931 h 2397608"/>
              <a:gd name="connsiteX5857" fmla="*/ 1083610 w 5675092"/>
              <a:gd name="connsiteY5857" fmla="*/ 1680388 h 2397608"/>
              <a:gd name="connsiteX5858" fmla="*/ 1081265 w 5675092"/>
              <a:gd name="connsiteY5858" fmla="*/ 1679920 h 2397608"/>
              <a:gd name="connsiteX5859" fmla="*/ 1079413 w 5675092"/>
              <a:gd name="connsiteY5859" fmla="*/ 1681776 h 2397608"/>
              <a:gd name="connsiteX5860" fmla="*/ 1071227 w 5675092"/>
              <a:gd name="connsiteY5860" fmla="*/ 1682407 h 2397608"/>
              <a:gd name="connsiteX5861" fmla="*/ 1071227 w 5675092"/>
              <a:gd name="connsiteY5861" fmla="*/ 1677914 h 2397608"/>
              <a:gd name="connsiteX5862" fmla="*/ 1068254 w 5675092"/>
              <a:gd name="connsiteY5862" fmla="*/ 1677320 h 2397608"/>
              <a:gd name="connsiteX5863" fmla="*/ 1068768 w 5675092"/>
              <a:gd name="connsiteY5863" fmla="*/ 1684875 h 2397608"/>
              <a:gd name="connsiteX5864" fmla="*/ 1063400 w 5675092"/>
              <a:gd name="connsiteY5864" fmla="*/ 1680180 h 2397608"/>
              <a:gd name="connsiteX5865" fmla="*/ 1059232 w 5675092"/>
              <a:gd name="connsiteY5865" fmla="*/ 1681685 h 2397608"/>
              <a:gd name="connsiteX5866" fmla="*/ 1059916 w 5675092"/>
              <a:gd name="connsiteY5866" fmla="*/ 1682841 h 2397608"/>
              <a:gd name="connsiteX5867" fmla="*/ 1058633 w 5675092"/>
              <a:gd name="connsiteY5867" fmla="*/ 1687335 h 2397608"/>
              <a:gd name="connsiteX5868" fmla="*/ 1057345 w 5675092"/>
              <a:gd name="connsiteY5868" fmla="*/ 1682367 h 2397608"/>
              <a:gd name="connsiteX5869" fmla="*/ 1054776 w 5675092"/>
              <a:gd name="connsiteY5869" fmla="*/ 1683295 h 2397608"/>
              <a:gd name="connsiteX5870" fmla="*/ 1046152 w 5675092"/>
              <a:gd name="connsiteY5870" fmla="*/ 1686411 h 2397608"/>
              <a:gd name="connsiteX5871" fmla="*/ 1046836 w 5675092"/>
              <a:gd name="connsiteY5871" fmla="*/ 1696485 h 2397608"/>
              <a:gd name="connsiteX5872" fmla="*/ 1020852 w 5675092"/>
              <a:gd name="connsiteY5872" fmla="*/ 1685599 h 2397608"/>
              <a:gd name="connsiteX5873" fmla="*/ 1019366 w 5675092"/>
              <a:gd name="connsiteY5873" fmla="*/ 1684565 h 2397608"/>
              <a:gd name="connsiteX5874" fmla="*/ 1017937 w 5675092"/>
              <a:gd name="connsiteY5874" fmla="*/ 1687612 h 2397608"/>
              <a:gd name="connsiteX5875" fmla="*/ 1017937 w 5675092"/>
              <a:gd name="connsiteY5875" fmla="*/ 1683570 h 2397608"/>
              <a:gd name="connsiteX5876" fmla="*/ 1017540 w 5675092"/>
              <a:gd name="connsiteY5876" fmla="*/ 1683294 h 2397608"/>
              <a:gd name="connsiteX5877" fmla="*/ 1010458 w 5675092"/>
              <a:gd name="connsiteY5877" fmla="*/ 1681245 h 2397608"/>
              <a:gd name="connsiteX5878" fmla="*/ 1005775 w 5675092"/>
              <a:gd name="connsiteY5878" fmla="*/ 1686623 h 2397608"/>
              <a:gd name="connsiteX5879" fmla="*/ 1002163 w 5675092"/>
              <a:gd name="connsiteY5879" fmla="*/ 1679911 h 2397608"/>
              <a:gd name="connsiteX5880" fmla="*/ 997749 w 5675092"/>
              <a:gd name="connsiteY5880" fmla="*/ 1678252 h 2397608"/>
              <a:gd name="connsiteX5881" fmla="*/ 994401 w 5675092"/>
              <a:gd name="connsiteY5881" fmla="*/ 1678763 h 2397608"/>
              <a:gd name="connsiteX5882" fmla="*/ 992869 w 5675092"/>
              <a:gd name="connsiteY5882" fmla="*/ 1682440 h 2397608"/>
              <a:gd name="connsiteX5883" fmla="*/ 998236 w 5675092"/>
              <a:gd name="connsiteY5883" fmla="*/ 1687136 h 2397608"/>
              <a:gd name="connsiteX5884" fmla="*/ 980645 w 5675092"/>
              <a:gd name="connsiteY5884" fmla="*/ 1688330 h 2397608"/>
              <a:gd name="connsiteX5885" fmla="*/ 985235 w 5675092"/>
              <a:gd name="connsiteY5885" fmla="*/ 1690865 h 2397608"/>
              <a:gd name="connsiteX5886" fmla="*/ 986174 w 5675092"/>
              <a:gd name="connsiteY5886" fmla="*/ 1695491 h 2397608"/>
              <a:gd name="connsiteX5887" fmla="*/ 987230 w 5675092"/>
              <a:gd name="connsiteY5887" fmla="*/ 1695176 h 2397608"/>
              <a:gd name="connsiteX5888" fmla="*/ 1003836 w 5675092"/>
              <a:gd name="connsiteY5888" fmla="*/ 1694476 h 2397608"/>
              <a:gd name="connsiteX5889" fmla="*/ 1008861 w 5675092"/>
              <a:gd name="connsiteY5889" fmla="*/ 1701938 h 2397608"/>
              <a:gd name="connsiteX5890" fmla="*/ 1008861 w 5675092"/>
              <a:gd name="connsiteY5890" fmla="*/ 1696964 h 2397608"/>
              <a:gd name="connsiteX5891" fmla="*/ 1018596 w 5675092"/>
              <a:gd name="connsiteY5891" fmla="*/ 1698519 h 2397608"/>
              <a:gd name="connsiteX5892" fmla="*/ 1025566 w 5675092"/>
              <a:gd name="connsiteY5892" fmla="*/ 1700067 h 2397608"/>
              <a:gd name="connsiteX5893" fmla="*/ 1019070 w 5675092"/>
              <a:gd name="connsiteY5893" fmla="*/ 1696386 h 2397608"/>
              <a:gd name="connsiteX5894" fmla="*/ 1023692 w 5675092"/>
              <a:gd name="connsiteY5894" fmla="*/ 1697570 h 2397608"/>
              <a:gd name="connsiteX5895" fmla="*/ 1026189 w 5675092"/>
              <a:gd name="connsiteY5895" fmla="*/ 1700206 h 2397608"/>
              <a:gd name="connsiteX5896" fmla="*/ 1033985 w 5675092"/>
              <a:gd name="connsiteY5896" fmla="*/ 1701938 h 2397608"/>
              <a:gd name="connsiteX5897" fmla="*/ 1033985 w 5675092"/>
              <a:gd name="connsiteY5897" fmla="*/ 1694476 h 2397608"/>
              <a:gd name="connsiteX5898" fmla="*/ 1044981 w 5675092"/>
              <a:gd name="connsiteY5898" fmla="*/ 1699820 h 2397608"/>
              <a:gd name="connsiteX5899" fmla="*/ 1044714 w 5675092"/>
              <a:gd name="connsiteY5899" fmla="*/ 1699441 h 2397608"/>
              <a:gd name="connsiteX5900" fmla="*/ 1056769 w 5675092"/>
              <a:gd name="connsiteY5900" fmla="*/ 1698622 h 2397608"/>
              <a:gd name="connsiteX5901" fmla="*/ 1057543 w 5675092"/>
              <a:gd name="connsiteY5901" fmla="*/ 1702490 h 2397608"/>
              <a:gd name="connsiteX5902" fmla="*/ 1066647 w 5675092"/>
              <a:gd name="connsiteY5902" fmla="*/ 1701938 h 2397608"/>
              <a:gd name="connsiteX5903" fmla="*/ 1074695 w 5675092"/>
              <a:gd name="connsiteY5903" fmla="*/ 1705126 h 2397608"/>
              <a:gd name="connsiteX5904" fmla="*/ 1082080 w 5675092"/>
              <a:gd name="connsiteY5904" fmla="*/ 1706314 h 2397608"/>
              <a:gd name="connsiteX5905" fmla="*/ 1079840 w 5675092"/>
              <a:gd name="connsiteY5905" fmla="*/ 1699451 h 2397608"/>
              <a:gd name="connsiteX5906" fmla="*/ 1084663 w 5675092"/>
              <a:gd name="connsiteY5906" fmla="*/ 1699124 h 2397608"/>
              <a:gd name="connsiteX5907" fmla="*/ 1084987 w 5675092"/>
              <a:gd name="connsiteY5907" fmla="*/ 1703895 h 2397608"/>
              <a:gd name="connsiteX5908" fmla="*/ 1085393 w 5675092"/>
              <a:gd name="connsiteY5908" fmla="*/ 1703867 h 2397608"/>
              <a:gd name="connsiteX5909" fmla="*/ 1085758 w 5675092"/>
              <a:gd name="connsiteY5909" fmla="*/ 1701098 h 2397608"/>
              <a:gd name="connsiteX5910" fmla="*/ 1086399 w 5675092"/>
              <a:gd name="connsiteY5910" fmla="*/ 1696889 h 2397608"/>
              <a:gd name="connsiteX5911" fmla="*/ 1087435 w 5675092"/>
              <a:gd name="connsiteY5911" fmla="*/ 1703688 h 2397608"/>
              <a:gd name="connsiteX5912" fmla="*/ 1091896 w 5675092"/>
              <a:gd name="connsiteY5912" fmla="*/ 1698632 h 2397608"/>
              <a:gd name="connsiteX5913" fmla="*/ 1088401 w 5675092"/>
              <a:gd name="connsiteY5913" fmla="*/ 1706896 h 2397608"/>
              <a:gd name="connsiteX5914" fmla="*/ 1094849 w 5675092"/>
              <a:gd name="connsiteY5914" fmla="*/ 1706853 h 2397608"/>
              <a:gd name="connsiteX5915" fmla="*/ 1094746 w 5675092"/>
              <a:gd name="connsiteY5915" fmla="*/ 1706040 h 2397608"/>
              <a:gd name="connsiteX5916" fmla="*/ 1093651 w 5675092"/>
              <a:gd name="connsiteY5916" fmla="*/ 1704461 h 2397608"/>
              <a:gd name="connsiteX5917" fmla="*/ 1093651 w 5675092"/>
              <a:gd name="connsiteY5917" fmla="*/ 1699280 h 2397608"/>
              <a:gd name="connsiteX5918" fmla="*/ 1096370 w 5675092"/>
              <a:gd name="connsiteY5918" fmla="*/ 1705838 h 2397608"/>
              <a:gd name="connsiteX5919" fmla="*/ 1096120 w 5675092"/>
              <a:gd name="connsiteY5919" fmla="*/ 1706845 h 2397608"/>
              <a:gd name="connsiteX5920" fmla="*/ 1096296 w 5675092"/>
              <a:gd name="connsiteY5920" fmla="*/ 1706843 h 2397608"/>
              <a:gd name="connsiteX5921" fmla="*/ 1098182 w 5675092"/>
              <a:gd name="connsiteY5921" fmla="*/ 1705109 h 2397608"/>
              <a:gd name="connsiteX5922" fmla="*/ 1098485 w 5675092"/>
              <a:gd name="connsiteY5922" fmla="*/ 1699280 h 2397608"/>
              <a:gd name="connsiteX5923" fmla="*/ 1099342 w 5675092"/>
              <a:gd name="connsiteY5923" fmla="*/ 1706328 h 2397608"/>
              <a:gd name="connsiteX5924" fmla="*/ 1104994 w 5675092"/>
              <a:gd name="connsiteY5924" fmla="*/ 1735081 h 2397608"/>
              <a:gd name="connsiteX5925" fmla="*/ 1104366 w 5675092"/>
              <a:gd name="connsiteY5925" fmla="*/ 1733916 h 2397608"/>
              <a:gd name="connsiteX5926" fmla="*/ 1096827 w 5675092"/>
              <a:gd name="connsiteY5926" fmla="*/ 1738889 h 2397608"/>
              <a:gd name="connsiteX5927" fmla="*/ 1099341 w 5675092"/>
              <a:gd name="connsiteY5927" fmla="*/ 1741378 h 2397608"/>
              <a:gd name="connsiteX5928" fmla="*/ 1104994 w 5675092"/>
              <a:gd name="connsiteY5928" fmla="*/ 1735081 h 2397608"/>
              <a:gd name="connsiteX5929" fmla="*/ 1108050 w 5675092"/>
              <a:gd name="connsiteY5929" fmla="*/ 1779779 h 2397608"/>
              <a:gd name="connsiteX5930" fmla="*/ 1101354 w 5675092"/>
              <a:gd name="connsiteY5930" fmla="*/ 1775048 h 2397608"/>
              <a:gd name="connsiteX5931" fmla="*/ 1097971 w 5675092"/>
              <a:gd name="connsiteY5931" fmla="*/ 1777997 h 2397608"/>
              <a:gd name="connsiteX5932" fmla="*/ 1088832 w 5675092"/>
              <a:gd name="connsiteY5932" fmla="*/ 1496840 h 2397608"/>
              <a:gd name="connsiteX5933" fmla="*/ 1088445 w 5675092"/>
              <a:gd name="connsiteY5933" fmla="*/ 1495974 h 2397608"/>
              <a:gd name="connsiteX5934" fmla="*/ 1082197 w 5675092"/>
              <a:gd name="connsiteY5934" fmla="*/ 1497145 h 2397608"/>
              <a:gd name="connsiteX5935" fmla="*/ 1086538 w 5675092"/>
              <a:gd name="connsiteY5935" fmla="*/ 1498177 h 2397608"/>
              <a:gd name="connsiteX5936" fmla="*/ 1114933 w 5675092"/>
              <a:gd name="connsiteY5936" fmla="*/ 1878722 h 2397608"/>
              <a:gd name="connsiteX5937" fmla="*/ 1114418 w 5675092"/>
              <a:gd name="connsiteY5937" fmla="*/ 1877574 h 2397608"/>
              <a:gd name="connsiteX5938" fmla="*/ 1111905 w 5675092"/>
              <a:gd name="connsiteY5938" fmla="*/ 1875709 h 2397608"/>
              <a:gd name="connsiteX5939" fmla="*/ 1111905 w 5675092"/>
              <a:gd name="connsiteY5939" fmla="*/ 1878857 h 2397608"/>
              <a:gd name="connsiteX5940" fmla="*/ 1111905 w 5675092"/>
              <a:gd name="connsiteY5940" fmla="*/ 1881985 h 2397608"/>
              <a:gd name="connsiteX5941" fmla="*/ 1112224 w 5675092"/>
              <a:gd name="connsiteY5941" fmla="*/ 1882962 h 2397608"/>
              <a:gd name="connsiteX5942" fmla="*/ 1112612 w 5675092"/>
              <a:gd name="connsiteY5942" fmla="*/ 1882908 h 2397608"/>
              <a:gd name="connsiteX5943" fmla="*/ 1113267 w 5675092"/>
              <a:gd name="connsiteY5943" fmla="*/ 1882665 h 2397608"/>
              <a:gd name="connsiteX5944" fmla="*/ 1088645 w 5675092"/>
              <a:gd name="connsiteY5944" fmla="*/ 1490184 h 2397608"/>
              <a:gd name="connsiteX5945" fmla="*/ 1084973 w 5675092"/>
              <a:gd name="connsiteY5945" fmla="*/ 1490292 h 2397608"/>
              <a:gd name="connsiteX5946" fmla="*/ 1084084 w 5675092"/>
              <a:gd name="connsiteY5946" fmla="*/ 1490842 h 2397608"/>
              <a:gd name="connsiteX5947" fmla="*/ 1084084 w 5675092"/>
              <a:gd name="connsiteY5947" fmla="*/ 1495853 h 2397608"/>
              <a:gd name="connsiteX5948" fmla="*/ 1087530 w 5675092"/>
              <a:gd name="connsiteY5948" fmla="*/ 1494913 h 2397608"/>
              <a:gd name="connsiteX5949" fmla="*/ 1088133 w 5675092"/>
              <a:gd name="connsiteY5949" fmla="*/ 1495274 h 2397608"/>
              <a:gd name="connsiteX5950" fmla="*/ 1087347 w 5675092"/>
              <a:gd name="connsiteY5950" fmla="*/ 1493513 h 2397608"/>
              <a:gd name="connsiteX5951" fmla="*/ 1085988 w 5675092"/>
              <a:gd name="connsiteY5951" fmla="*/ 1492048 h 2397608"/>
              <a:gd name="connsiteX5952" fmla="*/ 1087471 w 5675092"/>
              <a:gd name="connsiteY5952" fmla="*/ 1490699 h 2397608"/>
              <a:gd name="connsiteX5953" fmla="*/ 1101804 w 5675092"/>
              <a:gd name="connsiteY5953" fmla="*/ 1680218 h 2397608"/>
              <a:gd name="connsiteX5954" fmla="*/ 1101579 w 5675092"/>
              <a:gd name="connsiteY5954" fmla="*/ 1680116 h 2397608"/>
              <a:gd name="connsiteX5955" fmla="*/ 1098581 w 5675092"/>
              <a:gd name="connsiteY5955" fmla="*/ 1677790 h 2397608"/>
              <a:gd name="connsiteX5956" fmla="*/ 1097841 w 5675092"/>
              <a:gd name="connsiteY5956" fmla="*/ 1677918 h 2397608"/>
              <a:gd name="connsiteX5957" fmla="*/ 1098513 w 5675092"/>
              <a:gd name="connsiteY5957" fmla="*/ 1679359 h 2397608"/>
              <a:gd name="connsiteX5958" fmla="*/ 1095794 w 5675092"/>
              <a:gd name="connsiteY5958" fmla="*/ 1679682 h 2397608"/>
              <a:gd name="connsiteX5959" fmla="*/ 1096603 w 5675092"/>
              <a:gd name="connsiteY5959" fmla="*/ 1680356 h 2397608"/>
              <a:gd name="connsiteX5960" fmla="*/ 1100198 w 5675092"/>
              <a:gd name="connsiteY5960" fmla="*/ 1681036 h 2397608"/>
              <a:gd name="connsiteX5961" fmla="*/ 1112533 w 5675092"/>
              <a:gd name="connsiteY5961" fmla="*/ 1814139 h 2397608"/>
              <a:gd name="connsiteX5962" fmla="*/ 1111726 w 5675092"/>
              <a:gd name="connsiteY5962" fmla="*/ 1812061 h 2397608"/>
              <a:gd name="connsiteX5963" fmla="*/ 1111274 w 5675092"/>
              <a:gd name="connsiteY5963" fmla="*/ 1814358 h 2397608"/>
              <a:gd name="connsiteX5964" fmla="*/ 1105634 w 5675092"/>
              <a:gd name="connsiteY5964" fmla="*/ 1811967 h 2397608"/>
              <a:gd name="connsiteX5965" fmla="*/ 1107299 w 5675092"/>
              <a:gd name="connsiteY5965" fmla="*/ 1809144 h 2397608"/>
              <a:gd name="connsiteX5966" fmla="*/ 1100044 w 5675092"/>
              <a:gd name="connsiteY5966" fmla="*/ 1810241 h 2397608"/>
              <a:gd name="connsiteX5967" fmla="*/ 1110410 w 5675092"/>
              <a:gd name="connsiteY5967" fmla="*/ 1814524 h 2397608"/>
              <a:gd name="connsiteX5968" fmla="*/ 1108185 w 5675092"/>
              <a:gd name="connsiteY5968" fmla="*/ 1816423 h 2397608"/>
              <a:gd name="connsiteX5969" fmla="*/ 1111905 w 5675092"/>
              <a:gd name="connsiteY5969" fmla="*/ 1818493 h 2397608"/>
              <a:gd name="connsiteX5970" fmla="*/ 1112533 w 5675092"/>
              <a:gd name="connsiteY5970" fmla="*/ 1814139 h 2397608"/>
              <a:gd name="connsiteX5971" fmla="*/ 1111063 w 5675092"/>
              <a:gd name="connsiteY5971" fmla="*/ 1787053 h 2397608"/>
              <a:gd name="connsiteX5972" fmla="*/ 1104293 w 5675092"/>
              <a:gd name="connsiteY5972" fmla="*/ 1784708 h 2397608"/>
              <a:gd name="connsiteX5973" fmla="*/ 1101853 w 5675092"/>
              <a:gd name="connsiteY5973" fmla="*/ 1785702 h 2397608"/>
              <a:gd name="connsiteX5974" fmla="*/ 1101853 w 5675092"/>
              <a:gd name="connsiteY5974" fmla="*/ 1787678 h 2397608"/>
              <a:gd name="connsiteX5975" fmla="*/ 1102602 w 5675092"/>
              <a:gd name="connsiteY5975" fmla="*/ 1787627 h 2397608"/>
              <a:gd name="connsiteX5976" fmla="*/ 1111063 w 5675092"/>
              <a:gd name="connsiteY5976" fmla="*/ 1787053 h 2397608"/>
              <a:gd name="connsiteX5977" fmla="*/ 1101142 w 5675092"/>
              <a:gd name="connsiteY5977" fmla="*/ 1633276 h 2397608"/>
              <a:gd name="connsiteX5978" fmla="*/ 1100609 w 5675092"/>
              <a:gd name="connsiteY5978" fmla="*/ 1637968 h 2397608"/>
              <a:gd name="connsiteX5979" fmla="*/ 1099717 w 5675092"/>
              <a:gd name="connsiteY5979" fmla="*/ 1624845 h 2397608"/>
              <a:gd name="connsiteX5980" fmla="*/ 1101142 w 5675092"/>
              <a:gd name="connsiteY5980" fmla="*/ 1633276 h 2397608"/>
              <a:gd name="connsiteX5981" fmla="*/ 1106113 w 5675092"/>
              <a:gd name="connsiteY5981" fmla="*/ 1667099 h 2397608"/>
              <a:gd name="connsiteX5982" fmla="*/ 1100900 w 5675092"/>
              <a:gd name="connsiteY5982" fmla="*/ 1664855 h 2397608"/>
              <a:gd name="connsiteX5983" fmla="*/ 1097076 w 5675092"/>
              <a:gd name="connsiteY5983" fmla="*/ 1663929 h 2397608"/>
              <a:gd name="connsiteX5984" fmla="*/ 1099208 w 5675092"/>
              <a:gd name="connsiteY5984" fmla="*/ 1662844 h 2397608"/>
              <a:gd name="connsiteX5985" fmla="*/ 1101451 w 5675092"/>
              <a:gd name="connsiteY5985" fmla="*/ 1659689 h 2397608"/>
              <a:gd name="connsiteX5986" fmla="*/ 1093895 w 5675092"/>
              <a:gd name="connsiteY5986" fmla="*/ 1657164 h 2397608"/>
              <a:gd name="connsiteX5987" fmla="*/ 1094722 w 5675092"/>
              <a:gd name="connsiteY5987" fmla="*/ 1662528 h 2397608"/>
              <a:gd name="connsiteX5988" fmla="*/ 1096250 w 5675092"/>
              <a:gd name="connsiteY5988" fmla="*/ 1663729 h 2397608"/>
              <a:gd name="connsiteX5989" fmla="*/ 1093895 w 5675092"/>
              <a:gd name="connsiteY5989" fmla="*/ 1663159 h 2397608"/>
              <a:gd name="connsiteX5990" fmla="*/ 1089649 w 5675092"/>
              <a:gd name="connsiteY5990" fmla="*/ 1666367 h 2397608"/>
              <a:gd name="connsiteX5991" fmla="*/ 1094569 w 5675092"/>
              <a:gd name="connsiteY5991" fmla="*/ 1669840 h 2397608"/>
              <a:gd name="connsiteX5992" fmla="*/ 1098661 w 5675092"/>
              <a:gd name="connsiteY5992" fmla="*/ 1671238 h 2397608"/>
              <a:gd name="connsiteX5993" fmla="*/ 1099438 w 5675092"/>
              <a:gd name="connsiteY5993" fmla="*/ 1668347 h 2397608"/>
              <a:gd name="connsiteX5994" fmla="*/ 1099730 w 5675092"/>
              <a:gd name="connsiteY5994" fmla="*/ 1668250 h 2397608"/>
              <a:gd name="connsiteX5995" fmla="*/ 1098943 w 5675092"/>
              <a:gd name="connsiteY5995" fmla="*/ 1667377 h 2397608"/>
              <a:gd name="connsiteX5996" fmla="*/ 1101257 w 5675092"/>
              <a:gd name="connsiteY5996" fmla="*/ 1667067 h 2397608"/>
              <a:gd name="connsiteX5997" fmla="*/ 1102184 w 5675092"/>
              <a:gd name="connsiteY5997" fmla="*/ 1667544 h 2397608"/>
              <a:gd name="connsiteX5998" fmla="*/ 1106783 w 5675092"/>
              <a:gd name="connsiteY5998" fmla="*/ 1674015 h 2397608"/>
              <a:gd name="connsiteX5999" fmla="*/ 1104152 w 5675092"/>
              <a:gd name="connsiteY5999" fmla="*/ 1671785 h 2397608"/>
              <a:gd name="connsiteX6000" fmla="*/ 1100259 w 5675092"/>
              <a:gd name="connsiteY6000" fmla="*/ 1671785 h 2397608"/>
              <a:gd name="connsiteX6001" fmla="*/ 1020066 w 5675092"/>
              <a:gd name="connsiteY6001" fmla="*/ 391437 h 2397608"/>
              <a:gd name="connsiteX6002" fmla="*/ 1010400 w 5675092"/>
              <a:gd name="connsiteY6002" fmla="*/ 399124 h 2397608"/>
              <a:gd name="connsiteX6003" fmla="*/ 1003146 w 5675092"/>
              <a:gd name="connsiteY6003" fmla="*/ 396561 h 2397608"/>
              <a:gd name="connsiteX6004" fmla="*/ 1004055 w 5675092"/>
              <a:gd name="connsiteY6004" fmla="*/ 391437 h 2397608"/>
              <a:gd name="connsiteX6005" fmla="*/ 1003627 w 5675092"/>
              <a:gd name="connsiteY6005" fmla="*/ 389017 h 2397608"/>
              <a:gd name="connsiteX6006" fmla="*/ 1010700 w 5675092"/>
              <a:gd name="connsiteY6006" fmla="*/ 391116 h 2397608"/>
              <a:gd name="connsiteX6007" fmla="*/ 1020066 w 5675092"/>
              <a:gd name="connsiteY6007" fmla="*/ 391437 h 2397608"/>
              <a:gd name="connsiteX6008" fmla="*/ 1111872 w 5675092"/>
              <a:gd name="connsiteY6008" fmla="*/ 1719351 h 2397608"/>
              <a:gd name="connsiteX6009" fmla="*/ 1101822 w 5675092"/>
              <a:gd name="connsiteY6009" fmla="*/ 1719351 h 2397608"/>
              <a:gd name="connsiteX6010" fmla="*/ 1103439 w 5675092"/>
              <a:gd name="connsiteY6010" fmla="*/ 1721446 h 2397608"/>
              <a:gd name="connsiteX6011" fmla="*/ 1105382 w 5675092"/>
              <a:gd name="connsiteY6011" fmla="*/ 1720823 h 2397608"/>
              <a:gd name="connsiteX6012" fmla="*/ 1106251 w 5675092"/>
              <a:gd name="connsiteY6012" fmla="*/ 1720544 h 2397608"/>
              <a:gd name="connsiteX6013" fmla="*/ 1109549 w 5675092"/>
              <a:gd name="connsiteY6013" fmla="*/ 1721516 h 2397608"/>
              <a:gd name="connsiteX6014" fmla="*/ 1110915 w 5675092"/>
              <a:gd name="connsiteY6014" fmla="*/ 1724378 h 2397608"/>
              <a:gd name="connsiteX6015" fmla="*/ 1111872 w 5675092"/>
              <a:gd name="connsiteY6015" fmla="*/ 1724328 h 2397608"/>
              <a:gd name="connsiteX6016" fmla="*/ 1111872 w 5675092"/>
              <a:gd name="connsiteY6016" fmla="*/ 1719351 h 2397608"/>
              <a:gd name="connsiteX6017" fmla="*/ 1108982 w 5675092"/>
              <a:gd name="connsiteY6017" fmla="*/ 1672346 h 2397608"/>
              <a:gd name="connsiteX6018" fmla="*/ 1106972 w 5675092"/>
              <a:gd name="connsiteY6018" fmla="*/ 1671724 h 2397608"/>
              <a:gd name="connsiteX6019" fmla="*/ 1106972 w 5675092"/>
              <a:gd name="connsiteY6019" fmla="*/ 1674080 h 2397608"/>
              <a:gd name="connsiteX6020" fmla="*/ 1107814 w 5675092"/>
              <a:gd name="connsiteY6020" fmla="*/ 1674368 h 2397608"/>
              <a:gd name="connsiteX6021" fmla="*/ 1107556 w 5675092"/>
              <a:gd name="connsiteY6021" fmla="*/ 1624314 h 2397608"/>
              <a:gd name="connsiteX6022" fmla="*/ 1105577 w 5675092"/>
              <a:gd name="connsiteY6022" fmla="*/ 1630853 h 2397608"/>
              <a:gd name="connsiteX6023" fmla="*/ 1102915 w 5675092"/>
              <a:gd name="connsiteY6023" fmla="*/ 1627326 h 2397608"/>
              <a:gd name="connsiteX6024" fmla="*/ 1102732 w 5675092"/>
              <a:gd name="connsiteY6024" fmla="*/ 1624641 h 2397608"/>
              <a:gd name="connsiteX6025" fmla="*/ 1107556 w 5675092"/>
              <a:gd name="connsiteY6025" fmla="*/ 1624314 h 2397608"/>
              <a:gd name="connsiteX6026" fmla="*/ 1121326 w 5675092"/>
              <a:gd name="connsiteY6026" fmla="*/ 1813208 h 2397608"/>
              <a:gd name="connsiteX6027" fmla="*/ 1121155 w 5675092"/>
              <a:gd name="connsiteY6027" fmla="*/ 1813027 h 2397608"/>
              <a:gd name="connsiteX6028" fmla="*/ 1120038 w 5675092"/>
              <a:gd name="connsiteY6028" fmla="*/ 1812623 h 2397608"/>
              <a:gd name="connsiteX6029" fmla="*/ 1115256 w 5675092"/>
              <a:gd name="connsiteY6029" fmla="*/ 1811701 h 2397608"/>
              <a:gd name="connsiteX6030" fmla="*/ 1114720 w 5675092"/>
              <a:gd name="connsiteY6030" fmla="*/ 1811522 h 2397608"/>
              <a:gd name="connsiteX6031" fmla="*/ 1114519 w 5675092"/>
              <a:gd name="connsiteY6031" fmla="*/ 1814506 h 2397608"/>
              <a:gd name="connsiteX6032" fmla="*/ 1115256 w 5675092"/>
              <a:gd name="connsiteY6032" fmla="*/ 1811701 h 2397608"/>
              <a:gd name="connsiteX6033" fmla="*/ 1119359 w 5675092"/>
              <a:gd name="connsiteY6033" fmla="*/ 1816129 h 2397608"/>
              <a:gd name="connsiteX6034" fmla="*/ 1116931 w 5675092"/>
              <a:gd name="connsiteY6034" fmla="*/ 1733916 h 2397608"/>
              <a:gd name="connsiteX6035" fmla="*/ 1106879 w 5675092"/>
              <a:gd name="connsiteY6035" fmla="*/ 1741378 h 2397608"/>
              <a:gd name="connsiteX6036" fmla="*/ 1116931 w 5675092"/>
              <a:gd name="connsiteY6036" fmla="*/ 1733916 h 2397608"/>
              <a:gd name="connsiteX6037" fmla="*/ 1100505 w 5675092"/>
              <a:gd name="connsiteY6037" fmla="*/ 1491839 h 2397608"/>
              <a:gd name="connsiteX6038" fmla="*/ 1099685 w 5675092"/>
              <a:gd name="connsiteY6038" fmla="*/ 1489860 h 2397608"/>
              <a:gd name="connsiteX6039" fmla="*/ 1090687 w 5675092"/>
              <a:gd name="connsiteY6039" fmla="*/ 1490124 h 2397608"/>
              <a:gd name="connsiteX6040" fmla="*/ 1090167 w 5675092"/>
              <a:gd name="connsiteY6040" fmla="*/ 1493321 h 2397608"/>
              <a:gd name="connsiteX6041" fmla="*/ 1091262 w 5675092"/>
              <a:gd name="connsiteY6041" fmla="*/ 1498082 h 2397608"/>
              <a:gd name="connsiteX6042" fmla="*/ 1093555 w 5675092"/>
              <a:gd name="connsiteY6042" fmla="*/ 1497960 h 2397608"/>
              <a:gd name="connsiteX6043" fmla="*/ 1096616 w 5675092"/>
              <a:gd name="connsiteY6043" fmla="*/ 1496176 h 2397608"/>
              <a:gd name="connsiteX6044" fmla="*/ 1096616 w 5675092"/>
              <a:gd name="connsiteY6044" fmla="*/ 1490842 h 2397608"/>
              <a:gd name="connsiteX6045" fmla="*/ 1116433 w 5675092"/>
              <a:gd name="connsiteY6045" fmla="*/ 1692137 h 2397608"/>
              <a:gd name="connsiteX6046" fmla="*/ 1111806 w 5675092"/>
              <a:gd name="connsiteY6046" fmla="*/ 1687866 h 2397608"/>
              <a:gd name="connsiteX6047" fmla="*/ 1108982 w 5675092"/>
              <a:gd name="connsiteY6047" fmla="*/ 1679795 h 2397608"/>
              <a:gd name="connsiteX6048" fmla="*/ 1108668 w 5675092"/>
              <a:gd name="connsiteY6048" fmla="*/ 1683209 h 2397608"/>
              <a:gd name="connsiteX6049" fmla="*/ 1108355 w 5675092"/>
              <a:gd name="connsiteY6049" fmla="*/ 1683431 h 2397608"/>
              <a:gd name="connsiteX6050" fmla="*/ 1109387 w 5675092"/>
              <a:gd name="connsiteY6050" fmla="*/ 1687089 h 2397608"/>
              <a:gd name="connsiteX6051" fmla="*/ 1107977 w 5675092"/>
              <a:gd name="connsiteY6051" fmla="*/ 1686432 h 2397608"/>
              <a:gd name="connsiteX6052" fmla="*/ 1107322 w 5675092"/>
              <a:gd name="connsiteY6052" fmla="*/ 1684290 h 2397608"/>
              <a:gd name="connsiteX6053" fmla="*/ 1106833 w 5675092"/>
              <a:gd name="connsiteY6053" fmla="*/ 1685476 h 2397608"/>
              <a:gd name="connsiteX6054" fmla="*/ 1108983 w 5675092"/>
              <a:gd name="connsiteY6054" fmla="*/ 1689730 h 2397608"/>
              <a:gd name="connsiteX6055" fmla="*/ 1106472 w 5675092"/>
              <a:gd name="connsiteY6055" fmla="*/ 1697179 h 2397608"/>
              <a:gd name="connsiteX6056" fmla="*/ 1106472 w 5675092"/>
              <a:gd name="connsiteY6056" fmla="*/ 1692210 h 2397608"/>
              <a:gd name="connsiteX6057" fmla="*/ 1104535 w 5675092"/>
              <a:gd name="connsiteY6057" fmla="*/ 1691061 h 2397608"/>
              <a:gd name="connsiteX6058" fmla="*/ 1101843 w 5675092"/>
              <a:gd name="connsiteY6058" fmla="*/ 1697604 h 2397608"/>
              <a:gd name="connsiteX6059" fmla="*/ 1104678 w 5675092"/>
              <a:gd name="connsiteY6059" fmla="*/ 1702488 h 2397608"/>
              <a:gd name="connsiteX6060" fmla="*/ 1105938 w 5675092"/>
              <a:gd name="connsiteY6060" fmla="*/ 1704658 h 2397608"/>
              <a:gd name="connsiteX6061" fmla="*/ 1106847 w 5675092"/>
              <a:gd name="connsiteY6061" fmla="*/ 1704427 h 2397608"/>
              <a:gd name="connsiteX6062" fmla="*/ 1108474 w 5675092"/>
              <a:gd name="connsiteY6062" fmla="*/ 1705667 h 2397608"/>
              <a:gd name="connsiteX6063" fmla="*/ 1109746 w 5675092"/>
              <a:gd name="connsiteY6063" fmla="*/ 1703413 h 2397608"/>
              <a:gd name="connsiteX6064" fmla="*/ 1111584 w 5675092"/>
              <a:gd name="connsiteY6064" fmla="*/ 1700157 h 2397608"/>
              <a:gd name="connsiteX6065" fmla="*/ 1109384 w 5675092"/>
              <a:gd name="connsiteY6065" fmla="*/ 1696893 h 2397608"/>
              <a:gd name="connsiteX6066" fmla="*/ 1112103 w 5675092"/>
              <a:gd name="connsiteY6066" fmla="*/ 1692708 h 2397608"/>
              <a:gd name="connsiteX6067" fmla="*/ 1122058 w 5675092"/>
              <a:gd name="connsiteY6067" fmla="*/ 1763577 h 2397608"/>
              <a:gd name="connsiteX6068" fmla="*/ 1121954 w 5675092"/>
              <a:gd name="connsiteY6068" fmla="*/ 1763768 h 2397608"/>
              <a:gd name="connsiteX6069" fmla="*/ 1114418 w 5675092"/>
              <a:gd name="connsiteY6069" fmla="*/ 1761279 h 2397608"/>
              <a:gd name="connsiteX6070" fmla="*/ 1114418 w 5675092"/>
              <a:gd name="connsiteY6070" fmla="*/ 1764075 h 2397608"/>
              <a:gd name="connsiteX6071" fmla="*/ 1114560 w 5675092"/>
              <a:gd name="connsiteY6071" fmla="*/ 1764375 h 2397608"/>
              <a:gd name="connsiteX6072" fmla="*/ 1117335 w 5675092"/>
              <a:gd name="connsiteY6072" fmla="*/ 1763563 h 2397608"/>
              <a:gd name="connsiteX6073" fmla="*/ 1121664 w 5675092"/>
              <a:gd name="connsiteY6073" fmla="*/ 1766016 h 2397608"/>
              <a:gd name="connsiteX6074" fmla="*/ 1122192 w 5675092"/>
              <a:gd name="connsiteY6074" fmla="*/ 1765545 h 2397608"/>
              <a:gd name="connsiteX6075" fmla="*/ 1120091 w 5675092"/>
              <a:gd name="connsiteY6075" fmla="*/ 1722834 h 2397608"/>
              <a:gd name="connsiteX6076" fmla="*/ 1116896 w 5675092"/>
              <a:gd name="connsiteY6076" fmla="*/ 1724328 h 2397608"/>
              <a:gd name="connsiteX6077" fmla="*/ 1116663 w 5675092"/>
              <a:gd name="connsiteY6077" fmla="*/ 1725973 h 2397608"/>
              <a:gd name="connsiteX6078" fmla="*/ 1118460 w 5675092"/>
              <a:gd name="connsiteY6078" fmla="*/ 1725791 h 2397608"/>
              <a:gd name="connsiteX6079" fmla="*/ 1115572 w 5675092"/>
              <a:gd name="connsiteY6079" fmla="*/ 1652653 h 2397608"/>
              <a:gd name="connsiteX6080" fmla="*/ 1114045 w 5675092"/>
              <a:gd name="connsiteY6080" fmla="*/ 1649591 h 2397608"/>
              <a:gd name="connsiteX6081" fmla="*/ 1113676 w 5675092"/>
              <a:gd name="connsiteY6081" fmla="*/ 1648853 h 2397608"/>
              <a:gd name="connsiteX6082" fmla="*/ 1111068 w 5675092"/>
              <a:gd name="connsiteY6082" fmla="*/ 1648954 h 2397608"/>
              <a:gd name="connsiteX6083" fmla="*/ 1109391 w 5675092"/>
              <a:gd name="connsiteY6083" fmla="*/ 1648729 h 2397608"/>
              <a:gd name="connsiteX6084" fmla="*/ 1109952 w 5675092"/>
              <a:gd name="connsiteY6084" fmla="*/ 1651169 h 2397608"/>
              <a:gd name="connsiteX6085" fmla="*/ 1109007 w 5675092"/>
              <a:gd name="connsiteY6085" fmla="*/ 1657164 h 2397608"/>
              <a:gd name="connsiteX6086" fmla="*/ 1112785 w 5675092"/>
              <a:gd name="connsiteY6086" fmla="*/ 1657795 h 2397608"/>
              <a:gd name="connsiteX6087" fmla="*/ 1114500 w 5675092"/>
              <a:gd name="connsiteY6087" fmla="*/ 1656363 h 2397608"/>
              <a:gd name="connsiteX6088" fmla="*/ 1114445 w 5675092"/>
              <a:gd name="connsiteY6088" fmla="*/ 1654019 h 2397608"/>
              <a:gd name="connsiteX6089" fmla="*/ 1114270 w 5675092"/>
              <a:gd name="connsiteY6089" fmla="*/ 1651434 h 2397608"/>
              <a:gd name="connsiteX6090" fmla="*/ 1105109 w 5675092"/>
              <a:gd name="connsiteY6090" fmla="*/ 1492244 h 2397608"/>
              <a:gd name="connsiteX6091" fmla="*/ 1104857 w 5675092"/>
              <a:gd name="connsiteY6091" fmla="*/ 1492112 h 2397608"/>
              <a:gd name="connsiteX6092" fmla="*/ 1102532 w 5675092"/>
              <a:gd name="connsiteY6092" fmla="*/ 1491008 h 2397608"/>
              <a:gd name="connsiteX6093" fmla="*/ 1103311 w 5675092"/>
              <a:gd name="connsiteY6093" fmla="*/ 1492558 h 2397608"/>
              <a:gd name="connsiteX6094" fmla="*/ 1104359 w 5675092"/>
              <a:gd name="connsiteY6094" fmla="*/ 1492826 h 2397608"/>
              <a:gd name="connsiteX6095" fmla="*/ 1120421 w 5675092"/>
              <a:gd name="connsiteY6095" fmla="*/ 1703956 h 2397608"/>
              <a:gd name="connsiteX6096" fmla="*/ 1119626 w 5675092"/>
              <a:gd name="connsiteY6096" fmla="*/ 1701471 h 2397608"/>
              <a:gd name="connsiteX6097" fmla="*/ 1117094 w 5675092"/>
              <a:gd name="connsiteY6097" fmla="*/ 1701009 h 2397608"/>
              <a:gd name="connsiteX6098" fmla="*/ 1116133 w 5675092"/>
              <a:gd name="connsiteY6098" fmla="*/ 1702413 h 2397608"/>
              <a:gd name="connsiteX6099" fmla="*/ 1116635 w 5675092"/>
              <a:gd name="connsiteY6099" fmla="*/ 1704067 h 2397608"/>
              <a:gd name="connsiteX6100" fmla="*/ 1115001 w 5675092"/>
              <a:gd name="connsiteY6100" fmla="*/ 1704067 h 2397608"/>
              <a:gd name="connsiteX6101" fmla="*/ 1114816 w 5675092"/>
              <a:gd name="connsiteY6101" fmla="*/ 1704337 h 2397608"/>
              <a:gd name="connsiteX6102" fmla="*/ 1114797 w 5675092"/>
              <a:gd name="connsiteY6102" fmla="*/ 1704067 h 2397608"/>
              <a:gd name="connsiteX6103" fmla="*/ 1114218 w 5675092"/>
              <a:gd name="connsiteY6103" fmla="*/ 1704067 h 2397608"/>
              <a:gd name="connsiteX6104" fmla="*/ 1112078 w 5675092"/>
              <a:gd name="connsiteY6104" fmla="*/ 1700891 h 2397608"/>
              <a:gd name="connsiteX6105" fmla="*/ 1112152 w 5675092"/>
              <a:gd name="connsiteY6105" fmla="*/ 1701980 h 2397608"/>
              <a:gd name="connsiteX6106" fmla="*/ 1112323 w 5675092"/>
              <a:gd name="connsiteY6106" fmla="*/ 1704506 h 2397608"/>
              <a:gd name="connsiteX6107" fmla="*/ 1117480 w 5675092"/>
              <a:gd name="connsiteY6107" fmla="*/ 1706695 h 2397608"/>
              <a:gd name="connsiteX6108" fmla="*/ 1120421 w 5675092"/>
              <a:gd name="connsiteY6108" fmla="*/ 1703956 h 2397608"/>
              <a:gd name="connsiteX6109" fmla="*/ 1106642 w 5675092"/>
              <a:gd name="connsiteY6109" fmla="*/ 1470800 h 2397608"/>
              <a:gd name="connsiteX6110" fmla="*/ 1101002 w 5675092"/>
              <a:gd name="connsiteY6110" fmla="*/ 1470487 h 2397608"/>
              <a:gd name="connsiteX6111" fmla="*/ 1100768 w 5675092"/>
              <a:gd name="connsiteY6111" fmla="*/ 1471150 h 2397608"/>
              <a:gd name="connsiteX6112" fmla="*/ 1105883 w 5675092"/>
              <a:gd name="connsiteY6112" fmla="*/ 1472255 h 2397608"/>
              <a:gd name="connsiteX6113" fmla="*/ 1144324 w 5675092"/>
              <a:gd name="connsiteY6113" fmla="*/ 2024648 h 2397608"/>
              <a:gd name="connsiteX6114" fmla="*/ 1142294 w 5675092"/>
              <a:gd name="connsiteY6114" fmla="*/ 2030479 h 2397608"/>
              <a:gd name="connsiteX6115" fmla="*/ 1139661 w 5675092"/>
              <a:gd name="connsiteY6115" fmla="*/ 2027361 h 2397608"/>
              <a:gd name="connsiteX6116" fmla="*/ 1144324 w 5675092"/>
              <a:gd name="connsiteY6116" fmla="*/ 2024648 h 2397608"/>
              <a:gd name="connsiteX6117" fmla="*/ 1123212 w 5675092"/>
              <a:gd name="connsiteY6117" fmla="*/ 1711770 h 2397608"/>
              <a:gd name="connsiteX6118" fmla="*/ 1120141 w 5675092"/>
              <a:gd name="connsiteY6118" fmla="*/ 1709053 h 2397608"/>
              <a:gd name="connsiteX6119" fmla="*/ 1117995 w 5675092"/>
              <a:gd name="connsiteY6119" fmla="*/ 1714273 h 2397608"/>
              <a:gd name="connsiteX6120" fmla="*/ 1116896 w 5675092"/>
              <a:gd name="connsiteY6120" fmla="*/ 1712382 h 2397608"/>
              <a:gd name="connsiteX6121" fmla="*/ 1116897 w 5675092"/>
              <a:gd name="connsiteY6121" fmla="*/ 1716866 h 2397608"/>
              <a:gd name="connsiteX6122" fmla="*/ 1121922 w 5675092"/>
              <a:gd name="connsiteY6122" fmla="*/ 1716866 h 2397608"/>
              <a:gd name="connsiteX6123" fmla="*/ 1121921 w 5675092"/>
              <a:gd name="connsiteY6123" fmla="*/ 1711889 h 2397608"/>
              <a:gd name="connsiteX6124" fmla="*/ 1124466 w 5675092"/>
              <a:gd name="connsiteY6124" fmla="*/ 1706552 h 2397608"/>
              <a:gd name="connsiteX6125" fmla="*/ 1124268 w 5675092"/>
              <a:gd name="connsiteY6125" fmla="*/ 1707387 h 2397608"/>
              <a:gd name="connsiteX6126" fmla="*/ 1124354 w 5675092"/>
              <a:gd name="connsiteY6126" fmla="*/ 1705938 h 2397608"/>
              <a:gd name="connsiteX6127" fmla="*/ 1129227 w 5675092"/>
              <a:gd name="connsiteY6127" fmla="*/ 1758275 h 2397608"/>
              <a:gd name="connsiteX6128" fmla="*/ 1125903 w 5675092"/>
              <a:gd name="connsiteY6128" fmla="*/ 1756995 h 2397608"/>
              <a:gd name="connsiteX6129" fmla="*/ 1126755 w 5675092"/>
              <a:gd name="connsiteY6129" fmla="*/ 1758560 h 2397608"/>
              <a:gd name="connsiteX6130" fmla="*/ 1124416 w 5675092"/>
              <a:gd name="connsiteY6130" fmla="*/ 1761211 h 2397608"/>
              <a:gd name="connsiteX6131" fmla="*/ 1129491 w 5675092"/>
              <a:gd name="connsiteY6131" fmla="*/ 1751329 h 2397608"/>
              <a:gd name="connsiteX6132" fmla="*/ 1103764 w 5675092"/>
              <a:gd name="connsiteY6132" fmla="*/ 1752757 h 2397608"/>
              <a:gd name="connsiteX6133" fmla="*/ 1107181 w 5675092"/>
              <a:gd name="connsiteY6133" fmla="*/ 1757708 h 2397608"/>
              <a:gd name="connsiteX6134" fmla="*/ 1111896 w 5675092"/>
              <a:gd name="connsiteY6134" fmla="*/ 1758751 h 2397608"/>
              <a:gd name="connsiteX6135" fmla="*/ 1111915 w 5675092"/>
              <a:gd name="connsiteY6135" fmla="*/ 1758794 h 2397608"/>
              <a:gd name="connsiteX6136" fmla="*/ 1116615 w 5675092"/>
              <a:gd name="connsiteY6136" fmla="*/ 1760035 h 2397608"/>
              <a:gd name="connsiteX6137" fmla="*/ 1119440 w 5675092"/>
              <a:gd name="connsiteY6137" fmla="*/ 1753817 h 2397608"/>
              <a:gd name="connsiteX6138" fmla="*/ 1129491 w 5675092"/>
              <a:gd name="connsiteY6138" fmla="*/ 1751329 h 2397608"/>
              <a:gd name="connsiteX6139" fmla="*/ 1124846 w 5675092"/>
              <a:gd name="connsiteY6139" fmla="*/ 1673966 h 2397608"/>
              <a:gd name="connsiteX6140" fmla="*/ 1123762 w 5675092"/>
              <a:gd name="connsiteY6140" fmla="*/ 1673564 h 2397608"/>
              <a:gd name="connsiteX6141" fmla="*/ 1122977 w 5675092"/>
              <a:gd name="connsiteY6141" fmla="*/ 1673855 h 2397608"/>
              <a:gd name="connsiteX6142" fmla="*/ 1123534 w 5675092"/>
              <a:gd name="connsiteY6142" fmla="*/ 1674143 h 2397608"/>
              <a:gd name="connsiteX6143" fmla="*/ 1122388 w 5675092"/>
              <a:gd name="connsiteY6143" fmla="*/ 1675770 h 2397608"/>
              <a:gd name="connsiteX6144" fmla="*/ 1121475 w 5675092"/>
              <a:gd name="connsiteY6144" fmla="*/ 1678876 h 2397608"/>
              <a:gd name="connsiteX6145" fmla="*/ 1121475 w 5675092"/>
              <a:gd name="connsiteY6145" fmla="*/ 1678959 h 2397608"/>
              <a:gd name="connsiteX6146" fmla="*/ 1121451 w 5675092"/>
              <a:gd name="connsiteY6146" fmla="*/ 1678959 h 2397608"/>
              <a:gd name="connsiteX6147" fmla="*/ 1121367 w 5675092"/>
              <a:gd name="connsiteY6147" fmla="*/ 1679245 h 2397608"/>
              <a:gd name="connsiteX6148" fmla="*/ 1127836 w 5675092"/>
              <a:gd name="connsiteY6148" fmla="*/ 1693157 h 2397608"/>
              <a:gd name="connsiteX6149" fmla="*/ 1125722 w 5675092"/>
              <a:gd name="connsiteY6149" fmla="*/ 1691937 h 2397608"/>
              <a:gd name="connsiteX6150" fmla="*/ 1125391 w 5675092"/>
              <a:gd name="connsiteY6150" fmla="*/ 1691910 h 2397608"/>
              <a:gd name="connsiteX6151" fmla="*/ 1124873 w 5675092"/>
              <a:gd name="connsiteY6151" fmla="*/ 1693867 h 2397608"/>
              <a:gd name="connsiteX6152" fmla="*/ 1124120 w 5675092"/>
              <a:gd name="connsiteY6152" fmla="*/ 1691805 h 2397608"/>
              <a:gd name="connsiteX6153" fmla="*/ 1123021 w 5675092"/>
              <a:gd name="connsiteY6153" fmla="*/ 1691714 h 2397608"/>
              <a:gd name="connsiteX6154" fmla="*/ 1121686 w 5675092"/>
              <a:gd name="connsiteY6154" fmla="*/ 1692338 h 2397608"/>
              <a:gd name="connsiteX6155" fmla="*/ 1119409 w 5675092"/>
              <a:gd name="connsiteY6155" fmla="*/ 1691987 h 2397608"/>
              <a:gd name="connsiteX6156" fmla="*/ 1120979 w 5675092"/>
              <a:gd name="connsiteY6156" fmla="*/ 1685147 h 2397608"/>
              <a:gd name="connsiteX6157" fmla="*/ 1120883 w 5675092"/>
              <a:gd name="connsiteY6157" fmla="*/ 1684852 h 2397608"/>
              <a:gd name="connsiteX6158" fmla="*/ 1120679 w 5675092"/>
              <a:gd name="connsiteY6158" fmla="*/ 1685648 h 2397608"/>
              <a:gd name="connsiteX6159" fmla="*/ 1120419 w 5675092"/>
              <a:gd name="connsiteY6159" fmla="*/ 1685673 h 2397608"/>
              <a:gd name="connsiteX6160" fmla="*/ 1120790 w 5675092"/>
              <a:gd name="connsiteY6160" fmla="*/ 1684571 h 2397608"/>
              <a:gd name="connsiteX6161" fmla="*/ 1120469 w 5675092"/>
              <a:gd name="connsiteY6161" fmla="*/ 1683592 h 2397608"/>
              <a:gd name="connsiteX6162" fmla="*/ 1116896 w 5675092"/>
              <a:gd name="connsiteY6162" fmla="*/ 1682037 h 2397608"/>
              <a:gd name="connsiteX6163" fmla="*/ 1120770 w 5675092"/>
              <a:gd name="connsiteY6163" fmla="*/ 1682628 h 2397608"/>
              <a:gd name="connsiteX6164" fmla="*/ 1119432 w 5675092"/>
              <a:gd name="connsiteY6164" fmla="*/ 1678959 h 2397608"/>
              <a:gd name="connsiteX6165" fmla="*/ 1116641 w 5675092"/>
              <a:gd name="connsiteY6165" fmla="*/ 1678959 h 2397608"/>
              <a:gd name="connsiteX6166" fmla="*/ 1117122 w 5675092"/>
              <a:gd name="connsiteY6166" fmla="*/ 1677627 h 2397608"/>
              <a:gd name="connsiteX6167" fmla="*/ 1114424 w 5675092"/>
              <a:gd name="connsiteY6167" fmla="*/ 1678787 h 2397608"/>
              <a:gd name="connsiteX6168" fmla="*/ 1114114 w 5675092"/>
              <a:gd name="connsiteY6168" fmla="*/ 1681487 h 2397608"/>
              <a:gd name="connsiteX6169" fmla="*/ 1116511 w 5675092"/>
              <a:gd name="connsiteY6169" fmla="*/ 1682278 h 2397608"/>
              <a:gd name="connsiteX6170" fmla="*/ 1115798 w 5675092"/>
              <a:gd name="connsiteY6170" fmla="*/ 1686043 h 2397608"/>
              <a:gd name="connsiteX6171" fmla="*/ 1116375 w 5675092"/>
              <a:gd name="connsiteY6171" fmla="*/ 1685573 h 2397608"/>
              <a:gd name="connsiteX6172" fmla="*/ 1118754 w 5675092"/>
              <a:gd name="connsiteY6172" fmla="*/ 1685834 h 2397608"/>
              <a:gd name="connsiteX6173" fmla="*/ 1120419 w 5675092"/>
              <a:gd name="connsiteY6173" fmla="*/ 1685673 h 2397608"/>
              <a:gd name="connsiteX6174" fmla="*/ 1119056 w 5675092"/>
              <a:gd name="connsiteY6174" fmla="*/ 1689721 h 2397608"/>
              <a:gd name="connsiteX6175" fmla="*/ 1116639 w 5675092"/>
              <a:gd name="connsiteY6175" fmla="*/ 1689421 h 2397608"/>
              <a:gd name="connsiteX6176" fmla="*/ 1115854 w 5675092"/>
              <a:gd name="connsiteY6176" fmla="*/ 1688742 h 2397608"/>
              <a:gd name="connsiteX6177" fmla="*/ 1116496 w 5675092"/>
              <a:gd name="connsiteY6177" fmla="*/ 1692129 h 2397608"/>
              <a:gd name="connsiteX6178" fmla="*/ 1116635 w 5675092"/>
              <a:gd name="connsiteY6178" fmla="*/ 1692111 h 2397608"/>
              <a:gd name="connsiteX6179" fmla="*/ 1115213 w 5675092"/>
              <a:gd name="connsiteY6179" fmla="*/ 1696798 h 2397608"/>
              <a:gd name="connsiteX6180" fmla="*/ 1119440 w 5675092"/>
              <a:gd name="connsiteY6180" fmla="*/ 1696986 h 2397608"/>
              <a:gd name="connsiteX6181" fmla="*/ 1119440 w 5675092"/>
              <a:gd name="connsiteY6181" fmla="*/ 1694113 h 2397608"/>
              <a:gd name="connsiteX6182" fmla="*/ 1126979 w 5675092"/>
              <a:gd name="connsiteY6182" fmla="*/ 1699089 h 2397608"/>
              <a:gd name="connsiteX6183" fmla="*/ 1127260 w 5675092"/>
              <a:gd name="connsiteY6183" fmla="*/ 1696031 h 2397608"/>
              <a:gd name="connsiteX6184" fmla="*/ 1124434 w 5675092"/>
              <a:gd name="connsiteY6184" fmla="*/ 1696964 h 2397608"/>
              <a:gd name="connsiteX6185" fmla="*/ 1126005 w 5675092"/>
              <a:gd name="connsiteY6185" fmla="*/ 1694475 h 2397608"/>
              <a:gd name="connsiteX6186" fmla="*/ 1124981 w 5675092"/>
              <a:gd name="connsiteY6186" fmla="*/ 1631219 h 2397608"/>
              <a:gd name="connsiteX6187" fmla="*/ 1117930 w 5675092"/>
              <a:gd name="connsiteY6187" fmla="*/ 1634395 h 2397608"/>
              <a:gd name="connsiteX6188" fmla="*/ 1119611 w 5675092"/>
              <a:gd name="connsiteY6188" fmla="*/ 1623495 h 2397608"/>
              <a:gd name="connsiteX6189" fmla="*/ 1120159 w 5675092"/>
              <a:gd name="connsiteY6189" fmla="*/ 1631547 h 2397608"/>
              <a:gd name="connsiteX6190" fmla="*/ 1124981 w 5675092"/>
              <a:gd name="connsiteY6190" fmla="*/ 1631219 h 2397608"/>
              <a:gd name="connsiteX6191" fmla="*/ 1127868 w 5675092"/>
              <a:gd name="connsiteY6191" fmla="*/ 1669382 h 2397608"/>
              <a:gd name="connsiteX6192" fmla="*/ 1126638 w 5675092"/>
              <a:gd name="connsiteY6192" fmla="*/ 1669785 h 2397608"/>
              <a:gd name="connsiteX6193" fmla="*/ 1124119 w 5675092"/>
              <a:gd name="connsiteY6193" fmla="*/ 1662212 h 2397608"/>
              <a:gd name="connsiteX6194" fmla="*/ 1120026 w 5675092"/>
              <a:gd name="connsiteY6194" fmla="*/ 1663159 h 2397608"/>
              <a:gd name="connsiteX6195" fmla="*/ 1117461 w 5675092"/>
              <a:gd name="connsiteY6195" fmla="*/ 1662753 h 2397608"/>
              <a:gd name="connsiteX6196" fmla="*/ 1117543 w 5675092"/>
              <a:gd name="connsiteY6196" fmla="*/ 1663966 h 2397608"/>
              <a:gd name="connsiteX6197" fmla="*/ 1117823 w 5675092"/>
              <a:gd name="connsiteY6197" fmla="*/ 1664106 h 2397608"/>
              <a:gd name="connsiteX6198" fmla="*/ 1121600 w 5675092"/>
              <a:gd name="connsiteY6198" fmla="*/ 1669785 h 2397608"/>
              <a:gd name="connsiteX6199" fmla="*/ 1111526 w 5675092"/>
              <a:gd name="connsiteY6199" fmla="*/ 1662213 h 2397608"/>
              <a:gd name="connsiteX6200" fmla="*/ 1107984 w 5675092"/>
              <a:gd name="connsiteY6200" fmla="*/ 1667537 h 2397608"/>
              <a:gd name="connsiteX6201" fmla="*/ 1106972 w 5675092"/>
              <a:gd name="connsiteY6201" fmla="*/ 1667351 h 2397608"/>
              <a:gd name="connsiteX6202" fmla="*/ 1106972 w 5675092"/>
              <a:gd name="connsiteY6202" fmla="*/ 1667899 h 2397608"/>
              <a:gd name="connsiteX6203" fmla="*/ 1106973 w 5675092"/>
              <a:gd name="connsiteY6203" fmla="*/ 1669818 h 2397608"/>
              <a:gd name="connsiteX6204" fmla="*/ 1107766 w 5675092"/>
              <a:gd name="connsiteY6204" fmla="*/ 1670172 h 2397608"/>
              <a:gd name="connsiteX6205" fmla="*/ 1111492 w 5675092"/>
              <a:gd name="connsiteY6205" fmla="*/ 1669860 h 2397608"/>
              <a:gd name="connsiteX6206" fmla="*/ 1111492 w 5675092"/>
              <a:gd name="connsiteY6206" fmla="*/ 1677312 h 2397608"/>
              <a:gd name="connsiteX6207" fmla="*/ 1109211 w 5675092"/>
              <a:gd name="connsiteY6207" fmla="*/ 1677312 h 2397608"/>
              <a:gd name="connsiteX6208" fmla="*/ 1109120 w 5675092"/>
              <a:gd name="connsiteY6208" fmla="*/ 1677477 h 2397608"/>
              <a:gd name="connsiteX6209" fmla="*/ 1111806 w 5675092"/>
              <a:gd name="connsiteY6209" fmla="*/ 1680726 h 2397608"/>
              <a:gd name="connsiteX6210" fmla="*/ 1113976 w 5675092"/>
              <a:gd name="connsiteY6210" fmla="*/ 1681442 h 2397608"/>
              <a:gd name="connsiteX6211" fmla="*/ 1113192 w 5675092"/>
              <a:gd name="connsiteY6211" fmla="*/ 1669892 h 2397608"/>
              <a:gd name="connsiteX6212" fmla="*/ 1119301 w 5675092"/>
              <a:gd name="connsiteY6212" fmla="*/ 1671954 h 2397608"/>
              <a:gd name="connsiteX6213" fmla="*/ 1121249 w 5675092"/>
              <a:gd name="connsiteY6213" fmla="*/ 1672962 h 2397608"/>
              <a:gd name="connsiteX6214" fmla="*/ 1121081 w 5675092"/>
              <a:gd name="connsiteY6214" fmla="*/ 1670350 h 2397608"/>
              <a:gd name="connsiteX6215" fmla="*/ 1126179 w 5675092"/>
              <a:gd name="connsiteY6215" fmla="*/ 1669676 h 2397608"/>
              <a:gd name="connsiteX6216" fmla="*/ 1126179 w 5675092"/>
              <a:gd name="connsiteY6216" fmla="*/ 1671944 h 2397608"/>
              <a:gd name="connsiteX6217" fmla="*/ 1132190 w 5675092"/>
              <a:gd name="connsiteY6217" fmla="*/ 1729443 h 2397608"/>
              <a:gd name="connsiteX6218" fmla="*/ 1132046 w 5675092"/>
              <a:gd name="connsiteY6218" fmla="*/ 1730735 h 2397608"/>
              <a:gd name="connsiteX6219" fmla="*/ 1131625 w 5675092"/>
              <a:gd name="connsiteY6219" fmla="*/ 1730688 h 2397608"/>
              <a:gd name="connsiteX6220" fmla="*/ 1134517 w 5675092"/>
              <a:gd name="connsiteY6220" fmla="*/ 1726453 h 2397608"/>
              <a:gd name="connsiteX6221" fmla="*/ 1134186 w 5675092"/>
              <a:gd name="connsiteY6221" fmla="*/ 1725470 h 2397608"/>
              <a:gd name="connsiteX6222" fmla="*/ 1133731 w 5675092"/>
              <a:gd name="connsiteY6222" fmla="*/ 1726052 h 2397608"/>
              <a:gd name="connsiteX6223" fmla="*/ 1133549 w 5675092"/>
              <a:gd name="connsiteY6223" fmla="*/ 1726453 h 2397608"/>
              <a:gd name="connsiteX6224" fmla="*/ 1137030 w 5675092"/>
              <a:gd name="connsiteY6224" fmla="*/ 1761279 h 2397608"/>
              <a:gd name="connsiteX6225" fmla="*/ 1134427 w 5675092"/>
              <a:gd name="connsiteY6225" fmla="*/ 1760277 h 2397608"/>
              <a:gd name="connsiteX6226" fmla="*/ 1134613 w 5675092"/>
              <a:gd name="connsiteY6226" fmla="*/ 1763012 h 2397608"/>
              <a:gd name="connsiteX6227" fmla="*/ 1135077 w 5675092"/>
              <a:gd name="connsiteY6227" fmla="*/ 1762783 h 2397608"/>
              <a:gd name="connsiteX6228" fmla="*/ 1138825 w 5675092"/>
              <a:gd name="connsiteY6228" fmla="*/ 1775143 h 2397608"/>
              <a:gd name="connsiteX6229" fmla="*/ 1135796 w 5675092"/>
              <a:gd name="connsiteY6229" fmla="*/ 1770642 h 2397608"/>
              <a:gd name="connsiteX6230" fmla="*/ 1135140 w 5675092"/>
              <a:gd name="connsiteY6230" fmla="*/ 1770769 h 2397608"/>
              <a:gd name="connsiteX6231" fmla="*/ 1132781 w 5675092"/>
              <a:gd name="connsiteY6231" fmla="*/ 1773110 h 2397608"/>
              <a:gd name="connsiteX6232" fmla="*/ 1129707 w 5675092"/>
              <a:gd name="connsiteY6232" fmla="*/ 1769579 h 2397608"/>
              <a:gd name="connsiteX6233" fmla="*/ 1128488 w 5675092"/>
              <a:gd name="connsiteY6233" fmla="*/ 1768741 h 2397608"/>
              <a:gd name="connsiteX6234" fmla="*/ 1126979 w 5675092"/>
              <a:gd name="connsiteY6234" fmla="*/ 1768741 h 2397608"/>
              <a:gd name="connsiteX6235" fmla="*/ 1127367 w 5675092"/>
              <a:gd name="connsiteY6235" fmla="*/ 1767972 h 2397608"/>
              <a:gd name="connsiteX6236" fmla="*/ 1124753 w 5675092"/>
              <a:gd name="connsiteY6236" fmla="*/ 1766176 h 2397608"/>
              <a:gd name="connsiteX6237" fmla="*/ 1122520 w 5675092"/>
              <a:gd name="connsiteY6237" fmla="*/ 1770379 h 2397608"/>
              <a:gd name="connsiteX6238" fmla="*/ 1121440 w 5675092"/>
              <a:gd name="connsiteY6238" fmla="*/ 1769809 h 2397608"/>
              <a:gd name="connsiteX6239" fmla="*/ 1116931 w 5675092"/>
              <a:gd name="connsiteY6239" fmla="*/ 1773716 h 2397608"/>
              <a:gd name="connsiteX6240" fmla="*/ 1118421 w 5675092"/>
              <a:gd name="connsiteY6240" fmla="*/ 1775271 h 2397608"/>
              <a:gd name="connsiteX6241" fmla="*/ 1118638 w 5675092"/>
              <a:gd name="connsiteY6241" fmla="*/ 1775998 h 2397608"/>
              <a:gd name="connsiteX6242" fmla="*/ 1119163 w 5675092"/>
              <a:gd name="connsiteY6242" fmla="*/ 1776612 h 2397608"/>
              <a:gd name="connsiteX6243" fmla="*/ 1119580 w 5675092"/>
              <a:gd name="connsiteY6243" fmla="*/ 1774011 h 2397608"/>
              <a:gd name="connsiteX6244" fmla="*/ 1126038 w 5675092"/>
              <a:gd name="connsiteY6244" fmla="*/ 1771052 h 2397608"/>
              <a:gd name="connsiteX6245" fmla="*/ 1121985 w 5675092"/>
              <a:gd name="connsiteY6245" fmla="*/ 1778299 h 2397608"/>
              <a:gd name="connsiteX6246" fmla="*/ 1127090 w 5675092"/>
              <a:gd name="connsiteY6246" fmla="*/ 1780408 h 2397608"/>
              <a:gd name="connsiteX6247" fmla="*/ 1130062 w 5675092"/>
              <a:gd name="connsiteY6247" fmla="*/ 1776361 h 2397608"/>
              <a:gd name="connsiteX6248" fmla="*/ 1130420 w 5675092"/>
              <a:gd name="connsiteY6248" fmla="*/ 1775453 h 2397608"/>
              <a:gd name="connsiteX6249" fmla="*/ 1130737 w 5675092"/>
              <a:gd name="connsiteY6249" fmla="*/ 1775441 h 2397608"/>
              <a:gd name="connsiteX6250" fmla="*/ 1132004 w 5675092"/>
              <a:gd name="connsiteY6250" fmla="*/ 1773716 h 2397608"/>
              <a:gd name="connsiteX6251" fmla="*/ 1134411 w 5675092"/>
              <a:gd name="connsiteY6251" fmla="*/ 1775305 h 2397608"/>
              <a:gd name="connsiteX6252" fmla="*/ 1131831 w 5675092"/>
              <a:gd name="connsiteY6252" fmla="*/ 1668081 h 2397608"/>
              <a:gd name="connsiteX6253" fmla="*/ 1129078 w 5675092"/>
              <a:gd name="connsiteY6253" fmla="*/ 1668984 h 2397608"/>
              <a:gd name="connsiteX6254" fmla="*/ 1131568 w 5675092"/>
              <a:gd name="connsiteY6254" fmla="*/ 1669302 h 2397608"/>
              <a:gd name="connsiteX6255" fmla="*/ 1131657 w 5675092"/>
              <a:gd name="connsiteY6255" fmla="*/ 1669289 h 2397608"/>
              <a:gd name="connsiteX6256" fmla="*/ 1128934 w 5675092"/>
              <a:gd name="connsiteY6256" fmla="*/ 1618069 h 2397608"/>
              <a:gd name="connsiteX6257" fmla="*/ 1124841 w 5675092"/>
              <a:gd name="connsiteY6257" fmla="*/ 1629132 h 2397608"/>
              <a:gd name="connsiteX6258" fmla="*/ 1124294 w 5675092"/>
              <a:gd name="connsiteY6258" fmla="*/ 1621080 h 2397608"/>
              <a:gd name="connsiteX6259" fmla="*/ 1128934 w 5675092"/>
              <a:gd name="connsiteY6259" fmla="*/ 1618069 h 2397608"/>
              <a:gd name="connsiteX6260" fmla="*/ 1131147 w 5675092"/>
              <a:gd name="connsiteY6260" fmla="*/ 1650288 h 2397608"/>
              <a:gd name="connsiteX6261" fmla="*/ 1125838 w 5675092"/>
              <a:gd name="connsiteY6261" fmla="*/ 1643458 h 2397608"/>
              <a:gd name="connsiteX6262" fmla="*/ 1131147 w 5675092"/>
              <a:gd name="connsiteY6262" fmla="*/ 1650288 h 2397608"/>
              <a:gd name="connsiteX6263" fmla="*/ 1141488 w 5675092"/>
              <a:gd name="connsiteY6263" fmla="*/ 1754375 h 2397608"/>
              <a:gd name="connsiteX6264" fmla="*/ 1139187 w 5675092"/>
              <a:gd name="connsiteY6264" fmla="*/ 1752897 h 2397608"/>
              <a:gd name="connsiteX6265" fmla="*/ 1136080 w 5675092"/>
              <a:gd name="connsiteY6265" fmla="*/ 1754370 h 2397608"/>
              <a:gd name="connsiteX6266" fmla="*/ 1136047 w 5675092"/>
              <a:gd name="connsiteY6266" fmla="*/ 1754321 h 2397608"/>
              <a:gd name="connsiteX6267" fmla="*/ 1132004 w 5675092"/>
              <a:gd name="connsiteY6267" fmla="*/ 1756303 h 2397608"/>
              <a:gd name="connsiteX6268" fmla="*/ 1136080 w 5675092"/>
              <a:gd name="connsiteY6268" fmla="*/ 1754370 h 2397608"/>
              <a:gd name="connsiteX6269" fmla="*/ 1137971 w 5675092"/>
              <a:gd name="connsiteY6269" fmla="*/ 1757237 h 2397608"/>
              <a:gd name="connsiteX6270" fmla="*/ 1139936 w 5675092"/>
              <a:gd name="connsiteY6270" fmla="*/ 1760381 h 2397608"/>
              <a:gd name="connsiteX6271" fmla="*/ 1141810 w 5675092"/>
              <a:gd name="connsiteY6271" fmla="*/ 1759454 h 2397608"/>
              <a:gd name="connsiteX6272" fmla="*/ 1141738 w 5675092"/>
              <a:gd name="connsiteY6272" fmla="*/ 1758169 h 2397608"/>
              <a:gd name="connsiteX6273" fmla="*/ 1139540 w 5675092"/>
              <a:gd name="connsiteY6273" fmla="*/ 1756302 h 2397608"/>
              <a:gd name="connsiteX6274" fmla="*/ 1173994 w 5675092"/>
              <a:gd name="connsiteY6274" fmla="*/ 2229667 h 2397608"/>
              <a:gd name="connsiteX6275" fmla="*/ 1151388 w 5675092"/>
              <a:gd name="connsiteY6275" fmla="*/ 2233899 h 2397608"/>
              <a:gd name="connsiteX6276" fmla="*/ 1148127 w 5675092"/>
              <a:gd name="connsiteY6276" fmla="*/ 2223335 h 2397608"/>
              <a:gd name="connsiteX6277" fmla="*/ 1168383 w 5675092"/>
              <a:gd name="connsiteY6277" fmla="*/ 2221959 h 2397608"/>
              <a:gd name="connsiteX6278" fmla="*/ 1173994 w 5675092"/>
              <a:gd name="connsiteY6278" fmla="*/ 2229667 h 2397608"/>
              <a:gd name="connsiteX6279" fmla="*/ 1143008 w 5675092"/>
              <a:gd name="connsiteY6279" fmla="*/ 1771311 h 2397608"/>
              <a:gd name="connsiteX6280" fmla="*/ 1142096 w 5675092"/>
              <a:gd name="connsiteY6280" fmla="*/ 1771234 h 2397608"/>
              <a:gd name="connsiteX6281" fmla="*/ 1142805 w 5675092"/>
              <a:gd name="connsiteY6281" fmla="*/ 1772429 h 2397608"/>
              <a:gd name="connsiteX6282" fmla="*/ 1048880 w 5675092"/>
              <a:gd name="connsiteY6282" fmla="*/ 385065 h 2397608"/>
              <a:gd name="connsiteX6283" fmla="*/ 1047861 w 5675092"/>
              <a:gd name="connsiteY6283" fmla="*/ 396904 h 2397608"/>
              <a:gd name="connsiteX6284" fmla="*/ 1040611 w 5675092"/>
              <a:gd name="connsiteY6284" fmla="*/ 394273 h 2397608"/>
              <a:gd name="connsiteX6285" fmla="*/ 1047861 w 5675092"/>
              <a:gd name="connsiteY6285" fmla="*/ 389011 h 2397608"/>
              <a:gd name="connsiteX6286" fmla="*/ 1047861 w 5675092"/>
              <a:gd name="connsiteY6286" fmla="*/ 383750 h 2397608"/>
              <a:gd name="connsiteX6287" fmla="*/ 1048880 w 5675092"/>
              <a:gd name="connsiteY6287" fmla="*/ 385065 h 2397608"/>
              <a:gd name="connsiteX6288" fmla="*/ 1139509 w 5675092"/>
              <a:gd name="connsiteY6288" fmla="*/ 1719351 h 2397608"/>
              <a:gd name="connsiteX6289" fmla="*/ 1132312 w 5675092"/>
              <a:gd name="connsiteY6289" fmla="*/ 1719154 h 2397608"/>
              <a:gd name="connsiteX6290" fmla="*/ 1132004 w 5675092"/>
              <a:gd name="connsiteY6290" fmla="*/ 1718988 h 2397608"/>
              <a:gd name="connsiteX6291" fmla="*/ 1132058 w 5675092"/>
              <a:gd name="connsiteY6291" fmla="*/ 1719147 h 2397608"/>
              <a:gd name="connsiteX6292" fmla="*/ 1128203 w 5675092"/>
              <a:gd name="connsiteY6292" fmla="*/ 1719041 h 2397608"/>
              <a:gd name="connsiteX6293" fmla="*/ 1123623 w 5675092"/>
              <a:gd name="connsiteY6293" fmla="*/ 1721183 h 2397608"/>
              <a:gd name="connsiteX6294" fmla="*/ 1124466 w 5675092"/>
              <a:gd name="connsiteY6294" fmla="*/ 1726453 h 2397608"/>
              <a:gd name="connsiteX6295" fmla="*/ 1132523 w 5675092"/>
              <a:gd name="connsiteY6295" fmla="*/ 1726453 h 2397608"/>
              <a:gd name="connsiteX6296" fmla="*/ 1132727 w 5675092"/>
              <a:gd name="connsiteY6296" fmla="*/ 1724621 h 2397608"/>
              <a:gd name="connsiteX6297" fmla="*/ 1133750 w 5675092"/>
              <a:gd name="connsiteY6297" fmla="*/ 1724173 h 2397608"/>
              <a:gd name="connsiteX6298" fmla="*/ 1132058 w 5675092"/>
              <a:gd name="connsiteY6298" fmla="*/ 1719147 h 2397608"/>
              <a:gd name="connsiteX6299" fmla="*/ 1132312 w 5675092"/>
              <a:gd name="connsiteY6299" fmla="*/ 1719154 h 2397608"/>
              <a:gd name="connsiteX6300" fmla="*/ 1135460 w 5675092"/>
              <a:gd name="connsiteY6300" fmla="*/ 1720855 h 2397608"/>
              <a:gd name="connsiteX6301" fmla="*/ 1135924 w 5675092"/>
              <a:gd name="connsiteY6301" fmla="*/ 1722510 h 2397608"/>
              <a:gd name="connsiteX6302" fmla="*/ 1136054 w 5675092"/>
              <a:gd name="connsiteY6302" fmla="*/ 1722152 h 2397608"/>
              <a:gd name="connsiteX6303" fmla="*/ 1139509 w 5675092"/>
              <a:gd name="connsiteY6303" fmla="*/ 1719351 h 2397608"/>
              <a:gd name="connsiteX6304" fmla="*/ 1140878 w 5675092"/>
              <a:gd name="connsiteY6304" fmla="*/ 1670489 h 2397608"/>
              <a:gd name="connsiteX6305" fmla="*/ 1139521 w 5675092"/>
              <a:gd name="connsiteY6305" fmla="*/ 1667223 h 2397608"/>
              <a:gd name="connsiteX6306" fmla="*/ 1138917 w 5675092"/>
              <a:gd name="connsiteY6306" fmla="*/ 1667261 h 2397608"/>
              <a:gd name="connsiteX6307" fmla="*/ 1133367 w 5675092"/>
              <a:gd name="connsiteY6307" fmla="*/ 1667576 h 2397608"/>
              <a:gd name="connsiteX6308" fmla="*/ 1132399 w 5675092"/>
              <a:gd name="connsiteY6308" fmla="*/ 1667895 h 2397608"/>
              <a:gd name="connsiteX6309" fmla="*/ 1133287 w 5675092"/>
              <a:gd name="connsiteY6309" fmla="*/ 1669521 h 2397608"/>
              <a:gd name="connsiteX6310" fmla="*/ 1135115 w 5675092"/>
              <a:gd name="connsiteY6310" fmla="*/ 1669754 h 2397608"/>
              <a:gd name="connsiteX6311" fmla="*/ 1138841 w 5675092"/>
              <a:gd name="connsiteY6311" fmla="*/ 1669201 h 2397608"/>
              <a:gd name="connsiteX6312" fmla="*/ 1140159 w 5675092"/>
              <a:gd name="connsiteY6312" fmla="*/ 1670397 h 2397608"/>
              <a:gd name="connsiteX6313" fmla="*/ 1144534 w 5675092"/>
              <a:gd name="connsiteY6313" fmla="*/ 1719351 h 2397608"/>
              <a:gd name="connsiteX6314" fmla="*/ 1139509 w 5675092"/>
              <a:gd name="connsiteY6314" fmla="*/ 1722150 h 2397608"/>
              <a:gd name="connsiteX6315" fmla="*/ 1136585 w 5675092"/>
              <a:gd name="connsiteY6315" fmla="*/ 1724865 h 2397608"/>
              <a:gd name="connsiteX6316" fmla="*/ 1137030 w 5675092"/>
              <a:gd name="connsiteY6316" fmla="*/ 1726453 h 2397608"/>
              <a:gd name="connsiteX6317" fmla="*/ 1132666 w 5675092"/>
              <a:gd name="connsiteY6317" fmla="*/ 1728397 h 2397608"/>
              <a:gd name="connsiteX6318" fmla="*/ 1132190 w 5675092"/>
              <a:gd name="connsiteY6318" fmla="*/ 1729443 h 2397608"/>
              <a:gd name="connsiteX6319" fmla="*/ 1132288 w 5675092"/>
              <a:gd name="connsiteY6319" fmla="*/ 1728565 h 2397608"/>
              <a:gd name="connsiteX6320" fmla="*/ 1129963 w 5675092"/>
              <a:gd name="connsiteY6320" fmla="*/ 1729600 h 2397608"/>
              <a:gd name="connsiteX6321" fmla="*/ 1129686 w 5675092"/>
              <a:gd name="connsiteY6321" fmla="*/ 1729539 h 2397608"/>
              <a:gd name="connsiteX6322" fmla="*/ 1128822 w 5675092"/>
              <a:gd name="connsiteY6322" fmla="*/ 1731145 h 2397608"/>
              <a:gd name="connsiteX6323" fmla="*/ 1127665 w 5675092"/>
              <a:gd name="connsiteY6323" fmla="*/ 1731849 h 2397608"/>
              <a:gd name="connsiteX6324" fmla="*/ 1129491 w 5675092"/>
              <a:gd name="connsiteY6324" fmla="*/ 1733916 h 2397608"/>
              <a:gd name="connsiteX6325" fmla="*/ 1131874 w 5675092"/>
              <a:gd name="connsiteY6325" fmla="*/ 1732288 h 2397608"/>
              <a:gd name="connsiteX6326" fmla="*/ 1132046 w 5675092"/>
              <a:gd name="connsiteY6326" fmla="*/ 1730735 h 2397608"/>
              <a:gd name="connsiteX6327" fmla="*/ 1133854 w 5675092"/>
              <a:gd name="connsiteY6327" fmla="*/ 1730936 h 2397608"/>
              <a:gd name="connsiteX6328" fmla="*/ 1138599 w 5675092"/>
              <a:gd name="connsiteY6328" fmla="*/ 1727695 h 2397608"/>
              <a:gd name="connsiteX6329" fmla="*/ 1142044 w 5675092"/>
              <a:gd name="connsiteY6329" fmla="*/ 1726749 h 2397608"/>
              <a:gd name="connsiteX6330" fmla="*/ 1147414 w 5675092"/>
              <a:gd name="connsiteY6330" fmla="*/ 1758180 h 2397608"/>
              <a:gd name="connsiteX6331" fmla="*/ 1143082 w 5675092"/>
              <a:gd name="connsiteY6331" fmla="*/ 1755398 h 2397608"/>
              <a:gd name="connsiteX6332" fmla="*/ 1145115 w 5675092"/>
              <a:gd name="connsiteY6332" fmla="*/ 1758519 h 2397608"/>
              <a:gd name="connsiteX6333" fmla="*/ 1139721 w 5675092"/>
              <a:gd name="connsiteY6333" fmla="*/ 1637615 h 2397608"/>
              <a:gd name="connsiteX6334" fmla="*/ 1136548 w 5675092"/>
              <a:gd name="connsiteY6334" fmla="*/ 1639408 h 2397608"/>
              <a:gd name="connsiteX6335" fmla="*/ 1133749 w 5675092"/>
              <a:gd name="connsiteY6335" fmla="*/ 1638458 h 2397608"/>
              <a:gd name="connsiteX6336" fmla="*/ 1134074 w 5675092"/>
              <a:gd name="connsiteY6336" fmla="*/ 1640819 h 2397608"/>
              <a:gd name="connsiteX6337" fmla="*/ 1128076 w 5675092"/>
              <a:gd name="connsiteY6337" fmla="*/ 1640927 h 2397608"/>
              <a:gd name="connsiteX6338" fmla="*/ 1127590 w 5675092"/>
              <a:gd name="connsiteY6338" fmla="*/ 1633769 h 2397608"/>
              <a:gd name="connsiteX6339" fmla="*/ 1133379 w 5675092"/>
              <a:gd name="connsiteY6339" fmla="*/ 1635772 h 2397608"/>
              <a:gd name="connsiteX6340" fmla="*/ 1133384 w 5675092"/>
              <a:gd name="connsiteY6340" fmla="*/ 1635814 h 2397608"/>
              <a:gd name="connsiteX6341" fmla="*/ 1134081 w 5675092"/>
              <a:gd name="connsiteY6341" fmla="*/ 1635223 h 2397608"/>
              <a:gd name="connsiteX6342" fmla="*/ 1139721 w 5675092"/>
              <a:gd name="connsiteY6342" fmla="*/ 1637615 h 2397608"/>
              <a:gd name="connsiteX6343" fmla="*/ 1150745 w 5675092"/>
              <a:gd name="connsiteY6343" fmla="*/ 1774034 h 2397608"/>
              <a:gd name="connsiteX6344" fmla="*/ 1148735 w 5675092"/>
              <a:gd name="connsiteY6344" fmla="*/ 1771797 h 2397608"/>
              <a:gd name="connsiteX6345" fmla="*/ 1146868 w 5675092"/>
              <a:gd name="connsiteY6345" fmla="*/ 1771638 h 2397608"/>
              <a:gd name="connsiteX6346" fmla="*/ 1145481 w 5675092"/>
              <a:gd name="connsiteY6346" fmla="*/ 1774742 h 2397608"/>
              <a:gd name="connsiteX6347" fmla="*/ 1149812 w 5675092"/>
              <a:gd name="connsiteY6347" fmla="*/ 1776532 h 2397608"/>
              <a:gd name="connsiteX6348" fmla="*/ 1150681 w 5675092"/>
              <a:gd name="connsiteY6348" fmla="*/ 1776290 h 2397608"/>
              <a:gd name="connsiteX6349" fmla="*/ 1140667 w 5675092"/>
              <a:gd name="connsiteY6349" fmla="*/ 1615805 h 2397608"/>
              <a:gd name="connsiteX6350" fmla="*/ 1139875 w 5675092"/>
              <a:gd name="connsiteY6350" fmla="*/ 1618040 h 2397608"/>
              <a:gd name="connsiteX6351" fmla="*/ 1131848 w 5675092"/>
              <a:gd name="connsiteY6351" fmla="*/ 1611106 h 2397608"/>
              <a:gd name="connsiteX6352" fmla="*/ 1131957 w 5675092"/>
              <a:gd name="connsiteY6352" fmla="*/ 1612717 h 2397608"/>
              <a:gd name="connsiteX6353" fmla="*/ 1140226 w 5675092"/>
              <a:gd name="connsiteY6353" fmla="*/ 1622789 h 2397608"/>
              <a:gd name="connsiteX6354" fmla="*/ 1180866 w 5675092"/>
              <a:gd name="connsiteY6354" fmla="*/ 2191150 h 2397608"/>
              <a:gd name="connsiteX6355" fmla="*/ 1170253 w 5675092"/>
              <a:gd name="connsiteY6355" fmla="*/ 2189474 h 2397608"/>
              <a:gd name="connsiteX6356" fmla="*/ 1180866 w 5675092"/>
              <a:gd name="connsiteY6356" fmla="*/ 2191150 h 2397608"/>
              <a:gd name="connsiteX6357" fmla="*/ 1149985 w 5675092"/>
              <a:gd name="connsiteY6357" fmla="*/ 1733542 h 2397608"/>
              <a:gd name="connsiteX6358" fmla="*/ 1147046 w 5675092"/>
              <a:gd name="connsiteY6358" fmla="*/ 1733967 h 2397608"/>
              <a:gd name="connsiteX6359" fmla="*/ 1144643 w 5675092"/>
              <a:gd name="connsiteY6359" fmla="*/ 1733607 h 2397608"/>
              <a:gd name="connsiteX6360" fmla="*/ 1144565 w 5675092"/>
              <a:gd name="connsiteY6360" fmla="*/ 1733915 h 2397608"/>
              <a:gd name="connsiteX6361" fmla="*/ 1116931 w 5675092"/>
              <a:gd name="connsiteY6361" fmla="*/ 1736404 h 2397608"/>
              <a:gd name="connsiteX6362" fmla="*/ 1137030 w 5675092"/>
              <a:gd name="connsiteY6362" fmla="*/ 1746352 h 2397608"/>
              <a:gd name="connsiteX6363" fmla="*/ 1146451 w 5675092"/>
              <a:gd name="connsiteY6363" fmla="*/ 1742000 h 2397608"/>
              <a:gd name="connsiteX6364" fmla="*/ 1150546 w 5675092"/>
              <a:gd name="connsiteY6364" fmla="*/ 1741806 h 2397608"/>
              <a:gd name="connsiteX6365" fmla="*/ 1142939 w 5675092"/>
              <a:gd name="connsiteY6365" fmla="*/ 1627933 h 2397608"/>
              <a:gd name="connsiteX6366" fmla="*/ 1140713 w 5675092"/>
              <a:gd name="connsiteY6366" fmla="*/ 1635275 h 2397608"/>
              <a:gd name="connsiteX6367" fmla="*/ 1136192 w 5675092"/>
              <a:gd name="connsiteY6367" fmla="*/ 1635582 h 2397608"/>
              <a:gd name="connsiteX6368" fmla="*/ 1142939 w 5675092"/>
              <a:gd name="connsiteY6368" fmla="*/ 1627933 h 2397608"/>
              <a:gd name="connsiteX6369" fmla="*/ 1132471 w 5675092"/>
              <a:gd name="connsiteY6369" fmla="*/ 1469451 h 2397608"/>
              <a:gd name="connsiteX6370" fmla="*/ 1129127 w 5675092"/>
              <a:gd name="connsiteY6370" fmla="*/ 1468439 h 2397608"/>
              <a:gd name="connsiteX6371" fmla="*/ 1127246 w 5675092"/>
              <a:gd name="connsiteY6371" fmla="*/ 1464876 h 2397608"/>
              <a:gd name="connsiteX6372" fmla="*/ 1127607 w 5675092"/>
              <a:gd name="connsiteY6372" fmla="*/ 1467740 h 2397608"/>
              <a:gd name="connsiteX6373" fmla="*/ 1126484 w 5675092"/>
              <a:gd name="connsiteY6373" fmla="*/ 1469518 h 2397608"/>
              <a:gd name="connsiteX6374" fmla="*/ 1127517 w 5675092"/>
              <a:gd name="connsiteY6374" fmla="*/ 1471195 h 2397608"/>
              <a:gd name="connsiteX6375" fmla="*/ 1131440 w 5675092"/>
              <a:gd name="connsiteY6375" fmla="*/ 1471418 h 2397608"/>
              <a:gd name="connsiteX6376" fmla="*/ 1147066 w 5675092"/>
              <a:gd name="connsiteY6376" fmla="*/ 1665668 h 2397608"/>
              <a:gd name="connsiteX6377" fmla="*/ 1143993 w 5675092"/>
              <a:gd name="connsiteY6377" fmla="*/ 1666945 h 2397608"/>
              <a:gd name="connsiteX6378" fmla="*/ 1142281 w 5675092"/>
              <a:gd name="connsiteY6378" fmla="*/ 1667052 h 2397608"/>
              <a:gd name="connsiteX6379" fmla="*/ 1145882 w 5675092"/>
              <a:gd name="connsiteY6379" fmla="*/ 1670149 h 2397608"/>
              <a:gd name="connsiteX6380" fmla="*/ 1149558 w 5675092"/>
              <a:gd name="connsiteY6380" fmla="*/ 1682037 h 2397608"/>
              <a:gd name="connsiteX6381" fmla="*/ 1140991 w 5675092"/>
              <a:gd name="connsiteY6381" fmla="*/ 1679414 h 2397608"/>
              <a:gd name="connsiteX6382" fmla="*/ 1139494 w 5675092"/>
              <a:gd name="connsiteY6382" fmla="*/ 1679155 h 2397608"/>
              <a:gd name="connsiteX6383" fmla="*/ 1122483 w 5675092"/>
              <a:gd name="connsiteY6383" fmla="*/ 1683955 h 2397608"/>
              <a:gd name="connsiteX6384" fmla="*/ 1123682 w 5675092"/>
              <a:gd name="connsiteY6384" fmla="*/ 1684990 h 2397608"/>
              <a:gd name="connsiteX6385" fmla="*/ 1126304 w 5675092"/>
              <a:gd name="connsiteY6385" fmla="*/ 1686067 h 2397608"/>
              <a:gd name="connsiteX6386" fmla="*/ 1126979 w 5675092"/>
              <a:gd name="connsiteY6386" fmla="*/ 1684162 h 2397608"/>
              <a:gd name="connsiteX6387" fmla="*/ 1127761 w 5675092"/>
              <a:gd name="connsiteY6387" fmla="*/ 1685452 h 2397608"/>
              <a:gd name="connsiteX6388" fmla="*/ 1128223 w 5675092"/>
              <a:gd name="connsiteY6388" fmla="*/ 1684569 h 2397608"/>
              <a:gd name="connsiteX6389" fmla="*/ 1130087 w 5675092"/>
              <a:gd name="connsiteY6389" fmla="*/ 1684253 h 2397608"/>
              <a:gd name="connsiteX6390" fmla="*/ 1133412 w 5675092"/>
              <a:gd name="connsiteY6390" fmla="*/ 1686286 h 2397608"/>
              <a:gd name="connsiteX6391" fmla="*/ 1133889 w 5675092"/>
              <a:gd name="connsiteY6391" fmla="*/ 1685718 h 2397608"/>
              <a:gd name="connsiteX6392" fmla="*/ 1137030 w 5675092"/>
              <a:gd name="connsiteY6392" fmla="*/ 1684162 h 2397608"/>
              <a:gd name="connsiteX6393" fmla="*/ 1135166 w 5675092"/>
              <a:gd name="connsiteY6393" fmla="*/ 1687357 h 2397608"/>
              <a:gd name="connsiteX6394" fmla="*/ 1141079 w 5675092"/>
              <a:gd name="connsiteY6394" fmla="*/ 1690862 h 2397608"/>
              <a:gd name="connsiteX6395" fmla="*/ 1144122 w 5675092"/>
              <a:gd name="connsiteY6395" fmla="*/ 1691129 h 2397608"/>
              <a:gd name="connsiteX6396" fmla="*/ 1146686 w 5675092"/>
              <a:gd name="connsiteY6396" fmla="*/ 1689702 h 2397608"/>
              <a:gd name="connsiteX6397" fmla="*/ 1144433 w 5675092"/>
              <a:gd name="connsiteY6397" fmla="*/ 1687325 h 2397608"/>
              <a:gd name="connsiteX6398" fmla="*/ 1145443 w 5675092"/>
              <a:gd name="connsiteY6398" fmla="*/ 1686525 h 2397608"/>
              <a:gd name="connsiteX6399" fmla="*/ 1144534 w 5675092"/>
              <a:gd name="connsiteY6399" fmla="*/ 1684836 h 2397608"/>
              <a:gd name="connsiteX6400" fmla="*/ 1149558 w 5675092"/>
              <a:gd name="connsiteY6400" fmla="*/ 1682037 h 2397608"/>
              <a:gd name="connsiteX6401" fmla="*/ 1155195 w 5675092"/>
              <a:gd name="connsiteY6401" fmla="*/ 1752867 h 2397608"/>
              <a:gd name="connsiteX6402" fmla="*/ 1154896 w 5675092"/>
              <a:gd name="connsiteY6402" fmla="*/ 1752951 h 2397608"/>
              <a:gd name="connsiteX6403" fmla="*/ 1149021 w 5675092"/>
              <a:gd name="connsiteY6403" fmla="*/ 1752703 h 2397608"/>
              <a:gd name="connsiteX6404" fmla="*/ 1149315 w 5675092"/>
              <a:gd name="connsiteY6404" fmla="*/ 1757028 h 2397608"/>
              <a:gd name="connsiteX6405" fmla="*/ 1153847 w 5675092"/>
              <a:gd name="connsiteY6405" fmla="*/ 1754226 h 2397608"/>
              <a:gd name="connsiteX6406" fmla="*/ 1149307 w 5675092"/>
              <a:gd name="connsiteY6406" fmla="*/ 1664737 h 2397608"/>
              <a:gd name="connsiteX6407" fmla="*/ 1148926 w 5675092"/>
              <a:gd name="connsiteY6407" fmla="*/ 1664895 h 2397608"/>
              <a:gd name="connsiteX6408" fmla="*/ 1149021 w 5675092"/>
              <a:gd name="connsiteY6408" fmla="*/ 1665105 h 2397608"/>
              <a:gd name="connsiteX6409" fmla="*/ 1154215 w 5675092"/>
              <a:gd name="connsiteY6409" fmla="*/ 1729596 h 2397608"/>
              <a:gd name="connsiteX6410" fmla="*/ 1153832 w 5675092"/>
              <a:gd name="connsiteY6410" fmla="*/ 1727851 h 2397608"/>
              <a:gd name="connsiteX6411" fmla="*/ 1150377 w 5675092"/>
              <a:gd name="connsiteY6411" fmla="*/ 1727230 h 2397608"/>
              <a:gd name="connsiteX6412" fmla="*/ 1150136 w 5675092"/>
              <a:gd name="connsiteY6412" fmla="*/ 1726992 h 2397608"/>
              <a:gd name="connsiteX6413" fmla="*/ 1147596 w 5675092"/>
              <a:gd name="connsiteY6413" fmla="*/ 1727476 h 2397608"/>
              <a:gd name="connsiteX6414" fmla="*/ 1146242 w 5675092"/>
              <a:gd name="connsiteY6414" fmla="*/ 1727316 h 2397608"/>
              <a:gd name="connsiteX6415" fmla="*/ 1149591 w 5675092"/>
              <a:gd name="connsiteY6415" fmla="*/ 1728939 h 2397608"/>
              <a:gd name="connsiteX6416" fmla="*/ 1148701 w 5675092"/>
              <a:gd name="connsiteY6416" fmla="*/ 1729443 h 2397608"/>
              <a:gd name="connsiteX6417" fmla="*/ 1151757 w 5675092"/>
              <a:gd name="connsiteY6417" fmla="*/ 1729730 h 2397608"/>
              <a:gd name="connsiteX6418" fmla="*/ 1137905 w 5675092"/>
              <a:gd name="connsiteY6418" fmla="*/ 1469037 h 2397608"/>
              <a:gd name="connsiteX6419" fmla="*/ 1137666 w 5675092"/>
              <a:gd name="connsiteY6419" fmla="*/ 1468759 h 2397608"/>
              <a:gd name="connsiteX6420" fmla="*/ 1136994 w 5675092"/>
              <a:gd name="connsiteY6420" fmla="*/ 1468150 h 2397608"/>
              <a:gd name="connsiteX6421" fmla="*/ 1136983 w 5675092"/>
              <a:gd name="connsiteY6421" fmla="*/ 1469036 h 2397608"/>
              <a:gd name="connsiteX6422" fmla="*/ 1162295 w 5675092"/>
              <a:gd name="connsiteY6422" fmla="*/ 1823335 h 2397608"/>
              <a:gd name="connsiteX6423" fmla="*/ 1160113 w 5675092"/>
              <a:gd name="connsiteY6423" fmla="*/ 1823303 h 2397608"/>
              <a:gd name="connsiteX6424" fmla="*/ 1157476 w 5675092"/>
              <a:gd name="connsiteY6424" fmla="*/ 1822011 h 2397608"/>
              <a:gd name="connsiteX6425" fmla="*/ 1156501 w 5675092"/>
              <a:gd name="connsiteY6425" fmla="*/ 1822225 h 2397608"/>
              <a:gd name="connsiteX6426" fmla="*/ 1154617 w 5675092"/>
              <a:gd name="connsiteY6426" fmla="*/ 1823470 h 2397608"/>
              <a:gd name="connsiteX6427" fmla="*/ 1162389 w 5675092"/>
              <a:gd name="connsiteY6427" fmla="*/ 1824868 h 2397608"/>
              <a:gd name="connsiteX6428" fmla="*/ 1148910 w 5675092"/>
              <a:gd name="connsiteY6428" fmla="*/ 1610112 h 2397608"/>
              <a:gd name="connsiteX6429" fmla="*/ 1144554 w 5675092"/>
              <a:gd name="connsiteY6429" fmla="*/ 1610111 h 2397608"/>
              <a:gd name="connsiteX6430" fmla="*/ 1145386 w 5675092"/>
              <a:gd name="connsiteY6430" fmla="*/ 1608466 h 2397608"/>
              <a:gd name="connsiteX6431" fmla="*/ 1143588 w 5675092"/>
              <a:gd name="connsiteY6431" fmla="*/ 1607815 h 2397608"/>
              <a:gd name="connsiteX6432" fmla="*/ 1142045 w 5675092"/>
              <a:gd name="connsiteY6432" fmla="*/ 1612907 h 2397608"/>
              <a:gd name="connsiteX6433" fmla="*/ 1159880 w 5675092"/>
              <a:gd name="connsiteY6433" fmla="*/ 1771463 h 2397608"/>
              <a:gd name="connsiteX6434" fmla="*/ 1153485 w 5675092"/>
              <a:gd name="connsiteY6434" fmla="*/ 1772117 h 2397608"/>
              <a:gd name="connsiteX6435" fmla="*/ 1155780 w 5675092"/>
              <a:gd name="connsiteY6435" fmla="*/ 1773419 h 2397608"/>
              <a:gd name="connsiteX6436" fmla="*/ 1159643 w 5675092"/>
              <a:gd name="connsiteY6436" fmla="*/ 1741378 h 2397608"/>
              <a:gd name="connsiteX6437" fmla="*/ 1155054 w 5675092"/>
              <a:gd name="connsiteY6437" fmla="*/ 1736836 h 2397608"/>
              <a:gd name="connsiteX6438" fmla="*/ 1155376 w 5675092"/>
              <a:gd name="connsiteY6438" fmla="*/ 1741579 h 2397608"/>
              <a:gd name="connsiteX6439" fmla="*/ 1162152 w 5675092"/>
              <a:gd name="connsiteY6439" fmla="*/ 1771230 h 2397608"/>
              <a:gd name="connsiteX6440" fmla="*/ 1160363 w 5675092"/>
              <a:gd name="connsiteY6440" fmla="*/ 1771413 h 2397608"/>
              <a:gd name="connsiteX6441" fmla="*/ 1160406 w 5675092"/>
              <a:gd name="connsiteY6441" fmla="*/ 1772040 h 2397608"/>
              <a:gd name="connsiteX6442" fmla="*/ 1159608 w 5675092"/>
              <a:gd name="connsiteY6442" fmla="*/ 1729098 h 2397608"/>
              <a:gd name="connsiteX6443" fmla="*/ 1159114 w 5675092"/>
              <a:gd name="connsiteY6443" fmla="*/ 1729329 h 2397608"/>
              <a:gd name="connsiteX6444" fmla="*/ 1159608 w 5675092"/>
              <a:gd name="connsiteY6444" fmla="*/ 1729302 h 2397608"/>
              <a:gd name="connsiteX6445" fmla="*/ 1159608 w 5675092"/>
              <a:gd name="connsiteY6445" fmla="*/ 1724328 h 2397608"/>
              <a:gd name="connsiteX6446" fmla="*/ 1157622 w 5675092"/>
              <a:gd name="connsiteY6446" fmla="*/ 1724954 h 2397608"/>
              <a:gd name="connsiteX6447" fmla="*/ 1158777 w 5675092"/>
              <a:gd name="connsiteY6447" fmla="*/ 1725402 h 2397608"/>
              <a:gd name="connsiteX6448" fmla="*/ 1159608 w 5675092"/>
              <a:gd name="connsiteY6448" fmla="*/ 1725048 h 2397608"/>
              <a:gd name="connsiteX6449" fmla="*/ 1191294 w 5675092"/>
              <a:gd name="connsiteY6449" fmla="*/ 2189309 h 2397608"/>
              <a:gd name="connsiteX6450" fmla="*/ 1184044 w 5675092"/>
              <a:gd name="connsiteY6450" fmla="*/ 2186918 h 2397608"/>
              <a:gd name="connsiteX6451" fmla="*/ 1188574 w 5675092"/>
              <a:gd name="connsiteY6451" fmla="*/ 2184527 h 2397608"/>
              <a:gd name="connsiteX6452" fmla="*/ 1191294 w 5675092"/>
              <a:gd name="connsiteY6452" fmla="*/ 2189309 h 2397608"/>
              <a:gd name="connsiteX6453" fmla="*/ 1066894 w 5675092"/>
              <a:gd name="connsiteY6453" fmla="*/ 341920 h 2397608"/>
              <a:gd name="connsiteX6454" fmla="*/ 1065986 w 5675092"/>
              <a:gd name="connsiteY6454" fmla="*/ 344143 h 2397608"/>
              <a:gd name="connsiteX6455" fmla="*/ 1065986 w 5675092"/>
              <a:gd name="connsiteY6455" fmla="*/ 339061 h 2397608"/>
              <a:gd name="connsiteX6456" fmla="*/ 1061152 w 5675092"/>
              <a:gd name="connsiteY6456" fmla="*/ 336520 h 2397608"/>
              <a:gd name="connsiteX6457" fmla="*/ 1061570 w 5675092"/>
              <a:gd name="connsiteY6457" fmla="*/ 332550 h 2397608"/>
              <a:gd name="connsiteX6458" fmla="*/ 1065986 w 5675092"/>
              <a:gd name="connsiteY6458" fmla="*/ 333979 h 2397608"/>
              <a:gd name="connsiteX6459" fmla="*/ 1066894 w 5675092"/>
              <a:gd name="connsiteY6459" fmla="*/ 341920 h 2397608"/>
              <a:gd name="connsiteX6460" fmla="*/ 1156639 w 5675092"/>
              <a:gd name="connsiteY6460" fmla="*/ 1659737 h 2397608"/>
              <a:gd name="connsiteX6461" fmla="*/ 1155984 w 5675092"/>
              <a:gd name="connsiteY6461" fmla="*/ 1659823 h 2397608"/>
              <a:gd name="connsiteX6462" fmla="*/ 1156445 w 5675092"/>
              <a:gd name="connsiteY6462" fmla="*/ 1659429 h 2397608"/>
              <a:gd name="connsiteX6463" fmla="*/ 1068402 w 5675092"/>
              <a:gd name="connsiteY6463" fmla="*/ 359836 h 2397608"/>
              <a:gd name="connsiteX6464" fmla="*/ 1068402 w 5675092"/>
              <a:gd name="connsiteY6464" fmla="*/ 369402 h 2397608"/>
              <a:gd name="connsiteX6465" fmla="*/ 1065986 w 5675092"/>
              <a:gd name="connsiteY6465" fmla="*/ 367010 h 2397608"/>
              <a:gd name="connsiteX6466" fmla="*/ 1068402 w 5675092"/>
              <a:gd name="connsiteY6466" fmla="*/ 359836 h 2397608"/>
              <a:gd name="connsiteX6467" fmla="*/ 1195475 w 5675092"/>
              <a:gd name="connsiteY6467" fmla="*/ 2224913 h 2397608"/>
              <a:gd name="connsiteX6468" fmla="*/ 1192208 w 5675092"/>
              <a:gd name="connsiteY6468" fmla="*/ 2230378 h 2397608"/>
              <a:gd name="connsiteX6469" fmla="*/ 1188238 w 5675092"/>
              <a:gd name="connsiteY6469" fmla="*/ 2225404 h 2397608"/>
              <a:gd name="connsiteX6470" fmla="*/ 1195475 w 5675092"/>
              <a:gd name="connsiteY6470" fmla="*/ 2224913 h 2397608"/>
              <a:gd name="connsiteX6471" fmla="*/ 1070822 w 5675092"/>
              <a:gd name="connsiteY6471" fmla="*/ 371793 h 2397608"/>
              <a:gd name="connsiteX6472" fmla="*/ 1070823 w 5675092"/>
              <a:gd name="connsiteY6472" fmla="*/ 378967 h 2397608"/>
              <a:gd name="connsiteX6473" fmla="*/ 1070822 w 5675092"/>
              <a:gd name="connsiteY6473" fmla="*/ 371793 h 2397608"/>
              <a:gd name="connsiteX6474" fmla="*/ 1144981 w 5675092"/>
              <a:gd name="connsiteY6474" fmla="*/ 1462195 h 2397608"/>
              <a:gd name="connsiteX6475" fmla="*/ 1141447 w 5675092"/>
              <a:gd name="connsiteY6475" fmla="*/ 1456597 h 2397608"/>
              <a:gd name="connsiteX6476" fmla="*/ 1131399 w 5675092"/>
              <a:gd name="connsiteY6476" fmla="*/ 1456597 h 2397608"/>
              <a:gd name="connsiteX6477" fmla="*/ 1133912 w 5675092"/>
              <a:gd name="connsiteY6477" fmla="*/ 1456598 h 2397608"/>
              <a:gd name="connsiteX6478" fmla="*/ 1128886 w 5675092"/>
              <a:gd name="connsiteY6478" fmla="*/ 1456597 h 2397608"/>
              <a:gd name="connsiteX6479" fmla="*/ 1127841 w 5675092"/>
              <a:gd name="connsiteY6479" fmla="*/ 1456015 h 2397608"/>
              <a:gd name="connsiteX6480" fmla="*/ 1128235 w 5675092"/>
              <a:gd name="connsiteY6480" fmla="*/ 1457479 h 2397608"/>
              <a:gd name="connsiteX6481" fmla="*/ 1129492 w 5675092"/>
              <a:gd name="connsiteY6481" fmla="*/ 1460276 h 2397608"/>
              <a:gd name="connsiteX6482" fmla="*/ 1124466 w 5675092"/>
              <a:gd name="connsiteY6482" fmla="*/ 1456545 h 2397608"/>
              <a:gd name="connsiteX6483" fmla="*/ 1122286 w 5675092"/>
              <a:gd name="connsiteY6483" fmla="*/ 1454927 h 2397608"/>
              <a:gd name="connsiteX6484" fmla="*/ 1123157 w 5675092"/>
              <a:gd name="connsiteY6484" fmla="*/ 1453946 h 2397608"/>
              <a:gd name="connsiteX6485" fmla="*/ 1121751 w 5675092"/>
              <a:gd name="connsiteY6485" fmla="*/ 1454530 h 2397608"/>
              <a:gd name="connsiteX6486" fmla="*/ 1122286 w 5675092"/>
              <a:gd name="connsiteY6486" fmla="*/ 1454927 h 2397608"/>
              <a:gd name="connsiteX6487" fmla="*/ 1121953 w 5675092"/>
              <a:gd name="connsiteY6487" fmla="*/ 1455302 h 2397608"/>
              <a:gd name="connsiteX6488" fmla="*/ 1121550 w 5675092"/>
              <a:gd name="connsiteY6488" fmla="*/ 1454613 h 2397608"/>
              <a:gd name="connsiteX6489" fmla="*/ 1121227 w 5675092"/>
              <a:gd name="connsiteY6489" fmla="*/ 1454747 h 2397608"/>
              <a:gd name="connsiteX6490" fmla="*/ 1120116 w 5675092"/>
              <a:gd name="connsiteY6490" fmla="*/ 1453316 h 2397608"/>
              <a:gd name="connsiteX6491" fmla="*/ 1119440 w 5675092"/>
              <a:gd name="connsiteY6491" fmla="*/ 1452814 h 2397608"/>
              <a:gd name="connsiteX6492" fmla="*/ 1118546 w 5675092"/>
              <a:gd name="connsiteY6492" fmla="*/ 1453700 h 2397608"/>
              <a:gd name="connsiteX6493" fmla="*/ 1118520 w 5675092"/>
              <a:gd name="connsiteY6493" fmla="*/ 1454110 h 2397608"/>
              <a:gd name="connsiteX6494" fmla="*/ 1116322 w 5675092"/>
              <a:gd name="connsiteY6494" fmla="*/ 1459086 h 2397608"/>
              <a:gd name="connsiteX6495" fmla="*/ 1115507 w 5675092"/>
              <a:gd name="connsiteY6495" fmla="*/ 1456429 h 2397608"/>
              <a:gd name="connsiteX6496" fmla="*/ 1113790 w 5675092"/>
              <a:gd name="connsiteY6496" fmla="*/ 1457789 h 2397608"/>
              <a:gd name="connsiteX6497" fmla="*/ 1114418 w 5675092"/>
              <a:gd name="connsiteY6497" fmla="*/ 1460276 h 2397608"/>
              <a:gd name="connsiteX6498" fmla="*/ 1111944 w 5675092"/>
              <a:gd name="connsiteY6498" fmla="*/ 1454679 h 2397608"/>
              <a:gd name="connsiteX6499" fmla="*/ 1111906 w 5675092"/>
              <a:gd name="connsiteY6499" fmla="*/ 1452873 h 2397608"/>
              <a:gd name="connsiteX6500" fmla="*/ 1110984 w 5675092"/>
              <a:gd name="connsiteY6500" fmla="*/ 1452556 h 2397608"/>
              <a:gd name="connsiteX6501" fmla="*/ 1108566 w 5675092"/>
              <a:gd name="connsiteY6501" fmla="*/ 1453697 h 2397608"/>
              <a:gd name="connsiteX6502" fmla="*/ 1108321 w 5675092"/>
              <a:gd name="connsiteY6502" fmla="*/ 1454873 h 2397608"/>
              <a:gd name="connsiteX6503" fmla="*/ 1106154 w 5675092"/>
              <a:gd name="connsiteY6503" fmla="*/ 1455485 h 2397608"/>
              <a:gd name="connsiteX6504" fmla="*/ 1103761 w 5675092"/>
              <a:gd name="connsiteY6504" fmla="*/ 1459086 h 2397608"/>
              <a:gd name="connsiteX6505" fmla="*/ 1103812 w 5675092"/>
              <a:gd name="connsiteY6505" fmla="*/ 1454929 h 2397608"/>
              <a:gd name="connsiteX6506" fmla="*/ 1103299 w 5675092"/>
              <a:gd name="connsiteY6506" fmla="*/ 1454798 h 2397608"/>
              <a:gd name="connsiteX6507" fmla="*/ 1100788 w 5675092"/>
              <a:gd name="connsiteY6507" fmla="*/ 1455209 h 2397608"/>
              <a:gd name="connsiteX6508" fmla="*/ 1103836 w 5675092"/>
              <a:gd name="connsiteY6508" fmla="*/ 1452911 h 2397608"/>
              <a:gd name="connsiteX6509" fmla="*/ 1103840 w 5675092"/>
              <a:gd name="connsiteY6509" fmla="*/ 1452594 h 2397608"/>
              <a:gd name="connsiteX6510" fmla="*/ 1100381 w 5675092"/>
              <a:gd name="connsiteY6510" fmla="*/ 1450882 h 2397608"/>
              <a:gd name="connsiteX6511" fmla="*/ 1089444 w 5675092"/>
              <a:gd name="connsiteY6511" fmla="*/ 1453194 h 2397608"/>
              <a:gd name="connsiteX6512" fmla="*/ 1091523 w 5675092"/>
              <a:gd name="connsiteY6512" fmla="*/ 1459991 h 2397608"/>
              <a:gd name="connsiteX6513" fmla="*/ 1087486 w 5675092"/>
              <a:gd name="connsiteY6513" fmla="*/ 1454185 h 2397608"/>
              <a:gd name="connsiteX6514" fmla="*/ 1087263 w 5675092"/>
              <a:gd name="connsiteY6514" fmla="*/ 1453655 h 2397608"/>
              <a:gd name="connsiteX6515" fmla="*/ 1080952 w 5675092"/>
              <a:gd name="connsiteY6515" fmla="*/ 1454990 h 2397608"/>
              <a:gd name="connsiteX6516" fmla="*/ 1078683 w 5675092"/>
              <a:gd name="connsiteY6516" fmla="*/ 1459314 h 2397608"/>
              <a:gd name="connsiteX6517" fmla="*/ 1082777 w 5675092"/>
              <a:gd name="connsiteY6517" fmla="*/ 1459822 h 2397608"/>
              <a:gd name="connsiteX6518" fmla="*/ 1081267 w 5675092"/>
              <a:gd name="connsiteY6518" fmla="*/ 1462213 h 2397608"/>
              <a:gd name="connsiteX6519" fmla="*/ 1078677 w 5675092"/>
              <a:gd name="connsiteY6519" fmla="*/ 1464076 h 2397608"/>
              <a:gd name="connsiteX6520" fmla="*/ 1084084 w 5675092"/>
              <a:gd name="connsiteY6520" fmla="*/ 1466102 h 2397608"/>
              <a:gd name="connsiteX6521" fmla="*/ 1091602 w 5675092"/>
              <a:gd name="connsiteY6521" fmla="*/ 1463284 h 2397608"/>
              <a:gd name="connsiteX6522" fmla="*/ 1090206 w 5675092"/>
              <a:gd name="connsiteY6522" fmla="*/ 1468866 h 2397608"/>
              <a:gd name="connsiteX6523" fmla="*/ 1095808 w 5675092"/>
              <a:gd name="connsiteY6523" fmla="*/ 1470078 h 2397608"/>
              <a:gd name="connsiteX6524" fmla="*/ 1094109 w 5675092"/>
              <a:gd name="connsiteY6524" fmla="*/ 1463284 h 2397608"/>
              <a:gd name="connsiteX6525" fmla="*/ 1109148 w 5675092"/>
              <a:gd name="connsiteY6525" fmla="*/ 1463284 h 2397608"/>
              <a:gd name="connsiteX6526" fmla="*/ 1114161 w 5675092"/>
              <a:gd name="connsiteY6526" fmla="*/ 1470173 h 2397608"/>
              <a:gd name="connsiteX6527" fmla="*/ 1117355 w 5675092"/>
              <a:gd name="connsiteY6527" fmla="*/ 1472169 h 2397608"/>
              <a:gd name="connsiteX6528" fmla="*/ 1120069 w 5675092"/>
              <a:gd name="connsiteY6528" fmla="*/ 1468672 h 2397608"/>
              <a:gd name="connsiteX6529" fmla="*/ 1119440 w 5675092"/>
              <a:gd name="connsiteY6529" fmla="*/ 1462765 h 2397608"/>
              <a:gd name="connsiteX6530" fmla="*/ 1126979 w 5675092"/>
              <a:gd name="connsiteY6530" fmla="*/ 1462764 h 2397608"/>
              <a:gd name="connsiteX6531" fmla="*/ 1127146 w 5675092"/>
              <a:gd name="connsiteY6531" fmla="*/ 1464084 h 2397608"/>
              <a:gd name="connsiteX6532" fmla="*/ 1133120 w 5675092"/>
              <a:gd name="connsiteY6532" fmla="*/ 1467453 h 2397608"/>
              <a:gd name="connsiteX6533" fmla="*/ 1133678 w 5675092"/>
              <a:gd name="connsiteY6533" fmla="*/ 1465580 h 2397608"/>
              <a:gd name="connsiteX6534" fmla="*/ 1133678 w 5675092"/>
              <a:gd name="connsiteY6534" fmla="*/ 1463042 h 2397608"/>
              <a:gd name="connsiteX6535" fmla="*/ 1134292 w 5675092"/>
              <a:gd name="connsiteY6535" fmla="*/ 1463520 h 2397608"/>
              <a:gd name="connsiteX6536" fmla="*/ 1134517 w 5675092"/>
              <a:gd name="connsiteY6536" fmla="*/ 1462764 h 2397608"/>
              <a:gd name="connsiteX6537" fmla="*/ 1139540 w 5675092"/>
              <a:gd name="connsiteY6537" fmla="*/ 1460276 h 2397608"/>
              <a:gd name="connsiteX6538" fmla="*/ 1137030 w 5675092"/>
              <a:gd name="connsiteY6538" fmla="*/ 1465253 h 2397608"/>
              <a:gd name="connsiteX6539" fmla="*/ 1137025 w 5675092"/>
              <a:gd name="connsiteY6539" fmla="*/ 1465648 h 2397608"/>
              <a:gd name="connsiteX6540" fmla="*/ 1137998 w 5675092"/>
              <a:gd name="connsiteY6540" fmla="*/ 1466405 h 2397608"/>
              <a:gd name="connsiteX6541" fmla="*/ 1144147 w 5675092"/>
              <a:gd name="connsiteY6541" fmla="*/ 1465750 h 2397608"/>
              <a:gd name="connsiteX6542" fmla="*/ 1159056 w 5675092"/>
              <a:gd name="connsiteY6542" fmla="*/ 1657196 h 2397608"/>
              <a:gd name="connsiteX6543" fmla="*/ 1156445 w 5675092"/>
              <a:gd name="connsiteY6543" fmla="*/ 1659429 h 2397608"/>
              <a:gd name="connsiteX6544" fmla="*/ 1151805 w 5675092"/>
              <a:gd name="connsiteY6544" fmla="*/ 1652111 h 2397608"/>
              <a:gd name="connsiteX6545" fmla="*/ 1159056 w 5675092"/>
              <a:gd name="connsiteY6545" fmla="*/ 1657196 h 2397608"/>
              <a:gd name="connsiteX6546" fmla="*/ 1164665 w 5675092"/>
              <a:gd name="connsiteY6546" fmla="*/ 1735390 h 2397608"/>
              <a:gd name="connsiteX6547" fmla="*/ 1164555 w 5675092"/>
              <a:gd name="connsiteY6547" fmla="*/ 1735405 h 2397608"/>
              <a:gd name="connsiteX6548" fmla="*/ 1162121 w 5675092"/>
              <a:gd name="connsiteY6548" fmla="*/ 1731790 h 2397608"/>
              <a:gd name="connsiteX6549" fmla="*/ 1154783 w 5675092"/>
              <a:gd name="connsiteY6549" fmla="*/ 1732850 h 2397608"/>
              <a:gd name="connsiteX6550" fmla="*/ 1155024 w 5675092"/>
              <a:gd name="connsiteY6550" fmla="*/ 1736404 h 2397608"/>
              <a:gd name="connsiteX6551" fmla="*/ 1158699 w 5675092"/>
              <a:gd name="connsiteY6551" fmla="*/ 1736403 h 2397608"/>
              <a:gd name="connsiteX6552" fmla="*/ 1164665 w 5675092"/>
              <a:gd name="connsiteY6552" fmla="*/ 1736404 h 2397608"/>
              <a:gd name="connsiteX6553" fmla="*/ 1164634 w 5675092"/>
              <a:gd name="connsiteY6553" fmla="*/ 1706915 h 2397608"/>
              <a:gd name="connsiteX6554" fmla="*/ 1150187 w 5675092"/>
              <a:gd name="connsiteY6554" fmla="*/ 1704116 h 2397608"/>
              <a:gd name="connsiteX6555" fmla="*/ 1145293 w 5675092"/>
              <a:gd name="connsiteY6555" fmla="*/ 1702340 h 2397608"/>
              <a:gd name="connsiteX6556" fmla="*/ 1140475 w 5675092"/>
              <a:gd name="connsiteY6556" fmla="*/ 1707616 h 2397608"/>
              <a:gd name="connsiteX6557" fmla="*/ 1135149 w 5675092"/>
              <a:gd name="connsiteY6557" fmla="*/ 1707678 h 2397608"/>
              <a:gd name="connsiteX6558" fmla="*/ 1137125 w 5675092"/>
              <a:gd name="connsiteY6558" fmla="*/ 1702451 h 2397608"/>
              <a:gd name="connsiteX6559" fmla="*/ 1144914 w 5675092"/>
              <a:gd name="connsiteY6559" fmla="*/ 1702203 h 2397608"/>
              <a:gd name="connsiteX6560" fmla="*/ 1143435 w 5675092"/>
              <a:gd name="connsiteY6560" fmla="*/ 1701666 h 2397608"/>
              <a:gd name="connsiteX6561" fmla="*/ 1139509 w 5675092"/>
              <a:gd name="connsiteY6561" fmla="*/ 1691987 h 2397608"/>
              <a:gd name="connsiteX6562" fmla="*/ 1136996 w 5675092"/>
              <a:gd name="connsiteY6562" fmla="*/ 1699453 h 2397608"/>
              <a:gd name="connsiteX6563" fmla="*/ 1131971 w 5675092"/>
              <a:gd name="connsiteY6563" fmla="*/ 1691987 h 2397608"/>
              <a:gd name="connsiteX6564" fmla="*/ 1129145 w 5675092"/>
              <a:gd name="connsiteY6564" fmla="*/ 1695409 h 2397608"/>
              <a:gd name="connsiteX6565" fmla="*/ 1129029 w 5675092"/>
              <a:gd name="connsiteY6565" fmla="*/ 1695447 h 2397608"/>
              <a:gd name="connsiteX6566" fmla="*/ 1128196 w 5675092"/>
              <a:gd name="connsiteY6566" fmla="*/ 1696756 h 2397608"/>
              <a:gd name="connsiteX6567" fmla="*/ 1127444 w 5675092"/>
              <a:gd name="connsiteY6567" fmla="*/ 1701267 h 2397608"/>
              <a:gd name="connsiteX6568" fmla="*/ 1129766 w 5675092"/>
              <a:gd name="connsiteY6568" fmla="*/ 1703321 h 2397608"/>
              <a:gd name="connsiteX6569" fmla="*/ 1127316 w 5675092"/>
              <a:gd name="connsiteY6569" fmla="*/ 1704123 h 2397608"/>
              <a:gd name="connsiteX6570" fmla="*/ 1127023 w 5675092"/>
              <a:gd name="connsiteY6570" fmla="*/ 1703798 h 2397608"/>
              <a:gd name="connsiteX6571" fmla="*/ 1126979 w 5675092"/>
              <a:gd name="connsiteY6571" fmla="*/ 1704063 h 2397608"/>
              <a:gd name="connsiteX6572" fmla="*/ 1124466 w 5675092"/>
              <a:gd name="connsiteY6572" fmla="*/ 1704063 h 2397608"/>
              <a:gd name="connsiteX6573" fmla="*/ 1124354 w 5675092"/>
              <a:gd name="connsiteY6573" fmla="*/ 1705938 h 2397608"/>
              <a:gd name="connsiteX6574" fmla="*/ 1123951 w 5675092"/>
              <a:gd name="connsiteY6574" fmla="*/ 1703722 h 2397608"/>
              <a:gd name="connsiteX6575" fmla="*/ 1122633 w 5675092"/>
              <a:gd name="connsiteY6575" fmla="*/ 1708883 h 2397608"/>
              <a:gd name="connsiteX6576" fmla="*/ 1123935 w 5675092"/>
              <a:gd name="connsiteY6576" fmla="*/ 1708794 h 2397608"/>
              <a:gd name="connsiteX6577" fmla="*/ 1124268 w 5675092"/>
              <a:gd name="connsiteY6577" fmla="*/ 1707387 h 2397608"/>
              <a:gd name="connsiteX6578" fmla="*/ 1124186 w 5675092"/>
              <a:gd name="connsiteY6578" fmla="*/ 1708777 h 2397608"/>
              <a:gd name="connsiteX6579" fmla="*/ 1127616 w 5675092"/>
              <a:gd name="connsiteY6579" fmla="*/ 1708545 h 2397608"/>
              <a:gd name="connsiteX6580" fmla="*/ 1126127 w 5675092"/>
              <a:gd name="connsiteY6580" fmla="*/ 1711501 h 2397608"/>
              <a:gd name="connsiteX6581" fmla="*/ 1130362 w 5675092"/>
              <a:gd name="connsiteY6581" fmla="*/ 1711111 h 2397608"/>
              <a:gd name="connsiteX6582" fmla="*/ 1151953 w 5675092"/>
              <a:gd name="connsiteY6582" fmla="*/ 1710490 h 2397608"/>
              <a:gd name="connsiteX6583" fmla="*/ 1152341 w 5675092"/>
              <a:gd name="connsiteY6583" fmla="*/ 1710381 h 2397608"/>
              <a:gd name="connsiteX6584" fmla="*/ 1152104 w 5675092"/>
              <a:gd name="connsiteY6584" fmla="*/ 1709040 h 2397608"/>
              <a:gd name="connsiteX6585" fmla="*/ 1152934 w 5675092"/>
              <a:gd name="connsiteY6585" fmla="*/ 1710214 h 2397608"/>
              <a:gd name="connsiteX6586" fmla="*/ 1190667 w 5675092"/>
              <a:gd name="connsiteY6586" fmla="*/ 2073334 h 2397608"/>
              <a:gd name="connsiteX6587" fmla="*/ 1190208 w 5675092"/>
              <a:gd name="connsiteY6587" fmla="*/ 2076061 h 2397608"/>
              <a:gd name="connsiteX6588" fmla="*/ 1187798 w 5675092"/>
              <a:gd name="connsiteY6588" fmla="*/ 2076225 h 2397608"/>
              <a:gd name="connsiteX6589" fmla="*/ 1185751 w 5675092"/>
              <a:gd name="connsiteY6589" fmla="*/ 2081757 h 2397608"/>
              <a:gd name="connsiteX6590" fmla="*/ 1187616 w 5675092"/>
              <a:gd name="connsiteY6590" fmla="*/ 2073541 h 2397608"/>
              <a:gd name="connsiteX6591" fmla="*/ 1190667 w 5675092"/>
              <a:gd name="connsiteY6591" fmla="*/ 2073334 h 2397608"/>
              <a:gd name="connsiteX6592" fmla="*/ 1164633 w 5675092"/>
              <a:gd name="connsiteY6592" fmla="*/ 1684525 h 2397608"/>
              <a:gd name="connsiteX6593" fmla="*/ 1157096 w 5675092"/>
              <a:gd name="connsiteY6593" fmla="*/ 1679550 h 2397608"/>
              <a:gd name="connsiteX6594" fmla="*/ 1159608 w 5675092"/>
              <a:gd name="connsiteY6594" fmla="*/ 1674574 h 2397608"/>
              <a:gd name="connsiteX6595" fmla="*/ 1155041 w 5675092"/>
              <a:gd name="connsiteY6595" fmla="*/ 1674574 h 2397608"/>
              <a:gd name="connsiteX6596" fmla="*/ 1152071 w 5675092"/>
              <a:gd name="connsiteY6596" fmla="*/ 1675468 h 2397608"/>
              <a:gd name="connsiteX6597" fmla="*/ 1152070 w 5675092"/>
              <a:gd name="connsiteY6597" fmla="*/ 1687013 h 2397608"/>
              <a:gd name="connsiteX6598" fmla="*/ 1164633 w 5675092"/>
              <a:gd name="connsiteY6598" fmla="*/ 1684525 h 2397608"/>
              <a:gd name="connsiteX6599" fmla="*/ 1166064 w 5675092"/>
              <a:gd name="connsiteY6599" fmla="*/ 1671255 h 2397608"/>
              <a:gd name="connsiteX6600" fmla="*/ 1161013 w 5675092"/>
              <a:gd name="connsiteY6600" fmla="*/ 1672776 h 2397608"/>
              <a:gd name="connsiteX6601" fmla="*/ 1166272 w 5675092"/>
              <a:gd name="connsiteY6601" fmla="*/ 1674318 h 2397608"/>
              <a:gd name="connsiteX6602" fmla="*/ 1172203 w 5675092"/>
              <a:gd name="connsiteY6602" fmla="*/ 1751329 h 2397608"/>
              <a:gd name="connsiteX6603" fmla="*/ 1169691 w 5675092"/>
              <a:gd name="connsiteY6603" fmla="*/ 1748840 h 2397608"/>
              <a:gd name="connsiteX6604" fmla="*/ 1156784 w 5675092"/>
              <a:gd name="connsiteY6604" fmla="*/ 1752426 h 2397608"/>
              <a:gd name="connsiteX6605" fmla="*/ 1159677 w 5675092"/>
              <a:gd name="connsiteY6605" fmla="*/ 1761310 h 2397608"/>
              <a:gd name="connsiteX6606" fmla="*/ 1156504 w 5675092"/>
              <a:gd name="connsiteY6606" fmla="*/ 1760903 h 2397608"/>
              <a:gd name="connsiteX6607" fmla="*/ 1157266 w 5675092"/>
              <a:gd name="connsiteY6607" fmla="*/ 1763686 h 2397608"/>
              <a:gd name="connsiteX6608" fmla="*/ 1161839 w 5675092"/>
              <a:gd name="connsiteY6608" fmla="*/ 1760968 h 2397608"/>
              <a:gd name="connsiteX6609" fmla="*/ 1164665 w 5675092"/>
              <a:gd name="connsiteY6609" fmla="*/ 1756303 h 2397608"/>
              <a:gd name="connsiteX6610" fmla="*/ 1167177 w 5675092"/>
              <a:gd name="connsiteY6610" fmla="*/ 1761279 h 2397608"/>
              <a:gd name="connsiteX6611" fmla="*/ 1172203 w 5675092"/>
              <a:gd name="connsiteY6611" fmla="*/ 1751329 h 2397608"/>
              <a:gd name="connsiteX6612" fmla="*/ 1172203 w 5675092"/>
              <a:gd name="connsiteY6612" fmla="*/ 1741378 h 2397608"/>
              <a:gd name="connsiteX6613" fmla="*/ 1159643 w 5675092"/>
              <a:gd name="connsiteY6613" fmla="*/ 1743866 h 2397608"/>
              <a:gd name="connsiteX6614" fmla="*/ 1172203 w 5675092"/>
              <a:gd name="connsiteY6614" fmla="*/ 1741378 h 2397608"/>
              <a:gd name="connsiteX6615" fmla="*/ 1082906 w 5675092"/>
              <a:gd name="connsiteY6615" fmla="*/ 388932 h 2397608"/>
              <a:gd name="connsiteX6616" fmla="*/ 1050277 w 5675092"/>
              <a:gd name="connsiteY6616" fmla="*/ 394512 h 2397608"/>
              <a:gd name="connsiteX6617" fmla="*/ 1050278 w 5675092"/>
              <a:gd name="connsiteY6617" fmla="*/ 388932 h 2397608"/>
              <a:gd name="connsiteX6618" fmla="*/ 1066592 w 5675092"/>
              <a:gd name="connsiteY6618" fmla="*/ 387886 h 2397608"/>
              <a:gd name="connsiteX6619" fmla="*/ 1082906 w 5675092"/>
              <a:gd name="connsiteY6619" fmla="*/ 388932 h 2397608"/>
              <a:gd name="connsiteX6620" fmla="*/ 1177008 w 5675092"/>
              <a:gd name="connsiteY6620" fmla="*/ 1766699 h 2397608"/>
              <a:gd name="connsiteX6621" fmla="*/ 1174011 w 5675092"/>
              <a:gd name="connsiteY6621" fmla="*/ 1764266 h 2397608"/>
              <a:gd name="connsiteX6622" fmla="*/ 1172204 w 5675092"/>
              <a:gd name="connsiteY6622" fmla="*/ 1766254 h 2397608"/>
              <a:gd name="connsiteX6623" fmla="*/ 1175973 w 5675092"/>
              <a:gd name="connsiteY6623" fmla="*/ 1767809 h 2397608"/>
              <a:gd name="connsiteX6624" fmla="*/ 1175842 w 5675092"/>
              <a:gd name="connsiteY6624" fmla="*/ 1734298 h 2397608"/>
              <a:gd name="connsiteX6625" fmla="*/ 1170286 w 5675092"/>
              <a:gd name="connsiteY6625" fmla="*/ 1734589 h 2397608"/>
              <a:gd name="connsiteX6626" fmla="*/ 1169895 w 5675092"/>
              <a:gd name="connsiteY6626" fmla="*/ 1734645 h 2397608"/>
              <a:gd name="connsiteX6627" fmla="*/ 1174716 w 5675092"/>
              <a:gd name="connsiteY6627" fmla="*/ 1736403 h 2397608"/>
              <a:gd name="connsiteX6628" fmla="*/ 1177949 w 5675092"/>
              <a:gd name="connsiteY6628" fmla="*/ 1744245 h 2397608"/>
              <a:gd name="connsiteX6629" fmla="*/ 1177333 w 5675092"/>
              <a:gd name="connsiteY6629" fmla="*/ 1744059 h 2397608"/>
              <a:gd name="connsiteX6630" fmla="*/ 1177611 w 5675092"/>
              <a:gd name="connsiteY6630" fmla="*/ 1743768 h 2397608"/>
              <a:gd name="connsiteX6631" fmla="*/ 1179742 w 5675092"/>
              <a:gd name="connsiteY6631" fmla="*/ 1763767 h 2397608"/>
              <a:gd name="connsiteX6632" fmla="*/ 1175030 w 5675092"/>
              <a:gd name="connsiteY6632" fmla="*/ 1763145 h 2397608"/>
              <a:gd name="connsiteX6633" fmla="*/ 1174768 w 5675092"/>
              <a:gd name="connsiteY6633" fmla="*/ 1763434 h 2397608"/>
              <a:gd name="connsiteX6634" fmla="*/ 1179199 w 5675092"/>
              <a:gd name="connsiteY6634" fmla="*/ 1764350 h 2397608"/>
              <a:gd name="connsiteX6635" fmla="*/ 1174683 w 5675092"/>
              <a:gd name="connsiteY6635" fmla="*/ 1679551 h 2397608"/>
              <a:gd name="connsiteX6636" fmla="*/ 1167145 w 5675092"/>
              <a:gd name="connsiteY6636" fmla="*/ 1679551 h 2397608"/>
              <a:gd name="connsiteX6637" fmla="*/ 1169931 w 5675092"/>
              <a:gd name="connsiteY6637" fmla="*/ 1685986 h 2397608"/>
              <a:gd name="connsiteX6638" fmla="*/ 1170052 w 5675092"/>
              <a:gd name="connsiteY6638" fmla="*/ 1685971 h 2397608"/>
              <a:gd name="connsiteX6639" fmla="*/ 1185775 w 5675092"/>
              <a:gd name="connsiteY6639" fmla="*/ 1820876 h 2397608"/>
              <a:gd name="connsiteX6640" fmla="*/ 1185689 w 5675092"/>
              <a:gd name="connsiteY6640" fmla="*/ 1820524 h 2397608"/>
              <a:gd name="connsiteX6641" fmla="*/ 1184764 w 5675092"/>
              <a:gd name="connsiteY6641" fmla="*/ 1820981 h 2397608"/>
              <a:gd name="connsiteX6642" fmla="*/ 1206411 w 5675092"/>
              <a:gd name="connsiteY6642" fmla="*/ 2082752 h 2397608"/>
              <a:gd name="connsiteX6643" fmla="*/ 1193633 w 5675092"/>
              <a:gd name="connsiteY6643" fmla="*/ 2090810 h 2397608"/>
              <a:gd name="connsiteX6644" fmla="*/ 1195637 w 5675092"/>
              <a:gd name="connsiteY6644" fmla="*/ 2081086 h 2397608"/>
              <a:gd name="connsiteX6645" fmla="*/ 1195961 w 5675092"/>
              <a:gd name="connsiteY6645" fmla="*/ 2085858 h 2397608"/>
              <a:gd name="connsiteX6646" fmla="*/ 1200781 w 5675092"/>
              <a:gd name="connsiteY6646" fmla="*/ 2078341 h 2397608"/>
              <a:gd name="connsiteX6647" fmla="*/ 1206411 w 5675092"/>
              <a:gd name="connsiteY6647" fmla="*/ 2082752 h 2397608"/>
              <a:gd name="connsiteX6648" fmla="*/ 1181252 w 5675092"/>
              <a:gd name="connsiteY6648" fmla="*/ 1709852 h 2397608"/>
              <a:gd name="connsiteX6649" fmla="*/ 1180830 w 5675092"/>
              <a:gd name="connsiteY6649" fmla="*/ 1709144 h 2397608"/>
              <a:gd name="connsiteX6650" fmla="*/ 1180022 w 5675092"/>
              <a:gd name="connsiteY6650" fmla="*/ 1709090 h 2397608"/>
              <a:gd name="connsiteX6651" fmla="*/ 1177195 w 5675092"/>
              <a:gd name="connsiteY6651" fmla="*/ 1714377 h 2397608"/>
              <a:gd name="connsiteX6652" fmla="*/ 1179965 w 5675092"/>
              <a:gd name="connsiteY6652" fmla="*/ 1713463 h 2397608"/>
              <a:gd name="connsiteX6653" fmla="*/ 1174754 w 5675092"/>
              <a:gd name="connsiteY6653" fmla="*/ 1613141 h 2397608"/>
              <a:gd name="connsiteX6654" fmla="*/ 1174753 w 5675092"/>
              <a:gd name="connsiteY6654" fmla="*/ 1617383 h 2397608"/>
              <a:gd name="connsiteX6655" fmla="*/ 1170706 w 5675092"/>
              <a:gd name="connsiteY6655" fmla="*/ 1616552 h 2397608"/>
              <a:gd name="connsiteX6656" fmla="*/ 1170529 w 5675092"/>
              <a:gd name="connsiteY6656" fmla="*/ 1617971 h 2397608"/>
              <a:gd name="connsiteX6657" fmla="*/ 1172349 w 5675092"/>
              <a:gd name="connsiteY6657" fmla="*/ 1620575 h 2397608"/>
              <a:gd name="connsiteX6658" fmla="*/ 1169529 w 5675092"/>
              <a:gd name="connsiteY6658" fmla="*/ 1623265 h 2397608"/>
              <a:gd name="connsiteX6659" fmla="*/ 1167554 w 5675092"/>
              <a:gd name="connsiteY6659" fmla="*/ 1618152 h 2397608"/>
              <a:gd name="connsiteX6660" fmla="*/ 1165281 w 5675092"/>
              <a:gd name="connsiteY6660" fmla="*/ 1618026 h 2397608"/>
              <a:gd name="connsiteX6661" fmla="*/ 1165365 w 5675092"/>
              <a:gd name="connsiteY6661" fmla="*/ 1615456 h 2397608"/>
              <a:gd name="connsiteX6662" fmla="*/ 1164882 w 5675092"/>
              <a:gd name="connsiteY6662" fmla="*/ 1615356 h 2397608"/>
              <a:gd name="connsiteX6663" fmla="*/ 1160106 w 5675092"/>
              <a:gd name="connsiteY6663" fmla="*/ 1612172 h 2397608"/>
              <a:gd name="connsiteX6664" fmla="*/ 1159617 w 5675092"/>
              <a:gd name="connsiteY6664" fmla="*/ 1613616 h 2397608"/>
              <a:gd name="connsiteX6665" fmla="*/ 1162524 w 5675092"/>
              <a:gd name="connsiteY6665" fmla="*/ 1618212 h 2397608"/>
              <a:gd name="connsiteX6666" fmla="*/ 1152028 w 5675092"/>
              <a:gd name="connsiteY6666" fmla="*/ 1616529 h 2397608"/>
              <a:gd name="connsiteX6667" fmla="*/ 1151380 w 5675092"/>
              <a:gd name="connsiteY6667" fmla="*/ 1606984 h 2397608"/>
              <a:gd name="connsiteX6668" fmla="*/ 1156871 w 5675092"/>
              <a:gd name="connsiteY6668" fmla="*/ 1611406 h 2397608"/>
              <a:gd name="connsiteX6669" fmla="*/ 1159130 w 5675092"/>
              <a:gd name="connsiteY6669" fmla="*/ 1606458 h 2397608"/>
              <a:gd name="connsiteX6670" fmla="*/ 1164622 w 5675092"/>
              <a:gd name="connsiteY6670" fmla="*/ 1610880 h 2397608"/>
              <a:gd name="connsiteX6671" fmla="*/ 1160968 w 5675092"/>
              <a:gd name="connsiteY6671" fmla="*/ 1609629 h 2397608"/>
              <a:gd name="connsiteX6672" fmla="*/ 1160448 w 5675092"/>
              <a:gd name="connsiteY6672" fmla="*/ 1611163 h 2397608"/>
              <a:gd name="connsiteX6673" fmla="*/ 1168740 w 5675092"/>
              <a:gd name="connsiteY6673" fmla="*/ 1610601 h 2397608"/>
              <a:gd name="connsiteX6674" fmla="*/ 1168351 w 5675092"/>
              <a:gd name="connsiteY6674" fmla="*/ 1609728 h 2397608"/>
              <a:gd name="connsiteX6675" fmla="*/ 1167044 w 5675092"/>
              <a:gd name="connsiteY6675" fmla="*/ 1608318 h 2397608"/>
              <a:gd name="connsiteX6676" fmla="*/ 1169449 w 5675092"/>
              <a:gd name="connsiteY6676" fmla="*/ 1610557 h 2397608"/>
              <a:gd name="connsiteX6677" fmla="*/ 1173707 w 5675092"/>
              <a:gd name="connsiteY6677" fmla="*/ 1610937 h 2397608"/>
              <a:gd name="connsiteX6678" fmla="*/ 1174754 w 5675092"/>
              <a:gd name="connsiteY6678" fmla="*/ 1613141 h 2397608"/>
              <a:gd name="connsiteX6679" fmla="*/ 1175206 w 5675092"/>
              <a:gd name="connsiteY6679" fmla="*/ 1596006 h 2397608"/>
              <a:gd name="connsiteX6680" fmla="*/ 1172566 w 5675092"/>
              <a:gd name="connsiteY6680" fmla="*/ 1594449 h 2397608"/>
              <a:gd name="connsiteX6681" fmla="*/ 1172000 w 5675092"/>
              <a:gd name="connsiteY6681" fmla="*/ 1595035 h 2397608"/>
              <a:gd name="connsiteX6682" fmla="*/ 1173389 w 5675092"/>
              <a:gd name="connsiteY6682" fmla="*/ 1597064 h 2397608"/>
              <a:gd name="connsiteX6683" fmla="*/ 1173956 w 5675092"/>
              <a:gd name="connsiteY6683" fmla="*/ 1600766 h 2397608"/>
              <a:gd name="connsiteX6684" fmla="*/ 1175206 w 5675092"/>
              <a:gd name="connsiteY6684" fmla="*/ 1596006 h 2397608"/>
              <a:gd name="connsiteX6685" fmla="*/ 1191770 w 5675092"/>
              <a:gd name="connsiteY6685" fmla="*/ 1819254 h 2397608"/>
              <a:gd name="connsiteX6686" fmla="*/ 1191297 w 5675092"/>
              <a:gd name="connsiteY6686" fmla="*/ 1819004 h 2397608"/>
              <a:gd name="connsiteX6687" fmla="*/ 1190724 w 5675092"/>
              <a:gd name="connsiteY6687" fmla="*/ 1820360 h 2397608"/>
              <a:gd name="connsiteX6688" fmla="*/ 1190733 w 5675092"/>
              <a:gd name="connsiteY6688" fmla="*/ 1820359 h 2397608"/>
              <a:gd name="connsiteX6689" fmla="*/ 1183418 w 5675092"/>
              <a:gd name="connsiteY6689" fmla="*/ 1677251 h 2397608"/>
              <a:gd name="connsiteX6690" fmla="*/ 1179262 w 5675092"/>
              <a:gd name="connsiteY6690" fmla="*/ 1675932 h 2397608"/>
              <a:gd name="connsiteX6691" fmla="*/ 1178386 w 5675092"/>
              <a:gd name="connsiteY6691" fmla="*/ 1674461 h 2397608"/>
              <a:gd name="connsiteX6692" fmla="*/ 1174517 w 5675092"/>
              <a:gd name="connsiteY6692" fmla="*/ 1674461 h 2397608"/>
              <a:gd name="connsiteX6693" fmla="*/ 1176935 w 5675092"/>
              <a:gd name="connsiteY6693" fmla="*/ 1672070 h 2397608"/>
              <a:gd name="connsiteX6694" fmla="*/ 1175726 w 5675092"/>
              <a:gd name="connsiteY6694" fmla="*/ 1671472 h 2397608"/>
              <a:gd name="connsiteX6695" fmla="*/ 1175554 w 5675092"/>
              <a:gd name="connsiteY6695" fmla="*/ 1670875 h 2397608"/>
              <a:gd name="connsiteX6696" fmla="*/ 1172055 w 5675092"/>
              <a:gd name="connsiteY6696" fmla="*/ 1672905 h 2397608"/>
              <a:gd name="connsiteX6697" fmla="*/ 1173113 w 5675092"/>
              <a:gd name="connsiteY6697" fmla="*/ 1674264 h 2397608"/>
              <a:gd name="connsiteX6698" fmla="*/ 1175986 w 5675092"/>
              <a:gd name="connsiteY6698" fmla="*/ 1681486 h 2397608"/>
              <a:gd name="connsiteX6699" fmla="*/ 1176421 w 5675092"/>
              <a:gd name="connsiteY6699" fmla="*/ 1681705 h 2397608"/>
              <a:gd name="connsiteX6700" fmla="*/ 1179480 w 5675092"/>
              <a:gd name="connsiteY6700" fmla="*/ 1676561 h 2397608"/>
              <a:gd name="connsiteX6701" fmla="*/ 1177666 w 5675092"/>
              <a:gd name="connsiteY6701" fmla="*/ 1681822 h 2397608"/>
              <a:gd name="connsiteX6702" fmla="*/ 1177879 w 5675092"/>
              <a:gd name="connsiteY6702" fmla="*/ 1682438 h 2397608"/>
              <a:gd name="connsiteX6703" fmla="*/ 1178993 w 5675092"/>
              <a:gd name="connsiteY6703" fmla="*/ 1682999 h 2397608"/>
              <a:gd name="connsiteX6704" fmla="*/ 1179394 w 5675092"/>
              <a:gd name="connsiteY6704" fmla="*/ 1682659 h 2397608"/>
              <a:gd name="connsiteX6705" fmla="*/ 1179708 w 5675092"/>
              <a:gd name="connsiteY6705" fmla="*/ 1677063 h 2397608"/>
              <a:gd name="connsiteX6706" fmla="*/ 1181278 w 5675092"/>
              <a:gd name="connsiteY6706" fmla="*/ 1679550 h 2397608"/>
              <a:gd name="connsiteX6707" fmla="*/ 1182622 w 5675092"/>
              <a:gd name="connsiteY6707" fmla="*/ 1680517 h 2397608"/>
              <a:gd name="connsiteX6708" fmla="*/ 1183103 w 5675092"/>
              <a:gd name="connsiteY6708" fmla="*/ 1679176 h 2397608"/>
              <a:gd name="connsiteX6709" fmla="*/ 1177950 w 5675092"/>
              <a:gd name="connsiteY6709" fmla="*/ 1593079 h 2397608"/>
              <a:gd name="connsiteX6710" fmla="*/ 1175957 w 5675092"/>
              <a:gd name="connsiteY6710" fmla="*/ 1593151 h 2397608"/>
              <a:gd name="connsiteX6711" fmla="*/ 1176859 w 5675092"/>
              <a:gd name="connsiteY6711" fmla="*/ 1594671 h 2397608"/>
              <a:gd name="connsiteX6712" fmla="*/ 1176938 w 5675092"/>
              <a:gd name="connsiteY6712" fmla="*/ 1594350 h 2397608"/>
              <a:gd name="connsiteX6713" fmla="*/ 1183813 w 5675092"/>
              <a:gd name="connsiteY6713" fmla="*/ 1674831 h 2397608"/>
              <a:gd name="connsiteX6714" fmla="*/ 1181075 w 5675092"/>
              <a:gd name="connsiteY6714" fmla="*/ 1670235 h 2397608"/>
              <a:gd name="connsiteX6715" fmla="*/ 1183579 w 5675092"/>
              <a:gd name="connsiteY6715" fmla="*/ 1676260 h 2397608"/>
              <a:gd name="connsiteX6716" fmla="*/ 1181753 w 5675092"/>
              <a:gd name="connsiteY6716" fmla="*/ 1641738 h 2397608"/>
              <a:gd name="connsiteX6717" fmla="*/ 1174503 w 5675092"/>
              <a:gd name="connsiteY6717" fmla="*/ 1646523 h 2397608"/>
              <a:gd name="connsiteX6718" fmla="*/ 1181753 w 5675092"/>
              <a:gd name="connsiteY6718" fmla="*/ 1641738 h 2397608"/>
              <a:gd name="connsiteX6719" fmla="*/ 1179744 w 5675092"/>
              <a:gd name="connsiteY6719" fmla="*/ 1599532 h 2397608"/>
              <a:gd name="connsiteX6720" fmla="*/ 1179698 w 5675092"/>
              <a:gd name="connsiteY6720" fmla="*/ 1599455 h 2397608"/>
              <a:gd name="connsiteX6721" fmla="*/ 1179698 w 5675092"/>
              <a:gd name="connsiteY6721" fmla="*/ 1599455 h 2397608"/>
              <a:gd name="connsiteX6722" fmla="*/ 1179744 w 5675092"/>
              <a:gd name="connsiteY6722" fmla="*/ 1599533 h 2397608"/>
              <a:gd name="connsiteX6723" fmla="*/ 1185435 w 5675092"/>
              <a:gd name="connsiteY6723" fmla="*/ 1682013 h 2397608"/>
              <a:gd name="connsiteX6724" fmla="*/ 1182520 w 5675092"/>
              <a:gd name="connsiteY6724" fmla="*/ 1682446 h 2397608"/>
              <a:gd name="connsiteX6725" fmla="*/ 1182221 w 5675092"/>
              <a:gd name="connsiteY6725" fmla="*/ 1684525 h 2397608"/>
              <a:gd name="connsiteX6726" fmla="*/ 1184799 w 5675092"/>
              <a:gd name="connsiteY6726" fmla="*/ 1683107 h 2397608"/>
              <a:gd name="connsiteX6727" fmla="*/ 1098169 w 5675092"/>
              <a:gd name="connsiteY6727" fmla="*/ 391577 h 2397608"/>
              <a:gd name="connsiteX6728" fmla="*/ 1092070 w 5675092"/>
              <a:gd name="connsiteY6728" fmla="*/ 392732 h 2397608"/>
              <a:gd name="connsiteX6729" fmla="*/ 1085547 w 5675092"/>
              <a:gd name="connsiteY6729" fmla="*/ 391589 h 2397608"/>
              <a:gd name="connsiteX6730" fmla="*/ 1089974 w 5675092"/>
              <a:gd name="connsiteY6730" fmla="*/ 387802 h 2397608"/>
              <a:gd name="connsiteX6731" fmla="*/ 1180029 w 5675092"/>
              <a:gd name="connsiteY6731" fmla="*/ 1596246 h 2397608"/>
              <a:gd name="connsiteX6732" fmla="*/ 1178402 w 5675092"/>
              <a:gd name="connsiteY6732" fmla="*/ 1597271 h 2397608"/>
              <a:gd name="connsiteX6733" fmla="*/ 1179392 w 5675092"/>
              <a:gd name="connsiteY6733" fmla="*/ 1598941 h 2397608"/>
              <a:gd name="connsiteX6734" fmla="*/ 1179393 w 5675092"/>
              <a:gd name="connsiteY6734" fmla="*/ 1598941 h 2397608"/>
              <a:gd name="connsiteX6735" fmla="*/ 1178801 w 5675092"/>
              <a:gd name="connsiteY6735" fmla="*/ 1597943 h 2397608"/>
              <a:gd name="connsiteX6736" fmla="*/ 1179853 w 5675092"/>
              <a:gd name="connsiteY6736" fmla="*/ 1598279 h 2397608"/>
              <a:gd name="connsiteX6737" fmla="*/ 1098265 w 5675092"/>
              <a:gd name="connsiteY6737" fmla="*/ 391559 h 2397608"/>
              <a:gd name="connsiteX6738" fmla="*/ 1098194 w 5675092"/>
              <a:gd name="connsiteY6738" fmla="*/ 391588 h 2397608"/>
              <a:gd name="connsiteX6739" fmla="*/ 1098169 w 5675092"/>
              <a:gd name="connsiteY6739" fmla="*/ 391577 h 2397608"/>
              <a:gd name="connsiteX6740" fmla="*/ 1185966 w 5675092"/>
              <a:gd name="connsiteY6740" fmla="*/ 1678445 h 2397608"/>
              <a:gd name="connsiteX6741" fmla="*/ 1185715 w 5675092"/>
              <a:gd name="connsiteY6741" fmla="*/ 1678023 h 2397608"/>
              <a:gd name="connsiteX6742" fmla="*/ 1185823 w 5675092"/>
              <a:gd name="connsiteY6742" fmla="*/ 1678503 h 2397608"/>
              <a:gd name="connsiteX6743" fmla="*/ 1212591 w 5675092"/>
              <a:gd name="connsiteY6743" fmla="*/ 2066751 h 2397608"/>
              <a:gd name="connsiteX6744" fmla="*/ 1209374 w 5675092"/>
              <a:gd name="connsiteY6744" fmla="*/ 2068467 h 2397608"/>
              <a:gd name="connsiteX6745" fmla="*/ 1207603 w 5675092"/>
              <a:gd name="connsiteY6745" fmla="*/ 2064693 h 2397608"/>
              <a:gd name="connsiteX6746" fmla="*/ 1212591 w 5675092"/>
              <a:gd name="connsiteY6746" fmla="*/ 2066751 h 2397608"/>
              <a:gd name="connsiteX6747" fmla="*/ 1185215 w 5675092"/>
              <a:gd name="connsiteY6747" fmla="*/ 1656913 h 2397608"/>
              <a:gd name="connsiteX6748" fmla="*/ 1181043 w 5675092"/>
              <a:gd name="connsiteY6748" fmla="*/ 1656034 h 2397608"/>
              <a:gd name="connsiteX6749" fmla="*/ 1174683 w 5675092"/>
              <a:gd name="connsiteY6749" fmla="*/ 1657161 h 2397608"/>
              <a:gd name="connsiteX6750" fmla="*/ 1176943 w 5675092"/>
              <a:gd name="connsiteY6750" fmla="*/ 1658127 h 2397608"/>
              <a:gd name="connsiteX6751" fmla="*/ 1177012 w 5675092"/>
              <a:gd name="connsiteY6751" fmla="*/ 1657164 h 2397608"/>
              <a:gd name="connsiteX6752" fmla="*/ 1184843 w 5675092"/>
              <a:gd name="connsiteY6752" fmla="*/ 1656967 h 2397608"/>
              <a:gd name="connsiteX6753" fmla="*/ 1196649 w 5675092"/>
              <a:gd name="connsiteY6753" fmla="*/ 1823626 h 2397608"/>
              <a:gd name="connsiteX6754" fmla="*/ 1195560 w 5675092"/>
              <a:gd name="connsiteY6754" fmla="*/ 1822337 h 2397608"/>
              <a:gd name="connsiteX6755" fmla="*/ 1194556 w 5675092"/>
              <a:gd name="connsiteY6755" fmla="*/ 1821934 h 2397608"/>
              <a:gd name="connsiteX6756" fmla="*/ 1193488 w 5675092"/>
              <a:gd name="connsiteY6756" fmla="*/ 1823841 h 2397608"/>
              <a:gd name="connsiteX6757" fmla="*/ 1184222 w 5675092"/>
              <a:gd name="connsiteY6757" fmla="*/ 1619991 h 2397608"/>
              <a:gd name="connsiteX6758" fmla="*/ 1184108 w 5675092"/>
              <a:gd name="connsiteY6758" fmla="*/ 1620051 h 2397608"/>
              <a:gd name="connsiteX6759" fmla="*/ 1184214 w 5675092"/>
              <a:gd name="connsiteY6759" fmla="*/ 1620097 h 2397608"/>
              <a:gd name="connsiteX6760" fmla="*/ 1174426 w 5675092"/>
              <a:gd name="connsiteY6760" fmla="*/ 1464808 h 2397608"/>
              <a:gd name="connsiteX6761" fmla="*/ 1171860 w 5675092"/>
              <a:gd name="connsiteY6761" fmla="*/ 1463890 h 2397608"/>
              <a:gd name="connsiteX6762" fmla="*/ 1170907 w 5675092"/>
              <a:gd name="connsiteY6762" fmla="*/ 1460567 h 2397608"/>
              <a:gd name="connsiteX6763" fmla="*/ 1169714 w 5675092"/>
              <a:gd name="connsiteY6763" fmla="*/ 1463127 h 2397608"/>
              <a:gd name="connsiteX6764" fmla="*/ 1164059 w 5675092"/>
              <a:gd name="connsiteY6764" fmla="*/ 1461574 h 2397608"/>
              <a:gd name="connsiteX6765" fmla="*/ 1159034 w 5675092"/>
              <a:gd name="connsiteY6765" fmla="*/ 1459086 h 2397608"/>
              <a:gd name="connsiteX6766" fmla="*/ 1156521 w 5675092"/>
              <a:gd name="connsiteY6766" fmla="*/ 1461574 h 2397608"/>
              <a:gd name="connsiteX6767" fmla="*/ 1152440 w 5675092"/>
              <a:gd name="connsiteY6767" fmla="*/ 1458153 h 2397608"/>
              <a:gd name="connsiteX6768" fmla="*/ 1149626 w 5675092"/>
              <a:gd name="connsiteY6768" fmla="*/ 1457419 h 2397608"/>
              <a:gd name="connsiteX6769" fmla="*/ 1147872 w 5675092"/>
              <a:gd name="connsiteY6769" fmla="*/ 1457157 h 2397608"/>
              <a:gd name="connsiteX6770" fmla="*/ 1148986 w 5675092"/>
              <a:gd name="connsiteY6770" fmla="*/ 1459086 h 2397608"/>
              <a:gd name="connsiteX6771" fmla="*/ 1145452 w 5675092"/>
              <a:gd name="connsiteY6771" fmla="*/ 1465382 h 2397608"/>
              <a:gd name="connsiteX6772" fmla="*/ 1144381 w 5675092"/>
              <a:gd name="connsiteY6772" fmla="*/ 1466219 h 2397608"/>
              <a:gd name="connsiteX6773" fmla="*/ 1144645 w 5675092"/>
              <a:gd name="connsiteY6773" fmla="*/ 1468086 h 2397608"/>
              <a:gd name="connsiteX6774" fmla="*/ 1142027 w 5675092"/>
              <a:gd name="connsiteY6774" fmla="*/ 1468465 h 2397608"/>
              <a:gd name="connsiteX6775" fmla="*/ 1141201 w 5675092"/>
              <a:gd name="connsiteY6775" fmla="*/ 1469037 h 2397608"/>
              <a:gd name="connsiteX6776" fmla="*/ 1147019 w 5675092"/>
              <a:gd name="connsiteY6776" fmla="*/ 1469037 h 2397608"/>
              <a:gd name="connsiteX6777" fmla="*/ 1146745 w 5675092"/>
              <a:gd name="connsiteY6777" fmla="*/ 1468295 h 2397608"/>
              <a:gd name="connsiteX6778" fmla="*/ 1148584 w 5675092"/>
              <a:gd name="connsiteY6778" fmla="*/ 1468065 h 2397608"/>
              <a:gd name="connsiteX6779" fmla="*/ 1148740 w 5675092"/>
              <a:gd name="connsiteY6779" fmla="*/ 1467424 h 2397608"/>
              <a:gd name="connsiteX6780" fmla="*/ 1149300 w 5675092"/>
              <a:gd name="connsiteY6780" fmla="*/ 1467938 h 2397608"/>
              <a:gd name="connsiteX6781" fmla="*/ 1151757 w 5675092"/>
              <a:gd name="connsiteY6781" fmla="*/ 1465789 h 2397608"/>
              <a:gd name="connsiteX6782" fmla="*/ 1153056 w 5675092"/>
              <a:gd name="connsiteY6782" fmla="*/ 1469037 h 2397608"/>
              <a:gd name="connsiteX6783" fmla="*/ 1154011 w 5675092"/>
              <a:gd name="connsiteY6783" fmla="*/ 1469036 h 2397608"/>
              <a:gd name="connsiteX6784" fmla="*/ 1156521 w 5675092"/>
              <a:gd name="connsiteY6784" fmla="*/ 1461574 h 2397608"/>
              <a:gd name="connsiteX6785" fmla="*/ 1156520 w 5675092"/>
              <a:gd name="connsiteY6785" fmla="*/ 1469037 h 2397608"/>
              <a:gd name="connsiteX6786" fmla="*/ 1162534 w 5675092"/>
              <a:gd name="connsiteY6786" fmla="*/ 1468106 h 2397608"/>
              <a:gd name="connsiteX6787" fmla="*/ 1162603 w 5675092"/>
              <a:gd name="connsiteY6787" fmla="*/ 1466459 h 2397608"/>
              <a:gd name="connsiteX6788" fmla="*/ 1166847 w 5675092"/>
              <a:gd name="connsiteY6788" fmla="*/ 1466495 h 2397608"/>
              <a:gd name="connsiteX6789" fmla="*/ 1166552 w 5675092"/>
              <a:gd name="connsiteY6789" fmla="*/ 1467484 h 2397608"/>
              <a:gd name="connsiteX6790" fmla="*/ 1166572 w 5675092"/>
              <a:gd name="connsiteY6790" fmla="*/ 1467481 h 2397608"/>
              <a:gd name="connsiteX6791" fmla="*/ 1170521 w 5675092"/>
              <a:gd name="connsiteY6791" fmla="*/ 1466137 h 2397608"/>
              <a:gd name="connsiteX6792" fmla="*/ 1169302 w 5675092"/>
              <a:gd name="connsiteY6792" fmla="*/ 1465789 h 2397608"/>
              <a:gd name="connsiteX6793" fmla="*/ 1171182 w 5675092"/>
              <a:gd name="connsiteY6793" fmla="*/ 1463402 h 2397608"/>
              <a:gd name="connsiteX6794" fmla="*/ 1172921 w 5675092"/>
              <a:gd name="connsiteY6794" fmla="*/ 1465321 h 2397608"/>
              <a:gd name="connsiteX6795" fmla="*/ 1215931 w 5675092"/>
              <a:gd name="connsiteY6795" fmla="*/ 2041658 h 2397608"/>
              <a:gd name="connsiteX6796" fmla="*/ 1215939 w 5675092"/>
              <a:gd name="connsiteY6796" fmla="*/ 2041769 h 2397608"/>
              <a:gd name="connsiteX6797" fmla="*/ 1213320 w 5675092"/>
              <a:gd name="connsiteY6797" fmla="*/ 2041835 h 2397608"/>
              <a:gd name="connsiteX6798" fmla="*/ 1215931 w 5675092"/>
              <a:gd name="connsiteY6798" fmla="*/ 2041658 h 2397608"/>
              <a:gd name="connsiteX6799" fmla="*/ 1197546 w 5675092"/>
              <a:gd name="connsiteY6799" fmla="*/ 1742800 h 2397608"/>
              <a:gd name="connsiteX6800" fmla="*/ 1196771 w 5675092"/>
              <a:gd name="connsiteY6800" fmla="*/ 1740927 h 2397608"/>
              <a:gd name="connsiteX6801" fmla="*/ 1196386 w 5675092"/>
              <a:gd name="connsiteY6801" fmla="*/ 1741067 h 2397608"/>
              <a:gd name="connsiteX6802" fmla="*/ 1192943 w 5675092"/>
              <a:gd name="connsiteY6802" fmla="*/ 1741329 h 2397608"/>
              <a:gd name="connsiteX6803" fmla="*/ 1195422 w 5675092"/>
              <a:gd name="connsiteY6803" fmla="*/ 1743572 h 2397608"/>
              <a:gd name="connsiteX6804" fmla="*/ 1195677 w 5675092"/>
              <a:gd name="connsiteY6804" fmla="*/ 1743761 h 2397608"/>
              <a:gd name="connsiteX6805" fmla="*/ 1192445 w 5675092"/>
              <a:gd name="connsiteY6805" fmla="*/ 1743190 h 2397608"/>
              <a:gd name="connsiteX6806" fmla="*/ 1188747 w 5675092"/>
              <a:gd name="connsiteY6806" fmla="*/ 1744376 h 2397608"/>
              <a:gd name="connsiteX6807" fmla="*/ 1191413 w 5675092"/>
              <a:gd name="connsiteY6807" fmla="*/ 1739944 h 2397608"/>
              <a:gd name="connsiteX6808" fmla="*/ 1192635 w 5675092"/>
              <a:gd name="connsiteY6808" fmla="*/ 1741050 h 2397608"/>
              <a:gd name="connsiteX6809" fmla="*/ 1193560 w 5675092"/>
              <a:gd name="connsiteY6809" fmla="*/ 1740133 h 2397608"/>
              <a:gd name="connsiteX6810" fmla="*/ 1194816 w 5675092"/>
              <a:gd name="connsiteY6810" fmla="*/ 1738889 h 2397608"/>
              <a:gd name="connsiteX6811" fmla="*/ 1189790 w 5675092"/>
              <a:gd name="connsiteY6811" fmla="*/ 1736404 h 2397608"/>
              <a:gd name="connsiteX6812" fmla="*/ 1189790 w 5675092"/>
              <a:gd name="connsiteY6812" fmla="*/ 1741378 h 2397608"/>
              <a:gd name="connsiteX6813" fmla="*/ 1187277 w 5675092"/>
              <a:gd name="connsiteY6813" fmla="*/ 1741378 h 2397608"/>
              <a:gd name="connsiteX6814" fmla="*/ 1187077 w 5675092"/>
              <a:gd name="connsiteY6814" fmla="*/ 1737018 h 2397608"/>
              <a:gd name="connsiteX6815" fmla="*/ 1184764 w 5675092"/>
              <a:gd name="connsiteY6815" fmla="*/ 1738082 h 2397608"/>
              <a:gd name="connsiteX6816" fmla="*/ 1184764 w 5675092"/>
              <a:gd name="connsiteY6816" fmla="*/ 1743866 h 2397608"/>
              <a:gd name="connsiteX6817" fmla="*/ 1174716 w 5675092"/>
              <a:gd name="connsiteY6817" fmla="*/ 1738889 h 2397608"/>
              <a:gd name="connsiteX6818" fmla="*/ 1177013 w 5675092"/>
              <a:gd name="connsiteY6818" fmla="*/ 1743963 h 2397608"/>
              <a:gd name="connsiteX6819" fmla="*/ 1177333 w 5675092"/>
              <a:gd name="connsiteY6819" fmla="*/ 1744059 h 2397608"/>
              <a:gd name="connsiteX6820" fmla="*/ 1177145 w 5675092"/>
              <a:gd name="connsiteY6820" fmla="*/ 1744256 h 2397608"/>
              <a:gd name="connsiteX6821" fmla="*/ 1178798 w 5675092"/>
              <a:gd name="connsiteY6821" fmla="*/ 1747908 h 2397608"/>
              <a:gd name="connsiteX6822" fmla="*/ 1180542 w 5675092"/>
              <a:gd name="connsiteY6822" fmla="*/ 1746726 h 2397608"/>
              <a:gd name="connsiteX6823" fmla="*/ 1178743 w 5675092"/>
              <a:gd name="connsiteY6823" fmla="*/ 1745367 h 2397608"/>
              <a:gd name="connsiteX6824" fmla="*/ 1177949 w 5675092"/>
              <a:gd name="connsiteY6824" fmla="*/ 1744245 h 2397608"/>
              <a:gd name="connsiteX6825" fmla="*/ 1180288 w 5675092"/>
              <a:gd name="connsiteY6825" fmla="*/ 1744951 h 2397608"/>
              <a:gd name="connsiteX6826" fmla="*/ 1180968 w 5675092"/>
              <a:gd name="connsiteY6826" fmla="*/ 1746438 h 2397608"/>
              <a:gd name="connsiteX6827" fmla="*/ 1184764 w 5675092"/>
              <a:gd name="connsiteY6827" fmla="*/ 1743866 h 2397608"/>
              <a:gd name="connsiteX6828" fmla="*/ 1193559 w 5675092"/>
              <a:gd name="connsiteY6828" fmla="*/ 1746041 h 2397608"/>
              <a:gd name="connsiteX6829" fmla="*/ 1196037 w 5675092"/>
              <a:gd name="connsiteY6829" fmla="*/ 1744027 h 2397608"/>
              <a:gd name="connsiteX6830" fmla="*/ 1195677 w 5675092"/>
              <a:gd name="connsiteY6830" fmla="*/ 1743761 h 2397608"/>
              <a:gd name="connsiteX6831" fmla="*/ 1196241 w 5675092"/>
              <a:gd name="connsiteY6831" fmla="*/ 1743861 h 2397608"/>
              <a:gd name="connsiteX6832" fmla="*/ 1192644 w 5675092"/>
              <a:gd name="connsiteY6832" fmla="*/ 1667853 h 2397608"/>
              <a:gd name="connsiteX6833" fmla="*/ 1192270 w 5675092"/>
              <a:gd name="connsiteY6833" fmla="*/ 1667112 h 2397608"/>
              <a:gd name="connsiteX6834" fmla="*/ 1191812 w 5675092"/>
              <a:gd name="connsiteY6834" fmla="*/ 1668133 h 2397608"/>
              <a:gd name="connsiteX6835" fmla="*/ 1192270 w 5675092"/>
              <a:gd name="connsiteY6835" fmla="*/ 1629797 h 2397608"/>
              <a:gd name="connsiteX6836" fmla="*/ 1189993 w 5675092"/>
              <a:gd name="connsiteY6836" fmla="*/ 1629060 h 2397608"/>
              <a:gd name="connsiteX6837" fmla="*/ 1187557 w 5675092"/>
              <a:gd name="connsiteY6837" fmla="*/ 1629439 h 2397608"/>
              <a:gd name="connsiteX6838" fmla="*/ 1189006 w 5675092"/>
              <a:gd name="connsiteY6838" fmla="*/ 1631724 h 2397608"/>
              <a:gd name="connsiteX6839" fmla="*/ 1189006 w 5675092"/>
              <a:gd name="connsiteY6839" fmla="*/ 1631953 h 2397608"/>
              <a:gd name="connsiteX6840" fmla="*/ 1202354 w 5675092"/>
              <a:gd name="connsiteY6840" fmla="*/ 1738889 h 2397608"/>
              <a:gd name="connsiteX6841" fmla="*/ 1198928 w 5675092"/>
              <a:gd name="connsiteY6841" fmla="*/ 1740139 h 2397608"/>
              <a:gd name="connsiteX6842" fmla="*/ 1200180 w 5675092"/>
              <a:gd name="connsiteY6842" fmla="*/ 1740658 h 2397608"/>
              <a:gd name="connsiteX6843" fmla="*/ 1194481 w 5675092"/>
              <a:gd name="connsiteY6843" fmla="*/ 1619173 h 2397608"/>
              <a:gd name="connsiteX6844" fmla="*/ 1193526 w 5675092"/>
              <a:gd name="connsiteY6844" fmla="*/ 1617049 h 2397608"/>
              <a:gd name="connsiteX6845" fmla="*/ 1192909 w 5675092"/>
              <a:gd name="connsiteY6845" fmla="*/ 1614759 h 2397608"/>
              <a:gd name="connsiteX6846" fmla="*/ 1192873 w 5675092"/>
              <a:gd name="connsiteY6846" fmla="*/ 1614716 h 2397608"/>
              <a:gd name="connsiteX6847" fmla="*/ 1188981 w 5675092"/>
              <a:gd name="connsiteY6847" fmla="*/ 1616641 h 2397608"/>
              <a:gd name="connsiteX6848" fmla="*/ 1186358 w 5675092"/>
              <a:gd name="connsiteY6848" fmla="*/ 1619848 h 2397608"/>
              <a:gd name="connsiteX6849" fmla="*/ 1184264 w 5675092"/>
              <a:gd name="connsiteY6849" fmla="*/ 1620119 h 2397608"/>
              <a:gd name="connsiteX6850" fmla="*/ 1185381 w 5675092"/>
              <a:gd name="connsiteY6850" fmla="*/ 1620608 h 2397608"/>
              <a:gd name="connsiteX6851" fmla="*/ 1186233 w 5675092"/>
              <a:gd name="connsiteY6851" fmla="*/ 1621428 h 2397608"/>
              <a:gd name="connsiteX6852" fmla="*/ 1190622 w 5675092"/>
              <a:gd name="connsiteY6852" fmla="*/ 1621907 h 2397608"/>
              <a:gd name="connsiteX6853" fmla="*/ 1194330 w 5675092"/>
              <a:gd name="connsiteY6853" fmla="*/ 1620070 h 2397608"/>
              <a:gd name="connsiteX6854" fmla="*/ 1199808 w 5675092"/>
              <a:gd name="connsiteY6854" fmla="*/ 1687013 h 2397608"/>
              <a:gd name="connsiteX6855" fmla="*/ 1194469 w 5675092"/>
              <a:gd name="connsiteY6855" fmla="*/ 1678618 h 2397608"/>
              <a:gd name="connsiteX6856" fmla="*/ 1194726 w 5675092"/>
              <a:gd name="connsiteY6856" fmla="*/ 1673278 h 2397608"/>
              <a:gd name="connsiteX6857" fmla="*/ 1194086 w 5675092"/>
              <a:gd name="connsiteY6857" fmla="*/ 1676782 h 2397608"/>
              <a:gd name="connsiteX6858" fmla="*/ 1191390 w 5675092"/>
              <a:gd name="connsiteY6858" fmla="*/ 1681415 h 2397608"/>
              <a:gd name="connsiteX6859" fmla="*/ 1193841 w 5675092"/>
              <a:gd name="connsiteY6859" fmla="*/ 1684215 h 2397608"/>
              <a:gd name="connsiteX6860" fmla="*/ 1199808 w 5675092"/>
              <a:gd name="connsiteY6860" fmla="*/ 1687013 h 2397608"/>
              <a:gd name="connsiteX6861" fmla="*/ 1229175 w 5675092"/>
              <a:gd name="connsiteY6861" fmla="*/ 2043454 h 2397608"/>
              <a:gd name="connsiteX6862" fmla="*/ 1226929 w 5675092"/>
              <a:gd name="connsiteY6862" fmla="*/ 2049000 h 2397608"/>
              <a:gd name="connsiteX6863" fmla="*/ 1224315 w 5675092"/>
              <a:gd name="connsiteY6863" fmla="*/ 2049178 h 2397608"/>
              <a:gd name="connsiteX6864" fmla="*/ 1216113 w 5675092"/>
              <a:gd name="connsiteY6864" fmla="*/ 2044341 h 2397608"/>
              <a:gd name="connsiteX6865" fmla="*/ 1215939 w 5675092"/>
              <a:gd name="connsiteY6865" fmla="*/ 2041769 h 2397608"/>
              <a:gd name="connsiteX6866" fmla="*/ 1221182 w 5675092"/>
              <a:gd name="connsiteY6866" fmla="*/ 2041638 h 2397608"/>
              <a:gd name="connsiteX6867" fmla="*/ 1229175 w 5675092"/>
              <a:gd name="connsiteY6867" fmla="*/ 2043454 h 2397608"/>
              <a:gd name="connsiteX6868" fmla="*/ 1202766 w 5675092"/>
              <a:gd name="connsiteY6868" fmla="*/ 1637072 h 2397608"/>
              <a:gd name="connsiteX6869" fmla="*/ 1200750 w 5675092"/>
              <a:gd name="connsiteY6869" fmla="*/ 1634463 h 2397608"/>
              <a:gd name="connsiteX6870" fmla="*/ 1194783 w 5675092"/>
              <a:gd name="connsiteY6870" fmla="*/ 1634774 h 2397608"/>
              <a:gd name="connsiteX6871" fmla="*/ 1199807 w 5675092"/>
              <a:gd name="connsiteY6871" fmla="*/ 1638194 h 2397608"/>
              <a:gd name="connsiteX6872" fmla="*/ 1202271 w 5675092"/>
              <a:gd name="connsiteY6872" fmla="*/ 1637950 h 2397608"/>
              <a:gd name="connsiteX6873" fmla="*/ 1244467 w 5675092"/>
              <a:gd name="connsiteY6873" fmla="*/ 2182136 h 2397608"/>
              <a:gd name="connsiteX6874" fmla="*/ 1234797 w 5675092"/>
              <a:gd name="connsiteY6874" fmla="*/ 2186918 h 2397608"/>
              <a:gd name="connsiteX6875" fmla="*/ 1244467 w 5675092"/>
              <a:gd name="connsiteY6875" fmla="*/ 2182136 h 2397608"/>
              <a:gd name="connsiteX6876" fmla="*/ 1209210 w 5675092"/>
              <a:gd name="connsiteY6876" fmla="*/ 1657297 h 2397608"/>
              <a:gd name="connsiteX6877" fmla="*/ 1209013 w 5675092"/>
              <a:gd name="connsiteY6877" fmla="*/ 1656585 h 2397608"/>
              <a:gd name="connsiteX6878" fmla="*/ 1208549 w 5675092"/>
              <a:gd name="connsiteY6878" fmla="*/ 1657346 h 2397608"/>
              <a:gd name="connsiteX6879" fmla="*/ 1209242 w 5675092"/>
              <a:gd name="connsiteY6879" fmla="*/ 1654522 h 2397608"/>
              <a:gd name="connsiteX6880" fmla="*/ 1207188 w 5675092"/>
              <a:gd name="connsiteY6880" fmla="*/ 1654013 h 2397608"/>
              <a:gd name="connsiteX6881" fmla="*/ 1204221 w 5675092"/>
              <a:gd name="connsiteY6881" fmla="*/ 1656344 h 2397608"/>
              <a:gd name="connsiteX6882" fmla="*/ 1205662 w 5675092"/>
              <a:gd name="connsiteY6882" fmla="*/ 1657559 h 2397608"/>
              <a:gd name="connsiteX6883" fmla="*/ 1208289 w 5675092"/>
              <a:gd name="connsiteY6883" fmla="*/ 1657365 h 2397608"/>
              <a:gd name="connsiteX6884" fmla="*/ 1240319 w 5675092"/>
              <a:gd name="connsiteY6884" fmla="*/ 2064868 h 2397608"/>
              <a:gd name="connsiteX6885" fmla="*/ 1235018 w 5675092"/>
              <a:gd name="connsiteY6885" fmla="*/ 2065527 h 2397608"/>
              <a:gd name="connsiteX6886" fmla="*/ 1234987 w 5675092"/>
              <a:gd name="connsiteY6886" fmla="*/ 2060436 h 2397608"/>
              <a:gd name="connsiteX6887" fmla="*/ 1207117 w 5675092"/>
              <a:gd name="connsiteY6887" fmla="*/ 2057535 h 2397608"/>
              <a:gd name="connsiteX6888" fmla="*/ 1211965 w 5675092"/>
              <a:gd name="connsiteY6888" fmla="*/ 2054809 h 2397608"/>
              <a:gd name="connsiteX6889" fmla="*/ 1226991 w 5675092"/>
              <a:gd name="connsiteY6889" fmla="*/ 2053788 h 2397608"/>
              <a:gd name="connsiteX6890" fmla="*/ 1237167 w 5675092"/>
              <a:gd name="connsiteY6890" fmla="*/ 2055494 h 2397608"/>
              <a:gd name="connsiteX6891" fmla="*/ 1240319 w 5675092"/>
              <a:gd name="connsiteY6891" fmla="*/ 2064868 h 2397608"/>
              <a:gd name="connsiteX6892" fmla="*/ 1255458 w 5675092"/>
              <a:gd name="connsiteY6892" fmla="*/ 2216386 h 2397608"/>
              <a:gd name="connsiteX6893" fmla="*/ 1246358 w 5675092"/>
              <a:gd name="connsiteY6893" fmla="*/ 2229846 h 2397608"/>
              <a:gd name="connsiteX6894" fmla="*/ 1243865 w 5675092"/>
              <a:gd name="connsiteY6894" fmla="*/ 2230015 h 2397608"/>
              <a:gd name="connsiteX6895" fmla="*/ 1235869 w 5675092"/>
              <a:gd name="connsiteY6895" fmla="*/ 2222853 h 2397608"/>
              <a:gd name="connsiteX6896" fmla="*/ 1231408 w 5675092"/>
              <a:gd name="connsiteY6896" fmla="*/ 2230861 h 2397608"/>
              <a:gd name="connsiteX6897" fmla="*/ 1218427 w 5675092"/>
              <a:gd name="connsiteY6897" fmla="*/ 2224038 h 2397608"/>
              <a:gd name="connsiteX6898" fmla="*/ 1220224 w 5675092"/>
              <a:gd name="connsiteY6898" fmla="*/ 2213644 h 2397608"/>
              <a:gd name="connsiteX6899" fmla="*/ 1255458 w 5675092"/>
              <a:gd name="connsiteY6899" fmla="*/ 2216386 h 2397608"/>
              <a:gd name="connsiteX6900" fmla="*/ 1217812 w 5675092"/>
              <a:gd name="connsiteY6900" fmla="*/ 1657988 h 2397608"/>
              <a:gd name="connsiteX6901" fmla="*/ 1215599 w 5675092"/>
              <a:gd name="connsiteY6901" fmla="*/ 1653605 h 2397608"/>
              <a:gd name="connsiteX6902" fmla="*/ 1215045 w 5675092"/>
              <a:gd name="connsiteY6902" fmla="*/ 1655223 h 2397608"/>
              <a:gd name="connsiteX6903" fmla="*/ 1213692 w 5675092"/>
              <a:gd name="connsiteY6903" fmla="*/ 1654398 h 2397608"/>
              <a:gd name="connsiteX6904" fmla="*/ 1212370 w 5675092"/>
              <a:gd name="connsiteY6904" fmla="*/ 1656851 h 2397608"/>
              <a:gd name="connsiteX6905" fmla="*/ 1212166 w 5675092"/>
              <a:gd name="connsiteY6905" fmla="*/ 1657079 h 2397608"/>
              <a:gd name="connsiteX6906" fmla="*/ 1216366 w 5675092"/>
              <a:gd name="connsiteY6906" fmla="*/ 1656770 h 2397608"/>
              <a:gd name="connsiteX6907" fmla="*/ 1224932 w 5675092"/>
              <a:gd name="connsiteY6907" fmla="*/ 1634774 h 2397608"/>
              <a:gd name="connsiteX6908" fmla="*/ 1214883 w 5675092"/>
              <a:gd name="connsiteY6908" fmla="*/ 1637260 h 2397608"/>
              <a:gd name="connsiteX6909" fmla="*/ 1224932 w 5675092"/>
              <a:gd name="connsiteY6909" fmla="*/ 1634774 h 2397608"/>
              <a:gd name="connsiteX6910" fmla="*/ 1227174 w 5675092"/>
              <a:gd name="connsiteY6910" fmla="*/ 1665388 h 2397608"/>
              <a:gd name="connsiteX6911" fmla="*/ 1225447 w 5675092"/>
              <a:gd name="connsiteY6911" fmla="*/ 1664901 h 2397608"/>
              <a:gd name="connsiteX6912" fmla="*/ 1226979 w 5675092"/>
              <a:gd name="connsiteY6912" fmla="*/ 1665727 h 2397608"/>
              <a:gd name="connsiteX6913" fmla="*/ 1230238 w 5675092"/>
              <a:gd name="connsiteY6913" fmla="*/ 1634774 h 2397608"/>
              <a:gd name="connsiteX6914" fmla="*/ 1227445 w 5675092"/>
              <a:gd name="connsiteY6914" fmla="*/ 1634774 h 2397608"/>
              <a:gd name="connsiteX6915" fmla="*/ 1227903 w 5675092"/>
              <a:gd name="connsiteY6915" fmla="*/ 1636133 h 2397608"/>
              <a:gd name="connsiteX6916" fmla="*/ 1234856 w 5675092"/>
              <a:gd name="connsiteY6916" fmla="*/ 1668403 h 2397608"/>
              <a:gd name="connsiteX6917" fmla="*/ 1233959 w 5675092"/>
              <a:gd name="connsiteY6917" fmla="*/ 1667300 h 2397608"/>
              <a:gd name="connsiteX6918" fmla="*/ 1232936 w 5675092"/>
              <a:gd name="connsiteY6918" fmla="*/ 1667012 h 2397608"/>
              <a:gd name="connsiteX6919" fmla="*/ 1231346 w 5675092"/>
              <a:gd name="connsiteY6919" fmla="*/ 1667665 h 2397608"/>
              <a:gd name="connsiteX6920" fmla="*/ 1237494 w 5675092"/>
              <a:gd name="connsiteY6920" fmla="*/ 1674574 h 2397608"/>
              <a:gd name="connsiteX6921" fmla="*/ 1227445 w 5675092"/>
              <a:gd name="connsiteY6921" fmla="*/ 1672088 h 2397608"/>
              <a:gd name="connsiteX6922" fmla="*/ 1227445 w 5675092"/>
              <a:gd name="connsiteY6922" fmla="*/ 1679551 h 2397608"/>
              <a:gd name="connsiteX6923" fmla="*/ 1232156 w 5675092"/>
              <a:gd name="connsiteY6923" fmla="*/ 1678306 h 2397608"/>
              <a:gd name="connsiteX6924" fmla="*/ 1233162 w 5675092"/>
              <a:gd name="connsiteY6924" fmla="*/ 1680522 h 2397608"/>
              <a:gd name="connsiteX6925" fmla="*/ 1236755 w 5675092"/>
              <a:gd name="connsiteY6925" fmla="*/ 1676155 h 2397608"/>
              <a:gd name="connsiteX6926" fmla="*/ 1237495 w 5675092"/>
              <a:gd name="connsiteY6926" fmla="*/ 1677277 h 2397608"/>
              <a:gd name="connsiteX6927" fmla="*/ 1234982 w 5675092"/>
              <a:gd name="connsiteY6927" fmla="*/ 1634773 h 2397608"/>
              <a:gd name="connsiteX6928" fmla="*/ 1231080 w 5675092"/>
              <a:gd name="connsiteY6928" fmla="*/ 1634774 h 2397608"/>
              <a:gd name="connsiteX6929" fmla="*/ 1228551 w 5675092"/>
              <a:gd name="connsiteY6929" fmla="*/ 1638058 h 2397608"/>
              <a:gd name="connsiteX6930" fmla="*/ 1229957 w 5675092"/>
              <a:gd name="connsiteY6930" fmla="*/ 1642236 h 2397608"/>
              <a:gd name="connsiteX6931" fmla="*/ 1234982 w 5675092"/>
              <a:gd name="connsiteY6931" fmla="*/ 1634773 h 2397608"/>
              <a:gd name="connsiteX6932" fmla="*/ 1238005 w 5675092"/>
              <a:gd name="connsiteY6932" fmla="*/ 1655957 h 2397608"/>
              <a:gd name="connsiteX6933" fmla="*/ 1231337 w 5675092"/>
              <a:gd name="connsiteY6933" fmla="*/ 1653026 h 2397608"/>
              <a:gd name="connsiteX6934" fmla="*/ 1230585 w 5675092"/>
              <a:gd name="connsiteY6934" fmla="*/ 1652344 h 2397608"/>
              <a:gd name="connsiteX6935" fmla="*/ 1228827 w 5675092"/>
              <a:gd name="connsiteY6935" fmla="*/ 1653060 h 2397608"/>
              <a:gd name="connsiteX6936" fmla="*/ 1224749 w 5675092"/>
              <a:gd name="connsiteY6936" fmla="*/ 1647260 h 2397608"/>
              <a:gd name="connsiteX6937" fmla="*/ 1221477 w 5675092"/>
              <a:gd name="connsiteY6937" fmla="*/ 1648143 h 2397608"/>
              <a:gd name="connsiteX6938" fmla="*/ 1219907 w 5675092"/>
              <a:gd name="connsiteY6938" fmla="*/ 1654675 h 2397608"/>
              <a:gd name="connsiteX6939" fmla="*/ 1223385 w 5675092"/>
              <a:gd name="connsiteY6939" fmla="*/ 1656125 h 2397608"/>
              <a:gd name="connsiteX6940" fmla="*/ 1224867 w 5675092"/>
              <a:gd name="connsiteY6940" fmla="*/ 1654639 h 2397608"/>
              <a:gd name="connsiteX6941" fmla="*/ 1225310 w 5675092"/>
              <a:gd name="connsiteY6941" fmla="*/ 1656864 h 2397608"/>
              <a:gd name="connsiteX6942" fmla="*/ 1229643 w 5675092"/>
              <a:gd name="connsiteY6942" fmla="*/ 1657162 h 2397608"/>
              <a:gd name="connsiteX6943" fmla="*/ 1233687 w 5675092"/>
              <a:gd name="connsiteY6943" fmla="*/ 1657473 h 2397608"/>
              <a:gd name="connsiteX6944" fmla="*/ 1236659 w 5675092"/>
              <a:gd name="connsiteY6944" fmla="*/ 1659172 h 2397608"/>
              <a:gd name="connsiteX6945" fmla="*/ 1237769 w 5675092"/>
              <a:gd name="connsiteY6945" fmla="*/ 1658817 h 2397608"/>
              <a:gd name="connsiteX6946" fmla="*/ 1278875 w 5675092"/>
              <a:gd name="connsiteY6946" fmla="*/ 2222364 h 2397608"/>
              <a:gd name="connsiteX6947" fmla="*/ 1258869 w 5675092"/>
              <a:gd name="connsiteY6947" fmla="*/ 2228996 h 2397608"/>
              <a:gd name="connsiteX6948" fmla="*/ 1255966 w 5675092"/>
              <a:gd name="connsiteY6948" fmla="*/ 2223920 h 2397608"/>
              <a:gd name="connsiteX6949" fmla="*/ 1265791 w 5675092"/>
              <a:gd name="connsiteY6949" fmla="*/ 2217979 h 2397608"/>
              <a:gd name="connsiteX6950" fmla="*/ 1278875 w 5675092"/>
              <a:gd name="connsiteY6950" fmla="*/ 2222364 h 2397608"/>
              <a:gd name="connsiteX6951" fmla="*/ 1245396 w 5675092"/>
              <a:gd name="connsiteY6951" fmla="*/ 1678858 h 2397608"/>
              <a:gd name="connsiteX6952" fmla="*/ 1243776 w 5675092"/>
              <a:gd name="connsiteY6952" fmla="*/ 1678618 h 2397608"/>
              <a:gd name="connsiteX6953" fmla="*/ 1242630 w 5675092"/>
              <a:gd name="connsiteY6953" fmla="*/ 1678788 h 2397608"/>
              <a:gd name="connsiteX6954" fmla="*/ 1241972 w 5675092"/>
              <a:gd name="connsiteY6954" fmla="*/ 1681129 h 2397608"/>
              <a:gd name="connsiteX6955" fmla="*/ 1241821 w 5675092"/>
              <a:gd name="connsiteY6955" fmla="*/ 1678908 h 2397608"/>
              <a:gd name="connsiteX6956" fmla="*/ 1238860 w 5675092"/>
              <a:gd name="connsiteY6956" fmla="*/ 1679348 h 2397608"/>
              <a:gd name="connsiteX6957" fmla="*/ 1239794 w 5675092"/>
              <a:gd name="connsiteY6957" fmla="*/ 1680764 h 2397608"/>
              <a:gd name="connsiteX6958" fmla="*/ 1238115 w 5675092"/>
              <a:gd name="connsiteY6958" fmla="*/ 1682804 h 2397608"/>
              <a:gd name="connsiteX6959" fmla="*/ 1238557 w 5675092"/>
              <a:gd name="connsiteY6959" fmla="*/ 1683935 h 2397608"/>
              <a:gd name="connsiteX6960" fmla="*/ 1242403 w 5675092"/>
              <a:gd name="connsiteY6960" fmla="*/ 1683300 h 2397608"/>
              <a:gd name="connsiteX6961" fmla="*/ 1242796 w 5675092"/>
              <a:gd name="connsiteY6961" fmla="*/ 1682734 h 2397608"/>
              <a:gd name="connsiteX6962" fmla="*/ 1281929 w 5675092"/>
              <a:gd name="connsiteY6962" fmla="*/ 2186918 h 2397608"/>
              <a:gd name="connsiteX6963" fmla="*/ 1272263 w 5675092"/>
              <a:gd name="connsiteY6963" fmla="*/ 2186918 h 2397608"/>
              <a:gd name="connsiteX6964" fmla="*/ 1278001 w 5675092"/>
              <a:gd name="connsiteY6964" fmla="*/ 2186022 h 2397608"/>
              <a:gd name="connsiteX6965" fmla="*/ 1281929 w 5675092"/>
              <a:gd name="connsiteY6965" fmla="*/ 2186918 h 2397608"/>
              <a:gd name="connsiteX6966" fmla="*/ 1250459 w 5675092"/>
              <a:gd name="connsiteY6966" fmla="*/ 1680578 h 2397608"/>
              <a:gd name="connsiteX6967" fmla="*/ 1249875 w 5675092"/>
              <a:gd name="connsiteY6967" fmla="*/ 1680382 h 2397608"/>
              <a:gd name="connsiteX6968" fmla="*/ 1246533 w 5675092"/>
              <a:gd name="connsiteY6968" fmla="*/ 1682168 h 2397608"/>
              <a:gd name="connsiteX6969" fmla="*/ 1246351 w 5675092"/>
              <a:gd name="connsiteY6969" fmla="*/ 1682648 h 2397608"/>
              <a:gd name="connsiteX6970" fmla="*/ 1250057 w 5675092"/>
              <a:gd name="connsiteY6970" fmla="*/ 1682037 h 2397608"/>
              <a:gd name="connsiteX6971" fmla="*/ 1288352 w 5675092"/>
              <a:gd name="connsiteY6971" fmla="*/ 2219203 h 2397608"/>
              <a:gd name="connsiteX6972" fmla="*/ 1283966 w 5675092"/>
              <a:gd name="connsiteY6972" fmla="*/ 2221524 h 2397608"/>
              <a:gd name="connsiteX6973" fmla="*/ 1281116 w 5675092"/>
              <a:gd name="connsiteY6973" fmla="*/ 2219694 h 2397608"/>
              <a:gd name="connsiteX6974" fmla="*/ 1288352 w 5675092"/>
              <a:gd name="connsiteY6974" fmla="*/ 2219203 h 2397608"/>
              <a:gd name="connsiteX6975" fmla="*/ 1257660 w 5675092"/>
              <a:gd name="connsiteY6975" fmla="*/ 1657399 h 2397608"/>
              <a:gd name="connsiteX6976" fmla="*/ 1257595 w 5675092"/>
              <a:gd name="connsiteY6976" fmla="*/ 1657161 h 2397608"/>
              <a:gd name="connsiteX6977" fmla="*/ 1257322 w 5675092"/>
              <a:gd name="connsiteY6977" fmla="*/ 1657700 h 2397608"/>
              <a:gd name="connsiteX6978" fmla="*/ 1257003 w 5675092"/>
              <a:gd name="connsiteY6978" fmla="*/ 1632103 h 2397608"/>
              <a:gd name="connsiteX6979" fmla="*/ 1256709 w 5675092"/>
              <a:gd name="connsiteY6979" fmla="*/ 1632013 h 2397608"/>
              <a:gd name="connsiteX6980" fmla="*/ 1255160 w 5675092"/>
              <a:gd name="connsiteY6980" fmla="*/ 1633023 h 2397608"/>
              <a:gd name="connsiteX6981" fmla="*/ 1253182 w 5675092"/>
              <a:gd name="connsiteY6981" fmla="*/ 1633084 h 2397608"/>
              <a:gd name="connsiteX6982" fmla="*/ 1251380 w 5675092"/>
              <a:gd name="connsiteY6982" fmla="*/ 1637346 h 2397608"/>
              <a:gd name="connsiteX6983" fmla="*/ 1251094 w 5675092"/>
              <a:gd name="connsiteY6983" fmla="*/ 1633148 h 2397608"/>
              <a:gd name="connsiteX6984" fmla="*/ 1248801 w 5675092"/>
              <a:gd name="connsiteY6984" fmla="*/ 1633218 h 2397608"/>
              <a:gd name="connsiteX6985" fmla="*/ 1244190 w 5675092"/>
              <a:gd name="connsiteY6985" fmla="*/ 1633021 h 2397608"/>
              <a:gd name="connsiteX6986" fmla="*/ 1244592 w 5675092"/>
              <a:gd name="connsiteY6986" fmla="*/ 1633668 h 2397608"/>
              <a:gd name="connsiteX6987" fmla="*/ 1247010 w 5675092"/>
              <a:gd name="connsiteY6987" fmla="*/ 1639347 h 2397608"/>
              <a:gd name="connsiteX6988" fmla="*/ 1244049 w 5675092"/>
              <a:gd name="connsiteY6988" fmla="*/ 1636418 h 2397608"/>
              <a:gd name="connsiteX6989" fmla="*/ 1244308 w 5675092"/>
              <a:gd name="connsiteY6989" fmla="*/ 1640223 h 2397608"/>
              <a:gd name="connsiteX6990" fmla="*/ 1239910 w 5675092"/>
              <a:gd name="connsiteY6990" fmla="*/ 1634565 h 2397608"/>
              <a:gd name="connsiteX6991" fmla="*/ 1239759 w 5675092"/>
              <a:gd name="connsiteY6991" fmla="*/ 1634565 h 2397608"/>
              <a:gd name="connsiteX6992" fmla="*/ 1239759 w 5675092"/>
              <a:gd name="connsiteY6992" fmla="*/ 1636059 h 2397608"/>
              <a:gd name="connsiteX6993" fmla="*/ 1239759 w 5675092"/>
              <a:gd name="connsiteY6993" fmla="*/ 1637106 h 2397608"/>
              <a:gd name="connsiteX6994" fmla="*/ 1241264 w 5675092"/>
              <a:gd name="connsiteY6994" fmla="*/ 1637572 h 2397608"/>
              <a:gd name="connsiteX6995" fmla="*/ 1245032 w 5675092"/>
              <a:gd name="connsiteY6995" fmla="*/ 1642237 h 2397608"/>
              <a:gd name="connsiteX6996" fmla="*/ 1250646 w 5675092"/>
              <a:gd name="connsiteY6996" fmla="*/ 1640370 h 2397608"/>
              <a:gd name="connsiteX6997" fmla="*/ 1254575 w 5675092"/>
              <a:gd name="connsiteY6997" fmla="*/ 1640370 h 2397608"/>
              <a:gd name="connsiteX6998" fmla="*/ 1256379 w 5675092"/>
              <a:gd name="connsiteY6998" fmla="*/ 1639065 h 2397608"/>
              <a:gd name="connsiteX6999" fmla="*/ 1257003 w 5675092"/>
              <a:gd name="connsiteY6999" fmla="*/ 1632103 h 2397608"/>
              <a:gd name="connsiteX7000" fmla="*/ 1258531 w 5675092"/>
              <a:gd name="connsiteY7000" fmla="*/ 1622448 h 2397608"/>
              <a:gd name="connsiteX7001" fmla="*/ 1258530 w 5675092"/>
              <a:gd name="connsiteY7001" fmla="*/ 1622448 h 2397608"/>
              <a:gd name="connsiteX7002" fmla="*/ 1258504 w 5675092"/>
              <a:gd name="connsiteY7002" fmla="*/ 1622063 h 2397608"/>
              <a:gd name="connsiteX7003" fmla="*/ 1258422 w 5675092"/>
              <a:gd name="connsiteY7003" fmla="*/ 1622033 h 2397608"/>
              <a:gd name="connsiteX7004" fmla="*/ 1258222 w 5675092"/>
              <a:gd name="connsiteY7004" fmla="*/ 1622023 h 2397608"/>
              <a:gd name="connsiteX7005" fmla="*/ 1255239 w 5675092"/>
              <a:gd name="connsiteY7005" fmla="*/ 1623385 h 2397608"/>
              <a:gd name="connsiteX7006" fmla="*/ 1255226 w 5675092"/>
              <a:gd name="connsiteY7006" fmla="*/ 1623702 h 2397608"/>
              <a:gd name="connsiteX7007" fmla="*/ 1255792 w 5675092"/>
              <a:gd name="connsiteY7007" fmla="*/ 1623793 h 2397608"/>
              <a:gd name="connsiteX7008" fmla="*/ 1262619 w 5675092"/>
              <a:gd name="connsiteY7008" fmla="*/ 1672088 h 2397608"/>
              <a:gd name="connsiteX7009" fmla="*/ 1257594 w 5675092"/>
              <a:gd name="connsiteY7009" fmla="*/ 1672710 h 2397608"/>
              <a:gd name="connsiteX7010" fmla="*/ 1252792 w 5675092"/>
              <a:gd name="connsiteY7010" fmla="*/ 1676870 h 2397608"/>
              <a:gd name="connsiteX7011" fmla="*/ 1253467 w 5675092"/>
              <a:gd name="connsiteY7011" fmla="*/ 1677646 h 2397608"/>
              <a:gd name="connsiteX7012" fmla="*/ 1257060 w 5675092"/>
              <a:gd name="connsiteY7012" fmla="*/ 1674909 h 2397608"/>
              <a:gd name="connsiteX7013" fmla="*/ 1257384 w 5675092"/>
              <a:gd name="connsiteY7013" fmla="*/ 1679681 h 2397608"/>
              <a:gd name="connsiteX7014" fmla="*/ 1257594 w 5675092"/>
              <a:gd name="connsiteY7014" fmla="*/ 1679551 h 2397608"/>
              <a:gd name="connsiteX7015" fmla="*/ 1259165 w 5675092"/>
              <a:gd name="connsiteY7015" fmla="*/ 1677685 h 2397608"/>
              <a:gd name="connsiteX7016" fmla="*/ 1259935 w 5675092"/>
              <a:gd name="connsiteY7016" fmla="*/ 1677269 h 2397608"/>
              <a:gd name="connsiteX7017" fmla="*/ 1259679 w 5675092"/>
              <a:gd name="connsiteY7017" fmla="*/ 1676935 h 2397608"/>
              <a:gd name="connsiteX7018" fmla="*/ 1259238 w 5675092"/>
              <a:gd name="connsiteY7018" fmla="*/ 1674161 h 2397608"/>
              <a:gd name="connsiteX7019" fmla="*/ 1261308 w 5675092"/>
              <a:gd name="connsiteY7019" fmla="*/ 1675674 h 2397608"/>
              <a:gd name="connsiteX7020" fmla="*/ 1261749 w 5675092"/>
              <a:gd name="connsiteY7020" fmla="*/ 1676289 h 2397608"/>
              <a:gd name="connsiteX7021" fmla="*/ 1262187 w 5675092"/>
              <a:gd name="connsiteY7021" fmla="*/ 1676053 h 2397608"/>
              <a:gd name="connsiteX7022" fmla="*/ 1262619 w 5675092"/>
              <a:gd name="connsiteY7022" fmla="*/ 1672088 h 2397608"/>
              <a:gd name="connsiteX7023" fmla="*/ 1264071 w 5675092"/>
              <a:gd name="connsiteY7023" fmla="*/ 1666952 h 2397608"/>
              <a:gd name="connsiteX7024" fmla="*/ 1257739 w 5675092"/>
              <a:gd name="connsiteY7024" fmla="*/ 1665328 h 2397608"/>
              <a:gd name="connsiteX7025" fmla="*/ 1253997 w 5675092"/>
              <a:gd name="connsiteY7025" fmla="*/ 1666898 h 2397608"/>
              <a:gd name="connsiteX7026" fmla="*/ 1254047 w 5675092"/>
              <a:gd name="connsiteY7026" fmla="*/ 1667634 h 2397608"/>
              <a:gd name="connsiteX7027" fmla="*/ 1264071 w 5675092"/>
              <a:gd name="connsiteY7027" fmla="*/ 1666952 h 2397608"/>
              <a:gd name="connsiteX7028" fmla="*/ 1301573 w 5675092"/>
              <a:gd name="connsiteY7028" fmla="*/ 2217707 h 2397608"/>
              <a:gd name="connsiteX7029" fmla="*/ 1296187 w 5675092"/>
              <a:gd name="connsiteY7029" fmla="*/ 2218672 h 2397608"/>
              <a:gd name="connsiteX7030" fmla="*/ 1290561 w 5675092"/>
              <a:gd name="connsiteY7030" fmla="*/ 2216057 h 2397608"/>
              <a:gd name="connsiteX7031" fmla="*/ 1301573 w 5675092"/>
              <a:gd name="connsiteY7031" fmla="*/ 2217707 h 2397608"/>
              <a:gd name="connsiteX7032" fmla="*/ 1297819 w 5675092"/>
              <a:gd name="connsiteY7032" fmla="*/ 2161137 h 2397608"/>
              <a:gd name="connsiteX7033" fmla="*/ 1297640 w 5675092"/>
              <a:gd name="connsiteY7033" fmla="*/ 2161161 h 2397608"/>
              <a:gd name="connsiteX7034" fmla="*/ 1292270 w 5675092"/>
              <a:gd name="connsiteY7034" fmla="*/ 2156227 h 2397608"/>
              <a:gd name="connsiteX7035" fmla="*/ 1264717 w 5675092"/>
              <a:gd name="connsiteY7035" fmla="*/ 1635234 h 2397608"/>
              <a:gd name="connsiteX7036" fmla="*/ 1264494 w 5675092"/>
              <a:gd name="connsiteY7036" fmla="*/ 1633368 h 2397608"/>
              <a:gd name="connsiteX7037" fmla="*/ 1264288 w 5675092"/>
              <a:gd name="connsiteY7037" fmla="*/ 1631647 h 2397608"/>
              <a:gd name="connsiteX7038" fmla="*/ 1264269 w 5675092"/>
              <a:gd name="connsiteY7038" fmla="*/ 1631483 h 2397608"/>
              <a:gd name="connsiteX7039" fmla="*/ 1263948 w 5675092"/>
              <a:gd name="connsiteY7039" fmla="*/ 1631353 h 2397608"/>
              <a:gd name="connsiteX7040" fmla="*/ 1261117 w 5675092"/>
              <a:gd name="connsiteY7040" fmla="*/ 1630206 h 2397608"/>
              <a:gd name="connsiteX7041" fmla="*/ 1259812 w 5675092"/>
              <a:gd name="connsiteY7041" fmla="*/ 1631152 h 2397608"/>
              <a:gd name="connsiteX7042" fmla="*/ 1257003 w 5675092"/>
              <a:gd name="connsiteY7042" fmla="*/ 1639699 h 2397608"/>
              <a:gd name="connsiteX7043" fmla="*/ 1257124 w 5675092"/>
              <a:gd name="connsiteY7043" fmla="*/ 1640161 h 2397608"/>
              <a:gd name="connsiteX7044" fmla="*/ 1260931 w 5675092"/>
              <a:gd name="connsiteY7044" fmla="*/ 1639438 h 2397608"/>
              <a:gd name="connsiteX7045" fmla="*/ 1302656 w 5675092"/>
              <a:gd name="connsiteY7045" fmla="*/ 2193314 h 2397608"/>
              <a:gd name="connsiteX7046" fmla="*/ 1297359 w 5675092"/>
              <a:gd name="connsiteY7046" fmla="*/ 2199869 h 2397608"/>
              <a:gd name="connsiteX7047" fmla="*/ 1272263 w 5675092"/>
              <a:gd name="connsiteY7047" fmla="*/ 2194688 h 2397608"/>
              <a:gd name="connsiteX7048" fmla="*/ 1302381 w 5675092"/>
              <a:gd name="connsiteY7048" fmla="*/ 2189509 h 2397608"/>
              <a:gd name="connsiteX7049" fmla="*/ 1302656 w 5675092"/>
              <a:gd name="connsiteY7049" fmla="*/ 2193314 h 2397608"/>
              <a:gd name="connsiteX7050" fmla="*/ 1264467 w 5675092"/>
              <a:gd name="connsiteY7050" fmla="*/ 1623570 h 2397608"/>
              <a:gd name="connsiteX7051" fmla="*/ 1262674 w 5675092"/>
              <a:gd name="connsiteY7051" fmla="*/ 1623578 h 2397608"/>
              <a:gd name="connsiteX7052" fmla="*/ 1260545 w 5675092"/>
              <a:gd name="connsiteY7052" fmla="*/ 1622804 h 2397608"/>
              <a:gd name="connsiteX7053" fmla="*/ 1259177 w 5675092"/>
              <a:gd name="connsiteY7053" fmla="*/ 1622563 h 2397608"/>
              <a:gd name="connsiteX7054" fmla="*/ 1258485 w 5675092"/>
              <a:gd name="connsiteY7054" fmla="*/ 1623832 h 2397608"/>
              <a:gd name="connsiteX7055" fmla="*/ 1260202 w 5675092"/>
              <a:gd name="connsiteY7055" fmla="*/ 1623754 h 2397608"/>
              <a:gd name="connsiteX7056" fmla="*/ 1261566 w 5675092"/>
              <a:gd name="connsiteY7056" fmla="*/ 1626248 h 2397608"/>
              <a:gd name="connsiteX7057" fmla="*/ 1262735 w 5675092"/>
              <a:gd name="connsiteY7057" fmla="*/ 1626008 h 2397608"/>
              <a:gd name="connsiteX7058" fmla="*/ 1264413 w 5675092"/>
              <a:gd name="connsiteY7058" fmla="*/ 1623671 h 2397608"/>
              <a:gd name="connsiteX7059" fmla="*/ 1269694 w 5675092"/>
              <a:gd name="connsiteY7059" fmla="*/ 1657569 h 2397608"/>
              <a:gd name="connsiteX7060" fmla="*/ 1264756 w 5675092"/>
              <a:gd name="connsiteY7060" fmla="*/ 1658350 h 2397608"/>
              <a:gd name="connsiteX7061" fmla="*/ 1264851 w 5675092"/>
              <a:gd name="connsiteY7061" fmla="*/ 1658427 h 2397608"/>
              <a:gd name="connsiteX7062" fmla="*/ 1264944 w 5675092"/>
              <a:gd name="connsiteY7062" fmla="*/ 1659549 h 2397608"/>
              <a:gd name="connsiteX7063" fmla="*/ 1269373 w 5675092"/>
              <a:gd name="connsiteY7063" fmla="*/ 1659679 h 2397608"/>
              <a:gd name="connsiteX7064" fmla="*/ 1269490 w 5675092"/>
              <a:gd name="connsiteY7064" fmla="*/ 1636268 h 2397608"/>
              <a:gd name="connsiteX7065" fmla="*/ 1267016 w 5675092"/>
              <a:gd name="connsiteY7065" fmla="*/ 1632596 h 2397608"/>
              <a:gd name="connsiteX7066" fmla="*/ 1266991 w 5675092"/>
              <a:gd name="connsiteY7066" fmla="*/ 1632586 h 2397608"/>
              <a:gd name="connsiteX7067" fmla="*/ 1266992 w 5675092"/>
              <a:gd name="connsiteY7067" fmla="*/ 1634634 h 2397608"/>
              <a:gd name="connsiteX7068" fmla="*/ 1266991 w 5675092"/>
              <a:gd name="connsiteY7068" fmla="*/ 1637166 h 2397608"/>
              <a:gd name="connsiteX7069" fmla="*/ 1266094 w 5675092"/>
              <a:gd name="connsiteY7069" fmla="*/ 1636678 h 2397608"/>
              <a:gd name="connsiteX7070" fmla="*/ 1267644 w 5675092"/>
              <a:gd name="connsiteY7070" fmla="*/ 1639748 h 2397608"/>
              <a:gd name="connsiteX7071" fmla="*/ 1269372 w 5675092"/>
              <a:gd name="connsiteY7071" fmla="*/ 1639670 h 2397608"/>
              <a:gd name="connsiteX7072" fmla="*/ 1269489 w 5675092"/>
              <a:gd name="connsiteY7072" fmla="*/ 1639309 h 2397608"/>
              <a:gd name="connsiteX7073" fmla="*/ 1273172 w 5675092"/>
              <a:gd name="connsiteY7073" fmla="*/ 1677108 h 2397608"/>
              <a:gd name="connsiteX7074" fmla="*/ 1270830 w 5675092"/>
              <a:gd name="connsiteY7074" fmla="*/ 1675408 h 2397608"/>
              <a:gd name="connsiteX7075" fmla="*/ 1270452 w 5675092"/>
              <a:gd name="connsiteY7075" fmla="*/ 1674959 h 2397608"/>
              <a:gd name="connsiteX7076" fmla="*/ 1270157 w 5675092"/>
              <a:gd name="connsiteY7076" fmla="*/ 1674886 h 2397608"/>
              <a:gd name="connsiteX7077" fmla="*/ 1267644 w 5675092"/>
              <a:gd name="connsiteY7077" fmla="*/ 1677063 h 2397608"/>
              <a:gd name="connsiteX7078" fmla="*/ 1270314 w 5675092"/>
              <a:gd name="connsiteY7078" fmla="*/ 1679239 h 2397608"/>
              <a:gd name="connsiteX7079" fmla="*/ 1272701 w 5675092"/>
              <a:gd name="connsiteY7079" fmla="*/ 1679444 h 2397608"/>
              <a:gd name="connsiteX7080" fmla="*/ 1272436 w 5675092"/>
              <a:gd name="connsiteY7080" fmla="*/ 1678849 h 2397608"/>
              <a:gd name="connsiteX7081" fmla="*/ 1272998 w 5675092"/>
              <a:gd name="connsiteY7081" fmla="*/ 1678523 h 2397608"/>
              <a:gd name="connsiteX7082" fmla="*/ 1275689 w 5675092"/>
              <a:gd name="connsiteY7082" fmla="*/ 1656569 h 2397608"/>
              <a:gd name="connsiteX7083" fmla="*/ 1274239 w 5675092"/>
              <a:gd name="connsiteY7083" fmla="*/ 1656851 h 2397608"/>
              <a:gd name="connsiteX7084" fmla="*/ 1270847 w 5675092"/>
              <a:gd name="connsiteY7084" fmla="*/ 1657387 h 2397608"/>
              <a:gd name="connsiteX7085" fmla="*/ 1270831 w 5675092"/>
              <a:gd name="connsiteY7085" fmla="*/ 1657620 h 2397608"/>
              <a:gd name="connsiteX7086" fmla="*/ 1275219 w 5675092"/>
              <a:gd name="connsiteY7086" fmla="*/ 1659164 h 2397608"/>
              <a:gd name="connsiteX7087" fmla="*/ 1189249 w 5675092"/>
              <a:gd name="connsiteY7087" fmla="*/ 381491 h 2397608"/>
              <a:gd name="connsiteX7088" fmla="*/ 1181664 w 5675092"/>
              <a:gd name="connsiteY7088" fmla="*/ 389065 h 2397608"/>
              <a:gd name="connsiteX7089" fmla="*/ 1123487 w 5675092"/>
              <a:gd name="connsiteY7089" fmla="*/ 396637 h 2397608"/>
              <a:gd name="connsiteX7090" fmla="*/ 1110840 w 5675092"/>
              <a:gd name="connsiteY7090" fmla="*/ 401686 h 2397608"/>
              <a:gd name="connsiteX7091" fmla="*/ 1115901 w 5675092"/>
              <a:gd name="connsiteY7091" fmla="*/ 396637 h 2397608"/>
              <a:gd name="connsiteX7092" fmla="*/ 1099776 w 5675092"/>
              <a:gd name="connsiteY7092" fmla="*/ 391273 h 2397608"/>
              <a:gd name="connsiteX7093" fmla="*/ 1098265 w 5675092"/>
              <a:gd name="connsiteY7093" fmla="*/ 391559 h 2397608"/>
              <a:gd name="connsiteX7094" fmla="*/ 1109578 w 5675092"/>
              <a:gd name="connsiteY7094" fmla="*/ 386856 h 2397608"/>
              <a:gd name="connsiteX7095" fmla="*/ 1120959 w 5675092"/>
              <a:gd name="connsiteY7095" fmla="*/ 384015 h 2397608"/>
              <a:gd name="connsiteX7096" fmla="*/ 1128548 w 5675092"/>
              <a:gd name="connsiteY7096" fmla="*/ 389065 h 2397608"/>
              <a:gd name="connsiteX7097" fmla="*/ 1171545 w 5675092"/>
              <a:gd name="connsiteY7097" fmla="*/ 384015 h 2397608"/>
              <a:gd name="connsiteX7098" fmla="*/ 1166487 w 5675092"/>
              <a:gd name="connsiteY7098" fmla="*/ 381491 h 2397608"/>
              <a:gd name="connsiteX7099" fmla="*/ 1178816 w 5675092"/>
              <a:gd name="connsiteY7099" fmla="*/ 380545 h 2397608"/>
              <a:gd name="connsiteX7100" fmla="*/ 1189249 w 5675092"/>
              <a:gd name="connsiteY7100" fmla="*/ 381491 h 2397608"/>
              <a:gd name="connsiteX7101" fmla="*/ 1281630 w 5675092"/>
              <a:gd name="connsiteY7101" fmla="*/ 1660040 h 2397608"/>
              <a:gd name="connsiteX7102" fmla="*/ 1281487 w 5675092"/>
              <a:gd name="connsiteY7102" fmla="*/ 1659782 h 2397608"/>
              <a:gd name="connsiteX7103" fmla="*/ 1277726 w 5675092"/>
              <a:gd name="connsiteY7103" fmla="*/ 1656693 h 2397608"/>
              <a:gd name="connsiteX7104" fmla="*/ 1278932 w 5675092"/>
              <a:gd name="connsiteY7104" fmla="*/ 1659961 h 2397608"/>
              <a:gd name="connsiteX7105" fmla="*/ 1281479 w 5675092"/>
              <a:gd name="connsiteY7105" fmla="*/ 1632478 h 2397608"/>
              <a:gd name="connsiteX7106" fmla="*/ 1280207 w 5675092"/>
              <a:gd name="connsiteY7106" fmla="*/ 1632286 h 2397608"/>
              <a:gd name="connsiteX7107" fmla="*/ 1279565 w 5675092"/>
              <a:gd name="connsiteY7107" fmla="*/ 1634572 h 2397608"/>
              <a:gd name="connsiteX7108" fmla="*/ 1280962 w 5675092"/>
              <a:gd name="connsiteY7108" fmla="*/ 1633527 h 2397608"/>
              <a:gd name="connsiteX7109" fmla="*/ 1287744 w 5675092"/>
              <a:gd name="connsiteY7109" fmla="*/ 1669600 h 2397608"/>
              <a:gd name="connsiteX7110" fmla="*/ 1284917 w 5675092"/>
              <a:gd name="connsiteY7110" fmla="*/ 1666802 h 2397608"/>
              <a:gd name="connsiteX7111" fmla="*/ 1281426 w 5675092"/>
              <a:gd name="connsiteY7111" fmla="*/ 1663346 h 2397608"/>
              <a:gd name="connsiteX7112" fmla="*/ 1279863 w 5675092"/>
              <a:gd name="connsiteY7112" fmla="*/ 1663075 h 2397608"/>
              <a:gd name="connsiteX7113" fmla="*/ 1279218 w 5675092"/>
              <a:gd name="connsiteY7113" fmla="*/ 1663444 h 2397608"/>
              <a:gd name="connsiteX7114" fmla="*/ 1279019 w 5675092"/>
              <a:gd name="connsiteY7114" fmla="*/ 1663798 h 2397608"/>
              <a:gd name="connsiteX7115" fmla="*/ 1278501 w 5675092"/>
              <a:gd name="connsiteY7115" fmla="*/ 1663854 h 2397608"/>
              <a:gd name="connsiteX7116" fmla="*/ 1278497 w 5675092"/>
              <a:gd name="connsiteY7116" fmla="*/ 1663856 h 2397608"/>
              <a:gd name="connsiteX7117" fmla="*/ 1279653 w 5675092"/>
              <a:gd name="connsiteY7117" fmla="*/ 1667288 h 2397608"/>
              <a:gd name="connsiteX7118" fmla="*/ 1276027 w 5675092"/>
              <a:gd name="connsiteY7118" fmla="*/ 1665269 h 2397608"/>
              <a:gd name="connsiteX7119" fmla="*/ 1266560 w 5675092"/>
              <a:gd name="connsiteY7119" fmla="*/ 1670685 h 2397608"/>
              <a:gd name="connsiteX7120" fmla="*/ 1267526 w 5675092"/>
              <a:gd name="connsiteY7120" fmla="*/ 1670984 h 2397608"/>
              <a:gd name="connsiteX7121" fmla="*/ 1269620 w 5675092"/>
              <a:gd name="connsiteY7121" fmla="*/ 1672446 h 2397608"/>
              <a:gd name="connsiteX7122" fmla="*/ 1269508 w 5675092"/>
              <a:gd name="connsiteY7122" fmla="*/ 1671967 h 2397608"/>
              <a:gd name="connsiteX7123" fmla="*/ 1274946 w 5675092"/>
              <a:gd name="connsiteY7123" fmla="*/ 1671967 h 2397608"/>
              <a:gd name="connsiteX7124" fmla="*/ 1274040 w 5675092"/>
              <a:gd name="connsiteY7124" fmla="*/ 1676177 h 2397608"/>
              <a:gd name="connsiteX7125" fmla="*/ 1274276 w 5675092"/>
              <a:gd name="connsiteY7125" fmla="*/ 1677779 h 2397608"/>
              <a:gd name="connsiteX7126" fmla="*/ 1277282 w 5675092"/>
              <a:gd name="connsiteY7126" fmla="*/ 1676029 h 2397608"/>
              <a:gd name="connsiteX7127" fmla="*/ 1278891 w 5675092"/>
              <a:gd name="connsiteY7127" fmla="*/ 1680964 h 2397608"/>
              <a:gd name="connsiteX7128" fmla="*/ 1279950 w 5675092"/>
              <a:gd name="connsiteY7128" fmla="*/ 1681828 h 2397608"/>
              <a:gd name="connsiteX7129" fmla="*/ 1280472 w 5675092"/>
              <a:gd name="connsiteY7129" fmla="*/ 1681598 h 2397608"/>
              <a:gd name="connsiteX7130" fmla="*/ 1201335 w 5675092"/>
              <a:gd name="connsiteY7130" fmla="*/ 383751 h 2397608"/>
              <a:gd name="connsiteX7131" fmla="*/ 1196499 w 5675092"/>
              <a:gd name="connsiteY7131" fmla="*/ 386142 h 2397608"/>
              <a:gd name="connsiteX7132" fmla="*/ 1191666 w 5675092"/>
              <a:gd name="connsiteY7132" fmla="*/ 381359 h 2397608"/>
              <a:gd name="connsiteX7133" fmla="*/ 1195594 w 5675092"/>
              <a:gd name="connsiteY7133" fmla="*/ 378071 h 2397608"/>
              <a:gd name="connsiteX7134" fmla="*/ 1201335 w 5675092"/>
              <a:gd name="connsiteY7134" fmla="*/ 383750 h 2397608"/>
              <a:gd name="connsiteX7135" fmla="*/ 1201335 w 5675092"/>
              <a:gd name="connsiteY7135" fmla="*/ 383751 h 2397608"/>
              <a:gd name="connsiteX7136" fmla="*/ 1201335 w 5675092"/>
              <a:gd name="connsiteY7136" fmla="*/ 383751 h 2397608"/>
              <a:gd name="connsiteX7137" fmla="*/ 1291269 w 5675092"/>
              <a:gd name="connsiteY7137" fmla="*/ 1679227 h 2397608"/>
              <a:gd name="connsiteX7138" fmla="*/ 1291124 w 5675092"/>
              <a:gd name="connsiteY7138" fmla="*/ 1679036 h 2397608"/>
              <a:gd name="connsiteX7139" fmla="*/ 1286286 w 5675092"/>
              <a:gd name="connsiteY7139" fmla="*/ 1684525 h 2397608"/>
              <a:gd name="connsiteX7140" fmla="*/ 1286552 w 5675092"/>
              <a:gd name="connsiteY7140" fmla="*/ 1684525 h 2397608"/>
              <a:gd name="connsiteX7141" fmla="*/ 1289045 w 5675092"/>
              <a:gd name="connsiteY7141" fmla="*/ 1682397 h 2397608"/>
              <a:gd name="connsiteX7142" fmla="*/ 1329291 w 5675092"/>
              <a:gd name="connsiteY7142" fmla="*/ 2214101 h 2397608"/>
              <a:gd name="connsiteX7143" fmla="*/ 1316283 w 5675092"/>
              <a:gd name="connsiteY7143" fmla="*/ 2214310 h 2397608"/>
              <a:gd name="connsiteX7144" fmla="*/ 1310235 w 5675092"/>
              <a:gd name="connsiteY7144" fmla="*/ 2217417 h 2397608"/>
              <a:gd name="connsiteX7145" fmla="*/ 1303822 w 5675092"/>
              <a:gd name="connsiteY7145" fmla="*/ 2215156 h 2397608"/>
              <a:gd name="connsiteX7146" fmla="*/ 1311298 w 5675092"/>
              <a:gd name="connsiteY7146" fmla="*/ 2214649 h 2397608"/>
              <a:gd name="connsiteX7147" fmla="*/ 1313466 w 5675092"/>
              <a:gd name="connsiteY7147" fmla="*/ 2209708 h 2397608"/>
              <a:gd name="connsiteX7148" fmla="*/ 1323758 w 5675092"/>
              <a:gd name="connsiteY7148" fmla="*/ 2213802 h 2397608"/>
              <a:gd name="connsiteX7149" fmla="*/ 1329291 w 5675092"/>
              <a:gd name="connsiteY7149" fmla="*/ 2214101 h 2397608"/>
              <a:gd name="connsiteX7150" fmla="*/ 1290256 w 5675092"/>
              <a:gd name="connsiteY7150" fmla="*/ 1637260 h 2397608"/>
              <a:gd name="connsiteX7151" fmla="*/ 1288908 w 5675092"/>
              <a:gd name="connsiteY7151" fmla="*/ 1637730 h 2397608"/>
              <a:gd name="connsiteX7152" fmla="*/ 1289000 w 5675092"/>
              <a:gd name="connsiteY7152" fmla="*/ 1637570 h 2397608"/>
              <a:gd name="connsiteX7153" fmla="*/ 1290256 w 5675092"/>
              <a:gd name="connsiteY7153" fmla="*/ 1637260 h 2397608"/>
              <a:gd name="connsiteX7154" fmla="*/ 1327849 w 5675092"/>
              <a:gd name="connsiteY7154" fmla="*/ 2174960 h 2397608"/>
              <a:gd name="connsiteX7155" fmla="*/ 1319391 w 5675092"/>
              <a:gd name="connsiteY7155" fmla="*/ 2179744 h 2397608"/>
              <a:gd name="connsiteX7156" fmla="*/ 1322210 w 5675092"/>
              <a:gd name="connsiteY7156" fmla="*/ 2174960 h 2397608"/>
              <a:gd name="connsiteX7157" fmla="*/ 1327849 w 5675092"/>
              <a:gd name="connsiteY7157" fmla="*/ 2174960 h 2397608"/>
              <a:gd name="connsiteX7158" fmla="*/ 1206169 w 5675092"/>
              <a:gd name="connsiteY7158" fmla="*/ 381359 h 2397608"/>
              <a:gd name="connsiteX7159" fmla="*/ 1201335 w 5675092"/>
              <a:gd name="connsiteY7159" fmla="*/ 383750 h 2397608"/>
              <a:gd name="connsiteX7160" fmla="*/ 1201336 w 5675092"/>
              <a:gd name="connsiteY7160" fmla="*/ 376577 h 2397608"/>
              <a:gd name="connsiteX7161" fmla="*/ 1203752 w 5675092"/>
              <a:gd name="connsiteY7161" fmla="*/ 376277 h 2397608"/>
              <a:gd name="connsiteX7162" fmla="*/ 1206169 w 5675092"/>
              <a:gd name="connsiteY7162" fmla="*/ 381359 h 2397608"/>
              <a:gd name="connsiteX7163" fmla="*/ 1293032 w 5675092"/>
              <a:gd name="connsiteY7163" fmla="*/ 1650871 h 2397608"/>
              <a:gd name="connsiteX7164" fmla="*/ 1292769 w 5675092"/>
              <a:gd name="connsiteY7164" fmla="*/ 1649699 h 2397608"/>
              <a:gd name="connsiteX7165" fmla="*/ 1291834 w 5675092"/>
              <a:gd name="connsiteY7165" fmla="*/ 1650297 h 2397608"/>
              <a:gd name="connsiteX7166" fmla="*/ 1294352 w 5675092"/>
              <a:gd name="connsiteY7166" fmla="*/ 1655781 h 2397608"/>
              <a:gd name="connsiteX7167" fmla="*/ 1294025 w 5675092"/>
              <a:gd name="connsiteY7167" fmla="*/ 1655296 h 2397608"/>
              <a:gd name="connsiteX7168" fmla="*/ 1293825 w 5675092"/>
              <a:gd name="connsiteY7168" fmla="*/ 1654407 h 2397608"/>
              <a:gd name="connsiteX7169" fmla="*/ 1293349 w 5675092"/>
              <a:gd name="connsiteY7169" fmla="*/ 1654870 h 2397608"/>
              <a:gd name="connsiteX7170" fmla="*/ 1290178 w 5675092"/>
              <a:gd name="connsiteY7170" fmla="*/ 1651354 h 2397608"/>
              <a:gd name="connsiteX7171" fmla="*/ 1285677 w 5675092"/>
              <a:gd name="connsiteY7171" fmla="*/ 1654231 h 2397608"/>
              <a:gd name="connsiteX7172" fmla="*/ 1289362 w 5675092"/>
              <a:gd name="connsiteY7172" fmla="*/ 1655380 h 2397608"/>
              <a:gd name="connsiteX7173" fmla="*/ 1294306 w 5675092"/>
              <a:gd name="connsiteY7173" fmla="*/ 1655927 h 2397608"/>
              <a:gd name="connsiteX7174" fmla="*/ 1296886 w 5675092"/>
              <a:gd name="connsiteY7174" fmla="*/ 1672185 h 2397608"/>
              <a:gd name="connsiteX7175" fmla="*/ 1295598 w 5675092"/>
              <a:gd name="connsiteY7175" fmla="*/ 1671377 h 2397608"/>
              <a:gd name="connsiteX7176" fmla="*/ 1295279 w 5675092"/>
              <a:gd name="connsiteY7176" fmla="*/ 1671520 h 2397608"/>
              <a:gd name="connsiteX7177" fmla="*/ 1295506 w 5675092"/>
              <a:gd name="connsiteY7177" fmla="*/ 1671319 h 2397608"/>
              <a:gd name="connsiteX7178" fmla="*/ 1292769 w 5675092"/>
              <a:gd name="connsiteY7178" fmla="*/ 1669600 h 2397608"/>
              <a:gd name="connsiteX7179" fmla="*/ 1294020 w 5675092"/>
              <a:gd name="connsiteY7179" fmla="*/ 1672191 h 2397608"/>
              <a:gd name="connsiteX7180" fmla="*/ 1304403 w 5675092"/>
              <a:gd name="connsiteY7180" fmla="*/ 1636764 h 2397608"/>
              <a:gd name="connsiteX7181" fmla="*/ 1301304 w 5675092"/>
              <a:gd name="connsiteY7181" fmla="*/ 1637292 h 2397608"/>
              <a:gd name="connsiteX7182" fmla="*/ 1303029 w 5675092"/>
              <a:gd name="connsiteY7182" fmla="*/ 1637671 h 2397608"/>
              <a:gd name="connsiteX7183" fmla="*/ 1319536 w 5675092"/>
              <a:gd name="connsiteY7183" fmla="*/ 1630770 h 2397608"/>
              <a:gd name="connsiteX7184" fmla="*/ 1317030 w 5675092"/>
              <a:gd name="connsiteY7184" fmla="*/ 1630940 h 2397608"/>
              <a:gd name="connsiteX7185" fmla="*/ 1315262 w 5675092"/>
              <a:gd name="connsiteY7185" fmla="*/ 1631971 h 2397608"/>
              <a:gd name="connsiteX7186" fmla="*/ 1317103 w 5675092"/>
              <a:gd name="connsiteY7186" fmla="*/ 1632173 h 2397608"/>
              <a:gd name="connsiteX7187" fmla="*/ 1313477 w 5675092"/>
              <a:gd name="connsiteY7187" fmla="*/ 1634266 h 2397608"/>
              <a:gd name="connsiteX7188" fmla="*/ 1310967 w 5675092"/>
              <a:gd name="connsiteY7188" fmla="*/ 1634472 h 2397608"/>
              <a:gd name="connsiteX7189" fmla="*/ 1307338 w 5675092"/>
              <a:gd name="connsiteY7189" fmla="*/ 1636587 h 2397608"/>
              <a:gd name="connsiteX7190" fmla="*/ 1312015 w 5675092"/>
              <a:gd name="connsiteY7190" fmla="*/ 1631281 h 2397608"/>
              <a:gd name="connsiteX7191" fmla="*/ 1310618 w 5675092"/>
              <a:gd name="connsiteY7191" fmla="*/ 1630732 h 2397608"/>
              <a:gd name="connsiteX7192" fmla="*/ 1300675 w 5675092"/>
              <a:gd name="connsiteY7192" fmla="*/ 1630732 h 2397608"/>
              <a:gd name="connsiteX7193" fmla="*/ 1299401 w 5675092"/>
              <a:gd name="connsiteY7193" fmla="*/ 1630732 h 2397608"/>
              <a:gd name="connsiteX7194" fmla="*/ 1300182 w 5675092"/>
              <a:gd name="connsiteY7194" fmla="*/ 1632173 h 2397608"/>
              <a:gd name="connsiteX7195" fmla="*/ 1291963 w 5675092"/>
              <a:gd name="connsiteY7195" fmla="*/ 1632469 h 2397608"/>
              <a:gd name="connsiteX7196" fmla="*/ 1289269 w 5675092"/>
              <a:gd name="connsiteY7196" fmla="*/ 1635671 h 2397608"/>
              <a:gd name="connsiteX7197" fmla="*/ 1284095 w 5675092"/>
              <a:gd name="connsiteY7197" fmla="*/ 1637520 h 2397608"/>
              <a:gd name="connsiteX7198" fmla="*/ 1291811 w 5675092"/>
              <a:gd name="connsiteY7198" fmla="*/ 1632438 h 2397608"/>
              <a:gd name="connsiteX7199" fmla="*/ 1289398 w 5675092"/>
              <a:gd name="connsiteY7199" fmla="*/ 1631194 h 2397608"/>
              <a:gd name="connsiteX7200" fmla="*/ 1288686 w 5675092"/>
              <a:gd name="connsiteY7200" fmla="*/ 1631664 h 2397608"/>
              <a:gd name="connsiteX7201" fmla="*/ 1284328 w 5675092"/>
              <a:gd name="connsiteY7201" fmla="*/ 1632908 h 2397608"/>
              <a:gd name="connsiteX7202" fmla="*/ 1284010 w 5675092"/>
              <a:gd name="connsiteY7202" fmla="*/ 1632860 h 2397608"/>
              <a:gd name="connsiteX7203" fmla="*/ 1281781 w 5675092"/>
              <a:gd name="connsiteY7203" fmla="*/ 1636494 h 2397608"/>
              <a:gd name="connsiteX7204" fmla="*/ 1278379 w 5675092"/>
              <a:gd name="connsiteY7204" fmla="*/ 1638479 h 2397608"/>
              <a:gd name="connsiteX7205" fmla="*/ 1277733 w 5675092"/>
              <a:gd name="connsiteY7205" fmla="*/ 1639981 h 2397608"/>
              <a:gd name="connsiteX7206" fmla="*/ 1275182 w 5675092"/>
              <a:gd name="connsiteY7206" fmla="*/ 1639748 h 2397608"/>
              <a:gd name="connsiteX7207" fmla="*/ 1279731 w 5675092"/>
              <a:gd name="connsiteY7207" fmla="*/ 1642240 h 2397608"/>
              <a:gd name="connsiteX7208" fmla="*/ 1280185 w 5675092"/>
              <a:gd name="connsiteY7208" fmla="*/ 1641988 h 2397608"/>
              <a:gd name="connsiteX7209" fmla="*/ 1280234 w 5675092"/>
              <a:gd name="connsiteY7209" fmla="*/ 1641866 h 2397608"/>
              <a:gd name="connsiteX7210" fmla="*/ 1280280 w 5675092"/>
              <a:gd name="connsiteY7210" fmla="*/ 1641935 h 2397608"/>
              <a:gd name="connsiteX7211" fmla="*/ 1286134 w 5675092"/>
              <a:gd name="connsiteY7211" fmla="*/ 1638698 h 2397608"/>
              <a:gd name="connsiteX7212" fmla="*/ 1288908 w 5675092"/>
              <a:gd name="connsiteY7212" fmla="*/ 1637730 h 2397608"/>
              <a:gd name="connsiteX7213" fmla="*/ 1287744 w 5675092"/>
              <a:gd name="connsiteY7213" fmla="*/ 1639748 h 2397608"/>
              <a:gd name="connsiteX7214" fmla="*/ 1290257 w 5675092"/>
              <a:gd name="connsiteY7214" fmla="*/ 1639748 h 2397608"/>
              <a:gd name="connsiteX7215" fmla="*/ 1287744 w 5675092"/>
              <a:gd name="connsiteY7215" fmla="*/ 1644725 h 2397608"/>
              <a:gd name="connsiteX7216" fmla="*/ 1292769 w 5675092"/>
              <a:gd name="connsiteY7216" fmla="*/ 1642236 h 2397608"/>
              <a:gd name="connsiteX7217" fmla="*/ 1295596 w 5675092"/>
              <a:gd name="connsiteY7217" fmla="*/ 1646590 h 2397608"/>
              <a:gd name="connsiteX7218" fmla="*/ 1297166 w 5675092"/>
              <a:gd name="connsiteY7218" fmla="*/ 1646797 h 2397608"/>
              <a:gd name="connsiteX7219" fmla="*/ 1297819 w 5675092"/>
              <a:gd name="connsiteY7219" fmla="*/ 1644713 h 2397608"/>
              <a:gd name="connsiteX7220" fmla="*/ 1300815 w 5675092"/>
              <a:gd name="connsiteY7220" fmla="*/ 1645167 h 2397608"/>
              <a:gd name="connsiteX7221" fmla="*/ 1302245 w 5675092"/>
              <a:gd name="connsiteY7221" fmla="*/ 1643506 h 2397608"/>
              <a:gd name="connsiteX7222" fmla="*/ 1300198 w 5675092"/>
              <a:gd name="connsiteY7222" fmla="*/ 1642575 h 2397608"/>
              <a:gd name="connsiteX7223" fmla="*/ 1303320 w 5675092"/>
              <a:gd name="connsiteY7223" fmla="*/ 1642257 h 2397608"/>
              <a:gd name="connsiteX7224" fmla="*/ 1303665 w 5675092"/>
              <a:gd name="connsiteY7224" fmla="*/ 1641856 h 2397608"/>
              <a:gd name="connsiteX7225" fmla="*/ 1297893 w 5675092"/>
              <a:gd name="connsiteY7225" fmla="*/ 1641856 h 2397608"/>
              <a:gd name="connsiteX7226" fmla="*/ 1300310 w 5675092"/>
              <a:gd name="connsiteY7226" fmla="*/ 1639464 h 2397608"/>
              <a:gd name="connsiteX7227" fmla="*/ 1300309 w 5675092"/>
              <a:gd name="connsiteY7227" fmla="*/ 1637461 h 2397608"/>
              <a:gd name="connsiteX7228" fmla="*/ 1298949 w 5675092"/>
              <a:gd name="connsiteY7228" fmla="*/ 1637693 h 2397608"/>
              <a:gd name="connsiteX7229" fmla="*/ 1295791 w 5675092"/>
              <a:gd name="connsiteY7229" fmla="*/ 1641982 h 2397608"/>
              <a:gd name="connsiteX7230" fmla="*/ 1292747 w 5675092"/>
              <a:gd name="connsiteY7230" fmla="*/ 1640079 h 2397608"/>
              <a:gd name="connsiteX7231" fmla="*/ 1302145 w 5675092"/>
              <a:gd name="connsiteY7231" fmla="*/ 1632994 h 2397608"/>
              <a:gd name="connsiteX7232" fmla="*/ 1304580 w 5675092"/>
              <a:gd name="connsiteY7232" fmla="*/ 1636648 h 2397608"/>
              <a:gd name="connsiteX7233" fmla="*/ 1307561 w 5675092"/>
              <a:gd name="connsiteY7233" fmla="*/ 1634682 h 2397608"/>
              <a:gd name="connsiteX7234" fmla="*/ 1304709 w 5675092"/>
              <a:gd name="connsiteY7234" fmla="*/ 1641452 h 2397608"/>
              <a:gd name="connsiteX7235" fmla="*/ 1305426 w 5675092"/>
              <a:gd name="connsiteY7235" fmla="*/ 1642042 h 2397608"/>
              <a:gd name="connsiteX7236" fmla="*/ 1307335 w 5675092"/>
              <a:gd name="connsiteY7236" fmla="*/ 1641847 h 2397608"/>
              <a:gd name="connsiteX7237" fmla="*/ 1307279 w 5675092"/>
              <a:gd name="connsiteY7237" fmla="*/ 1643567 h 2397608"/>
              <a:gd name="connsiteX7238" fmla="*/ 1307534 w 5675092"/>
              <a:gd name="connsiteY7238" fmla="*/ 1643777 h 2397608"/>
              <a:gd name="connsiteX7239" fmla="*/ 1307188 w 5675092"/>
              <a:gd name="connsiteY7239" fmla="*/ 1638692 h 2397608"/>
              <a:gd name="connsiteX7240" fmla="*/ 1317181 w 5675092"/>
              <a:gd name="connsiteY7240" fmla="*/ 1643149 h 2397608"/>
              <a:gd name="connsiteX7241" fmla="*/ 1308056 w 5675092"/>
              <a:gd name="connsiteY7241" fmla="*/ 1651473 h 2397608"/>
              <a:gd name="connsiteX7242" fmla="*/ 1307688 w 5675092"/>
              <a:gd name="connsiteY7242" fmla="*/ 1646041 h 2397608"/>
              <a:gd name="connsiteX7243" fmla="*/ 1307561 w 5675092"/>
              <a:gd name="connsiteY7243" fmla="*/ 1644183 h 2397608"/>
              <a:gd name="connsiteX7244" fmla="*/ 1307254 w 5675092"/>
              <a:gd name="connsiteY7244" fmla="*/ 1644347 h 2397608"/>
              <a:gd name="connsiteX7245" fmla="*/ 1307208 w 5675092"/>
              <a:gd name="connsiteY7245" fmla="*/ 1645763 h 2397608"/>
              <a:gd name="connsiteX7246" fmla="*/ 1305801 w 5675092"/>
              <a:gd name="connsiteY7246" fmla="*/ 1645124 h 2397608"/>
              <a:gd name="connsiteX7247" fmla="*/ 1304502 w 5675092"/>
              <a:gd name="connsiteY7247" fmla="*/ 1645818 h 2397608"/>
              <a:gd name="connsiteX7248" fmla="*/ 1303167 w 5675092"/>
              <a:gd name="connsiteY7248" fmla="*/ 1649338 h 2397608"/>
              <a:gd name="connsiteX7249" fmla="*/ 1303504 w 5675092"/>
              <a:gd name="connsiteY7249" fmla="*/ 1654301 h 2397608"/>
              <a:gd name="connsiteX7250" fmla="*/ 1311025 w 5675092"/>
              <a:gd name="connsiteY7250" fmla="*/ 1653790 h 2397608"/>
              <a:gd name="connsiteX7251" fmla="*/ 1309059 w 5675092"/>
              <a:gd name="connsiteY7251" fmla="*/ 1657594 h 2397608"/>
              <a:gd name="connsiteX7252" fmla="*/ 1312398 w 5675092"/>
              <a:gd name="connsiteY7252" fmla="*/ 1657978 h 2397608"/>
              <a:gd name="connsiteX7253" fmla="*/ 1312555 w 5675092"/>
              <a:gd name="connsiteY7253" fmla="*/ 1657900 h 2397608"/>
              <a:gd name="connsiteX7254" fmla="*/ 1315365 w 5675092"/>
              <a:gd name="connsiteY7254" fmla="*/ 1656746 h 2397608"/>
              <a:gd name="connsiteX7255" fmla="*/ 1318879 w 5675092"/>
              <a:gd name="connsiteY7255" fmla="*/ 1653568 h 2397608"/>
              <a:gd name="connsiteX7256" fmla="*/ 1319885 w 5675092"/>
              <a:gd name="connsiteY7256" fmla="*/ 1653127 h 2397608"/>
              <a:gd name="connsiteX7257" fmla="*/ 1317893 w 5675092"/>
              <a:gd name="connsiteY7257" fmla="*/ 1647210 h 2397608"/>
              <a:gd name="connsiteX7258" fmla="*/ 1320039 w 5675092"/>
              <a:gd name="connsiteY7258" fmla="*/ 1646386 h 2397608"/>
              <a:gd name="connsiteX7259" fmla="*/ 1317847 w 5675092"/>
              <a:gd name="connsiteY7259" fmla="*/ 1644337 h 2397608"/>
              <a:gd name="connsiteX7260" fmla="*/ 1318674 w 5675092"/>
              <a:gd name="connsiteY7260" fmla="*/ 1644044 h 2397608"/>
              <a:gd name="connsiteX7261" fmla="*/ 1317872 w 5675092"/>
              <a:gd name="connsiteY7261" fmla="*/ 1643351 h 2397608"/>
              <a:gd name="connsiteX7262" fmla="*/ 1319536 w 5675092"/>
              <a:gd name="connsiteY7262" fmla="*/ 1630770 h 2397608"/>
              <a:gd name="connsiteX7263" fmla="*/ 1235478 w 5675092"/>
              <a:gd name="connsiteY7263" fmla="*/ 379006 h 2397608"/>
              <a:gd name="connsiteX7264" fmla="*/ 1233854 w 5675092"/>
              <a:gd name="connsiteY7264" fmla="*/ 377996 h 2397608"/>
              <a:gd name="connsiteX7265" fmla="*/ 1231326 w 5675092"/>
              <a:gd name="connsiteY7265" fmla="*/ 374543 h 2397608"/>
              <a:gd name="connsiteX7266" fmla="*/ 1208586 w 5675092"/>
              <a:gd name="connsiteY7266" fmla="*/ 392120 h 2397608"/>
              <a:gd name="connsiteX7267" fmla="*/ 1208586 w 5675092"/>
              <a:gd name="connsiteY7267" fmla="*/ 377054 h 2397608"/>
              <a:gd name="connsiteX7268" fmla="*/ 1233854 w 5675092"/>
              <a:gd name="connsiteY7268" fmla="*/ 367010 h 2397608"/>
              <a:gd name="connsiteX7269" fmla="*/ 1234167 w 5675092"/>
              <a:gd name="connsiteY7269" fmla="*/ 374543 h 2397608"/>
              <a:gd name="connsiteX7270" fmla="*/ 1236381 w 5675092"/>
              <a:gd name="connsiteY7270" fmla="*/ 382076 h 2397608"/>
              <a:gd name="connsiteX7271" fmla="*/ 1231326 w 5675092"/>
              <a:gd name="connsiteY7271" fmla="*/ 382076 h 2397608"/>
              <a:gd name="connsiteX7272" fmla="*/ 1235735 w 5675092"/>
              <a:gd name="connsiteY7272" fmla="*/ 379884 h 2397608"/>
              <a:gd name="connsiteX7273" fmla="*/ 1236380 w 5675092"/>
              <a:gd name="connsiteY7273" fmla="*/ 379565 h 2397608"/>
              <a:gd name="connsiteX7274" fmla="*/ 1235735 w 5675092"/>
              <a:gd name="connsiteY7274" fmla="*/ 379884 h 2397608"/>
              <a:gd name="connsiteX7275" fmla="*/ 1235478 w 5675092"/>
              <a:gd name="connsiteY7275" fmla="*/ 379006 h 2397608"/>
              <a:gd name="connsiteX7276" fmla="*/ 1327943 w 5675092"/>
              <a:gd name="connsiteY7276" fmla="*/ 1652187 h 2397608"/>
              <a:gd name="connsiteX7277" fmla="*/ 1325809 w 5675092"/>
              <a:gd name="connsiteY7277" fmla="*/ 1652468 h 2397608"/>
              <a:gd name="connsiteX7278" fmla="*/ 1326952 w 5675092"/>
              <a:gd name="connsiteY7278" fmla="*/ 1654346 h 2397608"/>
              <a:gd name="connsiteX7279" fmla="*/ 1273843 w 5675092"/>
              <a:gd name="connsiteY7279" fmla="*/ 364619 h 2397608"/>
              <a:gd name="connsiteX7280" fmla="*/ 1271426 w 5675092"/>
              <a:gd name="connsiteY7280" fmla="*/ 371794 h 2397608"/>
              <a:gd name="connsiteX7281" fmla="*/ 1271426 w 5675092"/>
              <a:gd name="connsiteY7281" fmla="*/ 367010 h 2397608"/>
              <a:gd name="connsiteX7282" fmla="*/ 1273843 w 5675092"/>
              <a:gd name="connsiteY7282" fmla="*/ 364619 h 2397608"/>
              <a:gd name="connsiteX7283" fmla="*/ 1486204 w 5675092"/>
              <a:gd name="connsiteY7283" fmla="*/ 2207561 h 2397608"/>
              <a:gd name="connsiteX7284" fmla="*/ 1461766 w 5675092"/>
              <a:gd name="connsiteY7284" fmla="*/ 2204428 h 2397608"/>
              <a:gd name="connsiteX7285" fmla="*/ 1463854 w 5675092"/>
              <a:gd name="connsiteY7285" fmla="*/ 2199492 h 2397608"/>
              <a:gd name="connsiteX7286" fmla="*/ 1486204 w 5675092"/>
              <a:gd name="connsiteY7286" fmla="*/ 2207561 h 2397608"/>
              <a:gd name="connsiteX7287" fmla="*/ 1367571 w 5675092"/>
              <a:gd name="connsiteY7287" fmla="*/ 364533 h 2397608"/>
              <a:gd name="connsiteX7288" fmla="*/ 1365686 w 5675092"/>
              <a:gd name="connsiteY7288" fmla="*/ 366399 h 2397608"/>
              <a:gd name="connsiteX7289" fmla="*/ 1366110 w 5675092"/>
              <a:gd name="connsiteY7289" fmla="*/ 364719 h 2397608"/>
              <a:gd name="connsiteX7290" fmla="*/ 1370080 w 5675092"/>
              <a:gd name="connsiteY7290" fmla="*/ 371996 h 2397608"/>
              <a:gd name="connsiteX7291" fmla="*/ 1367571 w 5675092"/>
              <a:gd name="connsiteY7291" fmla="*/ 364533 h 2397608"/>
              <a:gd name="connsiteX7292" fmla="*/ 1366157 w 5675092"/>
              <a:gd name="connsiteY7292" fmla="*/ 364533 h 2397608"/>
              <a:gd name="connsiteX7293" fmla="*/ 1366110 w 5675092"/>
              <a:gd name="connsiteY7293" fmla="*/ 364719 h 2397608"/>
              <a:gd name="connsiteX7294" fmla="*/ 1357833 w 5675092"/>
              <a:gd name="connsiteY7294" fmla="*/ 365777 h 2397608"/>
              <a:gd name="connsiteX7295" fmla="*/ 1357519 w 5675092"/>
              <a:gd name="connsiteY7295" fmla="*/ 374483 h 2397608"/>
              <a:gd name="connsiteX7296" fmla="*/ 1370080 w 5675092"/>
              <a:gd name="connsiteY7296" fmla="*/ 371996 h 2397608"/>
              <a:gd name="connsiteX7297" fmla="*/ 1395388 w 5675092"/>
              <a:gd name="connsiteY7297" fmla="*/ 250210 h 2397608"/>
              <a:gd name="connsiteX7298" fmla="*/ 1377043 w 5675092"/>
              <a:gd name="connsiteY7298" fmla="*/ 247420 h 2397608"/>
              <a:gd name="connsiteX7299" fmla="*/ 1395388 w 5675092"/>
              <a:gd name="connsiteY7299" fmla="*/ 250210 h 2397608"/>
              <a:gd name="connsiteX7300" fmla="*/ 1405257 w 5675092"/>
              <a:gd name="connsiteY7300" fmla="*/ 364533 h 2397608"/>
              <a:gd name="connsiteX7301" fmla="*/ 1382644 w 5675092"/>
              <a:gd name="connsiteY7301" fmla="*/ 369508 h 2397608"/>
              <a:gd name="connsiteX7302" fmla="*/ 1405257 w 5675092"/>
              <a:gd name="connsiteY7302" fmla="*/ 364533 h 2397608"/>
              <a:gd name="connsiteX7303" fmla="*/ 1420330 w 5675092"/>
              <a:gd name="connsiteY7303" fmla="*/ 357070 h 2397608"/>
              <a:gd name="connsiteX7304" fmla="*/ 1415305 w 5675092"/>
              <a:gd name="connsiteY7304" fmla="*/ 359558 h 2397608"/>
              <a:gd name="connsiteX7305" fmla="*/ 1420330 w 5675092"/>
              <a:gd name="connsiteY7305" fmla="*/ 357070 h 2397608"/>
              <a:gd name="connsiteX7306" fmla="*/ 1589625 w 5675092"/>
              <a:gd name="connsiteY7306" fmla="*/ 2196582 h 2397608"/>
              <a:gd name="connsiteX7307" fmla="*/ 1572319 w 5675092"/>
              <a:gd name="connsiteY7307" fmla="*/ 2202791 h 2397608"/>
              <a:gd name="connsiteX7308" fmla="*/ 1534676 w 5675092"/>
              <a:gd name="connsiteY7308" fmla="*/ 2207865 h 2397608"/>
              <a:gd name="connsiteX7309" fmla="*/ 1528191 w 5675092"/>
              <a:gd name="connsiteY7309" fmla="*/ 2205589 h 2397608"/>
              <a:gd name="connsiteX7310" fmla="*/ 1521146 w 5675092"/>
              <a:gd name="connsiteY7310" fmla="*/ 2210431 h 2397608"/>
              <a:gd name="connsiteX7311" fmla="*/ 1513936 w 5675092"/>
              <a:gd name="connsiteY7311" fmla="*/ 2205677 h 2397608"/>
              <a:gd name="connsiteX7312" fmla="*/ 1520863 w 5675092"/>
              <a:gd name="connsiteY7312" fmla="*/ 2206255 h 2397608"/>
              <a:gd name="connsiteX7313" fmla="*/ 1526874 w 5675092"/>
              <a:gd name="connsiteY7313" fmla="*/ 2205127 h 2397608"/>
              <a:gd name="connsiteX7314" fmla="*/ 1520407 w 5675092"/>
              <a:gd name="connsiteY7314" fmla="*/ 2202856 h 2397608"/>
              <a:gd name="connsiteX7315" fmla="*/ 1506775 w 5675092"/>
              <a:gd name="connsiteY7315" fmla="*/ 2207243 h 2397608"/>
              <a:gd name="connsiteX7316" fmla="*/ 1507765 w 5675092"/>
              <a:gd name="connsiteY7316" fmla="*/ 2184525 h 2397608"/>
              <a:gd name="connsiteX7317" fmla="*/ 1541216 w 5675092"/>
              <a:gd name="connsiteY7317" fmla="*/ 2192320 h 2397608"/>
              <a:gd name="connsiteX7318" fmla="*/ 1538698 w 5675092"/>
              <a:gd name="connsiteY7318" fmla="*/ 2192491 h 2397608"/>
              <a:gd name="connsiteX7319" fmla="*/ 1564075 w 5675092"/>
              <a:gd name="connsiteY7319" fmla="*/ 2193285 h 2397608"/>
              <a:gd name="connsiteX7320" fmla="*/ 1561894 w 5675092"/>
              <a:gd name="connsiteY7320" fmla="*/ 2198466 h 2397608"/>
              <a:gd name="connsiteX7321" fmla="*/ 1589625 w 5675092"/>
              <a:gd name="connsiteY7321" fmla="*/ 2196582 h 2397608"/>
              <a:gd name="connsiteX7322" fmla="*/ 1592831 w 5675092"/>
              <a:gd name="connsiteY7322" fmla="*/ 2201033 h 2397608"/>
              <a:gd name="connsiteX7323" fmla="*/ 1592535 w 5675092"/>
              <a:gd name="connsiteY7323" fmla="*/ 2203764 h 2397608"/>
              <a:gd name="connsiteX7324" fmla="*/ 1592361 w 5675092"/>
              <a:gd name="connsiteY7324" fmla="*/ 2201208 h 2397608"/>
              <a:gd name="connsiteX7325" fmla="*/ 1609068 w 5675092"/>
              <a:gd name="connsiteY7325" fmla="*/ 2197504 h 2397608"/>
              <a:gd name="connsiteX7326" fmla="*/ 1599745 w 5675092"/>
              <a:gd name="connsiteY7326" fmla="*/ 2198459 h 2397608"/>
              <a:gd name="connsiteX7327" fmla="*/ 1592831 w 5675092"/>
              <a:gd name="connsiteY7327" fmla="*/ 2201033 h 2397608"/>
              <a:gd name="connsiteX7328" fmla="*/ 1593094 w 5675092"/>
              <a:gd name="connsiteY7328" fmla="*/ 2198589 h 2397608"/>
              <a:gd name="connsiteX7329" fmla="*/ 1591840 w 5675092"/>
              <a:gd name="connsiteY7329" fmla="*/ 2193538 h 2397608"/>
              <a:gd name="connsiteX7330" fmla="*/ 1594205 w 5675092"/>
              <a:gd name="connsiteY7330" fmla="*/ 2193095 h 2397608"/>
              <a:gd name="connsiteX7331" fmla="*/ 1589783 w 5675092"/>
              <a:gd name="connsiteY7331" fmla="*/ 2190804 h 2397608"/>
              <a:gd name="connsiteX7332" fmla="*/ 1581625 w 5675092"/>
              <a:gd name="connsiteY7332" fmla="*/ 2189309 h 2397608"/>
              <a:gd name="connsiteX7333" fmla="*/ 1584230 w 5675092"/>
              <a:gd name="connsiteY7333" fmla="*/ 2186918 h 2397608"/>
              <a:gd name="connsiteX7334" fmla="*/ 1596128 w 5675092"/>
              <a:gd name="connsiteY7334" fmla="*/ 2186918 h 2397608"/>
              <a:gd name="connsiteX7335" fmla="*/ 1596128 w 5675092"/>
              <a:gd name="connsiteY7335" fmla="*/ 2192105 h 2397608"/>
              <a:gd name="connsiteX7336" fmla="*/ 1598904 w 5675092"/>
              <a:gd name="connsiteY7336" fmla="*/ 2190490 h 2397608"/>
              <a:gd name="connsiteX7337" fmla="*/ 1609068 w 5675092"/>
              <a:gd name="connsiteY7337" fmla="*/ 2197504 h 2397608"/>
              <a:gd name="connsiteX7338" fmla="*/ 1505754 w 5675092"/>
              <a:gd name="connsiteY7338" fmla="*/ 389409 h 2397608"/>
              <a:gd name="connsiteX7339" fmla="*/ 1483142 w 5675092"/>
              <a:gd name="connsiteY7339" fmla="*/ 396872 h 2397608"/>
              <a:gd name="connsiteX7340" fmla="*/ 1505754 w 5675092"/>
              <a:gd name="connsiteY7340" fmla="*/ 389409 h 2397608"/>
              <a:gd name="connsiteX7341" fmla="*/ 1638248 w 5675092"/>
              <a:gd name="connsiteY7341" fmla="*/ 2201908 h 2397608"/>
              <a:gd name="connsiteX7342" fmla="*/ 1637320 w 5675092"/>
              <a:gd name="connsiteY7342" fmla="*/ 2203290 h 2397608"/>
              <a:gd name="connsiteX7343" fmla="*/ 1636964 w 5675092"/>
              <a:gd name="connsiteY7343" fmla="*/ 2198041 h 2397608"/>
              <a:gd name="connsiteX7344" fmla="*/ 1629374 w 5675092"/>
              <a:gd name="connsiteY7344" fmla="*/ 2193282 h 2397608"/>
              <a:gd name="connsiteX7345" fmla="*/ 1636429 w 5675092"/>
              <a:gd name="connsiteY7345" fmla="*/ 2190167 h 2397608"/>
              <a:gd name="connsiteX7346" fmla="*/ 1638248 w 5675092"/>
              <a:gd name="connsiteY7346" fmla="*/ 2201908 h 2397608"/>
              <a:gd name="connsiteX7347" fmla="*/ 1520828 w 5675092"/>
              <a:gd name="connsiteY7347" fmla="*/ 371996 h 2397608"/>
              <a:gd name="connsiteX7348" fmla="*/ 1513293 w 5675092"/>
              <a:gd name="connsiteY7348" fmla="*/ 374483 h 2397608"/>
              <a:gd name="connsiteX7349" fmla="*/ 1520828 w 5675092"/>
              <a:gd name="connsiteY7349" fmla="*/ 371996 h 2397608"/>
              <a:gd name="connsiteX7350" fmla="*/ 1528367 w 5675092"/>
              <a:gd name="connsiteY7350" fmla="*/ 371996 h 2397608"/>
              <a:gd name="connsiteX7351" fmla="*/ 1523340 w 5675092"/>
              <a:gd name="connsiteY7351" fmla="*/ 371996 h 2397608"/>
              <a:gd name="connsiteX7352" fmla="*/ 1528641 w 5675092"/>
              <a:gd name="connsiteY7352" fmla="*/ 376194 h 2397608"/>
              <a:gd name="connsiteX7353" fmla="*/ 1528367 w 5675092"/>
              <a:gd name="connsiteY7353" fmla="*/ 371996 h 2397608"/>
              <a:gd name="connsiteX7354" fmla="*/ 1659144 w 5675092"/>
              <a:gd name="connsiteY7354" fmla="*/ 2243734 h 2397608"/>
              <a:gd name="connsiteX7355" fmla="*/ 1658777 w 5675092"/>
              <a:gd name="connsiteY7355" fmla="*/ 2251718 h 2397608"/>
              <a:gd name="connsiteX7356" fmla="*/ 1654468 w 5675092"/>
              <a:gd name="connsiteY7356" fmla="*/ 2253443 h 2397608"/>
              <a:gd name="connsiteX7357" fmla="*/ 1653782 w 5675092"/>
              <a:gd name="connsiteY7357" fmla="*/ 2249511 h 2397608"/>
              <a:gd name="connsiteX7358" fmla="*/ 1658432 w 5675092"/>
              <a:gd name="connsiteY7358" fmla="*/ 2246648 h 2397608"/>
              <a:gd name="connsiteX7359" fmla="*/ 1658088 w 5675092"/>
              <a:gd name="connsiteY7359" fmla="*/ 2241577 h 2397608"/>
              <a:gd name="connsiteX7360" fmla="*/ 1659144 w 5675092"/>
              <a:gd name="connsiteY7360" fmla="*/ 2243734 h 2397608"/>
              <a:gd name="connsiteX7361" fmla="*/ 1660553 w 5675092"/>
              <a:gd name="connsiteY7361" fmla="*/ 2206506 h 2397608"/>
              <a:gd name="connsiteX7362" fmla="*/ 1661039 w 5675092"/>
              <a:gd name="connsiteY7362" fmla="*/ 2213663 h 2397608"/>
              <a:gd name="connsiteX7363" fmla="*/ 1660553 w 5675092"/>
              <a:gd name="connsiteY7363" fmla="*/ 2206506 h 2397608"/>
              <a:gd name="connsiteX7364" fmla="*/ 1671933 w 5675092"/>
              <a:gd name="connsiteY7364" fmla="*/ 2195745 h 2397608"/>
              <a:gd name="connsiteX7365" fmla="*/ 1655728 w 5675092"/>
              <a:gd name="connsiteY7365" fmla="*/ 2197894 h 2397608"/>
              <a:gd name="connsiteX7366" fmla="*/ 1639381 w 5675092"/>
              <a:gd name="connsiteY7366" fmla="*/ 2197956 h 2397608"/>
              <a:gd name="connsiteX7367" fmla="*/ 1639002 w 5675092"/>
              <a:gd name="connsiteY7367" fmla="*/ 2192389 h 2397608"/>
              <a:gd name="connsiteX7368" fmla="*/ 1671933 w 5675092"/>
              <a:gd name="connsiteY7368" fmla="*/ 2195745 h 2397608"/>
              <a:gd name="connsiteX7369" fmla="*/ 1543306 w 5675092"/>
              <a:gd name="connsiteY7369" fmla="*/ 277312 h 2397608"/>
              <a:gd name="connsiteX7370" fmla="*/ 1536426 w 5675092"/>
              <a:gd name="connsiteY7370" fmla="*/ 272528 h 2397608"/>
              <a:gd name="connsiteX7371" fmla="*/ 1539865 w 5675092"/>
              <a:gd name="connsiteY7371" fmla="*/ 270437 h 2397608"/>
              <a:gd name="connsiteX7372" fmla="*/ 1543306 w 5675092"/>
              <a:gd name="connsiteY7372" fmla="*/ 277312 h 2397608"/>
              <a:gd name="connsiteX7373" fmla="*/ 1679510 w 5675092"/>
              <a:gd name="connsiteY7373" fmla="*/ 2263954 h 2397608"/>
              <a:gd name="connsiteX7374" fmla="*/ 1671536 w 5675092"/>
              <a:gd name="connsiteY7374" fmla="*/ 2274204 h 2397608"/>
              <a:gd name="connsiteX7375" fmla="*/ 1666218 w 5675092"/>
              <a:gd name="connsiteY7375" fmla="*/ 2266517 h 2397608"/>
              <a:gd name="connsiteX7376" fmla="*/ 1666218 w 5675092"/>
              <a:gd name="connsiteY7376" fmla="*/ 2256268 h 2397608"/>
              <a:gd name="connsiteX7377" fmla="*/ 1671536 w 5675092"/>
              <a:gd name="connsiteY7377" fmla="*/ 2256268 h 2397608"/>
              <a:gd name="connsiteX7378" fmla="*/ 1676854 w 5675092"/>
              <a:gd name="connsiteY7378" fmla="*/ 2256269 h 2397608"/>
              <a:gd name="connsiteX7379" fmla="*/ 1679510 w 5675092"/>
              <a:gd name="connsiteY7379" fmla="*/ 2263954 h 2397608"/>
              <a:gd name="connsiteX7380" fmla="*/ 1686982 w 5675092"/>
              <a:gd name="connsiteY7380" fmla="*/ 2192072 h 2397608"/>
              <a:gd name="connsiteX7381" fmla="*/ 1679062 w 5675092"/>
              <a:gd name="connsiteY7381" fmla="*/ 2196393 h 2397608"/>
              <a:gd name="connsiteX7382" fmla="*/ 1674389 w 5675092"/>
              <a:gd name="connsiteY7382" fmla="*/ 2192915 h 2397608"/>
              <a:gd name="connsiteX7383" fmla="*/ 1680820 w 5675092"/>
              <a:gd name="connsiteY7383" fmla="*/ 2191333 h 2397608"/>
              <a:gd name="connsiteX7384" fmla="*/ 1687079 w 5675092"/>
              <a:gd name="connsiteY7384" fmla="*/ 2192084 h 2397608"/>
              <a:gd name="connsiteX7385" fmla="*/ 1686982 w 5675092"/>
              <a:gd name="connsiteY7385" fmla="*/ 2192072 h 2397608"/>
              <a:gd name="connsiteX7386" fmla="*/ 1687007 w 5675092"/>
              <a:gd name="connsiteY7386" fmla="*/ 2192059 h 2397608"/>
              <a:gd name="connsiteX7387" fmla="*/ 1567384 w 5675092"/>
              <a:gd name="connsiteY7387" fmla="*/ 280900 h 2397608"/>
              <a:gd name="connsiteX7388" fmla="*/ 1558212 w 5675092"/>
              <a:gd name="connsiteY7388" fmla="*/ 278109 h 2397608"/>
              <a:gd name="connsiteX7389" fmla="*/ 1562798 w 5675092"/>
              <a:gd name="connsiteY7389" fmla="*/ 274274 h 2397608"/>
              <a:gd name="connsiteX7390" fmla="*/ 1567384 w 5675092"/>
              <a:gd name="connsiteY7390" fmla="*/ 280900 h 2397608"/>
              <a:gd name="connsiteX7391" fmla="*/ 1573591 w 5675092"/>
              <a:gd name="connsiteY7391" fmla="*/ 362046 h 2397608"/>
              <a:gd name="connsiteX7392" fmla="*/ 1566052 w 5675092"/>
              <a:gd name="connsiteY7392" fmla="*/ 364533 h 2397608"/>
              <a:gd name="connsiteX7393" fmla="*/ 1571078 w 5675092"/>
              <a:gd name="connsiteY7393" fmla="*/ 367021 h 2397608"/>
              <a:gd name="connsiteX7394" fmla="*/ 1573591 w 5675092"/>
              <a:gd name="connsiteY7394" fmla="*/ 362046 h 2397608"/>
              <a:gd name="connsiteX7395" fmla="*/ 1588665 w 5675092"/>
              <a:gd name="connsiteY7395" fmla="*/ 364533 h 2397608"/>
              <a:gd name="connsiteX7396" fmla="*/ 1586153 w 5675092"/>
              <a:gd name="connsiteY7396" fmla="*/ 364533 h 2397608"/>
              <a:gd name="connsiteX7397" fmla="*/ 1586152 w 5675092"/>
              <a:gd name="connsiteY7397" fmla="*/ 357070 h 2397608"/>
              <a:gd name="connsiteX7398" fmla="*/ 1588665 w 5675092"/>
              <a:gd name="connsiteY7398" fmla="*/ 364533 h 2397608"/>
              <a:gd name="connsiteX7399" fmla="*/ 1593691 w 5675092"/>
              <a:gd name="connsiteY7399" fmla="*/ 374483 h 2397608"/>
              <a:gd name="connsiteX7400" fmla="*/ 1588665 w 5675092"/>
              <a:gd name="connsiteY7400" fmla="*/ 379458 h 2397608"/>
              <a:gd name="connsiteX7401" fmla="*/ 1593691 w 5675092"/>
              <a:gd name="connsiteY7401" fmla="*/ 374483 h 2397608"/>
              <a:gd name="connsiteX7402" fmla="*/ 1719392 w 5675092"/>
              <a:gd name="connsiteY7402" fmla="*/ 2207245 h 2397608"/>
              <a:gd name="connsiteX7403" fmla="*/ 1692066 w 5675092"/>
              <a:gd name="connsiteY7403" fmla="*/ 2214418 h 2397608"/>
              <a:gd name="connsiteX7404" fmla="*/ 1689583 w 5675092"/>
              <a:gd name="connsiteY7404" fmla="*/ 2209636 h 2397608"/>
              <a:gd name="connsiteX7405" fmla="*/ 1677161 w 5675092"/>
              <a:gd name="connsiteY7405" fmla="*/ 2204852 h 2397608"/>
              <a:gd name="connsiteX7406" fmla="*/ 1682129 w 5675092"/>
              <a:gd name="connsiteY7406" fmla="*/ 2202460 h 2397608"/>
              <a:gd name="connsiteX7407" fmla="*/ 1692067 w 5675092"/>
              <a:gd name="connsiteY7407" fmla="*/ 2202460 h 2397608"/>
              <a:gd name="connsiteX7408" fmla="*/ 1719392 w 5675092"/>
              <a:gd name="connsiteY7408" fmla="*/ 2207245 h 2397608"/>
              <a:gd name="connsiteX7409" fmla="*/ 1598916 w 5675092"/>
              <a:gd name="connsiteY7409" fmla="*/ 406468 h 2397608"/>
              <a:gd name="connsiteX7410" fmla="*/ 1596257 w 5675092"/>
              <a:gd name="connsiteY7410" fmla="*/ 411251 h 2397608"/>
              <a:gd name="connsiteX7411" fmla="*/ 1596257 w 5675092"/>
              <a:gd name="connsiteY7411" fmla="*/ 408860 h 2397608"/>
              <a:gd name="connsiteX7412" fmla="*/ 1590943 w 5675092"/>
              <a:gd name="connsiteY7412" fmla="*/ 411251 h 2397608"/>
              <a:gd name="connsiteX7413" fmla="*/ 1591937 w 5675092"/>
              <a:gd name="connsiteY7413" fmla="*/ 405272 h 2397608"/>
              <a:gd name="connsiteX7414" fmla="*/ 1598916 w 5675092"/>
              <a:gd name="connsiteY7414" fmla="*/ 406468 h 2397608"/>
              <a:gd name="connsiteX7415" fmla="*/ 1593594 w 5675092"/>
              <a:gd name="connsiteY7415" fmla="*/ 283290 h 2397608"/>
              <a:gd name="connsiteX7416" fmla="*/ 1586223 w 5675092"/>
              <a:gd name="connsiteY7416" fmla="*/ 283290 h 2397608"/>
              <a:gd name="connsiteX7417" fmla="*/ 1581309 w 5675092"/>
              <a:gd name="connsiteY7417" fmla="*/ 280301 h 2397608"/>
              <a:gd name="connsiteX7418" fmla="*/ 1582538 w 5675092"/>
              <a:gd name="connsiteY7418" fmla="*/ 279087 h 2397608"/>
              <a:gd name="connsiteX7419" fmla="*/ 1593594 w 5675092"/>
              <a:gd name="connsiteY7419" fmla="*/ 283290 h 2397608"/>
              <a:gd name="connsiteX7420" fmla="*/ 1593758 w 5675092"/>
              <a:gd name="connsiteY7420" fmla="*/ 242636 h 2397608"/>
              <a:gd name="connsiteX7421" fmla="*/ 1569679 w 5675092"/>
              <a:gd name="connsiteY7421" fmla="*/ 240244 h 2397608"/>
              <a:gd name="connsiteX7422" fmla="*/ 1581719 w 5675092"/>
              <a:gd name="connsiteY7422" fmla="*/ 236957 h 2397608"/>
              <a:gd name="connsiteX7423" fmla="*/ 1593758 w 5675092"/>
              <a:gd name="connsiteY7423" fmla="*/ 242636 h 2397608"/>
              <a:gd name="connsiteX7424" fmla="*/ 1611278 w 5675092"/>
              <a:gd name="connsiteY7424" fmla="*/ 374483 h 2397608"/>
              <a:gd name="connsiteX7425" fmla="*/ 1601229 w 5675092"/>
              <a:gd name="connsiteY7425" fmla="*/ 381946 h 2397608"/>
              <a:gd name="connsiteX7426" fmla="*/ 1611278 w 5675092"/>
              <a:gd name="connsiteY7426" fmla="*/ 374483 h 2397608"/>
              <a:gd name="connsiteX7427" fmla="*/ 1613790 w 5675092"/>
              <a:gd name="connsiteY7427" fmla="*/ 391897 h 2397608"/>
              <a:gd name="connsiteX7428" fmla="*/ 1608764 w 5675092"/>
              <a:gd name="connsiteY7428" fmla="*/ 389409 h 2397608"/>
              <a:gd name="connsiteX7429" fmla="*/ 1576104 w 5675092"/>
              <a:gd name="connsiteY7429" fmla="*/ 406823 h 2397608"/>
              <a:gd name="connsiteX7430" fmla="*/ 1588665 w 5675092"/>
              <a:gd name="connsiteY7430" fmla="*/ 411798 h 2397608"/>
              <a:gd name="connsiteX7431" fmla="*/ 1581130 w 5675092"/>
              <a:gd name="connsiteY7431" fmla="*/ 419261 h 2397608"/>
              <a:gd name="connsiteX7432" fmla="*/ 1591177 w 5675092"/>
              <a:gd name="connsiteY7432" fmla="*/ 421748 h 2397608"/>
              <a:gd name="connsiteX7433" fmla="*/ 1606251 w 5675092"/>
              <a:gd name="connsiteY7433" fmla="*/ 401847 h 2397608"/>
              <a:gd name="connsiteX7434" fmla="*/ 1611278 w 5675092"/>
              <a:gd name="connsiteY7434" fmla="*/ 401847 h 2397608"/>
              <a:gd name="connsiteX7435" fmla="*/ 1613790 w 5675092"/>
              <a:gd name="connsiteY7435" fmla="*/ 391897 h 2397608"/>
              <a:gd name="connsiteX7436" fmla="*/ 1623841 w 5675092"/>
              <a:gd name="connsiteY7436" fmla="*/ 389409 h 2397608"/>
              <a:gd name="connsiteX7437" fmla="*/ 1618817 w 5675092"/>
              <a:gd name="connsiteY7437" fmla="*/ 396872 h 2397608"/>
              <a:gd name="connsiteX7438" fmla="*/ 1621329 w 5675092"/>
              <a:gd name="connsiteY7438" fmla="*/ 399360 h 2397608"/>
              <a:gd name="connsiteX7439" fmla="*/ 1621329 w 5675092"/>
              <a:gd name="connsiteY7439" fmla="*/ 391897 h 2397608"/>
              <a:gd name="connsiteX7440" fmla="*/ 1623842 w 5675092"/>
              <a:gd name="connsiteY7440" fmla="*/ 391897 h 2397608"/>
              <a:gd name="connsiteX7441" fmla="*/ 1623841 w 5675092"/>
              <a:gd name="connsiteY7441" fmla="*/ 389409 h 2397608"/>
              <a:gd name="connsiteX7442" fmla="*/ 1626351 w 5675092"/>
              <a:gd name="connsiteY7442" fmla="*/ 347120 h 2397608"/>
              <a:gd name="connsiteX7443" fmla="*/ 1616303 w 5675092"/>
              <a:gd name="connsiteY7443" fmla="*/ 354582 h 2397608"/>
              <a:gd name="connsiteX7444" fmla="*/ 1613790 w 5675092"/>
              <a:gd name="connsiteY7444" fmla="*/ 359557 h 2397608"/>
              <a:gd name="connsiteX7445" fmla="*/ 1626351 w 5675092"/>
              <a:gd name="connsiteY7445" fmla="*/ 347120 h 2397608"/>
              <a:gd name="connsiteX7446" fmla="*/ 1636402 w 5675092"/>
              <a:gd name="connsiteY7446" fmla="*/ 359558 h 2397608"/>
              <a:gd name="connsiteX7447" fmla="*/ 1631377 w 5675092"/>
              <a:gd name="connsiteY7447" fmla="*/ 354582 h 2397608"/>
              <a:gd name="connsiteX7448" fmla="*/ 1628864 w 5675092"/>
              <a:gd name="connsiteY7448" fmla="*/ 364533 h 2397608"/>
              <a:gd name="connsiteX7449" fmla="*/ 1636402 w 5675092"/>
              <a:gd name="connsiteY7449" fmla="*/ 359558 h 2397608"/>
              <a:gd name="connsiteX7450" fmla="*/ 1641429 w 5675092"/>
              <a:gd name="connsiteY7450" fmla="*/ 376971 h 2397608"/>
              <a:gd name="connsiteX7451" fmla="*/ 1636402 w 5675092"/>
              <a:gd name="connsiteY7451" fmla="*/ 376971 h 2397608"/>
              <a:gd name="connsiteX7452" fmla="*/ 1633890 w 5675092"/>
              <a:gd name="connsiteY7452" fmla="*/ 384434 h 2397608"/>
              <a:gd name="connsiteX7453" fmla="*/ 1638915 w 5675092"/>
              <a:gd name="connsiteY7453" fmla="*/ 381946 h 2397608"/>
              <a:gd name="connsiteX7454" fmla="*/ 1641429 w 5675092"/>
              <a:gd name="connsiteY7454" fmla="*/ 376971 h 2397608"/>
              <a:gd name="connsiteX7455" fmla="*/ 1638798 w 5675092"/>
              <a:gd name="connsiteY7455" fmla="*/ 337118 h 2397608"/>
              <a:gd name="connsiteX7456" fmla="*/ 1636381 w 5675092"/>
              <a:gd name="connsiteY7456" fmla="*/ 339509 h 2397608"/>
              <a:gd name="connsiteX7457" fmla="*/ 1636381 w 5675092"/>
              <a:gd name="connsiteY7457" fmla="*/ 341900 h 2397608"/>
              <a:gd name="connsiteX7458" fmla="*/ 1631545 w 5675092"/>
              <a:gd name="connsiteY7458" fmla="*/ 344292 h 2397608"/>
              <a:gd name="connsiteX7459" fmla="*/ 1631545 w 5675092"/>
              <a:gd name="connsiteY7459" fmla="*/ 337118 h 2397608"/>
              <a:gd name="connsiteX7460" fmla="*/ 1638798 w 5675092"/>
              <a:gd name="connsiteY7460" fmla="*/ 337118 h 2397608"/>
              <a:gd name="connsiteX7461" fmla="*/ 1778537 w 5675092"/>
              <a:gd name="connsiteY7461" fmla="*/ 2195962 h 2397608"/>
              <a:gd name="connsiteX7462" fmla="*/ 1768192 w 5675092"/>
              <a:gd name="connsiteY7462" fmla="*/ 2197614 h 2397608"/>
              <a:gd name="connsiteX7463" fmla="*/ 1755827 w 5675092"/>
              <a:gd name="connsiteY7463" fmla="*/ 2197505 h 2397608"/>
              <a:gd name="connsiteX7464" fmla="*/ 1760702 w 5675092"/>
              <a:gd name="connsiteY7464" fmla="*/ 2194644 h 2397608"/>
              <a:gd name="connsiteX7465" fmla="*/ 1717462 w 5675092"/>
              <a:gd name="connsiteY7465" fmla="*/ 2192520 h 2397608"/>
              <a:gd name="connsiteX7466" fmla="*/ 1710232 w 5675092"/>
              <a:gd name="connsiteY7466" fmla="*/ 2198072 h 2397608"/>
              <a:gd name="connsiteX7467" fmla="*/ 1698685 w 5675092"/>
              <a:gd name="connsiteY7467" fmla="*/ 2196009 h 2397608"/>
              <a:gd name="connsiteX7468" fmla="*/ 1687079 w 5675092"/>
              <a:gd name="connsiteY7468" fmla="*/ 2192084 h 2397608"/>
              <a:gd name="connsiteX7469" fmla="*/ 1688607 w 5675092"/>
              <a:gd name="connsiteY7469" fmla="*/ 2192265 h 2397608"/>
              <a:gd name="connsiteX7470" fmla="*/ 1704331 w 5675092"/>
              <a:gd name="connsiteY7470" fmla="*/ 2185822 h 2397608"/>
              <a:gd name="connsiteX7471" fmla="*/ 1698939 w 5675092"/>
              <a:gd name="connsiteY7471" fmla="*/ 2181127 h 2397608"/>
              <a:gd name="connsiteX7472" fmla="*/ 1711899 w 5675092"/>
              <a:gd name="connsiteY7472" fmla="*/ 2185308 h 2397608"/>
              <a:gd name="connsiteX7473" fmla="*/ 1770456 w 5675092"/>
              <a:gd name="connsiteY7473" fmla="*/ 2188920 h 2397608"/>
              <a:gd name="connsiteX7474" fmla="*/ 1778537 w 5675092"/>
              <a:gd name="connsiteY7474" fmla="*/ 2195962 h 2397608"/>
              <a:gd name="connsiteX7475" fmla="*/ 1790442 w 5675092"/>
              <a:gd name="connsiteY7475" fmla="*/ 2192889 h 2397608"/>
              <a:gd name="connsiteX7476" fmla="*/ 1785099 w 5675092"/>
              <a:gd name="connsiteY7476" fmla="*/ 2198944 h 2397608"/>
              <a:gd name="connsiteX7477" fmla="*/ 1780956 w 5675092"/>
              <a:gd name="connsiteY7477" fmla="*/ 2195930 h 2397608"/>
              <a:gd name="connsiteX7478" fmla="*/ 1785455 w 5675092"/>
              <a:gd name="connsiteY7478" fmla="*/ 2190830 h 2397608"/>
              <a:gd name="connsiteX7479" fmla="*/ 1790442 w 5675092"/>
              <a:gd name="connsiteY7479" fmla="*/ 2192888 h 2397608"/>
              <a:gd name="connsiteX7480" fmla="*/ 1790442 w 5675092"/>
              <a:gd name="connsiteY7480" fmla="*/ 2192889 h 2397608"/>
              <a:gd name="connsiteX7481" fmla="*/ 1790442 w 5675092"/>
              <a:gd name="connsiteY7481" fmla="*/ 2192889 h 2397608"/>
              <a:gd name="connsiteX7482" fmla="*/ 1792279 w 5675092"/>
              <a:gd name="connsiteY7482" fmla="*/ 2207808 h 2397608"/>
              <a:gd name="connsiteX7483" fmla="*/ 1791182 w 5675092"/>
              <a:gd name="connsiteY7483" fmla="*/ 2207580 h 2397608"/>
              <a:gd name="connsiteX7484" fmla="*/ 1778286 w 5675092"/>
              <a:gd name="connsiteY7484" fmla="*/ 2200987 h 2397608"/>
              <a:gd name="connsiteX7485" fmla="*/ 1785121 w 5675092"/>
              <a:gd name="connsiteY7485" fmla="*/ 2200643 h 2397608"/>
              <a:gd name="connsiteX7486" fmla="*/ 1791359 w 5675092"/>
              <a:gd name="connsiteY7486" fmla="*/ 2203290 h 2397608"/>
              <a:gd name="connsiteX7487" fmla="*/ 1792689 w 5675092"/>
              <a:gd name="connsiteY7487" fmla="*/ 2207896 h 2397608"/>
              <a:gd name="connsiteX7488" fmla="*/ 1792354 w 5675092"/>
              <a:gd name="connsiteY7488" fmla="*/ 2208178 h 2397608"/>
              <a:gd name="connsiteX7489" fmla="*/ 1792279 w 5675092"/>
              <a:gd name="connsiteY7489" fmla="*/ 2207808 h 2397608"/>
              <a:gd name="connsiteX7490" fmla="*/ 1669010 w 5675092"/>
              <a:gd name="connsiteY7490" fmla="*/ 354541 h 2397608"/>
              <a:gd name="connsiteX7491" fmla="*/ 1663691 w 5675092"/>
              <a:gd name="connsiteY7491" fmla="*/ 362228 h 2397608"/>
              <a:gd name="connsiteX7492" fmla="*/ 1655715 w 5675092"/>
              <a:gd name="connsiteY7492" fmla="*/ 349416 h 2397608"/>
              <a:gd name="connsiteX7493" fmla="*/ 1666350 w 5675092"/>
              <a:gd name="connsiteY7493" fmla="*/ 346854 h 2397608"/>
              <a:gd name="connsiteX7494" fmla="*/ 1669010 w 5675092"/>
              <a:gd name="connsiteY7494" fmla="*/ 354541 h 2397608"/>
              <a:gd name="connsiteX7495" fmla="*/ 1795427 w 5675092"/>
              <a:gd name="connsiteY7495" fmla="*/ 2194947 h 2397608"/>
              <a:gd name="connsiteX7496" fmla="*/ 1793360 w 5675092"/>
              <a:gd name="connsiteY7496" fmla="*/ 2200181 h 2397608"/>
              <a:gd name="connsiteX7497" fmla="*/ 1790928 w 5675092"/>
              <a:gd name="connsiteY7497" fmla="*/ 2200046 h 2397608"/>
              <a:gd name="connsiteX7498" fmla="*/ 1790442 w 5675092"/>
              <a:gd name="connsiteY7498" fmla="*/ 2192889 h 2397608"/>
              <a:gd name="connsiteX7499" fmla="*/ 1803879 w 5675092"/>
              <a:gd name="connsiteY7499" fmla="*/ 2210234 h 2397608"/>
              <a:gd name="connsiteX7500" fmla="*/ 1792689 w 5675092"/>
              <a:gd name="connsiteY7500" fmla="*/ 2207896 h 2397608"/>
              <a:gd name="connsiteX7501" fmla="*/ 1795639 w 5675092"/>
              <a:gd name="connsiteY7501" fmla="*/ 2205379 h 2397608"/>
              <a:gd name="connsiteX7502" fmla="*/ 1798925 w 5675092"/>
              <a:gd name="connsiteY7502" fmla="*/ 2202580 h 2397608"/>
              <a:gd name="connsiteX7503" fmla="*/ 1803879 w 5675092"/>
              <a:gd name="connsiteY7503" fmla="*/ 2210234 h 2397608"/>
              <a:gd name="connsiteX7504" fmla="*/ 1811664 w 5675092"/>
              <a:gd name="connsiteY7504" fmla="*/ 2206763 h 2397608"/>
              <a:gd name="connsiteX7505" fmla="*/ 1811128 w 5675092"/>
              <a:gd name="connsiteY7505" fmla="*/ 2209568 h 2397608"/>
              <a:gd name="connsiteX7506" fmla="*/ 1805772 w 5675092"/>
              <a:gd name="connsiteY7506" fmla="*/ 2204451 h 2397608"/>
              <a:gd name="connsiteX7507" fmla="*/ 1808179 w 5675092"/>
              <a:gd name="connsiteY7507" fmla="*/ 2201635 h 2397608"/>
              <a:gd name="connsiteX7508" fmla="*/ 1811664 w 5675092"/>
              <a:gd name="connsiteY7508" fmla="*/ 2206763 h 2397608"/>
              <a:gd name="connsiteX7509" fmla="*/ 1824828 w 5675092"/>
              <a:gd name="connsiteY7509" fmla="*/ 2195309 h 2397608"/>
              <a:gd name="connsiteX7510" fmla="*/ 1823823 w 5675092"/>
              <a:gd name="connsiteY7510" fmla="*/ 2199850 h 2397608"/>
              <a:gd name="connsiteX7511" fmla="*/ 1824020 w 5675092"/>
              <a:gd name="connsiteY7511" fmla="*/ 2207387 h 2397608"/>
              <a:gd name="connsiteX7512" fmla="*/ 1798130 w 5675092"/>
              <a:gd name="connsiteY7512" fmla="*/ 2199079 h 2397608"/>
              <a:gd name="connsiteX7513" fmla="*/ 1797109 w 5675092"/>
              <a:gd name="connsiteY7513" fmla="*/ 2184047 h 2397608"/>
              <a:gd name="connsiteX7514" fmla="*/ 1820988 w 5675092"/>
              <a:gd name="connsiteY7514" fmla="*/ 2200043 h 2397608"/>
              <a:gd name="connsiteX7515" fmla="*/ 1823276 w 5675092"/>
              <a:gd name="connsiteY7515" fmla="*/ 2196427 h 2397608"/>
              <a:gd name="connsiteX7516" fmla="*/ 1825690 w 5675092"/>
              <a:gd name="connsiteY7516" fmla="*/ 2194690 h 2397608"/>
              <a:gd name="connsiteX7517" fmla="*/ 1824828 w 5675092"/>
              <a:gd name="connsiteY7517" fmla="*/ 2195309 h 2397608"/>
              <a:gd name="connsiteX7518" fmla="*/ 1825025 w 5675092"/>
              <a:gd name="connsiteY7518" fmla="*/ 2194415 h 2397608"/>
              <a:gd name="connsiteX7519" fmla="*/ 1825521 w 5675092"/>
              <a:gd name="connsiteY7519" fmla="*/ 2192185 h 2397608"/>
              <a:gd name="connsiteX7520" fmla="*/ 1825025 w 5675092"/>
              <a:gd name="connsiteY7520" fmla="*/ 2194415 h 2397608"/>
              <a:gd name="connsiteX7521" fmla="*/ 1820478 w 5675092"/>
              <a:gd name="connsiteY7521" fmla="*/ 2192527 h 2397608"/>
              <a:gd name="connsiteX7522" fmla="*/ 1825521 w 5675092"/>
              <a:gd name="connsiteY7522" fmla="*/ 2192185 h 2397608"/>
              <a:gd name="connsiteX7523" fmla="*/ 1714110 w 5675092"/>
              <a:gd name="connsiteY7523" fmla="*/ 474399 h 2397608"/>
              <a:gd name="connsiteX7524" fmla="*/ 1713582 w 5675092"/>
              <a:gd name="connsiteY7524" fmla="*/ 474006 h 2397608"/>
              <a:gd name="connsiteX7525" fmla="*/ 1713459 w 5675092"/>
              <a:gd name="connsiteY7525" fmla="*/ 472600 h 2397608"/>
              <a:gd name="connsiteX7526" fmla="*/ 1708867 w 5675092"/>
              <a:gd name="connsiteY7526" fmla="*/ 473818 h 2397608"/>
              <a:gd name="connsiteX7527" fmla="*/ 1708740 w 5675092"/>
              <a:gd name="connsiteY7527" fmla="*/ 473930 h 2397608"/>
              <a:gd name="connsiteX7528" fmla="*/ 1708585 w 5675092"/>
              <a:gd name="connsiteY7528" fmla="*/ 473893 h 2397608"/>
              <a:gd name="connsiteX7529" fmla="*/ 1702872 w 5675092"/>
              <a:gd name="connsiteY7529" fmla="*/ 475410 h 2397608"/>
              <a:gd name="connsiteX7530" fmla="*/ 1705507 w 5675092"/>
              <a:gd name="connsiteY7530" fmla="*/ 477187 h 2397608"/>
              <a:gd name="connsiteX7531" fmla="*/ 1709014 w 5675092"/>
              <a:gd name="connsiteY7531" fmla="*/ 295440 h 2397608"/>
              <a:gd name="connsiteX7532" fmla="*/ 1689679 w 5675092"/>
              <a:gd name="connsiteY7532" fmla="*/ 292649 h 2397608"/>
              <a:gd name="connsiteX7533" fmla="*/ 1709014 w 5675092"/>
              <a:gd name="connsiteY7533" fmla="*/ 295440 h 2397608"/>
              <a:gd name="connsiteX7534" fmla="*/ 1725094 w 5675092"/>
              <a:gd name="connsiteY7534" fmla="*/ 471713 h 2397608"/>
              <a:gd name="connsiteX7535" fmla="*/ 1719942 w 5675092"/>
              <a:gd name="connsiteY7535" fmla="*/ 470879 h 2397608"/>
              <a:gd name="connsiteX7536" fmla="*/ 1715458 w 5675092"/>
              <a:gd name="connsiteY7536" fmla="*/ 472069 h 2397608"/>
              <a:gd name="connsiteX7537" fmla="*/ 1715913 w 5675092"/>
              <a:gd name="connsiteY7537" fmla="*/ 472810 h 2397608"/>
              <a:gd name="connsiteX7538" fmla="*/ 1716271 w 5675092"/>
              <a:gd name="connsiteY7538" fmla="*/ 473699 h 2397608"/>
              <a:gd name="connsiteX7539" fmla="*/ 1721431 w 5675092"/>
              <a:gd name="connsiteY7539" fmla="*/ 472026 h 2397608"/>
              <a:gd name="connsiteX7540" fmla="*/ 1863743 w 5675092"/>
              <a:gd name="connsiteY7540" fmla="*/ 2182357 h 2397608"/>
              <a:gd name="connsiteX7541" fmla="*/ 1862220 w 5675092"/>
              <a:gd name="connsiteY7541" fmla="*/ 2184175 h 2397608"/>
              <a:gd name="connsiteX7542" fmla="*/ 1863132 w 5675092"/>
              <a:gd name="connsiteY7542" fmla="*/ 2184175 h 2397608"/>
              <a:gd name="connsiteX7543" fmla="*/ 1868578 w 5675092"/>
              <a:gd name="connsiteY7543" fmla="*/ 2179184 h 2397608"/>
              <a:gd name="connsiteX7544" fmla="*/ 1865641 w 5675092"/>
              <a:gd name="connsiteY7544" fmla="*/ 2180965 h 2397608"/>
              <a:gd name="connsiteX7545" fmla="*/ 1865641 w 5675092"/>
              <a:gd name="connsiteY7545" fmla="*/ 2184175 h 2397608"/>
              <a:gd name="connsiteX7546" fmla="*/ 1868790 w 5675092"/>
              <a:gd name="connsiteY7546" fmla="*/ 2183395 h 2397608"/>
              <a:gd name="connsiteX7547" fmla="*/ 1748657 w 5675092"/>
              <a:gd name="connsiteY7547" fmla="*/ 388405 h 2397608"/>
              <a:gd name="connsiteX7548" fmla="*/ 1744799 w 5675092"/>
              <a:gd name="connsiteY7548" fmla="*/ 389565 h 2397608"/>
              <a:gd name="connsiteX7549" fmla="*/ 1739013 w 5675092"/>
              <a:gd name="connsiteY7549" fmla="*/ 389060 h 2397608"/>
              <a:gd name="connsiteX7550" fmla="*/ 1748657 w 5675092"/>
              <a:gd name="connsiteY7550" fmla="*/ 388405 h 2397608"/>
              <a:gd name="connsiteX7551" fmla="*/ 1886656 w 5675092"/>
              <a:gd name="connsiteY7551" fmla="*/ 2313078 h 2397608"/>
              <a:gd name="connsiteX7552" fmla="*/ 1886404 w 5675092"/>
              <a:gd name="connsiteY7552" fmla="*/ 2313660 h 2397608"/>
              <a:gd name="connsiteX7553" fmla="*/ 1885745 w 5675092"/>
              <a:gd name="connsiteY7553" fmla="*/ 2313529 h 2397608"/>
              <a:gd name="connsiteX7554" fmla="*/ 1892310 w 5675092"/>
              <a:gd name="connsiteY7554" fmla="*/ 2335395 h 2397608"/>
              <a:gd name="connsiteX7555" fmla="*/ 1888254 w 5675092"/>
              <a:gd name="connsiteY7555" fmla="*/ 2335919 h 2397608"/>
              <a:gd name="connsiteX7556" fmla="*/ 1889824 w 5675092"/>
              <a:gd name="connsiteY7556" fmla="*/ 2334053 h 2397608"/>
              <a:gd name="connsiteX7557" fmla="*/ 1893331 w 5675092"/>
              <a:gd name="connsiteY7557" fmla="*/ 2335264 h 2397608"/>
              <a:gd name="connsiteX7558" fmla="*/ 1893279 w 5675092"/>
              <a:gd name="connsiteY7558" fmla="*/ 2335919 h 2397608"/>
              <a:gd name="connsiteX7559" fmla="*/ 1892310 w 5675092"/>
              <a:gd name="connsiteY7559" fmla="*/ 2335395 h 2397608"/>
              <a:gd name="connsiteX7560" fmla="*/ 1885744 w 5675092"/>
              <a:gd name="connsiteY7560" fmla="*/ 2179198 h 2397608"/>
              <a:gd name="connsiteX7561" fmla="*/ 1880718 w 5675092"/>
              <a:gd name="connsiteY7561" fmla="*/ 2174224 h 2397608"/>
              <a:gd name="connsiteX7562" fmla="*/ 1873180 w 5675092"/>
              <a:gd name="connsiteY7562" fmla="*/ 2176712 h 2397608"/>
              <a:gd name="connsiteX7563" fmla="*/ 1871609 w 5675092"/>
              <a:gd name="connsiteY7563" fmla="*/ 2177334 h 2397608"/>
              <a:gd name="connsiteX7564" fmla="*/ 1871198 w 5675092"/>
              <a:gd name="connsiteY7564" fmla="*/ 2176963 h 2397608"/>
              <a:gd name="connsiteX7565" fmla="*/ 1873248 w 5675092"/>
              <a:gd name="connsiteY7565" fmla="*/ 2181407 h 2397608"/>
              <a:gd name="connsiteX7566" fmla="*/ 1875398 w 5675092"/>
              <a:gd name="connsiteY7566" fmla="*/ 2178841 h 2397608"/>
              <a:gd name="connsiteX7567" fmla="*/ 1875888 w 5675092"/>
              <a:gd name="connsiteY7567" fmla="*/ 2181638 h 2397608"/>
              <a:gd name="connsiteX7568" fmla="*/ 1768902 w 5675092"/>
              <a:gd name="connsiteY7568" fmla="*/ 380619 h 2397608"/>
              <a:gd name="connsiteX7569" fmla="*/ 1768886 w 5675092"/>
              <a:gd name="connsiteY7569" fmla="*/ 384434 h 2397608"/>
              <a:gd name="connsiteX7570" fmla="*/ 1738486 w 5675092"/>
              <a:gd name="connsiteY7570" fmla="*/ 381308 h 2397608"/>
              <a:gd name="connsiteX7571" fmla="*/ 1749708 w 5675092"/>
              <a:gd name="connsiteY7571" fmla="*/ 378185 h 2397608"/>
              <a:gd name="connsiteX7572" fmla="*/ 1748299 w 5675092"/>
              <a:gd name="connsiteY7572" fmla="*/ 378071 h 2397608"/>
              <a:gd name="connsiteX7573" fmla="*/ 1739099 w 5675092"/>
              <a:gd name="connsiteY7573" fmla="*/ 378968 h 2397608"/>
              <a:gd name="connsiteX7574" fmla="*/ 1739099 w 5675092"/>
              <a:gd name="connsiteY7574" fmla="*/ 369403 h 2397608"/>
              <a:gd name="connsiteX7575" fmla="*/ 1764474 w 5675092"/>
              <a:gd name="connsiteY7575" fmla="*/ 371794 h 2397608"/>
              <a:gd name="connsiteX7576" fmla="*/ 1761432 w 5675092"/>
              <a:gd name="connsiteY7576" fmla="*/ 374923 h 2397608"/>
              <a:gd name="connsiteX7577" fmla="*/ 1763174 w 5675092"/>
              <a:gd name="connsiteY7577" fmla="*/ 374438 h 2397608"/>
              <a:gd name="connsiteX7578" fmla="*/ 1768902 w 5675092"/>
              <a:gd name="connsiteY7578" fmla="*/ 380619 h 2397608"/>
              <a:gd name="connsiteX7579" fmla="*/ 1900818 w 5675092"/>
              <a:gd name="connsiteY7579" fmla="*/ 2301093 h 2397608"/>
              <a:gd name="connsiteX7580" fmla="*/ 1895792 w 5675092"/>
              <a:gd name="connsiteY7580" fmla="*/ 2301093 h 2397608"/>
              <a:gd name="connsiteX7581" fmla="*/ 1890766 w 5675092"/>
              <a:gd name="connsiteY7581" fmla="*/ 2306067 h 2397608"/>
              <a:gd name="connsiteX7582" fmla="*/ 1898305 w 5675092"/>
              <a:gd name="connsiteY7582" fmla="*/ 2308555 h 2397608"/>
              <a:gd name="connsiteX7583" fmla="*/ 1900818 w 5675092"/>
              <a:gd name="connsiteY7583" fmla="*/ 2301093 h 2397608"/>
              <a:gd name="connsiteX7584" fmla="*/ 1905843 w 5675092"/>
              <a:gd name="connsiteY7584" fmla="*/ 2318506 h 2397608"/>
              <a:gd name="connsiteX7585" fmla="*/ 1898305 w 5675092"/>
              <a:gd name="connsiteY7585" fmla="*/ 2325969 h 2397608"/>
              <a:gd name="connsiteX7586" fmla="*/ 1903331 w 5675092"/>
              <a:gd name="connsiteY7586" fmla="*/ 2328457 h 2397608"/>
              <a:gd name="connsiteX7587" fmla="*/ 1905843 w 5675092"/>
              <a:gd name="connsiteY7587" fmla="*/ 2318506 h 2397608"/>
              <a:gd name="connsiteX7588" fmla="*/ 1779517 w 5675092"/>
              <a:gd name="connsiteY7588" fmla="*/ 330031 h 2397608"/>
              <a:gd name="connsiteX7589" fmla="*/ 1774927 w 5675092"/>
              <a:gd name="connsiteY7589" fmla="*/ 352531 h 2397608"/>
              <a:gd name="connsiteX7590" fmla="*/ 1779517 w 5675092"/>
              <a:gd name="connsiteY7590" fmla="*/ 330031 h 2397608"/>
              <a:gd name="connsiteX7591" fmla="*/ 1784103 w 5675092"/>
              <a:gd name="connsiteY7591" fmla="*/ 392098 h 2397608"/>
              <a:gd name="connsiteX7592" fmla="*/ 1777220 w 5675092"/>
              <a:gd name="connsiteY7592" fmla="*/ 394491 h 2397608"/>
              <a:gd name="connsiteX7593" fmla="*/ 1772634 w 5675092"/>
              <a:gd name="connsiteY7593" fmla="*/ 387315 h 2397608"/>
              <a:gd name="connsiteX7594" fmla="*/ 1775718 w 5675092"/>
              <a:gd name="connsiteY7594" fmla="*/ 385036 h 2397608"/>
              <a:gd name="connsiteX7595" fmla="*/ 1784103 w 5675092"/>
              <a:gd name="connsiteY7595" fmla="*/ 392098 h 2397608"/>
              <a:gd name="connsiteX7596" fmla="*/ 1918404 w 5675092"/>
              <a:gd name="connsiteY7596" fmla="*/ 2323480 h 2397608"/>
              <a:gd name="connsiteX7597" fmla="*/ 1905843 w 5675092"/>
              <a:gd name="connsiteY7597" fmla="*/ 2335919 h 2397608"/>
              <a:gd name="connsiteX7598" fmla="*/ 1918404 w 5675092"/>
              <a:gd name="connsiteY7598" fmla="*/ 2330943 h 2397608"/>
              <a:gd name="connsiteX7599" fmla="*/ 1918404 w 5675092"/>
              <a:gd name="connsiteY7599" fmla="*/ 2323480 h 2397608"/>
              <a:gd name="connsiteX7600" fmla="*/ 1915891 w 5675092"/>
              <a:gd name="connsiteY7600" fmla="*/ 2286165 h 2397608"/>
              <a:gd name="connsiteX7601" fmla="*/ 1913379 w 5675092"/>
              <a:gd name="connsiteY7601" fmla="*/ 2283680 h 2397608"/>
              <a:gd name="connsiteX7602" fmla="*/ 1913379 w 5675092"/>
              <a:gd name="connsiteY7602" fmla="*/ 2287410 h 2397608"/>
              <a:gd name="connsiteX7603" fmla="*/ 1913379 w 5675092"/>
              <a:gd name="connsiteY7603" fmla="*/ 2289896 h 2397608"/>
              <a:gd name="connsiteX7604" fmla="*/ 1912539 w 5675092"/>
              <a:gd name="connsiteY7604" fmla="*/ 2291143 h 2397608"/>
              <a:gd name="connsiteX7605" fmla="*/ 1910866 w 5675092"/>
              <a:gd name="connsiteY7605" fmla="*/ 2291142 h 2397608"/>
              <a:gd name="connsiteX7606" fmla="*/ 1910866 w 5675092"/>
              <a:gd name="connsiteY7606" fmla="*/ 2293628 h 2397608"/>
              <a:gd name="connsiteX7607" fmla="*/ 1912539 w 5675092"/>
              <a:gd name="connsiteY7607" fmla="*/ 2291143 h 2397608"/>
              <a:gd name="connsiteX7608" fmla="*/ 1913379 w 5675092"/>
              <a:gd name="connsiteY7608" fmla="*/ 2291143 h 2397608"/>
              <a:gd name="connsiteX7609" fmla="*/ 1913379 w 5675092"/>
              <a:gd name="connsiteY7609" fmla="*/ 2289896 h 2397608"/>
              <a:gd name="connsiteX7610" fmla="*/ 1787436 w 5675092"/>
              <a:gd name="connsiteY7610" fmla="*/ 371793 h 2397608"/>
              <a:gd name="connsiteX7611" fmla="*/ 1785540 w 5675092"/>
              <a:gd name="connsiteY7611" fmla="*/ 373628 h 2397608"/>
              <a:gd name="connsiteX7612" fmla="*/ 1787436 w 5675092"/>
              <a:gd name="connsiteY7612" fmla="*/ 376576 h 2397608"/>
              <a:gd name="connsiteX7613" fmla="*/ 1782930 w 5675092"/>
              <a:gd name="connsiteY7613" fmla="*/ 375302 h 2397608"/>
              <a:gd name="connsiteX7614" fmla="*/ 1776561 w 5675092"/>
              <a:gd name="connsiteY7614" fmla="*/ 376576 h 2397608"/>
              <a:gd name="connsiteX7615" fmla="*/ 1779060 w 5675092"/>
              <a:gd name="connsiteY7615" fmla="*/ 374208 h 2397608"/>
              <a:gd name="connsiteX7616" fmla="*/ 1778977 w 5675092"/>
              <a:gd name="connsiteY7616" fmla="*/ 374185 h 2397608"/>
              <a:gd name="connsiteX7617" fmla="*/ 1783208 w 5675092"/>
              <a:gd name="connsiteY7617" fmla="*/ 369999 h 2397608"/>
              <a:gd name="connsiteX7618" fmla="*/ 1784534 w 5675092"/>
              <a:gd name="connsiteY7618" fmla="*/ 372061 h 2397608"/>
              <a:gd name="connsiteX7619" fmla="*/ 1788689 w 5675092"/>
              <a:gd name="connsiteY7619" fmla="*/ 384925 h 2397608"/>
              <a:gd name="connsiteX7620" fmla="*/ 1781806 w 5675092"/>
              <a:gd name="connsiteY7620" fmla="*/ 384925 h 2397608"/>
              <a:gd name="connsiteX7621" fmla="*/ 1784386 w 5675092"/>
              <a:gd name="connsiteY7621" fmla="*/ 384029 h 2397608"/>
              <a:gd name="connsiteX7622" fmla="*/ 1788689 w 5675092"/>
              <a:gd name="connsiteY7622" fmla="*/ 384925 h 2397608"/>
              <a:gd name="connsiteX7623" fmla="*/ 1795627 w 5675092"/>
              <a:gd name="connsiteY7623" fmla="*/ 399713 h 2397608"/>
              <a:gd name="connsiteX7624" fmla="*/ 1794590 w 5675092"/>
              <a:gd name="connsiteY7624" fmla="*/ 397781 h 2397608"/>
              <a:gd name="connsiteX7625" fmla="*/ 1793733 w 5675092"/>
              <a:gd name="connsiteY7625" fmla="*/ 397329 h 2397608"/>
              <a:gd name="connsiteX7626" fmla="*/ 1789656 w 5675092"/>
              <a:gd name="connsiteY7626" fmla="*/ 397606 h 2397608"/>
              <a:gd name="connsiteX7627" fmla="*/ 1789026 w 5675092"/>
              <a:gd name="connsiteY7627" fmla="*/ 396687 h 2397608"/>
              <a:gd name="connsiteX7628" fmla="*/ 1787499 w 5675092"/>
              <a:gd name="connsiteY7628" fmla="*/ 397322 h 2397608"/>
              <a:gd name="connsiteX7629" fmla="*/ 1790291 w 5675092"/>
              <a:gd name="connsiteY7629" fmla="*/ 400914 h 2397608"/>
              <a:gd name="connsiteX7630" fmla="*/ 1794180 w 5675092"/>
              <a:gd name="connsiteY7630" fmla="*/ 400039 h 2397608"/>
              <a:gd name="connsiteX7631" fmla="*/ 1794293 w 5675092"/>
              <a:gd name="connsiteY7631" fmla="*/ 399957 h 2397608"/>
              <a:gd name="connsiteX7632" fmla="*/ 1794277 w 5675092"/>
              <a:gd name="connsiteY7632" fmla="*/ 400017 h 2397608"/>
              <a:gd name="connsiteX7633" fmla="*/ 1796863 w 5675092"/>
              <a:gd name="connsiteY7633" fmla="*/ 402018 h 2397608"/>
              <a:gd name="connsiteX7634" fmla="*/ 1796739 w 5675092"/>
              <a:gd name="connsiteY7634" fmla="*/ 401787 h 2397608"/>
              <a:gd name="connsiteX7635" fmla="*/ 1796257 w 5675092"/>
              <a:gd name="connsiteY7635" fmla="*/ 404335 h 2397608"/>
              <a:gd name="connsiteX7636" fmla="*/ 1796702 w 5675092"/>
              <a:gd name="connsiteY7636" fmla="*/ 406688 h 2397608"/>
              <a:gd name="connsiteX7637" fmla="*/ 1791898 w 5675092"/>
              <a:gd name="connsiteY7637" fmla="*/ 297638 h 2397608"/>
              <a:gd name="connsiteX7638" fmla="*/ 1781806 w 5675092"/>
              <a:gd name="connsiteY7638" fmla="*/ 302421 h 2397608"/>
              <a:gd name="connsiteX7639" fmla="*/ 1781806 w 5675092"/>
              <a:gd name="connsiteY7639" fmla="*/ 297638 h 2397608"/>
              <a:gd name="connsiteX7640" fmla="*/ 1791898 w 5675092"/>
              <a:gd name="connsiteY7640" fmla="*/ 297638 h 2397608"/>
              <a:gd name="connsiteX7641" fmla="*/ 1797912 w 5675092"/>
              <a:gd name="connsiteY7641" fmla="*/ 346587 h 2397608"/>
              <a:gd name="connsiteX7642" fmla="*/ 1788688 w 5675092"/>
              <a:gd name="connsiteY7642" fmla="*/ 352640 h 2397608"/>
              <a:gd name="connsiteX7643" fmla="*/ 1796258 w 5675092"/>
              <a:gd name="connsiteY7643" fmla="*/ 343075 h 2397608"/>
              <a:gd name="connsiteX7644" fmla="*/ 1797912 w 5675092"/>
              <a:gd name="connsiteY7644" fmla="*/ 346587 h 2397608"/>
              <a:gd name="connsiteX7645" fmla="*/ 1930965 w 5675092"/>
              <a:gd name="connsiteY7645" fmla="*/ 2303578 h 2397608"/>
              <a:gd name="connsiteX7646" fmla="*/ 1923431 w 5675092"/>
              <a:gd name="connsiteY7646" fmla="*/ 2311044 h 2397608"/>
              <a:gd name="connsiteX7647" fmla="*/ 1930965 w 5675092"/>
              <a:gd name="connsiteY7647" fmla="*/ 2303578 h 2397608"/>
              <a:gd name="connsiteX7648" fmla="*/ 1938123 w 5675092"/>
              <a:gd name="connsiteY7648" fmla="*/ 2274204 h 2397608"/>
              <a:gd name="connsiteX7649" fmla="*/ 1937777 w 5675092"/>
              <a:gd name="connsiteY7649" fmla="*/ 2274546 h 2397608"/>
              <a:gd name="connsiteX7650" fmla="*/ 1935705 w 5675092"/>
              <a:gd name="connsiteY7650" fmla="*/ 2274205 h 2397608"/>
              <a:gd name="connsiteX7651" fmla="*/ 1938123 w 5675092"/>
              <a:gd name="connsiteY7651" fmla="*/ 2274204 h 2397608"/>
              <a:gd name="connsiteX7652" fmla="*/ 1943824 w 5675092"/>
              <a:gd name="connsiteY7652" fmla="*/ 2276297 h 2397608"/>
              <a:gd name="connsiteX7653" fmla="*/ 1933285 w 5675092"/>
              <a:gd name="connsiteY7653" fmla="*/ 2278987 h 2397608"/>
              <a:gd name="connsiteX7654" fmla="*/ 1937777 w 5675092"/>
              <a:gd name="connsiteY7654" fmla="*/ 2274546 h 2397608"/>
              <a:gd name="connsiteX7655" fmla="*/ 1939330 w 5675092"/>
              <a:gd name="connsiteY7655" fmla="*/ 2274802 h 2397608"/>
              <a:gd name="connsiteX7656" fmla="*/ 1942956 w 5675092"/>
              <a:gd name="connsiteY7656" fmla="*/ 2271814 h 2397608"/>
              <a:gd name="connsiteX7657" fmla="*/ 1943824 w 5675092"/>
              <a:gd name="connsiteY7657" fmla="*/ 2276297 h 2397608"/>
              <a:gd name="connsiteX7658" fmla="*/ 1946043 w 5675092"/>
              <a:gd name="connsiteY7658" fmla="*/ 2306067 h 2397608"/>
              <a:gd name="connsiteX7659" fmla="*/ 1938504 w 5675092"/>
              <a:gd name="connsiteY7659" fmla="*/ 2308556 h 2397608"/>
              <a:gd name="connsiteX7660" fmla="*/ 1946043 w 5675092"/>
              <a:gd name="connsiteY7660" fmla="*/ 2306067 h 2397608"/>
              <a:gd name="connsiteX7661" fmla="*/ 1952048 w 5675092"/>
              <a:gd name="connsiteY7661" fmla="*/ 2323053 h 2397608"/>
              <a:gd name="connsiteX7662" fmla="*/ 1946043 w 5675092"/>
              <a:gd name="connsiteY7662" fmla="*/ 2318506 h 2397608"/>
              <a:gd name="connsiteX7663" fmla="*/ 1948555 w 5675092"/>
              <a:gd name="connsiteY7663" fmla="*/ 2318506 h 2397608"/>
              <a:gd name="connsiteX7664" fmla="*/ 1948555 w 5675092"/>
              <a:gd name="connsiteY7664" fmla="*/ 2325968 h 2397608"/>
              <a:gd name="connsiteX7665" fmla="*/ 1952048 w 5675092"/>
              <a:gd name="connsiteY7665" fmla="*/ 2323053 h 2397608"/>
              <a:gd name="connsiteX7666" fmla="*/ 1825282 w 5675092"/>
              <a:gd name="connsiteY7666" fmla="*/ 407422 h 2397608"/>
              <a:gd name="connsiteX7667" fmla="*/ 1815748 w 5675092"/>
              <a:gd name="connsiteY7667" fmla="*/ 402445 h 2397608"/>
              <a:gd name="connsiteX7668" fmla="*/ 1814555 w 5675092"/>
              <a:gd name="connsiteY7668" fmla="*/ 408665 h 2397608"/>
              <a:gd name="connsiteX7669" fmla="*/ 1813642 w 5675092"/>
              <a:gd name="connsiteY7669" fmla="*/ 413432 h 2397608"/>
              <a:gd name="connsiteX7670" fmla="*/ 1814194 w 5675092"/>
              <a:gd name="connsiteY7670" fmla="*/ 413770 h 2397608"/>
              <a:gd name="connsiteX7671" fmla="*/ 1817536 w 5675092"/>
              <a:gd name="connsiteY7671" fmla="*/ 409287 h 2397608"/>
              <a:gd name="connsiteX7672" fmla="*/ 1825282 w 5675092"/>
              <a:gd name="connsiteY7672" fmla="*/ 407422 h 2397608"/>
              <a:gd name="connsiteX7673" fmla="*/ 1821081 w 5675092"/>
              <a:gd name="connsiteY7673" fmla="*/ 338703 h 2397608"/>
              <a:gd name="connsiteX7674" fmla="*/ 1817354 w 5675092"/>
              <a:gd name="connsiteY7674" fmla="*/ 343075 h 2397608"/>
              <a:gd name="connsiteX7675" fmla="*/ 1819647 w 5675092"/>
              <a:gd name="connsiteY7675" fmla="*/ 332313 h 2397608"/>
              <a:gd name="connsiteX7676" fmla="*/ 1821081 w 5675092"/>
              <a:gd name="connsiteY7676" fmla="*/ 338703 h 2397608"/>
              <a:gd name="connsiteX7677" fmla="*/ 1956090 w 5675092"/>
              <a:gd name="connsiteY7677" fmla="*/ 2278703 h 2397608"/>
              <a:gd name="connsiteX7678" fmla="*/ 1946043 w 5675092"/>
              <a:gd name="connsiteY7678" fmla="*/ 2271241 h 2397608"/>
              <a:gd name="connsiteX7679" fmla="*/ 1951065 w 5675092"/>
              <a:gd name="connsiteY7679" fmla="*/ 2266267 h 2397608"/>
              <a:gd name="connsiteX7680" fmla="*/ 1943529 w 5675092"/>
              <a:gd name="connsiteY7680" fmla="*/ 2263778 h 2397608"/>
              <a:gd name="connsiteX7681" fmla="*/ 1925943 w 5675092"/>
              <a:gd name="connsiteY7681" fmla="*/ 2281191 h 2397608"/>
              <a:gd name="connsiteX7682" fmla="*/ 1923430 w 5675092"/>
              <a:gd name="connsiteY7682" fmla="*/ 2281192 h 2397608"/>
              <a:gd name="connsiteX7683" fmla="*/ 1920917 w 5675092"/>
              <a:gd name="connsiteY7683" fmla="*/ 2291143 h 2397608"/>
              <a:gd name="connsiteX7684" fmla="*/ 1925943 w 5675092"/>
              <a:gd name="connsiteY7684" fmla="*/ 2293628 h 2397608"/>
              <a:gd name="connsiteX7685" fmla="*/ 1956090 w 5675092"/>
              <a:gd name="connsiteY7685" fmla="*/ 2278703 h 2397608"/>
              <a:gd name="connsiteX7686" fmla="*/ 1834820 w 5675092"/>
              <a:gd name="connsiteY7686" fmla="*/ 407422 h 2397608"/>
              <a:gd name="connsiteX7687" fmla="*/ 1830051 w 5675092"/>
              <a:gd name="connsiteY7687" fmla="*/ 399957 h 2397608"/>
              <a:gd name="connsiteX7688" fmla="*/ 1834820 w 5675092"/>
              <a:gd name="connsiteY7688" fmla="*/ 407422 h 2397608"/>
              <a:gd name="connsiteX7689" fmla="*/ 1966142 w 5675092"/>
              <a:gd name="connsiteY7689" fmla="*/ 2320992 h 2397608"/>
              <a:gd name="connsiteX7690" fmla="*/ 1963629 w 5675092"/>
              <a:gd name="connsiteY7690" fmla="*/ 2318506 h 2397608"/>
              <a:gd name="connsiteX7691" fmla="*/ 1961116 w 5675092"/>
              <a:gd name="connsiteY7691" fmla="*/ 2320992 h 2397608"/>
              <a:gd name="connsiteX7692" fmla="*/ 1966142 w 5675092"/>
              <a:gd name="connsiteY7692" fmla="*/ 2320992 h 2397608"/>
              <a:gd name="connsiteX7693" fmla="*/ 1852692 w 5675092"/>
              <a:gd name="connsiteY7693" fmla="*/ 378967 h 2397608"/>
              <a:gd name="connsiteX7694" fmla="*/ 1811606 w 5675092"/>
              <a:gd name="connsiteY7694" fmla="*/ 383751 h 2397608"/>
              <a:gd name="connsiteX7695" fmla="*/ 1811605 w 5675092"/>
              <a:gd name="connsiteY7695" fmla="*/ 374185 h 2397608"/>
              <a:gd name="connsiteX7696" fmla="*/ 1824445 w 5675092"/>
              <a:gd name="connsiteY7696" fmla="*/ 367010 h 2397608"/>
              <a:gd name="connsiteX7697" fmla="*/ 1829581 w 5675092"/>
              <a:gd name="connsiteY7697" fmla="*/ 376576 h 2397608"/>
              <a:gd name="connsiteX7698" fmla="*/ 1837287 w 5675092"/>
              <a:gd name="connsiteY7698" fmla="*/ 367011 h 2397608"/>
              <a:gd name="connsiteX7699" fmla="*/ 1842423 w 5675092"/>
              <a:gd name="connsiteY7699" fmla="*/ 367011 h 2397608"/>
              <a:gd name="connsiteX7700" fmla="*/ 1852692 w 5675092"/>
              <a:gd name="connsiteY7700" fmla="*/ 378967 h 2397608"/>
              <a:gd name="connsiteX7701" fmla="*/ 1853891 w 5675092"/>
              <a:gd name="connsiteY7701" fmla="*/ 279231 h 2397608"/>
              <a:gd name="connsiteX7702" fmla="*/ 1853891 w 5675092"/>
              <a:gd name="connsiteY7702" fmla="*/ 280553 h 2397608"/>
              <a:gd name="connsiteX7703" fmla="*/ 1853891 w 5675092"/>
              <a:gd name="connsiteY7703" fmla="*/ 280553 h 2397608"/>
              <a:gd name="connsiteX7704" fmla="*/ 1853891 w 5675092"/>
              <a:gd name="connsiteY7704" fmla="*/ 279231 h 2397608"/>
              <a:gd name="connsiteX7705" fmla="*/ 1864906 w 5675092"/>
              <a:gd name="connsiteY7705" fmla="*/ 322542 h 2397608"/>
              <a:gd name="connsiteX7706" fmla="*/ 1857655 w 5675092"/>
              <a:gd name="connsiteY7706" fmla="*/ 317758 h 2397608"/>
              <a:gd name="connsiteX7707" fmla="*/ 1861279 w 5675092"/>
              <a:gd name="connsiteY7707" fmla="*/ 315667 h 2397608"/>
              <a:gd name="connsiteX7708" fmla="*/ 1864906 w 5675092"/>
              <a:gd name="connsiteY7708" fmla="*/ 322542 h 2397608"/>
              <a:gd name="connsiteX7709" fmla="*/ 1870101 w 5675092"/>
              <a:gd name="connsiteY7709" fmla="*/ 394491 h 2397608"/>
              <a:gd name="connsiteX7710" fmla="*/ 1865512 w 5675092"/>
              <a:gd name="connsiteY7710" fmla="*/ 392100 h 2397608"/>
              <a:gd name="connsiteX7711" fmla="*/ 1867805 w 5675092"/>
              <a:gd name="connsiteY7711" fmla="*/ 388811 h 2397608"/>
              <a:gd name="connsiteX7712" fmla="*/ 1870101 w 5675092"/>
              <a:gd name="connsiteY7712" fmla="*/ 394491 h 2397608"/>
              <a:gd name="connsiteX7713" fmla="*/ 1874446 w 5675092"/>
              <a:gd name="connsiteY7713" fmla="*/ 371792 h 2397608"/>
              <a:gd name="connsiteX7714" fmla="*/ 1862359 w 5675092"/>
              <a:gd name="connsiteY7714" fmla="*/ 376575 h 2397608"/>
              <a:gd name="connsiteX7715" fmla="*/ 1852691 w 5675092"/>
              <a:gd name="connsiteY7715" fmla="*/ 371793 h 2397608"/>
              <a:gd name="connsiteX7716" fmla="*/ 1855109 w 5675092"/>
              <a:gd name="connsiteY7716" fmla="*/ 367010 h 2397608"/>
              <a:gd name="connsiteX7717" fmla="*/ 1874446 w 5675092"/>
              <a:gd name="connsiteY7717" fmla="*/ 371792 h 2397608"/>
              <a:gd name="connsiteX7718" fmla="*/ 2009168 w 5675092"/>
              <a:gd name="connsiteY7718" fmla="*/ 2307195 h 2397608"/>
              <a:gd name="connsiteX7719" fmla="*/ 2006341 w 5675092"/>
              <a:gd name="connsiteY7719" fmla="*/ 2311044 h 2397608"/>
              <a:gd name="connsiteX7720" fmla="*/ 2008854 w 5675092"/>
              <a:gd name="connsiteY7720" fmla="*/ 2311044 h 2397608"/>
              <a:gd name="connsiteX7721" fmla="*/ 2009168 w 5675092"/>
              <a:gd name="connsiteY7721" fmla="*/ 2307195 h 2397608"/>
              <a:gd name="connsiteX7722" fmla="*/ 1885321 w 5675092"/>
              <a:gd name="connsiteY7722" fmla="*/ 374185 h 2397608"/>
              <a:gd name="connsiteX7723" fmla="*/ 1876862 w 5675092"/>
              <a:gd name="connsiteY7723" fmla="*/ 374185 h 2397608"/>
              <a:gd name="connsiteX7724" fmla="*/ 1880034 w 5675092"/>
              <a:gd name="connsiteY7724" fmla="*/ 372391 h 2397608"/>
              <a:gd name="connsiteX7725" fmla="*/ 1885321 w 5675092"/>
              <a:gd name="connsiteY7725" fmla="*/ 374185 h 2397608"/>
              <a:gd name="connsiteX7726" fmla="*/ 2021415 w 5675092"/>
              <a:gd name="connsiteY7726" fmla="*/ 2311044 h 2397608"/>
              <a:gd name="connsiteX7727" fmla="*/ 2011366 w 5675092"/>
              <a:gd name="connsiteY7727" fmla="*/ 2313529 h 2397608"/>
              <a:gd name="connsiteX7728" fmla="*/ 2021415 w 5675092"/>
              <a:gd name="connsiteY7728" fmla="*/ 2311044 h 2397608"/>
              <a:gd name="connsiteX7729" fmla="*/ 1890283 w 5675092"/>
              <a:gd name="connsiteY7729" fmla="*/ 326129 h 2397608"/>
              <a:gd name="connsiteX7730" fmla="*/ 1880615 w 5675092"/>
              <a:gd name="connsiteY7730" fmla="*/ 323339 h 2397608"/>
              <a:gd name="connsiteX7731" fmla="*/ 1885449 w 5675092"/>
              <a:gd name="connsiteY7731" fmla="*/ 319504 h 2397608"/>
              <a:gd name="connsiteX7732" fmla="*/ 1890283 w 5675092"/>
              <a:gd name="connsiteY7732" fmla="*/ 326129 h 2397608"/>
              <a:gd name="connsiteX7733" fmla="*/ 1885006 w 5675092"/>
              <a:gd name="connsiteY7733" fmla="*/ 187933 h 2397608"/>
              <a:gd name="connsiteX7734" fmla="*/ 1880189 w 5675092"/>
              <a:gd name="connsiteY7734" fmla="*/ 196003 h 2397608"/>
              <a:gd name="connsiteX7735" fmla="*/ 1860925 w 5675092"/>
              <a:gd name="connsiteY7735" fmla="*/ 196003 h 2397608"/>
              <a:gd name="connsiteX7736" fmla="*/ 1863334 w 5675092"/>
              <a:gd name="connsiteY7736" fmla="*/ 185242 h 2397608"/>
              <a:gd name="connsiteX7737" fmla="*/ 1885006 w 5675092"/>
              <a:gd name="connsiteY7737" fmla="*/ 187933 h 2397608"/>
              <a:gd name="connsiteX7738" fmla="*/ 1899824 w 5675092"/>
              <a:gd name="connsiteY7738" fmla="*/ 374184 h 2397608"/>
              <a:gd name="connsiteX7739" fmla="*/ 1890154 w 5675092"/>
              <a:gd name="connsiteY7739" fmla="*/ 376576 h 2397608"/>
              <a:gd name="connsiteX7740" fmla="*/ 1894081 w 5675092"/>
              <a:gd name="connsiteY7740" fmla="*/ 373586 h 2397608"/>
              <a:gd name="connsiteX7741" fmla="*/ 1899824 w 5675092"/>
              <a:gd name="connsiteY7741" fmla="*/ 374184 h 2397608"/>
              <a:gd name="connsiteX7742" fmla="*/ 1893988 w 5675092"/>
              <a:gd name="connsiteY7742" fmla="*/ 225896 h 2397608"/>
              <a:gd name="connsiteX7743" fmla="*/ 1884049 w 5675092"/>
              <a:gd name="connsiteY7743" fmla="*/ 228287 h 2397608"/>
              <a:gd name="connsiteX7744" fmla="*/ 1893988 w 5675092"/>
              <a:gd name="connsiteY7744" fmla="*/ 225896 h 2397608"/>
              <a:gd name="connsiteX7745" fmla="*/ 1903353 w 5675092"/>
              <a:gd name="connsiteY7745" fmla="*/ 347858 h 2397608"/>
              <a:gd name="connsiteX7746" fmla="*/ 1896471 w 5675092"/>
              <a:gd name="connsiteY7746" fmla="*/ 352641 h 2397608"/>
              <a:gd name="connsiteX7747" fmla="*/ 1903353 w 5675092"/>
              <a:gd name="connsiteY7747" fmla="*/ 347858 h 2397608"/>
              <a:gd name="connsiteX7748" fmla="*/ 1910841 w 5675092"/>
              <a:gd name="connsiteY7748" fmla="*/ 342776 h 2397608"/>
              <a:gd name="connsiteX7749" fmla="*/ 1907940 w 5675092"/>
              <a:gd name="connsiteY7749" fmla="*/ 342776 h 2397608"/>
              <a:gd name="connsiteX7750" fmla="*/ 1905646 w 5675092"/>
              <a:gd name="connsiteY7750" fmla="*/ 334706 h 2397608"/>
              <a:gd name="connsiteX7751" fmla="*/ 1907940 w 5675092"/>
              <a:gd name="connsiteY7751" fmla="*/ 340086 h 2397608"/>
              <a:gd name="connsiteX7752" fmla="*/ 1910232 w 5675092"/>
              <a:gd name="connsiteY7752" fmla="*/ 340087 h 2397608"/>
              <a:gd name="connsiteX7753" fmla="*/ 1910841 w 5675092"/>
              <a:gd name="connsiteY7753" fmla="*/ 342776 h 2397608"/>
              <a:gd name="connsiteX7754" fmla="*/ 1905646 w 5675092"/>
              <a:gd name="connsiteY7754" fmla="*/ 191220 h 2397608"/>
              <a:gd name="connsiteX7755" fmla="*/ 1898764 w 5675092"/>
              <a:gd name="connsiteY7755" fmla="*/ 191221 h 2397608"/>
              <a:gd name="connsiteX7756" fmla="*/ 1902203 w 5675092"/>
              <a:gd name="connsiteY7756" fmla="*/ 185989 h 2397608"/>
              <a:gd name="connsiteX7757" fmla="*/ 1905646 w 5675092"/>
              <a:gd name="connsiteY7757" fmla="*/ 191220 h 2397608"/>
              <a:gd name="connsiteX7758" fmla="*/ 2051566 w 5675092"/>
              <a:gd name="connsiteY7758" fmla="*/ 2286166 h 2397608"/>
              <a:gd name="connsiteX7759" fmla="*/ 2028953 w 5675092"/>
              <a:gd name="connsiteY7759" fmla="*/ 2293628 h 2397608"/>
              <a:gd name="connsiteX7760" fmla="*/ 2051566 w 5675092"/>
              <a:gd name="connsiteY7760" fmla="*/ 2286166 h 2397608"/>
              <a:gd name="connsiteX7761" fmla="*/ 1927746 w 5675092"/>
              <a:gd name="connsiteY7761" fmla="*/ 375941 h 2397608"/>
              <a:gd name="connsiteX7762" fmla="*/ 1922255 w 5675092"/>
              <a:gd name="connsiteY7762" fmla="*/ 376576 h 2397608"/>
              <a:gd name="connsiteX7763" fmla="*/ 1912284 w 5675092"/>
              <a:gd name="connsiteY7763" fmla="*/ 381358 h 2397608"/>
              <a:gd name="connsiteX7764" fmla="*/ 1909794 w 5675092"/>
              <a:gd name="connsiteY7764" fmla="*/ 376576 h 2397608"/>
              <a:gd name="connsiteX7765" fmla="*/ 1899824 w 5675092"/>
              <a:gd name="connsiteY7765" fmla="*/ 376576 h 2397608"/>
              <a:gd name="connsiteX7766" fmla="*/ 1907298 w 5675092"/>
              <a:gd name="connsiteY7766" fmla="*/ 375081 h 2397608"/>
              <a:gd name="connsiteX7767" fmla="*/ 1914776 w 5675092"/>
              <a:gd name="connsiteY7767" fmla="*/ 378967 h 2397608"/>
              <a:gd name="connsiteX7768" fmla="*/ 1927746 w 5675092"/>
              <a:gd name="connsiteY7768" fmla="*/ 375941 h 2397608"/>
              <a:gd name="connsiteX7769" fmla="*/ 1925140 w 5675092"/>
              <a:gd name="connsiteY7769" fmla="*/ 332313 h 2397608"/>
              <a:gd name="connsiteX7770" fmla="*/ 1920095 w 5675092"/>
              <a:gd name="connsiteY7770" fmla="*/ 337096 h 2397608"/>
              <a:gd name="connsiteX7771" fmla="*/ 1915048 w 5675092"/>
              <a:gd name="connsiteY7771" fmla="*/ 329922 h 2397608"/>
              <a:gd name="connsiteX7772" fmla="*/ 1915048 w 5675092"/>
              <a:gd name="connsiteY7772" fmla="*/ 334705 h 2397608"/>
              <a:gd name="connsiteX7773" fmla="*/ 1912841 w 5675092"/>
              <a:gd name="connsiteY7773" fmla="*/ 329922 h 2397608"/>
              <a:gd name="connsiteX7774" fmla="*/ 1912748 w 5675092"/>
              <a:gd name="connsiteY7774" fmla="*/ 328520 h 2397608"/>
              <a:gd name="connsiteX7775" fmla="*/ 1910136 w 5675092"/>
              <a:gd name="connsiteY7775" fmla="*/ 328520 h 2397608"/>
              <a:gd name="connsiteX7776" fmla="*/ 1904957 w 5675092"/>
              <a:gd name="connsiteY7776" fmla="*/ 325531 h 2397608"/>
              <a:gd name="connsiteX7777" fmla="*/ 1906253 w 5675092"/>
              <a:gd name="connsiteY7777" fmla="*/ 324316 h 2397608"/>
              <a:gd name="connsiteX7778" fmla="*/ 1912531 w 5675092"/>
              <a:gd name="connsiteY7778" fmla="*/ 325222 h 2397608"/>
              <a:gd name="connsiteX7779" fmla="*/ 1912526 w 5675092"/>
              <a:gd name="connsiteY7779" fmla="*/ 325139 h 2397608"/>
              <a:gd name="connsiteX7780" fmla="*/ 1912671 w 5675092"/>
              <a:gd name="connsiteY7780" fmla="*/ 325243 h 2397608"/>
              <a:gd name="connsiteX7781" fmla="*/ 1914264 w 5675092"/>
              <a:gd name="connsiteY7781" fmla="*/ 325473 h 2397608"/>
              <a:gd name="connsiteX7782" fmla="*/ 1917905 w 5675092"/>
              <a:gd name="connsiteY7782" fmla="*/ 328520 h 2397608"/>
              <a:gd name="connsiteX7783" fmla="*/ 1917282 w 5675092"/>
              <a:gd name="connsiteY7783" fmla="*/ 328520 h 2397608"/>
              <a:gd name="connsiteX7784" fmla="*/ 1918833 w 5675092"/>
              <a:gd name="connsiteY7784" fmla="*/ 329623 h 2397608"/>
              <a:gd name="connsiteX7785" fmla="*/ 1925140 w 5675092"/>
              <a:gd name="connsiteY7785" fmla="*/ 332313 h 2397608"/>
              <a:gd name="connsiteX7786" fmla="*/ 1932019 w 5675092"/>
              <a:gd name="connsiteY7786" fmla="*/ 347859 h 2397608"/>
              <a:gd name="connsiteX7787" fmla="*/ 1927430 w 5675092"/>
              <a:gd name="connsiteY7787" fmla="*/ 350250 h 2397608"/>
              <a:gd name="connsiteX7788" fmla="*/ 1928864 w 5675092"/>
              <a:gd name="connsiteY7788" fmla="*/ 346364 h 2397608"/>
              <a:gd name="connsiteX7789" fmla="*/ 1932019 w 5675092"/>
              <a:gd name="connsiteY7789" fmla="*/ 347859 h 2397608"/>
              <a:gd name="connsiteX7790" fmla="*/ 1936795 w 5675092"/>
              <a:gd name="connsiteY7790" fmla="*/ 372556 h 2397608"/>
              <a:gd name="connsiteX7791" fmla="*/ 1936795 w 5675092"/>
              <a:gd name="connsiteY7791" fmla="*/ 372667 h 2397608"/>
              <a:gd name="connsiteX7792" fmla="*/ 1934313 w 5675092"/>
              <a:gd name="connsiteY7792" fmla="*/ 372667 h 2397608"/>
              <a:gd name="connsiteX7793" fmla="*/ 1949218 w 5675092"/>
              <a:gd name="connsiteY7793" fmla="*/ 369978 h 2397608"/>
              <a:gd name="connsiteX7794" fmla="*/ 1941767 w 5675092"/>
              <a:gd name="connsiteY7794" fmla="*/ 372331 h 2397608"/>
              <a:gd name="connsiteX7795" fmla="*/ 1936795 w 5675092"/>
              <a:gd name="connsiteY7795" fmla="*/ 372556 h 2397608"/>
              <a:gd name="connsiteX7796" fmla="*/ 1936795 w 5675092"/>
              <a:gd name="connsiteY7796" fmla="*/ 369978 h 2397608"/>
              <a:gd name="connsiteX7797" fmla="*/ 1941454 w 5675092"/>
              <a:gd name="connsiteY7797" fmla="*/ 370314 h 2397608"/>
              <a:gd name="connsiteX7798" fmla="*/ 1942920 w 5675092"/>
              <a:gd name="connsiteY7798" fmla="*/ 367314 h 2397608"/>
              <a:gd name="connsiteX7799" fmla="*/ 1942804 w 5675092"/>
              <a:gd name="connsiteY7799" fmla="*/ 364998 h 2397608"/>
              <a:gd name="connsiteX7800" fmla="*/ 1938317 w 5675092"/>
              <a:gd name="connsiteY7800" fmla="*/ 362680 h 2397608"/>
              <a:gd name="connsiteX7801" fmla="*/ 1938494 w 5675092"/>
              <a:gd name="connsiteY7801" fmla="*/ 358697 h 2397608"/>
              <a:gd name="connsiteX7802" fmla="*/ 1942547 w 5675092"/>
              <a:gd name="connsiteY7802" fmla="*/ 359923 h 2397608"/>
              <a:gd name="connsiteX7803" fmla="*/ 1943505 w 5675092"/>
              <a:gd name="connsiteY7803" fmla="*/ 366120 h 2397608"/>
              <a:gd name="connsiteX7804" fmla="*/ 1944249 w 5675092"/>
              <a:gd name="connsiteY7804" fmla="*/ 364597 h 2397608"/>
              <a:gd name="connsiteX7805" fmla="*/ 1946735 w 5675092"/>
              <a:gd name="connsiteY7805" fmla="*/ 364597 h 2397608"/>
              <a:gd name="connsiteX7806" fmla="*/ 1949218 w 5675092"/>
              <a:gd name="connsiteY7806" fmla="*/ 369978 h 2397608"/>
              <a:gd name="connsiteX7807" fmla="*/ 1958390 w 5675092"/>
              <a:gd name="connsiteY7807" fmla="*/ 347858 h 2397608"/>
              <a:gd name="connsiteX7808" fmla="*/ 1956009 w 5675092"/>
              <a:gd name="connsiteY7808" fmla="*/ 357424 h 2397608"/>
              <a:gd name="connsiteX7809" fmla="*/ 1946485 w 5675092"/>
              <a:gd name="connsiteY7809" fmla="*/ 359815 h 2397608"/>
              <a:gd name="connsiteX7810" fmla="*/ 1932195 w 5675092"/>
              <a:gd name="connsiteY7810" fmla="*/ 359815 h 2397608"/>
              <a:gd name="connsiteX7811" fmla="*/ 1927430 w 5675092"/>
              <a:gd name="connsiteY7811" fmla="*/ 357424 h 2397608"/>
              <a:gd name="connsiteX7812" fmla="*/ 1953628 w 5675092"/>
              <a:gd name="connsiteY7812" fmla="*/ 352641 h 2397608"/>
              <a:gd name="connsiteX7813" fmla="*/ 1953330 w 5675092"/>
              <a:gd name="connsiteY7813" fmla="*/ 347560 h 2397608"/>
              <a:gd name="connsiteX7814" fmla="*/ 1958390 w 5675092"/>
              <a:gd name="connsiteY7814" fmla="*/ 347858 h 2397608"/>
              <a:gd name="connsiteX7815" fmla="*/ 1962979 w 5675092"/>
              <a:gd name="connsiteY7815" fmla="*/ 195662 h 2397608"/>
              <a:gd name="connsiteX7816" fmla="*/ 1929801 w 5675092"/>
              <a:gd name="connsiteY7816" fmla="*/ 200786 h 2397608"/>
              <a:gd name="connsiteX7817" fmla="*/ 1927430 w 5675092"/>
              <a:gd name="connsiteY7817" fmla="*/ 190537 h 2397608"/>
              <a:gd name="connsiteX7818" fmla="*/ 1939281 w 5675092"/>
              <a:gd name="connsiteY7818" fmla="*/ 182851 h 2397608"/>
              <a:gd name="connsiteX7819" fmla="*/ 1944019 w 5675092"/>
              <a:gd name="connsiteY7819" fmla="*/ 190537 h 2397608"/>
              <a:gd name="connsiteX7820" fmla="*/ 1951128 w 5675092"/>
              <a:gd name="connsiteY7820" fmla="*/ 182851 h 2397608"/>
              <a:gd name="connsiteX7821" fmla="*/ 1953499 w 5675092"/>
              <a:gd name="connsiteY7821" fmla="*/ 182850 h 2397608"/>
              <a:gd name="connsiteX7822" fmla="*/ 1962979 w 5675092"/>
              <a:gd name="connsiteY7822" fmla="*/ 195662 h 2397608"/>
              <a:gd name="connsiteX7823" fmla="*/ 2119403 w 5675092"/>
              <a:gd name="connsiteY7823" fmla="*/ 2325968 h 2397608"/>
              <a:gd name="connsiteX7824" fmla="*/ 2111864 w 5675092"/>
              <a:gd name="connsiteY7824" fmla="*/ 2328457 h 2397608"/>
              <a:gd name="connsiteX7825" fmla="*/ 2119403 w 5675092"/>
              <a:gd name="connsiteY7825" fmla="*/ 2325968 h 2397608"/>
              <a:gd name="connsiteX7826" fmla="*/ 1984763 w 5675092"/>
              <a:gd name="connsiteY7826" fmla="*/ 188112 h 2397608"/>
              <a:gd name="connsiteX7827" fmla="*/ 1972659 w 5675092"/>
              <a:gd name="connsiteY7827" fmla="*/ 193373 h 2397608"/>
              <a:gd name="connsiteX7828" fmla="*/ 1962976 w 5675092"/>
              <a:gd name="connsiteY7828" fmla="*/ 188112 h 2397608"/>
              <a:gd name="connsiteX7829" fmla="*/ 1965398 w 5675092"/>
              <a:gd name="connsiteY7829" fmla="*/ 182850 h 2397608"/>
              <a:gd name="connsiteX7830" fmla="*/ 1984763 w 5675092"/>
              <a:gd name="connsiteY7830" fmla="*/ 188112 h 2397608"/>
              <a:gd name="connsiteX7831" fmla="*/ 1993938 w 5675092"/>
              <a:gd name="connsiteY7831" fmla="*/ 190623 h 2397608"/>
              <a:gd name="connsiteX7832" fmla="*/ 1987056 w 5675092"/>
              <a:gd name="connsiteY7832" fmla="*/ 190623 h 2397608"/>
              <a:gd name="connsiteX7833" fmla="*/ 1989636 w 5675092"/>
              <a:gd name="connsiteY7833" fmla="*/ 188605 h 2397608"/>
              <a:gd name="connsiteX7834" fmla="*/ 1993938 w 5675092"/>
              <a:gd name="connsiteY7834" fmla="*/ 190623 h 2397608"/>
              <a:gd name="connsiteX7835" fmla="*/ 2007704 w 5675092"/>
              <a:gd name="connsiteY7835" fmla="*/ 246770 h 2397608"/>
              <a:gd name="connsiteX7836" fmla="*/ 2005550 w 5675092"/>
              <a:gd name="connsiteY7836" fmla="*/ 249647 h 2397608"/>
              <a:gd name="connsiteX7837" fmla="*/ 2001696 w 5675092"/>
              <a:gd name="connsiteY7837" fmla="*/ 253189 h 2397608"/>
              <a:gd name="connsiteX7838" fmla="*/ 2008496 w 5675092"/>
              <a:gd name="connsiteY7838" fmla="*/ 245924 h 2397608"/>
              <a:gd name="connsiteX7839" fmla="*/ 2007704 w 5675092"/>
              <a:gd name="connsiteY7839" fmla="*/ 246770 h 2397608"/>
              <a:gd name="connsiteX7840" fmla="*/ 2008399 w 5675092"/>
              <a:gd name="connsiteY7840" fmla="*/ 245842 h 2397608"/>
              <a:gd name="connsiteX7841" fmla="*/ 2006550 w 5675092"/>
              <a:gd name="connsiteY7841" fmla="*/ 191220 h 2397608"/>
              <a:gd name="connsiteX7842" fmla="*/ 1996231 w 5675092"/>
              <a:gd name="connsiteY7842" fmla="*/ 193612 h 2397608"/>
              <a:gd name="connsiteX7843" fmla="*/ 2001389 w 5675092"/>
              <a:gd name="connsiteY7843" fmla="*/ 190622 h 2397608"/>
              <a:gd name="connsiteX7844" fmla="*/ 2006550 w 5675092"/>
              <a:gd name="connsiteY7844" fmla="*/ 191220 h 2397608"/>
              <a:gd name="connsiteX7845" fmla="*/ 2152063 w 5675092"/>
              <a:gd name="connsiteY7845" fmla="*/ 2316018 h 2397608"/>
              <a:gd name="connsiteX7846" fmla="*/ 2129450 w 5675092"/>
              <a:gd name="connsiteY7846" fmla="*/ 2320992 h 2397608"/>
              <a:gd name="connsiteX7847" fmla="*/ 2152063 w 5675092"/>
              <a:gd name="connsiteY7847" fmla="*/ 2316018 h 2397608"/>
              <a:gd name="connsiteX7848" fmla="*/ 2033022 w 5675092"/>
              <a:gd name="connsiteY7848" fmla="*/ 192939 h 2397608"/>
              <a:gd name="connsiteX7849" fmla="*/ 2027803 w 5675092"/>
              <a:gd name="connsiteY7849" fmla="*/ 193612 h 2397608"/>
              <a:gd name="connsiteX7850" fmla="*/ 2018323 w 5675092"/>
              <a:gd name="connsiteY7850" fmla="*/ 198394 h 2397608"/>
              <a:gd name="connsiteX7851" fmla="*/ 2015952 w 5675092"/>
              <a:gd name="connsiteY7851" fmla="*/ 193612 h 2397608"/>
              <a:gd name="connsiteX7852" fmla="*/ 2008843 w 5675092"/>
              <a:gd name="connsiteY7852" fmla="*/ 193612 h 2397608"/>
              <a:gd name="connsiteX7853" fmla="*/ 2014768 w 5675092"/>
              <a:gd name="connsiteY7853" fmla="*/ 190921 h 2397608"/>
              <a:gd name="connsiteX7854" fmla="*/ 2020694 w 5675092"/>
              <a:gd name="connsiteY7854" fmla="*/ 193612 h 2397608"/>
              <a:gd name="connsiteX7855" fmla="*/ 2033022 w 5675092"/>
              <a:gd name="connsiteY7855" fmla="*/ 192939 h 2397608"/>
              <a:gd name="connsiteX7856" fmla="*/ 2177514 w 5675092"/>
              <a:gd name="connsiteY7856" fmla="*/ 2309575 h 2397608"/>
              <a:gd name="connsiteX7857" fmla="*/ 2177188 w 5675092"/>
              <a:gd name="connsiteY7857" fmla="*/ 2308556 h 2397608"/>
              <a:gd name="connsiteX7858" fmla="*/ 2175410 w 5675092"/>
              <a:gd name="connsiteY7858" fmla="*/ 2309902 h 2397608"/>
              <a:gd name="connsiteX7859" fmla="*/ 2179152 w 5675092"/>
              <a:gd name="connsiteY7859" fmla="*/ 2314696 h 2397608"/>
              <a:gd name="connsiteX7860" fmla="*/ 2178714 w 5675092"/>
              <a:gd name="connsiteY7860" fmla="*/ 2313329 h 2397608"/>
              <a:gd name="connsiteX7861" fmla="*/ 2172528 w 5675092"/>
              <a:gd name="connsiteY7861" fmla="*/ 2312084 h 2397608"/>
              <a:gd name="connsiteX7862" fmla="*/ 2171849 w 5675092"/>
              <a:gd name="connsiteY7862" fmla="*/ 2312598 h 2397608"/>
              <a:gd name="connsiteX7863" fmla="*/ 2164624 w 5675092"/>
              <a:gd name="connsiteY7863" fmla="*/ 2311044 h 2397608"/>
              <a:gd name="connsiteX7864" fmla="*/ 2167137 w 5675092"/>
              <a:gd name="connsiteY7864" fmla="*/ 2318506 h 2397608"/>
              <a:gd name="connsiteX7865" fmla="*/ 2167137 w 5675092"/>
              <a:gd name="connsiteY7865" fmla="*/ 2320992 h 2397608"/>
              <a:gd name="connsiteX7866" fmla="*/ 2179152 w 5675092"/>
              <a:gd name="connsiteY7866" fmla="*/ 2314696 h 2397608"/>
              <a:gd name="connsiteX7867" fmla="*/ 2207371 w 5675092"/>
              <a:gd name="connsiteY7867" fmla="*/ 2318466 h 2397608"/>
              <a:gd name="connsiteX7868" fmla="*/ 2207336 w 5675092"/>
              <a:gd name="connsiteY7868" fmla="*/ 2318506 h 2397608"/>
              <a:gd name="connsiteX7869" fmla="*/ 2207295 w 5675092"/>
              <a:gd name="connsiteY7869" fmla="*/ 2318494 h 2397608"/>
              <a:gd name="connsiteX7870" fmla="*/ 2227439 w 5675092"/>
              <a:gd name="connsiteY7870" fmla="*/ 2311044 h 2397608"/>
              <a:gd name="connsiteX7871" fmla="*/ 2207371 w 5675092"/>
              <a:gd name="connsiteY7871" fmla="*/ 2318466 h 2397608"/>
              <a:gd name="connsiteX7872" fmla="*/ 2213932 w 5675092"/>
              <a:gd name="connsiteY7872" fmla="*/ 2311043 h 2397608"/>
              <a:gd name="connsiteX7873" fmla="*/ 2222413 w 5675092"/>
              <a:gd name="connsiteY7873" fmla="*/ 2303578 h 2397608"/>
              <a:gd name="connsiteX7874" fmla="*/ 2227439 w 5675092"/>
              <a:gd name="connsiteY7874" fmla="*/ 2311044 h 2397608"/>
              <a:gd name="connsiteX7875" fmla="*/ 2181987 w 5675092"/>
              <a:gd name="connsiteY7875" fmla="*/ 188831 h 2397608"/>
              <a:gd name="connsiteX7876" fmla="*/ 2161346 w 5675092"/>
              <a:gd name="connsiteY7876" fmla="*/ 198396 h 2397608"/>
              <a:gd name="connsiteX7877" fmla="*/ 2159053 w 5675092"/>
              <a:gd name="connsiteY7877" fmla="*/ 193612 h 2397608"/>
              <a:gd name="connsiteX7878" fmla="*/ 2181987 w 5675092"/>
              <a:gd name="connsiteY7878" fmla="*/ 188831 h 2397608"/>
              <a:gd name="connsiteX7879" fmla="*/ 2280598 w 5675092"/>
              <a:gd name="connsiteY7879" fmla="*/ 192775 h 2397608"/>
              <a:gd name="connsiteX7880" fmla="*/ 2254224 w 5675092"/>
              <a:gd name="connsiteY7880" fmla="*/ 192776 h 2397608"/>
              <a:gd name="connsiteX7881" fmla="*/ 2256622 w 5675092"/>
              <a:gd name="connsiteY7881" fmla="*/ 197797 h 2397608"/>
              <a:gd name="connsiteX7882" fmla="*/ 2232650 w 5675092"/>
              <a:gd name="connsiteY7882" fmla="*/ 200308 h 2397608"/>
              <a:gd name="connsiteX7883" fmla="*/ 2235044 w 5675092"/>
              <a:gd name="connsiteY7883" fmla="*/ 200308 h 2397608"/>
              <a:gd name="connsiteX7884" fmla="*/ 2203879 w 5675092"/>
              <a:gd name="connsiteY7884" fmla="*/ 210352 h 2397608"/>
              <a:gd name="connsiteX7885" fmla="*/ 2201481 w 5675092"/>
              <a:gd name="connsiteY7885" fmla="*/ 187753 h 2397608"/>
              <a:gd name="connsiteX7886" fmla="*/ 2214668 w 5675092"/>
              <a:gd name="connsiteY7886" fmla="*/ 191207 h 2397608"/>
              <a:gd name="connsiteX7887" fmla="*/ 2220643 w 5675092"/>
              <a:gd name="connsiteY7887" fmla="*/ 188503 h 2397608"/>
              <a:gd name="connsiteX7888" fmla="*/ 2214881 w 5675092"/>
              <a:gd name="connsiteY7888" fmla="*/ 187784 h 2397608"/>
              <a:gd name="connsiteX7889" fmla="*/ 2208360 w 5675092"/>
              <a:gd name="connsiteY7889" fmla="*/ 188830 h 2397608"/>
              <a:gd name="connsiteX7890" fmla="*/ 2214881 w 5675092"/>
              <a:gd name="connsiteY7890" fmla="*/ 183599 h 2397608"/>
              <a:gd name="connsiteX7891" fmla="*/ 2221861 w 5675092"/>
              <a:gd name="connsiteY7891" fmla="*/ 187953 h 2397608"/>
              <a:gd name="connsiteX7892" fmla="*/ 2227854 w 5675092"/>
              <a:gd name="connsiteY7892" fmla="*/ 185243 h 2397608"/>
              <a:gd name="connsiteX7893" fmla="*/ 2263815 w 5675092"/>
              <a:gd name="connsiteY7893" fmla="*/ 187754 h 2397608"/>
              <a:gd name="connsiteX7894" fmla="*/ 2280598 w 5675092"/>
              <a:gd name="connsiteY7894" fmla="*/ 192775 h 2397608"/>
              <a:gd name="connsiteX7895" fmla="*/ 2283346 w 5675092"/>
              <a:gd name="connsiteY7895" fmla="*/ 188118 h 2397608"/>
              <a:gd name="connsiteX7896" fmla="*/ 2282890 w 5675092"/>
              <a:gd name="connsiteY7896" fmla="*/ 187975 h 2397608"/>
              <a:gd name="connsiteX7897" fmla="*/ 2282890 w 5675092"/>
              <a:gd name="connsiteY7897" fmla="*/ 185414 h 2397608"/>
              <a:gd name="connsiteX7898" fmla="*/ 2298945 w 5675092"/>
              <a:gd name="connsiteY7898" fmla="*/ 190538 h 2397608"/>
              <a:gd name="connsiteX7899" fmla="*/ 2289774 w 5675092"/>
              <a:gd name="connsiteY7899" fmla="*/ 198225 h 2397608"/>
              <a:gd name="connsiteX7900" fmla="*/ 2282890 w 5675092"/>
              <a:gd name="connsiteY7900" fmla="*/ 195662 h 2397608"/>
              <a:gd name="connsiteX7901" fmla="*/ 2283752 w 5675092"/>
              <a:gd name="connsiteY7901" fmla="*/ 190538 h 2397608"/>
              <a:gd name="connsiteX7902" fmla="*/ 2283346 w 5675092"/>
              <a:gd name="connsiteY7902" fmla="*/ 188118 h 2397608"/>
              <a:gd name="connsiteX7903" fmla="*/ 2290058 w 5675092"/>
              <a:gd name="connsiteY7903" fmla="*/ 190218 h 2397608"/>
              <a:gd name="connsiteX7904" fmla="*/ 2298945 w 5675092"/>
              <a:gd name="connsiteY7904" fmla="*/ 190538 h 2397608"/>
              <a:gd name="connsiteX7905" fmla="*/ 2447923 w 5675092"/>
              <a:gd name="connsiteY7905" fmla="*/ 2291476 h 2397608"/>
              <a:gd name="connsiteX7906" fmla="*/ 2448079 w 5675092"/>
              <a:gd name="connsiteY7906" fmla="*/ 2294710 h 2397608"/>
              <a:gd name="connsiteX7907" fmla="*/ 2435427 w 5675092"/>
              <a:gd name="connsiteY7907" fmla="*/ 2294001 h 2397608"/>
              <a:gd name="connsiteX7908" fmla="*/ 2410433 w 5675092"/>
              <a:gd name="connsiteY7908" fmla="*/ 2299049 h 2397608"/>
              <a:gd name="connsiteX7909" fmla="*/ 2402937 w 5675092"/>
              <a:gd name="connsiteY7909" fmla="*/ 2294001 h 2397608"/>
              <a:gd name="connsiteX7910" fmla="*/ 2362949 w 5675092"/>
              <a:gd name="connsiteY7910" fmla="*/ 2299049 h 2397608"/>
              <a:gd name="connsiteX7911" fmla="*/ 2365448 w 5675092"/>
              <a:gd name="connsiteY7911" fmla="*/ 2304096 h 2397608"/>
              <a:gd name="connsiteX7912" fmla="*/ 2342953 w 5675092"/>
              <a:gd name="connsiteY7912" fmla="*/ 2304096 h 2397608"/>
              <a:gd name="connsiteX7913" fmla="*/ 2350452 w 5675092"/>
              <a:gd name="connsiteY7913" fmla="*/ 2294001 h 2397608"/>
              <a:gd name="connsiteX7914" fmla="*/ 2410434 w 5675092"/>
              <a:gd name="connsiteY7914" fmla="*/ 2286428 h 2397608"/>
              <a:gd name="connsiteX7915" fmla="*/ 2422931 w 5675092"/>
              <a:gd name="connsiteY7915" fmla="*/ 2281378 h 2397608"/>
              <a:gd name="connsiteX7916" fmla="*/ 2417933 w 5675092"/>
              <a:gd name="connsiteY7916" fmla="*/ 2286428 h 2397608"/>
              <a:gd name="connsiteX7917" fmla="*/ 2447923 w 5675092"/>
              <a:gd name="connsiteY7917" fmla="*/ 2291476 h 2397608"/>
              <a:gd name="connsiteX7918" fmla="*/ 2326285 w 5675092"/>
              <a:gd name="connsiteY7918" fmla="*/ 184167 h 2397608"/>
              <a:gd name="connsiteX7919" fmla="*/ 2325318 w 5675092"/>
              <a:gd name="connsiteY7919" fmla="*/ 196005 h 2397608"/>
              <a:gd name="connsiteX7920" fmla="*/ 2318440 w 5675092"/>
              <a:gd name="connsiteY7920" fmla="*/ 193374 h 2397608"/>
              <a:gd name="connsiteX7921" fmla="*/ 2325318 w 5675092"/>
              <a:gd name="connsiteY7921" fmla="*/ 188112 h 2397608"/>
              <a:gd name="connsiteX7922" fmla="*/ 2325318 w 5675092"/>
              <a:gd name="connsiteY7922" fmla="*/ 182852 h 2397608"/>
              <a:gd name="connsiteX7923" fmla="*/ 2326285 w 5675092"/>
              <a:gd name="connsiteY7923" fmla="*/ 184167 h 2397608"/>
              <a:gd name="connsiteX7924" fmla="*/ 2485810 w 5675092"/>
              <a:gd name="connsiteY7924" fmla="*/ 2341927 h 2397608"/>
              <a:gd name="connsiteX7925" fmla="*/ 2464371 w 5675092"/>
              <a:gd name="connsiteY7925" fmla="*/ 2346080 h 2397608"/>
              <a:gd name="connsiteX7926" fmla="*/ 2461239 w 5675092"/>
              <a:gd name="connsiteY7926" fmla="*/ 2335507 h 2397608"/>
              <a:gd name="connsiteX7927" fmla="*/ 2480458 w 5675092"/>
              <a:gd name="connsiteY7927" fmla="*/ 2334202 h 2397608"/>
              <a:gd name="connsiteX7928" fmla="*/ 2485810 w 5675092"/>
              <a:gd name="connsiteY7928" fmla="*/ 2341927 h 2397608"/>
              <a:gd name="connsiteX7929" fmla="*/ 2343444 w 5675092"/>
              <a:gd name="connsiteY7929" fmla="*/ 221555 h 2397608"/>
              <a:gd name="connsiteX7930" fmla="*/ 2342504 w 5675092"/>
              <a:gd name="connsiteY7930" fmla="*/ 221166 h 2397608"/>
              <a:gd name="connsiteX7931" fmla="*/ 2343154 w 5675092"/>
              <a:gd name="connsiteY7931" fmla="*/ 220991 h 2397608"/>
              <a:gd name="connsiteX7932" fmla="*/ 2343377 w 5675092"/>
              <a:gd name="connsiteY7932" fmla="*/ 141021 h 2397608"/>
              <a:gd name="connsiteX7933" fmla="*/ 2342516 w 5675092"/>
              <a:gd name="connsiteY7933" fmla="*/ 143244 h 2397608"/>
              <a:gd name="connsiteX7934" fmla="*/ 2342516 w 5675092"/>
              <a:gd name="connsiteY7934" fmla="*/ 138162 h 2397608"/>
              <a:gd name="connsiteX7935" fmla="*/ 2337930 w 5675092"/>
              <a:gd name="connsiteY7935" fmla="*/ 135621 h 2397608"/>
              <a:gd name="connsiteX7936" fmla="*/ 2338325 w 5675092"/>
              <a:gd name="connsiteY7936" fmla="*/ 131652 h 2397608"/>
              <a:gd name="connsiteX7937" fmla="*/ 2342516 w 5675092"/>
              <a:gd name="connsiteY7937" fmla="*/ 133080 h 2397608"/>
              <a:gd name="connsiteX7938" fmla="*/ 2343377 w 5675092"/>
              <a:gd name="connsiteY7938" fmla="*/ 141021 h 2397608"/>
              <a:gd name="connsiteX7939" fmla="*/ 2344809 w 5675092"/>
              <a:gd name="connsiteY7939" fmla="*/ 158938 h 2397608"/>
              <a:gd name="connsiteX7940" fmla="*/ 2344809 w 5675092"/>
              <a:gd name="connsiteY7940" fmla="*/ 168503 h 2397608"/>
              <a:gd name="connsiteX7941" fmla="*/ 2342516 w 5675092"/>
              <a:gd name="connsiteY7941" fmla="*/ 166111 h 2397608"/>
              <a:gd name="connsiteX7942" fmla="*/ 2344809 w 5675092"/>
              <a:gd name="connsiteY7942" fmla="*/ 158938 h 2397608"/>
              <a:gd name="connsiteX7943" fmla="*/ 2347573 w 5675092"/>
              <a:gd name="connsiteY7943" fmla="*/ 198906 h 2397608"/>
              <a:gd name="connsiteX7944" fmla="*/ 2345184 w 5675092"/>
              <a:gd name="connsiteY7944" fmla="*/ 200414 h 2397608"/>
              <a:gd name="connsiteX7945" fmla="*/ 2343490 w 5675092"/>
              <a:gd name="connsiteY7945" fmla="*/ 198658 h 2397608"/>
              <a:gd name="connsiteX7946" fmla="*/ 2348601 w 5675092"/>
              <a:gd name="connsiteY7946" fmla="*/ 198968 h 2397608"/>
              <a:gd name="connsiteX7947" fmla="*/ 2347573 w 5675092"/>
              <a:gd name="connsiteY7947" fmla="*/ 198906 h 2397608"/>
              <a:gd name="connsiteX7948" fmla="*/ 2348504 w 5675092"/>
              <a:gd name="connsiteY7948" fmla="*/ 198318 h 2397608"/>
              <a:gd name="connsiteX7949" fmla="*/ 2347105 w 5675092"/>
              <a:gd name="connsiteY7949" fmla="*/ 170894 h 2397608"/>
              <a:gd name="connsiteX7950" fmla="*/ 2347105 w 5675092"/>
              <a:gd name="connsiteY7950" fmla="*/ 178068 h 2397608"/>
              <a:gd name="connsiteX7951" fmla="*/ 2347105 w 5675092"/>
              <a:gd name="connsiteY7951" fmla="*/ 170894 h 2397608"/>
              <a:gd name="connsiteX7952" fmla="*/ 2492200 w 5675092"/>
              <a:gd name="connsiteY7952" fmla="*/ 2303442 h 2397608"/>
              <a:gd name="connsiteX7953" fmla="*/ 2482121 w 5675092"/>
              <a:gd name="connsiteY7953" fmla="*/ 2301731 h 2397608"/>
              <a:gd name="connsiteX7954" fmla="*/ 2492200 w 5675092"/>
              <a:gd name="connsiteY7954" fmla="*/ 2303442 h 2397608"/>
              <a:gd name="connsiteX7955" fmla="*/ 2358571 w 5675092"/>
              <a:gd name="connsiteY7955" fmla="*/ 188033 h 2397608"/>
              <a:gd name="connsiteX7956" fmla="*/ 2327612 w 5675092"/>
              <a:gd name="connsiteY7956" fmla="*/ 193613 h 2397608"/>
              <a:gd name="connsiteX7957" fmla="*/ 2327611 w 5675092"/>
              <a:gd name="connsiteY7957" fmla="*/ 188033 h 2397608"/>
              <a:gd name="connsiteX7958" fmla="*/ 2343091 w 5675092"/>
              <a:gd name="connsiteY7958" fmla="*/ 186987 h 2397608"/>
              <a:gd name="connsiteX7959" fmla="*/ 2358571 w 5675092"/>
              <a:gd name="connsiteY7959" fmla="*/ 188033 h 2397608"/>
              <a:gd name="connsiteX7960" fmla="*/ 2506181 w 5675092"/>
              <a:gd name="connsiteY7960" fmla="*/ 2337248 h 2397608"/>
              <a:gd name="connsiteX7961" fmla="*/ 2503100 w 5675092"/>
              <a:gd name="connsiteY7961" fmla="*/ 2342701 h 2397608"/>
              <a:gd name="connsiteX7962" fmla="*/ 2499315 w 5675092"/>
              <a:gd name="connsiteY7962" fmla="*/ 2337714 h 2397608"/>
              <a:gd name="connsiteX7963" fmla="*/ 2506181 w 5675092"/>
              <a:gd name="connsiteY7963" fmla="*/ 2337248 h 2397608"/>
              <a:gd name="connsiteX7964" fmla="*/ 2362220 w 5675092"/>
              <a:gd name="connsiteY7964" fmla="*/ 214839 h 2397608"/>
              <a:gd name="connsiteX7965" fmla="*/ 2359038 w 5675092"/>
              <a:gd name="connsiteY7965" fmla="*/ 205081 h 2397608"/>
              <a:gd name="connsiteX7966" fmla="*/ 2354193 w 5675092"/>
              <a:gd name="connsiteY7966" fmla="*/ 207905 h 2397608"/>
              <a:gd name="connsiteX7967" fmla="*/ 2362220 w 5675092"/>
              <a:gd name="connsiteY7967" fmla="*/ 214839 h 2397608"/>
              <a:gd name="connsiteX7968" fmla="*/ 2374415 w 5675092"/>
              <a:gd name="connsiteY7968" fmla="*/ 209026 h 2397608"/>
              <a:gd name="connsiteX7969" fmla="*/ 2373909 w 5675092"/>
              <a:gd name="connsiteY7969" fmla="*/ 201580 h 2397608"/>
              <a:gd name="connsiteX7970" fmla="*/ 2361040 w 5675092"/>
              <a:gd name="connsiteY7970" fmla="*/ 197466 h 2397608"/>
              <a:gd name="connsiteX7971" fmla="*/ 2374415 w 5675092"/>
              <a:gd name="connsiteY7971" fmla="*/ 209026 h 2397608"/>
              <a:gd name="connsiteX7972" fmla="*/ 2379323 w 5675092"/>
              <a:gd name="connsiteY7972" fmla="*/ 190350 h 2397608"/>
              <a:gd name="connsiteX7973" fmla="*/ 2375183 w 5675092"/>
              <a:gd name="connsiteY7973" fmla="*/ 190371 h 2397608"/>
              <a:gd name="connsiteX7974" fmla="*/ 2375742 w 5675092"/>
              <a:gd name="connsiteY7974" fmla="*/ 191482 h 2397608"/>
              <a:gd name="connsiteX7975" fmla="*/ 2388295 w 5675092"/>
              <a:gd name="connsiteY7975" fmla="*/ 228030 h 2397608"/>
              <a:gd name="connsiteX7976" fmla="*/ 2380272 w 5675092"/>
              <a:gd name="connsiteY7976" fmla="*/ 221093 h 2397608"/>
              <a:gd name="connsiteX7977" fmla="*/ 2388295 w 5675092"/>
              <a:gd name="connsiteY7977" fmla="*/ 228030 h 2397608"/>
              <a:gd name="connsiteX7978" fmla="*/ 2403169 w 5675092"/>
              <a:gd name="connsiteY7978" fmla="*/ 224525 h 2397608"/>
              <a:gd name="connsiteX7979" fmla="*/ 2395479 w 5675092"/>
              <a:gd name="connsiteY7979" fmla="*/ 222554 h 2397608"/>
              <a:gd name="connsiteX7980" fmla="*/ 2403169 w 5675092"/>
              <a:gd name="connsiteY7980" fmla="*/ 224525 h 2397608"/>
              <a:gd name="connsiteX7981" fmla="*/ 2408011 w 5675092"/>
              <a:gd name="connsiteY7981" fmla="*/ 207172 h 2397608"/>
              <a:gd name="connsiteX7982" fmla="*/ 2404328 w 5675092"/>
              <a:gd name="connsiteY7982" fmla="*/ 204500 h 2397608"/>
              <a:gd name="connsiteX7983" fmla="*/ 2404833 w 5675092"/>
              <a:gd name="connsiteY7983" fmla="*/ 211945 h 2397608"/>
              <a:gd name="connsiteX7984" fmla="*/ 2402327 w 5675092"/>
              <a:gd name="connsiteY7984" fmla="*/ 212115 h 2397608"/>
              <a:gd name="connsiteX7985" fmla="*/ 2408011 w 5675092"/>
              <a:gd name="connsiteY7985" fmla="*/ 207172 h 2397608"/>
              <a:gd name="connsiteX7986" fmla="*/ 2563081 w 5675092"/>
              <a:gd name="connsiteY7986" fmla="*/ 2328932 h 2397608"/>
              <a:gd name="connsiteX7987" fmla="*/ 2554491 w 5675092"/>
              <a:gd name="connsiteY7987" fmla="*/ 2342356 h 2397608"/>
              <a:gd name="connsiteX7988" fmla="*/ 2552125 w 5675092"/>
              <a:gd name="connsiteY7988" fmla="*/ 2342517 h 2397608"/>
              <a:gd name="connsiteX7989" fmla="*/ 2544512 w 5675092"/>
              <a:gd name="connsiteY7989" fmla="*/ 2335330 h 2397608"/>
              <a:gd name="connsiteX7990" fmla="*/ 2540305 w 5675092"/>
              <a:gd name="connsiteY7990" fmla="*/ 2343319 h 2397608"/>
              <a:gd name="connsiteX7991" fmla="*/ 2527961 w 5675092"/>
              <a:gd name="connsiteY7991" fmla="*/ 2336454 h 2397608"/>
              <a:gd name="connsiteX7992" fmla="*/ 2529632 w 5675092"/>
              <a:gd name="connsiteY7992" fmla="*/ 2326068 h 2397608"/>
              <a:gd name="connsiteX7993" fmla="*/ 2563081 w 5675092"/>
              <a:gd name="connsiteY7993" fmla="*/ 2328932 h 2397608"/>
              <a:gd name="connsiteX7994" fmla="*/ 2422212 w 5675092"/>
              <a:gd name="connsiteY7994" fmla="*/ 208273 h 2397608"/>
              <a:gd name="connsiteX7995" fmla="*/ 2417197 w 5675092"/>
              <a:gd name="connsiteY7995" fmla="*/ 208613 h 2397608"/>
              <a:gd name="connsiteX7996" fmla="*/ 2419873 w 5675092"/>
              <a:gd name="connsiteY7996" fmla="*/ 210923 h 2397608"/>
              <a:gd name="connsiteX7997" fmla="*/ 2422212 w 5675092"/>
              <a:gd name="connsiteY7997" fmla="*/ 208273 h 2397608"/>
              <a:gd name="connsiteX7998" fmla="*/ 2581020 w 5675092"/>
              <a:gd name="connsiteY7998" fmla="*/ 2383492 h 2397608"/>
              <a:gd name="connsiteX7999" fmla="*/ 2576188 w 5675092"/>
              <a:gd name="connsiteY7999" fmla="*/ 2391385 h 2397608"/>
              <a:gd name="connsiteX8000" fmla="*/ 2573771 w 5675092"/>
              <a:gd name="connsiteY8000" fmla="*/ 2380862 h 2397608"/>
              <a:gd name="connsiteX8001" fmla="*/ 2581020 w 5675092"/>
              <a:gd name="connsiteY8001" fmla="*/ 2383492 h 2397608"/>
              <a:gd name="connsiteX8002" fmla="*/ 2585326 w 5675092"/>
              <a:gd name="connsiteY8002" fmla="*/ 2334988 h 2397608"/>
              <a:gd name="connsiteX8003" fmla="*/ 2566362 w 5675092"/>
              <a:gd name="connsiteY8003" fmla="*/ 2341550 h 2397608"/>
              <a:gd name="connsiteX8004" fmla="*/ 2563589 w 5675092"/>
              <a:gd name="connsiteY8004" fmla="*/ 2336465 h 2397608"/>
              <a:gd name="connsiteX8005" fmla="*/ 2572893 w 5675092"/>
              <a:gd name="connsiteY8005" fmla="*/ 2330559 h 2397608"/>
              <a:gd name="connsiteX8006" fmla="*/ 2585326 w 5675092"/>
              <a:gd name="connsiteY8006" fmla="*/ 2334988 h 2397608"/>
              <a:gd name="connsiteX8007" fmla="*/ 2443531 w 5675092"/>
              <a:gd name="connsiteY8007" fmla="*/ 188476 h 2397608"/>
              <a:gd name="connsiteX8008" fmla="*/ 2425576 w 5675092"/>
              <a:gd name="connsiteY8008" fmla="*/ 189112 h 2397608"/>
              <a:gd name="connsiteX8009" fmla="*/ 2408662 w 5675092"/>
              <a:gd name="connsiteY8009" fmla="*/ 193044 h 2397608"/>
              <a:gd name="connsiteX8010" fmla="*/ 2411171 w 5675092"/>
              <a:gd name="connsiteY8010" fmla="*/ 194061 h 2397608"/>
              <a:gd name="connsiteX8011" fmla="*/ 2408833 w 5675092"/>
              <a:gd name="connsiteY8011" fmla="*/ 196714 h 2397608"/>
              <a:gd name="connsiteX8012" fmla="*/ 2441590 w 5675092"/>
              <a:gd name="connsiteY8012" fmla="*/ 196983 h 2397608"/>
              <a:gd name="connsiteX8013" fmla="*/ 2441085 w 5675092"/>
              <a:gd name="connsiteY8013" fmla="*/ 189538 h 2397608"/>
              <a:gd name="connsiteX8014" fmla="*/ 2443591 w 5675092"/>
              <a:gd name="connsiteY8014" fmla="*/ 189367 h 2397608"/>
              <a:gd name="connsiteX8015" fmla="*/ 2594310 w 5675092"/>
              <a:gd name="connsiteY8015" fmla="*/ 2331861 h 2397608"/>
              <a:gd name="connsiteX8016" fmla="*/ 2590155 w 5675092"/>
              <a:gd name="connsiteY8016" fmla="*/ 2334166 h 2397608"/>
              <a:gd name="connsiteX8017" fmla="*/ 2587443 w 5675092"/>
              <a:gd name="connsiteY8017" fmla="*/ 2332328 h 2397608"/>
              <a:gd name="connsiteX8018" fmla="*/ 2594310 w 5675092"/>
              <a:gd name="connsiteY8018" fmla="*/ 2331861 h 2397608"/>
              <a:gd name="connsiteX8019" fmla="*/ 2606853 w 5675092"/>
              <a:gd name="connsiteY8019" fmla="*/ 2330411 h 2397608"/>
              <a:gd name="connsiteX8020" fmla="*/ 2601744 w 5675092"/>
              <a:gd name="connsiteY8020" fmla="*/ 2331357 h 2397608"/>
              <a:gd name="connsiteX8021" fmla="*/ 2596396 w 5675092"/>
              <a:gd name="connsiteY8021" fmla="*/ 2328724 h 2397608"/>
              <a:gd name="connsiteX8022" fmla="*/ 2606853 w 5675092"/>
              <a:gd name="connsiteY8022" fmla="*/ 2330411 h 2397608"/>
              <a:gd name="connsiteX8023" fmla="*/ 2603095 w 5675092"/>
              <a:gd name="connsiteY8023" fmla="*/ 2273842 h 2397608"/>
              <a:gd name="connsiteX8024" fmla="*/ 2602924 w 5675092"/>
              <a:gd name="connsiteY8024" fmla="*/ 2273865 h 2397608"/>
              <a:gd name="connsiteX8025" fmla="*/ 2597811 w 5675092"/>
              <a:gd name="connsiteY8025" fmla="*/ 2268914 h 2397608"/>
              <a:gd name="connsiteX8026" fmla="*/ 2466073 w 5675092"/>
              <a:gd name="connsiteY8026" fmla="*/ 219123 h 2397608"/>
              <a:gd name="connsiteX8027" fmla="*/ 2465499 w 5675092"/>
              <a:gd name="connsiteY8027" fmla="*/ 215304 h 2397608"/>
              <a:gd name="connsiteX8028" fmla="*/ 2462992 w 5675092"/>
              <a:gd name="connsiteY8028" fmla="*/ 215474 h 2397608"/>
              <a:gd name="connsiteX8029" fmla="*/ 2466073 w 5675092"/>
              <a:gd name="connsiteY8029" fmla="*/ 219123 h 2397608"/>
              <a:gd name="connsiteX8030" fmla="*/ 2478031 w 5675092"/>
              <a:gd name="connsiteY8030" fmla="*/ 214453 h 2397608"/>
              <a:gd name="connsiteX8031" fmla="*/ 2467838 w 5675092"/>
              <a:gd name="connsiteY8031" fmla="*/ 212654 h 2397608"/>
              <a:gd name="connsiteX8032" fmla="*/ 2472719 w 5675092"/>
              <a:gd name="connsiteY8032" fmla="*/ 216871 h 2397608"/>
              <a:gd name="connsiteX8033" fmla="*/ 2475135 w 5675092"/>
              <a:gd name="connsiteY8033" fmla="*/ 216141 h 2397608"/>
              <a:gd name="connsiteX8034" fmla="*/ 2633147 w 5675092"/>
              <a:gd name="connsiteY8034" fmla="*/ 2326902 h 2397608"/>
              <a:gd name="connsiteX8035" fmla="*/ 2620802 w 5675092"/>
              <a:gd name="connsiteY8035" fmla="*/ 2327066 h 2397608"/>
              <a:gd name="connsiteX8036" fmla="*/ 2615072 w 5675092"/>
              <a:gd name="connsiteY8036" fmla="*/ 2330152 h 2397608"/>
              <a:gd name="connsiteX8037" fmla="*/ 2608978 w 5675092"/>
              <a:gd name="connsiteY8037" fmla="*/ 2327869 h 2397608"/>
              <a:gd name="connsiteX8038" fmla="*/ 2616071 w 5675092"/>
              <a:gd name="connsiteY8038" fmla="*/ 2327387 h 2397608"/>
              <a:gd name="connsiteX8039" fmla="*/ 2618112 w 5675092"/>
              <a:gd name="connsiteY8039" fmla="*/ 2322456 h 2397608"/>
              <a:gd name="connsiteX8040" fmla="*/ 2627894 w 5675092"/>
              <a:gd name="connsiteY8040" fmla="*/ 2326584 h 2397608"/>
              <a:gd name="connsiteX8041" fmla="*/ 2633147 w 5675092"/>
              <a:gd name="connsiteY8041" fmla="*/ 2326902 h 2397608"/>
              <a:gd name="connsiteX8042" fmla="*/ 2504195 w 5675092"/>
              <a:gd name="connsiteY8042" fmla="*/ 181177 h 2397608"/>
              <a:gd name="connsiteX8043" fmla="*/ 2499399 w 5675092"/>
              <a:gd name="connsiteY8043" fmla="*/ 181177 h 2397608"/>
              <a:gd name="connsiteX8044" fmla="*/ 2503583 w 5675092"/>
              <a:gd name="connsiteY8044" fmla="*/ 178986 h 2397608"/>
              <a:gd name="connsiteX8045" fmla="*/ 2504195 w 5675092"/>
              <a:gd name="connsiteY8045" fmla="*/ 178666 h 2397608"/>
              <a:gd name="connsiteX8046" fmla="*/ 2503583 w 5675092"/>
              <a:gd name="connsiteY8046" fmla="*/ 178986 h 2397608"/>
              <a:gd name="connsiteX8047" fmla="*/ 2503339 w 5675092"/>
              <a:gd name="connsiteY8047" fmla="*/ 178107 h 2397608"/>
              <a:gd name="connsiteX8048" fmla="*/ 2511086 w 5675092"/>
              <a:gd name="connsiteY8048" fmla="*/ 213982 h 2397608"/>
              <a:gd name="connsiteX8049" fmla="*/ 2505437 w 5675092"/>
              <a:gd name="connsiteY8049" fmla="*/ 210100 h 2397608"/>
              <a:gd name="connsiteX8050" fmla="*/ 2498743 w 5675092"/>
              <a:gd name="connsiteY8050" fmla="*/ 217019 h 2397608"/>
              <a:gd name="connsiteX8051" fmla="*/ 2501393 w 5675092"/>
              <a:gd name="connsiteY8051" fmla="*/ 216613 h 2397608"/>
              <a:gd name="connsiteX8052" fmla="*/ 2504709 w 5675092"/>
              <a:gd name="connsiteY8052" fmla="*/ 210899 h 2397608"/>
              <a:gd name="connsiteX8053" fmla="*/ 2509474 w 5675092"/>
              <a:gd name="connsiteY8053" fmla="*/ 215874 h 2397608"/>
              <a:gd name="connsiteX8054" fmla="*/ 2524853 w 5675092"/>
              <a:gd name="connsiteY8054" fmla="*/ 211768 h 2397608"/>
              <a:gd name="connsiteX8055" fmla="*/ 2520477 w 5675092"/>
              <a:gd name="connsiteY8055" fmla="*/ 209078 h 2397608"/>
              <a:gd name="connsiteX8056" fmla="*/ 2519582 w 5675092"/>
              <a:gd name="connsiteY8056" fmla="*/ 214008 h 2397608"/>
              <a:gd name="connsiteX8057" fmla="*/ 2520799 w 5675092"/>
              <a:gd name="connsiteY8057" fmla="*/ 214008 h 2397608"/>
              <a:gd name="connsiteX8058" fmla="*/ 2539740 w 5675092"/>
              <a:gd name="connsiteY8058" fmla="*/ 163720 h 2397608"/>
              <a:gd name="connsiteX8059" fmla="*/ 2537447 w 5675092"/>
              <a:gd name="connsiteY8059" fmla="*/ 170895 h 2397608"/>
              <a:gd name="connsiteX8060" fmla="*/ 2537447 w 5675092"/>
              <a:gd name="connsiteY8060" fmla="*/ 166112 h 2397608"/>
              <a:gd name="connsiteX8061" fmla="*/ 2539740 w 5675092"/>
              <a:gd name="connsiteY8061" fmla="*/ 163720 h 2397608"/>
              <a:gd name="connsiteX8062" fmla="*/ 2566408 w 5675092"/>
              <a:gd name="connsiteY8062" fmla="*/ 209319 h 2397608"/>
              <a:gd name="connsiteX8063" fmla="*/ 2565787 w 5675092"/>
              <a:gd name="connsiteY8063" fmla="*/ 208805 h 2397608"/>
              <a:gd name="connsiteX8064" fmla="*/ 2558413 w 5675092"/>
              <a:gd name="connsiteY8064" fmla="*/ 211487 h 2397608"/>
              <a:gd name="connsiteX8065" fmla="*/ 2558627 w 5675092"/>
              <a:gd name="connsiteY8065" fmla="*/ 211966 h 2397608"/>
              <a:gd name="connsiteX8066" fmla="*/ 2595496 w 5675092"/>
              <a:gd name="connsiteY8066" fmla="*/ 198046 h 2397608"/>
              <a:gd name="connsiteX8067" fmla="*/ 2585144 w 5675092"/>
              <a:gd name="connsiteY8067" fmla="*/ 197206 h 2397608"/>
              <a:gd name="connsiteX8068" fmla="*/ 2589717 w 5675092"/>
              <a:gd name="connsiteY8068" fmla="*/ 200668 h 2397608"/>
              <a:gd name="connsiteX8069" fmla="*/ 2608042 w 5675092"/>
              <a:gd name="connsiteY8069" fmla="*/ 200637 h 2397608"/>
              <a:gd name="connsiteX8070" fmla="*/ 2603665 w 5675092"/>
              <a:gd name="connsiteY8070" fmla="*/ 199729 h 2397608"/>
              <a:gd name="connsiteX8071" fmla="*/ 2605519 w 5675092"/>
              <a:gd name="connsiteY8071" fmla="*/ 201664 h 2397608"/>
              <a:gd name="connsiteX8072" fmla="*/ 2628674 w 5675092"/>
              <a:gd name="connsiteY8072" fmla="*/ 163634 h 2397608"/>
              <a:gd name="connsiteX8073" fmla="*/ 2626886 w 5675092"/>
              <a:gd name="connsiteY8073" fmla="*/ 165500 h 2397608"/>
              <a:gd name="connsiteX8074" fmla="*/ 2627288 w 5675092"/>
              <a:gd name="connsiteY8074" fmla="*/ 163821 h 2397608"/>
              <a:gd name="connsiteX8075" fmla="*/ 2632646 w 5675092"/>
              <a:gd name="connsiteY8075" fmla="*/ 199013 h 2397608"/>
              <a:gd name="connsiteX8076" fmla="*/ 2622744 w 5675092"/>
              <a:gd name="connsiteY8076" fmla="*/ 194652 h 2397608"/>
              <a:gd name="connsiteX8077" fmla="*/ 2622912 w 5675092"/>
              <a:gd name="connsiteY8077" fmla="*/ 197133 h 2397608"/>
              <a:gd name="connsiteX8078" fmla="*/ 2621928 w 5675092"/>
              <a:gd name="connsiteY8078" fmla="*/ 200877 h 2397608"/>
              <a:gd name="connsiteX8079" fmla="*/ 2626023 w 5675092"/>
              <a:gd name="connsiteY8079" fmla="*/ 203279 h 2397608"/>
              <a:gd name="connsiteX8080" fmla="*/ 2626860 w 5675092"/>
              <a:gd name="connsiteY8080" fmla="*/ 203039 h 2397608"/>
              <a:gd name="connsiteX8081" fmla="*/ 2631055 w 5675092"/>
              <a:gd name="connsiteY8081" fmla="*/ 171097 h 2397608"/>
              <a:gd name="connsiteX8082" fmla="*/ 2628674 w 5675092"/>
              <a:gd name="connsiteY8082" fmla="*/ 163634 h 2397608"/>
              <a:gd name="connsiteX8083" fmla="*/ 2627333 w 5675092"/>
              <a:gd name="connsiteY8083" fmla="*/ 163634 h 2397608"/>
              <a:gd name="connsiteX8084" fmla="*/ 2627288 w 5675092"/>
              <a:gd name="connsiteY8084" fmla="*/ 163821 h 2397608"/>
              <a:gd name="connsiteX8085" fmla="*/ 2619435 w 5675092"/>
              <a:gd name="connsiteY8085" fmla="*/ 164878 h 2397608"/>
              <a:gd name="connsiteX8086" fmla="*/ 2619137 w 5675092"/>
              <a:gd name="connsiteY8086" fmla="*/ 173585 h 2397608"/>
              <a:gd name="connsiteX8087" fmla="*/ 2631055 w 5675092"/>
              <a:gd name="connsiteY8087" fmla="*/ 171097 h 2397608"/>
              <a:gd name="connsiteX8088" fmla="*/ 2782048 w 5675092"/>
              <a:gd name="connsiteY8088" fmla="*/ 2320906 h 2397608"/>
              <a:gd name="connsiteX8089" fmla="*/ 2758843 w 5675092"/>
              <a:gd name="connsiteY8089" fmla="*/ 2317689 h 2397608"/>
              <a:gd name="connsiteX8090" fmla="*/ 2760807 w 5675092"/>
              <a:gd name="connsiteY8090" fmla="*/ 2312761 h 2397608"/>
              <a:gd name="connsiteX8091" fmla="*/ 2782048 w 5675092"/>
              <a:gd name="connsiteY8091" fmla="*/ 2320906 h 2397608"/>
              <a:gd name="connsiteX8092" fmla="*/ 2782202 w 5675092"/>
              <a:gd name="connsiteY8092" fmla="*/ 2299210 h 2397608"/>
              <a:gd name="connsiteX8093" fmla="*/ 2782004 w 5675092"/>
              <a:gd name="connsiteY8093" fmla="*/ 2299803 h 2397608"/>
              <a:gd name="connsiteX8094" fmla="*/ 2781403 w 5675092"/>
              <a:gd name="connsiteY8094" fmla="*/ 2299703 h 2397608"/>
              <a:gd name="connsiteX8095" fmla="*/ 2788424 w 5675092"/>
              <a:gd name="connsiteY8095" fmla="*/ 2321242 h 2397608"/>
              <a:gd name="connsiteX8096" fmla="*/ 2784792 w 5675092"/>
              <a:gd name="connsiteY8096" fmla="*/ 2321950 h 2397608"/>
              <a:gd name="connsiteX8097" fmla="*/ 2786115 w 5675092"/>
              <a:gd name="connsiteY8097" fmla="*/ 2320014 h 2397608"/>
              <a:gd name="connsiteX8098" fmla="*/ 2789339 w 5675092"/>
              <a:gd name="connsiteY8098" fmla="*/ 2321064 h 2397608"/>
              <a:gd name="connsiteX8099" fmla="*/ 2789324 w 5675092"/>
              <a:gd name="connsiteY8099" fmla="*/ 2321721 h 2397608"/>
              <a:gd name="connsiteX8100" fmla="*/ 2788424 w 5675092"/>
              <a:gd name="connsiteY8100" fmla="*/ 2321242 h 2397608"/>
              <a:gd name="connsiteX8101" fmla="*/ 2794369 w 5675092"/>
              <a:gd name="connsiteY8101" fmla="*/ 2286597 h 2397608"/>
              <a:gd name="connsiteX8102" fmla="*/ 2789837 w 5675092"/>
              <a:gd name="connsiteY8102" fmla="*/ 2286825 h 2397608"/>
              <a:gd name="connsiteX8103" fmla="*/ 2785556 w 5675092"/>
              <a:gd name="connsiteY8103" fmla="*/ 2292021 h 2397608"/>
              <a:gd name="connsiteX8104" fmla="*/ 2792479 w 5675092"/>
              <a:gd name="connsiteY8104" fmla="*/ 2294164 h 2397608"/>
              <a:gd name="connsiteX8105" fmla="*/ 2794369 w 5675092"/>
              <a:gd name="connsiteY8105" fmla="*/ 2286597 h 2397608"/>
              <a:gd name="connsiteX8106" fmla="*/ 2799777 w 5675092"/>
              <a:gd name="connsiteY8106" fmla="*/ 2303759 h 2397608"/>
              <a:gd name="connsiteX8107" fmla="*/ 2793355 w 5675092"/>
              <a:gd name="connsiteY8107" fmla="*/ 2311555 h 2397608"/>
              <a:gd name="connsiteX8108" fmla="*/ 2798012 w 5675092"/>
              <a:gd name="connsiteY8108" fmla="*/ 2313812 h 2397608"/>
              <a:gd name="connsiteX8109" fmla="*/ 2799777 w 5675092"/>
              <a:gd name="connsiteY8109" fmla="*/ 2303759 h 2397608"/>
              <a:gd name="connsiteX8110" fmla="*/ 2803888 w 5675092"/>
              <a:gd name="connsiteY8110" fmla="*/ 2317223 h 2397608"/>
              <a:gd name="connsiteX8111" fmla="*/ 2800654 w 5675092"/>
              <a:gd name="connsiteY8111" fmla="*/ 2321150 h 2397608"/>
              <a:gd name="connsiteX8112" fmla="*/ 2802028 w 5675092"/>
              <a:gd name="connsiteY8112" fmla="*/ 2319980 h 2397608"/>
              <a:gd name="connsiteX8113" fmla="*/ 2663057 w 5675092"/>
              <a:gd name="connsiteY8113" fmla="*/ 194446 h 2397608"/>
              <a:gd name="connsiteX8114" fmla="*/ 2662979 w 5675092"/>
              <a:gd name="connsiteY8114" fmla="*/ 194423 h 2397608"/>
              <a:gd name="connsiteX8115" fmla="*/ 2663019 w 5675092"/>
              <a:gd name="connsiteY8115" fmla="*/ 194408 h 2397608"/>
              <a:gd name="connsiteX8116" fmla="*/ 2664433 w 5675092"/>
              <a:gd name="connsiteY8116" fmla="*/ 163634 h 2397608"/>
              <a:gd name="connsiteX8117" fmla="*/ 2642976 w 5675092"/>
              <a:gd name="connsiteY8117" fmla="*/ 168609 h 2397608"/>
              <a:gd name="connsiteX8118" fmla="*/ 2664433 w 5675092"/>
              <a:gd name="connsiteY8118" fmla="*/ 163634 h 2397608"/>
              <a:gd name="connsiteX8119" fmla="*/ 2672341 w 5675092"/>
              <a:gd name="connsiteY8119" fmla="*/ 177292 h 2397608"/>
              <a:gd name="connsiteX8120" fmla="*/ 2666517 w 5675092"/>
              <a:gd name="connsiteY8120" fmla="*/ 175450 h 2397608"/>
              <a:gd name="connsiteX8121" fmla="*/ 2661658 w 5675092"/>
              <a:gd name="connsiteY8121" fmla="*/ 178831 h 2397608"/>
              <a:gd name="connsiteX8122" fmla="*/ 2664091 w 5675092"/>
              <a:gd name="connsiteY8122" fmla="*/ 180013 h 2397608"/>
              <a:gd name="connsiteX8123" fmla="*/ 2821679 w 5675092"/>
              <a:gd name="connsiteY8123" fmla="*/ 2287709 h 2397608"/>
              <a:gd name="connsiteX8124" fmla="*/ 2815260 w 5675092"/>
              <a:gd name="connsiteY8124" fmla="*/ 2295507 h 2397608"/>
              <a:gd name="connsiteX8125" fmla="*/ 2821679 w 5675092"/>
              <a:gd name="connsiteY8125" fmla="*/ 2287709 h 2397608"/>
              <a:gd name="connsiteX8126" fmla="*/ 2678735 w 5675092"/>
              <a:gd name="connsiteY8126" fmla="*/ 156171 h 2397608"/>
              <a:gd name="connsiteX8127" fmla="*/ 2673966 w 5675092"/>
              <a:gd name="connsiteY8127" fmla="*/ 158659 h 2397608"/>
              <a:gd name="connsiteX8128" fmla="*/ 2678735 w 5675092"/>
              <a:gd name="connsiteY8128" fmla="*/ 156171 h 2397608"/>
              <a:gd name="connsiteX8129" fmla="*/ 2690657 w 5675092"/>
              <a:gd name="connsiteY8129" fmla="*/ 176072 h 2397608"/>
              <a:gd name="connsiteX8130" fmla="*/ 2690318 w 5675092"/>
              <a:gd name="connsiteY8130" fmla="*/ 175889 h 2397608"/>
              <a:gd name="connsiteX8131" fmla="*/ 2690529 w 5675092"/>
              <a:gd name="connsiteY8131" fmla="*/ 176206 h 2397608"/>
              <a:gd name="connsiteX8132" fmla="*/ 2835400 w 5675092"/>
              <a:gd name="connsiteY8132" fmla="*/ 2289509 h 2397608"/>
              <a:gd name="connsiteX8133" fmla="*/ 2828727 w 5675092"/>
              <a:gd name="connsiteY8133" fmla="*/ 2292337 h 2397608"/>
              <a:gd name="connsiteX8134" fmla="*/ 2835400 w 5675092"/>
              <a:gd name="connsiteY8134" fmla="*/ 2289509 h 2397608"/>
              <a:gd name="connsiteX8135" fmla="*/ 2841670 w 5675092"/>
              <a:gd name="connsiteY8135" fmla="*/ 2306200 h 2397608"/>
              <a:gd name="connsiteX8136" fmla="*/ 2836026 w 5675092"/>
              <a:gd name="connsiteY8136" fmla="*/ 2301932 h 2397608"/>
              <a:gd name="connsiteX8137" fmla="*/ 2838292 w 5675092"/>
              <a:gd name="connsiteY8137" fmla="*/ 2301818 h 2397608"/>
              <a:gd name="connsiteX8138" fmla="*/ 2837630 w 5675092"/>
              <a:gd name="connsiteY8138" fmla="*/ 2305586 h 2397608"/>
              <a:gd name="connsiteX8139" fmla="*/ 2837814 w 5675092"/>
              <a:gd name="connsiteY8139" fmla="*/ 2306241 h 2397608"/>
              <a:gd name="connsiteX8140" fmla="*/ 2841498 w 5675092"/>
              <a:gd name="connsiteY8140" fmla="*/ 2306375 h 2397608"/>
              <a:gd name="connsiteX8141" fmla="*/ 2708107 w 5675092"/>
              <a:gd name="connsiteY8141" fmla="*/ 186250 h 2397608"/>
              <a:gd name="connsiteX8142" fmla="*/ 2707200 w 5675092"/>
              <a:gd name="connsiteY8142" fmla="*/ 188474 h 2397608"/>
              <a:gd name="connsiteX8143" fmla="*/ 2707200 w 5675092"/>
              <a:gd name="connsiteY8143" fmla="*/ 183392 h 2397608"/>
              <a:gd name="connsiteX8144" fmla="*/ 2702367 w 5675092"/>
              <a:gd name="connsiteY8144" fmla="*/ 180851 h 2397608"/>
              <a:gd name="connsiteX8145" fmla="*/ 2702784 w 5675092"/>
              <a:gd name="connsiteY8145" fmla="*/ 176881 h 2397608"/>
              <a:gd name="connsiteX8146" fmla="*/ 2707200 w 5675092"/>
              <a:gd name="connsiteY8146" fmla="*/ 178310 h 2397608"/>
              <a:gd name="connsiteX8147" fmla="*/ 2708107 w 5675092"/>
              <a:gd name="connsiteY8147" fmla="*/ 186250 h 2397608"/>
              <a:gd name="connsiteX8148" fmla="*/ 2854275 w 5675092"/>
              <a:gd name="connsiteY8148" fmla="*/ 2303501 h 2397608"/>
              <a:gd name="connsiteX8149" fmla="*/ 2851884 w 5675092"/>
              <a:gd name="connsiteY8149" fmla="*/ 2301133 h 2397608"/>
              <a:gd name="connsiteX8150" fmla="*/ 2849743 w 5675092"/>
              <a:gd name="connsiteY8150" fmla="*/ 2303730 h 2397608"/>
              <a:gd name="connsiteX8151" fmla="*/ 2851796 w 5675092"/>
              <a:gd name="connsiteY8151" fmla="*/ 2306752 h 2397608"/>
              <a:gd name="connsiteX8152" fmla="*/ 2852503 w 5675092"/>
              <a:gd name="connsiteY8152" fmla="*/ 2306778 h 2397608"/>
              <a:gd name="connsiteX8153" fmla="*/ 2725007 w 5675092"/>
              <a:gd name="connsiteY8153" fmla="*/ 172682 h 2397608"/>
              <a:gd name="connsiteX8154" fmla="*/ 2724031 w 5675092"/>
              <a:gd name="connsiteY8154" fmla="*/ 168609 h 2397608"/>
              <a:gd name="connsiteX8155" fmla="*/ 2722931 w 5675092"/>
              <a:gd name="connsiteY8155" fmla="*/ 169922 h 2397608"/>
              <a:gd name="connsiteX8156" fmla="*/ 2724693 w 5675092"/>
              <a:gd name="connsiteY8156" fmla="*/ 172063 h 2397608"/>
              <a:gd name="connsiteX8157" fmla="*/ 2731878 w 5675092"/>
              <a:gd name="connsiteY8157" fmla="*/ 175302 h 2397608"/>
              <a:gd name="connsiteX8158" fmla="*/ 2731187 w 5675092"/>
              <a:gd name="connsiteY8158" fmla="*/ 175714 h 2397608"/>
              <a:gd name="connsiteX8159" fmla="*/ 2731832 w 5675092"/>
              <a:gd name="connsiteY8159" fmla="*/ 175551 h 2397608"/>
              <a:gd name="connsiteX8160" fmla="*/ 2892378 w 5675092"/>
              <a:gd name="connsiteY8160" fmla="*/ 2287765 h 2397608"/>
              <a:gd name="connsiteX8161" fmla="*/ 2891157 w 5675092"/>
              <a:gd name="connsiteY8161" fmla="*/ 2289825 h 2397608"/>
              <a:gd name="connsiteX8162" fmla="*/ 2892332 w 5675092"/>
              <a:gd name="connsiteY8162" fmla="*/ 2289752 h 2397608"/>
              <a:gd name="connsiteX8163" fmla="*/ 2901668 w 5675092"/>
              <a:gd name="connsiteY8163" fmla="*/ 2294149 h 2397608"/>
              <a:gd name="connsiteX8164" fmla="*/ 2898273 w 5675092"/>
              <a:gd name="connsiteY8164" fmla="*/ 2294699 h 2397608"/>
              <a:gd name="connsiteX8165" fmla="*/ 2900986 w 5675092"/>
              <a:gd name="connsiteY8165" fmla="*/ 2295232 h 2397608"/>
              <a:gd name="connsiteX8166" fmla="*/ 2759789 w 5675092"/>
              <a:gd name="connsiteY8166" fmla="*/ 188510 h 2397608"/>
              <a:gd name="connsiteX8167" fmla="*/ 2738334 w 5675092"/>
              <a:gd name="connsiteY8167" fmla="*/ 195974 h 2397608"/>
              <a:gd name="connsiteX8168" fmla="*/ 2759789 w 5675092"/>
              <a:gd name="connsiteY8168" fmla="*/ 188510 h 2397608"/>
              <a:gd name="connsiteX8169" fmla="*/ 2903615 w 5675092"/>
              <a:gd name="connsiteY8169" fmla="*/ 2291053 h 2397608"/>
              <a:gd name="connsiteX8170" fmla="*/ 2900667 w 5675092"/>
              <a:gd name="connsiteY8170" fmla="*/ 2289624 h 2397608"/>
              <a:gd name="connsiteX8171" fmla="*/ 2900596 w 5675092"/>
              <a:gd name="connsiteY8171" fmla="*/ 2289855 h 2397608"/>
              <a:gd name="connsiteX8172" fmla="*/ 2902169 w 5675092"/>
              <a:gd name="connsiteY8172" fmla="*/ 2293352 h 2397608"/>
              <a:gd name="connsiteX8173" fmla="*/ 2774092 w 5675092"/>
              <a:gd name="connsiteY8173" fmla="*/ 171097 h 2397608"/>
              <a:gd name="connsiteX8174" fmla="*/ 2766942 w 5675092"/>
              <a:gd name="connsiteY8174" fmla="*/ 173584 h 2397608"/>
              <a:gd name="connsiteX8175" fmla="*/ 2767201 w 5675092"/>
              <a:gd name="connsiteY8175" fmla="*/ 173620 h 2397608"/>
              <a:gd name="connsiteX8176" fmla="*/ 2768109 w 5675092"/>
              <a:gd name="connsiteY8176" fmla="*/ 172750 h 2397608"/>
              <a:gd name="connsiteX8177" fmla="*/ 2771243 w 5675092"/>
              <a:gd name="connsiteY8177" fmla="*/ 174183 h 2397608"/>
              <a:gd name="connsiteX8178" fmla="*/ 2771411 w 5675092"/>
              <a:gd name="connsiteY8178" fmla="*/ 174206 h 2397608"/>
              <a:gd name="connsiteX8179" fmla="*/ 2774092 w 5675092"/>
              <a:gd name="connsiteY8179" fmla="*/ 171097 h 2397608"/>
              <a:gd name="connsiteX8180" fmla="*/ 2781245 w 5675092"/>
              <a:gd name="connsiteY8180" fmla="*/ 171097 h 2397608"/>
              <a:gd name="connsiteX8181" fmla="*/ 2776476 w 5675092"/>
              <a:gd name="connsiteY8181" fmla="*/ 171097 h 2397608"/>
              <a:gd name="connsiteX8182" fmla="*/ 2780376 w 5675092"/>
              <a:gd name="connsiteY8182" fmla="*/ 174352 h 2397608"/>
              <a:gd name="connsiteX8183" fmla="*/ 2781452 w 5675092"/>
              <a:gd name="connsiteY8183" fmla="*/ 174435 h 2397608"/>
              <a:gd name="connsiteX8184" fmla="*/ 2946307 w 5675092"/>
              <a:gd name="connsiteY8184" fmla="*/ 2357669 h 2397608"/>
              <a:gd name="connsiteX8185" fmla="*/ 2945986 w 5675092"/>
              <a:gd name="connsiteY8185" fmla="*/ 2365650 h 2397608"/>
              <a:gd name="connsiteX8186" fmla="*/ 2941902 w 5675092"/>
              <a:gd name="connsiteY8186" fmla="*/ 2367359 h 2397608"/>
              <a:gd name="connsiteX8187" fmla="*/ 2941238 w 5675092"/>
              <a:gd name="connsiteY8187" fmla="*/ 2363426 h 2397608"/>
              <a:gd name="connsiteX8188" fmla="*/ 2945642 w 5675092"/>
              <a:gd name="connsiteY8188" fmla="*/ 2360580 h 2397608"/>
              <a:gd name="connsiteX8189" fmla="*/ 2945297 w 5675092"/>
              <a:gd name="connsiteY8189" fmla="*/ 2355509 h 2397608"/>
              <a:gd name="connsiteX8190" fmla="*/ 2946307 w 5675092"/>
              <a:gd name="connsiteY8190" fmla="*/ 2357669 h 2397608"/>
              <a:gd name="connsiteX8191" fmla="*/ 2945873 w 5675092"/>
              <a:gd name="connsiteY8191" fmla="*/ 2330153 h 2397608"/>
              <a:gd name="connsiteX8192" fmla="*/ 2946521 w 5675092"/>
              <a:gd name="connsiteY8192" fmla="*/ 2339697 h 2397608"/>
              <a:gd name="connsiteX8193" fmla="*/ 2943748 w 5675092"/>
              <a:gd name="connsiteY8193" fmla="*/ 2332695 h 2397608"/>
              <a:gd name="connsiteX8194" fmla="*/ 2945873 w 5675092"/>
              <a:gd name="connsiteY8194" fmla="*/ 2330153 h 2397608"/>
              <a:gd name="connsiteX8195" fmla="*/ 2947516 w 5675092"/>
              <a:gd name="connsiteY8195" fmla="*/ 2320454 h 2397608"/>
              <a:gd name="connsiteX8196" fmla="*/ 2948002 w 5675092"/>
              <a:gd name="connsiteY8196" fmla="*/ 2327612 h 2397608"/>
              <a:gd name="connsiteX8197" fmla="*/ 2947516 w 5675092"/>
              <a:gd name="connsiteY8197" fmla="*/ 2320454 h 2397608"/>
              <a:gd name="connsiteX8198" fmla="*/ 2965719 w 5675092"/>
              <a:gd name="connsiteY8198" fmla="*/ 2266397 h 2397608"/>
              <a:gd name="connsiteX8199" fmla="*/ 2965609 w 5675092"/>
              <a:gd name="connsiteY8199" fmla="*/ 2266372 h 2397608"/>
              <a:gd name="connsiteX8200" fmla="*/ 2965580 w 5675092"/>
              <a:gd name="connsiteY8200" fmla="*/ 2266407 h 2397608"/>
              <a:gd name="connsiteX8201" fmla="*/ 2824157 w 5675092"/>
              <a:gd name="connsiteY8201" fmla="*/ 161147 h 2397608"/>
              <a:gd name="connsiteX8202" fmla="*/ 2817003 w 5675092"/>
              <a:gd name="connsiteY8202" fmla="*/ 163634 h 2397608"/>
              <a:gd name="connsiteX8203" fmla="*/ 2821772 w 5675092"/>
              <a:gd name="connsiteY8203" fmla="*/ 166122 h 2397608"/>
              <a:gd name="connsiteX8204" fmla="*/ 2824157 w 5675092"/>
              <a:gd name="connsiteY8204" fmla="*/ 161147 h 2397608"/>
              <a:gd name="connsiteX8205" fmla="*/ 2971612 w 5675092"/>
              <a:gd name="connsiteY8205" fmla="*/ 2274267 h 2397608"/>
              <a:gd name="connsiteX8206" fmla="*/ 2962569 w 5675092"/>
              <a:gd name="connsiteY8206" fmla="*/ 2270009 h 2397608"/>
              <a:gd name="connsiteX8207" fmla="*/ 2956771 w 5675092"/>
              <a:gd name="connsiteY8207" fmla="*/ 2276946 h 2397608"/>
              <a:gd name="connsiteX8208" fmla="*/ 2942333 w 5675092"/>
              <a:gd name="connsiteY8208" fmla="*/ 2275433 h 2397608"/>
              <a:gd name="connsiteX8209" fmla="*/ 2928039 w 5675092"/>
              <a:gd name="connsiteY8209" fmla="*/ 2276093 h 2397608"/>
              <a:gd name="connsiteX8210" fmla="*/ 2919845 w 5675092"/>
              <a:gd name="connsiteY8210" fmla="*/ 2275409 h 2397608"/>
              <a:gd name="connsiteX8211" fmla="*/ 2914804 w 5675092"/>
              <a:gd name="connsiteY8211" fmla="*/ 2276705 h 2397608"/>
              <a:gd name="connsiteX8212" fmla="*/ 2915955 w 5675092"/>
              <a:gd name="connsiteY8212" fmla="*/ 2278471 h 2397608"/>
              <a:gd name="connsiteX8213" fmla="*/ 2916506 w 5675092"/>
              <a:gd name="connsiteY8213" fmla="*/ 2282174 h 2397608"/>
              <a:gd name="connsiteX8214" fmla="*/ 2911449 w 5675092"/>
              <a:gd name="connsiteY8214" fmla="*/ 2277568 h 2397608"/>
              <a:gd name="connsiteX8215" fmla="*/ 2900744 w 5675092"/>
              <a:gd name="connsiteY8215" fmla="*/ 2280320 h 2397608"/>
              <a:gd name="connsiteX8216" fmla="*/ 2899857 w 5675092"/>
              <a:gd name="connsiteY8216" fmla="*/ 2283305 h 2397608"/>
              <a:gd name="connsiteX8217" fmla="*/ 2897052 w 5675092"/>
              <a:gd name="connsiteY8217" fmla="*/ 2281269 h 2397608"/>
              <a:gd name="connsiteX8218" fmla="*/ 2896320 w 5675092"/>
              <a:gd name="connsiteY8218" fmla="*/ 2281458 h 2397608"/>
              <a:gd name="connsiteX8219" fmla="*/ 2900537 w 5675092"/>
              <a:gd name="connsiteY8219" fmla="*/ 2285188 h 2397608"/>
              <a:gd name="connsiteX8220" fmla="*/ 2902470 w 5675092"/>
              <a:gd name="connsiteY8220" fmla="*/ 2283769 h 2397608"/>
              <a:gd name="connsiteX8221" fmla="*/ 2901713 w 5675092"/>
              <a:gd name="connsiteY8221" fmla="*/ 2286228 h 2397608"/>
              <a:gd name="connsiteX8222" fmla="*/ 2902522 w 5675092"/>
              <a:gd name="connsiteY8222" fmla="*/ 2286943 h 2397608"/>
              <a:gd name="connsiteX8223" fmla="*/ 2928662 w 5675092"/>
              <a:gd name="connsiteY8223" fmla="*/ 2292279 h 2397608"/>
              <a:gd name="connsiteX8224" fmla="*/ 2939488 w 5675092"/>
              <a:gd name="connsiteY8224" fmla="*/ 2281770 h 2397608"/>
              <a:gd name="connsiteX8225" fmla="*/ 2942255 w 5675092"/>
              <a:gd name="connsiteY8225" fmla="*/ 2291594 h 2397608"/>
              <a:gd name="connsiteX8226" fmla="*/ 2966550 w 5675092"/>
              <a:gd name="connsiteY8226" fmla="*/ 2277917 h 2397608"/>
              <a:gd name="connsiteX8227" fmla="*/ 2970478 w 5675092"/>
              <a:gd name="connsiteY8227" fmla="*/ 2280429 h 2397608"/>
              <a:gd name="connsiteX8228" fmla="*/ 2838459 w 5675092"/>
              <a:gd name="connsiteY8228" fmla="*/ 163634 h 2397608"/>
              <a:gd name="connsiteX8229" fmla="*/ 2836075 w 5675092"/>
              <a:gd name="connsiteY8229" fmla="*/ 163634 h 2397608"/>
              <a:gd name="connsiteX8230" fmla="*/ 2836075 w 5675092"/>
              <a:gd name="connsiteY8230" fmla="*/ 156171 h 2397608"/>
              <a:gd name="connsiteX8231" fmla="*/ 2838459 w 5675092"/>
              <a:gd name="connsiteY8231" fmla="*/ 163634 h 2397608"/>
              <a:gd name="connsiteX8232" fmla="*/ 2982413 w 5675092"/>
              <a:gd name="connsiteY8232" fmla="*/ 2265258 h 2397608"/>
              <a:gd name="connsiteX8233" fmla="*/ 2982261 w 5675092"/>
              <a:gd name="connsiteY8233" fmla="*/ 2265241 h 2397608"/>
              <a:gd name="connsiteX8234" fmla="*/ 2982190 w 5675092"/>
              <a:gd name="connsiteY8234" fmla="*/ 2265273 h 2397608"/>
              <a:gd name="connsiteX8235" fmla="*/ 2843228 w 5675092"/>
              <a:gd name="connsiteY8235" fmla="*/ 173585 h 2397608"/>
              <a:gd name="connsiteX8236" fmla="*/ 2838459 w 5675092"/>
              <a:gd name="connsiteY8236" fmla="*/ 178560 h 2397608"/>
              <a:gd name="connsiteX8237" fmla="*/ 2843228 w 5675092"/>
              <a:gd name="connsiteY8237" fmla="*/ 173585 h 2397608"/>
              <a:gd name="connsiteX8238" fmla="*/ 2849967 w 5675092"/>
              <a:gd name="connsiteY8238" fmla="*/ 209958 h 2397608"/>
              <a:gd name="connsiteX8239" fmla="*/ 2846173 w 5675092"/>
              <a:gd name="connsiteY8239" fmla="*/ 209386 h 2397608"/>
              <a:gd name="connsiteX8240" fmla="*/ 2845663 w 5675092"/>
              <a:gd name="connsiteY8240" fmla="*/ 210352 h 2397608"/>
              <a:gd name="connsiteX8241" fmla="*/ 2845663 w 5675092"/>
              <a:gd name="connsiteY8241" fmla="*/ 209309 h 2397608"/>
              <a:gd name="connsiteX8242" fmla="*/ 2841970 w 5675092"/>
              <a:gd name="connsiteY8242" fmla="*/ 208753 h 2397608"/>
              <a:gd name="connsiteX8243" fmla="*/ 2840620 w 5675092"/>
              <a:gd name="connsiteY8243" fmla="*/ 210352 h 2397608"/>
              <a:gd name="connsiteX8244" fmla="*/ 2840898 w 5675092"/>
              <a:gd name="connsiteY8244" fmla="*/ 208591 h 2397608"/>
              <a:gd name="connsiteX8245" fmla="*/ 2837453 w 5675092"/>
              <a:gd name="connsiteY8245" fmla="*/ 208072 h 2397608"/>
              <a:gd name="connsiteX8246" fmla="*/ 2837365 w 5675092"/>
              <a:gd name="connsiteY8246" fmla="*/ 208075 h 2397608"/>
              <a:gd name="connsiteX8247" fmla="*/ 2838459 w 5675092"/>
              <a:gd name="connsiteY8247" fmla="*/ 210899 h 2397608"/>
              <a:gd name="connsiteX8248" fmla="*/ 2833990 w 5675092"/>
              <a:gd name="connsiteY8248" fmla="*/ 212765 h 2397608"/>
              <a:gd name="connsiteX8249" fmla="*/ 2831449 w 5675092"/>
              <a:gd name="connsiteY8249" fmla="*/ 218070 h 2397608"/>
              <a:gd name="connsiteX8250" fmla="*/ 2833217 w 5675092"/>
              <a:gd name="connsiteY8250" fmla="*/ 216698 h 2397608"/>
              <a:gd name="connsiteX8251" fmla="*/ 2839397 w 5675092"/>
              <a:gd name="connsiteY8251" fmla="*/ 216387 h 2397608"/>
              <a:gd name="connsiteX8252" fmla="*/ 2843572 w 5675092"/>
              <a:gd name="connsiteY8252" fmla="*/ 213686 h 2397608"/>
              <a:gd name="connsiteX8253" fmla="*/ 2845836 w 5675092"/>
              <a:gd name="connsiteY8253" fmla="*/ 215255 h 2397608"/>
              <a:gd name="connsiteX8254" fmla="*/ 2848890 w 5675092"/>
              <a:gd name="connsiteY8254" fmla="*/ 211832 h 2397608"/>
              <a:gd name="connsiteX8255" fmla="*/ 2859915 w 5675092"/>
              <a:gd name="connsiteY8255" fmla="*/ 173585 h 2397608"/>
              <a:gd name="connsiteX8256" fmla="*/ 2850381 w 5675092"/>
              <a:gd name="connsiteY8256" fmla="*/ 181047 h 2397608"/>
              <a:gd name="connsiteX8257" fmla="*/ 2859915 w 5675092"/>
              <a:gd name="connsiteY8257" fmla="*/ 173585 h 2397608"/>
              <a:gd name="connsiteX8258" fmla="*/ 2862299 w 5675092"/>
              <a:gd name="connsiteY8258" fmla="*/ 190998 h 2397608"/>
              <a:gd name="connsiteX8259" fmla="*/ 2857530 w 5675092"/>
              <a:gd name="connsiteY8259" fmla="*/ 188510 h 2397608"/>
              <a:gd name="connsiteX8260" fmla="*/ 2834400 w 5675092"/>
              <a:gd name="connsiteY8260" fmla="*/ 200055 h 2397608"/>
              <a:gd name="connsiteX8261" fmla="*/ 2832331 w 5675092"/>
              <a:gd name="connsiteY8261" fmla="*/ 201599 h 2397608"/>
              <a:gd name="connsiteX8262" fmla="*/ 2839455 w 5675092"/>
              <a:gd name="connsiteY8262" fmla="*/ 200662 h 2397608"/>
              <a:gd name="connsiteX8263" fmla="*/ 2853372 w 5675092"/>
              <a:gd name="connsiteY8263" fmla="*/ 204036 h 2397608"/>
              <a:gd name="connsiteX8264" fmla="*/ 2855146 w 5675092"/>
              <a:gd name="connsiteY8264" fmla="*/ 200948 h 2397608"/>
              <a:gd name="connsiteX8265" fmla="*/ 2859915 w 5675092"/>
              <a:gd name="connsiteY8265" fmla="*/ 200948 h 2397608"/>
              <a:gd name="connsiteX8266" fmla="*/ 2862299 w 5675092"/>
              <a:gd name="connsiteY8266" fmla="*/ 190998 h 2397608"/>
              <a:gd name="connsiteX8267" fmla="*/ 2871836 w 5675092"/>
              <a:gd name="connsiteY8267" fmla="*/ 188510 h 2397608"/>
              <a:gd name="connsiteX8268" fmla="*/ 2867068 w 5675092"/>
              <a:gd name="connsiteY8268" fmla="*/ 195973 h 2397608"/>
              <a:gd name="connsiteX8269" fmla="*/ 2869452 w 5675092"/>
              <a:gd name="connsiteY8269" fmla="*/ 198461 h 2397608"/>
              <a:gd name="connsiteX8270" fmla="*/ 2869452 w 5675092"/>
              <a:gd name="connsiteY8270" fmla="*/ 190998 h 2397608"/>
              <a:gd name="connsiteX8271" fmla="*/ 2871837 w 5675092"/>
              <a:gd name="connsiteY8271" fmla="*/ 190998 h 2397608"/>
              <a:gd name="connsiteX8272" fmla="*/ 2871836 w 5675092"/>
              <a:gd name="connsiteY8272" fmla="*/ 188510 h 2397608"/>
              <a:gd name="connsiteX8273" fmla="*/ 2874217 w 5675092"/>
              <a:gd name="connsiteY8273" fmla="*/ 146221 h 2397608"/>
              <a:gd name="connsiteX8274" fmla="*/ 2864683 w 5675092"/>
              <a:gd name="connsiteY8274" fmla="*/ 153684 h 2397608"/>
              <a:gd name="connsiteX8275" fmla="*/ 2862299 w 5675092"/>
              <a:gd name="connsiteY8275" fmla="*/ 158658 h 2397608"/>
              <a:gd name="connsiteX8276" fmla="*/ 2874217 w 5675092"/>
              <a:gd name="connsiteY8276" fmla="*/ 146221 h 2397608"/>
              <a:gd name="connsiteX8277" fmla="*/ 2883755 w 5675092"/>
              <a:gd name="connsiteY8277" fmla="*/ 158659 h 2397608"/>
              <a:gd name="connsiteX8278" fmla="*/ 2878986 w 5675092"/>
              <a:gd name="connsiteY8278" fmla="*/ 153684 h 2397608"/>
              <a:gd name="connsiteX8279" fmla="*/ 2876602 w 5675092"/>
              <a:gd name="connsiteY8279" fmla="*/ 163634 h 2397608"/>
              <a:gd name="connsiteX8280" fmla="*/ 2883755 w 5675092"/>
              <a:gd name="connsiteY8280" fmla="*/ 158659 h 2397608"/>
              <a:gd name="connsiteX8281" fmla="*/ 2888523 w 5675092"/>
              <a:gd name="connsiteY8281" fmla="*/ 176072 h 2397608"/>
              <a:gd name="connsiteX8282" fmla="*/ 2883754 w 5675092"/>
              <a:gd name="connsiteY8282" fmla="*/ 176072 h 2397608"/>
              <a:gd name="connsiteX8283" fmla="*/ 2881371 w 5675092"/>
              <a:gd name="connsiteY8283" fmla="*/ 183535 h 2397608"/>
              <a:gd name="connsiteX8284" fmla="*/ 2886139 w 5675092"/>
              <a:gd name="connsiteY8284" fmla="*/ 181047 h 2397608"/>
              <a:gd name="connsiteX8285" fmla="*/ 2888523 w 5675092"/>
              <a:gd name="connsiteY8285" fmla="*/ 176072 h 2397608"/>
              <a:gd name="connsiteX8286" fmla="*/ 2886028 w 5675092"/>
              <a:gd name="connsiteY8286" fmla="*/ 136219 h 2397608"/>
              <a:gd name="connsiteX8287" fmla="*/ 2883735 w 5675092"/>
              <a:gd name="connsiteY8287" fmla="*/ 138610 h 2397608"/>
              <a:gd name="connsiteX8288" fmla="*/ 2883735 w 5675092"/>
              <a:gd name="connsiteY8288" fmla="*/ 141001 h 2397608"/>
              <a:gd name="connsiteX8289" fmla="*/ 2879145 w 5675092"/>
              <a:gd name="connsiteY8289" fmla="*/ 143393 h 2397608"/>
              <a:gd name="connsiteX8290" fmla="*/ 2879145 w 5675092"/>
              <a:gd name="connsiteY8290" fmla="*/ 136219 h 2397608"/>
              <a:gd name="connsiteX8291" fmla="*/ 2886028 w 5675092"/>
              <a:gd name="connsiteY8291" fmla="*/ 136219 h 2397608"/>
              <a:gd name="connsiteX8292" fmla="*/ 2914694 w 5675092"/>
              <a:gd name="connsiteY8292" fmla="*/ 153642 h 2397608"/>
              <a:gd name="connsiteX8293" fmla="*/ 2909648 w 5675092"/>
              <a:gd name="connsiteY8293" fmla="*/ 161329 h 2397608"/>
              <a:gd name="connsiteX8294" fmla="*/ 2902079 w 5675092"/>
              <a:gd name="connsiteY8294" fmla="*/ 148517 h 2397608"/>
              <a:gd name="connsiteX8295" fmla="*/ 2912170 w 5675092"/>
              <a:gd name="connsiteY8295" fmla="*/ 145955 h 2397608"/>
              <a:gd name="connsiteX8296" fmla="*/ 2914694 w 5675092"/>
              <a:gd name="connsiteY8296" fmla="*/ 153642 h 2397608"/>
              <a:gd name="connsiteX8297" fmla="*/ 2941568 w 5675092"/>
              <a:gd name="connsiteY8297" fmla="*/ 164232 h 2397608"/>
              <a:gd name="connsiteX8298" fmla="*/ 2923437 w 5675092"/>
              <a:gd name="connsiteY8298" fmla="*/ 174724 h 2397608"/>
              <a:gd name="connsiteX8299" fmla="*/ 2921129 w 5675092"/>
              <a:gd name="connsiteY8299" fmla="*/ 170051 h 2397608"/>
              <a:gd name="connsiteX8300" fmla="*/ 2941568 w 5675092"/>
              <a:gd name="connsiteY8300" fmla="*/ 164232 h 2397608"/>
              <a:gd name="connsiteX8301" fmla="*/ 3144159 w 5675092"/>
              <a:gd name="connsiteY8301" fmla="*/ 2368664 h 2397608"/>
              <a:gd name="connsiteX8302" fmla="*/ 3136908 w 5675092"/>
              <a:gd name="connsiteY8302" fmla="*/ 2368665 h 2397608"/>
              <a:gd name="connsiteX8303" fmla="*/ 3136909 w 5675092"/>
              <a:gd name="connsiteY8303" fmla="*/ 2361491 h 2397608"/>
              <a:gd name="connsiteX8304" fmla="*/ 3144159 w 5675092"/>
              <a:gd name="connsiteY8304" fmla="*/ 2368664 h 2397608"/>
              <a:gd name="connsiteX8305" fmla="*/ 3148992 w 5675092"/>
              <a:gd name="connsiteY8305" fmla="*/ 2361491 h 2397608"/>
              <a:gd name="connsiteX8306" fmla="*/ 3146575 w 5675092"/>
              <a:gd name="connsiteY8306" fmla="*/ 2368665 h 2397608"/>
              <a:gd name="connsiteX8307" fmla="*/ 3146575 w 5675092"/>
              <a:gd name="connsiteY8307" fmla="*/ 2361491 h 2397608"/>
              <a:gd name="connsiteX8308" fmla="*/ 3146878 w 5675092"/>
              <a:gd name="connsiteY8308" fmla="*/ 2360595 h 2397608"/>
              <a:gd name="connsiteX8309" fmla="*/ 3148992 w 5675092"/>
              <a:gd name="connsiteY8309" fmla="*/ 2361491 h 2397608"/>
              <a:gd name="connsiteX8310" fmla="*/ 3027063 w 5675092"/>
              <a:gd name="connsiteY8310" fmla="*/ 170894 h 2397608"/>
              <a:gd name="connsiteX8311" fmla="*/ 3025263 w 5675092"/>
              <a:gd name="connsiteY8311" fmla="*/ 172729 h 2397608"/>
              <a:gd name="connsiteX8312" fmla="*/ 3027063 w 5675092"/>
              <a:gd name="connsiteY8312" fmla="*/ 175677 h 2397608"/>
              <a:gd name="connsiteX8313" fmla="*/ 3022787 w 5675092"/>
              <a:gd name="connsiteY8313" fmla="*/ 174403 h 2397608"/>
              <a:gd name="connsiteX8314" fmla="*/ 3016744 w 5675092"/>
              <a:gd name="connsiteY8314" fmla="*/ 175677 h 2397608"/>
              <a:gd name="connsiteX8315" fmla="*/ 3019115 w 5675092"/>
              <a:gd name="connsiteY8315" fmla="*/ 173309 h 2397608"/>
              <a:gd name="connsiteX8316" fmla="*/ 3019037 w 5675092"/>
              <a:gd name="connsiteY8316" fmla="*/ 173286 h 2397608"/>
              <a:gd name="connsiteX8317" fmla="*/ 3023051 w 5675092"/>
              <a:gd name="connsiteY8317" fmla="*/ 169100 h 2397608"/>
              <a:gd name="connsiteX8318" fmla="*/ 3024309 w 5675092"/>
              <a:gd name="connsiteY8318" fmla="*/ 171163 h 2397608"/>
              <a:gd name="connsiteX8319" fmla="*/ 3032931 w 5675092"/>
              <a:gd name="connsiteY8319" fmla="*/ 158914 h 2397608"/>
              <a:gd name="connsiteX8320" fmla="*/ 3032512 w 5675092"/>
              <a:gd name="connsiteY8320" fmla="*/ 158792 h 2397608"/>
              <a:gd name="connsiteX8321" fmla="*/ 3032383 w 5675092"/>
              <a:gd name="connsiteY8321" fmla="*/ 156233 h 2397608"/>
              <a:gd name="connsiteX8322" fmla="*/ 3031441 w 5675092"/>
              <a:gd name="connsiteY8322" fmla="*/ 104248 h 2397608"/>
              <a:gd name="connsiteX8323" fmla="*/ 3024386 w 5675092"/>
              <a:gd name="connsiteY8323" fmla="*/ 107364 h 2397608"/>
              <a:gd name="connsiteX8324" fmla="*/ 3026085 w 5675092"/>
              <a:gd name="connsiteY8324" fmla="*/ 96701 h 2397608"/>
              <a:gd name="connsiteX8325" fmla="*/ 3031441 w 5675092"/>
              <a:gd name="connsiteY8325" fmla="*/ 104248 h 2397608"/>
              <a:gd name="connsiteX8326" fmla="*/ 3191605 w 5675092"/>
              <a:gd name="connsiteY8326" fmla="*/ 2346920 h 2397608"/>
              <a:gd name="connsiteX8327" fmla="*/ 3191341 w 5675092"/>
              <a:gd name="connsiteY8327" fmla="*/ 2346472 h 2397608"/>
              <a:gd name="connsiteX8328" fmla="*/ 3188832 w 5675092"/>
              <a:gd name="connsiteY8328" fmla="*/ 2347636 h 2397608"/>
              <a:gd name="connsiteX8329" fmla="*/ 3188843 w 5675092"/>
              <a:gd name="connsiteY8329" fmla="*/ 2347646 h 2397608"/>
              <a:gd name="connsiteX8330" fmla="*/ 3047118 w 5675092"/>
              <a:gd name="connsiteY8330" fmla="*/ 160622 h 2397608"/>
              <a:gd name="connsiteX8331" fmla="*/ 3039235 w 5675092"/>
              <a:gd name="connsiteY8331" fmla="*/ 168715 h 2397608"/>
              <a:gd name="connsiteX8332" fmla="*/ 3032899 w 5675092"/>
              <a:gd name="connsiteY8332" fmla="*/ 166469 h 2397608"/>
              <a:gd name="connsiteX8333" fmla="*/ 3033419 w 5675092"/>
              <a:gd name="connsiteY8333" fmla="*/ 161312 h 2397608"/>
              <a:gd name="connsiteX8334" fmla="*/ 3032931 w 5675092"/>
              <a:gd name="connsiteY8334" fmla="*/ 158914 h 2397608"/>
              <a:gd name="connsiteX8335" fmla="*/ 3039088 w 5675092"/>
              <a:gd name="connsiteY8335" fmla="*/ 160706 h 2397608"/>
              <a:gd name="connsiteX8336" fmla="*/ 3047118 w 5675092"/>
              <a:gd name="connsiteY8336" fmla="*/ 160622 h 2397608"/>
              <a:gd name="connsiteX8337" fmla="*/ 3071451 w 5675092"/>
              <a:gd name="connsiteY8337" fmla="*/ 153016 h 2397608"/>
              <a:gd name="connsiteX8338" fmla="*/ 3071175 w 5675092"/>
              <a:gd name="connsiteY8338" fmla="*/ 164883 h 2397608"/>
              <a:gd name="connsiteX8339" fmla="*/ 3064839 w 5675092"/>
              <a:gd name="connsiteY8339" fmla="*/ 162568 h 2397608"/>
              <a:gd name="connsiteX8340" fmla="*/ 3070777 w 5675092"/>
              <a:gd name="connsiteY8340" fmla="*/ 157000 h 2397608"/>
              <a:gd name="connsiteX8341" fmla="*/ 3070513 w 5675092"/>
              <a:gd name="connsiteY8341" fmla="*/ 151746 h 2397608"/>
              <a:gd name="connsiteX8342" fmla="*/ 3071451 w 5675092"/>
              <a:gd name="connsiteY8342" fmla="*/ 153016 h 2397608"/>
              <a:gd name="connsiteX8343" fmla="*/ 3088981 w 5675092"/>
              <a:gd name="connsiteY8343" fmla="*/ 178068 h 2397608"/>
              <a:gd name="connsiteX8344" fmla="*/ 3049996 w 5675092"/>
              <a:gd name="connsiteY8344" fmla="*/ 182852 h 2397608"/>
              <a:gd name="connsiteX8345" fmla="*/ 3049996 w 5675092"/>
              <a:gd name="connsiteY8345" fmla="*/ 173286 h 2397608"/>
              <a:gd name="connsiteX8346" fmla="*/ 3062178 w 5675092"/>
              <a:gd name="connsiteY8346" fmla="*/ 166112 h 2397608"/>
              <a:gd name="connsiteX8347" fmla="*/ 3067052 w 5675092"/>
              <a:gd name="connsiteY8347" fmla="*/ 175677 h 2397608"/>
              <a:gd name="connsiteX8348" fmla="*/ 3074364 w 5675092"/>
              <a:gd name="connsiteY8348" fmla="*/ 166112 h 2397608"/>
              <a:gd name="connsiteX8349" fmla="*/ 3079237 w 5675092"/>
              <a:gd name="connsiteY8349" fmla="*/ 166112 h 2397608"/>
              <a:gd name="connsiteX8350" fmla="*/ 3088981 w 5675092"/>
              <a:gd name="connsiteY8350" fmla="*/ 178068 h 2397608"/>
              <a:gd name="connsiteX8351" fmla="*/ 3084691 w 5675092"/>
              <a:gd name="connsiteY8351" fmla="*/ 109148 h 2397608"/>
              <a:gd name="connsiteX8352" fmla="*/ 3084027 w 5675092"/>
              <a:gd name="connsiteY8352" fmla="*/ 111407 h 2397608"/>
              <a:gd name="connsiteX8353" fmla="*/ 3083770 w 5675092"/>
              <a:gd name="connsiteY8353" fmla="*/ 106331 h 2397608"/>
              <a:gd name="connsiteX8354" fmla="*/ 3079507 w 5675092"/>
              <a:gd name="connsiteY8354" fmla="*/ 104002 h 2397608"/>
              <a:gd name="connsiteX8355" fmla="*/ 3079664 w 5675092"/>
              <a:gd name="connsiteY8355" fmla="*/ 100020 h 2397608"/>
              <a:gd name="connsiteX8356" fmla="*/ 3083515 w 5675092"/>
              <a:gd name="connsiteY8356" fmla="*/ 101256 h 2397608"/>
              <a:gd name="connsiteX8357" fmla="*/ 3084691 w 5675092"/>
              <a:gd name="connsiteY8357" fmla="*/ 109148 h 2397608"/>
              <a:gd name="connsiteX8358" fmla="*/ 3086884 w 5675092"/>
              <a:gd name="connsiteY8358" fmla="*/ 126977 h 2397608"/>
              <a:gd name="connsiteX8359" fmla="*/ 3087365 w 5675092"/>
              <a:gd name="connsiteY8359" fmla="*/ 136530 h 2397608"/>
              <a:gd name="connsiteX8360" fmla="*/ 3085178 w 5675092"/>
              <a:gd name="connsiteY8360" fmla="*/ 134245 h 2397608"/>
              <a:gd name="connsiteX8361" fmla="*/ 3086884 w 5675092"/>
              <a:gd name="connsiteY8361" fmla="*/ 126977 h 2397608"/>
              <a:gd name="connsiteX8362" fmla="*/ 3089557 w 5675092"/>
              <a:gd name="connsiteY8362" fmla="*/ 138814 h 2397608"/>
              <a:gd name="connsiteX8363" fmla="*/ 3089918 w 5675092"/>
              <a:gd name="connsiteY8363" fmla="*/ 145979 h 2397608"/>
              <a:gd name="connsiteX8364" fmla="*/ 3089557 w 5675092"/>
              <a:gd name="connsiteY8364" fmla="*/ 138814 h 2397608"/>
              <a:gd name="connsiteX8365" fmla="*/ 3100758 w 5675092"/>
              <a:gd name="connsiteY8365" fmla="*/ 155409 h 2397608"/>
              <a:gd name="connsiteX8366" fmla="*/ 3073122 w 5675092"/>
              <a:gd name="connsiteY8366" fmla="*/ 162390 h 2397608"/>
              <a:gd name="connsiteX8367" fmla="*/ 3072841 w 5675092"/>
              <a:gd name="connsiteY8367" fmla="*/ 156817 h 2397608"/>
              <a:gd name="connsiteX8368" fmla="*/ 3086747 w 5675092"/>
              <a:gd name="connsiteY8368" fmla="*/ 155068 h 2397608"/>
              <a:gd name="connsiteX8369" fmla="*/ 3100758 w 5675092"/>
              <a:gd name="connsiteY8369" fmla="*/ 155409 h 2397608"/>
              <a:gd name="connsiteX8370" fmla="*/ 3109622 w 5675092"/>
              <a:gd name="connsiteY8370" fmla="*/ 170894 h 2397608"/>
              <a:gd name="connsiteX8371" fmla="*/ 3098153 w 5675092"/>
              <a:gd name="connsiteY8371" fmla="*/ 175676 h 2397608"/>
              <a:gd name="connsiteX8372" fmla="*/ 3088980 w 5675092"/>
              <a:gd name="connsiteY8372" fmla="*/ 170894 h 2397608"/>
              <a:gd name="connsiteX8373" fmla="*/ 3091274 w 5675092"/>
              <a:gd name="connsiteY8373" fmla="*/ 166111 h 2397608"/>
              <a:gd name="connsiteX8374" fmla="*/ 3109622 w 5675092"/>
              <a:gd name="connsiteY8374" fmla="*/ 170894 h 2397608"/>
              <a:gd name="connsiteX8375" fmla="*/ 3113950 w 5675092"/>
              <a:gd name="connsiteY8375" fmla="*/ 157393 h 2397608"/>
              <a:gd name="connsiteX8376" fmla="*/ 3108790 w 5675092"/>
              <a:gd name="connsiteY8376" fmla="*/ 158810 h 2397608"/>
              <a:gd name="connsiteX8377" fmla="*/ 3103151 w 5675092"/>
              <a:gd name="connsiteY8377" fmla="*/ 157949 h 2397608"/>
              <a:gd name="connsiteX8378" fmla="*/ 3106748 w 5675092"/>
              <a:gd name="connsiteY8378" fmla="*/ 153976 h 2397608"/>
              <a:gd name="connsiteX8379" fmla="*/ 3114032 w 5675092"/>
              <a:gd name="connsiteY8379" fmla="*/ 157371 h 2397608"/>
              <a:gd name="connsiteX8380" fmla="*/ 3113972 w 5675092"/>
              <a:gd name="connsiteY8380" fmla="*/ 157403 h 2397608"/>
              <a:gd name="connsiteX8381" fmla="*/ 3113950 w 5675092"/>
              <a:gd name="connsiteY8381" fmla="*/ 157393 h 2397608"/>
              <a:gd name="connsiteX8382" fmla="*/ 3262126 w 5675092"/>
              <a:gd name="connsiteY8382" fmla="*/ 2311416 h 2397608"/>
              <a:gd name="connsiteX8383" fmla="*/ 3260177 w 5675092"/>
              <a:gd name="connsiteY8383" fmla="*/ 2310145 h 2397608"/>
              <a:gd name="connsiteX8384" fmla="*/ 3260020 w 5675092"/>
              <a:gd name="connsiteY8384" fmla="*/ 2313844 h 2397608"/>
              <a:gd name="connsiteX8385" fmla="*/ 3260230 w 5675092"/>
              <a:gd name="connsiteY8385" fmla="*/ 2313824 h 2397608"/>
              <a:gd name="connsiteX8386" fmla="*/ 3119940 w 5675092"/>
              <a:gd name="connsiteY8386" fmla="*/ 173286 h 2397608"/>
              <a:gd name="connsiteX8387" fmla="*/ 3111914 w 5675092"/>
              <a:gd name="connsiteY8387" fmla="*/ 173286 h 2397608"/>
              <a:gd name="connsiteX8388" fmla="*/ 3114925 w 5675092"/>
              <a:gd name="connsiteY8388" fmla="*/ 171492 h 2397608"/>
              <a:gd name="connsiteX8389" fmla="*/ 3119940 w 5675092"/>
              <a:gd name="connsiteY8389" fmla="*/ 173286 h 2397608"/>
              <a:gd name="connsiteX8390" fmla="*/ 3133702 w 5675092"/>
              <a:gd name="connsiteY8390" fmla="*/ 173285 h 2397608"/>
              <a:gd name="connsiteX8391" fmla="*/ 3124526 w 5675092"/>
              <a:gd name="connsiteY8391" fmla="*/ 175677 h 2397608"/>
              <a:gd name="connsiteX8392" fmla="*/ 3128253 w 5675092"/>
              <a:gd name="connsiteY8392" fmla="*/ 172687 h 2397608"/>
              <a:gd name="connsiteX8393" fmla="*/ 3133702 w 5675092"/>
              <a:gd name="connsiteY8393" fmla="*/ 173285 h 2397608"/>
              <a:gd name="connsiteX8394" fmla="*/ 3160196 w 5675092"/>
              <a:gd name="connsiteY8394" fmla="*/ 175042 h 2397608"/>
              <a:gd name="connsiteX8395" fmla="*/ 3154986 w 5675092"/>
              <a:gd name="connsiteY8395" fmla="*/ 175678 h 2397608"/>
              <a:gd name="connsiteX8396" fmla="*/ 3145525 w 5675092"/>
              <a:gd name="connsiteY8396" fmla="*/ 180459 h 2397608"/>
              <a:gd name="connsiteX8397" fmla="*/ 3143162 w 5675092"/>
              <a:gd name="connsiteY8397" fmla="*/ 175678 h 2397608"/>
              <a:gd name="connsiteX8398" fmla="*/ 3133702 w 5675092"/>
              <a:gd name="connsiteY8398" fmla="*/ 175677 h 2397608"/>
              <a:gd name="connsiteX8399" fmla="*/ 3140794 w 5675092"/>
              <a:gd name="connsiteY8399" fmla="*/ 174182 h 2397608"/>
              <a:gd name="connsiteX8400" fmla="*/ 3147889 w 5675092"/>
              <a:gd name="connsiteY8400" fmla="*/ 178068 h 2397608"/>
              <a:gd name="connsiteX8401" fmla="*/ 3160196 w 5675092"/>
              <a:gd name="connsiteY8401" fmla="*/ 175042 h 2397608"/>
              <a:gd name="connsiteX8402" fmla="*/ 3191371 w 5675092"/>
              <a:gd name="connsiteY8402" fmla="*/ 143392 h 2397608"/>
              <a:gd name="connsiteX8403" fmla="*/ 3185262 w 5675092"/>
              <a:gd name="connsiteY8403" fmla="*/ 151283 h 2397608"/>
              <a:gd name="connsiteX8404" fmla="*/ 3135866 w 5675092"/>
              <a:gd name="connsiteY8404" fmla="*/ 161354 h 2397608"/>
              <a:gd name="connsiteX8405" fmla="*/ 3125300 w 5675092"/>
              <a:gd name="connsiteY8405" fmla="*/ 166943 h 2397608"/>
              <a:gd name="connsiteX8406" fmla="*/ 3129376 w 5675092"/>
              <a:gd name="connsiteY8406" fmla="*/ 161682 h 2397608"/>
              <a:gd name="connsiteX8407" fmla="*/ 3115310 w 5675092"/>
              <a:gd name="connsiteY8407" fmla="*/ 157021 h 2397608"/>
              <a:gd name="connsiteX8408" fmla="*/ 3114032 w 5675092"/>
              <a:gd name="connsiteY8408" fmla="*/ 157371 h 2397608"/>
              <a:gd name="connsiteX8409" fmla="*/ 3123474 w 5675092"/>
              <a:gd name="connsiteY8409" fmla="*/ 152186 h 2397608"/>
              <a:gd name="connsiteX8410" fmla="*/ 3133069 w 5675092"/>
              <a:gd name="connsiteY8410" fmla="*/ 148858 h 2397608"/>
              <a:gd name="connsiteX8411" fmla="*/ 3139816 w 5675092"/>
              <a:gd name="connsiteY8411" fmla="*/ 153574 h 2397608"/>
              <a:gd name="connsiteX8412" fmla="*/ 3176350 w 5675092"/>
              <a:gd name="connsiteY8412" fmla="*/ 146676 h 2397608"/>
              <a:gd name="connsiteX8413" fmla="*/ 3171895 w 5675092"/>
              <a:gd name="connsiteY8413" fmla="*/ 144374 h 2397608"/>
              <a:gd name="connsiteX8414" fmla="*/ 3182396 w 5675092"/>
              <a:gd name="connsiteY8414" fmla="*/ 142896 h 2397608"/>
              <a:gd name="connsiteX8415" fmla="*/ 3191371 w 5675092"/>
              <a:gd name="connsiteY8415" fmla="*/ 143392 h 2397608"/>
              <a:gd name="connsiteX8416" fmla="*/ 3343094 w 5675092"/>
              <a:gd name="connsiteY8416" fmla="*/ 2265666 h 2397608"/>
              <a:gd name="connsiteX8417" fmla="*/ 3325765 w 5675092"/>
              <a:gd name="connsiteY8417" fmla="*/ 2265597 h 2397608"/>
              <a:gd name="connsiteX8418" fmla="*/ 3321875 w 5675092"/>
              <a:gd name="connsiteY8418" fmla="*/ 2266121 h 2397608"/>
              <a:gd name="connsiteX8419" fmla="*/ 3315474 w 5675092"/>
              <a:gd name="connsiteY8419" fmla="*/ 2275010 h 2397608"/>
              <a:gd name="connsiteX8420" fmla="*/ 3325443 w 5675092"/>
              <a:gd name="connsiteY8420" fmla="*/ 2274033 h 2397608"/>
              <a:gd name="connsiteX8421" fmla="*/ 3334422 w 5675092"/>
              <a:gd name="connsiteY8421" fmla="*/ 2278721 h 2397608"/>
              <a:gd name="connsiteX8422" fmla="*/ 3343094 w 5675092"/>
              <a:gd name="connsiteY8422" fmla="*/ 2265666 h 2397608"/>
              <a:gd name="connsiteX8423" fmla="*/ 3201825 w 5675092"/>
              <a:gd name="connsiteY8423" fmla="*/ 145127 h 2397608"/>
              <a:gd name="connsiteX8424" fmla="*/ 3197808 w 5675092"/>
              <a:gd name="connsiteY8424" fmla="*/ 147725 h 2397608"/>
              <a:gd name="connsiteX8425" fmla="*/ 3193432 w 5675092"/>
              <a:gd name="connsiteY8425" fmla="*/ 143156 h 2397608"/>
              <a:gd name="connsiteX8426" fmla="*/ 3196628 w 5675092"/>
              <a:gd name="connsiteY8426" fmla="*/ 139703 h 2397608"/>
              <a:gd name="connsiteX8427" fmla="*/ 3201826 w 5675092"/>
              <a:gd name="connsiteY8427" fmla="*/ 145127 h 2397608"/>
              <a:gd name="connsiteX8428" fmla="*/ 3201826 w 5675092"/>
              <a:gd name="connsiteY8428" fmla="*/ 145128 h 2397608"/>
              <a:gd name="connsiteX8429" fmla="*/ 3201825 w 5675092"/>
              <a:gd name="connsiteY8429" fmla="*/ 145127 h 2397608"/>
              <a:gd name="connsiteX8430" fmla="*/ 3205841 w 5675092"/>
              <a:gd name="connsiteY8430" fmla="*/ 142531 h 2397608"/>
              <a:gd name="connsiteX8431" fmla="*/ 3201826 w 5675092"/>
              <a:gd name="connsiteY8431" fmla="*/ 145127 h 2397608"/>
              <a:gd name="connsiteX8432" fmla="*/ 3201465 w 5675092"/>
              <a:gd name="connsiteY8432" fmla="*/ 137963 h 2397608"/>
              <a:gd name="connsiteX8433" fmla="*/ 3203517 w 5675092"/>
              <a:gd name="connsiteY8433" fmla="*/ 137559 h 2397608"/>
              <a:gd name="connsiteX8434" fmla="*/ 3205841 w 5675092"/>
              <a:gd name="connsiteY8434" fmla="*/ 142531 h 2397608"/>
              <a:gd name="connsiteX8435" fmla="*/ 3358544 w 5675092"/>
              <a:gd name="connsiteY8435" fmla="*/ 2282070 h 2397608"/>
              <a:gd name="connsiteX8436" fmla="*/ 3336632 w 5675092"/>
              <a:gd name="connsiteY8436" fmla="*/ 2276078 h 2397608"/>
              <a:gd name="connsiteX8437" fmla="*/ 3358544 w 5675092"/>
              <a:gd name="connsiteY8437" fmla="*/ 2282070 h 2397608"/>
              <a:gd name="connsiteX8438" fmla="*/ 3373994 w 5675092"/>
              <a:gd name="connsiteY8438" fmla="*/ 2298474 h 2397608"/>
              <a:gd name="connsiteX8439" fmla="*/ 3366692 w 5675092"/>
              <a:gd name="connsiteY8439" fmla="*/ 2296477 h 2397608"/>
              <a:gd name="connsiteX8440" fmla="*/ 3373994 w 5675092"/>
              <a:gd name="connsiteY8440" fmla="*/ 2298474 h 2397608"/>
              <a:gd name="connsiteX8441" fmla="*/ 3373320 w 5675092"/>
              <a:gd name="connsiteY8441" fmla="*/ 2288547 h 2397608"/>
              <a:gd name="connsiteX8442" fmla="*/ 3346162 w 5675092"/>
              <a:gd name="connsiteY8442" fmla="*/ 2284470 h 2397608"/>
              <a:gd name="connsiteX8443" fmla="*/ 3315375 w 5675092"/>
              <a:gd name="connsiteY8443" fmla="*/ 2275147 h 2397608"/>
              <a:gd name="connsiteX8444" fmla="*/ 3307044 w 5675092"/>
              <a:gd name="connsiteY8444" fmla="*/ 2286717 h 2397608"/>
              <a:gd name="connsiteX8445" fmla="*/ 3306654 w 5675092"/>
              <a:gd name="connsiteY8445" fmla="*/ 2286847 h 2397608"/>
              <a:gd name="connsiteX8446" fmla="*/ 3307134 w 5675092"/>
              <a:gd name="connsiteY8446" fmla="*/ 2287827 h 2397608"/>
              <a:gd name="connsiteX8447" fmla="*/ 3306767 w 5675092"/>
              <a:gd name="connsiteY8447" fmla="*/ 2295811 h 2397608"/>
              <a:gd name="connsiteX8448" fmla="*/ 3302458 w 5675092"/>
              <a:gd name="connsiteY8448" fmla="*/ 2297535 h 2397608"/>
              <a:gd name="connsiteX8449" fmla="*/ 3301772 w 5675092"/>
              <a:gd name="connsiteY8449" fmla="*/ 2293603 h 2397608"/>
              <a:gd name="connsiteX8450" fmla="*/ 3306422 w 5675092"/>
              <a:gd name="connsiteY8450" fmla="*/ 2290741 h 2397608"/>
              <a:gd name="connsiteX8451" fmla="*/ 3306169 w 5675092"/>
              <a:gd name="connsiteY8451" fmla="*/ 2287010 h 2397608"/>
              <a:gd name="connsiteX8452" fmla="*/ 3284727 w 5675092"/>
              <a:gd name="connsiteY8452" fmla="*/ 2294185 h 2397608"/>
              <a:gd name="connsiteX8453" fmla="*/ 3279124 w 5675092"/>
              <a:gd name="connsiteY8453" fmla="*/ 2300661 h 2397608"/>
              <a:gd name="connsiteX8454" fmla="*/ 3282680 w 5675092"/>
              <a:gd name="connsiteY8454" fmla="*/ 2304053 h 2397608"/>
              <a:gd name="connsiteX8455" fmla="*/ 3290413 w 5675092"/>
              <a:gd name="connsiteY8455" fmla="*/ 2299164 h 2397608"/>
              <a:gd name="connsiteX8456" fmla="*/ 3287866 w 5675092"/>
              <a:gd name="connsiteY8456" fmla="*/ 2296844 h 2397608"/>
              <a:gd name="connsiteX8457" fmla="*/ 3297209 w 5675092"/>
              <a:gd name="connsiteY8457" fmla="*/ 2293716 h 2397608"/>
              <a:gd name="connsiteX8458" fmla="*/ 3324217 w 5675092"/>
              <a:gd name="connsiteY8458" fmla="*/ 2304349 h 2397608"/>
              <a:gd name="connsiteX8459" fmla="*/ 3325921 w 5675092"/>
              <a:gd name="connsiteY8459" fmla="*/ 2294259 h 2397608"/>
              <a:gd name="connsiteX8460" fmla="*/ 3340696 w 5675092"/>
              <a:gd name="connsiteY8460" fmla="*/ 2300736 h 2397608"/>
              <a:gd name="connsiteX8461" fmla="*/ 3373320 w 5675092"/>
              <a:gd name="connsiteY8461" fmla="*/ 2288547 h 2397608"/>
              <a:gd name="connsiteX8462" fmla="*/ 3230799 w 5675092"/>
              <a:gd name="connsiteY8462" fmla="*/ 138916 h 2397608"/>
              <a:gd name="connsiteX8463" fmla="*/ 3229359 w 5675092"/>
              <a:gd name="connsiteY8463" fmla="*/ 137978 h 2397608"/>
              <a:gd name="connsiteX8464" fmla="*/ 3227022 w 5675092"/>
              <a:gd name="connsiteY8464" fmla="*/ 134638 h 2397608"/>
              <a:gd name="connsiteX8465" fmla="*/ 3208450 w 5675092"/>
              <a:gd name="connsiteY8465" fmla="*/ 153174 h 2397608"/>
              <a:gd name="connsiteX8466" fmla="*/ 3207692 w 5675092"/>
              <a:gd name="connsiteY8466" fmla="*/ 138126 h 2397608"/>
              <a:gd name="connsiteX8467" fmla="*/ 3228805 w 5675092"/>
              <a:gd name="connsiteY8467" fmla="*/ 127005 h 2397608"/>
              <a:gd name="connsiteX8468" fmla="*/ 3229453 w 5675092"/>
              <a:gd name="connsiteY8468" fmla="*/ 134515 h 2397608"/>
              <a:gd name="connsiteX8469" fmla="*/ 3231726 w 5675092"/>
              <a:gd name="connsiteY8469" fmla="*/ 141943 h 2397608"/>
              <a:gd name="connsiteX8470" fmla="*/ 3227401 w 5675092"/>
              <a:gd name="connsiteY8470" fmla="*/ 142161 h 2397608"/>
              <a:gd name="connsiteX8471" fmla="*/ 3231064 w 5675092"/>
              <a:gd name="connsiteY8471" fmla="*/ 139783 h 2397608"/>
              <a:gd name="connsiteX8472" fmla="*/ 3231599 w 5675092"/>
              <a:gd name="connsiteY8472" fmla="*/ 139436 h 2397608"/>
              <a:gd name="connsiteX8473" fmla="*/ 3231064 w 5675092"/>
              <a:gd name="connsiteY8473" fmla="*/ 139783 h 2397608"/>
              <a:gd name="connsiteX8474" fmla="*/ 3230799 w 5675092"/>
              <a:gd name="connsiteY8474" fmla="*/ 138916 h 2397608"/>
              <a:gd name="connsiteX8475" fmla="*/ 3381106 w 5675092"/>
              <a:gd name="connsiteY8475" fmla="*/ 2293784 h 2397608"/>
              <a:gd name="connsiteX8476" fmla="*/ 3376373 w 5675092"/>
              <a:gd name="connsiteY8476" fmla="*/ 2298312 h 2397608"/>
              <a:gd name="connsiteX8477" fmla="*/ 3381130 w 5675092"/>
              <a:gd name="connsiteY8477" fmla="*/ 2297989 h 2397608"/>
              <a:gd name="connsiteX8478" fmla="*/ 3381106 w 5675092"/>
              <a:gd name="connsiteY8478" fmla="*/ 2293784 h 2397608"/>
              <a:gd name="connsiteX8479" fmla="*/ 3411873 w 5675092"/>
              <a:gd name="connsiteY8479" fmla="*/ 2337974 h 2397608"/>
              <a:gd name="connsiteX8480" fmla="*/ 3407913 w 5675092"/>
              <a:gd name="connsiteY8480" fmla="*/ 2346077 h 2397608"/>
              <a:gd name="connsiteX8481" fmla="*/ 3405204 w 5675092"/>
              <a:gd name="connsiteY8481" fmla="*/ 2335677 h 2397608"/>
              <a:gd name="connsiteX8482" fmla="*/ 3411873 w 5675092"/>
              <a:gd name="connsiteY8482" fmla="*/ 2337974 h 2397608"/>
              <a:gd name="connsiteX8483" fmla="*/ 3262900 w 5675092"/>
              <a:gd name="connsiteY8483" fmla="*/ 122893 h 2397608"/>
              <a:gd name="connsiteX8484" fmla="*/ 3261193 w 5675092"/>
              <a:gd name="connsiteY8484" fmla="*/ 130163 h 2397608"/>
              <a:gd name="connsiteX8485" fmla="*/ 3260952 w 5675092"/>
              <a:gd name="connsiteY8485" fmla="*/ 125385 h 2397608"/>
              <a:gd name="connsiteX8486" fmla="*/ 3262900 w 5675092"/>
              <a:gd name="connsiteY8486" fmla="*/ 122893 h 2397608"/>
              <a:gd name="connsiteX8487" fmla="*/ 3424618 w 5675092"/>
              <a:gd name="connsiteY8487" fmla="*/ 2305009 h 2397608"/>
              <a:gd name="connsiteX8488" fmla="*/ 3421901 w 5675092"/>
              <a:gd name="connsiteY8488" fmla="*/ 2300207 h 2397608"/>
              <a:gd name="connsiteX8489" fmla="*/ 3417312 w 5675092"/>
              <a:gd name="connsiteY8489" fmla="*/ 2303012 h 2397608"/>
              <a:gd name="connsiteX8490" fmla="*/ 3424618 w 5675092"/>
              <a:gd name="connsiteY8490" fmla="*/ 2305009 h 2397608"/>
              <a:gd name="connsiteX8491" fmla="*/ 3438719 w 5675092"/>
              <a:gd name="connsiteY8491" fmla="*/ 2301558 h 2397608"/>
              <a:gd name="connsiteX8492" fmla="*/ 3436340 w 5675092"/>
              <a:gd name="connsiteY8492" fmla="*/ 2301719 h 2397608"/>
              <a:gd name="connsiteX8493" fmla="*/ 3436340 w 5675092"/>
              <a:gd name="connsiteY8493" fmla="*/ 2301720 h 2397608"/>
              <a:gd name="connsiteX8494" fmla="*/ 3434854 w 5675092"/>
              <a:gd name="connsiteY8494" fmla="*/ 2301821 h 2397608"/>
              <a:gd name="connsiteX8495" fmla="*/ 3436846 w 5675092"/>
              <a:gd name="connsiteY8495" fmla="*/ 2309165 h 2397608"/>
              <a:gd name="connsiteX8496" fmla="*/ 3436340 w 5675092"/>
              <a:gd name="connsiteY8496" fmla="*/ 2301720 h 2397608"/>
              <a:gd name="connsiteX8497" fmla="*/ 3459451 w 5675092"/>
              <a:gd name="connsiteY8497" fmla="*/ 2290177 h 2397608"/>
              <a:gd name="connsiteX8498" fmla="*/ 3455456 w 5675092"/>
              <a:gd name="connsiteY8498" fmla="*/ 2287465 h 2397608"/>
              <a:gd name="connsiteX8499" fmla="*/ 3452311 w 5675092"/>
              <a:gd name="connsiteY8499" fmla="*/ 2286401 h 2397608"/>
              <a:gd name="connsiteX8500" fmla="*/ 3453613 w 5675092"/>
              <a:gd name="connsiteY8500" fmla="*/ 2287768 h 2397608"/>
              <a:gd name="connsiteX8501" fmla="*/ 3459451 w 5675092"/>
              <a:gd name="connsiteY8501" fmla="*/ 2290177 h 2397608"/>
              <a:gd name="connsiteX8502" fmla="*/ 3484247 w 5675092"/>
              <a:gd name="connsiteY8502" fmla="*/ 2303452 h 2397608"/>
              <a:gd name="connsiteX8503" fmla="*/ 3476774 w 5675092"/>
              <a:gd name="connsiteY8503" fmla="*/ 2298973 h 2397608"/>
              <a:gd name="connsiteX8504" fmla="*/ 3479827 w 5675092"/>
              <a:gd name="connsiteY8504" fmla="*/ 2308739 h 2397608"/>
              <a:gd name="connsiteX8505" fmla="*/ 3484247 w 5675092"/>
              <a:gd name="connsiteY8505" fmla="*/ 2303452 h 2397608"/>
              <a:gd name="connsiteX8506" fmla="*/ 3488036 w 5675092"/>
              <a:gd name="connsiteY8506" fmla="*/ 2325687 h 2397608"/>
              <a:gd name="connsiteX8507" fmla="*/ 3481169 w 5675092"/>
              <a:gd name="connsiteY8507" fmla="*/ 2326153 h 2397608"/>
              <a:gd name="connsiteX8508" fmla="*/ 3480683 w 5675092"/>
              <a:gd name="connsiteY8508" fmla="*/ 2318995 h 2397608"/>
              <a:gd name="connsiteX8509" fmla="*/ 3485424 w 5675092"/>
              <a:gd name="connsiteY8509" fmla="*/ 2321071 h 2397608"/>
              <a:gd name="connsiteX8510" fmla="*/ 3485586 w 5675092"/>
              <a:gd name="connsiteY8510" fmla="*/ 2323457 h 2397608"/>
              <a:gd name="connsiteX8511" fmla="*/ 3488036 w 5675092"/>
              <a:gd name="connsiteY8511" fmla="*/ 2325687 h 2397608"/>
              <a:gd name="connsiteX8512" fmla="*/ 3343089 w 5675092"/>
              <a:gd name="connsiteY8512" fmla="*/ 118764 h 2397608"/>
              <a:gd name="connsiteX8513" fmla="*/ 3341570 w 5675092"/>
              <a:gd name="connsiteY8513" fmla="*/ 120709 h 2397608"/>
              <a:gd name="connsiteX8514" fmla="*/ 3341849 w 5675092"/>
              <a:gd name="connsiteY8514" fmla="*/ 119014 h 2397608"/>
              <a:gd name="connsiteX8515" fmla="*/ 3345612 w 5675092"/>
              <a:gd name="connsiteY8515" fmla="*/ 126110 h 2397608"/>
              <a:gd name="connsiteX8516" fmla="*/ 3343089 w 5675092"/>
              <a:gd name="connsiteY8516" fmla="*/ 118764 h 2397608"/>
              <a:gd name="connsiteX8517" fmla="*/ 3341880 w 5675092"/>
              <a:gd name="connsiteY8517" fmla="*/ 118825 h 2397608"/>
              <a:gd name="connsiteX8518" fmla="*/ 3341849 w 5675092"/>
              <a:gd name="connsiteY8518" fmla="*/ 119014 h 2397608"/>
              <a:gd name="connsiteX8519" fmla="*/ 3334820 w 5675092"/>
              <a:gd name="connsiteY8519" fmla="*/ 120427 h 2397608"/>
              <a:gd name="connsiteX8520" fmla="*/ 3334990 w 5675092"/>
              <a:gd name="connsiteY8520" fmla="*/ 129136 h 2397608"/>
              <a:gd name="connsiteX8521" fmla="*/ 3345612 w 5675092"/>
              <a:gd name="connsiteY8521" fmla="*/ 126110 h 2397608"/>
              <a:gd name="connsiteX8522" fmla="*/ 3365322 w 5675092"/>
              <a:gd name="connsiteY8522" fmla="*/ 138610 h 2397608"/>
              <a:gd name="connsiteX8523" fmla="*/ 3365322 w 5675092"/>
              <a:gd name="connsiteY8523" fmla="*/ 148175 h 2397608"/>
              <a:gd name="connsiteX8524" fmla="*/ 3360736 w 5675092"/>
              <a:gd name="connsiteY8524" fmla="*/ 145784 h 2397608"/>
              <a:gd name="connsiteX8525" fmla="*/ 3365322 w 5675092"/>
              <a:gd name="connsiteY8525" fmla="*/ 138610 h 2397608"/>
              <a:gd name="connsiteX8526" fmla="*/ 3515456 w 5675092"/>
              <a:gd name="connsiteY8526" fmla="*/ 2306361 h 2397608"/>
              <a:gd name="connsiteX8527" fmla="*/ 3513459 w 5675092"/>
              <a:gd name="connsiteY8527" fmla="*/ 2314201 h 2397608"/>
              <a:gd name="connsiteX8528" fmla="*/ 3503217 w 5675092"/>
              <a:gd name="connsiteY8528" fmla="*/ 2312329 h 2397608"/>
              <a:gd name="connsiteX8529" fmla="*/ 3509900 w 5675092"/>
              <a:gd name="connsiteY8529" fmla="*/ 2299034 h 2397608"/>
              <a:gd name="connsiteX8530" fmla="*/ 3515456 w 5675092"/>
              <a:gd name="connsiteY8530" fmla="*/ 2306361 h 2397608"/>
              <a:gd name="connsiteX8531" fmla="*/ 3375333 w 5675092"/>
              <a:gd name="connsiteY8531" fmla="*/ 117139 h 2397608"/>
              <a:gd name="connsiteX8532" fmla="*/ 3356236 w 5675092"/>
              <a:gd name="connsiteY8532" fmla="*/ 123083 h 2397608"/>
              <a:gd name="connsiteX8533" fmla="*/ 3375333 w 5675092"/>
              <a:gd name="connsiteY8533" fmla="*/ 117139 h 2397608"/>
              <a:gd name="connsiteX8534" fmla="*/ 3387855 w 5675092"/>
              <a:gd name="connsiteY8534" fmla="*/ 109036 h 2397608"/>
              <a:gd name="connsiteX8535" fmla="*/ 3383680 w 5675092"/>
              <a:gd name="connsiteY8535" fmla="*/ 111737 h 2397608"/>
              <a:gd name="connsiteX8536" fmla="*/ 3387855 w 5675092"/>
              <a:gd name="connsiteY8536" fmla="*/ 109036 h 2397608"/>
              <a:gd name="connsiteX8537" fmla="*/ 3415855 w 5675092"/>
              <a:gd name="connsiteY8537" fmla="*/ 137741 h 2397608"/>
              <a:gd name="connsiteX8538" fmla="*/ 3415148 w 5675092"/>
              <a:gd name="connsiteY8538" fmla="*/ 140004 h 2397608"/>
              <a:gd name="connsiteX8539" fmla="*/ 3414892 w 5675092"/>
              <a:gd name="connsiteY8539" fmla="*/ 134928 h 2397608"/>
              <a:gd name="connsiteX8540" fmla="*/ 3410406 w 5675092"/>
              <a:gd name="connsiteY8540" fmla="*/ 132610 h 2397608"/>
              <a:gd name="connsiteX8541" fmla="*/ 3410582 w 5675092"/>
              <a:gd name="connsiteY8541" fmla="*/ 128626 h 2397608"/>
              <a:gd name="connsiteX8542" fmla="*/ 3414637 w 5675092"/>
              <a:gd name="connsiteY8542" fmla="*/ 129852 h 2397608"/>
              <a:gd name="connsiteX8543" fmla="*/ 3415855 w 5675092"/>
              <a:gd name="connsiteY8543" fmla="*/ 137741 h 2397608"/>
              <a:gd name="connsiteX8544" fmla="*/ 3604660 w 5675092"/>
              <a:gd name="connsiteY8544" fmla="*/ 2283010 h 2397608"/>
              <a:gd name="connsiteX8545" fmla="*/ 3580800 w 5675092"/>
              <a:gd name="connsiteY8545" fmla="*/ 2287026 h 2397608"/>
              <a:gd name="connsiteX8546" fmla="*/ 3580152 w 5675092"/>
              <a:gd name="connsiteY8546" fmla="*/ 2277483 h 2397608"/>
              <a:gd name="connsiteX8547" fmla="*/ 3599372 w 5675092"/>
              <a:gd name="connsiteY8547" fmla="*/ 2276178 h 2397608"/>
              <a:gd name="connsiteX8548" fmla="*/ 3604660 w 5675092"/>
              <a:gd name="connsiteY8548" fmla="*/ 2283010 h 2397608"/>
              <a:gd name="connsiteX8549" fmla="*/ 3462572 w 5675092"/>
              <a:gd name="connsiteY8549" fmla="*/ 137649 h 2397608"/>
              <a:gd name="connsiteX8550" fmla="*/ 3443600 w 5675092"/>
              <a:gd name="connsiteY8550" fmla="*/ 146078 h 2397608"/>
              <a:gd name="connsiteX8551" fmla="*/ 3462572 w 5675092"/>
              <a:gd name="connsiteY8551" fmla="*/ 137649 h 2397608"/>
              <a:gd name="connsiteX8552" fmla="*/ 3474592 w 5675092"/>
              <a:gd name="connsiteY8552" fmla="*/ 119608 h 2397608"/>
              <a:gd name="connsiteX8553" fmla="*/ 3468270 w 5675092"/>
              <a:gd name="connsiteY8553" fmla="*/ 122417 h 2397608"/>
              <a:gd name="connsiteX8554" fmla="*/ 3474592 w 5675092"/>
              <a:gd name="connsiteY8554" fmla="*/ 119608 h 2397608"/>
              <a:gd name="connsiteX8555" fmla="*/ 3626073 w 5675092"/>
              <a:gd name="connsiteY8555" fmla="*/ 2276762 h 2397608"/>
              <a:gd name="connsiteX8556" fmla="*/ 3624477 w 5675092"/>
              <a:gd name="connsiteY8556" fmla="*/ 2279826 h 2397608"/>
              <a:gd name="connsiteX8557" fmla="*/ 3626397 w 5675092"/>
              <a:gd name="connsiteY8557" fmla="*/ 2281534 h 2397608"/>
              <a:gd name="connsiteX8558" fmla="*/ 3623632 w 5675092"/>
              <a:gd name="connsiteY8558" fmla="*/ 2281453 h 2397608"/>
              <a:gd name="connsiteX8559" fmla="*/ 3622516 w 5675092"/>
              <a:gd name="connsiteY8559" fmla="*/ 2283595 h 2397608"/>
              <a:gd name="connsiteX8560" fmla="*/ 3618227 w 5675092"/>
              <a:gd name="connsiteY8560" fmla="*/ 2279691 h 2397608"/>
              <a:gd name="connsiteX8561" fmla="*/ 3618303 w 5675092"/>
              <a:gd name="connsiteY8561" fmla="*/ 2279663 h 2397608"/>
              <a:gd name="connsiteX8562" fmla="*/ 3615777 w 5675092"/>
              <a:gd name="connsiteY8562" fmla="*/ 2277461 h 2397608"/>
              <a:gd name="connsiteX8563" fmla="*/ 3621893 w 5675092"/>
              <a:gd name="connsiteY8563" fmla="*/ 2278323 h 2397608"/>
              <a:gd name="connsiteX8564" fmla="*/ 3481488 w 5675092"/>
              <a:gd name="connsiteY8564" fmla="*/ 123464 h 2397608"/>
              <a:gd name="connsiteX8565" fmla="*/ 3481042 w 5675092"/>
              <a:gd name="connsiteY8565" fmla="*/ 119283 h 2397608"/>
              <a:gd name="connsiteX8566" fmla="*/ 3476742 w 5675092"/>
              <a:gd name="connsiteY8566" fmla="*/ 119500 h 2397608"/>
              <a:gd name="connsiteX8567" fmla="*/ 3481488 w 5675092"/>
              <a:gd name="connsiteY8567" fmla="*/ 123464 h 2397608"/>
              <a:gd name="connsiteX8568" fmla="*/ 3633375 w 5675092"/>
              <a:gd name="connsiteY8568" fmla="*/ 2243658 h 2397608"/>
              <a:gd name="connsiteX8569" fmla="*/ 3633096 w 5675092"/>
              <a:gd name="connsiteY8569" fmla="*/ 2243475 h 2397608"/>
              <a:gd name="connsiteX8570" fmla="*/ 3633081 w 5675092"/>
              <a:gd name="connsiteY8570" fmla="*/ 2243608 h 2397608"/>
              <a:gd name="connsiteX8571" fmla="*/ 3519235 w 5675092"/>
              <a:gd name="connsiteY8571" fmla="*/ 107395 h 2397608"/>
              <a:gd name="connsiteX8572" fmla="*/ 3512910 w 5675092"/>
              <a:gd name="connsiteY8572" fmla="*/ 110204 h 2397608"/>
              <a:gd name="connsiteX8573" fmla="*/ 3517336 w 5675092"/>
              <a:gd name="connsiteY8573" fmla="*/ 112472 h 2397608"/>
              <a:gd name="connsiteX8574" fmla="*/ 3519235 w 5675092"/>
              <a:gd name="connsiteY8574" fmla="*/ 107395 h 2397608"/>
              <a:gd name="connsiteX8575" fmla="*/ 3668636 w 5675092"/>
              <a:gd name="connsiteY8575" fmla="*/ 2230559 h 2397608"/>
              <a:gd name="connsiteX8576" fmla="*/ 3663524 w 5675092"/>
              <a:gd name="connsiteY8576" fmla="*/ 2230266 h 2397608"/>
              <a:gd name="connsiteX8577" fmla="*/ 3659441 w 5675092"/>
              <a:gd name="connsiteY8577" fmla="*/ 2231882 h 2397608"/>
              <a:gd name="connsiteX8578" fmla="*/ 3661752 w 5675092"/>
              <a:gd name="connsiteY8578" fmla="*/ 2232972 h 2397608"/>
              <a:gd name="connsiteX8579" fmla="*/ 3665363 w 5675092"/>
              <a:gd name="connsiteY8579" fmla="*/ 2232824 h 2397608"/>
              <a:gd name="connsiteX8580" fmla="*/ 3663187 w 5675092"/>
              <a:gd name="connsiteY8580" fmla="*/ 2230589 h 2397608"/>
              <a:gd name="connsiteX8581" fmla="*/ 3668570 w 5675092"/>
              <a:gd name="connsiteY8581" fmla="*/ 2230688 h 2397608"/>
              <a:gd name="connsiteX8582" fmla="*/ 3532258 w 5675092"/>
              <a:gd name="connsiteY8582" fmla="*/ 109229 h 2397608"/>
              <a:gd name="connsiteX8583" fmla="*/ 3530108 w 5675092"/>
              <a:gd name="connsiteY8583" fmla="*/ 109338 h 2397608"/>
              <a:gd name="connsiteX8584" fmla="*/ 3529732 w 5675092"/>
              <a:gd name="connsiteY8584" fmla="*/ 101884 h 2397608"/>
              <a:gd name="connsiteX8585" fmla="*/ 3532258 w 5675092"/>
              <a:gd name="connsiteY8585" fmla="*/ 109229 h 2397608"/>
              <a:gd name="connsiteX8586" fmla="*/ 3687686 w 5675092"/>
              <a:gd name="connsiteY8586" fmla="*/ 2270180 h 2397608"/>
              <a:gd name="connsiteX8587" fmla="*/ 3678776 w 5675092"/>
              <a:gd name="connsiteY8587" fmla="*/ 2282770 h 2397608"/>
              <a:gd name="connsiteX8588" fmla="*/ 3673913 w 5675092"/>
              <a:gd name="connsiteY8588" fmla="*/ 2283100 h 2397608"/>
              <a:gd name="connsiteX8589" fmla="*/ 3665970 w 5675092"/>
              <a:gd name="connsiteY8589" fmla="*/ 2274051 h 2397608"/>
              <a:gd name="connsiteX8590" fmla="*/ 3661756 w 5675092"/>
              <a:gd name="connsiteY8590" fmla="*/ 2283926 h 2397608"/>
              <a:gd name="connsiteX8591" fmla="*/ 3649116 w 5675092"/>
              <a:gd name="connsiteY8591" fmla="*/ 2277593 h 2397608"/>
              <a:gd name="connsiteX8592" fmla="*/ 3648467 w 5675092"/>
              <a:gd name="connsiteY8592" fmla="*/ 2268050 h 2397608"/>
              <a:gd name="connsiteX8593" fmla="*/ 3687686 w 5675092"/>
              <a:gd name="connsiteY8593" fmla="*/ 2270180 h 2397608"/>
              <a:gd name="connsiteX8594" fmla="*/ 3708207 w 5675092"/>
              <a:gd name="connsiteY8594" fmla="*/ 2355243 h 2397608"/>
              <a:gd name="connsiteX8595" fmla="*/ 3702467 w 5675092"/>
              <a:gd name="connsiteY8595" fmla="*/ 2356231 h 2397608"/>
              <a:gd name="connsiteX8596" fmla="*/ 3704884 w 5675092"/>
              <a:gd name="connsiteY8596" fmla="*/ 2348337 h 2397608"/>
              <a:gd name="connsiteX8597" fmla="*/ 3708207 w 5675092"/>
              <a:gd name="connsiteY8597" fmla="*/ 2355243 h 2397608"/>
              <a:gd name="connsiteX8598" fmla="*/ 3697599 w 5675092"/>
              <a:gd name="connsiteY8598" fmla="*/ 2194174 h 2397608"/>
              <a:gd name="connsiteX8599" fmla="*/ 3697456 w 5675092"/>
              <a:gd name="connsiteY8599" fmla="*/ 2194183 h 2397608"/>
              <a:gd name="connsiteX8600" fmla="*/ 3697410 w 5675092"/>
              <a:gd name="connsiteY8600" fmla="*/ 2194301 h 2397608"/>
              <a:gd name="connsiteX8601" fmla="*/ 3709717 w 5675092"/>
              <a:gd name="connsiteY8601" fmla="*/ 2361491 h 2397608"/>
              <a:gd name="connsiteX8602" fmla="*/ 3704884 w 5675092"/>
              <a:gd name="connsiteY8602" fmla="*/ 2368664 h 2397608"/>
              <a:gd name="connsiteX8603" fmla="*/ 3704884 w 5675092"/>
              <a:gd name="connsiteY8603" fmla="*/ 2361491 h 2397608"/>
              <a:gd name="connsiteX8604" fmla="*/ 3709717 w 5675092"/>
              <a:gd name="connsiteY8604" fmla="*/ 2361491 h 2397608"/>
              <a:gd name="connsiteX8605" fmla="*/ 3714551 w 5675092"/>
              <a:gd name="connsiteY8605" fmla="*/ 2393777 h 2397608"/>
              <a:gd name="connsiteX8606" fmla="*/ 3707301 w 5675092"/>
              <a:gd name="connsiteY8606" fmla="*/ 2396167 h 2397608"/>
              <a:gd name="connsiteX8607" fmla="*/ 3709717 w 5675092"/>
              <a:gd name="connsiteY8607" fmla="*/ 2386601 h 2397608"/>
              <a:gd name="connsiteX8608" fmla="*/ 3709717 w 5675092"/>
              <a:gd name="connsiteY8608" fmla="*/ 2391385 h 2397608"/>
              <a:gd name="connsiteX8609" fmla="*/ 3714551 w 5675092"/>
              <a:gd name="connsiteY8609" fmla="*/ 2393777 h 2397608"/>
              <a:gd name="connsiteX8610" fmla="*/ 3708766 w 5675092"/>
              <a:gd name="connsiteY8610" fmla="*/ 2275939 h 2397608"/>
              <a:gd name="connsiteX8611" fmla="*/ 3690785 w 5675092"/>
              <a:gd name="connsiteY8611" fmla="*/ 2281955 h 2397608"/>
              <a:gd name="connsiteX8612" fmla="*/ 3688172 w 5675092"/>
              <a:gd name="connsiteY8612" fmla="*/ 2277338 h 2397608"/>
              <a:gd name="connsiteX8613" fmla="*/ 3696999 w 5675092"/>
              <a:gd name="connsiteY8613" fmla="*/ 2271945 h 2397608"/>
              <a:gd name="connsiteX8614" fmla="*/ 3708766 w 5675092"/>
              <a:gd name="connsiteY8614" fmla="*/ 2275939 h 2397608"/>
              <a:gd name="connsiteX8615" fmla="*/ 3563625 w 5675092"/>
              <a:gd name="connsiteY8615" fmla="*/ 90213 h 2397608"/>
              <a:gd name="connsiteX8616" fmla="*/ 3555404 w 5675092"/>
              <a:gd name="connsiteY8616" fmla="*/ 98099 h 2397608"/>
              <a:gd name="connsiteX8617" fmla="*/ 3553504 w 5675092"/>
              <a:gd name="connsiteY8617" fmla="*/ 103176 h 2397608"/>
              <a:gd name="connsiteX8618" fmla="*/ 3563625 w 5675092"/>
              <a:gd name="connsiteY8618" fmla="*/ 90213 h 2397608"/>
              <a:gd name="connsiteX8619" fmla="*/ 3718899 w 5675092"/>
              <a:gd name="connsiteY8619" fmla="*/ 2272853 h 2397608"/>
              <a:gd name="connsiteX8620" fmla="*/ 3714016 w 5675092"/>
              <a:gd name="connsiteY8620" fmla="*/ 2274983 h 2397608"/>
              <a:gd name="connsiteX8621" fmla="*/ 3710891 w 5675092"/>
              <a:gd name="connsiteY8621" fmla="*/ 2273397 h 2397608"/>
              <a:gd name="connsiteX8622" fmla="*/ 3718899 w 5675092"/>
              <a:gd name="connsiteY8622" fmla="*/ 2272853 h 2397608"/>
              <a:gd name="connsiteX8623" fmla="*/ 3572852 w 5675092"/>
              <a:gd name="connsiteY8623" fmla="*/ 102201 h 2397608"/>
              <a:gd name="connsiteX8624" fmla="*/ 3568301 w 5675092"/>
              <a:gd name="connsiteY8624" fmla="*/ 97449 h 2397608"/>
              <a:gd name="connsiteX8625" fmla="*/ 3568330 w 5675092"/>
              <a:gd name="connsiteY8625" fmla="*/ 103363 h 2397608"/>
              <a:gd name="connsiteX8626" fmla="*/ 3567278 w 5675092"/>
              <a:gd name="connsiteY8626" fmla="*/ 105954 h 2397608"/>
              <a:gd name="connsiteX8627" fmla="*/ 3568354 w 5675092"/>
              <a:gd name="connsiteY8627" fmla="*/ 106042 h 2397608"/>
              <a:gd name="connsiteX8628" fmla="*/ 3573771 w 5675092"/>
              <a:gd name="connsiteY8628" fmla="*/ 79686 h 2397608"/>
              <a:gd name="connsiteX8629" fmla="*/ 3571824 w 5675092"/>
              <a:gd name="connsiteY8629" fmla="*/ 82178 h 2397608"/>
              <a:gd name="connsiteX8630" fmla="*/ 3571945 w 5675092"/>
              <a:gd name="connsiteY8630" fmla="*/ 84566 h 2397608"/>
              <a:gd name="connsiteX8631" fmla="*/ 3567927 w 5675092"/>
              <a:gd name="connsiteY8631" fmla="*/ 87164 h 2397608"/>
              <a:gd name="connsiteX8632" fmla="*/ 3567565 w 5675092"/>
              <a:gd name="connsiteY8632" fmla="*/ 79999 h 2397608"/>
              <a:gd name="connsiteX8633" fmla="*/ 3573771 w 5675092"/>
              <a:gd name="connsiteY8633" fmla="*/ 79686 h 2397608"/>
              <a:gd name="connsiteX8634" fmla="*/ 3732629 w 5675092"/>
              <a:gd name="connsiteY8634" fmla="*/ 2271922 h 2397608"/>
              <a:gd name="connsiteX8635" fmla="*/ 3727234 w 5675092"/>
              <a:gd name="connsiteY8635" fmla="*/ 2272888 h 2397608"/>
              <a:gd name="connsiteX8636" fmla="*/ 3723312 w 5675092"/>
              <a:gd name="connsiteY8636" fmla="*/ 2270157 h 2397608"/>
              <a:gd name="connsiteX8637" fmla="*/ 3732629 w 5675092"/>
              <a:gd name="connsiteY8637" fmla="*/ 2271922 h 2397608"/>
              <a:gd name="connsiteX8638" fmla="*/ 3734830 w 5675092"/>
              <a:gd name="connsiteY8638" fmla="*/ 2204712 h 2397608"/>
              <a:gd name="connsiteX8639" fmla="*/ 3730732 w 5675092"/>
              <a:gd name="connsiteY8639" fmla="*/ 2201171 h 2397608"/>
              <a:gd name="connsiteX8640" fmla="*/ 3718702 w 5675092"/>
              <a:gd name="connsiteY8640" fmla="*/ 2204793 h 2397608"/>
              <a:gd name="connsiteX8641" fmla="*/ 3721056 w 5675092"/>
              <a:gd name="connsiteY8641" fmla="*/ 2205546 h 2397608"/>
              <a:gd name="connsiteX8642" fmla="*/ 3594289 w 5675092"/>
              <a:gd name="connsiteY8642" fmla="*/ 80881 h 2397608"/>
              <a:gd name="connsiteX8643" fmla="*/ 3587542 w 5675092"/>
              <a:gd name="connsiteY8643" fmla="*/ 88529 h 2397608"/>
              <a:gd name="connsiteX8644" fmla="*/ 3587056 w 5675092"/>
              <a:gd name="connsiteY8644" fmla="*/ 81372 h 2397608"/>
              <a:gd name="connsiteX8645" fmla="*/ 3594289 w 5675092"/>
              <a:gd name="connsiteY8645" fmla="*/ 80881 h 2397608"/>
              <a:gd name="connsiteX8646" fmla="*/ 3741768 w 5675092"/>
              <a:gd name="connsiteY8646" fmla="*/ 2210707 h 2397608"/>
              <a:gd name="connsiteX8647" fmla="*/ 3739056 w 5675092"/>
              <a:gd name="connsiteY8647" fmla="*/ 2208363 h 2397608"/>
              <a:gd name="connsiteX8648" fmla="*/ 3738888 w 5675092"/>
              <a:gd name="connsiteY8648" fmla="*/ 2208387 h 2397608"/>
              <a:gd name="connsiteX8649" fmla="*/ 3734054 w 5675092"/>
              <a:gd name="connsiteY8649" fmla="*/ 2209080 h 2397608"/>
              <a:gd name="connsiteX8650" fmla="*/ 3758943 w 5675092"/>
              <a:gd name="connsiteY8650" fmla="*/ 2268373 h 2397608"/>
              <a:gd name="connsiteX8651" fmla="*/ 3746460 w 5675092"/>
              <a:gd name="connsiteY8651" fmla="*/ 2266188 h 2397608"/>
              <a:gd name="connsiteX8652" fmla="*/ 3739644 w 5675092"/>
              <a:gd name="connsiteY8652" fmla="*/ 2270546 h 2397608"/>
              <a:gd name="connsiteX8653" fmla="*/ 3732467 w 5675092"/>
              <a:gd name="connsiteY8653" fmla="*/ 2269535 h 2397608"/>
              <a:gd name="connsiteX8654" fmla="*/ 3741905 w 5675092"/>
              <a:gd name="connsiteY8654" fmla="*/ 2268894 h 2397608"/>
              <a:gd name="connsiteX8655" fmla="*/ 3743939 w 5675092"/>
              <a:gd name="connsiteY8655" fmla="*/ 2263963 h 2397608"/>
              <a:gd name="connsiteX8656" fmla="*/ 3753701 w 5675092"/>
              <a:gd name="connsiteY8656" fmla="*/ 2268093 h 2397608"/>
              <a:gd name="connsiteX8657" fmla="*/ 3758943 w 5675092"/>
              <a:gd name="connsiteY8657" fmla="*/ 2268373 h 2397608"/>
              <a:gd name="connsiteX8658" fmla="*/ 3757977 w 5675092"/>
              <a:gd name="connsiteY8658" fmla="*/ 2227067 h 2397608"/>
              <a:gd name="connsiteX8659" fmla="*/ 3756856 w 5675092"/>
              <a:gd name="connsiteY8659" fmla="*/ 2226178 h 2397608"/>
              <a:gd name="connsiteX8660" fmla="*/ 3756877 w 5675092"/>
              <a:gd name="connsiteY8660" fmla="*/ 2225992 h 2397608"/>
              <a:gd name="connsiteX8661" fmla="*/ 3754957 w 5675092"/>
              <a:gd name="connsiteY8661" fmla="*/ 2224148 h 2397608"/>
              <a:gd name="connsiteX8662" fmla="*/ 3750301 w 5675092"/>
              <a:gd name="connsiteY8662" fmla="*/ 2225088 h 2397608"/>
              <a:gd name="connsiteX8663" fmla="*/ 3753521 w 5675092"/>
              <a:gd name="connsiteY8663" fmla="*/ 2230790 h 2397608"/>
              <a:gd name="connsiteX8664" fmla="*/ 3757313 w 5675092"/>
              <a:gd name="connsiteY8664" fmla="*/ 2217131 h 2397608"/>
              <a:gd name="connsiteX8665" fmla="*/ 3695973 w 5675092"/>
              <a:gd name="connsiteY8665" fmla="*/ 2203844 h 2397608"/>
              <a:gd name="connsiteX8666" fmla="*/ 3716363 w 5675092"/>
              <a:gd name="connsiteY8666" fmla="*/ 2207445 h 2397608"/>
              <a:gd name="connsiteX8667" fmla="*/ 3725548 w 5675092"/>
              <a:gd name="connsiteY8667" fmla="*/ 2194355 h 2397608"/>
              <a:gd name="connsiteX8668" fmla="*/ 3698709 w 5675092"/>
              <a:gd name="connsiteY8668" fmla="*/ 2195477 h 2397608"/>
              <a:gd name="connsiteX8669" fmla="*/ 3696357 w 5675092"/>
              <a:gd name="connsiteY8669" fmla="*/ 2197089 h 2397608"/>
              <a:gd name="connsiteX8670" fmla="*/ 3696313 w 5675092"/>
              <a:gd name="connsiteY8670" fmla="*/ 2197204 h 2397608"/>
              <a:gd name="connsiteX8671" fmla="*/ 3696266 w 5675092"/>
              <a:gd name="connsiteY8671" fmla="*/ 2197152 h 2397608"/>
              <a:gd name="connsiteX8672" fmla="*/ 3695476 w 5675092"/>
              <a:gd name="connsiteY8672" fmla="*/ 2197693 h 2397608"/>
              <a:gd name="connsiteX8673" fmla="*/ 3693297 w 5675092"/>
              <a:gd name="connsiteY8673" fmla="*/ 2201532 h 2397608"/>
              <a:gd name="connsiteX8674" fmla="*/ 3693848 w 5675092"/>
              <a:gd name="connsiteY8674" fmla="*/ 2197482 h 2397608"/>
              <a:gd name="connsiteX8675" fmla="*/ 3695216 w 5675092"/>
              <a:gd name="connsiteY8675" fmla="*/ 2195992 h 2397608"/>
              <a:gd name="connsiteX8676" fmla="*/ 3693775 w 5675092"/>
              <a:gd name="connsiteY8676" fmla="*/ 2194402 h 2397608"/>
              <a:gd name="connsiteX8677" fmla="*/ 3692976 w 5675092"/>
              <a:gd name="connsiteY8677" fmla="*/ 2194449 h 2397608"/>
              <a:gd name="connsiteX8678" fmla="*/ 3685106 w 5675092"/>
              <a:gd name="connsiteY8678" fmla="*/ 2200049 h 2397608"/>
              <a:gd name="connsiteX8679" fmla="*/ 3688328 w 5675092"/>
              <a:gd name="connsiteY8679" fmla="*/ 2212297 h 2397608"/>
              <a:gd name="connsiteX8680" fmla="*/ 3678618 w 5675092"/>
              <a:gd name="connsiteY8680" fmla="*/ 2218878 h 2397608"/>
              <a:gd name="connsiteX8681" fmla="*/ 3675849 w 5675092"/>
              <a:gd name="connsiteY8681" fmla="*/ 2224608 h 2397608"/>
              <a:gd name="connsiteX8682" fmla="*/ 3677099 w 5675092"/>
              <a:gd name="connsiteY8682" fmla="*/ 2222579 h 2397608"/>
              <a:gd name="connsiteX8683" fmla="*/ 3683163 w 5675092"/>
              <a:gd name="connsiteY8683" fmla="*/ 2227271 h 2397608"/>
              <a:gd name="connsiteX8684" fmla="*/ 3689119 w 5675092"/>
              <a:gd name="connsiteY8684" fmla="*/ 2227010 h 2397608"/>
              <a:gd name="connsiteX8685" fmla="*/ 3689033 w 5675092"/>
              <a:gd name="connsiteY8685" fmla="*/ 2222321 h 2397608"/>
              <a:gd name="connsiteX8686" fmla="*/ 3693438 w 5675092"/>
              <a:gd name="connsiteY8686" fmla="*/ 2219454 h 2397608"/>
              <a:gd name="connsiteX8687" fmla="*/ 3695190 w 5675092"/>
              <a:gd name="connsiteY8687" fmla="*/ 2225137 h 2397608"/>
              <a:gd name="connsiteX8688" fmla="*/ 3696254 w 5675092"/>
              <a:gd name="connsiteY8688" fmla="*/ 2224180 h 2397608"/>
              <a:gd name="connsiteX8689" fmla="*/ 3698187 w 5675092"/>
              <a:gd name="connsiteY8689" fmla="*/ 2221700 h 2397608"/>
              <a:gd name="connsiteX8690" fmla="*/ 3698548 w 5675092"/>
              <a:gd name="connsiteY8690" fmla="*/ 2227017 h 2397608"/>
              <a:gd name="connsiteX8691" fmla="*/ 3699358 w 5675092"/>
              <a:gd name="connsiteY8691" fmla="*/ 2227028 h 2397608"/>
              <a:gd name="connsiteX8692" fmla="*/ 3705517 w 5675092"/>
              <a:gd name="connsiteY8692" fmla="*/ 2233116 h 2397608"/>
              <a:gd name="connsiteX8693" fmla="*/ 3707350 w 5675092"/>
              <a:gd name="connsiteY8693" fmla="*/ 2223018 h 2397608"/>
              <a:gd name="connsiteX8694" fmla="*/ 3722894 w 5675092"/>
              <a:gd name="connsiteY8694" fmla="*/ 2229442 h 2397608"/>
              <a:gd name="connsiteX8695" fmla="*/ 3757313 w 5675092"/>
              <a:gd name="connsiteY8695" fmla="*/ 2217131 h 2397608"/>
              <a:gd name="connsiteX8696" fmla="*/ 3643100 w 5675092"/>
              <a:gd name="connsiteY8696" fmla="*/ 99360 h 2397608"/>
              <a:gd name="connsiteX8697" fmla="*/ 3640295 w 5675092"/>
              <a:gd name="connsiteY8697" fmla="*/ 98822 h 2397608"/>
              <a:gd name="connsiteX8698" fmla="*/ 3640286 w 5675092"/>
              <a:gd name="connsiteY8698" fmla="*/ 98834 h 2397608"/>
              <a:gd name="connsiteX8699" fmla="*/ 3642867 w 5675092"/>
              <a:gd name="connsiteY8699" fmla="*/ 99825 h 2397608"/>
              <a:gd name="connsiteX8700" fmla="*/ 3717290 w 5675092"/>
              <a:gd name="connsiteY8700" fmla="*/ 131579 h 2397608"/>
              <a:gd name="connsiteX8701" fmla="*/ 3713571 w 5675092"/>
              <a:gd name="connsiteY8701" fmla="*/ 127465 h 2397608"/>
              <a:gd name="connsiteX8702" fmla="*/ 3714461 w 5675092"/>
              <a:gd name="connsiteY8702" fmla="*/ 135514 h 2397608"/>
              <a:gd name="connsiteX8703" fmla="*/ 3714986 w 5675092"/>
              <a:gd name="connsiteY8703" fmla="*/ 136331 h 2397608"/>
              <a:gd name="connsiteX8704" fmla="*/ 3717236 w 5675092"/>
              <a:gd name="connsiteY8704" fmla="*/ 134761 h 2397608"/>
              <a:gd name="connsiteX8705" fmla="*/ 3735321 w 5675092"/>
              <a:gd name="connsiteY8705" fmla="*/ 136808 h 2397608"/>
              <a:gd name="connsiteX8706" fmla="*/ 3732977 w 5675092"/>
              <a:gd name="connsiteY8706" fmla="*/ 135370 h 2397608"/>
              <a:gd name="connsiteX8707" fmla="*/ 3731775 w 5675092"/>
              <a:gd name="connsiteY8707" fmla="*/ 137788 h 2397608"/>
              <a:gd name="connsiteX8708" fmla="*/ 3732516 w 5675092"/>
              <a:gd name="connsiteY8708" fmla="*/ 138535 h 2397608"/>
              <a:gd name="connsiteX8709" fmla="*/ 3758887 w 5675092"/>
              <a:gd name="connsiteY8709" fmla="*/ 112258 h 2397608"/>
              <a:gd name="connsiteX8710" fmla="*/ 3723974 w 5675092"/>
              <a:gd name="connsiteY8710" fmla="*/ 118807 h 2397608"/>
              <a:gd name="connsiteX8711" fmla="*/ 3723492 w 5675092"/>
              <a:gd name="connsiteY8711" fmla="*/ 109254 h 2397608"/>
              <a:gd name="connsiteX8712" fmla="*/ 3734116 w 5675092"/>
              <a:gd name="connsiteY8712" fmla="*/ 101535 h 2397608"/>
              <a:gd name="connsiteX8713" fmla="*/ 3738992 w 5675092"/>
              <a:gd name="connsiteY8713" fmla="*/ 110867 h 2397608"/>
              <a:gd name="connsiteX8714" fmla="*/ 3745104 w 5675092"/>
              <a:gd name="connsiteY8714" fmla="*/ 100981 h 2397608"/>
              <a:gd name="connsiteX8715" fmla="*/ 3749498 w 5675092"/>
              <a:gd name="connsiteY8715" fmla="*/ 100759 h 2397608"/>
              <a:gd name="connsiteX8716" fmla="*/ 3758887 w 5675092"/>
              <a:gd name="connsiteY8716" fmla="*/ 112258 h 2397608"/>
              <a:gd name="connsiteX8717" fmla="*/ 3918924 w 5675092"/>
              <a:gd name="connsiteY8717" fmla="*/ 2297568 h 2397608"/>
              <a:gd name="connsiteX8718" fmla="*/ 3912386 w 5675092"/>
              <a:gd name="connsiteY8718" fmla="*/ 2297898 h 2397608"/>
              <a:gd name="connsiteX8719" fmla="*/ 3912025 w 5675092"/>
              <a:gd name="connsiteY8719" fmla="*/ 2290733 h 2397608"/>
              <a:gd name="connsiteX8720" fmla="*/ 3918924 w 5675092"/>
              <a:gd name="connsiteY8720" fmla="*/ 2297568 h 2397608"/>
              <a:gd name="connsiteX8721" fmla="*/ 3922921 w 5675092"/>
              <a:gd name="connsiteY8721" fmla="*/ 2290184 h 2397608"/>
              <a:gd name="connsiteX8722" fmla="*/ 3921103 w 5675092"/>
              <a:gd name="connsiteY8722" fmla="*/ 2297458 h 2397608"/>
              <a:gd name="connsiteX8723" fmla="*/ 3920741 w 5675092"/>
              <a:gd name="connsiteY8723" fmla="*/ 2290294 h 2397608"/>
              <a:gd name="connsiteX8724" fmla="*/ 3920970 w 5675092"/>
              <a:gd name="connsiteY8724" fmla="*/ 2289386 h 2397608"/>
              <a:gd name="connsiteX8725" fmla="*/ 3922921 w 5675092"/>
              <a:gd name="connsiteY8725" fmla="*/ 2290184 h 2397608"/>
              <a:gd name="connsiteX8726" fmla="*/ 3777138 w 5675092"/>
              <a:gd name="connsiteY8726" fmla="*/ 104154 h 2397608"/>
              <a:gd name="connsiteX8727" fmla="*/ 3767037 w 5675092"/>
              <a:gd name="connsiteY8727" fmla="*/ 109452 h 2397608"/>
              <a:gd name="connsiteX8728" fmla="*/ 3758525 w 5675092"/>
              <a:gd name="connsiteY8728" fmla="*/ 105093 h 2397608"/>
              <a:gd name="connsiteX8729" fmla="*/ 3760353 w 5675092"/>
              <a:gd name="connsiteY8729" fmla="*/ 100211 h 2397608"/>
              <a:gd name="connsiteX8730" fmla="*/ 3777138 w 5675092"/>
              <a:gd name="connsiteY8730" fmla="*/ 104154 h 2397608"/>
              <a:gd name="connsiteX8731" fmla="*/ 3786563 w 5675092"/>
              <a:gd name="connsiteY8731" fmla="*/ 106074 h 2397608"/>
              <a:gd name="connsiteX8732" fmla="*/ 3779325 w 5675092"/>
              <a:gd name="connsiteY8732" fmla="*/ 106439 h 2397608"/>
              <a:gd name="connsiteX8733" fmla="*/ 3781950 w 5675092"/>
              <a:gd name="connsiteY8733" fmla="*/ 104511 h 2397608"/>
              <a:gd name="connsiteX8734" fmla="*/ 3786563 w 5675092"/>
              <a:gd name="connsiteY8734" fmla="*/ 106074 h 2397608"/>
              <a:gd name="connsiteX8735" fmla="*/ 3801262 w 5675092"/>
              <a:gd name="connsiteY8735" fmla="*/ 183300 h 2397608"/>
              <a:gd name="connsiteX8736" fmla="*/ 3791572 w 5675092"/>
              <a:gd name="connsiteY8736" fmla="*/ 171334 h 2397608"/>
              <a:gd name="connsiteX8737" fmla="*/ 3783627 w 5675092"/>
              <a:gd name="connsiteY8737" fmla="*/ 177028 h 2397608"/>
              <a:gd name="connsiteX8738" fmla="*/ 3782814 w 5675092"/>
              <a:gd name="connsiteY8738" fmla="*/ 177043 h 2397608"/>
              <a:gd name="connsiteX8739" fmla="*/ 3782064 w 5675092"/>
              <a:gd name="connsiteY8739" fmla="*/ 178337 h 2397608"/>
              <a:gd name="connsiteX8740" fmla="*/ 3781303 w 5675092"/>
              <a:gd name="connsiteY8740" fmla="*/ 184976 h 2397608"/>
              <a:gd name="connsiteX8741" fmla="*/ 3784363 w 5675092"/>
              <a:gd name="connsiteY8741" fmla="*/ 184799 h 2397608"/>
              <a:gd name="connsiteX8742" fmla="*/ 3783388 w 5675092"/>
              <a:gd name="connsiteY8742" fmla="*/ 182614 h 2397608"/>
              <a:gd name="connsiteX8743" fmla="*/ 3784984 w 5675092"/>
              <a:gd name="connsiteY8743" fmla="*/ 184077 h 2397608"/>
              <a:gd name="connsiteX8744" fmla="*/ 3785144 w 5675092"/>
              <a:gd name="connsiteY8744" fmla="*/ 183840 h 2397608"/>
              <a:gd name="connsiteX8745" fmla="*/ 3785144 w 5675092"/>
              <a:gd name="connsiteY8745" fmla="*/ 184224 h 2397608"/>
              <a:gd name="connsiteX8746" fmla="*/ 3785688 w 5675092"/>
              <a:gd name="connsiteY8746" fmla="*/ 184723 h 2397608"/>
              <a:gd name="connsiteX8747" fmla="*/ 3789185 w 5675092"/>
              <a:gd name="connsiteY8747" fmla="*/ 184521 h 2397608"/>
              <a:gd name="connsiteX8748" fmla="*/ 3801262 w 5675092"/>
              <a:gd name="connsiteY8748" fmla="*/ 183300 h 2397608"/>
              <a:gd name="connsiteX8749" fmla="*/ 3798972 w 5675092"/>
              <a:gd name="connsiteY8749" fmla="*/ 105448 h 2397608"/>
              <a:gd name="connsiteX8750" fmla="*/ 3790818 w 5675092"/>
              <a:gd name="connsiteY8750" fmla="*/ 108254 h 2397608"/>
              <a:gd name="connsiteX8751" fmla="*/ 3794029 w 5675092"/>
              <a:gd name="connsiteY8751" fmla="*/ 105098 h 2397608"/>
              <a:gd name="connsiteX8752" fmla="*/ 3798972 w 5675092"/>
              <a:gd name="connsiteY8752" fmla="*/ 105448 h 2397608"/>
              <a:gd name="connsiteX8753" fmla="*/ 3813978 w 5675092"/>
              <a:gd name="connsiteY8753" fmla="*/ 165223 h 2397608"/>
              <a:gd name="connsiteX8754" fmla="*/ 3793963 w 5675092"/>
              <a:gd name="connsiteY8754" fmla="*/ 173705 h 2397608"/>
              <a:gd name="connsiteX8755" fmla="*/ 3813978 w 5675092"/>
              <a:gd name="connsiteY8755" fmla="*/ 165223 h 2397608"/>
              <a:gd name="connsiteX8756" fmla="*/ 3960612 w 5675092"/>
              <a:gd name="connsiteY8756" fmla="*/ 2273695 h 2397608"/>
              <a:gd name="connsiteX8757" fmla="*/ 3960352 w 5675092"/>
              <a:gd name="connsiteY8757" fmla="*/ 2273259 h 2397608"/>
              <a:gd name="connsiteX8758" fmla="*/ 3958149 w 5675092"/>
              <a:gd name="connsiteY8758" fmla="*/ 2274536 h 2397608"/>
              <a:gd name="connsiteX8759" fmla="*/ 3958158 w 5675092"/>
              <a:gd name="connsiteY8759" fmla="*/ 2274545 h 2397608"/>
              <a:gd name="connsiteX8760" fmla="*/ 3965418 w 5675092"/>
              <a:gd name="connsiteY8760" fmla="*/ 2281278 h 2397608"/>
              <a:gd name="connsiteX8761" fmla="*/ 3966066 w 5675092"/>
              <a:gd name="connsiteY8761" fmla="*/ 2290821 h 2397608"/>
              <a:gd name="connsiteX8762" fmla="*/ 3961005 w 5675092"/>
              <a:gd name="connsiteY8762" fmla="*/ 2283974 h 2397608"/>
              <a:gd name="connsiteX8763" fmla="*/ 3965418 w 5675092"/>
              <a:gd name="connsiteY8763" fmla="*/ 2281278 h 2397608"/>
              <a:gd name="connsiteX8764" fmla="*/ 3822951 w 5675092"/>
              <a:gd name="connsiteY8764" fmla="*/ 105998 h 2397608"/>
              <a:gd name="connsiteX8765" fmla="*/ 3818284 w 5675092"/>
              <a:gd name="connsiteY8765" fmla="*/ 106870 h 2397608"/>
              <a:gd name="connsiteX8766" fmla="*/ 3809994 w 5675092"/>
              <a:gd name="connsiteY8766" fmla="*/ 112075 h 2397608"/>
              <a:gd name="connsiteX8767" fmla="*/ 3807622 w 5675092"/>
              <a:gd name="connsiteY8767" fmla="*/ 107407 h 2397608"/>
              <a:gd name="connsiteX8768" fmla="*/ 3799092 w 5675092"/>
              <a:gd name="connsiteY8768" fmla="*/ 107837 h 2397608"/>
              <a:gd name="connsiteX8769" fmla="*/ 3805412 w 5675092"/>
              <a:gd name="connsiteY8769" fmla="*/ 106021 h 2397608"/>
              <a:gd name="connsiteX8770" fmla="*/ 3812006 w 5675092"/>
              <a:gd name="connsiteY8770" fmla="*/ 109580 h 2397608"/>
              <a:gd name="connsiteX8771" fmla="*/ 3822951 w 5675092"/>
              <a:gd name="connsiteY8771" fmla="*/ 105998 h 2397608"/>
              <a:gd name="connsiteX8772" fmla="*/ 3827195 w 5675092"/>
              <a:gd name="connsiteY8772" fmla="*/ 157084 h 2397608"/>
              <a:gd name="connsiteX8773" fmla="*/ 3794976 w 5675092"/>
              <a:gd name="connsiteY8773" fmla="*/ 148746 h 2397608"/>
              <a:gd name="connsiteX8774" fmla="*/ 3781761 w 5675092"/>
              <a:gd name="connsiteY8774" fmla="*/ 156884 h 2397608"/>
              <a:gd name="connsiteX8775" fmla="*/ 3778994 w 5675092"/>
              <a:gd name="connsiteY8775" fmla="*/ 147060 h 2397608"/>
              <a:gd name="connsiteX8776" fmla="*/ 3774152 w 5675092"/>
              <a:gd name="connsiteY8776" fmla="*/ 153804 h 2397608"/>
              <a:gd name="connsiteX8777" fmla="*/ 3773427 w 5675092"/>
              <a:gd name="connsiteY8777" fmla="*/ 153906 h 2397608"/>
              <a:gd name="connsiteX8778" fmla="*/ 3773695 w 5675092"/>
              <a:gd name="connsiteY8778" fmla="*/ 159229 h 2397608"/>
              <a:gd name="connsiteX8779" fmla="*/ 3770675 w 5675092"/>
              <a:gd name="connsiteY8779" fmla="*/ 155854 h 2397608"/>
              <a:gd name="connsiteX8780" fmla="*/ 3769896 w 5675092"/>
              <a:gd name="connsiteY8780" fmla="*/ 160705 h 2397608"/>
              <a:gd name="connsiteX8781" fmla="*/ 3779971 w 5675092"/>
              <a:gd name="connsiteY8781" fmla="*/ 172865 h 2397608"/>
              <a:gd name="connsiteX8782" fmla="*/ 3781621 w 5675092"/>
              <a:gd name="connsiteY8782" fmla="*/ 171817 h 2397608"/>
              <a:gd name="connsiteX8783" fmla="*/ 3784423 w 5675092"/>
              <a:gd name="connsiteY8783" fmla="*/ 172311 h 2397608"/>
              <a:gd name="connsiteX8784" fmla="*/ 3802005 w 5675092"/>
              <a:gd name="connsiteY8784" fmla="*/ 164270 h 2397608"/>
              <a:gd name="connsiteX8785" fmla="*/ 3827195 w 5675092"/>
              <a:gd name="connsiteY8785" fmla="*/ 157084 h 2397608"/>
              <a:gd name="connsiteX8786" fmla="*/ 3826694 w 5675092"/>
              <a:gd name="connsiteY8786" fmla="*/ 147147 h 2397608"/>
              <a:gd name="connsiteX8787" fmla="*/ 3820024 w 5675092"/>
              <a:gd name="connsiteY8787" fmla="*/ 149973 h 2397608"/>
              <a:gd name="connsiteX8788" fmla="*/ 3826694 w 5675092"/>
              <a:gd name="connsiteY8788" fmla="*/ 147147 h 2397608"/>
              <a:gd name="connsiteX8789" fmla="*/ 3833950 w 5675092"/>
              <a:gd name="connsiteY8789" fmla="*/ 150984 h 2397608"/>
              <a:gd name="connsiteX8790" fmla="*/ 3833491 w 5675092"/>
              <a:gd name="connsiteY8790" fmla="*/ 146804 h 2397608"/>
              <a:gd name="connsiteX8791" fmla="*/ 3828959 w 5675092"/>
              <a:gd name="connsiteY8791" fmla="*/ 147033 h 2397608"/>
              <a:gd name="connsiteX8792" fmla="*/ 3833950 w 5675092"/>
              <a:gd name="connsiteY8792" fmla="*/ 150984 h 2397608"/>
              <a:gd name="connsiteX8793" fmla="*/ 3873771 w 5675092"/>
              <a:gd name="connsiteY8793" fmla="*/ 134811 h 2397608"/>
              <a:gd name="connsiteX8794" fmla="*/ 3867098 w 5675092"/>
              <a:gd name="connsiteY8794" fmla="*/ 137638 h 2397608"/>
              <a:gd name="connsiteX8795" fmla="*/ 3871755 w 5675092"/>
              <a:gd name="connsiteY8795" fmla="*/ 139894 h 2397608"/>
              <a:gd name="connsiteX8796" fmla="*/ 3873771 w 5675092"/>
              <a:gd name="connsiteY8796" fmla="*/ 134811 h 2397608"/>
              <a:gd name="connsiteX8797" fmla="*/ 4023517 w 5675092"/>
              <a:gd name="connsiteY8797" fmla="*/ 2233304 h 2397608"/>
              <a:gd name="connsiteX8798" fmla="*/ 4022490 w 5675092"/>
              <a:gd name="connsiteY8798" fmla="*/ 2225253 h 2397608"/>
              <a:gd name="connsiteX8799" fmla="*/ 4020642 w 5675092"/>
              <a:gd name="connsiteY8799" fmla="*/ 2237811 h 2397608"/>
              <a:gd name="connsiteX8800" fmla="*/ 4023517 w 5675092"/>
              <a:gd name="connsiteY8800" fmla="*/ 2233304 h 2397608"/>
              <a:gd name="connsiteX8801" fmla="*/ 3887488 w 5675092"/>
              <a:gd name="connsiteY8801" fmla="*/ 136610 h 2397608"/>
              <a:gd name="connsiteX8802" fmla="*/ 3885223 w 5675092"/>
              <a:gd name="connsiteY8802" fmla="*/ 136725 h 2397608"/>
              <a:gd name="connsiteX8803" fmla="*/ 3884847 w 5675092"/>
              <a:gd name="connsiteY8803" fmla="*/ 129271 h 2397608"/>
              <a:gd name="connsiteX8804" fmla="*/ 3887488 w 5675092"/>
              <a:gd name="connsiteY8804" fmla="*/ 136610 h 2397608"/>
              <a:gd name="connsiteX8805" fmla="*/ 3892521 w 5675092"/>
              <a:gd name="connsiteY8805" fmla="*/ 146319 h 2397608"/>
              <a:gd name="connsiteX8806" fmla="*/ 3892267 w 5675092"/>
              <a:gd name="connsiteY8806" fmla="*/ 146383 h 2397608"/>
              <a:gd name="connsiteX8807" fmla="*/ 3892462 w 5675092"/>
              <a:gd name="connsiteY8807" fmla="*/ 146537 h 2397608"/>
              <a:gd name="connsiteX8808" fmla="*/ 4039222 w 5675092"/>
              <a:gd name="connsiteY8808" fmla="*/ 2251097 h 2397608"/>
              <a:gd name="connsiteX8809" fmla="*/ 4023366 w 5675092"/>
              <a:gd name="connsiteY8809" fmla="*/ 2254571 h 2397608"/>
              <a:gd name="connsiteX8810" fmla="*/ 4021241 w 5675092"/>
              <a:gd name="connsiteY8810" fmla="*/ 2257112 h 2397608"/>
              <a:gd name="connsiteX8811" fmla="*/ 4020593 w 5675092"/>
              <a:gd name="connsiteY8811" fmla="*/ 2247569 h 2397608"/>
              <a:gd name="connsiteX8812" fmla="*/ 4029582 w 5675092"/>
              <a:gd name="connsiteY8812" fmla="*/ 2244561 h 2397608"/>
              <a:gd name="connsiteX8813" fmla="*/ 4039222 w 5675092"/>
              <a:gd name="connsiteY8813" fmla="*/ 2251097 h 2397608"/>
              <a:gd name="connsiteX8814" fmla="*/ 3920594 w 5675092"/>
              <a:gd name="connsiteY8814" fmla="*/ 117506 h 2397608"/>
              <a:gd name="connsiteX8815" fmla="*/ 3911909 w 5675092"/>
              <a:gd name="connsiteY8815" fmla="*/ 125416 h 2397608"/>
              <a:gd name="connsiteX8816" fmla="*/ 3909894 w 5675092"/>
              <a:gd name="connsiteY8816" fmla="*/ 130499 h 2397608"/>
              <a:gd name="connsiteX8817" fmla="*/ 3920594 w 5675092"/>
              <a:gd name="connsiteY8817" fmla="*/ 117506 h 2397608"/>
              <a:gd name="connsiteX8818" fmla="*/ 4067498 w 5675092"/>
              <a:gd name="connsiteY8818" fmla="*/ 2244383 h 2397608"/>
              <a:gd name="connsiteX8819" fmla="*/ 4066021 w 5675092"/>
              <a:gd name="connsiteY8819" fmla="*/ 2256468 h 2397608"/>
              <a:gd name="connsiteX8820" fmla="*/ 4065697 w 5675092"/>
              <a:gd name="connsiteY8820" fmla="*/ 2251696 h 2397608"/>
              <a:gd name="connsiteX8821" fmla="*/ 4058506 w 5675092"/>
              <a:gd name="connsiteY8821" fmla="*/ 2247391 h 2397608"/>
              <a:gd name="connsiteX8822" fmla="*/ 4067498 w 5675092"/>
              <a:gd name="connsiteY8822" fmla="*/ 2244383 h 2397608"/>
              <a:gd name="connsiteX8823" fmla="*/ 3930284 w 5675092"/>
              <a:gd name="connsiteY8823" fmla="*/ 129471 h 2397608"/>
              <a:gd name="connsiteX8824" fmla="*/ 3925502 w 5675092"/>
              <a:gd name="connsiteY8824" fmla="*/ 124731 h 2397608"/>
              <a:gd name="connsiteX8825" fmla="*/ 3923737 w 5675092"/>
              <a:gd name="connsiteY8825" fmla="*/ 134783 h 2397608"/>
              <a:gd name="connsiteX8826" fmla="*/ 3930284 w 5675092"/>
              <a:gd name="connsiteY8826" fmla="*/ 129471 h 2397608"/>
              <a:gd name="connsiteX8827" fmla="*/ 3931314 w 5675092"/>
              <a:gd name="connsiteY8827" fmla="*/ 106950 h 2397608"/>
              <a:gd name="connsiteX8828" fmla="*/ 3929255 w 5675092"/>
              <a:gd name="connsiteY8828" fmla="*/ 109449 h 2397608"/>
              <a:gd name="connsiteX8829" fmla="*/ 3929376 w 5675092"/>
              <a:gd name="connsiteY8829" fmla="*/ 111836 h 2397608"/>
              <a:gd name="connsiteX8830" fmla="*/ 3925135 w 5675092"/>
              <a:gd name="connsiteY8830" fmla="*/ 114446 h 2397608"/>
              <a:gd name="connsiteX8831" fmla="*/ 3924774 w 5675092"/>
              <a:gd name="connsiteY8831" fmla="*/ 107280 h 2397608"/>
              <a:gd name="connsiteX8832" fmla="*/ 3931314 w 5675092"/>
              <a:gd name="connsiteY8832" fmla="*/ 106950 h 2397608"/>
              <a:gd name="connsiteX8833" fmla="*/ 4101160 w 5675092"/>
              <a:gd name="connsiteY8833" fmla="*/ 2249287 h 2397608"/>
              <a:gd name="connsiteX8834" fmla="*/ 4084927 w 5675092"/>
              <a:gd name="connsiteY8834" fmla="*/ 2251288 h 2397608"/>
              <a:gd name="connsiteX8835" fmla="*/ 4070353 w 5675092"/>
              <a:gd name="connsiteY8835" fmla="*/ 2251379 h 2397608"/>
              <a:gd name="connsiteX8836" fmla="*/ 4067660 w 5675092"/>
              <a:gd name="connsiteY8836" fmla="*/ 2246768 h 2397608"/>
              <a:gd name="connsiteX8837" fmla="*/ 4101160 w 5675092"/>
              <a:gd name="connsiteY8837" fmla="*/ 2249287 h 2397608"/>
              <a:gd name="connsiteX8838" fmla="*/ 3964190 w 5675092"/>
              <a:gd name="connsiteY8838" fmla="*/ 94726 h 2397608"/>
              <a:gd name="connsiteX8839" fmla="*/ 3945215 w 5675092"/>
              <a:gd name="connsiteY8839" fmla="*/ 105259 h 2397608"/>
              <a:gd name="connsiteX8840" fmla="*/ 3942812 w 5675092"/>
              <a:gd name="connsiteY8840" fmla="*/ 100592 h 2397608"/>
              <a:gd name="connsiteX8841" fmla="*/ 3964190 w 5675092"/>
              <a:gd name="connsiteY8841" fmla="*/ 94726 h 2397608"/>
              <a:gd name="connsiteX8842" fmla="*/ 3970381 w 5675092"/>
              <a:gd name="connsiteY8842" fmla="*/ 135763 h 2397608"/>
              <a:gd name="connsiteX8843" fmla="*/ 3965165 w 5675092"/>
              <a:gd name="connsiteY8843" fmla="*/ 138253 h 2397608"/>
              <a:gd name="connsiteX8844" fmla="*/ 3970381 w 5675092"/>
              <a:gd name="connsiteY8844" fmla="*/ 135763 h 2397608"/>
              <a:gd name="connsiteX8845" fmla="*/ 3975898 w 5675092"/>
              <a:gd name="connsiteY8845" fmla="*/ 98923 h 2397608"/>
              <a:gd name="connsiteX8846" fmla="*/ 3968781 w 5675092"/>
              <a:gd name="connsiteY8846" fmla="*/ 101677 h 2397608"/>
              <a:gd name="connsiteX8847" fmla="*/ 3972202 w 5675092"/>
              <a:gd name="connsiteY8847" fmla="*/ 97614 h 2397608"/>
              <a:gd name="connsiteX8848" fmla="*/ 3975898 w 5675092"/>
              <a:gd name="connsiteY8848" fmla="*/ 98923 h 2397608"/>
              <a:gd name="connsiteX8849" fmla="*/ 4003574 w 5675092"/>
              <a:gd name="connsiteY8849" fmla="*/ 92740 h 2397608"/>
              <a:gd name="connsiteX8850" fmla="*/ 3988066 w 5675092"/>
              <a:gd name="connsiteY8850" fmla="*/ 93522 h 2397608"/>
              <a:gd name="connsiteX8851" fmla="*/ 3996425 w 5675092"/>
              <a:gd name="connsiteY8851" fmla="*/ 88611 h 2397608"/>
              <a:gd name="connsiteX8852" fmla="*/ 4003574 w 5675092"/>
              <a:gd name="connsiteY8852" fmla="*/ 92740 h 2397608"/>
              <a:gd name="connsiteX8853" fmla="*/ 4006084 w 5675092"/>
              <a:gd name="connsiteY8853" fmla="*/ 60289 h 2397608"/>
              <a:gd name="connsiteX8854" fmla="*/ 4006565 w 5675092"/>
              <a:gd name="connsiteY8854" fmla="*/ 69842 h 2397608"/>
              <a:gd name="connsiteX8855" fmla="*/ 4002310 w 5675092"/>
              <a:gd name="connsiteY8855" fmla="*/ 67663 h 2397608"/>
              <a:gd name="connsiteX8856" fmla="*/ 4006084 w 5675092"/>
              <a:gd name="connsiteY8856" fmla="*/ 60289 h 2397608"/>
              <a:gd name="connsiteX8857" fmla="*/ 4186890 w 5675092"/>
              <a:gd name="connsiteY8857" fmla="*/ 2250945 h 2397608"/>
              <a:gd name="connsiteX8858" fmla="*/ 4186543 w 5675092"/>
              <a:gd name="connsiteY8858" fmla="*/ 2251278 h 2397608"/>
              <a:gd name="connsiteX8859" fmla="*/ 4182919 w 5675092"/>
              <a:gd name="connsiteY8859" fmla="*/ 2250924 h 2397608"/>
              <a:gd name="connsiteX8860" fmla="*/ 4057599 w 5675092"/>
              <a:gd name="connsiteY8860" fmla="*/ 95165 h 2397608"/>
              <a:gd name="connsiteX8861" fmla="*/ 4033974 w 5675092"/>
              <a:gd name="connsiteY8861" fmla="*/ 98871 h 2397608"/>
              <a:gd name="connsiteX8862" fmla="*/ 4036260 w 5675092"/>
              <a:gd name="connsiteY8862" fmla="*/ 101270 h 2397608"/>
              <a:gd name="connsiteX8863" fmla="*/ 4012635 w 5675092"/>
              <a:gd name="connsiteY8863" fmla="*/ 104975 h 2397608"/>
              <a:gd name="connsiteX8864" fmla="*/ 4014921 w 5675092"/>
              <a:gd name="connsiteY8864" fmla="*/ 107373 h 2397608"/>
              <a:gd name="connsiteX8865" fmla="*/ 3987230 w 5675092"/>
              <a:gd name="connsiteY8865" fmla="*/ 116312 h 2397608"/>
              <a:gd name="connsiteX8866" fmla="*/ 3983934 w 5675092"/>
              <a:gd name="connsiteY8866" fmla="*/ 93850 h 2397608"/>
              <a:gd name="connsiteX8867" fmla="*/ 4007558 w 5675092"/>
              <a:gd name="connsiteY8867" fmla="*/ 90145 h 2397608"/>
              <a:gd name="connsiteX8868" fmla="*/ 4042231 w 5675092"/>
              <a:gd name="connsiteY8868" fmla="*/ 90911 h 2397608"/>
              <a:gd name="connsiteX8869" fmla="*/ 4057599 w 5675092"/>
              <a:gd name="connsiteY8869" fmla="*/ 95165 h 2397608"/>
              <a:gd name="connsiteX8870" fmla="*/ 4209181 w 5675092"/>
              <a:gd name="connsiteY8870" fmla="*/ 2249141 h 2397608"/>
              <a:gd name="connsiteX8871" fmla="*/ 4195218 w 5675092"/>
              <a:gd name="connsiteY8871" fmla="*/ 2250988 h 2397608"/>
              <a:gd name="connsiteX8872" fmla="*/ 4186890 w 5675092"/>
              <a:gd name="connsiteY8872" fmla="*/ 2250945 h 2397608"/>
              <a:gd name="connsiteX8873" fmla="*/ 4189921 w 5675092"/>
              <a:gd name="connsiteY8873" fmla="*/ 2248052 h 2397608"/>
              <a:gd name="connsiteX8874" fmla="*/ 4146460 w 5675092"/>
              <a:gd name="connsiteY8874" fmla="*/ 2243813 h 2397608"/>
              <a:gd name="connsiteX8875" fmla="*/ 4139621 w 5675092"/>
              <a:gd name="connsiteY8875" fmla="*/ 2249072 h 2397608"/>
              <a:gd name="connsiteX8876" fmla="*/ 4115420 w 5675092"/>
              <a:gd name="connsiteY8876" fmla="*/ 2245921 h 2397608"/>
              <a:gd name="connsiteX8877" fmla="*/ 4103323 w 5675092"/>
              <a:gd name="connsiteY8877" fmla="*/ 2244346 h 2397608"/>
              <a:gd name="connsiteX8878" fmla="*/ 4131809 w 5675092"/>
              <a:gd name="connsiteY8878" fmla="*/ 2240014 h 2397608"/>
              <a:gd name="connsiteX8879" fmla="*/ 4126548 w 5675092"/>
              <a:gd name="connsiteY8879" fmla="*/ 2233181 h 2397608"/>
              <a:gd name="connsiteX8880" fmla="*/ 4141199 w 5675092"/>
              <a:gd name="connsiteY8880" fmla="*/ 2236979 h 2397608"/>
              <a:gd name="connsiteX8881" fmla="*/ 4198984 w 5675092"/>
              <a:gd name="connsiteY8881" fmla="*/ 2240245 h 2397608"/>
              <a:gd name="connsiteX8882" fmla="*/ 4209181 w 5675092"/>
              <a:gd name="connsiteY8882" fmla="*/ 2249141 h 2397608"/>
              <a:gd name="connsiteX8883" fmla="*/ 4076072 w 5675092"/>
              <a:gd name="connsiteY8883" fmla="*/ 91480 h 2397608"/>
              <a:gd name="connsiteX8884" fmla="*/ 4068160 w 5675092"/>
              <a:gd name="connsiteY8884" fmla="*/ 99062 h 2397608"/>
              <a:gd name="connsiteX8885" fmla="*/ 4059769 w 5675092"/>
              <a:gd name="connsiteY8885" fmla="*/ 97090 h 2397608"/>
              <a:gd name="connsiteX8886" fmla="*/ 4059287 w 5675092"/>
              <a:gd name="connsiteY8886" fmla="*/ 87537 h 2397608"/>
              <a:gd name="connsiteX8887" fmla="*/ 4061475 w 5675092"/>
              <a:gd name="connsiteY8887" fmla="*/ 89822 h 2397608"/>
              <a:gd name="connsiteX8888" fmla="*/ 4076072 w 5675092"/>
              <a:gd name="connsiteY8888" fmla="*/ 91480 h 2397608"/>
              <a:gd name="connsiteX8889" fmla="*/ 4226370 w 5675092"/>
              <a:gd name="connsiteY8889" fmla="*/ 2248374 h 2397608"/>
              <a:gd name="connsiteX8890" fmla="*/ 4223065 w 5675092"/>
              <a:gd name="connsiteY8890" fmla="*/ 2254116 h 2397608"/>
              <a:gd name="connsiteX8891" fmla="*/ 4219365 w 5675092"/>
              <a:gd name="connsiteY8891" fmla="*/ 2254043 h 2397608"/>
              <a:gd name="connsiteX8892" fmla="*/ 4218839 w 5675092"/>
              <a:gd name="connsiteY8892" fmla="*/ 2246289 h 2397608"/>
              <a:gd name="connsiteX8893" fmla="*/ 4209208 w 5675092"/>
              <a:gd name="connsiteY8893" fmla="*/ 2249540 h 2397608"/>
              <a:gd name="connsiteX8894" fmla="*/ 4216213 w 5675092"/>
              <a:gd name="connsiteY8894" fmla="*/ 2243871 h 2397608"/>
              <a:gd name="connsiteX8895" fmla="*/ 4226370 w 5675092"/>
              <a:gd name="connsiteY8895" fmla="*/ 2248374 h 2397608"/>
              <a:gd name="connsiteX8896" fmla="*/ 4102162 w 5675092"/>
              <a:gd name="connsiteY8896" fmla="*/ 94954 h 2397608"/>
              <a:gd name="connsiteX8897" fmla="*/ 4093768 w 5675092"/>
              <a:gd name="connsiteY8897" fmla="*/ 92982 h 2397608"/>
              <a:gd name="connsiteX8898" fmla="*/ 4099733 w 5675092"/>
              <a:gd name="connsiteY8898" fmla="*/ 87893 h 2397608"/>
              <a:gd name="connsiteX8899" fmla="*/ 4099492 w 5675092"/>
              <a:gd name="connsiteY8899" fmla="*/ 83116 h 2397608"/>
              <a:gd name="connsiteX8900" fmla="*/ 4102162 w 5675092"/>
              <a:gd name="connsiteY8900" fmla="*/ 94954 h 2397608"/>
              <a:gd name="connsiteX8901" fmla="*/ 4257091 w 5675092"/>
              <a:gd name="connsiteY8901" fmla="*/ 2243817 h 2397608"/>
              <a:gd name="connsiteX8902" fmla="*/ 4253692 w 5675092"/>
              <a:gd name="connsiteY8902" fmla="*/ 2264094 h 2397608"/>
              <a:gd name="connsiteX8903" fmla="*/ 4229087 w 5675092"/>
              <a:gd name="connsiteY8903" fmla="*/ 2253236 h 2397608"/>
              <a:gd name="connsiteX8904" fmla="*/ 4225695 w 5675092"/>
              <a:gd name="connsiteY8904" fmla="*/ 2238432 h 2397608"/>
              <a:gd name="connsiteX8905" fmla="*/ 4250639 w 5675092"/>
              <a:gd name="connsiteY8905" fmla="*/ 2254279 h 2397608"/>
              <a:gd name="connsiteX8906" fmla="*/ 4255054 w 5675092"/>
              <a:gd name="connsiteY8906" fmla="*/ 2248967 h 2397608"/>
              <a:gd name="connsiteX8907" fmla="*/ 4250130 w 5675092"/>
              <a:gd name="connsiteY8907" fmla="*/ 2246796 h 2397608"/>
              <a:gd name="connsiteX8908" fmla="*/ 4257091 w 5675092"/>
              <a:gd name="connsiteY8908" fmla="*/ 2243817 h 2397608"/>
              <a:gd name="connsiteX8909" fmla="*/ 4131785 w 5675092"/>
              <a:gd name="connsiteY8909" fmla="*/ 86278 h 2397608"/>
              <a:gd name="connsiteX8910" fmla="*/ 4102042 w 5675092"/>
              <a:gd name="connsiteY8910" fmla="*/ 92566 h 2397608"/>
              <a:gd name="connsiteX8911" fmla="*/ 4103942 w 5675092"/>
              <a:gd name="connsiteY8911" fmla="*/ 87681 h 2397608"/>
              <a:gd name="connsiteX8912" fmla="*/ 4117013 w 5675092"/>
              <a:gd name="connsiteY8912" fmla="*/ 86125 h 2397608"/>
              <a:gd name="connsiteX8913" fmla="*/ 4131785 w 5675092"/>
              <a:gd name="connsiteY8913" fmla="*/ 86278 h 2397608"/>
              <a:gd name="connsiteX8914" fmla="*/ 4293910 w 5675092"/>
              <a:gd name="connsiteY8914" fmla="*/ 2261362 h 2397608"/>
              <a:gd name="connsiteX8915" fmla="*/ 4289335 w 5675092"/>
              <a:gd name="connsiteY8915" fmla="*/ 2261673 h 2397608"/>
              <a:gd name="connsiteX8916" fmla="*/ 4291136 w 5675092"/>
              <a:gd name="connsiteY8916" fmla="*/ 2254360 h 2397608"/>
              <a:gd name="connsiteX8917" fmla="*/ 4293910 w 5675092"/>
              <a:gd name="connsiteY8917" fmla="*/ 2261362 h 2397608"/>
              <a:gd name="connsiteX8918" fmla="*/ 4157951 w 5675092"/>
              <a:gd name="connsiteY8918" fmla="*/ 56048 h 2397608"/>
              <a:gd name="connsiteX8919" fmla="*/ 4155103 w 5675092"/>
              <a:gd name="connsiteY8919" fmla="*/ 63163 h 2397608"/>
              <a:gd name="connsiteX8920" fmla="*/ 4152157 w 5675092"/>
              <a:gd name="connsiteY8920" fmla="*/ 55451 h 2397608"/>
              <a:gd name="connsiteX8921" fmla="*/ 4157951 w 5675092"/>
              <a:gd name="connsiteY8921" fmla="*/ 56048 h 2397608"/>
              <a:gd name="connsiteX8922" fmla="*/ 4159034 w 5675092"/>
              <a:gd name="connsiteY8922" fmla="*/ 49712 h 2397608"/>
              <a:gd name="connsiteX8923" fmla="*/ 4154212 w 5675092"/>
              <a:gd name="connsiteY8923" fmla="*/ 50039 h 2397608"/>
              <a:gd name="connsiteX8924" fmla="*/ 4153726 w 5675092"/>
              <a:gd name="connsiteY8924" fmla="*/ 42883 h 2397608"/>
              <a:gd name="connsiteX8925" fmla="*/ 4159034 w 5675092"/>
              <a:gd name="connsiteY8925" fmla="*/ 49712 h 2397608"/>
              <a:gd name="connsiteX8926" fmla="*/ 4311729 w 5675092"/>
              <a:gd name="connsiteY8926" fmla="*/ 2252961 h 2397608"/>
              <a:gd name="connsiteX8927" fmla="*/ 4305349 w 5675092"/>
              <a:gd name="connsiteY8927" fmla="*/ 2260585 h 2397608"/>
              <a:gd name="connsiteX8928" fmla="*/ 4311729 w 5675092"/>
              <a:gd name="connsiteY8928" fmla="*/ 2252961 h 2397608"/>
              <a:gd name="connsiteX8929" fmla="*/ 4161668 w 5675092"/>
              <a:gd name="connsiteY8929" fmla="*/ 17173 h 2397608"/>
              <a:gd name="connsiteX8930" fmla="*/ 4157008 w 5675092"/>
              <a:gd name="connsiteY8930" fmla="*/ 19886 h 2397608"/>
              <a:gd name="connsiteX8931" fmla="*/ 4157333 w 5675092"/>
              <a:gd name="connsiteY8931" fmla="*/ 24660 h 2397608"/>
              <a:gd name="connsiteX8932" fmla="*/ 4154273 w 5675092"/>
              <a:gd name="connsiteY8932" fmla="*/ 15279 h 2397608"/>
              <a:gd name="connsiteX8933" fmla="*/ 4161668 w 5675092"/>
              <a:gd name="connsiteY8933" fmla="*/ 17173 h 2397608"/>
              <a:gd name="connsiteX8934" fmla="*/ 4180849 w 5675092"/>
              <a:gd name="connsiteY8934" fmla="*/ 119769 h 2397608"/>
              <a:gd name="connsiteX8935" fmla="*/ 4179165 w 5675092"/>
              <a:gd name="connsiteY8935" fmla="*/ 121008 h 2397608"/>
              <a:gd name="connsiteX8936" fmla="*/ 4180186 w 5675092"/>
              <a:gd name="connsiteY8936" fmla="*/ 120957 h 2397608"/>
              <a:gd name="connsiteX8937" fmla="*/ 4208435 w 5675092"/>
              <a:gd name="connsiteY8937" fmla="*/ 74941 h 2397608"/>
              <a:gd name="connsiteX8938" fmla="*/ 4204879 w 5675092"/>
              <a:gd name="connsiteY8938" fmla="*/ 75410 h 2397608"/>
              <a:gd name="connsiteX8939" fmla="*/ 4208088 w 5675092"/>
              <a:gd name="connsiteY8939" fmla="*/ 74649 h 2397608"/>
              <a:gd name="connsiteX8940" fmla="*/ 4228614 w 5675092"/>
              <a:gd name="connsiteY8940" fmla="*/ 74213 h 2397608"/>
              <a:gd name="connsiteX8941" fmla="*/ 4220465 w 5675092"/>
              <a:gd name="connsiteY8941" fmla="*/ 84202 h 2397608"/>
              <a:gd name="connsiteX8942" fmla="*/ 4169040 w 5675092"/>
              <a:gd name="connsiteY8942" fmla="*/ 93978 h 2397608"/>
              <a:gd name="connsiteX8943" fmla="*/ 4156332 w 5675092"/>
              <a:gd name="connsiteY8943" fmla="*/ 99407 h 2397608"/>
              <a:gd name="connsiteX8944" fmla="*/ 4160286 w 5675092"/>
              <a:gd name="connsiteY8944" fmla="*/ 92024 h 2397608"/>
              <a:gd name="connsiteX8945" fmla="*/ 4134274 w 5675092"/>
              <a:gd name="connsiteY8945" fmla="*/ 90942 h 2397608"/>
              <a:gd name="connsiteX8946" fmla="*/ 4144940 w 5675092"/>
              <a:gd name="connsiteY8946" fmla="*/ 88009 h 2397608"/>
              <a:gd name="connsiteX8947" fmla="*/ 4166279 w 5675092"/>
              <a:gd name="connsiteY8947" fmla="*/ 82144 h 2397608"/>
              <a:gd name="connsiteX8948" fmla="*/ 4172994 w 5675092"/>
              <a:gd name="connsiteY8948" fmla="*/ 86595 h 2397608"/>
              <a:gd name="connsiteX8949" fmla="*/ 4211474 w 5675092"/>
              <a:gd name="connsiteY8949" fmla="*/ 77472 h 2397608"/>
              <a:gd name="connsiteX8950" fmla="*/ 4208435 w 5675092"/>
              <a:gd name="connsiteY8950" fmla="*/ 74941 h 2397608"/>
              <a:gd name="connsiteX8951" fmla="*/ 4215895 w 5675092"/>
              <a:gd name="connsiteY8951" fmla="*/ 73957 h 2397608"/>
              <a:gd name="connsiteX8952" fmla="*/ 4228614 w 5675092"/>
              <a:gd name="connsiteY8952" fmla="*/ 74213 h 2397608"/>
              <a:gd name="connsiteX8953" fmla="*/ 4381210 w 5675092"/>
              <a:gd name="connsiteY8953" fmla="*/ 2207703 h 2397608"/>
              <a:gd name="connsiteX8954" fmla="*/ 4381858 w 5675092"/>
              <a:gd name="connsiteY8954" fmla="*/ 2217246 h 2397608"/>
              <a:gd name="connsiteX8955" fmla="*/ 4376550 w 5675092"/>
              <a:gd name="connsiteY8955" fmla="*/ 2210416 h 2397608"/>
              <a:gd name="connsiteX8956" fmla="*/ 4381210 w 5675092"/>
              <a:gd name="connsiteY8956" fmla="*/ 2207703 h 2397608"/>
              <a:gd name="connsiteX8957" fmla="*/ 4244105 w 5675092"/>
              <a:gd name="connsiteY8957" fmla="*/ 73032 h 2397608"/>
              <a:gd name="connsiteX8958" fmla="*/ 4235503 w 5675092"/>
              <a:gd name="connsiteY8958" fmla="*/ 78654 h 2397608"/>
              <a:gd name="connsiteX8959" fmla="*/ 4228594 w 5675092"/>
              <a:gd name="connsiteY8959" fmla="*/ 73814 h 2397608"/>
              <a:gd name="connsiteX8960" fmla="*/ 4237587 w 5675092"/>
              <a:gd name="connsiteY8960" fmla="*/ 75955 h 2397608"/>
              <a:gd name="connsiteX8961" fmla="*/ 4237196 w 5675092"/>
              <a:gd name="connsiteY8961" fmla="*/ 68193 h 2397608"/>
              <a:gd name="connsiteX8962" fmla="*/ 4240504 w 5675092"/>
              <a:gd name="connsiteY8962" fmla="*/ 67701 h 2397608"/>
              <a:gd name="connsiteX8963" fmla="*/ 4244105 w 5675092"/>
              <a:gd name="connsiteY8963" fmla="*/ 73032 h 2397608"/>
              <a:gd name="connsiteX8964" fmla="*/ 4272146 w 5675092"/>
              <a:gd name="connsiteY8964" fmla="*/ 74087 h 2397608"/>
              <a:gd name="connsiteX8965" fmla="*/ 4265576 w 5675092"/>
              <a:gd name="connsiteY8965" fmla="*/ 71914 h 2397608"/>
              <a:gd name="connsiteX8966" fmla="*/ 4269747 w 5675092"/>
              <a:gd name="connsiteY8966" fmla="*/ 69201 h 2397608"/>
              <a:gd name="connsiteX8967" fmla="*/ 4265198 w 5675092"/>
              <a:gd name="connsiteY8967" fmla="*/ 64424 h 2397608"/>
              <a:gd name="connsiteX8968" fmla="*/ 4244607 w 5675092"/>
              <a:gd name="connsiteY8968" fmla="*/ 82985 h 2397608"/>
              <a:gd name="connsiteX8969" fmla="*/ 4245998 w 5675092"/>
              <a:gd name="connsiteY8969" fmla="*/ 67895 h 2397608"/>
              <a:gd name="connsiteX8970" fmla="*/ 4266842 w 5675092"/>
              <a:gd name="connsiteY8970" fmla="*/ 54328 h 2397608"/>
              <a:gd name="connsiteX8971" fmla="*/ 4272146 w 5675092"/>
              <a:gd name="connsiteY8971" fmla="*/ 74087 h 2397608"/>
              <a:gd name="connsiteX8972" fmla="*/ 4426865 w 5675092"/>
              <a:gd name="connsiteY8972" fmla="*/ 2258525 h 2397608"/>
              <a:gd name="connsiteX8973" fmla="*/ 4421739 w 5675092"/>
              <a:gd name="connsiteY8973" fmla="*/ 2259773 h 2397608"/>
              <a:gd name="connsiteX8974" fmla="*/ 4423521 w 5675092"/>
              <a:gd name="connsiteY8974" fmla="*/ 2251780 h 2397608"/>
              <a:gd name="connsiteX8975" fmla="*/ 4426865 w 5675092"/>
              <a:gd name="connsiteY8975" fmla="*/ 2258525 h 2397608"/>
              <a:gd name="connsiteX8976" fmla="*/ 4428542 w 5675092"/>
              <a:gd name="connsiteY8976" fmla="*/ 2264697 h 2397608"/>
              <a:gd name="connsiteX8977" fmla="*/ 4424545 w 5675092"/>
              <a:gd name="connsiteY8977" fmla="*/ 2272081 h 2397608"/>
              <a:gd name="connsiteX8978" fmla="*/ 4424183 w 5675092"/>
              <a:gd name="connsiteY8978" fmla="*/ 2264917 h 2397608"/>
              <a:gd name="connsiteX8979" fmla="*/ 4428542 w 5675092"/>
              <a:gd name="connsiteY8979" fmla="*/ 2264697 h 2397608"/>
              <a:gd name="connsiteX8980" fmla="*/ 4434525 w 5675092"/>
              <a:gd name="connsiteY8980" fmla="*/ 2296722 h 2397608"/>
              <a:gd name="connsiteX8981" fmla="*/ 4428108 w 5675092"/>
              <a:gd name="connsiteY8981" fmla="*/ 2299440 h 2397608"/>
              <a:gd name="connsiteX8982" fmla="*/ 4429806 w 5675092"/>
              <a:gd name="connsiteY8982" fmla="*/ 2289775 h 2397608"/>
              <a:gd name="connsiteX8983" fmla="*/ 4430047 w 5675092"/>
              <a:gd name="connsiteY8983" fmla="*/ 2294553 h 2397608"/>
              <a:gd name="connsiteX8984" fmla="*/ 4434525 w 5675092"/>
              <a:gd name="connsiteY8984" fmla="*/ 2296722 h 2397608"/>
              <a:gd name="connsiteX8985" fmla="*/ 4303191 w 5675092"/>
              <a:gd name="connsiteY8985" fmla="*/ 52496 h 2397608"/>
              <a:gd name="connsiteX8986" fmla="*/ 4301485 w 5675092"/>
              <a:gd name="connsiteY8986" fmla="*/ 59765 h 2397608"/>
              <a:gd name="connsiteX8987" fmla="*/ 4299056 w 5675092"/>
              <a:gd name="connsiteY8987" fmla="*/ 52704 h 2397608"/>
              <a:gd name="connsiteX8988" fmla="*/ 4303191 w 5675092"/>
              <a:gd name="connsiteY8988" fmla="*/ 52496 h 2397608"/>
              <a:gd name="connsiteX8989" fmla="*/ 4320097 w 5675092"/>
              <a:gd name="connsiteY8989" fmla="*/ 58827 h 2397608"/>
              <a:gd name="connsiteX8990" fmla="*/ 4313529 w 5675092"/>
              <a:gd name="connsiteY8990" fmla="*/ 51975 h 2397608"/>
              <a:gd name="connsiteX8991" fmla="*/ 4320097 w 5675092"/>
              <a:gd name="connsiteY8991" fmla="*/ 58827 h 2397608"/>
              <a:gd name="connsiteX8992" fmla="*/ 4514139 w 5675092"/>
              <a:gd name="connsiteY8992" fmla="*/ 2238980 h 2397608"/>
              <a:gd name="connsiteX8993" fmla="*/ 4500970 w 5675092"/>
              <a:gd name="connsiteY8993" fmla="*/ 2237379 h 2397608"/>
              <a:gd name="connsiteX8994" fmla="*/ 4509614 w 5675092"/>
              <a:gd name="connsiteY8994" fmla="*/ 2249269 h 2397608"/>
              <a:gd name="connsiteX8995" fmla="*/ 4512048 w 5675092"/>
              <a:gd name="connsiteY8995" fmla="*/ 2246609 h 2397608"/>
              <a:gd name="connsiteX8996" fmla="*/ 4514139 w 5675092"/>
              <a:gd name="connsiteY8996" fmla="*/ 2238980 h 2397608"/>
              <a:gd name="connsiteX8997" fmla="*/ 4386926 w 5675092"/>
              <a:gd name="connsiteY8997" fmla="*/ 86379 h 2397608"/>
              <a:gd name="connsiteX8998" fmla="*/ 4387407 w 5675092"/>
              <a:gd name="connsiteY8998" fmla="*/ 95932 h 2397608"/>
              <a:gd name="connsiteX8999" fmla="*/ 4382929 w 5675092"/>
              <a:gd name="connsiteY8999" fmla="*/ 93764 h 2397608"/>
              <a:gd name="connsiteX9000" fmla="*/ 4386926 w 5675092"/>
              <a:gd name="connsiteY9000" fmla="*/ 86379 h 2397608"/>
              <a:gd name="connsiteX9001" fmla="*/ 4551216 w 5675092"/>
              <a:gd name="connsiteY9001" fmla="*/ 2246444 h 2397608"/>
              <a:gd name="connsiteX9002" fmla="*/ 4527310 w 5675092"/>
              <a:gd name="connsiteY9002" fmla="*/ 2240581 h 2397608"/>
              <a:gd name="connsiteX9003" fmla="*/ 4551216 w 5675092"/>
              <a:gd name="connsiteY9003" fmla="*/ 2246444 h 2397608"/>
              <a:gd name="connsiteX9004" fmla="*/ 4612679 w 5675092"/>
              <a:gd name="connsiteY9004" fmla="*/ 2189864 h 2397608"/>
              <a:gd name="connsiteX9005" fmla="*/ 4609865 w 5675092"/>
              <a:gd name="connsiteY9005" fmla="*/ 2190374 h 2397608"/>
              <a:gd name="connsiteX9006" fmla="*/ 4610952 w 5675092"/>
              <a:gd name="connsiteY9006" fmla="*/ 2191865 h 2397608"/>
              <a:gd name="connsiteX9007" fmla="*/ 4610701 w 5675092"/>
              <a:gd name="connsiteY9007" fmla="*/ 2191816 h 2397608"/>
              <a:gd name="connsiteX9008" fmla="*/ 4609798 w 5675092"/>
              <a:gd name="connsiteY9008" fmla="*/ 2190386 h 2397608"/>
              <a:gd name="connsiteX9009" fmla="*/ 4606832 w 5675092"/>
              <a:gd name="connsiteY9009" fmla="*/ 2190923 h 2397608"/>
              <a:gd name="connsiteX9010" fmla="*/ 4605297 w 5675092"/>
              <a:gd name="connsiteY9010" fmla="*/ 2191743 h 2397608"/>
              <a:gd name="connsiteX9011" fmla="*/ 4605688 w 5675092"/>
              <a:gd name="connsiteY9011" fmla="*/ 2192486 h 2397608"/>
              <a:gd name="connsiteX9012" fmla="*/ 4608290 w 5675092"/>
              <a:gd name="connsiteY9012" fmla="*/ 2192969 h 2397608"/>
              <a:gd name="connsiteX9013" fmla="*/ 4611227 w 5675092"/>
              <a:gd name="connsiteY9013" fmla="*/ 2192242 h 2397608"/>
              <a:gd name="connsiteX9014" fmla="*/ 4611530 w 5675092"/>
              <a:gd name="connsiteY9014" fmla="*/ 2192659 h 2397608"/>
              <a:gd name="connsiteX9015" fmla="*/ 4611755 w 5675092"/>
              <a:gd name="connsiteY9015" fmla="*/ 2192111 h 2397608"/>
              <a:gd name="connsiteX9016" fmla="*/ 4611227 w 5675092"/>
              <a:gd name="connsiteY9016" fmla="*/ 2192242 h 2397608"/>
              <a:gd name="connsiteX9017" fmla="*/ 4610952 w 5675092"/>
              <a:gd name="connsiteY9017" fmla="*/ 2191865 h 2397608"/>
              <a:gd name="connsiteX9018" fmla="*/ 4611790 w 5675092"/>
              <a:gd name="connsiteY9018" fmla="*/ 2192027 h 2397608"/>
              <a:gd name="connsiteX9019" fmla="*/ 4635114 w 5675092"/>
              <a:gd name="connsiteY9019" fmla="*/ 2203274 h 2397608"/>
              <a:gd name="connsiteX9020" fmla="*/ 4634960 w 5675092"/>
              <a:gd name="connsiteY9020" fmla="*/ 2203552 h 2397608"/>
              <a:gd name="connsiteX9021" fmla="*/ 4634493 w 5675092"/>
              <a:gd name="connsiteY9021" fmla="*/ 2203355 h 2397608"/>
              <a:gd name="connsiteX9022" fmla="*/ 4503062 w 5675092"/>
              <a:gd name="connsiteY9022" fmla="*/ 49837 h 2397608"/>
              <a:gd name="connsiteX9023" fmla="*/ 4500338 w 5675092"/>
              <a:gd name="connsiteY9023" fmla="*/ 42495 h 2397608"/>
              <a:gd name="connsiteX9024" fmla="*/ 4497861 w 5675092"/>
              <a:gd name="connsiteY9024" fmla="*/ 40128 h 2397608"/>
              <a:gd name="connsiteX9025" fmla="*/ 4491437 w 5675092"/>
              <a:gd name="connsiteY9025" fmla="*/ 52917 h 2397608"/>
              <a:gd name="connsiteX9026" fmla="*/ 4503062 w 5675092"/>
              <a:gd name="connsiteY9026" fmla="*/ 49837 h 2397608"/>
              <a:gd name="connsiteX9027" fmla="*/ 4677951 w 5675092"/>
              <a:gd name="connsiteY9027" fmla="*/ 2227854 h 2397608"/>
              <a:gd name="connsiteX9028" fmla="*/ 4669981 w 5675092"/>
              <a:gd name="connsiteY9028" fmla="*/ 2225899 h 2397608"/>
              <a:gd name="connsiteX9029" fmla="*/ 4677951 w 5675092"/>
              <a:gd name="connsiteY9029" fmla="*/ 2227854 h 2397608"/>
              <a:gd name="connsiteX9030" fmla="*/ 4535461 w 5675092"/>
              <a:gd name="connsiteY9030" fmla="*/ 38232 h 2397608"/>
              <a:gd name="connsiteX9031" fmla="*/ 4514688 w 5675092"/>
              <a:gd name="connsiteY9031" fmla="*/ 46759 h 2397608"/>
              <a:gd name="connsiteX9032" fmla="*/ 4535461 w 5675092"/>
              <a:gd name="connsiteY9032" fmla="*/ 38232 h 2397608"/>
              <a:gd name="connsiteX9033" fmla="*/ 4685751 w 5675092"/>
              <a:gd name="connsiteY9033" fmla="*/ 2223113 h 2397608"/>
              <a:gd name="connsiteX9034" fmla="*/ 4680552 w 5675092"/>
              <a:gd name="connsiteY9034" fmla="*/ 2227677 h 2397608"/>
              <a:gd name="connsiteX9035" fmla="*/ 4685752 w 5675092"/>
              <a:gd name="connsiteY9035" fmla="*/ 2227324 h 2397608"/>
              <a:gd name="connsiteX9036" fmla="*/ 4685751 w 5675092"/>
              <a:gd name="connsiteY9036" fmla="*/ 2223113 h 2397608"/>
              <a:gd name="connsiteX9037" fmla="*/ 4551538 w 5675092"/>
              <a:gd name="connsiteY9037" fmla="*/ 29943 h 2397608"/>
              <a:gd name="connsiteX9038" fmla="*/ 4546961 w 5675092"/>
              <a:gd name="connsiteY9038" fmla="*/ 32667 h 2397608"/>
              <a:gd name="connsiteX9039" fmla="*/ 4551538 w 5675092"/>
              <a:gd name="connsiteY9039" fmla="*/ 29943 h 2397608"/>
              <a:gd name="connsiteX9040" fmla="*/ 4735661 w 5675092"/>
              <a:gd name="connsiteY9040" fmla="*/ 2231420 h 2397608"/>
              <a:gd name="connsiteX9041" fmla="*/ 4728029 w 5675092"/>
              <a:gd name="connsiteY9041" fmla="*/ 2234434 h 2397608"/>
              <a:gd name="connsiteX9042" fmla="*/ 4735661 w 5675092"/>
              <a:gd name="connsiteY9042" fmla="*/ 2231420 h 2397608"/>
              <a:gd name="connsiteX9043" fmla="*/ 4596845 w 5675092"/>
              <a:gd name="connsiteY9043" fmla="*/ 87490 h 2397608"/>
              <a:gd name="connsiteX9044" fmla="*/ 4595808 w 5675092"/>
              <a:gd name="connsiteY9044" fmla="*/ 85441 h 2397608"/>
              <a:gd name="connsiteX9045" fmla="*/ 4595075 w 5675092"/>
              <a:gd name="connsiteY9045" fmla="*/ 85697 h 2397608"/>
              <a:gd name="connsiteX9046" fmla="*/ 4595279 w 5675092"/>
              <a:gd name="connsiteY9046" fmla="*/ 85291 h 2397608"/>
              <a:gd name="connsiteX9047" fmla="*/ 4595767 w 5675092"/>
              <a:gd name="connsiteY9047" fmla="*/ 85361 h 2397608"/>
              <a:gd name="connsiteX9048" fmla="*/ 4595505 w 5675092"/>
              <a:gd name="connsiteY9048" fmla="*/ 84843 h 2397608"/>
              <a:gd name="connsiteX9049" fmla="*/ 4595279 w 5675092"/>
              <a:gd name="connsiteY9049" fmla="*/ 85291 h 2397608"/>
              <a:gd name="connsiteX9050" fmla="*/ 4592566 w 5675092"/>
              <a:gd name="connsiteY9050" fmla="*/ 84901 h 2397608"/>
              <a:gd name="connsiteX9051" fmla="*/ 4590288 w 5675092"/>
              <a:gd name="connsiteY9051" fmla="*/ 85674 h 2397608"/>
              <a:gd name="connsiteX9052" fmla="*/ 4590020 w 5675092"/>
              <a:gd name="connsiteY9052" fmla="*/ 86457 h 2397608"/>
              <a:gd name="connsiteX9053" fmla="*/ 4591488 w 5675092"/>
              <a:gd name="connsiteY9053" fmla="*/ 87097 h 2397608"/>
              <a:gd name="connsiteX9054" fmla="*/ 4594205 w 5675092"/>
              <a:gd name="connsiteY9054" fmla="*/ 87296 h 2397608"/>
              <a:gd name="connsiteX9055" fmla="*/ 4594855 w 5675092"/>
              <a:gd name="connsiteY9055" fmla="*/ 85773 h 2397608"/>
              <a:gd name="connsiteX9056" fmla="*/ 4595075 w 5675092"/>
              <a:gd name="connsiteY9056" fmla="*/ 85697 h 2397608"/>
              <a:gd name="connsiteX9057" fmla="*/ 4594267 w 5675092"/>
              <a:gd name="connsiteY9057" fmla="*/ 87301 h 2397608"/>
              <a:gd name="connsiteX9058" fmla="*/ 4751260 w 5675092"/>
              <a:gd name="connsiteY9058" fmla="*/ 2230361 h 2397608"/>
              <a:gd name="connsiteX9059" fmla="*/ 4749168 w 5675092"/>
              <a:gd name="connsiteY9059" fmla="*/ 2237989 h 2397608"/>
              <a:gd name="connsiteX9060" fmla="*/ 4748662 w 5675092"/>
              <a:gd name="connsiteY9060" fmla="*/ 2230537 h 2397608"/>
              <a:gd name="connsiteX9061" fmla="*/ 4751260 w 5675092"/>
              <a:gd name="connsiteY9061" fmla="*/ 2230361 h 2397608"/>
              <a:gd name="connsiteX9062" fmla="*/ 4615460 w 5675092"/>
              <a:gd name="connsiteY9062" fmla="*/ 71633 h 2397608"/>
              <a:gd name="connsiteX9063" fmla="*/ 4614894 w 5675092"/>
              <a:gd name="connsiteY9063" fmla="*/ 71622 h 2397608"/>
              <a:gd name="connsiteX9064" fmla="*/ 4615291 w 5675092"/>
              <a:gd name="connsiteY9064" fmla="*/ 71373 h 2397608"/>
              <a:gd name="connsiteX9065" fmla="*/ 4775615 w 5675092"/>
              <a:gd name="connsiteY9065" fmla="*/ 2217555 h 2397608"/>
              <a:gd name="connsiteX9066" fmla="*/ 4765682 w 5675092"/>
              <a:gd name="connsiteY9066" fmla="*/ 2211913 h 2397608"/>
              <a:gd name="connsiteX9067" fmla="*/ 4774154 w 5675092"/>
              <a:gd name="connsiteY9067" fmla="*/ 2221320 h 2397608"/>
              <a:gd name="connsiteX9068" fmla="*/ 4775615 w 5675092"/>
              <a:gd name="connsiteY9068" fmla="*/ 2217555 h 2397608"/>
              <a:gd name="connsiteX9069" fmla="*/ 4778008 w 5675092"/>
              <a:gd name="connsiteY9069" fmla="*/ 2201094 h 2397608"/>
              <a:gd name="connsiteX9070" fmla="*/ 4768520 w 5675092"/>
              <a:gd name="connsiteY9070" fmla="*/ 2176783 h 2397608"/>
              <a:gd name="connsiteX9071" fmla="*/ 4752580 w 5675092"/>
              <a:gd name="connsiteY9071" fmla="*/ 2172875 h 2397608"/>
              <a:gd name="connsiteX9072" fmla="*/ 4742349 w 5675092"/>
              <a:gd name="connsiteY9072" fmla="*/ 2176065 h 2397608"/>
              <a:gd name="connsiteX9073" fmla="*/ 4742933 w 5675092"/>
              <a:gd name="connsiteY9073" fmla="*/ 2179065 h 2397608"/>
              <a:gd name="connsiteX9074" fmla="*/ 4745039 w 5675092"/>
              <a:gd name="connsiteY9074" fmla="*/ 2177634 h 2397608"/>
              <a:gd name="connsiteX9075" fmla="*/ 4746208 w 5675092"/>
              <a:gd name="connsiteY9075" fmla="*/ 2178117 h 2397608"/>
              <a:gd name="connsiteX9076" fmla="*/ 4744726 w 5675092"/>
              <a:gd name="connsiteY9076" fmla="*/ 2180228 h 2397608"/>
              <a:gd name="connsiteX9077" fmla="*/ 4745925 w 5675092"/>
              <a:gd name="connsiteY9077" fmla="*/ 2180033 h 2397608"/>
              <a:gd name="connsiteX9078" fmla="*/ 4747886 w 5675092"/>
              <a:gd name="connsiteY9078" fmla="*/ 2180680 h 2397608"/>
              <a:gd name="connsiteX9079" fmla="*/ 4735391 w 5675092"/>
              <a:gd name="connsiteY9079" fmla="*/ 2189015 h 2397608"/>
              <a:gd name="connsiteX9080" fmla="*/ 4772973 w 5675092"/>
              <a:gd name="connsiteY9080" fmla="*/ 2203931 h 2397608"/>
              <a:gd name="connsiteX9081" fmla="*/ 4778008 w 5675092"/>
              <a:gd name="connsiteY9081" fmla="*/ 2201094 h 2397608"/>
              <a:gd name="connsiteX9082" fmla="*/ 4788576 w 5675092"/>
              <a:gd name="connsiteY9082" fmla="*/ 2202871 h 2397608"/>
              <a:gd name="connsiteX9083" fmla="*/ 4779762 w 5675092"/>
              <a:gd name="connsiteY9083" fmla="*/ 2188497 h 2397608"/>
              <a:gd name="connsiteX9084" fmla="*/ 4788576 w 5675092"/>
              <a:gd name="connsiteY9084" fmla="*/ 2202871 h 2397608"/>
              <a:gd name="connsiteX9085" fmla="*/ 4794215 w 5675092"/>
              <a:gd name="connsiteY9085" fmla="*/ 2247407 h 2397608"/>
              <a:gd name="connsiteX9086" fmla="*/ 4789546 w 5675092"/>
              <a:gd name="connsiteY9086" fmla="*/ 2241173 h 2397608"/>
              <a:gd name="connsiteX9087" fmla="*/ 4787845 w 5675092"/>
              <a:gd name="connsiteY9087" fmla="*/ 2241034 h 2397608"/>
              <a:gd name="connsiteX9088" fmla="*/ 4780201 w 5675092"/>
              <a:gd name="connsiteY9088" fmla="*/ 2233386 h 2397608"/>
              <a:gd name="connsiteX9089" fmla="*/ 4783306 w 5675092"/>
              <a:gd name="connsiteY9089" fmla="*/ 2240662 h 2397608"/>
              <a:gd name="connsiteX9090" fmla="*/ 4787845 w 5675092"/>
              <a:gd name="connsiteY9090" fmla="*/ 2241034 h 2397608"/>
              <a:gd name="connsiteX9091" fmla="*/ 4790908 w 5675092"/>
              <a:gd name="connsiteY9091" fmla="*/ 2160290 h 2397608"/>
              <a:gd name="connsiteX9092" fmla="*/ 4785877 w 5675092"/>
              <a:gd name="connsiteY9092" fmla="*/ 2163127 h 2397608"/>
              <a:gd name="connsiteX9093" fmla="*/ 4791414 w 5675092"/>
              <a:gd name="connsiteY9093" fmla="*/ 2167741 h 2397608"/>
              <a:gd name="connsiteX9094" fmla="*/ 4790908 w 5675092"/>
              <a:gd name="connsiteY9094" fmla="*/ 2160290 h 2397608"/>
              <a:gd name="connsiteX9095" fmla="*/ 4799077 w 5675092"/>
              <a:gd name="connsiteY9095" fmla="*/ 2242086 h 2397608"/>
              <a:gd name="connsiteX9096" fmla="*/ 4796813 w 5675092"/>
              <a:gd name="connsiteY9096" fmla="*/ 2247230 h 2397608"/>
              <a:gd name="connsiteX9097" fmla="*/ 4799069 w 5675092"/>
              <a:gd name="connsiteY9097" fmla="*/ 2242101 h 2397608"/>
              <a:gd name="connsiteX9098" fmla="*/ 4651115 w 5675092"/>
              <a:gd name="connsiteY9098" fmla="*/ 42374 h 2397608"/>
              <a:gd name="connsiteX9099" fmla="*/ 4644190 w 5675092"/>
              <a:gd name="connsiteY9099" fmla="*/ 45216 h 2397608"/>
              <a:gd name="connsiteX9100" fmla="*/ 4651115 w 5675092"/>
              <a:gd name="connsiteY9100" fmla="*/ 42374 h 2397608"/>
              <a:gd name="connsiteX9101" fmla="*/ 4803770 w 5675092"/>
              <a:gd name="connsiteY9101" fmla="*/ 2234280 h 2397608"/>
              <a:gd name="connsiteX9102" fmla="*/ 4795463 w 5675092"/>
              <a:gd name="connsiteY9102" fmla="*/ 2227359 h 2397608"/>
              <a:gd name="connsiteX9103" fmla="*/ 4798740 w 5675092"/>
              <a:gd name="connsiteY9103" fmla="*/ 2237118 h 2397608"/>
              <a:gd name="connsiteX9104" fmla="*/ 4803770 w 5675092"/>
              <a:gd name="connsiteY9104" fmla="*/ 2234280 h 2397608"/>
              <a:gd name="connsiteX9105" fmla="*/ 4658634 w 5675092"/>
              <a:gd name="connsiteY9105" fmla="*/ 46202 h 2397608"/>
              <a:gd name="connsiteX9106" fmla="*/ 4658166 w 5675092"/>
              <a:gd name="connsiteY9106" fmla="*/ 42019 h 2397608"/>
              <a:gd name="connsiteX9107" fmla="*/ 4653466 w 5675092"/>
              <a:gd name="connsiteY9107" fmla="*/ 42256 h 2397608"/>
              <a:gd name="connsiteX9108" fmla="*/ 4658634 w 5675092"/>
              <a:gd name="connsiteY9108" fmla="*/ 46202 h 2397608"/>
              <a:gd name="connsiteX9109" fmla="*/ 4810222 w 5675092"/>
              <a:gd name="connsiteY9109" fmla="*/ 2213878 h 2397608"/>
              <a:gd name="connsiteX9110" fmla="*/ 4801577 w 5675092"/>
              <a:gd name="connsiteY9110" fmla="*/ 2201988 h 2397608"/>
              <a:gd name="connsiteX9111" fmla="*/ 4802421 w 5675092"/>
              <a:gd name="connsiteY9111" fmla="*/ 2214408 h 2397608"/>
              <a:gd name="connsiteX9112" fmla="*/ 4810222 w 5675092"/>
              <a:gd name="connsiteY9112" fmla="*/ 2213878 h 2397608"/>
              <a:gd name="connsiteX9113" fmla="*/ 4808872 w 5675092"/>
              <a:gd name="connsiteY9113" fmla="*/ 2194006 h 2397608"/>
              <a:gd name="connsiteX9114" fmla="*/ 4801982 w 5675092"/>
              <a:gd name="connsiteY9114" fmla="*/ 2169519 h 2397608"/>
              <a:gd name="connsiteX9115" fmla="*/ 4790334 w 5675092"/>
              <a:gd name="connsiteY9115" fmla="*/ 2190274 h 2397608"/>
              <a:gd name="connsiteX9116" fmla="*/ 4803500 w 5675092"/>
              <a:gd name="connsiteY9116" fmla="*/ 2191875 h 2397608"/>
              <a:gd name="connsiteX9117" fmla="*/ 4803669 w 5675092"/>
              <a:gd name="connsiteY9117" fmla="*/ 2194359 h 2397608"/>
              <a:gd name="connsiteX9118" fmla="*/ 4808872 w 5675092"/>
              <a:gd name="connsiteY9118" fmla="*/ 2194006 h 2397608"/>
              <a:gd name="connsiteX9119" fmla="*/ 4815759 w 5675092"/>
              <a:gd name="connsiteY9119" fmla="*/ 2218493 h 2397608"/>
              <a:gd name="connsiteX9120" fmla="*/ 4810391 w 5675092"/>
              <a:gd name="connsiteY9120" fmla="*/ 2216362 h 2397608"/>
              <a:gd name="connsiteX9121" fmla="*/ 4811066 w 5675092"/>
              <a:gd name="connsiteY9121" fmla="*/ 2226298 h 2397608"/>
              <a:gd name="connsiteX9122" fmla="*/ 4813664 w 5675092"/>
              <a:gd name="connsiteY9122" fmla="*/ 2226122 h 2397608"/>
              <a:gd name="connsiteX9123" fmla="*/ 4815759 w 5675092"/>
              <a:gd name="connsiteY9123" fmla="*/ 2218493 h 2397608"/>
              <a:gd name="connsiteX9124" fmla="*/ 4702440 w 5675092"/>
              <a:gd name="connsiteY9124" fmla="*/ 32308 h 2397608"/>
              <a:gd name="connsiteX9125" fmla="*/ 4695264 w 5675092"/>
              <a:gd name="connsiteY9125" fmla="*/ 30177 h 2397608"/>
              <a:gd name="connsiteX9126" fmla="*/ 4702440 w 5675092"/>
              <a:gd name="connsiteY9126" fmla="*/ 32308 h 2397608"/>
              <a:gd name="connsiteX9127" fmla="*/ 4716539 w 5675092"/>
              <a:gd name="connsiteY9127" fmla="*/ 31598 h 2397608"/>
              <a:gd name="connsiteX9128" fmla="*/ 4714191 w 5675092"/>
              <a:gd name="connsiteY9128" fmla="*/ 31716 h 2397608"/>
              <a:gd name="connsiteX9129" fmla="*/ 4713815 w 5675092"/>
              <a:gd name="connsiteY9129" fmla="*/ 24256 h 2397608"/>
              <a:gd name="connsiteX9130" fmla="*/ 4716539 w 5675092"/>
              <a:gd name="connsiteY9130" fmla="*/ 31598 h 2397608"/>
              <a:gd name="connsiteX9131" fmla="*/ 4724091 w 5675092"/>
              <a:gd name="connsiteY9131" fmla="*/ 41189 h 2397608"/>
              <a:gd name="connsiteX9132" fmla="*/ 4717291 w 5675092"/>
              <a:gd name="connsiteY9132" fmla="*/ 46517 h 2397608"/>
              <a:gd name="connsiteX9133" fmla="*/ 4724091 w 5675092"/>
              <a:gd name="connsiteY9133" fmla="*/ 41189 h 2397608"/>
              <a:gd name="connsiteX9134" fmla="*/ 4878916 w 5675092"/>
              <a:gd name="connsiteY9134" fmla="*/ 2157048 h 2397608"/>
              <a:gd name="connsiteX9135" fmla="*/ 4879564 w 5675092"/>
              <a:gd name="connsiteY9135" fmla="*/ 2166592 h 2397608"/>
              <a:gd name="connsiteX9136" fmla="*/ 4875475 w 5675092"/>
              <a:gd name="connsiteY9136" fmla="*/ 2174060 h 2397608"/>
              <a:gd name="connsiteX9137" fmla="*/ 4867962 w 5675092"/>
              <a:gd name="connsiteY9137" fmla="*/ 2164983 h 2397608"/>
              <a:gd name="connsiteX9138" fmla="*/ 4867476 w 5675092"/>
              <a:gd name="connsiteY9138" fmla="*/ 2157825 h 2397608"/>
              <a:gd name="connsiteX9139" fmla="*/ 4874178 w 5675092"/>
              <a:gd name="connsiteY9139" fmla="*/ 2154973 h 2397608"/>
              <a:gd name="connsiteX9140" fmla="*/ 4878916 w 5675092"/>
              <a:gd name="connsiteY9140" fmla="*/ 2157048 h 2397608"/>
              <a:gd name="connsiteX9141" fmla="*/ 4739792 w 5675092"/>
              <a:gd name="connsiteY9141" fmla="*/ 41566 h 2397608"/>
              <a:gd name="connsiteX9142" fmla="*/ 4738065 w 5675092"/>
              <a:gd name="connsiteY9142" fmla="*/ 37991 h 2397608"/>
              <a:gd name="connsiteX9143" fmla="*/ 4731519 w 5675092"/>
              <a:gd name="connsiteY9143" fmla="*/ 48293 h 2397608"/>
              <a:gd name="connsiteX9144" fmla="*/ 4739792 w 5675092"/>
              <a:gd name="connsiteY9144" fmla="*/ 41566 h 2397608"/>
              <a:gd name="connsiteX9145" fmla="*/ 4743770 w 5675092"/>
              <a:gd name="connsiteY9145" fmla="*/ 57647 h 2397608"/>
              <a:gd name="connsiteX9146" fmla="*/ 4738942 w 5675092"/>
              <a:gd name="connsiteY9146" fmla="*/ 55398 h 2397608"/>
              <a:gd name="connsiteX9147" fmla="*/ 4706919 w 5675092"/>
              <a:gd name="connsiteY9147" fmla="*/ 74462 h 2397608"/>
              <a:gd name="connsiteX9148" fmla="*/ 4719046 w 5675092"/>
              <a:gd name="connsiteY9148" fmla="*/ 81330 h 2397608"/>
              <a:gd name="connsiteX9149" fmla="*/ 4717360 w 5675092"/>
              <a:gd name="connsiteY9149" fmla="*/ 82194 h 2397608"/>
              <a:gd name="connsiteX9150" fmla="*/ 4716264 w 5675092"/>
              <a:gd name="connsiteY9150" fmla="*/ 82136 h 2397608"/>
              <a:gd name="connsiteX9151" fmla="*/ 4717827 w 5675092"/>
              <a:gd name="connsiteY9151" fmla="*/ 84066 h 2397608"/>
              <a:gd name="connsiteX9152" fmla="*/ 4716834 w 5675092"/>
              <a:gd name="connsiteY9152" fmla="*/ 84677 h 2397608"/>
              <a:gd name="connsiteX9153" fmla="*/ 4714787 w 5675092"/>
              <a:gd name="connsiteY9153" fmla="*/ 83494 h 2397608"/>
              <a:gd name="connsiteX9154" fmla="*/ 4714597 w 5675092"/>
              <a:gd name="connsiteY9154" fmla="*/ 86540 h 2397608"/>
              <a:gd name="connsiteX9155" fmla="*/ 4724122 w 5675092"/>
              <a:gd name="connsiteY9155" fmla="*/ 88552 h 2397608"/>
              <a:gd name="connsiteX9156" fmla="*/ 4737973 w 5675092"/>
              <a:gd name="connsiteY9156" fmla="*/ 82869 h 2397608"/>
              <a:gd name="connsiteX9157" fmla="*/ 4743770 w 5675092"/>
              <a:gd name="connsiteY9157" fmla="*/ 57647 h 2397608"/>
              <a:gd name="connsiteX9158" fmla="*/ 4753044 w 5675092"/>
              <a:gd name="connsiteY9158" fmla="*/ 54687 h 2397608"/>
              <a:gd name="connsiteX9159" fmla="*/ 4746745 w 5675092"/>
              <a:gd name="connsiteY9159" fmla="*/ 69962 h 2397608"/>
              <a:gd name="connsiteX9160" fmla="*/ 4753044 w 5675092"/>
              <a:gd name="connsiteY9160" fmla="*/ 54687 h 2397608"/>
              <a:gd name="connsiteX9161" fmla="*/ 4753139 w 5675092"/>
              <a:gd name="connsiteY9161" fmla="*/ 9810 h 2397608"/>
              <a:gd name="connsiteX9162" fmla="*/ 4744113 w 5675092"/>
              <a:gd name="connsiteY9162" fmla="*/ 17743 h 2397608"/>
              <a:gd name="connsiteX9163" fmla="*/ 4742140 w 5675092"/>
              <a:gd name="connsiteY9163" fmla="*/ 25322 h 2397608"/>
              <a:gd name="connsiteX9164" fmla="*/ 4753139 w 5675092"/>
              <a:gd name="connsiteY9164" fmla="*/ 9810 h 2397608"/>
              <a:gd name="connsiteX9165" fmla="*/ 4759498 w 5675092"/>
              <a:gd name="connsiteY9165" fmla="*/ 89263 h 2397608"/>
              <a:gd name="connsiteX9166" fmla="*/ 4755049 w 5675092"/>
              <a:gd name="connsiteY9166" fmla="*/ 94472 h 2397608"/>
              <a:gd name="connsiteX9167" fmla="*/ 4759875 w 5675092"/>
              <a:gd name="connsiteY9167" fmla="*/ 96722 h 2397608"/>
              <a:gd name="connsiteX9168" fmla="*/ 4759498 w 5675092"/>
              <a:gd name="connsiteY9168" fmla="*/ 89263 h 2397608"/>
              <a:gd name="connsiteX9169" fmla="*/ 4758089 w 5675092"/>
              <a:gd name="connsiteY9169" fmla="*/ 14546 h 2397608"/>
              <a:gd name="connsiteX9170" fmla="*/ 4758079 w 5675092"/>
              <a:gd name="connsiteY9170" fmla="*/ 14531 h 2397608"/>
              <a:gd name="connsiteX9171" fmla="*/ 4755487 w 5675092"/>
              <a:gd name="connsiteY9171" fmla="*/ 9691 h 2397608"/>
              <a:gd name="connsiteX9172" fmla="*/ 4758089 w 5675092"/>
              <a:gd name="connsiteY9172" fmla="*/ 14546 h 2397608"/>
              <a:gd name="connsiteX9173" fmla="*/ 4763165 w 5675092"/>
              <a:gd name="connsiteY9173" fmla="*/ 21769 h 2397608"/>
              <a:gd name="connsiteX9174" fmla="*/ 4758340 w 5675092"/>
              <a:gd name="connsiteY9174" fmla="*/ 19519 h 2397608"/>
              <a:gd name="connsiteX9175" fmla="*/ 4756490 w 5675092"/>
              <a:gd name="connsiteY9175" fmla="*/ 29584 h 2397608"/>
              <a:gd name="connsiteX9176" fmla="*/ 4763165 w 5675092"/>
              <a:gd name="connsiteY9176" fmla="*/ 21769 h 2397608"/>
              <a:gd name="connsiteX9177" fmla="*/ 4772221 w 5675092"/>
              <a:gd name="connsiteY9177" fmla="*/ 61199 h 2397608"/>
              <a:gd name="connsiteX9178" fmla="*/ 4767518 w 5675092"/>
              <a:gd name="connsiteY9178" fmla="*/ 61436 h 2397608"/>
              <a:gd name="connsiteX9179" fmla="*/ 4767644 w 5675092"/>
              <a:gd name="connsiteY9179" fmla="*/ 63923 h 2397608"/>
              <a:gd name="connsiteX9180" fmla="*/ 4756022 w 5675092"/>
              <a:gd name="connsiteY9180" fmla="*/ 67002 h 2397608"/>
              <a:gd name="connsiteX9181" fmla="*/ 4768772 w 5675092"/>
              <a:gd name="connsiteY9181" fmla="*/ 86302 h 2397608"/>
              <a:gd name="connsiteX9182" fmla="*/ 4772221 w 5675092"/>
              <a:gd name="connsiteY9182" fmla="*/ 61199 h 2397608"/>
              <a:gd name="connsiteX9183" fmla="*/ 4771218 w 5675092"/>
              <a:gd name="connsiteY9183" fmla="*/ 41306 h 2397608"/>
              <a:gd name="connsiteX9184" fmla="*/ 4764167 w 5675092"/>
              <a:gd name="connsiteY9184" fmla="*/ 41662 h 2397608"/>
              <a:gd name="connsiteX9185" fmla="*/ 4764794 w 5675092"/>
              <a:gd name="connsiteY9185" fmla="*/ 54094 h 2397608"/>
              <a:gd name="connsiteX9186" fmla="*/ 4771218 w 5675092"/>
              <a:gd name="connsiteY9186" fmla="*/ 41306 h 2397608"/>
              <a:gd name="connsiteX9187" fmla="*/ 4775667 w 5675092"/>
              <a:gd name="connsiteY9187" fmla="*/ 36096 h 2397608"/>
              <a:gd name="connsiteX9188" fmla="*/ 4772940 w 5675092"/>
              <a:gd name="connsiteY9188" fmla="*/ 28755 h 2397608"/>
              <a:gd name="connsiteX9189" fmla="*/ 4770592 w 5675092"/>
              <a:gd name="connsiteY9189" fmla="*/ 28873 h 2397608"/>
              <a:gd name="connsiteX9190" fmla="*/ 4771093 w 5675092"/>
              <a:gd name="connsiteY9190" fmla="*/ 38820 h 2397608"/>
              <a:gd name="connsiteX9191" fmla="*/ 4775667 w 5675092"/>
              <a:gd name="connsiteY9191" fmla="*/ 36096 h 2397608"/>
              <a:gd name="connsiteX9192" fmla="*/ 4959531 w 5675092"/>
              <a:gd name="connsiteY9192" fmla="*/ 2163394 h 2397608"/>
              <a:gd name="connsiteX9193" fmla="*/ 4945661 w 5675092"/>
              <a:gd name="connsiteY9193" fmla="*/ 2161841 h 2397608"/>
              <a:gd name="connsiteX9194" fmla="*/ 4954725 w 5675092"/>
              <a:gd name="connsiteY9194" fmla="*/ 2173703 h 2397608"/>
              <a:gd name="connsiteX9195" fmla="*/ 4957299 w 5675092"/>
              <a:gd name="connsiteY9195" fmla="*/ 2171033 h 2397608"/>
              <a:gd name="connsiteX9196" fmla="*/ 4959531 w 5675092"/>
              <a:gd name="connsiteY9196" fmla="*/ 2163394 h 2397608"/>
              <a:gd name="connsiteX9197" fmla="*/ 4838630 w 5675092"/>
              <a:gd name="connsiteY9197" fmla="*/ 80441 h 2397608"/>
              <a:gd name="connsiteX9198" fmla="*/ 4839112 w 5675092"/>
              <a:gd name="connsiteY9198" fmla="*/ 89994 h 2397608"/>
              <a:gd name="connsiteX9199" fmla="*/ 4835097 w 5675092"/>
              <a:gd name="connsiteY9199" fmla="*/ 92591 h 2397608"/>
              <a:gd name="connsiteX9200" fmla="*/ 4828773 w 5675092"/>
              <a:gd name="connsiteY9200" fmla="*/ 90515 h 2397608"/>
              <a:gd name="connsiteX9201" fmla="*/ 4828411 w 5675092"/>
              <a:gd name="connsiteY9201" fmla="*/ 83351 h 2397608"/>
              <a:gd name="connsiteX9202" fmla="*/ 4834134 w 5675092"/>
              <a:gd name="connsiteY9202" fmla="*/ 73485 h 2397608"/>
              <a:gd name="connsiteX9203" fmla="*/ 4838630 w 5675092"/>
              <a:gd name="connsiteY9203" fmla="*/ 80441 h 2397608"/>
              <a:gd name="connsiteX9204" fmla="*/ 4998569 w 5675092"/>
              <a:gd name="connsiteY9204" fmla="*/ 2170725 h 2397608"/>
              <a:gd name="connsiteX9205" fmla="*/ 4973401 w 5675092"/>
              <a:gd name="connsiteY9205" fmla="*/ 2164947 h 2397608"/>
              <a:gd name="connsiteX9206" fmla="*/ 4998569 w 5675092"/>
              <a:gd name="connsiteY9206" fmla="*/ 2170725 h 2397608"/>
              <a:gd name="connsiteX9207" fmla="*/ 4910655 w 5675092"/>
              <a:gd name="connsiteY9207" fmla="*/ 74579 h 2397608"/>
              <a:gd name="connsiteX9208" fmla="*/ 4907805 w 5675092"/>
              <a:gd name="connsiteY9208" fmla="*/ 67243 h 2397608"/>
              <a:gd name="connsiteX9209" fmla="*/ 4905201 w 5675092"/>
              <a:gd name="connsiteY9209" fmla="*/ 64882 h 2397608"/>
              <a:gd name="connsiteX9210" fmla="*/ 4898397 w 5675092"/>
              <a:gd name="connsiteY9210" fmla="*/ 77690 h 2397608"/>
              <a:gd name="connsiteX9211" fmla="*/ 4910655 w 5675092"/>
              <a:gd name="connsiteY9211" fmla="*/ 74579 h 2397608"/>
              <a:gd name="connsiteX9212" fmla="*/ 5063537 w 5675092"/>
              <a:gd name="connsiteY9212" fmla="*/ 2113907 h 2397608"/>
              <a:gd name="connsiteX9213" fmla="*/ 5060570 w 5675092"/>
              <a:gd name="connsiteY9213" fmla="*/ 2114427 h 2397608"/>
              <a:gd name="connsiteX9214" fmla="*/ 5061709 w 5675092"/>
              <a:gd name="connsiteY9214" fmla="*/ 2115914 h 2397608"/>
              <a:gd name="connsiteX9215" fmla="*/ 5061445 w 5675092"/>
              <a:gd name="connsiteY9215" fmla="*/ 2115867 h 2397608"/>
              <a:gd name="connsiteX9216" fmla="*/ 5060499 w 5675092"/>
              <a:gd name="connsiteY9216" fmla="*/ 2114439 h 2397608"/>
              <a:gd name="connsiteX9217" fmla="*/ 5057373 w 5675092"/>
              <a:gd name="connsiteY9217" fmla="*/ 2114988 h 2397608"/>
              <a:gd name="connsiteX9218" fmla="*/ 5055752 w 5675092"/>
              <a:gd name="connsiteY9218" fmla="*/ 2115813 h 2397608"/>
              <a:gd name="connsiteX9219" fmla="*/ 5056161 w 5675092"/>
              <a:gd name="connsiteY9219" fmla="*/ 2116555 h 2397608"/>
              <a:gd name="connsiteX9220" fmla="*/ 5058900 w 5675092"/>
              <a:gd name="connsiteY9220" fmla="*/ 2117028 h 2397608"/>
              <a:gd name="connsiteX9221" fmla="*/ 5061998 w 5675092"/>
              <a:gd name="connsiteY9221" fmla="*/ 2116291 h 2397608"/>
              <a:gd name="connsiteX9222" fmla="*/ 5062316 w 5675092"/>
              <a:gd name="connsiteY9222" fmla="*/ 2116707 h 2397608"/>
              <a:gd name="connsiteX9223" fmla="*/ 5062556 w 5675092"/>
              <a:gd name="connsiteY9223" fmla="*/ 2116158 h 2397608"/>
              <a:gd name="connsiteX9224" fmla="*/ 5061998 w 5675092"/>
              <a:gd name="connsiteY9224" fmla="*/ 2116291 h 2397608"/>
              <a:gd name="connsiteX9225" fmla="*/ 5061709 w 5675092"/>
              <a:gd name="connsiteY9225" fmla="*/ 2115914 h 2397608"/>
              <a:gd name="connsiteX9226" fmla="*/ 5062592 w 5675092"/>
              <a:gd name="connsiteY9226" fmla="*/ 2116073 h 2397608"/>
              <a:gd name="connsiteX9227" fmla="*/ 5001951 w 5675092"/>
              <a:gd name="connsiteY9227" fmla="*/ 1140683 h 2397608"/>
              <a:gd name="connsiteX9228" fmla="*/ 5001685 w 5675092"/>
              <a:gd name="connsiteY9228" fmla="*/ 1138695 h 2397608"/>
              <a:gd name="connsiteX9229" fmla="*/ 5000161 w 5675092"/>
              <a:gd name="connsiteY9229" fmla="*/ 1139776 h 2397608"/>
              <a:gd name="connsiteX9230" fmla="*/ 4999141 w 5675092"/>
              <a:gd name="connsiteY9230" fmla="*/ 1139920 h 2397608"/>
              <a:gd name="connsiteX9231" fmla="*/ 5000140 w 5675092"/>
              <a:gd name="connsiteY9231" fmla="*/ 1139982 h 2397608"/>
              <a:gd name="connsiteX9232" fmla="*/ 4998177 w 5675092"/>
              <a:gd name="connsiteY9232" fmla="*/ 1141036 h 2397608"/>
              <a:gd name="connsiteX9233" fmla="*/ 4997484 w 5675092"/>
              <a:gd name="connsiteY9233" fmla="*/ 1142977 h 2397608"/>
              <a:gd name="connsiteX9234" fmla="*/ 4998940 w 5675092"/>
              <a:gd name="connsiteY9234" fmla="*/ 1143054 h 2397608"/>
              <a:gd name="connsiteX9235" fmla="*/ 5012208 w 5675092"/>
              <a:gd name="connsiteY9235" fmla="*/ 1104018 h 2397608"/>
              <a:gd name="connsiteX9236" fmla="*/ 5007381 w 5675092"/>
              <a:gd name="connsiteY9236" fmla="*/ 1106755 h 2397608"/>
              <a:gd name="connsiteX9237" fmla="*/ 5012459 w 5675092"/>
              <a:gd name="connsiteY9237" fmla="*/ 1108991 h 2397608"/>
              <a:gd name="connsiteX9238" fmla="*/ 5012208 w 5675092"/>
              <a:gd name="connsiteY9238" fmla="*/ 1104018 h 2397608"/>
              <a:gd name="connsiteX9239" fmla="*/ 4944828 w 5675092"/>
              <a:gd name="connsiteY9239" fmla="*/ 62885 h 2397608"/>
              <a:gd name="connsiteX9240" fmla="*/ 4922914 w 5675092"/>
              <a:gd name="connsiteY9240" fmla="*/ 71468 h 2397608"/>
              <a:gd name="connsiteX9241" fmla="*/ 4944828 w 5675092"/>
              <a:gd name="connsiteY9241" fmla="*/ 62885 h 2397608"/>
              <a:gd name="connsiteX9242" fmla="*/ 5087127 w 5675092"/>
              <a:gd name="connsiteY9242" fmla="*/ 2127238 h 2397608"/>
              <a:gd name="connsiteX9243" fmla="*/ 5086964 w 5675092"/>
              <a:gd name="connsiteY9243" fmla="*/ 2127518 h 2397608"/>
              <a:gd name="connsiteX9244" fmla="*/ 5086472 w 5675092"/>
              <a:gd name="connsiteY9244" fmla="*/ 2127322 h 2397608"/>
              <a:gd name="connsiteX9245" fmla="*/ 5021863 w 5675092"/>
              <a:gd name="connsiteY9245" fmla="*/ 1098545 h 2397608"/>
              <a:gd name="connsiteX9246" fmla="*/ 5017036 w 5675092"/>
              <a:gd name="connsiteY9246" fmla="*/ 1101283 h 2397608"/>
              <a:gd name="connsiteX9247" fmla="*/ 5014937 w 5675092"/>
              <a:gd name="connsiteY9247" fmla="*/ 1108866 h 2397608"/>
              <a:gd name="connsiteX9248" fmla="*/ 5021863 w 5675092"/>
              <a:gd name="connsiteY9248" fmla="*/ 1098545 h 2397608"/>
              <a:gd name="connsiteX9249" fmla="*/ 5029776 w 5675092"/>
              <a:gd name="connsiteY9249" fmla="*/ 1130481 h 2397608"/>
              <a:gd name="connsiteX9250" fmla="*/ 5026280 w 5675092"/>
              <a:gd name="connsiteY9250" fmla="*/ 1127555 h 2397608"/>
              <a:gd name="connsiteX9251" fmla="*/ 5021821 w 5675092"/>
              <a:gd name="connsiteY9251" fmla="*/ 1128463 h 2397608"/>
              <a:gd name="connsiteX9252" fmla="*/ 5003681 w 5675092"/>
              <a:gd name="connsiteY9252" fmla="*/ 1131870 h 2397608"/>
              <a:gd name="connsiteX9253" fmla="*/ 5006532 w 5675092"/>
              <a:gd name="connsiteY9253" fmla="*/ 1139206 h 2397608"/>
              <a:gd name="connsiteX9254" fmla="*/ 5001132 w 5675092"/>
              <a:gd name="connsiteY9254" fmla="*/ 1142905 h 2397608"/>
              <a:gd name="connsiteX9255" fmla="*/ 5000926 w 5675092"/>
              <a:gd name="connsiteY9255" fmla="*/ 1144236 h 2397608"/>
              <a:gd name="connsiteX9256" fmla="*/ 5003384 w 5675092"/>
              <a:gd name="connsiteY9256" fmla="*/ 1147249 h 2397608"/>
              <a:gd name="connsiteX9257" fmla="*/ 5029776 w 5675092"/>
              <a:gd name="connsiteY9257" fmla="*/ 1130481 h 2397608"/>
              <a:gd name="connsiteX9258" fmla="*/ 4961792 w 5675092"/>
              <a:gd name="connsiteY9258" fmla="*/ 54551 h 2397608"/>
              <a:gd name="connsiteX9259" fmla="*/ 4956961 w 5675092"/>
              <a:gd name="connsiteY9259" fmla="*/ 57287 h 2397608"/>
              <a:gd name="connsiteX9260" fmla="*/ 4961792 w 5675092"/>
              <a:gd name="connsiteY9260" fmla="*/ 54551 h 2397608"/>
              <a:gd name="connsiteX9261" fmla="*/ 5042466 w 5675092"/>
              <a:gd name="connsiteY9261" fmla="*/ 1115125 h 2397608"/>
              <a:gd name="connsiteX9262" fmla="*/ 5039952 w 5675092"/>
              <a:gd name="connsiteY9262" fmla="*/ 1112590 h 2397608"/>
              <a:gd name="connsiteX9263" fmla="*/ 5039325 w 5675092"/>
              <a:gd name="connsiteY9263" fmla="*/ 1100160 h 2397608"/>
              <a:gd name="connsiteX9264" fmla="*/ 5027443 w 5675092"/>
              <a:gd name="connsiteY9264" fmla="*/ 1110729 h 2397608"/>
              <a:gd name="connsiteX9265" fmla="*/ 5029420 w 5675092"/>
              <a:gd name="connsiteY9265" fmla="*/ 1100659 h 2397608"/>
              <a:gd name="connsiteX9266" fmla="*/ 5024216 w 5675092"/>
              <a:gd name="connsiteY9266" fmla="*/ 1095935 h 2397608"/>
              <a:gd name="connsiteX9267" fmla="*/ 5022365 w 5675092"/>
              <a:gd name="connsiteY9267" fmla="*/ 1108491 h 2397608"/>
              <a:gd name="connsiteX9268" fmla="*/ 5030172 w 5675092"/>
              <a:gd name="connsiteY9268" fmla="*/ 1115578 h 2397608"/>
              <a:gd name="connsiteX9269" fmla="*/ 5034749 w 5675092"/>
              <a:gd name="connsiteY9269" fmla="*/ 1107867 h 2397608"/>
              <a:gd name="connsiteX9270" fmla="*/ 5035544 w 5675092"/>
              <a:gd name="connsiteY9270" fmla="*/ 1117487 h 2397608"/>
              <a:gd name="connsiteX9271" fmla="*/ 5036907 w 5675092"/>
              <a:gd name="connsiteY9271" fmla="*/ 1121568 h 2397608"/>
              <a:gd name="connsiteX9272" fmla="*/ 5040567 w 5675092"/>
              <a:gd name="connsiteY9272" fmla="*/ 1127254 h 2397608"/>
              <a:gd name="connsiteX9273" fmla="*/ 5041629 w 5675092"/>
              <a:gd name="connsiteY9273" fmla="*/ 1123196 h 2397608"/>
              <a:gd name="connsiteX9274" fmla="*/ 5040453 w 5675092"/>
              <a:gd name="connsiteY9274" fmla="*/ 1122539 h 2397608"/>
              <a:gd name="connsiteX9275" fmla="*/ 5041819 w 5675092"/>
              <a:gd name="connsiteY9275" fmla="*/ 1122470 h 2397608"/>
              <a:gd name="connsiteX9276" fmla="*/ 5042479 w 5675092"/>
              <a:gd name="connsiteY9276" fmla="*/ 1119949 h 2397608"/>
              <a:gd name="connsiteX9277" fmla="*/ 5047988 w 5675092"/>
              <a:gd name="connsiteY9277" fmla="*/ 1103422 h 2397608"/>
              <a:gd name="connsiteX9278" fmla="*/ 5046882 w 5675092"/>
              <a:gd name="connsiteY9278" fmla="*/ 1102270 h 2397608"/>
              <a:gd name="connsiteX9279" fmla="*/ 5044908 w 5675092"/>
              <a:gd name="connsiteY9279" fmla="*/ 1112340 h 2397608"/>
              <a:gd name="connsiteX9280" fmla="*/ 5047383 w 5675092"/>
              <a:gd name="connsiteY9280" fmla="*/ 1112215 h 2397608"/>
              <a:gd name="connsiteX9281" fmla="*/ 5048015 w 5675092"/>
              <a:gd name="connsiteY9281" fmla="*/ 1106264 h 2397608"/>
              <a:gd name="connsiteX9282" fmla="*/ 5047988 w 5675092"/>
              <a:gd name="connsiteY9282" fmla="*/ 1103422 h 2397608"/>
              <a:gd name="connsiteX9283" fmla="*/ 5059324 w 5675092"/>
              <a:gd name="connsiteY9283" fmla="*/ 1083732 h 2397608"/>
              <a:gd name="connsiteX9284" fmla="*/ 5055911 w 5675092"/>
              <a:gd name="connsiteY9284" fmla="*/ 1084366 h 2397608"/>
              <a:gd name="connsiteX9285" fmla="*/ 5058323 w 5675092"/>
              <a:gd name="connsiteY9285" fmla="*/ 1085428 h 2397608"/>
              <a:gd name="connsiteX9286" fmla="*/ 5132172 w 5675092"/>
              <a:gd name="connsiteY9286" fmla="*/ 2151668 h 2397608"/>
              <a:gd name="connsiteX9287" fmla="*/ 5123782 w 5675092"/>
              <a:gd name="connsiteY9287" fmla="*/ 2149742 h 2397608"/>
              <a:gd name="connsiteX9288" fmla="*/ 5132172 w 5675092"/>
              <a:gd name="connsiteY9288" fmla="*/ 2151668 h 2397608"/>
              <a:gd name="connsiteX9289" fmla="*/ 5140409 w 5675092"/>
              <a:gd name="connsiteY9289" fmla="*/ 2146897 h 2397608"/>
              <a:gd name="connsiteX9290" fmla="*/ 5134914 w 5675092"/>
              <a:gd name="connsiteY9290" fmla="*/ 2151482 h 2397608"/>
              <a:gd name="connsiteX9291" fmla="*/ 5140394 w 5675092"/>
              <a:gd name="connsiteY9291" fmla="*/ 2151110 h 2397608"/>
              <a:gd name="connsiteX9292" fmla="*/ 5140409 w 5675092"/>
              <a:gd name="connsiteY9292" fmla="*/ 2146897 h 2397608"/>
              <a:gd name="connsiteX9293" fmla="*/ 5009380 w 5675092"/>
              <a:gd name="connsiteY9293" fmla="*/ 111982 h 2397608"/>
              <a:gd name="connsiteX9294" fmla="*/ 5008292 w 5675092"/>
              <a:gd name="connsiteY9294" fmla="*/ 109936 h 2397608"/>
              <a:gd name="connsiteX9295" fmla="*/ 5007519 w 5675092"/>
              <a:gd name="connsiteY9295" fmla="*/ 110194 h 2397608"/>
              <a:gd name="connsiteX9296" fmla="*/ 5007735 w 5675092"/>
              <a:gd name="connsiteY9296" fmla="*/ 109788 h 2397608"/>
              <a:gd name="connsiteX9297" fmla="*/ 5008250 w 5675092"/>
              <a:gd name="connsiteY9297" fmla="*/ 109856 h 2397608"/>
              <a:gd name="connsiteX9298" fmla="*/ 5007974 w 5675092"/>
              <a:gd name="connsiteY9298" fmla="*/ 109339 h 2397608"/>
              <a:gd name="connsiteX9299" fmla="*/ 5007735 w 5675092"/>
              <a:gd name="connsiteY9299" fmla="*/ 109788 h 2397608"/>
              <a:gd name="connsiteX9300" fmla="*/ 5004877 w 5675092"/>
              <a:gd name="connsiteY9300" fmla="*/ 109405 h 2397608"/>
              <a:gd name="connsiteX9301" fmla="*/ 5002475 w 5675092"/>
              <a:gd name="connsiteY9301" fmla="*/ 110184 h 2397608"/>
              <a:gd name="connsiteX9302" fmla="*/ 5002190 w 5675092"/>
              <a:gd name="connsiteY9302" fmla="*/ 110968 h 2397608"/>
              <a:gd name="connsiteX9303" fmla="*/ 5003735 w 5675092"/>
              <a:gd name="connsiteY9303" fmla="*/ 111605 h 2397608"/>
              <a:gd name="connsiteX9304" fmla="*/ 5006598 w 5675092"/>
              <a:gd name="connsiteY9304" fmla="*/ 111796 h 2397608"/>
              <a:gd name="connsiteX9305" fmla="*/ 5007287 w 5675092"/>
              <a:gd name="connsiteY9305" fmla="*/ 110271 h 2397608"/>
              <a:gd name="connsiteX9306" fmla="*/ 5007519 w 5675092"/>
              <a:gd name="connsiteY9306" fmla="*/ 110194 h 2397608"/>
              <a:gd name="connsiteX9307" fmla="*/ 5006663 w 5675092"/>
              <a:gd name="connsiteY9307" fmla="*/ 111800 h 2397608"/>
              <a:gd name="connsiteX9308" fmla="*/ 5083315 w 5675092"/>
              <a:gd name="connsiteY9308" fmla="*/ 1089631 h 2397608"/>
              <a:gd name="connsiteX9309" fmla="*/ 5082096 w 5675092"/>
              <a:gd name="connsiteY9309" fmla="*/ 1088928 h 2397608"/>
              <a:gd name="connsiteX9310" fmla="*/ 5081073 w 5675092"/>
              <a:gd name="connsiteY9310" fmla="*/ 1088894 h 2397608"/>
              <a:gd name="connsiteX9311" fmla="*/ 5080982 w 5675092"/>
              <a:gd name="connsiteY9311" fmla="*/ 1088947 h 2397608"/>
              <a:gd name="connsiteX9312" fmla="*/ 5080920 w 5675092"/>
              <a:gd name="connsiteY9312" fmla="*/ 1088889 h 2397608"/>
              <a:gd name="connsiteX9313" fmla="*/ 5075062 w 5675092"/>
              <a:gd name="connsiteY9313" fmla="*/ 1088697 h 2397608"/>
              <a:gd name="connsiteX9314" fmla="*/ 5068422 w 5675092"/>
              <a:gd name="connsiteY9314" fmla="*/ 1087045 h 2397608"/>
              <a:gd name="connsiteX9315" fmla="*/ 5064139 w 5675092"/>
              <a:gd name="connsiteY9315" fmla="*/ 1080596 h 2397608"/>
              <a:gd name="connsiteX9316" fmla="*/ 5063977 w 5675092"/>
              <a:gd name="connsiteY9316" fmla="*/ 1083951 h 2397608"/>
              <a:gd name="connsiteX9317" fmla="*/ 5059374 w 5675092"/>
              <a:gd name="connsiteY9317" fmla="*/ 1085890 h 2397608"/>
              <a:gd name="connsiteX9318" fmla="*/ 5060992 w 5675092"/>
              <a:gd name="connsiteY9318" fmla="*/ 1086602 h 2397608"/>
              <a:gd name="connsiteX9319" fmla="*/ 5051098 w 5675092"/>
              <a:gd name="connsiteY9319" fmla="*/ 1088534 h 2397608"/>
              <a:gd name="connsiteX9320" fmla="*/ 5050341 w 5675092"/>
              <a:gd name="connsiteY9320" fmla="*/ 1089693 h 2397608"/>
              <a:gd name="connsiteX9321" fmla="*/ 5050252 w 5675092"/>
              <a:gd name="connsiteY9321" fmla="*/ 1088699 h 2397608"/>
              <a:gd name="connsiteX9322" fmla="*/ 5043781 w 5675092"/>
              <a:gd name="connsiteY9322" fmla="*/ 1089963 h 2397608"/>
              <a:gd name="connsiteX9323" fmla="*/ 5044156 w 5675092"/>
              <a:gd name="connsiteY9323" fmla="*/ 1097422 h 2397608"/>
              <a:gd name="connsiteX9324" fmla="*/ 5046380 w 5675092"/>
              <a:gd name="connsiteY9324" fmla="*/ 1092324 h 2397608"/>
              <a:gd name="connsiteX9325" fmla="*/ 5053937 w 5675092"/>
              <a:gd name="connsiteY9325" fmla="*/ 1094437 h 2397608"/>
              <a:gd name="connsiteX9326" fmla="*/ 5054313 w 5675092"/>
              <a:gd name="connsiteY9326" fmla="*/ 1101897 h 2397608"/>
              <a:gd name="connsiteX9327" fmla="*/ 5054681 w 5675092"/>
              <a:gd name="connsiteY9327" fmla="*/ 1109187 h 2397608"/>
              <a:gd name="connsiteX9328" fmla="*/ 5054778 w 5675092"/>
              <a:gd name="connsiteY9328" fmla="*/ 1109339 h 2397608"/>
              <a:gd name="connsiteX9329" fmla="*/ 5062726 w 5675092"/>
              <a:gd name="connsiteY9329" fmla="*/ 1107819 h 2397608"/>
              <a:gd name="connsiteX9330" fmla="*/ 5066644 w 5675092"/>
              <a:gd name="connsiteY9330" fmla="*/ 1105831 h 2397608"/>
              <a:gd name="connsiteX9331" fmla="*/ 5077412 w 5675092"/>
              <a:gd name="connsiteY9331" fmla="*/ 1102291 h 2397608"/>
              <a:gd name="connsiteX9332" fmla="*/ 5076906 w 5675092"/>
              <a:gd name="connsiteY9332" fmla="*/ 1094838 h 2397608"/>
              <a:gd name="connsiteX9333" fmla="*/ 5081919 w 5675092"/>
              <a:gd name="connsiteY9333" fmla="*/ 1092627 h 2397608"/>
              <a:gd name="connsiteX9334" fmla="*/ 5096696 w 5675092"/>
              <a:gd name="connsiteY9334" fmla="*/ 1122592 h 2397608"/>
              <a:gd name="connsiteX9335" fmla="*/ 5095206 w 5675092"/>
              <a:gd name="connsiteY9335" fmla="*/ 1121046 h 2397608"/>
              <a:gd name="connsiteX9336" fmla="*/ 5094004 w 5675092"/>
              <a:gd name="connsiteY9336" fmla="*/ 1123624 h 2397608"/>
              <a:gd name="connsiteX9337" fmla="*/ 5093665 w 5675092"/>
              <a:gd name="connsiteY9337" fmla="*/ 1124350 h 2397608"/>
              <a:gd name="connsiteX9338" fmla="*/ 5096523 w 5675092"/>
              <a:gd name="connsiteY9338" fmla="*/ 1122660 h 2397608"/>
              <a:gd name="connsiteX9339" fmla="*/ 5029038 w 5675092"/>
              <a:gd name="connsiteY9339" fmla="*/ 96072 h 2397608"/>
              <a:gd name="connsiteX9340" fmla="*/ 5028442 w 5675092"/>
              <a:gd name="connsiteY9340" fmla="*/ 96064 h 2397608"/>
              <a:gd name="connsiteX9341" fmla="*/ 5028861 w 5675092"/>
              <a:gd name="connsiteY9341" fmla="*/ 95813 h 2397608"/>
              <a:gd name="connsiteX9342" fmla="*/ 5103142 w 5675092"/>
              <a:gd name="connsiteY9342" fmla="*/ 1122295 h 2397608"/>
              <a:gd name="connsiteX9343" fmla="*/ 5100855 w 5675092"/>
              <a:gd name="connsiteY9343" fmla="*/ 1123160 h 2397608"/>
              <a:gd name="connsiteX9344" fmla="*/ 5101782 w 5675092"/>
              <a:gd name="connsiteY9344" fmla="*/ 1125262 h 2397608"/>
              <a:gd name="connsiteX9345" fmla="*/ 5102988 w 5675092"/>
              <a:gd name="connsiteY9345" fmla="*/ 1124468 h 2397608"/>
              <a:gd name="connsiteX9346" fmla="*/ 5103207 w 5675092"/>
              <a:gd name="connsiteY9346" fmla="*/ 1123255 h 2397608"/>
              <a:gd name="connsiteX9347" fmla="*/ 5107816 w 5675092"/>
              <a:gd name="connsiteY9347" fmla="*/ 1108838 h 2397608"/>
              <a:gd name="connsiteX9348" fmla="*/ 5101746 w 5675092"/>
              <a:gd name="connsiteY9348" fmla="*/ 1106984 h 2397608"/>
              <a:gd name="connsiteX9349" fmla="*/ 5101187 w 5675092"/>
              <a:gd name="connsiteY9349" fmla="*/ 1101882 h 2397608"/>
              <a:gd name="connsiteX9350" fmla="*/ 5098695 w 5675092"/>
              <a:gd name="connsiteY9350" fmla="*/ 1097648 h 2397608"/>
              <a:gd name="connsiteX9351" fmla="*/ 5097076 w 5675092"/>
              <a:gd name="connsiteY9351" fmla="*/ 1098259 h 2397608"/>
              <a:gd name="connsiteX9352" fmla="*/ 5095955 w 5675092"/>
              <a:gd name="connsiteY9352" fmla="*/ 1100827 h 2397608"/>
              <a:gd name="connsiteX9353" fmla="*/ 5095396 w 5675092"/>
              <a:gd name="connsiteY9353" fmla="*/ 1103566 h 2397608"/>
              <a:gd name="connsiteX9354" fmla="*/ 5094671 w 5675092"/>
              <a:gd name="connsiteY9354" fmla="*/ 1107119 h 2397608"/>
              <a:gd name="connsiteX9355" fmla="*/ 5095301 w 5675092"/>
              <a:gd name="connsiteY9355" fmla="*/ 1108616 h 2397608"/>
              <a:gd name="connsiteX9356" fmla="*/ 5099262 w 5675092"/>
              <a:gd name="connsiteY9356" fmla="*/ 1108567 h 2397608"/>
              <a:gd name="connsiteX9357" fmla="*/ 5107216 w 5675092"/>
              <a:gd name="connsiteY9357" fmla="*/ 1110265 h 2397608"/>
              <a:gd name="connsiteX9358" fmla="*/ 5109246 w 5675092"/>
              <a:gd name="connsiteY9358" fmla="*/ 1125083 h 2397608"/>
              <a:gd name="connsiteX9359" fmla="*/ 5106160 w 5675092"/>
              <a:gd name="connsiteY9359" fmla="*/ 1121567 h 2397608"/>
              <a:gd name="connsiteX9360" fmla="*/ 5105619 w 5675092"/>
              <a:gd name="connsiteY9360" fmla="*/ 1123091 h 2397608"/>
              <a:gd name="connsiteX9361" fmla="*/ 5104837 w 5675092"/>
              <a:gd name="connsiteY9361" fmla="*/ 1124942 h 2397608"/>
              <a:gd name="connsiteX9362" fmla="*/ 5105061 w 5675092"/>
              <a:gd name="connsiteY9362" fmla="*/ 1125880 h 2397608"/>
              <a:gd name="connsiteX9363" fmla="*/ 5115079 w 5675092"/>
              <a:gd name="connsiteY9363" fmla="*/ 1153595 h 2397608"/>
              <a:gd name="connsiteX9364" fmla="*/ 5114692 w 5675092"/>
              <a:gd name="connsiteY9364" fmla="*/ 1153242 h 2397608"/>
              <a:gd name="connsiteX9365" fmla="*/ 5114008 w 5675092"/>
              <a:gd name="connsiteY9365" fmla="*/ 1154707 h 2397608"/>
              <a:gd name="connsiteX9366" fmla="*/ 5114471 w 5675092"/>
              <a:gd name="connsiteY9366" fmla="*/ 1143563 h 2397608"/>
              <a:gd name="connsiteX9367" fmla="*/ 5103383 w 5675092"/>
              <a:gd name="connsiteY9367" fmla="*/ 1146687 h 2397608"/>
              <a:gd name="connsiteX9368" fmla="*/ 5104190 w 5675092"/>
              <a:gd name="connsiteY9368" fmla="*/ 1145131 h 2397608"/>
              <a:gd name="connsiteX9369" fmla="*/ 5098480 w 5675092"/>
              <a:gd name="connsiteY9369" fmla="*/ 1143909 h 2397608"/>
              <a:gd name="connsiteX9370" fmla="*/ 5094151 w 5675092"/>
              <a:gd name="connsiteY9370" fmla="*/ 1146075 h 2397608"/>
              <a:gd name="connsiteX9371" fmla="*/ 5102711 w 5675092"/>
              <a:gd name="connsiteY9371" fmla="*/ 1150484 h 2397608"/>
              <a:gd name="connsiteX9372" fmla="*/ 5105453 w 5675092"/>
              <a:gd name="connsiteY9372" fmla="*/ 1150297 h 2397608"/>
              <a:gd name="connsiteX9373" fmla="*/ 5113139 w 5675092"/>
              <a:gd name="connsiteY9373" fmla="*/ 1149776 h 2397608"/>
              <a:gd name="connsiteX9374" fmla="*/ 5113591 w 5675092"/>
              <a:gd name="connsiteY9374" fmla="*/ 1148417 h 2397608"/>
              <a:gd name="connsiteX9375" fmla="*/ 5114471 w 5675092"/>
              <a:gd name="connsiteY9375" fmla="*/ 1143563 h 2397608"/>
              <a:gd name="connsiteX9376" fmla="*/ 5192966 w 5675092"/>
              <a:gd name="connsiteY9376" fmla="*/ 2155025 h 2397608"/>
              <a:gd name="connsiteX9377" fmla="*/ 5184914 w 5675092"/>
              <a:gd name="connsiteY9377" fmla="*/ 2158068 h 2397608"/>
              <a:gd name="connsiteX9378" fmla="*/ 5192966 w 5675092"/>
              <a:gd name="connsiteY9378" fmla="*/ 2155025 h 2397608"/>
              <a:gd name="connsiteX9379" fmla="*/ 5126427 w 5675092"/>
              <a:gd name="connsiteY9379" fmla="*/ 1150957 h 2397608"/>
              <a:gd name="connsiteX9380" fmla="*/ 5126075 w 5675092"/>
              <a:gd name="connsiteY9380" fmla="*/ 1150673 h 2397608"/>
              <a:gd name="connsiteX9381" fmla="*/ 5126062 w 5675092"/>
              <a:gd name="connsiteY9381" fmla="*/ 1150943 h 2397608"/>
              <a:gd name="connsiteX9382" fmla="*/ 5135131 w 5675092"/>
              <a:gd name="connsiteY9382" fmla="*/ 1153613 h 2397608"/>
              <a:gd name="connsiteX9383" fmla="*/ 5134096 w 5675092"/>
              <a:gd name="connsiteY9383" fmla="*/ 1149632 h 2397608"/>
              <a:gd name="connsiteX9384" fmla="*/ 5132806 w 5675092"/>
              <a:gd name="connsiteY9384" fmla="*/ 1150334 h 2397608"/>
              <a:gd name="connsiteX9385" fmla="*/ 5134642 w 5675092"/>
              <a:gd name="connsiteY9385" fmla="*/ 1153855 h 2397608"/>
              <a:gd name="connsiteX9386" fmla="*/ 5134532 w 5675092"/>
              <a:gd name="connsiteY9386" fmla="*/ 1117080 h 2397608"/>
              <a:gd name="connsiteX9387" fmla="*/ 5130828 w 5675092"/>
              <a:gd name="connsiteY9387" fmla="*/ 1118626 h 2397608"/>
              <a:gd name="connsiteX9388" fmla="*/ 5134039 w 5675092"/>
              <a:gd name="connsiteY9388" fmla="*/ 1120280 h 2397608"/>
              <a:gd name="connsiteX9389" fmla="*/ 5134679 w 5675092"/>
              <a:gd name="connsiteY9389" fmla="*/ 1119997 h 2397608"/>
              <a:gd name="connsiteX9390" fmla="*/ 5066690 w 5675092"/>
              <a:gd name="connsiteY9390" fmla="*/ 66713 h 2397608"/>
              <a:gd name="connsiteX9391" fmla="*/ 5059384 w 5675092"/>
              <a:gd name="connsiteY9391" fmla="*/ 69575 h 2397608"/>
              <a:gd name="connsiteX9392" fmla="*/ 5066690 w 5675092"/>
              <a:gd name="connsiteY9392" fmla="*/ 66713 h 2397608"/>
              <a:gd name="connsiteX9393" fmla="*/ 5209407 w 5675092"/>
              <a:gd name="connsiteY9393" fmla="*/ 2153909 h 2397608"/>
              <a:gd name="connsiteX9394" fmla="*/ 5207175 w 5675092"/>
              <a:gd name="connsiteY9394" fmla="*/ 2161547 h 2397608"/>
              <a:gd name="connsiteX9395" fmla="*/ 5206669 w 5675092"/>
              <a:gd name="connsiteY9395" fmla="*/ 2154094 h 2397608"/>
              <a:gd name="connsiteX9396" fmla="*/ 5209407 w 5675092"/>
              <a:gd name="connsiteY9396" fmla="*/ 2153909 h 2397608"/>
              <a:gd name="connsiteX9397" fmla="*/ 5074603 w 5675092"/>
              <a:gd name="connsiteY9397" fmla="*/ 70521 h 2397608"/>
              <a:gd name="connsiteX9398" fmla="*/ 5074121 w 5675092"/>
              <a:gd name="connsiteY9398" fmla="*/ 66339 h 2397608"/>
              <a:gd name="connsiteX9399" fmla="*/ 5069168 w 5675092"/>
              <a:gd name="connsiteY9399" fmla="*/ 66589 h 2397608"/>
              <a:gd name="connsiteX9400" fmla="*/ 5074603 w 5675092"/>
              <a:gd name="connsiteY9400" fmla="*/ 70521 h 2397608"/>
              <a:gd name="connsiteX9401" fmla="*/ 5149466 w 5675092"/>
              <a:gd name="connsiteY9401" fmla="*/ 1092962 h 2397608"/>
              <a:gd name="connsiteX9402" fmla="*/ 5149303 w 5675092"/>
              <a:gd name="connsiteY9402" fmla="*/ 1092914 h 2397608"/>
              <a:gd name="connsiteX9403" fmla="*/ 5146554 w 5675092"/>
              <a:gd name="connsiteY9403" fmla="*/ 1091558 h 2397608"/>
              <a:gd name="connsiteX9404" fmla="*/ 5146938 w 5675092"/>
              <a:gd name="connsiteY9404" fmla="*/ 1092241 h 2397608"/>
              <a:gd name="connsiteX9405" fmla="*/ 5148302 w 5675092"/>
              <a:gd name="connsiteY9405" fmla="*/ 1094666 h 2397608"/>
              <a:gd name="connsiteX9406" fmla="*/ 5155228 w 5675092"/>
              <a:gd name="connsiteY9406" fmla="*/ 1091568 h 2397608"/>
              <a:gd name="connsiteX9407" fmla="*/ 5154896 w 5675092"/>
              <a:gd name="connsiteY9407" fmla="*/ 1090387 h 2397608"/>
              <a:gd name="connsiteX9408" fmla="*/ 5153726 w 5675092"/>
              <a:gd name="connsiteY9408" fmla="*/ 1089735 h 2397608"/>
              <a:gd name="connsiteX9409" fmla="*/ 5153130 w 5675092"/>
              <a:gd name="connsiteY9409" fmla="*/ 1091928 h 2397608"/>
              <a:gd name="connsiteX9410" fmla="*/ 5155276 w 5675092"/>
              <a:gd name="connsiteY9410" fmla="*/ 1092529 h 2397608"/>
              <a:gd name="connsiteX9411" fmla="*/ 5215428 w 5675092"/>
              <a:gd name="connsiteY9411" fmla="*/ 1958852 h 2397608"/>
              <a:gd name="connsiteX9412" fmla="*/ 5209948 w 5675092"/>
              <a:gd name="connsiteY9412" fmla="*/ 1959223 h 2397608"/>
              <a:gd name="connsiteX9413" fmla="*/ 5210455 w 5675092"/>
              <a:gd name="connsiteY9413" fmla="*/ 1966675 h 2397608"/>
              <a:gd name="connsiteX9414" fmla="*/ 5215428 w 5675092"/>
              <a:gd name="connsiteY9414" fmla="*/ 1958852 h 2397608"/>
              <a:gd name="connsiteX9415" fmla="*/ 5161217 w 5675092"/>
              <a:gd name="connsiteY9415" fmla="*/ 1153845 h 2397608"/>
              <a:gd name="connsiteX9416" fmla="*/ 5158631 w 5675092"/>
              <a:gd name="connsiteY9416" fmla="*/ 1149243 h 2397608"/>
              <a:gd name="connsiteX9417" fmla="*/ 5160800 w 5675092"/>
              <a:gd name="connsiteY9417" fmla="*/ 1154308 h 2397608"/>
              <a:gd name="connsiteX9418" fmla="*/ 5160436 w 5675092"/>
              <a:gd name="connsiteY9418" fmla="*/ 1089069 h 2397608"/>
              <a:gd name="connsiteX9419" fmla="*/ 5156596 w 5675092"/>
              <a:gd name="connsiteY9419" fmla="*/ 1088750 h 2397608"/>
              <a:gd name="connsiteX9420" fmla="*/ 5156500 w 5675092"/>
              <a:gd name="connsiteY9420" fmla="*/ 1089708 h 2397608"/>
              <a:gd name="connsiteX9421" fmla="*/ 5157407 w 5675092"/>
              <a:gd name="connsiteY9421" fmla="*/ 1091458 h 2397608"/>
              <a:gd name="connsiteX9422" fmla="*/ 5158062 w 5675092"/>
              <a:gd name="connsiteY9422" fmla="*/ 1092911 h 2397608"/>
              <a:gd name="connsiteX9423" fmla="*/ 5164039 w 5675092"/>
              <a:gd name="connsiteY9423" fmla="*/ 1111321 h 2397608"/>
              <a:gd name="connsiteX9424" fmla="*/ 5153327 w 5675092"/>
              <a:gd name="connsiteY9424" fmla="*/ 1106603 h 2397608"/>
              <a:gd name="connsiteX9425" fmla="*/ 5149771 w 5675092"/>
              <a:gd name="connsiteY9425" fmla="*/ 1107003 h 2397608"/>
              <a:gd name="connsiteX9426" fmla="*/ 5149373 w 5675092"/>
              <a:gd name="connsiteY9426" fmla="*/ 1108561 h 2397608"/>
              <a:gd name="connsiteX9427" fmla="*/ 5150419 w 5675092"/>
              <a:gd name="connsiteY9427" fmla="*/ 1112008 h 2397608"/>
              <a:gd name="connsiteX9428" fmla="*/ 5151908 w 5675092"/>
              <a:gd name="connsiteY9428" fmla="*/ 1116921 h 2397608"/>
              <a:gd name="connsiteX9429" fmla="*/ 5154035 w 5675092"/>
              <a:gd name="connsiteY9429" fmla="*/ 1117515 h 2397608"/>
              <a:gd name="connsiteX9430" fmla="*/ 5156251 w 5675092"/>
              <a:gd name="connsiteY9430" fmla="*/ 1111869 h 2397608"/>
              <a:gd name="connsiteX9431" fmla="*/ 5157543 w 5675092"/>
              <a:gd name="connsiteY9431" fmla="*/ 1118496 h 2397608"/>
              <a:gd name="connsiteX9432" fmla="*/ 5159462 w 5675092"/>
              <a:gd name="connsiteY9432" fmla="*/ 1119032 h 2397608"/>
              <a:gd name="connsiteX9433" fmla="*/ 5164039 w 5675092"/>
              <a:gd name="connsiteY9433" fmla="*/ 1111321 h 2397608"/>
              <a:gd name="connsiteX9434" fmla="*/ 5235115 w 5675092"/>
              <a:gd name="connsiteY9434" fmla="*/ 2141011 h 2397608"/>
              <a:gd name="connsiteX9435" fmla="*/ 5224670 w 5675092"/>
              <a:gd name="connsiteY9435" fmla="*/ 2135403 h 2397608"/>
              <a:gd name="connsiteX9436" fmla="*/ 5233563 w 5675092"/>
              <a:gd name="connsiteY9436" fmla="*/ 2144782 h 2397608"/>
              <a:gd name="connsiteX9437" fmla="*/ 5235115 w 5675092"/>
              <a:gd name="connsiteY9437" fmla="*/ 2141011 h 2397608"/>
              <a:gd name="connsiteX9438" fmla="*/ 5237696 w 5675092"/>
              <a:gd name="connsiteY9438" fmla="*/ 2124537 h 2397608"/>
              <a:gd name="connsiteX9439" fmla="*/ 5227788 w 5675092"/>
              <a:gd name="connsiteY9439" fmla="*/ 2100254 h 2397608"/>
              <a:gd name="connsiteX9440" fmla="*/ 5211006 w 5675092"/>
              <a:gd name="connsiteY9440" fmla="*/ 2096404 h 2397608"/>
              <a:gd name="connsiteX9441" fmla="*/ 5200215 w 5675092"/>
              <a:gd name="connsiteY9441" fmla="*/ 2099632 h 2397608"/>
              <a:gd name="connsiteX9442" fmla="*/ 5206032 w 5675092"/>
              <a:gd name="connsiteY9442" fmla="*/ 2104228 h 2397608"/>
              <a:gd name="connsiteX9443" fmla="*/ 5192836 w 5675092"/>
              <a:gd name="connsiteY9443" fmla="*/ 2112611 h 2397608"/>
              <a:gd name="connsiteX9444" fmla="*/ 5232382 w 5675092"/>
              <a:gd name="connsiteY9444" fmla="*/ 2127393 h 2397608"/>
              <a:gd name="connsiteX9445" fmla="*/ 5237696 w 5675092"/>
              <a:gd name="connsiteY9445" fmla="*/ 2124537 h 2397608"/>
              <a:gd name="connsiteX9446" fmla="*/ 5229564 w 5675092"/>
              <a:gd name="connsiteY9446" fmla="*/ 1991143 h 2397608"/>
              <a:gd name="connsiteX9447" fmla="*/ 5227585 w 5675092"/>
              <a:gd name="connsiteY9447" fmla="*/ 1993244 h 2397608"/>
              <a:gd name="connsiteX9448" fmla="*/ 5228452 w 5675092"/>
              <a:gd name="connsiteY9448" fmla="*/ 1993527 h 2397608"/>
              <a:gd name="connsiteX9449" fmla="*/ 5231155 w 5675092"/>
              <a:gd name="connsiteY9449" fmla="*/ 1987729 h 2397608"/>
              <a:gd name="connsiteX9450" fmla="*/ 5222933 w 5675092"/>
              <a:gd name="connsiteY9450" fmla="*/ 1988287 h 2397608"/>
              <a:gd name="connsiteX9451" fmla="*/ 5224593 w 5675092"/>
              <a:gd name="connsiteY9451" fmla="*/ 1991750 h 2397608"/>
              <a:gd name="connsiteX9452" fmla="*/ 5226100 w 5675092"/>
              <a:gd name="connsiteY9452" fmla="*/ 1991882 h 2397608"/>
              <a:gd name="connsiteX9453" fmla="*/ 5229728 w 5675092"/>
              <a:gd name="connsiteY9453" fmla="*/ 1990791 h 2397608"/>
              <a:gd name="connsiteX9454" fmla="*/ 5227443 w 5675092"/>
              <a:gd name="connsiteY9454" fmla="*/ 1933080 h 2397608"/>
              <a:gd name="connsiteX9455" fmla="*/ 5224536 w 5675092"/>
              <a:gd name="connsiteY9455" fmla="*/ 1930782 h 2397608"/>
              <a:gd name="connsiteX9456" fmla="*/ 5224199 w 5675092"/>
              <a:gd name="connsiteY9456" fmla="*/ 1925814 h 2397608"/>
              <a:gd name="connsiteX9457" fmla="*/ 5216652 w 5675092"/>
              <a:gd name="connsiteY9457" fmla="*/ 1936309 h 2397608"/>
              <a:gd name="connsiteX9458" fmla="*/ 5216990 w 5675092"/>
              <a:gd name="connsiteY9458" fmla="*/ 1941277 h 2397608"/>
              <a:gd name="connsiteX9459" fmla="*/ 5227443 w 5675092"/>
              <a:gd name="connsiteY9459" fmla="*/ 1933080 h 2397608"/>
              <a:gd name="connsiteX9460" fmla="*/ 5248825 w 5675092"/>
              <a:gd name="connsiteY9460" fmla="*/ 2126276 h 2397608"/>
              <a:gd name="connsiteX9461" fmla="*/ 5239591 w 5675092"/>
              <a:gd name="connsiteY9461" fmla="*/ 2111931 h 2397608"/>
              <a:gd name="connsiteX9462" fmla="*/ 5248825 w 5675092"/>
              <a:gd name="connsiteY9462" fmla="*/ 2126276 h 2397608"/>
              <a:gd name="connsiteX9463" fmla="*/ 5254604 w 5675092"/>
              <a:gd name="connsiteY9463" fmla="*/ 2170802 h 2397608"/>
              <a:gd name="connsiteX9464" fmla="*/ 5249708 w 5675092"/>
              <a:gd name="connsiteY9464" fmla="*/ 2164584 h 2397608"/>
              <a:gd name="connsiteX9465" fmla="*/ 5247916 w 5675092"/>
              <a:gd name="connsiteY9465" fmla="*/ 2164451 h 2397608"/>
              <a:gd name="connsiteX9466" fmla="*/ 5239890 w 5675092"/>
              <a:gd name="connsiteY9466" fmla="*/ 2156829 h 2397608"/>
              <a:gd name="connsiteX9467" fmla="*/ 5243134 w 5675092"/>
              <a:gd name="connsiteY9467" fmla="*/ 2164095 h 2397608"/>
              <a:gd name="connsiteX9468" fmla="*/ 5247916 w 5675092"/>
              <a:gd name="connsiteY9468" fmla="*/ 2164451 h 2397608"/>
              <a:gd name="connsiteX9469" fmla="*/ 5251437 w 5675092"/>
              <a:gd name="connsiteY9469" fmla="*/ 2083676 h 2397608"/>
              <a:gd name="connsiteX9470" fmla="*/ 5246126 w 5675092"/>
              <a:gd name="connsiteY9470" fmla="*/ 2086532 h 2397608"/>
              <a:gd name="connsiteX9471" fmla="*/ 5251944 w 5675092"/>
              <a:gd name="connsiteY9471" fmla="*/ 2091127 h 2397608"/>
              <a:gd name="connsiteX9472" fmla="*/ 5251437 w 5675092"/>
              <a:gd name="connsiteY9472" fmla="*/ 2083676 h 2397608"/>
              <a:gd name="connsiteX9473" fmla="*/ 5259747 w 5675092"/>
              <a:gd name="connsiteY9473" fmla="*/ 2165462 h 2397608"/>
              <a:gd name="connsiteX9474" fmla="*/ 5257343 w 5675092"/>
              <a:gd name="connsiteY9474" fmla="*/ 2170617 h 2397608"/>
              <a:gd name="connsiteX9475" fmla="*/ 5259737 w 5675092"/>
              <a:gd name="connsiteY9475" fmla="*/ 2165479 h 2397608"/>
              <a:gd name="connsiteX9476" fmla="*/ 5120802 w 5675092"/>
              <a:gd name="connsiteY9476" fmla="*/ 56507 h 2397608"/>
              <a:gd name="connsiteX9477" fmla="*/ 5113246 w 5675092"/>
              <a:gd name="connsiteY9477" fmla="*/ 54395 h 2397608"/>
              <a:gd name="connsiteX9478" fmla="*/ 5120802 w 5675092"/>
              <a:gd name="connsiteY9478" fmla="*/ 56507 h 2397608"/>
              <a:gd name="connsiteX9479" fmla="*/ 5264720 w 5675092"/>
              <a:gd name="connsiteY9479" fmla="*/ 2157638 h 2397608"/>
              <a:gd name="connsiteX9480" fmla="*/ 5255993 w 5675092"/>
              <a:gd name="connsiteY9480" fmla="*/ 2150745 h 2397608"/>
              <a:gd name="connsiteX9481" fmla="*/ 5259410 w 5675092"/>
              <a:gd name="connsiteY9481" fmla="*/ 2160494 h 2397608"/>
              <a:gd name="connsiteX9482" fmla="*/ 5264720 w 5675092"/>
              <a:gd name="connsiteY9482" fmla="*/ 2157638 h 2397608"/>
              <a:gd name="connsiteX9483" fmla="*/ 5271592 w 5675092"/>
              <a:gd name="connsiteY9483" fmla="*/ 2137207 h 2397608"/>
              <a:gd name="connsiteX9484" fmla="*/ 5262527 w 5675092"/>
              <a:gd name="connsiteY9484" fmla="*/ 2125346 h 2397608"/>
              <a:gd name="connsiteX9485" fmla="*/ 5263370 w 5675092"/>
              <a:gd name="connsiteY9485" fmla="*/ 2137766 h 2397608"/>
              <a:gd name="connsiteX9486" fmla="*/ 5271592 w 5675092"/>
              <a:gd name="connsiteY9486" fmla="*/ 2137207 h 2397608"/>
              <a:gd name="connsiteX9487" fmla="*/ 5270243 w 5675092"/>
              <a:gd name="connsiteY9487" fmla="*/ 2117335 h 2397608"/>
              <a:gd name="connsiteX9488" fmla="*/ 5263072 w 5675092"/>
              <a:gd name="connsiteY9488" fmla="*/ 2092867 h 2397608"/>
              <a:gd name="connsiteX9489" fmla="*/ 5250724 w 5675092"/>
              <a:gd name="connsiteY9489" fmla="*/ 2113669 h 2397608"/>
              <a:gd name="connsiteX9490" fmla="*/ 5264591 w 5675092"/>
              <a:gd name="connsiteY9490" fmla="*/ 2115224 h 2397608"/>
              <a:gd name="connsiteX9491" fmla="*/ 5264759 w 5675092"/>
              <a:gd name="connsiteY9491" fmla="*/ 2117707 h 2397608"/>
              <a:gd name="connsiteX9492" fmla="*/ 5270243 w 5675092"/>
              <a:gd name="connsiteY9492" fmla="*/ 2117335 h 2397608"/>
              <a:gd name="connsiteX9493" fmla="*/ 5266738 w 5675092"/>
              <a:gd name="connsiteY9493" fmla="*/ 2025240 h 2397608"/>
              <a:gd name="connsiteX9494" fmla="*/ 5260752 w 5675092"/>
              <a:gd name="connsiteY9494" fmla="*/ 2018160 h 2397608"/>
              <a:gd name="connsiteX9495" fmla="*/ 5261764 w 5675092"/>
              <a:gd name="connsiteY9495" fmla="*/ 2033064 h 2397608"/>
              <a:gd name="connsiteX9496" fmla="*/ 5266738 w 5675092"/>
              <a:gd name="connsiteY9496" fmla="*/ 2025240 h 2397608"/>
              <a:gd name="connsiteX9497" fmla="*/ 5135661 w 5675092"/>
              <a:gd name="connsiteY9497" fmla="*/ 55758 h 2397608"/>
              <a:gd name="connsiteX9498" fmla="*/ 5133186 w 5675092"/>
              <a:gd name="connsiteY9498" fmla="*/ 55883 h 2397608"/>
              <a:gd name="connsiteX9499" fmla="*/ 5132810 w 5675092"/>
              <a:gd name="connsiteY9499" fmla="*/ 48423 h 2397608"/>
              <a:gd name="connsiteX9500" fmla="*/ 5135661 w 5675092"/>
              <a:gd name="connsiteY9500" fmla="*/ 55758 h 2397608"/>
              <a:gd name="connsiteX9501" fmla="*/ 5277410 w 5675092"/>
              <a:gd name="connsiteY9501" fmla="*/ 2141803 h 2397608"/>
              <a:gd name="connsiteX9502" fmla="*/ 5271761 w 5675092"/>
              <a:gd name="connsiteY9502" fmla="*/ 2139691 h 2397608"/>
              <a:gd name="connsiteX9503" fmla="*/ 5272436 w 5675092"/>
              <a:gd name="connsiteY9503" fmla="*/ 2149627 h 2397608"/>
              <a:gd name="connsiteX9504" fmla="*/ 5275174 w 5675092"/>
              <a:gd name="connsiteY9504" fmla="*/ 2149441 h 2397608"/>
              <a:gd name="connsiteX9505" fmla="*/ 5277410 w 5675092"/>
              <a:gd name="connsiteY9505" fmla="*/ 2141803 h 2397608"/>
              <a:gd name="connsiteX9506" fmla="*/ 5205773 w 5675092"/>
              <a:gd name="connsiteY9506" fmla="*/ 1053999 h 2397608"/>
              <a:gd name="connsiteX9507" fmla="*/ 5203411 w 5675092"/>
              <a:gd name="connsiteY9507" fmla="*/ 1054119 h 2397608"/>
              <a:gd name="connsiteX9508" fmla="*/ 5201428 w 5675092"/>
              <a:gd name="connsiteY9508" fmla="*/ 1061701 h 2397608"/>
              <a:gd name="connsiteX9509" fmla="*/ 5191484 w 5675092"/>
              <a:gd name="connsiteY9509" fmla="*/ 1052226 h 2397608"/>
              <a:gd name="connsiteX9510" fmla="*/ 5198438 w 5675092"/>
              <a:gd name="connsiteY9510" fmla="*/ 1049381 h 2397608"/>
              <a:gd name="connsiteX9511" fmla="*/ 5193090 w 5675092"/>
              <a:gd name="connsiteY9511" fmla="*/ 1037180 h 2397608"/>
              <a:gd name="connsiteX9512" fmla="*/ 5196009 w 5675092"/>
              <a:gd name="connsiteY9512" fmla="*/ 1036409 h 2397608"/>
              <a:gd name="connsiteX9513" fmla="*/ 5202658 w 5675092"/>
              <a:gd name="connsiteY9513" fmla="*/ 1039192 h 2397608"/>
              <a:gd name="connsiteX9514" fmla="*/ 5205773 w 5675092"/>
              <a:gd name="connsiteY9514" fmla="*/ 1053999 h 2397608"/>
              <a:gd name="connsiteX9515" fmla="*/ 5143594 w 5675092"/>
              <a:gd name="connsiteY9515" fmla="*/ 65330 h 2397608"/>
              <a:gd name="connsiteX9516" fmla="*/ 5136413 w 5675092"/>
              <a:gd name="connsiteY9516" fmla="*/ 70677 h 2397608"/>
              <a:gd name="connsiteX9517" fmla="*/ 5143594 w 5675092"/>
              <a:gd name="connsiteY9517" fmla="*/ 65330 h 2397608"/>
              <a:gd name="connsiteX9518" fmla="*/ 5162775 w 5675092"/>
              <a:gd name="connsiteY9518" fmla="*/ 248839 h 2397608"/>
              <a:gd name="connsiteX9519" fmla="*/ 5157446 w 5675092"/>
              <a:gd name="connsiteY9519" fmla="*/ 241629 h 2397608"/>
              <a:gd name="connsiteX9520" fmla="*/ 5157822 w 5675092"/>
              <a:gd name="connsiteY9520" fmla="*/ 249088 h 2397608"/>
              <a:gd name="connsiteX9521" fmla="*/ 5162775 w 5675092"/>
              <a:gd name="connsiteY9521" fmla="*/ 248839 h 2397608"/>
              <a:gd name="connsiteX9522" fmla="*/ 5160138 w 5675092"/>
              <a:gd name="connsiteY9522" fmla="*/ 65664 h 2397608"/>
              <a:gd name="connsiteX9523" fmla="*/ 5158327 w 5675092"/>
              <a:gd name="connsiteY9523" fmla="*/ 62094 h 2397608"/>
              <a:gd name="connsiteX9524" fmla="*/ 5151401 w 5675092"/>
              <a:gd name="connsiteY9524" fmla="*/ 72415 h 2397608"/>
              <a:gd name="connsiteX9525" fmla="*/ 5160138 w 5675092"/>
              <a:gd name="connsiteY9525" fmla="*/ 65664 h 2397608"/>
              <a:gd name="connsiteX9526" fmla="*/ 5171848 w 5675092"/>
              <a:gd name="connsiteY9526" fmla="*/ 215164 h 2397608"/>
              <a:gd name="connsiteX9527" fmla="*/ 5170586 w 5675092"/>
              <a:gd name="connsiteY9527" fmla="*/ 212921 h 2397608"/>
              <a:gd name="connsiteX9528" fmla="*/ 5169840 w 5675092"/>
              <a:gd name="connsiteY9528" fmla="*/ 213300 h 2397608"/>
              <a:gd name="connsiteX9529" fmla="*/ 5176412 w 5675092"/>
              <a:gd name="connsiteY9529" fmla="*/ 273080 h 2397608"/>
              <a:gd name="connsiteX9530" fmla="*/ 5166130 w 5675092"/>
              <a:gd name="connsiteY9530" fmla="*/ 266120 h 2397608"/>
              <a:gd name="connsiteX9531" fmla="*/ 5166381 w 5675092"/>
              <a:gd name="connsiteY9531" fmla="*/ 271093 h 2397608"/>
              <a:gd name="connsiteX9532" fmla="*/ 5174313 w 5675092"/>
              <a:gd name="connsiteY9532" fmla="*/ 280665 h 2397608"/>
              <a:gd name="connsiteX9533" fmla="*/ 5174062 w 5675092"/>
              <a:gd name="connsiteY9533" fmla="*/ 275692 h 2397608"/>
              <a:gd name="connsiteX9534" fmla="*/ 5176412 w 5675092"/>
              <a:gd name="connsiteY9534" fmla="*/ 273080 h 2397608"/>
              <a:gd name="connsiteX9535" fmla="*/ 5164285 w 5675092"/>
              <a:gd name="connsiteY9535" fmla="*/ 81737 h 2397608"/>
              <a:gd name="connsiteX9536" fmla="*/ 5159204 w 5675092"/>
              <a:gd name="connsiteY9536" fmla="*/ 79501 h 2397608"/>
              <a:gd name="connsiteX9537" fmla="*/ 5125408 w 5675092"/>
              <a:gd name="connsiteY9537" fmla="*/ 98655 h 2397608"/>
              <a:gd name="connsiteX9538" fmla="*/ 5138168 w 5675092"/>
              <a:gd name="connsiteY9538" fmla="*/ 105490 h 2397608"/>
              <a:gd name="connsiteX9539" fmla="*/ 5133465 w 5675092"/>
              <a:gd name="connsiteY9539" fmla="*/ 110713 h 2397608"/>
              <a:gd name="connsiteX9540" fmla="*/ 5143497 w 5675092"/>
              <a:gd name="connsiteY9540" fmla="*/ 112700 h 2397608"/>
              <a:gd name="connsiteX9541" fmla="*/ 5158108 w 5675092"/>
              <a:gd name="connsiteY9541" fmla="*/ 106978 h 2397608"/>
              <a:gd name="connsiteX9542" fmla="*/ 5164285 w 5675092"/>
              <a:gd name="connsiteY9542" fmla="*/ 81737 h 2397608"/>
              <a:gd name="connsiteX9543" fmla="*/ 5173654 w 5675092"/>
              <a:gd name="connsiteY9543" fmla="*/ 218375 h 2397608"/>
              <a:gd name="connsiteX9544" fmla="*/ 5172034 w 5675092"/>
              <a:gd name="connsiteY9544" fmla="*/ 215495 h 2397608"/>
              <a:gd name="connsiteX9545" fmla="*/ 5168661 w 5675092"/>
              <a:gd name="connsiteY9545" fmla="*/ 214821 h 2397608"/>
              <a:gd name="connsiteX9546" fmla="*/ 5167325 w 5675092"/>
              <a:gd name="connsiteY9546" fmla="*/ 215122 h 2397608"/>
              <a:gd name="connsiteX9547" fmla="*/ 5166223 w 5675092"/>
              <a:gd name="connsiteY9547" fmla="*/ 218750 h 2397608"/>
              <a:gd name="connsiteX9548" fmla="*/ 5173654 w 5675092"/>
              <a:gd name="connsiteY9548" fmla="*/ 218375 h 2397608"/>
              <a:gd name="connsiteX9549" fmla="*/ 5238668 w 5675092"/>
              <a:gd name="connsiteY9549" fmla="*/ 1156000 h 2397608"/>
              <a:gd name="connsiteX9550" fmla="*/ 5234249 w 5675092"/>
              <a:gd name="connsiteY9550" fmla="*/ 1157799 h 2397608"/>
              <a:gd name="connsiteX9551" fmla="*/ 5231273 w 5675092"/>
              <a:gd name="connsiteY9551" fmla="*/ 1154106 h 2397608"/>
              <a:gd name="connsiteX9552" fmla="*/ 5238668 w 5675092"/>
              <a:gd name="connsiteY9552" fmla="*/ 1156000 h 2397608"/>
              <a:gd name="connsiteX9553" fmla="*/ 5174066 w 5675092"/>
              <a:gd name="connsiteY9553" fmla="*/ 78751 h 2397608"/>
              <a:gd name="connsiteX9554" fmla="*/ 5167387 w 5675092"/>
              <a:gd name="connsiteY9554" fmla="*/ 94046 h 2397608"/>
              <a:gd name="connsiteX9555" fmla="*/ 5174066 w 5675092"/>
              <a:gd name="connsiteY9555" fmla="*/ 78751 h 2397608"/>
              <a:gd name="connsiteX9556" fmla="*/ 5174288 w 5675092"/>
              <a:gd name="connsiteY9556" fmla="*/ 33868 h 2397608"/>
              <a:gd name="connsiteX9557" fmla="*/ 5164755 w 5675092"/>
              <a:gd name="connsiteY9557" fmla="*/ 41827 h 2397608"/>
              <a:gd name="connsiteX9558" fmla="*/ 5162656 w 5675092"/>
              <a:gd name="connsiteY9558" fmla="*/ 49412 h 2397608"/>
              <a:gd name="connsiteX9559" fmla="*/ 5174288 w 5675092"/>
              <a:gd name="connsiteY9559" fmla="*/ 33868 h 2397608"/>
              <a:gd name="connsiteX9560" fmla="*/ 5180774 w 5675092"/>
              <a:gd name="connsiteY9560" fmla="*/ 113314 h 2397608"/>
              <a:gd name="connsiteX9561" fmla="*/ 5176072 w 5675092"/>
              <a:gd name="connsiteY9561" fmla="*/ 118537 h 2397608"/>
              <a:gd name="connsiteX9562" fmla="*/ 5181150 w 5675092"/>
              <a:gd name="connsiteY9562" fmla="*/ 120774 h 2397608"/>
              <a:gd name="connsiteX9563" fmla="*/ 5180774 w 5675092"/>
              <a:gd name="connsiteY9563" fmla="*/ 113314 h 2397608"/>
              <a:gd name="connsiteX9564" fmla="*/ 5179492 w 5675092"/>
              <a:gd name="connsiteY9564" fmla="*/ 38591 h 2397608"/>
              <a:gd name="connsiteX9565" fmla="*/ 5179480 w 5675092"/>
              <a:gd name="connsiteY9565" fmla="*/ 38574 h 2397608"/>
              <a:gd name="connsiteX9566" fmla="*/ 5176763 w 5675092"/>
              <a:gd name="connsiteY9566" fmla="*/ 33743 h 2397608"/>
              <a:gd name="connsiteX9567" fmla="*/ 5179492 w 5675092"/>
              <a:gd name="connsiteY9567" fmla="*/ 38591 h 2397608"/>
              <a:gd name="connsiteX9568" fmla="*/ 5262115 w 5675092"/>
              <a:gd name="connsiteY9568" fmla="*/ 1187071 h 2397608"/>
              <a:gd name="connsiteX9569" fmla="*/ 5248075 w 5675092"/>
              <a:gd name="connsiteY9569" fmla="*/ 1183033 h 2397608"/>
              <a:gd name="connsiteX9570" fmla="*/ 5262115 w 5675092"/>
              <a:gd name="connsiteY9570" fmla="*/ 1187071 h 2397608"/>
              <a:gd name="connsiteX9571" fmla="*/ 5184820 w 5675092"/>
              <a:gd name="connsiteY9571" fmla="*/ 45801 h 2397608"/>
              <a:gd name="connsiteX9572" fmla="*/ 5179742 w 5675092"/>
              <a:gd name="connsiteY9572" fmla="*/ 43565 h 2397608"/>
              <a:gd name="connsiteX9573" fmla="*/ 5177765 w 5675092"/>
              <a:gd name="connsiteY9573" fmla="*/ 53635 h 2397608"/>
              <a:gd name="connsiteX9574" fmla="*/ 5184820 w 5675092"/>
              <a:gd name="connsiteY9574" fmla="*/ 45801 h 2397608"/>
              <a:gd name="connsiteX9575" fmla="*/ 5194256 w 5675092"/>
              <a:gd name="connsiteY9575" fmla="*/ 85212 h 2397608"/>
              <a:gd name="connsiteX9576" fmla="*/ 5189301 w 5675092"/>
              <a:gd name="connsiteY9576" fmla="*/ 85462 h 2397608"/>
              <a:gd name="connsiteX9577" fmla="*/ 5189426 w 5675092"/>
              <a:gd name="connsiteY9577" fmla="*/ 87949 h 2397608"/>
              <a:gd name="connsiteX9578" fmla="*/ 5177171 w 5675092"/>
              <a:gd name="connsiteY9578" fmla="*/ 91060 h 2397608"/>
              <a:gd name="connsiteX9579" fmla="*/ 5190554 w 5675092"/>
              <a:gd name="connsiteY9579" fmla="*/ 110328 h 2397608"/>
              <a:gd name="connsiteX9580" fmla="*/ 5194256 w 5675092"/>
              <a:gd name="connsiteY9580" fmla="*/ 85212 h 2397608"/>
              <a:gd name="connsiteX9581" fmla="*/ 5193254 w 5675092"/>
              <a:gd name="connsiteY9581" fmla="*/ 65320 h 2397608"/>
              <a:gd name="connsiteX9582" fmla="*/ 5185823 w 5675092"/>
              <a:gd name="connsiteY9582" fmla="*/ 65694 h 2397608"/>
              <a:gd name="connsiteX9583" fmla="*/ 5186450 w 5675092"/>
              <a:gd name="connsiteY9583" fmla="*/ 78127 h 2397608"/>
              <a:gd name="connsiteX9584" fmla="*/ 5193254 w 5675092"/>
              <a:gd name="connsiteY9584" fmla="*/ 65320 h 2397608"/>
              <a:gd name="connsiteX9585" fmla="*/ 5201369 w 5675092"/>
              <a:gd name="connsiteY9585" fmla="*/ 177092 h 2397608"/>
              <a:gd name="connsiteX9586" fmla="*/ 5196040 w 5675092"/>
              <a:gd name="connsiteY9586" fmla="*/ 169882 h 2397608"/>
              <a:gd name="connsiteX9587" fmla="*/ 5196792 w 5675092"/>
              <a:gd name="connsiteY9587" fmla="*/ 184801 h 2397608"/>
              <a:gd name="connsiteX9588" fmla="*/ 5201369 w 5675092"/>
              <a:gd name="connsiteY9588" fmla="*/ 177092 h 2397608"/>
              <a:gd name="connsiteX9589" fmla="*/ 5197956 w 5675092"/>
              <a:gd name="connsiteY9589" fmla="*/ 60097 h 2397608"/>
              <a:gd name="connsiteX9590" fmla="*/ 5195102 w 5675092"/>
              <a:gd name="connsiteY9590" fmla="*/ 52762 h 2397608"/>
              <a:gd name="connsiteX9591" fmla="*/ 5192627 w 5675092"/>
              <a:gd name="connsiteY9591" fmla="*/ 52887 h 2397608"/>
              <a:gd name="connsiteX9592" fmla="*/ 5193128 w 5675092"/>
              <a:gd name="connsiteY9592" fmla="*/ 62833 h 2397608"/>
              <a:gd name="connsiteX9593" fmla="*/ 5197956 w 5675092"/>
              <a:gd name="connsiteY9593" fmla="*/ 60097 h 2397608"/>
              <a:gd name="connsiteX9594" fmla="*/ 5272987 w 5675092"/>
              <a:gd name="connsiteY9594" fmla="*/ 1043729 h 2397608"/>
              <a:gd name="connsiteX9595" fmla="*/ 5266570 w 5675092"/>
              <a:gd name="connsiteY9595" fmla="*/ 1046446 h 2397608"/>
              <a:gd name="connsiteX9596" fmla="*/ 5268827 w 5675092"/>
              <a:gd name="connsiteY9596" fmla="*/ 1042442 h 2397608"/>
              <a:gd name="connsiteX9597" fmla="*/ 5272987 w 5675092"/>
              <a:gd name="connsiteY9597" fmla="*/ 1043729 h 2397608"/>
              <a:gd name="connsiteX9598" fmla="*/ 5344180 w 5675092"/>
              <a:gd name="connsiteY9598" fmla="*/ 2080113 h 2397608"/>
              <a:gd name="connsiteX9599" fmla="*/ 5344828 w 5675092"/>
              <a:gd name="connsiteY9599" fmla="*/ 2089656 h 2397608"/>
              <a:gd name="connsiteX9600" fmla="*/ 5340492 w 5675092"/>
              <a:gd name="connsiteY9600" fmla="*/ 2097141 h 2397608"/>
              <a:gd name="connsiteX9601" fmla="*/ 5332610 w 5675092"/>
              <a:gd name="connsiteY9601" fmla="*/ 2088089 h 2397608"/>
              <a:gd name="connsiteX9602" fmla="*/ 5332124 w 5675092"/>
              <a:gd name="connsiteY9602" fmla="*/ 2080931 h 2397608"/>
              <a:gd name="connsiteX9603" fmla="*/ 5339196 w 5675092"/>
              <a:gd name="connsiteY9603" fmla="*/ 2078054 h 2397608"/>
              <a:gd name="connsiteX9604" fmla="*/ 5344180 w 5675092"/>
              <a:gd name="connsiteY9604" fmla="*/ 2080113 h 2397608"/>
              <a:gd name="connsiteX9605" fmla="*/ 5278679 w 5675092"/>
              <a:gd name="connsiteY9605" fmla="*/ 1099072 h 2397608"/>
              <a:gd name="connsiteX9606" fmla="*/ 5278205 w 5675092"/>
              <a:gd name="connsiteY9606" fmla="*/ 1099706 h 2397608"/>
              <a:gd name="connsiteX9607" fmla="*/ 5278133 w 5675092"/>
              <a:gd name="connsiteY9607" fmla="*/ 1098640 h 2397608"/>
              <a:gd name="connsiteX9608" fmla="*/ 5325413 w 5675092"/>
              <a:gd name="connsiteY9608" fmla="*/ 1754237 h 2397608"/>
              <a:gd name="connsiteX9609" fmla="*/ 5316858 w 5675092"/>
              <a:gd name="connsiteY9609" fmla="*/ 1749827 h 2397608"/>
              <a:gd name="connsiteX9610" fmla="*/ 5325413 w 5675092"/>
              <a:gd name="connsiteY9610" fmla="*/ 1754237 h 2397608"/>
              <a:gd name="connsiteX9611" fmla="*/ 5284668 w 5675092"/>
              <a:gd name="connsiteY9611" fmla="*/ 1073242 h 2397608"/>
              <a:gd name="connsiteX9612" fmla="*/ 5281419 w 5675092"/>
              <a:gd name="connsiteY9612" fmla="*/ 1065975 h 2397608"/>
              <a:gd name="connsiteX9613" fmla="*/ 5283605 w 5675092"/>
              <a:gd name="connsiteY9613" fmla="*/ 1061287 h 2397608"/>
              <a:gd name="connsiteX9614" fmla="*/ 5280620 w 5675092"/>
              <a:gd name="connsiteY9614" fmla="*/ 1062716 h 2397608"/>
              <a:gd name="connsiteX9615" fmla="*/ 5280317 w 5675092"/>
              <a:gd name="connsiteY9615" fmla="*/ 1063019 h 2397608"/>
              <a:gd name="connsiteX9616" fmla="*/ 5280289 w 5675092"/>
              <a:gd name="connsiteY9616" fmla="*/ 1063915 h 2397608"/>
              <a:gd name="connsiteX9617" fmla="*/ 5278459 w 5675092"/>
              <a:gd name="connsiteY9617" fmla="*/ 1065540 h 2397608"/>
              <a:gd name="connsiteX9618" fmla="*/ 5276898 w 5675092"/>
              <a:gd name="connsiteY9618" fmla="*/ 1077892 h 2397608"/>
              <a:gd name="connsiteX9619" fmla="*/ 5282032 w 5675092"/>
              <a:gd name="connsiteY9619" fmla="*/ 1079525 h 2397608"/>
              <a:gd name="connsiteX9620" fmla="*/ 5290542 w 5675092"/>
              <a:gd name="connsiteY9620" fmla="*/ 1010215 h 2397608"/>
              <a:gd name="connsiteX9621" fmla="*/ 5278409 w 5675092"/>
              <a:gd name="connsiteY9621" fmla="*/ 1015812 h 2397608"/>
              <a:gd name="connsiteX9622" fmla="*/ 5290542 w 5675092"/>
              <a:gd name="connsiteY9622" fmla="*/ 1010215 h 2397608"/>
              <a:gd name="connsiteX9623" fmla="*/ 5346582 w 5675092"/>
              <a:gd name="connsiteY9623" fmla="*/ 1822673 h 2397608"/>
              <a:gd name="connsiteX9624" fmla="*/ 5335115 w 5675092"/>
              <a:gd name="connsiteY9624" fmla="*/ 1815967 h 2397608"/>
              <a:gd name="connsiteX9625" fmla="*/ 5327568 w 5675092"/>
              <a:gd name="connsiteY9625" fmla="*/ 1826461 h 2397608"/>
              <a:gd name="connsiteX9626" fmla="*/ 5333385 w 5675092"/>
              <a:gd name="connsiteY9626" fmla="*/ 1831057 h 2397608"/>
              <a:gd name="connsiteX9627" fmla="*/ 5341607 w 5675092"/>
              <a:gd name="connsiteY9627" fmla="*/ 1830498 h 2397608"/>
              <a:gd name="connsiteX9628" fmla="*/ 5346582 w 5675092"/>
              <a:gd name="connsiteY9628" fmla="*/ 1822673 h 2397608"/>
              <a:gd name="connsiteX9629" fmla="*/ 5302714 w 5675092"/>
              <a:gd name="connsiteY9629" fmla="*/ 1176825 h 2397608"/>
              <a:gd name="connsiteX9630" fmla="*/ 5297065 w 5675092"/>
              <a:gd name="connsiteY9630" fmla="*/ 1174716 h 2397608"/>
              <a:gd name="connsiteX9631" fmla="*/ 5295673 w 5675092"/>
              <a:gd name="connsiteY9631" fmla="*/ 1194773 h 2397608"/>
              <a:gd name="connsiteX9632" fmla="*/ 5301153 w 5675092"/>
              <a:gd name="connsiteY9632" fmla="*/ 1194400 h 2397608"/>
              <a:gd name="connsiteX9633" fmla="*/ 5302714 w 5675092"/>
              <a:gd name="connsiteY9633" fmla="*/ 1176825 h 2397608"/>
              <a:gd name="connsiteX9634" fmla="*/ 5296999 w 5675092"/>
              <a:gd name="connsiteY9634" fmla="*/ 1039806 h 2397608"/>
              <a:gd name="connsiteX9635" fmla="*/ 5294148 w 5675092"/>
              <a:gd name="connsiteY9635" fmla="*/ 1032470 h 2397608"/>
              <a:gd name="connsiteX9636" fmla="*/ 5282140 w 5675092"/>
              <a:gd name="connsiteY9636" fmla="*/ 1040555 h 2397608"/>
              <a:gd name="connsiteX9637" fmla="*/ 5276686 w 5675092"/>
              <a:gd name="connsiteY9637" fmla="*/ 1030856 h 2397608"/>
              <a:gd name="connsiteX9638" fmla="*/ 5281388 w 5675092"/>
              <a:gd name="connsiteY9638" fmla="*/ 1025633 h 2397608"/>
              <a:gd name="connsiteX9639" fmla="*/ 5273456 w 5675092"/>
              <a:gd name="connsiteY9639" fmla="*/ 1016062 h 2397608"/>
              <a:gd name="connsiteX9640" fmla="*/ 5262075 w 5675092"/>
              <a:gd name="connsiteY9640" fmla="*/ 1036578 h 2397608"/>
              <a:gd name="connsiteX9641" fmla="*/ 5259349 w 5675092"/>
              <a:gd name="connsiteY9641" fmla="*/ 1031730 h 2397608"/>
              <a:gd name="connsiteX9642" fmla="*/ 5242764 w 5675092"/>
              <a:gd name="connsiteY9642" fmla="*/ 1047525 h 2397608"/>
              <a:gd name="connsiteX9643" fmla="*/ 5247843 w 5675092"/>
              <a:gd name="connsiteY9643" fmla="*/ 1049760 h 2397608"/>
              <a:gd name="connsiteX9644" fmla="*/ 5244143 w 5675092"/>
              <a:gd name="connsiteY9644" fmla="*/ 1074878 h 2397608"/>
              <a:gd name="connsiteX9645" fmla="*/ 5235960 w 5675092"/>
              <a:gd name="connsiteY9645" fmla="*/ 1060331 h 2397608"/>
              <a:gd name="connsiteX9646" fmla="*/ 5240788 w 5675092"/>
              <a:gd name="connsiteY9646" fmla="*/ 1057597 h 2397608"/>
              <a:gd name="connsiteX9647" fmla="*/ 5235333 w 5675092"/>
              <a:gd name="connsiteY9647" fmla="*/ 1047900 h 2397608"/>
              <a:gd name="connsiteX9648" fmla="*/ 5240161 w 5675092"/>
              <a:gd name="connsiteY9648" fmla="*/ 1045162 h 2397608"/>
              <a:gd name="connsiteX9649" fmla="*/ 5236931 w 5675092"/>
              <a:gd name="connsiteY9649" fmla="*/ 1030368 h 2397608"/>
              <a:gd name="connsiteX9650" fmla="*/ 5228877 w 5675092"/>
              <a:gd name="connsiteY9650" fmla="*/ 1018309 h 2397608"/>
              <a:gd name="connsiteX9651" fmla="*/ 5211414 w 5675092"/>
              <a:gd name="connsiteY9651" fmla="*/ 1016697 h 2397608"/>
              <a:gd name="connsiteX9652" fmla="*/ 5214391 w 5675092"/>
              <a:gd name="connsiteY9652" fmla="*/ 1026519 h 2397608"/>
              <a:gd name="connsiteX9653" fmla="*/ 5206208 w 5675092"/>
              <a:gd name="connsiteY9653" fmla="*/ 1011974 h 2397608"/>
              <a:gd name="connsiteX9654" fmla="*/ 5204109 w 5675092"/>
              <a:gd name="connsiteY9654" fmla="*/ 1019557 h 2397608"/>
              <a:gd name="connsiteX9655" fmla="*/ 5201129 w 5675092"/>
              <a:gd name="connsiteY9655" fmla="*/ 1009736 h 2397608"/>
              <a:gd name="connsiteX9656" fmla="*/ 5199156 w 5675092"/>
              <a:gd name="connsiteY9656" fmla="*/ 1019807 h 2397608"/>
              <a:gd name="connsiteX9657" fmla="*/ 5191600 w 5675092"/>
              <a:gd name="connsiteY9657" fmla="*/ 1017696 h 2397608"/>
              <a:gd name="connsiteX9658" fmla="*/ 5187262 w 5675092"/>
              <a:gd name="connsiteY9658" fmla="*/ 1025549 h 2397608"/>
              <a:gd name="connsiteX9659" fmla="*/ 5185251 w 5675092"/>
              <a:gd name="connsiteY9659" fmla="*/ 1033140 h 2397608"/>
              <a:gd name="connsiteX9660" fmla="*/ 5186119 w 5675092"/>
              <a:gd name="connsiteY9660" fmla="*/ 1032543 h 2397608"/>
              <a:gd name="connsiteX9661" fmla="*/ 5188569 w 5675092"/>
              <a:gd name="connsiteY9661" fmla="*/ 1037807 h 2397608"/>
              <a:gd name="connsiteX9662" fmla="*/ 5185486 w 5675092"/>
              <a:gd name="connsiteY9662" fmla="*/ 1041667 h 2397608"/>
              <a:gd name="connsiteX9663" fmla="*/ 5183471 w 5675092"/>
              <a:gd name="connsiteY9663" fmla="*/ 1042834 h 2397608"/>
              <a:gd name="connsiteX9664" fmla="*/ 5181504 w 5675092"/>
              <a:gd name="connsiteY9664" fmla="*/ 1056182 h 2397608"/>
              <a:gd name="connsiteX9665" fmla="*/ 5181863 w 5675092"/>
              <a:gd name="connsiteY9665" fmla="*/ 1056466 h 2397608"/>
              <a:gd name="connsiteX9666" fmla="*/ 5182904 w 5675092"/>
              <a:gd name="connsiteY9666" fmla="*/ 1055452 h 2397608"/>
              <a:gd name="connsiteX9667" fmla="*/ 5185857 w 5675092"/>
              <a:gd name="connsiteY9667" fmla="*/ 1070697 h 2397608"/>
              <a:gd name="connsiteX9668" fmla="*/ 5181241 w 5675092"/>
              <a:gd name="connsiteY9668" fmla="*/ 1065799 h 2397608"/>
              <a:gd name="connsiteX9669" fmla="*/ 5177269 w 5675092"/>
              <a:gd name="connsiteY9669" fmla="*/ 1073695 h 2397608"/>
              <a:gd name="connsiteX9670" fmla="*/ 5179766 w 5675092"/>
              <a:gd name="connsiteY9670" fmla="*/ 1063628 h 2397608"/>
              <a:gd name="connsiteX9671" fmla="*/ 5180459 w 5675092"/>
              <a:gd name="connsiteY9671" fmla="*/ 1057802 h 2397608"/>
              <a:gd name="connsiteX9672" fmla="*/ 5177737 w 5675092"/>
              <a:gd name="connsiteY9672" fmla="*/ 1056722 h 2397608"/>
              <a:gd name="connsiteX9673" fmla="*/ 5176393 w 5675092"/>
              <a:gd name="connsiteY9673" fmla="*/ 1060842 h 2397608"/>
              <a:gd name="connsiteX9674" fmla="*/ 5171162 w 5675092"/>
              <a:gd name="connsiteY9674" fmla="*/ 1061728 h 2397608"/>
              <a:gd name="connsiteX9675" fmla="*/ 5169953 w 5675092"/>
              <a:gd name="connsiteY9675" fmla="*/ 1061245 h 2397608"/>
              <a:gd name="connsiteX9676" fmla="*/ 5171315 w 5675092"/>
              <a:gd name="connsiteY9676" fmla="*/ 1058604 h 2397608"/>
              <a:gd name="connsiteX9677" fmla="*/ 5169776 w 5675092"/>
              <a:gd name="connsiteY9677" fmla="*/ 1061175 h 2397608"/>
              <a:gd name="connsiteX9678" fmla="*/ 5169953 w 5675092"/>
              <a:gd name="connsiteY9678" fmla="*/ 1061245 h 2397608"/>
              <a:gd name="connsiteX9679" fmla="*/ 5169336 w 5675092"/>
              <a:gd name="connsiteY9679" fmla="*/ 1062444 h 2397608"/>
              <a:gd name="connsiteX9680" fmla="*/ 5169214 w 5675092"/>
              <a:gd name="connsiteY9680" fmla="*/ 1066190 h 2397608"/>
              <a:gd name="connsiteX9681" fmla="*/ 5161406 w 5675092"/>
              <a:gd name="connsiteY9681" fmla="*/ 1059104 h 2397608"/>
              <a:gd name="connsiteX9682" fmla="*/ 5164135 w 5675092"/>
              <a:gd name="connsiteY9682" fmla="*/ 1063951 h 2397608"/>
              <a:gd name="connsiteX9683" fmla="*/ 5154229 w 5675092"/>
              <a:gd name="connsiteY9683" fmla="*/ 1064451 h 2397608"/>
              <a:gd name="connsiteX9684" fmla="*/ 5151751 w 5675092"/>
              <a:gd name="connsiteY9684" fmla="*/ 1064576 h 2397608"/>
              <a:gd name="connsiteX9685" fmla="*/ 5144571 w 5675092"/>
              <a:gd name="connsiteY9685" fmla="*/ 1069923 h 2397608"/>
              <a:gd name="connsiteX9686" fmla="*/ 5154480 w 5675092"/>
              <a:gd name="connsiteY9686" fmla="*/ 1069424 h 2397608"/>
              <a:gd name="connsiteX9687" fmla="*/ 5159809 w 5675092"/>
              <a:gd name="connsiteY9687" fmla="*/ 1076635 h 2397608"/>
              <a:gd name="connsiteX9688" fmla="*/ 5155232 w 5675092"/>
              <a:gd name="connsiteY9688" fmla="*/ 1084345 h 2397608"/>
              <a:gd name="connsiteX9689" fmla="*/ 5150028 w 5675092"/>
              <a:gd name="connsiteY9689" fmla="*/ 1079622 h 2397608"/>
              <a:gd name="connsiteX9690" fmla="*/ 5146808 w 5675092"/>
              <a:gd name="connsiteY9690" fmla="*/ 1085042 h 2397608"/>
              <a:gd name="connsiteX9691" fmla="*/ 5146073 w 5675092"/>
              <a:gd name="connsiteY9691" fmla="*/ 1087888 h 2397608"/>
              <a:gd name="connsiteX9692" fmla="*/ 5146485 w 5675092"/>
              <a:gd name="connsiteY9692" fmla="*/ 1088117 h 2397608"/>
              <a:gd name="connsiteX9693" fmla="*/ 5150840 w 5675092"/>
              <a:gd name="connsiteY9693" fmla="*/ 1089582 h 2397608"/>
              <a:gd name="connsiteX9694" fmla="*/ 5151244 w 5675092"/>
              <a:gd name="connsiteY9694" fmla="*/ 1090360 h 2397608"/>
              <a:gd name="connsiteX9695" fmla="*/ 5152132 w 5675092"/>
              <a:gd name="connsiteY9695" fmla="*/ 1089059 h 2397608"/>
              <a:gd name="connsiteX9696" fmla="*/ 5154034 w 5675092"/>
              <a:gd name="connsiteY9696" fmla="*/ 1087946 h 2397608"/>
              <a:gd name="connsiteX9697" fmla="*/ 5154730 w 5675092"/>
              <a:gd name="connsiteY9697" fmla="*/ 1087101 h 2397608"/>
              <a:gd name="connsiteX9698" fmla="*/ 5154987 w 5675092"/>
              <a:gd name="connsiteY9698" fmla="*/ 1086789 h 2397608"/>
              <a:gd name="connsiteX9699" fmla="*/ 5157046 w 5675092"/>
              <a:gd name="connsiteY9699" fmla="*/ 1084291 h 2397608"/>
              <a:gd name="connsiteX9700" fmla="*/ 5156835 w 5675092"/>
              <a:gd name="connsiteY9700" fmla="*/ 1086380 h 2397608"/>
              <a:gd name="connsiteX9701" fmla="*/ 5165138 w 5675092"/>
              <a:gd name="connsiteY9701" fmla="*/ 1083846 h 2397608"/>
              <a:gd name="connsiteX9702" fmla="*/ 5165389 w 5675092"/>
              <a:gd name="connsiteY9702" fmla="*/ 1088819 h 2397608"/>
              <a:gd name="connsiteX9703" fmla="*/ 5179746 w 5675092"/>
              <a:gd name="connsiteY9703" fmla="*/ 1078124 h 2397608"/>
              <a:gd name="connsiteX9704" fmla="*/ 5187553 w 5675092"/>
              <a:gd name="connsiteY9704" fmla="*/ 1085208 h 2397608"/>
              <a:gd name="connsiteX9705" fmla="*/ 5187929 w 5675092"/>
              <a:gd name="connsiteY9705" fmla="*/ 1092669 h 2397608"/>
              <a:gd name="connsiteX9706" fmla="*/ 5180498 w 5675092"/>
              <a:gd name="connsiteY9706" fmla="*/ 1093043 h 2397608"/>
              <a:gd name="connsiteX9707" fmla="*/ 5190407 w 5675092"/>
              <a:gd name="connsiteY9707" fmla="*/ 1092544 h 2397608"/>
              <a:gd name="connsiteX9708" fmla="*/ 5190657 w 5675092"/>
              <a:gd name="connsiteY9708" fmla="*/ 1097516 h 2397608"/>
              <a:gd name="connsiteX9709" fmla="*/ 5186958 w 5675092"/>
              <a:gd name="connsiteY9709" fmla="*/ 1122631 h 2397608"/>
              <a:gd name="connsiteX9710" fmla="*/ 5182503 w 5675092"/>
              <a:gd name="connsiteY9710" fmla="*/ 1132827 h 2397608"/>
              <a:gd name="connsiteX9711" fmla="*/ 5172597 w 5675092"/>
              <a:gd name="connsiteY9711" fmla="*/ 1133327 h 2397608"/>
              <a:gd name="connsiteX9712" fmla="*/ 5170950 w 5675092"/>
              <a:gd name="connsiteY9712" fmla="*/ 1137578 h 2397608"/>
              <a:gd name="connsiteX9713" fmla="*/ 5167831 w 5675092"/>
              <a:gd name="connsiteY9713" fmla="*/ 1140359 h 2397608"/>
              <a:gd name="connsiteX9714" fmla="*/ 5168402 w 5675092"/>
              <a:gd name="connsiteY9714" fmla="*/ 1140924 h 2397608"/>
              <a:gd name="connsiteX9715" fmla="*/ 5173254 w 5675092"/>
              <a:gd name="connsiteY9715" fmla="*/ 1145730 h 2397608"/>
              <a:gd name="connsiteX9716" fmla="*/ 5167260 w 5675092"/>
              <a:gd name="connsiteY9716" fmla="*/ 1142665 h 2397608"/>
              <a:gd name="connsiteX9717" fmla="*/ 5166975 w 5675092"/>
              <a:gd name="connsiteY9717" fmla="*/ 1141481 h 2397608"/>
              <a:gd name="connsiteX9718" fmla="*/ 5164820 w 5675092"/>
              <a:gd name="connsiteY9718" fmla="*/ 1145288 h 2397608"/>
              <a:gd name="connsiteX9719" fmla="*/ 5166169 w 5675092"/>
              <a:gd name="connsiteY9719" fmla="*/ 1153596 h 2397608"/>
              <a:gd name="connsiteX9720" fmla="*/ 5163103 w 5675092"/>
              <a:gd name="connsiteY9720" fmla="*/ 1154797 h 2397608"/>
              <a:gd name="connsiteX9721" fmla="*/ 5158733 w 5675092"/>
              <a:gd name="connsiteY9721" fmla="*/ 1162030 h 2397608"/>
              <a:gd name="connsiteX9722" fmla="*/ 5161851 w 5675092"/>
              <a:gd name="connsiteY9722" fmla="*/ 1169308 h 2397608"/>
              <a:gd name="connsiteX9723" fmla="*/ 5154878 w 5675092"/>
              <a:gd name="connsiteY9723" fmla="*/ 1172903 h 2397608"/>
              <a:gd name="connsiteX9724" fmla="*/ 5151571 w 5675092"/>
              <a:gd name="connsiteY9724" fmla="*/ 1172503 h 2397608"/>
              <a:gd name="connsiteX9725" fmla="*/ 5155951 w 5675092"/>
              <a:gd name="connsiteY9725" fmla="*/ 1159722 h 2397608"/>
              <a:gd name="connsiteX9726" fmla="*/ 5147948 w 5675092"/>
              <a:gd name="connsiteY9726" fmla="*/ 1157769 h 2397608"/>
              <a:gd name="connsiteX9727" fmla="*/ 5157721 w 5675092"/>
              <a:gd name="connsiteY9727" fmla="*/ 1147119 h 2397608"/>
              <a:gd name="connsiteX9728" fmla="*/ 5158508 w 5675092"/>
              <a:gd name="connsiteY9728" fmla="*/ 1148956 h 2397608"/>
              <a:gd name="connsiteX9729" fmla="*/ 5160717 w 5675092"/>
              <a:gd name="connsiteY9729" fmla="*/ 1143897 h 2397608"/>
              <a:gd name="connsiteX9730" fmla="*/ 5162943 w 5675092"/>
              <a:gd name="connsiteY9730" fmla="*/ 1138799 h 2397608"/>
              <a:gd name="connsiteX9731" fmla="*/ 5147955 w 5675092"/>
              <a:gd name="connsiteY9731" fmla="*/ 1137063 h 2397608"/>
              <a:gd name="connsiteX9732" fmla="*/ 5140402 w 5675092"/>
              <a:gd name="connsiteY9732" fmla="*/ 1134950 h 2397608"/>
              <a:gd name="connsiteX9733" fmla="*/ 5137674 w 5675092"/>
              <a:gd name="connsiteY9733" fmla="*/ 1130101 h 2397608"/>
              <a:gd name="connsiteX9734" fmla="*/ 5142626 w 5675092"/>
              <a:gd name="connsiteY9734" fmla="*/ 1129852 h 2397608"/>
              <a:gd name="connsiteX9735" fmla="*/ 5139558 w 5675092"/>
              <a:gd name="connsiteY9735" fmla="*/ 1124398 h 2397608"/>
              <a:gd name="connsiteX9736" fmla="*/ 5139479 w 5675092"/>
              <a:gd name="connsiteY9736" fmla="*/ 1124371 h 2397608"/>
              <a:gd name="connsiteX9737" fmla="*/ 5139556 w 5675092"/>
              <a:gd name="connsiteY9737" fmla="*/ 1125521 h 2397608"/>
              <a:gd name="connsiteX9738" fmla="*/ 5131841 w 5675092"/>
              <a:gd name="connsiteY9738" fmla="*/ 1133530 h 2397608"/>
              <a:gd name="connsiteX9739" fmla="*/ 5114726 w 5675092"/>
              <a:gd name="connsiteY9739" fmla="*/ 1124711 h 2397608"/>
              <a:gd name="connsiteX9740" fmla="*/ 5115063 w 5675092"/>
              <a:gd name="connsiteY9740" fmla="*/ 1129679 h 2397608"/>
              <a:gd name="connsiteX9741" fmla="*/ 5105616 w 5675092"/>
              <a:gd name="connsiteY9741" fmla="*/ 1128203 h 2397608"/>
              <a:gd name="connsiteX9742" fmla="*/ 5106106 w 5675092"/>
              <a:gd name="connsiteY9742" fmla="*/ 1130251 h 2397608"/>
              <a:gd name="connsiteX9743" fmla="*/ 5103532 w 5675092"/>
              <a:gd name="connsiteY9743" fmla="*/ 1128029 h 2397608"/>
              <a:gd name="connsiteX9744" fmla="*/ 5103211 w 5675092"/>
              <a:gd name="connsiteY9744" fmla="*/ 1127751 h 2397608"/>
              <a:gd name="connsiteX9745" fmla="*/ 5102341 w 5675092"/>
              <a:gd name="connsiteY9745" fmla="*/ 1126999 h 2397608"/>
              <a:gd name="connsiteX9746" fmla="*/ 5100111 w 5675092"/>
              <a:gd name="connsiteY9746" fmla="*/ 1126133 h 2397608"/>
              <a:gd name="connsiteX9747" fmla="*/ 5098974 w 5675092"/>
              <a:gd name="connsiteY9747" fmla="*/ 1124953 h 2397608"/>
              <a:gd name="connsiteX9748" fmla="*/ 5098625 w 5675092"/>
              <a:gd name="connsiteY9748" fmla="*/ 1125775 h 2397608"/>
              <a:gd name="connsiteX9749" fmla="*/ 5094014 w 5675092"/>
              <a:gd name="connsiteY9749" fmla="*/ 1127774 h 2397608"/>
              <a:gd name="connsiteX9750" fmla="*/ 5093589 w 5675092"/>
              <a:gd name="connsiteY9750" fmla="*/ 1128054 h 2397608"/>
              <a:gd name="connsiteX9751" fmla="*/ 5094749 w 5675092"/>
              <a:gd name="connsiteY9751" fmla="*/ 1130786 h 2397608"/>
              <a:gd name="connsiteX9752" fmla="*/ 5098960 w 5675092"/>
              <a:gd name="connsiteY9752" fmla="*/ 1135763 h 2397608"/>
              <a:gd name="connsiteX9753" fmla="*/ 5104103 w 5675092"/>
              <a:gd name="connsiteY9753" fmla="*/ 1130424 h 2397608"/>
              <a:gd name="connsiteX9754" fmla="*/ 5110089 w 5675092"/>
              <a:gd name="connsiteY9754" fmla="*/ 1137504 h 2397608"/>
              <a:gd name="connsiteX9755" fmla="*/ 5107718 w 5675092"/>
              <a:gd name="connsiteY9755" fmla="*/ 1141236 h 2397608"/>
              <a:gd name="connsiteX9756" fmla="*/ 5109262 w 5675092"/>
              <a:gd name="connsiteY9756" fmla="*/ 1140619 h 2397608"/>
              <a:gd name="connsiteX9757" fmla="*/ 5111583 w 5675092"/>
              <a:gd name="connsiteY9757" fmla="*/ 1130882 h 2397608"/>
              <a:gd name="connsiteX9758" fmla="*/ 5125817 w 5675092"/>
              <a:gd name="connsiteY9758" fmla="*/ 1145556 h 2397608"/>
              <a:gd name="connsiteX9759" fmla="*/ 5118442 w 5675092"/>
              <a:gd name="connsiteY9759" fmla="*/ 1133102 h 2397608"/>
              <a:gd name="connsiteX9760" fmla="*/ 5125688 w 5675092"/>
              <a:gd name="connsiteY9760" fmla="*/ 1142997 h 2397608"/>
              <a:gd name="connsiteX9761" fmla="*/ 5131909 w 5675092"/>
              <a:gd name="connsiteY9761" fmla="*/ 1143691 h 2397608"/>
              <a:gd name="connsiteX9762" fmla="*/ 5129662 w 5675092"/>
              <a:gd name="connsiteY9762" fmla="*/ 1138237 h 2397608"/>
              <a:gd name="connsiteX9763" fmla="*/ 5133238 w 5675092"/>
              <a:gd name="connsiteY9763" fmla="*/ 1141846 h 2397608"/>
              <a:gd name="connsiteX9764" fmla="*/ 5134235 w 5675092"/>
              <a:gd name="connsiteY9764" fmla="*/ 1143951 h 2397608"/>
              <a:gd name="connsiteX9765" fmla="*/ 5135525 w 5675092"/>
              <a:gd name="connsiteY9765" fmla="*/ 1144095 h 2397608"/>
              <a:gd name="connsiteX9766" fmla="*/ 5136274 w 5675092"/>
              <a:gd name="connsiteY9766" fmla="*/ 1141960 h 2397608"/>
              <a:gd name="connsiteX9767" fmla="*/ 5139480 w 5675092"/>
              <a:gd name="connsiteY9767" fmla="*/ 1140138 h 2397608"/>
              <a:gd name="connsiteX9768" fmla="*/ 5138731 w 5675092"/>
              <a:gd name="connsiteY9768" fmla="*/ 1144453 h 2397608"/>
              <a:gd name="connsiteX9769" fmla="*/ 5141521 w 5675092"/>
              <a:gd name="connsiteY9769" fmla="*/ 1144764 h 2397608"/>
              <a:gd name="connsiteX9770" fmla="*/ 5138231 w 5675092"/>
              <a:gd name="connsiteY9770" fmla="*/ 1147331 h 2397608"/>
              <a:gd name="connsiteX9771" fmla="*/ 5137956 w 5675092"/>
              <a:gd name="connsiteY9771" fmla="*/ 1148909 h 2397608"/>
              <a:gd name="connsiteX9772" fmla="*/ 5138111 w 5675092"/>
              <a:gd name="connsiteY9772" fmla="*/ 1155640 h 2397608"/>
              <a:gd name="connsiteX9773" fmla="*/ 5136840 w 5675092"/>
              <a:gd name="connsiteY9773" fmla="*/ 1154764 h 2397608"/>
              <a:gd name="connsiteX9774" fmla="*/ 5136481 w 5675092"/>
              <a:gd name="connsiteY9774" fmla="*/ 1155091 h 2397608"/>
              <a:gd name="connsiteX9775" fmla="*/ 5140291 w 5675092"/>
              <a:gd name="connsiteY9775" fmla="*/ 1168095 h 2397608"/>
              <a:gd name="connsiteX9776" fmla="*/ 5142652 w 5675092"/>
              <a:gd name="connsiteY9776" fmla="*/ 1169001 h 2397608"/>
              <a:gd name="connsiteX9777" fmla="*/ 5146519 w 5675092"/>
              <a:gd name="connsiteY9777" fmla="*/ 1172446 h 2397608"/>
              <a:gd name="connsiteX9778" fmla="*/ 5144473 w 5675092"/>
              <a:gd name="connsiteY9778" fmla="*/ 1177979 h 2397608"/>
              <a:gd name="connsiteX9779" fmla="*/ 5143444 w 5675092"/>
              <a:gd name="connsiteY9779" fmla="*/ 1177495 h 2397608"/>
              <a:gd name="connsiteX9780" fmla="*/ 5146594 w 5675092"/>
              <a:gd name="connsiteY9780" fmla="*/ 1184778 h 2397608"/>
              <a:gd name="connsiteX9781" fmla="*/ 5152334 w 5675092"/>
              <a:gd name="connsiteY9781" fmla="*/ 1192030 h 2397608"/>
              <a:gd name="connsiteX9782" fmla="*/ 5160387 w 5675092"/>
              <a:gd name="connsiteY9782" fmla="*/ 1188989 h 2397608"/>
              <a:gd name="connsiteX9783" fmla="*/ 5163800 w 5675092"/>
              <a:gd name="connsiteY9783" fmla="*/ 1198739 h 2397608"/>
              <a:gd name="connsiteX9784" fmla="*/ 5165867 w 5675092"/>
              <a:gd name="connsiteY9784" fmla="*/ 1188617 h 2397608"/>
              <a:gd name="connsiteX9785" fmla="*/ 5169112 w 5675092"/>
              <a:gd name="connsiteY9785" fmla="*/ 1195881 h 2397608"/>
              <a:gd name="connsiteX9786" fmla="*/ 5176321 w 5675092"/>
              <a:gd name="connsiteY9786" fmla="*/ 1180419 h 2397608"/>
              <a:gd name="connsiteX9787" fmla="*/ 5174257 w 5675092"/>
              <a:gd name="connsiteY9787" fmla="*/ 1190542 h 2397608"/>
              <a:gd name="connsiteX9788" fmla="*/ 5193271 w 5675092"/>
              <a:gd name="connsiteY9788" fmla="*/ 1186756 h 2397608"/>
              <a:gd name="connsiteX9789" fmla="*/ 5200645 w 5675092"/>
              <a:gd name="connsiteY9789" fmla="*/ 1173777 h 2397608"/>
              <a:gd name="connsiteX9790" fmla="*/ 5202375 w 5675092"/>
              <a:gd name="connsiteY9790" fmla="*/ 1158687 h 2397608"/>
              <a:gd name="connsiteX9791" fmla="*/ 5196726 w 5675092"/>
              <a:gd name="connsiteY9791" fmla="*/ 1156573 h 2397608"/>
              <a:gd name="connsiteX9792" fmla="*/ 5201531 w 5675092"/>
              <a:gd name="connsiteY9792" fmla="*/ 1146265 h 2397608"/>
              <a:gd name="connsiteX9793" fmla="*/ 5195882 w 5675092"/>
              <a:gd name="connsiteY9793" fmla="*/ 1144155 h 2397608"/>
              <a:gd name="connsiteX9794" fmla="*/ 5203092 w 5675092"/>
              <a:gd name="connsiteY9794" fmla="*/ 1128690 h 2397608"/>
              <a:gd name="connsiteX9795" fmla="*/ 5210259 w 5675092"/>
              <a:gd name="connsiteY9795" fmla="*/ 1153161 h 2397608"/>
              <a:gd name="connsiteX9796" fmla="*/ 5204948 w 5675092"/>
              <a:gd name="connsiteY9796" fmla="*/ 1156015 h 2397608"/>
              <a:gd name="connsiteX9797" fmla="*/ 5225142 w 5675092"/>
              <a:gd name="connsiteY9797" fmla="*/ 1169619 h 2397608"/>
              <a:gd name="connsiteX9798" fmla="*/ 5227543 w 5675092"/>
              <a:gd name="connsiteY9798" fmla="*/ 1164465 h 2397608"/>
              <a:gd name="connsiteX9799" fmla="*/ 5242595 w 5675092"/>
              <a:gd name="connsiteY9799" fmla="*/ 1183405 h 2397608"/>
              <a:gd name="connsiteX9800" fmla="*/ 5250142 w 5675092"/>
              <a:gd name="connsiteY9800" fmla="*/ 1172912 h 2397608"/>
              <a:gd name="connsiteX9801" fmla="*/ 5244324 w 5675092"/>
              <a:gd name="connsiteY9801" fmla="*/ 1168316 h 2397608"/>
              <a:gd name="connsiteX9802" fmla="*/ 5249129 w 5675092"/>
              <a:gd name="connsiteY9802" fmla="*/ 1158005 h 2397608"/>
              <a:gd name="connsiteX9803" fmla="*/ 5263338 w 5675092"/>
              <a:gd name="connsiteY9803" fmla="*/ 1164528 h 2397608"/>
              <a:gd name="connsiteX9804" fmla="*/ 5265570 w 5675092"/>
              <a:gd name="connsiteY9804" fmla="*/ 1156888 h 2397608"/>
              <a:gd name="connsiteX9805" fmla="*/ 5254104 w 5675092"/>
              <a:gd name="connsiteY9805" fmla="*/ 1150182 h 2397608"/>
              <a:gd name="connsiteX9806" fmla="*/ 5247026 w 5675092"/>
              <a:gd name="connsiteY9806" fmla="*/ 1142241 h 2397608"/>
              <a:gd name="connsiteX9807" fmla="*/ 5245624 w 5675092"/>
              <a:gd name="connsiteY9807" fmla="*/ 1141901 h 2397608"/>
              <a:gd name="connsiteX9808" fmla="*/ 5244752 w 5675092"/>
              <a:gd name="connsiteY9808" fmla="*/ 1142996 h 2397608"/>
              <a:gd name="connsiteX9809" fmla="*/ 5242829 w 5675092"/>
              <a:gd name="connsiteY9809" fmla="*/ 1145892 h 2397608"/>
              <a:gd name="connsiteX9810" fmla="*/ 5247984 w 5675092"/>
              <a:gd name="connsiteY9810" fmla="*/ 1150453 h 2397608"/>
              <a:gd name="connsiteX9811" fmla="*/ 5243494 w 5675092"/>
              <a:gd name="connsiteY9811" fmla="*/ 1155673 h 2397608"/>
              <a:gd name="connsiteX9812" fmla="*/ 5241177 w 5675092"/>
              <a:gd name="connsiteY9812" fmla="*/ 1143854 h 2397608"/>
              <a:gd name="connsiteX9813" fmla="*/ 5239814 w 5675092"/>
              <a:gd name="connsiteY9813" fmla="*/ 1140493 h 2397608"/>
              <a:gd name="connsiteX9814" fmla="*/ 5239111 w 5675092"/>
              <a:gd name="connsiteY9814" fmla="*/ 1140322 h 2397608"/>
              <a:gd name="connsiteX9815" fmla="*/ 5236405 w 5675092"/>
              <a:gd name="connsiteY9815" fmla="*/ 1138377 h 2397608"/>
              <a:gd name="connsiteX9816" fmla="*/ 5236084 w 5675092"/>
              <a:gd name="connsiteY9816" fmla="*/ 1140207 h 2397608"/>
              <a:gd name="connsiteX9817" fmla="*/ 5232683 w 5675092"/>
              <a:gd name="connsiteY9817" fmla="*/ 1139209 h 2397608"/>
              <a:gd name="connsiteX9818" fmla="*/ 5234339 w 5675092"/>
              <a:gd name="connsiteY9818" fmla="*/ 1136891 h 2397608"/>
              <a:gd name="connsiteX9819" fmla="*/ 5233909 w 5675092"/>
              <a:gd name="connsiteY9819" fmla="*/ 1136581 h 2397608"/>
              <a:gd name="connsiteX9820" fmla="*/ 5235109 w 5675092"/>
              <a:gd name="connsiteY9820" fmla="*/ 1133890 h 2397608"/>
              <a:gd name="connsiteX9821" fmla="*/ 5234596 w 5675092"/>
              <a:gd name="connsiteY9821" fmla="*/ 1131710 h 2397608"/>
              <a:gd name="connsiteX9822" fmla="*/ 5230272 w 5675092"/>
              <a:gd name="connsiteY9822" fmla="*/ 1139373 h 2397608"/>
              <a:gd name="connsiteX9823" fmla="*/ 5235349 w 5675092"/>
              <a:gd name="connsiteY9823" fmla="*/ 1107090 h 2397608"/>
              <a:gd name="connsiteX9824" fmla="*/ 5245824 w 5675092"/>
              <a:gd name="connsiteY9824" fmla="*/ 1118662 h 2397608"/>
              <a:gd name="connsiteX9825" fmla="*/ 5238757 w 5675092"/>
              <a:gd name="connsiteY9825" fmla="*/ 1121599 h 2397608"/>
              <a:gd name="connsiteX9826" fmla="*/ 5241999 w 5675092"/>
              <a:gd name="connsiteY9826" fmla="*/ 1133665 h 2397608"/>
              <a:gd name="connsiteX9827" fmla="*/ 5244213 w 5675092"/>
              <a:gd name="connsiteY9827" fmla="*/ 1135048 h 2397608"/>
              <a:gd name="connsiteX9828" fmla="*/ 5244353 w 5675092"/>
              <a:gd name="connsiteY9828" fmla="*/ 1135934 h 2397608"/>
              <a:gd name="connsiteX9829" fmla="*/ 5244725 w 5675092"/>
              <a:gd name="connsiteY9829" fmla="*/ 1136197 h 2397608"/>
              <a:gd name="connsiteX9830" fmla="*/ 5250522 w 5675092"/>
              <a:gd name="connsiteY9830" fmla="*/ 1137948 h 2397608"/>
              <a:gd name="connsiteX9831" fmla="*/ 5252585 w 5675092"/>
              <a:gd name="connsiteY9831" fmla="*/ 1127825 h 2397608"/>
              <a:gd name="connsiteX9832" fmla="*/ 5274509 w 5675092"/>
              <a:gd name="connsiteY9832" fmla="*/ 1126336 h 2397608"/>
              <a:gd name="connsiteX9833" fmla="*/ 5275016 w 5675092"/>
              <a:gd name="connsiteY9833" fmla="*/ 1133789 h 2397608"/>
              <a:gd name="connsiteX9834" fmla="*/ 5280326 w 5675092"/>
              <a:gd name="connsiteY9834" fmla="*/ 1130932 h 2397608"/>
              <a:gd name="connsiteX9835" fmla="*/ 5274509 w 5675092"/>
              <a:gd name="connsiteY9835" fmla="*/ 1126336 h 2397608"/>
              <a:gd name="connsiteX9836" fmla="*/ 5284963 w 5675092"/>
              <a:gd name="connsiteY9836" fmla="*/ 1118139 h 2397608"/>
              <a:gd name="connsiteX9837" fmla="*/ 5290612 w 5675092"/>
              <a:gd name="connsiteY9837" fmla="*/ 1120252 h 2397608"/>
              <a:gd name="connsiteX9838" fmla="*/ 5287536 w 5675092"/>
              <a:gd name="connsiteY9838" fmla="*/ 1115470 h 2397608"/>
              <a:gd name="connsiteX9839" fmla="*/ 5273160 w 5675092"/>
              <a:gd name="connsiteY9839" fmla="*/ 1106465 h 2397608"/>
              <a:gd name="connsiteX9840" fmla="*/ 5278205 w 5675092"/>
              <a:gd name="connsiteY9840" fmla="*/ 1099706 h 2397608"/>
              <a:gd name="connsiteX9841" fmla="*/ 5279145 w 5675092"/>
              <a:gd name="connsiteY9841" fmla="*/ 1113543 h 2397608"/>
              <a:gd name="connsiteX9842" fmla="*/ 5289768 w 5675092"/>
              <a:gd name="connsiteY9842" fmla="*/ 1107831 h 2397608"/>
              <a:gd name="connsiteX9843" fmla="*/ 5278679 w 5675092"/>
              <a:gd name="connsiteY9843" fmla="*/ 1099072 h 2397608"/>
              <a:gd name="connsiteX9844" fmla="*/ 5290823 w 5675092"/>
              <a:gd name="connsiteY9844" fmla="*/ 1082805 h 2397608"/>
              <a:gd name="connsiteX9845" fmla="*/ 5282938 w 5675092"/>
              <a:gd name="connsiteY9845" fmla="*/ 1088332 h 2397608"/>
              <a:gd name="connsiteX9846" fmla="*/ 5278395 w 5675092"/>
              <a:gd name="connsiteY9846" fmla="*/ 1088093 h 2397608"/>
              <a:gd name="connsiteX9847" fmla="*/ 5275458 w 5675092"/>
              <a:gd name="connsiteY9847" fmla="*/ 1092690 h 2397608"/>
              <a:gd name="connsiteX9848" fmla="*/ 5267314 w 5675092"/>
              <a:gd name="connsiteY9848" fmla="*/ 1061194 h 2397608"/>
              <a:gd name="connsiteX9849" fmla="*/ 5272043 w 5675092"/>
              <a:gd name="connsiteY9849" fmla="*/ 1068318 h 2397608"/>
              <a:gd name="connsiteX9850" fmla="*/ 5272259 w 5675092"/>
              <a:gd name="connsiteY9850" fmla="*/ 1066094 h 2397608"/>
              <a:gd name="connsiteX9851" fmla="*/ 5270885 w 5675092"/>
              <a:gd name="connsiteY9851" fmla="*/ 1063556 h 2397608"/>
              <a:gd name="connsiteX9852" fmla="*/ 5271235 w 5675092"/>
              <a:gd name="connsiteY9852" fmla="*/ 1063201 h 2397608"/>
              <a:gd name="connsiteX9853" fmla="*/ 5269493 w 5675092"/>
              <a:gd name="connsiteY9853" fmla="*/ 1061085 h 2397608"/>
              <a:gd name="connsiteX9854" fmla="*/ 5272429 w 5675092"/>
              <a:gd name="connsiteY9854" fmla="*/ 1059709 h 2397608"/>
              <a:gd name="connsiteX9855" fmla="*/ 5272921 w 5675092"/>
              <a:gd name="connsiteY9855" fmla="*/ 1061491 h 2397608"/>
              <a:gd name="connsiteX9856" fmla="*/ 5275130 w 5675092"/>
              <a:gd name="connsiteY9856" fmla="*/ 1059253 h 2397608"/>
              <a:gd name="connsiteX9857" fmla="*/ 5275740 w 5675092"/>
              <a:gd name="connsiteY9857" fmla="*/ 1059004 h 2397608"/>
              <a:gd name="connsiteX9858" fmla="*/ 5276588 w 5675092"/>
              <a:gd name="connsiteY9858" fmla="*/ 1055511 h 2397608"/>
              <a:gd name="connsiteX9859" fmla="*/ 5277349 w 5675092"/>
              <a:gd name="connsiteY9859" fmla="*/ 1043509 h 2397608"/>
              <a:gd name="connsiteX9860" fmla="*/ 5281954 w 5675092"/>
              <a:gd name="connsiteY9860" fmla="*/ 1048186 h 2397608"/>
              <a:gd name="connsiteX9861" fmla="*/ 5277842 w 5675092"/>
              <a:gd name="connsiteY9861" fmla="*/ 1053300 h 2397608"/>
              <a:gd name="connsiteX9862" fmla="*/ 5279888 w 5675092"/>
              <a:gd name="connsiteY9862" fmla="*/ 1055958 h 2397608"/>
              <a:gd name="connsiteX9863" fmla="*/ 5280791 w 5675092"/>
              <a:gd name="connsiteY9863" fmla="*/ 1056948 h 2397608"/>
              <a:gd name="connsiteX9864" fmla="*/ 5282011 w 5675092"/>
              <a:gd name="connsiteY9864" fmla="*/ 1056452 h 2397608"/>
              <a:gd name="connsiteX9865" fmla="*/ 5287469 w 5675092"/>
              <a:gd name="connsiteY9865" fmla="*/ 1047763 h 2397608"/>
              <a:gd name="connsiteX9866" fmla="*/ 5290424 w 5675092"/>
              <a:gd name="connsiteY9866" fmla="*/ 1046660 h 2397608"/>
              <a:gd name="connsiteX9867" fmla="*/ 5291030 w 5675092"/>
              <a:gd name="connsiteY9867" fmla="*/ 1045359 h 2397608"/>
              <a:gd name="connsiteX9868" fmla="*/ 5292622 w 5675092"/>
              <a:gd name="connsiteY9868" fmla="*/ 1045840 h 2397608"/>
              <a:gd name="connsiteX9869" fmla="*/ 5293257 w 5675092"/>
              <a:gd name="connsiteY9869" fmla="*/ 1045602 h 2397608"/>
              <a:gd name="connsiteX9870" fmla="*/ 5296999 w 5675092"/>
              <a:gd name="connsiteY9870" fmla="*/ 1039806 h 2397608"/>
              <a:gd name="connsiteX9871" fmla="*/ 5364588 w 5675092"/>
              <a:gd name="connsiteY9871" fmla="*/ 1966188 h 2397608"/>
              <a:gd name="connsiteX9872" fmla="*/ 5353794 w 5675092"/>
              <a:gd name="connsiteY9872" fmla="*/ 1969417 h 2397608"/>
              <a:gd name="connsiteX9873" fmla="*/ 5364588 w 5675092"/>
              <a:gd name="connsiteY9873" fmla="*/ 1966188 h 2397608"/>
              <a:gd name="connsiteX9874" fmla="*/ 5368888 w 5675092"/>
              <a:gd name="connsiteY9874" fmla="*/ 1948428 h 2397608"/>
              <a:gd name="connsiteX9875" fmla="*/ 5363239 w 5675092"/>
              <a:gd name="connsiteY9875" fmla="*/ 1946316 h 2397608"/>
              <a:gd name="connsiteX9876" fmla="*/ 5369394 w 5675092"/>
              <a:gd name="connsiteY9876" fmla="*/ 1955880 h 2397608"/>
              <a:gd name="connsiteX9877" fmla="*/ 5366315 w 5675092"/>
              <a:gd name="connsiteY9877" fmla="*/ 1951099 h 2397608"/>
              <a:gd name="connsiteX9878" fmla="*/ 5368888 w 5675092"/>
              <a:gd name="connsiteY9878" fmla="*/ 1948428 h 2397608"/>
              <a:gd name="connsiteX9879" fmla="*/ 5370783 w 5675092"/>
              <a:gd name="connsiteY9879" fmla="*/ 1935821 h 2397608"/>
              <a:gd name="connsiteX9880" fmla="*/ 5370684 w 5675092"/>
              <a:gd name="connsiteY9880" fmla="*/ 1936446 h 2397608"/>
              <a:gd name="connsiteX9881" fmla="*/ 5369806 w 5675092"/>
              <a:gd name="connsiteY9881" fmla="*/ 1936629 h 2397608"/>
              <a:gd name="connsiteX9882" fmla="*/ 5370783 w 5675092"/>
              <a:gd name="connsiteY9882" fmla="*/ 1935821 h 2397608"/>
              <a:gd name="connsiteX9883" fmla="*/ 5360392 w 5675092"/>
              <a:gd name="connsiteY9883" fmla="*/ 1777752 h 2397608"/>
              <a:gd name="connsiteX9884" fmla="*/ 5360293 w 5675092"/>
              <a:gd name="connsiteY9884" fmla="*/ 1779223 h 2397608"/>
              <a:gd name="connsiteX9885" fmla="*/ 5360153 w 5675092"/>
              <a:gd name="connsiteY9885" fmla="*/ 1779328 h 2397608"/>
              <a:gd name="connsiteX9886" fmla="*/ 5360272 w 5675092"/>
              <a:gd name="connsiteY9886" fmla="*/ 1779535 h 2397608"/>
              <a:gd name="connsiteX9887" fmla="*/ 5360200 w 5675092"/>
              <a:gd name="connsiteY9887" fmla="*/ 1780613 h 2397608"/>
              <a:gd name="connsiteX9888" fmla="*/ 5357583 w 5675092"/>
              <a:gd name="connsiteY9888" fmla="*/ 1781999 h 2397608"/>
              <a:gd name="connsiteX9889" fmla="*/ 5340128 w 5675092"/>
              <a:gd name="connsiteY9889" fmla="*/ 1768210 h 2397608"/>
              <a:gd name="connsiteX9890" fmla="*/ 5356908 w 5675092"/>
              <a:gd name="connsiteY9890" fmla="*/ 1772061 h 2397608"/>
              <a:gd name="connsiteX9891" fmla="*/ 5360392 w 5675092"/>
              <a:gd name="connsiteY9891" fmla="*/ 1777752 h 2397608"/>
              <a:gd name="connsiteX9892" fmla="*/ 5369778 w 5675092"/>
              <a:gd name="connsiteY9892" fmla="*/ 1886488 h 2397608"/>
              <a:gd name="connsiteX9893" fmla="*/ 5369671 w 5675092"/>
              <a:gd name="connsiteY9893" fmla="*/ 1885832 h 2397608"/>
              <a:gd name="connsiteX9894" fmla="*/ 5366298 w 5675092"/>
              <a:gd name="connsiteY9894" fmla="*/ 1884968 h 2397608"/>
              <a:gd name="connsiteX9895" fmla="*/ 5365007 w 5675092"/>
              <a:gd name="connsiteY9895" fmla="*/ 1891295 h 2397608"/>
              <a:gd name="connsiteX9896" fmla="*/ 5367641 w 5675092"/>
              <a:gd name="connsiteY9896" fmla="*/ 1889557 h 2397608"/>
              <a:gd name="connsiteX9897" fmla="*/ 5316163 w 5675092"/>
              <a:gd name="connsiteY9897" fmla="*/ 1082285 h 2397608"/>
              <a:gd name="connsiteX9898" fmla="*/ 5313992 w 5675092"/>
              <a:gd name="connsiteY9898" fmla="*/ 1081328 h 2397608"/>
              <a:gd name="connsiteX9899" fmla="*/ 5314107 w 5675092"/>
              <a:gd name="connsiteY9899" fmla="*/ 1083622 h 2397608"/>
              <a:gd name="connsiteX9900" fmla="*/ 5319531 w 5675092"/>
              <a:gd name="connsiteY9900" fmla="*/ 1100819 h 2397608"/>
              <a:gd name="connsiteX9901" fmla="*/ 5318646 w 5675092"/>
              <a:gd name="connsiteY9901" fmla="*/ 1099787 h 2397608"/>
              <a:gd name="connsiteX9902" fmla="*/ 5303470 w 5675092"/>
              <a:gd name="connsiteY9902" fmla="*/ 1106900 h 2397608"/>
              <a:gd name="connsiteX9903" fmla="*/ 5314430 w 5675092"/>
              <a:gd name="connsiteY9903" fmla="*/ 1106156 h 2397608"/>
              <a:gd name="connsiteX9904" fmla="*/ 5316834 w 5675092"/>
              <a:gd name="connsiteY9904" fmla="*/ 1101002 h 2397608"/>
              <a:gd name="connsiteX9905" fmla="*/ 5317462 w 5675092"/>
              <a:gd name="connsiteY9905" fmla="*/ 1032164 h 2397608"/>
              <a:gd name="connsiteX9906" fmla="*/ 5313960 w 5675092"/>
              <a:gd name="connsiteY9906" fmla="*/ 1031471 h 2397608"/>
              <a:gd name="connsiteX9907" fmla="*/ 5314541 w 5675092"/>
              <a:gd name="connsiteY9907" fmla="*/ 1036226 h 2397608"/>
              <a:gd name="connsiteX9908" fmla="*/ 5379173 w 5675092"/>
              <a:gd name="connsiteY9908" fmla="*/ 1937747 h 2397608"/>
              <a:gd name="connsiteX9909" fmla="*/ 5372860 w 5675092"/>
              <a:gd name="connsiteY9909" fmla="*/ 1935993 h 2397608"/>
              <a:gd name="connsiteX9910" fmla="*/ 5370980 w 5675092"/>
              <a:gd name="connsiteY9910" fmla="*/ 1936384 h 2397608"/>
              <a:gd name="connsiteX9911" fmla="*/ 5370783 w 5675092"/>
              <a:gd name="connsiteY9911" fmla="*/ 1935821 h 2397608"/>
              <a:gd name="connsiteX9912" fmla="*/ 5362901 w 5675092"/>
              <a:gd name="connsiteY9912" fmla="*/ 1941348 h 2397608"/>
              <a:gd name="connsiteX9913" fmla="*/ 5370151 w 5675092"/>
              <a:gd name="connsiteY9913" fmla="*/ 1939803 h 2397608"/>
              <a:gd name="connsiteX9914" fmla="*/ 5370684 w 5675092"/>
              <a:gd name="connsiteY9914" fmla="*/ 1936446 h 2397608"/>
              <a:gd name="connsiteX9915" fmla="*/ 5370980 w 5675092"/>
              <a:gd name="connsiteY9915" fmla="*/ 1936384 h 2397608"/>
              <a:gd name="connsiteX9916" fmla="*/ 5372064 w 5675092"/>
              <a:gd name="connsiteY9916" fmla="*/ 1939478 h 2397608"/>
              <a:gd name="connsiteX9917" fmla="*/ 5371289 w 5675092"/>
              <a:gd name="connsiteY9917" fmla="*/ 1943274 h 2397608"/>
              <a:gd name="connsiteX9918" fmla="*/ 5379173 w 5675092"/>
              <a:gd name="connsiteY9918" fmla="*/ 1937747 h 2397608"/>
              <a:gd name="connsiteX9919" fmla="*/ 5368321 w 5675092"/>
              <a:gd name="connsiteY9919" fmla="*/ 1774796 h 2397608"/>
              <a:gd name="connsiteX9920" fmla="*/ 5356908 w 5675092"/>
              <a:gd name="connsiteY9920" fmla="*/ 1772061 h 2397608"/>
              <a:gd name="connsiteX9921" fmla="*/ 5359310 w 5675092"/>
              <a:gd name="connsiteY9921" fmla="*/ 1766907 h 2397608"/>
              <a:gd name="connsiteX9922" fmla="*/ 5358161 w 5675092"/>
              <a:gd name="connsiteY9922" fmla="*/ 1760123 h 2397608"/>
              <a:gd name="connsiteX9923" fmla="*/ 5355768 w 5675092"/>
              <a:gd name="connsiteY9923" fmla="*/ 1758794 h 2397608"/>
              <a:gd name="connsiteX9924" fmla="*/ 5355638 w 5675092"/>
              <a:gd name="connsiteY9924" fmla="*/ 1758423 h 2397608"/>
              <a:gd name="connsiteX9925" fmla="*/ 5353155 w 5675092"/>
              <a:gd name="connsiteY9925" fmla="*/ 1757343 h 2397608"/>
              <a:gd name="connsiteX9926" fmla="*/ 5355768 w 5675092"/>
              <a:gd name="connsiteY9926" fmla="*/ 1758794 h 2397608"/>
              <a:gd name="connsiteX9927" fmla="*/ 5356065 w 5675092"/>
              <a:gd name="connsiteY9927" fmla="*/ 1759642 h 2397608"/>
              <a:gd name="connsiteX9928" fmla="*/ 5328830 w 5675092"/>
              <a:gd name="connsiteY9928" fmla="*/ 1763987 h 2397608"/>
              <a:gd name="connsiteX9929" fmla="*/ 5329505 w 5675092"/>
              <a:gd name="connsiteY9929" fmla="*/ 1773922 h 2397608"/>
              <a:gd name="connsiteX9930" fmla="*/ 5327144 w 5675092"/>
              <a:gd name="connsiteY9930" fmla="*/ 1772619 h 2397608"/>
              <a:gd name="connsiteX9931" fmla="*/ 5324680 w 5675092"/>
              <a:gd name="connsiteY9931" fmla="*/ 1774208 h 2397608"/>
              <a:gd name="connsiteX9932" fmla="*/ 5318606 w 5675092"/>
              <a:gd name="connsiteY9932" fmla="*/ 1774951 h 2397608"/>
              <a:gd name="connsiteX9933" fmla="*/ 5319618 w 5675092"/>
              <a:gd name="connsiteY9933" fmla="*/ 1779703 h 2397608"/>
              <a:gd name="connsiteX9934" fmla="*/ 5316647 w 5675092"/>
              <a:gd name="connsiteY9934" fmla="*/ 1787274 h 2397608"/>
              <a:gd name="connsiteX9935" fmla="*/ 5320763 w 5675092"/>
              <a:gd name="connsiteY9935" fmla="*/ 1782005 h 2397608"/>
              <a:gd name="connsiteX9936" fmla="*/ 5323909 w 5675092"/>
              <a:gd name="connsiteY9936" fmla="*/ 1779245 h 2397608"/>
              <a:gd name="connsiteX9937" fmla="*/ 5323247 w 5675092"/>
              <a:gd name="connsiteY9937" fmla="*/ 1777051 h 2397608"/>
              <a:gd name="connsiteX9938" fmla="*/ 5333773 w 5675092"/>
              <a:gd name="connsiteY9938" fmla="*/ 1771543 h 2397608"/>
              <a:gd name="connsiteX9939" fmla="*/ 5334259 w 5675092"/>
              <a:gd name="connsiteY9939" fmla="*/ 1778700 h 2397608"/>
              <a:gd name="connsiteX9940" fmla="*/ 5332557 w 5675092"/>
              <a:gd name="connsiteY9940" fmla="*/ 1778800 h 2397608"/>
              <a:gd name="connsiteX9941" fmla="*/ 5331187 w 5675092"/>
              <a:gd name="connsiteY9941" fmla="*/ 1783479 h 2397608"/>
              <a:gd name="connsiteX9942" fmla="*/ 5327607 w 5675092"/>
              <a:gd name="connsiteY9942" fmla="*/ 1786529 h 2397608"/>
              <a:gd name="connsiteX9943" fmla="*/ 5327269 w 5675092"/>
              <a:gd name="connsiteY9943" fmla="*/ 1781562 h 2397608"/>
              <a:gd name="connsiteX9944" fmla="*/ 5321958 w 5675092"/>
              <a:gd name="connsiteY9944" fmla="*/ 1784419 h 2397608"/>
              <a:gd name="connsiteX9945" fmla="*/ 5325206 w 5675092"/>
              <a:gd name="connsiteY9945" fmla="*/ 1791683 h 2397608"/>
              <a:gd name="connsiteX9946" fmla="*/ 5319895 w 5675092"/>
              <a:gd name="connsiteY9946" fmla="*/ 1794541 h 2397608"/>
              <a:gd name="connsiteX9947" fmla="*/ 5328788 w 5675092"/>
              <a:gd name="connsiteY9947" fmla="*/ 1803918 h 2397608"/>
              <a:gd name="connsiteX9948" fmla="*/ 5336841 w 5675092"/>
              <a:gd name="connsiteY9948" fmla="*/ 1800875 h 2397608"/>
              <a:gd name="connsiteX9949" fmla="*/ 5331698 w 5675092"/>
              <a:gd name="connsiteY9949" fmla="*/ 1806215 h 2397608"/>
              <a:gd name="connsiteX9950" fmla="*/ 5329463 w 5675092"/>
              <a:gd name="connsiteY9950" fmla="*/ 1813854 h 2397608"/>
              <a:gd name="connsiteX9951" fmla="*/ 5340258 w 5675092"/>
              <a:gd name="connsiteY9951" fmla="*/ 1810624 h 2397608"/>
              <a:gd name="connsiteX9952" fmla="*/ 5343635 w 5675092"/>
              <a:gd name="connsiteY9952" fmla="*/ 1814763 h 2397608"/>
              <a:gd name="connsiteX9953" fmla="*/ 5343414 w 5675092"/>
              <a:gd name="connsiteY9953" fmla="*/ 1815694 h 2397608"/>
              <a:gd name="connsiteX9954" fmla="*/ 5340595 w 5675092"/>
              <a:gd name="connsiteY9954" fmla="*/ 1815595 h 2397608"/>
              <a:gd name="connsiteX9955" fmla="*/ 5343334 w 5675092"/>
              <a:gd name="connsiteY9955" fmla="*/ 1816032 h 2397608"/>
              <a:gd name="connsiteX9956" fmla="*/ 5343414 w 5675092"/>
              <a:gd name="connsiteY9956" fmla="*/ 1815694 h 2397608"/>
              <a:gd name="connsiteX9957" fmla="*/ 5352668 w 5675092"/>
              <a:gd name="connsiteY9957" fmla="*/ 1816021 h 2397608"/>
              <a:gd name="connsiteX9958" fmla="*/ 5362178 w 5675092"/>
              <a:gd name="connsiteY9958" fmla="*/ 1809135 h 2397608"/>
              <a:gd name="connsiteX9959" fmla="*/ 5363523 w 5675092"/>
              <a:gd name="connsiteY9959" fmla="*/ 1813722 h 2397608"/>
              <a:gd name="connsiteX9960" fmla="*/ 5362684 w 5675092"/>
              <a:gd name="connsiteY9960" fmla="*/ 1816589 h 2397608"/>
              <a:gd name="connsiteX9961" fmla="*/ 5363524 w 5675092"/>
              <a:gd name="connsiteY9961" fmla="*/ 1813724 h 2397608"/>
              <a:gd name="connsiteX9962" fmla="*/ 5363523 w 5675092"/>
              <a:gd name="connsiteY9962" fmla="*/ 1813722 h 2397608"/>
              <a:gd name="connsiteX9963" fmla="*/ 5367155 w 5675092"/>
              <a:gd name="connsiteY9963" fmla="*/ 1801312 h 2397608"/>
              <a:gd name="connsiteX9964" fmla="*/ 5345738 w 5675092"/>
              <a:gd name="connsiteY9964" fmla="*/ 1810252 h 2397608"/>
              <a:gd name="connsiteX9965" fmla="*/ 5356361 w 5675092"/>
              <a:gd name="connsiteY9965" fmla="*/ 1804539 h 2397608"/>
              <a:gd name="connsiteX9966" fmla="*/ 5361334 w 5675092"/>
              <a:gd name="connsiteY9966" fmla="*/ 1796716 h 2397608"/>
              <a:gd name="connsiteX9967" fmla="*/ 5344388 w 5675092"/>
              <a:gd name="connsiteY9967" fmla="*/ 1790381 h 2397608"/>
              <a:gd name="connsiteX9968" fmla="*/ 5363569 w 5675092"/>
              <a:gd name="connsiteY9968" fmla="*/ 1789078 h 2397608"/>
              <a:gd name="connsiteX9969" fmla="*/ 5362890 w 5675092"/>
              <a:gd name="connsiteY9969" fmla="*/ 1784133 h 2397608"/>
              <a:gd name="connsiteX9970" fmla="*/ 5360272 w 5675092"/>
              <a:gd name="connsiteY9970" fmla="*/ 1779535 h 2397608"/>
              <a:gd name="connsiteX9971" fmla="*/ 5360293 w 5675092"/>
              <a:gd name="connsiteY9971" fmla="*/ 1779223 h 2397608"/>
              <a:gd name="connsiteX9972" fmla="*/ 5363224 w 5675092"/>
              <a:gd name="connsiteY9972" fmla="*/ 1777014 h 2397608"/>
              <a:gd name="connsiteX9973" fmla="*/ 5368375 w 5675092"/>
              <a:gd name="connsiteY9973" fmla="*/ 1778769 h 2397608"/>
              <a:gd name="connsiteX9974" fmla="*/ 5368321 w 5675092"/>
              <a:gd name="connsiteY9974" fmla="*/ 1774796 h 2397608"/>
              <a:gd name="connsiteX9975" fmla="*/ 5380496 w 5675092"/>
              <a:gd name="connsiteY9975" fmla="*/ 1953410 h 2397608"/>
              <a:gd name="connsiteX9976" fmla="*/ 5380017 w 5675092"/>
              <a:gd name="connsiteY9976" fmla="*/ 1950168 h 2397608"/>
              <a:gd name="connsiteX9977" fmla="*/ 5372301 w 5675092"/>
              <a:gd name="connsiteY9977" fmla="*/ 1958178 h 2397608"/>
              <a:gd name="connsiteX9978" fmla="*/ 5380496 w 5675092"/>
              <a:gd name="connsiteY9978" fmla="*/ 1953410 h 2397608"/>
              <a:gd name="connsiteX9979" fmla="*/ 5324148 w 5675092"/>
              <a:gd name="connsiteY9979" fmla="*/ 1085802 h 2397608"/>
              <a:gd name="connsiteX9980" fmla="*/ 5323936 w 5675092"/>
              <a:gd name="connsiteY9980" fmla="*/ 1085709 h 2397608"/>
              <a:gd name="connsiteX9981" fmla="*/ 5323225 w 5675092"/>
              <a:gd name="connsiteY9981" fmla="*/ 1086828 h 2397608"/>
              <a:gd name="connsiteX9982" fmla="*/ 5323521 w 5675092"/>
              <a:gd name="connsiteY9982" fmla="*/ 1073368 h 2397608"/>
              <a:gd name="connsiteX9983" fmla="*/ 5321571 w 5675092"/>
              <a:gd name="connsiteY9983" fmla="*/ 1071599 h 2397608"/>
              <a:gd name="connsiteX9984" fmla="*/ 5320396 w 5675092"/>
              <a:gd name="connsiteY9984" fmla="*/ 1072374 h 2397608"/>
              <a:gd name="connsiteX9985" fmla="*/ 5320200 w 5675092"/>
              <a:gd name="connsiteY9985" fmla="*/ 1072655 h 2397608"/>
              <a:gd name="connsiteX9986" fmla="*/ 5318694 w 5675092"/>
              <a:gd name="connsiteY9986" fmla="*/ 1076106 h 2397608"/>
              <a:gd name="connsiteX9987" fmla="*/ 5318249 w 5675092"/>
              <a:gd name="connsiteY9987" fmla="*/ 1075459 h 2397608"/>
              <a:gd name="connsiteX9988" fmla="*/ 5317889 w 5675092"/>
              <a:gd name="connsiteY9988" fmla="*/ 1075976 h 2397608"/>
              <a:gd name="connsiteX9989" fmla="*/ 5317251 w 5675092"/>
              <a:gd name="connsiteY9989" fmla="*/ 1074011 h 2397608"/>
              <a:gd name="connsiteX9990" fmla="*/ 5314340 w 5675092"/>
              <a:gd name="connsiteY9990" fmla="*/ 1069781 h 2397608"/>
              <a:gd name="connsiteX9991" fmla="*/ 5308412 w 5675092"/>
              <a:gd name="connsiteY9991" fmla="*/ 1069145 h 2397608"/>
              <a:gd name="connsiteX9992" fmla="*/ 5313114 w 5675092"/>
              <a:gd name="connsiteY9992" fmla="*/ 1063922 h 2397608"/>
              <a:gd name="connsiteX9993" fmla="*/ 5308095 w 5675092"/>
              <a:gd name="connsiteY9993" fmla="*/ 1061710 h 2397608"/>
              <a:gd name="connsiteX9994" fmla="*/ 5308041 w 5675092"/>
              <a:gd name="connsiteY9994" fmla="*/ 1061779 h 2397608"/>
              <a:gd name="connsiteX9995" fmla="*/ 5308176 w 5675092"/>
              <a:gd name="connsiteY9995" fmla="*/ 1064481 h 2397608"/>
              <a:gd name="connsiteX9996" fmla="*/ 5308412 w 5675092"/>
              <a:gd name="connsiteY9996" fmla="*/ 1069145 h 2397608"/>
              <a:gd name="connsiteX9997" fmla="*/ 5306354 w 5675092"/>
              <a:gd name="connsiteY9997" fmla="*/ 1068300 h 2397608"/>
              <a:gd name="connsiteX9998" fmla="*/ 5306588 w 5675092"/>
              <a:gd name="connsiteY9998" fmla="*/ 1071753 h 2397608"/>
              <a:gd name="connsiteX9999" fmla="*/ 5301108 w 5675092"/>
              <a:gd name="connsiteY9999" fmla="*/ 1072125 h 2397608"/>
              <a:gd name="connsiteX10000" fmla="*/ 5298876 w 5675092"/>
              <a:gd name="connsiteY10000" fmla="*/ 1079762 h 2397608"/>
              <a:gd name="connsiteX10001" fmla="*/ 5299551 w 5675092"/>
              <a:gd name="connsiteY10001" fmla="*/ 1089700 h 2397608"/>
              <a:gd name="connsiteX10002" fmla="*/ 5307639 w 5675092"/>
              <a:gd name="connsiteY10002" fmla="*/ 1092269 h 2397608"/>
              <a:gd name="connsiteX10003" fmla="*/ 5311593 w 5675092"/>
              <a:gd name="connsiteY10003" fmla="*/ 1091573 h 2397608"/>
              <a:gd name="connsiteX10004" fmla="*/ 5309415 w 5675092"/>
              <a:gd name="connsiteY10004" fmla="*/ 1089036 h 2397608"/>
              <a:gd name="connsiteX10005" fmla="*/ 5309442 w 5675092"/>
              <a:gd name="connsiteY10005" fmla="*/ 1088974 h 2397608"/>
              <a:gd name="connsiteX10006" fmla="*/ 5307601 w 5675092"/>
              <a:gd name="connsiteY10006" fmla="*/ 1086657 h 2397608"/>
              <a:gd name="connsiteX10007" fmla="*/ 5311174 w 5675092"/>
              <a:gd name="connsiteY10007" fmla="*/ 1085008 h 2397608"/>
              <a:gd name="connsiteX10008" fmla="*/ 5313310 w 5675092"/>
              <a:gd name="connsiteY10008" fmla="*/ 1080115 h 2397608"/>
              <a:gd name="connsiteX10009" fmla="*/ 5321297 w 5675092"/>
              <a:gd name="connsiteY10009" fmla="*/ 1078466 h 2397608"/>
              <a:gd name="connsiteX10010" fmla="*/ 5323521 w 5675092"/>
              <a:gd name="connsiteY10010" fmla="*/ 1073368 h 2397608"/>
              <a:gd name="connsiteX10011" fmla="*/ 5327880 w 5675092"/>
              <a:gd name="connsiteY10011" fmla="*/ 1110543 h 2397608"/>
              <a:gd name="connsiteX10012" fmla="*/ 5321882 w 5675092"/>
              <a:gd name="connsiteY10012" fmla="*/ 1103557 h 2397608"/>
              <a:gd name="connsiteX10013" fmla="*/ 5319275 w 5675092"/>
              <a:gd name="connsiteY10013" fmla="*/ 1106115 h 2397608"/>
              <a:gd name="connsiteX10014" fmla="*/ 5320198 w 5675092"/>
              <a:gd name="connsiteY10014" fmla="*/ 1105944 h 2397608"/>
              <a:gd name="connsiteX10015" fmla="*/ 5327880 w 5675092"/>
              <a:gd name="connsiteY10015" fmla="*/ 1110543 h 2397608"/>
              <a:gd name="connsiteX10016" fmla="*/ 5375711 w 5675092"/>
              <a:gd name="connsiteY10016" fmla="*/ 1805722 h 2397608"/>
              <a:gd name="connsiteX10017" fmla="*/ 5367999 w 5675092"/>
              <a:gd name="connsiteY10017" fmla="*/ 1813733 h 2397608"/>
              <a:gd name="connsiteX10018" fmla="*/ 5373479 w 5675092"/>
              <a:gd name="connsiteY10018" fmla="*/ 1813361 h 2397608"/>
              <a:gd name="connsiteX10019" fmla="*/ 5375711 w 5675092"/>
              <a:gd name="connsiteY10019" fmla="*/ 1805722 h 2397608"/>
              <a:gd name="connsiteX10020" fmla="*/ 5284128 w 5675092"/>
              <a:gd name="connsiteY10020" fmla="*/ 439662 h 2397608"/>
              <a:gd name="connsiteX10021" fmla="*/ 5276951 w 5675092"/>
              <a:gd name="connsiteY10021" fmla="*/ 445010 h 2397608"/>
              <a:gd name="connsiteX10022" fmla="*/ 5284128 w 5675092"/>
              <a:gd name="connsiteY10022" fmla="*/ 439662 h 2397608"/>
              <a:gd name="connsiteX10023" fmla="*/ 5379803 w 5675092"/>
              <a:gd name="connsiteY10023" fmla="*/ 1825408 h 2397608"/>
              <a:gd name="connsiteX10024" fmla="*/ 5376386 w 5675092"/>
              <a:gd name="connsiteY10024" fmla="*/ 1815657 h 2397608"/>
              <a:gd name="connsiteX10025" fmla="*/ 5368168 w 5675092"/>
              <a:gd name="connsiteY10025" fmla="*/ 1816216 h 2397608"/>
              <a:gd name="connsiteX10026" fmla="*/ 5371412 w 5675092"/>
              <a:gd name="connsiteY10026" fmla="*/ 1823483 h 2397608"/>
              <a:gd name="connsiteX10027" fmla="*/ 5349155 w 5675092"/>
              <a:gd name="connsiteY10027" fmla="*/ 1820004 h 2397608"/>
              <a:gd name="connsiteX10028" fmla="*/ 5366269 w 5675092"/>
              <a:gd name="connsiteY10028" fmla="*/ 1828823 h 2397608"/>
              <a:gd name="connsiteX10029" fmla="*/ 5344683 w 5675092"/>
              <a:gd name="connsiteY10029" fmla="*/ 1835280 h 2397608"/>
              <a:gd name="connsiteX10030" fmla="*/ 5353242 w 5675092"/>
              <a:gd name="connsiteY10030" fmla="*/ 1839690 h 2397608"/>
              <a:gd name="connsiteX10031" fmla="*/ 5358386 w 5675092"/>
              <a:gd name="connsiteY10031" fmla="*/ 1834349 h 2397608"/>
              <a:gd name="connsiteX10032" fmla="*/ 5372424 w 5675092"/>
              <a:gd name="connsiteY10032" fmla="*/ 1838387 h 2397608"/>
              <a:gd name="connsiteX10033" fmla="*/ 5366606 w 5675092"/>
              <a:gd name="connsiteY10033" fmla="*/ 1833791 h 2397608"/>
              <a:gd name="connsiteX10034" fmla="*/ 5379803 w 5675092"/>
              <a:gd name="connsiteY10034" fmla="*/ 1825408 h 2397608"/>
              <a:gd name="connsiteX10035" fmla="*/ 5264184 w 5675092"/>
              <a:gd name="connsiteY10035" fmla="*/ 104277 h 2397608"/>
              <a:gd name="connsiteX10036" fmla="*/ 5264666 w 5675092"/>
              <a:gd name="connsiteY10036" fmla="*/ 113830 h 2397608"/>
              <a:gd name="connsiteX10037" fmla="*/ 5260429 w 5675092"/>
              <a:gd name="connsiteY10037" fmla="*/ 116438 h 2397608"/>
              <a:gd name="connsiteX10038" fmla="*/ 5253770 w 5675092"/>
              <a:gd name="connsiteY10038" fmla="*/ 114380 h 2397608"/>
              <a:gd name="connsiteX10039" fmla="*/ 5253409 w 5675092"/>
              <a:gd name="connsiteY10039" fmla="*/ 107215 h 2397608"/>
              <a:gd name="connsiteX10040" fmla="*/ 5259465 w 5675092"/>
              <a:gd name="connsiteY10040" fmla="*/ 97332 h 2397608"/>
              <a:gd name="connsiteX10041" fmla="*/ 5264184 w 5675092"/>
              <a:gd name="connsiteY10041" fmla="*/ 104277 h 2397608"/>
              <a:gd name="connsiteX10042" fmla="*/ 5340702 w 5675092"/>
              <a:gd name="connsiteY10042" fmla="*/ 1209183 h 2397608"/>
              <a:gd name="connsiteX10043" fmla="*/ 5340702 w 5675092"/>
              <a:gd name="connsiteY10043" fmla="*/ 1209184 h 2397608"/>
              <a:gd name="connsiteX10044" fmla="*/ 5340702 w 5675092"/>
              <a:gd name="connsiteY10044" fmla="*/ 1209184 h 2397608"/>
              <a:gd name="connsiteX10045" fmla="*/ 5328070 w 5675092"/>
              <a:gd name="connsiteY10045" fmla="*/ 1015803 h 2397608"/>
              <a:gd name="connsiteX10046" fmla="*/ 5324714 w 5675092"/>
              <a:gd name="connsiteY10046" fmla="*/ 998521 h 2397608"/>
              <a:gd name="connsiteX10047" fmla="*/ 5319761 w 5675092"/>
              <a:gd name="connsiteY10047" fmla="*/ 998770 h 2397608"/>
              <a:gd name="connsiteX10048" fmla="*/ 5323242 w 5675092"/>
              <a:gd name="connsiteY10048" fmla="*/ 1018537 h 2397608"/>
              <a:gd name="connsiteX10049" fmla="*/ 5328070 w 5675092"/>
              <a:gd name="connsiteY10049" fmla="*/ 1015803 h 2397608"/>
              <a:gd name="connsiteX10050" fmla="*/ 5336313 w 5675092"/>
              <a:gd name="connsiteY10050" fmla="*/ 1130060 h 2397608"/>
              <a:gd name="connsiteX10051" fmla="*/ 5329008 w 5675092"/>
              <a:gd name="connsiteY10051" fmla="*/ 1132923 h 2397608"/>
              <a:gd name="connsiteX10052" fmla="*/ 5336313 w 5675092"/>
              <a:gd name="connsiteY10052" fmla="*/ 1130060 h 2397608"/>
              <a:gd name="connsiteX10053" fmla="*/ 5345296 w 5675092"/>
              <a:gd name="connsiteY10053" fmla="*/ 1236322 h 2397608"/>
              <a:gd name="connsiteX10054" fmla="*/ 5340491 w 5675092"/>
              <a:gd name="connsiteY10054" fmla="*/ 1246630 h 2397608"/>
              <a:gd name="connsiteX10055" fmla="*/ 5345971 w 5675092"/>
              <a:gd name="connsiteY10055" fmla="*/ 1246258 h 2397608"/>
              <a:gd name="connsiteX10056" fmla="*/ 5345296 w 5675092"/>
              <a:gd name="connsiteY10056" fmla="*/ 1236322 h 2397608"/>
              <a:gd name="connsiteX10057" fmla="*/ 5384476 w 5675092"/>
              <a:gd name="connsiteY10057" fmla="*/ 1756153 h 2397608"/>
              <a:gd name="connsiteX10058" fmla="*/ 5380053 w 5675092"/>
              <a:gd name="connsiteY10058" fmla="*/ 1748032 h 2397608"/>
              <a:gd name="connsiteX10059" fmla="*/ 5380559 w 5675092"/>
              <a:gd name="connsiteY10059" fmla="*/ 1755482 h 2397608"/>
              <a:gd name="connsiteX10060" fmla="*/ 5383469 w 5675092"/>
              <a:gd name="connsiteY10060" fmla="*/ 1757781 h 2397608"/>
              <a:gd name="connsiteX10061" fmla="*/ 5384476 w 5675092"/>
              <a:gd name="connsiteY10061" fmla="*/ 1756153 h 2397608"/>
              <a:gd name="connsiteX10062" fmla="*/ 5295481 w 5675092"/>
              <a:gd name="connsiteY10062" fmla="*/ 369288 h 2397608"/>
              <a:gd name="connsiteX10063" fmla="*/ 5290151 w 5675092"/>
              <a:gd name="connsiteY10063" fmla="*/ 362077 h 2397608"/>
              <a:gd name="connsiteX10064" fmla="*/ 5282720 w 5675092"/>
              <a:gd name="connsiteY10064" fmla="*/ 362451 h 2397608"/>
              <a:gd name="connsiteX10065" fmla="*/ 5278018 w 5675092"/>
              <a:gd name="connsiteY10065" fmla="*/ 367674 h 2397608"/>
              <a:gd name="connsiteX10066" fmla="*/ 5285951 w 5675092"/>
              <a:gd name="connsiteY10066" fmla="*/ 377245 h 2397608"/>
              <a:gd name="connsiteX10067" fmla="*/ 5295481 w 5675092"/>
              <a:gd name="connsiteY10067" fmla="*/ 369288 h 2397608"/>
              <a:gd name="connsiteX10068" fmla="*/ 5398774 w 5675092"/>
              <a:gd name="connsiteY10068" fmla="*/ 1861551 h 2397608"/>
              <a:gd name="connsiteX10069" fmla="*/ 5390724 w 5675092"/>
              <a:gd name="connsiteY10069" fmla="*/ 1864595 h 2397608"/>
              <a:gd name="connsiteX10070" fmla="*/ 5398774 w 5675092"/>
              <a:gd name="connsiteY10070" fmla="*/ 1861551 h 2397608"/>
              <a:gd name="connsiteX10071" fmla="*/ 5353453 w 5675092"/>
              <a:gd name="connsiteY10071" fmla="*/ 1121744 h 2397608"/>
              <a:gd name="connsiteX10072" fmla="*/ 5353274 w 5675092"/>
              <a:gd name="connsiteY10072" fmla="*/ 1121728 h 2397608"/>
              <a:gd name="connsiteX10073" fmla="*/ 5353452 w 5675092"/>
              <a:gd name="connsiteY10073" fmla="*/ 1122044 h 2397608"/>
              <a:gd name="connsiteX10074" fmla="*/ 5295641 w 5675092"/>
              <a:gd name="connsiteY10074" fmla="*/ 224691 h 2397608"/>
              <a:gd name="connsiteX10075" fmla="*/ 5285607 w 5675092"/>
              <a:gd name="connsiteY10075" fmla="*/ 222704 h 2397608"/>
              <a:gd name="connsiteX10076" fmla="*/ 5295641 w 5675092"/>
              <a:gd name="connsiteY10076" fmla="*/ 224691 h 2397608"/>
              <a:gd name="connsiteX10077" fmla="*/ 5410413 w 5675092"/>
              <a:gd name="connsiteY10077" fmla="*/ 1870742 h 2397608"/>
              <a:gd name="connsiteX10078" fmla="*/ 5407334 w 5675092"/>
              <a:gd name="connsiteY10078" fmla="*/ 1865960 h 2397608"/>
              <a:gd name="connsiteX10079" fmla="*/ 5402360 w 5675092"/>
              <a:gd name="connsiteY10079" fmla="*/ 1873785 h 2397608"/>
              <a:gd name="connsiteX10080" fmla="*/ 5410413 w 5675092"/>
              <a:gd name="connsiteY10080" fmla="*/ 1870742 h 2397608"/>
              <a:gd name="connsiteX10081" fmla="*/ 5312859 w 5675092"/>
              <a:gd name="connsiteY10081" fmla="*/ 412349 h 2397608"/>
              <a:gd name="connsiteX10082" fmla="*/ 5310371 w 5675092"/>
              <a:gd name="connsiteY10082" fmla="*/ 418397 h 2397608"/>
              <a:gd name="connsiteX10083" fmla="*/ 5295760 w 5675092"/>
              <a:gd name="connsiteY10083" fmla="*/ 424119 h 2397608"/>
              <a:gd name="connsiteX10084" fmla="*/ 5309869 w 5675092"/>
              <a:gd name="connsiteY10084" fmla="*/ 408448 h 2397608"/>
              <a:gd name="connsiteX10085" fmla="*/ 5312368 w 5675092"/>
              <a:gd name="connsiteY10085" fmla="*/ 409530 h 2397608"/>
              <a:gd name="connsiteX10086" fmla="*/ 5312553 w 5675092"/>
              <a:gd name="connsiteY10086" fmla="*/ 410592 h 2397608"/>
              <a:gd name="connsiteX10087" fmla="*/ 5312470 w 5675092"/>
              <a:gd name="connsiteY10087" fmla="*/ 410811 h 2397608"/>
              <a:gd name="connsiteX10088" fmla="*/ 5312607 w 5675092"/>
              <a:gd name="connsiteY10088" fmla="*/ 410900 h 2397608"/>
              <a:gd name="connsiteX10089" fmla="*/ 5301095 w 5675092"/>
              <a:gd name="connsiteY10089" fmla="*/ 234388 h 2397608"/>
              <a:gd name="connsiteX10090" fmla="*/ 5296644 w 5675092"/>
              <a:gd name="connsiteY10090" fmla="*/ 244583 h 2397608"/>
              <a:gd name="connsiteX10091" fmla="*/ 5301471 w 5675092"/>
              <a:gd name="connsiteY10091" fmla="*/ 241847 h 2397608"/>
              <a:gd name="connsiteX10092" fmla="*/ 5298869 w 5675092"/>
              <a:gd name="connsiteY10092" fmla="*/ 239485 h 2397608"/>
              <a:gd name="connsiteX10093" fmla="*/ 5301095 w 5675092"/>
              <a:gd name="connsiteY10093" fmla="*/ 234388 h 2397608"/>
              <a:gd name="connsiteX10094" fmla="*/ 5304574 w 5675092"/>
              <a:gd name="connsiteY10094" fmla="*/ 254156 h 2397608"/>
              <a:gd name="connsiteX10095" fmla="*/ 5303609 w 5675092"/>
              <a:gd name="connsiteY10095" fmla="*/ 253464 h 2397608"/>
              <a:gd name="connsiteX10096" fmla="*/ 5304416 w 5675092"/>
              <a:gd name="connsiteY10096" fmla="*/ 253546 h 2397608"/>
              <a:gd name="connsiteX10097" fmla="*/ 5309166 w 5675092"/>
              <a:gd name="connsiteY10097" fmla="*/ 303275 h 2397608"/>
              <a:gd name="connsiteX10098" fmla="*/ 5306908 w 5675092"/>
              <a:gd name="connsiteY10098" fmla="*/ 300468 h 2397608"/>
              <a:gd name="connsiteX10099" fmla="*/ 5304354 w 5675092"/>
              <a:gd name="connsiteY10099" fmla="*/ 299039 h 2397608"/>
              <a:gd name="connsiteX10100" fmla="*/ 5306215 w 5675092"/>
              <a:gd name="connsiteY10100" fmla="*/ 305178 h 2397608"/>
              <a:gd name="connsiteX10101" fmla="*/ 5309142 w 5675092"/>
              <a:gd name="connsiteY10101" fmla="*/ 303939 h 2397608"/>
              <a:gd name="connsiteX10102" fmla="*/ 5358138 w 5675092"/>
              <a:gd name="connsiteY10102" fmla="*/ 971908 h 2397608"/>
              <a:gd name="connsiteX10103" fmla="*/ 5350706 w 5675092"/>
              <a:gd name="connsiteY10103" fmla="*/ 972282 h 2397608"/>
              <a:gd name="connsiteX10104" fmla="*/ 5345252 w 5675092"/>
              <a:gd name="connsiteY10104" fmla="*/ 962586 h 2397608"/>
              <a:gd name="connsiteX10105" fmla="*/ 5345879 w 5675092"/>
              <a:gd name="connsiteY10105" fmla="*/ 975017 h 2397608"/>
              <a:gd name="connsiteX10106" fmla="*/ 5358514 w 5675092"/>
              <a:gd name="connsiteY10106" fmla="*/ 979366 h 2397608"/>
              <a:gd name="connsiteX10107" fmla="*/ 5358138 w 5675092"/>
              <a:gd name="connsiteY10107" fmla="*/ 971908 h 2397608"/>
              <a:gd name="connsiteX10108" fmla="*/ 5320295 w 5675092"/>
              <a:gd name="connsiteY10108" fmla="*/ 414390 h 2397608"/>
              <a:gd name="connsiteX10109" fmla="*/ 5319901 w 5675092"/>
              <a:gd name="connsiteY10109" fmla="*/ 410437 h 2397608"/>
              <a:gd name="connsiteX10110" fmla="*/ 5315480 w 5675092"/>
              <a:gd name="connsiteY10110" fmla="*/ 412763 h 2397608"/>
              <a:gd name="connsiteX10111" fmla="*/ 5312607 w 5675092"/>
              <a:gd name="connsiteY10111" fmla="*/ 410900 h 2397608"/>
              <a:gd name="connsiteX10112" fmla="*/ 5312553 w 5675092"/>
              <a:gd name="connsiteY10112" fmla="*/ 410592 h 2397608"/>
              <a:gd name="connsiteX10113" fmla="*/ 5314388 w 5675092"/>
              <a:gd name="connsiteY10113" fmla="*/ 405729 h 2397608"/>
              <a:gd name="connsiteX10114" fmla="*/ 5314447 w 5675092"/>
              <a:gd name="connsiteY10114" fmla="*/ 400740 h 2397608"/>
              <a:gd name="connsiteX10115" fmla="*/ 5297110 w 5675092"/>
              <a:gd name="connsiteY10115" fmla="*/ 401614 h 2397608"/>
              <a:gd name="connsiteX10116" fmla="*/ 5311593 w 5675092"/>
              <a:gd name="connsiteY10116" fmla="*/ 393405 h 2397608"/>
              <a:gd name="connsiteX10117" fmla="*/ 5306264 w 5675092"/>
              <a:gd name="connsiteY10117" fmla="*/ 386196 h 2397608"/>
              <a:gd name="connsiteX10118" fmla="*/ 5296107 w 5675092"/>
              <a:gd name="connsiteY10118" fmla="*/ 381722 h 2397608"/>
              <a:gd name="connsiteX10119" fmla="*/ 5316298 w 5675092"/>
              <a:gd name="connsiteY10119" fmla="*/ 388181 h 2397608"/>
              <a:gd name="connsiteX10120" fmla="*/ 5311661 w 5675092"/>
              <a:gd name="connsiteY10120" fmla="*/ 376264 h 2397608"/>
              <a:gd name="connsiteX10121" fmla="*/ 5311661 w 5675092"/>
              <a:gd name="connsiteY10121" fmla="*/ 376263 h 2397608"/>
              <a:gd name="connsiteX10122" fmla="*/ 5310590 w 5675092"/>
              <a:gd name="connsiteY10122" fmla="*/ 373512 h 2397608"/>
              <a:gd name="connsiteX10123" fmla="*/ 5311661 w 5675092"/>
              <a:gd name="connsiteY10123" fmla="*/ 376264 h 2397608"/>
              <a:gd name="connsiteX10124" fmla="*/ 5310966 w 5675092"/>
              <a:gd name="connsiteY10124" fmla="*/ 380973 h 2397608"/>
              <a:gd name="connsiteX10125" fmla="*/ 5301676 w 5675092"/>
              <a:gd name="connsiteY10125" fmla="*/ 375208 h 2397608"/>
              <a:gd name="connsiteX10126" fmla="*/ 5293419 w 5675092"/>
              <a:gd name="connsiteY10126" fmla="*/ 376578 h 2397608"/>
              <a:gd name="connsiteX10127" fmla="*/ 5293310 w 5675092"/>
              <a:gd name="connsiteY10127" fmla="*/ 376252 h 2397608"/>
              <a:gd name="connsiteX10128" fmla="*/ 5290903 w 5675092"/>
              <a:gd name="connsiteY10128" fmla="*/ 376996 h 2397608"/>
              <a:gd name="connsiteX10129" fmla="*/ 5293419 w 5675092"/>
              <a:gd name="connsiteY10129" fmla="*/ 376578 h 2397608"/>
              <a:gd name="connsiteX10130" fmla="*/ 5293720 w 5675092"/>
              <a:gd name="connsiteY10130" fmla="*/ 377479 h 2397608"/>
              <a:gd name="connsiteX10131" fmla="*/ 5291154 w 5675092"/>
              <a:gd name="connsiteY10131" fmla="*/ 381972 h 2397608"/>
              <a:gd name="connsiteX10132" fmla="*/ 5281120 w 5675092"/>
              <a:gd name="connsiteY10132" fmla="*/ 379983 h 2397608"/>
              <a:gd name="connsiteX10133" fmla="*/ 5283974 w 5675092"/>
              <a:gd name="connsiteY10133" fmla="*/ 387319 h 2397608"/>
              <a:gd name="connsiteX10134" fmla="*/ 5289178 w 5675092"/>
              <a:gd name="connsiteY10134" fmla="*/ 392043 h 2397608"/>
              <a:gd name="connsiteX10135" fmla="*/ 5281621 w 5675092"/>
              <a:gd name="connsiteY10135" fmla="*/ 389930 h 2397608"/>
              <a:gd name="connsiteX10136" fmla="*/ 5274695 w 5675092"/>
              <a:gd name="connsiteY10136" fmla="*/ 400250 h 2397608"/>
              <a:gd name="connsiteX10137" fmla="*/ 5279773 w 5675092"/>
              <a:gd name="connsiteY10137" fmla="*/ 402488 h 2397608"/>
              <a:gd name="connsiteX10138" fmla="*/ 5277671 w 5675092"/>
              <a:gd name="connsiteY10138" fmla="*/ 410071 h 2397608"/>
              <a:gd name="connsiteX10139" fmla="*/ 5282749 w 5675092"/>
              <a:gd name="connsiteY10139" fmla="*/ 412309 h 2397608"/>
              <a:gd name="connsiteX10140" fmla="*/ 5282499 w 5675092"/>
              <a:gd name="connsiteY10140" fmla="*/ 407336 h 2397608"/>
              <a:gd name="connsiteX10141" fmla="*/ 5286047 w 5675092"/>
              <a:gd name="connsiteY10141" fmla="*/ 409962 h 2397608"/>
              <a:gd name="connsiteX10142" fmla="*/ 5287796 w 5675092"/>
              <a:gd name="connsiteY10142" fmla="*/ 414454 h 2397608"/>
              <a:gd name="connsiteX10143" fmla="*/ 5289333 w 5675092"/>
              <a:gd name="connsiteY10143" fmla="*/ 414361 h 2397608"/>
              <a:gd name="connsiteX10144" fmla="*/ 5289694 w 5675092"/>
              <a:gd name="connsiteY10144" fmla="*/ 421526 h 2397608"/>
              <a:gd name="connsiteX10145" fmla="*/ 5279646 w 5675092"/>
              <a:gd name="connsiteY10145" fmla="*/ 417244 h 2397608"/>
              <a:gd name="connsiteX10146" fmla="*/ 5279996 w 5675092"/>
              <a:gd name="connsiteY10146" fmla="*/ 414990 h 2397608"/>
              <a:gd name="connsiteX10147" fmla="*/ 5276869 w 5675092"/>
              <a:gd name="connsiteY10147" fmla="*/ 412604 h 2397608"/>
              <a:gd name="connsiteX10148" fmla="*/ 5272593 w 5675092"/>
              <a:gd name="connsiteY10148" fmla="*/ 407836 h 2397608"/>
              <a:gd name="connsiteX10149" fmla="*/ 5276098 w 5675092"/>
              <a:gd name="connsiteY10149" fmla="*/ 415020 h 2397608"/>
              <a:gd name="connsiteX10150" fmla="*/ 5275721 w 5675092"/>
              <a:gd name="connsiteY10150" fmla="*/ 419855 h 2397608"/>
              <a:gd name="connsiteX10151" fmla="*/ 5281248 w 5675092"/>
              <a:gd name="connsiteY10151" fmla="*/ 419907 h 2397608"/>
              <a:gd name="connsiteX10152" fmla="*/ 5283633 w 5675092"/>
              <a:gd name="connsiteY10152" fmla="*/ 421206 h 2397608"/>
              <a:gd name="connsiteX10153" fmla="*/ 5285603 w 5675092"/>
              <a:gd name="connsiteY10153" fmla="*/ 419645 h 2397608"/>
              <a:gd name="connsiteX10154" fmla="*/ 5286105 w 5675092"/>
              <a:gd name="connsiteY10154" fmla="*/ 429591 h 2397608"/>
              <a:gd name="connsiteX10155" fmla="*/ 5310997 w 5675092"/>
              <a:gd name="connsiteY10155" fmla="*/ 430828 h 2397608"/>
              <a:gd name="connsiteX10156" fmla="*/ 5310826 w 5675092"/>
              <a:gd name="connsiteY10156" fmla="*/ 431704 h 2397608"/>
              <a:gd name="connsiteX10157" fmla="*/ 5308645 w 5675092"/>
              <a:gd name="connsiteY10157" fmla="*/ 433441 h 2397608"/>
              <a:gd name="connsiteX10158" fmla="*/ 5310751 w 5675092"/>
              <a:gd name="connsiteY10158" fmla="*/ 432087 h 2397608"/>
              <a:gd name="connsiteX10159" fmla="*/ 5310826 w 5675092"/>
              <a:gd name="connsiteY10159" fmla="*/ 431704 h 2397608"/>
              <a:gd name="connsiteX10160" fmla="*/ 5312823 w 5675092"/>
              <a:gd name="connsiteY10160" fmla="*/ 430114 h 2397608"/>
              <a:gd name="connsiteX10161" fmla="*/ 5313097 w 5675092"/>
              <a:gd name="connsiteY10161" fmla="*/ 423245 h 2397608"/>
              <a:gd name="connsiteX10162" fmla="*/ 5310371 w 5675092"/>
              <a:gd name="connsiteY10162" fmla="*/ 418397 h 2397608"/>
              <a:gd name="connsiteX10163" fmla="*/ 5320295 w 5675092"/>
              <a:gd name="connsiteY10163" fmla="*/ 414390 h 2397608"/>
              <a:gd name="connsiteX10164" fmla="*/ 5311879 w 5675092"/>
              <a:gd name="connsiteY10164" fmla="*/ 251295 h 2397608"/>
              <a:gd name="connsiteX10165" fmla="*/ 5304198 w 5675092"/>
              <a:gd name="connsiteY10165" fmla="*/ 246695 h 2397608"/>
              <a:gd name="connsiteX10166" fmla="*/ 5305315 w 5675092"/>
              <a:gd name="connsiteY10166" fmla="*/ 250379 h 2397608"/>
              <a:gd name="connsiteX10167" fmla="*/ 5304688 w 5675092"/>
              <a:gd name="connsiteY10167" fmla="*/ 253575 h 2397608"/>
              <a:gd name="connsiteX10168" fmla="*/ 5304416 w 5675092"/>
              <a:gd name="connsiteY10168" fmla="*/ 253546 h 2397608"/>
              <a:gd name="connsiteX10169" fmla="*/ 5303564 w 5675092"/>
              <a:gd name="connsiteY10169" fmla="*/ 250272 h 2397608"/>
              <a:gd name="connsiteX10170" fmla="*/ 5296895 w 5675092"/>
              <a:gd name="connsiteY10170" fmla="*/ 249557 h 2397608"/>
              <a:gd name="connsiteX10171" fmla="*/ 5304574 w 5675092"/>
              <a:gd name="connsiteY10171" fmla="*/ 254156 h 2397608"/>
              <a:gd name="connsiteX10172" fmla="*/ 5304688 w 5675092"/>
              <a:gd name="connsiteY10172" fmla="*/ 253575 h 2397608"/>
              <a:gd name="connsiteX10173" fmla="*/ 5306416 w 5675092"/>
              <a:gd name="connsiteY10173" fmla="*/ 253751 h 2397608"/>
              <a:gd name="connsiteX10174" fmla="*/ 5311879 w 5675092"/>
              <a:gd name="connsiteY10174" fmla="*/ 251295 h 2397608"/>
              <a:gd name="connsiteX10175" fmla="*/ 5359108 w 5675092"/>
              <a:gd name="connsiteY10175" fmla="*/ 941942 h 2397608"/>
              <a:gd name="connsiteX10176" fmla="*/ 5354155 w 5675092"/>
              <a:gd name="connsiteY10176" fmla="*/ 942192 h 2397608"/>
              <a:gd name="connsiteX10177" fmla="*/ 5359610 w 5675092"/>
              <a:gd name="connsiteY10177" fmla="*/ 951889 h 2397608"/>
              <a:gd name="connsiteX10178" fmla="*/ 5359108 w 5675092"/>
              <a:gd name="connsiteY10178" fmla="*/ 941942 h 2397608"/>
              <a:gd name="connsiteX10179" fmla="*/ 5311321 w 5675092"/>
              <a:gd name="connsiteY10179" fmla="*/ 235586 h 2397608"/>
              <a:gd name="connsiteX10180" fmla="*/ 5303445 w 5675092"/>
              <a:gd name="connsiteY10180" fmla="*/ 231776 h 2397608"/>
              <a:gd name="connsiteX10181" fmla="*/ 5311252 w 5675092"/>
              <a:gd name="connsiteY10181" fmla="*/ 238861 h 2397608"/>
              <a:gd name="connsiteX10182" fmla="*/ 5311321 w 5675092"/>
              <a:gd name="connsiteY10182" fmla="*/ 235586 h 2397608"/>
              <a:gd name="connsiteX10183" fmla="*/ 5372823 w 5675092"/>
              <a:gd name="connsiteY10183" fmla="*/ 1114668 h 2397608"/>
              <a:gd name="connsiteX10184" fmla="*/ 5367512 w 5675092"/>
              <a:gd name="connsiteY10184" fmla="*/ 1117523 h 2397608"/>
              <a:gd name="connsiteX10185" fmla="*/ 5367006 w 5675092"/>
              <a:gd name="connsiteY10185" fmla="*/ 1110073 h 2397608"/>
              <a:gd name="connsiteX10186" fmla="*/ 5372823 w 5675092"/>
              <a:gd name="connsiteY10186" fmla="*/ 1114668 h 2397608"/>
              <a:gd name="connsiteX10187" fmla="*/ 5323475 w 5675092"/>
              <a:gd name="connsiteY10187" fmla="*/ 382834 h 2397608"/>
              <a:gd name="connsiteX10188" fmla="*/ 5320624 w 5675092"/>
              <a:gd name="connsiteY10188" fmla="*/ 375498 h 2397608"/>
              <a:gd name="connsiteX10189" fmla="*/ 5315671 w 5675092"/>
              <a:gd name="connsiteY10189" fmla="*/ 375747 h 2397608"/>
              <a:gd name="connsiteX10190" fmla="*/ 5323475 w 5675092"/>
              <a:gd name="connsiteY10190" fmla="*/ 382834 h 2397608"/>
              <a:gd name="connsiteX10191" fmla="*/ 5324950 w 5675092"/>
              <a:gd name="connsiteY10191" fmla="*/ 362817 h 2397608"/>
              <a:gd name="connsiteX10192" fmla="*/ 5312190 w 5675092"/>
              <a:gd name="connsiteY10192" fmla="*/ 355981 h 2397608"/>
              <a:gd name="connsiteX10193" fmla="*/ 5316892 w 5675092"/>
              <a:gd name="connsiteY10193" fmla="*/ 350758 h 2397608"/>
              <a:gd name="connsiteX10194" fmla="*/ 5304760 w 5675092"/>
              <a:gd name="connsiteY10194" fmla="*/ 356355 h 2397608"/>
              <a:gd name="connsiteX10195" fmla="*/ 5299556 w 5675092"/>
              <a:gd name="connsiteY10195" fmla="*/ 351631 h 2397608"/>
              <a:gd name="connsiteX10196" fmla="*/ 5292376 w 5675092"/>
              <a:gd name="connsiteY10196" fmla="*/ 356979 h 2397608"/>
              <a:gd name="connsiteX10197" fmla="*/ 5312441 w 5675092"/>
              <a:gd name="connsiteY10197" fmla="*/ 360954 h 2397608"/>
              <a:gd name="connsiteX10198" fmla="*/ 5298084 w 5675092"/>
              <a:gd name="connsiteY10198" fmla="*/ 371648 h 2397608"/>
              <a:gd name="connsiteX10199" fmla="*/ 5317644 w 5675092"/>
              <a:gd name="connsiteY10199" fmla="*/ 365677 h 2397608"/>
              <a:gd name="connsiteX10200" fmla="*/ 5315546 w 5675092"/>
              <a:gd name="connsiteY10200" fmla="*/ 373262 h 2397608"/>
              <a:gd name="connsiteX10201" fmla="*/ 5322974 w 5675092"/>
              <a:gd name="connsiteY10201" fmla="*/ 372888 h 2397608"/>
              <a:gd name="connsiteX10202" fmla="*/ 5324950 w 5675092"/>
              <a:gd name="connsiteY10202" fmla="*/ 362817 h 2397608"/>
              <a:gd name="connsiteX10203" fmla="*/ 5384079 w 5675092"/>
              <a:gd name="connsiteY10203" fmla="*/ 1158823 h 2397608"/>
              <a:gd name="connsiteX10204" fmla="*/ 5379319 w 5675092"/>
              <a:gd name="connsiteY10204" fmla="*/ 1155870 h 2397608"/>
              <a:gd name="connsiteX10205" fmla="*/ 5376649 w 5675092"/>
              <a:gd name="connsiteY10205" fmla="*/ 1153944 h 2397608"/>
              <a:gd name="connsiteX10206" fmla="*/ 5375931 w 5675092"/>
              <a:gd name="connsiteY10206" fmla="*/ 1155642 h 2397608"/>
              <a:gd name="connsiteX10207" fmla="*/ 5369424 w 5675092"/>
              <a:gd name="connsiteY10207" fmla="*/ 1155110 h 2397608"/>
              <a:gd name="connsiteX10208" fmla="*/ 5371958 w 5675092"/>
              <a:gd name="connsiteY10208" fmla="*/ 1151249 h 2397608"/>
              <a:gd name="connsiteX10209" fmla="*/ 5368772 w 5675092"/>
              <a:gd name="connsiteY10209" fmla="*/ 1150035 h 2397608"/>
              <a:gd name="connsiteX10210" fmla="*/ 5364390 w 5675092"/>
              <a:gd name="connsiteY10210" fmla="*/ 1152673 h 2397608"/>
              <a:gd name="connsiteX10211" fmla="*/ 5367639 w 5675092"/>
              <a:gd name="connsiteY10211" fmla="*/ 1159940 h 2397608"/>
              <a:gd name="connsiteX10212" fmla="*/ 5356848 w 5675092"/>
              <a:gd name="connsiteY10212" fmla="*/ 1163167 h 2397608"/>
              <a:gd name="connsiteX10213" fmla="*/ 5356404 w 5675092"/>
              <a:gd name="connsiteY10213" fmla="*/ 1156643 h 2397608"/>
              <a:gd name="connsiteX10214" fmla="*/ 5352300 w 5675092"/>
              <a:gd name="connsiteY10214" fmla="*/ 1151690 h 2397608"/>
              <a:gd name="connsiteX10215" fmla="*/ 5352801 w 5675092"/>
              <a:gd name="connsiteY10215" fmla="*/ 1161637 h 2397608"/>
              <a:gd name="connsiteX10216" fmla="*/ 5342645 w 5675092"/>
              <a:gd name="connsiteY10216" fmla="*/ 1157163 h 2397608"/>
              <a:gd name="connsiteX10217" fmla="*/ 5349822 w 5675092"/>
              <a:gd name="connsiteY10217" fmla="*/ 1151815 h 2397608"/>
              <a:gd name="connsiteX10218" fmla="*/ 5344619 w 5675092"/>
              <a:gd name="connsiteY10218" fmla="*/ 1147092 h 2397608"/>
              <a:gd name="connsiteX10219" fmla="*/ 5340167 w 5675092"/>
              <a:gd name="connsiteY10219" fmla="*/ 1157288 h 2397608"/>
              <a:gd name="connsiteX10220" fmla="*/ 5339415 w 5675092"/>
              <a:gd name="connsiteY10220" fmla="*/ 1142369 h 2397608"/>
              <a:gd name="connsiteX10221" fmla="*/ 5332234 w 5675092"/>
              <a:gd name="connsiteY10221" fmla="*/ 1147716 h 2397608"/>
              <a:gd name="connsiteX10222" fmla="*/ 5321326 w 5675092"/>
              <a:gd name="connsiteY10222" fmla="*/ 1128324 h 2397608"/>
              <a:gd name="connsiteX10223" fmla="*/ 5323428 w 5675092"/>
              <a:gd name="connsiteY10223" fmla="*/ 1120738 h 2397608"/>
              <a:gd name="connsiteX10224" fmla="*/ 5319986 w 5675092"/>
              <a:gd name="connsiteY10224" fmla="*/ 1114057 h 2397608"/>
              <a:gd name="connsiteX10225" fmla="*/ 5317734 w 5675092"/>
              <a:gd name="connsiteY10225" fmla="*/ 1113163 h 2397608"/>
              <a:gd name="connsiteX10226" fmla="*/ 5317678 w 5675092"/>
              <a:gd name="connsiteY10226" fmla="*/ 1113423 h 2397608"/>
              <a:gd name="connsiteX10227" fmla="*/ 5298328 w 5675092"/>
              <a:gd name="connsiteY10227" fmla="*/ 1112240 h 2397608"/>
              <a:gd name="connsiteX10228" fmla="*/ 5301913 w 5675092"/>
              <a:gd name="connsiteY10228" fmla="*/ 1124475 h 2397608"/>
              <a:gd name="connsiteX10229" fmla="*/ 5290443 w 5675092"/>
              <a:gd name="connsiteY10229" fmla="*/ 1117767 h 2397608"/>
              <a:gd name="connsiteX10230" fmla="*/ 5296598 w 5675092"/>
              <a:gd name="connsiteY10230" fmla="*/ 1127333 h 2397608"/>
              <a:gd name="connsiteX10231" fmla="*/ 5288717 w 5675092"/>
              <a:gd name="connsiteY10231" fmla="*/ 1132859 h 2397608"/>
              <a:gd name="connsiteX10232" fmla="*/ 5297441 w 5675092"/>
              <a:gd name="connsiteY10232" fmla="*/ 1139751 h 2397608"/>
              <a:gd name="connsiteX10233" fmla="*/ 5297948 w 5675092"/>
              <a:gd name="connsiteY10233" fmla="*/ 1147204 h 2397608"/>
              <a:gd name="connsiteX10234" fmla="*/ 5289561 w 5675092"/>
              <a:gd name="connsiteY10234" fmla="*/ 1145278 h 2397608"/>
              <a:gd name="connsiteX10235" fmla="*/ 5285258 w 5675092"/>
              <a:gd name="connsiteY10235" fmla="*/ 1163039 h 2397608"/>
              <a:gd name="connsiteX10236" fmla="*/ 5296053 w 5675092"/>
              <a:gd name="connsiteY10236" fmla="*/ 1159811 h 2397608"/>
              <a:gd name="connsiteX10237" fmla="*/ 5293817 w 5675092"/>
              <a:gd name="connsiteY10237" fmla="*/ 1167448 h 2397608"/>
              <a:gd name="connsiteX10238" fmla="*/ 5305456 w 5675092"/>
              <a:gd name="connsiteY10238" fmla="*/ 1176639 h 2397608"/>
              <a:gd name="connsiteX10239" fmla="*/ 5306131 w 5675092"/>
              <a:gd name="connsiteY10239" fmla="*/ 1186575 h 2397608"/>
              <a:gd name="connsiteX10240" fmla="*/ 5322402 w 5675092"/>
              <a:gd name="connsiteY10240" fmla="*/ 1182976 h 2397608"/>
              <a:gd name="connsiteX10241" fmla="*/ 5323077 w 5675092"/>
              <a:gd name="connsiteY10241" fmla="*/ 1192911 h 2397608"/>
              <a:gd name="connsiteX10242" fmla="*/ 5315193 w 5675092"/>
              <a:gd name="connsiteY10242" fmla="*/ 1198438 h 2397608"/>
              <a:gd name="connsiteX10243" fmla="*/ 5329063 w 5675092"/>
              <a:gd name="connsiteY10243" fmla="*/ 1199992 h 2397608"/>
              <a:gd name="connsiteX10244" fmla="*/ 5333531 w 5675092"/>
              <a:gd name="connsiteY10244" fmla="*/ 1184714 h 2397608"/>
              <a:gd name="connsiteX10245" fmla="*/ 5339353 w 5675092"/>
              <a:gd name="connsiteY10245" fmla="*/ 1189310 h 2397608"/>
              <a:gd name="connsiteX10246" fmla="*/ 5337791 w 5675092"/>
              <a:gd name="connsiteY10246" fmla="*/ 1206885 h 2397608"/>
              <a:gd name="connsiteX10247" fmla="*/ 5340702 w 5675092"/>
              <a:gd name="connsiteY10247" fmla="*/ 1209184 h 2397608"/>
              <a:gd name="connsiteX10248" fmla="*/ 5334145 w 5675092"/>
              <a:gd name="connsiteY10248" fmla="*/ 1213995 h 2397608"/>
              <a:gd name="connsiteX10249" fmla="*/ 5327337 w 5675092"/>
              <a:gd name="connsiteY10249" fmla="*/ 1215082 h 2397608"/>
              <a:gd name="connsiteX10250" fmla="*/ 5328181 w 5675092"/>
              <a:gd name="connsiteY10250" fmla="*/ 1227501 h 2397608"/>
              <a:gd name="connsiteX10251" fmla="*/ 5332986 w 5675092"/>
              <a:gd name="connsiteY10251" fmla="*/ 1217193 h 2397608"/>
              <a:gd name="connsiteX10252" fmla="*/ 5341208 w 5675092"/>
              <a:gd name="connsiteY10252" fmla="*/ 1216634 h 2397608"/>
              <a:gd name="connsiteX10253" fmla="*/ 5340702 w 5675092"/>
              <a:gd name="connsiteY10253" fmla="*/ 1209184 h 2397608"/>
              <a:gd name="connsiteX10254" fmla="*/ 5346520 w 5675092"/>
              <a:gd name="connsiteY10254" fmla="*/ 1213779 h 2397608"/>
              <a:gd name="connsiteX10255" fmla="*/ 5345170 w 5675092"/>
              <a:gd name="connsiteY10255" fmla="*/ 1193907 h 2397608"/>
              <a:gd name="connsiteX10256" fmla="*/ 5356130 w 5675092"/>
              <a:gd name="connsiteY10256" fmla="*/ 1193163 h 2397608"/>
              <a:gd name="connsiteX10257" fmla="*/ 5365740 w 5675092"/>
              <a:gd name="connsiteY10257" fmla="*/ 1172545 h 2397608"/>
              <a:gd name="connsiteX10258" fmla="*/ 5368988 w 5675092"/>
              <a:gd name="connsiteY10258" fmla="*/ 1179812 h 2397608"/>
              <a:gd name="connsiteX10259" fmla="*/ 5373793 w 5675092"/>
              <a:gd name="connsiteY10259" fmla="*/ 1169504 h 2397608"/>
              <a:gd name="connsiteX10260" fmla="*/ 5368144 w 5675092"/>
              <a:gd name="connsiteY10260" fmla="*/ 1167390 h 2397608"/>
              <a:gd name="connsiteX10261" fmla="*/ 5384079 w 5675092"/>
              <a:gd name="connsiteY10261" fmla="*/ 1158823 h 2397608"/>
              <a:gd name="connsiteX10262" fmla="*/ 5336850 w 5675092"/>
              <a:gd name="connsiteY10262" fmla="*/ 431083 h 2397608"/>
              <a:gd name="connsiteX10263" fmla="*/ 5335766 w 5675092"/>
              <a:gd name="connsiteY10263" fmla="*/ 429579 h 2397608"/>
              <a:gd name="connsiteX10264" fmla="*/ 5333413 w 5675092"/>
              <a:gd name="connsiteY10264" fmla="*/ 432192 h 2397608"/>
              <a:gd name="connsiteX10265" fmla="*/ 5333789 w 5675092"/>
              <a:gd name="connsiteY10265" fmla="*/ 439650 h 2397608"/>
              <a:gd name="connsiteX10266" fmla="*/ 5336850 w 5675092"/>
              <a:gd name="connsiteY10266" fmla="*/ 431083 h 2397608"/>
              <a:gd name="connsiteX10267" fmla="*/ 5337929 w 5675092"/>
              <a:gd name="connsiteY10267" fmla="*/ 324769 h 2397608"/>
              <a:gd name="connsiteX10268" fmla="*/ 5330376 w 5675092"/>
              <a:gd name="connsiteY10268" fmla="*/ 322655 h 2397608"/>
              <a:gd name="connsiteX10269" fmla="*/ 5337929 w 5675092"/>
              <a:gd name="connsiteY10269" fmla="*/ 324769 h 2397608"/>
              <a:gd name="connsiteX10270" fmla="*/ 5442943 w 5675092"/>
              <a:gd name="connsiteY10270" fmla="*/ 1754403 h 2397608"/>
              <a:gd name="connsiteX10271" fmla="*/ 5438105 w 5675092"/>
              <a:gd name="connsiteY10271" fmla="*/ 1751573 h 2397608"/>
              <a:gd name="connsiteX10272" fmla="*/ 5443055 w 5675092"/>
              <a:gd name="connsiteY10272" fmla="*/ 1757110 h 2397608"/>
              <a:gd name="connsiteX10273" fmla="*/ 5442943 w 5675092"/>
              <a:gd name="connsiteY10273" fmla="*/ 1754403 h 2397608"/>
              <a:gd name="connsiteX10274" fmla="*/ 5397825 w 5675092"/>
              <a:gd name="connsiteY10274" fmla="*/ 1069623 h 2397608"/>
              <a:gd name="connsiteX10275" fmla="*/ 5393123 w 5675092"/>
              <a:gd name="connsiteY10275" fmla="*/ 1074845 h 2397608"/>
              <a:gd name="connsiteX10276" fmla="*/ 5392747 w 5675092"/>
              <a:gd name="connsiteY10276" fmla="*/ 1067388 h 2397608"/>
              <a:gd name="connsiteX10277" fmla="*/ 5397825 w 5675092"/>
              <a:gd name="connsiteY10277" fmla="*/ 1069623 h 2397608"/>
              <a:gd name="connsiteX10278" fmla="*/ 5347337 w 5675092"/>
              <a:gd name="connsiteY10278" fmla="*/ 314324 h 2397608"/>
              <a:gd name="connsiteX10279" fmla="*/ 5339781 w 5675092"/>
              <a:gd name="connsiteY10279" fmla="*/ 312211 h 2397608"/>
              <a:gd name="connsiteX10280" fmla="*/ 5345110 w 5675092"/>
              <a:gd name="connsiteY10280" fmla="*/ 319422 h 2397608"/>
              <a:gd name="connsiteX10281" fmla="*/ 5347337 w 5675092"/>
              <a:gd name="connsiteY10281" fmla="*/ 314324 h 2397608"/>
              <a:gd name="connsiteX10282" fmla="*/ 5446405 w 5675092"/>
              <a:gd name="connsiteY10282" fmla="*/ 1747735 h 2397608"/>
              <a:gd name="connsiteX10283" fmla="*/ 5445820 w 5675092"/>
              <a:gd name="connsiteY10283" fmla="*/ 1743565 h 2397608"/>
              <a:gd name="connsiteX10284" fmla="*/ 5440340 w 5675092"/>
              <a:gd name="connsiteY10284" fmla="*/ 1743937 h 2397608"/>
              <a:gd name="connsiteX10285" fmla="*/ 5446405 w 5675092"/>
              <a:gd name="connsiteY10285" fmla="*/ 1747735 h 2397608"/>
              <a:gd name="connsiteX10286" fmla="*/ 5432570 w 5675092"/>
              <a:gd name="connsiteY10286" fmla="*/ 1305259 h 2397608"/>
              <a:gd name="connsiteX10287" fmla="*/ 5427086 w 5675092"/>
              <a:gd name="connsiteY10287" fmla="*/ 1305632 h 2397608"/>
              <a:gd name="connsiteX10288" fmla="*/ 5432570 w 5675092"/>
              <a:gd name="connsiteY10288" fmla="*/ 1305259 h 2397608"/>
              <a:gd name="connsiteX10289" fmla="*/ 5442517 w 5675092"/>
              <a:gd name="connsiteY10289" fmla="*/ 1289608 h 2397608"/>
              <a:gd name="connsiteX10290" fmla="*/ 5433789 w 5675092"/>
              <a:gd name="connsiteY10290" fmla="*/ 1282716 h 2397608"/>
              <a:gd name="connsiteX10291" fmla="*/ 5431726 w 5675092"/>
              <a:gd name="connsiteY10291" fmla="*/ 1292838 h 2397608"/>
              <a:gd name="connsiteX10292" fmla="*/ 5442517 w 5675092"/>
              <a:gd name="connsiteY10292" fmla="*/ 1289608 h 2397608"/>
              <a:gd name="connsiteX10293" fmla="*/ 5389445 w 5675092"/>
              <a:gd name="connsiteY10293" fmla="*/ 426212 h 2397608"/>
              <a:gd name="connsiteX10294" fmla="*/ 5389243 w 5675092"/>
              <a:gd name="connsiteY10294" fmla="*/ 423511 h 2397608"/>
              <a:gd name="connsiteX10295" fmla="*/ 5385424 w 5675092"/>
              <a:gd name="connsiteY10295" fmla="*/ 429571 h 2397608"/>
              <a:gd name="connsiteX10296" fmla="*/ 5389445 w 5675092"/>
              <a:gd name="connsiteY10296" fmla="*/ 426212 h 2397608"/>
              <a:gd name="connsiteX10297" fmla="*/ 5461031 w 5675092"/>
              <a:gd name="connsiteY10297" fmla="*/ 1440577 h 2397608"/>
              <a:gd name="connsiteX10298" fmla="*/ 5460815 w 5675092"/>
              <a:gd name="connsiteY10298" fmla="*/ 1440473 h 2397608"/>
              <a:gd name="connsiteX10299" fmla="*/ 5460933 w 5675092"/>
              <a:gd name="connsiteY10299" fmla="*/ 1440328 h 2397608"/>
              <a:gd name="connsiteX10300" fmla="*/ 5393290 w 5675092"/>
              <a:gd name="connsiteY10300" fmla="*/ 432445 h 2397608"/>
              <a:gd name="connsiteX10301" fmla="*/ 5388277 w 5675092"/>
              <a:gd name="connsiteY10301" fmla="*/ 436904 h 2397608"/>
              <a:gd name="connsiteX10302" fmla="*/ 5393230 w 5675092"/>
              <a:gd name="connsiteY10302" fmla="*/ 436654 h 2397608"/>
              <a:gd name="connsiteX10303" fmla="*/ 5393290 w 5675092"/>
              <a:gd name="connsiteY10303" fmla="*/ 432445 h 2397608"/>
              <a:gd name="connsiteX10304" fmla="*/ 5430152 w 5675092"/>
              <a:gd name="connsiteY10304" fmla="*/ 873545 h 2397608"/>
              <a:gd name="connsiteX10305" fmla="*/ 5425197 w 5675092"/>
              <a:gd name="connsiteY10305" fmla="*/ 873795 h 2397608"/>
              <a:gd name="connsiteX10306" fmla="*/ 5440810 w 5675092"/>
              <a:gd name="connsiteY10306" fmla="*/ 887968 h 2397608"/>
              <a:gd name="connsiteX10307" fmla="*/ 5430779 w 5675092"/>
              <a:gd name="connsiteY10307" fmla="*/ 885979 h 2397608"/>
              <a:gd name="connsiteX10308" fmla="*/ 5433755 w 5675092"/>
              <a:gd name="connsiteY10308" fmla="*/ 895800 h 2397608"/>
              <a:gd name="connsiteX10309" fmla="*/ 5440810 w 5675092"/>
              <a:gd name="connsiteY10309" fmla="*/ 887968 h 2397608"/>
              <a:gd name="connsiteX10310" fmla="*/ 5498763 w 5675092"/>
              <a:gd name="connsiteY10310" fmla="*/ 1731454 h 2397608"/>
              <a:gd name="connsiteX10311" fmla="*/ 5498270 w 5675092"/>
              <a:gd name="connsiteY10311" fmla="*/ 1729718 h 2397608"/>
              <a:gd name="connsiteX10312" fmla="*/ 5494752 w 5675092"/>
              <a:gd name="connsiteY10312" fmla="*/ 1729323 h 2397608"/>
              <a:gd name="connsiteX10313" fmla="*/ 5491732 w 5675092"/>
              <a:gd name="connsiteY10313" fmla="*/ 1730465 h 2397608"/>
              <a:gd name="connsiteX10314" fmla="*/ 5496159 w 5675092"/>
              <a:gd name="connsiteY10314" fmla="*/ 1734842 h 2397608"/>
              <a:gd name="connsiteX10315" fmla="*/ 5440595 w 5675092"/>
              <a:gd name="connsiteY10315" fmla="*/ 735910 h 2397608"/>
              <a:gd name="connsiteX10316" fmla="*/ 5440534 w 5675092"/>
              <a:gd name="connsiteY10316" fmla="*/ 736168 h 2397608"/>
              <a:gd name="connsiteX10317" fmla="*/ 5440413 w 5675092"/>
              <a:gd name="connsiteY10317" fmla="*/ 736037 h 2397608"/>
              <a:gd name="connsiteX10318" fmla="*/ 5484636 w 5675092"/>
              <a:gd name="connsiteY10318" fmla="*/ 1301722 h 2397608"/>
              <a:gd name="connsiteX10319" fmla="*/ 5473335 w 5675092"/>
              <a:gd name="connsiteY10319" fmla="*/ 1297499 h 2397608"/>
              <a:gd name="connsiteX10320" fmla="*/ 5465116 w 5675092"/>
              <a:gd name="connsiteY10320" fmla="*/ 1298057 h 2397608"/>
              <a:gd name="connsiteX10321" fmla="*/ 5474178 w 5675092"/>
              <a:gd name="connsiteY10321" fmla="*/ 1309918 h 2397608"/>
              <a:gd name="connsiteX10322" fmla="*/ 5468698 w 5675092"/>
              <a:gd name="connsiteY10322" fmla="*/ 1310290 h 2397608"/>
              <a:gd name="connsiteX10323" fmla="*/ 5477257 w 5675092"/>
              <a:gd name="connsiteY10323" fmla="*/ 1314699 h 2397608"/>
              <a:gd name="connsiteX10324" fmla="*/ 5484636 w 5675092"/>
              <a:gd name="connsiteY10324" fmla="*/ 1301722 h 2397608"/>
              <a:gd name="connsiteX10325" fmla="*/ 5495641 w 5675092"/>
              <a:gd name="connsiteY10325" fmla="*/ 1423253 h 2397608"/>
              <a:gd name="connsiteX10326" fmla="*/ 5488094 w 5675092"/>
              <a:gd name="connsiteY10326" fmla="*/ 1433748 h 2397608"/>
              <a:gd name="connsiteX10327" fmla="*/ 5473889 w 5675092"/>
              <a:gd name="connsiteY10327" fmla="*/ 1427225 h 2397608"/>
              <a:gd name="connsiteX10328" fmla="*/ 5469249 w 5675092"/>
              <a:gd name="connsiteY10328" fmla="*/ 1440018 h 2397608"/>
              <a:gd name="connsiteX10329" fmla="*/ 5462595 w 5675092"/>
              <a:gd name="connsiteY10329" fmla="*/ 1438286 h 2397608"/>
              <a:gd name="connsiteX10330" fmla="*/ 5460933 w 5675092"/>
              <a:gd name="connsiteY10330" fmla="*/ 1440328 h 2397608"/>
              <a:gd name="connsiteX10331" fmla="*/ 5458746 w 5675092"/>
              <a:gd name="connsiteY10331" fmla="*/ 1434805 h 2397608"/>
              <a:gd name="connsiteX10332" fmla="*/ 5462420 w 5675092"/>
              <a:gd name="connsiteY10332" fmla="*/ 1420519 h 2397608"/>
              <a:gd name="connsiteX10333" fmla="*/ 5416677 w 5675092"/>
              <a:gd name="connsiteY10333" fmla="*/ 1436102 h 2397608"/>
              <a:gd name="connsiteX10334" fmla="*/ 5405717 w 5675092"/>
              <a:gd name="connsiteY10334" fmla="*/ 1436846 h 2397608"/>
              <a:gd name="connsiteX10335" fmla="*/ 5405211 w 5675092"/>
              <a:gd name="connsiteY10335" fmla="*/ 1429396 h 2397608"/>
              <a:gd name="connsiteX10336" fmla="*/ 5395094 w 5675092"/>
              <a:gd name="connsiteY10336" fmla="*/ 1442558 h 2397608"/>
              <a:gd name="connsiteX10337" fmla="*/ 5425236 w 5675092"/>
              <a:gd name="connsiteY10337" fmla="*/ 1440511 h 2397608"/>
              <a:gd name="connsiteX10338" fmla="*/ 5419925 w 5675092"/>
              <a:gd name="connsiteY10338" fmla="*/ 1443369 h 2397608"/>
              <a:gd name="connsiteX10339" fmla="*/ 5453484 w 5675092"/>
              <a:gd name="connsiteY10339" fmla="*/ 1451071 h 2397608"/>
              <a:gd name="connsiteX10340" fmla="*/ 5455213 w 5675092"/>
              <a:gd name="connsiteY10340" fmla="*/ 1435981 h 2397608"/>
              <a:gd name="connsiteX10341" fmla="*/ 5458184 w 5675092"/>
              <a:gd name="connsiteY10341" fmla="*/ 1439210 h 2397608"/>
              <a:gd name="connsiteX10342" fmla="*/ 5460815 w 5675092"/>
              <a:gd name="connsiteY10342" fmla="*/ 1440473 h 2397608"/>
              <a:gd name="connsiteX10343" fmla="*/ 5460411 w 5675092"/>
              <a:gd name="connsiteY10343" fmla="*/ 1440969 h 2397608"/>
              <a:gd name="connsiteX10344" fmla="*/ 5458626 w 5675092"/>
              <a:gd name="connsiteY10344" fmla="*/ 1445730 h 2397608"/>
              <a:gd name="connsiteX10345" fmla="*/ 5463938 w 5675092"/>
              <a:gd name="connsiteY10345" fmla="*/ 1442876 h 2397608"/>
              <a:gd name="connsiteX10346" fmla="*/ 5459301 w 5675092"/>
              <a:gd name="connsiteY10346" fmla="*/ 1455666 h 2397608"/>
              <a:gd name="connsiteX10347" fmla="*/ 5492017 w 5675092"/>
              <a:gd name="connsiteY10347" fmla="*/ 1450950 h 2397608"/>
              <a:gd name="connsiteX10348" fmla="*/ 5496822 w 5675092"/>
              <a:gd name="connsiteY10348" fmla="*/ 1440642 h 2397608"/>
              <a:gd name="connsiteX10349" fmla="*/ 5495641 w 5675092"/>
              <a:gd name="connsiteY10349" fmla="*/ 1423253 h 2397608"/>
              <a:gd name="connsiteX10350" fmla="*/ 5442028 w 5675092"/>
              <a:gd name="connsiteY10350" fmla="*/ 442700 h 2397608"/>
              <a:gd name="connsiteX10351" fmla="*/ 5439317 w 5675092"/>
              <a:gd name="connsiteY10351" fmla="*/ 439629 h 2397608"/>
              <a:gd name="connsiteX10352" fmla="*/ 5435836 w 5675092"/>
              <a:gd name="connsiteY10352" fmla="*/ 444478 h 2397608"/>
              <a:gd name="connsiteX10353" fmla="*/ 5438670 w 5675092"/>
              <a:gd name="connsiteY10353" fmla="*/ 445270 h 2397608"/>
              <a:gd name="connsiteX10354" fmla="*/ 5441780 w 5675092"/>
              <a:gd name="connsiteY10354" fmla="*/ 444480 h 2397608"/>
              <a:gd name="connsiteX10355" fmla="*/ 5528915 w 5675092"/>
              <a:gd name="connsiteY10355" fmla="*/ 1710470 h 2397608"/>
              <a:gd name="connsiteX10356" fmla="*/ 5520585 w 5675092"/>
              <a:gd name="connsiteY10356" fmla="*/ 1707525 h 2397608"/>
              <a:gd name="connsiteX10357" fmla="*/ 5520173 w 5675092"/>
              <a:gd name="connsiteY10357" fmla="*/ 1707702 h 2397608"/>
              <a:gd name="connsiteX10358" fmla="*/ 5520314 w 5675092"/>
              <a:gd name="connsiteY10358" fmla="*/ 1707937 h 2397608"/>
              <a:gd name="connsiteX10359" fmla="*/ 5523259 w 5675092"/>
              <a:gd name="connsiteY10359" fmla="*/ 1710785 h 2397608"/>
              <a:gd name="connsiteX10360" fmla="*/ 5524956 w 5675092"/>
              <a:gd name="connsiteY10360" fmla="*/ 1712428 h 2397608"/>
              <a:gd name="connsiteX10361" fmla="*/ 5526078 w 5675092"/>
              <a:gd name="connsiteY10361" fmla="*/ 1711754 h 2397608"/>
              <a:gd name="connsiteX10362" fmla="*/ 5528915 w 5675092"/>
              <a:gd name="connsiteY10362" fmla="*/ 1710470 h 2397608"/>
              <a:gd name="connsiteX10363" fmla="*/ 5477210 w 5675092"/>
              <a:gd name="connsiteY10363" fmla="*/ 871173 h 2397608"/>
              <a:gd name="connsiteX10364" fmla="*/ 5469153 w 5675092"/>
              <a:gd name="connsiteY10364" fmla="*/ 859117 h 2397608"/>
              <a:gd name="connsiteX10365" fmla="*/ 5461972 w 5675092"/>
              <a:gd name="connsiteY10365" fmla="*/ 864464 h 2397608"/>
              <a:gd name="connsiteX10366" fmla="*/ 5466925 w 5675092"/>
              <a:gd name="connsiteY10366" fmla="*/ 864214 h 2397608"/>
              <a:gd name="connsiteX10367" fmla="*/ 5460124 w 5675092"/>
              <a:gd name="connsiteY10367" fmla="*/ 877020 h 2397608"/>
              <a:gd name="connsiteX10368" fmla="*/ 5467551 w 5675092"/>
              <a:gd name="connsiteY10368" fmla="*/ 876646 h 2397608"/>
              <a:gd name="connsiteX10369" fmla="*/ 5477210 w 5675092"/>
              <a:gd name="connsiteY10369" fmla="*/ 871173 h 2397608"/>
              <a:gd name="connsiteX10370" fmla="*/ 5533045 w 5675092"/>
              <a:gd name="connsiteY10370" fmla="*/ 1690224 h 2397608"/>
              <a:gd name="connsiteX10371" fmla="*/ 5508721 w 5675092"/>
              <a:gd name="connsiteY10371" fmla="*/ 1696869 h 2397608"/>
              <a:gd name="connsiteX10372" fmla="*/ 5503624 w 5675092"/>
              <a:gd name="connsiteY10372" fmla="*/ 1697838 h 2397608"/>
              <a:gd name="connsiteX10373" fmla="*/ 5502220 w 5675092"/>
              <a:gd name="connsiteY10373" fmla="*/ 1700132 h 2397608"/>
              <a:gd name="connsiteX10374" fmla="*/ 5506337 w 5675092"/>
              <a:gd name="connsiteY10374" fmla="*/ 1702111 h 2397608"/>
              <a:gd name="connsiteX10375" fmla="*/ 5508088 w 5675092"/>
              <a:gd name="connsiteY10375" fmla="*/ 1700850 h 2397608"/>
              <a:gd name="connsiteX10376" fmla="*/ 5508721 w 5675092"/>
              <a:gd name="connsiteY10376" fmla="*/ 1696869 h 2397608"/>
              <a:gd name="connsiteX10377" fmla="*/ 5514537 w 5675092"/>
              <a:gd name="connsiteY10377" fmla="*/ 1701465 h 2397608"/>
              <a:gd name="connsiteX10378" fmla="*/ 5509737 w 5675092"/>
              <a:gd name="connsiteY10378" fmla="*/ 1704514 h 2397608"/>
              <a:gd name="connsiteX10379" fmla="*/ 5513688 w 5675092"/>
              <a:gd name="connsiteY10379" fmla="*/ 1707419 h 2397608"/>
              <a:gd name="connsiteX10380" fmla="*/ 5514875 w 5675092"/>
              <a:gd name="connsiteY10380" fmla="*/ 1706433 h 2397608"/>
              <a:gd name="connsiteX10381" fmla="*/ 5515940 w 5675092"/>
              <a:gd name="connsiteY10381" fmla="*/ 1707555 h 2397608"/>
              <a:gd name="connsiteX10382" fmla="*/ 5516596 w 5675092"/>
              <a:gd name="connsiteY10382" fmla="*/ 1705298 h 2397608"/>
              <a:gd name="connsiteX10383" fmla="*/ 5517744 w 5675092"/>
              <a:gd name="connsiteY10383" fmla="*/ 1703657 h 2397608"/>
              <a:gd name="connsiteX10384" fmla="*/ 5518989 w 5675092"/>
              <a:gd name="connsiteY10384" fmla="*/ 1705731 h 2397608"/>
              <a:gd name="connsiteX10385" fmla="*/ 5519846 w 5675092"/>
              <a:gd name="connsiteY10385" fmla="*/ 1703598 h 2397608"/>
              <a:gd name="connsiteX10386" fmla="*/ 5519848 w 5675092"/>
              <a:gd name="connsiteY10386" fmla="*/ 1698608 h 2397608"/>
              <a:gd name="connsiteX10387" fmla="*/ 5533045 w 5675092"/>
              <a:gd name="connsiteY10387" fmla="*/ 1690224 h 2397608"/>
              <a:gd name="connsiteX10388" fmla="*/ 5516215 w 5675092"/>
              <a:gd name="connsiteY10388" fmla="*/ 1401893 h 2397608"/>
              <a:gd name="connsiteX10389" fmla="*/ 5504917 w 5675092"/>
              <a:gd name="connsiteY10389" fmla="*/ 1397667 h 2397608"/>
              <a:gd name="connsiteX10390" fmla="*/ 5505929 w 5675092"/>
              <a:gd name="connsiteY10390" fmla="*/ 1412573 h 2397608"/>
              <a:gd name="connsiteX10391" fmla="*/ 5494797 w 5675092"/>
              <a:gd name="connsiteY10391" fmla="*/ 1410832 h 2397608"/>
              <a:gd name="connsiteX10392" fmla="*/ 5506267 w 5675092"/>
              <a:gd name="connsiteY10392" fmla="*/ 1417541 h 2397608"/>
              <a:gd name="connsiteX10393" fmla="*/ 5498382 w 5675092"/>
              <a:gd name="connsiteY10393" fmla="*/ 1423067 h 2397608"/>
              <a:gd name="connsiteX10394" fmla="*/ 5507279 w 5675092"/>
              <a:gd name="connsiteY10394" fmla="*/ 1432444 h 2397608"/>
              <a:gd name="connsiteX10395" fmla="*/ 5516215 w 5675092"/>
              <a:gd name="connsiteY10395" fmla="*/ 1401893 h 2397608"/>
              <a:gd name="connsiteX10396" fmla="*/ 5472665 w 5675092"/>
              <a:gd name="connsiteY10396" fmla="*/ 731799 h 2397608"/>
              <a:gd name="connsiteX10397" fmla="*/ 5467212 w 5675092"/>
              <a:gd name="connsiteY10397" fmla="*/ 722103 h 2397608"/>
              <a:gd name="connsiteX10398" fmla="*/ 5437365 w 5675092"/>
              <a:gd name="connsiteY10398" fmla="*/ 721116 h 2397608"/>
              <a:gd name="connsiteX10399" fmla="*/ 5442945 w 5675092"/>
              <a:gd name="connsiteY10399" fmla="*/ 733297 h 2397608"/>
              <a:gd name="connsiteX10400" fmla="*/ 5437867 w 5675092"/>
              <a:gd name="connsiteY10400" fmla="*/ 731062 h 2397608"/>
              <a:gd name="connsiteX10401" fmla="*/ 5439996 w 5675092"/>
              <a:gd name="connsiteY10401" fmla="*/ 735590 h 2397608"/>
              <a:gd name="connsiteX10402" fmla="*/ 5440413 w 5675092"/>
              <a:gd name="connsiteY10402" fmla="*/ 736037 h 2397608"/>
              <a:gd name="connsiteX10403" fmla="*/ 5438196 w 5675092"/>
              <a:gd name="connsiteY10403" fmla="*/ 737589 h 2397608"/>
              <a:gd name="connsiteX10404" fmla="*/ 5435893 w 5675092"/>
              <a:gd name="connsiteY10404" fmla="*/ 741132 h 2397608"/>
              <a:gd name="connsiteX10405" fmla="*/ 5432663 w 5675092"/>
              <a:gd name="connsiteY10405" fmla="*/ 726338 h 2397608"/>
              <a:gd name="connsiteX10406" fmla="*/ 5403444 w 5675092"/>
              <a:gd name="connsiteY10406" fmla="*/ 737782 h 2397608"/>
              <a:gd name="connsiteX10407" fmla="*/ 5408522 w 5675092"/>
              <a:gd name="connsiteY10407" fmla="*/ 740021 h 2397608"/>
              <a:gd name="connsiteX10408" fmla="*/ 5381280 w 5675092"/>
              <a:gd name="connsiteY10408" fmla="*/ 741394 h 2397608"/>
              <a:gd name="connsiteX10409" fmla="*/ 5391812 w 5675092"/>
              <a:gd name="connsiteY10409" fmla="*/ 753326 h 2397608"/>
              <a:gd name="connsiteX10410" fmla="*/ 5391436 w 5675092"/>
              <a:gd name="connsiteY10410" fmla="*/ 745867 h 2397608"/>
              <a:gd name="connsiteX10411" fmla="*/ 5401341 w 5675092"/>
              <a:gd name="connsiteY10411" fmla="*/ 745368 h 2397608"/>
              <a:gd name="connsiteX10412" fmla="*/ 5444073 w 5675092"/>
              <a:gd name="connsiteY10412" fmla="*/ 755677 h 2397608"/>
              <a:gd name="connsiteX10413" fmla="*/ 5439190 w 5675092"/>
              <a:gd name="connsiteY10413" fmla="*/ 741901 h 2397608"/>
              <a:gd name="connsiteX10414" fmla="*/ 5440534 w 5675092"/>
              <a:gd name="connsiteY10414" fmla="*/ 736168 h 2397608"/>
              <a:gd name="connsiteX10415" fmla="*/ 5442252 w 5675092"/>
              <a:gd name="connsiteY10415" fmla="*/ 738008 h 2397608"/>
              <a:gd name="connsiteX10416" fmla="*/ 5448023 w 5675092"/>
              <a:gd name="connsiteY10416" fmla="*/ 735535 h 2397608"/>
              <a:gd name="connsiteX10417" fmla="*/ 5453606 w 5675092"/>
              <a:gd name="connsiteY10417" fmla="*/ 747719 h 2397608"/>
              <a:gd name="connsiteX10418" fmla="*/ 5465611 w 5675092"/>
              <a:gd name="connsiteY10418" fmla="*/ 739634 h 2397608"/>
              <a:gd name="connsiteX10419" fmla="*/ 5473543 w 5675092"/>
              <a:gd name="connsiteY10419" fmla="*/ 749206 h 2397608"/>
              <a:gd name="connsiteX10420" fmla="*/ 5472665 w 5675092"/>
              <a:gd name="connsiteY10420" fmla="*/ 731799 h 2397608"/>
              <a:gd name="connsiteX10421" fmla="*/ 5545359 w 5675092"/>
              <a:gd name="connsiteY10421" fmla="*/ 1709353 h 2397608"/>
              <a:gd name="connsiteX10422" fmla="*/ 5534226 w 5675092"/>
              <a:gd name="connsiteY10422" fmla="*/ 1707612 h 2397608"/>
              <a:gd name="connsiteX10423" fmla="*/ 5545359 w 5675092"/>
              <a:gd name="connsiteY10423" fmla="*/ 1709353 h 2397608"/>
              <a:gd name="connsiteX10424" fmla="*/ 5471387 w 5675092"/>
              <a:gd name="connsiteY10424" fmla="*/ 460137 h 2397608"/>
              <a:gd name="connsiteX10425" fmla="*/ 5468702 w 5675092"/>
              <a:gd name="connsiteY10425" fmla="*/ 459182 h 2397608"/>
              <a:gd name="connsiteX10426" fmla="*/ 5467621 w 5675092"/>
              <a:gd name="connsiteY10426" fmla="*/ 458639 h 2397608"/>
              <a:gd name="connsiteX10427" fmla="*/ 5466283 w 5675092"/>
              <a:gd name="connsiteY10427" fmla="*/ 460463 h 2397608"/>
              <a:gd name="connsiteX10428" fmla="*/ 5463962 w 5675092"/>
              <a:gd name="connsiteY10428" fmla="*/ 463625 h 2397608"/>
              <a:gd name="connsiteX10429" fmla="*/ 5463861 w 5675092"/>
              <a:gd name="connsiteY10429" fmla="*/ 463874 h 2397608"/>
              <a:gd name="connsiteX10430" fmla="*/ 5464250 w 5675092"/>
              <a:gd name="connsiteY10430" fmla="*/ 464003 h 2397608"/>
              <a:gd name="connsiteX10431" fmla="*/ 5471387 w 5675092"/>
              <a:gd name="connsiteY10431" fmla="*/ 460137 h 2397608"/>
              <a:gd name="connsiteX10432" fmla="*/ 5494361 w 5675092"/>
              <a:gd name="connsiteY10432" fmla="*/ 768099 h 2397608"/>
              <a:gd name="connsiteX10433" fmla="*/ 5482951 w 5675092"/>
              <a:gd name="connsiteY10433" fmla="*/ 738760 h 2397608"/>
              <a:gd name="connsiteX10434" fmla="*/ 5476021 w 5675092"/>
              <a:gd name="connsiteY10434" fmla="*/ 749081 h 2397608"/>
              <a:gd name="connsiteX10435" fmla="*/ 5483703 w 5675092"/>
              <a:gd name="connsiteY10435" fmla="*/ 753679 h 2397608"/>
              <a:gd name="connsiteX10436" fmla="*/ 5474170 w 5675092"/>
              <a:gd name="connsiteY10436" fmla="*/ 761640 h 2397608"/>
              <a:gd name="connsiteX10437" fmla="*/ 5483954 w 5675092"/>
              <a:gd name="connsiteY10437" fmla="*/ 758653 h 2397608"/>
              <a:gd name="connsiteX10438" fmla="*/ 5484706 w 5675092"/>
              <a:gd name="connsiteY10438" fmla="*/ 773574 h 2397608"/>
              <a:gd name="connsiteX10439" fmla="*/ 5494361 w 5675092"/>
              <a:gd name="connsiteY10439" fmla="*/ 768099 h 2397608"/>
              <a:gd name="connsiteX10440" fmla="*/ 5477343 w 5675092"/>
              <a:gd name="connsiteY10440" fmla="*/ 479782 h 2397608"/>
              <a:gd name="connsiteX10441" fmla="*/ 5464582 w 5675092"/>
              <a:gd name="connsiteY10441" fmla="*/ 472945 h 2397608"/>
              <a:gd name="connsiteX10442" fmla="*/ 5464024 w 5675092"/>
              <a:gd name="connsiteY10442" fmla="*/ 467988 h 2397608"/>
              <a:gd name="connsiteX10443" fmla="*/ 5463019 w 5675092"/>
              <a:gd name="connsiteY10443" fmla="*/ 465966 h 2397608"/>
              <a:gd name="connsiteX10444" fmla="*/ 5462134 w 5675092"/>
              <a:gd name="connsiteY10444" fmla="*/ 468167 h 2397608"/>
              <a:gd name="connsiteX10445" fmla="*/ 5460923 w 5675092"/>
              <a:gd name="connsiteY10445" fmla="*/ 466666 h 2397608"/>
              <a:gd name="connsiteX10446" fmla="*/ 5460084 w 5675092"/>
              <a:gd name="connsiteY10446" fmla="*/ 464499 h 2397608"/>
              <a:gd name="connsiteX10447" fmla="*/ 5459254 w 5675092"/>
              <a:gd name="connsiteY10447" fmla="*/ 465733 h 2397608"/>
              <a:gd name="connsiteX10448" fmla="*/ 5458080 w 5675092"/>
              <a:gd name="connsiteY10448" fmla="*/ 464888 h 2397608"/>
              <a:gd name="connsiteX10449" fmla="*/ 5454863 w 5675092"/>
              <a:gd name="connsiteY10449" fmla="*/ 468220 h 2397608"/>
              <a:gd name="connsiteX10450" fmla="*/ 5459505 w 5675092"/>
              <a:gd name="connsiteY10450" fmla="*/ 470707 h 2397608"/>
              <a:gd name="connsiteX10451" fmla="*/ 5454803 w 5675092"/>
              <a:gd name="connsiteY10451" fmla="*/ 475930 h 2397608"/>
              <a:gd name="connsiteX10452" fmla="*/ 5453793 w 5675092"/>
              <a:gd name="connsiteY10452" fmla="*/ 472047 h 2397608"/>
              <a:gd name="connsiteX10453" fmla="*/ 5452083 w 5675092"/>
              <a:gd name="connsiteY10453" fmla="*/ 470992 h 2397608"/>
              <a:gd name="connsiteX10454" fmla="*/ 5448613 w 5675092"/>
              <a:gd name="connsiteY10454" fmla="*/ 473423 h 2397608"/>
              <a:gd name="connsiteX10455" fmla="*/ 5450127 w 5675092"/>
              <a:gd name="connsiteY10455" fmla="*/ 475543 h 2397608"/>
              <a:gd name="connsiteX10456" fmla="*/ 5454803 w 5675092"/>
              <a:gd name="connsiteY10456" fmla="*/ 475930 h 2397608"/>
              <a:gd name="connsiteX10457" fmla="*/ 5477343 w 5675092"/>
              <a:gd name="connsiteY10457" fmla="*/ 479782 h 2397608"/>
              <a:gd name="connsiteX10458" fmla="*/ 5486249 w 5675092"/>
              <a:gd name="connsiteY10458" fmla="*/ 459388 h 2397608"/>
              <a:gd name="connsiteX10459" fmla="*/ 5476466 w 5675092"/>
              <a:gd name="connsiteY10459" fmla="*/ 462375 h 2397608"/>
              <a:gd name="connsiteX10460" fmla="*/ 5486249 w 5675092"/>
              <a:gd name="connsiteY10460" fmla="*/ 459388 h 2397608"/>
              <a:gd name="connsiteX10461" fmla="*/ 5640362 w 5675092"/>
              <a:gd name="connsiteY10461" fmla="*/ 794433 h 2397608"/>
              <a:gd name="connsiteX10462" fmla="*/ 5633337 w 5675092"/>
              <a:gd name="connsiteY10462" fmla="*/ 815938 h 2397608"/>
              <a:gd name="connsiteX10463" fmla="*/ 5630232 w 5675092"/>
              <a:gd name="connsiteY10463" fmla="*/ 803632 h 2397608"/>
              <a:gd name="connsiteX10464" fmla="*/ 5615124 w 5675092"/>
              <a:gd name="connsiteY10464" fmla="*/ 799405 h 2397608"/>
              <a:gd name="connsiteX10465" fmla="*/ 5578348 w 5675092"/>
              <a:gd name="connsiteY10465" fmla="*/ 808739 h 2397608"/>
              <a:gd name="connsiteX10466" fmla="*/ 5580701 w 5675092"/>
              <a:gd name="connsiteY10466" fmla="*/ 806129 h 2397608"/>
              <a:gd name="connsiteX10467" fmla="*/ 5555807 w 5675092"/>
              <a:gd name="connsiteY10467" fmla="*/ 804890 h 2397608"/>
              <a:gd name="connsiteX10468" fmla="*/ 5551106 w 5675092"/>
              <a:gd name="connsiteY10468" fmla="*/ 810112 h 2397608"/>
              <a:gd name="connsiteX10469" fmla="*/ 5545902 w 5675092"/>
              <a:gd name="connsiteY10469" fmla="*/ 805389 h 2397608"/>
              <a:gd name="connsiteX10470" fmla="*/ 5526588 w 5675092"/>
              <a:gd name="connsiteY10470" fmla="*/ 816334 h 2397608"/>
              <a:gd name="connsiteX10471" fmla="*/ 5514204 w 5675092"/>
              <a:gd name="connsiteY10471" fmla="*/ 816958 h 2397608"/>
              <a:gd name="connsiteX10472" fmla="*/ 5525961 w 5675092"/>
              <a:gd name="connsiteY10472" fmla="*/ 803900 h 2397608"/>
              <a:gd name="connsiteX10473" fmla="*/ 5515773 w 5675092"/>
              <a:gd name="connsiteY10473" fmla="*/ 749572 h 2397608"/>
              <a:gd name="connsiteX10474" fmla="*/ 5503139 w 5675092"/>
              <a:gd name="connsiteY10474" fmla="*/ 745223 h 2397608"/>
              <a:gd name="connsiteX10475" fmla="*/ 5498812 w 5675092"/>
              <a:gd name="connsiteY10475" fmla="*/ 757904 h 2397608"/>
              <a:gd name="connsiteX10476" fmla="*/ 5514928 w 5675092"/>
              <a:gd name="connsiteY10476" fmla="*/ 782022 h 2397608"/>
              <a:gd name="connsiteX10477" fmla="*/ 5507371 w 5675092"/>
              <a:gd name="connsiteY10477" fmla="*/ 779909 h 2397608"/>
              <a:gd name="connsiteX10478" fmla="*/ 5505144 w 5675092"/>
              <a:gd name="connsiteY10478" fmla="*/ 785007 h 2397608"/>
              <a:gd name="connsiteX10479" fmla="*/ 5510849 w 5675092"/>
              <a:gd name="connsiteY10479" fmla="*/ 799676 h 2397608"/>
              <a:gd name="connsiteX10480" fmla="*/ 5506022 w 5675092"/>
              <a:gd name="connsiteY10480" fmla="*/ 802413 h 2397608"/>
              <a:gd name="connsiteX10481" fmla="*/ 5502572 w 5675092"/>
              <a:gd name="connsiteY10481" fmla="*/ 832501 h 2397608"/>
              <a:gd name="connsiteX10482" fmla="*/ 5495392 w 5675092"/>
              <a:gd name="connsiteY10482" fmla="*/ 837849 h 2397608"/>
              <a:gd name="connsiteX10483" fmla="*/ 5505302 w 5675092"/>
              <a:gd name="connsiteY10483" fmla="*/ 837349 h 2397608"/>
              <a:gd name="connsiteX10484" fmla="*/ 5503199 w 5675092"/>
              <a:gd name="connsiteY10484" fmla="*/ 844935 h 2397608"/>
              <a:gd name="connsiteX10485" fmla="*/ 5493168 w 5675092"/>
              <a:gd name="connsiteY10485" fmla="*/ 842947 h 2397608"/>
              <a:gd name="connsiteX10486" fmla="*/ 5496269 w 5675092"/>
              <a:gd name="connsiteY10486" fmla="*/ 855256 h 2397608"/>
              <a:gd name="connsiteX10487" fmla="*/ 5491442 w 5675092"/>
              <a:gd name="connsiteY10487" fmla="*/ 857993 h 2397608"/>
              <a:gd name="connsiteX10488" fmla="*/ 5492068 w 5675092"/>
              <a:gd name="connsiteY10488" fmla="*/ 870424 h 2397608"/>
              <a:gd name="connsiteX10489" fmla="*/ 5499876 w 5675092"/>
              <a:gd name="connsiteY10489" fmla="*/ 877511 h 2397608"/>
              <a:gd name="connsiteX10490" fmla="*/ 5503854 w 5675092"/>
              <a:gd name="connsiteY10490" fmla="*/ 907224 h 2397608"/>
              <a:gd name="connsiteX10491" fmla="*/ 5496677 w 5675092"/>
              <a:gd name="connsiteY10491" fmla="*/ 912572 h 2397608"/>
              <a:gd name="connsiteX10492" fmla="*/ 5501756 w 5675092"/>
              <a:gd name="connsiteY10492" fmla="*/ 914809 h 2397608"/>
              <a:gd name="connsiteX10493" fmla="*/ 5499654 w 5675092"/>
              <a:gd name="connsiteY10493" fmla="*/ 922395 h 2397608"/>
              <a:gd name="connsiteX10494" fmla="*/ 5492352 w 5675092"/>
              <a:gd name="connsiteY10494" fmla="*/ 925255 h 2397608"/>
              <a:gd name="connsiteX10495" fmla="*/ 5490876 w 5675092"/>
              <a:gd name="connsiteY10495" fmla="*/ 945272 h 2397608"/>
              <a:gd name="connsiteX10496" fmla="*/ 5489873 w 5675092"/>
              <a:gd name="connsiteY10496" fmla="*/ 925379 h 2397608"/>
              <a:gd name="connsiteX10497" fmla="*/ 5483320 w 5675092"/>
              <a:gd name="connsiteY10497" fmla="*/ 943161 h 2397608"/>
              <a:gd name="connsiteX10498" fmla="*/ 5484197 w 5675092"/>
              <a:gd name="connsiteY10498" fmla="*/ 960568 h 2397608"/>
              <a:gd name="connsiteX10499" fmla="*/ 5489776 w 5675092"/>
              <a:gd name="connsiteY10499" fmla="*/ 972749 h 2397608"/>
              <a:gd name="connsiteX10500" fmla="*/ 5484949 w 5675092"/>
              <a:gd name="connsiteY10500" fmla="*/ 975487 h 2397608"/>
              <a:gd name="connsiteX10501" fmla="*/ 5490027 w 5675092"/>
              <a:gd name="connsiteY10501" fmla="*/ 977722 h 2397608"/>
              <a:gd name="connsiteX10502" fmla="*/ 5485576 w 5675092"/>
              <a:gd name="connsiteY10502" fmla="*/ 987918 h 2397608"/>
              <a:gd name="connsiteX10503" fmla="*/ 5492756 w 5675092"/>
              <a:gd name="connsiteY10503" fmla="*/ 982570 h 2397608"/>
              <a:gd name="connsiteX10504" fmla="*/ 5487205 w 5675092"/>
              <a:gd name="connsiteY10504" fmla="*/ 1020244 h 2397608"/>
              <a:gd name="connsiteX10505" fmla="*/ 5482378 w 5675092"/>
              <a:gd name="connsiteY10505" fmla="*/ 1022981 h 2397608"/>
              <a:gd name="connsiteX10506" fmla="*/ 5485358 w 5675092"/>
              <a:gd name="connsiteY10506" fmla="*/ 1032803 h 2397608"/>
              <a:gd name="connsiteX10507" fmla="*/ 5481404 w 5675092"/>
              <a:gd name="connsiteY10507" fmla="*/ 1052945 h 2397608"/>
              <a:gd name="connsiteX10508" fmla="*/ 5480903 w 5675092"/>
              <a:gd name="connsiteY10508" fmla="*/ 1042999 h 2397608"/>
              <a:gd name="connsiteX10509" fmla="*/ 5473725 w 5675092"/>
              <a:gd name="connsiteY10509" fmla="*/ 1048345 h 2397608"/>
              <a:gd name="connsiteX10510" fmla="*/ 5480276 w 5675092"/>
              <a:gd name="connsiteY10510" fmla="*/ 1030567 h 2397608"/>
              <a:gd name="connsiteX10511" fmla="*/ 5473944 w 5675092"/>
              <a:gd name="connsiteY10511" fmla="*/ 1003464 h 2397608"/>
              <a:gd name="connsiteX10512" fmla="*/ 5461310 w 5675092"/>
              <a:gd name="connsiteY10512" fmla="*/ 999115 h 2397608"/>
              <a:gd name="connsiteX10513" fmla="*/ 5463913 w 5675092"/>
              <a:gd name="connsiteY10513" fmla="*/ 1001476 h 2397608"/>
              <a:gd name="connsiteX10514" fmla="*/ 5459712 w 5675092"/>
              <a:gd name="connsiteY10514" fmla="*/ 1016644 h 2397608"/>
              <a:gd name="connsiteX10515" fmla="*/ 5454634 w 5675092"/>
              <a:gd name="connsiteY10515" fmla="*/ 1014409 h 2397608"/>
              <a:gd name="connsiteX10516" fmla="*/ 5457735 w 5675092"/>
              <a:gd name="connsiteY10516" fmla="*/ 1026715 h 2397608"/>
              <a:gd name="connsiteX10517" fmla="*/ 5452908 w 5675092"/>
              <a:gd name="connsiteY10517" fmla="*/ 1029453 h 2397608"/>
              <a:gd name="connsiteX10518" fmla="*/ 5430618 w 5675092"/>
              <a:gd name="connsiteY10518" fmla="*/ 1030576 h 2397608"/>
              <a:gd name="connsiteX10519" fmla="*/ 5422686 w 5675092"/>
              <a:gd name="connsiteY10519" fmla="*/ 1021005 h 2397608"/>
              <a:gd name="connsiteX10520" fmla="*/ 5422184 w 5675092"/>
              <a:gd name="connsiteY10520" fmla="*/ 1011059 h 2397608"/>
              <a:gd name="connsiteX10521" fmla="*/ 5431965 w 5675092"/>
              <a:gd name="connsiteY10521" fmla="*/ 1008072 h 2397608"/>
              <a:gd name="connsiteX10522" fmla="*/ 5424161 w 5675092"/>
              <a:gd name="connsiteY10522" fmla="*/ 1000988 h 2397608"/>
              <a:gd name="connsiteX10523" fmla="*/ 5414628 w 5675092"/>
              <a:gd name="connsiteY10523" fmla="*/ 1008945 h 2397608"/>
              <a:gd name="connsiteX10524" fmla="*/ 5420207 w 5675092"/>
              <a:gd name="connsiteY10524" fmla="*/ 1021129 h 2397608"/>
              <a:gd name="connsiteX10525" fmla="*/ 5407827 w 5675092"/>
              <a:gd name="connsiteY10525" fmla="*/ 1021754 h 2397608"/>
              <a:gd name="connsiteX10526" fmla="*/ 5415255 w 5675092"/>
              <a:gd name="connsiteY10526" fmla="*/ 1021379 h 2397608"/>
              <a:gd name="connsiteX10527" fmla="*/ 5418360 w 5675092"/>
              <a:gd name="connsiteY10527" fmla="*/ 1033688 h 2397608"/>
              <a:gd name="connsiteX10528" fmla="*/ 5413030 w 5675092"/>
              <a:gd name="connsiteY10528" fmla="*/ 1026477 h 2397608"/>
              <a:gd name="connsiteX10529" fmla="*/ 5410928 w 5675092"/>
              <a:gd name="connsiteY10529" fmla="*/ 1034063 h 2397608"/>
              <a:gd name="connsiteX10530" fmla="*/ 5418861 w 5675092"/>
              <a:gd name="connsiteY10530" fmla="*/ 1043635 h 2397608"/>
              <a:gd name="connsiteX10531" fmla="*/ 5411806 w 5675092"/>
              <a:gd name="connsiteY10531" fmla="*/ 1051467 h 2397608"/>
              <a:gd name="connsiteX10532" fmla="*/ 5412182 w 5675092"/>
              <a:gd name="connsiteY10532" fmla="*/ 1058928 h 2397608"/>
              <a:gd name="connsiteX10533" fmla="*/ 5419613 w 5675092"/>
              <a:gd name="connsiteY10533" fmla="*/ 1058553 h 2397608"/>
              <a:gd name="connsiteX10534" fmla="*/ 5404626 w 5675092"/>
              <a:gd name="connsiteY10534" fmla="*/ 1056815 h 2397608"/>
              <a:gd name="connsiteX10535" fmla="*/ 5409958 w 5675092"/>
              <a:gd name="connsiteY10535" fmla="*/ 1064025 h 2397608"/>
              <a:gd name="connsiteX10536" fmla="*/ 5410460 w 5675092"/>
              <a:gd name="connsiteY10536" fmla="*/ 1073972 h 2397608"/>
              <a:gd name="connsiteX10537" fmla="*/ 5407605 w 5675092"/>
              <a:gd name="connsiteY10537" fmla="*/ 1066639 h 2397608"/>
              <a:gd name="connsiteX10538" fmla="*/ 5400425 w 5675092"/>
              <a:gd name="connsiteY10538" fmla="*/ 1071986 h 2397608"/>
              <a:gd name="connsiteX10539" fmla="*/ 5400049 w 5675092"/>
              <a:gd name="connsiteY10539" fmla="*/ 1064525 h 2397608"/>
              <a:gd name="connsiteX10540" fmla="*/ 5384815 w 5675092"/>
              <a:gd name="connsiteY10540" fmla="*/ 1057813 h 2397608"/>
              <a:gd name="connsiteX10541" fmla="*/ 5393123 w 5675092"/>
              <a:gd name="connsiteY10541" fmla="*/ 1074845 h 2397608"/>
              <a:gd name="connsiteX10542" fmla="*/ 5401177 w 5675092"/>
              <a:gd name="connsiteY10542" fmla="*/ 1086904 h 2397608"/>
              <a:gd name="connsiteX10543" fmla="*/ 5401929 w 5675092"/>
              <a:gd name="connsiteY10543" fmla="*/ 1101824 h 2397608"/>
              <a:gd name="connsiteX10544" fmla="*/ 5394251 w 5675092"/>
              <a:gd name="connsiteY10544" fmla="*/ 1097226 h 2397608"/>
              <a:gd name="connsiteX10545" fmla="*/ 5398702 w 5675092"/>
              <a:gd name="connsiteY10545" fmla="*/ 1087029 h 2397608"/>
              <a:gd name="connsiteX10546" fmla="*/ 5395973 w 5675092"/>
              <a:gd name="connsiteY10546" fmla="*/ 1082182 h 2397608"/>
              <a:gd name="connsiteX10547" fmla="*/ 5390644 w 5675092"/>
              <a:gd name="connsiteY10547" fmla="*/ 1074971 h 2397608"/>
              <a:gd name="connsiteX10548" fmla="*/ 5380614 w 5675092"/>
              <a:gd name="connsiteY10548" fmla="*/ 1072984 h 2397608"/>
              <a:gd name="connsiteX10549" fmla="*/ 5371804 w 5675092"/>
              <a:gd name="connsiteY10549" fmla="*/ 1046006 h 2397608"/>
              <a:gd name="connsiteX10550" fmla="*/ 5381208 w 5675092"/>
              <a:gd name="connsiteY10550" fmla="*/ 1035561 h 2397608"/>
              <a:gd name="connsiteX10551" fmla="*/ 5378609 w 5675092"/>
              <a:gd name="connsiteY10551" fmla="*/ 1033198 h 2397608"/>
              <a:gd name="connsiteX10552" fmla="*/ 5378107 w 5675092"/>
              <a:gd name="connsiteY10552" fmla="*/ 1023252 h 2397608"/>
              <a:gd name="connsiteX10553" fmla="*/ 5388138 w 5675092"/>
              <a:gd name="connsiteY10553" fmla="*/ 1025238 h 2397608"/>
              <a:gd name="connsiteX10554" fmla="*/ 5386035 w 5675092"/>
              <a:gd name="connsiteY10554" fmla="*/ 1032824 h 2397608"/>
              <a:gd name="connsiteX10555" fmla="*/ 5390256 w 5675092"/>
              <a:gd name="connsiteY10555" fmla="*/ 1034948 h 2397608"/>
              <a:gd name="connsiteX10556" fmla="*/ 5392976 w 5675092"/>
              <a:gd name="connsiteY10556" fmla="*/ 1033382 h 2397608"/>
              <a:gd name="connsiteX10557" fmla="*/ 5390276 w 5675092"/>
              <a:gd name="connsiteY10557" fmla="*/ 1029834 h 2397608"/>
              <a:gd name="connsiteX10558" fmla="*/ 5396048 w 5675092"/>
              <a:gd name="connsiteY10558" fmla="*/ 1028570 h 2397608"/>
              <a:gd name="connsiteX10559" fmla="*/ 5396881 w 5675092"/>
              <a:gd name="connsiteY10559" fmla="*/ 1030175 h 2397608"/>
              <a:gd name="connsiteX10560" fmla="*/ 5399059 w 5675092"/>
              <a:gd name="connsiteY10560" fmla="*/ 1027960 h 2397608"/>
              <a:gd name="connsiteX10561" fmla="*/ 5402997 w 5675092"/>
              <a:gd name="connsiteY10561" fmla="*/ 1024489 h 2397608"/>
              <a:gd name="connsiteX10562" fmla="*/ 5387761 w 5675092"/>
              <a:gd name="connsiteY10562" fmla="*/ 1017780 h 2397608"/>
              <a:gd name="connsiteX10563" fmla="*/ 5392589 w 5675092"/>
              <a:gd name="connsiteY10563" fmla="*/ 1015042 h 2397608"/>
              <a:gd name="connsiteX10564" fmla="*/ 5387135 w 5675092"/>
              <a:gd name="connsiteY10564" fmla="*/ 1005345 h 2397608"/>
              <a:gd name="connsiteX10565" fmla="*/ 5385032 w 5675092"/>
              <a:gd name="connsiteY10565" fmla="*/ 1012931 h 2397608"/>
              <a:gd name="connsiteX10566" fmla="*/ 5374125 w 5675092"/>
              <a:gd name="connsiteY10566" fmla="*/ 993536 h 2397608"/>
              <a:gd name="connsiteX10567" fmla="*/ 5364219 w 5675092"/>
              <a:gd name="connsiteY10567" fmla="*/ 994036 h 2397608"/>
              <a:gd name="connsiteX10568" fmla="*/ 5363216 w 5675092"/>
              <a:gd name="connsiteY10568" fmla="*/ 974143 h 2397608"/>
              <a:gd name="connsiteX10569" fmla="*/ 5356161 w 5675092"/>
              <a:gd name="connsiteY10569" fmla="*/ 981978 h 2397608"/>
              <a:gd name="connsiteX10570" fmla="*/ 5359517 w 5675092"/>
              <a:gd name="connsiteY10570" fmla="*/ 999260 h 2397608"/>
              <a:gd name="connsiteX10571" fmla="*/ 5354811 w 5675092"/>
              <a:gd name="connsiteY10571" fmla="*/ 1004484 h 2397608"/>
              <a:gd name="connsiteX10572" fmla="*/ 5349105 w 5675092"/>
              <a:gd name="connsiteY10572" fmla="*/ 989812 h 2397608"/>
              <a:gd name="connsiteX10573" fmla="*/ 5336848 w 5675092"/>
              <a:gd name="connsiteY10573" fmla="*/ 992924 h 2397608"/>
              <a:gd name="connsiteX10574" fmla="*/ 5344529 w 5675092"/>
              <a:gd name="connsiteY10574" fmla="*/ 997522 h 2397608"/>
              <a:gd name="connsiteX10575" fmla="*/ 5345030 w 5675092"/>
              <a:gd name="connsiteY10575" fmla="*/ 1007468 h 2397608"/>
              <a:gd name="connsiteX10576" fmla="*/ 5330046 w 5675092"/>
              <a:gd name="connsiteY10576" fmla="*/ 1005732 h 2397608"/>
              <a:gd name="connsiteX10577" fmla="*/ 5330548 w 5675092"/>
              <a:gd name="connsiteY10577" fmla="*/ 1015678 h 2397608"/>
              <a:gd name="connsiteX10578" fmla="*/ 5321140 w 5675092"/>
              <a:gd name="connsiteY10578" fmla="*/ 1026124 h 2397608"/>
              <a:gd name="connsiteX10579" fmla="*/ 5323994 w 5675092"/>
              <a:gd name="connsiteY10579" fmla="*/ 1033457 h 2397608"/>
              <a:gd name="connsiteX10580" fmla="*/ 5320459 w 5675092"/>
              <a:gd name="connsiteY10580" fmla="*/ 1032757 h 2397608"/>
              <a:gd name="connsiteX10581" fmla="*/ 5321491 w 5675092"/>
              <a:gd name="connsiteY10581" fmla="*/ 1047962 h 2397608"/>
              <a:gd name="connsiteX10582" fmla="*/ 5327095 w 5675092"/>
              <a:gd name="connsiteY10582" fmla="*/ 1045766 h 2397608"/>
              <a:gd name="connsiteX10583" fmla="*/ 5327472 w 5675092"/>
              <a:gd name="connsiteY10583" fmla="*/ 1053227 h 2397608"/>
              <a:gd name="connsiteX10584" fmla="*/ 5321337 w 5675092"/>
              <a:gd name="connsiteY10584" fmla="*/ 1060041 h 2397608"/>
              <a:gd name="connsiteX10585" fmla="*/ 5320711 w 5675092"/>
              <a:gd name="connsiteY10585" fmla="*/ 1061382 h 2397608"/>
              <a:gd name="connsiteX10586" fmla="*/ 5323377 w 5675092"/>
              <a:gd name="connsiteY10586" fmla="*/ 1064338 h 2397608"/>
              <a:gd name="connsiteX10587" fmla="*/ 5328098 w 5675092"/>
              <a:gd name="connsiteY10587" fmla="*/ 1065658 h 2397608"/>
              <a:gd name="connsiteX10588" fmla="*/ 5323647 w 5675092"/>
              <a:gd name="connsiteY10588" fmla="*/ 1075856 h 2397608"/>
              <a:gd name="connsiteX10589" fmla="*/ 5333180 w 5675092"/>
              <a:gd name="connsiteY10589" fmla="*/ 1067896 h 2397608"/>
              <a:gd name="connsiteX10590" fmla="*/ 5331329 w 5675092"/>
              <a:gd name="connsiteY10590" fmla="*/ 1080455 h 2397608"/>
              <a:gd name="connsiteX10591" fmla="*/ 5348540 w 5675092"/>
              <a:gd name="connsiteY10591" fmla="*/ 1077093 h 2397608"/>
              <a:gd name="connsiteX10592" fmla="*/ 5356598 w 5675092"/>
              <a:gd name="connsiteY10592" fmla="*/ 1089152 h 2397608"/>
              <a:gd name="connsiteX10593" fmla="*/ 5349166 w 5675092"/>
              <a:gd name="connsiteY10593" fmla="*/ 1089526 h 2397608"/>
              <a:gd name="connsiteX10594" fmla="*/ 5346438 w 5675092"/>
              <a:gd name="connsiteY10594" fmla="*/ 1084678 h 2397608"/>
              <a:gd name="connsiteX10595" fmla="*/ 5336532 w 5675092"/>
              <a:gd name="connsiteY10595" fmla="*/ 1085178 h 2397608"/>
              <a:gd name="connsiteX10596" fmla="*/ 5354244 w 5675092"/>
              <a:gd name="connsiteY10596" fmla="*/ 1091762 h 2397608"/>
              <a:gd name="connsiteX10597" fmla="*/ 5356848 w 5675092"/>
              <a:gd name="connsiteY10597" fmla="*/ 1094125 h 2397608"/>
              <a:gd name="connsiteX10598" fmla="*/ 5357099 w 5675092"/>
              <a:gd name="connsiteY10598" fmla="*/ 1099098 h 2397608"/>
              <a:gd name="connsiteX10599" fmla="*/ 5352020 w 5675092"/>
              <a:gd name="connsiteY10599" fmla="*/ 1096860 h 2397608"/>
              <a:gd name="connsiteX10600" fmla="*/ 5357350 w 5675092"/>
              <a:gd name="connsiteY10600" fmla="*/ 1104071 h 2397608"/>
              <a:gd name="connsiteX10601" fmla="*/ 5352647 w 5675092"/>
              <a:gd name="connsiteY10601" fmla="*/ 1109294 h 2397608"/>
              <a:gd name="connsiteX10602" fmla="*/ 5342488 w 5675092"/>
              <a:gd name="connsiteY10602" fmla="*/ 1104820 h 2397608"/>
              <a:gd name="connsiteX10603" fmla="*/ 5347190 w 5675092"/>
              <a:gd name="connsiteY10603" fmla="*/ 1099598 h 2397608"/>
              <a:gd name="connsiteX10604" fmla="*/ 5334934 w 5675092"/>
              <a:gd name="connsiteY10604" fmla="*/ 1102707 h 2397608"/>
              <a:gd name="connsiteX10605" fmla="*/ 5335436 w 5675092"/>
              <a:gd name="connsiteY10605" fmla="*/ 1112656 h 2397608"/>
              <a:gd name="connsiteX10606" fmla="*/ 5338287 w 5675092"/>
              <a:gd name="connsiteY10606" fmla="*/ 1119989 h 2397608"/>
              <a:gd name="connsiteX10607" fmla="*/ 5343240 w 5675092"/>
              <a:gd name="connsiteY10607" fmla="*/ 1119739 h 2397608"/>
              <a:gd name="connsiteX10608" fmla="*/ 5343616 w 5675092"/>
              <a:gd name="connsiteY10608" fmla="*/ 1127200 h 2397608"/>
              <a:gd name="connsiteX10609" fmla="*/ 5352898 w 5675092"/>
              <a:gd name="connsiteY10609" fmla="*/ 1114267 h 2397608"/>
              <a:gd name="connsiteX10610" fmla="*/ 5353469 w 5675092"/>
              <a:gd name="connsiteY10610" fmla="*/ 1114978 h 2397608"/>
              <a:gd name="connsiteX10611" fmla="*/ 5353473 w 5675092"/>
              <a:gd name="connsiteY10611" fmla="*/ 1113486 h 2397608"/>
              <a:gd name="connsiteX10612" fmla="*/ 5364264 w 5675092"/>
              <a:gd name="connsiteY10612" fmla="*/ 1110259 h 2397608"/>
              <a:gd name="connsiteX10613" fmla="*/ 5369238 w 5675092"/>
              <a:gd name="connsiteY10613" fmla="*/ 1102433 h 2397608"/>
              <a:gd name="connsiteX10614" fmla="*/ 5371642 w 5675092"/>
              <a:gd name="connsiteY10614" fmla="*/ 1097280 h 2397608"/>
              <a:gd name="connsiteX10615" fmla="*/ 5365487 w 5675092"/>
              <a:gd name="connsiteY10615" fmla="*/ 1087716 h 2397608"/>
              <a:gd name="connsiteX10616" fmla="*/ 5373368 w 5675092"/>
              <a:gd name="connsiteY10616" fmla="*/ 1082190 h 2397608"/>
              <a:gd name="connsiteX10617" fmla="*/ 5374380 w 5675092"/>
              <a:gd name="connsiteY10617" fmla="*/ 1097094 h 2397608"/>
              <a:gd name="connsiteX10618" fmla="*/ 5367006 w 5675092"/>
              <a:gd name="connsiteY10618" fmla="*/ 1110073 h 2397608"/>
              <a:gd name="connsiteX10619" fmla="*/ 5359965 w 5675092"/>
              <a:gd name="connsiteY10619" fmla="*/ 1128020 h 2397608"/>
              <a:gd name="connsiteX10620" fmla="*/ 5375899 w 5675092"/>
              <a:gd name="connsiteY10620" fmla="*/ 1119450 h 2397608"/>
              <a:gd name="connsiteX10621" fmla="*/ 5375393 w 5675092"/>
              <a:gd name="connsiteY10621" fmla="*/ 1111997 h 2397608"/>
              <a:gd name="connsiteX10622" fmla="*/ 5383952 w 5675092"/>
              <a:gd name="connsiteY10622" fmla="*/ 1116406 h 2397608"/>
              <a:gd name="connsiteX10623" fmla="*/ 5386188 w 5675092"/>
              <a:gd name="connsiteY10623" fmla="*/ 1108769 h 2397608"/>
              <a:gd name="connsiteX10624" fmla="*/ 5386863 w 5675092"/>
              <a:gd name="connsiteY10624" fmla="*/ 1118705 h 2397608"/>
              <a:gd name="connsiteX10625" fmla="*/ 5381885 w 5675092"/>
              <a:gd name="connsiteY10625" fmla="*/ 1126531 h 2397608"/>
              <a:gd name="connsiteX10626" fmla="*/ 5398160 w 5675092"/>
              <a:gd name="connsiteY10626" fmla="*/ 1122929 h 2397608"/>
              <a:gd name="connsiteX10627" fmla="*/ 5389938 w 5675092"/>
              <a:gd name="connsiteY10627" fmla="*/ 1123487 h 2397608"/>
              <a:gd name="connsiteX10628" fmla="*/ 5390444 w 5675092"/>
              <a:gd name="connsiteY10628" fmla="*/ 1130940 h 2397608"/>
              <a:gd name="connsiteX10629" fmla="*/ 5399172 w 5675092"/>
              <a:gd name="connsiteY10629" fmla="*/ 1137832 h 2397608"/>
              <a:gd name="connsiteX10630" fmla="*/ 5391625 w 5675092"/>
              <a:gd name="connsiteY10630" fmla="*/ 1148326 h 2397608"/>
              <a:gd name="connsiteX10631" fmla="*/ 5394873 w 5675092"/>
              <a:gd name="connsiteY10631" fmla="*/ 1155593 h 2397608"/>
              <a:gd name="connsiteX10632" fmla="*/ 5399847 w 5675092"/>
              <a:gd name="connsiteY10632" fmla="*/ 1147768 h 2397608"/>
              <a:gd name="connsiteX10633" fmla="*/ 5397949 w 5675092"/>
              <a:gd name="connsiteY10633" fmla="*/ 1160375 h 2397608"/>
              <a:gd name="connsiteX10634" fmla="*/ 5389731 w 5675092"/>
              <a:gd name="connsiteY10634" fmla="*/ 1160934 h 2397608"/>
              <a:gd name="connsiteX10635" fmla="*/ 5403429 w 5675092"/>
              <a:gd name="connsiteY10635" fmla="*/ 1160004 h 2397608"/>
              <a:gd name="connsiteX10636" fmla="*/ 5398793 w 5675092"/>
              <a:gd name="connsiteY10636" fmla="*/ 1172797 h 2397608"/>
              <a:gd name="connsiteX10637" fmla="*/ 5410262 w 5675092"/>
              <a:gd name="connsiteY10637" fmla="*/ 1179502 h 2397608"/>
              <a:gd name="connsiteX10638" fmla="*/ 5417975 w 5675092"/>
              <a:gd name="connsiteY10638" fmla="*/ 1171493 h 2397608"/>
              <a:gd name="connsiteX10639" fmla="*/ 5406846 w 5675092"/>
              <a:gd name="connsiteY10639" fmla="*/ 1169753 h 2397608"/>
              <a:gd name="connsiteX10640" fmla="*/ 5406171 w 5675092"/>
              <a:gd name="connsiteY10640" fmla="*/ 1159817 h 2397608"/>
              <a:gd name="connsiteX10641" fmla="*/ 5413718 w 5675092"/>
              <a:gd name="connsiteY10641" fmla="*/ 1149322 h 2397608"/>
              <a:gd name="connsiteX10642" fmla="*/ 5438380 w 5675092"/>
              <a:gd name="connsiteY10642" fmla="*/ 1147647 h 2397608"/>
              <a:gd name="connsiteX10643" fmla="*/ 5444029 w 5675092"/>
              <a:gd name="connsiteY10643" fmla="*/ 1149761 h 2397608"/>
              <a:gd name="connsiteX10644" fmla="*/ 5442134 w 5675092"/>
              <a:gd name="connsiteY10644" fmla="*/ 1162365 h 2397608"/>
              <a:gd name="connsiteX10645" fmla="*/ 5447445 w 5675092"/>
              <a:gd name="connsiteY10645" fmla="*/ 1159510 h 2397608"/>
              <a:gd name="connsiteX10646" fmla="*/ 5453938 w 5675092"/>
              <a:gd name="connsiteY10646" fmla="*/ 1174041 h 2397608"/>
              <a:gd name="connsiteX10647" fmla="*/ 5451365 w 5675092"/>
              <a:gd name="connsiteY10647" fmla="*/ 1176710 h 2397608"/>
              <a:gd name="connsiteX10648" fmla="*/ 5464730 w 5675092"/>
              <a:gd name="connsiteY10648" fmla="*/ 1170812 h 2397608"/>
              <a:gd name="connsiteX10649" fmla="*/ 5468353 w 5675092"/>
              <a:gd name="connsiteY10649" fmla="*/ 1143115 h 2397608"/>
              <a:gd name="connsiteX10650" fmla="*/ 5458955 w 5675092"/>
              <a:gd name="connsiteY10650" fmla="*/ 1126287 h 2397608"/>
              <a:gd name="connsiteX10651" fmla="*/ 5467510 w 5675092"/>
              <a:gd name="connsiteY10651" fmla="*/ 1130696 h 2397608"/>
              <a:gd name="connsiteX10652" fmla="*/ 5466835 w 5675092"/>
              <a:gd name="connsiteY10652" fmla="*/ 1120761 h 2397608"/>
              <a:gd name="connsiteX10653" fmla="*/ 5473669 w 5675092"/>
              <a:gd name="connsiteY10653" fmla="*/ 1140260 h 2397608"/>
              <a:gd name="connsiteX10654" fmla="*/ 5471602 w 5675092"/>
              <a:gd name="connsiteY10654" fmla="*/ 1150382 h 2397608"/>
              <a:gd name="connsiteX10655" fmla="*/ 5477250 w 5675092"/>
              <a:gd name="connsiteY10655" fmla="*/ 1152495 h 2397608"/>
              <a:gd name="connsiteX10656" fmla="*/ 5488003 w 5675092"/>
              <a:gd name="connsiteY10656" fmla="*/ 1189197 h 2397608"/>
              <a:gd name="connsiteX10657" fmla="*/ 5479443 w 5675092"/>
              <a:gd name="connsiteY10657" fmla="*/ 1184787 h 2397608"/>
              <a:gd name="connsiteX10658" fmla="*/ 5485598 w 5675092"/>
              <a:gd name="connsiteY10658" fmla="*/ 1194351 h 2397608"/>
              <a:gd name="connsiteX10659" fmla="*/ 5480287 w 5675092"/>
              <a:gd name="connsiteY10659" fmla="*/ 1197206 h 2397608"/>
              <a:gd name="connsiteX10660" fmla="*/ 5485936 w 5675092"/>
              <a:gd name="connsiteY10660" fmla="*/ 1199319 h 2397608"/>
              <a:gd name="connsiteX10661" fmla="*/ 5481299 w 5675092"/>
              <a:gd name="connsiteY10661" fmla="*/ 1212110 h 2397608"/>
              <a:gd name="connsiteX10662" fmla="*/ 5482480 w 5675092"/>
              <a:gd name="connsiteY10662" fmla="*/ 1229498 h 2397608"/>
              <a:gd name="connsiteX10663" fmla="*/ 5491884 w 5675092"/>
              <a:gd name="connsiteY10663" fmla="*/ 1246329 h 2397608"/>
              <a:gd name="connsiteX10664" fmla="*/ 5490534 w 5675092"/>
              <a:gd name="connsiteY10664" fmla="*/ 1226457 h 2397608"/>
              <a:gd name="connsiteX10665" fmla="*/ 5494625 w 5675092"/>
              <a:gd name="connsiteY10665" fmla="*/ 1246143 h 2397608"/>
              <a:gd name="connsiteX10666" fmla="*/ 5503012 w 5675092"/>
              <a:gd name="connsiteY10666" fmla="*/ 1248067 h 2397608"/>
              <a:gd name="connsiteX10667" fmla="*/ 5506261 w 5675092"/>
              <a:gd name="connsiteY10667" fmla="*/ 1255334 h 2397608"/>
              <a:gd name="connsiteX10668" fmla="*/ 5500949 w 5675092"/>
              <a:gd name="connsiteY10668" fmla="*/ 1258191 h 2397608"/>
              <a:gd name="connsiteX10669" fmla="*/ 5509505 w 5675092"/>
              <a:gd name="connsiteY10669" fmla="*/ 1262601 h 2397608"/>
              <a:gd name="connsiteX10670" fmla="*/ 5508792 w 5675092"/>
              <a:gd name="connsiteY10670" fmla="*/ 1292594 h 2397608"/>
              <a:gd name="connsiteX10671" fmla="*/ 5501076 w 5675092"/>
              <a:gd name="connsiteY10671" fmla="*/ 1300606 h 2397608"/>
              <a:gd name="connsiteX10672" fmla="*/ 5501919 w 5675092"/>
              <a:gd name="connsiteY10672" fmla="*/ 1313024 h 2397608"/>
              <a:gd name="connsiteX10673" fmla="*/ 5507568 w 5675092"/>
              <a:gd name="connsiteY10673" fmla="*/ 1315137 h 2397608"/>
              <a:gd name="connsiteX10674" fmla="*/ 5505673 w 5675092"/>
              <a:gd name="connsiteY10674" fmla="*/ 1327744 h 2397608"/>
              <a:gd name="connsiteX10675" fmla="*/ 5516465 w 5675092"/>
              <a:gd name="connsiteY10675" fmla="*/ 1324515 h 2397608"/>
              <a:gd name="connsiteX10676" fmla="*/ 5519713 w 5675092"/>
              <a:gd name="connsiteY10676" fmla="*/ 1331781 h 2397608"/>
              <a:gd name="connsiteX10677" fmla="*/ 5508749 w 5675092"/>
              <a:gd name="connsiteY10677" fmla="*/ 1332526 h 2397608"/>
              <a:gd name="connsiteX10678" fmla="*/ 5517308 w 5675092"/>
              <a:gd name="connsiteY10678" fmla="*/ 1336935 h 2397608"/>
              <a:gd name="connsiteX10679" fmla="*/ 5524813 w 5675092"/>
              <a:gd name="connsiteY10679" fmla="*/ 1366371 h 2397608"/>
              <a:gd name="connsiteX10680" fmla="*/ 5530462 w 5675092"/>
              <a:gd name="connsiteY10680" fmla="*/ 1368483 h 2397608"/>
              <a:gd name="connsiteX10681" fmla="*/ 5525995 w 5675092"/>
              <a:gd name="connsiteY10681" fmla="*/ 1383759 h 2397608"/>
              <a:gd name="connsiteX10682" fmla="*/ 5529073 w 5675092"/>
              <a:gd name="connsiteY10682" fmla="*/ 1388541 h 2397608"/>
              <a:gd name="connsiteX10683" fmla="*/ 5537126 w 5675092"/>
              <a:gd name="connsiteY10683" fmla="*/ 1385497 h 2397608"/>
              <a:gd name="connsiteX10684" fmla="*/ 5522370 w 5675092"/>
              <a:gd name="connsiteY10684" fmla="*/ 1411456 h 2397608"/>
              <a:gd name="connsiteX10685" fmla="*/ 5528694 w 5675092"/>
              <a:gd name="connsiteY10685" fmla="*/ 1423502 h 2397608"/>
              <a:gd name="connsiteX10686" fmla="*/ 5542058 w 5675092"/>
              <a:gd name="connsiteY10686" fmla="*/ 1417603 h 2397608"/>
              <a:gd name="connsiteX10687" fmla="*/ 5546568 w 5675092"/>
              <a:gd name="connsiteY10687" fmla="*/ 1362399 h 2397608"/>
              <a:gd name="connsiteX10688" fmla="*/ 5532023 w 5675092"/>
              <a:gd name="connsiteY10688" fmla="*/ 1350909 h 2397608"/>
              <a:gd name="connsiteX10689" fmla="*/ 5545725 w 5675092"/>
              <a:gd name="connsiteY10689" fmla="*/ 1349978 h 2397608"/>
              <a:gd name="connsiteX10690" fmla="*/ 5568324 w 5675092"/>
              <a:gd name="connsiteY10690" fmla="*/ 1358424 h 2397608"/>
              <a:gd name="connsiteX10691" fmla="*/ 5573466 w 5675092"/>
              <a:gd name="connsiteY10691" fmla="*/ 1353084 h 2397608"/>
              <a:gd name="connsiteX10692" fmla="*/ 5579283 w 5675092"/>
              <a:gd name="connsiteY10692" fmla="*/ 1357680 h 2397608"/>
              <a:gd name="connsiteX10693" fmla="*/ 5606519 w 5675092"/>
              <a:gd name="connsiteY10693" fmla="*/ 1353333 h 2397608"/>
              <a:gd name="connsiteX10694" fmla="*/ 5603609 w 5675092"/>
              <a:gd name="connsiteY10694" fmla="*/ 1351037 h 2397608"/>
              <a:gd name="connsiteX10695" fmla="*/ 5645221 w 5675092"/>
              <a:gd name="connsiteY10695" fmla="*/ 1355698 h 2397608"/>
              <a:gd name="connsiteX10696" fmla="*/ 5661322 w 5675092"/>
              <a:gd name="connsiteY10696" fmla="*/ 1349611 h 2397608"/>
              <a:gd name="connsiteX10697" fmla="*/ 5663221 w 5675092"/>
              <a:gd name="connsiteY10697" fmla="*/ 1337006 h 2397608"/>
              <a:gd name="connsiteX10698" fmla="*/ 5673602 w 5675092"/>
              <a:gd name="connsiteY10698" fmla="*/ 1357474 h 2397608"/>
              <a:gd name="connsiteX10699" fmla="*/ 5674200 w 5675092"/>
              <a:gd name="connsiteY10699" fmla="*/ 1382115 h 2397608"/>
              <a:gd name="connsiteX10700" fmla="*/ 5649101 w 5675092"/>
              <a:gd name="connsiteY10700" fmla="*/ 1412830 h 2397608"/>
              <a:gd name="connsiteX10701" fmla="*/ 5598216 w 5675092"/>
              <a:gd name="connsiteY10701" fmla="*/ 1433755 h 2397608"/>
              <a:gd name="connsiteX10702" fmla="*/ 5598891 w 5675092"/>
              <a:gd name="connsiteY10702" fmla="*/ 1443691 h 2397608"/>
              <a:gd name="connsiteX10703" fmla="*/ 5580384 w 5675092"/>
              <a:gd name="connsiteY10703" fmla="*/ 1454929 h 2397608"/>
              <a:gd name="connsiteX10704" fmla="*/ 5574904 w 5675092"/>
              <a:gd name="connsiteY10704" fmla="*/ 1455302 h 2397608"/>
              <a:gd name="connsiteX10705" fmla="*/ 5579372 w 5675092"/>
              <a:gd name="connsiteY10705" fmla="*/ 1440026 h 2397608"/>
              <a:gd name="connsiteX10706" fmla="*/ 5548888 w 5675092"/>
              <a:gd name="connsiteY10706" fmla="*/ 1437106 h 2397608"/>
              <a:gd name="connsiteX10707" fmla="*/ 5565290 w 5675092"/>
              <a:gd name="connsiteY10707" fmla="*/ 1475918 h 2397608"/>
              <a:gd name="connsiteX10708" fmla="*/ 5557911 w 5675092"/>
              <a:gd name="connsiteY10708" fmla="*/ 1488897 h 2397608"/>
              <a:gd name="connsiteX10709" fmla="*/ 5552262 w 5675092"/>
              <a:gd name="connsiteY10709" fmla="*/ 1486785 h 2397608"/>
              <a:gd name="connsiteX10710" fmla="*/ 5528107 w 5675092"/>
              <a:gd name="connsiteY10710" fmla="*/ 1495913 h 2397608"/>
              <a:gd name="connsiteX10711" fmla="*/ 5523302 w 5675092"/>
              <a:gd name="connsiteY10711" fmla="*/ 1506220 h 2397608"/>
              <a:gd name="connsiteX10712" fmla="*/ 5526546 w 5675092"/>
              <a:gd name="connsiteY10712" fmla="*/ 1513488 h 2397608"/>
              <a:gd name="connsiteX10713" fmla="*/ 5526715 w 5675092"/>
              <a:gd name="connsiteY10713" fmla="*/ 1515970 h 2397608"/>
              <a:gd name="connsiteX10714" fmla="*/ 5521066 w 5675092"/>
              <a:gd name="connsiteY10714" fmla="*/ 1513860 h 2397608"/>
              <a:gd name="connsiteX10715" fmla="*/ 5501676 w 5675092"/>
              <a:gd name="connsiteY10715" fmla="*/ 1552609 h 2397608"/>
              <a:gd name="connsiteX10716" fmla="*/ 5512636 w 5675092"/>
              <a:gd name="connsiteY10716" fmla="*/ 1551865 h 2397608"/>
              <a:gd name="connsiteX10717" fmla="*/ 5529583 w 5675092"/>
              <a:gd name="connsiteY10717" fmla="*/ 1558199 h 2397608"/>
              <a:gd name="connsiteX10718" fmla="*/ 5510231 w 5675092"/>
              <a:gd name="connsiteY10718" fmla="*/ 1557019 h 2397608"/>
              <a:gd name="connsiteX10719" fmla="*/ 5511412 w 5675092"/>
              <a:gd name="connsiteY10719" fmla="*/ 1574405 h 2397608"/>
              <a:gd name="connsiteX10720" fmla="*/ 5500959 w 5675092"/>
              <a:gd name="connsiteY10720" fmla="*/ 1582603 h 2397608"/>
              <a:gd name="connsiteX10721" fmla="*/ 5501634 w 5675092"/>
              <a:gd name="connsiteY10721" fmla="*/ 1592539 h 2397608"/>
              <a:gd name="connsiteX10722" fmla="*/ 5513100 w 5675092"/>
              <a:gd name="connsiteY10722" fmla="*/ 1599247 h 2397608"/>
              <a:gd name="connsiteX10723" fmla="*/ 5528870 w 5675092"/>
              <a:gd name="connsiteY10723" fmla="*/ 1588195 h 2397608"/>
              <a:gd name="connsiteX10724" fmla="*/ 5529207 w 5675092"/>
              <a:gd name="connsiteY10724" fmla="*/ 1593162 h 2397608"/>
              <a:gd name="connsiteX10725" fmla="*/ 5542739 w 5675092"/>
              <a:gd name="connsiteY10725" fmla="*/ 1589747 h 2397608"/>
              <a:gd name="connsiteX10726" fmla="*/ 5544089 w 5675092"/>
              <a:gd name="connsiteY10726" fmla="*/ 1609618 h 2397608"/>
              <a:gd name="connsiteX10727" fmla="*/ 5554336 w 5675092"/>
              <a:gd name="connsiteY10727" fmla="*/ 1638869 h 2397608"/>
              <a:gd name="connsiteX10728" fmla="*/ 5534476 w 5675092"/>
              <a:gd name="connsiteY10728" fmla="*/ 1630236 h 2397608"/>
              <a:gd name="connsiteX10729" fmla="*/ 5524528 w 5675092"/>
              <a:gd name="connsiteY10729" fmla="*/ 1645885 h 2397608"/>
              <a:gd name="connsiteX10730" fmla="*/ 5508256 w 5675092"/>
              <a:gd name="connsiteY10730" fmla="*/ 1649485 h 2397608"/>
              <a:gd name="connsiteX10731" fmla="*/ 5493880 w 5675092"/>
              <a:gd name="connsiteY10731" fmla="*/ 1640479 h 2397608"/>
              <a:gd name="connsiteX10732" fmla="*/ 5494217 w 5675092"/>
              <a:gd name="connsiteY10732" fmla="*/ 1645447 h 2397608"/>
              <a:gd name="connsiteX10733" fmla="*/ 5503110 w 5675092"/>
              <a:gd name="connsiteY10733" fmla="*/ 1654824 h 2397608"/>
              <a:gd name="connsiteX10734" fmla="*/ 5500709 w 5675092"/>
              <a:gd name="connsiteY10734" fmla="*/ 1659981 h 2397608"/>
              <a:gd name="connsiteX10735" fmla="*/ 5492487 w 5675092"/>
              <a:gd name="connsiteY10735" fmla="*/ 1660540 h 2397608"/>
              <a:gd name="connsiteX10736" fmla="*/ 5501047 w 5675092"/>
              <a:gd name="connsiteY10736" fmla="*/ 1664948 h 2397608"/>
              <a:gd name="connsiteX10737" fmla="*/ 5496242 w 5675092"/>
              <a:gd name="connsiteY10737" fmla="*/ 1675257 h 2397608"/>
              <a:gd name="connsiteX10738" fmla="*/ 5507371 w 5675092"/>
              <a:gd name="connsiteY10738" fmla="*/ 1676995 h 2397608"/>
              <a:gd name="connsiteX10739" fmla="*/ 5510619 w 5675092"/>
              <a:gd name="connsiteY10739" fmla="*/ 1684262 h 2397608"/>
              <a:gd name="connsiteX10740" fmla="*/ 5540929 w 5675092"/>
              <a:gd name="connsiteY10740" fmla="*/ 1684697 h 2397608"/>
              <a:gd name="connsiteX10741" fmla="*/ 5547085 w 5675092"/>
              <a:gd name="connsiteY10741" fmla="*/ 1694263 h 2397608"/>
              <a:gd name="connsiteX10742" fmla="*/ 5555137 w 5675092"/>
              <a:gd name="connsiteY10742" fmla="*/ 1691220 h 2397608"/>
              <a:gd name="connsiteX10743" fmla="*/ 5546578 w 5675092"/>
              <a:gd name="connsiteY10743" fmla="*/ 1686810 h 2397608"/>
              <a:gd name="connsiteX10744" fmla="*/ 5543165 w 5675092"/>
              <a:gd name="connsiteY10744" fmla="*/ 1677060 h 2397608"/>
              <a:gd name="connsiteX10745" fmla="*/ 5549151 w 5675092"/>
              <a:gd name="connsiteY10745" fmla="*/ 1684139 h 2397608"/>
              <a:gd name="connsiteX10746" fmla="*/ 5554631 w 5675092"/>
              <a:gd name="connsiteY10746" fmla="*/ 1683767 h 2397608"/>
              <a:gd name="connsiteX10747" fmla="*/ 5551383 w 5675092"/>
              <a:gd name="connsiteY10747" fmla="*/ 1676502 h 2397608"/>
              <a:gd name="connsiteX10748" fmla="*/ 5556192 w 5675092"/>
              <a:gd name="connsiteY10748" fmla="*/ 1666194 h 2397608"/>
              <a:gd name="connsiteX10749" fmla="*/ 5564073 w 5675092"/>
              <a:gd name="connsiteY10749" fmla="*/ 1660668 h 2397608"/>
              <a:gd name="connsiteX10750" fmla="*/ 5561840 w 5675092"/>
              <a:gd name="connsiteY10750" fmla="*/ 1668304 h 2397608"/>
              <a:gd name="connsiteX10751" fmla="*/ 5567658 w 5675092"/>
              <a:gd name="connsiteY10751" fmla="*/ 1672900 h 2397608"/>
              <a:gd name="connsiteX10752" fmla="*/ 5575543 w 5675092"/>
              <a:gd name="connsiteY10752" fmla="*/ 1667374 h 2397608"/>
              <a:gd name="connsiteX10753" fmla="*/ 5570397 w 5675092"/>
              <a:gd name="connsiteY10753" fmla="*/ 1672714 h 2397608"/>
              <a:gd name="connsiteX10754" fmla="*/ 5583930 w 5675092"/>
              <a:gd name="connsiteY10754" fmla="*/ 1669301 h 2397608"/>
              <a:gd name="connsiteX10755" fmla="*/ 5581529 w 5675092"/>
              <a:gd name="connsiteY10755" fmla="*/ 1674454 h 2397608"/>
              <a:gd name="connsiteX10756" fmla="*/ 5592827 w 5675092"/>
              <a:gd name="connsiteY10756" fmla="*/ 1678678 h 2397608"/>
              <a:gd name="connsiteX10757" fmla="*/ 5584605 w 5675092"/>
              <a:gd name="connsiteY10757" fmla="*/ 1679236 h 2397608"/>
              <a:gd name="connsiteX10758" fmla="*/ 5579968 w 5675092"/>
              <a:gd name="connsiteY10758" fmla="*/ 1692030 h 2397608"/>
              <a:gd name="connsiteX10759" fmla="*/ 5582341 w 5675092"/>
              <a:gd name="connsiteY10759" fmla="*/ 1688991 h 2397608"/>
              <a:gd name="connsiteX10760" fmla="*/ 5582541 w 5675092"/>
              <a:gd name="connsiteY10760" fmla="*/ 1689358 h 2397608"/>
              <a:gd name="connsiteX10761" fmla="*/ 5582497 w 5675092"/>
              <a:gd name="connsiteY10761" fmla="*/ 1688791 h 2397608"/>
              <a:gd name="connsiteX10762" fmla="*/ 5584085 w 5675092"/>
              <a:gd name="connsiteY10762" fmla="*/ 1686758 h 2397608"/>
              <a:gd name="connsiteX10763" fmla="*/ 5582192 w 5675092"/>
              <a:gd name="connsiteY10763" fmla="*/ 1684859 h 2397608"/>
              <a:gd name="connsiteX10764" fmla="*/ 5582497 w 5675092"/>
              <a:gd name="connsiteY10764" fmla="*/ 1688791 h 2397608"/>
              <a:gd name="connsiteX10765" fmla="*/ 5582341 w 5675092"/>
              <a:gd name="connsiteY10765" fmla="*/ 1688991 h 2397608"/>
              <a:gd name="connsiteX10766" fmla="*/ 5580575 w 5675092"/>
              <a:gd name="connsiteY10766" fmla="*/ 1685748 h 2397608"/>
              <a:gd name="connsiteX10767" fmla="*/ 5576555 w 5675092"/>
              <a:gd name="connsiteY10767" fmla="*/ 1682277 h 2397608"/>
              <a:gd name="connsiteX10768" fmla="*/ 5589203 w 5675092"/>
              <a:gd name="connsiteY10768" fmla="*/ 1706375 h 2397608"/>
              <a:gd name="connsiteX10769" fmla="*/ 5578074 w 5675092"/>
              <a:gd name="connsiteY10769" fmla="*/ 1704634 h 2397608"/>
              <a:gd name="connsiteX10770" fmla="*/ 5555264 w 5675092"/>
              <a:gd name="connsiteY10770" fmla="*/ 1733634 h 2397608"/>
              <a:gd name="connsiteX10771" fmla="*/ 5564329 w 5675092"/>
              <a:gd name="connsiteY10771" fmla="*/ 1745497 h 2397608"/>
              <a:gd name="connsiteX10772" fmla="*/ 5556951 w 5675092"/>
              <a:gd name="connsiteY10772" fmla="*/ 1758474 h 2397608"/>
              <a:gd name="connsiteX10773" fmla="*/ 5548733 w 5675092"/>
              <a:gd name="connsiteY10773" fmla="*/ 1759032 h 2397608"/>
              <a:gd name="connsiteX10774" fmla="*/ 5542574 w 5675092"/>
              <a:gd name="connsiteY10774" fmla="*/ 1749468 h 2397608"/>
              <a:gd name="connsiteX10775" fmla="*/ 5537600 w 5675092"/>
              <a:gd name="connsiteY10775" fmla="*/ 1757294 h 2397608"/>
              <a:gd name="connsiteX10776" fmla="*/ 5520653 w 5675092"/>
              <a:gd name="connsiteY10776" fmla="*/ 1750957 h 2397608"/>
              <a:gd name="connsiteX10777" fmla="*/ 5525796 w 5675092"/>
              <a:gd name="connsiteY10777" fmla="*/ 1745618 h 2397608"/>
              <a:gd name="connsiteX10778" fmla="*/ 5520316 w 5675092"/>
              <a:gd name="connsiteY10778" fmla="*/ 1745989 h 2397608"/>
              <a:gd name="connsiteX10779" fmla="*/ 5522937 w 5675092"/>
              <a:gd name="connsiteY10779" fmla="*/ 1736454 h 2397608"/>
              <a:gd name="connsiteX10780" fmla="*/ 5518986 w 5675092"/>
              <a:gd name="connsiteY10780" fmla="*/ 1730068 h 2397608"/>
              <a:gd name="connsiteX10781" fmla="*/ 5514787 w 5675092"/>
              <a:gd name="connsiteY10781" fmla="*/ 1732465 h 2397608"/>
              <a:gd name="connsiteX10782" fmla="*/ 5508022 w 5675092"/>
              <a:gd name="connsiteY10782" fmla="*/ 1731830 h 2397608"/>
              <a:gd name="connsiteX10783" fmla="*/ 5506104 w 5675092"/>
              <a:gd name="connsiteY10783" fmla="*/ 1731569 h 2397608"/>
              <a:gd name="connsiteX10784" fmla="*/ 5505602 w 5675092"/>
              <a:gd name="connsiteY10784" fmla="*/ 1732017 h 2397608"/>
              <a:gd name="connsiteX10785" fmla="*/ 5508509 w 5675092"/>
              <a:gd name="connsiteY10785" fmla="*/ 1734316 h 2397608"/>
              <a:gd name="connsiteX10786" fmla="*/ 5506108 w 5675092"/>
              <a:gd name="connsiteY10786" fmla="*/ 1739470 h 2397608"/>
              <a:gd name="connsiteX10787" fmla="*/ 5512095 w 5675092"/>
              <a:gd name="connsiteY10787" fmla="*/ 1746548 h 2397608"/>
              <a:gd name="connsiteX10788" fmla="*/ 5504210 w 5675092"/>
              <a:gd name="connsiteY10788" fmla="*/ 1752074 h 2397608"/>
              <a:gd name="connsiteX10789" fmla="*/ 5475797 w 5675092"/>
              <a:gd name="connsiteY10789" fmla="*/ 1739032 h 2397608"/>
              <a:gd name="connsiteX10790" fmla="*/ 5473562 w 5675092"/>
              <a:gd name="connsiteY10790" fmla="*/ 1746671 h 2397608"/>
              <a:gd name="connsiteX10791" fmla="*/ 5476472 w 5675092"/>
              <a:gd name="connsiteY10791" fmla="*/ 1748967 h 2397608"/>
              <a:gd name="connsiteX10792" fmla="*/ 5462264 w 5675092"/>
              <a:gd name="connsiteY10792" fmla="*/ 1742448 h 2397608"/>
              <a:gd name="connsiteX10793" fmla="*/ 5459523 w 5675092"/>
              <a:gd name="connsiteY10793" fmla="*/ 1742634 h 2397608"/>
              <a:gd name="connsiteX10794" fmla="*/ 5451976 w 5675092"/>
              <a:gd name="connsiteY10794" fmla="*/ 1753129 h 2397608"/>
              <a:gd name="connsiteX10795" fmla="*/ 5443584 w 5675092"/>
              <a:gd name="connsiteY10795" fmla="*/ 1751201 h 2397608"/>
              <a:gd name="connsiteX10796" fmla="*/ 5449405 w 5675092"/>
              <a:gd name="connsiteY10796" fmla="*/ 1755797 h 2397608"/>
              <a:gd name="connsiteX10797" fmla="*/ 5446833 w 5675092"/>
              <a:gd name="connsiteY10797" fmla="*/ 1758468 h 2397608"/>
              <a:gd name="connsiteX10798" fmla="*/ 5449743 w 5675092"/>
              <a:gd name="connsiteY10798" fmla="*/ 1760765 h 2397608"/>
              <a:gd name="connsiteX10799" fmla="*/ 5452482 w 5675092"/>
              <a:gd name="connsiteY10799" fmla="*/ 1760579 h 2397608"/>
              <a:gd name="connsiteX10800" fmla="*/ 5451976 w 5675092"/>
              <a:gd name="connsiteY10800" fmla="*/ 1753129 h 2397608"/>
              <a:gd name="connsiteX10801" fmla="*/ 5460535 w 5675092"/>
              <a:gd name="connsiteY10801" fmla="*/ 1757537 h 2397608"/>
              <a:gd name="connsiteX10802" fmla="*/ 5452819 w 5675092"/>
              <a:gd name="connsiteY10802" fmla="*/ 1765546 h 2397608"/>
              <a:gd name="connsiteX10803" fmla="*/ 5458637 w 5675092"/>
              <a:gd name="connsiteY10803" fmla="*/ 1770145 h 2397608"/>
              <a:gd name="connsiteX10804" fmla="*/ 5447001 w 5675092"/>
              <a:gd name="connsiteY10804" fmla="*/ 1760951 h 2397608"/>
              <a:gd name="connsiteX10805" fmla="*/ 5441521 w 5675092"/>
              <a:gd name="connsiteY10805" fmla="*/ 1761323 h 2397608"/>
              <a:gd name="connsiteX10806" fmla="*/ 5439285 w 5675092"/>
              <a:gd name="connsiteY10806" fmla="*/ 1768962 h 2397608"/>
              <a:gd name="connsiteX10807" fmla="*/ 5435703 w 5675092"/>
              <a:gd name="connsiteY10807" fmla="*/ 1756727 h 2397608"/>
              <a:gd name="connsiteX10808" fmla="*/ 5433299 w 5675092"/>
              <a:gd name="connsiteY10808" fmla="*/ 1761882 h 2397608"/>
              <a:gd name="connsiteX10809" fmla="*/ 5427651 w 5675092"/>
              <a:gd name="connsiteY10809" fmla="*/ 1759771 h 2397608"/>
              <a:gd name="connsiteX10810" fmla="*/ 5425390 w 5675092"/>
              <a:gd name="connsiteY10810" fmla="*/ 1751814 h 2397608"/>
              <a:gd name="connsiteX10811" fmla="*/ 5429233 w 5675092"/>
              <a:gd name="connsiteY10811" fmla="*/ 1747518 h 2397608"/>
              <a:gd name="connsiteX10812" fmla="*/ 5429450 w 5675092"/>
              <a:gd name="connsiteY10812" fmla="*/ 1747505 h 2397608"/>
              <a:gd name="connsiteX10813" fmla="*/ 5427872 w 5675092"/>
              <a:gd name="connsiteY10813" fmla="*/ 1752893 h 2397608"/>
              <a:gd name="connsiteX10814" fmla="*/ 5430055 w 5675092"/>
              <a:gd name="connsiteY10814" fmla="*/ 1754617 h 2397608"/>
              <a:gd name="connsiteX10815" fmla="*/ 5435197 w 5675092"/>
              <a:gd name="connsiteY10815" fmla="*/ 1749277 h 2397608"/>
              <a:gd name="connsiteX10816" fmla="*/ 5431713 w 5675092"/>
              <a:gd name="connsiteY10816" fmla="*/ 1747369 h 2397608"/>
              <a:gd name="connsiteX10817" fmla="*/ 5429450 w 5675092"/>
              <a:gd name="connsiteY10817" fmla="*/ 1747505 h 2397608"/>
              <a:gd name="connsiteX10818" fmla="*/ 5429549 w 5675092"/>
              <a:gd name="connsiteY10818" fmla="*/ 1747164 h 2397608"/>
              <a:gd name="connsiteX10819" fmla="*/ 5429233 w 5675092"/>
              <a:gd name="connsiteY10819" fmla="*/ 1747518 h 2397608"/>
              <a:gd name="connsiteX10820" fmla="*/ 5426828 w 5675092"/>
              <a:gd name="connsiteY10820" fmla="*/ 1747662 h 2397608"/>
              <a:gd name="connsiteX10821" fmla="*/ 5418585 w 5675092"/>
              <a:gd name="connsiteY10821" fmla="*/ 1747909 h 2397608"/>
              <a:gd name="connsiteX10822" fmla="*/ 5415678 w 5675092"/>
              <a:gd name="connsiteY10822" fmla="*/ 1745612 h 2397608"/>
              <a:gd name="connsiteX10823" fmla="*/ 5419091 w 5675092"/>
              <a:gd name="connsiteY10823" fmla="*/ 1755362 h 2397608"/>
              <a:gd name="connsiteX10824" fmla="*/ 5405052 w 5675092"/>
              <a:gd name="connsiteY10824" fmla="*/ 1751324 h 2397608"/>
              <a:gd name="connsiteX10825" fmla="*/ 5405389 w 5675092"/>
              <a:gd name="connsiteY10825" fmla="*/ 1756293 h 2397608"/>
              <a:gd name="connsiteX10826" fmla="*/ 5385533 w 5675092"/>
              <a:gd name="connsiteY10826" fmla="*/ 1747660 h 2397608"/>
              <a:gd name="connsiteX10827" fmla="*/ 5382963 w 5675092"/>
              <a:gd name="connsiteY10827" fmla="*/ 1750328 h 2397608"/>
              <a:gd name="connsiteX10828" fmla="*/ 5389287 w 5675092"/>
              <a:gd name="connsiteY10828" fmla="*/ 1762376 h 2397608"/>
              <a:gd name="connsiteX10829" fmla="*/ 5400247 w 5675092"/>
              <a:gd name="connsiteY10829" fmla="*/ 1761632 h 2397608"/>
              <a:gd name="connsiteX10830" fmla="*/ 5389793 w 5675092"/>
              <a:gd name="connsiteY10830" fmla="*/ 1769827 h 2397608"/>
              <a:gd name="connsiteX10831" fmla="*/ 5394672 w 5675092"/>
              <a:gd name="connsiteY10831" fmla="*/ 1778972 h 2397608"/>
              <a:gd name="connsiteX10832" fmla="*/ 5394695 w 5675092"/>
              <a:gd name="connsiteY10832" fmla="*/ 1779020 h 2397608"/>
              <a:gd name="connsiteX10833" fmla="*/ 5399618 w 5675092"/>
              <a:gd name="connsiteY10833" fmla="*/ 1776957 h 2397608"/>
              <a:gd name="connsiteX10834" fmla="*/ 5402174 w 5675092"/>
              <a:gd name="connsiteY10834" fmla="*/ 1775928 h 2397608"/>
              <a:gd name="connsiteX10835" fmla="*/ 5402245 w 5675092"/>
              <a:gd name="connsiteY10835" fmla="*/ 1775845 h 2397608"/>
              <a:gd name="connsiteX10836" fmla="*/ 5406570 w 5675092"/>
              <a:gd name="connsiteY10836" fmla="*/ 1773681 h 2397608"/>
              <a:gd name="connsiteX10837" fmla="*/ 5405818 w 5675092"/>
              <a:gd name="connsiteY10837" fmla="*/ 1774463 h 2397608"/>
              <a:gd name="connsiteX10838" fmla="*/ 5407347 w 5675092"/>
              <a:gd name="connsiteY10838" fmla="*/ 1773847 h 2397608"/>
              <a:gd name="connsiteX10839" fmla="*/ 5413835 w 5675092"/>
              <a:gd name="connsiteY10839" fmla="*/ 1773294 h 2397608"/>
              <a:gd name="connsiteX10840" fmla="*/ 5408555 w 5675092"/>
              <a:gd name="connsiteY10840" fmla="*/ 1776382 h 2397608"/>
              <a:gd name="connsiteX10841" fmla="*/ 5409726 w 5675092"/>
              <a:gd name="connsiteY10841" fmla="*/ 1776390 h 2397608"/>
              <a:gd name="connsiteX10842" fmla="*/ 5423521 w 5675092"/>
              <a:gd name="connsiteY10842" fmla="*/ 1780015 h 2397608"/>
              <a:gd name="connsiteX10843" fmla="*/ 5407076 w 5675092"/>
              <a:gd name="connsiteY10843" fmla="*/ 1781132 h 2397608"/>
              <a:gd name="connsiteX10844" fmla="*/ 5415805 w 5675092"/>
              <a:gd name="connsiteY10844" fmla="*/ 1788026 h 2397608"/>
              <a:gd name="connsiteX10845" fmla="*/ 5423690 w 5675092"/>
              <a:gd name="connsiteY10845" fmla="*/ 1782500 h 2397608"/>
              <a:gd name="connsiteX10846" fmla="*/ 5425734 w 5675092"/>
              <a:gd name="connsiteY10846" fmla="*/ 1792343 h 2397608"/>
              <a:gd name="connsiteX10847" fmla="*/ 5426840 w 5675092"/>
              <a:gd name="connsiteY10847" fmla="*/ 1797669 h 2397608"/>
              <a:gd name="connsiteX10848" fmla="*/ 5431517 w 5675092"/>
              <a:gd name="connsiteY10848" fmla="*/ 1801816 h 2397608"/>
              <a:gd name="connsiteX10849" fmla="*/ 5433750 w 5675092"/>
              <a:gd name="connsiteY10849" fmla="*/ 1799028 h 2397608"/>
              <a:gd name="connsiteX10850" fmla="*/ 5431695 w 5675092"/>
              <a:gd name="connsiteY10850" fmla="*/ 1804441 h 2397608"/>
              <a:gd name="connsiteX10851" fmla="*/ 5428079 w 5675092"/>
              <a:gd name="connsiteY10851" fmla="*/ 1801349 h 2397608"/>
              <a:gd name="connsiteX10852" fmla="*/ 5427654 w 5675092"/>
              <a:gd name="connsiteY10852" fmla="*/ 1801593 h 2397608"/>
              <a:gd name="connsiteX10853" fmla="*/ 5427777 w 5675092"/>
              <a:gd name="connsiteY10853" fmla="*/ 1802185 h 2397608"/>
              <a:gd name="connsiteX10854" fmla="*/ 5414079 w 5675092"/>
              <a:gd name="connsiteY10854" fmla="*/ 1803116 h 2397608"/>
              <a:gd name="connsiteX10855" fmla="*/ 5421959 w 5675092"/>
              <a:gd name="connsiteY10855" fmla="*/ 1797590 h 2397608"/>
              <a:gd name="connsiteX10856" fmla="*/ 5406969 w 5675092"/>
              <a:gd name="connsiteY10856" fmla="*/ 1810540 h 2397608"/>
              <a:gd name="connsiteX10857" fmla="*/ 5406883 w 5675092"/>
              <a:gd name="connsiteY10857" fmla="*/ 1817480 h 2397608"/>
              <a:gd name="connsiteX10858" fmla="*/ 5408315 w 5675092"/>
              <a:gd name="connsiteY10858" fmla="*/ 1817198 h 2397608"/>
              <a:gd name="connsiteX10859" fmla="*/ 5420103 w 5675092"/>
              <a:gd name="connsiteY10859" fmla="*/ 1814816 h 2397608"/>
              <a:gd name="connsiteX10860" fmla="*/ 5425453 w 5675092"/>
              <a:gd name="connsiteY10860" fmla="*/ 1819513 h 2397608"/>
              <a:gd name="connsiteX10861" fmla="*/ 5425966 w 5675092"/>
              <a:gd name="connsiteY10861" fmla="*/ 1827069 h 2397608"/>
              <a:gd name="connsiteX10862" fmla="*/ 5420616 w 5675092"/>
              <a:gd name="connsiteY10862" fmla="*/ 1822372 h 2397608"/>
              <a:gd name="connsiteX10863" fmla="*/ 5418452 w 5675092"/>
              <a:gd name="connsiteY10863" fmla="*/ 1827579 h 2397608"/>
              <a:gd name="connsiteX10864" fmla="*/ 5423975 w 5675092"/>
              <a:gd name="connsiteY10864" fmla="*/ 1834793 h 2397608"/>
              <a:gd name="connsiteX10865" fmla="*/ 5414128 w 5675092"/>
              <a:gd name="connsiteY10865" fmla="*/ 1837993 h 2397608"/>
              <a:gd name="connsiteX10866" fmla="*/ 5406394 w 5675092"/>
              <a:gd name="connsiteY10866" fmla="*/ 1830612 h 2397608"/>
              <a:gd name="connsiteX10867" fmla="*/ 5399895 w 5675092"/>
              <a:gd name="connsiteY10867" fmla="*/ 1828328 h 2397608"/>
              <a:gd name="connsiteX10868" fmla="*/ 5400689 w 5675092"/>
              <a:gd name="connsiteY10868" fmla="*/ 1830189 h 2397608"/>
              <a:gd name="connsiteX10869" fmla="*/ 5408219 w 5675092"/>
              <a:gd name="connsiteY10869" fmla="*/ 1838449 h 2397608"/>
              <a:gd name="connsiteX10870" fmla="*/ 5402571 w 5675092"/>
              <a:gd name="connsiteY10870" fmla="*/ 1836339 h 2397608"/>
              <a:gd name="connsiteX10871" fmla="*/ 5408894 w 5675092"/>
              <a:gd name="connsiteY10871" fmla="*/ 1848388 h 2397608"/>
              <a:gd name="connsiteX10872" fmla="*/ 5408388 w 5675092"/>
              <a:gd name="connsiteY10872" fmla="*/ 1840934 h 2397608"/>
              <a:gd name="connsiteX10873" fmla="*/ 5415049 w 5675092"/>
              <a:gd name="connsiteY10873" fmla="*/ 1857951 h 2397608"/>
              <a:gd name="connsiteX10874" fmla="*/ 5423439 w 5675092"/>
              <a:gd name="connsiteY10874" fmla="*/ 1859875 h 2397608"/>
              <a:gd name="connsiteX10875" fmla="*/ 5418297 w 5675092"/>
              <a:gd name="connsiteY10875" fmla="*/ 1865215 h 2397608"/>
              <a:gd name="connsiteX10876" fmla="*/ 5421372 w 5675092"/>
              <a:gd name="connsiteY10876" fmla="*/ 1869998 h 2397608"/>
              <a:gd name="connsiteX10877" fmla="*/ 5422047 w 5675092"/>
              <a:gd name="connsiteY10877" fmla="*/ 1879933 h 2397608"/>
              <a:gd name="connsiteX10878" fmla="*/ 5411425 w 5675092"/>
              <a:gd name="connsiteY10878" fmla="*/ 1885648 h 2397608"/>
              <a:gd name="connsiteX10879" fmla="*/ 5410581 w 5675092"/>
              <a:gd name="connsiteY10879" fmla="*/ 1873227 h 2397608"/>
              <a:gd name="connsiteX10880" fmla="*/ 5408515 w 5675092"/>
              <a:gd name="connsiteY10880" fmla="*/ 1883349 h 2397608"/>
              <a:gd name="connsiteX10881" fmla="*/ 5389591 w 5675092"/>
              <a:gd name="connsiteY10881" fmla="*/ 1883386 h 2397608"/>
              <a:gd name="connsiteX10882" fmla="*/ 5375665 w 5675092"/>
              <a:gd name="connsiteY10882" fmla="*/ 1883301 h 2397608"/>
              <a:gd name="connsiteX10883" fmla="*/ 5379028 w 5675092"/>
              <a:gd name="connsiteY10883" fmla="*/ 1885019 h 2397608"/>
              <a:gd name="connsiteX10884" fmla="*/ 5374753 w 5675092"/>
              <a:gd name="connsiteY10884" fmla="*/ 1893398 h 2397608"/>
              <a:gd name="connsiteX10885" fmla="*/ 5371142 w 5675092"/>
              <a:gd name="connsiteY10885" fmla="*/ 1889262 h 2397608"/>
              <a:gd name="connsiteX10886" fmla="*/ 5370841 w 5675092"/>
              <a:gd name="connsiteY10886" fmla="*/ 1888778 h 2397608"/>
              <a:gd name="connsiteX10887" fmla="*/ 5370425 w 5675092"/>
              <a:gd name="connsiteY10887" fmla="*/ 1889992 h 2397608"/>
              <a:gd name="connsiteX10888" fmla="*/ 5368252 w 5675092"/>
              <a:gd name="connsiteY10888" fmla="*/ 1898562 h 2397608"/>
              <a:gd name="connsiteX10889" fmla="*/ 5371331 w 5675092"/>
              <a:gd name="connsiteY10889" fmla="*/ 1903344 h 2397608"/>
              <a:gd name="connsiteX10890" fmla="*/ 5371668 w 5675092"/>
              <a:gd name="connsiteY10890" fmla="*/ 1908311 h 2397608"/>
              <a:gd name="connsiteX10891" fmla="*/ 5361383 w 5675092"/>
              <a:gd name="connsiteY10891" fmla="*/ 1918992 h 2397608"/>
              <a:gd name="connsiteX10892" fmla="*/ 5375591 w 5675092"/>
              <a:gd name="connsiteY10892" fmla="*/ 1925513 h 2397608"/>
              <a:gd name="connsiteX10893" fmla="*/ 5386383 w 5675092"/>
              <a:gd name="connsiteY10893" fmla="*/ 1922284 h 2397608"/>
              <a:gd name="connsiteX10894" fmla="*/ 5375929 w 5675092"/>
              <a:gd name="connsiteY10894" fmla="*/ 1930481 h 2397608"/>
              <a:gd name="connsiteX10895" fmla="*/ 5384653 w 5675092"/>
              <a:gd name="connsiteY10895" fmla="*/ 1937375 h 2397608"/>
              <a:gd name="connsiteX10896" fmla="*/ 5371626 w 5675092"/>
              <a:gd name="connsiteY10896" fmla="*/ 1948242 h 2397608"/>
              <a:gd name="connsiteX10897" fmla="*/ 5396123 w 5675092"/>
              <a:gd name="connsiteY10897" fmla="*/ 1944083 h 2397608"/>
              <a:gd name="connsiteX10898" fmla="*/ 5381198 w 5675092"/>
              <a:gd name="connsiteY10898" fmla="*/ 1967556 h 2397608"/>
              <a:gd name="connsiteX10899" fmla="*/ 5372807 w 5675092"/>
              <a:gd name="connsiteY10899" fmla="*/ 1965630 h 2397608"/>
              <a:gd name="connsiteX10900" fmla="*/ 5367665 w 5675092"/>
              <a:gd name="connsiteY10900" fmla="*/ 1970970 h 2397608"/>
              <a:gd name="connsiteX10901" fmla="*/ 5366990 w 5675092"/>
              <a:gd name="connsiteY10901" fmla="*/ 1961034 h 2397608"/>
              <a:gd name="connsiteX10902" fmla="*/ 5365095 w 5675092"/>
              <a:gd name="connsiteY10902" fmla="*/ 1973640 h 2397608"/>
              <a:gd name="connsiteX10903" fmla="*/ 5342665 w 5675092"/>
              <a:gd name="connsiteY10903" fmla="*/ 1967677 h 2397608"/>
              <a:gd name="connsiteX10904" fmla="*/ 5350887 w 5675092"/>
              <a:gd name="connsiteY10904" fmla="*/ 1967119 h 2397608"/>
              <a:gd name="connsiteX10905" fmla="*/ 5357928 w 5675092"/>
              <a:gd name="connsiteY10905" fmla="*/ 1949172 h 2397608"/>
              <a:gd name="connsiteX10906" fmla="*/ 5352339 w 5675092"/>
              <a:gd name="connsiteY10906" fmla="*/ 1947992 h 2397608"/>
              <a:gd name="connsiteX10907" fmla="*/ 5349048 w 5675092"/>
              <a:gd name="connsiteY10907" fmla="*/ 1946239 h 2397608"/>
              <a:gd name="connsiteX10908" fmla="*/ 5348094 w 5675092"/>
              <a:gd name="connsiteY10908" fmla="*/ 1946744 h 2397608"/>
              <a:gd name="connsiteX10909" fmla="*/ 5348251 w 5675092"/>
              <a:gd name="connsiteY10909" fmla="*/ 1945814 h 2397608"/>
              <a:gd name="connsiteX10910" fmla="*/ 5346627 w 5675092"/>
              <a:gd name="connsiteY10910" fmla="*/ 1944950 h 2397608"/>
              <a:gd name="connsiteX10911" fmla="*/ 5346964 w 5675092"/>
              <a:gd name="connsiteY10911" fmla="*/ 1949917 h 2397608"/>
              <a:gd name="connsiteX10912" fmla="*/ 5343367 w 5675092"/>
              <a:gd name="connsiteY10912" fmla="*/ 1946340 h 2397608"/>
              <a:gd name="connsiteX10913" fmla="*/ 5339647 w 5675092"/>
              <a:gd name="connsiteY10913" fmla="*/ 1946180 h 2397608"/>
              <a:gd name="connsiteX10914" fmla="*/ 5338990 w 5675092"/>
              <a:gd name="connsiteY10914" fmla="*/ 1946463 h 2397608"/>
              <a:gd name="connsiteX10915" fmla="*/ 5338181 w 5675092"/>
              <a:gd name="connsiteY10915" fmla="*/ 1946383 h 2397608"/>
              <a:gd name="connsiteX10916" fmla="*/ 5330693 w 5675092"/>
              <a:gd name="connsiteY10916" fmla="*/ 1953518 h 2397608"/>
              <a:gd name="connsiteX10917" fmla="*/ 5297471 w 5675092"/>
              <a:gd name="connsiteY10917" fmla="*/ 1950784 h 2397608"/>
              <a:gd name="connsiteX10918" fmla="*/ 5294730 w 5675092"/>
              <a:gd name="connsiteY10918" fmla="*/ 1950970 h 2397608"/>
              <a:gd name="connsiteX10919" fmla="*/ 5294224 w 5675092"/>
              <a:gd name="connsiteY10919" fmla="*/ 1943517 h 2397608"/>
              <a:gd name="connsiteX10920" fmla="*/ 5291485 w 5675092"/>
              <a:gd name="connsiteY10920" fmla="*/ 1943703 h 2397608"/>
              <a:gd name="connsiteX10921" fmla="*/ 5286339 w 5675092"/>
              <a:gd name="connsiteY10921" fmla="*/ 1949044 h 2397608"/>
              <a:gd name="connsiteX10922" fmla="*/ 5280899 w 5675092"/>
              <a:gd name="connsiteY10922" fmla="*/ 1944929 h 2397608"/>
              <a:gd name="connsiteX10923" fmla="*/ 5275554 w 5675092"/>
              <a:gd name="connsiteY10923" fmla="*/ 1943422 h 2397608"/>
              <a:gd name="connsiteX10924" fmla="*/ 5275134 w 5675092"/>
              <a:gd name="connsiteY10924" fmla="*/ 1944509 h 2397608"/>
              <a:gd name="connsiteX10925" fmla="*/ 5270660 w 5675092"/>
              <a:gd name="connsiteY10925" fmla="*/ 1942035 h 2397608"/>
              <a:gd name="connsiteX10926" fmla="*/ 5269025 w 5675092"/>
              <a:gd name="connsiteY10926" fmla="*/ 1941559 h 2397608"/>
              <a:gd name="connsiteX10927" fmla="*/ 5263716 w 5675092"/>
              <a:gd name="connsiteY10927" fmla="*/ 1941090 h 2397608"/>
              <a:gd name="connsiteX10928" fmla="*/ 5257902 w 5675092"/>
              <a:gd name="connsiteY10928" fmla="*/ 1939612 h 2397608"/>
              <a:gd name="connsiteX10929" fmla="*/ 5255140 w 5675092"/>
              <a:gd name="connsiteY10929" fmla="*/ 1935652 h 2397608"/>
              <a:gd name="connsiteX10930" fmla="*/ 5252274 w 5675092"/>
              <a:gd name="connsiteY10930" fmla="*/ 1933890 h 2397608"/>
              <a:gd name="connsiteX10931" fmla="*/ 5241652 w 5675092"/>
              <a:gd name="connsiteY10931" fmla="*/ 1939602 h 2397608"/>
              <a:gd name="connsiteX10932" fmla="*/ 5244056 w 5675092"/>
              <a:gd name="connsiteY10932" fmla="*/ 1934447 h 2397608"/>
              <a:gd name="connsiteX10933" fmla="*/ 5235834 w 5675092"/>
              <a:gd name="connsiteY10933" fmla="*/ 1935006 h 2397608"/>
              <a:gd name="connsiteX10934" fmla="*/ 5235665 w 5675092"/>
              <a:gd name="connsiteY10934" fmla="*/ 1932522 h 2397608"/>
              <a:gd name="connsiteX10935" fmla="*/ 5228455 w 5675092"/>
              <a:gd name="connsiteY10935" fmla="*/ 1947984 h 2397608"/>
              <a:gd name="connsiteX10936" fmla="*/ 5232041 w 5675092"/>
              <a:gd name="connsiteY10936" fmla="*/ 1960218 h 2397608"/>
              <a:gd name="connsiteX10937" fmla="*/ 5213534 w 5675092"/>
              <a:gd name="connsiteY10937" fmla="*/ 1971458 h 2397608"/>
              <a:gd name="connsiteX10938" fmla="*/ 5227742 w 5675092"/>
              <a:gd name="connsiteY10938" fmla="*/ 1977979 h 2397608"/>
              <a:gd name="connsiteX10939" fmla="*/ 5239377 w 5675092"/>
              <a:gd name="connsiteY10939" fmla="*/ 1987170 h 2397608"/>
              <a:gd name="connsiteX10940" fmla="*/ 5241613 w 5675092"/>
              <a:gd name="connsiteY10940" fmla="*/ 1979532 h 2397608"/>
              <a:gd name="connsiteX10941" fmla="*/ 5242119 w 5675092"/>
              <a:gd name="connsiteY10941" fmla="*/ 1986984 h 2397608"/>
              <a:gd name="connsiteX10942" fmla="*/ 5248105 w 5675092"/>
              <a:gd name="connsiteY10942" fmla="*/ 1994064 h 2397608"/>
              <a:gd name="connsiteX10943" fmla="*/ 5234234 w 5675092"/>
              <a:gd name="connsiteY10943" fmla="*/ 1992511 h 2397608"/>
              <a:gd name="connsiteX10944" fmla="*/ 5254766 w 5675092"/>
              <a:gd name="connsiteY10944" fmla="*/ 2011080 h 2397608"/>
              <a:gd name="connsiteX10945" fmla="*/ 5271037 w 5675092"/>
              <a:gd name="connsiteY10945" fmla="*/ 2007479 h 2397608"/>
              <a:gd name="connsiteX10946" fmla="*/ 5279597 w 5675092"/>
              <a:gd name="connsiteY10946" fmla="*/ 2011889 h 2397608"/>
              <a:gd name="connsiteX10947" fmla="*/ 5277702 w 5675092"/>
              <a:gd name="connsiteY10947" fmla="*/ 2024495 h 2397608"/>
              <a:gd name="connsiteX10948" fmla="*/ 5269649 w 5675092"/>
              <a:gd name="connsiteY10948" fmla="*/ 2027538 h 2397608"/>
              <a:gd name="connsiteX10949" fmla="*/ 5289000 w 5675092"/>
              <a:gd name="connsiteY10949" fmla="*/ 2028719 h 2397608"/>
              <a:gd name="connsiteX10950" fmla="*/ 5295155 w 5675092"/>
              <a:gd name="connsiteY10950" fmla="*/ 2038283 h 2397608"/>
              <a:gd name="connsiteX10951" fmla="*/ 5295324 w 5675092"/>
              <a:gd name="connsiteY10951" fmla="*/ 2040767 h 2397608"/>
              <a:gd name="connsiteX10952" fmla="*/ 5287439 w 5675092"/>
              <a:gd name="connsiteY10952" fmla="*/ 2046294 h 2397608"/>
              <a:gd name="connsiteX10953" fmla="*/ 5288114 w 5675092"/>
              <a:gd name="connsiteY10953" fmla="*/ 2056230 h 2397608"/>
              <a:gd name="connsiteX10954" fmla="*/ 5293932 w 5675092"/>
              <a:gd name="connsiteY10954" fmla="*/ 2060825 h 2397608"/>
              <a:gd name="connsiteX10955" fmla="*/ 5282972 w 5675092"/>
              <a:gd name="connsiteY10955" fmla="*/ 2061570 h 2397608"/>
              <a:gd name="connsiteX10956" fmla="*/ 5279052 w 5675092"/>
              <a:gd name="connsiteY10956" fmla="*/ 2044367 h 2397608"/>
              <a:gd name="connsiteX10957" fmla="*/ 5260879 w 5675092"/>
              <a:gd name="connsiteY10957" fmla="*/ 2060575 h 2397608"/>
              <a:gd name="connsiteX10958" fmla="*/ 5257634 w 5675092"/>
              <a:gd name="connsiteY10958" fmla="*/ 2053308 h 2397608"/>
              <a:gd name="connsiteX10959" fmla="*/ 5250256 w 5675092"/>
              <a:gd name="connsiteY10959" fmla="*/ 2066287 h 2397608"/>
              <a:gd name="connsiteX10960" fmla="*/ 5245113 w 5675092"/>
              <a:gd name="connsiteY10960" fmla="*/ 2071627 h 2397608"/>
              <a:gd name="connsiteX10961" fmla="*/ 5255904 w 5675092"/>
              <a:gd name="connsiteY10961" fmla="*/ 2068399 h 2397608"/>
              <a:gd name="connsiteX10962" fmla="*/ 5261385 w 5675092"/>
              <a:gd name="connsiteY10962" fmla="*/ 2068027 h 2397608"/>
              <a:gd name="connsiteX10963" fmla="*/ 5267712 w 5675092"/>
              <a:gd name="connsiteY10963" fmla="*/ 2080074 h 2397608"/>
              <a:gd name="connsiteX10964" fmla="*/ 5281414 w 5675092"/>
              <a:gd name="connsiteY10964" fmla="*/ 2079144 h 2397608"/>
              <a:gd name="connsiteX10965" fmla="*/ 5282427 w 5675092"/>
              <a:gd name="connsiteY10965" fmla="*/ 2094048 h 2397608"/>
              <a:gd name="connsiteX10966" fmla="*/ 5274036 w 5675092"/>
              <a:gd name="connsiteY10966" fmla="*/ 2092123 h 2397608"/>
              <a:gd name="connsiteX10967" fmla="*/ 5277786 w 5675092"/>
              <a:gd name="connsiteY10967" fmla="*/ 2106841 h 2397608"/>
              <a:gd name="connsiteX10968" fmla="*/ 5283439 w 5675092"/>
              <a:gd name="connsiteY10968" fmla="*/ 2108952 h 2397608"/>
              <a:gd name="connsiteX10969" fmla="*/ 5284451 w 5675092"/>
              <a:gd name="connsiteY10969" fmla="*/ 2123857 h 2397608"/>
              <a:gd name="connsiteX10970" fmla="*/ 5279305 w 5675092"/>
              <a:gd name="connsiteY10970" fmla="*/ 2129197 h 2397608"/>
              <a:gd name="connsiteX10971" fmla="*/ 5273656 w 5675092"/>
              <a:gd name="connsiteY10971" fmla="*/ 2127085 h 2397608"/>
              <a:gd name="connsiteX10972" fmla="*/ 5271424 w 5675092"/>
              <a:gd name="connsiteY10972" fmla="*/ 2134724 h 2397608"/>
              <a:gd name="connsiteX10973" fmla="*/ 5280655 w 5675092"/>
              <a:gd name="connsiteY10973" fmla="*/ 2149069 h 2397608"/>
              <a:gd name="connsiteX10974" fmla="*/ 5280992 w 5675092"/>
              <a:gd name="connsiteY10974" fmla="*/ 2154037 h 2397608"/>
              <a:gd name="connsiteX10975" fmla="*/ 5269863 w 5675092"/>
              <a:gd name="connsiteY10975" fmla="*/ 2152298 h 2397608"/>
              <a:gd name="connsiteX10976" fmla="*/ 5270875 w 5675092"/>
              <a:gd name="connsiteY10976" fmla="*/ 2167202 h 2397608"/>
              <a:gd name="connsiteX10977" fmla="*/ 5276524 w 5675092"/>
              <a:gd name="connsiteY10977" fmla="*/ 2169314 h 2397608"/>
              <a:gd name="connsiteX10978" fmla="*/ 5262147 w 5675092"/>
              <a:gd name="connsiteY10978" fmla="*/ 2160308 h 2397608"/>
              <a:gd name="connsiteX10979" fmla="*/ 5259737 w 5675092"/>
              <a:gd name="connsiteY10979" fmla="*/ 2165479 h 2397608"/>
              <a:gd name="connsiteX10980" fmla="*/ 5254813 w 5675092"/>
              <a:gd name="connsiteY10980" fmla="*/ 2173907 h 2397608"/>
              <a:gd name="connsiteX10981" fmla="*/ 5249121 w 5675092"/>
              <a:gd name="connsiteY10981" fmla="*/ 2171175 h 2397608"/>
              <a:gd name="connsiteX10982" fmla="*/ 5244315 w 5675092"/>
              <a:gd name="connsiteY10982" fmla="*/ 2181484 h 2397608"/>
              <a:gd name="connsiteX10983" fmla="*/ 5238329 w 5675092"/>
              <a:gd name="connsiteY10983" fmla="*/ 2174403 h 2397608"/>
              <a:gd name="connsiteX10984" fmla="*/ 5196885 w 5675092"/>
              <a:gd name="connsiteY10984" fmla="*/ 2172227 h 2397608"/>
              <a:gd name="connsiteX10985" fmla="*/ 5199459 w 5675092"/>
              <a:gd name="connsiteY10985" fmla="*/ 2169557 h 2397608"/>
              <a:gd name="connsiteX10986" fmla="*/ 5163664 w 5675092"/>
              <a:gd name="connsiteY10986" fmla="*/ 2169493 h 2397608"/>
              <a:gd name="connsiteX10987" fmla="*/ 5164170 w 5675092"/>
              <a:gd name="connsiteY10987" fmla="*/ 2176945 h 2397608"/>
              <a:gd name="connsiteX10988" fmla="*/ 5161432 w 5675092"/>
              <a:gd name="connsiteY10988" fmla="*/ 2177131 h 2397608"/>
              <a:gd name="connsiteX10989" fmla="*/ 5161770 w 5675092"/>
              <a:gd name="connsiteY10989" fmla="*/ 2182099 h 2397608"/>
              <a:gd name="connsiteX10990" fmla="*/ 5167418 w 5675092"/>
              <a:gd name="connsiteY10990" fmla="*/ 2184211 h 2397608"/>
              <a:gd name="connsiteX10991" fmla="*/ 5109873 w 5675092"/>
              <a:gd name="connsiteY10991" fmla="*/ 2188119 h 2397608"/>
              <a:gd name="connsiteX10992" fmla="*/ 5108131 w 5675092"/>
              <a:gd name="connsiteY10992" fmla="*/ 2187720 h 2397608"/>
              <a:gd name="connsiteX10993" fmla="*/ 5108076 w 5675092"/>
              <a:gd name="connsiteY10993" fmla="*/ 2188431 h 2397608"/>
              <a:gd name="connsiteX10994" fmla="*/ 5110651 w 5675092"/>
              <a:gd name="connsiteY10994" fmla="*/ 2190653 h 2397608"/>
              <a:gd name="connsiteX10995" fmla="*/ 5103416 w 5675092"/>
              <a:gd name="connsiteY10995" fmla="*/ 2191144 h 2397608"/>
              <a:gd name="connsiteX10996" fmla="*/ 5103159 w 5675092"/>
              <a:gd name="connsiteY10996" fmla="*/ 2187362 h 2397608"/>
              <a:gd name="connsiteX10997" fmla="*/ 5102479 w 5675092"/>
              <a:gd name="connsiteY10997" fmla="*/ 2187569 h 2397608"/>
              <a:gd name="connsiteX10998" fmla="*/ 5101819 w 5675092"/>
              <a:gd name="connsiteY10998" fmla="*/ 2191162 h 2397608"/>
              <a:gd name="connsiteX10999" fmla="*/ 5101867 w 5675092"/>
              <a:gd name="connsiteY10999" fmla="*/ 2186791 h 2397608"/>
              <a:gd name="connsiteX11000" fmla="*/ 5103093 w 5675092"/>
              <a:gd name="connsiteY11000" fmla="*/ 2186383 h 2397608"/>
              <a:gd name="connsiteX11001" fmla="*/ 5103001 w 5675092"/>
              <a:gd name="connsiteY11001" fmla="*/ 2185042 h 2397608"/>
              <a:gd name="connsiteX11002" fmla="*/ 5095496 w 5675092"/>
              <a:gd name="connsiteY11002" fmla="*/ 2179114 h 2397608"/>
              <a:gd name="connsiteX11003" fmla="*/ 5076313 w 5675092"/>
              <a:gd name="connsiteY11003" fmla="*/ 2180417 h 2397608"/>
              <a:gd name="connsiteX11004" fmla="*/ 5037950 w 5675092"/>
              <a:gd name="connsiteY11004" fmla="*/ 2183023 h 2397608"/>
              <a:gd name="connsiteX11005" fmla="*/ 4990689 w 5675092"/>
              <a:gd name="connsiteY11005" fmla="*/ 2176251 h 2397608"/>
              <a:gd name="connsiteX11006" fmla="*/ 4988285 w 5675092"/>
              <a:gd name="connsiteY11006" fmla="*/ 2181405 h 2397608"/>
              <a:gd name="connsiteX11007" fmla="*/ 4979557 w 5675092"/>
              <a:gd name="connsiteY11007" fmla="*/ 2174511 h 2397608"/>
              <a:gd name="connsiteX11008" fmla="*/ 4974414 w 5675092"/>
              <a:gd name="connsiteY11008" fmla="*/ 2179852 h 2397608"/>
              <a:gd name="connsiteX11009" fmla="*/ 4968428 w 5675092"/>
              <a:gd name="connsiteY11009" fmla="*/ 2172772 h 2397608"/>
              <a:gd name="connsiteX11010" fmla="*/ 4960712 w 5675092"/>
              <a:gd name="connsiteY11010" fmla="*/ 2180782 h 2397608"/>
              <a:gd name="connsiteX11011" fmla="*/ 4949752 w 5675092"/>
              <a:gd name="connsiteY11011" fmla="*/ 2181527 h 2397608"/>
              <a:gd name="connsiteX11012" fmla="*/ 4885545 w 5675092"/>
              <a:gd name="connsiteY11012" fmla="*/ 2168420 h 2397608"/>
              <a:gd name="connsiteX11013" fmla="*/ 4893257 w 5675092"/>
              <a:gd name="connsiteY11013" fmla="*/ 2160410 h 2397608"/>
              <a:gd name="connsiteX11014" fmla="*/ 4910713 w 5675092"/>
              <a:gd name="connsiteY11014" fmla="*/ 2174197 h 2397608"/>
              <a:gd name="connsiteX11015" fmla="*/ 4927321 w 5675092"/>
              <a:gd name="connsiteY11015" fmla="*/ 2175564 h 2397608"/>
              <a:gd name="connsiteX11016" fmla="*/ 4938286 w 5675092"/>
              <a:gd name="connsiteY11016" fmla="*/ 2174819 h 2397608"/>
              <a:gd name="connsiteX11017" fmla="*/ 4940686 w 5675092"/>
              <a:gd name="connsiteY11017" fmla="*/ 2169665 h 2397608"/>
              <a:gd name="connsiteX11018" fmla="*/ 4909870 w 5675092"/>
              <a:gd name="connsiteY11018" fmla="*/ 2161776 h 2397608"/>
              <a:gd name="connsiteX11019" fmla="*/ 4948234 w 5675092"/>
              <a:gd name="connsiteY11019" fmla="*/ 2159170 h 2397608"/>
              <a:gd name="connsiteX11020" fmla="*/ 4950469 w 5675092"/>
              <a:gd name="connsiteY11020" fmla="*/ 2151532 h 2397608"/>
              <a:gd name="connsiteX11021" fmla="*/ 4986092 w 5675092"/>
              <a:gd name="connsiteY11021" fmla="*/ 2149112 h 2397608"/>
              <a:gd name="connsiteX11022" fmla="*/ 5013832 w 5675092"/>
              <a:gd name="connsiteY11022" fmla="*/ 2152220 h 2397608"/>
              <a:gd name="connsiteX11023" fmla="*/ 5030442 w 5675092"/>
              <a:gd name="connsiteY11023" fmla="*/ 2153587 h 2397608"/>
              <a:gd name="connsiteX11024" fmla="*/ 5027534 w 5675092"/>
              <a:gd name="connsiteY11024" fmla="*/ 2151289 h 2397608"/>
              <a:gd name="connsiteX11025" fmla="*/ 5041067 w 5675092"/>
              <a:gd name="connsiteY11025" fmla="*/ 2147874 h 2397608"/>
              <a:gd name="connsiteX11026" fmla="*/ 5072053 w 5675092"/>
              <a:gd name="connsiteY11026" fmla="*/ 2158247 h 2397608"/>
              <a:gd name="connsiteX11027" fmla="*/ 5074120 w 5675092"/>
              <a:gd name="connsiteY11027" fmla="*/ 2148125 h 2397608"/>
              <a:gd name="connsiteX11028" fmla="*/ 5091067 w 5675092"/>
              <a:gd name="connsiteY11028" fmla="*/ 2154460 h 2397608"/>
              <a:gd name="connsiteX11029" fmla="*/ 5131497 w 5675092"/>
              <a:gd name="connsiteY11029" fmla="*/ 2141732 h 2397608"/>
              <a:gd name="connsiteX11030" fmla="*/ 5061638 w 5675092"/>
              <a:gd name="connsiteY11030" fmla="*/ 2126512 h 2397608"/>
              <a:gd name="connsiteX11031" fmla="*/ 5084068 w 5675092"/>
              <a:gd name="connsiteY11031" fmla="*/ 2132476 h 2397608"/>
              <a:gd name="connsiteX11032" fmla="*/ 5086964 w 5675092"/>
              <a:gd name="connsiteY11032" fmla="*/ 2127518 h 2397608"/>
              <a:gd name="connsiteX11033" fmla="*/ 5098497 w 5675092"/>
              <a:gd name="connsiteY11033" fmla="*/ 2132120 h 2397608"/>
              <a:gd name="connsiteX11034" fmla="*/ 5114378 w 5675092"/>
              <a:gd name="connsiteY11034" fmla="*/ 2132912 h 2397608"/>
              <a:gd name="connsiteX11035" fmla="*/ 5102164 w 5675092"/>
              <a:gd name="connsiteY11035" fmla="*/ 2125320 h 2397608"/>
              <a:gd name="connsiteX11036" fmla="*/ 5087127 w 5675092"/>
              <a:gd name="connsiteY11036" fmla="*/ 2127238 h 2397608"/>
              <a:gd name="connsiteX11037" fmla="*/ 5089000 w 5675092"/>
              <a:gd name="connsiteY11037" fmla="*/ 2124031 h 2397608"/>
              <a:gd name="connsiteX11038" fmla="*/ 5094185 w 5675092"/>
              <a:gd name="connsiteY11038" fmla="*/ 2119311 h 2397608"/>
              <a:gd name="connsiteX11039" fmla="*/ 5064781 w 5675092"/>
              <a:gd name="connsiteY11039" fmla="*/ 2119554 h 2397608"/>
              <a:gd name="connsiteX11040" fmla="*/ 5064634 w 5675092"/>
              <a:gd name="connsiteY11040" fmla="*/ 2119732 h 2397608"/>
              <a:gd name="connsiteX11041" fmla="*/ 5065741 w 5675092"/>
              <a:gd name="connsiteY11041" fmla="*/ 2121178 h 2397608"/>
              <a:gd name="connsiteX11042" fmla="*/ 5062414 w 5675092"/>
              <a:gd name="connsiteY11042" fmla="*/ 2123505 h 2397608"/>
              <a:gd name="connsiteX11043" fmla="*/ 5061634 w 5675092"/>
              <a:gd name="connsiteY11043" fmla="*/ 2123376 h 2397608"/>
              <a:gd name="connsiteX11044" fmla="*/ 5058900 w 5675092"/>
              <a:gd name="connsiteY11044" fmla="*/ 2126698 h 2397608"/>
              <a:gd name="connsiteX11045" fmla="*/ 5060006 w 5675092"/>
              <a:gd name="connsiteY11045" fmla="*/ 2123107 h 2397608"/>
              <a:gd name="connsiteX11046" fmla="*/ 5057643 w 5675092"/>
              <a:gd name="connsiteY11046" fmla="*/ 2122716 h 2397608"/>
              <a:gd name="connsiteX11047" fmla="*/ 5055412 w 5675092"/>
              <a:gd name="connsiteY11047" fmla="*/ 2115986 h 2397608"/>
              <a:gd name="connsiteX11048" fmla="*/ 5051094 w 5675092"/>
              <a:gd name="connsiteY11048" fmla="*/ 2118183 h 2397608"/>
              <a:gd name="connsiteX11049" fmla="*/ 5035964 w 5675092"/>
              <a:gd name="connsiteY11049" fmla="*/ 2113284 h 2397608"/>
              <a:gd name="connsiteX11050" fmla="*/ 5036639 w 5675092"/>
              <a:gd name="connsiteY11050" fmla="*/ 2123220 h 2397608"/>
              <a:gd name="connsiteX11051" fmla="*/ 5003754 w 5675092"/>
              <a:gd name="connsiteY11051" fmla="*/ 2125454 h 2397608"/>
              <a:gd name="connsiteX11052" fmla="*/ 4990390 w 5675092"/>
              <a:gd name="connsiteY11052" fmla="*/ 2131352 h 2397608"/>
              <a:gd name="connsiteX11053" fmla="*/ 4979093 w 5675092"/>
              <a:gd name="connsiteY11053" fmla="*/ 2127129 h 2397608"/>
              <a:gd name="connsiteX11054" fmla="*/ 4971208 w 5675092"/>
              <a:gd name="connsiteY11054" fmla="*/ 2132655 h 2397608"/>
              <a:gd name="connsiteX11055" fmla="*/ 4951857 w 5675092"/>
              <a:gd name="connsiteY11055" fmla="*/ 2131474 h 2397608"/>
              <a:gd name="connsiteX11056" fmla="*/ 4941235 w 5675092"/>
              <a:gd name="connsiteY11056" fmla="*/ 2137186 h 2397608"/>
              <a:gd name="connsiteX11057" fmla="*/ 4927195 w 5675092"/>
              <a:gd name="connsiteY11057" fmla="*/ 2133149 h 2397608"/>
              <a:gd name="connsiteX11058" fmla="*/ 4919479 w 5675092"/>
              <a:gd name="connsiteY11058" fmla="*/ 2141159 h 2397608"/>
              <a:gd name="connsiteX11059" fmla="*/ 4883351 w 5675092"/>
              <a:gd name="connsiteY11059" fmla="*/ 2136127 h 2397608"/>
              <a:gd name="connsiteX11060" fmla="*/ 4880272 w 5675092"/>
              <a:gd name="connsiteY11060" fmla="*/ 2131345 h 2397608"/>
              <a:gd name="connsiteX11061" fmla="*/ 4852868 w 5675092"/>
              <a:gd name="connsiteY11061" fmla="*/ 2133207 h 2397608"/>
              <a:gd name="connsiteX11062" fmla="*/ 4836259 w 5675092"/>
              <a:gd name="connsiteY11062" fmla="*/ 2131839 h 2397608"/>
              <a:gd name="connsiteX11063" fmla="*/ 4830403 w 5675092"/>
              <a:gd name="connsiteY11063" fmla="*/ 2130482 h 2397608"/>
              <a:gd name="connsiteX11064" fmla="*/ 4826781 w 5675092"/>
              <a:gd name="connsiteY11064" fmla="*/ 2129312 h 2397608"/>
              <a:gd name="connsiteX11065" fmla="*/ 4825622 w 5675092"/>
              <a:gd name="connsiteY11065" fmla="*/ 2132977 h 2397608"/>
              <a:gd name="connsiteX11066" fmla="*/ 4831160 w 5675092"/>
              <a:gd name="connsiteY11066" fmla="*/ 2137592 h 2397608"/>
              <a:gd name="connsiteX11067" fmla="*/ 4820760 w 5675092"/>
              <a:gd name="connsiteY11067" fmla="*/ 2138298 h 2397608"/>
              <a:gd name="connsiteX11068" fmla="*/ 4821921 w 5675092"/>
              <a:gd name="connsiteY11068" fmla="*/ 2131357 h 2397608"/>
              <a:gd name="connsiteX11069" fmla="*/ 4820499 w 5675092"/>
              <a:gd name="connsiteY11069" fmla="*/ 2128005 h 2397608"/>
              <a:gd name="connsiteX11070" fmla="*/ 4816635 w 5675092"/>
              <a:gd name="connsiteY11070" fmla="*/ 2127908 h 2397608"/>
              <a:gd name="connsiteX11071" fmla="*/ 4814336 w 5675092"/>
              <a:gd name="connsiteY11071" fmla="*/ 2133328 h 2397608"/>
              <a:gd name="connsiteX11072" fmla="*/ 4812307 w 5675092"/>
              <a:gd name="connsiteY11072" fmla="*/ 2128787 h 2397608"/>
              <a:gd name="connsiteX11073" fmla="*/ 4809215 w 5675092"/>
              <a:gd name="connsiteY11073" fmla="*/ 2126804 h 2397608"/>
              <a:gd name="connsiteX11074" fmla="*/ 4808092 w 5675092"/>
              <a:gd name="connsiteY11074" fmla="*/ 2127127 h 2397608"/>
              <a:gd name="connsiteX11075" fmla="*/ 4806952 w 5675092"/>
              <a:gd name="connsiteY11075" fmla="*/ 2131022 h 2397608"/>
              <a:gd name="connsiteX11076" fmla="*/ 4803375 w 5675092"/>
              <a:gd name="connsiteY11076" fmla="*/ 2134073 h 2397608"/>
              <a:gd name="connsiteX11077" fmla="*/ 4801960 w 5675092"/>
              <a:gd name="connsiteY11077" fmla="*/ 2130700 h 2397608"/>
              <a:gd name="connsiteX11078" fmla="*/ 4800798 w 5675092"/>
              <a:gd name="connsiteY11078" fmla="*/ 2132626 h 2397608"/>
              <a:gd name="connsiteX11079" fmla="*/ 4799788 w 5675092"/>
              <a:gd name="connsiteY11079" fmla="*/ 2137227 h 2397608"/>
              <a:gd name="connsiteX11080" fmla="*/ 4796684 w 5675092"/>
              <a:gd name="connsiteY11080" fmla="*/ 2129951 h 2397608"/>
              <a:gd name="connsiteX11081" fmla="*/ 4789727 w 5675092"/>
              <a:gd name="connsiteY11081" fmla="*/ 2142901 h 2397608"/>
              <a:gd name="connsiteX11082" fmla="*/ 4784864 w 5675092"/>
              <a:gd name="connsiteY11082" fmla="*/ 2148222 h 2397608"/>
              <a:gd name="connsiteX11083" fmla="*/ 4795095 w 5675092"/>
              <a:gd name="connsiteY11083" fmla="*/ 2145032 h 2397608"/>
              <a:gd name="connsiteX11084" fmla="*/ 4800295 w 5675092"/>
              <a:gd name="connsiteY11084" fmla="*/ 2144679 h 2397608"/>
              <a:gd name="connsiteX11085" fmla="*/ 4806342 w 5675092"/>
              <a:gd name="connsiteY11085" fmla="*/ 2156746 h 2397608"/>
              <a:gd name="connsiteX11086" fmla="*/ 4819343 w 5675092"/>
              <a:gd name="connsiteY11086" fmla="*/ 2155862 h 2397608"/>
              <a:gd name="connsiteX11087" fmla="*/ 4820355 w 5675092"/>
              <a:gd name="connsiteY11087" fmla="*/ 2170767 h 2397608"/>
              <a:gd name="connsiteX11088" fmla="*/ 4812385 w 5675092"/>
              <a:gd name="connsiteY11088" fmla="*/ 2168813 h 2397608"/>
              <a:gd name="connsiteX11089" fmla="*/ 4815996 w 5675092"/>
              <a:gd name="connsiteY11089" fmla="*/ 2183540 h 2397608"/>
              <a:gd name="connsiteX11090" fmla="*/ 4821367 w 5675092"/>
              <a:gd name="connsiteY11090" fmla="*/ 2185671 h 2397608"/>
              <a:gd name="connsiteX11091" fmla="*/ 4822380 w 5675092"/>
              <a:gd name="connsiteY11091" fmla="*/ 2200575 h 2397608"/>
              <a:gd name="connsiteX11092" fmla="*/ 4817514 w 5675092"/>
              <a:gd name="connsiteY11092" fmla="*/ 2205897 h 2397608"/>
              <a:gd name="connsiteX11093" fmla="*/ 4812145 w 5675092"/>
              <a:gd name="connsiteY11093" fmla="*/ 2203766 h 2397608"/>
              <a:gd name="connsiteX11094" fmla="*/ 4810054 w 5675092"/>
              <a:gd name="connsiteY11094" fmla="*/ 2211394 h 2397608"/>
              <a:gd name="connsiteX11095" fmla="*/ 4818864 w 5675092"/>
              <a:gd name="connsiteY11095" fmla="*/ 2225769 h 2397608"/>
              <a:gd name="connsiteX11096" fmla="*/ 4819201 w 5675092"/>
              <a:gd name="connsiteY11096" fmla="*/ 2230737 h 2397608"/>
              <a:gd name="connsiteX11097" fmla="*/ 4808633 w 5675092"/>
              <a:gd name="connsiteY11097" fmla="*/ 2228959 h 2397608"/>
              <a:gd name="connsiteX11098" fmla="*/ 4809645 w 5675092"/>
              <a:gd name="connsiteY11098" fmla="*/ 2243863 h 2397608"/>
              <a:gd name="connsiteX11099" fmla="*/ 4815014 w 5675092"/>
              <a:gd name="connsiteY11099" fmla="*/ 2245994 h 2397608"/>
              <a:gd name="connsiteX11100" fmla="*/ 4801338 w 5675092"/>
              <a:gd name="connsiteY11100" fmla="*/ 2236941 h 2397608"/>
              <a:gd name="connsiteX11101" fmla="*/ 4799069 w 5675092"/>
              <a:gd name="connsiteY11101" fmla="*/ 2242101 h 2397608"/>
              <a:gd name="connsiteX11102" fmla="*/ 4794424 w 5675092"/>
              <a:gd name="connsiteY11102" fmla="*/ 2250512 h 2397608"/>
              <a:gd name="connsiteX11103" fmla="*/ 4789012 w 5675092"/>
              <a:gd name="connsiteY11103" fmla="*/ 2247761 h 2397608"/>
              <a:gd name="connsiteX11104" fmla="*/ 4784487 w 5675092"/>
              <a:gd name="connsiteY11104" fmla="*/ 2258050 h 2397608"/>
              <a:gd name="connsiteX11105" fmla="*/ 4778781 w 5675092"/>
              <a:gd name="connsiteY11105" fmla="*/ 2250951 h 2397608"/>
              <a:gd name="connsiteX11106" fmla="*/ 4739440 w 5675092"/>
              <a:gd name="connsiteY11106" fmla="*/ 2248632 h 2397608"/>
              <a:gd name="connsiteX11107" fmla="*/ 4741873 w 5675092"/>
              <a:gd name="connsiteY11107" fmla="*/ 2245971 h 2397608"/>
              <a:gd name="connsiteX11108" fmla="*/ 4707901 w 5675092"/>
              <a:gd name="connsiteY11108" fmla="*/ 2245783 h 2397608"/>
              <a:gd name="connsiteX11109" fmla="*/ 4708407 w 5675092"/>
              <a:gd name="connsiteY11109" fmla="*/ 2253235 h 2397608"/>
              <a:gd name="connsiteX11110" fmla="*/ 4705809 w 5675092"/>
              <a:gd name="connsiteY11110" fmla="*/ 2253412 h 2397608"/>
              <a:gd name="connsiteX11111" fmla="*/ 4706146 w 5675092"/>
              <a:gd name="connsiteY11111" fmla="*/ 2258380 h 2397608"/>
              <a:gd name="connsiteX11112" fmla="*/ 4711515 w 5675092"/>
              <a:gd name="connsiteY11112" fmla="*/ 2260510 h 2397608"/>
              <a:gd name="connsiteX11113" fmla="*/ 4656912 w 5675092"/>
              <a:gd name="connsiteY11113" fmla="*/ 2264219 h 2397608"/>
              <a:gd name="connsiteX11114" fmla="*/ 4655257 w 5675092"/>
              <a:gd name="connsiteY11114" fmla="*/ 2263814 h 2397608"/>
              <a:gd name="connsiteX11115" fmla="*/ 4655209 w 5675092"/>
              <a:gd name="connsiteY11115" fmla="*/ 2264525 h 2397608"/>
              <a:gd name="connsiteX11116" fmla="*/ 4657659 w 5675092"/>
              <a:gd name="connsiteY11116" fmla="*/ 2266755 h 2397608"/>
              <a:gd name="connsiteX11117" fmla="*/ 4650795 w 5675092"/>
              <a:gd name="connsiteY11117" fmla="*/ 2267221 h 2397608"/>
              <a:gd name="connsiteX11118" fmla="*/ 4650538 w 5675092"/>
              <a:gd name="connsiteY11118" fmla="*/ 2263439 h 2397608"/>
              <a:gd name="connsiteX11119" fmla="*/ 4649893 w 5675092"/>
              <a:gd name="connsiteY11119" fmla="*/ 2263644 h 2397608"/>
              <a:gd name="connsiteX11120" fmla="*/ 4649279 w 5675092"/>
              <a:gd name="connsiteY11120" fmla="*/ 2267233 h 2397608"/>
              <a:gd name="connsiteX11121" fmla="*/ 4649310 w 5675092"/>
              <a:gd name="connsiteY11121" fmla="*/ 2262864 h 2397608"/>
              <a:gd name="connsiteX11122" fmla="*/ 4650472 w 5675092"/>
              <a:gd name="connsiteY11122" fmla="*/ 2262460 h 2397608"/>
              <a:gd name="connsiteX11123" fmla="*/ 4650381 w 5675092"/>
              <a:gd name="connsiteY11123" fmla="*/ 2261119 h 2397608"/>
              <a:gd name="connsiteX11124" fmla="*/ 4643236 w 5675092"/>
              <a:gd name="connsiteY11124" fmla="*/ 2255166 h 2397608"/>
              <a:gd name="connsiteX11125" fmla="*/ 4625035 w 5675092"/>
              <a:gd name="connsiteY11125" fmla="*/ 2256403 h 2397608"/>
              <a:gd name="connsiteX11126" fmla="*/ 4588634 w 5675092"/>
              <a:gd name="connsiteY11126" fmla="*/ 2258875 h 2397608"/>
              <a:gd name="connsiteX11127" fmla="*/ 4543756 w 5675092"/>
              <a:gd name="connsiteY11127" fmla="*/ 2251941 h 2397608"/>
              <a:gd name="connsiteX11128" fmla="*/ 4541492 w 5675092"/>
              <a:gd name="connsiteY11128" fmla="*/ 2257086 h 2397608"/>
              <a:gd name="connsiteX11129" fmla="*/ 4533184 w 5675092"/>
              <a:gd name="connsiteY11129" fmla="*/ 2250163 h 2397608"/>
              <a:gd name="connsiteX11130" fmla="*/ 4528322 w 5675092"/>
              <a:gd name="connsiteY11130" fmla="*/ 2255485 h 2397608"/>
              <a:gd name="connsiteX11131" fmla="*/ 4522616 w 5675092"/>
              <a:gd name="connsiteY11131" fmla="*/ 2248386 h 2397608"/>
              <a:gd name="connsiteX11132" fmla="*/ 4515320 w 5675092"/>
              <a:gd name="connsiteY11132" fmla="*/ 2256368 h 2397608"/>
              <a:gd name="connsiteX11133" fmla="*/ 4504921 w 5675092"/>
              <a:gd name="connsiteY11133" fmla="*/ 2257075 h 2397608"/>
              <a:gd name="connsiteX11134" fmla="*/ 4443938 w 5675092"/>
              <a:gd name="connsiteY11134" fmla="*/ 2243749 h 2397608"/>
              <a:gd name="connsiteX11135" fmla="*/ 4451230 w 5675092"/>
              <a:gd name="connsiteY11135" fmla="*/ 2235767 h 2397608"/>
              <a:gd name="connsiteX11136" fmla="*/ 4467845 w 5675092"/>
              <a:gd name="connsiteY11136" fmla="*/ 2249611 h 2397608"/>
              <a:gd name="connsiteX11137" fmla="*/ 4483613 w 5675092"/>
              <a:gd name="connsiteY11137" fmla="*/ 2251035 h 2397608"/>
              <a:gd name="connsiteX11138" fmla="*/ 4494016 w 5675092"/>
              <a:gd name="connsiteY11138" fmla="*/ 2250329 h 2397608"/>
              <a:gd name="connsiteX11139" fmla="*/ 4496276 w 5675092"/>
              <a:gd name="connsiteY11139" fmla="*/ 2245184 h 2397608"/>
              <a:gd name="connsiteX11140" fmla="*/ 4467001 w 5675092"/>
              <a:gd name="connsiteY11140" fmla="*/ 2237191 h 2397608"/>
              <a:gd name="connsiteX11141" fmla="*/ 4503403 w 5675092"/>
              <a:gd name="connsiteY11141" fmla="*/ 2234718 h 2397608"/>
              <a:gd name="connsiteX11142" fmla="*/ 4505498 w 5675092"/>
              <a:gd name="connsiteY11142" fmla="*/ 2227089 h 2397608"/>
              <a:gd name="connsiteX11143" fmla="*/ 4539298 w 5675092"/>
              <a:gd name="connsiteY11143" fmla="*/ 2224794 h 2397608"/>
              <a:gd name="connsiteX11144" fmla="*/ 4565638 w 5675092"/>
              <a:gd name="connsiteY11144" fmla="*/ 2227996 h 2397608"/>
              <a:gd name="connsiteX11145" fmla="*/ 4581406 w 5675092"/>
              <a:gd name="connsiteY11145" fmla="*/ 2229420 h 2397608"/>
              <a:gd name="connsiteX11146" fmla="*/ 4578639 w 5675092"/>
              <a:gd name="connsiteY11146" fmla="*/ 2227113 h 2397608"/>
              <a:gd name="connsiteX11147" fmla="*/ 4591471 w 5675092"/>
              <a:gd name="connsiteY11147" fmla="*/ 2223745 h 2397608"/>
              <a:gd name="connsiteX11148" fmla="*/ 4620915 w 5675092"/>
              <a:gd name="connsiteY11148" fmla="*/ 2234223 h 2397608"/>
              <a:gd name="connsiteX11149" fmla="*/ 4622842 w 5675092"/>
              <a:gd name="connsiteY11149" fmla="*/ 2224110 h 2397608"/>
              <a:gd name="connsiteX11150" fmla="*/ 4638947 w 5675092"/>
              <a:gd name="connsiteY11150" fmla="*/ 2230503 h 2397608"/>
              <a:gd name="connsiteX11151" fmla="*/ 4677276 w 5675092"/>
              <a:gd name="connsiteY11151" fmla="*/ 2217917 h 2397608"/>
              <a:gd name="connsiteX11152" fmla="*/ 4610921 w 5675092"/>
              <a:gd name="connsiteY11152" fmla="*/ 2202460 h 2397608"/>
              <a:gd name="connsiteX11153" fmla="*/ 4632229 w 5675092"/>
              <a:gd name="connsiteY11153" fmla="*/ 2208500 h 2397608"/>
              <a:gd name="connsiteX11154" fmla="*/ 4634960 w 5675092"/>
              <a:gd name="connsiteY11154" fmla="*/ 2203552 h 2397608"/>
              <a:gd name="connsiteX11155" fmla="*/ 4645922 w 5675092"/>
              <a:gd name="connsiteY11155" fmla="*/ 2208193 h 2397608"/>
              <a:gd name="connsiteX11156" fmla="*/ 4660998 w 5675092"/>
              <a:gd name="connsiteY11156" fmla="*/ 2209041 h 2397608"/>
              <a:gd name="connsiteX11157" fmla="*/ 4649379 w 5675092"/>
              <a:gd name="connsiteY11157" fmla="*/ 2201408 h 2397608"/>
              <a:gd name="connsiteX11158" fmla="*/ 4635114 w 5675092"/>
              <a:gd name="connsiteY11158" fmla="*/ 2203274 h 2397608"/>
              <a:gd name="connsiteX11159" fmla="*/ 4636880 w 5675092"/>
              <a:gd name="connsiteY11159" fmla="*/ 2200074 h 2397608"/>
              <a:gd name="connsiteX11160" fmla="*/ 4641785 w 5675092"/>
              <a:gd name="connsiteY11160" fmla="*/ 2195373 h 2397608"/>
              <a:gd name="connsiteX11161" fmla="*/ 4613879 w 5675092"/>
              <a:gd name="connsiteY11161" fmla="*/ 2195514 h 2397608"/>
              <a:gd name="connsiteX11162" fmla="*/ 4613741 w 5675092"/>
              <a:gd name="connsiteY11162" fmla="*/ 2195692 h 2397608"/>
              <a:gd name="connsiteX11163" fmla="*/ 4614797 w 5675092"/>
              <a:gd name="connsiteY11163" fmla="*/ 2197141 h 2397608"/>
              <a:gd name="connsiteX11164" fmla="*/ 4611647 w 5675092"/>
              <a:gd name="connsiteY11164" fmla="*/ 2199456 h 2397608"/>
              <a:gd name="connsiteX11165" fmla="*/ 4610906 w 5675092"/>
              <a:gd name="connsiteY11165" fmla="*/ 2199324 h 2397608"/>
              <a:gd name="connsiteX11166" fmla="*/ 4608323 w 5675092"/>
              <a:gd name="connsiteY11166" fmla="*/ 2202637 h 2397608"/>
              <a:gd name="connsiteX11167" fmla="*/ 4609359 w 5675092"/>
              <a:gd name="connsiteY11167" fmla="*/ 2199050 h 2397608"/>
              <a:gd name="connsiteX11168" fmla="*/ 4607116 w 5675092"/>
              <a:gd name="connsiteY11168" fmla="*/ 2198651 h 2397608"/>
              <a:gd name="connsiteX11169" fmla="*/ 4604975 w 5675092"/>
              <a:gd name="connsiteY11169" fmla="*/ 2191914 h 2397608"/>
              <a:gd name="connsiteX11170" fmla="*/ 4600885 w 5675092"/>
              <a:gd name="connsiteY11170" fmla="*/ 2194096 h 2397608"/>
              <a:gd name="connsiteX11171" fmla="*/ 4586508 w 5675092"/>
              <a:gd name="connsiteY11171" fmla="*/ 2189145 h 2397608"/>
              <a:gd name="connsiteX11172" fmla="*/ 4587183 w 5675092"/>
              <a:gd name="connsiteY11172" fmla="*/ 2199082 h 2397608"/>
              <a:gd name="connsiteX11173" fmla="*/ 4555980 w 5675092"/>
              <a:gd name="connsiteY11173" fmla="*/ 2201201 h 2397608"/>
              <a:gd name="connsiteX11174" fmla="*/ 4543317 w 5675092"/>
              <a:gd name="connsiteY11174" fmla="*/ 2207052 h 2397608"/>
              <a:gd name="connsiteX11175" fmla="*/ 4532580 w 5675092"/>
              <a:gd name="connsiteY11175" fmla="*/ 2202791 h 2397608"/>
              <a:gd name="connsiteX11176" fmla="*/ 4525116 w 5675092"/>
              <a:gd name="connsiteY11176" fmla="*/ 2208288 h 2397608"/>
              <a:gd name="connsiteX11177" fmla="*/ 4506746 w 5675092"/>
              <a:gd name="connsiteY11177" fmla="*/ 2207041 h 2397608"/>
              <a:gd name="connsiteX11178" fmla="*/ 4496685 w 5675092"/>
              <a:gd name="connsiteY11178" fmla="*/ 2212715 h 2397608"/>
              <a:gd name="connsiteX11179" fmla="*/ 4483346 w 5675092"/>
              <a:gd name="connsiteY11179" fmla="*/ 2208630 h 2397608"/>
              <a:gd name="connsiteX11180" fmla="*/ 4476051 w 5675092"/>
              <a:gd name="connsiteY11180" fmla="*/ 2216612 h 2397608"/>
              <a:gd name="connsiteX11181" fmla="*/ 4441744 w 5675092"/>
              <a:gd name="connsiteY11181" fmla="*/ 2211456 h 2397608"/>
              <a:gd name="connsiteX11182" fmla="*/ 4438806 w 5675092"/>
              <a:gd name="connsiteY11182" fmla="*/ 2206664 h 2397608"/>
              <a:gd name="connsiteX11183" fmla="*/ 4412803 w 5675092"/>
              <a:gd name="connsiteY11183" fmla="*/ 2208430 h 2397608"/>
              <a:gd name="connsiteX11184" fmla="*/ 4397035 w 5675092"/>
              <a:gd name="connsiteY11184" fmla="*/ 2207006 h 2397608"/>
              <a:gd name="connsiteX11185" fmla="*/ 4376233 w 5675092"/>
              <a:gd name="connsiteY11185" fmla="*/ 2208419 h 2397608"/>
              <a:gd name="connsiteX11186" fmla="*/ 4370527 w 5675092"/>
              <a:gd name="connsiteY11186" fmla="*/ 2201320 h 2397608"/>
              <a:gd name="connsiteX11187" fmla="*/ 4365833 w 5675092"/>
              <a:gd name="connsiteY11187" fmla="*/ 2209126 h 2397608"/>
              <a:gd name="connsiteX11188" fmla="*/ 4344356 w 5675092"/>
              <a:gd name="connsiteY11188" fmla="*/ 2200603 h 2397608"/>
              <a:gd name="connsiteX11189" fmla="*/ 4305184 w 5675092"/>
              <a:gd name="connsiteY11189" fmla="*/ 2200767 h 2397608"/>
              <a:gd name="connsiteX11190" fmla="*/ 4302924 w 5675092"/>
              <a:gd name="connsiteY11190" fmla="*/ 2205912 h 2397608"/>
              <a:gd name="connsiteX11191" fmla="*/ 4302249 w 5675092"/>
              <a:gd name="connsiteY11191" fmla="*/ 2195976 h 2397608"/>
              <a:gd name="connsiteX11192" fmla="*/ 4289585 w 5675092"/>
              <a:gd name="connsiteY11192" fmla="*/ 2201827 h 2397608"/>
              <a:gd name="connsiteX11193" fmla="*/ 4289079 w 5675092"/>
              <a:gd name="connsiteY11193" fmla="*/ 2194375 h 2397608"/>
              <a:gd name="connsiteX11194" fmla="*/ 4270878 w 5675092"/>
              <a:gd name="connsiteY11194" fmla="*/ 2195611 h 2397608"/>
              <a:gd name="connsiteX11195" fmla="*/ 4248168 w 5675092"/>
              <a:gd name="connsiteY11195" fmla="*/ 2197777 h 2397608"/>
              <a:gd name="connsiteX11196" fmla="*/ 4242388 w 5675092"/>
              <a:gd name="connsiteY11196" fmla="*/ 2197224 h 2397608"/>
              <a:gd name="connsiteX11197" fmla="*/ 4243733 w 5675092"/>
              <a:gd name="connsiteY11197" fmla="*/ 2205687 h 2397608"/>
              <a:gd name="connsiteX11198" fmla="*/ 4237840 w 5675092"/>
              <a:gd name="connsiteY11198" fmla="*/ 2211904 h 2397608"/>
              <a:gd name="connsiteX11199" fmla="*/ 4237464 w 5675092"/>
              <a:gd name="connsiteY11199" fmla="*/ 2204445 h 2397608"/>
              <a:gd name="connsiteX11200" fmla="*/ 4206180 w 5675092"/>
              <a:gd name="connsiteY11200" fmla="*/ 2205711 h 2397608"/>
              <a:gd name="connsiteX11201" fmla="*/ 4201920 w 5675092"/>
              <a:gd name="connsiteY11201" fmla="*/ 2204354 h 2397608"/>
              <a:gd name="connsiteX11202" fmla="*/ 4198581 w 5675092"/>
              <a:gd name="connsiteY11202" fmla="*/ 2208008 h 2397608"/>
              <a:gd name="connsiteX11203" fmla="*/ 4180208 w 5675092"/>
              <a:gd name="connsiteY11203" fmla="*/ 2206760 h 2397608"/>
              <a:gd name="connsiteX11204" fmla="*/ 4149006 w 5675092"/>
              <a:gd name="connsiteY11204" fmla="*/ 2208880 h 2397608"/>
              <a:gd name="connsiteX11205" fmla="*/ 4154546 w 5675092"/>
              <a:gd name="connsiteY11205" fmla="*/ 2213495 h 2397608"/>
              <a:gd name="connsiteX11206" fmla="*/ 4143637 w 5675092"/>
              <a:gd name="connsiteY11206" fmla="*/ 2206749 h 2397608"/>
              <a:gd name="connsiteX11207" fmla="*/ 4133744 w 5675092"/>
              <a:gd name="connsiteY11207" fmla="*/ 2214908 h 2397608"/>
              <a:gd name="connsiteX11208" fmla="*/ 4120068 w 5675092"/>
              <a:gd name="connsiteY11208" fmla="*/ 2205854 h 2397608"/>
              <a:gd name="connsiteX11209" fmla="*/ 4112604 w 5675092"/>
              <a:gd name="connsiteY11209" fmla="*/ 2211352 h 2397608"/>
              <a:gd name="connsiteX11210" fmla="*/ 4110276 w 5675092"/>
              <a:gd name="connsiteY11210" fmla="*/ 2205896 h 2397608"/>
              <a:gd name="connsiteX11211" fmla="*/ 4104391 w 5675092"/>
              <a:gd name="connsiteY11211" fmla="*/ 2204452 h 2397608"/>
              <a:gd name="connsiteX11212" fmla="*/ 4104302 w 5675092"/>
              <a:gd name="connsiteY11212" fmla="*/ 2204455 h 2397608"/>
              <a:gd name="connsiteX11213" fmla="*/ 4104469 w 5675092"/>
              <a:gd name="connsiteY11213" fmla="*/ 2206914 h 2397608"/>
              <a:gd name="connsiteX11214" fmla="*/ 4104637 w 5675092"/>
              <a:gd name="connsiteY11214" fmla="*/ 2209398 h 2397608"/>
              <a:gd name="connsiteX11215" fmla="*/ 4099159 w 5675092"/>
              <a:gd name="connsiteY11215" fmla="*/ 2207011 h 2397608"/>
              <a:gd name="connsiteX11216" fmla="*/ 4094997 w 5675092"/>
              <a:gd name="connsiteY11216" fmla="*/ 2206300 h 2397608"/>
              <a:gd name="connsiteX11217" fmla="*/ 4091837 w 5675092"/>
              <a:gd name="connsiteY11217" fmla="*/ 2209380 h 2397608"/>
              <a:gd name="connsiteX11218" fmla="*/ 4090598 w 5675092"/>
              <a:gd name="connsiteY11218" fmla="*/ 2207293 h 2397608"/>
              <a:gd name="connsiteX11219" fmla="*/ 4087567 w 5675092"/>
              <a:gd name="connsiteY11219" fmla="*/ 2208062 h 2397608"/>
              <a:gd name="connsiteX11220" fmla="*/ 4071003 w 5675092"/>
              <a:gd name="connsiteY11220" fmla="*/ 2214178 h 2397608"/>
              <a:gd name="connsiteX11221" fmla="*/ 4065298 w 5675092"/>
              <a:gd name="connsiteY11221" fmla="*/ 2207079 h 2397608"/>
              <a:gd name="connsiteX11222" fmla="*/ 4053140 w 5675092"/>
              <a:gd name="connsiteY11222" fmla="*/ 2220382 h 2397608"/>
              <a:gd name="connsiteX11223" fmla="*/ 4057664 w 5675092"/>
              <a:gd name="connsiteY11223" fmla="*/ 2210093 h 2397608"/>
              <a:gd name="connsiteX11224" fmla="*/ 4051983 w 5675092"/>
              <a:gd name="connsiteY11224" fmla="*/ 2212974 h 2397608"/>
              <a:gd name="connsiteX11225" fmla="*/ 4051788 w 5675092"/>
              <a:gd name="connsiteY11225" fmla="*/ 2212563 h 2397608"/>
              <a:gd name="connsiteX11226" fmla="*/ 4046809 w 5675092"/>
              <a:gd name="connsiteY11226" fmla="*/ 2214700 h 2397608"/>
              <a:gd name="connsiteX11227" fmla="*/ 4045170 w 5675092"/>
              <a:gd name="connsiteY11227" fmla="*/ 2218428 h 2397608"/>
              <a:gd name="connsiteX11228" fmla="*/ 4044283 w 5675092"/>
              <a:gd name="connsiteY11228" fmla="*/ 2215784 h 2397608"/>
              <a:gd name="connsiteX11229" fmla="*/ 4041928 w 5675092"/>
              <a:gd name="connsiteY11229" fmla="*/ 2216794 h 2397608"/>
              <a:gd name="connsiteX11230" fmla="*/ 4018665 w 5675092"/>
              <a:gd name="connsiteY11230" fmla="*/ 2247883 h 2397608"/>
              <a:gd name="connsiteX11231" fmla="*/ 4016573 w 5675092"/>
              <a:gd name="connsiteY11231" fmla="*/ 2248664 h 2397608"/>
              <a:gd name="connsiteX11232" fmla="*/ 4018443 w 5675092"/>
              <a:gd name="connsiteY11232" fmla="*/ 2249752 h 2397608"/>
              <a:gd name="connsiteX11233" fmla="*/ 4012548 w 5675092"/>
              <a:gd name="connsiteY11233" fmla="*/ 2250554 h 2397608"/>
              <a:gd name="connsiteX11234" fmla="*/ 4009135 w 5675092"/>
              <a:gd name="connsiteY11234" fmla="*/ 2255840 h 2397608"/>
              <a:gd name="connsiteX11235" fmla="*/ 4004057 w 5675092"/>
              <a:gd name="connsiteY11235" fmla="*/ 2253604 h 2397608"/>
              <a:gd name="connsiteX11236" fmla="*/ 4004433 w 5675092"/>
              <a:gd name="connsiteY11236" fmla="*/ 2261063 h 2397608"/>
              <a:gd name="connsiteX11237" fmla="*/ 4001704 w 5675092"/>
              <a:gd name="connsiteY11237" fmla="*/ 2256215 h 2397608"/>
              <a:gd name="connsiteX11238" fmla="*/ 3999853 w 5675092"/>
              <a:gd name="connsiteY11238" fmla="*/ 2268774 h 2397608"/>
              <a:gd name="connsiteX11239" fmla="*/ 3965681 w 5675092"/>
              <a:gd name="connsiteY11239" fmla="*/ 2280467 h 2397608"/>
              <a:gd name="connsiteX11240" fmla="*/ 3963064 w 5675092"/>
              <a:gd name="connsiteY11240" fmla="*/ 2277796 h 2397608"/>
              <a:gd name="connsiteX11241" fmla="*/ 3961744 w 5675092"/>
              <a:gd name="connsiteY11241" fmla="*/ 2275588 h 2397608"/>
              <a:gd name="connsiteX11242" fmla="*/ 3956676 w 5675092"/>
              <a:gd name="connsiteY11242" fmla="*/ 2284270 h 2397608"/>
              <a:gd name="connsiteX11243" fmla="*/ 3946190 w 5675092"/>
              <a:gd name="connsiteY11243" fmla="*/ 2288533 h 2397608"/>
              <a:gd name="connsiteX11244" fmla="*/ 3942322 w 5675092"/>
              <a:gd name="connsiteY11244" fmla="*/ 2301180 h 2397608"/>
              <a:gd name="connsiteX11245" fmla="*/ 3943943 w 5675092"/>
              <a:gd name="connsiteY11245" fmla="*/ 2288646 h 2397608"/>
              <a:gd name="connsiteX11246" fmla="*/ 3932331 w 5675092"/>
              <a:gd name="connsiteY11246" fmla="*/ 2281762 h 2397608"/>
              <a:gd name="connsiteX11247" fmla="*/ 3933895 w 5675092"/>
              <a:gd name="connsiteY11247" fmla="*/ 2279847 h 2397608"/>
              <a:gd name="connsiteX11248" fmla="*/ 3929954 w 5675092"/>
              <a:gd name="connsiteY11248" fmla="*/ 2279776 h 2397608"/>
              <a:gd name="connsiteX11249" fmla="*/ 3901036 w 5675092"/>
              <a:gd name="connsiteY11249" fmla="*/ 2278740 h 2397608"/>
              <a:gd name="connsiteX11250" fmla="*/ 3886052 w 5675092"/>
              <a:gd name="connsiteY11250" fmla="*/ 2277004 h 2397608"/>
              <a:gd name="connsiteX11251" fmla="*/ 3885676 w 5675092"/>
              <a:gd name="connsiteY11251" fmla="*/ 2269543 h 2397608"/>
              <a:gd name="connsiteX11252" fmla="*/ 3848274 w 5675092"/>
              <a:gd name="connsiteY11252" fmla="*/ 2266443 h 2397608"/>
              <a:gd name="connsiteX11253" fmla="*/ 3847898 w 5675092"/>
              <a:gd name="connsiteY11253" fmla="*/ 2258982 h 2397608"/>
              <a:gd name="connsiteX11254" fmla="*/ 3833286 w 5675092"/>
              <a:gd name="connsiteY11254" fmla="*/ 2264704 h 2397608"/>
              <a:gd name="connsiteX11255" fmla="*/ 3823255 w 5675092"/>
              <a:gd name="connsiteY11255" fmla="*/ 2262719 h 2397608"/>
              <a:gd name="connsiteX11256" fmla="*/ 3820279 w 5675092"/>
              <a:gd name="connsiteY11256" fmla="*/ 2252897 h 2397608"/>
              <a:gd name="connsiteX11257" fmla="*/ 3815574 w 5675092"/>
              <a:gd name="connsiteY11257" fmla="*/ 2258120 h 2397608"/>
              <a:gd name="connsiteX11258" fmla="*/ 3803064 w 5675092"/>
              <a:gd name="connsiteY11258" fmla="*/ 2248987 h 2397608"/>
              <a:gd name="connsiteX11259" fmla="*/ 3797543 w 5675092"/>
              <a:gd name="connsiteY11259" fmla="*/ 2251024 h 2397608"/>
              <a:gd name="connsiteX11260" fmla="*/ 3786910 w 5675092"/>
              <a:gd name="connsiteY11260" fmla="*/ 2245041 h 2397608"/>
              <a:gd name="connsiteX11261" fmla="*/ 3784740 w 5675092"/>
              <a:gd name="connsiteY11261" fmla="*/ 2250175 h 2397608"/>
              <a:gd name="connsiteX11262" fmla="*/ 3782233 w 5675092"/>
              <a:gd name="connsiteY11262" fmla="*/ 2250345 h 2397608"/>
              <a:gd name="connsiteX11263" fmla="*/ 3785077 w 5675092"/>
              <a:gd name="connsiteY11263" fmla="*/ 2255139 h 2397608"/>
              <a:gd name="connsiteX11264" fmla="*/ 3790260 w 5675092"/>
              <a:gd name="connsiteY11264" fmla="*/ 2257280 h 2397608"/>
              <a:gd name="connsiteX11265" fmla="*/ 3740125 w 5675092"/>
              <a:gd name="connsiteY11265" fmla="*/ 2260686 h 2397608"/>
              <a:gd name="connsiteX11266" fmla="*/ 3730268 w 5675092"/>
              <a:gd name="connsiteY11266" fmla="*/ 2263848 h 2397608"/>
              <a:gd name="connsiteX11267" fmla="*/ 3732439 w 5675092"/>
              <a:gd name="connsiteY11267" fmla="*/ 2258714 h 2397608"/>
              <a:gd name="connsiteX11268" fmla="*/ 3727088 w 5675092"/>
              <a:gd name="connsiteY11268" fmla="*/ 2254091 h 2397608"/>
              <a:gd name="connsiteX11269" fmla="*/ 3709373 w 5675092"/>
              <a:gd name="connsiteY11269" fmla="*/ 2252801 h 2397608"/>
              <a:gd name="connsiteX11270" fmla="*/ 3676784 w 5675092"/>
              <a:gd name="connsiteY11270" fmla="*/ 2255015 h 2397608"/>
              <a:gd name="connsiteX11271" fmla="*/ 3633665 w 5675092"/>
              <a:gd name="connsiteY11271" fmla="*/ 2250463 h 2397608"/>
              <a:gd name="connsiteX11272" fmla="*/ 3633081 w 5675092"/>
              <a:gd name="connsiteY11272" fmla="*/ 2250650 h 2397608"/>
              <a:gd name="connsiteX11273" fmla="*/ 3633770 w 5675092"/>
              <a:gd name="connsiteY11273" fmla="*/ 2253403 h 2397608"/>
              <a:gd name="connsiteX11274" fmla="*/ 3631380 w 5675092"/>
              <a:gd name="connsiteY11274" fmla="*/ 2253005 h 2397608"/>
              <a:gd name="connsiteX11275" fmla="*/ 3631326 w 5675092"/>
              <a:gd name="connsiteY11275" fmla="*/ 2253115 h 2397608"/>
              <a:gd name="connsiteX11276" fmla="*/ 3629126 w 5675092"/>
              <a:gd name="connsiteY11276" fmla="*/ 2253148 h 2397608"/>
              <a:gd name="connsiteX11277" fmla="*/ 3629026 w 5675092"/>
              <a:gd name="connsiteY11277" fmla="*/ 2252612 h 2397608"/>
              <a:gd name="connsiteX11278" fmla="*/ 3627126 w 5675092"/>
              <a:gd name="connsiteY11278" fmla="*/ 2252296 h 2397608"/>
              <a:gd name="connsiteX11279" fmla="*/ 3624427 w 5675092"/>
              <a:gd name="connsiteY11279" fmla="*/ 2256531 h 2397608"/>
              <a:gd name="connsiteX11280" fmla="*/ 3609988 w 5675092"/>
              <a:gd name="connsiteY11280" fmla="*/ 2255018 h 2397608"/>
              <a:gd name="connsiteX11281" fmla="*/ 3610325 w 5675092"/>
              <a:gd name="connsiteY11281" fmla="*/ 2259981 h 2397608"/>
              <a:gd name="connsiteX11282" fmla="*/ 3577362 w 5675092"/>
              <a:gd name="connsiteY11282" fmla="*/ 2267208 h 2397608"/>
              <a:gd name="connsiteX11283" fmla="*/ 3577868 w 5675092"/>
              <a:gd name="connsiteY11283" fmla="*/ 2274653 h 2397608"/>
              <a:gd name="connsiteX11284" fmla="*/ 3563766 w 5675092"/>
              <a:gd name="connsiteY11284" fmla="*/ 2278105 h 2397608"/>
              <a:gd name="connsiteX11285" fmla="*/ 3524203 w 5675092"/>
              <a:gd name="connsiteY11285" fmla="*/ 2284298 h 2397608"/>
              <a:gd name="connsiteX11286" fmla="*/ 3512697 w 5675092"/>
              <a:gd name="connsiteY11286" fmla="*/ 2280570 h 2397608"/>
              <a:gd name="connsiteX11287" fmla="*/ 3512697 w 5675092"/>
              <a:gd name="connsiteY11287" fmla="*/ 2284226 h 2397608"/>
              <a:gd name="connsiteX11288" fmla="*/ 3509952 w 5675092"/>
              <a:gd name="connsiteY11288" fmla="*/ 2283916 h 2397608"/>
              <a:gd name="connsiteX11289" fmla="*/ 3507762 w 5675092"/>
              <a:gd name="connsiteY11289" fmla="*/ 2282181 h 2397608"/>
              <a:gd name="connsiteX11290" fmla="*/ 3507373 w 5675092"/>
              <a:gd name="connsiteY11290" fmla="*/ 2283157 h 2397608"/>
              <a:gd name="connsiteX11291" fmla="*/ 3508577 w 5675092"/>
              <a:gd name="connsiteY11291" fmla="*/ 2293251 h 2397608"/>
              <a:gd name="connsiteX11292" fmla="*/ 3501711 w 5675092"/>
              <a:gd name="connsiteY11292" fmla="*/ 2299164 h 2397608"/>
              <a:gd name="connsiteX11293" fmla="*/ 3501711 w 5675092"/>
              <a:gd name="connsiteY11293" fmla="*/ 2291696 h 2397608"/>
              <a:gd name="connsiteX11294" fmla="*/ 3495285 w 5675092"/>
              <a:gd name="connsiteY11294" fmla="*/ 2291639 h 2397608"/>
              <a:gd name="connsiteX11295" fmla="*/ 3498180 w 5675092"/>
              <a:gd name="connsiteY11295" fmla="*/ 2297519 h 2397608"/>
              <a:gd name="connsiteX11296" fmla="*/ 3495970 w 5675092"/>
              <a:gd name="connsiteY11296" fmla="*/ 2300163 h 2397608"/>
              <a:gd name="connsiteX11297" fmla="*/ 3488668 w 5675092"/>
              <a:gd name="connsiteY11297" fmla="*/ 2298165 h 2397608"/>
              <a:gd name="connsiteX11298" fmla="*/ 3493425 w 5675092"/>
              <a:gd name="connsiteY11298" fmla="*/ 2297842 h 2397608"/>
              <a:gd name="connsiteX11299" fmla="*/ 3493002 w 5675092"/>
              <a:gd name="connsiteY11299" fmla="*/ 2291618 h 2397608"/>
              <a:gd name="connsiteX11300" fmla="*/ 3488220 w 5675092"/>
              <a:gd name="connsiteY11300" fmla="*/ 2291575 h 2397608"/>
              <a:gd name="connsiteX11301" fmla="*/ 3488668 w 5675092"/>
              <a:gd name="connsiteY11301" fmla="*/ 2298165 h 2397608"/>
              <a:gd name="connsiteX11302" fmla="*/ 3489680 w 5675092"/>
              <a:gd name="connsiteY11302" fmla="*/ 2313057 h 2397608"/>
              <a:gd name="connsiteX11303" fmla="*/ 3492227 w 5675092"/>
              <a:gd name="connsiteY11303" fmla="*/ 2315377 h 2397608"/>
              <a:gd name="connsiteX11304" fmla="*/ 3482206 w 5675092"/>
              <a:gd name="connsiteY11304" fmla="*/ 2308578 h 2397608"/>
              <a:gd name="connsiteX11305" fmla="*/ 3477954 w 5675092"/>
              <a:gd name="connsiteY11305" fmla="*/ 2316346 h 2397608"/>
              <a:gd name="connsiteX11306" fmla="*/ 3475575 w 5675092"/>
              <a:gd name="connsiteY11306" fmla="*/ 2316508 h 2397608"/>
              <a:gd name="connsiteX11307" fmla="*/ 3462841 w 5675092"/>
              <a:gd name="connsiteY11307" fmla="*/ 2304907 h 2397608"/>
              <a:gd name="connsiteX11308" fmla="*/ 3465557 w 5675092"/>
              <a:gd name="connsiteY11308" fmla="*/ 2309709 h 2397608"/>
              <a:gd name="connsiteX11309" fmla="*/ 3475575 w 5675092"/>
              <a:gd name="connsiteY11309" fmla="*/ 2316508 h 2397608"/>
              <a:gd name="connsiteX11310" fmla="*/ 3470821 w 5675092"/>
              <a:gd name="connsiteY11310" fmla="*/ 2316831 h 2397608"/>
              <a:gd name="connsiteX11311" fmla="*/ 3466906 w 5675092"/>
              <a:gd name="connsiteY11311" fmla="*/ 2329564 h 2397608"/>
              <a:gd name="connsiteX11312" fmla="*/ 3461643 w 5675092"/>
              <a:gd name="connsiteY11312" fmla="*/ 2322441 h 2397608"/>
              <a:gd name="connsiteX11313" fmla="*/ 3437824 w 5675092"/>
              <a:gd name="connsiteY11313" fmla="*/ 2323007 h 2397608"/>
              <a:gd name="connsiteX11314" fmla="*/ 3428129 w 5675092"/>
              <a:gd name="connsiteY11314" fmla="*/ 2317424 h 2397608"/>
              <a:gd name="connsiteX11315" fmla="*/ 3428243 w 5675092"/>
              <a:gd name="connsiteY11315" fmla="*/ 2317406 h 2397608"/>
              <a:gd name="connsiteX11316" fmla="*/ 3429984 w 5675092"/>
              <a:gd name="connsiteY11316" fmla="*/ 2318047 h 2397608"/>
              <a:gd name="connsiteX11317" fmla="*/ 3430218 w 5675092"/>
              <a:gd name="connsiteY11317" fmla="*/ 2317096 h 2397608"/>
              <a:gd name="connsiteX11318" fmla="*/ 3428243 w 5675092"/>
              <a:gd name="connsiteY11318" fmla="*/ 2317406 h 2397608"/>
              <a:gd name="connsiteX11319" fmla="*/ 3427839 w 5675092"/>
              <a:gd name="connsiteY11319" fmla="*/ 2317257 h 2397608"/>
              <a:gd name="connsiteX11320" fmla="*/ 3428129 w 5675092"/>
              <a:gd name="connsiteY11320" fmla="*/ 2317424 h 2397608"/>
              <a:gd name="connsiteX11321" fmla="*/ 3422793 w 5675092"/>
              <a:gd name="connsiteY11321" fmla="*/ 2318262 h 2397608"/>
              <a:gd name="connsiteX11322" fmla="*/ 3401507 w 5675092"/>
              <a:gd name="connsiteY11322" fmla="*/ 2316552 h 2397608"/>
              <a:gd name="connsiteX11323" fmla="*/ 3399465 w 5675092"/>
              <a:gd name="connsiteY11323" fmla="*/ 2321677 h 2397608"/>
              <a:gd name="connsiteX11324" fmla="*/ 3397086 w 5675092"/>
              <a:gd name="connsiteY11324" fmla="*/ 2321839 h 2397608"/>
              <a:gd name="connsiteX11325" fmla="*/ 3399802 w 5675092"/>
              <a:gd name="connsiteY11325" fmla="*/ 2326642 h 2397608"/>
              <a:gd name="connsiteX11326" fmla="*/ 3404728 w 5675092"/>
              <a:gd name="connsiteY11326" fmla="*/ 2328800 h 2397608"/>
              <a:gd name="connsiteX11327" fmla="*/ 3357157 w 5675092"/>
              <a:gd name="connsiteY11327" fmla="*/ 2332031 h 2397608"/>
              <a:gd name="connsiteX11328" fmla="*/ 3347814 w 5675092"/>
              <a:gd name="connsiteY11328" fmla="*/ 2335159 h 2397608"/>
              <a:gd name="connsiteX11329" fmla="*/ 3349856 w 5675092"/>
              <a:gd name="connsiteY11329" fmla="*/ 2330034 h 2397608"/>
              <a:gd name="connsiteX11330" fmla="*/ 3344761 w 5675092"/>
              <a:gd name="connsiteY11330" fmla="*/ 2325394 h 2397608"/>
              <a:gd name="connsiteX11331" fmla="*/ 3327944 w 5675092"/>
              <a:gd name="connsiteY11331" fmla="*/ 2324042 h 2397608"/>
              <a:gd name="connsiteX11332" fmla="*/ 3297022 w 5675092"/>
              <a:gd name="connsiteY11332" fmla="*/ 2326143 h 2397608"/>
              <a:gd name="connsiteX11333" fmla="*/ 3265440 w 5675092"/>
              <a:gd name="connsiteY11333" fmla="*/ 2326184 h 2397608"/>
              <a:gd name="connsiteX11334" fmla="*/ 3258586 w 5675092"/>
              <a:gd name="connsiteY11334" fmla="*/ 2322711 h 2397608"/>
              <a:gd name="connsiteX11335" fmla="*/ 3257261 w 5675092"/>
              <a:gd name="connsiteY11335" fmla="*/ 2324063 h 2397608"/>
              <a:gd name="connsiteX11336" fmla="*/ 3246275 w 5675092"/>
              <a:gd name="connsiteY11336" fmla="*/ 2331531 h 2397608"/>
              <a:gd name="connsiteX11337" fmla="*/ 3240782 w 5675092"/>
              <a:gd name="connsiteY11337" fmla="*/ 2329042 h 2397608"/>
              <a:gd name="connsiteX11338" fmla="*/ 3240782 w 5675092"/>
              <a:gd name="connsiteY11338" fmla="*/ 2336511 h 2397608"/>
              <a:gd name="connsiteX11339" fmla="*/ 3238034 w 5675092"/>
              <a:gd name="connsiteY11339" fmla="*/ 2331531 h 2397608"/>
              <a:gd name="connsiteX11340" fmla="*/ 3235286 w 5675092"/>
              <a:gd name="connsiteY11340" fmla="*/ 2343981 h 2397608"/>
              <a:gd name="connsiteX11341" fmla="*/ 3196833 w 5675092"/>
              <a:gd name="connsiteY11341" fmla="*/ 2353939 h 2397608"/>
              <a:gd name="connsiteX11342" fmla="*/ 3194088 w 5675092"/>
              <a:gd name="connsiteY11342" fmla="*/ 2351139 h 2397608"/>
              <a:gd name="connsiteX11343" fmla="*/ 3192751 w 5675092"/>
              <a:gd name="connsiteY11343" fmla="*/ 2348868 h 2397608"/>
              <a:gd name="connsiteX11344" fmla="*/ 3186661 w 5675092"/>
              <a:gd name="connsiteY11344" fmla="*/ 2357283 h 2397608"/>
              <a:gd name="connsiteX11345" fmla="*/ 3174823 w 5675092"/>
              <a:gd name="connsiteY11345" fmla="*/ 2361013 h 2397608"/>
              <a:gd name="connsiteX11346" fmla="*/ 3169840 w 5675092"/>
              <a:gd name="connsiteY11346" fmla="*/ 2373449 h 2397608"/>
              <a:gd name="connsiteX11347" fmla="*/ 3172331 w 5675092"/>
              <a:gd name="connsiteY11347" fmla="*/ 2361013 h 2397608"/>
              <a:gd name="connsiteX11348" fmla="*/ 3159870 w 5675092"/>
              <a:gd name="connsiteY11348" fmla="*/ 2353553 h 2397608"/>
              <a:gd name="connsiteX11349" fmla="*/ 3161707 w 5675092"/>
              <a:gd name="connsiteY11349" fmla="*/ 2351720 h 2397608"/>
              <a:gd name="connsiteX11350" fmla="*/ 3157352 w 5675092"/>
              <a:gd name="connsiteY11350" fmla="*/ 2351450 h 2397608"/>
              <a:gd name="connsiteX11351" fmla="*/ 3125422 w 5675092"/>
              <a:gd name="connsiteY11351" fmla="*/ 2348960 h 2397608"/>
              <a:gd name="connsiteX11352" fmla="*/ 3108943 w 5675092"/>
              <a:gd name="connsiteY11352" fmla="*/ 2346472 h 2397608"/>
              <a:gd name="connsiteX11353" fmla="*/ 3108943 w 5675092"/>
              <a:gd name="connsiteY11353" fmla="*/ 2339001 h 2397608"/>
              <a:gd name="connsiteX11354" fmla="*/ 3067743 w 5675092"/>
              <a:gd name="connsiteY11354" fmla="*/ 2334022 h 2397608"/>
              <a:gd name="connsiteX11355" fmla="*/ 3067743 w 5675092"/>
              <a:gd name="connsiteY11355" fmla="*/ 2326552 h 2397608"/>
              <a:gd name="connsiteX11356" fmla="*/ 3051261 w 5675092"/>
              <a:gd name="connsiteY11356" fmla="*/ 2331531 h 2397608"/>
              <a:gd name="connsiteX11357" fmla="*/ 3040276 w 5675092"/>
              <a:gd name="connsiteY11357" fmla="*/ 2329043 h 2397608"/>
              <a:gd name="connsiteX11358" fmla="*/ 3037532 w 5675092"/>
              <a:gd name="connsiteY11358" fmla="*/ 2319084 h 2397608"/>
              <a:gd name="connsiteX11359" fmla="*/ 3032036 w 5675092"/>
              <a:gd name="connsiteY11359" fmla="*/ 2324063 h 2397608"/>
              <a:gd name="connsiteX11360" fmla="*/ 3012467 w 5675092"/>
              <a:gd name="connsiteY11360" fmla="*/ 2309747 h 2397608"/>
              <a:gd name="connsiteX11361" fmla="*/ 3000029 w 5675092"/>
              <a:gd name="connsiteY11361" fmla="*/ 2307957 h 2397608"/>
              <a:gd name="connsiteX11362" fmla="*/ 2998697 w 5675092"/>
              <a:gd name="connsiteY11362" fmla="*/ 2308119 h 2397608"/>
              <a:gd name="connsiteX11363" fmla="*/ 2997992 w 5675092"/>
              <a:gd name="connsiteY11363" fmla="*/ 2308486 h 2397608"/>
              <a:gd name="connsiteX11364" fmla="*/ 2994637 w 5675092"/>
              <a:gd name="connsiteY11364" fmla="*/ 2312194 h 2397608"/>
              <a:gd name="connsiteX11365" fmla="*/ 2983670 w 5675092"/>
              <a:gd name="connsiteY11365" fmla="*/ 2310092 h 2397608"/>
              <a:gd name="connsiteX11366" fmla="*/ 2982064 w 5675092"/>
              <a:gd name="connsiteY11366" fmla="*/ 2309515 h 2397608"/>
              <a:gd name="connsiteX11367" fmla="*/ 2972711 w 5675092"/>
              <a:gd name="connsiteY11367" fmla="*/ 2309986 h 2397608"/>
              <a:gd name="connsiteX11368" fmla="*/ 2967896 w 5675092"/>
              <a:gd name="connsiteY11368" fmla="*/ 2308778 h 2397608"/>
              <a:gd name="connsiteX11369" fmla="*/ 2965047 w 5675092"/>
              <a:gd name="connsiteY11369" fmla="*/ 2310408 h 2397608"/>
              <a:gd name="connsiteX11370" fmla="*/ 2963332 w 5675092"/>
              <a:gd name="connsiteY11370" fmla="*/ 2309061 h 2397608"/>
              <a:gd name="connsiteX11371" fmla="*/ 2958550 w 5675092"/>
              <a:gd name="connsiteY11371" fmla="*/ 2310700 h 2397608"/>
              <a:gd name="connsiteX11372" fmla="*/ 2950514 w 5675092"/>
              <a:gd name="connsiteY11372" fmla="*/ 2313206 h 2397608"/>
              <a:gd name="connsiteX11373" fmla="*/ 2942423 w 5675092"/>
              <a:gd name="connsiteY11373" fmla="*/ 2311828 h 2397608"/>
              <a:gd name="connsiteX11374" fmla="*/ 2940705 w 5675092"/>
              <a:gd name="connsiteY11374" fmla="*/ 2311829 h 2397608"/>
              <a:gd name="connsiteX11375" fmla="*/ 2933644 w 5675092"/>
              <a:gd name="connsiteY11375" fmla="*/ 2317870 h 2397608"/>
              <a:gd name="connsiteX11376" fmla="*/ 2927524 w 5675092"/>
              <a:gd name="connsiteY11376" fmla="*/ 2314755 h 2397608"/>
              <a:gd name="connsiteX11377" fmla="*/ 2926323 w 5675092"/>
              <a:gd name="connsiteY11377" fmla="*/ 2315729 h 2397608"/>
              <a:gd name="connsiteX11378" fmla="*/ 2926331 w 5675092"/>
              <a:gd name="connsiteY11378" fmla="*/ 2315781 h 2397608"/>
              <a:gd name="connsiteX11379" fmla="*/ 2925455 w 5675092"/>
              <a:gd name="connsiteY11379" fmla="*/ 2317158 h 2397608"/>
              <a:gd name="connsiteX11380" fmla="*/ 2925409 w 5675092"/>
              <a:gd name="connsiteY11380" fmla="*/ 2316471 h 2397608"/>
              <a:gd name="connsiteX11381" fmla="*/ 2920976 w 5675092"/>
              <a:gd name="connsiteY11381" fmla="*/ 2320066 h 2397608"/>
              <a:gd name="connsiteX11382" fmla="*/ 2923493 w 5675092"/>
              <a:gd name="connsiteY11382" fmla="*/ 2324922 h 2397608"/>
              <a:gd name="connsiteX11383" fmla="*/ 2916698 w 5675092"/>
              <a:gd name="connsiteY11383" fmla="*/ 2325264 h 2397608"/>
              <a:gd name="connsiteX11384" fmla="*/ 2871386 w 5675092"/>
              <a:gd name="connsiteY11384" fmla="*/ 2327548 h 2397608"/>
              <a:gd name="connsiteX11385" fmla="*/ 2875667 w 5675092"/>
              <a:gd name="connsiteY11385" fmla="*/ 2322350 h 2397608"/>
              <a:gd name="connsiteX11386" fmla="*/ 2875542 w 5675092"/>
              <a:gd name="connsiteY11386" fmla="*/ 2319865 h 2397608"/>
              <a:gd name="connsiteX11387" fmla="*/ 2873276 w 5675092"/>
              <a:gd name="connsiteY11387" fmla="*/ 2319979 h 2397608"/>
              <a:gd name="connsiteX11388" fmla="*/ 2872900 w 5675092"/>
              <a:gd name="connsiteY11388" fmla="*/ 2312526 h 2397608"/>
              <a:gd name="connsiteX11389" fmla="*/ 2843572 w 5675092"/>
              <a:gd name="connsiteY11389" fmla="*/ 2316495 h 2397608"/>
              <a:gd name="connsiteX11390" fmla="*/ 2845962 w 5675092"/>
              <a:gd name="connsiteY11390" fmla="*/ 2318866 h 2397608"/>
              <a:gd name="connsiteX11391" fmla="*/ 2814497 w 5675092"/>
              <a:gd name="connsiteY11391" fmla="*/ 2325433 h 2397608"/>
              <a:gd name="connsiteX11392" fmla="*/ 2810340 w 5675092"/>
              <a:gd name="connsiteY11392" fmla="*/ 2333114 h 2397608"/>
              <a:gd name="connsiteX11393" fmla="*/ 2807574 w 5675092"/>
              <a:gd name="connsiteY11393" fmla="*/ 2323291 h 2397608"/>
              <a:gd name="connsiteX11394" fmla="*/ 2798388 w 5675092"/>
              <a:gd name="connsiteY11394" fmla="*/ 2321265 h 2397608"/>
              <a:gd name="connsiteX11395" fmla="*/ 2795747 w 5675092"/>
              <a:gd name="connsiteY11395" fmla="*/ 2313926 h 2397608"/>
              <a:gd name="connsiteX11396" fmla="*/ 2791260 w 5675092"/>
              <a:gd name="connsiteY11396" fmla="*/ 2320690 h 2397608"/>
              <a:gd name="connsiteX11397" fmla="*/ 2789339 w 5675092"/>
              <a:gd name="connsiteY11397" fmla="*/ 2321064 h 2397608"/>
              <a:gd name="connsiteX11398" fmla="*/ 2789420 w 5675092"/>
              <a:gd name="connsiteY11398" fmla="*/ 2317280 h 2397608"/>
              <a:gd name="connsiteX11399" fmla="*/ 2788573 w 5675092"/>
              <a:gd name="connsiteY11399" fmla="*/ 2306813 h 2397608"/>
              <a:gd name="connsiteX11400" fmla="*/ 2781904 w 5675092"/>
              <a:gd name="connsiteY11400" fmla="*/ 2309641 h 2397608"/>
              <a:gd name="connsiteX11401" fmla="*/ 2779512 w 5675092"/>
              <a:gd name="connsiteY11401" fmla="*/ 2307270 h 2397608"/>
              <a:gd name="connsiteX11402" fmla="*/ 2782004 w 5675092"/>
              <a:gd name="connsiteY11402" fmla="*/ 2299803 h 2397608"/>
              <a:gd name="connsiteX11403" fmla="*/ 2784263 w 5675092"/>
              <a:gd name="connsiteY11403" fmla="*/ 2300182 h 2397608"/>
              <a:gd name="connsiteX11404" fmla="*/ 2783915 w 5675092"/>
              <a:gd name="connsiteY11404" fmla="*/ 2304559 h 2397608"/>
              <a:gd name="connsiteX11405" fmla="*/ 2786182 w 5675092"/>
              <a:gd name="connsiteY11405" fmla="*/ 2304445 h 2397608"/>
              <a:gd name="connsiteX11406" fmla="*/ 2785806 w 5675092"/>
              <a:gd name="connsiteY11406" fmla="*/ 2296992 h 2397608"/>
              <a:gd name="connsiteX11407" fmla="*/ 2782202 w 5675092"/>
              <a:gd name="connsiteY11407" fmla="*/ 2299210 h 2397608"/>
              <a:gd name="connsiteX11408" fmla="*/ 2785431 w 5675092"/>
              <a:gd name="connsiteY11408" fmla="*/ 2289536 h 2397608"/>
              <a:gd name="connsiteX11409" fmla="*/ 2769822 w 5675092"/>
              <a:gd name="connsiteY11409" fmla="*/ 2295306 h 2397608"/>
              <a:gd name="connsiteX11410" fmla="*/ 2767306 w 5675092"/>
              <a:gd name="connsiteY11410" fmla="*/ 2290449 h 2397608"/>
              <a:gd name="connsiteX11411" fmla="*/ 2713059 w 5675092"/>
              <a:gd name="connsiteY11411" fmla="*/ 2295676 h 2397608"/>
              <a:gd name="connsiteX11412" fmla="*/ 2701482 w 5675092"/>
              <a:gd name="connsiteY11412" fmla="*/ 2291279 h 2397608"/>
              <a:gd name="connsiteX11413" fmla="*/ 2701106 w 5675092"/>
              <a:gd name="connsiteY11413" fmla="*/ 2283823 h 2397608"/>
              <a:gd name="connsiteX11414" fmla="*/ 2685215 w 5675092"/>
              <a:gd name="connsiteY11414" fmla="*/ 2284003 h 2397608"/>
              <a:gd name="connsiteX11415" fmla="*/ 2671902 w 5675092"/>
              <a:gd name="connsiteY11415" fmla="*/ 2281064 h 2397608"/>
              <a:gd name="connsiteX11416" fmla="*/ 2668133 w 5675092"/>
              <a:gd name="connsiteY11416" fmla="*/ 2284084 h 2397608"/>
              <a:gd name="connsiteX11417" fmla="*/ 2663207 w 5675092"/>
              <a:gd name="connsiteY11417" fmla="*/ 2281926 h 2397608"/>
              <a:gd name="connsiteX11418" fmla="*/ 2644179 w 5675092"/>
              <a:gd name="connsiteY11418" fmla="*/ 2283218 h 2397608"/>
              <a:gd name="connsiteX11419" fmla="*/ 2620293 w 5675092"/>
              <a:gd name="connsiteY11419" fmla="*/ 2278918 h 2397608"/>
              <a:gd name="connsiteX11420" fmla="*/ 2612001 w 5675092"/>
              <a:gd name="connsiteY11420" fmla="*/ 2278517 h 2397608"/>
              <a:gd name="connsiteX11421" fmla="*/ 2608973 w 5675092"/>
              <a:gd name="connsiteY11421" fmla="*/ 2286446 h 2397608"/>
              <a:gd name="connsiteX11422" fmla="*/ 2613648 w 5675092"/>
              <a:gd name="connsiteY11422" fmla="*/ 2296804 h 2397608"/>
              <a:gd name="connsiteX11423" fmla="*/ 2588723 w 5675092"/>
              <a:gd name="connsiteY11423" fmla="*/ 2296805 h 2397608"/>
              <a:gd name="connsiteX11424" fmla="*/ 2551337 w 5675092"/>
              <a:gd name="connsiteY11424" fmla="*/ 2296805 h 2397608"/>
              <a:gd name="connsiteX11425" fmla="*/ 2533889 w 5675092"/>
              <a:gd name="connsiteY11425" fmla="*/ 2291781 h 2397608"/>
              <a:gd name="connsiteX11426" fmla="*/ 2558814 w 5675092"/>
              <a:gd name="connsiteY11426" fmla="*/ 2289271 h 2397608"/>
              <a:gd name="connsiteX11427" fmla="*/ 2558814 w 5675092"/>
              <a:gd name="connsiteY11427" fmla="*/ 2286759 h 2397608"/>
              <a:gd name="connsiteX11428" fmla="*/ 2583736 w 5675092"/>
              <a:gd name="connsiteY11428" fmla="*/ 2284250 h 2397608"/>
              <a:gd name="connsiteX11429" fmla="*/ 2581244 w 5675092"/>
              <a:gd name="connsiteY11429" fmla="*/ 2281738 h 2397608"/>
              <a:gd name="connsiteX11430" fmla="*/ 2595577 w 5675092"/>
              <a:gd name="connsiteY11430" fmla="*/ 2278912 h 2397608"/>
              <a:gd name="connsiteX11431" fmla="*/ 2605703 w 5675092"/>
              <a:gd name="connsiteY11431" fmla="*/ 2276274 h 2397608"/>
              <a:gd name="connsiteX11432" fmla="*/ 2603095 w 5675092"/>
              <a:gd name="connsiteY11432" fmla="*/ 2273842 h 2397608"/>
              <a:gd name="connsiteX11433" fmla="*/ 2607660 w 5675092"/>
              <a:gd name="connsiteY11433" fmla="*/ 2273231 h 2397608"/>
              <a:gd name="connsiteX11434" fmla="*/ 2597088 w 5675092"/>
              <a:gd name="connsiteY11434" fmla="*/ 2262291 h 2397608"/>
              <a:gd name="connsiteX11435" fmla="*/ 2592021 w 5675092"/>
              <a:gd name="connsiteY11435" fmla="*/ 2261955 h 2397608"/>
              <a:gd name="connsiteX11436" fmla="*/ 2590550 w 5675092"/>
              <a:gd name="connsiteY11436" fmla="*/ 2265779 h 2397608"/>
              <a:gd name="connsiteX11437" fmla="*/ 2586266 w 5675092"/>
              <a:gd name="connsiteY11437" fmla="*/ 2270164 h 2397608"/>
              <a:gd name="connsiteX11438" fmla="*/ 2581083 w 5675092"/>
              <a:gd name="connsiteY11438" fmla="*/ 2262727 h 2397608"/>
              <a:gd name="connsiteX11439" fmla="*/ 2581019 w 5675092"/>
              <a:gd name="connsiteY11439" fmla="*/ 2261448 h 2397608"/>
              <a:gd name="connsiteX11440" fmla="*/ 2581009 w 5675092"/>
              <a:gd name="connsiteY11440" fmla="*/ 2261245 h 2397608"/>
              <a:gd name="connsiteX11441" fmla="*/ 2578084 w 5675092"/>
              <a:gd name="connsiteY11441" fmla="*/ 2258929 h 2397608"/>
              <a:gd name="connsiteX11442" fmla="*/ 2575561 w 5675092"/>
              <a:gd name="connsiteY11442" fmla="*/ 2257958 h 2397608"/>
              <a:gd name="connsiteX11443" fmla="*/ 2575488 w 5675092"/>
              <a:gd name="connsiteY11443" fmla="*/ 2256872 h 2397608"/>
              <a:gd name="connsiteX11444" fmla="*/ 2571642 w 5675092"/>
              <a:gd name="connsiteY11444" fmla="*/ 2253827 h 2397608"/>
              <a:gd name="connsiteX11445" fmla="*/ 2569133 w 5675092"/>
              <a:gd name="connsiteY11445" fmla="*/ 2261290 h 2397608"/>
              <a:gd name="connsiteX11446" fmla="*/ 2536469 w 5675092"/>
              <a:gd name="connsiteY11446" fmla="*/ 2258801 h 2397608"/>
              <a:gd name="connsiteX11447" fmla="*/ 2536469 w 5675092"/>
              <a:gd name="connsiteY11447" fmla="*/ 2253828 h 2397608"/>
              <a:gd name="connsiteX11448" fmla="*/ 2528931 w 5675092"/>
              <a:gd name="connsiteY11448" fmla="*/ 2258802 h 2397608"/>
              <a:gd name="connsiteX11449" fmla="*/ 2525163 w 5675092"/>
              <a:gd name="connsiteY11449" fmla="*/ 2257248 h 2397608"/>
              <a:gd name="connsiteX11450" fmla="*/ 2521734 w 5675092"/>
              <a:gd name="connsiteY11450" fmla="*/ 2254134 h 2397608"/>
              <a:gd name="connsiteX11451" fmla="*/ 2521109 w 5675092"/>
              <a:gd name="connsiteY11451" fmla="*/ 2254177 h 2397608"/>
              <a:gd name="connsiteX11452" fmla="*/ 2520162 w 5675092"/>
              <a:gd name="connsiteY11452" fmla="*/ 2255330 h 2397608"/>
              <a:gd name="connsiteX11453" fmla="*/ 2518644 w 5675092"/>
              <a:gd name="connsiteY11453" fmla="*/ 2264317 h 2397608"/>
              <a:gd name="connsiteX11454" fmla="*/ 2515568 w 5675092"/>
              <a:gd name="connsiteY11454" fmla="*/ 2260256 h 2397608"/>
              <a:gd name="connsiteX11455" fmla="*/ 2511344 w 5675092"/>
              <a:gd name="connsiteY11455" fmla="*/ 2263778 h 2397608"/>
              <a:gd name="connsiteX11456" fmla="*/ 2508411 w 5675092"/>
              <a:gd name="connsiteY11456" fmla="*/ 2260043 h 2397608"/>
              <a:gd name="connsiteX11457" fmla="*/ 2503931 w 5675092"/>
              <a:gd name="connsiteY11457" fmla="*/ 2260408 h 2397608"/>
              <a:gd name="connsiteX11458" fmla="*/ 2499873 w 5675092"/>
              <a:gd name="connsiteY11458" fmla="*/ 2256565 h 2397608"/>
              <a:gd name="connsiteX11459" fmla="*/ 2498784 w 5675092"/>
              <a:gd name="connsiteY11459" fmla="*/ 2256316 h 2397608"/>
              <a:gd name="connsiteX11460" fmla="*/ 2491244 w 5675092"/>
              <a:gd name="connsiteY11460" fmla="*/ 2263778 h 2397608"/>
              <a:gd name="connsiteX11461" fmla="*/ 2496270 w 5675092"/>
              <a:gd name="connsiteY11461" fmla="*/ 2258802 h 2397608"/>
              <a:gd name="connsiteX11462" fmla="*/ 2494192 w 5675092"/>
              <a:gd name="connsiteY11462" fmla="*/ 2258923 h 2397608"/>
              <a:gd name="connsiteX11463" fmla="*/ 2489809 w 5675092"/>
              <a:gd name="connsiteY11463" fmla="*/ 2261913 h 2397608"/>
              <a:gd name="connsiteX11464" fmla="*/ 2480421 w 5675092"/>
              <a:gd name="connsiteY11464" fmla="*/ 2264420 h 2397608"/>
              <a:gd name="connsiteX11465" fmla="*/ 2474638 w 5675092"/>
              <a:gd name="connsiteY11465" fmla="*/ 2259364 h 2397608"/>
              <a:gd name="connsiteX11466" fmla="*/ 2466120 w 5675092"/>
              <a:gd name="connsiteY11466" fmla="*/ 2258802 h 2397608"/>
              <a:gd name="connsiteX11467" fmla="*/ 2451045 w 5675092"/>
              <a:gd name="connsiteY11467" fmla="*/ 2261290 h 2397608"/>
              <a:gd name="connsiteX11468" fmla="*/ 2440998 w 5675092"/>
              <a:gd name="connsiteY11468" fmla="*/ 2253828 h 2397608"/>
              <a:gd name="connsiteX11469" fmla="*/ 2420895 w 5675092"/>
              <a:gd name="connsiteY11469" fmla="*/ 2251339 h 2397608"/>
              <a:gd name="connsiteX11470" fmla="*/ 2383209 w 5675092"/>
              <a:gd name="connsiteY11470" fmla="*/ 2256316 h 2397608"/>
              <a:gd name="connsiteX11471" fmla="*/ 2368135 w 5675092"/>
              <a:gd name="connsiteY11471" fmla="*/ 2256316 h 2397608"/>
              <a:gd name="connsiteX11472" fmla="*/ 2365622 w 5675092"/>
              <a:gd name="connsiteY11472" fmla="*/ 2263778 h 2397608"/>
              <a:gd name="connsiteX11473" fmla="*/ 2355574 w 5675092"/>
              <a:gd name="connsiteY11473" fmla="*/ 2258802 h 2397608"/>
              <a:gd name="connsiteX11474" fmla="*/ 2353061 w 5675092"/>
              <a:gd name="connsiteY11474" fmla="*/ 2266267 h 2397608"/>
              <a:gd name="connsiteX11475" fmla="*/ 2350548 w 5675092"/>
              <a:gd name="connsiteY11475" fmla="*/ 2261290 h 2397608"/>
              <a:gd name="connsiteX11476" fmla="*/ 2317884 w 5675092"/>
              <a:gd name="connsiteY11476" fmla="*/ 2263778 h 2397608"/>
              <a:gd name="connsiteX11477" fmla="*/ 2297785 w 5675092"/>
              <a:gd name="connsiteY11477" fmla="*/ 2273729 h 2397608"/>
              <a:gd name="connsiteX11478" fmla="*/ 2292759 w 5675092"/>
              <a:gd name="connsiteY11478" fmla="*/ 2266267 h 2397608"/>
              <a:gd name="connsiteX11479" fmla="*/ 2287737 w 5675092"/>
              <a:gd name="connsiteY11479" fmla="*/ 2273730 h 2397608"/>
              <a:gd name="connsiteX11480" fmla="*/ 2267638 w 5675092"/>
              <a:gd name="connsiteY11480" fmla="*/ 2273729 h 2397608"/>
              <a:gd name="connsiteX11481" fmla="*/ 2255074 w 5675092"/>
              <a:gd name="connsiteY11481" fmla="*/ 2276215 h 2397608"/>
              <a:gd name="connsiteX11482" fmla="*/ 2229948 w 5675092"/>
              <a:gd name="connsiteY11482" fmla="*/ 2276215 h 2397608"/>
              <a:gd name="connsiteX11483" fmla="*/ 2229948 w 5675092"/>
              <a:gd name="connsiteY11483" fmla="*/ 2281192 h 2397608"/>
              <a:gd name="connsiteX11484" fmla="*/ 2197288 w 5675092"/>
              <a:gd name="connsiteY11484" fmla="*/ 2288654 h 2397608"/>
              <a:gd name="connsiteX11485" fmla="*/ 2189749 w 5675092"/>
              <a:gd name="connsiteY11485" fmla="*/ 2278703 h 2397608"/>
              <a:gd name="connsiteX11486" fmla="*/ 2179701 w 5675092"/>
              <a:gd name="connsiteY11486" fmla="*/ 2286166 h 2397608"/>
              <a:gd name="connsiteX11487" fmla="*/ 2169650 w 5675092"/>
              <a:gd name="connsiteY11487" fmla="*/ 2281191 h 2397608"/>
              <a:gd name="connsiteX11488" fmla="*/ 2152063 w 5675092"/>
              <a:gd name="connsiteY11488" fmla="*/ 2283680 h 2397608"/>
              <a:gd name="connsiteX11489" fmla="*/ 2144525 w 5675092"/>
              <a:gd name="connsiteY11489" fmla="*/ 2278703 h 2397608"/>
              <a:gd name="connsiteX11490" fmla="*/ 2138559 w 5675092"/>
              <a:gd name="connsiteY11490" fmla="*/ 2281191 h 2397608"/>
              <a:gd name="connsiteX11491" fmla="*/ 2135968 w 5675092"/>
              <a:gd name="connsiteY11491" fmla="*/ 2282770 h 2397608"/>
              <a:gd name="connsiteX11492" fmla="*/ 2135872 w 5675092"/>
              <a:gd name="connsiteY11492" fmla="*/ 2283001 h 2397608"/>
              <a:gd name="connsiteX11493" fmla="*/ 2135719 w 5675092"/>
              <a:gd name="connsiteY11493" fmla="*/ 2282922 h 2397608"/>
              <a:gd name="connsiteX11494" fmla="*/ 2134476 w 5675092"/>
              <a:gd name="connsiteY11494" fmla="*/ 2283680 h 2397608"/>
              <a:gd name="connsiteX11495" fmla="*/ 2121912 w 5675092"/>
              <a:gd name="connsiteY11495" fmla="*/ 2278703 h 2397608"/>
              <a:gd name="connsiteX11496" fmla="*/ 2094277 w 5675092"/>
              <a:gd name="connsiteY11496" fmla="*/ 2278703 h 2397608"/>
              <a:gd name="connsiteX11497" fmla="*/ 2094278 w 5675092"/>
              <a:gd name="connsiteY11497" fmla="*/ 2268752 h 2397608"/>
              <a:gd name="connsiteX11498" fmla="*/ 2069151 w 5675092"/>
              <a:gd name="connsiteY11498" fmla="*/ 2271241 h 2397608"/>
              <a:gd name="connsiteX11499" fmla="*/ 2074178 w 5675092"/>
              <a:gd name="connsiteY11499" fmla="*/ 2281192 h 2397608"/>
              <a:gd name="connsiteX11500" fmla="*/ 2044027 w 5675092"/>
              <a:gd name="connsiteY11500" fmla="*/ 2278703 h 2397608"/>
              <a:gd name="connsiteX11501" fmla="*/ 2054079 w 5675092"/>
              <a:gd name="connsiteY11501" fmla="*/ 2288654 h 2397608"/>
              <a:gd name="connsiteX11502" fmla="*/ 2071665 w 5675092"/>
              <a:gd name="connsiteY11502" fmla="*/ 2283680 h 2397608"/>
              <a:gd name="connsiteX11503" fmla="*/ 2013879 w 5675092"/>
              <a:gd name="connsiteY11503" fmla="*/ 2301093 h 2397608"/>
              <a:gd name="connsiteX11504" fmla="*/ 2049052 w 5675092"/>
              <a:gd name="connsiteY11504" fmla="*/ 2313529 h 2397608"/>
              <a:gd name="connsiteX11505" fmla="*/ 2061614 w 5675092"/>
              <a:gd name="connsiteY11505" fmla="*/ 2303578 h 2397608"/>
              <a:gd name="connsiteX11506" fmla="*/ 2064127 w 5675092"/>
              <a:gd name="connsiteY11506" fmla="*/ 2313529 h 2397608"/>
              <a:gd name="connsiteX11507" fmla="*/ 2091764 w 5675092"/>
              <a:gd name="connsiteY11507" fmla="*/ 2301093 h 2397608"/>
              <a:gd name="connsiteX11508" fmla="*/ 2104326 w 5675092"/>
              <a:gd name="connsiteY11508" fmla="*/ 2303578 h 2397608"/>
              <a:gd name="connsiteX11509" fmla="*/ 2101813 w 5675092"/>
              <a:gd name="connsiteY11509" fmla="*/ 2308555 h 2397608"/>
              <a:gd name="connsiteX11510" fmla="*/ 2116890 w 5675092"/>
              <a:gd name="connsiteY11510" fmla="*/ 2303579 h 2397608"/>
              <a:gd name="connsiteX11511" fmla="*/ 2139502 w 5675092"/>
              <a:gd name="connsiteY11511" fmla="*/ 2301093 h 2397608"/>
              <a:gd name="connsiteX11512" fmla="*/ 2172162 w 5675092"/>
              <a:gd name="connsiteY11512" fmla="*/ 2298605 h 2397608"/>
              <a:gd name="connsiteX11513" fmla="*/ 2174676 w 5675092"/>
              <a:gd name="connsiteY11513" fmla="*/ 2306067 h 2397608"/>
              <a:gd name="connsiteX11514" fmla="*/ 2207336 w 5675092"/>
              <a:gd name="connsiteY11514" fmla="*/ 2306067 h 2397608"/>
              <a:gd name="connsiteX11515" fmla="*/ 2192577 w 5675092"/>
              <a:gd name="connsiteY11515" fmla="*/ 2308244 h 2397608"/>
              <a:gd name="connsiteX11516" fmla="*/ 2186978 w 5675092"/>
              <a:gd name="connsiteY11516" fmla="*/ 2309622 h 2397608"/>
              <a:gd name="connsiteX11517" fmla="*/ 2184952 w 5675092"/>
              <a:gd name="connsiteY11517" fmla="*/ 2310751 h 2397608"/>
              <a:gd name="connsiteX11518" fmla="*/ 2179701 w 5675092"/>
              <a:gd name="connsiteY11518" fmla="*/ 2316018 h 2397608"/>
              <a:gd name="connsiteX11519" fmla="*/ 2182214 w 5675092"/>
              <a:gd name="connsiteY11519" fmla="*/ 2320992 h 2397608"/>
              <a:gd name="connsiteX11520" fmla="*/ 2192262 w 5675092"/>
              <a:gd name="connsiteY11520" fmla="*/ 2320992 h 2397608"/>
              <a:gd name="connsiteX11521" fmla="*/ 2198858 w 5675092"/>
              <a:gd name="connsiteY11521" fmla="*/ 2316018 h 2397608"/>
              <a:gd name="connsiteX11522" fmla="*/ 2207295 w 5675092"/>
              <a:gd name="connsiteY11522" fmla="*/ 2318494 h 2397608"/>
              <a:gd name="connsiteX11523" fmla="*/ 2198857 w 5675092"/>
              <a:gd name="connsiteY11523" fmla="*/ 2321615 h 2397608"/>
              <a:gd name="connsiteX11524" fmla="*/ 2172162 w 5675092"/>
              <a:gd name="connsiteY11524" fmla="*/ 2328457 h 2397608"/>
              <a:gd name="connsiteX11525" fmla="*/ 2162114 w 5675092"/>
              <a:gd name="connsiteY11525" fmla="*/ 2328457 h 2397608"/>
              <a:gd name="connsiteX11526" fmla="*/ 2154576 w 5675092"/>
              <a:gd name="connsiteY11526" fmla="*/ 2320992 h 2397608"/>
              <a:gd name="connsiteX11527" fmla="*/ 2149550 w 5675092"/>
              <a:gd name="connsiteY11527" fmla="*/ 2328457 h 2397608"/>
              <a:gd name="connsiteX11528" fmla="*/ 2147037 w 5675092"/>
              <a:gd name="connsiteY11528" fmla="*/ 2323480 h 2397608"/>
              <a:gd name="connsiteX11529" fmla="*/ 2139502 w 5675092"/>
              <a:gd name="connsiteY11529" fmla="*/ 2330943 h 2397608"/>
              <a:gd name="connsiteX11530" fmla="*/ 2136990 w 5675092"/>
              <a:gd name="connsiteY11530" fmla="*/ 2325969 h 2397608"/>
              <a:gd name="connsiteX11531" fmla="*/ 2096791 w 5675092"/>
              <a:gd name="connsiteY11531" fmla="*/ 2333431 h 2397608"/>
              <a:gd name="connsiteX11532" fmla="*/ 2061614 w 5675092"/>
              <a:gd name="connsiteY11532" fmla="*/ 2333431 h 2397608"/>
              <a:gd name="connsiteX11533" fmla="*/ 2046540 w 5675092"/>
              <a:gd name="connsiteY11533" fmla="*/ 2335919 h 2397608"/>
              <a:gd name="connsiteX11534" fmla="*/ 2039001 w 5675092"/>
              <a:gd name="connsiteY11534" fmla="*/ 2340894 h 2397608"/>
              <a:gd name="connsiteX11535" fmla="*/ 2041514 w 5675092"/>
              <a:gd name="connsiteY11535" fmla="*/ 2345870 h 2397608"/>
              <a:gd name="connsiteX11536" fmla="*/ 2033979 w 5675092"/>
              <a:gd name="connsiteY11536" fmla="*/ 2345870 h 2397608"/>
              <a:gd name="connsiteX11537" fmla="*/ 1983729 w 5675092"/>
              <a:gd name="connsiteY11537" fmla="*/ 2345870 h 2397608"/>
              <a:gd name="connsiteX11538" fmla="*/ 1988754 w 5675092"/>
              <a:gd name="connsiteY11538" fmla="*/ 2340894 h 2397608"/>
              <a:gd name="connsiteX11539" fmla="*/ 1988754 w 5675092"/>
              <a:gd name="connsiteY11539" fmla="*/ 2338405 h 2397608"/>
              <a:gd name="connsiteX11540" fmla="*/ 1986241 w 5675092"/>
              <a:gd name="connsiteY11540" fmla="*/ 2338405 h 2397608"/>
              <a:gd name="connsiteX11541" fmla="*/ 1986242 w 5675092"/>
              <a:gd name="connsiteY11541" fmla="*/ 2330942 h 2397608"/>
              <a:gd name="connsiteX11542" fmla="*/ 1953578 w 5675092"/>
              <a:gd name="connsiteY11542" fmla="*/ 2333431 h 2397608"/>
              <a:gd name="connsiteX11543" fmla="*/ 1956090 w 5675092"/>
              <a:gd name="connsiteY11543" fmla="*/ 2335919 h 2397608"/>
              <a:gd name="connsiteX11544" fmla="*/ 1920917 w 5675092"/>
              <a:gd name="connsiteY11544" fmla="*/ 2340893 h 2397608"/>
              <a:gd name="connsiteX11545" fmla="*/ 1915891 w 5675092"/>
              <a:gd name="connsiteY11545" fmla="*/ 2348356 h 2397608"/>
              <a:gd name="connsiteX11546" fmla="*/ 1913379 w 5675092"/>
              <a:gd name="connsiteY11546" fmla="*/ 2338405 h 2397608"/>
              <a:gd name="connsiteX11547" fmla="*/ 1903330 w 5675092"/>
              <a:gd name="connsiteY11547" fmla="*/ 2335919 h 2397608"/>
              <a:gd name="connsiteX11548" fmla="*/ 1900818 w 5675092"/>
              <a:gd name="connsiteY11548" fmla="*/ 2328457 h 2397608"/>
              <a:gd name="connsiteX11549" fmla="*/ 1895478 w 5675092"/>
              <a:gd name="connsiteY11549" fmla="*/ 2334986 h 2397608"/>
              <a:gd name="connsiteX11550" fmla="*/ 1893331 w 5675092"/>
              <a:gd name="connsiteY11550" fmla="*/ 2335264 h 2397608"/>
              <a:gd name="connsiteX11551" fmla="*/ 1893632 w 5675092"/>
              <a:gd name="connsiteY11551" fmla="*/ 2331488 h 2397608"/>
              <a:gd name="connsiteX11552" fmla="*/ 1893279 w 5675092"/>
              <a:gd name="connsiteY11552" fmla="*/ 2320992 h 2397608"/>
              <a:gd name="connsiteX11553" fmla="*/ 1885744 w 5675092"/>
              <a:gd name="connsiteY11553" fmla="*/ 2323480 h 2397608"/>
              <a:gd name="connsiteX11554" fmla="*/ 1883231 w 5675092"/>
              <a:gd name="connsiteY11554" fmla="*/ 2320992 h 2397608"/>
              <a:gd name="connsiteX11555" fmla="*/ 1886404 w 5675092"/>
              <a:gd name="connsiteY11555" fmla="*/ 2313660 h 2397608"/>
              <a:gd name="connsiteX11556" fmla="*/ 1888882 w 5675092"/>
              <a:gd name="connsiteY11556" fmla="*/ 2314153 h 2397608"/>
              <a:gd name="connsiteX11557" fmla="*/ 1888253 w 5675092"/>
              <a:gd name="connsiteY11557" fmla="*/ 2318506 h 2397608"/>
              <a:gd name="connsiteX11558" fmla="*/ 1890766 w 5675092"/>
              <a:gd name="connsiteY11558" fmla="*/ 2318506 h 2397608"/>
              <a:gd name="connsiteX11559" fmla="*/ 1890767 w 5675092"/>
              <a:gd name="connsiteY11559" fmla="*/ 2311044 h 2397608"/>
              <a:gd name="connsiteX11560" fmla="*/ 1886656 w 5675092"/>
              <a:gd name="connsiteY11560" fmla="*/ 2313078 h 2397608"/>
              <a:gd name="connsiteX11561" fmla="*/ 1890767 w 5675092"/>
              <a:gd name="connsiteY11561" fmla="*/ 2303579 h 2397608"/>
              <a:gd name="connsiteX11562" fmla="*/ 1873180 w 5675092"/>
              <a:gd name="connsiteY11562" fmla="*/ 2308556 h 2397608"/>
              <a:gd name="connsiteX11563" fmla="*/ 1870667 w 5675092"/>
              <a:gd name="connsiteY11563" fmla="*/ 2303579 h 2397608"/>
              <a:gd name="connsiteX11564" fmla="*/ 1810369 w 5675092"/>
              <a:gd name="connsiteY11564" fmla="*/ 2306067 h 2397608"/>
              <a:gd name="connsiteX11565" fmla="*/ 1797808 w 5675092"/>
              <a:gd name="connsiteY11565" fmla="*/ 2301093 h 2397608"/>
              <a:gd name="connsiteX11566" fmla="*/ 1797807 w 5675092"/>
              <a:gd name="connsiteY11566" fmla="*/ 2293628 h 2397608"/>
              <a:gd name="connsiteX11567" fmla="*/ 1762631 w 5675092"/>
              <a:gd name="connsiteY11567" fmla="*/ 2288653 h 2397608"/>
              <a:gd name="connsiteX11568" fmla="*/ 1762631 w 5675092"/>
              <a:gd name="connsiteY11568" fmla="*/ 2283680 h 2397608"/>
              <a:gd name="connsiteX11569" fmla="*/ 1747556 w 5675092"/>
              <a:gd name="connsiteY11569" fmla="*/ 2286166 h 2397608"/>
              <a:gd name="connsiteX11570" fmla="*/ 1737505 w 5675092"/>
              <a:gd name="connsiteY11570" fmla="*/ 2283680 h 2397608"/>
              <a:gd name="connsiteX11571" fmla="*/ 1737505 w 5675092"/>
              <a:gd name="connsiteY11571" fmla="*/ 2276215 h 2397608"/>
              <a:gd name="connsiteX11572" fmla="*/ 1729970 w 5675092"/>
              <a:gd name="connsiteY11572" fmla="*/ 2278703 h 2397608"/>
              <a:gd name="connsiteX11573" fmla="*/ 1694794 w 5675092"/>
              <a:gd name="connsiteY11573" fmla="*/ 2263778 h 2397608"/>
              <a:gd name="connsiteX11574" fmla="*/ 1677207 w 5675092"/>
              <a:gd name="connsiteY11574" fmla="*/ 2246365 h 2397608"/>
              <a:gd name="connsiteX11575" fmla="*/ 1679720 w 5675092"/>
              <a:gd name="connsiteY11575" fmla="*/ 2233926 h 2397608"/>
              <a:gd name="connsiteX11576" fmla="*/ 1642034 w 5675092"/>
              <a:gd name="connsiteY11576" fmla="*/ 2223975 h 2397608"/>
              <a:gd name="connsiteX11577" fmla="*/ 1659161 w 5675092"/>
              <a:gd name="connsiteY11577" fmla="*/ 2225094 h 2397608"/>
              <a:gd name="connsiteX11578" fmla="*/ 1656539 w 5675092"/>
              <a:gd name="connsiteY11578" fmla="*/ 2218763 h 2397608"/>
              <a:gd name="connsiteX11579" fmla="*/ 1658787 w 5675092"/>
              <a:gd name="connsiteY11579" fmla="*/ 2216213 h 2397608"/>
              <a:gd name="connsiteX11580" fmla="*/ 1659354 w 5675092"/>
              <a:gd name="connsiteY11580" fmla="*/ 2224564 h 2397608"/>
              <a:gd name="connsiteX11581" fmla="*/ 1659391 w 5675092"/>
              <a:gd name="connsiteY11581" fmla="*/ 2225109 h 2397608"/>
              <a:gd name="connsiteX11582" fmla="*/ 1670613 w 5675092"/>
              <a:gd name="connsiteY11582" fmla="*/ 2225842 h 2397608"/>
              <a:gd name="connsiteX11583" fmla="*/ 1697307 w 5675092"/>
              <a:gd name="connsiteY11583" fmla="*/ 2223975 h 2397608"/>
              <a:gd name="connsiteX11584" fmla="*/ 1777708 w 5675092"/>
              <a:gd name="connsiteY11584" fmla="*/ 2209051 h 2397608"/>
              <a:gd name="connsiteX11585" fmla="*/ 1853080 w 5675092"/>
              <a:gd name="connsiteY11585" fmla="*/ 2199099 h 2397608"/>
              <a:gd name="connsiteX11586" fmla="*/ 1848369 w 5675092"/>
              <a:gd name="connsiteY11586" fmla="*/ 2192570 h 2397608"/>
              <a:gd name="connsiteX11587" fmla="*/ 1845733 w 5675092"/>
              <a:gd name="connsiteY11587" fmla="*/ 2184746 h 2397608"/>
              <a:gd name="connsiteX11588" fmla="*/ 1845209 w 5675092"/>
              <a:gd name="connsiteY11588" fmla="*/ 2184662 h 2397608"/>
              <a:gd name="connsiteX11589" fmla="*/ 1832081 w 5675092"/>
              <a:gd name="connsiteY11589" fmla="*/ 2178564 h 2397608"/>
              <a:gd name="connsiteX11590" fmla="*/ 1820715 w 5675092"/>
              <a:gd name="connsiteY11590" fmla="*/ 2179137 h 2397608"/>
              <a:gd name="connsiteX11591" fmla="*/ 1807198 w 5675092"/>
              <a:gd name="connsiteY11591" fmla="*/ 2182278 h 2397608"/>
              <a:gd name="connsiteX11592" fmla="*/ 1804678 w 5675092"/>
              <a:gd name="connsiteY11592" fmla="*/ 2177489 h 2397608"/>
              <a:gd name="connsiteX11593" fmla="*/ 1792841 w 5675092"/>
              <a:gd name="connsiteY11593" fmla="*/ 2180735 h 2397608"/>
              <a:gd name="connsiteX11594" fmla="*/ 1788419 w 5675092"/>
              <a:gd name="connsiteY11594" fmla="*/ 2178401 h 2397608"/>
              <a:gd name="connsiteX11595" fmla="*/ 1787065 w 5675092"/>
              <a:gd name="connsiteY11595" fmla="*/ 2179742 h 2397608"/>
              <a:gd name="connsiteX11596" fmla="*/ 1774978 w 5675092"/>
              <a:gd name="connsiteY11596" fmla="*/ 2177351 h 2397608"/>
              <a:gd name="connsiteX11597" fmla="*/ 1782232 w 5675092"/>
              <a:gd name="connsiteY11597" fmla="*/ 2177351 h 2397608"/>
              <a:gd name="connsiteX11598" fmla="*/ 1782231 w 5675092"/>
              <a:gd name="connsiteY11598" fmla="*/ 2177351 h 2397608"/>
              <a:gd name="connsiteX11599" fmla="*/ 1784648 w 5675092"/>
              <a:gd name="connsiteY11599" fmla="*/ 2177351 h 2397608"/>
              <a:gd name="connsiteX11600" fmla="*/ 1782232 w 5675092"/>
              <a:gd name="connsiteY11600" fmla="*/ 2177351 h 2397608"/>
              <a:gd name="connsiteX11601" fmla="*/ 1784164 w 5675092"/>
              <a:gd name="connsiteY11601" fmla="*/ 2176155 h 2397608"/>
              <a:gd name="connsiteX11602" fmla="*/ 1780292 w 5675092"/>
              <a:gd name="connsiteY11602" fmla="*/ 2174111 h 2397608"/>
              <a:gd name="connsiteX11603" fmla="*/ 1754293 w 5675092"/>
              <a:gd name="connsiteY11603" fmla="*/ 2172656 h 2397608"/>
              <a:gd name="connsiteX11604" fmla="*/ 1758470 w 5675092"/>
              <a:gd name="connsiteY11604" fmla="*/ 2165073 h 2397608"/>
              <a:gd name="connsiteX11605" fmla="*/ 1755826 w 5675092"/>
              <a:gd name="connsiteY11605" fmla="*/ 2157835 h 2397608"/>
              <a:gd name="connsiteX11606" fmla="*/ 1753799 w 5675092"/>
              <a:gd name="connsiteY11606" fmla="*/ 2162852 h 2397608"/>
              <a:gd name="connsiteX11607" fmla="*/ 1744335 w 5675092"/>
              <a:gd name="connsiteY11607" fmla="*/ 2155957 h 2397608"/>
              <a:gd name="connsiteX11608" fmla="*/ 1747613 w 5675092"/>
              <a:gd name="connsiteY11608" fmla="*/ 2154653 h 2397608"/>
              <a:gd name="connsiteX11609" fmla="*/ 1747186 w 5675092"/>
              <a:gd name="connsiteY11609" fmla="*/ 2154633 h 2397608"/>
              <a:gd name="connsiteX11610" fmla="*/ 1749728 w 5675092"/>
              <a:gd name="connsiteY11610" fmla="*/ 2153703 h 2397608"/>
              <a:gd name="connsiteX11611" fmla="*/ 1751723 w 5675092"/>
              <a:gd name="connsiteY11611" fmla="*/ 2150372 h 2397608"/>
              <a:gd name="connsiteX11612" fmla="*/ 1744158 w 5675092"/>
              <a:gd name="connsiteY11612" fmla="*/ 2154207 h 2397608"/>
              <a:gd name="connsiteX11613" fmla="*/ 1735132 w 5675092"/>
              <a:gd name="connsiteY11613" fmla="*/ 2151080 h 2397608"/>
              <a:gd name="connsiteX11614" fmla="*/ 1697364 w 5675092"/>
              <a:gd name="connsiteY11614" fmla="*/ 2151152 h 2397608"/>
              <a:gd name="connsiteX11615" fmla="*/ 1679814 w 5675092"/>
              <a:gd name="connsiteY11615" fmla="*/ 2152344 h 2397608"/>
              <a:gd name="connsiteX11616" fmla="*/ 1670464 w 5675092"/>
              <a:gd name="connsiteY11616" fmla="*/ 2162953 h 2397608"/>
              <a:gd name="connsiteX11617" fmla="*/ 1655256 w 5675092"/>
              <a:gd name="connsiteY11617" fmla="*/ 2161492 h 2397608"/>
              <a:gd name="connsiteX11618" fmla="*/ 1625005 w 5675092"/>
              <a:gd name="connsiteY11618" fmla="*/ 2161054 h 2397608"/>
              <a:gd name="connsiteX11619" fmla="*/ 1628018 w 5675092"/>
              <a:gd name="connsiteY11619" fmla="*/ 2168329 h 2397608"/>
              <a:gd name="connsiteX11620" fmla="*/ 1619991 w 5675092"/>
              <a:gd name="connsiteY11620" fmla="*/ 2161394 h 2397608"/>
              <a:gd name="connsiteX11621" fmla="*/ 1610472 w 5675092"/>
              <a:gd name="connsiteY11621" fmla="*/ 2169521 h 2397608"/>
              <a:gd name="connsiteX11622" fmla="*/ 1597263 w 5675092"/>
              <a:gd name="connsiteY11622" fmla="*/ 2160445 h 2397608"/>
              <a:gd name="connsiteX11623" fmla="*/ 1592589 w 5675092"/>
              <a:gd name="connsiteY11623" fmla="*/ 2165749 h 2397608"/>
              <a:gd name="connsiteX11624" fmla="*/ 1584562 w 5675092"/>
              <a:gd name="connsiteY11624" fmla="*/ 2158814 h 2397608"/>
              <a:gd name="connsiteX11625" fmla="*/ 1584899 w 5675092"/>
              <a:gd name="connsiteY11625" fmla="*/ 2163778 h 2397608"/>
              <a:gd name="connsiteX11626" fmla="*/ 1552479 w 5675092"/>
              <a:gd name="connsiteY11626" fmla="*/ 2168473 h 2397608"/>
              <a:gd name="connsiteX11627" fmla="*/ 1549470 w 5675092"/>
              <a:gd name="connsiteY11627" fmla="*/ 2161198 h 2397608"/>
              <a:gd name="connsiteX11628" fmla="*/ 1535270 w 5675092"/>
              <a:gd name="connsiteY11628" fmla="*/ 2174629 h 2397608"/>
              <a:gd name="connsiteX11629" fmla="*/ 1539610 w 5675092"/>
              <a:gd name="connsiteY11629" fmla="*/ 2164360 h 2397608"/>
              <a:gd name="connsiteX11630" fmla="*/ 1531920 w 5675092"/>
              <a:gd name="connsiteY11630" fmla="*/ 2162390 h 2397608"/>
              <a:gd name="connsiteX11631" fmla="*/ 1530087 w 5675092"/>
              <a:gd name="connsiteY11631" fmla="*/ 2172488 h 2397608"/>
              <a:gd name="connsiteX11632" fmla="*/ 1526909 w 5675092"/>
              <a:gd name="connsiteY11632" fmla="*/ 2162730 h 2397608"/>
              <a:gd name="connsiteX11633" fmla="*/ 1524908 w 5675092"/>
              <a:gd name="connsiteY11633" fmla="*/ 2170346 h 2397608"/>
              <a:gd name="connsiteX11634" fmla="*/ 1456553 w 5675092"/>
              <a:gd name="connsiteY11634" fmla="*/ 2165015 h 2397608"/>
              <a:gd name="connsiteX11635" fmla="*/ 1421460 w 5675092"/>
              <a:gd name="connsiteY11635" fmla="*/ 2167399 h 2397608"/>
              <a:gd name="connsiteX11636" fmla="*/ 1383520 w 5675092"/>
              <a:gd name="connsiteY11636" fmla="*/ 2164990 h 2397608"/>
              <a:gd name="connsiteX11637" fmla="*/ 1373664 w 5675092"/>
              <a:gd name="connsiteY11637" fmla="*/ 2168152 h 2397608"/>
              <a:gd name="connsiteX11638" fmla="*/ 1373495 w 5675092"/>
              <a:gd name="connsiteY11638" fmla="*/ 2165670 h 2397608"/>
              <a:gd name="connsiteX11639" fmla="*/ 1366311 w 5675092"/>
              <a:gd name="connsiteY11639" fmla="*/ 2171145 h 2397608"/>
              <a:gd name="connsiteX11640" fmla="*/ 1361128 w 5675092"/>
              <a:gd name="connsiteY11640" fmla="*/ 2169004 h 2397608"/>
              <a:gd name="connsiteX11641" fmla="*/ 1341075 w 5675092"/>
              <a:gd name="connsiteY11641" fmla="*/ 2170366 h 2397608"/>
              <a:gd name="connsiteX11642" fmla="*/ 1302861 w 5675092"/>
              <a:gd name="connsiteY11642" fmla="*/ 2165598 h 2397608"/>
              <a:gd name="connsiteX11643" fmla="*/ 1297819 w 5675092"/>
              <a:gd name="connsiteY11643" fmla="*/ 2161137 h 2397608"/>
              <a:gd name="connsiteX11644" fmla="*/ 1302633 w 5675092"/>
              <a:gd name="connsiteY11644" fmla="*/ 2160510 h 2397608"/>
              <a:gd name="connsiteX11645" fmla="*/ 1268867 w 5675092"/>
              <a:gd name="connsiteY11645" fmla="*/ 2145350 h 2397608"/>
              <a:gd name="connsiteX11646" fmla="*/ 1268530 w 5675092"/>
              <a:gd name="connsiteY11646" fmla="*/ 2140386 h 2397608"/>
              <a:gd name="connsiteX11647" fmla="*/ 1251148 w 5675092"/>
              <a:gd name="connsiteY11647" fmla="*/ 2144060 h 2397608"/>
              <a:gd name="connsiteX11648" fmla="*/ 1215719 w 5675092"/>
              <a:gd name="connsiteY11648" fmla="*/ 2141480 h 2397608"/>
              <a:gd name="connsiteX11649" fmla="*/ 1210705 w 5675092"/>
              <a:gd name="connsiteY11649" fmla="*/ 2141820 h 2397608"/>
              <a:gd name="connsiteX11650" fmla="*/ 1208872 w 5675092"/>
              <a:gd name="connsiteY11650" fmla="*/ 2151918 h 2397608"/>
              <a:gd name="connsiteX11651" fmla="*/ 1188145 w 5675092"/>
              <a:gd name="connsiteY11651" fmla="*/ 2143353 h 2397608"/>
              <a:gd name="connsiteX11652" fmla="*/ 1168597 w 5675092"/>
              <a:gd name="connsiteY11652" fmla="*/ 2152160 h 2397608"/>
              <a:gd name="connsiteX11653" fmla="*/ 1150545 w 5675092"/>
              <a:gd name="connsiteY11653" fmla="*/ 2145906 h 2397608"/>
              <a:gd name="connsiteX11654" fmla="*/ 1150040 w 5675092"/>
              <a:gd name="connsiteY11654" fmla="*/ 2138461 h 2397608"/>
              <a:gd name="connsiteX11655" fmla="*/ 1144688 w 5675092"/>
              <a:gd name="connsiteY11655" fmla="*/ 2133838 h 2397608"/>
              <a:gd name="connsiteX11656" fmla="*/ 1134663 w 5675092"/>
              <a:gd name="connsiteY11656" fmla="*/ 2134519 h 2397608"/>
              <a:gd name="connsiteX11657" fmla="*/ 1134959 w 5675092"/>
              <a:gd name="connsiteY11657" fmla="*/ 2138862 h 2397608"/>
              <a:gd name="connsiteX11658" fmla="*/ 1135001 w 5675092"/>
              <a:gd name="connsiteY11658" fmla="*/ 2139482 h 2397608"/>
              <a:gd name="connsiteX11659" fmla="*/ 1132452 w 5675092"/>
              <a:gd name="connsiteY11659" fmla="*/ 2132097 h 2397608"/>
              <a:gd name="connsiteX11660" fmla="*/ 1116611 w 5675092"/>
              <a:gd name="connsiteY11660" fmla="*/ 2128265 h 2397608"/>
              <a:gd name="connsiteX11661" fmla="*/ 1108753 w 5675092"/>
              <a:gd name="connsiteY11661" fmla="*/ 2123812 h 2397608"/>
              <a:gd name="connsiteX11662" fmla="*/ 1113262 w 5675092"/>
              <a:gd name="connsiteY11662" fmla="*/ 2116026 h 2397608"/>
              <a:gd name="connsiteX11663" fmla="*/ 1116106 w 5675092"/>
              <a:gd name="connsiteY11663" fmla="*/ 2120819 h 2397608"/>
              <a:gd name="connsiteX11664" fmla="*/ 1127964 w 5675092"/>
              <a:gd name="connsiteY11664" fmla="*/ 2110040 h 2397608"/>
              <a:gd name="connsiteX11665" fmla="*/ 1120105 w 5675092"/>
              <a:gd name="connsiteY11665" fmla="*/ 2105587 h 2397608"/>
              <a:gd name="connsiteX11666" fmla="*/ 1145510 w 5675092"/>
              <a:gd name="connsiteY11666" fmla="*/ 2108848 h 2397608"/>
              <a:gd name="connsiteX11667" fmla="*/ 1147511 w 5675092"/>
              <a:gd name="connsiteY11667" fmla="*/ 2101232 h 2397608"/>
              <a:gd name="connsiteX11668" fmla="*/ 1158045 w 5675092"/>
              <a:gd name="connsiteY11668" fmla="*/ 2107997 h 2397608"/>
              <a:gd name="connsiteX11669" fmla="*/ 1182435 w 5675092"/>
              <a:gd name="connsiteY11669" fmla="*/ 2096367 h 2397608"/>
              <a:gd name="connsiteX11670" fmla="*/ 1194970 w 5675092"/>
              <a:gd name="connsiteY11670" fmla="*/ 2095515 h 2397608"/>
              <a:gd name="connsiteX11671" fmla="*/ 1200490 w 5675092"/>
              <a:gd name="connsiteY11671" fmla="*/ 2102620 h 2397608"/>
              <a:gd name="connsiteX11672" fmla="*/ 1202323 w 5675092"/>
              <a:gd name="connsiteY11672" fmla="*/ 2092523 h 2397608"/>
              <a:gd name="connsiteX11673" fmla="*/ 1210346 w 5675092"/>
              <a:gd name="connsiteY11673" fmla="*/ 2099458 h 2397608"/>
              <a:gd name="connsiteX11674" fmla="*/ 1219364 w 5675092"/>
              <a:gd name="connsiteY11674" fmla="*/ 2083885 h 2397608"/>
              <a:gd name="connsiteX11675" fmla="*/ 1210999 w 5675092"/>
              <a:gd name="connsiteY11675" fmla="*/ 2071987 h 2397608"/>
              <a:gd name="connsiteX11676" fmla="*/ 1238574 w 5675092"/>
              <a:gd name="connsiteY11676" fmla="*/ 2070114 h 2397608"/>
              <a:gd name="connsiteX11677" fmla="*/ 1241418 w 5675092"/>
              <a:gd name="connsiteY11677" fmla="*/ 2074907 h 2397608"/>
              <a:gd name="connsiteX11678" fmla="*/ 1245586 w 5675092"/>
              <a:gd name="connsiteY11678" fmla="*/ 2062157 h 2397608"/>
              <a:gd name="connsiteX11679" fmla="*/ 1240406 w 5675092"/>
              <a:gd name="connsiteY11679" fmla="*/ 2060016 h 2397608"/>
              <a:gd name="connsiteX11680" fmla="*/ 1254603 w 5675092"/>
              <a:gd name="connsiteY11680" fmla="*/ 2046585 h 2397608"/>
              <a:gd name="connsiteX11681" fmla="*/ 1229030 w 5675092"/>
              <a:gd name="connsiteY11681" fmla="*/ 2040842 h 2397608"/>
              <a:gd name="connsiteX11682" fmla="*/ 1231031 w 5675092"/>
              <a:gd name="connsiteY11682" fmla="*/ 2033225 h 2397608"/>
              <a:gd name="connsiteX11683" fmla="*/ 1205457 w 5675092"/>
              <a:gd name="connsiteY11683" fmla="*/ 2027483 h 2397608"/>
              <a:gd name="connsiteX11684" fmla="*/ 1215318 w 5675092"/>
              <a:gd name="connsiteY11684" fmla="*/ 2024319 h 2397608"/>
              <a:gd name="connsiteX11685" fmla="*/ 1162676 w 5675092"/>
              <a:gd name="connsiteY11685" fmla="*/ 2027895 h 2397608"/>
              <a:gd name="connsiteX11686" fmla="*/ 1165520 w 5675092"/>
              <a:gd name="connsiteY11686" fmla="*/ 2032689 h 2397608"/>
              <a:gd name="connsiteX11687" fmla="*/ 1152482 w 5675092"/>
              <a:gd name="connsiteY11687" fmla="*/ 2026094 h 2397608"/>
              <a:gd name="connsiteX11688" fmla="*/ 1152819 w 5675092"/>
              <a:gd name="connsiteY11688" fmla="*/ 2031058 h 2397608"/>
              <a:gd name="connsiteX11689" fmla="*/ 1147636 w 5675092"/>
              <a:gd name="connsiteY11689" fmla="*/ 2028916 h 2397608"/>
              <a:gd name="connsiteX11690" fmla="*/ 1152314 w 5675092"/>
              <a:gd name="connsiteY11690" fmla="*/ 2023612 h 2397608"/>
              <a:gd name="connsiteX11691" fmla="*/ 1124233 w 5675092"/>
              <a:gd name="connsiteY11691" fmla="*/ 2018040 h 2397608"/>
              <a:gd name="connsiteX11692" fmla="*/ 1114711 w 5675092"/>
              <a:gd name="connsiteY11692" fmla="*/ 2026167 h 2397608"/>
              <a:gd name="connsiteX11693" fmla="*/ 1111196 w 5675092"/>
              <a:gd name="connsiteY11693" fmla="*/ 2011446 h 2397608"/>
              <a:gd name="connsiteX11694" fmla="*/ 1110037 w 5675092"/>
              <a:gd name="connsiteY11694" fmla="*/ 2031470 h 2397608"/>
              <a:gd name="connsiteX11695" fmla="*/ 1107867 w 5675092"/>
              <a:gd name="connsiteY11695" fmla="*/ 2036605 h 2397608"/>
              <a:gd name="connsiteX11696" fmla="*/ 1094826 w 5675092"/>
              <a:gd name="connsiteY11696" fmla="*/ 2030010 h 2397608"/>
              <a:gd name="connsiteX11697" fmla="*/ 1094299 w 5675092"/>
              <a:gd name="connsiteY11697" fmla="*/ 2028903 h 2397608"/>
              <a:gd name="connsiteX11698" fmla="*/ 1090992 w 5675092"/>
              <a:gd name="connsiteY11698" fmla="*/ 2030281 h 2397608"/>
              <a:gd name="connsiteX11699" fmla="*/ 1092864 w 5675092"/>
              <a:gd name="connsiteY11699" fmla="*/ 2025886 h 2397608"/>
              <a:gd name="connsiteX11700" fmla="*/ 1091522 w 5675092"/>
              <a:gd name="connsiteY11700" fmla="*/ 2023067 h 2397608"/>
              <a:gd name="connsiteX11701" fmla="*/ 1086971 w 5675092"/>
              <a:gd name="connsiteY11701" fmla="*/ 2025556 h 2397608"/>
              <a:gd name="connsiteX11702" fmla="*/ 1079113 w 5675092"/>
              <a:gd name="connsiteY11702" fmla="*/ 2021104 h 2397608"/>
              <a:gd name="connsiteX11703" fmla="*/ 1082462 w 5675092"/>
              <a:gd name="connsiteY11703" fmla="*/ 2033343 h 2397608"/>
              <a:gd name="connsiteX11704" fmla="*/ 1072265 w 5675092"/>
              <a:gd name="connsiteY11704" fmla="*/ 2031543 h 2397608"/>
              <a:gd name="connsiteX11705" fmla="*/ 1071591 w 5675092"/>
              <a:gd name="connsiteY11705" fmla="*/ 2021615 h 2397608"/>
              <a:gd name="connsiteX11706" fmla="*/ 1076942 w 5675092"/>
              <a:gd name="connsiteY11706" fmla="*/ 2026238 h 2397608"/>
              <a:gd name="connsiteX11707" fmla="*/ 1073593 w 5675092"/>
              <a:gd name="connsiteY11707" fmla="*/ 2014000 h 2397608"/>
              <a:gd name="connsiteX11708" fmla="*/ 1067254 w 5675092"/>
              <a:gd name="connsiteY11708" fmla="*/ 2031883 h 2397608"/>
              <a:gd name="connsiteX11709" fmla="*/ 1056889 w 5675092"/>
              <a:gd name="connsiteY11709" fmla="*/ 2027599 h 2397608"/>
              <a:gd name="connsiteX11710" fmla="*/ 1066243 w 5675092"/>
              <a:gd name="connsiteY11710" fmla="*/ 2016990 h 2397608"/>
              <a:gd name="connsiteX11711" fmla="*/ 1064242 w 5675092"/>
              <a:gd name="connsiteY11711" fmla="*/ 2024608 h 2397608"/>
              <a:gd name="connsiteX11712" fmla="*/ 1054382 w 5675092"/>
              <a:gd name="connsiteY11712" fmla="*/ 2027770 h 2397608"/>
              <a:gd name="connsiteX11713" fmla="*/ 1051032 w 5675092"/>
              <a:gd name="connsiteY11713" fmla="*/ 2015532 h 2397608"/>
              <a:gd name="connsiteX11714" fmla="*/ 1049199 w 5675092"/>
              <a:gd name="connsiteY11714" fmla="*/ 2025630 h 2397608"/>
              <a:gd name="connsiteX11715" fmla="*/ 1044357 w 5675092"/>
              <a:gd name="connsiteY11715" fmla="*/ 2028451 h 2397608"/>
              <a:gd name="connsiteX11716" fmla="*/ 1045853 w 5675092"/>
              <a:gd name="connsiteY11716" fmla="*/ 2013390 h 2397608"/>
              <a:gd name="connsiteX11717" fmla="*/ 1041345 w 5675092"/>
              <a:gd name="connsiteY11717" fmla="*/ 2021176 h 2397608"/>
              <a:gd name="connsiteX11718" fmla="*/ 1028303 w 5675092"/>
              <a:gd name="connsiteY11718" fmla="*/ 2014582 h 2397608"/>
              <a:gd name="connsiteX11719" fmla="*/ 1016446 w 5675092"/>
              <a:gd name="connsiteY11719" fmla="*/ 2025361 h 2397608"/>
              <a:gd name="connsiteX11720" fmla="*/ 1015940 w 5675092"/>
              <a:gd name="connsiteY11720" fmla="*/ 2017916 h 2397608"/>
              <a:gd name="connsiteX11721" fmla="*/ 1013938 w 5675092"/>
              <a:gd name="connsiteY11721" fmla="*/ 2025531 h 2397608"/>
              <a:gd name="connsiteX11722" fmla="*/ 1010757 w 5675092"/>
              <a:gd name="connsiteY11722" fmla="*/ 2015774 h 2397608"/>
              <a:gd name="connsiteX11723" fmla="*/ 1008419 w 5675092"/>
              <a:gd name="connsiteY11723" fmla="*/ 2018426 h 2397608"/>
              <a:gd name="connsiteX11724" fmla="*/ 1011263 w 5675092"/>
              <a:gd name="connsiteY11724" fmla="*/ 2023219 h 2397608"/>
              <a:gd name="connsiteX11725" fmla="*/ 984029 w 5675092"/>
              <a:gd name="connsiteY11725" fmla="*/ 2030057 h 2397608"/>
              <a:gd name="connsiteX11726" fmla="*/ 971325 w 5675092"/>
              <a:gd name="connsiteY11726" fmla="*/ 2028425 h 2397608"/>
              <a:gd name="connsiteX11727" fmla="*/ 970650 w 5675092"/>
              <a:gd name="connsiteY11727" fmla="*/ 2018498 h 2397608"/>
              <a:gd name="connsiteX11728" fmla="*/ 972651 w 5675092"/>
              <a:gd name="connsiteY11728" fmla="*/ 2010882 h 2397608"/>
              <a:gd name="connsiteX11729" fmla="*/ 982512 w 5675092"/>
              <a:gd name="connsiteY11729" fmla="*/ 2007718 h 2397608"/>
              <a:gd name="connsiteX11730" fmla="*/ 988028 w 5675092"/>
              <a:gd name="connsiteY11730" fmla="*/ 2014823 h 2397608"/>
              <a:gd name="connsiteX11731" fmla="*/ 992368 w 5675092"/>
              <a:gd name="connsiteY11731" fmla="*/ 2004555 h 2397608"/>
              <a:gd name="connsiteX11732" fmla="*/ 998846 w 5675092"/>
              <a:gd name="connsiteY11732" fmla="*/ 2007232 h 2397608"/>
              <a:gd name="connsiteX11733" fmla="*/ 998846 w 5675092"/>
              <a:gd name="connsiteY11733" fmla="*/ 2007233 h 2397608"/>
              <a:gd name="connsiteX11734" fmla="*/ 1002734 w 5675092"/>
              <a:gd name="connsiteY11734" fmla="*/ 2008839 h 2397608"/>
              <a:gd name="connsiteX11735" fmla="*/ 998846 w 5675092"/>
              <a:gd name="connsiteY11735" fmla="*/ 2007232 h 2397608"/>
              <a:gd name="connsiteX11736" fmla="*/ 994706 w 5675092"/>
              <a:gd name="connsiteY11736" fmla="*/ 2001904 h 2397608"/>
              <a:gd name="connsiteX11737" fmla="*/ 996877 w 5675092"/>
              <a:gd name="connsiteY11737" fmla="*/ 1996769 h 2397608"/>
              <a:gd name="connsiteX11738" fmla="*/ 1024620 w 5675092"/>
              <a:gd name="connsiteY11738" fmla="*/ 1997378 h 2397608"/>
              <a:gd name="connsiteX11739" fmla="*/ 1023957 w 5675092"/>
              <a:gd name="connsiteY11739" fmla="*/ 1987616 h 2397608"/>
              <a:gd name="connsiteX11740" fmla="*/ 1022398 w 5675092"/>
              <a:gd name="connsiteY11740" fmla="*/ 1982366 h 2397608"/>
              <a:gd name="connsiteX11741" fmla="*/ 1018943 w 5675092"/>
              <a:gd name="connsiteY11741" fmla="*/ 1975214 h 2397608"/>
              <a:gd name="connsiteX11742" fmla="*/ 1003868 w 5675092"/>
              <a:gd name="connsiteY11742" fmla="*/ 1980188 h 2397608"/>
              <a:gd name="connsiteX11743" fmla="*/ 1001355 w 5675092"/>
              <a:gd name="connsiteY11743" fmla="*/ 1987654 h 2397608"/>
              <a:gd name="connsiteX11744" fmla="*/ 996331 w 5675092"/>
              <a:gd name="connsiteY11744" fmla="*/ 1982676 h 2397608"/>
              <a:gd name="connsiteX11745" fmla="*/ 996331 w 5675092"/>
              <a:gd name="connsiteY11745" fmla="*/ 1990139 h 2397608"/>
              <a:gd name="connsiteX11746" fmla="*/ 983769 w 5675092"/>
              <a:gd name="connsiteY11746" fmla="*/ 1987653 h 2397608"/>
              <a:gd name="connsiteX11747" fmla="*/ 983768 w 5675092"/>
              <a:gd name="connsiteY11747" fmla="*/ 1980189 h 2397608"/>
              <a:gd name="connsiteX11748" fmla="*/ 968694 w 5675092"/>
              <a:gd name="connsiteY11748" fmla="*/ 1980189 h 2397608"/>
              <a:gd name="connsiteX11749" fmla="*/ 971206 w 5675092"/>
              <a:gd name="connsiteY11749" fmla="*/ 1985165 h 2397608"/>
              <a:gd name="connsiteX11750" fmla="*/ 968356 w 5675092"/>
              <a:gd name="connsiteY11750" fmla="*/ 1986106 h 2397608"/>
              <a:gd name="connsiteX11751" fmla="*/ 968507 w 5675092"/>
              <a:gd name="connsiteY11751" fmla="*/ 1986255 h 2397608"/>
              <a:gd name="connsiteX11752" fmla="*/ 968301 w 5675092"/>
              <a:gd name="connsiteY11752" fmla="*/ 1986124 h 2397608"/>
              <a:gd name="connsiteX11753" fmla="*/ 963669 w 5675092"/>
              <a:gd name="connsiteY11753" fmla="*/ 1987653 h 2397608"/>
              <a:gd name="connsiteX11754" fmla="*/ 966182 w 5675092"/>
              <a:gd name="connsiteY11754" fmla="*/ 1985165 h 2397608"/>
              <a:gd name="connsiteX11755" fmla="*/ 923470 w 5675092"/>
              <a:gd name="connsiteY11755" fmla="*/ 1982676 h 2397608"/>
              <a:gd name="connsiteX11756" fmla="*/ 903370 w 5675092"/>
              <a:gd name="connsiteY11756" fmla="*/ 1975214 h 2397608"/>
              <a:gd name="connsiteX11757" fmla="*/ 873220 w 5675092"/>
              <a:gd name="connsiteY11757" fmla="*/ 1977702 h 2397608"/>
              <a:gd name="connsiteX11758" fmla="*/ 900857 w 5675092"/>
              <a:gd name="connsiteY11758" fmla="*/ 1972726 h 2397608"/>
              <a:gd name="connsiteX11759" fmla="*/ 900857 w 5675092"/>
              <a:gd name="connsiteY11759" fmla="*/ 1967752 h 2397608"/>
              <a:gd name="connsiteX11760" fmla="*/ 883271 w 5675092"/>
              <a:gd name="connsiteY11760" fmla="*/ 1970240 h 2397608"/>
              <a:gd name="connsiteX11761" fmla="*/ 885783 w 5675092"/>
              <a:gd name="connsiteY11761" fmla="*/ 1962775 h 2397608"/>
              <a:gd name="connsiteX11762" fmla="*/ 875733 w 5675092"/>
              <a:gd name="connsiteY11762" fmla="*/ 1970240 h 2397608"/>
              <a:gd name="connsiteX11763" fmla="*/ 880758 w 5675092"/>
              <a:gd name="connsiteY11763" fmla="*/ 1962775 h 2397608"/>
              <a:gd name="connsiteX11764" fmla="*/ 858145 w 5675092"/>
              <a:gd name="connsiteY11764" fmla="*/ 1967752 h 2397608"/>
              <a:gd name="connsiteX11765" fmla="*/ 860658 w 5675092"/>
              <a:gd name="connsiteY11765" fmla="*/ 1975214 h 2397608"/>
              <a:gd name="connsiteX11766" fmla="*/ 855633 w 5675092"/>
              <a:gd name="connsiteY11766" fmla="*/ 1970240 h 2397608"/>
              <a:gd name="connsiteX11767" fmla="*/ 855634 w 5675092"/>
              <a:gd name="connsiteY11767" fmla="*/ 1975214 h 2397608"/>
              <a:gd name="connsiteX11768" fmla="*/ 830508 w 5675092"/>
              <a:gd name="connsiteY11768" fmla="*/ 1955312 h 2397608"/>
              <a:gd name="connsiteX11769" fmla="*/ 815434 w 5675092"/>
              <a:gd name="connsiteY11769" fmla="*/ 1952824 h 2397608"/>
              <a:gd name="connsiteX11770" fmla="*/ 810409 w 5675092"/>
              <a:gd name="connsiteY11770" fmla="*/ 1960289 h 2397608"/>
              <a:gd name="connsiteX11771" fmla="*/ 795334 w 5675092"/>
              <a:gd name="connsiteY11771" fmla="*/ 1962775 h 2397608"/>
              <a:gd name="connsiteX11772" fmla="*/ 795334 w 5675092"/>
              <a:gd name="connsiteY11772" fmla="*/ 1955312 h 2397608"/>
              <a:gd name="connsiteX11773" fmla="*/ 790309 w 5675092"/>
              <a:gd name="connsiteY11773" fmla="*/ 1957801 h 2397608"/>
              <a:gd name="connsiteX11774" fmla="*/ 782771 w 5675092"/>
              <a:gd name="connsiteY11774" fmla="*/ 1965263 h 2397608"/>
              <a:gd name="connsiteX11775" fmla="*/ 780259 w 5675092"/>
              <a:gd name="connsiteY11775" fmla="*/ 1955312 h 2397608"/>
              <a:gd name="connsiteX11776" fmla="*/ 772722 w 5675092"/>
              <a:gd name="connsiteY11776" fmla="*/ 1960289 h 2397608"/>
              <a:gd name="connsiteX11777" fmla="*/ 770210 w 5675092"/>
              <a:gd name="connsiteY11777" fmla="*/ 1955312 h 2397608"/>
              <a:gd name="connsiteX11778" fmla="*/ 763614 w 5675092"/>
              <a:gd name="connsiteY11778" fmla="*/ 1951581 h 2397608"/>
              <a:gd name="connsiteX11779" fmla="*/ 756810 w 5675092"/>
              <a:gd name="connsiteY11779" fmla="*/ 1954575 h 2397608"/>
              <a:gd name="connsiteX11780" fmla="*/ 756926 w 5675092"/>
              <a:gd name="connsiteY11780" fmla="*/ 1956281 h 2397608"/>
              <a:gd name="connsiteX11781" fmla="*/ 755302 w 5675092"/>
              <a:gd name="connsiteY11781" fmla="*/ 1955239 h 2397608"/>
              <a:gd name="connsiteX11782" fmla="*/ 755135 w 5675092"/>
              <a:gd name="connsiteY11782" fmla="*/ 1955312 h 2397608"/>
              <a:gd name="connsiteX11783" fmla="*/ 757647 w 5675092"/>
              <a:gd name="connsiteY11783" fmla="*/ 1960290 h 2397608"/>
              <a:gd name="connsiteX11784" fmla="*/ 751680 w 5675092"/>
              <a:gd name="connsiteY11784" fmla="*/ 1954070 h 2397608"/>
              <a:gd name="connsiteX11785" fmla="*/ 750371 w 5675092"/>
              <a:gd name="connsiteY11785" fmla="*/ 1952076 h 2397608"/>
              <a:gd name="connsiteX11786" fmla="*/ 749327 w 5675092"/>
              <a:gd name="connsiteY11786" fmla="*/ 1951406 h 2397608"/>
              <a:gd name="connsiteX11787" fmla="*/ 749844 w 5675092"/>
              <a:gd name="connsiteY11787" fmla="*/ 1951273 h 2397608"/>
              <a:gd name="connsiteX11788" fmla="*/ 747597 w 5675092"/>
              <a:gd name="connsiteY11788" fmla="*/ 1947850 h 2397608"/>
              <a:gd name="connsiteX11789" fmla="*/ 730010 w 5675092"/>
              <a:gd name="connsiteY11789" fmla="*/ 1947850 h 2397608"/>
              <a:gd name="connsiteX11790" fmla="*/ 735035 w 5675092"/>
              <a:gd name="connsiteY11790" fmla="*/ 1947850 h 2397608"/>
              <a:gd name="connsiteX11791" fmla="*/ 735035 w 5675092"/>
              <a:gd name="connsiteY11791" fmla="*/ 1942876 h 2397608"/>
              <a:gd name="connsiteX11792" fmla="*/ 727498 w 5675092"/>
              <a:gd name="connsiteY11792" fmla="*/ 1940388 h 2397608"/>
              <a:gd name="connsiteX11793" fmla="*/ 722473 w 5675092"/>
              <a:gd name="connsiteY11793" fmla="*/ 1940388 h 2397608"/>
              <a:gd name="connsiteX11794" fmla="*/ 745084 w 5675092"/>
              <a:gd name="connsiteY11794" fmla="*/ 1937899 h 2397608"/>
              <a:gd name="connsiteX11795" fmla="*/ 750110 w 5675092"/>
              <a:gd name="connsiteY11795" fmla="*/ 1945362 h 2397608"/>
              <a:gd name="connsiteX11796" fmla="*/ 750110 w 5675092"/>
              <a:gd name="connsiteY11796" fmla="*/ 1940388 h 2397608"/>
              <a:gd name="connsiteX11797" fmla="*/ 753457 w 5675092"/>
              <a:gd name="connsiteY11797" fmla="*/ 1940922 h 2397608"/>
              <a:gd name="connsiteX11798" fmla="*/ 750402 w 5675092"/>
              <a:gd name="connsiteY11798" fmla="*/ 1931557 h 2397608"/>
              <a:gd name="connsiteX11799" fmla="*/ 757960 w 5675092"/>
              <a:gd name="connsiteY11799" fmla="*/ 1935837 h 2397608"/>
              <a:gd name="connsiteX11800" fmla="*/ 753473 w 5675092"/>
              <a:gd name="connsiteY11800" fmla="*/ 1940925 h 2397608"/>
              <a:gd name="connsiteX11801" fmla="*/ 759845 w 5675092"/>
              <a:gd name="connsiteY11801" fmla="*/ 1941942 h 2397608"/>
              <a:gd name="connsiteX11802" fmla="*/ 775234 w 5675092"/>
              <a:gd name="connsiteY11802" fmla="*/ 1945362 h 2397608"/>
              <a:gd name="connsiteX11803" fmla="*/ 775234 w 5675092"/>
              <a:gd name="connsiteY11803" fmla="*/ 1937899 h 2397608"/>
              <a:gd name="connsiteX11804" fmla="*/ 807896 w 5675092"/>
              <a:gd name="connsiteY11804" fmla="*/ 1945362 h 2397608"/>
              <a:gd name="connsiteX11805" fmla="*/ 827054 w 5675092"/>
              <a:gd name="connsiteY11805" fmla="*/ 1950338 h 2397608"/>
              <a:gd name="connsiteX11806" fmla="*/ 840387 w 5675092"/>
              <a:gd name="connsiteY11806" fmla="*/ 1948762 h 2397608"/>
              <a:gd name="connsiteX11807" fmla="*/ 837320 w 5675092"/>
              <a:gd name="connsiteY11807" fmla="*/ 1945097 h 2397608"/>
              <a:gd name="connsiteX11808" fmla="*/ 849034 w 5675092"/>
              <a:gd name="connsiteY11808" fmla="*/ 1939240 h 2397608"/>
              <a:gd name="connsiteX11809" fmla="*/ 848760 w 5675092"/>
              <a:gd name="connsiteY11809" fmla="*/ 1948357 h 2397608"/>
              <a:gd name="connsiteX11810" fmla="*/ 852178 w 5675092"/>
              <a:gd name="connsiteY11810" fmla="*/ 1950960 h 2397608"/>
              <a:gd name="connsiteX11811" fmla="*/ 858145 w 5675092"/>
              <a:gd name="connsiteY11811" fmla="*/ 1950339 h 2397608"/>
              <a:gd name="connsiteX11812" fmla="*/ 858146 w 5675092"/>
              <a:gd name="connsiteY11812" fmla="*/ 1960289 h 2397608"/>
              <a:gd name="connsiteX11813" fmla="*/ 863170 w 5675092"/>
              <a:gd name="connsiteY11813" fmla="*/ 1960289 h 2397608"/>
              <a:gd name="connsiteX11814" fmla="*/ 863171 w 5675092"/>
              <a:gd name="connsiteY11814" fmla="*/ 1955312 h 2397608"/>
              <a:gd name="connsiteX11815" fmla="*/ 881700 w 5675092"/>
              <a:gd name="connsiteY11815" fmla="*/ 1954691 h 2397608"/>
              <a:gd name="connsiteX11816" fmla="*/ 900675 w 5675092"/>
              <a:gd name="connsiteY11816" fmla="*/ 1951276 h 2397608"/>
              <a:gd name="connsiteX11817" fmla="*/ 896561 w 5675092"/>
              <a:gd name="connsiteY11817" fmla="*/ 1948532 h 2397608"/>
              <a:gd name="connsiteX11818" fmla="*/ 891436 w 5675092"/>
              <a:gd name="connsiteY11818" fmla="*/ 1947539 h 2397608"/>
              <a:gd name="connsiteX11819" fmla="*/ 880758 w 5675092"/>
              <a:gd name="connsiteY11819" fmla="*/ 1935411 h 2397608"/>
              <a:gd name="connsiteX11820" fmla="*/ 878245 w 5675092"/>
              <a:gd name="connsiteY11820" fmla="*/ 1942876 h 2397608"/>
              <a:gd name="connsiteX11821" fmla="*/ 873220 w 5675092"/>
              <a:gd name="connsiteY11821" fmla="*/ 1935411 h 2397608"/>
              <a:gd name="connsiteX11822" fmla="*/ 865683 w 5675092"/>
              <a:gd name="connsiteY11822" fmla="*/ 1940388 h 2397608"/>
              <a:gd name="connsiteX11823" fmla="*/ 870708 w 5675092"/>
              <a:gd name="connsiteY11823" fmla="*/ 1935411 h 2397608"/>
              <a:gd name="connsiteX11824" fmla="*/ 860658 w 5675092"/>
              <a:gd name="connsiteY11824" fmla="*/ 1935411 h 2397608"/>
              <a:gd name="connsiteX11825" fmla="*/ 862229 w 5675092"/>
              <a:gd name="connsiteY11825" fmla="*/ 1928570 h 2397608"/>
              <a:gd name="connsiteX11826" fmla="*/ 862123 w 5675092"/>
              <a:gd name="connsiteY11826" fmla="*/ 1928490 h 2397608"/>
              <a:gd name="connsiteX11827" fmla="*/ 860767 w 5675092"/>
              <a:gd name="connsiteY11827" fmla="*/ 1933650 h 2397608"/>
              <a:gd name="connsiteX11828" fmla="*/ 857760 w 5675092"/>
              <a:gd name="connsiteY11828" fmla="*/ 1933854 h 2397608"/>
              <a:gd name="connsiteX11829" fmla="*/ 857760 w 5675092"/>
              <a:gd name="connsiteY11829" fmla="*/ 1935634 h 2397608"/>
              <a:gd name="connsiteX11830" fmla="*/ 855964 w 5675092"/>
              <a:gd name="connsiteY11830" fmla="*/ 1933976 h 2397608"/>
              <a:gd name="connsiteX11831" fmla="*/ 855945 w 5675092"/>
              <a:gd name="connsiteY11831" fmla="*/ 1933977 h 2397608"/>
              <a:gd name="connsiteX11832" fmla="*/ 855954 w 5675092"/>
              <a:gd name="connsiteY11832" fmla="*/ 1933966 h 2397608"/>
              <a:gd name="connsiteX11833" fmla="*/ 853055 w 5675092"/>
              <a:gd name="connsiteY11833" fmla="*/ 1931290 h 2397608"/>
              <a:gd name="connsiteX11834" fmla="*/ 850231 w 5675092"/>
              <a:gd name="connsiteY11834" fmla="*/ 1923219 h 2397608"/>
              <a:gd name="connsiteX11835" fmla="*/ 847721 w 5675092"/>
              <a:gd name="connsiteY11835" fmla="*/ 1928185 h 2397608"/>
              <a:gd name="connsiteX11836" fmla="*/ 849251 w 5675092"/>
              <a:gd name="connsiteY11836" fmla="*/ 1931213 h 2397608"/>
              <a:gd name="connsiteX11837" fmla="*/ 850960 w 5675092"/>
              <a:gd name="connsiteY11837" fmla="*/ 1931919 h 2397608"/>
              <a:gd name="connsiteX11838" fmla="*/ 850001 w 5675092"/>
              <a:gd name="connsiteY11838" fmla="*/ 1932699 h 2397608"/>
              <a:gd name="connsiteX11839" fmla="*/ 850231 w 5675092"/>
              <a:gd name="connsiteY11839" fmla="*/ 1933154 h 2397608"/>
              <a:gd name="connsiteX11840" fmla="*/ 847721 w 5675092"/>
              <a:gd name="connsiteY11840" fmla="*/ 1940603 h 2397608"/>
              <a:gd name="connsiteX11841" fmla="*/ 847721 w 5675092"/>
              <a:gd name="connsiteY11841" fmla="*/ 1935634 h 2397608"/>
              <a:gd name="connsiteX11842" fmla="*/ 846955 w 5675092"/>
              <a:gd name="connsiteY11842" fmla="*/ 1935179 h 2397608"/>
              <a:gd name="connsiteX11843" fmla="*/ 846942 w 5675092"/>
              <a:gd name="connsiteY11843" fmla="*/ 1935189 h 2397608"/>
              <a:gd name="connsiteX11844" fmla="*/ 846880 w 5675092"/>
              <a:gd name="connsiteY11844" fmla="*/ 1935134 h 2397608"/>
              <a:gd name="connsiteX11845" fmla="*/ 843015 w 5675092"/>
              <a:gd name="connsiteY11845" fmla="*/ 1932842 h 2397608"/>
              <a:gd name="connsiteX11846" fmla="*/ 840192 w 5675092"/>
              <a:gd name="connsiteY11846" fmla="*/ 1928185 h 2397608"/>
              <a:gd name="connsiteX11847" fmla="*/ 840192 w 5675092"/>
              <a:gd name="connsiteY11847" fmla="*/ 1933154 h 2397608"/>
              <a:gd name="connsiteX11848" fmla="*/ 825132 w 5675092"/>
              <a:gd name="connsiteY11848" fmla="*/ 1920735 h 2397608"/>
              <a:gd name="connsiteX11849" fmla="*/ 837681 w 5675092"/>
              <a:gd name="connsiteY11849" fmla="*/ 1920736 h 2397608"/>
              <a:gd name="connsiteX11850" fmla="*/ 832662 w 5675092"/>
              <a:gd name="connsiteY11850" fmla="*/ 1918252 h 2397608"/>
              <a:gd name="connsiteX11851" fmla="*/ 841447 w 5675092"/>
              <a:gd name="connsiteY11851" fmla="*/ 1924460 h 2397608"/>
              <a:gd name="connsiteX11852" fmla="*/ 845876 w 5675092"/>
              <a:gd name="connsiteY11852" fmla="*/ 1920078 h 2397608"/>
              <a:gd name="connsiteX11853" fmla="*/ 845312 w 5675092"/>
              <a:gd name="connsiteY11853" fmla="*/ 1920117 h 2397608"/>
              <a:gd name="connsiteX11854" fmla="*/ 846019 w 5675092"/>
              <a:gd name="connsiteY11854" fmla="*/ 1917147 h 2397608"/>
              <a:gd name="connsiteX11855" fmla="*/ 845268 w 5675092"/>
              <a:gd name="connsiteY11855" fmla="*/ 1914234 h 2397608"/>
              <a:gd name="connsiteX11856" fmla="*/ 845212 w 5675092"/>
              <a:gd name="connsiteY11856" fmla="*/ 1914217 h 2397608"/>
              <a:gd name="connsiteX11857" fmla="*/ 843759 w 5675092"/>
              <a:gd name="connsiteY11857" fmla="*/ 1913228 h 2397608"/>
              <a:gd name="connsiteX11858" fmla="*/ 841998 w 5675092"/>
              <a:gd name="connsiteY11858" fmla="*/ 1915449 h 2397608"/>
              <a:gd name="connsiteX11859" fmla="*/ 837126 w 5675092"/>
              <a:gd name="connsiteY11859" fmla="*/ 1917278 h 2397608"/>
              <a:gd name="connsiteX11860" fmla="*/ 831496 w 5675092"/>
              <a:gd name="connsiteY11860" fmla="*/ 1912867 h 2397608"/>
              <a:gd name="connsiteX11861" fmla="*/ 831173 w 5675092"/>
              <a:gd name="connsiteY11861" fmla="*/ 1908093 h 2397608"/>
              <a:gd name="connsiteX11862" fmla="*/ 836315 w 5675092"/>
              <a:gd name="connsiteY11862" fmla="*/ 1905347 h 2397608"/>
              <a:gd name="connsiteX11863" fmla="*/ 839725 w 5675092"/>
              <a:gd name="connsiteY11863" fmla="*/ 1911409 h 2397608"/>
              <a:gd name="connsiteX11864" fmla="*/ 841350 w 5675092"/>
              <a:gd name="connsiteY11864" fmla="*/ 1911589 h 2397608"/>
              <a:gd name="connsiteX11865" fmla="*/ 840192 w 5675092"/>
              <a:gd name="connsiteY11865" fmla="*/ 1910801 h 2397608"/>
              <a:gd name="connsiteX11866" fmla="*/ 845526 w 5675092"/>
              <a:gd name="connsiteY11866" fmla="*/ 1912043 h 2397608"/>
              <a:gd name="connsiteX11867" fmla="*/ 846646 w 5675092"/>
              <a:gd name="connsiteY11867" fmla="*/ 1912236 h 2397608"/>
              <a:gd name="connsiteX11868" fmla="*/ 849307 w 5675092"/>
              <a:gd name="connsiteY11868" fmla="*/ 1912055 h 2397608"/>
              <a:gd name="connsiteX11869" fmla="*/ 852019 w 5675092"/>
              <a:gd name="connsiteY11869" fmla="*/ 1911871 h 2397608"/>
              <a:gd name="connsiteX11870" fmla="*/ 851100 w 5675092"/>
              <a:gd name="connsiteY11870" fmla="*/ 1913001 h 2397608"/>
              <a:gd name="connsiteX11871" fmla="*/ 852741 w 5675092"/>
              <a:gd name="connsiteY11871" fmla="*/ 1913283 h 2397608"/>
              <a:gd name="connsiteX11872" fmla="*/ 852741 w 5675092"/>
              <a:gd name="connsiteY11872" fmla="*/ 1920736 h 2397608"/>
              <a:gd name="connsiteX11873" fmla="*/ 850231 w 5675092"/>
              <a:gd name="connsiteY11873" fmla="*/ 1920735 h 2397608"/>
              <a:gd name="connsiteX11874" fmla="*/ 857760 w 5675092"/>
              <a:gd name="connsiteY11874" fmla="*/ 1925702 h 2397608"/>
              <a:gd name="connsiteX11875" fmla="*/ 857761 w 5675092"/>
              <a:gd name="connsiteY11875" fmla="*/ 1931918 h 2397608"/>
              <a:gd name="connsiteX11876" fmla="*/ 861322 w 5675092"/>
              <a:gd name="connsiteY11876" fmla="*/ 1927880 h 2397608"/>
              <a:gd name="connsiteX11877" fmla="*/ 858145 w 5675092"/>
              <a:gd name="connsiteY11877" fmla="*/ 1925460 h 2397608"/>
              <a:gd name="connsiteX11878" fmla="*/ 862228 w 5675092"/>
              <a:gd name="connsiteY11878" fmla="*/ 1926083 h 2397608"/>
              <a:gd name="connsiteX11879" fmla="*/ 862641 w 5675092"/>
              <a:gd name="connsiteY11879" fmla="*/ 1926384 h 2397608"/>
              <a:gd name="connsiteX11880" fmla="*/ 862692 w 5675092"/>
              <a:gd name="connsiteY11880" fmla="*/ 1926326 h 2397608"/>
              <a:gd name="connsiteX11881" fmla="*/ 862671 w 5675092"/>
              <a:gd name="connsiteY11881" fmla="*/ 1926406 h 2397608"/>
              <a:gd name="connsiteX11882" fmla="*/ 868195 w 5675092"/>
              <a:gd name="connsiteY11882" fmla="*/ 1930436 h 2397608"/>
              <a:gd name="connsiteX11883" fmla="*/ 888295 w 5675092"/>
              <a:gd name="connsiteY11883" fmla="*/ 1932926 h 2397608"/>
              <a:gd name="connsiteX11884" fmla="*/ 890808 w 5675092"/>
              <a:gd name="connsiteY11884" fmla="*/ 1925461 h 2397608"/>
              <a:gd name="connsiteX11885" fmla="*/ 870708 w 5675092"/>
              <a:gd name="connsiteY11885" fmla="*/ 1913024 h 2397608"/>
              <a:gd name="connsiteX11886" fmla="*/ 873220 w 5675092"/>
              <a:gd name="connsiteY11886" fmla="*/ 1910536 h 2397608"/>
              <a:gd name="connsiteX11887" fmla="*/ 883271 w 5675092"/>
              <a:gd name="connsiteY11887" fmla="*/ 1915512 h 2397608"/>
              <a:gd name="connsiteX11888" fmla="*/ 893320 w 5675092"/>
              <a:gd name="connsiteY11888" fmla="*/ 1913023 h 2397608"/>
              <a:gd name="connsiteX11889" fmla="*/ 908395 w 5675092"/>
              <a:gd name="connsiteY11889" fmla="*/ 1917998 h 2397608"/>
              <a:gd name="connsiteX11890" fmla="*/ 908394 w 5675092"/>
              <a:gd name="connsiteY11890" fmla="*/ 1913024 h 2397608"/>
              <a:gd name="connsiteX11891" fmla="*/ 918445 w 5675092"/>
              <a:gd name="connsiteY11891" fmla="*/ 1927949 h 2397608"/>
              <a:gd name="connsiteX11892" fmla="*/ 920957 w 5675092"/>
              <a:gd name="connsiteY11892" fmla="*/ 1920486 h 2397608"/>
              <a:gd name="connsiteX11893" fmla="*/ 925982 w 5675092"/>
              <a:gd name="connsiteY11893" fmla="*/ 1925460 h 2397608"/>
              <a:gd name="connsiteX11894" fmla="*/ 923469 w 5675092"/>
              <a:gd name="connsiteY11894" fmla="*/ 1927949 h 2397608"/>
              <a:gd name="connsiteX11895" fmla="*/ 931007 w 5675092"/>
              <a:gd name="connsiteY11895" fmla="*/ 1922974 h 2397608"/>
              <a:gd name="connsiteX11896" fmla="*/ 941057 w 5675092"/>
              <a:gd name="connsiteY11896" fmla="*/ 1930437 h 2397608"/>
              <a:gd name="connsiteX11897" fmla="*/ 936032 w 5675092"/>
              <a:gd name="connsiteY11897" fmla="*/ 1915512 h 2397608"/>
              <a:gd name="connsiteX11898" fmla="*/ 933833 w 5675092"/>
              <a:gd name="connsiteY11898" fmla="*/ 1911158 h 2397608"/>
              <a:gd name="connsiteX11899" fmla="*/ 933176 w 5675092"/>
              <a:gd name="connsiteY11899" fmla="*/ 1914133 h 2397608"/>
              <a:gd name="connsiteX11900" fmla="*/ 932286 w 5675092"/>
              <a:gd name="connsiteY11900" fmla="*/ 1913283 h 2397608"/>
              <a:gd name="connsiteX11901" fmla="*/ 932263 w 5675092"/>
              <a:gd name="connsiteY11901" fmla="*/ 1913335 h 2397608"/>
              <a:gd name="connsiteX11902" fmla="*/ 931007 w 5675092"/>
              <a:gd name="connsiteY11902" fmla="*/ 1917998 h 2397608"/>
              <a:gd name="connsiteX11903" fmla="*/ 926059 w 5675092"/>
              <a:gd name="connsiteY11903" fmla="*/ 1914889 h 2397608"/>
              <a:gd name="connsiteX11904" fmla="*/ 925736 w 5675092"/>
              <a:gd name="connsiteY11904" fmla="*/ 1914952 h 2397608"/>
              <a:gd name="connsiteX11905" fmla="*/ 925510 w 5675092"/>
              <a:gd name="connsiteY11905" fmla="*/ 1914544 h 2397608"/>
              <a:gd name="connsiteX11906" fmla="*/ 918277 w 5675092"/>
              <a:gd name="connsiteY11906" fmla="*/ 1910000 h 2397608"/>
              <a:gd name="connsiteX11907" fmla="*/ 911989 w 5675092"/>
              <a:gd name="connsiteY11907" fmla="*/ 1910246 h 2397608"/>
              <a:gd name="connsiteX11908" fmla="*/ 902828 w 5675092"/>
              <a:gd name="connsiteY11908" fmla="*/ 1908675 h 2397608"/>
              <a:gd name="connsiteX11909" fmla="*/ 902626 w 5675092"/>
              <a:gd name="connsiteY11909" fmla="*/ 1908332 h 2397608"/>
              <a:gd name="connsiteX11910" fmla="*/ 898345 w 5675092"/>
              <a:gd name="connsiteY11910" fmla="*/ 1910536 h 2397608"/>
              <a:gd name="connsiteX11911" fmla="*/ 899738 w 5675092"/>
              <a:gd name="connsiteY11911" fmla="*/ 1908467 h 2397608"/>
              <a:gd name="connsiteX11912" fmla="*/ 894060 w 5675092"/>
              <a:gd name="connsiteY11912" fmla="*/ 1911615 h 2397608"/>
              <a:gd name="connsiteX11913" fmla="*/ 887657 w 5675092"/>
              <a:gd name="connsiteY11913" fmla="*/ 1911449 h 2397608"/>
              <a:gd name="connsiteX11914" fmla="*/ 882973 w 5675092"/>
              <a:gd name="connsiteY11914" fmla="*/ 1903677 h 2397608"/>
              <a:gd name="connsiteX11915" fmla="*/ 879035 w 5675092"/>
              <a:gd name="connsiteY11915" fmla="*/ 1900115 h 2397608"/>
              <a:gd name="connsiteX11916" fmla="*/ 876945 w 5675092"/>
              <a:gd name="connsiteY11916" fmla="*/ 1903722 h 2397608"/>
              <a:gd name="connsiteX11917" fmla="*/ 880479 w 5675092"/>
              <a:gd name="connsiteY11917" fmla="*/ 1903536 h 2397608"/>
              <a:gd name="connsiteX11918" fmla="*/ 883138 w 5675092"/>
              <a:gd name="connsiteY11918" fmla="*/ 1908318 h 2397608"/>
              <a:gd name="connsiteX11919" fmla="*/ 879150 w 5675092"/>
              <a:gd name="connsiteY11919" fmla="*/ 1908916 h 2397608"/>
              <a:gd name="connsiteX11920" fmla="*/ 875515 w 5675092"/>
              <a:gd name="connsiteY11920" fmla="*/ 1906191 h 2397608"/>
              <a:gd name="connsiteX11921" fmla="*/ 874739 w 5675092"/>
              <a:gd name="connsiteY11921" fmla="*/ 1907531 h 2397608"/>
              <a:gd name="connsiteX11922" fmla="*/ 874414 w 5675092"/>
              <a:gd name="connsiteY11922" fmla="*/ 1902760 h 2397608"/>
              <a:gd name="connsiteX11923" fmla="*/ 879004 w 5675092"/>
              <a:gd name="connsiteY11923" fmla="*/ 1900088 h 2397608"/>
              <a:gd name="connsiteX11924" fmla="*/ 876502 w 5675092"/>
              <a:gd name="connsiteY11924" fmla="*/ 1897825 h 2397608"/>
              <a:gd name="connsiteX11925" fmla="*/ 885215 w 5675092"/>
              <a:gd name="connsiteY11925" fmla="*/ 1899031 h 2397608"/>
              <a:gd name="connsiteX11926" fmla="*/ 891122 w 5675092"/>
              <a:gd name="connsiteY11926" fmla="*/ 1897011 h 2397608"/>
              <a:gd name="connsiteX11927" fmla="*/ 890970 w 5675092"/>
              <a:gd name="connsiteY11927" fmla="*/ 1896842 h 2397608"/>
              <a:gd name="connsiteX11928" fmla="*/ 891775 w 5675092"/>
              <a:gd name="connsiteY11928" fmla="*/ 1896787 h 2397608"/>
              <a:gd name="connsiteX11929" fmla="*/ 893763 w 5675092"/>
              <a:gd name="connsiteY11929" fmla="*/ 1896652 h 2397608"/>
              <a:gd name="connsiteX11930" fmla="*/ 893054 w 5675092"/>
              <a:gd name="connsiteY11930" fmla="*/ 1895535 h 2397608"/>
              <a:gd name="connsiteX11931" fmla="*/ 894867 w 5675092"/>
              <a:gd name="connsiteY11931" fmla="*/ 1897124 h 2397608"/>
              <a:gd name="connsiteX11932" fmla="*/ 899400 w 5675092"/>
              <a:gd name="connsiteY11932" fmla="*/ 1900038 h 2397608"/>
              <a:gd name="connsiteX11933" fmla="*/ 904013 w 5675092"/>
              <a:gd name="connsiteY11933" fmla="*/ 1902118 h 2397608"/>
              <a:gd name="connsiteX11934" fmla="*/ 908394 w 5675092"/>
              <a:gd name="connsiteY11934" fmla="*/ 1895611 h 2397608"/>
              <a:gd name="connsiteX11935" fmla="*/ 911992 w 5675092"/>
              <a:gd name="connsiteY11935" fmla="*/ 1896501 h 2397608"/>
              <a:gd name="connsiteX11936" fmla="*/ 911757 w 5675092"/>
              <a:gd name="connsiteY11936" fmla="*/ 1893033 h 2397608"/>
              <a:gd name="connsiteX11937" fmla="*/ 913310 w 5675092"/>
              <a:gd name="connsiteY11937" fmla="*/ 1896828 h 2397608"/>
              <a:gd name="connsiteX11938" fmla="*/ 918445 w 5675092"/>
              <a:gd name="connsiteY11938" fmla="*/ 1898099 h 2397608"/>
              <a:gd name="connsiteX11939" fmla="*/ 918444 w 5675092"/>
              <a:gd name="connsiteY11939" fmla="*/ 1893122 h 2397608"/>
              <a:gd name="connsiteX11940" fmla="*/ 922527 w 5675092"/>
              <a:gd name="connsiteY11940" fmla="*/ 1894056 h 2397608"/>
              <a:gd name="connsiteX11941" fmla="*/ 923769 w 5675092"/>
              <a:gd name="connsiteY11941" fmla="*/ 1895415 h 2397608"/>
              <a:gd name="connsiteX11942" fmla="*/ 924360 w 5675092"/>
              <a:gd name="connsiteY11942" fmla="*/ 1894684 h 2397608"/>
              <a:gd name="connsiteX11943" fmla="*/ 924578 w 5675092"/>
              <a:gd name="connsiteY11943" fmla="*/ 1896300 h 2397608"/>
              <a:gd name="connsiteX11944" fmla="*/ 927927 w 5675092"/>
              <a:gd name="connsiteY11944" fmla="*/ 1899964 h 2397608"/>
              <a:gd name="connsiteX11945" fmla="*/ 928613 w 5675092"/>
              <a:gd name="connsiteY11945" fmla="*/ 1897526 h 2397608"/>
              <a:gd name="connsiteX11946" fmla="*/ 931990 w 5675092"/>
              <a:gd name="connsiteY11946" fmla="*/ 1896671 h 2397608"/>
              <a:gd name="connsiteX11947" fmla="*/ 932658 w 5675092"/>
              <a:gd name="connsiteY11947" fmla="*/ 1898064 h 2397608"/>
              <a:gd name="connsiteX11948" fmla="*/ 934486 w 5675092"/>
              <a:gd name="connsiteY11948" fmla="*/ 1897302 h 2397608"/>
              <a:gd name="connsiteX11949" fmla="*/ 938544 w 5675092"/>
              <a:gd name="connsiteY11949" fmla="*/ 1895611 h 2397608"/>
              <a:gd name="connsiteX11950" fmla="*/ 936070 w 5675092"/>
              <a:gd name="connsiteY11950" fmla="*/ 1899339 h 2397608"/>
              <a:gd name="connsiteX11951" fmla="*/ 935011 w 5675092"/>
              <a:gd name="connsiteY11951" fmla="*/ 1900935 h 2397608"/>
              <a:gd name="connsiteX11952" fmla="*/ 934032 w 5675092"/>
              <a:gd name="connsiteY11952" fmla="*/ 1900928 h 2397608"/>
              <a:gd name="connsiteX11953" fmla="*/ 936446 w 5675092"/>
              <a:gd name="connsiteY11953" fmla="*/ 1905962 h 2397608"/>
              <a:gd name="connsiteX11954" fmla="*/ 937288 w 5675092"/>
              <a:gd name="connsiteY11954" fmla="*/ 1906182 h 2397608"/>
              <a:gd name="connsiteX11955" fmla="*/ 940153 w 5675092"/>
              <a:gd name="connsiteY11955" fmla="*/ 1906433 h 2397608"/>
              <a:gd name="connsiteX11956" fmla="*/ 939965 w 5675092"/>
              <a:gd name="connsiteY11956" fmla="*/ 1903656 h 2397608"/>
              <a:gd name="connsiteX11957" fmla="*/ 940832 w 5675092"/>
              <a:gd name="connsiteY11957" fmla="*/ 1902350 h 2397608"/>
              <a:gd name="connsiteX11958" fmla="*/ 938545 w 5675092"/>
              <a:gd name="connsiteY11958" fmla="*/ 1900585 h 2397608"/>
              <a:gd name="connsiteX11959" fmla="*/ 946081 w 5675092"/>
              <a:gd name="connsiteY11959" fmla="*/ 1890634 h 2397608"/>
              <a:gd name="connsiteX11960" fmla="*/ 925982 w 5675092"/>
              <a:gd name="connsiteY11960" fmla="*/ 1888148 h 2397608"/>
              <a:gd name="connsiteX11961" fmla="*/ 908395 w 5675092"/>
              <a:gd name="connsiteY11961" fmla="*/ 1893122 h 2397608"/>
              <a:gd name="connsiteX11962" fmla="*/ 913420 w 5675092"/>
              <a:gd name="connsiteY11962" fmla="*/ 1875709 h 2397608"/>
              <a:gd name="connsiteX11963" fmla="*/ 925982 w 5675092"/>
              <a:gd name="connsiteY11963" fmla="*/ 1883171 h 2397608"/>
              <a:gd name="connsiteX11964" fmla="*/ 933519 w 5675092"/>
              <a:gd name="connsiteY11964" fmla="*/ 1873221 h 2397608"/>
              <a:gd name="connsiteX11965" fmla="*/ 923470 w 5675092"/>
              <a:gd name="connsiteY11965" fmla="*/ 1870735 h 2397608"/>
              <a:gd name="connsiteX11966" fmla="*/ 924726 w 5675092"/>
              <a:gd name="connsiteY11966" fmla="*/ 1869491 h 2397608"/>
              <a:gd name="connsiteX11967" fmla="*/ 925507 w 5675092"/>
              <a:gd name="connsiteY11967" fmla="*/ 1868717 h 2397608"/>
              <a:gd name="connsiteX11968" fmla="*/ 925383 w 5675092"/>
              <a:gd name="connsiteY11968" fmla="*/ 1867801 h 2397608"/>
              <a:gd name="connsiteX11969" fmla="*/ 922213 w 5675092"/>
              <a:gd name="connsiteY11969" fmla="*/ 1865448 h 2397608"/>
              <a:gd name="connsiteX11970" fmla="*/ 918444 w 5675092"/>
              <a:gd name="connsiteY11970" fmla="*/ 1860785 h 2397608"/>
              <a:gd name="connsiteX11971" fmla="*/ 921351 w 5675092"/>
              <a:gd name="connsiteY11971" fmla="*/ 1862120 h 2397608"/>
              <a:gd name="connsiteX11972" fmla="*/ 934900 w 5675092"/>
              <a:gd name="connsiteY11972" fmla="*/ 1859908 h 2397608"/>
              <a:gd name="connsiteX11973" fmla="*/ 933519 w 5675092"/>
              <a:gd name="connsiteY11973" fmla="*/ 1855807 h 2397608"/>
              <a:gd name="connsiteX11974" fmla="*/ 928494 w 5675092"/>
              <a:gd name="connsiteY11974" fmla="*/ 1850833 h 2397608"/>
              <a:gd name="connsiteX11975" fmla="*/ 923470 w 5675092"/>
              <a:gd name="connsiteY11975" fmla="*/ 1855808 h 2397608"/>
              <a:gd name="connsiteX11976" fmla="*/ 918445 w 5675092"/>
              <a:gd name="connsiteY11976" fmla="*/ 1853322 h 2397608"/>
              <a:gd name="connsiteX11977" fmla="*/ 936032 w 5675092"/>
              <a:gd name="connsiteY11977" fmla="*/ 1848345 h 2397608"/>
              <a:gd name="connsiteX11978" fmla="*/ 920957 w 5675092"/>
              <a:gd name="connsiteY11978" fmla="*/ 1843371 h 2397608"/>
              <a:gd name="connsiteX11979" fmla="*/ 910907 w 5675092"/>
              <a:gd name="connsiteY11979" fmla="*/ 1840883 h 2397608"/>
              <a:gd name="connsiteX11980" fmla="*/ 905882 w 5675092"/>
              <a:gd name="connsiteY11980" fmla="*/ 1840883 h 2397608"/>
              <a:gd name="connsiteX11981" fmla="*/ 893320 w 5675092"/>
              <a:gd name="connsiteY11981" fmla="*/ 1838394 h 2397608"/>
              <a:gd name="connsiteX11982" fmla="*/ 894890 w 5675092"/>
              <a:gd name="connsiteY11982" fmla="*/ 1833419 h 2397608"/>
              <a:gd name="connsiteX11983" fmla="*/ 897982 w 5675092"/>
              <a:gd name="connsiteY11983" fmla="*/ 1828968 h 2397608"/>
              <a:gd name="connsiteX11984" fmla="*/ 896906 w 5675092"/>
              <a:gd name="connsiteY11984" fmla="*/ 1827732 h 2397608"/>
              <a:gd name="connsiteX11985" fmla="*/ 893320 w 5675092"/>
              <a:gd name="connsiteY11985" fmla="*/ 1825958 h 2397608"/>
              <a:gd name="connsiteX11986" fmla="*/ 890807 w 5675092"/>
              <a:gd name="connsiteY11986" fmla="*/ 1833420 h 2397608"/>
              <a:gd name="connsiteX11987" fmla="*/ 878245 w 5675092"/>
              <a:gd name="connsiteY11987" fmla="*/ 1834663 h 2397608"/>
              <a:gd name="connsiteX11988" fmla="*/ 869619 w 5675092"/>
              <a:gd name="connsiteY11988" fmla="*/ 1835517 h 2397608"/>
              <a:gd name="connsiteX11989" fmla="*/ 869877 w 5675092"/>
              <a:gd name="connsiteY11989" fmla="*/ 1835954 h 2397608"/>
              <a:gd name="connsiteX11990" fmla="*/ 869435 w 5675092"/>
              <a:gd name="connsiteY11990" fmla="*/ 1835535 h 2397608"/>
              <a:gd name="connsiteX11991" fmla="*/ 865683 w 5675092"/>
              <a:gd name="connsiteY11991" fmla="*/ 1835906 h 2397608"/>
              <a:gd name="connsiteX11992" fmla="*/ 863449 w 5675092"/>
              <a:gd name="connsiteY11992" fmla="*/ 1829269 h 2397608"/>
              <a:gd name="connsiteX11993" fmla="*/ 858583 w 5675092"/>
              <a:gd name="connsiteY11993" fmla="*/ 1831710 h 2397608"/>
              <a:gd name="connsiteX11994" fmla="*/ 854175 w 5675092"/>
              <a:gd name="connsiteY11994" fmla="*/ 1827000 h 2397608"/>
              <a:gd name="connsiteX11995" fmla="*/ 851840 w 5675092"/>
              <a:gd name="connsiteY11995" fmla="*/ 1829662 h 2397608"/>
              <a:gd name="connsiteX11996" fmla="*/ 854684 w 5675092"/>
              <a:gd name="connsiteY11996" fmla="*/ 1834481 h 2397608"/>
              <a:gd name="connsiteX11997" fmla="*/ 839658 w 5675092"/>
              <a:gd name="connsiteY11997" fmla="*/ 1835502 h 2397608"/>
              <a:gd name="connsiteX11998" fmla="*/ 838642 w 5675092"/>
              <a:gd name="connsiteY11998" fmla="*/ 1820535 h 2397608"/>
              <a:gd name="connsiteX11999" fmla="*/ 848489 w 5675092"/>
              <a:gd name="connsiteY11999" fmla="*/ 1817362 h 2397608"/>
              <a:gd name="connsiteX12000" fmla="*/ 856340 w 5675092"/>
              <a:gd name="connsiteY12000" fmla="*/ 1821840 h 2397608"/>
              <a:gd name="connsiteX12001" fmla="*/ 856679 w 5675092"/>
              <a:gd name="connsiteY12001" fmla="*/ 1826829 h 2397608"/>
              <a:gd name="connsiteX12002" fmla="*/ 861348 w 5675092"/>
              <a:gd name="connsiteY12002" fmla="*/ 1821500 h 2397608"/>
              <a:gd name="connsiteX12003" fmla="*/ 864931 w 5675092"/>
              <a:gd name="connsiteY12003" fmla="*/ 1827572 h 2397608"/>
              <a:gd name="connsiteX12004" fmla="*/ 872525 w 5675092"/>
              <a:gd name="connsiteY12004" fmla="*/ 1823813 h 2397608"/>
              <a:gd name="connsiteX12005" fmla="*/ 868403 w 5675092"/>
              <a:gd name="connsiteY12005" fmla="*/ 1820053 h 2397608"/>
              <a:gd name="connsiteX12006" fmla="*/ 866250 w 5675092"/>
              <a:gd name="connsiteY12006" fmla="*/ 1816147 h 2397608"/>
              <a:gd name="connsiteX12007" fmla="*/ 874872 w 5675092"/>
              <a:gd name="connsiteY12007" fmla="*/ 1818796 h 2397608"/>
              <a:gd name="connsiteX12008" fmla="*/ 875419 w 5675092"/>
              <a:gd name="connsiteY12008" fmla="*/ 1817250 h 2397608"/>
              <a:gd name="connsiteX12009" fmla="*/ 875437 w 5675092"/>
              <a:gd name="connsiteY12009" fmla="*/ 1816876 h 2397608"/>
              <a:gd name="connsiteX12010" fmla="*/ 872940 w 5675092"/>
              <a:gd name="connsiteY12010" fmla="*/ 1817329 h 2397608"/>
              <a:gd name="connsiteX12011" fmla="*/ 870926 w 5675092"/>
              <a:gd name="connsiteY12011" fmla="*/ 1810843 h 2397608"/>
              <a:gd name="connsiteX12012" fmla="*/ 873427 w 5675092"/>
              <a:gd name="connsiteY12012" fmla="*/ 1808937 h 2397608"/>
              <a:gd name="connsiteX12013" fmla="*/ 871964 w 5675092"/>
              <a:gd name="connsiteY12013" fmla="*/ 1807610 h 2397608"/>
              <a:gd name="connsiteX12014" fmla="*/ 868195 w 5675092"/>
              <a:gd name="connsiteY12014" fmla="*/ 1806057 h 2397608"/>
              <a:gd name="connsiteX12015" fmla="*/ 868247 w 5675092"/>
              <a:gd name="connsiteY12015" fmla="*/ 1806037 h 2397608"/>
              <a:gd name="connsiteX12016" fmla="*/ 868082 w 5675092"/>
              <a:gd name="connsiteY12016" fmla="*/ 1806049 h 2397608"/>
              <a:gd name="connsiteX12017" fmla="*/ 874096 w 5675092"/>
              <a:gd name="connsiteY12017" fmla="*/ 1801901 h 2397608"/>
              <a:gd name="connsiteX12018" fmla="*/ 876336 w 5675092"/>
              <a:gd name="connsiteY12018" fmla="*/ 1803034 h 2397608"/>
              <a:gd name="connsiteX12019" fmla="*/ 878791 w 5675092"/>
              <a:gd name="connsiteY12019" fmla="*/ 1802122 h 2397608"/>
              <a:gd name="connsiteX12020" fmla="*/ 877772 w 5675092"/>
              <a:gd name="connsiteY12020" fmla="*/ 1800405 h 2397608"/>
              <a:gd name="connsiteX12021" fmla="*/ 895809 w 5675092"/>
              <a:gd name="connsiteY12021" fmla="*/ 1800031 h 2397608"/>
              <a:gd name="connsiteX12022" fmla="*/ 896147 w 5675092"/>
              <a:gd name="connsiteY12022" fmla="*/ 1799215 h 2397608"/>
              <a:gd name="connsiteX12023" fmla="*/ 900857 w 5675092"/>
              <a:gd name="connsiteY12023" fmla="*/ 1796105 h 2397608"/>
              <a:gd name="connsiteX12024" fmla="*/ 895832 w 5675092"/>
              <a:gd name="connsiteY12024" fmla="*/ 1786155 h 2397608"/>
              <a:gd name="connsiteX12025" fmla="*/ 910907 w 5675092"/>
              <a:gd name="connsiteY12025" fmla="*/ 1783667 h 2397608"/>
              <a:gd name="connsiteX12026" fmla="*/ 910907 w 5675092"/>
              <a:gd name="connsiteY12026" fmla="*/ 1791129 h 2397608"/>
              <a:gd name="connsiteX12027" fmla="*/ 912875 w 5675092"/>
              <a:gd name="connsiteY12027" fmla="*/ 1791509 h 2397608"/>
              <a:gd name="connsiteX12028" fmla="*/ 914866 w 5675092"/>
              <a:gd name="connsiteY12028" fmla="*/ 1790405 h 2397608"/>
              <a:gd name="connsiteX12029" fmla="*/ 914285 w 5675092"/>
              <a:gd name="connsiteY12029" fmla="*/ 1791782 h 2397608"/>
              <a:gd name="connsiteX12030" fmla="*/ 921736 w 5675092"/>
              <a:gd name="connsiteY12030" fmla="*/ 1793222 h 2397608"/>
              <a:gd name="connsiteX12031" fmla="*/ 922555 w 5675092"/>
              <a:gd name="connsiteY12031" fmla="*/ 1792377 h 2397608"/>
              <a:gd name="connsiteX12032" fmla="*/ 925150 w 5675092"/>
              <a:gd name="connsiteY12032" fmla="*/ 1793848 h 2397608"/>
              <a:gd name="connsiteX12033" fmla="*/ 938544 w 5675092"/>
              <a:gd name="connsiteY12033" fmla="*/ 1796106 h 2397608"/>
              <a:gd name="connsiteX12034" fmla="*/ 936032 w 5675092"/>
              <a:gd name="connsiteY12034" fmla="*/ 1788643 h 2397608"/>
              <a:gd name="connsiteX12035" fmla="*/ 938525 w 5675092"/>
              <a:gd name="connsiteY12035" fmla="*/ 1786305 h 2397608"/>
              <a:gd name="connsiteX12036" fmla="*/ 937258 w 5675092"/>
              <a:gd name="connsiteY12036" fmla="*/ 1786391 h 2397608"/>
              <a:gd name="connsiteX12037" fmla="*/ 939091 w 5675092"/>
              <a:gd name="connsiteY12037" fmla="*/ 1776293 h 2397608"/>
              <a:gd name="connsiteX12038" fmla="*/ 945085 w 5675092"/>
              <a:gd name="connsiteY12038" fmla="*/ 1775994 h 2397608"/>
              <a:gd name="connsiteX12039" fmla="*/ 946081 w 5675092"/>
              <a:gd name="connsiteY12039" fmla="*/ 1773716 h 2397608"/>
              <a:gd name="connsiteX12040" fmla="*/ 946576 w 5675092"/>
              <a:gd name="connsiteY12040" fmla="*/ 1775920 h 2397608"/>
              <a:gd name="connsiteX12041" fmla="*/ 950704 w 5675092"/>
              <a:gd name="connsiteY12041" fmla="*/ 1775714 h 2397608"/>
              <a:gd name="connsiteX12042" fmla="*/ 951818 w 5675092"/>
              <a:gd name="connsiteY12042" fmla="*/ 1772828 h 2397608"/>
              <a:gd name="connsiteX12043" fmla="*/ 952829 w 5675092"/>
              <a:gd name="connsiteY12043" fmla="*/ 1771371 h 2397608"/>
              <a:gd name="connsiteX12044" fmla="*/ 940742 w 5675092"/>
              <a:gd name="connsiteY12044" fmla="*/ 1773616 h 2397608"/>
              <a:gd name="connsiteX12045" fmla="*/ 947940 w 5675092"/>
              <a:gd name="connsiteY12045" fmla="*/ 1765935 h 2397608"/>
              <a:gd name="connsiteX12046" fmla="*/ 950829 w 5675092"/>
              <a:gd name="connsiteY12046" fmla="*/ 1770534 h 2397608"/>
              <a:gd name="connsiteX12047" fmla="*/ 953997 w 5675092"/>
              <a:gd name="connsiteY12047" fmla="*/ 1769686 h 2397608"/>
              <a:gd name="connsiteX12048" fmla="*/ 957427 w 5675092"/>
              <a:gd name="connsiteY12048" fmla="*/ 1764739 h 2397608"/>
              <a:gd name="connsiteX12049" fmla="*/ 961976 w 5675092"/>
              <a:gd name="connsiteY12049" fmla="*/ 1764031 h 2397608"/>
              <a:gd name="connsiteX12050" fmla="*/ 961784 w 5675092"/>
              <a:gd name="connsiteY12050" fmla="*/ 1764388 h 2397608"/>
              <a:gd name="connsiteX12051" fmla="*/ 956131 w 5675092"/>
              <a:gd name="connsiteY12051" fmla="*/ 1768742 h 2397608"/>
              <a:gd name="connsiteX12052" fmla="*/ 956131 w 5675092"/>
              <a:gd name="connsiteY12052" fmla="*/ 1769115 h 2397608"/>
              <a:gd name="connsiteX12053" fmla="*/ 956833 w 5675092"/>
              <a:gd name="connsiteY12053" fmla="*/ 1768927 h 2397608"/>
              <a:gd name="connsiteX12054" fmla="*/ 960916 w 5675092"/>
              <a:gd name="connsiteY12054" fmla="*/ 1767450 h 2397608"/>
              <a:gd name="connsiteX12055" fmla="*/ 961077 w 5675092"/>
              <a:gd name="connsiteY12055" fmla="*/ 1769838 h 2397608"/>
              <a:gd name="connsiteX12056" fmla="*/ 956132 w 5675092"/>
              <a:gd name="connsiteY12056" fmla="*/ 1770757 h 2397608"/>
              <a:gd name="connsiteX12057" fmla="*/ 956132 w 5675092"/>
              <a:gd name="connsiteY12057" fmla="*/ 1773716 h 2397608"/>
              <a:gd name="connsiteX12058" fmla="*/ 963844 w 5675092"/>
              <a:gd name="connsiteY12058" fmla="*/ 1775979 h 2397608"/>
              <a:gd name="connsiteX12059" fmla="*/ 964816 w 5675092"/>
              <a:gd name="connsiteY12059" fmla="*/ 1776050 h 2397608"/>
              <a:gd name="connsiteX12060" fmla="*/ 971206 w 5675092"/>
              <a:gd name="connsiteY12060" fmla="*/ 1771230 h 2397608"/>
              <a:gd name="connsiteX12061" fmla="*/ 972825 w 5675092"/>
              <a:gd name="connsiteY12061" fmla="*/ 1772833 h 2397608"/>
              <a:gd name="connsiteX12062" fmla="*/ 973846 w 5675092"/>
              <a:gd name="connsiteY12062" fmla="*/ 1768946 h 2397608"/>
              <a:gd name="connsiteX12063" fmla="*/ 979969 w 5675092"/>
              <a:gd name="connsiteY12063" fmla="*/ 1771022 h 2397608"/>
              <a:gd name="connsiteX12064" fmla="*/ 978674 w 5675092"/>
              <a:gd name="connsiteY12064" fmla="*/ 1772096 h 2397608"/>
              <a:gd name="connsiteX12065" fmla="*/ 980250 w 5675092"/>
              <a:gd name="connsiteY12065" fmla="*/ 1771050 h 2397608"/>
              <a:gd name="connsiteX12066" fmla="*/ 982743 w 5675092"/>
              <a:gd name="connsiteY12066" fmla="*/ 1777079 h 2397608"/>
              <a:gd name="connsiteX12067" fmla="*/ 985400 w 5675092"/>
              <a:gd name="connsiteY12067" fmla="*/ 1772212 h 2397608"/>
              <a:gd name="connsiteX12068" fmla="*/ 989391 w 5675092"/>
              <a:gd name="connsiteY12068" fmla="*/ 1775370 h 2397608"/>
              <a:gd name="connsiteX12069" fmla="*/ 991730 w 5675092"/>
              <a:gd name="connsiteY12069" fmla="*/ 1772717 h 2397608"/>
              <a:gd name="connsiteX12070" fmla="*/ 981199 w 5675092"/>
              <a:gd name="connsiteY12070" fmla="*/ 1765953 h 2397608"/>
              <a:gd name="connsiteX12071" fmla="*/ 989930 w 5675092"/>
              <a:gd name="connsiteY12071" fmla="*/ 1764737 h 2397608"/>
              <a:gd name="connsiteX12072" fmla="*/ 994300 w 5675092"/>
              <a:gd name="connsiteY12072" fmla="*/ 1765957 h 2397608"/>
              <a:gd name="connsiteX12073" fmla="*/ 997941 w 5675092"/>
              <a:gd name="connsiteY12073" fmla="*/ 1765730 h 2397608"/>
              <a:gd name="connsiteX12074" fmla="*/ 999207 w 5675092"/>
              <a:gd name="connsiteY12074" fmla="*/ 1767061 h 2397608"/>
              <a:gd name="connsiteX12075" fmla="*/ 1002840 w 5675092"/>
              <a:gd name="connsiteY12075" fmla="*/ 1764795 h 2397608"/>
              <a:gd name="connsiteX12076" fmla="*/ 1008774 w 5675092"/>
              <a:gd name="connsiteY12076" fmla="*/ 1764080 h 2397608"/>
              <a:gd name="connsiteX12077" fmla="*/ 1005761 w 5675092"/>
              <a:gd name="connsiteY12077" fmla="*/ 1756805 h 2397608"/>
              <a:gd name="connsiteX12078" fmla="*/ 1013574 w 5675092"/>
              <a:gd name="connsiteY12078" fmla="*/ 1760637 h 2397608"/>
              <a:gd name="connsiteX12079" fmla="*/ 1016470 w 5675092"/>
              <a:gd name="connsiteY12079" fmla="*/ 1763349 h 2397608"/>
              <a:gd name="connsiteX12080" fmla="*/ 1019392 w 5675092"/>
              <a:gd name="connsiteY12080" fmla="*/ 1761248 h 2397608"/>
              <a:gd name="connsiteX12081" fmla="*/ 1020902 w 5675092"/>
              <a:gd name="connsiteY12081" fmla="*/ 1766030 h 2397608"/>
              <a:gd name="connsiteX12082" fmla="*/ 1019957 w 5675092"/>
              <a:gd name="connsiteY12082" fmla="*/ 1766614 h 2397608"/>
              <a:gd name="connsiteX12083" fmla="*/ 1021642 w 5675092"/>
              <a:gd name="connsiteY12083" fmla="*/ 1768192 h 2397608"/>
              <a:gd name="connsiteX12084" fmla="*/ 1035409 w 5675092"/>
              <a:gd name="connsiteY12084" fmla="*/ 1766946 h 2397608"/>
              <a:gd name="connsiteX12085" fmla="*/ 1036593 w 5675092"/>
              <a:gd name="connsiteY12085" fmla="*/ 1767300 h 2397608"/>
              <a:gd name="connsiteX12086" fmla="*/ 1038575 w 5675092"/>
              <a:gd name="connsiteY12086" fmla="*/ 1765431 h 2397608"/>
              <a:gd name="connsiteX12087" fmla="*/ 1043862 w 5675092"/>
              <a:gd name="connsiteY12087" fmla="*/ 1766030 h 2397608"/>
              <a:gd name="connsiteX12088" fmla="*/ 1041090 w 5675092"/>
              <a:gd name="connsiteY12088" fmla="*/ 1768642 h 2397608"/>
              <a:gd name="connsiteX12089" fmla="*/ 1042960 w 5675092"/>
              <a:gd name="connsiteY12089" fmla="*/ 1769200 h 2397608"/>
              <a:gd name="connsiteX12090" fmla="*/ 1047780 w 5675092"/>
              <a:gd name="connsiteY12090" fmla="*/ 1764956 h 2397608"/>
              <a:gd name="connsiteX12091" fmla="*/ 1046580 w 5675092"/>
              <a:gd name="connsiteY12091" fmla="*/ 1763768 h 2397608"/>
              <a:gd name="connsiteX12092" fmla="*/ 1050035 w 5675092"/>
              <a:gd name="connsiteY12092" fmla="*/ 1753195 h 2397608"/>
              <a:gd name="connsiteX12093" fmla="*/ 1048370 w 5675092"/>
              <a:gd name="connsiteY12093" fmla="*/ 1751809 h 2397608"/>
              <a:gd name="connsiteX12094" fmla="*/ 1048279 w 5675092"/>
              <a:gd name="connsiteY12094" fmla="*/ 1751929 h 2397608"/>
              <a:gd name="connsiteX12095" fmla="*/ 1048305 w 5675092"/>
              <a:gd name="connsiteY12095" fmla="*/ 1751755 h 2397608"/>
              <a:gd name="connsiteX12096" fmla="*/ 1043400 w 5675092"/>
              <a:gd name="connsiteY12096" fmla="*/ 1747674 h 2397608"/>
              <a:gd name="connsiteX12097" fmla="*/ 1036531 w 5675092"/>
              <a:gd name="connsiteY12097" fmla="*/ 1746352 h 2397608"/>
              <a:gd name="connsiteX12098" fmla="*/ 1039043 w 5675092"/>
              <a:gd name="connsiteY12098" fmla="*/ 1738889 h 2397608"/>
              <a:gd name="connsiteX12099" fmla="*/ 1023968 w 5675092"/>
              <a:gd name="connsiteY12099" fmla="*/ 1743866 h 2397608"/>
              <a:gd name="connsiteX12100" fmla="*/ 1028993 w 5675092"/>
              <a:gd name="connsiteY12100" fmla="*/ 1741378 h 2397608"/>
              <a:gd name="connsiteX12101" fmla="*/ 1028993 w 5675092"/>
              <a:gd name="connsiteY12101" fmla="*/ 1733916 h 2397608"/>
              <a:gd name="connsiteX12102" fmla="*/ 1046580 w 5675092"/>
              <a:gd name="connsiteY12102" fmla="*/ 1728939 h 2397608"/>
              <a:gd name="connsiteX12103" fmla="*/ 1034018 w 5675092"/>
              <a:gd name="connsiteY12103" fmla="*/ 1731427 h 2397608"/>
              <a:gd name="connsiteX12104" fmla="*/ 1023968 w 5675092"/>
              <a:gd name="connsiteY12104" fmla="*/ 1721476 h 2397608"/>
              <a:gd name="connsiteX12105" fmla="*/ 1026481 w 5675092"/>
              <a:gd name="connsiteY12105" fmla="*/ 1714014 h 2397608"/>
              <a:gd name="connsiteX12106" fmla="*/ 1029110 w 5675092"/>
              <a:gd name="connsiteY12106" fmla="*/ 1717918 h 2397608"/>
              <a:gd name="connsiteX12107" fmla="*/ 1029429 w 5675092"/>
              <a:gd name="connsiteY12107" fmla="*/ 1716086 h 2397608"/>
              <a:gd name="connsiteX12108" fmla="*/ 1027390 w 5675092"/>
              <a:gd name="connsiteY12108" fmla="*/ 1715309 h 2397608"/>
              <a:gd name="connsiteX12109" fmla="*/ 1028961 w 5675092"/>
              <a:gd name="connsiteY12109" fmla="*/ 1711889 h 2397608"/>
              <a:gd name="connsiteX12110" fmla="*/ 1013886 w 5675092"/>
              <a:gd name="connsiteY12110" fmla="*/ 1711889 h 2397608"/>
              <a:gd name="connsiteX12111" fmla="*/ 1015142 w 5675092"/>
              <a:gd name="connsiteY12111" fmla="*/ 1712511 h 2397608"/>
              <a:gd name="connsiteX12112" fmla="*/ 1015771 w 5675092"/>
              <a:gd name="connsiteY12112" fmla="*/ 1714691 h 2397608"/>
              <a:gd name="connsiteX12113" fmla="*/ 1016309 w 5675092"/>
              <a:gd name="connsiteY12113" fmla="*/ 1714825 h 2397608"/>
              <a:gd name="connsiteX12114" fmla="*/ 1016150 w 5675092"/>
              <a:gd name="connsiteY12114" fmla="*/ 1716003 h 2397608"/>
              <a:gd name="connsiteX12115" fmla="*/ 1016399 w 5675092"/>
              <a:gd name="connsiteY12115" fmla="*/ 1716866 h 2397608"/>
              <a:gd name="connsiteX12116" fmla="*/ 1016055 w 5675092"/>
              <a:gd name="connsiteY12116" fmla="*/ 1716701 h 2397608"/>
              <a:gd name="connsiteX12117" fmla="*/ 1015894 w 5675092"/>
              <a:gd name="connsiteY12117" fmla="*/ 1717889 h 2397608"/>
              <a:gd name="connsiteX12118" fmla="*/ 1011475 w 5675092"/>
              <a:gd name="connsiteY12118" fmla="*/ 1717217 h 2397608"/>
              <a:gd name="connsiteX12119" fmla="*/ 1012230 w 5675092"/>
              <a:gd name="connsiteY12119" fmla="*/ 1714825 h 2397608"/>
              <a:gd name="connsiteX12120" fmla="*/ 1012300 w 5675092"/>
              <a:gd name="connsiteY12120" fmla="*/ 1714800 h 2397608"/>
              <a:gd name="connsiteX12121" fmla="*/ 1010431 w 5675092"/>
              <a:gd name="connsiteY12121" fmla="*/ 1710646 h 2397608"/>
              <a:gd name="connsiteX12122" fmla="*/ 1006348 w 5675092"/>
              <a:gd name="connsiteY12122" fmla="*/ 1704427 h 2397608"/>
              <a:gd name="connsiteX12123" fmla="*/ 988761 w 5675092"/>
              <a:gd name="connsiteY12123" fmla="*/ 1704427 h 2397608"/>
              <a:gd name="connsiteX12124" fmla="*/ 993786 w 5675092"/>
              <a:gd name="connsiteY12124" fmla="*/ 1704426 h 2397608"/>
              <a:gd name="connsiteX12125" fmla="*/ 993786 w 5675092"/>
              <a:gd name="connsiteY12125" fmla="*/ 1699452 h 2397608"/>
              <a:gd name="connsiteX12126" fmla="*/ 986249 w 5675092"/>
              <a:gd name="connsiteY12126" fmla="*/ 1696964 h 2397608"/>
              <a:gd name="connsiteX12127" fmla="*/ 981224 w 5675092"/>
              <a:gd name="connsiteY12127" fmla="*/ 1696964 h 2397608"/>
              <a:gd name="connsiteX12128" fmla="*/ 986104 w 5675092"/>
              <a:gd name="connsiteY12128" fmla="*/ 1695511 h 2397608"/>
              <a:gd name="connsiteX12129" fmla="*/ 982287 w 5675092"/>
              <a:gd name="connsiteY12129" fmla="*/ 1693912 h 2397608"/>
              <a:gd name="connsiteX12130" fmla="*/ 978647 w 5675092"/>
              <a:gd name="connsiteY12130" fmla="*/ 1696056 h 2397608"/>
              <a:gd name="connsiteX12131" fmla="*/ 978133 w 5675092"/>
              <a:gd name="connsiteY12131" fmla="*/ 1688501 h 2397608"/>
              <a:gd name="connsiteX12132" fmla="*/ 968082 w 5675092"/>
              <a:gd name="connsiteY12132" fmla="*/ 1689184 h 2397608"/>
              <a:gd name="connsiteX12133" fmla="*/ 968595 w 5675092"/>
              <a:gd name="connsiteY12133" fmla="*/ 1696739 h 2397608"/>
              <a:gd name="connsiteX12134" fmla="*/ 960885 w 5675092"/>
              <a:gd name="connsiteY12134" fmla="*/ 1694733 h 2397608"/>
              <a:gd name="connsiteX12135" fmla="*/ 956372 w 5675092"/>
              <a:gd name="connsiteY12135" fmla="*/ 1702630 h 2397608"/>
              <a:gd name="connsiteX12136" fmla="*/ 960714 w 5675092"/>
              <a:gd name="connsiteY12136" fmla="*/ 1692214 h 2397608"/>
              <a:gd name="connsiteX12137" fmla="*/ 953004 w 5675092"/>
              <a:gd name="connsiteY12137" fmla="*/ 1690208 h 2397608"/>
              <a:gd name="connsiteX12138" fmla="*/ 953688 w 5675092"/>
              <a:gd name="connsiteY12138" fmla="*/ 1700282 h 2397608"/>
              <a:gd name="connsiteX12139" fmla="*/ 936611 w 5675092"/>
              <a:gd name="connsiteY12139" fmla="*/ 1709032 h 2397608"/>
              <a:gd name="connsiteX12140" fmla="*/ 940953 w 5675092"/>
              <a:gd name="connsiteY12140" fmla="*/ 1698617 h 2397608"/>
              <a:gd name="connsiteX12141" fmla="*/ 933414 w 5675092"/>
              <a:gd name="connsiteY12141" fmla="*/ 1699129 h 2397608"/>
              <a:gd name="connsiteX12142" fmla="*/ 931415 w 5675092"/>
              <a:gd name="connsiteY12142" fmla="*/ 1706855 h 2397608"/>
              <a:gd name="connsiteX12143" fmla="*/ 928644 w 5675092"/>
              <a:gd name="connsiteY12143" fmla="*/ 1698583 h 2397608"/>
              <a:gd name="connsiteX12144" fmla="*/ 921809 w 5675092"/>
              <a:gd name="connsiteY12144" fmla="*/ 1697090 h 2397608"/>
              <a:gd name="connsiteX12145" fmla="*/ 921773 w 5675092"/>
              <a:gd name="connsiteY12145" fmla="*/ 1697213 h 2397608"/>
              <a:gd name="connsiteX12146" fmla="*/ 918449 w 5675092"/>
              <a:gd name="connsiteY12146" fmla="*/ 1696914 h 2397608"/>
              <a:gd name="connsiteX12147" fmla="*/ 918491 w 5675092"/>
              <a:gd name="connsiteY12147" fmla="*/ 1696687 h 2397608"/>
              <a:gd name="connsiteX12148" fmla="*/ 910808 w 5675092"/>
              <a:gd name="connsiteY12148" fmla="*/ 1696158 h 2397608"/>
              <a:gd name="connsiteX12149" fmla="*/ 902576 w 5675092"/>
              <a:gd name="connsiteY12149" fmla="*/ 1691103 h 2397608"/>
              <a:gd name="connsiteX12150" fmla="*/ 905601 w 5675092"/>
              <a:gd name="connsiteY12150" fmla="*/ 1698488 h 2397608"/>
              <a:gd name="connsiteX12151" fmla="*/ 903259 w 5675092"/>
              <a:gd name="connsiteY12151" fmla="*/ 1701177 h 2397608"/>
              <a:gd name="connsiteX12152" fmla="*/ 900234 w 5675092"/>
              <a:gd name="connsiteY12152" fmla="*/ 1693792 h 2397608"/>
              <a:gd name="connsiteX12153" fmla="*/ 900575 w 5675092"/>
              <a:gd name="connsiteY12153" fmla="*/ 1698829 h 2397608"/>
              <a:gd name="connsiteX12154" fmla="*/ 892523 w 5675092"/>
              <a:gd name="connsiteY12154" fmla="*/ 1691786 h 2397608"/>
              <a:gd name="connsiteX12155" fmla="*/ 885327 w 5675092"/>
              <a:gd name="connsiteY12155" fmla="*/ 1697335 h 2397608"/>
              <a:gd name="connsiteX12156" fmla="*/ 875275 w 5675092"/>
              <a:gd name="connsiteY12156" fmla="*/ 1698018 h 2397608"/>
              <a:gd name="connsiteX12157" fmla="*/ 879959 w 5675092"/>
              <a:gd name="connsiteY12157" fmla="*/ 1692639 h 2397608"/>
              <a:gd name="connsiteX12158" fmla="*/ 879617 w 5675092"/>
              <a:gd name="connsiteY12158" fmla="*/ 1687602 h 2397608"/>
              <a:gd name="connsiteX12159" fmla="*/ 883958 w 5675092"/>
              <a:gd name="connsiteY12159" fmla="*/ 1677187 h 2397608"/>
              <a:gd name="connsiteX12160" fmla="*/ 889155 w 5675092"/>
              <a:gd name="connsiteY12160" fmla="*/ 1679364 h 2397608"/>
              <a:gd name="connsiteX12161" fmla="*/ 891326 w 5675092"/>
              <a:gd name="connsiteY12161" fmla="*/ 1674156 h 2397608"/>
              <a:gd name="connsiteX12162" fmla="*/ 894182 w 5675092"/>
              <a:gd name="connsiteY12162" fmla="*/ 1679023 h 2397608"/>
              <a:gd name="connsiteX12163" fmla="*/ 889498 w 5675092"/>
              <a:gd name="connsiteY12163" fmla="*/ 1684401 h 2397608"/>
              <a:gd name="connsiteX12164" fmla="*/ 884300 w 5675092"/>
              <a:gd name="connsiteY12164" fmla="*/ 1682224 h 2397608"/>
              <a:gd name="connsiteX12165" fmla="*/ 887326 w 5675092"/>
              <a:gd name="connsiteY12165" fmla="*/ 1689609 h 2397608"/>
              <a:gd name="connsiteX12166" fmla="*/ 884814 w 5675092"/>
              <a:gd name="connsiteY12166" fmla="*/ 1689779 h 2397608"/>
              <a:gd name="connsiteX12167" fmla="*/ 889498 w 5675092"/>
              <a:gd name="connsiteY12167" fmla="*/ 1684401 h 2397608"/>
              <a:gd name="connsiteX12168" fmla="*/ 903259 w 5675092"/>
              <a:gd name="connsiteY12168" fmla="*/ 1683466 h 2397608"/>
              <a:gd name="connsiteX12169" fmla="*/ 902721 w 5675092"/>
              <a:gd name="connsiteY12169" fmla="*/ 1676573 h 2397608"/>
              <a:gd name="connsiteX12170" fmla="*/ 907554 w 5675092"/>
              <a:gd name="connsiteY12170" fmla="*/ 1681953 h 2397608"/>
              <a:gd name="connsiteX12171" fmla="*/ 905055 w 5675092"/>
              <a:gd name="connsiteY12171" fmla="*/ 1683345 h 2397608"/>
              <a:gd name="connsiteX12172" fmla="*/ 906146 w 5675092"/>
              <a:gd name="connsiteY12172" fmla="*/ 1683270 h 2397608"/>
              <a:gd name="connsiteX12173" fmla="*/ 924165 w 5675092"/>
              <a:gd name="connsiteY12173" fmla="*/ 1674456 h 2397608"/>
              <a:gd name="connsiteX12174" fmla="*/ 931874 w 5675092"/>
              <a:gd name="connsiteY12174" fmla="*/ 1676462 h 2397608"/>
              <a:gd name="connsiteX12175" fmla="*/ 937520 w 5675092"/>
              <a:gd name="connsiteY12175" fmla="*/ 1685250 h 2397608"/>
              <a:gd name="connsiteX12176" fmla="*/ 939831 w 5675092"/>
              <a:gd name="connsiteY12176" fmla="*/ 1684522 h 2397608"/>
              <a:gd name="connsiteX12177" fmla="*/ 938388 w 5675092"/>
              <a:gd name="connsiteY12177" fmla="*/ 1685825 h 2397608"/>
              <a:gd name="connsiteX12178" fmla="*/ 937927 w 5675092"/>
              <a:gd name="connsiteY12178" fmla="*/ 1691232 h 2397608"/>
              <a:gd name="connsiteX12179" fmla="*/ 945295 w 5675092"/>
              <a:gd name="connsiteY12179" fmla="*/ 1688201 h 2397608"/>
              <a:gd name="connsiteX12180" fmla="*/ 942842 w 5675092"/>
              <a:gd name="connsiteY12180" fmla="*/ 1685205 h 2397608"/>
              <a:gd name="connsiteX12181" fmla="*/ 940641 w 5675092"/>
              <a:gd name="connsiteY12181" fmla="*/ 1684267 h 2397608"/>
              <a:gd name="connsiteX12182" fmla="*/ 944394 w 5675092"/>
              <a:gd name="connsiteY12182" fmla="*/ 1683084 h 2397608"/>
              <a:gd name="connsiteX12183" fmla="*/ 949443 w 5675092"/>
              <a:gd name="connsiteY12183" fmla="*/ 1680491 h 2397608"/>
              <a:gd name="connsiteX12184" fmla="*/ 944992 w 5675092"/>
              <a:gd name="connsiteY12184" fmla="*/ 1680292 h 2397608"/>
              <a:gd name="connsiteX12185" fmla="*/ 941543 w 5675092"/>
              <a:gd name="connsiteY12185" fmla="*/ 1676332 h 2397608"/>
              <a:gd name="connsiteX12186" fmla="*/ 947169 w 5675092"/>
              <a:gd name="connsiteY12186" fmla="*/ 1675950 h 2397608"/>
              <a:gd name="connsiteX12187" fmla="*/ 949821 w 5675092"/>
              <a:gd name="connsiteY12187" fmla="*/ 1673373 h 2397608"/>
              <a:gd name="connsiteX12188" fmla="*/ 950247 w 5675092"/>
              <a:gd name="connsiteY12188" fmla="*/ 1679636 h 2397608"/>
              <a:gd name="connsiteX12189" fmla="*/ 950284 w 5675092"/>
              <a:gd name="connsiteY12189" fmla="*/ 1680183 h 2397608"/>
              <a:gd name="connsiteX12190" fmla="*/ 951280 w 5675092"/>
              <a:gd name="connsiteY12190" fmla="*/ 1679928 h 2397608"/>
              <a:gd name="connsiteX12191" fmla="*/ 955174 w 5675092"/>
              <a:gd name="connsiteY12191" fmla="*/ 1685000 h 2397608"/>
              <a:gd name="connsiteX12192" fmla="*/ 964713 w 5675092"/>
              <a:gd name="connsiteY12192" fmla="*/ 1676763 h 2397608"/>
              <a:gd name="connsiteX12193" fmla="*/ 957688 w 5675092"/>
              <a:gd name="connsiteY12193" fmla="*/ 1684830 h 2397608"/>
              <a:gd name="connsiteX12194" fmla="*/ 967738 w 5675092"/>
              <a:gd name="connsiteY12194" fmla="*/ 1684147 h 2397608"/>
              <a:gd name="connsiteX12195" fmla="*/ 969739 w 5675092"/>
              <a:gd name="connsiteY12195" fmla="*/ 1676421 h 2397608"/>
              <a:gd name="connsiteX12196" fmla="*/ 982160 w 5675092"/>
              <a:gd name="connsiteY12196" fmla="*/ 1678107 h 2397608"/>
              <a:gd name="connsiteX12197" fmla="*/ 986378 w 5675092"/>
              <a:gd name="connsiteY12197" fmla="*/ 1678833 h 2397608"/>
              <a:gd name="connsiteX12198" fmla="*/ 987271 w 5675092"/>
              <a:gd name="connsiteY12198" fmla="*/ 1677648 h 2397608"/>
              <a:gd name="connsiteX12199" fmla="*/ 985394 w 5675092"/>
              <a:gd name="connsiteY12199" fmla="*/ 1675158 h 2397608"/>
              <a:gd name="connsiteX12200" fmla="*/ 992904 w 5675092"/>
              <a:gd name="connsiteY12200" fmla="*/ 1670175 h 2397608"/>
              <a:gd name="connsiteX12201" fmla="*/ 987896 w 5675092"/>
              <a:gd name="connsiteY12201" fmla="*/ 1665193 h 2397608"/>
              <a:gd name="connsiteX12202" fmla="*/ 987897 w 5675092"/>
              <a:gd name="connsiteY12202" fmla="*/ 1667684 h 2397608"/>
              <a:gd name="connsiteX12203" fmla="*/ 973464 w 5675092"/>
              <a:gd name="connsiteY12203" fmla="*/ 1674691 h 2397608"/>
              <a:gd name="connsiteX12204" fmla="*/ 968858 w 5675092"/>
              <a:gd name="connsiteY12204" fmla="*/ 1673024 h 2397608"/>
              <a:gd name="connsiteX12205" fmla="*/ 968243 w 5675092"/>
              <a:gd name="connsiteY12205" fmla="*/ 1674190 h 2397608"/>
              <a:gd name="connsiteX12206" fmla="*/ 965704 w 5675092"/>
              <a:gd name="connsiteY12206" fmla="*/ 1666716 h 2397608"/>
              <a:gd name="connsiteX12207" fmla="*/ 955553 w 5675092"/>
              <a:gd name="connsiteY12207" fmla="*/ 1664225 h 2397608"/>
              <a:gd name="connsiteX12208" fmla="*/ 947940 w 5675092"/>
              <a:gd name="connsiteY12208" fmla="*/ 1674190 h 2397608"/>
              <a:gd name="connsiteX12209" fmla="*/ 947940 w 5675092"/>
              <a:gd name="connsiteY12209" fmla="*/ 1667888 h 2397608"/>
              <a:gd name="connsiteX12210" fmla="*/ 946442 w 5675092"/>
              <a:gd name="connsiteY12210" fmla="*/ 1671206 h 2397608"/>
              <a:gd name="connsiteX12211" fmla="*/ 944908 w 5675092"/>
              <a:gd name="connsiteY12211" fmla="*/ 1666954 h 2397608"/>
              <a:gd name="connsiteX12212" fmla="*/ 944134 w 5675092"/>
              <a:gd name="connsiteY12212" fmla="*/ 1667650 h 2397608"/>
              <a:gd name="connsiteX12213" fmla="*/ 940963 w 5675092"/>
              <a:gd name="connsiteY12213" fmla="*/ 1668947 h 2397608"/>
              <a:gd name="connsiteX12214" fmla="*/ 938970 w 5675092"/>
              <a:gd name="connsiteY12214" fmla="*/ 1674108 h 2397608"/>
              <a:gd name="connsiteX12215" fmla="*/ 938619 w 5675092"/>
              <a:gd name="connsiteY12215" fmla="*/ 1668939 h 2397608"/>
              <a:gd name="connsiteX12216" fmla="*/ 937654 w 5675092"/>
              <a:gd name="connsiteY12216" fmla="*/ 1671438 h 2397608"/>
              <a:gd name="connsiteX12217" fmla="*/ 937791 w 5675092"/>
              <a:gd name="connsiteY12217" fmla="*/ 1671803 h 2397608"/>
              <a:gd name="connsiteX12218" fmla="*/ 937450 w 5675092"/>
              <a:gd name="connsiteY12218" fmla="*/ 1671964 h 2397608"/>
              <a:gd name="connsiteX12219" fmla="*/ 936558 w 5675092"/>
              <a:gd name="connsiteY12219" fmla="*/ 1674273 h 2397608"/>
              <a:gd name="connsiteX12220" fmla="*/ 936764 w 5675092"/>
              <a:gd name="connsiteY12220" fmla="*/ 1672289 h 2397608"/>
              <a:gd name="connsiteX12221" fmla="*/ 932737 w 5675092"/>
              <a:gd name="connsiteY12221" fmla="*/ 1674194 h 2397608"/>
              <a:gd name="connsiteX12222" fmla="*/ 931790 w 5675092"/>
              <a:gd name="connsiteY12222" fmla="*/ 1670309 h 2397608"/>
              <a:gd name="connsiteX12223" fmla="*/ 932094 w 5675092"/>
              <a:gd name="connsiteY12223" fmla="*/ 1668484 h 2397608"/>
              <a:gd name="connsiteX12224" fmla="*/ 929159 w 5675092"/>
              <a:gd name="connsiteY12224" fmla="*/ 1672376 h 2397608"/>
              <a:gd name="connsiteX12225" fmla="*/ 930069 w 5675092"/>
              <a:gd name="connsiteY12225" fmla="*/ 1666162 h 2397608"/>
              <a:gd name="connsiteX12226" fmla="*/ 924052 w 5675092"/>
              <a:gd name="connsiteY12226" fmla="*/ 1669620 h 2397608"/>
              <a:gd name="connsiteX12227" fmla="*/ 926507 w 5675092"/>
              <a:gd name="connsiteY12227" fmla="*/ 1671767 h 2397608"/>
              <a:gd name="connsiteX12228" fmla="*/ 924165 w 5675092"/>
              <a:gd name="connsiteY12228" fmla="*/ 1674456 h 2397608"/>
              <a:gd name="connsiteX12229" fmla="*/ 913942 w 5675092"/>
              <a:gd name="connsiteY12229" fmla="*/ 1672621 h 2397608"/>
              <a:gd name="connsiteX12230" fmla="*/ 913600 w 5675092"/>
              <a:gd name="connsiteY12230" fmla="*/ 1667583 h 2397608"/>
              <a:gd name="connsiteX12231" fmla="*/ 916949 w 5675092"/>
              <a:gd name="connsiteY12231" fmla="*/ 1667614 h 2397608"/>
              <a:gd name="connsiteX12232" fmla="*/ 917576 w 5675092"/>
              <a:gd name="connsiteY12232" fmla="*/ 1667020 h 2397608"/>
              <a:gd name="connsiteX12233" fmla="*/ 909996 w 5675092"/>
              <a:gd name="connsiteY12233" fmla="*/ 1659846 h 2397608"/>
              <a:gd name="connsiteX12234" fmla="*/ 925157 w 5675092"/>
              <a:gd name="connsiteY12234" fmla="*/ 1655064 h 2397608"/>
              <a:gd name="connsiteX12235" fmla="*/ 932737 w 5675092"/>
              <a:gd name="connsiteY12235" fmla="*/ 1655064 h 2397608"/>
              <a:gd name="connsiteX12236" fmla="*/ 934316 w 5675092"/>
              <a:gd name="connsiteY12236" fmla="*/ 1662537 h 2397608"/>
              <a:gd name="connsiteX12237" fmla="*/ 937026 w 5675092"/>
              <a:gd name="connsiteY12237" fmla="*/ 1669763 h 2397608"/>
              <a:gd name="connsiteX12238" fmla="*/ 937473 w 5675092"/>
              <a:gd name="connsiteY12238" fmla="*/ 1665447 h 2397608"/>
              <a:gd name="connsiteX12239" fmla="*/ 940854 w 5675092"/>
              <a:gd name="connsiteY12239" fmla="*/ 1666191 h 2397608"/>
              <a:gd name="connsiteX12240" fmla="*/ 938295 w 5675092"/>
              <a:gd name="connsiteY12240" fmla="*/ 1668637 h 2397608"/>
              <a:gd name="connsiteX12241" fmla="*/ 940410 w 5675092"/>
              <a:gd name="connsiteY12241" fmla="*/ 1668744 h 2397608"/>
              <a:gd name="connsiteX12242" fmla="*/ 941279 w 5675092"/>
              <a:gd name="connsiteY12242" fmla="*/ 1663914 h 2397608"/>
              <a:gd name="connsiteX12243" fmla="*/ 940328 w 5675092"/>
              <a:gd name="connsiteY12243" fmla="*/ 1656752 h 2397608"/>
              <a:gd name="connsiteX12244" fmla="*/ 945403 w 5675092"/>
              <a:gd name="connsiteY12244" fmla="*/ 1656752 h 2397608"/>
              <a:gd name="connsiteX12245" fmla="*/ 937789 w 5675092"/>
              <a:gd name="connsiteY12245" fmla="*/ 1651770 h 2397608"/>
              <a:gd name="connsiteX12246" fmla="*/ 942865 w 5675092"/>
              <a:gd name="connsiteY12246" fmla="*/ 1644297 h 2397608"/>
              <a:gd name="connsiteX12247" fmla="*/ 950479 w 5675092"/>
              <a:gd name="connsiteY12247" fmla="*/ 1649279 h 2397608"/>
              <a:gd name="connsiteX12248" fmla="*/ 947940 w 5675092"/>
              <a:gd name="connsiteY12248" fmla="*/ 1654261 h 2397608"/>
              <a:gd name="connsiteX12249" fmla="*/ 950478 w 5675092"/>
              <a:gd name="connsiteY12249" fmla="*/ 1656752 h 2397608"/>
              <a:gd name="connsiteX12250" fmla="*/ 952979 w 5675092"/>
              <a:gd name="connsiteY12250" fmla="*/ 1651843 h 2397608"/>
              <a:gd name="connsiteX12251" fmla="*/ 950687 w 5675092"/>
              <a:gd name="connsiteY12251" fmla="*/ 1650545 h 2397608"/>
              <a:gd name="connsiteX12252" fmla="*/ 955024 w 5675092"/>
              <a:gd name="connsiteY12252" fmla="*/ 1643060 h 2397608"/>
              <a:gd name="connsiteX12253" fmla="*/ 957436 w 5675092"/>
              <a:gd name="connsiteY12253" fmla="*/ 1642896 h 2397608"/>
              <a:gd name="connsiteX12254" fmla="*/ 956032 w 5675092"/>
              <a:gd name="connsiteY12254" fmla="*/ 1648983 h 2397608"/>
              <a:gd name="connsiteX12255" fmla="*/ 957446 w 5675092"/>
              <a:gd name="connsiteY12255" fmla="*/ 1652715 h 2397608"/>
              <a:gd name="connsiteX12256" fmla="*/ 960312 w 5675092"/>
              <a:gd name="connsiteY12256" fmla="*/ 1653327 h 2397608"/>
              <a:gd name="connsiteX12257" fmla="*/ 964066 w 5675092"/>
              <a:gd name="connsiteY12257" fmla="*/ 1655712 h 2397608"/>
              <a:gd name="connsiteX12258" fmla="*/ 963585 w 5675092"/>
              <a:gd name="connsiteY12258" fmla="*/ 1654948 h 2397608"/>
              <a:gd name="connsiteX12259" fmla="*/ 970937 w 5675092"/>
              <a:gd name="connsiteY12259" fmla="*/ 1651956 h 2397608"/>
              <a:gd name="connsiteX12260" fmla="*/ 968093 w 5675092"/>
              <a:gd name="connsiteY12260" fmla="*/ 1647162 h 2397608"/>
              <a:gd name="connsiteX12261" fmla="*/ 960909 w 5675092"/>
              <a:gd name="connsiteY12261" fmla="*/ 1652637 h 2397608"/>
              <a:gd name="connsiteX12262" fmla="*/ 960572 w 5675092"/>
              <a:gd name="connsiteY12262" fmla="*/ 1647672 h 2397608"/>
              <a:gd name="connsiteX12263" fmla="*/ 964589 w 5675092"/>
              <a:gd name="connsiteY12263" fmla="*/ 1644245 h 2397608"/>
              <a:gd name="connsiteX12264" fmla="*/ 965010 w 5675092"/>
              <a:gd name="connsiteY12264" fmla="*/ 1640506 h 2397608"/>
              <a:gd name="connsiteX12265" fmla="*/ 965249 w 5675092"/>
              <a:gd name="connsiteY12265" fmla="*/ 1642369 h 2397608"/>
              <a:gd name="connsiteX12266" fmla="*/ 967756 w 5675092"/>
              <a:gd name="connsiteY12266" fmla="*/ 1642199 h 2397608"/>
              <a:gd name="connsiteX12267" fmla="*/ 972136 w 5675092"/>
              <a:gd name="connsiteY12267" fmla="*/ 1652543 h 2397608"/>
              <a:gd name="connsiteX12268" fmla="*/ 973318 w 5675092"/>
              <a:gd name="connsiteY12268" fmla="*/ 1651770 h 2397608"/>
              <a:gd name="connsiteX12269" fmla="*/ 972252 w 5675092"/>
              <a:gd name="connsiteY12269" fmla="*/ 1652816 h 2397608"/>
              <a:gd name="connsiteX12270" fmla="*/ 972631 w 5675092"/>
              <a:gd name="connsiteY12270" fmla="*/ 1653710 h 2397608"/>
              <a:gd name="connsiteX12271" fmla="*/ 976575 w 5675092"/>
              <a:gd name="connsiteY12271" fmla="*/ 1658359 h 2397608"/>
              <a:gd name="connsiteX12272" fmla="*/ 979980 w 5675092"/>
              <a:gd name="connsiteY12272" fmla="*/ 1657998 h 2397608"/>
              <a:gd name="connsiteX12273" fmla="*/ 986007 w 5675092"/>
              <a:gd name="connsiteY12273" fmla="*/ 1664226 h 2397608"/>
              <a:gd name="connsiteX12274" fmla="*/ 972802 w 5675092"/>
              <a:gd name="connsiteY12274" fmla="*/ 1665276 h 2397608"/>
              <a:gd name="connsiteX12275" fmla="*/ 972465 w 5675092"/>
              <a:gd name="connsiteY12275" fmla="*/ 1665567 h 2397608"/>
              <a:gd name="connsiteX12276" fmla="*/ 973568 w 5675092"/>
              <a:gd name="connsiteY12276" fmla="*/ 1666368 h 2397608"/>
              <a:gd name="connsiteX12277" fmla="*/ 973933 w 5675092"/>
              <a:gd name="connsiteY12277" fmla="*/ 1671735 h 2397608"/>
              <a:gd name="connsiteX12278" fmla="*/ 973405 w 5675092"/>
              <a:gd name="connsiteY12278" fmla="*/ 1671419 h 2397608"/>
              <a:gd name="connsiteX12279" fmla="*/ 972705 w 5675092"/>
              <a:gd name="connsiteY12279" fmla="*/ 1671536 h 2397608"/>
              <a:gd name="connsiteX12280" fmla="*/ 972877 w 5675092"/>
              <a:gd name="connsiteY12280" fmla="*/ 1672666 h 2397608"/>
              <a:gd name="connsiteX12281" fmla="*/ 977884 w 5675092"/>
              <a:gd name="connsiteY12281" fmla="*/ 1665193 h 2397608"/>
              <a:gd name="connsiteX12282" fmla="*/ 985394 w 5675092"/>
              <a:gd name="connsiteY12282" fmla="*/ 1667685 h 2397608"/>
              <a:gd name="connsiteX12283" fmla="*/ 987897 w 5675092"/>
              <a:gd name="connsiteY12283" fmla="*/ 1662702 h 2397608"/>
              <a:gd name="connsiteX12284" fmla="*/ 989824 w 5675092"/>
              <a:gd name="connsiteY12284" fmla="*/ 1663174 h 2397608"/>
              <a:gd name="connsiteX12285" fmla="*/ 988544 w 5675092"/>
              <a:gd name="connsiteY12285" fmla="*/ 1659241 h 2397608"/>
              <a:gd name="connsiteX12286" fmla="*/ 989546 w 5675092"/>
              <a:gd name="connsiteY12286" fmla="*/ 1659055 h 2397608"/>
              <a:gd name="connsiteX12287" fmla="*/ 986304 w 5675092"/>
              <a:gd name="connsiteY12287" fmla="*/ 1657716 h 2397608"/>
              <a:gd name="connsiteX12288" fmla="*/ 993377 w 5675092"/>
              <a:gd name="connsiteY12288" fmla="*/ 1654838 h 2397608"/>
              <a:gd name="connsiteX12289" fmla="*/ 991769 w 5675092"/>
              <a:gd name="connsiteY12289" fmla="*/ 1658640 h 2397608"/>
              <a:gd name="connsiteX12290" fmla="*/ 995365 w 5675092"/>
              <a:gd name="connsiteY12290" fmla="*/ 1657970 h 2397608"/>
              <a:gd name="connsiteX12291" fmla="*/ 998466 w 5675092"/>
              <a:gd name="connsiteY12291" fmla="*/ 1649077 h 2397608"/>
              <a:gd name="connsiteX12292" fmla="*/ 1013349 w 5675092"/>
              <a:gd name="connsiteY12292" fmla="*/ 1651618 h 2397608"/>
              <a:gd name="connsiteX12293" fmla="*/ 1017736 w 5675092"/>
              <a:gd name="connsiteY12293" fmla="*/ 1656902 h 2397608"/>
              <a:gd name="connsiteX12294" fmla="*/ 1017921 w 5675092"/>
              <a:gd name="connsiteY12294" fmla="*/ 1656947 h 2397608"/>
              <a:gd name="connsiteX12295" fmla="*/ 1016285 w 5675092"/>
              <a:gd name="connsiteY12295" fmla="*/ 1653285 h 2397608"/>
              <a:gd name="connsiteX12296" fmla="*/ 1021287 w 5675092"/>
              <a:gd name="connsiteY12296" fmla="*/ 1655582 h 2397608"/>
              <a:gd name="connsiteX12297" fmla="*/ 1021437 w 5675092"/>
              <a:gd name="connsiteY12297" fmla="*/ 1657787 h 2397608"/>
              <a:gd name="connsiteX12298" fmla="*/ 1032985 w 5675092"/>
              <a:gd name="connsiteY12298" fmla="*/ 1660546 h 2397608"/>
              <a:gd name="connsiteX12299" fmla="*/ 1034294 w 5675092"/>
              <a:gd name="connsiteY12299" fmla="*/ 1662384 h 2397608"/>
              <a:gd name="connsiteX12300" fmla="*/ 1035318 w 5675092"/>
              <a:gd name="connsiteY12300" fmla="*/ 1662279 h 2397608"/>
              <a:gd name="connsiteX12301" fmla="*/ 1035965 w 5675092"/>
              <a:gd name="connsiteY12301" fmla="*/ 1662772 h 2397608"/>
              <a:gd name="connsiteX12302" fmla="*/ 1035966 w 5675092"/>
              <a:gd name="connsiteY12302" fmla="*/ 1661266 h 2397608"/>
              <a:gd name="connsiteX12303" fmla="*/ 1035965 w 5675092"/>
              <a:gd name="connsiteY12303" fmla="*/ 1659689 h 2397608"/>
              <a:gd name="connsiteX12304" fmla="*/ 1030929 w 5675092"/>
              <a:gd name="connsiteY12304" fmla="*/ 1654640 h 2397608"/>
              <a:gd name="connsiteX12305" fmla="*/ 1041002 w 5675092"/>
              <a:gd name="connsiteY12305" fmla="*/ 1654640 h 2397608"/>
              <a:gd name="connsiteX12306" fmla="*/ 1048559 w 5675092"/>
              <a:gd name="connsiteY12306" fmla="*/ 1659688 h 2397608"/>
              <a:gd name="connsiteX12307" fmla="*/ 1050611 w 5675092"/>
              <a:gd name="connsiteY12307" fmla="*/ 1658146 h 2397608"/>
              <a:gd name="connsiteX12308" fmla="*/ 1049324 w 5675092"/>
              <a:gd name="connsiteY12308" fmla="*/ 1658233 h 2397608"/>
              <a:gd name="connsiteX12309" fmla="*/ 1053661 w 5675092"/>
              <a:gd name="connsiteY12309" fmla="*/ 1650748 h 2397608"/>
              <a:gd name="connsiteX12310" fmla="*/ 1054872 w 5675092"/>
              <a:gd name="connsiteY12310" fmla="*/ 1653672 h 2397608"/>
              <a:gd name="connsiteX12311" fmla="*/ 1056115 w 5675092"/>
              <a:gd name="connsiteY12311" fmla="*/ 1652115 h 2397608"/>
              <a:gd name="connsiteX12312" fmla="*/ 1056115 w 5675092"/>
              <a:gd name="connsiteY12312" fmla="*/ 1656674 h 2397608"/>
              <a:gd name="connsiteX12313" fmla="*/ 1056206 w 5675092"/>
              <a:gd name="connsiteY12313" fmla="*/ 1656893 h 2397608"/>
              <a:gd name="connsiteX12314" fmla="*/ 1056852 w 5675092"/>
              <a:gd name="connsiteY12314" fmla="*/ 1654950 h 2397608"/>
              <a:gd name="connsiteX12315" fmla="*/ 1056234 w 5675092"/>
              <a:gd name="connsiteY12315" fmla="*/ 1652972 h 2397608"/>
              <a:gd name="connsiteX12316" fmla="*/ 1057448 w 5675092"/>
              <a:gd name="connsiteY12316" fmla="*/ 1653157 h 2397608"/>
              <a:gd name="connsiteX12317" fmla="*/ 1058633 w 5675092"/>
              <a:gd name="connsiteY12317" fmla="*/ 1649592 h 2397608"/>
              <a:gd name="connsiteX12318" fmla="*/ 1061152 w 5675092"/>
              <a:gd name="connsiteY12318" fmla="*/ 1652115 h 2397608"/>
              <a:gd name="connsiteX12319" fmla="*/ 1060644 w 5675092"/>
              <a:gd name="connsiteY12319" fmla="*/ 1653644 h 2397608"/>
              <a:gd name="connsiteX12320" fmla="*/ 1060823 w 5675092"/>
              <a:gd name="connsiteY12320" fmla="*/ 1653671 h 2397608"/>
              <a:gd name="connsiteX12321" fmla="*/ 1063468 w 5675092"/>
              <a:gd name="connsiteY12321" fmla="*/ 1652481 h 2397608"/>
              <a:gd name="connsiteX12322" fmla="*/ 1061563 w 5675092"/>
              <a:gd name="connsiteY12322" fmla="*/ 1655644 h 2397608"/>
              <a:gd name="connsiteX12323" fmla="*/ 1061578 w 5675092"/>
              <a:gd name="connsiteY12323" fmla="*/ 1657593 h 2397608"/>
              <a:gd name="connsiteX12324" fmla="*/ 1066505 w 5675092"/>
              <a:gd name="connsiteY12324" fmla="*/ 1654087 h 2397608"/>
              <a:gd name="connsiteX12325" fmla="*/ 1084136 w 5675092"/>
              <a:gd name="connsiteY12325" fmla="*/ 1650459 h 2397608"/>
              <a:gd name="connsiteX12326" fmla="*/ 1084926 w 5675092"/>
              <a:gd name="connsiteY12326" fmla="*/ 1647430 h 2397608"/>
              <a:gd name="connsiteX12327" fmla="*/ 1083801 w 5675092"/>
              <a:gd name="connsiteY12327" fmla="*/ 1648706 h 2397608"/>
              <a:gd name="connsiteX12328" fmla="*/ 1082114 w 5675092"/>
              <a:gd name="connsiteY12328" fmla="*/ 1644633 h 2397608"/>
              <a:gd name="connsiteX12329" fmla="*/ 1081150 w 5675092"/>
              <a:gd name="connsiteY12329" fmla="*/ 1646224 h 2397608"/>
              <a:gd name="connsiteX12330" fmla="*/ 1076618 w 5675092"/>
              <a:gd name="connsiteY12330" fmla="*/ 1648914 h 2397608"/>
              <a:gd name="connsiteX12331" fmla="*/ 1080244 w 5675092"/>
              <a:gd name="connsiteY12331" fmla="*/ 1642636 h 2397608"/>
              <a:gd name="connsiteX12332" fmla="*/ 1081189 w 5675092"/>
              <a:gd name="connsiteY12332" fmla="*/ 1642401 h 2397608"/>
              <a:gd name="connsiteX12333" fmla="*/ 1080903 w 5675092"/>
              <a:gd name="connsiteY12333" fmla="*/ 1641712 h 2397608"/>
              <a:gd name="connsiteX12334" fmla="*/ 1090549 w 5675092"/>
              <a:gd name="connsiteY12334" fmla="*/ 1641057 h 2397608"/>
              <a:gd name="connsiteX12335" fmla="*/ 1087260 w 5675092"/>
              <a:gd name="connsiteY12335" fmla="*/ 1644785 h 2397608"/>
              <a:gd name="connsiteX12336" fmla="*/ 1088858 w 5675092"/>
              <a:gd name="connsiteY12336" fmla="*/ 1649591 h 2397608"/>
              <a:gd name="connsiteX12337" fmla="*/ 1093862 w 5675092"/>
              <a:gd name="connsiteY12337" fmla="*/ 1649591 h 2397608"/>
              <a:gd name="connsiteX12338" fmla="*/ 1095000 w 5675092"/>
              <a:gd name="connsiteY12338" fmla="*/ 1648620 h 2397608"/>
              <a:gd name="connsiteX12339" fmla="*/ 1095652 w 5675092"/>
              <a:gd name="connsiteY12339" fmla="*/ 1648064 h 2397608"/>
              <a:gd name="connsiteX12340" fmla="*/ 1093895 w 5675092"/>
              <a:gd name="connsiteY12340" fmla="*/ 1644542 h 2397608"/>
              <a:gd name="connsiteX12341" fmla="*/ 1091377 w 5675092"/>
              <a:gd name="connsiteY12341" fmla="*/ 1639494 h 2397608"/>
              <a:gd name="connsiteX12342" fmla="*/ 1107752 w 5675092"/>
              <a:gd name="connsiteY12342" fmla="*/ 1646527 h 2397608"/>
              <a:gd name="connsiteX12343" fmla="*/ 1108323 w 5675092"/>
              <a:gd name="connsiteY12343" fmla="*/ 1646444 h 2397608"/>
              <a:gd name="connsiteX12344" fmla="*/ 1115726 w 5675092"/>
              <a:gd name="connsiteY12344" fmla="*/ 1641747 h 2397608"/>
              <a:gd name="connsiteX12345" fmla="*/ 1121336 w 5675092"/>
              <a:gd name="connsiteY12345" fmla="*/ 1648556 h 2397608"/>
              <a:gd name="connsiteX12346" fmla="*/ 1115769 w 5675092"/>
              <a:gd name="connsiteY12346" fmla="*/ 1648772 h 2397608"/>
              <a:gd name="connsiteX12347" fmla="*/ 1116563 w 5675092"/>
              <a:gd name="connsiteY12347" fmla="*/ 1652116 h 2397608"/>
              <a:gd name="connsiteX12348" fmla="*/ 1124119 w 5675092"/>
              <a:gd name="connsiteY12348" fmla="*/ 1649591 h 2397608"/>
              <a:gd name="connsiteX12349" fmla="*/ 1124119 w 5675092"/>
              <a:gd name="connsiteY12349" fmla="*/ 1657164 h 2397608"/>
              <a:gd name="connsiteX12350" fmla="*/ 1134194 w 5675092"/>
              <a:gd name="connsiteY12350" fmla="*/ 1657164 h 2397608"/>
              <a:gd name="connsiteX12351" fmla="*/ 1134194 w 5675092"/>
              <a:gd name="connsiteY12351" fmla="*/ 1649591 h 2397608"/>
              <a:gd name="connsiteX12352" fmla="*/ 1141750 w 5675092"/>
              <a:gd name="connsiteY12352" fmla="*/ 1649591 h 2397608"/>
              <a:gd name="connsiteX12353" fmla="*/ 1136712 w 5675092"/>
              <a:gd name="connsiteY12353" fmla="*/ 1657164 h 2397608"/>
              <a:gd name="connsiteX12354" fmla="*/ 1154343 w 5675092"/>
              <a:gd name="connsiteY12354" fmla="*/ 1657164 h 2397608"/>
              <a:gd name="connsiteX12355" fmla="*/ 1154547 w 5675092"/>
              <a:gd name="connsiteY12355" fmla="*/ 1660021 h 2397608"/>
              <a:gd name="connsiteX12356" fmla="*/ 1155984 w 5675092"/>
              <a:gd name="connsiteY12356" fmla="*/ 1659823 h 2397608"/>
              <a:gd name="connsiteX12357" fmla="*/ 1154617 w 5675092"/>
              <a:gd name="connsiteY12357" fmla="*/ 1660996 h 2397608"/>
              <a:gd name="connsiteX12358" fmla="*/ 1154659 w 5675092"/>
              <a:gd name="connsiteY12358" fmla="*/ 1661582 h 2397608"/>
              <a:gd name="connsiteX12359" fmla="*/ 1153817 w 5675092"/>
              <a:gd name="connsiteY12359" fmla="*/ 1661681 h 2397608"/>
              <a:gd name="connsiteX12360" fmla="*/ 1150899 w 5675092"/>
              <a:gd name="connsiteY12360" fmla="*/ 1664182 h 2397608"/>
              <a:gd name="connsiteX12361" fmla="*/ 1150300 w 5675092"/>
              <a:gd name="connsiteY12361" fmla="*/ 1664204 h 2397608"/>
              <a:gd name="connsiteX12362" fmla="*/ 1150565 w 5675092"/>
              <a:gd name="connsiteY12362" fmla="*/ 1664737 h 2397608"/>
              <a:gd name="connsiteX12363" fmla="*/ 1151072 w 5675092"/>
              <a:gd name="connsiteY12363" fmla="*/ 1665751 h 2397608"/>
              <a:gd name="connsiteX12364" fmla="*/ 1153032 w 5675092"/>
              <a:gd name="connsiteY12364" fmla="*/ 1664400 h 2397608"/>
              <a:gd name="connsiteX12365" fmla="*/ 1156302 w 5675092"/>
              <a:gd name="connsiteY12365" fmla="*/ 1661663 h 2397608"/>
              <a:gd name="connsiteX12366" fmla="*/ 1157974 w 5675092"/>
              <a:gd name="connsiteY12366" fmla="*/ 1664241 h 2397608"/>
              <a:gd name="connsiteX12367" fmla="*/ 1158666 w 5675092"/>
              <a:gd name="connsiteY12367" fmla="*/ 1661981 h 2397608"/>
              <a:gd name="connsiteX12368" fmla="*/ 1161804 w 5675092"/>
              <a:gd name="connsiteY12368" fmla="*/ 1659864 h 2397608"/>
              <a:gd name="connsiteX12369" fmla="*/ 1161900 w 5675092"/>
              <a:gd name="connsiteY12369" fmla="*/ 1657164 h 2397608"/>
              <a:gd name="connsiteX12370" fmla="*/ 1163776 w 5675092"/>
              <a:gd name="connsiteY12370" fmla="*/ 1658532 h 2397608"/>
              <a:gd name="connsiteX12371" fmla="*/ 1165575 w 5675092"/>
              <a:gd name="connsiteY12371" fmla="*/ 1657318 h 2397608"/>
              <a:gd name="connsiteX12372" fmla="*/ 1166434 w 5675092"/>
              <a:gd name="connsiteY12372" fmla="*/ 1654514 h 2397608"/>
              <a:gd name="connsiteX12373" fmla="*/ 1163770 w 5675092"/>
              <a:gd name="connsiteY12373" fmla="*/ 1655431 h 2397608"/>
              <a:gd name="connsiteX12374" fmla="*/ 1159055 w 5675092"/>
              <a:gd name="connsiteY12374" fmla="*/ 1651207 h 2397608"/>
              <a:gd name="connsiteX12375" fmla="*/ 1164575 w 5675092"/>
              <a:gd name="connsiteY12375" fmla="*/ 1652230 h 2397608"/>
              <a:gd name="connsiteX12376" fmla="*/ 1166995 w 5675092"/>
              <a:gd name="connsiteY12376" fmla="*/ 1652678 h 2397608"/>
              <a:gd name="connsiteX12377" fmla="*/ 1167146 w 5675092"/>
              <a:gd name="connsiteY12377" fmla="*/ 1652187 h 2397608"/>
              <a:gd name="connsiteX12378" fmla="*/ 1177196 w 5675092"/>
              <a:gd name="connsiteY12378" fmla="*/ 1654675 h 2397608"/>
              <a:gd name="connsiteX12379" fmla="*/ 1177196 w 5675092"/>
              <a:gd name="connsiteY12379" fmla="*/ 1649698 h 2397608"/>
              <a:gd name="connsiteX12380" fmla="*/ 1183908 w 5675092"/>
              <a:gd name="connsiteY12380" fmla="*/ 1654247 h 2397608"/>
              <a:gd name="connsiteX12381" fmla="*/ 1186712 w 5675092"/>
              <a:gd name="connsiteY12381" fmla="*/ 1656695 h 2397608"/>
              <a:gd name="connsiteX12382" fmla="*/ 1187648 w 5675092"/>
              <a:gd name="connsiteY12382" fmla="*/ 1656559 h 2397608"/>
              <a:gd name="connsiteX12383" fmla="*/ 1189169 w 5675092"/>
              <a:gd name="connsiteY12383" fmla="*/ 1654285 h 2397608"/>
              <a:gd name="connsiteX12384" fmla="*/ 1197295 w 5675092"/>
              <a:gd name="connsiteY12384" fmla="*/ 1652187 h 2397608"/>
              <a:gd name="connsiteX12385" fmla="*/ 1196404 w 5675092"/>
              <a:gd name="connsiteY12385" fmla="*/ 1654494 h 2397608"/>
              <a:gd name="connsiteX12386" fmla="*/ 1200306 w 5675092"/>
              <a:gd name="connsiteY12386" fmla="*/ 1652441 h 2397608"/>
              <a:gd name="connsiteX12387" fmla="*/ 1201064 w 5675092"/>
              <a:gd name="connsiteY12387" fmla="*/ 1651254 h 2397608"/>
              <a:gd name="connsiteX12388" fmla="*/ 1201566 w 5675092"/>
              <a:gd name="connsiteY12388" fmla="*/ 1650715 h 2397608"/>
              <a:gd name="connsiteX12389" fmla="*/ 1202051 w 5675092"/>
              <a:gd name="connsiteY12389" fmla="*/ 1645976 h 2397608"/>
              <a:gd name="connsiteX12390" fmla="*/ 1195725 w 5675092"/>
              <a:gd name="connsiteY12390" fmla="*/ 1643169 h 2397608"/>
              <a:gd name="connsiteX12391" fmla="*/ 1184733 w 5675092"/>
              <a:gd name="connsiteY12391" fmla="*/ 1644725 h 2397608"/>
              <a:gd name="connsiteX12392" fmla="*/ 1167146 w 5675092"/>
              <a:gd name="connsiteY12392" fmla="*/ 1649699 h 2397608"/>
              <a:gd name="connsiteX12393" fmla="*/ 1172171 w 5675092"/>
              <a:gd name="connsiteY12393" fmla="*/ 1632286 h 2397608"/>
              <a:gd name="connsiteX12394" fmla="*/ 1184733 w 5675092"/>
              <a:gd name="connsiteY12394" fmla="*/ 1639748 h 2397608"/>
              <a:gd name="connsiteX12395" fmla="*/ 1185557 w 5675092"/>
              <a:gd name="connsiteY12395" fmla="*/ 1635395 h 2397608"/>
              <a:gd name="connsiteX12396" fmla="*/ 1185916 w 5675092"/>
              <a:gd name="connsiteY12396" fmla="*/ 1634950 h 2397608"/>
              <a:gd name="connsiteX12397" fmla="*/ 1184475 w 5675092"/>
              <a:gd name="connsiteY12397" fmla="*/ 1630136 h 2397608"/>
              <a:gd name="connsiteX12398" fmla="*/ 1184297 w 5675092"/>
              <a:gd name="connsiteY12398" fmla="*/ 1629261 h 2397608"/>
              <a:gd name="connsiteX12399" fmla="*/ 1182221 w 5675092"/>
              <a:gd name="connsiteY12399" fmla="*/ 1627311 h 2397608"/>
              <a:gd name="connsiteX12400" fmla="*/ 1183477 w 5675092"/>
              <a:gd name="connsiteY12400" fmla="*/ 1626067 h 2397608"/>
              <a:gd name="connsiteX12401" fmla="*/ 1183621 w 5675092"/>
              <a:gd name="connsiteY12401" fmla="*/ 1625924 h 2397608"/>
              <a:gd name="connsiteX12402" fmla="*/ 1183227 w 5675092"/>
              <a:gd name="connsiteY12402" fmla="*/ 1623982 h 2397608"/>
              <a:gd name="connsiteX12403" fmla="*/ 1182766 w 5675092"/>
              <a:gd name="connsiteY12403" fmla="*/ 1622429 h 2397608"/>
              <a:gd name="connsiteX12404" fmla="*/ 1180964 w 5675092"/>
              <a:gd name="connsiteY12404" fmla="*/ 1622024 h 2397608"/>
              <a:gd name="connsiteX12405" fmla="*/ 1180789 w 5675092"/>
              <a:gd name="connsiteY12405" fmla="*/ 1621807 h 2397608"/>
              <a:gd name="connsiteX12406" fmla="*/ 1180390 w 5675092"/>
              <a:gd name="connsiteY12406" fmla="*/ 1622018 h 2397608"/>
              <a:gd name="connsiteX12407" fmla="*/ 1177541 w 5675092"/>
              <a:gd name="connsiteY12407" fmla="*/ 1620191 h 2397608"/>
              <a:gd name="connsiteX12408" fmla="*/ 1178496 w 5675092"/>
              <a:gd name="connsiteY12408" fmla="*/ 1618970 h 2397608"/>
              <a:gd name="connsiteX12409" fmla="*/ 1177195 w 5675092"/>
              <a:gd name="connsiteY12409" fmla="*/ 1617361 h 2397608"/>
              <a:gd name="connsiteX12410" fmla="*/ 1179078 w 5675092"/>
              <a:gd name="connsiteY12410" fmla="*/ 1618226 h 2397608"/>
              <a:gd name="connsiteX12411" fmla="*/ 1179769 w 5675092"/>
              <a:gd name="connsiteY12411" fmla="*/ 1617342 h 2397608"/>
              <a:gd name="connsiteX12412" fmla="*/ 1181858 w 5675092"/>
              <a:gd name="connsiteY12412" fmla="*/ 1619372 h 2397608"/>
              <a:gd name="connsiteX12413" fmla="*/ 1181753 w 5675092"/>
              <a:gd name="connsiteY12413" fmla="*/ 1619019 h 2397608"/>
              <a:gd name="connsiteX12414" fmla="*/ 1182525 w 5675092"/>
              <a:gd name="connsiteY12414" fmla="*/ 1619358 h 2397608"/>
              <a:gd name="connsiteX12415" fmla="*/ 1183363 w 5675092"/>
              <a:gd name="connsiteY12415" fmla="*/ 1616761 h 2397608"/>
              <a:gd name="connsiteX12416" fmla="*/ 1184321 w 5675092"/>
              <a:gd name="connsiteY12416" fmla="*/ 1618754 h 2397608"/>
              <a:gd name="connsiteX12417" fmla="*/ 1184512 w 5675092"/>
              <a:gd name="connsiteY12417" fmla="*/ 1616350 h 2397608"/>
              <a:gd name="connsiteX12418" fmla="*/ 1184919 w 5675092"/>
              <a:gd name="connsiteY12418" fmla="*/ 1613935 h 2397608"/>
              <a:gd name="connsiteX12419" fmla="*/ 1183552 w 5675092"/>
              <a:gd name="connsiteY12419" fmla="*/ 1612270 h 2397608"/>
              <a:gd name="connsiteX12420" fmla="*/ 1179813 w 5675092"/>
              <a:gd name="connsiteY12420" fmla="*/ 1612836 h 2397608"/>
              <a:gd name="connsiteX12421" fmla="*/ 1175136 w 5675092"/>
              <a:gd name="connsiteY12421" fmla="*/ 1618140 h 2397608"/>
              <a:gd name="connsiteX12422" fmla="*/ 1174630 w 5675092"/>
              <a:gd name="connsiteY12422" fmla="*/ 1610694 h 2397608"/>
              <a:gd name="connsiteX12423" fmla="*/ 1176866 w 5675092"/>
              <a:gd name="connsiteY12423" fmla="*/ 1608157 h 2397608"/>
              <a:gd name="connsiteX12424" fmla="*/ 1176624 w 5675092"/>
              <a:gd name="connsiteY12424" fmla="*/ 1608342 h 2397608"/>
              <a:gd name="connsiteX12425" fmla="*/ 1175040 w 5675092"/>
              <a:gd name="connsiteY12425" fmla="*/ 1606774 h 2397608"/>
              <a:gd name="connsiteX12426" fmla="*/ 1167084 w 5675092"/>
              <a:gd name="connsiteY12426" fmla="*/ 1601544 h 2397608"/>
              <a:gd name="connsiteX12427" fmla="*/ 1154071 w 5675092"/>
              <a:gd name="connsiteY12427" fmla="*/ 1604611 h 2397608"/>
              <a:gd name="connsiteX12428" fmla="*/ 1151951 w 5675092"/>
              <a:gd name="connsiteY12428" fmla="*/ 1604163 h 2397608"/>
              <a:gd name="connsiteX12429" fmla="*/ 1150898 w 5675092"/>
              <a:gd name="connsiteY12429" fmla="*/ 1604731 h 2397608"/>
              <a:gd name="connsiteX12430" fmla="*/ 1149418 w 5675092"/>
              <a:gd name="connsiteY12430" fmla="*/ 1610001 h 2397608"/>
              <a:gd name="connsiteX12431" fmla="*/ 1152744 w 5675092"/>
              <a:gd name="connsiteY12431" fmla="*/ 1622154 h 2397608"/>
              <a:gd name="connsiteX12432" fmla="*/ 1147902 w 5675092"/>
              <a:gd name="connsiteY12432" fmla="*/ 1624975 h 2397608"/>
              <a:gd name="connsiteX12433" fmla="*/ 1147228 w 5675092"/>
              <a:gd name="connsiteY12433" fmla="*/ 1615049 h 2397608"/>
              <a:gd name="connsiteX12434" fmla="*/ 1142550 w 5675092"/>
              <a:gd name="connsiteY12434" fmla="*/ 1620353 h 2397608"/>
              <a:gd name="connsiteX12435" fmla="*/ 1145395 w 5675092"/>
              <a:gd name="connsiteY12435" fmla="*/ 1625145 h 2397608"/>
              <a:gd name="connsiteX12436" fmla="*/ 1135366 w 5675092"/>
              <a:gd name="connsiteY12436" fmla="*/ 1625826 h 2397608"/>
              <a:gd name="connsiteX12437" fmla="*/ 1138167 w 5675092"/>
              <a:gd name="connsiteY12437" fmla="*/ 1624196 h 2397608"/>
              <a:gd name="connsiteX12438" fmla="*/ 1135895 w 5675092"/>
              <a:gd name="connsiteY12438" fmla="*/ 1623828 h 2397608"/>
              <a:gd name="connsiteX12439" fmla="*/ 1133901 w 5675092"/>
              <a:gd name="connsiteY12439" fmla="*/ 1617028 h 2397608"/>
              <a:gd name="connsiteX12440" fmla="*/ 1128583 w 5675092"/>
              <a:gd name="connsiteY12440" fmla="*/ 1619619 h 2397608"/>
              <a:gd name="connsiteX12441" fmla="*/ 1130877 w 5675092"/>
              <a:gd name="connsiteY12441" fmla="*/ 1612913 h 2397608"/>
              <a:gd name="connsiteX12442" fmla="*/ 1129172 w 5675092"/>
              <a:gd name="connsiteY12442" fmla="*/ 1608793 h 2397608"/>
              <a:gd name="connsiteX12443" fmla="*/ 1124667 w 5675092"/>
              <a:gd name="connsiteY12443" fmla="*/ 1616582 h 2397608"/>
              <a:gd name="connsiteX12444" fmla="*/ 1116640 w 5675092"/>
              <a:gd name="connsiteY12444" fmla="*/ 1609645 h 2397608"/>
              <a:gd name="connsiteX12445" fmla="*/ 1111794 w 5675092"/>
              <a:gd name="connsiteY12445" fmla="*/ 1612468 h 2397608"/>
              <a:gd name="connsiteX12446" fmla="*/ 1112300 w 5675092"/>
              <a:gd name="connsiteY12446" fmla="*/ 1619914 h 2397608"/>
              <a:gd name="connsiteX12447" fmla="*/ 1097429 w 5675092"/>
              <a:gd name="connsiteY12447" fmla="*/ 1623418 h 2397608"/>
              <a:gd name="connsiteX12448" fmla="*/ 1096924 w 5675092"/>
              <a:gd name="connsiteY12448" fmla="*/ 1615972 h 2397608"/>
              <a:gd name="connsiteX12449" fmla="*/ 1091910 w 5675092"/>
              <a:gd name="connsiteY12449" fmla="*/ 1616313 h 2397608"/>
              <a:gd name="connsiteX12450" fmla="*/ 1092415 w 5675092"/>
              <a:gd name="connsiteY12450" fmla="*/ 1623758 h 2397608"/>
              <a:gd name="connsiteX12451" fmla="*/ 1079884 w 5675092"/>
              <a:gd name="connsiteY12451" fmla="*/ 1624609 h 2397608"/>
              <a:gd name="connsiteX12452" fmla="*/ 1085067 w 5675092"/>
              <a:gd name="connsiteY12452" fmla="*/ 1626751 h 2397608"/>
              <a:gd name="connsiteX12453" fmla="*/ 1072531 w 5675092"/>
              <a:gd name="connsiteY12453" fmla="*/ 1627602 h 2397608"/>
              <a:gd name="connsiteX12454" fmla="*/ 1074533 w 5675092"/>
              <a:gd name="connsiteY12454" fmla="*/ 1619987 h 2397608"/>
              <a:gd name="connsiteX12455" fmla="*/ 1064840 w 5675092"/>
              <a:gd name="connsiteY12455" fmla="*/ 1625631 h 2397608"/>
              <a:gd name="connsiteX12456" fmla="*/ 1070698 w 5675092"/>
              <a:gd name="connsiteY12456" fmla="*/ 1637701 h 2397608"/>
              <a:gd name="connsiteX12457" fmla="*/ 1060673 w 5675092"/>
              <a:gd name="connsiteY12457" fmla="*/ 1638382 h 2397608"/>
              <a:gd name="connsiteX12458" fmla="*/ 1060167 w 5675092"/>
              <a:gd name="connsiteY12458" fmla="*/ 1630934 h 2397608"/>
              <a:gd name="connsiteX12459" fmla="*/ 1039946 w 5675092"/>
              <a:gd name="connsiteY12459" fmla="*/ 1629816 h 2397608"/>
              <a:gd name="connsiteX12460" fmla="*/ 1046958 w 5675092"/>
              <a:gd name="connsiteY12460" fmla="*/ 1621860 h 2397608"/>
              <a:gd name="connsiteX12461" fmla="*/ 1022058 w 5675092"/>
              <a:gd name="connsiteY12461" fmla="*/ 1626043 h 2397608"/>
              <a:gd name="connsiteX12462" fmla="*/ 1029242 w 5675092"/>
              <a:gd name="connsiteY12462" fmla="*/ 1620569 h 2397608"/>
              <a:gd name="connsiteX12463" fmla="*/ 1019237 w 5675092"/>
              <a:gd name="connsiteY12463" fmla="*/ 1621560 h 2397608"/>
              <a:gd name="connsiteX12464" fmla="*/ 1009420 w 5675092"/>
              <a:gd name="connsiteY12464" fmla="*/ 1624396 h 2397608"/>
              <a:gd name="connsiteX12465" fmla="*/ 1010669 w 5675092"/>
              <a:gd name="connsiteY12465" fmla="*/ 1626738 h 2397608"/>
              <a:gd name="connsiteX12466" fmla="*/ 1012367 w 5675092"/>
              <a:gd name="connsiteY12466" fmla="*/ 1631678 h 2397608"/>
              <a:gd name="connsiteX12467" fmla="*/ 1000970 w 5675092"/>
              <a:gd name="connsiteY12467" fmla="*/ 1624363 h 2397608"/>
              <a:gd name="connsiteX12468" fmla="*/ 1006192 w 5675092"/>
              <a:gd name="connsiteY12468" fmla="*/ 1626031 h 2397608"/>
              <a:gd name="connsiteX12469" fmla="*/ 1008904 w 5675092"/>
              <a:gd name="connsiteY12469" fmla="*/ 1623965 h 2397608"/>
              <a:gd name="connsiteX12470" fmla="*/ 1006996 w 5675092"/>
              <a:gd name="connsiteY12470" fmla="*/ 1622081 h 2397608"/>
              <a:gd name="connsiteX12471" fmla="*/ 1006514 w 5675092"/>
              <a:gd name="connsiteY12471" fmla="*/ 1619619 h 2397608"/>
              <a:gd name="connsiteX12472" fmla="*/ 992486 w 5675092"/>
              <a:gd name="connsiteY12472" fmla="*/ 1635531 h 2397608"/>
              <a:gd name="connsiteX12473" fmla="*/ 1001500 w 5675092"/>
              <a:gd name="connsiteY12473" fmla="*/ 1619960 h 2397608"/>
              <a:gd name="connsiteX12474" fmla="*/ 988799 w 5675092"/>
              <a:gd name="connsiteY12474" fmla="*/ 1618328 h 2397608"/>
              <a:gd name="connsiteX12475" fmla="*/ 993477 w 5675092"/>
              <a:gd name="connsiteY12475" fmla="*/ 1613025 h 2397608"/>
              <a:gd name="connsiteX12476" fmla="*/ 1021047 w 5675092"/>
              <a:gd name="connsiteY12476" fmla="*/ 1611152 h 2397608"/>
              <a:gd name="connsiteX12477" fmla="*/ 1016370 w 5675092"/>
              <a:gd name="connsiteY12477" fmla="*/ 1611782 h 2397608"/>
              <a:gd name="connsiteX12478" fmla="*/ 1013906 w 5675092"/>
              <a:gd name="connsiteY12478" fmla="*/ 1607839 h 2397608"/>
              <a:gd name="connsiteX12479" fmla="*/ 1010641 w 5675092"/>
              <a:gd name="connsiteY12479" fmla="*/ 1610712 h 2397608"/>
              <a:gd name="connsiteX12480" fmla="*/ 1003164 w 5675092"/>
              <a:gd name="connsiteY12480" fmla="*/ 1610114 h 2397608"/>
              <a:gd name="connsiteX12481" fmla="*/ 1003475 w 5675092"/>
              <a:gd name="connsiteY12481" fmla="*/ 1609840 h 2397608"/>
              <a:gd name="connsiteX12482" fmla="*/ 1003333 w 5675092"/>
              <a:gd name="connsiteY12482" fmla="*/ 1609861 h 2397608"/>
              <a:gd name="connsiteX12483" fmla="*/ 1003164 w 5675092"/>
              <a:gd name="connsiteY12483" fmla="*/ 1607378 h 2397608"/>
              <a:gd name="connsiteX12484" fmla="*/ 993139 w 5675092"/>
              <a:gd name="connsiteY12484" fmla="*/ 1608059 h 2397608"/>
              <a:gd name="connsiteX12485" fmla="*/ 997816 w 5675092"/>
              <a:gd name="connsiteY12485" fmla="*/ 1602756 h 2397608"/>
              <a:gd name="connsiteX12486" fmla="*/ 984612 w 5675092"/>
              <a:gd name="connsiteY12486" fmla="*/ 1603030 h 2397608"/>
              <a:gd name="connsiteX12487" fmla="*/ 977443 w 5675092"/>
              <a:gd name="connsiteY12487" fmla="*/ 1600291 h 2397608"/>
              <a:gd name="connsiteX12488" fmla="*/ 977550 w 5675092"/>
              <a:gd name="connsiteY12488" fmla="*/ 1600486 h 2397608"/>
              <a:gd name="connsiteX12489" fmla="*/ 981151 w 5675092"/>
              <a:gd name="connsiteY12489" fmla="*/ 1607061 h 2397608"/>
              <a:gd name="connsiteX12490" fmla="*/ 968058 w 5675092"/>
              <a:gd name="connsiteY12490" fmla="*/ 1607061 h 2397608"/>
              <a:gd name="connsiteX12491" fmla="*/ 970415 w 5675092"/>
              <a:gd name="connsiteY12491" fmla="*/ 1604670 h 2397608"/>
              <a:gd name="connsiteX12492" fmla="*/ 966168 w 5675092"/>
              <a:gd name="connsiteY12492" fmla="*/ 1604906 h 2397608"/>
              <a:gd name="connsiteX12493" fmla="*/ 955539 w 5675092"/>
              <a:gd name="connsiteY12493" fmla="*/ 1610613 h 2397608"/>
              <a:gd name="connsiteX12494" fmla="*/ 983279 w 5675092"/>
              <a:gd name="connsiteY12494" fmla="*/ 1611224 h 2397608"/>
              <a:gd name="connsiteX12495" fmla="*/ 988631 w 5675092"/>
              <a:gd name="connsiteY12495" fmla="*/ 1615848 h 2397608"/>
              <a:gd name="connsiteX12496" fmla="*/ 968240 w 5675092"/>
              <a:gd name="connsiteY12496" fmla="*/ 1612245 h 2397608"/>
              <a:gd name="connsiteX12497" fmla="*/ 966071 w 5675092"/>
              <a:gd name="connsiteY12497" fmla="*/ 1617380 h 2397608"/>
              <a:gd name="connsiteX12498" fmla="*/ 976267 w 5675092"/>
              <a:gd name="connsiteY12498" fmla="*/ 1619179 h 2397608"/>
              <a:gd name="connsiteX12499" fmla="*/ 971759 w 5675092"/>
              <a:gd name="connsiteY12499" fmla="*/ 1626968 h 2397608"/>
              <a:gd name="connsiteX12500" fmla="*/ 973760 w 5675092"/>
              <a:gd name="connsiteY12500" fmla="*/ 1619349 h 2397608"/>
              <a:gd name="connsiteX12501" fmla="*/ 963731 w 5675092"/>
              <a:gd name="connsiteY12501" fmla="*/ 1620030 h 2397608"/>
              <a:gd name="connsiteX12502" fmla="*/ 964493 w 5675092"/>
              <a:gd name="connsiteY12502" fmla="*/ 1636460 h 2397608"/>
              <a:gd name="connsiteX12503" fmla="*/ 964826 w 5675092"/>
              <a:gd name="connsiteY12503" fmla="*/ 1639066 h 2397608"/>
              <a:gd name="connsiteX12504" fmla="*/ 960643 w 5675092"/>
              <a:gd name="connsiteY12504" fmla="*/ 1625540 h 2397608"/>
              <a:gd name="connsiteX12505" fmla="*/ 951200 w 5675092"/>
              <a:gd name="connsiteY12505" fmla="*/ 1620882 h 2397608"/>
              <a:gd name="connsiteX12506" fmla="*/ 936326 w 5675092"/>
              <a:gd name="connsiteY12506" fmla="*/ 1624386 h 2397608"/>
              <a:gd name="connsiteX12507" fmla="*/ 939170 w 5675092"/>
              <a:gd name="connsiteY12507" fmla="*/ 1629181 h 2397608"/>
              <a:gd name="connsiteX12508" fmla="*/ 926469 w 5675092"/>
              <a:gd name="connsiteY12508" fmla="*/ 1627550 h 2397608"/>
              <a:gd name="connsiteX12509" fmla="*/ 931483 w 5675092"/>
              <a:gd name="connsiteY12509" fmla="*/ 1627209 h 2397608"/>
              <a:gd name="connsiteX12510" fmla="*/ 936156 w 5675092"/>
              <a:gd name="connsiteY12510" fmla="*/ 1621903 h 2397608"/>
              <a:gd name="connsiteX12511" fmla="*/ 921624 w 5675092"/>
              <a:gd name="connsiteY12511" fmla="*/ 1630373 h 2397608"/>
              <a:gd name="connsiteX12512" fmla="*/ 889375 w 5675092"/>
              <a:gd name="connsiteY12512" fmla="*/ 1637549 h 2397608"/>
              <a:gd name="connsiteX12513" fmla="*/ 888869 w 5675092"/>
              <a:gd name="connsiteY12513" fmla="*/ 1630103 h 2397608"/>
              <a:gd name="connsiteX12514" fmla="*/ 878673 w 5675092"/>
              <a:gd name="connsiteY12514" fmla="*/ 1628302 h 2397608"/>
              <a:gd name="connsiteX12515" fmla="*/ 879179 w 5675092"/>
              <a:gd name="connsiteY12515" fmla="*/ 1635747 h 2397608"/>
              <a:gd name="connsiteX12516" fmla="*/ 871322 w 5675092"/>
              <a:gd name="connsiteY12516" fmla="*/ 1631296 h 2397608"/>
              <a:gd name="connsiteX12517" fmla="*/ 866815 w 5675092"/>
              <a:gd name="connsiteY12517" fmla="*/ 1639081 h 2397608"/>
              <a:gd name="connsiteX12518" fmla="*/ 863802 w 5675092"/>
              <a:gd name="connsiteY12518" fmla="*/ 1631806 h 2397608"/>
              <a:gd name="connsiteX12519" fmla="*/ 873155 w 5675092"/>
              <a:gd name="connsiteY12519" fmla="*/ 1621197 h 2397608"/>
              <a:gd name="connsiteX12520" fmla="*/ 885856 w 5675092"/>
              <a:gd name="connsiteY12520" fmla="*/ 1622829 h 2397608"/>
              <a:gd name="connsiteX12521" fmla="*/ 867972 w 5675092"/>
              <a:gd name="connsiteY12521" fmla="*/ 1619055 h 2397608"/>
              <a:gd name="connsiteX12522" fmla="*/ 867466 w 5675092"/>
              <a:gd name="connsiteY12522" fmla="*/ 1611610 h 2397608"/>
              <a:gd name="connsiteX12523" fmla="*/ 862285 w 5675092"/>
              <a:gd name="connsiteY12523" fmla="*/ 1609468 h 2397608"/>
              <a:gd name="connsiteX12524" fmla="*/ 877662 w 5675092"/>
              <a:gd name="connsiteY12524" fmla="*/ 1613412 h 2397608"/>
              <a:gd name="connsiteX12525" fmla="*/ 874650 w 5675092"/>
              <a:gd name="connsiteY12525" fmla="*/ 1606136 h 2397608"/>
              <a:gd name="connsiteX12526" fmla="*/ 883496 w 5675092"/>
              <a:gd name="connsiteY12526" fmla="*/ 1588080 h 2397608"/>
              <a:gd name="connsiteX12527" fmla="*/ 888173 w 5675092"/>
              <a:gd name="connsiteY12527" fmla="*/ 1582777 h 2397608"/>
              <a:gd name="connsiteX12528" fmla="*/ 891016 w 5675092"/>
              <a:gd name="connsiteY12528" fmla="*/ 1587569 h 2397608"/>
              <a:gd name="connsiteX12529" fmla="*/ 891691 w 5675092"/>
              <a:gd name="connsiteY12529" fmla="*/ 1597497 h 2397608"/>
              <a:gd name="connsiteX12530" fmla="*/ 901886 w 5675092"/>
              <a:gd name="connsiteY12530" fmla="*/ 1599298 h 2397608"/>
              <a:gd name="connsiteX12531" fmla="*/ 967060 w 5675092"/>
              <a:gd name="connsiteY12531" fmla="*/ 1594872 h 2397608"/>
              <a:gd name="connsiteX12532" fmla="*/ 956863 w 5675092"/>
              <a:gd name="connsiteY12532" fmla="*/ 1593070 h 2397608"/>
              <a:gd name="connsiteX12533" fmla="*/ 949008 w 5675092"/>
              <a:gd name="connsiteY12533" fmla="*/ 1588618 h 2397608"/>
              <a:gd name="connsiteX12534" fmla="*/ 948671 w 5675092"/>
              <a:gd name="connsiteY12534" fmla="*/ 1583653 h 2397608"/>
              <a:gd name="connsiteX12535" fmla="*/ 928112 w 5675092"/>
              <a:gd name="connsiteY12535" fmla="*/ 1577570 h 2397608"/>
              <a:gd name="connsiteX12536" fmla="*/ 929945 w 5675092"/>
              <a:gd name="connsiteY12536" fmla="*/ 1567472 h 2397608"/>
              <a:gd name="connsiteX12537" fmla="*/ 938240 w 5675092"/>
              <a:gd name="connsiteY12537" fmla="*/ 1573766 h 2397608"/>
              <a:gd name="connsiteX12538" fmla="*/ 946751 w 5675092"/>
              <a:gd name="connsiteY12538" fmla="*/ 1569245 h 2397608"/>
              <a:gd name="connsiteX12539" fmla="*/ 950504 w 5675092"/>
              <a:gd name="connsiteY12539" fmla="*/ 1573557 h 2397608"/>
              <a:gd name="connsiteX12540" fmla="*/ 947660 w 5675092"/>
              <a:gd name="connsiteY12540" fmla="*/ 1568762 h 2397608"/>
              <a:gd name="connsiteX12541" fmla="*/ 946751 w 5675092"/>
              <a:gd name="connsiteY12541" fmla="*/ 1569245 h 2397608"/>
              <a:gd name="connsiteX12542" fmla="*/ 942308 w 5675092"/>
              <a:gd name="connsiteY12542" fmla="*/ 1564140 h 2397608"/>
              <a:gd name="connsiteX12543" fmla="*/ 954503 w 5675092"/>
              <a:gd name="connsiteY12543" fmla="*/ 1558324 h 2397608"/>
              <a:gd name="connsiteX12544" fmla="*/ 949155 w 5675092"/>
              <a:gd name="connsiteY12544" fmla="*/ 1553702 h 2397608"/>
              <a:gd name="connsiteX12545" fmla="*/ 941634 w 5675092"/>
              <a:gd name="connsiteY12545" fmla="*/ 1554213 h 2397608"/>
              <a:gd name="connsiteX12546" fmla="*/ 941970 w 5675092"/>
              <a:gd name="connsiteY12546" fmla="*/ 1559175 h 2397608"/>
              <a:gd name="connsiteX12547" fmla="*/ 936788 w 5675092"/>
              <a:gd name="connsiteY12547" fmla="*/ 1557035 h 2397608"/>
              <a:gd name="connsiteX12548" fmla="*/ 937294 w 5675092"/>
              <a:gd name="connsiteY12548" fmla="*/ 1564481 h 2397608"/>
              <a:gd name="connsiteX12549" fmla="*/ 921412 w 5675092"/>
              <a:gd name="connsiteY12549" fmla="*/ 1553092 h 2397608"/>
              <a:gd name="connsiteX12550" fmla="*/ 943298 w 5675092"/>
              <a:gd name="connsiteY12550" fmla="*/ 1541632 h 2397608"/>
              <a:gd name="connsiteX12551" fmla="*/ 944963 w 5675092"/>
              <a:gd name="connsiteY12551" fmla="*/ 1529053 h 2397608"/>
              <a:gd name="connsiteX12552" fmla="*/ 934934 w 5675092"/>
              <a:gd name="connsiteY12552" fmla="*/ 1529735 h 2397608"/>
              <a:gd name="connsiteX12553" fmla="*/ 935271 w 5675092"/>
              <a:gd name="connsiteY12553" fmla="*/ 1534697 h 2397608"/>
              <a:gd name="connsiteX12554" fmla="*/ 921074 w 5675092"/>
              <a:gd name="connsiteY12554" fmla="*/ 1548129 h 2397608"/>
              <a:gd name="connsiteX12555" fmla="*/ 915386 w 5675092"/>
              <a:gd name="connsiteY12555" fmla="*/ 1538543 h 2397608"/>
              <a:gd name="connsiteX12556" fmla="*/ 914712 w 5675092"/>
              <a:gd name="connsiteY12556" fmla="*/ 1528614 h 2397608"/>
              <a:gd name="connsiteX12557" fmla="*/ 911811 w 5675092"/>
              <a:gd name="connsiteY12557" fmla="*/ 1532238 h 2397608"/>
              <a:gd name="connsiteX12558" fmla="*/ 912031 w 5675092"/>
              <a:gd name="connsiteY12558" fmla="*/ 1526434 h 2397608"/>
              <a:gd name="connsiteX12559" fmla="*/ 911657 w 5675092"/>
              <a:gd name="connsiteY12559" fmla="*/ 1526477 h 2397608"/>
              <a:gd name="connsiteX12560" fmla="*/ 902577 w 5675092"/>
              <a:gd name="connsiteY12560" fmla="*/ 1530685 h 2397608"/>
              <a:gd name="connsiteX12561" fmla="*/ 894997 w 5675092"/>
              <a:gd name="connsiteY12561" fmla="*/ 1534938 h 2397608"/>
              <a:gd name="connsiteX12562" fmla="*/ 895839 w 5675092"/>
              <a:gd name="connsiteY12562" fmla="*/ 1547349 h 2397608"/>
              <a:gd name="connsiteX12563" fmla="*/ 921074 w 5675092"/>
              <a:gd name="connsiteY12563" fmla="*/ 1548129 h 2397608"/>
              <a:gd name="connsiteX12564" fmla="*/ 919074 w 5675092"/>
              <a:gd name="connsiteY12564" fmla="*/ 1555745 h 2397608"/>
              <a:gd name="connsiteX12565" fmla="*/ 916229 w 5675092"/>
              <a:gd name="connsiteY12565" fmla="*/ 1550950 h 2397608"/>
              <a:gd name="connsiteX12566" fmla="*/ 916735 w 5675092"/>
              <a:gd name="connsiteY12566" fmla="*/ 1558398 h 2397608"/>
              <a:gd name="connsiteX12567" fmla="*/ 909384 w 5675092"/>
              <a:gd name="connsiteY12567" fmla="*/ 1561389 h 2397608"/>
              <a:gd name="connsiteX12568" fmla="*/ 914565 w 5675092"/>
              <a:gd name="connsiteY12568" fmla="*/ 1563531 h 2397608"/>
              <a:gd name="connsiteX12569" fmla="*/ 905653 w 5675092"/>
              <a:gd name="connsiteY12569" fmla="*/ 1569678 h 2397608"/>
              <a:gd name="connsiteX12570" fmla="*/ 906346 w 5675092"/>
              <a:gd name="connsiteY12570" fmla="*/ 1572248 h 2397608"/>
              <a:gd name="connsiteX12571" fmla="*/ 907554 w 5675092"/>
              <a:gd name="connsiteY12571" fmla="*/ 1574938 h 2397608"/>
              <a:gd name="connsiteX12572" fmla="*/ 902721 w 5675092"/>
              <a:gd name="connsiteY12572" fmla="*/ 1572547 h 2397608"/>
              <a:gd name="connsiteX12573" fmla="*/ 903929 w 5675092"/>
              <a:gd name="connsiteY12573" fmla="*/ 1571052 h 2397608"/>
              <a:gd name="connsiteX12574" fmla="*/ 904020 w 5675092"/>
              <a:gd name="connsiteY12574" fmla="*/ 1570805 h 2397608"/>
              <a:gd name="connsiteX12575" fmla="*/ 902538 w 5675092"/>
              <a:gd name="connsiteY12575" fmla="*/ 1571827 h 2397608"/>
              <a:gd name="connsiteX12576" fmla="*/ 904435 w 5675092"/>
              <a:gd name="connsiteY12576" fmla="*/ 1569676 h 2397608"/>
              <a:gd name="connsiteX12577" fmla="*/ 905137 w 5675092"/>
              <a:gd name="connsiteY12577" fmla="*/ 1567764 h 2397608"/>
              <a:gd name="connsiteX12578" fmla="*/ 905368 w 5675092"/>
              <a:gd name="connsiteY12578" fmla="*/ 1568618 h 2397608"/>
              <a:gd name="connsiteX12579" fmla="*/ 907215 w 5675092"/>
              <a:gd name="connsiteY12579" fmla="*/ 1566524 h 2397608"/>
              <a:gd name="connsiteX12580" fmla="*/ 902032 w 5675092"/>
              <a:gd name="connsiteY12580" fmla="*/ 1564382 h 2397608"/>
              <a:gd name="connsiteX12581" fmla="*/ 900031 w 5675092"/>
              <a:gd name="connsiteY12581" fmla="*/ 1571998 h 2397608"/>
              <a:gd name="connsiteX12582" fmla="*/ 897694 w 5675092"/>
              <a:gd name="connsiteY12582" fmla="*/ 1574650 h 2397608"/>
              <a:gd name="connsiteX12583" fmla="*/ 892343 w 5675092"/>
              <a:gd name="connsiteY12583" fmla="*/ 1570025 h 2397608"/>
              <a:gd name="connsiteX12584" fmla="*/ 890342 w 5675092"/>
              <a:gd name="connsiteY12584" fmla="*/ 1577644 h 2397608"/>
              <a:gd name="connsiteX12585" fmla="*/ 859925 w 5675092"/>
              <a:gd name="connsiteY12585" fmla="*/ 1574722 h 2397608"/>
              <a:gd name="connsiteX12586" fmla="*/ 852742 w 5675092"/>
              <a:gd name="connsiteY12586" fmla="*/ 1580197 h 2397608"/>
              <a:gd name="connsiteX12587" fmla="*/ 856743 w 5675092"/>
              <a:gd name="connsiteY12587" fmla="*/ 1564964 h 2397608"/>
              <a:gd name="connsiteX12588" fmla="*/ 873953 w 5675092"/>
              <a:gd name="connsiteY12588" fmla="*/ 1558810 h 2397608"/>
              <a:gd name="connsiteX12589" fmla="*/ 866602 w 5675092"/>
              <a:gd name="connsiteY12589" fmla="*/ 1561803 h 2397608"/>
              <a:gd name="connsiteX12590" fmla="*/ 863589 w 5675092"/>
              <a:gd name="connsiteY12590" fmla="*/ 1554525 h 2397608"/>
              <a:gd name="connsiteX12591" fmla="*/ 823314 w 5675092"/>
              <a:gd name="connsiteY12591" fmla="*/ 1554769 h 2397608"/>
              <a:gd name="connsiteX12592" fmla="*/ 825315 w 5675092"/>
              <a:gd name="connsiteY12592" fmla="*/ 1547154 h 2397608"/>
              <a:gd name="connsiteX12593" fmla="*/ 840355 w 5675092"/>
              <a:gd name="connsiteY12593" fmla="*/ 1546132 h 2397608"/>
              <a:gd name="connsiteX12594" fmla="*/ 868266 w 5675092"/>
              <a:gd name="connsiteY12594" fmla="*/ 1549222 h 2397608"/>
              <a:gd name="connsiteX12595" fmla="*/ 877112 w 5675092"/>
              <a:gd name="connsiteY12595" fmla="*/ 1531168 h 2397608"/>
              <a:gd name="connsiteX12596" fmla="*/ 887139 w 5675092"/>
              <a:gd name="connsiteY12596" fmla="*/ 1530486 h 2397608"/>
              <a:gd name="connsiteX12597" fmla="*/ 885108 w 5675092"/>
              <a:gd name="connsiteY12597" fmla="*/ 1527873 h 2397608"/>
              <a:gd name="connsiteX12598" fmla="*/ 881359 w 5675092"/>
              <a:gd name="connsiteY12598" fmla="*/ 1528491 h 2397608"/>
              <a:gd name="connsiteX12599" fmla="*/ 877595 w 5675092"/>
              <a:gd name="connsiteY12599" fmla="*/ 1525387 h 2397608"/>
              <a:gd name="connsiteX12600" fmla="*/ 870064 w 5675092"/>
              <a:gd name="connsiteY12600" fmla="*/ 1532836 h 2397608"/>
              <a:gd name="connsiteX12601" fmla="*/ 867555 w 5675092"/>
              <a:gd name="connsiteY12601" fmla="*/ 1527871 h 2397608"/>
              <a:gd name="connsiteX12602" fmla="*/ 877594 w 5675092"/>
              <a:gd name="connsiteY12602" fmla="*/ 1522904 h 2397608"/>
              <a:gd name="connsiteX12603" fmla="*/ 871947 w 5675092"/>
              <a:gd name="connsiteY12603" fmla="*/ 1520188 h 2397608"/>
              <a:gd name="connsiteX12604" fmla="*/ 870404 w 5675092"/>
              <a:gd name="connsiteY12604" fmla="*/ 1520109 h 2397608"/>
              <a:gd name="connsiteX12605" fmla="*/ 873437 w 5675092"/>
              <a:gd name="connsiteY12605" fmla="*/ 1517316 h 2397608"/>
              <a:gd name="connsiteX12606" fmla="*/ 882614 w 5675092"/>
              <a:gd name="connsiteY12606" fmla="*/ 1522904 h 2397608"/>
              <a:gd name="connsiteX12607" fmla="*/ 885123 w 5675092"/>
              <a:gd name="connsiteY12607" fmla="*/ 1515452 h 2397608"/>
              <a:gd name="connsiteX12608" fmla="*/ 891084 w 5675092"/>
              <a:gd name="connsiteY12608" fmla="*/ 1516696 h 2397608"/>
              <a:gd name="connsiteX12609" fmla="*/ 891225 w 5675092"/>
              <a:gd name="connsiteY12609" fmla="*/ 1516483 h 2397608"/>
              <a:gd name="connsiteX12610" fmla="*/ 890972 w 5675092"/>
              <a:gd name="connsiteY12610" fmla="*/ 1512773 h 2397608"/>
              <a:gd name="connsiteX12611" fmla="*/ 893551 w 5675092"/>
              <a:gd name="connsiteY12611" fmla="*/ 1512940 h 2397608"/>
              <a:gd name="connsiteX12612" fmla="*/ 895163 w 5675092"/>
              <a:gd name="connsiteY12612" fmla="*/ 1510486 h 2397608"/>
              <a:gd name="connsiteX12613" fmla="*/ 896328 w 5675092"/>
              <a:gd name="connsiteY12613" fmla="*/ 1513120 h 2397608"/>
              <a:gd name="connsiteX12614" fmla="*/ 904594 w 5675092"/>
              <a:gd name="connsiteY12614" fmla="*/ 1513656 h 2397608"/>
              <a:gd name="connsiteX12615" fmla="*/ 907713 w 5675092"/>
              <a:gd name="connsiteY12615" fmla="*/ 1512969 h 2397608"/>
              <a:gd name="connsiteX12616" fmla="*/ 907278 w 5675092"/>
              <a:gd name="connsiteY12616" fmla="*/ 1513829 h 2397608"/>
              <a:gd name="connsiteX12617" fmla="*/ 907413 w 5675092"/>
              <a:gd name="connsiteY12617" fmla="*/ 1513838 h 2397608"/>
              <a:gd name="connsiteX12618" fmla="*/ 923223 w 5675092"/>
              <a:gd name="connsiteY12618" fmla="*/ 1505595 h 2397608"/>
              <a:gd name="connsiteX12619" fmla="*/ 907508 w 5675092"/>
              <a:gd name="connsiteY12619" fmla="*/ 1496688 h 2397608"/>
              <a:gd name="connsiteX12620" fmla="*/ 904833 w 5675092"/>
              <a:gd name="connsiteY12620" fmla="*/ 1494379 h 2397608"/>
              <a:gd name="connsiteX12621" fmla="*/ 906354 w 5675092"/>
              <a:gd name="connsiteY12621" fmla="*/ 1488977 h 2397608"/>
              <a:gd name="connsiteX12622" fmla="*/ 905135 w 5675092"/>
              <a:gd name="connsiteY12622" fmla="*/ 1485365 h 2397608"/>
              <a:gd name="connsiteX12623" fmla="*/ 902663 w 5675092"/>
              <a:gd name="connsiteY12623" fmla="*/ 1485107 h 2397608"/>
              <a:gd name="connsiteX12624" fmla="*/ 899651 w 5675092"/>
              <a:gd name="connsiteY12624" fmla="*/ 1492237 h 2397608"/>
              <a:gd name="connsiteX12625" fmla="*/ 894300 w 5675092"/>
              <a:gd name="connsiteY12625" fmla="*/ 1487614 h 2397608"/>
              <a:gd name="connsiteX12626" fmla="*/ 898099 w 5675092"/>
              <a:gd name="connsiteY12626" fmla="*/ 1483304 h 2397608"/>
              <a:gd name="connsiteX12627" fmla="*/ 897835 w 5675092"/>
              <a:gd name="connsiteY12627" fmla="*/ 1482525 h 2397608"/>
              <a:gd name="connsiteX12628" fmla="*/ 894140 w 5675092"/>
              <a:gd name="connsiteY12628" fmla="*/ 1485997 h 2397608"/>
              <a:gd name="connsiteX12629" fmla="*/ 888098 w 5675092"/>
              <a:gd name="connsiteY12629" fmla="*/ 1489882 h 2397608"/>
              <a:gd name="connsiteX12630" fmla="*/ 893233 w 5675092"/>
              <a:gd name="connsiteY12630" fmla="*/ 1482411 h 2397608"/>
              <a:gd name="connsiteX12631" fmla="*/ 897372 w 5675092"/>
              <a:gd name="connsiteY12631" fmla="*/ 1481165 h 2397608"/>
              <a:gd name="connsiteX12632" fmla="*/ 896132 w 5675092"/>
              <a:gd name="connsiteY12632" fmla="*/ 1477516 h 2397608"/>
              <a:gd name="connsiteX12633" fmla="*/ 899584 w 5675092"/>
              <a:gd name="connsiteY12633" fmla="*/ 1480499 h 2397608"/>
              <a:gd name="connsiteX12634" fmla="*/ 900182 w 5675092"/>
              <a:gd name="connsiteY12634" fmla="*/ 1480319 h 2397608"/>
              <a:gd name="connsiteX12635" fmla="*/ 899796 w 5675092"/>
              <a:gd name="connsiteY12635" fmla="*/ 1480681 h 2397608"/>
              <a:gd name="connsiteX12636" fmla="*/ 901483 w 5675092"/>
              <a:gd name="connsiteY12636" fmla="*/ 1482139 h 2397608"/>
              <a:gd name="connsiteX12637" fmla="*/ 904092 w 5675092"/>
              <a:gd name="connsiteY12637" fmla="*/ 1478845 h 2397608"/>
              <a:gd name="connsiteX12638" fmla="*/ 906822 w 5675092"/>
              <a:gd name="connsiteY12638" fmla="*/ 1482875 h 2397608"/>
              <a:gd name="connsiteX12639" fmla="*/ 907702 w 5675092"/>
              <a:gd name="connsiteY12639" fmla="*/ 1482411 h 2397608"/>
              <a:gd name="connsiteX12640" fmla="*/ 912805 w 5675092"/>
              <a:gd name="connsiteY12640" fmla="*/ 1477927 h 2397608"/>
              <a:gd name="connsiteX12641" fmla="*/ 912805 w 5675092"/>
              <a:gd name="connsiteY12641" fmla="*/ 1482710 h 2397608"/>
              <a:gd name="connsiteX12642" fmla="*/ 925560 w 5675092"/>
              <a:gd name="connsiteY12642" fmla="*/ 1480319 h 2397608"/>
              <a:gd name="connsiteX12643" fmla="*/ 914080 w 5675092"/>
              <a:gd name="connsiteY12643" fmla="*/ 1486296 h 2397608"/>
              <a:gd name="connsiteX12644" fmla="*/ 908763 w 5675092"/>
              <a:gd name="connsiteY12644" fmla="*/ 1485743 h 2397608"/>
              <a:gd name="connsiteX12645" fmla="*/ 909339 w 5675092"/>
              <a:gd name="connsiteY12645" fmla="*/ 1486593 h 2397608"/>
              <a:gd name="connsiteX12646" fmla="*/ 931562 w 5675092"/>
              <a:gd name="connsiteY12646" fmla="*/ 1480095 h 2397608"/>
              <a:gd name="connsiteX12647" fmla="*/ 921369 w 5675092"/>
              <a:gd name="connsiteY12647" fmla="*/ 1478293 h 2397608"/>
              <a:gd name="connsiteX12648" fmla="*/ 913005 w 5675092"/>
              <a:gd name="connsiteY12648" fmla="*/ 1466397 h 2397608"/>
              <a:gd name="connsiteX12649" fmla="*/ 913510 w 5675092"/>
              <a:gd name="connsiteY12649" fmla="*/ 1473842 h 2397608"/>
              <a:gd name="connsiteX12650" fmla="*/ 908096 w 5675092"/>
              <a:gd name="connsiteY12650" fmla="*/ 1468287 h 2397608"/>
              <a:gd name="connsiteX12651" fmla="*/ 903485 w 5675092"/>
              <a:gd name="connsiteY12651" fmla="*/ 1471907 h 2397608"/>
              <a:gd name="connsiteX12652" fmla="*/ 897923 w 5675092"/>
              <a:gd name="connsiteY12652" fmla="*/ 1466797 h 2397608"/>
              <a:gd name="connsiteX12653" fmla="*/ 887433 w 5675092"/>
              <a:gd name="connsiteY12653" fmla="*/ 1460654 h 2397608"/>
              <a:gd name="connsiteX12654" fmla="*/ 889433 w 5675092"/>
              <a:gd name="connsiteY12654" fmla="*/ 1453035 h 2397608"/>
              <a:gd name="connsiteX12655" fmla="*/ 861523 w 5675092"/>
              <a:gd name="connsiteY12655" fmla="*/ 1449946 h 2397608"/>
              <a:gd name="connsiteX12656" fmla="*/ 848820 w 5675092"/>
              <a:gd name="connsiteY12656" fmla="*/ 1448315 h 2397608"/>
              <a:gd name="connsiteX12657" fmla="*/ 855835 w 5675092"/>
              <a:gd name="connsiteY12657" fmla="*/ 1440359 h 2397608"/>
              <a:gd name="connsiteX12658" fmla="*/ 847472 w 5675092"/>
              <a:gd name="connsiteY12658" fmla="*/ 1428461 h 2397608"/>
              <a:gd name="connsiteX12659" fmla="*/ 835276 w 5675092"/>
              <a:gd name="connsiteY12659" fmla="*/ 1434275 h 2397608"/>
              <a:gd name="connsiteX12660" fmla="*/ 840458 w 5675092"/>
              <a:gd name="connsiteY12660" fmla="*/ 1436417 h 2397608"/>
              <a:gd name="connsiteX12661" fmla="*/ 793505 w 5675092"/>
              <a:gd name="connsiteY12661" fmla="*/ 1449580 h 2397608"/>
              <a:gd name="connsiteX12662" fmla="*/ 800818 w 5675092"/>
              <a:gd name="connsiteY12662" fmla="*/ 1450641 h 2397608"/>
              <a:gd name="connsiteX12663" fmla="*/ 805532 w 5675092"/>
              <a:gd name="connsiteY12663" fmla="*/ 1453229 h 2397608"/>
              <a:gd name="connsiteX12664" fmla="*/ 805226 w 5675092"/>
              <a:gd name="connsiteY12664" fmla="*/ 1454143 h 2397608"/>
              <a:gd name="connsiteX12665" fmla="*/ 798711 w 5675092"/>
              <a:gd name="connsiteY12665" fmla="*/ 1456705 h 2397608"/>
              <a:gd name="connsiteX12666" fmla="*/ 789166 w 5675092"/>
              <a:gd name="connsiteY12666" fmla="*/ 1459846 h 2397608"/>
              <a:gd name="connsiteX12667" fmla="*/ 794685 w 5675092"/>
              <a:gd name="connsiteY12667" fmla="*/ 1466953 h 2397608"/>
              <a:gd name="connsiteX12668" fmla="*/ 803329 w 5675092"/>
              <a:gd name="connsiteY12668" fmla="*/ 1459821 h 2397608"/>
              <a:gd name="connsiteX12669" fmla="*/ 805226 w 5675092"/>
              <a:gd name="connsiteY12669" fmla="*/ 1454143 h 2397608"/>
              <a:gd name="connsiteX12670" fmla="*/ 806376 w 5675092"/>
              <a:gd name="connsiteY12670" fmla="*/ 1453691 h 2397608"/>
              <a:gd name="connsiteX12671" fmla="*/ 805532 w 5675092"/>
              <a:gd name="connsiteY12671" fmla="*/ 1453229 h 2397608"/>
              <a:gd name="connsiteX12672" fmla="*/ 806207 w 5675092"/>
              <a:gd name="connsiteY12672" fmla="*/ 1451209 h 2397608"/>
              <a:gd name="connsiteX12673" fmla="*/ 823753 w 5675092"/>
              <a:gd name="connsiteY12673" fmla="*/ 1450017 h 2397608"/>
              <a:gd name="connsiteX12674" fmla="*/ 826597 w 5675092"/>
              <a:gd name="connsiteY12674" fmla="*/ 1454812 h 2397608"/>
              <a:gd name="connsiteX12675" fmla="*/ 826261 w 5675092"/>
              <a:gd name="connsiteY12675" fmla="*/ 1449847 h 2397608"/>
              <a:gd name="connsiteX12676" fmla="*/ 862197 w 5675092"/>
              <a:gd name="connsiteY12676" fmla="*/ 1459874 h 2397608"/>
              <a:gd name="connsiteX12677" fmla="*/ 864198 w 5675092"/>
              <a:gd name="connsiteY12677" fmla="*/ 1452258 h 2397608"/>
              <a:gd name="connsiteX12678" fmla="*/ 869886 w 5675092"/>
              <a:gd name="connsiteY12678" fmla="*/ 1461846 h 2397608"/>
              <a:gd name="connsiteX12679" fmla="*/ 862702 w 5675092"/>
              <a:gd name="connsiteY12679" fmla="*/ 1467319 h 2397608"/>
              <a:gd name="connsiteX12680" fmla="*/ 857520 w 5675092"/>
              <a:gd name="connsiteY12680" fmla="*/ 1465177 h 2397608"/>
              <a:gd name="connsiteX12681" fmla="*/ 860364 w 5675092"/>
              <a:gd name="connsiteY12681" fmla="*/ 1469972 h 2397608"/>
              <a:gd name="connsiteX12682" fmla="*/ 857858 w 5675092"/>
              <a:gd name="connsiteY12682" fmla="*/ 1470142 h 2397608"/>
              <a:gd name="connsiteX12683" fmla="*/ 859156 w 5675092"/>
              <a:gd name="connsiteY12683" fmla="*/ 1472077 h 2397608"/>
              <a:gd name="connsiteX12684" fmla="*/ 856324 w 5675092"/>
              <a:gd name="connsiteY12684" fmla="*/ 1471299 h 2397608"/>
              <a:gd name="connsiteX12685" fmla="*/ 845325 w 5675092"/>
              <a:gd name="connsiteY12685" fmla="*/ 1470994 h 2397608"/>
              <a:gd name="connsiteX12686" fmla="*/ 850843 w 5675092"/>
              <a:gd name="connsiteY12686" fmla="*/ 1478098 h 2397608"/>
              <a:gd name="connsiteX12687" fmla="*/ 866221 w 5675092"/>
              <a:gd name="connsiteY12687" fmla="*/ 1482039 h 2397608"/>
              <a:gd name="connsiteX12688" fmla="*/ 857037 w 5675092"/>
              <a:gd name="connsiteY12688" fmla="*/ 1495131 h 2397608"/>
              <a:gd name="connsiteX12689" fmla="*/ 861713 w 5675092"/>
              <a:gd name="connsiteY12689" fmla="*/ 1489827 h 2397608"/>
              <a:gd name="connsiteX12690" fmla="*/ 855373 w 5675092"/>
              <a:gd name="connsiteY12690" fmla="*/ 1507711 h 2397608"/>
              <a:gd name="connsiteX12691" fmla="*/ 859839 w 5675092"/>
              <a:gd name="connsiteY12691" fmla="*/ 1511569 h 2397608"/>
              <a:gd name="connsiteX12692" fmla="*/ 872574 w 5675092"/>
              <a:gd name="connsiteY12692" fmla="*/ 1512970 h 2397608"/>
              <a:gd name="connsiteX12693" fmla="*/ 870173 w 5675092"/>
              <a:gd name="connsiteY12693" fmla="*/ 1520097 h 2397608"/>
              <a:gd name="connsiteX12694" fmla="*/ 864417 w 5675092"/>
              <a:gd name="connsiteY12694" fmla="*/ 1519800 h 2397608"/>
              <a:gd name="connsiteX12695" fmla="*/ 855006 w 5675092"/>
              <a:gd name="connsiteY12695" fmla="*/ 1527870 h 2397608"/>
              <a:gd name="connsiteX12696" fmla="*/ 851398 w 5675092"/>
              <a:gd name="connsiteY12696" fmla="*/ 1528941 h 2397608"/>
              <a:gd name="connsiteX12697" fmla="*/ 854552 w 5675092"/>
              <a:gd name="connsiteY12697" fmla="*/ 1532700 h 2397608"/>
              <a:gd name="connsiteX12698" fmla="*/ 847594 w 5675092"/>
              <a:gd name="connsiteY12698" fmla="*/ 1530070 h 2397608"/>
              <a:gd name="connsiteX12699" fmla="*/ 845593 w 5675092"/>
              <a:gd name="connsiteY12699" fmla="*/ 1530664 h 2397608"/>
              <a:gd name="connsiteX12700" fmla="*/ 839946 w 5675092"/>
              <a:gd name="connsiteY12700" fmla="*/ 1535319 h 2397608"/>
              <a:gd name="connsiteX12701" fmla="*/ 835611 w 5675092"/>
              <a:gd name="connsiteY12701" fmla="*/ 1531031 h 2397608"/>
              <a:gd name="connsiteX12702" fmla="*/ 829548 w 5675092"/>
              <a:gd name="connsiteY12702" fmla="*/ 1535333 h 2397608"/>
              <a:gd name="connsiteX12703" fmla="*/ 804924 w 5675092"/>
              <a:gd name="connsiteY12703" fmla="*/ 1543551 h 2397608"/>
              <a:gd name="connsiteX12704" fmla="*/ 800585 w 5675092"/>
              <a:gd name="connsiteY12704" fmla="*/ 1553819 h 2397608"/>
              <a:gd name="connsiteX12705" fmla="*/ 809117 w 5675092"/>
              <a:gd name="connsiteY12705" fmla="*/ 1568199 h 2397608"/>
              <a:gd name="connsiteX12706" fmla="*/ 816805 w 5675092"/>
              <a:gd name="connsiteY12706" fmla="*/ 1570171 h 2397608"/>
              <a:gd name="connsiteX12707" fmla="*/ 818806 w 5675092"/>
              <a:gd name="connsiteY12707" fmla="*/ 1562555 h 2397608"/>
              <a:gd name="connsiteX12708" fmla="*/ 819312 w 5675092"/>
              <a:gd name="connsiteY12708" fmla="*/ 1570000 h 2397608"/>
              <a:gd name="connsiteX12709" fmla="*/ 834184 w 5675092"/>
              <a:gd name="connsiteY12709" fmla="*/ 1566497 h 2397608"/>
              <a:gd name="connsiteX12710" fmla="*/ 837533 w 5675092"/>
              <a:gd name="connsiteY12710" fmla="*/ 1578736 h 2397608"/>
              <a:gd name="connsiteX12711" fmla="*/ 817142 w 5675092"/>
              <a:gd name="connsiteY12711" fmla="*/ 1575133 h 2397608"/>
              <a:gd name="connsiteX12712" fmla="*/ 807284 w 5675092"/>
              <a:gd name="connsiteY12712" fmla="*/ 1578297 h 2397608"/>
              <a:gd name="connsiteX12713" fmla="*/ 812466 w 5675092"/>
              <a:gd name="connsiteY12713" fmla="*/ 1580439 h 2397608"/>
              <a:gd name="connsiteX12714" fmla="*/ 807790 w 5675092"/>
              <a:gd name="connsiteY12714" fmla="*/ 1585742 h 2397608"/>
              <a:gd name="connsiteX12715" fmla="*/ 792582 w 5675092"/>
              <a:gd name="connsiteY12715" fmla="*/ 1584284 h 2397608"/>
              <a:gd name="connsiteX12716" fmla="*/ 792919 w 5675092"/>
              <a:gd name="connsiteY12716" fmla="*/ 1589247 h 2397608"/>
              <a:gd name="connsiteX12717" fmla="*/ 798853 w 5675092"/>
              <a:gd name="connsiteY12717" fmla="*/ 1593207 h 2397608"/>
              <a:gd name="connsiteX12718" fmla="*/ 799068 w 5675092"/>
              <a:gd name="connsiteY12718" fmla="*/ 1593550 h 2397608"/>
              <a:gd name="connsiteX12719" fmla="*/ 794482 w 5675092"/>
              <a:gd name="connsiteY12719" fmla="*/ 1593152 h 2397608"/>
              <a:gd name="connsiteX12720" fmla="*/ 784555 w 5675092"/>
              <a:gd name="connsiteY12720" fmla="*/ 1577346 h 2397608"/>
              <a:gd name="connsiteX12721" fmla="*/ 782555 w 5675092"/>
              <a:gd name="connsiteY12721" fmla="*/ 1584965 h 2397608"/>
              <a:gd name="connsiteX12722" fmla="*/ 771516 w 5675092"/>
              <a:gd name="connsiteY12722" fmla="*/ 1570753 h 2397608"/>
              <a:gd name="connsiteX12723" fmla="*/ 773517 w 5675092"/>
              <a:gd name="connsiteY12723" fmla="*/ 1563137 h 2397608"/>
              <a:gd name="connsiteX12724" fmla="*/ 746281 w 5675092"/>
              <a:gd name="connsiteY12724" fmla="*/ 1569975 h 2397608"/>
              <a:gd name="connsiteX12725" fmla="*/ 746786 w 5675092"/>
              <a:gd name="connsiteY12725" fmla="*/ 1577420 h 2397608"/>
              <a:gd name="connsiteX12726" fmla="*/ 731578 w 5675092"/>
              <a:gd name="connsiteY12726" fmla="*/ 1575960 h 2397608"/>
              <a:gd name="connsiteX12727" fmla="*/ 735917 w 5675092"/>
              <a:gd name="connsiteY12727" fmla="*/ 1565692 h 2397608"/>
              <a:gd name="connsiteX12728" fmla="*/ 727722 w 5675092"/>
              <a:gd name="connsiteY12728" fmla="*/ 1556274 h 2397608"/>
              <a:gd name="connsiteX12729" fmla="*/ 702656 w 5675092"/>
              <a:gd name="connsiteY12729" fmla="*/ 1557976 h 2397608"/>
              <a:gd name="connsiteX12730" fmla="*/ 709839 w 5675092"/>
              <a:gd name="connsiteY12730" fmla="*/ 1552504 h 2397608"/>
              <a:gd name="connsiteX12731" fmla="*/ 706489 w 5675092"/>
              <a:gd name="connsiteY12731" fmla="*/ 1540263 h 2397608"/>
              <a:gd name="connsiteX12732" fmla="*/ 696126 w 5675092"/>
              <a:gd name="connsiteY12732" fmla="*/ 1535981 h 2397608"/>
              <a:gd name="connsiteX12733" fmla="*/ 698126 w 5675092"/>
              <a:gd name="connsiteY12733" fmla="*/ 1528366 h 2397608"/>
              <a:gd name="connsiteX12734" fmla="*/ 723361 w 5675092"/>
              <a:gd name="connsiteY12734" fmla="*/ 1529143 h 2397608"/>
              <a:gd name="connsiteX12735" fmla="*/ 726374 w 5675092"/>
              <a:gd name="connsiteY12735" fmla="*/ 1536418 h 2397608"/>
              <a:gd name="connsiteX12736" fmla="*/ 731219 w 5675092"/>
              <a:gd name="connsiteY12736" fmla="*/ 1533598 h 2397608"/>
              <a:gd name="connsiteX12737" fmla="*/ 725531 w 5675092"/>
              <a:gd name="connsiteY12737" fmla="*/ 1524010 h 2397608"/>
              <a:gd name="connsiteX12738" fmla="*/ 737896 w 5675092"/>
              <a:gd name="connsiteY12738" fmla="*/ 1520676 h 2397608"/>
              <a:gd name="connsiteX12739" fmla="*/ 742909 w 5675092"/>
              <a:gd name="connsiteY12739" fmla="*/ 1520336 h 2397608"/>
              <a:gd name="connsiteX12740" fmla="*/ 752767 w 5675092"/>
              <a:gd name="connsiteY12740" fmla="*/ 1517172 h 2397608"/>
              <a:gd name="connsiteX12741" fmla="*/ 767470 w 5675092"/>
              <a:gd name="connsiteY12741" fmla="*/ 1511188 h 2397608"/>
              <a:gd name="connsiteX12742" fmla="*/ 749587 w 5675092"/>
              <a:gd name="connsiteY12742" fmla="*/ 1507414 h 2397608"/>
              <a:gd name="connsiteX12743" fmla="*/ 754432 w 5675092"/>
              <a:gd name="connsiteY12743" fmla="*/ 1504594 h 2397608"/>
              <a:gd name="connsiteX12744" fmla="*/ 759782 w 5675092"/>
              <a:gd name="connsiteY12744" fmla="*/ 1509217 h 2397608"/>
              <a:gd name="connsiteX12745" fmla="*/ 764458 w 5675092"/>
              <a:gd name="connsiteY12745" fmla="*/ 1503913 h 2397608"/>
              <a:gd name="connsiteX12746" fmla="*/ 766459 w 5675092"/>
              <a:gd name="connsiteY12746" fmla="*/ 1496298 h 2397608"/>
              <a:gd name="connsiteX12747" fmla="*/ 749081 w 5675092"/>
              <a:gd name="connsiteY12747" fmla="*/ 1499969 h 2397608"/>
              <a:gd name="connsiteX12748" fmla="*/ 756095 w 5675092"/>
              <a:gd name="connsiteY12748" fmla="*/ 1492013 h 2397608"/>
              <a:gd name="connsiteX12749" fmla="*/ 753420 w 5675092"/>
              <a:gd name="connsiteY12749" fmla="*/ 1489701 h 2397608"/>
              <a:gd name="connsiteX12750" fmla="*/ 763278 w 5675092"/>
              <a:gd name="connsiteY12750" fmla="*/ 1486540 h 2397608"/>
              <a:gd name="connsiteX12751" fmla="*/ 755084 w 5675092"/>
              <a:gd name="connsiteY12751" fmla="*/ 1477123 h 2397608"/>
              <a:gd name="connsiteX12752" fmla="*/ 743056 w 5675092"/>
              <a:gd name="connsiteY12752" fmla="*/ 1485419 h 2397608"/>
              <a:gd name="connsiteX12753" fmla="*/ 736863 w 5675092"/>
              <a:gd name="connsiteY12753" fmla="*/ 1468387 h 2397608"/>
              <a:gd name="connsiteX12754" fmla="*/ 754747 w 5675092"/>
              <a:gd name="connsiteY12754" fmla="*/ 1472157 h 2397608"/>
              <a:gd name="connsiteX12755" fmla="*/ 774632 w 5675092"/>
              <a:gd name="connsiteY12755" fmla="*/ 1468316 h 2397608"/>
              <a:gd name="connsiteX12756" fmla="*/ 766437 w 5675092"/>
              <a:gd name="connsiteY12756" fmla="*/ 1458898 h 2397608"/>
              <a:gd name="connsiteX12757" fmla="*/ 779140 w 5675092"/>
              <a:gd name="connsiteY12757" fmla="*/ 1460527 h 2397608"/>
              <a:gd name="connsiteX12758" fmla="*/ 778803 w 5675092"/>
              <a:gd name="connsiteY12758" fmla="*/ 1455565 h 2397608"/>
              <a:gd name="connsiteX12759" fmla="*/ 784321 w 5675092"/>
              <a:gd name="connsiteY12759" fmla="*/ 1462669 h 2397608"/>
              <a:gd name="connsiteX12760" fmla="*/ 785985 w 5675092"/>
              <a:gd name="connsiteY12760" fmla="*/ 1450092 h 2397608"/>
              <a:gd name="connsiteX12761" fmla="*/ 743877 w 5675092"/>
              <a:gd name="connsiteY12761" fmla="*/ 1460430 h 2397608"/>
              <a:gd name="connsiteX12762" fmla="*/ 766774 w 5675092"/>
              <a:gd name="connsiteY12762" fmla="*/ 1463861 h 2397608"/>
              <a:gd name="connsiteX12763" fmla="*/ 756410 w 5675092"/>
              <a:gd name="connsiteY12763" fmla="*/ 1459579 h 2397608"/>
              <a:gd name="connsiteX12764" fmla="*/ 746889 w 5675092"/>
              <a:gd name="connsiteY12764" fmla="*/ 1467706 h 2397608"/>
              <a:gd name="connsiteX12765" fmla="*/ 746552 w 5675092"/>
              <a:gd name="connsiteY12765" fmla="*/ 1462741 h 2397608"/>
              <a:gd name="connsiteX12766" fmla="*/ 736694 w 5675092"/>
              <a:gd name="connsiteY12766" fmla="*/ 1465904 h 2397608"/>
              <a:gd name="connsiteX12767" fmla="*/ 725656 w 5675092"/>
              <a:gd name="connsiteY12767" fmla="*/ 1451694 h 2397608"/>
              <a:gd name="connsiteX12768" fmla="*/ 757737 w 5675092"/>
              <a:gd name="connsiteY12768" fmla="*/ 1442036 h 2397608"/>
              <a:gd name="connsiteX12769" fmla="*/ 760749 w 5675092"/>
              <a:gd name="connsiteY12769" fmla="*/ 1449311 h 2397608"/>
              <a:gd name="connsiteX12770" fmla="*/ 762919 w 5675092"/>
              <a:gd name="connsiteY12770" fmla="*/ 1444175 h 2397608"/>
              <a:gd name="connsiteX12771" fmla="*/ 762163 w 5675092"/>
              <a:gd name="connsiteY12771" fmla="*/ 1437683 h 2397608"/>
              <a:gd name="connsiteX12772" fmla="*/ 763108 w 5675092"/>
              <a:gd name="connsiteY12772" fmla="*/ 1435947 h 2397608"/>
              <a:gd name="connsiteX12773" fmla="*/ 758228 w 5675092"/>
              <a:gd name="connsiteY12773" fmla="*/ 1435984 h 2397608"/>
              <a:gd name="connsiteX12774" fmla="*/ 757400 w 5675092"/>
              <a:gd name="connsiteY12774" fmla="*/ 1437071 h 2397608"/>
              <a:gd name="connsiteX12775" fmla="*/ 755698 w 5675092"/>
              <a:gd name="connsiteY12775" fmla="*/ 1436004 h 2397608"/>
              <a:gd name="connsiteX12776" fmla="*/ 752544 w 5675092"/>
              <a:gd name="connsiteY12776" fmla="*/ 1436028 h 2397608"/>
              <a:gd name="connsiteX12777" fmla="*/ 752701 w 5675092"/>
              <a:gd name="connsiteY12777" fmla="*/ 1438880 h 2397608"/>
              <a:gd name="connsiteX12778" fmla="*/ 747241 w 5675092"/>
              <a:gd name="connsiteY12778" fmla="*/ 1442862 h 2397608"/>
              <a:gd name="connsiteX12779" fmla="*/ 747362 w 5675092"/>
              <a:gd name="connsiteY12779" fmla="*/ 1442854 h 2397608"/>
              <a:gd name="connsiteX12780" fmla="*/ 743026 w 5675092"/>
              <a:gd name="connsiteY12780" fmla="*/ 1450339 h 2397608"/>
              <a:gd name="connsiteX12781" fmla="*/ 745114 w 5675092"/>
              <a:gd name="connsiteY12781" fmla="*/ 1445403 h 2397608"/>
              <a:gd name="connsiteX12782" fmla="*/ 742540 w 5675092"/>
              <a:gd name="connsiteY12782" fmla="*/ 1443182 h 2397608"/>
              <a:gd name="connsiteX12783" fmla="*/ 746708 w 5675092"/>
              <a:gd name="connsiteY12783" fmla="*/ 1442899 h 2397608"/>
              <a:gd name="connsiteX12784" fmla="*/ 746708 w 5675092"/>
              <a:gd name="connsiteY12784" fmla="*/ 1442578 h 2397608"/>
              <a:gd name="connsiteX12785" fmla="*/ 746709 w 5675092"/>
              <a:gd name="connsiteY12785" fmla="*/ 1438223 h 2397608"/>
              <a:gd name="connsiteX12786" fmla="*/ 745884 w 5675092"/>
              <a:gd name="connsiteY12786" fmla="*/ 1436233 h 2397608"/>
              <a:gd name="connsiteX12787" fmla="*/ 743429 w 5675092"/>
              <a:gd name="connsiteY12787" fmla="*/ 1436383 h 2397608"/>
              <a:gd name="connsiteX12788" fmla="*/ 741151 w 5675092"/>
              <a:gd name="connsiteY12788" fmla="*/ 1443473 h 2397608"/>
              <a:gd name="connsiteX12789" fmla="*/ 735514 w 5675092"/>
              <a:gd name="connsiteY12789" fmla="*/ 1448531 h 2397608"/>
              <a:gd name="connsiteX12790" fmla="*/ 735177 w 5675092"/>
              <a:gd name="connsiteY12790" fmla="*/ 1443568 h 2397608"/>
              <a:gd name="connsiteX12791" fmla="*/ 720474 w 5675092"/>
              <a:gd name="connsiteY12791" fmla="*/ 1449553 h 2397608"/>
              <a:gd name="connsiteX12792" fmla="*/ 710279 w 5675092"/>
              <a:gd name="connsiteY12792" fmla="*/ 1447751 h 2397608"/>
              <a:gd name="connsiteX12793" fmla="*/ 700589 w 5675092"/>
              <a:gd name="connsiteY12793" fmla="*/ 1453397 h 2397608"/>
              <a:gd name="connsiteX12794" fmla="*/ 697914 w 5675092"/>
              <a:gd name="connsiteY12794" fmla="*/ 1451085 h 2397608"/>
              <a:gd name="connsiteX12795" fmla="*/ 717124 w 5675092"/>
              <a:gd name="connsiteY12795" fmla="*/ 1437315 h 2397608"/>
              <a:gd name="connsiteX12796" fmla="*/ 714111 w 5675092"/>
              <a:gd name="connsiteY12796" fmla="*/ 1430037 h 2397608"/>
              <a:gd name="connsiteX12797" fmla="*/ 694227 w 5675092"/>
              <a:gd name="connsiteY12797" fmla="*/ 1433883 h 2397608"/>
              <a:gd name="connsiteX12798" fmla="*/ 684537 w 5675092"/>
              <a:gd name="connsiteY12798" fmla="*/ 1439528 h 2397608"/>
              <a:gd name="connsiteX12799" fmla="*/ 686370 w 5675092"/>
              <a:gd name="connsiteY12799" fmla="*/ 1429430 h 2397608"/>
              <a:gd name="connsiteX12800" fmla="*/ 696397 w 5675092"/>
              <a:gd name="connsiteY12800" fmla="*/ 1428749 h 2397608"/>
              <a:gd name="connsiteX12801" fmla="*/ 691046 w 5675092"/>
              <a:gd name="connsiteY12801" fmla="*/ 1424124 h 2397608"/>
              <a:gd name="connsiteX12802" fmla="*/ 698903 w 5675092"/>
              <a:gd name="connsiteY12802" fmla="*/ 1428579 h 2397608"/>
              <a:gd name="connsiteX12803" fmla="*/ 703411 w 5675092"/>
              <a:gd name="connsiteY12803" fmla="*/ 1420790 h 2397608"/>
              <a:gd name="connsiteX12804" fmla="*/ 706423 w 5675092"/>
              <a:gd name="connsiteY12804" fmla="*/ 1428068 h 2397608"/>
              <a:gd name="connsiteX12805" fmla="*/ 716255 w 5675092"/>
              <a:gd name="connsiteY12805" fmla="*/ 1415244 h 2397608"/>
              <a:gd name="connsiteX12806" fmla="*/ 722299 w 5675092"/>
              <a:gd name="connsiteY12806" fmla="*/ 1413641 h 2397608"/>
              <a:gd name="connsiteX12807" fmla="*/ 721529 w 5675092"/>
              <a:gd name="connsiteY12807" fmla="*/ 1410872 h 2397608"/>
              <a:gd name="connsiteX12808" fmla="*/ 721436 w 5675092"/>
              <a:gd name="connsiteY12808" fmla="*/ 1410471 h 2397608"/>
              <a:gd name="connsiteX12809" fmla="*/ 706057 w 5675092"/>
              <a:gd name="connsiteY12809" fmla="*/ 1408769 h 2397608"/>
              <a:gd name="connsiteX12810" fmla="*/ 688969 w 5675092"/>
              <a:gd name="connsiteY12810" fmla="*/ 1409355 h 2397608"/>
              <a:gd name="connsiteX12811" fmla="*/ 684732 w 5675092"/>
              <a:gd name="connsiteY12811" fmla="*/ 1415528 h 2397608"/>
              <a:gd name="connsiteX12812" fmla="*/ 674497 w 5675092"/>
              <a:gd name="connsiteY12812" fmla="*/ 1416555 h 2397608"/>
              <a:gd name="connsiteX12813" fmla="*/ 672993 w 5675092"/>
              <a:gd name="connsiteY12813" fmla="*/ 1417871 h 2397608"/>
              <a:gd name="connsiteX12814" fmla="*/ 633055 w 5675092"/>
              <a:gd name="connsiteY12814" fmla="*/ 1423078 h 2397608"/>
              <a:gd name="connsiteX12815" fmla="*/ 600974 w 5675092"/>
              <a:gd name="connsiteY12815" fmla="*/ 1432736 h 2397608"/>
              <a:gd name="connsiteX12816" fmla="*/ 600469 w 5675092"/>
              <a:gd name="connsiteY12816" fmla="*/ 1425291 h 2397608"/>
              <a:gd name="connsiteX12817" fmla="*/ 575738 w 5675092"/>
              <a:gd name="connsiteY12817" fmla="*/ 1431956 h 2397608"/>
              <a:gd name="connsiteX12818" fmla="*/ 575402 w 5675092"/>
              <a:gd name="connsiteY12818" fmla="*/ 1426994 h 2397608"/>
              <a:gd name="connsiteX12819" fmla="*/ 570894 w 5675092"/>
              <a:gd name="connsiteY12819" fmla="*/ 1434779 h 2397608"/>
              <a:gd name="connsiteX12820" fmla="*/ 548165 w 5675092"/>
              <a:gd name="connsiteY12820" fmla="*/ 1433829 h 2397608"/>
              <a:gd name="connsiteX12821" fmla="*/ 553178 w 5675092"/>
              <a:gd name="connsiteY12821" fmla="*/ 1433488 h 2397608"/>
              <a:gd name="connsiteX12822" fmla="*/ 560529 w 5675092"/>
              <a:gd name="connsiteY12822" fmla="*/ 1430495 h 2397608"/>
              <a:gd name="connsiteX12823" fmla="*/ 560192 w 5675092"/>
              <a:gd name="connsiteY12823" fmla="*/ 1425533 h 2397608"/>
              <a:gd name="connsiteX12824" fmla="*/ 555179 w 5675092"/>
              <a:gd name="connsiteY12824" fmla="*/ 1425873 h 2397608"/>
              <a:gd name="connsiteX12825" fmla="*/ 572726 w 5675092"/>
              <a:gd name="connsiteY12825" fmla="*/ 1424681 h 2397608"/>
              <a:gd name="connsiteX12826" fmla="*/ 581910 w 5675092"/>
              <a:gd name="connsiteY12826" fmla="*/ 1411590 h 2397608"/>
              <a:gd name="connsiteX12827" fmla="*/ 579740 w 5675092"/>
              <a:gd name="connsiteY12827" fmla="*/ 1416725 h 2397608"/>
              <a:gd name="connsiteX12828" fmla="*/ 594780 w 5675092"/>
              <a:gd name="connsiteY12828" fmla="*/ 1415704 h 2397608"/>
              <a:gd name="connsiteX12829" fmla="*/ 596950 w 5675092"/>
              <a:gd name="connsiteY12829" fmla="*/ 1410568 h 2397608"/>
              <a:gd name="connsiteX12830" fmla="*/ 604807 w 5675092"/>
              <a:gd name="connsiteY12830" fmla="*/ 1415023 h 2397608"/>
              <a:gd name="connsiteX12831" fmla="*/ 606640 w 5675092"/>
              <a:gd name="connsiteY12831" fmla="*/ 1404925 h 2397608"/>
              <a:gd name="connsiteX12832" fmla="*/ 614665 w 5675092"/>
              <a:gd name="connsiteY12832" fmla="*/ 1411859 h 2397608"/>
              <a:gd name="connsiteX12833" fmla="*/ 619848 w 5675092"/>
              <a:gd name="connsiteY12833" fmla="*/ 1414001 h 2397608"/>
              <a:gd name="connsiteX12834" fmla="*/ 619342 w 5675092"/>
              <a:gd name="connsiteY12834" fmla="*/ 1406556 h 2397608"/>
              <a:gd name="connsiteX12835" fmla="*/ 634550 w 5675092"/>
              <a:gd name="connsiteY12835" fmla="*/ 1408015 h 2397608"/>
              <a:gd name="connsiteX12836" fmla="*/ 640069 w 5675092"/>
              <a:gd name="connsiteY12836" fmla="*/ 1415122 h 2397608"/>
              <a:gd name="connsiteX12837" fmla="*/ 654941 w 5675092"/>
              <a:gd name="connsiteY12837" fmla="*/ 1411618 h 2397608"/>
              <a:gd name="connsiteX12838" fmla="*/ 656293 w 5675092"/>
              <a:gd name="connsiteY12838" fmla="*/ 1409882 h 2397608"/>
              <a:gd name="connsiteX12839" fmla="*/ 645647 w 5675092"/>
              <a:gd name="connsiteY12839" fmla="*/ 1405017 h 2397608"/>
              <a:gd name="connsiteX12840" fmla="*/ 648170 w 5675092"/>
              <a:gd name="connsiteY12840" fmla="*/ 1392563 h 2397608"/>
              <a:gd name="connsiteX12841" fmla="*/ 638066 w 5675092"/>
              <a:gd name="connsiteY12841" fmla="*/ 1380108 h 2397608"/>
              <a:gd name="connsiteX12842" fmla="*/ 648171 w 5675092"/>
              <a:gd name="connsiteY12842" fmla="*/ 1377617 h 2397608"/>
              <a:gd name="connsiteX12843" fmla="*/ 645647 w 5675092"/>
              <a:gd name="connsiteY12843" fmla="*/ 1370144 h 2397608"/>
              <a:gd name="connsiteX12844" fmla="*/ 670597 w 5675092"/>
              <a:gd name="connsiteY12844" fmla="*/ 1384467 h 2397608"/>
              <a:gd name="connsiteX12845" fmla="*/ 681937 w 5675092"/>
              <a:gd name="connsiteY12845" fmla="*/ 1390276 h 2397608"/>
              <a:gd name="connsiteX12846" fmla="*/ 683673 w 5675092"/>
              <a:gd name="connsiteY12846" fmla="*/ 1389718 h 2397608"/>
              <a:gd name="connsiteX12847" fmla="*/ 683413 w 5675092"/>
              <a:gd name="connsiteY12847" fmla="*/ 1391032 h 2397608"/>
              <a:gd name="connsiteX12848" fmla="*/ 683666 w 5675092"/>
              <a:gd name="connsiteY12848" fmla="*/ 1391161 h 2397608"/>
              <a:gd name="connsiteX12849" fmla="*/ 692921 w 5675092"/>
              <a:gd name="connsiteY12849" fmla="*/ 1401692 h 2397608"/>
              <a:gd name="connsiteX12850" fmla="*/ 693310 w 5675092"/>
              <a:gd name="connsiteY12850" fmla="*/ 1401842 h 2397608"/>
              <a:gd name="connsiteX12851" fmla="*/ 704569 w 5675092"/>
              <a:gd name="connsiteY12851" fmla="*/ 1400767 h 2397608"/>
              <a:gd name="connsiteX12852" fmla="*/ 699050 w 5675092"/>
              <a:gd name="connsiteY12852" fmla="*/ 1393660 h 2397608"/>
              <a:gd name="connsiteX12853" fmla="*/ 709582 w 5675092"/>
              <a:gd name="connsiteY12853" fmla="*/ 1400427 h 2397608"/>
              <a:gd name="connsiteX12854" fmla="*/ 706570 w 5675092"/>
              <a:gd name="connsiteY12854" fmla="*/ 1393149 h 2397608"/>
              <a:gd name="connsiteX12855" fmla="*/ 724285 w 5675092"/>
              <a:gd name="connsiteY12855" fmla="*/ 1394440 h 2397608"/>
              <a:gd name="connsiteX12856" fmla="*/ 723948 w 5675092"/>
              <a:gd name="connsiteY12856" fmla="*/ 1389477 h 2397608"/>
              <a:gd name="connsiteX12857" fmla="*/ 696037 w 5675092"/>
              <a:gd name="connsiteY12857" fmla="*/ 1386385 h 2397608"/>
              <a:gd name="connsiteX12858" fmla="*/ 726286 w 5675092"/>
              <a:gd name="connsiteY12858" fmla="*/ 1386824 h 2397608"/>
              <a:gd name="connsiteX12859" fmla="*/ 745834 w 5675092"/>
              <a:gd name="connsiteY12859" fmla="*/ 1378017 h 2397608"/>
              <a:gd name="connsiteX12860" fmla="*/ 788279 w 5675092"/>
              <a:gd name="connsiteY12860" fmla="*/ 1372640 h 2397608"/>
              <a:gd name="connsiteX12861" fmla="*/ 785604 w 5675092"/>
              <a:gd name="connsiteY12861" fmla="*/ 1370328 h 2397608"/>
              <a:gd name="connsiteX12862" fmla="*/ 793292 w 5675092"/>
              <a:gd name="connsiteY12862" fmla="*/ 1372299 h 2397608"/>
              <a:gd name="connsiteX12863" fmla="*/ 791123 w 5675092"/>
              <a:gd name="connsiteY12863" fmla="*/ 1377434 h 2397608"/>
              <a:gd name="connsiteX12864" fmla="*/ 806163 w 5675092"/>
              <a:gd name="connsiteY12864" fmla="*/ 1376413 h 2397608"/>
              <a:gd name="connsiteX12865" fmla="*/ 805657 w 5675092"/>
              <a:gd name="connsiteY12865" fmla="*/ 1368965 h 2397608"/>
              <a:gd name="connsiteX12866" fmla="*/ 818023 w 5675092"/>
              <a:gd name="connsiteY12866" fmla="*/ 1365634 h 2397608"/>
              <a:gd name="connsiteX12867" fmla="*/ 818528 w 5675092"/>
              <a:gd name="connsiteY12867" fmla="*/ 1373079 h 2397608"/>
              <a:gd name="connsiteX12868" fmla="*/ 823204 w 5675092"/>
              <a:gd name="connsiteY12868" fmla="*/ 1367773 h 2397608"/>
              <a:gd name="connsiteX12869" fmla="*/ 826216 w 5675092"/>
              <a:gd name="connsiteY12869" fmla="*/ 1375051 h 2397608"/>
              <a:gd name="connsiteX12870" fmla="*/ 841594 w 5675092"/>
              <a:gd name="connsiteY12870" fmla="*/ 1378992 h 2397608"/>
              <a:gd name="connsiteX12871" fmla="*/ 845764 w 5675092"/>
              <a:gd name="connsiteY12871" fmla="*/ 1366241 h 2397608"/>
              <a:gd name="connsiteX12872" fmla="*/ 858466 w 5675092"/>
              <a:gd name="connsiteY12872" fmla="*/ 1367872 h 2397608"/>
              <a:gd name="connsiteX12873" fmla="*/ 857623 w 5675092"/>
              <a:gd name="connsiteY12873" fmla="*/ 1355465 h 2397608"/>
              <a:gd name="connsiteX12874" fmla="*/ 860299 w 5675092"/>
              <a:gd name="connsiteY12874" fmla="*/ 1357774 h 2397608"/>
              <a:gd name="connsiteX12875" fmla="*/ 863480 w 5675092"/>
              <a:gd name="connsiteY12875" fmla="*/ 1367532 h 2397608"/>
              <a:gd name="connsiteX12876" fmla="*/ 901248 w 5675092"/>
              <a:gd name="connsiteY12876" fmla="*/ 1367461 h 2397608"/>
              <a:gd name="connsiteX12877" fmla="*/ 900742 w 5675092"/>
              <a:gd name="connsiteY12877" fmla="*/ 1360016 h 2397608"/>
              <a:gd name="connsiteX12878" fmla="*/ 905924 w 5675092"/>
              <a:gd name="connsiteY12878" fmla="*/ 1362155 h 2397608"/>
              <a:gd name="connsiteX12879" fmla="*/ 908769 w 5675092"/>
              <a:gd name="connsiteY12879" fmla="*/ 1366950 h 2397608"/>
              <a:gd name="connsiteX12880" fmla="*/ 910602 w 5675092"/>
              <a:gd name="connsiteY12880" fmla="*/ 1356852 h 2397608"/>
              <a:gd name="connsiteX12881" fmla="*/ 895729 w 5675092"/>
              <a:gd name="connsiteY12881" fmla="*/ 1360356 h 2397608"/>
              <a:gd name="connsiteX12882" fmla="*/ 884299 w 5675092"/>
              <a:gd name="connsiteY12882" fmla="*/ 1354276 h 2397608"/>
              <a:gd name="connsiteX12883" fmla="*/ 878776 w 5675092"/>
              <a:gd name="connsiteY12883" fmla="*/ 1355757 h 2397608"/>
              <a:gd name="connsiteX12884" fmla="*/ 880865 w 5675092"/>
              <a:gd name="connsiteY12884" fmla="*/ 1353534 h 2397608"/>
              <a:gd name="connsiteX12885" fmla="*/ 892993 w 5675092"/>
              <a:gd name="connsiteY12885" fmla="*/ 1350914 h 2397608"/>
              <a:gd name="connsiteX12886" fmla="*/ 900660 w 5675092"/>
              <a:gd name="connsiteY12886" fmla="*/ 1352083 h 2397608"/>
              <a:gd name="connsiteX12887" fmla="*/ 892401 w 5675092"/>
              <a:gd name="connsiteY12887" fmla="*/ 1350563 h 2397608"/>
              <a:gd name="connsiteX12888" fmla="*/ 855029 w 5675092"/>
              <a:gd name="connsiteY12888" fmla="*/ 1349630 h 2397608"/>
              <a:gd name="connsiteX12889" fmla="*/ 832416 w 5675092"/>
              <a:gd name="connsiteY12889" fmla="*/ 1344656 h 2397608"/>
              <a:gd name="connsiteX12890" fmla="*/ 829903 w 5675092"/>
              <a:gd name="connsiteY12890" fmla="*/ 1337191 h 2397608"/>
              <a:gd name="connsiteX12891" fmla="*/ 822365 w 5675092"/>
              <a:gd name="connsiteY12891" fmla="*/ 1339679 h 2397608"/>
              <a:gd name="connsiteX12892" fmla="*/ 822365 w 5675092"/>
              <a:gd name="connsiteY12892" fmla="*/ 1334705 h 2397608"/>
              <a:gd name="connsiteX12893" fmla="*/ 814826 w 5675092"/>
              <a:gd name="connsiteY12893" fmla="*/ 1337191 h 2397608"/>
              <a:gd name="connsiteX12894" fmla="*/ 814826 w 5675092"/>
              <a:gd name="connsiteY12894" fmla="*/ 1332217 h 2397608"/>
              <a:gd name="connsiteX12895" fmla="*/ 802265 w 5675092"/>
              <a:gd name="connsiteY12895" fmla="*/ 1337191 h 2397608"/>
              <a:gd name="connsiteX12896" fmla="*/ 794727 w 5675092"/>
              <a:gd name="connsiteY12896" fmla="*/ 1317292 h 2397608"/>
              <a:gd name="connsiteX12897" fmla="*/ 787191 w 5675092"/>
              <a:gd name="connsiteY12897" fmla="*/ 1319778 h 2397608"/>
              <a:gd name="connsiteX12898" fmla="*/ 777140 w 5675092"/>
              <a:gd name="connsiteY12898" fmla="*/ 1317292 h 2397608"/>
              <a:gd name="connsiteX12899" fmla="*/ 773830 w 5675092"/>
              <a:gd name="connsiteY12899" fmla="*/ 1310273 h 2397608"/>
              <a:gd name="connsiteX12900" fmla="*/ 770166 w 5675092"/>
              <a:gd name="connsiteY12900" fmla="*/ 1309865 h 2397608"/>
              <a:gd name="connsiteX12901" fmla="*/ 758004 w 5675092"/>
              <a:gd name="connsiteY12901" fmla="*/ 1312578 h 2397608"/>
              <a:gd name="connsiteX12902" fmla="*/ 757536 w 5675092"/>
              <a:gd name="connsiteY12902" fmla="*/ 1305690 h 2397608"/>
              <a:gd name="connsiteX12903" fmla="*/ 757520 w 5675092"/>
              <a:gd name="connsiteY12903" fmla="*/ 1305461 h 2397608"/>
              <a:gd name="connsiteX12904" fmla="*/ 754528 w 5675092"/>
              <a:gd name="connsiteY12904" fmla="*/ 1304853 h 2397608"/>
              <a:gd name="connsiteX12905" fmla="*/ 738513 w 5675092"/>
              <a:gd name="connsiteY12905" fmla="*/ 1308273 h 2397608"/>
              <a:gd name="connsiteX12906" fmla="*/ 729452 w 5675092"/>
              <a:gd name="connsiteY12906" fmla="*/ 1304485 h 2397608"/>
              <a:gd name="connsiteX12907" fmla="*/ 730032 w 5675092"/>
              <a:gd name="connsiteY12907" fmla="*/ 1300189 h 2397608"/>
              <a:gd name="connsiteX12908" fmla="*/ 734428 w 5675092"/>
              <a:gd name="connsiteY12908" fmla="*/ 1297391 h 2397608"/>
              <a:gd name="connsiteX12909" fmla="*/ 734428 w 5675092"/>
              <a:gd name="connsiteY12909" fmla="*/ 1304853 h 2397608"/>
              <a:gd name="connsiteX12910" fmla="*/ 744480 w 5675092"/>
              <a:gd name="connsiteY12910" fmla="*/ 1304853 h 2397608"/>
              <a:gd name="connsiteX12911" fmla="*/ 746993 w 5675092"/>
              <a:gd name="connsiteY12911" fmla="*/ 1299876 h 2397608"/>
              <a:gd name="connsiteX12912" fmla="*/ 729402 w 5675092"/>
              <a:gd name="connsiteY12912" fmla="*/ 1297391 h 2397608"/>
              <a:gd name="connsiteX12913" fmla="*/ 719355 w 5675092"/>
              <a:gd name="connsiteY12913" fmla="*/ 1297391 h 2397608"/>
              <a:gd name="connsiteX12914" fmla="*/ 726893 w 5675092"/>
              <a:gd name="connsiteY12914" fmla="*/ 1292414 h 2397608"/>
              <a:gd name="connsiteX12915" fmla="*/ 726892 w 5675092"/>
              <a:gd name="connsiteY12915" fmla="*/ 1284952 h 2397608"/>
              <a:gd name="connsiteX12916" fmla="*/ 721867 w 5675092"/>
              <a:gd name="connsiteY12916" fmla="*/ 1289928 h 2397608"/>
              <a:gd name="connsiteX12917" fmla="*/ 711815 w 5675092"/>
              <a:gd name="connsiteY12917" fmla="*/ 1287440 h 2397608"/>
              <a:gd name="connsiteX12918" fmla="*/ 726893 w 5675092"/>
              <a:gd name="connsiteY12918" fmla="*/ 1282463 h 2397608"/>
              <a:gd name="connsiteX12919" fmla="*/ 721867 w 5675092"/>
              <a:gd name="connsiteY12919" fmla="*/ 1272515 h 2397608"/>
              <a:gd name="connsiteX12920" fmla="*/ 696742 w 5675092"/>
              <a:gd name="connsiteY12920" fmla="*/ 1275000 h 2397608"/>
              <a:gd name="connsiteX12921" fmla="*/ 666590 w 5675092"/>
              <a:gd name="connsiteY12921" fmla="*/ 1282463 h 2397608"/>
              <a:gd name="connsiteX12922" fmla="*/ 674130 w 5675092"/>
              <a:gd name="connsiteY12922" fmla="*/ 1282463 h 2397608"/>
              <a:gd name="connsiteX12923" fmla="*/ 669104 w 5675092"/>
              <a:gd name="connsiteY12923" fmla="*/ 1287440 h 2397608"/>
              <a:gd name="connsiteX12924" fmla="*/ 671617 w 5675092"/>
              <a:gd name="connsiteY12924" fmla="*/ 1294902 h 2397608"/>
              <a:gd name="connsiteX12925" fmla="*/ 676643 w 5675092"/>
              <a:gd name="connsiteY12925" fmla="*/ 1287440 h 2397608"/>
              <a:gd name="connsiteX12926" fmla="*/ 679155 w 5675092"/>
              <a:gd name="connsiteY12926" fmla="*/ 1294902 h 2397608"/>
              <a:gd name="connsiteX12927" fmla="*/ 674129 w 5675092"/>
              <a:gd name="connsiteY12927" fmla="*/ 1294902 h 2397608"/>
              <a:gd name="connsiteX12928" fmla="*/ 679155 w 5675092"/>
              <a:gd name="connsiteY12928" fmla="*/ 1302364 h 2397608"/>
              <a:gd name="connsiteX12929" fmla="*/ 654031 w 5675092"/>
              <a:gd name="connsiteY12929" fmla="*/ 1302365 h 2397608"/>
              <a:gd name="connsiteX12930" fmla="*/ 656543 w 5675092"/>
              <a:gd name="connsiteY12930" fmla="*/ 1289928 h 2397608"/>
              <a:gd name="connsiteX12931" fmla="*/ 664082 w 5675092"/>
              <a:gd name="connsiteY12931" fmla="*/ 1284951 h 2397608"/>
              <a:gd name="connsiteX12932" fmla="*/ 661568 w 5675092"/>
              <a:gd name="connsiteY12932" fmla="*/ 1275001 h 2397608"/>
              <a:gd name="connsiteX12933" fmla="*/ 661569 w 5675092"/>
              <a:gd name="connsiteY12933" fmla="*/ 1277489 h 2397608"/>
              <a:gd name="connsiteX12934" fmla="*/ 651517 w 5675092"/>
              <a:gd name="connsiteY12934" fmla="*/ 1282463 h 2397608"/>
              <a:gd name="connsiteX12935" fmla="*/ 643979 w 5675092"/>
              <a:gd name="connsiteY12935" fmla="*/ 1279978 h 2397608"/>
              <a:gd name="connsiteX12936" fmla="*/ 643038 w 5675092"/>
              <a:gd name="connsiteY12936" fmla="*/ 1275623 h 2397608"/>
              <a:gd name="connsiteX12937" fmla="*/ 642385 w 5675092"/>
              <a:gd name="connsiteY12937" fmla="*/ 1275192 h 2397608"/>
              <a:gd name="connsiteX12938" fmla="*/ 643979 w 5675092"/>
              <a:gd name="connsiteY12938" fmla="*/ 1275001 h 2397608"/>
              <a:gd name="connsiteX12939" fmla="*/ 642213 w 5675092"/>
              <a:gd name="connsiteY12939" fmla="*/ 1275079 h 2397608"/>
              <a:gd name="connsiteX12940" fmla="*/ 642385 w 5675092"/>
              <a:gd name="connsiteY12940" fmla="*/ 1275192 h 2397608"/>
              <a:gd name="connsiteX12941" fmla="*/ 633617 w 5675092"/>
              <a:gd name="connsiteY12941" fmla="*/ 1276245 h 2397608"/>
              <a:gd name="connsiteX12942" fmla="*/ 621370 w 5675092"/>
              <a:gd name="connsiteY12942" fmla="*/ 1277489 h 2397608"/>
              <a:gd name="connsiteX12943" fmla="*/ 588705 w 5675092"/>
              <a:gd name="connsiteY12943" fmla="*/ 1275001 h 2397608"/>
              <a:gd name="connsiteX12944" fmla="*/ 556045 w 5675092"/>
              <a:gd name="connsiteY12944" fmla="*/ 1275001 h 2397608"/>
              <a:gd name="connsiteX12945" fmla="*/ 545994 w 5675092"/>
              <a:gd name="connsiteY12945" fmla="*/ 1267538 h 2397608"/>
              <a:gd name="connsiteX12946" fmla="*/ 548507 w 5675092"/>
              <a:gd name="connsiteY12946" fmla="*/ 1277489 h 2397608"/>
              <a:gd name="connsiteX12947" fmla="*/ 540968 w 5675092"/>
              <a:gd name="connsiteY12947" fmla="*/ 1272515 h 2397608"/>
              <a:gd name="connsiteX12948" fmla="*/ 540969 w 5675092"/>
              <a:gd name="connsiteY12948" fmla="*/ 1267538 h 2397608"/>
              <a:gd name="connsiteX12949" fmla="*/ 528408 w 5675092"/>
              <a:gd name="connsiteY12949" fmla="*/ 1265050 h 2397608"/>
              <a:gd name="connsiteX12950" fmla="*/ 493234 w 5675092"/>
              <a:gd name="connsiteY12950" fmla="*/ 1267538 h 2397608"/>
              <a:gd name="connsiteX12951" fmla="*/ 488209 w 5675092"/>
              <a:gd name="connsiteY12951" fmla="*/ 1270026 h 2397608"/>
              <a:gd name="connsiteX12952" fmla="*/ 485696 w 5675092"/>
              <a:gd name="connsiteY12952" fmla="*/ 1260076 h 2397608"/>
              <a:gd name="connsiteX12953" fmla="*/ 465597 w 5675092"/>
              <a:gd name="connsiteY12953" fmla="*/ 1260076 h 2397608"/>
              <a:gd name="connsiteX12954" fmla="*/ 475644 w 5675092"/>
              <a:gd name="connsiteY12954" fmla="*/ 1262564 h 2397608"/>
              <a:gd name="connsiteX12955" fmla="*/ 468109 w 5675092"/>
              <a:gd name="connsiteY12955" fmla="*/ 1270027 h 2397608"/>
              <a:gd name="connsiteX12956" fmla="*/ 468109 w 5675092"/>
              <a:gd name="connsiteY12956" fmla="*/ 1265050 h 2397608"/>
              <a:gd name="connsiteX12957" fmla="*/ 453032 w 5675092"/>
              <a:gd name="connsiteY12957" fmla="*/ 1270027 h 2397608"/>
              <a:gd name="connsiteX12958" fmla="*/ 425397 w 5675092"/>
              <a:gd name="connsiteY12958" fmla="*/ 1267538 h 2397608"/>
              <a:gd name="connsiteX12959" fmla="*/ 427910 w 5675092"/>
              <a:gd name="connsiteY12959" fmla="*/ 1275001 h 2397608"/>
              <a:gd name="connsiteX12960" fmla="*/ 432932 w 5675092"/>
              <a:gd name="connsiteY12960" fmla="*/ 1267538 h 2397608"/>
              <a:gd name="connsiteX12961" fmla="*/ 440471 w 5675092"/>
              <a:gd name="connsiteY12961" fmla="*/ 1272515 h 2397608"/>
              <a:gd name="connsiteX12962" fmla="*/ 463083 w 5675092"/>
              <a:gd name="connsiteY12962" fmla="*/ 1272515 h 2397608"/>
              <a:gd name="connsiteX12963" fmla="*/ 460571 w 5675092"/>
              <a:gd name="connsiteY12963" fmla="*/ 1279977 h 2397608"/>
              <a:gd name="connsiteX12964" fmla="*/ 470622 w 5675092"/>
              <a:gd name="connsiteY12964" fmla="*/ 1284951 h 2397608"/>
              <a:gd name="connsiteX12965" fmla="*/ 475644 w 5675092"/>
              <a:gd name="connsiteY12965" fmla="*/ 1279978 h 2397608"/>
              <a:gd name="connsiteX12966" fmla="*/ 473131 w 5675092"/>
              <a:gd name="connsiteY12966" fmla="*/ 1284952 h 2397608"/>
              <a:gd name="connsiteX12967" fmla="*/ 483183 w 5675092"/>
              <a:gd name="connsiteY12967" fmla="*/ 1287440 h 2397608"/>
              <a:gd name="connsiteX12968" fmla="*/ 478157 w 5675092"/>
              <a:gd name="connsiteY12968" fmla="*/ 1294902 h 2397608"/>
              <a:gd name="connsiteX12969" fmla="*/ 463083 w 5675092"/>
              <a:gd name="connsiteY12969" fmla="*/ 1294902 h 2397608"/>
              <a:gd name="connsiteX12970" fmla="*/ 458057 w 5675092"/>
              <a:gd name="connsiteY12970" fmla="*/ 1292414 h 2397608"/>
              <a:gd name="connsiteX12971" fmla="*/ 453031 w 5675092"/>
              <a:gd name="connsiteY12971" fmla="*/ 1299877 h 2397608"/>
              <a:gd name="connsiteX12972" fmla="*/ 442984 w 5675092"/>
              <a:gd name="connsiteY12972" fmla="*/ 1297391 h 2397608"/>
              <a:gd name="connsiteX12973" fmla="*/ 445497 w 5675092"/>
              <a:gd name="connsiteY12973" fmla="*/ 1289929 h 2397608"/>
              <a:gd name="connsiteX12974" fmla="*/ 442984 w 5675092"/>
              <a:gd name="connsiteY12974" fmla="*/ 1284952 h 2397608"/>
              <a:gd name="connsiteX12975" fmla="*/ 437958 w 5675092"/>
              <a:gd name="connsiteY12975" fmla="*/ 1287439 h 2397608"/>
              <a:gd name="connsiteX12976" fmla="*/ 440471 w 5675092"/>
              <a:gd name="connsiteY12976" fmla="*/ 1292414 h 2397608"/>
              <a:gd name="connsiteX12977" fmla="*/ 427910 w 5675092"/>
              <a:gd name="connsiteY12977" fmla="*/ 1284951 h 2397608"/>
              <a:gd name="connsiteX12978" fmla="*/ 425397 w 5675092"/>
              <a:gd name="connsiteY12978" fmla="*/ 1284952 h 2397608"/>
              <a:gd name="connsiteX12979" fmla="*/ 427910 w 5675092"/>
              <a:gd name="connsiteY12979" fmla="*/ 1292414 h 2397608"/>
              <a:gd name="connsiteX12980" fmla="*/ 415346 w 5675092"/>
              <a:gd name="connsiteY12980" fmla="*/ 1289928 h 2397608"/>
              <a:gd name="connsiteX12981" fmla="*/ 422884 w 5675092"/>
              <a:gd name="connsiteY12981" fmla="*/ 1289929 h 2397608"/>
              <a:gd name="connsiteX12982" fmla="*/ 417859 w 5675092"/>
              <a:gd name="connsiteY12982" fmla="*/ 1297391 h 2397608"/>
              <a:gd name="connsiteX12983" fmla="*/ 405298 w 5675092"/>
              <a:gd name="connsiteY12983" fmla="*/ 1297391 h 2397608"/>
              <a:gd name="connsiteX12984" fmla="*/ 410320 w 5675092"/>
              <a:gd name="connsiteY12984" fmla="*/ 1289928 h 2397608"/>
              <a:gd name="connsiteX12985" fmla="*/ 400272 w 5675092"/>
              <a:gd name="connsiteY12985" fmla="*/ 1279978 h 2397608"/>
              <a:gd name="connsiteX12986" fmla="*/ 407811 w 5675092"/>
              <a:gd name="connsiteY12986" fmla="*/ 1279977 h 2397608"/>
              <a:gd name="connsiteX12987" fmla="*/ 412833 w 5675092"/>
              <a:gd name="connsiteY12987" fmla="*/ 1287440 h 2397608"/>
              <a:gd name="connsiteX12988" fmla="*/ 422884 w 5675092"/>
              <a:gd name="connsiteY12988" fmla="*/ 1284951 h 2397608"/>
              <a:gd name="connsiteX12989" fmla="*/ 425397 w 5675092"/>
              <a:gd name="connsiteY12989" fmla="*/ 1279977 h 2397608"/>
              <a:gd name="connsiteX12990" fmla="*/ 417859 w 5675092"/>
              <a:gd name="connsiteY12990" fmla="*/ 1279978 h 2397608"/>
              <a:gd name="connsiteX12991" fmla="*/ 415345 w 5675092"/>
              <a:gd name="connsiteY12991" fmla="*/ 1267538 h 2397608"/>
              <a:gd name="connsiteX12992" fmla="*/ 410320 w 5675092"/>
              <a:gd name="connsiteY12992" fmla="*/ 1265050 h 2397608"/>
              <a:gd name="connsiteX12993" fmla="*/ 405297 w 5675092"/>
              <a:gd name="connsiteY12993" fmla="*/ 1275001 h 2397608"/>
              <a:gd name="connsiteX12994" fmla="*/ 407811 w 5675092"/>
              <a:gd name="connsiteY12994" fmla="*/ 1267538 h 2397608"/>
              <a:gd name="connsiteX12995" fmla="*/ 402785 w 5675092"/>
              <a:gd name="connsiteY12995" fmla="*/ 1267538 h 2397608"/>
              <a:gd name="connsiteX12996" fmla="*/ 387707 w 5675092"/>
              <a:gd name="connsiteY12996" fmla="*/ 1270027 h 2397608"/>
              <a:gd name="connsiteX12997" fmla="*/ 390220 w 5675092"/>
              <a:gd name="connsiteY12997" fmla="*/ 1279978 h 2397608"/>
              <a:gd name="connsiteX12998" fmla="*/ 395246 w 5675092"/>
              <a:gd name="connsiteY12998" fmla="*/ 1277489 h 2397608"/>
              <a:gd name="connsiteX12999" fmla="*/ 397759 w 5675092"/>
              <a:gd name="connsiteY12999" fmla="*/ 1287439 h 2397608"/>
              <a:gd name="connsiteX13000" fmla="*/ 395246 w 5675092"/>
              <a:gd name="connsiteY13000" fmla="*/ 1292414 h 2397608"/>
              <a:gd name="connsiteX13001" fmla="*/ 372633 w 5675092"/>
              <a:gd name="connsiteY13001" fmla="*/ 1282463 h 2397608"/>
              <a:gd name="connsiteX13002" fmla="*/ 350729 w 5675092"/>
              <a:gd name="connsiteY13002" fmla="*/ 1282814 h 2397608"/>
              <a:gd name="connsiteX13003" fmla="*/ 348494 w 5675092"/>
              <a:gd name="connsiteY13003" fmla="*/ 1280738 h 2397608"/>
              <a:gd name="connsiteX13004" fmla="*/ 354105 w 5675092"/>
              <a:gd name="connsiteY13004" fmla="*/ 1281841 h 2397608"/>
              <a:gd name="connsiteX13005" fmla="*/ 365097 w 5675092"/>
              <a:gd name="connsiteY13005" fmla="*/ 1275001 h 2397608"/>
              <a:gd name="connsiteX13006" fmla="*/ 380173 w 5675092"/>
              <a:gd name="connsiteY13006" fmla="*/ 1277489 h 2397608"/>
              <a:gd name="connsiteX13007" fmla="*/ 377660 w 5675092"/>
              <a:gd name="connsiteY13007" fmla="*/ 1267538 h 2397608"/>
              <a:gd name="connsiteX13008" fmla="*/ 375147 w 5675092"/>
              <a:gd name="connsiteY13008" fmla="*/ 1272515 h 2397608"/>
              <a:gd name="connsiteX13009" fmla="*/ 370121 w 5675092"/>
              <a:gd name="connsiteY13009" fmla="*/ 1275001 h 2397608"/>
              <a:gd name="connsiteX13010" fmla="*/ 370121 w 5675092"/>
              <a:gd name="connsiteY13010" fmla="*/ 1267538 h 2397608"/>
              <a:gd name="connsiteX13011" fmla="*/ 332435 w 5675092"/>
              <a:gd name="connsiteY13011" fmla="*/ 1270027 h 2397608"/>
              <a:gd name="connsiteX13012" fmla="*/ 329922 w 5675092"/>
              <a:gd name="connsiteY13012" fmla="*/ 1279978 h 2397608"/>
              <a:gd name="connsiteX13013" fmla="*/ 327410 w 5675092"/>
              <a:gd name="connsiteY13013" fmla="*/ 1282463 h 2397608"/>
              <a:gd name="connsiteX13014" fmla="*/ 327410 w 5675092"/>
              <a:gd name="connsiteY13014" fmla="*/ 1270027 h 2397608"/>
              <a:gd name="connsiteX13015" fmla="*/ 314848 w 5675092"/>
              <a:gd name="connsiteY13015" fmla="*/ 1272515 h 2397608"/>
              <a:gd name="connsiteX13016" fmla="*/ 309823 w 5675092"/>
              <a:gd name="connsiteY13016" fmla="*/ 1260076 h 2397608"/>
              <a:gd name="connsiteX13017" fmla="*/ 294748 w 5675092"/>
              <a:gd name="connsiteY13017" fmla="*/ 1265050 h 2397608"/>
              <a:gd name="connsiteX13018" fmla="*/ 292236 w 5675092"/>
              <a:gd name="connsiteY13018" fmla="*/ 1272515 h 2397608"/>
              <a:gd name="connsiteX13019" fmla="*/ 287211 w 5675092"/>
              <a:gd name="connsiteY13019" fmla="*/ 1267538 h 2397608"/>
              <a:gd name="connsiteX13020" fmla="*/ 287211 w 5675092"/>
              <a:gd name="connsiteY13020" fmla="*/ 1275000 h 2397608"/>
              <a:gd name="connsiteX13021" fmla="*/ 274649 w 5675092"/>
              <a:gd name="connsiteY13021" fmla="*/ 1272515 h 2397608"/>
              <a:gd name="connsiteX13022" fmla="*/ 274649 w 5675092"/>
              <a:gd name="connsiteY13022" fmla="*/ 1265050 h 2397608"/>
              <a:gd name="connsiteX13023" fmla="*/ 259574 w 5675092"/>
              <a:gd name="connsiteY13023" fmla="*/ 1265050 h 2397608"/>
              <a:gd name="connsiteX13024" fmla="*/ 262086 w 5675092"/>
              <a:gd name="connsiteY13024" fmla="*/ 1270027 h 2397608"/>
              <a:gd name="connsiteX13025" fmla="*/ 254549 w 5675092"/>
              <a:gd name="connsiteY13025" fmla="*/ 1272515 h 2397608"/>
              <a:gd name="connsiteX13026" fmla="*/ 257062 w 5675092"/>
              <a:gd name="connsiteY13026" fmla="*/ 1270027 h 2397608"/>
              <a:gd name="connsiteX13027" fmla="*/ 214349 w 5675092"/>
              <a:gd name="connsiteY13027" fmla="*/ 1267538 h 2397608"/>
              <a:gd name="connsiteX13028" fmla="*/ 194249 w 5675092"/>
              <a:gd name="connsiteY13028" fmla="*/ 1260076 h 2397608"/>
              <a:gd name="connsiteX13029" fmla="*/ 164100 w 5675092"/>
              <a:gd name="connsiteY13029" fmla="*/ 1262564 h 2397608"/>
              <a:gd name="connsiteX13030" fmla="*/ 191737 w 5675092"/>
              <a:gd name="connsiteY13030" fmla="*/ 1257588 h 2397608"/>
              <a:gd name="connsiteX13031" fmla="*/ 191737 w 5675092"/>
              <a:gd name="connsiteY13031" fmla="*/ 1252614 h 2397608"/>
              <a:gd name="connsiteX13032" fmla="*/ 174151 w 5675092"/>
              <a:gd name="connsiteY13032" fmla="*/ 1255102 h 2397608"/>
              <a:gd name="connsiteX13033" fmla="*/ 176662 w 5675092"/>
              <a:gd name="connsiteY13033" fmla="*/ 1247637 h 2397608"/>
              <a:gd name="connsiteX13034" fmla="*/ 166613 w 5675092"/>
              <a:gd name="connsiteY13034" fmla="*/ 1255102 h 2397608"/>
              <a:gd name="connsiteX13035" fmla="*/ 171638 w 5675092"/>
              <a:gd name="connsiteY13035" fmla="*/ 1247636 h 2397608"/>
              <a:gd name="connsiteX13036" fmla="*/ 149026 w 5675092"/>
              <a:gd name="connsiteY13036" fmla="*/ 1252614 h 2397608"/>
              <a:gd name="connsiteX13037" fmla="*/ 151538 w 5675092"/>
              <a:gd name="connsiteY13037" fmla="*/ 1260076 h 2397608"/>
              <a:gd name="connsiteX13038" fmla="*/ 146513 w 5675092"/>
              <a:gd name="connsiteY13038" fmla="*/ 1255102 h 2397608"/>
              <a:gd name="connsiteX13039" fmla="*/ 146513 w 5675092"/>
              <a:gd name="connsiteY13039" fmla="*/ 1260076 h 2397608"/>
              <a:gd name="connsiteX13040" fmla="*/ 121388 w 5675092"/>
              <a:gd name="connsiteY13040" fmla="*/ 1240174 h 2397608"/>
              <a:gd name="connsiteX13041" fmla="*/ 106313 w 5675092"/>
              <a:gd name="connsiteY13041" fmla="*/ 1237686 h 2397608"/>
              <a:gd name="connsiteX13042" fmla="*/ 101289 w 5675092"/>
              <a:gd name="connsiteY13042" fmla="*/ 1245151 h 2397608"/>
              <a:gd name="connsiteX13043" fmla="*/ 86214 w 5675092"/>
              <a:gd name="connsiteY13043" fmla="*/ 1247637 h 2397608"/>
              <a:gd name="connsiteX13044" fmla="*/ 86214 w 5675092"/>
              <a:gd name="connsiteY13044" fmla="*/ 1240174 h 2397608"/>
              <a:gd name="connsiteX13045" fmla="*/ 81189 w 5675092"/>
              <a:gd name="connsiteY13045" fmla="*/ 1242663 h 2397608"/>
              <a:gd name="connsiteX13046" fmla="*/ 73652 w 5675092"/>
              <a:gd name="connsiteY13046" fmla="*/ 1250125 h 2397608"/>
              <a:gd name="connsiteX13047" fmla="*/ 71139 w 5675092"/>
              <a:gd name="connsiteY13047" fmla="*/ 1240174 h 2397608"/>
              <a:gd name="connsiteX13048" fmla="*/ 63602 w 5675092"/>
              <a:gd name="connsiteY13048" fmla="*/ 1245151 h 2397608"/>
              <a:gd name="connsiteX13049" fmla="*/ 61089 w 5675092"/>
              <a:gd name="connsiteY13049" fmla="*/ 1240174 h 2397608"/>
              <a:gd name="connsiteX13050" fmla="*/ 46014 w 5675092"/>
              <a:gd name="connsiteY13050" fmla="*/ 1240174 h 2397608"/>
              <a:gd name="connsiteX13051" fmla="*/ 48527 w 5675092"/>
              <a:gd name="connsiteY13051" fmla="*/ 1245151 h 2397608"/>
              <a:gd name="connsiteX13052" fmla="*/ 38477 w 5675092"/>
              <a:gd name="connsiteY13052" fmla="*/ 1232712 h 2397608"/>
              <a:gd name="connsiteX13053" fmla="*/ 20890 w 5675092"/>
              <a:gd name="connsiteY13053" fmla="*/ 1232712 h 2397608"/>
              <a:gd name="connsiteX13054" fmla="*/ 25915 w 5675092"/>
              <a:gd name="connsiteY13054" fmla="*/ 1232712 h 2397608"/>
              <a:gd name="connsiteX13055" fmla="*/ 25914 w 5675092"/>
              <a:gd name="connsiteY13055" fmla="*/ 1227738 h 2397608"/>
              <a:gd name="connsiteX13056" fmla="*/ 18377 w 5675092"/>
              <a:gd name="connsiteY13056" fmla="*/ 1225250 h 2397608"/>
              <a:gd name="connsiteX13057" fmla="*/ 13352 w 5675092"/>
              <a:gd name="connsiteY13057" fmla="*/ 1225250 h 2397608"/>
              <a:gd name="connsiteX13058" fmla="*/ 35965 w 5675092"/>
              <a:gd name="connsiteY13058" fmla="*/ 1222761 h 2397608"/>
              <a:gd name="connsiteX13059" fmla="*/ 40990 w 5675092"/>
              <a:gd name="connsiteY13059" fmla="*/ 1230223 h 2397608"/>
              <a:gd name="connsiteX13060" fmla="*/ 40989 w 5675092"/>
              <a:gd name="connsiteY13060" fmla="*/ 1225250 h 2397608"/>
              <a:gd name="connsiteX13061" fmla="*/ 66114 w 5675092"/>
              <a:gd name="connsiteY13061" fmla="*/ 1230224 h 2397608"/>
              <a:gd name="connsiteX13062" fmla="*/ 66115 w 5675092"/>
              <a:gd name="connsiteY13062" fmla="*/ 1222761 h 2397608"/>
              <a:gd name="connsiteX13063" fmla="*/ 98776 w 5675092"/>
              <a:gd name="connsiteY13063" fmla="*/ 1230224 h 2397608"/>
              <a:gd name="connsiteX13064" fmla="*/ 138975 w 5675092"/>
              <a:gd name="connsiteY13064" fmla="*/ 1232712 h 2397608"/>
              <a:gd name="connsiteX13065" fmla="*/ 149026 w 5675092"/>
              <a:gd name="connsiteY13065" fmla="*/ 1235201 h 2397608"/>
              <a:gd name="connsiteX13066" fmla="*/ 149025 w 5675092"/>
              <a:gd name="connsiteY13066" fmla="*/ 1245151 h 2397608"/>
              <a:gd name="connsiteX13067" fmla="*/ 154050 w 5675092"/>
              <a:gd name="connsiteY13067" fmla="*/ 1245151 h 2397608"/>
              <a:gd name="connsiteX13068" fmla="*/ 154050 w 5675092"/>
              <a:gd name="connsiteY13068" fmla="*/ 1240174 h 2397608"/>
              <a:gd name="connsiteX13069" fmla="*/ 196762 w 5675092"/>
              <a:gd name="connsiteY13069" fmla="*/ 1235200 h 2397608"/>
              <a:gd name="connsiteX13070" fmla="*/ 171638 w 5675092"/>
              <a:gd name="connsiteY13070" fmla="*/ 1220273 h 2397608"/>
              <a:gd name="connsiteX13071" fmla="*/ 169125 w 5675092"/>
              <a:gd name="connsiteY13071" fmla="*/ 1227738 h 2397608"/>
              <a:gd name="connsiteX13072" fmla="*/ 164100 w 5675092"/>
              <a:gd name="connsiteY13072" fmla="*/ 1220273 h 2397608"/>
              <a:gd name="connsiteX13073" fmla="*/ 156563 w 5675092"/>
              <a:gd name="connsiteY13073" fmla="*/ 1225250 h 2397608"/>
              <a:gd name="connsiteX13074" fmla="*/ 161588 w 5675092"/>
              <a:gd name="connsiteY13074" fmla="*/ 1220273 h 2397608"/>
              <a:gd name="connsiteX13075" fmla="*/ 151538 w 5675092"/>
              <a:gd name="connsiteY13075" fmla="*/ 1220273 h 2397608"/>
              <a:gd name="connsiteX13076" fmla="*/ 149025 w 5675092"/>
              <a:gd name="connsiteY13076" fmla="*/ 1210322 h 2397608"/>
              <a:gd name="connsiteX13077" fmla="*/ 159075 w 5675092"/>
              <a:gd name="connsiteY13077" fmla="*/ 1215298 h 2397608"/>
              <a:gd name="connsiteX13078" fmla="*/ 179174 w 5675092"/>
              <a:gd name="connsiteY13078" fmla="*/ 1217787 h 2397608"/>
              <a:gd name="connsiteX13079" fmla="*/ 181687 w 5675092"/>
              <a:gd name="connsiteY13079" fmla="*/ 1210322 h 2397608"/>
              <a:gd name="connsiteX13080" fmla="*/ 161588 w 5675092"/>
              <a:gd name="connsiteY13080" fmla="*/ 1197886 h 2397608"/>
              <a:gd name="connsiteX13081" fmla="*/ 164100 w 5675092"/>
              <a:gd name="connsiteY13081" fmla="*/ 1195397 h 2397608"/>
              <a:gd name="connsiteX13082" fmla="*/ 174150 w 5675092"/>
              <a:gd name="connsiteY13082" fmla="*/ 1200374 h 2397608"/>
              <a:gd name="connsiteX13083" fmla="*/ 184200 w 5675092"/>
              <a:gd name="connsiteY13083" fmla="*/ 1197885 h 2397608"/>
              <a:gd name="connsiteX13084" fmla="*/ 199274 w 5675092"/>
              <a:gd name="connsiteY13084" fmla="*/ 1202860 h 2397608"/>
              <a:gd name="connsiteX13085" fmla="*/ 199275 w 5675092"/>
              <a:gd name="connsiteY13085" fmla="*/ 1197886 h 2397608"/>
              <a:gd name="connsiteX13086" fmla="*/ 209324 w 5675092"/>
              <a:gd name="connsiteY13086" fmla="*/ 1212810 h 2397608"/>
              <a:gd name="connsiteX13087" fmla="*/ 211837 w 5675092"/>
              <a:gd name="connsiteY13087" fmla="*/ 1205348 h 2397608"/>
              <a:gd name="connsiteX13088" fmla="*/ 216862 w 5675092"/>
              <a:gd name="connsiteY13088" fmla="*/ 1210322 h 2397608"/>
              <a:gd name="connsiteX13089" fmla="*/ 214350 w 5675092"/>
              <a:gd name="connsiteY13089" fmla="*/ 1212811 h 2397608"/>
              <a:gd name="connsiteX13090" fmla="*/ 221887 w 5675092"/>
              <a:gd name="connsiteY13090" fmla="*/ 1207836 h 2397608"/>
              <a:gd name="connsiteX13091" fmla="*/ 231937 w 5675092"/>
              <a:gd name="connsiteY13091" fmla="*/ 1215299 h 2397608"/>
              <a:gd name="connsiteX13092" fmla="*/ 226911 w 5675092"/>
              <a:gd name="connsiteY13092" fmla="*/ 1200374 h 2397608"/>
              <a:gd name="connsiteX13093" fmla="*/ 224399 w 5675092"/>
              <a:gd name="connsiteY13093" fmla="*/ 1195397 h 2397608"/>
              <a:gd name="connsiteX13094" fmla="*/ 221887 w 5675092"/>
              <a:gd name="connsiteY13094" fmla="*/ 1202860 h 2397608"/>
              <a:gd name="connsiteX13095" fmla="*/ 189225 w 5675092"/>
              <a:gd name="connsiteY13095" fmla="*/ 1195398 h 2397608"/>
              <a:gd name="connsiteX13096" fmla="*/ 199274 w 5675092"/>
              <a:gd name="connsiteY13096" fmla="*/ 1180473 h 2397608"/>
              <a:gd name="connsiteX13097" fmla="*/ 209324 w 5675092"/>
              <a:gd name="connsiteY13097" fmla="*/ 1182960 h 2397608"/>
              <a:gd name="connsiteX13098" fmla="*/ 209324 w 5675092"/>
              <a:gd name="connsiteY13098" fmla="*/ 1177984 h 2397608"/>
              <a:gd name="connsiteX13099" fmla="*/ 219374 w 5675092"/>
              <a:gd name="connsiteY13099" fmla="*/ 1185447 h 2397608"/>
              <a:gd name="connsiteX13100" fmla="*/ 229424 w 5675092"/>
              <a:gd name="connsiteY13100" fmla="*/ 1180473 h 2397608"/>
              <a:gd name="connsiteX13101" fmla="*/ 206812 w 5675092"/>
              <a:gd name="connsiteY13101" fmla="*/ 1185447 h 2397608"/>
              <a:gd name="connsiteX13102" fmla="*/ 249524 w 5675092"/>
              <a:gd name="connsiteY13102" fmla="*/ 1192908 h 2397608"/>
              <a:gd name="connsiteX13103" fmla="*/ 247011 w 5675092"/>
              <a:gd name="connsiteY13103" fmla="*/ 1180473 h 2397608"/>
              <a:gd name="connsiteX13104" fmla="*/ 241987 w 5675092"/>
              <a:gd name="connsiteY13104" fmla="*/ 1187935 h 2397608"/>
              <a:gd name="connsiteX13105" fmla="*/ 241987 w 5675092"/>
              <a:gd name="connsiteY13105" fmla="*/ 1182960 h 2397608"/>
              <a:gd name="connsiteX13106" fmla="*/ 229424 w 5675092"/>
              <a:gd name="connsiteY13106" fmla="*/ 1185447 h 2397608"/>
              <a:gd name="connsiteX13107" fmla="*/ 236962 w 5675092"/>
              <a:gd name="connsiteY13107" fmla="*/ 1175495 h 2397608"/>
              <a:gd name="connsiteX13108" fmla="*/ 216862 w 5675092"/>
              <a:gd name="connsiteY13108" fmla="*/ 1173010 h 2397608"/>
              <a:gd name="connsiteX13109" fmla="*/ 199274 w 5675092"/>
              <a:gd name="connsiteY13109" fmla="*/ 1177984 h 2397608"/>
              <a:gd name="connsiteX13110" fmla="*/ 204299 w 5675092"/>
              <a:gd name="connsiteY13110" fmla="*/ 1160571 h 2397608"/>
              <a:gd name="connsiteX13111" fmla="*/ 216862 w 5675092"/>
              <a:gd name="connsiteY13111" fmla="*/ 1168033 h 2397608"/>
              <a:gd name="connsiteX13112" fmla="*/ 224399 w 5675092"/>
              <a:gd name="connsiteY13112" fmla="*/ 1158083 h 2397608"/>
              <a:gd name="connsiteX13113" fmla="*/ 214349 w 5675092"/>
              <a:gd name="connsiteY13113" fmla="*/ 1155597 h 2397608"/>
              <a:gd name="connsiteX13114" fmla="*/ 216862 w 5675092"/>
              <a:gd name="connsiteY13114" fmla="*/ 1153109 h 2397608"/>
              <a:gd name="connsiteX13115" fmla="*/ 209324 w 5675092"/>
              <a:gd name="connsiteY13115" fmla="*/ 1145646 h 2397608"/>
              <a:gd name="connsiteX13116" fmla="*/ 226912 w 5675092"/>
              <a:gd name="connsiteY13116" fmla="*/ 1148131 h 2397608"/>
              <a:gd name="connsiteX13117" fmla="*/ 224399 w 5675092"/>
              <a:gd name="connsiteY13117" fmla="*/ 1140669 h 2397608"/>
              <a:gd name="connsiteX13118" fmla="*/ 219374 w 5675092"/>
              <a:gd name="connsiteY13118" fmla="*/ 1135695 h 2397608"/>
              <a:gd name="connsiteX13119" fmla="*/ 214349 w 5675092"/>
              <a:gd name="connsiteY13119" fmla="*/ 1140670 h 2397608"/>
              <a:gd name="connsiteX13120" fmla="*/ 209324 w 5675092"/>
              <a:gd name="connsiteY13120" fmla="*/ 1138184 h 2397608"/>
              <a:gd name="connsiteX13121" fmla="*/ 226912 w 5675092"/>
              <a:gd name="connsiteY13121" fmla="*/ 1133207 h 2397608"/>
              <a:gd name="connsiteX13122" fmla="*/ 211837 w 5675092"/>
              <a:gd name="connsiteY13122" fmla="*/ 1128233 h 2397608"/>
              <a:gd name="connsiteX13123" fmla="*/ 201787 w 5675092"/>
              <a:gd name="connsiteY13123" fmla="*/ 1125745 h 2397608"/>
              <a:gd name="connsiteX13124" fmla="*/ 196763 w 5675092"/>
              <a:gd name="connsiteY13124" fmla="*/ 1125745 h 2397608"/>
              <a:gd name="connsiteX13125" fmla="*/ 184200 w 5675092"/>
              <a:gd name="connsiteY13125" fmla="*/ 1123257 h 2397608"/>
              <a:gd name="connsiteX13126" fmla="*/ 189225 w 5675092"/>
              <a:gd name="connsiteY13126" fmla="*/ 1113305 h 2397608"/>
              <a:gd name="connsiteX13127" fmla="*/ 184200 w 5675092"/>
              <a:gd name="connsiteY13127" fmla="*/ 1110820 h 2397608"/>
              <a:gd name="connsiteX13128" fmla="*/ 181687 w 5675092"/>
              <a:gd name="connsiteY13128" fmla="*/ 1118282 h 2397608"/>
              <a:gd name="connsiteX13129" fmla="*/ 156562 w 5675092"/>
              <a:gd name="connsiteY13129" fmla="*/ 1120768 h 2397608"/>
              <a:gd name="connsiteX13130" fmla="*/ 154050 w 5675092"/>
              <a:gd name="connsiteY13130" fmla="*/ 1113306 h 2397608"/>
              <a:gd name="connsiteX13131" fmla="*/ 164100 w 5675092"/>
              <a:gd name="connsiteY13131" fmla="*/ 1108332 h 2397608"/>
              <a:gd name="connsiteX13132" fmla="*/ 166613 w 5675092"/>
              <a:gd name="connsiteY13132" fmla="*/ 1095892 h 2397608"/>
              <a:gd name="connsiteX13133" fmla="*/ 159075 w 5675092"/>
              <a:gd name="connsiteY13133" fmla="*/ 1090918 h 2397608"/>
              <a:gd name="connsiteX13134" fmla="*/ 184200 w 5675092"/>
              <a:gd name="connsiteY13134" fmla="*/ 1090918 h 2397608"/>
              <a:gd name="connsiteX13135" fmla="*/ 191737 w 5675092"/>
              <a:gd name="connsiteY13135" fmla="*/ 1080967 h 2397608"/>
              <a:gd name="connsiteX13136" fmla="*/ 186712 w 5675092"/>
              <a:gd name="connsiteY13136" fmla="*/ 1071016 h 2397608"/>
              <a:gd name="connsiteX13137" fmla="*/ 201787 w 5675092"/>
              <a:gd name="connsiteY13137" fmla="*/ 1068529 h 2397608"/>
              <a:gd name="connsiteX13138" fmla="*/ 201787 w 5675092"/>
              <a:gd name="connsiteY13138" fmla="*/ 1075991 h 2397608"/>
              <a:gd name="connsiteX13139" fmla="*/ 229424 w 5675092"/>
              <a:gd name="connsiteY13139" fmla="*/ 1080967 h 2397608"/>
              <a:gd name="connsiteX13140" fmla="*/ 226912 w 5675092"/>
              <a:gd name="connsiteY13140" fmla="*/ 1073505 h 2397608"/>
              <a:gd name="connsiteX13141" fmla="*/ 236962 w 5675092"/>
              <a:gd name="connsiteY13141" fmla="*/ 1058578 h 2397608"/>
              <a:gd name="connsiteX13142" fmla="*/ 239474 w 5675092"/>
              <a:gd name="connsiteY13142" fmla="*/ 1066043 h 2397608"/>
              <a:gd name="connsiteX13143" fmla="*/ 248307 w 5675092"/>
              <a:gd name="connsiteY13143" fmla="*/ 1049601 h 2397608"/>
              <a:gd name="connsiteX13144" fmla="*/ 252856 w 5675092"/>
              <a:gd name="connsiteY13144" fmla="*/ 1048893 h 2397608"/>
              <a:gd name="connsiteX13145" fmla="*/ 252664 w 5675092"/>
              <a:gd name="connsiteY13145" fmla="*/ 1049250 h 2397608"/>
              <a:gd name="connsiteX13146" fmla="*/ 247012 w 5675092"/>
              <a:gd name="connsiteY13146" fmla="*/ 1053603 h 2397608"/>
              <a:gd name="connsiteX13147" fmla="*/ 247011 w 5675092"/>
              <a:gd name="connsiteY13147" fmla="*/ 1058578 h 2397608"/>
              <a:gd name="connsiteX13148" fmla="*/ 262086 w 5675092"/>
              <a:gd name="connsiteY13148" fmla="*/ 1056092 h 2397608"/>
              <a:gd name="connsiteX13149" fmla="*/ 267111 w 5675092"/>
              <a:gd name="connsiteY13149" fmla="*/ 1061066 h 2397608"/>
              <a:gd name="connsiteX13150" fmla="*/ 262086 w 5675092"/>
              <a:gd name="connsiteY13150" fmla="*/ 1063554 h 2397608"/>
              <a:gd name="connsiteX13151" fmla="*/ 272136 w 5675092"/>
              <a:gd name="connsiteY13151" fmla="*/ 1066043 h 2397608"/>
              <a:gd name="connsiteX13152" fmla="*/ 292235 w 5675092"/>
              <a:gd name="connsiteY13152" fmla="*/ 1061066 h 2397608"/>
              <a:gd name="connsiteX13153" fmla="*/ 289723 w 5675092"/>
              <a:gd name="connsiteY13153" fmla="*/ 1073505 h 2397608"/>
              <a:gd name="connsiteX13154" fmla="*/ 274648 w 5675092"/>
              <a:gd name="connsiteY13154" fmla="*/ 1071017 h 2397608"/>
              <a:gd name="connsiteX13155" fmla="*/ 274649 w 5675092"/>
              <a:gd name="connsiteY13155" fmla="*/ 1078479 h 2397608"/>
              <a:gd name="connsiteX13156" fmla="*/ 272136 w 5675092"/>
              <a:gd name="connsiteY13156" fmla="*/ 1071017 h 2397608"/>
              <a:gd name="connsiteX13157" fmla="*/ 264599 w 5675092"/>
              <a:gd name="connsiteY13157" fmla="*/ 1073505 h 2397608"/>
              <a:gd name="connsiteX13158" fmla="*/ 257061 w 5675092"/>
              <a:gd name="connsiteY13158" fmla="*/ 1088430 h 2397608"/>
              <a:gd name="connsiteX13159" fmla="*/ 262086 w 5675092"/>
              <a:gd name="connsiteY13159" fmla="*/ 1098381 h 2397608"/>
              <a:gd name="connsiteX13160" fmla="*/ 312335 w 5675092"/>
              <a:gd name="connsiteY13160" fmla="*/ 1105843 h 2397608"/>
              <a:gd name="connsiteX13161" fmla="*/ 302286 w 5675092"/>
              <a:gd name="connsiteY13161" fmla="*/ 1113305 h 2397608"/>
              <a:gd name="connsiteX13162" fmla="*/ 312335 w 5675092"/>
              <a:gd name="connsiteY13162" fmla="*/ 1115794 h 2397608"/>
              <a:gd name="connsiteX13163" fmla="*/ 319873 w 5675092"/>
              <a:gd name="connsiteY13163" fmla="*/ 1125744 h 2397608"/>
              <a:gd name="connsiteX13164" fmla="*/ 314848 w 5675092"/>
              <a:gd name="connsiteY13164" fmla="*/ 1130719 h 2397608"/>
              <a:gd name="connsiteX13165" fmla="*/ 322385 w 5675092"/>
              <a:gd name="connsiteY13165" fmla="*/ 1148132 h 2397608"/>
              <a:gd name="connsiteX13166" fmla="*/ 317360 w 5675092"/>
              <a:gd name="connsiteY13166" fmla="*/ 1143158 h 2397608"/>
              <a:gd name="connsiteX13167" fmla="*/ 327410 w 5675092"/>
              <a:gd name="connsiteY13167" fmla="*/ 1155597 h 2397608"/>
              <a:gd name="connsiteX13168" fmla="*/ 312335 w 5675092"/>
              <a:gd name="connsiteY13168" fmla="*/ 1160571 h 2397608"/>
              <a:gd name="connsiteX13169" fmla="*/ 307310 w 5675092"/>
              <a:gd name="connsiteY13169" fmla="*/ 1168033 h 2397608"/>
              <a:gd name="connsiteX13170" fmla="*/ 318263 w 5675092"/>
              <a:gd name="connsiteY13170" fmla="*/ 1166983 h 2397608"/>
              <a:gd name="connsiteX13171" fmla="*/ 321037 w 5675092"/>
              <a:gd name="connsiteY13171" fmla="*/ 1166015 h 2397608"/>
              <a:gd name="connsiteX13172" fmla="*/ 319873 w 5675092"/>
              <a:gd name="connsiteY13172" fmla="*/ 1168033 h 2397608"/>
              <a:gd name="connsiteX13173" fmla="*/ 322385 w 5675092"/>
              <a:gd name="connsiteY13173" fmla="*/ 1168033 h 2397608"/>
              <a:gd name="connsiteX13174" fmla="*/ 319873 w 5675092"/>
              <a:gd name="connsiteY13174" fmla="*/ 1173010 h 2397608"/>
              <a:gd name="connsiteX13175" fmla="*/ 324897 w 5675092"/>
              <a:gd name="connsiteY13175" fmla="*/ 1170522 h 2397608"/>
              <a:gd name="connsiteX13176" fmla="*/ 332435 w 5675092"/>
              <a:gd name="connsiteY13176" fmla="*/ 1175496 h 2397608"/>
              <a:gd name="connsiteX13177" fmla="*/ 327410 w 5675092"/>
              <a:gd name="connsiteY13177" fmla="*/ 1185447 h 2397608"/>
              <a:gd name="connsiteX13178" fmla="*/ 324898 w 5675092"/>
              <a:gd name="connsiteY13178" fmla="*/ 1177984 h 2397608"/>
              <a:gd name="connsiteX13179" fmla="*/ 289723 w 5675092"/>
              <a:gd name="connsiteY13179" fmla="*/ 1190423 h 2397608"/>
              <a:gd name="connsiteX13180" fmla="*/ 289723 w 5675092"/>
              <a:gd name="connsiteY13180" fmla="*/ 1185447 h 2397608"/>
              <a:gd name="connsiteX13181" fmla="*/ 287210 w 5675092"/>
              <a:gd name="connsiteY13181" fmla="*/ 1190423 h 2397608"/>
              <a:gd name="connsiteX13182" fmla="*/ 269624 w 5675092"/>
              <a:gd name="connsiteY13182" fmla="*/ 1190423 h 2397608"/>
              <a:gd name="connsiteX13183" fmla="*/ 268813 w 5675092"/>
              <a:gd name="connsiteY13183" fmla="*/ 1188454 h 2397608"/>
              <a:gd name="connsiteX13184" fmla="*/ 269623 w 5675092"/>
              <a:gd name="connsiteY13184" fmla="*/ 1187935 h 2397608"/>
              <a:gd name="connsiteX13185" fmla="*/ 268446 w 5675092"/>
              <a:gd name="connsiteY13185" fmla="*/ 1187562 h 2397608"/>
              <a:gd name="connsiteX13186" fmla="*/ 266169 w 5675092"/>
              <a:gd name="connsiteY13186" fmla="*/ 1182026 h 2397608"/>
              <a:gd name="connsiteX13187" fmla="*/ 257062 w 5675092"/>
              <a:gd name="connsiteY13187" fmla="*/ 1175496 h 2397608"/>
              <a:gd name="connsiteX13188" fmla="*/ 252036 w 5675092"/>
              <a:gd name="connsiteY13188" fmla="*/ 1182961 h 2397608"/>
              <a:gd name="connsiteX13189" fmla="*/ 261772 w 5675092"/>
              <a:gd name="connsiteY13189" fmla="*/ 1185448 h 2397608"/>
              <a:gd name="connsiteX13190" fmla="*/ 268446 w 5675092"/>
              <a:gd name="connsiteY13190" fmla="*/ 1187562 h 2397608"/>
              <a:gd name="connsiteX13191" fmla="*/ 268813 w 5675092"/>
              <a:gd name="connsiteY13191" fmla="*/ 1188454 h 2397608"/>
              <a:gd name="connsiteX13192" fmla="*/ 264284 w 5675092"/>
              <a:gd name="connsiteY13192" fmla="*/ 1191355 h 2397608"/>
              <a:gd name="connsiteX13193" fmla="*/ 257062 w 5675092"/>
              <a:gd name="connsiteY13193" fmla="*/ 1192909 h 2397608"/>
              <a:gd name="connsiteX13194" fmla="*/ 304798 w 5675092"/>
              <a:gd name="connsiteY13194" fmla="*/ 1202860 h 2397608"/>
              <a:gd name="connsiteX13195" fmla="*/ 299773 w 5675092"/>
              <a:gd name="connsiteY13195" fmla="*/ 1205348 h 2397608"/>
              <a:gd name="connsiteX13196" fmla="*/ 312335 w 5675092"/>
              <a:gd name="connsiteY13196" fmla="*/ 1210322 h 2397608"/>
              <a:gd name="connsiteX13197" fmla="*/ 319873 w 5675092"/>
              <a:gd name="connsiteY13197" fmla="*/ 1197885 h 2397608"/>
              <a:gd name="connsiteX13198" fmla="*/ 312335 w 5675092"/>
              <a:gd name="connsiteY13198" fmla="*/ 1190423 h 2397608"/>
              <a:gd name="connsiteX13199" fmla="*/ 324898 w 5675092"/>
              <a:gd name="connsiteY13199" fmla="*/ 1187935 h 2397608"/>
              <a:gd name="connsiteX13200" fmla="*/ 352535 w 5675092"/>
              <a:gd name="connsiteY13200" fmla="*/ 1182961 h 2397608"/>
              <a:gd name="connsiteX13201" fmla="*/ 350022 w 5675092"/>
              <a:gd name="connsiteY13201" fmla="*/ 1175496 h 2397608"/>
              <a:gd name="connsiteX13202" fmla="*/ 360072 w 5675092"/>
              <a:gd name="connsiteY13202" fmla="*/ 1168656 h 2397608"/>
              <a:gd name="connsiteX13203" fmla="*/ 365275 w 5675092"/>
              <a:gd name="connsiteY13203" fmla="*/ 1163181 h 2397608"/>
              <a:gd name="connsiteX13204" fmla="*/ 370121 w 5675092"/>
              <a:gd name="connsiteY13204" fmla="*/ 1166480 h 2397608"/>
              <a:gd name="connsiteX13205" fmla="*/ 375147 w 5675092"/>
              <a:gd name="connsiteY13205" fmla="*/ 1160571 h 2397608"/>
              <a:gd name="connsiteX13206" fmla="*/ 375147 w 5675092"/>
              <a:gd name="connsiteY13206" fmla="*/ 1168033 h 2397608"/>
              <a:gd name="connsiteX13207" fmla="*/ 382685 w 5675092"/>
              <a:gd name="connsiteY13207" fmla="*/ 1155597 h 2397608"/>
              <a:gd name="connsiteX13208" fmla="*/ 392733 w 5675092"/>
              <a:gd name="connsiteY13208" fmla="*/ 1153108 h 2397608"/>
              <a:gd name="connsiteX13209" fmla="*/ 370121 w 5675092"/>
              <a:gd name="connsiteY13209" fmla="*/ 1148132 h 2397608"/>
              <a:gd name="connsiteX13210" fmla="*/ 362585 w 5675092"/>
              <a:gd name="connsiteY13210" fmla="*/ 1153108 h 2397608"/>
              <a:gd name="connsiteX13211" fmla="*/ 357560 w 5675092"/>
              <a:gd name="connsiteY13211" fmla="*/ 1158083 h 2397608"/>
              <a:gd name="connsiteX13212" fmla="*/ 355047 w 5675092"/>
              <a:gd name="connsiteY13212" fmla="*/ 1148132 h 2397608"/>
              <a:gd name="connsiteX13213" fmla="*/ 360072 w 5675092"/>
              <a:gd name="connsiteY13213" fmla="*/ 1143157 h 2397608"/>
              <a:gd name="connsiteX13214" fmla="*/ 365097 w 5675092"/>
              <a:gd name="connsiteY13214" fmla="*/ 1153108 h 2397608"/>
              <a:gd name="connsiteX13215" fmla="*/ 365097 w 5675092"/>
              <a:gd name="connsiteY13215" fmla="*/ 1140669 h 2397608"/>
              <a:gd name="connsiteX13216" fmla="*/ 367610 w 5675092"/>
              <a:gd name="connsiteY13216" fmla="*/ 1138184 h 2397608"/>
              <a:gd name="connsiteX13217" fmla="*/ 382685 w 5675092"/>
              <a:gd name="connsiteY13217" fmla="*/ 1128232 h 2397608"/>
              <a:gd name="connsiteX13218" fmla="*/ 350022 w 5675092"/>
              <a:gd name="connsiteY13218" fmla="*/ 1123256 h 2397608"/>
              <a:gd name="connsiteX13219" fmla="*/ 350023 w 5675092"/>
              <a:gd name="connsiteY13219" fmla="*/ 1115794 h 2397608"/>
              <a:gd name="connsiteX13220" fmla="*/ 339973 w 5675092"/>
              <a:gd name="connsiteY13220" fmla="*/ 1113305 h 2397608"/>
              <a:gd name="connsiteX13221" fmla="*/ 344997 w 5675092"/>
              <a:gd name="connsiteY13221" fmla="*/ 1105843 h 2397608"/>
              <a:gd name="connsiteX13222" fmla="*/ 334947 w 5675092"/>
              <a:gd name="connsiteY13222" fmla="*/ 1105843 h 2397608"/>
              <a:gd name="connsiteX13223" fmla="*/ 324898 w 5675092"/>
              <a:gd name="connsiteY13223" fmla="*/ 1088430 h 2397608"/>
              <a:gd name="connsiteX13224" fmla="*/ 297260 w 5675092"/>
              <a:gd name="connsiteY13224" fmla="*/ 1093404 h 2397608"/>
              <a:gd name="connsiteX13225" fmla="*/ 282186 w 5675092"/>
              <a:gd name="connsiteY13225" fmla="*/ 1093404 h 2397608"/>
              <a:gd name="connsiteX13226" fmla="*/ 279673 w 5675092"/>
              <a:gd name="connsiteY13226" fmla="*/ 1085942 h 2397608"/>
              <a:gd name="connsiteX13227" fmla="*/ 319872 w 5675092"/>
              <a:gd name="connsiteY13227" fmla="*/ 1083456 h 2397608"/>
              <a:gd name="connsiteX13228" fmla="*/ 322385 w 5675092"/>
              <a:gd name="connsiteY13228" fmla="*/ 1075991 h 2397608"/>
              <a:gd name="connsiteX13229" fmla="*/ 329923 w 5675092"/>
              <a:gd name="connsiteY13229" fmla="*/ 1078479 h 2397608"/>
              <a:gd name="connsiteX13230" fmla="*/ 312335 w 5675092"/>
              <a:gd name="connsiteY13230" fmla="*/ 1073505 h 2397608"/>
              <a:gd name="connsiteX13231" fmla="*/ 307311 w 5675092"/>
              <a:gd name="connsiteY13231" fmla="*/ 1058578 h 2397608"/>
              <a:gd name="connsiteX13232" fmla="*/ 314848 w 5675092"/>
              <a:gd name="connsiteY13232" fmla="*/ 1063554 h 2397608"/>
              <a:gd name="connsiteX13233" fmla="*/ 344997 w 5675092"/>
              <a:gd name="connsiteY13233" fmla="*/ 1058578 h 2397608"/>
              <a:gd name="connsiteX13234" fmla="*/ 347510 w 5675092"/>
              <a:gd name="connsiteY13234" fmla="*/ 1066043 h 2397608"/>
              <a:gd name="connsiteX13235" fmla="*/ 352535 w 5675092"/>
              <a:gd name="connsiteY13235" fmla="*/ 1061066 h 2397608"/>
              <a:gd name="connsiteX13236" fmla="*/ 355047 w 5675092"/>
              <a:gd name="connsiteY13236" fmla="*/ 1063554 h 2397608"/>
              <a:gd name="connsiteX13237" fmla="*/ 357559 w 5675092"/>
              <a:gd name="connsiteY13237" fmla="*/ 1071016 h 2397608"/>
              <a:gd name="connsiteX13238" fmla="*/ 362584 w 5675092"/>
              <a:gd name="connsiteY13238" fmla="*/ 1068529 h 2397608"/>
              <a:gd name="connsiteX13239" fmla="*/ 357560 w 5675092"/>
              <a:gd name="connsiteY13239" fmla="*/ 1063554 h 2397608"/>
              <a:gd name="connsiteX13240" fmla="*/ 370121 w 5675092"/>
              <a:gd name="connsiteY13240" fmla="*/ 1071017 h 2397608"/>
              <a:gd name="connsiteX13241" fmla="*/ 365097 w 5675092"/>
              <a:gd name="connsiteY13241" fmla="*/ 1073505 h 2397608"/>
              <a:gd name="connsiteX13242" fmla="*/ 372634 w 5675092"/>
              <a:gd name="connsiteY13242" fmla="*/ 1075991 h 2397608"/>
              <a:gd name="connsiteX13243" fmla="*/ 372634 w 5675092"/>
              <a:gd name="connsiteY13243" fmla="*/ 1083456 h 2397608"/>
              <a:gd name="connsiteX13244" fmla="*/ 375147 w 5675092"/>
              <a:gd name="connsiteY13244" fmla="*/ 1078479 h 2397608"/>
              <a:gd name="connsiteX13245" fmla="*/ 377659 w 5675092"/>
              <a:gd name="connsiteY13245" fmla="*/ 1085942 h 2397608"/>
              <a:gd name="connsiteX13246" fmla="*/ 352535 w 5675092"/>
              <a:gd name="connsiteY13246" fmla="*/ 1088430 h 2397608"/>
              <a:gd name="connsiteX13247" fmla="*/ 352535 w 5675092"/>
              <a:gd name="connsiteY13247" fmla="*/ 1100869 h 2397608"/>
              <a:gd name="connsiteX13248" fmla="*/ 370121 w 5675092"/>
              <a:gd name="connsiteY13248" fmla="*/ 1108332 h 2397608"/>
              <a:gd name="connsiteX13249" fmla="*/ 372634 w 5675092"/>
              <a:gd name="connsiteY13249" fmla="*/ 1105843 h 2397608"/>
              <a:gd name="connsiteX13250" fmla="*/ 372634 w 5675092"/>
              <a:gd name="connsiteY13250" fmla="*/ 1095892 h 2397608"/>
              <a:gd name="connsiteX13251" fmla="*/ 377659 w 5675092"/>
              <a:gd name="connsiteY13251" fmla="*/ 1085942 h 2397608"/>
              <a:gd name="connsiteX13252" fmla="*/ 392734 w 5675092"/>
              <a:gd name="connsiteY13252" fmla="*/ 1098381 h 2397608"/>
              <a:gd name="connsiteX13253" fmla="*/ 392733 w 5675092"/>
              <a:gd name="connsiteY13253" fmla="*/ 1103355 h 2397608"/>
              <a:gd name="connsiteX13254" fmla="*/ 402785 w 5675092"/>
              <a:gd name="connsiteY13254" fmla="*/ 1103355 h 2397608"/>
              <a:gd name="connsiteX13255" fmla="*/ 400272 w 5675092"/>
              <a:gd name="connsiteY13255" fmla="*/ 1090918 h 2397608"/>
              <a:gd name="connsiteX13256" fmla="*/ 377659 w 5675092"/>
              <a:gd name="connsiteY13256" fmla="*/ 1080967 h 2397608"/>
              <a:gd name="connsiteX13257" fmla="*/ 392733 w 5675092"/>
              <a:gd name="connsiteY13257" fmla="*/ 1068528 h 2397608"/>
              <a:gd name="connsiteX13258" fmla="*/ 392733 w 5675092"/>
              <a:gd name="connsiteY13258" fmla="*/ 1075991 h 2397608"/>
              <a:gd name="connsiteX13259" fmla="*/ 397758 w 5675092"/>
              <a:gd name="connsiteY13259" fmla="*/ 1073505 h 2397608"/>
              <a:gd name="connsiteX13260" fmla="*/ 397759 w 5675092"/>
              <a:gd name="connsiteY13260" fmla="*/ 1078479 h 2397608"/>
              <a:gd name="connsiteX13261" fmla="*/ 405297 w 5675092"/>
              <a:gd name="connsiteY13261" fmla="*/ 1078479 h 2397608"/>
              <a:gd name="connsiteX13262" fmla="*/ 410320 w 5675092"/>
              <a:gd name="connsiteY13262" fmla="*/ 1073505 h 2397608"/>
              <a:gd name="connsiteX13263" fmla="*/ 397759 w 5675092"/>
              <a:gd name="connsiteY13263" fmla="*/ 1068529 h 2397608"/>
              <a:gd name="connsiteX13264" fmla="*/ 405298 w 5675092"/>
              <a:gd name="connsiteY13264" fmla="*/ 1058578 h 2397608"/>
              <a:gd name="connsiteX13265" fmla="*/ 402785 w 5675092"/>
              <a:gd name="connsiteY13265" fmla="*/ 1063554 h 2397608"/>
              <a:gd name="connsiteX13266" fmla="*/ 385198 w 5675092"/>
              <a:gd name="connsiteY13266" fmla="*/ 1066042 h 2397608"/>
              <a:gd name="connsiteX13267" fmla="*/ 382685 w 5675092"/>
              <a:gd name="connsiteY13267" fmla="*/ 1056091 h 2397608"/>
              <a:gd name="connsiteX13268" fmla="*/ 402785 w 5675092"/>
              <a:gd name="connsiteY13268" fmla="*/ 1048629 h 2397608"/>
              <a:gd name="connsiteX13269" fmla="*/ 402785 w 5675092"/>
              <a:gd name="connsiteY13269" fmla="*/ 1043653 h 2397608"/>
              <a:gd name="connsiteX13270" fmla="*/ 410320 w 5675092"/>
              <a:gd name="connsiteY13270" fmla="*/ 1038679 h 2397608"/>
              <a:gd name="connsiteX13271" fmla="*/ 420371 w 5675092"/>
              <a:gd name="connsiteY13271" fmla="*/ 1036191 h 2397608"/>
              <a:gd name="connsiteX13272" fmla="*/ 355047 w 5675092"/>
              <a:gd name="connsiteY13272" fmla="*/ 1036191 h 2397608"/>
              <a:gd name="connsiteX13273" fmla="*/ 344997 w 5675092"/>
              <a:gd name="connsiteY13273" fmla="*/ 1038679 h 2397608"/>
              <a:gd name="connsiteX13274" fmla="*/ 344997 w 5675092"/>
              <a:gd name="connsiteY13274" fmla="*/ 1048629 h 2397608"/>
              <a:gd name="connsiteX13275" fmla="*/ 342485 w 5675092"/>
              <a:gd name="connsiteY13275" fmla="*/ 1053604 h 2397608"/>
              <a:gd name="connsiteX13276" fmla="*/ 337460 w 5675092"/>
              <a:gd name="connsiteY13276" fmla="*/ 1048629 h 2397608"/>
              <a:gd name="connsiteX13277" fmla="*/ 327410 w 5675092"/>
              <a:gd name="connsiteY13277" fmla="*/ 1031214 h 2397608"/>
              <a:gd name="connsiteX13278" fmla="*/ 329922 w 5675092"/>
              <a:gd name="connsiteY13278" fmla="*/ 1023751 h 2397608"/>
              <a:gd name="connsiteX13279" fmla="*/ 314848 w 5675092"/>
              <a:gd name="connsiteY13279" fmla="*/ 1028728 h 2397608"/>
              <a:gd name="connsiteX13280" fmla="*/ 319872 w 5675092"/>
              <a:gd name="connsiteY13280" fmla="*/ 1026240 h 2397608"/>
              <a:gd name="connsiteX13281" fmla="*/ 319872 w 5675092"/>
              <a:gd name="connsiteY13281" fmla="*/ 1018777 h 2397608"/>
              <a:gd name="connsiteX13282" fmla="*/ 337460 w 5675092"/>
              <a:gd name="connsiteY13282" fmla="*/ 1013801 h 2397608"/>
              <a:gd name="connsiteX13283" fmla="*/ 324898 w 5675092"/>
              <a:gd name="connsiteY13283" fmla="*/ 1016289 h 2397608"/>
              <a:gd name="connsiteX13284" fmla="*/ 314848 w 5675092"/>
              <a:gd name="connsiteY13284" fmla="*/ 1006338 h 2397608"/>
              <a:gd name="connsiteX13285" fmla="*/ 317360 w 5675092"/>
              <a:gd name="connsiteY13285" fmla="*/ 998876 h 2397608"/>
              <a:gd name="connsiteX13286" fmla="*/ 322385 w 5675092"/>
              <a:gd name="connsiteY13286" fmla="*/ 1006338 h 2397608"/>
              <a:gd name="connsiteX13287" fmla="*/ 329923 w 5675092"/>
              <a:gd name="connsiteY13287" fmla="*/ 1001364 h 2397608"/>
              <a:gd name="connsiteX13288" fmla="*/ 329922 w 5675092"/>
              <a:gd name="connsiteY13288" fmla="*/ 1008826 h 2397608"/>
              <a:gd name="connsiteX13289" fmla="*/ 339973 w 5675092"/>
              <a:gd name="connsiteY13289" fmla="*/ 1006338 h 2397608"/>
              <a:gd name="connsiteX13290" fmla="*/ 339972 w 5675092"/>
              <a:gd name="connsiteY13290" fmla="*/ 998876 h 2397608"/>
              <a:gd name="connsiteX13291" fmla="*/ 372634 w 5675092"/>
              <a:gd name="connsiteY13291" fmla="*/ 1003850 h 2397608"/>
              <a:gd name="connsiteX13292" fmla="*/ 387707 w 5675092"/>
              <a:gd name="connsiteY13292" fmla="*/ 1011315 h 2397608"/>
              <a:gd name="connsiteX13293" fmla="*/ 382685 w 5675092"/>
              <a:gd name="connsiteY13293" fmla="*/ 1006338 h 2397608"/>
              <a:gd name="connsiteX13294" fmla="*/ 377660 w 5675092"/>
              <a:gd name="connsiteY13294" fmla="*/ 1006338 h 2397608"/>
              <a:gd name="connsiteX13295" fmla="*/ 390220 w 5675092"/>
              <a:gd name="connsiteY13295" fmla="*/ 1003850 h 2397608"/>
              <a:gd name="connsiteX13296" fmla="*/ 387707 w 5675092"/>
              <a:gd name="connsiteY13296" fmla="*/ 1008826 h 2397608"/>
              <a:gd name="connsiteX13297" fmla="*/ 402785 w 5675092"/>
              <a:gd name="connsiteY13297" fmla="*/ 1011315 h 2397608"/>
              <a:gd name="connsiteX13298" fmla="*/ 411891 w 5675092"/>
              <a:gd name="connsiteY13298" fmla="*/ 1006028 h 2397608"/>
              <a:gd name="connsiteX13299" fmla="*/ 415148 w 5675092"/>
              <a:gd name="connsiteY13299" fmla="*/ 992249 h 2397608"/>
              <a:gd name="connsiteX13300" fmla="*/ 414992 w 5675092"/>
              <a:gd name="connsiteY13300" fmla="*/ 994872 h 2397608"/>
              <a:gd name="connsiteX13301" fmla="*/ 415346 w 5675092"/>
              <a:gd name="connsiteY13301" fmla="*/ 1011315 h 2397608"/>
              <a:gd name="connsiteX13302" fmla="*/ 425397 w 5675092"/>
              <a:gd name="connsiteY13302" fmla="*/ 1011315 h 2397608"/>
              <a:gd name="connsiteX13303" fmla="*/ 422884 w 5675092"/>
              <a:gd name="connsiteY13303" fmla="*/ 1003850 h 2397608"/>
              <a:gd name="connsiteX13304" fmla="*/ 427910 w 5675092"/>
              <a:gd name="connsiteY13304" fmla="*/ 1011314 h 2397608"/>
              <a:gd name="connsiteX13305" fmla="*/ 417859 w 5675092"/>
              <a:gd name="connsiteY13305" fmla="*/ 1013801 h 2397608"/>
              <a:gd name="connsiteX13306" fmla="*/ 420371 w 5675092"/>
              <a:gd name="connsiteY13306" fmla="*/ 1018777 h 2397608"/>
              <a:gd name="connsiteX13307" fmla="*/ 440471 w 5675092"/>
              <a:gd name="connsiteY13307" fmla="*/ 1013801 h 2397608"/>
              <a:gd name="connsiteX13308" fmla="*/ 435445 w 5675092"/>
              <a:gd name="connsiteY13308" fmla="*/ 1018777 h 2397608"/>
              <a:gd name="connsiteX13309" fmla="*/ 407811 w 5675092"/>
              <a:gd name="connsiteY13309" fmla="*/ 1021266 h 2397608"/>
              <a:gd name="connsiteX13310" fmla="*/ 427910 w 5675092"/>
              <a:gd name="connsiteY13310" fmla="*/ 1031214 h 2397608"/>
              <a:gd name="connsiteX13311" fmla="*/ 450522 w 5675092"/>
              <a:gd name="connsiteY13311" fmla="*/ 1026240 h 2397608"/>
              <a:gd name="connsiteX13312" fmla="*/ 445497 w 5675092"/>
              <a:gd name="connsiteY13312" fmla="*/ 1021266 h 2397608"/>
              <a:gd name="connsiteX13313" fmla="*/ 455545 w 5675092"/>
              <a:gd name="connsiteY13313" fmla="*/ 1021266 h 2397608"/>
              <a:gd name="connsiteX13314" fmla="*/ 455545 w 5675092"/>
              <a:gd name="connsiteY13314" fmla="*/ 1018777 h 2397608"/>
              <a:gd name="connsiteX13315" fmla="*/ 465596 w 5675092"/>
              <a:gd name="connsiteY13315" fmla="*/ 1021265 h 2397608"/>
              <a:gd name="connsiteX13316" fmla="*/ 473131 w 5675092"/>
              <a:gd name="connsiteY13316" fmla="*/ 1016288 h 2397608"/>
              <a:gd name="connsiteX13317" fmla="*/ 445497 w 5675092"/>
              <a:gd name="connsiteY13317" fmla="*/ 1016289 h 2397608"/>
              <a:gd name="connsiteX13318" fmla="*/ 440471 w 5675092"/>
              <a:gd name="connsiteY13318" fmla="*/ 1011315 h 2397608"/>
              <a:gd name="connsiteX13319" fmla="*/ 453032 w 5675092"/>
              <a:gd name="connsiteY13319" fmla="*/ 1008826 h 2397608"/>
              <a:gd name="connsiteX13320" fmla="*/ 442984 w 5675092"/>
              <a:gd name="connsiteY13320" fmla="*/ 993901 h 2397608"/>
              <a:gd name="connsiteX13321" fmla="*/ 458058 w 5675092"/>
              <a:gd name="connsiteY13321" fmla="*/ 1008826 h 2397608"/>
              <a:gd name="connsiteX13322" fmla="*/ 458372 w 5675092"/>
              <a:gd name="connsiteY13322" fmla="*/ 1006338 h 2397608"/>
              <a:gd name="connsiteX13323" fmla="*/ 460148 w 5675092"/>
              <a:gd name="connsiteY13323" fmla="*/ 1004328 h 2397608"/>
              <a:gd name="connsiteX13324" fmla="*/ 457302 w 5675092"/>
              <a:gd name="connsiteY13324" fmla="*/ 1002450 h 2397608"/>
              <a:gd name="connsiteX13325" fmla="*/ 452204 w 5675092"/>
              <a:gd name="connsiteY13325" fmla="*/ 1004469 h 2397608"/>
              <a:gd name="connsiteX13326" fmla="*/ 463080 w 5675092"/>
              <a:gd name="connsiteY13326" fmla="*/ 996398 h 2397608"/>
              <a:gd name="connsiteX13327" fmla="*/ 461720 w 5675092"/>
              <a:gd name="connsiteY13327" fmla="*/ 1001443 h 2397608"/>
              <a:gd name="connsiteX13328" fmla="*/ 460633 w 5675092"/>
              <a:gd name="connsiteY13328" fmla="*/ 1003863 h 2397608"/>
              <a:gd name="connsiteX13329" fmla="*/ 470620 w 5675092"/>
              <a:gd name="connsiteY13329" fmla="*/ 1006027 h 2397608"/>
              <a:gd name="connsiteX13330" fmla="*/ 480669 w 5675092"/>
              <a:gd name="connsiteY13330" fmla="*/ 1006338 h 2397608"/>
              <a:gd name="connsiteX13331" fmla="*/ 473131 w 5675092"/>
              <a:gd name="connsiteY13331" fmla="*/ 1001364 h 2397608"/>
              <a:gd name="connsiteX13332" fmla="*/ 498257 w 5675092"/>
              <a:gd name="connsiteY13332" fmla="*/ 1003850 h 2397608"/>
              <a:gd name="connsiteX13333" fmla="*/ 490721 w 5675092"/>
              <a:gd name="connsiteY13333" fmla="*/ 996387 h 2397608"/>
              <a:gd name="connsiteX13334" fmla="*/ 510821 w 5675092"/>
              <a:gd name="connsiteY13334" fmla="*/ 993901 h 2397608"/>
              <a:gd name="connsiteX13335" fmla="*/ 510821 w 5675092"/>
              <a:gd name="connsiteY13335" fmla="*/ 986436 h 2397608"/>
              <a:gd name="connsiteX13336" fmla="*/ 520869 w 5675092"/>
              <a:gd name="connsiteY13336" fmla="*/ 986436 h 2397608"/>
              <a:gd name="connsiteX13337" fmla="*/ 515843 w 5675092"/>
              <a:gd name="connsiteY13337" fmla="*/ 998876 h 2397608"/>
              <a:gd name="connsiteX13338" fmla="*/ 525895 w 5675092"/>
              <a:gd name="connsiteY13338" fmla="*/ 1003850 h 2397608"/>
              <a:gd name="connsiteX13339" fmla="*/ 523382 w 5675092"/>
              <a:gd name="connsiteY13339" fmla="*/ 996388 h 2397608"/>
              <a:gd name="connsiteX13340" fmla="*/ 535946 w 5675092"/>
              <a:gd name="connsiteY13340" fmla="*/ 996388 h 2397608"/>
              <a:gd name="connsiteX13341" fmla="*/ 530921 w 5675092"/>
              <a:gd name="connsiteY13341" fmla="*/ 998876 h 2397608"/>
              <a:gd name="connsiteX13342" fmla="*/ 543481 w 5675092"/>
              <a:gd name="connsiteY13342" fmla="*/ 998876 h 2397608"/>
              <a:gd name="connsiteX13343" fmla="*/ 543481 w 5675092"/>
              <a:gd name="connsiteY13343" fmla="*/ 1006338 h 2397608"/>
              <a:gd name="connsiteX13344" fmla="*/ 548507 w 5675092"/>
              <a:gd name="connsiteY13344" fmla="*/ 1006338 h 2397608"/>
              <a:gd name="connsiteX13345" fmla="*/ 548507 w 5675092"/>
              <a:gd name="connsiteY13345" fmla="*/ 998876 h 2397608"/>
              <a:gd name="connsiteX13346" fmla="*/ 563581 w 5675092"/>
              <a:gd name="connsiteY13346" fmla="*/ 1001363 h 2397608"/>
              <a:gd name="connsiteX13347" fmla="*/ 563581 w 5675092"/>
              <a:gd name="connsiteY13347" fmla="*/ 1008826 h 2397608"/>
              <a:gd name="connsiteX13348" fmla="*/ 568606 w 5675092"/>
              <a:gd name="connsiteY13348" fmla="*/ 1011315 h 2397608"/>
              <a:gd name="connsiteX13349" fmla="*/ 576145 w 5675092"/>
              <a:gd name="connsiteY13349" fmla="*/ 1003850 h 2397608"/>
              <a:gd name="connsiteX13350" fmla="*/ 581167 w 5675092"/>
              <a:gd name="connsiteY13350" fmla="*/ 1011315 h 2397608"/>
              <a:gd name="connsiteX13351" fmla="*/ 583680 w 5675092"/>
              <a:gd name="connsiteY13351" fmla="*/ 1003850 h 2397608"/>
              <a:gd name="connsiteX13352" fmla="*/ 583680 w 5675092"/>
              <a:gd name="connsiteY13352" fmla="*/ 1008826 h 2397608"/>
              <a:gd name="connsiteX13353" fmla="*/ 591219 w 5675092"/>
              <a:gd name="connsiteY13353" fmla="*/ 1001364 h 2397608"/>
              <a:gd name="connsiteX13354" fmla="*/ 591218 w 5675092"/>
              <a:gd name="connsiteY13354" fmla="*/ 996388 h 2397608"/>
              <a:gd name="connsiteX13355" fmla="*/ 586193 w 5675092"/>
              <a:gd name="connsiteY13355" fmla="*/ 993901 h 2397608"/>
              <a:gd name="connsiteX13356" fmla="*/ 596245 w 5675092"/>
              <a:gd name="connsiteY13356" fmla="*/ 993901 h 2397608"/>
              <a:gd name="connsiteX13357" fmla="*/ 593732 w 5675092"/>
              <a:gd name="connsiteY13357" fmla="*/ 998875 h 2397608"/>
              <a:gd name="connsiteX13358" fmla="*/ 598757 w 5675092"/>
              <a:gd name="connsiteY13358" fmla="*/ 1003850 h 2397608"/>
              <a:gd name="connsiteX13359" fmla="*/ 598758 w 5675092"/>
              <a:gd name="connsiteY13359" fmla="*/ 993902 h 2397608"/>
              <a:gd name="connsiteX13360" fmla="*/ 603780 w 5675092"/>
              <a:gd name="connsiteY13360" fmla="*/ 996388 h 2397608"/>
              <a:gd name="connsiteX13361" fmla="*/ 601267 w 5675092"/>
              <a:gd name="connsiteY13361" fmla="*/ 1008826 h 2397608"/>
              <a:gd name="connsiteX13362" fmla="*/ 593731 w 5675092"/>
              <a:gd name="connsiteY13362" fmla="*/ 1006338 h 2397608"/>
              <a:gd name="connsiteX13363" fmla="*/ 601267 w 5675092"/>
              <a:gd name="connsiteY13363" fmla="*/ 1008826 h 2397608"/>
              <a:gd name="connsiteX13364" fmla="*/ 606292 w 5675092"/>
              <a:gd name="connsiteY13364" fmla="*/ 1013800 h 2397608"/>
              <a:gd name="connsiteX13365" fmla="*/ 628905 w 5675092"/>
              <a:gd name="connsiteY13365" fmla="*/ 1008826 h 2397608"/>
              <a:gd name="connsiteX13366" fmla="*/ 626392 w 5675092"/>
              <a:gd name="connsiteY13366" fmla="*/ 1006338 h 2397608"/>
              <a:gd name="connsiteX13367" fmla="*/ 626392 w 5675092"/>
              <a:gd name="connsiteY13367" fmla="*/ 998876 h 2397608"/>
              <a:gd name="connsiteX13368" fmla="*/ 631418 w 5675092"/>
              <a:gd name="connsiteY13368" fmla="*/ 1003850 h 2397608"/>
              <a:gd name="connsiteX13369" fmla="*/ 638957 w 5675092"/>
              <a:gd name="connsiteY13369" fmla="*/ 998876 h 2397608"/>
              <a:gd name="connsiteX13370" fmla="*/ 654030 w 5675092"/>
              <a:gd name="connsiteY13370" fmla="*/ 1001364 h 2397608"/>
              <a:gd name="connsiteX13371" fmla="*/ 654030 w 5675092"/>
              <a:gd name="connsiteY13371" fmla="*/ 991413 h 2397608"/>
              <a:gd name="connsiteX13372" fmla="*/ 656543 w 5675092"/>
              <a:gd name="connsiteY13372" fmla="*/ 986436 h 2397608"/>
              <a:gd name="connsiteX13373" fmla="*/ 656543 w 5675092"/>
              <a:gd name="connsiteY13373" fmla="*/ 1001364 h 2397608"/>
              <a:gd name="connsiteX13374" fmla="*/ 659056 w 5675092"/>
              <a:gd name="connsiteY13374" fmla="*/ 1001364 h 2397608"/>
              <a:gd name="connsiteX13375" fmla="*/ 659056 w 5675092"/>
              <a:gd name="connsiteY13375" fmla="*/ 991413 h 2397608"/>
              <a:gd name="connsiteX13376" fmla="*/ 666591 w 5675092"/>
              <a:gd name="connsiteY13376" fmla="*/ 998875 h 2397608"/>
              <a:gd name="connsiteX13377" fmla="*/ 676643 w 5675092"/>
              <a:gd name="connsiteY13377" fmla="*/ 998876 h 2397608"/>
              <a:gd name="connsiteX13378" fmla="*/ 674130 w 5675092"/>
              <a:gd name="connsiteY13378" fmla="*/ 988925 h 2397608"/>
              <a:gd name="connsiteX13379" fmla="*/ 676643 w 5675092"/>
              <a:gd name="connsiteY13379" fmla="*/ 993902 h 2397608"/>
              <a:gd name="connsiteX13380" fmla="*/ 701768 w 5675092"/>
              <a:gd name="connsiteY13380" fmla="*/ 988925 h 2397608"/>
              <a:gd name="connsiteX13381" fmla="*/ 709303 w 5675092"/>
              <a:gd name="connsiteY13381" fmla="*/ 996388 h 2397608"/>
              <a:gd name="connsiteX13382" fmla="*/ 709303 w 5675092"/>
              <a:gd name="connsiteY13382" fmla="*/ 988925 h 2397608"/>
              <a:gd name="connsiteX13383" fmla="*/ 719354 w 5675092"/>
              <a:gd name="connsiteY13383" fmla="*/ 986437 h 2397608"/>
              <a:gd name="connsiteX13384" fmla="*/ 719354 w 5675092"/>
              <a:gd name="connsiteY13384" fmla="*/ 996388 h 2397608"/>
              <a:gd name="connsiteX13385" fmla="*/ 726893 w 5675092"/>
              <a:gd name="connsiteY13385" fmla="*/ 991413 h 2397608"/>
              <a:gd name="connsiteX13386" fmla="*/ 721867 w 5675092"/>
              <a:gd name="connsiteY13386" fmla="*/ 986436 h 2397608"/>
              <a:gd name="connsiteX13387" fmla="*/ 726893 w 5675092"/>
              <a:gd name="connsiteY13387" fmla="*/ 978974 h 2397608"/>
              <a:gd name="connsiteX13388" fmla="*/ 729402 w 5675092"/>
              <a:gd name="connsiteY13388" fmla="*/ 991413 h 2397608"/>
              <a:gd name="connsiteX13389" fmla="*/ 734428 w 5675092"/>
              <a:gd name="connsiteY13389" fmla="*/ 978974 h 2397608"/>
              <a:gd name="connsiteX13390" fmla="*/ 762066 w 5675092"/>
              <a:gd name="connsiteY13390" fmla="*/ 976489 h 2397608"/>
              <a:gd name="connsiteX13391" fmla="*/ 757041 w 5675092"/>
              <a:gd name="connsiteY13391" fmla="*/ 971512 h 2397608"/>
              <a:gd name="connsiteX13392" fmla="*/ 767092 w 5675092"/>
              <a:gd name="connsiteY13392" fmla="*/ 976489 h 2397608"/>
              <a:gd name="connsiteX13393" fmla="*/ 769605 w 5675092"/>
              <a:gd name="connsiteY13393" fmla="*/ 976488 h 2397608"/>
              <a:gd name="connsiteX13394" fmla="*/ 767092 w 5675092"/>
              <a:gd name="connsiteY13394" fmla="*/ 964049 h 2397608"/>
              <a:gd name="connsiteX13395" fmla="*/ 769605 w 5675092"/>
              <a:gd name="connsiteY13395" fmla="*/ 961561 h 2397608"/>
              <a:gd name="connsiteX13396" fmla="*/ 792218 w 5675092"/>
              <a:gd name="connsiteY13396" fmla="*/ 954098 h 2397608"/>
              <a:gd name="connsiteX13397" fmla="*/ 784679 w 5675092"/>
              <a:gd name="connsiteY13397" fmla="*/ 951610 h 2397608"/>
              <a:gd name="connsiteX13398" fmla="*/ 779653 w 5675092"/>
              <a:gd name="connsiteY13398" fmla="*/ 956587 h 2397608"/>
              <a:gd name="connsiteX13399" fmla="*/ 779653 w 5675092"/>
              <a:gd name="connsiteY13399" fmla="*/ 949124 h 2397608"/>
              <a:gd name="connsiteX13400" fmla="*/ 777140 w 5675092"/>
              <a:gd name="connsiteY13400" fmla="*/ 949124 h 2397608"/>
              <a:gd name="connsiteX13401" fmla="*/ 752015 w 5675092"/>
              <a:gd name="connsiteY13401" fmla="*/ 941660 h 2397608"/>
              <a:gd name="connsiteX13402" fmla="*/ 759553 w 5675092"/>
              <a:gd name="connsiteY13402" fmla="*/ 954098 h 2397608"/>
              <a:gd name="connsiteX13403" fmla="*/ 752015 w 5675092"/>
              <a:gd name="connsiteY13403" fmla="*/ 954098 h 2397608"/>
              <a:gd name="connsiteX13404" fmla="*/ 752015 w 5675092"/>
              <a:gd name="connsiteY13404" fmla="*/ 959072 h 2397608"/>
              <a:gd name="connsiteX13405" fmla="*/ 753586 w 5675092"/>
              <a:gd name="connsiteY13405" fmla="*/ 962494 h 2397608"/>
              <a:gd name="connsiteX13406" fmla="*/ 756748 w 5675092"/>
              <a:gd name="connsiteY13406" fmla="*/ 963918 h 2397608"/>
              <a:gd name="connsiteX13407" fmla="*/ 756749 w 5675092"/>
              <a:gd name="connsiteY13407" fmla="*/ 962056 h 2397608"/>
              <a:gd name="connsiteX13408" fmla="*/ 756748 w 5675092"/>
              <a:gd name="connsiteY13408" fmla="*/ 956611 h 2397608"/>
              <a:gd name="connsiteX13409" fmla="*/ 766416 w 5675092"/>
              <a:gd name="connsiteY13409" fmla="*/ 964298 h 2397608"/>
              <a:gd name="connsiteX13410" fmla="*/ 756748 w 5675092"/>
              <a:gd name="connsiteY13410" fmla="*/ 969422 h 2397608"/>
              <a:gd name="connsiteX13411" fmla="*/ 756749 w 5675092"/>
              <a:gd name="connsiteY13411" fmla="*/ 964325 h 2397608"/>
              <a:gd name="connsiteX13412" fmla="*/ 753704 w 5675092"/>
              <a:gd name="connsiteY13412" fmla="*/ 967198 h 2397608"/>
              <a:gd name="connsiteX13413" fmla="*/ 746992 w 5675092"/>
              <a:gd name="connsiteY13413" fmla="*/ 964049 h 2397608"/>
              <a:gd name="connsiteX13414" fmla="*/ 744198 w 5675092"/>
              <a:gd name="connsiteY13414" fmla="*/ 956874 h 2397608"/>
              <a:gd name="connsiteX13415" fmla="*/ 744663 w 5675092"/>
              <a:gd name="connsiteY13415" fmla="*/ 956610 h 2397608"/>
              <a:gd name="connsiteX13416" fmla="*/ 743815 w 5675092"/>
              <a:gd name="connsiteY13416" fmla="*/ 955890 h 2397608"/>
              <a:gd name="connsiteX13417" fmla="*/ 742556 w 5675092"/>
              <a:gd name="connsiteY13417" fmla="*/ 952660 h 2397608"/>
              <a:gd name="connsiteX13418" fmla="*/ 711816 w 5675092"/>
              <a:gd name="connsiteY13418" fmla="*/ 951610 h 2397608"/>
              <a:gd name="connsiteX13419" fmla="*/ 716841 w 5675092"/>
              <a:gd name="connsiteY13419" fmla="*/ 956587 h 2397608"/>
              <a:gd name="connsiteX13420" fmla="*/ 704280 w 5675092"/>
              <a:gd name="connsiteY13420" fmla="*/ 946636 h 2397608"/>
              <a:gd name="connsiteX13421" fmla="*/ 711816 w 5675092"/>
              <a:gd name="connsiteY13421" fmla="*/ 944148 h 2397608"/>
              <a:gd name="connsiteX13422" fmla="*/ 701768 w 5675092"/>
              <a:gd name="connsiteY13422" fmla="*/ 944147 h 2397608"/>
              <a:gd name="connsiteX13423" fmla="*/ 701768 w 5675092"/>
              <a:gd name="connsiteY13423" fmla="*/ 956587 h 2397608"/>
              <a:gd name="connsiteX13424" fmla="*/ 696742 w 5675092"/>
              <a:gd name="connsiteY13424" fmla="*/ 946636 h 2397608"/>
              <a:gd name="connsiteX13425" fmla="*/ 696742 w 5675092"/>
              <a:gd name="connsiteY13425" fmla="*/ 941660 h 2397608"/>
              <a:gd name="connsiteX13426" fmla="*/ 711816 w 5675092"/>
              <a:gd name="connsiteY13426" fmla="*/ 939174 h 2397608"/>
              <a:gd name="connsiteX13427" fmla="*/ 749505 w 5675092"/>
              <a:gd name="connsiteY13427" fmla="*/ 941659 h 2397608"/>
              <a:gd name="connsiteX13428" fmla="*/ 744479 w 5675092"/>
              <a:gd name="connsiteY13428" fmla="*/ 936685 h 2397608"/>
              <a:gd name="connsiteX13429" fmla="*/ 736941 w 5675092"/>
              <a:gd name="connsiteY13429" fmla="*/ 939173 h 2397608"/>
              <a:gd name="connsiteX13430" fmla="*/ 729402 w 5675092"/>
              <a:gd name="connsiteY13430" fmla="*/ 929223 h 2397608"/>
              <a:gd name="connsiteX13431" fmla="*/ 724380 w 5675092"/>
              <a:gd name="connsiteY13431" fmla="*/ 934197 h 2397608"/>
              <a:gd name="connsiteX13432" fmla="*/ 719355 w 5675092"/>
              <a:gd name="connsiteY13432" fmla="*/ 931712 h 2397608"/>
              <a:gd name="connsiteX13433" fmla="*/ 721867 w 5675092"/>
              <a:gd name="connsiteY13433" fmla="*/ 926735 h 2397608"/>
              <a:gd name="connsiteX13434" fmla="*/ 714329 w 5675092"/>
              <a:gd name="connsiteY13434" fmla="*/ 919272 h 2397608"/>
              <a:gd name="connsiteX13435" fmla="*/ 716841 w 5675092"/>
              <a:gd name="connsiteY13435" fmla="*/ 924246 h 2397608"/>
              <a:gd name="connsiteX13436" fmla="*/ 714329 w 5675092"/>
              <a:gd name="connsiteY13436" fmla="*/ 924247 h 2397608"/>
              <a:gd name="connsiteX13437" fmla="*/ 714329 w 5675092"/>
              <a:gd name="connsiteY13437" fmla="*/ 929223 h 2397608"/>
              <a:gd name="connsiteX13438" fmla="*/ 703023 w 5675092"/>
              <a:gd name="connsiteY13438" fmla="*/ 916784 h 2397608"/>
              <a:gd name="connsiteX13439" fmla="*/ 691870 w 5675092"/>
              <a:gd name="connsiteY13439" fmla="*/ 911877 h 2397608"/>
              <a:gd name="connsiteX13440" fmla="*/ 692972 w 5675092"/>
              <a:gd name="connsiteY13440" fmla="*/ 910877 h 2397608"/>
              <a:gd name="connsiteX13441" fmla="*/ 696742 w 5675092"/>
              <a:gd name="connsiteY13441" fmla="*/ 909321 h 2397608"/>
              <a:gd name="connsiteX13442" fmla="*/ 694229 w 5675092"/>
              <a:gd name="connsiteY13442" fmla="*/ 906833 h 2397608"/>
              <a:gd name="connsiteX13443" fmla="*/ 699254 w 5675092"/>
              <a:gd name="connsiteY13443" fmla="*/ 904348 h 2397608"/>
              <a:gd name="connsiteX13444" fmla="*/ 701767 w 5675092"/>
              <a:gd name="connsiteY13444" fmla="*/ 911810 h 2397608"/>
              <a:gd name="connsiteX13445" fmla="*/ 706794 w 5675092"/>
              <a:gd name="connsiteY13445" fmla="*/ 916784 h 2397608"/>
              <a:gd name="connsiteX13446" fmla="*/ 711816 w 5675092"/>
              <a:gd name="connsiteY13446" fmla="*/ 909322 h 2397608"/>
              <a:gd name="connsiteX13447" fmla="*/ 724380 w 5675092"/>
              <a:gd name="connsiteY13447" fmla="*/ 921760 h 2397608"/>
              <a:gd name="connsiteX13448" fmla="*/ 731915 w 5675092"/>
              <a:gd name="connsiteY13448" fmla="*/ 921760 h 2397608"/>
              <a:gd name="connsiteX13449" fmla="*/ 731915 w 5675092"/>
              <a:gd name="connsiteY13449" fmla="*/ 916784 h 2397608"/>
              <a:gd name="connsiteX13450" fmla="*/ 744480 w 5675092"/>
              <a:gd name="connsiteY13450" fmla="*/ 906833 h 2397608"/>
              <a:gd name="connsiteX13451" fmla="*/ 749505 w 5675092"/>
              <a:gd name="connsiteY13451" fmla="*/ 911810 h 2397608"/>
              <a:gd name="connsiteX13452" fmla="*/ 739454 w 5675092"/>
              <a:gd name="connsiteY13452" fmla="*/ 901859 h 2397608"/>
              <a:gd name="connsiteX13453" fmla="*/ 729402 w 5675092"/>
              <a:gd name="connsiteY13453" fmla="*/ 911810 h 2397608"/>
              <a:gd name="connsiteX13454" fmla="*/ 729402 w 5675092"/>
              <a:gd name="connsiteY13454" fmla="*/ 899371 h 2397608"/>
              <a:gd name="connsiteX13455" fmla="*/ 734428 w 5675092"/>
              <a:gd name="connsiteY13455" fmla="*/ 901859 h 2397608"/>
              <a:gd name="connsiteX13456" fmla="*/ 736941 w 5675092"/>
              <a:gd name="connsiteY13456" fmla="*/ 899371 h 2397608"/>
              <a:gd name="connsiteX13457" fmla="*/ 736941 w 5675092"/>
              <a:gd name="connsiteY13457" fmla="*/ 894397 h 2397608"/>
              <a:gd name="connsiteX13458" fmla="*/ 734428 w 5675092"/>
              <a:gd name="connsiteY13458" fmla="*/ 886934 h 2397608"/>
              <a:gd name="connsiteX13459" fmla="*/ 726893 w 5675092"/>
              <a:gd name="connsiteY13459" fmla="*/ 899371 h 2397608"/>
              <a:gd name="connsiteX13460" fmla="*/ 724380 w 5675092"/>
              <a:gd name="connsiteY13460" fmla="*/ 891908 h 2397608"/>
              <a:gd name="connsiteX13461" fmla="*/ 726893 w 5675092"/>
              <a:gd name="connsiteY13461" fmla="*/ 889420 h 2397608"/>
              <a:gd name="connsiteX13462" fmla="*/ 724380 w 5675092"/>
              <a:gd name="connsiteY13462" fmla="*/ 884446 h 2397608"/>
              <a:gd name="connsiteX13463" fmla="*/ 716841 w 5675092"/>
              <a:gd name="connsiteY13463" fmla="*/ 901859 h 2397608"/>
              <a:gd name="connsiteX13464" fmla="*/ 716841 w 5675092"/>
              <a:gd name="connsiteY13464" fmla="*/ 891908 h 2397608"/>
              <a:gd name="connsiteX13465" fmla="*/ 714328 w 5675092"/>
              <a:gd name="connsiteY13465" fmla="*/ 901859 h 2397608"/>
              <a:gd name="connsiteX13466" fmla="*/ 709303 w 5675092"/>
              <a:gd name="connsiteY13466" fmla="*/ 906833 h 2397608"/>
              <a:gd name="connsiteX13467" fmla="*/ 701768 w 5675092"/>
              <a:gd name="connsiteY13467" fmla="*/ 904347 h 2397608"/>
              <a:gd name="connsiteX13468" fmla="*/ 706793 w 5675092"/>
              <a:gd name="connsiteY13468" fmla="*/ 904348 h 2397608"/>
              <a:gd name="connsiteX13469" fmla="*/ 706793 w 5675092"/>
              <a:gd name="connsiteY13469" fmla="*/ 896882 h 2397608"/>
              <a:gd name="connsiteX13470" fmla="*/ 694229 w 5675092"/>
              <a:gd name="connsiteY13470" fmla="*/ 901859 h 2397608"/>
              <a:gd name="connsiteX13471" fmla="*/ 689203 w 5675092"/>
              <a:gd name="connsiteY13471" fmla="*/ 901859 h 2397608"/>
              <a:gd name="connsiteX13472" fmla="*/ 689204 w 5675092"/>
              <a:gd name="connsiteY13472" fmla="*/ 894397 h 2397608"/>
              <a:gd name="connsiteX13473" fmla="*/ 694229 w 5675092"/>
              <a:gd name="connsiteY13473" fmla="*/ 899371 h 2397608"/>
              <a:gd name="connsiteX13474" fmla="*/ 709304 w 5675092"/>
              <a:gd name="connsiteY13474" fmla="*/ 886934 h 2397608"/>
              <a:gd name="connsiteX13475" fmla="*/ 711816 w 5675092"/>
              <a:gd name="connsiteY13475" fmla="*/ 891908 h 2397608"/>
              <a:gd name="connsiteX13476" fmla="*/ 711816 w 5675092"/>
              <a:gd name="connsiteY13476" fmla="*/ 889419 h 2397608"/>
              <a:gd name="connsiteX13477" fmla="*/ 716841 w 5675092"/>
              <a:gd name="connsiteY13477" fmla="*/ 889420 h 2397608"/>
              <a:gd name="connsiteX13478" fmla="*/ 696742 w 5675092"/>
              <a:gd name="connsiteY13478" fmla="*/ 889420 h 2397608"/>
              <a:gd name="connsiteX13479" fmla="*/ 691716 w 5675092"/>
              <a:gd name="connsiteY13479" fmla="*/ 876984 h 2397608"/>
              <a:gd name="connsiteX13480" fmla="*/ 689203 w 5675092"/>
              <a:gd name="connsiteY13480" fmla="*/ 884446 h 2397608"/>
              <a:gd name="connsiteX13481" fmla="*/ 686691 w 5675092"/>
              <a:gd name="connsiteY13481" fmla="*/ 876984 h 2397608"/>
              <a:gd name="connsiteX13482" fmla="*/ 696742 w 5675092"/>
              <a:gd name="connsiteY13482" fmla="*/ 869519 h 2397608"/>
              <a:gd name="connsiteX13483" fmla="*/ 676643 w 5675092"/>
              <a:gd name="connsiteY13483" fmla="*/ 867033 h 2397608"/>
              <a:gd name="connsiteX13484" fmla="*/ 686691 w 5675092"/>
              <a:gd name="connsiteY13484" fmla="*/ 859570 h 2397608"/>
              <a:gd name="connsiteX13485" fmla="*/ 674129 w 5675092"/>
              <a:gd name="connsiteY13485" fmla="*/ 859570 h 2397608"/>
              <a:gd name="connsiteX13486" fmla="*/ 676643 w 5675092"/>
              <a:gd name="connsiteY13486" fmla="*/ 869519 h 2397608"/>
              <a:gd name="connsiteX13487" fmla="*/ 674129 w 5675092"/>
              <a:gd name="connsiteY13487" fmla="*/ 876983 h 2397608"/>
              <a:gd name="connsiteX13488" fmla="*/ 671617 w 5675092"/>
              <a:gd name="connsiteY13488" fmla="*/ 867033 h 2397608"/>
              <a:gd name="connsiteX13489" fmla="*/ 664082 w 5675092"/>
              <a:gd name="connsiteY13489" fmla="*/ 867032 h 2397608"/>
              <a:gd name="connsiteX13490" fmla="*/ 669104 w 5675092"/>
              <a:gd name="connsiteY13490" fmla="*/ 872006 h 2397608"/>
              <a:gd name="connsiteX13491" fmla="*/ 661568 w 5675092"/>
              <a:gd name="connsiteY13491" fmla="*/ 876984 h 2397608"/>
              <a:gd name="connsiteX13492" fmla="*/ 656543 w 5675092"/>
              <a:gd name="connsiteY13492" fmla="*/ 867033 h 2397608"/>
              <a:gd name="connsiteX13493" fmla="*/ 651517 w 5675092"/>
              <a:gd name="connsiteY13493" fmla="*/ 869519 h 2397608"/>
              <a:gd name="connsiteX13494" fmla="*/ 651517 w 5675092"/>
              <a:gd name="connsiteY13494" fmla="*/ 862056 h 2397608"/>
              <a:gd name="connsiteX13495" fmla="*/ 643978 w 5675092"/>
              <a:gd name="connsiteY13495" fmla="*/ 874495 h 2397608"/>
              <a:gd name="connsiteX13496" fmla="*/ 638957 w 5675092"/>
              <a:gd name="connsiteY13496" fmla="*/ 876984 h 2397608"/>
              <a:gd name="connsiteX13497" fmla="*/ 641469 w 5675092"/>
              <a:gd name="connsiteY13497" fmla="*/ 869519 h 2397608"/>
              <a:gd name="connsiteX13498" fmla="*/ 638785 w 5675092"/>
              <a:gd name="connsiteY13498" fmla="*/ 871801 h 2397608"/>
              <a:gd name="connsiteX13499" fmla="*/ 637111 w 5675092"/>
              <a:gd name="connsiteY13499" fmla="*/ 869792 h 2397608"/>
              <a:gd name="connsiteX13500" fmla="*/ 633931 w 5675092"/>
              <a:gd name="connsiteY13500" fmla="*/ 864544 h 2397608"/>
              <a:gd name="connsiteX13501" fmla="*/ 623879 w 5675092"/>
              <a:gd name="connsiteY13501" fmla="*/ 862056 h 2397608"/>
              <a:gd name="connsiteX13502" fmla="*/ 618857 w 5675092"/>
              <a:gd name="connsiteY13502" fmla="*/ 872007 h 2397608"/>
              <a:gd name="connsiteX13503" fmla="*/ 620051 w 5675092"/>
              <a:gd name="connsiteY13503" fmla="*/ 873096 h 2397608"/>
              <a:gd name="connsiteX13504" fmla="*/ 616344 w 5675092"/>
              <a:gd name="connsiteY13504" fmla="*/ 874495 h 2397608"/>
              <a:gd name="connsiteX13505" fmla="*/ 618857 w 5675092"/>
              <a:gd name="connsiteY13505" fmla="*/ 854594 h 2397608"/>
              <a:gd name="connsiteX13506" fmla="*/ 633931 w 5675092"/>
              <a:gd name="connsiteY13506" fmla="*/ 854594 h 2397608"/>
              <a:gd name="connsiteX13507" fmla="*/ 629377 w 5675092"/>
              <a:gd name="connsiteY13507" fmla="*/ 852145 h 2397608"/>
              <a:gd name="connsiteX13508" fmla="*/ 626330 w 5675092"/>
              <a:gd name="connsiteY13508" fmla="*/ 851951 h 2397608"/>
              <a:gd name="connsiteX13509" fmla="*/ 623881 w 5675092"/>
              <a:gd name="connsiteY13509" fmla="*/ 845887 h 2397608"/>
              <a:gd name="connsiteX13510" fmla="*/ 621370 w 5675092"/>
              <a:gd name="connsiteY13510" fmla="*/ 839669 h 2397608"/>
              <a:gd name="connsiteX13511" fmla="*/ 601267 w 5675092"/>
              <a:gd name="connsiteY13511" fmla="*/ 839669 h 2397608"/>
              <a:gd name="connsiteX13512" fmla="*/ 601267 w 5675092"/>
              <a:gd name="connsiteY13512" fmla="*/ 847131 h 2397608"/>
              <a:gd name="connsiteX13513" fmla="*/ 593732 w 5675092"/>
              <a:gd name="connsiteY13513" fmla="*/ 847131 h 2397608"/>
              <a:gd name="connsiteX13514" fmla="*/ 598758 w 5675092"/>
              <a:gd name="connsiteY13514" fmla="*/ 849619 h 2397608"/>
              <a:gd name="connsiteX13515" fmla="*/ 591218 w 5675092"/>
              <a:gd name="connsiteY13515" fmla="*/ 854593 h 2397608"/>
              <a:gd name="connsiteX13516" fmla="*/ 598757 w 5675092"/>
              <a:gd name="connsiteY13516" fmla="*/ 854594 h 2397608"/>
              <a:gd name="connsiteX13517" fmla="*/ 601267 w 5675092"/>
              <a:gd name="connsiteY13517" fmla="*/ 857082 h 2397608"/>
              <a:gd name="connsiteX13518" fmla="*/ 598758 w 5675092"/>
              <a:gd name="connsiteY13518" fmla="*/ 867033 h 2397608"/>
              <a:gd name="connsiteX13519" fmla="*/ 591219 w 5675092"/>
              <a:gd name="connsiteY13519" fmla="*/ 862056 h 2397608"/>
              <a:gd name="connsiteX13520" fmla="*/ 591218 w 5675092"/>
              <a:gd name="connsiteY13520" fmla="*/ 872007 h 2397608"/>
              <a:gd name="connsiteX13521" fmla="*/ 581167 w 5675092"/>
              <a:gd name="connsiteY13521" fmla="*/ 867033 h 2397608"/>
              <a:gd name="connsiteX13522" fmla="*/ 591218 w 5675092"/>
              <a:gd name="connsiteY13522" fmla="*/ 859570 h 2397608"/>
              <a:gd name="connsiteX13523" fmla="*/ 576145 w 5675092"/>
              <a:gd name="connsiteY13523" fmla="*/ 857082 h 2397608"/>
              <a:gd name="connsiteX13524" fmla="*/ 576145 w 5675092"/>
              <a:gd name="connsiteY13524" fmla="*/ 862056 h 2397608"/>
              <a:gd name="connsiteX13525" fmla="*/ 566093 w 5675092"/>
              <a:gd name="connsiteY13525" fmla="*/ 859570 h 2397608"/>
              <a:gd name="connsiteX13526" fmla="*/ 568607 w 5675092"/>
              <a:gd name="connsiteY13526" fmla="*/ 862056 h 2397608"/>
              <a:gd name="connsiteX13527" fmla="*/ 563581 w 5675092"/>
              <a:gd name="connsiteY13527" fmla="*/ 867032 h 2397608"/>
              <a:gd name="connsiteX13528" fmla="*/ 563581 w 5675092"/>
              <a:gd name="connsiteY13528" fmla="*/ 859570 h 2397608"/>
              <a:gd name="connsiteX13529" fmla="*/ 563581 w 5675092"/>
              <a:gd name="connsiteY13529" fmla="*/ 854594 h 2397608"/>
              <a:gd name="connsiteX13530" fmla="*/ 556046 w 5675092"/>
              <a:gd name="connsiteY13530" fmla="*/ 857082 h 2397608"/>
              <a:gd name="connsiteX13531" fmla="*/ 545994 w 5675092"/>
              <a:gd name="connsiteY13531" fmla="*/ 869519 h 2397608"/>
              <a:gd name="connsiteX13532" fmla="*/ 540968 w 5675092"/>
              <a:gd name="connsiteY13532" fmla="*/ 864544 h 2397608"/>
              <a:gd name="connsiteX13533" fmla="*/ 538455 w 5675092"/>
              <a:gd name="connsiteY13533" fmla="*/ 867033 h 2397608"/>
              <a:gd name="connsiteX13534" fmla="*/ 540968 w 5675092"/>
              <a:gd name="connsiteY13534" fmla="*/ 869519 h 2397608"/>
              <a:gd name="connsiteX13535" fmla="*/ 523382 w 5675092"/>
              <a:gd name="connsiteY13535" fmla="*/ 867033 h 2397608"/>
              <a:gd name="connsiteX13536" fmla="*/ 523382 w 5675092"/>
              <a:gd name="connsiteY13536" fmla="*/ 869519 h 2397608"/>
              <a:gd name="connsiteX13537" fmla="*/ 533433 w 5675092"/>
              <a:gd name="connsiteY13537" fmla="*/ 872007 h 2397608"/>
              <a:gd name="connsiteX13538" fmla="*/ 540968 w 5675092"/>
              <a:gd name="connsiteY13538" fmla="*/ 872007 h 2397608"/>
              <a:gd name="connsiteX13539" fmla="*/ 533433 w 5675092"/>
              <a:gd name="connsiteY13539" fmla="*/ 879469 h 2397608"/>
              <a:gd name="connsiteX13540" fmla="*/ 518356 w 5675092"/>
              <a:gd name="connsiteY13540" fmla="*/ 864544 h 2397608"/>
              <a:gd name="connsiteX13541" fmla="*/ 518356 w 5675092"/>
              <a:gd name="connsiteY13541" fmla="*/ 872007 h 2397608"/>
              <a:gd name="connsiteX13542" fmla="*/ 513334 w 5675092"/>
              <a:gd name="connsiteY13542" fmla="*/ 864544 h 2397608"/>
              <a:gd name="connsiteX13543" fmla="*/ 515843 w 5675092"/>
              <a:gd name="connsiteY13543" fmla="*/ 862056 h 2397608"/>
              <a:gd name="connsiteX13544" fmla="*/ 510821 w 5675092"/>
              <a:gd name="connsiteY13544" fmla="*/ 867033 h 2397608"/>
              <a:gd name="connsiteX13545" fmla="*/ 505795 w 5675092"/>
              <a:gd name="connsiteY13545" fmla="*/ 862056 h 2397608"/>
              <a:gd name="connsiteX13546" fmla="*/ 498257 w 5675092"/>
              <a:gd name="connsiteY13546" fmla="*/ 869518 h 2397608"/>
              <a:gd name="connsiteX13547" fmla="*/ 503282 w 5675092"/>
              <a:gd name="connsiteY13547" fmla="*/ 862056 h 2397608"/>
              <a:gd name="connsiteX13548" fmla="*/ 490722 w 5675092"/>
              <a:gd name="connsiteY13548" fmla="*/ 862056 h 2397608"/>
              <a:gd name="connsiteX13549" fmla="*/ 463083 w 5675092"/>
              <a:gd name="connsiteY13549" fmla="*/ 859570 h 2397608"/>
              <a:gd name="connsiteX13550" fmla="*/ 448009 w 5675092"/>
              <a:gd name="connsiteY13550" fmla="*/ 872007 h 2397608"/>
              <a:gd name="connsiteX13551" fmla="*/ 450522 w 5675092"/>
              <a:gd name="connsiteY13551" fmla="*/ 864544 h 2397608"/>
              <a:gd name="connsiteX13552" fmla="*/ 440471 w 5675092"/>
              <a:gd name="connsiteY13552" fmla="*/ 862056 h 2397608"/>
              <a:gd name="connsiteX13553" fmla="*/ 422884 w 5675092"/>
              <a:gd name="connsiteY13553" fmla="*/ 864544 h 2397608"/>
              <a:gd name="connsiteX13554" fmla="*/ 432932 w 5675092"/>
              <a:gd name="connsiteY13554" fmla="*/ 857082 h 2397608"/>
              <a:gd name="connsiteX13555" fmla="*/ 430419 w 5675092"/>
              <a:gd name="connsiteY13555" fmla="*/ 854594 h 2397608"/>
              <a:gd name="connsiteX13556" fmla="*/ 422885 w 5675092"/>
              <a:gd name="connsiteY13556" fmla="*/ 852105 h 2397608"/>
              <a:gd name="connsiteX13557" fmla="*/ 417859 w 5675092"/>
              <a:gd name="connsiteY13557" fmla="*/ 857082 h 2397608"/>
              <a:gd name="connsiteX13558" fmla="*/ 415345 w 5675092"/>
              <a:gd name="connsiteY13558" fmla="*/ 862056 h 2397608"/>
              <a:gd name="connsiteX13559" fmla="*/ 412833 w 5675092"/>
              <a:gd name="connsiteY13559" fmla="*/ 854594 h 2397608"/>
              <a:gd name="connsiteX13560" fmla="*/ 380172 w 5675092"/>
              <a:gd name="connsiteY13560" fmla="*/ 857082 h 2397608"/>
              <a:gd name="connsiteX13561" fmla="*/ 377659 w 5675092"/>
              <a:gd name="connsiteY13561" fmla="*/ 847131 h 2397608"/>
              <a:gd name="connsiteX13562" fmla="*/ 382685 w 5675092"/>
              <a:gd name="connsiteY13562" fmla="*/ 847131 h 2397608"/>
              <a:gd name="connsiteX13563" fmla="*/ 380173 w 5675092"/>
              <a:gd name="connsiteY13563" fmla="*/ 852105 h 2397608"/>
              <a:gd name="connsiteX13564" fmla="*/ 395246 w 5675092"/>
              <a:gd name="connsiteY13564" fmla="*/ 852105 h 2397608"/>
              <a:gd name="connsiteX13565" fmla="*/ 395246 w 5675092"/>
              <a:gd name="connsiteY13565" fmla="*/ 842155 h 2397608"/>
              <a:gd name="connsiteX13566" fmla="*/ 402785 w 5675092"/>
              <a:gd name="connsiteY13566" fmla="*/ 852105 h 2397608"/>
              <a:gd name="connsiteX13567" fmla="*/ 410320 w 5675092"/>
              <a:gd name="connsiteY13567" fmla="*/ 847131 h 2397608"/>
              <a:gd name="connsiteX13568" fmla="*/ 410320 w 5675092"/>
              <a:gd name="connsiteY13568" fmla="*/ 852105 h 2397608"/>
              <a:gd name="connsiteX13569" fmla="*/ 417858 w 5675092"/>
              <a:gd name="connsiteY13569" fmla="*/ 852105 h 2397608"/>
              <a:gd name="connsiteX13570" fmla="*/ 420099 w 5675092"/>
              <a:gd name="connsiteY13570" fmla="*/ 849081 h 2397608"/>
              <a:gd name="connsiteX13571" fmla="*/ 420371 w 5675092"/>
              <a:gd name="connsiteY13571" fmla="*/ 849619 h 2397608"/>
              <a:gd name="connsiteX13572" fmla="*/ 420371 w 5675092"/>
              <a:gd name="connsiteY13572" fmla="*/ 848713 h 2397608"/>
              <a:gd name="connsiteX13573" fmla="*/ 421314 w 5675092"/>
              <a:gd name="connsiteY13573" fmla="*/ 847441 h 2397608"/>
              <a:gd name="connsiteX13574" fmla="*/ 422884 w 5675092"/>
              <a:gd name="connsiteY13574" fmla="*/ 844643 h 2397608"/>
              <a:gd name="connsiteX13575" fmla="*/ 427910 w 5675092"/>
              <a:gd name="connsiteY13575" fmla="*/ 852105 h 2397608"/>
              <a:gd name="connsiteX13576" fmla="*/ 435445 w 5675092"/>
              <a:gd name="connsiteY13576" fmla="*/ 852105 h 2397608"/>
              <a:gd name="connsiteX13577" fmla="*/ 435445 w 5675092"/>
              <a:gd name="connsiteY13577" fmla="*/ 857082 h 2397608"/>
              <a:gd name="connsiteX13578" fmla="*/ 435445 w 5675092"/>
              <a:gd name="connsiteY13578" fmla="*/ 862056 h 2397608"/>
              <a:gd name="connsiteX13579" fmla="*/ 448010 w 5675092"/>
              <a:gd name="connsiteY13579" fmla="*/ 847131 h 2397608"/>
              <a:gd name="connsiteX13580" fmla="*/ 437958 w 5675092"/>
              <a:gd name="connsiteY13580" fmla="*/ 849619 h 2397608"/>
              <a:gd name="connsiteX13581" fmla="*/ 437958 w 5675092"/>
              <a:gd name="connsiteY13581" fmla="*/ 842154 h 2397608"/>
              <a:gd name="connsiteX13582" fmla="*/ 435445 w 5675092"/>
              <a:gd name="connsiteY13582" fmla="*/ 847131 h 2397608"/>
              <a:gd name="connsiteX13583" fmla="*/ 420371 w 5675092"/>
              <a:gd name="connsiteY13583" fmla="*/ 839669 h 2397608"/>
              <a:gd name="connsiteX13584" fmla="*/ 420371 w 5675092"/>
              <a:gd name="connsiteY13584" fmla="*/ 848713 h 2397608"/>
              <a:gd name="connsiteX13585" fmla="*/ 420099 w 5675092"/>
              <a:gd name="connsiteY13585" fmla="*/ 849081 h 2397608"/>
              <a:gd name="connsiteX13586" fmla="*/ 415345 w 5675092"/>
              <a:gd name="connsiteY13586" fmla="*/ 839668 h 2397608"/>
              <a:gd name="connsiteX13587" fmla="*/ 402785 w 5675092"/>
              <a:gd name="connsiteY13587" fmla="*/ 847131 h 2397608"/>
              <a:gd name="connsiteX13588" fmla="*/ 402785 w 5675092"/>
              <a:gd name="connsiteY13588" fmla="*/ 839669 h 2397608"/>
              <a:gd name="connsiteX13589" fmla="*/ 395246 w 5675092"/>
              <a:gd name="connsiteY13589" fmla="*/ 839669 h 2397608"/>
              <a:gd name="connsiteX13590" fmla="*/ 382685 w 5675092"/>
              <a:gd name="connsiteY13590" fmla="*/ 844643 h 2397608"/>
              <a:gd name="connsiteX13591" fmla="*/ 385198 w 5675092"/>
              <a:gd name="connsiteY13591" fmla="*/ 839669 h 2397608"/>
              <a:gd name="connsiteX13592" fmla="*/ 362584 w 5675092"/>
              <a:gd name="connsiteY13592" fmla="*/ 842154 h 2397608"/>
              <a:gd name="connsiteX13593" fmla="*/ 357560 w 5675092"/>
              <a:gd name="connsiteY13593" fmla="*/ 832206 h 2397608"/>
              <a:gd name="connsiteX13594" fmla="*/ 350023 w 5675092"/>
              <a:gd name="connsiteY13594" fmla="*/ 827229 h 2397608"/>
              <a:gd name="connsiteX13595" fmla="*/ 347510 w 5675092"/>
              <a:gd name="connsiteY13595" fmla="*/ 829718 h 2397608"/>
              <a:gd name="connsiteX13596" fmla="*/ 355047 w 5675092"/>
              <a:gd name="connsiteY13596" fmla="*/ 844643 h 2397608"/>
              <a:gd name="connsiteX13597" fmla="*/ 317360 w 5675092"/>
              <a:gd name="connsiteY13597" fmla="*/ 837180 h 2397608"/>
              <a:gd name="connsiteX13598" fmla="*/ 319872 w 5675092"/>
              <a:gd name="connsiteY13598" fmla="*/ 832206 h 2397608"/>
              <a:gd name="connsiteX13599" fmla="*/ 307310 w 5675092"/>
              <a:gd name="connsiteY13599" fmla="*/ 832206 h 2397608"/>
              <a:gd name="connsiteX13600" fmla="*/ 317360 w 5675092"/>
              <a:gd name="connsiteY13600" fmla="*/ 832206 h 2397608"/>
              <a:gd name="connsiteX13601" fmla="*/ 309823 w 5675092"/>
              <a:gd name="connsiteY13601" fmla="*/ 827230 h 2397608"/>
              <a:gd name="connsiteX13602" fmla="*/ 319872 w 5675092"/>
              <a:gd name="connsiteY13602" fmla="*/ 829718 h 2397608"/>
              <a:gd name="connsiteX13603" fmla="*/ 332435 w 5675092"/>
              <a:gd name="connsiteY13603" fmla="*/ 827229 h 2397608"/>
              <a:gd name="connsiteX13604" fmla="*/ 322385 w 5675092"/>
              <a:gd name="connsiteY13604" fmla="*/ 814793 h 2397608"/>
              <a:gd name="connsiteX13605" fmla="*/ 304798 w 5675092"/>
              <a:gd name="connsiteY13605" fmla="*/ 822255 h 2397608"/>
              <a:gd name="connsiteX13606" fmla="*/ 312335 w 5675092"/>
              <a:gd name="connsiteY13606" fmla="*/ 812305 h 2397608"/>
              <a:gd name="connsiteX13607" fmla="*/ 329922 w 5675092"/>
              <a:gd name="connsiteY13607" fmla="*/ 814793 h 2397608"/>
              <a:gd name="connsiteX13608" fmla="*/ 337460 w 5675092"/>
              <a:gd name="connsiteY13608" fmla="*/ 804843 h 2397608"/>
              <a:gd name="connsiteX13609" fmla="*/ 337460 w 5675092"/>
              <a:gd name="connsiteY13609" fmla="*/ 812305 h 2397608"/>
              <a:gd name="connsiteX13610" fmla="*/ 342485 w 5675092"/>
              <a:gd name="connsiteY13610" fmla="*/ 807328 h 2397608"/>
              <a:gd name="connsiteX13611" fmla="*/ 339973 w 5675092"/>
              <a:gd name="connsiteY13611" fmla="*/ 817279 h 2397608"/>
              <a:gd name="connsiteX13612" fmla="*/ 334947 w 5675092"/>
              <a:gd name="connsiteY13612" fmla="*/ 814793 h 2397608"/>
              <a:gd name="connsiteX13613" fmla="*/ 329922 w 5675092"/>
              <a:gd name="connsiteY13613" fmla="*/ 822256 h 2397608"/>
              <a:gd name="connsiteX13614" fmla="*/ 347510 w 5675092"/>
              <a:gd name="connsiteY13614" fmla="*/ 819767 h 2397608"/>
              <a:gd name="connsiteX13615" fmla="*/ 342485 w 5675092"/>
              <a:gd name="connsiteY13615" fmla="*/ 817279 h 2397608"/>
              <a:gd name="connsiteX13616" fmla="*/ 362584 w 5675092"/>
              <a:gd name="connsiteY13616" fmla="*/ 824741 h 2397608"/>
              <a:gd name="connsiteX13617" fmla="*/ 367609 w 5675092"/>
              <a:gd name="connsiteY13617" fmla="*/ 814793 h 2397608"/>
              <a:gd name="connsiteX13618" fmla="*/ 365097 w 5675092"/>
              <a:gd name="connsiteY13618" fmla="*/ 822256 h 2397608"/>
              <a:gd name="connsiteX13619" fmla="*/ 402785 w 5675092"/>
              <a:gd name="connsiteY13619" fmla="*/ 809816 h 2397608"/>
              <a:gd name="connsiteX13620" fmla="*/ 395246 w 5675092"/>
              <a:gd name="connsiteY13620" fmla="*/ 802354 h 2397608"/>
              <a:gd name="connsiteX13621" fmla="*/ 405298 w 5675092"/>
              <a:gd name="connsiteY13621" fmla="*/ 809817 h 2397608"/>
              <a:gd name="connsiteX13622" fmla="*/ 430419 w 5675092"/>
              <a:gd name="connsiteY13622" fmla="*/ 809817 h 2397608"/>
              <a:gd name="connsiteX13623" fmla="*/ 437959 w 5675092"/>
              <a:gd name="connsiteY13623" fmla="*/ 814793 h 2397608"/>
              <a:gd name="connsiteX13624" fmla="*/ 442984 w 5675092"/>
              <a:gd name="connsiteY13624" fmla="*/ 814793 h 2397608"/>
              <a:gd name="connsiteX13625" fmla="*/ 440472 w 5675092"/>
              <a:gd name="connsiteY13625" fmla="*/ 804843 h 2397608"/>
              <a:gd name="connsiteX13626" fmla="*/ 445497 w 5675092"/>
              <a:gd name="connsiteY13626" fmla="*/ 812305 h 2397608"/>
              <a:gd name="connsiteX13627" fmla="*/ 470622 w 5675092"/>
              <a:gd name="connsiteY13627" fmla="*/ 807328 h 2397608"/>
              <a:gd name="connsiteX13628" fmla="*/ 470622 w 5675092"/>
              <a:gd name="connsiteY13628" fmla="*/ 812305 h 2397608"/>
              <a:gd name="connsiteX13629" fmla="*/ 485695 w 5675092"/>
              <a:gd name="connsiteY13629" fmla="*/ 814793 h 2397608"/>
              <a:gd name="connsiteX13630" fmla="*/ 488209 w 5675092"/>
              <a:gd name="connsiteY13630" fmla="*/ 809816 h 2397608"/>
              <a:gd name="connsiteX13631" fmla="*/ 508308 w 5675092"/>
              <a:gd name="connsiteY13631" fmla="*/ 799866 h 2397608"/>
              <a:gd name="connsiteX13632" fmla="*/ 510820 w 5675092"/>
              <a:gd name="connsiteY13632" fmla="*/ 809817 h 2397608"/>
              <a:gd name="connsiteX13633" fmla="*/ 513334 w 5675092"/>
              <a:gd name="connsiteY13633" fmla="*/ 812305 h 2397608"/>
              <a:gd name="connsiteX13634" fmla="*/ 513334 w 5675092"/>
              <a:gd name="connsiteY13634" fmla="*/ 804843 h 2397608"/>
              <a:gd name="connsiteX13635" fmla="*/ 530921 w 5675092"/>
              <a:gd name="connsiteY13635" fmla="*/ 789915 h 2397608"/>
              <a:gd name="connsiteX13636" fmla="*/ 525895 w 5675092"/>
              <a:gd name="connsiteY13636" fmla="*/ 784941 h 2397608"/>
              <a:gd name="connsiteX13637" fmla="*/ 525895 w 5675092"/>
              <a:gd name="connsiteY13637" fmla="*/ 792403 h 2397608"/>
              <a:gd name="connsiteX13638" fmla="*/ 520869 w 5675092"/>
              <a:gd name="connsiteY13638" fmla="*/ 789915 h 2397608"/>
              <a:gd name="connsiteX13639" fmla="*/ 520869 w 5675092"/>
              <a:gd name="connsiteY13639" fmla="*/ 794892 h 2397608"/>
              <a:gd name="connsiteX13640" fmla="*/ 513334 w 5675092"/>
              <a:gd name="connsiteY13640" fmla="*/ 799866 h 2397608"/>
              <a:gd name="connsiteX13641" fmla="*/ 515843 w 5675092"/>
              <a:gd name="connsiteY13641" fmla="*/ 789915 h 2397608"/>
              <a:gd name="connsiteX13642" fmla="*/ 523382 w 5675092"/>
              <a:gd name="connsiteY13642" fmla="*/ 784941 h 2397608"/>
              <a:gd name="connsiteX13643" fmla="*/ 521497 w 5675092"/>
              <a:gd name="connsiteY13643" fmla="*/ 782763 h 2397608"/>
              <a:gd name="connsiteX13644" fmla="*/ 516237 w 5675092"/>
              <a:gd name="connsiteY13644" fmla="*/ 782474 h 2397608"/>
              <a:gd name="connsiteX13645" fmla="*/ 516119 w 5675092"/>
              <a:gd name="connsiteY13645" fmla="*/ 782336 h 2397608"/>
              <a:gd name="connsiteX13646" fmla="*/ 515929 w 5675092"/>
              <a:gd name="connsiteY13646" fmla="*/ 782226 h 2397608"/>
              <a:gd name="connsiteX13647" fmla="*/ 517728 w 5675092"/>
              <a:gd name="connsiteY13647" fmla="*/ 777478 h 2397608"/>
              <a:gd name="connsiteX13648" fmla="*/ 515843 w 5675092"/>
              <a:gd name="connsiteY13648" fmla="*/ 772502 h 2397608"/>
              <a:gd name="connsiteX13649" fmla="*/ 510821 w 5675092"/>
              <a:gd name="connsiteY13649" fmla="*/ 774990 h 2397608"/>
              <a:gd name="connsiteX13650" fmla="*/ 513646 w 5675092"/>
              <a:gd name="connsiteY13650" fmla="*/ 780898 h 2397608"/>
              <a:gd name="connsiteX13651" fmla="*/ 515929 w 5675092"/>
              <a:gd name="connsiteY13651" fmla="*/ 782226 h 2397608"/>
              <a:gd name="connsiteX13652" fmla="*/ 515843 w 5675092"/>
              <a:gd name="connsiteY13652" fmla="*/ 782453 h 2397608"/>
              <a:gd name="connsiteX13653" fmla="*/ 516237 w 5675092"/>
              <a:gd name="connsiteY13653" fmla="*/ 782474 h 2397608"/>
              <a:gd name="connsiteX13654" fmla="*/ 518356 w 5675092"/>
              <a:gd name="connsiteY13654" fmla="*/ 784941 h 2397608"/>
              <a:gd name="connsiteX13655" fmla="*/ 510821 w 5675092"/>
              <a:gd name="connsiteY13655" fmla="*/ 789915 h 2397608"/>
              <a:gd name="connsiteX13656" fmla="*/ 508308 w 5675092"/>
              <a:gd name="connsiteY13656" fmla="*/ 784941 h 2397608"/>
              <a:gd name="connsiteX13657" fmla="*/ 510821 w 5675092"/>
              <a:gd name="connsiteY13657" fmla="*/ 777479 h 2397608"/>
              <a:gd name="connsiteX13658" fmla="*/ 495744 w 5675092"/>
              <a:gd name="connsiteY13658" fmla="*/ 777479 h 2397608"/>
              <a:gd name="connsiteX13659" fmla="*/ 498256 w 5675092"/>
              <a:gd name="connsiteY13659" fmla="*/ 772502 h 2397608"/>
              <a:gd name="connsiteX13660" fmla="*/ 488209 w 5675092"/>
              <a:gd name="connsiteY13660" fmla="*/ 779964 h 2397608"/>
              <a:gd name="connsiteX13661" fmla="*/ 480670 w 5675092"/>
              <a:gd name="connsiteY13661" fmla="*/ 774990 h 2397608"/>
              <a:gd name="connsiteX13662" fmla="*/ 483183 w 5675092"/>
              <a:gd name="connsiteY13662" fmla="*/ 779964 h 2397608"/>
              <a:gd name="connsiteX13663" fmla="*/ 475644 w 5675092"/>
              <a:gd name="connsiteY13663" fmla="*/ 770016 h 2397608"/>
              <a:gd name="connsiteX13664" fmla="*/ 458057 w 5675092"/>
              <a:gd name="connsiteY13664" fmla="*/ 774990 h 2397608"/>
              <a:gd name="connsiteX13665" fmla="*/ 455545 w 5675092"/>
              <a:gd name="connsiteY13665" fmla="*/ 779964 h 2397608"/>
              <a:gd name="connsiteX13666" fmla="*/ 440472 w 5675092"/>
              <a:gd name="connsiteY13666" fmla="*/ 777478 h 2397608"/>
              <a:gd name="connsiteX13667" fmla="*/ 448009 w 5675092"/>
              <a:gd name="connsiteY13667" fmla="*/ 772501 h 2397608"/>
              <a:gd name="connsiteX13668" fmla="*/ 440471 w 5675092"/>
              <a:gd name="connsiteY13668" fmla="*/ 770016 h 2397608"/>
              <a:gd name="connsiteX13669" fmla="*/ 437958 w 5675092"/>
              <a:gd name="connsiteY13669" fmla="*/ 774990 h 2397608"/>
              <a:gd name="connsiteX13670" fmla="*/ 432932 w 5675092"/>
              <a:gd name="connsiteY13670" fmla="*/ 774990 h 2397608"/>
              <a:gd name="connsiteX13671" fmla="*/ 430419 w 5675092"/>
              <a:gd name="connsiteY13671" fmla="*/ 770016 h 2397608"/>
              <a:gd name="connsiteX13672" fmla="*/ 417859 w 5675092"/>
              <a:gd name="connsiteY13672" fmla="*/ 772502 h 2397608"/>
              <a:gd name="connsiteX13673" fmla="*/ 420371 w 5675092"/>
              <a:gd name="connsiteY13673" fmla="*/ 774990 h 2397608"/>
              <a:gd name="connsiteX13674" fmla="*/ 407811 w 5675092"/>
              <a:gd name="connsiteY13674" fmla="*/ 772501 h 2397608"/>
              <a:gd name="connsiteX13675" fmla="*/ 407811 w 5675092"/>
              <a:gd name="connsiteY13675" fmla="*/ 777479 h 2397608"/>
              <a:gd name="connsiteX13676" fmla="*/ 355047 w 5675092"/>
              <a:gd name="connsiteY13676" fmla="*/ 772502 h 2397608"/>
              <a:gd name="connsiteX13677" fmla="*/ 360073 w 5675092"/>
              <a:gd name="connsiteY13677" fmla="*/ 770016 h 2397608"/>
              <a:gd name="connsiteX13678" fmla="*/ 362585 w 5675092"/>
              <a:gd name="connsiteY13678" fmla="*/ 762551 h 2397608"/>
              <a:gd name="connsiteX13679" fmla="*/ 365097 w 5675092"/>
              <a:gd name="connsiteY13679" fmla="*/ 767528 h 2397608"/>
              <a:gd name="connsiteX13680" fmla="*/ 377660 w 5675092"/>
              <a:gd name="connsiteY13680" fmla="*/ 770016 h 2397608"/>
              <a:gd name="connsiteX13681" fmla="*/ 372634 w 5675092"/>
              <a:gd name="connsiteY13681" fmla="*/ 765040 h 2397608"/>
              <a:gd name="connsiteX13682" fmla="*/ 380172 w 5675092"/>
              <a:gd name="connsiteY13682" fmla="*/ 762551 h 2397608"/>
              <a:gd name="connsiteX13683" fmla="*/ 405298 w 5675092"/>
              <a:gd name="connsiteY13683" fmla="*/ 760065 h 2397608"/>
              <a:gd name="connsiteX13684" fmla="*/ 405297 w 5675092"/>
              <a:gd name="connsiteY13684" fmla="*/ 767528 h 2397608"/>
              <a:gd name="connsiteX13685" fmla="*/ 410320 w 5675092"/>
              <a:gd name="connsiteY13685" fmla="*/ 765040 h 2397608"/>
              <a:gd name="connsiteX13686" fmla="*/ 407811 w 5675092"/>
              <a:gd name="connsiteY13686" fmla="*/ 757577 h 2397608"/>
              <a:gd name="connsiteX13687" fmla="*/ 410320 w 5675092"/>
              <a:gd name="connsiteY13687" fmla="*/ 747626 h 2397608"/>
              <a:gd name="connsiteX13688" fmla="*/ 417859 w 5675092"/>
              <a:gd name="connsiteY13688" fmla="*/ 747626 h 2397608"/>
              <a:gd name="connsiteX13689" fmla="*/ 415345 w 5675092"/>
              <a:gd name="connsiteY13689" fmla="*/ 757577 h 2397608"/>
              <a:gd name="connsiteX13690" fmla="*/ 425397 w 5675092"/>
              <a:gd name="connsiteY13690" fmla="*/ 747626 h 2397608"/>
              <a:gd name="connsiteX13691" fmla="*/ 430419 w 5675092"/>
              <a:gd name="connsiteY13691" fmla="*/ 745138 h 2397608"/>
              <a:gd name="connsiteX13692" fmla="*/ 427910 w 5675092"/>
              <a:gd name="connsiteY13692" fmla="*/ 750115 h 2397608"/>
              <a:gd name="connsiteX13693" fmla="*/ 442984 w 5675092"/>
              <a:gd name="connsiteY13693" fmla="*/ 755089 h 2397608"/>
              <a:gd name="connsiteX13694" fmla="*/ 448009 w 5675092"/>
              <a:gd name="connsiteY13694" fmla="*/ 760065 h 2397608"/>
              <a:gd name="connsiteX13695" fmla="*/ 445497 w 5675092"/>
              <a:gd name="connsiteY13695" fmla="*/ 762551 h 2397608"/>
              <a:gd name="connsiteX13696" fmla="*/ 453031 w 5675092"/>
              <a:gd name="connsiteY13696" fmla="*/ 762551 h 2397608"/>
              <a:gd name="connsiteX13697" fmla="*/ 455545 w 5675092"/>
              <a:gd name="connsiteY13697" fmla="*/ 755089 h 2397608"/>
              <a:gd name="connsiteX13698" fmla="*/ 468109 w 5675092"/>
              <a:gd name="connsiteY13698" fmla="*/ 757577 h 2397608"/>
              <a:gd name="connsiteX13699" fmla="*/ 475644 w 5675092"/>
              <a:gd name="connsiteY13699" fmla="*/ 747626 h 2397608"/>
              <a:gd name="connsiteX13700" fmla="*/ 475644 w 5675092"/>
              <a:gd name="connsiteY13700" fmla="*/ 752600 h 2397608"/>
              <a:gd name="connsiteX13701" fmla="*/ 483183 w 5675092"/>
              <a:gd name="connsiteY13701" fmla="*/ 745138 h 2397608"/>
              <a:gd name="connsiteX13702" fmla="*/ 488208 w 5675092"/>
              <a:gd name="connsiteY13702" fmla="*/ 752600 h 2397608"/>
              <a:gd name="connsiteX13703" fmla="*/ 495743 w 5675092"/>
              <a:gd name="connsiteY13703" fmla="*/ 750115 h 2397608"/>
              <a:gd name="connsiteX13704" fmla="*/ 493235 w 5675092"/>
              <a:gd name="connsiteY13704" fmla="*/ 737675 h 2397608"/>
              <a:gd name="connsiteX13705" fmla="*/ 498256 w 5675092"/>
              <a:gd name="connsiteY13705" fmla="*/ 740164 h 2397608"/>
              <a:gd name="connsiteX13706" fmla="*/ 505795 w 5675092"/>
              <a:gd name="connsiteY13706" fmla="*/ 732701 h 2397608"/>
              <a:gd name="connsiteX13707" fmla="*/ 500769 w 5675092"/>
              <a:gd name="connsiteY13707" fmla="*/ 732701 h 2397608"/>
              <a:gd name="connsiteX13708" fmla="*/ 500769 w 5675092"/>
              <a:gd name="connsiteY13708" fmla="*/ 722751 h 2397608"/>
              <a:gd name="connsiteX13709" fmla="*/ 515843 w 5675092"/>
              <a:gd name="connsiteY13709" fmla="*/ 730213 h 2397608"/>
              <a:gd name="connsiteX13710" fmla="*/ 533433 w 5675092"/>
              <a:gd name="connsiteY13710" fmla="*/ 717774 h 2397608"/>
              <a:gd name="connsiteX13711" fmla="*/ 520869 w 5675092"/>
              <a:gd name="connsiteY13711" fmla="*/ 732701 h 2397608"/>
              <a:gd name="connsiteX13712" fmla="*/ 530921 w 5675092"/>
              <a:gd name="connsiteY13712" fmla="*/ 747626 h 2397608"/>
              <a:gd name="connsiteX13713" fmla="*/ 513334 w 5675092"/>
              <a:gd name="connsiteY13713" fmla="*/ 737675 h 2397608"/>
              <a:gd name="connsiteX13714" fmla="*/ 523382 w 5675092"/>
              <a:gd name="connsiteY13714" fmla="*/ 745138 h 2397608"/>
              <a:gd name="connsiteX13715" fmla="*/ 498257 w 5675092"/>
              <a:gd name="connsiteY13715" fmla="*/ 747626 h 2397608"/>
              <a:gd name="connsiteX13716" fmla="*/ 500769 w 5675092"/>
              <a:gd name="connsiteY13716" fmla="*/ 760065 h 2397608"/>
              <a:gd name="connsiteX13717" fmla="*/ 518356 w 5675092"/>
              <a:gd name="connsiteY13717" fmla="*/ 760065 h 2397608"/>
              <a:gd name="connsiteX13718" fmla="*/ 515843 w 5675092"/>
              <a:gd name="connsiteY13718" fmla="*/ 752600 h 2397608"/>
              <a:gd name="connsiteX13719" fmla="*/ 520869 w 5675092"/>
              <a:gd name="connsiteY13719" fmla="*/ 750115 h 2397608"/>
              <a:gd name="connsiteX13720" fmla="*/ 528407 w 5675092"/>
              <a:gd name="connsiteY13720" fmla="*/ 755089 h 2397608"/>
              <a:gd name="connsiteX13721" fmla="*/ 528407 w 5675092"/>
              <a:gd name="connsiteY13721" fmla="*/ 750115 h 2397608"/>
              <a:gd name="connsiteX13722" fmla="*/ 553533 w 5675092"/>
              <a:gd name="connsiteY13722" fmla="*/ 752600 h 2397608"/>
              <a:gd name="connsiteX13723" fmla="*/ 556046 w 5675092"/>
              <a:gd name="connsiteY13723" fmla="*/ 750115 h 2397608"/>
              <a:gd name="connsiteX13724" fmla="*/ 551020 w 5675092"/>
              <a:gd name="connsiteY13724" fmla="*/ 747626 h 2397608"/>
              <a:gd name="connsiteX13725" fmla="*/ 545994 w 5675092"/>
              <a:gd name="connsiteY13725" fmla="*/ 737676 h 2397608"/>
              <a:gd name="connsiteX13726" fmla="*/ 543481 w 5675092"/>
              <a:gd name="connsiteY13726" fmla="*/ 747626 h 2397608"/>
              <a:gd name="connsiteX13727" fmla="*/ 543481 w 5675092"/>
              <a:gd name="connsiteY13727" fmla="*/ 737676 h 2397608"/>
              <a:gd name="connsiteX13728" fmla="*/ 538455 w 5675092"/>
              <a:gd name="connsiteY13728" fmla="*/ 745138 h 2397608"/>
              <a:gd name="connsiteX13729" fmla="*/ 528407 w 5675092"/>
              <a:gd name="connsiteY13729" fmla="*/ 732701 h 2397608"/>
              <a:gd name="connsiteX13730" fmla="*/ 535947 w 5675092"/>
              <a:gd name="connsiteY13730" fmla="*/ 727725 h 2397608"/>
              <a:gd name="connsiteX13731" fmla="*/ 538455 w 5675092"/>
              <a:gd name="connsiteY13731" fmla="*/ 735187 h 2397608"/>
              <a:gd name="connsiteX13732" fmla="*/ 533433 w 5675092"/>
              <a:gd name="connsiteY13732" fmla="*/ 722751 h 2397608"/>
              <a:gd name="connsiteX13733" fmla="*/ 533433 w 5675092"/>
              <a:gd name="connsiteY13733" fmla="*/ 720262 h 2397608"/>
              <a:gd name="connsiteX13734" fmla="*/ 543481 w 5675092"/>
              <a:gd name="connsiteY13734" fmla="*/ 722751 h 2397608"/>
              <a:gd name="connsiteX13735" fmla="*/ 545994 w 5675092"/>
              <a:gd name="connsiteY13735" fmla="*/ 712800 h 2397608"/>
              <a:gd name="connsiteX13736" fmla="*/ 523382 w 5675092"/>
              <a:gd name="connsiteY13736" fmla="*/ 712800 h 2397608"/>
              <a:gd name="connsiteX13737" fmla="*/ 520869 w 5675092"/>
              <a:gd name="connsiteY13737" fmla="*/ 720262 h 2397608"/>
              <a:gd name="connsiteX13738" fmla="*/ 500769 w 5675092"/>
              <a:gd name="connsiteY13738" fmla="*/ 717774 h 2397608"/>
              <a:gd name="connsiteX13739" fmla="*/ 503282 w 5675092"/>
              <a:gd name="connsiteY13739" fmla="*/ 707823 h 2397608"/>
              <a:gd name="connsiteX13740" fmla="*/ 505795 w 5675092"/>
              <a:gd name="connsiteY13740" fmla="*/ 712800 h 2397608"/>
              <a:gd name="connsiteX13741" fmla="*/ 510820 w 5675092"/>
              <a:gd name="connsiteY13741" fmla="*/ 715288 h 2397608"/>
              <a:gd name="connsiteX13742" fmla="*/ 515843 w 5675092"/>
              <a:gd name="connsiteY13742" fmla="*/ 710312 h 2397608"/>
              <a:gd name="connsiteX13743" fmla="*/ 508308 w 5675092"/>
              <a:gd name="connsiteY13743" fmla="*/ 707823 h 2397608"/>
              <a:gd name="connsiteX13744" fmla="*/ 513334 w 5675092"/>
              <a:gd name="connsiteY13744" fmla="*/ 700360 h 2397608"/>
              <a:gd name="connsiteX13745" fmla="*/ 508308 w 5675092"/>
              <a:gd name="connsiteY13745" fmla="*/ 695386 h 2397608"/>
              <a:gd name="connsiteX13746" fmla="*/ 498257 w 5675092"/>
              <a:gd name="connsiteY13746" fmla="*/ 700361 h 2397608"/>
              <a:gd name="connsiteX13747" fmla="*/ 495744 w 5675092"/>
              <a:gd name="connsiteY13747" fmla="*/ 710312 h 2397608"/>
              <a:gd name="connsiteX13748" fmla="*/ 478157 w 5675092"/>
              <a:gd name="connsiteY13748" fmla="*/ 710312 h 2397608"/>
              <a:gd name="connsiteX13749" fmla="*/ 470622 w 5675092"/>
              <a:gd name="connsiteY13749" fmla="*/ 707823 h 2397608"/>
              <a:gd name="connsiteX13750" fmla="*/ 473131 w 5675092"/>
              <a:gd name="connsiteY13750" fmla="*/ 702849 h 2397608"/>
              <a:gd name="connsiteX13751" fmla="*/ 468109 w 5675092"/>
              <a:gd name="connsiteY13751" fmla="*/ 702849 h 2397608"/>
              <a:gd name="connsiteX13752" fmla="*/ 465596 w 5675092"/>
              <a:gd name="connsiteY13752" fmla="*/ 710312 h 2397608"/>
              <a:gd name="connsiteX13753" fmla="*/ 473131 w 5675092"/>
              <a:gd name="connsiteY13753" fmla="*/ 712800 h 2397608"/>
              <a:gd name="connsiteX13754" fmla="*/ 473131 w 5675092"/>
              <a:gd name="connsiteY13754" fmla="*/ 725239 h 2397608"/>
              <a:gd name="connsiteX13755" fmla="*/ 478156 w 5675092"/>
              <a:gd name="connsiteY13755" fmla="*/ 730213 h 2397608"/>
              <a:gd name="connsiteX13756" fmla="*/ 485695 w 5675092"/>
              <a:gd name="connsiteY13756" fmla="*/ 722751 h 2397608"/>
              <a:gd name="connsiteX13757" fmla="*/ 495744 w 5675092"/>
              <a:gd name="connsiteY13757" fmla="*/ 730213 h 2397608"/>
              <a:gd name="connsiteX13758" fmla="*/ 493235 w 5675092"/>
              <a:gd name="connsiteY13758" fmla="*/ 720262 h 2397608"/>
              <a:gd name="connsiteX13759" fmla="*/ 498257 w 5675092"/>
              <a:gd name="connsiteY13759" fmla="*/ 732701 h 2397608"/>
              <a:gd name="connsiteX13760" fmla="*/ 488209 w 5675092"/>
              <a:gd name="connsiteY13760" fmla="*/ 732701 h 2397608"/>
              <a:gd name="connsiteX13761" fmla="*/ 490721 w 5675092"/>
              <a:gd name="connsiteY13761" fmla="*/ 740164 h 2397608"/>
              <a:gd name="connsiteX13762" fmla="*/ 485696 w 5675092"/>
              <a:gd name="connsiteY13762" fmla="*/ 745138 h 2397608"/>
              <a:gd name="connsiteX13763" fmla="*/ 486952 w 5675092"/>
              <a:gd name="connsiteY13763" fmla="*/ 743273 h 2397608"/>
              <a:gd name="connsiteX13764" fmla="*/ 487722 w 5675092"/>
              <a:gd name="connsiteY13764" fmla="*/ 739843 h 2397608"/>
              <a:gd name="connsiteX13765" fmla="*/ 488209 w 5675092"/>
              <a:gd name="connsiteY13765" fmla="*/ 740164 h 2397608"/>
              <a:gd name="connsiteX13766" fmla="*/ 488209 w 5675092"/>
              <a:gd name="connsiteY13766" fmla="*/ 737676 h 2397608"/>
              <a:gd name="connsiteX13767" fmla="*/ 487722 w 5675092"/>
              <a:gd name="connsiteY13767" fmla="*/ 739843 h 2397608"/>
              <a:gd name="connsiteX13768" fmla="*/ 484439 w 5675092"/>
              <a:gd name="connsiteY13768" fmla="*/ 737676 h 2397608"/>
              <a:gd name="connsiteX13769" fmla="*/ 480670 w 5675092"/>
              <a:gd name="connsiteY13769" fmla="*/ 742652 h 2397608"/>
              <a:gd name="connsiteX13770" fmla="*/ 478157 w 5675092"/>
              <a:gd name="connsiteY13770" fmla="*/ 735187 h 2397608"/>
              <a:gd name="connsiteX13771" fmla="*/ 468109 w 5675092"/>
              <a:gd name="connsiteY13771" fmla="*/ 735187 h 2397608"/>
              <a:gd name="connsiteX13772" fmla="*/ 468109 w 5675092"/>
              <a:gd name="connsiteY13772" fmla="*/ 740164 h 2397608"/>
              <a:gd name="connsiteX13773" fmla="*/ 442984 w 5675092"/>
              <a:gd name="connsiteY13773" fmla="*/ 742652 h 2397608"/>
              <a:gd name="connsiteX13774" fmla="*/ 425670 w 5675092"/>
              <a:gd name="connsiteY13774" fmla="*/ 740203 h 2397608"/>
              <a:gd name="connsiteX13775" fmla="*/ 425457 w 5675092"/>
              <a:gd name="connsiteY13775" fmla="*/ 740134 h 2397608"/>
              <a:gd name="connsiteX13776" fmla="*/ 432816 w 5675092"/>
              <a:gd name="connsiteY13776" fmla="*/ 736471 h 2397608"/>
              <a:gd name="connsiteX13777" fmla="*/ 448010 w 5675092"/>
              <a:gd name="connsiteY13777" fmla="*/ 727725 h 2397608"/>
              <a:gd name="connsiteX13778" fmla="*/ 430419 w 5675092"/>
              <a:gd name="connsiteY13778" fmla="*/ 727724 h 2397608"/>
              <a:gd name="connsiteX13779" fmla="*/ 442984 w 5675092"/>
              <a:gd name="connsiteY13779" fmla="*/ 722751 h 2397608"/>
              <a:gd name="connsiteX13780" fmla="*/ 440471 w 5675092"/>
              <a:gd name="connsiteY13780" fmla="*/ 715288 h 2397608"/>
              <a:gd name="connsiteX13781" fmla="*/ 432932 w 5675092"/>
              <a:gd name="connsiteY13781" fmla="*/ 715288 h 2397608"/>
              <a:gd name="connsiteX13782" fmla="*/ 435445 w 5675092"/>
              <a:gd name="connsiteY13782" fmla="*/ 697875 h 2397608"/>
              <a:gd name="connsiteX13783" fmla="*/ 435445 w 5675092"/>
              <a:gd name="connsiteY13783" fmla="*/ 707823 h 2397608"/>
              <a:gd name="connsiteX13784" fmla="*/ 432932 w 5675092"/>
              <a:gd name="connsiteY13784" fmla="*/ 700361 h 2397608"/>
              <a:gd name="connsiteX13785" fmla="*/ 422885 w 5675092"/>
              <a:gd name="connsiteY13785" fmla="*/ 705337 h 2397608"/>
              <a:gd name="connsiteX13786" fmla="*/ 422885 w 5675092"/>
              <a:gd name="connsiteY13786" fmla="*/ 690410 h 2397608"/>
              <a:gd name="connsiteX13787" fmla="*/ 430419 w 5675092"/>
              <a:gd name="connsiteY13787" fmla="*/ 697875 h 2397608"/>
              <a:gd name="connsiteX13788" fmla="*/ 430419 w 5675092"/>
              <a:gd name="connsiteY13788" fmla="*/ 692898 h 2397608"/>
              <a:gd name="connsiteX13789" fmla="*/ 422884 w 5675092"/>
              <a:gd name="connsiteY13789" fmla="*/ 685436 h 2397608"/>
              <a:gd name="connsiteX13790" fmla="*/ 430419 w 5675092"/>
              <a:gd name="connsiteY13790" fmla="*/ 685436 h 2397608"/>
              <a:gd name="connsiteX13791" fmla="*/ 427910 w 5675092"/>
              <a:gd name="connsiteY13791" fmla="*/ 680460 h 2397608"/>
              <a:gd name="connsiteX13792" fmla="*/ 435445 w 5675092"/>
              <a:gd name="connsiteY13792" fmla="*/ 675485 h 2397608"/>
              <a:gd name="connsiteX13793" fmla="*/ 437958 w 5675092"/>
              <a:gd name="connsiteY13793" fmla="*/ 685436 h 2397608"/>
              <a:gd name="connsiteX13794" fmla="*/ 445496 w 5675092"/>
              <a:gd name="connsiteY13794" fmla="*/ 687924 h 2397608"/>
              <a:gd name="connsiteX13795" fmla="*/ 445497 w 5675092"/>
              <a:gd name="connsiteY13795" fmla="*/ 680460 h 2397608"/>
              <a:gd name="connsiteX13796" fmla="*/ 460570 w 5675092"/>
              <a:gd name="connsiteY13796" fmla="*/ 682948 h 2397608"/>
              <a:gd name="connsiteX13797" fmla="*/ 453032 w 5675092"/>
              <a:gd name="connsiteY13797" fmla="*/ 685436 h 2397608"/>
              <a:gd name="connsiteX13798" fmla="*/ 465596 w 5675092"/>
              <a:gd name="connsiteY13798" fmla="*/ 685436 h 2397608"/>
              <a:gd name="connsiteX13799" fmla="*/ 463083 w 5675092"/>
              <a:gd name="connsiteY13799" fmla="*/ 690410 h 2397608"/>
              <a:gd name="connsiteX13800" fmla="*/ 468109 w 5675092"/>
              <a:gd name="connsiteY13800" fmla="*/ 695387 h 2397608"/>
              <a:gd name="connsiteX13801" fmla="*/ 470622 w 5675092"/>
              <a:gd name="connsiteY13801" fmla="*/ 690410 h 2397608"/>
              <a:gd name="connsiteX13802" fmla="*/ 473131 w 5675092"/>
              <a:gd name="connsiteY13802" fmla="*/ 700361 h 2397608"/>
              <a:gd name="connsiteX13803" fmla="*/ 478157 w 5675092"/>
              <a:gd name="connsiteY13803" fmla="*/ 700051 h 2397608"/>
              <a:gd name="connsiteX13804" fmla="*/ 482571 w 5675092"/>
              <a:gd name="connsiteY13804" fmla="*/ 698140 h 2397608"/>
              <a:gd name="connsiteX13805" fmla="*/ 483379 w 5675092"/>
              <a:gd name="connsiteY13805" fmla="*/ 699312 h 2397608"/>
              <a:gd name="connsiteX13806" fmla="*/ 495744 w 5675092"/>
              <a:gd name="connsiteY13806" fmla="*/ 700361 h 2397608"/>
              <a:gd name="connsiteX13807" fmla="*/ 495743 w 5675092"/>
              <a:gd name="connsiteY13807" fmla="*/ 685436 h 2397608"/>
              <a:gd name="connsiteX13808" fmla="*/ 498256 w 5675092"/>
              <a:gd name="connsiteY13808" fmla="*/ 695387 h 2397608"/>
              <a:gd name="connsiteX13809" fmla="*/ 505795 w 5675092"/>
              <a:gd name="connsiteY13809" fmla="*/ 692898 h 2397608"/>
              <a:gd name="connsiteX13810" fmla="*/ 503283 w 5675092"/>
              <a:gd name="connsiteY13810" fmla="*/ 685436 h 2397608"/>
              <a:gd name="connsiteX13811" fmla="*/ 508308 w 5675092"/>
              <a:gd name="connsiteY13811" fmla="*/ 692898 h 2397608"/>
              <a:gd name="connsiteX13812" fmla="*/ 513334 w 5675092"/>
              <a:gd name="connsiteY13812" fmla="*/ 677973 h 2397608"/>
              <a:gd name="connsiteX13813" fmla="*/ 508308 w 5675092"/>
              <a:gd name="connsiteY13813" fmla="*/ 680459 h 2397608"/>
              <a:gd name="connsiteX13814" fmla="*/ 508308 w 5675092"/>
              <a:gd name="connsiteY13814" fmla="*/ 675485 h 2397608"/>
              <a:gd name="connsiteX13815" fmla="*/ 505795 w 5675092"/>
              <a:gd name="connsiteY13815" fmla="*/ 677973 h 2397608"/>
              <a:gd name="connsiteX13816" fmla="*/ 503282 w 5675092"/>
              <a:gd name="connsiteY13816" fmla="*/ 672997 h 2397608"/>
              <a:gd name="connsiteX13817" fmla="*/ 483183 w 5675092"/>
              <a:gd name="connsiteY13817" fmla="*/ 668023 h 2397608"/>
              <a:gd name="connsiteX13818" fmla="*/ 483183 w 5675092"/>
              <a:gd name="connsiteY13818" fmla="*/ 660560 h 2397608"/>
              <a:gd name="connsiteX13819" fmla="*/ 498257 w 5675092"/>
              <a:gd name="connsiteY13819" fmla="*/ 663046 h 2397608"/>
              <a:gd name="connsiteX13820" fmla="*/ 468109 w 5675092"/>
              <a:gd name="connsiteY13820" fmla="*/ 643147 h 2397608"/>
              <a:gd name="connsiteX13821" fmla="*/ 465597 w 5675092"/>
              <a:gd name="connsiteY13821" fmla="*/ 653098 h 2397608"/>
              <a:gd name="connsiteX13822" fmla="*/ 465596 w 5675092"/>
              <a:gd name="connsiteY13822" fmla="*/ 650609 h 2397608"/>
              <a:gd name="connsiteX13823" fmla="*/ 460570 w 5675092"/>
              <a:gd name="connsiteY13823" fmla="*/ 645633 h 2397608"/>
              <a:gd name="connsiteX13824" fmla="*/ 465596 w 5675092"/>
              <a:gd name="connsiteY13824" fmla="*/ 643147 h 2397608"/>
              <a:gd name="connsiteX13825" fmla="*/ 450523 w 5675092"/>
              <a:gd name="connsiteY13825" fmla="*/ 640659 h 2397608"/>
              <a:gd name="connsiteX13826" fmla="*/ 450523 w 5675092"/>
              <a:gd name="connsiteY13826" fmla="*/ 630708 h 2397608"/>
              <a:gd name="connsiteX13827" fmla="*/ 422885 w 5675092"/>
              <a:gd name="connsiteY13827" fmla="*/ 633196 h 2397608"/>
              <a:gd name="connsiteX13828" fmla="*/ 420371 w 5675092"/>
              <a:gd name="connsiteY13828" fmla="*/ 628220 h 2397608"/>
              <a:gd name="connsiteX13829" fmla="*/ 424140 w 5675092"/>
              <a:gd name="connsiteY13829" fmla="*/ 622624 h 2397608"/>
              <a:gd name="connsiteX13830" fmla="*/ 427910 w 5675092"/>
              <a:gd name="connsiteY13830" fmla="*/ 620757 h 2397608"/>
              <a:gd name="connsiteX13831" fmla="*/ 424141 w 5675092"/>
              <a:gd name="connsiteY13831" fmla="*/ 622623 h 2397608"/>
              <a:gd name="connsiteX13832" fmla="*/ 424140 w 5675092"/>
              <a:gd name="connsiteY13832" fmla="*/ 622624 h 2397608"/>
              <a:gd name="connsiteX13833" fmla="*/ 417859 w 5675092"/>
              <a:gd name="connsiteY13833" fmla="*/ 625734 h 2397608"/>
              <a:gd name="connsiteX13834" fmla="*/ 412833 w 5675092"/>
              <a:gd name="connsiteY13834" fmla="*/ 615783 h 2397608"/>
              <a:gd name="connsiteX13835" fmla="*/ 407811 w 5675092"/>
              <a:gd name="connsiteY13835" fmla="*/ 623246 h 2397608"/>
              <a:gd name="connsiteX13836" fmla="*/ 397759 w 5675092"/>
              <a:gd name="connsiteY13836" fmla="*/ 620757 h 2397608"/>
              <a:gd name="connsiteX13837" fmla="*/ 395246 w 5675092"/>
              <a:gd name="connsiteY13837" fmla="*/ 613295 h 2397608"/>
              <a:gd name="connsiteX13838" fmla="*/ 395246 w 5675092"/>
              <a:gd name="connsiteY13838" fmla="*/ 603344 h 2397608"/>
              <a:gd name="connsiteX13839" fmla="*/ 407811 w 5675092"/>
              <a:gd name="connsiteY13839" fmla="*/ 600856 h 2397608"/>
              <a:gd name="connsiteX13840" fmla="*/ 435445 w 5675092"/>
              <a:gd name="connsiteY13840" fmla="*/ 605832 h 2397608"/>
              <a:gd name="connsiteX13841" fmla="*/ 432933 w 5675092"/>
              <a:gd name="connsiteY13841" fmla="*/ 610807 h 2397608"/>
              <a:gd name="connsiteX13842" fmla="*/ 435445 w 5675092"/>
              <a:gd name="connsiteY13842" fmla="*/ 613295 h 2397608"/>
              <a:gd name="connsiteX13843" fmla="*/ 437958 w 5675092"/>
              <a:gd name="connsiteY13843" fmla="*/ 603344 h 2397608"/>
              <a:gd name="connsiteX13844" fmla="*/ 440471 w 5675092"/>
              <a:gd name="connsiteY13844" fmla="*/ 610806 h 2397608"/>
              <a:gd name="connsiteX13845" fmla="*/ 440471 w 5675092"/>
              <a:gd name="connsiteY13845" fmla="*/ 603344 h 2397608"/>
              <a:gd name="connsiteX13846" fmla="*/ 453032 w 5675092"/>
              <a:gd name="connsiteY13846" fmla="*/ 613295 h 2397608"/>
              <a:gd name="connsiteX13847" fmla="*/ 465597 w 5675092"/>
              <a:gd name="connsiteY13847" fmla="*/ 605832 h 2397608"/>
              <a:gd name="connsiteX13848" fmla="*/ 470622 w 5675092"/>
              <a:gd name="connsiteY13848" fmla="*/ 613295 h 2397608"/>
              <a:gd name="connsiteX13849" fmla="*/ 468109 w 5675092"/>
              <a:gd name="connsiteY13849" fmla="*/ 598370 h 2397608"/>
              <a:gd name="connsiteX13850" fmla="*/ 473131 w 5675092"/>
              <a:gd name="connsiteY13850" fmla="*/ 600856 h 2397608"/>
              <a:gd name="connsiteX13851" fmla="*/ 475644 w 5675092"/>
              <a:gd name="connsiteY13851" fmla="*/ 610806 h 2397608"/>
              <a:gd name="connsiteX13852" fmla="*/ 478156 w 5675092"/>
              <a:gd name="connsiteY13852" fmla="*/ 598370 h 2397608"/>
              <a:gd name="connsiteX13853" fmla="*/ 488209 w 5675092"/>
              <a:gd name="connsiteY13853" fmla="*/ 600856 h 2397608"/>
              <a:gd name="connsiteX13854" fmla="*/ 490722 w 5675092"/>
              <a:gd name="connsiteY13854" fmla="*/ 608321 h 2397608"/>
              <a:gd name="connsiteX13855" fmla="*/ 480670 w 5675092"/>
              <a:gd name="connsiteY13855" fmla="*/ 598370 h 2397608"/>
              <a:gd name="connsiteX13856" fmla="*/ 490721 w 5675092"/>
              <a:gd name="connsiteY13856" fmla="*/ 593393 h 2397608"/>
              <a:gd name="connsiteX13857" fmla="*/ 498256 w 5675092"/>
              <a:gd name="connsiteY13857" fmla="*/ 610807 h 2397608"/>
              <a:gd name="connsiteX13858" fmla="*/ 500769 w 5675092"/>
              <a:gd name="connsiteY13858" fmla="*/ 598370 h 2397608"/>
              <a:gd name="connsiteX13859" fmla="*/ 495743 w 5675092"/>
              <a:gd name="connsiteY13859" fmla="*/ 603344 h 2397608"/>
              <a:gd name="connsiteX13860" fmla="*/ 495743 w 5675092"/>
              <a:gd name="connsiteY13860" fmla="*/ 593394 h 2397608"/>
              <a:gd name="connsiteX13861" fmla="*/ 505795 w 5675092"/>
              <a:gd name="connsiteY13861" fmla="*/ 590906 h 2397608"/>
              <a:gd name="connsiteX13862" fmla="*/ 503282 w 5675092"/>
              <a:gd name="connsiteY13862" fmla="*/ 603344 h 2397608"/>
              <a:gd name="connsiteX13863" fmla="*/ 510821 w 5675092"/>
              <a:gd name="connsiteY13863" fmla="*/ 598370 h 2397608"/>
              <a:gd name="connsiteX13864" fmla="*/ 518356 w 5675092"/>
              <a:gd name="connsiteY13864" fmla="*/ 593394 h 2397608"/>
              <a:gd name="connsiteX13865" fmla="*/ 530920 w 5675092"/>
              <a:gd name="connsiteY13865" fmla="*/ 585931 h 2397608"/>
              <a:gd name="connsiteX13866" fmla="*/ 533433 w 5675092"/>
              <a:gd name="connsiteY13866" fmla="*/ 590906 h 2397608"/>
              <a:gd name="connsiteX13867" fmla="*/ 535946 w 5675092"/>
              <a:gd name="connsiteY13867" fmla="*/ 610806 h 2397608"/>
              <a:gd name="connsiteX13868" fmla="*/ 538455 w 5675092"/>
              <a:gd name="connsiteY13868" fmla="*/ 595881 h 2397608"/>
              <a:gd name="connsiteX13869" fmla="*/ 548507 w 5675092"/>
              <a:gd name="connsiteY13869" fmla="*/ 603344 h 2397608"/>
              <a:gd name="connsiteX13870" fmla="*/ 576145 w 5675092"/>
              <a:gd name="connsiteY13870" fmla="*/ 595881 h 2397608"/>
              <a:gd name="connsiteX13871" fmla="*/ 571119 w 5675092"/>
              <a:gd name="connsiteY13871" fmla="*/ 590906 h 2397608"/>
              <a:gd name="connsiteX13872" fmla="*/ 576145 w 5675092"/>
              <a:gd name="connsiteY13872" fmla="*/ 588418 h 2397608"/>
              <a:gd name="connsiteX13873" fmla="*/ 576145 w 5675092"/>
              <a:gd name="connsiteY13873" fmla="*/ 593394 h 2397608"/>
              <a:gd name="connsiteX13874" fmla="*/ 588706 w 5675092"/>
              <a:gd name="connsiteY13874" fmla="*/ 585931 h 2397608"/>
              <a:gd name="connsiteX13875" fmla="*/ 586193 w 5675092"/>
              <a:gd name="connsiteY13875" fmla="*/ 590906 h 2397608"/>
              <a:gd name="connsiteX13876" fmla="*/ 638957 w 5675092"/>
              <a:gd name="connsiteY13876" fmla="*/ 590906 h 2397608"/>
              <a:gd name="connsiteX13877" fmla="*/ 628904 w 5675092"/>
              <a:gd name="connsiteY13877" fmla="*/ 588418 h 2397608"/>
              <a:gd name="connsiteX13878" fmla="*/ 654031 w 5675092"/>
              <a:gd name="connsiteY13878" fmla="*/ 580956 h 2397608"/>
              <a:gd name="connsiteX13879" fmla="*/ 651517 w 5675092"/>
              <a:gd name="connsiteY13879" fmla="*/ 573493 h 2397608"/>
              <a:gd name="connsiteX13880" fmla="*/ 676643 w 5675092"/>
              <a:gd name="connsiteY13880" fmla="*/ 566030 h 2397608"/>
              <a:gd name="connsiteX13881" fmla="*/ 661568 w 5675092"/>
              <a:gd name="connsiteY13881" fmla="*/ 553592 h 2397608"/>
              <a:gd name="connsiteX13882" fmla="*/ 666591 w 5675092"/>
              <a:gd name="connsiteY13882" fmla="*/ 551104 h 2397608"/>
              <a:gd name="connsiteX13883" fmla="*/ 661569 w 5675092"/>
              <a:gd name="connsiteY13883" fmla="*/ 538666 h 2397608"/>
              <a:gd name="connsiteX13884" fmla="*/ 659056 w 5675092"/>
              <a:gd name="connsiteY13884" fmla="*/ 543641 h 2397608"/>
              <a:gd name="connsiteX13885" fmla="*/ 631418 w 5675092"/>
              <a:gd name="connsiteY13885" fmla="*/ 543641 h 2397608"/>
              <a:gd name="connsiteX13886" fmla="*/ 638957 w 5675092"/>
              <a:gd name="connsiteY13886" fmla="*/ 531203 h 2397608"/>
              <a:gd name="connsiteX13887" fmla="*/ 628905 w 5675092"/>
              <a:gd name="connsiteY13887" fmla="*/ 516278 h 2397608"/>
              <a:gd name="connsiteX13888" fmla="*/ 621370 w 5675092"/>
              <a:gd name="connsiteY13888" fmla="*/ 523740 h 2397608"/>
              <a:gd name="connsiteX13889" fmla="*/ 618857 w 5675092"/>
              <a:gd name="connsiteY13889" fmla="*/ 513790 h 2397608"/>
              <a:gd name="connsiteX13890" fmla="*/ 613831 w 5675092"/>
              <a:gd name="connsiteY13890" fmla="*/ 521253 h 2397608"/>
              <a:gd name="connsiteX13891" fmla="*/ 601267 w 5675092"/>
              <a:gd name="connsiteY13891" fmla="*/ 521252 h 2397608"/>
              <a:gd name="connsiteX13892" fmla="*/ 576145 w 5675092"/>
              <a:gd name="connsiteY13892" fmla="*/ 511302 h 2397608"/>
              <a:gd name="connsiteX13893" fmla="*/ 566094 w 5675092"/>
              <a:gd name="connsiteY13893" fmla="*/ 518765 h 2397608"/>
              <a:gd name="connsiteX13894" fmla="*/ 563581 w 5675092"/>
              <a:gd name="connsiteY13894" fmla="*/ 511302 h 2397608"/>
              <a:gd name="connsiteX13895" fmla="*/ 538455 w 5675092"/>
              <a:gd name="connsiteY13895" fmla="*/ 516278 h 2397608"/>
              <a:gd name="connsiteX13896" fmla="*/ 545995 w 5675092"/>
              <a:gd name="connsiteY13896" fmla="*/ 511302 h 2397608"/>
              <a:gd name="connsiteX13897" fmla="*/ 533433 w 5675092"/>
              <a:gd name="connsiteY13897" fmla="*/ 501352 h 2397608"/>
              <a:gd name="connsiteX13898" fmla="*/ 530921 w 5675092"/>
              <a:gd name="connsiteY13898" fmla="*/ 506327 h 2397608"/>
              <a:gd name="connsiteX13899" fmla="*/ 525895 w 5675092"/>
              <a:gd name="connsiteY13899" fmla="*/ 498864 h 2397608"/>
              <a:gd name="connsiteX13900" fmla="*/ 533433 w 5675092"/>
              <a:gd name="connsiteY13900" fmla="*/ 493889 h 2397608"/>
              <a:gd name="connsiteX13901" fmla="*/ 548978 w 5675092"/>
              <a:gd name="connsiteY13901" fmla="*/ 488992 h 2397608"/>
              <a:gd name="connsiteX13902" fmla="*/ 551020 w 5675092"/>
              <a:gd name="connsiteY13902" fmla="*/ 481452 h 2397608"/>
              <a:gd name="connsiteX13903" fmla="*/ 551020 w 5675092"/>
              <a:gd name="connsiteY13903" fmla="*/ 482073 h 2397608"/>
              <a:gd name="connsiteX13904" fmla="*/ 551019 w 5675092"/>
              <a:gd name="connsiteY13904" fmla="*/ 486426 h 2397608"/>
              <a:gd name="connsiteX13905" fmla="*/ 561068 w 5675092"/>
              <a:gd name="connsiteY13905" fmla="*/ 486426 h 2397608"/>
              <a:gd name="connsiteX13906" fmla="*/ 566093 w 5675092"/>
              <a:gd name="connsiteY13906" fmla="*/ 481451 h 2397608"/>
              <a:gd name="connsiteX13907" fmla="*/ 566094 w 5675092"/>
              <a:gd name="connsiteY13907" fmla="*/ 473988 h 2397608"/>
              <a:gd name="connsiteX13908" fmla="*/ 583680 w 5675092"/>
              <a:gd name="connsiteY13908" fmla="*/ 466525 h 2397608"/>
              <a:gd name="connsiteX13909" fmla="*/ 603779 w 5675092"/>
              <a:gd name="connsiteY13909" fmla="*/ 473988 h 2397608"/>
              <a:gd name="connsiteX13910" fmla="*/ 623879 w 5675092"/>
              <a:gd name="connsiteY13910" fmla="*/ 464038 h 2397608"/>
              <a:gd name="connsiteX13911" fmla="*/ 626392 w 5675092"/>
              <a:gd name="connsiteY13911" fmla="*/ 473988 h 2397608"/>
              <a:gd name="connsiteX13912" fmla="*/ 631418 w 5675092"/>
              <a:gd name="connsiteY13912" fmla="*/ 473988 h 2397608"/>
              <a:gd name="connsiteX13913" fmla="*/ 666590 w 5675092"/>
              <a:gd name="connsiteY13913" fmla="*/ 469013 h 2397608"/>
              <a:gd name="connsiteX13914" fmla="*/ 684181 w 5675092"/>
              <a:gd name="connsiteY13914" fmla="*/ 471501 h 2397608"/>
              <a:gd name="connsiteX13915" fmla="*/ 684181 w 5675092"/>
              <a:gd name="connsiteY13915" fmla="*/ 466525 h 2397608"/>
              <a:gd name="connsiteX13916" fmla="*/ 716841 w 5675092"/>
              <a:gd name="connsiteY13916" fmla="*/ 449112 h 2397608"/>
              <a:gd name="connsiteX13917" fmla="*/ 713960 w 5675092"/>
              <a:gd name="connsiteY13917" fmla="*/ 446823 h 2397608"/>
              <a:gd name="connsiteX13918" fmla="*/ 716725 w 5675092"/>
              <a:gd name="connsiteY13918" fmla="*/ 444020 h 2397608"/>
              <a:gd name="connsiteX13919" fmla="*/ 754528 w 5675092"/>
              <a:gd name="connsiteY13919" fmla="*/ 436674 h 2397608"/>
              <a:gd name="connsiteX13920" fmla="*/ 774627 w 5675092"/>
              <a:gd name="connsiteY13920" fmla="*/ 436674 h 2397608"/>
              <a:gd name="connsiteX13921" fmla="*/ 779653 w 5675092"/>
              <a:gd name="connsiteY13921" fmla="*/ 434186 h 2397608"/>
              <a:gd name="connsiteX13922" fmla="*/ 787191 w 5675092"/>
              <a:gd name="connsiteY13922" fmla="*/ 439161 h 2397608"/>
              <a:gd name="connsiteX13923" fmla="*/ 787191 w 5675092"/>
              <a:gd name="connsiteY13923" fmla="*/ 436674 h 2397608"/>
              <a:gd name="connsiteX13924" fmla="*/ 797239 w 5675092"/>
              <a:gd name="connsiteY13924" fmla="*/ 439161 h 2397608"/>
              <a:gd name="connsiteX13925" fmla="*/ 834929 w 5675092"/>
              <a:gd name="connsiteY13925" fmla="*/ 434186 h 2397608"/>
              <a:gd name="connsiteX13926" fmla="*/ 870103 w 5675092"/>
              <a:gd name="connsiteY13926" fmla="*/ 434186 h 2397608"/>
              <a:gd name="connsiteX13927" fmla="*/ 937939 w 5675092"/>
              <a:gd name="connsiteY13927" fmla="*/ 424236 h 2397608"/>
              <a:gd name="connsiteX13928" fmla="*/ 940452 w 5675092"/>
              <a:gd name="connsiteY13928" fmla="*/ 431699 h 2397608"/>
              <a:gd name="connsiteX13929" fmla="*/ 942961 w 5675092"/>
              <a:gd name="connsiteY13929" fmla="*/ 421748 h 2397608"/>
              <a:gd name="connsiteX13930" fmla="*/ 945474 w 5675092"/>
              <a:gd name="connsiteY13930" fmla="*/ 431699 h 2397608"/>
              <a:gd name="connsiteX13931" fmla="*/ 953013 w 5675092"/>
              <a:gd name="connsiteY13931" fmla="*/ 429211 h 2397608"/>
              <a:gd name="connsiteX13932" fmla="*/ 947987 w 5675092"/>
              <a:gd name="connsiteY13932" fmla="*/ 419261 h 2397608"/>
              <a:gd name="connsiteX13933" fmla="*/ 963064 w 5675092"/>
              <a:gd name="connsiteY13933" fmla="*/ 431699 h 2397608"/>
              <a:gd name="connsiteX13934" fmla="*/ 965574 w 5675092"/>
              <a:gd name="connsiteY13934" fmla="*/ 424236 h 2397608"/>
              <a:gd name="connsiteX13935" fmla="*/ 998238 w 5675092"/>
              <a:gd name="connsiteY13935" fmla="*/ 426723 h 2397608"/>
              <a:gd name="connsiteX13936" fmla="*/ 998238 w 5675092"/>
              <a:gd name="connsiteY13936" fmla="*/ 431699 h 2397608"/>
              <a:gd name="connsiteX13937" fmla="*/ 1005776 w 5675092"/>
              <a:gd name="connsiteY13937" fmla="*/ 424236 h 2397608"/>
              <a:gd name="connsiteX13938" fmla="*/ 1010799 w 5675092"/>
              <a:gd name="connsiteY13938" fmla="*/ 429211 h 2397608"/>
              <a:gd name="connsiteX13939" fmla="*/ 1023363 w 5675092"/>
              <a:gd name="connsiteY13939" fmla="*/ 419260 h 2397608"/>
              <a:gd name="connsiteX13940" fmla="*/ 1033411 w 5675092"/>
              <a:gd name="connsiteY13940" fmla="*/ 426723 h 2397608"/>
              <a:gd name="connsiteX13941" fmla="*/ 1040950 w 5675092"/>
              <a:gd name="connsiteY13941" fmla="*/ 419261 h 2397608"/>
              <a:gd name="connsiteX13942" fmla="*/ 1038436 w 5675092"/>
              <a:gd name="connsiteY13942" fmla="*/ 426724 h 2397608"/>
              <a:gd name="connsiteX13943" fmla="*/ 1068588 w 5675092"/>
              <a:gd name="connsiteY13943" fmla="*/ 424236 h 2397608"/>
              <a:gd name="connsiteX13944" fmla="*/ 1083661 w 5675092"/>
              <a:gd name="connsiteY13944" fmla="*/ 421748 h 2397608"/>
              <a:gd name="connsiteX13945" fmla="*/ 1093710 w 5675092"/>
              <a:gd name="connsiteY13945" fmla="*/ 431699 h 2397608"/>
              <a:gd name="connsiteX13946" fmla="*/ 1111300 w 5675092"/>
              <a:gd name="connsiteY13946" fmla="*/ 431699 h 2397608"/>
              <a:gd name="connsiteX13947" fmla="*/ 1148986 w 5675092"/>
              <a:gd name="connsiteY13947" fmla="*/ 429211 h 2397608"/>
              <a:gd name="connsiteX13948" fmla="*/ 1166572 w 5675092"/>
              <a:gd name="connsiteY13948" fmla="*/ 429211 h 2397608"/>
              <a:gd name="connsiteX13949" fmla="*/ 1169085 w 5675092"/>
              <a:gd name="connsiteY13949" fmla="*/ 421748 h 2397608"/>
              <a:gd name="connsiteX13950" fmla="*/ 1179133 w 5675092"/>
              <a:gd name="connsiteY13950" fmla="*/ 426724 h 2397608"/>
              <a:gd name="connsiteX13951" fmla="*/ 1179134 w 5675092"/>
              <a:gd name="connsiteY13951" fmla="*/ 416773 h 2397608"/>
              <a:gd name="connsiteX13952" fmla="*/ 1181646 w 5675092"/>
              <a:gd name="connsiteY13952" fmla="*/ 421748 h 2397608"/>
              <a:gd name="connsiteX13953" fmla="*/ 1216822 w 5675092"/>
              <a:gd name="connsiteY13953" fmla="*/ 419261 h 2397608"/>
              <a:gd name="connsiteX13954" fmla="*/ 1236922 w 5675092"/>
              <a:gd name="connsiteY13954" fmla="*/ 411798 h 2397608"/>
              <a:gd name="connsiteX13955" fmla="*/ 1241945 w 5675092"/>
              <a:gd name="connsiteY13955" fmla="*/ 416773 h 2397608"/>
              <a:gd name="connsiteX13956" fmla="*/ 1246970 w 5675092"/>
              <a:gd name="connsiteY13956" fmla="*/ 409310 h 2397608"/>
              <a:gd name="connsiteX13957" fmla="*/ 1264557 w 5675092"/>
              <a:gd name="connsiteY13957" fmla="*/ 409310 h 2397608"/>
              <a:gd name="connsiteX13958" fmla="*/ 1279634 w 5675092"/>
              <a:gd name="connsiteY13958" fmla="*/ 409310 h 2397608"/>
              <a:gd name="connsiteX13959" fmla="*/ 1304760 w 5675092"/>
              <a:gd name="connsiteY13959" fmla="*/ 409310 h 2397608"/>
              <a:gd name="connsiteX13960" fmla="*/ 1304759 w 5675092"/>
              <a:gd name="connsiteY13960" fmla="*/ 401847 h 2397608"/>
              <a:gd name="connsiteX13961" fmla="*/ 1337420 w 5675092"/>
              <a:gd name="connsiteY13961" fmla="*/ 396872 h 2397608"/>
              <a:gd name="connsiteX13962" fmla="*/ 1344958 w 5675092"/>
              <a:gd name="connsiteY13962" fmla="*/ 404334 h 2397608"/>
              <a:gd name="connsiteX13963" fmla="*/ 1355006 w 5675092"/>
              <a:gd name="connsiteY13963" fmla="*/ 396872 h 2397608"/>
              <a:gd name="connsiteX13964" fmla="*/ 1365058 w 5675092"/>
              <a:gd name="connsiteY13964" fmla="*/ 404335 h 2397608"/>
              <a:gd name="connsiteX13965" fmla="*/ 1380132 w 5675092"/>
              <a:gd name="connsiteY13965" fmla="*/ 401847 h 2397608"/>
              <a:gd name="connsiteX13966" fmla="*/ 1390183 w 5675092"/>
              <a:gd name="connsiteY13966" fmla="*/ 404334 h 2397608"/>
              <a:gd name="connsiteX13967" fmla="*/ 1400231 w 5675092"/>
              <a:gd name="connsiteY13967" fmla="*/ 401847 h 2397608"/>
              <a:gd name="connsiteX13968" fmla="*/ 1410282 w 5675092"/>
              <a:gd name="connsiteY13968" fmla="*/ 406823 h 2397608"/>
              <a:gd name="connsiteX13969" fmla="*/ 1437917 w 5675092"/>
              <a:gd name="connsiteY13969" fmla="*/ 406823 h 2397608"/>
              <a:gd name="connsiteX13970" fmla="*/ 1440430 w 5675092"/>
              <a:gd name="connsiteY13970" fmla="*/ 414285 h 2397608"/>
              <a:gd name="connsiteX13971" fmla="*/ 1465555 w 5675092"/>
              <a:gd name="connsiteY13971" fmla="*/ 411797 h 2397608"/>
              <a:gd name="connsiteX13972" fmla="*/ 1458017 w 5675092"/>
              <a:gd name="connsiteY13972" fmla="*/ 401847 h 2397608"/>
              <a:gd name="connsiteX13973" fmla="*/ 1490680 w 5675092"/>
              <a:gd name="connsiteY13973" fmla="*/ 406822 h 2397608"/>
              <a:gd name="connsiteX13974" fmla="*/ 1480629 w 5675092"/>
              <a:gd name="connsiteY13974" fmla="*/ 394385 h 2397608"/>
              <a:gd name="connsiteX13975" fmla="*/ 1460530 w 5675092"/>
              <a:gd name="connsiteY13975" fmla="*/ 399359 h 2397608"/>
              <a:gd name="connsiteX13976" fmla="*/ 1520828 w 5675092"/>
              <a:gd name="connsiteY13976" fmla="*/ 381946 h 2397608"/>
              <a:gd name="connsiteX13977" fmla="*/ 1485655 w 5675092"/>
              <a:gd name="connsiteY13977" fmla="*/ 371996 h 2397608"/>
              <a:gd name="connsiteX13978" fmla="*/ 1470581 w 5675092"/>
              <a:gd name="connsiteY13978" fmla="*/ 379459 h 2397608"/>
              <a:gd name="connsiteX13979" fmla="*/ 1468068 w 5675092"/>
              <a:gd name="connsiteY13979" fmla="*/ 369508 h 2397608"/>
              <a:gd name="connsiteX13980" fmla="*/ 1440430 w 5675092"/>
              <a:gd name="connsiteY13980" fmla="*/ 381946 h 2397608"/>
              <a:gd name="connsiteX13981" fmla="*/ 1430382 w 5675092"/>
              <a:gd name="connsiteY13981" fmla="*/ 379459 h 2397608"/>
              <a:gd name="connsiteX13982" fmla="*/ 1432895 w 5675092"/>
              <a:gd name="connsiteY13982" fmla="*/ 376971 h 2397608"/>
              <a:gd name="connsiteX13983" fmla="*/ 1417818 w 5675092"/>
              <a:gd name="connsiteY13983" fmla="*/ 379458 h 2397608"/>
              <a:gd name="connsiteX13984" fmla="*/ 1395205 w 5675092"/>
              <a:gd name="connsiteY13984" fmla="*/ 384434 h 2397608"/>
              <a:gd name="connsiteX13985" fmla="*/ 1362545 w 5675092"/>
              <a:gd name="connsiteY13985" fmla="*/ 384434 h 2397608"/>
              <a:gd name="connsiteX13986" fmla="*/ 1360032 w 5675092"/>
              <a:gd name="connsiteY13986" fmla="*/ 379459 h 2397608"/>
              <a:gd name="connsiteX13987" fmla="*/ 1327368 w 5675092"/>
              <a:gd name="connsiteY13987" fmla="*/ 376971 h 2397608"/>
              <a:gd name="connsiteX13988" fmla="*/ 1352493 w 5675092"/>
              <a:gd name="connsiteY13988" fmla="*/ 369508 h 2397608"/>
              <a:gd name="connsiteX13989" fmla="*/ 1349980 w 5675092"/>
              <a:gd name="connsiteY13989" fmla="*/ 364533 h 2397608"/>
              <a:gd name="connsiteX13990" fmla="*/ 1342446 w 5675092"/>
              <a:gd name="connsiteY13990" fmla="*/ 362046 h 2397608"/>
              <a:gd name="connsiteX13991" fmla="*/ 1327368 w 5675092"/>
              <a:gd name="connsiteY13991" fmla="*/ 364533 h 2397608"/>
              <a:gd name="connsiteX13992" fmla="*/ 1312295 w 5675092"/>
              <a:gd name="connsiteY13992" fmla="*/ 379458 h 2397608"/>
              <a:gd name="connsiteX13993" fmla="*/ 1304759 w 5675092"/>
              <a:gd name="connsiteY13993" fmla="*/ 371996 h 2397608"/>
              <a:gd name="connsiteX13994" fmla="*/ 1362545 w 5675092"/>
              <a:gd name="connsiteY13994" fmla="*/ 354582 h 2397608"/>
              <a:gd name="connsiteX13995" fmla="*/ 1370080 w 5675092"/>
              <a:gd name="connsiteY13995" fmla="*/ 357070 h 2397608"/>
              <a:gd name="connsiteX13996" fmla="*/ 1377618 w 5675092"/>
              <a:gd name="connsiteY13996" fmla="*/ 364533 h 2397608"/>
              <a:gd name="connsiteX13997" fmla="*/ 1382644 w 5675092"/>
              <a:gd name="connsiteY13997" fmla="*/ 357070 h 2397608"/>
              <a:gd name="connsiteX13998" fmla="*/ 1387670 w 5675092"/>
              <a:gd name="connsiteY13998" fmla="*/ 362046 h 2397608"/>
              <a:gd name="connsiteX13999" fmla="*/ 1392693 w 5675092"/>
              <a:gd name="connsiteY13999" fmla="*/ 354582 h 2397608"/>
              <a:gd name="connsiteX14000" fmla="*/ 1395205 w 5675092"/>
              <a:gd name="connsiteY14000" fmla="*/ 357070 h 2397608"/>
              <a:gd name="connsiteX14001" fmla="*/ 1437917 w 5675092"/>
              <a:gd name="connsiteY14001" fmla="*/ 349607 h 2397608"/>
              <a:gd name="connsiteX14002" fmla="*/ 1470581 w 5675092"/>
              <a:gd name="connsiteY14002" fmla="*/ 349607 h 2397608"/>
              <a:gd name="connsiteX14003" fmla="*/ 1488168 w 5675092"/>
              <a:gd name="connsiteY14003" fmla="*/ 347120 h 2397608"/>
              <a:gd name="connsiteX14004" fmla="*/ 1493193 w 5675092"/>
              <a:gd name="connsiteY14004" fmla="*/ 342144 h 2397608"/>
              <a:gd name="connsiteX14005" fmla="*/ 1490680 w 5675092"/>
              <a:gd name="connsiteY14005" fmla="*/ 337169 h 2397608"/>
              <a:gd name="connsiteX14006" fmla="*/ 1500728 w 5675092"/>
              <a:gd name="connsiteY14006" fmla="*/ 339656 h 2397608"/>
              <a:gd name="connsiteX14007" fmla="*/ 1550979 w 5675092"/>
              <a:gd name="connsiteY14007" fmla="*/ 339657 h 2397608"/>
              <a:gd name="connsiteX14008" fmla="*/ 1545953 w 5675092"/>
              <a:gd name="connsiteY14008" fmla="*/ 342144 h 2397608"/>
              <a:gd name="connsiteX14009" fmla="*/ 1543441 w 5675092"/>
              <a:gd name="connsiteY14009" fmla="*/ 347120 h 2397608"/>
              <a:gd name="connsiteX14010" fmla="*/ 1545953 w 5675092"/>
              <a:gd name="connsiteY14010" fmla="*/ 347120 h 2397608"/>
              <a:gd name="connsiteX14011" fmla="*/ 1548467 w 5675092"/>
              <a:gd name="connsiteY14011" fmla="*/ 352095 h 2397608"/>
              <a:gd name="connsiteX14012" fmla="*/ 1570726 w 5675092"/>
              <a:gd name="connsiteY14012" fmla="*/ 348947 h 2397608"/>
              <a:gd name="connsiteX14013" fmla="*/ 1576397 w 5675092"/>
              <a:gd name="connsiteY14013" fmla="*/ 349421 h 2397608"/>
              <a:gd name="connsiteX14014" fmla="*/ 1576104 w 5675092"/>
              <a:gd name="connsiteY14014" fmla="*/ 349607 h 2397608"/>
              <a:gd name="connsiteX14015" fmla="*/ 1576519 w 5675092"/>
              <a:gd name="connsiteY14015" fmla="*/ 349432 h 2397608"/>
              <a:gd name="connsiteX14016" fmla="*/ 1578617 w 5675092"/>
              <a:gd name="connsiteY14016" fmla="*/ 349607 h 2397608"/>
              <a:gd name="connsiteX14017" fmla="*/ 1578303 w 5675092"/>
              <a:gd name="connsiteY14017" fmla="*/ 348674 h 2397608"/>
              <a:gd name="connsiteX14018" fmla="*/ 1576519 w 5675092"/>
              <a:gd name="connsiteY14018" fmla="*/ 349432 h 2397608"/>
              <a:gd name="connsiteX14019" fmla="*/ 1576397 w 5675092"/>
              <a:gd name="connsiteY14019" fmla="*/ 349421 h 2397608"/>
              <a:gd name="connsiteX14020" fmla="*/ 1586192 w 5675092"/>
              <a:gd name="connsiteY14020" fmla="*/ 343194 h 2397608"/>
              <a:gd name="connsiteX14021" fmla="*/ 1611278 w 5675092"/>
              <a:gd name="connsiteY14021" fmla="*/ 342144 h 2397608"/>
              <a:gd name="connsiteX14022" fmla="*/ 1616303 w 5675092"/>
              <a:gd name="connsiteY14022" fmla="*/ 334681 h 2397608"/>
              <a:gd name="connsiteX14023" fmla="*/ 1621329 w 5675092"/>
              <a:gd name="connsiteY14023" fmla="*/ 347119 h 2397608"/>
              <a:gd name="connsiteX14024" fmla="*/ 1628864 w 5675092"/>
              <a:gd name="connsiteY14024" fmla="*/ 347119 h 2397608"/>
              <a:gd name="connsiteX14025" fmla="*/ 1633890 w 5675092"/>
              <a:gd name="connsiteY14025" fmla="*/ 354582 h 2397608"/>
              <a:gd name="connsiteX14026" fmla="*/ 1643941 w 5675092"/>
              <a:gd name="connsiteY14026" fmla="*/ 347120 h 2397608"/>
              <a:gd name="connsiteX14027" fmla="*/ 1641428 w 5675092"/>
              <a:gd name="connsiteY14027" fmla="*/ 349607 h 2397608"/>
              <a:gd name="connsiteX14028" fmla="*/ 1641428 w 5675092"/>
              <a:gd name="connsiteY14028" fmla="*/ 364533 h 2397608"/>
              <a:gd name="connsiteX14029" fmla="*/ 1641428 w 5675092"/>
              <a:gd name="connsiteY14029" fmla="*/ 374483 h 2397608"/>
              <a:gd name="connsiteX14030" fmla="*/ 1646453 w 5675092"/>
              <a:gd name="connsiteY14030" fmla="*/ 371996 h 2397608"/>
              <a:gd name="connsiteX14031" fmla="*/ 1646454 w 5675092"/>
              <a:gd name="connsiteY14031" fmla="*/ 364533 h 2397608"/>
              <a:gd name="connsiteX14032" fmla="*/ 1641428 w 5675092"/>
              <a:gd name="connsiteY14032" fmla="*/ 364533 h 2397608"/>
              <a:gd name="connsiteX14033" fmla="*/ 1648964 w 5675092"/>
              <a:gd name="connsiteY14033" fmla="*/ 362045 h 2397608"/>
              <a:gd name="connsiteX14034" fmla="*/ 1651476 w 5675092"/>
              <a:gd name="connsiteY14034" fmla="*/ 364533 h 2397608"/>
              <a:gd name="connsiteX14035" fmla="*/ 1643941 w 5675092"/>
              <a:gd name="connsiteY14035" fmla="*/ 381946 h 2397608"/>
              <a:gd name="connsiteX14036" fmla="*/ 1661528 w 5675092"/>
              <a:gd name="connsiteY14036" fmla="*/ 376971 h 2397608"/>
              <a:gd name="connsiteX14037" fmla="*/ 1664041 w 5675092"/>
              <a:gd name="connsiteY14037" fmla="*/ 381946 h 2397608"/>
              <a:gd name="connsiteX14038" fmla="*/ 1721825 w 5675092"/>
              <a:gd name="connsiteY14038" fmla="*/ 379459 h 2397608"/>
              <a:gd name="connsiteX14039" fmla="*/ 1736900 w 5675092"/>
              <a:gd name="connsiteY14039" fmla="*/ 381946 h 2397608"/>
              <a:gd name="connsiteX14040" fmla="*/ 1736900 w 5675092"/>
              <a:gd name="connsiteY14040" fmla="*/ 389409 h 2397608"/>
              <a:gd name="connsiteX14041" fmla="*/ 1772076 w 5675092"/>
              <a:gd name="connsiteY14041" fmla="*/ 394385 h 2397608"/>
              <a:gd name="connsiteX14042" fmla="*/ 1772077 w 5675092"/>
              <a:gd name="connsiteY14042" fmla="*/ 399360 h 2397608"/>
              <a:gd name="connsiteX14043" fmla="*/ 1775255 w 5675092"/>
              <a:gd name="connsiteY14043" fmla="*/ 398338 h 2397608"/>
              <a:gd name="connsiteX14044" fmla="*/ 1775221 w 5675092"/>
              <a:gd name="connsiteY14044" fmla="*/ 397471 h 2397608"/>
              <a:gd name="connsiteX14045" fmla="*/ 1775932 w 5675092"/>
              <a:gd name="connsiteY14045" fmla="*/ 398120 h 2397608"/>
              <a:gd name="connsiteX14046" fmla="*/ 1776550 w 5675092"/>
              <a:gd name="connsiteY14046" fmla="*/ 397922 h 2397608"/>
              <a:gd name="connsiteX14047" fmla="*/ 1782675 w 5675092"/>
              <a:gd name="connsiteY14047" fmla="*/ 399710 h 2397608"/>
              <a:gd name="connsiteX14048" fmla="*/ 1782875 w 5675092"/>
              <a:gd name="connsiteY14048" fmla="*/ 399582 h 2397608"/>
              <a:gd name="connsiteX14049" fmla="*/ 1784755 w 5675092"/>
              <a:gd name="connsiteY14049" fmla="*/ 397471 h 2397608"/>
              <a:gd name="connsiteX14050" fmla="*/ 1784782 w 5675092"/>
              <a:gd name="connsiteY14050" fmla="*/ 398374 h 2397608"/>
              <a:gd name="connsiteX14051" fmla="*/ 1787151 w 5675092"/>
              <a:gd name="connsiteY14051" fmla="*/ 396872 h 2397608"/>
              <a:gd name="connsiteX14052" fmla="*/ 1787360 w 5675092"/>
              <a:gd name="connsiteY14052" fmla="*/ 397142 h 2397608"/>
              <a:gd name="connsiteX14053" fmla="*/ 1788338 w 5675092"/>
              <a:gd name="connsiteY14053" fmla="*/ 395681 h 2397608"/>
              <a:gd name="connsiteX14054" fmla="*/ 1786518 w 5675092"/>
              <a:gd name="connsiteY14054" fmla="*/ 393024 h 2397608"/>
              <a:gd name="connsiteX14055" fmla="*/ 1789243 w 5675092"/>
              <a:gd name="connsiteY14055" fmla="*/ 394330 h 2397608"/>
              <a:gd name="connsiteX14056" fmla="*/ 1789300 w 5675092"/>
              <a:gd name="connsiteY14056" fmla="*/ 394245 h 2397608"/>
              <a:gd name="connsiteX14057" fmla="*/ 1796676 w 5675092"/>
              <a:gd name="connsiteY14057" fmla="*/ 392495 h 2397608"/>
              <a:gd name="connsiteX14058" fmla="*/ 1799359 w 5675092"/>
              <a:gd name="connsiteY14058" fmla="*/ 401202 h 2397608"/>
              <a:gd name="connsiteX14059" fmla="*/ 1800977 w 5675092"/>
              <a:gd name="connsiteY14059" fmla="*/ 406309 h 2397608"/>
              <a:gd name="connsiteX14060" fmla="*/ 1802224 w 5675092"/>
              <a:gd name="connsiteY14060" fmla="*/ 404335 h 2397608"/>
              <a:gd name="connsiteX14061" fmla="*/ 1805627 w 5675092"/>
              <a:gd name="connsiteY14061" fmla="*/ 407277 h 2397608"/>
              <a:gd name="connsiteX14062" fmla="*/ 1806807 w 5675092"/>
              <a:gd name="connsiteY14062" fmla="*/ 405556 h 2397608"/>
              <a:gd name="connsiteX14063" fmla="*/ 1806211 w 5675092"/>
              <a:gd name="connsiteY14063" fmla="*/ 397471 h 2397608"/>
              <a:gd name="connsiteX14064" fmla="*/ 1801442 w 5675092"/>
              <a:gd name="connsiteY14064" fmla="*/ 402445 h 2397608"/>
              <a:gd name="connsiteX14065" fmla="*/ 1801442 w 5675092"/>
              <a:gd name="connsiteY14065" fmla="*/ 392495 h 2397608"/>
              <a:gd name="connsiteX14066" fmla="*/ 1810979 w 5675092"/>
              <a:gd name="connsiteY14066" fmla="*/ 390008 h 2397608"/>
              <a:gd name="connsiteX14067" fmla="*/ 1808595 w 5675092"/>
              <a:gd name="connsiteY14067" fmla="*/ 402445 h 2397608"/>
              <a:gd name="connsiteX14068" fmla="*/ 1815748 w 5675092"/>
              <a:gd name="connsiteY14068" fmla="*/ 397471 h 2397608"/>
              <a:gd name="connsiteX14069" fmla="*/ 1822898 w 5675092"/>
              <a:gd name="connsiteY14069" fmla="*/ 392495 h 2397608"/>
              <a:gd name="connsiteX14070" fmla="*/ 1834819 w 5675092"/>
              <a:gd name="connsiteY14070" fmla="*/ 385032 h 2397608"/>
              <a:gd name="connsiteX14071" fmla="*/ 1837204 w 5675092"/>
              <a:gd name="connsiteY14071" fmla="*/ 390008 h 2397608"/>
              <a:gd name="connsiteX14072" fmla="*/ 1839589 w 5675092"/>
              <a:gd name="connsiteY14072" fmla="*/ 409907 h 2397608"/>
              <a:gd name="connsiteX14073" fmla="*/ 1841969 w 5675092"/>
              <a:gd name="connsiteY14073" fmla="*/ 394982 h 2397608"/>
              <a:gd name="connsiteX14074" fmla="*/ 1851506 w 5675092"/>
              <a:gd name="connsiteY14074" fmla="*/ 402445 h 2397608"/>
              <a:gd name="connsiteX14075" fmla="*/ 1877731 w 5675092"/>
              <a:gd name="connsiteY14075" fmla="*/ 394982 h 2397608"/>
              <a:gd name="connsiteX14076" fmla="*/ 1872962 w 5675092"/>
              <a:gd name="connsiteY14076" fmla="*/ 390008 h 2397608"/>
              <a:gd name="connsiteX14077" fmla="*/ 1877731 w 5675092"/>
              <a:gd name="connsiteY14077" fmla="*/ 387520 h 2397608"/>
              <a:gd name="connsiteX14078" fmla="*/ 1877731 w 5675092"/>
              <a:gd name="connsiteY14078" fmla="*/ 392495 h 2397608"/>
              <a:gd name="connsiteX14079" fmla="*/ 1889649 w 5675092"/>
              <a:gd name="connsiteY14079" fmla="*/ 385032 h 2397608"/>
              <a:gd name="connsiteX14080" fmla="*/ 1887265 w 5675092"/>
              <a:gd name="connsiteY14080" fmla="*/ 390008 h 2397608"/>
              <a:gd name="connsiteX14081" fmla="*/ 1937330 w 5675092"/>
              <a:gd name="connsiteY14081" fmla="*/ 390008 h 2397608"/>
              <a:gd name="connsiteX14082" fmla="*/ 1927792 w 5675092"/>
              <a:gd name="connsiteY14082" fmla="*/ 387519 h 2397608"/>
              <a:gd name="connsiteX14083" fmla="*/ 1951632 w 5675092"/>
              <a:gd name="connsiteY14083" fmla="*/ 380057 h 2397608"/>
              <a:gd name="connsiteX14084" fmla="*/ 1949248 w 5675092"/>
              <a:gd name="connsiteY14084" fmla="*/ 372594 h 2397608"/>
              <a:gd name="connsiteX14085" fmla="*/ 1973088 w 5675092"/>
              <a:gd name="connsiteY14085" fmla="*/ 365131 h 2397608"/>
              <a:gd name="connsiteX14086" fmla="*/ 1958785 w 5675092"/>
              <a:gd name="connsiteY14086" fmla="*/ 352693 h 2397608"/>
              <a:gd name="connsiteX14087" fmla="*/ 1963550 w 5675092"/>
              <a:gd name="connsiteY14087" fmla="*/ 350206 h 2397608"/>
              <a:gd name="connsiteX14088" fmla="*/ 1958785 w 5675092"/>
              <a:gd name="connsiteY14088" fmla="*/ 337768 h 2397608"/>
              <a:gd name="connsiteX14089" fmla="*/ 1956401 w 5675092"/>
              <a:gd name="connsiteY14089" fmla="*/ 342743 h 2397608"/>
              <a:gd name="connsiteX14090" fmla="*/ 1930176 w 5675092"/>
              <a:gd name="connsiteY14090" fmla="*/ 342742 h 2397608"/>
              <a:gd name="connsiteX14091" fmla="*/ 1937329 w 5675092"/>
              <a:gd name="connsiteY14091" fmla="*/ 330305 h 2397608"/>
              <a:gd name="connsiteX14092" fmla="*/ 1927792 w 5675092"/>
              <a:gd name="connsiteY14092" fmla="*/ 315379 h 2397608"/>
              <a:gd name="connsiteX14093" fmla="*/ 1920642 w 5675092"/>
              <a:gd name="connsiteY14093" fmla="*/ 322841 h 2397608"/>
              <a:gd name="connsiteX14094" fmla="*/ 1918258 w 5675092"/>
              <a:gd name="connsiteY14094" fmla="*/ 312892 h 2397608"/>
              <a:gd name="connsiteX14095" fmla="*/ 1913489 w 5675092"/>
              <a:gd name="connsiteY14095" fmla="*/ 320354 h 2397608"/>
              <a:gd name="connsiteX14096" fmla="*/ 1901568 w 5675092"/>
              <a:gd name="connsiteY14096" fmla="*/ 320354 h 2397608"/>
              <a:gd name="connsiteX14097" fmla="*/ 1877731 w 5675092"/>
              <a:gd name="connsiteY14097" fmla="*/ 310404 h 2397608"/>
              <a:gd name="connsiteX14098" fmla="*/ 1868194 w 5675092"/>
              <a:gd name="connsiteY14098" fmla="*/ 317867 h 2397608"/>
              <a:gd name="connsiteX14099" fmla="*/ 1865809 w 5675092"/>
              <a:gd name="connsiteY14099" fmla="*/ 310404 h 2397608"/>
              <a:gd name="connsiteX14100" fmla="*/ 1841969 w 5675092"/>
              <a:gd name="connsiteY14100" fmla="*/ 315379 h 2397608"/>
              <a:gd name="connsiteX14101" fmla="*/ 1849122 w 5675092"/>
              <a:gd name="connsiteY14101" fmla="*/ 310404 h 2397608"/>
              <a:gd name="connsiteX14102" fmla="*/ 1837204 w 5675092"/>
              <a:gd name="connsiteY14102" fmla="*/ 300453 h 2397608"/>
              <a:gd name="connsiteX14103" fmla="*/ 1834819 w 5675092"/>
              <a:gd name="connsiteY14103" fmla="*/ 305428 h 2397608"/>
              <a:gd name="connsiteX14104" fmla="*/ 1830051 w 5675092"/>
              <a:gd name="connsiteY14104" fmla="*/ 297966 h 2397608"/>
              <a:gd name="connsiteX14105" fmla="*/ 1837204 w 5675092"/>
              <a:gd name="connsiteY14105" fmla="*/ 292990 h 2397608"/>
              <a:gd name="connsiteX14106" fmla="*/ 1851954 w 5675092"/>
              <a:gd name="connsiteY14106" fmla="*/ 288093 h 2397608"/>
              <a:gd name="connsiteX14107" fmla="*/ 1853891 w 5675092"/>
              <a:gd name="connsiteY14107" fmla="*/ 280553 h 2397608"/>
              <a:gd name="connsiteX14108" fmla="*/ 1853891 w 5675092"/>
              <a:gd name="connsiteY14108" fmla="*/ 281174 h 2397608"/>
              <a:gd name="connsiteX14109" fmla="*/ 1853891 w 5675092"/>
              <a:gd name="connsiteY14109" fmla="*/ 285527 h 2397608"/>
              <a:gd name="connsiteX14110" fmla="*/ 1863425 w 5675092"/>
              <a:gd name="connsiteY14110" fmla="*/ 285527 h 2397608"/>
              <a:gd name="connsiteX14111" fmla="*/ 1868193 w 5675092"/>
              <a:gd name="connsiteY14111" fmla="*/ 280553 h 2397608"/>
              <a:gd name="connsiteX14112" fmla="*/ 1868194 w 5675092"/>
              <a:gd name="connsiteY14112" fmla="*/ 273089 h 2397608"/>
              <a:gd name="connsiteX14113" fmla="*/ 1884881 w 5675092"/>
              <a:gd name="connsiteY14113" fmla="*/ 265626 h 2397608"/>
              <a:gd name="connsiteX14114" fmla="*/ 1903952 w 5675092"/>
              <a:gd name="connsiteY14114" fmla="*/ 273089 h 2397608"/>
              <a:gd name="connsiteX14115" fmla="*/ 1923023 w 5675092"/>
              <a:gd name="connsiteY14115" fmla="*/ 263139 h 2397608"/>
              <a:gd name="connsiteX14116" fmla="*/ 1925408 w 5675092"/>
              <a:gd name="connsiteY14116" fmla="*/ 273089 h 2397608"/>
              <a:gd name="connsiteX14117" fmla="*/ 1930176 w 5675092"/>
              <a:gd name="connsiteY14117" fmla="*/ 273089 h 2397608"/>
              <a:gd name="connsiteX14118" fmla="*/ 1963550 w 5675092"/>
              <a:gd name="connsiteY14118" fmla="*/ 268114 h 2397608"/>
              <a:gd name="connsiteX14119" fmla="*/ 1980241 w 5675092"/>
              <a:gd name="connsiteY14119" fmla="*/ 270602 h 2397608"/>
              <a:gd name="connsiteX14120" fmla="*/ 1980241 w 5675092"/>
              <a:gd name="connsiteY14120" fmla="*/ 265626 h 2397608"/>
              <a:gd name="connsiteX14121" fmla="*/ 2011230 w 5675092"/>
              <a:gd name="connsiteY14121" fmla="*/ 248213 h 2397608"/>
              <a:gd name="connsiteX14122" fmla="*/ 2008496 w 5675092"/>
              <a:gd name="connsiteY14122" fmla="*/ 245924 h 2397608"/>
              <a:gd name="connsiteX14123" fmla="*/ 2011119 w 5675092"/>
              <a:gd name="connsiteY14123" fmla="*/ 243121 h 2397608"/>
              <a:gd name="connsiteX14124" fmla="*/ 2046989 w 5675092"/>
              <a:gd name="connsiteY14124" fmla="*/ 235775 h 2397608"/>
              <a:gd name="connsiteX14125" fmla="*/ 2066060 w 5675092"/>
              <a:gd name="connsiteY14125" fmla="*/ 235775 h 2397608"/>
              <a:gd name="connsiteX14126" fmla="*/ 2070829 w 5675092"/>
              <a:gd name="connsiteY14126" fmla="*/ 233288 h 2397608"/>
              <a:gd name="connsiteX14127" fmla="*/ 2077982 w 5675092"/>
              <a:gd name="connsiteY14127" fmla="*/ 238263 h 2397608"/>
              <a:gd name="connsiteX14128" fmla="*/ 2077982 w 5675092"/>
              <a:gd name="connsiteY14128" fmla="*/ 235775 h 2397608"/>
              <a:gd name="connsiteX14129" fmla="*/ 2087516 w 5675092"/>
              <a:gd name="connsiteY14129" fmla="*/ 238262 h 2397608"/>
              <a:gd name="connsiteX14130" fmla="*/ 2123278 w 5675092"/>
              <a:gd name="connsiteY14130" fmla="*/ 233288 h 2397608"/>
              <a:gd name="connsiteX14131" fmla="*/ 2156652 w 5675092"/>
              <a:gd name="connsiteY14131" fmla="*/ 233287 h 2397608"/>
              <a:gd name="connsiteX14132" fmla="*/ 2221019 w 5675092"/>
              <a:gd name="connsiteY14132" fmla="*/ 223337 h 2397608"/>
              <a:gd name="connsiteX14133" fmla="*/ 2223403 w 5675092"/>
              <a:gd name="connsiteY14133" fmla="*/ 230800 h 2397608"/>
              <a:gd name="connsiteX14134" fmla="*/ 2225785 w 5675092"/>
              <a:gd name="connsiteY14134" fmla="*/ 220849 h 2397608"/>
              <a:gd name="connsiteX14135" fmla="*/ 2228168 w 5675092"/>
              <a:gd name="connsiteY14135" fmla="*/ 230800 h 2397608"/>
              <a:gd name="connsiteX14136" fmla="*/ 2235321 w 5675092"/>
              <a:gd name="connsiteY14136" fmla="*/ 228312 h 2397608"/>
              <a:gd name="connsiteX14137" fmla="*/ 2230553 w 5675092"/>
              <a:gd name="connsiteY14137" fmla="*/ 218362 h 2397608"/>
              <a:gd name="connsiteX14138" fmla="*/ 2244859 w 5675092"/>
              <a:gd name="connsiteY14138" fmla="*/ 230800 h 2397608"/>
              <a:gd name="connsiteX14139" fmla="*/ 2247240 w 5675092"/>
              <a:gd name="connsiteY14139" fmla="*/ 223337 h 2397608"/>
              <a:gd name="connsiteX14140" fmla="*/ 2278233 w 5675092"/>
              <a:gd name="connsiteY14140" fmla="*/ 225825 h 2397608"/>
              <a:gd name="connsiteX14141" fmla="*/ 2278233 w 5675092"/>
              <a:gd name="connsiteY14141" fmla="*/ 230800 h 2397608"/>
              <a:gd name="connsiteX14142" fmla="*/ 2281820 w 5675092"/>
              <a:gd name="connsiteY14142" fmla="*/ 229303 h 2397608"/>
              <a:gd name="connsiteX14143" fmla="*/ 2282227 w 5675092"/>
              <a:gd name="connsiteY14143" fmla="*/ 228080 h 2397608"/>
              <a:gd name="connsiteX14144" fmla="*/ 2282797 w 5675092"/>
              <a:gd name="connsiteY14144" fmla="*/ 228739 h 2397608"/>
              <a:gd name="connsiteX14145" fmla="*/ 2285386 w 5675092"/>
              <a:gd name="connsiteY14145" fmla="*/ 223337 h 2397608"/>
              <a:gd name="connsiteX14146" fmla="*/ 2290152 w 5675092"/>
              <a:gd name="connsiteY14146" fmla="*/ 228312 h 2397608"/>
              <a:gd name="connsiteX14147" fmla="*/ 2302073 w 5675092"/>
              <a:gd name="connsiteY14147" fmla="*/ 218361 h 2397608"/>
              <a:gd name="connsiteX14148" fmla="*/ 2311607 w 5675092"/>
              <a:gd name="connsiteY14148" fmla="*/ 225825 h 2397608"/>
              <a:gd name="connsiteX14149" fmla="*/ 2318760 w 5675092"/>
              <a:gd name="connsiteY14149" fmla="*/ 218362 h 2397608"/>
              <a:gd name="connsiteX14150" fmla="*/ 2316376 w 5675092"/>
              <a:gd name="connsiteY14150" fmla="*/ 225825 h 2397608"/>
              <a:gd name="connsiteX14151" fmla="*/ 2330679 w 5675092"/>
              <a:gd name="connsiteY14151" fmla="*/ 223648 h 2397608"/>
              <a:gd name="connsiteX14152" fmla="*/ 2344371 w 5675092"/>
              <a:gd name="connsiteY14152" fmla="*/ 223350 h 2397608"/>
              <a:gd name="connsiteX14153" fmla="*/ 2343444 w 5675092"/>
              <a:gd name="connsiteY14153" fmla="*/ 221555 h 2397608"/>
              <a:gd name="connsiteX14154" fmla="*/ 2346937 w 5675092"/>
              <a:gd name="connsiteY14154" fmla="*/ 222998 h 2397608"/>
              <a:gd name="connsiteX14155" fmla="*/ 2347654 w 5675092"/>
              <a:gd name="connsiteY14155" fmla="*/ 222873 h 2397608"/>
              <a:gd name="connsiteX14156" fmla="*/ 2347177 w 5675092"/>
              <a:gd name="connsiteY14156" fmla="*/ 215861 h 2397608"/>
              <a:gd name="connsiteX14157" fmla="*/ 2344670 w 5675092"/>
              <a:gd name="connsiteY14157" fmla="*/ 216031 h 2397608"/>
              <a:gd name="connsiteX14158" fmla="*/ 2345592 w 5675092"/>
              <a:gd name="connsiteY14158" fmla="*/ 220332 h 2397608"/>
              <a:gd name="connsiteX14159" fmla="*/ 2343154 w 5675092"/>
              <a:gd name="connsiteY14159" fmla="*/ 220991 h 2397608"/>
              <a:gd name="connsiteX14160" fmla="*/ 2339491 w 5675092"/>
              <a:gd name="connsiteY14160" fmla="*/ 213891 h 2397608"/>
              <a:gd name="connsiteX14161" fmla="*/ 2341830 w 5675092"/>
              <a:gd name="connsiteY14161" fmla="*/ 211239 h 2397608"/>
              <a:gd name="connsiteX14162" fmla="*/ 2349516 w 5675092"/>
              <a:gd name="connsiteY14162" fmla="*/ 213210 h 2397608"/>
              <a:gd name="connsiteX14163" fmla="*/ 2349157 w 5675092"/>
              <a:gd name="connsiteY14163" fmla="*/ 202714 h 2397608"/>
              <a:gd name="connsiteX14164" fmla="*/ 2348601 w 5675092"/>
              <a:gd name="connsiteY14164" fmla="*/ 198968 h 2397608"/>
              <a:gd name="connsiteX14165" fmla="*/ 2350762 w 5675092"/>
              <a:gd name="connsiteY14165" fmla="*/ 199099 h 2397608"/>
              <a:gd name="connsiteX14166" fmla="*/ 2356532 w 5675092"/>
              <a:gd name="connsiteY14166" fmla="*/ 205252 h 2397608"/>
              <a:gd name="connsiteX14167" fmla="*/ 2358533 w 5675092"/>
              <a:gd name="connsiteY14167" fmla="*/ 197636 h 2397608"/>
              <a:gd name="connsiteX14168" fmla="*/ 2368389 w 5675092"/>
              <a:gd name="connsiteY14168" fmla="*/ 194475 h 2397608"/>
              <a:gd name="connsiteX14169" fmla="*/ 2370124 w 5675092"/>
              <a:gd name="connsiteY14169" fmla="*/ 191262 h 2397608"/>
              <a:gd name="connsiteX14170" fmla="*/ 2367266 w 5675092"/>
              <a:gd name="connsiteY14170" fmla="*/ 191833 h 2397608"/>
              <a:gd name="connsiteX14171" fmla="*/ 2361076 w 5675092"/>
              <a:gd name="connsiteY14171" fmla="*/ 190690 h 2397608"/>
              <a:gd name="connsiteX14172" fmla="*/ 2365277 w 5675092"/>
              <a:gd name="connsiteY14172" fmla="*/ 186903 h 2397608"/>
              <a:gd name="connsiteX14173" fmla="*/ 2370983 w 5675092"/>
              <a:gd name="connsiteY14173" fmla="*/ 189673 h 2397608"/>
              <a:gd name="connsiteX14174" fmla="*/ 2371186 w 5675092"/>
              <a:gd name="connsiteY14174" fmla="*/ 189298 h 2397608"/>
              <a:gd name="connsiteX14175" fmla="*/ 2370222 w 5675092"/>
              <a:gd name="connsiteY14175" fmla="*/ 184377 h 2397608"/>
              <a:gd name="connsiteX14176" fmla="*/ 2373922 w 5675092"/>
              <a:gd name="connsiteY14176" fmla="*/ 187866 h 2397608"/>
              <a:gd name="connsiteX14177" fmla="*/ 2374934 w 5675092"/>
              <a:gd name="connsiteY14177" fmla="*/ 189876 h 2397608"/>
              <a:gd name="connsiteX14178" fmla="*/ 2383878 w 5675092"/>
              <a:gd name="connsiteY14178" fmla="*/ 185957 h 2397608"/>
              <a:gd name="connsiteX14179" fmla="*/ 2394677 w 5675092"/>
              <a:gd name="connsiteY14179" fmla="*/ 183116 h 2397608"/>
              <a:gd name="connsiteX14180" fmla="*/ 2401878 w 5675092"/>
              <a:gd name="connsiteY14180" fmla="*/ 188166 h 2397608"/>
              <a:gd name="connsiteX14181" fmla="*/ 2423176 w 5675092"/>
              <a:gd name="connsiteY14181" fmla="*/ 181855 h 2397608"/>
              <a:gd name="connsiteX14182" fmla="*/ 2438285 w 5675092"/>
              <a:gd name="connsiteY14182" fmla="*/ 182832 h 2397608"/>
              <a:gd name="connsiteX14183" fmla="*/ 2438072 w 5675092"/>
              <a:gd name="connsiteY14183" fmla="*/ 182260 h 2397608"/>
              <a:gd name="connsiteX14184" fmla="*/ 2440707 w 5675092"/>
              <a:gd name="connsiteY14184" fmla="*/ 182081 h 2397608"/>
              <a:gd name="connsiteX14185" fmla="*/ 2437876 w 5675092"/>
              <a:gd name="connsiteY14185" fmla="*/ 180592 h 2397608"/>
              <a:gd name="connsiteX14186" fmla="*/ 2449574 w 5675092"/>
              <a:gd name="connsiteY14186" fmla="*/ 179646 h 2397608"/>
              <a:gd name="connsiteX14187" fmla="*/ 2459474 w 5675092"/>
              <a:gd name="connsiteY14187" fmla="*/ 180593 h 2397608"/>
              <a:gd name="connsiteX14188" fmla="*/ 2459411 w 5675092"/>
              <a:gd name="connsiteY14188" fmla="*/ 180811 h 2397608"/>
              <a:gd name="connsiteX14189" fmla="*/ 2465805 w 5675092"/>
              <a:gd name="connsiteY14189" fmla="*/ 180376 h 2397608"/>
              <a:gd name="connsiteX14190" fmla="*/ 2465781 w 5675092"/>
              <a:gd name="connsiteY14190" fmla="*/ 180162 h 2397608"/>
              <a:gd name="connsiteX14191" fmla="*/ 2461767 w 5675092"/>
              <a:gd name="connsiteY14191" fmla="*/ 180461 h 2397608"/>
              <a:gd name="connsiteX14192" fmla="*/ 2465495 w 5675092"/>
              <a:gd name="connsiteY14192" fmla="*/ 177172 h 2397608"/>
              <a:gd name="connsiteX14193" fmla="*/ 2468399 w 5675092"/>
              <a:gd name="connsiteY14193" fmla="*/ 180200 h 2397608"/>
              <a:gd name="connsiteX14194" fmla="*/ 2470942 w 5675092"/>
              <a:gd name="connsiteY14194" fmla="*/ 180027 h 2397608"/>
              <a:gd name="connsiteX14195" fmla="*/ 2470942 w 5675092"/>
              <a:gd name="connsiteY14195" fmla="*/ 175678 h 2397608"/>
              <a:gd name="connsiteX14196" fmla="*/ 2473235 w 5675092"/>
              <a:gd name="connsiteY14196" fmla="*/ 175379 h 2397608"/>
              <a:gd name="connsiteX14197" fmla="*/ 2475203 w 5675092"/>
              <a:gd name="connsiteY14197" fmla="*/ 179738 h 2397608"/>
              <a:gd name="connsiteX14198" fmla="*/ 2479396 w 5675092"/>
              <a:gd name="connsiteY14198" fmla="*/ 179453 h 2397608"/>
              <a:gd name="connsiteX14199" fmla="*/ 2477822 w 5675092"/>
              <a:gd name="connsiteY14199" fmla="*/ 176155 h 2397608"/>
              <a:gd name="connsiteX14200" fmla="*/ 2501797 w 5675092"/>
              <a:gd name="connsiteY14200" fmla="*/ 166111 h 2397608"/>
              <a:gd name="connsiteX14201" fmla="*/ 2502094 w 5675092"/>
              <a:gd name="connsiteY14201" fmla="*/ 173644 h 2397608"/>
              <a:gd name="connsiteX14202" fmla="*/ 2503339 w 5675092"/>
              <a:gd name="connsiteY14202" fmla="*/ 178107 h 2397608"/>
              <a:gd name="connsiteX14203" fmla="*/ 2501798 w 5675092"/>
              <a:gd name="connsiteY14203" fmla="*/ 177098 h 2397608"/>
              <a:gd name="connsiteX14204" fmla="*/ 2499399 w 5675092"/>
              <a:gd name="connsiteY14204" fmla="*/ 173644 h 2397608"/>
              <a:gd name="connsiteX14205" fmla="*/ 2494790 w 5675092"/>
              <a:gd name="connsiteY14205" fmla="*/ 179057 h 2397608"/>
              <a:gd name="connsiteX14206" fmla="*/ 2495725 w 5675092"/>
              <a:gd name="connsiteY14206" fmla="*/ 178344 h 2397608"/>
              <a:gd name="connsiteX14207" fmla="*/ 2493554 w 5675092"/>
              <a:gd name="connsiteY14207" fmla="*/ 183480 h 2397608"/>
              <a:gd name="connsiteX14208" fmla="*/ 2501414 w 5675092"/>
              <a:gd name="connsiteY14208" fmla="*/ 187932 h 2397608"/>
              <a:gd name="connsiteX14209" fmla="*/ 2516621 w 5675092"/>
              <a:gd name="connsiteY14209" fmla="*/ 189393 h 2397608"/>
              <a:gd name="connsiteX14210" fmla="*/ 2551717 w 5675092"/>
              <a:gd name="connsiteY14210" fmla="*/ 187009 h 2397608"/>
              <a:gd name="connsiteX14211" fmla="*/ 2592329 w 5675092"/>
              <a:gd name="connsiteY14211" fmla="*/ 191730 h 2397608"/>
              <a:gd name="connsiteX14212" fmla="*/ 2594499 w 5675092"/>
              <a:gd name="connsiteY14212" fmla="*/ 186597 h 2397608"/>
              <a:gd name="connsiteX14213" fmla="*/ 2602522 w 5675092"/>
              <a:gd name="connsiteY14213" fmla="*/ 193532 h 2397608"/>
              <a:gd name="connsiteX14214" fmla="*/ 2604692 w 5675092"/>
              <a:gd name="connsiteY14214" fmla="*/ 188396 h 2397608"/>
              <a:gd name="connsiteX14215" fmla="*/ 2610213 w 5675092"/>
              <a:gd name="connsiteY14215" fmla="*/ 195504 h 2397608"/>
              <a:gd name="connsiteX14216" fmla="*/ 2617228 w 5675092"/>
              <a:gd name="connsiteY14216" fmla="*/ 187545 h 2397608"/>
              <a:gd name="connsiteX14217" fmla="*/ 2627252 w 5675092"/>
              <a:gd name="connsiteY14217" fmla="*/ 186864 h 2397608"/>
              <a:gd name="connsiteX14218" fmla="*/ 2654349 w 5675092"/>
              <a:gd name="connsiteY14218" fmla="*/ 191881 h 2397608"/>
              <a:gd name="connsiteX14219" fmla="*/ 2662979 w 5675092"/>
              <a:gd name="connsiteY14219" fmla="*/ 194423 h 2397608"/>
              <a:gd name="connsiteX14220" fmla="*/ 2654729 w 5675092"/>
              <a:gd name="connsiteY14220" fmla="*/ 197466 h 2397608"/>
              <a:gd name="connsiteX14221" fmla="*/ 2647812 w 5675092"/>
              <a:gd name="connsiteY14221" fmla="*/ 192950 h 2397608"/>
              <a:gd name="connsiteX14222" fmla="*/ 2637786 w 5675092"/>
              <a:gd name="connsiteY14222" fmla="*/ 193630 h 2397608"/>
              <a:gd name="connsiteX14223" fmla="*/ 2635617 w 5675092"/>
              <a:gd name="connsiteY14223" fmla="*/ 198763 h 2397608"/>
              <a:gd name="connsiteX14224" fmla="*/ 2638340 w 5675092"/>
              <a:gd name="connsiteY14224" fmla="*/ 200165 h 2397608"/>
              <a:gd name="connsiteX14225" fmla="*/ 2640592 w 5675092"/>
              <a:gd name="connsiteY14225" fmla="*/ 200948 h 2397608"/>
              <a:gd name="connsiteX14226" fmla="*/ 2650130 w 5675092"/>
              <a:gd name="connsiteY14226" fmla="*/ 203435 h 2397608"/>
              <a:gd name="connsiteX14227" fmla="*/ 2659664 w 5675092"/>
              <a:gd name="connsiteY14227" fmla="*/ 200948 h 2397608"/>
              <a:gd name="connsiteX14228" fmla="*/ 2669201 w 5675092"/>
              <a:gd name="connsiteY14228" fmla="*/ 205924 h 2397608"/>
              <a:gd name="connsiteX14229" fmla="*/ 2676694 w 5675092"/>
              <a:gd name="connsiteY14229" fmla="*/ 206457 h 2397608"/>
              <a:gd name="connsiteX14230" fmla="*/ 2670106 w 5675092"/>
              <a:gd name="connsiteY14230" fmla="*/ 201408 h 2397608"/>
              <a:gd name="connsiteX14231" fmla="*/ 2663057 w 5675092"/>
              <a:gd name="connsiteY14231" fmla="*/ 194446 h 2397608"/>
              <a:gd name="connsiteX14232" fmla="*/ 2683581 w 5675092"/>
              <a:gd name="connsiteY14232" fmla="*/ 200491 h 2397608"/>
              <a:gd name="connsiteX14233" fmla="*/ 2678317 w 5675092"/>
              <a:gd name="connsiteY14233" fmla="*/ 201784 h 2397608"/>
              <a:gd name="connsiteX14234" fmla="*/ 2678879 w 5675092"/>
              <a:gd name="connsiteY14234" fmla="*/ 206612 h 2397608"/>
              <a:gd name="connsiteX14235" fmla="*/ 2682312 w 5675092"/>
              <a:gd name="connsiteY14235" fmla="*/ 206857 h 2397608"/>
              <a:gd name="connsiteX14236" fmla="*/ 2695422 w 5675092"/>
              <a:gd name="connsiteY14236" fmla="*/ 205924 h 2397608"/>
              <a:gd name="connsiteX14237" fmla="*/ 2697806 w 5675092"/>
              <a:gd name="connsiteY14237" fmla="*/ 213386 h 2397608"/>
              <a:gd name="connsiteX14238" fmla="*/ 2703208 w 5675092"/>
              <a:gd name="connsiteY14238" fmla="*/ 207051 h 2397608"/>
              <a:gd name="connsiteX14239" fmla="*/ 2707467 w 5675092"/>
              <a:gd name="connsiteY14239" fmla="*/ 207375 h 2397608"/>
              <a:gd name="connsiteX14240" fmla="*/ 2707502 w 5675092"/>
              <a:gd name="connsiteY14240" fmla="*/ 206857 h 2397608"/>
              <a:gd name="connsiteX14241" fmla="*/ 2709616 w 5675092"/>
              <a:gd name="connsiteY14241" fmla="*/ 204167 h 2397608"/>
              <a:gd name="connsiteX14242" fmla="*/ 2709616 w 5675092"/>
              <a:gd name="connsiteY14242" fmla="*/ 205363 h 2397608"/>
              <a:gd name="connsiteX14243" fmla="*/ 2709616 w 5675092"/>
              <a:gd name="connsiteY14243" fmla="*/ 207835 h 2397608"/>
              <a:gd name="connsiteX14244" fmla="*/ 2714904 w 5675092"/>
              <a:gd name="connsiteY14244" fmla="*/ 210238 h 2397608"/>
              <a:gd name="connsiteX14245" fmla="*/ 2721647 w 5675092"/>
              <a:gd name="connsiteY14245" fmla="*/ 210899 h 2397608"/>
              <a:gd name="connsiteX14246" fmla="*/ 2714493 w 5675092"/>
              <a:gd name="connsiteY14246" fmla="*/ 200948 h 2397608"/>
              <a:gd name="connsiteX14247" fmla="*/ 2745486 w 5675092"/>
              <a:gd name="connsiteY14247" fmla="*/ 205924 h 2397608"/>
              <a:gd name="connsiteX14248" fmla="*/ 2735949 w 5675092"/>
              <a:gd name="connsiteY14248" fmla="*/ 193486 h 2397608"/>
              <a:gd name="connsiteX14249" fmla="*/ 2716878 w 5675092"/>
              <a:gd name="connsiteY14249" fmla="*/ 198461 h 2397608"/>
              <a:gd name="connsiteX14250" fmla="*/ 2774092 w 5675092"/>
              <a:gd name="connsiteY14250" fmla="*/ 181047 h 2397608"/>
              <a:gd name="connsiteX14251" fmla="*/ 2769273 w 5675092"/>
              <a:gd name="connsiteY14251" fmla="*/ 177603 h 2397608"/>
              <a:gd name="connsiteX14252" fmla="*/ 2769138 w 5675092"/>
              <a:gd name="connsiteY14252" fmla="*/ 177749 h 2397608"/>
              <a:gd name="connsiteX14253" fmla="*/ 2767682 w 5675092"/>
              <a:gd name="connsiteY14253" fmla="*/ 176466 h 2397608"/>
              <a:gd name="connsiteX14254" fmla="*/ 2766531 w 5675092"/>
              <a:gd name="connsiteY14254" fmla="*/ 175644 h 2397608"/>
              <a:gd name="connsiteX14255" fmla="*/ 2756695 w 5675092"/>
              <a:gd name="connsiteY14255" fmla="*/ 176980 h 2397608"/>
              <a:gd name="connsiteX14256" fmla="*/ 2753040 w 5675092"/>
              <a:gd name="connsiteY14256" fmla="*/ 178284 h 2397608"/>
              <a:gd name="connsiteX14257" fmla="*/ 2751521 w 5675092"/>
              <a:gd name="connsiteY14257" fmla="*/ 177471 h 2397608"/>
              <a:gd name="connsiteX14258" fmla="*/ 2746939 w 5675092"/>
              <a:gd name="connsiteY14258" fmla="*/ 177899 h 2397608"/>
              <a:gd name="connsiteX14259" fmla="*/ 2740718 w 5675092"/>
              <a:gd name="connsiteY14259" fmla="*/ 171097 h 2397608"/>
              <a:gd name="connsiteX14260" fmla="*/ 2738720 w 5675092"/>
              <a:gd name="connsiteY14260" fmla="*/ 172024 h 2397608"/>
              <a:gd name="connsiteX14261" fmla="*/ 2740582 w 5675092"/>
              <a:gd name="connsiteY14261" fmla="*/ 173827 h 2397608"/>
              <a:gd name="connsiteX14262" fmla="*/ 2744427 w 5675092"/>
              <a:gd name="connsiteY14262" fmla="*/ 181010 h 2397608"/>
              <a:gd name="connsiteX14263" fmla="*/ 2714767 w 5675092"/>
              <a:gd name="connsiteY14263" fmla="*/ 187635 h 2397608"/>
              <a:gd name="connsiteX14264" fmla="*/ 2712113 w 5675092"/>
              <a:gd name="connsiteY14264" fmla="*/ 177507 h 2397608"/>
              <a:gd name="connsiteX14265" fmla="*/ 2718161 w 5675092"/>
              <a:gd name="connsiteY14265" fmla="*/ 175278 h 2397608"/>
              <a:gd name="connsiteX14266" fmla="*/ 2718268 w 5675092"/>
              <a:gd name="connsiteY14266" fmla="*/ 175128 h 2397608"/>
              <a:gd name="connsiteX14267" fmla="*/ 2710919 w 5675092"/>
              <a:gd name="connsiteY14267" fmla="*/ 175761 h 2397608"/>
              <a:gd name="connsiteX14268" fmla="*/ 2697806 w 5675092"/>
              <a:gd name="connsiteY14268" fmla="*/ 181047 h 2397608"/>
              <a:gd name="connsiteX14269" fmla="*/ 2693039 w 5675092"/>
              <a:gd name="connsiteY14269" fmla="*/ 177938 h 2397608"/>
              <a:gd name="connsiteX14270" fmla="*/ 2691788 w 5675092"/>
              <a:gd name="connsiteY14270" fmla="*/ 178101 h 2397608"/>
              <a:gd name="connsiteX14271" fmla="*/ 2692505 w 5675092"/>
              <a:gd name="connsiteY14271" fmla="*/ 179180 h 2397608"/>
              <a:gd name="connsiteX14272" fmla="*/ 2686299 w 5675092"/>
              <a:gd name="connsiteY14272" fmla="*/ 179493 h 2397608"/>
              <a:gd name="connsiteX14273" fmla="*/ 2688669 w 5675092"/>
              <a:gd name="connsiteY14273" fmla="*/ 174997 h 2397608"/>
              <a:gd name="connsiteX14274" fmla="*/ 2682609 w 5675092"/>
              <a:gd name="connsiteY14274" fmla="*/ 171719 h 2397608"/>
              <a:gd name="connsiteX14275" fmla="*/ 2676351 w 5675092"/>
              <a:gd name="connsiteY14275" fmla="*/ 178560 h 2397608"/>
              <a:gd name="connsiteX14276" fmla="*/ 2673247 w 5675092"/>
              <a:gd name="connsiteY14276" fmla="*/ 177578 h 2397608"/>
              <a:gd name="connsiteX14277" fmla="*/ 2671708 w 5675092"/>
              <a:gd name="connsiteY14277" fmla="*/ 179966 h 2397608"/>
              <a:gd name="connsiteX14278" fmla="*/ 2669791 w 5675092"/>
              <a:gd name="connsiteY14278" fmla="*/ 185113 h 2397608"/>
              <a:gd name="connsiteX14279" fmla="*/ 2652420 w 5675092"/>
              <a:gd name="connsiteY14279" fmla="*/ 185989 h 2397608"/>
              <a:gd name="connsiteX14280" fmla="*/ 2652913 w 5675092"/>
              <a:gd name="connsiteY14280" fmla="*/ 182700 h 2397608"/>
              <a:gd name="connsiteX14281" fmla="*/ 2639401 w 5675092"/>
              <a:gd name="connsiteY14281" fmla="*/ 177005 h 2397608"/>
              <a:gd name="connsiteX14282" fmla="*/ 2623906 w 5675092"/>
              <a:gd name="connsiteY14282" fmla="*/ 183535 h 2397608"/>
              <a:gd name="connsiteX14283" fmla="*/ 2621521 w 5675092"/>
              <a:gd name="connsiteY14283" fmla="*/ 178560 h 2397608"/>
              <a:gd name="connsiteX14284" fmla="*/ 2590528 w 5675092"/>
              <a:gd name="connsiteY14284" fmla="*/ 176072 h 2397608"/>
              <a:gd name="connsiteX14285" fmla="*/ 2614368 w 5675092"/>
              <a:gd name="connsiteY14285" fmla="*/ 168609 h 2397608"/>
              <a:gd name="connsiteX14286" fmla="*/ 2611984 w 5675092"/>
              <a:gd name="connsiteY14286" fmla="*/ 163634 h 2397608"/>
              <a:gd name="connsiteX14287" fmla="*/ 2604834 w 5675092"/>
              <a:gd name="connsiteY14287" fmla="*/ 161147 h 2397608"/>
              <a:gd name="connsiteX14288" fmla="*/ 2590528 w 5675092"/>
              <a:gd name="connsiteY14288" fmla="*/ 163634 h 2397608"/>
              <a:gd name="connsiteX14289" fmla="*/ 2576226 w 5675092"/>
              <a:gd name="connsiteY14289" fmla="*/ 178560 h 2397608"/>
              <a:gd name="connsiteX14290" fmla="*/ 2569076 w 5675092"/>
              <a:gd name="connsiteY14290" fmla="*/ 171097 h 2397608"/>
              <a:gd name="connsiteX14291" fmla="*/ 2623906 w 5675092"/>
              <a:gd name="connsiteY14291" fmla="*/ 153684 h 2397608"/>
              <a:gd name="connsiteX14292" fmla="*/ 2631055 w 5675092"/>
              <a:gd name="connsiteY14292" fmla="*/ 156171 h 2397608"/>
              <a:gd name="connsiteX14293" fmla="*/ 2638208 w 5675092"/>
              <a:gd name="connsiteY14293" fmla="*/ 163634 h 2397608"/>
              <a:gd name="connsiteX14294" fmla="*/ 2642977 w 5675092"/>
              <a:gd name="connsiteY14294" fmla="*/ 156171 h 2397608"/>
              <a:gd name="connsiteX14295" fmla="*/ 2647745 w 5675092"/>
              <a:gd name="connsiteY14295" fmla="*/ 161147 h 2397608"/>
              <a:gd name="connsiteX14296" fmla="*/ 2652511 w 5675092"/>
              <a:gd name="connsiteY14296" fmla="*/ 153684 h 2397608"/>
              <a:gd name="connsiteX14297" fmla="*/ 2654895 w 5675092"/>
              <a:gd name="connsiteY14297" fmla="*/ 156171 h 2397608"/>
              <a:gd name="connsiteX14298" fmla="*/ 2695422 w 5675092"/>
              <a:gd name="connsiteY14298" fmla="*/ 148708 h 2397608"/>
              <a:gd name="connsiteX14299" fmla="*/ 2726416 w 5675092"/>
              <a:gd name="connsiteY14299" fmla="*/ 148708 h 2397608"/>
              <a:gd name="connsiteX14300" fmla="*/ 2743103 w 5675092"/>
              <a:gd name="connsiteY14300" fmla="*/ 146221 h 2397608"/>
              <a:gd name="connsiteX14301" fmla="*/ 2747871 w 5675092"/>
              <a:gd name="connsiteY14301" fmla="*/ 141245 h 2397608"/>
              <a:gd name="connsiteX14302" fmla="*/ 2745487 w 5675092"/>
              <a:gd name="connsiteY14302" fmla="*/ 136270 h 2397608"/>
              <a:gd name="connsiteX14303" fmla="*/ 2755020 w 5675092"/>
              <a:gd name="connsiteY14303" fmla="*/ 138758 h 2397608"/>
              <a:gd name="connsiteX14304" fmla="*/ 2802701 w 5675092"/>
              <a:gd name="connsiteY14304" fmla="*/ 138758 h 2397608"/>
              <a:gd name="connsiteX14305" fmla="*/ 2797932 w 5675092"/>
              <a:gd name="connsiteY14305" fmla="*/ 141246 h 2397608"/>
              <a:gd name="connsiteX14306" fmla="*/ 2795548 w 5675092"/>
              <a:gd name="connsiteY14306" fmla="*/ 146221 h 2397608"/>
              <a:gd name="connsiteX14307" fmla="*/ 2797932 w 5675092"/>
              <a:gd name="connsiteY14307" fmla="*/ 146221 h 2397608"/>
              <a:gd name="connsiteX14308" fmla="*/ 2800317 w 5675092"/>
              <a:gd name="connsiteY14308" fmla="*/ 151196 h 2397608"/>
              <a:gd name="connsiteX14309" fmla="*/ 2821438 w 5675092"/>
              <a:gd name="connsiteY14309" fmla="*/ 148048 h 2397608"/>
              <a:gd name="connsiteX14310" fmla="*/ 2826818 w 5675092"/>
              <a:gd name="connsiteY14310" fmla="*/ 148523 h 2397608"/>
              <a:gd name="connsiteX14311" fmla="*/ 2826540 w 5675092"/>
              <a:gd name="connsiteY14311" fmla="*/ 148708 h 2397608"/>
              <a:gd name="connsiteX14312" fmla="*/ 2826934 w 5675092"/>
              <a:gd name="connsiteY14312" fmla="*/ 148533 h 2397608"/>
              <a:gd name="connsiteX14313" fmla="*/ 2828925 w 5675092"/>
              <a:gd name="connsiteY14313" fmla="*/ 148708 h 2397608"/>
              <a:gd name="connsiteX14314" fmla="*/ 2828627 w 5675092"/>
              <a:gd name="connsiteY14314" fmla="*/ 147775 h 2397608"/>
              <a:gd name="connsiteX14315" fmla="*/ 2826934 w 5675092"/>
              <a:gd name="connsiteY14315" fmla="*/ 148533 h 2397608"/>
              <a:gd name="connsiteX14316" fmla="*/ 2826818 w 5675092"/>
              <a:gd name="connsiteY14316" fmla="*/ 148523 h 2397608"/>
              <a:gd name="connsiteX14317" fmla="*/ 2836113 w 5675092"/>
              <a:gd name="connsiteY14317" fmla="*/ 142295 h 2397608"/>
              <a:gd name="connsiteX14318" fmla="*/ 2859915 w 5675092"/>
              <a:gd name="connsiteY14318" fmla="*/ 141245 h 2397608"/>
              <a:gd name="connsiteX14319" fmla="*/ 2864683 w 5675092"/>
              <a:gd name="connsiteY14319" fmla="*/ 133783 h 2397608"/>
              <a:gd name="connsiteX14320" fmla="*/ 2869452 w 5675092"/>
              <a:gd name="connsiteY14320" fmla="*/ 146221 h 2397608"/>
              <a:gd name="connsiteX14321" fmla="*/ 2876602 w 5675092"/>
              <a:gd name="connsiteY14321" fmla="*/ 146221 h 2397608"/>
              <a:gd name="connsiteX14322" fmla="*/ 2881370 w 5675092"/>
              <a:gd name="connsiteY14322" fmla="*/ 153684 h 2397608"/>
              <a:gd name="connsiteX14323" fmla="*/ 2890908 w 5675092"/>
              <a:gd name="connsiteY14323" fmla="*/ 146221 h 2397608"/>
              <a:gd name="connsiteX14324" fmla="*/ 2888523 w 5675092"/>
              <a:gd name="connsiteY14324" fmla="*/ 148708 h 2397608"/>
              <a:gd name="connsiteX14325" fmla="*/ 2888524 w 5675092"/>
              <a:gd name="connsiteY14325" fmla="*/ 163634 h 2397608"/>
              <a:gd name="connsiteX14326" fmla="*/ 2888523 w 5675092"/>
              <a:gd name="connsiteY14326" fmla="*/ 173585 h 2397608"/>
              <a:gd name="connsiteX14327" fmla="*/ 2893292 w 5675092"/>
              <a:gd name="connsiteY14327" fmla="*/ 171097 h 2397608"/>
              <a:gd name="connsiteX14328" fmla="*/ 2893292 w 5675092"/>
              <a:gd name="connsiteY14328" fmla="*/ 163634 h 2397608"/>
              <a:gd name="connsiteX14329" fmla="*/ 2888524 w 5675092"/>
              <a:gd name="connsiteY14329" fmla="*/ 163634 h 2397608"/>
              <a:gd name="connsiteX14330" fmla="*/ 2895673 w 5675092"/>
              <a:gd name="connsiteY14330" fmla="*/ 161146 h 2397608"/>
              <a:gd name="connsiteX14331" fmla="*/ 2898057 w 5675092"/>
              <a:gd name="connsiteY14331" fmla="*/ 163634 h 2397608"/>
              <a:gd name="connsiteX14332" fmla="*/ 2890908 w 5675092"/>
              <a:gd name="connsiteY14332" fmla="*/ 181047 h 2397608"/>
              <a:gd name="connsiteX14333" fmla="*/ 2907595 w 5675092"/>
              <a:gd name="connsiteY14333" fmla="*/ 176072 h 2397608"/>
              <a:gd name="connsiteX14334" fmla="*/ 2909979 w 5675092"/>
              <a:gd name="connsiteY14334" fmla="*/ 181047 h 2397608"/>
              <a:gd name="connsiteX14335" fmla="*/ 2951213 w 5675092"/>
              <a:gd name="connsiteY14335" fmla="*/ 178949 h 2397608"/>
              <a:gd name="connsiteX14336" fmla="*/ 2963712 w 5675092"/>
              <a:gd name="connsiteY14336" fmla="*/ 178591 h 2397608"/>
              <a:gd name="connsiteX14337" fmla="*/ 2965464 w 5675092"/>
              <a:gd name="connsiteY14337" fmla="*/ 170435 h 2397608"/>
              <a:gd name="connsiteX14338" fmla="*/ 2959092 w 5675092"/>
              <a:gd name="connsiteY14338" fmla="*/ 162270 h 2397608"/>
              <a:gd name="connsiteX14339" fmla="*/ 2971157 w 5675092"/>
              <a:gd name="connsiteY14339" fmla="*/ 165120 h 2397608"/>
              <a:gd name="connsiteX14340" fmla="*/ 2976409 w 5675092"/>
              <a:gd name="connsiteY14340" fmla="*/ 162148 h 2397608"/>
              <a:gd name="connsiteX14341" fmla="*/ 2971177 w 5675092"/>
              <a:gd name="connsiteY14341" fmla="*/ 161692 h 2397608"/>
              <a:gd name="connsiteX14342" fmla="*/ 2965350 w 5675092"/>
              <a:gd name="connsiteY14342" fmla="*/ 163034 h 2397608"/>
              <a:gd name="connsiteX14343" fmla="*/ 2970966 w 5675092"/>
              <a:gd name="connsiteY14343" fmla="*/ 157512 h 2397608"/>
              <a:gd name="connsiteX14344" fmla="*/ 2977480 w 5675092"/>
              <a:gd name="connsiteY14344" fmla="*/ 161544 h 2397608"/>
              <a:gd name="connsiteX14345" fmla="*/ 2982747 w 5675092"/>
              <a:gd name="connsiteY14345" fmla="*/ 158564 h 2397608"/>
              <a:gd name="connsiteX14346" fmla="*/ 3015301 w 5675092"/>
              <a:gd name="connsiteY14346" fmla="*/ 159438 h 2397608"/>
              <a:gd name="connsiteX14347" fmla="*/ 3030686 w 5675092"/>
              <a:gd name="connsiteY14347" fmla="*/ 163690 h 2397608"/>
              <a:gd name="connsiteX14348" fmla="*/ 3006905 w 5675092"/>
              <a:gd name="connsiteY14348" fmla="*/ 164889 h 2397608"/>
              <a:gd name="connsiteX14349" fmla="*/ 3009320 w 5675092"/>
              <a:gd name="connsiteY14349" fmla="*/ 169795 h 2397608"/>
              <a:gd name="connsiteX14350" fmla="*/ 2991250 w 5675092"/>
              <a:gd name="connsiteY14350" fmla="*/ 172820 h 2397608"/>
              <a:gd name="connsiteX14351" fmla="*/ 2992335 w 5675092"/>
              <a:gd name="connsiteY14351" fmla="*/ 173286 h 2397608"/>
              <a:gd name="connsiteX14352" fmla="*/ 3005276 w 5675092"/>
              <a:gd name="connsiteY14352" fmla="*/ 170895 h 2397608"/>
              <a:gd name="connsiteX14353" fmla="*/ 3000463 w 5675092"/>
              <a:gd name="connsiteY14353" fmla="*/ 178069 h 2397608"/>
              <a:gd name="connsiteX14354" fmla="*/ 2981198 w 5675092"/>
              <a:gd name="connsiteY14354" fmla="*/ 178069 h 2397608"/>
              <a:gd name="connsiteX14355" fmla="*/ 2981198 w 5675092"/>
              <a:gd name="connsiteY14355" fmla="*/ 175716 h 2397608"/>
              <a:gd name="connsiteX14356" fmla="*/ 2976096 w 5675092"/>
              <a:gd name="connsiteY14356" fmla="*/ 177127 h 2397608"/>
              <a:gd name="connsiteX14357" fmla="*/ 2968501 w 5675092"/>
              <a:gd name="connsiteY14357" fmla="*/ 181342 h 2397608"/>
              <a:gd name="connsiteX14358" fmla="*/ 2970173 w 5675092"/>
              <a:gd name="connsiteY14358" fmla="*/ 182602 h 2397608"/>
              <a:gd name="connsiteX14359" fmla="*/ 2979112 w 5675092"/>
              <a:gd name="connsiteY14359" fmla="*/ 181047 h 2397608"/>
              <a:gd name="connsiteX14360" fmla="*/ 2979112 w 5675092"/>
              <a:gd name="connsiteY14360" fmla="*/ 188510 h 2397608"/>
              <a:gd name="connsiteX14361" fmla="*/ 2995800 w 5675092"/>
              <a:gd name="connsiteY14361" fmla="*/ 190065 h 2397608"/>
              <a:gd name="connsiteX14362" fmla="*/ 3009160 w 5675092"/>
              <a:gd name="connsiteY14362" fmla="*/ 192804 h 2397608"/>
              <a:gd name="connsiteX14363" fmla="*/ 3025545 w 5675092"/>
              <a:gd name="connsiteY14363" fmla="*/ 193425 h 2397608"/>
              <a:gd name="connsiteX14364" fmla="*/ 3045000 w 5675092"/>
              <a:gd name="connsiteY14364" fmla="*/ 190215 h 2397608"/>
              <a:gd name="connsiteX14365" fmla="*/ 3048490 w 5675092"/>
              <a:gd name="connsiteY14365" fmla="*/ 191181 h 2397608"/>
              <a:gd name="connsiteX14366" fmla="*/ 3051339 w 5675092"/>
              <a:gd name="connsiteY14366" fmla="*/ 188268 h 2397608"/>
              <a:gd name="connsiteX14367" fmla="*/ 3052974 w 5675092"/>
              <a:gd name="connsiteY14367" fmla="*/ 192423 h 2397608"/>
              <a:gd name="connsiteX14368" fmla="*/ 3058685 w 5675092"/>
              <a:gd name="connsiteY14368" fmla="*/ 194005 h 2397608"/>
              <a:gd name="connsiteX14369" fmla="*/ 3064784 w 5675092"/>
              <a:gd name="connsiteY14369" fmla="*/ 191017 h 2397608"/>
              <a:gd name="connsiteX14370" fmla="*/ 3066387 w 5675092"/>
              <a:gd name="connsiteY14370" fmla="*/ 187509 h 2397608"/>
              <a:gd name="connsiteX14371" fmla="*/ 3066327 w 5675092"/>
              <a:gd name="connsiteY14371" fmla="*/ 190261 h 2397608"/>
              <a:gd name="connsiteX14372" fmla="*/ 3069868 w 5675092"/>
              <a:gd name="connsiteY14372" fmla="*/ 188526 h 2397608"/>
              <a:gd name="connsiteX14373" fmla="*/ 3067686 w 5675092"/>
              <a:gd name="connsiteY14373" fmla="*/ 194392 h 2397608"/>
              <a:gd name="connsiteX14374" fmla="*/ 3077400 w 5675092"/>
              <a:gd name="connsiteY14374" fmla="*/ 192247 h 2397608"/>
              <a:gd name="connsiteX14375" fmla="*/ 3090285 w 5675092"/>
              <a:gd name="connsiteY14375" fmla="*/ 191286 h 2397608"/>
              <a:gd name="connsiteX14376" fmla="*/ 3103056 w 5675092"/>
              <a:gd name="connsiteY14376" fmla="*/ 188152 h 2397608"/>
              <a:gd name="connsiteX14377" fmla="*/ 3108745 w 5675092"/>
              <a:gd name="connsiteY14377" fmla="*/ 194094 h 2397608"/>
              <a:gd name="connsiteX14378" fmla="*/ 3111795 w 5675092"/>
              <a:gd name="connsiteY14378" fmla="*/ 193938 h 2397608"/>
              <a:gd name="connsiteX14379" fmla="*/ 3129382 w 5675092"/>
              <a:gd name="connsiteY14379" fmla="*/ 191451 h 2397608"/>
              <a:gd name="connsiteX14380" fmla="*/ 3134407 w 5675092"/>
              <a:gd name="connsiteY14380" fmla="*/ 186475 h 2397608"/>
              <a:gd name="connsiteX14381" fmla="*/ 3131894 w 5675092"/>
              <a:gd name="connsiteY14381" fmla="*/ 181500 h 2397608"/>
              <a:gd name="connsiteX14382" fmla="*/ 3141942 w 5675092"/>
              <a:gd name="connsiteY14382" fmla="*/ 183987 h 2397608"/>
              <a:gd name="connsiteX14383" fmla="*/ 3184740 w 5675092"/>
              <a:gd name="connsiteY14383" fmla="*/ 183988 h 2397608"/>
              <a:gd name="connsiteX14384" fmla="*/ 3184491 w 5675092"/>
              <a:gd name="connsiteY14384" fmla="*/ 179066 h 2397608"/>
              <a:gd name="connsiteX14385" fmla="*/ 3186892 w 5675092"/>
              <a:gd name="connsiteY14385" fmla="*/ 183926 h 2397608"/>
              <a:gd name="connsiteX14386" fmla="*/ 3216864 w 5675092"/>
              <a:gd name="connsiteY14386" fmla="*/ 179924 h 2397608"/>
              <a:gd name="connsiteX14387" fmla="*/ 3233686 w 5675092"/>
              <a:gd name="connsiteY14387" fmla="*/ 171604 h 2397608"/>
              <a:gd name="connsiteX14388" fmla="*/ 3238233 w 5675092"/>
              <a:gd name="connsiteY14388" fmla="*/ 176357 h 2397608"/>
              <a:gd name="connsiteX14389" fmla="*/ 3242157 w 5675092"/>
              <a:gd name="connsiteY14389" fmla="*/ 168686 h 2397608"/>
              <a:gd name="connsiteX14390" fmla="*/ 3257204 w 5675092"/>
              <a:gd name="connsiteY14390" fmla="*/ 167928 h 2397608"/>
              <a:gd name="connsiteX14391" fmla="*/ 3270104 w 5675092"/>
              <a:gd name="connsiteY14391" fmla="*/ 167278 h 2397608"/>
              <a:gd name="connsiteX14392" fmla="*/ 3291602 w 5675092"/>
              <a:gd name="connsiteY14392" fmla="*/ 166194 h 2397608"/>
              <a:gd name="connsiteX14393" fmla="*/ 3291226 w 5675092"/>
              <a:gd name="connsiteY14393" fmla="*/ 158740 h 2397608"/>
              <a:gd name="connsiteX14394" fmla="*/ 3318920 w 5675092"/>
              <a:gd name="connsiteY14394" fmla="*/ 152363 h 2397608"/>
              <a:gd name="connsiteX14395" fmla="*/ 3325745 w 5675092"/>
              <a:gd name="connsiteY14395" fmla="*/ 159491 h 2397608"/>
              <a:gd name="connsiteX14396" fmla="*/ 3333967 w 5675092"/>
              <a:gd name="connsiteY14396" fmla="*/ 151604 h 2397608"/>
              <a:gd name="connsiteX14397" fmla="*/ 3342943 w 5675092"/>
              <a:gd name="connsiteY14397" fmla="*/ 158624 h 2397608"/>
              <a:gd name="connsiteX14398" fmla="*/ 3355714 w 5675092"/>
              <a:gd name="connsiteY14398" fmla="*/ 155490 h 2397608"/>
              <a:gd name="connsiteX14399" fmla="*/ 3364440 w 5675092"/>
              <a:gd name="connsiteY14399" fmla="*/ 157540 h 2397608"/>
              <a:gd name="connsiteX14400" fmla="*/ 3372912 w 5675092"/>
              <a:gd name="connsiteY14400" fmla="*/ 154623 h 2397608"/>
              <a:gd name="connsiteX14401" fmla="*/ 3381762 w 5675092"/>
              <a:gd name="connsiteY14401" fmla="*/ 159158 h 2397608"/>
              <a:gd name="connsiteX14402" fmla="*/ 3405406 w 5675092"/>
              <a:gd name="connsiteY14402" fmla="*/ 157967 h 2397608"/>
              <a:gd name="connsiteX14403" fmla="*/ 3407932 w 5675092"/>
              <a:gd name="connsiteY14403" fmla="*/ 165311 h 2397608"/>
              <a:gd name="connsiteX14404" fmla="*/ 3412484 w 5675092"/>
              <a:gd name="connsiteY14404" fmla="*/ 158738 h 2397608"/>
              <a:gd name="connsiteX14405" fmla="*/ 3416341 w 5675092"/>
              <a:gd name="connsiteY14405" fmla="*/ 158868 h 2397608"/>
              <a:gd name="connsiteX14406" fmla="*/ 3416346 w 5675092"/>
              <a:gd name="connsiteY14406" fmla="*/ 158350 h 2397608"/>
              <a:gd name="connsiteX14407" fmla="*/ 3418117 w 5675092"/>
              <a:gd name="connsiteY14407" fmla="*/ 155567 h 2397608"/>
              <a:gd name="connsiteX14408" fmla="*/ 3418177 w 5675092"/>
              <a:gd name="connsiteY14408" fmla="*/ 156761 h 2397608"/>
              <a:gd name="connsiteX14409" fmla="*/ 3418302 w 5675092"/>
              <a:gd name="connsiteY14409" fmla="*/ 159230 h 2397608"/>
              <a:gd name="connsiteX14410" fmla="*/ 3423191 w 5675092"/>
              <a:gd name="connsiteY14410" fmla="*/ 161390 h 2397608"/>
              <a:gd name="connsiteX14411" fmla="*/ 3429304 w 5675092"/>
              <a:gd name="connsiteY14411" fmla="*/ 161743 h 2397608"/>
              <a:gd name="connsiteX14412" fmla="*/ 3422353 w 5675092"/>
              <a:gd name="connsiteY14412" fmla="*/ 152131 h 2397608"/>
              <a:gd name="connsiteX14413" fmla="*/ 3435027 w 5675092"/>
              <a:gd name="connsiteY14413" fmla="*/ 157719 h 2397608"/>
              <a:gd name="connsiteX14414" fmla="*/ 3441434 w 5675092"/>
              <a:gd name="connsiteY14414" fmla="*/ 156882 h 2397608"/>
              <a:gd name="connsiteX14415" fmla="*/ 3445526 w 5675092"/>
              <a:gd name="connsiteY14415" fmla="*/ 153158 h 2397608"/>
              <a:gd name="connsiteX14416" fmla="*/ 3448167 w 5675092"/>
              <a:gd name="connsiteY14416" fmla="*/ 152593 h 2397608"/>
              <a:gd name="connsiteX14417" fmla="*/ 3445938 w 5675092"/>
              <a:gd name="connsiteY14417" fmla="*/ 149696 h 2397608"/>
              <a:gd name="connsiteX14418" fmla="*/ 3441325 w 5675092"/>
              <a:gd name="connsiteY14418" fmla="*/ 143702 h 2397608"/>
              <a:gd name="connsiteX14419" fmla="*/ 3424378 w 5675092"/>
              <a:gd name="connsiteY14419" fmla="*/ 149538 h 2397608"/>
              <a:gd name="connsiteX14420" fmla="*/ 3475093 w 5675092"/>
              <a:gd name="connsiteY14420" fmla="*/ 129545 h 2397608"/>
              <a:gd name="connsiteX14421" fmla="*/ 3444498 w 5675092"/>
              <a:gd name="connsiteY14421" fmla="*/ 121125 h 2397608"/>
              <a:gd name="connsiteX14422" fmla="*/ 3431976 w 5675092"/>
              <a:gd name="connsiteY14422" fmla="*/ 129229 h 2397608"/>
              <a:gd name="connsiteX14423" fmla="*/ 3429325 w 5675092"/>
              <a:gd name="connsiteY14423" fmla="*/ 119399 h 2397608"/>
              <a:gd name="connsiteX14424" fmla="*/ 3406304 w 5675092"/>
              <a:gd name="connsiteY14424" fmla="*/ 133013 h 2397608"/>
              <a:gd name="connsiteX14425" fmla="*/ 3397582 w 5675092"/>
              <a:gd name="connsiteY14425" fmla="*/ 130962 h 2397608"/>
              <a:gd name="connsiteX14426" fmla="*/ 3399607 w 5675092"/>
              <a:gd name="connsiteY14426" fmla="*/ 128370 h 2397608"/>
              <a:gd name="connsiteX14427" fmla="*/ 3386832 w 5675092"/>
              <a:gd name="connsiteY14427" fmla="*/ 131504 h 2397608"/>
              <a:gd name="connsiteX14428" fmla="*/ 3367735 w 5675092"/>
              <a:gd name="connsiteY14428" fmla="*/ 137449 h 2397608"/>
              <a:gd name="connsiteX14429" fmla="*/ 3339791 w 5675092"/>
              <a:gd name="connsiteY14429" fmla="*/ 138857 h 2397608"/>
              <a:gd name="connsiteX14430" fmla="*/ 3337390 w 5675092"/>
              <a:gd name="connsiteY14430" fmla="*/ 133996 h 2397608"/>
              <a:gd name="connsiteX14431" fmla="*/ 3309318 w 5675092"/>
              <a:gd name="connsiteY14431" fmla="*/ 132921 h 2397608"/>
              <a:gd name="connsiteX14432" fmla="*/ 3330439 w 5675092"/>
              <a:gd name="connsiteY14432" fmla="*/ 124383 h 2397608"/>
              <a:gd name="connsiteX14433" fmla="*/ 3328039 w 5675092"/>
              <a:gd name="connsiteY14433" fmla="*/ 119523 h 2397608"/>
              <a:gd name="connsiteX14434" fmla="*/ 3321467 w 5675092"/>
              <a:gd name="connsiteY14434" fmla="*/ 117364 h 2397608"/>
              <a:gd name="connsiteX14435" fmla="*/ 3308692 w 5675092"/>
              <a:gd name="connsiteY14435" fmla="*/ 120499 h 2397608"/>
              <a:gd name="connsiteX14436" fmla="*/ 3296546 w 5675092"/>
              <a:gd name="connsiteY14436" fmla="*/ 136055 h 2397608"/>
              <a:gd name="connsiteX14437" fmla="*/ 3289723 w 5675092"/>
              <a:gd name="connsiteY14437" fmla="*/ 128927 h 2397608"/>
              <a:gd name="connsiteX14438" fmla="*/ 3338288 w 5675092"/>
              <a:gd name="connsiteY14438" fmla="*/ 109043 h 2397608"/>
              <a:gd name="connsiteX14439" fmla="*/ 3344861 w 5675092"/>
              <a:gd name="connsiteY14439" fmla="*/ 111203 h 2397608"/>
              <a:gd name="connsiteX14440" fmla="*/ 3351686 w 5675092"/>
              <a:gd name="connsiteY14440" fmla="*/ 118331 h 2397608"/>
              <a:gd name="connsiteX14441" fmla="*/ 3355611 w 5675092"/>
              <a:gd name="connsiteY14441" fmla="*/ 110661 h 2397608"/>
              <a:gd name="connsiteX14442" fmla="*/ 3360161 w 5675092"/>
              <a:gd name="connsiteY14442" fmla="*/ 115413 h 2397608"/>
              <a:gd name="connsiteX14443" fmla="*/ 3364082 w 5675092"/>
              <a:gd name="connsiteY14443" fmla="*/ 107743 h 2397608"/>
              <a:gd name="connsiteX14444" fmla="*/ 3366357 w 5675092"/>
              <a:gd name="connsiteY14444" fmla="*/ 110119 h 2397608"/>
              <a:gd name="connsiteX14445" fmla="*/ 3402526 w 5675092"/>
              <a:gd name="connsiteY14445" fmla="*/ 100823 h 2397608"/>
              <a:gd name="connsiteX14446" fmla="*/ 3430474 w 5675092"/>
              <a:gd name="connsiteY14446" fmla="*/ 99415 h 2397608"/>
              <a:gd name="connsiteX14447" fmla="*/ 3445396 w 5675092"/>
              <a:gd name="connsiteY14447" fmla="*/ 96172 h 2397608"/>
              <a:gd name="connsiteX14448" fmla="*/ 3449445 w 5675092"/>
              <a:gd name="connsiteY14448" fmla="*/ 90986 h 2397608"/>
              <a:gd name="connsiteX14449" fmla="*/ 3447044 w 5675092"/>
              <a:gd name="connsiteY14449" fmla="*/ 86126 h 2397608"/>
              <a:gd name="connsiteX14450" fmla="*/ 3455766 w 5675092"/>
              <a:gd name="connsiteY14450" fmla="*/ 88177 h 2397608"/>
              <a:gd name="connsiteX14451" fmla="*/ 3498761 w 5675092"/>
              <a:gd name="connsiteY14451" fmla="*/ 86010 h 2397608"/>
              <a:gd name="connsiteX14452" fmla="*/ 3494586 w 5675092"/>
              <a:gd name="connsiteY14452" fmla="*/ 88711 h 2397608"/>
              <a:gd name="connsiteX14453" fmla="*/ 3492687 w 5675092"/>
              <a:gd name="connsiteY14453" fmla="*/ 93788 h 2397608"/>
              <a:gd name="connsiteX14454" fmla="*/ 3494837 w 5675092"/>
              <a:gd name="connsiteY14454" fmla="*/ 93680 h 2397608"/>
              <a:gd name="connsiteX14455" fmla="*/ 3497238 w 5675092"/>
              <a:gd name="connsiteY14455" fmla="*/ 98540 h 2397608"/>
              <a:gd name="connsiteX14456" fmla="*/ 3516125 w 5675092"/>
              <a:gd name="connsiteY14456" fmla="*/ 94436 h 2397608"/>
              <a:gd name="connsiteX14457" fmla="*/ 3521000 w 5675092"/>
              <a:gd name="connsiteY14457" fmla="*/ 94666 h 2397608"/>
              <a:gd name="connsiteX14458" fmla="*/ 3520759 w 5675092"/>
              <a:gd name="connsiteY14458" fmla="*/ 94864 h 2397608"/>
              <a:gd name="connsiteX14459" fmla="*/ 3521105 w 5675092"/>
              <a:gd name="connsiteY14459" fmla="*/ 94671 h 2397608"/>
              <a:gd name="connsiteX14460" fmla="*/ 3522910 w 5675092"/>
              <a:gd name="connsiteY14460" fmla="*/ 94755 h 2397608"/>
              <a:gd name="connsiteX14461" fmla="*/ 3522594 w 5675092"/>
              <a:gd name="connsiteY14461" fmla="*/ 93837 h 2397608"/>
              <a:gd name="connsiteX14462" fmla="*/ 3521105 w 5675092"/>
              <a:gd name="connsiteY14462" fmla="*/ 94671 h 2397608"/>
              <a:gd name="connsiteX14463" fmla="*/ 3521000 w 5675092"/>
              <a:gd name="connsiteY14463" fmla="*/ 94666 h 2397608"/>
              <a:gd name="connsiteX14464" fmla="*/ 3529067 w 5675092"/>
              <a:gd name="connsiteY14464" fmla="*/ 88023 h 2397608"/>
              <a:gd name="connsiteX14465" fmla="*/ 3550478 w 5675092"/>
              <a:gd name="connsiteY14465" fmla="*/ 85893 h 2397608"/>
              <a:gd name="connsiteX14466" fmla="*/ 3554402 w 5675092"/>
              <a:gd name="connsiteY14466" fmla="*/ 78223 h 2397608"/>
              <a:gd name="connsiteX14467" fmla="*/ 3559328 w 5675092"/>
              <a:gd name="connsiteY14467" fmla="*/ 90429 h 2397608"/>
              <a:gd name="connsiteX14468" fmla="*/ 3565776 w 5675092"/>
              <a:gd name="connsiteY14468" fmla="*/ 90104 h 2397608"/>
              <a:gd name="connsiteX14469" fmla="*/ 3570451 w 5675092"/>
              <a:gd name="connsiteY14469" fmla="*/ 97341 h 2397608"/>
              <a:gd name="connsiteX14470" fmla="*/ 3578675 w 5675092"/>
              <a:gd name="connsiteY14470" fmla="*/ 89454 h 2397608"/>
              <a:gd name="connsiteX14471" fmla="*/ 3576651 w 5675092"/>
              <a:gd name="connsiteY14471" fmla="*/ 92046 h 2397608"/>
              <a:gd name="connsiteX14472" fmla="*/ 3575367 w 5675092"/>
              <a:gd name="connsiteY14472" fmla="*/ 98649 h 2397608"/>
              <a:gd name="connsiteX14473" fmla="*/ 3576265 w 5675092"/>
              <a:gd name="connsiteY14473" fmla="*/ 102313 h 2397608"/>
              <a:gd name="connsiteX14474" fmla="*/ 3576931 w 5675092"/>
              <a:gd name="connsiteY14474" fmla="*/ 101810 h 2397608"/>
              <a:gd name="connsiteX14475" fmla="*/ 3593014 w 5675092"/>
              <a:gd name="connsiteY14475" fmla="*/ 101107 h 2397608"/>
              <a:gd name="connsiteX14476" fmla="*/ 3595504 w 5675092"/>
              <a:gd name="connsiteY14476" fmla="*/ 100477 h 2397608"/>
              <a:gd name="connsiteX14477" fmla="*/ 3594209 w 5675092"/>
              <a:gd name="connsiteY14477" fmla="*/ 95460 h 2397608"/>
              <a:gd name="connsiteX14478" fmla="*/ 3588864 w 5675092"/>
              <a:gd name="connsiteY14478" fmla="*/ 91239 h 2397608"/>
              <a:gd name="connsiteX14479" fmla="*/ 3593398 w 5675092"/>
              <a:gd name="connsiteY14479" fmla="*/ 90690 h 2397608"/>
              <a:gd name="connsiteX14480" fmla="*/ 3597426 w 5675092"/>
              <a:gd name="connsiteY14480" fmla="*/ 88450 h 2397608"/>
              <a:gd name="connsiteX14481" fmla="*/ 3597186 w 5675092"/>
              <a:gd name="connsiteY14481" fmla="*/ 87874 h 2397608"/>
              <a:gd name="connsiteX14482" fmla="*/ 3596701 w 5675092"/>
              <a:gd name="connsiteY14482" fmla="*/ 80717 h 2397608"/>
              <a:gd name="connsiteX14483" fmla="*/ 3599598 w 5675092"/>
              <a:gd name="connsiteY14483" fmla="*/ 87710 h 2397608"/>
              <a:gd name="connsiteX14484" fmla="*/ 3597949 w 5675092"/>
              <a:gd name="connsiteY14484" fmla="*/ 88545 h 2397608"/>
              <a:gd name="connsiteX14485" fmla="*/ 3600498 w 5675092"/>
              <a:gd name="connsiteY14485" fmla="*/ 95784 h 2397608"/>
              <a:gd name="connsiteX14486" fmla="*/ 3598416 w 5675092"/>
              <a:gd name="connsiteY14486" fmla="*/ 99738 h 2397608"/>
              <a:gd name="connsiteX14487" fmla="*/ 3598414 w 5675092"/>
              <a:gd name="connsiteY14487" fmla="*/ 99741 h 2397608"/>
              <a:gd name="connsiteX14488" fmla="*/ 3608619 w 5675092"/>
              <a:gd name="connsiteY14488" fmla="*/ 97161 h 2397608"/>
              <a:gd name="connsiteX14489" fmla="*/ 3612946 w 5675092"/>
              <a:gd name="connsiteY14489" fmla="*/ 96597 h 2397608"/>
              <a:gd name="connsiteX14490" fmla="*/ 3610989 w 5675092"/>
              <a:gd name="connsiteY14490" fmla="*/ 94892 h 2397608"/>
              <a:gd name="connsiteX14491" fmla="*/ 3622916 w 5675092"/>
              <a:gd name="connsiteY14491" fmla="*/ 86605 h 2397608"/>
              <a:gd name="connsiteX14492" fmla="*/ 3619588 w 5675092"/>
              <a:gd name="connsiteY14492" fmla="*/ 74366 h 2397608"/>
              <a:gd name="connsiteX14493" fmla="*/ 3625402 w 5675092"/>
              <a:gd name="connsiteY14493" fmla="*/ 86436 h 2397608"/>
              <a:gd name="connsiteX14494" fmla="*/ 3637465 w 5675092"/>
              <a:gd name="connsiteY14494" fmla="*/ 89355 h 2397608"/>
              <a:gd name="connsiteX14495" fmla="*/ 3644112 w 5675092"/>
              <a:gd name="connsiteY14495" fmla="*/ 97338 h 2397608"/>
              <a:gd name="connsiteX14496" fmla="*/ 3645292 w 5675092"/>
              <a:gd name="connsiteY14496" fmla="*/ 94982 h 2397608"/>
              <a:gd name="connsiteX14497" fmla="*/ 3647841 w 5675092"/>
              <a:gd name="connsiteY14497" fmla="*/ 92002 h 2397608"/>
              <a:gd name="connsiteX14498" fmla="*/ 3686880 w 5675092"/>
              <a:gd name="connsiteY14498" fmla="*/ 99332 h 2397608"/>
              <a:gd name="connsiteX14499" fmla="*/ 3690465 w 5675092"/>
              <a:gd name="connsiteY14499" fmla="*/ 111567 h 2397608"/>
              <a:gd name="connsiteX14500" fmla="*/ 3692870 w 5675092"/>
              <a:gd name="connsiteY14500" fmla="*/ 106413 h 2397608"/>
              <a:gd name="connsiteX14501" fmla="*/ 3693376 w 5675092"/>
              <a:gd name="connsiteY14501" fmla="*/ 113864 h 2397608"/>
              <a:gd name="connsiteX14502" fmla="*/ 3695926 w 5675092"/>
              <a:gd name="connsiteY14502" fmla="*/ 112493 h 2397608"/>
              <a:gd name="connsiteX14503" fmla="*/ 3693628 w 5675092"/>
              <a:gd name="connsiteY14503" fmla="*/ 113153 h 2397608"/>
              <a:gd name="connsiteX14504" fmla="*/ 3695647 w 5675092"/>
              <a:gd name="connsiteY14504" fmla="*/ 110680 h 2397608"/>
              <a:gd name="connsiteX14505" fmla="*/ 3695575 w 5675092"/>
              <a:gd name="connsiteY14505" fmla="*/ 110661 h 2397608"/>
              <a:gd name="connsiteX14506" fmla="*/ 3698984 w 5675092"/>
              <a:gd name="connsiteY14506" fmla="*/ 106298 h 2397608"/>
              <a:gd name="connsiteX14507" fmla="*/ 3700223 w 5675092"/>
              <a:gd name="connsiteY14507" fmla="*/ 108300 h 2397608"/>
              <a:gd name="connsiteX14508" fmla="*/ 3702692 w 5675092"/>
              <a:gd name="connsiteY14508" fmla="*/ 107907 h 2397608"/>
              <a:gd name="connsiteX14509" fmla="*/ 3701162 w 5675092"/>
              <a:gd name="connsiteY14509" fmla="*/ 109821 h 2397608"/>
              <a:gd name="connsiteX14510" fmla="*/ 3702933 w 5675092"/>
              <a:gd name="connsiteY14510" fmla="*/ 112684 h 2397608"/>
              <a:gd name="connsiteX14511" fmla="*/ 3699308 w 5675092"/>
              <a:gd name="connsiteY14511" fmla="*/ 111687 h 2397608"/>
              <a:gd name="connsiteX14512" fmla="*/ 3703520 w 5675092"/>
              <a:gd name="connsiteY14512" fmla="*/ 116294 h 2397608"/>
              <a:gd name="connsiteX14513" fmla="*/ 3710154 w 5675092"/>
              <a:gd name="connsiteY14513" fmla="*/ 117715 h 2397608"/>
              <a:gd name="connsiteX14514" fmla="*/ 3724805 w 5675092"/>
              <a:gd name="connsiteY14514" fmla="*/ 130757 h 2397608"/>
              <a:gd name="connsiteX14515" fmla="*/ 3725847 w 5675092"/>
              <a:gd name="connsiteY14515" fmla="*/ 131808 h 2397608"/>
              <a:gd name="connsiteX14516" fmla="*/ 3731641 w 5675092"/>
              <a:gd name="connsiteY14516" fmla="*/ 131389 h 2397608"/>
              <a:gd name="connsiteX14517" fmla="*/ 3750804 w 5675092"/>
              <a:gd name="connsiteY14517" fmla="*/ 128555 h 2397608"/>
              <a:gd name="connsiteX14518" fmla="*/ 3780257 w 5675092"/>
              <a:gd name="connsiteY14518" fmla="*/ 127070 h 2397608"/>
              <a:gd name="connsiteX14519" fmla="*/ 3795991 w 5675092"/>
              <a:gd name="connsiteY14519" fmla="*/ 123787 h 2397608"/>
              <a:gd name="connsiteX14520" fmla="*/ 3800272 w 5675092"/>
              <a:gd name="connsiteY14520" fmla="*/ 118589 h 2397608"/>
              <a:gd name="connsiteX14521" fmla="*/ 3797755 w 5675092"/>
              <a:gd name="connsiteY14521" fmla="*/ 113735 h 2397608"/>
              <a:gd name="connsiteX14522" fmla="*/ 3806941 w 5675092"/>
              <a:gd name="connsiteY14522" fmla="*/ 115762 h 2397608"/>
              <a:gd name="connsiteX14523" fmla="*/ 3852253 w 5675092"/>
              <a:gd name="connsiteY14523" fmla="*/ 113479 h 2397608"/>
              <a:gd name="connsiteX14524" fmla="*/ 3847847 w 5675092"/>
              <a:gd name="connsiteY14524" fmla="*/ 116191 h 2397608"/>
              <a:gd name="connsiteX14525" fmla="*/ 3845831 w 5675092"/>
              <a:gd name="connsiteY14525" fmla="*/ 121274 h 2397608"/>
              <a:gd name="connsiteX14526" fmla="*/ 3848097 w 5675092"/>
              <a:gd name="connsiteY14526" fmla="*/ 121160 h 2397608"/>
              <a:gd name="connsiteX14527" fmla="*/ 3850614 w 5675092"/>
              <a:gd name="connsiteY14527" fmla="*/ 126015 h 2397608"/>
              <a:gd name="connsiteX14528" fmla="*/ 3870528 w 5675092"/>
              <a:gd name="connsiteY14528" fmla="*/ 121859 h 2397608"/>
              <a:gd name="connsiteX14529" fmla="*/ 3875665 w 5675092"/>
              <a:gd name="connsiteY14529" fmla="*/ 122075 h 2397608"/>
              <a:gd name="connsiteX14530" fmla="*/ 3875410 w 5675092"/>
              <a:gd name="connsiteY14530" fmla="*/ 122274 h 2397608"/>
              <a:gd name="connsiteX14531" fmla="*/ 3875775 w 5675092"/>
              <a:gd name="connsiteY14531" fmla="*/ 122080 h 2397608"/>
              <a:gd name="connsiteX14532" fmla="*/ 3877676 w 5675092"/>
              <a:gd name="connsiteY14532" fmla="*/ 122160 h 2397608"/>
              <a:gd name="connsiteX14533" fmla="*/ 3877346 w 5675092"/>
              <a:gd name="connsiteY14533" fmla="*/ 121242 h 2397608"/>
              <a:gd name="connsiteX14534" fmla="*/ 3875775 w 5675092"/>
              <a:gd name="connsiteY14534" fmla="*/ 122080 h 2397608"/>
              <a:gd name="connsiteX14535" fmla="*/ 3875665 w 5675092"/>
              <a:gd name="connsiteY14535" fmla="*/ 122075 h 2397608"/>
              <a:gd name="connsiteX14536" fmla="*/ 3884184 w 5675092"/>
              <a:gd name="connsiteY14536" fmla="*/ 115410 h 2397608"/>
              <a:gd name="connsiteX14537" fmla="*/ 3906751 w 5675092"/>
              <a:gd name="connsiteY14537" fmla="*/ 113222 h 2397608"/>
              <a:gd name="connsiteX14538" fmla="*/ 3910907 w 5675092"/>
              <a:gd name="connsiteY14538" fmla="*/ 105540 h 2397608"/>
              <a:gd name="connsiteX14539" fmla="*/ 3916065 w 5675092"/>
              <a:gd name="connsiteY14539" fmla="*/ 117734 h 2397608"/>
              <a:gd name="connsiteX14540" fmla="*/ 3922860 w 5675092"/>
              <a:gd name="connsiteY14540" fmla="*/ 117391 h 2397608"/>
              <a:gd name="connsiteX14541" fmla="*/ 3927767 w 5675092"/>
              <a:gd name="connsiteY14541" fmla="*/ 124617 h 2397608"/>
              <a:gd name="connsiteX14542" fmla="*/ 3936456 w 5675092"/>
              <a:gd name="connsiteY14542" fmla="*/ 116706 h 2397608"/>
              <a:gd name="connsiteX14543" fmla="*/ 3934315 w 5675092"/>
              <a:gd name="connsiteY14543" fmla="*/ 119305 h 2397608"/>
              <a:gd name="connsiteX14544" fmla="*/ 3935067 w 5675092"/>
              <a:gd name="connsiteY14544" fmla="*/ 134212 h 2397608"/>
              <a:gd name="connsiteX14545" fmla="*/ 3935110 w 5675092"/>
              <a:gd name="connsiteY14545" fmla="*/ 135068 h 2397608"/>
              <a:gd name="connsiteX14546" fmla="*/ 3939635 w 5675092"/>
              <a:gd name="connsiteY14546" fmla="*/ 134719 h 2397608"/>
              <a:gd name="connsiteX14547" fmla="*/ 3939598 w 5675092"/>
              <a:gd name="connsiteY14547" fmla="*/ 133983 h 2397608"/>
              <a:gd name="connsiteX14548" fmla="*/ 3935067 w 5675092"/>
              <a:gd name="connsiteY14548" fmla="*/ 134212 h 2397608"/>
              <a:gd name="connsiteX14549" fmla="*/ 3941736 w 5675092"/>
              <a:gd name="connsiteY14549" fmla="*/ 131385 h 2397608"/>
              <a:gd name="connsiteX14550" fmla="*/ 3944127 w 5675092"/>
              <a:gd name="connsiteY14550" fmla="*/ 133755 h 2397608"/>
              <a:gd name="connsiteX14551" fmla="*/ 3944008 w 5675092"/>
              <a:gd name="connsiteY14551" fmla="*/ 134383 h 2397608"/>
              <a:gd name="connsiteX14552" fmla="*/ 3950661 w 5675092"/>
              <a:gd name="connsiteY14552" fmla="*/ 133871 h 2397608"/>
              <a:gd name="connsiteX14553" fmla="*/ 3954172 w 5675092"/>
              <a:gd name="connsiteY14553" fmla="*/ 131445 h 2397608"/>
              <a:gd name="connsiteX14554" fmla="*/ 3955500 w 5675092"/>
              <a:gd name="connsiteY14554" fmla="*/ 131340 h 2397608"/>
              <a:gd name="connsiteX14555" fmla="*/ 3955221 w 5675092"/>
              <a:gd name="connsiteY14555" fmla="*/ 130545 h 2397608"/>
              <a:gd name="connsiteX14556" fmla="*/ 3955025 w 5675092"/>
              <a:gd name="connsiteY14556" fmla="*/ 130897 h 2397608"/>
              <a:gd name="connsiteX14557" fmla="*/ 3947188 w 5675092"/>
              <a:gd name="connsiteY14557" fmla="*/ 118465 h 2397608"/>
              <a:gd name="connsiteX14558" fmla="*/ 3956649 w 5675092"/>
              <a:gd name="connsiteY14558" fmla="*/ 115422 h 2397608"/>
              <a:gd name="connsiteX14559" fmla="*/ 3959434 w 5675092"/>
              <a:gd name="connsiteY14559" fmla="*/ 122978 h 2397608"/>
              <a:gd name="connsiteX14560" fmla="*/ 3957230 w 5675092"/>
              <a:gd name="connsiteY14560" fmla="*/ 126938 h 2397608"/>
              <a:gd name="connsiteX14561" fmla="*/ 3957160 w 5675092"/>
              <a:gd name="connsiteY14561" fmla="*/ 127063 h 2397608"/>
              <a:gd name="connsiteX14562" fmla="*/ 3962164 w 5675092"/>
              <a:gd name="connsiteY14562" fmla="*/ 130813 h 2397608"/>
              <a:gd name="connsiteX14563" fmla="*/ 3966469 w 5675092"/>
              <a:gd name="connsiteY14563" fmla="*/ 130472 h 2397608"/>
              <a:gd name="connsiteX14564" fmla="*/ 3988623 w 5675092"/>
              <a:gd name="connsiteY14564" fmla="*/ 128294 h 2397608"/>
              <a:gd name="connsiteX14565" fmla="*/ 4025108 w 5675092"/>
              <a:gd name="connsiteY14565" fmla="*/ 128293 h 2397608"/>
              <a:gd name="connsiteX14566" fmla="*/ 4043351 w 5675092"/>
              <a:gd name="connsiteY14566" fmla="*/ 128294 h 2397608"/>
              <a:gd name="connsiteX14567" fmla="*/ 4050076 w 5675092"/>
              <a:gd name="connsiteY14567" fmla="*/ 121871 h 2397608"/>
              <a:gd name="connsiteX14568" fmla="*/ 4050076 w 5675092"/>
              <a:gd name="connsiteY14568" fmla="*/ 120526 h 2397608"/>
              <a:gd name="connsiteX14569" fmla="*/ 4048889 w 5675092"/>
              <a:gd name="connsiteY14569" fmla="*/ 120202 h 2397608"/>
              <a:gd name="connsiteX14570" fmla="*/ 4048563 w 5675092"/>
              <a:gd name="connsiteY14570" fmla="*/ 115845 h 2397608"/>
              <a:gd name="connsiteX14571" fmla="*/ 4049418 w 5675092"/>
              <a:gd name="connsiteY14571" fmla="*/ 119385 h 2397608"/>
              <a:gd name="connsiteX14572" fmla="*/ 4050076 w 5675092"/>
              <a:gd name="connsiteY14572" fmla="*/ 119546 h 2397608"/>
              <a:gd name="connsiteX14573" fmla="*/ 4050076 w 5675092"/>
              <a:gd name="connsiteY14573" fmla="*/ 115754 h 2397608"/>
              <a:gd name="connsiteX14574" fmla="*/ 4056956 w 5675092"/>
              <a:gd name="connsiteY14574" fmla="*/ 115754 h 2397608"/>
              <a:gd name="connsiteX14575" fmla="*/ 4054662 w 5675092"/>
              <a:gd name="connsiteY14575" fmla="*/ 118145 h 2397608"/>
              <a:gd name="connsiteX14576" fmla="*/ 4054759 w 5675092"/>
              <a:gd name="connsiteY14576" fmla="*/ 118852 h 2397608"/>
              <a:gd name="connsiteX14577" fmla="*/ 4056383 w 5675092"/>
              <a:gd name="connsiteY14577" fmla="*/ 118335 h 2397608"/>
              <a:gd name="connsiteX14578" fmla="*/ 4111111 w 5675092"/>
              <a:gd name="connsiteY14578" fmla="*/ 118335 h 2397608"/>
              <a:gd name="connsiteX14579" fmla="*/ 4105899 w 5675092"/>
              <a:gd name="connsiteY14579" fmla="*/ 120825 h 2397608"/>
              <a:gd name="connsiteX14580" fmla="*/ 4105899 w 5675092"/>
              <a:gd name="connsiteY14580" fmla="*/ 125804 h 2397608"/>
              <a:gd name="connsiteX14581" fmla="*/ 4107968 w 5675092"/>
              <a:gd name="connsiteY14581" fmla="*/ 125804 h 2397608"/>
              <a:gd name="connsiteX14582" fmla="*/ 4108666 w 5675092"/>
              <a:gd name="connsiteY14582" fmla="*/ 124562 h 2397608"/>
              <a:gd name="connsiteX14583" fmla="*/ 4114955 w 5675092"/>
              <a:gd name="connsiteY14583" fmla="*/ 126265 h 2397608"/>
              <a:gd name="connsiteX14584" fmla="*/ 4115630 w 5675092"/>
              <a:gd name="connsiteY14584" fmla="*/ 125532 h 2397608"/>
              <a:gd name="connsiteX14585" fmla="*/ 4124467 w 5675092"/>
              <a:gd name="connsiteY14585" fmla="*/ 125493 h 2397608"/>
              <a:gd name="connsiteX14586" fmla="*/ 4134673 w 5675092"/>
              <a:gd name="connsiteY14586" fmla="*/ 128507 h 2397608"/>
              <a:gd name="connsiteX14587" fmla="*/ 4134699 w 5675092"/>
              <a:gd name="connsiteY14587" fmla="*/ 128498 h 2397608"/>
              <a:gd name="connsiteX14588" fmla="*/ 4139343 w 5675092"/>
              <a:gd name="connsiteY14588" fmla="*/ 125509 h 2397608"/>
              <a:gd name="connsiteX14589" fmla="*/ 4139468 w 5675092"/>
              <a:gd name="connsiteY14589" fmla="*/ 127995 h 2397608"/>
              <a:gd name="connsiteX14590" fmla="*/ 4139567 w 5675092"/>
              <a:gd name="connsiteY14590" fmla="*/ 129952 h 2397608"/>
              <a:gd name="connsiteX14591" fmla="*/ 4140334 w 5675092"/>
              <a:gd name="connsiteY14591" fmla="*/ 130178 h 2397608"/>
              <a:gd name="connsiteX14592" fmla="*/ 4141324 w 5675092"/>
              <a:gd name="connsiteY14592" fmla="*/ 129771 h 2397608"/>
              <a:gd name="connsiteX14593" fmla="*/ 4139777 w 5675092"/>
              <a:gd name="connsiteY14593" fmla="*/ 128294 h 2397608"/>
              <a:gd name="connsiteX14594" fmla="*/ 4145455 w 5675092"/>
              <a:gd name="connsiteY14594" fmla="*/ 125778 h 2397608"/>
              <a:gd name="connsiteX14595" fmla="*/ 4146265 w 5675092"/>
              <a:gd name="connsiteY14595" fmla="*/ 122667 h 2397608"/>
              <a:gd name="connsiteX14596" fmla="*/ 4148825 w 5675092"/>
              <a:gd name="connsiteY14596" fmla="*/ 124285 h 2397608"/>
              <a:gd name="connsiteX14597" fmla="*/ 4162256 w 5675092"/>
              <a:gd name="connsiteY14597" fmla="*/ 118335 h 2397608"/>
              <a:gd name="connsiteX14598" fmla="*/ 4162705 w 5675092"/>
              <a:gd name="connsiteY14598" fmla="*/ 118470 h 2397608"/>
              <a:gd name="connsiteX14599" fmla="*/ 4164816 w 5675092"/>
              <a:gd name="connsiteY14599" fmla="*/ 116746 h 2397608"/>
              <a:gd name="connsiteX14600" fmla="*/ 4165967 w 5675092"/>
              <a:gd name="connsiteY14600" fmla="*/ 119447 h 2397608"/>
              <a:gd name="connsiteX14601" fmla="*/ 4176033 w 5675092"/>
              <a:gd name="connsiteY14601" fmla="*/ 122464 h 2397608"/>
              <a:gd name="connsiteX14602" fmla="*/ 4179102 w 5675092"/>
              <a:gd name="connsiteY14602" fmla="*/ 119765 h 2397608"/>
              <a:gd name="connsiteX14603" fmla="*/ 4183617 w 5675092"/>
              <a:gd name="connsiteY14603" fmla="*/ 115798 h 2397608"/>
              <a:gd name="connsiteX14604" fmla="*/ 4182621 w 5675092"/>
              <a:gd name="connsiteY14604" fmla="*/ 117415 h 2397608"/>
              <a:gd name="connsiteX14605" fmla="*/ 4184082 w 5675092"/>
              <a:gd name="connsiteY14605" fmla="*/ 115845 h 2397608"/>
              <a:gd name="connsiteX14606" fmla="*/ 4185711 w 5675092"/>
              <a:gd name="connsiteY14606" fmla="*/ 119891 h 2397608"/>
              <a:gd name="connsiteX14607" fmla="*/ 4186174 w 5675092"/>
              <a:gd name="connsiteY14607" fmla="*/ 120655 h 2397608"/>
              <a:gd name="connsiteX14608" fmla="*/ 4194148 w 5675092"/>
              <a:gd name="connsiteY14608" fmla="*/ 120253 h 2397608"/>
              <a:gd name="connsiteX14609" fmla="*/ 4207365 w 5675092"/>
              <a:gd name="connsiteY14609" fmla="*/ 119587 h 2397608"/>
              <a:gd name="connsiteX14610" fmla="*/ 4223694 w 5675092"/>
              <a:gd name="connsiteY14610" fmla="*/ 116271 h 2397608"/>
              <a:gd name="connsiteX14611" fmla="*/ 4233594 w 5675092"/>
              <a:gd name="connsiteY14611" fmla="*/ 125743 h 2397608"/>
              <a:gd name="connsiteX14612" fmla="*/ 4252395 w 5675092"/>
              <a:gd name="connsiteY14612" fmla="*/ 124795 h 2397608"/>
              <a:gd name="connsiteX14613" fmla="*/ 4289869 w 5675092"/>
              <a:gd name="connsiteY14613" fmla="*/ 120414 h 2397608"/>
              <a:gd name="connsiteX14614" fmla="*/ 4306319 w 5675092"/>
              <a:gd name="connsiteY14614" fmla="*/ 119585 h 2397608"/>
              <a:gd name="connsiteX14615" fmla="*/ 4305943 w 5675092"/>
              <a:gd name="connsiteY14615" fmla="*/ 112125 h 2397608"/>
              <a:gd name="connsiteX14616" fmla="*/ 4317945 w 5675092"/>
              <a:gd name="connsiteY14616" fmla="*/ 116506 h 2397608"/>
              <a:gd name="connsiteX14617" fmla="*/ 4317443 w 5675092"/>
              <a:gd name="connsiteY14617" fmla="*/ 106560 h 2397608"/>
              <a:gd name="connsiteX14618" fmla="*/ 4320042 w 5675092"/>
              <a:gd name="connsiteY14618" fmla="*/ 111414 h 2397608"/>
              <a:gd name="connsiteX14619" fmla="*/ 4355168 w 5675092"/>
              <a:gd name="connsiteY14619" fmla="*/ 107150 h 2397608"/>
              <a:gd name="connsiteX14620" fmla="*/ 4373468 w 5675092"/>
              <a:gd name="connsiteY14620" fmla="*/ 96256 h 2397608"/>
              <a:gd name="connsiteX14621" fmla="*/ 4378543 w 5675092"/>
              <a:gd name="connsiteY14621" fmla="*/ 103480 h 2397608"/>
              <a:gd name="connsiteX14622" fmla="*/ 4382867 w 5675092"/>
              <a:gd name="connsiteY14622" fmla="*/ 95783 h 2397608"/>
              <a:gd name="connsiteX14623" fmla="*/ 4401668 w 5675092"/>
              <a:gd name="connsiteY14623" fmla="*/ 94835 h 2397608"/>
              <a:gd name="connsiteX14624" fmla="*/ 4415641 w 5675092"/>
              <a:gd name="connsiteY14624" fmla="*/ 91638 h 2397608"/>
              <a:gd name="connsiteX14625" fmla="*/ 4439142 w 5675092"/>
              <a:gd name="connsiteY14625" fmla="*/ 90453 h 2397608"/>
              <a:gd name="connsiteX14626" fmla="*/ 4441243 w 5675092"/>
              <a:gd name="connsiteY14626" fmla="*/ 85361 h 2397608"/>
              <a:gd name="connsiteX14627" fmla="*/ 4471415 w 5675092"/>
              <a:gd name="connsiteY14627" fmla="*/ 76362 h 2397608"/>
              <a:gd name="connsiteX14628" fmla="*/ 4478842 w 5675092"/>
              <a:gd name="connsiteY14628" fmla="*/ 83466 h 2397608"/>
              <a:gd name="connsiteX14629" fmla="*/ 4490342 w 5675092"/>
              <a:gd name="connsiteY14629" fmla="*/ 77901 h 2397608"/>
              <a:gd name="connsiteX14630" fmla="*/ 4499992 w 5675092"/>
              <a:gd name="connsiteY14630" fmla="*/ 82400 h 2397608"/>
              <a:gd name="connsiteX14631" fmla="*/ 4516317 w 5675092"/>
              <a:gd name="connsiteY14631" fmla="*/ 79084 h 2397608"/>
              <a:gd name="connsiteX14632" fmla="*/ 4523618 w 5675092"/>
              <a:gd name="connsiteY14632" fmla="*/ 83702 h 2397608"/>
              <a:gd name="connsiteX14633" fmla="*/ 4532767 w 5675092"/>
              <a:gd name="connsiteY14633" fmla="*/ 78255 h 2397608"/>
              <a:gd name="connsiteX14634" fmla="*/ 4544768 w 5675092"/>
              <a:gd name="connsiteY14634" fmla="*/ 82636 h 2397608"/>
              <a:gd name="connsiteX14635" fmla="*/ 4572968 w 5675092"/>
              <a:gd name="connsiteY14635" fmla="*/ 81214 h 2397608"/>
              <a:gd name="connsiteX14636" fmla="*/ 4573470 w 5675092"/>
              <a:gd name="connsiteY14636" fmla="*/ 91161 h 2397608"/>
              <a:gd name="connsiteX14637" fmla="*/ 4585804 w 5675092"/>
              <a:gd name="connsiteY14637" fmla="*/ 84619 h 2397608"/>
              <a:gd name="connsiteX14638" fmla="*/ 4589712 w 5675092"/>
              <a:gd name="connsiteY14638" fmla="*/ 86323 h 2397608"/>
              <a:gd name="connsiteX14639" fmla="*/ 4590881 w 5675092"/>
              <a:gd name="connsiteY14639" fmla="*/ 79389 h 2397608"/>
              <a:gd name="connsiteX14640" fmla="*/ 4592847 w 5675092"/>
              <a:gd name="connsiteY14640" fmla="*/ 78739 h 2397608"/>
              <a:gd name="connsiteX14641" fmla="*/ 4591519 w 5675092"/>
              <a:gd name="connsiteY14641" fmla="*/ 75294 h 2397608"/>
              <a:gd name="connsiteX14642" fmla="*/ 4594203 w 5675092"/>
              <a:gd name="connsiteY14642" fmla="*/ 78292 h 2397608"/>
              <a:gd name="connsiteX14643" fmla="*/ 4594852 w 5675092"/>
              <a:gd name="connsiteY14643" fmla="*/ 78077 h 2397608"/>
              <a:gd name="connsiteX14644" fmla="*/ 4597933 w 5675092"/>
              <a:gd name="connsiteY14644" fmla="*/ 80021 h 2397608"/>
              <a:gd name="connsiteX14645" fmla="*/ 4597148 w 5675092"/>
              <a:gd name="connsiteY14645" fmla="*/ 81580 h 2397608"/>
              <a:gd name="connsiteX14646" fmla="*/ 4597292 w 5675092"/>
              <a:gd name="connsiteY14646" fmla="*/ 81741 h 2397608"/>
              <a:gd name="connsiteX14647" fmla="*/ 4622318 w 5675092"/>
              <a:gd name="connsiteY14647" fmla="*/ 78727 h 2397608"/>
              <a:gd name="connsiteX14648" fmla="*/ 4617399 w 5675092"/>
              <a:gd name="connsiteY14648" fmla="*/ 74612 h 2397608"/>
              <a:gd name="connsiteX14649" fmla="*/ 4615460 w 5675092"/>
              <a:gd name="connsiteY14649" fmla="*/ 71633 h 2397608"/>
              <a:gd name="connsiteX14650" fmla="*/ 4628453 w 5675092"/>
              <a:gd name="connsiteY14650" fmla="*/ 71874 h 2397608"/>
              <a:gd name="connsiteX14651" fmla="*/ 4638016 w 5675092"/>
              <a:gd name="connsiteY14651" fmla="*/ 62978 h 2397608"/>
              <a:gd name="connsiteX14652" fmla="*/ 4624599 w 5675092"/>
              <a:gd name="connsiteY14652" fmla="*/ 65524 h 2397608"/>
              <a:gd name="connsiteX14653" fmla="*/ 4615291 w 5675092"/>
              <a:gd name="connsiteY14653" fmla="*/ 71373 h 2397608"/>
              <a:gd name="connsiteX14654" fmla="*/ 4612292 w 5675092"/>
              <a:gd name="connsiteY14654" fmla="*/ 66768 h 2397608"/>
              <a:gd name="connsiteX14655" fmla="*/ 4593868 w 5675092"/>
              <a:gd name="connsiteY14655" fmla="*/ 75175 h 2397608"/>
              <a:gd name="connsiteX14656" fmla="*/ 4651617 w 5675092"/>
              <a:gd name="connsiteY14656" fmla="*/ 52321 h 2397608"/>
              <a:gd name="connsiteX14657" fmla="*/ 4615864 w 5675092"/>
              <a:gd name="connsiteY14657" fmla="*/ 44151 h 2397608"/>
              <a:gd name="connsiteX14658" fmla="*/ 4602141 w 5675092"/>
              <a:gd name="connsiteY14658" fmla="*/ 52322 h 2397608"/>
              <a:gd name="connsiteX14659" fmla="*/ 4599289 w 5675092"/>
              <a:gd name="connsiteY14659" fmla="*/ 42494 h 2397608"/>
              <a:gd name="connsiteX14660" fmla="*/ 4574066 w 5675092"/>
              <a:gd name="connsiteY14660" fmla="*/ 56230 h 2397608"/>
              <a:gd name="connsiteX14661" fmla="*/ 4562190 w 5675092"/>
              <a:gd name="connsiteY14661" fmla="*/ 54335 h 2397608"/>
              <a:gd name="connsiteX14662" fmla="*/ 4564414 w 5675092"/>
              <a:gd name="connsiteY14662" fmla="*/ 51731 h 2397608"/>
              <a:gd name="connsiteX14663" fmla="*/ 4550440 w 5675092"/>
              <a:gd name="connsiteY14663" fmla="*/ 54927 h 2397608"/>
              <a:gd name="connsiteX14664" fmla="*/ 4527190 w 5675092"/>
              <a:gd name="connsiteY14664" fmla="*/ 61086 h 2397608"/>
              <a:gd name="connsiteX14665" fmla="*/ 4496641 w 5675092"/>
              <a:gd name="connsiteY14665" fmla="*/ 62626 h 2397608"/>
              <a:gd name="connsiteX14666" fmla="*/ 4493914 w 5675092"/>
              <a:gd name="connsiteY14666" fmla="*/ 55285 h 2397608"/>
              <a:gd name="connsiteX14667" fmla="*/ 4461014 w 5675092"/>
              <a:gd name="connsiteY14667" fmla="*/ 56943 h 2397608"/>
              <a:gd name="connsiteX14668" fmla="*/ 4486362 w 5675092"/>
              <a:gd name="connsiteY14668" fmla="*/ 45694 h 2397608"/>
              <a:gd name="connsiteX14669" fmla="*/ 4483763 w 5675092"/>
              <a:gd name="connsiteY14669" fmla="*/ 40838 h 2397608"/>
              <a:gd name="connsiteX14670" fmla="*/ 4474360 w 5675092"/>
              <a:gd name="connsiteY14670" fmla="*/ 41312 h 2397608"/>
              <a:gd name="connsiteX14671" fmla="*/ 4460387 w 5675092"/>
              <a:gd name="connsiteY14671" fmla="*/ 44509 h 2397608"/>
              <a:gd name="connsiteX14672" fmla="*/ 4447037 w 5675092"/>
              <a:gd name="connsiteY14672" fmla="*/ 60140 h 2397608"/>
              <a:gd name="connsiteX14673" fmla="*/ 4439614 w 5675092"/>
              <a:gd name="connsiteY14673" fmla="*/ 53035 h 2397608"/>
              <a:gd name="connsiteX14674" fmla="*/ 4492786 w 5675092"/>
              <a:gd name="connsiteY14674" fmla="*/ 32905 h 2397608"/>
              <a:gd name="connsiteX14675" fmla="*/ 4502185 w 5675092"/>
              <a:gd name="connsiteY14675" fmla="*/ 32431 h 2397608"/>
              <a:gd name="connsiteX14676" fmla="*/ 4509612 w 5675092"/>
              <a:gd name="connsiteY14676" fmla="*/ 39536 h 2397608"/>
              <a:gd name="connsiteX14677" fmla="*/ 4513935 w 5675092"/>
              <a:gd name="connsiteY14677" fmla="*/ 31839 h 2397608"/>
              <a:gd name="connsiteX14678" fmla="*/ 4518886 w 5675092"/>
              <a:gd name="connsiteY14678" fmla="*/ 36576 h 2397608"/>
              <a:gd name="connsiteX14679" fmla="*/ 4525560 w 5675092"/>
              <a:gd name="connsiteY14679" fmla="*/ 28760 h 2397608"/>
              <a:gd name="connsiteX14680" fmla="*/ 4528162 w 5675092"/>
              <a:gd name="connsiteY14680" fmla="*/ 33615 h 2397608"/>
              <a:gd name="connsiteX14681" fmla="*/ 4567612 w 5675092"/>
              <a:gd name="connsiteY14681" fmla="*/ 21655 h 2397608"/>
              <a:gd name="connsiteX14682" fmla="*/ 4600512 w 5675092"/>
              <a:gd name="connsiteY14682" fmla="*/ 19996 h 2397608"/>
              <a:gd name="connsiteX14683" fmla="*/ 4616962 w 5675092"/>
              <a:gd name="connsiteY14683" fmla="*/ 19167 h 2397608"/>
              <a:gd name="connsiteX14684" fmla="*/ 4622702 w 5675092"/>
              <a:gd name="connsiteY14684" fmla="*/ 12446 h 2397608"/>
              <a:gd name="connsiteX14685" fmla="*/ 4622635 w 5675092"/>
              <a:gd name="connsiteY14685" fmla="*/ 11103 h 2397608"/>
              <a:gd name="connsiteX14686" fmla="*/ 4621548 w 5675092"/>
              <a:gd name="connsiteY14686" fmla="*/ 10834 h 2397608"/>
              <a:gd name="connsiteX14687" fmla="*/ 4621035 w 5675092"/>
              <a:gd name="connsiteY14687" fmla="*/ 6497 h 2397608"/>
              <a:gd name="connsiteX14688" fmla="*/ 4621984 w 5675092"/>
              <a:gd name="connsiteY14688" fmla="*/ 9993 h 2397608"/>
              <a:gd name="connsiteX14689" fmla="*/ 4622585 w 5675092"/>
              <a:gd name="connsiteY14689" fmla="*/ 10124 h 2397608"/>
              <a:gd name="connsiteX14690" fmla="*/ 4622394 w 5675092"/>
              <a:gd name="connsiteY14690" fmla="*/ 6337 h 2397608"/>
              <a:gd name="connsiteX14691" fmla="*/ 4628598 w 5675092"/>
              <a:gd name="connsiteY14691" fmla="*/ 6025 h 2397608"/>
              <a:gd name="connsiteX14692" fmla="*/ 4626650 w 5675092"/>
              <a:gd name="connsiteY14692" fmla="*/ 8517 h 2397608"/>
              <a:gd name="connsiteX14693" fmla="*/ 4626773 w 5675092"/>
              <a:gd name="connsiteY14693" fmla="*/ 9218 h 2397608"/>
              <a:gd name="connsiteX14694" fmla="*/ 4628211 w 5675092"/>
              <a:gd name="connsiteY14694" fmla="*/ 8628 h 2397608"/>
              <a:gd name="connsiteX14695" fmla="*/ 4677561 w 5675092"/>
              <a:gd name="connsiteY14695" fmla="*/ 6141 h 2397608"/>
              <a:gd name="connsiteX14696" fmla="*/ 4672987 w 5675092"/>
              <a:gd name="connsiteY14696" fmla="*/ 8864 h 2397608"/>
              <a:gd name="connsiteX14697" fmla="*/ 4673237 w 5675092"/>
              <a:gd name="connsiteY14697" fmla="*/ 13837 h 2397608"/>
              <a:gd name="connsiteX14698" fmla="*/ 4675586 w 5675092"/>
              <a:gd name="connsiteY14698" fmla="*/ 13719 h 2397608"/>
              <a:gd name="connsiteX14699" fmla="*/ 4675962 w 5675092"/>
              <a:gd name="connsiteY14699" fmla="*/ 21179 h 2397608"/>
              <a:gd name="connsiteX14700" fmla="*/ 4706388 w 5675092"/>
              <a:gd name="connsiteY14700" fmla="*/ 17152 h 2397608"/>
              <a:gd name="connsiteX14701" fmla="*/ 4703911 w 5675092"/>
              <a:gd name="connsiteY14701" fmla="*/ 14784 h 2397608"/>
              <a:gd name="connsiteX14702" fmla="*/ 4738912 w 5675092"/>
              <a:gd name="connsiteY14702" fmla="*/ 8034 h 2397608"/>
              <a:gd name="connsiteX14703" fmla="*/ 4743235 w 5675092"/>
              <a:gd name="connsiteY14703" fmla="*/ 337 h 2397608"/>
              <a:gd name="connsiteX14704" fmla="*/ 4748436 w 5675092"/>
              <a:gd name="connsiteY14704" fmla="*/ 10046 h 2397608"/>
              <a:gd name="connsiteX14705" fmla="*/ 4752981 w 5675092"/>
              <a:gd name="connsiteY14705" fmla="*/ 6701 h 2397608"/>
              <a:gd name="connsiteX14706" fmla="*/ 4758079 w 5675092"/>
              <a:gd name="connsiteY14706" fmla="*/ 14531 h 2397608"/>
              <a:gd name="connsiteX14707" fmla="*/ 4760688 w 5675092"/>
              <a:gd name="connsiteY14707" fmla="*/ 19401 h 2397608"/>
              <a:gd name="connsiteX14708" fmla="*/ 4771937 w 5675092"/>
              <a:gd name="connsiteY14708" fmla="*/ 8862 h 2397608"/>
              <a:gd name="connsiteX14709" fmla="*/ 4767363 w 5675092"/>
              <a:gd name="connsiteY14709" fmla="*/ 11586 h 2397608"/>
              <a:gd name="connsiteX14710" fmla="*/ 4768115 w 5675092"/>
              <a:gd name="connsiteY14710" fmla="*/ 26505 h 2397608"/>
              <a:gd name="connsiteX14711" fmla="*/ 4777389 w 5675092"/>
              <a:gd name="connsiteY14711" fmla="*/ 23545 h 2397608"/>
              <a:gd name="connsiteX14712" fmla="*/ 4777639 w 5675092"/>
              <a:gd name="connsiteY14712" fmla="*/ 28517 h 2397608"/>
              <a:gd name="connsiteX14713" fmla="*/ 4771344 w 5675092"/>
              <a:gd name="connsiteY14713" fmla="*/ 43792 h 2397608"/>
              <a:gd name="connsiteX14714" fmla="*/ 4774068 w 5675092"/>
              <a:gd name="connsiteY14714" fmla="*/ 51134 h 2397608"/>
              <a:gd name="connsiteX14715" fmla="*/ 4778642 w 5675092"/>
              <a:gd name="connsiteY14715" fmla="*/ 48411 h 2397608"/>
              <a:gd name="connsiteX14716" fmla="*/ 4783595 w 5675092"/>
              <a:gd name="connsiteY14716" fmla="*/ 53147 h 2397608"/>
              <a:gd name="connsiteX14717" fmla="*/ 4784347 w 5675092"/>
              <a:gd name="connsiteY14717" fmla="*/ 68066 h 2397608"/>
              <a:gd name="connsiteX14718" fmla="*/ 4779770 w 5675092"/>
              <a:gd name="connsiteY14718" fmla="*/ 70790 h 2397608"/>
              <a:gd name="connsiteX14719" fmla="*/ 4778174 w 5675092"/>
              <a:gd name="connsiteY14719" fmla="*/ 85828 h 2397608"/>
              <a:gd name="connsiteX14720" fmla="*/ 4785099 w 5675092"/>
              <a:gd name="connsiteY14720" fmla="*/ 82986 h 2397608"/>
              <a:gd name="connsiteX14721" fmla="*/ 4785851 w 5675092"/>
              <a:gd name="connsiteY14721" fmla="*/ 97906 h 2397608"/>
              <a:gd name="connsiteX14722" fmla="*/ 4774101 w 5675092"/>
              <a:gd name="connsiteY14722" fmla="*/ 98498 h 2397608"/>
              <a:gd name="connsiteX14723" fmla="*/ 4770025 w 5675092"/>
              <a:gd name="connsiteY14723" fmla="*/ 111168 h 2397608"/>
              <a:gd name="connsiteX14724" fmla="*/ 4765326 w 5675092"/>
              <a:gd name="connsiteY14724" fmla="*/ 111405 h 2397608"/>
              <a:gd name="connsiteX14725" fmla="*/ 4755802 w 5675092"/>
              <a:gd name="connsiteY14725" fmla="*/ 109392 h 2397608"/>
              <a:gd name="connsiteX14726" fmla="*/ 4760752 w 5675092"/>
              <a:gd name="connsiteY14726" fmla="*/ 114128 h 2397608"/>
              <a:gd name="connsiteX14727" fmla="*/ 4768429 w 5675092"/>
              <a:gd name="connsiteY14727" fmla="*/ 126206 h 2397608"/>
              <a:gd name="connsiteX14728" fmla="*/ 4770401 w 5675092"/>
              <a:gd name="connsiteY14728" fmla="*/ 118627 h 2397608"/>
              <a:gd name="connsiteX14729" fmla="*/ 4771818 w 5675092"/>
              <a:gd name="connsiteY14729" fmla="*/ 123084 h 2397608"/>
              <a:gd name="connsiteX14730" fmla="*/ 4773074 w 5675092"/>
              <a:gd name="connsiteY14730" fmla="*/ 124866 h 2397608"/>
              <a:gd name="connsiteX14731" fmla="*/ 4773967 w 5675092"/>
              <a:gd name="connsiteY14731" fmla="*/ 121355 h 2397608"/>
              <a:gd name="connsiteX14732" fmla="*/ 4777513 w 5675092"/>
              <a:gd name="connsiteY14732" fmla="*/ 123981 h 2397608"/>
              <a:gd name="connsiteX14733" fmla="*/ 4778968 w 5675092"/>
              <a:gd name="connsiteY14733" fmla="*/ 127722 h 2397608"/>
              <a:gd name="connsiteX14734" fmla="*/ 4780010 w 5675092"/>
              <a:gd name="connsiteY14734" fmla="*/ 127916 h 2397608"/>
              <a:gd name="connsiteX14735" fmla="*/ 4782561 w 5675092"/>
              <a:gd name="connsiteY14735" fmla="*/ 125597 h 2397608"/>
              <a:gd name="connsiteX14736" fmla="*/ 4783873 w 5675092"/>
              <a:gd name="connsiteY14736" fmla="*/ 120856 h 2397608"/>
              <a:gd name="connsiteX14737" fmla="*/ 4786537 w 5675092"/>
              <a:gd name="connsiteY14737" fmla="*/ 125981 h 2397608"/>
              <a:gd name="connsiteX14738" fmla="*/ 4789989 w 5675092"/>
              <a:gd name="connsiteY14738" fmla="*/ 125448 h 2397608"/>
              <a:gd name="connsiteX14739" fmla="*/ 4790891 w 5675092"/>
              <a:gd name="connsiteY14739" fmla="*/ 121957 h 2397608"/>
              <a:gd name="connsiteX14740" fmla="*/ 4789077 w 5675092"/>
              <a:gd name="connsiteY14740" fmla="*/ 115193 h 2397608"/>
              <a:gd name="connsiteX14741" fmla="*/ 4798477 w 5675092"/>
              <a:gd name="connsiteY14741" fmla="*/ 114720 h 2397608"/>
              <a:gd name="connsiteX14742" fmla="*/ 4794028 w 5675092"/>
              <a:gd name="connsiteY14742" fmla="*/ 119930 h 2397608"/>
              <a:gd name="connsiteX14743" fmla="*/ 4795474 w 5675092"/>
              <a:gd name="connsiteY14743" fmla="*/ 123439 h 2397608"/>
              <a:gd name="connsiteX14744" fmla="*/ 4798590 w 5675092"/>
              <a:gd name="connsiteY14744" fmla="*/ 121867 h 2397608"/>
              <a:gd name="connsiteX14745" fmla="*/ 4803688 w 5675092"/>
              <a:gd name="connsiteY14745" fmla="*/ 119857 h 2397608"/>
              <a:gd name="connsiteX14746" fmla="*/ 4818421 w 5675092"/>
              <a:gd name="connsiteY14746" fmla="*/ 116622 h 2397608"/>
              <a:gd name="connsiteX14747" fmla="*/ 4843189 w 5675092"/>
              <a:gd name="connsiteY14747" fmla="*/ 115374 h 2397608"/>
              <a:gd name="connsiteX14748" fmla="*/ 4845416 w 5675092"/>
              <a:gd name="connsiteY14748" fmla="*/ 110275 h 2397608"/>
              <a:gd name="connsiteX14749" fmla="*/ 4877235 w 5675092"/>
              <a:gd name="connsiteY14749" fmla="*/ 101193 h 2397608"/>
              <a:gd name="connsiteX14750" fmla="*/ 4885043 w 5675092"/>
              <a:gd name="connsiteY14750" fmla="*/ 108278 h 2397608"/>
              <a:gd name="connsiteX14751" fmla="*/ 4897176 w 5675092"/>
              <a:gd name="connsiteY14751" fmla="*/ 102681 h 2397608"/>
              <a:gd name="connsiteX14752" fmla="*/ 4907332 w 5675092"/>
              <a:gd name="connsiteY14752" fmla="*/ 107154 h 2397608"/>
              <a:gd name="connsiteX14753" fmla="*/ 4924544 w 5675092"/>
              <a:gd name="connsiteY14753" fmla="*/ 103794 h 2397608"/>
              <a:gd name="connsiteX14754" fmla="*/ 4932225 w 5675092"/>
              <a:gd name="connsiteY14754" fmla="*/ 108392 h 2397608"/>
              <a:gd name="connsiteX14755" fmla="*/ 4941881 w 5675092"/>
              <a:gd name="connsiteY14755" fmla="*/ 102920 h 2397608"/>
              <a:gd name="connsiteX14756" fmla="*/ 4954515 w 5675092"/>
              <a:gd name="connsiteY14756" fmla="*/ 107269 h 2397608"/>
              <a:gd name="connsiteX14757" fmla="*/ 4984235 w 5675092"/>
              <a:gd name="connsiteY14757" fmla="*/ 105771 h 2397608"/>
              <a:gd name="connsiteX14758" fmla="*/ 4984737 w 5675092"/>
              <a:gd name="connsiteY14758" fmla="*/ 115717 h 2397608"/>
              <a:gd name="connsiteX14759" fmla="*/ 4997752 w 5675092"/>
              <a:gd name="connsiteY14759" fmla="*/ 109141 h 2397608"/>
              <a:gd name="connsiteX14760" fmla="*/ 5001867 w 5675092"/>
              <a:gd name="connsiteY14760" fmla="*/ 110835 h 2397608"/>
              <a:gd name="connsiteX14761" fmla="*/ 5003117 w 5675092"/>
              <a:gd name="connsiteY14761" fmla="*/ 103897 h 2397608"/>
              <a:gd name="connsiteX14762" fmla="*/ 5005190 w 5675092"/>
              <a:gd name="connsiteY14762" fmla="*/ 103241 h 2397608"/>
              <a:gd name="connsiteX14763" fmla="*/ 5003800 w 5675092"/>
              <a:gd name="connsiteY14763" fmla="*/ 99799 h 2397608"/>
              <a:gd name="connsiteX14764" fmla="*/ 5006620 w 5675092"/>
              <a:gd name="connsiteY14764" fmla="*/ 102790 h 2397608"/>
              <a:gd name="connsiteX14765" fmla="*/ 5007305 w 5675092"/>
              <a:gd name="connsiteY14765" fmla="*/ 102574 h 2397608"/>
              <a:gd name="connsiteX14766" fmla="*/ 5010546 w 5675092"/>
              <a:gd name="connsiteY14766" fmla="*/ 104509 h 2397608"/>
              <a:gd name="connsiteX14767" fmla="*/ 5009715 w 5675092"/>
              <a:gd name="connsiteY14767" fmla="*/ 106071 h 2397608"/>
              <a:gd name="connsiteX14768" fmla="*/ 5009866 w 5675092"/>
              <a:gd name="connsiteY14768" fmla="*/ 106232 h 2397608"/>
              <a:gd name="connsiteX14769" fmla="*/ 5036246 w 5675092"/>
              <a:gd name="connsiteY14769" fmla="*/ 103149 h 2397608"/>
              <a:gd name="connsiteX14770" fmla="*/ 5031074 w 5675092"/>
              <a:gd name="connsiteY14770" fmla="*/ 99047 h 2397608"/>
              <a:gd name="connsiteX14771" fmla="*/ 5029038 w 5675092"/>
              <a:gd name="connsiteY14771" fmla="*/ 96072 h 2397608"/>
              <a:gd name="connsiteX14772" fmla="*/ 5042729 w 5675092"/>
              <a:gd name="connsiteY14772" fmla="*/ 96279 h 2397608"/>
              <a:gd name="connsiteX14773" fmla="*/ 5052830 w 5675092"/>
              <a:gd name="connsiteY14773" fmla="*/ 87356 h 2397608"/>
              <a:gd name="connsiteX14774" fmla="*/ 5038685 w 5675092"/>
              <a:gd name="connsiteY14774" fmla="*/ 89938 h 2397608"/>
              <a:gd name="connsiteX14775" fmla="*/ 5028861 w 5675092"/>
              <a:gd name="connsiteY14775" fmla="*/ 95813 h 2397608"/>
              <a:gd name="connsiteX14776" fmla="*/ 5025713 w 5675092"/>
              <a:gd name="connsiteY14776" fmla="*/ 91215 h 2397608"/>
              <a:gd name="connsiteX14777" fmla="*/ 5006275 w 5675092"/>
              <a:gd name="connsiteY14777" fmla="*/ 99674 h 2397608"/>
              <a:gd name="connsiteX14778" fmla="*/ 5067191 w 5675092"/>
              <a:gd name="connsiteY14778" fmla="*/ 76660 h 2397608"/>
              <a:gd name="connsiteX14779" fmla="*/ 5029538 w 5675092"/>
              <a:gd name="connsiteY14779" fmla="*/ 68586 h 2397608"/>
              <a:gd name="connsiteX14780" fmla="*/ 5015055 w 5675092"/>
              <a:gd name="connsiteY14780" fmla="*/ 76795 h 2397608"/>
              <a:gd name="connsiteX14781" fmla="*/ 5012076 w 5675092"/>
              <a:gd name="connsiteY14781" fmla="*/ 66974 h 2397608"/>
              <a:gd name="connsiteX14782" fmla="*/ 4985460 w 5675092"/>
              <a:gd name="connsiteY14782" fmla="*/ 80780 h 2397608"/>
              <a:gd name="connsiteX14783" fmla="*/ 4972951 w 5675092"/>
              <a:gd name="connsiteY14783" fmla="*/ 78917 h 2397608"/>
              <a:gd name="connsiteX14784" fmla="*/ 4975301 w 5675092"/>
              <a:gd name="connsiteY14784" fmla="*/ 76306 h 2397608"/>
              <a:gd name="connsiteX14785" fmla="*/ 4960567 w 5675092"/>
              <a:gd name="connsiteY14785" fmla="*/ 79541 h 2397608"/>
              <a:gd name="connsiteX14786" fmla="*/ 4936050 w 5675092"/>
              <a:gd name="connsiteY14786" fmla="*/ 85764 h 2397608"/>
              <a:gd name="connsiteX14787" fmla="*/ 4903855 w 5675092"/>
              <a:gd name="connsiteY14787" fmla="*/ 87387 h 2397608"/>
              <a:gd name="connsiteX14788" fmla="*/ 4901001 w 5675092"/>
              <a:gd name="connsiteY14788" fmla="*/ 80052 h 2397608"/>
              <a:gd name="connsiteX14789" fmla="*/ 4866327 w 5675092"/>
              <a:gd name="connsiteY14789" fmla="*/ 81799 h 2397608"/>
              <a:gd name="connsiteX14790" fmla="*/ 4893068 w 5675092"/>
              <a:gd name="connsiteY14790" fmla="*/ 70480 h 2397608"/>
              <a:gd name="connsiteX14791" fmla="*/ 4890343 w 5675092"/>
              <a:gd name="connsiteY14791" fmla="*/ 65631 h 2397608"/>
              <a:gd name="connsiteX14792" fmla="*/ 4880434 w 5675092"/>
              <a:gd name="connsiteY14792" fmla="*/ 66131 h 2397608"/>
              <a:gd name="connsiteX14793" fmla="*/ 4865701 w 5675092"/>
              <a:gd name="connsiteY14793" fmla="*/ 69366 h 2397608"/>
              <a:gd name="connsiteX14794" fmla="*/ 4851590 w 5675092"/>
              <a:gd name="connsiteY14794" fmla="*/ 85034 h 2397608"/>
              <a:gd name="connsiteX14795" fmla="*/ 4843786 w 5675092"/>
              <a:gd name="connsiteY14795" fmla="*/ 77949 h 2397608"/>
              <a:gd name="connsiteX14796" fmla="*/ 4899873 w 5675092"/>
              <a:gd name="connsiteY14796" fmla="*/ 57672 h 2397608"/>
              <a:gd name="connsiteX14797" fmla="*/ 4909778 w 5675092"/>
              <a:gd name="connsiteY14797" fmla="*/ 57173 h 2397608"/>
              <a:gd name="connsiteX14798" fmla="*/ 4917585 w 5675092"/>
              <a:gd name="connsiteY14798" fmla="*/ 64258 h 2397608"/>
              <a:gd name="connsiteX14799" fmla="*/ 4922162 w 5675092"/>
              <a:gd name="connsiteY14799" fmla="*/ 56548 h 2397608"/>
              <a:gd name="connsiteX14800" fmla="*/ 4927366 w 5675092"/>
              <a:gd name="connsiteY14800" fmla="*/ 61273 h 2397608"/>
              <a:gd name="connsiteX14801" fmla="*/ 4934421 w 5675092"/>
              <a:gd name="connsiteY14801" fmla="*/ 53438 h 2397608"/>
              <a:gd name="connsiteX14802" fmla="*/ 4937150 w 5675092"/>
              <a:gd name="connsiteY14802" fmla="*/ 58286 h 2397608"/>
              <a:gd name="connsiteX14803" fmla="*/ 4978752 w 5675092"/>
              <a:gd name="connsiteY14803" fmla="*/ 46217 h 2397608"/>
              <a:gd name="connsiteX14804" fmla="*/ 5013426 w 5675092"/>
              <a:gd name="connsiteY14804" fmla="*/ 44469 h 2397608"/>
              <a:gd name="connsiteX14805" fmla="*/ 5030763 w 5675092"/>
              <a:gd name="connsiteY14805" fmla="*/ 43596 h 2397608"/>
              <a:gd name="connsiteX14806" fmla="*/ 5036830 w 5675092"/>
              <a:gd name="connsiteY14806" fmla="*/ 36858 h 2397608"/>
              <a:gd name="connsiteX14807" fmla="*/ 5036763 w 5675092"/>
              <a:gd name="connsiteY14807" fmla="*/ 35516 h 2397608"/>
              <a:gd name="connsiteX14808" fmla="*/ 5035618 w 5675092"/>
              <a:gd name="connsiteY14808" fmla="*/ 35249 h 2397608"/>
              <a:gd name="connsiteX14809" fmla="*/ 5035089 w 5675092"/>
              <a:gd name="connsiteY14809" fmla="*/ 30913 h 2397608"/>
              <a:gd name="connsiteX14810" fmla="*/ 5036080 w 5675092"/>
              <a:gd name="connsiteY14810" fmla="*/ 34407 h 2397608"/>
              <a:gd name="connsiteX14811" fmla="*/ 5036713 w 5675092"/>
              <a:gd name="connsiteY14811" fmla="*/ 34536 h 2397608"/>
              <a:gd name="connsiteX14812" fmla="*/ 5036522 w 5675092"/>
              <a:gd name="connsiteY14812" fmla="*/ 30750 h 2397608"/>
              <a:gd name="connsiteX14813" fmla="*/ 5043061 w 5675092"/>
              <a:gd name="connsiteY14813" fmla="*/ 30420 h 2397608"/>
              <a:gd name="connsiteX14814" fmla="*/ 5041001 w 5675092"/>
              <a:gd name="connsiteY14814" fmla="*/ 32918 h 2397608"/>
              <a:gd name="connsiteX14815" fmla="*/ 5041129 w 5675092"/>
              <a:gd name="connsiteY14815" fmla="*/ 33619 h 2397608"/>
              <a:gd name="connsiteX14816" fmla="*/ 5042646 w 5675092"/>
              <a:gd name="connsiteY14816" fmla="*/ 33025 h 2397608"/>
              <a:gd name="connsiteX14817" fmla="*/ 5094656 w 5675092"/>
              <a:gd name="connsiteY14817" fmla="*/ 30403 h 2397608"/>
              <a:gd name="connsiteX14818" fmla="*/ 5089828 w 5675092"/>
              <a:gd name="connsiteY14818" fmla="*/ 33140 h 2397608"/>
              <a:gd name="connsiteX14819" fmla="*/ 5090079 w 5675092"/>
              <a:gd name="connsiteY14819" fmla="*/ 38113 h 2397608"/>
              <a:gd name="connsiteX14820" fmla="*/ 5092554 w 5675092"/>
              <a:gd name="connsiteY14820" fmla="*/ 37988 h 2397608"/>
              <a:gd name="connsiteX14821" fmla="*/ 5092930 w 5675092"/>
              <a:gd name="connsiteY14821" fmla="*/ 45448 h 2397608"/>
              <a:gd name="connsiteX14822" fmla="*/ 5125003 w 5675092"/>
              <a:gd name="connsiteY14822" fmla="*/ 41338 h 2397608"/>
              <a:gd name="connsiteX14823" fmla="*/ 5122399 w 5675092"/>
              <a:gd name="connsiteY14823" fmla="*/ 38976 h 2397608"/>
              <a:gd name="connsiteX14824" fmla="*/ 5159300 w 5675092"/>
              <a:gd name="connsiteY14824" fmla="*/ 32130 h 2397608"/>
              <a:gd name="connsiteX14825" fmla="*/ 5163878 w 5675092"/>
              <a:gd name="connsiteY14825" fmla="*/ 24421 h 2397608"/>
              <a:gd name="connsiteX14826" fmla="*/ 5169332 w 5675092"/>
              <a:gd name="connsiteY14826" fmla="*/ 34117 h 2397608"/>
              <a:gd name="connsiteX14827" fmla="*/ 5174130 w 5675092"/>
              <a:gd name="connsiteY14827" fmla="*/ 30760 h 2397608"/>
              <a:gd name="connsiteX14828" fmla="*/ 5179480 w 5675092"/>
              <a:gd name="connsiteY14828" fmla="*/ 38574 h 2397608"/>
              <a:gd name="connsiteX14829" fmla="*/ 5182217 w 5675092"/>
              <a:gd name="connsiteY14829" fmla="*/ 43440 h 2397608"/>
              <a:gd name="connsiteX14830" fmla="*/ 5194099 w 5675092"/>
              <a:gd name="connsiteY14830" fmla="*/ 32869 h 2397608"/>
              <a:gd name="connsiteX14831" fmla="*/ 5189272 w 5675092"/>
              <a:gd name="connsiteY14831" fmla="*/ 35605 h 2397608"/>
              <a:gd name="connsiteX14832" fmla="*/ 5190024 w 5675092"/>
              <a:gd name="connsiteY14832" fmla="*/ 50525 h 2397608"/>
              <a:gd name="connsiteX14833" fmla="*/ 5199805 w 5675092"/>
              <a:gd name="connsiteY14833" fmla="*/ 47539 h 2397608"/>
              <a:gd name="connsiteX14834" fmla="*/ 5200055 w 5675092"/>
              <a:gd name="connsiteY14834" fmla="*/ 52512 h 2397608"/>
              <a:gd name="connsiteX14835" fmla="*/ 5193379 w 5675092"/>
              <a:gd name="connsiteY14835" fmla="*/ 67806 h 2397608"/>
              <a:gd name="connsiteX14836" fmla="*/ 5196230 w 5675092"/>
              <a:gd name="connsiteY14836" fmla="*/ 75142 h 2397608"/>
              <a:gd name="connsiteX14837" fmla="*/ 5201058 w 5675092"/>
              <a:gd name="connsiteY14837" fmla="*/ 72405 h 2397608"/>
              <a:gd name="connsiteX14838" fmla="*/ 5206265 w 5675092"/>
              <a:gd name="connsiteY14838" fmla="*/ 77128 h 2397608"/>
              <a:gd name="connsiteX14839" fmla="*/ 5207017 w 5675092"/>
              <a:gd name="connsiteY14839" fmla="*/ 92048 h 2397608"/>
              <a:gd name="connsiteX14840" fmla="*/ 5202186 w 5675092"/>
              <a:gd name="connsiteY14840" fmla="*/ 94784 h 2397608"/>
              <a:gd name="connsiteX14841" fmla="*/ 5200463 w 5675092"/>
              <a:gd name="connsiteY14841" fmla="*/ 109829 h 2397608"/>
              <a:gd name="connsiteX14842" fmla="*/ 5207769 w 5675092"/>
              <a:gd name="connsiteY14842" fmla="*/ 106968 h 2397608"/>
              <a:gd name="connsiteX14843" fmla="*/ 5208521 w 5675092"/>
              <a:gd name="connsiteY14843" fmla="*/ 121887 h 2397608"/>
              <a:gd name="connsiteX14844" fmla="*/ 5196137 w 5675092"/>
              <a:gd name="connsiteY14844" fmla="*/ 122512 h 2397608"/>
              <a:gd name="connsiteX14845" fmla="*/ 5191808 w 5675092"/>
              <a:gd name="connsiteY14845" fmla="*/ 135194 h 2397608"/>
              <a:gd name="connsiteX14846" fmla="*/ 5186854 w 5675092"/>
              <a:gd name="connsiteY14846" fmla="*/ 135444 h 2397608"/>
              <a:gd name="connsiteX14847" fmla="*/ 5176824 w 5675092"/>
              <a:gd name="connsiteY14847" fmla="*/ 133457 h 2397608"/>
              <a:gd name="connsiteX14848" fmla="*/ 5182027 w 5675092"/>
              <a:gd name="connsiteY14848" fmla="*/ 138180 h 2397608"/>
              <a:gd name="connsiteX14849" fmla="*/ 5190084 w 5675092"/>
              <a:gd name="connsiteY14849" fmla="*/ 150239 h 2397608"/>
              <a:gd name="connsiteX14850" fmla="*/ 5192184 w 5675092"/>
              <a:gd name="connsiteY14850" fmla="*/ 142654 h 2397608"/>
              <a:gd name="connsiteX14851" fmla="*/ 5210276 w 5675092"/>
              <a:gd name="connsiteY14851" fmla="*/ 156700 h 2397608"/>
              <a:gd name="connsiteX14852" fmla="*/ 5211873 w 5675092"/>
              <a:gd name="connsiteY14852" fmla="*/ 139168 h 2397608"/>
              <a:gd name="connsiteX14853" fmla="*/ 5221779 w 5675092"/>
              <a:gd name="connsiteY14853" fmla="*/ 138669 h 2397608"/>
              <a:gd name="connsiteX14854" fmla="*/ 5217077 w 5675092"/>
              <a:gd name="connsiteY14854" fmla="*/ 143892 h 2397608"/>
              <a:gd name="connsiteX14855" fmla="*/ 5217578 w 5675092"/>
              <a:gd name="connsiteY14855" fmla="*/ 153838 h 2397608"/>
              <a:gd name="connsiteX14856" fmla="*/ 5225260 w 5675092"/>
              <a:gd name="connsiteY14856" fmla="*/ 158437 h 2397608"/>
              <a:gd name="connsiteX14857" fmla="*/ 5225385 w 5675092"/>
              <a:gd name="connsiteY14857" fmla="*/ 160924 h 2397608"/>
              <a:gd name="connsiteX14858" fmla="*/ 5220934 w 5675092"/>
              <a:gd name="connsiteY14858" fmla="*/ 171120 h 2397608"/>
              <a:gd name="connsiteX14859" fmla="*/ 5203722 w 5675092"/>
              <a:gd name="connsiteY14859" fmla="*/ 174480 h 2397608"/>
              <a:gd name="connsiteX14860" fmla="*/ 5211278 w 5675092"/>
              <a:gd name="connsiteY14860" fmla="*/ 176592 h 2397608"/>
              <a:gd name="connsiteX14861" fmla="*/ 5214380 w 5675092"/>
              <a:gd name="connsiteY14861" fmla="*/ 188901 h 2397608"/>
              <a:gd name="connsiteX14862" fmla="*/ 5207200 w 5675092"/>
              <a:gd name="connsiteY14862" fmla="*/ 194248 h 2397608"/>
              <a:gd name="connsiteX14863" fmla="*/ 5192215 w 5675092"/>
              <a:gd name="connsiteY14863" fmla="*/ 192511 h 2397608"/>
              <a:gd name="connsiteX14864" fmla="*/ 5175881 w 5675092"/>
              <a:gd name="connsiteY14864" fmla="*/ 213277 h 2397608"/>
              <a:gd name="connsiteX14865" fmla="*/ 5188140 w 5675092"/>
              <a:gd name="connsiteY14865" fmla="*/ 210166 h 2397608"/>
              <a:gd name="connsiteX14866" fmla="*/ 5183564 w 5675092"/>
              <a:gd name="connsiteY14866" fmla="*/ 217876 h 2397608"/>
              <a:gd name="connsiteX14867" fmla="*/ 5183940 w 5675092"/>
              <a:gd name="connsiteY14867" fmla="*/ 225336 h 2397608"/>
              <a:gd name="connsiteX14868" fmla="*/ 5181085 w 5675092"/>
              <a:gd name="connsiteY14868" fmla="*/ 218001 h 2397608"/>
              <a:gd name="connsiteX14869" fmla="*/ 5171681 w 5675092"/>
              <a:gd name="connsiteY14869" fmla="*/ 228447 h 2397608"/>
              <a:gd name="connsiteX14870" fmla="*/ 5159673 w 5675092"/>
              <a:gd name="connsiteY14870" fmla="*/ 236530 h 2397608"/>
              <a:gd name="connsiteX14871" fmla="*/ 5177511 w 5675092"/>
              <a:gd name="connsiteY14871" fmla="*/ 245603 h 2397608"/>
              <a:gd name="connsiteX14872" fmla="*/ 5175660 w 5675092"/>
              <a:gd name="connsiteY14872" fmla="*/ 258161 h 2397608"/>
              <a:gd name="connsiteX14873" fmla="*/ 5183843 w 5675092"/>
              <a:gd name="connsiteY14873" fmla="*/ 272706 h 2397608"/>
              <a:gd name="connsiteX14874" fmla="*/ 5183717 w 5675092"/>
              <a:gd name="connsiteY14874" fmla="*/ 270219 h 2397608"/>
              <a:gd name="connsiteX14875" fmla="*/ 5191148 w 5675092"/>
              <a:gd name="connsiteY14875" fmla="*/ 269844 h 2397608"/>
              <a:gd name="connsiteX14876" fmla="*/ 5188420 w 5675092"/>
              <a:gd name="connsiteY14876" fmla="*/ 264996 h 2397608"/>
              <a:gd name="connsiteX14877" fmla="*/ 5198576 w 5675092"/>
              <a:gd name="connsiteY14877" fmla="*/ 269470 h 2397608"/>
              <a:gd name="connsiteX14878" fmla="*/ 5200949 w 5675092"/>
              <a:gd name="connsiteY14878" fmla="*/ 267395 h 2397608"/>
              <a:gd name="connsiteX14879" fmla="*/ 5202983 w 5675092"/>
              <a:gd name="connsiteY14879" fmla="*/ 263150 h 2397608"/>
              <a:gd name="connsiteX14880" fmla="*/ 5208029 w 5675092"/>
              <a:gd name="connsiteY14880" fmla="*/ 261024 h 2397608"/>
              <a:gd name="connsiteX14881" fmla="*/ 5212735 w 5675092"/>
              <a:gd name="connsiteY14881" fmla="*/ 259958 h 2397608"/>
              <a:gd name="connsiteX14882" fmla="*/ 5214147 w 5675092"/>
              <a:gd name="connsiteY14882" fmla="*/ 259301 h 2397608"/>
              <a:gd name="connsiteX14883" fmla="*/ 5217881 w 5675092"/>
              <a:gd name="connsiteY14883" fmla="*/ 256338 h 2397608"/>
              <a:gd name="connsiteX14884" fmla="*/ 5218379 w 5675092"/>
              <a:gd name="connsiteY14884" fmla="*/ 257369 h 2397608"/>
              <a:gd name="connsiteX14885" fmla="*/ 5223002 w 5675092"/>
              <a:gd name="connsiteY14885" fmla="*/ 255268 h 2397608"/>
              <a:gd name="connsiteX14886" fmla="*/ 5227420 w 5675092"/>
              <a:gd name="connsiteY14886" fmla="*/ 250566 h 2397608"/>
              <a:gd name="connsiteX14887" fmla="*/ 5232626 w 5675092"/>
              <a:gd name="connsiteY14887" fmla="*/ 255290 h 2397608"/>
              <a:gd name="connsiteX14888" fmla="*/ 5235101 w 5675092"/>
              <a:gd name="connsiteY14888" fmla="*/ 255165 h 2397608"/>
              <a:gd name="connsiteX14889" fmla="*/ 5234725 w 5675092"/>
              <a:gd name="connsiteY14889" fmla="*/ 247704 h 2397608"/>
              <a:gd name="connsiteX14890" fmla="*/ 5237203 w 5675092"/>
              <a:gd name="connsiteY14890" fmla="*/ 247580 h 2397608"/>
              <a:gd name="connsiteX14891" fmla="*/ 5266673 w 5675092"/>
              <a:gd name="connsiteY14891" fmla="*/ 241109 h 2397608"/>
              <a:gd name="connsiteX14892" fmla="*/ 5274179 w 5675092"/>
              <a:gd name="connsiteY14892" fmla="*/ 247349 h 2397608"/>
              <a:gd name="connsiteX14893" fmla="*/ 5274895 w 5675092"/>
              <a:gd name="connsiteY14893" fmla="*/ 247179 h 2397608"/>
              <a:gd name="connsiteX14894" fmla="*/ 5275515 w 5675092"/>
              <a:gd name="connsiteY14894" fmla="*/ 247386 h 2397608"/>
              <a:gd name="connsiteX14895" fmla="*/ 5278831 w 5675092"/>
              <a:gd name="connsiteY14895" fmla="*/ 246806 h 2397608"/>
              <a:gd name="connsiteX14896" fmla="*/ 5281657 w 5675092"/>
              <a:gd name="connsiteY14896" fmla="*/ 242846 h 2397608"/>
              <a:gd name="connsiteX14897" fmla="*/ 5281908 w 5675092"/>
              <a:gd name="connsiteY14897" fmla="*/ 247819 h 2397608"/>
              <a:gd name="connsiteX14898" fmla="*/ 5283267 w 5675092"/>
              <a:gd name="connsiteY14898" fmla="*/ 246777 h 2397608"/>
              <a:gd name="connsiteX14899" fmla="*/ 5283023 w 5675092"/>
              <a:gd name="connsiteY14899" fmla="*/ 245870 h 2397608"/>
              <a:gd name="connsiteX14900" fmla="*/ 5283934 w 5675092"/>
              <a:gd name="connsiteY14900" fmla="*/ 246265 h 2397608"/>
              <a:gd name="connsiteX14901" fmla="*/ 5286689 w 5675092"/>
              <a:gd name="connsiteY14901" fmla="*/ 244151 h 2397608"/>
              <a:gd name="connsiteX14902" fmla="*/ 5291566 w 5675092"/>
              <a:gd name="connsiteY14902" fmla="*/ 242347 h 2397608"/>
              <a:gd name="connsiteX14903" fmla="*/ 5283258 w 5675092"/>
              <a:gd name="connsiteY14903" fmla="*/ 225315 h 2397608"/>
              <a:gd name="connsiteX14904" fmla="*/ 5275826 w 5675092"/>
              <a:gd name="connsiteY14904" fmla="*/ 225690 h 2397608"/>
              <a:gd name="connsiteX14905" fmla="*/ 5295265 w 5675092"/>
              <a:gd name="connsiteY14905" fmla="*/ 217231 h 2397608"/>
              <a:gd name="connsiteX14906" fmla="*/ 5298368 w 5675092"/>
              <a:gd name="connsiteY14906" fmla="*/ 229539 h 2397608"/>
              <a:gd name="connsiteX14907" fmla="*/ 5297866 w 5675092"/>
              <a:gd name="connsiteY14907" fmla="*/ 219593 h 2397608"/>
              <a:gd name="connsiteX14908" fmla="*/ 5303069 w 5675092"/>
              <a:gd name="connsiteY14908" fmla="*/ 224316 h 2397608"/>
              <a:gd name="connsiteX14909" fmla="*/ 5310375 w 5675092"/>
              <a:gd name="connsiteY14909" fmla="*/ 221455 h 2397608"/>
              <a:gd name="connsiteX14910" fmla="*/ 5326365 w 5675092"/>
              <a:gd name="connsiteY14910" fmla="*/ 243085 h 2397608"/>
              <a:gd name="connsiteX14911" fmla="*/ 5303947 w 5675092"/>
              <a:gd name="connsiteY14911" fmla="*/ 241723 h 2397608"/>
              <a:gd name="connsiteX14912" fmla="*/ 5316832 w 5675092"/>
              <a:gd name="connsiteY14912" fmla="*/ 251045 h 2397608"/>
              <a:gd name="connsiteX14913" fmla="*/ 5309780 w 5675092"/>
              <a:gd name="connsiteY14913" fmla="*/ 258879 h 2397608"/>
              <a:gd name="connsiteX14914" fmla="*/ 5320062 w 5675092"/>
              <a:gd name="connsiteY14914" fmla="*/ 265840 h 2397608"/>
              <a:gd name="connsiteX14915" fmla="*/ 5310031 w 5675092"/>
              <a:gd name="connsiteY14915" fmla="*/ 263852 h 2397608"/>
              <a:gd name="connsiteX14916" fmla="*/ 5298023 w 5675092"/>
              <a:gd name="connsiteY14916" fmla="*/ 271936 h 2397608"/>
              <a:gd name="connsiteX14917" fmla="*/ 5308430 w 5675092"/>
              <a:gd name="connsiteY14917" fmla="*/ 281383 h 2397608"/>
              <a:gd name="connsiteX14918" fmla="*/ 5308681 w 5675092"/>
              <a:gd name="connsiteY14918" fmla="*/ 286356 h 2397608"/>
              <a:gd name="connsiteX14919" fmla="*/ 5306454 w 5675092"/>
              <a:gd name="connsiteY14919" fmla="*/ 291454 h 2397608"/>
              <a:gd name="connsiteX14920" fmla="*/ 5309355 w 5675092"/>
              <a:gd name="connsiteY14920" fmla="*/ 299722 h 2397608"/>
              <a:gd name="connsiteX14921" fmla="*/ 5309863 w 5675092"/>
              <a:gd name="connsiteY14921" fmla="*/ 300880 h 2397608"/>
              <a:gd name="connsiteX14922" fmla="*/ 5310079 w 5675092"/>
              <a:gd name="connsiteY14922" fmla="*/ 300365 h 2397608"/>
              <a:gd name="connsiteX14923" fmla="*/ 5312855 w 5675092"/>
              <a:gd name="connsiteY14923" fmla="*/ 295848 h 2397608"/>
              <a:gd name="connsiteX14924" fmla="*/ 5317619 w 5675092"/>
              <a:gd name="connsiteY14924" fmla="*/ 303689 h 2397608"/>
              <a:gd name="connsiteX14925" fmla="*/ 5314797 w 5675092"/>
              <a:gd name="connsiteY14925" fmla="*/ 305775 h 2397608"/>
              <a:gd name="connsiteX14926" fmla="*/ 5327268 w 5675092"/>
              <a:gd name="connsiteY14926" fmla="*/ 304117 h 2397608"/>
              <a:gd name="connsiteX14927" fmla="*/ 5344232 w 5675092"/>
              <a:gd name="connsiteY14927" fmla="*/ 302015 h 2397608"/>
              <a:gd name="connsiteX14928" fmla="*/ 5347212 w 5675092"/>
              <a:gd name="connsiteY14928" fmla="*/ 311836 h 2397608"/>
              <a:gd name="connsiteX14929" fmla="*/ 5346585 w 5675092"/>
              <a:gd name="connsiteY14929" fmla="*/ 299402 h 2397608"/>
              <a:gd name="connsiteX14930" fmla="*/ 5356741 w 5675092"/>
              <a:gd name="connsiteY14930" fmla="*/ 303879 h 2397608"/>
              <a:gd name="connsiteX14931" fmla="*/ 5357242 w 5675092"/>
              <a:gd name="connsiteY14931" fmla="*/ 313824 h 2397608"/>
              <a:gd name="connsiteX14932" fmla="*/ 5355019 w 5675092"/>
              <a:gd name="connsiteY14932" fmla="*/ 318922 h 2397608"/>
              <a:gd name="connsiteX14933" fmla="*/ 5360222 w 5675092"/>
              <a:gd name="connsiteY14933" fmla="*/ 323646 h 2397608"/>
              <a:gd name="connsiteX14934" fmla="*/ 5352916 w 5675092"/>
              <a:gd name="connsiteY14934" fmla="*/ 326505 h 2397608"/>
              <a:gd name="connsiteX14935" fmla="*/ 5348841 w 5675092"/>
              <a:gd name="connsiteY14935" fmla="*/ 344162 h 2397608"/>
              <a:gd name="connsiteX14936" fmla="*/ 5348465 w 5675092"/>
              <a:gd name="connsiteY14936" fmla="*/ 336701 h 2397608"/>
              <a:gd name="connsiteX14937" fmla="*/ 5344139 w 5675092"/>
              <a:gd name="connsiteY14937" fmla="*/ 349384 h 2397608"/>
              <a:gd name="connsiteX14938" fmla="*/ 5348967 w 5675092"/>
              <a:gd name="connsiteY14938" fmla="*/ 346650 h 2397608"/>
              <a:gd name="connsiteX14939" fmla="*/ 5343137 w 5675092"/>
              <a:gd name="connsiteY14939" fmla="*/ 355706 h 2397608"/>
              <a:gd name="connsiteX14940" fmla="*/ 5342633 w 5675092"/>
              <a:gd name="connsiteY14940" fmla="*/ 357644 h 2397608"/>
              <a:gd name="connsiteX14941" fmla="*/ 5348204 w 5675092"/>
              <a:gd name="connsiteY14941" fmla="*/ 354642 h 2397608"/>
              <a:gd name="connsiteX14942" fmla="*/ 5354313 w 5675092"/>
              <a:gd name="connsiteY14942" fmla="*/ 346435 h 2397608"/>
              <a:gd name="connsiteX14943" fmla="*/ 5363495 w 5675092"/>
              <a:gd name="connsiteY14943" fmla="*/ 348501 h 2397608"/>
              <a:gd name="connsiteX14944" fmla="*/ 5359347 w 5675092"/>
              <a:gd name="connsiteY14944" fmla="*/ 356291 h 2397608"/>
              <a:gd name="connsiteX14945" fmla="*/ 5361867 w 5675092"/>
              <a:gd name="connsiteY14945" fmla="*/ 361220 h 2397608"/>
              <a:gd name="connsiteX14946" fmla="*/ 5366139 w 5675092"/>
              <a:gd name="connsiteY14946" fmla="*/ 355949 h 2397608"/>
              <a:gd name="connsiteX14947" fmla="*/ 5366520 w 5675092"/>
              <a:gd name="connsiteY14947" fmla="*/ 363512 h 2397608"/>
              <a:gd name="connsiteX14948" fmla="*/ 5362248 w 5675092"/>
              <a:gd name="connsiteY14948" fmla="*/ 368782 h 2397608"/>
              <a:gd name="connsiteX14949" fmla="*/ 5351418 w 5675092"/>
              <a:gd name="connsiteY14949" fmla="*/ 367749 h 2397608"/>
              <a:gd name="connsiteX14950" fmla="*/ 5350104 w 5675092"/>
              <a:gd name="connsiteY14950" fmla="*/ 367631 h 2397608"/>
              <a:gd name="connsiteX14951" fmla="*/ 5350953 w 5675092"/>
              <a:gd name="connsiteY14951" fmla="*/ 374515 h 2397608"/>
              <a:gd name="connsiteX14952" fmla="*/ 5365830 w 5675092"/>
              <a:gd name="connsiteY14952" fmla="*/ 385685 h 2397608"/>
              <a:gd name="connsiteX14953" fmla="*/ 5358152 w 5675092"/>
              <a:gd name="connsiteY14953" fmla="*/ 381086 h 2397608"/>
              <a:gd name="connsiteX14954" fmla="*/ 5370533 w 5675092"/>
              <a:gd name="connsiteY14954" fmla="*/ 380462 h 2397608"/>
              <a:gd name="connsiteX14955" fmla="*/ 5370489 w 5675092"/>
              <a:gd name="connsiteY14955" fmla="*/ 381065 h 2397608"/>
              <a:gd name="connsiteX14956" fmla="*/ 5370897 w 5675092"/>
              <a:gd name="connsiteY14956" fmla="*/ 381258 h 2397608"/>
              <a:gd name="connsiteX14957" fmla="*/ 5373793 w 5675092"/>
              <a:gd name="connsiteY14957" fmla="*/ 377779 h 2397608"/>
              <a:gd name="connsiteX14958" fmla="*/ 5376237 w 5675092"/>
              <a:gd name="connsiteY14958" fmla="*/ 382923 h 2397608"/>
              <a:gd name="connsiteX14959" fmla="*/ 5373925 w 5675092"/>
              <a:gd name="connsiteY14959" fmla="*/ 380407 h 2397608"/>
              <a:gd name="connsiteX14960" fmla="*/ 5370195 w 5675092"/>
              <a:gd name="connsiteY14960" fmla="*/ 385055 h 2397608"/>
              <a:gd name="connsiteX14961" fmla="*/ 5369797 w 5675092"/>
              <a:gd name="connsiteY14961" fmla="*/ 390470 h 2397608"/>
              <a:gd name="connsiteX14962" fmla="*/ 5369061 w 5675092"/>
              <a:gd name="connsiteY14962" fmla="*/ 400479 h 2397608"/>
              <a:gd name="connsiteX14963" fmla="*/ 5361379 w 5675092"/>
              <a:gd name="connsiteY14963" fmla="*/ 395880 h 2397608"/>
              <a:gd name="connsiteX14964" fmla="*/ 5354324 w 5675092"/>
              <a:gd name="connsiteY14964" fmla="*/ 403716 h 2397608"/>
              <a:gd name="connsiteX14965" fmla="*/ 5369186 w 5675092"/>
              <a:gd name="connsiteY14965" fmla="*/ 402967 h 2397608"/>
              <a:gd name="connsiteX14966" fmla="*/ 5357226 w 5675092"/>
              <a:gd name="connsiteY14966" fmla="*/ 408126 h 2397608"/>
              <a:gd name="connsiteX14967" fmla="*/ 5356178 w 5675092"/>
              <a:gd name="connsiteY14967" fmla="*/ 408266 h 2397608"/>
              <a:gd name="connsiteX14968" fmla="*/ 5361254 w 5675092"/>
              <a:gd name="connsiteY14968" fmla="*/ 410737 h 2397608"/>
              <a:gd name="connsiteX14969" fmla="*/ 5355377 w 5675092"/>
              <a:gd name="connsiteY14969" fmla="*/ 410921 h 2397608"/>
              <a:gd name="connsiteX14970" fmla="*/ 5353938 w 5675092"/>
              <a:gd name="connsiteY14970" fmla="*/ 410483 h 2397608"/>
              <a:gd name="connsiteX14971" fmla="*/ 5354699 w 5675092"/>
              <a:gd name="connsiteY14971" fmla="*/ 411174 h 2397608"/>
              <a:gd name="connsiteX14972" fmla="*/ 5350583 w 5675092"/>
              <a:gd name="connsiteY14972" fmla="*/ 409514 h 2397608"/>
              <a:gd name="connsiteX14973" fmla="*/ 5350509 w 5675092"/>
              <a:gd name="connsiteY14973" fmla="*/ 409438 h 2397608"/>
              <a:gd name="connsiteX14974" fmla="*/ 5348103 w 5675092"/>
              <a:gd name="connsiteY14974" fmla="*/ 408706 h 2397608"/>
              <a:gd name="connsiteX14975" fmla="*/ 5343462 w 5675092"/>
              <a:gd name="connsiteY14975" fmla="*/ 407213 h 2397608"/>
              <a:gd name="connsiteX14976" fmla="*/ 5343447 w 5675092"/>
              <a:gd name="connsiteY14976" fmla="*/ 407263 h 2397608"/>
              <a:gd name="connsiteX14977" fmla="*/ 5340093 w 5675092"/>
              <a:gd name="connsiteY14977" fmla="*/ 416899 h 2397608"/>
              <a:gd name="connsiteX14978" fmla="*/ 5350374 w 5675092"/>
              <a:gd name="connsiteY14978" fmla="*/ 423858 h 2397608"/>
              <a:gd name="connsiteX14979" fmla="*/ 5340468 w 5675092"/>
              <a:gd name="connsiteY14979" fmla="*/ 424357 h 2397608"/>
              <a:gd name="connsiteX14980" fmla="*/ 5336142 w 5675092"/>
              <a:gd name="connsiteY14980" fmla="*/ 437040 h 2397608"/>
              <a:gd name="connsiteX14981" fmla="*/ 5338742 w 5675092"/>
              <a:gd name="connsiteY14981" fmla="*/ 439401 h 2397608"/>
              <a:gd name="connsiteX14982" fmla="*/ 5355577 w 5675092"/>
              <a:gd name="connsiteY14982" fmla="*/ 428580 h 2397608"/>
              <a:gd name="connsiteX14983" fmla="*/ 5355828 w 5675092"/>
              <a:gd name="connsiteY14983" fmla="*/ 433554 h 2397608"/>
              <a:gd name="connsiteX14984" fmla="*/ 5367961 w 5675092"/>
              <a:gd name="connsiteY14984" fmla="*/ 427956 h 2397608"/>
              <a:gd name="connsiteX14985" fmla="*/ 5365988 w 5675092"/>
              <a:gd name="connsiteY14985" fmla="*/ 438027 h 2397608"/>
              <a:gd name="connsiteX14986" fmla="*/ 5368337 w 5675092"/>
              <a:gd name="connsiteY14986" fmla="*/ 435417 h 2397608"/>
              <a:gd name="connsiteX14987" fmla="*/ 5375753 w 5675092"/>
              <a:gd name="connsiteY14987" fmla="*/ 434731 h 2397608"/>
              <a:gd name="connsiteX14988" fmla="*/ 5377924 w 5675092"/>
              <a:gd name="connsiteY14988" fmla="*/ 434602 h 2397608"/>
              <a:gd name="connsiteX14989" fmla="*/ 5378247 w 5675092"/>
              <a:gd name="connsiteY14989" fmla="*/ 434918 h 2397608"/>
              <a:gd name="connsiteX14990" fmla="*/ 5378119 w 5675092"/>
              <a:gd name="connsiteY14990" fmla="*/ 434590 h 2397608"/>
              <a:gd name="connsiteX14991" fmla="*/ 5380162 w 5675092"/>
              <a:gd name="connsiteY14991" fmla="*/ 434469 h 2397608"/>
              <a:gd name="connsiteX14992" fmla="*/ 5383073 w 5675092"/>
              <a:gd name="connsiteY14992" fmla="*/ 432180 h 2397608"/>
              <a:gd name="connsiteX14993" fmla="*/ 5377871 w 5675092"/>
              <a:gd name="connsiteY14993" fmla="*/ 427457 h 2397608"/>
              <a:gd name="connsiteX14994" fmla="*/ 5376106 w 5675092"/>
              <a:gd name="connsiteY14994" fmla="*/ 429416 h 2397608"/>
              <a:gd name="connsiteX14995" fmla="*/ 5378119 w 5675092"/>
              <a:gd name="connsiteY14995" fmla="*/ 434590 h 2397608"/>
              <a:gd name="connsiteX14996" fmla="*/ 5377924 w 5675092"/>
              <a:gd name="connsiteY14996" fmla="*/ 434602 h 2397608"/>
              <a:gd name="connsiteX14997" fmla="*/ 5374001 w 5675092"/>
              <a:gd name="connsiteY14997" fmla="*/ 430769 h 2397608"/>
              <a:gd name="connsiteX14998" fmla="*/ 5375142 w 5675092"/>
              <a:gd name="connsiteY14998" fmla="*/ 422609 h 2397608"/>
              <a:gd name="connsiteX14999" fmla="*/ 5379968 w 5675092"/>
              <a:gd name="connsiteY14999" fmla="*/ 419874 h 2397608"/>
              <a:gd name="connsiteX15000" fmla="*/ 5382698 w 5675092"/>
              <a:gd name="connsiteY15000" fmla="*/ 424722 h 2397608"/>
              <a:gd name="connsiteX15001" fmla="*/ 5384546 w 5675092"/>
              <a:gd name="connsiteY15001" fmla="*/ 412163 h 2397608"/>
              <a:gd name="connsiteX15002" fmla="*/ 5387400 w 5675092"/>
              <a:gd name="connsiteY15002" fmla="*/ 419499 h 2397608"/>
              <a:gd name="connsiteX15003" fmla="*/ 5392353 w 5675092"/>
              <a:gd name="connsiteY15003" fmla="*/ 419250 h 2397608"/>
              <a:gd name="connsiteX15004" fmla="*/ 5401757 w 5675092"/>
              <a:gd name="connsiteY15004" fmla="*/ 408802 h 2397608"/>
              <a:gd name="connsiteX15005" fmla="*/ 5397055 w 5675092"/>
              <a:gd name="connsiteY15005" fmla="*/ 414027 h 2397608"/>
              <a:gd name="connsiteX15006" fmla="*/ 5404862 w 5675092"/>
              <a:gd name="connsiteY15006" fmla="*/ 421111 h 2397608"/>
              <a:gd name="connsiteX15007" fmla="*/ 5397682 w 5675092"/>
              <a:gd name="connsiteY15007" fmla="*/ 426458 h 2397608"/>
              <a:gd name="connsiteX15008" fmla="*/ 5397306 w 5675092"/>
              <a:gd name="connsiteY15008" fmla="*/ 419000 h 2397608"/>
              <a:gd name="connsiteX15009" fmla="*/ 5394831 w 5675092"/>
              <a:gd name="connsiteY15009" fmla="*/ 419125 h 2397608"/>
              <a:gd name="connsiteX15010" fmla="*/ 5392478 w 5675092"/>
              <a:gd name="connsiteY15010" fmla="*/ 421735 h 2397608"/>
              <a:gd name="connsiteX15011" fmla="*/ 5395082 w 5675092"/>
              <a:gd name="connsiteY15011" fmla="*/ 424098 h 2397608"/>
              <a:gd name="connsiteX15012" fmla="*/ 5390376 w 5675092"/>
              <a:gd name="connsiteY15012" fmla="*/ 429321 h 2397608"/>
              <a:gd name="connsiteX15013" fmla="*/ 5397682 w 5675092"/>
              <a:gd name="connsiteY15013" fmla="*/ 426458 h 2397608"/>
              <a:gd name="connsiteX15014" fmla="*/ 5405614 w 5675092"/>
              <a:gd name="connsiteY15014" fmla="*/ 436030 h 2397608"/>
              <a:gd name="connsiteX15015" fmla="*/ 5408092 w 5675092"/>
              <a:gd name="connsiteY15015" fmla="*/ 435905 h 2397608"/>
              <a:gd name="connsiteX15016" fmla="*/ 5420100 w 5675092"/>
              <a:gd name="connsiteY15016" fmla="*/ 427822 h 2397608"/>
              <a:gd name="connsiteX15017" fmla="*/ 5417747 w 5675092"/>
              <a:gd name="connsiteY15017" fmla="*/ 430433 h 2397608"/>
              <a:gd name="connsiteX15018" fmla="*/ 5420601 w 5675092"/>
              <a:gd name="connsiteY15018" fmla="*/ 437769 h 2397608"/>
              <a:gd name="connsiteX15019" fmla="*/ 5444614 w 5675092"/>
              <a:gd name="connsiteY15019" fmla="*/ 421601 h 2397608"/>
              <a:gd name="connsiteX15020" fmla="*/ 5452296 w 5675092"/>
              <a:gd name="connsiteY15020" fmla="*/ 426200 h 2397608"/>
              <a:gd name="connsiteX15021" fmla="*/ 5447719 w 5675092"/>
              <a:gd name="connsiteY15021" fmla="*/ 433907 h 2397608"/>
              <a:gd name="connsiteX15022" fmla="*/ 5450444 w 5675092"/>
              <a:gd name="connsiteY15022" fmla="*/ 438756 h 2397608"/>
              <a:gd name="connsiteX15023" fmla="*/ 5448095 w 5675092"/>
              <a:gd name="connsiteY15023" fmla="*/ 441368 h 2397608"/>
              <a:gd name="connsiteX15024" fmla="*/ 5448595 w 5675092"/>
              <a:gd name="connsiteY15024" fmla="*/ 441756 h 2397608"/>
              <a:gd name="connsiteX15025" fmla="*/ 5450284 w 5675092"/>
              <a:gd name="connsiteY15025" fmla="*/ 441280 h 2397608"/>
              <a:gd name="connsiteX15026" fmla="*/ 5456276 w 5675092"/>
              <a:gd name="connsiteY15026" fmla="*/ 439885 h 2397608"/>
              <a:gd name="connsiteX15027" fmla="*/ 5460307 w 5675092"/>
              <a:gd name="connsiteY15027" fmla="*/ 441791 h 2397608"/>
              <a:gd name="connsiteX15028" fmla="*/ 5463137 w 5675092"/>
              <a:gd name="connsiteY15028" fmla="*/ 435000 h 2397608"/>
              <a:gd name="connsiteX15029" fmla="*/ 5459726 w 5675092"/>
              <a:gd name="connsiteY15029" fmla="*/ 425825 h 2397608"/>
              <a:gd name="connsiteX15030" fmla="*/ 5464679 w 5675092"/>
              <a:gd name="connsiteY15030" fmla="*/ 425575 h 2397608"/>
              <a:gd name="connsiteX15031" fmla="*/ 5459475 w 5675092"/>
              <a:gd name="connsiteY15031" fmla="*/ 420852 h 2397608"/>
              <a:gd name="connsiteX15032" fmla="*/ 5473959 w 5675092"/>
              <a:gd name="connsiteY15032" fmla="*/ 412642 h 2397608"/>
              <a:gd name="connsiteX15033" fmla="*/ 5479287 w 5675092"/>
              <a:gd name="connsiteY15033" fmla="*/ 419853 h 2397608"/>
              <a:gd name="connsiteX15034" fmla="*/ 5483743 w 5675092"/>
              <a:gd name="connsiteY15034" fmla="*/ 409658 h 2397608"/>
              <a:gd name="connsiteX15035" fmla="*/ 5491170 w 5675092"/>
              <a:gd name="connsiteY15035" fmla="*/ 409283 h 2397608"/>
              <a:gd name="connsiteX15036" fmla="*/ 5499227 w 5675092"/>
              <a:gd name="connsiteY15036" fmla="*/ 421340 h 2397608"/>
              <a:gd name="connsiteX15037" fmla="*/ 5492424 w 5675092"/>
              <a:gd name="connsiteY15037" fmla="*/ 434148 h 2397608"/>
              <a:gd name="connsiteX15038" fmla="*/ 5516095 w 5675092"/>
              <a:gd name="connsiteY15038" fmla="*/ 460377 h 2397608"/>
              <a:gd name="connsiteX15039" fmla="*/ 5525876 w 5675092"/>
              <a:gd name="connsiteY15039" fmla="*/ 457390 h 2397608"/>
              <a:gd name="connsiteX15040" fmla="*/ 5517223 w 5675092"/>
              <a:gd name="connsiteY15040" fmla="*/ 482757 h 2397608"/>
              <a:gd name="connsiteX15041" fmla="*/ 5520440 w 5675092"/>
              <a:gd name="connsiteY15041" fmla="*/ 478855 h 2397608"/>
              <a:gd name="connsiteX15042" fmla="*/ 5521662 w 5675092"/>
              <a:gd name="connsiteY15042" fmla="*/ 475435 h 2397608"/>
              <a:gd name="connsiteX15043" fmla="*/ 5521824 w 5675092"/>
              <a:gd name="connsiteY15043" fmla="*/ 475616 h 2397608"/>
              <a:gd name="connsiteX15044" fmla="*/ 5521988 w 5675092"/>
              <a:gd name="connsiteY15044" fmla="*/ 479556 h 2397608"/>
              <a:gd name="connsiteX15045" fmla="*/ 5523473 w 5675092"/>
              <a:gd name="connsiteY15045" fmla="*/ 477455 h 2397608"/>
              <a:gd name="connsiteX15046" fmla="*/ 5521824 w 5675092"/>
              <a:gd name="connsiteY15046" fmla="*/ 475616 h 2397608"/>
              <a:gd name="connsiteX15047" fmla="*/ 5521800 w 5675092"/>
              <a:gd name="connsiteY15047" fmla="*/ 475047 h 2397608"/>
              <a:gd name="connsiteX15048" fmla="*/ 5521662 w 5675092"/>
              <a:gd name="connsiteY15048" fmla="*/ 475435 h 2397608"/>
              <a:gd name="connsiteX15049" fmla="*/ 5519197 w 5675092"/>
              <a:gd name="connsiteY15049" fmla="*/ 472684 h 2397608"/>
              <a:gd name="connsiteX15050" fmla="*/ 5524777 w 5675092"/>
              <a:gd name="connsiteY15050" fmla="*/ 484868 h 2397608"/>
              <a:gd name="connsiteX15051" fmla="*/ 5532208 w 5675092"/>
              <a:gd name="connsiteY15051" fmla="*/ 484493 h 2397608"/>
              <a:gd name="connsiteX15052" fmla="*/ 5522552 w 5675092"/>
              <a:gd name="connsiteY15052" fmla="*/ 489966 h 2397608"/>
              <a:gd name="connsiteX15053" fmla="*/ 5525278 w 5675092"/>
              <a:gd name="connsiteY15053" fmla="*/ 494814 h 2397608"/>
              <a:gd name="connsiteX15054" fmla="*/ 5512768 w 5675092"/>
              <a:gd name="connsiteY15054" fmla="*/ 492953 h 2397608"/>
              <a:gd name="connsiteX15055" fmla="*/ 5517975 w 5675092"/>
              <a:gd name="connsiteY15055" fmla="*/ 497676 h 2397608"/>
              <a:gd name="connsiteX15056" fmla="*/ 5510294 w 5675092"/>
              <a:gd name="connsiteY15056" fmla="*/ 493078 h 2397608"/>
              <a:gd name="connsiteX15057" fmla="*/ 5505591 w 5675092"/>
              <a:gd name="connsiteY15057" fmla="*/ 498300 h 2397608"/>
              <a:gd name="connsiteX15058" fmla="*/ 5508442 w 5675092"/>
              <a:gd name="connsiteY15058" fmla="*/ 505634 h 2397608"/>
              <a:gd name="connsiteX15059" fmla="*/ 5500764 w 5675092"/>
              <a:gd name="connsiteY15059" fmla="*/ 501035 h 2397608"/>
              <a:gd name="connsiteX15060" fmla="*/ 5495307 w 5675092"/>
              <a:gd name="connsiteY15060" fmla="*/ 491339 h 2397608"/>
              <a:gd name="connsiteX15061" fmla="*/ 5497408 w 5675092"/>
              <a:gd name="connsiteY15061" fmla="*/ 483756 h 2397608"/>
              <a:gd name="connsiteX15062" fmla="*/ 5492455 w 5675092"/>
              <a:gd name="connsiteY15062" fmla="*/ 484006 h 2397608"/>
              <a:gd name="connsiteX15063" fmla="*/ 5487879 w 5675092"/>
              <a:gd name="connsiteY15063" fmla="*/ 491714 h 2397608"/>
              <a:gd name="connsiteX15064" fmla="*/ 5489852 w 5675092"/>
              <a:gd name="connsiteY15064" fmla="*/ 481643 h 2397608"/>
              <a:gd name="connsiteX15065" fmla="*/ 5497032 w 5675092"/>
              <a:gd name="connsiteY15065" fmla="*/ 476295 h 2397608"/>
              <a:gd name="connsiteX15066" fmla="*/ 5489476 w 5675092"/>
              <a:gd name="connsiteY15066" fmla="*/ 474182 h 2397608"/>
              <a:gd name="connsiteX15067" fmla="*/ 5485025 w 5675092"/>
              <a:gd name="connsiteY15067" fmla="*/ 484380 h 2397608"/>
              <a:gd name="connsiteX15068" fmla="*/ 5457908 w 5675092"/>
              <a:gd name="connsiteY15068" fmla="*/ 488239 h 2397608"/>
              <a:gd name="connsiteX15069" fmla="*/ 5455806 w 5675092"/>
              <a:gd name="connsiteY15069" fmla="*/ 495825 h 2397608"/>
              <a:gd name="connsiteX15070" fmla="*/ 5446024 w 5675092"/>
              <a:gd name="connsiteY15070" fmla="*/ 498809 h 2397608"/>
              <a:gd name="connsiteX15071" fmla="*/ 5451479 w 5675092"/>
              <a:gd name="connsiteY15071" fmla="*/ 508505 h 2397608"/>
              <a:gd name="connsiteX15072" fmla="*/ 5444299 w 5675092"/>
              <a:gd name="connsiteY15072" fmla="*/ 513853 h 2397608"/>
              <a:gd name="connsiteX15073" fmla="*/ 5451730 w 5675092"/>
              <a:gd name="connsiteY15073" fmla="*/ 513478 h 2397608"/>
              <a:gd name="connsiteX15074" fmla="*/ 5454455 w 5675092"/>
              <a:gd name="connsiteY15074" fmla="*/ 518329 h 2397608"/>
              <a:gd name="connsiteX15075" fmla="*/ 5447529 w 5675092"/>
              <a:gd name="connsiteY15075" fmla="*/ 528649 h 2397608"/>
              <a:gd name="connsiteX15076" fmla="*/ 5447779 w 5675092"/>
              <a:gd name="connsiteY15076" fmla="*/ 533623 h 2397608"/>
              <a:gd name="connsiteX15077" fmla="*/ 5459662 w 5675092"/>
              <a:gd name="connsiteY15077" fmla="*/ 523052 h 2397608"/>
              <a:gd name="connsiteX15078" fmla="*/ 5474646 w 5675092"/>
              <a:gd name="connsiteY15078" fmla="*/ 524789 h 2397608"/>
              <a:gd name="connsiteX15079" fmla="*/ 5485304 w 5675092"/>
              <a:gd name="connsiteY15079" fmla="*/ 539209 h 2397608"/>
              <a:gd name="connsiteX15080" fmla="*/ 5502142 w 5675092"/>
              <a:gd name="connsiteY15080" fmla="*/ 528388 h 2397608"/>
              <a:gd name="connsiteX15081" fmla="*/ 5496215 w 5675092"/>
              <a:gd name="connsiteY15081" fmla="*/ 558603 h 2397608"/>
              <a:gd name="connsiteX15082" fmla="*/ 5497218 w 5675092"/>
              <a:gd name="connsiteY15082" fmla="*/ 578495 h 2397608"/>
              <a:gd name="connsiteX15083" fmla="*/ 5484709 w 5675092"/>
              <a:gd name="connsiteY15083" fmla="*/ 576632 h 2397608"/>
              <a:gd name="connsiteX15084" fmla="*/ 5484960 w 5675092"/>
              <a:gd name="connsiteY15084" fmla="*/ 581605 h 2397608"/>
              <a:gd name="connsiteX15085" fmla="*/ 5469596 w 5675092"/>
              <a:gd name="connsiteY15085" fmla="*/ 572408 h 2397608"/>
              <a:gd name="connsiteX15086" fmla="*/ 5460067 w 5675092"/>
              <a:gd name="connsiteY15086" fmla="*/ 580368 h 2397608"/>
              <a:gd name="connsiteX15087" fmla="*/ 5460569 w 5675092"/>
              <a:gd name="connsiteY15087" fmla="*/ 590314 h 2397608"/>
              <a:gd name="connsiteX15088" fmla="*/ 5470850 w 5675092"/>
              <a:gd name="connsiteY15088" fmla="*/ 597276 h 2397608"/>
              <a:gd name="connsiteX15089" fmla="*/ 5471727 w 5675092"/>
              <a:gd name="connsiteY15089" fmla="*/ 614680 h 2397608"/>
              <a:gd name="connsiteX15090" fmla="*/ 5488939 w 5675092"/>
              <a:gd name="connsiteY15090" fmla="*/ 611321 h 2397608"/>
              <a:gd name="connsiteX15091" fmla="*/ 5474456 w 5675092"/>
              <a:gd name="connsiteY15091" fmla="*/ 619528 h 2397608"/>
              <a:gd name="connsiteX15092" fmla="*/ 5464551 w 5675092"/>
              <a:gd name="connsiteY15092" fmla="*/ 620027 h 2397608"/>
              <a:gd name="connsiteX15093" fmla="*/ 5486242 w 5675092"/>
              <a:gd name="connsiteY15093" fmla="*/ 656328 h 2397608"/>
              <a:gd name="connsiteX15094" fmla="*/ 5491070 w 5675092"/>
              <a:gd name="connsiteY15094" fmla="*/ 653593 h 2397608"/>
              <a:gd name="connsiteX15095" fmla="*/ 5491195 w 5675092"/>
              <a:gd name="connsiteY15095" fmla="*/ 656078 h 2397608"/>
              <a:gd name="connsiteX15096" fmla="*/ 5489097 w 5675092"/>
              <a:gd name="connsiteY15096" fmla="*/ 663663 h 2397608"/>
              <a:gd name="connsiteX15097" fmla="*/ 5494551 w 5675092"/>
              <a:gd name="connsiteY15097" fmla="*/ 673360 h 2397608"/>
              <a:gd name="connsiteX15098" fmla="*/ 5517216 w 5675092"/>
              <a:gd name="connsiteY15098" fmla="*/ 679697 h 2397608"/>
              <a:gd name="connsiteX15099" fmla="*/ 5522044 w 5675092"/>
              <a:gd name="connsiteY15099" fmla="*/ 676960 h 2397608"/>
              <a:gd name="connsiteX15100" fmla="*/ 5530102 w 5675092"/>
              <a:gd name="connsiteY15100" fmla="*/ 689018 h 2397608"/>
              <a:gd name="connsiteX15101" fmla="*/ 5519723 w 5675092"/>
              <a:gd name="connsiteY15101" fmla="*/ 729427 h 2397608"/>
              <a:gd name="connsiteX15102" fmla="*/ 5546719 w 5675092"/>
              <a:gd name="connsiteY15102" fmla="*/ 723081 h 2397608"/>
              <a:gd name="connsiteX15103" fmla="*/ 5541014 w 5675092"/>
              <a:gd name="connsiteY15103" fmla="*/ 708412 h 2397608"/>
              <a:gd name="connsiteX15104" fmla="*/ 5545967 w 5675092"/>
              <a:gd name="connsiteY15104" fmla="*/ 708162 h 2397608"/>
              <a:gd name="connsiteX15105" fmla="*/ 5563804 w 5675092"/>
              <a:gd name="connsiteY15105" fmla="*/ 717234 h 2397608"/>
              <a:gd name="connsiteX15106" fmla="*/ 5564306 w 5675092"/>
              <a:gd name="connsiteY15106" fmla="*/ 727179 h 2397608"/>
              <a:gd name="connsiteX15107" fmla="*/ 5612241 w 5675092"/>
              <a:gd name="connsiteY15107" fmla="*/ 742215 h 2397608"/>
              <a:gd name="connsiteX15108" fmla="*/ 5638156 w 5675092"/>
              <a:gd name="connsiteY15108" fmla="*/ 769888 h 2397608"/>
              <a:gd name="connsiteX15109" fmla="*/ 5640362 w 5675092"/>
              <a:gd name="connsiteY15109" fmla="*/ 794433 h 2397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</a:cxnLst>
            <a:rect l="l" t="t" r="r" b="b"/>
            <a:pathLst>
              <a:path w="5675092" h="2397608">
                <a:moveTo>
                  <a:pt x="17944" y="991725"/>
                </a:moveTo>
                <a:cubicBezTo>
                  <a:pt x="18581" y="992248"/>
                  <a:pt x="18752" y="993120"/>
                  <a:pt x="18072" y="994515"/>
                </a:cubicBezTo>
                <a:cubicBezTo>
                  <a:pt x="15353" y="997305"/>
                  <a:pt x="12634" y="994515"/>
                  <a:pt x="9915" y="991725"/>
                </a:cubicBezTo>
                <a:cubicBezTo>
                  <a:pt x="9915" y="991725"/>
                  <a:pt x="12635" y="991028"/>
                  <a:pt x="15013" y="991028"/>
                </a:cubicBezTo>
                <a:cubicBezTo>
                  <a:pt x="16203" y="991028"/>
                  <a:pt x="17307" y="991202"/>
                  <a:pt x="17944" y="991725"/>
                </a:cubicBezTo>
                <a:close/>
                <a:moveTo>
                  <a:pt x="32876" y="1163509"/>
                </a:moveTo>
                <a:lnTo>
                  <a:pt x="32876" y="1165900"/>
                </a:lnTo>
                <a:lnTo>
                  <a:pt x="30460" y="1165900"/>
                </a:lnTo>
                <a:lnTo>
                  <a:pt x="30460" y="1163509"/>
                </a:lnTo>
                <a:close/>
                <a:moveTo>
                  <a:pt x="18752" y="922013"/>
                </a:moveTo>
                <a:cubicBezTo>
                  <a:pt x="18242" y="923470"/>
                  <a:pt x="14673" y="922573"/>
                  <a:pt x="12635" y="924366"/>
                </a:cubicBezTo>
                <a:cubicBezTo>
                  <a:pt x="12634" y="929149"/>
                  <a:pt x="15353" y="926758"/>
                  <a:pt x="15353" y="931541"/>
                </a:cubicBezTo>
                <a:lnTo>
                  <a:pt x="9916" y="931541"/>
                </a:lnTo>
                <a:cubicBezTo>
                  <a:pt x="9916" y="929150"/>
                  <a:pt x="15353" y="926758"/>
                  <a:pt x="9915" y="924366"/>
                </a:cubicBezTo>
                <a:cubicBezTo>
                  <a:pt x="12635" y="921975"/>
                  <a:pt x="15353" y="919584"/>
                  <a:pt x="18072" y="919584"/>
                </a:cubicBezTo>
                <a:cubicBezTo>
                  <a:pt x="18752" y="920780"/>
                  <a:pt x="18922" y="921527"/>
                  <a:pt x="18752" y="922013"/>
                </a:cubicBezTo>
                <a:close/>
                <a:moveTo>
                  <a:pt x="25625" y="924367"/>
                </a:moveTo>
                <a:cubicBezTo>
                  <a:pt x="25626" y="929629"/>
                  <a:pt x="25626" y="929629"/>
                  <a:pt x="23208" y="929629"/>
                </a:cubicBezTo>
                <a:cubicBezTo>
                  <a:pt x="23208" y="934890"/>
                  <a:pt x="25625" y="932259"/>
                  <a:pt x="25625" y="937520"/>
                </a:cubicBezTo>
                <a:cubicBezTo>
                  <a:pt x="20791" y="937521"/>
                  <a:pt x="20791" y="924367"/>
                  <a:pt x="25625" y="924367"/>
                </a:cubicBezTo>
                <a:close/>
                <a:moveTo>
                  <a:pt x="32876" y="1023611"/>
                </a:moveTo>
                <a:cubicBezTo>
                  <a:pt x="32875" y="1026302"/>
                  <a:pt x="32876" y="1028992"/>
                  <a:pt x="32876" y="1028992"/>
                </a:cubicBezTo>
                <a:cubicBezTo>
                  <a:pt x="30459" y="1034372"/>
                  <a:pt x="25625" y="1028992"/>
                  <a:pt x="20791" y="1031682"/>
                </a:cubicBezTo>
                <a:cubicBezTo>
                  <a:pt x="23208" y="1026302"/>
                  <a:pt x="28041" y="1028992"/>
                  <a:pt x="32876" y="1023611"/>
                </a:cubicBezTo>
                <a:close/>
                <a:moveTo>
                  <a:pt x="46170" y="1175465"/>
                </a:moveTo>
                <a:cubicBezTo>
                  <a:pt x="40852" y="1170682"/>
                  <a:pt x="38193" y="1173074"/>
                  <a:pt x="32876" y="1168292"/>
                </a:cubicBezTo>
                <a:cubicBezTo>
                  <a:pt x="32876" y="1168292"/>
                  <a:pt x="32876" y="1168292"/>
                  <a:pt x="32876" y="1165900"/>
                </a:cubicBezTo>
                <a:cubicBezTo>
                  <a:pt x="32876" y="1168292"/>
                  <a:pt x="46170" y="1168291"/>
                  <a:pt x="46170" y="1175465"/>
                </a:cubicBezTo>
                <a:close/>
                <a:moveTo>
                  <a:pt x="46169" y="1136006"/>
                </a:moveTo>
                <a:cubicBezTo>
                  <a:pt x="46168" y="1140791"/>
                  <a:pt x="40731" y="1138400"/>
                  <a:pt x="35293" y="1138400"/>
                </a:cubicBezTo>
                <a:cubicBezTo>
                  <a:pt x="35293" y="1134811"/>
                  <a:pt x="37332" y="1134214"/>
                  <a:pt x="39711" y="1134514"/>
                </a:cubicBezTo>
                <a:cubicBezTo>
                  <a:pt x="42090" y="1134811"/>
                  <a:pt x="44809" y="1136006"/>
                  <a:pt x="46169" y="1136006"/>
                </a:cubicBezTo>
                <a:close/>
                <a:moveTo>
                  <a:pt x="42543" y="1014045"/>
                </a:moveTo>
                <a:cubicBezTo>
                  <a:pt x="37709" y="1018829"/>
                  <a:pt x="35292" y="1011654"/>
                  <a:pt x="30459" y="1014045"/>
                </a:cubicBezTo>
                <a:cubicBezTo>
                  <a:pt x="32876" y="1009263"/>
                  <a:pt x="37708" y="1011654"/>
                  <a:pt x="37709" y="1004480"/>
                </a:cubicBezTo>
                <a:cubicBezTo>
                  <a:pt x="40126" y="1004480"/>
                  <a:pt x="37709" y="1016437"/>
                  <a:pt x="42543" y="1014045"/>
                </a:cubicBezTo>
                <a:close/>
                <a:moveTo>
                  <a:pt x="30337" y="689852"/>
                </a:moveTo>
                <a:cubicBezTo>
                  <a:pt x="25504" y="689852"/>
                  <a:pt x="23087" y="687461"/>
                  <a:pt x="18254" y="687461"/>
                </a:cubicBezTo>
                <a:cubicBezTo>
                  <a:pt x="18254" y="685067"/>
                  <a:pt x="21274" y="684470"/>
                  <a:pt x="24295" y="685067"/>
                </a:cubicBezTo>
                <a:cubicBezTo>
                  <a:pt x="27317" y="685666"/>
                  <a:pt x="30338" y="687461"/>
                  <a:pt x="30337" y="689852"/>
                </a:cubicBezTo>
                <a:close/>
                <a:moveTo>
                  <a:pt x="60671" y="1115681"/>
                </a:moveTo>
                <a:cubicBezTo>
                  <a:pt x="60671" y="1121260"/>
                  <a:pt x="55837" y="1115681"/>
                  <a:pt x="53420" y="1124050"/>
                </a:cubicBezTo>
                <a:cubicBezTo>
                  <a:pt x="51003" y="1124050"/>
                  <a:pt x="51003" y="1121260"/>
                  <a:pt x="48586" y="1121260"/>
                </a:cubicBezTo>
                <a:cubicBezTo>
                  <a:pt x="53420" y="1118472"/>
                  <a:pt x="55837" y="1115681"/>
                  <a:pt x="60671" y="1115681"/>
                </a:cubicBezTo>
                <a:close/>
                <a:moveTo>
                  <a:pt x="55837" y="1021219"/>
                </a:moveTo>
                <a:cubicBezTo>
                  <a:pt x="50519" y="1026003"/>
                  <a:pt x="45203" y="1021219"/>
                  <a:pt x="42543" y="1021219"/>
                </a:cubicBezTo>
                <a:cubicBezTo>
                  <a:pt x="45203" y="1018828"/>
                  <a:pt x="50520" y="1021219"/>
                  <a:pt x="55837" y="1021219"/>
                </a:cubicBezTo>
                <a:close/>
                <a:moveTo>
                  <a:pt x="70091" y="1210916"/>
                </a:moveTo>
                <a:cubicBezTo>
                  <a:pt x="67588" y="1210916"/>
                  <a:pt x="67588" y="1205934"/>
                  <a:pt x="65085" y="1208424"/>
                </a:cubicBezTo>
                <a:cubicBezTo>
                  <a:pt x="62582" y="1205934"/>
                  <a:pt x="65085" y="1205934"/>
                  <a:pt x="65086" y="1203443"/>
                </a:cubicBezTo>
                <a:cubicBezTo>
                  <a:pt x="62581" y="1203443"/>
                  <a:pt x="60078" y="1200952"/>
                  <a:pt x="60078" y="1200952"/>
                </a:cubicBezTo>
                <a:cubicBezTo>
                  <a:pt x="57575" y="1208425"/>
                  <a:pt x="62581" y="1203443"/>
                  <a:pt x="62581" y="1208424"/>
                </a:cubicBezTo>
                <a:cubicBezTo>
                  <a:pt x="57576" y="1200952"/>
                  <a:pt x="50066" y="1208424"/>
                  <a:pt x="50066" y="1215898"/>
                </a:cubicBezTo>
                <a:cubicBezTo>
                  <a:pt x="47562" y="1215898"/>
                  <a:pt x="52569" y="1205934"/>
                  <a:pt x="50066" y="1200952"/>
                </a:cubicBezTo>
                <a:lnTo>
                  <a:pt x="46211" y="1199675"/>
                </a:lnTo>
                <a:lnTo>
                  <a:pt x="47562" y="1198461"/>
                </a:lnTo>
                <a:lnTo>
                  <a:pt x="45207" y="1199341"/>
                </a:lnTo>
                <a:lnTo>
                  <a:pt x="42556" y="1198461"/>
                </a:lnTo>
                <a:cubicBezTo>
                  <a:pt x="43808" y="1199706"/>
                  <a:pt x="44433" y="1199707"/>
                  <a:pt x="45059" y="1199394"/>
                </a:cubicBezTo>
                <a:lnTo>
                  <a:pt x="45207" y="1199341"/>
                </a:lnTo>
                <a:lnTo>
                  <a:pt x="46211" y="1199675"/>
                </a:lnTo>
                <a:lnTo>
                  <a:pt x="40756" y="1204573"/>
                </a:lnTo>
                <a:cubicBezTo>
                  <a:pt x="34420" y="1207960"/>
                  <a:pt x="28787" y="1204688"/>
                  <a:pt x="17523" y="1208425"/>
                </a:cubicBezTo>
                <a:cubicBezTo>
                  <a:pt x="20026" y="1208425"/>
                  <a:pt x="20026" y="1203443"/>
                  <a:pt x="17522" y="1203443"/>
                </a:cubicBezTo>
                <a:cubicBezTo>
                  <a:pt x="20026" y="1200952"/>
                  <a:pt x="22530" y="1200952"/>
                  <a:pt x="25032" y="1198461"/>
                </a:cubicBezTo>
                <a:cubicBezTo>
                  <a:pt x="25033" y="1195970"/>
                  <a:pt x="20025" y="1198461"/>
                  <a:pt x="20025" y="1193479"/>
                </a:cubicBezTo>
                <a:cubicBezTo>
                  <a:pt x="20025" y="1193479"/>
                  <a:pt x="20026" y="1195970"/>
                  <a:pt x="20026" y="1195970"/>
                </a:cubicBezTo>
                <a:cubicBezTo>
                  <a:pt x="15019" y="1200952"/>
                  <a:pt x="7510" y="1205934"/>
                  <a:pt x="0" y="1200952"/>
                </a:cubicBezTo>
                <a:cubicBezTo>
                  <a:pt x="2503" y="1198461"/>
                  <a:pt x="2503" y="1193479"/>
                  <a:pt x="2503" y="1188497"/>
                </a:cubicBezTo>
                <a:cubicBezTo>
                  <a:pt x="2503" y="1186006"/>
                  <a:pt x="7510" y="1190988"/>
                  <a:pt x="10013" y="1188497"/>
                </a:cubicBezTo>
                <a:cubicBezTo>
                  <a:pt x="10013" y="1193479"/>
                  <a:pt x="2503" y="1190988"/>
                  <a:pt x="2503" y="1193479"/>
                </a:cubicBezTo>
                <a:cubicBezTo>
                  <a:pt x="2503" y="1198461"/>
                  <a:pt x="5006" y="1195970"/>
                  <a:pt x="5006" y="1200952"/>
                </a:cubicBezTo>
                <a:cubicBezTo>
                  <a:pt x="7510" y="1198461"/>
                  <a:pt x="10013" y="1198461"/>
                  <a:pt x="10013" y="1193479"/>
                </a:cubicBezTo>
                <a:cubicBezTo>
                  <a:pt x="12516" y="1195970"/>
                  <a:pt x="15020" y="1190988"/>
                  <a:pt x="17522" y="1195970"/>
                </a:cubicBezTo>
                <a:cubicBezTo>
                  <a:pt x="20025" y="1193479"/>
                  <a:pt x="17523" y="1193479"/>
                  <a:pt x="20026" y="1190988"/>
                </a:cubicBezTo>
                <a:cubicBezTo>
                  <a:pt x="32542" y="1198461"/>
                  <a:pt x="50066" y="1186007"/>
                  <a:pt x="62581" y="1193479"/>
                </a:cubicBezTo>
                <a:cubicBezTo>
                  <a:pt x="60078" y="1205934"/>
                  <a:pt x="70091" y="1200952"/>
                  <a:pt x="70091" y="1210916"/>
                </a:cubicBezTo>
                <a:close/>
                <a:moveTo>
                  <a:pt x="87606" y="1456818"/>
                </a:moveTo>
                <a:lnTo>
                  <a:pt x="86405" y="1456535"/>
                </a:lnTo>
                <a:cubicBezTo>
                  <a:pt x="81352" y="1455877"/>
                  <a:pt x="76299" y="1454561"/>
                  <a:pt x="72507" y="1449301"/>
                </a:cubicBezTo>
                <a:cubicBezTo>
                  <a:pt x="75035" y="1446671"/>
                  <a:pt x="82615" y="1457191"/>
                  <a:pt x="80088" y="1449301"/>
                </a:cubicBezTo>
                <a:cubicBezTo>
                  <a:pt x="81983" y="1453247"/>
                  <a:pt x="85299" y="1449795"/>
                  <a:pt x="86840" y="1452259"/>
                </a:cubicBezTo>
                <a:close/>
                <a:moveTo>
                  <a:pt x="88054" y="1456926"/>
                </a:moveTo>
                <a:lnTo>
                  <a:pt x="87669" y="1457191"/>
                </a:lnTo>
                <a:lnTo>
                  <a:pt x="87606" y="1456818"/>
                </a:lnTo>
                <a:close/>
                <a:moveTo>
                  <a:pt x="58253" y="1004480"/>
                </a:moveTo>
                <a:cubicBezTo>
                  <a:pt x="58254" y="1006871"/>
                  <a:pt x="58254" y="1009262"/>
                  <a:pt x="58254" y="1011654"/>
                </a:cubicBezTo>
                <a:cubicBezTo>
                  <a:pt x="55636" y="1011654"/>
                  <a:pt x="55635" y="1009262"/>
                  <a:pt x="55635" y="1009262"/>
                </a:cubicBezTo>
                <a:cubicBezTo>
                  <a:pt x="50399" y="1009262"/>
                  <a:pt x="50399" y="1014045"/>
                  <a:pt x="45160" y="1009262"/>
                </a:cubicBezTo>
                <a:cubicBezTo>
                  <a:pt x="42544" y="1004479"/>
                  <a:pt x="47780" y="1009262"/>
                  <a:pt x="47780" y="1002089"/>
                </a:cubicBezTo>
                <a:cubicBezTo>
                  <a:pt x="47780" y="1002089"/>
                  <a:pt x="47780" y="1004480"/>
                  <a:pt x="47780" y="1004480"/>
                </a:cubicBezTo>
                <a:lnTo>
                  <a:pt x="50399" y="1004480"/>
                </a:lnTo>
                <a:cubicBezTo>
                  <a:pt x="50399" y="1006871"/>
                  <a:pt x="50399" y="1006871"/>
                  <a:pt x="47780" y="1009262"/>
                </a:cubicBezTo>
                <a:cubicBezTo>
                  <a:pt x="53017" y="1009262"/>
                  <a:pt x="53017" y="1004480"/>
                  <a:pt x="58253" y="1004480"/>
                </a:cubicBezTo>
                <a:close/>
                <a:moveTo>
                  <a:pt x="58253" y="991924"/>
                </a:moveTo>
                <a:cubicBezTo>
                  <a:pt x="55635" y="997305"/>
                  <a:pt x="47780" y="994615"/>
                  <a:pt x="42544" y="994615"/>
                </a:cubicBezTo>
                <a:cubicBezTo>
                  <a:pt x="45162" y="990580"/>
                  <a:pt x="47780" y="989907"/>
                  <a:pt x="50399" y="990244"/>
                </a:cubicBezTo>
                <a:cubicBezTo>
                  <a:pt x="53016" y="990579"/>
                  <a:pt x="55635" y="991924"/>
                  <a:pt x="58253" y="991924"/>
                </a:cubicBezTo>
                <a:close/>
                <a:moveTo>
                  <a:pt x="74924" y="1197962"/>
                </a:moveTo>
                <a:cubicBezTo>
                  <a:pt x="67674" y="1200353"/>
                  <a:pt x="70091" y="1190788"/>
                  <a:pt x="65257" y="1190788"/>
                </a:cubicBezTo>
                <a:cubicBezTo>
                  <a:pt x="67674" y="1188398"/>
                  <a:pt x="72508" y="1195570"/>
                  <a:pt x="74924" y="1197962"/>
                </a:cubicBezTo>
                <a:close/>
                <a:moveTo>
                  <a:pt x="43228" y="717352"/>
                </a:moveTo>
                <a:cubicBezTo>
                  <a:pt x="44637" y="718698"/>
                  <a:pt x="44637" y="721388"/>
                  <a:pt x="43581" y="723742"/>
                </a:cubicBezTo>
                <a:cubicBezTo>
                  <a:pt x="42522" y="726095"/>
                  <a:pt x="40408" y="728113"/>
                  <a:pt x="37588" y="728113"/>
                </a:cubicBezTo>
                <a:cubicBezTo>
                  <a:pt x="37588" y="728113"/>
                  <a:pt x="37588" y="728113"/>
                  <a:pt x="37589" y="722731"/>
                </a:cubicBezTo>
                <a:cubicBezTo>
                  <a:pt x="40409" y="722732"/>
                  <a:pt x="43228" y="720043"/>
                  <a:pt x="43228" y="717352"/>
                </a:cubicBezTo>
                <a:close/>
                <a:moveTo>
                  <a:pt x="80967" y="1193179"/>
                </a:moveTo>
                <a:cubicBezTo>
                  <a:pt x="80967" y="1193179"/>
                  <a:pt x="80967" y="1195571"/>
                  <a:pt x="80967" y="1200356"/>
                </a:cubicBezTo>
                <a:cubicBezTo>
                  <a:pt x="77946" y="1202746"/>
                  <a:pt x="80967" y="1193179"/>
                  <a:pt x="74925" y="1193180"/>
                </a:cubicBezTo>
                <a:cubicBezTo>
                  <a:pt x="74925" y="1193180"/>
                  <a:pt x="77946" y="1193180"/>
                  <a:pt x="80967" y="1193179"/>
                </a:cubicBezTo>
                <a:close/>
                <a:moveTo>
                  <a:pt x="100302" y="1459824"/>
                </a:moveTo>
                <a:lnTo>
                  <a:pt x="88054" y="1456926"/>
                </a:lnTo>
                <a:lnTo>
                  <a:pt x="91459" y="1454561"/>
                </a:lnTo>
                <a:cubicBezTo>
                  <a:pt x="92090" y="1453247"/>
                  <a:pt x="92722" y="1451931"/>
                  <a:pt x="95249" y="1451931"/>
                </a:cubicBezTo>
                <a:cubicBezTo>
                  <a:pt x="95249" y="1459824"/>
                  <a:pt x="100302" y="1449300"/>
                  <a:pt x="100302" y="1459824"/>
                </a:cubicBezTo>
                <a:close/>
                <a:moveTo>
                  <a:pt x="67921" y="926759"/>
                </a:moveTo>
                <a:cubicBezTo>
                  <a:pt x="65504" y="929390"/>
                  <a:pt x="70338" y="934651"/>
                  <a:pt x="67921" y="939912"/>
                </a:cubicBezTo>
                <a:cubicBezTo>
                  <a:pt x="65504" y="934651"/>
                  <a:pt x="63087" y="926759"/>
                  <a:pt x="67921" y="926759"/>
                </a:cubicBezTo>
                <a:close/>
                <a:moveTo>
                  <a:pt x="75172" y="1003827"/>
                </a:moveTo>
                <a:cubicBezTo>
                  <a:pt x="75173" y="1006327"/>
                  <a:pt x="70338" y="1006327"/>
                  <a:pt x="67921" y="1003827"/>
                </a:cubicBezTo>
                <a:cubicBezTo>
                  <a:pt x="65504" y="1006327"/>
                  <a:pt x="65504" y="1008827"/>
                  <a:pt x="65504" y="1013827"/>
                </a:cubicBezTo>
                <a:cubicBezTo>
                  <a:pt x="65503" y="1018827"/>
                  <a:pt x="63087" y="1003827"/>
                  <a:pt x="60671" y="1006327"/>
                </a:cubicBezTo>
                <a:cubicBezTo>
                  <a:pt x="60671" y="1001327"/>
                  <a:pt x="63087" y="1006327"/>
                  <a:pt x="65504" y="1003827"/>
                </a:cubicBezTo>
                <a:cubicBezTo>
                  <a:pt x="67921" y="996326"/>
                  <a:pt x="60671" y="1001327"/>
                  <a:pt x="63087" y="993827"/>
                </a:cubicBezTo>
                <a:cubicBezTo>
                  <a:pt x="67921" y="991327"/>
                  <a:pt x="65504" y="996326"/>
                  <a:pt x="70338" y="996326"/>
                </a:cubicBezTo>
                <a:cubicBezTo>
                  <a:pt x="65504" y="1003827"/>
                  <a:pt x="72755" y="1001327"/>
                  <a:pt x="75172" y="1003827"/>
                </a:cubicBezTo>
                <a:close/>
                <a:moveTo>
                  <a:pt x="55112" y="699715"/>
                </a:moveTo>
                <a:cubicBezTo>
                  <a:pt x="54507" y="701210"/>
                  <a:pt x="53299" y="703003"/>
                  <a:pt x="53299" y="705394"/>
                </a:cubicBezTo>
                <a:cubicBezTo>
                  <a:pt x="50882" y="707786"/>
                  <a:pt x="50882" y="698221"/>
                  <a:pt x="48465" y="703003"/>
                </a:cubicBezTo>
                <a:cubicBezTo>
                  <a:pt x="48465" y="703003"/>
                  <a:pt x="48465" y="703003"/>
                  <a:pt x="48466" y="698221"/>
                </a:cubicBezTo>
                <a:cubicBezTo>
                  <a:pt x="48466" y="700612"/>
                  <a:pt x="53299" y="698221"/>
                  <a:pt x="53299" y="695830"/>
                </a:cubicBezTo>
                <a:cubicBezTo>
                  <a:pt x="55716" y="697025"/>
                  <a:pt x="55716" y="698221"/>
                  <a:pt x="55112" y="699715"/>
                </a:cubicBezTo>
                <a:close/>
                <a:moveTo>
                  <a:pt x="109107" y="1456750"/>
                </a:moveTo>
                <a:cubicBezTo>
                  <a:pt x="109240" y="1457338"/>
                  <a:pt x="109063" y="1458179"/>
                  <a:pt x="108359" y="1459524"/>
                </a:cubicBezTo>
                <a:cubicBezTo>
                  <a:pt x="105538" y="1462216"/>
                  <a:pt x="108359" y="1454143"/>
                  <a:pt x="102719" y="1454144"/>
                </a:cubicBezTo>
                <a:cubicBezTo>
                  <a:pt x="102719" y="1451452"/>
                  <a:pt x="105539" y="1451452"/>
                  <a:pt x="105539" y="1451452"/>
                </a:cubicBezTo>
                <a:cubicBezTo>
                  <a:pt x="105538" y="1455488"/>
                  <a:pt x="108711" y="1454984"/>
                  <a:pt x="109107" y="1456750"/>
                </a:cubicBezTo>
                <a:close/>
                <a:moveTo>
                  <a:pt x="96264" y="1237686"/>
                </a:moveTo>
                <a:cubicBezTo>
                  <a:pt x="93751" y="1240174"/>
                  <a:pt x="88726" y="1240174"/>
                  <a:pt x="88726" y="1242663"/>
                </a:cubicBezTo>
                <a:cubicBezTo>
                  <a:pt x="91239" y="1245151"/>
                  <a:pt x="96263" y="1245151"/>
                  <a:pt x="96264" y="1237686"/>
                </a:cubicBezTo>
                <a:close/>
                <a:moveTo>
                  <a:pt x="83966" y="1023915"/>
                </a:moveTo>
                <a:cubicBezTo>
                  <a:pt x="83329" y="1028076"/>
                  <a:pt x="79250" y="1029589"/>
                  <a:pt x="75172" y="1029589"/>
                </a:cubicBezTo>
                <a:cubicBezTo>
                  <a:pt x="75173" y="1024208"/>
                  <a:pt x="86048" y="1026899"/>
                  <a:pt x="80610" y="1021519"/>
                </a:cubicBezTo>
                <a:cubicBezTo>
                  <a:pt x="80610" y="1018829"/>
                  <a:pt x="83329" y="1018829"/>
                  <a:pt x="83329" y="1018829"/>
                </a:cubicBezTo>
                <a:cubicBezTo>
                  <a:pt x="84009" y="1020846"/>
                  <a:pt x="84179" y="1022527"/>
                  <a:pt x="83966" y="1023915"/>
                </a:cubicBezTo>
                <a:close/>
                <a:moveTo>
                  <a:pt x="65384" y="698218"/>
                </a:moveTo>
                <a:cubicBezTo>
                  <a:pt x="67800" y="698218"/>
                  <a:pt x="62967" y="703003"/>
                  <a:pt x="60549" y="703003"/>
                </a:cubicBezTo>
                <a:cubicBezTo>
                  <a:pt x="60549" y="700612"/>
                  <a:pt x="58133" y="698218"/>
                  <a:pt x="58133" y="698218"/>
                </a:cubicBezTo>
                <a:cubicBezTo>
                  <a:pt x="55716" y="693436"/>
                  <a:pt x="62967" y="703003"/>
                  <a:pt x="65384" y="698218"/>
                </a:cubicBezTo>
                <a:close/>
                <a:moveTo>
                  <a:pt x="105384" y="1138397"/>
                </a:moveTo>
                <a:cubicBezTo>
                  <a:pt x="102966" y="1138397"/>
                  <a:pt x="102966" y="1136005"/>
                  <a:pt x="100549" y="1138397"/>
                </a:cubicBezTo>
                <a:cubicBezTo>
                  <a:pt x="100549" y="1131224"/>
                  <a:pt x="98133" y="1133615"/>
                  <a:pt x="98133" y="1126441"/>
                </a:cubicBezTo>
                <a:cubicBezTo>
                  <a:pt x="100549" y="1131224"/>
                  <a:pt x="102966" y="1133615"/>
                  <a:pt x="105384" y="1138397"/>
                </a:cubicBezTo>
                <a:close/>
                <a:moveTo>
                  <a:pt x="97339" y="934848"/>
                </a:moveTo>
                <a:cubicBezTo>
                  <a:pt x="97377" y="935383"/>
                  <a:pt x="96924" y="936205"/>
                  <a:pt x="95716" y="937520"/>
                </a:cubicBezTo>
                <a:lnTo>
                  <a:pt x="90881" y="932259"/>
                </a:lnTo>
                <a:lnTo>
                  <a:pt x="96017" y="933902"/>
                </a:lnTo>
                <a:cubicBezTo>
                  <a:pt x="96772" y="934067"/>
                  <a:pt x="97301" y="934314"/>
                  <a:pt x="97339" y="934848"/>
                </a:cubicBezTo>
                <a:close/>
                <a:moveTo>
                  <a:pt x="113843" y="1156333"/>
                </a:moveTo>
                <a:cubicBezTo>
                  <a:pt x="113843" y="1161118"/>
                  <a:pt x="108203" y="1158727"/>
                  <a:pt x="105384" y="1161118"/>
                </a:cubicBezTo>
                <a:cubicBezTo>
                  <a:pt x="105384" y="1161118"/>
                  <a:pt x="108203" y="1158727"/>
                  <a:pt x="105384" y="1156333"/>
                </a:cubicBezTo>
                <a:cubicBezTo>
                  <a:pt x="105384" y="1156333"/>
                  <a:pt x="105384" y="1156333"/>
                  <a:pt x="113843" y="1156333"/>
                </a:cubicBezTo>
                <a:close/>
                <a:moveTo>
                  <a:pt x="100550" y="939911"/>
                </a:moveTo>
                <a:cubicBezTo>
                  <a:pt x="100549" y="942303"/>
                  <a:pt x="98132" y="942303"/>
                  <a:pt x="98132" y="942303"/>
                </a:cubicBezTo>
                <a:cubicBezTo>
                  <a:pt x="98132" y="944694"/>
                  <a:pt x="98132" y="944694"/>
                  <a:pt x="98132" y="944694"/>
                </a:cubicBezTo>
                <a:cubicBezTo>
                  <a:pt x="98132" y="949477"/>
                  <a:pt x="95715" y="944694"/>
                  <a:pt x="95716" y="942303"/>
                </a:cubicBezTo>
                <a:cubicBezTo>
                  <a:pt x="95716" y="942303"/>
                  <a:pt x="95716" y="942303"/>
                  <a:pt x="93299" y="942303"/>
                </a:cubicBezTo>
                <a:cubicBezTo>
                  <a:pt x="93299" y="939911"/>
                  <a:pt x="94507" y="939314"/>
                  <a:pt x="96018" y="939314"/>
                </a:cubicBezTo>
                <a:cubicBezTo>
                  <a:pt x="97528" y="939314"/>
                  <a:pt x="99341" y="939911"/>
                  <a:pt x="100550" y="939911"/>
                </a:cubicBezTo>
                <a:close/>
                <a:moveTo>
                  <a:pt x="67801" y="451108"/>
                </a:moveTo>
                <a:cubicBezTo>
                  <a:pt x="62967" y="453899"/>
                  <a:pt x="50882" y="456688"/>
                  <a:pt x="48465" y="448318"/>
                </a:cubicBezTo>
                <a:cubicBezTo>
                  <a:pt x="53299" y="448318"/>
                  <a:pt x="60550" y="451108"/>
                  <a:pt x="67801" y="451108"/>
                </a:cubicBezTo>
                <a:close/>
                <a:moveTo>
                  <a:pt x="102966" y="934890"/>
                </a:moveTo>
                <a:cubicBezTo>
                  <a:pt x="98132" y="934890"/>
                  <a:pt x="98132" y="929629"/>
                  <a:pt x="93299" y="929629"/>
                </a:cubicBezTo>
                <a:lnTo>
                  <a:pt x="90881" y="932259"/>
                </a:lnTo>
                <a:lnTo>
                  <a:pt x="86048" y="926998"/>
                </a:lnTo>
                <a:cubicBezTo>
                  <a:pt x="88465" y="925683"/>
                  <a:pt x="92089" y="925025"/>
                  <a:pt x="95413" y="926011"/>
                </a:cubicBezTo>
                <a:cubicBezTo>
                  <a:pt x="98736" y="926998"/>
                  <a:pt x="101758" y="929629"/>
                  <a:pt x="102966" y="934890"/>
                </a:cubicBezTo>
                <a:close/>
                <a:moveTo>
                  <a:pt x="125679" y="1218289"/>
                </a:moveTo>
                <a:cubicBezTo>
                  <a:pt x="123262" y="1218289"/>
                  <a:pt x="118429" y="1215599"/>
                  <a:pt x="118429" y="1210219"/>
                </a:cubicBezTo>
                <a:cubicBezTo>
                  <a:pt x="118428" y="1208874"/>
                  <a:pt x="120241" y="1208874"/>
                  <a:pt x="122053" y="1210220"/>
                </a:cubicBezTo>
                <a:cubicBezTo>
                  <a:pt x="123867" y="1211565"/>
                  <a:pt x="125680" y="1214255"/>
                  <a:pt x="125679" y="1218289"/>
                </a:cubicBezTo>
                <a:close/>
                <a:moveTo>
                  <a:pt x="116213" y="1024138"/>
                </a:moveTo>
                <a:lnTo>
                  <a:pt x="116213" y="1024138"/>
                </a:lnTo>
                <a:lnTo>
                  <a:pt x="116213" y="1024138"/>
                </a:lnTo>
                <a:close/>
                <a:moveTo>
                  <a:pt x="148187" y="1462103"/>
                </a:moveTo>
                <a:cubicBezTo>
                  <a:pt x="147583" y="1462216"/>
                  <a:pt x="146223" y="1462216"/>
                  <a:pt x="143806" y="1462216"/>
                </a:cubicBezTo>
                <a:cubicBezTo>
                  <a:pt x="143806" y="1457430"/>
                  <a:pt x="141390" y="1459824"/>
                  <a:pt x="141389" y="1455039"/>
                </a:cubicBezTo>
                <a:cubicBezTo>
                  <a:pt x="143807" y="1458627"/>
                  <a:pt x="146827" y="1460421"/>
                  <a:pt x="148036" y="1461318"/>
                </a:cubicBezTo>
                <a:cubicBezTo>
                  <a:pt x="148640" y="1461767"/>
                  <a:pt x="148791" y="1461991"/>
                  <a:pt x="148187" y="1462103"/>
                </a:cubicBezTo>
                <a:close/>
                <a:moveTo>
                  <a:pt x="98011" y="700612"/>
                </a:moveTo>
                <a:cubicBezTo>
                  <a:pt x="95594" y="705394"/>
                  <a:pt x="90760" y="700612"/>
                  <a:pt x="85927" y="700612"/>
                </a:cubicBezTo>
                <a:cubicBezTo>
                  <a:pt x="85927" y="698221"/>
                  <a:pt x="87739" y="698221"/>
                  <a:pt x="90156" y="698817"/>
                </a:cubicBezTo>
                <a:cubicBezTo>
                  <a:pt x="92572" y="699416"/>
                  <a:pt x="95594" y="700612"/>
                  <a:pt x="98011" y="700612"/>
                </a:cubicBezTo>
                <a:close/>
                <a:moveTo>
                  <a:pt x="121226" y="1024138"/>
                </a:moveTo>
                <a:lnTo>
                  <a:pt x="116213" y="1024138"/>
                </a:lnTo>
                <a:lnTo>
                  <a:pt x="119659" y="1023199"/>
                </a:lnTo>
                <a:cubicBezTo>
                  <a:pt x="119972" y="1022885"/>
                  <a:pt x="119972" y="1022885"/>
                  <a:pt x="121226" y="1024138"/>
                </a:cubicBezTo>
                <a:close/>
                <a:moveTo>
                  <a:pt x="144108" y="1339057"/>
                </a:moveTo>
                <a:cubicBezTo>
                  <a:pt x="144813" y="1340252"/>
                  <a:pt x="144813" y="1341447"/>
                  <a:pt x="143403" y="1342643"/>
                </a:cubicBezTo>
                <a:cubicBezTo>
                  <a:pt x="140584" y="1342643"/>
                  <a:pt x="140584" y="1340252"/>
                  <a:pt x="137763" y="1340252"/>
                </a:cubicBezTo>
                <a:cubicBezTo>
                  <a:pt x="137763" y="1337861"/>
                  <a:pt x="140584" y="1337861"/>
                  <a:pt x="140583" y="1335470"/>
                </a:cubicBezTo>
                <a:cubicBezTo>
                  <a:pt x="141993" y="1336665"/>
                  <a:pt x="143403" y="1337861"/>
                  <a:pt x="144108" y="1339057"/>
                </a:cubicBezTo>
                <a:close/>
                <a:moveTo>
                  <a:pt x="118677" y="929150"/>
                </a:moveTo>
                <a:cubicBezTo>
                  <a:pt x="116260" y="931542"/>
                  <a:pt x="109009" y="933932"/>
                  <a:pt x="109009" y="931542"/>
                </a:cubicBezTo>
                <a:cubicBezTo>
                  <a:pt x="111425" y="929149"/>
                  <a:pt x="111425" y="924367"/>
                  <a:pt x="116260" y="924367"/>
                </a:cubicBezTo>
                <a:cubicBezTo>
                  <a:pt x="116260" y="926758"/>
                  <a:pt x="116260" y="929150"/>
                  <a:pt x="118677" y="929150"/>
                </a:cubicBezTo>
                <a:close/>
                <a:moveTo>
                  <a:pt x="110209" y="797466"/>
                </a:moveTo>
                <a:lnTo>
                  <a:pt x="105766" y="797465"/>
                </a:lnTo>
                <a:cubicBezTo>
                  <a:pt x="108283" y="796270"/>
                  <a:pt x="109541" y="796270"/>
                  <a:pt x="110171" y="797166"/>
                </a:cubicBezTo>
                <a:close/>
                <a:moveTo>
                  <a:pt x="113319" y="797466"/>
                </a:moveTo>
                <a:cubicBezTo>
                  <a:pt x="110801" y="811813"/>
                  <a:pt x="100731" y="804639"/>
                  <a:pt x="93178" y="811813"/>
                </a:cubicBezTo>
                <a:cubicBezTo>
                  <a:pt x="93178" y="807030"/>
                  <a:pt x="103249" y="809422"/>
                  <a:pt x="100731" y="802248"/>
                </a:cubicBezTo>
                <a:cubicBezTo>
                  <a:pt x="105766" y="804639"/>
                  <a:pt x="105766" y="802248"/>
                  <a:pt x="110802" y="802248"/>
                </a:cubicBezTo>
                <a:lnTo>
                  <a:pt x="110209" y="797466"/>
                </a:lnTo>
                <a:close/>
                <a:moveTo>
                  <a:pt x="144001" y="1247637"/>
                </a:moveTo>
                <a:cubicBezTo>
                  <a:pt x="138975" y="1247636"/>
                  <a:pt x="136463" y="1242663"/>
                  <a:pt x="133950" y="1247637"/>
                </a:cubicBezTo>
                <a:cubicBezTo>
                  <a:pt x="136463" y="1252614"/>
                  <a:pt x="138976" y="1255102"/>
                  <a:pt x="144000" y="1252614"/>
                </a:cubicBezTo>
                <a:cubicBezTo>
                  <a:pt x="144000" y="1252614"/>
                  <a:pt x="144000" y="1252614"/>
                  <a:pt x="144001" y="1247637"/>
                </a:cubicBezTo>
                <a:close/>
                <a:moveTo>
                  <a:pt x="125020" y="959042"/>
                </a:moveTo>
                <a:cubicBezTo>
                  <a:pt x="125927" y="960238"/>
                  <a:pt x="124719" y="960238"/>
                  <a:pt x="118677" y="959042"/>
                </a:cubicBezTo>
                <a:cubicBezTo>
                  <a:pt x="118677" y="959042"/>
                  <a:pt x="118677" y="959042"/>
                  <a:pt x="118677" y="951868"/>
                </a:cubicBezTo>
                <a:cubicBezTo>
                  <a:pt x="121093" y="955455"/>
                  <a:pt x="124114" y="957846"/>
                  <a:pt x="125020" y="959042"/>
                </a:cubicBezTo>
                <a:close/>
                <a:moveTo>
                  <a:pt x="148640" y="1210564"/>
                </a:moveTo>
                <a:cubicBezTo>
                  <a:pt x="146130" y="1215530"/>
                  <a:pt x="148640" y="1215530"/>
                  <a:pt x="148640" y="1220496"/>
                </a:cubicBezTo>
                <a:cubicBezTo>
                  <a:pt x="143621" y="1218016"/>
                  <a:pt x="143621" y="1215530"/>
                  <a:pt x="141111" y="1208081"/>
                </a:cubicBezTo>
                <a:cubicBezTo>
                  <a:pt x="141111" y="1210564"/>
                  <a:pt x="141111" y="1213047"/>
                  <a:pt x="138601" y="1213047"/>
                </a:cubicBezTo>
                <a:cubicBezTo>
                  <a:pt x="138601" y="1213047"/>
                  <a:pt x="138601" y="1218016"/>
                  <a:pt x="141111" y="1218016"/>
                </a:cubicBezTo>
                <a:cubicBezTo>
                  <a:pt x="141111" y="1220496"/>
                  <a:pt x="138601" y="1220496"/>
                  <a:pt x="138601" y="1225465"/>
                </a:cubicBezTo>
                <a:cubicBezTo>
                  <a:pt x="136091" y="1225465"/>
                  <a:pt x="136091" y="1218016"/>
                  <a:pt x="138601" y="1220496"/>
                </a:cubicBezTo>
                <a:cubicBezTo>
                  <a:pt x="136091" y="1213047"/>
                  <a:pt x="131071" y="1222982"/>
                  <a:pt x="131072" y="1213047"/>
                </a:cubicBezTo>
                <a:cubicBezTo>
                  <a:pt x="131072" y="1213047"/>
                  <a:pt x="131071" y="1215530"/>
                  <a:pt x="131071" y="1218016"/>
                </a:cubicBezTo>
                <a:cubicBezTo>
                  <a:pt x="126052" y="1213046"/>
                  <a:pt x="123542" y="1205597"/>
                  <a:pt x="116012" y="1205597"/>
                </a:cubicBezTo>
                <a:cubicBezTo>
                  <a:pt x="116012" y="1198146"/>
                  <a:pt x="128562" y="1198145"/>
                  <a:pt x="128562" y="1205597"/>
                </a:cubicBezTo>
                <a:cubicBezTo>
                  <a:pt x="126052" y="1205597"/>
                  <a:pt x="126051" y="1200631"/>
                  <a:pt x="123542" y="1203114"/>
                </a:cubicBezTo>
                <a:cubicBezTo>
                  <a:pt x="126052" y="1213046"/>
                  <a:pt x="138601" y="1210564"/>
                  <a:pt x="141111" y="1200631"/>
                </a:cubicBezTo>
                <a:cubicBezTo>
                  <a:pt x="138601" y="1198146"/>
                  <a:pt x="133582" y="1200632"/>
                  <a:pt x="131072" y="1195662"/>
                </a:cubicBezTo>
                <a:cubicBezTo>
                  <a:pt x="133582" y="1193179"/>
                  <a:pt x="138601" y="1200632"/>
                  <a:pt x="143621" y="1198145"/>
                </a:cubicBezTo>
                <a:cubicBezTo>
                  <a:pt x="143621" y="1198145"/>
                  <a:pt x="143621" y="1198145"/>
                  <a:pt x="143621" y="1205597"/>
                </a:cubicBezTo>
                <a:cubicBezTo>
                  <a:pt x="143621" y="1205597"/>
                  <a:pt x="143621" y="1205597"/>
                  <a:pt x="141111" y="1205597"/>
                </a:cubicBezTo>
                <a:cubicBezTo>
                  <a:pt x="143621" y="1205597"/>
                  <a:pt x="143621" y="1213046"/>
                  <a:pt x="148640" y="1210564"/>
                </a:cubicBezTo>
                <a:close/>
                <a:moveTo>
                  <a:pt x="138012" y="1051112"/>
                </a:moveTo>
                <a:cubicBezTo>
                  <a:pt x="135595" y="1053502"/>
                  <a:pt x="130761" y="1046328"/>
                  <a:pt x="128343" y="1051112"/>
                </a:cubicBezTo>
                <a:cubicBezTo>
                  <a:pt x="127136" y="1047524"/>
                  <a:pt x="129552" y="1047524"/>
                  <a:pt x="132271" y="1048421"/>
                </a:cubicBezTo>
                <a:cubicBezTo>
                  <a:pt x="134990" y="1049317"/>
                  <a:pt x="138012" y="1051112"/>
                  <a:pt x="138012" y="1051112"/>
                </a:cubicBezTo>
                <a:close/>
                <a:moveTo>
                  <a:pt x="123390" y="799857"/>
                </a:moveTo>
                <a:cubicBezTo>
                  <a:pt x="120872" y="807030"/>
                  <a:pt x="118354" y="797466"/>
                  <a:pt x="113319" y="797466"/>
                </a:cubicBezTo>
                <a:lnTo>
                  <a:pt x="115836" y="797466"/>
                </a:lnTo>
                <a:cubicBezTo>
                  <a:pt x="115836" y="797466"/>
                  <a:pt x="115836" y="795072"/>
                  <a:pt x="118354" y="792680"/>
                </a:cubicBezTo>
                <a:cubicBezTo>
                  <a:pt x="120872" y="792681"/>
                  <a:pt x="115836" y="797466"/>
                  <a:pt x="120872" y="795072"/>
                </a:cubicBezTo>
                <a:cubicBezTo>
                  <a:pt x="120871" y="797466"/>
                  <a:pt x="120871" y="799857"/>
                  <a:pt x="123390" y="799857"/>
                </a:cubicBezTo>
                <a:close/>
                <a:moveTo>
                  <a:pt x="138771" y="999085"/>
                </a:moveTo>
                <a:cubicBezTo>
                  <a:pt x="136264" y="999085"/>
                  <a:pt x="128745" y="996580"/>
                  <a:pt x="131251" y="1004096"/>
                </a:cubicBezTo>
                <a:cubicBezTo>
                  <a:pt x="131251" y="1009106"/>
                  <a:pt x="138770" y="1006601"/>
                  <a:pt x="138771" y="999085"/>
                </a:cubicBezTo>
                <a:close/>
                <a:moveTo>
                  <a:pt x="144054" y="1069047"/>
                </a:moveTo>
                <a:cubicBezTo>
                  <a:pt x="141234" y="1073830"/>
                  <a:pt x="141234" y="1066656"/>
                  <a:pt x="135595" y="1071439"/>
                </a:cubicBezTo>
                <a:cubicBezTo>
                  <a:pt x="135595" y="1069047"/>
                  <a:pt x="135595" y="1069047"/>
                  <a:pt x="135595" y="1069047"/>
                </a:cubicBezTo>
                <a:cubicBezTo>
                  <a:pt x="135595" y="1065460"/>
                  <a:pt x="137004" y="1065460"/>
                  <a:pt x="138767" y="1066357"/>
                </a:cubicBezTo>
                <a:cubicBezTo>
                  <a:pt x="140530" y="1067254"/>
                  <a:pt x="142644" y="1069047"/>
                  <a:pt x="144054" y="1069047"/>
                </a:cubicBezTo>
                <a:close/>
                <a:moveTo>
                  <a:pt x="144055" y="1031233"/>
                </a:moveTo>
                <a:cubicBezTo>
                  <a:pt x="138919" y="1031233"/>
                  <a:pt x="128646" y="1043938"/>
                  <a:pt x="123511" y="1031233"/>
                </a:cubicBezTo>
                <a:cubicBezTo>
                  <a:pt x="123511" y="1028692"/>
                  <a:pt x="124794" y="1028057"/>
                  <a:pt x="126400" y="1028057"/>
                </a:cubicBezTo>
                <a:cubicBezTo>
                  <a:pt x="128004" y="1028057"/>
                  <a:pt x="129930" y="1028692"/>
                  <a:pt x="131214" y="1028692"/>
                </a:cubicBezTo>
                <a:cubicBezTo>
                  <a:pt x="131214" y="1036314"/>
                  <a:pt x="126079" y="1026152"/>
                  <a:pt x="126078" y="1031233"/>
                </a:cubicBezTo>
                <a:cubicBezTo>
                  <a:pt x="133782" y="1038857"/>
                  <a:pt x="138919" y="1023611"/>
                  <a:pt x="144055" y="1031233"/>
                </a:cubicBezTo>
                <a:close/>
                <a:moveTo>
                  <a:pt x="125807" y="752326"/>
                </a:moveTo>
                <a:cubicBezTo>
                  <a:pt x="125807" y="760398"/>
                  <a:pt x="118555" y="757708"/>
                  <a:pt x="118555" y="749636"/>
                </a:cubicBezTo>
                <a:cubicBezTo>
                  <a:pt x="120972" y="752326"/>
                  <a:pt x="123389" y="749635"/>
                  <a:pt x="125807" y="752326"/>
                </a:cubicBezTo>
                <a:close/>
                <a:moveTo>
                  <a:pt x="158308" y="1197962"/>
                </a:moveTo>
                <a:cubicBezTo>
                  <a:pt x="158308" y="1197962"/>
                  <a:pt x="158308" y="1197962"/>
                  <a:pt x="158308" y="1200356"/>
                </a:cubicBezTo>
                <a:cubicBezTo>
                  <a:pt x="158308" y="1200356"/>
                  <a:pt x="158308" y="1200356"/>
                  <a:pt x="158308" y="1202747"/>
                </a:cubicBezTo>
                <a:cubicBezTo>
                  <a:pt x="155891" y="1202746"/>
                  <a:pt x="155891" y="1200356"/>
                  <a:pt x="153475" y="1202747"/>
                </a:cubicBezTo>
                <a:cubicBezTo>
                  <a:pt x="151057" y="1193180"/>
                  <a:pt x="158308" y="1202747"/>
                  <a:pt x="158308" y="1197962"/>
                </a:cubicBezTo>
                <a:close/>
                <a:moveTo>
                  <a:pt x="163141" y="1255357"/>
                </a:moveTo>
                <a:cubicBezTo>
                  <a:pt x="160725" y="1262533"/>
                  <a:pt x="155891" y="1262532"/>
                  <a:pt x="153474" y="1257747"/>
                </a:cubicBezTo>
                <a:cubicBezTo>
                  <a:pt x="155890" y="1252966"/>
                  <a:pt x="158307" y="1257748"/>
                  <a:pt x="163141" y="1255357"/>
                </a:cubicBezTo>
                <a:close/>
                <a:moveTo>
                  <a:pt x="153722" y="1093644"/>
                </a:moveTo>
                <a:cubicBezTo>
                  <a:pt x="146108" y="1101331"/>
                  <a:pt x="141033" y="1098769"/>
                  <a:pt x="133420" y="1096207"/>
                </a:cubicBezTo>
                <a:cubicBezTo>
                  <a:pt x="132151" y="1093003"/>
                  <a:pt x="132469" y="1091403"/>
                  <a:pt x="133737" y="1090762"/>
                </a:cubicBezTo>
                <a:cubicBezTo>
                  <a:pt x="137544" y="1088840"/>
                  <a:pt x="149916" y="1095566"/>
                  <a:pt x="153722" y="1093644"/>
                </a:cubicBezTo>
                <a:close/>
                <a:moveTo>
                  <a:pt x="146471" y="937071"/>
                </a:moveTo>
                <a:cubicBezTo>
                  <a:pt x="143853" y="944694"/>
                  <a:pt x="138617" y="929449"/>
                  <a:pt x="135998" y="934531"/>
                </a:cubicBezTo>
                <a:cubicBezTo>
                  <a:pt x="135998" y="929449"/>
                  <a:pt x="133379" y="929449"/>
                  <a:pt x="130761" y="929449"/>
                </a:cubicBezTo>
                <a:cubicBezTo>
                  <a:pt x="132070" y="926908"/>
                  <a:pt x="135998" y="926908"/>
                  <a:pt x="139597" y="928496"/>
                </a:cubicBezTo>
                <a:cubicBezTo>
                  <a:pt x="143198" y="930084"/>
                  <a:pt x="146472" y="933260"/>
                  <a:pt x="146471" y="937071"/>
                </a:cubicBezTo>
                <a:close/>
                <a:moveTo>
                  <a:pt x="181796" y="1436673"/>
                </a:moveTo>
                <a:cubicBezTo>
                  <a:pt x="181165" y="1438206"/>
                  <a:pt x="179905" y="1439434"/>
                  <a:pt x="178644" y="1439434"/>
                </a:cubicBezTo>
                <a:cubicBezTo>
                  <a:pt x="176124" y="1432071"/>
                  <a:pt x="176123" y="1441888"/>
                  <a:pt x="173602" y="1439434"/>
                </a:cubicBezTo>
                <a:cubicBezTo>
                  <a:pt x="171081" y="1436980"/>
                  <a:pt x="173602" y="1436980"/>
                  <a:pt x="173602" y="1432071"/>
                </a:cubicBezTo>
                <a:cubicBezTo>
                  <a:pt x="173602" y="1432071"/>
                  <a:pt x="171081" y="1434526"/>
                  <a:pt x="168560" y="1434525"/>
                </a:cubicBezTo>
                <a:cubicBezTo>
                  <a:pt x="166040" y="1436980"/>
                  <a:pt x="163518" y="1436980"/>
                  <a:pt x="163518" y="1439434"/>
                </a:cubicBezTo>
                <a:cubicBezTo>
                  <a:pt x="153433" y="1432071"/>
                  <a:pt x="140828" y="1441888"/>
                  <a:pt x="133265" y="1429615"/>
                </a:cubicBezTo>
                <a:cubicBezTo>
                  <a:pt x="130743" y="1432071"/>
                  <a:pt x="120660" y="1436980"/>
                  <a:pt x="120660" y="1429614"/>
                </a:cubicBezTo>
                <a:cubicBezTo>
                  <a:pt x="118137" y="1436980"/>
                  <a:pt x="108054" y="1422252"/>
                  <a:pt x="105532" y="1432071"/>
                </a:cubicBezTo>
                <a:cubicBezTo>
                  <a:pt x="103012" y="1432072"/>
                  <a:pt x="103011" y="1429615"/>
                  <a:pt x="103011" y="1427160"/>
                </a:cubicBezTo>
                <a:cubicBezTo>
                  <a:pt x="85364" y="1441888"/>
                  <a:pt x="67716" y="1402618"/>
                  <a:pt x="47548" y="1419798"/>
                </a:cubicBezTo>
                <a:cubicBezTo>
                  <a:pt x="47547" y="1412435"/>
                  <a:pt x="55111" y="1417343"/>
                  <a:pt x="52590" y="1412435"/>
                </a:cubicBezTo>
                <a:cubicBezTo>
                  <a:pt x="52590" y="1407527"/>
                  <a:pt x="50068" y="1405073"/>
                  <a:pt x="50068" y="1405073"/>
                </a:cubicBezTo>
                <a:cubicBezTo>
                  <a:pt x="47547" y="1405073"/>
                  <a:pt x="47547" y="1407527"/>
                  <a:pt x="47547" y="1409981"/>
                </a:cubicBezTo>
                <a:cubicBezTo>
                  <a:pt x="45026" y="1407527"/>
                  <a:pt x="42506" y="1402618"/>
                  <a:pt x="37463" y="1402619"/>
                </a:cubicBezTo>
                <a:cubicBezTo>
                  <a:pt x="39984" y="1397710"/>
                  <a:pt x="47547" y="1405073"/>
                  <a:pt x="47547" y="1395256"/>
                </a:cubicBezTo>
                <a:cubicBezTo>
                  <a:pt x="65195" y="1405072"/>
                  <a:pt x="80322" y="1397710"/>
                  <a:pt x="97969" y="1407527"/>
                </a:cubicBezTo>
                <a:cubicBezTo>
                  <a:pt x="100490" y="1407527"/>
                  <a:pt x="100491" y="1405073"/>
                  <a:pt x="100491" y="1402619"/>
                </a:cubicBezTo>
                <a:cubicBezTo>
                  <a:pt x="103011" y="1405072"/>
                  <a:pt x="110574" y="1400164"/>
                  <a:pt x="113096" y="1407526"/>
                </a:cubicBezTo>
                <a:cubicBezTo>
                  <a:pt x="120659" y="1400164"/>
                  <a:pt x="130743" y="1409981"/>
                  <a:pt x="135786" y="1412435"/>
                </a:cubicBezTo>
                <a:cubicBezTo>
                  <a:pt x="150912" y="1407526"/>
                  <a:pt x="163518" y="1414889"/>
                  <a:pt x="168560" y="1427160"/>
                </a:cubicBezTo>
                <a:cubicBezTo>
                  <a:pt x="171081" y="1419798"/>
                  <a:pt x="178644" y="1427160"/>
                  <a:pt x="178644" y="1434526"/>
                </a:cubicBezTo>
                <a:cubicBezTo>
                  <a:pt x="178644" y="1434526"/>
                  <a:pt x="178644" y="1429614"/>
                  <a:pt x="181166" y="1432071"/>
                </a:cubicBezTo>
                <a:cubicBezTo>
                  <a:pt x="182426" y="1433299"/>
                  <a:pt x="182426" y="1435139"/>
                  <a:pt x="181796" y="1436673"/>
                </a:cubicBezTo>
                <a:close/>
                <a:moveTo>
                  <a:pt x="160973" y="1081482"/>
                </a:moveTo>
                <a:cubicBezTo>
                  <a:pt x="158556" y="1084113"/>
                  <a:pt x="158556" y="1089374"/>
                  <a:pt x="153722" y="1089374"/>
                </a:cubicBezTo>
                <a:cubicBezTo>
                  <a:pt x="153722" y="1086744"/>
                  <a:pt x="156139" y="1083456"/>
                  <a:pt x="158254" y="1081482"/>
                </a:cubicBezTo>
                <a:cubicBezTo>
                  <a:pt x="160369" y="1079510"/>
                  <a:pt x="162181" y="1078852"/>
                  <a:pt x="160973" y="1081482"/>
                </a:cubicBezTo>
                <a:close/>
                <a:moveTo>
                  <a:pt x="157006" y="948586"/>
                </a:moveTo>
                <a:cubicBezTo>
                  <a:pt x="155534" y="951709"/>
                  <a:pt x="148282" y="951228"/>
                  <a:pt x="146470" y="949307"/>
                </a:cubicBezTo>
                <a:cubicBezTo>
                  <a:pt x="144053" y="944182"/>
                  <a:pt x="153721" y="941620"/>
                  <a:pt x="148887" y="941620"/>
                </a:cubicBezTo>
                <a:cubicBezTo>
                  <a:pt x="148887" y="937776"/>
                  <a:pt x="150096" y="937136"/>
                  <a:pt x="151606" y="937456"/>
                </a:cubicBezTo>
                <a:cubicBezTo>
                  <a:pt x="153117" y="937776"/>
                  <a:pt x="154929" y="939057"/>
                  <a:pt x="156138" y="939057"/>
                </a:cubicBezTo>
                <a:cubicBezTo>
                  <a:pt x="156137" y="941620"/>
                  <a:pt x="153721" y="941620"/>
                  <a:pt x="151305" y="944182"/>
                </a:cubicBezTo>
                <a:cubicBezTo>
                  <a:pt x="151305" y="946744"/>
                  <a:pt x="156138" y="949307"/>
                  <a:pt x="156138" y="944182"/>
                </a:cubicBezTo>
                <a:cubicBezTo>
                  <a:pt x="157346" y="946104"/>
                  <a:pt x="157497" y="947545"/>
                  <a:pt x="157006" y="948586"/>
                </a:cubicBezTo>
                <a:close/>
                <a:moveTo>
                  <a:pt x="171849" y="1165900"/>
                </a:moveTo>
                <a:cubicBezTo>
                  <a:pt x="171850" y="1170683"/>
                  <a:pt x="166209" y="1165900"/>
                  <a:pt x="163389" y="1165900"/>
                </a:cubicBezTo>
                <a:cubicBezTo>
                  <a:pt x="163389" y="1163509"/>
                  <a:pt x="166209" y="1163509"/>
                  <a:pt x="166209" y="1163509"/>
                </a:cubicBezTo>
                <a:cubicBezTo>
                  <a:pt x="166209" y="1163509"/>
                  <a:pt x="169029" y="1165900"/>
                  <a:pt x="171849" y="1165900"/>
                </a:cubicBezTo>
                <a:close/>
                <a:moveTo>
                  <a:pt x="174018" y="1193179"/>
                </a:moveTo>
                <a:cubicBezTo>
                  <a:pt x="171359" y="1200356"/>
                  <a:pt x="168700" y="1188397"/>
                  <a:pt x="166042" y="1190788"/>
                </a:cubicBezTo>
                <a:cubicBezTo>
                  <a:pt x="160725" y="1188398"/>
                  <a:pt x="168700" y="1188397"/>
                  <a:pt x="171359" y="1188397"/>
                </a:cubicBezTo>
                <a:cubicBezTo>
                  <a:pt x="171359" y="1190788"/>
                  <a:pt x="171359" y="1193179"/>
                  <a:pt x="174018" y="1193179"/>
                </a:cubicBezTo>
                <a:close/>
                <a:moveTo>
                  <a:pt x="160972" y="972196"/>
                </a:moveTo>
                <a:cubicBezTo>
                  <a:pt x="156138" y="976978"/>
                  <a:pt x="165807" y="981761"/>
                  <a:pt x="158556" y="984152"/>
                </a:cubicBezTo>
                <a:cubicBezTo>
                  <a:pt x="160972" y="979369"/>
                  <a:pt x="156138" y="976978"/>
                  <a:pt x="151305" y="976978"/>
                </a:cubicBezTo>
                <a:cubicBezTo>
                  <a:pt x="151305" y="972196"/>
                  <a:pt x="156138" y="974587"/>
                  <a:pt x="160972" y="972196"/>
                </a:cubicBezTo>
                <a:close/>
                <a:moveTo>
                  <a:pt x="168848" y="1029149"/>
                </a:moveTo>
                <a:cubicBezTo>
                  <a:pt x="163836" y="1039170"/>
                  <a:pt x="161328" y="1036664"/>
                  <a:pt x="153809" y="1031654"/>
                </a:cubicBezTo>
                <a:cubicBezTo>
                  <a:pt x="153809" y="1026643"/>
                  <a:pt x="156315" y="1026643"/>
                  <a:pt x="161328" y="1026644"/>
                </a:cubicBezTo>
                <a:cubicBezTo>
                  <a:pt x="161328" y="1026644"/>
                  <a:pt x="158821" y="1029149"/>
                  <a:pt x="158822" y="1031654"/>
                </a:cubicBezTo>
                <a:cubicBezTo>
                  <a:pt x="161328" y="1036664"/>
                  <a:pt x="166341" y="1029149"/>
                  <a:pt x="168848" y="1029149"/>
                </a:cubicBezTo>
                <a:close/>
                <a:moveTo>
                  <a:pt x="161283" y="804970"/>
                </a:moveTo>
                <a:lnTo>
                  <a:pt x="160944" y="805283"/>
                </a:lnTo>
                <a:lnTo>
                  <a:pt x="161054" y="804959"/>
                </a:lnTo>
                <a:close/>
                <a:moveTo>
                  <a:pt x="188114" y="1188109"/>
                </a:moveTo>
                <a:lnTo>
                  <a:pt x="183028" y="1192468"/>
                </a:lnTo>
                <a:cubicBezTo>
                  <a:pt x="179703" y="1193737"/>
                  <a:pt x="176683" y="1193101"/>
                  <a:pt x="176683" y="1188022"/>
                </a:cubicBezTo>
                <a:cubicBezTo>
                  <a:pt x="179099" y="1190563"/>
                  <a:pt x="180308" y="1189927"/>
                  <a:pt x="181819" y="1188973"/>
                </a:cubicBezTo>
                <a:close/>
                <a:moveTo>
                  <a:pt x="188767" y="1188022"/>
                </a:moveTo>
                <a:lnTo>
                  <a:pt x="188114" y="1188109"/>
                </a:lnTo>
                <a:lnTo>
                  <a:pt x="188574" y="1187715"/>
                </a:lnTo>
                <a:close/>
                <a:moveTo>
                  <a:pt x="171849" y="926759"/>
                </a:moveTo>
                <a:cubicBezTo>
                  <a:pt x="169311" y="932019"/>
                  <a:pt x="164235" y="934651"/>
                  <a:pt x="164235" y="929389"/>
                </a:cubicBezTo>
                <a:cubicBezTo>
                  <a:pt x="161697" y="934651"/>
                  <a:pt x="164235" y="934651"/>
                  <a:pt x="164236" y="939912"/>
                </a:cubicBezTo>
                <a:cubicBezTo>
                  <a:pt x="159160" y="934650"/>
                  <a:pt x="154084" y="929389"/>
                  <a:pt x="149009" y="934651"/>
                </a:cubicBezTo>
                <a:cubicBezTo>
                  <a:pt x="146471" y="934650"/>
                  <a:pt x="149009" y="932019"/>
                  <a:pt x="149009" y="929389"/>
                </a:cubicBezTo>
                <a:cubicBezTo>
                  <a:pt x="156622" y="932019"/>
                  <a:pt x="161698" y="929389"/>
                  <a:pt x="171849" y="926759"/>
                </a:cubicBezTo>
                <a:close/>
                <a:moveTo>
                  <a:pt x="176773" y="996372"/>
                </a:moveTo>
                <a:cubicBezTo>
                  <a:pt x="175776" y="997381"/>
                  <a:pt x="171788" y="995363"/>
                  <a:pt x="173782" y="999398"/>
                </a:cubicBezTo>
                <a:cubicBezTo>
                  <a:pt x="171124" y="1002089"/>
                  <a:pt x="168466" y="991328"/>
                  <a:pt x="165806" y="996708"/>
                </a:cubicBezTo>
                <a:cubicBezTo>
                  <a:pt x="165806" y="996708"/>
                  <a:pt x="165806" y="994018"/>
                  <a:pt x="165806" y="991328"/>
                </a:cubicBezTo>
                <a:cubicBezTo>
                  <a:pt x="168465" y="994018"/>
                  <a:pt x="171124" y="996707"/>
                  <a:pt x="176441" y="994018"/>
                </a:cubicBezTo>
                <a:cubicBezTo>
                  <a:pt x="177105" y="995363"/>
                  <a:pt x="177105" y="996036"/>
                  <a:pt x="176773" y="996372"/>
                </a:cubicBezTo>
                <a:close/>
                <a:moveTo>
                  <a:pt x="163454" y="797831"/>
                </a:moveTo>
                <a:lnTo>
                  <a:pt x="161054" y="804959"/>
                </a:lnTo>
                <a:lnTo>
                  <a:pt x="155297" y="804662"/>
                </a:lnTo>
                <a:cubicBezTo>
                  <a:pt x="150277" y="805283"/>
                  <a:pt x="145885" y="807766"/>
                  <a:pt x="145885" y="812732"/>
                </a:cubicBezTo>
                <a:cubicBezTo>
                  <a:pt x="140865" y="820181"/>
                  <a:pt x="130825" y="810249"/>
                  <a:pt x="130826" y="820181"/>
                </a:cubicBezTo>
                <a:cubicBezTo>
                  <a:pt x="128316" y="820181"/>
                  <a:pt x="128316" y="815215"/>
                  <a:pt x="125807" y="815215"/>
                </a:cubicBezTo>
                <a:cubicBezTo>
                  <a:pt x="128316" y="812732"/>
                  <a:pt x="128316" y="812732"/>
                  <a:pt x="128316" y="810249"/>
                </a:cubicBezTo>
                <a:cubicBezTo>
                  <a:pt x="133335" y="810249"/>
                  <a:pt x="133335" y="810249"/>
                  <a:pt x="138355" y="810249"/>
                </a:cubicBezTo>
                <a:lnTo>
                  <a:pt x="140471" y="807259"/>
                </a:lnTo>
                <a:lnTo>
                  <a:pt x="140865" y="807766"/>
                </a:lnTo>
                <a:cubicBezTo>
                  <a:pt x="140865" y="805283"/>
                  <a:pt x="140865" y="805903"/>
                  <a:pt x="140552" y="807146"/>
                </a:cubicBezTo>
                <a:lnTo>
                  <a:pt x="140471" y="807259"/>
                </a:lnTo>
                <a:lnTo>
                  <a:pt x="137728" y="803730"/>
                </a:lnTo>
                <a:cubicBezTo>
                  <a:pt x="135218" y="804040"/>
                  <a:pt x="132080" y="805283"/>
                  <a:pt x="130825" y="805283"/>
                </a:cubicBezTo>
                <a:cubicBezTo>
                  <a:pt x="128316" y="795348"/>
                  <a:pt x="128316" y="797831"/>
                  <a:pt x="130825" y="787898"/>
                </a:cubicBezTo>
                <a:cubicBezTo>
                  <a:pt x="133336" y="790382"/>
                  <a:pt x="130825" y="797831"/>
                  <a:pt x="138356" y="795348"/>
                </a:cubicBezTo>
                <a:cubicBezTo>
                  <a:pt x="138356" y="800314"/>
                  <a:pt x="130825" y="800314"/>
                  <a:pt x="133335" y="795348"/>
                </a:cubicBezTo>
                <a:cubicBezTo>
                  <a:pt x="130825" y="795348"/>
                  <a:pt x="130825" y="797831"/>
                  <a:pt x="130825" y="800314"/>
                </a:cubicBezTo>
                <a:cubicBezTo>
                  <a:pt x="133336" y="802800"/>
                  <a:pt x="143375" y="802800"/>
                  <a:pt x="140865" y="795348"/>
                </a:cubicBezTo>
                <a:cubicBezTo>
                  <a:pt x="148395" y="800314"/>
                  <a:pt x="155925" y="800314"/>
                  <a:pt x="163454" y="797831"/>
                </a:cubicBezTo>
                <a:close/>
                <a:moveTo>
                  <a:pt x="186350" y="1131224"/>
                </a:moveTo>
                <a:cubicBezTo>
                  <a:pt x="183933" y="1133615"/>
                  <a:pt x="181516" y="1131224"/>
                  <a:pt x="181516" y="1138397"/>
                </a:cubicBezTo>
                <a:cubicBezTo>
                  <a:pt x="181516" y="1138397"/>
                  <a:pt x="181516" y="1138397"/>
                  <a:pt x="176682" y="1138397"/>
                </a:cubicBezTo>
                <a:cubicBezTo>
                  <a:pt x="176682" y="1133615"/>
                  <a:pt x="179099" y="1133615"/>
                  <a:pt x="179099" y="1133615"/>
                </a:cubicBezTo>
                <a:cubicBezTo>
                  <a:pt x="179099" y="1131224"/>
                  <a:pt x="179099" y="1131224"/>
                  <a:pt x="179099" y="1128832"/>
                </a:cubicBezTo>
                <a:cubicBezTo>
                  <a:pt x="181516" y="1127637"/>
                  <a:pt x="182725" y="1127637"/>
                  <a:pt x="183630" y="1128236"/>
                </a:cubicBezTo>
                <a:cubicBezTo>
                  <a:pt x="184537" y="1128832"/>
                  <a:pt x="185142" y="1130028"/>
                  <a:pt x="186350" y="1131224"/>
                </a:cubicBezTo>
                <a:close/>
                <a:moveTo>
                  <a:pt x="191185" y="1185481"/>
                </a:moveTo>
                <a:lnTo>
                  <a:pt x="188574" y="1187715"/>
                </a:lnTo>
                <a:lnTo>
                  <a:pt x="183934" y="1180396"/>
                </a:lnTo>
                <a:cubicBezTo>
                  <a:pt x="181516" y="1177856"/>
                  <a:pt x="188768" y="1185481"/>
                  <a:pt x="191185" y="1185481"/>
                </a:cubicBezTo>
                <a:close/>
                <a:moveTo>
                  <a:pt x="196762" y="1212810"/>
                </a:moveTo>
                <a:cubicBezTo>
                  <a:pt x="196762" y="1205348"/>
                  <a:pt x="189225" y="1212810"/>
                  <a:pt x="189225" y="1207836"/>
                </a:cubicBezTo>
                <a:cubicBezTo>
                  <a:pt x="189225" y="1205348"/>
                  <a:pt x="194250" y="1207836"/>
                  <a:pt x="191737" y="1202860"/>
                </a:cubicBezTo>
                <a:cubicBezTo>
                  <a:pt x="186712" y="1205348"/>
                  <a:pt x="189225" y="1202860"/>
                  <a:pt x="184200" y="1202859"/>
                </a:cubicBezTo>
                <a:cubicBezTo>
                  <a:pt x="184200" y="1207836"/>
                  <a:pt x="181687" y="1210322"/>
                  <a:pt x="184200" y="1215299"/>
                </a:cubicBezTo>
                <a:cubicBezTo>
                  <a:pt x="186712" y="1210322"/>
                  <a:pt x="191737" y="1212810"/>
                  <a:pt x="196762" y="1212810"/>
                </a:cubicBezTo>
                <a:close/>
                <a:moveTo>
                  <a:pt x="179099" y="936564"/>
                </a:moveTo>
                <a:lnTo>
                  <a:pt x="179100" y="947087"/>
                </a:lnTo>
                <a:cubicBezTo>
                  <a:pt x="176682" y="947087"/>
                  <a:pt x="176682" y="939194"/>
                  <a:pt x="174266" y="939195"/>
                </a:cubicBezTo>
                <a:cubicBezTo>
                  <a:pt x="174265" y="936564"/>
                  <a:pt x="174870" y="935907"/>
                  <a:pt x="175776" y="935907"/>
                </a:cubicBezTo>
                <a:cubicBezTo>
                  <a:pt x="176682" y="935907"/>
                  <a:pt x="177891" y="936564"/>
                  <a:pt x="179099" y="936564"/>
                </a:cubicBezTo>
                <a:close/>
                <a:moveTo>
                  <a:pt x="174607" y="764919"/>
                </a:moveTo>
                <a:cubicBezTo>
                  <a:pt x="174352" y="765927"/>
                  <a:pt x="171803" y="769963"/>
                  <a:pt x="173842" y="769962"/>
                </a:cubicBezTo>
                <a:cubicBezTo>
                  <a:pt x="176561" y="774745"/>
                  <a:pt x="171123" y="772353"/>
                  <a:pt x="165685" y="772353"/>
                </a:cubicBezTo>
                <a:cubicBezTo>
                  <a:pt x="165685" y="772353"/>
                  <a:pt x="165685" y="772353"/>
                  <a:pt x="165685" y="767572"/>
                </a:cubicBezTo>
                <a:cubicBezTo>
                  <a:pt x="171123" y="765180"/>
                  <a:pt x="171123" y="765180"/>
                  <a:pt x="173842" y="765180"/>
                </a:cubicBezTo>
                <a:cubicBezTo>
                  <a:pt x="174521" y="764583"/>
                  <a:pt x="174692" y="764583"/>
                  <a:pt x="174607" y="764919"/>
                </a:cubicBezTo>
                <a:close/>
                <a:moveTo>
                  <a:pt x="191406" y="1009107"/>
                </a:moveTo>
                <a:cubicBezTo>
                  <a:pt x="186392" y="1011612"/>
                  <a:pt x="188899" y="1004096"/>
                  <a:pt x="183886" y="1006601"/>
                </a:cubicBezTo>
                <a:cubicBezTo>
                  <a:pt x="186392" y="1016623"/>
                  <a:pt x="176367" y="1009106"/>
                  <a:pt x="178874" y="1019127"/>
                </a:cubicBezTo>
                <a:cubicBezTo>
                  <a:pt x="181380" y="1016622"/>
                  <a:pt x="188898" y="1019127"/>
                  <a:pt x="191406" y="1009107"/>
                </a:cubicBezTo>
                <a:close/>
                <a:moveTo>
                  <a:pt x="206812" y="1207836"/>
                </a:moveTo>
                <a:cubicBezTo>
                  <a:pt x="204299" y="1210322"/>
                  <a:pt x="199274" y="1210322"/>
                  <a:pt x="199274" y="1207836"/>
                </a:cubicBezTo>
                <a:cubicBezTo>
                  <a:pt x="196762" y="1217787"/>
                  <a:pt x="206811" y="1215299"/>
                  <a:pt x="206812" y="1207836"/>
                </a:cubicBezTo>
                <a:close/>
                <a:moveTo>
                  <a:pt x="204478" y="1148860"/>
                </a:moveTo>
                <a:lnTo>
                  <a:pt x="201658" y="1151551"/>
                </a:lnTo>
                <a:cubicBezTo>
                  <a:pt x="201657" y="1143478"/>
                  <a:pt x="196018" y="1146170"/>
                  <a:pt x="198838" y="1140791"/>
                </a:cubicBezTo>
                <a:cubicBezTo>
                  <a:pt x="198838" y="1143479"/>
                  <a:pt x="204477" y="1146170"/>
                  <a:pt x="204478" y="1148860"/>
                </a:cubicBezTo>
                <a:close/>
                <a:moveTo>
                  <a:pt x="191184" y="947085"/>
                </a:moveTo>
                <a:cubicBezTo>
                  <a:pt x="188768" y="951868"/>
                  <a:pt x="186349" y="944694"/>
                  <a:pt x="183933" y="944694"/>
                </a:cubicBezTo>
                <a:cubicBezTo>
                  <a:pt x="181516" y="944694"/>
                  <a:pt x="183933" y="951868"/>
                  <a:pt x="181516" y="951868"/>
                </a:cubicBezTo>
                <a:cubicBezTo>
                  <a:pt x="179099" y="949477"/>
                  <a:pt x="183933" y="947085"/>
                  <a:pt x="181516" y="947085"/>
                </a:cubicBezTo>
                <a:cubicBezTo>
                  <a:pt x="181516" y="939911"/>
                  <a:pt x="186350" y="947085"/>
                  <a:pt x="188768" y="942303"/>
                </a:cubicBezTo>
                <a:cubicBezTo>
                  <a:pt x="191184" y="942303"/>
                  <a:pt x="188768" y="947085"/>
                  <a:pt x="191184" y="947085"/>
                </a:cubicBezTo>
                <a:close/>
                <a:moveTo>
                  <a:pt x="211480" y="1202746"/>
                </a:moveTo>
                <a:cubicBezTo>
                  <a:pt x="211480" y="1202746"/>
                  <a:pt x="211480" y="1202746"/>
                  <a:pt x="206646" y="1202746"/>
                </a:cubicBezTo>
                <a:cubicBezTo>
                  <a:pt x="206646" y="1202746"/>
                  <a:pt x="206646" y="1200355"/>
                  <a:pt x="209064" y="1200356"/>
                </a:cubicBezTo>
                <a:cubicBezTo>
                  <a:pt x="209064" y="1200356"/>
                  <a:pt x="206646" y="1200355"/>
                  <a:pt x="206647" y="1195573"/>
                </a:cubicBezTo>
                <a:cubicBezTo>
                  <a:pt x="211481" y="1195573"/>
                  <a:pt x="211480" y="1200355"/>
                  <a:pt x="211480" y="1202746"/>
                </a:cubicBezTo>
                <a:close/>
                <a:moveTo>
                  <a:pt x="191184" y="877337"/>
                </a:moveTo>
                <a:cubicBezTo>
                  <a:pt x="191184" y="880126"/>
                  <a:pt x="183933" y="880127"/>
                  <a:pt x="183933" y="877337"/>
                </a:cubicBezTo>
                <a:cubicBezTo>
                  <a:pt x="183933" y="874547"/>
                  <a:pt x="186350" y="874546"/>
                  <a:pt x="183933" y="871756"/>
                </a:cubicBezTo>
                <a:cubicBezTo>
                  <a:pt x="186350" y="871756"/>
                  <a:pt x="186350" y="880127"/>
                  <a:pt x="191184" y="877337"/>
                </a:cubicBezTo>
                <a:close/>
                <a:moveTo>
                  <a:pt x="183813" y="760398"/>
                </a:moveTo>
                <a:cubicBezTo>
                  <a:pt x="181245" y="767571"/>
                  <a:pt x="178677" y="755613"/>
                  <a:pt x="176108" y="765180"/>
                </a:cubicBezTo>
                <a:cubicBezTo>
                  <a:pt x="173541" y="760398"/>
                  <a:pt x="168405" y="760398"/>
                  <a:pt x="163269" y="762789"/>
                </a:cubicBezTo>
                <a:cubicBezTo>
                  <a:pt x="165837" y="755613"/>
                  <a:pt x="176108" y="765180"/>
                  <a:pt x="178677" y="758004"/>
                </a:cubicBezTo>
                <a:cubicBezTo>
                  <a:pt x="181245" y="758005"/>
                  <a:pt x="181245" y="760398"/>
                  <a:pt x="183813" y="760398"/>
                </a:cubicBezTo>
                <a:close/>
                <a:moveTo>
                  <a:pt x="198435" y="966815"/>
                </a:moveTo>
                <a:cubicBezTo>
                  <a:pt x="196017" y="972196"/>
                  <a:pt x="191183" y="969505"/>
                  <a:pt x="193601" y="961434"/>
                </a:cubicBezTo>
                <a:cubicBezTo>
                  <a:pt x="196017" y="961435"/>
                  <a:pt x="196017" y="966815"/>
                  <a:pt x="198435" y="966815"/>
                </a:cubicBezTo>
                <a:close/>
                <a:moveTo>
                  <a:pt x="216862" y="1237686"/>
                </a:moveTo>
                <a:cubicBezTo>
                  <a:pt x="216862" y="1235201"/>
                  <a:pt x="206811" y="1237686"/>
                  <a:pt x="209324" y="1242663"/>
                </a:cubicBezTo>
                <a:cubicBezTo>
                  <a:pt x="211837" y="1240174"/>
                  <a:pt x="216862" y="1242663"/>
                  <a:pt x="216862" y="1237686"/>
                </a:cubicBezTo>
                <a:close/>
                <a:moveTo>
                  <a:pt x="193601" y="842461"/>
                </a:moveTo>
                <a:cubicBezTo>
                  <a:pt x="191183" y="845152"/>
                  <a:pt x="191183" y="845152"/>
                  <a:pt x="191183" y="847842"/>
                </a:cubicBezTo>
                <a:cubicBezTo>
                  <a:pt x="188766" y="847842"/>
                  <a:pt x="188767" y="842461"/>
                  <a:pt x="186350" y="845152"/>
                </a:cubicBezTo>
                <a:cubicBezTo>
                  <a:pt x="186350" y="841117"/>
                  <a:pt x="186954" y="841117"/>
                  <a:pt x="188163" y="841789"/>
                </a:cubicBezTo>
                <a:cubicBezTo>
                  <a:pt x="189370" y="842461"/>
                  <a:pt x="191182" y="843807"/>
                  <a:pt x="193601" y="842461"/>
                </a:cubicBezTo>
                <a:close/>
                <a:moveTo>
                  <a:pt x="191062" y="765180"/>
                </a:moveTo>
                <a:cubicBezTo>
                  <a:pt x="188645" y="772353"/>
                  <a:pt x="181395" y="769963"/>
                  <a:pt x="178978" y="774744"/>
                </a:cubicBezTo>
                <a:cubicBezTo>
                  <a:pt x="181395" y="765181"/>
                  <a:pt x="186227" y="767572"/>
                  <a:pt x="191062" y="765180"/>
                </a:cubicBezTo>
                <a:close/>
                <a:moveTo>
                  <a:pt x="186229" y="689852"/>
                </a:moveTo>
                <a:cubicBezTo>
                  <a:pt x="186229" y="692542"/>
                  <a:pt x="186229" y="692542"/>
                  <a:pt x="186229" y="695231"/>
                </a:cubicBezTo>
                <a:cubicBezTo>
                  <a:pt x="186229" y="700612"/>
                  <a:pt x="183811" y="692543"/>
                  <a:pt x="178978" y="695231"/>
                </a:cubicBezTo>
                <a:cubicBezTo>
                  <a:pt x="181394" y="692543"/>
                  <a:pt x="181395" y="689852"/>
                  <a:pt x="186229" y="689852"/>
                </a:cubicBezTo>
                <a:close/>
                <a:moveTo>
                  <a:pt x="198435" y="859800"/>
                </a:moveTo>
                <a:cubicBezTo>
                  <a:pt x="196017" y="866974"/>
                  <a:pt x="196017" y="855017"/>
                  <a:pt x="193601" y="857409"/>
                </a:cubicBezTo>
                <a:cubicBezTo>
                  <a:pt x="193601" y="855017"/>
                  <a:pt x="196017" y="857409"/>
                  <a:pt x="196018" y="852626"/>
                </a:cubicBezTo>
                <a:cubicBezTo>
                  <a:pt x="198435" y="852626"/>
                  <a:pt x="196017" y="862191"/>
                  <a:pt x="198435" y="859800"/>
                </a:cubicBezTo>
                <a:close/>
                <a:moveTo>
                  <a:pt x="188647" y="710179"/>
                </a:moveTo>
                <a:cubicBezTo>
                  <a:pt x="188646" y="712570"/>
                  <a:pt x="186229" y="714962"/>
                  <a:pt x="181396" y="714961"/>
                </a:cubicBezTo>
                <a:cubicBezTo>
                  <a:pt x="181396" y="710179"/>
                  <a:pt x="183812" y="710179"/>
                  <a:pt x="183812" y="705394"/>
                </a:cubicBezTo>
                <a:cubicBezTo>
                  <a:pt x="188646" y="705394"/>
                  <a:pt x="186229" y="710179"/>
                  <a:pt x="188647" y="710179"/>
                </a:cubicBezTo>
                <a:close/>
                <a:moveTo>
                  <a:pt x="204477" y="929150"/>
                </a:moveTo>
                <a:cubicBezTo>
                  <a:pt x="204477" y="931941"/>
                  <a:pt x="201657" y="931940"/>
                  <a:pt x="201658" y="937520"/>
                </a:cubicBezTo>
                <a:cubicBezTo>
                  <a:pt x="198838" y="937521"/>
                  <a:pt x="201657" y="929150"/>
                  <a:pt x="196018" y="931940"/>
                </a:cubicBezTo>
                <a:cubicBezTo>
                  <a:pt x="198838" y="929151"/>
                  <a:pt x="201657" y="929150"/>
                  <a:pt x="204477" y="929150"/>
                </a:cubicBezTo>
                <a:close/>
                <a:moveTo>
                  <a:pt x="214163" y="976994"/>
                </a:moveTo>
                <a:cubicBezTo>
                  <a:pt x="214163" y="984167"/>
                  <a:pt x="211746" y="981776"/>
                  <a:pt x="209329" y="981776"/>
                </a:cubicBezTo>
                <a:cubicBezTo>
                  <a:pt x="206912" y="976993"/>
                  <a:pt x="211746" y="979384"/>
                  <a:pt x="214163" y="976994"/>
                </a:cubicBezTo>
                <a:close/>
                <a:moveTo>
                  <a:pt x="214172" y="942319"/>
                </a:moveTo>
                <a:cubicBezTo>
                  <a:pt x="209339" y="942319"/>
                  <a:pt x="209338" y="939529"/>
                  <a:pt x="204505" y="939529"/>
                </a:cubicBezTo>
                <a:cubicBezTo>
                  <a:pt x="206922" y="933949"/>
                  <a:pt x="214172" y="936739"/>
                  <a:pt x="214172" y="942319"/>
                </a:cubicBezTo>
                <a:close/>
                <a:moveTo>
                  <a:pt x="206773" y="824966"/>
                </a:moveTo>
                <a:cubicBezTo>
                  <a:pt x="203751" y="824966"/>
                  <a:pt x="203751" y="822575"/>
                  <a:pt x="200731" y="822575"/>
                </a:cubicBezTo>
                <a:cubicBezTo>
                  <a:pt x="200730" y="818986"/>
                  <a:pt x="202240" y="818390"/>
                  <a:pt x="203751" y="819286"/>
                </a:cubicBezTo>
                <a:cubicBezTo>
                  <a:pt x="205262" y="820185"/>
                  <a:pt x="206773" y="822575"/>
                  <a:pt x="206773" y="824966"/>
                </a:cubicBezTo>
                <a:close/>
                <a:moveTo>
                  <a:pt x="221483" y="1016623"/>
                </a:moveTo>
                <a:cubicBezTo>
                  <a:pt x="218976" y="1011612"/>
                  <a:pt x="211456" y="1009106"/>
                  <a:pt x="206444" y="1016623"/>
                </a:cubicBezTo>
                <a:cubicBezTo>
                  <a:pt x="213963" y="1016623"/>
                  <a:pt x="218976" y="1019128"/>
                  <a:pt x="221483" y="1016623"/>
                </a:cubicBezTo>
                <a:close/>
                <a:moveTo>
                  <a:pt x="239474" y="1255102"/>
                </a:moveTo>
                <a:cubicBezTo>
                  <a:pt x="236961" y="1252613"/>
                  <a:pt x="229424" y="1250125"/>
                  <a:pt x="229424" y="1255102"/>
                </a:cubicBezTo>
                <a:cubicBezTo>
                  <a:pt x="229424" y="1257588"/>
                  <a:pt x="239474" y="1265050"/>
                  <a:pt x="239474" y="1255102"/>
                </a:cubicBezTo>
                <a:close/>
                <a:moveTo>
                  <a:pt x="221090" y="944708"/>
                </a:moveTo>
                <a:cubicBezTo>
                  <a:pt x="218563" y="949491"/>
                  <a:pt x="213510" y="944708"/>
                  <a:pt x="210983" y="949491"/>
                </a:cubicBezTo>
                <a:cubicBezTo>
                  <a:pt x="213511" y="951883"/>
                  <a:pt x="223617" y="949491"/>
                  <a:pt x="221090" y="944708"/>
                </a:cubicBezTo>
                <a:close/>
                <a:moveTo>
                  <a:pt x="236961" y="1168033"/>
                </a:moveTo>
                <a:cubicBezTo>
                  <a:pt x="236962" y="1163059"/>
                  <a:pt x="229424" y="1160571"/>
                  <a:pt x="226912" y="1163060"/>
                </a:cubicBezTo>
                <a:cubicBezTo>
                  <a:pt x="229424" y="1170522"/>
                  <a:pt x="234449" y="1163059"/>
                  <a:pt x="236961" y="1168033"/>
                </a:cubicBezTo>
                <a:close/>
                <a:moveTo>
                  <a:pt x="209189" y="732897"/>
                </a:moveTo>
                <a:cubicBezTo>
                  <a:pt x="209189" y="737680"/>
                  <a:pt x="203550" y="737680"/>
                  <a:pt x="200731" y="737680"/>
                </a:cubicBezTo>
                <a:cubicBezTo>
                  <a:pt x="200730" y="732897"/>
                  <a:pt x="206370" y="732897"/>
                  <a:pt x="209189" y="732897"/>
                </a:cubicBezTo>
                <a:close/>
                <a:moveTo>
                  <a:pt x="228671" y="956665"/>
                </a:moveTo>
                <a:cubicBezTo>
                  <a:pt x="226143" y="956665"/>
                  <a:pt x="226143" y="959056"/>
                  <a:pt x="223617" y="959056"/>
                </a:cubicBezTo>
                <a:cubicBezTo>
                  <a:pt x="223617" y="954274"/>
                  <a:pt x="221090" y="956665"/>
                  <a:pt x="223617" y="949491"/>
                </a:cubicBezTo>
                <a:cubicBezTo>
                  <a:pt x="218563" y="956665"/>
                  <a:pt x="210983" y="954274"/>
                  <a:pt x="205930" y="954274"/>
                </a:cubicBezTo>
                <a:cubicBezTo>
                  <a:pt x="205930" y="949491"/>
                  <a:pt x="208456" y="956665"/>
                  <a:pt x="208456" y="951882"/>
                </a:cubicBezTo>
                <a:cubicBezTo>
                  <a:pt x="208456" y="944708"/>
                  <a:pt x="200876" y="949491"/>
                  <a:pt x="200876" y="944708"/>
                </a:cubicBezTo>
                <a:cubicBezTo>
                  <a:pt x="200876" y="939926"/>
                  <a:pt x="213511" y="951883"/>
                  <a:pt x="216037" y="939925"/>
                </a:cubicBezTo>
                <a:cubicBezTo>
                  <a:pt x="218563" y="944708"/>
                  <a:pt x="218563" y="939925"/>
                  <a:pt x="223617" y="939925"/>
                </a:cubicBezTo>
                <a:cubicBezTo>
                  <a:pt x="223617" y="947100"/>
                  <a:pt x="226144" y="947100"/>
                  <a:pt x="228671" y="956665"/>
                </a:cubicBezTo>
                <a:close/>
                <a:moveTo>
                  <a:pt x="216440" y="765181"/>
                </a:moveTo>
                <a:cubicBezTo>
                  <a:pt x="211338" y="772354"/>
                  <a:pt x="198581" y="772353"/>
                  <a:pt x="193479" y="769962"/>
                </a:cubicBezTo>
                <a:cubicBezTo>
                  <a:pt x="193479" y="765180"/>
                  <a:pt x="203685" y="769963"/>
                  <a:pt x="203685" y="762789"/>
                </a:cubicBezTo>
                <a:cubicBezTo>
                  <a:pt x="203685" y="762789"/>
                  <a:pt x="203684" y="765180"/>
                  <a:pt x="203684" y="767572"/>
                </a:cubicBezTo>
                <a:cubicBezTo>
                  <a:pt x="208787" y="767571"/>
                  <a:pt x="213889" y="760398"/>
                  <a:pt x="216440" y="765181"/>
                </a:cubicBezTo>
                <a:close/>
                <a:moveTo>
                  <a:pt x="218859" y="717749"/>
                </a:moveTo>
                <a:cubicBezTo>
                  <a:pt x="216290" y="722931"/>
                  <a:pt x="211154" y="722931"/>
                  <a:pt x="208585" y="725522"/>
                </a:cubicBezTo>
                <a:cubicBezTo>
                  <a:pt x="208585" y="720340"/>
                  <a:pt x="208585" y="717749"/>
                  <a:pt x="206017" y="717749"/>
                </a:cubicBezTo>
                <a:cubicBezTo>
                  <a:pt x="203450" y="720340"/>
                  <a:pt x="206017" y="722931"/>
                  <a:pt x="206017" y="728113"/>
                </a:cubicBezTo>
                <a:cubicBezTo>
                  <a:pt x="206017" y="728113"/>
                  <a:pt x="206017" y="728113"/>
                  <a:pt x="198314" y="728112"/>
                </a:cubicBezTo>
                <a:lnTo>
                  <a:pt x="198314" y="727516"/>
                </a:lnTo>
                <a:cubicBezTo>
                  <a:pt x="195817" y="719744"/>
                  <a:pt x="193318" y="732698"/>
                  <a:pt x="190820" y="724925"/>
                </a:cubicBezTo>
                <a:cubicBezTo>
                  <a:pt x="188323" y="724925"/>
                  <a:pt x="190821" y="732698"/>
                  <a:pt x="185826" y="730107"/>
                </a:cubicBezTo>
                <a:cubicBezTo>
                  <a:pt x="188323" y="722335"/>
                  <a:pt x="183329" y="730107"/>
                  <a:pt x="183328" y="732698"/>
                </a:cubicBezTo>
                <a:cubicBezTo>
                  <a:pt x="178333" y="735288"/>
                  <a:pt x="183329" y="727516"/>
                  <a:pt x="180831" y="724925"/>
                </a:cubicBezTo>
                <a:cubicBezTo>
                  <a:pt x="173338" y="730107"/>
                  <a:pt x="168343" y="727516"/>
                  <a:pt x="160851" y="727516"/>
                </a:cubicBezTo>
                <a:cubicBezTo>
                  <a:pt x="163349" y="722335"/>
                  <a:pt x="173338" y="724925"/>
                  <a:pt x="175836" y="719744"/>
                </a:cubicBezTo>
                <a:cubicBezTo>
                  <a:pt x="183329" y="724925"/>
                  <a:pt x="188323" y="722335"/>
                  <a:pt x="198314" y="719744"/>
                </a:cubicBezTo>
                <a:lnTo>
                  <a:pt x="198314" y="717749"/>
                </a:lnTo>
                <a:cubicBezTo>
                  <a:pt x="202166" y="715161"/>
                  <a:pt x="205376" y="715808"/>
                  <a:pt x="208585" y="716780"/>
                </a:cubicBezTo>
                <a:cubicBezTo>
                  <a:pt x="211796" y="717749"/>
                  <a:pt x="215005" y="719045"/>
                  <a:pt x="218859" y="717749"/>
                </a:cubicBezTo>
                <a:close/>
                <a:moveTo>
                  <a:pt x="239027" y="1011612"/>
                </a:moveTo>
                <a:cubicBezTo>
                  <a:pt x="239028" y="1004096"/>
                  <a:pt x="231508" y="1006601"/>
                  <a:pt x="231508" y="1011612"/>
                </a:cubicBezTo>
                <a:cubicBezTo>
                  <a:pt x="234014" y="1011612"/>
                  <a:pt x="236521" y="1016623"/>
                  <a:pt x="239027" y="1011612"/>
                </a:cubicBezTo>
                <a:close/>
                <a:moveTo>
                  <a:pt x="239542" y="976991"/>
                </a:moveTo>
                <a:cubicBezTo>
                  <a:pt x="234105" y="974599"/>
                  <a:pt x="234104" y="979382"/>
                  <a:pt x="228666" y="976991"/>
                </a:cubicBezTo>
                <a:cubicBezTo>
                  <a:pt x="228666" y="974599"/>
                  <a:pt x="239542" y="972208"/>
                  <a:pt x="239542" y="976991"/>
                </a:cubicBezTo>
                <a:close/>
                <a:moveTo>
                  <a:pt x="222785" y="725124"/>
                </a:moveTo>
                <a:cubicBezTo>
                  <a:pt x="222483" y="727814"/>
                  <a:pt x="221275" y="730504"/>
                  <a:pt x="218857" y="730504"/>
                </a:cubicBezTo>
                <a:cubicBezTo>
                  <a:pt x="218857" y="725122"/>
                  <a:pt x="221273" y="725122"/>
                  <a:pt x="221274" y="719743"/>
                </a:cubicBezTo>
                <a:cubicBezTo>
                  <a:pt x="222483" y="719744"/>
                  <a:pt x="223087" y="722434"/>
                  <a:pt x="222785" y="725124"/>
                </a:cubicBezTo>
                <a:close/>
                <a:moveTo>
                  <a:pt x="257061" y="1163060"/>
                </a:moveTo>
                <a:cubicBezTo>
                  <a:pt x="254549" y="1163060"/>
                  <a:pt x="249523" y="1160571"/>
                  <a:pt x="247011" y="1165545"/>
                </a:cubicBezTo>
                <a:cubicBezTo>
                  <a:pt x="249524" y="1168033"/>
                  <a:pt x="257061" y="1170522"/>
                  <a:pt x="257061" y="1163060"/>
                </a:cubicBezTo>
                <a:close/>
                <a:moveTo>
                  <a:pt x="254549" y="1098381"/>
                </a:moveTo>
                <a:cubicBezTo>
                  <a:pt x="252036" y="1098381"/>
                  <a:pt x="249523" y="1098381"/>
                  <a:pt x="249523" y="1095892"/>
                </a:cubicBezTo>
                <a:cubicBezTo>
                  <a:pt x="249524" y="1103355"/>
                  <a:pt x="244499" y="1098381"/>
                  <a:pt x="244499" y="1103355"/>
                </a:cubicBezTo>
                <a:cubicBezTo>
                  <a:pt x="247011" y="1105843"/>
                  <a:pt x="257062" y="1108332"/>
                  <a:pt x="254549" y="1098381"/>
                </a:cubicBezTo>
                <a:close/>
                <a:moveTo>
                  <a:pt x="249053" y="1014117"/>
                </a:moveTo>
                <a:cubicBezTo>
                  <a:pt x="246547" y="1019127"/>
                  <a:pt x="241534" y="1014117"/>
                  <a:pt x="241534" y="1019128"/>
                </a:cubicBezTo>
                <a:cubicBezTo>
                  <a:pt x="244041" y="1019128"/>
                  <a:pt x="251560" y="1024138"/>
                  <a:pt x="249053" y="1014117"/>
                </a:cubicBezTo>
                <a:close/>
                <a:moveTo>
                  <a:pt x="255491" y="1081901"/>
                </a:moveTo>
                <a:cubicBezTo>
                  <a:pt x="254549" y="1077236"/>
                  <a:pt x="252036" y="1072261"/>
                  <a:pt x="249524" y="1071017"/>
                </a:cubicBezTo>
                <a:cubicBezTo>
                  <a:pt x="247011" y="1078479"/>
                  <a:pt x="244499" y="1073505"/>
                  <a:pt x="239475" y="1073505"/>
                </a:cubicBezTo>
                <a:cubicBezTo>
                  <a:pt x="239474" y="1080967"/>
                  <a:pt x="241987" y="1080967"/>
                  <a:pt x="239474" y="1085942"/>
                </a:cubicBezTo>
                <a:cubicBezTo>
                  <a:pt x="241986" y="1090918"/>
                  <a:pt x="252036" y="1083456"/>
                  <a:pt x="252036" y="1090918"/>
                </a:cubicBezTo>
                <a:cubicBezTo>
                  <a:pt x="255805" y="1090918"/>
                  <a:pt x="256433" y="1086565"/>
                  <a:pt x="255491" y="1081901"/>
                </a:cubicBezTo>
                <a:close/>
                <a:moveTo>
                  <a:pt x="254549" y="1048630"/>
                </a:moveTo>
                <a:lnTo>
                  <a:pt x="252856" y="1048893"/>
                </a:lnTo>
                <a:lnTo>
                  <a:pt x="254078" y="1046607"/>
                </a:lnTo>
                <a:cubicBezTo>
                  <a:pt x="254392" y="1046296"/>
                  <a:pt x="254549" y="1046763"/>
                  <a:pt x="254549" y="1048630"/>
                </a:cubicBezTo>
                <a:close/>
                <a:moveTo>
                  <a:pt x="236985" y="767571"/>
                </a:moveTo>
                <a:cubicBezTo>
                  <a:pt x="236985" y="774745"/>
                  <a:pt x="226627" y="765180"/>
                  <a:pt x="229216" y="772354"/>
                </a:cubicBezTo>
                <a:cubicBezTo>
                  <a:pt x="224037" y="772353"/>
                  <a:pt x="224037" y="769963"/>
                  <a:pt x="218858" y="772354"/>
                </a:cubicBezTo>
                <a:cubicBezTo>
                  <a:pt x="221447" y="769963"/>
                  <a:pt x="224684" y="767571"/>
                  <a:pt x="227921" y="766376"/>
                </a:cubicBezTo>
                <a:cubicBezTo>
                  <a:pt x="231158" y="765180"/>
                  <a:pt x="234395" y="765180"/>
                  <a:pt x="236985" y="767571"/>
                </a:cubicBezTo>
                <a:close/>
                <a:moveTo>
                  <a:pt x="267111" y="1163059"/>
                </a:moveTo>
                <a:cubicBezTo>
                  <a:pt x="264599" y="1163059"/>
                  <a:pt x="262086" y="1160571"/>
                  <a:pt x="259574" y="1163060"/>
                </a:cubicBezTo>
                <a:cubicBezTo>
                  <a:pt x="259574" y="1165545"/>
                  <a:pt x="259574" y="1168033"/>
                  <a:pt x="262086" y="1170522"/>
                </a:cubicBezTo>
                <a:cubicBezTo>
                  <a:pt x="264599" y="1170522"/>
                  <a:pt x="267111" y="1168033"/>
                  <a:pt x="267111" y="1163059"/>
                </a:cubicBezTo>
                <a:close/>
                <a:moveTo>
                  <a:pt x="246653" y="834530"/>
                </a:moveTo>
                <a:cubicBezTo>
                  <a:pt x="241336" y="832140"/>
                  <a:pt x="243995" y="824966"/>
                  <a:pt x="233360" y="827357"/>
                </a:cubicBezTo>
                <a:cubicBezTo>
                  <a:pt x="233360" y="824966"/>
                  <a:pt x="236018" y="824966"/>
                  <a:pt x="236018" y="824966"/>
                </a:cubicBezTo>
                <a:cubicBezTo>
                  <a:pt x="238677" y="824966"/>
                  <a:pt x="238677" y="822573"/>
                  <a:pt x="236018" y="822572"/>
                </a:cubicBezTo>
                <a:cubicBezTo>
                  <a:pt x="236018" y="820181"/>
                  <a:pt x="241336" y="822572"/>
                  <a:pt x="243994" y="820181"/>
                </a:cubicBezTo>
                <a:cubicBezTo>
                  <a:pt x="243995" y="824966"/>
                  <a:pt x="246653" y="827358"/>
                  <a:pt x="246653" y="834530"/>
                </a:cubicBezTo>
                <a:close/>
                <a:moveTo>
                  <a:pt x="261254" y="1031242"/>
                </a:moveTo>
                <a:cubicBezTo>
                  <a:pt x="261631" y="1032763"/>
                  <a:pt x="261631" y="1034572"/>
                  <a:pt x="261028" y="1036545"/>
                </a:cubicBezTo>
                <a:cubicBezTo>
                  <a:pt x="258610" y="1033912"/>
                  <a:pt x="256193" y="1028652"/>
                  <a:pt x="253776" y="1028652"/>
                </a:cubicBezTo>
                <a:cubicBezTo>
                  <a:pt x="254985" y="1026022"/>
                  <a:pt x="257402" y="1026021"/>
                  <a:pt x="259214" y="1027667"/>
                </a:cubicBezTo>
                <a:cubicBezTo>
                  <a:pt x="260121" y="1028488"/>
                  <a:pt x="260876" y="1029721"/>
                  <a:pt x="261254" y="1031242"/>
                </a:cubicBezTo>
                <a:close/>
                <a:moveTo>
                  <a:pt x="223692" y="478211"/>
                </a:moveTo>
                <a:cubicBezTo>
                  <a:pt x="218857" y="478211"/>
                  <a:pt x="218857" y="473427"/>
                  <a:pt x="216440" y="473428"/>
                </a:cubicBezTo>
                <a:cubicBezTo>
                  <a:pt x="216440" y="472232"/>
                  <a:pt x="218253" y="471036"/>
                  <a:pt x="220065" y="471336"/>
                </a:cubicBezTo>
                <a:cubicBezTo>
                  <a:pt x="221879" y="471634"/>
                  <a:pt x="223691" y="473427"/>
                  <a:pt x="223692" y="478211"/>
                </a:cubicBezTo>
                <a:close/>
                <a:moveTo>
                  <a:pt x="283987" y="1344556"/>
                </a:moveTo>
                <a:cubicBezTo>
                  <a:pt x="281461" y="1349580"/>
                  <a:pt x="281461" y="1344556"/>
                  <a:pt x="283988" y="1352089"/>
                </a:cubicBezTo>
                <a:cubicBezTo>
                  <a:pt x="276408" y="1344556"/>
                  <a:pt x="263774" y="1352090"/>
                  <a:pt x="253667" y="1352089"/>
                </a:cubicBezTo>
                <a:cubicBezTo>
                  <a:pt x="251140" y="1352089"/>
                  <a:pt x="253667" y="1347068"/>
                  <a:pt x="251140" y="1347068"/>
                </a:cubicBezTo>
                <a:cubicBezTo>
                  <a:pt x="253667" y="1354601"/>
                  <a:pt x="241033" y="1344556"/>
                  <a:pt x="238506" y="1352089"/>
                </a:cubicBezTo>
                <a:cubicBezTo>
                  <a:pt x="238506" y="1344556"/>
                  <a:pt x="235980" y="1347068"/>
                  <a:pt x="235980" y="1337023"/>
                </a:cubicBezTo>
                <a:cubicBezTo>
                  <a:pt x="233453" y="1339535"/>
                  <a:pt x="230925" y="1339535"/>
                  <a:pt x="230925" y="1342044"/>
                </a:cubicBezTo>
                <a:cubicBezTo>
                  <a:pt x="228399" y="1342044"/>
                  <a:pt x="233452" y="1337023"/>
                  <a:pt x="230926" y="1332002"/>
                </a:cubicBezTo>
                <a:cubicBezTo>
                  <a:pt x="238506" y="1332002"/>
                  <a:pt x="248613" y="1337023"/>
                  <a:pt x="253667" y="1332001"/>
                </a:cubicBezTo>
                <a:cubicBezTo>
                  <a:pt x="253667" y="1334513"/>
                  <a:pt x="258721" y="1342044"/>
                  <a:pt x="258721" y="1334513"/>
                </a:cubicBezTo>
                <a:cubicBezTo>
                  <a:pt x="261247" y="1334513"/>
                  <a:pt x="261247" y="1337023"/>
                  <a:pt x="261247" y="1339535"/>
                </a:cubicBezTo>
                <a:cubicBezTo>
                  <a:pt x="266301" y="1329492"/>
                  <a:pt x="276408" y="1347068"/>
                  <a:pt x="283987" y="1344556"/>
                </a:cubicBezTo>
                <a:close/>
                <a:moveTo>
                  <a:pt x="241818" y="710179"/>
                </a:moveTo>
                <a:cubicBezTo>
                  <a:pt x="244236" y="714961"/>
                  <a:pt x="239401" y="714961"/>
                  <a:pt x="236985" y="714961"/>
                </a:cubicBezTo>
                <a:cubicBezTo>
                  <a:pt x="239401" y="712570"/>
                  <a:pt x="239401" y="710179"/>
                  <a:pt x="241818" y="710179"/>
                </a:cubicBezTo>
                <a:close/>
                <a:moveTo>
                  <a:pt x="249069" y="762789"/>
                </a:moveTo>
                <a:cubicBezTo>
                  <a:pt x="244235" y="765180"/>
                  <a:pt x="241818" y="762789"/>
                  <a:pt x="236985" y="767571"/>
                </a:cubicBezTo>
                <a:cubicBezTo>
                  <a:pt x="236985" y="765181"/>
                  <a:pt x="236985" y="762789"/>
                  <a:pt x="239401" y="760398"/>
                </a:cubicBezTo>
                <a:cubicBezTo>
                  <a:pt x="241818" y="760398"/>
                  <a:pt x="244235" y="762789"/>
                  <a:pt x="249069" y="762789"/>
                </a:cubicBezTo>
                <a:close/>
                <a:moveTo>
                  <a:pt x="283128" y="1206903"/>
                </a:moveTo>
                <a:cubicBezTo>
                  <a:pt x="283442" y="1205970"/>
                  <a:pt x="283442" y="1205348"/>
                  <a:pt x="282186" y="1205348"/>
                </a:cubicBezTo>
                <a:cubicBezTo>
                  <a:pt x="282186" y="1205348"/>
                  <a:pt x="282186" y="1207836"/>
                  <a:pt x="282186" y="1207836"/>
                </a:cubicBezTo>
                <a:cubicBezTo>
                  <a:pt x="277161" y="1205348"/>
                  <a:pt x="274649" y="1207836"/>
                  <a:pt x="269624" y="1207836"/>
                </a:cubicBezTo>
                <a:cubicBezTo>
                  <a:pt x="269624" y="1207836"/>
                  <a:pt x="269624" y="1207836"/>
                  <a:pt x="269623" y="1202860"/>
                </a:cubicBezTo>
                <a:cubicBezTo>
                  <a:pt x="267111" y="1207836"/>
                  <a:pt x="264599" y="1202860"/>
                  <a:pt x="259574" y="1200374"/>
                </a:cubicBezTo>
                <a:cubicBezTo>
                  <a:pt x="264598" y="1207836"/>
                  <a:pt x="254549" y="1205348"/>
                  <a:pt x="259574" y="1207836"/>
                </a:cubicBezTo>
                <a:cubicBezTo>
                  <a:pt x="262086" y="1207836"/>
                  <a:pt x="267111" y="1202860"/>
                  <a:pt x="267111" y="1212811"/>
                </a:cubicBezTo>
                <a:cubicBezTo>
                  <a:pt x="267111" y="1212811"/>
                  <a:pt x="267111" y="1212811"/>
                  <a:pt x="282186" y="1210322"/>
                </a:cubicBezTo>
                <a:cubicBezTo>
                  <a:pt x="282186" y="1209079"/>
                  <a:pt x="282814" y="1207836"/>
                  <a:pt x="283128" y="1206903"/>
                </a:cubicBezTo>
                <a:close/>
                <a:moveTo>
                  <a:pt x="256320" y="807766"/>
                </a:moveTo>
                <a:cubicBezTo>
                  <a:pt x="256320" y="810249"/>
                  <a:pt x="246280" y="812733"/>
                  <a:pt x="243770" y="807766"/>
                </a:cubicBezTo>
                <a:cubicBezTo>
                  <a:pt x="243770" y="807766"/>
                  <a:pt x="243770" y="810249"/>
                  <a:pt x="243770" y="812732"/>
                </a:cubicBezTo>
                <a:cubicBezTo>
                  <a:pt x="236241" y="802800"/>
                  <a:pt x="223691" y="817698"/>
                  <a:pt x="218671" y="807766"/>
                </a:cubicBezTo>
                <a:cubicBezTo>
                  <a:pt x="216161" y="807766"/>
                  <a:pt x="221181" y="812733"/>
                  <a:pt x="218671" y="815215"/>
                </a:cubicBezTo>
                <a:cubicBezTo>
                  <a:pt x="206121" y="802800"/>
                  <a:pt x="191063" y="820181"/>
                  <a:pt x="178513" y="810249"/>
                </a:cubicBezTo>
                <a:cubicBezTo>
                  <a:pt x="178513" y="807766"/>
                  <a:pt x="181023" y="807766"/>
                  <a:pt x="181023" y="807766"/>
                </a:cubicBezTo>
                <a:cubicBezTo>
                  <a:pt x="181023" y="802800"/>
                  <a:pt x="176003" y="807766"/>
                  <a:pt x="176003" y="812732"/>
                </a:cubicBezTo>
                <a:cubicBezTo>
                  <a:pt x="173493" y="812733"/>
                  <a:pt x="170984" y="815215"/>
                  <a:pt x="168474" y="810249"/>
                </a:cubicBezTo>
                <a:cubicBezTo>
                  <a:pt x="168474" y="815215"/>
                  <a:pt x="163454" y="815215"/>
                  <a:pt x="160944" y="817698"/>
                </a:cubicBezTo>
                <a:cubicBezTo>
                  <a:pt x="160944" y="817698"/>
                  <a:pt x="160945" y="812732"/>
                  <a:pt x="158435" y="812733"/>
                </a:cubicBezTo>
                <a:cubicBezTo>
                  <a:pt x="160944" y="810249"/>
                  <a:pt x="163454" y="810249"/>
                  <a:pt x="168474" y="807766"/>
                </a:cubicBezTo>
                <a:cubicBezTo>
                  <a:pt x="167219" y="806524"/>
                  <a:pt x="165180" y="805593"/>
                  <a:pt x="162826" y="805050"/>
                </a:cubicBezTo>
                <a:lnTo>
                  <a:pt x="161283" y="804970"/>
                </a:lnTo>
                <a:lnTo>
                  <a:pt x="164317" y="802178"/>
                </a:lnTo>
                <a:cubicBezTo>
                  <a:pt x="168787" y="799849"/>
                  <a:pt x="175376" y="800315"/>
                  <a:pt x="173493" y="807766"/>
                </a:cubicBezTo>
                <a:cubicBezTo>
                  <a:pt x="176003" y="805283"/>
                  <a:pt x="176004" y="802800"/>
                  <a:pt x="176003" y="800314"/>
                </a:cubicBezTo>
                <a:cubicBezTo>
                  <a:pt x="181023" y="802800"/>
                  <a:pt x="183533" y="802800"/>
                  <a:pt x="186043" y="795348"/>
                </a:cubicBezTo>
                <a:cubicBezTo>
                  <a:pt x="186043" y="802800"/>
                  <a:pt x="191063" y="797831"/>
                  <a:pt x="188553" y="805283"/>
                </a:cubicBezTo>
                <a:cubicBezTo>
                  <a:pt x="191063" y="805283"/>
                  <a:pt x="191063" y="802800"/>
                  <a:pt x="193573" y="802800"/>
                </a:cubicBezTo>
                <a:cubicBezTo>
                  <a:pt x="193573" y="800314"/>
                  <a:pt x="191063" y="800314"/>
                  <a:pt x="191063" y="800314"/>
                </a:cubicBezTo>
                <a:cubicBezTo>
                  <a:pt x="191063" y="795348"/>
                  <a:pt x="193573" y="802800"/>
                  <a:pt x="198592" y="797831"/>
                </a:cubicBezTo>
                <a:cubicBezTo>
                  <a:pt x="198592" y="800314"/>
                  <a:pt x="196082" y="800314"/>
                  <a:pt x="196082" y="802799"/>
                </a:cubicBezTo>
                <a:cubicBezTo>
                  <a:pt x="198592" y="800314"/>
                  <a:pt x="198592" y="800314"/>
                  <a:pt x="201102" y="800314"/>
                </a:cubicBezTo>
                <a:cubicBezTo>
                  <a:pt x="201102" y="802800"/>
                  <a:pt x="198592" y="802800"/>
                  <a:pt x="198592" y="805283"/>
                </a:cubicBezTo>
                <a:cubicBezTo>
                  <a:pt x="201102" y="805283"/>
                  <a:pt x="206121" y="805283"/>
                  <a:pt x="203613" y="800314"/>
                </a:cubicBezTo>
                <a:cubicBezTo>
                  <a:pt x="208631" y="805283"/>
                  <a:pt x="216161" y="800314"/>
                  <a:pt x="221181" y="795348"/>
                </a:cubicBezTo>
                <a:cubicBezTo>
                  <a:pt x="218671" y="800314"/>
                  <a:pt x="221181" y="800314"/>
                  <a:pt x="221181" y="805283"/>
                </a:cubicBezTo>
                <a:cubicBezTo>
                  <a:pt x="231220" y="807766"/>
                  <a:pt x="243770" y="802799"/>
                  <a:pt x="256320" y="807766"/>
                </a:cubicBezTo>
                <a:close/>
                <a:moveTo>
                  <a:pt x="273824" y="1062427"/>
                </a:moveTo>
                <a:cubicBezTo>
                  <a:pt x="273863" y="1064021"/>
                  <a:pt x="273392" y="1065421"/>
                  <a:pt x="272136" y="1066043"/>
                </a:cubicBezTo>
                <a:cubicBezTo>
                  <a:pt x="272136" y="1066043"/>
                  <a:pt x="272136" y="1061066"/>
                  <a:pt x="272136" y="1058578"/>
                </a:cubicBezTo>
                <a:cubicBezTo>
                  <a:pt x="272136" y="1056092"/>
                  <a:pt x="269623" y="1058578"/>
                  <a:pt x="267111" y="1058578"/>
                </a:cubicBezTo>
                <a:cubicBezTo>
                  <a:pt x="268995" y="1051117"/>
                  <a:pt x="273706" y="1057647"/>
                  <a:pt x="273824" y="1062427"/>
                </a:cubicBezTo>
                <a:close/>
                <a:moveTo>
                  <a:pt x="261153" y="819706"/>
                </a:moveTo>
                <a:cubicBezTo>
                  <a:pt x="258736" y="824966"/>
                  <a:pt x="249068" y="822336"/>
                  <a:pt x="249068" y="817076"/>
                </a:cubicBezTo>
                <a:cubicBezTo>
                  <a:pt x="251485" y="811813"/>
                  <a:pt x="256319" y="822336"/>
                  <a:pt x="261153" y="819706"/>
                </a:cubicBezTo>
                <a:close/>
                <a:moveTo>
                  <a:pt x="269550" y="936632"/>
                </a:moveTo>
                <a:cubicBezTo>
                  <a:pt x="269908" y="937099"/>
                  <a:pt x="269908" y="937877"/>
                  <a:pt x="269274" y="939123"/>
                </a:cubicBezTo>
                <a:cubicBezTo>
                  <a:pt x="266736" y="941614"/>
                  <a:pt x="266735" y="936632"/>
                  <a:pt x="264198" y="936632"/>
                </a:cubicBezTo>
                <a:cubicBezTo>
                  <a:pt x="264198" y="936632"/>
                  <a:pt x="268481" y="935231"/>
                  <a:pt x="269550" y="936632"/>
                </a:cubicBezTo>
                <a:close/>
                <a:moveTo>
                  <a:pt x="258736" y="767572"/>
                </a:moveTo>
                <a:cubicBezTo>
                  <a:pt x="258736" y="774745"/>
                  <a:pt x="249068" y="774745"/>
                  <a:pt x="249069" y="767572"/>
                </a:cubicBezTo>
                <a:cubicBezTo>
                  <a:pt x="249069" y="767572"/>
                  <a:pt x="249069" y="767572"/>
                  <a:pt x="258736" y="767572"/>
                </a:cubicBezTo>
                <a:close/>
                <a:moveTo>
                  <a:pt x="256319" y="707786"/>
                </a:moveTo>
                <a:cubicBezTo>
                  <a:pt x="256319" y="717352"/>
                  <a:pt x="251245" y="707786"/>
                  <a:pt x="248706" y="707786"/>
                </a:cubicBezTo>
                <a:cubicBezTo>
                  <a:pt x="253782" y="710176"/>
                  <a:pt x="246168" y="714962"/>
                  <a:pt x="243631" y="712567"/>
                </a:cubicBezTo>
                <a:cubicBezTo>
                  <a:pt x="243631" y="707786"/>
                  <a:pt x="248706" y="710177"/>
                  <a:pt x="246168" y="703003"/>
                </a:cubicBezTo>
                <a:cubicBezTo>
                  <a:pt x="243630" y="698221"/>
                  <a:pt x="236017" y="707786"/>
                  <a:pt x="230942" y="703003"/>
                </a:cubicBezTo>
                <a:cubicBezTo>
                  <a:pt x="236017" y="700612"/>
                  <a:pt x="238555" y="703003"/>
                  <a:pt x="241092" y="698221"/>
                </a:cubicBezTo>
                <a:cubicBezTo>
                  <a:pt x="241092" y="705394"/>
                  <a:pt x="248706" y="698221"/>
                  <a:pt x="251244" y="700612"/>
                </a:cubicBezTo>
                <a:cubicBezTo>
                  <a:pt x="246168" y="705394"/>
                  <a:pt x="251244" y="710177"/>
                  <a:pt x="256319" y="707786"/>
                </a:cubicBezTo>
                <a:close/>
                <a:moveTo>
                  <a:pt x="272030" y="891923"/>
                </a:moveTo>
                <a:cubicBezTo>
                  <a:pt x="266793" y="889532"/>
                  <a:pt x="261557" y="891923"/>
                  <a:pt x="258938" y="891923"/>
                </a:cubicBezTo>
                <a:cubicBezTo>
                  <a:pt x="256321" y="887141"/>
                  <a:pt x="266793" y="891923"/>
                  <a:pt x="266793" y="882359"/>
                </a:cubicBezTo>
                <a:cubicBezTo>
                  <a:pt x="269412" y="879967"/>
                  <a:pt x="266793" y="889532"/>
                  <a:pt x="272030" y="891923"/>
                </a:cubicBezTo>
                <a:close/>
                <a:moveTo>
                  <a:pt x="261153" y="725721"/>
                </a:moveTo>
                <a:cubicBezTo>
                  <a:pt x="261153" y="728113"/>
                  <a:pt x="256320" y="728113"/>
                  <a:pt x="256320" y="732897"/>
                </a:cubicBezTo>
                <a:cubicBezTo>
                  <a:pt x="253903" y="725721"/>
                  <a:pt x="251486" y="735288"/>
                  <a:pt x="246652" y="735289"/>
                </a:cubicBezTo>
                <a:cubicBezTo>
                  <a:pt x="249069" y="728113"/>
                  <a:pt x="256320" y="728113"/>
                  <a:pt x="261153" y="725721"/>
                </a:cubicBezTo>
                <a:close/>
                <a:moveTo>
                  <a:pt x="276887" y="949088"/>
                </a:moveTo>
                <a:cubicBezTo>
                  <a:pt x="274349" y="949088"/>
                  <a:pt x="264198" y="946596"/>
                  <a:pt x="259122" y="954069"/>
                </a:cubicBezTo>
                <a:cubicBezTo>
                  <a:pt x="259123" y="959052"/>
                  <a:pt x="261660" y="951578"/>
                  <a:pt x="264197" y="954070"/>
                </a:cubicBezTo>
                <a:cubicBezTo>
                  <a:pt x="266736" y="959051"/>
                  <a:pt x="259122" y="954069"/>
                  <a:pt x="259123" y="959052"/>
                </a:cubicBezTo>
                <a:cubicBezTo>
                  <a:pt x="256585" y="956560"/>
                  <a:pt x="259123" y="956560"/>
                  <a:pt x="256584" y="951578"/>
                </a:cubicBezTo>
                <a:cubicBezTo>
                  <a:pt x="254047" y="949087"/>
                  <a:pt x="243896" y="956560"/>
                  <a:pt x="246433" y="949087"/>
                </a:cubicBezTo>
                <a:cubicBezTo>
                  <a:pt x="241359" y="949088"/>
                  <a:pt x="238820" y="951578"/>
                  <a:pt x="238820" y="959052"/>
                </a:cubicBezTo>
                <a:cubicBezTo>
                  <a:pt x="233744" y="959052"/>
                  <a:pt x="238820" y="954069"/>
                  <a:pt x="238820" y="949088"/>
                </a:cubicBezTo>
                <a:cubicBezTo>
                  <a:pt x="233745" y="949087"/>
                  <a:pt x="236282" y="956560"/>
                  <a:pt x="231207" y="954069"/>
                </a:cubicBezTo>
                <a:cubicBezTo>
                  <a:pt x="233745" y="949087"/>
                  <a:pt x="231207" y="949087"/>
                  <a:pt x="231207" y="941614"/>
                </a:cubicBezTo>
                <a:cubicBezTo>
                  <a:pt x="233745" y="939122"/>
                  <a:pt x="236282" y="941614"/>
                  <a:pt x="236282" y="941614"/>
                </a:cubicBezTo>
                <a:cubicBezTo>
                  <a:pt x="238820" y="934141"/>
                  <a:pt x="231207" y="939123"/>
                  <a:pt x="228669" y="936632"/>
                </a:cubicBezTo>
                <a:cubicBezTo>
                  <a:pt x="228669" y="931650"/>
                  <a:pt x="233745" y="936632"/>
                  <a:pt x="233745" y="929159"/>
                </a:cubicBezTo>
                <a:cubicBezTo>
                  <a:pt x="233745" y="934140"/>
                  <a:pt x="236282" y="936632"/>
                  <a:pt x="241359" y="934141"/>
                </a:cubicBezTo>
                <a:cubicBezTo>
                  <a:pt x="241358" y="936632"/>
                  <a:pt x="241358" y="939123"/>
                  <a:pt x="238820" y="939123"/>
                </a:cubicBezTo>
                <a:cubicBezTo>
                  <a:pt x="238820" y="939123"/>
                  <a:pt x="241358" y="939123"/>
                  <a:pt x="241358" y="941614"/>
                </a:cubicBezTo>
                <a:cubicBezTo>
                  <a:pt x="243896" y="941614"/>
                  <a:pt x="243896" y="939123"/>
                  <a:pt x="243896" y="936632"/>
                </a:cubicBezTo>
                <a:cubicBezTo>
                  <a:pt x="248971" y="941614"/>
                  <a:pt x="254046" y="934141"/>
                  <a:pt x="256585" y="941614"/>
                </a:cubicBezTo>
                <a:cubicBezTo>
                  <a:pt x="259123" y="941614"/>
                  <a:pt x="261660" y="936632"/>
                  <a:pt x="264198" y="936632"/>
                </a:cubicBezTo>
                <a:cubicBezTo>
                  <a:pt x="261660" y="939122"/>
                  <a:pt x="261660" y="941614"/>
                  <a:pt x="259123" y="941614"/>
                </a:cubicBezTo>
                <a:cubicBezTo>
                  <a:pt x="259123" y="941614"/>
                  <a:pt x="259123" y="941614"/>
                  <a:pt x="259123" y="944105"/>
                </a:cubicBezTo>
                <a:cubicBezTo>
                  <a:pt x="264198" y="944105"/>
                  <a:pt x="279424" y="939123"/>
                  <a:pt x="276887" y="949088"/>
                </a:cubicBezTo>
                <a:close/>
                <a:moveTo>
                  <a:pt x="294748" y="1200374"/>
                </a:moveTo>
                <a:cubicBezTo>
                  <a:pt x="292235" y="1200374"/>
                  <a:pt x="287211" y="1200373"/>
                  <a:pt x="284699" y="1205348"/>
                </a:cubicBezTo>
                <a:cubicBezTo>
                  <a:pt x="287210" y="1205348"/>
                  <a:pt x="287211" y="1215299"/>
                  <a:pt x="289723" y="1207836"/>
                </a:cubicBezTo>
                <a:cubicBezTo>
                  <a:pt x="284699" y="1205348"/>
                  <a:pt x="297261" y="1207836"/>
                  <a:pt x="294748" y="1200374"/>
                </a:cubicBezTo>
                <a:close/>
                <a:moveTo>
                  <a:pt x="287915" y="1080485"/>
                </a:moveTo>
                <a:cubicBezTo>
                  <a:pt x="287008" y="1081979"/>
                  <a:pt x="285196" y="1083174"/>
                  <a:pt x="283987" y="1083174"/>
                </a:cubicBezTo>
                <a:cubicBezTo>
                  <a:pt x="283988" y="1080783"/>
                  <a:pt x="283988" y="1080783"/>
                  <a:pt x="283988" y="1080783"/>
                </a:cubicBezTo>
                <a:cubicBezTo>
                  <a:pt x="281571" y="1076001"/>
                  <a:pt x="286405" y="1078393"/>
                  <a:pt x="286405" y="1076001"/>
                </a:cubicBezTo>
                <a:cubicBezTo>
                  <a:pt x="288821" y="1077197"/>
                  <a:pt x="288821" y="1078990"/>
                  <a:pt x="287915" y="1080485"/>
                </a:cubicBezTo>
                <a:close/>
                <a:moveTo>
                  <a:pt x="249069" y="481798"/>
                </a:moveTo>
                <a:cubicBezTo>
                  <a:pt x="246652" y="481798"/>
                  <a:pt x="244234" y="479008"/>
                  <a:pt x="239401" y="479008"/>
                </a:cubicBezTo>
                <a:cubicBezTo>
                  <a:pt x="239401" y="476218"/>
                  <a:pt x="241818" y="474823"/>
                  <a:pt x="244234" y="475173"/>
                </a:cubicBezTo>
                <a:cubicBezTo>
                  <a:pt x="246652" y="475521"/>
                  <a:pt x="249068" y="477613"/>
                  <a:pt x="249069" y="481798"/>
                </a:cubicBezTo>
                <a:close/>
                <a:moveTo>
                  <a:pt x="286650" y="1006601"/>
                </a:moveTo>
                <a:cubicBezTo>
                  <a:pt x="281637" y="1014117"/>
                  <a:pt x="274118" y="1004096"/>
                  <a:pt x="269105" y="1014117"/>
                </a:cubicBezTo>
                <a:cubicBezTo>
                  <a:pt x="264092" y="1014117"/>
                  <a:pt x="271611" y="1009106"/>
                  <a:pt x="271612" y="1006601"/>
                </a:cubicBezTo>
                <a:cubicBezTo>
                  <a:pt x="261586" y="1006601"/>
                  <a:pt x="256573" y="1006601"/>
                  <a:pt x="249053" y="1011612"/>
                </a:cubicBezTo>
                <a:cubicBezTo>
                  <a:pt x="256572" y="1014117"/>
                  <a:pt x="266598" y="1016623"/>
                  <a:pt x="274118" y="1019128"/>
                </a:cubicBezTo>
                <a:cubicBezTo>
                  <a:pt x="274118" y="1024138"/>
                  <a:pt x="266598" y="1019128"/>
                  <a:pt x="269105" y="1026643"/>
                </a:cubicBezTo>
                <a:cubicBezTo>
                  <a:pt x="264092" y="1019128"/>
                  <a:pt x="254066" y="1029149"/>
                  <a:pt x="251560" y="1021633"/>
                </a:cubicBezTo>
                <a:cubicBezTo>
                  <a:pt x="251560" y="1021633"/>
                  <a:pt x="251560" y="1024138"/>
                  <a:pt x="249053" y="1024138"/>
                </a:cubicBezTo>
                <a:cubicBezTo>
                  <a:pt x="249053" y="1024138"/>
                  <a:pt x="249053" y="1024138"/>
                  <a:pt x="251560" y="1024138"/>
                </a:cubicBezTo>
                <a:cubicBezTo>
                  <a:pt x="246547" y="1031654"/>
                  <a:pt x="244041" y="1019128"/>
                  <a:pt x="239028" y="1021632"/>
                </a:cubicBezTo>
                <a:cubicBezTo>
                  <a:pt x="239027" y="1034159"/>
                  <a:pt x="229002" y="1024138"/>
                  <a:pt x="221482" y="1031654"/>
                </a:cubicBezTo>
                <a:cubicBezTo>
                  <a:pt x="221483" y="1029149"/>
                  <a:pt x="223989" y="1026643"/>
                  <a:pt x="226495" y="1026644"/>
                </a:cubicBezTo>
                <a:cubicBezTo>
                  <a:pt x="223989" y="1024138"/>
                  <a:pt x="221482" y="1026644"/>
                  <a:pt x="218976" y="1024138"/>
                </a:cubicBezTo>
                <a:cubicBezTo>
                  <a:pt x="213963" y="1031654"/>
                  <a:pt x="203937" y="1026643"/>
                  <a:pt x="198925" y="1034159"/>
                </a:cubicBezTo>
                <a:cubicBezTo>
                  <a:pt x="196418" y="1034159"/>
                  <a:pt x="193912" y="1034159"/>
                  <a:pt x="193912" y="1029148"/>
                </a:cubicBezTo>
                <a:cubicBezTo>
                  <a:pt x="188899" y="1029149"/>
                  <a:pt x="191405" y="1036664"/>
                  <a:pt x="186392" y="1036664"/>
                </a:cubicBezTo>
                <a:cubicBezTo>
                  <a:pt x="186392" y="1031654"/>
                  <a:pt x="191405" y="1031654"/>
                  <a:pt x="191405" y="1026644"/>
                </a:cubicBezTo>
                <a:cubicBezTo>
                  <a:pt x="186392" y="1021633"/>
                  <a:pt x="183886" y="1026643"/>
                  <a:pt x="178873" y="1026643"/>
                </a:cubicBezTo>
                <a:cubicBezTo>
                  <a:pt x="173860" y="1026643"/>
                  <a:pt x="178873" y="1031653"/>
                  <a:pt x="176367" y="1034159"/>
                </a:cubicBezTo>
                <a:cubicBezTo>
                  <a:pt x="176366" y="1031654"/>
                  <a:pt x="168848" y="1034159"/>
                  <a:pt x="171354" y="1026643"/>
                </a:cubicBezTo>
                <a:cubicBezTo>
                  <a:pt x="166341" y="1026643"/>
                  <a:pt x="166341" y="1029149"/>
                  <a:pt x="161328" y="1026644"/>
                </a:cubicBezTo>
                <a:cubicBezTo>
                  <a:pt x="156315" y="1021633"/>
                  <a:pt x="146290" y="1016623"/>
                  <a:pt x="143783" y="1026643"/>
                </a:cubicBezTo>
                <a:cubicBezTo>
                  <a:pt x="141277" y="1024138"/>
                  <a:pt x="133758" y="1024138"/>
                  <a:pt x="128744" y="1026644"/>
                </a:cubicBezTo>
                <a:cubicBezTo>
                  <a:pt x="126238" y="1026643"/>
                  <a:pt x="131251" y="1024138"/>
                  <a:pt x="128745" y="1019127"/>
                </a:cubicBezTo>
                <a:cubicBezTo>
                  <a:pt x="138770" y="1026643"/>
                  <a:pt x="143783" y="1021632"/>
                  <a:pt x="151302" y="1014117"/>
                </a:cubicBezTo>
                <a:cubicBezTo>
                  <a:pt x="148797" y="1021633"/>
                  <a:pt x="168848" y="1019128"/>
                  <a:pt x="171354" y="1014117"/>
                </a:cubicBezTo>
                <a:cubicBezTo>
                  <a:pt x="171354" y="1011612"/>
                  <a:pt x="168847" y="1011612"/>
                  <a:pt x="168848" y="1009106"/>
                </a:cubicBezTo>
                <a:cubicBezTo>
                  <a:pt x="163835" y="1016623"/>
                  <a:pt x="161328" y="1011612"/>
                  <a:pt x="156315" y="1016623"/>
                </a:cubicBezTo>
                <a:cubicBezTo>
                  <a:pt x="156315" y="1016623"/>
                  <a:pt x="156315" y="1016623"/>
                  <a:pt x="156315" y="1009107"/>
                </a:cubicBezTo>
                <a:cubicBezTo>
                  <a:pt x="148797" y="1009107"/>
                  <a:pt x="143784" y="1009107"/>
                  <a:pt x="143784" y="1019127"/>
                </a:cubicBezTo>
                <a:cubicBezTo>
                  <a:pt x="136264" y="1019127"/>
                  <a:pt x="138771" y="1009106"/>
                  <a:pt x="131251" y="1009106"/>
                </a:cubicBezTo>
                <a:cubicBezTo>
                  <a:pt x="126238" y="1014117"/>
                  <a:pt x="118719" y="1016623"/>
                  <a:pt x="116213" y="1019128"/>
                </a:cubicBezTo>
                <a:lnTo>
                  <a:pt x="116213" y="1024138"/>
                </a:lnTo>
                <a:lnTo>
                  <a:pt x="101174" y="1024138"/>
                </a:lnTo>
                <a:cubicBezTo>
                  <a:pt x="96162" y="1024138"/>
                  <a:pt x="96161" y="1029149"/>
                  <a:pt x="96161" y="1031654"/>
                </a:cubicBezTo>
                <a:cubicBezTo>
                  <a:pt x="91148" y="1031654"/>
                  <a:pt x="93654" y="1026643"/>
                  <a:pt x="93654" y="1021633"/>
                </a:cubicBezTo>
                <a:cubicBezTo>
                  <a:pt x="101174" y="1021633"/>
                  <a:pt x="106187" y="1021632"/>
                  <a:pt x="111199" y="1021633"/>
                </a:cubicBezTo>
                <a:cubicBezTo>
                  <a:pt x="111200" y="1009107"/>
                  <a:pt x="101173" y="1011612"/>
                  <a:pt x="98667" y="1016622"/>
                </a:cubicBezTo>
                <a:cubicBezTo>
                  <a:pt x="96161" y="1016623"/>
                  <a:pt x="96161" y="1011612"/>
                  <a:pt x="96161" y="1009107"/>
                </a:cubicBezTo>
                <a:cubicBezTo>
                  <a:pt x="91148" y="1009107"/>
                  <a:pt x="91148" y="1009107"/>
                  <a:pt x="83628" y="1009107"/>
                </a:cubicBezTo>
                <a:cubicBezTo>
                  <a:pt x="83628" y="1009107"/>
                  <a:pt x="83628" y="1009107"/>
                  <a:pt x="83629" y="1001591"/>
                </a:cubicBezTo>
                <a:cubicBezTo>
                  <a:pt x="88642" y="999085"/>
                  <a:pt x="88642" y="1004096"/>
                  <a:pt x="93655" y="1004096"/>
                </a:cubicBezTo>
                <a:cubicBezTo>
                  <a:pt x="98668" y="1004096"/>
                  <a:pt x="93655" y="1001591"/>
                  <a:pt x="93655" y="996580"/>
                </a:cubicBezTo>
                <a:cubicBezTo>
                  <a:pt x="98668" y="994075"/>
                  <a:pt x="101174" y="999086"/>
                  <a:pt x="106186" y="996580"/>
                </a:cubicBezTo>
                <a:cubicBezTo>
                  <a:pt x="103680" y="999085"/>
                  <a:pt x="101174" y="1001590"/>
                  <a:pt x="98668" y="1004096"/>
                </a:cubicBezTo>
                <a:cubicBezTo>
                  <a:pt x="98668" y="1006601"/>
                  <a:pt x="101173" y="1006601"/>
                  <a:pt x="103680" y="1009107"/>
                </a:cubicBezTo>
                <a:cubicBezTo>
                  <a:pt x="106186" y="1006601"/>
                  <a:pt x="106186" y="1001591"/>
                  <a:pt x="111199" y="1001590"/>
                </a:cubicBezTo>
                <a:cubicBezTo>
                  <a:pt x="111200" y="999085"/>
                  <a:pt x="106187" y="994075"/>
                  <a:pt x="108693" y="991570"/>
                </a:cubicBezTo>
                <a:cubicBezTo>
                  <a:pt x="111200" y="994074"/>
                  <a:pt x="121225" y="996580"/>
                  <a:pt x="123731" y="991570"/>
                </a:cubicBezTo>
                <a:cubicBezTo>
                  <a:pt x="126238" y="996580"/>
                  <a:pt x="123732" y="999086"/>
                  <a:pt x="121225" y="1001591"/>
                </a:cubicBezTo>
                <a:cubicBezTo>
                  <a:pt x="123731" y="1006601"/>
                  <a:pt x="126238" y="1004096"/>
                  <a:pt x="128745" y="1001590"/>
                </a:cubicBezTo>
                <a:cubicBezTo>
                  <a:pt x="128745" y="996580"/>
                  <a:pt x="126238" y="996580"/>
                  <a:pt x="126238" y="991569"/>
                </a:cubicBezTo>
                <a:cubicBezTo>
                  <a:pt x="131251" y="999086"/>
                  <a:pt x="136264" y="994075"/>
                  <a:pt x="141276" y="991569"/>
                </a:cubicBezTo>
                <a:cubicBezTo>
                  <a:pt x="143784" y="999085"/>
                  <a:pt x="148796" y="999085"/>
                  <a:pt x="151302" y="1001590"/>
                </a:cubicBezTo>
                <a:cubicBezTo>
                  <a:pt x="153809" y="1001590"/>
                  <a:pt x="153809" y="996580"/>
                  <a:pt x="156315" y="994074"/>
                </a:cubicBezTo>
                <a:cubicBezTo>
                  <a:pt x="153809" y="1006601"/>
                  <a:pt x="193912" y="1009107"/>
                  <a:pt x="178873" y="996580"/>
                </a:cubicBezTo>
                <a:cubicBezTo>
                  <a:pt x="176366" y="994075"/>
                  <a:pt x="186392" y="999085"/>
                  <a:pt x="183885" y="994074"/>
                </a:cubicBezTo>
                <a:cubicBezTo>
                  <a:pt x="183886" y="996580"/>
                  <a:pt x="186392" y="1001590"/>
                  <a:pt x="191405" y="1001590"/>
                </a:cubicBezTo>
                <a:cubicBezTo>
                  <a:pt x="193912" y="1001591"/>
                  <a:pt x="193912" y="999086"/>
                  <a:pt x="196418" y="996580"/>
                </a:cubicBezTo>
                <a:cubicBezTo>
                  <a:pt x="196418" y="999086"/>
                  <a:pt x="201431" y="999086"/>
                  <a:pt x="203937" y="999085"/>
                </a:cubicBezTo>
                <a:cubicBezTo>
                  <a:pt x="206444" y="994074"/>
                  <a:pt x="201431" y="994075"/>
                  <a:pt x="201431" y="994075"/>
                </a:cubicBezTo>
                <a:cubicBezTo>
                  <a:pt x="203937" y="986559"/>
                  <a:pt x="206444" y="999085"/>
                  <a:pt x="208950" y="999085"/>
                </a:cubicBezTo>
                <a:cubicBezTo>
                  <a:pt x="208950" y="996580"/>
                  <a:pt x="213963" y="991570"/>
                  <a:pt x="211457" y="991570"/>
                </a:cubicBezTo>
                <a:cubicBezTo>
                  <a:pt x="213963" y="994074"/>
                  <a:pt x="231508" y="1011612"/>
                  <a:pt x="236521" y="994074"/>
                </a:cubicBezTo>
                <a:cubicBezTo>
                  <a:pt x="239027" y="996580"/>
                  <a:pt x="244040" y="994074"/>
                  <a:pt x="244041" y="1004096"/>
                </a:cubicBezTo>
                <a:cubicBezTo>
                  <a:pt x="249054" y="999086"/>
                  <a:pt x="251560" y="996580"/>
                  <a:pt x="251560" y="1004096"/>
                </a:cubicBezTo>
                <a:cubicBezTo>
                  <a:pt x="259079" y="999085"/>
                  <a:pt x="266598" y="1006601"/>
                  <a:pt x="269105" y="996580"/>
                </a:cubicBezTo>
                <a:cubicBezTo>
                  <a:pt x="269105" y="996580"/>
                  <a:pt x="274118" y="1006601"/>
                  <a:pt x="274118" y="999085"/>
                </a:cubicBezTo>
                <a:cubicBezTo>
                  <a:pt x="274118" y="1009107"/>
                  <a:pt x="281637" y="1006601"/>
                  <a:pt x="286650" y="1006601"/>
                </a:cubicBezTo>
                <a:close/>
                <a:moveTo>
                  <a:pt x="297260" y="1150620"/>
                </a:moveTo>
                <a:cubicBezTo>
                  <a:pt x="294748" y="1150620"/>
                  <a:pt x="284698" y="1148132"/>
                  <a:pt x="287210" y="1155597"/>
                </a:cubicBezTo>
                <a:cubicBezTo>
                  <a:pt x="292235" y="1153109"/>
                  <a:pt x="294748" y="1158082"/>
                  <a:pt x="297260" y="1150620"/>
                </a:cubicBezTo>
                <a:close/>
                <a:moveTo>
                  <a:pt x="306948" y="1275684"/>
                </a:moveTo>
                <a:cubicBezTo>
                  <a:pt x="306948" y="1282857"/>
                  <a:pt x="304531" y="1273292"/>
                  <a:pt x="304532" y="1280466"/>
                </a:cubicBezTo>
                <a:cubicBezTo>
                  <a:pt x="302115" y="1282857"/>
                  <a:pt x="302115" y="1278075"/>
                  <a:pt x="299697" y="1280466"/>
                </a:cubicBezTo>
                <a:cubicBezTo>
                  <a:pt x="299697" y="1278075"/>
                  <a:pt x="304532" y="1275684"/>
                  <a:pt x="306948" y="1275684"/>
                </a:cubicBezTo>
                <a:close/>
                <a:moveTo>
                  <a:pt x="293654" y="1055674"/>
                </a:moveTo>
                <a:cubicBezTo>
                  <a:pt x="288821" y="1055674"/>
                  <a:pt x="286404" y="1050892"/>
                  <a:pt x="283987" y="1050892"/>
                </a:cubicBezTo>
                <a:cubicBezTo>
                  <a:pt x="283987" y="1049697"/>
                  <a:pt x="286404" y="1049696"/>
                  <a:pt x="288820" y="1050592"/>
                </a:cubicBezTo>
                <a:cubicBezTo>
                  <a:pt x="291238" y="1051491"/>
                  <a:pt x="293655" y="1053283"/>
                  <a:pt x="293654" y="1055674"/>
                </a:cubicBezTo>
                <a:close/>
                <a:moveTo>
                  <a:pt x="269613" y="700612"/>
                </a:moveTo>
                <a:cubicBezTo>
                  <a:pt x="269613" y="703003"/>
                  <a:pt x="264296" y="703003"/>
                  <a:pt x="266954" y="707788"/>
                </a:cubicBezTo>
                <a:cubicBezTo>
                  <a:pt x="264296" y="703003"/>
                  <a:pt x="258978" y="710179"/>
                  <a:pt x="256319" y="705394"/>
                </a:cubicBezTo>
                <a:cubicBezTo>
                  <a:pt x="258979" y="700612"/>
                  <a:pt x="261637" y="703003"/>
                  <a:pt x="269613" y="700612"/>
                </a:cubicBezTo>
                <a:close/>
                <a:moveTo>
                  <a:pt x="276864" y="807201"/>
                </a:moveTo>
                <a:cubicBezTo>
                  <a:pt x="276864" y="812325"/>
                  <a:pt x="266506" y="817449"/>
                  <a:pt x="274274" y="820011"/>
                </a:cubicBezTo>
                <a:cubicBezTo>
                  <a:pt x="269096" y="822573"/>
                  <a:pt x="266506" y="812325"/>
                  <a:pt x="263917" y="820011"/>
                </a:cubicBezTo>
                <a:cubicBezTo>
                  <a:pt x="263916" y="814887"/>
                  <a:pt x="263917" y="809763"/>
                  <a:pt x="258737" y="807201"/>
                </a:cubicBezTo>
                <a:cubicBezTo>
                  <a:pt x="261327" y="809763"/>
                  <a:pt x="263917" y="809763"/>
                  <a:pt x="263917" y="809763"/>
                </a:cubicBezTo>
                <a:cubicBezTo>
                  <a:pt x="265211" y="807201"/>
                  <a:pt x="266506" y="806560"/>
                  <a:pt x="268448" y="806560"/>
                </a:cubicBezTo>
                <a:cubicBezTo>
                  <a:pt x="270391" y="806560"/>
                  <a:pt x="272980" y="807201"/>
                  <a:pt x="276864" y="807201"/>
                </a:cubicBezTo>
                <a:close/>
                <a:moveTo>
                  <a:pt x="286531" y="936963"/>
                </a:moveTo>
                <a:cubicBezTo>
                  <a:pt x="284114" y="934172"/>
                  <a:pt x="284115" y="939753"/>
                  <a:pt x="279281" y="936963"/>
                </a:cubicBezTo>
                <a:cubicBezTo>
                  <a:pt x="278072" y="934172"/>
                  <a:pt x="280490" y="932779"/>
                  <a:pt x="282907" y="932780"/>
                </a:cubicBezTo>
                <a:cubicBezTo>
                  <a:pt x="285323" y="932779"/>
                  <a:pt x="287740" y="934172"/>
                  <a:pt x="286531" y="936963"/>
                </a:cubicBezTo>
                <a:close/>
                <a:moveTo>
                  <a:pt x="302286" y="1165545"/>
                </a:moveTo>
                <a:cubicBezTo>
                  <a:pt x="299773" y="1160571"/>
                  <a:pt x="299773" y="1160571"/>
                  <a:pt x="292235" y="1158083"/>
                </a:cubicBezTo>
                <a:cubicBezTo>
                  <a:pt x="287211" y="1165545"/>
                  <a:pt x="274648" y="1158083"/>
                  <a:pt x="269624" y="1163059"/>
                </a:cubicBezTo>
                <a:cubicBezTo>
                  <a:pt x="272136" y="1168033"/>
                  <a:pt x="274648" y="1163059"/>
                  <a:pt x="277161" y="1170522"/>
                </a:cubicBezTo>
                <a:cubicBezTo>
                  <a:pt x="284698" y="1165545"/>
                  <a:pt x="292235" y="1173010"/>
                  <a:pt x="297260" y="1163060"/>
                </a:cubicBezTo>
                <a:cubicBezTo>
                  <a:pt x="297260" y="1168033"/>
                  <a:pt x="302285" y="1170522"/>
                  <a:pt x="302286" y="1165545"/>
                </a:cubicBezTo>
                <a:close/>
                <a:moveTo>
                  <a:pt x="276864" y="735286"/>
                </a:moveTo>
                <a:cubicBezTo>
                  <a:pt x="276864" y="737680"/>
                  <a:pt x="272031" y="742462"/>
                  <a:pt x="276864" y="742462"/>
                </a:cubicBezTo>
                <a:cubicBezTo>
                  <a:pt x="274447" y="749636"/>
                  <a:pt x="269613" y="730504"/>
                  <a:pt x="276864" y="735286"/>
                </a:cubicBezTo>
                <a:close/>
                <a:moveTo>
                  <a:pt x="276864" y="728113"/>
                </a:moveTo>
                <a:cubicBezTo>
                  <a:pt x="268887" y="725721"/>
                  <a:pt x="274205" y="730504"/>
                  <a:pt x="268888" y="735289"/>
                </a:cubicBezTo>
                <a:cubicBezTo>
                  <a:pt x="266229" y="732897"/>
                  <a:pt x="271547" y="728113"/>
                  <a:pt x="263570" y="732897"/>
                </a:cubicBezTo>
                <a:cubicBezTo>
                  <a:pt x="263570" y="730504"/>
                  <a:pt x="263570" y="728113"/>
                  <a:pt x="263570" y="728113"/>
                </a:cubicBezTo>
                <a:cubicBezTo>
                  <a:pt x="263570" y="725721"/>
                  <a:pt x="268887" y="728113"/>
                  <a:pt x="268887" y="723331"/>
                </a:cubicBezTo>
                <a:cubicBezTo>
                  <a:pt x="271546" y="725721"/>
                  <a:pt x="276864" y="723331"/>
                  <a:pt x="276864" y="728113"/>
                </a:cubicBezTo>
                <a:close/>
                <a:moveTo>
                  <a:pt x="279945" y="762663"/>
                </a:moveTo>
                <a:lnTo>
                  <a:pt x="279130" y="762789"/>
                </a:lnTo>
                <a:cubicBezTo>
                  <a:pt x="279130" y="762191"/>
                  <a:pt x="279452" y="762191"/>
                  <a:pt x="279852" y="762528"/>
                </a:cubicBezTo>
                <a:close/>
                <a:moveTo>
                  <a:pt x="286533" y="857249"/>
                </a:moveTo>
                <a:cubicBezTo>
                  <a:pt x="286533" y="864423"/>
                  <a:pt x="279281" y="857249"/>
                  <a:pt x="281698" y="864423"/>
                </a:cubicBezTo>
                <a:cubicBezTo>
                  <a:pt x="276864" y="866814"/>
                  <a:pt x="281698" y="857249"/>
                  <a:pt x="286533" y="857249"/>
                </a:cubicBezTo>
                <a:close/>
                <a:moveTo>
                  <a:pt x="286533" y="852467"/>
                </a:moveTo>
                <a:cubicBezTo>
                  <a:pt x="286533" y="857249"/>
                  <a:pt x="281699" y="854858"/>
                  <a:pt x="281699" y="854858"/>
                </a:cubicBezTo>
                <a:cubicBezTo>
                  <a:pt x="281699" y="850073"/>
                  <a:pt x="276865" y="852467"/>
                  <a:pt x="276864" y="847682"/>
                </a:cubicBezTo>
                <a:cubicBezTo>
                  <a:pt x="281699" y="847682"/>
                  <a:pt x="281699" y="854858"/>
                  <a:pt x="286533" y="852467"/>
                </a:cubicBezTo>
                <a:close/>
                <a:moveTo>
                  <a:pt x="307310" y="1130719"/>
                </a:moveTo>
                <a:cubicBezTo>
                  <a:pt x="302286" y="1125745"/>
                  <a:pt x="307310" y="1120768"/>
                  <a:pt x="302285" y="1123257"/>
                </a:cubicBezTo>
                <a:cubicBezTo>
                  <a:pt x="302285" y="1123257"/>
                  <a:pt x="302286" y="1128233"/>
                  <a:pt x="302286" y="1128233"/>
                </a:cubicBezTo>
                <a:cubicBezTo>
                  <a:pt x="302286" y="1125745"/>
                  <a:pt x="299773" y="1125745"/>
                  <a:pt x="299773" y="1128233"/>
                </a:cubicBezTo>
                <a:cubicBezTo>
                  <a:pt x="299773" y="1130719"/>
                  <a:pt x="304798" y="1128233"/>
                  <a:pt x="307310" y="1130719"/>
                </a:cubicBezTo>
                <a:close/>
                <a:moveTo>
                  <a:pt x="311781" y="1195573"/>
                </a:moveTo>
                <a:cubicBezTo>
                  <a:pt x="309365" y="1200356"/>
                  <a:pt x="302114" y="1186006"/>
                  <a:pt x="309365" y="1188398"/>
                </a:cubicBezTo>
                <a:cubicBezTo>
                  <a:pt x="309365" y="1190791"/>
                  <a:pt x="309365" y="1193182"/>
                  <a:pt x="311781" y="1195573"/>
                </a:cubicBezTo>
                <a:close/>
                <a:moveTo>
                  <a:pt x="276864" y="673108"/>
                </a:moveTo>
                <a:cubicBezTo>
                  <a:pt x="276864" y="677894"/>
                  <a:pt x="274447" y="673109"/>
                  <a:pt x="269613" y="677894"/>
                </a:cubicBezTo>
                <a:cubicBezTo>
                  <a:pt x="267197" y="677894"/>
                  <a:pt x="274447" y="668327"/>
                  <a:pt x="276864" y="673108"/>
                </a:cubicBezTo>
                <a:close/>
                <a:moveTo>
                  <a:pt x="279281" y="700612"/>
                </a:moveTo>
                <a:cubicBezTo>
                  <a:pt x="274447" y="695562"/>
                  <a:pt x="274447" y="690514"/>
                  <a:pt x="267197" y="695562"/>
                </a:cubicBezTo>
                <a:cubicBezTo>
                  <a:pt x="269613" y="687989"/>
                  <a:pt x="276864" y="687989"/>
                  <a:pt x="276864" y="677894"/>
                </a:cubicBezTo>
                <a:cubicBezTo>
                  <a:pt x="279280" y="682942"/>
                  <a:pt x="276864" y="693039"/>
                  <a:pt x="279281" y="700612"/>
                </a:cubicBezTo>
                <a:close/>
                <a:moveTo>
                  <a:pt x="288949" y="834531"/>
                </a:moveTo>
                <a:cubicBezTo>
                  <a:pt x="284116" y="836922"/>
                  <a:pt x="281698" y="841704"/>
                  <a:pt x="279281" y="839313"/>
                </a:cubicBezTo>
                <a:cubicBezTo>
                  <a:pt x="279281" y="836922"/>
                  <a:pt x="281698" y="836922"/>
                  <a:pt x="281698" y="836922"/>
                </a:cubicBezTo>
                <a:cubicBezTo>
                  <a:pt x="284116" y="836922"/>
                  <a:pt x="284116" y="834531"/>
                  <a:pt x="284116" y="832140"/>
                </a:cubicBezTo>
                <a:cubicBezTo>
                  <a:pt x="286532" y="829748"/>
                  <a:pt x="286533" y="834531"/>
                  <a:pt x="288949" y="834531"/>
                </a:cubicBezTo>
                <a:close/>
                <a:moveTo>
                  <a:pt x="281697" y="707786"/>
                </a:moveTo>
                <a:cubicBezTo>
                  <a:pt x="281697" y="710177"/>
                  <a:pt x="279281" y="707785"/>
                  <a:pt x="276864" y="710177"/>
                </a:cubicBezTo>
                <a:lnTo>
                  <a:pt x="276864" y="708981"/>
                </a:lnTo>
                <a:cubicBezTo>
                  <a:pt x="277468" y="707186"/>
                  <a:pt x="278072" y="705394"/>
                  <a:pt x="276864" y="705394"/>
                </a:cubicBezTo>
                <a:cubicBezTo>
                  <a:pt x="274447" y="704198"/>
                  <a:pt x="275655" y="704199"/>
                  <a:pt x="277468" y="704795"/>
                </a:cubicBezTo>
                <a:cubicBezTo>
                  <a:pt x="279281" y="705394"/>
                  <a:pt x="281697" y="706590"/>
                  <a:pt x="281697" y="707786"/>
                </a:cubicBezTo>
                <a:close/>
                <a:moveTo>
                  <a:pt x="306948" y="1068828"/>
                </a:moveTo>
                <a:cubicBezTo>
                  <a:pt x="301510" y="1068828"/>
                  <a:pt x="301510" y="1064046"/>
                  <a:pt x="296072" y="1061652"/>
                </a:cubicBezTo>
                <a:cubicBezTo>
                  <a:pt x="296072" y="1059261"/>
                  <a:pt x="298792" y="1059260"/>
                  <a:pt x="301510" y="1059260"/>
                </a:cubicBezTo>
                <a:cubicBezTo>
                  <a:pt x="304229" y="1061652"/>
                  <a:pt x="306948" y="1064046"/>
                  <a:pt x="306948" y="1068828"/>
                </a:cubicBezTo>
                <a:close/>
                <a:moveTo>
                  <a:pt x="309364" y="1093937"/>
                </a:moveTo>
                <a:cubicBezTo>
                  <a:pt x="309364" y="1101110"/>
                  <a:pt x="304531" y="1101110"/>
                  <a:pt x="302114" y="1098720"/>
                </a:cubicBezTo>
                <a:cubicBezTo>
                  <a:pt x="302114" y="1096328"/>
                  <a:pt x="304532" y="1093937"/>
                  <a:pt x="309364" y="1093937"/>
                </a:cubicBezTo>
                <a:close/>
                <a:moveTo>
                  <a:pt x="284114" y="719943"/>
                </a:moveTo>
                <a:cubicBezTo>
                  <a:pt x="284114" y="722534"/>
                  <a:pt x="284114" y="722534"/>
                  <a:pt x="279281" y="722534"/>
                </a:cubicBezTo>
                <a:cubicBezTo>
                  <a:pt x="279281" y="722534"/>
                  <a:pt x="279281" y="722534"/>
                  <a:pt x="284113" y="727716"/>
                </a:cubicBezTo>
                <a:cubicBezTo>
                  <a:pt x="281697" y="732897"/>
                  <a:pt x="281698" y="722534"/>
                  <a:pt x="276863" y="727716"/>
                </a:cubicBezTo>
                <a:cubicBezTo>
                  <a:pt x="276863" y="722534"/>
                  <a:pt x="279281" y="722534"/>
                  <a:pt x="276863" y="719943"/>
                </a:cubicBezTo>
                <a:cubicBezTo>
                  <a:pt x="279281" y="721239"/>
                  <a:pt x="280489" y="720590"/>
                  <a:pt x="281395" y="719943"/>
                </a:cubicBezTo>
                <a:cubicBezTo>
                  <a:pt x="282301" y="719295"/>
                  <a:pt x="282905" y="718648"/>
                  <a:pt x="284114" y="719943"/>
                </a:cubicBezTo>
                <a:close/>
                <a:moveTo>
                  <a:pt x="313318" y="1132585"/>
                </a:moveTo>
                <a:cubicBezTo>
                  <a:pt x="312807" y="1131963"/>
                  <a:pt x="311708" y="1131964"/>
                  <a:pt x="309823" y="1133207"/>
                </a:cubicBezTo>
                <a:cubicBezTo>
                  <a:pt x="312335" y="1133207"/>
                  <a:pt x="312335" y="1133207"/>
                  <a:pt x="312335" y="1135695"/>
                </a:cubicBezTo>
                <a:cubicBezTo>
                  <a:pt x="309823" y="1138184"/>
                  <a:pt x="307310" y="1135695"/>
                  <a:pt x="307311" y="1138184"/>
                </a:cubicBezTo>
                <a:cubicBezTo>
                  <a:pt x="311080" y="1141914"/>
                  <a:pt x="314848" y="1134452"/>
                  <a:pt x="313318" y="1132585"/>
                </a:cubicBezTo>
                <a:close/>
                <a:moveTo>
                  <a:pt x="306948" y="1016215"/>
                </a:moveTo>
                <a:cubicBezTo>
                  <a:pt x="304289" y="1021000"/>
                  <a:pt x="298972" y="1021000"/>
                  <a:pt x="293655" y="1023391"/>
                </a:cubicBezTo>
                <a:cubicBezTo>
                  <a:pt x="293655" y="1016215"/>
                  <a:pt x="304290" y="1016215"/>
                  <a:pt x="306948" y="1016215"/>
                </a:cubicBezTo>
                <a:close/>
                <a:moveTo>
                  <a:pt x="307208" y="1006877"/>
                </a:moveTo>
                <a:cubicBezTo>
                  <a:pt x="307208" y="1009268"/>
                  <a:pt x="299231" y="1009268"/>
                  <a:pt x="304549" y="1011660"/>
                </a:cubicBezTo>
                <a:cubicBezTo>
                  <a:pt x="301890" y="1014051"/>
                  <a:pt x="296573" y="1009268"/>
                  <a:pt x="293914" y="1009268"/>
                </a:cubicBezTo>
                <a:cubicBezTo>
                  <a:pt x="296573" y="1004485"/>
                  <a:pt x="293914" y="1006877"/>
                  <a:pt x="293915" y="1002094"/>
                </a:cubicBezTo>
                <a:cubicBezTo>
                  <a:pt x="296573" y="1006877"/>
                  <a:pt x="301890" y="1006877"/>
                  <a:pt x="307208" y="1006877"/>
                </a:cubicBezTo>
                <a:close/>
                <a:moveTo>
                  <a:pt x="307189" y="999687"/>
                </a:moveTo>
                <a:cubicBezTo>
                  <a:pt x="307189" y="1006861"/>
                  <a:pt x="304772" y="999687"/>
                  <a:pt x="302355" y="1002078"/>
                </a:cubicBezTo>
                <a:cubicBezTo>
                  <a:pt x="302355" y="999687"/>
                  <a:pt x="303564" y="999088"/>
                  <a:pt x="304772" y="999088"/>
                </a:cubicBezTo>
                <a:cubicBezTo>
                  <a:pt x="305981" y="999088"/>
                  <a:pt x="307189" y="999687"/>
                  <a:pt x="307189" y="999687"/>
                </a:cubicBezTo>
                <a:close/>
                <a:moveTo>
                  <a:pt x="304229" y="951725"/>
                </a:moveTo>
                <a:cubicBezTo>
                  <a:pt x="299268" y="951725"/>
                  <a:pt x="299268" y="954266"/>
                  <a:pt x="296788" y="954266"/>
                </a:cubicBezTo>
                <a:cubicBezTo>
                  <a:pt x="296788" y="951725"/>
                  <a:pt x="296788" y="949185"/>
                  <a:pt x="299268" y="946644"/>
                </a:cubicBezTo>
                <a:cubicBezTo>
                  <a:pt x="299268" y="951725"/>
                  <a:pt x="304229" y="946643"/>
                  <a:pt x="304229" y="951725"/>
                </a:cubicBezTo>
                <a:close/>
                <a:moveTo>
                  <a:pt x="318773" y="1153847"/>
                </a:moveTo>
                <a:cubicBezTo>
                  <a:pt x="318931" y="1153886"/>
                  <a:pt x="318617" y="1153730"/>
                  <a:pt x="317360" y="1153108"/>
                </a:cubicBezTo>
                <a:cubicBezTo>
                  <a:pt x="314848" y="1153108"/>
                  <a:pt x="314848" y="1143158"/>
                  <a:pt x="314848" y="1148132"/>
                </a:cubicBezTo>
                <a:cubicBezTo>
                  <a:pt x="312335" y="1148132"/>
                  <a:pt x="312335" y="1150620"/>
                  <a:pt x="312335" y="1150620"/>
                </a:cubicBezTo>
                <a:cubicBezTo>
                  <a:pt x="309823" y="1153108"/>
                  <a:pt x="307310" y="1153108"/>
                  <a:pt x="307310" y="1153108"/>
                </a:cubicBezTo>
                <a:cubicBezTo>
                  <a:pt x="312335" y="1153108"/>
                  <a:pt x="314847" y="1158083"/>
                  <a:pt x="317361" y="1155597"/>
                </a:cubicBezTo>
                <a:cubicBezTo>
                  <a:pt x="313591" y="1151865"/>
                  <a:pt x="318302" y="1153730"/>
                  <a:pt x="318773" y="1153847"/>
                </a:cubicBezTo>
                <a:close/>
                <a:moveTo>
                  <a:pt x="311781" y="1050892"/>
                </a:moveTo>
                <a:cubicBezTo>
                  <a:pt x="309365" y="1055674"/>
                  <a:pt x="309365" y="1050892"/>
                  <a:pt x="306948" y="1048500"/>
                </a:cubicBezTo>
                <a:cubicBezTo>
                  <a:pt x="306948" y="1046109"/>
                  <a:pt x="308761" y="1045510"/>
                  <a:pt x="310271" y="1046110"/>
                </a:cubicBezTo>
                <a:cubicBezTo>
                  <a:pt x="311781" y="1046706"/>
                  <a:pt x="312991" y="1048500"/>
                  <a:pt x="311781" y="1050892"/>
                </a:cubicBezTo>
                <a:close/>
                <a:moveTo>
                  <a:pt x="291364" y="735289"/>
                </a:moveTo>
                <a:cubicBezTo>
                  <a:pt x="291364" y="742462"/>
                  <a:pt x="288948" y="735288"/>
                  <a:pt x="288948" y="735288"/>
                </a:cubicBezTo>
                <a:cubicBezTo>
                  <a:pt x="286531" y="735289"/>
                  <a:pt x="286531" y="737680"/>
                  <a:pt x="286531" y="737680"/>
                </a:cubicBezTo>
                <a:cubicBezTo>
                  <a:pt x="284114" y="737680"/>
                  <a:pt x="286531" y="735289"/>
                  <a:pt x="286531" y="730506"/>
                </a:cubicBezTo>
                <a:cubicBezTo>
                  <a:pt x="288948" y="730507"/>
                  <a:pt x="288948" y="735288"/>
                  <a:pt x="291364" y="735289"/>
                </a:cubicBezTo>
                <a:close/>
                <a:moveTo>
                  <a:pt x="322385" y="1165545"/>
                </a:moveTo>
                <a:lnTo>
                  <a:pt x="321037" y="1166015"/>
                </a:lnTo>
                <a:lnTo>
                  <a:pt x="321129" y="1165856"/>
                </a:lnTo>
                <a:cubicBezTo>
                  <a:pt x="321756" y="1165545"/>
                  <a:pt x="322385" y="1165545"/>
                  <a:pt x="322385" y="1165545"/>
                </a:cubicBezTo>
                <a:close/>
                <a:moveTo>
                  <a:pt x="276691" y="484189"/>
                </a:moveTo>
                <a:cubicBezTo>
                  <a:pt x="276691" y="484189"/>
                  <a:pt x="276691" y="484189"/>
                  <a:pt x="268922" y="484189"/>
                </a:cubicBezTo>
                <a:cubicBezTo>
                  <a:pt x="268922" y="481200"/>
                  <a:pt x="266333" y="481199"/>
                  <a:pt x="263744" y="481200"/>
                </a:cubicBezTo>
                <a:cubicBezTo>
                  <a:pt x="263096" y="480453"/>
                  <a:pt x="263744" y="480079"/>
                  <a:pt x="265038" y="479985"/>
                </a:cubicBezTo>
                <a:cubicBezTo>
                  <a:pt x="268923" y="479705"/>
                  <a:pt x="278634" y="481947"/>
                  <a:pt x="276691" y="484189"/>
                </a:cubicBezTo>
                <a:close/>
                <a:moveTo>
                  <a:pt x="327410" y="1212810"/>
                </a:moveTo>
                <a:cubicBezTo>
                  <a:pt x="327410" y="1205348"/>
                  <a:pt x="324898" y="1202860"/>
                  <a:pt x="319872" y="1202859"/>
                </a:cubicBezTo>
                <a:cubicBezTo>
                  <a:pt x="319873" y="1205348"/>
                  <a:pt x="317360" y="1207836"/>
                  <a:pt x="317360" y="1212811"/>
                </a:cubicBezTo>
                <a:close/>
                <a:moveTo>
                  <a:pt x="293782" y="712570"/>
                </a:moveTo>
                <a:cubicBezTo>
                  <a:pt x="291366" y="712570"/>
                  <a:pt x="291365" y="707788"/>
                  <a:pt x="286532" y="705394"/>
                </a:cubicBezTo>
                <a:cubicBezTo>
                  <a:pt x="288949" y="705394"/>
                  <a:pt x="288949" y="705394"/>
                  <a:pt x="291366" y="705394"/>
                </a:cubicBezTo>
                <a:cubicBezTo>
                  <a:pt x="291366" y="705394"/>
                  <a:pt x="293782" y="707788"/>
                  <a:pt x="293782" y="712570"/>
                </a:cubicBezTo>
                <a:close/>
                <a:moveTo>
                  <a:pt x="276864" y="443535"/>
                </a:moveTo>
                <a:cubicBezTo>
                  <a:pt x="269251" y="448318"/>
                  <a:pt x="264175" y="436361"/>
                  <a:pt x="251486" y="441143"/>
                </a:cubicBezTo>
                <a:cubicBezTo>
                  <a:pt x="255292" y="438752"/>
                  <a:pt x="259734" y="437556"/>
                  <a:pt x="264176" y="437856"/>
                </a:cubicBezTo>
                <a:cubicBezTo>
                  <a:pt x="268616" y="438154"/>
                  <a:pt x="273057" y="439947"/>
                  <a:pt x="276864" y="443535"/>
                </a:cubicBezTo>
                <a:close/>
                <a:moveTo>
                  <a:pt x="299478" y="763139"/>
                </a:moveTo>
                <a:lnTo>
                  <a:pt x="295180" y="770861"/>
                </a:lnTo>
                <a:cubicBezTo>
                  <a:pt x="292612" y="772953"/>
                  <a:pt x="289401" y="774745"/>
                  <a:pt x="286834" y="777136"/>
                </a:cubicBezTo>
                <a:cubicBezTo>
                  <a:pt x="289401" y="774745"/>
                  <a:pt x="289401" y="772353"/>
                  <a:pt x="289401" y="769963"/>
                </a:cubicBezTo>
                <a:cubicBezTo>
                  <a:pt x="284266" y="772353"/>
                  <a:pt x="284266" y="772353"/>
                  <a:pt x="281698" y="767572"/>
                </a:cubicBezTo>
                <a:cubicBezTo>
                  <a:pt x="276562" y="774745"/>
                  <a:pt x="266289" y="772354"/>
                  <a:pt x="261153" y="769963"/>
                </a:cubicBezTo>
                <a:cubicBezTo>
                  <a:pt x="266289" y="769963"/>
                  <a:pt x="273995" y="762789"/>
                  <a:pt x="279130" y="767571"/>
                </a:cubicBezTo>
                <a:cubicBezTo>
                  <a:pt x="281699" y="767572"/>
                  <a:pt x="281698" y="765778"/>
                  <a:pt x="281057" y="764283"/>
                </a:cubicBezTo>
                <a:lnTo>
                  <a:pt x="279945" y="762663"/>
                </a:lnTo>
                <a:lnTo>
                  <a:pt x="292611" y="760695"/>
                </a:lnTo>
                <a:cubicBezTo>
                  <a:pt x="294859" y="760548"/>
                  <a:pt x="296946" y="760771"/>
                  <a:pt x="298631" y="761780"/>
                </a:cubicBezTo>
                <a:close/>
                <a:moveTo>
                  <a:pt x="299732" y="763546"/>
                </a:moveTo>
                <a:lnTo>
                  <a:pt x="299478" y="763139"/>
                </a:lnTo>
                <a:lnTo>
                  <a:pt x="299674" y="762789"/>
                </a:lnTo>
                <a:close/>
                <a:moveTo>
                  <a:pt x="297166" y="722731"/>
                </a:moveTo>
                <a:cubicBezTo>
                  <a:pt x="299824" y="727913"/>
                  <a:pt x="294507" y="727913"/>
                  <a:pt x="294507" y="730504"/>
                </a:cubicBezTo>
                <a:cubicBezTo>
                  <a:pt x="294507" y="722731"/>
                  <a:pt x="289190" y="722731"/>
                  <a:pt x="286531" y="717552"/>
                </a:cubicBezTo>
                <a:cubicBezTo>
                  <a:pt x="291848" y="714961"/>
                  <a:pt x="294507" y="722731"/>
                  <a:pt x="294507" y="714962"/>
                </a:cubicBezTo>
                <a:cubicBezTo>
                  <a:pt x="297166" y="717552"/>
                  <a:pt x="294507" y="717552"/>
                  <a:pt x="294507" y="717552"/>
                </a:cubicBezTo>
                <a:cubicBezTo>
                  <a:pt x="294507" y="722731"/>
                  <a:pt x="294507" y="722731"/>
                  <a:pt x="297166" y="722731"/>
                </a:cubicBezTo>
                <a:close/>
                <a:moveTo>
                  <a:pt x="301999" y="779530"/>
                </a:moveTo>
                <a:cubicBezTo>
                  <a:pt x="301999" y="779530"/>
                  <a:pt x="296682" y="777139"/>
                  <a:pt x="296682" y="779530"/>
                </a:cubicBezTo>
                <a:cubicBezTo>
                  <a:pt x="294023" y="778334"/>
                  <a:pt x="296017" y="776540"/>
                  <a:pt x="298344" y="775943"/>
                </a:cubicBezTo>
                <a:cubicBezTo>
                  <a:pt x="300670" y="775344"/>
                  <a:pt x="303328" y="775943"/>
                  <a:pt x="301999" y="779530"/>
                </a:cubicBezTo>
                <a:close/>
                <a:moveTo>
                  <a:pt x="299823" y="737680"/>
                </a:moveTo>
                <a:cubicBezTo>
                  <a:pt x="299823" y="742462"/>
                  <a:pt x="294184" y="740071"/>
                  <a:pt x="294184" y="740071"/>
                </a:cubicBezTo>
                <a:cubicBezTo>
                  <a:pt x="291364" y="735289"/>
                  <a:pt x="297004" y="737680"/>
                  <a:pt x="297004" y="732897"/>
                </a:cubicBezTo>
                <a:cubicBezTo>
                  <a:pt x="299824" y="732897"/>
                  <a:pt x="297004" y="737680"/>
                  <a:pt x="299823" y="737680"/>
                </a:cubicBezTo>
                <a:close/>
                <a:moveTo>
                  <a:pt x="319273" y="1018818"/>
                </a:moveTo>
                <a:cubicBezTo>
                  <a:pt x="316857" y="1018818"/>
                  <a:pt x="314439" y="1023601"/>
                  <a:pt x="312023" y="1021210"/>
                </a:cubicBezTo>
                <a:cubicBezTo>
                  <a:pt x="312023" y="1018818"/>
                  <a:pt x="312022" y="1014035"/>
                  <a:pt x="307189" y="1016426"/>
                </a:cubicBezTo>
                <a:cubicBezTo>
                  <a:pt x="307189" y="1014035"/>
                  <a:pt x="307189" y="1009252"/>
                  <a:pt x="309606" y="1006861"/>
                </a:cubicBezTo>
                <a:cubicBezTo>
                  <a:pt x="309606" y="1009252"/>
                  <a:pt x="312023" y="1009252"/>
                  <a:pt x="314439" y="1006861"/>
                </a:cubicBezTo>
                <a:cubicBezTo>
                  <a:pt x="309606" y="1014035"/>
                  <a:pt x="312023" y="1018818"/>
                  <a:pt x="319273" y="1018818"/>
                </a:cubicBezTo>
                <a:close/>
                <a:moveTo>
                  <a:pt x="302241" y="767571"/>
                </a:moveTo>
                <a:cubicBezTo>
                  <a:pt x="300957" y="768767"/>
                  <a:pt x="300316" y="768171"/>
                  <a:pt x="299994" y="766975"/>
                </a:cubicBezTo>
                <a:lnTo>
                  <a:pt x="299732" y="763546"/>
                </a:lnTo>
                <a:close/>
                <a:moveTo>
                  <a:pt x="307075" y="802248"/>
                </a:moveTo>
                <a:cubicBezTo>
                  <a:pt x="307074" y="809747"/>
                  <a:pt x="302056" y="814748"/>
                  <a:pt x="299545" y="817247"/>
                </a:cubicBezTo>
                <a:cubicBezTo>
                  <a:pt x="302056" y="814748"/>
                  <a:pt x="299545" y="807249"/>
                  <a:pt x="294525" y="812246"/>
                </a:cubicBezTo>
                <a:cubicBezTo>
                  <a:pt x="292016" y="812246"/>
                  <a:pt x="297036" y="814747"/>
                  <a:pt x="294525" y="817246"/>
                </a:cubicBezTo>
                <a:cubicBezTo>
                  <a:pt x="292016" y="814748"/>
                  <a:pt x="284485" y="819748"/>
                  <a:pt x="286996" y="822247"/>
                </a:cubicBezTo>
                <a:cubicBezTo>
                  <a:pt x="284485" y="829749"/>
                  <a:pt x="279467" y="814747"/>
                  <a:pt x="276956" y="819748"/>
                </a:cubicBezTo>
                <a:cubicBezTo>
                  <a:pt x="274446" y="814748"/>
                  <a:pt x="281976" y="812246"/>
                  <a:pt x="276956" y="804747"/>
                </a:cubicBezTo>
                <a:cubicBezTo>
                  <a:pt x="281976" y="804747"/>
                  <a:pt x="284485" y="807249"/>
                  <a:pt x="292016" y="804747"/>
                </a:cubicBezTo>
                <a:cubicBezTo>
                  <a:pt x="294525" y="809747"/>
                  <a:pt x="289506" y="807249"/>
                  <a:pt x="289506" y="809747"/>
                </a:cubicBezTo>
                <a:cubicBezTo>
                  <a:pt x="289505" y="812246"/>
                  <a:pt x="289505" y="812246"/>
                  <a:pt x="292016" y="812246"/>
                </a:cubicBezTo>
                <a:cubicBezTo>
                  <a:pt x="294525" y="809747"/>
                  <a:pt x="297035" y="802248"/>
                  <a:pt x="302055" y="809747"/>
                </a:cubicBezTo>
                <a:cubicBezTo>
                  <a:pt x="304564" y="809747"/>
                  <a:pt x="302056" y="802248"/>
                  <a:pt x="307075" y="802248"/>
                </a:cubicBezTo>
                <a:close/>
                <a:moveTo>
                  <a:pt x="304658" y="730507"/>
                </a:moveTo>
                <a:cubicBezTo>
                  <a:pt x="304658" y="730507"/>
                  <a:pt x="302242" y="730507"/>
                  <a:pt x="302242" y="732897"/>
                </a:cubicBezTo>
                <a:cubicBezTo>
                  <a:pt x="299823" y="740071"/>
                  <a:pt x="299824" y="725721"/>
                  <a:pt x="302242" y="725721"/>
                </a:cubicBezTo>
                <a:cubicBezTo>
                  <a:pt x="304657" y="725721"/>
                  <a:pt x="302242" y="730507"/>
                  <a:pt x="304658" y="730507"/>
                </a:cubicBezTo>
                <a:close/>
                <a:moveTo>
                  <a:pt x="358911" y="1469388"/>
                </a:moveTo>
                <a:cubicBezTo>
                  <a:pt x="358911" y="1471780"/>
                  <a:pt x="354078" y="1469388"/>
                  <a:pt x="351661" y="1471780"/>
                </a:cubicBezTo>
                <a:cubicBezTo>
                  <a:pt x="351660" y="1468193"/>
                  <a:pt x="352869" y="1466997"/>
                  <a:pt x="354380" y="1466998"/>
                </a:cubicBezTo>
                <a:cubicBezTo>
                  <a:pt x="355891" y="1466997"/>
                  <a:pt x="357703" y="1468193"/>
                  <a:pt x="358911" y="1469388"/>
                </a:cubicBezTo>
                <a:close/>
                <a:moveTo>
                  <a:pt x="339464" y="1170133"/>
                </a:moveTo>
                <a:cubicBezTo>
                  <a:pt x="343203" y="1171833"/>
                  <a:pt x="337765" y="1178633"/>
                  <a:pt x="332327" y="1170861"/>
                </a:cubicBezTo>
                <a:cubicBezTo>
                  <a:pt x="335952" y="1169565"/>
                  <a:pt x="338218" y="1169565"/>
                  <a:pt x="339464" y="1170133"/>
                </a:cubicBezTo>
                <a:close/>
                <a:moveTo>
                  <a:pt x="321577" y="891926"/>
                </a:moveTo>
                <a:cubicBezTo>
                  <a:pt x="321577" y="896708"/>
                  <a:pt x="321578" y="899099"/>
                  <a:pt x="319161" y="903881"/>
                </a:cubicBezTo>
                <a:cubicBezTo>
                  <a:pt x="316743" y="901490"/>
                  <a:pt x="319161" y="891926"/>
                  <a:pt x="321577" y="891926"/>
                </a:cubicBezTo>
                <a:close/>
                <a:moveTo>
                  <a:pt x="348494" y="1280738"/>
                </a:moveTo>
                <a:lnTo>
                  <a:pt x="347785" y="1280598"/>
                </a:lnTo>
                <a:cubicBezTo>
                  <a:pt x="346097" y="1279821"/>
                  <a:pt x="344998" y="1278732"/>
                  <a:pt x="344997" y="1277489"/>
                </a:cubicBezTo>
                <a:close/>
                <a:moveTo>
                  <a:pt x="326553" y="951873"/>
                </a:moveTo>
                <a:cubicBezTo>
                  <a:pt x="326554" y="954264"/>
                  <a:pt x="326554" y="954264"/>
                  <a:pt x="326554" y="954264"/>
                </a:cubicBezTo>
                <a:cubicBezTo>
                  <a:pt x="326553" y="956655"/>
                  <a:pt x="321720" y="959047"/>
                  <a:pt x="326553" y="961438"/>
                </a:cubicBezTo>
                <a:cubicBezTo>
                  <a:pt x="324136" y="961438"/>
                  <a:pt x="314468" y="959047"/>
                  <a:pt x="312051" y="954264"/>
                </a:cubicBezTo>
                <a:cubicBezTo>
                  <a:pt x="316885" y="954264"/>
                  <a:pt x="321719" y="954264"/>
                  <a:pt x="321720" y="959047"/>
                </a:cubicBezTo>
                <a:cubicBezTo>
                  <a:pt x="324136" y="959047"/>
                  <a:pt x="321720" y="951873"/>
                  <a:pt x="326553" y="951873"/>
                </a:cubicBezTo>
                <a:close/>
                <a:moveTo>
                  <a:pt x="326554" y="949184"/>
                </a:moveTo>
                <a:cubicBezTo>
                  <a:pt x="321593" y="951725"/>
                  <a:pt x="311670" y="954266"/>
                  <a:pt x="306710" y="944102"/>
                </a:cubicBezTo>
                <a:cubicBezTo>
                  <a:pt x="304229" y="944102"/>
                  <a:pt x="304229" y="946643"/>
                  <a:pt x="299268" y="946644"/>
                </a:cubicBezTo>
                <a:cubicBezTo>
                  <a:pt x="296787" y="946643"/>
                  <a:pt x="289345" y="944102"/>
                  <a:pt x="289346" y="951725"/>
                </a:cubicBezTo>
                <a:cubicBezTo>
                  <a:pt x="289346" y="951725"/>
                  <a:pt x="289346" y="951725"/>
                  <a:pt x="281904" y="951725"/>
                </a:cubicBezTo>
                <a:cubicBezTo>
                  <a:pt x="281904" y="949184"/>
                  <a:pt x="279424" y="946643"/>
                  <a:pt x="279424" y="944103"/>
                </a:cubicBezTo>
                <a:cubicBezTo>
                  <a:pt x="284384" y="941561"/>
                  <a:pt x="289345" y="946643"/>
                  <a:pt x="289345" y="933939"/>
                </a:cubicBezTo>
                <a:cubicBezTo>
                  <a:pt x="291826" y="939020"/>
                  <a:pt x="299268" y="933939"/>
                  <a:pt x="304230" y="936480"/>
                </a:cubicBezTo>
                <a:cubicBezTo>
                  <a:pt x="296787" y="946643"/>
                  <a:pt x="321592" y="936480"/>
                  <a:pt x="326554" y="949184"/>
                </a:cubicBezTo>
                <a:close/>
                <a:moveTo>
                  <a:pt x="332326" y="1034152"/>
                </a:moveTo>
                <a:cubicBezTo>
                  <a:pt x="329668" y="1036543"/>
                  <a:pt x="329668" y="1043716"/>
                  <a:pt x="327009" y="1048501"/>
                </a:cubicBezTo>
                <a:cubicBezTo>
                  <a:pt x="327009" y="1046109"/>
                  <a:pt x="324351" y="1043716"/>
                  <a:pt x="319034" y="1046110"/>
                </a:cubicBezTo>
                <a:cubicBezTo>
                  <a:pt x="324351" y="1041325"/>
                  <a:pt x="329668" y="1041325"/>
                  <a:pt x="332326" y="1034152"/>
                </a:cubicBezTo>
                <a:close/>
                <a:moveTo>
                  <a:pt x="314326" y="765180"/>
                </a:moveTo>
                <a:cubicBezTo>
                  <a:pt x="309492" y="769963"/>
                  <a:pt x="309492" y="767571"/>
                  <a:pt x="311909" y="774745"/>
                </a:cubicBezTo>
                <a:cubicBezTo>
                  <a:pt x="309492" y="777136"/>
                  <a:pt x="309492" y="774745"/>
                  <a:pt x="309492" y="772353"/>
                </a:cubicBezTo>
                <a:cubicBezTo>
                  <a:pt x="307074" y="774745"/>
                  <a:pt x="307074" y="774745"/>
                  <a:pt x="304658" y="772353"/>
                </a:cubicBezTo>
                <a:cubicBezTo>
                  <a:pt x="307074" y="767572"/>
                  <a:pt x="304658" y="765181"/>
                  <a:pt x="307075" y="760398"/>
                </a:cubicBezTo>
                <a:cubicBezTo>
                  <a:pt x="309492" y="765180"/>
                  <a:pt x="309492" y="765180"/>
                  <a:pt x="314326" y="765180"/>
                </a:cubicBezTo>
                <a:close/>
                <a:moveTo>
                  <a:pt x="317635" y="810555"/>
                </a:moveTo>
                <a:cubicBezTo>
                  <a:pt x="316575" y="811838"/>
                  <a:pt x="312335" y="808572"/>
                  <a:pt x="312335" y="812305"/>
                </a:cubicBezTo>
                <a:cubicBezTo>
                  <a:pt x="312335" y="807328"/>
                  <a:pt x="307310" y="814793"/>
                  <a:pt x="309823" y="807328"/>
                </a:cubicBezTo>
                <a:cubicBezTo>
                  <a:pt x="312335" y="807328"/>
                  <a:pt x="317361" y="804843"/>
                  <a:pt x="317360" y="807328"/>
                </a:cubicBezTo>
                <a:cubicBezTo>
                  <a:pt x="317988" y="809194"/>
                  <a:pt x="317989" y="810127"/>
                  <a:pt x="317635" y="810555"/>
                </a:cubicBezTo>
                <a:close/>
                <a:moveTo>
                  <a:pt x="334742" y="1050892"/>
                </a:moveTo>
                <a:cubicBezTo>
                  <a:pt x="334742" y="1055674"/>
                  <a:pt x="329103" y="1053283"/>
                  <a:pt x="326283" y="1053283"/>
                </a:cubicBezTo>
                <a:cubicBezTo>
                  <a:pt x="326283" y="1049696"/>
                  <a:pt x="327692" y="1049696"/>
                  <a:pt x="329455" y="1050293"/>
                </a:cubicBezTo>
                <a:cubicBezTo>
                  <a:pt x="331218" y="1050892"/>
                  <a:pt x="333332" y="1052087"/>
                  <a:pt x="334742" y="1050892"/>
                </a:cubicBezTo>
                <a:close/>
                <a:moveTo>
                  <a:pt x="330178" y="963828"/>
                </a:moveTo>
                <a:cubicBezTo>
                  <a:pt x="330177" y="969408"/>
                  <a:pt x="324538" y="972198"/>
                  <a:pt x="321718" y="969408"/>
                </a:cubicBezTo>
                <a:cubicBezTo>
                  <a:pt x="324538" y="963828"/>
                  <a:pt x="327358" y="969408"/>
                  <a:pt x="330178" y="963828"/>
                </a:cubicBezTo>
                <a:close/>
                <a:moveTo>
                  <a:pt x="352535" y="1210322"/>
                </a:moveTo>
                <a:cubicBezTo>
                  <a:pt x="342485" y="1207836"/>
                  <a:pt x="332435" y="1205348"/>
                  <a:pt x="324897" y="1197886"/>
                </a:cubicBezTo>
                <a:cubicBezTo>
                  <a:pt x="324898" y="1207836"/>
                  <a:pt x="332435" y="1202860"/>
                  <a:pt x="329923" y="1210322"/>
                </a:cubicBezTo>
                <a:cubicBezTo>
                  <a:pt x="334947" y="1205348"/>
                  <a:pt x="344998" y="1215299"/>
                  <a:pt x="352535" y="1210322"/>
                </a:cubicBezTo>
                <a:close/>
                <a:moveTo>
                  <a:pt x="364953" y="1359982"/>
                </a:moveTo>
                <a:cubicBezTo>
                  <a:pt x="362233" y="1362970"/>
                  <a:pt x="356797" y="1362970"/>
                  <a:pt x="354079" y="1362970"/>
                </a:cubicBezTo>
                <a:cubicBezTo>
                  <a:pt x="354079" y="1359983"/>
                  <a:pt x="356118" y="1358488"/>
                  <a:pt x="358498" y="1358114"/>
                </a:cubicBezTo>
                <a:cubicBezTo>
                  <a:pt x="360875" y="1357742"/>
                  <a:pt x="363594" y="1358488"/>
                  <a:pt x="364953" y="1359982"/>
                </a:cubicBezTo>
                <a:close/>
                <a:moveTo>
                  <a:pt x="344998" y="1018777"/>
                </a:moveTo>
                <a:cubicBezTo>
                  <a:pt x="344997" y="1011315"/>
                  <a:pt x="342485" y="1011315"/>
                  <a:pt x="339972" y="1011315"/>
                </a:cubicBezTo>
                <a:cubicBezTo>
                  <a:pt x="339972" y="1013801"/>
                  <a:pt x="337460" y="1016289"/>
                  <a:pt x="337460" y="1016289"/>
                </a:cubicBezTo>
                <a:cubicBezTo>
                  <a:pt x="339972" y="1016289"/>
                  <a:pt x="342485" y="1016289"/>
                  <a:pt x="344998" y="1018777"/>
                </a:cubicBezTo>
                <a:close/>
                <a:moveTo>
                  <a:pt x="319160" y="605553"/>
                </a:moveTo>
                <a:cubicBezTo>
                  <a:pt x="316743" y="610934"/>
                  <a:pt x="311909" y="605553"/>
                  <a:pt x="311909" y="602865"/>
                </a:cubicBezTo>
                <a:cubicBezTo>
                  <a:pt x="314326" y="600174"/>
                  <a:pt x="316744" y="605553"/>
                  <a:pt x="319160" y="605553"/>
                </a:cubicBezTo>
                <a:close/>
                <a:moveTo>
                  <a:pt x="360072" y="1205348"/>
                </a:moveTo>
                <a:cubicBezTo>
                  <a:pt x="355047" y="1207836"/>
                  <a:pt x="357560" y="1205348"/>
                  <a:pt x="352535" y="1202859"/>
                </a:cubicBezTo>
                <a:cubicBezTo>
                  <a:pt x="352535" y="1207836"/>
                  <a:pt x="362584" y="1210322"/>
                  <a:pt x="360072" y="1205348"/>
                </a:cubicBezTo>
                <a:close/>
                <a:moveTo>
                  <a:pt x="347510" y="1018777"/>
                </a:moveTo>
                <a:cubicBezTo>
                  <a:pt x="339972" y="1021266"/>
                  <a:pt x="339972" y="1023751"/>
                  <a:pt x="334947" y="1018777"/>
                </a:cubicBezTo>
                <a:cubicBezTo>
                  <a:pt x="334947" y="1021265"/>
                  <a:pt x="334947" y="1023751"/>
                  <a:pt x="334947" y="1026239"/>
                </a:cubicBezTo>
                <a:cubicBezTo>
                  <a:pt x="339973" y="1026239"/>
                  <a:pt x="339972" y="1023751"/>
                  <a:pt x="342485" y="1033702"/>
                </a:cubicBezTo>
                <a:cubicBezTo>
                  <a:pt x="344997" y="1028728"/>
                  <a:pt x="347511" y="1033702"/>
                  <a:pt x="347510" y="1028728"/>
                </a:cubicBezTo>
                <a:cubicBezTo>
                  <a:pt x="342485" y="1021266"/>
                  <a:pt x="344998" y="1023751"/>
                  <a:pt x="347510" y="1018777"/>
                </a:cubicBezTo>
                <a:close/>
                <a:moveTo>
                  <a:pt x="356494" y="1138178"/>
                </a:moveTo>
                <a:cubicBezTo>
                  <a:pt x="354079" y="1145352"/>
                  <a:pt x="344412" y="1140570"/>
                  <a:pt x="341994" y="1145352"/>
                </a:cubicBezTo>
                <a:cubicBezTo>
                  <a:pt x="341994" y="1140569"/>
                  <a:pt x="349245" y="1138178"/>
                  <a:pt x="356494" y="1138178"/>
                </a:cubicBezTo>
                <a:close/>
                <a:moveTo>
                  <a:pt x="360073" y="1180473"/>
                </a:moveTo>
                <a:cubicBezTo>
                  <a:pt x="360073" y="1177984"/>
                  <a:pt x="352535" y="1177984"/>
                  <a:pt x="355047" y="1185447"/>
                </a:cubicBezTo>
                <a:cubicBezTo>
                  <a:pt x="357559" y="1185447"/>
                  <a:pt x="360072" y="1182961"/>
                  <a:pt x="360073" y="1180473"/>
                </a:cubicBezTo>
                <a:close/>
                <a:moveTo>
                  <a:pt x="330036" y="703003"/>
                </a:moveTo>
                <a:cubicBezTo>
                  <a:pt x="330036" y="710179"/>
                  <a:pt x="324397" y="707786"/>
                  <a:pt x="324397" y="712570"/>
                </a:cubicBezTo>
                <a:cubicBezTo>
                  <a:pt x="321576" y="712570"/>
                  <a:pt x="324396" y="710179"/>
                  <a:pt x="321576" y="710179"/>
                </a:cubicBezTo>
                <a:cubicBezTo>
                  <a:pt x="324397" y="707786"/>
                  <a:pt x="324396" y="705394"/>
                  <a:pt x="330036" y="703003"/>
                </a:cubicBezTo>
                <a:close/>
                <a:moveTo>
                  <a:pt x="332453" y="728113"/>
                </a:moveTo>
                <a:cubicBezTo>
                  <a:pt x="329902" y="735286"/>
                  <a:pt x="322248" y="725721"/>
                  <a:pt x="319698" y="730504"/>
                </a:cubicBezTo>
                <a:cubicBezTo>
                  <a:pt x="319697" y="737680"/>
                  <a:pt x="324799" y="730504"/>
                  <a:pt x="327351" y="732895"/>
                </a:cubicBezTo>
                <a:cubicBezTo>
                  <a:pt x="327351" y="734091"/>
                  <a:pt x="326713" y="734690"/>
                  <a:pt x="326075" y="735585"/>
                </a:cubicBezTo>
                <a:lnTo>
                  <a:pt x="325254" y="738473"/>
                </a:lnTo>
                <a:lnTo>
                  <a:pt x="325881" y="737677"/>
                </a:lnTo>
                <a:cubicBezTo>
                  <a:pt x="326259" y="736482"/>
                  <a:pt x="327015" y="735286"/>
                  <a:pt x="330036" y="735286"/>
                </a:cubicBezTo>
                <a:cubicBezTo>
                  <a:pt x="330036" y="737678"/>
                  <a:pt x="327015" y="737677"/>
                  <a:pt x="327015" y="740070"/>
                </a:cubicBezTo>
                <a:lnTo>
                  <a:pt x="324800" y="740071"/>
                </a:lnTo>
                <a:lnTo>
                  <a:pt x="323993" y="740071"/>
                </a:lnTo>
                <a:lnTo>
                  <a:pt x="324134" y="739892"/>
                </a:lnTo>
                <a:lnTo>
                  <a:pt x="318103" y="738277"/>
                </a:lnTo>
                <a:cubicBezTo>
                  <a:pt x="315870" y="738276"/>
                  <a:pt x="313319" y="738875"/>
                  <a:pt x="309492" y="740071"/>
                </a:cubicBezTo>
                <a:lnTo>
                  <a:pt x="311835" y="737643"/>
                </a:lnTo>
                <a:lnTo>
                  <a:pt x="307074" y="735289"/>
                </a:lnTo>
                <a:cubicBezTo>
                  <a:pt x="307074" y="735289"/>
                  <a:pt x="307074" y="732897"/>
                  <a:pt x="307074" y="730507"/>
                </a:cubicBezTo>
                <a:lnTo>
                  <a:pt x="311864" y="737614"/>
                </a:lnTo>
                <a:lnTo>
                  <a:pt x="315552" y="733793"/>
                </a:lnTo>
                <a:cubicBezTo>
                  <a:pt x="317145" y="732298"/>
                  <a:pt x="318422" y="730504"/>
                  <a:pt x="319697" y="725721"/>
                </a:cubicBezTo>
                <a:cubicBezTo>
                  <a:pt x="323524" y="725721"/>
                  <a:pt x="324800" y="725122"/>
                  <a:pt x="326075" y="725122"/>
                </a:cubicBezTo>
                <a:cubicBezTo>
                  <a:pt x="327351" y="725122"/>
                  <a:pt x="328627" y="725721"/>
                  <a:pt x="332453" y="728113"/>
                </a:cubicBezTo>
                <a:close/>
                <a:moveTo>
                  <a:pt x="354078" y="1043716"/>
                </a:moveTo>
                <a:cubicBezTo>
                  <a:pt x="354079" y="1046109"/>
                  <a:pt x="351661" y="1046109"/>
                  <a:pt x="351661" y="1043716"/>
                </a:cubicBezTo>
                <a:cubicBezTo>
                  <a:pt x="346827" y="1043716"/>
                  <a:pt x="351660" y="1055674"/>
                  <a:pt x="346827" y="1053283"/>
                </a:cubicBezTo>
                <a:cubicBezTo>
                  <a:pt x="346827" y="1048500"/>
                  <a:pt x="346827" y="1048500"/>
                  <a:pt x="346827" y="1043716"/>
                </a:cubicBezTo>
                <a:cubicBezTo>
                  <a:pt x="348036" y="1044914"/>
                  <a:pt x="348640" y="1043716"/>
                  <a:pt x="349547" y="1042820"/>
                </a:cubicBezTo>
                <a:cubicBezTo>
                  <a:pt x="350452" y="1041924"/>
                  <a:pt x="351662" y="1041325"/>
                  <a:pt x="354078" y="1043716"/>
                </a:cubicBezTo>
                <a:close/>
                <a:moveTo>
                  <a:pt x="354550" y="1048819"/>
                </a:moveTo>
                <a:lnTo>
                  <a:pt x="354440" y="1049020"/>
                </a:lnTo>
                <a:lnTo>
                  <a:pt x="354381" y="1048797"/>
                </a:lnTo>
                <a:close/>
                <a:moveTo>
                  <a:pt x="330036" y="685067"/>
                </a:moveTo>
                <a:cubicBezTo>
                  <a:pt x="330036" y="695431"/>
                  <a:pt x="319563" y="692840"/>
                  <a:pt x="314326" y="700612"/>
                </a:cubicBezTo>
                <a:cubicBezTo>
                  <a:pt x="316944" y="692839"/>
                  <a:pt x="324799" y="690249"/>
                  <a:pt x="330036" y="685067"/>
                </a:cubicBezTo>
                <a:close/>
                <a:moveTo>
                  <a:pt x="350797" y="967703"/>
                </a:moveTo>
                <a:cubicBezTo>
                  <a:pt x="351023" y="969282"/>
                  <a:pt x="350721" y="970901"/>
                  <a:pt x="349512" y="972197"/>
                </a:cubicBezTo>
                <a:cubicBezTo>
                  <a:pt x="347095" y="969606"/>
                  <a:pt x="349513" y="961833"/>
                  <a:pt x="344678" y="964425"/>
                </a:cubicBezTo>
                <a:cubicBezTo>
                  <a:pt x="344679" y="958595"/>
                  <a:pt x="350116" y="962967"/>
                  <a:pt x="350797" y="967703"/>
                </a:cubicBezTo>
                <a:close/>
                <a:moveTo>
                  <a:pt x="357100" y="1058961"/>
                </a:moveTo>
                <a:cubicBezTo>
                  <a:pt x="351661" y="1064043"/>
                  <a:pt x="357100" y="1051341"/>
                  <a:pt x="351662" y="1053880"/>
                </a:cubicBezTo>
                <a:cubicBezTo>
                  <a:pt x="351661" y="1051338"/>
                  <a:pt x="353021" y="1050704"/>
                  <a:pt x="354041" y="1049751"/>
                </a:cubicBezTo>
                <a:lnTo>
                  <a:pt x="354440" y="1049020"/>
                </a:lnTo>
                <a:lnTo>
                  <a:pt x="355740" y="1053879"/>
                </a:lnTo>
                <a:cubicBezTo>
                  <a:pt x="356420" y="1055150"/>
                  <a:pt x="357100" y="1056420"/>
                  <a:pt x="357100" y="1058961"/>
                </a:cubicBezTo>
                <a:close/>
                <a:moveTo>
                  <a:pt x="332452" y="603761"/>
                </a:moveTo>
                <a:cubicBezTo>
                  <a:pt x="332452" y="610934"/>
                  <a:pt x="329632" y="606152"/>
                  <a:pt x="323993" y="608543"/>
                </a:cubicBezTo>
                <a:cubicBezTo>
                  <a:pt x="323993" y="608543"/>
                  <a:pt x="323993" y="608543"/>
                  <a:pt x="323993" y="603761"/>
                </a:cubicBezTo>
                <a:cubicBezTo>
                  <a:pt x="326812" y="608543"/>
                  <a:pt x="326812" y="603761"/>
                  <a:pt x="332452" y="603761"/>
                </a:cubicBezTo>
                <a:close/>
                <a:moveTo>
                  <a:pt x="370121" y="1158082"/>
                </a:moveTo>
                <a:lnTo>
                  <a:pt x="365275" y="1163181"/>
                </a:lnTo>
                <a:lnTo>
                  <a:pt x="365097" y="1163060"/>
                </a:lnTo>
                <a:cubicBezTo>
                  <a:pt x="367609" y="1163059"/>
                  <a:pt x="372634" y="1158083"/>
                  <a:pt x="370121" y="1158082"/>
                </a:cubicBezTo>
                <a:close/>
                <a:moveTo>
                  <a:pt x="362536" y="1046257"/>
                </a:moveTo>
                <a:cubicBezTo>
                  <a:pt x="362536" y="1048799"/>
                  <a:pt x="361177" y="1049434"/>
                  <a:pt x="359478" y="1049434"/>
                </a:cubicBezTo>
                <a:lnTo>
                  <a:pt x="354550" y="1048819"/>
                </a:lnTo>
                <a:lnTo>
                  <a:pt x="355103" y="1047806"/>
                </a:lnTo>
                <a:cubicBezTo>
                  <a:pt x="355230" y="1046893"/>
                  <a:pt x="355060" y="1045622"/>
                  <a:pt x="354381" y="1043716"/>
                </a:cubicBezTo>
                <a:cubicBezTo>
                  <a:pt x="357100" y="1046257"/>
                  <a:pt x="362536" y="1043716"/>
                  <a:pt x="362536" y="1046257"/>
                </a:cubicBezTo>
                <a:close/>
                <a:moveTo>
                  <a:pt x="338686" y="687332"/>
                </a:moveTo>
                <a:lnTo>
                  <a:pt x="334870" y="689849"/>
                </a:lnTo>
                <a:cubicBezTo>
                  <a:pt x="334870" y="689849"/>
                  <a:pt x="334870" y="687458"/>
                  <a:pt x="334870" y="685067"/>
                </a:cubicBezTo>
                <a:close/>
                <a:moveTo>
                  <a:pt x="367370" y="1093935"/>
                </a:moveTo>
                <a:cubicBezTo>
                  <a:pt x="364650" y="1096328"/>
                  <a:pt x="364650" y="1096328"/>
                  <a:pt x="367369" y="1096329"/>
                </a:cubicBezTo>
                <a:cubicBezTo>
                  <a:pt x="364650" y="1098720"/>
                  <a:pt x="359215" y="1101110"/>
                  <a:pt x="356494" y="1096328"/>
                </a:cubicBezTo>
                <a:cubicBezTo>
                  <a:pt x="359214" y="1091543"/>
                  <a:pt x="361933" y="1098720"/>
                  <a:pt x="367370" y="1093935"/>
                </a:cubicBezTo>
                <a:close/>
                <a:moveTo>
                  <a:pt x="351788" y="864423"/>
                </a:moveTo>
                <a:cubicBezTo>
                  <a:pt x="346955" y="859640"/>
                  <a:pt x="344538" y="864422"/>
                  <a:pt x="339704" y="862031"/>
                </a:cubicBezTo>
                <a:cubicBezTo>
                  <a:pt x="339704" y="859641"/>
                  <a:pt x="344538" y="862031"/>
                  <a:pt x="344538" y="857249"/>
                </a:cubicBezTo>
                <a:cubicBezTo>
                  <a:pt x="346955" y="859640"/>
                  <a:pt x="349371" y="859641"/>
                  <a:pt x="351788" y="864423"/>
                </a:cubicBezTo>
                <a:close/>
                <a:moveTo>
                  <a:pt x="362781" y="1024375"/>
                </a:moveTo>
                <a:lnTo>
                  <a:pt x="357833" y="1021672"/>
                </a:lnTo>
                <a:lnTo>
                  <a:pt x="357560" y="1021266"/>
                </a:lnTo>
                <a:lnTo>
                  <a:pt x="357347" y="1021406"/>
                </a:lnTo>
                <a:lnTo>
                  <a:pt x="352535" y="1018777"/>
                </a:lnTo>
                <a:cubicBezTo>
                  <a:pt x="352535" y="1016289"/>
                  <a:pt x="355047" y="1016289"/>
                  <a:pt x="355047" y="1016289"/>
                </a:cubicBezTo>
                <a:cubicBezTo>
                  <a:pt x="352535" y="1016289"/>
                  <a:pt x="350022" y="1011315"/>
                  <a:pt x="344997" y="1013801"/>
                </a:cubicBezTo>
                <a:cubicBezTo>
                  <a:pt x="344998" y="1021266"/>
                  <a:pt x="352535" y="1013801"/>
                  <a:pt x="352535" y="1021266"/>
                </a:cubicBezTo>
                <a:cubicBezTo>
                  <a:pt x="350022" y="1018777"/>
                  <a:pt x="347510" y="1018777"/>
                  <a:pt x="350022" y="1026239"/>
                </a:cubicBezTo>
                <a:cubicBezTo>
                  <a:pt x="351279" y="1023753"/>
                  <a:pt x="352535" y="1023753"/>
                  <a:pt x="353791" y="1023753"/>
                </a:cubicBezTo>
                <a:lnTo>
                  <a:pt x="357347" y="1021406"/>
                </a:lnTo>
                <a:lnTo>
                  <a:pt x="357833" y="1021672"/>
                </a:lnTo>
                <a:lnTo>
                  <a:pt x="362584" y="1028728"/>
                </a:lnTo>
                <a:cubicBezTo>
                  <a:pt x="363212" y="1026862"/>
                  <a:pt x="363212" y="1025463"/>
                  <a:pt x="362781" y="1024375"/>
                </a:cubicBezTo>
                <a:close/>
                <a:moveTo>
                  <a:pt x="364953" y="1050892"/>
                </a:moveTo>
                <a:cubicBezTo>
                  <a:pt x="364952" y="1053682"/>
                  <a:pt x="362133" y="1053682"/>
                  <a:pt x="364953" y="1056473"/>
                </a:cubicBezTo>
                <a:cubicBezTo>
                  <a:pt x="364952" y="1059260"/>
                  <a:pt x="359314" y="1056473"/>
                  <a:pt x="356494" y="1056473"/>
                </a:cubicBezTo>
                <a:cubicBezTo>
                  <a:pt x="359313" y="1053682"/>
                  <a:pt x="362133" y="1050892"/>
                  <a:pt x="364953" y="1050892"/>
                </a:cubicBezTo>
                <a:close/>
                <a:moveTo>
                  <a:pt x="342120" y="685067"/>
                </a:moveTo>
                <a:cubicBezTo>
                  <a:pt x="340912" y="686263"/>
                  <a:pt x="340308" y="687458"/>
                  <a:pt x="339402" y="687757"/>
                </a:cubicBezTo>
                <a:lnTo>
                  <a:pt x="338686" y="687332"/>
                </a:lnTo>
                <a:close/>
                <a:moveTo>
                  <a:pt x="365097" y="1013800"/>
                </a:moveTo>
                <a:cubicBezTo>
                  <a:pt x="357560" y="1016289"/>
                  <a:pt x="357560" y="1003850"/>
                  <a:pt x="352535" y="1006338"/>
                </a:cubicBezTo>
                <a:cubicBezTo>
                  <a:pt x="352535" y="1006338"/>
                  <a:pt x="350023" y="1006338"/>
                  <a:pt x="350022" y="1008826"/>
                </a:cubicBezTo>
                <a:cubicBezTo>
                  <a:pt x="360072" y="1008826"/>
                  <a:pt x="355047" y="1016289"/>
                  <a:pt x="360072" y="1018777"/>
                </a:cubicBezTo>
                <a:cubicBezTo>
                  <a:pt x="360072" y="1016289"/>
                  <a:pt x="362584" y="1016288"/>
                  <a:pt x="365097" y="1013800"/>
                </a:cubicBezTo>
                <a:close/>
                <a:moveTo>
                  <a:pt x="352535" y="817279"/>
                </a:moveTo>
                <a:cubicBezTo>
                  <a:pt x="352535" y="817279"/>
                  <a:pt x="350022" y="817279"/>
                  <a:pt x="350022" y="814793"/>
                </a:cubicBezTo>
                <a:cubicBezTo>
                  <a:pt x="350022" y="814793"/>
                  <a:pt x="350022" y="814793"/>
                  <a:pt x="347510" y="817279"/>
                </a:cubicBezTo>
                <a:cubicBezTo>
                  <a:pt x="350023" y="822256"/>
                  <a:pt x="347510" y="819767"/>
                  <a:pt x="347510" y="824741"/>
                </a:cubicBezTo>
                <a:cubicBezTo>
                  <a:pt x="352535" y="824741"/>
                  <a:pt x="350022" y="819767"/>
                  <a:pt x="352535" y="817279"/>
                </a:cubicBezTo>
                <a:close/>
                <a:moveTo>
                  <a:pt x="344537" y="675503"/>
                </a:moveTo>
                <a:cubicBezTo>
                  <a:pt x="344537" y="675503"/>
                  <a:pt x="342121" y="675503"/>
                  <a:pt x="342120" y="680285"/>
                </a:cubicBezTo>
                <a:cubicBezTo>
                  <a:pt x="339704" y="677893"/>
                  <a:pt x="337286" y="677894"/>
                  <a:pt x="334869" y="677894"/>
                </a:cubicBezTo>
                <a:cubicBezTo>
                  <a:pt x="334869" y="673112"/>
                  <a:pt x="334869" y="673112"/>
                  <a:pt x="332452" y="673112"/>
                </a:cubicBezTo>
                <a:cubicBezTo>
                  <a:pt x="333661" y="669522"/>
                  <a:pt x="334869" y="670121"/>
                  <a:pt x="335776" y="671616"/>
                </a:cubicBezTo>
                <a:cubicBezTo>
                  <a:pt x="336683" y="673111"/>
                  <a:pt x="337286" y="675503"/>
                  <a:pt x="337286" y="675503"/>
                </a:cubicBezTo>
                <a:cubicBezTo>
                  <a:pt x="339704" y="675503"/>
                  <a:pt x="342120" y="670720"/>
                  <a:pt x="344537" y="675503"/>
                </a:cubicBezTo>
                <a:close/>
                <a:moveTo>
                  <a:pt x="359040" y="876680"/>
                </a:moveTo>
                <a:cubicBezTo>
                  <a:pt x="356622" y="884749"/>
                  <a:pt x="349371" y="873990"/>
                  <a:pt x="349371" y="882059"/>
                </a:cubicBezTo>
                <a:cubicBezTo>
                  <a:pt x="346955" y="882059"/>
                  <a:pt x="344538" y="879371"/>
                  <a:pt x="344538" y="873990"/>
                </a:cubicBezTo>
                <a:cubicBezTo>
                  <a:pt x="349371" y="873990"/>
                  <a:pt x="354205" y="876680"/>
                  <a:pt x="359040" y="876680"/>
                </a:cubicBezTo>
                <a:close/>
                <a:moveTo>
                  <a:pt x="352647" y="768468"/>
                </a:moveTo>
                <a:cubicBezTo>
                  <a:pt x="352336" y="770561"/>
                  <a:pt x="351712" y="772354"/>
                  <a:pt x="351712" y="772354"/>
                </a:cubicBezTo>
                <a:cubicBezTo>
                  <a:pt x="351712" y="772354"/>
                  <a:pt x="349220" y="772353"/>
                  <a:pt x="346727" y="769963"/>
                </a:cubicBezTo>
                <a:cubicBezTo>
                  <a:pt x="339249" y="781921"/>
                  <a:pt x="324295" y="769963"/>
                  <a:pt x="314326" y="774745"/>
                </a:cubicBezTo>
                <a:cubicBezTo>
                  <a:pt x="321803" y="767572"/>
                  <a:pt x="331774" y="774745"/>
                  <a:pt x="334266" y="765180"/>
                </a:cubicBezTo>
                <a:cubicBezTo>
                  <a:pt x="336758" y="767571"/>
                  <a:pt x="334266" y="769963"/>
                  <a:pt x="336758" y="772353"/>
                </a:cubicBezTo>
                <a:cubicBezTo>
                  <a:pt x="339250" y="762789"/>
                  <a:pt x="349220" y="769963"/>
                  <a:pt x="351712" y="762789"/>
                </a:cubicBezTo>
                <a:cubicBezTo>
                  <a:pt x="352959" y="763985"/>
                  <a:pt x="352959" y="766376"/>
                  <a:pt x="352647" y="768468"/>
                </a:cubicBezTo>
                <a:close/>
                <a:moveTo>
                  <a:pt x="391540" y="1332779"/>
                </a:moveTo>
                <a:cubicBezTo>
                  <a:pt x="391540" y="1332779"/>
                  <a:pt x="391540" y="1332779"/>
                  <a:pt x="384289" y="1335470"/>
                </a:cubicBezTo>
                <a:cubicBezTo>
                  <a:pt x="384289" y="1331434"/>
                  <a:pt x="386100" y="1328743"/>
                  <a:pt x="387914" y="1328071"/>
                </a:cubicBezTo>
                <a:cubicBezTo>
                  <a:pt x="389729" y="1327398"/>
                  <a:pt x="391540" y="1328743"/>
                  <a:pt x="391540" y="1332779"/>
                </a:cubicBezTo>
                <a:close/>
                <a:moveTo>
                  <a:pt x="349742" y="689821"/>
                </a:moveTo>
                <a:lnTo>
                  <a:pt x="346954" y="693039"/>
                </a:lnTo>
                <a:cubicBezTo>
                  <a:pt x="346954" y="691644"/>
                  <a:pt x="347558" y="690249"/>
                  <a:pt x="348465" y="689553"/>
                </a:cubicBezTo>
                <a:close/>
                <a:moveTo>
                  <a:pt x="351788" y="705394"/>
                </a:moveTo>
                <a:cubicBezTo>
                  <a:pt x="349371" y="710179"/>
                  <a:pt x="349371" y="698221"/>
                  <a:pt x="344537" y="700612"/>
                </a:cubicBezTo>
                <a:cubicBezTo>
                  <a:pt x="345746" y="698221"/>
                  <a:pt x="347559" y="698817"/>
                  <a:pt x="349069" y="700312"/>
                </a:cubicBezTo>
                <a:cubicBezTo>
                  <a:pt x="350580" y="701807"/>
                  <a:pt x="351788" y="704199"/>
                  <a:pt x="351788" y="705394"/>
                </a:cubicBezTo>
                <a:close/>
                <a:moveTo>
                  <a:pt x="359039" y="804639"/>
                </a:moveTo>
                <a:cubicBezTo>
                  <a:pt x="359039" y="804639"/>
                  <a:pt x="359039" y="804639"/>
                  <a:pt x="359039" y="809422"/>
                </a:cubicBezTo>
                <a:cubicBezTo>
                  <a:pt x="356622" y="809422"/>
                  <a:pt x="356622" y="807030"/>
                  <a:pt x="356622" y="807030"/>
                </a:cubicBezTo>
                <a:cubicBezTo>
                  <a:pt x="356622" y="807030"/>
                  <a:pt x="356622" y="809422"/>
                  <a:pt x="356622" y="809422"/>
                </a:cubicBezTo>
                <a:cubicBezTo>
                  <a:pt x="354205" y="809422"/>
                  <a:pt x="354205" y="807030"/>
                  <a:pt x="351788" y="809421"/>
                </a:cubicBezTo>
                <a:cubicBezTo>
                  <a:pt x="351788" y="804639"/>
                  <a:pt x="356622" y="807030"/>
                  <a:pt x="359039" y="804639"/>
                </a:cubicBezTo>
                <a:close/>
                <a:moveTo>
                  <a:pt x="351787" y="687458"/>
                </a:moveTo>
                <a:lnTo>
                  <a:pt x="351789" y="690249"/>
                </a:lnTo>
                <a:lnTo>
                  <a:pt x="349742" y="689821"/>
                </a:lnTo>
                <a:close/>
                <a:moveTo>
                  <a:pt x="393820" y="1301946"/>
                </a:moveTo>
                <a:cubicBezTo>
                  <a:pt x="393329" y="1304617"/>
                  <a:pt x="388419" y="1308018"/>
                  <a:pt x="392348" y="1309961"/>
                </a:cubicBezTo>
                <a:cubicBezTo>
                  <a:pt x="389728" y="1309961"/>
                  <a:pt x="387108" y="1315143"/>
                  <a:pt x="381873" y="1315143"/>
                </a:cubicBezTo>
                <a:cubicBezTo>
                  <a:pt x="384493" y="1312552"/>
                  <a:pt x="384493" y="1304779"/>
                  <a:pt x="387109" y="1304779"/>
                </a:cubicBezTo>
                <a:cubicBezTo>
                  <a:pt x="384493" y="1315143"/>
                  <a:pt x="392348" y="1304779"/>
                  <a:pt x="392348" y="1299598"/>
                </a:cubicBezTo>
                <a:cubicBezTo>
                  <a:pt x="393657" y="1300245"/>
                  <a:pt x="393984" y="1301055"/>
                  <a:pt x="393820" y="1301946"/>
                </a:cubicBezTo>
                <a:close/>
                <a:moveTo>
                  <a:pt x="346954" y="608543"/>
                </a:moveTo>
                <a:cubicBezTo>
                  <a:pt x="342120" y="608543"/>
                  <a:pt x="337286" y="610934"/>
                  <a:pt x="337286" y="615716"/>
                </a:cubicBezTo>
                <a:cubicBezTo>
                  <a:pt x="334870" y="613326"/>
                  <a:pt x="332452" y="603761"/>
                  <a:pt x="337286" y="603761"/>
                </a:cubicBezTo>
                <a:cubicBezTo>
                  <a:pt x="339703" y="606152"/>
                  <a:pt x="334869" y="606152"/>
                  <a:pt x="337286" y="610934"/>
                </a:cubicBezTo>
                <a:cubicBezTo>
                  <a:pt x="339703" y="610934"/>
                  <a:pt x="339703" y="606152"/>
                  <a:pt x="339703" y="603761"/>
                </a:cubicBezTo>
                <a:cubicBezTo>
                  <a:pt x="342120" y="608543"/>
                  <a:pt x="346954" y="603761"/>
                  <a:pt x="346954" y="608543"/>
                </a:cubicBezTo>
                <a:close/>
                <a:moveTo>
                  <a:pt x="367499" y="901490"/>
                </a:moveTo>
                <a:cubicBezTo>
                  <a:pt x="364840" y="899099"/>
                  <a:pt x="359523" y="901490"/>
                  <a:pt x="354205" y="901490"/>
                </a:cubicBezTo>
                <a:cubicBezTo>
                  <a:pt x="354205" y="899099"/>
                  <a:pt x="362181" y="896708"/>
                  <a:pt x="356864" y="891925"/>
                </a:cubicBezTo>
                <a:cubicBezTo>
                  <a:pt x="362182" y="887141"/>
                  <a:pt x="364840" y="899099"/>
                  <a:pt x="367499" y="901490"/>
                </a:cubicBezTo>
                <a:close/>
                <a:moveTo>
                  <a:pt x="379457" y="1063391"/>
                </a:moveTo>
                <a:cubicBezTo>
                  <a:pt x="374623" y="1078393"/>
                  <a:pt x="362536" y="1050892"/>
                  <a:pt x="377039" y="1050892"/>
                </a:cubicBezTo>
                <a:cubicBezTo>
                  <a:pt x="374623" y="1055892"/>
                  <a:pt x="374623" y="1058391"/>
                  <a:pt x="372206" y="1060892"/>
                </a:cubicBezTo>
                <a:cubicBezTo>
                  <a:pt x="374623" y="1065893"/>
                  <a:pt x="379456" y="1060892"/>
                  <a:pt x="379457" y="1063391"/>
                </a:cubicBezTo>
                <a:close/>
                <a:moveTo>
                  <a:pt x="365081" y="847684"/>
                </a:moveTo>
                <a:cubicBezTo>
                  <a:pt x="365082" y="852467"/>
                  <a:pt x="365082" y="852467"/>
                  <a:pt x="365082" y="857249"/>
                </a:cubicBezTo>
                <a:cubicBezTo>
                  <a:pt x="362423" y="859641"/>
                  <a:pt x="357105" y="857249"/>
                  <a:pt x="357105" y="864425"/>
                </a:cubicBezTo>
                <a:cubicBezTo>
                  <a:pt x="354447" y="866816"/>
                  <a:pt x="354447" y="857249"/>
                  <a:pt x="351788" y="857249"/>
                </a:cubicBezTo>
                <a:cubicBezTo>
                  <a:pt x="354447" y="854858"/>
                  <a:pt x="362423" y="857249"/>
                  <a:pt x="365081" y="847684"/>
                </a:cubicBezTo>
                <a:close/>
                <a:moveTo>
                  <a:pt x="374701" y="962220"/>
                </a:moveTo>
                <a:cubicBezTo>
                  <a:pt x="372182" y="969793"/>
                  <a:pt x="369663" y="964745"/>
                  <a:pt x="362107" y="967269"/>
                </a:cubicBezTo>
                <a:cubicBezTo>
                  <a:pt x="362107" y="964744"/>
                  <a:pt x="364626" y="962220"/>
                  <a:pt x="362107" y="962220"/>
                </a:cubicBezTo>
                <a:cubicBezTo>
                  <a:pt x="362107" y="957171"/>
                  <a:pt x="369663" y="967269"/>
                  <a:pt x="372182" y="959696"/>
                </a:cubicBezTo>
                <a:cubicBezTo>
                  <a:pt x="372182" y="962220"/>
                  <a:pt x="374701" y="962220"/>
                  <a:pt x="374701" y="962220"/>
                </a:cubicBezTo>
                <a:close/>
                <a:moveTo>
                  <a:pt x="374701" y="944550"/>
                </a:moveTo>
                <a:cubicBezTo>
                  <a:pt x="372182" y="947075"/>
                  <a:pt x="362107" y="944550"/>
                  <a:pt x="362107" y="949599"/>
                </a:cubicBezTo>
                <a:cubicBezTo>
                  <a:pt x="367144" y="947075"/>
                  <a:pt x="374701" y="954647"/>
                  <a:pt x="374701" y="944550"/>
                </a:cubicBezTo>
                <a:close/>
                <a:moveTo>
                  <a:pt x="369915" y="869207"/>
                </a:moveTo>
                <a:cubicBezTo>
                  <a:pt x="364598" y="866817"/>
                  <a:pt x="361939" y="864425"/>
                  <a:pt x="356622" y="866816"/>
                </a:cubicBezTo>
                <a:cubicBezTo>
                  <a:pt x="356622" y="864425"/>
                  <a:pt x="359281" y="864425"/>
                  <a:pt x="359281" y="862034"/>
                </a:cubicBezTo>
                <a:cubicBezTo>
                  <a:pt x="364599" y="862034"/>
                  <a:pt x="369915" y="862034"/>
                  <a:pt x="369915" y="869207"/>
                </a:cubicBezTo>
                <a:close/>
                <a:moveTo>
                  <a:pt x="379697" y="999537"/>
                </a:moveTo>
                <a:cubicBezTo>
                  <a:pt x="372446" y="1002077"/>
                  <a:pt x="377279" y="984292"/>
                  <a:pt x="377279" y="981751"/>
                </a:cubicBezTo>
                <a:cubicBezTo>
                  <a:pt x="379697" y="984292"/>
                  <a:pt x="377279" y="994455"/>
                  <a:pt x="379697" y="999537"/>
                </a:cubicBezTo>
                <a:close/>
                <a:moveTo>
                  <a:pt x="374748" y="926600"/>
                </a:moveTo>
                <a:cubicBezTo>
                  <a:pt x="372332" y="928994"/>
                  <a:pt x="372332" y="933776"/>
                  <a:pt x="367498" y="933776"/>
                </a:cubicBezTo>
                <a:cubicBezTo>
                  <a:pt x="369915" y="928994"/>
                  <a:pt x="372332" y="924208"/>
                  <a:pt x="374748" y="926600"/>
                </a:cubicBezTo>
                <a:close/>
                <a:moveTo>
                  <a:pt x="368405" y="808226"/>
                </a:moveTo>
                <a:cubicBezTo>
                  <a:pt x="368706" y="810019"/>
                  <a:pt x="368706" y="811813"/>
                  <a:pt x="367498" y="811812"/>
                </a:cubicBezTo>
                <a:cubicBezTo>
                  <a:pt x="365080" y="811813"/>
                  <a:pt x="367498" y="811812"/>
                  <a:pt x="367499" y="809421"/>
                </a:cubicBezTo>
                <a:cubicBezTo>
                  <a:pt x="367498" y="807030"/>
                  <a:pt x="365080" y="807030"/>
                  <a:pt x="365080" y="807030"/>
                </a:cubicBezTo>
                <a:cubicBezTo>
                  <a:pt x="365080" y="804639"/>
                  <a:pt x="367498" y="807030"/>
                  <a:pt x="367498" y="804639"/>
                </a:cubicBezTo>
                <a:cubicBezTo>
                  <a:pt x="367498" y="804639"/>
                  <a:pt x="368102" y="806433"/>
                  <a:pt x="368405" y="808226"/>
                </a:cubicBezTo>
                <a:close/>
                <a:moveTo>
                  <a:pt x="380290" y="973912"/>
                </a:moveTo>
                <a:cubicBezTo>
                  <a:pt x="380932" y="974286"/>
                  <a:pt x="380932" y="974585"/>
                  <a:pt x="379723" y="974585"/>
                </a:cubicBezTo>
                <a:cubicBezTo>
                  <a:pt x="377306" y="974585"/>
                  <a:pt x="374890" y="979368"/>
                  <a:pt x="372472" y="974585"/>
                </a:cubicBezTo>
                <a:cubicBezTo>
                  <a:pt x="370660" y="970998"/>
                  <a:pt x="378364" y="972791"/>
                  <a:pt x="380290" y="973912"/>
                </a:cubicBezTo>
                <a:close/>
                <a:moveTo>
                  <a:pt x="385198" y="1023751"/>
                </a:moveTo>
                <a:cubicBezTo>
                  <a:pt x="380173" y="1021266"/>
                  <a:pt x="370121" y="1016289"/>
                  <a:pt x="367609" y="1023751"/>
                </a:cubicBezTo>
                <a:cubicBezTo>
                  <a:pt x="375147" y="1023751"/>
                  <a:pt x="382685" y="1033702"/>
                  <a:pt x="385198" y="1023751"/>
                </a:cubicBezTo>
                <a:close/>
                <a:moveTo>
                  <a:pt x="374748" y="859643"/>
                </a:moveTo>
                <a:cubicBezTo>
                  <a:pt x="379581" y="862034"/>
                  <a:pt x="372332" y="866816"/>
                  <a:pt x="367497" y="862034"/>
                </a:cubicBezTo>
                <a:cubicBezTo>
                  <a:pt x="369915" y="854858"/>
                  <a:pt x="374748" y="864425"/>
                  <a:pt x="374748" y="859643"/>
                </a:cubicBezTo>
                <a:close/>
                <a:moveTo>
                  <a:pt x="382140" y="967013"/>
                </a:moveTo>
                <a:cubicBezTo>
                  <a:pt x="382140" y="969802"/>
                  <a:pt x="374888" y="969802"/>
                  <a:pt x="377305" y="961432"/>
                </a:cubicBezTo>
                <a:cubicBezTo>
                  <a:pt x="379722" y="961432"/>
                  <a:pt x="379722" y="964222"/>
                  <a:pt x="382140" y="967013"/>
                </a:cubicBezTo>
                <a:close/>
                <a:moveTo>
                  <a:pt x="404834" y="1294816"/>
                </a:moveTo>
                <a:cubicBezTo>
                  <a:pt x="404834" y="1294816"/>
                  <a:pt x="404834" y="1294816"/>
                  <a:pt x="399997" y="1294815"/>
                </a:cubicBezTo>
                <a:cubicBezTo>
                  <a:pt x="399997" y="1294815"/>
                  <a:pt x="399997" y="1294815"/>
                  <a:pt x="399998" y="1290033"/>
                </a:cubicBezTo>
                <a:cubicBezTo>
                  <a:pt x="402418" y="1290034"/>
                  <a:pt x="404834" y="1290033"/>
                  <a:pt x="404834" y="1294816"/>
                </a:cubicBezTo>
                <a:close/>
                <a:moveTo>
                  <a:pt x="369915" y="732897"/>
                </a:moveTo>
                <a:cubicBezTo>
                  <a:pt x="372332" y="737680"/>
                  <a:pt x="367498" y="737680"/>
                  <a:pt x="365080" y="740071"/>
                </a:cubicBezTo>
                <a:cubicBezTo>
                  <a:pt x="367498" y="735289"/>
                  <a:pt x="367498" y="732897"/>
                  <a:pt x="369915" y="732897"/>
                </a:cubicBezTo>
                <a:close/>
                <a:moveTo>
                  <a:pt x="369915" y="724959"/>
                </a:moveTo>
                <a:cubicBezTo>
                  <a:pt x="369914" y="729960"/>
                  <a:pt x="362438" y="734960"/>
                  <a:pt x="364931" y="737461"/>
                </a:cubicBezTo>
                <a:cubicBezTo>
                  <a:pt x="362437" y="742462"/>
                  <a:pt x="359945" y="732462"/>
                  <a:pt x="359945" y="732462"/>
                </a:cubicBezTo>
                <a:cubicBezTo>
                  <a:pt x="357452" y="732461"/>
                  <a:pt x="357452" y="737461"/>
                  <a:pt x="357452" y="739961"/>
                </a:cubicBezTo>
                <a:cubicBezTo>
                  <a:pt x="354960" y="737462"/>
                  <a:pt x="352468" y="732462"/>
                  <a:pt x="347483" y="734960"/>
                </a:cubicBezTo>
                <a:cubicBezTo>
                  <a:pt x="347483" y="737462"/>
                  <a:pt x="344990" y="739961"/>
                  <a:pt x="344990" y="742462"/>
                </a:cubicBezTo>
                <a:cubicBezTo>
                  <a:pt x="342498" y="739961"/>
                  <a:pt x="342498" y="737462"/>
                  <a:pt x="344990" y="734960"/>
                </a:cubicBezTo>
                <a:cubicBezTo>
                  <a:pt x="342498" y="724959"/>
                  <a:pt x="337513" y="737461"/>
                  <a:pt x="330036" y="737462"/>
                </a:cubicBezTo>
                <a:cubicBezTo>
                  <a:pt x="332528" y="734960"/>
                  <a:pt x="337513" y="729960"/>
                  <a:pt x="335021" y="727461"/>
                </a:cubicBezTo>
                <a:cubicBezTo>
                  <a:pt x="342498" y="722460"/>
                  <a:pt x="344990" y="727461"/>
                  <a:pt x="354960" y="724959"/>
                </a:cubicBezTo>
                <a:cubicBezTo>
                  <a:pt x="356207" y="723711"/>
                  <a:pt x="356830" y="721210"/>
                  <a:pt x="357452" y="719646"/>
                </a:cubicBezTo>
                <a:cubicBezTo>
                  <a:pt x="358075" y="718085"/>
                  <a:pt x="358699" y="717460"/>
                  <a:pt x="359945" y="719958"/>
                </a:cubicBezTo>
                <a:cubicBezTo>
                  <a:pt x="359945" y="722460"/>
                  <a:pt x="359945" y="722460"/>
                  <a:pt x="357452" y="722461"/>
                </a:cubicBezTo>
                <a:cubicBezTo>
                  <a:pt x="357452" y="724960"/>
                  <a:pt x="357452" y="724960"/>
                  <a:pt x="359945" y="727461"/>
                </a:cubicBezTo>
                <a:cubicBezTo>
                  <a:pt x="359945" y="719958"/>
                  <a:pt x="362437" y="727461"/>
                  <a:pt x="364930" y="719959"/>
                </a:cubicBezTo>
                <a:cubicBezTo>
                  <a:pt x="367422" y="722461"/>
                  <a:pt x="364930" y="729960"/>
                  <a:pt x="369915" y="724959"/>
                </a:cubicBezTo>
                <a:close/>
                <a:moveTo>
                  <a:pt x="400272" y="1160571"/>
                </a:moveTo>
                <a:cubicBezTo>
                  <a:pt x="395246" y="1160571"/>
                  <a:pt x="380173" y="1158082"/>
                  <a:pt x="380173" y="1170522"/>
                </a:cubicBezTo>
                <a:cubicBezTo>
                  <a:pt x="382685" y="1173010"/>
                  <a:pt x="387707" y="1170522"/>
                  <a:pt x="395246" y="1173010"/>
                </a:cubicBezTo>
                <a:cubicBezTo>
                  <a:pt x="397759" y="1168033"/>
                  <a:pt x="400272" y="1168033"/>
                  <a:pt x="400272" y="1160571"/>
                </a:cubicBezTo>
                <a:close/>
                <a:moveTo>
                  <a:pt x="414501" y="1364965"/>
                </a:moveTo>
                <a:cubicBezTo>
                  <a:pt x="414501" y="1370012"/>
                  <a:pt x="402129" y="1364965"/>
                  <a:pt x="397182" y="1370012"/>
                </a:cubicBezTo>
                <a:cubicBezTo>
                  <a:pt x="392231" y="1367487"/>
                  <a:pt x="399655" y="1364965"/>
                  <a:pt x="397182" y="1362440"/>
                </a:cubicBezTo>
                <a:cubicBezTo>
                  <a:pt x="384806" y="1372538"/>
                  <a:pt x="372434" y="1364965"/>
                  <a:pt x="362536" y="1357392"/>
                </a:cubicBezTo>
                <a:cubicBezTo>
                  <a:pt x="366250" y="1355498"/>
                  <a:pt x="370424" y="1354866"/>
                  <a:pt x="374833" y="1355025"/>
                </a:cubicBezTo>
                <a:cubicBezTo>
                  <a:pt x="388057" y="1355497"/>
                  <a:pt x="403366" y="1363070"/>
                  <a:pt x="414501" y="1364965"/>
                </a:cubicBezTo>
                <a:close/>
                <a:moveTo>
                  <a:pt x="390271" y="991590"/>
                </a:moveTo>
                <a:cubicBezTo>
                  <a:pt x="389968" y="993857"/>
                  <a:pt x="389364" y="995800"/>
                  <a:pt x="389365" y="997095"/>
                </a:cubicBezTo>
                <a:cubicBezTo>
                  <a:pt x="384531" y="999687"/>
                  <a:pt x="386947" y="989323"/>
                  <a:pt x="384531" y="989323"/>
                </a:cubicBezTo>
                <a:cubicBezTo>
                  <a:pt x="384531" y="989323"/>
                  <a:pt x="386947" y="989323"/>
                  <a:pt x="384531" y="984142"/>
                </a:cubicBezTo>
                <a:cubicBezTo>
                  <a:pt x="389364" y="984142"/>
                  <a:pt x="386948" y="991914"/>
                  <a:pt x="386948" y="991914"/>
                </a:cubicBezTo>
                <a:cubicBezTo>
                  <a:pt x="389364" y="991914"/>
                  <a:pt x="389365" y="989323"/>
                  <a:pt x="389364" y="984142"/>
                </a:cubicBezTo>
                <a:cubicBezTo>
                  <a:pt x="390573" y="986733"/>
                  <a:pt x="390573" y="989324"/>
                  <a:pt x="390271" y="991590"/>
                </a:cubicBezTo>
                <a:close/>
                <a:moveTo>
                  <a:pt x="387956" y="948791"/>
                </a:moveTo>
                <a:lnTo>
                  <a:pt x="387609" y="948968"/>
                </a:lnTo>
                <a:lnTo>
                  <a:pt x="387130" y="948591"/>
                </a:lnTo>
                <a:close/>
                <a:moveTo>
                  <a:pt x="369915" y="677894"/>
                </a:moveTo>
                <a:cubicBezTo>
                  <a:pt x="367498" y="680285"/>
                  <a:pt x="367498" y="680285"/>
                  <a:pt x="369915" y="680285"/>
                </a:cubicBezTo>
                <a:cubicBezTo>
                  <a:pt x="367498" y="687458"/>
                  <a:pt x="367498" y="675503"/>
                  <a:pt x="362664" y="680285"/>
                </a:cubicBezTo>
                <a:cubicBezTo>
                  <a:pt x="362664" y="677894"/>
                  <a:pt x="363872" y="677297"/>
                  <a:pt x="365383" y="677297"/>
                </a:cubicBezTo>
                <a:cubicBezTo>
                  <a:pt x="366894" y="677297"/>
                  <a:pt x="368706" y="677894"/>
                  <a:pt x="369915" y="677894"/>
                </a:cubicBezTo>
                <a:close/>
                <a:moveTo>
                  <a:pt x="389393" y="964221"/>
                </a:moveTo>
                <a:cubicBezTo>
                  <a:pt x="386976" y="961630"/>
                  <a:pt x="384559" y="966811"/>
                  <a:pt x="389393" y="966811"/>
                </a:cubicBezTo>
                <a:cubicBezTo>
                  <a:pt x="386976" y="974583"/>
                  <a:pt x="384559" y="964221"/>
                  <a:pt x="384559" y="959039"/>
                </a:cubicBezTo>
                <a:cubicBezTo>
                  <a:pt x="384559" y="959039"/>
                  <a:pt x="386976" y="961630"/>
                  <a:pt x="386976" y="964221"/>
                </a:cubicBezTo>
                <a:cubicBezTo>
                  <a:pt x="389393" y="964221"/>
                  <a:pt x="386976" y="961630"/>
                  <a:pt x="386976" y="959039"/>
                </a:cubicBezTo>
                <a:cubicBezTo>
                  <a:pt x="389393" y="959039"/>
                  <a:pt x="389393" y="961630"/>
                  <a:pt x="389393" y="964221"/>
                </a:cubicBezTo>
                <a:close/>
                <a:moveTo>
                  <a:pt x="367498" y="618108"/>
                </a:moveTo>
                <a:cubicBezTo>
                  <a:pt x="368706" y="619303"/>
                  <a:pt x="368706" y="621695"/>
                  <a:pt x="367799" y="623489"/>
                </a:cubicBezTo>
                <a:cubicBezTo>
                  <a:pt x="366893" y="625283"/>
                  <a:pt x="365081" y="626479"/>
                  <a:pt x="362664" y="625284"/>
                </a:cubicBezTo>
                <a:cubicBezTo>
                  <a:pt x="362664" y="622890"/>
                  <a:pt x="367498" y="622890"/>
                  <a:pt x="367498" y="618108"/>
                </a:cubicBezTo>
                <a:close/>
                <a:moveTo>
                  <a:pt x="382685" y="827230"/>
                </a:moveTo>
                <a:cubicBezTo>
                  <a:pt x="380173" y="824741"/>
                  <a:pt x="367610" y="822255"/>
                  <a:pt x="365097" y="829718"/>
                </a:cubicBezTo>
                <a:cubicBezTo>
                  <a:pt x="367610" y="829718"/>
                  <a:pt x="380173" y="834692"/>
                  <a:pt x="382685" y="827230"/>
                </a:cubicBezTo>
                <a:close/>
                <a:moveTo>
                  <a:pt x="395874" y="1019943"/>
                </a:moveTo>
                <a:cubicBezTo>
                  <a:pt x="396031" y="1019244"/>
                  <a:pt x="395874" y="1018777"/>
                  <a:pt x="395246" y="1018777"/>
                </a:cubicBezTo>
                <a:cubicBezTo>
                  <a:pt x="392733" y="1026239"/>
                  <a:pt x="387707" y="1013801"/>
                  <a:pt x="387707" y="1023751"/>
                </a:cubicBezTo>
                <a:cubicBezTo>
                  <a:pt x="390221" y="1026239"/>
                  <a:pt x="390220" y="1018777"/>
                  <a:pt x="390221" y="1026239"/>
                </a:cubicBezTo>
                <a:cubicBezTo>
                  <a:pt x="392105" y="1026240"/>
                  <a:pt x="395403" y="1022042"/>
                  <a:pt x="395874" y="1019943"/>
                </a:cubicBezTo>
                <a:close/>
                <a:moveTo>
                  <a:pt x="407811" y="1168033"/>
                </a:moveTo>
                <a:cubicBezTo>
                  <a:pt x="405298" y="1165545"/>
                  <a:pt x="405298" y="1158083"/>
                  <a:pt x="402785" y="1160571"/>
                </a:cubicBezTo>
                <a:cubicBezTo>
                  <a:pt x="402785" y="1160571"/>
                  <a:pt x="402785" y="1160571"/>
                  <a:pt x="402785" y="1168033"/>
                </a:cubicBezTo>
                <a:cubicBezTo>
                  <a:pt x="405298" y="1165545"/>
                  <a:pt x="405298" y="1168033"/>
                  <a:pt x="407811" y="1168033"/>
                </a:cubicBezTo>
                <a:close/>
                <a:moveTo>
                  <a:pt x="369915" y="606150"/>
                </a:moveTo>
                <a:cubicBezTo>
                  <a:pt x="367325" y="610934"/>
                  <a:pt x="356968" y="608541"/>
                  <a:pt x="351788" y="610934"/>
                </a:cubicBezTo>
                <a:cubicBezTo>
                  <a:pt x="351788" y="606149"/>
                  <a:pt x="359557" y="610934"/>
                  <a:pt x="356968" y="606150"/>
                </a:cubicBezTo>
                <a:cubicBezTo>
                  <a:pt x="362146" y="608541"/>
                  <a:pt x="364736" y="606150"/>
                  <a:pt x="369915" y="606150"/>
                </a:cubicBezTo>
                <a:close/>
                <a:moveTo>
                  <a:pt x="372331" y="627675"/>
                </a:moveTo>
                <a:cubicBezTo>
                  <a:pt x="369915" y="633653"/>
                  <a:pt x="365080" y="633653"/>
                  <a:pt x="362664" y="633653"/>
                </a:cubicBezTo>
                <a:cubicBezTo>
                  <a:pt x="365080" y="627675"/>
                  <a:pt x="367498" y="630662"/>
                  <a:pt x="372331" y="627675"/>
                </a:cubicBezTo>
                <a:close/>
                <a:moveTo>
                  <a:pt x="400267" y="971951"/>
                </a:moveTo>
                <a:cubicBezTo>
                  <a:pt x="397447" y="974582"/>
                  <a:pt x="400267" y="969320"/>
                  <a:pt x="397447" y="966690"/>
                </a:cubicBezTo>
                <a:cubicBezTo>
                  <a:pt x="397447" y="966690"/>
                  <a:pt x="394628" y="969320"/>
                  <a:pt x="391808" y="969320"/>
                </a:cubicBezTo>
                <a:cubicBezTo>
                  <a:pt x="391807" y="966690"/>
                  <a:pt x="394628" y="966690"/>
                  <a:pt x="394628" y="961429"/>
                </a:cubicBezTo>
                <a:cubicBezTo>
                  <a:pt x="397448" y="964059"/>
                  <a:pt x="400267" y="966690"/>
                  <a:pt x="400267" y="971951"/>
                </a:cubicBezTo>
                <a:close/>
                <a:moveTo>
                  <a:pt x="379581" y="620499"/>
                </a:moveTo>
                <a:cubicBezTo>
                  <a:pt x="377165" y="622890"/>
                  <a:pt x="374748" y="620499"/>
                  <a:pt x="369915" y="622890"/>
                </a:cubicBezTo>
                <a:cubicBezTo>
                  <a:pt x="371123" y="618108"/>
                  <a:pt x="372332" y="617509"/>
                  <a:pt x="373842" y="618108"/>
                </a:cubicBezTo>
                <a:cubicBezTo>
                  <a:pt x="375353" y="618704"/>
                  <a:pt x="377165" y="620499"/>
                  <a:pt x="379581" y="620499"/>
                </a:cubicBezTo>
                <a:close/>
                <a:moveTo>
                  <a:pt x="412205" y="1098070"/>
                </a:moveTo>
                <a:cubicBezTo>
                  <a:pt x="412833" y="1095271"/>
                  <a:pt x="411578" y="1092161"/>
                  <a:pt x="407811" y="1093404"/>
                </a:cubicBezTo>
                <a:cubicBezTo>
                  <a:pt x="405298" y="1093404"/>
                  <a:pt x="405298" y="1098380"/>
                  <a:pt x="405298" y="1100869"/>
                </a:cubicBezTo>
                <a:cubicBezTo>
                  <a:pt x="409065" y="1103356"/>
                  <a:pt x="411578" y="1100868"/>
                  <a:pt x="412205" y="1098070"/>
                </a:cubicBezTo>
                <a:close/>
                <a:moveTo>
                  <a:pt x="384418" y="682676"/>
                </a:moveTo>
                <a:cubicBezTo>
                  <a:pt x="384418" y="690107"/>
                  <a:pt x="376804" y="685154"/>
                  <a:pt x="374266" y="687629"/>
                </a:cubicBezTo>
                <a:cubicBezTo>
                  <a:pt x="376805" y="692582"/>
                  <a:pt x="379342" y="690107"/>
                  <a:pt x="379342" y="692582"/>
                </a:cubicBezTo>
                <a:cubicBezTo>
                  <a:pt x="379342" y="702491"/>
                  <a:pt x="376805" y="702490"/>
                  <a:pt x="376804" y="712397"/>
                </a:cubicBezTo>
                <a:cubicBezTo>
                  <a:pt x="374266" y="712397"/>
                  <a:pt x="371727" y="712397"/>
                  <a:pt x="371728" y="717352"/>
                </a:cubicBezTo>
                <a:cubicBezTo>
                  <a:pt x="369190" y="717353"/>
                  <a:pt x="371727" y="712397"/>
                  <a:pt x="369191" y="709922"/>
                </a:cubicBezTo>
                <a:cubicBezTo>
                  <a:pt x="371728" y="709922"/>
                  <a:pt x="371727" y="712397"/>
                  <a:pt x="371727" y="712397"/>
                </a:cubicBezTo>
                <a:cubicBezTo>
                  <a:pt x="376804" y="709922"/>
                  <a:pt x="374266" y="704966"/>
                  <a:pt x="371727" y="697538"/>
                </a:cubicBezTo>
                <a:cubicBezTo>
                  <a:pt x="366652" y="704966"/>
                  <a:pt x="364114" y="697538"/>
                  <a:pt x="359039" y="697538"/>
                </a:cubicBezTo>
                <a:cubicBezTo>
                  <a:pt x="359039" y="695060"/>
                  <a:pt x="361577" y="687629"/>
                  <a:pt x="359039" y="687629"/>
                </a:cubicBezTo>
                <a:cubicBezTo>
                  <a:pt x="364114" y="682676"/>
                  <a:pt x="374266" y="687629"/>
                  <a:pt x="384418" y="682676"/>
                </a:cubicBezTo>
                <a:close/>
                <a:moveTo>
                  <a:pt x="407811" y="1018777"/>
                </a:moveTo>
                <a:cubicBezTo>
                  <a:pt x="405298" y="1016289"/>
                  <a:pt x="397759" y="1021266"/>
                  <a:pt x="397759" y="1026240"/>
                </a:cubicBezTo>
                <a:cubicBezTo>
                  <a:pt x="400272" y="1023751"/>
                  <a:pt x="405297" y="1028728"/>
                  <a:pt x="407811" y="1018777"/>
                </a:cubicBezTo>
                <a:close/>
                <a:moveTo>
                  <a:pt x="395482" y="832205"/>
                </a:moveTo>
                <a:cubicBezTo>
                  <a:pt x="395874" y="831739"/>
                  <a:pt x="395874" y="830962"/>
                  <a:pt x="395246" y="829718"/>
                </a:cubicBezTo>
                <a:cubicBezTo>
                  <a:pt x="392733" y="829718"/>
                  <a:pt x="387707" y="829718"/>
                  <a:pt x="387707" y="832206"/>
                </a:cubicBezTo>
                <a:cubicBezTo>
                  <a:pt x="389592" y="832206"/>
                  <a:pt x="394303" y="833605"/>
                  <a:pt x="395482" y="832205"/>
                </a:cubicBezTo>
                <a:close/>
                <a:moveTo>
                  <a:pt x="425397" y="1270027"/>
                </a:moveTo>
                <a:cubicBezTo>
                  <a:pt x="422884" y="1270027"/>
                  <a:pt x="422885" y="1262564"/>
                  <a:pt x="417859" y="1265050"/>
                </a:cubicBezTo>
                <a:cubicBezTo>
                  <a:pt x="417859" y="1270027"/>
                  <a:pt x="422884" y="1275000"/>
                  <a:pt x="425397" y="1270027"/>
                </a:cubicBezTo>
                <a:close/>
                <a:moveTo>
                  <a:pt x="407492" y="993708"/>
                </a:moveTo>
                <a:cubicBezTo>
                  <a:pt x="409908" y="993708"/>
                  <a:pt x="405074" y="998969"/>
                  <a:pt x="402658" y="998969"/>
                </a:cubicBezTo>
                <a:cubicBezTo>
                  <a:pt x="405074" y="1001599"/>
                  <a:pt x="405074" y="1001599"/>
                  <a:pt x="407492" y="1001599"/>
                </a:cubicBezTo>
                <a:cubicBezTo>
                  <a:pt x="407492" y="1004230"/>
                  <a:pt x="405074" y="1004230"/>
                  <a:pt x="405075" y="1006861"/>
                </a:cubicBezTo>
                <a:cubicBezTo>
                  <a:pt x="402658" y="1006861"/>
                  <a:pt x="405074" y="998969"/>
                  <a:pt x="400241" y="998969"/>
                </a:cubicBezTo>
                <a:cubicBezTo>
                  <a:pt x="400241" y="993708"/>
                  <a:pt x="407493" y="996338"/>
                  <a:pt x="407492" y="993708"/>
                </a:cubicBezTo>
                <a:close/>
                <a:moveTo>
                  <a:pt x="382001" y="615716"/>
                </a:moveTo>
                <a:cubicBezTo>
                  <a:pt x="379584" y="622890"/>
                  <a:pt x="377168" y="610934"/>
                  <a:pt x="374748" y="615716"/>
                </a:cubicBezTo>
                <a:cubicBezTo>
                  <a:pt x="374748" y="610934"/>
                  <a:pt x="377168" y="610934"/>
                  <a:pt x="377168" y="608543"/>
                </a:cubicBezTo>
                <a:cubicBezTo>
                  <a:pt x="379585" y="608543"/>
                  <a:pt x="377168" y="610934"/>
                  <a:pt x="377168" y="613326"/>
                </a:cubicBezTo>
                <a:cubicBezTo>
                  <a:pt x="379585" y="613326"/>
                  <a:pt x="379584" y="615717"/>
                  <a:pt x="382001" y="615716"/>
                </a:cubicBezTo>
                <a:close/>
                <a:moveTo>
                  <a:pt x="407514" y="976973"/>
                </a:moveTo>
                <a:cubicBezTo>
                  <a:pt x="405097" y="984146"/>
                  <a:pt x="405098" y="981755"/>
                  <a:pt x="407515" y="988928"/>
                </a:cubicBezTo>
                <a:cubicBezTo>
                  <a:pt x="405098" y="988929"/>
                  <a:pt x="405098" y="986538"/>
                  <a:pt x="405098" y="988929"/>
                </a:cubicBezTo>
                <a:cubicBezTo>
                  <a:pt x="405097" y="984146"/>
                  <a:pt x="402681" y="981755"/>
                  <a:pt x="400264" y="981755"/>
                </a:cubicBezTo>
                <a:cubicBezTo>
                  <a:pt x="402681" y="976973"/>
                  <a:pt x="402681" y="976973"/>
                  <a:pt x="407514" y="976973"/>
                </a:cubicBezTo>
                <a:close/>
                <a:moveTo>
                  <a:pt x="389251" y="677894"/>
                </a:moveTo>
                <a:cubicBezTo>
                  <a:pt x="389251" y="682676"/>
                  <a:pt x="389251" y="687458"/>
                  <a:pt x="384414" y="687458"/>
                </a:cubicBezTo>
                <a:cubicBezTo>
                  <a:pt x="386834" y="685067"/>
                  <a:pt x="386834" y="677894"/>
                  <a:pt x="389251" y="677894"/>
                </a:cubicBezTo>
                <a:close/>
                <a:moveTo>
                  <a:pt x="402546" y="862031"/>
                </a:moveTo>
                <a:cubicBezTo>
                  <a:pt x="402546" y="862031"/>
                  <a:pt x="402547" y="864425"/>
                  <a:pt x="402547" y="864425"/>
                </a:cubicBezTo>
                <a:cubicBezTo>
                  <a:pt x="399977" y="866816"/>
                  <a:pt x="397410" y="859641"/>
                  <a:pt x="392274" y="862031"/>
                </a:cubicBezTo>
                <a:cubicBezTo>
                  <a:pt x="387138" y="864425"/>
                  <a:pt x="392274" y="864425"/>
                  <a:pt x="389704" y="866816"/>
                </a:cubicBezTo>
                <a:cubicBezTo>
                  <a:pt x="387137" y="866817"/>
                  <a:pt x="384568" y="859641"/>
                  <a:pt x="382001" y="859640"/>
                </a:cubicBezTo>
                <a:cubicBezTo>
                  <a:pt x="387137" y="859641"/>
                  <a:pt x="394840" y="862031"/>
                  <a:pt x="402546" y="862031"/>
                </a:cubicBezTo>
                <a:close/>
                <a:moveTo>
                  <a:pt x="391667" y="693439"/>
                </a:moveTo>
                <a:cubicBezTo>
                  <a:pt x="391667" y="698221"/>
                  <a:pt x="389251" y="698221"/>
                  <a:pt x="389252" y="703003"/>
                </a:cubicBezTo>
                <a:cubicBezTo>
                  <a:pt x="386834" y="703003"/>
                  <a:pt x="386834" y="698221"/>
                  <a:pt x="381997" y="700612"/>
                </a:cubicBezTo>
                <a:cubicBezTo>
                  <a:pt x="381998" y="695830"/>
                  <a:pt x="389251" y="698221"/>
                  <a:pt x="391667" y="693439"/>
                </a:cubicBezTo>
                <a:close/>
                <a:moveTo>
                  <a:pt x="404959" y="879371"/>
                </a:moveTo>
                <a:cubicBezTo>
                  <a:pt x="402542" y="887144"/>
                  <a:pt x="400126" y="879371"/>
                  <a:pt x="395293" y="881962"/>
                </a:cubicBezTo>
                <a:cubicBezTo>
                  <a:pt x="395898" y="879371"/>
                  <a:pt x="396501" y="878239"/>
                  <a:pt x="397143" y="877913"/>
                </a:cubicBezTo>
                <a:cubicBezTo>
                  <a:pt x="399071" y="876940"/>
                  <a:pt x="401334" y="883257"/>
                  <a:pt x="404959" y="879371"/>
                </a:cubicBezTo>
                <a:close/>
                <a:moveTo>
                  <a:pt x="411299" y="970535"/>
                </a:moveTo>
                <a:lnTo>
                  <a:pt x="409935" y="974582"/>
                </a:lnTo>
                <a:cubicBezTo>
                  <a:pt x="407518" y="976973"/>
                  <a:pt x="407519" y="972191"/>
                  <a:pt x="405102" y="972191"/>
                </a:cubicBezTo>
                <a:cubicBezTo>
                  <a:pt x="406310" y="969799"/>
                  <a:pt x="408123" y="970397"/>
                  <a:pt x="409633" y="970696"/>
                </a:cubicBezTo>
                <a:close/>
                <a:moveTo>
                  <a:pt x="412352" y="967408"/>
                </a:moveTo>
                <a:cubicBezTo>
                  <a:pt x="412352" y="969202"/>
                  <a:pt x="412050" y="970098"/>
                  <a:pt x="411559" y="970510"/>
                </a:cubicBezTo>
                <a:lnTo>
                  <a:pt x="411299" y="970535"/>
                </a:lnTo>
                <a:close/>
                <a:moveTo>
                  <a:pt x="412355" y="959037"/>
                </a:moveTo>
                <a:cubicBezTo>
                  <a:pt x="412355" y="959037"/>
                  <a:pt x="412355" y="961429"/>
                  <a:pt x="412355" y="963821"/>
                </a:cubicBezTo>
                <a:cubicBezTo>
                  <a:pt x="409937" y="961429"/>
                  <a:pt x="409938" y="963820"/>
                  <a:pt x="407522" y="963821"/>
                </a:cubicBezTo>
                <a:cubicBezTo>
                  <a:pt x="407521" y="959037"/>
                  <a:pt x="409938" y="959037"/>
                  <a:pt x="412355" y="959037"/>
                </a:cubicBezTo>
                <a:close/>
                <a:moveTo>
                  <a:pt x="395293" y="703003"/>
                </a:moveTo>
                <a:cubicBezTo>
                  <a:pt x="395292" y="707786"/>
                  <a:pt x="389853" y="705394"/>
                  <a:pt x="389854" y="712568"/>
                </a:cubicBezTo>
                <a:cubicBezTo>
                  <a:pt x="387134" y="712568"/>
                  <a:pt x="387134" y="712568"/>
                  <a:pt x="387134" y="714959"/>
                </a:cubicBezTo>
                <a:cubicBezTo>
                  <a:pt x="384418" y="712568"/>
                  <a:pt x="389854" y="703003"/>
                  <a:pt x="395293" y="703003"/>
                </a:cubicBezTo>
                <a:close/>
                <a:moveTo>
                  <a:pt x="415345" y="991413"/>
                </a:moveTo>
                <a:lnTo>
                  <a:pt x="415148" y="992249"/>
                </a:lnTo>
                <a:lnTo>
                  <a:pt x="415234" y="990800"/>
                </a:lnTo>
                <a:close/>
                <a:moveTo>
                  <a:pt x="389251" y="595389"/>
                </a:moveTo>
                <a:cubicBezTo>
                  <a:pt x="386835" y="606152"/>
                  <a:pt x="379580" y="595389"/>
                  <a:pt x="374748" y="603461"/>
                </a:cubicBezTo>
                <a:cubicBezTo>
                  <a:pt x="377165" y="595389"/>
                  <a:pt x="384417" y="598080"/>
                  <a:pt x="389251" y="595389"/>
                </a:cubicBezTo>
                <a:close/>
                <a:moveTo>
                  <a:pt x="400126" y="735289"/>
                </a:moveTo>
                <a:cubicBezTo>
                  <a:pt x="400126" y="744853"/>
                  <a:pt x="394487" y="737680"/>
                  <a:pt x="391667" y="740070"/>
                </a:cubicBezTo>
                <a:cubicBezTo>
                  <a:pt x="391667" y="737680"/>
                  <a:pt x="397306" y="737680"/>
                  <a:pt x="400126" y="735289"/>
                </a:cubicBezTo>
                <a:close/>
                <a:moveTo>
                  <a:pt x="395293" y="645608"/>
                </a:moveTo>
                <a:cubicBezTo>
                  <a:pt x="392473" y="650390"/>
                  <a:pt x="392473" y="655175"/>
                  <a:pt x="386835" y="655175"/>
                </a:cubicBezTo>
                <a:cubicBezTo>
                  <a:pt x="389654" y="652784"/>
                  <a:pt x="389655" y="645608"/>
                  <a:pt x="395293" y="645608"/>
                </a:cubicBezTo>
                <a:close/>
                <a:moveTo>
                  <a:pt x="395293" y="620798"/>
                </a:moveTo>
                <a:cubicBezTo>
                  <a:pt x="392723" y="625880"/>
                  <a:pt x="382450" y="623339"/>
                  <a:pt x="385020" y="630962"/>
                </a:cubicBezTo>
                <a:cubicBezTo>
                  <a:pt x="379884" y="630962"/>
                  <a:pt x="377317" y="636043"/>
                  <a:pt x="374748" y="633503"/>
                </a:cubicBezTo>
                <a:cubicBezTo>
                  <a:pt x="377317" y="630962"/>
                  <a:pt x="377317" y="630962"/>
                  <a:pt x="377318" y="628421"/>
                </a:cubicBezTo>
                <a:cubicBezTo>
                  <a:pt x="377317" y="633503"/>
                  <a:pt x="387586" y="625880"/>
                  <a:pt x="382450" y="625880"/>
                </a:cubicBezTo>
                <a:cubicBezTo>
                  <a:pt x="385021" y="620799"/>
                  <a:pt x="392723" y="623339"/>
                  <a:pt x="392723" y="615716"/>
                </a:cubicBezTo>
                <a:cubicBezTo>
                  <a:pt x="395292" y="615716"/>
                  <a:pt x="395293" y="618258"/>
                  <a:pt x="395293" y="620798"/>
                </a:cubicBezTo>
                <a:close/>
                <a:moveTo>
                  <a:pt x="400277" y="680717"/>
                </a:moveTo>
                <a:cubicBezTo>
                  <a:pt x="399959" y="681658"/>
                  <a:pt x="399320" y="682914"/>
                  <a:pt x="399320" y="685424"/>
                </a:cubicBezTo>
                <a:cubicBezTo>
                  <a:pt x="399321" y="680403"/>
                  <a:pt x="394220" y="685424"/>
                  <a:pt x="396772" y="680403"/>
                </a:cubicBezTo>
                <a:cubicBezTo>
                  <a:pt x="396772" y="680403"/>
                  <a:pt x="396772" y="677894"/>
                  <a:pt x="396772" y="677894"/>
                </a:cubicBezTo>
                <a:cubicBezTo>
                  <a:pt x="396772" y="677894"/>
                  <a:pt x="396772" y="677894"/>
                  <a:pt x="399321" y="677893"/>
                </a:cubicBezTo>
                <a:cubicBezTo>
                  <a:pt x="400597" y="679148"/>
                  <a:pt x="400597" y="679776"/>
                  <a:pt x="400277" y="680717"/>
                </a:cubicBezTo>
                <a:close/>
                <a:moveTo>
                  <a:pt x="400126" y="673108"/>
                </a:moveTo>
                <a:cubicBezTo>
                  <a:pt x="397407" y="677894"/>
                  <a:pt x="394687" y="670718"/>
                  <a:pt x="389251" y="675503"/>
                </a:cubicBezTo>
                <a:cubicBezTo>
                  <a:pt x="390609" y="674304"/>
                  <a:pt x="392648" y="672512"/>
                  <a:pt x="394687" y="671616"/>
                </a:cubicBezTo>
                <a:cubicBezTo>
                  <a:pt x="396729" y="670718"/>
                  <a:pt x="398764" y="670718"/>
                  <a:pt x="400126" y="673108"/>
                </a:cubicBezTo>
                <a:close/>
                <a:moveTo>
                  <a:pt x="422020" y="959037"/>
                </a:moveTo>
                <a:cubicBezTo>
                  <a:pt x="422020" y="961727"/>
                  <a:pt x="422020" y="961727"/>
                  <a:pt x="422020" y="964418"/>
                </a:cubicBezTo>
                <a:cubicBezTo>
                  <a:pt x="419603" y="964418"/>
                  <a:pt x="419603" y="969798"/>
                  <a:pt x="417186" y="964418"/>
                </a:cubicBezTo>
                <a:cubicBezTo>
                  <a:pt x="417186" y="959037"/>
                  <a:pt x="422020" y="961727"/>
                  <a:pt x="422020" y="959037"/>
                </a:cubicBezTo>
                <a:close/>
                <a:moveTo>
                  <a:pt x="407379" y="727469"/>
                </a:moveTo>
                <a:cubicBezTo>
                  <a:pt x="407379" y="729952"/>
                  <a:pt x="404880" y="729952"/>
                  <a:pt x="404881" y="732435"/>
                </a:cubicBezTo>
                <a:cubicBezTo>
                  <a:pt x="402383" y="727469"/>
                  <a:pt x="399887" y="734921"/>
                  <a:pt x="394890" y="727469"/>
                </a:cubicBezTo>
                <a:cubicBezTo>
                  <a:pt x="387397" y="732435"/>
                  <a:pt x="384899" y="742370"/>
                  <a:pt x="379906" y="732435"/>
                </a:cubicBezTo>
                <a:cubicBezTo>
                  <a:pt x="377410" y="734921"/>
                  <a:pt x="382404" y="739887"/>
                  <a:pt x="382404" y="744854"/>
                </a:cubicBezTo>
                <a:cubicBezTo>
                  <a:pt x="377410" y="742370"/>
                  <a:pt x="377410" y="729952"/>
                  <a:pt x="372414" y="729952"/>
                </a:cubicBezTo>
                <a:cubicBezTo>
                  <a:pt x="374911" y="724986"/>
                  <a:pt x="369915" y="724986"/>
                  <a:pt x="372413" y="722503"/>
                </a:cubicBezTo>
                <a:cubicBezTo>
                  <a:pt x="374911" y="724986"/>
                  <a:pt x="384899" y="727469"/>
                  <a:pt x="382404" y="717537"/>
                </a:cubicBezTo>
                <a:cubicBezTo>
                  <a:pt x="386150" y="717537"/>
                  <a:pt x="388021" y="719399"/>
                  <a:pt x="389896" y="721263"/>
                </a:cubicBezTo>
                <a:lnTo>
                  <a:pt x="392395" y="722503"/>
                </a:lnTo>
                <a:lnTo>
                  <a:pt x="397389" y="724986"/>
                </a:lnTo>
                <a:cubicBezTo>
                  <a:pt x="397389" y="722503"/>
                  <a:pt x="396141" y="720640"/>
                  <a:pt x="394890" y="720019"/>
                </a:cubicBezTo>
                <a:lnTo>
                  <a:pt x="392395" y="722503"/>
                </a:lnTo>
                <a:lnTo>
                  <a:pt x="393642" y="717847"/>
                </a:lnTo>
                <a:cubicBezTo>
                  <a:pt x="395518" y="716294"/>
                  <a:pt x="397389" y="715053"/>
                  <a:pt x="394890" y="715054"/>
                </a:cubicBezTo>
                <a:cubicBezTo>
                  <a:pt x="394890" y="712570"/>
                  <a:pt x="397389" y="712570"/>
                  <a:pt x="397389" y="712570"/>
                </a:cubicBezTo>
                <a:cubicBezTo>
                  <a:pt x="397388" y="720019"/>
                  <a:pt x="404880" y="722503"/>
                  <a:pt x="399887" y="720020"/>
                </a:cubicBezTo>
                <a:cubicBezTo>
                  <a:pt x="399887" y="727469"/>
                  <a:pt x="402382" y="724986"/>
                  <a:pt x="404881" y="724986"/>
                </a:cubicBezTo>
                <a:cubicBezTo>
                  <a:pt x="404881" y="727469"/>
                  <a:pt x="404881" y="727469"/>
                  <a:pt x="407379" y="727469"/>
                </a:cubicBezTo>
                <a:close/>
                <a:moveTo>
                  <a:pt x="417046" y="864425"/>
                </a:moveTo>
                <a:cubicBezTo>
                  <a:pt x="414626" y="866817"/>
                  <a:pt x="414626" y="869207"/>
                  <a:pt x="412210" y="869207"/>
                </a:cubicBezTo>
                <a:cubicBezTo>
                  <a:pt x="412210" y="866817"/>
                  <a:pt x="409793" y="866816"/>
                  <a:pt x="409793" y="866816"/>
                </a:cubicBezTo>
                <a:cubicBezTo>
                  <a:pt x="409793" y="864425"/>
                  <a:pt x="409792" y="862031"/>
                  <a:pt x="409792" y="859641"/>
                </a:cubicBezTo>
                <a:cubicBezTo>
                  <a:pt x="412209" y="862031"/>
                  <a:pt x="414625" y="864425"/>
                  <a:pt x="417046" y="864425"/>
                </a:cubicBezTo>
                <a:close/>
                <a:moveTo>
                  <a:pt x="430419" y="1061066"/>
                </a:moveTo>
                <a:cubicBezTo>
                  <a:pt x="425397" y="1061066"/>
                  <a:pt x="427910" y="1056092"/>
                  <a:pt x="425397" y="1053604"/>
                </a:cubicBezTo>
                <a:cubicBezTo>
                  <a:pt x="422884" y="1053604"/>
                  <a:pt x="417859" y="1056091"/>
                  <a:pt x="417859" y="1053603"/>
                </a:cubicBezTo>
                <a:cubicBezTo>
                  <a:pt x="420371" y="1053603"/>
                  <a:pt x="417858" y="1048629"/>
                  <a:pt x="420372" y="1048629"/>
                </a:cubicBezTo>
                <a:cubicBezTo>
                  <a:pt x="422884" y="1046141"/>
                  <a:pt x="427910" y="1051115"/>
                  <a:pt x="427910" y="1046141"/>
                </a:cubicBezTo>
                <a:cubicBezTo>
                  <a:pt x="422885" y="1038679"/>
                  <a:pt x="407811" y="1041164"/>
                  <a:pt x="412833" y="1048629"/>
                </a:cubicBezTo>
                <a:cubicBezTo>
                  <a:pt x="407811" y="1051116"/>
                  <a:pt x="407811" y="1046141"/>
                  <a:pt x="405297" y="1046141"/>
                </a:cubicBezTo>
                <a:cubicBezTo>
                  <a:pt x="405298" y="1051115"/>
                  <a:pt x="405298" y="1051115"/>
                  <a:pt x="405298" y="1053604"/>
                </a:cubicBezTo>
                <a:cubicBezTo>
                  <a:pt x="410320" y="1056092"/>
                  <a:pt x="412833" y="1048629"/>
                  <a:pt x="417858" y="1046141"/>
                </a:cubicBezTo>
                <a:cubicBezTo>
                  <a:pt x="415346" y="1053604"/>
                  <a:pt x="410320" y="1056092"/>
                  <a:pt x="407811" y="1058578"/>
                </a:cubicBezTo>
                <a:cubicBezTo>
                  <a:pt x="408438" y="1058578"/>
                  <a:pt x="408908" y="1059199"/>
                  <a:pt x="409300" y="1060132"/>
                </a:cubicBezTo>
                <a:lnTo>
                  <a:pt x="409923" y="1062220"/>
                </a:lnTo>
                <a:lnTo>
                  <a:pt x="410461" y="1058873"/>
                </a:lnTo>
                <a:cubicBezTo>
                  <a:pt x="411933" y="1056407"/>
                  <a:pt x="415105" y="1059858"/>
                  <a:pt x="416917" y="1055913"/>
                </a:cubicBezTo>
                <a:cubicBezTo>
                  <a:pt x="418730" y="1059859"/>
                  <a:pt x="415106" y="1063805"/>
                  <a:pt x="412160" y="1064423"/>
                </a:cubicBezTo>
                <a:lnTo>
                  <a:pt x="410454" y="1064001"/>
                </a:lnTo>
                <a:lnTo>
                  <a:pt x="411341" y="1066973"/>
                </a:lnTo>
                <a:cubicBezTo>
                  <a:pt x="411733" y="1067906"/>
                  <a:pt x="412205" y="1068529"/>
                  <a:pt x="412833" y="1068529"/>
                </a:cubicBezTo>
                <a:cubicBezTo>
                  <a:pt x="415345" y="1066043"/>
                  <a:pt x="420371" y="1066043"/>
                  <a:pt x="422884" y="1058578"/>
                </a:cubicBezTo>
                <a:cubicBezTo>
                  <a:pt x="425397" y="1061066"/>
                  <a:pt x="430419" y="1063554"/>
                  <a:pt x="430419" y="1061066"/>
                </a:cubicBezTo>
                <a:close/>
                <a:moveTo>
                  <a:pt x="410325" y="737680"/>
                </a:moveTo>
                <a:lnTo>
                  <a:pt x="410320" y="737676"/>
                </a:lnTo>
                <a:cubicBezTo>
                  <a:pt x="410320" y="737676"/>
                  <a:pt x="407811" y="740164"/>
                  <a:pt x="407811" y="740164"/>
                </a:cubicBezTo>
                <a:cubicBezTo>
                  <a:pt x="405298" y="740164"/>
                  <a:pt x="402785" y="745138"/>
                  <a:pt x="405298" y="745138"/>
                </a:cubicBezTo>
                <a:cubicBezTo>
                  <a:pt x="402785" y="750114"/>
                  <a:pt x="402785" y="737676"/>
                  <a:pt x="402785" y="737676"/>
                </a:cubicBezTo>
                <a:cubicBezTo>
                  <a:pt x="404042" y="736431"/>
                  <a:pt x="405925" y="735188"/>
                  <a:pt x="407809" y="735188"/>
                </a:cubicBezTo>
                <a:close/>
                <a:moveTo>
                  <a:pt x="407380" y="677893"/>
                </a:moveTo>
                <a:cubicBezTo>
                  <a:pt x="402542" y="677894"/>
                  <a:pt x="402542" y="673111"/>
                  <a:pt x="402542" y="668329"/>
                </a:cubicBezTo>
                <a:cubicBezTo>
                  <a:pt x="402542" y="670720"/>
                  <a:pt x="404963" y="670720"/>
                  <a:pt x="407380" y="677893"/>
                </a:cubicBezTo>
                <a:close/>
                <a:moveTo>
                  <a:pt x="427910" y="969024"/>
                </a:moveTo>
                <a:cubicBezTo>
                  <a:pt x="425397" y="976488"/>
                  <a:pt x="417859" y="976489"/>
                  <a:pt x="417859" y="988925"/>
                </a:cubicBezTo>
                <a:cubicBezTo>
                  <a:pt x="417859" y="991413"/>
                  <a:pt x="417859" y="988925"/>
                  <a:pt x="415346" y="988925"/>
                </a:cubicBezTo>
                <a:lnTo>
                  <a:pt x="415234" y="990800"/>
                </a:lnTo>
                <a:lnTo>
                  <a:pt x="414561" y="987098"/>
                </a:lnTo>
                <a:cubicBezTo>
                  <a:pt x="413147" y="985349"/>
                  <a:pt x="410320" y="989547"/>
                  <a:pt x="410320" y="983951"/>
                </a:cubicBezTo>
                <a:cubicBezTo>
                  <a:pt x="410320" y="983951"/>
                  <a:pt x="410320" y="981462"/>
                  <a:pt x="410320" y="978974"/>
                </a:cubicBezTo>
                <a:cubicBezTo>
                  <a:pt x="412833" y="981463"/>
                  <a:pt x="412833" y="983951"/>
                  <a:pt x="417859" y="983951"/>
                </a:cubicBezTo>
                <a:cubicBezTo>
                  <a:pt x="417858" y="981462"/>
                  <a:pt x="417859" y="978974"/>
                  <a:pt x="420371" y="978974"/>
                </a:cubicBezTo>
                <a:cubicBezTo>
                  <a:pt x="417859" y="976489"/>
                  <a:pt x="415345" y="976488"/>
                  <a:pt x="412833" y="976488"/>
                </a:cubicBezTo>
                <a:cubicBezTo>
                  <a:pt x="412833" y="969023"/>
                  <a:pt x="417859" y="974000"/>
                  <a:pt x="417859" y="969023"/>
                </a:cubicBezTo>
                <a:cubicBezTo>
                  <a:pt x="420371" y="969023"/>
                  <a:pt x="417859" y="971512"/>
                  <a:pt x="417859" y="974000"/>
                </a:cubicBezTo>
                <a:cubicBezTo>
                  <a:pt x="425397" y="976488"/>
                  <a:pt x="425397" y="964049"/>
                  <a:pt x="427910" y="969024"/>
                </a:cubicBezTo>
                <a:close/>
                <a:moveTo>
                  <a:pt x="414403" y="758820"/>
                </a:moveTo>
                <a:cubicBezTo>
                  <a:pt x="414717" y="756954"/>
                  <a:pt x="414089" y="755089"/>
                  <a:pt x="412833" y="755089"/>
                </a:cubicBezTo>
                <a:cubicBezTo>
                  <a:pt x="412833" y="757577"/>
                  <a:pt x="410320" y="757577"/>
                  <a:pt x="410320" y="760065"/>
                </a:cubicBezTo>
                <a:cubicBezTo>
                  <a:pt x="410320" y="760065"/>
                  <a:pt x="410320" y="760065"/>
                  <a:pt x="410320" y="762551"/>
                </a:cubicBezTo>
                <a:cubicBezTo>
                  <a:pt x="412833" y="762551"/>
                  <a:pt x="414089" y="760685"/>
                  <a:pt x="414403" y="758820"/>
                </a:cubicBezTo>
                <a:close/>
                <a:moveTo>
                  <a:pt x="413252" y="739853"/>
                </a:moveTo>
                <a:lnTo>
                  <a:pt x="412833" y="740164"/>
                </a:lnTo>
                <a:lnTo>
                  <a:pt x="410325" y="737680"/>
                </a:lnTo>
                <a:close/>
                <a:moveTo>
                  <a:pt x="412212" y="705394"/>
                </a:moveTo>
                <a:cubicBezTo>
                  <a:pt x="409796" y="707785"/>
                  <a:pt x="404959" y="712568"/>
                  <a:pt x="402542" y="710177"/>
                </a:cubicBezTo>
                <a:cubicBezTo>
                  <a:pt x="404959" y="707786"/>
                  <a:pt x="409796" y="703003"/>
                  <a:pt x="412212" y="705394"/>
                </a:cubicBezTo>
                <a:close/>
                <a:moveTo>
                  <a:pt x="412078" y="692958"/>
                </a:moveTo>
                <a:cubicBezTo>
                  <a:pt x="409525" y="695470"/>
                  <a:pt x="406977" y="692958"/>
                  <a:pt x="404425" y="692958"/>
                </a:cubicBezTo>
                <a:cubicBezTo>
                  <a:pt x="404425" y="700491"/>
                  <a:pt x="409525" y="697982"/>
                  <a:pt x="412077" y="700491"/>
                </a:cubicBezTo>
                <a:cubicBezTo>
                  <a:pt x="414629" y="703003"/>
                  <a:pt x="406977" y="700491"/>
                  <a:pt x="401873" y="703003"/>
                </a:cubicBezTo>
                <a:cubicBezTo>
                  <a:pt x="401872" y="697982"/>
                  <a:pt x="401873" y="695470"/>
                  <a:pt x="401872" y="690448"/>
                </a:cubicBezTo>
                <a:cubicBezTo>
                  <a:pt x="399320" y="692958"/>
                  <a:pt x="394220" y="690448"/>
                  <a:pt x="396772" y="692957"/>
                </a:cubicBezTo>
                <a:cubicBezTo>
                  <a:pt x="394221" y="692958"/>
                  <a:pt x="394220" y="687936"/>
                  <a:pt x="391667" y="690448"/>
                </a:cubicBezTo>
                <a:cubicBezTo>
                  <a:pt x="391668" y="687936"/>
                  <a:pt x="396772" y="687936"/>
                  <a:pt x="399320" y="685424"/>
                </a:cubicBezTo>
                <a:cubicBezTo>
                  <a:pt x="404425" y="680403"/>
                  <a:pt x="409525" y="687936"/>
                  <a:pt x="412078" y="692958"/>
                </a:cubicBezTo>
                <a:close/>
                <a:moveTo>
                  <a:pt x="407811" y="610807"/>
                </a:moveTo>
                <a:cubicBezTo>
                  <a:pt x="405298" y="610807"/>
                  <a:pt x="402785" y="610807"/>
                  <a:pt x="400272" y="613294"/>
                </a:cubicBezTo>
                <a:cubicBezTo>
                  <a:pt x="402785" y="615783"/>
                  <a:pt x="400272" y="615783"/>
                  <a:pt x="400272" y="618269"/>
                </a:cubicBezTo>
                <a:cubicBezTo>
                  <a:pt x="400272" y="618269"/>
                  <a:pt x="405297" y="620757"/>
                  <a:pt x="405298" y="618269"/>
                </a:cubicBezTo>
                <a:cubicBezTo>
                  <a:pt x="400272" y="615783"/>
                  <a:pt x="410320" y="615783"/>
                  <a:pt x="407811" y="610807"/>
                </a:cubicBezTo>
                <a:close/>
                <a:moveTo>
                  <a:pt x="442984" y="1075991"/>
                </a:moveTo>
                <a:cubicBezTo>
                  <a:pt x="440471" y="1073505"/>
                  <a:pt x="440472" y="1071017"/>
                  <a:pt x="440471" y="1066043"/>
                </a:cubicBezTo>
                <a:cubicBezTo>
                  <a:pt x="435445" y="1068529"/>
                  <a:pt x="425397" y="1080967"/>
                  <a:pt x="420371" y="1071017"/>
                </a:cubicBezTo>
                <a:cubicBezTo>
                  <a:pt x="425397" y="1071016"/>
                  <a:pt x="430419" y="1066043"/>
                  <a:pt x="430419" y="1063554"/>
                </a:cubicBezTo>
                <a:cubicBezTo>
                  <a:pt x="427910" y="1066043"/>
                  <a:pt x="425397" y="1066043"/>
                  <a:pt x="420371" y="1066043"/>
                </a:cubicBezTo>
                <a:cubicBezTo>
                  <a:pt x="415346" y="1075991"/>
                  <a:pt x="407811" y="1075991"/>
                  <a:pt x="405298" y="1088430"/>
                </a:cubicBezTo>
                <a:cubicBezTo>
                  <a:pt x="407811" y="1090918"/>
                  <a:pt x="412833" y="1085942"/>
                  <a:pt x="415346" y="1080967"/>
                </a:cubicBezTo>
                <a:cubicBezTo>
                  <a:pt x="417859" y="1083456"/>
                  <a:pt x="422884" y="1083456"/>
                  <a:pt x="425397" y="1085942"/>
                </a:cubicBezTo>
                <a:cubicBezTo>
                  <a:pt x="425397" y="1075990"/>
                  <a:pt x="435445" y="1078479"/>
                  <a:pt x="437958" y="1071017"/>
                </a:cubicBezTo>
                <a:cubicBezTo>
                  <a:pt x="437958" y="1073505"/>
                  <a:pt x="440471" y="1080967"/>
                  <a:pt x="442984" y="1075991"/>
                </a:cubicBezTo>
                <a:close/>
                <a:moveTo>
                  <a:pt x="432754" y="909660"/>
                </a:moveTo>
                <a:cubicBezTo>
                  <a:pt x="427439" y="912250"/>
                  <a:pt x="424781" y="907071"/>
                  <a:pt x="424780" y="901890"/>
                </a:cubicBezTo>
                <a:cubicBezTo>
                  <a:pt x="422122" y="901890"/>
                  <a:pt x="422121" y="907071"/>
                  <a:pt x="419463" y="904481"/>
                </a:cubicBezTo>
                <a:cubicBezTo>
                  <a:pt x="422122" y="901890"/>
                  <a:pt x="422122" y="899299"/>
                  <a:pt x="422122" y="896708"/>
                </a:cubicBezTo>
                <a:cubicBezTo>
                  <a:pt x="424780" y="901890"/>
                  <a:pt x="427440" y="904481"/>
                  <a:pt x="432754" y="909660"/>
                </a:cubicBezTo>
                <a:close/>
                <a:moveTo>
                  <a:pt x="419463" y="680285"/>
                </a:moveTo>
                <a:cubicBezTo>
                  <a:pt x="421880" y="682875"/>
                  <a:pt x="417046" y="685467"/>
                  <a:pt x="419462" y="690648"/>
                </a:cubicBezTo>
                <a:cubicBezTo>
                  <a:pt x="417046" y="693239"/>
                  <a:pt x="414629" y="695830"/>
                  <a:pt x="412212" y="688057"/>
                </a:cubicBezTo>
                <a:cubicBezTo>
                  <a:pt x="417046" y="690648"/>
                  <a:pt x="419463" y="688057"/>
                  <a:pt x="419463" y="680285"/>
                </a:cubicBezTo>
                <a:close/>
                <a:moveTo>
                  <a:pt x="417046" y="630363"/>
                </a:moveTo>
                <a:cubicBezTo>
                  <a:pt x="417046" y="630363"/>
                  <a:pt x="417046" y="633054"/>
                  <a:pt x="417046" y="635745"/>
                </a:cubicBezTo>
                <a:cubicBezTo>
                  <a:pt x="404496" y="638435"/>
                  <a:pt x="399477" y="633054"/>
                  <a:pt x="384418" y="633054"/>
                </a:cubicBezTo>
                <a:cubicBezTo>
                  <a:pt x="384418" y="627673"/>
                  <a:pt x="389436" y="630363"/>
                  <a:pt x="391949" y="627672"/>
                </a:cubicBezTo>
                <a:cubicBezTo>
                  <a:pt x="396968" y="627672"/>
                  <a:pt x="399477" y="633054"/>
                  <a:pt x="404496" y="633054"/>
                </a:cubicBezTo>
                <a:cubicBezTo>
                  <a:pt x="404496" y="633054"/>
                  <a:pt x="404496" y="630363"/>
                  <a:pt x="401987" y="630363"/>
                </a:cubicBezTo>
                <a:cubicBezTo>
                  <a:pt x="407005" y="627672"/>
                  <a:pt x="417046" y="630363"/>
                  <a:pt x="417046" y="630363"/>
                </a:cubicBezTo>
                <a:close/>
                <a:moveTo>
                  <a:pt x="425457" y="740134"/>
                </a:moveTo>
                <a:lnTo>
                  <a:pt x="425397" y="740164"/>
                </a:lnTo>
                <a:lnTo>
                  <a:pt x="425394" y="740114"/>
                </a:lnTo>
                <a:close/>
                <a:moveTo>
                  <a:pt x="425083" y="734566"/>
                </a:moveTo>
                <a:lnTo>
                  <a:pt x="425394" y="740114"/>
                </a:lnTo>
                <a:lnTo>
                  <a:pt x="417858" y="737676"/>
                </a:lnTo>
                <a:cubicBezTo>
                  <a:pt x="417859" y="742652"/>
                  <a:pt x="420371" y="742652"/>
                  <a:pt x="420371" y="745138"/>
                </a:cubicBezTo>
                <a:cubicBezTo>
                  <a:pt x="419115" y="741407"/>
                  <a:pt x="417230" y="741407"/>
                  <a:pt x="415345" y="741407"/>
                </a:cubicBezTo>
                <a:lnTo>
                  <a:pt x="413252" y="739853"/>
                </a:lnTo>
                <a:lnTo>
                  <a:pt x="417859" y="736432"/>
                </a:lnTo>
                <a:cubicBezTo>
                  <a:pt x="419743" y="735810"/>
                  <a:pt x="421628" y="735188"/>
                  <a:pt x="422884" y="732701"/>
                </a:cubicBezTo>
                <a:cubicBezTo>
                  <a:pt x="424141" y="732701"/>
                  <a:pt x="424769" y="733322"/>
                  <a:pt x="425083" y="734566"/>
                </a:cubicBezTo>
                <a:close/>
                <a:moveTo>
                  <a:pt x="448638" y="1071950"/>
                </a:moveTo>
                <a:cubicBezTo>
                  <a:pt x="448638" y="1069773"/>
                  <a:pt x="446753" y="1067285"/>
                  <a:pt x="442983" y="1068528"/>
                </a:cubicBezTo>
                <a:cubicBezTo>
                  <a:pt x="442983" y="1068528"/>
                  <a:pt x="442983" y="1068528"/>
                  <a:pt x="442984" y="1073505"/>
                </a:cubicBezTo>
                <a:cubicBezTo>
                  <a:pt x="446753" y="1075992"/>
                  <a:pt x="448638" y="1074127"/>
                  <a:pt x="448638" y="1071950"/>
                </a:cubicBezTo>
                <a:close/>
                <a:moveTo>
                  <a:pt x="442564" y="974578"/>
                </a:moveTo>
                <a:cubicBezTo>
                  <a:pt x="442564" y="981752"/>
                  <a:pt x="437729" y="974578"/>
                  <a:pt x="435313" y="972186"/>
                </a:cubicBezTo>
                <a:cubicBezTo>
                  <a:pt x="435313" y="969795"/>
                  <a:pt x="437729" y="972187"/>
                  <a:pt x="440146" y="969795"/>
                </a:cubicBezTo>
                <a:cubicBezTo>
                  <a:pt x="437729" y="974578"/>
                  <a:pt x="440147" y="976969"/>
                  <a:pt x="442564" y="974578"/>
                </a:cubicBezTo>
                <a:close/>
                <a:moveTo>
                  <a:pt x="417046" y="590606"/>
                </a:moveTo>
                <a:cubicBezTo>
                  <a:pt x="414630" y="597781"/>
                  <a:pt x="409793" y="590606"/>
                  <a:pt x="404959" y="592998"/>
                </a:cubicBezTo>
                <a:cubicBezTo>
                  <a:pt x="404959" y="588215"/>
                  <a:pt x="412209" y="592998"/>
                  <a:pt x="417046" y="590606"/>
                </a:cubicBezTo>
                <a:close/>
                <a:moveTo>
                  <a:pt x="453032" y="1105843"/>
                </a:moveTo>
                <a:cubicBezTo>
                  <a:pt x="450522" y="1108332"/>
                  <a:pt x="442983" y="1105843"/>
                  <a:pt x="445497" y="1108331"/>
                </a:cubicBezTo>
                <a:cubicBezTo>
                  <a:pt x="447381" y="1110198"/>
                  <a:pt x="452091" y="1112062"/>
                  <a:pt x="453268" y="1109730"/>
                </a:cubicBezTo>
                <a:cubicBezTo>
                  <a:pt x="453660" y="1108952"/>
                  <a:pt x="453659" y="1107709"/>
                  <a:pt x="453032" y="1105843"/>
                </a:cubicBezTo>
                <a:close/>
                <a:moveTo>
                  <a:pt x="432932" y="774990"/>
                </a:moveTo>
                <a:cubicBezTo>
                  <a:pt x="432932" y="779964"/>
                  <a:pt x="427910" y="774990"/>
                  <a:pt x="425397" y="774990"/>
                </a:cubicBezTo>
                <a:cubicBezTo>
                  <a:pt x="427910" y="767528"/>
                  <a:pt x="430419" y="774990"/>
                  <a:pt x="432932" y="774990"/>
                </a:cubicBezTo>
                <a:close/>
                <a:moveTo>
                  <a:pt x="430338" y="722434"/>
                </a:moveTo>
                <a:cubicBezTo>
                  <a:pt x="430338" y="727813"/>
                  <a:pt x="422182" y="730504"/>
                  <a:pt x="419462" y="719744"/>
                </a:cubicBezTo>
                <a:cubicBezTo>
                  <a:pt x="424902" y="719744"/>
                  <a:pt x="427618" y="722434"/>
                  <a:pt x="430338" y="722434"/>
                </a:cubicBezTo>
                <a:close/>
                <a:moveTo>
                  <a:pt x="453032" y="1056092"/>
                </a:moveTo>
                <a:cubicBezTo>
                  <a:pt x="450523" y="1051115"/>
                  <a:pt x="437958" y="1063554"/>
                  <a:pt x="432932" y="1056092"/>
                </a:cubicBezTo>
                <a:cubicBezTo>
                  <a:pt x="432932" y="1061066"/>
                  <a:pt x="435445" y="1061066"/>
                  <a:pt x="432933" y="1063554"/>
                </a:cubicBezTo>
                <a:cubicBezTo>
                  <a:pt x="437958" y="1058578"/>
                  <a:pt x="448009" y="1063554"/>
                  <a:pt x="453032" y="1056092"/>
                </a:cubicBezTo>
                <a:close/>
                <a:moveTo>
                  <a:pt x="482174" y="1474171"/>
                </a:moveTo>
                <a:cubicBezTo>
                  <a:pt x="482174" y="1471780"/>
                  <a:pt x="477341" y="1471780"/>
                  <a:pt x="474924" y="1471780"/>
                </a:cubicBezTo>
                <a:cubicBezTo>
                  <a:pt x="476133" y="1470584"/>
                  <a:pt x="477943" y="1469388"/>
                  <a:pt x="479455" y="1469388"/>
                </a:cubicBezTo>
                <a:cubicBezTo>
                  <a:pt x="480966" y="1469388"/>
                  <a:pt x="482174" y="1470584"/>
                  <a:pt x="482174" y="1474171"/>
                </a:cubicBezTo>
                <a:close/>
                <a:moveTo>
                  <a:pt x="455545" y="1066043"/>
                </a:moveTo>
                <a:cubicBezTo>
                  <a:pt x="448009" y="1063554"/>
                  <a:pt x="450522" y="1075991"/>
                  <a:pt x="453032" y="1075991"/>
                </a:cubicBezTo>
                <a:cubicBezTo>
                  <a:pt x="455545" y="1073505"/>
                  <a:pt x="453032" y="1068529"/>
                  <a:pt x="455545" y="1066043"/>
                </a:cubicBezTo>
                <a:close/>
                <a:moveTo>
                  <a:pt x="463083" y="1115794"/>
                </a:moveTo>
                <a:cubicBezTo>
                  <a:pt x="463083" y="1108332"/>
                  <a:pt x="455544" y="1108332"/>
                  <a:pt x="455545" y="1113305"/>
                </a:cubicBezTo>
                <a:cubicBezTo>
                  <a:pt x="458057" y="1115794"/>
                  <a:pt x="460571" y="1115794"/>
                  <a:pt x="463083" y="1115794"/>
                </a:cubicBezTo>
                <a:close/>
                <a:moveTo>
                  <a:pt x="463084" y="1036190"/>
                </a:moveTo>
                <a:cubicBezTo>
                  <a:pt x="463084" y="1036190"/>
                  <a:pt x="460571" y="1036191"/>
                  <a:pt x="460570" y="1033702"/>
                </a:cubicBezTo>
                <a:cubicBezTo>
                  <a:pt x="451150" y="1041165"/>
                  <a:pt x="440314" y="1036034"/>
                  <a:pt x="431246" y="1037200"/>
                </a:cubicBezTo>
                <a:lnTo>
                  <a:pt x="426960" y="1039232"/>
                </a:lnTo>
                <a:lnTo>
                  <a:pt x="426927" y="1039182"/>
                </a:lnTo>
                <a:cubicBezTo>
                  <a:pt x="426024" y="1038833"/>
                  <a:pt x="424768" y="1039299"/>
                  <a:pt x="422885" y="1041164"/>
                </a:cubicBezTo>
                <a:lnTo>
                  <a:pt x="426960" y="1039232"/>
                </a:lnTo>
                <a:lnTo>
                  <a:pt x="428851" y="1042098"/>
                </a:lnTo>
                <a:cubicBezTo>
                  <a:pt x="429793" y="1044897"/>
                  <a:pt x="430421" y="1048630"/>
                  <a:pt x="432933" y="1048630"/>
                </a:cubicBezTo>
                <a:cubicBezTo>
                  <a:pt x="435445" y="1041164"/>
                  <a:pt x="430419" y="1043653"/>
                  <a:pt x="430419" y="1041164"/>
                </a:cubicBezTo>
                <a:cubicBezTo>
                  <a:pt x="432932" y="1041165"/>
                  <a:pt x="432932" y="1038679"/>
                  <a:pt x="432932" y="1038679"/>
                </a:cubicBezTo>
                <a:cubicBezTo>
                  <a:pt x="435445" y="1051115"/>
                  <a:pt x="445497" y="1033702"/>
                  <a:pt x="448010" y="1048629"/>
                </a:cubicBezTo>
                <a:cubicBezTo>
                  <a:pt x="453031" y="1048629"/>
                  <a:pt x="453032" y="1043653"/>
                  <a:pt x="455545" y="1041165"/>
                </a:cubicBezTo>
                <a:cubicBezTo>
                  <a:pt x="455545" y="1046141"/>
                  <a:pt x="455545" y="1048630"/>
                  <a:pt x="458057" y="1046141"/>
                </a:cubicBezTo>
                <a:cubicBezTo>
                  <a:pt x="458057" y="1041164"/>
                  <a:pt x="460570" y="1041164"/>
                  <a:pt x="463084" y="1036190"/>
                </a:cubicBezTo>
                <a:close/>
                <a:moveTo>
                  <a:pt x="437587" y="657866"/>
                </a:moveTo>
                <a:cubicBezTo>
                  <a:pt x="434972" y="665935"/>
                  <a:pt x="429735" y="657866"/>
                  <a:pt x="421879" y="660554"/>
                </a:cubicBezTo>
                <a:cubicBezTo>
                  <a:pt x="421880" y="655175"/>
                  <a:pt x="432351" y="660554"/>
                  <a:pt x="437587" y="657866"/>
                </a:cubicBezTo>
                <a:close/>
                <a:moveTo>
                  <a:pt x="463083" y="1026239"/>
                </a:moveTo>
                <a:cubicBezTo>
                  <a:pt x="463083" y="1016289"/>
                  <a:pt x="453031" y="1023751"/>
                  <a:pt x="450523" y="1028728"/>
                </a:cubicBezTo>
                <a:cubicBezTo>
                  <a:pt x="458057" y="1028728"/>
                  <a:pt x="458058" y="1026239"/>
                  <a:pt x="463083" y="1026239"/>
                </a:cubicBezTo>
                <a:close/>
                <a:moveTo>
                  <a:pt x="436073" y="622312"/>
                </a:moveTo>
                <a:cubicBezTo>
                  <a:pt x="436073" y="620135"/>
                  <a:pt x="435445" y="618269"/>
                  <a:pt x="432932" y="618269"/>
                </a:cubicBezTo>
                <a:cubicBezTo>
                  <a:pt x="430419" y="620757"/>
                  <a:pt x="427910" y="623246"/>
                  <a:pt x="427910" y="628220"/>
                </a:cubicBezTo>
                <a:cubicBezTo>
                  <a:pt x="427910" y="628220"/>
                  <a:pt x="427910" y="628220"/>
                  <a:pt x="435445" y="628220"/>
                </a:cubicBezTo>
                <a:cubicBezTo>
                  <a:pt x="435445" y="626977"/>
                  <a:pt x="436073" y="624489"/>
                  <a:pt x="436073" y="622312"/>
                </a:cubicBezTo>
                <a:close/>
                <a:moveTo>
                  <a:pt x="484590" y="1287642"/>
                </a:moveTo>
                <a:cubicBezTo>
                  <a:pt x="484590" y="1290034"/>
                  <a:pt x="484590" y="1292425"/>
                  <a:pt x="484590" y="1292425"/>
                </a:cubicBezTo>
                <a:cubicBezTo>
                  <a:pt x="484590" y="1297207"/>
                  <a:pt x="479757" y="1294815"/>
                  <a:pt x="477341" y="1297207"/>
                </a:cubicBezTo>
                <a:cubicBezTo>
                  <a:pt x="477341" y="1297207"/>
                  <a:pt x="482174" y="1290033"/>
                  <a:pt x="484590" y="1287642"/>
                </a:cubicBezTo>
                <a:close/>
                <a:moveTo>
                  <a:pt x="445496" y="690410"/>
                </a:moveTo>
                <a:cubicBezTo>
                  <a:pt x="442983" y="687924"/>
                  <a:pt x="440471" y="690410"/>
                  <a:pt x="432932" y="692898"/>
                </a:cubicBezTo>
                <a:cubicBezTo>
                  <a:pt x="435445" y="700361"/>
                  <a:pt x="440471" y="692898"/>
                  <a:pt x="442983" y="700360"/>
                </a:cubicBezTo>
                <a:cubicBezTo>
                  <a:pt x="442984" y="692898"/>
                  <a:pt x="445497" y="692898"/>
                  <a:pt x="445496" y="690410"/>
                </a:cubicBezTo>
                <a:close/>
                <a:moveTo>
                  <a:pt x="470622" y="1048630"/>
                </a:moveTo>
                <a:cubicBezTo>
                  <a:pt x="468109" y="1048629"/>
                  <a:pt x="463083" y="1046141"/>
                  <a:pt x="463083" y="1051115"/>
                </a:cubicBezTo>
                <a:cubicBezTo>
                  <a:pt x="465596" y="1056092"/>
                  <a:pt x="468109" y="1051115"/>
                  <a:pt x="470622" y="1048630"/>
                </a:cubicBezTo>
                <a:close/>
                <a:moveTo>
                  <a:pt x="487311" y="1292424"/>
                </a:moveTo>
                <a:lnTo>
                  <a:pt x="487310" y="1293020"/>
                </a:lnTo>
                <a:cubicBezTo>
                  <a:pt x="486972" y="1293919"/>
                  <a:pt x="486629" y="1294666"/>
                  <a:pt x="486544" y="1294742"/>
                </a:cubicBezTo>
                <a:close/>
                <a:moveTo>
                  <a:pt x="488216" y="1278075"/>
                </a:moveTo>
                <a:cubicBezTo>
                  <a:pt x="488216" y="1282858"/>
                  <a:pt x="482777" y="1280466"/>
                  <a:pt x="480061" y="1280466"/>
                </a:cubicBezTo>
                <a:cubicBezTo>
                  <a:pt x="482777" y="1278075"/>
                  <a:pt x="480061" y="1275684"/>
                  <a:pt x="477341" y="1275684"/>
                </a:cubicBezTo>
                <a:cubicBezTo>
                  <a:pt x="477341" y="1273292"/>
                  <a:pt x="480061" y="1275684"/>
                  <a:pt x="482777" y="1273293"/>
                </a:cubicBezTo>
                <a:cubicBezTo>
                  <a:pt x="482777" y="1278075"/>
                  <a:pt x="485496" y="1278075"/>
                  <a:pt x="488216" y="1278075"/>
                </a:cubicBezTo>
                <a:close/>
                <a:moveTo>
                  <a:pt x="447257" y="662948"/>
                </a:moveTo>
                <a:cubicBezTo>
                  <a:pt x="447257" y="665938"/>
                  <a:pt x="442424" y="665938"/>
                  <a:pt x="440004" y="665938"/>
                </a:cubicBezTo>
                <a:cubicBezTo>
                  <a:pt x="440004" y="664443"/>
                  <a:pt x="441818" y="662948"/>
                  <a:pt x="443633" y="662202"/>
                </a:cubicBezTo>
                <a:cubicBezTo>
                  <a:pt x="445443" y="661453"/>
                  <a:pt x="447258" y="661453"/>
                  <a:pt x="447257" y="662948"/>
                </a:cubicBezTo>
                <a:close/>
                <a:moveTo>
                  <a:pt x="460571" y="839669"/>
                </a:moveTo>
                <a:cubicBezTo>
                  <a:pt x="455545" y="842154"/>
                  <a:pt x="453031" y="837180"/>
                  <a:pt x="453031" y="844642"/>
                </a:cubicBezTo>
                <a:cubicBezTo>
                  <a:pt x="455545" y="842154"/>
                  <a:pt x="460570" y="847131"/>
                  <a:pt x="460571" y="839669"/>
                </a:cubicBezTo>
                <a:close/>
                <a:moveTo>
                  <a:pt x="492750" y="1294816"/>
                </a:moveTo>
                <a:cubicBezTo>
                  <a:pt x="490030" y="1294815"/>
                  <a:pt x="490030" y="1292424"/>
                  <a:pt x="490030" y="1292424"/>
                </a:cubicBezTo>
                <a:cubicBezTo>
                  <a:pt x="487311" y="1292424"/>
                  <a:pt x="487311" y="1292424"/>
                  <a:pt x="487311" y="1292424"/>
                </a:cubicBezTo>
                <a:lnTo>
                  <a:pt x="487311" y="1290033"/>
                </a:lnTo>
                <a:cubicBezTo>
                  <a:pt x="487310" y="1287640"/>
                  <a:pt x="489350" y="1287639"/>
                  <a:pt x="491049" y="1288838"/>
                </a:cubicBezTo>
                <a:cubicBezTo>
                  <a:pt x="492750" y="1290033"/>
                  <a:pt x="494107" y="1292424"/>
                  <a:pt x="492750" y="1294816"/>
                </a:cubicBezTo>
                <a:close/>
                <a:moveTo>
                  <a:pt x="470359" y="961423"/>
                </a:moveTo>
                <a:cubicBezTo>
                  <a:pt x="467942" y="964053"/>
                  <a:pt x="467942" y="969315"/>
                  <a:pt x="470360" y="971945"/>
                </a:cubicBezTo>
                <a:cubicBezTo>
                  <a:pt x="470360" y="971945"/>
                  <a:pt x="470360" y="971945"/>
                  <a:pt x="465525" y="974576"/>
                </a:cubicBezTo>
                <a:cubicBezTo>
                  <a:pt x="465526" y="969315"/>
                  <a:pt x="467942" y="964053"/>
                  <a:pt x="470359" y="961423"/>
                </a:cubicBezTo>
                <a:close/>
                <a:moveTo>
                  <a:pt x="460570" y="765040"/>
                </a:moveTo>
                <a:cubicBezTo>
                  <a:pt x="458058" y="765039"/>
                  <a:pt x="455545" y="760065"/>
                  <a:pt x="455545" y="765040"/>
                </a:cubicBezTo>
                <a:cubicBezTo>
                  <a:pt x="455545" y="765040"/>
                  <a:pt x="455545" y="765040"/>
                  <a:pt x="455544" y="767528"/>
                </a:cubicBezTo>
                <a:cubicBezTo>
                  <a:pt x="455544" y="767528"/>
                  <a:pt x="453032" y="767528"/>
                  <a:pt x="453031" y="770016"/>
                </a:cubicBezTo>
                <a:cubicBezTo>
                  <a:pt x="455545" y="770016"/>
                  <a:pt x="458057" y="770016"/>
                  <a:pt x="460570" y="765040"/>
                </a:cubicBezTo>
                <a:close/>
                <a:moveTo>
                  <a:pt x="472632" y="926600"/>
                </a:moveTo>
                <a:cubicBezTo>
                  <a:pt x="472632" y="931385"/>
                  <a:pt x="467799" y="928994"/>
                  <a:pt x="465383" y="931385"/>
                </a:cubicBezTo>
                <a:cubicBezTo>
                  <a:pt x="465383" y="926600"/>
                  <a:pt x="470215" y="926600"/>
                  <a:pt x="472632" y="926600"/>
                </a:cubicBezTo>
                <a:close/>
                <a:moveTo>
                  <a:pt x="485696" y="1100869"/>
                </a:moveTo>
                <a:cubicBezTo>
                  <a:pt x="480670" y="1100869"/>
                  <a:pt x="478157" y="1103354"/>
                  <a:pt x="475644" y="1105843"/>
                </a:cubicBezTo>
                <a:cubicBezTo>
                  <a:pt x="480670" y="1108331"/>
                  <a:pt x="483183" y="1103355"/>
                  <a:pt x="485696" y="1100869"/>
                </a:cubicBezTo>
                <a:close/>
                <a:moveTo>
                  <a:pt x="465383" y="795072"/>
                </a:moveTo>
                <a:cubicBezTo>
                  <a:pt x="462966" y="799857"/>
                  <a:pt x="460549" y="795072"/>
                  <a:pt x="458132" y="797466"/>
                </a:cubicBezTo>
                <a:cubicBezTo>
                  <a:pt x="458132" y="795072"/>
                  <a:pt x="459944" y="793876"/>
                  <a:pt x="461757" y="793577"/>
                </a:cubicBezTo>
                <a:cubicBezTo>
                  <a:pt x="463572" y="793280"/>
                  <a:pt x="465383" y="793876"/>
                  <a:pt x="465383" y="795072"/>
                </a:cubicBezTo>
                <a:close/>
                <a:moveTo>
                  <a:pt x="460571" y="712799"/>
                </a:moveTo>
                <a:lnTo>
                  <a:pt x="460570" y="712800"/>
                </a:lnTo>
                <a:lnTo>
                  <a:pt x="460569" y="712799"/>
                </a:lnTo>
                <a:close/>
                <a:moveTo>
                  <a:pt x="488484" y="1108019"/>
                </a:moveTo>
                <a:cubicBezTo>
                  <a:pt x="487423" y="1104755"/>
                  <a:pt x="483183" y="1107087"/>
                  <a:pt x="483183" y="1110820"/>
                </a:cubicBezTo>
                <a:cubicBezTo>
                  <a:pt x="485696" y="1108332"/>
                  <a:pt x="485695" y="1115794"/>
                  <a:pt x="488209" y="1113305"/>
                </a:cubicBezTo>
                <a:cubicBezTo>
                  <a:pt x="488837" y="1110817"/>
                  <a:pt x="488837" y="1109107"/>
                  <a:pt x="488484" y="1108019"/>
                </a:cubicBezTo>
                <a:close/>
                <a:moveTo>
                  <a:pt x="480026" y="962020"/>
                </a:moveTo>
                <a:cubicBezTo>
                  <a:pt x="480026" y="967401"/>
                  <a:pt x="475192" y="967401"/>
                  <a:pt x="472775" y="967401"/>
                </a:cubicBezTo>
                <a:cubicBezTo>
                  <a:pt x="472775" y="964710"/>
                  <a:pt x="475192" y="964711"/>
                  <a:pt x="475192" y="956639"/>
                </a:cubicBezTo>
                <a:cubicBezTo>
                  <a:pt x="477609" y="962020"/>
                  <a:pt x="475192" y="967401"/>
                  <a:pt x="480026" y="962020"/>
                </a:cubicBezTo>
                <a:close/>
                <a:moveTo>
                  <a:pt x="479886" y="908963"/>
                </a:moveTo>
                <a:cubicBezTo>
                  <a:pt x="479886" y="911504"/>
                  <a:pt x="475053" y="916586"/>
                  <a:pt x="479886" y="916586"/>
                </a:cubicBezTo>
                <a:cubicBezTo>
                  <a:pt x="479886" y="919127"/>
                  <a:pt x="479886" y="921668"/>
                  <a:pt x="479886" y="924208"/>
                </a:cubicBezTo>
                <a:cubicBezTo>
                  <a:pt x="475053" y="921668"/>
                  <a:pt x="475053" y="908964"/>
                  <a:pt x="472632" y="903881"/>
                </a:cubicBezTo>
                <a:cubicBezTo>
                  <a:pt x="475053" y="903881"/>
                  <a:pt x="477469" y="906422"/>
                  <a:pt x="479886" y="908963"/>
                </a:cubicBezTo>
                <a:close/>
                <a:moveTo>
                  <a:pt x="472030" y="792980"/>
                </a:moveTo>
                <a:lnTo>
                  <a:pt x="470219" y="797463"/>
                </a:lnTo>
                <a:cubicBezTo>
                  <a:pt x="469007" y="797463"/>
                  <a:pt x="469007" y="795671"/>
                  <a:pt x="469613" y="794176"/>
                </a:cubicBezTo>
                <a:close/>
                <a:moveTo>
                  <a:pt x="462966" y="657567"/>
                </a:moveTo>
                <a:cubicBezTo>
                  <a:pt x="460246" y="659958"/>
                  <a:pt x="454811" y="657566"/>
                  <a:pt x="454811" y="657566"/>
                </a:cubicBezTo>
                <a:cubicBezTo>
                  <a:pt x="452091" y="657567"/>
                  <a:pt x="462966" y="655176"/>
                  <a:pt x="457530" y="648000"/>
                </a:cubicBezTo>
                <a:cubicBezTo>
                  <a:pt x="457530" y="645608"/>
                  <a:pt x="460246" y="652784"/>
                  <a:pt x="462966" y="657567"/>
                </a:cubicBezTo>
                <a:close/>
                <a:moveTo>
                  <a:pt x="460570" y="620757"/>
                </a:moveTo>
                <a:cubicBezTo>
                  <a:pt x="455545" y="618269"/>
                  <a:pt x="458057" y="620757"/>
                  <a:pt x="453031" y="625734"/>
                </a:cubicBezTo>
                <a:cubicBezTo>
                  <a:pt x="453032" y="620757"/>
                  <a:pt x="453032" y="618269"/>
                  <a:pt x="455545" y="618269"/>
                </a:cubicBezTo>
                <a:cubicBezTo>
                  <a:pt x="453032" y="618269"/>
                  <a:pt x="450522" y="615783"/>
                  <a:pt x="450522" y="615783"/>
                </a:cubicBezTo>
                <a:cubicBezTo>
                  <a:pt x="448009" y="618269"/>
                  <a:pt x="453032" y="620757"/>
                  <a:pt x="450522" y="620757"/>
                </a:cubicBezTo>
                <a:cubicBezTo>
                  <a:pt x="448009" y="620757"/>
                  <a:pt x="448010" y="615783"/>
                  <a:pt x="445497" y="618269"/>
                </a:cubicBezTo>
                <a:cubicBezTo>
                  <a:pt x="445497" y="623246"/>
                  <a:pt x="437958" y="618269"/>
                  <a:pt x="437958" y="623246"/>
                </a:cubicBezTo>
                <a:cubicBezTo>
                  <a:pt x="442984" y="623245"/>
                  <a:pt x="437958" y="625734"/>
                  <a:pt x="440471" y="628219"/>
                </a:cubicBezTo>
                <a:cubicBezTo>
                  <a:pt x="442984" y="628219"/>
                  <a:pt x="450523" y="623246"/>
                  <a:pt x="448009" y="628220"/>
                </a:cubicBezTo>
                <a:cubicBezTo>
                  <a:pt x="453031" y="625734"/>
                  <a:pt x="455545" y="635682"/>
                  <a:pt x="458057" y="628220"/>
                </a:cubicBezTo>
                <a:cubicBezTo>
                  <a:pt x="458057" y="628220"/>
                  <a:pt x="455545" y="628220"/>
                  <a:pt x="455545" y="625734"/>
                </a:cubicBezTo>
                <a:cubicBezTo>
                  <a:pt x="458057" y="625734"/>
                  <a:pt x="460571" y="625734"/>
                  <a:pt x="460570" y="620757"/>
                </a:cubicBezTo>
                <a:close/>
                <a:moveTo>
                  <a:pt x="493234" y="1100869"/>
                </a:moveTo>
                <a:cubicBezTo>
                  <a:pt x="490722" y="1100869"/>
                  <a:pt x="485696" y="1093404"/>
                  <a:pt x="485695" y="1103355"/>
                </a:cubicBezTo>
                <a:cubicBezTo>
                  <a:pt x="490722" y="1100869"/>
                  <a:pt x="490721" y="1110820"/>
                  <a:pt x="493234" y="1113305"/>
                </a:cubicBezTo>
                <a:cubicBezTo>
                  <a:pt x="493235" y="1108332"/>
                  <a:pt x="493234" y="1105843"/>
                  <a:pt x="493234" y="1100869"/>
                </a:cubicBezTo>
                <a:close/>
                <a:moveTo>
                  <a:pt x="472636" y="792680"/>
                </a:moveTo>
                <a:lnTo>
                  <a:pt x="472030" y="792980"/>
                </a:lnTo>
                <a:lnTo>
                  <a:pt x="472215" y="792526"/>
                </a:lnTo>
                <a:close/>
                <a:moveTo>
                  <a:pt x="468109" y="712800"/>
                </a:moveTo>
                <a:lnTo>
                  <a:pt x="460571" y="712799"/>
                </a:lnTo>
                <a:lnTo>
                  <a:pt x="463083" y="705337"/>
                </a:lnTo>
                <a:cubicBezTo>
                  <a:pt x="460571" y="702849"/>
                  <a:pt x="453032" y="705337"/>
                  <a:pt x="460571" y="707823"/>
                </a:cubicBezTo>
                <a:cubicBezTo>
                  <a:pt x="455545" y="710311"/>
                  <a:pt x="453032" y="700361"/>
                  <a:pt x="450523" y="710312"/>
                </a:cubicBezTo>
                <a:cubicBezTo>
                  <a:pt x="451778" y="710312"/>
                  <a:pt x="453661" y="710312"/>
                  <a:pt x="455545" y="710623"/>
                </a:cubicBezTo>
                <a:lnTo>
                  <a:pt x="460569" y="712799"/>
                </a:lnTo>
                <a:lnTo>
                  <a:pt x="459942" y="712800"/>
                </a:lnTo>
                <a:cubicBezTo>
                  <a:pt x="457429" y="713421"/>
                  <a:pt x="455545" y="715287"/>
                  <a:pt x="455544" y="720262"/>
                </a:cubicBezTo>
                <a:cubicBezTo>
                  <a:pt x="458058" y="717774"/>
                  <a:pt x="458057" y="720262"/>
                  <a:pt x="463083" y="720262"/>
                </a:cubicBezTo>
                <a:cubicBezTo>
                  <a:pt x="463083" y="712800"/>
                  <a:pt x="465596" y="717774"/>
                  <a:pt x="468109" y="712800"/>
                </a:cubicBezTo>
                <a:close/>
                <a:moveTo>
                  <a:pt x="490721" y="1041164"/>
                </a:moveTo>
                <a:cubicBezTo>
                  <a:pt x="490721" y="1036190"/>
                  <a:pt x="478157" y="1036190"/>
                  <a:pt x="478157" y="1041164"/>
                </a:cubicBezTo>
                <a:cubicBezTo>
                  <a:pt x="483183" y="1041164"/>
                  <a:pt x="485696" y="1043653"/>
                  <a:pt x="490721" y="1041164"/>
                </a:cubicBezTo>
                <a:close/>
                <a:moveTo>
                  <a:pt x="475053" y="785508"/>
                </a:moveTo>
                <a:lnTo>
                  <a:pt x="472215" y="792526"/>
                </a:lnTo>
                <a:lnTo>
                  <a:pt x="470216" y="791785"/>
                </a:lnTo>
                <a:cubicBezTo>
                  <a:pt x="469007" y="791485"/>
                  <a:pt x="467799" y="791486"/>
                  <a:pt x="467799" y="792681"/>
                </a:cubicBezTo>
                <a:cubicBezTo>
                  <a:pt x="465383" y="787898"/>
                  <a:pt x="472636" y="785508"/>
                  <a:pt x="475053" y="785508"/>
                </a:cubicBezTo>
                <a:close/>
                <a:moveTo>
                  <a:pt x="509969" y="1294815"/>
                </a:moveTo>
                <a:cubicBezTo>
                  <a:pt x="509969" y="1294815"/>
                  <a:pt x="509969" y="1294815"/>
                  <a:pt x="509969" y="1297206"/>
                </a:cubicBezTo>
                <a:cubicBezTo>
                  <a:pt x="509969" y="1297206"/>
                  <a:pt x="509969" y="1297206"/>
                  <a:pt x="509969" y="1299597"/>
                </a:cubicBezTo>
                <a:cubicBezTo>
                  <a:pt x="507552" y="1297207"/>
                  <a:pt x="507552" y="1297207"/>
                  <a:pt x="505136" y="1299597"/>
                </a:cubicBezTo>
                <a:cubicBezTo>
                  <a:pt x="502719" y="1297207"/>
                  <a:pt x="505136" y="1297207"/>
                  <a:pt x="502719" y="1292424"/>
                </a:cubicBezTo>
                <a:cubicBezTo>
                  <a:pt x="505136" y="1294815"/>
                  <a:pt x="507552" y="1299598"/>
                  <a:pt x="509969" y="1294815"/>
                </a:cubicBezTo>
                <a:close/>
                <a:moveTo>
                  <a:pt x="493234" y="1023751"/>
                </a:moveTo>
                <a:cubicBezTo>
                  <a:pt x="488209" y="1021266"/>
                  <a:pt x="485696" y="1031214"/>
                  <a:pt x="483183" y="1026240"/>
                </a:cubicBezTo>
                <a:cubicBezTo>
                  <a:pt x="483183" y="1023751"/>
                  <a:pt x="485696" y="1026240"/>
                  <a:pt x="485696" y="1023751"/>
                </a:cubicBezTo>
                <a:cubicBezTo>
                  <a:pt x="483183" y="1026240"/>
                  <a:pt x="483183" y="1021266"/>
                  <a:pt x="480670" y="1021266"/>
                </a:cubicBezTo>
                <a:cubicBezTo>
                  <a:pt x="480669" y="1023751"/>
                  <a:pt x="483183" y="1023751"/>
                  <a:pt x="480670" y="1026239"/>
                </a:cubicBezTo>
                <a:cubicBezTo>
                  <a:pt x="480670" y="1026239"/>
                  <a:pt x="480670" y="1026239"/>
                  <a:pt x="478156" y="1026240"/>
                </a:cubicBezTo>
                <a:cubicBezTo>
                  <a:pt x="478156" y="1021266"/>
                  <a:pt x="478156" y="1016289"/>
                  <a:pt x="475644" y="1016289"/>
                </a:cubicBezTo>
                <a:cubicBezTo>
                  <a:pt x="473131" y="1018777"/>
                  <a:pt x="478157" y="1023751"/>
                  <a:pt x="475644" y="1028728"/>
                </a:cubicBezTo>
                <a:cubicBezTo>
                  <a:pt x="468109" y="1031214"/>
                  <a:pt x="468109" y="1023751"/>
                  <a:pt x="465596" y="1023751"/>
                </a:cubicBezTo>
                <a:cubicBezTo>
                  <a:pt x="465596" y="1031214"/>
                  <a:pt x="473131" y="1038679"/>
                  <a:pt x="475644" y="1028728"/>
                </a:cubicBezTo>
                <a:cubicBezTo>
                  <a:pt x="480670" y="1031214"/>
                  <a:pt x="488209" y="1033702"/>
                  <a:pt x="493234" y="1023751"/>
                </a:cubicBezTo>
                <a:close/>
                <a:moveTo>
                  <a:pt x="468109" y="623246"/>
                </a:moveTo>
                <a:cubicBezTo>
                  <a:pt x="463083" y="620757"/>
                  <a:pt x="465596" y="628220"/>
                  <a:pt x="465596" y="628220"/>
                </a:cubicBezTo>
                <a:cubicBezTo>
                  <a:pt x="463083" y="628220"/>
                  <a:pt x="460571" y="628220"/>
                  <a:pt x="460570" y="630708"/>
                </a:cubicBezTo>
                <a:cubicBezTo>
                  <a:pt x="463083" y="630708"/>
                  <a:pt x="463083" y="633196"/>
                  <a:pt x="465596" y="633196"/>
                </a:cubicBezTo>
                <a:cubicBezTo>
                  <a:pt x="465596" y="628220"/>
                  <a:pt x="465596" y="628220"/>
                  <a:pt x="468109" y="628220"/>
                </a:cubicBezTo>
                <a:cubicBezTo>
                  <a:pt x="468109" y="628220"/>
                  <a:pt x="468109" y="628220"/>
                  <a:pt x="468109" y="623246"/>
                </a:cubicBezTo>
                <a:close/>
                <a:moveTo>
                  <a:pt x="473446" y="688545"/>
                </a:moveTo>
                <a:cubicBezTo>
                  <a:pt x="473760" y="690411"/>
                  <a:pt x="473133" y="691654"/>
                  <a:pt x="470622" y="690410"/>
                </a:cubicBezTo>
                <a:cubicBezTo>
                  <a:pt x="470622" y="687924"/>
                  <a:pt x="468109" y="687924"/>
                  <a:pt x="468109" y="690410"/>
                </a:cubicBezTo>
                <a:cubicBezTo>
                  <a:pt x="463083" y="685436"/>
                  <a:pt x="473131" y="687924"/>
                  <a:pt x="470622" y="682947"/>
                </a:cubicBezTo>
                <a:cubicBezTo>
                  <a:pt x="471876" y="684191"/>
                  <a:pt x="473132" y="686679"/>
                  <a:pt x="473446" y="688545"/>
                </a:cubicBezTo>
                <a:close/>
                <a:moveTo>
                  <a:pt x="475695" y="674941"/>
                </a:moveTo>
                <a:cubicBezTo>
                  <a:pt x="475355" y="678193"/>
                  <a:pt x="472636" y="679089"/>
                  <a:pt x="472636" y="682676"/>
                </a:cubicBezTo>
                <a:cubicBezTo>
                  <a:pt x="467799" y="680285"/>
                  <a:pt x="462966" y="685067"/>
                  <a:pt x="460549" y="673109"/>
                </a:cubicBezTo>
                <a:cubicBezTo>
                  <a:pt x="462966" y="675503"/>
                  <a:pt x="465382" y="680285"/>
                  <a:pt x="470216" y="677894"/>
                </a:cubicBezTo>
                <a:cubicBezTo>
                  <a:pt x="465383" y="670718"/>
                  <a:pt x="472636" y="680285"/>
                  <a:pt x="475052" y="670718"/>
                </a:cubicBezTo>
                <a:cubicBezTo>
                  <a:pt x="475657" y="672512"/>
                  <a:pt x="475808" y="673857"/>
                  <a:pt x="475695" y="674941"/>
                </a:cubicBezTo>
                <a:close/>
                <a:moveTo>
                  <a:pt x="488339" y="796156"/>
                </a:moveTo>
                <a:cubicBezTo>
                  <a:pt x="487193" y="798063"/>
                  <a:pt x="482605" y="796268"/>
                  <a:pt x="482605" y="799857"/>
                </a:cubicBezTo>
                <a:cubicBezTo>
                  <a:pt x="479886" y="797466"/>
                  <a:pt x="485321" y="792681"/>
                  <a:pt x="488041" y="792680"/>
                </a:cubicBezTo>
                <a:cubicBezTo>
                  <a:pt x="488721" y="794475"/>
                  <a:pt x="488721" y="795521"/>
                  <a:pt x="488339" y="796156"/>
                </a:cubicBezTo>
                <a:close/>
                <a:moveTo>
                  <a:pt x="481528" y="692838"/>
                </a:moveTo>
                <a:lnTo>
                  <a:pt x="480670" y="695386"/>
                </a:lnTo>
                <a:lnTo>
                  <a:pt x="481177" y="696121"/>
                </a:lnTo>
                <a:lnTo>
                  <a:pt x="479413" y="696630"/>
                </a:lnTo>
                <a:cubicBezTo>
                  <a:pt x="478157" y="697252"/>
                  <a:pt x="476900" y="697874"/>
                  <a:pt x="475644" y="695387"/>
                </a:cubicBezTo>
                <a:cubicBezTo>
                  <a:pt x="475644" y="692898"/>
                  <a:pt x="478157" y="695386"/>
                  <a:pt x="480669" y="692898"/>
                </a:cubicBezTo>
                <a:close/>
                <a:moveTo>
                  <a:pt x="481826" y="691954"/>
                </a:moveTo>
                <a:lnTo>
                  <a:pt x="481770" y="692821"/>
                </a:lnTo>
                <a:lnTo>
                  <a:pt x="481528" y="692838"/>
                </a:lnTo>
                <a:close/>
                <a:moveTo>
                  <a:pt x="535347" y="1466998"/>
                </a:moveTo>
                <a:cubicBezTo>
                  <a:pt x="532931" y="1471779"/>
                  <a:pt x="530511" y="1471780"/>
                  <a:pt x="525678" y="1471780"/>
                </a:cubicBezTo>
                <a:cubicBezTo>
                  <a:pt x="525677" y="1466998"/>
                  <a:pt x="530511" y="1469389"/>
                  <a:pt x="535347" y="1466998"/>
                </a:cubicBezTo>
                <a:close/>
                <a:moveTo>
                  <a:pt x="483183" y="697875"/>
                </a:moveTo>
                <a:lnTo>
                  <a:pt x="482571" y="698140"/>
                </a:lnTo>
                <a:lnTo>
                  <a:pt x="481177" y="696121"/>
                </a:lnTo>
                <a:lnTo>
                  <a:pt x="481298" y="696086"/>
                </a:lnTo>
                <a:cubicBezTo>
                  <a:pt x="481927" y="696165"/>
                  <a:pt x="482555" y="696631"/>
                  <a:pt x="483183" y="697875"/>
                </a:cubicBezTo>
                <a:close/>
                <a:moveTo>
                  <a:pt x="495594" y="879571"/>
                </a:moveTo>
                <a:cubicBezTo>
                  <a:pt x="495594" y="882359"/>
                  <a:pt x="488344" y="882359"/>
                  <a:pt x="490760" y="873990"/>
                </a:cubicBezTo>
                <a:cubicBezTo>
                  <a:pt x="493178" y="873990"/>
                  <a:pt x="493178" y="876780"/>
                  <a:pt x="495594" y="879571"/>
                </a:cubicBezTo>
                <a:close/>
                <a:moveTo>
                  <a:pt x="482302" y="677894"/>
                </a:moveTo>
                <a:cubicBezTo>
                  <a:pt x="482302" y="680285"/>
                  <a:pt x="482302" y="680285"/>
                  <a:pt x="482302" y="685067"/>
                </a:cubicBezTo>
                <a:cubicBezTo>
                  <a:pt x="479886" y="682676"/>
                  <a:pt x="479886" y="680285"/>
                  <a:pt x="475049" y="682676"/>
                </a:cubicBezTo>
                <a:cubicBezTo>
                  <a:pt x="475049" y="677894"/>
                  <a:pt x="477470" y="677894"/>
                  <a:pt x="482302" y="677894"/>
                </a:cubicBezTo>
                <a:close/>
                <a:moveTo>
                  <a:pt x="483183" y="687924"/>
                </a:moveTo>
                <a:lnTo>
                  <a:pt x="481826" y="691954"/>
                </a:lnTo>
                <a:lnTo>
                  <a:pt x="481926" y="690411"/>
                </a:lnTo>
                <a:cubicBezTo>
                  <a:pt x="481926" y="688546"/>
                  <a:pt x="481926" y="686680"/>
                  <a:pt x="483183" y="687924"/>
                </a:cubicBezTo>
                <a:close/>
                <a:moveTo>
                  <a:pt x="472636" y="530930"/>
                </a:moveTo>
                <a:cubicBezTo>
                  <a:pt x="470216" y="535929"/>
                  <a:pt x="470215" y="545929"/>
                  <a:pt x="467799" y="553430"/>
                </a:cubicBezTo>
                <a:cubicBezTo>
                  <a:pt x="467800" y="555930"/>
                  <a:pt x="465383" y="528429"/>
                  <a:pt x="472636" y="530930"/>
                </a:cubicBezTo>
                <a:close/>
                <a:moveTo>
                  <a:pt x="477470" y="592997"/>
                </a:moveTo>
                <a:cubicBezTo>
                  <a:pt x="475053" y="595389"/>
                  <a:pt x="472632" y="590605"/>
                  <a:pt x="470216" y="595389"/>
                </a:cubicBezTo>
                <a:cubicBezTo>
                  <a:pt x="472632" y="590605"/>
                  <a:pt x="470215" y="588214"/>
                  <a:pt x="465383" y="588214"/>
                </a:cubicBezTo>
                <a:cubicBezTo>
                  <a:pt x="466590" y="586421"/>
                  <a:pt x="467650" y="585823"/>
                  <a:pt x="468633" y="585935"/>
                </a:cubicBezTo>
                <a:cubicBezTo>
                  <a:pt x="471577" y="586271"/>
                  <a:pt x="473840" y="592997"/>
                  <a:pt x="477470" y="592997"/>
                </a:cubicBezTo>
                <a:close/>
                <a:moveTo>
                  <a:pt x="513334" y="1105843"/>
                </a:moveTo>
                <a:cubicBezTo>
                  <a:pt x="510820" y="1105843"/>
                  <a:pt x="503283" y="1103355"/>
                  <a:pt x="505794" y="1108332"/>
                </a:cubicBezTo>
                <a:cubicBezTo>
                  <a:pt x="507680" y="1110198"/>
                  <a:pt x="512389" y="1112062"/>
                  <a:pt x="513568" y="1109730"/>
                </a:cubicBezTo>
                <a:cubicBezTo>
                  <a:pt x="513960" y="1108952"/>
                  <a:pt x="513961" y="1107709"/>
                  <a:pt x="513334" y="1105843"/>
                </a:cubicBezTo>
                <a:close/>
                <a:moveTo>
                  <a:pt x="505403" y="967399"/>
                </a:moveTo>
                <a:cubicBezTo>
                  <a:pt x="505403" y="972182"/>
                  <a:pt x="502987" y="972182"/>
                  <a:pt x="502986" y="974574"/>
                </a:cubicBezTo>
                <a:cubicBezTo>
                  <a:pt x="500569" y="974574"/>
                  <a:pt x="498153" y="972182"/>
                  <a:pt x="498152" y="967399"/>
                </a:cubicBezTo>
                <a:cubicBezTo>
                  <a:pt x="498152" y="967399"/>
                  <a:pt x="498152" y="967399"/>
                  <a:pt x="505403" y="967399"/>
                </a:cubicBezTo>
                <a:close/>
                <a:moveTo>
                  <a:pt x="505403" y="959328"/>
                </a:moveTo>
                <a:cubicBezTo>
                  <a:pt x="502987" y="967398"/>
                  <a:pt x="500570" y="964708"/>
                  <a:pt x="495736" y="964708"/>
                </a:cubicBezTo>
                <a:cubicBezTo>
                  <a:pt x="495736" y="959328"/>
                  <a:pt x="502987" y="956637"/>
                  <a:pt x="505403" y="959328"/>
                </a:cubicBezTo>
                <a:close/>
                <a:moveTo>
                  <a:pt x="490803" y="719889"/>
                </a:moveTo>
                <a:lnTo>
                  <a:pt x="490760" y="720461"/>
                </a:lnTo>
                <a:cubicBezTo>
                  <a:pt x="490760" y="720461"/>
                  <a:pt x="488344" y="720461"/>
                  <a:pt x="488344" y="720461"/>
                </a:cubicBezTo>
                <a:close/>
                <a:moveTo>
                  <a:pt x="482303" y="585824"/>
                </a:moveTo>
                <a:cubicBezTo>
                  <a:pt x="482302" y="592998"/>
                  <a:pt x="479882" y="588216"/>
                  <a:pt x="475049" y="585824"/>
                </a:cubicBezTo>
                <a:cubicBezTo>
                  <a:pt x="475049" y="584628"/>
                  <a:pt x="476258" y="584628"/>
                  <a:pt x="477769" y="584927"/>
                </a:cubicBezTo>
                <a:cubicBezTo>
                  <a:pt x="479280" y="585226"/>
                  <a:pt x="481094" y="585824"/>
                  <a:pt x="482303" y="585824"/>
                </a:cubicBezTo>
                <a:close/>
                <a:moveTo>
                  <a:pt x="505261" y="909862"/>
                </a:moveTo>
                <a:cubicBezTo>
                  <a:pt x="502844" y="912253"/>
                  <a:pt x="505260" y="921818"/>
                  <a:pt x="502844" y="926600"/>
                </a:cubicBezTo>
                <a:cubicBezTo>
                  <a:pt x="500427" y="919426"/>
                  <a:pt x="498011" y="926600"/>
                  <a:pt x="490760" y="926599"/>
                </a:cubicBezTo>
                <a:cubicBezTo>
                  <a:pt x="493177" y="924208"/>
                  <a:pt x="495594" y="914644"/>
                  <a:pt x="498011" y="921818"/>
                </a:cubicBezTo>
                <a:cubicBezTo>
                  <a:pt x="500427" y="919426"/>
                  <a:pt x="502844" y="914644"/>
                  <a:pt x="502844" y="909862"/>
                </a:cubicBezTo>
                <a:cubicBezTo>
                  <a:pt x="502844" y="909862"/>
                  <a:pt x="502844" y="909862"/>
                  <a:pt x="505261" y="909862"/>
                </a:cubicBezTo>
                <a:close/>
                <a:moveTo>
                  <a:pt x="490761" y="687458"/>
                </a:moveTo>
                <a:cubicBezTo>
                  <a:pt x="487741" y="690149"/>
                  <a:pt x="490761" y="698221"/>
                  <a:pt x="484719" y="695530"/>
                </a:cubicBezTo>
                <a:cubicBezTo>
                  <a:pt x="484719" y="690149"/>
                  <a:pt x="484719" y="687458"/>
                  <a:pt x="490761" y="687458"/>
                </a:cubicBezTo>
                <a:close/>
                <a:moveTo>
                  <a:pt x="500769" y="834692"/>
                </a:moveTo>
                <a:cubicBezTo>
                  <a:pt x="495743" y="837180"/>
                  <a:pt x="493235" y="842154"/>
                  <a:pt x="493234" y="844643"/>
                </a:cubicBezTo>
                <a:cubicBezTo>
                  <a:pt x="493234" y="839669"/>
                  <a:pt x="488209" y="839669"/>
                  <a:pt x="490721" y="834692"/>
                </a:cubicBezTo>
                <a:cubicBezTo>
                  <a:pt x="488209" y="837180"/>
                  <a:pt x="483183" y="834692"/>
                  <a:pt x="483183" y="837181"/>
                </a:cubicBezTo>
                <a:cubicBezTo>
                  <a:pt x="483183" y="842154"/>
                  <a:pt x="490721" y="842154"/>
                  <a:pt x="490721" y="847131"/>
                </a:cubicBezTo>
                <a:cubicBezTo>
                  <a:pt x="485696" y="844643"/>
                  <a:pt x="490721" y="849620"/>
                  <a:pt x="485696" y="852105"/>
                </a:cubicBezTo>
                <a:cubicBezTo>
                  <a:pt x="490721" y="857082"/>
                  <a:pt x="490721" y="849620"/>
                  <a:pt x="495743" y="847131"/>
                </a:cubicBezTo>
                <a:cubicBezTo>
                  <a:pt x="495743" y="849620"/>
                  <a:pt x="493235" y="849620"/>
                  <a:pt x="493235" y="854594"/>
                </a:cubicBezTo>
                <a:cubicBezTo>
                  <a:pt x="495743" y="854593"/>
                  <a:pt x="498257" y="852105"/>
                  <a:pt x="500769" y="852106"/>
                </a:cubicBezTo>
                <a:cubicBezTo>
                  <a:pt x="493234" y="844643"/>
                  <a:pt x="500769" y="844643"/>
                  <a:pt x="500769" y="834692"/>
                </a:cubicBezTo>
                <a:close/>
                <a:moveTo>
                  <a:pt x="493782" y="715652"/>
                </a:moveTo>
                <a:cubicBezTo>
                  <a:pt x="493632" y="716927"/>
                  <a:pt x="493179" y="718324"/>
                  <a:pt x="492576" y="719473"/>
                </a:cubicBezTo>
                <a:lnTo>
                  <a:pt x="490803" y="719889"/>
                </a:lnTo>
                <a:lnTo>
                  <a:pt x="491064" y="716514"/>
                </a:lnTo>
                <a:cubicBezTo>
                  <a:pt x="491969" y="715858"/>
                  <a:pt x="493177" y="715201"/>
                  <a:pt x="493177" y="712570"/>
                </a:cubicBezTo>
                <a:cubicBezTo>
                  <a:pt x="493781" y="713227"/>
                  <a:pt x="493933" y="714378"/>
                  <a:pt x="493782" y="715652"/>
                </a:cubicBezTo>
                <a:close/>
                <a:moveTo>
                  <a:pt x="512654" y="961419"/>
                </a:moveTo>
                <a:cubicBezTo>
                  <a:pt x="512654" y="964110"/>
                  <a:pt x="510236" y="964110"/>
                  <a:pt x="510236" y="964110"/>
                </a:cubicBezTo>
                <a:cubicBezTo>
                  <a:pt x="507820" y="972181"/>
                  <a:pt x="512654" y="966800"/>
                  <a:pt x="512654" y="972181"/>
                </a:cubicBezTo>
                <a:cubicBezTo>
                  <a:pt x="510236" y="972181"/>
                  <a:pt x="510236" y="969490"/>
                  <a:pt x="505403" y="972181"/>
                </a:cubicBezTo>
                <a:cubicBezTo>
                  <a:pt x="505403" y="966800"/>
                  <a:pt x="507820" y="966800"/>
                  <a:pt x="507820" y="964110"/>
                </a:cubicBezTo>
                <a:cubicBezTo>
                  <a:pt x="507820" y="964110"/>
                  <a:pt x="507820" y="964110"/>
                  <a:pt x="512654" y="961419"/>
                </a:cubicBezTo>
                <a:close/>
                <a:moveTo>
                  <a:pt x="537764" y="1282857"/>
                </a:moveTo>
                <a:cubicBezTo>
                  <a:pt x="535248" y="1292424"/>
                  <a:pt x="527695" y="1278075"/>
                  <a:pt x="525174" y="1287639"/>
                </a:cubicBezTo>
                <a:cubicBezTo>
                  <a:pt x="520142" y="1280466"/>
                  <a:pt x="512589" y="1287639"/>
                  <a:pt x="507552" y="1278075"/>
                </a:cubicBezTo>
                <a:cubicBezTo>
                  <a:pt x="517622" y="1278075"/>
                  <a:pt x="530211" y="1280466"/>
                  <a:pt x="537764" y="1282857"/>
                </a:cubicBezTo>
                <a:close/>
                <a:moveTo>
                  <a:pt x="508308" y="839669"/>
                </a:moveTo>
                <a:cubicBezTo>
                  <a:pt x="505795" y="839669"/>
                  <a:pt x="505795" y="832206"/>
                  <a:pt x="503282" y="834692"/>
                </a:cubicBezTo>
                <a:cubicBezTo>
                  <a:pt x="503282" y="839669"/>
                  <a:pt x="503282" y="842154"/>
                  <a:pt x="500769" y="847131"/>
                </a:cubicBezTo>
                <a:cubicBezTo>
                  <a:pt x="503282" y="847131"/>
                  <a:pt x="505795" y="847131"/>
                  <a:pt x="505795" y="844643"/>
                </a:cubicBezTo>
                <a:cubicBezTo>
                  <a:pt x="500769" y="844643"/>
                  <a:pt x="508308" y="842155"/>
                  <a:pt x="508308" y="839669"/>
                </a:cubicBezTo>
                <a:close/>
                <a:moveTo>
                  <a:pt x="485685" y="498537"/>
                </a:moveTo>
                <a:cubicBezTo>
                  <a:pt x="488344" y="505712"/>
                  <a:pt x="477708" y="500928"/>
                  <a:pt x="475049" y="503320"/>
                </a:cubicBezTo>
                <a:cubicBezTo>
                  <a:pt x="475049" y="503320"/>
                  <a:pt x="475049" y="500928"/>
                  <a:pt x="475049" y="498537"/>
                </a:cubicBezTo>
                <a:cubicBezTo>
                  <a:pt x="477708" y="498537"/>
                  <a:pt x="483026" y="503320"/>
                  <a:pt x="485685" y="498537"/>
                </a:cubicBezTo>
                <a:close/>
                <a:moveTo>
                  <a:pt x="512514" y="889534"/>
                </a:moveTo>
                <a:cubicBezTo>
                  <a:pt x="512514" y="894317"/>
                  <a:pt x="507677" y="891926"/>
                  <a:pt x="505261" y="894317"/>
                </a:cubicBezTo>
                <a:cubicBezTo>
                  <a:pt x="505261" y="889535"/>
                  <a:pt x="507678" y="889535"/>
                  <a:pt x="512514" y="889534"/>
                </a:cubicBezTo>
                <a:close/>
                <a:moveTo>
                  <a:pt x="512514" y="869207"/>
                </a:moveTo>
                <a:cubicBezTo>
                  <a:pt x="510098" y="871898"/>
                  <a:pt x="510098" y="874589"/>
                  <a:pt x="510098" y="877277"/>
                </a:cubicBezTo>
                <a:cubicBezTo>
                  <a:pt x="510098" y="877277"/>
                  <a:pt x="507677" y="877277"/>
                  <a:pt x="505260" y="879968"/>
                </a:cubicBezTo>
                <a:cubicBezTo>
                  <a:pt x="502844" y="874589"/>
                  <a:pt x="510098" y="871898"/>
                  <a:pt x="512514" y="869207"/>
                </a:cubicBezTo>
                <a:close/>
                <a:moveTo>
                  <a:pt x="507681" y="794872"/>
                </a:moveTo>
                <a:cubicBezTo>
                  <a:pt x="507681" y="794872"/>
                  <a:pt x="507681" y="797463"/>
                  <a:pt x="507681" y="797463"/>
                </a:cubicBezTo>
                <a:cubicBezTo>
                  <a:pt x="507681" y="797463"/>
                  <a:pt x="507681" y="797463"/>
                  <a:pt x="505264" y="797463"/>
                </a:cubicBezTo>
                <a:cubicBezTo>
                  <a:pt x="505264" y="794872"/>
                  <a:pt x="505264" y="792282"/>
                  <a:pt x="502845" y="792282"/>
                </a:cubicBezTo>
                <a:cubicBezTo>
                  <a:pt x="502845" y="792282"/>
                  <a:pt x="502844" y="789691"/>
                  <a:pt x="502844" y="789691"/>
                </a:cubicBezTo>
                <a:cubicBezTo>
                  <a:pt x="503450" y="787749"/>
                  <a:pt x="503903" y="787263"/>
                  <a:pt x="504280" y="787586"/>
                </a:cubicBezTo>
                <a:cubicBezTo>
                  <a:pt x="505414" y="788558"/>
                  <a:pt x="505866" y="796817"/>
                  <a:pt x="507681" y="794872"/>
                </a:cubicBezTo>
                <a:close/>
                <a:moveTo>
                  <a:pt x="517347" y="929230"/>
                </a:moveTo>
                <a:cubicBezTo>
                  <a:pt x="512514" y="934493"/>
                  <a:pt x="510097" y="934493"/>
                  <a:pt x="502844" y="934493"/>
                </a:cubicBezTo>
                <a:cubicBezTo>
                  <a:pt x="502844" y="926600"/>
                  <a:pt x="510097" y="939753"/>
                  <a:pt x="510098" y="926600"/>
                </a:cubicBezTo>
                <a:cubicBezTo>
                  <a:pt x="512515" y="931860"/>
                  <a:pt x="512514" y="929230"/>
                  <a:pt x="517347" y="929230"/>
                </a:cubicBezTo>
                <a:close/>
                <a:moveTo>
                  <a:pt x="492023" y="547486"/>
                </a:moveTo>
                <a:cubicBezTo>
                  <a:pt x="491773" y="550849"/>
                  <a:pt x="486291" y="553539"/>
                  <a:pt x="482303" y="553539"/>
                </a:cubicBezTo>
                <a:cubicBezTo>
                  <a:pt x="484961" y="548757"/>
                  <a:pt x="490280" y="551148"/>
                  <a:pt x="490279" y="543973"/>
                </a:cubicBezTo>
                <a:cubicBezTo>
                  <a:pt x="491608" y="545169"/>
                  <a:pt x="492106" y="546365"/>
                  <a:pt x="492023" y="547486"/>
                </a:cubicBezTo>
                <a:close/>
                <a:moveTo>
                  <a:pt x="568510" y="1663713"/>
                </a:moveTo>
                <a:cubicBezTo>
                  <a:pt x="569283" y="1665059"/>
                  <a:pt x="569171" y="1665940"/>
                  <a:pt x="568571" y="1666505"/>
                </a:cubicBezTo>
                <a:cubicBezTo>
                  <a:pt x="567971" y="1667070"/>
                  <a:pt x="566881" y="1667319"/>
                  <a:pt x="565694" y="1667400"/>
                </a:cubicBezTo>
                <a:cubicBezTo>
                  <a:pt x="563321" y="1667561"/>
                  <a:pt x="560560" y="1667050"/>
                  <a:pt x="560560" y="1667050"/>
                </a:cubicBezTo>
                <a:cubicBezTo>
                  <a:pt x="563085" y="1664082"/>
                  <a:pt x="565608" y="1661114"/>
                  <a:pt x="568510" y="1663713"/>
                </a:cubicBezTo>
                <a:close/>
                <a:moveTo>
                  <a:pt x="574101" y="1736003"/>
                </a:moveTo>
                <a:cubicBezTo>
                  <a:pt x="574303" y="1736476"/>
                  <a:pt x="574185" y="1737233"/>
                  <a:pt x="573588" y="1738472"/>
                </a:cubicBezTo>
                <a:cubicBezTo>
                  <a:pt x="570875" y="1738656"/>
                  <a:pt x="568000" y="1736455"/>
                  <a:pt x="565126" y="1734254"/>
                </a:cubicBezTo>
                <a:cubicBezTo>
                  <a:pt x="570389" y="1731499"/>
                  <a:pt x="564801" y="1729481"/>
                  <a:pt x="564639" y="1727096"/>
                </a:cubicBezTo>
                <a:lnTo>
                  <a:pt x="570064" y="1726727"/>
                </a:lnTo>
                <a:cubicBezTo>
                  <a:pt x="570389" y="1731499"/>
                  <a:pt x="567514" y="1729298"/>
                  <a:pt x="567838" y="1734069"/>
                </a:cubicBezTo>
                <a:cubicBezTo>
                  <a:pt x="569994" y="1735721"/>
                  <a:pt x="573494" y="1734584"/>
                  <a:pt x="574101" y="1736003"/>
                </a:cubicBezTo>
                <a:close/>
                <a:moveTo>
                  <a:pt x="536534" y="1112218"/>
                </a:moveTo>
                <a:cubicBezTo>
                  <a:pt x="536730" y="1111441"/>
                  <a:pt x="536573" y="1110197"/>
                  <a:pt x="535946" y="1108332"/>
                </a:cubicBezTo>
                <a:cubicBezTo>
                  <a:pt x="533433" y="1108332"/>
                  <a:pt x="528407" y="1105843"/>
                  <a:pt x="528408" y="1110820"/>
                </a:cubicBezTo>
                <a:cubicBezTo>
                  <a:pt x="532177" y="1112684"/>
                  <a:pt x="535945" y="1114550"/>
                  <a:pt x="536534" y="1112218"/>
                </a:cubicBezTo>
                <a:close/>
                <a:moveTo>
                  <a:pt x="512514" y="749635"/>
                </a:moveTo>
                <a:cubicBezTo>
                  <a:pt x="512514" y="749635"/>
                  <a:pt x="512514" y="749635"/>
                  <a:pt x="512514" y="752326"/>
                </a:cubicBezTo>
                <a:lnTo>
                  <a:pt x="512515" y="755017"/>
                </a:lnTo>
                <a:cubicBezTo>
                  <a:pt x="510098" y="755017"/>
                  <a:pt x="510098" y="752326"/>
                  <a:pt x="512514" y="760398"/>
                </a:cubicBezTo>
                <a:cubicBezTo>
                  <a:pt x="510098" y="755017"/>
                  <a:pt x="502844" y="757708"/>
                  <a:pt x="502845" y="749636"/>
                </a:cubicBezTo>
                <a:cubicBezTo>
                  <a:pt x="505261" y="749635"/>
                  <a:pt x="510098" y="755017"/>
                  <a:pt x="512514" y="749635"/>
                </a:cubicBezTo>
                <a:close/>
                <a:moveTo>
                  <a:pt x="529242" y="984142"/>
                </a:moveTo>
                <a:cubicBezTo>
                  <a:pt x="528940" y="984740"/>
                  <a:pt x="528336" y="985338"/>
                  <a:pt x="528336" y="986534"/>
                </a:cubicBezTo>
                <a:cubicBezTo>
                  <a:pt x="525920" y="988926"/>
                  <a:pt x="525919" y="984142"/>
                  <a:pt x="523502" y="984142"/>
                </a:cubicBezTo>
                <a:cubicBezTo>
                  <a:pt x="525919" y="981751"/>
                  <a:pt x="525919" y="981751"/>
                  <a:pt x="528336" y="981751"/>
                </a:cubicBezTo>
                <a:cubicBezTo>
                  <a:pt x="529544" y="982947"/>
                  <a:pt x="529544" y="983545"/>
                  <a:pt x="529242" y="984142"/>
                </a:cubicBezTo>
                <a:close/>
                <a:moveTo>
                  <a:pt x="549847" y="1285248"/>
                </a:moveTo>
                <a:cubicBezTo>
                  <a:pt x="549847" y="1292424"/>
                  <a:pt x="545014" y="1287642"/>
                  <a:pt x="545014" y="1282858"/>
                </a:cubicBezTo>
                <a:cubicBezTo>
                  <a:pt x="547431" y="1282857"/>
                  <a:pt x="547431" y="1285248"/>
                  <a:pt x="549847" y="1285248"/>
                </a:cubicBezTo>
                <a:close/>
                <a:moveTo>
                  <a:pt x="579907" y="1720065"/>
                </a:moveTo>
                <a:cubicBezTo>
                  <a:pt x="580265" y="1725314"/>
                  <a:pt x="577674" y="1722854"/>
                  <a:pt x="578031" y="1728103"/>
                </a:cubicBezTo>
                <a:cubicBezTo>
                  <a:pt x="580443" y="1727939"/>
                  <a:pt x="580443" y="1727939"/>
                  <a:pt x="580799" y="1733188"/>
                </a:cubicBezTo>
                <a:cubicBezTo>
                  <a:pt x="575976" y="1733516"/>
                  <a:pt x="575085" y="1720393"/>
                  <a:pt x="579907" y="1720065"/>
                </a:cubicBezTo>
                <a:close/>
                <a:moveTo>
                  <a:pt x="520869" y="849619"/>
                </a:moveTo>
                <a:cubicBezTo>
                  <a:pt x="518356" y="849620"/>
                  <a:pt x="518356" y="852105"/>
                  <a:pt x="518356" y="847131"/>
                </a:cubicBezTo>
                <a:cubicBezTo>
                  <a:pt x="518356" y="847131"/>
                  <a:pt x="518356" y="847131"/>
                  <a:pt x="515842" y="847131"/>
                </a:cubicBezTo>
                <a:cubicBezTo>
                  <a:pt x="515843" y="849620"/>
                  <a:pt x="515843" y="852105"/>
                  <a:pt x="515843" y="854594"/>
                </a:cubicBezTo>
                <a:cubicBezTo>
                  <a:pt x="518356" y="854594"/>
                  <a:pt x="520869" y="852105"/>
                  <a:pt x="520869" y="849619"/>
                </a:cubicBezTo>
                <a:close/>
                <a:moveTo>
                  <a:pt x="520869" y="839669"/>
                </a:moveTo>
                <a:cubicBezTo>
                  <a:pt x="515843" y="844643"/>
                  <a:pt x="515843" y="837181"/>
                  <a:pt x="515843" y="837181"/>
                </a:cubicBezTo>
                <a:cubicBezTo>
                  <a:pt x="515843" y="842154"/>
                  <a:pt x="510821" y="839669"/>
                  <a:pt x="510821" y="844643"/>
                </a:cubicBezTo>
                <a:cubicBezTo>
                  <a:pt x="515842" y="847131"/>
                  <a:pt x="520869" y="847131"/>
                  <a:pt x="520869" y="839669"/>
                </a:cubicBezTo>
                <a:close/>
                <a:moveTo>
                  <a:pt x="528222" y="894317"/>
                </a:moveTo>
                <a:cubicBezTo>
                  <a:pt x="525806" y="894317"/>
                  <a:pt x="525805" y="891926"/>
                  <a:pt x="520972" y="894317"/>
                </a:cubicBezTo>
                <a:cubicBezTo>
                  <a:pt x="523389" y="891926"/>
                  <a:pt x="523389" y="889535"/>
                  <a:pt x="523389" y="887143"/>
                </a:cubicBezTo>
                <a:cubicBezTo>
                  <a:pt x="525805" y="889535"/>
                  <a:pt x="528222" y="889535"/>
                  <a:pt x="528222" y="894317"/>
                </a:cubicBezTo>
                <a:close/>
                <a:moveTo>
                  <a:pt x="601393" y="1966845"/>
                </a:moveTo>
                <a:cubicBezTo>
                  <a:pt x="601555" y="1969231"/>
                  <a:pt x="598663" y="1971226"/>
                  <a:pt x="595688" y="1972028"/>
                </a:cubicBezTo>
                <a:cubicBezTo>
                  <a:pt x="592715" y="1972828"/>
                  <a:pt x="589661" y="1972438"/>
                  <a:pt x="589499" y="1970050"/>
                </a:cubicBezTo>
                <a:cubicBezTo>
                  <a:pt x="594320" y="1969722"/>
                  <a:pt x="596570" y="1967172"/>
                  <a:pt x="601393" y="1966845"/>
                </a:cubicBezTo>
                <a:close/>
                <a:moveTo>
                  <a:pt x="528223" y="879968"/>
                </a:moveTo>
                <a:cubicBezTo>
                  <a:pt x="525655" y="889532"/>
                  <a:pt x="512818" y="882359"/>
                  <a:pt x="507681" y="884750"/>
                </a:cubicBezTo>
                <a:cubicBezTo>
                  <a:pt x="512818" y="877576"/>
                  <a:pt x="523089" y="884750"/>
                  <a:pt x="528223" y="879968"/>
                </a:cubicBezTo>
                <a:close/>
                <a:moveTo>
                  <a:pt x="580943" y="1628313"/>
                </a:moveTo>
                <a:cubicBezTo>
                  <a:pt x="580943" y="1628313"/>
                  <a:pt x="581125" y="1630996"/>
                  <a:pt x="581307" y="1633681"/>
                </a:cubicBezTo>
                <a:cubicBezTo>
                  <a:pt x="576119" y="1628640"/>
                  <a:pt x="571480" y="1631651"/>
                  <a:pt x="568704" y="1626448"/>
                </a:cubicBezTo>
                <a:cubicBezTo>
                  <a:pt x="573709" y="1628804"/>
                  <a:pt x="578167" y="1623108"/>
                  <a:pt x="580943" y="1628313"/>
                </a:cubicBezTo>
                <a:close/>
                <a:moveTo>
                  <a:pt x="571665" y="1491719"/>
                </a:moveTo>
                <a:lnTo>
                  <a:pt x="571828" y="1494105"/>
                </a:lnTo>
                <a:lnTo>
                  <a:pt x="569417" y="1494268"/>
                </a:lnTo>
                <a:lnTo>
                  <a:pt x="569255" y="1491883"/>
                </a:lnTo>
                <a:close/>
                <a:moveTo>
                  <a:pt x="525895" y="782453"/>
                </a:moveTo>
                <a:cubicBezTo>
                  <a:pt x="523382" y="779964"/>
                  <a:pt x="525895" y="770016"/>
                  <a:pt x="520869" y="774990"/>
                </a:cubicBezTo>
                <a:cubicBezTo>
                  <a:pt x="523382" y="774990"/>
                  <a:pt x="520869" y="779964"/>
                  <a:pt x="520869" y="779964"/>
                </a:cubicBezTo>
                <a:cubicBezTo>
                  <a:pt x="523382" y="777478"/>
                  <a:pt x="525894" y="787429"/>
                  <a:pt x="525895" y="782453"/>
                </a:cubicBezTo>
                <a:close/>
                <a:moveTo>
                  <a:pt x="572809" y="1471780"/>
                </a:moveTo>
                <a:cubicBezTo>
                  <a:pt x="572809" y="1474171"/>
                  <a:pt x="563143" y="1474171"/>
                  <a:pt x="563143" y="1471780"/>
                </a:cubicBezTo>
                <a:cubicBezTo>
                  <a:pt x="565559" y="1471780"/>
                  <a:pt x="567370" y="1471180"/>
                  <a:pt x="568881" y="1470883"/>
                </a:cubicBezTo>
                <a:cubicBezTo>
                  <a:pt x="570392" y="1470584"/>
                  <a:pt x="571601" y="1470584"/>
                  <a:pt x="572809" y="1471780"/>
                </a:cubicBezTo>
                <a:close/>
                <a:moveTo>
                  <a:pt x="560726" y="1285249"/>
                </a:moveTo>
                <a:cubicBezTo>
                  <a:pt x="558305" y="1292424"/>
                  <a:pt x="558305" y="1282857"/>
                  <a:pt x="553472" y="1290033"/>
                </a:cubicBezTo>
                <a:cubicBezTo>
                  <a:pt x="553473" y="1287642"/>
                  <a:pt x="553473" y="1287642"/>
                  <a:pt x="553472" y="1282857"/>
                </a:cubicBezTo>
                <a:cubicBezTo>
                  <a:pt x="555889" y="1285248"/>
                  <a:pt x="558305" y="1285248"/>
                  <a:pt x="560726" y="1285249"/>
                </a:cubicBezTo>
                <a:close/>
                <a:moveTo>
                  <a:pt x="540446" y="981743"/>
                </a:moveTo>
                <a:cubicBezTo>
                  <a:pt x="538030" y="979353"/>
                  <a:pt x="535613" y="981743"/>
                  <a:pt x="530779" y="981743"/>
                </a:cubicBezTo>
                <a:cubicBezTo>
                  <a:pt x="530779" y="979352"/>
                  <a:pt x="533196" y="979352"/>
                  <a:pt x="533196" y="974569"/>
                </a:cubicBezTo>
                <a:cubicBezTo>
                  <a:pt x="535612" y="976961"/>
                  <a:pt x="540446" y="976961"/>
                  <a:pt x="540446" y="981743"/>
                </a:cubicBezTo>
                <a:close/>
                <a:moveTo>
                  <a:pt x="537889" y="924208"/>
                </a:moveTo>
                <a:cubicBezTo>
                  <a:pt x="533055" y="924208"/>
                  <a:pt x="530639" y="921817"/>
                  <a:pt x="533055" y="919426"/>
                </a:cubicBezTo>
                <a:cubicBezTo>
                  <a:pt x="533055" y="919426"/>
                  <a:pt x="533055" y="919426"/>
                  <a:pt x="530639" y="919426"/>
                </a:cubicBezTo>
                <a:cubicBezTo>
                  <a:pt x="530639" y="919426"/>
                  <a:pt x="530639" y="921817"/>
                  <a:pt x="530639" y="924208"/>
                </a:cubicBezTo>
                <a:cubicBezTo>
                  <a:pt x="530639" y="924208"/>
                  <a:pt x="530639" y="924208"/>
                  <a:pt x="525806" y="924208"/>
                </a:cubicBezTo>
                <a:cubicBezTo>
                  <a:pt x="528223" y="921818"/>
                  <a:pt x="528223" y="917035"/>
                  <a:pt x="528223" y="914644"/>
                </a:cubicBezTo>
                <a:cubicBezTo>
                  <a:pt x="530639" y="914644"/>
                  <a:pt x="533055" y="917035"/>
                  <a:pt x="533055" y="914644"/>
                </a:cubicBezTo>
                <a:cubicBezTo>
                  <a:pt x="535472" y="917035"/>
                  <a:pt x="535472" y="919426"/>
                  <a:pt x="537889" y="924208"/>
                </a:cubicBezTo>
                <a:close/>
                <a:moveTo>
                  <a:pt x="542838" y="989523"/>
                </a:moveTo>
                <a:cubicBezTo>
                  <a:pt x="543443" y="991466"/>
                  <a:pt x="543443" y="992599"/>
                  <a:pt x="543065" y="993126"/>
                </a:cubicBezTo>
                <a:cubicBezTo>
                  <a:pt x="541932" y="994704"/>
                  <a:pt x="537400" y="990818"/>
                  <a:pt x="535588" y="986932"/>
                </a:cubicBezTo>
                <a:cubicBezTo>
                  <a:pt x="536796" y="984342"/>
                  <a:pt x="538005" y="984989"/>
                  <a:pt x="538911" y="986608"/>
                </a:cubicBezTo>
                <a:cubicBezTo>
                  <a:pt x="539817" y="988228"/>
                  <a:pt x="540421" y="990818"/>
                  <a:pt x="540421" y="992114"/>
                </a:cubicBezTo>
                <a:cubicBezTo>
                  <a:pt x="542838" y="992114"/>
                  <a:pt x="542838" y="992114"/>
                  <a:pt x="542838" y="989523"/>
                </a:cubicBezTo>
                <a:close/>
                <a:moveTo>
                  <a:pt x="520869" y="608321"/>
                </a:moveTo>
                <a:cubicBezTo>
                  <a:pt x="520869" y="600856"/>
                  <a:pt x="513334" y="603344"/>
                  <a:pt x="510820" y="603344"/>
                </a:cubicBezTo>
                <a:cubicBezTo>
                  <a:pt x="510821" y="608321"/>
                  <a:pt x="508308" y="610807"/>
                  <a:pt x="508308" y="615783"/>
                </a:cubicBezTo>
                <a:cubicBezTo>
                  <a:pt x="513334" y="613295"/>
                  <a:pt x="510821" y="605832"/>
                  <a:pt x="520869" y="608321"/>
                </a:cubicBezTo>
                <a:close/>
                <a:moveTo>
                  <a:pt x="516441" y="539602"/>
                </a:moveTo>
                <a:cubicBezTo>
                  <a:pt x="516139" y="541955"/>
                  <a:pt x="514931" y="543973"/>
                  <a:pt x="512514" y="543973"/>
                </a:cubicBezTo>
                <a:cubicBezTo>
                  <a:pt x="512514" y="538593"/>
                  <a:pt x="514931" y="538593"/>
                  <a:pt x="514930" y="533212"/>
                </a:cubicBezTo>
                <a:cubicBezTo>
                  <a:pt x="516139" y="534557"/>
                  <a:pt x="516743" y="537248"/>
                  <a:pt x="516441" y="539602"/>
                </a:cubicBezTo>
                <a:close/>
                <a:moveTo>
                  <a:pt x="591601" y="1642570"/>
                </a:moveTo>
                <a:cubicBezTo>
                  <a:pt x="586615" y="1640511"/>
                  <a:pt x="589838" y="1652277"/>
                  <a:pt x="587426" y="1652441"/>
                </a:cubicBezTo>
                <a:cubicBezTo>
                  <a:pt x="586939" y="1645283"/>
                  <a:pt x="582280" y="1647996"/>
                  <a:pt x="579545" y="1643389"/>
                </a:cubicBezTo>
                <a:cubicBezTo>
                  <a:pt x="584528" y="1645447"/>
                  <a:pt x="586453" y="1638125"/>
                  <a:pt x="591601" y="1642570"/>
                </a:cubicBezTo>
                <a:close/>
                <a:moveTo>
                  <a:pt x="546188" y="969860"/>
                </a:moveTo>
                <a:cubicBezTo>
                  <a:pt x="545282" y="970533"/>
                  <a:pt x="544073" y="971878"/>
                  <a:pt x="545282" y="974568"/>
                </a:cubicBezTo>
                <a:cubicBezTo>
                  <a:pt x="545282" y="974568"/>
                  <a:pt x="545282" y="974568"/>
                  <a:pt x="538031" y="969187"/>
                </a:cubicBezTo>
                <a:cubicBezTo>
                  <a:pt x="540448" y="963806"/>
                  <a:pt x="545282" y="974568"/>
                  <a:pt x="545282" y="969187"/>
                </a:cubicBezTo>
                <a:cubicBezTo>
                  <a:pt x="547698" y="969187"/>
                  <a:pt x="547094" y="969187"/>
                  <a:pt x="546188" y="969860"/>
                </a:cubicBezTo>
                <a:close/>
                <a:moveTo>
                  <a:pt x="567975" y="1285251"/>
                </a:moveTo>
                <a:cubicBezTo>
                  <a:pt x="567976" y="1290033"/>
                  <a:pt x="563142" y="1290033"/>
                  <a:pt x="563142" y="1287642"/>
                </a:cubicBezTo>
                <a:cubicBezTo>
                  <a:pt x="563142" y="1285251"/>
                  <a:pt x="567975" y="1287642"/>
                  <a:pt x="567975" y="1285251"/>
                </a:cubicBezTo>
                <a:close/>
                <a:moveTo>
                  <a:pt x="612309" y="1932136"/>
                </a:moveTo>
                <a:cubicBezTo>
                  <a:pt x="613523" y="1934412"/>
                  <a:pt x="613705" y="1937096"/>
                  <a:pt x="612390" y="1938534"/>
                </a:cubicBezTo>
                <a:cubicBezTo>
                  <a:pt x="612208" y="1935850"/>
                  <a:pt x="609212" y="1933359"/>
                  <a:pt x="606399" y="1933550"/>
                </a:cubicBezTo>
                <a:cubicBezTo>
                  <a:pt x="606034" y="1928181"/>
                  <a:pt x="606034" y="1928181"/>
                  <a:pt x="606034" y="1928181"/>
                </a:cubicBezTo>
                <a:cubicBezTo>
                  <a:pt x="608848" y="1927990"/>
                  <a:pt x="611094" y="1929859"/>
                  <a:pt x="612309" y="1932136"/>
                </a:cubicBezTo>
                <a:close/>
                <a:moveTo>
                  <a:pt x="542726" y="896708"/>
                </a:moveTo>
                <a:cubicBezTo>
                  <a:pt x="542726" y="901490"/>
                  <a:pt x="537892" y="899099"/>
                  <a:pt x="540309" y="903881"/>
                </a:cubicBezTo>
                <a:cubicBezTo>
                  <a:pt x="535475" y="903881"/>
                  <a:pt x="537892" y="896708"/>
                  <a:pt x="542726" y="896708"/>
                </a:cubicBezTo>
                <a:close/>
                <a:moveTo>
                  <a:pt x="586954" y="1520644"/>
                </a:moveTo>
                <a:cubicBezTo>
                  <a:pt x="585596" y="1520736"/>
                  <a:pt x="582965" y="1522113"/>
                  <a:pt x="580612" y="1522570"/>
                </a:cubicBezTo>
                <a:cubicBezTo>
                  <a:pt x="578259" y="1523030"/>
                  <a:pt x="576184" y="1522573"/>
                  <a:pt x="575940" y="1518992"/>
                </a:cubicBezTo>
                <a:cubicBezTo>
                  <a:pt x="581366" y="1518624"/>
                  <a:pt x="586629" y="1515870"/>
                  <a:pt x="586954" y="1520644"/>
                </a:cubicBezTo>
                <a:close/>
                <a:moveTo>
                  <a:pt x="551543" y="988788"/>
                </a:moveTo>
                <a:cubicBezTo>
                  <a:pt x="551259" y="992364"/>
                  <a:pt x="548427" y="993350"/>
                  <a:pt x="550693" y="997296"/>
                </a:cubicBezTo>
                <a:cubicBezTo>
                  <a:pt x="547672" y="997296"/>
                  <a:pt x="547672" y="986774"/>
                  <a:pt x="550692" y="984143"/>
                </a:cubicBezTo>
                <a:cubicBezTo>
                  <a:pt x="551448" y="986116"/>
                  <a:pt x="551637" y="987596"/>
                  <a:pt x="551543" y="988788"/>
                </a:cubicBezTo>
                <a:close/>
                <a:moveTo>
                  <a:pt x="530921" y="608321"/>
                </a:moveTo>
                <a:cubicBezTo>
                  <a:pt x="528408" y="608321"/>
                  <a:pt x="530921" y="600856"/>
                  <a:pt x="525895" y="600856"/>
                </a:cubicBezTo>
                <a:cubicBezTo>
                  <a:pt x="523382" y="605832"/>
                  <a:pt x="530920" y="613295"/>
                  <a:pt x="530921" y="608321"/>
                </a:cubicBezTo>
                <a:close/>
                <a:moveTo>
                  <a:pt x="558549" y="997295"/>
                </a:moveTo>
                <a:cubicBezTo>
                  <a:pt x="556131" y="997295"/>
                  <a:pt x="556131" y="994605"/>
                  <a:pt x="553715" y="997295"/>
                </a:cubicBezTo>
                <a:cubicBezTo>
                  <a:pt x="553715" y="994605"/>
                  <a:pt x="553715" y="994605"/>
                  <a:pt x="553715" y="994605"/>
                </a:cubicBezTo>
                <a:cubicBezTo>
                  <a:pt x="554923" y="990570"/>
                  <a:pt x="555527" y="989897"/>
                  <a:pt x="556131" y="990905"/>
                </a:cubicBezTo>
                <a:cubicBezTo>
                  <a:pt x="556735" y="991915"/>
                  <a:pt x="557340" y="994605"/>
                  <a:pt x="558549" y="997295"/>
                </a:cubicBezTo>
                <a:close/>
                <a:moveTo>
                  <a:pt x="556461" y="965075"/>
                </a:moveTo>
                <a:cubicBezTo>
                  <a:pt x="555757" y="967093"/>
                  <a:pt x="554347" y="968438"/>
                  <a:pt x="552937" y="967093"/>
                </a:cubicBezTo>
                <a:cubicBezTo>
                  <a:pt x="552937" y="961713"/>
                  <a:pt x="550117" y="964403"/>
                  <a:pt x="550118" y="959022"/>
                </a:cubicBezTo>
                <a:cubicBezTo>
                  <a:pt x="552937" y="959022"/>
                  <a:pt x="555757" y="969783"/>
                  <a:pt x="555757" y="959022"/>
                </a:cubicBezTo>
                <a:cubicBezTo>
                  <a:pt x="557166" y="960367"/>
                  <a:pt x="557166" y="963058"/>
                  <a:pt x="556461" y="965075"/>
                </a:cubicBezTo>
                <a:close/>
                <a:moveTo>
                  <a:pt x="548507" y="842154"/>
                </a:moveTo>
                <a:cubicBezTo>
                  <a:pt x="545994" y="844643"/>
                  <a:pt x="540968" y="842154"/>
                  <a:pt x="538455" y="844643"/>
                </a:cubicBezTo>
                <a:cubicBezTo>
                  <a:pt x="535946" y="842154"/>
                  <a:pt x="540968" y="839669"/>
                  <a:pt x="535947" y="839669"/>
                </a:cubicBezTo>
                <a:cubicBezTo>
                  <a:pt x="535946" y="842154"/>
                  <a:pt x="528407" y="839669"/>
                  <a:pt x="530921" y="847131"/>
                </a:cubicBezTo>
                <a:cubicBezTo>
                  <a:pt x="535946" y="847131"/>
                  <a:pt x="543481" y="854594"/>
                  <a:pt x="548507" y="842154"/>
                </a:cubicBezTo>
                <a:close/>
                <a:moveTo>
                  <a:pt x="556714" y="944471"/>
                </a:moveTo>
                <a:cubicBezTo>
                  <a:pt x="556832" y="945023"/>
                  <a:pt x="556675" y="945812"/>
                  <a:pt x="556045" y="947074"/>
                </a:cubicBezTo>
                <a:cubicBezTo>
                  <a:pt x="543452" y="947075"/>
                  <a:pt x="540933" y="957172"/>
                  <a:pt x="530859" y="962220"/>
                </a:cubicBezTo>
                <a:cubicBezTo>
                  <a:pt x="530859" y="959696"/>
                  <a:pt x="528339" y="959695"/>
                  <a:pt x="528339" y="957171"/>
                </a:cubicBezTo>
                <a:cubicBezTo>
                  <a:pt x="530859" y="959696"/>
                  <a:pt x="530859" y="959696"/>
                  <a:pt x="535896" y="957171"/>
                </a:cubicBezTo>
                <a:cubicBezTo>
                  <a:pt x="528339" y="954647"/>
                  <a:pt x="523302" y="949599"/>
                  <a:pt x="515746" y="949599"/>
                </a:cubicBezTo>
                <a:cubicBezTo>
                  <a:pt x="515746" y="954647"/>
                  <a:pt x="515746" y="954647"/>
                  <a:pt x="518265" y="954647"/>
                </a:cubicBezTo>
                <a:cubicBezTo>
                  <a:pt x="518265" y="957171"/>
                  <a:pt x="513227" y="954647"/>
                  <a:pt x="510708" y="957171"/>
                </a:cubicBezTo>
                <a:cubicBezTo>
                  <a:pt x="510709" y="952123"/>
                  <a:pt x="513227" y="954647"/>
                  <a:pt x="513227" y="949599"/>
                </a:cubicBezTo>
                <a:cubicBezTo>
                  <a:pt x="510709" y="949599"/>
                  <a:pt x="510709" y="952123"/>
                  <a:pt x="510709" y="952123"/>
                </a:cubicBezTo>
                <a:cubicBezTo>
                  <a:pt x="505671" y="959696"/>
                  <a:pt x="495597" y="947074"/>
                  <a:pt x="493079" y="957171"/>
                </a:cubicBezTo>
                <a:cubicBezTo>
                  <a:pt x="498115" y="949599"/>
                  <a:pt x="488041" y="957171"/>
                  <a:pt x="488041" y="949599"/>
                </a:cubicBezTo>
                <a:cubicBezTo>
                  <a:pt x="470410" y="957171"/>
                  <a:pt x="452780" y="952123"/>
                  <a:pt x="437668" y="957171"/>
                </a:cubicBezTo>
                <a:cubicBezTo>
                  <a:pt x="435148" y="952123"/>
                  <a:pt x="440186" y="952123"/>
                  <a:pt x="440186" y="949599"/>
                </a:cubicBezTo>
                <a:cubicBezTo>
                  <a:pt x="432630" y="954647"/>
                  <a:pt x="427592" y="949599"/>
                  <a:pt x="417517" y="954647"/>
                </a:cubicBezTo>
                <a:cubicBezTo>
                  <a:pt x="414999" y="952123"/>
                  <a:pt x="412480" y="949599"/>
                  <a:pt x="414998" y="947074"/>
                </a:cubicBezTo>
                <a:cubicBezTo>
                  <a:pt x="412480" y="952123"/>
                  <a:pt x="409962" y="944550"/>
                  <a:pt x="404925" y="947074"/>
                </a:cubicBezTo>
                <a:cubicBezTo>
                  <a:pt x="404925" y="952123"/>
                  <a:pt x="412481" y="944550"/>
                  <a:pt x="412480" y="954647"/>
                </a:cubicBezTo>
                <a:cubicBezTo>
                  <a:pt x="407443" y="957171"/>
                  <a:pt x="404925" y="954647"/>
                  <a:pt x="402405" y="947075"/>
                </a:cubicBezTo>
                <a:cubicBezTo>
                  <a:pt x="400517" y="947074"/>
                  <a:pt x="400044" y="951334"/>
                  <a:pt x="398864" y="952399"/>
                </a:cubicBezTo>
                <a:lnTo>
                  <a:pt x="397852" y="952212"/>
                </a:lnTo>
                <a:lnTo>
                  <a:pt x="397852" y="952761"/>
                </a:lnTo>
                <a:cubicBezTo>
                  <a:pt x="397852" y="953658"/>
                  <a:pt x="397852" y="955451"/>
                  <a:pt x="397852" y="959038"/>
                </a:cubicBezTo>
                <a:cubicBezTo>
                  <a:pt x="397852" y="961429"/>
                  <a:pt x="395032" y="959038"/>
                  <a:pt x="395032" y="956647"/>
                </a:cubicBezTo>
                <a:cubicBezTo>
                  <a:pt x="395032" y="954255"/>
                  <a:pt x="392212" y="956647"/>
                  <a:pt x="389393" y="956647"/>
                </a:cubicBezTo>
                <a:cubicBezTo>
                  <a:pt x="389393" y="953060"/>
                  <a:pt x="390803" y="952462"/>
                  <a:pt x="392565" y="952462"/>
                </a:cubicBezTo>
                <a:lnTo>
                  <a:pt x="396993" y="951961"/>
                </a:lnTo>
                <a:lnTo>
                  <a:pt x="391780" y="949717"/>
                </a:lnTo>
                <a:lnTo>
                  <a:pt x="387956" y="948791"/>
                </a:lnTo>
                <a:lnTo>
                  <a:pt x="390088" y="947706"/>
                </a:lnTo>
                <a:cubicBezTo>
                  <a:pt x="390914" y="946917"/>
                  <a:pt x="391701" y="945812"/>
                  <a:pt x="392331" y="944550"/>
                </a:cubicBezTo>
                <a:cubicBezTo>
                  <a:pt x="389812" y="942026"/>
                  <a:pt x="387294" y="944551"/>
                  <a:pt x="384775" y="942026"/>
                </a:cubicBezTo>
                <a:cubicBezTo>
                  <a:pt x="384775" y="944550"/>
                  <a:pt x="385090" y="946286"/>
                  <a:pt x="385602" y="947390"/>
                </a:cubicBezTo>
                <a:lnTo>
                  <a:pt x="387130" y="948591"/>
                </a:lnTo>
                <a:lnTo>
                  <a:pt x="384775" y="948021"/>
                </a:lnTo>
                <a:cubicBezTo>
                  <a:pt x="380368" y="947705"/>
                  <a:pt x="377219" y="949599"/>
                  <a:pt x="379738" y="957171"/>
                </a:cubicBezTo>
                <a:cubicBezTo>
                  <a:pt x="377219" y="959695"/>
                  <a:pt x="377219" y="957171"/>
                  <a:pt x="372182" y="959696"/>
                </a:cubicBezTo>
                <a:cubicBezTo>
                  <a:pt x="357069" y="954647"/>
                  <a:pt x="349514" y="947074"/>
                  <a:pt x="336921" y="952123"/>
                </a:cubicBezTo>
                <a:cubicBezTo>
                  <a:pt x="339439" y="944550"/>
                  <a:pt x="331882" y="942026"/>
                  <a:pt x="331882" y="947075"/>
                </a:cubicBezTo>
                <a:cubicBezTo>
                  <a:pt x="331882" y="947075"/>
                  <a:pt x="334401" y="947074"/>
                  <a:pt x="334401" y="947074"/>
                </a:cubicBezTo>
                <a:cubicBezTo>
                  <a:pt x="334401" y="949599"/>
                  <a:pt x="331883" y="949599"/>
                  <a:pt x="331882" y="954647"/>
                </a:cubicBezTo>
                <a:cubicBezTo>
                  <a:pt x="334401" y="952123"/>
                  <a:pt x="336921" y="952123"/>
                  <a:pt x="336921" y="952123"/>
                </a:cubicBezTo>
                <a:cubicBezTo>
                  <a:pt x="336921" y="954647"/>
                  <a:pt x="339439" y="954647"/>
                  <a:pt x="341958" y="957171"/>
                </a:cubicBezTo>
                <a:cubicBezTo>
                  <a:pt x="341958" y="959696"/>
                  <a:pt x="339439" y="957171"/>
                  <a:pt x="339439" y="962220"/>
                </a:cubicBezTo>
                <a:cubicBezTo>
                  <a:pt x="336920" y="959695"/>
                  <a:pt x="336920" y="959695"/>
                  <a:pt x="336920" y="957171"/>
                </a:cubicBezTo>
                <a:cubicBezTo>
                  <a:pt x="334402" y="962220"/>
                  <a:pt x="329364" y="949599"/>
                  <a:pt x="331883" y="959695"/>
                </a:cubicBezTo>
                <a:cubicBezTo>
                  <a:pt x="329364" y="959696"/>
                  <a:pt x="326845" y="952123"/>
                  <a:pt x="326845" y="949599"/>
                </a:cubicBezTo>
                <a:cubicBezTo>
                  <a:pt x="326845" y="947075"/>
                  <a:pt x="326846" y="944550"/>
                  <a:pt x="326846" y="944550"/>
                </a:cubicBezTo>
                <a:cubicBezTo>
                  <a:pt x="326846" y="939502"/>
                  <a:pt x="319289" y="947074"/>
                  <a:pt x="321808" y="939502"/>
                </a:cubicBezTo>
                <a:cubicBezTo>
                  <a:pt x="326846" y="939502"/>
                  <a:pt x="329364" y="947074"/>
                  <a:pt x="331882" y="939502"/>
                </a:cubicBezTo>
                <a:cubicBezTo>
                  <a:pt x="334401" y="947074"/>
                  <a:pt x="339438" y="934453"/>
                  <a:pt x="339439" y="944550"/>
                </a:cubicBezTo>
                <a:cubicBezTo>
                  <a:pt x="344476" y="947074"/>
                  <a:pt x="341957" y="936977"/>
                  <a:pt x="346995" y="936977"/>
                </a:cubicBezTo>
                <a:cubicBezTo>
                  <a:pt x="344476" y="939502"/>
                  <a:pt x="341957" y="942026"/>
                  <a:pt x="346996" y="942026"/>
                </a:cubicBezTo>
                <a:cubicBezTo>
                  <a:pt x="352033" y="939502"/>
                  <a:pt x="346995" y="936977"/>
                  <a:pt x="349514" y="934453"/>
                </a:cubicBezTo>
                <a:cubicBezTo>
                  <a:pt x="349514" y="934453"/>
                  <a:pt x="349514" y="936977"/>
                  <a:pt x="352032" y="936977"/>
                </a:cubicBezTo>
                <a:cubicBezTo>
                  <a:pt x="352033" y="939502"/>
                  <a:pt x="352033" y="942026"/>
                  <a:pt x="349514" y="944550"/>
                </a:cubicBezTo>
                <a:cubicBezTo>
                  <a:pt x="357069" y="931928"/>
                  <a:pt x="379738" y="944550"/>
                  <a:pt x="377220" y="926880"/>
                </a:cubicBezTo>
                <a:cubicBezTo>
                  <a:pt x="379738" y="926880"/>
                  <a:pt x="379737" y="929405"/>
                  <a:pt x="379738" y="934453"/>
                </a:cubicBezTo>
                <a:cubicBezTo>
                  <a:pt x="379738" y="934453"/>
                  <a:pt x="379738" y="934453"/>
                  <a:pt x="387294" y="934453"/>
                </a:cubicBezTo>
                <a:cubicBezTo>
                  <a:pt x="387294" y="926880"/>
                  <a:pt x="382256" y="931928"/>
                  <a:pt x="382257" y="924356"/>
                </a:cubicBezTo>
                <a:cubicBezTo>
                  <a:pt x="387294" y="926880"/>
                  <a:pt x="392331" y="931928"/>
                  <a:pt x="399887" y="931929"/>
                </a:cubicBezTo>
                <a:cubicBezTo>
                  <a:pt x="397369" y="939502"/>
                  <a:pt x="404925" y="931929"/>
                  <a:pt x="399887" y="942026"/>
                </a:cubicBezTo>
                <a:cubicBezTo>
                  <a:pt x="402405" y="944550"/>
                  <a:pt x="404925" y="942026"/>
                  <a:pt x="407443" y="939502"/>
                </a:cubicBezTo>
                <a:cubicBezTo>
                  <a:pt x="404925" y="934453"/>
                  <a:pt x="404925" y="934453"/>
                  <a:pt x="402406" y="929404"/>
                </a:cubicBezTo>
                <a:cubicBezTo>
                  <a:pt x="404925" y="929405"/>
                  <a:pt x="407443" y="929404"/>
                  <a:pt x="407443" y="936977"/>
                </a:cubicBezTo>
                <a:cubicBezTo>
                  <a:pt x="412480" y="936977"/>
                  <a:pt x="412481" y="934453"/>
                  <a:pt x="414999" y="934453"/>
                </a:cubicBezTo>
                <a:cubicBezTo>
                  <a:pt x="414999" y="939501"/>
                  <a:pt x="414999" y="936977"/>
                  <a:pt x="414999" y="942026"/>
                </a:cubicBezTo>
                <a:cubicBezTo>
                  <a:pt x="417518" y="942026"/>
                  <a:pt x="420036" y="942026"/>
                  <a:pt x="425074" y="942026"/>
                </a:cubicBezTo>
                <a:cubicBezTo>
                  <a:pt x="425074" y="942026"/>
                  <a:pt x="425074" y="942026"/>
                  <a:pt x="425074" y="934453"/>
                </a:cubicBezTo>
                <a:cubicBezTo>
                  <a:pt x="427592" y="934453"/>
                  <a:pt x="430110" y="939501"/>
                  <a:pt x="432630" y="934453"/>
                </a:cubicBezTo>
                <a:cubicBezTo>
                  <a:pt x="435148" y="936977"/>
                  <a:pt x="430111" y="942026"/>
                  <a:pt x="427592" y="942026"/>
                </a:cubicBezTo>
                <a:cubicBezTo>
                  <a:pt x="435148" y="944550"/>
                  <a:pt x="442705" y="947075"/>
                  <a:pt x="445223" y="942026"/>
                </a:cubicBezTo>
                <a:cubicBezTo>
                  <a:pt x="447742" y="947075"/>
                  <a:pt x="445224" y="947074"/>
                  <a:pt x="440186" y="947074"/>
                </a:cubicBezTo>
                <a:cubicBezTo>
                  <a:pt x="440186" y="949599"/>
                  <a:pt x="442705" y="949599"/>
                  <a:pt x="442705" y="952123"/>
                </a:cubicBezTo>
                <a:cubicBezTo>
                  <a:pt x="445224" y="949599"/>
                  <a:pt x="455298" y="949599"/>
                  <a:pt x="452780" y="942026"/>
                </a:cubicBezTo>
                <a:cubicBezTo>
                  <a:pt x="457817" y="942026"/>
                  <a:pt x="455298" y="947074"/>
                  <a:pt x="457817" y="947075"/>
                </a:cubicBezTo>
                <a:cubicBezTo>
                  <a:pt x="460336" y="942026"/>
                  <a:pt x="470410" y="947074"/>
                  <a:pt x="467891" y="942026"/>
                </a:cubicBezTo>
                <a:cubicBezTo>
                  <a:pt x="475448" y="942026"/>
                  <a:pt x="498115" y="942026"/>
                  <a:pt x="493078" y="929404"/>
                </a:cubicBezTo>
                <a:cubicBezTo>
                  <a:pt x="498115" y="926880"/>
                  <a:pt x="498116" y="939502"/>
                  <a:pt x="493078" y="939502"/>
                </a:cubicBezTo>
                <a:cubicBezTo>
                  <a:pt x="495597" y="947074"/>
                  <a:pt x="508190" y="936977"/>
                  <a:pt x="510709" y="944550"/>
                </a:cubicBezTo>
                <a:cubicBezTo>
                  <a:pt x="513228" y="944550"/>
                  <a:pt x="513228" y="939502"/>
                  <a:pt x="515746" y="939501"/>
                </a:cubicBezTo>
                <a:cubicBezTo>
                  <a:pt x="518264" y="944550"/>
                  <a:pt x="515746" y="944550"/>
                  <a:pt x="515746" y="947074"/>
                </a:cubicBezTo>
                <a:cubicBezTo>
                  <a:pt x="523302" y="947075"/>
                  <a:pt x="538414" y="936977"/>
                  <a:pt x="545971" y="944550"/>
                </a:cubicBezTo>
                <a:cubicBezTo>
                  <a:pt x="548489" y="944550"/>
                  <a:pt x="548489" y="939502"/>
                  <a:pt x="553526" y="939502"/>
                </a:cubicBezTo>
                <a:cubicBezTo>
                  <a:pt x="553526" y="943288"/>
                  <a:pt x="556360" y="942815"/>
                  <a:pt x="556714" y="944471"/>
                </a:cubicBezTo>
                <a:close/>
                <a:moveTo>
                  <a:pt x="625442" y="1955325"/>
                </a:moveTo>
                <a:cubicBezTo>
                  <a:pt x="626146" y="1956776"/>
                  <a:pt x="626227" y="1957968"/>
                  <a:pt x="623896" y="1959325"/>
                </a:cubicBezTo>
                <a:cubicBezTo>
                  <a:pt x="623734" y="1956939"/>
                  <a:pt x="618750" y="1954881"/>
                  <a:pt x="618912" y="1957267"/>
                </a:cubicBezTo>
                <a:cubicBezTo>
                  <a:pt x="618588" y="1952495"/>
                  <a:pt x="618588" y="1952495"/>
                  <a:pt x="618588" y="1952495"/>
                </a:cubicBezTo>
                <a:cubicBezTo>
                  <a:pt x="621323" y="1957103"/>
                  <a:pt x="620675" y="1947560"/>
                  <a:pt x="623248" y="1949782"/>
                </a:cubicBezTo>
                <a:cubicBezTo>
                  <a:pt x="623410" y="1952168"/>
                  <a:pt x="624737" y="1953876"/>
                  <a:pt x="625442" y="1955325"/>
                </a:cubicBezTo>
                <a:close/>
                <a:moveTo>
                  <a:pt x="593535" y="1478175"/>
                </a:moveTo>
                <a:cubicBezTo>
                  <a:pt x="592476" y="1480361"/>
                  <a:pt x="588239" y="1478901"/>
                  <a:pt x="588239" y="1484731"/>
                </a:cubicBezTo>
                <a:lnTo>
                  <a:pt x="582311" y="1483507"/>
                </a:lnTo>
                <a:lnTo>
                  <a:pt x="578095" y="1488286"/>
                </a:lnTo>
                <a:cubicBezTo>
                  <a:pt x="574860" y="1489704"/>
                  <a:pt x="571584" y="1490526"/>
                  <a:pt x="571665" y="1491719"/>
                </a:cubicBezTo>
                <a:cubicBezTo>
                  <a:pt x="571503" y="1489333"/>
                  <a:pt x="571503" y="1489333"/>
                  <a:pt x="571503" y="1489333"/>
                </a:cubicBezTo>
                <a:cubicBezTo>
                  <a:pt x="573994" y="1486767"/>
                  <a:pt x="575943" y="1486036"/>
                  <a:pt x="577892" y="1485304"/>
                </a:cubicBezTo>
                <a:lnTo>
                  <a:pt x="581129" y="1483263"/>
                </a:lnTo>
                <a:lnTo>
                  <a:pt x="563143" y="1479550"/>
                </a:lnTo>
                <a:cubicBezTo>
                  <a:pt x="573179" y="1471780"/>
                  <a:pt x="588239" y="1487322"/>
                  <a:pt x="593261" y="1474371"/>
                </a:cubicBezTo>
                <a:cubicBezTo>
                  <a:pt x="593888" y="1476313"/>
                  <a:pt x="593888" y="1477447"/>
                  <a:pt x="593535" y="1478175"/>
                </a:cubicBezTo>
                <a:close/>
                <a:moveTo>
                  <a:pt x="604378" y="1634511"/>
                </a:moveTo>
                <a:cubicBezTo>
                  <a:pt x="599073" y="1634871"/>
                  <a:pt x="593931" y="1637618"/>
                  <a:pt x="591115" y="1635412"/>
                </a:cubicBezTo>
                <a:cubicBezTo>
                  <a:pt x="593769" y="1635232"/>
                  <a:pt x="598749" y="1630099"/>
                  <a:pt x="604378" y="1634511"/>
                </a:cubicBezTo>
                <a:close/>
                <a:moveTo>
                  <a:pt x="551020" y="834692"/>
                </a:moveTo>
                <a:cubicBezTo>
                  <a:pt x="545994" y="839669"/>
                  <a:pt x="538455" y="829718"/>
                  <a:pt x="535946" y="834692"/>
                </a:cubicBezTo>
                <a:cubicBezTo>
                  <a:pt x="540968" y="834692"/>
                  <a:pt x="548507" y="842154"/>
                  <a:pt x="551020" y="834692"/>
                </a:cubicBezTo>
                <a:close/>
                <a:moveTo>
                  <a:pt x="608774" y="1663575"/>
                </a:moveTo>
                <a:cubicBezTo>
                  <a:pt x="606162" y="1663753"/>
                  <a:pt x="603640" y="1665272"/>
                  <a:pt x="601052" y="1665784"/>
                </a:cubicBezTo>
                <a:cubicBezTo>
                  <a:pt x="598462" y="1666297"/>
                  <a:pt x="595804" y="1665804"/>
                  <a:pt x="592919" y="1661955"/>
                </a:cubicBezTo>
                <a:cubicBezTo>
                  <a:pt x="598143" y="1661600"/>
                  <a:pt x="605798" y="1658384"/>
                  <a:pt x="608774" y="1663575"/>
                </a:cubicBezTo>
                <a:close/>
                <a:moveTo>
                  <a:pt x="607437" y="1643891"/>
                </a:moveTo>
                <a:cubicBezTo>
                  <a:pt x="607599" y="1646277"/>
                  <a:pt x="607761" y="1648663"/>
                  <a:pt x="607923" y="1651049"/>
                </a:cubicBezTo>
                <a:cubicBezTo>
                  <a:pt x="602699" y="1651404"/>
                  <a:pt x="602375" y="1646632"/>
                  <a:pt x="597150" y="1646987"/>
                </a:cubicBezTo>
                <a:cubicBezTo>
                  <a:pt x="599925" y="1649196"/>
                  <a:pt x="599925" y="1649196"/>
                  <a:pt x="600087" y="1651581"/>
                </a:cubicBezTo>
                <a:lnTo>
                  <a:pt x="597474" y="1651759"/>
                </a:lnTo>
                <a:cubicBezTo>
                  <a:pt x="597474" y="1651759"/>
                  <a:pt x="597636" y="1654144"/>
                  <a:pt x="597636" y="1654144"/>
                </a:cubicBezTo>
                <a:cubicBezTo>
                  <a:pt x="597150" y="1646987"/>
                  <a:pt x="592250" y="1652113"/>
                  <a:pt x="594536" y="1647165"/>
                </a:cubicBezTo>
                <a:cubicBezTo>
                  <a:pt x="599438" y="1642037"/>
                  <a:pt x="599762" y="1646810"/>
                  <a:pt x="604987" y="1646455"/>
                </a:cubicBezTo>
                <a:cubicBezTo>
                  <a:pt x="604987" y="1646455"/>
                  <a:pt x="604825" y="1644068"/>
                  <a:pt x="607437" y="1643891"/>
                </a:cubicBezTo>
                <a:close/>
                <a:moveTo>
                  <a:pt x="602800" y="1539939"/>
                </a:moveTo>
                <a:cubicBezTo>
                  <a:pt x="597976" y="1540267"/>
                  <a:pt x="595376" y="1537646"/>
                  <a:pt x="590365" y="1535192"/>
                </a:cubicBezTo>
                <a:cubicBezTo>
                  <a:pt x="592776" y="1535028"/>
                  <a:pt x="592586" y="1532244"/>
                  <a:pt x="594998" y="1532081"/>
                </a:cubicBezTo>
                <a:cubicBezTo>
                  <a:pt x="597976" y="1540267"/>
                  <a:pt x="602422" y="1534373"/>
                  <a:pt x="602800" y="1539939"/>
                </a:cubicBezTo>
                <a:close/>
                <a:moveTo>
                  <a:pt x="565826" y="956829"/>
                </a:moveTo>
                <a:cubicBezTo>
                  <a:pt x="563409" y="959419"/>
                  <a:pt x="565826" y="962010"/>
                  <a:pt x="565826" y="967191"/>
                </a:cubicBezTo>
                <a:cubicBezTo>
                  <a:pt x="565826" y="967191"/>
                  <a:pt x="563410" y="969782"/>
                  <a:pt x="563410" y="969782"/>
                </a:cubicBezTo>
                <a:cubicBezTo>
                  <a:pt x="560992" y="967191"/>
                  <a:pt x="563410" y="967192"/>
                  <a:pt x="563410" y="967192"/>
                </a:cubicBezTo>
                <a:cubicBezTo>
                  <a:pt x="565826" y="956829"/>
                  <a:pt x="560992" y="962010"/>
                  <a:pt x="560993" y="959420"/>
                </a:cubicBezTo>
                <a:cubicBezTo>
                  <a:pt x="558575" y="954238"/>
                  <a:pt x="563410" y="956829"/>
                  <a:pt x="565826" y="956829"/>
                </a:cubicBezTo>
                <a:close/>
                <a:moveTo>
                  <a:pt x="635791" y="1956123"/>
                </a:moveTo>
                <a:cubicBezTo>
                  <a:pt x="633056" y="1951513"/>
                  <a:pt x="626470" y="1961550"/>
                  <a:pt x="628557" y="1956615"/>
                </a:cubicBezTo>
                <a:cubicBezTo>
                  <a:pt x="628557" y="1956615"/>
                  <a:pt x="630806" y="1954062"/>
                  <a:pt x="630644" y="1951677"/>
                </a:cubicBezTo>
                <a:cubicBezTo>
                  <a:pt x="633056" y="1951513"/>
                  <a:pt x="638203" y="1955959"/>
                  <a:pt x="635791" y="1956123"/>
                </a:cubicBezTo>
                <a:close/>
                <a:moveTo>
                  <a:pt x="570655" y="972175"/>
                </a:moveTo>
                <a:cubicBezTo>
                  <a:pt x="570655" y="974566"/>
                  <a:pt x="568086" y="979349"/>
                  <a:pt x="565519" y="979349"/>
                </a:cubicBezTo>
                <a:cubicBezTo>
                  <a:pt x="562951" y="972175"/>
                  <a:pt x="552679" y="976958"/>
                  <a:pt x="550111" y="974566"/>
                </a:cubicBezTo>
                <a:cubicBezTo>
                  <a:pt x="555248" y="967392"/>
                  <a:pt x="565519" y="976958"/>
                  <a:pt x="570655" y="972175"/>
                </a:cubicBezTo>
                <a:close/>
                <a:moveTo>
                  <a:pt x="603021" y="1444279"/>
                </a:moveTo>
                <a:cubicBezTo>
                  <a:pt x="600603" y="1441886"/>
                  <a:pt x="600604" y="1444279"/>
                  <a:pt x="598187" y="1446670"/>
                </a:cubicBezTo>
                <a:cubicBezTo>
                  <a:pt x="598187" y="1444279"/>
                  <a:pt x="598187" y="1441886"/>
                  <a:pt x="598188" y="1439494"/>
                </a:cubicBezTo>
                <a:cubicBezTo>
                  <a:pt x="600603" y="1439495"/>
                  <a:pt x="603020" y="1439494"/>
                  <a:pt x="603021" y="1444279"/>
                </a:cubicBezTo>
                <a:close/>
                <a:moveTo>
                  <a:pt x="654948" y="2202501"/>
                </a:moveTo>
                <a:cubicBezTo>
                  <a:pt x="647714" y="2202992"/>
                  <a:pt x="640669" y="2206267"/>
                  <a:pt x="635847" y="2206595"/>
                </a:cubicBezTo>
                <a:cubicBezTo>
                  <a:pt x="637691" y="2198080"/>
                  <a:pt x="649936" y="2200045"/>
                  <a:pt x="654948" y="2202501"/>
                </a:cubicBezTo>
                <a:close/>
                <a:moveTo>
                  <a:pt x="621944" y="1714813"/>
                </a:moveTo>
                <a:cubicBezTo>
                  <a:pt x="624712" y="1719898"/>
                  <a:pt x="620246" y="1725474"/>
                  <a:pt x="622835" y="1727936"/>
                </a:cubicBezTo>
                <a:cubicBezTo>
                  <a:pt x="618013" y="1728263"/>
                  <a:pt x="619889" y="1720226"/>
                  <a:pt x="621944" y="1714813"/>
                </a:cubicBezTo>
                <a:close/>
                <a:moveTo>
                  <a:pt x="556046" y="735187"/>
                </a:moveTo>
                <a:cubicBezTo>
                  <a:pt x="548507" y="730213"/>
                  <a:pt x="553533" y="730213"/>
                  <a:pt x="545994" y="725239"/>
                </a:cubicBezTo>
                <a:cubicBezTo>
                  <a:pt x="543481" y="735187"/>
                  <a:pt x="551020" y="737676"/>
                  <a:pt x="556046" y="735187"/>
                </a:cubicBezTo>
                <a:close/>
                <a:moveTo>
                  <a:pt x="605744" y="1444285"/>
                </a:moveTo>
                <a:cubicBezTo>
                  <a:pt x="606420" y="1454226"/>
                  <a:pt x="596092" y="1449934"/>
                  <a:pt x="599434" y="1462190"/>
                </a:cubicBezTo>
                <a:cubicBezTo>
                  <a:pt x="587453" y="1470494"/>
                  <a:pt x="569126" y="1459256"/>
                  <a:pt x="557144" y="1467560"/>
                </a:cubicBezTo>
                <a:cubicBezTo>
                  <a:pt x="554478" y="1465244"/>
                  <a:pt x="556976" y="1465074"/>
                  <a:pt x="554310" y="1462759"/>
                </a:cubicBezTo>
                <a:cubicBezTo>
                  <a:pt x="552150" y="1467899"/>
                  <a:pt x="549314" y="1463098"/>
                  <a:pt x="546986" y="1465753"/>
                </a:cubicBezTo>
                <a:cubicBezTo>
                  <a:pt x="546649" y="1460783"/>
                  <a:pt x="544151" y="1460952"/>
                  <a:pt x="541484" y="1458636"/>
                </a:cubicBezTo>
                <a:cubicBezTo>
                  <a:pt x="541822" y="1463607"/>
                  <a:pt x="539156" y="1461292"/>
                  <a:pt x="539493" y="1466262"/>
                </a:cubicBezTo>
                <a:cubicBezTo>
                  <a:pt x="539662" y="1468748"/>
                  <a:pt x="546986" y="1465753"/>
                  <a:pt x="547324" y="1470723"/>
                </a:cubicBezTo>
                <a:cubicBezTo>
                  <a:pt x="544658" y="1468408"/>
                  <a:pt x="540000" y="1473718"/>
                  <a:pt x="539831" y="1471233"/>
                </a:cubicBezTo>
                <a:cubicBezTo>
                  <a:pt x="539493" y="1466262"/>
                  <a:pt x="539156" y="1461292"/>
                  <a:pt x="536490" y="1458975"/>
                </a:cubicBezTo>
                <a:cubicBezTo>
                  <a:pt x="543645" y="1453496"/>
                  <a:pt x="551475" y="1457958"/>
                  <a:pt x="556807" y="1462589"/>
                </a:cubicBezTo>
                <a:cubicBezTo>
                  <a:pt x="556807" y="1462589"/>
                  <a:pt x="556976" y="1465074"/>
                  <a:pt x="556976" y="1465074"/>
                </a:cubicBezTo>
                <a:cubicBezTo>
                  <a:pt x="556638" y="1460104"/>
                  <a:pt x="561802" y="1462250"/>
                  <a:pt x="561633" y="1459765"/>
                </a:cubicBezTo>
                <a:cubicBezTo>
                  <a:pt x="558968" y="1457449"/>
                  <a:pt x="556469" y="1457619"/>
                  <a:pt x="553803" y="1455303"/>
                </a:cubicBezTo>
                <a:cubicBezTo>
                  <a:pt x="556300" y="1455134"/>
                  <a:pt x="555963" y="1450163"/>
                  <a:pt x="553466" y="1450332"/>
                </a:cubicBezTo>
                <a:cubicBezTo>
                  <a:pt x="564957" y="1453297"/>
                  <a:pt x="570356" y="1449651"/>
                  <a:pt x="576907" y="1452601"/>
                </a:cubicBezTo>
                <a:lnTo>
                  <a:pt x="582681" y="1457118"/>
                </a:lnTo>
                <a:lnTo>
                  <a:pt x="581702" y="1457519"/>
                </a:lnTo>
                <a:lnTo>
                  <a:pt x="581551" y="1457477"/>
                </a:lnTo>
                <a:cubicBezTo>
                  <a:pt x="580905" y="1457207"/>
                  <a:pt x="580281" y="1457250"/>
                  <a:pt x="579117" y="1458577"/>
                </a:cubicBezTo>
                <a:lnTo>
                  <a:pt x="581702" y="1457519"/>
                </a:lnTo>
                <a:lnTo>
                  <a:pt x="584111" y="1458238"/>
                </a:lnTo>
                <a:lnTo>
                  <a:pt x="582681" y="1457118"/>
                </a:lnTo>
                <a:lnTo>
                  <a:pt x="586441" y="1455583"/>
                </a:lnTo>
                <a:cubicBezTo>
                  <a:pt x="588600" y="1450443"/>
                  <a:pt x="582930" y="1440841"/>
                  <a:pt x="585427" y="1440672"/>
                </a:cubicBezTo>
                <a:cubicBezTo>
                  <a:pt x="585934" y="1448128"/>
                  <a:pt x="593933" y="1455074"/>
                  <a:pt x="598421" y="1447280"/>
                </a:cubicBezTo>
                <a:cubicBezTo>
                  <a:pt x="598759" y="1452249"/>
                  <a:pt x="593426" y="1447618"/>
                  <a:pt x="596430" y="1454904"/>
                </a:cubicBezTo>
                <a:cubicBezTo>
                  <a:pt x="596430" y="1454904"/>
                  <a:pt x="598759" y="1452249"/>
                  <a:pt x="601257" y="1452080"/>
                </a:cubicBezTo>
                <a:cubicBezTo>
                  <a:pt x="601088" y="1449595"/>
                  <a:pt x="598590" y="1449764"/>
                  <a:pt x="600919" y="1447110"/>
                </a:cubicBezTo>
                <a:cubicBezTo>
                  <a:pt x="603585" y="1449425"/>
                  <a:pt x="603247" y="1444455"/>
                  <a:pt x="605744" y="1444285"/>
                </a:cubicBezTo>
                <a:close/>
                <a:moveTo>
                  <a:pt x="575467" y="989225"/>
                </a:moveTo>
                <a:cubicBezTo>
                  <a:pt x="575467" y="989225"/>
                  <a:pt x="573050" y="989225"/>
                  <a:pt x="570633" y="989225"/>
                </a:cubicBezTo>
                <a:cubicBezTo>
                  <a:pt x="570633" y="991915"/>
                  <a:pt x="570633" y="994605"/>
                  <a:pt x="570632" y="997295"/>
                </a:cubicBezTo>
                <a:cubicBezTo>
                  <a:pt x="568216" y="997295"/>
                  <a:pt x="568216" y="991915"/>
                  <a:pt x="568216" y="986534"/>
                </a:cubicBezTo>
                <a:cubicBezTo>
                  <a:pt x="570633" y="986534"/>
                  <a:pt x="573050" y="989225"/>
                  <a:pt x="575467" y="989225"/>
                </a:cubicBezTo>
                <a:close/>
                <a:moveTo>
                  <a:pt x="595771" y="1287642"/>
                </a:moveTo>
                <a:cubicBezTo>
                  <a:pt x="595771" y="1299598"/>
                  <a:pt x="585413" y="1282857"/>
                  <a:pt x="590588" y="1294815"/>
                </a:cubicBezTo>
                <a:cubicBezTo>
                  <a:pt x="585413" y="1290033"/>
                  <a:pt x="582821" y="1292424"/>
                  <a:pt x="577642" y="1285248"/>
                </a:cubicBezTo>
                <a:cubicBezTo>
                  <a:pt x="585413" y="1285248"/>
                  <a:pt x="585413" y="1285248"/>
                  <a:pt x="595771" y="1287642"/>
                </a:cubicBezTo>
                <a:close/>
                <a:moveTo>
                  <a:pt x="563581" y="797377"/>
                </a:moveTo>
                <a:cubicBezTo>
                  <a:pt x="561067" y="799866"/>
                  <a:pt x="556046" y="802354"/>
                  <a:pt x="553533" y="809817"/>
                </a:cubicBezTo>
                <a:cubicBezTo>
                  <a:pt x="551020" y="809816"/>
                  <a:pt x="551020" y="807328"/>
                  <a:pt x="551020" y="802354"/>
                </a:cubicBezTo>
                <a:cubicBezTo>
                  <a:pt x="556046" y="804843"/>
                  <a:pt x="553533" y="802354"/>
                  <a:pt x="553533" y="797377"/>
                </a:cubicBezTo>
                <a:cubicBezTo>
                  <a:pt x="558555" y="799866"/>
                  <a:pt x="561068" y="794892"/>
                  <a:pt x="563581" y="797377"/>
                </a:cubicBezTo>
                <a:close/>
                <a:moveTo>
                  <a:pt x="580301" y="1002077"/>
                </a:moveTo>
                <a:cubicBezTo>
                  <a:pt x="577884" y="1002077"/>
                  <a:pt x="577885" y="991316"/>
                  <a:pt x="575467" y="999387"/>
                </a:cubicBezTo>
                <a:cubicBezTo>
                  <a:pt x="573050" y="999387"/>
                  <a:pt x="575468" y="991316"/>
                  <a:pt x="575468" y="991316"/>
                </a:cubicBezTo>
                <a:cubicBezTo>
                  <a:pt x="577885" y="994007"/>
                  <a:pt x="580301" y="996697"/>
                  <a:pt x="580301" y="1002077"/>
                </a:cubicBezTo>
                <a:close/>
                <a:moveTo>
                  <a:pt x="611445" y="1456881"/>
                </a:moveTo>
                <a:cubicBezTo>
                  <a:pt x="609195" y="1459431"/>
                  <a:pt x="604858" y="1466915"/>
                  <a:pt x="602285" y="1464694"/>
                </a:cubicBezTo>
                <a:cubicBezTo>
                  <a:pt x="607108" y="1464366"/>
                  <a:pt x="604049" y="1454987"/>
                  <a:pt x="611445" y="1456881"/>
                </a:cubicBezTo>
                <a:close/>
                <a:moveTo>
                  <a:pt x="624847" y="1650553"/>
                </a:moveTo>
                <a:cubicBezTo>
                  <a:pt x="622605" y="1653211"/>
                  <a:pt x="615201" y="1651208"/>
                  <a:pt x="620533" y="1658365"/>
                </a:cubicBezTo>
                <a:cubicBezTo>
                  <a:pt x="615710" y="1658692"/>
                  <a:pt x="618460" y="1663517"/>
                  <a:pt x="613468" y="1661349"/>
                </a:cubicBezTo>
                <a:cubicBezTo>
                  <a:pt x="610549" y="1654030"/>
                  <a:pt x="618121" y="1658528"/>
                  <a:pt x="615201" y="1651208"/>
                </a:cubicBezTo>
                <a:cubicBezTo>
                  <a:pt x="612621" y="1648878"/>
                  <a:pt x="610549" y="1654030"/>
                  <a:pt x="610210" y="1649042"/>
                </a:cubicBezTo>
                <a:cubicBezTo>
                  <a:pt x="612791" y="1651372"/>
                  <a:pt x="614184" y="1636243"/>
                  <a:pt x="614524" y="1641232"/>
                </a:cubicBezTo>
                <a:cubicBezTo>
                  <a:pt x="614863" y="1646220"/>
                  <a:pt x="615032" y="1648714"/>
                  <a:pt x="617613" y="1651044"/>
                </a:cubicBezTo>
                <a:cubicBezTo>
                  <a:pt x="619855" y="1648387"/>
                  <a:pt x="624678" y="1648059"/>
                  <a:pt x="624847" y="1650553"/>
                </a:cubicBezTo>
                <a:close/>
                <a:moveTo>
                  <a:pt x="575355" y="916965"/>
                </a:moveTo>
                <a:cubicBezTo>
                  <a:pt x="572855" y="924561"/>
                  <a:pt x="565363" y="924561"/>
                  <a:pt x="560369" y="924561"/>
                </a:cubicBezTo>
                <a:cubicBezTo>
                  <a:pt x="560369" y="922028"/>
                  <a:pt x="560369" y="919497"/>
                  <a:pt x="560369" y="916964"/>
                </a:cubicBezTo>
                <a:cubicBezTo>
                  <a:pt x="562868" y="919497"/>
                  <a:pt x="562868" y="922028"/>
                  <a:pt x="565363" y="919497"/>
                </a:cubicBezTo>
                <a:cubicBezTo>
                  <a:pt x="567862" y="919497"/>
                  <a:pt x="565363" y="914431"/>
                  <a:pt x="562868" y="914431"/>
                </a:cubicBezTo>
                <a:cubicBezTo>
                  <a:pt x="560369" y="911898"/>
                  <a:pt x="560369" y="922028"/>
                  <a:pt x="557871" y="916964"/>
                </a:cubicBezTo>
                <a:cubicBezTo>
                  <a:pt x="555376" y="916964"/>
                  <a:pt x="560369" y="922028"/>
                  <a:pt x="557871" y="922028"/>
                </a:cubicBezTo>
                <a:cubicBezTo>
                  <a:pt x="552877" y="922028"/>
                  <a:pt x="557871" y="914431"/>
                  <a:pt x="552877" y="914431"/>
                </a:cubicBezTo>
                <a:cubicBezTo>
                  <a:pt x="547883" y="914431"/>
                  <a:pt x="552877" y="924561"/>
                  <a:pt x="547883" y="924561"/>
                </a:cubicBezTo>
                <a:cubicBezTo>
                  <a:pt x="547883" y="932157"/>
                  <a:pt x="555375" y="932157"/>
                  <a:pt x="555375" y="939753"/>
                </a:cubicBezTo>
                <a:cubicBezTo>
                  <a:pt x="550379" y="934687"/>
                  <a:pt x="545385" y="934687"/>
                  <a:pt x="542886" y="927091"/>
                </a:cubicBezTo>
                <a:cubicBezTo>
                  <a:pt x="547883" y="927091"/>
                  <a:pt x="547883" y="922028"/>
                  <a:pt x="547883" y="916964"/>
                </a:cubicBezTo>
                <a:cubicBezTo>
                  <a:pt x="545385" y="916964"/>
                  <a:pt x="542886" y="916965"/>
                  <a:pt x="545385" y="909368"/>
                </a:cubicBezTo>
                <a:cubicBezTo>
                  <a:pt x="542886" y="909368"/>
                  <a:pt x="540388" y="909368"/>
                  <a:pt x="540387" y="911898"/>
                </a:cubicBezTo>
                <a:cubicBezTo>
                  <a:pt x="540388" y="909368"/>
                  <a:pt x="540388" y="909368"/>
                  <a:pt x="537893" y="909368"/>
                </a:cubicBezTo>
                <a:cubicBezTo>
                  <a:pt x="540388" y="904304"/>
                  <a:pt x="545384" y="911898"/>
                  <a:pt x="550378" y="906835"/>
                </a:cubicBezTo>
                <a:cubicBezTo>
                  <a:pt x="547884" y="911898"/>
                  <a:pt x="550378" y="904305"/>
                  <a:pt x="552877" y="911898"/>
                </a:cubicBezTo>
                <a:cubicBezTo>
                  <a:pt x="555375" y="909368"/>
                  <a:pt x="555376" y="906835"/>
                  <a:pt x="557870" y="906835"/>
                </a:cubicBezTo>
                <a:cubicBezTo>
                  <a:pt x="555376" y="904305"/>
                  <a:pt x="560369" y="896708"/>
                  <a:pt x="562868" y="899238"/>
                </a:cubicBezTo>
                <a:cubicBezTo>
                  <a:pt x="562868" y="901771"/>
                  <a:pt x="560369" y="906835"/>
                  <a:pt x="557871" y="909368"/>
                </a:cubicBezTo>
                <a:cubicBezTo>
                  <a:pt x="557871" y="911898"/>
                  <a:pt x="560369" y="911898"/>
                  <a:pt x="560369" y="911898"/>
                </a:cubicBezTo>
                <a:cubicBezTo>
                  <a:pt x="562868" y="911898"/>
                  <a:pt x="562868" y="909368"/>
                  <a:pt x="562868" y="906835"/>
                </a:cubicBezTo>
                <a:cubicBezTo>
                  <a:pt x="562868" y="906835"/>
                  <a:pt x="565363" y="909368"/>
                  <a:pt x="565363" y="911898"/>
                </a:cubicBezTo>
                <a:cubicBezTo>
                  <a:pt x="567861" y="906835"/>
                  <a:pt x="572855" y="904305"/>
                  <a:pt x="572855" y="911898"/>
                </a:cubicBezTo>
                <a:cubicBezTo>
                  <a:pt x="567862" y="909368"/>
                  <a:pt x="565363" y="911898"/>
                  <a:pt x="570360" y="919497"/>
                </a:cubicBezTo>
                <a:cubicBezTo>
                  <a:pt x="572855" y="919497"/>
                  <a:pt x="572855" y="911898"/>
                  <a:pt x="575355" y="916965"/>
                </a:cubicBezTo>
                <a:close/>
                <a:moveTo>
                  <a:pt x="580326" y="969782"/>
                </a:moveTo>
                <a:cubicBezTo>
                  <a:pt x="580326" y="974565"/>
                  <a:pt x="577908" y="979347"/>
                  <a:pt x="575492" y="976956"/>
                </a:cubicBezTo>
                <a:cubicBezTo>
                  <a:pt x="575492" y="972173"/>
                  <a:pt x="577909" y="972174"/>
                  <a:pt x="580326" y="969782"/>
                </a:cubicBezTo>
                <a:close/>
                <a:moveTo>
                  <a:pt x="576003" y="890738"/>
                </a:moveTo>
                <a:lnTo>
                  <a:pt x="575354" y="889535"/>
                </a:lnTo>
                <a:lnTo>
                  <a:pt x="575771" y="889459"/>
                </a:lnTo>
                <a:close/>
                <a:moveTo>
                  <a:pt x="583888" y="979031"/>
                </a:moveTo>
                <a:cubicBezTo>
                  <a:pt x="584945" y="979927"/>
                  <a:pt x="584945" y="981721"/>
                  <a:pt x="583536" y="984113"/>
                </a:cubicBezTo>
                <a:cubicBezTo>
                  <a:pt x="583536" y="984113"/>
                  <a:pt x="583536" y="984113"/>
                  <a:pt x="577896" y="986504"/>
                </a:cubicBezTo>
                <a:cubicBezTo>
                  <a:pt x="577896" y="986504"/>
                  <a:pt x="577896" y="986504"/>
                  <a:pt x="577896" y="979330"/>
                </a:cubicBezTo>
                <a:cubicBezTo>
                  <a:pt x="580716" y="978134"/>
                  <a:pt x="582831" y="978134"/>
                  <a:pt x="583888" y="979031"/>
                </a:cubicBezTo>
                <a:close/>
                <a:moveTo>
                  <a:pt x="551020" y="480130"/>
                </a:moveTo>
                <a:lnTo>
                  <a:pt x="551020" y="481452"/>
                </a:lnTo>
                <a:lnTo>
                  <a:pt x="551020" y="481451"/>
                </a:lnTo>
                <a:cubicBezTo>
                  <a:pt x="551020" y="480208"/>
                  <a:pt x="551020" y="479897"/>
                  <a:pt x="551020" y="480130"/>
                </a:cubicBezTo>
                <a:close/>
                <a:moveTo>
                  <a:pt x="580187" y="896708"/>
                </a:moveTo>
                <a:cubicBezTo>
                  <a:pt x="578979" y="899099"/>
                  <a:pt x="577770" y="897903"/>
                  <a:pt x="576865" y="895512"/>
                </a:cubicBezTo>
                <a:lnTo>
                  <a:pt x="576003" y="890738"/>
                </a:lnTo>
                <a:lnTo>
                  <a:pt x="577770" y="894017"/>
                </a:lnTo>
                <a:cubicBezTo>
                  <a:pt x="578377" y="894914"/>
                  <a:pt x="578979" y="895512"/>
                  <a:pt x="580187" y="896708"/>
                </a:cubicBezTo>
                <a:close/>
                <a:moveTo>
                  <a:pt x="618729" y="1459821"/>
                </a:moveTo>
                <a:lnTo>
                  <a:pt x="617739" y="1460381"/>
                </a:lnTo>
                <a:lnTo>
                  <a:pt x="617797" y="1461243"/>
                </a:lnTo>
                <a:lnTo>
                  <a:pt x="615999" y="1461366"/>
                </a:lnTo>
                <a:lnTo>
                  <a:pt x="610271" y="1464606"/>
                </a:lnTo>
                <a:lnTo>
                  <a:pt x="612021" y="1461636"/>
                </a:lnTo>
                <a:lnTo>
                  <a:pt x="611769" y="1461653"/>
                </a:lnTo>
                <a:lnTo>
                  <a:pt x="612664" y="1460544"/>
                </a:lnTo>
                <a:lnTo>
                  <a:pt x="613090" y="1459822"/>
                </a:lnTo>
                <a:lnTo>
                  <a:pt x="613247" y="1459822"/>
                </a:lnTo>
                <a:lnTo>
                  <a:pt x="615610" y="1456897"/>
                </a:lnTo>
                <a:cubicBezTo>
                  <a:pt x="615845" y="1454783"/>
                  <a:pt x="615723" y="1452993"/>
                  <a:pt x="617311" y="1454084"/>
                </a:cubicBezTo>
                <a:lnTo>
                  <a:pt x="617701" y="1459822"/>
                </a:lnTo>
                <a:close/>
                <a:moveTo>
                  <a:pt x="580187" y="884750"/>
                </a:moveTo>
                <a:cubicBezTo>
                  <a:pt x="580187" y="887141"/>
                  <a:pt x="579585" y="888337"/>
                  <a:pt x="578676" y="888935"/>
                </a:cubicBezTo>
                <a:lnTo>
                  <a:pt x="575771" y="889459"/>
                </a:lnTo>
                <a:lnTo>
                  <a:pt x="575354" y="887141"/>
                </a:lnTo>
                <a:cubicBezTo>
                  <a:pt x="577771" y="887141"/>
                  <a:pt x="577771" y="884749"/>
                  <a:pt x="580187" y="884750"/>
                </a:cubicBezTo>
                <a:close/>
                <a:moveTo>
                  <a:pt x="632260" y="1629916"/>
                </a:moveTo>
                <a:cubicBezTo>
                  <a:pt x="632566" y="1631286"/>
                  <a:pt x="632510" y="1632975"/>
                  <a:pt x="631968" y="1635034"/>
                </a:cubicBezTo>
                <a:cubicBezTo>
                  <a:pt x="631968" y="1635034"/>
                  <a:pt x="629256" y="1635218"/>
                  <a:pt x="629074" y="1632534"/>
                </a:cubicBezTo>
                <a:cubicBezTo>
                  <a:pt x="634135" y="1626798"/>
                  <a:pt x="623467" y="1630219"/>
                  <a:pt x="623102" y="1624850"/>
                </a:cubicBezTo>
                <a:cubicBezTo>
                  <a:pt x="627171" y="1624574"/>
                  <a:pt x="631342" y="1625807"/>
                  <a:pt x="632260" y="1629916"/>
                </a:cubicBezTo>
                <a:close/>
                <a:moveTo>
                  <a:pt x="576145" y="779964"/>
                </a:moveTo>
                <a:cubicBezTo>
                  <a:pt x="573632" y="779964"/>
                  <a:pt x="566093" y="777479"/>
                  <a:pt x="568606" y="782453"/>
                </a:cubicBezTo>
                <a:cubicBezTo>
                  <a:pt x="571120" y="782453"/>
                  <a:pt x="576145" y="782453"/>
                  <a:pt x="576145" y="779964"/>
                </a:cubicBezTo>
                <a:close/>
                <a:moveTo>
                  <a:pt x="577771" y="795072"/>
                </a:moveTo>
                <a:cubicBezTo>
                  <a:pt x="575350" y="802248"/>
                  <a:pt x="568100" y="802248"/>
                  <a:pt x="563268" y="807030"/>
                </a:cubicBezTo>
                <a:cubicBezTo>
                  <a:pt x="560851" y="804639"/>
                  <a:pt x="565683" y="799857"/>
                  <a:pt x="565684" y="795072"/>
                </a:cubicBezTo>
                <a:cubicBezTo>
                  <a:pt x="568100" y="802248"/>
                  <a:pt x="572934" y="795072"/>
                  <a:pt x="577771" y="795072"/>
                </a:cubicBezTo>
                <a:close/>
                <a:moveTo>
                  <a:pt x="581168" y="844643"/>
                </a:moveTo>
                <a:cubicBezTo>
                  <a:pt x="573632" y="844643"/>
                  <a:pt x="566094" y="847131"/>
                  <a:pt x="568607" y="839669"/>
                </a:cubicBezTo>
                <a:cubicBezTo>
                  <a:pt x="563581" y="844643"/>
                  <a:pt x="556045" y="842154"/>
                  <a:pt x="556046" y="849620"/>
                </a:cubicBezTo>
                <a:cubicBezTo>
                  <a:pt x="558555" y="849619"/>
                  <a:pt x="558555" y="852105"/>
                  <a:pt x="561068" y="852105"/>
                </a:cubicBezTo>
                <a:cubicBezTo>
                  <a:pt x="561068" y="844643"/>
                  <a:pt x="566093" y="854594"/>
                  <a:pt x="566093" y="854594"/>
                </a:cubicBezTo>
                <a:cubicBezTo>
                  <a:pt x="568607" y="847131"/>
                  <a:pt x="573632" y="854594"/>
                  <a:pt x="573632" y="847131"/>
                </a:cubicBezTo>
                <a:cubicBezTo>
                  <a:pt x="576145" y="847131"/>
                  <a:pt x="576145" y="852105"/>
                  <a:pt x="578658" y="849620"/>
                </a:cubicBezTo>
                <a:cubicBezTo>
                  <a:pt x="578658" y="847131"/>
                  <a:pt x="581167" y="847131"/>
                  <a:pt x="581168" y="844643"/>
                </a:cubicBezTo>
                <a:close/>
                <a:moveTo>
                  <a:pt x="589293" y="953602"/>
                </a:moveTo>
                <a:cubicBezTo>
                  <a:pt x="588666" y="954528"/>
                  <a:pt x="587412" y="955146"/>
                  <a:pt x="586159" y="956382"/>
                </a:cubicBezTo>
                <a:lnTo>
                  <a:pt x="589256" y="953329"/>
                </a:lnTo>
                <a:close/>
                <a:moveTo>
                  <a:pt x="576398" y="759335"/>
                </a:moveTo>
                <a:lnTo>
                  <a:pt x="575482" y="757910"/>
                </a:lnTo>
                <a:lnTo>
                  <a:pt x="574574" y="758005"/>
                </a:lnTo>
                <a:cubicBezTo>
                  <a:pt x="570334" y="757421"/>
                  <a:pt x="566094" y="755088"/>
                  <a:pt x="566093" y="762551"/>
                </a:cubicBezTo>
                <a:cubicBezTo>
                  <a:pt x="569863" y="761308"/>
                  <a:pt x="572376" y="761308"/>
                  <a:pt x="574260" y="760997"/>
                </a:cubicBezTo>
                <a:close/>
                <a:moveTo>
                  <a:pt x="593606" y="991287"/>
                </a:moveTo>
                <a:cubicBezTo>
                  <a:pt x="591189" y="991286"/>
                  <a:pt x="588772" y="986503"/>
                  <a:pt x="586355" y="984112"/>
                </a:cubicBezTo>
                <a:cubicBezTo>
                  <a:pt x="587563" y="981721"/>
                  <a:pt x="589376" y="982319"/>
                  <a:pt x="590887" y="984112"/>
                </a:cubicBezTo>
                <a:cubicBezTo>
                  <a:pt x="592398" y="985906"/>
                  <a:pt x="593606" y="988895"/>
                  <a:pt x="593606" y="991287"/>
                </a:cubicBezTo>
                <a:close/>
                <a:moveTo>
                  <a:pt x="568104" y="595389"/>
                </a:moveTo>
                <a:cubicBezTo>
                  <a:pt x="565684" y="595389"/>
                  <a:pt x="565683" y="590607"/>
                  <a:pt x="563268" y="592998"/>
                </a:cubicBezTo>
                <a:cubicBezTo>
                  <a:pt x="563267" y="589411"/>
                  <a:pt x="564476" y="588813"/>
                  <a:pt x="565684" y="589709"/>
                </a:cubicBezTo>
                <a:cubicBezTo>
                  <a:pt x="566896" y="590607"/>
                  <a:pt x="568104" y="592998"/>
                  <a:pt x="568104" y="595389"/>
                </a:cubicBezTo>
                <a:close/>
                <a:moveTo>
                  <a:pt x="586193" y="857082"/>
                </a:moveTo>
                <a:cubicBezTo>
                  <a:pt x="583680" y="852105"/>
                  <a:pt x="586192" y="849620"/>
                  <a:pt x="583680" y="847131"/>
                </a:cubicBezTo>
                <a:cubicBezTo>
                  <a:pt x="583680" y="852105"/>
                  <a:pt x="578658" y="852105"/>
                  <a:pt x="578658" y="857082"/>
                </a:cubicBezTo>
                <a:cubicBezTo>
                  <a:pt x="583680" y="857082"/>
                  <a:pt x="583680" y="852105"/>
                  <a:pt x="586193" y="857082"/>
                </a:cubicBezTo>
                <a:close/>
                <a:moveTo>
                  <a:pt x="616312" y="1295564"/>
                </a:moveTo>
                <a:cubicBezTo>
                  <a:pt x="616312" y="1300644"/>
                  <a:pt x="613724" y="1298105"/>
                  <a:pt x="613725" y="1295565"/>
                </a:cubicBezTo>
                <a:cubicBezTo>
                  <a:pt x="613724" y="1303184"/>
                  <a:pt x="605954" y="1293024"/>
                  <a:pt x="603366" y="1298105"/>
                </a:cubicBezTo>
                <a:cubicBezTo>
                  <a:pt x="603366" y="1298105"/>
                  <a:pt x="603366" y="1293023"/>
                  <a:pt x="603366" y="1290483"/>
                </a:cubicBezTo>
                <a:cubicBezTo>
                  <a:pt x="600775" y="1290482"/>
                  <a:pt x="600775" y="1293023"/>
                  <a:pt x="600775" y="1295564"/>
                </a:cubicBezTo>
                <a:cubicBezTo>
                  <a:pt x="598187" y="1295564"/>
                  <a:pt x="600775" y="1290482"/>
                  <a:pt x="598187" y="1290482"/>
                </a:cubicBezTo>
                <a:cubicBezTo>
                  <a:pt x="598187" y="1288575"/>
                  <a:pt x="598512" y="1287782"/>
                  <a:pt x="598997" y="1287584"/>
                </a:cubicBezTo>
                <a:cubicBezTo>
                  <a:pt x="600451" y="1286988"/>
                  <a:pt x="603366" y="1291752"/>
                  <a:pt x="603366" y="1287939"/>
                </a:cubicBezTo>
                <a:cubicBezTo>
                  <a:pt x="603366" y="1293023"/>
                  <a:pt x="605954" y="1287939"/>
                  <a:pt x="605954" y="1293024"/>
                </a:cubicBezTo>
                <a:cubicBezTo>
                  <a:pt x="611133" y="1295564"/>
                  <a:pt x="611133" y="1293023"/>
                  <a:pt x="613724" y="1290482"/>
                </a:cubicBezTo>
                <a:cubicBezTo>
                  <a:pt x="613725" y="1295565"/>
                  <a:pt x="616312" y="1295564"/>
                  <a:pt x="616312" y="1295564"/>
                </a:cubicBezTo>
                <a:close/>
                <a:moveTo>
                  <a:pt x="591062" y="917035"/>
                </a:moveTo>
                <a:cubicBezTo>
                  <a:pt x="585748" y="917035"/>
                  <a:pt x="577771" y="919426"/>
                  <a:pt x="580430" y="912253"/>
                </a:cubicBezTo>
                <a:cubicBezTo>
                  <a:pt x="581759" y="913449"/>
                  <a:pt x="583752" y="912253"/>
                  <a:pt x="585748" y="911953"/>
                </a:cubicBezTo>
                <a:cubicBezTo>
                  <a:pt x="587740" y="911654"/>
                  <a:pt x="589733" y="912253"/>
                  <a:pt x="591062" y="917035"/>
                </a:cubicBezTo>
                <a:close/>
                <a:moveTo>
                  <a:pt x="607486" y="1143652"/>
                </a:moveTo>
                <a:lnTo>
                  <a:pt x="588517" y="1156115"/>
                </a:lnTo>
                <a:cubicBezTo>
                  <a:pt x="583684" y="1151033"/>
                  <a:pt x="595771" y="1151033"/>
                  <a:pt x="598187" y="1148492"/>
                </a:cubicBezTo>
                <a:cubicBezTo>
                  <a:pt x="598187" y="1143410"/>
                  <a:pt x="595771" y="1143410"/>
                  <a:pt x="593354" y="1143410"/>
                </a:cubicBezTo>
                <a:cubicBezTo>
                  <a:pt x="596979" y="1143410"/>
                  <a:pt x="601206" y="1141505"/>
                  <a:pt x="604835" y="1141187"/>
                </a:cubicBezTo>
                <a:close/>
                <a:moveTo>
                  <a:pt x="608116" y="1144239"/>
                </a:moveTo>
                <a:lnTo>
                  <a:pt x="607486" y="1143652"/>
                </a:lnTo>
                <a:lnTo>
                  <a:pt x="607854" y="1143410"/>
                </a:lnTo>
                <a:close/>
                <a:moveTo>
                  <a:pt x="623562" y="1359915"/>
                </a:moveTo>
                <a:cubicBezTo>
                  <a:pt x="620946" y="1362437"/>
                  <a:pt x="623562" y="1367487"/>
                  <a:pt x="620946" y="1372535"/>
                </a:cubicBezTo>
                <a:cubicBezTo>
                  <a:pt x="615710" y="1367487"/>
                  <a:pt x="610470" y="1364962"/>
                  <a:pt x="607854" y="1354864"/>
                </a:cubicBezTo>
                <a:cubicBezTo>
                  <a:pt x="610470" y="1349816"/>
                  <a:pt x="615710" y="1359914"/>
                  <a:pt x="623562" y="1359915"/>
                </a:cubicBezTo>
                <a:close/>
                <a:moveTo>
                  <a:pt x="630043" y="1415803"/>
                </a:moveTo>
                <a:cubicBezTo>
                  <a:pt x="629537" y="1408355"/>
                  <a:pt x="624523" y="1408695"/>
                  <a:pt x="622186" y="1411348"/>
                </a:cubicBezTo>
                <a:cubicBezTo>
                  <a:pt x="622354" y="1413831"/>
                  <a:pt x="627367" y="1413490"/>
                  <a:pt x="630043" y="1415803"/>
                </a:cubicBezTo>
                <a:close/>
                <a:moveTo>
                  <a:pt x="591493" y="844992"/>
                </a:moveTo>
                <a:cubicBezTo>
                  <a:pt x="591847" y="843865"/>
                  <a:pt x="591847" y="842777"/>
                  <a:pt x="591219" y="842154"/>
                </a:cubicBezTo>
                <a:cubicBezTo>
                  <a:pt x="591219" y="844643"/>
                  <a:pt x="588706" y="844643"/>
                  <a:pt x="586193" y="844643"/>
                </a:cubicBezTo>
                <a:cubicBezTo>
                  <a:pt x="586193" y="852106"/>
                  <a:pt x="590434" y="848374"/>
                  <a:pt x="591493" y="844992"/>
                </a:cubicBezTo>
                <a:close/>
                <a:moveTo>
                  <a:pt x="612687" y="1148492"/>
                </a:moveTo>
                <a:cubicBezTo>
                  <a:pt x="610271" y="1148492"/>
                  <a:pt x="610271" y="1148492"/>
                  <a:pt x="610271" y="1151033"/>
                </a:cubicBezTo>
                <a:lnTo>
                  <a:pt x="608116" y="1144239"/>
                </a:lnTo>
                <a:close/>
                <a:moveTo>
                  <a:pt x="651638" y="1717872"/>
                </a:moveTo>
                <a:cubicBezTo>
                  <a:pt x="651636" y="1718407"/>
                  <a:pt x="651125" y="1718689"/>
                  <a:pt x="650383" y="1718905"/>
                </a:cubicBezTo>
                <a:lnTo>
                  <a:pt x="645370" y="1720892"/>
                </a:lnTo>
                <a:lnTo>
                  <a:pt x="649837" y="1715315"/>
                </a:lnTo>
                <a:cubicBezTo>
                  <a:pt x="651131" y="1716546"/>
                  <a:pt x="651639" y="1717335"/>
                  <a:pt x="651638" y="1717872"/>
                </a:cubicBezTo>
                <a:close/>
                <a:moveTo>
                  <a:pt x="668181" y="1951523"/>
                </a:moveTo>
                <a:cubicBezTo>
                  <a:pt x="665770" y="1951687"/>
                  <a:pt x="662836" y="1953085"/>
                  <a:pt x="660467" y="1953847"/>
                </a:cubicBezTo>
                <a:cubicBezTo>
                  <a:pt x="658096" y="1954605"/>
                  <a:pt x="656288" y="1954728"/>
                  <a:pt x="656125" y="1952343"/>
                </a:cubicBezTo>
                <a:cubicBezTo>
                  <a:pt x="660948" y="1952015"/>
                  <a:pt x="665446" y="1946916"/>
                  <a:pt x="668181" y="1951523"/>
                </a:cubicBezTo>
                <a:close/>
                <a:moveTo>
                  <a:pt x="598440" y="919544"/>
                </a:moveTo>
                <a:cubicBezTo>
                  <a:pt x="598440" y="929109"/>
                  <a:pt x="593607" y="926718"/>
                  <a:pt x="588773" y="926718"/>
                </a:cubicBezTo>
                <a:cubicBezTo>
                  <a:pt x="588773" y="924326"/>
                  <a:pt x="591189" y="924326"/>
                  <a:pt x="591189" y="924326"/>
                </a:cubicBezTo>
                <a:cubicBezTo>
                  <a:pt x="591189" y="924326"/>
                  <a:pt x="591189" y="924326"/>
                  <a:pt x="591189" y="921935"/>
                </a:cubicBezTo>
                <a:cubicBezTo>
                  <a:pt x="591189" y="921935"/>
                  <a:pt x="596024" y="924326"/>
                  <a:pt x="598440" y="919544"/>
                </a:cubicBezTo>
                <a:close/>
                <a:moveTo>
                  <a:pt x="654498" y="1712603"/>
                </a:moveTo>
                <a:cubicBezTo>
                  <a:pt x="653292" y="1712684"/>
                  <a:pt x="651524" y="1713403"/>
                  <a:pt x="650017" y="1713506"/>
                </a:cubicBezTo>
                <a:cubicBezTo>
                  <a:pt x="648510" y="1713608"/>
                  <a:pt x="647264" y="1713094"/>
                  <a:pt x="647102" y="1710708"/>
                </a:cubicBezTo>
                <a:cubicBezTo>
                  <a:pt x="649513" y="1710544"/>
                  <a:pt x="649513" y="1710544"/>
                  <a:pt x="649513" y="1710544"/>
                </a:cubicBezTo>
                <a:cubicBezTo>
                  <a:pt x="649350" y="1708159"/>
                  <a:pt x="651438" y="1703223"/>
                  <a:pt x="651762" y="1707995"/>
                </a:cubicBezTo>
                <a:cubicBezTo>
                  <a:pt x="651762" y="1707995"/>
                  <a:pt x="651762" y="1707995"/>
                  <a:pt x="651924" y="1710380"/>
                </a:cubicBezTo>
                <a:cubicBezTo>
                  <a:pt x="651924" y="1710380"/>
                  <a:pt x="654336" y="1710216"/>
                  <a:pt x="654498" y="1712603"/>
                </a:cubicBezTo>
                <a:close/>
                <a:moveTo>
                  <a:pt x="593731" y="809816"/>
                </a:moveTo>
                <a:cubicBezTo>
                  <a:pt x="593731" y="804843"/>
                  <a:pt x="588706" y="797378"/>
                  <a:pt x="586192" y="802354"/>
                </a:cubicBezTo>
                <a:cubicBezTo>
                  <a:pt x="588706" y="804843"/>
                  <a:pt x="591219" y="809817"/>
                  <a:pt x="593731" y="809816"/>
                </a:cubicBezTo>
                <a:close/>
                <a:moveTo>
                  <a:pt x="598312" y="871864"/>
                </a:moveTo>
                <a:cubicBezTo>
                  <a:pt x="593479" y="876911"/>
                  <a:pt x="598312" y="881962"/>
                  <a:pt x="598312" y="887010"/>
                </a:cubicBezTo>
                <a:cubicBezTo>
                  <a:pt x="595896" y="889535"/>
                  <a:pt x="595896" y="881962"/>
                  <a:pt x="593479" y="887009"/>
                </a:cubicBezTo>
                <a:cubicBezTo>
                  <a:pt x="591062" y="881962"/>
                  <a:pt x="595895" y="874389"/>
                  <a:pt x="593478" y="869339"/>
                </a:cubicBezTo>
                <a:cubicBezTo>
                  <a:pt x="598312" y="866816"/>
                  <a:pt x="595895" y="874389"/>
                  <a:pt x="598312" y="871864"/>
                </a:cubicBezTo>
                <a:close/>
                <a:moveTo>
                  <a:pt x="657249" y="1717449"/>
                </a:moveTo>
                <a:cubicBezTo>
                  <a:pt x="656400" y="1722780"/>
                  <a:pt x="653564" y="1725609"/>
                  <a:pt x="650316" y="1726819"/>
                </a:cubicBezTo>
                <a:cubicBezTo>
                  <a:pt x="647066" y="1728028"/>
                  <a:pt x="643405" y="1727617"/>
                  <a:pt x="640905" y="1726469"/>
                </a:cubicBezTo>
                <a:lnTo>
                  <a:pt x="645370" y="1720892"/>
                </a:lnTo>
                <a:lnTo>
                  <a:pt x="647961" y="1723353"/>
                </a:lnTo>
                <a:cubicBezTo>
                  <a:pt x="652783" y="1723025"/>
                  <a:pt x="652426" y="1717777"/>
                  <a:pt x="657249" y="1717449"/>
                </a:cubicBezTo>
                <a:close/>
                <a:moveTo>
                  <a:pt x="603149" y="899099"/>
                </a:moveTo>
                <a:cubicBezTo>
                  <a:pt x="600732" y="901490"/>
                  <a:pt x="598315" y="891926"/>
                  <a:pt x="598315" y="896708"/>
                </a:cubicBezTo>
                <a:cubicBezTo>
                  <a:pt x="595899" y="894317"/>
                  <a:pt x="598315" y="894317"/>
                  <a:pt x="598315" y="891926"/>
                </a:cubicBezTo>
                <a:cubicBezTo>
                  <a:pt x="600732" y="894317"/>
                  <a:pt x="603149" y="891926"/>
                  <a:pt x="603149" y="899099"/>
                </a:cubicBezTo>
                <a:close/>
                <a:moveTo>
                  <a:pt x="645870" y="1514245"/>
                </a:moveTo>
                <a:cubicBezTo>
                  <a:pt x="643782" y="1519181"/>
                  <a:pt x="641533" y="1521730"/>
                  <a:pt x="639446" y="1526665"/>
                </a:cubicBezTo>
                <a:cubicBezTo>
                  <a:pt x="638960" y="1519508"/>
                  <a:pt x="641533" y="1521730"/>
                  <a:pt x="641047" y="1514573"/>
                </a:cubicBezTo>
                <a:cubicBezTo>
                  <a:pt x="643620" y="1516795"/>
                  <a:pt x="643458" y="1514409"/>
                  <a:pt x="645870" y="1514245"/>
                </a:cubicBezTo>
                <a:close/>
                <a:moveTo>
                  <a:pt x="607982" y="917035"/>
                </a:moveTo>
                <a:cubicBezTo>
                  <a:pt x="605566" y="921818"/>
                  <a:pt x="603149" y="917035"/>
                  <a:pt x="600728" y="919427"/>
                </a:cubicBezTo>
                <a:cubicBezTo>
                  <a:pt x="599520" y="917035"/>
                  <a:pt x="600729" y="916436"/>
                  <a:pt x="602543" y="916436"/>
                </a:cubicBezTo>
                <a:cubicBezTo>
                  <a:pt x="604357" y="916436"/>
                  <a:pt x="606775" y="917035"/>
                  <a:pt x="607982" y="917035"/>
                </a:cubicBezTo>
                <a:close/>
                <a:moveTo>
                  <a:pt x="640482" y="1372364"/>
                </a:moveTo>
                <a:cubicBezTo>
                  <a:pt x="638065" y="1372364"/>
                  <a:pt x="633232" y="1372364"/>
                  <a:pt x="633232" y="1374926"/>
                </a:cubicBezTo>
                <a:cubicBezTo>
                  <a:pt x="630816" y="1369802"/>
                  <a:pt x="625982" y="1367240"/>
                  <a:pt x="625982" y="1356990"/>
                </a:cubicBezTo>
                <a:cubicBezTo>
                  <a:pt x="630816" y="1356990"/>
                  <a:pt x="630816" y="1362114"/>
                  <a:pt x="633232" y="1359552"/>
                </a:cubicBezTo>
                <a:cubicBezTo>
                  <a:pt x="630816" y="1362114"/>
                  <a:pt x="628399" y="1362114"/>
                  <a:pt x="630816" y="1369802"/>
                </a:cubicBezTo>
                <a:cubicBezTo>
                  <a:pt x="635648" y="1372364"/>
                  <a:pt x="633232" y="1367240"/>
                  <a:pt x="635649" y="1364678"/>
                </a:cubicBezTo>
                <a:cubicBezTo>
                  <a:pt x="638065" y="1364679"/>
                  <a:pt x="640482" y="1367240"/>
                  <a:pt x="640482" y="1372364"/>
                </a:cubicBezTo>
                <a:close/>
                <a:moveTo>
                  <a:pt x="673788" y="1854066"/>
                </a:moveTo>
                <a:lnTo>
                  <a:pt x="673770" y="1854367"/>
                </a:lnTo>
                <a:cubicBezTo>
                  <a:pt x="673203" y="1855304"/>
                  <a:pt x="671947" y="1855389"/>
                  <a:pt x="669355" y="1854368"/>
                </a:cubicBezTo>
                <a:close/>
                <a:moveTo>
                  <a:pt x="603779" y="807328"/>
                </a:moveTo>
                <a:cubicBezTo>
                  <a:pt x="601267" y="802354"/>
                  <a:pt x="601267" y="799865"/>
                  <a:pt x="598758" y="799866"/>
                </a:cubicBezTo>
                <a:cubicBezTo>
                  <a:pt x="598757" y="804842"/>
                  <a:pt x="601267" y="804843"/>
                  <a:pt x="598757" y="807328"/>
                </a:cubicBezTo>
                <a:close/>
                <a:moveTo>
                  <a:pt x="628398" y="1142960"/>
                </a:moveTo>
                <a:cubicBezTo>
                  <a:pt x="628398" y="1142960"/>
                  <a:pt x="623562" y="1148142"/>
                  <a:pt x="628399" y="1150733"/>
                </a:cubicBezTo>
                <a:cubicBezTo>
                  <a:pt x="623562" y="1158505"/>
                  <a:pt x="623562" y="1145551"/>
                  <a:pt x="623562" y="1145551"/>
                </a:cubicBezTo>
                <a:cubicBezTo>
                  <a:pt x="623561" y="1142960"/>
                  <a:pt x="625978" y="1142961"/>
                  <a:pt x="628398" y="1142960"/>
                </a:cubicBezTo>
                <a:close/>
                <a:moveTo>
                  <a:pt x="608587" y="850673"/>
                </a:moveTo>
                <a:cubicBezTo>
                  <a:pt x="608737" y="851720"/>
                  <a:pt x="608586" y="853065"/>
                  <a:pt x="607982" y="854858"/>
                </a:cubicBezTo>
                <a:cubicBezTo>
                  <a:pt x="605566" y="852467"/>
                  <a:pt x="603145" y="852467"/>
                  <a:pt x="603145" y="845294"/>
                </a:cubicBezTo>
                <a:cubicBezTo>
                  <a:pt x="604960" y="847087"/>
                  <a:pt x="608133" y="847535"/>
                  <a:pt x="608587" y="850673"/>
                </a:cubicBezTo>
                <a:close/>
                <a:moveTo>
                  <a:pt x="676890" y="1853855"/>
                </a:moveTo>
                <a:lnTo>
                  <a:pt x="673788" y="1854066"/>
                </a:lnTo>
                <a:lnTo>
                  <a:pt x="674056" y="1849255"/>
                </a:lnTo>
                <a:cubicBezTo>
                  <a:pt x="669031" y="1849596"/>
                  <a:pt x="668869" y="1847210"/>
                  <a:pt x="664007" y="1849937"/>
                </a:cubicBezTo>
                <a:cubicBezTo>
                  <a:pt x="666033" y="1842609"/>
                  <a:pt x="656148" y="1845678"/>
                  <a:pt x="655824" y="1840906"/>
                </a:cubicBezTo>
                <a:cubicBezTo>
                  <a:pt x="663845" y="1847551"/>
                  <a:pt x="673406" y="1839712"/>
                  <a:pt x="676890" y="1853855"/>
                </a:cubicBezTo>
                <a:close/>
                <a:moveTo>
                  <a:pt x="653095" y="1495778"/>
                </a:moveTo>
                <a:cubicBezTo>
                  <a:pt x="644655" y="1496351"/>
                  <a:pt x="644655" y="1496351"/>
                  <a:pt x="644655" y="1496351"/>
                </a:cubicBezTo>
                <a:cubicBezTo>
                  <a:pt x="647305" y="1493771"/>
                  <a:pt x="644331" y="1491577"/>
                  <a:pt x="644331" y="1491577"/>
                </a:cubicBezTo>
                <a:cubicBezTo>
                  <a:pt x="647305" y="1493771"/>
                  <a:pt x="652770" y="1491003"/>
                  <a:pt x="653095" y="1495778"/>
                </a:cubicBezTo>
                <a:close/>
                <a:moveTo>
                  <a:pt x="601267" y="730213"/>
                </a:moveTo>
                <a:cubicBezTo>
                  <a:pt x="596245" y="735187"/>
                  <a:pt x="588706" y="732701"/>
                  <a:pt x="586192" y="737676"/>
                </a:cubicBezTo>
                <a:cubicBezTo>
                  <a:pt x="588706" y="740164"/>
                  <a:pt x="591219" y="737676"/>
                  <a:pt x="596245" y="740164"/>
                </a:cubicBezTo>
                <a:cubicBezTo>
                  <a:pt x="593732" y="732701"/>
                  <a:pt x="601267" y="735187"/>
                  <a:pt x="601267" y="730213"/>
                </a:cubicBezTo>
                <a:close/>
                <a:moveTo>
                  <a:pt x="618983" y="964184"/>
                </a:moveTo>
                <a:cubicBezTo>
                  <a:pt x="616264" y="969765"/>
                  <a:pt x="610826" y="961394"/>
                  <a:pt x="608107" y="966974"/>
                </a:cubicBezTo>
                <a:cubicBezTo>
                  <a:pt x="608107" y="964184"/>
                  <a:pt x="610147" y="962789"/>
                  <a:pt x="612525" y="962440"/>
                </a:cubicBezTo>
                <a:cubicBezTo>
                  <a:pt x="614904" y="962092"/>
                  <a:pt x="617623" y="962789"/>
                  <a:pt x="618983" y="964184"/>
                </a:cubicBezTo>
                <a:close/>
                <a:moveTo>
                  <a:pt x="664418" y="1627508"/>
                </a:moveTo>
                <a:lnTo>
                  <a:pt x="664418" y="1627508"/>
                </a:lnTo>
                <a:lnTo>
                  <a:pt x="664418" y="1627508"/>
                </a:lnTo>
                <a:close/>
                <a:moveTo>
                  <a:pt x="673312" y="1722111"/>
                </a:moveTo>
                <a:cubicBezTo>
                  <a:pt x="670901" y="1722275"/>
                  <a:pt x="671063" y="1724661"/>
                  <a:pt x="671225" y="1727046"/>
                </a:cubicBezTo>
                <a:cubicBezTo>
                  <a:pt x="666402" y="1727374"/>
                  <a:pt x="666078" y="1722603"/>
                  <a:pt x="663505" y="1720380"/>
                </a:cubicBezTo>
                <a:cubicBezTo>
                  <a:pt x="663343" y="1717994"/>
                  <a:pt x="670739" y="1719888"/>
                  <a:pt x="673312" y="1722111"/>
                </a:cubicBezTo>
                <a:close/>
                <a:moveTo>
                  <a:pt x="611593" y="801382"/>
                </a:moveTo>
                <a:cubicBezTo>
                  <a:pt x="611947" y="800488"/>
                  <a:pt x="611946" y="799244"/>
                  <a:pt x="611319" y="797377"/>
                </a:cubicBezTo>
                <a:cubicBezTo>
                  <a:pt x="601267" y="787429"/>
                  <a:pt x="593732" y="792403"/>
                  <a:pt x="581167" y="789915"/>
                </a:cubicBezTo>
                <a:cubicBezTo>
                  <a:pt x="581167" y="789915"/>
                  <a:pt x="581167" y="794892"/>
                  <a:pt x="581167" y="794892"/>
                </a:cubicBezTo>
                <a:cubicBezTo>
                  <a:pt x="576145" y="787429"/>
                  <a:pt x="566093" y="787429"/>
                  <a:pt x="561068" y="789915"/>
                </a:cubicBezTo>
                <a:cubicBezTo>
                  <a:pt x="558555" y="787429"/>
                  <a:pt x="556046" y="787429"/>
                  <a:pt x="558555" y="782452"/>
                </a:cubicBezTo>
                <a:cubicBezTo>
                  <a:pt x="558555" y="789915"/>
                  <a:pt x="563581" y="787429"/>
                  <a:pt x="563581" y="782453"/>
                </a:cubicBezTo>
                <a:lnTo>
                  <a:pt x="558555" y="782452"/>
                </a:lnTo>
                <a:cubicBezTo>
                  <a:pt x="553533" y="782453"/>
                  <a:pt x="558555" y="784941"/>
                  <a:pt x="556046" y="787429"/>
                </a:cubicBezTo>
                <a:cubicBezTo>
                  <a:pt x="551020" y="777478"/>
                  <a:pt x="563581" y="779964"/>
                  <a:pt x="563581" y="772502"/>
                </a:cubicBezTo>
                <a:cubicBezTo>
                  <a:pt x="566093" y="779964"/>
                  <a:pt x="566094" y="772502"/>
                  <a:pt x="568606" y="772502"/>
                </a:cubicBezTo>
                <a:cubicBezTo>
                  <a:pt x="571119" y="779964"/>
                  <a:pt x="576145" y="772502"/>
                  <a:pt x="581167" y="770016"/>
                </a:cubicBezTo>
                <a:cubicBezTo>
                  <a:pt x="578658" y="767527"/>
                  <a:pt x="576145" y="765039"/>
                  <a:pt x="573632" y="765040"/>
                </a:cubicBezTo>
                <a:cubicBezTo>
                  <a:pt x="571119" y="767528"/>
                  <a:pt x="576145" y="770016"/>
                  <a:pt x="573633" y="772502"/>
                </a:cubicBezTo>
                <a:cubicBezTo>
                  <a:pt x="568606" y="767528"/>
                  <a:pt x="566094" y="767528"/>
                  <a:pt x="561068" y="767528"/>
                </a:cubicBezTo>
                <a:cubicBezTo>
                  <a:pt x="563581" y="765040"/>
                  <a:pt x="566093" y="760065"/>
                  <a:pt x="563581" y="752600"/>
                </a:cubicBezTo>
                <a:cubicBezTo>
                  <a:pt x="561068" y="755089"/>
                  <a:pt x="561068" y="755089"/>
                  <a:pt x="558555" y="755089"/>
                </a:cubicBezTo>
                <a:cubicBezTo>
                  <a:pt x="558555" y="757577"/>
                  <a:pt x="558555" y="760065"/>
                  <a:pt x="556046" y="760065"/>
                </a:cubicBezTo>
                <a:cubicBezTo>
                  <a:pt x="556046" y="752600"/>
                  <a:pt x="553533" y="760065"/>
                  <a:pt x="548507" y="757577"/>
                </a:cubicBezTo>
                <a:cubicBezTo>
                  <a:pt x="553533" y="755089"/>
                  <a:pt x="548507" y="752600"/>
                  <a:pt x="545995" y="757577"/>
                </a:cubicBezTo>
                <a:cubicBezTo>
                  <a:pt x="551020" y="760065"/>
                  <a:pt x="556046" y="762551"/>
                  <a:pt x="558555" y="770016"/>
                </a:cubicBezTo>
                <a:cubicBezTo>
                  <a:pt x="553533" y="770016"/>
                  <a:pt x="551020" y="765040"/>
                  <a:pt x="548507" y="760065"/>
                </a:cubicBezTo>
                <a:cubicBezTo>
                  <a:pt x="548507" y="770016"/>
                  <a:pt x="538455" y="779964"/>
                  <a:pt x="530921" y="772502"/>
                </a:cubicBezTo>
                <a:cubicBezTo>
                  <a:pt x="530921" y="777478"/>
                  <a:pt x="533433" y="782453"/>
                  <a:pt x="538455" y="784941"/>
                </a:cubicBezTo>
                <a:cubicBezTo>
                  <a:pt x="543481" y="770016"/>
                  <a:pt x="553533" y="782453"/>
                  <a:pt x="556046" y="789915"/>
                </a:cubicBezTo>
                <a:cubicBezTo>
                  <a:pt x="551020" y="797378"/>
                  <a:pt x="548507" y="777478"/>
                  <a:pt x="543481" y="784941"/>
                </a:cubicBezTo>
                <a:cubicBezTo>
                  <a:pt x="548507" y="782453"/>
                  <a:pt x="548507" y="787429"/>
                  <a:pt x="548507" y="789915"/>
                </a:cubicBezTo>
                <a:cubicBezTo>
                  <a:pt x="540968" y="787429"/>
                  <a:pt x="545994" y="797378"/>
                  <a:pt x="538455" y="797377"/>
                </a:cubicBezTo>
                <a:cubicBezTo>
                  <a:pt x="535947" y="792403"/>
                  <a:pt x="535946" y="789915"/>
                  <a:pt x="533433" y="787429"/>
                </a:cubicBezTo>
                <a:cubicBezTo>
                  <a:pt x="533433" y="794892"/>
                  <a:pt x="530920" y="802354"/>
                  <a:pt x="525895" y="799866"/>
                </a:cubicBezTo>
                <a:cubicBezTo>
                  <a:pt x="525894" y="807328"/>
                  <a:pt x="525894" y="807328"/>
                  <a:pt x="525895" y="809817"/>
                </a:cubicBezTo>
                <a:cubicBezTo>
                  <a:pt x="525895" y="809817"/>
                  <a:pt x="520869" y="807328"/>
                  <a:pt x="520869" y="809816"/>
                </a:cubicBezTo>
                <a:cubicBezTo>
                  <a:pt x="523382" y="812305"/>
                  <a:pt x="520869" y="812305"/>
                  <a:pt x="520869" y="814793"/>
                </a:cubicBezTo>
                <a:cubicBezTo>
                  <a:pt x="525895" y="817279"/>
                  <a:pt x="525895" y="812305"/>
                  <a:pt x="528407" y="812305"/>
                </a:cubicBezTo>
                <a:cubicBezTo>
                  <a:pt x="528408" y="809817"/>
                  <a:pt x="528407" y="802354"/>
                  <a:pt x="530920" y="802354"/>
                </a:cubicBezTo>
                <a:cubicBezTo>
                  <a:pt x="533433" y="804843"/>
                  <a:pt x="530921" y="809816"/>
                  <a:pt x="530921" y="812304"/>
                </a:cubicBezTo>
                <a:cubicBezTo>
                  <a:pt x="533433" y="812304"/>
                  <a:pt x="533433" y="817278"/>
                  <a:pt x="535946" y="814793"/>
                </a:cubicBezTo>
                <a:cubicBezTo>
                  <a:pt x="535947" y="809817"/>
                  <a:pt x="533433" y="812304"/>
                  <a:pt x="533433" y="807328"/>
                </a:cubicBezTo>
                <a:cubicBezTo>
                  <a:pt x="535946" y="807328"/>
                  <a:pt x="535947" y="809817"/>
                  <a:pt x="538455" y="809816"/>
                </a:cubicBezTo>
                <a:cubicBezTo>
                  <a:pt x="540968" y="802354"/>
                  <a:pt x="533433" y="809816"/>
                  <a:pt x="533433" y="804843"/>
                </a:cubicBezTo>
                <a:cubicBezTo>
                  <a:pt x="538455" y="802354"/>
                  <a:pt x="545994" y="799866"/>
                  <a:pt x="545994" y="792404"/>
                </a:cubicBezTo>
                <a:cubicBezTo>
                  <a:pt x="545994" y="794892"/>
                  <a:pt x="548507" y="797377"/>
                  <a:pt x="548507" y="799866"/>
                </a:cubicBezTo>
                <a:cubicBezTo>
                  <a:pt x="545994" y="802354"/>
                  <a:pt x="543481" y="802354"/>
                  <a:pt x="540969" y="804843"/>
                </a:cubicBezTo>
                <a:cubicBezTo>
                  <a:pt x="540969" y="804843"/>
                  <a:pt x="540969" y="804843"/>
                  <a:pt x="540968" y="807328"/>
                </a:cubicBezTo>
                <a:cubicBezTo>
                  <a:pt x="540968" y="807328"/>
                  <a:pt x="543481" y="809817"/>
                  <a:pt x="543481" y="807328"/>
                </a:cubicBezTo>
                <a:cubicBezTo>
                  <a:pt x="543481" y="807328"/>
                  <a:pt x="548507" y="802354"/>
                  <a:pt x="548507" y="807328"/>
                </a:cubicBezTo>
                <a:cubicBezTo>
                  <a:pt x="545994" y="814793"/>
                  <a:pt x="538455" y="804842"/>
                  <a:pt x="538455" y="812304"/>
                </a:cubicBezTo>
                <a:cubicBezTo>
                  <a:pt x="543481" y="817279"/>
                  <a:pt x="548507" y="809816"/>
                  <a:pt x="553533" y="809817"/>
                </a:cubicBezTo>
                <a:cubicBezTo>
                  <a:pt x="558555" y="814793"/>
                  <a:pt x="558555" y="802354"/>
                  <a:pt x="561068" y="807328"/>
                </a:cubicBezTo>
                <a:cubicBezTo>
                  <a:pt x="561068" y="809817"/>
                  <a:pt x="558555" y="809816"/>
                  <a:pt x="558555" y="812305"/>
                </a:cubicBezTo>
                <a:cubicBezTo>
                  <a:pt x="563581" y="807328"/>
                  <a:pt x="566094" y="819767"/>
                  <a:pt x="566094" y="817279"/>
                </a:cubicBezTo>
                <a:cubicBezTo>
                  <a:pt x="568607" y="812304"/>
                  <a:pt x="561068" y="809817"/>
                  <a:pt x="563581" y="807328"/>
                </a:cubicBezTo>
                <a:cubicBezTo>
                  <a:pt x="568606" y="814793"/>
                  <a:pt x="573632" y="812305"/>
                  <a:pt x="576145" y="814793"/>
                </a:cubicBezTo>
                <a:cubicBezTo>
                  <a:pt x="578658" y="812305"/>
                  <a:pt x="576145" y="809816"/>
                  <a:pt x="578658" y="807328"/>
                </a:cubicBezTo>
                <a:cubicBezTo>
                  <a:pt x="578658" y="814793"/>
                  <a:pt x="586193" y="809816"/>
                  <a:pt x="588706" y="807328"/>
                </a:cubicBezTo>
                <a:cubicBezTo>
                  <a:pt x="583680" y="804843"/>
                  <a:pt x="581167" y="804843"/>
                  <a:pt x="581167" y="799866"/>
                </a:cubicBezTo>
                <a:cubicBezTo>
                  <a:pt x="588706" y="797378"/>
                  <a:pt x="591219" y="797378"/>
                  <a:pt x="593732" y="802354"/>
                </a:cubicBezTo>
                <a:cubicBezTo>
                  <a:pt x="596245" y="799866"/>
                  <a:pt x="591219" y="797378"/>
                  <a:pt x="593731" y="797377"/>
                </a:cubicBezTo>
                <a:cubicBezTo>
                  <a:pt x="598758" y="797378"/>
                  <a:pt x="596245" y="792404"/>
                  <a:pt x="601267" y="794891"/>
                </a:cubicBezTo>
                <a:cubicBezTo>
                  <a:pt x="598757" y="807328"/>
                  <a:pt x="606292" y="794892"/>
                  <a:pt x="608805" y="799866"/>
                </a:cubicBezTo>
                <a:cubicBezTo>
                  <a:pt x="608805" y="802354"/>
                  <a:pt x="601267" y="804843"/>
                  <a:pt x="606293" y="807328"/>
                </a:cubicBezTo>
                <a:cubicBezTo>
                  <a:pt x="606293" y="803597"/>
                  <a:pt x="610533" y="804065"/>
                  <a:pt x="611593" y="801382"/>
                </a:cubicBezTo>
                <a:close/>
                <a:moveTo>
                  <a:pt x="583812" y="388831"/>
                </a:moveTo>
                <a:cubicBezTo>
                  <a:pt x="583812" y="394211"/>
                  <a:pt x="578736" y="388831"/>
                  <a:pt x="578737" y="396901"/>
                </a:cubicBezTo>
                <a:cubicBezTo>
                  <a:pt x="571123" y="391522"/>
                  <a:pt x="566048" y="396902"/>
                  <a:pt x="558434" y="396902"/>
                </a:cubicBezTo>
                <a:cubicBezTo>
                  <a:pt x="560972" y="394211"/>
                  <a:pt x="560971" y="391522"/>
                  <a:pt x="560972" y="386141"/>
                </a:cubicBezTo>
                <a:cubicBezTo>
                  <a:pt x="571123" y="391522"/>
                  <a:pt x="573661" y="394211"/>
                  <a:pt x="583812" y="388831"/>
                </a:cubicBezTo>
                <a:close/>
                <a:moveTo>
                  <a:pt x="626350" y="1003888"/>
                </a:moveTo>
                <a:cubicBezTo>
                  <a:pt x="626234" y="1004944"/>
                  <a:pt x="625919" y="1005672"/>
                  <a:pt x="625455" y="1006158"/>
                </a:cubicBezTo>
                <a:lnTo>
                  <a:pt x="621232" y="1006826"/>
                </a:lnTo>
                <a:lnTo>
                  <a:pt x="618984" y="1009223"/>
                </a:lnTo>
                <a:cubicBezTo>
                  <a:pt x="618984" y="1008027"/>
                  <a:pt x="619588" y="1008027"/>
                  <a:pt x="620192" y="1007728"/>
                </a:cubicBezTo>
                <a:lnTo>
                  <a:pt x="620522" y="1006830"/>
                </a:lnTo>
                <a:lnTo>
                  <a:pt x="612211" y="1006831"/>
                </a:lnTo>
                <a:lnTo>
                  <a:pt x="612834" y="1008327"/>
                </a:lnTo>
                <a:cubicBezTo>
                  <a:pt x="613804" y="1008624"/>
                  <a:pt x="615099" y="1008027"/>
                  <a:pt x="616394" y="1006831"/>
                </a:cubicBezTo>
                <a:cubicBezTo>
                  <a:pt x="618984" y="1014006"/>
                  <a:pt x="611215" y="1009223"/>
                  <a:pt x="611215" y="1011615"/>
                </a:cubicBezTo>
                <a:cubicBezTo>
                  <a:pt x="611215" y="1011615"/>
                  <a:pt x="608626" y="1009222"/>
                  <a:pt x="608626" y="1006831"/>
                </a:cubicBezTo>
                <a:cubicBezTo>
                  <a:pt x="603447" y="1004440"/>
                  <a:pt x="606036" y="1014006"/>
                  <a:pt x="603447" y="1011615"/>
                </a:cubicBezTo>
                <a:cubicBezTo>
                  <a:pt x="600857" y="1006831"/>
                  <a:pt x="600857" y="1004440"/>
                  <a:pt x="603446" y="1002048"/>
                </a:cubicBezTo>
                <a:cubicBezTo>
                  <a:pt x="608626" y="1006831"/>
                  <a:pt x="608626" y="1002048"/>
                  <a:pt x="613805" y="999658"/>
                </a:cubicBezTo>
                <a:cubicBezTo>
                  <a:pt x="613805" y="1002048"/>
                  <a:pt x="611215" y="1002048"/>
                  <a:pt x="611215" y="1004440"/>
                </a:cubicBezTo>
                <a:lnTo>
                  <a:pt x="611801" y="1005848"/>
                </a:lnTo>
                <a:lnTo>
                  <a:pt x="616350" y="1002347"/>
                </a:lnTo>
                <a:lnTo>
                  <a:pt x="616825" y="1002215"/>
                </a:lnTo>
                <a:lnTo>
                  <a:pt x="616568" y="999656"/>
                </a:lnTo>
                <a:cubicBezTo>
                  <a:pt x="618984" y="1002048"/>
                  <a:pt x="618984" y="997265"/>
                  <a:pt x="621401" y="997265"/>
                </a:cubicBezTo>
                <a:lnTo>
                  <a:pt x="622080" y="1000759"/>
                </a:lnTo>
                <a:lnTo>
                  <a:pt x="626061" y="999657"/>
                </a:lnTo>
                <a:cubicBezTo>
                  <a:pt x="626385" y="1001450"/>
                  <a:pt x="626466" y="1002833"/>
                  <a:pt x="626350" y="1003888"/>
                </a:cubicBezTo>
                <a:close/>
                <a:moveTo>
                  <a:pt x="627962" y="1020953"/>
                </a:moveTo>
                <a:cubicBezTo>
                  <a:pt x="628277" y="1018776"/>
                  <a:pt x="627649" y="1016289"/>
                  <a:pt x="626392" y="1016289"/>
                </a:cubicBezTo>
                <a:cubicBezTo>
                  <a:pt x="628904" y="1021266"/>
                  <a:pt x="623879" y="1018777"/>
                  <a:pt x="623879" y="1023751"/>
                </a:cubicBezTo>
                <a:cubicBezTo>
                  <a:pt x="626392" y="1024995"/>
                  <a:pt x="627648" y="1023130"/>
                  <a:pt x="627962" y="1020953"/>
                </a:cubicBezTo>
                <a:close/>
                <a:moveTo>
                  <a:pt x="608805" y="737676"/>
                </a:moveTo>
                <a:cubicBezTo>
                  <a:pt x="608805" y="727725"/>
                  <a:pt x="601267" y="737676"/>
                  <a:pt x="598757" y="740163"/>
                </a:cubicBezTo>
                <a:cubicBezTo>
                  <a:pt x="603780" y="740163"/>
                  <a:pt x="603780" y="740163"/>
                  <a:pt x="608805" y="737676"/>
                </a:cubicBezTo>
                <a:close/>
                <a:moveTo>
                  <a:pt x="669419" y="1627168"/>
                </a:moveTo>
                <a:cubicBezTo>
                  <a:pt x="668253" y="1628503"/>
                  <a:pt x="668253" y="1628503"/>
                  <a:pt x="667920" y="1628212"/>
                </a:cubicBezTo>
                <a:lnTo>
                  <a:pt x="664418" y="1627508"/>
                </a:lnTo>
                <a:close/>
                <a:moveTo>
                  <a:pt x="621273" y="902174"/>
                </a:moveTo>
                <a:cubicBezTo>
                  <a:pt x="616095" y="909859"/>
                  <a:pt x="610916" y="902174"/>
                  <a:pt x="603149" y="902173"/>
                </a:cubicBezTo>
                <a:cubicBezTo>
                  <a:pt x="605737" y="897050"/>
                  <a:pt x="610915" y="899611"/>
                  <a:pt x="608328" y="891926"/>
                </a:cubicBezTo>
                <a:cubicBezTo>
                  <a:pt x="610916" y="891926"/>
                  <a:pt x="608328" y="897050"/>
                  <a:pt x="610915" y="899611"/>
                </a:cubicBezTo>
                <a:cubicBezTo>
                  <a:pt x="616095" y="899612"/>
                  <a:pt x="616095" y="902174"/>
                  <a:pt x="621273" y="902174"/>
                </a:cubicBezTo>
                <a:close/>
                <a:moveTo>
                  <a:pt x="686777" y="1850787"/>
                </a:moveTo>
                <a:cubicBezTo>
                  <a:pt x="684264" y="1850958"/>
                  <a:pt x="684426" y="1853343"/>
                  <a:pt x="684588" y="1855732"/>
                </a:cubicBezTo>
                <a:cubicBezTo>
                  <a:pt x="679402" y="1853684"/>
                  <a:pt x="684750" y="1858117"/>
                  <a:pt x="682239" y="1858288"/>
                </a:cubicBezTo>
                <a:cubicBezTo>
                  <a:pt x="679565" y="1856073"/>
                  <a:pt x="679402" y="1853684"/>
                  <a:pt x="679402" y="1853684"/>
                </a:cubicBezTo>
                <a:lnTo>
                  <a:pt x="676890" y="1853855"/>
                </a:lnTo>
                <a:cubicBezTo>
                  <a:pt x="681915" y="1853514"/>
                  <a:pt x="683778" y="1843801"/>
                  <a:pt x="686777" y="1850787"/>
                </a:cubicBezTo>
                <a:close/>
                <a:moveTo>
                  <a:pt x="620654" y="872869"/>
                </a:moveTo>
                <a:lnTo>
                  <a:pt x="620349" y="873368"/>
                </a:lnTo>
                <a:lnTo>
                  <a:pt x="620051" y="873096"/>
                </a:lnTo>
                <a:close/>
                <a:moveTo>
                  <a:pt x="677616" y="1691857"/>
                </a:moveTo>
                <a:cubicBezTo>
                  <a:pt x="676792" y="1693112"/>
                  <a:pt x="673941" y="1695703"/>
                  <a:pt x="671773" y="1699445"/>
                </a:cubicBezTo>
                <a:cubicBezTo>
                  <a:pt x="671287" y="1692287"/>
                  <a:pt x="671287" y="1692287"/>
                  <a:pt x="671287" y="1692287"/>
                </a:cubicBezTo>
                <a:cubicBezTo>
                  <a:pt x="677234" y="1690684"/>
                  <a:pt x="678439" y="1690603"/>
                  <a:pt x="677616" y="1691857"/>
                </a:cubicBezTo>
                <a:close/>
                <a:moveTo>
                  <a:pt x="660705" y="1433162"/>
                </a:moveTo>
                <a:cubicBezTo>
                  <a:pt x="660979" y="1437186"/>
                  <a:pt x="659353" y="1439993"/>
                  <a:pt x="657635" y="1441458"/>
                </a:cubicBezTo>
                <a:cubicBezTo>
                  <a:pt x="655917" y="1442923"/>
                  <a:pt x="654109" y="1443046"/>
                  <a:pt x="654018" y="1441704"/>
                </a:cubicBezTo>
                <a:cubicBezTo>
                  <a:pt x="653654" y="1436337"/>
                  <a:pt x="658294" y="1433326"/>
                  <a:pt x="660705" y="1433162"/>
                </a:cubicBezTo>
                <a:close/>
                <a:moveTo>
                  <a:pt x="692409" y="1898045"/>
                </a:moveTo>
                <a:cubicBezTo>
                  <a:pt x="690179" y="1900893"/>
                  <a:pt x="687585" y="1898373"/>
                  <a:pt x="685356" y="1901221"/>
                </a:cubicBezTo>
                <a:cubicBezTo>
                  <a:pt x="684809" y="1893167"/>
                  <a:pt x="691862" y="1889991"/>
                  <a:pt x="692409" y="1898045"/>
                </a:cubicBezTo>
                <a:close/>
                <a:moveTo>
                  <a:pt x="593279" y="426794"/>
                </a:moveTo>
                <a:cubicBezTo>
                  <a:pt x="595896" y="429186"/>
                  <a:pt x="585423" y="426794"/>
                  <a:pt x="582803" y="429186"/>
                </a:cubicBezTo>
                <a:cubicBezTo>
                  <a:pt x="580187" y="426794"/>
                  <a:pt x="590659" y="426795"/>
                  <a:pt x="593279" y="426794"/>
                </a:cubicBezTo>
                <a:close/>
                <a:moveTo>
                  <a:pt x="623879" y="869519"/>
                </a:moveTo>
                <a:cubicBezTo>
                  <a:pt x="625135" y="869519"/>
                  <a:pt x="624508" y="870763"/>
                  <a:pt x="622939" y="872006"/>
                </a:cubicBezTo>
                <a:lnTo>
                  <a:pt x="620654" y="872869"/>
                </a:lnTo>
                <a:lnTo>
                  <a:pt x="621369" y="871697"/>
                </a:lnTo>
                <a:cubicBezTo>
                  <a:pt x="621997" y="870142"/>
                  <a:pt x="622624" y="868276"/>
                  <a:pt x="623879" y="869519"/>
                </a:cubicBezTo>
                <a:close/>
                <a:moveTo>
                  <a:pt x="653125" y="1293304"/>
                </a:moveTo>
                <a:lnTo>
                  <a:pt x="652481" y="1295088"/>
                </a:lnTo>
                <a:cubicBezTo>
                  <a:pt x="651833" y="1297355"/>
                  <a:pt x="651186" y="1300593"/>
                  <a:pt x="651186" y="1303185"/>
                </a:cubicBezTo>
                <a:cubicBezTo>
                  <a:pt x="648598" y="1300593"/>
                  <a:pt x="651185" y="1295412"/>
                  <a:pt x="643419" y="1295412"/>
                </a:cubicBezTo>
                <a:cubicBezTo>
                  <a:pt x="643419" y="1303184"/>
                  <a:pt x="643419" y="1300593"/>
                  <a:pt x="638240" y="1300594"/>
                </a:cubicBezTo>
                <a:cubicBezTo>
                  <a:pt x="638240" y="1295412"/>
                  <a:pt x="638240" y="1295412"/>
                  <a:pt x="635649" y="1295412"/>
                </a:cubicBezTo>
                <a:cubicBezTo>
                  <a:pt x="635649" y="1287639"/>
                  <a:pt x="646007" y="1300594"/>
                  <a:pt x="643419" y="1287639"/>
                </a:cubicBezTo>
                <a:cubicBezTo>
                  <a:pt x="645360" y="1289582"/>
                  <a:pt x="648758" y="1294440"/>
                  <a:pt x="651430" y="1294562"/>
                </a:cubicBezTo>
                <a:close/>
                <a:moveTo>
                  <a:pt x="603149" y="548757"/>
                </a:moveTo>
                <a:cubicBezTo>
                  <a:pt x="600729" y="553540"/>
                  <a:pt x="598312" y="553540"/>
                  <a:pt x="595895" y="553540"/>
                </a:cubicBezTo>
                <a:cubicBezTo>
                  <a:pt x="595895" y="548757"/>
                  <a:pt x="600728" y="548757"/>
                  <a:pt x="603149" y="548757"/>
                </a:cubicBezTo>
                <a:close/>
                <a:moveTo>
                  <a:pt x="653777" y="1292821"/>
                </a:moveTo>
                <a:lnTo>
                  <a:pt x="653125" y="1293304"/>
                </a:lnTo>
                <a:lnTo>
                  <a:pt x="653373" y="1292618"/>
                </a:lnTo>
                <a:cubicBezTo>
                  <a:pt x="653616" y="1292174"/>
                  <a:pt x="653777" y="1292173"/>
                  <a:pt x="653777" y="1292821"/>
                </a:cubicBezTo>
                <a:close/>
                <a:moveTo>
                  <a:pt x="625857" y="851921"/>
                </a:moveTo>
                <a:lnTo>
                  <a:pt x="623881" y="851795"/>
                </a:lnTo>
                <a:cubicBezTo>
                  <a:pt x="620112" y="852106"/>
                  <a:pt x="616344" y="853349"/>
                  <a:pt x="613831" y="854594"/>
                </a:cubicBezTo>
                <a:cubicBezTo>
                  <a:pt x="615087" y="850862"/>
                  <a:pt x="616973" y="849619"/>
                  <a:pt x="619171" y="849619"/>
                </a:cubicBezTo>
                <a:close/>
                <a:moveTo>
                  <a:pt x="635903" y="996667"/>
                </a:moveTo>
                <a:cubicBezTo>
                  <a:pt x="635903" y="1002047"/>
                  <a:pt x="633485" y="999357"/>
                  <a:pt x="633485" y="996666"/>
                </a:cubicBezTo>
                <a:cubicBezTo>
                  <a:pt x="631069" y="996667"/>
                  <a:pt x="631069" y="999357"/>
                  <a:pt x="631069" y="999357"/>
                </a:cubicBezTo>
                <a:cubicBezTo>
                  <a:pt x="628653" y="999357"/>
                  <a:pt x="631069" y="996667"/>
                  <a:pt x="628652" y="996666"/>
                </a:cubicBezTo>
                <a:cubicBezTo>
                  <a:pt x="628652" y="993977"/>
                  <a:pt x="629861" y="993977"/>
                  <a:pt x="631371" y="994650"/>
                </a:cubicBezTo>
                <a:cubicBezTo>
                  <a:pt x="632881" y="995321"/>
                  <a:pt x="634695" y="996666"/>
                  <a:pt x="635903" y="996667"/>
                </a:cubicBezTo>
                <a:close/>
                <a:moveTo>
                  <a:pt x="626392" y="852105"/>
                </a:moveTo>
                <a:lnTo>
                  <a:pt x="625857" y="851921"/>
                </a:lnTo>
                <a:lnTo>
                  <a:pt x="626330" y="851951"/>
                </a:lnTo>
                <a:close/>
                <a:moveTo>
                  <a:pt x="623879" y="792403"/>
                </a:moveTo>
                <a:cubicBezTo>
                  <a:pt x="618857" y="794892"/>
                  <a:pt x="618857" y="792403"/>
                  <a:pt x="613831" y="792404"/>
                </a:cubicBezTo>
                <a:cubicBezTo>
                  <a:pt x="613831" y="797377"/>
                  <a:pt x="613831" y="799866"/>
                  <a:pt x="613831" y="804843"/>
                </a:cubicBezTo>
                <a:cubicBezTo>
                  <a:pt x="613831" y="804843"/>
                  <a:pt x="613831" y="804843"/>
                  <a:pt x="621370" y="804843"/>
                </a:cubicBezTo>
                <a:cubicBezTo>
                  <a:pt x="621370" y="799866"/>
                  <a:pt x="623879" y="799866"/>
                  <a:pt x="623879" y="792403"/>
                </a:cubicBezTo>
                <a:close/>
                <a:moveTo>
                  <a:pt x="611041" y="543675"/>
                </a:moveTo>
                <a:cubicBezTo>
                  <a:pt x="610701" y="545188"/>
                  <a:pt x="607982" y="543675"/>
                  <a:pt x="607982" y="543675"/>
                </a:cubicBezTo>
                <a:cubicBezTo>
                  <a:pt x="605566" y="543675"/>
                  <a:pt x="605566" y="540986"/>
                  <a:pt x="605565" y="535605"/>
                </a:cubicBezTo>
                <a:cubicBezTo>
                  <a:pt x="607982" y="538295"/>
                  <a:pt x="607983" y="540985"/>
                  <a:pt x="607983" y="540985"/>
                </a:cubicBezTo>
                <a:cubicBezTo>
                  <a:pt x="607983" y="540985"/>
                  <a:pt x="610399" y="540985"/>
                  <a:pt x="610399" y="540985"/>
                </a:cubicBezTo>
                <a:cubicBezTo>
                  <a:pt x="611003" y="542331"/>
                  <a:pt x="611154" y="543171"/>
                  <a:pt x="611041" y="543675"/>
                </a:cubicBezTo>
                <a:close/>
                <a:moveTo>
                  <a:pt x="684339" y="1599119"/>
                </a:moveTo>
                <a:cubicBezTo>
                  <a:pt x="684339" y="1599119"/>
                  <a:pt x="681446" y="1601114"/>
                  <a:pt x="678794" y="1602192"/>
                </a:cubicBezTo>
                <a:cubicBezTo>
                  <a:pt x="676141" y="1603272"/>
                  <a:pt x="673730" y="1603435"/>
                  <a:pt x="674692" y="1599774"/>
                </a:cubicBezTo>
                <a:cubicBezTo>
                  <a:pt x="677428" y="1604383"/>
                  <a:pt x="681765" y="1596897"/>
                  <a:pt x="684339" y="1599119"/>
                </a:cubicBezTo>
                <a:close/>
                <a:moveTo>
                  <a:pt x="688621" y="1650974"/>
                </a:moveTo>
                <a:cubicBezTo>
                  <a:pt x="688112" y="1643476"/>
                  <a:pt x="680440" y="1641486"/>
                  <a:pt x="680780" y="1646485"/>
                </a:cubicBezTo>
                <a:cubicBezTo>
                  <a:pt x="678788" y="1654153"/>
                  <a:pt x="686120" y="1651144"/>
                  <a:pt x="688621" y="1650974"/>
                </a:cubicBezTo>
                <a:close/>
                <a:moveTo>
                  <a:pt x="646491" y="1021265"/>
                </a:moveTo>
                <a:cubicBezTo>
                  <a:pt x="646492" y="1018777"/>
                  <a:pt x="643979" y="1016288"/>
                  <a:pt x="643979" y="1013801"/>
                </a:cubicBezTo>
                <a:cubicBezTo>
                  <a:pt x="636443" y="1016288"/>
                  <a:pt x="638957" y="1018777"/>
                  <a:pt x="631418" y="1018777"/>
                </a:cubicBezTo>
                <a:cubicBezTo>
                  <a:pt x="633931" y="1018777"/>
                  <a:pt x="633931" y="1016289"/>
                  <a:pt x="633931" y="1013800"/>
                </a:cubicBezTo>
                <a:cubicBezTo>
                  <a:pt x="628904" y="1013801"/>
                  <a:pt x="628905" y="1018777"/>
                  <a:pt x="628904" y="1023751"/>
                </a:cubicBezTo>
                <a:cubicBezTo>
                  <a:pt x="636444" y="1028728"/>
                  <a:pt x="641469" y="1018777"/>
                  <a:pt x="646491" y="1021265"/>
                </a:cubicBezTo>
                <a:close/>
                <a:moveTo>
                  <a:pt x="643154" y="956611"/>
                </a:moveTo>
                <a:cubicBezTo>
                  <a:pt x="640736" y="956611"/>
                  <a:pt x="640736" y="954220"/>
                  <a:pt x="638318" y="954220"/>
                </a:cubicBezTo>
                <a:cubicBezTo>
                  <a:pt x="637111" y="951828"/>
                  <a:pt x="638318" y="951230"/>
                  <a:pt x="639829" y="951828"/>
                </a:cubicBezTo>
                <a:cubicBezTo>
                  <a:pt x="641340" y="952426"/>
                  <a:pt x="643154" y="954219"/>
                  <a:pt x="643154" y="956611"/>
                </a:cubicBezTo>
                <a:close/>
                <a:moveTo>
                  <a:pt x="605566" y="392119"/>
                </a:moveTo>
                <a:cubicBezTo>
                  <a:pt x="603145" y="392119"/>
                  <a:pt x="600729" y="392119"/>
                  <a:pt x="598312" y="392119"/>
                </a:cubicBezTo>
                <a:cubicBezTo>
                  <a:pt x="598312" y="389329"/>
                  <a:pt x="600127" y="387237"/>
                  <a:pt x="601937" y="386888"/>
                </a:cubicBezTo>
                <a:cubicBezTo>
                  <a:pt x="603752" y="386539"/>
                  <a:pt x="605565" y="387934"/>
                  <a:pt x="605566" y="392119"/>
                </a:cubicBezTo>
                <a:close/>
                <a:moveTo>
                  <a:pt x="638373" y="872151"/>
                </a:moveTo>
                <a:lnTo>
                  <a:pt x="638132" y="872356"/>
                </a:lnTo>
                <a:cubicBezTo>
                  <a:pt x="635187" y="875738"/>
                  <a:pt x="633302" y="879470"/>
                  <a:pt x="631418" y="872007"/>
                </a:cubicBezTo>
                <a:cubicBezTo>
                  <a:pt x="632675" y="872006"/>
                  <a:pt x="633931" y="872628"/>
                  <a:pt x="635187" y="872940"/>
                </a:cubicBezTo>
                <a:close/>
                <a:moveTo>
                  <a:pt x="638957" y="872007"/>
                </a:moveTo>
                <a:lnTo>
                  <a:pt x="638373" y="872151"/>
                </a:lnTo>
                <a:lnTo>
                  <a:pt x="638785" y="871801"/>
                </a:lnTo>
                <a:close/>
                <a:moveTo>
                  <a:pt x="633931" y="792403"/>
                </a:moveTo>
                <a:cubicBezTo>
                  <a:pt x="631418" y="789915"/>
                  <a:pt x="628905" y="789915"/>
                  <a:pt x="626392" y="792403"/>
                </a:cubicBezTo>
                <a:cubicBezTo>
                  <a:pt x="628905" y="792403"/>
                  <a:pt x="626392" y="797377"/>
                  <a:pt x="628905" y="797377"/>
                </a:cubicBezTo>
                <a:cubicBezTo>
                  <a:pt x="628905" y="792403"/>
                  <a:pt x="633931" y="799865"/>
                  <a:pt x="633931" y="792403"/>
                </a:cubicBezTo>
                <a:close/>
                <a:moveTo>
                  <a:pt x="659056" y="1155597"/>
                </a:moveTo>
                <a:cubicBezTo>
                  <a:pt x="654030" y="1153109"/>
                  <a:pt x="654030" y="1163060"/>
                  <a:pt x="659056" y="1163059"/>
                </a:cubicBezTo>
                <a:cubicBezTo>
                  <a:pt x="659056" y="1163059"/>
                  <a:pt x="659056" y="1163059"/>
                  <a:pt x="659056" y="1155597"/>
                </a:cubicBezTo>
                <a:close/>
                <a:moveTo>
                  <a:pt x="638957" y="849620"/>
                </a:moveTo>
                <a:cubicBezTo>
                  <a:pt x="638956" y="844643"/>
                  <a:pt x="638957" y="842154"/>
                  <a:pt x="636443" y="842154"/>
                </a:cubicBezTo>
                <a:cubicBezTo>
                  <a:pt x="635187" y="843399"/>
                  <a:pt x="635815" y="844643"/>
                  <a:pt x="636130" y="845887"/>
                </a:cubicBezTo>
                <a:lnTo>
                  <a:pt x="633931" y="849620"/>
                </a:lnTo>
                <a:lnTo>
                  <a:pt x="631732" y="846820"/>
                </a:lnTo>
                <a:cubicBezTo>
                  <a:pt x="630790" y="847131"/>
                  <a:pt x="630162" y="848376"/>
                  <a:pt x="631418" y="849619"/>
                </a:cubicBezTo>
                <a:lnTo>
                  <a:pt x="633931" y="849620"/>
                </a:lnTo>
                <a:close/>
                <a:moveTo>
                  <a:pt x="689151" y="1580816"/>
                </a:moveTo>
                <a:cubicBezTo>
                  <a:pt x="687744" y="1580911"/>
                  <a:pt x="685756" y="1582843"/>
                  <a:pt x="684059" y="1583857"/>
                </a:cubicBezTo>
                <a:cubicBezTo>
                  <a:pt x="682361" y="1584872"/>
                  <a:pt x="680954" y="1584967"/>
                  <a:pt x="680712" y="1581389"/>
                </a:cubicBezTo>
                <a:cubicBezTo>
                  <a:pt x="680712" y="1581389"/>
                  <a:pt x="680712" y="1581389"/>
                  <a:pt x="680550" y="1579002"/>
                </a:cubicBezTo>
                <a:cubicBezTo>
                  <a:pt x="686500" y="1583392"/>
                  <a:pt x="686014" y="1576234"/>
                  <a:pt x="689151" y="1580816"/>
                </a:cubicBezTo>
                <a:close/>
                <a:moveTo>
                  <a:pt x="691715" y="1618542"/>
                </a:moveTo>
                <a:cubicBezTo>
                  <a:pt x="687107" y="1626495"/>
                  <a:pt x="680949" y="1611633"/>
                  <a:pt x="673780" y="1619760"/>
                </a:cubicBezTo>
                <a:cubicBezTo>
                  <a:pt x="674124" y="1624830"/>
                  <a:pt x="678559" y="1614343"/>
                  <a:pt x="679075" y="1621948"/>
                </a:cubicBezTo>
                <a:cubicBezTo>
                  <a:pt x="677795" y="1622035"/>
                  <a:pt x="675916" y="1622798"/>
                  <a:pt x="674316" y="1622907"/>
                </a:cubicBezTo>
                <a:cubicBezTo>
                  <a:pt x="672714" y="1623016"/>
                  <a:pt x="671390" y="1622470"/>
                  <a:pt x="671218" y="1619934"/>
                </a:cubicBezTo>
                <a:cubicBezTo>
                  <a:pt x="675481" y="1606911"/>
                  <a:pt x="686591" y="1618890"/>
                  <a:pt x="691715" y="1618542"/>
                </a:cubicBezTo>
                <a:close/>
                <a:moveTo>
                  <a:pt x="670908" y="1311423"/>
                </a:moveTo>
                <a:cubicBezTo>
                  <a:pt x="670285" y="1312663"/>
                  <a:pt x="668960" y="1313952"/>
                  <a:pt x="667634" y="1315240"/>
                </a:cubicBezTo>
                <a:cubicBezTo>
                  <a:pt x="667472" y="1312854"/>
                  <a:pt x="664659" y="1313045"/>
                  <a:pt x="664497" y="1310660"/>
                </a:cubicBezTo>
                <a:cubicBezTo>
                  <a:pt x="667310" y="1310469"/>
                  <a:pt x="667148" y="1308083"/>
                  <a:pt x="669961" y="1307892"/>
                </a:cubicBezTo>
                <a:cubicBezTo>
                  <a:pt x="671449" y="1308990"/>
                  <a:pt x="671530" y="1310182"/>
                  <a:pt x="670908" y="1311423"/>
                </a:cubicBezTo>
                <a:close/>
                <a:moveTo>
                  <a:pt x="643832" y="909430"/>
                </a:moveTo>
                <a:cubicBezTo>
                  <a:pt x="643832" y="899546"/>
                  <a:pt x="633802" y="902017"/>
                  <a:pt x="633802" y="909430"/>
                </a:cubicBezTo>
                <a:cubicBezTo>
                  <a:pt x="638817" y="906959"/>
                  <a:pt x="636309" y="906959"/>
                  <a:pt x="643832" y="909430"/>
                </a:cubicBezTo>
                <a:close/>
                <a:moveTo>
                  <a:pt x="700507" y="1712324"/>
                </a:moveTo>
                <a:cubicBezTo>
                  <a:pt x="700765" y="1716127"/>
                  <a:pt x="697714" y="1719517"/>
                  <a:pt x="694230" y="1721345"/>
                </a:cubicBezTo>
                <a:cubicBezTo>
                  <a:pt x="690746" y="1723174"/>
                  <a:pt x="686827" y="1723440"/>
                  <a:pt x="685349" y="1720994"/>
                </a:cubicBezTo>
                <a:cubicBezTo>
                  <a:pt x="687961" y="1720816"/>
                  <a:pt x="690574" y="1720639"/>
                  <a:pt x="690229" y="1715569"/>
                </a:cubicBezTo>
                <a:cubicBezTo>
                  <a:pt x="693186" y="1720461"/>
                  <a:pt x="697378" y="1704896"/>
                  <a:pt x="700507" y="1712324"/>
                </a:cubicBezTo>
                <a:close/>
                <a:moveTo>
                  <a:pt x="683464" y="1429404"/>
                </a:moveTo>
                <a:cubicBezTo>
                  <a:pt x="683801" y="1434358"/>
                  <a:pt x="681296" y="1434529"/>
                  <a:pt x="684137" y="1439313"/>
                </a:cubicBezTo>
                <a:cubicBezTo>
                  <a:pt x="678961" y="1437176"/>
                  <a:pt x="679466" y="1444609"/>
                  <a:pt x="676962" y="1444778"/>
                </a:cubicBezTo>
                <a:cubicBezTo>
                  <a:pt x="679466" y="1444609"/>
                  <a:pt x="679466" y="1444609"/>
                  <a:pt x="679466" y="1444609"/>
                </a:cubicBezTo>
                <a:cubicBezTo>
                  <a:pt x="679971" y="1452043"/>
                  <a:pt x="679971" y="1452043"/>
                  <a:pt x="679971" y="1452043"/>
                </a:cubicBezTo>
                <a:cubicBezTo>
                  <a:pt x="674794" y="1449903"/>
                  <a:pt x="670291" y="1457678"/>
                  <a:pt x="667618" y="1455371"/>
                </a:cubicBezTo>
                <a:cubicBezTo>
                  <a:pt x="669786" y="1450243"/>
                  <a:pt x="674962" y="1452383"/>
                  <a:pt x="677299" y="1449733"/>
                </a:cubicBezTo>
                <a:cubicBezTo>
                  <a:pt x="674121" y="1439994"/>
                  <a:pt x="661432" y="1438367"/>
                  <a:pt x="659601" y="1448446"/>
                </a:cubicBezTo>
                <a:cubicBezTo>
                  <a:pt x="662273" y="1450754"/>
                  <a:pt x="661937" y="1445799"/>
                  <a:pt x="664441" y="1445629"/>
                </a:cubicBezTo>
                <a:cubicBezTo>
                  <a:pt x="664946" y="1453064"/>
                  <a:pt x="652425" y="1453914"/>
                  <a:pt x="651920" y="1446479"/>
                </a:cubicBezTo>
                <a:cubicBezTo>
                  <a:pt x="659433" y="1445969"/>
                  <a:pt x="661432" y="1438367"/>
                  <a:pt x="666104" y="1433069"/>
                </a:cubicBezTo>
                <a:cubicBezTo>
                  <a:pt x="666272" y="1435549"/>
                  <a:pt x="666440" y="1438026"/>
                  <a:pt x="666440" y="1438026"/>
                </a:cubicBezTo>
                <a:cubicBezTo>
                  <a:pt x="665767" y="1428114"/>
                  <a:pt x="671448" y="1437686"/>
                  <a:pt x="673448" y="1430085"/>
                </a:cubicBezTo>
                <a:cubicBezTo>
                  <a:pt x="671112" y="1432729"/>
                  <a:pt x="670607" y="1425297"/>
                  <a:pt x="673111" y="1425127"/>
                </a:cubicBezTo>
                <a:cubicBezTo>
                  <a:pt x="673448" y="1430085"/>
                  <a:pt x="675952" y="1429914"/>
                  <a:pt x="676120" y="1432389"/>
                </a:cubicBezTo>
                <a:cubicBezTo>
                  <a:pt x="673616" y="1432559"/>
                  <a:pt x="673953" y="1437517"/>
                  <a:pt x="673953" y="1437517"/>
                </a:cubicBezTo>
                <a:cubicBezTo>
                  <a:pt x="676457" y="1437346"/>
                  <a:pt x="676625" y="1439824"/>
                  <a:pt x="676793" y="1442301"/>
                </a:cubicBezTo>
                <a:cubicBezTo>
                  <a:pt x="678793" y="1434699"/>
                  <a:pt x="678624" y="1432219"/>
                  <a:pt x="683464" y="1429404"/>
                </a:cubicBezTo>
                <a:close/>
                <a:moveTo>
                  <a:pt x="654029" y="949437"/>
                </a:moveTo>
                <a:cubicBezTo>
                  <a:pt x="654029" y="954219"/>
                  <a:pt x="648591" y="954219"/>
                  <a:pt x="648591" y="959002"/>
                </a:cubicBezTo>
                <a:cubicBezTo>
                  <a:pt x="645872" y="954219"/>
                  <a:pt x="645872" y="947045"/>
                  <a:pt x="643153" y="939872"/>
                </a:cubicBezTo>
                <a:cubicBezTo>
                  <a:pt x="648590" y="942262"/>
                  <a:pt x="645872" y="954219"/>
                  <a:pt x="654029" y="949437"/>
                </a:cubicBezTo>
                <a:close/>
                <a:moveTo>
                  <a:pt x="626111" y="533212"/>
                </a:moveTo>
                <a:cubicBezTo>
                  <a:pt x="626111" y="535603"/>
                  <a:pt x="620793" y="533212"/>
                  <a:pt x="620793" y="537995"/>
                </a:cubicBezTo>
                <a:cubicBezTo>
                  <a:pt x="620793" y="535603"/>
                  <a:pt x="618133" y="533212"/>
                  <a:pt x="615474" y="530821"/>
                </a:cubicBezTo>
                <a:cubicBezTo>
                  <a:pt x="615474" y="530821"/>
                  <a:pt x="615474" y="533212"/>
                  <a:pt x="615474" y="535603"/>
                </a:cubicBezTo>
                <a:cubicBezTo>
                  <a:pt x="612815" y="533212"/>
                  <a:pt x="612816" y="528429"/>
                  <a:pt x="612816" y="526038"/>
                </a:cubicBezTo>
                <a:cubicBezTo>
                  <a:pt x="618133" y="528429"/>
                  <a:pt x="620793" y="533212"/>
                  <a:pt x="626111" y="533212"/>
                </a:cubicBezTo>
                <a:close/>
                <a:moveTo>
                  <a:pt x="669104" y="1160571"/>
                </a:moveTo>
                <a:cubicBezTo>
                  <a:pt x="664082" y="1160571"/>
                  <a:pt x="664082" y="1165545"/>
                  <a:pt x="661569" y="1160571"/>
                </a:cubicBezTo>
                <a:cubicBezTo>
                  <a:pt x="661569" y="1168033"/>
                  <a:pt x="664082" y="1168033"/>
                  <a:pt x="669104" y="1168033"/>
                </a:cubicBezTo>
                <a:cubicBezTo>
                  <a:pt x="669104" y="1163060"/>
                  <a:pt x="666591" y="1165545"/>
                  <a:pt x="669104" y="1160571"/>
                </a:cubicBezTo>
                <a:close/>
                <a:moveTo>
                  <a:pt x="697130" y="1555620"/>
                </a:moveTo>
                <a:cubicBezTo>
                  <a:pt x="693203" y="1553960"/>
                  <a:pt x="681315" y="1561509"/>
                  <a:pt x="677386" y="1559850"/>
                </a:cubicBezTo>
                <a:cubicBezTo>
                  <a:pt x="676077" y="1559296"/>
                  <a:pt x="675652" y="1557721"/>
                  <a:pt x="676701" y="1554439"/>
                </a:cubicBezTo>
                <a:cubicBezTo>
                  <a:pt x="684123" y="1551367"/>
                  <a:pt x="689013" y="1548467"/>
                  <a:pt x="697130" y="1555620"/>
                </a:cubicBezTo>
                <a:close/>
                <a:moveTo>
                  <a:pt x="657183" y="964059"/>
                </a:moveTo>
                <a:lnTo>
                  <a:pt x="656748" y="963337"/>
                </a:lnTo>
                <a:cubicBezTo>
                  <a:pt x="656446" y="962376"/>
                  <a:pt x="656446" y="961736"/>
                  <a:pt x="656446" y="961736"/>
                </a:cubicBezTo>
                <a:close/>
                <a:moveTo>
                  <a:pt x="653902" y="896708"/>
                </a:moveTo>
                <a:cubicBezTo>
                  <a:pt x="653903" y="899099"/>
                  <a:pt x="651485" y="899099"/>
                  <a:pt x="649069" y="896708"/>
                </a:cubicBezTo>
                <a:cubicBezTo>
                  <a:pt x="649069" y="894317"/>
                  <a:pt x="651485" y="894317"/>
                  <a:pt x="651485" y="889535"/>
                </a:cubicBezTo>
                <a:cubicBezTo>
                  <a:pt x="651485" y="891925"/>
                  <a:pt x="651485" y="896708"/>
                  <a:pt x="653902" y="896708"/>
                </a:cubicBezTo>
                <a:close/>
                <a:moveTo>
                  <a:pt x="710237" y="1700122"/>
                </a:moveTo>
                <a:cubicBezTo>
                  <a:pt x="710798" y="1701127"/>
                  <a:pt x="710744" y="1702575"/>
                  <a:pt x="709669" y="1704574"/>
                </a:cubicBezTo>
                <a:cubicBezTo>
                  <a:pt x="709321" y="1699461"/>
                  <a:pt x="704674" y="1702346"/>
                  <a:pt x="704847" y="1704902"/>
                </a:cubicBezTo>
                <a:cubicBezTo>
                  <a:pt x="707432" y="1707294"/>
                  <a:pt x="709842" y="1707131"/>
                  <a:pt x="710016" y="1709687"/>
                </a:cubicBezTo>
                <a:cubicBezTo>
                  <a:pt x="708810" y="1709769"/>
                  <a:pt x="707089" y="1711170"/>
                  <a:pt x="705603" y="1711592"/>
                </a:cubicBezTo>
                <a:cubicBezTo>
                  <a:pt x="704118" y="1712014"/>
                  <a:pt x="702869" y="1711457"/>
                  <a:pt x="702608" y="1707622"/>
                </a:cubicBezTo>
                <a:cubicBezTo>
                  <a:pt x="707432" y="1707294"/>
                  <a:pt x="697612" y="1705393"/>
                  <a:pt x="699676" y="1700116"/>
                </a:cubicBezTo>
                <a:cubicBezTo>
                  <a:pt x="701354" y="1698077"/>
                  <a:pt x="708556" y="1697106"/>
                  <a:pt x="710237" y="1700122"/>
                </a:cubicBezTo>
                <a:close/>
                <a:moveTo>
                  <a:pt x="694636" y="1451231"/>
                </a:moveTo>
                <a:cubicBezTo>
                  <a:pt x="694312" y="1446457"/>
                  <a:pt x="687726" y="1456494"/>
                  <a:pt x="689490" y="1446785"/>
                </a:cubicBezTo>
                <a:cubicBezTo>
                  <a:pt x="692063" y="1449007"/>
                  <a:pt x="691901" y="1446621"/>
                  <a:pt x="694312" y="1446457"/>
                </a:cubicBezTo>
                <a:cubicBezTo>
                  <a:pt x="694474" y="1448843"/>
                  <a:pt x="694474" y="1448843"/>
                  <a:pt x="694474" y="1448843"/>
                </a:cubicBezTo>
                <a:cubicBezTo>
                  <a:pt x="694636" y="1451231"/>
                  <a:pt x="694636" y="1451231"/>
                  <a:pt x="694636" y="1451231"/>
                </a:cubicBezTo>
                <a:close/>
                <a:moveTo>
                  <a:pt x="633361" y="548758"/>
                </a:moveTo>
                <a:cubicBezTo>
                  <a:pt x="633361" y="551149"/>
                  <a:pt x="630940" y="551149"/>
                  <a:pt x="628524" y="551149"/>
                </a:cubicBezTo>
                <a:cubicBezTo>
                  <a:pt x="628524" y="548758"/>
                  <a:pt x="629130" y="547561"/>
                  <a:pt x="630035" y="547263"/>
                </a:cubicBezTo>
                <a:cubicBezTo>
                  <a:pt x="630940" y="546964"/>
                  <a:pt x="632152" y="547561"/>
                  <a:pt x="633361" y="548758"/>
                </a:cubicBezTo>
                <a:close/>
                <a:moveTo>
                  <a:pt x="658878" y="904488"/>
                </a:moveTo>
                <a:cubicBezTo>
                  <a:pt x="656370" y="909430"/>
                  <a:pt x="648847" y="904488"/>
                  <a:pt x="648847" y="914373"/>
                </a:cubicBezTo>
                <a:cubicBezTo>
                  <a:pt x="646339" y="906959"/>
                  <a:pt x="641325" y="914372"/>
                  <a:pt x="638817" y="914373"/>
                </a:cubicBezTo>
                <a:cubicBezTo>
                  <a:pt x="641325" y="921786"/>
                  <a:pt x="648847" y="914373"/>
                  <a:pt x="653862" y="914372"/>
                </a:cubicBezTo>
                <a:cubicBezTo>
                  <a:pt x="648847" y="921786"/>
                  <a:pt x="643832" y="929199"/>
                  <a:pt x="636309" y="931670"/>
                </a:cubicBezTo>
                <a:cubicBezTo>
                  <a:pt x="641324" y="939084"/>
                  <a:pt x="636310" y="941555"/>
                  <a:pt x="641324" y="939084"/>
                </a:cubicBezTo>
                <a:cubicBezTo>
                  <a:pt x="641324" y="944026"/>
                  <a:pt x="643832" y="944026"/>
                  <a:pt x="643832" y="948968"/>
                </a:cubicBezTo>
                <a:cubicBezTo>
                  <a:pt x="641325" y="948968"/>
                  <a:pt x="636309" y="944026"/>
                  <a:pt x="636309" y="953911"/>
                </a:cubicBezTo>
                <a:cubicBezTo>
                  <a:pt x="626279" y="948968"/>
                  <a:pt x="618757" y="956382"/>
                  <a:pt x="616249" y="951439"/>
                </a:cubicBezTo>
                <a:cubicBezTo>
                  <a:pt x="613742" y="951439"/>
                  <a:pt x="613742" y="953910"/>
                  <a:pt x="613742" y="956381"/>
                </a:cubicBezTo>
                <a:cubicBezTo>
                  <a:pt x="611234" y="951440"/>
                  <a:pt x="608727" y="946497"/>
                  <a:pt x="601204" y="948968"/>
                </a:cubicBezTo>
                <a:cubicBezTo>
                  <a:pt x="601204" y="951440"/>
                  <a:pt x="606219" y="951439"/>
                  <a:pt x="606219" y="953910"/>
                </a:cubicBezTo>
                <a:cubicBezTo>
                  <a:pt x="606219" y="963795"/>
                  <a:pt x="596189" y="944026"/>
                  <a:pt x="596189" y="956382"/>
                </a:cubicBezTo>
                <a:cubicBezTo>
                  <a:pt x="593681" y="953911"/>
                  <a:pt x="593681" y="951440"/>
                  <a:pt x="593681" y="948968"/>
                </a:cubicBezTo>
                <a:cubicBezTo>
                  <a:pt x="591174" y="948968"/>
                  <a:pt x="590547" y="950822"/>
                  <a:pt x="589920" y="952675"/>
                </a:cubicBezTo>
                <a:lnTo>
                  <a:pt x="589256" y="953329"/>
                </a:lnTo>
                <a:lnTo>
                  <a:pt x="588666" y="948968"/>
                </a:lnTo>
                <a:cubicBezTo>
                  <a:pt x="586159" y="948968"/>
                  <a:pt x="581144" y="948968"/>
                  <a:pt x="576129" y="951439"/>
                </a:cubicBezTo>
                <a:cubicBezTo>
                  <a:pt x="573621" y="946497"/>
                  <a:pt x="571114" y="941555"/>
                  <a:pt x="568606" y="941555"/>
                </a:cubicBezTo>
                <a:cubicBezTo>
                  <a:pt x="568606" y="946497"/>
                  <a:pt x="571113" y="944026"/>
                  <a:pt x="571113" y="946497"/>
                </a:cubicBezTo>
                <a:cubicBezTo>
                  <a:pt x="571114" y="951440"/>
                  <a:pt x="563591" y="946497"/>
                  <a:pt x="561084" y="951439"/>
                </a:cubicBezTo>
                <a:cubicBezTo>
                  <a:pt x="561084" y="946497"/>
                  <a:pt x="558576" y="944026"/>
                  <a:pt x="561083" y="939083"/>
                </a:cubicBezTo>
                <a:cubicBezTo>
                  <a:pt x="563591" y="939084"/>
                  <a:pt x="558576" y="946497"/>
                  <a:pt x="566099" y="944026"/>
                </a:cubicBezTo>
                <a:cubicBezTo>
                  <a:pt x="566099" y="939084"/>
                  <a:pt x="568606" y="931670"/>
                  <a:pt x="571114" y="926728"/>
                </a:cubicBezTo>
                <a:cubicBezTo>
                  <a:pt x="571114" y="926728"/>
                  <a:pt x="573621" y="929199"/>
                  <a:pt x="573621" y="934142"/>
                </a:cubicBezTo>
                <a:cubicBezTo>
                  <a:pt x="571113" y="934141"/>
                  <a:pt x="568606" y="934141"/>
                  <a:pt x="568606" y="936612"/>
                </a:cubicBezTo>
                <a:cubicBezTo>
                  <a:pt x="583651" y="944026"/>
                  <a:pt x="601204" y="939084"/>
                  <a:pt x="613742" y="946497"/>
                </a:cubicBezTo>
                <a:cubicBezTo>
                  <a:pt x="616249" y="946497"/>
                  <a:pt x="613742" y="944026"/>
                  <a:pt x="613742" y="941555"/>
                </a:cubicBezTo>
                <a:cubicBezTo>
                  <a:pt x="618757" y="944026"/>
                  <a:pt x="621264" y="946497"/>
                  <a:pt x="623772" y="946497"/>
                </a:cubicBezTo>
                <a:cubicBezTo>
                  <a:pt x="628787" y="944026"/>
                  <a:pt x="623772" y="936612"/>
                  <a:pt x="631294" y="939084"/>
                </a:cubicBezTo>
                <a:cubicBezTo>
                  <a:pt x="628787" y="941555"/>
                  <a:pt x="628787" y="944026"/>
                  <a:pt x="628787" y="946497"/>
                </a:cubicBezTo>
                <a:cubicBezTo>
                  <a:pt x="631295" y="944026"/>
                  <a:pt x="633802" y="939083"/>
                  <a:pt x="633802" y="936612"/>
                </a:cubicBezTo>
                <a:cubicBezTo>
                  <a:pt x="636309" y="931670"/>
                  <a:pt x="631295" y="931671"/>
                  <a:pt x="628787" y="929199"/>
                </a:cubicBezTo>
                <a:cubicBezTo>
                  <a:pt x="626279" y="929199"/>
                  <a:pt x="626279" y="939083"/>
                  <a:pt x="621265" y="936613"/>
                </a:cubicBezTo>
                <a:cubicBezTo>
                  <a:pt x="623772" y="934141"/>
                  <a:pt x="626279" y="929199"/>
                  <a:pt x="623772" y="924257"/>
                </a:cubicBezTo>
                <a:cubicBezTo>
                  <a:pt x="623772" y="924257"/>
                  <a:pt x="623772" y="924257"/>
                  <a:pt x="621264" y="924257"/>
                </a:cubicBezTo>
                <a:cubicBezTo>
                  <a:pt x="618757" y="924257"/>
                  <a:pt x="621264" y="931671"/>
                  <a:pt x="618757" y="931670"/>
                </a:cubicBezTo>
                <a:cubicBezTo>
                  <a:pt x="616249" y="929199"/>
                  <a:pt x="611234" y="934142"/>
                  <a:pt x="608727" y="929199"/>
                </a:cubicBezTo>
                <a:cubicBezTo>
                  <a:pt x="613742" y="934142"/>
                  <a:pt x="618757" y="919314"/>
                  <a:pt x="626279" y="921786"/>
                </a:cubicBezTo>
                <a:cubicBezTo>
                  <a:pt x="626279" y="919314"/>
                  <a:pt x="628787" y="916843"/>
                  <a:pt x="628787" y="914372"/>
                </a:cubicBezTo>
                <a:cubicBezTo>
                  <a:pt x="623772" y="914373"/>
                  <a:pt x="623772" y="919315"/>
                  <a:pt x="618757" y="919314"/>
                </a:cubicBezTo>
                <a:cubicBezTo>
                  <a:pt x="621264" y="916844"/>
                  <a:pt x="621264" y="914372"/>
                  <a:pt x="621265" y="911902"/>
                </a:cubicBezTo>
                <a:cubicBezTo>
                  <a:pt x="618757" y="911901"/>
                  <a:pt x="618757" y="916843"/>
                  <a:pt x="616249" y="914372"/>
                </a:cubicBezTo>
                <a:cubicBezTo>
                  <a:pt x="616249" y="914372"/>
                  <a:pt x="616250" y="911901"/>
                  <a:pt x="616250" y="909430"/>
                </a:cubicBezTo>
                <a:cubicBezTo>
                  <a:pt x="618757" y="909430"/>
                  <a:pt x="621265" y="911902"/>
                  <a:pt x="623772" y="911902"/>
                </a:cubicBezTo>
                <a:cubicBezTo>
                  <a:pt x="626279" y="911901"/>
                  <a:pt x="623772" y="906959"/>
                  <a:pt x="626280" y="906959"/>
                </a:cubicBezTo>
                <a:cubicBezTo>
                  <a:pt x="621264" y="904488"/>
                  <a:pt x="618757" y="899546"/>
                  <a:pt x="618757" y="889661"/>
                </a:cubicBezTo>
                <a:cubicBezTo>
                  <a:pt x="621264" y="897075"/>
                  <a:pt x="623772" y="897075"/>
                  <a:pt x="626279" y="892132"/>
                </a:cubicBezTo>
                <a:cubicBezTo>
                  <a:pt x="628787" y="904488"/>
                  <a:pt x="641324" y="899546"/>
                  <a:pt x="646339" y="899546"/>
                </a:cubicBezTo>
                <a:cubicBezTo>
                  <a:pt x="646339" y="902017"/>
                  <a:pt x="646339" y="904488"/>
                  <a:pt x="643832" y="904488"/>
                </a:cubicBezTo>
                <a:cubicBezTo>
                  <a:pt x="648847" y="914373"/>
                  <a:pt x="656370" y="894603"/>
                  <a:pt x="658878" y="904488"/>
                </a:cubicBezTo>
                <a:close/>
                <a:moveTo>
                  <a:pt x="691501" y="1383072"/>
                </a:moveTo>
                <a:cubicBezTo>
                  <a:pt x="690482" y="1384641"/>
                  <a:pt x="686402" y="1381501"/>
                  <a:pt x="686402" y="1379708"/>
                </a:cubicBezTo>
                <a:lnTo>
                  <a:pt x="681568" y="1384493"/>
                </a:lnTo>
                <a:cubicBezTo>
                  <a:pt x="679152" y="1382099"/>
                  <a:pt x="679152" y="1379708"/>
                  <a:pt x="679152" y="1374926"/>
                </a:cubicBezTo>
                <a:cubicBezTo>
                  <a:pt x="683986" y="1377317"/>
                  <a:pt x="686402" y="1379708"/>
                  <a:pt x="691235" y="1379708"/>
                </a:cubicBezTo>
                <a:cubicBezTo>
                  <a:pt x="691840" y="1381502"/>
                  <a:pt x="691840" y="1382549"/>
                  <a:pt x="691501" y="1383072"/>
                </a:cubicBezTo>
                <a:close/>
                <a:moveTo>
                  <a:pt x="712594" y="1676298"/>
                </a:moveTo>
                <a:cubicBezTo>
                  <a:pt x="707609" y="1674240"/>
                  <a:pt x="702948" y="1676953"/>
                  <a:pt x="702624" y="1672182"/>
                </a:cubicBezTo>
                <a:cubicBezTo>
                  <a:pt x="707447" y="1671854"/>
                  <a:pt x="712108" y="1669141"/>
                  <a:pt x="709372" y="1664533"/>
                </a:cubicBezTo>
                <a:cubicBezTo>
                  <a:pt x="716769" y="1666427"/>
                  <a:pt x="707447" y="1671854"/>
                  <a:pt x="712594" y="1676298"/>
                </a:cubicBezTo>
                <a:close/>
                <a:moveTo>
                  <a:pt x="705189" y="1567262"/>
                </a:moveTo>
                <a:cubicBezTo>
                  <a:pt x="706572" y="1569805"/>
                  <a:pt x="704720" y="1569271"/>
                  <a:pt x="702476" y="1567447"/>
                </a:cubicBezTo>
                <a:cubicBezTo>
                  <a:pt x="700232" y="1565621"/>
                  <a:pt x="697598" y="1562504"/>
                  <a:pt x="697420" y="1559880"/>
                </a:cubicBezTo>
                <a:cubicBezTo>
                  <a:pt x="702242" y="1559552"/>
                  <a:pt x="702599" y="1564801"/>
                  <a:pt x="705189" y="1567262"/>
                </a:cubicBezTo>
                <a:close/>
                <a:moveTo>
                  <a:pt x="724236" y="1843117"/>
                </a:moveTo>
                <a:lnTo>
                  <a:pt x="724008" y="1843145"/>
                </a:lnTo>
                <a:lnTo>
                  <a:pt x="723877" y="1842829"/>
                </a:lnTo>
                <a:close/>
                <a:moveTo>
                  <a:pt x="638393" y="573454"/>
                </a:moveTo>
                <a:lnTo>
                  <a:pt x="638394" y="573566"/>
                </a:lnTo>
                <a:cubicBezTo>
                  <a:pt x="638394" y="573566"/>
                  <a:pt x="635777" y="573566"/>
                  <a:pt x="635777" y="573566"/>
                </a:cubicBezTo>
                <a:close/>
                <a:moveTo>
                  <a:pt x="666114" y="966860"/>
                </a:moveTo>
                <a:cubicBezTo>
                  <a:pt x="662489" y="964938"/>
                  <a:pt x="660222" y="970223"/>
                  <a:pt x="658297" y="967580"/>
                </a:cubicBezTo>
                <a:lnTo>
                  <a:pt x="657183" y="964059"/>
                </a:lnTo>
                <a:lnTo>
                  <a:pt x="658863" y="966860"/>
                </a:lnTo>
                <a:cubicBezTo>
                  <a:pt x="661280" y="961735"/>
                  <a:pt x="656446" y="961736"/>
                  <a:pt x="656447" y="956611"/>
                </a:cubicBezTo>
                <a:cubicBezTo>
                  <a:pt x="658863" y="959173"/>
                  <a:pt x="661280" y="966859"/>
                  <a:pt x="663697" y="959173"/>
                </a:cubicBezTo>
                <a:cubicBezTo>
                  <a:pt x="663698" y="961735"/>
                  <a:pt x="666114" y="961735"/>
                  <a:pt x="666114" y="966860"/>
                </a:cubicBezTo>
                <a:close/>
                <a:moveTo>
                  <a:pt x="695569" y="1393641"/>
                </a:moveTo>
                <a:cubicBezTo>
                  <a:pt x="690584" y="1391582"/>
                  <a:pt x="688497" y="1396517"/>
                  <a:pt x="685762" y="1391911"/>
                </a:cubicBezTo>
                <a:cubicBezTo>
                  <a:pt x="687849" y="1386973"/>
                  <a:pt x="692672" y="1386645"/>
                  <a:pt x="695569" y="1393641"/>
                </a:cubicBezTo>
                <a:close/>
                <a:moveTo>
                  <a:pt x="726886" y="1850093"/>
                </a:moveTo>
                <a:cubicBezTo>
                  <a:pt x="719206" y="1848126"/>
                  <a:pt x="711693" y="1848637"/>
                  <a:pt x="704517" y="1854102"/>
                </a:cubicBezTo>
                <a:cubicBezTo>
                  <a:pt x="706516" y="1846497"/>
                  <a:pt x="696500" y="1847177"/>
                  <a:pt x="694164" y="1849827"/>
                </a:cubicBezTo>
                <a:cubicBezTo>
                  <a:pt x="694332" y="1852304"/>
                  <a:pt x="694500" y="1854782"/>
                  <a:pt x="697004" y="1854612"/>
                </a:cubicBezTo>
                <a:cubicBezTo>
                  <a:pt x="694164" y="1849827"/>
                  <a:pt x="701677" y="1849317"/>
                  <a:pt x="702014" y="1854272"/>
                </a:cubicBezTo>
                <a:cubicBezTo>
                  <a:pt x="694332" y="1852304"/>
                  <a:pt x="697341" y="1859567"/>
                  <a:pt x="695005" y="1862214"/>
                </a:cubicBezTo>
                <a:cubicBezTo>
                  <a:pt x="691829" y="1852474"/>
                  <a:pt x="691997" y="1854952"/>
                  <a:pt x="693827" y="1844870"/>
                </a:cubicBezTo>
                <a:cubicBezTo>
                  <a:pt x="695080" y="1844785"/>
                  <a:pt x="698294" y="1845812"/>
                  <a:pt x="700820" y="1845951"/>
                </a:cubicBezTo>
                <a:lnTo>
                  <a:pt x="703317" y="1842245"/>
                </a:lnTo>
                <a:lnTo>
                  <a:pt x="703405" y="1842352"/>
                </a:lnTo>
                <a:cubicBezTo>
                  <a:pt x="703802" y="1843571"/>
                  <a:pt x="703844" y="1844189"/>
                  <a:pt x="703676" y="1841712"/>
                </a:cubicBezTo>
                <a:lnTo>
                  <a:pt x="703317" y="1842245"/>
                </a:lnTo>
                <a:lnTo>
                  <a:pt x="701004" y="1839404"/>
                </a:lnTo>
                <a:cubicBezTo>
                  <a:pt x="695995" y="1839745"/>
                  <a:pt x="695995" y="1839745"/>
                  <a:pt x="690987" y="1840085"/>
                </a:cubicBezTo>
                <a:cubicBezTo>
                  <a:pt x="690819" y="1837608"/>
                  <a:pt x="690819" y="1837608"/>
                  <a:pt x="688147" y="1835300"/>
                </a:cubicBezTo>
                <a:cubicBezTo>
                  <a:pt x="690651" y="1835130"/>
                  <a:pt x="690315" y="1830175"/>
                  <a:pt x="692818" y="1830006"/>
                </a:cubicBezTo>
                <a:cubicBezTo>
                  <a:pt x="693490" y="1839915"/>
                  <a:pt x="702834" y="1829325"/>
                  <a:pt x="708348" y="1836417"/>
                </a:cubicBezTo>
                <a:cubicBezTo>
                  <a:pt x="708684" y="1841372"/>
                  <a:pt x="713234" y="1843551"/>
                  <a:pt x="718285" y="1843831"/>
                </a:cubicBezTo>
                <a:lnTo>
                  <a:pt x="724008" y="1843145"/>
                </a:lnTo>
                <a:close/>
                <a:moveTo>
                  <a:pt x="659056" y="842154"/>
                </a:moveTo>
                <a:cubicBezTo>
                  <a:pt x="659056" y="842154"/>
                  <a:pt x="656543" y="842154"/>
                  <a:pt x="656543" y="842154"/>
                </a:cubicBezTo>
                <a:cubicBezTo>
                  <a:pt x="656543" y="847131"/>
                  <a:pt x="651517" y="849620"/>
                  <a:pt x="651517" y="847131"/>
                </a:cubicBezTo>
                <a:cubicBezTo>
                  <a:pt x="656543" y="847131"/>
                  <a:pt x="646491" y="839669"/>
                  <a:pt x="646491" y="844643"/>
                </a:cubicBezTo>
                <a:cubicBezTo>
                  <a:pt x="649004" y="844643"/>
                  <a:pt x="649005" y="847131"/>
                  <a:pt x="649005" y="849620"/>
                </a:cubicBezTo>
                <a:cubicBezTo>
                  <a:pt x="646491" y="852105"/>
                  <a:pt x="643979" y="849620"/>
                  <a:pt x="643979" y="847131"/>
                </a:cubicBezTo>
                <a:cubicBezTo>
                  <a:pt x="643979" y="847131"/>
                  <a:pt x="646491" y="844643"/>
                  <a:pt x="643979" y="839669"/>
                </a:cubicBezTo>
                <a:cubicBezTo>
                  <a:pt x="643979" y="837180"/>
                  <a:pt x="638957" y="842154"/>
                  <a:pt x="641469" y="842154"/>
                </a:cubicBezTo>
                <a:cubicBezTo>
                  <a:pt x="643979" y="839669"/>
                  <a:pt x="641469" y="847131"/>
                  <a:pt x="641469" y="852105"/>
                </a:cubicBezTo>
                <a:cubicBezTo>
                  <a:pt x="646492" y="854594"/>
                  <a:pt x="651517" y="857082"/>
                  <a:pt x="659056" y="857082"/>
                </a:cubicBezTo>
                <a:cubicBezTo>
                  <a:pt x="656543" y="847131"/>
                  <a:pt x="659056" y="852105"/>
                  <a:pt x="659056" y="842154"/>
                </a:cubicBezTo>
                <a:close/>
                <a:moveTo>
                  <a:pt x="663572" y="894317"/>
                </a:moveTo>
                <a:cubicBezTo>
                  <a:pt x="661152" y="891925"/>
                  <a:pt x="658736" y="894317"/>
                  <a:pt x="656319" y="894317"/>
                </a:cubicBezTo>
                <a:cubicBezTo>
                  <a:pt x="656319" y="887141"/>
                  <a:pt x="661152" y="894317"/>
                  <a:pt x="661152" y="887141"/>
                </a:cubicBezTo>
                <a:cubicBezTo>
                  <a:pt x="665989" y="887141"/>
                  <a:pt x="661152" y="891925"/>
                  <a:pt x="663572" y="894317"/>
                </a:cubicBezTo>
                <a:close/>
                <a:moveTo>
                  <a:pt x="661568" y="864544"/>
                </a:moveTo>
                <a:cubicBezTo>
                  <a:pt x="659056" y="864544"/>
                  <a:pt x="659056" y="859570"/>
                  <a:pt x="656543" y="859570"/>
                </a:cubicBezTo>
                <a:cubicBezTo>
                  <a:pt x="656543" y="862056"/>
                  <a:pt x="654030" y="862056"/>
                  <a:pt x="654030" y="864544"/>
                </a:cubicBezTo>
                <a:cubicBezTo>
                  <a:pt x="656543" y="864544"/>
                  <a:pt x="661568" y="867032"/>
                  <a:pt x="661568" y="864544"/>
                </a:cubicBezTo>
                <a:close/>
                <a:moveTo>
                  <a:pt x="665985" y="921818"/>
                </a:moveTo>
                <a:cubicBezTo>
                  <a:pt x="661152" y="921818"/>
                  <a:pt x="658735" y="921817"/>
                  <a:pt x="656319" y="919426"/>
                </a:cubicBezTo>
                <a:cubicBezTo>
                  <a:pt x="656319" y="914644"/>
                  <a:pt x="661153" y="917035"/>
                  <a:pt x="661152" y="914644"/>
                </a:cubicBezTo>
                <a:cubicBezTo>
                  <a:pt x="661152" y="919426"/>
                  <a:pt x="665985" y="914644"/>
                  <a:pt x="665985" y="921818"/>
                </a:cubicBezTo>
                <a:close/>
                <a:moveTo>
                  <a:pt x="716592" y="1618942"/>
                </a:moveTo>
                <a:cubicBezTo>
                  <a:pt x="714091" y="1619112"/>
                  <a:pt x="708580" y="1611953"/>
                  <a:pt x="706419" y="1617122"/>
                </a:cubicBezTo>
                <a:cubicBezTo>
                  <a:pt x="706589" y="1619622"/>
                  <a:pt x="709260" y="1621951"/>
                  <a:pt x="709260" y="1621951"/>
                </a:cubicBezTo>
                <a:cubicBezTo>
                  <a:pt x="704258" y="1622291"/>
                  <a:pt x="701757" y="1622460"/>
                  <a:pt x="701418" y="1617462"/>
                </a:cubicBezTo>
                <a:cubicBezTo>
                  <a:pt x="708580" y="1611953"/>
                  <a:pt x="710912" y="1609284"/>
                  <a:pt x="716592" y="1618942"/>
                </a:cubicBezTo>
                <a:close/>
                <a:moveTo>
                  <a:pt x="670822" y="914405"/>
                </a:moveTo>
                <a:cubicBezTo>
                  <a:pt x="668405" y="914405"/>
                  <a:pt x="665989" y="914405"/>
                  <a:pt x="665989" y="917035"/>
                </a:cubicBezTo>
                <a:cubicBezTo>
                  <a:pt x="662361" y="915062"/>
                  <a:pt x="666894" y="908651"/>
                  <a:pt x="669385" y="910006"/>
                </a:cubicBezTo>
                <a:cubicBezTo>
                  <a:pt x="670216" y="910458"/>
                  <a:pt x="670822" y="911775"/>
                  <a:pt x="670822" y="914405"/>
                </a:cubicBezTo>
                <a:close/>
                <a:moveTo>
                  <a:pt x="726525" y="1720893"/>
                </a:moveTo>
                <a:cubicBezTo>
                  <a:pt x="716218" y="1718957"/>
                  <a:pt x="710976" y="1716677"/>
                  <a:pt x="703558" y="1719817"/>
                </a:cubicBezTo>
                <a:cubicBezTo>
                  <a:pt x="703381" y="1717192"/>
                  <a:pt x="700671" y="1714739"/>
                  <a:pt x="703202" y="1714567"/>
                </a:cubicBezTo>
                <a:cubicBezTo>
                  <a:pt x="708622" y="1719473"/>
                  <a:pt x="713330" y="1713879"/>
                  <a:pt x="718037" y="1708287"/>
                </a:cubicBezTo>
                <a:cubicBezTo>
                  <a:pt x="718394" y="1713535"/>
                  <a:pt x="715862" y="1713707"/>
                  <a:pt x="718750" y="1718785"/>
                </a:cubicBezTo>
                <a:cubicBezTo>
                  <a:pt x="718394" y="1713535"/>
                  <a:pt x="723636" y="1715817"/>
                  <a:pt x="726525" y="1720893"/>
                </a:cubicBezTo>
                <a:close/>
                <a:moveTo>
                  <a:pt x="710319" y="1482301"/>
                </a:moveTo>
                <a:cubicBezTo>
                  <a:pt x="707506" y="1482493"/>
                  <a:pt x="704854" y="1485069"/>
                  <a:pt x="704854" y="1485069"/>
                </a:cubicBezTo>
                <a:cubicBezTo>
                  <a:pt x="704854" y="1485069"/>
                  <a:pt x="702041" y="1485260"/>
                  <a:pt x="701879" y="1482875"/>
                </a:cubicBezTo>
                <a:cubicBezTo>
                  <a:pt x="704692" y="1482683"/>
                  <a:pt x="709995" y="1477530"/>
                  <a:pt x="710319" y="1482301"/>
                </a:cubicBezTo>
                <a:close/>
                <a:moveTo>
                  <a:pt x="727065" y="1706863"/>
                </a:moveTo>
                <a:cubicBezTo>
                  <a:pt x="727702" y="1707387"/>
                  <a:pt x="727873" y="1708258"/>
                  <a:pt x="727193" y="1709653"/>
                </a:cubicBezTo>
                <a:cubicBezTo>
                  <a:pt x="724473" y="1712443"/>
                  <a:pt x="721755" y="1709653"/>
                  <a:pt x="719035" y="1706863"/>
                </a:cubicBezTo>
                <a:cubicBezTo>
                  <a:pt x="719035" y="1706863"/>
                  <a:pt x="721755" y="1706166"/>
                  <a:pt x="724133" y="1706166"/>
                </a:cubicBezTo>
                <a:cubicBezTo>
                  <a:pt x="725322" y="1706166"/>
                  <a:pt x="726427" y="1706340"/>
                  <a:pt x="727065" y="1706863"/>
                </a:cubicBezTo>
                <a:close/>
                <a:moveTo>
                  <a:pt x="710634" y="1454938"/>
                </a:moveTo>
                <a:cubicBezTo>
                  <a:pt x="707982" y="1455118"/>
                  <a:pt x="708144" y="1457504"/>
                  <a:pt x="708306" y="1459889"/>
                </a:cubicBezTo>
                <a:cubicBezTo>
                  <a:pt x="705653" y="1460069"/>
                  <a:pt x="697696" y="1460609"/>
                  <a:pt x="702839" y="1457864"/>
                </a:cubicBezTo>
                <a:cubicBezTo>
                  <a:pt x="705653" y="1460069"/>
                  <a:pt x="707496" y="1447958"/>
                  <a:pt x="710634" y="1454938"/>
                </a:cubicBezTo>
                <a:close/>
                <a:moveTo>
                  <a:pt x="689203" y="1138184"/>
                </a:moveTo>
                <a:cubicBezTo>
                  <a:pt x="681669" y="1138184"/>
                  <a:pt x="674130" y="1133207"/>
                  <a:pt x="669104" y="1140669"/>
                </a:cubicBezTo>
                <a:cubicBezTo>
                  <a:pt x="664081" y="1130719"/>
                  <a:pt x="651517" y="1138184"/>
                  <a:pt x="649005" y="1143158"/>
                </a:cubicBezTo>
                <a:cubicBezTo>
                  <a:pt x="649005" y="1140669"/>
                  <a:pt x="649005" y="1140669"/>
                  <a:pt x="649005" y="1140669"/>
                </a:cubicBezTo>
                <a:cubicBezTo>
                  <a:pt x="649005" y="1143158"/>
                  <a:pt x="651517" y="1140670"/>
                  <a:pt x="651517" y="1135695"/>
                </a:cubicBezTo>
                <a:cubicBezTo>
                  <a:pt x="641469" y="1128233"/>
                  <a:pt x="621370" y="1145646"/>
                  <a:pt x="616344" y="1130719"/>
                </a:cubicBezTo>
                <a:cubicBezTo>
                  <a:pt x="611318" y="1133207"/>
                  <a:pt x="611318" y="1133207"/>
                  <a:pt x="608805" y="1138184"/>
                </a:cubicBezTo>
                <a:cubicBezTo>
                  <a:pt x="608805" y="1128233"/>
                  <a:pt x="598758" y="1130719"/>
                  <a:pt x="598757" y="1135695"/>
                </a:cubicBezTo>
                <a:cubicBezTo>
                  <a:pt x="586193" y="1128233"/>
                  <a:pt x="573632" y="1140670"/>
                  <a:pt x="563581" y="1128233"/>
                </a:cubicBezTo>
                <a:cubicBezTo>
                  <a:pt x="561068" y="1128232"/>
                  <a:pt x="563581" y="1135695"/>
                  <a:pt x="558555" y="1135695"/>
                </a:cubicBezTo>
                <a:cubicBezTo>
                  <a:pt x="558555" y="1133207"/>
                  <a:pt x="558555" y="1130719"/>
                  <a:pt x="561068" y="1128232"/>
                </a:cubicBezTo>
                <a:cubicBezTo>
                  <a:pt x="553533" y="1130718"/>
                  <a:pt x="553533" y="1128232"/>
                  <a:pt x="551020" y="1123256"/>
                </a:cubicBezTo>
                <a:cubicBezTo>
                  <a:pt x="545994" y="1128233"/>
                  <a:pt x="553533" y="1130718"/>
                  <a:pt x="551020" y="1133207"/>
                </a:cubicBezTo>
                <a:cubicBezTo>
                  <a:pt x="548507" y="1128233"/>
                  <a:pt x="545994" y="1135695"/>
                  <a:pt x="545994" y="1130719"/>
                </a:cubicBezTo>
                <a:cubicBezTo>
                  <a:pt x="543481" y="1128233"/>
                  <a:pt x="551020" y="1130719"/>
                  <a:pt x="548507" y="1125745"/>
                </a:cubicBezTo>
                <a:cubicBezTo>
                  <a:pt x="543481" y="1125745"/>
                  <a:pt x="543481" y="1120768"/>
                  <a:pt x="538455" y="1120768"/>
                </a:cubicBezTo>
                <a:cubicBezTo>
                  <a:pt x="535946" y="1128233"/>
                  <a:pt x="543481" y="1123256"/>
                  <a:pt x="540968" y="1128233"/>
                </a:cubicBezTo>
                <a:cubicBezTo>
                  <a:pt x="538455" y="1123256"/>
                  <a:pt x="535946" y="1128233"/>
                  <a:pt x="530921" y="1123256"/>
                </a:cubicBezTo>
                <a:cubicBezTo>
                  <a:pt x="530921" y="1120768"/>
                  <a:pt x="538455" y="1125745"/>
                  <a:pt x="538455" y="1118282"/>
                </a:cubicBezTo>
                <a:cubicBezTo>
                  <a:pt x="533433" y="1118282"/>
                  <a:pt x="533433" y="1120768"/>
                  <a:pt x="530921" y="1118282"/>
                </a:cubicBezTo>
                <a:cubicBezTo>
                  <a:pt x="528407" y="1125745"/>
                  <a:pt x="525894" y="1120768"/>
                  <a:pt x="520869" y="1120767"/>
                </a:cubicBezTo>
                <a:cubicBezTo>
                  <a:pt x="520869" y="1123256"/>
                  <a:pt x="520869" y="1125744"/>
                  <a:pt x="520869" y="1125744"/>
                </a:cubicBezTo>
                <a:cubicBezTo>
                  <a:pt x="520869" y="1125744"/>
                  <a:pt x="518356" y="1128233"/>
                  <a:pt x="518356" y="1128233"/>
                </a:cubicBezTo>
                <a:cubicBezTo>
                  <a:pt x="523382" y="1120767"/>
                  <a:pt x="510820" y="1123256"/>
                  <a:pt x="513334" y="1118282"/>
                </a:cubicBezTo>
                <a:cubicBezTo>
                  <a:pt x="513333" y="1120768"/>
                  <a:pt x="518356" y="1118282"/>
                  <a:pt x="518356" y="1115794"/>
                </a:cubicBezTo>
                <a:cubicBezTo>
                  <a:pt x="510821" y="1110819"/>
                  <a:pt x="508308" y="1125745"/>
                  <a:pt x="500769" y="1118282"/>
                </a:cubicBezTo>
                <a:cubicBezTo>
                  <a:pt x="503282" y="1118282"/>
                  <a:pt x="500769" y="1115794"/>
                  <a:pt x="503282" y="1115794"/>
                </a:cubicBezTo>
                <a:cubicBezTo>
                  <a:pt x="505795" y="1113305"/>
                  <a:pt x="505795" y="1118282"/>
                  <a:pt x="508308" y="1118282"/>
                </a:cubicBezTo>
                <a:cubicBezTo>
                  <a:pt x="503282" y="1110820"/>
                  <a:pt x="505794" y="1108332"/>
                  <a:pt x="498256" y="1103355"/>
                </a:cubicBezTo>
                <a:cubicBezTo>
                  <a:pt x="495743" y="1110820"/>
                  <a:pt x="498256" y="1110820"/>
                  <a:pt x="500769" y="1118282"/>
                </a:cubicBezTo>
                <a:cubicBezTo>
                  <a:pt x="490722" y="1118282"/>
                  <a:pt x="490721" y="1115794"/>
                  <a:pt x="483183" y="1120767"/>
                </a:cubicBezTo>
                <a:cubicBezTo>
                  <a:pt x="483183" y="1118282"/>
                  <a:pt x="483183" y="1115794"/>
                  <a:pt x="480670" y="1115794"/>
                </a:cubicBezTo>
                <a:cubicBezTo>
                  <a:pt x="478157" y="1120768"/>
                  <a:pt x="475644" y="1123257"/>
                  <a:pt x="470622" y="1125745"/>
                </a:cubicBezTo>
                <a:cubicBezTo>
                  <a:pt x="475644" y="1130719"/>
                  <a:pt x="478157" y="1135695"/>
                  <a:pt x="483183" y="1135695"/>
                </a:cubicBezTo>
                <a:cubicBezTo>
                  <a:pt x="485695" y="1133207"/>
                  <a:pt x="483183" y="1125745"/>
                  <a:pt x="485696" y="1125744"/>
                </a:cubicBezTo>
                <a:cubicBezTo>
                  <a:pt x="488209" y="1128232"/>
                  <a:pt x="490721" y="1133207"/>
                  <a:pt x="493234" y="1133207"/>
                </a:cubicBezTo>
                <a:cubicBezTo>
                  <a:pt x="490721" y="1138184"/>
                  <a:pt x="490721" y="1133207"/>
                  <a:pt x="485695" y="1133207"/>
                </a:cubicBezTo>
                <a:cubicBezTo>
                  <a:pt x="485696" y="1140669"/>
                  <a:pt x="493234" y="1140669"/>
                  <a:pt x="498256" y="1140669"/>
                </a:cubicBezTo>
                <a:cubicBezTo>
                  <a:pt x="500769" y="1128233"/>
                  <a:pt x="503283" y="1138184"/>
                  <a:pt x="508308" y="1128233"/>
                </a:cubicBezTo>
                <a:cubicBezTo>
                  <a:pt x="505795" y="1140669"/>
                  <a:pt x="515843" y="1130719"/>
                  <a:pt x="518356" y="1133207"/>
                </a:cubicBezTo>
                <a:cubicBezTo>
                  <a:pt x="518356" y="1135695"/>
                  <a:pt x="518356" y="1138184"/>
                  <a:pt x="515843" y="1140669"/>
                </a:cubicBezTo>
                <a:cubicBezTo>
                  <a:pt x="525895" y="1135695"/>
                  <a:pt x="540969" y="1135695"/>
                  <a:pt x="551020" y="1138184"/>
                </a:cubicBezTo>
                <a:cubicBezTo>
                  <a:pt x="551020" y="1143158"/>
                  <a:pt x="543481" y="1140670"/>
                  <a:pt x="538455" y="1143158"/>
                </a:cubicBezTo>
                <a:cubicBezTo>
                  <a:pt x="525895" y="1140670"/>
                  <a:pt x="510820" y="1140669"/>
                  <a:pt x="493235" y="1148131"/>
                </a:cubicBezTo>
                <a:cubicBezTo>
                  <a:pt x="493235" y="1145646"/>
                  <a:pt x="493235" y="1145646"/>
                  <a:pt x="493234" y="1143157"/>
                </a:cubicBezTo>
                <a:cubicBezTo>
                  <a:pt x="490721" y="1143158"/>
                  <a:pt x="490721" y="1148132"/>
                  <a:pt x="488209" y="1150620"/>
                </a:cubicBezTo>
                <a:cubicBezTo>
                  <a:pt x="485696" y="1148132"/>
                  <a:pt x="478157" y="1140670"/>
                  <a:pt x="473131" y="1145646"/>
                </a:cubicBezTo>
                <a:cubicBezTo>
                  <a:pt x="478156" y="1148132"/>
                  <a:pt x="490721" y="1150620"/>
                  <a:pt x="485696" y="1158082"/>
                </a:cubicBezTo>
                <a:cubicBezTo>
                  <a:pt x="488209" y="1160571"/>
                  <a:pt x="498257" y="1158083"/>
                  <a:pt x="503282" y="1155597"/>
                </a:cubicBezTo>
                <a:cubicBezTo>
                  <a:pt x="505795" y="1160571"/>
                  <a:pt x="500769" y="1165545"/>
                  <a:pt x="503282" y="1163059"/>
                </a:cubicBezTo>
                <a:cubicBezTo>
                  <a:pt x="510820" y="1153109"/>
                  <a:pt x="525895" y="1160571"/>
                  <a:pt x="530920" y="1163059"/>
                </a:cubicBezTo>
                <a:cubicBezTo>
                  <a:pt x="535946" y="1158082"/>
                  <a:pt x="543481" y="1160571"/>
                  <a:pt x="543481" y="1168033"/>
                </a:cubicBezTo>
                <a:cubicBezTo>
                  <a:pt x="553533" y="1168033"/>
                  <a:pt x="568607" y="1170522"/>
                  <a:pt x="578658" y="1173010"/>
                </a:cubicBezTo>
                <a:cubicBezTo>
                  <a:pt x="581167" y="1170522"/>
                  <a:pt x="581167" y="1165545"/>
                  <a:pt x="583680" y="1165545"/>
                </a:cubicBezTo>
                <a:cubicBezTo>
                  <a:pt x="591219" y="1170522"/>
                  <a:pt x="603779" y="1173010"/>
                  <a:pt x="603780" y="1163059"/>
                </a:cubicBezTo>
                <a:cubicBezTo>
                  <a:pt x="606293" y="1168033"/>
                  <a:pt x="608805" y="1168033"/>
                  <a:pt x="611318" y="1170522"/>
                </a:cubicBezTo>
                <a:cubicBezTo>
                  <a:pt x="618856" y="1163059"/>
                  <a:pt x="623879" y="1163060"/>
                  <a:pt x="631418" y="1163060"/>
                </a:cubicBezTo>
                <a:cubicBezTo>
                  <a:pt x="628904" y="1143158"/>
                  <a:pt x="651517" y="1153108"/>
                  <a:pt x="656543" y="1145646"/>
                </a:cubicBezTo>
                <a:cubicBezTo>
                  <a:pt x="659056" y="1148132"/>
                  <a:pt x="661569" y="1148132"/>
                  <a:pt x="664082" y="1145646"/>
                </a:cubicBezTo>
                <a:cubicBezTo>
                  <a:pt x="664082" y="1148131"/>
                  <a:pt x="664082" y="1148131"/>
                  <a:pt x="664081" y="1150620"/>
                </a:cubicBezTo>
                <a:cubicBezTo>
                  <a:pt x="671617" y="1150620"/>
                  <a:pt x="679155" y="1153109"/>
                  <a:pt x="681668" y="1148132"/>
                </a:cubicBezTo>
                <a:cubicBezTo>
                  <a:pt x="679156" y="1148132"/>
                  <a:pt x="679156" y="1148132"/>
                  <a:pt x="676643" y="1143158"/>
                </a:cubicBezTo>
                <a:cubicBezTo>
                  <a:pt x="679155" y="1140670"/>
                  <a:pt x="684181" y="1140670"/>
                  <a:pt x="684181" y="1145646"/>
                </a:cubicBezTo>
                <a:cubicBezTo>
                  <a:pt x="684181" y="1140670"/>
                  <a:pt x="689203" y="1140669"/>
                  <a:pt x="689203" y="1138184"/>
                </a:cubicBezTo>
                <a:close/>
                <a:moveTo>
                  <a:pt x="651486" y="570877"/>
                </a:moveTo>
                <a:cubicBezTo>
                  <a:pt x="648869" y="570876"/>
                  <a:pt x="646249" y="572222"/>
                  <a:pt x="643634" y="573230"/>
                </a:cubicBezTo>
                <a:lnTo>
                  <a:pt x="638393" y="573454"/>
                </a:lnTo>
                <a:lnTo>
                  <a:pt x="638393" y="570877"/>
                </a:lnTo>
                <a:cubicBezTo>
                  <a:pt x="638393" y="568186"/>
                  <a:pt x="648869" y="576256"/>
                  <a:pt x="646249" y="565495"/>
                </a:cubicBezTo>
                <a:cubicBezTo>
                  <a:pt x="646249" y="565495"/>
                  <a:pt x="646249" y="565495"/>
                  <a:pt x="648869" y="565496"/>
                </a:cubicBezTo>
                <a:cubicBezTo>
                  <a:pt x="651486" y="568186"/>
                  <a:pt x="651486" y="568186"/>
                  <a:pt x="651486" y="570877"/>
                </a:cubicBezTo>
                <a:close/>
                <a:moveTo>
                  <a:pt x="741997" y="1878647"/>
                </a:moveTo>
                <a:lnTo>
                  <a:pt x="741997" y="1881038"/>
                </a:lnTo>
                <a:lnTo>
                  <a:pt x="739992" y="1881038"/>
                </a:lnTo>
                <a:lnTo>
                  <a:pt x="740244" y="1882174"/>
                </a:lnTo>
                <a:cubicBezTo>
                  <a:pt x="740351" y="1882504"/>
                  <a:pt x="740181" y="1882515"/>
                  <a:pt x="739463" y="1881965"/>
                </a:cubicBezTo>
                <a:cubicBezTo>
                  <a:pt x="736749" y="1882149"/>
                  <a:pt x="736749" y="1882149"/>
                  <a:pt x="731162" y="1880132"/>
                </a:cubicBezTo>
                <a:cubicBezTo>
                  <a:pt x="730838" y="1875361"/>
                  <a:pt x="730838" y="1875361"/>
                  <a:pt x="730838" y="1875361"/>
                </a:cubicBezTo>
                <a:cubicBezTo>
                  <a:pt x="736263" y="1874993"/>
                  <a:pt x="741527" y="1872238"/>
                  <a:pt x="739139" y="1877194"/>
                </a:cubicBezTo>
                <a:lnTo>
                  <a:pt x="739581" y="1879186"/>
                </a:lnTo>
                <a:lnTo>
                  <a:pt x="739581" y="1878647"/>
                </a:lnTo>
                <a:close/>
                <a:moveTo>
                  <a:pt x="726720" y="1651107"/>
                </a:moveTo>
                <a:cubicBezTo>
                  <a:pt x="727074" y="1651419"/>
                  <a:pt x="727120" y="1652090"/>
                  <a:pt x="726548" y="1653477"/>
                </a:cubicBezTo>
                <a:cubicBezTo>
                  <a:pt x="721061" y="1651154"/>
                  <a:pt x="718591" y="1654017"/>
                  <a:pt x="716120" y="1656882"/>
                </a:cubicBezTo>
                <a:cubicBezTo>
                  <a:pt x="715938" y="1654198"/>
                  <a:pt x="715755" y="1651514"/>
                  <a:pt x="715755" y="1651514"/>
                </a:cubicBezTo>
                <a:cubicBezTo>
                  <a:pt x="718773" y="1656702"/>
                  <a:pt x="720697" y="1645785"/>
                  <a:pt x="723531" y="1648290"/>
                </a:cubicBezTo>
                <a:cubicBezTo>
                  <a:pt x="721815" y="1652450"/>
                  <a:pt x="725657" y="1650168"/>
                  <a:pt x="726720" y="1651107"/>
                </a:cubicBezTo>
                <a:close/>
                <a:moveTo>
                  <a:pt x="675655" y="896947"/>
                </a:moveTo>
                <a:cubicBezTo>
                  <a:pt x="673239" y="902208"/>
                  <a:pt x="665989" y="899577"/>
                  <a:pt x="665989" y="896947"/>
                </a:cubicBezTo>
                <a:cubicBezTo>
                  <a:pt x="663572" y="896947"/>
                  <a:pt x="665989" y="904838"/>
                  <a:pt x="665989" y="907468"/>
                </a:cubicBezTo>
                <a:cubicBezTo>
                  <a:pt x="665989" y="907468"/>
                  <a:pt x="665989" y="907468"/>
                  <a:pt x="661155" y="907468"/>
                </a:cubicBezTo>
                <a:cubicBezTo>
                  <a:pt x="661155" y="902208"/>
                  <a:pt x="663572" y="899577"/>
                  <a:pt x="665989" y="894317"/>
                </a:cubicBezTo>
                <a:cubicBezTo>
                  <a:pt x="665989" y="899577"/>
                  <a:pt x="670822" y="894317"/>
                  <a:pt x="675655" y="896947"/>
                </a:cubicBezTo>
                <a:close/>
                <a:moveTo>
                  <a:pt x="681824" y="979328"/>
                </a:moveTo>
                <a:cubicBezTo>
                  <a:pt x="679004" y="974546"/>
                  <a:pt x="676184" y="979329"/>
                  <a:pt x="673365" y="976938"/>
                </a:cubicBezTo>
                <a:cubicBezTo>
                  <a:pt x="673365" y="972154"/>
                  <a:pt x="673365" y="972154"/>
                  <a:pt x="673365" y="969763"/>
                </a:cubicBezTo>
                <a:cubicBezTo>
                  <a:pt x="681824" y="969763"/>
                  <a:pt x="679004" y="974546"/>
                  <a:pt x="681824" y="979328"/>
                </a:cubicBezTo>
                <a:close/>
                <a:moveTo>
                  <a:pt x="681823" y="961793"/>
                </a:moveTo>
                <a:cubicBezTo>
                  <a:pt x="679003" y="964583"/>
                  <a:pt x="676183" y="964583"/>
                  <a:pt x="673364" y="967373"/>
                </a:cubicBezTo>
                <a:cubicBezTo>
                  <a:pt x="673364" y="963188"/>
                  <a:pt x="675478" y="961096"/>
                  <a:pt x="677593" y="960397"/>
                </a:cubicBezTo>
                <a:cubicBezTo>
                  <a:pt x="679708" y="959701"/>
                  <a:pt x="681823" y="960397"/>
                  <a:pt x="681823" y="961793"/>
                </a:cubicBezTo>
                <a:close/>
                <a:moveTo>
                  <a:pt x="732381" y="1700121"/>
                </a:moveTo>
                <a:lnTo>
                  <a:pt x="733094" y="1710619"/>
                </a:lnTo>
                <a:cubicBezTo>
                  <a:pt x="731888" y="1710701"/>
                  <a:pt x="730727" y="1711439"/>
                  <a:pt x="729823" y="1711500"/>
                </a:cubicBezTo>
                <a:cubicBezTo>
                  <a:pt x="728919" y="1711562"/>
                  <a:pt x="728271" y="1710946"/>
                  <a:pt x="728093" y="1708322"/>
                </a:cubicBezTo>
                <a:cubicBezTo>
                  <a:pt x="730504" y="1708159"/>
                  <a:pt x="729969" y="1700284"/>
                  <a:pt x="732381" y="1700121"/>
                </a:cubicBezTo>
                <a:close/>
                <a:moveTo>
                  <a:pt x="745045" y="1885074"/>
                </a:moveTo>
                <a:lnTo>
                  <a:pt x="743026" y="1883985"/>
                </a:lnTo>
                <a:lnTo>
                  <a:pt x="743902" y="1885447"/>
                </a:lnTo>
                <a:close/>
                <a:moveTo>
                  <a:pt x="749137" y="1919847"/>
                </a:moveTo>
                <a:lnTo>
                  <a:pt x="744994" y="1920608"/>
                </a:lnTo>
                <a:lnTo>
                  <a:pt x="749163" y="1921654"/>
                </a:lnTo>
                <a:close/>
                <a:moveTo>
                  <a:pt x="686657" y="986953"/>
                </a:moveTo>
                <a:cubicBezTo>
                  <a:pt x="686657" y="989493"/>
                  <a:pt x="686658" y="992034"/>
                  <a:pt x="686658" y="992034"/>
                </a:cubicBezTo>
                <a:cubicBezTo>
                  <a:pt x="686658" y="999656"/>
                  <a:pt x="681218" y="986952"/>
                  <a:pt x="681218" y="994575"/>
                </a:cubicBezTo>
                <a:cubicBezTo>
                  <a:pt x="678501" y="994575"/>
                  <a:pt x="675781" y="979330"/>
                  <a:pt x="681218" y="981871"/>
                </a:cubicBezTo>
                <a:cubicBezTo>
                  <a:pt x="678501" y="986952"/>
                  <a:pt x="681219" y="992034"/>
                  <a:pt x="686657" y="986953"/>
                </a:cubicBezTo>
                <a:close/>
                <a:moveTo>
                  <a:pt x="753793" y="1916194"/>
                </a:moveTo>
                <a:lnTo>
                  <a:pt x="752814" y="1917074"/>
                </a:lnTo>
                <a:lnTo>
                  <a:pt x="753660" y="1918752"/>
                </a:lnTo>
                <a:close/>
                <a:moveTo>
                  <a:pt x="661152" y="548757"/>
                </a:moveTo>
                <a:cubicBezTo>
                  <a:pt x="658642" y="551149"/>
                  <a:pt x="661152" y="553540"/>
                  <a:pt x="658642" y="558323"/>
                </a:cubicBezTo>
                <a:cubicBezTo>
                  <a:pt x="656133" y="553540"/>
                  <a:pt x="653624" y="560714"/>
                  <a:pt x="648605" y="560714"/>
                </a:cubicBezTo>
                <a:cubicBezTo>
                  <a:pt x="646092" y="553540"/>
                  <a:pt x="636055" y="555931"/>
                  <a:pt x="633546" y="560714"/>
                </a:cubicBezTo>
                <a:cubicBezTo>
                  <a:pt x="633546" y="560714"/>
                  <a:pt x="631036" y="558323"/>
                  <a:pt x="628524" y="558323"/>
                </a:cubicBezTo>
                <a:cubicBezTo>
                  <a:pt x="636055" y="548757"/>
                  <a:pt x="648605" y="555931"/>
                  <a:pt x="656133" y="553540"/>
                </a:cubicBezTo>
                <a:cubicBezTo>
                  <a:pt x="654879" y="551149"/>
                  <a:pt x="654878" y="549354"/>
                  <a:pt x="655819" y="548458"/>
                </a:cubicBezTo>
                <a:cubicBezTo>
                  <a:pt x="656761" y="547561"/>
                  <a:pt x="658643" y="547561"/>
                  <a:pt x="661152" y="548757"/>
                </a:cubicBezTo>
                <a:close/>
                <a:moveTo>
                  <a:pt x="741996" y="1738749"/>
                </a:moveTo>
                <a:cubicBezTo>
                  <a:pt x="741996" y="1741440"/>
                  <a:pt x="741996" y="1744130"/>
                  <a:pt x="741996" y="1744130"/>
                </a:cubicBezTo>
                <a:cubicBezTo>
                  <a:pt x="739579" y="1749510"/>
                  <a:pt x="734745" y="1744130"/>
                  <a:pt x="729911" y="1746820"/>
                </a:cubicBezTo>
                <a:cubicBezTo>
                  <a:pt x="732328" y="1741441"/>
                  <a:pt x="737161" y="1744130"/>
                  <a:pt x="741996" y="1738749"/>
                </a:cubicBezTo>
                <a:close/>
                <a:moveTo>
                  <a:pt x="727137" y="1515916"/>
                </a:moveTo>
                <a:cubicBezTo>
                  <a:pt x="726012" y="1517190"/>
                  <a:pt x="725490" y="1518424"/>
                  <a:pt x="724625" y="1519080"/>
                </a:cubicBezTo>
                <a:cubicBezTo>
                  <a:pt x="723762" y="1519739"/>
                  <a:pt x="722557" y="1519822"/>
                  <a:pt x="720064" y="1518793"/>
                </a:cubicBezTo>
                <a:cubicBezTo>
                  <a:pt x="719902" y="1516407"/>
                  <a:pt x="719902" y="1516407"/>
                  <a:pt x="719740" y="1514021"/>
                </a:cubicBezTo>
                <a:cubicBezTo>
                  <a:pt x="719740" y="1514021"/>
                  <a:pt x="717329" y="1514185"/>
                  <a:pt x="717005" y="1509414"/>
                </a:cubicBezTo>
                <a:cubicBezTo>
                  <a:pt x="721828" y="1509086"/>
                  <a:pt x="721828" y="1509086"/>
                  <a:pt x="721828" y="1509086"/>
                </a:cubicBezTo>
                <a:cubicBezTo>
                  <a:pt x="722314" y="1516243"/>
                  <a:pt x="724563" y="1513694"/>
                  <a:pt x="727137" y="1515916"/>
                </a:cubicBezTo>
                <a:close/>
                <a:moveTo>
                  <a:pt x="725041" y="1459042"/>
                </a:moveTo>
                <a:lnTo>
                  <a:pt x="718703" y="1458606"/>
                </a:lnTo>
                <a:cubicBezTo>
                  <a:pt x="717130" y="1457756"/>
                  <a:pt x="715882" y="1457204"/>
                  <a:pt x="713643" y="1459903"/>
                </a:cubicBezTo>
                <a:cubicBezTo>
                  <a:pt x="713299" y="1454835"/>
                  <a:pt x="716269" y="1453996"/>
                  <a:pt x="719672" y="1455037"/>
                </a:cubicBezTo>
                <a:close/>
                <a:moveTo>
                  <a:pt x="725699" y="1459084"/>
                </a:moveTo>
                <a:lnTo>
                  <a:pt x="725528" y="1459404"/>
                </a:lnTo>
                <a:lnTo>
                  <a:pt x="725041" y="1459042"/>
                </a:lnTo>
                <a:close/>
                <a:moveTo>
                  <a:pt x="755290" y="1890603"/>
                </a:moveTo>
                <a:cubicBezTo>
                  <a:pt x="752631" y="1888212"/>
                  <a:pt x="750637" y="1887614"/>
                  <a:pt x="748643" y="1887016"/>
                </a:cubicBezTo>
                <a:lnTo>
                  <a:pt x="748319" y="1886841"/>
                </a:lnTo>
                <a:lnTo>
                  <a:pt x="744773" y="1888797"/>
                </a:lnTo>
                <a:cubicBezTo>
                  <a:pt x="741724" y="1881812"/>
                  <a:pt x="732124" y="1892053"/>
                  <a:pt x="729075" y="1885067"/>
                </a:cubicBezTo>
                <a:cubicBezTo>
                  <a:pt x="734362" y="1887105"/>
                  <a:pt x="739486" y="1886757"/>
                  <a:pt x="741724" y="1881812"/>
                </a:cubicBezTo>
                <a:lnTo>
                  <a:pt x="741997" y="1882267"/>
                </a:lnTo>
                <a:lnTo>
                  <a:pt x="741997" y="1881038"/>
                </a:lnTo>
                <a:cubicBezTo>
                  <a:pt x="741997" y="1883429"/>
                  <a:pt x="755290" y="1883430"/>
                  <a:pt x="755290" y="1890603"/>
                </a:cubicBezTo>
                <a:close/>
                <a:moveTo>
                  <a:pt x="686530" y="876778"/>
                </a:moveTo>
                <a:cubicBezTo>
                  <a:pt x="683938" y="876778"/>
                  <a:pt x="683939" y="881962"/>
                  <a:pt x="683939" y="884550"/>
                </a:cubicBezTo>
                <a:cubicBezTo>
                  <a:pt x="681351" y="884550"/>
                  <a:pt x="681352" y="879368"/>
                  <a:pt x="678763" y="879369"/>
                </a:cubicBezTo>
                <a:cubicBezTo>
                  <a:pt x="678763" y="881962"/>
                  <a:pt x="673581" y="881962"/>
                  <a:pt x="676172" y="887141"/>
                </a:cubicBezTo>
                <a:cubicBezTo>
                  <a:pt x="673581" y="884550"/>
                  <a:pt x="668406" y="881962"/>
                  <a:pt x="668405" y="876778"/>
                </a:cubicBezTo>
                <a:cubicBezTo>
                  <a:pt x="670993" y="879368"/>
                  <a:pt x="670993" y="876778"/>
                  <a:pt x="673581" y="881962"/>
                </a:cubicBezTo>
                <a:cubicBezTo>
                  <a:pt x="676172" y="881962"/>
                  <a:pt x="678763" y="879369"/>
                  <a:pt x="676172" y="874189"/>
                </a:cubicBezTo>
                <a:cubicBezTo>
                  <a:pt x="681351" y="876777"/>
                  <a:pt x="681351" y="881962"/>
                  <a:pt x="681351" y="874189"/>
                </a:cubicBezTo>
                <a:cubicBezTo>
                  <a:pt x="686530" y="871599"/>
                  <a:pt x="686530" y="876778"/>
                  <a:pt x="686530" y="876778"/>
                </a:cubicBezTo>
                <a:close/>
                <a:moveTo>
                  <a:pt x="688947" y="906990"/>
                </a:moveTo>
                <a:cubicBezTo>
                  <a:pt x="688947" y="906990"/>
                  <a:pt x="686530" y="909623"/>
                  <a:pt x="686530" y="912253"/>
                </a:cubicBezTo>
                <a:cubicBezTo>
                  <a:pt x="686530" y="909623"/>
                  <a:pt x="681697" y="904359"/>
                  <a:pt x="681697" y="909623"/>
                </a:cubicBezTo>
                <a:cubicBezTo>
                  <a:pt x="679280" y="912253"/>
                  <a:pt x="684115" y="901730"/>
                  <a:pt x="684114" y="899099"/>
                </a:cubicBezTo>
                <a:cubicBezTo>
                  <a:pt x="686530" y="899099"/>
                  <a:pt x="684115" y="901730"/>
                  <a:pt x="684115" y="901730"/>
                </a:cubicBezTo>
                <a:cubicBezTo>
                  <a:pt x="686530" y="909623"/>
                  <a:pt x="686530" y="901730"/>
                  <a:pt x="688947" y="906990"/>
                </a:cubicBezTo>
                <a:close/>
                <a:moveTo>
                  <a:pt x="693908" y="972155"/>
                </a:moveTo>
                <a:cubicBezTo>
                  <a:pt x="693908" y="976938"/>
                  <a:pt x="691490" y="976938"/>
                  <a:pt x="693908" y="981721"/>
                </a:cubicBezTo>
                <a:cubicBezTo>
                  <a:pt x="691490" y="981721"/>
                  <a:pt x="691490" y="979330"/>
                  <a:pt x="689074" y="979330"/>
                </a:cubicBezTo>
                <a:cubicBezTo>
                  <a:pt x="691490" y="976938"/>
                  <a:pt x="691491" y="972155"/>
                  <a:pt x="693908" y="972155"/>
                </a:cubicBezTo>
                <a:close/>
                <a:moveTo>
                  <a:pt x="756643" y="1880798"/>
                </a:moveTo>
                <a:cubicBezTo>
                  <a:pt x="751658" y="1878740"/>
                  <a:pt x="746998" y="1881453"/>
                  <a:pt x="743939" y="1872075"/>
                </a:cubicBezTo>
                <a:cubicBezTo>
                  <a:pt x="746674" y="1876682"/>
                  <a:pt x="753745" y="1873805"/>
                  <a:pt x="756643" y="1880798"/>
                </a:cubicBezTo>
                <a:close/>
                <a:moveTo>
                  <a:pt x="744437" y="1699304"/>
                </a:moveTo>
                <a:cubicBezTo>
                  <a:pt x="742027" y="1699467"/>
                  <a:pt x="744761" y="1704075"/>
                  <a:pt x="742351" y="1704238"/>
                </a:cubicBezTo>
                <a:cubicBezTo>
                  <a:pt x="739614" y="1699631"/>
                  <a:pt x="735279" y="1707116"/>
                  <a:pt x="734793" y="1699959"/>
                </a:cubicBezTo>
                <a:cubicBezTo>
                  <a:pt x="737203" y="1699795"/>
                  <a:pt x="732219" y="1697736"/>
                  <a:pt x="734468" y="1695186"/>
                </a:cubicBezTo>
                <a:cubicBezTo>
                  <a:pt x="736879" y="1695023"/>
                  <a:pt x="734955" y="1702344"/>
                  <a:pt x="737365" y="1702180"/>
                </a:cubicBezTo>
                <a:cubicBezTo>
                  <a:pt x="739776" y="1702017"/>
                  <a:pt x="741703" y="1694695"/>
                  <a:pt x="744437" y="1699304"/>
                </a:cubicBezTo>
                <a:close/>
                <a:moveTo>
                  <a:pt x="749164" y="1768891"/>
                </a:moveTo>
                <a:cubicBezTo>
                  <a:pt x="744152" y="1766435"/>
                  <a:pt x="744720" y="1774786"/>
                  <a:pt x="742308" y="1774950"/>
                </a:cubicBezTo>
                <a:cubicBezTo>
                  <a:pt x="744530" y="1772003"/>
                  <a:pt x="742119" y="1772166"/>
                  <a:pt x="741930" y="1769383"/>
                </a:cubicBezTo>
                <a:cubicBezTo>
                  <a:pt x="741741" y="1766599"/>
                  <a:pt x="748975" y="1766108"/>
                  <a:pt x="749164" y="1768891"/>
                </a:cubicBezTo>
                <a:close/>
                <a:moveTo>
                  <a:pt x="728284" y="1461455"/>
                </a:moveTo>
                <a:cubicBezTo>
                  <a:pt x="725872" y="1461619"/>
                  <a:pt x="719154" y="1469718"/>
                  <a:pt x="721394" y="1467019"/>
                </a:cubicBezTo>
                <a:lnTo>
                  <a:pt x="725528" y="1459404"/>
                </a:lnTo>
                <a:close/>
                <a:moveTo>
                  <a:pt x="759186" y="1916090"/>
                </a:moveTo>
                <a:lnTo>
                  <a:pt x="755332" y="1914813"/>
                </a:lnTo>
                <a:lnTo>
                  <a:pt x="756682" y="1913599"/>
                </a:lnTo>
                <a:lnTo>
                  <a:pt x="754327" y="1914479"/>
                </a:lnTo>
                <a:lnTo>
                  <a:pt x="751676" y="1913599"/>
                </a:lnTo>
                <a:cubicBezTo>
                  <a:pt x="752928" y="1914845"/>
                  <a:pt x="753554" y="1914845"/>
                  <a:pt x="754179" y="1914532"/>
                </a:cubicBezTo>
                <a:lnTo>
                  <a:pt x="754327" y="1914479"/>
                </a:lnTo>
                <a:lnTo>
                  <a:pt x="755332" y="1914813"/>
                </a:lnTo>
                <a:lnTo>
                  <a:pt x="753832" y="1916160"/>
                </a:lnTo>
                <a:lnTo>
                  <a:pt x="757331" y="1917528"/>
                </a:lnTo>
                <a:cubicBezTo>
                  <a:pt x="757752" y="1919123"/>
                  <a:pt x="757884" y="1921062"/>
                  <a:pt x="759130" y="1920977"/>
                </a:cubicBezTo>
                <a:lnTo>
                  <a:pt x="759186" y="1920888"/>
                </a:lnTo>
                <a:close/>
                <a:moveTo>
                  <a:pt x="740456" y="1637409"/>
                </a:moveTo>
                <a:cubicBezTo>
                  <a:pt x="737276" y="1627582"/>
                  <a:pt x="729944" y="1630591"/>
                  <a:pt x="727274" y="1628261"/>
                </a:cubicBezTo>
                <a:cubicBezTo>
                  <a:pt x="725451" y="1638429"/>
                  <a:pt x="734944" y="1630250"/>
                  <a:pt x="733123" y="1640419"/>
                </a:cubicBezTo>
                <a:lnTo>
                  <a:pt x="734569" y="1639825"/>
                </a:lnTo>
                <a:lnTo>
                  <a:pt x="734746" y="1639505"/>
                </a:lnTo>
                <a:lnTo>
                  <a:pt x="734729" y="1639760"/>
                </a:lnTo>
                <a:lnTo>
                  <a:pt x="736789" y="1638914"/>
                </a:lnTo>
                <a:cubicBezTo>
                  <a:pt x="737329" y="1637621"/>
                  <a:pt x="737870" y="1636329"/>
                  <a:pt x="740456" y="1637409"/>
                </a:cubicBezTo>
                <a:close/>
                <a:moveTo>
                  <a:pt x="691870" y="911877"/>
                </a:moveTo>
                <a:lnTo>
                  <a:pt x="691812" y="911929"/>
                </a:lnTo>
                <a:lnTo>
                  <a:pt x="691716" y="911810"/>
                </a:lnTo>
                <a:close/>
                <a:moveTo>
                  <a:pt x="689203" y="857082"/>
                </a:moveTo>
                <a:cubicBezTo>
                  <a:pt x="689203" y="852105"/>
                  <a:pt x="681668" y="849620"/>
                  <a:pt x="681668" y="852105"/>
                </a:cubicBezTo>
                <a:cubicBezTo>
                  <a:pt x="684181" y="854594"/>
                  <a:pt x="684181" y="859570"/>
                  <a:pt x="689203" y="857082"/>
                </a:cubicBezTo>
                <a:close/>
                <a:moveTo>
                  <a:pt x="753939" y="1803523"/>
                </a:moveTo>
                <a:cubicBezTo>
                  <a:pt x="751435" y="1802344"/>
                  <a:pt x="749718" y="1803809"/>
                  <a:pt x="748559" y="1804562"/>
                </a:cubicBezTo>
                <a:cubicBezTo>
                  <a:pt x="747399" y="1805314"/>
                  <a:pt x="746796" y="1805355"/>
                  <a:pt x="746522" y="1801330"/>
                </a:cubicBezTo>
                <a:cubicBezTo>
                  <a:pt x="749116" y="1803850"/>
                  <a:pt x="748751" y="1798482"/>
                  <a:pt x="751162" y="1798318"/>
                </a:cubicBezTo>
                <a:cubicBezTo>
                  <a:pt x="751344" y="1801002"/>
                  <a:pt x="751344" y="1801002"/>
                  <a:pt x="753939" y="1803523"/>
                </a:cubicBezTo>
                <a:close/>
                <a:moveTo>
                  <a:pt x="729974" y="1435913"/>
                </a:moveTo>
                <a:lnTo>
                  <a:pt x="727907" y="1434444"/>
                </a:lnTo>
                <a:lnTo>
                  <a:pt x="724831" y="1434921"/>
                </a:lnTo>
                <a:cubicBezTo>
                  <a:pt x="722638" y="1435070"/>
                  <a:pt x="720715" y="1434577"/>
                  <a:pt x="719294" y="1432179"/>
                </a:cubicBezTo>
                <a:cubicBezTo>
                  <a:pt x="717124" y="1437315"/>
                  <a:pt x="719799" y="1439625"/>
                  <a:pt x="720137" y="1444590"/>
                </a:cubicBezTo>
                <a:cubicBezTo>
                  <a:pt x="725150" y="1444249"/>
                  <a:pt x="722475" y="1441937"/>
                  <a:pt x="727657" y="1444079"/>
                </a:cubicBezTo>
                <a:cubicBezTo>
                  <a:pt x="729826" y="1438944"/>
                  <a:pt x="724982" y="1441767"/>
                  <a:pt x="724813" y="1439285"/>
                </a:cubicBezTo>
                <a:cubicBezTo>
                  <a:pt x="724645" y="1436803"/>
                  <a:pt x="726567" y="1437296"/>
                  <a:pt x="728468" y="1437479"/>
                </a:cubicBezTo>
                <a:close/>
                <a:moveTo>
                  <a:pt x="698742" y="953852"/>
                </a:moveTo>
                <a:cubicBezTo>
                  <a:pt x="698742" y="963786"/>
                  <a:pt x="693774" y="951369"/>
                  <a:pt x="691290" y="956336"/>
                </a:cubicBezTo>
                <a:cubicBezTo>
                  <a:pt x="691290" y="951369"/>
                  <a:pt x="688806" y="953852"/>
                  <a:pt x="686322" y="953852"/>
                </a:cubicBezTo>
                <a:cubicBezTo>
                  <a:pt x="688806" y="943919"/>
                  <a:pt x="681354" y="951368"/>
                  <a:pt x="678870" y="948884"/>
                </a:cubicBezTo>
                <a:cubicBezTo>
                  <a:pt x="678870" y="948884"/>
                  <a:pt x="681354" y="951368"/>
                  <a:pt x="678870" y="953852"/>
                </a:cubicBezTo>
                <a:cubicBezTo>
                  <a:pt x="676386" y="953852"/>
                  <a:pt x="676386" y="948884"/>
                  <a:pt x="673902" y="946401"/>
                </a:cubicBezTo>
                <a:cubicBezTo>
                  <a:pt x="673902" y="946401"/>
                  <a:pt x="673902" y="948885"/>
                  <a:pt x="671418" y="948885"/>
                </a:cubicBezTo>
                <a:cubicBezTo>
                  <a:pt x="671418" y="951369"/>
                  <a:pt x="673902" y="951369"/>
                  <a:pt x="673902" y="956336"/>
                </a:cubicBezTo>
                <a:cubicBezTo>
                  <a:pt x="671418" y="958818"/>
                  <a:pt x="668933" y="948885"/>
                  <a:pt x="668933" y="956336"/>
                </a:cubicBezTo>
                <a:cubicBezTo>
                  <a:pt x="666449" y="953852"/>
                  <a:pt x="666449" y="948885"/>
                  <a:pt x="666449" y="946401"/>
                </a:cubicBezTo>
                <a:cubicBezTo>
                  <a:pt x="661482" y="948884"/>
                  <a:pt x="658997" y="948884"/>
                  <a:pt x="656513" y="951369"/>
                </a:cubicBezTo>
                <a:cubicBezTo>
                  <a:pt x="656513" y="946401"/>
                  <a:pt x="661482" y="943918"/>
                  <a:pt x="654030" y="946401"/>
                </a:cubicBezTo>
                <a:cubicBezTo>
                  <a:pt x="654030" y="941435"/>
                  <a:pt x="661482" y="943918"/>
                  <a:pt x="658997" y="938951"/>
                </a:cubicBezTo>
                <a:cubicBezTo>
                  <a:pt x="661482" y="938951"/>
                  <a:pt x="658997" y="941435"/>
                  <a:pt x="658997" y="946401"/>
                </a:cubicBezTo>
                <a:cubicBezTo>
                  <a:pt x="666449" y="938951"/>
                  <a:pt x="673902" y="943919"/>
                  <a:pt x="681354" y="946401"/>
                </a:cubicBezTo>
                <a:cubicBezTo>
                  <a:pt x="683838" y="943918"/>
                  <a:pt x="686322" y="936468"/>
                  <a:pt x="688806" y="941435"/>
                </a:cubicBezTo>
                <a:cubicBezTo>
                  <a:pt x="691291" y="938951"/>
                  <a:pt x="686322" y="936468"/>
                  <a:pt x="688806" y="931501"/>
                </a:cubicBezTo>
                <a:cubicBezTo>
                  <a:pt x="693774" y="943918"/>
                  <a:pt x="693773" y="948885"/>
                  <a:pt x="698742" y="953852"/>
                </a:cubicBezTo>
                <a:close/>
                <a:moveTo>
                  <a:pt x="751663" y="1729184"/>
                </a:moveTo>
                <a:cubicBezTo>
                  <a:pt x="746829" y="1733967"/>
                  <a:pt x="744412" y="1726792"/>
                  <a:pt x="739579" y="1729183"/>
                </a:cubicBezTo>
                <a:cubicBezTo>
                  <a:pt x="741996" y="1724401"/>
                  <a:pt x="746829" y="1726792"/>
                  <a:pt x="746828" y="1719618"/>
                </a:cubicBezTo>
                <a:cubicBezTo>
                  <a:pt x="749246" y="1719618"/>
                  <a:pt x="746829" y="1731575"/>
                  <a:pt x="751663" y="1729184"/>
                </a:cubicBezTo>
                <a:close/>
                <a:moveTo>
                  <a:pt x="757587" y="1785897"/>
                </a:moveTo>
                <a:cubicBezTo>
                  <a:pt x="755013" y="1783674"/>
                  <a:pt x="758073" y="1793054"/>
                  <a:pt x="755661" y="1793218"/>
                </a:cubicBezTo>
                <a:cubicBezTo>
                  <a:pt x="755337" y="1788446"/>
                  <a:pt x="753088" y="1790996"/>
                  <a:pt x="752926" y="1788609"/>
                </a:cubicBezTo>
                <a:cubicBezTo>
                  <a:pt x="755499" y="1790832"/>
                  <a:pt x="754689" y="1778902"/>
                  <a:pt x="757587" y="1785897"/>
                </a:cubicBezTo>
                <a:close/>
                <a:moveTo>
                  <a:pt x="750335" y="1679128"/>
                </a:moveTo>
                <a:cubicBezTo>
                  <a:pt x="747923" y="1679291"/>
                  <a:pt x="748288" y="1684659"/>
                  <a:pt x="745877" y="1684823"/>
                </a:cubicBezTo>
                <a:cubicBezTo>
                  <a:pt x="742918" y="1676935"/>
                  <a:pt x="747559" y="1673923"/>
                  <a:pt x="750335" y="1679128"/>
                </a:cubicBezTo>
                <a:close/>
                <a:moveTo>
                  <a:pt x="704180" y="980525"/>
                </a:moveTo>
                <a:cubicBezTo>
                  <a:pt x="704784" y="982917"/>
                  <a:pt x="704784" y="985308"/>
                  <a:pt x="703576" y="986503"/>
                </a:cubicBezTo>
                <a:cubicBezTo>
                  <a:pt x="703576" y="986503"/>
                  <a:pt x="701159" y="986503"/>
                  <a:pt x="701159" y="986503"/>
                </a:cubicBezTo>
                <a:cubicBezTo>
                  <a:pt x="701159" y="986503"/>
                  <a:pt x="701159" y="979328"/>
                  <a:pt x="701159" y="974546"/>
                </a:cubicBezTo>
                <a:cubicBezTo>
                  <a:pt x="702367" y="975742"/>
                  <a:pt x="703576" y="978134"/>
                  <a:pt x="704180" y="980525"/>
                </a:cubicBezTo>
                <a:close/>
                <a:moveTo>
                  <a:pt x="665988" y="396561"/>
                </a:moveTo>
                <a:cubicBezTo>
                  <a:pt x="653499" y="396561"/>
                  <a:pt x="641013" y="388873"/>
                  <a:pt x="631022" y="401684"/>
                </a:cubicBezTo>
                <a:cubicBezTo>
                  <a:pt x="631022" y="396561"/>
                  <a:pt x="636015" y="388873"/>
                  <a:pt x="628524" y="391436"/>
                </a:cubicBezTo>
                <a:cubicBezTo>
                  <a:pt x="631022" y="386312"/>
                  <a:pt x="641014" y="393998"/>
                  <a:pt x="641014" y="383749"/>
                </a:cubicBezTo>
                <a:cubicBezTo>
                  <a:pt x="643508" y="383749"/>
                  <a:pt x="643508" y="388874"/>
                  <a:pt x="646007" y="391436"/>
                </a:cubicBezTo>
                <a:cubicBezTo>
                  <a:pt x="651004" y="391436"/>
                  <a:pt x="653499" y="391436"/>
                  <a:pt x="653499" y="383749"/>
                </a:cubicBezTo>
                <a:cubicBezTo>
                  <a:pt x="653499" y="386312"/>
                  <a:pt x="655998" y="391436"/>
                  <a:pt x="655998" y="383749"/>
                </a:cubicBezTo>
                <a:cubicBezTo>
                  <a:pt x="660991" y="388873"/>
                  <a:pt x="663490" y="388873"/>
                  <a:pt x="665988" y="396561"/>
                </a:cubicBezTo>
                <a:close/>
                <a:moveTo>
                  <a:pt x="729261" y="1304405"/>
                </a:moveTo>
                <a:lnTo>
                  <a:pt x="724380" y="1302365"/>
                </a:lnTo>
                <a:cubicBezTo>
                  <a:pt x="725637" y="1299878"/>
                  <a:pt x="726892" y="1299256"/>
                  <a:pt x="727834" y="1299878"/>
                </a:cubicBezTo>
                <a:close/>
                <a:moveTo>
                  <a:pt x="770982" y="1916977"/>
                </a:moveTo>
                <a:lnTo>
                  <a:pt x="769198" y="1916090"/>
                </a:lnTo>
                <a:lnTo>
                  <a:pt x="769266" y="1917094"/>
                </a:lnTo>
                <a:close/>
                <a:moveTo>
                  <a:pt x="729452" y="1304485"/>
                </a:moveTo>
                <a:lnTo>
                  <a:pt x="729402" y="1304853"/>
                </a:lnTo>
                <a:lnTo>
                  <a:pt x="729261" y="1304405"/>
                </a:lnTo>
                <a:close/>
                <a:moveTo>
                  <a:pt x="706960" y="961394"/>
                </a:moveTo>
                <a:cubicBezTo>
                  <a:pt x="709619" y="964183"/>
                  <a:pt x="696326" y="969764"/>
                  <a:pt x="696326" y="966973"/>
                </a:cubicBezTo>
                <a:cubicBezTo>
                  <a:pt x="701643" y="961394"/>
                  <a:pt x="698984" y="961393"/>
                  <a:pt x="706960" y="961394"/>
                </a:cubicBezTo>
                <a:close/>
                <a:moveTo>
                  <a:pt x="701768" y="881957"/>
                </a:moveTo>
                <a:cubicBezTo>
                  <a:pt x="701768" y="876983"/>
                  <a:pt x="696742" y="876984"/>
                  <a:pt x="694229" y="874495"/>
                </a:cubicBezTo>
                <a:cubicBezTo>
                  <a:pt x="694229" y="879469"/>
                  <a:pt x="696742" y="884446"/>
                  <a:pt x="701768" y="881957"/>
                </a:cubicBezTo>
                <a:close/>
                <a:moveTo>
                  <a:pt x="744027" y="1497091"/>
                </a:moveTo>
                <a:cubicBezTo>
                  <a:pt x="744210" y="1499775"/>
                  <a:pt x="738765" y="1502842"/>
                  <a:pt x="738947" y="1505524"/>
                </a:cubicBezTo>
                <a:cubicBezTo>
                  <a:pt x="735769" y="1500349"/>
                  <a:pt x="741578" y="1502652"/>
                  <a:pt x="741031" y="1494598"/>
                </a:cubicBezTo>
                <a:close/>
                <a:moveTo>
                  <a:pt x="706793" y="926735"/>
                </a:moveTo>
                <a:cubicBezTo>
                  <a:pt x="706794" y="924246"/>
                  <a:pt x="701768" y="926735"/>
                  <a:pt x="701768" y="921761"/>
                </a:cubicBezTo>
                <a:cubicBezTo>
                  <a:pt x="696742" y="924246"/>
                  <a:pt x="694229" y="926735"/>
                  <a:pt x="691716" y="926735"/>
                </a:cubicBezTo>
                <a:cubicBezTo>
                  <a:pt x="691716" y="931712"/>
                  <a:pt x="694229" y="929223"/>
                  <a:pt x="696742" y="931711"/>
                </a:cubicBezTo>
                <a:cubicBezTo>
                  <a:pt x="701768" y="934197"/>
                  <a:pt x="699255" y="926735"/>
                  <a:pt x="704280" y="926735"/>
                </a:cubicBezTo>
                <a:cubicBezTo>
                  <a:pt x="704280" y="926735"/>
                  <a:pt x="704280" y="926735"/>
                  <a:pt x="704280" y="936685"/>
                </a:cubicBezTo>
                <a:cubicBezTo>
                  <a:pt x="699255" y="929223"/>
                  <a:pt x="701768" y="936685"/>
                  <a:pt x="696742" y="939174"/>
                </a:cubicBezTo>
                <a:cubicBezTo>
                  <a:pt x="695485" y="934198"/>
                  <a:pt x="692346" y="932333"/>
                  <a:pt x="689519" y="929845"/>
                </a:cubicBezTo>
                <a:lnTo>
                  <a:pt x="686220" y="925718"/>
                </a:lnTo>
                <a:lnTo>
                  <a:pt x="684844" y="930092"/>
                </a:lnTo>
                <a:cubicBezTo>
                  <a:pt x="684240" y="932013"/>
                  <a:pt x="684240" y="933295"/>
                  <a:pt x="686657" y="932014"/>
                </a:cubicBezTo>
                <a:cubicBezTo>
                  <a:pt x="686657" y="942262"/>
                  <a:pt x="681823" y="934576"/>
                  <a:pt x="679406" y="932013"/>
                </a:cubicBezTo>
                <a:cubicBezTo>
                  <a:pt x="680614" y="930732"/>
                  <a:pt x="681219" y="928811"/>
                  <a:pt x="682125" y="927209"/>
                </a:cubicBezTo>
                <a:lnTo>
                  <a:pt x="685739" y="924911"/>
                </a:lnTo>
                <a:lnTo>
                  <a:pt x="684181" y="916784"/>
                </a:lnTo>
                <a:cubicBezTo>
                  <a:pt x="679155" y="914295"/>
                  <a:pt x="674130" y="924247"/>
                  <a:pt x="674129" y="914296"/>
                </a:cubicBezTo>
                <a:cubicBezTo>
                  <a:pt x="679155" y="914295"/>
                  <a:pt x="681668" y="916784"/>
                  <a:pt x="686690" y="914295"/>
                </a:cubicBezTo>
                <a:cubicBezTo>
                  <a:pt x="684181" y="916784"/>
                  <a:pt x="691716" y="919272"/>
                  <a:pt x="689203" y="919272"/>
                </a:cubicBezTo>
                <a:cubicBezTo>
                  <a:pt x="689203" y="921761"/>
                  <a:pt x="691717" y="921760"/>
                  <a:pt x="694229" y="924246"/>
                </a:cubicBezTo>
                <a:cubicBezTo>
                  <a:pt x="696742" y="914296"/>
                  <a:pt x="689203" y="919272"/>
                  <a:pt x="689203" y="914296"/>
                </a:cubicBezTo>
                <a:lnTo>
                  <a:pt x="691812" y="911929"/>
                </a:lnTo>
                <a:lnTo>
                  <a:pt x="695839" y="916940"/>
                </a:lnTo>
                <a:cubicBezTo>
                  <a:pt x="700197" y="920205"/>
                  <a:pt x="704909" y="919272"/>
                  <a:pt x="706793" y="926735"/>
                </a:cubicBezTo>
                <a:close/>
                <a:moveTo>
                  <a:pt x="774206" y="1918581"/>
                </a:moveTo>
                <a:lnTo>
                  <a:pt x="774199" y="1918578"/>
                </a:lnTo>
                <a:lnTo>
                  <a:pt x="774206" y="1918676"/>
                </a:lnTo>
                <a:close/>
                <a:moveTo>
                  <a:pt x="768266" y="1820085"/>
                </a:moveTo>
                <a:cubicBezTo>
                  <a:pt x="768428" y="1822471"/>
                  <a:pt x="767083" y="1824958"/>
                  <a:pt x="765636" y="1825957"/>
                </a:cubicBezTo>
                <a:cubicBezTo>
                  <a:pt x="764190" y="1826954"/>
                  <a:pt x="762643" y="1826461"/>
                  <a:pt x="762400" y="1822880"/>
                </a:cubicBezTo>
                <a:cubicBezTo>
                  <a:pt x="765413" y="1822675"/>
                  <a:pt x="765251" y="1820289"/>
                  <a:pt x="768266" y="1820085"/>
                </a:cubicBezTo>
                <a:close/>
                <a:moveTo>
                  <a:pt x="742359" y="1438092"/>
                </a:moveTo>
                <a:lnTo>
                  <a:pt x="741061" y="1436528"/>
                </a:lnTo>
                <a:lnTo>
                  <a:pt x="735454" y="1436870"/>
                </a:lnTo>
                <a:lnTo>
                  <a:pt x="734840" y="1438603"/>
                </a:lnTo>
                <a:cubicBezTo>
                  <a:pt x="734671" y="1436123"/>
                  <a:pt x="739685" y="1435782"/>
                  <a:pt x="742359" y="1438092"/>
                </a:cubicBezTo>
                <a:close/>
                <a:moveTo>
                  <a:pt x="775642" y="1923742"/>
                </a:moveTo>
                <a:lnTo>
                  <a:pt x="774540" y="1923604"/>
                </a:lnTo>
                <a:lnTo>
                  <a:pt x="774778" y="1927107"/>
                </a:lnTo>
                <a:close/>
                <a:moveTo>
                  <a:pt x="764957" y="1736358"/>
                </a:moveTo>
                <a:cubicBezTo>
                  <a:pt x="759639" y="1741141"/>
                  <a:pt x="754323" y="1736358"/>
                  <a:pt x="751664" y="1736357"/>
                </a:cubicBezTo>
                <a:cubicBezTo>
                  <a:pt x="754323" y="1733966"/>
                  <a:pt x="759640" y="1736358"/>
                  <a:pt x="764957" y="1736358"/>
                </a:cubicBezTo>
                <a:close/>
                <a:moveTo>
                  <a:pt x="796726" y="2171956"/>
                </a:moveTo>
                <a:lnTo>
                  <a:pt x="795525" y="2171673"/>
                </a:lnTo>
                <a:cubicBezTo>
                  <a:pt x="790472" y="2171016"/>
                  <a:pt x="785419" y="2169699"/>
                  <a:pt x="781628" y="2164439"/>
                </a:cubicBezTo>
                <a:cubicBezTo>
                  <a:pt x="784155" y="2161809"/>
                  <a:pt x="791735" y="2172329"/>
                  <a:pt x="789208" y="2164439"/>
                </a:cubicBezTo>
                <a:cubicBezTo>
                  <a:pt x="791103" y="2168385"/>
                  <a:pt x="794420" y="2164933"/>
                  <a:pt x="795960" y="2167397"/>
                </a:cubicBezTo>
                <a:close/>
                <a:moveTo>
                  <a:pt x="797174" y="2172064"/>
                </a:moveTo>
                <a:lnTo>
                  <a:pt x="796789" y="2172329"/>
                </a:lnTo>
                <a:lnTo>
                  <a:pt x="796726" y="2171956"/>
                </a:lnTo>
                <a:close/>
                <a:moveTo>
                  <a:pt x="736941" y="1284951"/>
                </a:moveTo>
                <a:cubicBezTo>
                  <a:pt x="734428" y="1279977"/>
                  <a:pt x="734428" y="1287440"/>
                  <a:pt x="731915" y="1287440"/>
                </a:cubicBezTo>
                <a:cubicBezTo>
                  <a:pt x="731915" y="1284951"/>
                  <a:pt x="731915" y="1284951"/>
                  <a:pt x="729402" y="1284951"/>
                </a:cubicBezTo>
                <a:cubicBezTo>
                  <a:pt x="729402" y="1292414"/>
                  <a:pt x="736941" y="1289929"/>
                  <a:pt x="736941" y="1284951"/>
                </a:cubicBezTo>
                <a:close/>
                <a:moveTo>
                  <a:pt x="709303" y="876983"/>
                </a:moveTo>
                <a:cubicBezTo>
                  <a:pt x="706793" y="879469"/>
                  <a:pt x="706793" y="874495"/>
                  <a:pt x="704280" y="874495"/>
                </a:cubicBezTo>
                <a:cubicBezTo>
                  <a:pt x="704281" y="879469"/>
                  <a:pt x="701768" y="879469"/>
                  <a:pt x="704280" y="884446"/>
                </a:cubicBezTo>
                <a:cubicBezTo>
                  <a:pt x="706793" y="881957"/>
                  <a:pt x="709303" y="879469"/>
                  <a:pt x="709303" y="876983"/>
                </a:cubicBezTo>
                <a:close/>
                <a:moveTo>
                  <a:pt x="716869" y="976938"/>
                </a:moveTo>
                <a:cubicBezTo>
                  <a:pt x="716869" y="981722"/>
                  <a:pt x="714452" y="984113"/>
                  <a:pt x="709618" y="984113"/>
                </a:cubicBezTo>
                <a:cubicBezTo>
                  <a:pt x="709619" y="979330"/>
                  <a:pt x="714452" y="979330"/>
                  <a:pt x="716869" y="976938"/>
                </a:cubicBezTo>
                <a:close/>
                <a:moveTo>
                  <a:pt x="767374" y="1719618"/>
                </a:moveTo>
                <a:cubicBezTo>
                  <a:pt x="767374" y="1722009"/>
                  <a:pt x="767374" y="1724400"/>
                  <a:pt x="767374" y="1726792"/>
                </a:cubicBezTo>
                <a:cubicBezTo>
                  <a:pt x="764756" y="1726792"/>
                  <a:pt x="764756" y="1724400"/>
                  <a:pt x="764756" y="1724400"/>
                </a:cubicBezTo>
                <a:cubicBezTo>
                  <a:pt x="759519" y="1724400"/>
                  <a:pt x="759519" y="1729184"/>
                  <a:pt x="754281" y="1724400"/>
                </a:cubicBezTo>
                <a:cubicBezTo>
                  <a:pt x="751664" y="1719618"/>
                  <a:pt x="756900" y="1724400"/>
                  <a:pt x="756900" y="1717227"/>
                </a:cubicBezTo>
                <a:cubicBezTo>
                  <a:pt x="756900" y="1717227"/>
                  <a:pt x="756900" y="1719618"/>
                  <a:pt x="756900" y="1719618"/>
                </a:cubicBezTo>
                <a:lnTo>
                  <a:pt x="759519" y="1719618"/>
                </a:lnTo>
                <a:cubicBezTo>
                  <a:pt x="759519" y="1722009"/>
                  <a:pt x="759519" y="1722009"/>
                  <a:pt x="756900" y="1724400"/>
                </a:cubicBezTo>
                <a:cubicBezTo>
                  <a:pt x="762137" y="1724400"/>
                  <a:pt x="762137" y="1719618"/>
                  <a:pt x="767374" y="1719618"/>
                </a:cubicBezTo>
                <a:close/>
                <a:moveTo>
                  <a:pt x="765337" y="1667906"/>
                </a:moveTo>
                <a:cubicBezTo>
                  <a:pt x="762764" y="1665685"/>
                  <a:pt x="758103" y="1668398"/>
                  <a:pt x="760190" y="1663462"/>
                </a:cubicBezTo>
                <a:cubicBezTo>
                  <a:pt x="762602" y="1663299"/>
                  <a:pt x="764851" y="1660749"/>
                  <a:pt x="765337" y="1667906"/>
                </a:cubicBezTo>
                <a:close/>
                <a:moveTo>
                  <a:pt x="767696" y="1702500"/>
                </a:moveTo>
                <a:lnTo>
                  <a:pt x="765208" y="1706599"/>
                </a:lnTo>
                <a:lnTo>
                  <a:pt x="767374" y="1707063"/>
                </a:lnTo>
                <a:cubicBezTo>
                  <a:pt x="766065" y="1709753"/>
                  <a:pt x="763446" y="1710426"/>
                  <a:pt x="760500" y="1710426"/>
                </a:cubicBezTo>
                <a:lnTo>
                  <a:pt x="756210" y="1710099"/>
                </a:lnTo>
                <a:lnTo>
                  <a:pt x="757297" y="1713260"/>
                </a:lnTo>
                <a:cubicBezTo>
                  <a:pt x="758071" y="1714256"/>
                  <a:pt x="758822" y="1714904"/>
                  <a:pt x="758916" y="1716296"/>
                </a:cubicBezTo>
                <a:cubicBezTo>
                  <a:pt x="756102" y="1716487"/>
                  <a:pt x="753290" y="1716678"/>
                  <a:pt x="750287" y="1714086"/>
                </a:cubicBezTo>
                <a:cubicBezTo>
                  <a:pt x="753195" y="1715286"/>
                  <a:pt x="753803" y="1713847"/>
                  <a:pt x="754037" y="1712083"/>
                </a:cubicBezTo>
                <a:lnTo>
                  <a:pt x="754830" y="1709994"/>
                </a:lnTo>
                <a:lnTo>
                  <a:pt x="751664" y="1709753"/>
                </a:lnTo>
                <a:lnTo>
                  <a:pt x="758400" y="1706004"/>
                </a:lnTo>
                <a:lnTo>
                  <a:pt x="758240" y="1705939"/>
                </a:lnTo>
                <a:lnTo>
                  <a:pt x="759040" y="1705648"/>
                </a:lnTo>
                <a:lnTo>
                  <a:pt x="759519" y="1705382"/>
                </a:lnTo>
                <a:lnTo>
                  <a:pt x="759679" y="1705416"/>
                </a:lnTo>
                <a:close/>
                <a:moveTo>
                  <a:pt x="784045" y="1913100"/>
                </a:moveTo>
                <a:cubicBezTo>
                  <a:pt x="776794" y="1915491"/>
                  <a:pt x="779211" y="1905926"/>
                  <a:pt x="774377" y="1905926"/>
                </a:cubicBezTo>
                <a:cubicBezTo>
                  <a:pt x="776794" y="1903536"/>
                  <a:pt x="781628" y="1910709"/>
                  <a:pt x="784045" y="1913100"/>
                </a:cubicBezTo>
                <a:close/>
                <a:moveTo>
                  <a:pt x="781963" y="1879078"/>
                </a:moveTo>
                <a:cubicBezTo>
                  <a:pt x="779742" y="1884022"/>
                  <a:pt x="774165" y="1877212"/>
                  <a:pt x="769074" y="1877557"/>
                </a:cubicBezTo>
                <a:cubicBezTo>
                  <a:pt x="769236" y="1879943"/>
                  <a:pt x="769399" y="1882328"/>
                  <a:pt x="769399" y="1882328"/>
                </a:cubicBezTo>
                <a:cubicBezTo>
                  <a:pt x="768912" y="1875171"/>
                  <a:pt x="759055" y="1880634"/>
                  <a:pt x="758731" y="1875863"/>
                </a:cubicBezTo>
                <a:cubicBezTo>
                  <a:pt x="763659" y="1873132"/>
                  <a:pt x="776386" y="1872267"/>
                  <a:pt x="781963" y="1879078"/>
                </a:cubicBezTo>
                <a:close/>
                <a:moveTo>
                  <a:pt x="750364" y="1407630"/>
                </a:moveTo>
                <a:cubicBezTo>
                  <a:pt x="750027" y="1402665"/>
                  <a:pt x="745182" y="1405488"/>
                  <a:pt x="742506" y="1403176"/>
                </a:cubicBezTo>
                <a:cubicBezTo>
                  <a:pt x="740336" y="1408311"/>
                  <a:pt x="750532" y="1410110"/>
                  <a:pt x="750364" y="1407630"/>
                </a:cubicBezTo>
                <a:close/>
                <a:moveTo>
                  <a:pt x="744408" y="1319925"/>
                </a:moveTo>
                <a:cubicBezTo>
                  <a:pt x="738770" y="1322316"/>
                  <a:pt x="738770" y="1319925"/>
                  <a:pt x="735950" y="1317534"/>
                </a:cubicBezTo>
                <a:cubicBezTo>
                  <a:pt x="735950" y="1316338"/>
                  <a:pt x="738064" y="1315739"/>
                  <a:pt x="740178" y="1316039"/>
                </a:cubicBezTo>
                <a:cubicBezTo>
                  <a:pt x="742295" y="1316338"/>
                  <a:pt x="744408" y="1317534"/>
                  <a:pt x="744408" y="1319925"/>
                </a:cubicBezTo>
                <a:close/>
                <a:moveTo>
                  <a:pt x="717346" y="908101"/>
                </a:moveTo>
                <a:cubicBezTo>
                  <a:pt x="716893" y="909950"/>
                  <a:pt x="713722" y="906990"/>
                  <a:pt x="711909" y="906990"/>
                </a:cubicBezTo>
                <a:cubicBezTo>
                  <a:pt x="711909" y="905019"/>
                  <a:pt x="712212" y="904197"/>
                  <a:pt x="712664" y="903992"/>
                </a:cubicBezTo>
                <a:cubicBezTo>
                  <a:pt x="714022" y="903374"/>
                  <a:pt x="716742" y="908306"/>
                  <a:pt x="716742" y="904360"/>
                </a:cubicBezTo>
                <a:cubicBezTo>
                  <a:pt x="717346" y="906333"/>
                  <a:pt x="717497" y="907485"/>
                  <a:pt x="717346" y="908101"/>
                </a:cubicBezTo>
                <a:close/>
                <a:moveTo>
                  <a:pt x="787590" y="1926236"/>
                </a:moveTo>
                <a:cubicBezTo>
                  <a:pt x="783657" y="1925205"/>
                  <a:pt x="780544" y="1926715"/>
                  <a:pt x="777406" y="1927900"/>
                </a:cubicBezTo>
                <a:cubicBezTo>
                  <a:pt x="774270" y="1929087"/>
                  <a:pt x="771111" y="1929950"/>
                  <a:pt x="767092" y="1927629"/>
                </a:cubicBezTo>
                <a:lnTo>
                  <a:pt x="766957" y="1925639"/>
                </a:lnTo>
                <a:lnTo>
                  <a:pt x="762101" y="1924820"/>
                </a:lnTo>
                <a:lnTo>
                  <a:pt x="759186" y="1931036"/>
                </a:lnTo>
                <a:cubicBezTo>
                  <a:pt x="757934" y="1931036"/>
                  <a:pt x="758560" y="1928545"/>
                  <a:pt x="759185" y="1925431"/>
                </a:cubicBezTo>
                <a:lnTo>
                  <a:pt x="759186" y="1924328"/>
                </a:lnTo>
                <a:lnTo>
                  <a:pt x="754612" y="1923556"/>
                </a:lnTo>
                <a:cubicBezTo>
                  <a:pt x="751164" y="1923466"/>
                  <a:pt x="748093" y="1924323"/>
                  <a:pt x="744531" y="1927162"/>
                </a:cubicBezTo>
                <a:cubicBezTo>
                  <a:pt x="743109" y="1924662"/>
                  <a:pt x="739951" y="1924227"/>
                  <a:pt x="736792" y="1923793"/>
                </a:cubicBezTo>
                <a:lnTo>
                  <a:pt x="733766" y="1922475"/>
                </a:lnTo>
                <a:lnTo>
                  <a:pt x="726643" y="1923563"/>
                </a:lnTo>
                <a:cubicBezTo>
                  <a:pt x="729146" y="1923563"/>
                  <a:pt x="729146" y="1918581"/>
                  <a:pt x="726643" y="1918582"/>
                </a:cubicBezTo>
                <a:cubicBezTo>
                  <a:pt x="729145" y="1916090"/>
                  <a:pt x="731650" y="1916091"/>
                  <a:pt x="734153" y="1913599"/>
                </a:cubicBezTo>
                <a:cubicBezTo>
                  <a:pt x="734153" y="1911108"/>
                  <a:pt x="729146" y="1913599"/>
                  <a:pt x="729145" y="1908617"/>
                </a:cubicBezTo>
                <a:cubicBezTo>
                  <a:pt x="729145" y="1908617"/>
                  <a:pt x="729146" y="1911108"/>
                  <a:pt x="729146" y="1911108"/>
                </a:cubicBezTo>
                <a:cubicBezTo>
                  <a:pt x="724140" y="1916090"/>
                  <a:pt x="716630" y="1921072"/>
                  <a:pt x="709120" y="1916091"/>
                </a:cubicBezTo>
                <a:cubicBezTo>
                  <a:pt x="711623" y="1913599"/>
                  <a:pt x="711623" y="1908617"/>
                  <a:pt x="711623" y="1903635"/>
                </a:cubicBezTo>
                <a:cubicBezTo>
                  <a:pt x="711623" y="1901144"/>
                  <a:pt x="716630" y="1906126"/>
                  <a:pt x="719133" y="1903636"/>
                </a:cubicBezTo>
                <a:cubicBezTo>
                  <a:pt x="719132" y="1908617"/>
                  <a:pt x="711623" y="1906126"/>
                  <a:pt x="711623" y="1908617"/>
                </a:cubicBezTo>
                <a:cubicBezTo>
                  <a:pt x="711623" y="1913599"/>
                  <a:pt x="714126" y="1911108"/>
                  <a:pt x="714126" y="1916090"/>
                </a:cubicBezTo>
                <a:cubicBezTo>
                  <a:pt x="716630" y="1913599"/>
                  <a:pt x="719133" y="1913599"/>
                  <a:pt x="719132" y="1908617"/>
                </a:cubicBezTo>
                <a:cubicBezTo>
                  <a:pt x="721636" y="1911108"/>
                  <a:pt x="724140" y="1906126"/>
                  <a:pt x="726643" y="1911108"/>
                </a:cubicBezTo>
                <a:cubicBezTo>
                  <a:pt x="729145" y="1908617"/>
                  <a:pt x="726643" y="1908618"/>
                  <a:pt x="729146" y="1906126"/>
                </a:cubicBezTo>
                <a:cubicBezTo>
                  <a:pt x="735404" y="1909862"/>
                  <a:pt x="742914" y="1908617"/>
                  <a:pt x="750424" y="1907372"/>
                </a:cubicBezTo>
                <a:lnTo>
                  <a:pt x="770125" y="1908525"/>
                </a:lnTo>
                <a:lnTo>
                  <a:pt x="771701" y="1908617"/>
                </a:lnTo>
                <a:lnTo>
                  <a:pt x="771926" y="1909388"/>
                </a:lnTo>
                <a:lnTo>
                  <a:pt x="774518" y="1918270"/>
                </a:lnTo>
                <a:lnTo>
                  <a:pt x="776291" y="1921211"/>
                </a:lnTo>
                <a:lnTo>
                  <a:pt x="776813" y="1919178"/>
                </a:lnTo>
                <a:cubicBezTo>
                  <a:pt x="779551" y="1921589"/>
                  <a:pt x="784676" y="1921241"/>
                  <a:pt x="787590" y="1926236"/>
                </a:cubicBezTo>
                <a:close/>
                <a:moveTo>
                  <a:pt x="774436" y="1699648"/>
                </a:moveTo>
                <a:cubicBezTo>
                  <a:pt x="776633" y="1694705"/>
                  <a:pt x="766388" y="1693004"/>
                  <a:pt x="764028" y="1695562"/>
                </a:cubicBezTo>
                <a:cubicBezTo>
                  <a:pt x="766874" y="1700162"/>
                  <a:pt x="771591" y="1695047"/>
                  <a:pt x="774436" y="1699648"/>
                </a:cubicBezTo>
                <a:close/>
                <a:moveTo>
                  <a:pt x="769954" y="1627872"/>
                </a:moveTo>
                <a:cubicBezTo>
                  <a:pt x="767284" y="1625543"/>
                  <a:pt x="762452" y="1628382"/>
                  <a:pt x="754950" y="1628891"/>
                </a:cubicBezTo>
                <a:cubicBezTo>
                  <a:pt x="760461" y="1636051"/>
                  <a:pt x="767793" y="1633042"/>
                  <a:pt x="769954" y="1627872"/>
                </a:cubicBezTo>
                <a:close/>
                <a:moveTo>
                  <a:pt x="790087" y="1908318"/>
                </a:moveTo>
                <a:cubicBezTo>
                  <a:pt x="790087" y="1908318"/>
                  <a:pt x="790087" y="1910709"/>
                  <a:pt x="790087" y="1915494"/>
                </a:cubicBezTo>
                <a:cubicBezTo>
                  <a:pt x="787067" y="1917885"/>
                  <a:pt x="790087" y="1908318"/>
                  <a:pt x="784045" y="1908318"/>
                </a:cubicBezTo>
                <a:cubicBezTo>
                  <a:pt x="784045" y="1908318"/>
                  <a:pt x="787066" y="1908318"/>
                  <a:pt x="790087" y="1908318"/>
                </a:cubicBezTo>
                <a:close/>
                <a:moveTo>
                  <a:pt x="791008" y="1918613"/>
                </a:moveTo>
                <a:cubicBezTo>
                  <a:pt x="791491" y="1921276"/>
                  <a:pt x="791071" y="1924001"/>
                  <a:pt x="789865" y="1924083"/>
                </a:cubicBezTo>
                <a:cubicBezTo>
                  <a:pt x="789500" y="1918717"/>
                  <a:pt x="787089" y="1918881"/>
                  <a:pt x="786724" y="1913511"/>
                </a:cubicBezTo>
                <a:cubicBezTo>
                  <a:pt x="789136" y="1913347"/>
                  <a:pt x="790523" y="1915949"/>
                  <a:pt x="791008" y="1918613"/>
                </a:cubicBezTo>
                <a:close/>
                <a:moveTo>
                  <a:pt x="809422" y="2174962"/>
                </a:moveTo>
                <a:lnTo>
                  <a:pt x="797174" y="2172064"/>
                </a:lnTo>
                <a:lnTo>
                  <a:pt x="800579" y="2169699"/>
                </a:lnTo>
                <a:cubicBezTo>
                  <a:pt x="801211" y="2168385"/>
                  <a:pt x="801842" y="2167069"/>
                  <a:pt x="804369" y="2167069"/>
                </a:cubicBezTo>
                <a:lnTo>
                  <a:pt x="804930" y="2167726"/>
                </a:lnTo>
                <a:lnTo>
                  <a:pt x="808644" y="2164897"/>
                </a:lnTo>
                <a:lnTo>
                  <a:pt x="806548" y="2169622"/>
                </a:lnTo>
                <a:lnTo>
                  <a:pt x="806896" y="2170029"/>
                </a:lnTo>
                <a:cubicBezTo>
                  <a:pt x="808159" y="2169701"/>
                  <a:pt x="809422" y="2169701"/>
                  <a:pt x="809422" y="2174962"/>
                </a:cubicBezTo>
                <a:close/>
                <a:moveTo>
                  <a:pt x="688947" y="389010"/>
                </a:moveTo>
                <a:cubicBezTo>
                  <a:pt x="686395" y="394272"/>
                  <a:pt x="678742" y="391641"/>
                  <a:pt x="676190" y="394272"/>
                </a:cubicBezTo>
                <a:cubicBezTo>
                  <a:pt x="673638" y="386380"/>
                  <a:pt x="668537" y="396903"/>
                  <a:pt x="665986" y="389011"/>
                </a:cubicBezTo>
                <a:cubicBezTo>
                  <a:pt x="665985" y="386380"/>
                  <a:pt x="668537" y="386380"/>
                  <a:pt x="668537" y="383749"/>
                </a:cubicBezTo>
                <a:cubicBezTo>
                  <a:pt x="673638" y="391641"/>
                  <a:pt x="681294" y="386380"/>
                  <a:pt x="688947" y="389010"/>
                </a:cubicBezTo>
                <a:close/>
                <a:moveTo>
                  <a:pt x="781189" y="1687205"/>
                </a:moveTo>
                <a:cubicBezTo>
                  <a:pt x="779316" y="1696920"/>
                  <a:pt x="776795" y="1697091"/>
                  <a:pt x="777281" y="1704249"/>
                </a:cubicBezTo>
                <a:cubicBezTo>
                  <a:pt x="772239" y="1704591"/>
                  <a:pt x="771915" y="1699820"/>
                  <a:pt x="769718" y="1704762"/>
                </a:cubicBezTo>
                <a:cubicBezTo>
                  <a:pt x="766388" y="1693004"/>
                  <a:pt x="754593" y="1705790"/>
                  <a:pt x="754269" y="1701018"/>
                </a:cubicBezTo>
                <a:cubicBezTo>
                  <a:pt x="753944" y="1696247"/>
                  <a:pt x="761831" y="1700505"/>
                  <a:pt x="761345" y="1693347"/>
                </a:cubicBezTo>
                <a:cubicBezTo>
                  <a:pt x="761021" y="1688575"/>
                  <a:pt x="758986" y="1695904"/>
                  <a:pt x="758662" y="1691132"/>
                </a:cubicBezTo>
                <a:cubicBezTo>
                  <a:pt x="763704" y="1690789"/>
                  <a:pt x="771105" y="1687890"/>
                  <a:pt x="776633" y="1694705"/>
                </a:cubicBezTo>
                <a:cubicBezTo>
                  <a:pt x="773626" y="1687719"/>
                  <a:pt x="776309" y="1689933"/>
                  <a:pt x="775984" y="1685162"/>
                </a:cubicBezTo>
                <a:cubicBezTo>
                  <a:pt x="778505" y="1684991"/>
                  <a:pt x="778667" y="1687376"/>
                  <a:pt x="781189" y="1687205"/>
                </a:cubicBezTo>
                <a:close/>
                <a:moveTo>
                  <a:pt x="728752" y="904304"/>
                </a:moveTo>
                <a:cubicBezTo>
                  <a:pt x="729281" y="905167"/>
                  <a:pt x="729432" y="906153"/>
                  <a:pt x="728828" y="907468"/>
                </a:cubicBezTo>
                <a:cubicBezTo>
                  <a:pt x="726412" y="904838"/>
                  <a:pt x="719158" y="894317"/>
                  <a:pt x="723995" y="894317"/>
                </a:cubicBezTo>
                <a:cubicBezTo>
                  <a:pt x="722180" y="900235"/>
                  <a:pt x="727166" y="901714"/>
                  <a:pt x="728752" y="904304"/>
                </a:cubicBezTo>
                <a:close/>
                <a:moveTo>
                  <a:pt x="784292" y="1718966"/>
                </a:moveTo>
                <a:cubicBezTo>
                  <a:pt x="784293" y="1721465"/>
                  <a:pt x="779459" y="1721465"/>
                  <a:pt x="777042" y="1718966"/>
                </a:cubicBezTo>
                <a:cubicBezTo>
                  <a:pt x="774624" y="1721465"/>
                  <a:pt x="774624" y="1723965"/>
                  <a:pt x="774624" y="1728965"/>
                </a:cubicBezTo>
                <a:cubicBezTo>
                  <a:pt x="774624" y="1733966"/>
                  <a:pt x="772208" y="1718965"/>
                  <a:pt x="769791" y="1721465"/>
                </a:cubicBezTo>
                <a:cubicBezTo>
                  <a:pt x="769791" y="1716465"/>
                  <a:pt x="772207" y="1721465"/>
                  <a:pt x="774624" y="1718965"/>
                </a:cubicBezTo>
                <a:cubicBezTo>
                  <a:pt x="777041" y="1711464"/>
                  <a:pt x="769791" y="1716465"/>
                  <a:pt x="772207" y="1708965"/>
                </a:cubicBezTo>
                <a:cubicBezTo>
                  <a:pt x="777042" y="1706465"/>
                  <a:pt x="774624" y="1711464"/>
                  <a:pt x="779458" y="1711464"/>
                </a:cubicBezTo>
                <a:cubicBezTo>
                  <a:pt x="774624" y="1718965"/>
                  <a:pt x="781875" y="1716465"/>
                  <a:pt x="784292" y="1718966"/>
                </a:cubicBezTo>
                <a:close/>
                <a:moveTo>
                  <a:pt x="733788" y="959924"/>
                </a:moveTo>
                <a:cubicBezTo>
                  <a:pt x="734392" y="963486"/>
                  <a:pt x="733788" y="967372"/>
                  <a:pt x="731371" y="967372"/>
                </a:cubicBezTo>
                <a:cubicBezTo>
                  <a:pt x="728954" y="962191"/>
                  <a:pt x="733788" y="957009"/>
                  <a:pt x="728953" y="954419"/>
                </a:cubicBezTo>
                <a:cubicBezTo>
                  <a:pt x="731371" y="953124"/>
                  <a:pt x="733183" y="956362"/>
                  <a:pt x="733788" y="959924"/>
                </a:cubicBezTo>
                <a:close/>
                <a:moveTo>
                  <a:pt x="818228" y="2171888"/>
                </a:moveTo>
                <a:cubicBezTo>
                  <a:pt x="818360" y="2172477"/>
                  <a:pt x="818183" y="2173318"/>
                  <a:pt x="817478" y="2174663"/>
                </a:cubicBezTo>
                <a:cubicBezTo>
                  <a:pt x="814658" y="2177354"/>
                  <a:pt x="817479" y="2169281"/>
                  <a:pt x="811839" y="2169282"/>
                </a:cubicBezTo>
                <a:cubicBezTo>
                  <a:pt x="811839" y="2166590"/>
                  <a:pt x="814659" y="2166590"/>
                  <a:pt x="814659" y="2166590"/>
                </a:cubicBezTo>
                <a:cubicBezTo>
                  <a:pt x="814658" y="2170627"/>
                  <a:pt x="817831" y="2170122"/>
                  <a:pt x="818228" y="2171888"/>
                </a:cubicBezTo>
                <a:close/>
                <a:moveTo>
                  <a:pt x="729678" y="851329"/>
                </a:moveTo>
                <a:cubicBezTo>
                  <a:pt x="728619" y="845732"/>
                  <a:pt x="724381" y="841534"/>
                  <a:pt x="724380" y="847131"/>
                </a:cubicBezTo>
                <a:cubicBezTo>
                  <a:pt x="729402" y="844643"/>
                  <a:pt x="726893" y="854593"/>
                  <a:pt x="729402" y="857082"/>
                </a:cubicBezTo>
                <a:cubicBezTo>
                  <a:pt x="730030" y="855216"/>
                  <a:pt x="730031" y="853195"/>
                  <a:pt x="729678" y="851329"/>
                </a:cubicBezTo>
                <a:close/>
                <a:moveTo>
                  <a:pt x="698617" y="391522"/>
                </a:moveTo>
                <a:cubicBezTo>
                  <a:pt x="696196" y="396902"/>
                  <a:pt x="693780" y="394211"/>
                  <a:pt x="691364" y="391522"/>
                </a:cubicBezTo>
                <a:cubicBezTo>
                  <a:pt x="691363" y="388831"/>
                  <a:pt x="692572" y="388831"/>
                  <a:pt x="694083" y="389504"/>
                </a:cubicBezTo>
                <a:cubicBezTo>
                  <a:pt x="695595" y="390176"/>
                  <a:pt x="697408" y="391522"/>
                  <a:pt x="698617" y="391522"/>
                </a:cubicBezTo>
                <a:close/>
                <a:moveTo>
                  <a:pt x="805384" y="1952824"/>
                </a:moveTo>
                <a:cubicBezTo>
                  <a:pt x="802871" y="1955312"/>
                  <a:pt x="797846" y="1955312"/>
                  <a:pt x="797846" y="1957801"/>
                </a:cubicBezTo>
                <a:cubicBezTo>
                  <a:pt x="800359" y="1960289"/>
                  <a:pt x="805383" y="1960289"/>
                  <a:pt x="805384" y="1952824"/>
                </a:cubicBezTo>
                <a:close/>
                <a:moveTo>
                  <a:pt x="762066" y="1302365"/>
                </a:moveTo>
                <a:cubicBezTo>
                  <a:pt x="762066" y="1297391"/>
                  <a:pt x="754527" y="1294902"/>
                  <a:pt x="754528" y="1302365"/>
                </a:cubicBezTo>
                <a:cubicBezTo>
                  <a:pt x="759553" y="1299877"/>
                  <a:pt x="759553" y="1304853"/>
                  <a:pt x="762066" y="1302365"/>
                </a:cubicBezTo>
                <a:close/>
                <a:moveTo>
                  <a:pt x="762762" y="1306525"/>
                </a:moveTo>
                <a:lnTo>
                  <a:pt x="761633" y="1306296"/>
                </a:lnTo>
                <a:lnTo>
                  <a:pt x="762706" y="1307226"/>
                </a:lnTo>
                <a:close/>
                <a:moveTo>
                  <a:pt x="775137" y="1475761"/>
                </a:moveTo>
                <a:cubicBezTo>
                  <a:pt x="772968" y="1480894"/>
                  <a:pt x="767448" y="1473789"/>
                  <a:pt x="765447" y="1481404"/>
                </a:cubicBezTo>
                <a:cubicBezTo>
                  <a:pt x="768123" y="1483717"/>
                  <a:pt x="775474" y="1480723"/>
                  <a:pt x="775137" y="1475761"/>
                </a:cubicBezTo>
                <a:close/>
                <a:moveTo>
                  <a:pt x="802298" y="1875301"/>
                </a:moveTo>
                <a:cubicBezTo>
                  <a:pt x="799876" y="1877862"/>
                  <a:pt x="796647" y="1878081"/>
                  <a:pt x="793336" y="1877108"/>
                </a:cubicBezTo>
                <a:cubicBezTo>
                  <a:pt x="790025" y="1876135"/>
                  <a:pt x="786635" y="1873968"/>
                  <a:pt x="783889" y="1871758"/>
                </a:cubicBezTo>
                <a:cubicBezTo>
                  <a:pt x="789218" y="1873792"/>
                  <a:pt x="789056" y="1871407"/>
                  <a:pt x="794223" y="1871056"/>
                </a:cubicBezTo>
                <a:cubicBezTo>
                  <a:pt x="792126" y="1878388"/>
                  <a:pt x="801812" y="1868144"/>
                  <a:pt x="802298" y="1875301"/>
                </a:cubicBezTo>
                <a:close/>
                <a:moveTo>
                  <a:pt x="793086" y="1739053"/>
                </a:moveTo>
                <a:cubicBezTo>
                  <a:pt x="792449" y="1743214"/>
                  <a:pt x="788370" y="1744728"/>
                  <a:pt x="784293" y="1744728"/>
                </a:cubicBezTo>
                <a:cubicBezTo>
                  <a:pt x="784293" y="1739346"/>
                  <a:pt x="795168" y="1742037"/>
                  <a:pt x="789730" y="1736657"/>
                </a:cubicBezTo>
                <a:cubicBezTo>
                  <a:pt x="789730" y="1733967"/>
                  <a:pt x="792449" y="1733967"/>
                  <a:pt x="792449" y="1733967"/>
                </a:cubicBezTo>
                <a:cubicBezTo>
                  <a:pt x="793129" y="1735984"/>
                  <a:pt x="793299" y="1737666"/>
                  <a:pt x="793086" y="1739053"/>
                </a:cubicBezTo>
                <a:close/>
                <a:moveTo>
                  <a:pt x="742246" y="976939"/>
                </a:moveTo>
                <a:cubicBezTo>
                  <a:pt x="736607" y="976939"/>
                  <a:pt x="733787" y="976939"/>
                  <a:pt x="733787" y="972155"/>
                </a:cubicBezTo>
                <a:cubicBezTo>
                  <a:pt x="736607" y="974547"/>
                  <a:pt x="742246" y="972155"/>
                  <a:pt x="742246" y="976939"/>
                </a:cubicBezTo>
                <a:close/>
                <a:moveTo>
                  <a:pt x="739454" y="931712"/>
                </a:moveTo>
                <a:cubicBezTo>
                  <a:pt x="734428" y="931711"/>
                  <a:pt x="736941" y="921761"/>
                  <a:pt x="731915" y="924246"/>
                </a:cubicBezTo>
                <a:cubicBezTo>
                  <a:pt x="731915" y="931712"/>
                  <a:pt x="736941" y="934197"/>
                  <a:pt x="739454" y="931712"/>
                </a:cubicBezTo>
                <a:close/>
                <a:moveTo>
                  <a:pt x="787799" y="1631683"/>
                </a:moveTo>
                <a:cubicBezTo>
                  <a:pt x="784958" y="1626853"/>
                  <a:pt x="782797" y="1632023"/>
                  <a:pt x="780296" y="1632192"/>
                </a:cubicBezTo>
                <a:cubicBezTo>
                  <a:pt x="780636" y="1637192"/>
                  <a:pt x="788308" y="1639181"/>
                  <a:pt x="787799" y="1631683"/>
                </a:cubicBezTo>
                <a:close/>
                <a:moveTo>
                  <a:pt x="736941" y="879469"/>
                </a:moveTo>
                <a:cubicBezTo>
                  <a:pt x="731915" y="876984"/>
                  <a:pt x="731915" y="879469"/>
                  <a:pt x="726893" y="876984"/>
                </a:cubicBezTo>
                <a:cubicBezTo>
                  <a:pt x="726893" y="879469"/>
                  <a:pt x="731915" y="881958"/>
                  <a:pt x="731915" y="884446"/>
                </a:cubicBezTo>
                <a:cubicBezTo>
                  <a:pt x="731915" y="876984"/>
                  <a:pt x="736941" y="881957"/>
                  <a:pt x="736941" y="879469"/>
                </a:cubicBezTo>
                <a:close/>
                <a:moveTo>
                  <a:pt x="771744" y="1388722"/>
                </a:moveTo>
                <a:cubicBezTo>
                  <a:pt x="771070" y="1378797"/>
                  <a:pt x="761548" y="1386923"/>
                  <a:pt x="761717" y="1389403"/>
                </a:cubicBezTo>
                <a:cubicBezTo>
                  <a:pt x="762054" y="1394368"/>
                  <a:pt x="769406" y="1391375"/>
                  <a:pt x="771744" y="1388722"/>
                </a:cubicBezTo>
                <a:close/>
                <a:moveTo>
                  <a:pt x="790658" y="1666189"/>
                </a:moveTo>
                <a:cubicBezTo>
                  <a:pt x="790983" y="1670961"/>
                  <a:pt x="779970" y="1669312"/>
                  <a:pt x="779808" y="1666927"/>
                </a:cubicBezTo>
                <a:cubicBezTo>
                  <a:pt x="785071" y="1664172"/>
                  <a:pt x="785396" y="1668944"/>
                  <a:pt x="790658" y="1666189"/>
                </a:cubicBezTo>
                <a:close/>
                <a:moveTo>
                  <a:pt x="744198" y="956874"/>
                </a:moveTo>
                <a:lnTo>
                  <a:pt x="736205" y="961394"/>
                </a:lnTo>
                <a:cubicBezTo>
                  <a:pt x="736205" y="956610"/>
                  <a:pt x="736205" y="954219"/>
                  <a:pt x="741844" y="954219"/>
                </a:cubicBezTo>
                <a:lnTo>
                  <a:pt x="743815" y="955890"/>
                </a:lnTo>
                <a:close/>
                <a:moveTo>
                  <a:pt x="742594" y="895017"/>
                </a:moveTo>
                <a:cubicBezTo>
                  <a:pt x="742595" y="892530"/>
                  <a:pt x="740710" y="889420"/>
                  <a:pt x="736940" y="889420"/>
                </a:cubicBezTo>
                <a:cubicBezTo>
                  <a:pt x="739454" y="891908"/>
                  <a:pt x="739454" y="896882"/>
                  <a:pt x="736941" y="896882"/>
                </a:cubicBezTo>
                <a:cubicBezTo>
                  <a:pt x="740710" y="899371"/>
                  <a:pt x="742595" y="897505"/>
                  <a:pt x="742594" y="895017"/>
                </a:cubicBezTo>
                <a:close/>
                <a:moveTo>
                  <a:pt x="713124" y="447670"/>
                </a:moveTo>
                <a:lnTo>
                  <a:pt x="710855" y="450545"/>
                </a:lnTo>
                <a:cubicBezTo>
                  <a:pt x="709854" y="452338"/>
                  <a:pt x="708677" y="454087"/>
                  <a:pt x="706793" y="454087"/>
                </a:cubicBezTo>
                <a:close/>
                <a:moveTo>
                  <a:pt x="749505" y="981463"/>
                </a:moveTo>
                <a:cubicBezTo>
                  <a:pt x="749505" y="981463"/>
                  <a:pt x="749505" y="981463"/>
                  <a:pt x="744480" y="981463"/>
                </a:cubicBezTo>
                <a:cubicBezTo>
                  <a:pt x="744480" y="981463"/>
                  <a:pt x="744480" y="981463"/>
                  <a:pt x="744480" y="988925"/>
                </a:cubicBezTo>
                <a:cubicBezTo>
                  <a:pt x="746993" y="988925"/>
                  <a:pt x="749506" y="986437"/>
                  <a:pt x="749505" y="981463"/>
                </a:cubicBezTo>
                <a:close/>
                <a:moveTo>
                  <a:pt x="774620" y="1347425"/>
                </a:moveTo>
                <a:cubicBezTo>
                  <a:pt x="771900" y="1349816"/>
                  <a:pt x="766465" y="1347426"/>
                  <a:pt x="763745" y="1349816"/>
                </a:cubicBezTo>
                <a:cubicBezTo>
                  <a:pt x="765103" y="1347425"/>
                  <a:pt x="767145" y="1345631"/>
                  <a:pt x="769184" y="1345035"/>
                </a:cubicBezTo>
                <a:cubicBezTo>
                  <a:pt x="771223" y="1344435"/>
                  <a:pt x="773262" y="1345035"/>
                  <a:pt x="774620" y="1347425"/>
                </a:cubicBezTo>
                <a:close/>
                <a:moveTo>
                  <a:pt x="713960" y="446823"/>
                </a:moveTo>
                <a:lnTo>
                  <a:pt x="713124" y="447670"/>
                </a:lnTo>
                <a:lnTo>
                  <a:pt x="713857" y="446741"/>
                </a:lnTo>
                <a:close/>
                <a:moveTo>
                  <a:pt x="807407" y="1807840"/>
                </a:moveTo>
                <a:cubicBezTo>
                  <a:pt x="807893" y="1814997"/>
                  <a:pt x="805402" y="1817562"/>
                  <a:pt x="805726" y="1822337"/>
                </a:cubicBezTo>
                <a:cubicBezTo>
                  <a:pt x="802912" y="1820131"/>
                  <a:pt x="797768" y="1822877"/>
                  <a:pt x="797607" y="1820492"/>
                </a:cubicBezTo>
                <a:cubicBezTo>
                  <a:pt x="800260" y="1820311"/>
                  <a:pt x="800098" y="1817923"/>
                  <a:pt x="797444" y="1818103"/>
                </a:cubicBezTo>
                <a:cubicBezTo>
                  <a:pt x="797444" y="1818103"/>
                  <a:pt x="794792" y="1818283"/>
                  <a:pt x="794630" y="1815898"/>
                </a:cubicBezTo>
                <a:cubicBezTo>
                  <a:pt x="805402" y="1817562"/>
                  <a:pt x="802263" y="1810586"/>
                  <a:pt x="807407" y="1807840"/>
                </a:cubicBezTo>
                <a:close/>
                <a:moveTo>
                  <a:pt x="746993" y="914295"/>
                </a:moveTo>
                <a:cubicBezTo>
                  <a:pt x="744480" y="911810"/>
                  <a:pt x="741966" y="909321"/>
                  <a:pt x="739454" y="914295"/>
                </a:cubicBezTo>
                <a:cubicBezTo>
                  <a:pt x="741966" y="916784"/>
                  <a:pt x="746993" y="919272"/>
                  <a:pt x="746993" y="914295"/>
                </a:cubicBezTo>
                <a:close/>
                <a:moveTo>
                  <a:pt x="711909" y="392119"/>
                </a:moveTo>
                <a:cubicBezTo>
                  <a:pt x="711908" y="399293"/>
                  <a:pt x="706469" y="394511"/>
                  <a:pt x="701033" y="394511"/>
                </a:cubicBezTo>
                <a:cubicBezTo>
                  <a:pt x="702392" y="392119"/>
                  <a:pt x="704431" y="391521"/>
                  <a:pt x="706469" y="391521"/>
                </a:cubicBezTo>
                <a:cubicBezTo>
                  <a:pt x="708508" y="391521"/>
                  <a:pt x="710547" y="392118"/>
                  <a:pt x="711909" y="392119"/>
                </a:cubicBezTo>
                <a:close/>
                <a:moveTo>
                  <a:pt x="774627" y="1289928"/>
                </a:moveTo>
                <a:cubicBezTo>
                  <a:pt x="774627" y="1282463"/>
                  <a:pt x="769605" y="1284951"/>
                  <a:pt x="767092" y="1282463"/>
                </a:cubicBezTo>
                <a:cubicBezTo>
                  <a:pt x="767092" y="1289928"/>
                  <a:pt x="769605" y="1289928"/>
                  <a:pt x="774627" y="1289928"/>
                </a:cubicBezTo>
                <a:close/>
                <a:moveTo>
                  <a:pt x="797632" y="1628504"/>
                </a:moveTo>
                <a:cubicBezTo>
                  <a:pt x="799453" y="1618336"/>
                  <a:pt x="792291" y="1623845"/>
                  <a:pt x="789789" y="1624014"/>
                </a:cubicBezTo>
                <a:cubicBezTo>
                  <a:pt x="790129" y="1629014"/>
                  <a:pt x="794791" y="1623675"/>
                  <a:pt x="797632" y="1628504"/>
                </a:cubicBezTo>
                <a:close/>
                <a:moveTo>
                  <a:pt x="814678" y="1879253"/>
                </a:moveTo>
                <a:cubicBezTo>
                  <a:pt x="809855" y="1879580"/>
                  <a:pt x="807606" y="1882130"/>
                  <a:pt x="805195" y="1882294"/>
                </a:cubicBezTo>
                <a:cubicBezTo>
                  <a:pt x="802622" y="1880072"/>
                  <a:pt x="802460" y="1877686"/>
                  <a:pt x="802298" y="1875301"/>
                </a:cubicBezTo>
                <a:cubicBezTo>
                  <a:pt x="807444" y="1879744"/>
                  <a:pt x="809693" y="1877195"/>
                  <a:pt x="814678" y="1879253"/>
                </a:cubicBezTo>
                <a:close/>
                <a:moveTo>
                  <a:pt x="833720" y="2159598"/>
                </a:moveTo>
                <a:cubicBezTo>
                  <a:pt x="834003" y="2163774"/>
                  <a:pt x="831734" y="2166025"/>
                  <a:pt x="829346" y="2166536"/>
                </a:cubicBezTo>
                <a:cubicBezTo>
                  <a:pt x="826959" y="2167049"/>
                  <a:pt x="824453" y="2165820"/>
                  <a:pt x="824264" y="2163037"/>
                </a:cubicBezTo>
                <a:cubicBezTo>
                  <a:pt x="829086" y="2162709"/>
                  <a:pt x="831309" y="2159762"/>
                  <a:pt x="833720" y="2159598"/>
                </a:cubicBezTo>
                <a:close/>
                <a:moveTo>
                  <a:pt x="754331" y="971557"/>
                </a:moveTo>
                <a:cubicBezTo>
                  <a:pt x="751915" y="981721"/>
                  <a:pt x="747081" y="969016"/>
                  <a:pt x="742247" y="969016"/>
                </a:cubicBezTo>
                <a:cubicBezTo>
                  <a:pt x="743455" y="967111"/>
                  <a:pt x="744362" y="966635"/>
                  <a:pt x="745154" y="966912"/>
                </a:cubicBezTo>
                <a:cubicBezTo>
                  <a:pt x="747534" y="967746"/>
                  <a:pt x="748893" y="975369"/>
                  <a:pt x="754331" y="971557"/>
                </a:cubicBezTo>
                <a:close/>
                <a:moveTo>
                  <a:pt x="814504" y="1853535"/>
                </a:moveTo>
                <a:cubicBezTo>
                  <a:pt x="812086" y="1853535"/>
                  <a:pt x="812086" y="1851144"/>
                  <a:pt x="809670" y="1853535"/>
                </a:cubicBezTo>
                <a:cubicBezTo>
                  <a:pt x="809670" y="1846362"/>
                  <a:pt x="807254" y="1848753"/>
                  <a:pt x="807254" y="1841580"/>
                </a:cubicBezTo>
                <a:cubicBezTo>
                  <a:pt x="809670" y="1846362"/>
                  <a:pt x="812086" y="1848753"/>
                  <a:pt x="814504" y="1853535"/>
                </a:cubicBezTo>
                <a:close/>
                <a:moveTo>
                  <a:pt x="800775" y="1593698"/>
                </a:moveTo>
                <a:cubicBezTo>
                  <a:pt x="800902" y="1595560"/>
                  <a:pt x="800777" y="1596037"/>
                  <a:pt x="800442" y="1595748"/>
                </a:cubicBezTo>
                <a:lnTo>
                  <a:pt x="799068" y="1593550"/>
                </a:lnTo>
                <a:close/>
                <a:moveTo>
                  <a:pt x="797404" y="1544061"/>
                </a:moveTo>
                <a:cubicBezTo>
                  <a:pt x="799237" y="1533963"/>
                  <a:pt x="789378" y="1537127"/>
                  <a:pt x="787040" y="1539780"/>
                </a:cubicBezTo>
                <a:cubicBezTo>
                  <a:pt x="787378" y="1544742"/>
                  <a:pt x="792053" y="1539439"/>
                  <a:pt x="792559" y="1546884"/>
                </a:cubicBezTo>
                <a:cubicBezTo>
                  <a:pt x="792390" y="1544402"/>
                  <a:pt x="794898" y="1544232"/>
                  <a:pt x="797404" y="1544061"/>
                </a:cubicBezTo>
                <a:close/>
                <a:moveTo>
                  <a:pt x="759789" y="988110"/>
                </a:moveTo>
                <a:cubicBezTo>
                  <a:pt x="758611" y="983796"/>
                  <a:pt x="753899" y="983329"/>
                  <a:pt x="752014" y="981463"/>
                </a:cubicBezTo>
                <a:cubicBezTo>
                  <a:pt x="752015" y="993901"/>
                  <a:pt x="757041" y="986437"/>
                  <a:pt x="759553" y="993901"/>
                </a:cubicBezTo>
                <a:cubicBezTo>
                  <a:pt x="760181" y="991414"/>
                  <a:pt x="760181" y="989548"/>
                  <a:pt x="759789" y="988110"/>
                </a:cubicBezTo>
                <a:close/>
                <a:moveTo>
                  <a:pt x="799461" y="1560440"/>
                </a:moveTo>
                <a:cubicBezTo>
                  <a:pt x="800085" y="1555722"/>
                  <a:pt x="799163" y="1551421"/>
                  <a:pt x="795403" y="1551677"/>
                </a:cubicBezTo>
                <a:cubicBezTo>
                  <a:pt x="795909" y="1559122"/>
                  <a:pt x="785376" y="1552358"/>
                  <a:pt x="783207" y="1557493"/>
                </a:cubicBezTo>
                <a:cubicBezTo>
                  <a:pt x="786051" y="1562286"/>
                  <a:pt x="783544" y="1562456"/>
                  <a:pt x="784050" y="1569901"/>
                </a:cubicBezTo>
                <a:cubicBezTo>
                  <a:pt x="789063" y="1569561"/>
                  <a:pt x="791232" y="1564428"/>
                  <a:pt x="794245" y="1571703"/>
                </a:cubicBezTo>
                <a:cubicBezTo>
                  <a:pt x="796667" y="1570292"/>
                  <a:pt x="798837" y="1565158"/>
                  <a:pt x="799461" y="1560440"/>
                </a:cubicBezTo>
                <a:close/>
                <a:moveTo>
                  <a:pt x="825639" y="1933639"/>
                </a:moveTo>
                <a:cubicBezTo>
                  <a:pt x="820415" y="1931597"/>
                  <a:pt x="815674" y="1936712"/>
                  <a:pt x="821063" y="1941140"/>
                </a:cubicBezTo>
                <a:cubicBezTo>
                  <a:pt x="818692" y="1943697"/>
                  <a:pt x="810609" y="1937056"/>
                  <a:pt x="811096" y="1944213"/>
                </a:cubicBezTo>
                <a:cubicBezTo>
                  <a:pt x="808240" y="1939614"/>
                  <a:pt x="805870" y="1942171"/>
                  <a:pt x="800645" y="1940130"/>
                </a:cubicBezTo>
                <a:cubicBezTo>
                  <a:pt x="805384" y="1935015"/>
                  <a:pt x="813628" y="1944041"/>
                  <a:pt x="815836" y="1939098"/>
                </a:cubicBezTo>
                <a:cubicBezTo>
                  <a:pt x="817881" y="1931769"/>
                  <a:pt x="812980" y="1934499"/>
                  <a:pt x="812656" y="1929728"/>
                </a:cubicBezTo>
                <a:cubicBezTo>
                  <a:pt x="815025" y="1927167"/>
                  <a:pt x="822946" y="1931425"/>
                  <a:pt x="818043" y="1934155"/>
                </a:cubicBezTo>
                <a:cubicBezTo>
                  <a:pt x="820577" y="1933983"/>
                  <a:pt x="824992" y="1924094"/>
                  <a:pt x="825639" y="1933639"/>
                </a:cubicBezTo>
                <a:close/>
                <a:moveTo>
                  <a:pt x="818865" y="1833888"/>
                </a:moveTo>
                <a:cubicBezTo>
                  <a:pt x="806681" y="1839694"/>
                  <a:pt x="793823" y="1835589"/>
                  <a:pt x="783975" y="1838747"/>
                </a:cubicBezTo>
                <a:cubicBezTo>
                  <a:pt x="784312" y="1843704"/>
                  <a:pt x="781808" y="1843874"/>
                  <a:pt x="784648" y="1848659"/>
                </a:cubicBezTo>
                <a:cubicBezTo>
                  <a:pt x="779303" y="1844044"/>
                  <a:pt x="771455" y="1839597"/>
                  <a:pt x="766784" y="1844895"/>
                </a:cubicBezTo>
                <a:cubicBezTo>
                  <a:pt x="768950" y="1839767"/>
                  <a:pt x="763943" y="1840108"/>
                  <a:pt x="761438" y="1840277"/>
                </a:cubicBezTo>
                <a:cubicBezTo>
                  <a:pt x="761606" y="1842755"/>
                  <a:pt x="764111" y="1842585"/>
                  <a:pt x="764280" y="1845065"/>
                </a:cubicBezTo>
                <a:cubicBezTo>
                  <a:pt x="761775" y="1845235"/>
                  <a:pt x="761775" y="1845235"/>
                  <a:pt x="759102" y="1842925"/>
                </a:cubicBezTo>
                <a:cubicBezTo>
                  <a:pt x="759271" y="1845405"/>
                  <a:pt x="761775" y="1845235"/>
                  <a:pt x="761943" y="1847712"/>
                </a:cubicBezTo>
                <a:cubicBezTo>
                  <a:pt x="756598" y="1843095"/>
                  <a:pt x="754600" y="1850700"/>
                  <a:pt x="754263" y="1845745"/>
                </a:cubicBezTo>
                <a:cubicBezTo>
                  <a:pt x="754263" y="1845745"/>
                  <a:pt x="756767" y="1845575"/>
                  <a:pt x="756598" y="1843095"/>
                </a:cubicBezTo>
                <a:cubicBezTo>
                  <a:pt x="754095" y="1843265"/>
                  <a:pt x="753926" y="1840788"/>
                  <a:pt x="751422" y="1840958"/>
                </a:cubicBezTo>
                <a:cubicBezTo>
                  <a:pt x="752927" y="1844590"/>
                  <a:pt x="752343" y="1845252"/>
                  <a:pt x="751446" y="1845935"/>
                </a:cubicBezTo>
                <a:lnTo>
                  <a:pt x="749998" y="1849921"/>
                </a:lnTo>
                <a:lnTo>
                  <a:pt x="755289" y="1851144"/>
                </a:lnTo>
                <a:cubicBezTo>
                  <a:pt x="755289" y="1855929"/>
                  <a:pt x="749851" y="1853538"/>
                  <a:pt x="744413" y="1853538"/>
                </a:cubicBezTo>
                <a:lnTo>
                  <a:pt x="748655" y="1849806"/>
                </a:lnTo>
                <a:lnTo>
                  <a:pt x="745101" y="1845121"/>
                </a:lnTo>
                <a:cubicBezTo>
                  <a:pt x="743494" y="1844608"/>
                  <a:pt x="741658" y="1845355"/>
                  <a:pt x="739238" y="1846766"/>
                </a:cubicBezTo>
                <a:cubicBezTo>
                  <a:pt x="739070" y="1844286"/>
                  <a:pt x="738901" y="1841809"/>
                  <a:pt x="736229" y="1839501"/>
                </a:cubicBezTo>
                <a:cubicBezTo>
                  <a:pt x="738612" y="1846807"/>
                  <a:pt x="732070" y="1847719"/>
                  <a:pt x="727452" y="1845698"/>
                </a:cubicBezTo>
                <a:lnTo>
                  <a:pt x="724236" y="1843117"/>
                </a:lnTo>
                <a:lnTo>
                  <a:pt x="725771" y="1842933"/>
                </a:lnTo>
                <a:cubicBezTo>
                  <a:pt x="728081" y="1842232"/>
                  <a:pt x="730053" y="1841165"/>
                  <a:pt x="731221" y="1839841"/>
                </a:cubicBezTo>
                <a:cubicBezTo>
                  <a:pt x="726044" y="1837704"/>
                  <a:pt x="723541" y="1837874"/>
                  <a:pt x="720869" y="1835566"/>
                </a:cubicBezTo>
                <a:cubicBezTo>
                  <a:pt x="723373" y="1835396"/>
                  <a:pt x="723036" y="1830442"/>
                  <a:pt x="723036" y="1830442"/>
                </a:cubicBezTo>
                <a:cubicBezTo>
                  <a:pt x="725708" y="1832749"/>
                  <a:pt x="730716" y="1832409"/>
                  <a:pt x="731053" y="1837364"/>
                </a:cubicBezTo>
                <a:cubicBezTo>
                  <a:pt x="733220" y="1832239"/>
                  <a:pt x="735892" y="1834546"/>
                  <a:pt x="738396" y="1834376"/>
                </a:cubicBezTo>
                <a:cubicBezTo>
                  <a:pt x="738733" y="1839331"/>
                  <a:pt x="744078" y="1843945"/>
                  <a:pt x="743742" y="1838991"/>
                </a:cubicBezTo>
                <a:cubicBezTo>
                  <a:pt x="743742" y="1838991"/>
                  <a:pt x="741237" y="1839161"/>
                  <a:pt x="741069" y="1836683"/>
                </a:cubicBezTo>
                <a:cubicBezTo>
                  <a:pt x="746993" y="1831304"/>
                  <a:pt x="754005" y="1832694"/>
                  <a:pt x="760996" y="1833775"/>
                </a:cubicBezTo>
                <a:lnTo>
                  <a:pt x="763161" y="1833880"/>
                </a:lnTo>
                <a:lnTo>
                  <a:pt x="769791" y="1830819"/>
                </a:lnTo>
                <a:cubicBezTo>
                  <a:pt x="769791" y="1833609"/>
                  <a:pt x="768583" y="1833609"/>
                  <a:pt x="767072" y="1833958"/>
                </a:cubicBezTo>
                <a:lnTo>
                  <a:pt x="766978" y="1834066"/>
                </a:lnTo>
                <a:lnTo>
                  <a:pt x="771329" y="1834278"/>
                </a:lnTo>
                <a:cubicBezTo>
                  <a:pt x="774676" y="1833778"/>
                  <a:pt x="777878" y="1832316"/>
                  <a:pt x="780798" y="1829007"/>
                </a:cubicBezTo>
                <a:cubicBezTo>
                  <a:pt x="783470" y="1831314"/>
                  <a:pt x="778799" y="1836609"/>
                  <a:pt x="781303" y="1836440"/>
                </a:cubicBezTo>
                <a:cubicBezTo>
                  <a:pt x="785639" y="1826190"/>
                  <a:pt x="799169" y="1840204"/>
                  <a:pt x="806008" y="1829784"/>
                </a:cubicBezTo>
                <a:cubicBezTo>
                  <a:pt x="806176" y="1832261"/>
                  <a:pt x="806344" y="1834739"/>
                  <a:pt x="806344" y="1834739"/>
                </a:cubicBezTo>
                <a:cubicBezTo>
                  <a:pt x="808512" y="1829613"/>
                  <a:pt x="818696" y="1831411"/>
                  <a:pt x="818865" y="1833888"/>
                </a:cubicBezTo>
                <a:close/>
                <a:moveTo>
                  <a:pt x="806459" y="1649986"/>
                </a:moveTo>
                <a:cubicBezTo>
                  <a:pt x="806497" y="1650521"/>
                  <a:pt x="806044" y="1651343"/>
                  <a:pt x="804836" y="1652659"/>
                </a:cubicBezTo>
                <a:lnTo>
                  <a:pt x="800002" y="1647397"/>
                </a:lnTo>
                <a:lnTo>
                  <a:pt x="805137" y="1649041"/>
                </a:lnTo>
                <a:cubicBezTo>
                  <a:pt x="805893" y="1649206"/>
                  <a:pt x="806421" y="1649452"/>
                  <a:pt x="806459" y="1649986"/>
                </a:cubicBezTo>
                <a:close/>
                <a:moveTo>
                  <a:pt x="795528" y="1479361"/>
                </a:moveTo>
                <a:cubicBezTo>
                  <a:pt x="795022" y="1471916"/>
                  <a:pt x="787670" y="1474910"/>
                  <a:pt x="785332" y="1477562"/>
                </a:cubicBezTo>
                <a:cubicBezTo>
                  <a:pt x="788176" y="1482354"/>
                  <a:pt x="793021" y="1479531"/>
                  <a:pt x="795528" y="1479361"/>
                </a:cubicBezTo>
                <a:close/>
                <a:moveTo>
                  <a:pt x="823999" y="1873826"/>
                </a:moveTo>
                <a:lnTo>
                  <a:pt x="820461" y="1874067"/>
                </a:lnTo>
                <a:lnTo>
                  <a:pt x="819791" y="1874761"/>
                </a:lnTo>
                <a:cubicBezTo>
                  <a:pt x="818029" y="1875061"/>
                  <a:pt x="815914" y="1875061"/>
                  <a:pt x="814504" y="1876256"/>
                </a:cubicBezTo>
                <a:lnTo>
                  <a:pt x="814504" y="1874471"/>
                </a:lnTo>
                <a:lnTo>
                  <a:pt x="814354" y="1874482"/>
                </a:lnTo>
                <a:lnTo>
                  <a:pt x="814504" y="1874290"/>
                </a:lnTo>
                <a:lnTo>
                  <a:pt x="814504" y="1871471"/>
                </a:lnTo>
                <a:lnTo>
                  <a:pt x="816711" y="1871471"/>
                </a:lnTo>
                <a:lnTo>
                  <a:pt x="818812" y="1868786"/>
                </a:lnTo>
                <a:lnTo>
                  <a:pt x="821575" y="1871471"/>
                </a:lnTo>
                <a:lnTo>
                  <a:pt x="822963" y="1871471"/>
                </a:lnTo>
                <a:lnTo>
                  <a:pt x="822292" y="1872168"/>
                </a:lnTo>
                <a:close/>
                <a:moveTo>
                  <a:pt x="809670" y="1655050"/>
                </a:moveTo>
                <a:cubicBezTo>
                  <a:pt x="809669" y="1657441"/>
                  <a:pt x="807252" y="1657441"/>
                  <a:pt x="807252" y="1657441"/>
                </a:cubicBezTo>
                <a:cubicBezTo>
                  <a:pt x="807252" y="1659832"/>
                  <a:pt x="807252" y="1659832"/>
                  <a:pt x="807252" y="1659832"/>
                </a:cubicBezTo>
                <a:cubicBezTo>
                  <a:pt x="807252" y="1664615"/>
                  <a:pt x="804835" y="1659832"/>
                  <a:pt x="804836" y="1657441"/>
                </a:cubicBezTo>
                <a:cubicBezTo>
                  <a:pt x="804836" y="1657441"/>
                  <a:pt x="804836" y="1657441"/>
                  <a:pt x="802419" y="1657441"/>
                </a:cubicBezTo>
                <a:cubicBezTo>
                  <a:pt x="802419" y="1655050"/>
                  <a:pt x="803627" y="1654452"/>
                  <a:pt x="805138" y="1654452"/>
                </a:cubicBezTo>
                <a:cubicBezTo>
                  <a:pt x="806648" y="1654452"/>
                  <a:pt x="808461" y="1655049"/>
                  <a:pt x="809670" y="1655050"/>
                </a:cubicBezTo>
                <a:close/>
                <a:moveTo>
                  <a:pt x="759553" y="901859"/>
                </a:moveTo>
                <a:cubicBezTo>
                  <a:pt x="757041" y="901859"/>
                  <a:pt x="757040" y="894397"/>
                  <a:pt x="752015" y="896882"/>
                </a:cubicBezTo>
                <a:cubicBezTo>
                  <a:pt x="754527" y="901859"/>
                  <a:pt x="752015" y="901859"/>
                  <a:pt x="752015" y="904347"/>
                </a:cubicBezTo>
                <a:cubicBezTo>
                  <a:pt x="754527" y="904347"/>
                  <a:pt x="757041" y="904347"/>
                  <a:pt x="759553" y="901859"/>
                </a:cubicBezTo>
                <a:close/>
                <a:moveTo>
                  <a:pt x="822878" y="1821648"/>
                </a:moveTo>
                <a:cubicBezTo>
                  <a:pt x="817876" y="1819351"/>
                  <a:pt x="813768" y="1830178"/>
                  <a:pt x="810999" y="1825091"/>
                </a:cubicBezTo>
                <a:cubicBezTo>
                  <a:pt x="810643" y="1819843"/>
                  <a:pt x="820110" y="1816564"/>
                  <a:pt x="822878" y="1821648"/>
                </a:cubicBezTo>
                <a:close/>
                <a:moveTo>
                  <a:pt x="829247" y="1915417"/>
                </a:moveTo>
                <a:cubicBezTo>
                  <a:pt x="824262" y="1913358"/>
                  <a:pt x="817028" y="1913850"/>
                  <a:pt x="814131" y="1906854"/>
                </a:cubicBezTo>
                <a:cubicBezTo>
                  <a:pt x="818953" y="1906527"/>
                  <a:pt x="822014" y="1915908"/>
                  <a:pt x="823938" y="1908584"/>
                </a:cubicBezTo>
                <a:cubicBezTo>
                  <a:pt x="824262" y="1913358"/>
                  <a:pt x="829085" y="1913031"/>
                  <a:pt x="829247" y="1915417"/>
                </a:cubicBezTo>
                <a:close/>
                <a:moveTo>
                  <a:pt x="808644" y="1610592"/>
                </a:moveTo>
                <a:cubicBezTo>
                  <a:pt x="808370" y="1612135"/>
                  <a:pt x="807700" y="1613416"/>
                  <a:pt x="806851" y="1614297"/>
                </a:cubicBezTo>
                <a:cubicBezTo>
                  <a:pt x="805154" y="1616061"/>
                  <a:pt x="802742" y="1616225"/>
                  <a:pt x="801359" y="1613682"/>
                </a:cubicBezTo>
                <a:cubicBezTo>
                  <a:pt x="803769" y="1613519"/>
                  <a:pt x="805825" y="1608107"/>
                  <a:pt x="808058" y="1605316"/>
                </a:cubicBezTo>
                <a:cubicBezTo>
                  <a:pt x="808795" y="1607243"/>
                  <a:pt x="808917" y="1609049"/>
                  <a:pt x="808644" y="1610592"/>
                </a:cubicBezTo>
                <a:close/>
                <a:moveTo>
                  <a:pt x="789915" y="1329776"/>
                </a:moveTo>
                <a:lnTo>
                  <a:pt x="788820" y="1327994"/>
                </a:lnTo>
                <a:cubicBezTo>
                  <a:pt x="787915" y="1327363"/>
                  <a:pt x="786707" y="1327364"/>
                  <a:pt x="784290" y="1327364"/>
                </a:cubicBezTo>
                <a:cubicBezTo>
                  <a:pt x="784290" y="1324838"/>
                  <a:pt x="789123" y="1324838"/>
                  <a:pt x="789123" y="1322316"/>
                </a:cubicBezTo>
                <a:close/>
                <a:moveTo>
                  <a:pt x="791540" y="1345035"/>
                </a:moveTo>
                <a:cubicBezTo>
                  <a:pt x="789123" y="1342509"/>
                  <a:pt x="789123" y="1342509"/>
                  <a:pt x="786706" y="1342509"/>
                </a:cubicBezTo>
                <a:cubicBezTo>
                  <a:pt x="789123" y="1342509"/>
                  <a:pt x="789123" y="1339356"/>
                  <a:pt x="789123" y="1336515"/>
                </a:cubicBezTo>
                <a:lnTo>
                  <a:pt x="790403" y="1334342"/>
                </a:lnTo>
                <a:close/>
                <a:moveTo>
                  <a:pt x="791540" y="1332414"/>
                </a:moveTo>
                <a:lnTo>
                  <a:pt x="790403" y="1334342"/>
                </a:lnTo>
                <a:lnTo>
                  <a:pt x="789915" y="1329776"/>
                </a:lnTo>
                <a:close/>
                <a:moveTo>
                  <a:pt x="805554" y="1478681"/>
                </a:moveTo>
                <a:cubicBezTo>
                  <a:pt x="805217" y="1473718"/>
                  <a:pt x="802542" y="1471405"/>
                  <a:pt x="800036" y="1471575"/>
                </a:cubicBezTo>
                <a:cubicBezTo>
                  <a:pt x="797698" y="1474228"/>
                  <a:pt x="797866" y="1476711"/>
                  <a:pt x="798035" y="1479191"/>
                </a:cubicBezTo>
                <a:cubicBezTo>
                  <a:pt x="800710" y="1481503"/>
                  <a:pt x="803048" y="1478851"/>
                  <a:pt x="805554" y="1478681"/>
                </a:cubicBezTo>
                <a:close/>
                <a:moveTo>
                  <a:pt x="825334" y="1739276"/>
                </a:moveTo>
                <a:lnTo>
                  <a:pt x="825333" y="1739276"/>
                </a:lnTo>
                <a:lnTo>
                  <a:pt x="825333" y="1739276"/>
                </a:lnTo>
                <a:close/>
                <a:moveTo>
                  <a:pt x="823333" y="1704422"/>
                </a:moveTo>
                <a:cubicBezTo>
                  <a:pt x="822360" y="1705892"/>
                  <a:pt x="817992" y="1704784"/>
                  <a:pt x="817992" y="1704784"/>
                </a:cubicBezTo>
                <a:cubicBezTo>
                  <a:pt x="820524" y="1704612"/>
                  <a:pt x="820187" y="1699642"/>
                  <a:pt x="822887" y="1701955"/>
                </a:cubicBezTo>
                <a:cubicBezTo>
                  <a:pt x="823605" y="1703155"/>
                  <a:pt x="823658" y="1703932"/>
                  <a:pt x="823333" y="1704422"/>
                </a:cubicBezTo>
                <a:close/>
                <a:moveTo>
                  <a:pt x="839389" y="1939895"/>
                </a:moveTo>
                <a:cubicBezTo>
                  <a:pt x="831269" y="1938050"/>
                  <a:pt x="828779" y="1940616"/>
                  <a:pt x="825801" y="1936025"/>
                </a:cubicBezTo>
                <a:cubicBezTo>
                  <a:pt x="826966" y="1933547"/>
                  <a:pt x="828996" y="1934009"/>
                  <a:pt x="831026" y="1934470"/>
                </a:cubicBezTo>
                <a:lnTo>
                  <a:pt x="834744" y="1933364"/>
                </a:lnTo>
                <a:lnTo>
                  <a:pt x="827549" y="1925358"/>
                </a:lnTo>
                <a:cubicBezTo>
                  <a:pt x="827549" y="1924012"/>
                  <a:pt x="829362" y="1924012"/>
                  <a:pt x="831173" y="1925358"/>
                </a:cubicBezTo>
                <a:lnTo>
                  <a:pt x="834769" y="1933356"/>
                </a:lnTo>
                <a:lnTo>
                  <a:pt x="836250" y="1932916"/>
                </a:lnTo>
                <a:cubicBezTo>
                  <a:pt x="833922" y="1937869"/>
                  <a:pt x="839227" y="1937509"/>
                  <a:pt x="839389" y="1939895"/>
                </a:cubicBezTo>
                <a:close/>
                <a:moveTo>
                  <a:pt x="857307" y="2177242"/>
                </a:moveTo>
                <a:cubicBezTo>
                  <a:pt x="856703" y="2177354"/>
                  <a:pt x="855343" y="2177354"/>
                  <a:pt x="852926" y="2177354"/>
                </a:cubicBezTo>
                <a:cubicBezTo>
                  <a:pt x="852926" y="2172568"/>
                  <a:pt x="850510" y="2174962"/>
                  <a:pt x="850509" y="2170177"/>
                </a:cubicBezTo>
                <a:cubicBezTo>
                  <a:pt x="852927" y="2173766"/>
                  <a:pt x="855948" y="2175560"/>
                  <a:pt x="857156" y="2176457"/>
                </a:cubicBezTo>
                <a:cubicBezTo>
                  <a:pt x="857760" y="2176905"/>
                  <a:pt x="857911" y="2177130"/>
                  <a:pt x="857307" y="2177242"/>
                </a:cubicBezTo>
                <a:close/>
                <a:moveTo>
                  <a:pt x="828836" y="1748860"/>
                </a:moveTo>
                <a:cubicBezTo>
                  <a:pt x="823773" y="1751601"/>
                  <a:pt x="827034" y="1760965"/>
                  <a:pt x="824259" y="1758757"/>
                </a:cubicBezTo>
                <a:cubicBezTo>
                  <a:pt x="823611" y="1749215"/>
                  <a:pt x="813487" y="1754695"/>
                  <a:pt x="815775" y="1749747"/>
                </a:cubicBezTo>
                <a:cubicBezTo>
                  <a:pt x="818387" y="1749569"/>
                  <a:pt x="823773" y="1751601"/>
                  <a:pt x="828836" y="1748860"/>
                </a:cubicBezTo>
                <a:close/>
                <a:moveTo>
                  <a:pt x="774627" y="944147"/>
                </a:moveTo>
                <a:cubicBezTo>
                  <a:pt x="774627" y="944147"/>
                  <a:pt x="769605" y="941659"/>
                  <a:pt x="767092" y="946636"/>
                </a:cubicBezTo>
                <a:cubicBezTo>
                  <a:pt x="772114" y="944148"/>
                  <a:pt x="772114" y="949125"/>
                  <a:pt x="769605" y="951610"/>
                </a:cubicBezTo>
                <a:cubicBezTo>
                  <a:pt x="774627" y="951610"/>
                  <a:pt x="774627" y="946636"/>
                  <a:pt x="774627" y="944147"/>
                </a:cubicBezTo>
                <a:close/>
                <a:moveTo>
                  <a:pt x="772114" y="896882"/>
                </a:moveTo>
                <a:cubicBezTo>
                  <a:pt x="767092" y="896882"/>
                  <a:pt x="762067" y="894397"/>
                  <a:pt x="762067" y="899371"/>
                </a:cubicBezTo>
                <a:cubicBezTo>
                  <a:pt x="764579" y="901859"/>
                  <a:pt x="769605" y="901859"/>
                  <a:pt x="772114" y="896882"/>
                </a:cubicBezTo>
                <a:close/>
                <a:moveTo>
                  <a:pt x="819072" y="1578626"/>
                </a:moveTo>
                <a:cubicBezTo>
                  <a:pt x="819278" y="1583404"/>
                  <a:pt x="815020" y="1590238"/>
                  <a:pt x="812634" y="1582922"/>
                </a:cubicBezTo>
                <a:cubicBezTo>
                  <a:pt x="815142" y="1582751"/>
                  <a:pt x="817817" y="1585061"/>
                  <a:pt x="817648" y="1582581"/>
                </a:cubicBezTo>
                <a:cubicBezTo>
                  <a:pt x="817480" y="1580099"/>
                  <a:pt x="817142" y="1575133"/>
                  <a:pt x="817142" y="1575133"/>
                </a:cubicBezTo>
                <a:cubicBezTo>
                  <a:pt x="818438" y="1575669"/>
                  <a:pt x="819003" y="1577033"/>
                  <a:pt x="819072" y="1578626"/>
                </a:cubicBezTo>
                <a:close/>
                <a:moveTo>
                  <a:pt x="830346" y="1739276"/>
                </a:moveTo>
                <a:lnTo>
                  <a:pt x="825334" y="1739276"/>
                </a:lnTo>
                <a:lnTo>
                  <a:pt x="828779" y="1738337"/>
                </a:lnTo>
                <a:cubicBezTo>
                  <a:pt x="829093" y="1738023"/>
                  <a:pt x="829093" y="1738023"/>
                  <a:pt x="830346" y="1739276"/>
                </a:cubicBezTo>
                <a:close/>
                <a:moveTo>
                  <a:pt x="739807" y="393838"/>
                </a:moveTo>
                <a:cubicBezTo>
                  <a:pt x="740081" y="394211"/>
                  <a:pt x="738677" y="394511"/>
                  <a:pt x="734306" y="394510"/>
                </a:cubicBezTo>
                <a:cubicBezTo>
                  <a:pt x="731809" y="399293"/>
                  <a:pt x="726815" y="394510"/>
                  <a:pt x="724316" y="399293"/>
                </a:cubicBezTo>
                <a:cubicBezTo>
                  <a:pt x="724316" y="396902"/>
                  <a:pt x="721818" y="396902"/>
                  <a:pt x="721818" y="394510"/>
                </a:cubicBezTo>
                <a:cubicBezTo>
                  <a:pt x="719322" y="396902"/>
                  <a:pt x="716824" y="399293"/>
                  <a:pt x="714325" y="394510"/>
                </a:cubicBezTo>
                <a:cubicBezTo>
                  <a:pt x="716824" y="392119"/>
                  <a:pt x="718695" y="391521"/>
                  <a:pt x="720570" y="391820"/>
                </a:cubicBezTo>
                <a:cubicBezTo>
                  <a:pt x="722445" y="392119"/>
                  <a:pt x="724316" y="393315"/>
                  <a:pt x="726815" y="394510"/>
                </a:cubicBezTo>
                <a:cubicBezTo>
                  <a:pt x="723066" y="390923"/>
                  <a:pt x="738987" y="392717"/>
                  <a:pt x="739807" y="393838"/>
                </a:cubicBezTo>
                <a:close/>
                <a:moveTo>
                  <a:pt x="853228" y="2054195"/>
                </a:moveTo>
                <a:cubicBezTo>
                  <a:pt x="853934" y="2055391"/>
                  <a:pt x="853933" y="2056586"/>
                  <a:pt x="852523" y="2057781"/>
                </a:cubicBezTo>
                <a:cubicBezTo>
                  <a:pt x="849704" y="2057781"/>
                  <a:pt x="849704" y="2055390"/>
                  <a:pt x="846883" y="2055391"/>
                </a:cubicBezTo>
                <a:cubicBezTo>
                  <a:pt x="846883" y="2053000"/>
                  <a:pt x="849704" y="2053000"/>
                  <a:pt x="849704" y="2050608"/>
                </a:cubicBezTo>
                <a:cubicBezTo>
                  <a:pt x="851114" y="2051804"/>
                  <a:pt x="852523" y="2053000"/>
                  <a:pt x="853228" y="2054195"/>
                </a:cubicBezTo>
                <a:close/>
                <a:moveTo>
                  <a:pt x="861117" y="2155341"/>
                </a:moveTo>
                <a:cubicBezTo>
                  <a:pt x="863207" y="2157446"/>
                  <a:pt x="853671" y="2160341"/>
                  <a:pt x="849776" y="2160324"/>
                </a:cubicBezTo>
                <a:cubicBezTo>
                  <a:pt x="848479" y="2160319"/>
                  <a:pt x="847806" y="2159989"/>
                  <a:pt x="848402" y="2159201"/>
                </a:cubicBezTo>
                <a:cubicBezTo>
                  <a:pt x="850986" y="2159026"/>
                  <a:pt x="853568" y="2158850"/>
                  <a:pt x="853366" y="2155867"/>
                </a:cubicBezTo>
                <a:cubicBezTo>
                  <a:pt x="861117" y="2155341"/>
                  <a:pt x="861117" y="2155341"/>
                  <a:pt x="861117" y="2155341"/>
                </a:cubicBezTo>
                <a:close/>
                <a:moveTo>
                  <a:pt x="864044" y="2195890"/>
                </a:moveTo>
                <a:cubicBezTo>
                  <a:pt x="860490" y="2199727"/>
                  <a:pt x="856180" y="2201817"/>
                  <a:pt x="851770" y="2202416"/>
                </a:cubicBezTo>
                <a:cubicBezTo>
                  <a:pt x="847358" y="2203015"/>
                  <a:pt x="842847" y="2202123"/>
                  <a:pt x="838887" y="2199996"/>
                </a:cubicBezTo>
                <a:cubicBezTo>
                  <a:pt x="851871" y="2203907"/>
                  <a:pt x="856124" y="2191634"/>
                  <a:pt x="864044" y="2195890"/>
                </a:cubicBezTo>
                <a:close/>
                <a:moveTo>
                  <a:pt x="843787" y="1897649"/>
                </a:moveTo>
                <a:cubicBezTo>
                  <a:pt x="838965" y="1897977"/>
                  <a:pt x="844112" y="1902421"/>
                  <a:pt x="844274" y="1904809"/>
                </a:cubicBezTo>
                <a:cubicBezTo>
                  <a:pt x="837363" y="1910072"/>
                  <a:pt x="840890" y="1890656"/>
                  <a:pt x="843787" y="1897649"/>
                </a:cubicBezTo>
                <a:close/>
                <a:moveTo>
                  <a:pt x="839400" y="1833059"/>
                </a:moveTo>
                <a:cubicBezTo>
                  <a:pt x="835525" y="1833323"/>
                  <a:pt x="832986" y="1834138"/>
                  <a:pt x="831047" y="1834269"/>
                </a:cubicBezTo>
                <a:cubicBezTo>
                  <a:pt x="829109" y="1834401"/>
                  <a:pt x="827774" y="1833849"/>
                  <a:pt x="826309" y="1831381"/>
                </a:cubicBezTo>
                <a:cubicBezTo>
                  <a:pt x="826309" y="1831381"/>
                  <a:pt x="823725" y="1831556"/>
                  <a:pt x="821315" y="1834288"/>
                </a:cubicBezTo>
                <a:cubicBezTo>
                  <a:pt x="826309" y="1831381"/>
                  <a:pt x="825962" y="1826269"/>
                  <a:pt x="825614" y="1821157"/>
                </a:cubicBezTo>
                <a:cubicBezTo>
                  <a:pt x="828719" y="1828649"/>
                  <a:pt x="830608" y="1818250"/>
                  <a:pt x="835949" y="1820455"/>
                </a:cubicBezTo>
                <a:cubicBezTo>
                  <a:pt x="828372" y="1823537"/>
                  <a:pt x="839053" y="1827948"/>
                  <a:pt x="839400" y="1833059"/>
                </a:cubicBezTo>
                <a:close/>
                <a:moveTo>
                  <a:pt x="829808" y="1691498"/>
                </a:moveTo>
                <a:cubicBezTo>
                  <a:pt x="833015" y="1701267"/>
                  <a:pt x="817486" y="1697329"/>
                  <a:pt x="812422" y="1697673"/>
                </a:cubicBezTo>
                <a:cubicBezTo>
                  <a:pt x="812591" y="1700158"/>
                  <a:pt x="812591" y="1700158"/>
                  <a:pt x="812591" y="1700158"/>
                </a:cubicBezTo>
                <a:cubicBezTo>
                  <a:pt x="815123" y="1699986"/>
                  <a:pt x="815291" y="1702472"/>
                  <a:pt x="817992" y="1704784"/>
                </a:cubicBezTo>
                <a:cubicBezTo>
                  <a:pt x="815460" y="1704957"/>
                  <a:pt x="812591" y="1700158"/>
                  <a:pt x="810059" y="1700330"/>
                </a:cubicBezTo>
                <a:cubicBezTo>
                  <a:pt x="808033" y="1707958"/>
                  <a:pt x="802463" y="1700846"/>
                  <a:pt x="797737" y="1706160"/>
                </a:cubicBezTo>
                <a:cubicBezTo>
                  <a:pt x="797568" y="1703675"/>
                  <a:pt x="797399" y="1701190"/>
                  <a:pt x="794868" y="1701362"/>
                </a:cubicBezTo>
                <a:cubicBezTo>
                  <a:pt x="795036" y="1703847"/>
                  <a:pt x="792504" y="1704019"/>
                  <a:pt x="792504" y="1704019"/>
                </a:cubicBezTo>
                <a:cubicBezTo>
                  <a:pt x="795036" y="1703847"/>
                  <a:pt x="795205" y="1706332"/>
                  <a:pt x="795374" y="1708818"/>
                </a:cubicBezTo>
                <a:cubicBezTo>
                  <a:pt x="790141" y="1706677"/>
                  <a:pt x="787778" y="1709334"/>
                  <a:pt x="788116" y="1714304"/>
                </a:cubicBezTo>
                <a:cubicBezTo>
                  <a:pt x="787609" y="1706849"/>
                  <a:pt x="782883" y="1712163"/>
                  <a:pt x="782545" y="1707192"/>
                </a:cubicBezTo>
                <a:cubicBezTo>
                  <a:pt x="784908" y="1704535"/>
                  <a:pt x="792841" y="1708990"/>
                  <a:pt x="789803" y="1701706"/>
                </a:cubicBezTo>
                <a:cubicBezTo>
                  <a:pt x="789803" y="1701706"/>
                  <a:pt x="787440" y="1704363"/>
                  <a:pt x="784740" y="1702050"/>
                </a:cubicBezTo>
                <a:cubicBezTo>
                  <a:pt x="784233" y="1694594"/>
                  <a:pt x="786765" y="1694422"/>
                  <a:pt x="783895" y="1689623"/>
                </a:cubicBezTo>
                <a:cubicBezTo>
                  <a:pt x="788791" y="1686794"/>
                  <a:pt x="786765" y="1694422"/>
                  <a:pt x="791829" y="1694077"/>
                </a:cubicBezTo>
                <a:cubicBezTo>
                  <a:pt x="791491" y="1689107"/>
                  <a:pt x="786089" y="1684480"/>
                  <a:pt x="791153" y="1684136"/>
                </a:cubicBezTo>
                <a:cubicBezTo>
                  <a:pt x="791660" y="1691592"/>
                  <a:pt x="794361" y="1693905"/>
                  <a:pt x="799424" y="1693562"/>
                </a:cubicBezTo>
                <a:cubicBezTo>
                  <a:pt x="796386" y="1686278"/>
                  <a:pt x="807021" y="1693045"/>
                  <a:pt x="809383" y="1690389"/>
                </a:cubicBezTo>
                <a:cubicBezTo>
                  <a:pt x="811578" y="1685246"/>
                  <a:pt x="809046" y="1685418"/>
                  <a:pt x="811409" y="1682760"/>
                </a:cubicBezTo>
                <a:cubicBezTo>
                  <a:pt x="811747" y="1687731"/>
                  <a:pt x="819005" y="1682245"/>
                  <a:pt x="816810" y="1687387"/>
                </a:cubicBezTo>
                <a:cubicBezTo>
                  <a:pt x="814447" y="1690045"/>
                  <a:pt x="811409" y="1682760"/>
                  <a:pt x="811747" y="1687731"/>
                </a:cubicBezTo>
                <a:cubicBezTo>
                  <a:pt x="817317" y="1694843"/>
                  <a:pt x="827276" y="1691670"/>
                  <a:pt x="829808" y="1691498"/>
                </a:cubicBezTo>
                <a:close/>
                <a:moveTo>
                  <a:pt x="845492" y="1877287"/>
                </a:moveTo>
                <a:lnTo>
                  <a:pt x="845409" y="1877428"/>
                </a:lnTo>
                <a:cubicBezTo>
                  <a:pt x="845032" y="1877790"/>
                  <a:pt x="844712" y="1877812"/>
                  <a:pt x="844671" y="1877216"/>
                </a:cubicBezTo>
                <a:close/>
                <a:moveTo>
                  <a:pt x="853121" y="1962775"/>
                </a:moveTo>
                <a:lnTo>
                  <a:pt x="848203" y="1961237"/>
                </a:lnTo>
                <a:lnTo>
                  <a:pt x="848163" y="1962070"/>
                </a:lnTo>
                <a:lnTo>
                  <a:pt x="847683" y="1961075"/>
                </a:lnTo>
                <a:lnTo>
                  <a:pt x="847153" y="1960910"/>
                </a:lnTo>
                <a:cubicBezTo>
                  <a:pt x="845583" y="1960288"/>
                  <a:pt x="844327" y="1960288"/>
                  <a:pt x="843071" y="1962775"/>
                </a:cubicBezTo>
                <a:cubicBezTo>
                  <a:pt x="845583" y="1967752"/>
                  <a:pt x="848095" y="1970240"/>
                  <a:pt x="853121" y="1967752"/>
                </a:cubicBezTo>
                <a:cubicBezTo>
                  <a:pt x="853121" y="1967752"/>
                  <a:pt x="853121" y="1967752"/>
                  <a:pt x="853121" y="1962775"/>
                </a:cubicBezTo>
                <a:close/>
                <a:moveTo>
                  <a:pt x="850232" y="1915770"/>
                </a:moveTo>
                <a:lnTo>
                  <a:pt x="849126" y="1915428"/>
                </a:lnTo>
                <a:lnTo>
                  <a:pt x="848107" y="1916681"/>
                </a:lnTo>
                <a:cubicBezTo>
                  <a:pt x="847549" y="1917368"/>
                  <a:pt x="847549" y="1917368"/>
                  <a:pt x="847549" y="1917368"/>
                </a:cubicBezTo>
                <a:lnTo>
                  <a:pt x="848281" y="1917699"/>
                </a:lnTo>
                <a:close/>
                <a:moveTo>
                  <a:pt x="834141" y="1674181"/>
                </a:moveTo>
                <a:cubicBezTo>
                  <a:pt x="835048" y="1675376"/>
                  <a:pt x="833839" y="1675376"/>
                  <a:pt x="827797" y="1674180"/>
                </a:cubicBezTo>
                <a:cubicBezTo>
                  <a:pt x="827797" y="1674180"/>
                  <a:pt x="827797" y="1674180"/>
                  <a:pt x="827797" y="1667006"/>
                </a:cubicBezTo>
                <a:cubicBezTo>
                  <a:pt x="830213" y="1670593"/>
                  <a:pt x="833234" y="1672985"/>
                  <a:pt x="834141" y="1674181"/>
                </a:cubicBezTo>
                <a:close/>
                <a:moveTo>
                  <a:pt x="818564" y="1433852"/>
                </a:moveTo>
                <a:cubicBezTo>
                  <a:pt x="818187" y="1432943"/>
                  <a:pt x="817476" y="1431744"/>
                  <a:pt x="817392" y="1430504"/>
                </a:cubicBezTo>
                <a:lnTo>
                  <a:pt x="809119" y="1429709"/>
                </a:lnTo>
                <a:lnTo>
                  <a:pt x="808156" y="1433517"/>
                </a:lnTo>
                <a:cubicBezTo>
                  <a:pt x="807249" y="1434114"/>
                  <a:pt x="806040" y="1433517"/>
                  <a:pt x="804831" y="1432321"/>
                </a:cubicBezTo>
                <a:lnTo>
                  <a:pt x="807618" y="1429565"/>
                </a:lnTo>
                <a:lnTo>
                  <a:pt x="804084" y="1429226"/>
                </a:lnTo>
                <a:lnTo>
                  <a:pt x="802861" y="1429108"/>
                </a:lnTo>
                <a:lnTo>
                  <a:pt x="804831" y="1434712"/>
                </a:lnTo>
                <a:lnTo>
                  <a:pt x="799998" y="1434870"/>
                </a:lnTo>
                <a:lnTo>
                  <a:pt x="799784" y="1435439"/>
                </a:lnTo>
                <a:lnTo>
                  <a:pt x="797293" y="1434959"/>
                </a:lnTo>
                <a:lnTo>
                  <a:pt x="795036" y="1435032"/>
                </a:lnTo>
                <a:lnTo>
                  <a:pt x="795126" y="1436379"/>
                </a:lnTo>
                <a:cubicBezTo>
                  <a:pt x="796422" y="1436914"/>
                  <a:pt x="797760" y="1438069"/>
                  <a:pt x="795506" y="1441962"/>
                </a:cubicBezTo>
                <a:cubicBezTo>
                  <a:pt x="800351" y="1439141"/>
                  <a:pt x="802520" y="1434006"/>
                  <a:pt x="805364" y="1438801"/>
                </a:cubicBezTo>
                <a:cubicBezTo>
                  <a:pt x="805027" y="1433836"/>
                  <a:pt x="805027" y="1433836"/>
                  <a:pt x="805027" y="1433836"/>
                </a:cubicBezTo>
                <a:cubicBezTo>
                  <a:pt x="810040" y="1433495"/>
                  <a:pt x="812715" y="1435808"/>
                  <a:pt x="817561" y="1432984"/>
                </a:cubicBezTo>
                <a:cubicBezTo>
                  <a:pt x="817561" y="1432984"/>
                  <a:pt x="817729" y="1435467"/>
                  <a:pt x="817729" y="1435467"/>
                </a:cubicBezTo>
                <a:cubicBezTo>
                  <a:pt x="818983" y="1435382"/>
                  <a:pt x="818941" y="1434761"/>
                  <a:pt x="818564" y="1433852"/>
                </a:cubicBezTo>
                <a:close/>
                <a:moveTo>
                  <a:pt x="812085" y="1335467"/>
                </a:moveTo>
                <a:cubicBezTo>
                  <a:pt x="812085" y="1337858"/>
                  <a:pt x="812085" y="1335467"/>
                  <a:pt x="809665" y="1337859"/>
                </a:cubicBezTo>
                <a:cubicBezTo>
                  <a:pt x="809665" y="1337859"/>
                  <a:pt x="809665" y="1337859"/>
                  <a:pt x="812085" y="1337858"/>
                </a:cubicBezTo>
                <a:cubicBezTo>
                  <a:pt x="809665" y="1342643"/>
                  <a:pt x="804832" y="1340252"/>
                  <a:pt x="807249" y="1335467"/>
                </a:cubicBezTo>
                <a:cubicBezTo>
                  <a:pt x="807249" y="1335467"/>
                  <a:pt x="807249" y="1335467"/>
                  <a:pt x="812085" y="1335467"/>
                </a:cubicBezTo>
                <a:close/>
                <a:moveTo>
                  <a:pt x="840252" y="1702941"/>
                </a:moveTo>
                <a:cubicBezTo>
                  <a:pt x="841646" y="1705643"/>
                  <a:pt x="839330" y="1707197"/>
                  <a:pt x="836919" y="1707360"/>
                </a:cubicBezTo>
                <a:cubicBezTo>
                  <a:pt x="834507" y="1707524"/>
                  <a:pt x="832002" y="1706298"/>
                  <a:pt x="833018" y="1703432"/>
                </a:cubicBezTo>
                <a:cubicBezTo>
                  <a:pt x="837652" y="1700320"/>
                  <a:pt x="838030" y="1705889"/>
                  <a:pt x="840252" y="1702941"/>
                </a:cubicBezTo>
                <a:close/>
                <a:moveTo>
                  <a:pt x="845655" y="1782471"/>
                </a:moveTo>
                <a:cubicBezTo>
                  <a:pt x="840832" y="1782799"/>
                  <a:pt x="835361" y="1773584"/>
                  <a:pt x="840345" y="1775642"/>
                </a:cubicBezTo>
                <a:cubicBezTo>
                  <a:pt x="838420" y="1782963"/>
                  <a:pt x="845169" y="1775314"/>
                  <a:pt x="845655" y="1782471"/>
                </a:cubicBezTo>
                <a:close/>
                <a:moveTo>
                  <a:pt x="835651" y="1633455"/>
                </a:moveTo>
                <a:cubicBezTo>
                  <a:pt x="833150" y="1633625"/>
                  <a:pt x="829982" y="1633212"/>
                  <a:pt x="827524" y="1634007"/>
                </a:cubicBezTo>
                <a:lnTo>
                  <a:pt x="824553" y="1639996"/>
                </a:lnTo>
                <a:lnTo>
                  <a:pt x="825380" y="1639505"/>
                </a:lnTo>
                <a:cubicBezTo>
                  <a:pt x="825380" y="1641897"/>
                  <a:pt x="825380" y="1644288"/>
                  <a:pt x="827797" y="1644288"/>
                </a:cubicBezTo>
                <a:cubicBezTo>
                  <a:pt x="825380" y="1646680"/>
                  <a:pt x="818129" y="1649071"/>
                  <a:pt x="818129" y="1646680"/>
                </a:cubicBezTo>
                <a:cubicBezTo>
                  <a:pt x="819337" y="1645483"/>
                  <a:pt x="819941" y="1643690"/>
                  <a:pt x="820848" y="1642195"/>
                </a:cubicBezTo>
                <a:lnTo>
                  <a:pt x="822527" y="1641199"/>
                </a:lnTo>
                <a:lnTo>
                  <a:pt x="821050" y="1640410"/>
                </a:lnTo>
                <a:cubicBezTo>
                  <a:pt x="819906" y="1642057"/>
                  <a:pt x="818825" y="1644641"/>
                  <a:pt x="818825" y="1644641"/>
                </a:cubicBezTo>
                <a:cubicBezTo>
                  <a:pt x="815646" y="1634813"/>
                  <a:pt x="808652" y="1642822"/>
                  <a:pt x="800812" y="1638332"/>
                </a:cubicBezTo>
                <a:lnTo>
                  <a:pt x="799737" y="1641655"/>
                </a:lnTo>
                <a:lnTo>
                  <a:pt x="804534" y="1641149"/>
                </a:lnTo>
                <a:cubicBezTo>
                  <a:pt x="807857" y="1642136"/>
                  <a:pt x="810878" y="1644767"/>
                  <a:pt x="812087" y="1650028"/>
                </a:cubicBezTo>
                <a:cubicBezTo>
                  <a:pt x="807252" y="1650028"/>
                  <a:pt x="807252" y="1644767"/>
                  <a:pt x="802419" y="1644767"/>
                </a:cubicBezTo>
                <a:lnTo>
                  <a:pt x="800002" y="1647397"/>
                </a:lnTo>
                <a:lnTo>
                  <a:pt x="795168" y="1642136"/>
                </a:lnTo>
                <a:lnTo>
                  <a:pt x="797518" y="1641888"/>
                </a:lnTo>
                <a:lnTo>
                  <a:pt x="793309" y="1638841"/>
                </a:lnTo>
                <a:cubicBezTo>
                  <a:pt x="793988" y="1648840"/>
                  <a:pt x="788817" y="1646679"/>
                  <a:pt x="786486" y="1649350"/>
                </a:cubicBezTo>
                <a:cubicBezTo>
                  <a:pt x="784939" y="1645060"/>
                  <a:pt x="782759" y="1643011"/>
                  <a:pt x="780322" y="1642392"/>
                </a:cubicBezTo>
                <a:lnTo>
                  <a:pt x="777040" y="1643083"/>
                </a:lnTo>
                <a:lnTo>
                  <a:pt x="777041" y="1655050"/>
                </a:lnTo>
                <a:cubicBezTo>
                  <a:pt x="775832" y="1652419"/>
                  <a:pt x="774624" y="1649131"/>
                  <a:pt x="774322" y="1646501"/>
                </a:cubicBezTo>
                <a:lnTo>
                  <a:pt x="776241" y="1643251"/>
                </a:lnTo>
                <a:lnTo>
                  <a:pt x="772621" y="1644014"/>
                </a:lnTo>
                <a:cubicBezTo>
                  <a:pt x="767476" y="1646874"/>
                  <a:pt x="762814" y="1652213"/>
                  <a:pt x="761649" y="1653547"/>
                </a:cubicBezTo>
                <a:cubicBezTo>
                  <a:pt x="764150" y="1653377"/>
                  <a:pt x="758809" y="1648718"/>
                  <a:pt x="758639" y="1646219"/>
                </a:cubicBezTo>
                <a:cubicBezTo>
                  <a:pt x="756138" y="1646389"/>
                  <a:pt x="754486" y="1659056"/>
                  <a:pt x="751476" y="1651727"/>
                </a:cubicBezTo>
                <a:cubicBezTo>
                  <a:pt x="751476" y="1651727"/>
                  <a:pt x="756478" y="1651388"/>
                  <a:pt x="753638" y="1646558"/>
                </a:cubicBezTo>
                <a:cubicBezTo>
                  <a:pt x="751137" y="1646728"/>
                  <a:pt x="746136" y="1647068"/>
                  <a:pt x="746306" y="1649567"/>
                </a:cubicBezTo>
                <a:cubicBezTo>
                  <a:pt x="743636" y="1647237"/>
                  <a:pt x="743465" y="1644738"/>
                  <a:pt x="740965" y="1644908"/>
                </a:cubicBezTo>
                <a:cubicBezTo>
                  <a:pt x="738464" y="1645078"/>
                  <a:pt x="736674" y="1646455"/>
                  <a:pt x="735529" y="1648102"/>
                </a:cubicBezTo>
                <a:lnTo>
                  <a:pt x="734410" y="1651563"/>
                </a:lnTo>
                <a:lnTo>
                  <a:pt x="734746" y="1652659"/>
                </a:lnTo>
                <a:lnTo>
                  <a:pt x="734311" y="1651870"/>
                </a:lnTo>
                <a:lnTo>
                  <a:pt x="733972" y="1652917"/>
                </a:lnTo>
                <a:cubicBezTo>
                  <a:pt x="736133" y="1647747"/>
                  <a:pt x="726470" y="1653425"/>
                  <a:pt x="728801" y="1650756"/>
                </a:cubicBezTo>
                <a:cubicBezTo>
                  <a:pt x="732340" y="1647377"/>
                  <a:pt x="732504" y="1645169"/>
                  <a:pt x="730812" y="1643949"/>
                </a:cubicBezTo>
                <a:lnTo>
                  <a:pt x="723163" y="1643220"/>
                </a:lnTo>
                <a:lnTo>
                  <a:pt x="724473" y="1646679"/>
                </a:lnTo>
                <a:lnTo>
                  <a:pt x="719036" y="1646679"/>
                </a:lnTo>
                <a:lnTo>
                  <a:pt x="719036" y="1645117"/>
                </a:lnTo>
                <a:lnTo>
                  <a:pt x="706465" y="1654785"/>
                </a:lnTo>
                <a:cubicBezTo>
                  <a:pt x="703795" y="1652454"/>
                  <a:pt x="703455" y="1647456"/>
                  <a:pt x="700954" y="1647626"/>
                </a:cubicBezTo>
                <a:cubicBezTo>
                  <a:pt x="698624" y="1650295"/>
                  <a:pt x="693623" y="1650635"/>
                  <a:pt x="691630" y="1658303"/>
                </a:cubicBezTo>
                <a:cubicBezTo>
                  <a:pt x="686460" y="1656143"/>
                  <a:pt x="681119" y="1651484"/>
                  <a:pt x="676627" y="1659322"/>
                </a:cubicBezTo>
                <a:cubicBezTo>
                  <a:pt x="676287" y="1654323"/>
                  <a:pt x="678788" y="1654153"/>
                  <a:pt x="678448" y="1649154"/>
                </a:cubicBezTo>
                <a:cubicBezTo>
                  <a:pt x="675778" y="1646824"/>
                  <a:pt x="673107" y="1644495"/>
                  <a:pt x="670946" y="1649664"/>
                </a:cubicBezTo>
                <a:cubicBezTo>
                  <a:pt x="673617" y="1651993"/>
                  <a:pt x="676287" y="1654323"/>
                  <a:pt x="674125" y="1659492"/>
                </a:cubicBezTo>
                <a:cubicBezTo>
                  <a:pt x="671286" y="1654662"/>
                  <a:pt x="661453" y="1657842"/>
                  <a:pt x="659122" y="1660511"/>
                </a:cubicBezTo>
                <a:cubicBezTo>
                  <a:pt x="656452" y="1658181"/>
                  <a:pt x="661113" y="1652843"/>
                  <a:pt x="660944" y="1650344"/>
                </a:cubicBezTo>
                <a:cubicBezTo>
                  <a:pt x="655942" y="1650683"/>
                  <a:pt x="655602" y="1645684"/>
                  <a:pt x="652932" y="1643354"/>
                </a:cubicBezTo>
                <a:cubicBezTo>
                  <a:pt x="650601" y="1646024"/>
                  <a:pt x="648101" y="1646194"/>
                  <a:pt x="648271" y="1648693"/>
                </a:cubicBezTo>
                <a:cubicBezTo>
                  <a:pt x="650941" y="1651023"/>
                  <a:pt x="653612" y="1653353"/>
                  <a:pt x="656282" y="1655682"/>
                </a:cubicBezTo>
                <a:cubicBezTo>
                  <a:pt x="651111" y="1653522"/>
                  <a:pt x="648950" y="1658691"/>
                  <a:pt x="643778" y="1656531"/>
                </a:cubicBezTo>
                <a:cubicBezTo>
                  <a:pt x="643439" y="1651532"/>
                  <a:pt x="648271" y="1648693"/>
                  <a:pt x="643270" y="1649033"/>
                </a:cubicBezTo>
                <a:cubicBezTo>
                  <a:pt x="638269" y="1649372"/>
                  <a:pt x="638608" y="1654372"/>
                  <a:pt x="633436" y="1652211"/>
                </a:cubicBezTo>
                <a:cubicBezTo>
                  <a:pt x="632927" y="1644713"/>
                  <a:pt x="632927" y="1644713"/>
                  <a:pt x="632927" y="1644713"/>
                </a:cubicBezTo>
                <a:cubicBezTo>
                  <a:pt x="640429" y="1644203"/>
                  <a:pt x="640429" y="1644203"/>
                  <a:pt x="645430" y="1643863"/>
                </a:cubicBezTo>
                <a:cubicBezTo>
                  <a:pt x="645260" y="1641364"/>
                  <a:pt x="644921" y="1636365"/>
                  <a:pt x="647421" y="1636196"/>
                </a:cubicBezTo>
                <a:cubicBezTo>
                  <a:pt x="650261" y="1641025"/>
                  <a:pt x="660435" y="1642844"/>
                  <a:pt x="659585" y="1630347"/>
                </a:cubicBezTo>
                <a:cubicBezTo>
                  <a:pt x="654584" y="1630687"/>
                  <a:pt x="649582" y="1631027"/>
                  <a:pt x="642081" y="1631536"/>
                </a:cubicBezTo>
                <a:cubicBezTo>
                  <a:pt x="641741" y="1626537"/>
                  <a:pt x="638901" y="1621708"/>
                  <a:pt x="643902" y="1621369"/>
                </a:cubicBezTo>
                <a:cubicBezTo>
                  <a:pt x="644073" y="1623867"/>
                  <a:pt x="644412" y="1628867"/>
                  <a:pt x="649413" y="1628527"/>
                </a:cubicBezTo>
                <a:lnTo>
                  <a:pt x="664418" y="1627508"/>
                </a:lnTo>
                <a:lnTo>
                  <a:pt x="664757" y="1632507"/>
                </a:lnTo>
                <a:cubicBezTo>
                  <a:pt x="667427" y="1634836"/>
                  <a:pt x="675099" y="1636826"/>
                  <a:pt x="680440" y="1641486"/>
                </a:cubicBezTo>
                <a:cubicBezTo>
                  <a:pt x="687942" y="1640976"/>
                  <a:pt x="684762" y="1631148"/>
                  <a:pt x="692265" y="1630639"/>
                </a:cubicBezTo>
                <a:cubicBezTo>
                  <a:pt x="692944" y="1640636"/>
                  <a:pt x="697945" y="1640297"/>
                  <a:pt x="705446" y="1639787"/>
                </a:cubicBezTo>
                <a:cubicBezTo>
                  <a:pt x="704937" y="1632288"/>
                  <a:pt x="704937" y="1632288"/>
                  <a:pt x="704937" y="1632288"/>
                </a:cubicBezTo>
                <a:cubicBezTo>
                  <a:pt x="710278" y="1636948"/>
                  <a:pt x="712439" y="1631779"/>
                  <a:pt x="717950" y="1638938"/>
                </a:cubicBezTo>
                <a:cubicBezTo>
                  <a:pt x="717780" y="1636439"/>
                  <a:pt x="720280" y="1636269"/>
                  <a:pt x="720110" y="1633769"/>
                </a:cubicBezTo>
                <a:cubicBezTo>
                  <a:pt x="717271" y="1628940"/>
                  <a:pt x="697096" y="1627799"/>
                  <a:pt x="700105" y="1635128"/>
                </a:cubicBezTo>
                <a:cubicBezTo>
                  <a:pt x="692094" y="1628139"/>
                  <a:pt x="686753" y="1623480"/>
                  <a:pt x="677260" y="1631658"/>
                </a:cubicBezTo>
                <a:cubicBezTo>
                  <a:pt x="679421" y="1626489"/>
                  <a:pt x="674250" y="1624329"/>
                  <a:pt x="676750" y="1624159"/>
                </a:cubicBezTo>
                <a:cubicBezTo>
                  <a:pt x="681922" y="1626319"/>
                  <a:pt x="689424" y="1625809"/>
                  <a:pt x="691754" y="1623140"/>
                </a:cubicBezTo>
                <a:cubicBezTo>
                  <a:pt x="694934" y="1632968"/>
                  <a:pt x="704597" y="1627290"/>
                  <a:pt x="709260" y="1621951"/>
                </a:cubicBezTo>
                <a:cubicBezTo>
                  <a:pt x="714091" y="1619112"/>
                  <a:pt x="714261" y="1621611"/>
                  <a:pt x="719262" y="1621272"/>
                </a:cubicBezTo>
                <a:cubicBezTo>
                  <a:pt x="716252" y="1613943"/>
                  <a:pt x="723923" y="1615933"/>
                  <a:pt x="723754" y="1613434"/>
                </a:cubicBezTo>
                <a:cubicBezTo>
                  <a:pt x="726425" y="1615763"/>
                  <a:pt x="721762" y="1621102"/>
                  <a:pt x="726764" y="1620762"/>
                </a:cubicBezTo>
                <a:cubicBezTo>
                  <a:pt x="731765" y="1620422"/>
                  <a:pt x="734605" y="1625252"/>
                  <a:pt x="739267" y="1619912"/>
                </a:cubicBezTo>
                <a:cubicBezTo>
                  <a:pt x="738927" y="1614914"/>
                  <a:pt x="733926" y="1615254"/>
                  <a:pt x="733586" y="1610254"/>
                </a:cubicBezTo>
                <a:cubicBezTo>
                  <a:pt x="738588" y="1609915"/>
                  <a:pt x="736596" y="1617583"/>
                  <a:pt x="741598" y="1617244"/>
                </a:cubicBezTo>
                <a:cubicBezTo>
                  <a:pt x="741259" y="1612244"/>
                  <a:pt x="743759" y="1612075"/>
                  <a:pt x="746260" y="1611905"/>
                </a:cubicBezTo>
                <a:cubicBezTo>
                  <a:pt x="751770" y="1619063"/>
                  <a:pt x="761434" y="1613386"/>
                  <a:pt x="766944" y="1620544"/>
                </a:cubicBezTo>
                <a:cubicBezTo>
                  <a:pt x="769275" y="1617874"/>
                  <a:pt x="771946" y="1620205"/>
                  <a:pt x="774276" y="1617535"/>
                </a:cubicBezTo>
                <a:cubicBezTo>
                  <a:pt x="771776" y="1617705"/>
                  <a:pt x="769106" y="1615375"/>
                  <a:pt x="768936" y="1612876"/>
                </a:cubicBezTo>
                <a:cubicBezTo>
                  <a:pt x="776947" y="1619865"/>
                  <a:pt x="786271" y="1609187"/>
                  <a:pt x="787120" y="1621685"/>
                </a:cubicBezTo>
                <a:cubicBezTo>
                  <a:pt x="792291" y="1623845"/>
                  <a:pt x="793943" y="1611177"/>
                  <a:pt x="799453" y="1618336"/>
                </a:cubicBezTo>
                <a:cubicBezTo>
                  <a:pt x="796953" y="1618506"/>
                  <a:pt x="796953" y="1618506"/>
                  <a:pt x="796953" y="1618506"/>
                </a:cubicBezTo>
                <a:cubicBezTo>
                  <a:pt x="799453" y="1618336"/>
                  <a:pt x="799623" y="1620835"/>
                  <a:pt x="799623" y="1620835"/>
                </a:cubicBezTo>
                <a:cubicBezTo>
                  <a:pt x="801614" y="1613167"/>
                  <a:pt x="812296" y="1622485"/>
                  <a:pt x="816788" y="1614647"/>
                </a:cubicBezTo>
                <a:cubicBezTo>
                  <a:pt x="814797" y="1622316"/>
                  <a:pt x="821960" y="1616807"/>
                  <a:pt x="822299" y="1621806"/>
                </a:cubicBezTo>
                <a:cubicBezTo>
                  <a:pt x="814967" y="1624815"/>
                  <a:pt x="805133" y="1627994"/>
                  <a:pt x="797802" y="1631004"/>
                </a:cubicBezTo>
                <a:cubicBezTo>
                  <a:pt x="805643" y="1635493"/>
                  <a:pt x="810644" y="1635153"/>
                  <a:pt x="820647" y="1634474"/>
                </a:cubicBezTo>
                <a:cubicBezTo>
                  <a:pt x="820477" y="1631974"/>
                  <a:pt x="812636" y="1627485"/>
                  <a:pt x="817637" y="1627145"/>
                </a:cubicBezTo>
                <a:cubicBezTo>
                  <a:pt x="823318" y="1636803"/>
                  <a:pt x="830140" y="1626296"/>
                  <a:pt x="835651" y="1633455"/>
                </a:cubicBezTo>
                <a:close/>
                <a:moveTo>
                  <a:pt x="831906" y="1559655"/>
                </a:moveTo>
                <a:cubicBezTo>
                  <a:pt x="832912" y="1561085"/>
                  <a:pt x="833034" y="1562874"/>
                  <a:pt x="830704" y="1564230"/>
                </a:cubicBezTo>
                <a:cubicBezTo>
                  <a:pt x="830542" y="1561845"/>
                  <a:pt x="825880" y="1564559"/>
                  <a:pt x="827968" y="1559624"/>
                </a:cubicBezTo>
                <a:cubicBezTo>
                  <a:pt x="827968" y="1559624"/>
                  <a:pt x="827968" y="1559624"/>
                  <a:pt x="827805" y="1557238"/>
                </a:cubicBezTo>
                <a:cubicBezTo>
                  <a:pt x="829011" y="1557156"/>
                  <a:pt x="830901" y="1558226"/>
                  <a:pt x="831906" y="1559655"/>
                </a:cubicBezTo>
                <a:close/>
                <a:moveTo>
                  <a:pt x="847132" y="1766250"/>
                </a:moveTo>
                <a:cubicBezTo>
                  <a:pt x="844715" y="1768641"/>
                  <a:pt x="839881" y="1761466"/>
                  <a:pt x="837463" y="1766250"/>
                </a:cubicBezTo>
                <a:cubicBezTo>
                  <a:pt x="836256" y="1762662"/>
                  <a:pt x="838672" y="1762662"/>
                  <a:pt x="841392" y="1763560"/>
                </a:cubicBezTo>
                <a:cubicBezTo>
                  <a:pt x="844111" y="1764456"/>
                  <a:pt x="847132" y="1766250"/>
                  <a:pt x="847132" y="1766250"/>
                </a:cubicBezTo>
                <a:close/>
                <a:moveTo>
                  <a:pt x="858741" y="1903824"/>
                </a:moveTo>
                <a:cubicBezTo>
                  <a:pt x="856330" y="1903988"/>
                  <a:pt x="856654" y="1908759"/>
                  <a:pt x="854243" y="1908923"/>
                </a:cubicBezTo>
                <a:cubicBezTo>
                  <a:pt x="853919" y="1904152"/>
                  <a:pt x="851344" y="1901929"/>
                  <a:pt x="853757" y="1901766"/>
                </a:cubicBezTo>
                <a:cubicBezTo>
                  <a:pt x="853757" y="1901766"/>
                  <a:pt x="853919" y="1904152"/>
                  <a:pt x="856330" y="1903988"/>
                </a:cubicBezTo>
                <a:cubicBezTo>
                  <a:pt x="856330" y="1903988"/>
                  <a:pt x="858254" y="1896667"/>
                  <a:pt x="858741" y="1903824"/>
                </a:cubicBezTo>
                <a:close/>
                <a:moveTo>
                  <a:pt x="794727" y="941660"/>
                </a:moveTo>
                <a:cubicBezTo>
                  <a:pt x="789705" y="946636"/>
                  <a:pt x="787191" y="946636"/>
                  <a:pt x="782166" y="941660"/>
                </a:cubicBezTo>
                <a:cubicBezTo>
                  <a:pt x="782166" y="939174"/>
                  <a:pt x="779652" y="941660"/>
                  <a:pt x="779652" y="941660"/>
                </a:cubicBezTo>
                <a:cubicBezTo>
                  <a:pt x="779653" y="946636"/>
                  <a:pt x="779653" y="949124"/>
                  <a:pt x="782165" y="951610"/>
                </a:cubicBezTo>
                <a:cubicBezTo>
                  <a:pt x="787191" y="946636"/>
                  <a:pt x="792218" y="954098"/>
                  <a:pt x="794727" y="941660"/>
                </a:cubicBezTo>
                <a:close/>
                <a:moveTo>
                  <a:pt x="847891" y="1714223"/>
                </a:moveTo>
                <a:cubicBezTo>
                  <a:pt x="845384" y="1714224"/>
                  <a:pt x="837865" y="1711719"/>
                  <a:pt x="840372" y="1719234"/>
                </a:cubicBezTo>
                <a:cubicBezTo>
                  <a:pt x="840372" y="1724245"/>
                  <a:pt x="847890" y="1721739"/>
                  <a:pt x="847891" y="1714223"/>
                </a:cubicBezTo>
                <a:close/>
                <a:moveTo>
                  <a:pt x="839314" y="1584020"/>
                </a:moveTo>
                <a:cubicBezTo>
                  <a:pt x="839476" y="1586406"/>
                  <a:pt x="837187" y="1588357"/>
                  <a:pt x="834836" y="1589418"/>
                </a:cubicBezTo>
                <a:cubicBezTo>
                  <a:pt x="832485" y="1590475"/>
                  <a:pt x="830074" y="1590639"/>
                  <a:pt x="829993" y="1589446"/>
                </a:cubicBezTo>
                <a:cubicBezTo>
                  <a:pt x="832404" y="1589283"/>
                  <a:pt x="834491" y="1584348"/>
                  <a:pt x="839314" y="1584020"/>
                </a:cubicBezTo>
                <a:close/>
                <a:moveTo>
                  <a:pt x="797239" y="961561"/>
                </a:moveTo>
                <a:cubicBezTo>
                  <a:pt x="792217" y="956587"/>
                  <a:pt x="797240" y="956587"/>
                  <a:pt x="794727" y="954098"/>
                </a:cubicBezTo>
                <a:cubicBezTo>
                  <a:pt x="794727" y="956587"/>
                  <a:pt x="792217" y="956587"/>
                  <a:pt x="792217" y="961561"/>
                </a:cubicBezTo>
                <a:cubicBezTo>
                  <a:pt x="792217" y="961561"/>
                  <a:pt x="792217" y="961561"/>
                  <a:pt x="797239" y="961561"/>
                </a:cubicBezTo>
                <a:close/>
                <a:moveTo>
                  <a:pt x="853174" y="1784185"/>
                </a:moveTo>
                <a:cubicBezTo>
                  <a:pt x="851764" y="1786577"/>
                  <a:pt x="851059" y="1785979"/>
                  <a:pt x="850002" y="1785381"/>
                </a:cubicBezTo>
                <a:lnTo>
                  <a:pt x="845250" y="1786456"/>
                </a:lnTo>
                <a:lnTo>
                  <a:pt x="845979" y="1787242"/>
                </a:lnTo>
                <a:cubicBezTo>
                  <a:pt x="840995" y="1785184"/>
                  <a:pt x="841480" y="1792344"/>
                  <a:pt x="836657" y="1792672"/>
                </a:cubicBezTo>
                <a:cubicBezTo>
                  <a:pt x="836333" y="1787898"/>
                  <a:pt x="841318" y="1789959"/>
                  <a:pt x="840995" y="1785184"/>
                </a:cubicBezTo>
                <a:cubicBezTo>
                  <a:pt x="840995" y="1785184"/>
                  <a:pt x="842160" y="1784506"/>
                  <a:pt x="843365" y="1784424"/>
                </a:cubicBezTo>
                <a:lnTo>
                  <a:pt x="844715" y="1785879"/>
                </a:lnTo>
                <a:lnTo>
                  <a:pt x="844715" y="1784185"/>
                </a:lnTo>
                <a:cubicBezTo>
                  <a:pt x="844715" y="1780598"/>
                  <a:pt x="846124" y="1780598"/>
                  <a:pt x="847887" y="1781495"/>
                </a:cubicBezTo>
                <a:cubicBezTo>
                  <a:pt x="849650" y="1782392"/>
                  <a:pt x="851764" y="1784185"/>
                  <a:pt x="853174" y="1784185"/>
                </a:cubicBezTo>
                <a:close/>
                <a:moveTo>
                  <a:pt x="830599" y="1439578"/>
                </a:moveTo>
                <a:cubicBezTo>
                  <a:pt x="832600" y="1431963"/>
                  <a:pt x="820236" y="1435297"/>
                  <a:pt x="825081" y="1432474"/>
                </a:cubicBezTo>
                <a:cubicBezTo>
                  <a:pt x="822068" y="1425199"/>
                  <a:pt x="822742" y="1435127"/>
                  <a:pt x="820236" y="1435297"/>
                </a:cubicBezTo>
                <a:cubicBezTo>
                  <a:pt x="823079" y="1440090"/>
                  <a:pt x="828093" y="1439749"/>
                  <a:pt x="830599" y="1439578"/>
                </a:cubicBezTo>
                <a:close/>
                <a:moveTo>
                  <a:pt x="853175" y="1746372"/>
                </a:moveTo>
                <a:cubicBezTo>
                  <a:pt x="848039" y="1746372"/>
                  <a:pt x="837767" y="1759076"/>
                  <a:pt x="832631" y="1746372"/>
                </a:cubicBezTo>
                <a:cubicBezTo>
                  <a:pt x="832631" y="1743830"/>
                  <a:pt x="833915" y="1743196"/>
                  <a:pt x="835520" y="1743196"/>
                </a:cubicBezTo>
                <a:cubicBezTo>
                  <a:pt x="837124" y="1743196"/>
                  <a:pt x="839051" y="1743831"/>
                  <a:pt x="840335" y="1743831"/>
                </a:cubicBezTo>
                <a:cubicBezTo>
                  <a:pt x="840335" y="1751453"/>
                  <a:pt x="835199" y="1741290"/>
                  <a:pt x="835199" y="1746372"/>
                </a:cubicBezTo>
                <a:cubicBezTo>
                  <a:pt x="842902" y="1753995"/>
                  <a:pt x="848039" y="1738749"/>
                  <a:pt x="853175" y="1746372"/>
                </a:cubicBezTo>
                <a:close/>
                <a:moveTo>
                  <a:pt x="836478" y="1489048"/>
                </a:moveTo>
                <a:cubicBezTo>
                  <a:pt x="833465" y="1481773"/>
                  <a:pt x="831296" y="1486906"/>
                  <a:pt x="826113" y="1484763"/>
                </a:cubicBezTo>
                <a:cubicBezTo>
                  <a:pt x="824113" y="1492381"/>
                  <a:pt x="833971" y="1489218"/>
                  <a:pt x="836478" y="1489048"/>
                </a:cubicBezTo>
                <a:close/>
                <a:moveTo>
                  <a:pt x="867428" y="1913100"/>
                </a:moveTo>
                <a:cubicBezTo>
                  <a:pt x="867428" y="1913100"/>
                  <a:pt x="867428" y="1913100"/>
                  <a:pt x="867428" y="1915494"/>
                </a:cubicBezTo>
                <a:cubicBezTo>
                  <a:pt x="867428" y="1915494"/>
                  <a:pt x="867428" y="1915494"/>
                  <a:pt x="867428" y="1917885"/>
                </a:cubicBezTo>
                <a:lnTo>
                  <a:pt x="863096" y="1917885"/>
                </a:lnTo>
                <a:lnTo>
                  <a:pt x="863078" y="1921307"/>
                </a:lnTo>
                <a:cubicBezTo>
                  <a:pt x="863078" y="1921307"/>
                  <a:pt x="865730" y="1921126"/>
                  <a:pt x="863254" y="1923891"/>
                </a:cubicBezTo>
                <a:cubicBezTo>
                  <a:pt x="862727" y="1916139"/>
                  <a:pt x="860601" y="1924072"/>
                  <a:pt x="855121" y="1921847"/>
                </a:cubicBezTo>
                <a:cubicBezTo>
                  <a:pt x="857422" y="1916500"/>
                  <a:pt x="862727" y="1916139"/>
                  <a:pt x="862201" y="1908385"/>
                </a:cubicBezTo>
                <a:cubicBezTo>
                  <a:pt x="862288" y="1909677"/>
                  <a:pt x="863658" y="1910233"/>
                  <a:pt x="864719" y="1911135"/>
                </a:cubicBezTo>
                <a:lnTo>
                  <a:pt x="865047" y="1913530"/>
                </a:lnTo>
                <a:close/>
                <a:moveTo>
                  <a:pt x="864949" y="1875488"/>
                </a:moveTo>
                <a:lnTo>
                  <a:pt x="864195" y="1876901"/>
                </a:lnTo>
                <a:cubicBezTo>
                  <a:pt x="862582" y="1878022"/>
                  <a:pt x="860515" y="1878386"/>
                  <a:pt x="858263" y="1878392"/>
                </a:cubicBezTo>
                <a:lnTo>
                  <a:pt x="845492" y="1877287"/>
                </a:lnTo>
                <a:lnTo>
                  <a:pt x="846491" y="1875595"/>
                </a:lnTo>
                <a:cubicBezTo>
                  <a:pt x="847031" y="1874060"/>
                  <a:pt x="846909" y="1872270"/>
                  <a:pt x="844347" y="1872445"/>
                </a:cubicBezTo>
                <a:cubicBezTo>
                  <a:pt x="839547" y="1877564"/>
                  <a:pt x="831373" y="1870929"/>
                  <a:pt x="826249" y="1871277"/>
                </a:cubicBezTo>
                <a:cubicBezTo>
                  <a:pt x="831211" y="1868544"/>
                  <a:pt x="841298" y="1865462"/>
                  <a:pt x="846909" y="1872270"/>
                </a:cubicBezTo>
                <a:cubicBezTo>
                  <a:pt x="849147" y="1867325"/>
                  <a:pt x="849147" y="1867325"/>
                  <a:pt x="854432" y="1869363"/>
                </a:cubicBezTo>
                <a:cubicBezTo>
                  <a:pt x="854270" y="1866977"/>
                  <a:pt x="854108" y="1864592"/>
                  <a:pt x="851384" y="1862380"/>
                </a:cubicBezTo>
                <a:cubicBezTo>
                  <a:pt x="854108" y="1864592"/>
                  <a:pt x="857433" y="1866162"/>
                  <a:pt x="860137" y="1868075"/>
                </a:cubicBezTo>
                <a:close/>
                <a:moveTo>
                  <a:pt x="865174" y="1875064"/>
                </a:moveTo>
                <a:lnTo>
                  <a:pt x="865167" y="1875824"/>
                </a:lnTo>
                <a:lnTo>
                  <a:pt x="864949" y="1875488"/>
                </a:lnTo>
                <a:close/>
                <a:moveTo>
                  <a:pt x="867018" y="1900865"/>
                </a:moveTo>
                <a:cubicBezTo>
                  <a:pt x="864205" y="1901056"/>
                  <a:pt x="867342" y="1905636"/>
                  <a:pt x="864529" y="1905827"/>
                </a:cubicBezTo>
                <a:cubicBezTo>
                  <a:pt x="864205" y="1901056"/>
                  <a:pt x="858741" y="1903824"/>
                  <a:pt x="861230" y="1898862"/>
                </a:cubicBezTo>
                <a:cubicBezTo>
                  <a:pt x="861230" y="1898862"/>
                  <a:pt x="866694" y="1896094"/>
                  <a:pt x="867018" y="1900865"/>
                </a:cubicBezTo>
                <a:close/>
                <a:moveTo>
                  <a:pt x="872262" y="1970495"/>
                </a:moveTo>
                <a:cubicBezTo>
                  <a:pt x="869844" y="1977671"/>
                  <a:pt x="865011" y="1977671"/>
                  <a:pt x="862594" y="1972886"/>
                </a:cubicBezTo>
                <a:cubicBezTo>
                  <a:pt x="865011" y="1968104"/>
                  <a:pt x="867428" y="1972886"/>
                  <a:pt x="872262" y="1970495"/>
                </a:cubicBezTo>
                <a:close/>
                <a:moveTo>
                  <a:pt x="862842" y="1808782"/>
                </a:moveTo>
                <a:cubicBezTo>
                  <a:pt x="855229" y="1816469"/>
                  <a:pt x="850154" y="1813907"/>
                  <a:pt x="842540" y="1811345"/>
                </a:cubicBezTo>
                <a:cubicBezTo>
                  <a:pt x="841271" y="1808142"/>
                  <a:pt x="841589" y="1806541"/>
                  <a:pt x="842857" y="1805900"/>
                </a:cubicBezTo>
                <a:lnTo>
                  <a:pt x="843981" y="1806062"/>
                </a:lnTo>
                <a:lnTo>
                  <a:pt x="842209" y="1803079"/>
                </a:lnTo>
                <a:cubicBezTo>
                  <a:pt x="842209" y="1803079"/>
                  <a:pt x="839798" y="1803243"/>
                  <a:pt x="839636" y="1800857"/>
                </a:cubicBezTo>
                <a:cubicBezTo>
                  <a:pt x="841885" y="1798308"/>
                  <a:pt x="844621" y="1802915"/>
                  <a:pt x="849605" y="1804974"/>
                </a:cubicBezTo>
                <a:lnTo>
                  <a:pt x="847933" y="1806632"/>
                </a:lnTo>
                <a:lnTo>
                  <a:pt x="852850" y="1807341"/>
                </a:lnTo>
                <a:cubicBezTo>
                  <a:pt x="856894" y="1808542"/>
                  <a:pt x="860939" y="1809743"/>
                  <a:pt x="862842" y="1808782"/>
                </a:cubicBezTo>
                <a:close/>
                <a:moveTo>
                  <a:pt x="842698" y="1511064"/>
                </a:moveTo>
                <a:lnTo>
                  <a:pt x="842455" y="1510486"/>
                </a:lnTo>
                <a:lnTo>
                  <a:pt x="842144" y="1511102"/>
                </a:lnTo>
                <a:close/>
                <a:moveTo>
                  <a:pt x="866353" y="1858964"/>
                </a:moveTo>
                <a:cubicBezTo>
                  <a:pt x="867922" y="1862452"/>
                  <a:pt x="865310" y="1863230"/>
                  <a:pt x="862949" y="1862790"/>
                </a:cubicBezTo>
                <a:cubicBezTo>
                  <a:pt x="860587" y="1862352"/>
                  <a:pt x="858476" y="1860697"/>
                  <a:pt x="861048" y="1859324"/>
                </a:cubicBezTo>
                <a:cubicBezTo>
                  <a:pt x="861210" y="1861710"/>
                  <a:pt x="866353" y="1858964"/>
                  <a:pt x="866353" y="1858964"/>
                </a:cubicBezTo>
                <a:close/>
                <a:moveTo>
                  <a:pt x="867404" y="1870879"/>
                </a:moveTo>
                <a:lnTo>
                  <a:pt x="865174" y="1875064"/>
                </a:lnTo>
                <a:lnTo>
                  <a:pt x="865203" y="1871626"/>
                </a:lnTo>
                <a:cubicBezTo>
                  <a:pt x="865443" y="1870411"/>
                  <a:pt x="866042" y="1869773"/>
                  <a:pt x="867404" y="1870879"/>
                </a:cubicBezTo>
                <a:close/>
                <a:moveTo>
                  <a:pt x="840480" y="1473817"/>
                </a:moveTo>
                <a:cubicBezTo>
                  <a:pt x="840142" y="1468851"/>
                  <a:pt x="835298" y="1471675"/>
                  <a:pt x="835635" y="1476637"/>
                </a:cubicBezTo>
                <a:cubicBezTo>
                  <a:pt x="829947" y="1467050"/>
                  <a:pt x="822933" y="1475008"/>
                  <a:pt x="815075" y="1470554"/>
                </a:cubicBezTo>
                <a:cubicBezTo>
                  <a:pt x="813074" y="1478169"/>
                  <a:pt x="810231" y="1473378"/>
                  <a:pt x="808061" y="1478510"/>
                </a:cubicBezTo>
                <a:cubicBezTo>
                  <a:pt x="813412" y="1483135"/>
                  <a:pt x="825439" y="1474838"/>
                  <a:pt x="830959" y="1481943"/>
                </a:cubicBezTo>
                <a:cubicBezTo>
                  <a:pt x="838310" y="1478950"/>
                  <a:pt x="838310" y="1478950"/>
                  <a:pt x="840480" y="1473817"/>
                </a:cubicBezTo>
                <a:close/>
                <a:moveTo>
                  <a:pt x="856908" y="1687013"/>
                </a:moveTo>
                <a:cubicBezTo>
                  <a:pt x="857253" y="1692083"/>
                  <a:pt x="851959" y="1687350"/>
                  <a:pt x="852303" y="1692419"/>
                </a:cubicBezTo>
                <a:cubicBezTo>
                  <a:pt x="849656" y="1690052"/>
                  <a:pt x="849484" y="1687518"/>
                  <a:pt x="849312" y="1684983"/>
                </a:cubicBezTo>
                <a:cubicBezTo>
                  <a:pt x="851787" y="1684815"/>
                  <a:pt x="851959" y="1687350"/>
                  <a:pt x="856908" y="1687013"/>
                </a:cubicBezTo>
                <a:close/>
                <a:moveTo>
                  <a:pt x="872327" y="1907694"/>
                </a:moveTo>
                <a:cubicBezTo>
                  <a:pt x="869917" y="1907858"/>
                  <a:pt x="872651" y="1912469"/>
                  <a:pt x="870241" y="1912632"/>
                </a:cubicBezTo>
                <a:cubicBezTo>
                  <a:pt x="867829" y="1912796"/>
                  <a:pt x="866856" y="1898480"/>
                  <a:pt x="869755" y="1905473"/>
                </a:cubicBezTo>
                <a:cubicBezTo>
                  <a:pt x="869917" y="1907858"/>
                  <a:pt x="872327" y="1907694"/>
                  <a:pt x="872327" y="1907694"/>
                </a:cubicBezTo>
                <a:close/>
                <a:moveTo>
                  <a:pt x="855591" y="1652210"/>
                </a:moveTo>
                <a:cubicBezTo>
                  <a:pt x="852973" y="1659832"/>
                  <a:pt x="847736" y="1644587"/>
                  <a:pt x="845118" y="1649669"/>
                </a:cubicBezTo>
                <a:cubicBezTo>
                  <a:pt x="845118" y="1644587"/>
                  <a:pt x="842499" y="1644587"/>
                  <a:pt x="839882" y="1644587"/>
                </a:cubicBezTo>
                <a:cubicBezTo>
                  <a:pt x="841191" y="1642046"/>
                  <a:pt x="845118" y="1642046"/>
                  <a:pt x="848718" y="1643634"/>
                </a:cubicBezTo>
                <a:cubicBezTo>
                  <a:pt x="852318" y="1645222"/>
                  <a:pt x="855591" y="1648398"/>
                  <a:pt x="855591" y="1652210"/>
                </a:cubicBezTo>
                <a:close/>
                <a:moveTo>
                  <a:pt x="846993" y="1511007"/>
                </a:moveTo>
                <a:lnTo>
                  <a:pt x="844024" y="1514211"/>
                </a:lnTo>
                <a:lnTo>
                  <a:pt x="843069" y="1511944"/>
                </a:lnTo>
                <a:lnTo>
                  <a:pt x="843345" y="1516008"/>
                </a:lnTo>
                <a:cubicBezTo>
                  <a:pt x="845936" y="1517079"/>
                  <a:pt x="845894" y="1516458"/>
                  <a:pt x="845789" y="1514907"/>
                </a:cubicBezTo>
                <a:close/>
                <a:moveTo>
                  <a:pt x="890916" y="2151811"/>
                </a:moveTo>
                <a:cubicBezTo>
                  <a:pt x="890286" y="2153345"/>
                  <a:pt x="889025" y="2154572"/>
                  <a:pt x="887765" y="2154572"/>
                </a:cubicBezTo>
                <a:cubicBezTo>
                  <a:pt x="885244" y="2147210"/>
                  <a:pt x="885243" y="2157026"/>
                  <a:pt x="882722" y="2154572"/>
                </a:cubicBezTo>
                <a:cubicBezTo>
                  <a:pt x="880201" y="2152118"/>
                  <a:pt x="882722" y="2152118"/>
                  <a:pt x="882722" y="2147209"/>
                </a:cubicBezTo>
                <a:cubicBezTo>
                  <a:pt x="882722" y="2147209"/>
                  <a:pt x="880201" y="2149664"/>
                  <a:pt x="877680" y="2149664"/>
                </a:cubicBezTo>
                <a:cubicBezTo>
                  <a:pt x="875160" y="2152118"/>
                  <a:pt x="872637" y="2152118"/>
                  <a:pt x="872638" y="2154572"/>
                </a:cubicBezTo>
                <a:cubicBezTo>
                  <a:pt x="862554" y="2147209"/>
                  <a:pt x="849948" y="2157026"/>
                  <a:pt x="842385" y="2144753"/>
                </a:cubicBezTo>
                <a:cubicBezTo>
                  <a:pt x="839863" y="2147210"/>
                  <a:pt x="829779" y="2152118"/>
                  <a:pt x="829780" y="2144752"/>
                </a:cubicBezTo>
                <a:cubicBezTo>
                  <a:pt x="827258" y="2152118"/>
                  <a:pt x="817174" y="2137390"/>
                  <a:pt x="814652" y="2147210"/>
                </a:cubicBezTo>
                <a:cubicBezTo>
                  <a:pt x="812132" y="2147210"/>
                  <a:pt x="812132" y="2144753"/>
                  <a:pt x="812132" y="2142299"/>
                </a:cubicBezTo>
                <a:cubicBezTo>
                  <a:pt x="794484" y="2157026"/>
                  <a:pt x="776837" y="2117757"/>
                  <a:pt x="756668" y="2134936"/>
                </a:cubicBezTo>
                <a:cubicBezTo>
                  <a:pt x="756668" y="2127574"/>
                  <a:pt x="764231" y="2132482"/>
                  <a:pt x="761711" y="2127573"/>
                </a:cubicBezTo>
                <a:cubicBezTo>
                  <a:pt x="761710" y="2122665"/>
                  <a:pt x="759189" y="2120211"/>
                  <a:pt x="759189" y="2120211"/>
                </a:cubicBezTo>
                <a:cubicBezTo>
                  <a:pt x="756668" y="2120211"/>
                  <a:pt x="756668" y="2122665"/>
                  <a:pt x="756668" y="2125119"/>
                </a:cubicBezTo>
                <a:cubicBezTo>
                  <a:pt x="754147" y="2122665"/>
                  <a:pt x="751625" y="2117756"/>
                  <a:pt x="746583" y="2117757"/>
                </a:cubicBezTo>
                <a:cubicBezTo>
                  <a:pt x="749104" y="2112849"/>
                  <a:pt x="756668" y="2120211"/>
                  <a:pt x="756668" y="2110394"/>
                </a:cubicBezTo>
                <a:cubicBezTo>
                  <a:pt x="774315" y="2120211"/>
                  <a:pt x="789442" y="2112848"/>
                  <a:pt x="807089" y="2122665"/>
                </a:cubicBezTo>
                <a:cubicBezTo>
                  <a:pt x="809611" y="2122665"/>
                  <a:pt x="809611" y="2120211"/>
                  <a:pt x="809611" y="2117757"/>
                </a:cubicBezTo>
                <a:cubicBezTo>
                  <a:pt x="812132" y="2120211"/>
                  <a:pt x="819695" y="2115302"/>
                  <a:pt x="822217" y="2122665"/>
                </a:cubicBezTo>
                <a:cubicBezTo>
                  <a:pt x="829780" y="2115302"/>
                  <a:pt x="839863" y="2125120"/>
                  <a:pt x="844906" y="2127573"/>
                </a:cubicBezTo>
                <a:cubicBezTo>
                  <a:pt x="860032" y="2122665"/>
                  <a:pt x="872637" y="2130028"/>
                  <a:pt x="877680" y="2142298"/>
                </a:cubicBezTo>
                <a:cubicBezTo>
                  <a:pt x="880201" y="2134936"/>
                  <a:pt x="887764" y="2142298"/>
                  <a:pt x="887764" y="2149664"/>
                </a:cubicBezTo>
                <a:cubicBezTo>
                  <a:pt x="887764" y="2149664"/>
                  <a:pt x="887764" y="2144753"/>
                  <a:pt x="890286" y="2147209"/>
                </a:cubicBezTo>
                <a:cubicBezTo>
                  <a:pt x="891546" y="2148437"/>
                  <a:pt x="891546" y="2150277"/>
                  <a:pt x="890916" y="2151811"/>
                </a:cubicBezTo>
                <a:close/>
                <a:moveTo>
                  <a:pt x="855251" y="1622487"/>
                </a:moveTo>
                <a:cubicBezTo>
                  <a:pt x="852599" y="1622667"/>
                  <a:pt x="841989" y="1623388"/>
                  <a:pt x="841502" y="1616228"/>
                </a:cubicBezTo>
                <a:cubicBezTo>
                  <a:pt x="846969" y="1618254"/>
                  <a:pt x="852274" y="1617894"/>
                  <a:pt x="855251" y="1622487"/>
                </a:cubicBezTo>
                <a:close/>
                <a:moveTo>
                  <a:pt x="851686" y="1569996"/>
                </a:moveTo>
                <a:cubicBezTo>
                  <a:pt x="852010" y="1574767"/>
                  <a:pt x="849459" y="1577339"/>
                  <a:pt x="846908" y="1579910"/>
                </a:cubicBezTo>
                <a:cubicBezTo>
                  <a:pt x="844196" y="1580094"/>
                  <a:pt x="841483" y="1580278"/>
                  <a:pt x="841321" y="1577892"/>
                </a:cubicBezTo>
                <a:cubicBezTo>
                  <a:pt x="846584" y="1575135"/>
                  <a:pt x="846260" y="1570364"/>
                  <a:pt x="851686" y="1569996"/>
                </a:cubicBezTo>
                <a:close/>
                <a:moveTo>
                  <a:pt x="837668" y="1363615"/>
                </a:moveTo>
                <a:cubicBezTo>
                  <a:pt x="835257" y="1363779"/>
                  <a:pt x="830272" y="1361721"/>
                  <a:pt x="830110" y="1359335"/>
                </a:cubicBezTo>
                <a:cubicBezTo>
                  <a:pt x="832684" y="1361557"/>
                  <a:pt x="832360" y="1356786"/>
                  <a:pt x="834933" y="1359008"/>
                </a:cubicBezTo>
                <a:cubicBezTo>
                  <a:pt x="835419" y="1366165"/>
                  <a:pt x="837182" y="1356458"/>
                  <a:pt x="837668" y="1363615"/>
                </a:cubicBezTo>
                <a:close/>
                <a:moveTo>
                  <a:pt x="856612" y="1638962"/>
                </a:moveTo>
                <a:cubicBezTo>
                  <a:pt x="856612" y="1638962"/>
                  <a:pt x="855446" y="1639640"/>
                  <a:pt x="854241" y="1639722"/>
                </a:cubicBezTo>
                <a:cubicBezTo>
                  <a:pt x="853035" y="1639804"/>
                  <a:pt x="851789" y="1639289"/>
                  <a:pt x="851627" y="1636903"/>
                </a:cubicBezTo>
                <a:cubicBezTo>
                  <a:pt x="854200" y="1639125"/>
                  <a:pt x="856125" y="1631804"/>
                  <a:pt x="856612" y="1638962"/>
                </a:cubicBezTo>
                <a:close/>
                <a:moveTo>
                  <a:pt x="856143" y="1631786"/>
                </a:moveTo>
                <a:cubicBezTo>
                  <a:pt x="850838" y="1632147"/>
                  <a:pt x="845533" y="1632507"/>
                  <a:pt x="843204" y="1637459"/>
                </a:cubicBezTo>
                <a:cubicBezTo>
                  <a:pt x="842880" y="1632687"/>
                  <a:pt x="845694" y="1634893"/>
                  <a:pt x="842718" y="1630302"/>
                </a:cubicBezTo>
                <a:cubicBezTo>
                  <a:pt x="845371" y="1630121"/>
                  <a:pt x="850351" y="1624989"/>
                  <a:pt x="853167" y="1627195"/>
                </a:cubicBezTo>
                <a:cubicBezTo>
                  <a:pt x="848023" y="1629941"/>
                  <a:pt x="855981" y="1629401"/>
                  <a:pt x="856143" y="1631786"/>
                </a:cubicBezTo>
                <a:close/>
                <a:moveTo>
                  <a:pt x="847853" y="1508222"/>
                </a:moveTo>
                <a:lnTo>
                  <a:pt x="844611" y="1509541"/>
                </a:lnTo>
                <a:lnTo>
                  <a:pt x="847184" y="1510390"/>
                </a:lnTo>
                <a:close/>
                <a:moveTo>
                  <a:pt x="849985" y="1522904"/>
                </a:moveTo>
                <a:cubicBezTo>
                  <a:pt x="849985" y="1520421"/>
                  <a:pt x="849985" y="1521041"/>
                  <a:pt x="849672" y="1522284"/>
                </a:cubicBezTo>
                <a:lnTo>
                  <a:pt x="849591" y="1522397"/>
                </a:lnTo>
                <a:lnTo>
                  <a:pt x="849194" y="1521886"/>
                </a:lnTo>
                <a:lnTo>
                  <a:pt x="847819" y="1521626"/>
                </a:lnTo>
                <a:lnTo>
                  <a:pt x="844504" y="1525387"/>
                </a:lnTo>
                <a:lnTo>
                  <a:pt x="847476" y="1525387"/>
                </a:lnTo>
                <a:lnTo>
                  <a:pt x="849591" y="1522397"/>
                </a:lnTo>
                <a:close/>
                <a:moveTo>
                  <a:pt x="852395" y="1544780"/>
                </a:moveTo>
                <a:cubicBezTo>
                  <a:pt x="847573" y="1545108"/>
                  <a:pt x="844999" y="1542886"/>
                  <a:pt x="844837" y="1540500"/>
                </a:cubicBezTo>
                <a:cubicBezTo>
                  <a:pt x="847087" y="1537951"/>
                  <a:pt x="851909" y="1537624"/>
                  <a:pt x="852395" y="1544780"/>
                </a:cubicBezTo>
                <a:close/>
                <a:moveTo>
                  <a:pt x="834929" y="1287440"/>
                </a:moveTo>
                <a:cubicBezTo>
                  <a:pt x="832416" y="1287440"/>
                  <a:pt x="829903" y="1287440"/>
                  <a:pt x="827390" y="1289928"/>
                </a:cubicBezTo>
                <a:cubicBezTo>
                  <a:pt x="829275" y="1291793"/>
                  <a:pt x="833985" y="1293658"/>
                  <a:pt x="835163" y="1291326"/>
                </a:cubicBezTo>
                <a:cubicBezTo>
                  <a:pt x="835556" y="1290549"/>
                  <a:pt x="835557" y="1289305"/>
                  <a:pt x="834929" y="1287440"/>
                </a:cubicBezTo>
                <a:close/>
                <a:moveTo>
                  <a:pt x="870094" y="1796621"/>
                </a:moveTo>
                <a:cubicBezTo>
                  <a:pt x="867676" y="1799252"/>
                  <a:pt x="867676" y="1804513"/>
                  <a:pt x="862842" y="1804513"/>
                </a:cubicBezTo>
                <a:cubicBezTo>
                  <a:pt x="862842" y="1801882"/>
                  <a:pt x="865259" y="1798594"/>
                  <a:pt x="867374" y="1796620"/>
                </a:cubicBezTo>
                <a:cubicBezTo>
                  <a:pt x="869490" y="1794648"/>
                  <a:pt x="871301" y="1793990"/>
                  <a:pt x="870094" y="1796621"/>
                </a:cubicBezTo>
                <a:close/>
                <a:moveTo>
                  <a:pt x="857723" y="1587563"/>
                </a:moveTo>
                <a:cubicBezTo>
                  <a:pt x="859092" y="1589867"/>
                  <a:pt x="858007" y="1591739"/>
                  <a:pt x="856541" y="1592436"/>
                </a:cubicBezTo>
                <a:cubicBezTo>
                  <a:pt x="855074" y="1593137"/>
                  <a:pt x="853225" y="1592662"/>
                  <a:pt x="853063" y="1590276"/>
                </a:cubicBezTo>
                <a:cubicBezTo>
                  <a:pt x="855313" y="1587726"/>
                  <a:pt x="854988" y="1582955"/>
                  <a:pt x="857723" y="1587563"/>
                </a:cubicBezTo>
                <a:close/>
                <a:moveTo>
                  <a:pt x="847919" y="1443214"/>
                </a:moveTo>
                <a:cubicBezTo>
                  <a:pt x="845670" y="1445763"/>
                  <a:pt x="845832" y="1448149"/>
                  <a:pt x="845994" y="1450537"/>
                </a:cubicBezTo>
                <a:cubicBezTo>
                  <a:pt x="838922" y="1453414"/>
                  <a:pt x="845184" y="1438606"/>
                  <a:pt x="847919" y="1443214"/>
                </a:cubicBezTo>
                <a:close/>
                <a:moveTo>
                  <a:pt x="853720" y="1505953"/>
                </a:moveTo>
                <a:cubicBezTo>
                  <a:pt x="855120" y="1503987"/>
                  <a:pt x="850855" y="1496797"/>
                  <a:pt x="847347" y="1500774"/>
                </a:cubicBezTo>
                <a:cubicBezTo>
                  <a:pt x="847516" y="1503257"/>
                  <a:pt x="849854" y="1500604"/>
                  <a:pt x="852529" y="1502917"/>
                </a:cubicBezTo>
                <a:cubicBezTo>
                  <a:pt x="852698" y="1505399"/>
                  <a:pt x="852698" y="1505399"/>
                  <a:pt x="850191" y="1505569"/>
                </a:cubicBezTo>
                <a:cubicBezTo>
                  <a:pt x="852156" y="1506682"/>
                  <a:pt x="853253" y="1506608"/>
                  <a:pt x="853720" y="1505953"/>
                </a:cubicBezTo>
                <a:close/>
                <a:moveTo>
                  <a:pt x="879624" y="1872445"/>
                </a:moveTo>
                <a:cubicBezTo>
                  <a:pt x="874801" y="1872772"/>
                  <a:pt x="874801" y="1872772"/>
                  <a:pt x="872713" y="1877708"/>
                </a:cubicBezTo>
                <a:cubicBezTo>
                  <a:pt x="869977" y="1873100"/>
                  <a:pt x="872226" y="1870551"/>
                  <a:pt x="869491" y="1865943"/>
                </a:cubicBezTo>
                <a:cubicBezTo>
                  <a:pt x="871740" y="1863394"/>
                  <a:pt x="871740" y="1863394"/>
                  <a:pt x="874315" y="1865616"/>
                </a:cubicBezTo>
                <a:cubicBezTo>
                  <a:pt x="874153" y="1863230"/>
                  <a:pt x="873991" y="1860844"/>
                  <a:pt x="876564" y="1863066"/>
                </a:cubicBezTo>
                <a:cubicBezTo>
                  <a:pt x="874639" y="1870387"/>
                  <a:pt x="874477" y="1868001"/>
                  <a:pt x="879624" y="1872445"/>
                </a:cubicBezTo>
                <a:close/>
                <a:moveTo>
                  <a:pt x="866127" y="1663724"/>
                </a:moveTo>
                <a:cubicBezTo>
                  <a:pt x="864654" y="1666847"/>
                  <a:pt x="857402" y="1666367"/>
                  <a:pt x="855591" y="1664445"/>
                </a:cubicBezTo>
                <a:cubicBezTo>
                  <a:pt x="853173" y="1659321"/>
                  <a:pt x="862842" y="1656758"/>
                  <a:pt x="858007" y="1656758"/>
                </a:cubicBezTo>
                <a:cubicBezTo>
                  <a:pt x="858007" y="1652915"/>
                  <a:pt x="859216" y="1652274"/>
                  <a:pt x="860726" y="1652594"/>
                </a:cubicBezTo>
                <a:cubicBezTo>
                  <a:pt x="862237" y="1652915"/>
                  <a:pt x="864049" y="1654196"/>
                  <a:pt x="865258" y="1654196"/>
                </a:cubicBezTo>
                <a:cubicBezTo>
                  <a:pt x="865257" y="1656758"/>
                  <a:pt x="862842" y="1656758"/>
                  <a:pt x="860425" y="1659321"/>
                </a:cubicBezTo>
                <a:cubicBezTo>
                  <a:pt x="860425" y="1661883"/>
                  <a:pt x="865258" y="1664445"/>
                  <a:pt x="865258" y="1659321"/>
                </a:cubicBezTo>
                <a:cubicBezTo>
                  <a:pt x="866467" y="1661242"/>
                  <a:pt x="866618" y="1662683"/>
                  <a:pt x="866127" y="1663724"/>
                </a:cubicBezTo>
                <a:close/>
                <a:moveTo>
                  <a:pt x="880970" y="1881039"/>
                </a:moveTo>
                <a:cubicBezTo>
                  <a:pt x="880969" y="1885821"/>
                  <a:pt x="875330" y="1881039"/>
                  <a:pt x="872510" y="1881038"/>
                </a:cubicBezTo>
                <a:cubicBezTo>
                  <a:pt x="872510" y="1878647"/>
                  <a:pt x="875330" y="1878647"/>
                  <a:pt x="875330" y="1878647"/>
                </a:cubicBezTo>
                <a:cubicBezTo>
                  <a:pt x="875330" y="1878647"/>
                  <a:pt x="878150" y="1881038"/>
                  <a:pt x="880970" y="1881039"/>
                </a:cubicBezTo>
                <a:close/>
                <a:moveTo>
                  <a:pt x="857723" y="1484370"/>
                </a:moveTo>
                <a:cubicBezTo>
                  <a:pt x="857261" y="1484519"/>
                  <a:pt x="852687" y="1486700"/>
                  <a:pt x="856194" y="1482720"/>
                </a:cubicBezTo>
                <a:cubicBezTo>
                  <a:pt x="853519" y="1480410"/>
                  <a:pt x="851349" y="1485543"/>
                  <a:pt x="846336" y="1485884"/>
                </a:cubicBezTo>
                <a:cubicBezTo>
                  <a:pt x="846336" y="1485884"/>
                  <a:pt x="848843" y="1485714"/>
                  <a:pt x="851518" y="1488026"/>
                </a:cubicBezTo>
                <a:cubicBezTo>
                  <a:pt x="851518" y="1488026"/>
                  <a:pt x="851686" y="1490509"/>
                  <a:pt x="854193" y="1490338"/>
                </a:cubicBezTo>
                <a:cubicBezTo>
                  <a:pt x="854530" y="1495301"/>
                  <a:pt x="853856" y="1485373"/>
                  <a:pt x="856363" y="1485203"/>
                </a:cubicBezTo>
                <a:cubicBezTo>
                  <a:pt x="857574" y="1484497"/>
                  <a:pt x="857877" y="1484321"/>
                  <a:pt x="857723" y="1484370"/>
                </a:cubicBezTo>
                <a:close/>
                <a:moveTo>
                  <a:pt x="895264" y="2031378"/>
                </a:moveTo>
                <a:cubicBezTo>
                  <a:pt x="892853" y="2031541"/>
                  <a:pt x="890805" y="2037072"/>
                  <a:pt x="888212" y="2034551"/>
                </a:cubicBezTo>
                <a:cubicBezTo>
                  <a:pt x="888029" y="2031869"/>
                  <a:pt x="892488" y="2026172"/>
                  <a:pt x="895264" y="2031378"/>
                </a:cubicBezTo>
                <a:close/>
                <a:moveTo>
                  <a:pt x="867372" y="1619055"/>
                </a:moveTo>
                <a:cubicBezTo>
                  <a:pt x="860137" y="1619546"/>
                  <a:pt x="858051" y="1624482"/>
                  <a:pt x="863359" y="1631312"/>
                </a:cubicBezTo>
                <a:cubicBezTo>
                  <a:pt x="860786" y="1629091"/>
                  <a:pt x="858375" y="1629254"/>
                  <a:pt x="858537" y="1631640"/>
                </a:cubicBezTo>
                <a:cubicBezTo>
                  <a:pt x="855963" y="1629418"/>
                  <a:pt x="855639" y="1624646"/>
                  <a:pt x="855477" y="1622261"/>
                </a:cubicBezTo>
                <a:cubicBezTo>
                  <a:pt x="860462" y="1624318"/>
                  <a:pt x="860137" y="1619546"/>
                  <a:pt x="859976" y="1617160"/>
                </a:cubicBezTo>
                <a:cubicBezTo>
                  <a:pt x="862225" y="1614611"/>
                  <a:pt x="864960" y="1619219"/>
                  <a:pt x="867372" y="1619055"/>
                </a:cubicBezTo>
                <a:close/>
                <a:moveTo>
                  <a:pt x="860533" y="1472454"/>
                </a:moveTo>
                <a:cubicBezTo>
                  <a:pt x="860533" y="1472454"/>
                  <a:pt x="859906" y="1472497"/>
                  <a:pt x="859259" y="1472229"/>
                </a:cubicBezTo>
                <a:lnTo>
                  <a:pt x="859156" y="1472077"/>
                </a:lnTo>
                <a:close/>
                <a:moveTo>
                  <a:pt x="890721" y="1906607"/>
                </a:moveTo>
                <a:lnTo>
                  <a:pt x="888623" y="1905137"/>
                </a:lnTo>
                <a:lnTo>
                  <a:pt x="887333" y="1906678"/>
                </a:lnTo>
                <a:close/>
                <a:moveTo>
                  <a:pt x="894524" y="1929735"/>
                </a:moveTo>
                <a:lnTo>
                  <a:pt x="893320" y="1928846"/>
                </a:lnTo>
                <a:lnTo>
                  <a:pt x="893320" y="1930437"/>
                </a:lnTo>
                <a:close/>
                <a:moveTo>
                  <a:pt x="893811" y="1903717"/>
                </a:moveTo>
                <a:lnTo>
                  <a:pt x="889993" y="1903500"/>
                </a:lnTo>
                <a:lnTo>
                  <a:pt x="889677" y="1903878"/>
                </a:lnTo>
                <a:lnTo>
                  <a:pt x="890940" y="1904111"/>
                </a:lnTo>
                <a:close/>
                <a:moveTo>
                  <a:pt x="878523" y="1675810"/>
                </a:moveTo>
                <a:cubicBezTo>
                  <a:pt x="873863" y="1678523"/>
                  <a:pt x="878848" y="1680582"/>
                  <a:pt x="879010" y="1682967"/>
                </a:cubicBezTo>
                <a:cubicBezTo>
                  <a:pt x="879010" y="1682967"/>
                  <a:pt x="879010" y="1682967"/>
                  <a:pt x="879172" y="1685353"/>
                </a:cubicBezTo>
                <a:cubicBezTo>
                  <a:pt x="876760" y="1685517"/>
                  <a:pt x="876036" y="1683769"/>
                  <a:pt x="875613" y="1682000"/>
                </a:cubicBezTo>
                <a:lnTo>
                  <a:pt x="873863" y="1678523"/>
                </a:lnTo>
                <a:close/>
                <a:moveTo>
                  <a:pt x="879354" y="1688036"/>
                </a:moveTo>
                <a:cubicBezTo>
                  <a:pt x="878332" y="1691288"/>
                  <a:pt x="875976" y="1693199"/>
                  <a:pt x="873142" y="1694387"/>
                </a:cubicBezTo>
                <a:lnTo>
                  <a:pt x="869368" y="1695222"/>
                </a:lnTo>
                <a:lnTo>
                  <a:pt x="867676" y="1699290"/>
                </a:lnTo>
                <a:lnTo>
                  <a:pt x="864626" y="1696273"/>
                </a:lnTo>
                <a:lnTo>
                  <a:pt x="864072" y="1696396"/>
                </a:lnTo>
                <a:cubicBezTo>
                  <a:pt x="858216" y="1697111"/>
                  <a:pt x="853885" y="1697405"/>
                  <a:pt x="857942" y="1702224"/>
                </a:cubicBezTo>
                <a:cubicBezTo>
                  <a:pt x="853164" y="1705095"/>
                  <a:pt x="845395" y="1700529"/>
                  <a:pt x="843264" y="1705767"/>
                </a:cubicBezTo>
                <a:cubicBezTo>
                  <a:pt x="842404" y="1693092"/>
                  <a:pt x="837798" y="1698499"/>
                  <a:pt x="832677" y="1696299"/>
                </a:cubicBezTo>
                <a:cubicBezTo>
                  <a:pt x="832504" y="1693764"/>
                  <a:pt x="834807" y="1691061"/>
                  <a:pt x="834635" y="1688526"/>
                </a:cubicBezTo>
                <a:cubicBezTo>
                  <a:pt x="842060" y="1688022"/>
                  <a:pt x="842060" y="1688022"/>
                  <a:pt x="842060" y="1688022"/>
                </a:cubicBezTo>
                <a:cubicBezTo>
                  <a:pt x="842576" y="1695627"/>
                  <a:pt x="849828" y="1692587"/>
                  <a:pt x="852303" y="1692419"/>
                </a:cubicBezTo>
                <a:cubicBezTo>
                  <a:pt x="857253" y="1692083"/>
                  <a:pt x="857426" y="1694619"/>
                  <a:pt x="859900" y="1694450"/>
                </a:cubicBezTo>
                <a:lnTo>
                  <a:pt x="861454" y="1693135"/>
                </a:lnTo>
                <a:lnTo>
                  <a:pt x="860425" y="1692116"/>
                </a:lnTo>
                <a:cubicBezTo>
                  <a:pt x="860425" y="1689725"/>
                  <a:pt x="861633" y="1689127"/>
                  <a:pt x="863445" y="1688828"/>
                </a:cubicBezTo>
                <a:lnTo>
                  <a:pt x="867661" y="1687880"/>
                </a:lnTo>
                <a:lnTo>
                  <a:pt x="869304" y="1686490"/>
                </a:lnTo>
                <a:cubicBezTo>
                  <a:pt x="872995" y="1685921"/>
                  <a:pt x="876793" y="1686936"/>
                  <a:pt x="879354" y="1688036"/>
                </a:cubicBezTo>
                <a:close/>
                <a:moveTo>
                  <a:pt x="862344" y="1424957"/>
                </a:moveTo>
                <a:lnTo>
                  <a:pt x="852317" y="1425638"/>
                </a:lnTo>
                <a:cubicBezTo>
                  <a:pt x="852654" y="1430601"/>
                  <a:pt x="855329" y="1432914"/>
                  <a:pt x="855498" y="1435396"/>
                </a:cubicBezTo>
                <a:cubicBezTo>
                  <a:pt x="860512" y="1435055"/>
                  <a:pt x="862849" y="1432402"/>
                  <a:pt x="862344" y="1424957"/>
                </a:cubicBezTo>
                <a:close/>
                <a:moveTo>
                  <a:pt x="870404" y="1520109"/>
                </a:moveTo>
                <a:lnTo>
                  <a:pt x="870064" y="1520421"/>
                </a:lnTo>
                <a:lnTo>
                  <a:pt x="870173" y="1520097"/>
                </a:lnTo>
                <a:close/>
                <a:moveTo>
                  <a:pt x="881977" y="1673180"/>
                </a:moveTo>
                <a:cubicBezTo>
                  <a:pt x="878786" y="1667804"/>
                  <a:pt x="876350" y="1673562"/>
                  <a:pt x="873159" y="1668186"/>
                </a:cubicBezTo>
                <a:cubicBezTo>
                  <a:pt x="875783" y="1665211"/>
                  <a:pt x="881599" y="1667613"/>
                  <a:pt x="881977" y="1673180"/>
                </a:cubicBezTo>
                <a:close/>
                <a:moveTo>
                  <a:pt x="897888" y="1903160"/>
                </a:moveTo>
                <a:lnTo>
                  <a:pt x="897234" y="1903247"/>
                </a:lnTo>
                <a:lnTo>
                  <a:pt x="897695" y="1902853"/>
                </a:lnTo>
                <a:close/>
                <a:moveTo>
                  <a:pt x="880970" y="1641897"/>
                </a:moveTo>
                <a:cubicBezTo>
                  <a:pt x="878431" y="1647158"/>
                  <a:pt x="873355" y="1649789"/>
                  <a:pt x="873356" y="1644527"/>
                </a:cubicBezTo>
                <a:cubicBezTo>
                  <a:pt x="870817" y="1649789"/>
                  <a:pt x="873355" y="1649789"/>
                  <a:pt x="873356" y="1655050"/>
                </a:cubicBezTo>
                <a:cubicBezTo>
                  <a:pt x="868280" y="1649789"/>
                  <a:pt x="863204" y="1644527"/>
                  <a:pt x="858129" y="1649789"/>
                </a:cubicBezTo>
                <a:cubicBezTo>
                  <a:pt x="855591" y="1649789"/>
                  <a:pt x="858129" y="1647158"/>
                  <a:pt x="858129" y="1644527"/>
                </a:cubicBezTo>
                <a:cubicBezTo>
                  <a:pt x="865742" y="1647158"/>
                  <a:pt x="870817" y="1644527"/>
                  <a:pt x="880970" y="1641897"/>
                </a:cubicBezTo>
                <a:close/>
                <a:moveTo>
                  <a:pt x="885893" y="1711510"/>
                </a:moveTo>
                <a:cubicBezTo>
                  <a:pt x="884896" y="1712519"/>
                  <a:pt x="880908" y="1710501"/>
                  <a:pt x="882902" y="1714536"/>
                </a:cubicBezTo>
                <a:cubicBezTo>
                  <a:pt x="880244" y="1717227"/>
                  <a:pt x="877586" y="1706466"/>
                  <a:pt x="874927" y="1711846"/>
                </a:cubicBezTo>
                <a:cubicBezTo>
                  <a:pt x="874927" y="1711846"/>
                  <a:pt x="874926" y="1709156"/>
                  <a:pt x="874927" y="1706466"/>
                </a:cubicBezTo>
                <a:cubicBezTo>
                  <a:pt x="877586" y="1709156"/>
                  <a:pt x="880244" y="1711846"/>
                  <a:pt x="885561" y="1709156"/>
                </a:cubicBezTo>
                <a:cubicBezTo>
                  <a:pt x="886226" y="1710501"/>
                  <a:pt x="886226" y="1711174"/>
                  <a:pt x="885893" y="1711510"/>
                </a:cubicBezTo>
                <a:close/>
                <a:moveTo>
                  <a:pt x="895470" y="1846362"/>
                </a:moveTo>
                <a:cubicBezTo>
                  <a:pt x="893053" y="1848753"/>
                  <a:pt x="890636" y="1846362"/>
                  <a:pt x="890636" y="1853535"/>
                </a:cubicBezTo>
                <a:cubicBezTo>
                  <a:pt x="890636" y="1853535"/>
                  <a:pt x="890636" y="1853535"/>
                  <a:pt x="885802" y="1853535"/>
                </a:cubicBezTo>
                <a:cubicBezTo>
                  <a:pt x="885802" y="1848753"/>
                  <a:pt x="888219" y="1848753"/>
                  <a:pt x="888219" y="1848753"/>
                </a:cubicBezTo>
                <a:cubicBezTo>
                  <a:pt x="888219" y="1846362"/>
                  <a:pt x="888219" y="1846362"/>
                  <a:pt x="888219" y="1843971"/>
                </a:cubicBezTo>
                <a:cubicBezTo>
                  <a:pt x="890636" y="1842776"/>
                  <a:pt x="891845" y="1842775"/>
                  <a:pt x="892750" y="1843374"/>
                </a:cubicBezTo>
                <a:cubicBezTo>
                  <a:pt x="893657" y="1843971"/>
                  <a:pt x="894262" y="1845166"/>
                  <a:pt x="895470" y="1846362"/>
                </a:cubicBezTo>
                <a:close/>
                <a:moveTo>
                  <a:pt x="879356" y="1602872"/>
                </a:moveTo>
                <a:cubicBezTo>
                  <a:pt x="876217" y="1595896"/>
                  <a:pt x="870912" y="1596256"/>
                  <a:pt x="865283" y="1591843"/>
                </a:cubicBezTo>
                <a:cubicBezTo>
                  <a:pt x="870750" y="1593870"/>
                  <a:pt x="873240" y="1591302"/>
                  <a:pt x="873078" y="1588917"/>
                </a:cubicBezTo>
                <a:cubicBezTo>
                  <a:pt x="876055" y="1593510"/>
                  <a:pt x="876541" y="1600667"/>
                  <a:pt x="879356" y="1602872"/>
                </a:cubicBezTo>
                <a:close/>
                <a:moveTo>
                  <a:pt x="908647" y="2032265"/>
                </a:moveTo>
                <a:cubicBezTo>
                  <a:pt x="903020" y="2032647"/>
                  <a:pt x="902696" y="2027876"/>
                  <a:pt x="900207" y="2032838"/>
                </a:cubicBezTo>
                <a:cubicBezTo>
                  <a:pt x="899883" y="2028067"/>
                  <a:pt x="899883" y="2028067"/>
                  <a:pt x="899883" y="2028067"/>
                </a:cubicBezTo>
                <a:cubicBezTo>
                  <a:pt x="905672" y="2030070"/>
                  <a:pt x="908161" y="2025109"/>
                  <a:pt x="908647" y="2032265"/>
                </a:cubicBezTo>
                <a:close/>
                <a:moveTo>
                  <a:pt x="901324" y="1906111"/>
                </a:moveTo>
                <a:lnTo>
                  <a:pt x="898840" y="1901874"/>
                </a:lnTo>
                <a:lnTo>
                  <a:pt x="897695" y="1902853"/>
                </a:lnTo>
                <a:lnTo>
                  <a:pt x="896348" y="1900730"/>
                </a:lnTo>
                <a:lnTo>
                  <a:pt x="893016" y="1899102"/>
                </a:lnTo>
                <a:lnTo>
                  <a:pt x="892336" y="1898350"/>
                </a:lnTo>
                <a:lnTo>
                  <a:pt x="893352" y="1901176"/>
                </a:lnTo>
                <a:lnTo>
                  <a:pt x="894707" y="1903594"/>
                </a:lnTo>
                <a:lnTo>
                  <a:pt x="897234" y="1903247"/>
                </a:lnTo>
                <a:lnTo>
                  <a:pt x="893379" y="1906551"/>
                </a:lnTo>
                <a:lnTo>
                  <a:pt x="893716" y="1906544"/>
                </a:lnTo>
                <a:lnTo>
                  <a:pt x="899963" y="1908133"/>
                </a:lnTo>
                <a:close/>
                <a:moveTo>
                  <a:pt x="880631" y="1586007"/>
                </a:moveTo>
                <a:cubicBezTo>
                  <a:pt x="879143" y="1584910"/>
                  <a:pt x="877115" y="1586246"/>
                  <a:pt x="875397" y="1586962"/>
                </a:cubicBezTo>
                <a:cubicBezTo>
                  <a:pt x="873678" y="1587677"/>
                  <a:pt x="872273" y="1587773"/>
                  <a:pt x="872030" y="1584194"/>
                </a:cubicBezTo>
                <a:cubicBezTo>
                  <a:pt x="874843" y="1584003"/>
                  <a:pt x="880307" y="1581236"/>
                  <a:pt x="880631" y="1586007"/>
                </a:cubicBezTo>
                <a:close/>
                <a:moveTo>
                  <a:pt x="905501" y="1950265"/>
                </a:moveTo>
                <a:lnTo>
                  <a:pt x="898923" y="1948990"/>
                </a:lnTo>
                <a:lnTo>
                  <a:pt x="900697" y="1951272"/>
                </a:lnTo>
                <a:lnTo>
                  <a:pt x="905510" y="1950406"/>
                </a:lnTo>
                <a:close/>
                <a:moveTo>
                  <a:pt x="905882" y="1927949"/>
                </a:moveTo>
                <a:cubicBezTo>
                  <a:pt x="905883" y="1920486"/>
                  <a:pt x="898345" y="1927948"/>
                  <a:pt x="898345" y="1922974"/>
                </a:cubicBezTo>
                <a:cubicBezTo>
                  <a:pt x="898345" y="1920486"/>
                  <a:pt x="903370" y="1922975"/>
                  <a:pt x="900857" y="1917998"/>
                </a:cubicBezTo>
                <a:cubicBezTo>
                  <a:pt x="895832" y="1920486"/>
                  <a:pt x="898345" y="1917998"/>
                  <a:pt x="893320" y="1917998"/>
                </a:cubicBezTo>
                <a:lnTo>
                  <a:pt x="893320" y="1924352"/>
                </a:lnTo>
                <a:lnTo>
                  <a:pt x="896313" y="1927938"/>
                </a:lnTo>
                <a:lnTo>
                  <a:pt x="896642" y="1928502"/>
                </a:lnTo>
                <a:lnTo>
                  <a:pt x="898659" y="1927327"/>
                </a:lnTo>
                <a:cubicBezTo>
                  <a:pt x="900857" y="1927327"/>
                  <a:pt x="903370" y="1927949"/>
                  <a:pt x="905882" y="1927949"/>
                </a:cubicBezTo>
                <a:close/>
                <a:moveTo>
                  <a:pt x="888220" y="1651703"/>
                </a:moveTo>
                <a:lnTo>
                  <a:pt x="888220" y="1662225"/>
                </a:lnTo>
                <a:cubicBezTo>
                  <a:pt x="885803" y="1662225"/>
                  <a:pt x="885803" y="1654332"/>
                  <a:pt x="883386" y="1654333"/>
                </a:cubicBezTo>
                <a:cubicBezTo>
                  <a:pt x="883385" y="1651702"/>
                  <a:pt x="883990" y="1651045"/>
                  <a:pt x="884896" y="1651045"/>
                </a:cubicBezTo>
                <a:cubicBezTo>
                  <a:pt x="885802" y="1651045"/>
                  <a:pt x="887011" y="1651702"/>
                  <a:pt x="888220" y="1651703"/>
                </a:cubicBezTo>
                <a:close/>
                <a:moveTo>
                  <a:pt x="877262" y="1466720"/>
                </a:moveTo>
                <a:cubicBezTo>
                  <a:pt x="876057" y="1467371"/>
                  <a:pt x="873796" y="1467525"/>
                  <a:pt x="870091" y="1466477"/>
                </a:cubicBezTo>
                <a:cubicBezTo>
                  <a:pt x="874990" y="1458354"/>
                  <a:pt x="880878" y="1464771"/>
                  <a:pt x="877262" y="1466720"/>
                </a:cubicBezTo>
                <a:close/>
                <a:moveTo>
                  <a:pt x="860050" y="1153109"/>
                </a:moveTo>
                <a:cubicBezTo>
                  <a:pt x="857538" y="1150620"/>
                  <a:pt x="855028" y="1148132"/>
                  <a:pt x="852516" y="1145646"/>
                </a:cubicBezTo>
                <a:cubicBezTo>
                  <a:pt x="852516" y="1148132"/>
                  <a:pt x="852515" y="1150620"/>
                  <a:pt x="850003" y="1153109"/>
                </a:cubicBezTo>
                <a:cubicBezTo>
                  <a:pt x="855029" y="1153108"/>
                  <a:pt x="860051" y="1160571"/>
                  <a:pt x="860050" y="1153109"/>
                </a:cubicBezTo>
                <a:close/>
                <a:moveTo>
                  <a:pt x="847372" y="954487"/>
                </a:moveTo>
                <a:cubicBezTo>
                  <a:pt x="845605" y="950989"/>
                  <a:pt x="839951" y="950990"/>
                  <a:pt x="839951" y="956587"/>
                </a:cubicBezTo>
                <a:cubicBezTo>
                  <a:pt x="844977" y="954098"/>
                  <a:pt x="842464" y="961561"/>
                  <a:pt x="847490" y="959072"/>
                </a:cubicBezTo>
                <a:cubicBezTo>
                  <a:pt x="848118" y="957207"/>
                  <a:pt x="847961" y="955652"/>
                  <a:pt x="847372" y="954487"/>
                </a:cubicBezTo>
                <a:close/>
                <a:moveTo>
                  <a:pt x="893039" y="1617353"/>
                </a:moveTo>
                <a:cubicBezTo>
                  <a:pt x="890701" y="1620006"/>
                  <a:pt x="888195" y="1620176"/>
                  <a:pt x="885687" y="1620346"/>
                </a:cubicBezTo>
                <a:cubicBezTo>
                  <a:pt x="885687" y="1620346"/>
                  <a:pt x="888363" y="1622658"/>
                  <a:pt x="888531" y="1625138"/>
                </a:cubicBezTo>
                <a:cubicBezTo>
                  <a:pt x="891038" y="1624968"/>
                  <a:pt x="893545" y="1624798"/>
                  <a:pt x="893039" y="1617353"/>
                </a:cubicBezTo>
                <a:close/>
                <a:moveTo>
                  <a:pt x="883727" y="1480057"/>
                </a:moveTo>
                <a:cubicBezTo>
                  <a:pt x="883472" y="1481066"/>
                  <a:pt x="880923" y="1485101"/>
                  <a:pt x="882962" y="1485101"/>
                </a:cubicBezTo>
                <a:cubicBezTo>
                  <a:pt x="885681" y="1489883"/>
                  <a:pt x="880243" y="1487491"/>
                  <a:pt x="874805" y="1487492"/>
                </a:cubicBezTo>
                <a:cubicBezTo>
                  <a:pt x="874805" y="1487492"/>
                  <a:pt x="874805" y="1487492"/>
                  <a:pt x="874805" y="1482710"/>
                </a:cubicBezTo>
                <a:cubicBezTo>
                  <a:pt x="880243" y="1480319"/>
                  <a:pt x="880243" y="1480319"/>
                  <a:pt x="882962" y="1480319"/>
                </a:cubicBezTo>
                <a:cubicBezTo>
                  <a:pt x="883642" y="1479721"/>
                  <a:pt x="883812" y="1479721"/>
                  <a:pt x="883727" y="1480057"/>
                </a:cubicBezTo>
                <a:close/>
                <a:moveTo>
                  <a:pt x="900525" y="1724245"/>
                </a:moveTo>
                <a:cubicBezTo>
                  <a:pt x="895512" y="1726750"/>
                  <a:pt x="898018" y="1719234"/>
                  <a:pt x="893006" y="1721739"/>
                </a:cubicBezTo>
                <a:cubicBezTo>
                  <a:pt x="895512" y="1731761"/>
                  <a:pt x="885487" y="1724245"/>
                  <a:pt x="887994" y="1734266"/>
                </a:cubicBezTo>
                <a:cubicBezTo>
                  <a:pt x="890500" y="1731760"/>
                  <a:pt x="898019" y="1734266"/>
                  <a:pt x="900525" y="1724245"/>
                </a:cubicBezTo>
                <a:close/>
                <a:moveTo>
                  <a:pt x="922791" y="2026511"/>
                </a:moveTo>
                <a:cubicBezTo>
                  <a:pt x="923115" y="2031282"/>
                  <a:pt x="917969" y="2026839"/>
                  <a:pt x="915881" y="2031774"/>
                </a:cubicBezTo>
                <a:cubicBezTo>
                  <a:pt x="915719" y="2029388"/>
                  <a:pt x="915395" y="2024617"/>
                  <a:pt x="912984" y="2024780"/>
                </a:cubicBezTo>
                <a:cubicBezTo>
                  <a:pt x="910897" y="2029715"/>
                  <a:pt x="915719" y="2029388"/>
                  <a:pt x="913470" y="2031937"/>
                </a:cubicBezTo>
                <a:cubicBezTo>
                  <a:pt x="908647" y="2032265"/>
                  <a:pt x="910411" y="2022558"/>
                  <a:pt x="912660" y="2020010"/>
                </a:cubicBezTo>
                <a:cubicBezTo>
                  <a:pt x="912984" y="2024780"/>
                  <a:pt x="917969" y="2026839"/>
                  <a:pt x="922791" y="2026511"/>
                </a:cubicBezTo>
                <a:close/>
                <a:moveTo>
                  <a:pt x="915932" y="1922975"/>
                </a:moveTo>
                <a:cubicBezTo>
                  <a:pt x="913420" y="1925460"/>
                  <a:pt x="908394" y="1925460"/>
                  <a:pt x="908394" y="1922975"/>
                </a:cubicBezTo>
                <a:cubicBezTo>
                  <a:pt x="905883" y="1932926"/>
                  <a:pt x="915932" y="1930437"/>
                  <a:pt x="915932" y="1922975"/>
                </a:cubicBezTo>
                <a:close/>
                <a:moveTo>
                  <a:pt x="894872" y="1607254"/>
                </a:moveTo>
                <a:cubicBezTo>
                  <a:pt x="894535" y="1602292"/>
                  <a:pt x="892365" y="1607425"/>
                  <a:pt x="889521" y="1602633"/>
                </a:cubicBezTo>
                <a:cubicBezTo>
                  <a:pt x="887688" y="1612731"/>
                  <a:pt x="887520" y="1610248"/>
                  <a:pt x="882506" y="1610589"/>
                </a:cubicBezTo>
                <a:cubicBezTo>
                  <a:pt x="882675" y="1613072"/>
                  <a:pt x="882843" y="1615551"/>
                  <a:pt x="883013" y="1618034"/>
                </a:cubicBezTo>
                <a:cubicBezTo>
                  <a:pt x="887688" y="1612731"/>
                  <a:pt x="887857" y="1615210"/>
                  <a:pt x="895546" y="1617182"/>
                </a:cubicBezTo>
                <a:cubicBezTo>
                  <a:pt x="892702" y="1612390"/>
                  <a:pt x="890364" y="1615040"/>
                  <a:pt x="894872" y="1607254"/>
                </a:cubicBezTo>
                <a:close/>
                <a:moveTo>
                  <a:pt x="878776" y="1355757"/>
                </a:moveTo>
                <a:lnTo>
                  <a:pt x="875508" y="1359235"/>
                </a:lnTo>
                <a:cubicBezTo>
                  <a:pt x="875423" y="1357995"/>
                  <a:pt x="876446" y="1356835"/>
                  <a:pt x="878078" y="1355945"/>
                </a:cubicBezTo>
                <a:close/>
                <a:moveTo>
                  <a:pt x="900304" y="1662223"/>
                </a:moveTo>
                <a:cubicBezTo>
                  <a:pt x="897888" y="1667006"/>
                  <a:pt x="895470" y="1659832"/>
                  <a:pt x="893053" y="1659832"/>
                </a:cubicBezTo>
                <a:cubicBezTo>
                  <a:pt x="890637" y="1659832"/>
                  <a:pt x="893053" y="1667006"/>
                  <a:pt x="890636" y="1667006"/>
                </a:cubicBezTo>
                <a:cubicBezTo>
                  <a:pt x="888220" y="1664615"/>
                  <a:pt x="893053" y="1662223"/>
                  <a:pt x="890637" y="1662223"/>
                </a:cubicBezTo>
                <a:cubicBezTo>
                  <a:pt x="890636" y="1655050"/>
                  <a:pt x="895470" y="1662223"/>
                  <a:pt x="897888" y="1657441"/>
                </a:cubicBezTo>
                <a:cubicBezTo>
                  <a:pt x="900304" y="1657441"/>
                  <a:pt x="897888" y="1662223"/>
                  <a:pt x="900304" y="1662223"/>
                </a:cubicBezTo>
                <a:close/>
                <a:moveTo>
                  <a:pt x="902286" y="1667917"/>
                </a:moveTo>
                <a:cubicBezTo>
                  <a:pt x="901928" y="1672688"/>
                  <a:pt x="896799" y="1677418"/>
                  <a:pt x="896404" y="1671602"/>
                </a:cubicBezTo>
                <a:cubicBezTo>
                  <a:pt x="901403" y="1673860"/>
                  <a:pt x="898464" y="1666269"/>
                  <a:pt x="900701" y="1663520"/>
                </a:cubicBezTo>
                <a:cubicBezTo>
                  <a:pt x="901994" y="1664731"/>
                  <a:pt x="902405" y="1666326"/>
                  <a:pt x="902286" y="1667917"/>
                </a:cubicBezTo>
                <a:close/>
                <a:moveTo>
                  <a:pt x="910274" y="1770892"/>
                </a:moveTo>
                <a:cubicBezTo>
                  <a:pt x="908187" y="1775827"/>
                  <a:pt x="905776" y="1775991"/>
                  <a:pt x="903528" y="1778540"/>
                </a:cubicBezTo>
                <a:cubicBezTo>
                  <a:pt x="903203" y="1773769"/>
                  <a:pt x="898542" y="1776482"/>
                  <a:pt x="898380" y="1774097"/>
                </a:cubicBezTo>
                <a:cubicBezTo>
                  <a:pt x="903041" y="1771384"/>
                  <a:pt x="905776" y="1775991"/>
                  <a:pt x="910274" y="1770892"/>
                </a:cubicBezTo>
                <a:close/>
                <a:moveTo>
                  <a:pt x="920601" y="1917885"/>
                </a:moveTo>
                <a:cubicBezTo>
                  <a:pt x="920601" y="1917885"/>
                  <a:pt x="920601" y="1917885"/>
                  <a:pt x="915767" y="1917885"/>
                </a:cubicBezTo>
                <a:cubicBezTo>
                  <a:pt x="915767" y="1917885"/>
                  <a:pt x="915766" y="1915494"/>
                  <a:pt x="918184" y="1915493"/>
                </a:cubicBezTo>
                <a:cubicBezTo>
                  <a:pt x="918184" y="1915493"/>
                  <a:pt x="915766" y="1915494"/>
                  <a:pt x="915766" y="1910711"/>
                </a:cubicBezTo>
                <a:cubicBezTo>
                  <a:pt x="920600" y="1910711"/>
                  <a:pt x="920601" y="1915493"/>
                  <a:pt x="920601" y="1917885"/>
                </a:cubicBezTo>
                <a:close/>
                <a:moveTo>
                  <a:pt x="887579" y="1425737"/>
                </a:moveTo>
                <a:cubicBezTo>
                  <a:pt x="879722" y="1421283"/>
                  <a:pt x="870369" y="1431892"/>
                  <a:pt x="865019" y="1427269"/>
                </a:cubicBezTo>
                <a:cubicBezTo>
                  <a:pt x="868031" y="1434544"/>
                  <a:pt x="860174" y="1430091"/>
                  <a:pt x="860848" y="1440018"/>
                </a:cubicBezTo>
                <a:cubicBezTo>
                  <a:pt x="867863" y="1432062"/>
                  <a:pt x="877721" y="1428898"/>
                  <a:pt x="887579" y="1425737"/>
                </a:cubicBezTo>
                <a:close/>
                <a:moveTo>
                  <a:pt x="917634" y="1866568"/>
                </a:moveTo>
                <a:cubicBezTo>
                  <a:pt x="918087" y="1868634"/>
                  <a:pt x="918249" y="1871020"/>
                  <a:pt x="917086" y="1872297"/>
                </a:cubicBezTo>
                <a:cubicBezTo>
                  <a:pt x="914113" y="1865309"/>
                  <a:pt x="904652" y="1873142"/>
                  <a:pt x="901518" y="1863768"/>
                </a:cubicBezTo>
                <a:cubicBezTo>
                  <a:pt x="899193" y="1866322"/>
                  <a:pt x="901842" y="1868539"/>
                  <a:pt x="899517" y="1871094"/>
                </a:cubicBezTo>
                <a:cubicBezTo>
                  <a:pt x="896383" y="1861720"/>
                  <a:pt x="886922" y="1869553"/>
                  <a:pt x="878976" y="1862903"/>
                </a:cubicBezTo>
                <a:cubicBezTo>
                  <a:pt x="886678" y="1865974"/>
                  <a:pt x="896541" y="1859461"/>
                  <a:pt x="904480" y="1860832"/>
                </a:cubicBezTo>
                <a:lnTo>
                  <a:pt x="909869" y="1864335"/>
                </a:lnTo>
                <a:lnTo>
                  <a:pt x="908310" y="1860299"/>
                </a:lnTo>
                <a:cubicBezTo>
                  <a:pt x="907253" y="1859291"/>
                  <a:pt x="906548" y="1858618"/>
                  <a:pt x="907958" y="1855929"/>
                </a:cubicBezTo>
                <a:cubicBezTo>
                  <a:pt x="907958" y="1858617"/>
                  <a:pt x="913598" y="1861308"/>
                  <a:pt x="913598" y="1863999"/>
                </a:cubicBezTo>
                <a:lnTo>
                  <a:pt x="912661" y="1864892"/>
                </a:lnTo>
                <a:lnTo>
                  <a:pt x="916438" y="1862755"/>
                </a:lnTo>
                <a:cubicBezTo>
                  <a:pt x="916438" y="1862755"/>
                  <a:pt x="917182" y="1864501"/>
                  <a:pt x="917634" y="1866568"/>
                </a:cubicBezTo>
                <a:close/>
                <a:moveTo>
                  <a:pt x="900410" y="1591855"/>
                </a:moveTo>
                <a:lnTo>
                  <a:pt x="899401" y="1592127"/>
                </a:lnTo>
                <a:lnTo>
                  <a:pt x="900304" y="1592475"/>
                </a:lnTo>
                <a:lnTo>
                  <a:pt x="898111" y="1592475"/>
                </a:lnTo>
                <a:lnTo>
                  <a:pt x="895949" y="1593057"/>
                </a:lnTo>
                <a:lnTo>
                  <a:pt x="893672" y="1592475"/>
                </a:lnTo>
                <a:lnTo>
                  <a:pt x="893053" y="1592475"/>
                </a:lnTo>
                <a:lnTo>
                  <a:pt x="893053" y="1590559"/>
                </a:lnTo>
                <a:lnTo>
                  <a:pt x="892526" y="1582802"/>
                </a:lnTo>
                <a:cubicBezTo>
                  <a:pt x="894856" y="1581445"/>
                  <a:pt x="895018" y="1583832"/>
                  <a:pt x="895201" y="1586516"/>
                </a:cubicBezTo>
                <a:lnTo>
                  <a:pt x="897725" y="1591482"/>
                </a:lnTo>
                <a:lnTo>
                  <a:pt x="898952" y="1591955"/>
                </a:lnTo>
                <a:close/>
                <a:moveTo>
                  <a:pt x="892933" y="1475536"/>
                </a:moveTo>
                <a:cubicBezTo>
                  <a:pt x="891007" y="1480916"/>
                  <a:pt x="889081" y="1475535"/>
                  <a:pt x="887155" y="1476544"/>
                </a:cubicBezTo>
                <a:lnTo>
                  <a:pt x="886578" y="1477675"/>
                </a:lnTo>
                <a:lnTo>
                  <a:pt x="887008" y="1478953"/>
                </a:lnTo>
                <a:lnTo>
                  <a:pt x="886274" y="1478269"/>
                </a:lnTo>
                <a:lnTo>
                  <a:pt x="885228" y="1480318"/>
                </a:lnTo>
                <a:cubicBezTo>
                  <a:pt x="882661" y="1475536"/>
                  <a:pt x="877525" y="1475536"/>
                  <a:pt x="872388" y="1477927"/>
                </a:cubicBezTo>
                <a:cubicBezTo>
                  <a:pt x="873031" y="1476133"/>
                  <a:pt x="874154" y="1475386"/>
                  <a:pt x="875518" y="1475162"/>
                </a:cubicBezTo>
                <a:lnTo>
                  <a:pt x="879839" y="1475514"/>
                </a:lnTo>
                <a:lnTo>
                  <a:pt x="872505" y="1474171"/>
                </a:lnTo>
                <a:cubicBezTo>
                  <a:pt x="873111" y="1472377"/>
                  <a:pt x="874016" y="1471780"/>
                  <a:pt x="875110" y="1471780"/>
                </a:cubicBezTo>
                <a:cubicBezTo>
                  <a:pt x="878396" y="1471780"/>
                  <a:pt x="883383" y="1477158"/>
                  <a:pt x="887008" y="1471780"/>
                </a:cubicBezTo>
                <a:lnTo>
                  <a:pt x="886501" y="1474288"/>
                </a:lnTo>
                <a:lnTo>
                  <a:pt x="887797" y="1473143"/>
                </a:lnTo>
                <a:cubicBezTo>
                  <a:pt x="890365" y="1473142"/>
                  <a:pt x="890365" y="1475536"/>
                  <a:pt x="892933" y="1475536"/>
                </a:cubicBezTo>
                <a:close/>
                <a:moveTo>
                  <a:pt x="900535" y="1586733"/>
                </a:moveTo>
                <a:lnTo>
                  <a:pt x="900366" y="1586766"/>
                </a:lnTo>
                <a:lnTo>
                  <a:pt x="900411" y="1586539"/>
                </a:lnTo>
                <a:close/>
                <a:moveTo>
                  <a:pt x="925982" y="1952824"/>
                </a:moveTo>
                <a:cubicBezTo>
                  <a:pt x="925982" y="1950339"/>
                  <a:pt x="915932" y="1952824"/>
                  <a:pt x="918444" y="1957801"/>
                </a:cubicBezTo>
                <a:cubicBezTo>
                  <a:pt x="920957" y="1955312"/>
                  <a:pt x="925982" y="1957801"/>
                  <a:pt x="925982" y="1952824"/>
                </a:cubicBezTo>
                <a:close/>
                <a:moveTo>
                  <a:pt x="896419" y="1497447"/>
                </a:moveTo>
                <a:cubicBezTo>
                  <a:pt x="889185" y="1497938"/>
                  <a:pt x="881789" y="1496044"/>
                  <a:pt x="881465" y="1491273"/>
                </a:cubicBezTo>
                <a:cubicBezTo>
                  <a:pt x="884202" y="1495880"/>
                  <a:pt x="893523" y="1490454"/>
                  <a:pt x="896419" y="1497447"/>
                </a:cubicBezTo>
                <a:close/>
                <a:moveTo>
                  <a:pt x="902391" y="1576441"/>
                </a:moveTo>
                <a:cubicBezTo>
                  <a:pt x="902563" y="1578976"/>
                  <a:pt x="901971" y="1580290"/>
                  <a:pt x="901379" y="1581603"/>
                </a:cubicBezTo>
                <a:lnTo>
                  <a:pt x="900411" y="1586539"/>
                </a:lnTo>
                <a:lnTo>
                  <a:pt x="899963" y="1585837"/>
                </a:lnTo>
                <a:cubicBezTo>
                  <a:pt x="898881" y="1584956"/>
                  <a:pt x="897482" y="1584415"/>
                  <a:pt x="897309" y="1581879"/>
                </a:cubicBezTo>
                <a:cubicBezTo>
                  <a:pt x="902907" y="1584044"/>
                  <a:pt x="896621" y="1571739"/>
                  <a:pt x="902391" y="1576441"/>
                </a:cubicBezTo>
                <a:close/>
                <a:moveTo>
                  <a:pt x="916679" y="1758171"/>
                </a:moveTo>
                <a:cubicBezTo>
                  <a:pt x="911856" y="1758499"/>
                  <a:pt x="907214" y="1761511"/>
                  <a:pt x="902393" y="1761838"/>
                </a:cubicBezTo>
                <a:cubicBezTo>
                  <a:pt x="902028" y="1756469"/>
                  <a:pt x="904257" y="1753624"/>
                  <a:pt x="906668" y="1753460"/>
                </a:cubicBezTo>
                <a:cubicBezTo>
                  <a:pt x="907214" y="1761511"/>
                  <a:pt x="913720" y="1750285"/>
                  <a:pt x="916679" y="1758171"/>
                </a:cubicBezTo>
                <a:close/>
                <a:moveTo>
                  <a:pt x="895436" y="1430189"/>
                </a:moveTo>
                <a:lnTo>
                  <a:pt x="893097" y="1428397"/>
                </a:lnTo>
                <a:lnTo>
                  <a:pt x="890769" y="1429933"/>
                </a:lnTo>
                <a:lnTo>
                  <a:pt x="888085" y="1433183"/>
                </a:lnTo>
                <a:cubicBezTo>
                  <a:pt x="892929" y="1430360"/>
                  <a:pt x="890255" y="1428047"/>
                  <a:pt x="895436" y="1430189"/>
                </a:cubicBezTo>
                <a:close/>
                <a:moveTo>
                  <a:pt x="897122" y="1455007"/>
                </a:moveTo>
                <a:cubicBezTo>
                  <a:pt x="896953" y="1452525"/>
                  <a:pt x="894278" y="1450215"/>
                  <a:pt x="891771" y="1450385"/>
                </a:cubicBezTo>
                <a:cubicBezTo>
                  <a:pt x="889771" y="1458001"/>
                  <a:pt x="897291" y="1457490"/>
                  <a:pt x="897122" y="1455007"/>
                </a:cubicBezTo>
                <a:close/>
                <a:moveTo>
                  <a:pt x="927674" y="1900862"/>
                </a:moveTo>
                <a:lnTo>
                  <a:pt x="926316" y="1900830"/>
                </a:lnTo>
                <a:lnTo>
                  <a:pt x="927355" y="1901997"/>
                </a:lnTo>
                <a:close/>
                <a:moveTo>
                  <a:pt x="908675" y="1588748"/>
                </a:moveTo>
                <a:cubicBezTo>
                  <a:pt x="908848" y="1591283"/>
                  <a:pt x="903252" y="1589116"/>
                  <a:pt x="900711" y="1591836"/>
                </a:cubicBezTo>
                <a:cubicBezTo>
                  <a:pt x="901260" y="1589888"/>
                  <a:pt x="901344" y="1588608"/>
                  <a:pt x="901155" y="1587706"/>
                </a:cubicBezTo>
                <a:lnTo>
                  <a:pt x="900535" y="1586733"/>
                </a:lnTo>
                <a:lnTo>
                  <a:pt x="905410" y="1585785"/>
                </a:lnTo>
                <a:cubicBezTo>
                  <a:pt x="907104" y="1585670"/>
                  <a:pt x="908503" y="1586211"/>
                  <a:pt x="908675" y="1588748"/>
                </a:cubicBezTo>
                <a:close/>
                <a:moveTo>
                  <a:pt x="910402" y="1610563"/>
                </a:moveTo>
                <a:cubicBezTo>
                  <a:pt x="910759" y="1609448"/>
                  <a:pt x="910665" y="1608052"/>
                  <a:pt x="909912" y="1606233"/>
                </a:cubicBezTo>
                <a:lnTo>
                  <a:pt x="905649" y="1613595"/>
                </a:lnTo>
                <a:lnTo>
                  <a:pt x="905182" y="1613893"/>
                </a:lnTo>
                <a:lnTo>
                  <a:pt x="901476" y="1611793"/>
                </a:lnTo>
                <a:cubicBezTo>
                  <a:pt x="900222" y="1611878"/>
                  <a:pt x="898969" y="1611963"/>
                  <a:pt x="897547" y="1609567"/>
                </a:cubicBezTo>
                <a:cubicBezTo>
                  <a:pt x="895546" y="1617182"/>
                  <a:pt x="898052" y="1617012"/>
                  <a:pt x="900391" y="1614359"/>
                </a:cubicBezTo>
                <a:cubicBezTo>
                  <a:pt x="900897" y="1621807"/>
                  <a:pt x="892871" y="1614870"/>
                  <a:pt x="893377" y="1622318"/>
                </a:cubicBezTo>
                <a:cubicBezTo>
                  <a:pt x="898559" y="1624457"/>
                  <a:pt x="900728" y="1619325"/>
                  <a:pt x="903234" y="1619154"/>
                </a:cubicBezTo>
                <a:cubicBezTo>
                  <a:pt x="903234" y="1619154"/>
                  <a:pt x="900728" y="1619325"/>
                  <a:pt x="900560" y="1616842"/>
                </a:cubicBezTo>
                <a:lnTo>
                  <a:pt x="905182" y="1613893"/>
                </a:lnTo>
                <a:lnTo>
                  <a:pt x="905404" y="1614018"/>
                </a:lnTo>
                <a:lnTo>
                  <a:pt x="905649" y="1613595"/>
                </a:lnTo>
                <a:close/>
                <a:moveTo>
                  <a:pt x="913597" y="1644289"/>
                </a:moveTo>
                <a:cubicBezTo>
                  <a:pt x="913598" y="1647078"/>
                  <a:pt x="910778" y="1647079"/>
                  <a:pt x="910778" y="1652659"/>
                </a:cubicBezTo>
                <a:cubicBezTo>
                  <a:pt x="907958" y="1652659"/>
                  <a:pt x="910778" y="1644289"/>
                  <a:pt x="905138" y="1647078"/>
                </a:cubicBezTo>
                <a:cubicBezTo>
                  <a:pt x="907958" y="1644289"/>
                  <a:pt x="910778" y="1644289"/>
                  <a:pt x="913597" y="1644289"/>
                </a:cubicBezTo>
                <a:close/>
                <a:moveTo>
                  <a:pt x="910394" y="1578392"/>
                </a:moveTo>
                <a:cubicBezTo>
                  <a:pt x="907770" y="1581367"/>
                  <a:pt x="910583" y="1581176"/>
                  <a:pt x="910772" y="1583960"/>
                </a:cubicBezTo>
                <a:cubicBezTo>
                  <a:pt x="907959" y="1584150"/>
                  <a:pt x="904957" y="1581558"/>
                  <a:pt x="901955" y="1578964"/>
                </a:cubicBezTo>
                <a:cubicBezTo>
                  <a:pt x="904768" y="1578773"/>
                  <a:pt x="910205" y="1575610"/>
                  <a:pt x="910394" y="1578392"/>
                </a:cubicBezTo>
                <a:close/>
                <a:moveTo>
                  <a:pt x="924023" y="1777149"/>
                </a:moveTo>
                <a:cubicBezTo>
                  <a:pt x="924347" y="1781919"/>
                  <a:pt x="924347" y="1781919"/>
                  <a:pt x="924671" y="1786691"/>
                </a:cubicBezTo>
                <a:cubicBezTo>
                  <a:pt x="921371" y="1777329"/>
                  <a:pt x="913575" y="1780255"/>
                  <a:pt x="910760" y="1778049"/>
                </a:cubicBezTo>
                <a:cubicBezTo>
                  <a:pt x="913413" y="1777869"/>
                  <a:pt x="912764" y="1768324"/>
                  <a:pt x="915579" y="1770529"/>
                </a:cubicBezTo>
                <a:cubicBezTo>
                  <a:pt x="916066" y="1777689"/>
                  <a:pt x="921209" y="1774943"/>
                  <a:pt x="924023" y="1777149"/>
                </a:cubicBezTo>
                <a:close/>
                <a:moveTo>
                  <a:pt x="913430" y="1620956"/>
                </a:moveTo>
                <a:cubicBezTo>
                  <a:pt x="910754" y="1618644"/>
                  <a:pt x="908248" y="1618814"/>
                  <a:pt x="908080" y="1616331"/>
                </a:cubicBezTo>
                <a:cubicBezTo>
                  <a:pt x="903234" y="1619154"/>
                  <a:pt x="908754" y="1626259"/>
                  <a:pt x="898727" y="1626940"/>
                </a:cubicBezTo>
                <a:cubicBezTo>
                  <a:pt x="898896" y="1629423"/>
                  <a:pt x="901403" y="1629252"/>
                  <a:pt x="901403" y="1629252"/>
                </a:cubicBezTo>
                <a:cubicBezTo>
                  <a:pt x="906584" y="1631395"/>
                  <a:pt x="905741" y="1618984"/>
                  <a:pt x="913430" y="1620956"/>
                </a:cubicBezTo>
                <a:close/>
                <a:moveTo>
                  <a:pt x="904677" y="1484005"/>
                </a:moveTo>
                <a:lnTo>
                  <a:pt x="903990" y="1481968"/>
                </a:lnTo>
                <a:lnTo>
                  <a:pt x="902685" y="1485055"/>
                </a:lnTo>
                <a:close/>
                <a:moveTo>
                  <a:pt x="910267" y="1540852"/>
                </a:moveTo>
                <a:cubicBezTo>
                  <a:pt x="904519" y="1536446"/>
                  <a:pt x="902292" y="1543790"/>
                  <a:pt x="899255" y="1539201"/>
                </a:cubicBezTo>
                <a:cubicBezTo>
                  <a:pt x="901644" y="1534245"/>
                  <a:pt x="907229" y="1536262"/>
                  <a:pt x="910104" y="1538464"/>
                </a:cubicBezTo>
                <a:cubicBezTo>
                  <a:pt x="907391" y="1538648"/>
                  <a:pt x="907391" y="1538648"/>
                  <a:pt x="910267" y="1540852"/>
                </a:cubicBezTo>
                <a:close/>
                <a:moveTo>
                  <a:pt x="942576" y="2010187"/>
                </a:moveTo>
                <a:cubicBezTo>
                  <a:pt x="943603" y="2011915"/>
                  <a:pt x="943764" y="2014302"/>
                  <a:pt x="942640" y="2015576"/>
                </a:cubicBezTo>
                <a:cubicBezTo>
                  <a:pt x="942316" y="2010805"/>
                  <a:pt x="937493" y="2011133"/>
                  <a:pt x="937331" y="2008744"/>
                </a:cubicBezTo>
                <a:cubicBezTo>
                  <a:pt x="939661" y="2007388"/>
                  <a:pt x="941551" y="2008458"/>
                  <a:pt x="942576" y="2010187"/>
                </a:cubicBezTo>
                <a:close/>
                <a:moveTo>
                  <a:pt x="945862" y="2027343"/>
                </a:moveTo>
                <a:cubicBezTo>
                  <a:pt x="940695" y="2027694"/>
                  <a:pt x="937949" y="2025484"/>
                  <a:pt x="932944" y="2028220"/>
                </a:cubicBezTo>
                <a:cubicBezTo>
                  <a:pt x="935203" y="2023271"/>
                  <a:pt x="927776" y="2028572"/>
                  <a:pt x="927452" y="2023798"/>
                </a:cubicBezTo>
                <a:cubicBezTo>
                  <a:pt x="932782" y="2025835"/>
                  <a:pt x="942954" y="2022745"/>
                  <a:pt x="945862" y="2027343"/>
                </a:cubicBezTo>
                <a:close/>
                <a:moveTo>
                  <a:pt x="928035" y="1764890"/>
                </a:moveTo>
                <a:cubicBezTo>
                  <a:pt x="928521" y="1772047"/>
                  <a:pt x="923217" y="1772407"/>
                  <a:pt x="917912" y="1772768"/>
                </a:cubicBezTo>
                <a:cubicBezTo>
                  <a:pt x="917750" y="1770382"/>
                  <a:pt x="915097" y="1770562"/>
                  <a:pt x="914935" y="1768176"/>
                </a:cubicBezTo>
                <a:cubicBezTo>
                  <a:pt x="920402" y="1770202"/>
                  <a:pt x="922893" y="1767636"/>
                  <a:pt x="928035" y="1764890"/>
                </a:cubicBezTo>
                <a:close/>
                <a:moveTo>
                  <a:pt x="908665" y="1476665"/>
                </a:moveTo>
                <a:cubicBezTo>
                  <a:pt x="911172" y="1476494"/>
                  <a:pt x="905822" y="1471870"/>
                  <a:pt x="903315" y="1472040"/>
                </a:cubicBezTo>
                <a:lnTo>
                  <a:pt x="903485" y="1471907"/>
                </a:lnTo>
                <a:close/>
                <a:moveTo>
                  <a:pt x="946814" y="2005703"/>
                </a:moveTo>
                <a:cubicBezTo>
                  <a:pt x="941790" y="2003051"/>
                  <a:pt x="939579" y="2006195"/>
                  <a:pt x="936764" y="2000395"/>
                </a:cubicBezTo>
                <a:cubicBezTo>
                  <a:pt x="939174" y="2000231"/>
                  <a:pt x="943998" y="1999903"/>
                  <a:pt x="946814" y="2005703"/>
                </a:cubicBezTo>
                <a:close/>
                <a:moveTo>
                  <a:pt x="923292" y="1657457"/>
                </a:moveTo>
                <a:cubicBezTo>
                  <a:pt x="918459" y="1657457"/>
                  <a:pt x="918458" y="1654667"/>
                  <a:pt x="913625" y="1654667"/>
                </a:cubicBezTo>
                <a:cubicBezTo>
                  <a:pt x="916042" y="1649087"/>
                  <a:pt x="923292" y="1651877"/>
                  <a:pt x="923292" y="1657457"/>
                </a:cubicBezTo>
                <a:close/>
                <a:moveTo>
                  <a:pt x="915893" y="1540105"/>
                </a:moveTo>
                <a:cubicBezTo>
                  <a:pt x="912871" y="1540105"/>
                  <a:pt x="912871" y="1537714"/>
                  <a:pt x="909851" y="1537713"/>
                </a:cubicBezTo>
                <a:cubicBezTo>
                  <a:pt x="909851" y="1534124"/>
                  <a:pt x="911361" y="1533528"/>
                  <a:pt x="912871" y="1534424"/>
                </a:cubicBezTo>
                <a:cubicBezTo>
                  <a:pt x="914383" y="1535323"/>
                  <a:pt x="915893" y="1537714"/>
                  <a:pt x="915893" y="1540105"/>
                </a:cubicBezTo>
                <a:close/>
                <a:moveTo>
                  <a:pt x="927704" y="1689396"/>
                </a:moveTo>
                <a:cubicBezTo>
                  <a:pt x="927020" y="1679322"/>
                  <a:pt x="919994" y="1687389"/>
                  <a:pt x="914798" y="1685213"/>
                </a:cubicBezTo>
                <a:cubicBezTo>
                  <a:pt x="915140" y="1690249"/>
                  <a:pt x="925020" y="1687048"/>
                  <a:pt x="927704" y="1689396"/>
                </a:cubicBezTo>
                <a:close/>
                <a:moveTo>
                  <a:pt x="930603" y="1731761"/>
                </a:moveTo>
                <a:cubicBezTo>
                  <a:pt x="928096" y="1726750"/>
                  <a:pt x="920577" y="1724244"/>
                  <a:pt x="915564" y="1731761"/>
                </a:cubicBezTo>
                <a:cubicBezTo>
                  <a:pt x="923083" y="1731761"/>
                  <a:pt x="928096" y="1734266"/>
                  <a:pt x="930603" y="1731761"/>
                </a:cubicBezTo>
                <a:close/>
                <a:moveTo>
                  <a:pt x="933242" y="1770229"/>
                </a:moveTo>
                <a:cubicBezTo>
                  <a:pt x="935111" y="1771000"/>
                  <a:pt x="935835" y="1772748"/>
                  <a:pt x="933505" y="1774105"/>
                </a:cubicBezTo>
                <a:cubicBezTo>
                  <a:pt x="933181" y="1769334"/>
                  <a:pt x="929008" y="1779206"/>
                  <a:pt x="926110" y="1772211"/>
                </a:cubicBezTo>
                <a:cubicBezTo>
                  <a:pt x="928359" y="1769661"/>
                  <a:pt x="931373" y="1769457"/>
                  <a:pt x="933242" y="1770229"/>
                </a:cubicBezTo>
                <a:close/>
                <a:moveTo>
                  <a:pt x="928968" y="1707302"/>
                </a:moveTo>
                <a:cubicBezTo>
                  <a:pt x="926720" y="1709852"/>
                  <a:pt x="923984" y="1705241"/>
                  <a:pt x="921248" y="1700634"/>
                </a:cubicBezTo>
                <a:cubicBezTo>
                  <a:pt x="926071" y="1700307"/>
                  <a:pt x="926395" y="1705077"/>
                  <a:pt x="928968" y="1707302"/>
                </a:cubicBezTo>
                <a:close/>
                <a:moveTo>
                  <a:pt x="948594" y="1970240"/>
                </a:moveTo>
                <a:cubicBezTo>
                  <a:pt x="946081" y="1967752"/>
                  <a:pt x="938544" y="1965264"/>
                  <a:pt x="938544" y="1970240"/>
                </a:cubicBezTo>
                <a:cubicBezTo>
                  <a:pt x="938544" y="1972726"/>
                  <a:pt x="948594" y="1980188"/>
                  <a:pt x="948594" y="1970240"/>
                </a:cubicBezTo>
                <a:close/>
                <a:moveTo>
                  <a:pt x="930014" y="1660161"/>
                </a:moveTo>
                <a:lnTo>
                  <a:pt x="928303" y="1660749"/>
                </a:lnTo>
                <a:lnTo>
                  <a:pt x="925157" y="1662237"/>
                </a:lnTo>
                <a:cubicBezTo>
                  <a:pt x="923262" y="1662237"/>
                  <a:pt x="921367" y="1662237"/>
                  <a:pt x="920103" y="1664629"/>
                </a:cubicBezTo>
                <a:cubicBezTo>
                  <a:pt x="921367" y="1665825"/>
                  <a:pt x="924526" y="1665825"/>
                  <a:pt x="927052" y="1664928"/>
                </a:cubicBezTo>
                <a:close/>
                <a:moveTo>
                  <a:pt x="924396" y="1570506"/>
                </a:moveTo>
                <a:cubicBezTo>
                  <a:pt x="924565" y="1572999"/>
                  <a:pt x="919403" y="1568338"/>
                  <a:pt x="917331" y="1573491"/>
                </a:cubicBezTo>
                <a:cubicBezTo>
                  <a:pt x="919912" y="1575823"/>
                  <a:pt x="920081" y="1578316"/>
                  <a:pt x="922831" y="1583140"/>
                </a:cubicBezTo>
                <a:cubicBezTo>
                  <a:pt x="908361" y="1584123"/>
                  <a:pt x="918556" y="1555867"/>
                  <a:pt x="924396" y="1570506"/>
                </a:cubicBezTo>
                <a:close/>
                <a:moveTo>
                  <a:pt x="954533" y="2012372"/>
                </a:moveTo>
                <a:cubicBezTo>
                  <a:pt x="952122" y="2012535"/>
                  <a:pt x="950436" y="2014449"/>
                  <a:pt x="948969" y="2015146"/>
                </a:cubicBezTo>
                <a:cubicBezTo>
                  <a:pt x="947503" y="2015846"/>
                  <a:pt x="946257" y="2015331"/>
                  <a:pt x="944727" y="2010641"/>
                </a:cubicBezTo>
                <a:cubicBezTo>
                  <a:pt x="949711" y="2012699"/>
                  <a:pt x="951960" y="2010150"/>
                  <a:pt x="954533" y="2012372"/>
                </a:cubicBezTo>
                <a:close/>
                <a:moveTo>
                  <a:pt x="928963" y="1634198"/>
                </a:moveTo>
                <a:cubicBezTo>
                  <a:pt x="926895" y="1639431"/>
                  <a:pt x="929996" y="1649407"/>
                  <a:pt x="927756" y="1652106"/>
                </a:cubicBezTo>
                <a:cubicBezTo>
                  <a:pt x="927584" y="1649571"/>
                  <a:pt x="921557" y="1632154"/>
                  <a:pt x="928963" y="1634198"/>
                </a:cubicBezTo>
                <a:close/>
                <a:moveTo>
                  <a:pt x="946082" y="1883171"/>
                </a:moveTo>
                <a:cubicBezTo>
                  <a:pt x="946082" y="1878198"/>
                  <a:pt x="938544" y="1875709"/>
                  <a:pt x="936032" y="1878198"/>
                </a:cubicBezTo>
                <a:cubicBezTo>
                  <a:pt x="938545" y="1885660"/>
                  <a:pt x="943569" y="1878197"/>
                  <a:pt x="946082" y="1883171"/>
                </a:cubicBezTo>
                <a:close/>
                <a:moveTo>
                  <a:pt x="932737" y="1664629"/>
                </a:moveTo>
                <a:lnTo>
                  <a:pt x="931040" y="1665605"/>
                </a:lnTo>
                <a:lnTo>
                  <a:pt x="932492" y="1666101"/>
                </a:lnTo>
                <a:close/>
                <a:moveTo>
                  <a:pt x="957272" y="2016979"/>
                </a:moveTo>
                <a:cubicBezTo>
                  <a:pt x="954861" y="2017143"/>
                  <a:pt x="955023" y="2019528"/>
                  <a:pt x="952612" y="2019692"/>
                </a:cubicBezTo>
                <a:cubicBezTo>
                  <a:pt x="952774" y="2022078"/>
                  <a:pt x="955347" y="2024300"/>
                  <a:pt x="952936" y="2024464"/>
                </a:cubicBezTo>
                <a:cubicBezTo>
                  <a:pt x="952774" y="2022078"/>
                  <a:pt x="950359" y="2022242"/>
                  <a:pt x="950035" y="2017471"/>
                </a:cubicBezTo>
                <a:cubicBezTo>
                  <a:pt x="952774" y="2022078"/>
                  <a:pt x="954375" y="2009986"/>
                  <a:pt x="957272" y="2016979"/>
                </a:cubicBezTo>
                <a:close/>
                <a:moveTo>
                  <a:pt x="942884" y="1781023"/>
                </a:moveTo>
                <a:lnTo>
                  <a:pt x="939428" y="1781257"/>
                </a:lnTo>
                <a:lnTo>
                  <a:pt x="941029" y="1783955"/>
                </a:lnTo>
                <a:lnTo>
                  <a:pt x="941999" y="1783045"/>
                </a:lnTo>
                <a:close/>
                <a:moveTo>
                  <a:pt x="951107" y="1898099"/>
                </a:moveTo>
                <a:lnTo>
                  <a:pt x="947443" y="1899368"/>
                </a:lnTo>
                <a:lnTo>
                  <a:pt x="947271" y="1900671"/>
                </a:lnTo>
                <a:lnTo>
                  <a:pt x="951107" y="1898525"/>
                </a:lnTo>
                <a:close/>
                <a:moveTo>
                  <a:pt x="932810" y="1609666"/>
                </a:moveTo>
                <a:cubicBezTo>
                  <a:pt x="929629" y="1599908"/>
                  <a:pt x="922783" y="1610347"/>
                  <a:pt x="915262" y="1610858"/>
                </a:cubicBezTo>
                <a:cubicBezTo>
                  <a:pt x="918274" y="1618133"/>
                  <a:pt x="927965" y="1612486"/>
                  <a:pt x="932810" y="1609666"/>
                </a:cubicBezTo>
                <a:close/>
                <a:moveTo>
                  <a:pt x="940641" y="1684267"/>
                </a:moveTo>
                <a:lnTo>
                  <a:pt x="939831" y="1684522"/>
                </a:lnTo>
                <a:lnTo>
                  <a:pt x="940283" y="1684114"/>
                </a:lnTo>
                <a:close/>
                <a:moveTo>
                  <a:pt x="965882" y="2036768"/>
                </a:moveTo>
                <a:cubicBezTo>
                  <a:pt x="960878" y="2034411"/>
                  <a:pt x="953824" y="2037587"/>
                  <a:pt x="950866" y="2029698"/>
                </a:cubicBezTo>
                <a:cubicBezTo>
                  <a:pt x="956234" y="2037424"/>
                  <a:pt x="962743" y="2026194"/>
                  <a:pt x="965882" y="2036768"/>
                </a:cubicBezTo>
                <a:close/>
                <a:moveTo>
                  <a:pt x="948811" y="1780620"/>
                </a:moveTo>
                <a:lnTo>
                  <a:pt x="948243" y="1780659"/>
                </a:lnTo>
                <a:lnTo>
                  <a:pt x="948595" y="1781181"/>
                </a:lnTo>
                <a:close/>
                <a:moveTo>
                  <a:pt x="940051" y="1641409"/>
                </a:moveTo>
                <a:cubicBezTo>
                  <a:pt x="940506" y="1643650"/>
                  <a:pt x="940682" y="1646235"/>
                  <a:pt x="939651" y="1648902"/>
                </a:cubicBezTo>
                <a:cubicBezTo>
                  <a:pt x="939300" y="1643733"/>
                  <a:pt x="939124" y="1641147"/>
                  <a:pt x="936713" y="1641311"/>
                </a:cubicBezTo>
                <a:cubicBezTo>
                  <a:pt x="936713" y="1641311"/>
                  <a:pt x="939651" y="1648902"/>
                  <a:pt x="934829" y="1649229"/>
                </a:cubicBezTo>
                <a:cubicBezTo>
                  <a:pt x="936889" y="1643896"/>
                  <a:pt x="934478" y="1644060"/>
                  <a:pt x="934478" y="1644060"/>
                </a:cubicBezTo>
                <a:cubicBezTo>
                  <a:pt x="936889" y="1643896"/>
                  <a:pt x="933776" y="1633720"/>
                  <a:pt x="938774" y="1635978"/>
                </a:cubicBezTo>
                <a:cubicBezTo>
                  <a:pt x="938861" y="1637270"/>
                  <a:pt x="939596" y="1639168"/>
                  <a:pt x="940051" y="1641409"/>
                </a:cubicBezTo>
                <a:close/>
                <a:moveTo>
                  <a:pt x="959272" y="1901830"/>
                </a:moveTo>
                <a:cubicBezTo>
                  <a:pt x="958644" y="1899342"/>
                  <a:pt x="957388" y="1896855"/>
                  <a:pt x="956132" y="1895611"/>
                </a:cubicBezTo>
                <a:lnTo>
                  <a:pt x="954783" y="1898116"/>
                </a:lnTo>
                <a:lnTo>
                  <a:pt x="959269" y="1901863"/>
                </a:lnTo>
                <a:close/>
                <a:moveTo>
                  <a:pt x="948148" y="1726750"/>
                </a:moveTo>
                <a:cubicBezTo>
                  <a:pt x="948148" y="1719234"/>
                  <a:pt x="940628" y="1721740"/>
                  <a:pt x="940628" y="1726750"/>
                </a:cubicBezTo>
                <a:cubicBezTo>
                  <a:pt x="943134" y="1726750"/>
                  <a:pt x="945641" y="1731761"/>
                  <a:pt x="948148" y="1726750"/>
                </a:cubicBezTo>
                <a:close/>
                <a:moveTo>
                  <a:pt x="910301" y="1150620"/>
                </a:moveTo>
                <a:cubicBezTo>
                  <a:pt x="907789" y="1150620"/>
                  <a:pt x="907789" y="1153108"/>
                  <a:pt x="905276" y="1158083"/>
                </a:cubicBezTo>
                <a:cubicBezTo>
                  <a:pt x="905276" y="1158083"/>
                  <a:pt x="905276" y="1158083"/>
                  <a:pt x="910301" y="1158083"/>
                </a:cubicBezTo>
                <a:cubicBezTo>
                  <a:pt x="910301" y="1158083"/>
                  <a:pt x="910301" y="1158083"/>
                  <a:pt x="910301" y="1150620"/>
                </a:cubicBezTo>
                <a:close/>
                <a:moveTo>
                  <a:pt x="970188" y="2011008"/>
                </a:moveTo>
                <a:cubicBezTo>
                  <a:pt x="970360" y="2013543"/>
                  <a:pt x="970533" y="2016079"/>
                  <a:pt x="967969" y="2016253"/>
                </a:cubicBezTo>
                <a:cubicBezTo>
                  <a:pt x="967452" y="2008647"/>
                  <a:pt x="959940" y="2011704"/>
                  <a:pt x="957031" y="2006809"/>
                </a:cubicBezTo>
                <a:cubicBezTo>
                  <a:pt x="962156" y="2006460"/>
                  <a:pt x="951394" y="1999551"/>
                  <a:pt x="951738" y="2004621"/>
                </a:cubicBezTo>
                <a:cubicBezTo>
                  <a:pt x="951566" y="2002086"/>
                  <a:pt x="951566" y="2002086"/>
                  <a:pt x="948830" y="1999725"/>
                </a:cubicBezTo>
                <a:cubicBezTo>
                  <a:pt x="951221" y="1997017"/>
                  <a:pt x="954126" y="2001913"/>
                  <a:pt x="959251" y="2001564"/>
                </a:cubicBezTo>
                <a:cubicBezTo>
                  <a:pt x="957203" y="2009344"/>
                  <a:pt x="967280" y="2006112"/>
                  <a:pt x="970188" y="2011008"/>
                </a:cubicBezTo>
                <a:close/>
                <a:moveTo>
                  <a:pt x="956051" y="1800075"/>
                </a:moveTo>
                <a:lnTo>
                  <a:pt x="948684" y="1800574"/>
                </a:lnTo>
                <a:lnTo>
                  <a:pt x="948663" y="1800695"/>
                </a:lnTo>
                <a:lnTo>
                  <a:pt x="955984" y="1802572"/>
                </a:lnTo>
                <a:cubicBezTo>
                  <a:pt x="956527" y="1801289"/>
                  <a:pt x="956474" y="1800513"/>
                  <a:pt x="956051" y="1800075"/>
                </a:cubicBezTo>
                <a:close/>
                <a:moveTo>
                  <a:pt x="943720" y="1612741"/>
                </a:moveTo>
                <a:cubicBezTo>
                  <a:pt x="943108" y="1610680"/>
                  <a:pt x="939533" y="1606715"/>
                  <a:pt x="937653" y="1606843"/>
                </a:cubicBezTo>
                <a:cubicBezTo>
                  <a:pt x="938158" y="1614288"/>
                  <a:pt x="937653" y="1606843"/>
                  <a:pt x="935314" y="1609496"/>
                </a:cubicBezTo>
                <a:cubicBezTo>
                  <a:pt x="935988" y="1619424"/>
                  <a:pt x="940159" y="1606673"/>
                  <a:pt x="943172" y="1613947"/>
                </a:cubicBezTo>
                <a:cubicBezTo>
                  <a:pt x="943799" y="1613905"/>
                  <a:pt x="943924" y="1613429"/>
                  <a:pt x="943720" y="1612741"/>
                </a:cubicBezTo>
                <a:close/>
                <a:moveTo>
                  <a:pt x="947941" y="1664226"/>
                </a:moveTo>
                <a:lnTo>
                  <a:pt x="947031" y="1665044"/>
                </a:lnTo>
                <a:lnTo>
                  <a:pt x="947940" y="1665396"/>
                </a:lnTo>
                <a:close/>
                <a:moveTo>
                  <a:pt x="927888" y="1357092"/>
                </a:moveTo>
                <a:lnTo>
                  <a:pt x="920101" y="1355660"/>
                </a:lnTo>
                <a:lnTo>
                  <a:pt x="919542" y="1358737"/>
                </a:lnTo>
                <a:lnTo>
                  <a:pt x="919389" y="1359581"/>
                </a:lnTo>
                <a:lnTo>
                  <a:pt x="922862" y="1359581"/>
                </a:lnTo>
                <a:cubicBezTo>
                  <a:pt x="922862" y="1359581"/>
                  <a:pt x="922862" y="1359581"/>
                  <a:pt x="922549" y="1359892"/>
                </a:cubicBezTo>
                <a:lnTo>
                  <a:pt x="922374" y="1360064"/>
                </a:lnTo>
                <a:lnTo>
                  <a:pt x="922196" y="1360009"/>
                </a:lnTo>
                <a:cubicBezTo>
                  <a:pt x="921608" y="1360203"/>
                  <a:pt x="920980" y="1360825"/>
                  <a:pt x="920353" y="1362069"/>
                </a:cubicBezTo>
                <a:lnTo>
                  <a:pt x="919682" y="1363397"/>
                </a:lnTo>
                <a:lnTo>
                  <a:pt x="920812" y="1362980"/>
                </a:lnTo>
                <a:lnTo>
                  <a:pt x="920353" y="1362069"/>
                </a:lnTo>
                <a:lnTo>
                  <a:pt x="922374" y="1360064"/>
                </a:lnTo>
                <a:lnTo>
                  <a:pt x="923805" y="1360514"/>
                </a:lnTo>
                <a:lnTo>
                  <a:pt x="924269" y="1361707"/>
                </a:lnTo>
                <a:lnTo>
                  <a:pt x="926918" y="1360730"/>
                </a:lnTo>
                <a:lnTo>
                  <a:pt x="927612" y="1361184"/>
                </a:lnTo>
                <a:close/>
                <a:moveTo>
                  <a:pt x="930990" y="1363389"/>
                </a:moveTo>
                <a:lnTo>
                  <a:pt x="930401" y="1359581"/>
                </a:lnTo>
                <a:lnTo>
                  <a:pt x="929761" y="1362587"/>
                </a:lnTo>
                <a:close/>
                <a:moveTo>
                  <a:pt x="938578" y="1472139"/>
                </a:moveTo>
                <a:cubicBezTo>
                  <a:pt x="938072" y="1464694"/>
                  <a:pt x="935565" y="1464864"/>
                  <a:pt x="932721" y="1460069"/>
                </a:cubicBezTo>
                <a:cubicBezTo>
                  <a:pt x="925368" y="1463062"/>
                  <a:pt x="920189" y="1460920"/>
                  <a:pt x="917850" y="1463573"/>
                </a:cubicBezTo>
                <a:cubicBezTo>
                  <a:pt x="918693" y="1475984"/>
                  <a:pt x="933564" y="1472479"/>
                  <a:pt x="938578" y="1472139"/>
                </a:cubicBezTo>
                <a:close/>
                <a:moveTo>
                  <a:pt x="966181" y="1878198"/>
                </a:moveTo>
                <a:cubicBezTo>
                  <a:pt x="963669" y="1878198"/>
                  <a:pt x="958644" y="1875710"/>
                  <a:pt x="956132" y="1880683"/>
                </a:cubicBezTo>
                <a:cubicBezTo>
                  <a:pt x="958644" y="1883171"/>
                  <a:pt x="966182" y="1885660"/>
                  <a:pt x="966181" y="1878198"/>
                </a:cubicBezTo>
                <a:close/>
                <a:moveTo>
                  <a:pt x="962058" y="1792382"/>
                </a:moveTo>
                <a:lnTo>
                  <a:pt x="958644" y="1786155"/>
                </a:lnTo>
                <a:lnTo>
                  <a:pt x="956154" y="1788620"/>
                </a:lnTo>
                <a:lnTo>
                  <a:pt x="955141" y="1790164"/>
                </a:lnTo>
                <a:lnTo>
                  <a:pt x="955246" y="1789519"/>
                </a:lnTo>
                <a:lnTo>
                  <a:pt x="954561" y="1790198"/>
                </a:lnTo>
                <a:cubicBezTo>
                  <a:pt x="952991" y="1789887"/>
                  <a:pt x="951107" y="1788643"/>
                  <a:pt x="948594" y="1788643"/>
                </a:cubicBezTo>
                <a:lnTo>
                  <a:pt x="948850" y="1790580"/>
                </a:lnTo>
                <a:lnTo>
                  <a:pt x="955310" y="1792644"/>
                </a:lnTo>
                <a:cubicBezTo>
                  <a:pt x="955226" y="1791404"/>
                  <a:pt x="957190" y="1792518"/>
                  <a:pt x="959134" y="1793321"/>
                </a:cubicBezTo>
                <a:close/>
                <a:moveTo>
                  <a:pt x="958174" y="1729255"/>
                </a:moveTo>
                <a:cubicBezTo>
                  <a:pt x="955667" y="1734266"/>
                  <a:pt x="950654" y="1729255"/>
                  <a:pt x="950654" y="1734266"/>
                </a:cubicBezTo>
                <a:cubicBezTo>
                  <a:pt x="953160" y="1734266"/>
                  <a:pt x="960680" y="1739276"/>
                  <a:pt x="958174" y="1729255"/>
                </a:cubicBezTo>
                <a:close/>
                <a:moveTo>
                  <a:pt x="962310" y="1752375"/>
                </a:moveTo>
                <a:cubicBezTo>
                  <a:pt x="958430" y="1748743"/>
                  <a:pt x="956600" y="1755199"/>
                  <a:pt x="954610" y="1754360"/>
                </a:cubicBezTo>
                <a:cubicBezTo>
                  <a:pt x="953948" y="1754078"/>
                  <a:pt x="953270" y="1752989"/>
                  <a:pt x="952490" y="1750445"/>
                </a:cubicBezTo>
                <a:cubicBezTo>
                  <a:pt x="957488" y="1752702"/>
                  <a:pt x="959372" y="1744784"/>
                  <a:pt x="962310" y="1752375"/>
                </a:cubicBezTo>
                <a:close/>
                <a:moveTo>
                  <a:pt x="963669" y="1763768"/>
                </a:moveTo>
                <a:lnTo>
                  <a:pt x="961976" y="1764031"/>
                </a:lnTo>
                <a:lnTo>
                  <a:pt x="963198" y="1761746"/>
                </a:lnTo>
                <a:cubicBezTo>
                  <a:pt x="963512" y="1761435"/>
                  <a:pt x="963669" y="1761901"/>
                  <a:pt x="963669" y="1763768"/>
                </a:cubicBezTo>
                <a:close/>
                <a:moveTo>
                  <a:pt x="937939" y="1364555"/>
                </a:moveTo>
                <a:lnTo>
                  <a:pt x="933250" y="1364865"/>
                </a:lnTo>
                <a:lnTo>
                  <a:pt x="933837" y="1365247"/>
                </a:lnTo>
                <a:lnTo>
                  <a:pt x="937904" y="1364971"/>
                </a:lnTo>
                <a:close/>
                <a:moveTo>
                  <a:pt x="956554" y="1630256"/>
                </a:moveTo>
                <a:cubicBezTo>
                  <a:pt x="954142" y="1630420"/>
                  <a:pt x="954142" y="1630420"/>
                  <a:pt x="951909" y="1633208"/>
                </a:cubicBezTo>
                <a:cubicBezTo>
                  <a:pt x="954321" y="1633044"/>
                  <a:pt x="959500" y="1637966"/>
                  <a:pt x="957089" y="1638129"/>
                </a:cubicBezTo>
                <a:cubicBezTo>
                  <a:pt x="956911" y="1635505"/>
                  <a:pt x="949854" y="1638621"/>
                  <a:pt x="949498" y="1633372"/>
                </a:cubicBezTo>
                <a:cubicBezTo>
                  <a:pt x="954321" y="1633044"/>
                  <a:pt x="951374" y="1625334"/>
                  <a:pt x="953786" y="1625170"/>
                </a:cubicBezTo>
                <a:cubicBezTo>
                  <a:pt x="953964" y="1627795"/>
                  <a:pt x="956377" y="1627632"/>
                  <a:pt x="956554" y="1630256"/>
                </a:cubicBezTo>
                <a:close/>
                <a:moveTo>
                  <a:pt x="955708" y="1613096"/>
                </a:moveTo>
                <a:cubicBezTo>
                  <a:pt x="952526" y="1603338"/>
                  <a:pt x="947850" y="1608645"/>
                  <a:pt x="945174" y="1606332"/>
                </a:cubicBezTo>
                <a:cubicBezTo>
                  <a:pt x="945511" y="1611294"/>
                  <a:pt x="953369" y="1615749"/>
                  <a:pt x="955708" y="1613096"/>
                </a:cubicBezTo>
                <a:close/>
                <a:moveTo>
                  <a:pt x="945594" y="1464183"/>
                </a:moveTo>
                <a:cubicBezTo>
                  <a:pt x="943086" y="1464354"/>
                  <a:pt x="943255" y="1466836"/>
                  <a:pt x="940580" y="1464524"/>
                </a:cubicBezTo>
                <a:cubicBezTo>
                  <a:pt x="941085" y="1471969"/>
                  <a:pt x="941085" y="1471969"/>
                  <a:pt x="941085" y="1471969"/>
                </a:cubicBezTo>
                <a:cubicBezTo>
                  <a:pt x="943761" y="1474281"/>
                  <a:pt x="943255" y="1466836"/>
                  <a:pt x="945594" y="1464183"/>
                </a:cubicBezTo>
                <a:close/>
                <a:moveTo>
                  <a:pt x="983355" y="2020129"/>
                </a:moveTo>
                <a:cubicBezTo>
                  <a:pt x="985521" y="2014994"/>
                  <a:pt x="975496" y="2015675"/>
                  <a:pt x="980342" y="2012854"/>
                </a:cubicBezTo>
                <a:cubicBezTo>
                  <a:pt x="980173" y="2010372"/>
                  <a:pt x="975328" y="2013194"/>
                  <a:pt x="975328" y="2013194"/>
                </a:cubicBezTo>
                <a:cubicBezTo>
                  <a:pt x="975496" y="2015675"/>
                  <a:pt x="978003" y="2015504"/>
                  <a:pt x="975664" y="2018158"/>
                </a:cubicBezTo>
                <a:cubicBezTo>
                  <a:pt x="978341" y="2020469"/>
                  <a:pt x="980847" y="2020299"/>
                  <a:pt x="983355" y="2020129"/>
                </a:cubicBezTo>
                <a:close/>
                <a:moveTo>
                  <a:pt x="975316" y="1879554"/>
                </a:moveTo>
                <a:lnTo>
                  <a:pt x="974874" y="1878197"/>
                </a:lnTo>
                <a:lnTo>
                  <a:pt x="968694" y="1878198"/>
                </a:lnTo>
                <a:cubicBezTo>
                  <a:pt x="968694" y="1880683"/>
                  <a:pt x="968694" y="1883171"/>
                  <a:pt x="971206" y="1885660"/>
                </a:cubicBezTo>
                <a:close/>
                <a:moveTo>
                  <a:pt x="954719" y="1533688"/>
                </a:moveTo>
                <a:cubicBezTo>
                  <a:pt x="953903" y="1530938"/>
                  <a:pt x="951229" y="1528627"/>
                  <a:pt x="947638" y="1531364"/>
                </a:cubicBezTo>
                <a:lnTo>
                  <a:pt x="949623" y="1536157"/>
                </a:lnTo>
                <a:lnTo>
                  <a:pt x="953114" y="1535320"/>
                </a:lnTo>
                <a:lnTo>
                  <a:pt x="953163" y="1535582"/>
                </a:lnTo>
                <a:close/>
                <a:moveTo>
                  <a:pt x="963966" y="1667618"/>
                </a:moveTo>
                <a:cubicBezTo>
                  <a:pt x="964128" y="1670004"/>
                  <a:pt x="964290" y="1672390"/>
                  <a:pt x="964290" y="1672390"/>
                </a:cubicBezTo>
                <a:cubicBezTo>
                  <a:pt x="961879" y="1672554"/>
                  <a:pt x="959467" y="1672718"/>
                  <a:pt x="959144" y="1667945"/>
                </a:cubicBezTo>
                <a:cubicBezTo>
                  <a:pt x="961554" y="1667782"/>
                  <a:pt x="961716" y="1670168"/>
                  <a:pt x="963966" y="1667618"/>
                </a:cubicBezTo>
                <a:close/>
                <a:moveTo>
                  <a:pt x="970374" y="1746380"/>
                </a:moveTo>
                <a:cubicBezTo>
                  <a:pt x="970752" y="1747901"/>
                  <a:pt x="970751" y="1749710"/>
                  <a:pt x="970148" y="1751684"/>
                </a:cubicBezTo>
                <a:cubicBezTo>
                  <a:pt x="967730" y="1749050"/>
                  <a:pt x="965313" y="1743790"/>
                  <a:pt x="962896" y="1743790"/>
                </a:cubicBezTo>
                <a:cubicBezTo>
                  <a:pt x="964105" y="1741160"/>
                  <a:pt x="966522" y="1741160"/>
                  <a:pt x="968334" y="1742805"/>
                </a:cubicBezTo>
                <a:cubicBezTo>
                  <a:pt x="969241" y="1743626"/>
                  <a:pt x="969996" y="1744859"/>
                  <a:pt x="970374" y="1746380"/>
                </a:cubicBezTo>
                <a:close/>
                <a:moveTo>
                  <a:pt x="945474" y="1362069"/>
                </a:moveTo>
                <a:lnTo>
                  <a:pt x="944669" y="1362069"/>
                </a:lnTo>
                <a:lnTo>
                  <a:pt x="944882" y="1362362"/>
                </a:lnTo>
                <a:close/>
                <a:moveTo>
                  <a:pt x="993108" y="2059694"/>
                </a:moveTo>
                <a:cubicBezTo>
                  <a:pt x="990581" y="2064718"/>
                  <a:pt x="990581" y="2059694"/>
                  <a:pt x="993108" y="2067227"/>
                </a:cubicBezTo>
                <a:cubicBezTo>
                  <a:pt x="985528" y="2059694"/>
                  <a:pt x="972894" y="2067228"/>
                  <a:pt x="962787" y="2067227"/>
                </a:cubicBezTo>
                <a:cubicBezTo>
                  <a:pt x="960260" y="2067227"/>
                  <a:pt x="962787" y="2062206"/>
                  <a:pt x="960260" y="2062206"/>
                </a:cubicBezTo>
                <a:cubicBezTo>
                  <a:pt x="962787" y="2069740"/>
                  <a:pt x="950153" y="2059694"/>
                  <a:pt x="947626" y="2067228"/>
                </a:cubicBezTo>
                <a:cubicBezTo>
                  <a:pt x="947626" y="2059694"/>
                  <a:pt x="945100" y="2062206"/>
                  <a:pt x="945100" y="2052161"/>
                </a:cubicBezTo>
                <a:cubicBezTo>
                  <a:pt x="942573" y="2054673"/>
                  <a:pt x="940046" y="2054673"/>
                  <a:pt x="940046" y="2057182"/>
                </a:cubicBezTo>
                <a:cubicBezTo>
                  <a:pt x="937519" y="2057182"/>
                  <a:pt x="942573" y="2052161"/>
                  <a:pt x="940046" y="2047140"/>
                </a:cubicBezTo>
                <a:cubicBezTo>
                  <a:pt x="947626" y="2047140"/>
                  <a:pt x="957733" y="2052161"/>
                  <a:pt x="962787" y="2047139"/>
                </a:cubicBezTo>
                <a:cubicBezTo>
                  <a:pt x="962787" y="2049651"/>
                  <a:pt x="967841" y="2057182"/>
                  <a:pt x="967841" y="2049651"/>
                </a:cubicBezTo>
                <a:cubicBezTo>
                  <a:pt x="970367" y="2049651"/>
                  <a:pt x="970367" y="2052161"/>
                  <a:pt x="970367" y="2054673"/>
                </a:cubicBezTo>
                <a:cubicBezTo>
                  <a:pt x="975421" y="2044630"/>
                  <a:pt x="985528" y="2062206"/>
                  <a:pt x="993108" y="2059694"/>
                </a:cubicBezTo>
                <a:close/>
                <a:moveTo>
                  <a:pt x="965080" y="1639886"/>
                </a:moveTo>
                <a:lnTo>
                  <a:pt x="965010" y="1640506"/>
                </a:lnTo>
                <a:lnTo>
                  <a:pt x="964826" y="1639066"/>
                </a:lnTo>
                <a:close/>
                <a:moveTo>
                  <a:pt x="976244" y="1789198"/>
                </a:moveTo>
                <a:lnTo>
                  <a:pt x="973719" y="1788643"/>
                </a:lnTo>
                <a:lnTo>
                  <a:pt x="972991" y="1790083"/>
                </a:lnTo>
                <a:lnTo>
                  <a:pt x="975363" y="1791282"/>
                </a:lnTo>
                <a:close/>
                <a:moveTo>
                  <a:pt x="947348" y="1356992"/>
                </a:moveTo>
                <a:lnTo>
                  <a:pt x="940764" y="1356781"/>
                </a:lnTo>
                <a:cubicBezTo>
                  <a:pt x="937939" y="1355848"/>
                  <a:pt x="935426" y="1354604"/>
                  <a:pt x="932914" y="1354604"/>
                </a:cubicBezTo>
                <a:lnTo>
                  <a:pt x="936880" y="1360150"/>
                </a:lnTo>
                <a:lnTo>
                  <a:pt x="935838" y="1357632"/>
                </a:lnTo>
                <a:cubicBezTo>
                  <a:pt x="939597" y="1357376"/>
                  <a:pt x="939723" y="1359238"/>
                  <a:pt x="939557" y="1361431"/>
                </a:cubicBezTo>
                <a:lnTo>
                  <a:pt x="939774" y="1362068"/>
                </a:lnTo>
                <a:lnTo>
                  <a:pt x="943967" y="1362069"/>
                </a:lnTo>
                <a:lnTo>
                  <a:pt x="944218" y="1362690"/>
                </a:lnTo>
                <a:lnTo>
                  <a:pt x="944238" y="1362680"/>
                </a:lnTo>
                <a:lnTo>
                  <a:pt x="944603" y="1362069"/>
                </a:lnTo>
                <a:lnTo>
                  <a:pt x="943967" y="1362069"/>
                </a:lnTo>
                <a:lnTo>
                  <a:pt x="942961" y="1359581"/>
                </a:lnTo>
                <a:cubicBezTo>
                  <a:pt x="942961" y="1360825"/>
                  <a:pt x="944846" y="1361447"/>
                  <a:pt x="946731" y="1361136"/>
                </a:cubicBezTo>
                <a:lnTo>
                  <a:pt x="946811" y="1361050"/>
                </a:lnTo>
                <a:close/>
                <a:moveTo>
                  <a:pt x="975382" y="1766467"/>
                </a:moveTo>
                <a:cubicBezTo>
                  <a:pt x="972967" y="1766631"/>
                  <a:pt x="970719" y="1769184"/>
                  <a:pt x="968470" y="1771733"/>
                </a:cubicBezTo>
                <a:cubicBezTo>
                  <a:pt x="968307" y="1769347"/>
                  <a:pt x="968146" y="1766959"/>
                  <a:pt x="967984" y="1764573"/>
                </a:cubicBezTo>
                <a:cubicBezTo>
                  <a:pt x="967984" y="1764573"/>
                  <a:pt x="970395" y="1764409"/>
                  <a:pt x="970233" y="1762024"/>
                </a:cubicBezTo>
                <a:cubicBezTo>
                  <a:pt x="972644" y="1761860"/>
                  <a:pt x="972806" y="1764246"/>
                  <a:pt x="975382" y="1766467"/>
                </a:cubicBezTo>
                <a:close/>
                <a:moveTo>
                  <a:pt x="993938" y="2039657"/>
                </a:moveTo>
                <a:cubicBezTo>
                  <a:pt x="988950" y="2037598"/>
                  <a:pt x="982041" y="2042862"/>
                  <a:pt x="981716" y="2038089"/>
                </a:cubicBezTo>
                <a:cubicBezTo>
                  <a:pt x="986701" y="2040149"/>
                  <a:pt x="991041" y="2032663"/>
                  <a:pt x="993938" y="2039657"/>
                </a:cubicBezTo>
                <a:close/>
                <a:moveTo>
                  <a:pt x="990879" y="1994622"/>
                </a:moveTo>
                <a:cubicBezTo>
                  <a:pt x="991061" y="1997307"/>
                  <a:pt x="991244" y="1999992"/>
                  <a:pt x="991244" y="1999992"/>
                </a:cubicBezTo>
                <a:cubicBezTo>
                  <a:pt x="991244" y="1999992"/>
                  <a:pt x="981408" y="2003356"/>
                  <a:pt x="976219" y="2001012"/>
                </a:cubicBezTo>
                <a:cubicBezTo>
                  <a:pt x="978722" y="2000842"/>
                  <a:pt x="978540" y="1998157"/>
                  <a:pt x="978540" y="1998157"/>
                </a:cubicBezTo>
                <a:cubicBezTo>
                  <a:pt x="973533" y="1998497"/>
                  <a:pt x="971394" y="2004036"/>
                  <a:pt x="966387" y="2004376"/>
                </a:cubicBezTo>
                <a:cubicBezTo>
                  <a:pt x="963697" y="2001863"/>
                  <a:pt x="958873" y="2004887"/>
                  <a:pt x="958508" y="1999518"/>
                </a:cubicBezTo>
                <a:cubicBezTo>
                  <a:pt x="973533" y="1998497"/>
                  <a:pt x="978175" y="1992788"/>
                  <a:pt x="990879" y="1994622"/>
                </a:cubicBezTo>
                <a:close/>
                <a:moveTo>
                  <a:pt x="969777" y="1668062"/>
                </a:moveTo>
                <a:lnTo>
                  <a:pt x="969696" y="1667955"/>
                </a:lnTo>
                <a:lnTo>
                  <a:pt x="968242" y="1669207"/>
                </a:lnTo>
                <a:lnTo>
                  <a:pt x="968641" y="1670807"/>
                </a:lnTo>
                <a:close/>
                <a:moveTo>
                  <a:pt x="979703" y="1781014"/>
                </a:moveTo>
                <a:lnTo>
                  <a:pt x="979468" y="1781570"/>
                </a:lnTo>
                <a:lnTo>
                  <a:pt x="977028" y="1778704"/>
                </a:lnTo>
                <a:lnTo>
                  <a:pt x="975213" y="1778827"/>
                </a:lnTo>
                <a:lnTo>
                  <a:pt x="974661" y="1780248"/>
                </a:lnTo>
                <a:lnTo>
                  <a:pt x="971991" y="1779046"/>
                </a:lnTo>
                <a:lnTo>
                  <a:pt x="971452" y="1779082"/>
                </a:lnTo>
                <a:lnTo>
                  <a:pt x="974346" y="1783668"/>
                </a:lnTo>
                <a:lnTo>
                  <a:pt x="979341" y="1781870"/>
                </a:lnTo>
                <a:lnTo>
                  <a:pt x="979468" y="1781570"/>
                </a:lnTo>
                <a:lnTo>
                  <a:pt x="979634" y="1781765"/>
                </a:lnTo>
                <a:lnTo>
                  <a:pt x="979751" y="1781723"/>
                </a:lnTo>
                <a:close/>
                <a:moveTo>
                  <a:pt x="972808" y="1658759"/>
                </a:moveTo>
                <a:lnTo>
                  <a:pt x="968768" y="1657089"/>
                </a:lnTo>
                <a:lnTo>
                  <a:pt x="968909" y="1659172"/>
                </a:lnTo>
                <a:close/>
                <a:moveTo>
                  <a:pt x="981256" y="1773716"/>
                </a:moveTo>
                <a:lnTo>
                  <a:pt x="976718" y="1773716"/>
                </a:lnTo>
                <a:lnTo>
                  <a:pt x="976690" y="1773739"/>
                </a:lnTo>
                <a:lnTo>
                  <a:pt x="981256" y="1777684"/>
                </a:lnTo>
                <a:close/>
                <a:moveTo>
                  <a:pt x="982505" y="1789863"/>
                </a:moveTo>
                <a:lnTo>
                  <a:pt x="981256" y="1786155"/>
                </a:lnTo>
                <a:lnTo>
                  <a:pt x="980104" y="1786916"/>
                </a:lnTo>
                <a:lnTo>
                  <a:pt x="980377" y="1790942"/>
                </a:lnTo>
                <a:close/>
                <a:moveTo>
                  <a:pt x="992248" y="1922041"/>
                </a:moveTo>
                <a:cubicBezTo>
                  <a:pt x="992562" y="1921108"/>
                  <a:pt x="992562" y="1920486"/>
                  <a:pt x="991306" y="1920486"/>
                </a:cubicBezTo>
                <a:cubicBezTo>
                  <a:pt x="991306" y="1920486"/>
                  <a:pt x="991306" y="1922975"/>
                  <a:pt x="991306" y="1922975"/>
                </a:cubicBezTo>
                <a:cubicBezTo>
                  <a:pt x="986281" y="1920486"/>
                  <a:pt x="983769" y="1922975"/>
                  <a:pt x="978744" y="1922974"/>
                </a:cubicBezTo>
                <a:cubicBezTo>
                  <a:pt x="978744" y="1922974"/>
                  <a:pt x="978744" y="1922974"/>
                  <a:pt x="978743" y="1917998"/>
                </a:cubicBezTo>
                <a:cubicBezTo>
                  <a:pt x="976231" y="1922975"/>
                  <a:pt x="973719" y="1917998"/>
                  <a:pt x="968694" y="1915512"/>
                </a:cubicBezTo>
                <a:cubicBezTo>
                  <a:pt x="973719" y="1922975"/>
                  <a:pt x="963669" y="1920486"/>
                  <a:pt x="968694" y="1922975"/>
                </a:cubicBezTo>
                <a:lnTo>
                  <a:pt x="972274" y="1922029"/>
                </a:lnTo>
                <a:lnTo>
                  <a:pt x="971365" y="1921344"/>
                </a:lnTo>
                <a:cubicBezTo>
                  <a:pt x="973614" y="1918795"/>
                  <a:pt x="978764" y="1923239"/>
                  <a:pt x="981337" y="1925460"/>
                </a:cubicBezTo>
                <a:cubicBezTo>
                  <a:pt x="980212" y="1926735"/>
                  <a:pt x="978363" y="1926261"/>
                  <a:pt x="976472" y="1925191"/>
                </a:cubicBezTo>
                <a:lnTo>
                  <a:pt x="974199" y="1923479"/>
                </a:lnTo>
                <a:lnTo>
                  <a:pt x="976231" y="1927949"/>
                </a:lnTo>
                <a:cubicBezTo>
                  <a:pt x="976231" y="1927949"/>
                  <a:pt x="976231" y="1927949"/>
                  <a:pt x="991306" y="1925460"/>
                </a:cubicBezTo>
                <a:cubicBezTo>
                  <a:pt x="991306" y="1924218"/>
                  <a:pt x="991934" y="1922974"/>
                  <a:pt x="992248" y="1922041"/>
                </a:cubicBezTo>
                <a:close/>
                <a:moveTo>
                  <a:pt x="980731" y="1721739"/>
                </a:moveTo>
                <a:cubicBezTo>
                  <a:pt x="970705" y="1721739"/>
                  <a:pt x="965693" y="1721739"/>
                  <a:pt x="958174" y="1726750"/>
                </a:cubicBezTo>
                <a:lnTo>
                  <a:pt x="977710" y="1732608"/>
                </a:lnTo>
                <a:lnTo>
                  <a:pt x="975079" y="1726340"/>
                </a:lnTo>
                <a:lnTo>
                  <a:pt x="977607" y="1726475"/>
                </a:lnTo>
                <a:lnTo>
                  <a:pt x="977598" y="1726437"/>
                </a:lnTo>
                <a:cubicBezTo>
                  <a:pt x="978852" y="1724871"/>
                  <a:pt x="980732" y="1722992"/>
                  <a:pt x="980731" y="1721739"/>
                </a:cubicBezTo>
                <a:close/>
                <a:moveTo>
                  <a:pt x="981064" y="1726283"/>
                </a:moveTo>
                <a:lnTo>
                  <a:pt x="979579" y="1727837"/>
                </a:lnTo>
                <a:lnTo>
                  <a:pt x="980560" y="1728565"/>
                </a:lnTo>
                <a:close/>
                <a:moveTo>
                  <a:pt x="978671" y="1651770"/>
                </a:moveTo>
                <a:cubicBezTo>
                  <a:pt x="979028" y="1652237"/>
                  <a:pt x="979028" y="1653015"/>
                  <a:pt x="978393" y="1654261"/>
                </a:cubicBezTo>
                <a:cubicBezTo>
                  <a:pt x="975856" y="1656752"/>
                  <a:pt x="975856" y="1651770"/>
                  <a:pt x="973318" y="1651770"/>
                </a:cubicBezTo>
                <a:cubicBezTo>
                  <a:pt x="973318" y="1651770"/>
                  <a:pt x="977600" y="1650369"/>
                  <a:pt x="978671" y="1651770"/>
                </a:cubicBezTo>
                <a:close/>
                <a:moveTo>
                  <a:pt x="988072" y="1786865"/>
                </a:moveTo>
                <a:lnTo>
                  <a:pt x="983769" y="1786155"/>
                </a:lnTo>
                <a:lnTo>
                  <a:pt x="983768" y="1789223"/>
                </a:lnTo>
                <a:lnTo>
                  <a:pt x="986767" y="1787703"/>
                </a:lnTo>
                <a:close/>
                <a:moveTo>
                  <a:pt x="987553" y="1778452"/>
                </a:moveTo>
                <a:lnTo>
                  <a:pt x="987056" y="1778022"/>
                </a:lnTo>
                <a:lnTo>
                  <a:pt x="986557" y="1778884"/>
                </a:lnTo>
                <a:close/>
                <a:moveTo>
                  <a:pt x="996431" y="1883937"/>
                </a:moveTo>
                <a:lnTo>
                  <a:pt x="995032" y="1881577"/>
                </a:lnTo>
                <a:cubicBezTo>
                  <a:pt x="994093" y="1881641"/>
                  <a:pt x="992883" y="1882347"/>
                  <a:pt x="991629" y="1882432"/>
                </a:cubicBezTo>
                <a:lnTo>
                  <a:pt x="988996" y="1876786"/>
                </a:lnTo>
                <a:lnTo>
                  <a:pt x="982397" y="1877694"/>
                </a:lnTo>
                <a:lnTo>
                  <a:pt x="984108" y="1882943"/>
                </a:lnTo>
                <a:lnTo>
                  <a:pt x="984067" y="1882920"/>
                </a:lnTo>
                <a:lnTo>
                  <a:pt x="986281" y="1885660"/>
                </a:lnTo>
                <a:lnTo>
                  <a:pt x="986316" y="1885654"/>
                </a:lnTo>
                <a:lnTo>
                  <a:pt x="986783" y="1885255"/>
                </a:lnTo>
                <a:lnTo>
                  <a:pt x="986695" y="1885590"/>
                </a:lnTo>
                <a:close/>
                <a:moveTo>
                  <a:pt x="975399" y="1569372"/>
                </a:moveTo>
                <a:cubicBezTo>
                  <a:pt x="975230" y="1566890"/>
                  <a:pt x="970388" y="1569713"/>
                  <a:pt x="968050" y="1572365"/>
                </a:cubicBezTo>
                <a:cubicBezTo>
                  <a:pt x="965037" y="1565088"/>
                  <a:pt x="960023" y="1565428"/>
                  <a:pt x="957348" y="1563119"/>
                </a:cubicBezTo>
                <a:cubicBezTo>
                  <a:pt x="956721" y="1563161"/>
                  <a:pt x="956292" y="1563814"/>
                  <a:pt x="955965" y="1564771"/>
                </a:cubicBezTo>
                <a:lnTo>
                  <a:pt x="955280" y="1567797"/>
                </a:lnTo>
                <a:lnTo>
                  <a:pt x="956954" y="1567261"/>
                </a:lnTo>
                <a:cubicBezTo>
                  <a:pt x="959935" y="1567677"/>
                  <a:pt x="963818" y="1571369"/>
                  <a:pt x="962277" y="1575428"/>
                </a:cubicBezTo>
                <a:cubicBezTo>
                  <a:pt x="960202" y="1571615"/>
                  <a:pt x="957272" y="1575274"/>
                  <a:pt x="955635" y="1572913"/>
                </a:cubicBezTo>
                <a:lnTo>
                  <a:pt x="954871" y="1569610"/>
                </a:lnTo>
                <a:lnTo>
                  <a:pt x="954392" y="1571735"/>
                </a:lnTo>
                <a:cubicBezTo>
                  <a:pt x="954064" y="1572692"/>
                  <a:pt x="953637" y="1573344"/>
                  <a:pt x="953011" y="1573387"/>
                </a:cubicBezTo>
                <a:cubicBezTo>
                  <a:pt x="955683" y="1575697"/>
                  <a:pt x="960866" y="1577839"/>
                  <a:pt x="963879" y="1585114"/>
                </a:cubicBezTo>
                <a:cubicBezTo>
                  <a:pt x="958696" y="1582972"/>
                  <a:pt x="955683" y="1575697"/>
                  <a:pt x="950841" y="1578520"/>
                </a:cubicBezTo>
                <a:cubicBezTo>
                  <a:pt x="951009" y="1581002"/>
                  <a:pt x="951009" y="1581002"/>
                  <a:pt x="951346" y="1585965"/>
                </a:cubicBezTo>
                <a:cubicBezTo>
                  <a:pt x="953854" y="1585795"/>
                  <a:pt x="953517" y="1580832"/>
                  <a:pt x="958696" y="1582972"/>
                </a:cubicBezTo>
                <a:cubicBezTo>
                  <a:pt x="954191" y="1590761"/>
                  <a:pt x="969399" y="1592219"/>
                  <a:pt x="973907" y="1584433"/>
                </a:cubicBezTo>
                <a:cubicBezTo>
                  <a:pt x="973570" y="1579470"/>
                  <a:pt x="968893" y="1584773"/>
                  <a:pt x="966217" y="1582461"/>
                </a:cubicBezTo>
                <a:cubicBezTo>
                  <a:pt x="963710" y="1582632"/>
                  <a:pt x="965880" y="1577499"/>
                  <a:pt x="963373" y="1577669"/>
                </a:cubicBezTo>
                <a:cubicBezTo>
                  <a:pt x="963204" y="1575187"/>
                  <a:pt x="968387" y="1577328"/>
                  <a:pt x="970894" y="1577158"/>
                </a:cubicBezTo>
                <a:cubicBezTo>
                  <a:pt x="973233" y="1574505"/>
                  <a:pt x="970388" y="1569713"/>
                  <a:pt x="975399" y="1569372"/>
                </a:cubicBezTo>
                <a:close/>
                <a:moveTo>
                  <a:pt x="998843" y="1900585"/>
                </a:moveTo>
                <a:lnTo>
                  <a:pt x="998161" y="1901936"/>
                </a:lnTo>
                <a:lnTo>
                  <a:pt x="998843" y="1901890"/>
                </a:lnTo>
                <a:close/>
                <a:moveTo>
                  <a:pt x="896803" y="389729"/>
                </a:moveTo>
                <a:cubicBezTo>
                  <a:pt x="896803" y="401686"/>
                  <a:pt x="884720" y="396902"/>
                  <a:pt x="875050" y="399295"/>
                </a:cubicBezTo>
                <a:cubicBezTo>
                  <a:pt x="875050" y="396903"/>
                  <a:pt x="875050" y="394512"/>
                  <a:pt x="872633" y="394511"/>
                </a:cubicBezTo>
                <a:cubicBezTo>
                  <a:pt x="877466" y="389729"/>
                  <a:pt x="891970" y="399295"/>
                  <a:pt x="896803" y="389729"/>
                </a:cubicBezTo>
                <a:close/>
                <a:moveTo>
                  <a:pt x="1003522" y="1916072"/>
                </a:moveTo>
                <a:lnTo>
                  <a:pt x="1002999" y="1915620"/>
                </a:lnTo>
                <a:lnTo>
                  <a:pt x="998843" y="1916134"/>
                </a:lnTo>
                <a:cubicBezTo>
                  <a:pt x="996959" y="1916755"/>
                  <a:pt x="995075" y="1917999"/>
                  <a:pt x="993819" y="1920486"/>
                </a:cubicBezTo>
                <a:cubicBezTo>
                  <a:pt x="996331" y="1920486"/>
                  <a:pt x="996331" y="1930437"/>
                  <a:pt x="998843" y="1922974"/>
                </a:cubicBezTo>
                <a:cubicBezTo>
                  <a:pt x="996331" y="1921730"/>
                  <a:pt x="998216" y="1921730"/>
                  <a:pt x="1000414" y="1921108"/>
                </a:cubicBezTo>
                <a:close/>
                <a:moveTo>
                  <a:pt x="1010773" y="2006735"/>
                </a:moveTo>
                <a:cubicBezTo>
                  <a:pt x="1010625" y="2004562"/>
                  <a:pt x="1009830" y="2002123"/>
                  <a:pt x="1009745" y="2000883"/>
                </a:cubicBezTo>
                <a:cubicBezTo>
                  <a:pt x="1002228" y="2001394"/>
                  <a:pt x="1002228" y="2001394"/>
                  <a:pt x="1002228" y="2001394"/>
                </a:cubicBezTo>
                <a:cubicBezTo>
                  <a:pt x="1002565" y="2006356"/>
                  <a:pt x="1005237" y="2008669"/>
                  <a:pt x="1007913" y="2010981"/>
                </a:cubicBezTo>
                <a:cubicBezTo>
                  <a:pt x="1010420" y="2010811"/>
                  <a:pt x="1010920" y="2008907"/>
                  <a:pt x="1010773" y="2006735"/>
                </a:cubicBezTo>
                <a:close/>
                <a:moveTo>
                  <a:pt x="1002562" y="1869830"/>
                </a:moveTo>
                <a:lnTo>
                  <a:pt x="998453" y="1867163"/>
                </a:lnTo>
                <a:lnTo>
                  <a:pt x="996919" y="1869745"/>
                </a:lnTo>
                <a:lnTo>
                  <a:pt x="996637" y="1870703"/>
                </a:lnTo>
                <a:lnTo>
                  <a:pt x="1002298" y="1870112"/>
                </a:lnTo>
                <a:close/>
                <a:moveTo>
                  <a:pt x="992698" y="1679921"/>
                </a:moveTo>
                <a:lnTo>
                  <a:pt x="991993" y="1679131"/>
                </a:lnTo>
                <a:lnTo>
                  <a:pt x="989934" y="1679446"/>
                </a:lnTo>
                <a:close/>
                <a:moveTo>
                  <a:pt x="995770" y="1721739"/>
                </a:moveTo>
                <a:cubicBezTo>
                  <a:pt x="993263" y="1725497"/>
                  <a:pt x="990130" y="1724871"/>
                  <a:pt x="986997" y="1724558"/>
                </a:cubicBezTo>
                <a:lnTo>
                  <a:pt x="984814" y="1724724"/>
                </a:lnTo>
                <a:lnTo>
                  <a:pt x="978930" y="1732974"/>
                </a:lnTo>
                <a:lnTo>
                  <a:pt x="983238" y="1734266"/>
                </a:lnTo>
                <a:cubicBezTo>
                  <a:pt x="983238" y="1739276"/>
                  <a:pt x="975718" y="1734266"/>
                  <a:pt x="978225" y="1741782"/>
                </a:cubicBezTo>
                <a:cubicBezTo>
                  <a:pt x="973212" y="1734266"/>
                  <a:pt x="963186" y="1744287"/>
                  <a:pt x="960680" y="1736771"/>
                </a:cubicBezTo>
                <a:cubicBezTo>
                  <a:pt x="960680" y="1736771"/>
                  <a:pt x="960680" y="1739276"/>
                  <a:pt x="958174" y="1739276"/>
                </a:cubicBezTo>
                <a:cubicBezTo>
                  <a:pt x="958174" y="1739276"/>
                  <a:pt x="958174" y="1739276"/>
                  <a:pt x="960680" y="1739276"/>
                </a:cubicBezTo>
                <a:cubicBezTo>
                  <a:pt x="955667" y="1746792"/>
                  <a:pt x="953160" y="1734266"/>
                  <a:pt x="948148" y="1736771"/>
                </a:cubicBezTo>
                <a:cubicBezTo>
                  <a:pt x="948148" y="1749298"/>
                  <a:pt x="938122" y="1739276"/>
                  <a:pt x="930602" y="1746792"/>
                </a:cubicBezTo>
                <a:cubicBezTo>
                  <a:pt x="930603" y="1744287"/>
                  <a:pt x="933109" y="1741781"/>
                  <a:pt x="935616" y="1741782"/>
                </a:cubicBezTo>
                <a:cubicBezTo>
                  <a:pt x="933109" y="1739276"/>
                  <a:pt x="930603" y="1741782"/>
                  <a:pt x="928096" y="1739276"/>
                </a:cubicBezTo>
                <a:cubicBezTo>
                  <a:pt x="923083" y="1746792"/>
                  <a:pt x="913057" y="1741782"/>
                  <a:pt x="908045" y="1749297"/>
                </a:cubicBezTo>
                <a:cubicBezTo>
                  <a:pt x="905539" y="1749298"/>
                  <a:pt x="903032" y="1749297"/>
                  <a:pt x="903032" y="1744286"/>
                </a:cubicBezTo>
                <a:cubicBezTo>
                  <a:pt x="898019" y="1744287"/>
                  <a:pt x="900525" y="1751802"/>
                  <a:pt x="895512" y="1751803"/>
                </a:cubicBezTo>
                <a:cubicBezTo>
                  <a:pt x="895512" y="1746792"/>
                  <a:pt x="900525" y="1746792"/>
                  <a:pt x="900525" y="1741782"/>
                </a:cubicBezTo>
                <a:cubicBezTo>
                  <a:pt x="895512" y="1736771"/>
                  <a:pt x="893006" y="1741782"/>
                  <a:pt x="887993" y="1741781"/>
                </a:cubicBezTo>
                <a:cubicBezTo>
                  <a:pt x="882980" y="1741782"/>
                  <a:pt x="887993" y="1746792"/>
                  <a:pt x="885486" y="1749297"/>
                </a:cubicBezTo>
                <a:cubicBezTo>
                  <a:pt x="885487" y="1746792"/>
                  <a:pt x="877968" y="1749297"/>
                  <a:pt x="880474" y="1741781"/>
                </a:cubicBezTo>
                <a:lnTo>
                  <a:pt x="877408" y="1742356"/>
                </a:lnTo>
                <a:lnTo>
                  <a:pt x="877941" y="1744303"/>
                </a:lnTo>
                <a:lnTo>
                  <a:pt x="877968" y="1744287"/>
                </a:lnTo>
                <a:lnTo>
                  <a:pt x="877944" y="1744312"/>
                </a:lnTo>
                <a:lnTo>
                  <a:pt x="878269" y="1745500"/>
                </a:lnTo>
                <a:lnTo>
                  <a:pt x="877657" y="1744613"/>
                </a:lnTo>
                <a:lnTo>
                  <a:pt x="871389" y="1751176"/>
                </a:lnTo>
                <a:cubicBezTo>
                  <a:pt x="869195" y="1751176"/>
                  <a:pt x="866689" y="1749297"/>
                  <a:pt x="862929" y="1746792"/>
                </a:cubicBezTo>
                <a:cubicBezTo>
                  <a:pt x="862929" y="1741782"/>
                  <a:pt x="865435" y="1741781"/>
                  <a:pt x="870449" y="1741782"/>
                </a:cubicBezTo>
                <a:cubicBezTo>
                  <a:pt x="870449" y="1741782"/>
                  <a:pt x="867942" y="1744287"/>
                  <a:pt x="867942" y="1746792"/>
                </a:cubicBezTo>
                <a:cubicBezTo>
                  <a:pt x="869195" y="1749297"/>
                  <a:pt x="871075" y="1748671"/>
                  <a:pt x="872955" y="1747418"/>
                </a:cubicBezTo>
                <a:lnTo>
                  <a:pt x="877593" y="1744521"/>
                </a:lnTo>
                <a:lnTo>
                  <a:pt x="876249" y="1742573"/>
                </a:lnTo>
                <a:lnTo>
                  <a:pt x="875461" y="1742721"/>
                </a:lnTo>
                <a:cubicBezTo>
                  <a:pt x="874208" y="1743034"/>
                  <a:pt x="872955" y="1743034"/>
                  <a:pt x="870449" y="1741782"/>
                </a:cubicBezTo>
                <a:cubicBezTo>
                  <a:pt x="865435" y="1736771"/>
                  <a:pt x="855410" y="1731761"/>
                  <a:pt x="852904" y="1741782"/>
                </a:cubicBezTo>
                <a:cubicBezTo>
                  <a:pt x="850398" y="1739276"/>
                  <a:pt x="842878" y="1739276"/>
                  <a:pt x="837865" y="1741782"/>
                </a:cubicBezTo>
                <a:cubicBezTo>
                  <a:pt x="835358" y="1741781"/>
                  <a:pt x="840372" y="1739276"/>
                  <a:pt x="837865" y="1734265"/>
                </a:cubicBezTo>
                <a:cubicBezTo>
                  <a:pt x="847890" y="1741782"/>
                  <a:pt x="852903" y="1736771"/>
                  <a:pt x="860423" y="1729255"/>
                </a:cubicBezTo>
                <a:cubicBezTo>
                  <a:pt x="857917" y="1736771"/>
                  <a:pt x="877968" y="1734266"/>
                  <a:pt x="880474" y="1729255"/>
                </a:cubicBezTo>
                <a:cubicBezTo>
                  <a:pt x="880474" y="1726750"/>
                  <a:pt x="877968" y="1726750"/>
                  <a:pt x="877968" y="1724245"/>
                </a:cubicBezTo>
                <a:cubicBezTo>
                  <a:pt x="872955" y="1731761"/>
                  <a:pt x="870448" y="1726750"/>
                  <a:pt x="865435" y="1731761"/>
                </a:cubicBezTo>
                <a:cubicBezTo>
                  <a:pt x="865435" y="1731761"/>
                  <a:pt x="865435" y="1731761"/>
                  <a:pt x="865436" y="1724245"/>
                </a:cubicBezTo>
                <a:cubicBezTo>
                  <a:pt x="857917" y="1724245"/>
                  <a:pt x="852904" y="1724245"/>
                  <a:pt x="852904" y="1734266"/>
                </a:cubicBezTo>
                <a:cubicBezTo>
                  <a:pt x="845385" y="1734265"/>
                  <a:pt x="847891" y="1724245"/>
                  <a:pt x="840372" y="1724245"/>
                </a:cubicBezTo>
                <a:cubicBezTo>
                  <a:pt x="835358" y="1729255"/>
                  <a:pt x="827840" y="1731761"/>
                  <a:pt x="825333" y="1734266"/>
                </a:cubicBezTo>
                <a:lnTo>
                  <a:pt x="825333" y="1739276"/>
                </a:lnTo>
                <a:lnTo>
                  <a:pt x="810294" y="1739276"/>
                </a:lnTo>
                <a:cubicBezTo>
                  <a:pt x="805281" y="1739276"/>
                  <a:pt x="805281" y="1744287"/>
                  <a:pt x="805281" y="1746792"/>
                </a:cubicBezTo>
                <a:cubicBezTo>
                  <a:pt x="800268" y="1746792"/>
                  <a:pt x="802775" y="1741782"/>
                  <a:pt x="802775" y="1736771"/>
                </a:cubicBezTo>
                <a:cubicBezTo>
                  <a:pt x="810294" y="1736771"/>
                  <a:pt x="815307" y="1736771"/>
                  <a:pt x="820319" y="1736771"/>
                </a:cubicBezTo>
                <a:cubicBezTo>
                  <a:pt x="820320" y="1724245"/>
                  <a:pt x="810294" y="1726750"/>
                  <a:pt x="807787" y="1731760"/>
                </a:cubicBezTo>
                <a:cubicBezTo>
                  <a:pt x="805281" y="1731761"/>
                  <a:pt x="805281" y="1726750"/>
                  <a:pt x="805281" y="1724245"/>
                </a:cubicBezTo>
                <a:cubicBezTo>
                  <a:pt x="800268" y="1724245"/>
                  <a:pt x="800268" y="1724245"/>
                  <a:pt x="792749" y="1724245"/>
                </a:cubicBezTo>
                <a:cubicBezTo>
                  <a:pt x="792749" y="1724245"/>
                  <a:pt x="792749" y="1724245"/>
                  <a:pt x="792749" y="1716729"/>
                </a:cubicBezTo>
                <a:cubicBezTo>
                  <a:pt x="797762" y="1714223"/>
                  <a:pt x="797762" y="1719234"/>
                  <a:pt x="802775" y="1719234"/>
                </a:cubicBezTo>
                <a:cubicBezTo>
                  <a:pt x="807788" y="1719234"/>
                  <a:pt x="802775" y="1716729"/>
                  <a:pt x="802775" y="1711719"/>
                </a:cubicBezTo>
                <a:cubicBezTo>
                  <a:pt x="807788" y="1709213"/>
                  <a:pt x="810294" y="1714224"/>
                  <a:pt x="815307" y="1711719"/>
                </a:cubicBezTo>
                <a:cubicBezTo>
                  <a:pt x="812800" y="1714223"/>
                  <a:pt x="810294" y="1716729"/>
                  <a:pt x="807788" y="1719234"/>
                </a:cubicBezTo>
                <a:cubicBezTo>
                  <a:pt x="807788" y="1721739"/>
                  <a:pt x="810294" y="1721739"/>
                  <a:pt x="812801" y="1724245"/>
                </a:cubicBezTo>
                <a:cubicBezTo>
                  <a:pt x="815307" y="1721739"/>
                  <a:pt x="815307" y="1716729"/>
                  <a:pt x="820320" y="1716728"/>
                </a:cubicBezTo>
                <a:cubicBezTo>
                  <a:pt x="820320" y="1714223"/>
                  <a:pt x="815307" y="1709213"/>
                  <a:pt x="817813" y="1706708"/>
                </a:cubicBezTo>
                <a:cubicBezTo>
                  <a:pt x="820320" y="1709213"/>
                  <a:pt x="830346" y="1711719"/>
                  <a:pt x="832851" y="1706708"/>
                </a:cubicBezTo>
                <a:cubicBezTo>
                  <a:pt x="835358" y="1711718"/>
                  <a:pt x="832852" y="1714223"/>
                  <a:pt x="830346" y="1716729"/>
                </a:cubicBezTo>
                <a:cubicBezTo>
                  <a:pt x="832852" y="1721739"/>
                  <a:pt x="835358" y="1719234"/>
                  <a:pt x="837864" y="1716729"/>
                </a:cubicBezTo>
                <a:cubicBezTo>
                  <a:pt x="837865" y="1711719"/>
                  <a:pt x="835358" y="1711718"/>
                  <a:pt x="835358" y="1706707"/>
                </a:cubicBezTo>
                <a:cubicBezTo>
                  <a:pt x="840372" y="1714224"/>
                  <a:pt x="845384" y="1709213"/>
                  <a:pt x="850397" y="1706707"/>
                </a:cubicBezTo>
                <a:cubicBezTo>
                  <a:pt x="852904" y="1714224"/>
                  <a:pt x="857916" y="1714223"/>
                  <a:pt x="860422" y="1716729"/>
                </a:cubicBezTo>
                <a:cubicBezTo>
                  <a:pt x="862929" y="1716728"/>
                  <a:pt x="862929" y="1711719"/>
                  <a:pt x="865435" y="1709213"/>
                </a:cubicBezTo>
                <a:cubicBezTo>
                  <a:pt x="862929" y="1721739"/>
                  <a:pt x="903032" y="1724245"/>
                  <a:pt x="887994" y="1711719"/>
                </a:cubicBezTo>
                <a:cubicBezTo>
                  <a:pt x="885487" y="1709213"/>
                  <a:pt x="895512" y="1714223"/>
                  <a:pt x="893006" y="1709213"/>
                </a:cubicBezTo>
                <a:cubicBezTo>
                  <a:pt x="893006" y="1711718"/>
                  <a:pt x="895512" y="1716729"/>
                  <a:pt x="900525" y="1716728"/>
                </a:cubicBezTo>
                <a:cubicBezTo>
                  <a:pt x="903032" y="1716729"/>
                  <a:pt x="903032" y="1714224"/>
                  <a:pt x="905538" y="1711719"/>
                </a:cubicBezTo>
                <a:cubicBezTo>
                  <a:pt x="905538" y="1714224"/>
                  <a:pt x="910551" y="1714224"/>
                  <a:pt x="913057" y="1714223"/>
                </a:cubicBezTo>
                <a:cubicBezTo>
                  <a:pt x="915564" y="1709213"/>
                  <a:pt x="910551" y="1709213"/>
                  <a:pt x="910551" y="1709213"/>
                </a:cubicBezTo>
                <a:cubicBezTo>
                  <a:pt x="913057" y="1701697"/>
                  <a:pt x="915564" y="1714223"/>
                  <a:pt x="918070" y="1714223"/>
                </a:cubicBezTo>
                <a:cubicBezTo>
                  <a:pt x="918070" y="1711719"/>
                  <a:pt x="923083" y="1706708"/>
                  <a:pt x="920577" y="1706708"/>
                </a:cubicBezTo>
                <a:cubicBezTo>
                  <a:pt x="923083" y="1709213"/>
                  <a:pt x="940628" y="1726750"/>
                  <a:pt x="945641" y="1709213"/>
                </a:cubicBezTo>
                <a:cubicBezTo>
                  <a:pt x="948148" y="1711719"/>
                  <a:pt x="953161" y="1709213"/>
                  <a:pt x="953161" y="1719234"/>
                </a:cubicBezTo>
                <a:cubicBezTo>
                  <a:pt x="958174" y="1714224"/>
                  <a:pt x="960680" y="1711718"/>
                  <a:pt x="960680" y="1719235"/>
                </a:cubicBezTo>
                <a:cubicBezTo>
                  <a:pt x="968199" y="1714223"/>
                  <a:pt x="975718" y="1721739"/>
                  <a:pt x="978225" y="1711719"/>
                </a:cubicBezTo>
                <a:cubicBezTo>
                  <a:pt x="978225" y="1711719"/>
                  <a:pt x="983238" y="1721739"/>
                  <a:pt x="983238" y="1714223"/>
                </a:cubicBezTo>
                <a:lnTo>
                  <a:pt x="986914" y="1720523"/>
                </a:lnTo>
                <a:lnTo>
                  <a:pt x="987989" y="1720273"/>
                </a:lnTo>
                <a:lnTo>
                  <a:pt x="987317" y="1721214"/>
                </a:lnTo>
                <a:lnTo>
                  <a:pt x="987624" y="1721739"/>
                </a:lnTo>
                <a:cubicBezTo>
                  <a:pt x="990130" y="1722366"/>
                  <a:pt x="993264" y="1721739"/>
                  <a:pt x="995770" y="1721739"/>
                </a:cubicBezTo>
                <a:close/>
                <a:moveTo>
                  <a:pt x="1000624" y="1776250"/>
                </a:moveTo>
                <a:lnTo>
                  <a:pt x="999796" y="1775598"/>
                </a:lnTo>
                <a:cubicBezTo>
                  <a:pt x="998624" y="1772249"/>
                  <a:pt x="997744" y="1768569"/>
                  <a:pt x="993899" y="1767584"/>
                </a:cubicBezTo>
                <a:cubicBezTo>
                  <a:pt x="994068" y="1770064"/>
                  <a:pt x="994068" y="1770064"/>
                  <a:pt x="994236" y="1772547"/>
                </a:cubicBezTo>
                <a:lnTo>
                  <a:pt x="994514" y="1776628"/>
                </a:lnTo>
                <a:close/>
                <a:moveTo>
                  <a:pt x="973112" y="1362069"/>
                </a:moveTo>
                <a:cubicBezTo>
                  <a:pt x="969343" y="1360825"/>
                  <a:pt x="966203" y="1361446"/>
                  <a:pt x="963691" y="1363623"/>
                </a:cubicBezTo>
                <a:lnTo>
                  <a:pt x="962648" y="1365632"/>
                </a:lnTo>
                <a:lnTo>
                  <a:pt x="970540" y="1368052"/>
                </a:lnTo>
                <a:lnTo>
                  <a:pt x="971812" y="1367219"/>
                </a:lnTo>
                <a:close/>
                <a:moveTo>
                  <a:pt x="1016068" y="1990822"/>
                </a:moveTo>
                <a:cubicBezTo>
                  <a:pt x="1016068" y="1997995"/>
                  <a:pt x="1013652" y="1988431"/>
                  <a:pt x="1013652" y="1995604"/>
                </a:cubicBezTo>
                <a:cubicBezTo>
                  <a:pt x="1011235" y="1997995"/>
                  <a:pt x="1011235" y="1993213"/>
                  <a:pt x="1008817" y="1995604"/>
                </a:cubicBezTo>
                <a:cubicBezTo>
                  <a:pt x="1008817" y="1993213"/>
                  <a:pt x="1013652" y="1990822"/>
                  <a:pt x="1016068" y="1990822"/>
                </a:cubicBezTo>
                <a:close/>
                <a:moveTo>
                  <a:pt x="1010861" y="1906059"/>
                </a:moveTo>
                <a:cubicBezTo>
                  <a:pt x="1009523" y="1904903"/>
                  <a:pt x="1006389" y="1905116"/>
                  <a:pt x="1003547" y="1904997"/>
                </a:cubicBezTo>
                <a:lnTo>
                  <a:pt x="1002474" y="1904408"/>
                </a:lnTo>
                <a:lnTo>
                  <a:pt x="998843" y="1905561"/>
                </a:lnTo>
                <a:lnTo>
                  <a:pt x="998843" y="1902417"/>
                </a:lnTo>
                <a:lnTo>
                  <a:pt x="998119" y="1902019"/>
                </a:lnTo>
                <a:lnTo>
                  <a:pt x="997587" y="1903073"/>
                </a:lnTo>
                <a:lnTo>
                  <a:pt x="996376" y="1905473"/>
                </a:lnTo>
                <a:lnTo>
                  <a:pt x="998265" y="1907231"/>
                </a:lnTo>
                <a:cubicBezTo>
                  <a:pt x="995552" y="1907415"/>
                  <a:pt x="993025" y="1910284"/>
                  <a:pt x="987598" y="1910653"/>
                </a:cubicBezTo>
                <a:lnTo>
                  <a:pt x="992414" y="1904314"/>
                </a:lnTo>
                <a:lnTo>
                  <a:pt x="987537" y="1902762"/>
                </a:lnTo>
                <a:cubicBezTo>
                  <a:pt x="984397" y="1903073"/>
                  <a:pt x="981256" y="1904317"/>
                  <a:pt x="978744" y="1905561"/>
                </a:cubicBezTo>
                <a:lnTo>
                  <a:pt x="977933" y="1903592"/>
                </a:lnTo>
                <a:lnTo>
                  <a:pt x="978744" y="1903073"/>
                </a:lnTo>
                <a:lnTo>
                  <a:pt x="977567" y="1902700"/>
                </a:lnTo>
                <a:lnTo>
                  <a:pt x="975289" y="1897165"/>
                </a:lnTo>
                <a:lnTo>
                  <a:pt x="972062" y="1894850"/>
                </a:lnTo>
                <a:lnTo>
                  <a:pt x="969743" y="1893892"/>
                </a:lnTo>
                <a:lnTo>
                  <a:pt x="969735" y="1893182"/>
                </a:lnTo>
                <a:lnTo>
                  <a:pt x="966182" y="1890634"/>
                </a:lnTo>
                <a:cubicBezTo>
                  <a:pt x="964926" y="1890634"/>
                  <a:pt x="963669" y="1890634"/>
                  <a:pt x="962727" y="1891567"/>
                </a:cubicBezTo>
                <a:lnTo>
                  <a:pt x="962688" y="1891731"/>
                </a:lnTo>
                <a:lnTo>
                  <a:pt x="963743" y="1891599"/>
                </a:lnTo>
                <a:cubicBezTo>
                  <a:pt x="965481" y="1891181"/>
                  <a:pt x="966928" y="1891682"/>
                  <a:pt x="967252" y="1896454"/>
                </a:cubicBezTo>
                <a:lnTo>
                  <a:pt x="962140" y="1894005"/>
                </a:lnTo>
                <a:lnTo>
                  <a:pt x="961156" y="1898099"/>
                </a:lnTo>
                <a:lnTo>
                  <a:pt x="969487" y="1900227"/>
                </a:lnTo>
                <a:lnTo>
                  <a:pt x="972189" y="1898979"/>
                </a:lnTo>
                <a:lnTo>
                  <a:pt x="973658" y="1901462"/>
                </a:lnTo>
                <a:lnTo>
                  <a:pt x="977567" y="1902700"/>
                </a:lnTo>
                <a:lnTo>
                  <a:pt x="977933" y="1903592"/>
                </a:lnTo>
                <a:lnTo>
                  <a:pt x="973405" y="1906493"/>
                </a:lnTo>
                <a:lnTo>
                  <a:pt x="969000" y="1907441"/>
                </a:lnTo>
                <a:lnTo>
                  <a:pt x="968663" y="1908951"/>
                </a:lnTo>
                <a:lnTo>
                  <a:pt x="977173" y="1912051"/>
                </a:lnTo>
                <a:cubicBezTo>
                  <a:pt x="985339" y="1912907"/>
                  <a:pt x="994760" y="1911119"/>
                  <a:pt x="1002925" y="1912596"/>
                </a:cubicBezTo>
                <a:lnTo>
                  <a:pt x="1005573" y="1913897"/>
                </a:lnTo>
                <a:lnTo>
                  <a:pt x="1008860" y="1913674"/>
                </a:lnTo>
                <a:cubicBezTo>
                  <a:pt x="1003340" y="1906570"/>
                  <a:pt x="1011030" y="1908541"/>
                  <a:pt x="1010861" y="1906059"/>
                </a:cubicBezTo>
                <a:close/>
                <a:moveTo>
                  <a:pt x="1004624" y="1814227"/>
                </a:moveTo>
                <a:cubicBezTo>
                  <a:pt x="1000116" y="1822016"/>
                  <a:pt x="1002117" y="1814398"/>
                  <a:pt x="999610" y="1814569"/>
                </a:cubicBezTo>
                <a:lnTo>
                  <a:pt x="994336" y="1818588"/>
                </a:lnTo>
                <a:lnTo>
                  <a:pt x="996331" y="1820050"/>
                </a:lnTo>
                <a:lnTo>
                  <a:pt x="1002844" y="1824036"/>
                </a:lnTo>
                <a:close/>
                <a:moveTo>
                  <a:pt x="986924" y="1553630"/>
                </a:moveTo>
                <a:cubicBezTo>
                  <a:pt x="984080" y="1548835"/>
                  <a:pt x="982078" y="1556451"/>
                  <a:pt x="982247" y="1558934"/>
                </a:cubicBezTo>
                <a:cubicBezTo>
                  <a:pt x="980740" y="1555296"/>
                  <a:pt x="977522" y="1554268"/>
                  <a:pt x="974597" y="1552909"/>
                </a:cubicBezTo>
                <a:lnTo>
                  <a:pt x="969328" y="1545746"/>
                </a:lnTo>
                <a:lnTo>
                  <a:pt x="970389" y="1548816"/>
                </a:lnTo>
                <a:cubicBezTo>
                  <a:pt x="970389" y="1556505"/>
                  <a:pt x="965074" y="1553943"/>
                  <a:pt x="962416" y="1559066"/>
                </a:cubicBezTo>
                <a:cubicBezTo>
                  <a:pt x="959757" y="1556504"/>
                  <a:pt x="959757" y="1551378"/>
                  <a:pt x="957098" y="1551378"/>
                </a:cubicBezTo>
                <a:cubicBezTo>
                  <a:pt x="957098" y="1551378"/>
                  <a:pt x="957098" y="1551378"/>
                  <a:pt x="957098" y="1550097"/>
                </a:cubicBezTo>
                <a:lnTo>
                  <a:pt x="957098" y="1548372"/>
                </a:lnTo>
                <a:lnTo>
                  <a:pt x="955118" y="1546131"/>
                </a:lnTo>
                <a:lnTo>
                  <a:pt x="955773" y="1549668"/>
                </a:lnTo>
                <a:cubicBezTo>
                  <a:pt x="953114" y="1548473"/>
                  <a:pt x="952450" y="1546082"/>
                  <a:pt x="951121" y="1544289"/>
                </a:cubicBezTo>
                <a:lnTo>
                  <a:pt x="948839" y="1543815"/>
                </a:lnTo>
                <a:lnTo>
                  <a:pt x="948481" y="1543774"/>
                </a:lnTo>
                <a:cubicBezTo>
                  <a:pt x="951831" y="1556014"/>
                  <a:pt x="959349" y="1555503"/>
                  <a:pt x="965037" y="1565088"/>
                </a:cubicBezTo>
                <a:cubicBezTo>
                  <a:pt x="970051" y="1564747"/>
                  <a:pt x="972558" y="1564577"/>
                  <a:pt x="975230" y="1566890"/>
                </a:cubicBezTo>
                <a:cubicBezTo>
                  <a:pt x="975062" y="1564407"/>
                  <a:pt x="969714" y="1559785"/>
                  <a:pt x="964700" y="1560125"/>
                </a:cubicBezTo>
                <a:cubicBezTo>
                  <a:pt x="969040" y="1549857"/>
                  <a:pt x="979908" y="1561586"/>
                  <a:pt x="985090" y="1563726"/>
                </a:cubicBezTo>
                <a:cubicBezTo>
                  <a:pt x="984754" y="1558763"/>
                  <a:pt x="984585" y="1556281"/>
                  <a:pt x="986924" y="1553630"/>
                </a:cubicBezTo>
                <a:close/>
                <a:moveTo>
                  <a:pt x="995652" y="1652101"/>
                </a:moveTo>
                <a:cubicBezTo>
                  <a:pt x="993235" y="1649310"/>
                  <a:pt x="993235" y="1654892"/>
                  <a:pt x="988401" y="1652101"/>
                </a:cubicBezTo>
                <a:cubicBezTo>
                  <a:pt x="987193" y="1649311"/>
                  <a:pt x="989610" y="1647918"/>
                  <a:pt x="992026" y="1647918"/>
                </a:cubicBezTo>
                <a:cubicBezTo>
                  <a:pt x="994443" y="1647918"/>
                  <a:pt x="996860" y="1649311"/>
                  <a:pt x="995652" y="1652101"/>
                </a:cubicBezTo>
                <a:close/>
                <a:moveTo>
                  <a:pt x="1011406" y="1880683"/>
                </a:moveTo>
                <a:cubicBezTo>
                  <a:pt x="1008893" y="1875709"/>
                  <a:pt x="1008893" y="1875709"/>
                  <a:pt x="1001356" y="1873221"/>
                </a:cubicBezTo>
                <a:lnTo>
                  <a:pt x="995363" y="1875034"/>
                </a:lnTo>
                <a:lnTo>
                  <a:pt x="993967" y="1879779"/>
                </a:lnTo>
                <a:cubicBezTo>
                  <a:pt x="995135" y="1878454"/>
                  <a:pt x="997057" y="1878947"/>
                  <a:pt x="998080" y="1880124"/>
                </a:cubicBezTo>
                <a:lnTo>
                  <a:pt x="997019" y="1883837"/>
                </a:lnTo>
                <a:lnTo>
                  <a:pt x="997273" y="1883794"/>
                </a:lnTo>
                <a:cubicBezTo>
                  <a:pt x="1000728" y="1883794"/>
                  <a:pt x="1003868" y="1883173"/>
                  <a:pt x="1006381" y="1878198"/>
                </a:cubicBezTo>
                <a:cubicBezTo>
                  <a:pt x="1006381" y="1883171"/>
                  <a:pt x="1011406" y="1885660"/>
                  <a:pt x="1011406" y="1880683"/>
                </a:cubicBezTo>
                <a:close/>
                <a:moveTo>
                  <a:pt x="1015538" y="1900755"/>
                </a:moveTo>
                <a:lnTo>
                  <a:pt x="1015158" y="1900380"/>
                </a:lnTo>
                <a:lnTo>
                  <a:pt x="1013552" y="1900890"/>
                </a:lnTo>
                <a:close/>
                <a:moveTo>
                  <a:pt x="1007446" y="1781624"/>
                </a:moveTo>
                <a:lnTo>
                  <a:pt x="1001247" y="1776740"/>
                </a:lnTo>
                <a:lnTo>
                  <a:pt x="1000123" y="1782305"/>
                </a:lnTo>
                <a:lnTo>
                  <a:pt x="1002601" y="1784447"/>
                </a:lnTo>
                <a:cubicBezTo>
                  <a:pt x="1005108" y="1784277"/>
                  <a:pt x="1007531" y="1782865"/>
                  <a:pt x="1007446" y="1781624"/>
                </a:cubicBezTo>
                <a:close/>
                <a:moveTo>
                  <a:pt x="992838" y="1557279"/>
                </a:moveTo>
                <a:cubicBezTo>
                  <a:pt x="992690" y="1555107"/>
                  <a:pt x="990684" y="1553374"/>
                  <a:pt x="987092" y="1556110"/>
                </a:cubicBezTo>
                <a:cubicBezTo>
                  <a:pt x="987429" y="1561076"/>
                  <a:pt x="987429" y="1561076"/>
                  <a:pt x="987429" y="1561076"/>
                </a:cubicBezTo>
                <a:cubicBezTo>
                  <a:pt x="991274" y="1562060"/>
                  <a:pt x="992985" y="1559450"/>
                  <a:pt x="992838" y="1557279"/>
                </a:cubicBezTo>
                <a:close/>
                <a:moveTo>
                  <a:pt x="1000748" y="1635223"/>
                </a:moveTo>
                <a:lnTo>
                  <a:pt x="1000748" y="1637615"/>
                </a:lnTo>
                <a:lnTo>
                  <a:pt x="998331" y="1637615"/>
                </a:lnTo>
                <a:lnTo>
                  <a:pt x="998331" y="1635223"/>
                </a:lnTo>
                <a:close/>
                <a:moveTo>
                  <a:pt x="1016431" y="1845857"/>
                </a:moveTo>
                <a:cubicBezTo>
                  <a:pt x="1011406" y="1840883"/>
                  <a:pt x="1016431" y="1835906"/>
                  <a:pt x="1011406" y="1838395"/>
                </a:cubicBezTo>
                <a:cubicBezTo>
                  <a:pt x="1011406" y="1838395"/>
                  <a:pt x="1011406" y="1843371"/>
                  <a:pt x="1011406" y="1843371"/>
                </a:cubicBezTo>
                <a:cubicBezTo>
                  <a:pt x="1011406" y="1840883"/>
                  <a:pt x="1008893" y="1840883"/>
                  <a:pt x="1008893" y="1843371"/>
                </a:cubicBezTo>
                <a:cubicBezTo>
                  <a:pt x="1008893" y="1845857"/>
                  <a:pt x="1013918" y="1843371"/>
                  <a:pt x="1016431" y="1845857"/>
                </a:cubicBezTo>
                <a:close/>
                <a:moveTo>
                  <a:pt x="998297" y="1572802"/>
                </a:moveTo>
                <a:lnTo>
                  <a:pt x="991299" y="1570115"/>
                </a:lnTo>
                <a:lnTo>
                  <a:pt x="990819" y="1569996"/>
                </a:lnTo>
                <a:lnTo>
                  <a:pt x="990759" y="1569908"/>
                </a:lnTo>
                <a:lnTo>
                  <a:pt x="987955" y="1568831"/>
                </a:lnTo>
                <a:cubicBezTo>
                  <a:pt x="984174" y="1568776"/>
                  <a:pt x="980413" y="1569032"/>
                  <a:pt x="977738" y="1566719"/>
                </a:cubicBezTo>
                <a:cubicBezTo>
                  <a:pt x="980413" y="1569031"/>
                  <a:pt x="977906" y="1569202"/>
                  <a:pt x="978244" y="1574165"/>
                </a:cubicBezTo>
                <a:cubicBezTo>
                  <a:pt x="980497" y="1570272"/>
                  <a:pt x="984969" y="1571215"/>
                  <a:pt x="989149" y="1572489"/>
                </a:cubicBezTo>
                <a:lnTo>
                  <a:pt x="995234" y="1572698"/>
                </a:lnTo>
                <a:lnTo>
                  <a:pt x="995653" y="1572387"/>
                </a:lnTo>
                <a:lnTo>
                  <a:pt x="995361" y="1572702"/>
                </a:lnTo>
                <a:close/>
                <a:moveTo>
                  <a:pt x="1019315" y="1868390"/>
                </a:moveTo>
                <a:lnTo>
                  <a:pt x="1018894" y="1867373"/>
                </a:lnTo>
                <a:lnTo>
                  <a:pt x="1018026" y="1867920"/>
                </a:lnTo>
                <a:close/>
                <a:moveTo>
                  <a:pt x="1020653" y="1885669"/>
                </a:moveTo>
                <a:lnTo>
                  <a:pt x="1020462" y="1884149"/>
                </a:lnTo>
                <a:lnTo>
                  <a:pt x="1019838" y="1881418"/>
                </a:lnTo>
                <a:lnTo>
                  <a:pt x="1018982" y="1883405"/>
                </a:lnTo>
                <a:cubicBezTo>
                  <a:pt x="1018472" y="1883794"/>
                  <a:pt x="1017687" y="1883793"/>
                  <a:pt x="1016431" y="1883171"/>
                </a:cubicBezTo>
                <a:cubicBezTo>
                  <a:pt x="1016902" y="1884570"/>
                  <a:pt x="1017549" y="1885358"/>
                  <a:pt x="1018324" y="1885713"/>
                </a:cubicBezTo>
                <a:close/>
                <a:moveTo>
                  <a:pt x="1000129" y="1562704"/>
                </a:moveTo>
                <a:cubicBezTo>
                  <a:pt x="997454" y="1560395"/>
                  <a:pt x="999624" y="1555259"/>
                  <a:pt x="996948" y="1552949"/>
                </a:cubicBezTo>
                <a:cubicBezTo>
                  <a:pt x="994445" y="1553119"/>
                  <a:pt x="992780" y="1565698"/>
                  <a:pt x="1000129" y="1562704"/>
                </a:cubicBezTo>
                <a:close/>
                <a:moveTo>
                  <a:pt x="1030535" y="1989066"/>
                </a:moveTo>
                <a:lnTo>
                  <a:pt x="1024061" y="1987673"/>
                </a:lnTo>
                <a:lnTo>
                  <a:pt x="1025849" y="1991139"/>
                </a:lnTo>
                <a:cubicBezTo>
                  <a:pt x="1026883" y="1991303"/>
                  <a:pt x="1028250" y="1990587"/>
                  <a:pt x="1029753" y="1989549"/>
                </a:cubicBezTo>
                <a:close/>
                <a:moveTo>
                  <a:pt x="1022437" y="1847724"/>
                </a:moveTo>
                <a:lnTo>
                  <a:pt x="1019579" y="1848232"/>
                </a:lnTo>
                <a:lnTo>
                  <a:pt x="1020649" y="1850035"/>
                </a:lnTo>
                <a:lnTo>
                  <a:pt x="1021455" y="1850834"/>
                </a:lnTo>
                <a:lnTo>
                  <a:pt x="1021182" y="1850932"/>
                </a:lnTo>
                <a:lnTo>
                  <a:pt x="1021619" y="1851669"/>
                </a:lnTo>
                <a:close/>
                <a:moveTo>
                  <a:pt x="1027390" y="1915668"/>
                </a:moveTo>
                <a:lnTo>
                  <a:pt x="1024215" y="1917307"/>
                </a:lnTo>
                <a:cubicBezTo>
                  <a:pt x="1022356" y="1917745"/>
                  <a:pt x="1020477" y="1917873"/>
                  <a:pt x="1019225" y="1917958"/>
                </a:cubicBezTo>
                <a:cubicBezTo>
                  <a:pt x="1020814" y="1922837"/>
                  <a:pt x="1022067" y="1922752"/>
                  <a:pt x="1023570" y="1921715"/>
                </a:cubicBezTo>
                <a:lnTo>
                  <a:pt x="1023764" y="1921650"/>
                </a:lnTo>
                <a:close/>
                <a:moveTo>
                  <a:pt x="1024120" y="1863572"/>
                </a:moveTo>
                <a:lnTo>
                  <a:pt x="1023968" y="1863270"/>
                </a:lnTo>
                <a:lnTo>
                  <a:pt x="1022861" y="1864366"/>
                </a:lnTo>
                <a:close/>
                <a:moveTo>
                  <a:pt x="1016068" y="1731354"/>
                </a:moveTo>
                <a:cubicBezTo>
                  <a:pt x="1013410" y="1736138"/>
                  <a:pt x="1008091" y="1736138"/>
                  <a:pt x="1002775" y="1738530"/>
                </a:cubicBezTo>
                <a:cubicBezTo>
                  <a:pt x="1002775" y="1731353"/>
                  <a:pt x="1013410" y="1731353"/>
                  <a:pt x="1016068" y="1731354"/>
                </a:cubicBezTo>
                <a:close/>
                <a:moveTo>
                  <a:pt x="1035319" y="2006626"/>
                </a:moveTo>
                <a:cubicBezTo>
                  <a:pt x="1034982" y="2001660"/>
                  <a:pt x="1032474" y="2001831"/>
                  <a:pt x="1029967" y="2002001"/>
                </a:cubicBezTo>
                <a:cubicBezTo>
                  <a:pt x="1029799" y="1999521"/>
                  <a:pt x="1032306" y="1999351"/>
                  <a:pt x="1032306" y="1999351"/>
                </a:cubicBezTo>
                <a:cubicBezTo>
                  <a:pt x="1029293" y="1992076"/>
                  <a:pt x="1027460" y="2002171"/>
                  <a:pt x="1022281" y="2000032"/>
                </a:cubicBezTo>
                <a:cubicBezTo>
                  <a:pt x="1025126" y="2004824"/>
                  <a:pt x="1017267" y="2000373"/>
                  <a:pt x="1014760" y="2000543"/>
                </a:cubicBezTo>
                <a:cubicBezTo>
                  <a:pt x="1012422" y="2003193"/>
                  <a:pt x="1017604" y="2005335"/>
                  <a:pt x="1012590" y="2005675"/>
                </a:cubicBezTo>
                <a:cubicBezTo>
                  <a:pt x="1012927" y="2010641"/>
                  <a:pt x="1020111" y="2005164"/>
                  <a:pt x="1020449" y="2010130"/>
                </a:cubicBezTo>
                <a:cubicBezTo>
                  <a:pt x="1023124" y="2012439"/>
                  <a:pt x="1022787" y="2007477"/>
                  <a:pt x="1025294" y="2007307"/>
                </a:cubicBezTo>
                <a:cubicBezTo>
                  <a:pt x="1027798" y="2007137"/>
                  <a:pt x="1022955" y="2009959"/>
                  <a:pt x="1025631" y="2012269"/>
                </a:cubicBezTo>
                <a:cubicBezTo>
                  <a:pt x="1025631" y="2012269"/>
                  <a:pt x="1027966" y="2009619"/>
                  <a:pt x="1030473" y="2009449"/>
                </a:cubicBezTo>
                <a:cubicBezTo>
                  <a:pt x="1027966" y="2009619"/>
                  <a:pt x="1027798" y="2007137"/>
                  <a:pt x="1027460" y="2002171"/>
                </a:cubicBezTo>
                <a:cubicBezTo>
                  <a:pt x="1032812" y="2006796"/>
                  <a:pt x="1030473" y="2009449"/>
                  <a:pt x="1035319" y="2006626"/>
                </a:cubicBezTo>
                <a:close/>
                <a:moveTo>
                  <a:pt x="1020484" y="1788217"/>
                </a:moveTo>
                <a:cubicBezTo>
                  <a:pt x="1019978" y="1780772"/>
                  <a:pt x="1015301" y="1786078"/>
                  <a:pt x="1012625" y="1783766"/>
                </a:cubicBezTo>
                <a:cubicBezTo>
                  <a:pt x="1013131" y="1791211"/>
                  <a:pt x="1015301" y="1786078"/>
                  <a:pt x="1020484" y="1788217"/>
                </a:cubicBezTo>
                <a:close/>
                <a:moveTo>
                  <a:pt x="1028993" y="1913023"/>
                </a:moveTo>
                <a:cubicBezTo>
                  <a:pt x="1027737" y="1914267"/>
                  <a:pt x="1027108" y="1912402"/>
                  <a:pt x="1026166" y="1910225"/>
                </a:cubicBezTo>
                <a:lnTo>
                  <a:pt x="1023603" y="1907688"/>
                </a:lnTo>
                <a:lnTo>
                  <a:pt x="1023561" y="1907690"/>
                </a:lnTo>
                <a:lnTo>
                  <a:pt x="1028157" y="1914402"/>
                </a:lnTo>
                <a:close/>
                <a:moveTo>
                  <a:pt x="1016328" y="1722015"/>
                </a:moveTo>
                <a:cubicBezTo>
                  <a:pt x="1016328" y="1724407"/>
                  <a:pt x="1008352" y="1724406"/>
                  <a:pt x="1013670" y="1726798"/>
                </a:cubicBezTo>
                <a:cubicBezTo>
                  <a:pt x="1011010" y="1729189"/>
                  <a:pt x="1005693" y="1724406"/>
                  <a:pt x="1003034" y="1724406"/>
                </a:cubicBezTo>
                <a:cubicBezTo>
                  <a:pt x="1005693" y="1719623"/>
                  <a:pt x="1003034" y="1722015"/>
                  <a:pt x="1003034" y="1717232"/>
                </a:cubicBezTo>
                <a:cubicBezTo>
                  <a:pt x="1005693" y="1722015"/>
                  <a:pt x="1011010" y="1722015"/>
                  <a:pt x="1016328" y="1722015"/>
                </a:cubicBezTo>
                <a:close/>
                <a:moveTo>
                  <a:pt x="1036530" y="1995599"/>
                </a:moveTo>
                <a:lnTo>
                  <a:pt x="1034645" y="1996698"/>
                </a:lnTo>
                <a:lnTo>
                  <a:pt x="1036530" y="1997477"/>
                </a:lnTo>
                <a:close/>
                <a:moveTo>
                  <a:pt x="1032080" y="1922072"/>
                </a:moveTo>
                <a:lnTo>
                  <a:pt x="1028993" y="1917998"/>
                </a:lnTo>
                <a:lnTo>
                  <a:pt x="1028468" y="1920078"/>
                </a:lnTo>
                <a:lnTo>
                  <a:pt x="1029419" y="1919760"/>
                </a:lnTo>
                <a:lnTo>
                  <a:pt x="1028059" y="1921697"/>
                </a:lnTo>
                <a:lnTo>
                  <a:pt x="1027753" y="1922909"/>
                </a:lnTo>
                <a:close/>
                <a:moveTo>
                  <a:pt x="1010348" y="1601905"/>
                </a:moveTo>
                <a:cubicBezTo>
                  <a:pt x="1005334" y="1602246"/>
                  <a:pt x="1005165" y="1599763"/>
                  <a:pt x="997648" y="1600274"/>
                </a:cubicBezTo>
                <a:cubicBezTo>
                  <a:pt x="1000488" y="1605069"/>
                  <a:pt x="1011023" y="1611833"/>
                  <a:pt x="1010348" y="1601905"/>
                </a:cubicBezTo>
                <a:close/>
                <a:moveTo>
                  <a:pt x="1009674" y="1591977"/>
                </a:moveTo>
                <a:cubicBezTo>
                  <a:pt x="1006830" y="1587185"/>
                  <a:pt x="1004322" y="1587355"/>
                  <a:pt x="1003985" y="1582390"/>
                </a:cubicBezTo>
                <a:cubicBezTo>
                  <a:pt x="1001309" y="1580078"/>
                  <a:pt x="1001478" y="1582560"/>
                  <a:pt x="1001815" y="1587525"/>
                </a:cubicBezTo>
                <a:cubicBezTo>
                  <a:pt x="999139" y="1585213"/>
                  <a:pt x="998802" y="1580248"/>
                  <a:pt x="993792" y="1580589"/>
                </a:cubicBezTo>
                <a:cubicBezTo>
                  <a:pt x="992296" y="1595652"/>
                  <a:pt x="981088" y="1578959"/>
                  <a:pt x="979424" y="1591538"/>
                </a:cubicBezTo>
                <a:cubicBezTo>
                  <a:pt x="979424" y="1591538"/>
                  <a:pt x="979255" y="1589058"/>
                  <a:pt x="976748" y="1589228"/>
                </a:cubicBezTo>
                <a:cubicBezTo>
                  <a:pt x="976579" y="1586746"/>
                  <a:pt x="981762" y="1588888"/>
                  <a:pt x="978749" y="1581610"/>
                </a:cubicBezTo>
                <a:cubicBezTo>
                  <a:pt x="976244" y="1581780"/>
                  <a:pt x="975870" y="1585546"/>
                  <a:pt x="975120" y="1588403"/>
                </a:cubicBezTo>
                <a:lnTo>
                  <a:pt x="973427" y="1591391"/>
                </a:lnTo>
                <a:lnTo>
                  <a:pt x="969230" y="1589739"/>
                </a:lnTo>
                <a:cubicBezTo>
                  <a:pt x="971236" y="1591473"/>
                  <a:pt x="972521" y="1591853"/>
                  <a:pt x="973397" y="1591442"/>
                </a:cubicBezTo>
                <a:lnTo>
                  <a:pt x="973427" y="1591391"/>
                </a:lnTo>
                <a:lnTo>
                  <a:pt x="977841" y="1593128"/>
                </a:lnTo>
                <a:cubicBezTo>
                  <a:pt x="986967" y="1593677"/>
                  <a:pt x="997431" y="1587823"/>
                  <a:pt x="1007335" y="1594630"/>
                </a:cubicBezTo>
                <a:cubicBezTo>
                  <a:pt x="1007167" y="1592147"/>
                  <a:pt x="1009674" y="1591977"/>
                  <a:pt x="1009674" y="1591977"/>
                </a:cubicBezTo>
                <a:close/>
                <a:moveTo>
                  <a:pt x="1036531" y="1985165"/>
                </a:moveTo>
                <a:lnTo>
                  <a:pt x="1035130" y="1986226"/>
                </a:lnTo>
                <a:lnTo>
                  <a:pt x="1036531" y="1985359"/>
                </a:lnTo>
                <a:close/>
                <a:moveTo>
                  <a:pt x="1014041" y="1647179"/>
                </a:moveTo>
                <a:cubicBezTo>
                  <a:pt x="1008723" y="1642397"/>
                  <a:pt x="1006064" y="1644788"/>
                  <a:pt x="1000748" y="1640006"/>
                </a:cubicBezTo>
                <a:cubicBezTo>
                  <a:pt x="1000748" y="1640006"/>
                  <a:pt x="1000748" y="1640006"/>
                  <a:pt x="1000748" y="1637615"/>
                </a:cubicBezTo>
                <a:cubicBezTo>
                  <a:pt x="1000748" y="1640006"/>
                  <a:pt x="1014041" y="1640006"/>
                  <a:pt x="1014041" y="1647179"/>
                </a:cubicBezTo>
                <a:close/>
                <a:moveTo>
                  <a:pt x="1031182" y="1887894"/>
                </a:moveTo>
                <a:lnTo>
                  <a:pt x="1030112" y="1887486"/>
                </a:lnTo>
                <a:lnTo>
                  <a:pt x="1029076" y="1887488"/>
                </a:lnTo>
                <a:lnTo>
                  <a:pt x="1028993" y="1888148"/>
                </a:lnTo>
                <a:lnTo>
                  <a:pt x="1029341" y="1888364"/>
                </a:lnTo>
                <a:close/>
                <a:moveTo>
                  <a:pt x="1017937" y="1672667"/>
                </a:moveTo>
                <a:lnTo>
                  <a:pt x="1014082" y="1671390"/>
                </a:lnTo>
                <a:lnTo>
                  <a:pt x="1015433" y="1670175"/>
                </a:lnTo>
                <a:lnTo>
                  <a:pt x="1013078" y="1671055"/>
                </a:lnTo>
                <a:lnTo>
                  <a:pt x="1010427" y="1670175"/>
                </a:lnTo>
                <a:cubicBezTo>
                  <a:pt x="1011679" y="1671421"/>
                  <a:pt x="1012304" y="1671421"/>
                  <a:pt x="1012930" y="1671108"/>
                </a:cubicBezTo>
                <a:lnTo>
                  <a:pt x="1013078" y="1671055"/>
                </a:lnTo>
                <a:lnTo>
                  <a:pt x="1014082" y="1671390"/>
                </a:lnTo>
                <a:lnTo>
                  <a:pt x="1011611" y="1673608"/>
                </a:lnTo>
                <a:lnTo>
                  <a:pt x="1014050" y="1673727"/>
                </a:lnTo>
                <a:lnTo>
                  <a:pt x="1017937" y="1674162"/>
                </a:lnTo>
                <a:close/>
                <a:moveTo>
                  <a:pt x="1013796" y="1607664"/>
                </a:moveTo>
                <a:lnTo>
                  <a:pt x="1013193" y="1606698"/>
                </a:lnTo>
                <a:lnTo>
                  <a:pt x="1011968" y="1607241"/>
                </a:lnTo>
                <a:close/>
                <a:moveTo>
                  <a:pt x="1018826" y="1662866"/>
                </a:moveTo>
                <a:lnTo>
                  <a:pt x="1015830" y="1659240"/>
                </a:lnTo>
                <a:cubicBezTo>
                  <a:pt x="1013350" y="1659241"/>
                  <a:pt x="1013349" y="1661781"/>
                  <a:pt x="1008387" y="1661782"/>
                </a:cubicBezTo>
                <a:cubicBezTo>
                  <a:pt x="1006527" y="1661782"/>
                  <a:pt x="1001876" y="1660352"/>
                  <a:pt x="999667" y="1662853"/>
                </a:cubicBezTo>
                <a:lnTo>
                  <a:pt x="998998" y="1665089"/>
                </a:lnTo>
                <a:lnTo>
                  <a:pt x="1007626" y="1664121"/>
                </a:lnTo>
                <a:lnTo>
                  <a:pt x="1008387" y="1661782"/>
                </a:lnTo>
                <a:lnTo>
                  <a:pt x="1009145" y="1663951"/>
                </a:lnTo>
                <a:lnTo>
                  <a:pt x="1009175" y="1663948"/>
                </a:lnTo>
                <a:close/>
                <a:moveTo>
                  <a:pt x="1036081" y="1914319"/>
                </a:moveTo>
                <a:lnTo>
                  <a:pt x="1034018" y="1913024"/>
                </a:lnTo>
                <a:lnTo>
                  <a:pt x="1034689" y="1914414"/>
                </a:lnTo>
                <a:close/>
                <a:moveTo>
                  <a:pt x="1042334" y="1998669"/>
                </a:moveTo>
                <a:cubicBezTo>
                  <a:pt x="1039828" y="1998840"/>
                  <a:pt x="1039828" y="1998840"/>
                  <a:pt x="1039490" y="1993875"/>
                </a:cubicBezTo>
                <a:lnTo>
                  <a:pt x="1038957" y="1994185"/>
                </a:lnTo>
                <a:lnTo>
                  <a:pt x="1039043" y="1995116"/>
                </a:lnTo>
                <a:lnTo>
                  <a:pt x="1036619" y="1997513"/>
                </a:lnTo>
                <a:lnTo>
                  <a:pt x="1039828" y="1998840"/>
                </a:lnTo>
                <a:cubicBezTo>
                  <a:pt x="1039828" y="1998840"/>
                  <a:pt x="1037826" y="2006455"/>
                  <a:pt x="1042671" y="2003632"/>
                </a:cubicBezTo>
                <a:cubicBezTo>
                  <a:pt x="1042334" y="1998669"/>
                  <a:pt x="1042334" y="1998669"/>
                  <a:pt x="1042334" y="1998669"/>
                </a:cubicBezTo>
                <a:close/>
                <a:moveTo>
                  <a:pt x="1035179" y="1872464"/>
                </a:moveTo>
                <a:lnTo>
                  <a:pt x="1034835" y="1871854"/>
                </a:lnTo>
                <a:lnTo>
                  <a:pt x="1034103" y="1872337"/>
                </a:lnTo>
                <a:close/>
                <a:moveTo>
                  <a:pt x="1037263" y="1890226"/>
                </a:moveTo>
                <a:lnTo>
                  <a:pt x="1037178" y="1890176"/>
                </a:lnTo>
                <a:lnTo>
                  <a:pt x="1036954" y="1890090"/>
                </a:lnTo>
                <a:lnTo>
                  <a:pt x="1037208" y="1890270"/>
                </a:lnTo>
                <a:close/>
                <a:moveTo>
                  <a:pt x="1016352" y="1579056"/>
                </a:moveTo>
                <a:cubicBezTo>
                  <a:pt x="1013676" y="1576746"/>
                  <a:pt x="1010832" y="1571951"/>
                  <a:pt x="1008662" y="1577086"/>
                </a:cubicBezTo>
                <a:cubicBezTo>
                  <a:pt x="1008999" y="1582049"/>
                  <a:pt x="1013845" y="1579226"/>
                  <a:pt x="1016352" y="1579056"/>
                </a:cubicBezTo>
                <a:close/>
                <a:moveTo>
                  <a:pt x="1035081" y="1834022"/>
                </a:moveTo>
                <a:lnTo>
                  <a:pt x="1032589" y="1832993"/>
                </a:lnTo>
                <a:cubicBezTo>
                  <a:pt x="1031883" y="1831542"/>
                  <a:pt x="1031761" y="1829754"/>
                  <a:pt x="1032971" y="1829672"/>
                </a:cubicBezTo>
                <a:close/>
                <a:moveTo>
                  <a:pt x="1028394" y="1733956"/>
                </a:moveTo>
                <a:cubicBezTo>
                  <a:pt x="1025977" y="1733956"/>
                  <a:pt x="1023560" y="1738739"/>
                  <a:pt x="1021143" y="1736348"/>
                </a:cubicBezTo>
                <a:cubicBezTo>
                  <a:pt x="1021143" y="1733956"/>
                  <a:pt x="1021143" y="1729173"/>
                  <a:pt x="1016309" y="1731564"/>
                </a:cubicBezTo>
                <a:cubicBezTo>
                  <a:pt x="1016309" y="1729173"/>
                  <a:pt x="1016309" y="1724390"/>
                  <a:pt x="1018726" y="1721999"/>
                </a:cubicBezTo>
                <a:cubicBezTo>
                  <a:pt x="1018726" y="1724390"/>
                  <a:pt x="1021143" y="1724390"/>
                  <a:pt x="1023560" y="1721999"/>
                </a:cubicBezTo>
                <a:cubicBezTo>
                  <a:pt x="1018726" y="1729173"/>
                  <a:pt x="1021143" y="1733956"/>
                  <a:pt x="1028394" y="1733956"/>
                </a:cubicBezTo>
                <a:close/>
                <a:moveTo>
                  <a:pt x="1053443" y="2095429"/>
                </a:moveTo>
                <a:cubicBezTo>
                  <a:pt x="1046377" y="2098416"/>
                  <a:pt x="1046924" y="2070814"/>
                  <a:pt x="1047093" y="2073309"/>
                </a:cubicBezTo>
                <a:cubicBezTo>
                  <a:pt x="1050013" y="2080628"/>
                  <a:pt x="1050690" y="2090605"/>
                  <a:pt x="1053443" y="2095429"/>
                </a:cubicBezTo>
                <a:close/>
                <a:moveTo>
                  <a:pt x="1035706" y="1834280"/>
                </a:moveTo>
                <a:lnTo>
                  <a:pt x="1035297" y="1834463"/>
                </a:lnTo>
                <a:lnTo>
                  <a:pt x="1035081" y="1834022"/>
                </a:lnTo>
                <a:close/>
                <a:moveTo>
                  <a:pt x="1042288" y="1923871"/>
                </a:moveTo>
                <a:lnTo>
                  <a:pt x="1041384" y="1921844"/>
                </a:lnTo>
                <a:lnTo>
                  <a:pt x="1040379" y="1921015"/>
                </a:lnTo>
                <a:lnTo>
                  <a:pt x="1041084" y="1921171"/>
                </a:lnTo>
                <a:lnTo>
                  <a:pt x="1040804" y="1920544"/>
                </a:lnTo>
                <a:cubicBezTo>
                  <a:pt x="1040157" y="1920276"/>
                  <a:pt x="1039531" y="1920319"/>
                  <a:pt x="1039447" y="1919079"/>
                </a:cubicBezTo>
                <a:lnTo>
                  <a:pt x="1041196" y="1917531"/>
                </a:lnTo>
                <a:lnTo>
                  <a:pt x="1037895" y="1915458"/>
                </a:lnTo>
                <a:lnTo>
                  <a:pt x="1035638" y="1916377"/>
                </a:lnTo>
                <a:lnTo>
                  <a:pt x="1037472" y="1920175"/>
                </a:lnTo>
                <a:lnTo>
                  <a:pt x="1038759" y="1924506"/>
                </a:lnTo>
                <a:lnTo>
                  <a:pt x="1040786" y="1924908"/>
                </a:lnTo>
                <a:cubicBezTo>
                  <a:pt x="1041788" y="1925774"/>
                  <a:pt x="1042456" y="1926352"/>
                  <a:pt x="1042288" y="1923871"/>
                </a:cubicBezTo>
                <a:close/>
                <a:moveTo>
                  <a:pt x="1038603" y="1841272"/>
                </a:moveTo>
                <a:cubicBezTo>
                  <a:pt x="1036192" y="1841437"/>
                  <a:pt x="1028793" y="1839543"/>
                  <a:pt x="1030880" y="1834608"/>
                </a:cubicBezTo>
                <a:cubicBezTo>
                  <a:pt x="1030961" y="1835800"/>
                  <a:pt x="1032166" y="1835718"/>
                  <a:pt x="1033352" y="1835337"/>
                </a:cubicBezTo>
                <a:lnTo>
                  <a:pt x="1035297" y="1834463"/>
                </a:lnTo>
                <a:close/>
                <a:moveTo>
                  <a:pt x="1014638" y="1482019"/>
                </a:moveTo>
                <a:lnTo>
                  <a:pt x="1013657" y="1481382"/>
                </a:lnTo>
                <a:lnTo>
                  <a:pt x="1012281" y="1482092"/>
                </a:lnTo>
                <a:close/>
                <a:moveTo>
                  <a:pt x="1031617" y="1720551"/>
                </a:moveTo>
                <a:lnTo>
                  <a:pt x="1031141" y="1720935"/>
                </a:lnTo>
                <a:lnTo>
                  <a:pt x="1031506" y="1721476"/>
                </a:lnTo>
                <a:close/>
                <a:moveTo>
                  <a:pt x="1054060" y="2033177"/>
                </a:moveTo>
                <a:cubicBezTo>
                  <a:pt x="1050440" y="2033423"/>
                  <a:pt x="1048638" y="2040287"/>
                  <a:pt x="1045723" y="2040822"/>
                </a:cubicBezTo>
                <a:cubicBezTo>
                  <a:pt x="1044750" y="2041000"/>
                  <a:pt x="1043652" y="2040475"/>
                  <a:pt x="1042325" y="2038768"/>
                </a:cubicBezTo>
                <a:cubicBezTo>
                  <a:pt x="1047147" y="2038440"/>
                  <a:pt x="1049396" y="2035891"/>
                  <a:pt x="1046661" y="2031282"/>
                </a:cubicBezTo>
                <a:cubicBezTo>
                  <a:pt x="1049396" y="2035891"/>
                  <a:pt x="1051487" y="2030954"/>
                  <a:pt x="1054060" y="2033177"/>
                </a:cubicBezTo>
                <a:close/>
                <a:moveTo>
                  <a:pt x="1032494" y="1675790"/>
                </a:moveTo>
                <a:lnTo>
                  <a:pt x="1028422" y="1674783"/>
                </a:lnTo>
                <a:lnTo>
                  <a:pt x="1027664" y="1674221"/>
                </a:lnTo>
                <a:lnTo>
                  <a:pt x="1027479" y="1675229"/>
                </a:lnTo>
                <a:close/>
                <a:moveTo>
                  <a:pt x="1068031" y="2184527"/>
                </a:moveTo>
                <a:cubicBezTo>
                  <a:pt x="1068031" y="2186918"/>
                  <a:pt x="1063199" y="2184527"/>
                  <a:pt x="1060781" y="2186918"/>
                </a:cubicBezTo>
                <a:cubicBezTo>
                  <a:pt x="1060781" y="2183331"/>
                  <a:pt x="1061989" y="2182136"/>
                  <a:pt x="1063500" y="2182136"/>
                </a:cubicBezTo>
                <a:cubicBezTo>
                  <a:pt x="1065011" y="2182136"/>
                  <a:pt x="1066823" y="2183331"/>
                  <a:pt x="1068031" y="2184527"/>
                </a:cubicBezTo>
                <a:close/>
                <a:moveTo>
                  <a:pt x="1059368" y="2040006"/>
                </a:moveTo>
                <a:cubicBezTo>
                  <a:pt x="1058163" y="2040088"/>
                  <a:pt x="1056393" y="2040807"/>
                  <a:pt x="1054905" y="2041208"/>
                </a:cubicBezTo>
                <a:cubicBezTo>
                  <a:pt x="1053418" y="2041609"/>
                  <a:pt x="1052212" y="2041690"/>
                  <a:pt x="1052131" y="2040497"/>
                </a:cubicBezTo>
                <a:cubicBezTo>
                  <a:pt x="1056791" y="2037784"/>
                  <a:pt x="1058882" y="2032848"/>
                  <a:pt x="1059368" y="2040006"/>
                </a:cubicBezTo>
                <a:close/>
                <a:moveTo>
                  <a:pt x="1051091" y="1902554"/>
                </a:moveTo>
                <a:lnTo>
                  <a:pt x="1047707" y="1901687"/>
                </a:lnTo>
                <a:cubicBezTo>
                  <a:pt x="1045200" y="1901857"/>
                  <a:pt x="1043277" y="1901364"/>
                  <a:pt x="1045447" y="1896230"/>
                </a:cubicBezTo>
                <a:cubicBezTo>
                  <a:pt x="1042940" y="1896400"/>
                  <a:pt x="1040602" y="1899053"/>
                  <a:pt x="1040770" y="1901533"/>
                </a:cubicBezTo>
                <a:lnTo>
                  <a:pt x="1041074" y="1906009"/>
                </a:lnTo>
                <a:lnTo>
                  <a:pt x="1042321" y="1906528"/>
                </a:lnTo>
                <a:close/>
                <a:moveTo>
                  <a:pt x="1023429" y="1492901"/>
                </a:moveTo>
                <a:lnTo>
                  <a:pt x="1022984" y="1491339"/>
                </a:lnTo>
                <a:lnTo>
                  <a:pt x="1021513" y="1492676"/>
                </a:lnTo>
                <a:close/>
                <a:moveTo>
                  <a:pt x="1041446" y="1749290"/>
                </a:moveTo>
                <a:cubicBezTo>
                  <a:pt x="1038788" y="1751681"/>
                  <a:pt x="1038788" y="1758854"/>
                  <a:pt x="1036129" y="1763638"/>
                </a:cubicBezTo>
                <a:cubicBezTo>
                  <a:pt x="1036129" y="1761247"/>
                  <a:pt x="1033471" y="1758854"/>
                  <a:pt x="1028153" y="1761248"/>
                </a:cubicBezTo>
                <a:cubicBezTo>
                  <a:pt x="1033471" y="1756463"/>
                  <a:pt x="1038788" y="1756463"/>
                  <a:pt x="1041446" y="1749290"/>
                </a:cubicBezTo>
                <a:close/>
                <a:moveTo>
                  <a:pt x="1024760" y="1497464"/>
                </a:moveTo>
                <a:lnTo>
                  <a:pt x="1024638" y="1497149"/>
                </a:lnTo>
                <a:lnTo>
                  <a:pt x="1023455" y="1492993"/>
                </a:lnTo>
                <a:lnTo>
                  <a:pt x="1020367" y="1493718"/>
                </a:lnTo>
                <a:lnTo>
                  <a:pt x="1015432" y="1498204"/>
                </a:lnTo>
                <a:close/>
                <a:moveTo>
                  <a:pt x="1068658" y="2126864"/>
                </a:moveTo>
                <a:cubicBezTo>
                  <a:pt x="1065681" y="2122271"/>
                  <a:pt x="1060700" y="2127404"/>
                  <a:pt x="1058047" y="2127584"/>
                </a:cubicBezTo>
                <a:cubicBezTo>
                  <a:pt x="1057884" y="2125198"/>
                  <a:pt x="1057722" y="2122812"/>
                  <a:pt x="1057722" y="2122812"/>
                </a:cubicBezTo>
                <a:cubicBezTo>
                  <a:pt x="1060538" y="2125018"/>
                  <a:pt x="1070825" y="2119525"/>
                  <a:pt x="1068658" y="2126864"/>
                </a:cubicBezTo>
                <a:close/>
                <a:moveTo>
                  <a:pt x="1055568" y="1900600"/>
                </a:moveTo>
                <a:lnTo>
                  <a:pt x="1054848" y="1900274"/>
                </a:lnTo>
                <a:lnTo>
                  <a:pt x="1054481" y="1901046"/>
                </a:lnTo>
                <a:close/>
                <a:moveTo>
                  <a:pt x="1051138" y="1829748"/>
                </a:moveTo>
                <a:cubicBezTo>
                  <a:pt x="1051562" y="1830356"/>
                  <a:pt x="1051633" y="1831400"/>
                  <a:pt x="1051076" y="1833236"/>
                </a:cubicBezTo>
                <a:cubicBezTo>
                  <a:pt x="1048362" y="1833420"/>
                  <a:pt x="1042615" y="1829014"/>
                  <a:pt x="1045166" y="1826445"/>
                </a:cubicBezTo>
                <a:cubicBezTo>
                  <a:pt x="1045410" y="1830025"/>
                  <a:pt x="1049865" y="1827924"/>
                  <a:pt x="1051138" y="1829748"/>
                </a:cubicBezTo>
                <a:close/>
                <a:moveTo>
                  <a:pt x="1041243" y="1669632"/>
                </a:moveTo>
                <a:lnTo>
                  <a:pt x="1041045" y="1669626"/>
                </a:lnTo>
                <a:lnTo>
                  <a:pt x="1041003" y="1669785"/>
                </a:lnTo>
                <a:close/>
                <a:moveTo>
                  <a:pt x="1036911" y="1585142"/>
                </a:moveTo>
                <a:cubicBezTo>
                  <a:pt x="1031728" y="1583000"/>
                  <a:pt x="1029390" y="1585653"/>
                  <a:pt x="1024376" y="1585993"/>
                </a:cubicBezTo>
                <a:lnTo>
                  <a:pt x="1027814" y="1587732"/>
                </a:lnTo>
                <a:lnTo>
                  <a:pt x="1028542" y="1587395"/>
                </a:lnTo>
                <a:lnTo>
                  <a:pt x="1028117" y="1587885"/>
                </a:lnTo>
                <a:lnTo>
                  <a:pt x="1030896" y="1589290"/>
                </a:lnTo>
                <a:cubicBezTo>
                  <a:pt x="1034030" y="1589076"/>
                  <a:pt x="1037079" y="1587623"/>
                  <a:pt x="1036911" y="1585142"/>
                </a:cubicBezTo>
                <a:close/>
                <a:moveTo>
                  <a:pt x="1060404" y="1925530"/>
                </a:moveTo>
                <a:lnTo>
                  <a:pt x="1055110" y="1926344"/>
                </a:lnTo>
                <a:lnTo>
                  <a:pt x="1055179" y="1926755"/>
                </a:lnTo>
                <a:lnTo>
                  <a:pt x="1055649" y="1926860"/>
                </a:lnTo>
                <a:lnTo>
                  <a:pt x="1059922" y="1925865"/>
                </a:lnTo>
                <a:close/>
                <a:moveTo>
                  <a:pt x="1044631" y="1672108"/>
                </a:moveTo>
                <a:lnTo>
                  <a:pt x="1041632" y="1671679"/>
                </a:lnTo>
                <a:cubicBezTo>
                  <a:pt x="1040373" y="1670416"/>
                  <a:pt x="1039744" y="1669785"/>
                  <a:pt x="1041003" y="1674833"/>
                </a:cubicBezTo>
                <a:cubicBezTo>
                  <a:pt x="1038485" y="1674834"/>
                  <a:pt x="1035966" y="1667261"/>
                  <a:pt x="1035966" y="1664737"/>
                </a:cubicBezTo>
                <a:lnTo>
                  <a:pt x="1035965" y="1664624"/>
                </a:lnTo>
                <a:lnTo>
                  <a:pt x="1035659" y="1663960"/>
                </a:lnTo>
                <a:lnTo>
                  <a:pt x="1035248" y="1663723"/>
                </a:lnTo>
                <a:lnTo>
                  <a:pt x="1035675" y="1664322"/>
                </a:lnTo>
                <a:cubicBezTo>
                  <a:pt x="1034434" y="1664957"/>
                  <a:pt x="1032884" y="1665593"/>
                  <a:pt x="1031178" y="1666029"/>
                </a:cubicBezTo>
                <a:lnTo>
                  <a:pt x="1030469" y="1666097"/>
                </a:lnTo>
                <a:lnTo>
                  <a:pt x="1030570" y="1671771"/>
                </a:lnTo>
                <a:lnTo>
                  <a:pt x="1031814" y="1673188"/>
                </a:lnTo>
                <a:lnTo>
                  <a:pt x="1031935" y="1673064"/>
                </a:lnTo>
                <a:cubicBezTo>
                  <a:pt x="1032502" y="1671046"/>
                  <a:pt x="1032048" y="1667011"/>
                  <a:pt x="1035673" y="1667011"/>
                </a:cubicBezTo>
                <a:cubicBezTo>
                  <a:pt x="1035674" y="1669402"/>
                  <a:pt x="1035674" y="1669402"/>
                  <a:pt x="1035674" y="1669402"/>
                </a:cubicBezTo>
                <a:lnTo>
                  <a:pt x="1035674" y="1676145"/>
                </a:lnTo>
                <a:lnTo>
                  <a:pt x="1040442" y="1676679"/>
                </a:lnTo>
                <a:cubicBezTo>
                  <a:pt x="1040185" y="1672901"/>
                  <a:pt x="1042698" y="1672730"/>
                  <a:pt x="1044583" y="1672602"/>
                </a:cubicBezTo>
                <a:close/>
                <a:moveTo>
                  <a:pt x="1051830" y="1775412"/>
                </a:moveTo>
                <a:lnTo>
                  <a:pt x="1049701" y="1773455"/>
                </a:lnTo>
                <a:cubicBezTo>
                  <a:pt x="1048342" y="1771989"/>
                  <a:pt x="1047047" y="1771454"/>
                  <a:pt x="1044709" y="1774107"/>
                </a:cubicBezTo>
                <a:cubicBezTo>
                  <a:pt x="1047300" y="1775176"/>
                  <a:pt x="1047427" y="1777038"/>
                  <a:pt x="1047511" y="1778279"/>
                </a:cubicBezTo>
                <a:lnTo>
                  <a:pt x="1047876" y="1778343"/>
                </a:lnTo>
                <a:close/>
                <a:moveTo>
                  <a:pt x="1061799" y="1918045"/>
                </a:moveTo>
                <a:lnTo>
                  <a:pt x="1061655" y="1917998"/>
                </a:lnTo>
                <a:lnTo>
                  <a:pt x="1061753" y="1918101"/>
                </a:lnTo>
                <a:close/>
                <a:moveTo>
                  <a:pt x="1040599" y="1602345"/>
                </a:moveTo>
                <a:cubicBezTo>
                  <a:pt x="1034910" y="1592758"/>
                  <a:pt x="1027557" y="1595751"/>
                  <a:pt x="1022711" y="1598572"/>
                </a:cubicBezTo>
                <a:cubicBezTo>
                  <a:pt x="1019530" y="1588814"/>
                  <a:pt x="1012518" y="1596772"/>
                  <a:pt x="1013024" y="1604218"/>
                </a:cubicBezTo>
                <a:cubicBezTo>
                  <a:pt x="1015531" y="1604048"/>
                  <a:pt x="1015025" y="1596602"/>
                  <a:pt x="1022711" y="1598572"/>
                </a:cubicBezTo>
                <a:cubicBezTo>
                  <a:pt x="1025555" y="1603367"/>
                  <a:pt x="1020878" y="1608670"/>
                  <a:pt x="1023554" y="1610982"/>
                </a:cubicBezTo>
                <a:cubicBezTo>
                  <a:pt x="1026061" y="1610812"/>
                  <a:pt x="1025724" y="1605846"/>
                  <a:pt x="1025387" y="1600884"/>
                </a:cubicBezTo>
                <a:cubicBezTo>
                  <a:pt x="1027894" y="1600713"/>
                  <a:pt x="1027894" y="1600713"/>
                  <a:pt x="1027894" y="1600713"/>
                </a:cubicBezTo>
                <a:cubicBezTo>
                  <a:pt x="1030570" y="1603026"/>
                  <a:pt x="1028062" y="1603196"/>
                  <a:pt x="1028231" y="1605676"/>
                </a:cubicBezTo>
                <a:cubicBezTo>
                  <a:pt x="1030739" y="1605505"/>
                  <a:pt x="1030402" y="1600543"/>
                  <a:pt x="1033077" y="1602855"/>
                </a:cubicBezTo>
                <a:cubicBezTo>
                  <a:pt x="1032908" y="1600373"/>
                  <a:pt x="1030570" y="1603026"/>
                  <a:pt x="1030402" y="1600543"/>
                </a:cubicBezTo>
                <a:cubicBezTo>
                  <a:pt x="1032571" y="1595410"/>
                  <a:pt x="1035753" y="1605165"/>
                  <a:pt x="1040599" y="1602345"/>
                </a:cubicBezTo>
                <a:close/>
                <a:moveTo>
                  <a:pt x="1074073" y="2075121"/>
                </a:moveTo>
                <a:lnTo>
                  <a:pt x="1069416" y="2076400"/>
                </a:lnTo>
                <a:lnTo>
                  <a:pt x="1071664" y="2077597"/>
                </a:lnTo>
                <a:cubicBezTo>
                  <a:pt x="1071823" y="2078710"/>
                  <a:pt x="1071407" y="2079937"/>
                  <a:pt x="1070163" y="2081220"/>
                </a:cubicBezTo>
                <a:lnTo>
                  <a:pt x="1067514" y="2076923"/>
                </a:lnTo>
                <a:lnTo>
                  <a:pt x="1063199" y="2078109"/>
                </a:lnTo>
                <a:lnTo>
                  <a:pt x="1065894" y="2075147"/>
                </a:lnTo>
                <a:lnTo>
                  <a:pt x="1061557" y="2072217"/>
                </a:lnTo>
                <a:lnTo>
                  <a:pt x="1066275" y="2074728"/>
                </a:lnTo>
                <a:lnTo>
                  <a:pt x="1067618" y="2073253"/>
                </a:lnTo>
                <a:cubicBezTo>
                  <a:pt x="1069995" y="2072880"/>
                  <a:pt x="1072714" y="2073626"/>
                  <a:pt x="1074073" y="2075121"/>
                </a:cubicBezTo>
                <a:close/>
                <a:moveTo>
                  <a:pt x="1033375" y="1475542"/>
                </a:moveTo>
                <a:cubicBezTo>
                  <a:pt x="1034584" y="1471791"/>
                  <a:pt x="1033376" y="1471166"/>
                  <a:pt x="1032167" y="1470541"/>
                </a:cubicBezTo>
                <a:lnTo>
                  <a:pt x="1031893" y="1469409"/>
                </a:lnTo>
                <a:lnTo>
                  <a:pt x="1023974" y="1468833"/>
                </a:lnTo>
                <a:cubicBezTo>
                  <a:pt x="1026734" y="1472385"/>
                  <a:pt x="1025022" y="1474995"/>
                  <a:pt x="1022014" y="1477069"/>
                </a:cubicBezTo>
                <a:lnTo>
                  <a:pt x="1018402" y="1478933"/>
                </a:lnTo>
                <a:lnTo>
                  <a:pt x="1018797" y="1479540"/>
                </a:lnTo>
                <a:lnTo>
                  <a:pt x="1020888" y="1478585"/>
                </a:lnTo>
                <a:cubicBezTo>
                  <a:pt x="1022197" y="1477390"/>
                  <a:pt x="1023507" y="1476194"/>
                  <a:pt x="1026125" y="1476194"/>
                </a:cubicBezTo>
                <a:lnTo>
                  <a:pt x="1026124" y="1476901"/>
                </a:lnTo>
                <a:lnTo>
                  <a:pt x="1026987" y="1476108"/>
                </a:lnTo>
                <a:lnTo>
                  <a:pt x="1029098" y="1478826"/>
                </a:lnTo>
                <a:lnTo>
                  <a:pt x="1028542" y="1478041"/>
                </a:lnTo>
                <a:cubicBezTo>
                  <a:pt x="1028542" y="1473042"/>
                  <a:pt x="1030958" y="1478041"/>
                  <a:pt x="1033375" y="1475542"/>
                </a:cubicBezTo>
                <a:close/>
                <a:moveTo>
                  <a:pt x="1046316" y="1662568"/>
                </a:moveTo>
                <a:lnTo>
                  <a:pt x="1043449" y="1662376"/>
                </a:lnTo>
                <a:lnTo>
                  <a:pt x="1043521" y="1662213"/>
                </a:lnTo>
                <a:cubicBezTo>
                  <a:pt x="1043521" y="1662213"/>
                  <a:pt x="1041003" y="1662213"/>
                  <a:pt x="1041003" y="1662213"/>
                </a:cubicBezTo>
                <a:lnTo>
                  <a:pt x="1043449" y="1662376"/>
                </a:lnTo>
                <a:lnTo>
                  <a:pt x="1042262" y="1665052"/>
                </a:lnTo>
                <a:lnTo>
                  <a:pt x="1041435" y="1668161"/>
                </a:lnTo>
                <a:lnTo>
                  <a:pt x="1042205" y="1669018"/>
                </a:lnTo>
                <a:lnTo>
                  <a:pt x="1044466" y="1667576"/>
                </a:lnTo>
                <a:cubicBezTo>
                  <a:pt x="1045411" y="1667261"/>
                  <a:pt x="1046041" y="1667261"/>
                  <a:pt x="1046041" y="1667261"/>
                </a:cubicBezTo>
                <a:lnTo>
                  <a:pt x="1046393" y="1667827"/>
                </a:lnTo>
                <a:lnTo>
                  <a:pt x="1046181" y="1667234"/>
                </a:lnTo>
                <a:lnTo>
                  <a:pt x="1046041" y="1667261"/>
                </a:lnTo>
                <a:lnTo>
                  <a:pt x="1046061" y="1666902"/>
                </a:lnTo>
                <a:lnTo>
                  <a:pt x="1045865" y="1666352"/>
                </a:lnTo>
                <a:cubicBezTo>
                  <a:pt x="1045251" y="1665492"/>
                  <a:pt x="1044307" y="1664894"/>
                  <a:pt x="1042796" y="1664894"/>
                </a:cubicBezTo>
                <a:lnTo>
                  <a:pt x="1046179" y="1664894"/>
                </a:lnTo>
                <a:close/>
                <a:moveTo>
                  <a:pt x="1050977" y="1719611"/>
                </a:moveTo>
                <a:lnTo>
                  <a:pt x="1050241" y="1717425"/>
                </a:lnTo>
                <a:lnTo>
                  <a:pt x="1050198" y="1717487"/>
                </a:lnTo>
                <a:cubicBezTo>
                  <a:pt x="1050002" y="1717176"/>
                  <a:pt x="1049688" y="1716243"/>
                  <a:pt x="1049060" y="1714377"/>
                </a:cubicBezTo>
                <a:cubicBezTo>
                  <a:pt x="1044036" y="1716866"/>
                  <a:pt x="1049060" y="1721840"/>
                  <a:pt x="1041522" y="1721839"/>
                </a:cubicBezTo>
                <a:cubicBezTo>
                  <a:pt x="1046548" y="1711889"/>
                  <a:pt x="1036498" y="1719351"/>
                  <a:pt x="1039010" y="1711889"/>
                </a:cubicBezTo>
                <a:cubicBezTo>
                  <a:pt x="1037754" y="1714377"/>
                  <a:pt x="1036497" y="1714999"/>
                  <a:pt x="1035241" y="1715310"/>
                </a:cubicBezTo>
                <a:lnTo>
                  <a:pt x="1034136" y="1715766"/>
                </a:lnTo>
                <a:lnTo>
                  <a:pt x="1034987" y="1717617"/>
                </a:lnTo>
                <a:lnTo>
                  <a:pt x="1039042" y="1716502"/>
                </a:lnTo>
                <a:cubicBezTo>
                  <a:pt x="1041555" y="1718988"/>
                  <a:pt x="1041555" y="1718988"/>
                  <a:pt x="1039043" y="1723964"/>
                </a:cubicBezTo>
                <a:cubicBezTo>
                  <a:pt x="1044067" y="1723965"/>
                  <a:pt x="1046580" y="1718988"/>
                  <a:pt x="1049093" y="1721477"/>
                </a:cubicBezTo>
                <a:cubicBezTo>
                  <a:pt x="1051605" y="1721476"/>
                  <a:pt x="1051605" y="1720854"/>
                  <a:pt x="1050977" y="1719611"/>
                </a:cubicBezTo>
                <a:close/>
                <a:moveTo>
                  <a:pt x="1061645" y="1875182"/>
                </a:moveTo>
                <a:cubicBezTo>
                  <a:pt x="1056971" y="1880488"/>
                  <a:pt x="1059142" y="1875352"/>
                  <a:pt x="1053959" y="1873213"/>
                </a:cubicBezTo>
                <a:lnTo>
                  <a:pt x="1052367" y="1875962"/>
                </a:lnTo>
                <a:lnTo>
                  <a:pt x="1061256" y="1878126"/>
                </a:lnTo>
                <a:close/>
                <a:moveTo>
                  <a:pt x="1035675" y="1485724"/>
                </a:moveTo>
                <a:lnTo>
                  <a:pt x="1029604" y="1486839"/>
                </a:lnTo>
                <a:lnTo>
                  <a:pt x="1028873" y="1488102"/>
                </a:lnTo>
                <a:lnTo>
                  <a:pt x="1035285" y="1485998"/>
                </a:lnTo>
                <a:close/>
                <a:moveTo>
                  <a:pt x="1054118" y="1733916"/>
                </a:moveTo>
                <a:cubicBezTo>
                  <a:pt x="1054118" y="1726453"/>
                  <a:pt x="1051605" y="1726453"/>
                  <a:pt x="1049092" y="1726453"/>
                </a:cubicBezTo>
                <a:cubicBezTo>
                  <a:pt x="1049092" y="1728939"/>
                  <a:pt x="1046580" y="1731427"/>
                  <a:pt x="1046580" y="1731427"/>
                </a:cubicBezTo>
                <a:cubicBezTo>
                  <a:pt x="1049092" y="1731427"/>
                  <a:pt x="1051605" y="1731427"/>
                  <a:pt x="1054118" y="1733916"/>
                </a:cubicBezTo>
                <a:close/>
                <a:moveTo>
                  <a:pt x="1054595" y="1714765"/>
                </a:moveTo>
                <a:lnTo>
                  <a:pt x="1054438" y="1714455"/>
                </a:lnTo>
                <a:cubicBezTo>
                  <a:pt x="1054242" y="1713910"/>
                  <a:pt x="1054085" y="1713133"/>
                  <a:pt x="1054085" y="1711889"/>
                </a:cubicBezTo>
                <a:lnTo>
                  <a:pt x="1052305" y="1714452"/>
                </a:lnTo>
                <a:close/>
                <a:moveTo>
                  <a:pt x="1069192" y="1920486"/>
                </a:moveTo>
                <a:lnTo>
                  <a:pt x="1065801" y="1919366"/>
                </a:lnTo>
                <a:lnTo>
                  <a:pt x="1066841" y="1922556"/>
                </a:lnTo>
                <a:close/>
                <a:moveTo>
                  <a:pt x="1056630" y="1733916"/>
                </a:moveTo>
                <a:cubicBezTo>
                  <a:pt x="1049093" y="1736404"/>
                  <a:pt x="1049093" y="1738889"/>
                  <a:pt x="1044068" y="1733915"/>
                </a:cubicBezTo>
                <a:cubicBezTo>
                  <a:pt x="1044067" y="1736403"/>
                  <a:pt x="1044067" y="1738889"/>
                  <a:pt x="1044067" y="1741377"/>
                </a:cubicBezTo>
                <a:cubicBezTo>
                  <a:pt x="1046580" y="1741377"/>
                  <a:pt x="1047836" y="1740755"/>
                  <a:pt x="1048779" y="1741377"/>
                </a:cubicBezTo>
                <a:lnTo>
                  <a:pt x="1050218" y="1745178"/>
                </a:lnTo>
                <a:lnTo>
                  <a:pt x="1052723" y="1746034"/>
                </a:lnTo>
                <a:lnTo>
                  <a:pt x="1051271" y="1747960"/>
                </a:lnTo>
                <a:lnTo>
                  <a:pt x="1051605" y="1748840"/>
                </a:lnTo>
                <a:cubicBezTo>
                  <a:pt x="1054118" y="1743866"/>
                  <a:pt x="1056630" y="1748840"/>
                  <a:pt x="1056630" y="1743866"/>
                </a:cubicBezTo>
                <a:cubicBezTo>
                  <a:pt x="1051605" y="1736404"/>
                  <a:pt x="1054118" y="1738889"/>
                  <a:pt x="1056630" y="1733916"/>
                </a:cubicBezTo>
                <a:close/>
                <a:moveTo>
                  <a:pt x="1059747" y="1773085"/>
                </a:moveTo>
                <a:cubicBezTo>
                  <a:pt x="1057241" y="1773255"/>
                  <a:pt x="1054565" y="1770944"/>
                  <a:pt x="1052062" y="1771113"/>
                </a:cubicBezTo>
                <a:lnTo>
                  <a:pt x="1053368" y="1774272"/>
                </a:lnTo>
                <a:lnTo>
                  <a:pt x="1054118" y="1773716"/>
                </a:lnTo>
                <a:cubicBezTo>
                  <a:pt x="1056631" y="1773716"/>
                  <a:pt x="1056630" y="1778693"/>
                  <a:pt x="1056630" y="1781181"/>
                </a:cubicBezTo>
                <a:lnTo>
                  <a:pt x="1057725" y="1780097"/>
                </a:lnTo>
                <a:close/>
                <a:moveTo>
                  <a:pt x="1057570" y="1714634"/>
                </a:moveTo>
                <a:lnTo>
                  <a:pt x="1057239" y="1713953"/>
                </a:lnTo>
                <a:lnTo>
                  <a:pt x="1056597" y="1714377"/>
                </a:lnTo>
                <a:close/>
                <a:moveTo>
                  <a:pt x="1061581" y="1762987"/>
                </a:moveTo>
                <a:lnTo>
                  <a:pt x="1059611" y="1761602"/>
                </a:lnTo>
                <a:lnTo>
                  <a:pt x="1058364" y="1764534"/>
                </a:lnTo>
                <a:lnTo>
                  <a:pt x="1058220" y="1764766"/>
                </a:lnTo>
                <a:close/>
                <a:moveTo>
                  <a:pt x="1065267" y="1780190"/>
                </a:moveTo>
                <a:lnTo>
                  <a:pt x="1064575" y="1779904"/>
                </a:lnTo>
                <a:lnTo>
                  <a:pt x="1064974" y="1781088"/>
                </a:lnTo>
                <a:close/>
                <a:moveTo>
                  <a:pt x="1046787" y="1495716"/>
                </a:moveTo>
                <a:lnTo>
                  <a:pt x="1042245" y="1492212"/>
                </a:lnTo>
                <a:cubicBezTo>
                  <a:pt x="1041450" y="1492110"/>
                  <a:pt x="1040730" y="1491926"/>
                  <a:pt x="1039998" y="1491002"/>
                </a:cubicBezTo>
                <a:lnTo>
                  <a:pt x="1039656" y="1490167"/>
                </a:lnTo>
                <a:lnTo>
                  <a:pt x="1027797" y="1489959"/>
                </a:lnTo>
                <a:lnTo>
                  <a:pt x="1025660" y="1493651"/>
                </a:lnTo>
                <a:cubicBezTo>
                  <a:pt x="1030673" y="1493311"/>
                  <a:pt x="1030337" y="1488346"/>
                  <a:pt x="1033181" y="1493140"/>
                </a:cubicBezTo>
                <a:lnTo>
                  <a:pt x="1029715" y="1497071"/>
                </a:lnTo>
                <a:close/>
                <a:moveTo>
                  <a:pt x="1072146" y="1868732"/>
                </a:moveTo>
                <a:lnTo>
                  <a:pt x="1071705" y="1868246"/>
                </a:lnTo>
                <a:cubicBezTo>
                  <a:pt x="1069192" y="1868247"/>
                  <a:pt x="1069193" y="1870735"/>
                  <a:pt x="1066680" y="1873221"/>
                </a:cubicBezTo>
                <a:cubicBezTo>
                  <a:pt x="1066680" y="1873221"/>
                  <a:pt x="1067936" y="1870112"/>
                  <a:pt x="1068250" y="1867313"/>
                </a:cubicBezTo>
                <a:lnTo>
                  <a:pt x="1065967" y="1865052"/>
                </a:lnTo>
                <a:lnTo>
                  <a:pt x="1064321" y="1877494"/>
                </a:lnTo>
                <a:lnTo>
                  <a:pt x="1066628" y="1877707"/>
                </a:lnTo>
                <a:lnTo>
                  <a:pt x="1068362" y="1874333"/>
                </a:lnTo>
                <a:lnTo>
                  <a:pt x="1069165" y="1874411"/>
                </a:lnTo>
                <a:close/>
                <a:moveTo>
                  <a:pt x="1069069" y="1819530"/>
                </a:moveTo>
                <a:lnTo>
                  <a:pt x="1067754" y="1815629"/>
                </a:lnTo>
                <a:lnTo>
                  <a:pt x="1062189" y="1813011"/>
                </a:lnTo>
                <a:lnTo>
                  <a:pt x="1061655" y="1816007"/>
                </a:lnTo>
                <a:close/>
                <a:moveTo>
                  <a:pt x="1068112" y="1784982"/>
                </a:moveTo>
                <a:lnTo>
                  <a:pt x="1065425" y="1782429"/>
                </a:lnTo>
                <a:lnTo>
                  <a:pt x="1066680" y="1786155"/>
                </a:lnTo>
                <a:lnTo>
                  <a:pt x="1067683" y="1785658"/>
                </a:lnTo>
                <a:close/>
                <a:moveTo>
                  <a:pt x="1064134" y="1709400"/>
                </a:moveTo>
                <a:lnTo>
                  <a:pt x="1059664" y="1712353"/>
                </a:lnTo>
                <a:lnTo>
                  <a:pt x="1060315" y="1715157"/>
                </a:lnTo>
                <a:lnTo>
                  <a:pt x="1059707" y="1715199"/>
                </a:lnTo>
                <a:lnTo>
                  <a:pt x="1061308" y="1715622"/>
                </a:lnTo>
                <a:cubicBezTo>
                  <a:pt x="1062878" y="1714999"/>
                  <a:pt x="1064135" y="1713133"/>
                  <a:pt x="1064134" y="1709400"/>
                </a:cubicBezTo>
                <a:close/>
                <a:moveTo>
                  <a:pt x="1075662" y="1862761"/>
                </a:moveTo>
                <a:lnTo>
                  <a:pt x="1073693" y="1862521"/>
                </a:lnTo>
                <a:lnTo>
                  <a:pt x="1071647" y="1863156"/>
                </a:lnTo>
                <a:lnTo>
                  <a:pt x="1073716" y="1867254"/>
                </a:lnTo>
                <a:lnTo>
                  <a:pt x="1074707" y="1866387"/>
                </a:lnTo>
                <a:close/>
                <a:moveTo>
                  <a:pt x="1074834" y="1846859"/>
                </a:moveTo>
                <a:cubicBezTo>
                  <a:pt x="1074496" y="1841897"/>
                  <a:pt x="1071989" y="1842067"/>
                  <a:pt x="1071821" y="1839585"/>
                </a:cubicBezTo>
                <a:lnTo>
                  <a:pt x="1073111" y="1836533"/>
                </a:lnTo>
                <a:lnTo>
                  <a:pt x="1059142" y="1838394"/>
                </a:lnTo>
                <a:cubicBezTo>
                  <a:pt x="1056630" y="1835906"/>
                  <a:pt x="1059143" y="1835906"/>
                  <a:pt x="1059143" y="1830932"/>
                </a:cubicBezTo>
                <a:cubicBezTo>
                  <a:pt x="1054118" y="1833420"/>
                  <a:pt x="1051605" y="1830932"/>
                  <a:pt x="1049092" y="1828444"/>
                </a:cubicBezTo>
                <a:cubicBezTo>
                  <a:pt x="1051605" y="1828443"/>
                  <a:pt x="1051605" y="1820981"/>
                  <a:pt x="1054118" y="1820981"/>
                </a:cubicBezTo>
                <a:cubicBezTo>
                  <a:pt x="1054118" y="1818493"/>
                  <a:pt x="1046580" y="1820981"/>
                  <a:pt x="1044068" y="1820981"/>
                </a:cubicBezTo>
                <a:lnTo>
                  <a:pt x="1039545" y="1813146"/>
                </a:lnTo>
                <a:lnTo>
                  <a:pt x="1032367" y="1814837"/>
                </a:lnTo>
                <a:cubicBezTo>
                  <a:pt x="1032536" y="1817320"/>
                  <a:pt x="1032704" y="1819802"/>
                  <a:pt x="1032704" y="1819802"/>
                </a:cubicBezTo>
                <a:cubicBezTo>
                  <a:pt x="1029354" y="1807563"/>
                  <a:pt x="1012819" y="1823644"/>
                  <a:pt x="1007300" y="1816540"/>
                </a:cubicBezTo>
                <a:cubicBezTo>
                  <a:pt x="1005962" y="1815384"/>
                  <a:pt x="1006088" y="1817245"/>
                  <a:pt x="1005922" y="1819438"/>
                </a:cubicBezTo>
                <a:lnTo>
                  <a:pt x="1002939" y="1824095"/>
                </a:lnTo>
                <a:lnTo>
                  <a:pt x="1007951" y="1827162"/>
                </a:lnTo>
                <a:cubicBezTo>
                  <a:pt x="1012033" y="1827978"/>
                  <a:pt x="1016430" y="1826579"/>
                  <a:pt x="1021455" y="1820981"/>
                </a:cubicBezTo>
                <a:cubicBezTo>
                  <a:pt x="1021455" y="1828443"/>
                  <a:pt x="1013918" y="1825958"/>
                  <a:pt x="1011406" y="1828443"/>
                </a:cubicBezTo>
                <a:cubicBezTo>
                  <a:pt x="1011406" y="1832175"/>
                  <a:pt x="1013290" y="1832797"/>
                  <a:pt x="1015489" y="1832486"/>
                </a:cubicBezTo>
                <a:lnTo>
                  <a:pt x="1021400" y="1830946"/>
                </a:lnTo>
                <a:lnTo>
                  <a:pt x="1020912" y="1830488"/>
                </a:lnTo>
                <a:cubicBezTo>
                  <a:pt x="1023485" y="1832713"/>
                  <a:pt x="1025572" y="1827776"/>
                  <a:pt x="1028307" y="1832386"/>
                </a:cubicBezTo>
                <a:cubicBezTo>
                  <a:pt x="1028388" y="1833579"/>
                  <a:pt x="1026622" y="1834296"/>
                  <a:pt x="1024792" y="1834123"/>
                </a:cubicBezTo>
                <a:lnTo>
                  <a:pt x="1021464" y="1831006"/>
                </a:lnTo>
                <a:lnTo>
                  <a:pt x="1022397" y="1838706"/>
                </a:lnTo>
                <a:cubicBezTo>
                  <a:pt x="1023968" y="1839639"/>
                  <a:pt x="1026480" y="1839639"/>
                  <a:pt x="1028993" y="1840883"/>
                </a:cubicBezTo>
                <a:cubicBezTo>
                  <a:pt x="1026481" y="1840883"/>
                  <a:pt x="1028993" y="1845857"/>
                  <a:pt x="1023968" y="1845857"/>
                </a:cubicBezTo>
                <a:lnTo>
                  <a:pt x="1025579" y="1849578"/>
                </a:lnTo>
                <a:lnTo>
                  <a:pt x="1026257" y="1848874"/>
                </a:lnTo>
                <a:cubicBezTo>
                  <a:pt x="1030683" y="1847989"/>
                  <a:pt x="1036359" y="1855084"/>
                  <a:pt x="1040243" y="1856689"/>
                </a:cubicBezTo>
                <a:cubicBezTo>
                  <a:pt x="1039906" y="1851726"/>
                  <a:pt x="1042244" y="1849073"/>
                  <a:pt x="1047091" y="1846253"/>
                </a:cubicBezTo>
                <a:cubicBezTo>
                  <a:pt x="1047259" y="1848733"/>
                  <a:pt x="1044920" y="1851385"/>
                  <a:pt x="1044920" y="1851385"/>
                </a:cubicBezTo>
                <a:cubicBezTo>
                  <a:pt x="1049934" y="1851045"/>
                  <a:pt x="1052273" y="1848392"/>
                  <a:pt x="1052105" y="1845912"/>
                </a:cubicBezTo>
                <a:cubicBezTo>
                  <a:pt x="1052779" y="1855837"/>
                  <a:pt x="1057287" y="1848051"/>
                  <a:pt x="1062635" y="1852676"/>
                </a:cubicBezTo>
                <a:cubicBezTo>
                  <a:pt x="1062467" y="1850193"/>
                  <a:pt x="1059959" y="1850364"/>
                  <a:pt x="1059791" y="1847881"/>
                </a:cubicBezTo>
                <a:cubicBezTo>
                  <a:pt x="1064636" y="1845061"/>
                  <a:pt x="1072495" y="1849512"/>
                  <a:pt x="1074834" y="1846859"/>
                </a:cubicBezTo>
                <a:close/>
                <a:moveTo>
                  <a:pt x="1051010" y="1490731"/>
                </a:moveTo>
                <a:lnTo>
                  <a:pt x="1048329" y="1491410"/>
                </a:lnTo>
                <a:lnTo>
                  <a:pt x="1048497" y="1495581"/>
                </a:lnTo>
                <a:lnTo>
                  <a:pt x="1048959" y="1495544"/>
                </a:lnTo>
                <a:lnTo>
                  <a:pt x="1049654" y="1495486"/>
                </a:lnTo>
                <a:lnTo>
                  <a:pt x="1048481" y="1493233"/>
                </a:lnTo>
                <a:close/>
                <a:moveTo>
                  <a:pt x="1067207" y="1716487"/>
                </a:moveTo>
                <a:lnTo>
                  <a:pt x="1065745" y="1716204"/>
                </a:lnTo>
                <a:lnTo>
                  <a:pt x="1065556" y="1716262"/>
                </a:lnTo>
                <a:close/>
                <a:moveTo>
                  <a:pt x="1077979" y="1874378"/>
                </a:moveTo>
                <a:lnTo>
                  <a:pt x="1073449" y="1872838"/>
                </a:lnTo>
                <a:lnTo>
                  <a:pt x="1070114" y="1874504"/>
                </a:lnTo>
                <a:lnTo>
                  <a:pt x="1074665" y="1874946"/>
                </a:lnTo>
                <a:lnTo>
                  <a:pt x="1076853" y="1875409"/>
                </a:lnTo>
                <a:close/>
                <a:moveTo>
                  <a:pt x="1065571" y="1674972"/>
                </a:moveTo>
                <a:cubicBezTo>
                  <a:pt x="1065400" y="1672454"/>
                  <a:pt x="1064729" y="1671867"/>
                  <a:pt x="1064057" y="1671280"/>
                </a:cubicBezTo>
                <a:lnTo>
                  <a:pt x="1062892" y="1668438"/>
                </a:lnTo>
                <a:lnTo>
                  <a:pt x="1055774" y="1665965"/>
                </a:lnTo>
                <a:lnTo>
                  <a:pt x="1051401" y="1666520"/>
                </a:lnTo>
                <a:lnTo>
                  <a:pt x="1051209" y="1666277"/>
                </a:lnTo>
                <a:lnTo>
                  <a:pt x="1048839" y="1666728"/>
                </a:lnTo>
                <a:lnTo>
                  <a:pt x="1048838" y="1670677"/>
                </a:lnTo>
                <a:lnTo>
                  <a:pt x="1050801" y="1672108"/>
                </a:lnTo>
                <a:lnTo>
                  <a:pt x="1053042" y="1671711"/>
                </a:lnTo>
                <a:cubicBezTo>
                  <a:pt x="1056433" y="1670532"/>
                  <a:pt x="1060117" y="1669017"/>
                  <a:pt x="1062886" y="1672624"/>
                </a:cubicBezTo>
                <a:cubicBezTo>
                  <a:pt x="1062886" y="1672624"/>
                  <a:pt x="1063057" y="1675142"/>
                  <a:pt x="1065571" y="1674972"/>
                </a:cubicBezTo>
                <a:close/>
                <a:moveTo>
                  <a:pt x="1071795" y="1741865"/>
                </a:moveTo>
                <a:lnTo>
                  <a:pt x="1070070" y="1741439"/>
                </a:lnTo>
                <a:lnTo>
                  <a:pt x="1071704" y="1743866"/>
                </a:lnTo>
                <a:close/>
                <a:moveTo>
                  <a:pt x="1071631" y="1739366"/>
                </a:moveTo>
                <a:lnTo>
                  <a:pt x="1066953" y="1736810"/>
                </a:lnTo>
                <a:lnTo>
                  <a:pt x="1066680" y="1736404"/>
                </a:lnTo>
                <a:lnTo>
                  <a:pt x="1066467" y="1736545"/>
                </a:lnTo>
                <a:lnTo>
                  <a:pt x="1061655" y="1733916"/>
                </a:lnTo>
                <a:lnTo>
                  <a:pt x="1063638" y="1731951"/>
                </a:lnTo>
                <a:lnTo>
                  <a:pt x="1061368" y="1730666"/>
                </a:lnTo>
                <a:lnTo>
                  <a:pt x="1064009" y="1731342"/>
                </a:lnTo>
                <a:lnTo>
                  <a:pt x="1060085" y="1729251"/>
                </a:lnTo>
                <a:cubicBezTo>
                  <a:pt x="1058514" y="1728318"/>
                  <a:pt x="1056630" y="1727696"/>
                  <a:pt x="1054118" y="1728939"/>
                </a:cubicBezTo>
                <a:cubicBezTo>
                  <a:pt x="1054118" y="1736404"/>
                  <a:pt x="1061655" y="1728939"/>
                  <a:pt x="1061655" y="1736404"/>
                </a:cubicBezTo>
                <a:cubicBezTo>
                  <a:pt x="1059143" y="1733916"/>
                  <a:pt x="1056630" y="1733916"/>
                  <a:pt x="1059142" y="1741378"/>
                </a:cubicBezTo>
                <a:cubicBezTo>
                  <a:pt x="1060399" y="1738891"/>
                  <a:pt x="1061655" y="1738891"/>
                  <a:pt x="1062911" y="1738891"/>
                </a:cubicBezTo>
                <a:lnTo>
                  <a:pt x="1066467" y="1736545"/>
                </a:lnTo>
                <a:lnTo>
                  <a:pt x="1066953" y="1736810"/>
                </a:lnTo>
                <a:lnTo>
                  <a:pt x="1068851" y="1739629"/>
                </a:lnTo>
                <a:close/>
                <a:moveTo>
                  <a:pt x="1079241" y="1823470"/>
                </a:moveTo>
                <a:lnTo>
                  <a:pt x="1078939" y="1820625"/>
                </a:lnTo>
                <a:lnTo>
                  <a:pt x="1075486" y="1819388"/>
                </a:lnTo>
                <a:lnTo>
                  <a:pt x="1074998" y="1812205"/>
                </a:lnTo>
                <a:lnTo>
                  <a:pt x="1074557" y="1812422"/>
                </a:lnTo>
                <a:lnTo>
                  <a:pt x="1072642" y="1814596"/>
                </a:lnTo>
                <a:lnTo>
                  <a:pt x="1071565" y="1820527"/>
                </a:lnTo>
                <a:close/>
                <a:moveTo>
                  <a:pt x="1071061" y="1695014"/>
                </a:moveTo>
                <a:cubicBezTo>
                  <a:pt x="1066239" y="1695342"/>
                  <a:pt x="1066061" y="1692718"/>
                  <a:pt x="1064006" y="1698130"/>
                </a:cubicBezTo>
                <a:cubicBezTo>
                  <a:pt x="1063115" y="1685007"/>
                  <a:pt x="1056769" y="1698622"/>
                  <a:pt x="1056235" y="1690747"/>
                </a:cubicBezTo>
                <a:cubicBezTo>
                  <a:pt x="1063471" y="1690255"/>
                  <a:pt x="1065882" y="1690092"/>
                  <a:pt x="1071061" y="1695014"/>
                </a:cubicBezTo>
                <a:close/>
                <a:moveTo>
                  <a:pt x="1074217" y="1728938"/>
                </a:moveTo>
                <a:cubicBezTo>
                  <a:pt x="1066680" y="1731427"/>
                  <a:pt x="1066680" y="1718988"/>
                  <a:pt x="1061655" y="1721476"/>
                </a:cubicBezTo>
                <a:cubicBezTo>
                  <a:pt x="1061655" y="1721476"/>
                  <a:pt x="1059142" y="1721476"/>
                  <a:pt x="1059142" y="1723964"/>
                </a:cubicBezTo>
                <a:cubicBezTo>
                  <a:pt x="1069192" y="1723964"/>
                  <a:pt x="1064167" y="1731427"/>
                  <a:pt x="1069192" y="1733916"/>
                </a:cubicBezTo>
                <a:cubicBezTo>
                  <a:pt x="1069193" y="1731427"/>
                  <a:pt x="1071704" y="1731427"/>
                  <a:pt x="1074217" y="1728938"/>
                </a:cubicBezTo>
                <a:close/>
                <a:moveTo>
                  <a:pt x="1079936" y="1774174"/>
                </a:moveTo>
                <a:lnTo>
                  <a:pt x="1074618" y="1769581"/>
                </a:lnTo>
                <a:cubicBezTo>
                  <a:pt x="1074787" y="1772064"/>
                  <a:pt x="1074955" y="1774544"/>
                  <a:pt x="1075123" y="1777026"/>
                </a:cubicBezTo>
                <a:cubicBezTo>
                  <a:pt x="1077631" y="1776856"/>
                  <a:pt x="1077631" y="1776856"/>
                  <a:pt x="1077631" y="1776856"/>
                </a:cubicBezTo>
                <a:cubicBezTo>
                  <a:pt x="1077463" y="1774375"/>
                  <a:pt x="1077420" y="1773754"/>
                  <a:pt x="1077734" y="1773733"/>
                </a:cubicBezTo>
                <a:lnTo>
                  <a:pt x="1079937" y="1774197"/>
                </a:lnTo>
                <a:close/>
                <a:moveTo>
                  <a:pt x="1096322" y="2014947"/>
                </a:moveTo>
                <a:cubicBezTo>
                  <a:pt x="1086465" y="2018111"/>
                  <a:pt x="1088466" y="2010495"/>
                  <a:pt x="1083284" y="2008353"/>
                </a:cubicBezTo>
                <a:cubicBezTo>
                  <a:pt x="1083621" y="2013319"/>
                  <a:pt x="1086296" y="2015628"/>
                  <a:pt x="1086633" y="2020593"/>
                </a:cubicBezTo>
                <a:cubicBezTo>
                  <a:pt x="1089141" y="2020423"/>
                  <a:pt x="1096827" y="2022395"/>
                  <a:pt x="1096322" y="2014947"/>
                </a:cubicBezTo>
                <a:close/>
                <a:moveTo>
                  <a:pt x="1080645" y="1784131"/>
                </a:moveTo>
                <a:cubicBezTo>
                  <a:pt x="1080391" y="1780409"/>
                  <a:pt x="1079011" y="1778632"/>
                  <a:pt x="1077089" y="1778140"/>
                </a:cubicBezTo>
                <a:lnTo>
                  <a:pt x="1074053" y="1778902"/>
                </a:lnTo>
                <a:lnTo>
                  <a:pt x="1077637" y="1783913"/>
                </a:lnTo>
                <a:close/>
                <a:moveTo>
                  <a:pt x="1082805" y="1808949"/>
                </a:moveTo>
                <a:lnTo>
                  <a:pt x="1082330" y="1808950"/>
                </a:lnTo>
                <a:lnTo>
                  <a:pt x="1082386" y="1809779"/>
                </a:lnTo>
                <a:close/>
                <a:moveTo>
                  <a:pt x="1085364" y="1840549"/>
                </a:moveTo>
                <a:lnTo>
                  <a:pt x="1081786" y="1838983"/>
                </a:lnTo>
                <a:lnTo>
                  <a:pt x="1079899" y="1841508"/>
                </a:lnTo>
                <a:lnTo>
                  <a:pt x="1079506" y="1841556"/>
                </a:lnTo>
                <a:lnTo>
                  <a:pt x="1079608" y="1841777"/>
                </a:lnTo>
                <a:lnTo>
                  <a:pt x="1077420" y="1843257"/>
                </a:lnTo>
                <a:cubicBezTo>
                  <a:pt x="1075917" y="1844294"/>
                  <a:pt x="1074749" y="1845619"/>
                  <a:pt x="1075002" y="1849342"/>
                </a:cubicBezTo>
                <a:cubicBezTo>
                  <a:pt x="1079844" y="1846519"/>
                  <a:pt x="1077340" y="1846690"/>
                  <a:pt x="1080181" y="1851484"/>
                </a:cubicBezTo>
                <a:cubicBezTo>
                  <a:pt x="1080013" y="1849002"/>
                  <a:pt x="1081182" y="1847675"/>
                  <a:pt x="1081724" y="1846392"/>
                </a:cubicBezTo>
                <a:lnTo>
                  <a:pt x="1079608" y="1841777"/>
                </a:lnTo>
                <a:lnTo>
                  <a:pt x="1079790" y="1841654"/>
                </a:lnTo>
                <a:lnTo>
                  <a:pt x="1079899" y="1841508"/>
                </a:lnTo>
                <a:lnTo>
                  <a:pt x="1085127" y="1840863"/>
                </a:lnTo>
                <a:close/>
                <a:moveTo>
                  <a:pt x="1074560" y="1672491"/>
                </a:moveTo>
                <a:lnTo>
                  <a:pt x="1068276" y="1670308"/>
                </a:lnTo>
                <a:lnTo>
                  <a:pt x="1068098" y="1670373"/>
                </a:lnTo>
                <a:cubicBezTo>
                  <a:pt x="1067827" y="1671024"/>
                  <a:pt x="1067912" y="1672283"/>
                  <a:pt x="1068083" y="1674801"/>
                </a:cubicBezTo>
                <a:close/>
                <a:moveTo>
                  <a:pt x="1100660" y="2047917"/>
                </a:moveTo>
                <a:cubicBezTo>
                  <a:pt x="1100660" y="2047917"/>
                  <a:pt x="1100660" y="2047917"/>
                  <a:pt x="1093409" y="2050608"/>
                </a:cubicBezTo>
                <a:cubicBezTo>
                  <a:pt x="1093409" y="2046572"/>
                  <a:pt x="1095220" y="2043881"/>
                  <a:pt x="1097034" y="2043209"/>
                </a:cubicBezTo>
                <a:cubicBezTo>
                  <a:pt x="1098848" y="2042536"/>
                  <a:pt x="1100660" y="2043881"/>
                  <a:pt x="1100660" y="2047917"/>
                </a:cubicBezTo>
                <a:close/>
                <a:moveTo>
                  <a:pt x="1064032" y="1480821"/>
                </a:moveTo>
                <a:lnTo>
                  <a:pt x="1061309" y="1480821"/>
                </a:lnTo>
                <a:lnTo>
                  <a:pt x="1061538" y="1482215"/>
                </a:lnTo>
                <a:lnTo>
                  <a:pt x="1064103" y="1481885"/>
                </a:lnTo>
                <a:close/>
                <a:moveTo>
                  <a:pt x="1082682" y="1752417"/>
                </a:moveTo>
                <a:lnTo>
                  <a:pt x="1068950" y="1751610"/>
                </a:lnTo>
                <a:lnTo>
                  <a:pt x="1070306" y="1755227"/>
                </a:lnTo>
                <a:lnTo>
                  <a:pt x="1067424" y="1751520"/>
                </a:lnTo>
                <a:lnTo>
                  <a:pt x="1064167" y="1751329"/>
                </a:lnTo>
                <a:cubicBezTo>
                  <a:pt x="1061655" y="1756303"/>
                  <a:pt x="1059142" y="1753817"/>
                  <a:pt x="1054118" y="1753817"/>
                </a:cubicBezTo>
                <a:cubicBezTo>
                  <a:pt x="1051605" y="1753817"/>
                  <a:pt x="1054118" y="1761279"/>
                  <a:pt x="1054118" y="1763767"/>
                </a:cubicBezTo>
                <a:cubicBezTo>
                  <a:pt x="1052862" y="1763767"/>
                  <a:pt x="1051605" y="1763767"/>
                  <a:pt x="1050977" y="1764389"/>
                </a:cubicBezTo>
                <a:lnTo>
                  <a:pt x="1051001" y="1764554"/>
                </a:lnTo>
                <a:lnTo>
                  <a:pt x="1055504" y="1766204"/>
                </a:lnTo>
                <a:lnTo>
                  <a:pt x="1055947" y="1765969"/>
                </a:lnTo>
                <a:lnTo>
                  <a:pt x="1055947" y="1758854"/>
                </a:lnTo>
                <a:lnTo>
                  <a:pt x="1057130" y="1758464"/>
                </a:lnTo>
                <a:lnTo>
                  <a:pt x="1056061" y="1755883"/>
                </a:lnTo>
                <a:lnTo>
                  <a:pt x="1058519" y="1758006"/>
                </a:lnTo>
                <a:lnTo>
                  <a:pt x="1058667" y="1757958"/>
                </a:lnTo>
                <a:cubicBezTo>
                  <a:pt x="1059572" y="1757062"/>
                  <a:pt x="1060781" y="1756463"/>
                  <a:pt x="1063199" y="1758854"/>
                </a:cubicBezTo>
                <a:cubicBezTo>
                  <a:pt x="1063199" y="1761248"/>
                  <a:pt x="1060781" y="1761247"/>
                  <a:pt x="1060780" y="1758854"/>
                </a:cubicBezTo>
                <a:lnTo>
                  <a:pt x="1060436" y="1759663"/>
                </a:lnTo>
                <a:lnTo>
                  <a:pt x="1064088" y="1762817"/>
                </a:lnTo>
                <a:lnTo>
                  <a:pt x="1064182" y="1762710"/>
                </a:lnTo>
                <a:lnTo>
                  <a:pt x="1063501" y="1758854"/>
                </a:lnTo>
                <a:lnTo>
                  <a:pt x="1066702" y="1759851"/>
                </a:lnTo>
                <a:lnTo>
                  <a:pt x="1068764" y="1757511"/>
                </a:lnTo>
                <a:cubicBezTo>
                  <a:pt x="1069102" y="1762476"/>
                  <a:pt x="1074281" y="1764616"/>
                  <a:pt x="1074113" y="1762136"/>
                </a:cubicBezTo>
                <a:cubicBezTo>
                  <a:pt x="1073943" y="1759654"/>
                  <a:pt x="1073943" y="1759654"/>
                  <a:pt x="1071440" y="1759824"/>
                </a:cubicBezTo>
                <a:cubicBezTo>
                  <a:pt x="1071103" y="1754861"/>
                  <a:pt x="1073606" y="1754691"/>
                  <a:pt x="1075945" y="1752038"/>
                </a:cubicBezTo>
                <a:cubicBezTo>
                  <a:pt x="1076283" y="1757001"/>
                  <a:pt x="1073943" y="1759654"/>
                  <a:pt x="1076451" y="1759483"/>
                </a:cubicBezTo>
                <a:close/>
                <a:moveTo>
                  <a:pt x="1089298" y="1842273"/>
                </a:moveTo>
                <a:lnTo>
                  <a:pt x="1087640" y="1841546"/>
                </a:lnTo>
                <a:lnTo>
                  <a:pt x="1084690" y="1843699"/>
                </a:lnTo>
                <a:cubicBezTo>
                  <a:pt x="1084690" y="1843699"/>
                  <a:pt x="1087534" y="1848491"/>
                  <a:pt x="1085028" y="1848661"/>
                </a:cubicBezTo>
                <a:lnTo>
                  <a:pt x="1087537" y="1847797"/>
                </a:lnTo>
                <a:lnTo>
                  <a:pt x="1088536" y="1846762"/>
                </a:lnTo>
                <a:close/>
                <a:moveTo>
                  <a:pt x="1093879" y="1877792"/>
                </a:moveTo>
                <a:lnTo>
                  <a:pt x="1093337" y="1878060"/>
                </a:lnTo>
                <a:lnTo>
                  <a:pt x="1093467" y="1878134"/>
                </a:lnTo>
                <a:close/>
                <a:moveTo>
                  <a:pt x="1093897" y="1868006"/>
                </a:moveTo>
                <a:cubicBezTo>
                  <a:pt x="1089051" y="1870829"/>
                  <a:pt x="1086544" y="1871000"/>
                  <a:pt x="1086713" y="1873480"/>
                </a:cubicBezTo>
                <a:cubicBezTo>
                  <a:pt x="1086207" y="1866034"/>
                  <a:pt x="1086544" y="1871000"/>
                  <a:pt x="1081529" y="1871340"/>
                </a:cubicBezTo>
                <a:cubicBezTo>
                  <a:pt x="1081193" y="1866375"/>
                  <a:pt x="1083700" y="1866205"/>
                  <a:pt x="1083531" y="1863722"/>
                </a:cubicBezTo>
                <a:lnTo>
                  <a:pt x="1079723" y="1863257"/>
                </a:lnTo>
                <a:lnTo>
                  <a:pt x="1079241" y="1863270"/>
                </a:lnTo>
                <a:lnTo>
                  <a:pt x="1076773" y="1867508"/>
                </a:lnTo>
                <a:lnTo>
                  <a:pt x="1076259" y="1869613"/>
                </a:lnTo>
                <a:cubicBezTo>
                  <a:pt x="1076283" y="1869949"/>
                  <a:pt x="1076840" y="1869237"/>
                  <a:pt x="1078045" y="1869155"/>
                </a:cubicBezTo>
                <a:lnTo>
                  <a:pt x="1078228" y="1871840"/>
                </a:lnTo>
                <a:lnTo>
                  <a:pt x="1078375" y="1874014"/>
                </a:lnTo>
                <a:lnTo>
                  <a:pt x="1079241" y="1873220"/>
                </a:lnTo>
                <a:cubicBezTo>
                  <a:pt x="1080498" y="1873221"/>
                  <a:pt x="1079870" y="1874465"/>
                  <a:pt x="1078613" y="1875709"/>
                </a:cubicBezTo>
                <a:lnTo>
                  <a:pt x="1078384" y="1875839"/>
                </a:lnTo>
                <a:lnTo>
                  <a:pt x="1080515" y="1878645"/>
                </a:lnTo>
                <a:lnTo>
                  <a:pt x="1081955" y="1878586"/>
                </a:lnTo>
                <a:lnTo>
                  <a:pt x="1081990" y="1878547"/>
                </a:lnTo>
                <a:cubicBezTo>
                  <a:pt x="1082853" y="1877420"/>
                  <a:pt x="1083639" y="1876331"/>
                  <a:pt x="1084267" y="1875709"/>
                </a:cubicBezTo>
                <a:lnTo>
                  <a:pt x="1083809" y="1877975"/>
                </a:lnTo>
                <a:lnTo>
                  <a:pt x="1086994" y="1876557"/>
                </a:lnTo>
                <a:lnTo>
                  <a:pt x="1090271" y="1877319"/>
                </a:lnTo>
                <a:lnTo>
                  <a:pt x="1091806" y="1870735"/>
                </a:lnTo>
                <a:lnTo>
                  <a:pt x="1094045" y="1870181"/>
                </a:lnTo>
                <a:close/>
                <a:moveTo>
                  <a:pt x="1079207" y="1639423"/>
                </a:moveTo>
                <a:cubicBezTo>
                  <a:pt x="1079550" y="1639998"/>
                  <a:pt x="1079590" y="1640595"/>
                  <a:pt x="1078466" y="1641870"/>
                </a:cubicBezTo>
                <a:cubicBezTo>
                  <a:pt x="1076055" y="1642033"/>
                  <a:pt x="1076055" y="1642033"/>
                  <a:pt x="1073481" y="1639812"/>
                </a:cubicBezTo>
                <a:cubicBezTo>
                  <a:pt x="1075893" y="1639648"/>
                  <a:pt x="1075569" y="1634875"/>
                  <a:pt x="1078142" y="1637098"/>
                </a:cubicBezTo>
                <a:cubicBezTo>
                  <a:pt x="1078222" y="1638291"/>
                  <a:pt x="1078866" y="1638846"/>
                  <a:pt x="1079207" y="1639423"/>
                </a:cubicBezTo>
                <a:close/>
                <a:moveTo>
                  <a:pt x="1106350" y="2014266"/>
                </a:moveTo>
                <a:cubicBezTo>
                  <a:pt x="1106181" y="2011785"/>
                  <a:pt x="1104343" y="2012533"/>
                  <a:pt x="1102903" y="2014501"/>
                </a:cubicBezTo>
                <a:lnTo>
                  <a:pt x="1102613" y="2016562"/>
                </a:lnTo>
                <a:lnTo>
                  <a:pt x="1102941" y="2017084"/>
                </a:lnTo>
                <a:lnTo>
                  <a:pt x="1102082" y="2021756"/>
                </a:lnTo>
                <a:lnTo>
                  <a:pt x="1105036" y="2018097"/>
                </a:lnTo>
                <a:cubicBezTo>
                  <a:pt x="1105223" y="2016213"/>
                  <a:pt x="1105096" y="2014351"/>
                  <a:pt x="1106350" y="2014266"/>
                </a:cubicBezTo>
                <a:close/>
                <a:moveTo>
                  <a:pt x="1083821" y="1659688"/>
                </a:moveTo>
                <a:cubicBezTo>
                  <a:pt x="1081302" y="1662213"/>
                  <a:pt x="1071227" y="1659688"/>
                  <a:pt x="1071227" y="1664737"/>
                </a:cubicBezTo>
                <a:cubicBezTo>
                  <a:pt x="1073746" y="1663475"/>
                  <a:pt x="1076894" y="1664737"/>
                  <a:pt x="1079413" y="1665053"/>
                </a:cubicBezTo>
                <a:lnTo>
                  <a:pt x="1082013" y="1661889"/>
                </a:lnTo>
                <a:lnTo>
                  <a:pt x="1082306" y="1661185"/>
                </a:lnTo>
                <a:lnTo>
                  <a:pt x="1082487" y="1661312"/>
                </a:lnTo>
                <a:close/>
                <a:moveTo>
                  <a:pt x="1081714" y="1628047"/>
                </a:moveTo>
                <a:cubicBezTo>
                  <a:pt x="1081715" y="1632833"/>
                  <a:pt x="1076075" y="1630441"/>
                  <a:pt x="1073255" y="1632833"/>
                </a:cubicBezTo>
                <a:cubicBezTo>
                  <a:pt x="1073255" y="1632833"/>
                  <a:pt x="1076075" y="1630441"/>
                  <a:pt x="1073255" y="1628047"/>
                </a:cubicBezTo>
                <a:cubicBezTo>
                  <a:pt x="1073255" y="1628047"/>
                  <a:pt x="1073255" y="1628047"/>
                  <a:pt x="1081714" y="1628047"/>
                </a:cubicBezTo>
                <a:close/>
                <a:moveTo>
                  <a:pt x="1000730" y="393674"/>
                </a:moveTo>
                <a:cubicBezTo>
                  <a:pt x="993152" y="403719"/>
                  <a:pt x="983043" y="391163"/>
                  <a:pt x="972934" y="393674"/>
                </a:cubicBezTo>
                <a:cubicBezTo>
                  <a:pt x="972934" y="396185"/>
                  <a:pt x="972934" y="396185"/>
                  <a:pt x="975462" y="398696"/>
                </a:cubicBezTo>
                <a:cubicBezTo>
                  <a:pt x="967884" y="398696"/>
                  <a:pt x="957775" y="398696"/>
                  <a:pt x="950197" y="401207"/>
                </a:cubicBezTo>
                <a:cubicBezTo>
                  <a:pt x="950197" y="401207"/>
                  <a:pt x="950197" y="401207"/>
                  <a:pt x="952721" y="401207"/>
                </a:cubicBezTo>
                <a:cubicBezTo>
                  <a:pt x="942616" y="403719"/>
                  <a:pt x="929980" y="403719"/>
                  <a:pt x="919875" y="411251"/>
                </a:cubicBezTo>
                <a:cubicBezTo>
                  <a:pt x="929981" y="401207"/>
                  <a:pt x="922402" y="391163"/>
                  <a:pt x="917348" y="388652"/>
                </a:cubicBezTo>
                <a:cubicBezTo>
                  <a:pt x="921137" y="389908"/>
                  <a:pt x="926191" y="391791"/>
                  <a:pt x="931246" y="392105"/>
                </a:cubicBezTo>
                <a:lnTo>
                  <a:pt x="937544" y="389401"/>
                </a:lnTo>
                <a:lnTo>
                  <a:pt x="931470" y="388683"/>
                </a:lnTo>
                <a:cubicBezTo>
                  <a:pt x="928526" y="388333"/>
                  <a:pt x="925906" y="388334"/>
                  <a:pt x="924598" y="389729"/>
                </a:cubicBezTo>
                <a:cubicBezTo>
                  <a:pt x="924598" y="385544"/>
                  <a:pt x="927870" y="384149"/>
                  <a:pt x="931470" y="384498"/>
                </a:cubicBezTo>
                <a:lnTo>
                  <a:pt x="938827" y="388852"/>
                </a:lnTo>
                <a:lnTo>
                  <a:pt x="945143" y="386142"/>
                </a:lnTo>
                <a:cubicBezTo>
                  <a:pt x="957775" y="396185"/>
                  <a:pt x="972934" y="386142"/>
                  <a:pt x="983043" y="388652"/>
                </a:cubicBezTo>
                <a:cubicBezTo>
                  <a:pt x="985571" y="398696"/>
                  <a:pt x="993152" y="388652"/>
                  <a:pt x="1000730" y="393674"/>
                </a:cubicBezTo>
                <a:close/>
                <a:moveTo>
                  <a:pt x="1097373" y="1807928"/>
                </a:moveTo>
                <a:lnTo>
                  <a:pt x="1095515" y="1808288"/>
                </a:lnTo>
                <a:lnTo>
                  <a:pt x="1096964" y="1809484"/>
                </a:lnTo>
                <a:close/>
                <a:moveTo>
                  <a:pt x="1089410" y="1689051"/>
                </a:moveTo>
                <a:cubicBezTo>
                  <a:pt x="1090052" y="1689424"/>
                  <a:pt x="1090052" y="1689723"/>
                  <a:pt x="1088844" y="1689723"/>
                </a:cubicBezTo>
                <a:cubicBezTo>
                  <a:pt x="1086427" y="1689723"/>
                  <a:pt x="1084010" y="1694506"/>
                  <a:pt x="1081593" y="1689723"/>
                </a:cubicBezTo>
                <a:cubicBezTo>
                  <a:pt x="1079780" y="1686136"/>
                  <a:pt x="1087484" y="1687930"/>
                  <a:pt x="1089410" y="1689051"/>
                </a:cubicBezTo>
                <a:close/>
                <a:moveTo>
                  <a:pt x="1096986" y="1787683"/>
                </a:moveTo>
                <a:lnTo>
                  <a:pt x="1096024" y="1788075"/>
                </a:lnTo>
                <a:lnTo>
                  <a:pt x="1096555" y="1788039"/>
                </a:lnTo>
                <a:close/>
                <a:moveTo>
                  <a:pt x="1094319" y="1738889"/>
                </a:moveTo>
                <a:cubicBezTo>
                  <a:pt x="1089293" y="1736404"/>
                  <a:pt x="1079241" y="1731427"/>
                  <a:pt x="1076730" y="1738889"/>
                </a:cubicBezTo>
                <a:cubicBezTo>
                  <a:pt x="1084267" y="1738889"/>
                  <a:pt x="1091806" y="1748840"/>
                  <a:pt x="1094319" y="1738889"/>
                </a:cubicBezTo>
                <a:close/>
                <a:moveTo>
                  <a:pt x="1097771" y="1778172"/>
                </a:moveTo>
                <a:lnTo>
                  <a:pt x="1094319" y="1781181"/>
                </a:lnTo>
                <a:cubicBezTo>
                  <a:pt x="1090549" y="1782424"/>
                  <a:pt x="1091805" y="1779936"/>
                  <a:pt x="1093061" y="1777137"/>
                </a:cubicBezTo>
                <a:lnTo>
                  <a:pt x="1092650" y="1775208"/>
                </a:lnTo>
                <a:lnTo>
                  <a:pt x="1090167" y="1776004"/>
                </a:lnTo>
                <a:cubicBezTo>
                  <a:pt x="1088165" y="1783620"/>
                  <a:pt x="1095518" y="1780629"/>
                  <a:pt x="1095687" y="1783109"/>
                </a:cubicBezTo>
                <a:close/>
                <a:moveTo>
                  <a:pt x="1076667" y="1464919"/>
                </a:moveTo>
                <a:lnTo>
                  <a:pt x="1071901" y="1466098"/>
                </a:lnTo>
                <a:cubicBezTo>
                  <a:pt x="1069483" y="1465799"/>
                  <a:pt x="1067066" y="1464604"/>
                  <a:pt x="1065857" y="1462213"/>
                </a:cubicBezTo>
                <a:lnTo>
                  <a:pt x="1073111" y="1462213"/>
                </a:lnTo>
                <a:lnTo>
                  <a:pt x="1073111" y="1462213"/>
                </a:lnTo>
                <a:cubicBezTo>
                  <a:pt x="1073111" y="1462213"/>
                  <a:pt x="1075528" y="1462213"/>
                  <a:pt x="1075528" y="1462213"/>
                </a:cubicBezTo>
                <a:lnTo>
                  <a:pt x="1073111" y="1462213"/>
                </a:lnTo>
                <a:lnTo>
                  <a:pt x="1073799" y="1461787"/>
                </a:lnTo>
                <a:lnTo>
                  <a:pt x="1068758" y="1460803"/>
                </a:lnTo>
                <a:cubicBezTo>
                  <a:pt x="1063912" y="1463626"/>
                  <a:pt x="1049378" y="1472093"/>
                  <a:pt x="1041183" y="1462676"/>
                </a:cubicBezTo>
                <a:cubicBezTo>
                  <a:pt x="1038507" y="1460366"/>
                  <a:pt x="1043858" y="1464988"/>
                  <a:pt x="1041689" y="1470121"/>
                </a:cubicBezTo>
                <a:lnTo>
                  <a:pt x="1038111" y="1469861"/>
                </a:lnTo>
                <a:lnTo>
                  <a:pt x="1037907" y="1473667"/>
                </a:lnTo>
                <a:cubicBezTo>
                  <a:pt x="1039417" y="1474292"/>
                  <a:pt x="1041834" y="1474292"/>
                  <a:pt x="1043043" y="1475542"/>
                </a:cubicBezTo>
                <a:cubicBezTo>
                  <a:pt x="1043044" y="1478041"/>
                  <a:pt x="1038209" y="1478041"/>
                  <a:pt x="1035793" y="1475542"/>
                </a:cubicBezTo>
                <a:lnTo>
                  <a:pt x="1035012" y="1478770"/>
                </a:lnTo>
                <a:lnTo>
                  <a:pt x="1052386" y="1481945"/>
                </a:lnTo>
                <a:lnTo>
                  <a:pt x="1057795" y="1481103"/>
                </a:lnTo>
                <a:lnTo>
                  <a:pt x="1058065" y="1480821"/>
                </a:lnTo>
                <a:lnTo>
                  <a:pt x="1051500" y="1480821"/>
                </a:lnTo>
                <a:cubicBezTo>
                  <a:pt x="1051500" y="1480821"/>
                  <a:pt x="1051500" y="1480821"/>
                  <a:pt x="1051500" y="1473305"/>
                </a:cubicBezTo>
                <a:cubicBezTo>
                  <a:pt x="1056513" y="1470800"/>
                  <a:pt x="1056513" y="1475810"/>
                  <a:pt x="1061526" y="1475810"/>
                </a:cubicBezTo>
                <a:cubicBezTo>
                  <a:pt x="1066539" y="1475811"/>
                  <a:pt x="1061526" y="1473305"/>
                  <a:pt x="1061526" y="1468295"/>
                </a:cubicBezTo>
                <a:cubicBezTo>
                  <a:pt x="1066539" y="1465789"/>
                  <a:pt x="1069045" y="1470800"/>
                  <a:pt x="1074057" y="1468295"/>
                </a:cubicBezTo>
                <a:cubicBezTo>
                  <a:pt x="1071552" y="1470800"/>
                  <a:pt x="1069044" y="1473305"/>
                  <a:pt x="1066539" y="1475811"/>
                </a:cubicBezTo>
                <a:cubicBezTo>
                  <a:pt x="1066539" y="1477063"/>
                  <a:pt x="1067165" y="1477690"/>
                  <a:pt x="1068105" y="1478316"/>
                </a:cubicBezTo>
                <a:lnTo>
                  <a:pt x="1070529" y="1480078"/>
                </a:lnTo>
                <a:lnTo>
                  <a:pt x="1070959" y="1479905"/>
                </a:lnTo>
                <a:cubicBezTo>
                  <a:pt x="1071390" y="1479555"/>
                  <a:pt x="1071705" y="1478934"/>
                  <a:pt x="1071705" y="1477689"/>
                </a:cubicBezTo>
                <a:lnTo>
                  <a:pt x="1072917" y="1478547"/>
                </a:lnTo>
                <a:lnTo>
                  <a:pt x="1073611" y="1477390"/>
                </a:lnTo>
                <a:lnTo>
                  <a:pt x="1068900" y="1473958"/>
                </a:lnTo>
                <a:cubicBezTo>
                  <a:pt x="1069914" y="1471449"/>
                  <a:pt x="1072218" y="1471948"/>
                  <a:pt x="1074207" y="1471847"/>
                </a:cubicBezTo>
                <a:lnTo>
                  <a:pt x="1076827" y="1467475"/>
                </a:lnTo>
                <a:close/>
                <a:moveTo>
                  <a:pt x="1003627" y="389017"/>
                </a:moveTo>
                <a:lnTo>
                  <a:pt x="1003146" y="388874"/>
                </a:lnTo>
                <a:cubicBezTo>
                  <a:pt x="1003146" y="386312"/>
                  <a:pt x="1003146" y="386312"/>
                  <a:pt x="1003146" y="386312"/>
                </a:cubicBezTo>
                <a:close/>
                <a:moveTo>
                  <a:pt x="1079071" y="1493347"/>
                </a:moveTo>
                <a:lnTo>
                  <a:pt x="1078392" y="1490486"/>
                </a:lnTo>
                <a:lnTo>
                  <a:pt x="1077357" y="1490516"/>
                </a:lnTo>
                <a:lnTo>
                  <a:pt x="1066683" y="1488188"/>
                </a:lnTo>
                <a:lnTo>
                  <a:pt x="1066539" y="1488337"/>
                </a:lnTo>
                <a:lnTo>
                  <a:pt x="1066370" y="1488120"/>
                </a:lnTo>
                <a:lnTo>
                  <a:pt x="1064167" y="1487640"/>
                </a:lnTo>
                <a:lnTo>
                  <a:pt x="1065260" y="1486693"/>
                </a:lnTo>
                <a:lnTo>
                  <a:pt x="1064345" y="1485519"/>
                </a:lnTo>
                <a:lnTo>
                  <a:pt x="1064256" y="1484188"/>
                </a:lnTo>
                <a:lnTo>
                  <a:pt x="1061629" y="1484180"/>
                </a:lnTo>
                <a:lnTo>
                  <a:pt x="1060832" y="1487492"/>
                </a:lnTo>
                <a:cubicBezTo>
                  <a:pt x="1060832" y="1487492"/>
                  <a:pt x="1058340" y="1487492"/>
                  <a:pt x="1055847" y="1485101"/>
                </a:cubicBezTo>
                <a:lnTo>
                  <a:pt x="1055674" y="1485231"/>
                </a:lnTo>
                <a:lnTo>
                  <a:pt x="1058245" y="1491438"/>
                </a:lnTo>
                <a:cubicBezTo>
                  <a:pt x="1057075" y="1492764"/>
                  <a:pt x="1053816" y="1491116"/>
                  <a:pt x="1051268" y="1490665"/>
                </a:cubicBezTo>
                <a:lnTo>
                  <a:pt x="1051216" y="1490678"/>
                </a:lnTo>
                <a:lnTo>
                  <a:pt x="1051797" y="1495308"/>
                </a:lnTo>
                <a:lnTo>
                  <a:pt x="1061420" y="1494508"/>
                </a:lnTo>
                <a:lnTo>
                  <a:pt x="1061526" y="1493347"/>
                </a:lnTo>
                <a:cubicBezTo>
                  <a:pt x="1069045" y="1493347"/>
                  <a:pt x="1074058" y="1493347"/>
                  <a:pt x="1079071" y="1493347"/>
                </a:cubicBezTo>
                <a:close/>
                <a:moveTo>
                  <a:pt x="1097696" y="1753093"/>
                </a:moveTo>
                <a:lnTo>
                  <a:pt x="1095887" y="1753194"/>
                </a:lnTo>
                <a:lnTo>
                  <a:pt x="1086009" y="1752613"/>
                </a:lnTo>
                <a:lnTo>
                  <a:pt x="1081128" y="1754180"/>
                </a:lnTo>
                <a:cubicBezTo>
                  <a:pt x="1081296" y="1756660"/>
                  <a:pt x="1081296" y="1756660"/>
                  <a:pt x="1081296" y="1756660"/>
                </a:cubicBezTo>
                <a:cubicBezTo>
                  <a:pt x="1085142" y="1757646"/>
                  <a:pt x="1088149" y="1755572"/>
                  <a:pt x="1090864" y="1753829"/>
                </a:cubicBezTo>
                <a:close/>
                <a:moveTo>
                  <a:pt x="1096828" y="1726453"/>
                </a:moveTo>
                <a:cubicBezTo>
                  <a:pt x="1096828" y="1723964"/>
                  <a:pt x="1091806" y="1726453"/>
                  <a:pt x="1091805" y="1721476"/>
                </a:cubicBezTo>
                <a:cubicBezTo>
                  <a:pt x="1089292" y="1718988"/>
                  <a:pt x="1086780" y="1726453"/>
                  <a:pt x="1086779" y="1721476"/>
                </a:cubicBezTo>
                <a:cubicBezTo>
                  <a:pt x="1086779" y="1719611"/>
                  <a:pt x="1087408" y="1718522"/>
                  <a:pt x="1088389" y="1717939"/>
                </a:cubicBezTo>
                <a:lnTo>
                  <a:pt x="1091573" y="1717508"/>
                </a:lnTo>
                <a:lnTo>
                  <a:pt x="1089259" y="1711889"/>
                </a:lnTo>
                <a:lnTo>
                  <a:pt x="1088481" y="1711940"/>
                </a:lnTo>
                <a:lnTo>
                  <a:pt x="1088817" y="1714675"/>
                </a:lnTo>
                <a:cubicBezTo>
                  <a:pt x="1087004" y="1715310"/>
                  <a:pt x="1085947" y="1714675"/>
                  <a:pt x="1085380" y="1713325"/>
                </a:cubicBezTo>
                <a:lnTo>
                  <a:pt x="1085278" y="1712152"/>
                </a:lnTo>
                <a:lnTo>
                  <a:pt x="1079838" y="1712511"/>
                </a:lnTo>
                <a:cubicBezTo>
                  <a:pt x="1077325" y="1711889"/>
                  <a:pt x="1075441" y="1710645"/>
                  <a:pt x="1074185" y="1709400"/>
                </a:cubicBezTo>
                <a:lnTo>
                  <a:pt x="1069187" y="1716825"/>
                </a:lnTo>
                <a:lnTo>
                  <a:pt x="1081754" y="1718988"/>
                </a:lnTo>
                <a:cubicBezTo>
                  <a:pt x="1084267" y="1726453"/>
                  <a:pt x="1084267" y="1731427"/>
                  <a:pt x="1096828" y="1726453"/>
                </a:cubicBezTo>
                <a:close/>
                <a:moveTo>
                  <a:pt x="1094178" y="1678994"/>
                </a:moveTo>
                <a:lnTo>
                  <a:pt x="1094094" y="1678671"/>
                </a:lnTo>
                <a:lnTo>
                  <a:pt x="1094085" y="1678570"/>
                </a:lnTo>
                <a:lnTo>
                  <a:pt x="1093916" y="1678599"/>
                </a:lnTo>
                <a:close/>
                <a:moveTo>
                  <a:pt x="1092390" y="1629523"/>
                </a:moveTo>
                <a:cubicBezTo>
                  <a:pt x="1092802" y="1630023"/>
                  <a:pt x="1092879" y="1631153"/>
                  <a:pt x="1092408" y="1633133"/>
                </a:cubicBezTo>
                <a:cubicBezTo>
                  <a:pt x="1092232" y="1630548"/>
                  <a:pt x="1092232" y="1630548"/>
                  <a:pt x="1089821" y="1630711"/>
                </a:cubicBezTo>
                <a:cubicBezTo>
                  <a:pt x="1089909" y="1632004"/>
                  <a:pt x="1089481" y="1634630"/>
                  <a:pt x="1088687" y="1636307"/>
                </a:cubicBezTo>
                <a:cubicBezTo>
                  <a:pt x="1087893" y="1637984"/>
                  <a:pt x="1086731" y="1638712"/>
                  <a:pt x="1085350" y="1636209"/>
                </a:cubicBezTo>
                <a:cubicBezTo>
                  <a:pt x="1086895" y="1632209"/>
                  <a:pt x="1091153" y="1628025"/>
                  <a:pt x="1092390" y="1629523"/>
                </a:cubicBezTo>
                <a:close/>
                <a:moveTo>
                  <a:pt x="1109392" y="1875709"/>
                </a:moveTo>
                <a:cubicBezTo>
                  <a:pt x="1106879" y="1875709"/>
                  <a:pt x="1101854" y="1875087"/>
                  <a:pt x="1097458" y="1876020"/>
                </a:cubicBezTo>
                <a:lnTo>
                  <a:pt x="1096644" y="1876423"/>
                </a:lnTo>
                <a:lnTo>
                  <a:pt x="1095918" y="1879530"/>
                </a:lnTo>
                <a:lnTo>
                  <a:pt x="1099048" y="1881312"/>
                </a:lnTo>
                <a:lnTo>
                  <a:pt x="1102845" y="1883649"/>
                </a:lnTo>
                <a:lnTo>
                  <a:pt x="1104596" y="1877253"/>
                </a:lnTo>
                <a:cubicBezTo>
                  <a:pt x="1105850" y="1877168"/>
                  <a:pt x="1105976" y="1879030"/>
                  <a:pt x="1106416" y="1880870"/>
                </a:cubicBezTo>
                <a:lnTo>
                  <a:pt x="1107943" y="1882309"/>
                </a:lnTo>
                <a:close/>
                <a:moveTo>
                  <a:pt x="1096096" y="1678221"/>
                </a:moveTo>
                <a:lnTo>
                  <a:pt x="1095731" y="1678284"/>
                </a:lnTo>
                <a:lnTo>
                  <a:pt x="1096096" y="1679359"/>
                </a:lnTo>
                <a:close/>
                <a:moveTo>
                  <a:pt x="1123621" y="2080103"/>
                </a:moveTo>
                <a:cubicBezTo>
                  <a:pt x="1123621" y="2085151"/>
                  <a:pt x="1111249" y="2080103"/>
                  <a:pt x="1106301" y="2085150"/>
                </a:cubicBezTo>
                <a:cubicBezTo>
                  <a:pt x="1101351" y="2082625"/>
                  <a:pt x="1108776" y="2080103"/>
                  <a:pt x="1106302" y="2077578"/>
                </a:cubicBezTo>
                <a:lnTo>
                  <a:pt x="1093184" y="2080527"/>
                </a:lnTo>
                <a:lnTo>
                  <a:pt x="1096561" y="2083808"/>
                </a:lnTo>
                <a:cubicBezTo>
                  <a:pt x="1097021" y="2086137"/>
                  <a:pt x="1096601" y="2088862"/>
                  <a:pt x="1095487" y="2090286"/>
                </a:cubicBezTo>
                <a:cubicBezTo>
                  <a:pt x="1095304" y="2087602"/>
                  <a:pt x="1094610" y="2086300"/>
                  <a:pt x="1093916" y="2084999"/>
                </a:cubicBezTo>
                <a:lnTo>
                  <a:pt x="1092625" y="2080652"/>
                </a:lnTo>
                <a:lnTo>
                  <a:pt x="1088050" y="2081681"/>
                </a:lnTo>
                <a:cubicBezTo>
                  <a:pt x="1082173" y="2080103"/>
                  <a:pt x="1076605" y="2076317"/>
                  <a:pt x="1071656" y="2072530"/>
                </a:cubicBezTo>
                <a:cubicBezTo>
                  <a:pt x="1075370" y="2070636"/>
                  <a:pt x="1079544" y="2070005"/>
                  <a:pt x="1083953" y="2070163"/>
                </a:cubicBezTo>
                <a:cubicBezTo>
                  <a:pt x="1097177" y="2070636"/>
                  <a:pt x="1112486" y="2078208"/>
                  <a:pt x="1123621" y="2080103"/>
                </a:cubicBezTo>
                <a:close/>
                <a:moveTo>
                  <a:pt x="1099400" y="1722942"/>
                </a:moveTo>
                <a:lnTo>
                  <a:pt x="1098995" y="1722773"/>
                </a:lnTo>
                <a:lnTo>
                  <a:pt x="1097566" y="1721956"/>
                </a:lnTo>
                <a:lnTo>
                  <a:pt x="1097016" y="1723451"/>
                </a:lnTo>
                <a:lnTo>
                  <a:pt x="1097253" y="1723796"/>
                </a:lnTo>
                <a:close/>
                <a:moveTo>
                  <a:pt x="1106777" y="1815752"/>
                </a:moveTo>
                <a:lnTo>
                  <a:pt x="1105396" y="1814865"/>
                </a:lnTo>
                <a:cubicBezTo>
                  <a:pt x="1105227" y="1812383"/>
                  <a:pt x="1102889" y="1815035"/>
                  <a:pt x="1102889" y="1815035"/>
                </a:cubicBezTo>
                <a:cubicBezTo>
                  <a:pt x="1103057" y="1817515"/>
                  <a:pt x="1103057" y="1817515"/>
                  <a:pt x="1103057" y="1817515"/>
                </a:cubicBezTo>
                <a:lnTo>
                  <a:pt x="1103331" y="1817670"/>
                </a:lnTo>
                <a:close/>
                <a:moveTo>
                  <a:pt x="1097076" y="1663929"/>
                </a:moveTo>
                <a:lnTo>
                  <a:pt x="1096729" y="1664106"/>
                </a:lnTo>
                <a:lnTo>
                  <a:pt x="1096250" y="1663729"/>
                </a:lnTo>
                <a:close/>
                <a:moveTo>
                  <a:pt x="1103388" y="1752777"/>
                </a:moveTo>
                <a:lnTo>
                  <a:pt x="1098627" y="1753042"/>
                </a:lnTo>
                <a:lnTo>
                  <a:pt x="1096336" y="1755639"/>
                </a:lnTo>
                <a:cubicBezTo>
                  <a:pt x="1096336" y="1755639"/>
                  <a:pt x="1096504" y="1758121"/>
                  <a:pt x="1099012" y="1757951"/>
                </a:cubicBezTo>
                <a:cubicBezTo>
                  <a:pt x="1099012" y="1757951"/>
                  <a:pt x="1098885" y="1756090"/>
                  <a:pt x="1099406" y="1754496"/>
                </a:cubicBezTo>
                <a:close/>
                <a:moveTo>
                  <a:pt x="1096414" y="1649591"/>
                </a:moveTo>
                <a:lnTo>
                  <a:pt x="1096190" y="1649141"/>
                </a:lnTo>
                <a:lnTo>
                  <a:pt x="1096308" y="1649591"/>
                </a:lnTo>
                <a:close/>
                <a:moveTo>
                  <a:pt x="1102358" y="1705183"/>
                </a:moveTo>
                <a:cubicBezTo>
                  <a:pt x="1102015" y="1700131"/>
                  <a:pt x="1101672" y="1695079"/>
                  <a:pt x="1096686" y="1695418"/>
                </a:cubicBezTo>
                <a:lnTo>
                  <a:pt x="1101129" y="1688367"/>
                </a:lnTo>
                <a:lnTo>
                  <a:pt x="1098942" y="1684762"/>
                </a:lnTo>
                <a:cubicBezTo>
                  <a:pt x="1098942" y="1684762"/>
                  <a:pt x="1098943" y="1687245"/>
                  <a:pt x="1098942" y="1689730"/>
                </a:cubicBezTo>
                <a:cubicBezTo>
                  <a:pt x="1096432" y="1687246"/>
                  <a:pt x="1094550" y="1684141"/>
                  <a:pt x="1092354" y="1681658"/>
                </a:cubicBezTo>
                <a:lnTo>
                  <a:pt x="1089634" y="1679343"/>
                </a:lnTo>
                <a:lnTo>
                  <a:pt x="1089504" y="1679365"/>
                </a:lnTo>
                <a:lnTo>
                  <a:pt x="1091259" y="1682151"/>
                </a:lnTo>
                <a:lnTo>
                  <a:pt x="1090490" y="1683192"/>
                </a:lnTo>
                <a:lnTo>
                  <a:pt x="1093551" y="1690003"/>
                </a:lnTo>
                <a:cubicBezTo>
                  <a:pt x="1091134" y="1690003"/>
                  <a:pt x="1086300" y="1687313"/>
                  <a:pt x="1086300" y="1681934"/>
                </a:cubicBezTo>
                <a:lnTo>
                  <a:pt x="1086488" y="1681767"/>
                </a:lnTo>
                <a:lnTo>
                  <a:pt x="1086161" y="1681366"/>
                </a:lnTo>
                <a:lnTo>
                  <a:pt x="1086240" y="1679931"/>
                </a:lnTo>
                <a:lnTo>
                  <a:pt x="1083610" y="1680388"/>
                </a:lnTo>
                <a:lnTo>
                  <a:pt x="1081265" y="1679920"/>
                </a:lnTo>
                <a:lnTo>
                  <a:pt x="1079413" y="1681776"/>
                </a:lnTo>
                <a:cubicBezTo>
                  <a:pt x="1077524" y="1681776"/>
                  <a:pt x="1075005" y="1681145"/>
                  <a:pt x="1071227" y="1682407"/>
                </a:cubicBezTo>
                <a:lnTo>
                  <a:pt x="1071227" y="1677914"/>
                </a:lnTo>
                <a:lnTo>
                  <a:pt x="1068254" y="1677320"/>
                </a:lnTo>
                <a:cubicBezTo>
                  <a:pt x="1068425" y="1679838"/>
                  <a:pt x="1070938" y="1679667"/>
                  <a:pt x="1068768" y="1684875"/>
                </a:cubicBezTo>
                <a:cubicBezTo>
                  <a:pt x="1066255" y="1685046"/>
                  <a:pt x="1065913" y="1680009"/>
                  <a:pt x="1063400" y="1680180"/>
                </a:cubicBezTo>
                <a:lnTo>
                  <a:pt x="1059232" y="1681685"/>
                </a:lnTo>
                <a:lnTo>
                  <a:pt x="1059916" y="1682841"/>
                </a:lnTo>
                <a:cubicBezTo>
                  <a:pt x="1060143" y="1684420"/>
                  <a:pt x="1059841" y="1686039"/>
                  <a:pt x="1058633" y="1687335"/>
                </a:cubicBezTo>
                <a:lnTo>
                  <a:pt x="1057345" y="1682367"/>
                </a:lnTo>
                <a:lnTo>
                  <a:pt x="1054776" y="1683295"/>
                </a:lnTo>
                <a:cubicBezTo>
                  <a:pt x="1050964" y="1682922"/>
                  <a:pt x="1047152" y="1682548"/>
                  <a:pt x="1046152" y="1686411"/>
                </a:cubicBezTo>
                <a:cubicBezTo>
                  <a:pt x="1051178" y="1686070"/>
                  <a:pt x="1052033" y="1698663"/>
                  <a:pt x="1046836" y="1696485"/>
                </a:cubicBezTo>
                <a:cubicBezTo>
                  <a:pt x="1051007" y="1683551"/>
                  <a:pt x="1028391" y="1685087"/>
                  <a:pt x="1020852" y="1685599"/>
                </a:cubicBezTo>
                <a:lnTo>
                  <a:pt x="1019366" y="1684565"/>
                </a:lnTo>
                <a:lnTo>
                  <a:pt x="1017937" y="1687612"/>
                </a:lnTo>
                <a:lnTo>
                  <a:pt x="1017937" y="1683570"/>
                </a:lnTo>
                <a:lnTo>
                  <a:pt x="1017540" y="1683294"/>
                </a:lnTo>
                <a:cubicBezTo>
                  <a:pt x="1015027" y="1683465"/>
                  <a:pt x="1011886" y="1683678"/>
                  <a:pt x="1010458" y="1681245"/>
                </a:cubicBezTo>
                <a:cubicBezTo>
                  <a:pt x="1007945" y="1681416"/>
                  <a:pt x="1010800" y="1686282"/>
                  <a:pt x="1005775" y="1686623"/>
                </a:cubicBezTo>
                <a:cubicBezTo>
                  <a:pt x="1006775" y="1682760"/>
                  <a:pt x="1004762" y="1681000"/>
                  <a:pt x="1002163" y="1679911"/>
                </a:cubicBezTo>
                <a:lnTo>
                  <a:pt x="997749" y="1678252"/>
                </a:lnTo>
                <a:lnTo>
                  <a:pt x="994401" y="1678763"/>
                </a:lnTo>
                <a:lnTo>
                  <a:pt x="992869" y="1682440"/>
                </a:lnTo>
                <a:cubicBezTo>
                  <a:pt x="997895" y="1682099"/>
                  <a:pt x="1000407" y="1681928"/>
                  <a:pt x="998236" y="1687136"/>
                </a:cubicBezTo>
                <a:cubicBezTo>
                  <a:pt x="995381" y="1682269"/>
                  <a:pt x="988013" y="1685300"/>
                  <a:pt x="980645" y="1688330"/>
                </a:cubicBezTo>
                <a:cubicBezTo>
                  <a:pt x="981902" y="1688245"/>
                  <a:pt x="983872" y="1689376"/>
                  <a:pt x="985235" y="1690865"/>
                </a:cubicBezTo>
                <a:lnTo>
                  <a:pt x="986174" y="1695491"/>
                </a:lnTo>
                <a:lnTo>
                  <a:pt x="987230" y="1695176"/>
                </a:lnTo>
                <a:cubicBezTo>
                  <a:pt x="993472" y="1696342"/>
                  <a:pt x="1000067" y="1703805"/>
                  <a:pt x="1003836" y="1694476"/>
                </a:cubicBezTo>
                <a:cubicBezTo>
                  <a:pt x="1006348" y="1696964"/>
                  <a:pt x="1006348" y="1701938"/>
                  <a:pt x="1008861" y="1701938"/>
                </a:cubicBezTo>
                <a:cubicBezTo>
                  <a:pt x="1011373" y="1701938"/>
                  <a:pt x="1008861" y="1696964"/>
                  <a:pt x="1008861" y="1696964"/>
                </a:cubicBezTo>
                <a:cubicBezTo>
                  <a:pt x="1008861" y="1696964"/>
                  <a:pt x="1013257" y="1697586"/>
                  <a:pt x="1018596" y="1698519"/>
                </a:cubicBezTo>
                <a:lnTo>
                  <a:pt x="1025566" y="1700067"/>
                </a:lnTo>
                <a:lnTo>
                  <a:pt x="1019070" y="1696386"/>
                </a:lnTo>
                <a:cubicBezTo>
                  <a:pt x="1020356" y="1697497"/>
                  <a:pt x="1022164" y="1697374"/>
                  <a:pt x="1023692" y="1697570"/>
                </a:cubicBezTo>
                <a:lnTo>
                  <a:pt x="1026189" y="1700206"/>
                </a:lnTo>
                <a:lnTo>
                  <a:pt x="1033985" y="1701938"/>
                </a:lnTo>
                <a:cubicBezTo>
                  <a:pt x="1033985" y="1701938"/>
                  <a:pt x="1033985" y="1696964"/>
                  <a:pt x="1033985" y="1694476"/>
                </a:cubicBezTo>
                <a:lnTo>
                  <a:pt x="1044981" y="1699820"/>
                </a:lnTo>
                <a:lnTo>
                  <a:pt x="1044714" y="1699441"/>
                </a:lnTo>
                <a:cubicBezTo>
                  <a:pt x="1051948" y="1698949"/>
                  <a:pt x="1054844" y="1705942"/>
                  <a:pt x="1056769" y="1698622"/>
                </a:cubicBezTo>
                <a:lnTo>
                  <a:pt x="1057543" y="1702490"/>
                </a:lnTo>
                <a:lnTo>
                  <a:pt x="1066647" y="1701938"/>
                </a:lnTo>
                <a:cubicBezTo>
                  <a:pt x="1068532" y="1703182"/>
                  <a:pt x="1071358" y="1704271"/>
                  <a:pt x="1074695" y="1705126"/>
                </a:cubicBezTo>
                <a:lnTo>
                  <a:pt x="1082080" y="1706314"/>
                </a:lnTo>
                <a:lnTo>
                  <a:pt x="1079840" y="1699451"/>
                </a:lnTo>
                <a:cubicBezTo>
                  <a:pt x="1084663" y="1699124"/>
                  <a:pt x="1084663" y="1699124"/>
                  <a:pt x="1084663" y="1699124"/>
                </a:cubicBezTo>
                <a:cubicBezTo>
                  <a:pt x="1084825" y="1701509"/>
                  <a:pt x="1084987" y="1703895"/>
                  <a:pt x="1084987" y="1703895"/>
                </a:cubicBezTo>
                <a:lnTo>
                  <a:pt x="1085393" y="1703867"/>
                </a:lnTo>
                <a:lnTo>
                  <a:pt x="1085758" y="1701098"/>
                </a:lnTo>
                <a:cubicBezTo>
                  <a:pt x="1086097" y="1699112"/>
                  <a:pt x="1086399" y="1697524"/>
                  <a:pt x="1086399" y="1696889"/>
                </a:cubicBezTo>
                <a:lnTo>
                  <a:pt x="1087435" y="1703688"/>
                </a:lnTo>
                <a:lnTo>
                  <a:pt x="1091896" y="1698632"/>
                </a:lnTo>
                <a:lnTo>
                  <a:pt x="1088401" y="1706896"/>
                </a:lnTo>
                <a:lnTo>
                  <a:pt x="1094849" y="1706853"/>
                </a:lnTo>
                <a:lnTo>
                  <a:pt x="1094746" y="1706040"/>
                </a:lnTo>
                <a:cubicBezTo>
                  <a:pt x="1094558" y="1705109"/>
                  <a:pt x="1094255" y="1704461"/>
                  <a:pt x="1093651" y="1704461"/>
                </a:cubicBezTo>
                <a:cubicBezTo>
                  <a:pt x="1093651" y="1704461"/>
                  <a:pt x="1096068" y="1704461"/>
                  <a:pt x="1093651" y="1699280"/>
                </a:cubicBezTo>
                <a:cubicBezTo>
                  <a:pt x="1097276" y="1699280"/>
                  <a:pt x="1096823" y="1703652"/>
                  <a:pt x="1096370" y="1705838"/>
                </a:cubicBezTo>
                <a:lnTo>
                  <a:pt x="1096120" y="1706845"/>
                </a:lnTo>
                <a:lnTo>
                  <a:pt x="1096296" y="1706843"/>
                </a:lnTo>
                <a:lnTo>
                  <a:pt x="1098182" y="1705109"/>
                </a:lnTo>
                <a:cubicBezTo>
                  <a:pt x="1098485" y="1703814"/>
                  <a:pt x="1098485" y="1701871"/>
                  <a:pt x="1098485" y="1699280"/>
                </a:cubicBezTo>
                <a:lnTo>
                  <a:pt x="1099342" y="1706328"/>
                </a:lnTo>
                <a:close/>
                <a:moveTo>
                  <a:pt x="1104994" y="1735081"/>
                </a:moveTo>
                <a:cubicBezTo>
                  <a:pt x="1105152" y="1734382"/>
                  <a:pt x="1104994" y="1733916"/>
                  <a:pt x="1104366" y="1733916"/>
                </a:cubicBezTo>
                <a:cubicBezTo>
                  <a:pt x="1101853" y="1741378"/>
                  <a:pt x="1096828" y="1728939"/>
                  <a:pt x="1096827" y="1738889"/>
                </a:cubicBezTo>
                <a:cubicBezTo>
                  <a:pt x="1099341" y="1741378"/>
                  <a:pt x="1099341" y="1733916"/>
                  <a:pt x="1099341" y="1741378"/>
                </a:cubicBezTo>
                <a:cubicBezTo>
                  <a:pt x="1101225" y="1741378"/>
                  <a:pt x="1104523" y="1737180"/>
                  <a:pt x="1104994" y="1735081"/>
                </a:cubicBezTo>
                <a:close/>
                <a:moveTo>
                  <a:pt x="1108050" y="1779779"/>
                </a:moveTo>
                <a:lnTo>
                  <a:pt x="1101354" y="1775048"/>
                </a:lnTo>
                <a:lnTo>
                  <a:pt x="1097971" y="1777997"/>
                </a:lnTo>
                <a:close/>
                <a:moveTo>
                  <a:pt x="1088832" y="1496840"/>
                </a:moveTo>
                <a:lnTo>
                  <a:pt x="1088445" y="1495974"/>
                </a:lnTo>
                <a:lnTo>
                  <a:pt x="1082197" y="1497145"/>
                </a:lnTo>
                <a:lnTo>
                  <a:pt x="1086538" y="1498177"/>
                </a:lnTo>
                <a:close/>
                <a:moveTo>
                  <a:pt x="1114933" y="1878722"/>
                </a:moveTo>
                <a:lnTo>
                  <a:pt x="1114418" y="1877574"/>
                </a:lnTo>
                <a:cubicBezTo>
                  <a:pt x="1113790" y="1875708"/>
                  <a:pt x="1113162" y="1874465"/>
                  <a:pt x="1111905" y="1875709"/>
                </a:cubicBezTo>
                <a:cubicBezTo>
                  <a:pt x="1111905" y="1875709"/>
                  <a:pt x="1111905" y="1875709"/>
                  <a:pt x="1111905" y="1878857"/>
                </a:cubicBezTo>
                <a:lnTo>
                  <a:pt x="1111905" y="1881985"/>
                </a:lnTo>
                <a:lnTo>
                  <a:pt x="1112224" y="1882962"/>
                </a:lnTo>
                <a:lnTo>
                  <a:pt x="1112612" y="1882908"/>
                </a:lnTo>
                <a:lnTo>
                  <a:pt x="1113267" y="1882665"/>
                </a:lnTo>
                <a:close/>
                <a:moveTo>
                  <a:pt x="1088645" y="1490184"/>
                </a:moveTo>
                <a:lnTo>
                  <a:pt x="1084973" y="1490292"/>
                </a:lnTo>
                <a:lnTo>
                  <a:pt x="1084084" y="1490842"/>
                </a:lnTo>
                <a:cubicBezTo>
                  <a:pt x="1084084" y="1493347"/>
                  <a:pt x="1084084" y="1493347"/>
                  <a:pt x="1084084" y="1495853"/>
                </a:cubicBezTo>
                <a:cubicBezTo>
                  <a:pt x="1086591" y="1495852"/>
                  <a:pt x="1087217" y="1495226"/>
                  <a:pt x="1087530" y="1494913"/>
                </a:cubicBezTo>
                <a:lnTo>
                  <a:pt x="1088133" y="1495274"/>
                </a:lnTo>
                <a:lnTo>
                  <a:pt x="1087347" y="1493513"/>
                </a:lnTo>
                <a:cubicBezTo>
                  <a:pt x="1086072" y="1493288"/>
                  <a:pt x="1084819" y="1493373"/>
                  <a:pt x="1085988" y="1492048"/>
                </a:cubicBezTo>
                <a:cubicBezTo>
                  <a:pt x="1085819" y="1489565"/>
                  <a:pt x="1086488" y="1490142"/>
                  <a:pt x="1087471" y="1490699"/>
                </a:cubicBezTo>
                <a:close/>
                <a:moveTo>
                  <a:pt x="1101804" y="1680218"/>
                </a:moveTo>
                <a:lnTo>
                  <a:pt x="1101579" y="1680116"/>
                </a:lnTo>
                <a:cubicBezTo>
                  <a:pt x="1100551" y="1678921"/>
                  <a:pt x="1099837" y="1677704"/>
                  <a:pt x="1098581" y="1677790"/>
                </a:cubicBezTo>
                <a:lnTo>
                  <a:pt x="1097841" y="1677918"/>
                </a:lnTo>
                <a:lnTo>
                  <a:pt x="1098513" y="1679359"/>
                </a:lnTo>
                <a:cubicBezTo>
                  <a:pt x="1097305" y="1678063"/>
                  <a:pt x="1096096" y="1678711"/>
                  <a:pt x="1095794" y="1679682"/>
                </a:cubicBezTo>
                <a:lnTo>
                  <a:pt x="1096603" y="1680356"/>
                </a:lnTo>
                <a:lnTo>
                  <a:pt x="1100198" y="1681036"/>
                </a:lnTo>
                <a:close/>
                <a:moveTo>
                  <a:pt x="1112533" y="1814139"/>
                </a:moveTo>
                <a:lnTo>
                  <a:pt x="1111726" y="1812061"/>
                </a:lnTo>
                <a:lnTo>
                  <a:pt x="1111274" y="1814358"/>
                </a:lnTo>
                <a:cubicBezTo>
                  <a:pt x="1108455" y="1814358"/>
                  <a:pt x="1108455" y="1811967"/>
                  <a:pt x="1105634" y="1811967"/>
                </a:cubicBezTo>
                <a:lnTo>
                  <a:pt x="1107299" y="1809144"/>
                </a:lnTo>
                <a:lnTo>
                  <a:pt x="1100044" y="1810241"/>
                </a:lnTo>
                <a:cubicBezTo>
                  <a:pt x="1100550" y="1817686"/>
                  <a:pt x="1107397" y="1807247"/>
                  <a:pt x="1110410" y="1814524"/>
                </a:cubicBezTo>
                <a:lnTo>
                  <a:pt x="1108185" y="1816423"/>
                </a:lnTo>
                <a:lnTo>
                  <a:pt x="1111905" y="1818493"/>
                </a:lnTo>
                <a:cubicBezTo>
                  <a:pt x="1113161" y="1818493"/>
                  <a:pt x="1113161" y="1816627"/>
                  <a:pt x="1112533" y="1814139"/>
                </a:cubicBezTo>
                <a:close/>
                <a:moveTo>
                  <a:pt x="1111063" y="1787053"/>
                </a:moveTo>
                <a:cubicBezTo>
                  <a:pt x="1109556" y="1783416"/>
                  <a:pt x="1107049" y="1783586"/>
                  <a:pt x="1104293" y="1784708"/>
                </a:cubicBezTo>
                <a:lnTo>
                  <a:pt x="1101853" y="1785702"/>
                </a:lnTo>
                <a:lnTo>
                  <a:pt x="1101853" y="1787678"/>
                </a:lnTo>
                <a:lnTo>
                  <a:pt x="1102602" y="1787627"/>
                </a:lnTo>
                <a:cubicBezTo>
                  <a:pt x="1105338" y="1786194"/>
                  <a:pt x="1108387" y="1784741"/>
                  <a:pt x="1111063" y="1787053"/>
                </a:cubicBezTo>
                <a:close/>
                <a:moveTo>
                  <a:pt x="1101142" y="1633276"/>
                </a:moveTo>
                <a:cubicBezTo>
                  <a:pt x="1101316" y="1634459"/>
                  <a:pt x="1101229" y="1635948"/>
                  <a:pt x="1100609" y="1637968"/>
                </a:cubicBezTo>
                <a:cubicBezTo>
                  <a:pt x="1097416" y="1635548"/>
                  <a:pt x="1096703" y="1625050"/>
                  <a:pt x="1099717" y="1624845"/>
                </a:cubicBezTo>
                <a:cubicBezTo>
                  <a:pt x="1097724" y="1628936"/>
                  <a:pt x="1100617" y="1629728"/>
                  <a:pt x="1101142" y="1633276"/>
                </a:cubicBezTo>
                <a:close/>
                <a:moveTo>
                  <a:pt x="1106113" y="1667099"/>
                </a:moveTo>
                <a:lnTo>
                  <a:pt x="1100900" y="1664855"/>
                </a:lnTo>
                <a:lnTo>
                  <a:pt x="1097076" y="1663929"/>
                </a:lnTo>
                <a:lnTo>
                  <a:pt x="1099208" y="1662844"/>
                </a:lnTo>
                <a:cubicBezTo>
                  <a:pt x="1100035" y="1662055"/>
                  <a:pt x="1100822" y="1660951"/>
                  <a:pt x="1101451" y="1659689"/>
                </a:cubicBezTo>
                <a:cubicBezTo>
                  <a:pt x="1098933" y="1657164"/>
                  <a:pt x="1096414" y="1659689"/>
                  <a:pt x="1093895" y="1657164"/>
                </a:cubicBezTo>
                <a:cubicBezTo>
                  <a:pt x="1093896" y="1659688"/>
                  <a:pt x="1094210" y="1661424"/>
                  <a:pt x="1094722" y="1662528"/>
                </a:cubicBezTo>
                <a:lnTo>
                  <a:pt x="1096250" y="1663729"/>
                </a:lnTo>
                <a:lnTo>
                  <a:pt x="1093895" y="1663159"/>
                </a:lnTo>
                <a:lnTo>
                  <a:pt x="1089649" y="1666367"/>
                </a:lnTo>
                <a:lnTo>
                  <a:pt x="1094569" y="1669840"/>
                </a:lnTo>
                <a:lnTo>
                  <a:pt x="1098661" y="1671238"/>
                </a:lnTo>
                <a:lnTo>
                  <a:pt x="1099438" y="1668347"/>
                </a:lnTo>
                <a:lnTo>
                  <a:pt x="1099730" y="1668250"/>
                </a:lnTo>
                <a:lnTo>
                  <a:pt x="1098943" y="1667377"/>
                </a:lnTo>
                <a:cubicBezTo>
                  <a:pt x="1099570" y="1666756"/>
                  <a:pt x="1100355" y="1666756"/>
                  <a:pt x="1101257" y="1667067"/>
                </a:cubicBezTo>
                <a:lnTo>
                  <a:pt x="1102184" y="1667544"/>
                </a:lnTo>
                <a:close/>
                <a:moveTo>
                  <a:pt x="1106783" y="1674015"/>
                </a:moveTo>
                <a:lnTo>
                  <a:pt x="1104152" y="1671785"/>
                </a:lnTo>
                <a:lnTo>
                  <a:pt x="1100259" y="1671785"/>
                </a:lnTo>
                <a:close/>
                <a:moveTo>
                  <a:pt x="1020066" y="391437"/>
                </a:moveTo>
                <a:cubicBezTo>
                  <a:pt x="1020066" y="401686"/>
                  <a:pt x="1010399" y="383751"/>
                  <a:pt x="1010400" y="399124"/>
                </a:cubicBezTo>
                <a:cubicBezTo>
                  <a:pt x="1007979" y="393999"/>
                  <a:pt x="1003146" y="399124"/>
                  <a:pt x="1003146" y="396561"/>
                </a:cubicBezTo>
                <a:cubicBezTo>
                  <a:pt x="1004355" y="393999"/>
                  <a:pt x="1004354" y="392718"/>
                  <a:pt x="1004055" y="391437"/>
                </a:cubicBezTo>
                <a:lnTo>
                  <a:pt x="1003627" y="389017"/>
                </a:lnTo>
                <a:lnTo>
                  <a:pt x="1010700" y="391116"/>
                </a:lnTo>
                <a:cubicBezTo>
                  <a:pt x="1013419" y="392077"/>
                  <a:pt x="1016441" y="392718"/>
                  <a:pt x="1020066" y="391437"/>
                </a:cubicBezTo>
                <a:close/>
                <a:moveTo>
                  <a:pt x="1111872" y="1719351"/>
                </a:moveTo>
                <a:cubicBezTo>
                  <a:pt x="1106846" y="1719351"/>
                  <a:pt x="1104334" y="1714377"/>
                  <a:pt x="1101822" y="1719351"/>
                </a:cubicBezTo>
                <a:lnTo>
                  <a:pt x="1103439" y="1721446"/>
                </a:lnTo>
                <a:lnTo>
                  <a:pt x="1105382" y="1720823"/>
                </a:lnTo>
                <a:lnTo>
                  <a:pt x="1106251" y="1720544"/>
                </a:lnTo>
                <a:cubicBezTo>
                  <a:pt x="1107508" y="1720389"/>
                  <a:pt x="1108607" y="1720622"/>
                  <a:pt x="1109549" y="1721516"/>
                </a:cubicBezTo>
                <a:lnTo>
                  <a:pt x="1110915" y="1724378"/>
                </a:lnTo>
                <a:lnTo>
                  <a:pt x="1111872" y="1724328"/>
                </a:lnTo>
                <a:cubicBezTo>
                  <a:pt x="1111872" y="1724328"/>
                  <a:pt x="1111872" y="1724328"/>
                  <a:pt x="1111872" y="1719351"/>
                </a:cubicBezTo>
                <a:close/>
                <a:moveTo>
                  <a:pt x="1108982" y="1672346"/>
                </a:moveTo>
                <a:lnTo>
                  <a:pt x="1106972" y="1671724"/>
                </a:lnTo>
                <a:lnTo>
                  <a:pt x="1106972" y="1674080"/>
                </a:lnTo>
                <a:lnTo>
                  <a:pt x="1107814" y="1674368"/>
                </a:lnTo>
                <a:close/>
                <a:moveTo>
                  <a:pt x="1107556" y="1624314"/>
                </a:moveTo>
                <a:cubicBezTo>
                  <a:pt x="1106531" y="1627080"/>
                  <a:pt x="1106111" y="1629804"/>
                  <a:pt x="1105577" y="1630853"/>
                </a:cubicBezTo>
                <a:cubicBezTo>
                  <a:pt x="1105042" y="1631900"/>
                  <a:pt x="1104394" y="1631269"/>
                  <a:pt x="1102915" y="1627326"/>
                </a:cubicBezTo>
                <a:cubicBezTo>
                  <a:pt x="1102915" y="1627326"/>
                  <a:pt x="1102915" y="1627326"/>
                  <a:pt x="1102732" y="1624641"/>
                </a:cubicBezTo>
                <a:cubicBezTo>
                  <a:pt x="1105326" y="1627162"/>
                  <a:pt x="1105144" y="1624478"/>
                  <a:pt x="1107556" y="1624314"/>
                </a:cubicBezTo>
                <a:close/>
                <a:moveTo>
                  <a:pt x="1121326" y="1813208"/>
                </a:moveTo>
                <a:lnTo>
                  <a:pt x="1121155" y="1813027"/>
                </a:lnTo>
                <a:lnTo>
                  <a:pt x="1120038" y="1812623"/>
                </a:lnTo>
                <a:cubicBezTo>
                  <a:pt x="1118972" y="1810825"/>
                  <a:pt x="1117593" y="1809049"/>
                  <a:pt x="1115256" y="1811701"/>
                </a:cubicBezTo>
                <a:lnTo>
                  <a:pt x="1114720" y="1811522"/>
                </a:lnTo>
                <a:lnTo>
                  <a:pt x="1114519" y="1814506"/>
                </a:lnTo>
                <a:lnTo>
                  <a:pt x="1115256" y="1811701"/>
                </a:lnTo>
                <a:lnTo>
                  <a:pt x="1119359" y="1816129"/>
                </a:lnTo>
                <a:close/>
                <a:moveTo>
                  <a:pt x="1116931" y="1733916"/>
                </a:moveTo>
                <a:cubicBezTo>
                  <a:pt x="1114418" y="1731427"/>
                  <a:pt x="1106879" y="1736404"/>
                  <a:pt x="1106879" y="1741378"/>
                </a:cubicBezTo>
                <a:cubicBezTo>
                  <a:pt x="1109392" y="1738889"/>
                  <a:pt x="1114418" y="1743866"/>
                  <a:pt x="1116931" y="1733916"/>
                </a:cubicBezTo>
                <a:close/>
                <a:moveTo>
                  <a:pt x="1100505" y="1491839"/>
                </a:moveTo>
                <a:lnTo>
                  <a:pt x="1099685" y="1489860"/>
                </a:lnTo>
                <a:lnTo>
                  <a:pt x="1090687" y="1490124"/>
                </a:lnTo>
                <a:lnTo>
                  <a:pt x="1090167" y="1493321"/>
                </a:lnTo>
                <a:lnTo>
                  <a:pt x="1091262" y="1498082"/>
                </a:lnTo>
                <a:lnTo>
                  <a:pt x="1093555" y="1497960"/>
                </a:lnTo>
                <a:lnTo>
                  <a:pt x="1096616" y="1496176"/>
                </a:lnTo>
                <a:lnTo>
                  <a:pt x="1096616" y="1490842"/>
                </a:lnTo>
                <a:close/>
                <a:moveTo>
                  <a:pt x="1116433" y="1692137"/>
                </a:moveTo>
                <a:lnTo>
                  <a:pt x="1111806" y="1687866"/>
                </a:lnTo>
                <a:cubicBezTo>
                  <a:pt x="1110865" y="1686003"/>
                  <a:pt x="1110237" y="1683520"/>
                  <a:pt x="1108982" y="1679795"/>
                </a:cubicBezTo>
                <a:cubicBezTo>
                  <a:pt x="1108982" y="1681037"/>
                  <a:pt x="1108983" y="1682278"/>
                  <a:pt x="1108668" y="1683209"/>
                </a:cubicBezTo>
                <a:lnTo>
                  <a:pt x="1108355" y="1683431"/>
                </a:lnTo>
                <a:lnTo>
                  <a:pt x="1109387" y="1687089"/>
                </a:lnTo>
                <a:cubicBezTo>
                  <a:pt x="1107977" y="1688405"/>
                  <a:pt x="1107977" y="1687747"/>
                  <a:pt x="1107977" y="1686432"/>
                </a:cubicBezTo>
                <a:lnTo>
                  <a:pt x="1107322" y="1684290"/>
                </a:lnTo>
                <a:lnTo>
                  <a:pt x="1106833" y="1685476"/>
                </a:lnTo>
                <a:lnTo>
                  <a:pt x="1108983" y="1689730"/>
                </a:lnTo>
                <a:cubicBezTo>
                  <a:pt x="1108983" y="1692210"/>
                  <a:pt x="1106472" y="1692210"/>
                  <a:pt x="1106472" y="1697179"/>
                </a:cubicBezTo>
                <a:cubicBezTo>
                  <a:pt x="1103962" y="1697179"/>
                  <a:pt x="1103962" y="1689730"/>
                  <a:pt x="1106472" y="1692210"/>
                </a:cubicBezTo>
                <a:lnTo>
                  <a:pt x="1104535" y="1691061"/>
                </a:lnTo>
                <a:lnTo>
                  <a:pt x="1101843" y="1697604"/>
                </a:lnTo>
                <a:cubicBezTo>
                  <a:pt x="1104334" y="1697435"/>
                  <a:pt x="1104506" y="1699961"/>
                  <a:pt x="1104678" y="1702488"/>
                </a:cubicBezTo>
                <a:lnTo>
                  <a:pt x="1105938" y="1704658"/>
                </a:lnTo>
                <a:lnTo>
                  <a:pt x="1106847" y="1704427"/>
                </a:lnTo>
                <a:lnTo>
                  <a:pt x="1108474" y="1705667"/>
                </a:lnTo>
                <a:lnTo>
                  <a:pt x="1109746" y="1703413"/>
                </a:lnTo>
                <a:lnTo>
                  <a:pt x="1111584" y="1700157"/>
                </a:lnTo>
                <a:lnTo>
                  <a:pt x="1109384" y="1696893"/>
                </a:lnTo>
                <a:cubicBezTo>
                  <a:pt x="1110593" y="1694502"/>
                  <a:pt x="1111197" y="1693306"/>
                  <a:pt x="1112103" y="1692708"/>
                </a:cubicBezTo>
                <a:close/>
                <a:moveTo>
                  <a:pt x="1122058" y="1763577"/>
                </a:moveTo>
                <a:lnTo>
                  <a:pt x="1121954" y="1763768"/>
                </a:lnTo>
                <a:cubicBezTo>
                  <a:pt x="1116931" y="1766254"/>
                  <a:pt x="1116931" y="1761279"/>
                  <a:pt x="1114418" y="1761279"/>
                </a:cubicBezTo>
                <a:lnTo>
                  <a:pt x="1114418" y="1764075"/>
                </a:lnTo>
                <a:lnTo>
                  <a:pt x="1114560" y="1764375"/>
                </a:lnTo>
                <a:cubicBezTo>
                  <a:pt x="1115643" y="1761808"/>
                  <a:pt x="1116311" y="1762386"/>
                  <a:pt x="1117335" y="1763563"/>
                </a:cubicBezTo>
                <a:lnTo>
                  <a:pt x="1121664" y="1766016"/>
                </a:lnTo>
                <a:lnTo>
                  <a:pt x="1122192" y="1765545"/>
                </a:lnTo>
                <a:close/>
                <a:moveTo>
                  <a:pt x="1120091" y="1722834"/>
                </a:moveTo>
                <a:lnTo>
                  <a:pt x="1116896" y="1724328"/>
                </a:lnTo>
                <a:lnTo>
                  <a:pt x="1116663" y="1725973"/>
                </a:lnTo>
                <a:lnTo>
                  <a:pt x="1118460" y="1725791"/>
                </a:lnTo>
                <a:close/>
                <a:moveTo>
                  <a:pt x="1115572" y="1652653"/>
                </a:moveTo>
                <a:lnTo>
                  <a:pt x="1114045" y="1649591"/>
                </a:lnTo>
                <a:lnTo>
                  <a:pt x="1113676" y="1648853"/>
                </a:lnTo>
                <a:lnTo>
                  <a:pt x="1111068" y="1648954"/>
                </a:lnTo>
                <a:lnTo>
                  <a:pt x="1109391" y="1648729"/>
                </a:lnTo>
                <a:lnTo>
                  <a:pt x="1109952" y="1651169"/>
                </a:lnTo>
                <a:cubicBezTo>
                  <a:pt x="1110897" y="1651484"/>
                  <a:pt x="1111526" y="1652115"/>
                  <a:pt x="1109007" y="1657164"/>
                </a:cubicBezTo>
                <a:cubicBezTo>
                  <a:pt x="1110267" y="1658426"/>
                  <a:pt x="1111526" y="1658426"/>
                  <a:pt x="1112785" y="1657795"/>
                </a:cubicBezTo>
                <a:lnTo>
                  <a:pt x="1114500" y="1656363"/>
                </a:lnTo>
                <a:lnTo>
                  <a:pt x="1114445" y="1654019"/>
                </a:lnTo>
                <a:cubicBezTo>
                  <a:pt x="1114445" y="1654019"/>
                  <a:pt x="1112033" y="1654183"/>
                  <a:pt x="1114270" y="1651434"/>
                </a:cubicBezTo>
                <a:close/>
                <a:moveTo>
                  <a:pt x="1105109" y="1492244"/>
                </a:moveTo>
                <a:lnTo>
                  <a:pt x="1104857" y="1492112"/>
                </a:lnTo>
                <a:lnTo>
                  <a:pt x="1102532" y="1491008"/>
                </a:lnTo>
                <a:lnTo>
                  <a:pt x="1103311" y="1492558"/>
                </a:lnTo>
                <a:lnTo>
                  <a:pt x="1104359" y="1492826"/>
                </a:lnTo>
                <a:close/>
                <a:moveTo>
                  <a:pt x="1120421" y="1703956"/>
                </a:moveTo>
                <a:cubicBezTo>
                  <a:pt x="1120958" y="1702650"/>
                  <a:pt x="1120872" y="1701387"/>
                  <a:pt x="1119626" y="1701471"/>
                </a:cubicBezTo>
                <a:cubicBezTo>
                  <a:pt x="1118296" y="1700293"/>
                  <a:pt x="1117674" y="1700335"/>
                  <a:pt x="1117094" y="1701009"/>
                </a:cubicBezTo>
                <a:lnTo>
                  <a:pt x="1116133" y="1702413"/>
                </a:lnTo>
                <a:lnTo>
                  <a:pt x="1116635" y="1704067"/>
                </a:lnTo>
                <a:lnTo>
                  <a:pt x="1115001" y="1704067"/>
                </a:lnTo>
                <a:lnTo>
                  <a:pt x="1114816" y="1704337"/>
                </a:lnTo>
                <a:lnTo>
                  <a:pt x="1114797" y="1704067"/>
                </a:lnTo>
                <a:lnTo>
                  <a:pt x="1114218" y="1704067"/>
                </a:lnTo>
                <a:lnTo>
                  <a:pt x="1112078" y="1700891"/>
                </a:lnTo>
                <a:lnTo>
                  <a:pt x="1112152" y="1701980"/>
                </a:lnTo>
                <a:cubicBezTo>
                  <a:pt x="1111616" y="1703285"/>
                  <a:pt x="1111078" y="1704590"/>
                  <a:pt x="1112323" y="1704506"/>
                </a:cubicBezTo>
                <a:cubicBezTo>
                  <a:pt x="1114473" y="1699285"/>
                  <a:pt x="1115159" y="1709391"/>
                  <a:pt x="1117480" y="1706695"/>
                </a:cubicBezTo>
                <a:cubicBezTo>
                  <a:pt x="1118725" y="1706610"/>
                  <a:pt x="1119885" y="1705262"/>
                  <a:pt x="1120421" y="1703956"/>
                </a:cubicBezTo>
                <a:close/>
                <a:moveTo>
                  <a:pt x="1106642" y="1470800"/>
                </a:moveTo>
                <a:cubicBezTo>
                  <a:pt x="1105389" y="1470800"/>
                  <a:pt x="1102882" y="1470174"/>
                  <a:pt x="1101002" y="1470487"/>
                </a:cubicBezTo>
                <a:lnTo>
                  <a:pt x="1100768" y="1471150"/>
                </a:lnTo>
                <a:lnTo>
                  <a:pt x="1105883" y="1472255"/>
                </a:lnTo>
                <a:close/>
                <a:moveTo>
                  <a:pt x="1144324" y="2024648"/>
                </a:moveTo>
                <a:cubicBezTo>
                  <a:pt x="1144486" y="2027034"/>
                  <a:pt x="1143443" y="2029501"/>
                  <a:pt x="1142294" y="2030479"/>
                </a:cubicBezTo>
                <a:cubicBezTo>
                  <a:pt x="1141150" y="2031455"/>
                  <a:pt x="1139904" y="2030941"/>
                  <a:pt x="1139661" y="2027361"/>
                </a:cubicBezTo>
                <a:cubicBezTo>
                  <a:pt x="1142233" y="2029583"/>
                  <a:pt x="1141910" y="2024812"/>
                  <a:pt x="1144324" y="2024648"/>
                </a:cubicBezTo>
                <a:close/>
                <a:moveTo>
                  <a:pt x="1123212" y="1711770"/>
                </a:moveTo>
                <a:lnTo>
                  <a:pt x="1120141" y="1709053"/>
                </a:lnTo>
                <a:cubicBezTo>
                  <a:pt x="1120313" y="1711577"/>
                  <a:pt x="1117995" y="1714273"/>
                  <a:pt x="1117995" y="1714273"/>
                </a:cubicBezTo>
                <a:lnTo>
                  <a:pt x="1116896" y="1712382"/>
                </a:lnTo>
                <a:lnTo>
                  <a:pt x="1116897" y="1716866"/>
                </a:lnTo>
                <a:cubicBezTo>
                  <a:pt x="1116897" y="1716866"/>
                  <a:pt x="1116897" y="1716866"/>
                  <a:pt x="1121922" y="1716866"/>
                </a:cubicBezTo>
                <a:cubicBezTo>
                  <a:pt x="1121922" y="1714377"/>
                  <a:pt x="1121921" y="1711889"/>
                  <a:pt x="1121921" y="1711889"/>
                </a:cubicBezTo>
                <a:close/>
                <a:moveTo>
                  <a:pt x="1124466" y="1706552"/>
                </a:moveTo>
                <a:lnTo>
                  <a:pt x="1124268" y="1707387"/>
                </a:lnTo>
                <a:lnTo>
                  <a:pt x="1124354" y="1705938"/>
                </a:lnTo>
                <a:close/>
                <a:moveTo>
                  <a:pt x="1129227" y="1758275"/>
                </a:moveTo>
                <a:lnTo>
                  <a:pt x="1125903" y="1756995"/>
                </a:lnTo>
                <a:lnTo>
                  <a:pt x="1126755" y="1758560"/>
                </a:lnTo>
                <a:cubicBezTo>
                  <a:pt x="1126586" y="1756078"/>
                  <a:pt x="1121909" y="1761382"/>
                  <a:pt x="1124416" y="1761211"/>
                </a:cubicBezTo>
                <a:close/>
                <a:moveTo>
                  <a:pt x="1129491" y="1751329"/>
                </a:moveTo>
                <a:lnTo>
                  <a:pt x="1103764" y="1752757"/>
                </a:lnTo>
                <a:lnTo>
                  <a:pt x="1107181" y="1757708"/>
                </a:lnTo>
                <a:cubicBezTo>
                  <a:pt x="1108758" y="1757756"/>
                  <a:pt x="1110498" y="1757872"/>
                  <a:pt x="1111896" y="1758751"/>
                </a:cubicBezTo>
                <a:lnTo>
                  <a:pt x="1111915" y="1758794"/>
                </a:lnTo>
                <a:lnTo>
                  <a:pt x="1116615" y="1760035"/>
                </a:lnTo>
                <a:cubicBezTo>
                  <a:pt x="1118185" y="1760036"/>
                  <a:pt x="1119440" y="1758792"/>
                  <a:pt x="1119440" y="1753817"/>
                </a:cubicBezTo>
                <a:cubicBezTo>
                  <a:pt x="1124466" y="1753817"/>
                  <a:pt x="1124466" y="1753817"/>
                  <a:pt x="1129491" y="1751329"/>
                </a:cubicBezTo>
                <a:close/>
                <a:moveTo>
                  <a:pt x="1124846" y="1673966"/>
                </a:moveTo>
                <a:lnTo>
                  <a:pt x="1123762" y="1673564"/>
                </a:lnTo>
                <a:lnTo>
                  <a:pt x="1122977" y="1673855"/>
                </a:lnTo>
                <a:lnTo>
                  <a:pt x="1123534" y="1674143"/>
                </a:lnTo>
                <a:cubicBezTo>
                  <a:pt x="1123617" y="1675376"/>
                  <a:pt x="1122992" y="1675419"/>
                  <a:pt x="1122388" y="1675770"/>
                </a:cubicBezTo>
                <a:lnTo>
                  <a:pt x="1121475" y="1678876"/>
                </a:lnTo>
                <a:lnTo>
                  <a:pt x="1121475" y="1678959"/>
                </a:lnTo>
                <a:lnTo>
                  <a:pt x="1121451" y="1678959"/>
                </a:lnTo>
                <a:lnTo>
                  <a:pt x="1121367" y="1679245"/>
                </a:lnTo>
                <a:close/>
                <a:moveTo>
                  <a:pt x="1127836" y="1693157"/>
                </a:moveTo>
                <a:lnTo>
                  <a:pt x="1125722" y="1691937"/>
                </a:lnTo>
                <a:lnTo>
                  <a:pt x="1125391" y="1691910"/>
                </a:lnTo>
                <a:lnTo>
                  <a:pt x="1124873" y="1693867"/>
                </a:lnTo>
                <a:lnTo>
                  <a:pt x="1124120" y="1691805"/>
                </a:lnTo>
                <a:lnTo>
                  <a:pt x="1123021" y="1691714"/>
                </a:lnTo>
                <a:lnTo>
                  <a:pt x="1121686" y="1692338"/>
                </a:lnTo>
                <a:cubicBezTo>
                  <a:pt x="1120822" y="1692610"/>
                  <a:pt x="1120038" y="1692610"/>
                  <a:pt x="1119409" y="1691987"/>
                </a:cubicBezTo>
                <a:cubicBezTo>
                  <a:pt x="1119409" y="1688256"/>
                  <a:pt x="1120665" y="1686390"/>
                  <a:pt x="1120979" y="1685147"/>
                </a:cubicBezTo>
                <a:lnTo>
                  <a:pt x="1120883" y="1684852"/>
                </a:lnTo>
                <a:lnTo>
                  <a:pt x="1120679" y="1685648"/>
                </a:lnTo>
                <a:lnTo>
                  <a:pt x="1120419" y="1685673"/>
                </a:lnTo>
                <a:lnTo>
                  <a:pt x="1120790" y="1684571"/>
                </a:lnTo>
                <a:lnTo>
                  <a:pt x="1120469" y="1683592"/>
                </a:lnTo>
                <a:cubicBezTo>
                  <a:pt x="1119880" y="1683125"/>
                  <a:pt x="1118781" y="1682659"/>
                  <a:pt x="1116896" y="1682037"/>
                </a:cubicBezTo>
                <a:lnTo>
                  <a:pt x="1120770" y="1682628"/>
                </a:lnTo>
                <a:lnTo>
                  <a:pt x="1119432" y="1678959"/>
                </a:lnTo>
                <a:lnTo>
                  <a:pt x="1116641" y="1678959"/>
                </a:lnTo>
                <a:lnTo>
                  <a:pt x="1117122" y="1677627"/>
                </a:lnTo>
                <a:lnTo>
                  <a:pt x="1114424" y="1678787"/>
                </a:lnTo>
                <a:lnTo>
                  <a:pt x="1114114" y="1681487"/>
                </a:lnTo>
                <a:lnTo>
                  <a:pt x="1116511" y="1682278"/>
                </a:lnTo>
                <a:lnTo>
                  <a:pt x="1115798" y="1686043"/>
                </a:lnTo>
                <a:lnTo>
                  <a:pt x="1116375" y="1685573"/>
                </a:lnTo>
                <a:cubicBezTo>
                  <a:pt x="1117168" y="1685461"/>
                  <a:pt x="1117998" y="1685685"/>
                  <a:pt x="1118754" y="1685834"/>
                </a:cubicBezTo>
                <a:lnTo>
                  <a:pt x="1120419" y="1685673"/>
                </a:lnTo>
                <a:lnTo>
                  <a:pt x="1119056" y="1689721"/>
                </a:lnTo>
                <a:cubicBezTo>
                  <a:pt x="1117847" y="1690916"/>
                  <a:pt x="1117243" y="1690318"/>
                  <a:pt x="1116639" y="1689421"/>
                </a:cubicBezTo>
                <a:lnTo>
                  <a:pt x="1115854" y="1688742"/>
                </a:lnTo>
                <a:lnTo>
                  <a:pt x="1116496" y="1692129"/>
                </a:lnTo>
                <a:lnTo>
                  <a:pt x="1116635" y="1692111"/>
                </a:lnTo>
                <a:lnTo>
                  <a:pt x="1115213" y="1696798"/>
                </a:lnTo>
                <a:lnTo>
                  <a:pt x="1119440" y="1696986"/>
                </a:lnTo>
                <a:lnTo>
                  <a:pt x="1119440" y="1694113"/>
                </a:lnTo>
                <a:cubicBezTo>
                  <a:pt x="1121953" y="1696601"/>
                  <a:pt x="1121953" y="1699089"/>
                  <a:pt x="1126979" y="1699089"/>
                </a:cubicBezTo>
                <a:lnTo>
                  <a:pt x="1127260" y="1696031"/>
                </a:lnTo>
                <a:lnTo>
                  <a:pt x="1124434" y="1696964"/>
                </a:lnTo>
                <a:cubicBezTo>
                  <a:pt x="1123178" y="1695720"/>
                  <a:pt x="1124434" y="1695098"/>
                  <a:pt x="1126005" y="1694475"/>
                </a:cubicBezTo>
                <a:close/>
                <a:moveTo>
                  <a:pt x="1124981" y="1631219"/>
                </a:moveTo>
                <a:cubicBezTo>
                  <a:pt x="1122570" y="1631383"/>
                  <a:pt x="1120341" y="1634231"/>
                  <a:pt x="1117930" y="1634395"/>
                </a:cubicBezTo>
                <a:cubicBezTo>
                  <a:pt x="1117565" y="1629026"/>
                  <a:pt x="1117201" y="1623659"/>
                  <a:pt x="1119611" y="1623495"/>
                </a:cubicBezTo>
                <a:cubicBezTo>
                  <a:pt x="1119794" y="1626179"/>
                  <a:pt x="1119977" y="1628863"/>
                  <a:pt x="1120159" y="1631547"/>
                </a:cubicBezTo>
                <a:cubicBezTo>
                  <a:pt x="1122570" y="1631383"/>
                  <a:pt x="1124981" y="1631219"/>
                  <a:pt x="1124981" y="1631219"/>
                </a:cubicBezTo>
                <a:close/>
                <a:moveTo>
                  <a:pt x="1127868" y="1669382"/>
                </a:moveTo>
                <a:lnTo>
                  <a:pt x="1126638" y="1669785"/>
                </a:lnTo>
                <a:cubicBezTo>
                  <a:pt x="1124119" y="1667261"/>
                  <a:pt x="1121600" y="1664737"/>
                  <a:pt x="1124119" y="1662212"/>
                </a:cubicBezTo>
                <a:cubicBezTo>
                  <a:pt x="1122860" y="1664736"/>
                  <a:pt x="1121601" y="1664106"/>
                  <a:pt x="1120026" y="1663159"/>
                </a:cubicBezTo>
                <a:lnTo>
                  <a:pt x="1117461" y="1662753"/>
                </a:lnTo>
                <a:lnTo>
                  <a:pt x="1117543" y="1663966"/>
                </a:lnTo>
                <a:lnTo>
                  <a:pt x="1117823" y="1664106"/>
                </a:lnTo>
                <a:cubicBezTo>
                  <a:pt x="1119712" y="1664106"/>
                  <a:pt x="1121601" y="1664737"/>
                  <a:pt x="1121600" y="1669785"/>
                </a:cubicBezTo>
                <a:cubicBezTo>
                  <a:pt x="1116563" y="1672309"/>
                  <a:pt x="1114045" y="1669785"/>
                  <a:pt x="1111526" y="1662213"/>
                </a:cubicBezTo>
                <a:cubicBezTo>
                  <a:pt x="1109637" y="1662212"/>
                  <a:pt x="1109165" y="1666472"/>
                  <a:pt x="1107984" y="1667537"/>
                </a:cubicBezTo>
                <a:lnTo>
                  <a:pt x="1106972" y="1667351"/>
                </a:lnTo>
                <a:lnTo>
                  <a:pt x="1106972" y="1667899"/>
                </a:lnTo>
                <a:lnTo>
                  <a:pt x="1106973" y="1669818"/>
                </a:lnTo>
                <a:lnTo>
                  <a:pt x="1107766" y="1670172"/>
                </a:lnTo>
                <a:cubicBezTo>
                  <a:pt x="1108982" y="1670482"/>
                  <a:pt x="1110237" y="1670482"/>
                  <a:pt x="1111492" y="1669860"/>
                </a:cubicBezTo>
                <a:cubicBezTo>
                  <a:pt x="1111492" y="1669860"/>
                  <a:pt x="1111492" y="1669860"/>
                  <a:pt x="1111492" y="1677312"/>
                </a:cubicBezTo>
                <a:lnTo>
                  <a:pt x="1109211" y="1677312"/>
                </a:lnTo>
                <a:lnTo>
                  <a:pt x="1109120" y="1677477"/>
                </a:lnTo>
                <a:lnTo>
                  <a:pt x="1111806" y="1680726"/>
                </a:lnTo>
                <a:lnTo>
                  <a:pt x="1113976" y="1681442"/>
                </a:lnTo>
                <a:lnTo>
                  <a:pt x="1113192" y="1669892"/>
                </a:lnTo>
                <a:cubicBezTo>
                  <a:pt x="1114610" y="1672273"/>
                  <a:pt x="1117112" y="1672103"/>
                  <a:pt x="1119301" y="1671954"/>
                </a:cubicBezTo>
                <a:lnTo>
                  <a:pt x="1121249" y="1672962"/>
                </a:lnTo>
                <a:lnTo>
                  <a:pt x="1121081" y="1670350"/>
                </a:lnTo>
                <a:cubicBezTo>
                  <a:pt x="1122101" y="1668781"/>
                  <a:pt x="1126179" y="1673265"/>
                  <a:pt x="1126179" y="1669676"/>
                </a:cubicBezTo>
                <a:lnTo>
                  <a:pt x="1126179" y="1671944"/>
                </a:lnTo>
                <a:close/>
                <a:moveTo>
                  <a:pt x="1132190" y="1729443"/>
                </a:moveTo>
                <a:lnTo>
                  <a:pt x="1132046" y="1730735"/>
                </a:lnTo>
                <a:lnTo>
                  <a:pt x="1131625" y="1730688"/>
                </a:lnTo>
                <a:close/>
                <a:moveTo>
                  <a:pt x="1134517" y="1726453"/>
                </a:moveTo>
                <a:lnTo>
                  <a:pt x="1134186" y="1725470"/>
                </a:lnTo>
                <a:lnTo>
                  <a:pt x="1133731" y="1726052"/>
                </a:lnTo>
                <a:lnTo>
                  <a:pt x="1133549" y="1726453"/>
                </a:lnTo>
                <a:close/>
                <a:moveTo>
                  <a:pt x="1137030" y="1761279"/>
                </a:moveTo>
                <a:lnTo>
                  <a:pt x="1134427" y="1760277"/>
                </a:lnTo>
                <a:lnTo>
                  <a:pt x="1134613" y="1763012"/>
                </a:lnTo>
                <a:lnTo>
                  <a:pt x="1135077" y="1762783"/>
                </a:lnTo>
                <a:close/>
                <a:moveTo>
                  <a:pt x="1138825" y="1775143"/>
                </a:moveTo>
                <a:lnTo>
                  <a:pt x="1135796" y="1770642"/>
                </a:lnTo>
                <a:lnTo>
                  <a:pt x="1135140" y="1770769"/>
                </a:lnTo>
                <a:cubicBezTo>
                  <a:pt x="1134576" y="1771742"/>
                  <a:pt x="1134034" y="1773025"/>
                  <a:pt x="1132781" y="1773110"/>
                </a:cubicBezTo>
                <a:cubicBezTo>
                  <a:pt x="1132527" y="1769387"/>
                  <a:pt x="1131274" y="1769473"/>
                  <a:pt x="1129707" y="1769579"/>
                </a:cubicBezTo>
                <a:lnTo>
                  <a:pt x="1128488" y="1768741"/>
                </a:lnTo>
                <a:lnTo>
                  <a:pt x="1126979" y="1768741"/>
                </a:lnTo>
                <a:lnTo>
                  <a:pt x="1127367" y="1767972"/>
                </a:lnTo>
                <a:lnTo>
                  <a:pt x="1124753" y="1766176"/>
                </a:lnTo>
                <a:cubicBezTo>
                  <a:pt x="1124753" y="1766176"/>
                  <a:pt x="1123668" y="1768743"/>
                  <a:pt x="1122520" y="1770379"/>
                </a:cubicBezTo>
                <a:lnTo>
                  <a:pt x="1121440" y="1769809"/>
                </a:lnTo>
                <a:lnTo>
                  <a:pt x="1116931" y="1773716"/>
                </a:lnTo>
                <a:cubicBezTo>
                  <a:pt x="1117558" y="1773716"/>
                  <a:pt x="1118029" y="1774338"/>
                  <a:pt x="1118421" y="1775271"/>
                </a:cubicBezTo>
                <a:lnTo>
                  <a:pt x="1118638" y="1775998"/>
                </a:lnTo>
                <a:lnTo>
                  <a:pt x="1119163" y="1776612"/>
                </a:lnTo>
                <a:lnTo>
                  <a:pt x="1119580" y="1774011"/>
                </a:lnTo>
                <a:cubicBezTo>
                  <a:pt x="1121054" y="1771545"/>
                  <a:pt x="1124225" y="1774996"/>
                  <a:pt x="1126038" y="1771052"/>
                </a:cubicBezTo>
                <a:lnTo>
                  <a:pt x="1121985" y="1778299"/>
                </a:lnTo>
                <a:lnTo>
                  <a:pt x="1127090" y="1780408"/>
                </a:lnTo>
                <a:lnTo>
                  <a:pt x="1130062" y="1776361"/>
                </a:lnTo>
                <a:lnTo>
                  <a:pt x="1130420" y="1775453"/>
                </a:lnTo>
                <a:lnTo>
                  <a:pt x="1130737" y="1775441"/>
                </a:lnTo>
                <a:lnTo>
                  <a:pt x="1132004" y="1773716"/>
                </a:lnTo>
                <a:lnTo>
                  <a:pt x="1134411" y="1775305"/>
                </a:lnTo>
                <a:close/>
                <a:moveTo>
                  <a:pt x="1131831" y="1668081"/>
                </a:moveTo>
                <a:lnTo>
                  <a:pt x="1129078" y="1668984"/>
                </a:lnTo>
                <a:lnTo>
                  <a:pt x="1131568" y="1669302"/>
                </a:lnTo>
                <a:lnTo>
                  <a:pt x="1131657" y="1669289"/>
                </a:lnTo>
                <a:close/>
                <a:moveTo>
                  <a:pt x="1128934" y="1618069"/>
                </a:moveTo>
                <a:cubicBezTo>
                  <a:pt x="1129298" y="1623436"/>
                  <a:pt x="1127070" y="1626284"/>
                  <a:pt x="1124841" y="1629132"/>
                </a:cubicBezTo>
                <a:cubicBezTo>
                  <a:pt x="1124841" y="1629132"/>
                  <a:pt x="1121882" y="1621244"/>
                  <a:pt x="1124294" y="1621080"/>
                </a:cubicBezTo>
                <a:cubicBezTo>
                  <a:pt x="1127252" y="1628969"/>
                  <a:pt x="1126523" y="1618232"/>
                  <a:pt x="1128934" y="1618069"/>
                </a:cubicBezTo>
                <a:close/>
                <a:moveTo>
                  <a:pt x="1131147" y="1650288"/>
                </a:moveTo>
                <a:cubicBezTo>
                  <a:pt x="1128573" y="1648066"/>
                  <a:pt x="1126162" y="1648230"/>
                  <a:pt x="1125838" y="1643458"/>
                </a:cubicBezTo>
                <a:cubicBezTo>
                  <a:pt x="1128087" y="1640908"/>
                  <a:pt x="1130823" y="1645516"/>
                  <a:pt x="1131147" y="1650288"/>
                </a:cubicBezTo>
                <a:close/>
                <a:moveTo>
                  <a:pt x="1141488" y="1754375"/>
                </a:moveTo>
                <a:lnTo>
                  <a:pt x="1139187" y="1752897"/>
                </a:lnTo>
                <a:lnTo>
                  <a:pt x="1136080" y="1754370"/>
                </a:lnTo>
                <a:lnTo>
                  <a:pt x="1136047" y="1754321"/>
                </a:lnTo>
                <a:cubicBezTo>
                  <a:pt x="1135145" y="1753971"/>
                  <a:pt x="1133889" y="1754437"/>
                  <a:pt x="1132004" y="1756303"/>
                </a:cubicBezTo>
                <a:lnTo>
                  <a:pt x="1136080" y="1754370"/>
                </a:lnTo>
                <a:lnTo>
                  <a:pt x="1137971" y="1757237"/>
                </a:lnTo>
                <a:lnTo>
                  <a:pt x="1139936" y="1760381"/>
                </a:lnTo>
                <a:lnTo>
                  <a:pt x="1141810" y="1759454"/>
                </a:lnTo>
                <a:lnTo>
                  <a:pt x="1141738" y="1758169"/>
                </a:lnTo>
                <a:cubicBezTo>
                  <a:pt x="1140796" y="1757547"/>
                  <a:pt x="1139539" y="1757547"/>
                  <a:pt x="1139540" y="1756302"/>
                </a:cubicBezTo>
                <a:close/>
                <a:moveTo>
                  <a:pt x="1173994" y="2229667"/>
                </a:moveTo>
                <a:cubicBezTo>
                  <a:pt x="1163502" y="2224987"/>
                  <a:pt x="1161151" y="2227843"/>
                  <a:pt x="1151388" y="2233899"/>
                </a:cubicBezTo>
                <a:cubicBezTo>
                  <a:pt x="1151024" y="2228530"/>
                  <a:pt x="1150842" y="2225847"/>
                  <a:pt x="1148127" y="2223335"/>
                </a:cubicBezTo>
                <a:cubicBezTo>
                  <a:pt x="1155723" y="2222819"/>
                  <a:pt x="1161151" y="2227843"/>
                  <a:pt x="1168383" y="2221959"/>
                </a:cubicBezTo>
                <a:cubicBezTo>
                  <a:pt x="1168930" y="2230011"/>
                  <a:pt x="1173630" y="2224300"/>
                  <a:pt x="1173994" y="2229667"/>
                </a:cubicBezTo>
                <a:close/>
                <a:moveTo>
                  <a:pt x="1143008" y="1771311"/>
                </a:moveTo>
                <a:lnTo>
                  <a:pt x="1142096" y="1771234"/>
                </a:lnTo>
                <a:lnTo>
                  <a:pt x="1142805" y="1772429"/>
                </a:lnTo>
                <a:close/>
                <a:moveTo>
                  <a:pt x="1048880" y="385065"/>
                </a:moveTo>
                <a:cubicBezTo>
                  <a:pt x="1049220" y="387532"/>
                  <a:pt x="1047860" y="392958"/>
                  <a:pt x="1047861" y="396904"/>
                </a:cubicBezTo>
                <a:cubicBezTo>
                  <a:pt x="1045445" y="396904"/>
                  <a:pt x="1040611" y="396903"/>
                  <a:pt x="1040611" y="394273"/>
                </a:cubicBezTo>
                <a:cubicBezTo>
                  <a:pt x="1043028" y="386381"/>
                  <a:pt x="1045445" y="391642"/>
                  <a:pt x="1047861" y="389011"/>
                </a:cubicBezTo>
                <a:cubicBezTo>
                  <a:pt x="1047861" y="389011"/>
                  <a:pt x="1047861" y="389011"/>
                  <a:pt x="1047861" y="383750"/>
                </a:cubicBezTo>
                <a:cubicBezTo>
                  <a:pt x="1048465" y="383750"/>
                  <a:pt x="1048767" y="384243"/>
                  <a:pt x="1048880" y="385065"/>
                </a:cubicBezTo>
                <a:close/>
                <a:moveTo>
                  <a:pt x="1139509" y="1719351"/>
                </a:moveTo>
                <a:lnTo>
                  <a:pt x="1132312" y="1719154"/>
                </a:lnTo>
                <a:lnTo>
                  <a:pt x="1132004" y="1718988"/>
                </a:lnTo>
                <a:lnTo>
                  <a:pt x="1132058" y="1719147"/>
                </a:lnTo>
                <a:lnTo>
                  <a:pt x="1128203" y="1719041"/>
                </a:lnTo>
                <a:lnTo>
                  <a:pt x="1123623" y="1721183"/>
                </a:lnTo>
                <a:lnTo>
                  <a:pt x="1124466" y="1726453"/>
                </a:lnTo>
                <a:lnTo>
                  <a:pt x="1132523" y="1726453"/>
                </a:lnTo>
                <a:lnTo>
                  <a:pt x="1132727" y="1724621"/>
                </a:lnTo>
                <a:lnTo>
                  <a:pt x="1133750" y="1724173"/>
                </a:lnTo>
                <a:lnTo>
                  <a:pt x="1132058" y="1719147"/>
                </a:lnTo>
                <a:lnTo>
                  <a:pt x="1132312" y="1719154"/>
                </a:lnTo>
                <a:lnTo>
                  <a:pt x="1135460" y="1720855"/>
                </a:lnTo>
                <a:lnTo>
                  <a:pt x="1135924" y="1722510"/>
                </a:lnTo>
                <a:lnTo>
                  <a:pt x="1136054" y="1722152"/>
                </a:lnTo>
                <a:cubicBezTo>
                  <a:pt x="1136996" y="1719974"/>
                  <a:pt x="1138252" y="1718108"/>
                  <a:pt x="1139509" y="1719351"/>
                </a:cubicBezTo>
                <a:close/>
                <a:moveTo>
                  <a:pt x="1140878" y="1670489"/>
                </a:moveTo>
                <a:lnTo>
                  <a:pt x="1139521" y="1667223"/>
                </a:lnTo>
                <a:lnTo>
                  <a:pt x="1138917" y="1667261"/>
                </a:lnTo>
                <a:cubicBezTo>
                  <a:pt x="1137185" y="1667261"/>
                  <a:pt x="1135375" y="1667261"/>
                  <a:pt x="1133367" y="1667576"/>
                </a:cubicBezTo>
                <a:lnTo>
                  <a:pt x="1132399" y="1667895"/>
                </a:lnTo>
                <a:lnTo>
                  <a:pt x="1133287" y="1669521"/>
                </a:lnTo>
                <a:lnTo>
                  <a:pt x="1135115" y="1669754"/>
                </a:lnTo>
                <a:lnTo>
                  <a:pt x="1138841" y="1669201"/>
                </a:lnTo>
                <a:lnTo>
                  <a:pt x="1140159" y="1670397"/>
                </a:lnTo>
                <a:close/>
                <a:moveTo>
                  <a:pt x="1144534" y="1719351"/>
                </a:moveTo>
                <a:cubicBezTo>
                  <a:pt x="1142021" y="1719351"/>
                  <a:pt x="1140765" y="1720595"/>
                  <a:pt x="1139509" y="1722150"/>
                </a:cubicBezTo>
                <a:lnTo>
                  <a:pt x="1136585" y="1724865"/>
                </a:lnTo>
                <a:lnTo>
                  <a:pt x="1137030" y="1726453"/>
                </a:lnTo>
                <a:lnTo>
                  <a:pt x="1132666" y="1728397"/>
                </a:lnTo>
                <a:lnTo>
                  <a:pt x="1132190" y="1729443"/>
                </a:lnTo>
                <a:lnTo>
                  <a:pt x="1132288" y="1728565"/>
                </a:lnTo>
                <a:lnTo>
                  <a:pt x="1129963" y="1729600"/>
                </a:lnTo>
                <a:lnTo>
                  <a:pt x="1129686" y="1729539"/>
                </a:lnTo>
                <a:lnTo>
                  <a:pt x="1128822" y="1731145"/>
                </a:lnTo>
                <a:lnTo>
                  <a:pt x="1127665" y="1731849"/>
                </a:lnTo>
                <a:lnTo>
                  <a:pt x="1129491" y="1733916"/>
                </a:lnTo>
                <a:lnTo>
                  <a:pt x="1131874" y="1732288"/>
                </a:lnTo>
                <a:lnTo>
                  <a:pt x="1132046" y="1730735"/>
                </a:lnTo>
                <a:lnTo>
                  <a:pt x="1133854" y="1730936"/>
                </a:lnTo>
                <a:lnTo>
                  <a:pt x="1138599" y="1727695"/>
                </a:lnTo>
                <a:lnTo>
                  <a:pt x="1142044" y="1726749"/>
                </a:lnTo>
                <a:close/>
                <a:moveTo>
                  <a:pt x="1147414" y="1758180"/>
                </a:moveTo>
                <a:lnTo>
                  <a:pt x="1143082" y="1755398"/>
                </a:lnTo>
                <a:lnTo>
                  <a:pt x="1145115" y="1758519"/>
                </a:lnTo>
                <a:close/>
                <a:moveTo>
                  <a:pt x="1139721" y="1637615"/>
                </a:moveTo>
                <a:cubicBezTo>
                  <a:pt x="1139721" y="1640006"/>
                  <a:pt x="1138311" y="1640006"/>
                  <a:pt x="1136548" y="1639408"/>
                </a:cubicBezTo>
                <a:lnTo>
                  <a:pt x="1133749" y="1638458"/>
                </a:lnTo>
                <a:lnTo>
                  <a:pt x="1134074" y="1640819"/>
                </a:lnTo>
                <a:cubicBezTo>
                  <a:pt x="1133080" y="1641785"/>
                  <a:pt x="1130970" y="1641929"/>
                  <a:pt x="1128076" y="1640927"/>
                </a:cubicBezTo>
                <a:cubicBezTo>
                  <a:pt x="1127590" y="1633769"/>
                  <a:pt x="1127590" y="1633769"/>
                  <a:pt x="1127590" y="1633769"/>
                </a:cubicBezTo>
                <a:cubicBezTo>
                  <a:pt x="1133379" y="1635772"/>
                  <a:pt x="1133379" y="1635772"/>
                  <a:pt x="1133379" y="1635772"/>
                </a:cubicBezTo>
                <a:lnTo>
                  <a:pt x="1133384" y="1635814"/>
                </a:lnTo>
                <a:lnTo>
                  <a:pt x="1134081" y="1635223"/>
                </a:lnTo>
                <a:cubicBezTo>
                  <a:pt x="1134081" y="1635223"/>
                  <a:pt x="1136901" y="1637614"/>
                  <a:pt x="1139721" y="1637615"/>
                </a:cubicBezTo>
                <a:close/>
                <a:moveTo>
                  <a:pt x="1150745" y="1774034"/>
                </a:moveTo>
                <a:lnTo>
                  <a:pt x="1148735" y="1771797"/>
                </a:lnTo>
                <a:lnTo>
                  <a:pt x="1146868" y="1771638"/>
                </a:lnTo>
                <a:lnTo>
                  <a:pt x="1145481" y="1774742"/>
                </a:lnTo>
                <a:lnTo>
                  <a:pt x="1149812" y="1776532"/>
                </a:lnTo>
                <a:lnTo>
                  <a:pt x="1150681" y="1776290"/>
                </a:lnTo>
                <a:close/>
                <a:moveTo>
                  <a:pt x="1140667" y="1615805"/>
                </a:moveTo>
                <a:cubicBezTo>
                  <a:pt x="1140206" y="1613655"/>
                  <a:pt x="1139538" y="1613076"/>
                  <a:pt x="1139875" y="1618040"/>
                </a:cubicBezTo>
                <a:cubicBezTo>
                  <a:pt x="1134860" y="1618381"/>
                  <a:pt x="1139200" y="1608112"/>
                  <a:pt x="1131848" y="1611106"/>
                </a:cubicBezTo>
                <a:lnTo>
                  <a:pt x="1131957" y="1612717"/>
                </a:lnTo>
                <a:lnTo>
                  <a:pt x="1140226" y="1622789"/>
                </a:lnTo>
                <a:close/>
                <a:moveTo>
                  <a:pt x="1180866" y="2191150"/>
                </a:moveTo>
                <a:cubicBezTo>
                  <a:pt x="1178253" y="2191327"/>
                  <a:pt x="1167805" y="2192037"/>
                  <a:pt x="1170253" y="2189474"/>
                </a:cubicBezTo>
                <a:cubicBezTo>
                  <a:pt x="1173029" y="2191682"/>
                  <a:pt x="1183315" y="2188587"/>
                  <a:pt x="1180866" y="2191150"/>
                </a:cubicBezTo>
                <a:close/>
                <a:moveTo>
                  <a:pt x="1149985" y="1733542"/>
                </a:moveTo>
                <a:lnTo>
                  <a:pt x="1147046" y="1733967"/>
                </a:lnTo>
                <a:lnTo>
                  <a:pt x="1144643" y="1733607"/>
                </a:lnTo>
                <a:lnTo>
                  <a:pt x="1144565" y="1733915"/>
                </a:lnTo>
                <a:cubicBezTo>
                  <a:pt x="1134517" y="1738889"/>
                  <a:pt x="1129491" y="1736404"/>
                  <a:pt x="1116931" y="1736404"/>
                </a:cubicBezTo>
                <a:cubicBezTo>
                  <a:pt x="1119440" y="1748840"/>
                  <a:pt x="1137030" y="1733915"/>
                  <a:pt x="1137030" y="1746352"/>
                </a:cubicBezTo>
                <a:cubicBezTo>
                  <a:pt x="1139541" y="1741378"/>
                  <a:pt x="1142681" y="1741378"/>
                  <a:pt x="1146451" y="1742000"/>
                </a:cubicBezTo>
                <a:lnTo>
                  <a:pt x="1150546" y="1741806"/>
                </a:lnTo>
                <a:close/>
                <a:moveTo>
                  <a:pt x="1142939" y="1627933"/>
                </a:moveTo>
                <a:cubicBezTo>
                  <a:pt x="1143101" y="1630318"/>
                  <a:pt x="1142099" y="1633383"/>
                  <a:pt x="1140713" y="1635275"/>
                </a:cubicBezTo>
                <a:cubicBezTo>
                  <a:pt x="1139327" y="1637167"/>
                  <a:pt x="1137559" y="1637886"/>
                  <a:pt x="1136192" y="1635582"/>
                </a:cubicBezTo>
                <a:cubicBezTo>
                  <a:pt x="1138441" y="1633033"/>
                  <a:pt x="1140528" y="1628097"/>
                  <a:pt x="1142939" y="1627933"/>
                </a:cubicBezTo>
                <a:close/>
                <a:moveTo>
                  <a:pt x="1132471" y="1469451"/>
                </a:moveTo>
                <a:lnTo>
                  <a:pt x="1129127" y="1468439"/>
                </a:lnTo>
                <a:lnTo>
                  <a:pt x="1127246" y="1464876"/>
                </a:lnTo>
                <a:lnTo>
                  <a:pt x="1127607" y="1467740"/>
                </a:lnTo>
                <a:lnTo>
                  <a:pt x="1126484" y="1469518"/>
                </a:lnTo>
                <a:lnTo>
                  <a:pt x="1127517" y="1471195"/>
                </a:lnTo>
                <a:lnTo>
                  <a:pt x="1131440" y="1471418"/>
                </a:lnTo>
                <a:close/>
                <a:moveTo>
                  <a:pt x="1147066" y="1665668"/>
                </a:moveTo>
                <a:lnTo>
                  <a:pt x="1143993" y="1666945"/>
                </a:lnTo>
                <a:lnTo>
                  <a:pt x="1142281" y="1667052"/>
                </a:lnTo>
                <a:lnTo>
                  <a:pt x="1145882" y="1670149"/>
                </a:lnTo>
                <a:close/>
                <a:moveTo>
                  <a:pt x="1149558" y="1682037"/>
                </a:moveTo>
                <a:cubicBezTo>
                  <a:pt x="1147674" y="1679238"/>
                  <a:pt x="1144376" y="1679239"/>
                  <a:pt x="1140991" y="1679414"/>
                </a:cubicBezTo>
                <a:lnTo>
                  <a:pt x="1139494" y="1679155"/>
                </a:lnTo>
                <a:lnTo>
                  <a:pt x="1122483" y="1683955"/>
                </a:lnTo>
                <a:lnTo>
                  <a:pt x="1123682" y="1684990"/>
                </a:lnTo>
                <a:lnTo>
                  <a:pt x="1126304" y="1686067"/>
                </a:lnTo>
                <a:lnTo>
                  <a:pt x="1126979" y="1684162"/>
                </a:lnTo>
                <a:lnTo>
                  <a:pt x="1127761" y="1685452"/>
                </a:lnTo>
                <a:lnTo>
                  <a:pt x="1128223" y="1684569"/>
                </a:lnTo>
                <a:cubicBezTo>
                  <a:pt x="1128753" y="1684146"/>
                  <a:pt x="1129380" y="1684078"/>
                  <a:pt x="1130087" y="1684253"/>
                </a:cubicBezTo>
                <a:lnTo>
                  <a:pt x="1133412" y="1686286"/>
                </a:lnTo>
                <a:lnTo>
                  <a:pt x="1133889" y="1685718"/>
                </a:lnTo>
                <a:cubicBezTo>
                  <a:pt x="1135145" y="1683541"/>
                  <a:pt x="1135774" y="1681675"/>
                  <a:pt x="1137030" y="1684162"/>
                </a:cubicBezTo>
                <a:lnTo>
                  <a:pt x="1135166" y="1687357"/>
                </a:lnTo>
                <a:lnTo>
                  <a:pt x="1141079" y="1690862"/>
                </a:lnTo>
                <a:cubicBezTo>
                  <a:pt x="1142100" y="1691192"/>
                  <a:pt x="1143120" y="1691319"/>
                  <a:pt x="1144122" y="1691129"/>
                </a:cubicBezTo>
                <a:lnTo>
                  <a:pt x="1146686" y="1689702"/>
                </a:lnTo>
                <a:lnTo>
                  <a:pt x="1144433" y="1687325"/>
                </a:lnTo>
                <a:lnTo>
                  <a:pt x="1145443" y="1686525"/>
                </a:lnTo>
                <a:lnTo>
                  <a:pt x="1144534" y="1684836"/>
                </a:lnTo>
                <a:cubicBezTo>
                  <a:pt x="1144534" y="1683281"/>
                  <a:pt x="1145790" y="1682037"/>
                  <a:pt x="1149558" y="1682037"/>
                </a:cubicBezTo>
                <a:close/>
                <a:moveTo>
                  <a:pt x="1155195" y="1752867"/>
                </a:moveTo>
                <a:lnTo>
                  <a:pt x="1154896" y="1752951"/>
                </a:lnTo>
                <a:lnTo>
                  <a:pt x="1149021" y="1752703"/>
                </a:lnTo>
                <a:lnTo>
                  <a:pt x="1149315" y="1757028"/>
                </a:lnTo>
                <a:cubicBezTo>
                  <a:pt x="1150400" y="1754460"/>
                  <a:pt x="1152280" y="1754332"/>
                  <a:pt x="1153847" y="1754226"/>
                </a:cubicBezTo>
                <a:close/>
                <a:moveTo>
                  <a:pt x="1149307" y="1664737"/>
                </a:moveTo>
                <a:lnTo>
                  <a:pt x="1148926" y="1664895"/>
                </a:lnTo>
                <a:lnTo>
                  <a:pt x="1149021" y="1665105"/>
                </a:lnTo>
                <a:close/>
                <a:moveTo>
                  <a:pt x="1154215" y="1729596"/>
                </a:moveTo>
                <a:lnTo>
                  <a:pt x="1153832" y="1727851"/>
                </a:lnTo>
                <a:cubicBezTo>
                  <a:pt x="1152889" y="1726607"/>
                  <a:pt x="1151319" y="1727229"/>
                  <a:pt x="1150377" y="1727230"/>
                </a:cubicBezTo>
                <a:lnTo>
                  <a:pt x="1150136" y="1726992"/>
                </a:lnTo>
                <a:lnTo>
                  <a:pt x="1147596" y="1727476"/>
                </a:lnTo>
                <a:lnTo>
                  <a:pt x="1146242" y="1727316"/>
                </a:lnTo>
                <a:lnTo>
                  <a:pt x="1149591" y="1728939"/>
                </a:lnTo>
                <a:lnTo>
                  <a:pt x="1148701" y="1729443"/>
                </a:lnTo>
                <a:lnTo>
                  <a:pt x="1151757" y="1729730"/>
                </a:lnTo>
                <a:close/>
                <a:moveTo>
                  <a:pt x="1137905" y="1469037"/>
                </a:moveTo>
                <a:lnTo>
                  <a:pt x="1137666" y="1468759"/>
                </a:lnTo>
                <a:lnTo>
                  <a:pt x="1136994" y="1468150"/>
                </a:lnTo>
                <a:lnTo>
                  <a:pt x="1136983" y="1469036"/>
                </a:lnTo>
                <a:close/>
                <a:moveTo>
                  <a:pt x="1162295" y="1823335"/>
                </a:moveTo>
                <a:lnTo>
                  <a:pt x="1160113" y="1823303"/>
                </a:lnTo>
                <a:lnTo>
                  <a:pt x="1157476" y="1822011"/>
                </a:lnTo>
                <a:lnTo>
                  <a:pt x="1156501" y="1822225"/>
                </a:lnTo>
                <a:cubicBezTo>
                  <a:pt x="1154617" y="1822225"/>
                  <a:pt x="1153360" y="1822225"/>
                  <a:pt x="1154617" y="1823470"/>
                </a:cubicBezTo>
                <a:cubicBezTo>
                  <a:pt x="1156502" y="1825336"/>
                  <a:pt x="1161211" y="1827201"/>
                  <a:pt x="1162389" y="1824868"/>
                </a:cubicBezTo>
                <a:close/>
                <a:moveTo>
                  <a:pt x="1148910" y="1610112"/>
                </a:moveTo>
                <a:lnTo>
                  <a:pt x="1144554" y="1610111"/>
                </a:lnTo>
                <a:lnTo>
                  <a:pt x="1145386" y="1608466"/>
                </a:lnTo>
                <a:lnTo>
                  <a:pt x="1143588" y="1607815"/>
                </a:lnTo>
                <a:cubicBezTo>
                  <a:pt x="1142334" y="1607901"/>
                  <a:pt x="1141792" y="1609185"/>
                  <a:pt x="1142045" y="1612907"/>
                </a:cubicBezTo>
                <a:close/>
                <a:moveTo>
                  <a:pt x="1159880" y="1771463"/>
                </a:moveTo>
                <a:lnTo>
                  <a:pt x="1153485" y="1772117"/>
                </a:lnTo>
                <a:lnTo>
                  <a:pt x="1155780" y="1773419"/>
                </a:lnTo>
                <a:close/>
                <a:moveTo>
                  <a:pt x="1159643" y="1741378"/>
                </a:moveTo>
                <a:lnTo>
                  <a:pt x="1155054" y="1736836"/>
                </a:lnTo>
                <a:lnTo>
                  <a:pt x="1155376" y="1741579"/>
                </a:lnTo>
                <a:close/>
                <a:moveTo>
                  <a:pt x="1162152" y="1771230"/>
                </a:moveTo>
                <a:lnTo>
                  <a:pt x="1160363" y="1771413"/>
                </a:lnTo>
                <a:lnTo>
                  <a:pt x="1160406" y="1772040"/>
                </a:lnTo>
                <a:close/>
                <a:moveTo>
                  <a:pt x="1159608" y="1729098"/>
                </a:moveTo>
                <a:lnTo>
                  <a:pt x="1159114" y="1729329"/>
                </a:lnTo>
                <a:lnTo>
                  <a:pt x="1159608" y="1729302"/>
                </a:lnTo>
                <a:close/>
                <a:moveTo>
                  <a:pt x="1159608" y="1724328"/>
                </a:moveTo>
                <a:lnTo>
                  <a:pt x="1157622" y="1724954"/>
                </a:lnTo>
                <a:lnTo>
                  <a:pt x="1158777" y="1725402"/>
                </a:lnTo>
                <a:lnTo>
                  <a:pt x="1159608" y="1725048"/>
                </a:lnTo>
                <a:close/>
                <a:moveTo>
                  <a:pt x="1191294" y="2189309"/>
                </a:moveTo>
                <a:cubicBezTo>
                  <a:pt x="1191294" y="2186918"/>
                  <a:pt x="1186461" y="2186918"/>
                  <a:pt x="1184044" y="2186918"/>
                </a:cubicBezTo>
                <a:cubicBezTo>
                  <a:pt x="1185253" y="2185722"/>
                  <a:pt x="1187063" y="2184527"/>
                  <a:pt x="1188574" y="2184527"/>
                </a:cubicBezTo>
                <a:cubicBezTo>
                  <a:pt x="1190086" y="2184526"/>
                  <a:pt x="1191294" y="2185722"/>
                  <a:pt x="1191294" y="2189309"/>
                </a:cubicBezTo>
                <a:close/>
                <a:moveTo>
                  <a:pt x="1066894" y="341920"/>
                </a:moveTo>
                <a:cubicBezTo>
                  <a:pt x="1067196" y="344143"/>
                  <a:pt x="1067196" y="345414"/>
                  <a:pt x="1065986" y="344143"/>
                </a:cubicBezTo>
                <a:cubicBezTo>
                  <a:pt x="1065986" y="344143"/>
                  <a:pt x="1065986" y="344143"/>
                  <a:pt x="1065986" y="339061"/>
                </a:cubicBezTo>
                <a:cubicBezTo>
                  <a:pt x="1063569" y="336520"/>
                  <a:pt x="1061153" y="339061"/>
                  <a:pt x="1061152" y="336520"/>
                </a:cubicBezTo>
                <a:cubicBezTo>
                  <a:pt x="1061153" y="333979"/>
                  <a:pt x="1061306" y="332868"/>
                  <a:pt x="1061570" y="332550"/>
                </a:cubicBezTo>
                <a:cubicBezTo>
                  <a:pt x="1062361" y="331597"/>
                  <a:pt x="1064175" y="337790"/>
                  <a:pt x="1065986" y="333979"/>
                </a:cubicBezTo>
                <a:cubicBezTo>
                  <a:pt x="1065986" y="336520"/>
                  <a:pt x="1066591" y="339696"/>
                  <a:pt x="1066894" y="341920"/>
                </a:cubicBezTo>
                <a:close/>
                <a:moveTo>
                  <a:pt x="1156639" y="1659737"/>
                </a:moveTo>
                <a:lnTo>
                  <a:pt x="1155984" y="1659823"/>
                </a:lnTo>
                <a:lnTo>
                  <a:pt x="1156445" y="1659429"/>
                </a:lnTo>
                <a:close/>
                <a:moveTo>
                  <a:pt x="1068402" y="359836"/>
                </a:moveTo>
                <a:cubicBezTo>
                  <a:pt x="1068402" y="359836"/>
                  <a:pt x="1068402" y="359836"/>
                  <a:pt x="1068402" y="369402"/>
                </a:cubicBezTo>
                <a:cubicBezTo>
                  <a:pt x="1068402" y="367010"/>
                  <a:pt x="1068402" y="367010"/>
                  <a:pt x="1065986" y="367010"/>
                </a:cubicBezTo>
                <a:cubicBezTo>
                  <a:pt x="1065986" y="364618"/>
                  <a:pt x="1065986" y="359836"/>
                  <a:pt x="1068402" y="359836"/>
                </a:cubicBezTo>
                <a:close/>
                <a:moveTo>
                  <a:pt x="1195475" y="2224913"/>
                </a:moveTo>
                <a:cubicBezTo>
                  <a:pt x="1195758" y="2229088"/>
                  <a:pt x="1194043" y="2230603"/>
                  <a:pt x="1192208" y="2230378"/>
                </a:cubicBezTo>
                <a:cubicBezTo>
                  <a:pt x="1190379" y="2230152"/>
                  <a:pt x="1188427" y="2228187"/>
                  <a:pt x="1188238" y="2225404"/>
                </a:cubicBezTo>
                <a:cubicBezTo>
                  <a:pt x="1190649" y="2225240"/>
                  <a:pt x="1193060" y="2225076"/>
                  <a:pt x="1195475" y="2224913"/>
                </a:cubicBezTo>
                <a:close/>
                <a:moveTo>
                  <a:pt x="1070822" y="371793"/>
                </a:moveTo>
                <a:cubicBezTo>
                  <a:pt x="1070823" y="376576"/>
                  <a:pt x="1070823" y="376576"/>
                  <a:pt x="1070823" y="378967"/>
                </a:cubicBezTo>
                <a:cubicBezTo>
                  <a:pt x="1065986" y="376576"/>
                  <a:pt x="1065986" y="369402"/>
                  <a:pt x="1070822" y="371793"/>
                </a:cubicBezTo>
                <a:close/>
                <a:moveTo>
                  <a:pt x="1144981" y="1462195"/>
                </a:moveTo>
                <a:cubicBezTo>
                  <a:pt x="1145216" y="1458930"/>
                  <a:pt x="1143332" y="1458464"/>
                  <a:pt x="1141447" y="1456597"/>
                </a:cubicBezTo>
                <a:cubicBezTo>
                  <a:pt x="1136421" y="1456597"/>
                  <a:pt x="1133912" y="1456598"/>
                  <a:pt x="1131399" y="1456597"/>
                </a:cubicBezTo>
                <a:cubicBezTo>
                  <a:pt x="1133912" y="1456598"/>
                  <a:pt x="1133912" y="1456598"/>
                  <a:pt x="1133912" y="1456598"/>
                </a:cubicBezTo>
                <a:cubicBezTo>
                  <a:pt x="1131399" y="1461574"/>
                  <a:pt x="1131399" y="1459086"/>
                  <a:pt x="1128886" y="1456597"/>
                </a:cubicBezTo>
                <a:lnTo>
                  <a:pt x="1127841" y="1456015"/>
                </a:lnTo>
                <a:lnTo>
                  <a:pt x="1128235" y="1457479"/>
                </a:lnTo>
                <a:cubicBezTo>
                  <a:pt x="1128863" y="1458412"/>
                  <a:pt x="1129492" y="1459033"/>
                  <a:pt x="1129492" y="1460276"/>
                </a:cubicBezTo>
                <a:cubicBezTo>
                  <a:pt x="1128235" y="1456545"/>
                  <a:pt x="1126351" y="1456545"/>
                  <a:pt x="1124466" y="1456545"/>
                </a:cubicBezTo>
                <a:lnTo>
                  <a:pt x="1122286" y="1454927"/>
                </a:lnTo>
                <a:lnTo>
                  <a:pt x="1123157" y="1453946"/>
                </a:lnTo>
                <a:lnTo>
                  <a:pt x="1121751" y="1454530"/>
                </a:lnTo>
                <a:lnTo>
                  <a:pt x="1122286" y="1454927"/>
                </a:lnTo>
                <a:lnTo>
                  <a:pt x="1121953" y="1455302"/>
                </a:lnTo>
                <a:lnTo>
                  <a:pt x="1121550" y="1454613"/>
                </a:lnTo>
                <a:lnTo>
                  <a:pt x="1121227" y="1454747"/>
                </a:lnTo>
                <a:lnTo>
                  <a:pt x="1120116" y="1453316"/>
                </a:lnTo>
                <a:lnTo>
                  <a:pt x="1119440" y="1452814"/>
                </a:lnTo>
                <a:lnTo>
                  <a:pt x="1118546" y="1453700"/>
                </a:lnTo>
                <a:lnTo>
                  <a:pt x="1118520" y="1454110"/>
                </a:lnTo>
                <a:cubicBezTo>
                  <a:pt x="1118835" y="1455976"/>
                  <a:pt x="1118835" y="1457842"/>
                  <a:pt x="1116322" y="1459086"/>
                </a:cubicBezTo>
                <a:lnTo>
                  <a:pt x="1115507" y="1456429"/>
                </a:lnTo>
                <a:lnTo>
                  <a:pt x="1113790" y="1457789"/>
                </a:lnTo>
                <a:cubicBezTo>
                  <a:pt x="1113162" y="1459033"/>
                  <a:pt x="1113161" y="1460276"/>
                  <a:pt x="1114418" y="1460276"/>
                </a:cubicBezTo>
                <a:cubicBezTo>
                  <a:pt x="1112533" y="1464009"/>
                  <a:pt x="1112062" y="1457945"/>
                  <a:pt x="1111944" y="1454679"/>
                </a:cubicBezTo>
                <a:lnTo>
                  <a:pt x="1111906" y="1452873"/>
                </a:lnTo>
                <a:lnTo>
                  <a:pt x="1110984" y="1452556"/>
                </a:lnTo>
                <a:lnTo>
                  <a:pt x="1108566" y="1453697"/>
                </a:lnTo>
                <a:lnTo>
                  <a:pt x="1108321" y="1454873"/>
                </a:lnTo>
                <a:lnTo>
                  <a:pt x="1106154" y="1455485"/>
                </a:lnTo>
                <a:lnTo>
                  <a:pt x="1103761" y="1459086"/>
                </a:lnTo>
                <a:lnTo>
                  <a:pt x="1103812" y="1454929"/>
                </a:lnTo>
                <a:lnTo>
                  <a:pt x="1103299" y="1454798"/>
                </a:lnTo>
                <a:cubicBezTo>
                  <a:pt x="1102374" y="1454611"/>
                  <a:pt x="1101493" y="1454611"/>
                  <a:pt x="1100788" y="1455209"/>
                </a:cubicBezTo>
                <a:lnTo>
                  <a:pt x="1103836" y="1452911"/>
                </a:lnTo>
                <a:lnTo>
                  <a:pt x="1103840" y="1452594"/>
                </a:lnTo>
                <a:lnTo>
                  <a:pt x="1100381" y="1450882"/>
                </a:lnTo>
                <a:lnTo>
                  <a:pt x="1089444" y="1453194"/>
                </a:lnTo>
                <a:lnTo>
                  <a:pt x="1091523" y="1459991"/>
                </a:lnTo>
                <a:cubicBezTo>
                  <a:pt x="1089651" y="1459060"/>
                  <a:pt x="1088481" y="1456732"/>
                  <a:pt x="1087486" y="1454185"/>
                </a:cubicBezTo>
                <a:lnTo>
                  <a:pt x="1087263" y="1453655"/>
                </a:lnTo>
                <a:lnTo>
                  <a:pt x="1080952" y="1454990"/>
                </a:lnTo>
                <a:lnTo>
                  <a:pt x="1078683" y="1459314"/>
                </a:lnTo>
                <a:lnTo>
                  <a:pt x="1082777" y="1459822"/>
                </a:lnTo>
                <a:cubicBezTo>
                  <a:pt x="1082777" y="1461017"/>
                  <a:pt x="1082173" y="1461615"/>
                  <a:pt x="1081267" y="1462213"/>
                </a:cubicBezTo>
                <a:lnTo>
                  <a:pt x="1078677" y="1464076"/>
                </a:lnTo>
                <a:lnTo>
                  <a:pt x="1084084" y="1466102"/>
                </a:lnTo>
                <a:cubicBezTo>
                  <a:pt x="1087217" y="1466416"/>
                  <a:pt x="1090350" y="1465789"/>
                  <a:pt x="1091602" y="1463284"/>
                </a:cubicBezTo>
                <a:lnTo>
                  <a:pt x="1090206" y="1468866"/>
                </a:lnTo>
                <a:lnTo>
                  <a:pt x="1095808" y="1470078"/>
                </a:lnTo>
                <a:lnTo>
                  <a:pt x="1094109" y="1463284"/>
                </a:lnTo>
                <a:cubicBezTo>
                  <a:pt x="1099122" y="1470800"/>
                  <a:pt x="1104135" y="1465789"/>
                  <a:pt x="1109148" y="1463284"/>
                </a:cubicBezTo>
                <a:cubicBezTo>
                  <a:pt x="1110402" y="1467042"/>
                  <a:pt x="1112281" y="1468921"/>
                  <a:pt x="1114161" y="1470173"/>
                </a:cubicBezTo>
                <a:lnTo>
                  <a:pt x="1117355" y="1472169"/>
                </a:lnTo>
                <a:lnTo>
                  <a:pt x="1120069" y="1468672"/>
                </a:lnTo>
                <a:cubicBezTo>
                  <a:pt x="1120696" y="1467117"/>
                  <a:pt x="1120697" y="1465251"/>
                  <a:pt x="1119440" y="1462765"/>
                </a:cubicBezTo>
                <a:cubicBezTo>
                  <a:pt x="1121953" y="1460276"/>
                  <a:pt x="1126979" y="1470227"/>
                  <a:pt x="1126979" y="1462764"/>
                </a:cubicBezTo>
                <a:lnTo>
                  <a:pt x="1127146" y="1464084"/>
                </a:lnTo>
                <a:lnTo>
                  <a:pt x="1133120" y="1467453"/>
                </a:lnTo>
                <a:lnTo>
                  <a:pt x="1133678" y="1465580"/>
                </a:lnTo>
                <a:lnTo>
                  <a:pt x="1133678" y="1463042"/>
                </a:lnTo>
                <a:lnTo>
                  <a:pt x="1134292" y="1463520"/>
                </a:lnTo>
                <a:lnTo>
                  <a:pt x="1134517" y="1462764"/>
                </a:lnTo>
                <a:cubicBezTo>
                  <a:pt x="1137030" y="1462764"/>
                  <a:pt x="1139539" y="1465253"/>
                  <a:pt x="1139540" y="1460276"/>
                </a:cubicBezTo>
                <a:cubicBezTo>
                  <a:pt x="1144565" y="1462764"/>
                  <a:pt x="1139539" y="1467739"/>
                  <a:pt x="1137030" y="1465253"/>
                </a:cubicBezTo>
                <a:lnTo>
                  <a:pt x="1137025" y="1465648"/>
                </a:lnTo>
                <a:lnTo>
                  <a:pt x="1137998" y="1466405"/>
                </a:lnTo>
                <a:lnTo>
                  <a:pt x="1144147" y="1465750"/>
                </a:lnTo>
                <a:close/>
                <a:moveTo>
                  <a:pt x="1159056" y="1657196"/>
                </a:moveTo>
                <a:lnTo>
                  <a:pt x="1156445" y="1659429"/>
                </a:lnTo>
                <a:lnTo>
                  <a:pt x="1151805" y="1652111"/>
                </a:lnTo>
                <a:cubicBezTo>
                  <a:pt x="1149387" y="1649570"/>
                  <a:pt x="1156639" y="1657196"/>
                  <a:pt x="1159056" y="1657196"/>
                </a:cubicBezTo>
                <a:close/>
                <a:moveTo>
                  <a:pt x="1164665" y="1735390"/>
                </a:moveTo>
                <a:lnTo>
                  <a:pt x="1164555" y="1735405"/>
                </a:lnTo>
                <a:cubicBezTo>
                  <a:pt x="1163063" y="1735211"/>
                  <a:pt x="1162121" y="1734278"/>
                  <a:pt x="1162121" y="1731790"/>
                </a:cubicBezTo>
                <a:lnTo>
                  <a:pt x="1154783" y="1732850"/>
                </a:lnTo>
                <a:lnTo>
                  <a:pt x="1155024" y="1736404"/>
                </a:lnTo>
                <a:lnTo>
                  <a:pt x="1158699" y="1736403"/>
                </a:lnTo>
                <a:cubicBezTo>
                  <a:pt x="1160896" y="1737646"/>
                  <a:pt x="1163409" y="1738891"/>
                  <a:pt x="1164665" y="1736404"/>
                </a:cubicBezTo>
                <a:close/>
                <a:moveTo>
                  <a:pt x="1164634" y="1706915"/>
                </a:moveTo>
                <a:cubicBezTo>
                  <a:pt x="1160865" y="1703184"/>
                  <a:pt x="1155212" y="1704427"/>
                  <a:pt x="1150187" y="1704116"/>
                </a:cubicBezTo>
                <a:lnTo>
                  <a:pt x="1145293" y="1702340"/>
                </a:lnTo>
                <a:lnTo>
                  <a:pt x="1140475" y="1707616"/>
                </a:lnTo>
                <a:cubicBezTo>
                  <a:pt x="1138463" y="1707453"/>
                  <a:pt x="1136394" y="1706395"/>
                  <a:pt x="1135149" y="1707678"/>
                </a:cubicBezTo>
                <a:cubicBezTo>
                  <a:pt x="1133579" y="1704189"/>
                  <a:pt x="1134825" y="1702907"/>
                  <a:pt x="1137125" y="1702451"/>
                </a:cubicBezTo>
                <a:lnTo>
                  <a:pt x="1144914" y="1702203"/>
                </a:lnTo>
                <a:lnTo>
                  <a:pt x="1143435" y="1701666"/>
                </a:lnTo>
                <a:cubicBezTo>
                  <a:pt x="1141550" y="1699917"/>
                  <a:pt x="1140137" y="1696963"/>
                  <a:pt x="1139509" y="1691987"/>
                </a:cubicBezTo>
                <a:cubicBezTo>
                  <a:pt x="1136996" y="1691987"/>
                  <a:pt x="1139509" y="1699453"/>
                  <a:pt x="1136996" y="1699453"/>
                </a:cubicBezTo>
                <a:cubicBezTo>
                  <a:pt x="1134484" y="1696964"/>
                  <a:pt x="1134484" y="1694476"/>
                  <a:pt x="1131971" y="1691987"/>
                </a:cubicBezTo>
                <a:cubicBezTo>
                  <a:pt x="1130715" y="1694476"/>
                  <a:pt x="1130087" y="1695098"/>
                  <a:pt x="1129145" y="1695409"/>
                </a:cubicBezTo>
                <a:lnTo>
                  <a:pt x="1129029" y="1695447"/>
                </a:lnTo>
                <a:lnTo>
                  <a:pt x="1128196" y="1696756"/>
                </a:lnTo>
                <a:lnTo>
                  <a:pt x="1127444" y="1701267"/>
                </a:lnTo>
                <a:lnTo>
                  <a:pt x="1129766" y="1703321"/>
                </a:lnTo>
                <a:cubicBezTo>
                  <a:pt x="1128691" y="1705933"/>
                  <a:pt x="1128025" y="1705344"/>
                  <a:pt x="1127316" y="1704123"/>
                </a:cubicBezTo>
                <a:lnTo>
                  <a:pt x="1127023" y="1703798"/>
                </a:lnTo>
                <a:lnTo>
                  <a:pt x="1126979" y="1704063"/>
                </a:lnTo>
                <a:cubicBezTo>
                  <a:pt x="1126979" y="1706551"/>
                  <a:pt x="1126979" y="1704063"/>
                  <a:pt x="1124466" y="1704063"/>
                </a:cubicBezTo>
                <a:lnTo>
                  <a:pt x="1124354" y="1705938"/>
                </a:lnTo>
                <a:lnTo>
                  <a:pt x="1123951" y="1703722"/>
                </a:lnTo>
                <a:lnTo>
                  <a:pt x="1122633" y="1708883"/>
                </a:lnTo>
                <a:lnTo>
                  <a:pt x="1123935" y="1708794"/>
                </a:lnTo>
                <a:lnTo>
                  <a:pt x="1124268" y="1707387"/>
                </a:lnTo>
                <a:lnTo>
                  <a:pt x="1124186" y="1708777"/>
                </a:lnTo>
                <a:lnTo>
                  <a:pt x="1127616" y="1708545"/>
                </a:lnTo>
                <a:lnTo>
                  <a:pt x="1126127" y="1711501"/>
                </a:lnTo>
                <a:lnTo>
                  <a:pt x="1130362" y="1711111"/>
                </a:lnTo>
                <a:cubicBezTo>
                  <a:pt x="1136564" y="1711111"/>
                  <a:pt x="1143866" y="1711734"/>
                  <a:pt x="1151953" y="1710490"/>
                </a:cubicBezTo>
                <a:lnTo>
                  <a:pt x="1152341" y="1710381"/>
                </a:lnTo>
                <a:lnTo>
                  <a:pt x="1152104" y="1709040"/>
                </a:lnTo>
                <a:lnTo>
                  <a:pt x="1152934" y="1710214"/>
                </a:lnTo>
                <a:close/>
                <a:moveTo>
                  <a:pt x="1190667" y="2073334"/>
                </a:moveTo>
                <a:cubicBezTo>
                  <a:pt x="1190814" y="2073829"/>
                  <a:pt x="1190720" y="2074678"/>
                  <a:pt x="1190208" y="2076061"/>
                </a:cubicBezTo>
                <a:cubicBezTo>
                  <a:pt x="1190208" y="2076061"/>
                  <a:pt x="1187798" y="2076225"/>
                  <a:pt x="1187798" y="2076225"/>
                </a:cubicBezTo>
                <a:cubicBezTo>
                  <a:pt x="1187798" y="2076225"/>
                  <a:pt x="1187980" y="2078909"/>
                  <a:pt x="1185751" y="2081757"/>
                </a:cubicBezTo>
                <a:cubicBezTo>
                  <a:pt x="1185387" y="2076388"/>
                  <a:pt x="1185205" y="2073705"/>
                  <a:pt x="1187616" y="2073541"/>
                </a:cubicBezTo>
                <a:cubicBezTo>
                  <a:pt x="1187616" y="2073541"/>
                  <a:pt x="1190225" y="2071847"/>
                  <a:pt x="1190667" y="2073334"/>
                </a:cubicBezTo>
                <a:close/>
                <a:moveTo>
                  <a:pt x="1164633" y="1684525"/>
                </a:moveTo>
                <a:cubicBezTo>
                  <a:pt x="1164634" y="1677063"/>
                  <a:pt x="1157096" y="1684525"/>
                  <a:pt x="1157096" y="1679550"/>
                </a:cubicBezTo>
                <a:cubicBezTo>
                  <a:pt x="1157096" y="1677063"/>
                  <a:pt x="1162121" y="1679551"/>
                  <a:pt x="1159608" y="1674574"/>
                </a:cubicBezTo>
                <a:lnTo>
                  <a:pt x="1155041" y="1674574"/>
                </a:lnTo>
                <a:lnTo>
                  <a:pt x="1152071" y="1675468"/>
                </a:lnTo>
                <a:lnTo>
                  <a:pt x="1152070" y="1687013"/>
                </a:lnTo>
                <a:cubicBezTo>
                  <a:pt x="1154583" y="1682036"/>
                  <a:pt x="1159608" y="1684524"/>
                  <a:pt x="1164633" y="1684525"/>
                </a:cubicBezTo>
                <a:close/>
                <a:moveTo>
                  <a:pt x="1166064" y="1671255"/>
                </a:moveTo>
                <a:lnTo>
                  <a:pt x="1161013" y="1672776"/>
                </a:lnTo>
                <a:lnTo>
                  <a:pt x="1166272" y="1674318"/>
                </a:lnTo>
                <a:close/>
                <a:moveTo>
                  <a:pt x="1172203" y="1751329"/>
                </a:moveTo>
                <a:cubicBezTo>
                  <a:pt x="1172203" y="1751329"/>
                  <a:pt x="1169691" y="1751329"/>
                  <a:pt x="1169691" y="1748840"/>
                </a:cubicBezTo>
                <a:lnTo>
                  <a:pt x="1156784" y="1752426"/>
                </a:lnTo>
                <a:lnTo>
                  <a:pt x="1159677" y="1761310"/>
                </a:lnTo>
                <a:cubicBezTo>
                  <a:pt x="1156919" y="1757758"/>
                  <a:pt x="1156377" y="1759041"/>
                  <a:pt x="1156504" y="1760903"/>
                </a:cubicBezTo>
                <a:lnTo>
                  <a:pt x="1157266" y="1763686"/>
                </a:lnTo>
                <a:lnTo>
                  <a:pt x="1161839" y="1760968"/>
                </a:lnTo>
                <a:cubicBezTo>
                  <a:pt x="1162780" y="1759413"/>
                  <a:pt x="1163409" y="1757547"/>
                  <a:pt x="1164665" y="1756303"/>
                </a:cubicBezTo>
                <a:cubicBezTo>
                  <a:pt x="1164665" y="1761279"/>
                  <a:pt x="1164665" y="1763768"/>
                  <a:pt x="1167177" y="1761279"/>
                </a:cubicBezTo>
                <a:cubicBezTo>
                  <a:pt x="1167178" y="1756303"/>
                  <a:pt x="1169690" y="1756303"/>
                  <a:pt x="1172203" y="1751329"/>
                </a:cubicBezTo>
                <a:close/>
                <a:moveTo>
                  <a:pt x="1172203" y="1741378"/>
                </a:moveTo>
                <a:cubicBezTo>
                  <a:pt x="1172203" y="1731427"/>
                  <a:pt x="1162152" y="1738889"/>
                  <a:pt x="1159643" y="1743866"/>
                </a:cubicBezTo>
                <a:cubicBezTo>
                  <a:pt x="1167177" y="1743866"/>
                  <a:pt x="1167177" y="1741378"/>
                  <a:pt x="1172203" y="1741378"/>
                </a:cubicBezTo>
                <a:close/>
                <a:moveTo>
                  <a:pt x="1082906" y="388932"/>
                </a:moveTo>
                <a:cubicBezTo>
                  <a:pt x="1075374" y="394512"/>
                  <a:pt x="1062828" y="388932"/>
                  <a:pt x="1050277" y="394512"/>
                </a:cubicBezTo>
                <a:cubicBezTo>
                  <a:pt x="1050278" y="391722"/>
                  <a:pt x="1050278" y="391722"/>
                  <a:pt x="1050278" y="388932"/>
                </a:cubicBezTo>
                <a:cubicBezTo>
                  <a:pt x="1056551" y="388932"/>
                  <a:pt x="1061573" y="388234"/>
                  <a:pt x="1066592" y="387886"/>
                </a:cubicBezTo>
                <a:cubicBezTo>
                  <a:pt x="1071610" y="387536"/>
                  <a:pt x="1076633" y="387536"/>
                  <a:pt x="1082906" y="388932"/>
                </a:cubicBezTo>
                <a:close/>
                <a:moveTo>
                  <a:pt x="1177008" y="1766699"/>
                </a:moveTo>
                <a:lnTo>
                  <a:pt x="1174011" y="1764266"/>
                </a:lnTo>
                <a:lnTo>
                  <a:pt x="1172204" y="1766254"/>
                </a:lnTo>
                <a:cubicBezTo>
                  <a:pt x="1173460" y="1768742"/>
                  <a:pt x="1174716" y="1768742"/>
                  <a:pt x="1175973" y="1767809"/>
                </a:cubicBezTo>
                <a:close/>
                <a:moveTo>
                  <a:pt x="1175842" y="1734298"/>
                </a:moveTo>
                <a:lnTo>
                  <a:pt x="1170286" y="1734589"/>
                </a:lnTo>
                <a:lnTo>
                  <a:pt x="1169895" y="1734645"/>
                </a:lnTo>
                <a:lnTo>
                  <a:pt x="1174716" y="1736403"/>
                </a:lnTo>
                <a:close/>
                <a:moveTo>
                  <a:pt x="1177949" y="1744245"/>
                </a:moveTo>
                <a:lnTo>
                  <a:pt x="1177333" y="1744059"/>
                </a:lnTo>
                <a:lnTo>
                  <a:pt x="1177611" y="1743768"/>
                </a:lnTo>
                <a:close/>
                <a:moveTo>
                  <a:pt x="1179742" y="1763767"/>
                </a:moveTo>
                <a:cubicBezTo>
                  <a:pt x="1178486" y="1763768"/>
                  <a:pt x="1176601" y="1763146"/>
                  <a:pt x="1175030" y="1763145"/>
                </a:cubicBezTo>
                <a:lnTo>
                  <a:pt x="1174768" y="1763434"/>
                </a:lnTo>
                <a:lnTo>
                  <a:pt x="1179199" y="1764350"/>
                </a:lnTo>
                <a:close/>
                <a:moveTo>
                  <a:pt x="1174683" y="1679551"/>
                </a:moveTo>
                <a:cubicBezTo>
                  <a:pt x="1172171" y="1682037"/>
                  <a:pt x="1167145" y="1682037"/>
                  <a:pt x="1167145" y="1679551"/>
                </a:cubicBezTo>
                <a:lnTo>
                  <a:pt x="1169931" y="1685986"/>
                </a:lnTo>
                <a:lnTo>
                  <a:pt x="1170052" y="1685971"/>
                </a:lnTo>
                <a:close/>
                <a:moveTo>
                  <a:pt x="1185775" y="1820876"/>
                </a:moveTo>
                <a:lnTo>
                  <a:pt x="1185689" y="1820524"/>
                </a:lnTo>
                <a:lnTo>
                  <a:pt x="1184764" y="1820981"/>
                </a:lnTo>
                <a:close/>
                <a:moveTo>
                  <a:pt x="1206411" y="2082752"/>
                </a:moveTo>
                <a:cubicBezTo>
                  <a:pt x="1201105" y="2083112"/>
                  <a:pt x="1198776" y="2088064"/>
                  <a:pt x="1193633" y="2090810"/>
                </a:cubicBezTo>
                <a:cubicBezTo>
                  <a:pt x="1193471" y="2088424"/>
                  <a:pt x="1193147" y="2083653"/>
                  <a:pt x="1195637" y="2081086"/>
                </a:cubicBezTo>
                <a:cubicBezTo>
                  <a:pt x="1195799" y="2083472"/>
                  <a:pt x="1195961" y="2085858"/>
                  <a:pt x="1195961" y="2085858"/>
                </a:cubicBezTo>
                <a:cubicBezTo>
                  <a:pt x="1198452" y="2083292"/>
                  <a:pt x="1200943" y="2080726"/>
                  <a:pt x="1200781" y="2078341"/>
                </a:cubicBezTo>
                <a:cubicBezTo>
                  <a:pt x="1201105" y="2083112"/>
                  <a:pt x="1206249" y="2080366"/>
                  <a:pt x="1206411" y="2082752"/>
                </a:cubicBezTo>
                <a:close/>
                <a:moveTo>
                  <a:pt x="1181252" y="1709852"/>
                </a:moveTo>
                <a:lnTo>
                  <a:pt x="1180830" y="1709144"/>
                </a:lnTo>
                <a:lnTo>
                  <a:pt x="1180022" y="1709090"/>
                </a:lnTo>
                <a:cubicBezTo>
                  <a:pt x="1177823" y="1710023"/>
                  <a:pt x="1175939" y="1711889"/>
                  <a:pt x="1177195" y="1714377"/>
                </a:cubicBezTo>
                <a:lnTo>
                  <a:pt x="1179965" y="1713463"/>
                </a:lnTo>
                <a:close/>
                <a:moveTo>
                  <a:pt x="1174754" y="1613141"/>
                </a:moveTo>
                <a:cubicBezTo>
                  <a:pt x="1174941" y="1614187"/>
                  <a:pt x="1174954" y="1615571"/>
                  <a:pt x="1174753" y="1617383"/>
                </a:cubicBezTo>
                <a:lnTo>
                  <a:pt x="1170706" y="1616552"/>
                </a:lnTo>
                <a:lnTo>
                  <a:pt x="1170529" y="1617971"/>
                </a:lnTo>
                <a:lnTo>
                  <a:pt x="1172349" y="1620575"/>
                </a:lnTo>
                <a:lnTo>
                  <a:pt x="1169529" y="1623265"/>
                </a:lnTo>
                <a:lnTo>
                  <a:pt x="1167554" y="1618152"/>
                </a:lnTo>
                <a:lnTo>
                  <a:pt x="1165281" y="1618026"/>
                </a:lnTo>
                <a:lnTo>
                  <a:pt x="1165365" y="1615456"/>
                </a:lnTo>
                <a:lnTo>
                  <a:pt x="1164882" y="1615356"/>
                </a:lnTo>
                <a:lnTo>
                  <a:pt x="1160106" y="1612172"/>
                </a:lnTo>
                <a:lnTo>
                  <a:pt x="1159617" y="1613616"/>
                </a:lnTo>
                <a:cubicBezTo>
                  <a:pt x="1159779" y="1616003"/>
                  <a:pt x="1162362" y="1615827"/>
                  <a:pt x="1162524" y="1618212"/>
                </a:cubicBezTo>
                <a:cubicBezTo>
                  <a:pt x="1157196" y="1616178"/>
                  <a:pt x="1156871" y="1611406"/>
                  <a:pt x="1152028" y="1616529"/>
                </a:cubicBezTo>
                <a:cubicBezTo>
                  <a:pt x="1149282" y="1614318"/>
                  <a:pt x="1149120" y="1611933"/>
                  <a:pt x="1151380" y="1606984"/>
                </a:cubicBezTo>
                <a:cubicBezTo>
                  <a:pt x="1153801" y="1604423"/>
                  <a:pt x="1151866" y="1614143"/>
                  <a:pt x="1156871" y="1611406"/>
                </a:cubicBezTo>
                <a:cubicBezTo>
                  <a:pt x="1156709" y="1609021"/>
                  <a:pt x="1159130" y="1606458"/>
                  <a:pt x="1159130" y="1606458"/>
                </a:cubicBezTo>
                <a:cubicBezTo>
                  <a:pt x="1159292" y="1608845"/>
                  <a:pt x="1166719" y="1603546"/>
                  <a:pt x="1164622" y="1610880"/>
                </a:cubicBezTo>
                <a:cubicBezTo>
                  <a:pt x="1163248" y="1609774"/>
                  <a:pt x="1161917" y="1609266"/>
                  <a:pt x="1160968" y="1609629"/>
                </a:cubicBezTo>
                <a:lnTo>
                  <a:pt x="1160448" y="1611163"/>
                </a:lnTo>
                <a:lnTo>
                  <a:pt x="1168740" y="1610601"/>
                </a:lnTo>
                <a:lnTo>
                  <a:pt x="1168351" y="1609728"/>
                </a:lnTo>
                <a:cubicBezTo>
                  <a:pt x="1167727" y="1609470"/>
                  <a:pt x="1167125" y="1609511"/>
                  <a:pt x="1167044" y="1608318"/>
                </a:cubicBezTo>
                <a:lnTo>
                  <a:pt x="1169449" y="1610557"/>
                </a:lnTo>
                <a:lnTo>
                  <a:pt x="1173707" y="1610937"/>
                </a:lnTo>
                <a:cubicBezTo>
                  <a:pt x="1174204" y="1611390"/>
                  <a:pt x="1174566" y="1612096"/>
                  <a:pt x="1174754" y="1613141"/>
                </a:cubicBezTo>
                <a:close/>
                <a:moveTo>
                  <a:pt x="1175206" y="1596006"/>
                </a:moveTo>
                <a:lnTo>
                  <a:pt x="1172566" y="1594449"/>
                </a:lnTo>
                <a:lnTo>
                  <a:pt x="1172000" y="1595035"/>
                </a:lnTo>
                <a:lnTo>
                  <a:pt x="1173389" y="1597064"/>
                </a:lnTo>
                <a:cubicBezTo>
                  <a:pt x="1174371" y="1597620"/>
                  <a:pt x="1175041" y="1598198"/>
                  <a:pt x="1173956" y="1600766"/>
                </a:cubicBezTo>
                <a:cubicBezTo>
                  <a:pt x="1175209" y="1600681"/>
                  <a:pt x="1175667" y="1598157"/>
                  <a:pt x="1175206" y="1596006"/>
                </a:cubicBezTo>
                <a:close/>
                <a:moveTo>
                  <a:pt x="1191770" y="1819254"/>
                </a:moveTo>
                <a:lnTo>
                  <a:pt x="1191297" y="1819004"/>
                </a:lnTo>
                <a:lnTo>
                  <a:pt x="1190724" y="1820360"/>
                </a:lnTo>
                <a:lnTo>
                  <a:pt x="1190733" y="1820359"/>
                </a:lnTo>
                <a:close/>
                <a:moveTo>
                  <a:pt x="1183418" y="1677251"/>
                </a:moveTo>
                <a:lnTo>
                  <a:pt x="1179262" y="1675932"/>
                </a:lnTo>
                <a:lnTo>
                  <a:pt x="1178386" y="1674461"/>
                </a:lnTo>
                <a:lnTo>
                  <a:pt x="1174517" y="1674461"/>
                </a:lnTo>
                <a:cubicBezTo>
                  <a:pt x="1174517" y="1674461"/>
                  <a:pt x="1174517" y="1672070"/>
                  <a:pt x="1176935" y="1672070"/>
                </a:cubicBezTo>
                <a:cubicBezTo>
                  <a:pt x="1176935" y="1672070"/>
                  <a:pt x="1176331" y="1672070"/>
                  <a:pt x="1175726" y="1671472"/>
                </a:cubicBezTo>
                <a:lnTo>
                  <a:pt x="1175554" y="1670875"/>
                </a:lnTo>
                <a:lnTo>
                  <a:pt x="1172055" y="1672905"/>
                </a:lnTo>
                <a:lnTo>
                  <a:pt x="1173113" y="1674264"/>
                </a:lnTo>
                <a:lnTo>
                  <a:pt x="1175986" y="1681486"/>
                </a:lnTo>
                <a:lnTo>
                  <a:pt x="1176421" y="1681705"/>
                </a:lnTo>
                <a:lnTo>
                  <a:pt x="1179480" y="1676561"/>
                </a:lnTo>
                <a:cubicBezTo>
                  <a:pt x="1178271" y="1677876"/>
                  <a:pt x="1177666" y="1679849"/>
                  <a:pt x="1177666" y="1681822"/>
                </a:cubicBezTo>
                <a:lnTo>
                  <a:pt x="1177879" y="1682438"/>
                </a:lnTo>
                <a:lnTo>
                  <a:pt x="1178993" y="1682999"/>
                </a:lnTo>
                <a:lnTo>
                  <a:pt x="1179394" y="1682659"/>
                </a:lnTo>
                <a:cubicBezTo>
                  <a:pt x="1179708" y="1681415"/>
                  <a:pt x="1179708" y="1679550"/>
                  <a:pt x="1179708" y="1677063"/>
                </a:cubicBezTo>
                <a:cubicBezTo>
                  <a:pt x="1179708" y="1678307"/>
                  <a:pt x="1180336" y="1678929"/>
                  <a:pt x="1181278" y="1679550"/>
                </a:cubicBezTo>
                <a:lnTo>
                  <a:pt x="1182622" y="1680517"/>
                </a:lnTo>
                <a:lnTo>
                  <a:pt x="1183103" y="1679176"/>
                </a:lnTo>
                <a:close/>
                <a:moveTo>
                  <a:pt x="1177950" y="1593079"/>
                </a:moveTo>
                <a:lnTo>
                  <a:pt x="1175957" y="1593151"/>
                </a:lnTo>
                <a:lnTo>
                  <a:pt x="1176859" y="1594671"/>
                </a:lnTo>
                <a:lnTo>
                  <a:pt x="1176938" y="1594350"/>
                </a:lnTo>
                <a:close/>
                <a:moveTo>
                  <a:pt x="1183813" y="1674831"/>
                </a:moveTo>
                <a:lnTo>
                  <a:pt x="1181075" y="1670235"/>
                </a:lnTo>
                <a:lnTo>
                  <a:pt x="1183579" y="1676260"/>
                </a:lnTo>
                <a:close/>
                <a:moveTo>
                  <a:pt x="1181753" y="1641738"/>
                </a:moveTo>
                <a:cubicBezTo>
                  <a:pt x="1181752" y="1646523"/>
                  <a:pt x="1176919" y="1644132"/>
                  <a:pt x="1174503" y="1646523"/>
                </a:cubicBezTo>
                <a:cubicBezTo>
                  <a:pt x="1174502" y="1641738"/>
                  <a:pt x="1179336" y="1641738"/>
                  <a:pt x="1181753" y="1641738"/>
                </a:cubicBezTo>
                <a:close/>
                <a:moveTo>
                  <a:pt x="1179744" y="1599532"/>
                </a:moveTo>
                <a:lnTo>
                  <a:pt x="1179698" y="1599455"/>
                </a:lnTo>
                <a:lnTo>
                  <a:pt x="1179698" y="1599455"/>
                </a:lnTo>
                <a:lnTo>
                  <a:pt x="1179744" y="1599533"/>
                </a:lnTo>
                <a:close/>
                <a:moveTo>
                  <a:pt x="1185435" y="1682013"/>
                </a:moveTo>
                <a:lnTo>
                  <a:pt x="1182520" y="1682446"/>
                </a:lnTo>
                <a:lnTo>
                  <a:pt x="1182221" y="1684525"/>
                </a:lnTo>
                <a:lnTo>
                  <a:pt x="1184799" y="1683107"/>
                </a:lnTo>
                <a:close/>
                <a:moveTo>
                  <a:pt x="1098169" y="391577"/>
                </a:moveTo>
                <a:lnTo>
                  <a:pt x="1092070" y="392732"/>
                </a:lnTo>
                <a:cubicBezTo>
                  <a:pt x="1089657" y="393008"/>
                  <a:pt x="1087444" y="392851"/>
                  <a:pt x="1085547" y="391589"/>
                </a:cubicBezTo>
                <a:cubicBezTo>
                  <a:pt x="1083020" y="389065"/>
                  <a:pt x="1086182" y="387802"/>
                  <a:pt x="1089974" y="387802"/>
                </a:cubicBezTo>
                <a:close/>
                <a:moveTo>
                  <a:pt x="1180029" y="1596246"/>
                </a:moveTo>
                <a:lnTo>
                  <a:pt x="1178402" y="1597271"/>
                </a:lnTo>
                <a:lnTo>
                  <a:pt x="1179392" y="1598941"/>
                </a:lnTo>
                <a:lnTo>
                  <a:pt x="1179393" y="1598941"/>
                </a:lnTo>
                <a:lnTo>
                  <a:pt x="1178801" y="1597943"/>
                </a:lnTo>
                <a:lnTo>
                  <a:pt x="1179853" y="1598279"/>
                </a:lnTo>
                <a:close/>
                <a:moveTo>
                  <a:pt x="1098265" y="391559"/>
                </a:moveTo>
                <a:lnTo>
                  <a:pt x="1098194" y="391588"/>
                </a:lnTo>
                <a:lnTo>
                  <a:pt x="1098169" y="391577"/>
                </a:lnTo>
                <a:close/>
                <a:moveTo>
                  <a:pt x="1185966" y="1678445"/>
                </a:moveTo>
                <a:lnTo>
                  <a:pt x="1185715" y="1678023"/>
                </a:lnTo>
                <a:lnTo>
                  <a:pt x="1185823" y="1678503"/>
                </a:lnTo>
                <a:close/>
                <a:moveTo>
                  <a:pt x="1212591" y="2066751"/>
                </a:moveTo>
                <a:cubicBezTo>
                  <a:pt x="1211466" y="2068026"/>
                  <a:pt x="1210298" y="2068705"/>
                  <a:pt x="1209374" y="2068467"/>
                </a:cubicBezTo>
                <a:cubicBezTo>
                  <a:pt x="1208451" y="2068231"/>
                  <a:pt x="1207765" y="2067078"/>
                  <a:pt x="1207603" y="2064693"/>
                </a:cubicBezTo>
                <a:cubicBezTo>
                  <a:pt x="1210014" y="2064529"/>
                  <a:pt x="1212429" y="2064365"/>
                  <a:pt x="1212591" y="2066751"/>
                </a:cubicBezTo>
                <a:close/>
                <a:moveTo>
                  <a:pt x="1185215" y="1656913"/>
                </a:moveTo>
                <a:lnTo>
                  <a:pt x="1181043" y="1656034"/>
                </a:lnTo>
                <a:cubicBezTo>
                  <a:pt x="1178766" y="1655762"/>
                  <a:pt x="1176567" y="1655918"/>
                  <a:pt x="1174683" y="1657161"/>
                </a:cubicBezTo>
                <a:lnTo>
                  <a:pt x="1176943" y="1658127"/>
                </a:lnTo>
                <a:lnTo>
                  <a:pt x="1177012" y="1657164"/>
                </a:lnTo>
                <a:cubicBezTo>
                  <a:pt x="1178901" y="1657164"/>
                  <a:pt x="1181734" y="1657164"/>
                  <a:pt x="1184843" y="1656967"/>
                </a:cubicBezTo>
                <a:close/>
                <a:moveTo>
                  <a:pt x="1196649" y="1823626"/>
                </a:moveTo>
                <a:lnTo>
                  <a:pt x="1195560" y="1822337"/>
                </a:lnTo>
                <a:lnTo>
                  <a:pt x="1194556" y="1821934"/>
                </a:lnTo>
                <a:lnTo>
                  <a:pt x="1193488" y="1823841"/>
                </a:lnTo>
                <a:close/>
                <a:moveTo>
                  <a:pt x="1184222" y="1619991"/>
                </a:moveTo>
                <a:lnTo>
                  <a:pt x="1184108" y="1620051"/>
                </a:lnTo>
                <a:lnTo>
                  <a:pt x="1184214" y="1620097"/>
                </a:lnTo>
                <a:close/>
                <a:moveTo>
                  <a:pt x="1174426" y="1464808"/>
                </a:moveTo>
                <a:lnTo>
                  <a:pt x="1171860" y="1463890"/>
                </a:lnTo>
                <a:lnTo>
                  <a:pt x="1170907" y="1460567"/>
                </a:lnTo>
                <a:lnTo>
                  <a:pt x="1169714" y="1463127"/>
                </a:lnTo>
                <a:cubicBezTo>
                  <a:pt x="1168457" y="1463438"/>
                  <a:pt x="1166572" y="1462817"/>
                  <a:pt x="1164059" y="1461574"/>
                </a:cubicBezTo>
                <a:cubicBezTo>
                  <a:pt x="1164059" y="1464060"/>
                  <a:pt x="1161547" y="1461574"/>
                  <a:pt x="1159034" y="1459086"/>
                </a:cubicBezTo>
                <a:cubicBezTo>
                  <a:pt x="1159034" y="1459086"/>
                  <a:pt x="1156520" y="1459086"/>
                  <a:pt x="1156521" y="1461574"/>
                </a:cubicBezTo>
                <a:cubicBezTo>
                  <a:pt x="1155266" y="1460330"/>
                  <a:pt x="1154011" y="1459086"/>
                  <a:pt x="1152440" y="1458153"/>
                </a:cubicBezTo>
                <a:lnTo>
                  <a:pt x="1149626" y="1457419"/>
                </a:lnTo>
                <a:lnTo>
                  <a:pt x="1147872" y="1457157"/>
                </a:lnTo>
                <a:lnTo>
                  <a:pt x="1148986" y="1459086"/>
                </a:lnTo>
                <a:cubicBezTo>
                  <a:pt x="1147101" y="1459086"/>
                  <a:pt x="1146630" y="1463284"/>
                  <a:pt x="1145452" y="1465382"/>
                </a:cubicBezTo>
                <a:lnTo>
                  <a:pt x="1144381" y="1466219"/>
                </a:lnTo>
                <a:lnTo>
                  <a:pt x="1144645" y="1468086"/>
                </a:lnTo>
                <a:cubicBezTo>
                  <a:pt x="1144146" y="1468591"/>
                  <a:pt x="1142900" y="1468339"/>
                  <a:pt x="1142027" y="1468465"/>
                </a:cubicBezTo>
                <a:lnTo>
                  <a:pt x="1141201" y="1469037"/>
                </a:lnTo>
                <a:lnTo>
                  <a:pt x="1147019" y="1469037"/>
                </a:lnTo>
                <a:lnTo>
                  <a:pt x="1146745" y="1468295"/>
                </a:lnTo>
                <a:lnTo>
                  <a:pt x="1148584" y="1468065"/>
                </a:lnTo>
                <a:lnTo>
                  <a:pt x="1148740" y="1467424"/>
                </a:lnTo>
                <a:lnTo>
                  <a:pt x="1149300" y="1467938"/>
                </a:lnTo>
                <a:lnTo>
                  <a:pt x="1151757" y="1465789"/>
                </a:lnTo>
                <a:lnTo>
                  <a:pt x="1153056" y="1469037"/>
                </a:lnTo>
                <a:lnTo>
                  <a:pt x="1154011" y="1469036"/>
                </a:lnTo>
                <a:cubicBezTo>
                  <a:pt x="1156521" y="1466548"/>
                  <a:pt x="1156521" y="1466548"/>
                  <a:pt x="1156521" y="1461574"/>
                </a:cubicBezTo>
                <a:cubicBezTo>
                  <a:pt x="1159034" y="1461574"/>
                  <a:pt x="1159034" y="1466548"/>
                  <a:pt x="1156520" y="1469037"/>
                </a:cubicBezTo>
                <a:lnTo>
                  <a:pt x="1162534" y="1468106"/>
                </a:lnTo>
                <a:lnTo>
                  <a:pt x="1162603" y="1466459"/>
                </a:lnTo>
                <a:cubicBezTo>
                  <a:pt x="1163052" y="1464156"/>
                  <a:pt x="1164171" y="1462782"/>
                  <a:pt x="1166847" y="1466495"/>
                </a:cubicBezTo>
                <a:lnTo>
                  <a:pt x="1166552" y="1467484"/>
                </a:lnTo>
                <a:lnTo>
                  <a:pt x="1166572" y="1467481"/>
                </a:lnTo>
                <a:lnTo>
                  <a:pt x="1170521" y="1466137"/>
                </a:lnTo>
                <a:lnTo>
                  <a:pt x="1169302" y="1465789"/>
                </a:lnTo>
                <a:cubicBezTo>
                  <a:pt x="1169928" y="1463910"/>
                  <a:pt x="1170555" y="1463284"/>
                  <a:pt x="1171182" y="1463402"/>
                </a:cubicBezTo>
                <a:lnTo>
                  <a:pt x="1172921" y="1465321"/>
                </a:lnTo>
                <a:close/>
                <a:moveTo>
                  <a:pt x="1215931" y="2041658"/>
                </a:moveTo>
                <a:lnTo>
                  <a:pt x="1215939" y="2041769"/>
                </a:lnTo>
                <a:lnTo>
                  <a:pt x="1213320" y="2041835"/>
                </a:lnTo>
                <a:cubicBezTo>
                  <a:pt x="1213320" y="2041835"/>
                  <a:pt x="1215931" y="2041658"/>
                  <a:pt x="1215931" y="2041658"/>
                </a:cubicBezTo>
                <a:close/>
                <a:moveTo>
                  <a:pt x="1197546" y="1742800"/>
                </a:moveTo>
                <a:lnTo>
                  <a:pt x="1196771" y="1740927"/>
                </a:lnTo>
                <a:lnTo>
                  <a:pt x="1196386" y="1741067"/>
                </a:lnTo>
                <a:lnTo>
                  <a:pt x="1192943" y="1741329"/>
                </a:lnTo>
                <a:lnTo>
                  <a:pt x="1195422" y="1743572"/>
                </a:lnTo>
                <a:lnTo>
                  <a:pt x="1195677" y="1743761"/>
                </a:lnTo>
                <a:lnTo>
                  <a:pt x="1192445" y="1743190"/>
                </a:lnTo>
                <a:cubicBezTo>
                  <a:pt x="1191212" y="1743585"/>
                  <a:pt x="1190001" y="1744291"/>
                  <a:pt x="1188747" y="1744376"/>
                </a:cubicBezTo>
                <a:cubicBezTo>
                  <a:pt x="1189434" y="1740589"/>
                  <a:pt x="1190312" y="1739595"/>
                  <a:pt x="1191413" y="1739944"/>
                </a:cubicBezTo>
                <a:lnTo>
                  <a:pt x="1192635" y="1741050"/>
                </a:lnTo>
                <a:lnTo>
                  <a:pt x="1193560" y="1740133"/>
                </a:lnTo>
                <a:cubicBezTo>
                  <a:pt x="1194188" y="1740133"/>
                  <a:pt x="1194815" y="1740133"/>
                  <a:pt x="1194816" y="1738889"/>
                </a:cubicBezTo>
                <a:cubicBezTo>
                  <a:pt x="1192303" y="1741378"/>
                  <a:pt x="1192303" y="1736404"/>
                  <a:pt x="1189790" y="1736404"/>
                </a:cubicBezTo>
                <a:cubicBezTo>
                  <a:pt x="1189790" y="1738889"/>
                  <a:pt x="1192303" y="1738889"/>
                  <a:pt x="1189790" y="1741378"/>
                </a:cubicBezTo>
                <a:cubicBezTo>
                  <a:pt x="1189790" y="1741378"/>
                  <a:pt x="1189790" y="1741378"/>
                  <a:pt x="1187277" y="1741378"/>
                </a:cubicBezTo>
                <a:lnTo>
                  <a:pt x="1187077" y="1737018"/>
                </a:lnTo>
                <a:lnTo>
                  <a:pt x="1184764" y="1738082"/>
                </a:lnTo>
                <a:lnTo>
                  <a:pt x="1184764" y="1743866"/>
                </a:lnTo>
                <a:cubicBezTo>
                  <a:pt x="1177229" y="1746352"/>
                  <a:pt x="1177229" y="1738889"/>
                  <a:pt x="1174716" y="1738889"/>
                </a:cubicBezTo>
                <a:lnTo>
                  <a:pt x="1177013" y="1743963"/>
                </a:lnTo>
                <a:lnTo>
                  <a:pt x="1177333" y="1744059"/>
                </a:lnTo>
                <a:lnTo>
                  <a:pt x="1177145" y="1744256"/>
                </a:lnTo>
                <a:lnTo>
                  <a:pt x="1178798" y="1747908"/>
                </a:lnTo>
                <a:lnTo>
                  <a:pt x="1180542" y="1746726"/>
                </a:lnTo>
                <a:lnTo>
                  <a:pt x="1178743" y="1745367"/>
                </a:lnTo>
                <a:lnTo>
                  <a:pt x="1177949" y="1744245"/>
                </a:lnTo>
                <a:lnTo>
                  <a:pt x="1180288" y="1744951"/>
                </a:lnTo>
                <a:lnTo>
                  <a:pt x="1180968" y="1746438"/>
                </a:lnTo>
                <a:lnTo>
                  <a:pt x="1184764" y="1743866"/>
                </a:lnTo>
                <a:cubicBezTo>
                  <a:pt x="1187277" y="1745109"/>
                  <a:pt x="1190418" y="1746352"/>
                  <a:pt x="1193559" y="1746041"/>
                </a:cubicBezTo>
                <a:lnTo>
                  <a:pt x="1196037" y="1744027"/>
                </a:lnTo>
                <a:lnTo>
                  <a:pt x="1195677" y="1743761"/>
                </a:lnTo>
                <a:lnTo>
                  <a:pt x="1196241" y="1743861"/>
                </a:lnTo>
                <a:close/>
                <a:moveTo>
                  <a:pt x="1192644" y="1667853"/>
                </a:moveTo>
                <a:lnTo>
                  <a:pt x="1192270" y="1667112"/>
                </a:lnTo>
                <a:lnTo>
                  <a:pt x="1191812" y="1668133"/>
                </a:lnTo>
                <a:close/>
                <a:moveTo>
                  <a:pt x="1192270" y="1629797"/>
                </a:moveTo>
                <a:cubicBezTo>
                  <a:pt x="1191642" y="1629176"/>
                  <a:pt x="1190857" y="1629021"/>
                  <a:pt x="1189993" y="1629060"/>
                </a:cubicBezTo>
                <a:lnTo>
                  <a:pt x="1187557" y="1629439"/>
                </a:lnTo>
                <a:lnTo>
                  <a:pt x="1189006" y="1631724"/>
                </a:lnTo>
                <a:lnTo>
                  <a:pt x="1189006" y="1631953"/>
                </a:lnTo>
                <a:close/>
                <a:moveTo>
                  <a:pt x="1202354" y="1738889"/>
                </a:moveTo>
                <a:lnTo>
                  <a:pt x="1198928" y="1740139"/>
                </a:lnTo>
                <a:lnTo>
                  <a:pt x="1200180" y="1740658"/>
                </a:lnTo>
                <a:close/>
                <a:moveTo>
                  <a:pt x="1194481" y="1619173"/>
                </a:moveTo>
                <a:lnTo>
                  <a:pt x="1193526" y="1617049"/>
                </a:lnTo>
                <a:lnTo>
                  <a:pt x="1192909" y="1614759"/>
                </a:lnTo>
                <a:lnTo>
                  <a:pt x="1192873" y="1614716"/>
                </a:lnTo>
                <a:lnTo>
                  <a:pt x="1188981" y="1616641"/>
                </a:lnTo>
                <a:lnTo>
                  <a:pt x="1186358" y="1619848"/>
                </a:lnTo>
                <a:lnTo>
                  <a:pt x="1184264" y="1620119"/>
                </a:lnTo>
                <a:lnTo>
                  <a:pt x="1185381" y="1620608"/>
                </a:lnTo>
                <a:lnTo>
                  <a:pt x="1186233" y="1621428"/>
                </a:lnTo>
                <a:lnTo>
                  <a:pt x="1190622" y="1621907"/>
                </a:lnTo>
                <a:lnTo>
                  <a:pt x="1194330" y="1620070"/>
                </a:lnTo>
                <a:close/>
                <a:moveTo>
                  <a:pt x="1199808" y="1687013"/>
                </a:moveTo>
                <a:cubicBezTo>
                  <a:pt x="1197295" y="1682038"/>
                  <a:pt x="1195411" y="1680172"/>
                  <a:pt x="1194469" y="1678618"/>
                </a:cubicBezTo>
                <a:lnTo>
                  <a:pt x="1194726" y="1673278"/>
                </a:lnTo>
                <a:lnTo>
                  <a:pt x="1194086" y="1676782"/>
                </a:lnTo>
                <a:lnTo>
                  <a:pt x="1191390" y="1681415"/>
                </a:lnTo>
                <a:lnTo>
                  <a:pt x="1193841" y="1684215"/>
                </a:lnTo>
                <a:cubicBezTo>
                  <a:pt x="1194783" y="1686392"/>
                  <a:pt x="1196039" y="1688257"/>
                  <a:pt x="1199808" y="1687013"/>
                </a:cubicBezTo>
                <a:close/>
                <a:moveTo>
                  <a:pt x="1229175" y="2043454"/>
                </a:moveTo>
                <a:cubicBezTo>
                  <a:pt x="1229358" y="2046139"/>
                  <a:pt x="1229358" y="2046139"/>
                  <a:pt x="1226929" y="2049000"/>
                </a:cubicBezTo>
                <a:cubicBezTo>
                  <a:pt x="1224315" y="2049178"/>
                  <a:pt x="1224315" y="2049178"/>
                  <a:pt x="1224315" y="2049178"/>
                </a:cubicBezTo>
                <a:cubicBezTo>
                  <a:pt x="1226201" y="2038264"/>
                  <a:pt x="1216296" y="2047026"/>
                  <a:pt x="1216113" y="2044341"/>
                </a:cubicBezTo>
                <a:lnTo>
                  <a:pt x="1215939" y="2041769"/>
                </a:lnTo>
                <a:lnTo>
                  <a:pt x="1221182" y="2041638"/>
                </a:lnTo>
                <a:cubicBezTo>
                  <a:pt x="1223860" y="2042467"/>
                  <a:pt x="1226565" y="2043632"/>
                  <a:pt x="1229175" y="2043454"/>
                </a:cubicBezTo>
                <a:close/>
                <a:moveTo>
                  <a:pt x="1202766" y="1637072"/>
                </a:moveTo>
                <a:lnTo>
                  <a:pt x="1200750" y="1634463"/>
                </a:lnTo>
                <a:cubicBezTo>
                  <a:pt x="1198551" y="1633529"/>
                  <a:pt x="1196039" y="1633529"/>
                  <a:pt x="1194783" y="1634774"/>
                </a:cubicBezTo>
                <a:cubicBezTo>
                  <a:pt x="1196039" y="1638505"/>
                  <a:pt x="1197923" y="1638505"/>
                  <a:pt x="1199807" y="1638194"/>
                </a:cubicBezTo>
                <a:lnTo>
                  <a:pt x="1202271" y="1637950"/>
                </a:lnTo>
                <a:close/>
                <a:moveTo>
                  <a:pt x="1244467" y="2182136"/>
                </a:moveTo>
                <a:cubicBezTo>
                  <a:pt x="1242051" y="2186918"/>
                  <a:pt x="1239631" y="2186918"/>
                  <a:pt x="1234797" y="2186918"/>
                </a:cubicBezTo>
                <a:cubicBezTo>
                  <a:pt x="1234797" y="2182136"/>
                  <a:pt x="1239631" y="2184527"/>
                  <a:pt x="1244467" y="2182136"/>
                </a:cubicBezTo>
                <a:close/>
                <a:moveTo>
                  <a:pt x="1209210" y="1657297"/>
                </a:moveTo>
                <a:lnTo>
                  <a:pt x="1209013" y="1656585"/>
                </a:lnTo>
                <a:lnTo>
                  <a:pt x="1208549" y="1657346"/>
                </a:lnTo>
                <a:close/>
                <a:moveTo>
                  <a:pt x="1209242" y="1654522"/>
                </a:moveTo>
                <a:lnTo>
                  <a:pt x="1207188" y="1654013"/>
                </a:lnTo>
                <a:lnTo>
                  <a:pt x="1204221" y="1656344"/>
                </a:lnTo>
                <a:lnTo>
                  <a:pt x="1205662" y="1657559"/>
                </a:lnTo>
                <a:lnTo>
                  <a:pt x="1208289" y="1657365"/>
                </a:lnTo>
                <a:close/>
                <a:moveTo>
                  <a:pt x="1240319" y="2064868"/>
                </a:moveTo>
                <a:cubicBezTo>
                  <a:pt x="1237896" y="2066231"/>
                  <a:pt x="1236019" y="2066359"/>
                  <a:pt x="1235018" y="2065527"/>
                </a:cubicBezTo>
                <a:cubicBezTo>
                  <a:pt x="1234019" y="2064697"/>
                  <a:pt x="1233897" y="2062907"/>
                  <a:pt x="1234987" y="2060436"/>
                </a:cubicBezTo>
                <a:cubicBezTo>
                  <a:pt x="1227314" y="2058561"/>
                  <a:pt x="1215279" y="2066569"/>
                  <a:pt x="1207117" y="2057535"/>
                </a:cubicBezTo>
                <a:cubicBezTo>
                  <a:pt x="1209624" y="2057365"/>
                  <a:pt x="1211965" y="2054809"/>
                  <a:pt x="1211965" y="2054809"/>
                </a:cubicBezTo>
                <a:cubicBezTo>
                  <a:pt x="1214793" y="2059411"/>
                  <a:pt x="1224970" y="2061117"/>
                  <a:pt x="1226991" y="2053788"/>
                </a:cubicBezTo>
                <a:cubicBezTo>
                  <a:pt x="1231998" y="2053448"/>
                  <a:pt x="1234987" y="2060436"/>
                  <a:pt x="1237167" y="2055494"/>
                </a:cubicBezTo>
                <a:cubicBezTo>
                  <a:pt x="1239994" y="2060096"/>
                  <a:pt x="1237653" y="2062652"/>
                  <a:pt x="1240319" y="2064868"/>
                </a:cubicBezTo>
                <a:close/>
                <a:moveTo>
                  <a:pt x="1255458" y="2216386"/>
                </a:moveTo>
                <a:cubicBezTo>
                  <a:pt x="1253486" y="2224226"/>
                  <a:pt x="1250993" y="2224395"/>
                  <a:pt x="1246358" y="2229846"/>
                </a:cubicBezTo>
                <a:cubicBezTo>
                  <a:pt x="1245837" y="2222176"/>
                  <a:pt x="1243691" y="2227458"/>
                  <a:pt x="1243865" y="2230015"/>
                </a:cubicBezTo>
                <a:cubicBezTo>
                  <a:pt x="1243344" y="2222346"/>
                  <a:pt x="1240855" y="2222515"/>
                  <a:pt x="1235869" y="2222853"/>
                </a:cubicBezTo>
                <a:cubicBezTo>
                  <a:pt x="1233550" y="2225579"/>
                  <a:pt x="1233897" y="2230692"/>
                  <a:pt x="1231408" y="2230861"/>
                </a:cubicBezTo>
                <a:cubicBezTo>
                  <a:pt x="1230714" y="2220636"/>
                  <a:pt x="1221266" y="2228982"/>
                  <a:pt x="1218427" y="2224038"/>
                </a:cubicBezTo>
                <a:cubicBezTo>
                  <a:pt x="1226074" y="2226087"/>
                  <a:pt x="1220571" y="2218756"/>
                  <a:pt x="1220224" y="2213644"/>
                </a:cubicBezTo>
                <a:cubicBezTo>
                  <a:pt x="1231061" y="2225749"/>
                  <a:pt x="1242997" y="2217233"/>
                  <a:pt x="1255458" y="2216386"/>
                </a:cubicBezTo>
                <a:close/>
                <a:moveTo>
                  <a:pt x="1217812" y="1657988"/>
                </a:moveTo>
                <a:lnTo>
                  <a:pt x="1215599" y="1653605"/>
                </a:lnTo>
                <a:lnTo>
                  <a:pt x="1215045" y="1655223"/>
                </a:lnTo>
                <a:lnTo>
                  <a:pt x="1213692" y="1654398"/>
                </a:lnTo>
                <a:lnTo>
                  <a:pt x="1212370" y="1656851"/>
                </a:lnTo>
                <a:lnTo>
                  <a:pt x="1212166" y="1657079"/>
                </a:lnTo>
                <a:lnTo>
                  <a:pt x="1216366" y="1656770"/>
                </a:lnTo>
                <a:close/>
                <a:moveTo>
                  <a:pt x="1224932" y="1634774"/>
                </a:moveTo>
                <a:cubicBezTo>
                  <a:pt x="1222420" y="1634774"/>
                  <a:pt x="1217394" y="1632286"/>
                  <a:pt x="1214883" y="1637260"/>
                </a:cubicBezTo>
                <a:cubicBezTo>
                  <a:pt x="1217395" y="1639748"/>
                  <a:pt x="1224933" y="1642236"/>
                  <a:pt x="1224932" y="1634774"/>
                </a:cubicBezTo>
                <a:close/>
                <a:moveTo>
                  <a:pt x="1227174" y="1665388"/>
                </a:moveTo>
                <a:lnTo>
                  <a:pt x="1225447" y="1664901"/>
                </a:lnTo>
                <a:lnTo>
                  <a:pt x="1226979" y="1665727"/>
                </a:lnTo>
                <a:close/>
                <a:moveTo>
                  <a:pt x="1230238" y="1634774"/>
                </a:moveTo>
                <a:lnTo>
                  <a:pt x="1227445" y="1634774"/>
                </a:lnTo>
                <a:lnTo>
                  <a:pt x="1227903" y="1636133"/>
                </a:lnTo>
                <a:close/>
                <a:moveTo>
                  <a:pt x="1234856" y="1668403"/>
                </a:moveTo>
                <a:lnTo>
                  <a:pt x="1233959" y="1667300"/>
                </a:lnTo>
                <a:lnTo>
                  <a:pt x="1232936" y="1667012"/>
                </a:lnTo>
                <a:lnTo>
                  <a:pt x="1231346" y="1667665"/>
                </a:lnTo>
                <a:close/>
                <a:moveTo>
                  <a:pt x="1237494" y="1674574"/>
                </a:moveTo>
                <a:cubicBezTo>
                  <a:pt x="1234982" y="1679551"/>
                  <a:pt x="1232470" y="1674574"/>
                  <a:pt x="1227445" y="1672088"/>
                </a:cubicBezTo>
                <a:cubicBezTo>
                  <a:pt x="1232470" y="1679551"/>
                  <a:pt x="1222420" y="1677062"/>
                  <a:pt x="1227445" y="1679551"/>
                </a:cubicBezTo>
                <a:cubicBezTo>
                  <a:pt x="1228701" y="1679551"/>
                  <a:pt x="1230585" y="1678307"/>
                  <a:pt x="1232156" y="1678306"/>
                </a:cubicBezTo>
                <a:lnTo>
                  <a:pt x="1233162" y="1680522"/>
                </a:lnTo>
                <a:lnTo>
                  <a:pt x="1236755" y="1676155"/>
                </a:lnTo>
                <a:lnTo>
                  <a:pt x="1237495" y="1677277"/>
                </a:lnTo>
                <a:close/>
                <a:moveTo>
                  <a:pt x="1234982" y="1634773"/>
                </a:moveTo>
                <a:lnTo>
                  <a:pt x="1231080" y="1634774"/>
                </a:lnTo>
                <a:lnTo>
                  <a:pt x="1228551" y="1638058"/>
                </a:lnTo>
                <a:lnTo>
                  <a:pt x="1229957" y="1642236"/>
                </a:lnTo>
                <a:cubicBezTo>
                  <a:pt x="1232470" y="1642236"/>
                  <a:pt x="1234982" y="1639748"/>
                  <a:pt x="1234982" y="1634773"/>
                </a:cubicBezTo>
                <a:close/>
                <a:moveTo>
                  <a:pt x="1238005" y="1655957"/>
                </a:moveTo>
                <a:cubicBezTo>
                  <a:pt x="1236886" y="1654149"/>
                  <a:pt x="1234089" y="1653828"/>
                  <a:pt x="1231337" y="1653026"/>
                </a:cubicBezTo>
                <a:lnTo>
                  <a:pt x="1230585" y="1652344"/>
                </a:lnTo>
                <a:lnTo>
                  <a:pt x="1228827" y="1653060"/>
                </a:lnTo>
                <a:lnTo>
                  <a:pt x="1224749" y="1647260"/>
                </a:lnTo>
                <a:lnTo>
                  <a:pt x="1221477" y="1648143"/>
                </a:lnTo>
                <a:cubicBezTo>
                  <a:pt x="1220536" y="1649077"/>
                  <a:pt x="1219908" y="1650943"/>
                  <a:pt x="1219907" y="1654675"/>
                </a:cubicBezTo>
                <a:lnTo>
                  <a:pt x="1223385" y="1656125"/>
                </a:lnTo>
                <a:lnTo>
                  <a:pt x="1224867" y="1654639"/>
                </a:lnTo>
                <a:lnTo>
                  <a:pt x="1225310" y="1656864"/>
                </a:lnTo>
                <a:lnTo>
                  <a:pt x="1229643" y="1657162"/>
                </a:lnTo>
                <a:cubicBezTo>
                  <a:pt x="1231056" y="1657162"/>
                  <a:pt x="1232391" y="1657162"/>
                  <a:pt x="1233687" y="1657473"/>
                </a:cubicBezTo>
                <a:lnTo>
                  <a:pt x="1236659" y="1659172"/>
                </a:lnTo>
                <a:lnTo>
                  <a:pt x="1237769" y="1658817"/>
                </a:lnTo>
                <a:close/>
                <a:moveTo>
                  <a:pt x="1278875" y="2222364"/>
                </a:moveTo>
                <a:cubicBezTo>
                  <a:pt x="1271418" y="2225506"/>
                  <a:pt x="1263423" y="2220776"/>
                  <a:pt x="1258869" y="2228996"/>
                </a:cubicBezTo>
                <a:cubicBezTo>
                  <a:pt x="1258690" y="2226371"/>
                  <a:pt x="1256144" y="2226544"/>
                  <a:pt x="1255966" y="2223920"/>
                </a:cubicBezTo>
                <a:cubicBezTo>
                  <a:pt x="1257978" y="2215873"/>
                  <a:pt x="1263779" y="2226025"/>
                  <a:pt x="1265791" y="2217979"/>
                </a:cubicBezTo>
                <a:cubicBezTo>
                  <a:pt x="1268515" y="2220430"/>
                  <a:pt x="1275972" y="2217287"/>
                  <a:pt x="1278875" y="2222364"/>
                </a:cubicBezTo>
                <a:close/>
                <a:moveTo>
                  <a:pt x="1245396" y="1678858"/>
                </a:moveTo>
                <a:lnTo>
                  <a:pt x="1243776" y="1678618"/>
                </a:lnTo>
                <a:lnTo>
                  <a:pt x="1242630" y="1678788"/>
                </a:lnTo>
                <a:lnTo>
                  <a:pt x="1241972" y="1681129"/>
                </a:lnTo>
                <a:lnTo>
                  <a:pt x="1241821" y="1678908"/>
                </a:lnTo>
                <a:lnTo>
                  <a:pt x="1238860" y="1679348"/>
                </a:lnTo>
                <a:lnTo>
                  <a:pt x="1239794" y="1680764"/>
                </a:lnTo>
                <a:cubicBezTo>
                  <a:pt x="1237295" y="1679650"/>
                  <a:pt x="1237382" y="1680928"/>
                  <a:pt x="1238115" y="1682804"/>
                </a:cubicBezTo>
                <a:lnTo>
                  <a:pt x="1238557" y="1683935"/>
                </a:lnTo>
                <a:lnTo>
                  <a:pt x="1242403" y="1683300"/>
                </a:lnTo>
                <a:lnTo>
                  <a:pt x="1242796" y="1682734"/>
                </a:lnTo>
                <a:close/>
                <a:moveTo>
                  <a:pt x="1281929" y="2186918"/>
                </a:moveTo>
                <a:cubicBezTo>
                  <a:pt x="1281929" y="2189310"/>
                  <a:pt x="1272262" y="2189310"/>
                  <a:pt x="1272263" y="2186918"/>
                </a:cubicBezTo>
                <a:cubicBezTo>
                  <a:pt x="1274679" y="2186918"/>
                  <a:pt x="1276490" y="2186319"/>
                  <a:pt x="1278001" y="2186022"/>
                </a:cubicBezTo>
                <a:cubicBezTo>
                  <a:pt x="1279512" y="2185722"/>
                  <a:pt x="1280721" y="2185723"/>
                  <a:pt x="1281929" y="2186918"/>
                </a:cubicBezTo>
                <a:close/>
                <a:moveTo>
                  <a:pt x="1250459" y="1680578"/>
                </a:moveTo>
                <a:lnTo>
                  <a:pt x="1249875" y="1680382"/>
                </a:lnTo>
                <a:cubicBezTo>
                  <a:pt x="1248706" y="1681709"/>
                  <a:pt x="1247453" y="1681794"/>
                  <a:pt x="1246533" y="1682168"/>
                </a:cubicBezTo>
                <a:lnTo>
                  <a:pt x="1246351" y="1682648"/>
                </a:lnTo>
                <a:lnTo>
                  <a:pt x="1250057" y="1682037"/>
                </a:lnTo>
                <a:close/>
                <a:moveTo>
                  <a:pt x="1288352" y="2219203"/>
                </a:moveTo>
                <a:cubicBezTo>
                  <a:pt x="1287147" y="2219285"/>
                  <a:pt x="1285428" y="2220750"/>
                  <a:pt x="1283966" y="2221524"/>
                </a:cubicBezTo>
                <a:cubicBezTo>
                  <a:pt x="1282503" y="2222297"/>
                  <a:pt x="1281298" y="2222379"/>
                  <a:pt x="1281116" y="2219694"/>
                </a:cubicBezTo>
                <a:cubicBezTo>
                  <a:pt x="1283345" y="2216847"/>
                  <a:pt x="1285573" y="2213999"/>
                  <a:pt x="1288352" y="2219203"/>
                </a:cubicBezTo>
                <a:close/>
                <a:moveTo>
                  <a:pt x="1257660" y="1657399"/>
                </a:moveTo>
                <a:lnTo>
                  <a:pt x="1257595" y="1657161"/>
                </a:lnTo>
                <a:lnTo>
                  <a:pt x="1257322" y="1657700"/>
                </a:lnTo>
                <a:close/>
                <a:moveTo>
                  <a:pt x="1257003" y="1632103"/>
                </a:moveTo>
                <a:lnTo>
                  <a:pt x="1256709" y="1632013"/>
                </a:lnTo>
                <a:lnTo>
                  <a:pt x="1255160" y="1633023"/>
                </a:lnTo>
                <a:lnTo>
                  <a:pt x="1253182" y="1633084"/>
                </a:lnTo>
                <a:lnTo>
                  <a:pt x="1251380" y="1637346"/>
                </a:lnTo>
                <a:lnTo>
                  <a:pt x="1251094" y="1633148"/>
                </a:lnTo>
                <a:lnTo>
                  <a:pt x="1248801" y="1633218"/>
                </a:lnTo>
                <a:lnTo>
                  <a:pt x="1244190" y="1633021"/>
                </a:lnTo>
                <a:lnTo>
                  <a:pt x="1244592" y="1633668"/>
                </a:lnTo>
                <a:cubicBezTo>
                  <a:pt x="1245197" y="1635162"/>
                  <a:pt x="1245801" y="1636956"/>
                  <a:pt x="1247010" y="1639347"/>
                </a:cubicBezTo>
                <a:lnTo>
                  <a:pt x="1244049" y="1636418"/>
                </a:lnTo>
                <a:lnTo>
                  <a:pt x="1244308" y="1640223"/>
                </a:lnTo>
                <a:lnTo>
                  <a:pt x="1239910" y="1634565"/>
                </a:lnTo>
                <a:lnTo>
                  <a:pt x="1239759" y="1634565"/>
                </a:lnTo>
                <a:cubicBezTo>
                  <a:pt x="1239759" y="1634565"/>
                  <a:pt x="1239759" y="1635162"/>
                  <a:pt x="1239759" y="1636059"/>
                </a:cubicBezTo>
                <a:lnTo>
                  <a:pt x="1239759" y="1637106"/>
                </a:lnTo>
                <a:lnTo>
                  <a:pt x="1241264" y="1637572"/>
                </a:lnTo>
                <a:cubicBezTo>
                  <a:pt x="1242520" y="1637883"/>
                  <a:pt x="1243776" y="1638505"/>
                  <a:pt x="1245032" y="1642237"/>
                </a:cubicBezTo>
                <a:cubicBezTo>
                  <a:pt x="1246916" y="1640992"/>
                  <a:pt x="1248801" y="1640525"/>
                  <a:pt x="1250646" y="1640370"/>
                </a:cubicBezTo>
                <a:lnTo>
                  <a:pt x="1254575" y="1640370"/>
                </a:lnTo>
                <a:lnTo>
                  <a:pt x="1256379" y="1639065"/>
                </a:lnTo>
                <a:cubicBezTo>
                  <a:pt x="1257004" y="1637166"/>
                  <a:pt x="1257004" y="1634634"/>
                  <a:pt x="1257003" y="1632103"/>
                </a:cubicBezTo>
                <a:close/>
                <a:moveTo>
                  <a:pt x="1258531" y="1622448"/>
                </a:moveTo>
                <a:lnTo>
                  <a:pt x="1258530" y="1622448"/>
                </a:lnTo>
                <a:lnTo>
                  <a:pt x="1258504" y="1622063"/>
                </a:lnTo>
                <a:lnTo>
                  <a:pt x="1258422" y="1622033"/>
                </a:lnTo>
                <a:lnTo>
                  <a:pt x="1258222" y="1622023"/>
                </a:lnTo>
                <a:cubicBezTo>
                  <a:pt x="1256966" y="1622179"/>
                  <a:pt x="1255867" y="1622568"/>
                  <a:pt x="1255239" y="1623385"/>
                </a:cubicBezTo>
                <a:lnTo>
                  <a:pt x="1255226" y="1623702"/>
                </a:lnTo>
                <a:lnTo>
                  <a:pt x="1255792" y="1623793"/>
                </a:lnTo>
                <a:close/>
                <a:moveTo>
                  <a:pt x="1262619" y="1672088"/>
                </a:moveTo>
                <a:cubicBezTo>
                  <a:pt x="1261363" y="1672088"/>
                  <a:pt x="1259478" y="1672088"/>
                  <a:pt x="1257594" y="1672710"/>
                </a:cubicBezTo>
                <a:lnTo>
                  <a:pt x="1252792" y="1676870"/>
                </a:lnTo>
                <a:lnTo>
                  <a:pt x="1253467" y="1677646"/>
                </a:lnTo>
                <a:cubicBezTo>
                  <a:pt x="1254179" y="1678844"/>
                  <a:pt x="1254806" y="1678802"/>
                  <a:pt x="1257060" y="1674909"/>
                </a:cubicBezTo>
                <a:lnTo>
                  <a:pt x="1257384" y="1679681"/>
                </a:lnTo>
                <a:lnTo>
                  <a:pt x="1257594" y="1679551"/>
                </a:lnTo>
                <a:cubicBezTo>
                  <a:pt x="1255082" y="1678306"/>
                  <a:pt x="1256966" y="1678307"/>
                  <a:pt x="1259165" y="1677685"/>
                </a:cubicBezTo>
                <a:lnTo>
                  <a:pt x="1259935" y="1677269"/>
                </a:lnTo>
                <a:lnTo>
                  <a:pt x="1259679" y="1676935"/>
                </a:lnTo>
                <a:cubicBezTo>
                  <a:pt x="1259414" y="1676346"/>
                  <a:pt x="1259238" y="1675506"/>
                  <a:pt x="1259238" y="1674161"/>
                </a:cubicBezTo>
                <a:cubicBezTo>
                  <a:pt x="1259943" y="1674161"/>
                  <a:pt x="1260648" y="1674833"/>
                  <a:pt x="1261308" y="1675674"/>
                </a:cubicBezTo>
                <a:lnTo>
                  <a:pt x="1261749" y="1676289"/>
                </a:lnTo>
                <a:lnTo>
                  <a:pt x="1262187" y="1676053"/>
                </a:lnTo>
                <a:cubicBezTo>
                  <a:pt x="1262934" y="1675198"/>
                  <a:pt x="1263247" y="1673954"/>
                  <a:pt x="1262619" y="1672088"/>
                </a:cubicBezTo>
                <a:close/>
                <a:moveTo>
                  <a:pt x="1264071" y="1666952"/>
                </a:moveTo>
                <a:lnTo>
                  <a:pt x="1257739" y="1665328"/>
                </a:lnTo>
                <a:lnTo>
                  <a:pt x="1253997" y="1666898"/>
                </a:lnTo>
                <a:lnTo>
                  <a:pt x="1254047" y="1667634"/>
                </a:lnTo>
                <a:cubicBezTo>
                  <a:pt x="1258892" y="1664810"/>
                  <a:pt x="1261902" y="1672086"/>
                  <a:pt x="1264071" y="1666952"/>
                </a:cubicBezTo>
                <a:close/>
                <a:moveTo>
                  <a:pt x="1301573" y="2217707"/>
                </a:moveTo>
                <a:cubicBezTo>
                  <a:pt x="1300215" y="2217799"/>
                  <a:pt x="1298221" y="2218533"/>
                  <a:pt x="1296187" y="2218672"/>
                </a:cubicBezTo>
                <a:cubicBezTo>
                  <a:pt x="1294153" y="2218810"/>
                  <a:pt x="1292078" y="2218352"/>
                  <a:pt x="1290561" y="2216057"/>
                </a:cubicBezTo>
                <a:cubicBezTo>
                  <a:pt x="1295984" y="2215689"/>
                  <a:pt x="1301087" y="2210549"/>
                  <a:pt x="1301573" y="2217707"/>
                </a:cubicBezTo>
                <a:close/>
                <a:moveTo>
                  <a:pt x="1297819" y="2161137"/>
                </a:moveTo>
                <a:lnTo>
                  <a:pt x="1297640" y="2161161"/>
                </a:lnTo>
                <a:cubicBezTo>
                  <a:pt x="1296239" y="2159074"/>
                  <a:pt x="1294776" y="2156057"/>
                  <a:pt x="1292270" y="2156227"/>
                </a:cubicBezTo>
                <a:close/>
                <a:moveTo>
                  <a:pt x="1264717" y="1635234"/>
                </a:moveTo>
                <a:lnTo>
                  <a:pt x="1264494" y="1633368"/>
                </a:lnTo>
                <a:lnTo>
                  <a:pt x="1264288" y="1631647"/>
                </a:lnTo>
                <a:lnTo>
                  <a:pt x="1264269" y="1631483"/>
                </a:lnTo>
                <a:lnTo>
                  <a:pt x="1263948" y="1631353"/>
                </a:lnTo>
                <a:lnTo>
                  <a:pt x="1261117" y="1630206"/>
                </a:lnTo>
                <a:lnTo>
                  <a:pt x="1259812" y="1631152"/>
                </a:lnTo>
                <a:cubicBezTo>
                  <a:pt x="1258876" y="1634001"/>
                  <a:pt x="1260748" y="1639699"/>
                  <a:pt x="1257003" y="1639699"/>
                </a:cubicBezTo>
                <a:lnTo>
                  <a:pt x="1257124" y="1640161"/>
                </a:lnTo>
                <a:lnTo>
                  <a:pt x="1260931" y="1639438"/>
                </a:lnTo>
                <a:close/>
                <a:moveTo>
                  <a:pt x="1302656" y="2193314"/>
                </a:moveTo>
                <a:cubicBezTo>
                  <a:pt x="1301596" y="2195499"/>
                  <a:pt x="1297359" y="2194040"/>
                  <a:pt x="1297359" y="2199869"/>
                </a:cubicBezTo>
                <a:cubicBezTo>
                  <a:pt x="1289831" y="2199870"/>
                  <a:pt x="1279791" y="2197281"/>
                  <a:pt x="1272263" y="2194688"/>
                </a:cubicBezTo>
                <a:cubicBezTo>
                  <a:pt x="1282300" y="2186918"/>
                  <a:pt x="1297359" y="2202460"/>
                  <a:pt x="1302381" y="2189509"/>
                </a:cubicBezTo>
                <a:cubicBezTo>
                  <a:pt x="1303008" y="2191452"/>
                  <a:pt x="1303009" y="2192585"/>
                  <a:pt x="1302656" y="2193314"/>
                </a:cubicBezTo>
                <a:close/>
                <a:moveTo>
                  <a:pt x="1264467" y="1623570"/>
                </a:moveTo>
                <a:lnTo>
                  <a:pt x="1262674" y="1623578"/>
                </a:lnTo>
                <a:lnTo>
                  <a:pt x="1260545" y="1622804"/>
                </a:lnTo>
                <a:lnTo>
                  <a:pt x="1259177" y="1622563"/>
                </a:lnTo>
                <a:lnTo>
                  <a:pt x="1258485" y="1623832"/>
                </a:lnTo>
                <a:cubicBezTo>
                  <a:pt x="1258329" y="1624070"/>
                  <a:pt x="1259109" y="1622884"/>
                  <a:pt x="1260202" y="1623754"/>
                </a:cubicBezTo>
                <a:lnTo>
                  <a:pt x="1261566" y="1626248"/>
                </a:lnTo>
                <a:lnTo>
                  <a:pt x="1262735" y="1626008"/>
                </a:lnTo>
                <a:lnTo>
                  <a:pt x="1264413" y="1623671"/>
                </a:lnTo>
                <a:close/>
                <a:moveTo>
                  <a:pt x="1269694" y="1657569"/>
                </a:moveTo>
                <a:lnTo>
                  <a:pt x="1264756" y="1658350"/>
                </a:lnTo>
                <a:lnTo>
                  <a:pt x="1264851" y="1658427"/>
                </a:lnTo>
                <a:lnTo>
                  <a:pt x="1264944" y="1659549"/>
                </a:lnTo>
                <a:lnTo>
                  <a:pt x="1269373" y="1659679"/>
                </a:lnTo>
                <a:close/>
                <a:moveTo>
                  <a:pt x="1269490" y="1636268"/>
                </a:moveTo>
                <a:lnTo>
                  <a:pt x="1267016" y="1632596"/>
                </a:lnTo>
                <a:lnTo>
                  <a:pt x="1266991" y="1632586"/>
                </a:lnTo>
                <a:lnTo>
                  <a:pt x="1266992" y="1634634"/>
                </a:lnTo>
                <a:cubicBezTo>
                  <a:pt x="1267617" y="1635900"/>
                  <a:pt x="1268240" y="1637166"/>
                  <a:pt x="1266991" y="1637166"/>
                </a:cubicBezTo>
                <a:lnTo>
                  <a:pt x="1266094" y="1636678"/>
                </a:lnTo>
                <a:lnTo>
                  <a:pt x="1267644" y="1639748"/>
                </a:lnTo>
                <a:cubicBezTo>
                  <a:pt x="1268272" y="1640059"/>
                  <a:pt x="1268901" y="1640059"/>
                  <a:pt x="1269372" y="1639670"/>
                </a:cubicBezTo>
                <a:lnTo>
                  <a:pt x="1269489" y="1639309"/>
                </a:lnTo>
                <a:close/>
                <a:moveTo>
                  <a:pt x="1273172" y="1677108"/>
                </a:moveTo>
                <a:cubicBezTo>
                  <a:pt x="1272945" y="1675084"/>
                  <a:pt x="1271661" y="1675489"/>
                  <a:pt x="1270830" y="1675408"/>
                </a:cubicBezTo>
                <a:lnTo>
                  <a:pt x="1270452" y="1674959"/>
                </a:lnTo>
                <a:lnTo>
                  <a:pt x="1270157" y="1674886"/>
                </a:lnTo>
                <a:cubicBezTo>
                  <a:pt x="1268901" y="1674575"/>
                  <a:pt x="1267644" y="1674575"/>
                  <a:pt x="1267644" y="1677063"/>
                </a:cubicBezTo>
                <a:cubicBezTo>
                  <a:pt x="1268273" y="1678306"/>
                  <a:pt x="1269215" y="1678928"/>
                  <a:pt x="1270314" y="1679239"/>
                </a:cubicBezTo>
                <a:lnTo>
                  <a:pt x="1272701" y="1679444"/>
                </a:lnTo>
                <a:lnTo>
                  <a:pt x="1272436" y="1678849"/>
                </a:lnTo>
                <a:lnTo>
                  <a:pt x="1272998" y="1678523"/>
                </a:lnTo>
                <a:close/>
                <a:moveTo>
                  <a:pt x="1275689" y="1656569"/>
                </a:moveTo>
                <a:lnTo>
                  <a:pt x="1274239" y="1656851"/>
                </a:lnTo>
                <a:lnTo>
                  <a:pt x="1270847" y="1657387"/>
                </a:lnTo>
                <a:lnTo>
                  <a:pt x="1270831" y="1657620"/>
                </a:lnTo>
                <a:cubicBezTo>
                  <a:pt x="1270831" y="1659164"/>
                  <a:pt x="1271457" y="1660400"/>
                  <a:pt x="1275219" y="1659164"/>
                </a:cubicBezTo>
                <a:close/>
                <a:moveTo>
                  <a:pt x="1189249" y="381491"/>
                </a:moveTo>
                <a:cubicBezTo>
                  <a:pt x="1186722" y="394112"/>
                  <a:pt x="1186722" y="378967"/>
                  <a:pt x="1181664" y="389065"/>
                </a:cubicBezTo>
                <a:cubicBezTo>
                  <a:pt x="1166487" y="391589"/>
                  <a:pt x="1141194" y="386540"/>
                  <a:pt x="1123487" y="396637"/>
                </a:cubicBezTo>
                <a:cubicBezTo>
                  <a:pt x="1126017" y="389065"/>
                  <a:pt x="1113371" y="401685"/>
                  <a:pt x="1110840" y="401686"/>
                </a:cubicBezTo>
                <a:cubicBezTo>
                  <a:pt x="1110840" y="399162"/>
                  <a:pt x="1113371" y="399162"/>
                  <a:pt x="1115901" y="396637"/>
                </a:cubicBezTo>
                <a:cubicBezTo>
                  <a:pt x="1110843" y="390326"/>
                  <a:pt x="1105151" y="390326"/>
                  <a:pt x="1099776" y="391273"/>
                </a:cubicBezTo>
                <a:lnTo>
                  <a:pt x="1098265" y="391559"/>
                </a:lnTo>
                <a:lnTo>
                  <a:pt x="1109578" y="386856"/>
                </a:lnTo>
                <a:cubicBezTo>
                  <a:pt x="1113371" y="386541"/>
                  <a:pt x="1117163" y="386540"/>
                  <a:pt x="1120959" y="384015"/>
                </a:cubicBezTo>
                <a:cubicBezTo>
                  <a:pt x="1123486" y="389065"/>
                  <a:pt x="1126017" y="386540"/>
                  <a:pt x="1128548" y="389065"/>
                </a:cubicBezTo>
                <a:cubicBezTo>
                  <a:pt x="1143721" y="378967"/>
                  <a:pt x="1158899" y="384015"/>
                  <a:pt x="1171545" y="384015"/>
                </a:cubicBezTo>
                <a:cubicBezTo>
                  <a:pt x="1171545" y="381491"/>
                  <a:pt x="1169017" y="381491"/>
                  <a:pt x="1166487" y="381491"/>
                </a:cubicBezTo>
                <a:cubicBezTo>
                  <a:pt x="1170279" y="380230"/>
                  <a:pt x="1174707" y="380230"/>
                  <a:pt x="1178816" y="380545"/>
                </a:cubicBezTo>
                <a:cubicBezTo>
                  <a:pt x="1182926" y="380860"/>
                  <a:pt x="1186722" y="381491"/>
                  <a:pt x="1189249" y="381491"/>
                </a:cubicBezTo>
                <a:close/>
                <a:moveTo>
                  <a:pt x="1281630" y="1660040"/>
                </a:moveTo>
                <a:lnTo>
                  <a:pt x="1281487" y="1659782"/>
                </a:lnTo>
                <a:cubicBezTo>
                  <a:pt x="1280234" y="1657929"/>
                  <a:pt x="1278980" y="1656693"/>
                  <a:pt x="1277726" y="1656693"/>
                </a:cubicBezTo>
                <a:lnTo>
                  <a:pt x="1278932" y="1659961"/>
                </a:lnTo>
                <a:close/>
                <a:moveTo>
                  <a:pt x="1281479" y="1632478"/>
                </a:moveTo>
                <a:lnTo>
                  <a:pt x="1280207" y="1632286"/>
                </a:lnTo>
                <a:lnTo>
                  <a:pt x="1279565" y="1634572"/>
                </a:lnTo>
                <a:lnTo>
                  <a:pt x="1280962" y="1633527"/>
                </a:lnTo>
                <a:close/>
                <a:moveTo>
                  <a:pt x="1287744" y="1669600"/>
                </a:moveTo>
                <a:cubicBezTo>
                  <a:pt x="1286488" y="1670844"/>
                  <a:pt x="1285859" y="1668978"/>
                  <a:pt x="1284917" y="1666802"/>
                </a:cubicBezTo>
                <a:lnTo>
                  <a:pt x="1281426" y="1663346"/>
                </a:lnTo>
                <a:lnTo>
                  <a:pt x="1279863" y="1663075"/>
                </a:lnTo>
                <a:lnTo>
                  <a:pt x="1279218" y="1663444"/>
                </a:lnTo>
                <a:lnTo>
                  <a:pt x="1279019" y="1663798"/>
                </a:lnTo>
                <a:lnTo>
                  <a:pt x="1278501" y="1663854"/>
                </a:lnTo>
                <a:lnTo>
                  <a:pt x="1278497" y="1663856"/>
                </a:lnTo>
                <a:lnTo>
                  <a:pt x="1279653" y="1667288"/>
                </a:lnTo>
                <a:lnTo>
                  <a:pt x="1276027" y="1665269"/>
                </a:lnTo>
                <a:lnTo>
                  <a:pt x="1266560" y="1670685"/>
                </a:lnTo>
                <a:lnTo>
                  <a:pt x="1267526" y="1670984"/>
                </a:lnTo>
                <a:lnTo>
                  <a:pt x="1269620" y="1672446"/>
                </a:lnTo>
                <a:lnTo>
                  <a:pt x="1269508" y="1671967"/>
                </a:lnTo>
                <a:cubicBezTo>
                  <a:pt x="1269962" y="1670510"/>
                  <a:pt x="1273134" y="1671967"/>
                  <a:pt x="1274946" y="1671967"/>
                </a:cubicBezTo>
                <a:cubicBezTo>
                  <a:pt x="1273738" y="1673262"/>
                  <a:pt x="1273738" y="1674558"/>
                  <a:pt x="1274040" y="1676177"/>
                </a:cubicBezTo>
                <a:lnTo>
                  <a:pt x="1274276" y="1677779"/>
                </a:lnTo>
                <a:lnTo>
                  <a:pt x="1277282" y="1676029"/>
                </a:lnTo>
                <a:lnTo>
                  <a:pt x="1278891" y="1680964"/>
                </a:lnTo>
                <a:lnTo>
                  <a:pt x="1279950" y="1681828"/>
                </a:lnTo>
                <a:lnTo>
                  <a:pt x="1280472" y="1681598"/>
                </a:lnTo>
                <a:close/>
                <a:moveTo>
                  <a:pt x="1201335" y="383751"/>
                </a:moveTo>
                <a:lnTo>
                  <a:pt x="1196499" y="386142"/>
                </a:lnTo>
                <a:cubicBezTo>
                  <a:pt x="1198919" y="378968"/>
                  <a:pt x="1194082" y="381359"/>
                  <a:pt x="1191666" y="381359"/>
                </a:cubicBezTo>
                <a:cubicBezTo>
                  <a:pt x="1191665" y="376577"/>
                  <a:pt x="1193479" y="376577"/>
                  <a:pt x="1195594" y="378071"/>
                </a:cubicBezTo>
                <a:close/>
                <a:moveTo>
                  <a:pt x="1201335" y="383750"/>
                </a:moveTo>
                <a:lnTo>
                  <a:pt x="1201335" y="383751"/>
                </a:lnTo>
                <a:lnTo>
                  <a:pt x="1201335" y="383751"/>
                </a:lnTo>
                <a:close/>
                <a:moveTo>
                  <a:pt x="1291269" y="1679227"/>
                </a:moveTo>
                <a:lnTo>
                  <a:pt x="1291124" y="1679036"/>
                </a:lnTo>
                <a:lnTo>
                  <a:pt x="1286286" y="1684525"/>
                </a:lnTo>
                <a:lnTo>
                  <a:pt x="1286552" y="1684525"/>
                </a:lnTo>
                <a:lnTo>
                  <a:pt x="1289045" y="1682397"/>
                </a:lnTo>
                <a:close/>
                <a:moveTo>
                  <a:pt x="1329291" y="2214101"/>
                </a:moveTo>
                <a:cubicBezTo>
                  <a:pt x="1328549" y="2215274"/>
                  <a:pt x="1312786" y="2218143"/>
                  <a:pt x="1316283" y="2214310"/>
                </a:cubicBezTo>
                <a:cubicBezTo>
                  <a:pt x="1313871" y="2215672"/>
                  <a:pt x="1312085" y="2216993"/>
                  <a:pt x="1310235" y="2217417"/>
                </a:cubicBezTo>
                <a:cubicBezTo>
                  <a:pt x="1308385" y="2217843"/>
                  <a:pt x="1306477" y="2217374"/>
                  <a:pt x="1303822" y="2215156"/>
                </a:cubicBezTo>
                <a:cubicBezTo>
                  <a:pt x="1305991" y="2210216"/>
                  <a:pt x="1308646" y="2212432"/>
                  <a:pt x="1311298" y="2214649"/>
                </a:cubicBezTo>
                <a:cubicBezTo>
                  <a:pt x="1311136" y="2212263"/>
                  <a:pt x="1313628" y="2212094"/>
                  <a:pt x="1313466" y="2209708"/>
                </a:cubicBezTo>
                <a:cubicBezTo>
                  <a:pt x="1316283" y="2214310"/>
                  <a:pt x="1320942" y="2209201"/>
                  <a:pt x="1323758" y="2213802"/>
                </a:cubicBezTo>
                <a:cubicBezTo>
                  <a:pt x="1328118" y="2213506"/>
                  <a:pt x="1329539" y="2213709"/>
                  <a:pt x="1329291" y="2214101"/>
                </a:cubicBezTo>
                <a:close/>
                <a:moveTo>
                  <a:pt x="1290256" y="1637260"/>
                </a:moveTo>
                <a:lnTo>
                  <a:pt x="1288908" y="1637730"/>
                </a:lnTo>
                <a:lnTo>
                  <a:pt x="1289000" y="1637570"/>
                </a:lnTo>
                <a:cubicBezTo>
                  <a:pt x="1289628" y="1637260"/>
                  <a:pt x="1290256" y="1637260"/>
                  <a:pt x="1290256" y="1637260"/>
                </a:cubicBezTo>
                <a:close/>
                <a:moveTo>
                  <a:pt x="1327849" y="2174960"/>
                </a:moveTo>
                <a:cubicBezTo>
                  <a:pt x="1327849" y="2177354"/>
                  <a:pt x="1325029" y="2179745"/>
                  <a:pt x="1319391" y="2179744"/>
                </a:cubicBezTo>
                <a:cubicBezTo>
                  <a:pt x="1322210" y="2177353"/>
                  <a:pt x="1322210" y="2177353"/>
                  <a:pt x="1322210" y="2174960"/>
                </a:cubicBezTo>
                <a:cubicBezTo>
                  <a:pt x="1322210" y="2174960"/>
                  <a:pt x="1325030" y="2174960"/>
                  <a:pt x="1327849" y="2174960"/>
                </a:cubicBezTo>
                <a:close/>
                <a:moveTo>
                  <a:pt x="1206169" y="381359"/>
                </a:moveTo>
                <a:lnTo>
                  <a:pt x="1201335" y="383750"/>
                </a:lnTo>
                <a:lnTo>
                  <a:pt x="1201336" y="376577"/>
                </a:lnTo>
                <a:cubicBezTo>
                  <a:pt x="1201336" y="375381"/>
                  <a:pt x="1202544" y="375380"/>
                  <a:pt x="1203752" y="376277"/>
                </a:cubicBezTo>
                <a:cubicBezTo>
                  <a:pt x="1204961" y="377175"/>
                  <a:pt x="1206169" y="378968"/>
                  <a:pt x="1206169" y="381359"/>
                </a:cubicBezTo>
                <a:close/>
                <a:moveTo>
                  <a:pt x="1293032" y="1650871"/>
                </a:moveTo>
                <a:lnTo>
                  <a:pt x="1292769" y="1649699"/>
                </a:lnTo>
                <a:lnTo>
                  <a:pt x="1291834" y="1650297"/>
                </a:lnTo>
                <a:close/>
                <a:moveTo>
                  <a:pt x="1294352" y="1655781"/>
                </a:moveTo>
                <a:lnTo>
                  <a:pt x="1294025" y="1655296"/>
                </a:lnTo>
                <a:lnTo>
                  <a:pt x="1293825" y="1654407"/>
                </a:lnTo>
                <a:lnTo>
                  <a:pt x="1293349" y="1654870"/>
                </a:lnTo>
                <a:lnTo>
                  <a:pt x="1290178" y="1651354"/>
                </a:lnTo>
                <a:lnTo>
                  <a:pt x="1285677" y="1654231"/>
                </a:lnTo>
                <a:lnTo>
                  <a:pt x="1289362" y="1655380"/>
                </a:lnTo>
                <a:lnTo>
                  <a:pt x="1294306" y="1655927"/>
                </a:lnTo>
                <a:close/>
                <a:moveTo>
                  <a:pt x="1296886" y="1672185"/>
                </a:moveTo>
                <a:lnTo>
                  <a:pt x="1295598" y="1671377"/>
                </a:lnTo>
                <a:lnTo>
                  <a:pt x="1295279" y="1671520"/>
                </a:lnTo>
                <a:lnTo>
                  <a:pt x="1295506" y="1671319"/>
                </a:lnTo>
                <a:lnTo>
                  <a:pt x="1292769" y="1669600"/>
                </a:lnTo>
                <a:lnTo>
                  <a:pt x="1294020" y="1672191"/>
                </a:lnTo>
                <a:close/>
                <a:moveTo>
                  <a:pt x="1304403" y="1636764"/>
                </a:moveTo>
                <a:lnTo>
                  <a:pt x="1301304" y="1637292"/>
                </a:lnTo>
                <a:lnTo>
                  <a:pt x="1303029" y="1637671"/>
                </a:lnTo>
                <a:close/>
                <a:moveTo>
                  <a:pt x="1319536" y="1630770"/>
                </a:moveTo>
                <a:cubicBezTo>
                  <a:pt x="1317198" y="1633423"/>
                  <a:pt x="1317198" y="1633423"/>
                  <a:pt x="1317030" y="1630940"/>
                </a:cubicBezTo>
                <a:lnTo>
                  <a:pt x="1315262" y="1631971"/>
                </a:lnTo>
                <a:lnTo>
                  <a:pt x="1317103" y="1632173"/>
                </a:lnTo>
                <a:cubicBezTo>
                  <a:pt x="1315894" y="1634564"/>
                  <a:pt x="1314686" y="1634565"/>
                  <a:pt x="1313477" y="1634266"/>
                </a:cubicBezTo>
                <a:lnTo>
                  <a:pt x="1310967" y="1634472"/>
                </a:lnTo>
                <a:lnTo>
                  <a:pt x="1307338" y="1636587"/>
                </a:lnTo>
                <a:cubicBezTo>
                  <a:pt x="1306664" y="1626659"/>
                  <a:pt x="1309845" y="1636417"/>
                  <a:pt x="1312015" y="1631281"/>
                </a:cubicBezTo>
                <a:lnTo>
                  <a:pt x="1310618" y="1630732"/>
                </a:lnTo>
                <a:lnTo>
                  <a:pt x="1300675" y="1630732"/>
                </a:lnTo>
                <a:lnTo>
                  <a:pt x="1299401" y="1630732"/>
                </a:lnTo>
                <a:lnTo>
                  <a:pt x="1300182" y="1632173"/>
                </a:lnTo>
                <a:lnTo>
                  <a:pt x="1291963" y="1632469"/>
                </a:lnTo>
                <a:lnTo>
                  <a:pt x="1289269" y="1635671"/>
                </a:lnTo>
                <a:cubicBezTo>
                  <a:pt x="1287530" y="1636089"/>
                  <a:pt x="1285420" y="1636232"/>
                  <a:pt x="1284095" y="1637520"/>
                </a:cubicBezTo>
                <a:lnTo>
                  <a:pt x="1291811" y="1632438"/>
                </a:lnTo>
                <a:lnTo>
                  <a:pt x="1289398" y="1631194"/>
                </a:lnTo>
                <a:lnTo>
                  <a:pt x="1288686" y="1631664"/>
                </a:lnTo>
                <a:cubicBezTo>
                  <a:pt x="1287273" y="1632286"/>
                  <a:pt x="1285781" y="1632752"/>
                  <a:pt x="1284328" y="1632908"/>
                </a:cubicBezTo>
                <a:lnTo>
                  <a:pt x="1284010" y="1632860"/>
                </a:lnTo>
                <a:lnTo>
                  <a:pt x="1281781" y="1636494"/>
                </a:lnTo>
                <a:lnTo>
                  <a:pt x="1278379" y="1638479"/>
                </a:lnTo>
                <a:lnTo>
                  <a:pt x="1277733" y="1639981"/>
                </a:lnTo>
                <a:cubicBezTo>
                  <a:pt x="1277223" y="1640370"/>
                  <a:pt x="1276438" y="1640370"/>
                  <a:pt x="1275182" y="1639748"/>
                </a:cubicBezTo>
                <a:cubicBezTo>
                  <a:pt x="1276124" y="1642546"/>
                  <a:pt x="1277772" y="1642896"/>
                  <a:pt x="1279731" y="1642240"/>
                </a:cubicBezTo>
                <a:lnTo>
                  <a:pt x="1280185" y="1641988"/>
                </a:lnTo>
                <a:lnTo>
                  <a:pt x="1280234" y="1641866"/>
                </a:lnTo>
                <a:lnTo>
                  <a:pt x="1280280" y="1641935"/>
                </a:lnTo>
                <a:lnTo>
                  <a:pt x="1286134" y="1638698"/>
                </a:lnTo>
                <a:lnTo>
                  <a:pt x="1288908" y="1637730"/>
                </a:lnTo>
                <a:lnTo>
                  <a:pt x="1287744" y="1639748"/>
                </a:lnTo>
                <a:cubicBezTo>
                  <a:pt x="1287744" y="1639748"/>
                  <a:pt x="1290257" y="1639748"/>
                  <a:pt x="1290257" y="1639748"/>
                </a:cubicBezTo>
                <a:cubicBezTo>
                  <a:pt x="1290256" y="1642236"/>
                  <a:pt x="1285231" y="1642236"/>
                  <a:pt x="1287744" y="1644725"/>
                </a:cubicBezTo>
                <a:cubicBezTo>
                  <a:pt x="1287744" y="1649699"/>
                  <a:pt x="1292769" y="1644725"/>
                  <a:pt x="1292769" y="1642236"/>
                </a:cubicBezTo>
                <a:cubicBezTo>
                  <a:pt x="1294025" y="1643480"/>
                  <a:pt x="1294653" y="1645346"/>
                  <a:pt x="1295596" y="1646590"/>
                </a:cubicBezTo>
                <a:lnTo>
                  <a:pt x="1297166" y="1646797"/>
                </a:lnTo>
                <a:lnTo>
                  <a:pt x="1297819" y="1644713"/>
                </a:lnTo>
                <a:cubicBezTo>
                  <a:pt x="1298949" y="1647441"/>
                  <a:pt x="1299841" y="1646679"/>
                  <a:pt x="1300815" y="1645167"/>
                </a:cubicBezTo>
                <a:lnTo>
                  <a:pt x="1302245" y="1643506"/>
                </a:lnTo>
                <a:lnTo>
                  <a:pt x="1300198" y="1642575"/>
                </a:lnTo>
                <a:lnTo>
                  <a:pt x="1303320" y="1642257"/>
                </a:lnTo>
                <a:lnTo>
                  <a:pt x="1303665" y="1641856"/>
                </a:lnTo>
                <a:lnTo>
                  <a:pt x="1297893" y="1641856"/>
                </a:lnTo>
                <a:cubicBezTo>
                  <a:pt x="1297893" y="1639464"/>
                  <a:pt x="1300310" y="1639464"/>
                  <a:pt x="1300310" y="1639464"/>
                </a:cubicBezTo>
                <a:lnTo>
                  <a:pt x="1300309" y="1637461"/>
                </a:lnTo>
                <a:lnTo>
                  <a:pt x="1298949" y="1637693"/>
                </a:lnTo>
                <a:cubicBezTo>
                  <a:pt x="1297739" y="1639313"/>
                  <a:pt x="1296950" y="1641485"/>
                  <a:pt x="1295791" y="1641982"/>
                </a:cubicBezTo>
                <a:cubicBezTo>
                  <a:pt x="1295019" y="1642312"/>
                  <a:pt x="1294082" y="1641898"/>
                  <a:pt x="1292747" y="1640079"/>
                </a:cubicBezTo>
                <a:cubicBezTo>
                  <a:pt x="1296365" y="1639834"/>
                  <a:pt x="1299497" y="1632458"/>
                  <a:pt x="1302145" y="1632994"/>
                </a:cubicBezTo>
                <a:lnTo>
                  <a:pt x="1304580" y="1636648"/>
                </a:lnTo>
                <a:lnTo>
                  <a:pt x="1307561" y="1634682"/>
                </a:lnTo>
                <a:lnTo>
                  <a:pt x="1304709" y="1641452"/>
                </a:lnTo>
                <a:lnTo>
                  <a:pt x="1305426" y="1642042"/>
                </a:lnTo>
                <a:lnTo>
                  <a:pt x="1307335" y="1641847"/>
                </a:lnTo>
                <a:lnTo>
                  <a:pt x="1307279" y="1643567"/>
                </a:lnTo>
                <a:lnTo>
                  <a:pt x="1307534" y="1643777"/>
                </a:lnTo>
                <a:lnTo>
                  <a:pt x="1307188" y="1638692"/>
                </a:lnTo>
                <a:cubicBezTo>
                  <a:pt x="1312532" y="1646033"/>
                  <a:pt x="1314076" y="1633088"/>
                  <a:pt x="1317181" y="1643149"/>
                </a:cubicBezTo>
                <a:cubicBezTo>
                  <a:pt x="1310121" y="1646197"/>
                  <a:pt x="1310121" y="1646197"/>
                  <a:pt x="1308056" y="1651473"/>
                </a:cubicBezTo>
                <a:cubicBezTo>
                  <a:pt x="1306764" y="1650277"/>
                  <a:pt x="1307236" y="1648319"/>
                  <a:pt x="1307688" y="1646041"/>
                </a:cubicBezTo>
                <a:lnTo>
                  <a:pt x="1307561" y="1644183"/>
                </a:lnTo>
                <a:lnTo>
                  <a:pt x="1307254" y="1644347"/>
                </a:lnTo>
                <a:lnTo>
                  <a:pt x="1307208" y="1645763"/>
                </a:lnTo>
                <a:lnTo>
                  <a:pt x="1305801" y="1645124"/>
                </a:lnTo>
                <a:lnTo>
                  <a:pt x="1304502" y="1645818"/>
                </a:lnTo>
                <a:cubicBezTo>
                  <a:pt x="1303583" y="1646192"/>
                  <a:pt x="1302999" y="1646856"/>
                  <a:pt x="1303167" y="1649338"/>
                </a:cubicBezTo>
                <a:cubicBezTo>
                  <a:pt x="1308181" y="1648997"/>
                  <a:pt x="1300663" y="1649508"/>
                  <a:pt x="1303504" y="1654301"/>
                </a:cubicBezTo>
                <a:cubicBezTo>
                  <a:pt x="1311025" y="1653790"/>
                  <a:pt x="1311025" y="1653790"/>
                  <a:pt x="1311025" y="1653790"/>
                </a:cubicBezTo>
                <a:lnTo>
                  <a:pt x="1309059" y="1657594"/>
                </a:lnTo>
                <a:lnTo>
                  <a:pt x="1312398" y="1657978"/>
                </a:lnTo>
                <a:lnTo>
                  <a:pt x="1312555" y="1657900"/>
                </a:lnTo>
                <a:lnTo>
                  <a:pt x="1315365" y="1656746"/>
                </a:lnTo>
                <a:lnTo>
                  <a:pt x="1318879" y="1653568"/>
                </a:lnTo>
                <a:lnTo>
                  <a:pt x="1319885" y="1653127"/>
                </a:lnTo>
                <a:lnTo>
                  <a:pt x="1317893" y="1647210"/>
                </a:lnTo>
                <a:lnTo>
                  <a:pt x="1320039" y="1646386"/>
                </a:lnTo>
                <a:lnTo>
                  <a:pt x="1317847" y="1644337"/>
                </a:lnTo>
                <a:lnTo>
                  <a:pt x="1318674" y="1644044"/>
                </a:lnTo>
                <a:lnTo>
                  <a:pt x="1317872" y="1643351"/>
                </a:lnTo>
                <a:cubicBezTo>
                  <a:pt x="1317367" y="1635905"/>
                  <a:pt x="1322208" y="1633083"/>
                  <a:pt x="1319536" y="1630770"/>
                </a:cubicBezTo>
                <a:close/>
                <a:moveTo>
                  <a:pt x="1235478" y="379006"/>
                </a:moveTo>
                <a:lnTo>
                  <a:pt x="1233854" y="377996"/>
                </a:lnTo>
                <a:cubicBezTo>
                  <a:pt x="1232588" y="377681"/>
                  <a:pt x="1231326" y="377054"/>
                  <a:pt x="1231326" y="374543"/>
                </a:cubicBezTo>
                <a:cubicBezTo>
                  <a:pt x="1226272" y="387099"/>
                  <a:pt x="1216167" y="387098"/>
                  <a:pt x="1208586" y="392120"/>
                </a:cubicBezTo>
                <a:cubicBezTo>
                  <a:pt x="1208586" y="384588"/>
                  <a:pt x="1216167" y="379565"/>
                  <a:pt x="1208586" y="377054"/>
                </a:cubicBezTo>
                <a:cubicBezTo>
                  <a:pt x="1213640" y="379565"/>
                  <a:pt x="1231326" y="382076"/>
                  <a:pt x="1233854" y="367010"/>
                </a:cubicBezTo>
                <a:cubicBezTo>
                  <a:pt x="1233854" y="370777"/>
                  <a:pt x="1233854" y="372660"/>
                  <a:pt x="1234167" y="374543"/>
                </a:cubicBezTo>
                <a:close/>
                <a:moveTo>
                  <a:pt x="1236381" y="382076"/>
                </a:moveTo>
                <a:cubicBezTo>
                  <a:pt x="1233854" y="384588"/>
                  <a:pt x="1233854" y="379565"/>
                  <a:pt x="1231326" y="382076"/>
                </a:cubicBezTo>
                <a:lnTo>
                  <a:pt x="1235735" y="379884"/>
                </a:lnTo>
                <a:close/>
                <a:moveTo>
                  <a:pt x="1236380" y="379565"/>
                </a:moveTo>
                <a:lnTo>
                  <a:pt x="1235735" y="379884"/>
                </a:lnTo>
                <a:lnTo>
                  <a:pt x="1235478" y="379006"/>
                </a:lnTo>
                <a:close/>
                <a:moveTo>
                  <a:pt x="1327943" y="1652187"/>
                </a:moveTo>
                <a:lnTo>
                  <a:pt x="1325809" y="1652468"/>
                </a:lnTo>
                <a:lnTo>
                  <a:pt x="1326952" y="1654346"/>
                </a:lnTo>
                <a:close/>
                <a:moveTo>
                  <a:pt x="1273843" y="364619"/>
                </a:moveTo>
                <a:cubicBezTo>
                  <a:pt x="1273842" y="369403"/>
                  <a:pt x="1273842" y="371794"/>
                  <a:pt x="1271426" y="371794"/>
                </a:cubicBezTo>
                <a:cubicBezTo>
                  <a:pt x="1271426" y="371794"/>
                  <a:pt x="1271426" y="371794"/>
                  <a:pt x="1271426" y="367010"/>
                </a:cubicBezTo>
                <a:cubicBezTo>
                  <a:pt x="1271426" y="367010"/>
                  <a:pt x="1271426" y="367010"/>
                  <a:pt x="1273843" y="364619"/>
                </a:cubicBezTo>
                <a:close/>
                <a:moveTo>
                  <a:pt x="1486204" y="2207561"/>
                </a:moveTo>
                <a:cubicBezTo>
                  <a:pt x="1480734" y="2198345"/>
                  <a:pt x="1466912" y="2208871"/>
                  <a:pt x="1461766" y="2204428"/>
                </a:cubicBezTo>
                <a:cubicBezTo>
                  <a:pt x="1464177" y="2204263"/>
                  <a:pt x="1464015" y="2201878"/>
                  <a:pt x="1463854" y="2199492"/>
                </a:cubicBezTo>
                <a:cubicBezTo>
                  <a:pt x="1473663" y="2201223"/>
                  <a:pt x="1485394" y="2195632"/>
                  <a:pt x="1486204" y="2207561"/>
                </a:cubicBezTo>
                <a:close/>
                <a:moveTo>
                  <a:pt x="1367571" y="364533"/>
                </a:moveTo>
                <a:cubicBezTo>
                  <a:pt x="1366314" y="368265"/>
                  <a:pt x="1365687" y="367643"/>
                  <a:pt x="1365686" y="366399"/>
                </a:cubicBezTo>
                <a:lnTo>
                  <a:pt x="1366110" y="364719"/>
                </a:lnTo>
                <a:close/>
                <a:moveTo>
                  <a:pt x="1370080" y="371996"/>
                </a:moveTo>
                <a:cubicBezTo>
                  <a:pt x="1367571" y="367020"/>
                  <a:pt x="1370080" y="367021"/>
                  <a:pt x="1367571" y="364533"/>
                </a:cubicBezTo>
                <a:cubicBezTo>
                  <a:pt x="1366943" y="363911"/>
                  <a:pt x="1366472" y="364067"/>
                  <a:pt x="1366157" y="364533"/>
                </a:cubicBezTo>
                <a:lnTo>
                  <a:pt x="1366110" y="364719"/>
                </a:lnTo>
                <a:lnTo>
                  <a:pt x="1357833" y="365777"/>
                </a:lnTo>
                <a:cubicBezTo>
                  <a:pt x="1355006" y="367643"/>
                  <a:pt x="1353750" y="370752"/>
                  <a:pt x="1357519" y="374483"/>
                </a:cubicBezTo>
                <a:cubicBezTo>
                  <a:pt x="1360031" y="367021"/>
                  <a:pt x="1362545" y="371996"/>
                  <a:pt x="1370080" y="371996"/>
                </a:cubicBezTo>
                <a:close/>
                <a:moveTo>
                  <a:pt x="1395388" y="250210"/>
                </a:moveTo>
                <a:cubicBezTo>
                  <a:pt x="1390801" y="253000"/>
                  <a:pt x="1379336" y="255790"/>
                  <a:pt x="1377043" y="247420"/>
                </a:cubicBezTo>
                <a:cubicBezTo>
                  <a:pt x="1381629" y="247420"/>
                  <a:pt x="1388509" y="250210"/>
                  <a:pt x="1395388" y="250210"/>
                </a:cubicBezTo>
                <a:close/>
                <a:moveTo>
                  <a:pt x="1405257" y="364533"/>
                </a:moveTo>
                <a:cubicBezTo>
                  <a:pt x="1397718" y="359558"/>
                  <a:pt x="1390183" y="367021"/>
                  <a:pt x="1382644" y="369508"/>
                </a:cubicBezTo>
                <a:cubicBezTo>
                  <a:pt x="1387670" y="376971"/>
                  <a:pt x="1400231" y="371996"/>
                  <a:pt x="1405257" y="364533"/>
                </a:cubicBezTo>
                <a:close/>
                <a:moveTo>
                  <a:pt x="1420330" y="357070"/>
                </a:moveTo>
                <a:cubicBezTo>
                  <a:pt x="1420330" y="354582"/>
                  <a:pt x="1415305" y="354582"/>
                  <a:pt x="1415305" y="359558"/>
                </a:cubicBezTo>
                <a:cubicBezTo>
                  <a:pt x="1417818" y="362046"/>
                  <a:pt x="1420330" y="359558"/>
                  <a:pt x="1420330" y="357070"/>
                </a:cubicBezTo>
                <a:close/>
                <a:moveTo>
                  <a:pt x="1589625" y="2196582"/>
                </a:moveTo>
                <a:cubicBezTo>
                  <a:pt x="1582404" y="2202106"/>
                  <a:pt x="1574160" y="2192600"/>
                  <a:pt x="1572319" y="2202791"/>
                </a:cubicBezTo>
                <a:cubicBezTo>
                  <a:pt x="1562404" y="2205981"/>
                  <a:pt x="1546599" y="2196988"/>
                  <a:pt x="1534676" y="2207865"/>
                </a:cubicBezTo>
                <a:lnTo>
                  <a:pt x="1528191" y="2205589"/>
                </a:lnTo>
                <a:lnTo>
                  <a:pt x="1521146" y="2210431"/>
                </a:lnTo>
                <a:cubicBezTo>
                  <a:pt x="1517578" y="2211023"/>
                  <a:pt x="1514219" y="2209853"/>
                  <a:pt x="1513936" y="2205677"/>
                </a:cubicBezTo>
                <a:cubicBezTo>
                  <a:pt x="1515336" y="2206981"/>
                  <a:pt x="1517949" y="2206804"/>
                  <a:pt x="1520863" y="2206255"/>
                </a:cubicBezTo>
                <a:lnTo>
                  <a:pt x="1526874" y="2205127"/>
                </a:lnTo>
                <a:lnTo>
                  <a:pt x="1520407" y="2202856"/>
                </a:lnTo>
                <a:cubicBezTo>
                  <a:pt x="1515386" y="2203513"/>
                  <a:pt x="1510470" y="2205733"/>
                  <a:pt x="1506775" y="2207243"/>
                </a:cubicBezTo>
                <a:cubicBezTo>
                  <a:pt x="1511647" y="2204395"/>
                  <a:pt x="1518528" y="2193861"/>
                  <a:pt x="1507765" y="2184525"/>
                </a:cubicBezTo>
                <a:cubicBezTo>
                  <a:pt x="1518358" y="2191355"/>
                  <a:pt x="1530964" y="2190499"/>
                  <a:pt x="1541216" y="2192320"/>
                </a:cubicBezTo>
                <a:cubicBezTo>
                  <a:pt x="1538698" y="2192491"/>
                  <a:pt x="1538698" y="2192491"/>
                  <a:pt x="1538698" y="2192491"/>
                </a:cubicBezTo>
                <a:cubicBezTo>
                  <a:pt x="1546429" y="2194483"/>
                  <a:pt x="1556514" y="2193798"/>
                  <a:pt x="1564075" y="2193285"/>
                </a:cubicBezTo>
                <a:cubicBezTo>
                  <a:pt x="1561724" y="2195961"/>
                  <a:pt x="1561724" y="2195961"/>
                  <a:pt x="1561894" y="2198466"/>
                </a:cubicBezTo>
                <a:cubicBezTo>
                  <a:pt x="1572149" y="2200286"/>
                  <a:pt x="1581384" y="2187075"/>
                  <a:pt x="1589625" y="2196582"/>
                </a:cubicBezTo>
                <a:close/>
                <a:moveTo>
                  <a:pt x="1592831" y="2201033"/>
                </a:moveTo>
                <a:lnTo>
                  <a:pt x="1592535" y="2203764"/>
                </a:lnTo>
                <a:cubicBezTo>
                  <a:pt x="1592535" y="2203764"/>
                  <a:pt x="1592535" y="2203764"/>
                  <a:pt x="1592361" y="2201208"/>
                </a:cubicBezTo>
                <a:close/>
                <a:moveTo>
                  <a:pt x="1609068" y="2197504"/>
                </a:moveTo>
                <a:cubicBezTo>
                  <a:pt x="1605365" y="2196472"/>
                  <a:pt x="1602393" y="2197316"/>
                  <a:pt x="1599745" y="2198459"/>
                </a:cubicBezTo>
                <a:lnTo>
                  <a:pt x="1592831" y="2201033"/>
                </a:lnTo>
                <a:lnTo>
                  <a:pt x="1593094" y="2198589"/>
                </a:lnTo>
                <a:cubicBezTo>
                  <a:pt x="1593306" y="2197291"/>
                  <a:pt x="1593219" y="2196013"/>
                  <a:pt x="1591840" y="2193538"/>
                </a:cubicBezTo>
                <a:lnTo>
                  <a:pt x="1594205" y="2193095"/>
                </a:lnTo>
                <a:lnTo>
                  <a:pt x="1589783" y="2190804"/>
                </a:lnTo>
                <a:cubicBezTo>
                  <a:pt x="1587064" y="2190505"/>
                  <a:pt x="1584042" y="2190505"/>
                  <a:pt x="1581625" y="2189309"/>
                </a:cubicBezTo>
                <a:cubicBezTo>
                  <a:pt x="1582231" y="2187515"/>
                  <a:pt x="1583136" y="2186918"/>
                  <a:pt x="1584230" y="2186918"/>
                </a:cubicBezTo>
                <a:cubicBezTo>
                  <a:pt x="1587517" y="2186918"/>
                  <a:pt x="1592503" y="2192297"/>
                  <a:pt x="1596128" y="2186918"/>
                </a:cubicBezTo>
                <a:lnTo>
                  <a:pt x="1596128" y="2192105"/>
                </a:lnTo>
                <a:lnTo>
                  <a:pt x="1598904" y="2190490"/>
                </a:lnTo>
                <a:cubicBezTo>
                  <a:pt x="1599945" y="2205828"/>
                  <a:pt x="1608374" y="2187279"/>
                  <a:pt x="1609068" y="2197504"/>
                </a:cubicBezTo>
                <a:close/>
                <a:moveTo>
                  <a:pt x="1505754" y="389409"/>
                </a:moveTo>
                <a:cubicBezTo>
                  <a:pt x="1498215" y="396872"/>
                  <a:pt x="1485655" y="389409"/>
                  <a:pt x="1483142" y="396872"/>
                </a:cubicBezTo>
                <a:cubicBezTo>
                  <a:pt x="1488168" y="401847"/>
                  <a:pt x="1503242" y="401847"/>
                  <a:pt x="1505754" y="389409"/>
                </a:cubicBezTo>
                <a:close/>
                <a:moveTo>
                  <a:pt x="1638248" y="2201908"/>
                </a:moveTo>
                <a:cubicBezTo>
                  <a:pt x="1638190" y="2202736"/>
                  <a:pt x="1637923" y="2203249"/>
                  <a:pt x="1637320" y="2203290"/>
                </a:cubicBezTo>
                <a:cubicBezTo>
                  <a:pt x="1636964" y="2198041"/>
                  <a:pt x="1636964" y="2198041"/>
                  <a:pt x="1636964" y="2198041"/>
                </a:cubicBezTo>
                <a:cubicBezTo>
                  <a:pt x="1634375" y="2195579"/>
                  <a:pt x="1632320" y="2200992"/>
                  <a:pt x="1629374" y="2193282"/>
                </a:cubicBezTo>
                <a:cubicBezTo>
                  <a:pt x="1629196" y="2190658"/>
                  <a:pt x="1634018" y="2190330"/>
                  <a:pt x="1636429" y="2190167"/>
                </a:cubicBezTo>
                <a:cubicBezTo>
                  <a:pt x="1636696" y="2194103"/>
                  <a:pt x="1638421" y="2199424"/>
                  <a:pt x="1638248" y="2201908"/>
                </a:cubicBezTo>
                <a:close/>
                <a:moveTo>
                  <a:pt x="1520828" y="371996"/>
                </a:moveTo>
                <a:cubicBezTo>
                  <a:pt x="1518318" y="369508"/>
                  <a:pt x="1513293" y="364533"/>
                  <a:pt x="1513293" y="374483"/>
                </a:cubicBezTo>
                <a:cubicBezTo>
                  <a:pt x="1515805" y="374483"/>
                  <a:pt x="1520828" y="376971"/>
                  <a:pt x="1520828" y="371996"/>
                </a:cubicBezTo>
                <a:close/>
                <a:moveTo>
                  <a:pt x="1528367" y="371996"/>
                </a:moveTo>
                <a:lnTo>
                  <a:pt x="1523340" y="371996"/>
                </a:lnTo>
                <a:cubicBezTo>
                  <a:pt x="1523341" y="377593"/>
                  <a:pt x="1527581" y="378992"/>
                  <a:pt x="1528641" y="376194"/>
                </a:cubicBezTo>
                <a:cubicBezTo>
                  <a:pt x="1528995" y="375261"/>
                  <a:pt x="1528994" y="373862"/>
                  <a:pt x="1528367" y="371996"/>
                </a:cubicBezTo>
                <a:close/>
                <a:moveTo>
                  <a:pt x="1659144" y="2243734"/>
                </a:moveTo>
                <a:cubicBezTo>
                  <a:pt x="1658993" y="2245973"/>
                  <a:pt x="1658604" y="2249183"/>
                  <a:pt x="1658777" y="2251718"/>
                </a:cubicBezTo>
                <a:cubicBezTo>
                  <a:pt x="1656711" y="2248039"/>
                  <a:pt x="1655321" y="2254341"/>
                  <a:pt x="1654468" y="2253443"/>
                </a:cubicBezTo>
                <a:cubicBezTo>
                  <a:pt x="1654183" y="2253144"/>
                  <a:pt x="1653955" y="2252046"/>
                  <a:pt x="1653782" y="2249511"/>
                </a:cubicBezTo>
                <a:cubicBezTo>
                  <a:pt x="1653610" y="2246976"/>
                  <a:pt x="1656193" y="2249347"/>
                  <a:pt x="1658432" y="2246648"/>
                </a:cubicBezTo>
                <a:cubicBezTo>
                  <a:pt x="1658088" y="2241577"/>
                  <a:pt x="1658088" y="2241577"/>
                  <a:pt x="1658088" y="2241577"/>
                </a:cubicBezTo>
                <a:cubicBezTo>
                  <a:pt x="1659209" y="2240227"/>
                  <a:pt x="1659296" y="2241496"/>
                  <a:pt x="1659144" y="2243734"/>
                </a:cubicBezTo>
                <a:close/>
                <a:moveTo>
                  <a:pt x="1660553" y="2206506"/>
                </a:moveTo>
                <a:cubicBezTo>
                  <a:pt x="1660715" y="2208891"/>
                  <a:pt x="1660715" y="2208891"/>
                  <a:pt x="1661039" y="2213663"/>
                </a:cubicBezTo>
                <a:cubicBezTo>
                  <a:pt x="1656376" y="2216377"/>
                  <a:pt x="1655890" y="2209219"/>
                  <a:pt x="1660553" y="2206506"/>
                </a:cubicBezTo>
                <a:close/>
                <a:moveTo>
                  <a:pt x="1671933" y="2195745"/>
                </a:moveTo>
                <a:cubicBezTo>
                  <a:pt x="1665769" y="2197563"/>
                  <a:pt x="1660759" y="2197903"/>
                  <a:pt x="1655728" y="2197894"/>
                </a:cubicBezTo>
                <a:cubicBezTo>
                  <a:pt x="1650698" y="2197887"/>
                  <a:pt x="1645639" y="2197531"/>
                  <a:pt x="1639381" y="2197956"/>
                </a:cubicBezTo>
                <a:cubicBezTo>
                  <a:pt x="1639191" y="2195173"/>
                  <a:pt x="1639191" y="2195173"/>
                  <a:pt x="1639002" y="2192389"/>
                </a:cubicBezTo>
                <a:cubicBezTo>
                  <a:pt x="1651902" y="2197106"/>
                  <a:pt x="1664041" y="2190689"/>
                  <a:pt x="1671933" y="2195745"/>
                </a:cubicBezTo>
                <a:close/>
                <a:moveTo>
                  <a:pt x="1543306" y="277312"/>
                </a:moveTo>
                <a:cubicBezTo>
                  <a:pt x="1538719" y="277312"/>
                  <a:pt x="1538719" y="272528"/>
                  <a:pt x="1536426" y="272528"/>
                </a:cubicBezTo>
                <a:cubicBezTo>
                  <a:pt x="1536426" y="271333"/>
                  <a:pt x="1538145" y="270137"/>
                  <a:pt x="1539865" y="270437"/>
                </a:cubicBezTo>
                <a:cubicBezTo>
                  <a:pt x="1541585" y="270735"/>
                  <a:pt x="1543305" y="272529"/>
                  <a:pt x="1543306" y="277312"/>
                </a:cubicBezTo>
                <a:close/>
                <a:moveTo>
                  <a:pt x="1679510" y="2263954"/>
                </a:moveTo>
                <a:cubicBezTo>
                  <a:pt x="1679510" y="2271643"/>
                  <a:pt x="1674195" y="2269081"/>
                  <a:pt x="1671536" y="2274204"/>
                </a:cubicBezTo>
                <a:cubicBezTo>
                  <a:pt x="1668877" y="2271642"/>
                  <a:pt x="1668878" y="2266517"/>
                  <a:pt x="1666218" y="2266517"/>
                </a:cubicBezTo>
                <a:cubicBezTo>
                  <a:pt x="1666218" y="2266517"/>
                  <a:pt x="1666218" y="2266517"/>
                  <a:pt x="1666218" y="2256268"/>
                </a:cubicBezTo>
                <a:cubicBezTo>
                  <a:pt x="1666218" y="2258830"/>
                  <a:pt x="1671536" y="2266516"/>
                  <a:pt x="1671536" y="2256268"/>
                </a:cubicBezTo>
                <a:cubicBezTo>
                  <a:pt x="1671536" y="2258830"/>
                  <a:pt x="1674195" y="2258830"/>
                  <a:pt x="1676854" y="2256269"/>
                </a:cubicBezTo>
                <a:cubicBezTo>
                  <a:pt x="1679510" y="2261392"/>
                  <a:pt x="1674195" y="2263954"/>
                  <a:pt x="1679510" y="2263954"/>
                </a:cubicBezTo>
                <a:close/>
                <a:moveTo>
                  <a:pt x="1686982" y="2192072"/>
                </a:moveTo>
                <a:lnTo>
                  <a:pt x="1679062" y="2196393"/>
                </a:lnTo>
                <a:cubicBezTo>
                  <a:pt x="1675279" y="2196650"/>
                  <a:pt x="1672038" y="2195605"/>
                  <a:pt x="1674389" y="2192915"/>
                </a:cubicBezTo>
                <a:cubicBezTo>
                  <a:pt x="1676195" y="2191528"/>
                  <a:pt x="1678393" y="2191220"/>
                  <a:pt x="1680820" y="2191333"/>
                </a:cubicBezTo>
                <a:close/>
                <a:moveTo>
                  <a:pt x="1687079" y="2192084"/>
                </a:moveTo>
                <a:lnTo>
                  <a:pt x="1686982" y="2192072"/>
                </a:lnTo>
                <a:lnTo>
                  <a:pt x="1687007" y="2192059"/>
                </a:lnTo>
                <a:close/>
                <a:moveTo>
                  <a:pt x="1567384" y="280900"/>
                </a:moveTo>
                <a:cubicBezTo>
                  <a:pt x="1565092" y="280899"/>
                  <a:pt x="1562798" y="278109"/>
                  <a:pt x="1558212" y="278109"/>
                </a:cubicBezTo>
                <a:cubicBezTo>
                  <a:pt x="1558212" y="275320"/>
                  <a:pt x="1560505" y="273924"/>
                  <a:pt x="1562798" y="274274"/>
                </a:cubicBezTo>
                <a:cubicBezTo>
                  <a:pt x="1565091" y="274622"/>
                  <a:pt x="1567385" y="276714"/>
                  <a:pt x="1567384" y="280900"/>
                </a:cubicBezTo>
                <a:close/>
                <a:moveTo>
                  <a:pt x="1573591" y="362046"/>
                </a:moveTo>
                <a:cubicBezTo>
                  <a:pt x="1571079" y="359558"/>
                  <a:pt x="1566053" y="359558"/>
                  <a:pt x="1566052" y="364533"/>
                </a:cubicBezTo>
                <a:cubicBezTo>
                  <a:pt x="1568566" y="362046"/>
                  <a:pt x="1571078" y="367021"/>
                  <a:pt x="1571078" y="367021"/>
                </a:cubicBezTo>
                <a:cubicBezTo>
                  <a:pt x="1571078" y="364533"/>
                  <a:pt x="1571078" y="364533"/>
                  <a:pt x="1573591" y="362046"/>
                </a:cubicBezTo>
                <a:close/>
                <a:moveTo>
                  <a:pt x="1588665" y="364533"/>
                </a:moveTo>
                <a:cubicBezTo>
                  <a:pt x="1588665" y="364533"/>
                  <a:pt x="1588665" y="364533"/>
                  <a:pt x="1586153" y="364533"/>
                </a:cubicBezTo>
                <a:cubicBezTo>
                  <a:pt x="1588665" y="362046"/>
                  <a:pt x="1586153" y="362046"/>
                  <a:pt x="1586152" y="357070"/>
                </a:cubicBezTo>
                <a:cubicBezTo>
                  <a:pt x="1576104" y="359557"/>
                  <a:pt x="1591177" y="371996"/>
                  <a:pt x="1588665" y="364533"/>
                </a:cubicBezTo>
                <a:close/>
                <a:moveTo>
                  <a:pt x="1593691" y="374483"/>
                </a:moveTo>
                <a:cubicBezTo>
                  <a:pt x="1591177" y="374483"/>
                  <a:pt x="1588665" y="374483"/>
                  <a:pt x="1588665" y="379458"/>
                </a:cubicBezTo>
                <a:cubicBezTo>
                  <a:pt x="1591178" y="379459"/>
                  <a:pt x="1593691" y="379459"/>
                  <a:pt x="1593691" y="374483"/>
                </a:cubicBezTo>
                <a:close/>
                <a:moveTo>
                  <a:pt x="1719392" y="2207245"/>
                </a:moveTo>
                <a:cubicBezTo>
                  <a:pt x="1714423" y="2209636"/>
                  <a:pt x="1702001" y="2212028"/>
                  <a:pt x="1692066" y="2214418"/>
                </a:cubicBezTo>
                <a:cubicBezTo>
                  <a:pt x="1689583" y="2209636"/>
                  <a:pt x="1687098" y="2212027"/>
                  <a:pt x="1689583" y="2209636"/>
                </a:cubicBezTo>
                <a:cubicBezTo>
                  <a:pt x="1684613" y="2207245"/>
                  <a:pt x="1674677" y="2216810"/>
                  <a:pt x="1677161" y="2204852"/>
                </a:cubicBezTo>
                <a:cubicBezTo>
                  <a:pt x="1679645" y="2209637"/>
                  <a:pt x="1682129" y="2207245"/>
                  <a:pt x="1682129" y="2202460"/>
                </a:cubicBezTo>
                <a:cubicBezTo>
                  <a:pt x="1687098" y="2204852"/>
                  <a:pt x="1689583" y="2209636"/>
                  <a:pt x="1692067" y="2202460"/>
                </a:cubicBezTo>
                <a:cubicBezTo>
                  <a:pt x="1697031" y="2216810"/>
                  <a:pt x="1711938" y="2202460"/>
                  <a:pt x="1719392" y="2207245"/>
                </a:cubicBezTo>
                <a:close/>
                <a:moveTo>
                  <a:pt x="1598916" y="406468"/>
                </a:moveTo>
                <a:cubicBezTo>
                  <a:pt x="1598916" y="408860"/>
                  <a:pt x="1598916" y="411251"/>
                  <a:pt x="1596257" y="411251"/>
                </a:cubicBezTo>
                <a:cubicBezTo>
                  <a:pt x="1596257" y="408860"/>
                  <a:pt x="1596257" y="408860"/>
                  <a:pt x="1596257" y="408860"/>
                </a:cubicBezTo>
                <a:cubicBezTo>
                  <a:pt x="1596257" y="408860"/>
                  <a:pt x="1590942" y="406468"/>
                  <a:pt x="1590943" y="411251"/>
                </a:cubicBezTo>
                <a:cubicBezTo>
                  <a:pt x="1588283" y="408860"/>
                  <a:pt x="1589613" y="406468"/>
                  <a:pt x="1591937" y="405272"/>
                </a:cubicBezTo>
                <a:cubicBezTo>
                  <a:pt x="1594265" y="404077"/>
                  <a:pt x="1597587" y="404077"/>
                  <a:pt x="1598916" y="406468"/>
                </a:cubicBezTo>
                <a:close/>
                <a:moveTo>
                  <a:pt x="1593594" y="283290"/>
                </a:moveTo>
                <a:cubicBezTo>
                  <a:pt x="1593594" y="283290"/>
                  <a:pt x="1593594" y="283290"/>
                  <a:pt x="1586223" y="283290"/>
                </a:cubicBezTo>
                <a:cubicBezTo>
                  <a:pt x="1586223" y="280301"/>
                  <a:pt x="1583766" y="280301"/>
                  <a:pt x="1581309" y="280301"/>
                </a:cubicBezTo>
                <a:cubicBezTo>
                  <a:pt x="1580695" y="279554"/>
                  <a:pt x="1581309" y="279180"/>
                  <a:pt x="1582538" y="279087"/>
                </a:cubicBezTo>
                <a:cubicBezTo>
                  <a:pt x="1586223" y="278806"/>
                  <a:pt x="1595438" y="281048"/>
                  <a:pt x="1593594" y="283290"/>
                </a:cubicBezTo>
                <a:close/>
                <a:moveTo>
                  <a:pt x="1593758" y="242636"/>
                </a:moveTo>
                <a:cubicBezTo>
                  <a:pt x="1586534" y="247419"/>
                  <a:pt x="1581719" y="235462"/>
                  <a:pt x="1569679" y="240244"/>
                </a:cubicBezTo>
                <a:cubicBezTo>
                  <a:pt x="1573290" y="237853"/>
                  <a:pt x="1577504" y="236657"/>
                  <a:pt x="1581719" y="236957"/>
                </a:cubicBezTo>
                <a:cubicBezTo>
                  <a:pt x="1585933" y="237256"/>
                  <a:pt x="1590147" y="239049"/>
                  <a:pt x="1593758" y="242636"/>
                </a:cubicBezTo>
                <a:close/>
                <a:moveTo>
                  <a:pt x="1611278" y="374483"/>
                </a:moveTo>
                <a:cubicBezTo>
                  <a:pt x="1608765" y="379459"/>
                  <a:pt x="1601230" y="374483"/>
                  <a:pt x="1601229" y="381946"/>
                </a:cubicBezTo>
                <a:cubicBezTo>
                  <a:pt x="1606252" y="381946"/>
                  <a:pt x="1613790" y="376971"/>
                  <a:pt x="1611278" y="374483"/>
                </a:cubicBezTo>
                <a:close/>
                <a:moveTo>
                  <a:pt x="1613790" y="391897"/>
                </a:moveTo>
                <a:cubicBezTo>
                  <a:pt x="1608765" y="394385"/>
                  <a:pt x="1611278" y="386921"/>
                  <a:pt x="1608764" y="389409"/>
                </a:cubicBezTo>
                <a:cubicBezTo>
                  <a:pt x="1601230" y="404335"/>
                  <a:pt x="1586153" y="394385"/>
                  <a:pt x="1576104" y="406823"/>
                </a:cubicBezTo>
                <a:cubicBezTo>
                  <a:pt x="1581129" y="409310"/>
                  <a:pt x="1586153" y="399360"/>
                  <a:pt x="1588665" y="411798"/>
                </a:cubicBezTo>
                <a:cubicBezTo>
                  <a:pt x="1586153" y="416773"/>
                  <a:pt x="1581129" y="409310"/>
                  <a:pt x="1581130" y="419261"/>
                </a:cubicBezTo>
                <a:cubicBezTo>
                  <a:pt x="1586153" y="416773"/>
                  <a:pt x="1588665" y="419261"/>
                  <a:pt x="1591177" y="421748"/>
                </a:cubicBezTo>
                <a:cubicBezTo>
                  <a:pt x="1596204" y="414285"/>
                  <a:pt x="1603743" y="411798"/>
                  <a:pt x="1606251" y="401847"/>
                </a:cubicBezTo>
                <a:cubicBezTo>
                  <a:pt x="1608764" y="401847"/>
                  <a:pt x="1608764" y="401847"/>
                  <a:pt x="1611278" y="401847"/>
                </a:cubicBezTo>
                <a:cubicBezTo>
                  <a:pt x="1611277" y="399360"/>
                  <a:pt x="1611277" y="396872"/>
                  <a:pt x="1613790" y="391897"/>
                </a:cubicBezTo>
                <a:close/>
                <a:moveTo>
                  <a:pt x="1623841" y="389409"/>
                </a:moveTo>
                <a:cubicBezTo>
                  <a:pt x="1616303" y="389409"/>
                  <a:pt x="1618816" y="394385"/>
                  <a:pt x="1618817" y="396872"/>
                </a:cubicBezTo>
                <a:cubicBezTo>
                  <a:pt x="1618817" y="396872"/>
                  <a:pt x="1621329" y="399360"/>
                  <a:pt x="1621329" y="399360"/>
                </a:cubicBezTo>
                <a:cubicBezTo>
                  <a:pt x="1623841" y="399360"/>
                  <a:pt x="1616303" y="394385"/>
                  <a:pt x="1621329" y="391897"/>
                </a:cubicBezTo>
                <a:cubicBezTo>
                  <a:pt x="1621329" y="391897"/>
                  <a:pt x="1621329" y="391897"/>
                  <a:pt x="1623842" y="391897"/>
                </a:cubicBezTo>
                <a:cubicBezTo>
                  <a:pt x="1623842" y="391897"/>
                  <a:pt x="1623842" y="391897"/>
                  <a:pt x="1623841" y="389409"/>
                </a:cubicBezTo>
                <a:close/>
                <a:moveTo>
                  <a:pt x="1626351" y="347120"/>
                </a:moveTo>
                <a:cubicBezTo>
                  <a:pt x="1626351" y="349607"/>
                  <a:pt x="1618816" y="357070"/>
                  <a:pt x="1616303" y="354582"/>
                </a:cubicBezTo>
                <a:cubicBezTo>
                  <a:pt x="1618816" y="357070"/>
                  <a:pt x="1613790" y="357070"/>
                  <a:pt x="1613790" y="359557"/>
                </a:cubicBezTo>
                <a:cubicBezTo>
                  <a:pt x="1618816" y="362046"/>
                  <a:pt x="1626351" y="357070"/>
                  <a:pt x="1626351" y="347120"/>
                </a:cubicBezTo>
                <a:close/>
                <a:moveTo>
                  <a:pt x="1636402" y="359558"/>
                </a:moveTo>
                <a:cubicBezTo>
                  <a:pt x="1633890" y="359558"/>
                  <a:pt x="1633890" y="354582"/>
                  <a:pt x="1631377" y="354582"/>
                </a:cubicBezTo>
                <a:cubicBezTo>
                  <a:pt x="1633890" y="362046"/>
                  <a:pt x="1628864" y="359558"/>
                  <a:pt x="1628864" y="364533"/>
                </a:cubicBezTo>
                <a:cubicBezTo>
                  <a:pt x="1631377" y="364533"/>
                  <a:pt x="1633890" y="362046"/>
                  <a:pt x="1636402" y="359558"/>
                </a:cubicBezTo>
                <a:close/>
                <a:moveTo>
                  <a:pt x="1641429" y="376971"/>
                </a:moveTo>
                <a:cubicBezTo>
                  <a:pt x="1638916" y="376971"/>
                  <a:pt x="1638916" y="374483"/>
                  <a:pt x="1636402" y="376971"/>
                </a:cubicBezTo>
                <a:cubicBezTo>
                  <a:pt x="1636402" y="376971"/>
                  <a:pt x="1633890" y="379459"/>
                  <a:pt x="1633890" y="384434"/>
                </a:cubicBezTo>
                <a:cubicBezTo>
                  <a:pt x="1636403" y="381946"/>
                  <a:pt x="1636403" y="381946"/>
                  <a:pt x="1638915" y="381946"/>
                </a:cubicBezTo>
                <a:cubicBezTo>
                  <a:pt x="1638915" y="381946"/>
                  <a:pt x="1641428" y="379459"/>
                  <a:pt x="1641429" y="376971"/>
                </a:cubicBezTo>
                <a:close/>
                <a:moveTo>
                  <a:pt x="1638798" y="337118"/>
                </a:moveTo>
                <a:cubicBezTo>
                  <a:pt x="1638798" y="339509"/>
                  <a:pt x="1636381" y="339509"/>
                  <a:pt x="1636381" y="339509"/>
                </a:cubicBezTo>
                <a:cubicBezTo>
                  <a:pt x="1636381" y="339509"/>
                  <a:pt x="1636381" y="341900"/>
                  <a:pt x="1636381" y="341900"/>
                </a:cubicBezTo>
                <a:cubicBezTo>
                  <a:pt x="1631545" y="339509"/>
                  <a:pt x="1633965" y="346683"/>
                  <a:pt x="1631545" y="344292"/>
                </a:cubicBezTo>
                <a:cubicBezTo>
                  <a:pt x="1631545" y="341900"/>
                  <a:pt x="1631545" y="339509"/>
                  <a:pt x="1631545" y="337118"/>
                </a:cubicBezTo>
                <a:cubicBezTo>
                  <a:pt x="1633965" y="334727"/>
                  <a:pt x="1633965" y="339509"/>
                  <a:pt x="1638798" y="337118"/>
                </a:cubicBezTo>
                <a:close/>
                <a:moveTo>
                  <a:pt x="1778537" y="2195962"/>
                </a:moveTo>
                <a:cubicBezTo>
                  <a:pt x="1776015" y="2196133"/>
                  <a:pt x="1772270" y="2197021"/>
                  <a:pt x="1768192" y="2197614"/>
                </a:cubicBezTo>
                <a:cubicBezTo>
                  <a:pt x="1764113" y="2198206"/>
                  <a:pt x="1759696" y="2198506"/>
                  <a:pt x="1755827" y="2197505"/>
                </a:cubicBezTo>
                <a:cubicBezTo>
                  <a:pt x="1758351" y="2197333"/>
                  <a:pt x="1760873" y="2197162"/>
                  <a:pt x="1760702" y="2194644"/>
                </a:cubicBezTo>
                <a:cubicBezTo>
                  <a:pt x="1748085" y="2195501"/>
                  <a:pt x="1733285" y="2201566"/>
                  <a:pt x="1717462" y="2192520"/>
                </a:cubicBezTo>
                <a:cubicBezTo>
                  <a:pt x="1715108" y="2195210"/>
                  <a:pt x="1712412" y="2192862"/>
                  <a:pt x="1710232" y="2198072"/>
                </a:cubicBezTo>
                <a:cubicBezTo>
                  <a:pt x="1706275" y="2195810"/>
                  <a:pt x="1702491" y="2196066"/>
                  <a:pt x="1698685" y="2196009"/>
                </a:cubicBezTo>
                <a:lnTo>
                  <a:pt x="1687079" y="2192084"/>
                </a:lnTo>
                <a:lnTo>
                  <a:pt x="1688607" y="2192265"/>
                </a:lnTo>
                <a:cubicBezTo>
                  <a:pt x="1694033" y="2192847"/>
                  <a:pt x="1699713" y="2192461"/>
                  <a:pt x="1704331" y="2185822"/>
                </a:cubicBezTo>
                <a:cubicBezTo>
                  <a:pt x="1701635" y="2183474"/>
                  <a:pt x="1699110" y="2183646"/>
                  <a:pt x="1698939" y="2181127"/>
                </a:cubicBezTo>
                <a:cubicBezTo>
                  <a:pt x="1701464" y="2180956"/>
                  <a:pt x="1714937" y="2192691"/>
                  <a:pt x="1711899" y="2185308"/>
                </a:cubicBezTo>
                <a:cubicBezTo>
                  <a:pt x="1730250" y="2194181"/>
                  <a:pt x="1755143" y="2187430"/>
                  <a:pt x="1770456" y="2188920"/>
                </a:cubicBezTo>
                <a:cubicBezTo>
                  <a:pt x="1776186" y="2198652"/>
                  <a:pt x="1775160" y="2183542"/>
                  <a:pt x="1778537" y="2195962"/>
                </a:cubicBezTo>
                <a:close/>
                <a:moveTo>
                  <a:pt x="1790442" y="2192889"/>
                </a:moveTo>
                <a:lnTo>
                  <a:pt x="1785099" y="2198944"/>
                </a:lnTo>
                <a:cubicBezTo>
                  <a:pt x="1783090" y="2200579"/>
                  <a:pt x="1781280" y="2200702"/>
                  <a:pt x="1780956" y="2195930"/>
                </a:cubicBezTo>
                <a:cubicBezTo>
                  <a:pt x="1783368" y="2195766"/>
                  <a:pt x="1788356" y="2197824"/>
                  <a:pt x="1785455" y="2190830"/>
                </a:cubicBezTo>
                <a:close/>
                <a:moveTo>
                  <a:pt x="1790442" y="2192888"/>
                </a:moveTo>
                <a:lnTo>
                  <a:pt x="1790442" y="2192889"/>
                </a:lnTo>
                <a:lnTo>
                  <a:pt x="1790442" y="2192889"/>
                </a:lnTo>
                <a:close/>
                <a:moveTo>
                  <a:pt x="1792279" y="2207808"/>
                </a:moveTo>
                <a:lnTo>
                  <a:pt x="1791182" y="2207580"/>
                </a:lnTo>
                <a:cubicBezTo>
                  <a:pt x="1786592" y="2207154"/>
                  <a:pt x="1781969" y="2206069"/>
                  <a:pt x="1778286" y="2200987"/>
                </a:cubicBezTo>
                <a:cubicBezTo>
                  <a:pt x="1780432" y="2198246"/>
                  <a:pt x="1787797" y="2208408"/>
                  <a:pt x="1785121" y="2200643"/>
                </a:cubicBezTo>
                <a:cubicBezTo>
                  <a:pt x="1787029" y="2204498"/>
                  <a:pt x="1789846" y="2200899"/>
                  <a:pt x="1791359" y="2203290"/>
                </a:cubicBezTo>
                <a:close/>
                <a:moveTo>
                  <a:pt x="1792689" y="2207896"/>
                </a:moveTo>
                <a:lnTo>
                  <a:pt x="1792354" y="2208178"/>
                </a:lnTo>
                <a:lnTo>
                  <a:pt x="1792279" y="2207808"/>
                </a:lnTo>
                <a:close/>
                <a:moveTo>
                  <a:pt x="1669010" y="354541"/>
                </a:moveTo>
                <a:cubicBezTo>
                  <a:pt x="1669010" y="359666"/>
                  <a:pt x="1663691" y="357103"/>
                  <a:pt x="1663691" y="362228"/>
                </a:cubicBezTo>
                <a:cubicBezTo>
                  <a:pt x="1663692" y="354541"/>
                  <a:pt x="1661032" y="351978"/>
                  <a:pt x="1655715" y="349416"/>
                </a:cubicBezTo>
                <a:cubicBezTo>
                  <a:pt x="1658373" y="344292"/>
                  <a:pt x="1663692" y="354541"/>
                  <a:pt x="1666350" y="346854"/>
                </a:cubicBezTo>
                <a:cubicBezTo>
                  <a:pt x="1669010" y="349416"/>
                  <a:pt x="1663692" y="354541"/>
                  <a:pt x="1669010" y="354541"/>
                </a:cubicBezTo>
                <a:close/>
                <a:moveTo>
                  <a:pt x="1795427" y="2194947"/>
                </a:moveTo>
                <a:cubicBezTo>
                  <a:pt x="1795589" y="2197333"/>
                  <a:pt x="1794504" y="2199204"/>
                  <a:pt x="1793360" y="2200181"/>
                </a:cubicBezTo>
                <a:cubicBezTo>
                  <a:pt x="1792216" y="2201158"/>
                  <a:pt x="1791009" y="2201240"/>
                  <a:pt x="1790928" y="2200046"/>
                </a:cubicBezTo>
                <a:lnTo>
                  <a:pt x="1790442" y="2192889"/>
                </a:lnTo>
                <a:close/>
                <a:moveTo>
                  <a:pt x="1803879" y="2210234"/>
                </a:moveTo>
                <a:lnTo>
                  <a:pt x="1792689" y="2207896"/>
                </a:lnTo>
                <a:lnTo>
                  <a:pt x="1795639" y="2205379"/>
                </a:lnTo>
                <a:cubicBezTo>
                  <a:pt x="1796143" y="2204038"/>
                  <a:pt x="1796646" y="2202695"/>
                  <a:pt x="1798925" y="2202580"/>
                </a:cubicBezTo>
                <a:cubicBezTo>
                  <a:pt x="1799322" y="2210464"/>
                  <a:pt x="1803349" y="2199724"/>
                  <a:pt x="1803879" y="2210234"/>
                </a:cubicBezTo>
                <a:close/>
                <a:moveTo>
                  <a:pt x="1811664" y="2206763"/>
                </a:moveTo>
                <a:cubicBezTo>
                  <a:pt x="1811813" y="2207345"/>
                  <a:pt x="1811696" y="2208193"/>
                  <a:pt x="1811128" y="2209568"/>
                </a:cubicBezTo>
                <a:cubicBezTo>
                  <a:pt x="1808721" y="2212384"/>
                  <a:pt x="1810858" y="2204194"/>
                  <a:pt x="1805772" y="2204451"/>
                </a:cubicBezTo>
                <a:cubicBezTo>
                  <a:pt x="1805637" y="2201763"/>
                  <a:pt x="1808179" y="2201635"/>
                  <a:pt x="1808179" y="2201635"/>
                </a:cubicBezTo>
                <a:cubicBezTo>
                  <a:pt x="1808382" y="2205666"/>
                  <a:pt x="1811217" y="2205018"/>
                  <a:pt x="1811664" y="2206763"/>
                </a:cubicBezTo>
                <a:close/>
                <a:moveTo>
                  <a:pt x="1824828" y="2195309"/>
                </a:moveTo>
                <a:lnTo>
                  <a:pt x="1823823" y="2199850"/>
                </a:lnTo>
                <a:cubicBezTo>
                  <a:pt x="1823637" y="2201751"/>
                  <a:pt x="1823765" y="2203629"/>
                  <a:pt x="1824020" y="2207387"/>
                </a:cubicBezTo>
                <a:cubicBezTo>
                  <a:pt x="1820478" y="2192527"/>
                  <a:pt x="1803002" y="2196231"/>
                  <a:pt x="1798130" y="2199079"/>
                </a:cubicBezTo>
                <a:cubicBezTo>
                  <a:pt x="1805523" y="2196060"/>
                  <a:pt x="1797619" y="2191562"/>
                  <a:pt x="1797109" y="2184047"/>
                </a:cubicBezTo>
                <a:cubicBezTo>
                  <a:pt x="1805013" y="2188544"/>
                  <a:pt x="1815094" y="2187859"/>
                  <a:pt x="1820988" y="2200043"/>
                </a:cubicBezTo>
                <a:cubicBezTo>
                  <a:pt x="1820818" y="2197538"/>
                  <a:pt x="1822035" y="2196826"/>
                  <a:pt x="1823276" y="2196427"/>
                </a:cubicBezTo>
                <a:close/>
                <a:moveTo>
                  <a:pt x="1825690" y="2194690"/>
                </a:moveTo>
                <a:lnTo>
                  <a:pt x="1824828" y="2195309"/>
                </a:lnTo>
                <a:lnTo>
                  <a:pt x="1825025" y="2194415"/>
                </a:lnTo>
                <a:close/>
                <a:moveTo>
                  <a:pt x="1825521" y="2192185"/>
                </a:moveTo>
                <a:lnTo>
                  <a:pt x="1825025" y="2194415"/>
                </a:lnTo>
                <a:lnTo>
                  <a:pt x="1820478" y="2192527"/>
                </a:lnTo>
                <a:cubicBezTo>
                  <a:pt x="1823169" y="2194861"/>
                  <a:pt x="1822829" y="2189850"/>
                  <a:pt x="1825521" y="2192185"/>
                </a:cubicBezTo>
                <a:close/>
                <a:moveTo>
                  <a:pt x="1714110" y="474399"/>
                </a:moveTo>
                <a:lnTo>
                  <a:pt x="1713582" y="474006"/>
                </a:lnTo>
                <a:lnTo>
                  <a:pt x="1713459" y="472600"/>
                </a:lnTo>
                <a:lnTo>
                  <a:pt x="1708867" y="473818"/>
                </a:lnTo>
                <a:lnTo>
                  <a:pt x="1708740" y="473930"/>
                </a:lnTo>
                <a:lnTo>
                  <a:pt x="1708585" y="473893"/>
                </a:lnTo>
                <a:lnTo>
                  <a:pt x="1702872" y="475410"/>
                </a:lnTo>
                <a:lnTo>
                  <a:pt x="1705507" y="477187"/>
                </a:lnTo>
                <a:close/>
                <a:moveTo>
                  <a:pt x="1709014" y="295440"/>
                </a:moveTo>
                <a:cubicBezTo>
                  <a:pt x="1704180" y="298229"/>
                  <a:pt x="1692096" y="301019"/>
                  <a:pt x="1689679" y="292649"/>
                </a:cubicBezTo>
                <a:cubicBezTo>
                  <a:pt x="1694513" y="292649"/>
                  <a:pt x="1701764" y="295440"/>
                  <a:pt x="1709014" y="295440"/>
                </a:cubicBezTo>
                <a:close/>
                <a:moveTo>
                  <a:pt x="1725094" y="471713"/>
                </a:moveTo>
                <a:lnTo>
                  <a:pt x="1719942" y="470879"/>
                </a:lnTo>
                <a:lnTo>
                  <a:pt x="1715458" y="472069"/>
                </a:lnTo>
                <a:lnTo>
                  <a:pt x="1715913" y="472810"/>
                </a:lnTo>
                <a:lnTo>
                  <a:pt x="1716271" y="473699"/>
                </a:lnTo>
                <a:lnTo>
                  <a:pt x="1721431" y="472026"/>
                </a:lnTo>
                <a:close/>
                <a:moveTo>
                  <a:pt x="1863743" y="2182357"/>
                </a:moveTo>
                <a:lnTo>
                  <a:pt x="1862220" y="2184175"/>
                </a:lnTo>
                <a:lnTo>
                  <a:pt x="1863132" y="2184175"/>
                </a:lnTo>
                <a:close/>
                <a:moveTo>
                  <a:pt x="1868578" y="2179184"/>
                </a:moveTo>
                <a:lnTo>
                  <a:pt x="1865641" y="2180965"/>
                </a:lnTo>
                <a:lnTo>
                  <a:pt x="1865641" y="2184175"/>
                </a:lnTo>
                <a:lnTo>
                  <a:pt x="1868790" y="2183395"/>
                </a:lnTo>
                <a:close/>
                <a:moveTo>
                  <a:pt x="1748657" y="388405"/>
                </a:moveTo>
                <a:cubicBezTo>
                  <a:pt x="1747533" y="389680"/>
                  <a:pt x="1746327" y="389762"/>
                  <a:pt x="1744799" y="389565"/>
                </a:cubicBezTo>
                <a:cubicBezTo>
                  <a:pt x="1743271" y="389372"/>
                  <a:pt x="1741424" y="388896"/>
                  <a:pt x="1739013" y="389060"/>
                </a:cubicBezTo>
                <a:cubicBezTo>
                  <a:pt x="1738851" y="386674"/>
                  <a:pt x="1748495" y="386019"/>
                  <a:pt x="1748657" y="388405"/>
                </a:cubicBezTo>
                <a:close/>
                <a:moveTo>
                  <a:pt x="1886656" y="2313078"/>
                </a:moveTo>
                <a:lnTo>
                  <a:pt x="1886404" y="2313660"/>
                </a:lnTo>
                <a:lnTo>
                  <a:pt x="1885745" y="2313529"/>
                </a:lnTo>
                <a:close/>
                <a:moveTo>
                  <a:pt x="1892310" y="2335395"/>
                </a:moveTo>
                <a:lnTo>
                  <a:pt x="1888254" y="2335919"/>
                </a:lnTo>
                <a:cubicBezTo>
                  <a:pt x="1888253" y="2334675"/>
                  <a:pt x="1888882" y="2334053"/>
                  <a:pt x="1889824" y="2334053"/>
                </a:cubicBezTo>
                <a:close/>
                <a:moveTo>
                  <a:pt x="1893331" y="2335264"/>
                </a:moveTo>
                <a:lnTo>
                  <a:pt x="1893279" y="2335919"/>
                </a:lnTo>
                <a:lnTo>
                  <a:pt x="1892310" y="2335395"/>
                </a:lnTo>
                <a:close/>
                <a:moveTo>
                  <a:pt x="1885744" y="2179198"/>
                </a:moveTo>
                <a:cubicBezTo>
                  <a:pt x="1883231" y="2176712"/>
                  <a:pt x="1883231" y="2174224"/>
                  <a:pt x="1880718" y="2174224"/>
                </a:cubicBezTo>
                <a:cubicBezTo>
                  <a:pt x="1880718" y="2179198"/>
                  <a:pt x="1878206" y="2179198"/>
                  <a:pt x="1873180" y="2176712"/>
                </a:cubicBezTo>
                <a:cubicBezTo>
                  <a:pt x="1873180" y="2177955"/>
                  <a:pt x="1872551" y="2177955"/>
                  <a:pt x="1871609" y="2177334"/>
                </a:cubicBezTo>
                <a:lnTo>
                  <a:pt x="1871198" y="2176963"/>
                </a:lnTo>
                <a:lnTo>
                  <a:pt x="1873248" y="2181407"/>
                </a:lnTo>
                <a:cubicBezTo>
                  <a:pt x="1873248" y="2181407"/>
                  <a:pt x="1873001" y="2176501"/>
                  <a:pt x="1875398" y="2178841"/>
                </a:cubicBezTo>
                <a:lnTo>
                  <a:pt x="1875888" y="2181638"/>
                </a:lnTo>
                <a:close/>
                <a:moveTo>
                  <a:pt x="1768902" y="380619"/>
                </a:moveTo>
                <a:cubicBezTo>
                  <a:pt x="1769304" y="381322"/>
                  <a:pt x="1769381" y="382453"/>
                  <a:pt x="1768886" y="384434"/>
                </a:cubicBezTo>
                <a:cubicBezTo>
                  <a:pt x="1762998" y="371853"/>
                  <a:pt x="1749027" y="388380"/>
                  <a:pt x="1738486" y="381308"/>
                </a:cubicBezTo>
                <a:lnTo>
                  <a:pt x="1749708" y="378185"/>
                </a:lnTo>
                <a:lnTo>
                  <a:pt x="1748299" y="378071"/>
                </a:lnTo>
                <a:cubicBezTo>
                  <a:pt x="1744810" y="378968"/>
                  <a:pt x="1741637" y="380164"/>
                  <a:pt x="1739099" y="378968"/>
                </a:cubicBezTo>
                <a:cubicBezTo>
                  <a:pt x="1739099" y="376576"/>
                  <a:pt x="1739099" y="374185"/>
                  <a:pt x="1739099" y="369403"/>
                </a:cubicBezTo>
                <a:cubicBezTo>
                  <a:pt x="1749251" y="374185"/>
                  <a:pt x="1751789" y="376576"/>
                  <a:pt x="1764474" y="371794"/>
                </a:cubicBezTo>
                <a:lnTo>
                  <a:pt x="1761432" y="374923"/>
                </a:lnTo>
                <a:lnTo>
                  <a:pt x="1763174" y="374438"/>
                </a:lnTo>
                <a:cubicBezTo>
                  <a:pt x="1763569" y="380254"/>
                  <a:pt x="1767697" y="378511"/>
                  <a:pt x="1768902" y="380619"/>
                </a:cubicBezTo>
                <a:close/>
                <a:moveTo>
                  <a:pt x="1900818" y="2301093"/>
                </a:moveTo>
                <a:cubicBezTo>
                  <a:pt x="1898305" y="2301093"/>
                  <a:pt x="1898305" y="2301093"/>
                  <a:pt x="1895792" y="2301093"/>
                </a:cubicBezTo>
                <a:cubicBezTo>
                  <a:pt x="1893279" y="2303579"/>
                  <a:pt x="1893279" y="2303579"/>
                  <a:pt x="1890766" y="2306067"/>
                </a:cubicBezTo>
                <a:cubicBezTo>
                  <a:pt x="1893279" y="2306067"/>
                  <a:pt x="1895792" y="2308555"/>
                  <a:pt x="1898305" y="2308555"/>
                </a:cubicBezTo>
                <a:cubicBezTo>
                  <a:pt x="1898304" y="2306067"/>
                  <a:pt x="1898305" y="2303578"/>
                  <a:pt x="1900818" y="2301093"/>
                </a:cubicBezTo>
                <a:close/>
                <a:moveTo>
                  <a:pt x="1905843" y="2318506"/>
                </a:moveTo>
                <a:cubicBezTo>
                  <a:pt x="1900817" y="2320992"/>
                  <a:pt x="1900818" y="2323480"/>
                  <a:pt x="1898305" y="2325969"/>
                </a:cubicBezTo>
                <a:cubicBezTo>
                  <a:pt x="1900818" y="2323480"/>
                  <a:pt x="1900818" y="2328457"/>
                  <a:pt x="1903331" y="2328457"/>
                </a:cubicBezTo>
                <a:cubicBezTo>
                  <a:pt x="1900817" y="2320992"/>
                  <a:pt x="1905844" y="2325969"/>
                  <a:pt x="1905843" y="2318506"/>
                </a:cubicBezTo>
                <a:close/>
                <a:moveTo>
                  <a:pt x="1779517" y="330031"/>
                </a:moveTo>
                <a:cubicBezTo>
                  <a:pt x="1777220" y="335031"/>
                  <a:pt x="1777220" y="345031"/>
                  <a:pt x="1774927" y="352531"/>
                </a:cubicBezTo>
                <a:cubicBezTo>
                  <a:pt x="1774927" y="355031"/>
                  <a:pt x="1772634" y="327530"/>
                  <a:pt x="1779517" y="330031"/>
                </a:cubicBezTo>
                <a:close/>
                <a:moveTo>
                  <a:pt x="1784103" y="392098"/>
                </a:moveTo>
                <a:cubicBezTo>
                  <a:pt x="1781810" y="394491"/>
                  <a:pt x="1779513" y="389706"/>
                  <a:pt x="1777220" y="394491"/>
                </a:cubicBezTo>
                <a:cubicBezTo>
                  <a:pt x="1779513" y="389706"/>
                  <a:pt x="1777220" y="387315"/>
                  <a:pt x="1772634" y="387315"/>
                </a:cubicBezTo>
                <a:cubicBezTo>
                  <a:pt x="1773780" y="385522"/>
                  <a:pt x="1774786" y="384924"/>
                  <a:pt x="1775718" y="385036"/>
                </a:cubicBezTo>
                <a:cubicBezTo>
                  <a:pt x="1778512" y="385372"/>
                  <a:pt x="1780660" y="392098"/>
                  <a:pt x="1784103" y="392098"/>
                </a:cubicBezTo>
                <a:close/>
                <a:moveTo>
                  <a:pt x="1918404" y="2323480"/>
                </a:moveTo>
                <a:cubicBezTo>
                  <a:pt x="1915891" y="2323480"/>
                  <a:pt x="1905843" y="2328457"/>
                  <a:pt x="1905843" y="2335919"/>
                </a:cubicBezTo>
                <a:cubicBezTo>
                  <a:pt x="1908353" y="2333431"/>
                  <a:pt x="1915891" y="2328457"/>
                  <a:pt x="1918404" y="2330943"/>
                </a:cubicBezTo>
                <a:cubicBezTo>
                  <a:pt x="1913379" y="2325969"/>
                  <a:pt x="1918404" y="2328457"/>
                  <a:pt x="1918404" y="2323480"/>
                </a:cubicBezTo>
                <a:close/>
                <a:moveTo>
                  <a:pt x="1915891" y="2286165"/>
                </a:moveTo>
                <a:cubicBezTo>
                  <a:pt x="1913379" y="2286165"/>
                  <a:pt x="1913379" y="2286165"/>
                  <a:pt x="1913379" y="2283680"/>
                </a:cubicBezTo>
                <a:cubicBezTo>
                  <a:pt x="1910866" y="2284923"/>
                  <a:pt x="1912122" y="2286166"/>
                  <a:pt x="1913379" y="2287410"/>
                </a:cubicBezTo>
                <a:lnTo>
                  <a:pt x="1913379" y="2289896"/>
                </a:lnTo>
                <a:lnTo>
                  <a:pt x="1912539" y="2291143"/>
                </a:lnTo>
                <a:lnTo>
                  <a:pt x="1910866" y="2291142"/>
                </a:lnTo>
                <a:cubicBezTo>
                  <a:pt x="1910866" y="2293628"/>
                  <a:pt x="1910866" y="2293628"/>
                  <a:pt x="1910866" y="2293628"/>
                </a:cubicBezTo>
                <a:lnTo>
                  <a:pt x="1912539" y="2291143"/>
                </a:lnTo>
                <a:lnTo>
                  <a:pt x="1913379" y="2291143"/>
                </a:lnTo>
                <a:lnTo>
                  <a:pt x="1913379" y="2289896"/>
                </a:lnTo>
                <a:close/>
                <a:moveTo>
                  <a:pt x="1787436" y="371793"/>
                </a:moveTo>
                <a:lnTo>
                  <a:pt x="1785540" y="373628"/>
                </a:lnTo>
                <a:lnTo>
                  <a:pt x="1787436" y="376576"/>
                </a:lnTo>
                <a:lnTo>
                  <a:pt x="1782930" y="375302"/>
                </a:lnTo>
                <a:lnTo>
                  <a:pt x="1776561" y="376576"/>
                </a:lnTo>
                <a:lnTo>
                  <a:pt x="1779060" y="374208"/>
                </a:lnTo>
                <a:lnTo>
                  <a:pt x="1778977" y="374185"/>
                </a:lnTo>
                <a:cubicBezTo>
                  <a:pt x="1778977" y="371793"/>
                  <a:pt x="1781091" y="369999"/>
                  <a:pt x="1783208" y="369999"/>
                </a:cubicBezTo>
                <a:lnTo>
                  <a:pt x="1784534" y="372061"/>
                </a:lnTo>
                <a:close/>
                <a:moveTo>
                  <a:pt x="1788689" y="384925"/>
                </a:moveTo>
                <a:cubicBezTo>
                  <a:pt x="1788688" y="392099"/>
                  <a:pt x="1786392" y="387317"/>
                  <a:pt x="1781806" y="384925"/>
                </a:cubicBezTo>
                <a:cubicBezTo>
                  <a:pt x="1781806" y="383730"/>
                  <a:pt x="1782952" y="383730"/>
                  <a:pt x="1784386" y="384029"/>
                </a:cubicBezTo>
                <a:cubicBezTo>
                  <a:pt x="1785821" y="384328"/>
                  <a:pt x="1787542" y="384925"/>
                  <a:pt x="1788689" y="384925"/>
                </a:cubicBezTo>
                <a:close/>
                <a:moveTo>
                  <a:pt x="1795627" y="399713"/>
                </a:moveTo>
                <a:lnTo>
                  <a:pt x="1794590" y="397781"/>
                </a:lnTo>
                <a:lnTo>
                  <a:pt x="1793733" y="397329"/>
                </a:lnTo>
                <a:lnTo>
                  <a:pt x="1789656" y="397606"/>
                </a:lnTo>
                <a:lnTo>
                  <a:pt x="1789026" y="396687"/>
                </a:lnTo>
                <a:lnTo>
                  <a:pt x="1787499" y="397322"/>
                </a:lnTo>
                <a:lnTo>
                  <a:pt x="1790291" y="400914"/>
                </a:lnTo>
                <a:lnTo>
                  <a:pt x="1794180" y="400039"/>
                </a:lnTo>
                <a:lnTo>
                  <a:pt x="1794293" y="399957"/>
                </a:lnTo>
                <a:lnTo>
                  <a:pt x="1794277" y="400017"/>
                </a:lnTo>
                <a:close/>
                <a:moveTo>
                  <a:pt x="1796863" y="402018"/>
                </a:moveTo>
                <a:lnTo>
                  <a:pt x="1796739" y="401787"/>
                </a:lnTo>
                <a:lnTo>
                  <a:pt x="1796257" y="404335"/>
                </a:lnTo>
                <a:lnTo>
                  <a:pt x="1796702" y="406688"/>
                </a:lnTo>
                <a:close/>
                <a:moveTo>
                  <a:pt x="1791898" y="297638"/>
                </a:moveTo>
                <a:cubicBezTo>
                  <a:pt x="1794421" y="304813"/>
                  <a:pt x="1784329" y="300029"/>
                  <a:pt x="1781806" y="302421"/>
                </a:cubicBezTo>
                <a:cubicBezTo>
                  <a:pt x="1781806" y="302421"/>
                  <a:pt x="1781806" y="300029"/>
                  <a:pt x="1781806" y="297638"/>
                </a:cubicBezTo>
                <a:cubicBezTo>
                  <a:pt x="1784329" y="297638"/>
                  <a:pt x="1789375" y="302422"/>
                  <a:pt x="1791898" y="297638"/>
                </a:cubicBezTo>
                <a:close/>
                <a:moveTo>
                  <a:pt x="1797912" y="346587"/>
                </a:moveTo>
                <a:cubicBezTo>
                  <a:pt x="1797675" y="349950"/>
                  <a:pt x="1792473" y="352640"/>
                  <a:pt x="1788688" y="352640"/>
                </a:cubicBezTo>
                <a:cubicBezTo>
                  <a:pt x="1791212" y="347858"/>
                  <a:pt x="1796258" y="350249"/>
                  <a:pt x="1796258" y="343075"/>
                </a:cubicBezTo>
                <a:cubicBezTo>
                  <a:pt x="1797518" y="344271"/>
                  <a:pt x="1797991" y="345466"/>
                  <a:pt x="1797912" y="346587"/>
                </a:cubicBezTo>
                <a:close/>
                <a:moveTo>
                  <a:pt x="1930965" y="2303578"/>
                </a:moveTo>
                <a:cubicBezTo>
                  <a:pt x="1925943" y="2301093"/>
                  <a:pt x="1920917" y="2306067"/>
                  <a:pt x="1923431" y="2311044"/>
                </a:cubicBezTo>
                <a:cubicBezTo>
                  <a:pt x="1923430" y="2306067"/>
                  <a:pt x="1933478" y="2308556"/>
                  <a:pt x="1930965" y="2303578"/>
                </a:cubicBezTo>
                <a:close/>
                <a:moveTo>
                  <a:pt x="1938123" y="2274204"/>
                </a:moveTo>
                <a:lnTo>
                  <a:pt x="1937777" y="2274546"/>
                </a:lnTo>
                <a:lnTo>
                  <a:pt x="1935705" y="2274205"/>
                </a:lnTo>
                <a:cubicBezTo>
                  <a:pt x="1938123" y="2274204"/>
                  <a:pt x="1938123" y="2274204"/>
                  <a:pt x="1938123" y="2274204"/>
                </a:cubicBezTo>
                <a:close/>
                <a:moveTo>
                  <a:pt x="1943824" y="2276297"/>
                </a:moveTo>
                <a:cubicBezTo>
                  <a:pt x="1942352" y="2279884"/>
                  <a:pt x="1935101" y="2280780"/>
                  <a:pt x="1933285" y="2278987"/>
                </a:cubicBezTo>
                <a:lnTo>
                  <a:pt x="1937777" y="2274546"/>
                </a:lnTo>
                <a:lnTo>
                  <a:pt x="1939330" y="2274802"/>
                </a:lnTo>
                <a:cubicBezTo>
                  <a:pt x="1941143" y="2274802"/>
                  <a:pt x="1942956" y="2274205"/>
                  <a:pt x="1942956" y="2271814"/>
                </a:cubicBezTo>
                <a:cubicBezTo>
                  <a:pt x="1944164" y="2273607"/>
                  <a:pt x="1944315" y="2275101"/>
                  <a:pt x="1943824" y="2276297"/>
                </a:cubicBezTo>
                <a:close/>
                <a:moveTo>
                  <a:pt x="1946043" y="2306067"/>
                </a:moveTo>
                <a:cubicBezTo>
                  <a:pt x="1943530" y="2306067"/>
                  <a:pt x="1938504" y="2303579"/>
                  <a:pt x="1938504" y="2308556"/>
                </a:cubicBezTo>
                <a:cubicBezTo>
                  <a:pt x="1943530" y="2311043"/>
                  <a:pt x="1946043" y="2308556"/>
                  <a:pt x="1946043" y="2306067"/>
                </a:cubicBezTo>
                <a:close/>
                <a:moveTo>
                  <a:pt x="1952048" y="2323053"/>
                </a:moveTo>
                <a:cubicBezTo>
                  <a:pt x="1952166" y="2319438"/>
                  <a:pt x="1944158" y="2314773"/>
                  <a:pt x="1946043" y="2318506"/>
                </a:cubicBezTo>
                <a:cubicBezTo>
                  <a:pt x="1946043" y="2318506"/>
                  <a:pt x="1946043" y="2318506"/>
                  <a:pt x="1948555" y="2318506"/>
                </a:cubicBezTo>
                <a:cubicBezTo>
                  <a:pt x="1946043" y="2323480"/>
                  <a:pt x="1948555" y="2320992"/>
                  <a:pt x="1948555" y="2325968"/>
                </a:cubicBezTo>
                <a:cubicBezTo>
                  <a:pt x="1951067" y="2325346"/>
                  <a:pt x="1952009" y="2324258"/>
                  <a:pt x="1952048" y="2323053"/>
                </a:cubicBezTo>
                <a:close/>
                <a:moveTo>
                  <a:pt x="1825282" y="407422"/>
                </a:moveTo>
                <a:cubicBezTo>
                  <a:pt x="1825282" y="399957"/>
                  <a:pt x="1818133" y="402445"/>
                  <a:pt x="1815748" y="402445"/>
                </a:cubicBezTo>
                <a:cubicBezTo>
                  <a:pt x="1815748" y="404934"/>
                  <a:pt x="1815151" y="406799"/>
                  <a:pt x="1814555" y="408665"/>
                </a:cubicBezTo>
                <a:lnTo>
                  <a:pt x="1813642" y="413432"/>
                </a:lnTo>
                <a:lnTo>
                  <a:pt x="1814194" y="413770"/>
                </a:lnTo>
                <a:lnTo>
                  <a:pt x="1817536" y="409287"/>
                </a:lnTo>
                <a:cubicBezTo>
                  <a:pt x="1818728" y="407421"/>
                  <a:pt x="1820515" y="406178"/>
                  <a:pt x="1825282" y="407422"/>
                </a:cubicBezTo>
                <a:close/>
                <a:moveTo>
                  <a:pt x="1821081" y="338703"/>
                </a:moveTo>
                <a:cubicBezTo>
                  <a:pt x="1820794" y="341057"/>
                  <a:pt x="1819648" y="343074"/>
                  <a:pt x="1817354" y="343075"/>
                </a:cubicBezTo>
                <a:cubicBezTo>
                  <a:pt x="1817354" y="337695"/>
                  <a:pt x="1819648" y="337694"/>
                  <a:pt x="1819647" y="332313"/>
                </a:cubicBezTo>
                <a:cubicBezTo>
                  <a:pt x="1820794" y="333658"/>
                  <a:pt x="1821367" y="336349"/>
                  <a:pt x="1821081" y="338703"/>
                </a:cubicBezTo>
                <a:close/>
                <a:moveTo>
                  <a:pt x="1956090" y="2278703"/>
                </a:moveTo>
                <a:cubicBezTo>
                  <a:pt x="1953577" y="2273729"/>
                  <a:pt x="1946043" y="2283680"/>
                  <a:pt x="1946043" y="2271241"/>
                </a:cubicBezTo>
                <a:cubicBezTo>
                  <a:pt x="1948556" y="2268753"/>
                  <a:pt x="1951065" y="2273729"/>
                  <a:pt x="1951065" y="2266267"/>
                </a:cubicBezTo>
                <a:cubicBezTo>
                  <a:pt x="1946043" y="2268753"/>
                  <a:pt x="1946043" y="2263778"/>
                  <a:pt x="1943529" y="2263778"/>
                </a:cubicBezTo>
                <a:cubicBezTo>
                  <a:pt x="1935991" y="2268753"/>
                  <a:pt x="1930965" y="2273729"/>
                  <a:pt x="1925943" y="2281191"/>
                </a:cubicBezTo>
                <a:cubicBezTo>
                  <a:pt x="1925943" y="2281191"/>
                  <a:pt x="1923430" y="2281192"/>
                  <a:pt x="1923430" y="2281192"/>
                </a:cubicBezTo>
                <a:cubicBezTo>
                  <a:pt x="1920917" y="2283680"/>
                  <a:pt x="1920917" y="2288654"/>
                  <a:pt x="1920917" y="2291143"/>
                </a:cubicBezTo>
                <a:cubicBezTo>
                  <a:pt x="1923430" y="2288654"/>
                  <a:pt x="1920917" y="2296116"/>
                  <a:pt x="1925943" y="2293628"/>
                </a:cubicBezTo>
                <a:cubicBezTo>
                  <a:pt x="1930965" y="2278703"/>
                  <a:pt x="1946043" y="2291143"/>
                  <a:pt x="1956090" y="2278703"/>
                </a:cubicBezTo>
                <a:close/>
                <a:moveTo>
                  <a:pt x="1834820" y="407422"/>
                </a:moveTo>
                <a:cubicBezTo>
                  <a:pt x="1832435" y="407422"/>
                  <a:pt x="1834820" y="399957"/>
                  <a:pt x="1830051" y="399957"/>
                </a:cubicBezTo>
                <a:cubicBezTo>
                  <a:pt x="1827667" y="404933"/>
                  <a:pt x="1834820" y="412396"/>
                  <a:pt x="1834820" y="407422"/>
                </a:cubicBezTo>
                <a:close/>
                <a:moveTo>
                  <a:pt x="1966142" y="2320992"/>
                </a:moveTo>
                <a:cubicBezTo>
                  <a:pt x="1963629" y="2320992"/>
                  <a:pt x="1963629" y="2318506"/>
                  <a:pt x="1963629" y="2318506"/>
                </a:cubicBezTo>
                <a:cubicBezTo>
                  <a:pt x="1963629" y="2318506"/>
                  <a:pt x="1963629" y="2318506"/>
                  <a:pt x="1961116" y="2320992"/>
                </a:cubicBezTo>
                <a:cubicBezTo>
                  <a:pt x="1961116" y="2325969"/>
                  <a:pt x="1966142" y="2325969"/>
                  <a:pt x="1966142" y="2320992"/>
                </a:cubicBezTo>
                <a:close/>
                <a:moveTo>
                  <a:pt x="1852692" y="378967"/>
                </a:moveTo>
                <a:cubicBezTo>
                  <a:pt x="1837287" y="381359"/>
                  <a:pt x="1824444" y="371793"/>
                  <a:pt x="1811606" y="383751"/>
                </a:cubicBezTo>
                <a:cubicBezTo>
                  <a:pt x="1814172" y="381359"/>
                  <a:pt x="1819309" y="374185"/>
                  <a:pt x="1811605" y="374185"/>
                </a:cubicBezTo>
                <a:cubicBezTo>
                  <a:pt x="1814172" y="369402"/>
                  <a:pt x="1824445" y="378967"/>
                  <a:pt x="1824445" y="367010"/>
                </a:cubicBezTo>
                <a:cubicBezTo>
                  <a:pt x="1827015" y="369402"/>
                  <a:pt x="1827015" y="371793"/>
                  <a:pt x="1829581" y="376576"/>
                </a:cubicBezTo>
                <a:cubicBezTo>
                  <a:pt x="1834717" y="376576"/>
                  <a:pt x="1837287" y="374185"/>
                  <a:pt x="1837287" y="367011"/>
                </a:cubicBezTo>
                <a:cubicBezTo>
                  <a:pt x="1837287" y="369401"/>
                  <a:pt x="1842423" y="374184"/>
                  <a:pt x="1842423" y="367011"/>
                </a:cubicBezTo>
                <a:cubicBezTo>
                  <a:pt x="1847556" y="371793"/>
                  <a:pt x="1847556" y="371793"/>
                  <a:pt x="1852692" y="378967"/>
                </a:cubicBezTo>
                <a:close/>
                <a:moveTo>
                  <a:pt x="1853891" y="279231"/>
                </a:moveTo>
                <a:lnTo>
                  <a:pt x="1853891" y="280553"/>
                </a:lnTo>
                <a:lnTo>
                  <a:pt x="1853891" y="280553"/>
                </a:lnTo>
                <a:cubicBezTo>
                  <a:pt x="1853891" y="279309"/>
                  <a:pt x="1853891" y="278998"/>
                  <a:pt x="1853891" y="279231"/>
                </a:cubicBezTo>
                <a:close/>
                <a:moveTo>
                  <a:pt x="1864906" y="322542"/>
                </a:moveTo>
                <a:cubicBezTo>
                  <a:pt x="1860072" y="322542"/>
                  <a:pt x="1860071" y="317758"/>
                  <a:pt x="1857655" y="317758"/>
                </a:cubicBezTo>
                <a:cubicBezTo>
                  <a:pt x="1857654" y="316563"/>
                  <a:pt x="1859467" y="315367"/>
                  <a:pt x="1861279" y="315667"/>
                </a:cubicBezTo>
                <a:cubicBezTo>
                  <a:pt x="1863093" y="315965"/>
                  <a:pt x="1864905" y="317758"/>
                  <a:pt x="1864906" y="322542"/>
                </a:cubicBezTo>
                <a:close/>
                <a:moveTo>
                  <a:pt x="1870101" y="394491"/>
                </a:moveTo>
                <a:cubicBezTo>
                  <a:pt x="1867805" y="394490"/>
                  <a:pt x="1867805" y="389708"/>
                  <a:pt x="1865512" y="392100"/>
                </a:cubicBezTo>
                <a:cubicBezTo>
                  <a:pt x="1865512" y="388512"/>
                  <a:pt x="1866658" y="387914"/>
                  <a:pt x="1867805" y="388811"/>
                </a:cubicBezTo>
                <a:cubicBezTo>
                  <a:pt x="1868954" y="389708"/>
                  <a:pt x="1870101" y="392100"/>
                  <a:pt x="1870101" y="394491"/>
                </a:cubicBezTo>
                <a:close/>
                <a:moveTo>
                  <a:pt x="1874446" y="371792"/>
                </a:moveTo>
                <a:cubicBezTo>
                  <a:pt x="1872029" y="376575"/>
                  <a:pt x="1864775" y="374184"/>
                  <a:pt x="1862359" y="376575"/>
                </a:cubicBezTo>
                <a:cubicBezTo>
                  <a:pt x="1859942" y="369401"/>
                  <a:pt x="1855109" y="378966"/>
                  <a:pt x="1852691" y="371793"/>
                </a:cubicBezTo>
                <a:cubicBezTo>
                  <a:pt x="1852692" y="369401"/>
                  <a:pt x="1855109" y="369401"/>
                  <a:pt x="1855109" y="367010"/>
                </a:cubicBezTo>
                <a:cubicBezTo>
                  <a:pt x="1859943" y="374184"/>
                  <a:pt x="1867196" y="369401"/>
                  <a:pt x="1874446" y="371792"/>
                </a:cubicBezTo>
                <a:close/>
                <a:moveTo>
                  <a:pt x="2009168" y="2307195"/>
                </a:moveTo>
                <a:cubicBezTo>
                  <a:pt x="2008226" y="2304978"/>
                  <a:pt x="2004457" y="2307311"/>
                  <a:pt x="2006341" y="2311044"/>
                </a:cubicBezTo>
                <a:lnTo>
                  <a:pt x="2008854" y="2311044"/>
                </a:lnTo>
                <a:cubicBezTo>
                  <a:pt x="2009482" y="2309177"/>
                  <a:pt x="2009482" y="2307933"/>
                  <a:pt x="2009168" y="2307195"/>
                </a:cubicBezTo>
                <a:close/>
                <a:moveTo>
                  <a:pt x="1885321" y="374185"/>
                </a:moveTo>
                <a:cubicBezTo>
                  <a:pt x="1885321" y="378967"/>
                  <a:pt x="1879682" y="376576"/>
                  <a:pt x="1876862" y="374185"/>
                </a:cubicBezTo>
                <a:cubicBezTo>
                  <a:pt x="1876862" y="371793"/>
                  <a:pt x="1878271" y="371792"/>
                  <a:pt x="1880034" y="372391"/>
                </a:cubicBezTo>
                <a:cubicBezTo>
                  <a:pt x="1881795" y="372989"/>
                  <a:pt x="1883910" y="374185"/>
                  <a:pt x="1885321" y="374185"/>
                </a:cubicBezTo>
                <a:close/>
                <a:moveTo>
                  <a:pt x="2021415" y="2311044"/>
                </a:moveTo>
                <a:cubicBezTo>
                  <a:pt x="2018902" y="2308556"/>
                  <a:pt x="2013879" y="2306067"/>
                  <a:pt x="2011366" y="2313529"/>
                </a:cubicBezTo>
                <a:cubicBezTo>
                  <a:pt x="2016389" y="2313529"/>
                  <a:pt x="2021415" y="2318506"/>
                  <a:pt x="2021415" y="2311044"/>
                </a:cubicBezTo>
                <a:close/>
                <a:moveTo>
                  <a:pt x="1890283" y="326129"/>
                </a:moveTo>
                <a:cubicBezTo>
                  <a:pt x="1887866" y="326129"/>
                  <a:pt x="1885449" y="323339"/>
                  <a:pt x="1880615" y="323339"/>
                </a:cubicBezTo>
                <a:cubicBezTo>
                  <a:pt x="1880615" y="320550"/>
                  <a:pt x="1883032" y="319154"/>
                  <a:pt x="1885449" y="319504"/>
                </a:cubicBezTo>
                <a:cubicBezTo>
                  <a:pt x="1887866" y="319852"/>
                  <a:pt x="1890283" y="321944"/>
                  <a:pt x="1890283" y="326129"/>
                </a:cubicBezTo>
                <a:close/>
                <a:moveTo>
                  <a:pt x="1885006" y="187933"/>
                </a:moveTo>
                <a:cubicBezTo>
                  <a:pt x="1885006" y="193312"/>
                  <a:pt x="1880190" y="187933"/>
                  <a:pt x="1880189" y="196003"/>
                </a:cubicBezTo>
                <a:cubicBezTo>
                  <a:pt x="1872966" y="190623"/>
                  <a:pt x="1868150" y="196003"/>
                  <a:pt x="1860925" y="196003"/>
                </a:cubicBezTo>
                <a:cubicBezTo>
                  <a:pt x="1863334" y="193312"/>
                  <a:pt x="1863334" y="190623"/>
                  <a:pt x="1863334" y="185242"/>
                </a:cubicBezTo>
                <a:cubicBezTo>
                  <a:pt x="1872966" y="190623"/>
                  <a:pt x="1875374" y="193312"/>
                  <a:pt x="1885006" y="187933"/>
                </a:cubicBezTo>
                <a:close/>
                <a:moveTo>
                  <a:pt x="1899824" y="374184"/>
                </a:moveTo>
                <a:cubicBezTo>
                  <a:pt x="1897408" y="383749"/>
                  <a:pt x="1892571" y="376576"/>
                  <a:pt x="1890154" y="376576"/>
                </a:cubicBezTo>
                <a:cubicBezTo>
                  <a:pt x="1890154" y="374184"/>
                  <a:pt x="1891968" y="373586"/>
                  <a:pt x="1894081" y="373586"/>
                </a:cubicBezTo>
                <a:cubicBezTo>
                  <a:pt x="1896199" y="373586"/>
                  <a:pt x="1898615" y="374184"/>
                  <a:pt x="1899824" y="374184"/>
                </a:cubicBezTo>
                <a:close/>
                <a:moveTo>
                  <a:pt x="1893988" y="225896"/>
                </a:moveTo>
                <a:cubicBezTo>
                  <a:pt x="1896471" y="228287"/>
                  <a:pt x="1886535" y="225896"/>
                  <a:pt x="1884049" y="228287"/>
                </a:cubicBezTo>
                <a:cubicBezTo>
                  <a:pt x="1881566" y="225896"/>
                  <a:pt x="1891503" y="225896"/>
                  <a:pt x="1893988" y="225896"/>
                </a:cubicBezTo>
                <a:close/>
                <a:moveTo>
                  <a:pt x="1903353" y="347858"/>
                </a:moveTo>
                <a:cubicBezTo>
                  <a:pt x="1901057" y="352641"/>
                  <a:pt x="1898764" y="352641"/>
                  <a:pt x="1896471" y="352641"/>
                </a:cubicBezTo>
                <a:cubicBezTo>
                  <a:pt x="1896471" y="347858"/>
                  <a:pt x="1901057" y="347858"/>
                  <a:pt x="1903353" y="347858"/>
                </a:cubicBezTo>
                <a:close/>
                <a:moveTo>
                  <a:pt x="1910841" y="342776"/>
                </a:moveTo>
                <a:cubicBezTo>
                  <a:pt x="1910519" y="344289"/>
                  <a:pt x="1907940" y="342776"/>
                  <a:pt x="1907940" y="342776"/>
                </a:cubicBezTo>
                <a:cubicBezTo>
                  <a:pt x="1905646" y="342776"/>
                  <a:pt x="1905646" y="340087"/>
                  <a:pt x="1905646" y="334706"/>
                </a:cubicBezTo>
                <a:cubicBezTo>
                  <a:pt x="1907940" y="337396"/>
                  <a:pt x="1907940" y="340086"/>
                  <a:pt x="1907940" y="340086"/>
                </a:cubicBezTo>
                <a:cubicBezTo>
                  <a:pt x="1907940" y="340086"/>
                  <a:pt x="1910232" y="340087"/>
                  <a:pt x="1910232" y="340087"/>
                </a:cubicBezTo>
                <a:cubicBezTo>
                  <a:pt x="1910805" y="341432"/>
                  <a:pt x="1910949" y="342272"/>
                  <a:pt x="1910841" y="342776"/>
                </a:cubicBezTo>
                <a:close/>
                <a:moveTo>
                  <a:pt x="1905646" y="191220"/>
                </a:moveTo>
                <a:cubicBezTo>
                  <a:pt x="1903350" y="191220"/>
                  <a:pt x="1901057" y="191221"/>
                  <a:pt x="1898764" y="191221"/>
                </a:cubicBezTo>
                <a:cubicBezTo>
                  <a:pt x="1898764" y="188430"/>
                  <a:pt x="1900485" y="186338"/>
                  <a:pt x="1902203" y="185989"/>
                </a:cubicBezTo>
                <a:cubicBezTo>
                  <a:pt x="1903925" y="185640"/>
                  <a:pt x="1905646" y="187035"/>
                  <a:pt x="1905646" y="191220"/>
                </a:cubicBezTo>
                <a:close/>
                <a:moveTo>
                  <a:pt x="2051566" y="2286166"/>
                </a:moveTo>
                <a:cubicBezTo>
                  <a:pt x="2044027" y="2283680"/>
                  <a:pt x="2031466" y="2283679"/>
                  <a:pt x="2028953" y="2293628"/>
                </a:cubicBezTo>
                <a:cubicBezTo>
                  <a:pt x="2036488" y="2288654"/>
                  <a:pt x="2046540" y="2296116"/>
                  <a:pt x="2051566" y="2286166"/>
                </a:cubicBezTo>
                <a:close/>
                <a:moveTo>
                  <a:pt x="1927746" y="375941"/>
                </a:moveTo>
                <a:cubicBezTo>
                  <a:pt x="1928019" y="376277"/>
                  <a:pt x="1926616" y="376576"/>
                  <a:pt x="1922255" y="376576"/>
                </a:cubicBezTo>
                <a:cubicBezTo>
                  <a:pt x="1919763" y="381358"/>
                  <a:pt x="1914776" y="378967"/>
                  <a:pt x="1912284" y="381358"/>
                </a:cubicBezTo>
                <a:cubicBezTo>
                  <a:pt x="1909794" y="381358"/>
                  <a:pt x="1909794" y="378967"/>
                  <a:pt x="1909794" y="376576"/>
                </a:cubicBezTo>
                <a:cubicBezTo>
                  <a:pt x="1907298" y="378967"/>
                  <a:pt x="1904807" y="383749"/>
                  <a:pt x="1899824" y="376576"/>
                </a:cubicBezTo>
                <a:cubicBezTo>
                  <a:pt x="1902315" y="374184"/>
                  <a:pt x="1904808" y="374184"/>
                  <a:pt x="1907298" y="375081"/>
                </a:cubicBezTo>
                <a:cubicBezTo>
                  <a:pt x="1909794" y="375978"/>
                  <a:pt x="1912285" y="377772"/>
                  <a:pt x="1914776" y="378967"/>
                </a:cubicBezTo>
                <a:cubicBezTo>
                  <a:pt x="1911039" y="373586"/>
                  <a:pt x="1926929" y="374932"/>
                  <a:pt x="1927746" y="375941"/>
                </a:cubicBezTo>
                <a:close/>
                <a:moveTo>
                  <a:pt x="1925140" y="332313"/>
                </a:moveTo>
                <a:cubicBezTo>
                  <a:pt x="1925141" y="334705"/>
                  <a:pt x="1920095" y="332313"/>
                  <a:pt x="1920095" y="337096"/>
                </a:cubicBezTo>
                <a:cubicBezTo>
                  <a:pt x="1920095" y="334705"/>
                  <a:pt x="1917571" y="332313"/>
                  <a:pt x="1915048" y="329922"/>
                </a:cubicBezTo>
                <a:cubicBezTo>
                  <a:pt x="1915048" y="329922"/>
                  <a:pt x="1915048" y="332313"/>
                  <a:pt x="1915048" y="334705"/>
                </a:cubicBezTo>
                <a:cubicBezTo>
                  <a:pt x="1913786" y="333509"/>
                  <a:pt x="1913156" y="331715"/>
                  <a:pt x="1912841" y="329922"/>
                </a:cubicBezTo>
                <a:lnTo>
                  <a:pt x="1912748" y="328520"/>
                </a:lnTo>
                <a:lnTo>
                  <a:pt x="1910136" y="328520"/>
                </a:lnTo>
                <a:cubicBezTo>
                  <a:pt x="1910136" y="325530"/>
                  <a:pt x="1907547" y="325530"/>
                  <a:pt x="1904957" y="325531"/>
                </a:cubicBezTo>
                <a:cubicBezTo>
                  <a:pt x="1904310" y="324784"/>
                  <a:pt x="1904958" y="324410"/>
                  <a:pt x="1906253" y="324316"/>
                </a:cubicBezTo>
                <a:lnTo>
                  <a:pt x="1912531" y="325222"/>
                </a:lnTo>
                <a:lnTo>
                  <a:pt x="1912526" y="325139"/>
                </a:lnTo>
                <a:lnTo>
                  <a:pt x="1912671" y="325243"/>
                </a:lnTo>
                <a:lnTo>
                  <a:pt x="1914264" y="325473"/>
                </a:lnTo>
                <a:cubicBezTo>
                  <a:pt x="1916935" y="326278"/>
                  <a:pt x="1918877" y="327399"/>
                  <a:pt x="1917905" y="328520"/>
                </a:cubicBezTo>
                <a:lnTo>
                  <a:pt x="1917282" y="328520"/>
                </a:lnTo>
                <a:lnTo>
                  <a:pt x="1918833" y="329623"/>
                </a:lnTo>
                <a:cubicBezTo>
                  <a:pt x="1920725" y="331117"/>
                  <a:pt x="1922618" y="332313"/>
                  <a:pt x="1925140" y="332313"/>
                </a:cubicBezTo>
                <a:close/>
                <a:moveTo>
                  <a:pt x="1932019" y="347859"/>
                </a:moveTo>
                <a:cubicBezTo>
                  <a:pt x="1932019" y="350250"/>
                  <a:pt x="1929723" y="350250"/>
                  <a:pt x="1927430" y="350250"/>
                </a:cubicBezTo>
                <a:cubicBezTo>
                  <a:pt x="1927431" y="347859"/>
                  <a:pt x="1928005" y="346662"/>
                  <a:pt x="1928864" y="346364"/>
                </a:cubicBezTo>
                <a:cubicBezTo>
                  <a:pt x="1929723" y="346065"/>
                  <a:pt x="1930873" y="346662"/>
                  <a:pt x="1932019" y="347859"/>
                </a:cubicBezTo>
                <a:close/>
                <a:moveTo>
                  <a:pt x="1936795" y="372556"/>
                </a:moveTo>
                <a:lnTo>
                  <a:pt x="1936795" y="372667"/>
                </a:lnTo>
                <a:cubicBezTo>
                  <a:pt x="1936795" y="372667"/>
                  <a:pt x="1934313" y="372667"/>
                  <a:pt x="1934313" y="372667"/>
                </a:cubicBezTo>
                <a:close/>
                <a:moveTo>
                  <a:pt x="1949218" y="369978"/>
                </a:moveTo>
                <a:cubicBezTo>
                  <a:pt x="1946735" y="369978"/>
                  <a:pt x="1944249" y="371323"/>
                  <a:pt x="1941767" y="372331"/>
                </a:cubicBezTo>
                <a:lnTo>
                  <a:pt x="1936795" y="372556"/>
                </a:lnTo>
                <a:lnTo>
                  <a:pt x="1936795" y="369978"/>
                </a:lnTo>
                <a:cubicBezTo>
                  <a:pt x="1936794" y="368632"/>
                  <a:pt x="1939280" y="369977"/>
                  <a:pt x="1941454" y="370314"/>
                </a:cubicBezTo>
                <a:lnTo>
                  <a:pt x="1942920" y="367314"/>
                </a:lnTo>
                <a:lnTo>
                  <a:pt x="1942804" y="364998"/>
                </a:lnTo>
                <a:cubicBezTo>
                  <a:pt x="1940496" y="362570"/>
                  <a:pt x="1938445" y="365218"/>
                  <a:pt x="1938317" y="362680"/>
                </a:cubicBezTo>
                <a:cubicBezTo>
                  <a:pt x="1938190" y="360143"/>
                  <a:pt x="1938272" y="359026"/>
                  <a:pt x="1938494" y="358697"/>
                </a:cubicBezTo>
                <a:cubicBezTo>
                  <a:pt x="1939159" y="357708"/>
                  <a:pt x="1941107" y="363812"/>
                  <a:pt x="1942547" y="359923"/>
                </a:cubicBezTo>
                <a:lnTo>
                  <a:pt x="1943505" y="366120"/>
                </a:lnTo>
                <a:lnTo>
                  <a:pt x="1944249" y="364597"/>
                </a:lnTo>
                <a:cubicBezTo>
                  <a:pt x="1944249" y="364597"/>
                  <a:pt x="1944249" y="364597"/>
                  <a:pt x="1946735" y="364597"/>
                </a:cubicBezTo>
                <a:cubicBezTo>
                  <a:pt x="1949218" y="367287"/>
                  <a:pt x="1949218" y="367287"/>
                  <a:pt x="1949218" y="369978"/>
                </a:cubicBezTo>
                <a:close/>
                <a:moveTo>
                  <a:pt x="1958390" y="347858"/>
                </a:moveTo>
                <a:cubicBezTo>
                  <a:pt x="1956008" y="350250"/>
                  <a:pt x="1958389" y="352641"/>
                  <a:pt x="1956009" y="357424"/>
                </a:cubicBezTo>
                <a:cubicBezTo>
                  <a:pt x="1953628" y="352641"/>
                  <a:pt x="1951246" y="359815"/>
                  <a:pt x="1946485" y="359815"/>
                </a:cubicBezTo>
                <a:cubicBezTo>
                  <a:pt x="1944101" y="352641"/>
                  <a:pt x="1934577" y="355032"/>
                  <a:pt x="1932195" y="359815"/>
                </a:cubicBezTo>
                <a:cubicBezTo>
                  <a:pt x="1932195" y="359815"/>
                  <a:pt x="1929814" y="357424"/>
                  <a:pt x="1927430" y="357424"/>
                </a:cubicBezTo>
                <a:cubicBezTo>
                  <a:pt x="1934576" y="347858"/>
                  <a:pt x="1946485" y="355032"/>
                  <a:pt x="1953628" y="352641"/>
                </a:cubicBezTo>
                <a:cubicBezTo>
                  <a:pt x="1952437" y="350250"/>
                  <a:pt x="1952437" y="348456"/>
                  <a:pt x="1953330" y="347560"/>
                </a:cubicBezTo>
                <a:cubicBezTo>
                  <a:pt x="1954223" y="346662"/>
                  <a:pt x="1956008" y="346662"/>
                  <a:pt x="1958390" y="347858"/>
                </a:cubicBezTo>
                <a:close/>
                <a:moveTo>
                  <a:pt x="1962979" y="195662"/>
                </a:moveTo>
                <a:cubicBezTo>
                  <a:pt x="1951128" y="195662"/>
                  <a:pt x="1939281" y="187974"/>
                  <a:pt x="1929801" y="200786"/>
                </a:cubicBezTo>
                <a:cubicBezTo>
                  <a:pt x="1929801" y="195662"/>
                  <a:pt x="1934539" y="187975"/>
                  <a:pt x="1927430" y="190537"/>
                </a:cubicBezTo>
                <a:cubicBezTo>
                  <a:pt x="1929801" y="185413"/>
                  <a:pt x="1939281" y="193099"/>
                  <a:pt x="1939281" y="182851"/>
                </a:cubicBezTo>
                <a:cubicBezTo>
                  <a:pt x="1941648" y="182851"/>
                  <a:pt x="1941648" y="187974"/>
                  <a:pt x="1944019" y="190537"/>
                </a:cubicBezTo>
                <a:cubicBezTo>
                  <a:pt x="1948761" y="190537"/>
                  <a:pt x="1951128" y="190537"/>
                  <a:pt x="1951128" y="182851"/>
                </a:cubicBezTo>
                <a:cubicBezTo>
                  <a:pt x="1951128" y="185413"/>
                  <a:pt x="1953499" y="190537"/>
                  <a:pt x="1953499" y="182850"/>
                </a:cubicBezTo>
                <a:cubicBezTo>
                  <a:pt x="1958237" y="187975"/>
                  <a:pt x="1960608" y="187974"/>
                  <a:pt x="1962979" y="195662"/>
                </a:cubicBezTo>
                <a:close/>
                <a:moveTo>
                  <a:pt x="2119403" y="2325968"/>
                </a:moveTo>
                <a:cubicBezTo>
                  <a:pt x="2116890" y="2323480"/>
                  <a:pt x="2114377" y="2323480"/>
                  <a:pt x="2111864" y="2328457"/>
                </a:cubicBezTo>
                <a:cubicBezTo>
                  <a:pt x="2114377" y="2330943"/>
                  <a:pt x="2119403" y="2330943"/>
                  <a:pt x="2119403" y="2325968"/>
                </a:cubicBezTo>
                <a:close/>
                <a:moveTo>
                  <a:pt x="1984763" y="188112"/>
                </a:moveTo>
                <a:cubicBezTo>
                  <a:pt x="1982342" y="193373"/>
                  <a:pt x="1975080" y="190743"/>
                  <a:pt x="1972659" y="193373"/>
                </a:cubicBezTo>
                <a:cubicBezTo>
                  <a:pt x="1970237" y="185481"/>
                  <a:pt x="1965397" y="196004"/>
                  <a:pt x="1962976" y="188112"/>
                </a:cubicBezTo>
                <a:cubicBezTo>
                  <a:pt x="1962975" y="185481"/>
                  <a:pt x="1965397" y="185481"/>
                  <a:pt x="1965398" y="182850"/>
                </a:cubicBezTo>
                <a:cubicBezTo>
                  <a:pt x="1970237" y="190742"/>
                  <a:pt x="1977502" y="185481"/>
                  <a:pt x="1984763" y="188112"/>
                </a:cubicBezTo>
                <a:close/>
                <a:moveTo>
                  <a:pt x="1993938" y="190623"/>
                </a:moveTo>
                <a:cubicBezTo>
                  <a:pt x="1991642" y="196003"/>
                  <a:pt x="1989349" y="193312"/>
                  <a:pt x="1987056" y="190623"/>
                </a:cubicBezTo>
                <a:cubicBezTo>
                  <a:pt x="1987056" y="187933"/>
                  <a:pt x="1988202" y="187933"/>
                  <a:pt x="1989636" y="188605"/>
                </a:cubicBezTo>
                <a:cubicBezTo>
                  <a:pt x="1991070" y="189277"/>
                  <a:pt x="1992791" y="190623"/>
                  <a:pt x="1993938" y="190623"/>
                </a:cubicBezTo>
                <a:close/>
                <a:moveTo>
                  <a:pt x="2007704" y="246770"/>
                </a:moveTo>
                <a:lnTo>
                  <a:pt x="2005550" y="249647"/>
                </a:lnTo>
                <a:cubicBezTo>
                  <a:pt x="2004601" y="251439"/>
                  <a:pt x="2003484" y="253188"/>
                  <a:pt x="2001696" y="253189"/>
                </a:cubicBezTo>
                <a:close/>
                <a:moveTo>
                  <a:pt x="2008496" y="245924"/>
                </a:moveTo>
                <a:lnTo>
                  <a:pt x="2007704" y="246770"/>
                </a:lnTo>
                <a:lnTo>
                  <a:pt x="2008399" y="245842"/>
                </a:lnTo>
                <a:close/>
                <a:moveTo>
                  <a:pt x="2006550" y="191220"/>
                </a:moveTo>
                <a:cubicBezTo>
                  <a:pt x="2006550" y="198394"/>
                  <a:pt x="2001389" y="193612"/>
                  <a:pt x="1996231" y="193612"/>
                </a:cubicBezTo>
                <a:cubicBezTo>
                  <a:pt x="1997520" y="191220"/>
                  <a:pt x="1999454" y="190622"/>
                  <a:pt x="2001389" y="190622"/>
                </a:cubicBezTo>
                <a:cubicBezTo>
                  <a:pt x="2003323" y="190622"/>
                  <a:pt x="2005258" y="191219"/>
                  <a:pt x="2006550" y="191220"/>
                </a:cubicBezTo>
                <a:close/>
                <a:moveTo>
                  <a:pt x="2152063" y="2316018"/>
                </a:moveTo>
                <a:cubicBezTo>
                  <a:pt x="2147037" y="2308556"/>
                  <a:pt x="2131964" y="2311044"/>
                  <a:pt x="2129450" y="2320992"/>
                </a:cubicBezTo>
                <a:cubicBezTo>
                  <a:pt x="2134477" y="2323480"/>
                  <a:pt x="2144525" y="2316018"/>
                  <a:pt x="2152063" y="2316018"/>
                </a:cubicBezTo>
                <a:close/>
                <a:moveTo>
                  <a:pt x="2033022" y="192939"/>
                </a:moveTo>
                <a:cubicBezTo>
                  <a:pt x="2033282" y="193313"/>
                  <a:pt x="2031949" y="193612"/>
                  <a:pt x="2027803" y="193612"/>
                </a:cubicBezTo>
                <a:cubicBezTo>
                  <a:pt x="2025432" y="198394"/>
                  <a:pt x="2020694" y="193612"/>
                  <a:pt x="2018323" y="198394"/>
                </a:cubicBezTo>
                <a:cubicBezTo>
                  <a:pt x="2018323" y="196003"/>
                  <a:pt x="2015952" y="196003"/>
                  <a:pt x="2015952" y="193612"/>
                </a:cubicBezTo>
                <a:cubicBezTo>
                  <a:pt x="2013585" y="196003"/>
                  <a:pt x="2011214" y="198394"/>
                  <a:pt x="2008843" y="193612"/>
                </a:cubicBezTo>
                <a:cubicBezTo>
                  <a:pt x="2011214" y="191220"/>
                  <a:pt x="2012990" y="190622"/>
                  <a:pt x="2014768" y="190921"/>
                </a:cubicBezTo>
                <a:cubicBezTo>
                  <a:pt x="2016547" y="191220"/>
                  <a:pt x="2018323" y="192416"/>
                  <a:pt x="2020694" y="193612"/>
                </a:cubicBezTo>
                <a:cubicBezTo>
                  <a:pt x="2017138" y="190024"/>
                  <a:pt x="2032243" y="191818"/>
                  <a:pt x="2033022" y="192939"/>
                </a:cubicBezTo>
                <a:close/>
                <a:moveTo>
                  <a:pt x="2177514" y="2309575"/>
                </a:moveTo>
                <a:lnTo>
                  <a:pt x="2177188" y="2308556"/>
                </a:lnTo>
                <a:lnTo>
                  <a:pt x="2175410" y="2309902"/>
                </a:lnTo>
                <a:close/>
                <a:moveTo>
                  <a:pt x="2179152" y="2314696"/>
                </a:moveTo>
                <a:lnTo>
                  <a:pt x="2178714" y="2313329"/>
                </a:lnTo>
                <a:lnTo>
                  <a:pt x="2172528" y="2312084"/>
                </a:lnTo>
                <a:lnTo>
                  <a:pt x="2171849" y="2312598"/>
                </a:lnTo>
                <a:cubicBezTo>
                  <a:pt x="2169650" y="2312287"/>
                  <a:pt x="2167137" y="2311044"/>
                  <a:pt x="2164624" y="2311044"/>
                </a:cubicBezTo>
                <a:cubicBezTo>
                  <a:pt x="2167137" y="2316018"/>
                  <a:pt x="2164624" y="2318506"/>
                  <a:pt x="2167137" y="2318506"/>
                </a:cubicBezTo>
                <a:cubicBezTo>
                  <a:pt x="2167137" y="2313529"/>
                  <a:pt x="2169650" y="2320992"/>
                  <a:pt x="2167137" y="2320992"/>
                </a:cubicBezTo>
                <a:cubicBezTo>
                  <a:pt x="2169022" y="2320992"/>
                  <a:pt x="2177974" y="2319594"/>
                  <a:pt x="2179152" y="2314696"/>
                </a:cubicBezTo>
                <a:close/>
                <a:moveTo>
                  <a:pt x="2207371" y="2318466"/>
                </a:moveTo>
                <a:lnTo>
                  <a:pt x="2207336" y="2318506"/>
                </a:lnTo>
                <a:lnTo>
                  <a:pt x="2207295" y="2318494"/>
                </a:lnTo>
                <a:close/>
                <a:moveTo>
                  <a:pt x="2227439" y="2311044"/>
                </a:moveTo>
                <a:lnTo>
                  <a:pt x="2207371" y="2318466"/>
                </a:lnTo>
                <a:lnTo>
                  <a:pt x="2213932" y="2311043"/>
                </a:lnTo>
                <a:cubicBezTo>
                  <a:pt x="2216759" y="2309798"/>
                  <a:pt x="2219900" y="2308554"/>
                  <a:pt x="2222413" y="2303578"/>
                </a:cubicBezTo>
                <a:cubicBezTo>
                  <a:pt x="2217387" y="2311043"/>
                  <a:pt x="2224926" y="2311044"/>
                  <a:pt x="2227439" y="2311044"/>
                </a:cubicBezTo>
                <a:close/>
                <a:moveTo>
                  <a:pt x="2181987" y="188831"/>
                </a:moveTo>
                <a:cubicBezTo>
                  <a:pt x="2181987" y="200787"/>
                  <a:pt x="2170521" y="196004"/>
                  <a:pt x="2161346" y="198396"/>
                </a:cubicBezTo>
                <a:cubicBezTo>
                  <a:pt x="2161346" y="196004"/>
                  <a:pt x="2161346" y="193613"/>
                  <a:pt x="2159053" y="193612"/>
                </a:cubicBezTo>
                <a:cubicBezTo>
                  <a:pt x="2163639" y="188830"/>
                  <a:pt x="2177401" y="198396"/>
                  <a:pt x="2181987" y="188831"/>
                </a:cubicBezTo>
                <a:close/>
                <a:moveTo>
                  <a:pt x="2280598" y="192775"/>
                </a:moveTo>
                <a:cubicBezTo>
                  <a:pt x="2273407" y="202820"/>
                  <a:pt x="2263815" y="190264"/>
                  <a:pt x="2254224" y="192776"/>
                </a:cubicBezTo>
                <a:cubicBezTo>
                  <a:pt x="2254224" y="195286"/>
                  <a:pt x="2254224" y="195286"/>
                  <a:pt x="2256622" y="197797"/>
                </a:cubicBezTo>
                <a:cubicBezTo>
                  <a:pt x="2249431" y="197797"/>
                  <a:pt x="2239840" y="197797"/>
                  <a:pt x="2232650" y="200308"/>
                </a:cubicBezTo>
                <a:cubicBezTo>
                  <a:pt x="2232650" y="200308"/>
                  <a:pt x="2232650" y="200308"/>
                  <a:pt x="2235044" y="200308"/>
                </a:cubicBezTo>
                <a:cubicBezTo>
                  <a:pt x="2225457" y="202820"/>
                  <a:pt x="2213467" y="202820"/>
                  <a:pt x="2203879" y="210352"/>
                </a:cubicBezTo>
                <a:cubicBezTo>
                  <a:pt x="2213467" y="200308"/>
                  <a:pt x="2206277" y="190264"/>
                  <a:pt x="2201481" y="187753"/>
                </a:cubicBezTo>
                <a:cubicBezTo>
                  <a:pt x="2205076" y="189009"/>
                  <a:pt x="2209871" y="190892"/>
                  <a:pt x="2214668" y="191207"/>
                </a:cubicBezTo>
                <a:lnTo>
                  <a:pt x="2220643" y="188503"/>
                </a:lnTo>
                <a:lnTo>
                  <a:pt x="2214881" y="187784"/>
                </a:lnTo>
                <a:cubicBezTo>
                  <a:pt x="2212087" y="187434"/>
                  <a:pt x="2209602" y="187435"/>
                  <a:pt x="2208360" y="188830"/>
                </a:cubicBezTo>
                <a:cubicBezTo>
                  <a:pt x="2208361" y="184645"/>
                  <a:pt x="2211465" y="183250"/>
                  <a:pt x="2214881" y="183599"/>
                </a:cubicBezTo>
                <a:lnTo>
                  <a:pt x="2221861" y="187953"/>
                </a:lnTo>
                <a:lnTo>
                  <a:pt x="2227854" y="185243"/>
                </a:lnTo>
                <a:cubicBezTo>
                  <a:pt x="2239840" y="195286"/>
                  <a:pt x="2254224" y="185243"/>
                  <a:pt x="2263815" y="187754"/>
                </a:cubicBezTo>
                <a:cubicBezTo>
                  <a:pt x="2266214" y="197797"/>
                  <a:pt x="2273407" y="187754"/>
                  <a:pt x="2280598" y="192775"/>
                </a:cubicBezTo>
                <a:close/>
                <a:moveTo>
                  <a:pt x="2283346" y="188118"/>
                </a:moveTo>
                <a:lnTo>
                  <a:pt x="2282890" y="187975"/>
                </a:lnTo>
                <a:cubicBezTo>
                  <a:pt x="2282890" y="185414"/>
                  <a:pt x="2282890" y="185414"/>
                  <a:pt x="2282890" y="185414"/>
                </a:cubicBezTo>
                <a:close/>
                <a:moveTo>
                  <a:pt x="2298945" y="190538"/>
                </a:moveTo>
                <a:cubicBezTo>
                  <a:pt x="2298945" y="200787"/>
                  <a:pt x="2289773" y="182851"/>
                  <a:pt x="2289774" y="198225"/>
                </a:cubicBezTo>
                <a:cubicBezTo>
                  <a:pt x="2287476" y="193100"/>
                  <a:pt x="2282890" y="198225"/>
                  <a:pt x="2282890" y="195662"/>
                </a:cubicBezTo>
                <a:cubicBezTo>
                  <a:pt x="2284037" y="193100"/>
                  <a:pt x="2284037" y="191819"/>
                  <a:pt x="2283752" y="190538"/>
                </a:cubicBezTo>
                <a:lnTo>
                  <a:pt x="2283346" y="188118"/>
                </a:lnTo>
                <a:lnTo>
                  <a:pt x="2290058" y="190218"/>
                </a:lnTo>
                <a:cubicBezTo>
                  <a:pt x="2292638" y="191178"/>
                  <a:pt x="2295505" y="191819"/>
                  <a:pt x="2298945" y="190538"/>
                </a:cubicBezTo>
                <a:close/>
                <a:moveTo>
                  <a:pt x="2447923" y="2291476"/>
                </a:moveTo>
                <a:cubicBezTo>
                  <a:pt x="2449173" y="2292738"/>
                  <a:pt x="2449017" y="2293842"/>
                  <a:pt x="2448079" y="2294710"/>
                </a:cubicBezTo>
                <a:cubicBezTo>
                  <a:pt x="2445267" y="2297313"/>
                  <a:pt x="2435427" y="2297787"/>
                  <a:pt x="2435427" y="2294001"/>
                </a:cubicBezTo>
                <a:cubicBezTo>
                  <a:pt x="2427931" y="2301574"/>
                  <a:pt x="2420431" y="2294001"/>
                  <a:pt x="2410433" y="2299049"/>
                </a:cubicBezTo>
                <a:cubicBezTo>
                  <a:pt x="2410433" y="2294001"/>
                  <a:pt x="2407935" y="2299049"/>
                  <a:pt x="2402937" y="2294001"/>
                </a:cubicBezTo>
                <a:cubicBezTo>
                  <a:pt x="2390441" y="2304096"/>
                  <a:pt x="2375442" y="2299049"/>
                  <a:pt x="2362949" y="2299049"/>
                </a:cubicBezTo>
                <a:cubicBezTo>
                  <a:pt x="2362949" y="2304096"/>
                  <a:pt x="2365448" y="2304096"/>
                  <a:pt x="2365448" y="2304096"/>
                </a:cubicBezTo>
                <a:cubicBezTo>
                  <a:pt x="2360447" y="2304096"/>
                  <a:pt x="2350453" y="2304096"/>
                  <a:pt x="2342953" y="2304096"/>
                </a:cubicBezTo>
                <a:cubicBezTo>
                  <a:pt x="2347954" y="2291475"/>
                  <a:pt x="2347953" y="2304096"/>
                  <a:pt x="2350452" y="2294001"/>
                </a:cubicBezTo>
                <a:cubicBezTo>
                  <a:pt x="2367946" y="2291475"/>
                  <a:pt x="2392940" y="2296524"/>
                  <a:pt x="2410434" y="2286428"/>
                </a:cubicBezTo>
                <a:cubicBezTo>
                  <a:pt x="2407935" y="2294001"/>
                  <a:pt x="2417933" y="2283903"/>
                  <a:pt x="2422931" y="2281378"/>
                </a:cubicBezTo>
                <a:cubicBezTo>
                  <a:pt x="2420431" y="2283903"/>
                  <a:pt x="2420432" y="2286428"/>
                  <a:pt x="2417933" y="2286428"/>
                </a:cubicBezTo>
                <a:cubicBezTo>
                  <a:pt x="2425429" y="2299049"/>
                  <a:pt x="2437925" y="2288950"/>
                  <a:pt x="2447923" y="2291476"/>
                </a:cubicBezTo>
                <a:close/>
                <a:moveTo>
                  <a:pt x="2326285" y="184167"/>
                </a:moveTo>
                <a:cubicBezTo>
                  <a:pt x="2326608" y="186633"/>
                  <a:pt x="2325318" y="192059"/>
                  <a:pt x="2325318" y="196005"/>
                </a:cubicBezTo>
                <a:cubicBezTo>
                  <a:pt x="2323025" y="196005"/>
                  <a:pt x="2318439" y="196005"/>
                  <a:pt x="2318440" y="193374"/>
                </a:cubicBezTo>
                <a:cubicBezTo>
                  <a:pt x="2320732" y="185482"/>
                  <a:pt x="2323025" y="190744"/>
                  <a:pt x="2325318" y="188112"/>
                </a:cubicBezTo>
                <a:cubicBezTo>
                  <a:pt x="2325318" y="188112"/>
                  <a:pt x="2325318" y="188112"/>
                  <a:pt x="2325318" y="182852"/>
                </a:cubicBezTo>
                <a:cubicBezTo>
                  <a:pt x="2325891" y="182851"/>
                  <a:pt x="2326178" y="183345"/>
                  <a:pt x="2326285" y="184167"/>
                </a:cubicBezTo>
                <a:close/>
                <a:moveTo>
                  <a:pt x="2485810" y="2341927"/>
                </a:moveTo>
                <a:cubicBezTo>
                  <a:pt x="2475836" y="2337213"/>
                  <a:pt x="2473616" y="2340059"/>
                  <a:pt x="2464371" y="2346080"/>
                </a:cubicBezTo>
                <a:cubicBezTo>
                  <a:pt x="2464006" y="2340712"/>
                  <a:pt x="2463824" y="2338028"/>
                  <a:pt x="2461239" y="2335507"/>
                </a:cubicBezTo>
                <a:cubicBezTo>
                  <a:pt x="2468446" y="2335018"/>
                  <a:pt x="2473616" y="2340059"/>
                  <a:pt x="2480458" y="2334202"/>
                </a:cubicBezTo>
                <a:cubicBezTo>
                  <a:pt x="2481006" y="2342254"/>
                  <a:pt x="2485446" y="2336560"/>
                  <a:pt x="2485810" y="2341927"/>
                </a:cubicBezTo>
                <a:close/>
                <a:moveTo>
                  <a:pt x="2343444" y="221555"/>
                </a:moveTo>
                <a:lnTo>
                  <a:pt x="2342504" y="221166"/>
                </a:lnTo>
                <a:lnTo>
                  <a:pt x="2343154" y="220991"/>
                </a:lnTo>
                <a:close/>
                <a:moveTo>
                  <a:pt x="2343377" y="141021"/>
                </a:moveTo>
                <a:cubicBezTo>
                  <a:pt x="2343664" y="143244"/>
                  <a:pt x="2343664" y="144515"/>
                  <a:pt x="2342516" y="143244"/>
                </a:cubicBezTo>
                <a:cubicBezTo>
                  <a:pt x="2342516" y="143244"/>
                  <a:pt x="2342516" y="143244"/>
                  <a:pt x="2342516" y="138162"/>
                </a:cubicBezTo>
                <a:cubicBezTo>
                  <a:pt x="2340223" y="135621"/>
                  <a:pt x="2337930" y="138162"/>
                  <a:pt x="2337930" y="135621"/>
                </a:cubicBezTo>
                <a:cubicBezTo>
                  <a:pt x="2337930" y="133080"/>
                  <a:pt x="2338075" y="131969"/>
                  <a:pt x="2338325" y="131652"/>
                </a:cubicBezTo>
                <a:cubicBezTo>
                  <a:pt x="2339076" y="130698"/>
                  <a:pt x="2340798" y="136891"/>
                  <a:pt x="2342516" y="133080"/>
                </a:cubicBezTo>
                <a:cubicBezTo>
                  <a:pt x="2342516" y="135621"/>
                  <a:pt x="2343090" y="138797"/>
                  <a:pt x="2343377" y="141021"/>
                </a:cubicBezTo>
                <a:close/>
                <a:moveTo>
                  <a:pt x="2344809" y="158938"/>
                </a:moveTo>
                <a:cubicBezTo>
                  <a:pt x="2344809" y="158938"/>
                  <a:pt x="2344809" y="158938"/>
                  <a:pt x="2344809" y="168503"/>
                </a:cubicBezTo>
                <a:cubicBezTo>
                  <a:pt x="2344809" y="166112"/>
                  <a:pt x="2344809" y="166112"/>
                  <a:pt x="2342516" y="166111"/>
                </a:cubicBezTo>
                <a:cubicBezTo>
                  <a:pt x="2342516" y="163720"/>
                  <a:pt x="2342516" y="158938"/>
                  <a:pt x="2344809" y="158938"/>
                </a:cubicBezTo>
                <a:close/>
                <a:moveTo>
                  <a:pt x="2347573" y="198906"/>
                </a:moveTo>
                <a:lnTo>
                  <a:pt x="2345184" y="200414"/>
                </a:lnTo>
                <a:cubicBezTo>
                  <a:pt x="2344244" y="200478"/>
                  <a:pt x="2343575" y="199900"/>
                  <a:pt x="2343490" y="198658"/>
                </a:cubicBezTo>
                <a:close/>
                <a:moveTo>
                  <a:pt x="2348601" y="198968"/>
                </a:moveTo>
                <a:lnTo>
                  <a:pt x="2347573" y="198906"/>
                </a:lnTo>
                <a:lnTo>
                  <a:pt x="2348504" y="198318"/>
                </a:lnTo>
                <a:close/>
                <a:moveTo>
                  <a:pt x="2347105" y="170894"/>
                </a:moveTo>
                <a:cubicBezTo>
                  <a:pt x="2347105" y="175677"/>
                  <a:pt x="2347105" y="175677"/>
                  <a:pt x="2347105" y="178068"/>
                </a:cubicBezTo>
                <a:cubicBezTo>
                  <a:pt x="2342516" y="175677"/>
                  <a:pt x="2342516" y="168503"/>
                  <a:pt x="2347105" y="170894"/>
                </a:cubicBezTo>
                <a:close/>
                <a:moveTo>
                  <a:pt x="2492200" y="2303442"/>
                </a:moveTo>
                <a:cubicBezTo>
                  <a:pt x="2489720" y="2303611"/>
                  <a:pt x="2479807" y="2304284"/>
                  <a:pt x="2482121" y="2301731"/>
                </a:cubicBezTo>
                <a:cubicBezTo>
                  <a:pt x="2484763" y="2303948"/>
                  <a:pt x="2494515" y="2300889"/>
                  <a:pt x="2492200" y="2303442"/>
                </a:cubicBezTo>
                <a:close/>
                <a:moveTo>
                  <a:pt x="2358571" y="188033"/>
                </a:moveTo>
                <a:cubicBezTo>
                  <a:pt x="2351424" y="193613"/>
                  <a:pt x="2339519" y="188033"/>
                  <a:pt x="2327612" y="193613"/>
                </a:cubicBezTo>
                <a:cubicBezTo>
                  <a:pt x="2327611" y="190823"/>
                  <a:pt x="2327611" y="190823"/>
                  <a:pt x="2327611" y="188033"/>
                </a:cubicBezTo>
                <a:cubicBezTo>
                  <a:pt x="2333564" y="188033"/>
                  <a:pt x="2338329" y="187335"/>
                  <a:pt x="2343091" y="186987"/>
                </a:cubicBezTo>
                <a:cubicBezTo>
                  <a:pt x="2347852" y="186637"/>
                  <a:pt x="2352618" y="186637"/>
                  <a:pt x="2358571" y="188033"/>
                </a:cubicBezTo>
                <a:close/>
                <a:moveTo>
                  <a:pt x="2506181" y="2337248"/>
                </a:moveTo>
                <a:cubicBezTo>
                  <a:pt x="2506465" y="2341424"/>
                  <a:pt x="2504842" y="2342932"/>
                  <a:pt x="2503100" y="2342701"/>
                </a:cubicBezTo>
                <a:cubicBezTo>
                  <a:pt x="2501363" y="2342469"/>
                  <a:pt x="2499504" y="2340498"/>
                  <a:pt x="2499315" y="2337714"/>
                </a:cubicBezTo>
                <a:cubicBezTo>
                  <a:pt x="2501602" y="2337559"/>
                  <a:pt x="2503890" y="2337404"/>
                  <a:pt x="2506181" y="2337248"/>
                </a:cubicBezTo>
                <a:close/>
                <a:moveTo>
                  <a:pt x="2362220" y="214839"/>
                </a:moveTo>
                <a:cubicBezTo>
                  <a:pt x="2361714" y="207394"/>
                  <a:pt x="2357037" y="212699"/>
                  <a:pt x="2359038" y="205081"/>
                </a:cubicBezTo>
                <a:cubicBezTo>
                  <a:pt x="2356532" y="205252"/>
                  <a:pt x="2356869" y="210217"/>
                  <a:pt x="2354193" y="207905"/>
                </a:cubicBezTo>
                <a:cubicBezTo>
                  <a:pt x="2356869" y="210217"/>
                  <a:pt x="2357037" y="212699"/>
                  <a:pt x="2362220" y="214839"/>
                </a:cubicBezTo>
                <a:close/>
                <a:moveTo>
                  <a:pt x="2374415" y="209026"/>
                </a:moveTo>
                <a:cubicBezTo>
                  <a:pt x="2374077" y="204060"/>
                  <a:pt x="2369232" y="206883"/>
                  <a:pt x="2373909" y="201580"/>
                </a:cubicBezTo>
                <a:cubicBezTo>
                  <a:pt x="2371571" y="204230"/>
                  <a:pt x="2363713" y="199779"/>
                  <a:pt x="2361040" y="197466"/>
                </a:cubicBezTo>
                <a:cubicBezTo>
                  <a:pt x="2361546" y="204911"/>
                  <a:pt x="2371907" y="209196"/>
                  <a:pt x="2374415" y="209026"/>
                </a:cubicBezTo>
                <a:close/>
                <a:moveTo>
                  <a:pt x="2379323" y="190350"/>
                </a:moveTo>
                <a:lnTo>
                  <a:pt x="2375183" y="190371"/>
                </a:lnTo>
                <a:lnTo>
                  <a:pt x="2375742" y="191482"/>
                </a:lnTo>
                <a:close/>
                <a:moveTo>
                  <a:pt x="2388295" y="228030"/>
                </a:moveTo>
                <a:cubicBezTo>
                  <a:pt x="2390466" y="222894"/>
                  <a:pt x="2380609" y="226058"/>
                  <a:pt x="2380272" y="221093"/>
                </a:cubicBezTo>
                <a:cubicBezTo>
                  <a:pt x="2378102" y="226228"/>
                  <a:pt x="2383453" y="230850"/>
                  <a:pt x="2388295" y="228030"/>
                </a:cubicBezTo>
                <a:close/>
                <a:moveTo>
                  <a:pt x="2403169" y="224525"/>
                </a:moveTo>
                <a:cubicBezTo>
                  <a:pt x="2403001" y="222043"/>
                  <a:pt x="2400325" y="219731"/>
                  <a:pt x="2395479" y="222554"/>
                </a:cubicBezTo>
                <a:cubicBezTo>
                  <a:pt x="2395816" y="227519"/>
                  <a:pt x="2400662" y="224696"/>
                  <a:pt x="2403169" y="224525"/>
                </a:cubicBezTo>
                <a:close/>
                <a:moveTo>
                  <a:pt x="2408011" y="207172"/>
                </a:moveTo>
                <a:cubicBezTo>
                  <a:pt x="2407890" y="205972"/>
                  <a:pt x="2406876" y="204950"/>
                  <a:pt x="2404328" y="204500"/>
                </a:cubicBezTo>
                <a:cubicBezTo>
                  <a:pt x="2404665" y="209465"/>
                  <a:pt x="2401990" y="207153"/>
                  <a:pt x="2404833" y="211945"/>
                </a:cubicBezTo>
                <a:cubicBezTo>
                  <a:pt x="2402327" y="212115"/>
                  <a:pt x="2402327" y="212115"/>
                  <a:pt x="2402327" y="212115"/>
                </a:cubicBezTo>
                <a:cubicBezTo>
                  <a:pt x="2400699" y="215967"/>
                  <a:pt x="2408372" y="210770"/>
                  <a:pt x="2408011" y="207172"/>
                </a:cubicBezTo>
                <a:close/>
                <a:moveTo>
                  <a:pt x="2563081" y="2328932"/>
                </a:moveTo>
                <a:cubicBezTo>
                  <a:pt x="2561236" y="2336762"/>
                  <a:pt x="2558871" y="2336923"/>
                  <a:pt x="2554491" y="2342356"/>
                </a:cubicBezTo>
                <a:cubicBezTo>
                  <a:pt x="2553970" y="2334687"/>
                  <a:pt x="2551952" y="2339960"/>
                  <a:pt x="2552125" y="2342517"/>
                </a:cubicBezTo>
                <a:cubicBezTo>
                  <a:pt x="2551604" y="2334848"/>
                  <a:pt x="2549243" y="2335008"/>
                  <a:pt x="2544512" y="2335330"/>
                </a:cubicBezTo>
                <a:cubicBezTo>
                  <a:pt x="2542320" y="2338047"/>
                  <a:pt x="2542667" y="2343159"/>
                  <a:pt x="2540305" y="2343319"/>
                </a:cubicBezTo>
                <a:cubicBezTo>
                  <a:pt x="2539611" y="2333095"/>
                  <a:pt x="2530673" y="2341406"/>
                  <a:pt x="2527961" y="2336454"/>
                </a:cubicBezTo>
                <a:cubicBezTo>
                  <a:pt x="2535227" y="2338529"/>
                  <a:pt x="2529979" y="2331180"/>
                  <a:pt x="2529632" y="2326068"/>
                </a:cubicBezTo>
                <a:cubicBezTo>
                  <a:pt x="2539958" y="2338208"/>
                  <a:pt x="2551257" y="2329735"/>
                  <a:pt x="2563081" y="2328932"/>
                </a:cubicBezTo>
                <a:close/>
                <a:moveTo>
                  <a:pt x="2422212" y="208273"/>
                </a:moveTo>
                <a:cubicBezTo>
                  <a:pt x="2421874" y="203308"/>
                  <a:pt x="2416860" y="203648"/>
                  <a:pt x="2417197" y="208613"/>
                </a:cubicBezTo>
                <a:cubicBezTo>
                  <a:pt x="2419873" y="210923"/>
                  <a:pt x="2419873" y="210923"/>
                  <a:pt x="2419873" y="210923"/>
                </a:cubicBezTo>
                <a:cubicBezTo>
                  <a:pt x="2419873" y="210923"/>
                  <a:pt x="2419704" y="208443"/>
                  <a:pt x="2422212" y="208273"/>
                </a:cubicBezTo>
                <a:close/>
                <a:moveTo>
                  <a:pt x="2581020" y="2383492"/>
                </a:moveTo>
                <a:cubicBezTo>
                  <a:pt x="2581021" y="2388753"/>
                  <a:pt x="2578603" y="2391386"/>
                  <a:pt x="2576188" y="2391385"/>
                </a:cubicBezTo>
                <a:cubicBezTo>
                  <a:pt x="2573770" y="2388753"/>
                  <a:pt x="2573770" y="2386123"/>
                  <a:pt x="2573771" y="2380862"/>
                </a:cubicBezTo>
                <a:cubicBezTo>
                  <a:pt x="2578603" y="2378232"/>
                  <a:pt x="2578604" y="2383492"/>
                  <a:pt x="2581020" y="2383492"/>
                </a:cubicBezTo>
                <a:close/>
                <a:moveTo>
                  <a:pt x="2585326" y="2334988"/>
                </a:moveTo>
                <a:cubicBezTo>
                  <a:pt x="2578260" y="2338105"/>
                  <a:pt x="2570655" y="2333348"/>
                  <a:pt x="2566362" y="2341550"/>
                </a:cubicBezTo>
                <a:cubicBezTo>
                  <a:pt x="2566184" y="2338925"/>
                  <a:pt x="2563767" y="2339089"/>
                  <a:pt x="2563589" y="2336465"/>
                </a:cubicBezTo>
                <a:cubicBezTo>
                  <a:pt x="2565471" y="2328427"/>
                  <a:pt x="2571012" y="2338597"/>
                  <a:pt x="2572893" y="2330559"/>
                </a:cubicBezTo>
                <a:cubicBezTo>
                  <a:pt x="2575487" y="2333020"/>
                  <a:pt x="2582554" y="2329903"/>
                  <a:pt x="2585326" y="2334988"/>
                </a:cubicBezTo>
                <a:close/>
                <a:moveTo>
                  <a:pt x="2443531" y="188476"/>
                </a:moveTo>
                <a:lnTo>
                  <a:pt x="2425576" y="189112"/>
                </a:lnTo>
                <a:lnTo>
                  <a:pt x="2408662" y="193044"/>
                </a:lnTo>
                <a:lnTo>
                  <a:pt x="2411171" y="194061"/>
                </a:lnTo>
                <a:cubicBezTo>
                  <a:pt x="2411171" y="194061"/>
                  <a:pt x="2408664" y="194231"/>
                  <a:pt x="2408833" y="196714"/>
                </a:cubicBezTo>
                <a:cubicBezTo>
                  <a:pt x="2421369" y="195862"/>
                  <a:pt x="2432889" y="180121"/>
                  <a:pt x="2441590" y="196983"/>
                </a:cubicBezTo>
                <a:cubicBezTo>
                  <a:pt x="2443929" y="194331"/>
                  <a:pt x="2438746" y="192188"/>
                  <a:pt x="2441085" y="189538"/>
                </a:cubicBezTo>
                <a:cubicBezTo>
                  <a:pt x="2441253" y="192018"/>
                  <a:pt x="2443760" y="191848"/>
                  <a:pt x="2443591" y="189367"/>
                </a:cubicBezTo>
                <a:close/>
                <a:moveTo>
                  <a:pt x="2594310" y="2331861"/>
                </a:moveTo>
                <a:cubicBezTo>
                  <a:pt x="2593166" y="2331939"/>
                  <a:pt x="2591540" y="2333398"/>
                  <a:pt x="2590155" y="2334166"/>
                </a:cubicBezTo>
                <a:cubicBezTo>
                  <a:pt x="2588770" y="2334934"/>
                  <a:pt x="2587626" y="2335012"/>
                  <a:pt x="2587443" y="2332328"/>
                </a:cubicBezTo>
                <a:cubicBezTo>
                  <a:pt x="2589549" y="2329489"/>
                  <a:pt x="2591654" y="2326649"/>
                  <a:pt x="2594310" y="2331861"/>
                </a:cubicBezTo>
                <a:close/>
                <a:moveTo>
                  <a:pt x="2606853" y="2330411"/>
                </a:moveTo>
                <a:cubicBezTo>
                  <a:pt x="2605564" y="2330499"/>
                  <a:pt x="2603674" y="2331226"/>
                  <a:pt x="2601744" y="2331357"/>
                </a:cubicBezTo>
                <a:cubicBezTo>
                  <a:pt x="2599813" y="2331488"/>
                  <a:pt x="2597843" y="2331023"/>
                  <a:pt x="2596396" y="2328724"/>
                </a:cubicBezTo>
                <a:cubicBezTo>
                  <a:pt x="2601541" y="2328374"/>
                  <a:pt x="2606366" y="2323253"/>
                  <a:pt x="2606853" y="2330411"/>
                </a:cubicBezTo>
                <a:close/>
                <a:moveTo>
                  <a:pt x="2603095" y="2273842"/>
                </a:moveTo>
                <a:lnTo>
                  <a:pt x="2602924" y="2273865"/>
                </a:lnTo>
                <a:cubicBezTo>
                  <a:pt x="2601587" y="2271774"/>
                  <a:pt x="2600188" y="2268752"/>
                  <a:pt x="2597811" y="2268914"/>
                </a:cubicBezTo>
                <a:close/>
                <a:moveTo>
                  <a:pt x="2466073" y="219123"/>
                </a:moveTo>
                <a:cubicBezTo>
                  <a:pt x="2466337" y="218365"/>
                  <a:pt x="2466252" y="217123"/>
                  <a:pt x="2465499" y="215304"/>
                </a:cubicBezTo>
                <a:lnTo>
                  <a:pt x="2462992" y="215474"/>
                </a:lnTo>
                <a:cubicBezTo>
                  <a:pt x="2461365" y="219326"/>
                  <a:pt x="2465284" y="221398"/>
                  <a:pt x="2466073" y="219123"/>
                </a:cubicBezTo>
                <a:close/>
                <a:moveTo>
                  <a:pt x="2478031" y="214453"/>
                </a:moveTo>
                <a:cubicBezTo>
                  <a:pt x="2477526" y="207008"/>
                  <a:pt x="2472849" y="212313"/>
                  <a:pt x="2467838" y="212654"/>
                </a:cubicBezTo>
                <a:lnTo>
                  <a:pt x="2472719" y="216871"/>
                </a:lnTo>
                <a:lnTo>
                  <a:pt x="2475135" y="216141"/>
                </a:lnTo>
                <a:close/>
                <a:moveTo>
                  <a:pt x="2633147" y="2326902"/>
                </a:moveTo>
                <a:cubicBezTo>
                  <a:pt x="2632447" y="2328073"/>
                  <a:pt x="2617497" y="2330886"/>
                  <a:pt x="2620802" y="2327066"/>
                </a:cubicBezTo>
                <a:cubicBezTo>
                  <a:pt x="2618518" y="2328419"/>
                  <a:pt x="2616827" y="2329733"/>
                  <a:pt x="2615072" y="2330152"/>
                </a:cubicBezTo>
                <a:cubicBezTo>
                  <a:pt x="2613318" y="2330571"/>
                  <a:pt x="2611505" y="2330095"/>
                  <a:pt x="2608978" y="2327869"/>
                </a:cubicBezTo>
                <a:cubicBezTo>
                  <a:pt x="2611019" y="2322937"/>
                  <a:pt x="2613547" y="2325162"/>
                  <a:pt x="2616071" y="2327387"/>
                </a:cubicBezTo>
                <a:cubicBezTo>
                  <a:pt x="2615909" y="2325002"/>
                  <a:pt x="2618274" y="2324841"/>
                  <a:pt x="2618112" y="2322456"/>
                </a:cubicBezTo>
                <a:cubicBezTo>
                  <a:pt x="2620802" y="2327066"/>
                  <a:pt x="2625206" y="2321974"/>
                  <a:pt x="2627894" y="2326584"/>
                </a:cubicBezTo>
                <a:cubicBezTo>
                  <a:pt x="2632031" y="2326303"/>
                  <a:pt x="2633381" y="2326511"/>
                  <a:pt x="2633147" y="2326902"/>
                </a:cubicBezTo>
                <a:close/>
                <a:moveTo>
                  <a:pt x="2504195" y="181177"/>
                </a:moveTo>
                <a:cubicBezTo>
                  <a:pt x="2501797" y="183689"/>
                  <a:pt x="2501797" y="178666"/>
                  <a:pt x="2499399" y="181177"/>
                </a:cubicBezTo>
                <a:lnTo>
                  <a:pt x="2503583" y="178986"/>
                </a:lnTo>
                <a:close/>
                <a:moveTo>
                  <a:pt x="2504195" y="178666"/>
                </a:moveTo>
                <a:lnTo>
                  <a:pt x="2503583" y="178986"/>
                </a:lnTo>
                <a:lnTo>
                  <a:pt x="2503339" y="178107"/>
                </a:lnTo>
                <a:close/>
                <a:moveTo>
                  <a:pt x="2511086" y="213982"/>
                </a:moveTo>
                <a:lnTo>
                  <a:pt x="2505437" y="210100"/>
                </a:lnTo>
                <a:lnTo>
                  <a:pt x="2498743" y="217019"/>
                </a:lnTo>
                <a:lnTo>
                  <a:pt x="2501393" y="216613"/>
                </a:lnTo>
                <a:cubicBezTo>
                  <a:pt x="2502921" y="215719"/>
                  <a:pt x="2504112" y="214009"/>
                  <a:pt x="2504709" y="210899"/>
                </a:cubicBezTo>
                <a:cubicBezTo>
                  <a:pt x="2507093" y="213386"/>
                  <a:pt x="2509474" y="210899"/>
                  <a:pt x="2509474" y="215874"/>
                </a:cubicBezTo>
                <a:close/>
                <a:moveTo>
                  <a:pt x="2524853" y="211768"/>
                </a:moveTo>
                <a:lnTo>
                  <a:pt x="2520477" y="209078"/>
                </a:lnTo>
                <a:lnTo>
                  <a:pt x="2519582" y="214008"/>
                </a:lnTo>
                <a:lnTo>
                  <a:pt x="2520799" y="214008"/>
                </a:lnTo>
                <a:close/>
                <a:moveTo>
                  <a:pt x="2539740" y="163720"/>
                </a:moveTo>
                <a:cubicBezTo>
                  <a:pt x="2539740" y="168504"/>
                  <a:pt x="2539740" y="170895"/>
                  <a:pt x="2537447" y="170895"/>
                </a:cubicBezTo>
                <a:cubicBezTo>
                  <a:pt x="2537447" y="170895"/>
                  <a:pt x="2537447" y="170895"/>
                  <a:pt x="2537447" y="166112"/>
                </a:cubicBezTo>
                <a:cubicBezTo>
                  <a:pt x="2537447" y="166112"/>
                  <a:pt x="2537447" y="166112"/>
                  <a:pt x="2539740" y="163720"/>
                </a:cubicBezTo>
                <a:close/>
                <a:moveTo>
                  <a:pt x="2566408" y="209319"/>
                </a:moveTo>
                <a:lnTo>
                  <a:pt x="2565787" y="208805"/>
                </a:lnTo>
                <a:cubicBezTo>
                  <a:pt x="2561921" y="207509"/>
                  <a:pt x="2558160" y="207764"/>
                  <a:pt x="2558413" y="211487"/>
                </a:cubicBezTo>
                <a:lnTo>
                  <a:pt x="2558627" y="211966"/>
                </a:lnTo>
                <a:close/>
                <a:moveTo>
                  <a:pt x="2595496" y="198046"/>
                </a:moveTo>
                <a:lnTo>
                  <a:pt x="2585144" y="197206"/>
                </a:lnTo>
                <a:lnTo>
                  <a:pt x="2589717" y="200668"/>
                </a:lnTo>
                <a:close/>
                <a:moveTo>
                  <a:pt x="2608042" y="200637"/>
                </a:moveTo>
                <a:lnTo>
                  <a:pt x="2603665" y="199729"/>
                </a:lnTo>
                <a:lnTo>
                  <a:pt x="2605519" y="201664"/>
                </a:lnTo>
                <a:close/>
                <a:moveTo>
                  <a:pt x="2628674" y="163634"/>
                </a:moveTo>
                <a:cubicBezTo>
                  <a:pt x="2627482" y="167366"/>
                  <a:pt x="2626886" y="166744"/>
                  <a:pt x="2626886" y="165500"/>
                </a:cubicBezTo>
                <a:lnTo>
                  <a:pt x="2627288" y="163821"/>
                </a:lnTo>
                <a:close/>
                <a:moveTo>
                  <a:pt x="2632646" y="199013"/>
                </a:moveTo>
                <a:lnTo>
                  <a:pt x="2622744" y="194652"/>
                </a:lnTo>
                <a:cubicBezTo>
                  <a:pt x="2625251" y="194482"/>
                  <a:pt x="2623250" y="202098"/>
                  <a:pt x="2622912" y="197133"/>
                </a:cubicBezTo>
                <a:lnTo>
                  <a:pt x="2621928" y="200877"/>
                </a:lnTo>
                <a:lnTo>
                  <a:pt x="2626023" y="203279"/>
                </a:lnTo>
                <a:lnTo>
                  <a:pt x="2626860" y="203039"/>
                </a:lnTo>
                <a:close/>
                <a:moveTo>
                  <a:pt x="2631055" y="171097"/>
                </a:moveTo>
                <a:cubicBezTo>
                  <a:pt x="2628674" y="166122"/>
                  <a:pt x="2631055" y="166122"/>
                  <a:pt x="2628674" y="163634"/>
                </a:cubicBezTo>
                <a:cubicBezTo>
                  <a:pt x="2628078" y="163012"/>
                  <a:pt x="2627631" y="163168"/>
                  <a:pt x="2627333" y="163634"/>
                </a:cubicBezTo>
                <a:lnTo>
                  <a:pt x="2627288" y="163821"/>
                </a:lnTo>
                <a:lnTo>
                  <a:pt x="2619435" y="164878"/>
                </a:lnTo>
                <a:cubicBezTo>
                  <a:pt x="2616752" y="166744"/>
                  <a:pt x="2615560" y="169853"/>
                  <a:pt x="2619137" y="173585"/>
                </a:cubicBezTo>
                <a:cubicBezTo>
                  <a:pt x="2621521" y="166122"/>
                  <a:pt x="2623905" y="171097"/>
                  <a:pt x="2631055" y="171097"/>
                </a:cubicBezTo>
                <a:close/>
                <a:moveTo>
                  <a:pt x="2782048" y="2320906"/>
                </a:moveTo>
                <a:cubicBezTo>
                  <a:pt x="2776825" y="2311673"/>
                  <a:pt x="2763743" y="2322149"/>
                  <a:pt x="2758843" y="2317689"/>
                </a:cubicBezTo>
                <a:cubicBezTo>
                  <a:pt x="2761131" y="2317533"/>
                  <a:pt x="2760969" y="2315148"/>
                  <a:pt x="2760807" y="2312761"/>
                </a:cubicBezTo>
                <a:cubicBezTo>
                  <a:pt x="2770123" y="2314526"/>
                  <a:pt x="2781238" y="2308977"/>
                  <a:pt x="2782048" y="2320906"/>
                </a:cubicBezTo>
                <a:close/>
                <a:moveTo>
                  <a:pt x="2782202" y="2299210"/>
                </a:moveTo>
                <a:lnTo>
                  <a:pt x="2782004" y="2299803"/>
                </a:lnTo>
                <a:lnTo>
                  <a:pt x="2781403" y="2299703"/>
                </a:lnTo>
                <a:close/>
                <a:moveTo>
                  <a:pt x="2788424" y="2321242"/>
                </a:moveTo>
                <a:lnTo>
                  <a:pt x="2784792" y="2321950"/>
                </a:lnTo>
                <a:cubicBezTo>
                  <a:pt x="2784730" y="2320707"/>
                  <a:pt x="2785265" y="2320057"/>
                  <a:pt x="2786115" y="2320014"/>
                </a:cubicBezTo>
                <a:close/>
                <a:moveTo>
                  <a:pt x="2789339" y="2321064"/>
                </a:moveTo>
                <a:lnTo>
                  <a:pt x="2789324" y="2321721"/>
                </a:lnTo>
                <a:lnTo>
                  <a:pt x="2788424" y="2321242"/>
                </a:lnTo>
                <a:close/>
                <a:moveTo>
                  <a:pt x="2794369" y="2286597"/>
                </a:moveTo>
                <a:cubicBezTo>
                  <a:pt x="2792103" y="2286711"/>
                  <a:pt x="2792103" y="2286711"/>
                  <a:pt x="2789837" y="2286825"/>
                </a:cubicBezTo>
                <a:cubicBezTo>
                  <a:pt x="2787696" y="2289422"/>
                  <a:pt x="2787696" y="2289422"/>
                  <a:pt x="2785556" y="2292021"/>
                </a:cubicBezTo>
                <a:cubicBezTo>
                  <a:pt x="2787821" y="2291907"/>
                  <a:pt x="2790213" y="2294278"/>
                  <a:pt x="2792479" y="2294164"/>
                </a:cubicBezTo>
                <a:cubicBezTo>
                  <a:pt x="2792353" y="2291679"/>
                  <a:pt x="2792228" y="2289193"/>
                  <a:pt x="2794369" y="2286597"/>
                </a:cubicBezTo>
                <a:close/>
                <a:moveTo>
                  <a:pt x="2799777" y="2303759"/>
                </a:moveTo>
                <a:cubicBezTo>
                  <a:pt x="2795370" y="2306471"/>
                  <a:pt x="2795496" y="2308956"/>
                  <a:pt x="2793355" y="2311555"/>
                </a:cubicBezTo>
                <a:cubicBezTo>
                  <a:pt x="2795496" y="2308956"/>
                  <a:pt x="2795747" y="2313926"/>
                  <a:pt x="2798012" y="2313812"/>
                </a:cubicBezTo>
                <a:cubicBezTo>
                  <a:pt x="2795370" y="2306471"/>
                  <a:pt x="2800153" y="2311212"/>
                  <a:pt x="2799777" y="2303759"/>
                </a:cubicBezTo>
                <a:close/>
                <a:moveTo>
                  <a:pt x="2803888" y="2317223"/>
                </a:moveTo>
                <a:lnTo>
                  <a:pt x="2800654" y="2321150"/>
                </a:lnTo>
                <a:lnTo>
                  <a:pt x="2802028" y="2319980"/>
                </a:lnTo>
                <a:close/>
                <a:moveTo>
                  <a:pt x="2663057" y="194446"/>
                </a:moveTo>
                <a:lnTo>
                  <a:pt x="2662979" y="194423"/>
                </a:lnTo>
                <a:lnTo>
                  <a:pt x="2663019" y="194408"/>
                </a:lnTo>
                <a:close/>
                <a:moveTo>
                  <a:pt x="2664433" y="163634"/>
                </a:moveTo>
                <a:cubicBezTo>
                  <a:pt x="2657280" y="158659"/>
                  <a:pt x="2650130" y="166122"/>
                  <a:pt x="2642976" y="168609"/>
                </a:cubicBezTo>
                <a:cubicBezTo>
                  <a:pt x="2647746" y="176072"/>
                  <a:pt x="2659664" y="171097"/>
                  <a:pt x="2664433" y="163634"/>
                </a:cubicBezTo>
                <a:close/>
                <a:moveTo>
                  <a:pt x="2672341" y="177292"/>
                </a:moveTo>
                <a:lnTo>
                  <a:pt x="2666517" y="175450"/>
                </a:lnTo>
                <a:lnTo>
                  <a:pt x="2661658" y="178831"/>
                </a:lnTo>
                <a:lnTo>
                  <a:pt x="2664091" y="180013"/>
                </a:lnTo>
                <a:close/>
                <a:moveTo>
                  <a:pt x="2821679" y="2287709"/>
                </a:moveTo>
                <a:cubicBezTo>
                  <a:pt x="2817025" y="2285455"/>
                  <a:pt x="2812743" y="2290651"/>
                  <a:pt x="2815260" y="2295507"/>
                </a:cubicBezTo>
                <a:cubicBezTo>
                  <a:pt x="2815010" y="2290537"/>
                  <a:pt x="2824195" y="2292565"/>
                  <a:pt x="2821679" y="2287709"/>
                </a:cubicBezTo>
                <a:close/>
                <a:moveTo>
                  <a:pt x="2678735" y="156171"/>
                </a:moveTo>
                <a:cubicBezTo>
                  <a:pt x="2678735" y="153684"/>
                  <a:pt x="2673966" y="153684"/>
                  <a:pt x="2673966" y="158659"/>
                </a:cubicBezTo>
                <a:cubicBezTo>
                  <a:pt x="2676351" y="161147"/>
                  <a:pt x="2678735" y="158659"/>
                  <a:pt x="2678735" y="156171"/>
                </a:cubicBezTo>
                <a:close/>
                <a:moveTo>
                  <a:pt x="2690657" y="176072"/>
                </a:moveTo>
                <a:lnTo>
                  <a:pt x="2690318" y="175889"/>
                </a:lnTo>
                <a:lnTo>
                  <a:pt x="2690529" y="176206"/>
                </a:lnTo>
                <a:close/>
                <a:moveTo>
                  <a:pt x="2835400" y="2289509"/>
                </a:moveTo>
                <a:cubicBezTo>
                  <a:pt x="2833134" y="2289623"/>
                  <a:pt x="2828476" y="2287366"/>
                  <a:pt x="2828727" y="2292337"/>
                </a:cubicBezTo>
                <a:cubicBezTo>
                  <a:pt x="2833384" y="2294593"/>
                  <a:pt x="2835525" y="2291994"/>
                  <a:pt x="2835400" y="2289509"/>
                </a:cubicBezTo>
                <a:close/>
                <a:moveTo>
                  <a:pt x="2841670" y="2306200"/>
                </a:moveTo>
                <a:cubicBezTo>
                  <a:pt x="2841594" y="2302584"/>
                  <a:pt x="2834139" y="2298290"/>
                  <a:pt x="2836026" y="2301932"/>
                </a:cubicBezTo>
                <a:cubicBezTo>
                  <a:pt x="2836026" y="2301932"/>
                  <a:pt x="2836026" y="2301932"/>
                  <a:pt x="2838292" y="2301818"/>
                </a:cubicBezTo>
                <a:cubicBezTo>
                  <a:pt x="2837284" y="2304359"/>
                  <a:pt x="2837315" y="2304979"/>
                  <a:pt x="2837630" y="2305586"/>
                </a:cubicBezTo>
                <a:lnTo>
                  <a:pt x="2837814" y="2306241"/>
                </a:lnTo>
                <a:lnTo>
                  <a:pt x="2841498" y="2306375"/>
                </a:lnTo>
                <a:close/>
                <a:moveTo>
                  <a:pt x="2708107" y="186250"/>
                </a:moveTo>
                <a:cubicBezTo>
                  <a:pt x="2708410" y="188474"/>
                  <a:pt x="2708410" y="189745"/>
                  <a:pt x="2707200" y="188474"/>
                </a:cubicBezTo>
                <a:cubicBezTo>
                  <a:pt x="2707200" y="188474"/>
                  <a:pt x="2707200" y="188474"/>
                  <a:pt x="2707200" y="183392"/>
                </a:cubicBezTo>
                <a:cubicBezTo>
                  <a:pt x="2704783" y="180850"/>
                  <a:pt x="2702366" y="183392"/>
                  <a:pt x="2702367" y="180851"/>
                </a:cubicBezTo>
                <a:cubicBezTo>
                  <a:pt x="2702367" y="178310"/>
                  <a:pt x="2702520" y="177199"/>
                  <a:pt x="2702784" y="176881"/>
                </a:cubicBezTo>
                <a:cubicBezTo>
                  <a:pt x="2703575" y="175928"/>
                  <a:pt x="2705389" y="182121"/>
                  <a:pt x="2707200" y="178310"/>
                </a:cubicBezTo>
                <a:cubicBezTo>
                  <a:pt x="2707200" y="180851"/>
                  <a:pt x="2707805" y="184027"/>
                  <a:pt x="2708107" y="186250"/>
                </a:cubicBezTo>
                <a:close/>
                <a:moveTo>
                  <a:pt x="2854275" y="2303501"/>
                </a:moveTo>
                <a:cubicBezTo>
                  <a:pt x="2852009" y="2303616"/>
                  <a:pt x="2851884" y="2301133"/>
                  <a:pt x="2851884" y="2301133"/>
                </a:cubicBezTo>
                <a:cubicBezTo>
                  <a:pt x="2851884" y="2301133"/>
                  <a:pt x="2851884" y="2301133"/>
                  <a:pt x="2849743" y="2303730"/>
                </a:cubicBezTo>
                <a:lnTo>
                  <a:pt x="2851796" y="2306752"/>
                </a:lnTo>
                <a:lnTo>
                  <a:pt x="2852503" y="2306778"/>
                </a:lnTo>
                <a:close/>
                <a:moveTo>
                  <a:pt x="2725007" y="172682"/>
                </a:moveTo>
                <a:lnTo>
                  <a:pt x="2724031" y="168609"/>
                </a:lnTo>
                <a:lnTo>
                  <a:pt x="2722931" y="169922"/>
                </a:lnTo>
                <a:lnTo>
                  <a:pt x="2724693" y="172063"/>
                </a:lnTo>
                <a:close/>
                <a:moveTo>
                  <a:pt x="2731878" y="175302"/>
                </a:moveTo>
                <a:lnTo>
                  <a:pt x="2731187" y="175714"/>
                </a:lnTo>
                <a:lnTo>
                  <a:pt x="2731832" y="175551"/>
                </a:lnTo>
                <a:close/>
                <a:moveTo>
                  <a:pt x="2892378" y="2287765"/>
                </a:moveTo>
                <a:lnTo>
                  <a:pt x="2891157" y="2289825"/>
                </a:lnTo>
                <a:lnTo>
                  <a:pt x="2892332" y="2289752"/>
                </a:lnTo>
                <a:close/>
                <a:moveTo>
                  <a:pt x="2901668" y="2294149"/>
                </a:moveTo>
                <a:lnTo>
                  <a:pt x="2898273" y="2294699"/>
                </a:lnTo>
                <a:lnTo>
                  <a:pt x="2900986" y="2295232"/>
                </a:lnTo>
                <a:close/>
                <a:moveTo>
                  <a:pt x="2759789" y="188510"/>
                </a:moveTo>
                <a:cubicBezTo>
                  <a:pt x="2752636" y="195973"/>
                  <a:pt x="2740718" y="188510"/>
                  <a:pt x="2738334" y="195974"/>
                </a:cubicBezTo>
                <a:cubicBezTo>
                  <a:pt x="2743103" y="200948"/>
                  <a:pt x="2757405" y="200948"/>
                  <a:pt x="2759789" y="188510"/>
                </a:cubicBezTo>
                <a:close/>
                <a:moveTo>
                  <a:pt x="2903615" y="2291053"/>
                </a:moveTo>
                <a:lnTo>
                  <a:pt x="2900667" y="2289624"/>
                </a:lnTo>
                <a:lnTo>
                  <a:pt x="2900596" y="2289855"/>
                </a:lnTo>
                <a:lnTo>
                  <a:pt x="2902169" y="2293352"/>
                </a:lnTo>
                <a:close/>
                <a:moveTo>
                  <a:pt x="2774092" y="171097"/>
                </a:moveTo>
                <a:cubicBezTo>
                  <a:pt x="2771711" y="168609"/>
                  <a:pt x="2766942" y="163634"/>
                  <a:pt x="2766942" y="173584"/>
                </a:cubicBezTo>
                <a:lnTo>
                  <a:pt x="2767201" y="173620"/>
                </a:lnTo>
                <a:lnTo>
                  <a:pt x="2768109" y="172750"/>
                </a:lnTo>
                <a:lnTo>
                  <a:pt x="2771243" y="174183"/>
                </a:lnTo>
                <a:lnTo>
                  <a:pt x="2771411" y="174206"/>
                </a:lnTo>
                <a:cubicBezTo>
                  <a:pt x="2772901" y="174206"/>
                  <a:pt x="2774092" y="173585"/>
                  <a:pt x="2774092" y="171097"/>
                </a:cubicBezTo>
                <a:close/>
                <a:moveTo>
                  <a:pt x="2781245" y="171097"/>
                </a:moveTo>
                <a:lnTo>
                  <a:pt x="2776476" y="171097"/>
                </a:lnTo>
                <a:lnTo>
                  <a:pt x="2780376" y="174352"/>
                </a:lnTo>
                <a:lnTo>
                  <a:pt x="2781452" y="174435"/>
                </a:lnTo>
                <a:close/>
                <a:moveTo>
                  <a:pt x="2946307" y="2357669"/>
                </a:moveTo>
                <a:cubicBezTo>
                  <a:pt x="2946172" y="2359907"/>
                  <a:pt x="2945814" y="2363115"/>
                  <a:pt x="2945986" y="2365650"/>
                </a:cubicBezTo>
                <a:cubicBezTo>
                  <a:pt x="2944013" y="2361964"/>
                  <a:pt x="2942716" y="2368260"/>
                  <a:pt x="2941902" y="2367359"/>
                </a:cubicBezTo>
                <a:cubicBezTo>
                  <a:pt x="2941631" y="2367059"/>
                  <a:pt x="2941411" y="2365961"/>
                  <a:pt x="2941238" y="2363426"/>
                </a:cubicBezTo>
                <a:cubicBezTo>
                  <a:pt x="2941066" y="2360890"/>
                  <a:pt x="2943526" y="2363271"/>
                  <a:pt x="2945642" y="2360580"/>
                </a:cubicBezTo>
                <a:cubicBezTo>
                  <a:pt x="2945297" y="2355509"/>
                  <a:pt x="2945297" y="2355509"/>
                  <a:pt x="2945297" y="2355509"/>
                </a:cubicBezTo>
                <a:cubicBezTo>
                  <a:pt x="2946357" y="2354163"/>
                  <a:pt x="2946443" y="2355432"/>
                  <a:pt x="2946307" y="2357669"/>
                </a:cubicBezTo>
                <a:close/>
                <a:moveTo>
                  <a:pt x="2945873" y="2330153"/>
                </a:moveTo>
                <a:cubicBezTo>
                  <a:pt x="2946521" y="2339697"/>
                  <a:pt x="2946521" y="2339697"/>
                  <a:pt x="2946521" y="2339697"/>
                </a:cubicBezTo>
                <a:cubicBezTo>
                  <a:pt x="2944234" y="2339852"/>
                  <a:pt x="2943910" y="2335081"/>
                  <a:pt x="2943748" y="2332695"/>
                </a:cubicBezTo>
                <a:cubicBezTo>
                  <a:pt x="2946035" y="2332539"/>
                  <a:pt x="2946035" y="2332539"/>
                  <a:pt x="2945873" y="2330153"/>
                </a:cubicBezTo>
                <a:close/>
                <a:moveTo>
                  <a:pt x="2947516" y="2320454"/>
                </a:moveTo>
                <a:cubicBezTo>
                  <a:pt x="2947678" y="2322839"/>
                  <a:pt x="2947678" y="2322839"/>
                  <a:pt x="2948002" y="2327612"/>
                </a:cubicBezTo>
                <a:cubicBezTo>
                  <a:pt x="2943586" y="2330309"/>
                  <a:pt x="2943100" y="2323151"/>
                  <a:pt x="2947516" y="2320454"/>
                </a:cubicBezTo>
                <a:close/>
                <a:moveTo>
                  <a:pt x="2965719" y="2266397"/>
                </a:moveTo>
                <a:lnTo>
                  <a:pt x="2965609" y="2266372"/>
                </a:lnTo>
                <a:lnTo>
                  <a:pt x="2965580" y="2266407"/>
                </a:lnTo>
                <a:close/>
                <a:moveTo>
                  <a:pt x="2824157" y="161147"/>
                </a:moveTo>
                <a:cubicBezTo>
                  <a:pt x="2821772" y="158659"/>
                  <a:pt x="2817003" y="158659"/>
                  <a:pt x="2817003" y="163634"/>
                </a:cubicBezTo>
                <a:cubicBezTo>
                  <a:pt x="2819388" y="161147"/>
                  <a:pt x="2821772" y="166122"/>
                  <a:pt x="2821772" y="166122"/>
                </a:cubicBezTo>
                <a:cubicBezTo>
                  <a:pt x="2821772" y="163634"/>
                  <a:pt x="2821772" y="163634"/>
                  <a:pt x="2824157" y="161147"/>
                </a:cubicBezTo>
                <a:close/>
                <a:moveTo>
                  <a:pt x="2971612" y="2274267"/>
                </a:moveTo>
                <a:lnTo>
                  <a:pt x="2962569" y="2270009"/>
                </a:lnTo>
                <a:lnTo>
                  <a:pt x="2956771" y="2276946"/>
                </a:lnTo>
                <a:cubicBezTo>
                  <a:pt x="2954392" y="2277108"/>
                  <a:pt x="2947087" y="2275110"/>
                  <a:pt x="2942333" y="2275433"/>
                </a:cubicBezTo>
                <a:cubicBezTo>
                  <a:pt x="2936470" y="2277078"/>
                  <a:pt x="2932265" y="2276740"/>
                  <a:pt x="2928039" y="2276093"/>
                </a:cubicBezTo>
                <a:lnTo>
                  <a:pt x="2919845" y="2275409"/>
                </a:lnTo>
                <a:lnTo>
                  <a:pt x="2914804" y="2276705"/>
                </a:lnTo>
                <a:lnTo>
                  <a:pt x="2915955" y="2278471"/>
                </a:lnTo>
                <a:cubicBezTo>
                  <a:pt x="2916890" y="2279031"/>
                  <a:pt x="2917527" y="2279611"/>
                  <a:pt x="2916506" y="2282174"/>
                </a:cubicBezTo>
                <a:lnTo>
                  <a:pt x="2911449" y="2277568"/>
                </a:lnTo>
                <a:lnTo>
                  <a:pt x="2900744" y="2280320"/>
                </a:lnTo>
                <a:lnTo>
                  <a:pt x="2899857" y="2283305"/>
                </a:lnTo>
                <a:lnTo>
                  <a:pt x="2897052" y="2281269"/>
                </a:lnTo>
                <a:lnTo>
                  <a:pt x="2896320" y="2281458"/>
                </a:lnTo>
                <a:lnTo>
                  <a:pt x="2900537" y="2285188"/>
                </a:lnTo>
                <a:lnTo>
                  <a:pt x="2902470" y="2283769"/>
                </a:lnTo>
                <a:lnTo>
                  <a:pt x="2901713" y="2286228"/>
                </a:lnTo>
                <a:lnTo>
                  <a:pt x="2902522" y="2286943"/>
                </a:lnTo>
                <a:cubicBezTo>
                  <a:pt x="2910562" y="2288055"/>
                  <a:pt x="2922906" y="2279493"/>
                  <a:pt x="2928662" y="2292279"/>
                </a:cubicBezTo>
                <a:cubicBezTo>
                  <a:pt x="2935210" y="2286969"/>
                  <a:pt x="2935210" y="2286969"/>
                  <a:pt x="2939488" y="2281770"/>
                </a:cubicBezTo>
                <a:cubicBezTo>
                  <a:pt x="2939739" y="2286741"/>
                  <a:pt x="2939989" y="2291709"/>
                  <a:pt x="2942255" y="2291594"/>
                </a:cubicBezTo>
                <a:cubicBezTo>
                  <a:pt x="2948426" y="2278831"/>
                  <a:pt x="2965036" y="2292938"/>
                  <a:pt x="2966550" y="2277917"/>
                </a:cubicBezTo>
                <a:lnTo>
                  <a:pt x="2970478" y="2280429"/>
                </a:lnTo>
                <a:close/>
                <a:moveTo>
                  <a:pt x="2838459" y="163634"/>
                </a:moveTo>
                <a:cubicBezTo>
                  <a:pt x="2838459" y="163634"/>
                  <a:pt x="2838459" y="163634"/>
                  <a:pt x="2836075" y="163634"/>
                </a:cubicBezTo>
                <a:cubicBezTo>
                  <a:pt x="2838459" y="161147"/>
                  <a:pt x="2836075" y="161147"/>
                  <a:pt x="2836075" y="156171"/>
                </a:cubicBezTo>
                <a:cubicBezTo>
                  <a:pt x="2826540" y="158659"/>
                  <a:pt x="2840843" y="171097"/>
                  <a:pt x="2838459" y="163634"/>
                </a:cubicBezTo>
                <a:close/>
                <a:moveTo>
                  <a:pt x="2982413" y="2265258"/>
                </a:moveTo>
                <a:lnTo>
                  <a:pt x="2982261" y="2265241"/>
                </a:lnTo>
                <a:lnTo>
                  <a:pt x="2982190" y="2265273"/>
                </a:lnTo>
                <a:close/>
                <a:moveTo>
                  <a:pt x="2843228" y="173585"/>
                </a:moveTo>
                <a:cubicBezTo>
                  <a:pt x="2840843" y="173585"/>
                  <a:pt x="2838459" y="173584"/>
                  <a:pt x="2838459" y="178560"/>
                </a:cubicBezTo>
                <a:cubicBezTo>
                  <a:pt x="2840843" y="178560"/>
                  <a:pt x="2843228" y="178560"/>
                  <a:pt x="2843228" y="173585"/>
                </a:cubicBezTo>
                <a:close/>
                <a:moveTo>
                  <a:pt x="2849967" y="209958"/>
                </a:moveTo>
                <a:lnTo>
                  <a:pt x="2846173" y="209386"/>
                </a:lnTo>
                <a:lnTo>
                  <a:pt x="2845663" y="210352"/>
                </a:lnTo>
                <a:lnTo>
                  <a:pt x="2845663" y="209309"/>
                </a:lnTo>
                <a:lnTo>
                  <a:pt x="2841970" y="208753"/>
                </a:lnTo>
                <a:lnTo>
                  <a:pt x="2840620" y="210352"/>
                </a:lnTo>
                <a:lnTo>
                  <a:pt x="2840898" y="208591"/>
                </a:lnTo>
                <a:lnTo>
                  <a:pt x="2837453" y="208072"/>
                </a:lnTo>
                <a:lnTo>
                  <a:pt x="2837365" y="208075"/>
                </a:lnTo>
                <a:lnTo>
                  <a:pt x="2838459" y="210899"/>
                </a:lnTo>
                <a:cubicBezTo>
                  <a:pt x="2837267" y="213387"/>
                  <a:pt x="2835479" y="212765"/>
                  <a:pt x="2833990" y="212765"/>
                </a:cubicBezTo>
                <a:lnTo>
                  <a:pt x="2831449" y="218070"/>
                </a:lnTo>
                <a:lnTo>
                  <a:pt x="2833217" y="216698"/>
                </a:lnTo>
                <a:cubicBezTo>
                  <a:pt x="2836016" y="213444"/>
                  <a:pt x="2838009" y="210230"/>
                  <a:pt x="2839397" y="216387"/>
                </a:cubicBezTo>
                <a:cubicBezTo>
                  <a:pt x="2841547" y="216278"/>
                  <a:pt x="2843697" y="216170"/>
                  <a:pt x="2843572" y="213686"/>
                </a:cubicBezTo>
                <a:lnTo>
                  <a:pt x="2845836" y="215255"/>
                </a:lnTo>
                <a:lnTo>
                  <a:pt x="2848890" y="211832"/>
                </a:lnTo>
                <a:close/>
                <a:moveTo>
                  <a:pt x="2859915" y="173585"/>
                </a:moveTo>
                <a:cubicBezTo>
                  <a:pt x="2857530" y="178560"/>
                  <a:pt x="2850381" y="173585"/>
                  <a:pt x="2850381" y="181047"/>
                </a:cubicBezTo>
                <a:cubicBezTo>
                  <a:pt x="2855146" y="181048"/>
                  <a:pt x="2862299" y="176072"/>
                  <a:pt x="2859915" y="173585"/>
                </a:cubicBezTo>
                <a:close/>
                <a:moveTo>
                  <a:pt x="2862299" y="190998"/>
                </a:moveTo>
                <a:cubicBezTo>
                  <a:pt x="2857530" y="193486"/>
                  <a:pt x="2859915" y="186023"/>
                  <a:pt x="2857530" y="188510"/>
                </a:cubicBezTo>
                <a:cubicBezTo>
                  <a:pt x="2852168" y="199705"/>
                  <a:pt x="2842780" y="196906"/>
                  <a:pt x="2834400" y="200055"/>
                </a:cubicBezTo>
                <a:lnTo>
                  <a:pt x="2832331" y="201599"/>
                </a:lnTo>
                <a:lnTo>
                  <a:pt x="2839455" y="200662"/>
                </a:lnTo>
                <a:lnTo>
                  <a:pt x="2853372" y="204036"/>
                </a:lnTo>
                <a:lnTo>
                  <a:pt x="2855146" y="200948"/>
                </a:lnTo>
                <a:cubicBezTo>
                  <a:pt x="2857530" y="200948"/>
                  <a:pt x="2857530" y="200948"/>
                  <a:pt x="2859915" y="200948"/>
                </a:cubicBezTo>
                <a:cubicBezTo>
                  <a:pt x="2859915" y="198461"/>
                  <a:pt x="2859915" y="195974"/>
                  <a:pt x="2862299" y="190998"/>
                </a:cubicBezTo>
                <a:close/>
                <a:moveTo>
                  <a:pt x="2871836" y="188510"/>
                </a:moveTo>
                <a:cubicBezTo>
                  <a:pt x="2864684" y="188510"/>
                  <a:pt x="2867068" y="193486"/>
                  <a:pt x="2867068" y="195973"/>
                </a:cubicBezTo>
                <a:cubicBezTo>
                  <a:pt x="2867068" y="195973"/>
                  <a:pt x="2869452" y="198461"/>
                  <a:pt x="2869452" y="198461"/>
                </a:cubicBezTo>
                <a:cubicBezTo>
                  <a:pt x="2871837" y="198461"/>
                  <a:pt x="2864683" y="193486"/>
                  <a:pt x="2869452" y="190998"/>
                </a:cubicBezTo>
                <a:cubicBezTo>
                  <a:pt x="2869452" y="190998"/>
                  <a:pt x="2869452" y="190998"/>
                  <a:pt x="2871837" y="190998"/>
                </a:cubicBezTo>
                <a:cubicBezTo>
                  <a:pt x="2871837" y="190998"/>
                  <a:pt x="2871837" y="190998"/>
                  <a:pt x="2871836" y="188510"/>
                </a:cubicBezTo>
                <a:close/>
                <a:moveTo>
                  <a:pt x="2874217" y="146221"/>
                </a:moveTo>
                <a:cubicBezTo>
                  <a:pt x="2874218" y="148708"/>
                  <a:pt x="2867068" y="156171"/>
                  <a:pt x="2864683" y="153684"/>
                </a:cubicBezTo>
                <a:cubicBezTo>
                  <a:pt x="2867068" y="156171"/>
                  <a:pt x="2862299" y="156171"/>
                  <a:pt x="2862299" y="158658"/>
                </a:cubicBezTo>
                <a:cubicBezTo>
                  <a:pt x="2867068" y="161147"/>
                  <a:pt x="2874217" y="156171"/>
                  <a:pt x="2874217" y="146221"/>
                </a:cubicBezTo>
                <a:close/>
                <a:moveTo>
                  <a:pt x="2883755" y="158659"/>
                </a:moveTo>
                <a:cubicBezTo>
                  <a:pt x="2881371" y="158659"/>
                  <a:pt x="2881370" y="153684"/>
                  <a:pt x="2878986" y="153684"/>
                </a:cubicBezTo>
                <a:cubicBezTo>
                  <a:pt x="2881371" y="161147"/>
                  <a:pt x="2876602" y="158659"/>
                  <a:pt x="2876602" y="163634"/>
                </a:cubicBezTo>
                <a:cubicBezTo>
                  <a:pt x="2878986" y="163634"/>
                  <a:pt x="2881371" y="161147"/>
                  <a:pt x="2883755" y="158659"/>
                </a:cubicBezTo>
                <a:close/>
                <a:moveTo>
                  <a:pt x="2888523" y="176072"/>
                </a:moveTo>
                <a:cubicBezTo>
                  <a:pt x="2886140" y="176072"/>
                  <a:pt x="2886139" y="173585"/>
                  <a:pt x="2883754" y="176072"/>
                </a:cubicBezTo>
                <a:cubicBezTo>
                  <a:pt x="2883754" y="176072"/>
                  <a:pt x="2881371" y="178560"/>
                  <a:pt x="2881371" y="183535"/>
                </a:cubicBezTo>
                <a:cubicBezTo>
                  <a:pt x="2883755" y="181047"/>
                  <a:pt x="2883755" y="181047"/>
                  <a:pt x="2886139" y="181047"/>
                </a:cubicBezTo>
                <a:cubicBezTo>
                  <a:pt x="2886139" y="181047"/>
                  <a:pt x="2888523" y="178560"/>
                  <a:pt x="2888523" y="176072"/>
                </a:cubicBezTo>
                <a:close/>
                <a:moveTo>
                  <a:pt x="2886028" y="136219"/>
                </a:moveTo>
                <a:cubicBezTo>
                  <a:pt x="2886028" y="138610"/>
                  <a:pt x="2883735" y="138610"/>
                  <a:pt x="2883735" y="138610"/>
                </a:cubicBezTo>
                <a:cubicBezTo>
                  <a:pt x="2883735" y="138610"/>
                  <a:pt x="2883735" y="141001"/>
                  <a:pt x="2883735" y="141001"/>
                </a:cubicBezTo>
                <a:cubicBezTo>
                  <a:pt x="2879145" y="138610"/>
                  <a:pt x="2881442" y="145784"/>
                  <a:pt x="2879145" y="143393"/>
                </a:cubicBezTo>
                <a:cubicBezTo>
                  <a:pt x="2879145" y="141001"/>
                  <a:pt x="2879145" y="138610"/>
                  <a:pt x="2879145" y="136219"/>
                </a:cubicBezTo>
                <a:cubicBezTo>
                  <a:pt x="2881442" y="133828"/>
                  <a:pt x="2881442" y="138610"/>
                  <a:pt x="2886028" y="136219"/>
                </a:cubicBezTo>
                <a:close/>
                <a:moveTo>
                  <a:pt x="2914694" y="153642"/>
                </a:moveTo>
                <a:cubicBezTo>
                  <a:pt x="2914694" y="158767"/>
                  <a:pt x="2909648" y="156204"/>
                  <a:pt x="2909648" y="161329"/>
                </a:cubicBezTo>
                <a:cubicBezTo>
                  <a:pt x="2909648" y="153642"/>
                  <a:pt x="2907125" y="151079"/>
                  <a:pt x="2902079" y="148517"/>
                </a:cubicBezTo>
                <a:cubicBezTo>
                  <a:pt x="2904602" y="143393"/>
                  <a:pt x="2909648" y="153642"/>
                  <a:pt x="2912170" y="145955"/>
                </a:cubicBezTo>
                <a:cubicBezTo>
                  <a:pt x="2914694" y="148517"/>
                  <a:pt x="2909648" y="153642"/>
                  <a:pt x="2914694" y="153642"/>
                </a:cubicBezTo>
                <a:close/>
                <a:moveTo>
                  <a:pt x="2941568" y="164232"/>
                </a:moveTo>
                <a:cubicBezTo>
                  <a:pt x="2942170" y="176174"/>
                  <a:pt x="2931590" y="171918"/>
                  <a:pt x="2923437" y="174724"/>
                </a:cubicBezTo>
                <a:cubicBezTo>
                  <a:pt x="2923317" y="172335"/>
                  <a:pt x="2923196" y="169947"/>
                  <a:pt x="2921129" y="170051"/>
                </a:cubicBezTo>
                <a:cubicBezTo>
                  <a:pt x="2925024" y="165066"/>
                  <a:pt x="2937914" y="173994"/>
                  <a:pt x="2941568" y="164232"/>
                </a:cubicBezTo>
                <a:close/>
                <a:moveTo>
                  <a:pt x="3144159" y="2368664"/>
                </a:moveTo>
                <a:cubicBezTo>
                  <a:pt x="3141742" y="2366274"/>
                  <a:pt x="3139325" y="2366274"/>
                  <a:pt x="3136908" y="2368665"/>
                </a:cubicBezTo>
                <a:cubicBezTo>
                  <a:pt x="3136908" y="2366274"/>
                  <a:pt x="3136909" y="2363882"/>
                  <a:pt x="3136909" y="2361491"/>
                </a:cubicBezTo>
                <a:cubicBezTo>
                  <a:pt x="3141742" y="2363882"/>
                  <a:pt x="3144159" y="2363882"/>
                  <a:pt x="3144159" y="2368664"/>
                </a:cubicBezTo>
                <a:close/>
                <a:moveTo>
                  <a:pt x="3148992" y="2361491"/>
                </a:moveTo>
                <a:cubicBezTo>
                  <a:pt x="3148992" y="2363882"/>
                  <a:pt x="3148992" y="2368664"/>
                  <a:pt x="3146575" y="2368665"/>
                </a:cubicBezTo>
                <a:cubicBezTo>
                  <a:pt x="3144159" y="2366274"/>
                  <a:pt x="3148992" y="2361491"/>
                  <a:pt x="3146575" y="2361491"/>
                </a:cubicBezTo>
                <a:cubicBezTo>
                  <a:pt x="3145367" y="2360296"/>
                  <a:pt x="3145973" y="2360296"/>
                  <a:pt x="3146878" y="2360595"/>
                </a:cubicBezTo>
                <a:cubicBezTo>
                  <a:pt x="3147783" y="2360895"/>
                  <a:pt x="3148992" y="2361491"/>
                  <a:pt x="3148992" y="2361491"/>
                </a:cubicBezTo>
                <a:close/>
                <a:moveTo>
                  <a:pt x="3027063" y="170894"/>
                </a:moveTo>
                <a:lnTo>
                  <a:pt x="3025263" y="172729"/>
                </a:lnTo>
                <a:lnTo>
                  <a:pt x="3027063" y="175677"/>
                </a:lnTo>
                <a:lnTo>
                  <a:pt x="3022787" y="174403"/>
                </a:lnTo>
                <a:lnTo>
                  <a:pt x="3016744" y="175677"/>
                </a:lnTo>
                <a:lnTo>
                  <a:pt x="3019115" y="173309"/>
                </a:lnTo>
                <a:lnTo>
                  <a:pt x="3019037" y="173286"/>
                </a:lnTo>
                <a:cubicBezTo>
                  <a:pt x="3019036" y="170894"/>
                  <a:pt x="3021043" y="169100"/>
                  <a:pt x="3023051" y="169100"/>
                </a:cubicBezTo>
                <a:lnTo>
                  <a:pt x="3024309" y="171163"/>
                </a:lnTo>
                <a:close/>
                <a:moveTo>
                  <a:pt x="3032931" y="158914"/>
                </a:moveTo>
                <a:lnTo>
                  <a:pt x="3032512" y="158792"/>
                </a:lnTo>
                <a:cubicBezTo>
                  <a:pt x="3032383" y="156233"/>
                  <a:pt x="3032383" y="156233"/>
                  <a:pt x="3032383" y="156233"/>
                </a:cubicBezTo>
                <a:close/>
                <a:moveTo>
                  <a:pt x="3031441" y="104248"/>
                </a:moveTo>
                <a:cubicBezTo>
                  <a:pt x="3029030" y="104412"/>
                  <a:pt x="3029386" y="109660"/>
                  <a:pt x="3024386" y="107364"/>
                </a:cubicBezTo>
                <a:cubicBezTo>
                  <a:pt x="3024029" y="102116"/>
                  <a:pt x="3023851" y="99491"/>
                  <a:pt x="3026085" y="96701"/>
                </a:cubicBezTo>
                <a:cubicBezTo>
                  <a:pt x="3028494" y="96537"/>
                  <a:pt x="3031085" y="99000"/>
                  <a:pt x="3031441" y="104248"/>
                </a:cubicBezTo>
                <a:close/>
                <a:moveTo>
                  <a:pt x="3191605" y="2346920"/>
                </a:moveTo>
                <a:lnTo>
                  <a:pt x="3191341" y="2346472"/>
                </a:lnTo>
                <a:lnTo>
                  <a:pt x="3188832" y="2347636"/>
                </a:lnTo>
                <a:lnTo>
                  <a:pt x="3188843" y="2347646"/>
                </a:lnTo>
                <a:close/>
                <a:moveTo>
                  <a:pt x="3047118" y="160622"/>
                </a:moveTo>
                <a:cubicBezTo>
                  <a:pt x="3047634" y="170858"/>
                  <a:pt x="3038461" y="153362"/>
                  <a:pt x="3039235" y="168715"/>
                </a:cubicBezTo>
                <a:cubicBezTo>
                  <a:pt x="3036906" y="163702"/>
                  <a:pt x="3033028" y="169028"/>
                  <a:pt x="3032899" y="166469"/>
                </a:cubicBezTo>
                <a:cubicBezTo>
                  <a:pt x="3033804" y="163858"/>
                  <a:pt x="3033739" y="162579"/>
                  <a:pt x="3033419" y="161312"/>
                </a:cubicBezTo>
                <a:lnTo>
                  <a:pt x="3032931" y="158914"/>
                </a:lnTo>
                <a:lnTo>
                  <a:pt x="3039088" y="160706"/>
                </a:lnTo>
                <a:cubicBezTo>
                  <a:pt x="3041463" y="161548"/>
                  <a:pt x="3044081" y="162058"/>
                  <a:pt x="3047118" y="160622"/>
                </a:cubicBezTo>
                <a:close/>
                <a:moveTo>
                  <a:pt x="3071451" y="153016"/>
                </a:moveTo>
                <a:cubicBezTo>
                  <a:pt x="3071866" y="155464"/>
                  <a:pt x="3070976" y="160942"/>
                  <a:pt x="3071175" y="164883"/>
                </a:cubicBezTo>
                <a:cubicBezTo>
                  <a:pt x="3069107" y="164987"/>
                  <a:pt x="3064972" y="165195"/>
                  <a:pt x="3064839" y="162568"/>
                </a:cubicBezTo>
                <a:cubicBezTo>
                  <a:pt x="3066510" y="154582"/>
                  <a:pt x="3068842" y="159732"/>
                  <a:pt x="3070777" y="157000"/>
                </a:cubicBezTo>
                <a:cubicBezTo>
                  <a:pt x="3070777" y="157000"/>
                  <a:pt x="3070777" y="157000"/>
                  <a:pt x="3070513" y="151746"/>
                </a:cubicBezTo>
                <a:cubicBezTo>
                  <a:pt x="3071030" y="151720"/>
                  <a:pt x="3071312" y="152199"/>
                  <a:pt x="3071451" y="153016"/>
                </a:cubicBezTo>
                <a:close/>
                <a:moveTo>
                  <a:pt x="3088981" y="178068"/>
                </a:moveTo>
                <a:cubicBezTo>
                  <a:pt x="3074364" y="180461"/>
                  <a:pt x="3062178" y="170894"/>
                  <a:pt x="3049996" y="182852"/>
                </a:cubicBezTo>
                <a:cubicBezTo>
                  <a:pt x="3052431" y="180461"/>
                  <a:pt x="3057305" y="173286"/>
                  <a:pt x="3049996" y="173286"/>
                </a:cubicBezTo>
                <a:cubicBezTo>
                  <a:pt x="3052432" y="168503"/>
                  <a:pt x="3062178" y="178068"/>
                  <a:pt x="3062178" y="166112"/>
                </a:cubicBezTo>
                <a:cubicBezTo>
                  <a:pt x="3064617" y="168503"/>
                  <a:pt x="3064617" y="170894"/>
                  <a:pt x="3067052" y="175677"/>
                </a:cubicBezTo>
                <a:cubicBezTo>
                  <a:pt x="3071926" y="175677"/>
                  <a:pt x="3074363" y="173286"/>
                  <a:pt x="3074364" y="166112"/>
                </a:cubicBezTo>
                <a:cubicBezTo>
                  <a:pt x="3074363" y="168503"/>
                  <a:pt x="3079237" y="173286"/>
                  <a:pt x="3079237" y="166112"/>
                </a:cubicBezTo>
                <a:cubicBezTo>
                  <a:pt x="3084107" y="170894"/>
                  <a:pt x="3084107" y="170894"/>
                  <a:pt x="3088981" y="178068"/>
                </a:cubicBezTo>
                <a:close/>
                <a:moveTo>
                  <a:pt x="3084691" y="109148"/>
                </a:moveTo>
                <a:cubicBezTo>
                  <a:pt x="3085061" y="111355"/>
                  <a:pt x="3085125" y="112624"/>
                  <a:pt x="3084027" y="111407"/>
                </a:cubicBezTo>
                <a:cubicBezTo>
                  <a:pt x="3084027" y="111407"/>
                  <a:pt x="3084027" y="111407"/>
                  <a:pt x="3083770" y="106331"/>
                </a:cubicBezTo>
                <a:cubicBezTo>
                  <a:pt x="3081575" y="103897"/>
                  <a:pt x="3079635" y="106540"/>
                  <a:pt x="3079507" y="104002"/>
                </a:cubicBezTo>
                <a:cubicBezTo>
                  <a:pt x="3079380" y="101464"/>
                  <a:pt x="3079454" y="100348"/>
                  <a:pt x="3079664" y="100020"/>
                </a:cubicBezTo>
                <a:cubicBezTo>
                  <a:pt x="3080293" y="99033"/>
                  <a:pt x="3082157" y="105141"/>
                  <a:pt x="3083515" y="101256"/>
                </a:cubicBezTo>
                <a:cubicBezTo>
                  <a:pt x="3083643" y="103794"/>
                  <a:pt x="3084321" y="106940"/>
                  <a:pt x="3084691" y="109148"/>
                </a:cubicBezTo>
                <a:close/>
                <a:moveTo>
                  <a:pt x="3086884" y="126977"/>
                </a:moveTo>
                <a:cubicBezTo>
                  <a:pt x="3086884" y="126977"/>
                  <a:pt x="3086884" y="126977"/>
                  <a:pt x="3087365" y="136530"/>
                </a:cubicBezTo>
                <a:cubicBezTo>
                  <a:pt x="3087245" y="134142"/>
                  <a:pt x="3087245" y="134142"/>
                  <a:pt x="3085178" y="134245"/>
                </a:cubicBezTo>
                <a:cubicBezTo>
                  <a:pt x="3085057" y="131857"/>
                  <a:pt x="3084817" y="127081"/>
                  <a:pt x="3086884" y="126977"/>
                </a:cubicBezTo>
                <a:close/>
                <a:moveTo>
                  <a:pt x="3089557" y="138814"/>
                </a:moveTo>
                <a:cubicBezTo>
                  <a:pt x="3089798" y="143591"/>
                  <a:pt x="3089798" y="143591"/>
                  <a:pt x="3089918" y="145979"/>
                </a:cubicBezTo>
                <a:cubicBezTo>
                  <a:pt x="3085659" y="143799"/>
                  <a:pt x="3085298" y="136634"/>
                  <a:pt x="3089557" y="138814"/>
                </a:cubicBezTo>
                <a:close/>
                <a:moveTo>
                  <a:pt x="3100758" y="155409"/>
                </a:moveTo>
                <a:cubicBezTo>
                  <a:pt x="3094595" y="161307"/>
                  <a:pt x="3083579" y="156275"/>
                  <a:pt x="3073122" y="162390"/>
                </a:cubicBezTo>
                <a:cubicBezTo>
                  <a:pt x="3072981" y="159603"/>
                  <a:pt x="3072981" y="159603"/>
                  <a:pt x="3072841" y="156817"/>
                </a:cubicBezTo>
                <a:cubicBezTo>
                  <a:pt x="3078209" y="156546"/>
                  <a:pt x="3082470" y="155633"/>
                  <a:pt x="3086747" y="155068"/>
                </a:cubicBezTo>
                <a:cubicBezTo>
                  <a:pt x="3091023" y="154503"/>
                  <a:pt x="3095320" y="154286"/>
                  <a:pt x="3100758" y="155409"/>
                </a:cubicBezTo>
                <a:close/>
                <a:moveTo>
                  <a:pt x="3109622" y="170894"/>
                </a:moveTo>
                <a:cubicBezTo>
                  <a:pt x="3107329" y="175676"/>
                  <a:pt x="3100446" y="173285"/>
                  <a:pt x="3098153" y="175676"/>
                </a:cubicBezTo>
                <a:cubicBezTo>
                  <a:pt x="3095860" y="168502"/>
                  <a:pt x="3091274" y="178067"/>
                  <a:pt x="3088980" y="170894"/>
                </a:cubicBezTo>
                <a:cubicBezTo>
                  <a:pt x="3088981" y="168502"/>
                  <a:pt x="3091274" y="168502"/>
                  <a:pt x="3091274" y="166111"/>
                </a:cubicBezTo>
                <a:cubicBezTo>
                  <a:pt x="3095860" y="173285"/>
                  <a:pt x="3102743" y="168502"/>
                  <a:pt x="3109622" y="170894"/>
                </a:cubicBezTo>
                <a:close/>
                <a:moveTo>
                  <a:pt x="3113950" y="157393"/>
                </a:moveTo>
                <a:lnTo>
                  <a:pt x="3108790" y="158810"/>
                </a:lnTo>
                <a:cubicBezTo>
                  <a:pt x="3106739" y="159190"/>
                  <a:pt x="3104837" y="159128"/>
                  <a:pt x="3103151" y="157949"/>
                </a:cubicBezTo>
                <a:cubicBezTo>
                  <a:pt x="3100862" y="155537"/>
                  <a:pt x="3103503" y="154140"/>
                  <a:pt x="3106748" y="153976"/>
                </a:cubicBezTo>
                <a:close/>
                <a:moveTo>
                  <a:pt x="3114032" y="157371"/>
                </a:moveTo>
                <a:lnTo>
                  <a:pt x="3113972" y="157403"/>
                </a:lnTo>
                <a:lnTo>
                  <a:pt x="3113950" y="157393"/>
                </a:lnTo>
                <a:close/>
                <a:moveTo>
                  <a:pt x="3262126" y="2311416"/>
                </a:moveTo>
                <a:lnTo>
                  <a:pt x="3260177" y="2310145"/>
                </a:lnTo>
                <a:lnTo>
                  <a:pt x="3260020" y="2313844"/>
                </a:lnTo>
                <a:lnTo>
                  <a:pt x="3260230" y="2313824"/>
                </a:lnTo>
                <a:close/>
                <a:moveTo>
                  <a:pt x="3119940" y="173286"/>
                </a:moveTo>
                <a:cubicBezTo>
                  <a:pt x="3119941" y="178068"/>
                  <a:pt x="3114590" y="175678"/>
                  <a:pt x="3111914" y="173286"/>
                </a:cubicBezTo>
                <a:cubicBezTo>
                  <a:pt x="3111915" y="170894"/>
                  <a:pt x="3113251" y="170894"/>
                  <a:pt x="3114925" y="171492"/>
                </a:cubicBezTo>
                <a:cubicBezTo>
                  <a:pt x="3116596" y="172091"/>
                  <a:pt x="3118602" y="173286"/>
                  <a:pt x="3119940" y="173286"/>
                </a:cubicBezTo>
                <a:close/>
                <a:moveTo>
                  <a:pt x="3133702" y="173285"/>
                </a:moveTo>
                <a:cubicBezTo>
                  <a:pt x="3131409" y="182850"/>
                  <a:pt x="3126819" y="175677"/>
                  <a:pt x="3124526" y="175677"/>
                </a:cubicBezTo>
                <a:cubicBezTo>
                  <a:pt x="3124527" y="173285"/>
                  <a:pt x="3126248" y="172687"/>
                  <a:pt x="3128253" y="172687"/>
                </a:cubicBezTo>
                <a:cubicBezTo>
                  <a:pt x="3130263" y="172687"/>
                  <a:pt x="3132555" y="173286"/>
                  <a:pt x="3133702" y="173285"/>
                </a:cubicBezTo>
                <a:close/>
                <a:moveTo>
                  <a:pt x="3160196" y="175042"/>
                </a:moveTo>
                <a:cubicBezTo>
                  <a:pt x="3160455" y="175379"/>
                  <a:pt x="3159124" y="175677"/>
                  <a:pt x="3154986" y="175678"/>
                </a:cubicBezTo>
                <a:cubicBezTo>
                  <a:pt x="3152621" y="180459"/>
                  <a:pt x="3147889" y="178068"/>
                  <a:pt x="3145525" y="180459"/>
                </a:cubicBezTo>
                <a:cubicBezTo>
                  <a:pt x="3143161" y="180460"/>
                  <a:pt x="3143162" y="178068"/>
                  <a:pt x="3143162" y="175678"/>
                </a:cubicBezTo>
                <a:cubicBezTo>
                  <a:pt x="3140794" y="178068"/>
                  <a:pt x="3138430" y="182850"/>
                  <a:pt x="3133702" y="175677"/>
                </a:cubicBezTo>
                <a:cubicBezTo>
                  <a:pt x="3136066" y="173286"/>
                  <a:pt x="3138430" y="173285"/>
                  <a:pt x="3140794" y="174182"/>
                </a:cubicBezTo>
                <a:cubicBezTo>
                  <a:pt x="3143162" y="175080"/>
                  <a:pt x="3145525" y="176872"/>
                  <a:pt x="3147889" y="178068"/>
                </a:cubicBezTo>
                <a:cubicBezTo>
                  <a:pt x="3144344" y="172687"/>
                  <a:pt x="3159420" y="174033"/>
                  <a:pt x="3160196" y="175042"/>
                </a:cubicBezTo>
                <a:close/>
                <a:moveTo>
                  <a:pt x="3191371" y="143392"/>
                </a:moveTo>
                <a:cubicBezTo>
                  <a:pt x="3189844" y="156106"/>
                  <a:pt x="3189081" y="140980"/>
                  <a:pt x="3185262" y="151283"/>
                </a:cubicBezTo>
                <a:cubicBezTo>
                  <a:pt x="3172403" y="154458"/>
                  <a:pt x="3150509" y="150507"/>
                  <a:pt x="3135866" y="161354"/>
                </a:cubicBezTo>
                <a:cubicBezTo>
                  <a:pt x="3137650" y="153683"/>
                  <a:pt x="3127466" y="166833"/>
                  <a:pt x="3125300" y="166943"/>
                </a:cubicBezTo>
                <a:cubicBezTo>
                  <a:pt x="3125173" y="164421"/>
                  <a:pt x="3127339" y="164312"/>
                  <a:pt x="3129376" y="161682"/>
                </a:cubicBezTo>
                <a:cubicBezTo>
                  <a:pt x="3124731" y="155597"/>
                  <a:pt x="3119861" y="155843"/>
                  <a:pt x="3115310" y="157021"/>
                </a:cubicBezTo>
                <a:lnTo>
                  <a:pt x="3114032" y="157371"/>
                </a:lnTo>
                <a:lnTo>
                  <a:pt x="3123474" y="152186"/>
                </a:lnTo>
                <a:cubicBezTo>
                  <a:pt x="3126703" y="151707"/>
                  <a:pt x="3129948" y="151544"/>
                  <a:pt x="3133069" y="148858"/>
                </a:cubicBezTo>
                <a:cubicBezTo>
                  <a:pt x="3135485" y="153792"/>
                  <a:pt x="3137523" y="151162"/>
                  <a:pt x="3139816" y="153574"/>
                </a:cubicBezTo>
                <a:cubicBezTo>
                  <a:pt x="3152290" y="142835"/>
                  <a:pt x="3165530" y="147222"/>
                  <a:pt x="3176350" y="146676"/>
                </a:cubicBezTo>
                <a:cubicBezTo>
                  <a:pt x="3176223" y="144155"/>
                  <a:pt x="3174060" y="144265"/>
                  <a:pt x="3171895" y="144374"/>
                </a:cubicBezTo>
                <a:cubicBezTo>
                  <a:pt x="3175076" y="142950"/>
                  <a:pt x="3178864" y="142759"/>
                  <a:pt x="3182396" y="142896"/>
                </a:cubicBezTo>
                <a:cubicBezTo>
                  <a:pt x="3185929" y="143034"/>
                  <a:pt x="3189208" y="143501"/>
                  <a:pt x="3191371" y="143392"/>
                </a:cubicBezTo>
                <a:close/>
                <a:moveTo>
                  <a:pt x="3343094" y="2265666"/>
                </a:moveTo>
                <a:cubicBezTo>
                  <a:pt x="3338421" y="2267230"/>
                  <a:pt x="3331753" y="2265813"/>
                  <a:pt x="3325765" y="2265597"/>
                </a:cubicBezTo>
                <a:lnTo>
                  <a:pt x="3321875" y="2266121"/>
                </a:lnTo>
                <a:lnTo>
                  <a:pt x="3315474" y="2275010"/>
                </a:lnTo>
                <a:lnTo>
                  <a:pt x="3325443" y="2274033"/>
                </a:lnTo>
                <a:cubicBezTo>
                  <a:pt x="3328692" y="2273501"/>
                  <a:pt x="3331707" y="2273919"/>
                  <a:pt x="3334422" y="2278721"/>
                </a:cubicBezTo>
                <a:cubicBezTo>
                  <a:pt x="3333747" y="2268795"/>
                  <a:pt x="3343768" y="2275594"/>
                  <a:pt x="3343094" y="2265666"/>
                </a:cubicBezTo>
                <a:close/>
                <a:moveTo>
                  <a:pt x="3201825" y="145127"/>
                </a:moveTo>
                <a:lnTo>
                  <a:pt x="3197808" y="147725"/>
                </a:lnTo>
                <a:cubicBezTo>
                  <a:pt x="3199517" y="140455"/>
                  <a:pt x="3195499" y="143052"/>
                  <a:pt x="3193432" y="143156"/>
                </a:cubicBezTo>
                <a:cubicBezTo>
                  <a:pt x="3193191" y="138379"/>
                  <a:pt x="3194742" y="138301"/>
                  <a:pt x="3196628" y="139703"/>
                </a:cubicBezTo>
                <a:close/>
                <a:moveTo>
                  <a:pt x="3201826" y="145127"/>
                </a:moveTo>
                <a:lnTo>
                  <a:pt x="3201826" y="145128"/>
                </a:lnTo>
                <a:lnTo>
                  <a:pt x="3201825" y="145127"/>
                </a:lnTo>
                <a:close/>
                <a:moveTo>
                  <a:pt x="3205841" y="142531"/>
                </a:moveTo>
                <a:lnTo>
                  <a:pt x="3201826" y="145127"/>
                </a:lnTo>
                <a:lnTo>
                  <a:pt x="3201465" y="137963"/>
                </a:lnTo>
                <a:cubicBezTo>
                  <a:pt x="3201404" y="136768"/>
                  <a:pt x="3202439" y="136715"/>
                  <a:pt x="3203517" y="137559"/>
                </a:cubicBezTo>
                <a:cubicBezTo>
                  <a:pt x="3204596" y="138403"/>
                  <a:pt x="3205720" y="140142"/>
                  <a:pt x="3205841" y="142531"/>
                </a:cubicBezTo>
                <a:close/>
                <a:moveTo>
                  <a:pt x="3358544" y="2282070"/>
                </a:moveTo>
                <a:cubicBezTo>
                  <a:pt x="3355322" y="2269822"/>
                  <a:pt x="3341052" y="2270792"/>
                  <a:pt x="3336632" y="2276078"/>
                </a:cubicBezTo>
                <a:cubicBezTo>
                  <a:pt x="3339516" y="2283363"/>
                  <a:pt x="3350902" y="2275109"/>
                  <a:pt x="3358544" y="2282070"/>
                </a:cubicBezTo>
                <a:close/>
                <a:moveTo>
                  <a:pt x="3373994" y="2298474"/>
                </a:moveTo>
                <a:cubicBezTo>
                  <a:pt x="3373657" y="2293511"/>
                  <a:pt x="3369071" y="2296315"/>
                  <a:pt x="3366692" y="2296477"/>
                </a:cubicBezTo>
                <a:cubicBezTo>
                  <a:pt x="3367366" y="2306404"/>
                  <a:pt x="3371787" y="2301118"/>
                  <a:pt x="3373994" y="2298474"/>
                </a:cubicBezTo>
                <a:close/>
                <a:moveTo>
                  <a:pt x="3373320" y="2288547"/>
                </a:moveTo>
                <a:cubicBezTo>
                  <a:pt x="3366016" y="2286550"/>
                  <a:pt x="3356418" y="2285955"/>
                  <a:pt x="3346162" y="2284470"/>
                </a:cubicBezTo>
                <a:lnTo>
                  <a:pt x="3315375" y="2275147"/>
                </a:lnTo>
                <a:lnTo>
                  <a:pt x="3307044" y="2286717"/>
                </a:lnTo>
                <a:lnTo>
                  <a:pt x="3306654" y="2286847"/>
                </a:lnTo>
                <a:lnTo>
                  <a:pt x="3307134" y="2287827"/>
                </a:lnTo>
                <a:cubicBezTo>
                  <a:pt x="3306983" y="2290066"/>
                  <a:pt x="3306595" y="2293276"/>
                  <a:pt x="3306767" y="2295811"/>
                </a:cubicBezTo>
                <a:cubicBezTo>
                  <a:pt x="3304701" y="2292131"/>
                  <a:pt x="3303311" y="2298433"/>
                  <a:pt x="3302458" y="2297535"/>
                </a:cubicBezTo>
                <a:cubicBezTo>
                  <a:pt x="3302173" y="2297236"/>
                  <a:pt x="3301945" y="2296138"/>
                  <a:pt x="3301772" y="2293603"/>
                </a:cubicBezTo>
                <a:cubicBezTo>
                  <a:pt x="3301600" y="2291068"/>
                  <a:pt x="3304184" y="2293440"/>
                  <a:pt x="3306422" y="2290741"/>
                </a:cubicBezTo>
                <a:lnTo>
                  <a:pt x="3306169" y="2287010"/>
                </a:lnTo>
                <a:lnTo>
                  <a:pt x="3284727" y="2294185"/>
                </a:lnTo>
                <a:lnTo>
                  <a:pt x="3279124" y="2300661"/>
                </a:lnTo>
                <a:lnTo>
                  <a:pt x="3282680" y="2304053"/>
                </a:lnTo>
                <a:cubicBezTo>
                  <a:pt x="3286629" y="2305032"/>
                  <a:pt x="3290750" y="2304128"/>
                  <a:pt x="3290413" y="2299164"/>
                </a:cubicBezTo>
                <a:cubicBezTo>
                  <a:pt x="3290245" y="2296683"/>
                  <a:pt x="3288035" y="2299326"/>
                  <a:pt x="3287866" y="2296844"/>
                </a:cubicBezTo>
                <a:cubicBezTo>
                  <a:pt x="3290076" y="2294201"/>
                  <a:pt x="3295336" y="2301324"/>
                  <a:pt x="3297209" y="2293716"/>
                </a:cubicBezTo>
                <a:cubicBezTo>
                  <a:pt x="3302810" y="2305803"/>
                  <a:pt x="3318447" y="2289780"/>
                  <a:pt x="3324217" y="2304349"/>
                </a:cubicBezTo>
                <a:cubicBezTo>
                  <a:pt x="3328805" y="2301543"/>
                  <a:pt x="3328636" y="2299062"/>
                  <a:pt x="3325921" y="2294259"/>
                </a:cubicBezTo>
                <a:cubicBezTo>
                  <a:pt x="3331016" y="2298900"/>
                  <a:pt x="3333223" y="2296257"/>
                  <a:pt x="3340696" y="2300736"/>
                </a:cubicBezTo>
                <a:cubicBezTo>
                  <a:pt x="3344274" y="2283040"/>
                  <a:pt x="3367197" y="2303923"/>
                  <a:pt x="3373320" y="2288547"/>
                </a:cubicBezTo>
                <a:close/>
                <a:moveTo>
                  <a:pt x="3230799" y="138916"/>
                </a:moveTo>
                <a:lnTo>
                  <a:pt x="3229359" y="137978"/>
                </a:lnTo>
                <a:cubicBezTo>
                  <a:pt x="3228260" y="137718"/>
                  <a:pt x="3227148" y="137145"/>
                  <a:pt x="3227022" y="134638"/>
                </a:cubicBezTo>
                <a:cubicBezTo>
                  <a:pt x="3223330" y="147395"/>
                  <a:pt x="3214684" y="147831"/>
                  <a:pt x="3208450" y="153174"/>
                </a:cubicBezTo>
                <a:cubicBezTo>
                  <a:pt x="3208071" y="145651"/>
                  <a:pt x="3214305" y="140307"/>
                  <a:pt x="3207692" y="138126"/>
                </a:cubicBezTo>
                <a:cubicBezTo>
                  <a:pt x="3212143" y="140416"/>
                  <a:pt x="3227401" y="142161"/>
                  <a:pt x="3228805" y="127005"/>
                </a:cubicBezTo>
                <a:cubicBezTo>
                  <a:pt x="3228995" y="130768"/>
                  <a:pt x="3229090" y="132648"/>
                  <a:pt x="3229453" y="134515"/>
                </a:cubicBezTo>
                <a:close/>
                <a:moveTo>
                  <a:pt x="3231726" y="141943"/>
                </a:moveTo>
                <a:cubicBezTo>
                  <a:pt x="3229690" y="144561"/>
                  <a:pt x="3229437" y="139545"/>
                  <a:pt x="3227401" y="142161"/>
                </a:cubicBezTo>
                <a:lnTo>
                  <a:pt x="3231064" y="139783"/>
                </a:lnTo>
                <a:close/>
                <a:moveTo>
                  <a:pt x="3231599" y="139436"/>
                </a:moveTo>
                <a:lnTo>
                  <a:pt x="3231064" y="139783"/>
                </a:lnTo>
                <a:lnTo>
                  <a:pt x="3230799" y="138916"/>
                </a:lnTo>
                <a:close/>
                <a:moveTo>
                  <a:pt x="3381106" y="2293784"/>
                </a:moveTo>
                <a:cubicBezTo>
                  <a:pt x="3379913" y="2291060"/>
                  <a:pt x="3375993" y="2292728"/>
                  <a:pt x="3376373" y="2298312"/>
                </a:cubicBezTo>
                <a:lnTo>
                  <a:pt x="3381130" y="2297989"/>
                </a:lnTo>
                <a:cubicBezTo>
                  <a:pt x="3381598" y="2296088"/>
                  <a:pt x="3381504" y="2294692"/>
                  <a:pt x="3381106" y="2293784"/>
                </a:cubicBezTo>
                <a:close/>
                <a:moveTo>
                  <a:pt x="3411873" y="2337974"/>
                </a:moveTo>
                <a:cubicBezTo>
                  <a:pt x="3412139" y="2343227"/>
                  <a:pt x="3410091" y="2345967"/>
                  <a:pt x="3407913" y="2346077"/>
                </a:cubicBezTo>
                <a:cubicBezTo>
                  <a:pt x="3405601" y="2343557"/>
                  <a:pt x="3405469" y="2340930"/>
                  <a:pt x="3405204" y="2335677"/>
                </a:cubicBezTo>
                <a:cubicBezTo>
                  <a:pt x="3409429" y="2332830"/>
                  <a:pt x="3409695" y="2338084"/>
                  <a:pt x="3411873" y="2337974"/>
                </a:cubicBezTo>
                <a:close/>
                <a:moveTo>
                  <a:pt x="3262900" y="122893"/>
                </a:moveTo>
                <a:cubicBezTo>
                  <a:pt x="3263140" y="127670"/>
                  <a:pt x="3263260" y="130058"/>
                  <a:pt x="3261193" y="130163"/>
                </a:cubicBezTo>
                <a:cubicBezTo>
                  <a:pt x="3261193" y="130163"/>
                  <a:pt x="3261193" y="130163"/>
                  <a:pt x="3260952" y="125385"/>
                </a:cubicBezTo>
                <a:cubicBezTo>
                  <a:pt x="3260952" y="125385"/>
                  <a:pt x="3260952" y="125385"/>
                  <a:pt x="3262900" y="122893"/>
                </a:cubicBezTo>
                <a:close/>
                <a:moveTo>
                  <a:pt x="3424618" y="2305009"/>
                </a:moveTo>
                <a:cubicBezTo>
                  <a:pt x="3422070" y="2302689"/>
                  <a:pt x="3422070" y="2302689"/>
                  <a:pt x="3421901" y="2300207"/>
                </a:cubicBezTo>
                <a:cubicBezTo>
                  <a:pt x="3421901" y="2300207"/>
                  <a:pt x="3419860" y="2305332"/>
                  <a:pt x="3417312" y="2303012"/>
                </a:cubicBezTo>
                <a:cubicBezTo>
                  <a:pt x="3417649" y="2307976"/>
                  <a:pt x="3422407" y="2307652"/>
                  <a:pt x="3424618" y="2305009"/>
                </a:cubicBezTo>
                <a:close/>
                <a:moveTo>
                  <a:pt x="3438719" y="2301558"/>
                </a:moveTo>
                <a:cubicBezTo>
                  <a:pt x="3438719" y="2301558"/>
                  <a:pt x="3438719" y="2301558"/>
                  <a:pt x="3436340" y="2301719"/>
                </a:cubicBezTo>
                <a:lnTo>
                  <a:pt x="3436340" y="2301720"/>
                </a:lnTo>
                <a:lnTo>
                  <a:pt x="3434854" y="2301821"/>
                </a:lnTo>
                <a:cubicBezTo>
                  <a:pt x="3432942" y="2304444"/>
                  <a:pt x="3432005" y="2308247"/>
                  <a:pt x="3436846" y="2309165"/>
                </a:cubicBezTo>
                <a:lnTo>
                  <a:pt x="3436340" y="2301720"/>
                </a:lnTo>
                <a:close/>
                <a:moveTo>
                  <a:pt x="3459451" y="2290177"/>
                </a:moveTo>
                <a:lnTo>
                  <a:pt x="3455456" y="2287465"/>
                </a:lnTo>
                <a:lnTo>
                  <a:pt x="3452311" y="2286401"/>
                </a:lnTo>
                <a:lnTo>
                  <a:pt x="3453613" y="2287768"/>
                </a:lnTo>
                <a:cubicBezTo>
                  <a:pt x="3455715" y="2287937"/>
                  <a:pt x="3458093" y="2287776"/>
                  <a:pt x="3459451" y="2290177"/>
                </a:cubicBezTo>
                <a:close/>
                <a:moveTo>
                  <a:pt x="3484247" y="2303452"/>
                </a:moveTo>
                <a:cubicBezTo>
                  <a:pt x="3481700" y="2301132"/>
                  <a:pt x="3479153" y="2298811"/>
                  <a:pt x="3476774" y="2298973"/>
                </a:cubicBezTo>
                <a:cubicBezTo>
                  <a:pt x="3477111" y="2303937"/>
                  <a:pt x="3481700" y="2301132"/>
                  <a:pt x="3479827" y="2308739"/>
                </a:cubicBezTo>
                <a:cubicBezTo>
                  <a:pt x="3482206" y="2308578"/>
                  <a:pt x="3481869" y="2303614"/>
                  <a:pt x="3484247" y="2303452"/>
                </a:cubicBezTo>
                <a:close/>
                <a:moveTo>
                  <a:pt x="3488036" y="2325687"/>
                </a:moveTo>
                <a:cubicBezTo>
                  <a:pt x="3483299" y="2323612"/>
                  <a:pt x="3483622" y="2328383"/>
                  <a:pt x="3481169" y="2326153"/>
                </a:cubicBezTo>
                <a:cubicBezTo>
                  <a:pt x="3481007" y="2323768"/>
                  <a:pt x="3480845" y="2321382"/>
                  <a:pt x="3480683" y="2318995"/>
                </a:cubicBezTo>
                <a:cubicBezTo>
                  <a:pt x="3482812" y="2316454"/>
                  <a:pt x="3481007" y="2323768"/>
                  <a:pt x="3485424" y="2321071"/>
                </a:cubicBezTo>
                <a:cubicBezTo>
                  <a:pt x="3485424" y="2321071"/>
                  <a:pt x="3485586" y="2323457"/>
                  <a:pt x="3485586" y="2323457"/>
                </a:cubicBezTo>
                <a:cubicBezTo>
                  <a:pt x="3485586" y="2323457"/>
                  <a:pt x="3487874" y="2323301"/>
                  <a:pt x="3488036" y="2325687"/>
                </a:cubicBezTo>
                <a:close/>
                <a:moveTo>
                  <a:pt x="3343089" y="118764"/>
                </a:moveTo>
                <a:cubicBezTo>
                  <a:pt x="3342202" y="122546"/>
                  <a:pt x="3341633" y="121951"/>
                  <a:pt x="3341570" y="120709"/>
                </a:cubicBezTo>
                <a:lnTo>
                  <a:pt x="3341849" y="119014"/>
                </a:lnTo>
                <a:close/>
                <a:moveTo>
                  <a:pt x="3345612" y="126110"/>
                </a:moveTo>
                <a:cubicBezTo>
                  <a:pt x="3343214" y="121249"/>
                  <a:pt x="3345361" y="121141"/>
                  <a:pt x="3343089" y="118764"/>
                </a:cubicBezTo>
                <a:cubicBezTo>
                  <a:pt x="3342520" y="118170"/>
                  <a:pt x="3342125" y="118346"/>
                  <a:pt x="3341880" y="118825"/>
                </a:cubicBezTo>
                <a:lnTo>
                  <a:pt x="3341849" y="119014"/>
                </a:lnTo>
                <a:lnTo>
                  <a:pt x="3334820" y="120427"/>
                </a:lnTo>
                <a:cubicBezTo>
                  <a:pt x="3332495" y="122412"/>
                  <a:pt x="3331577" y="125572"/>
                  <a:pt x="3334990" y="129136"/>
                </a:cubicBezTo>
                <a:cubicBezTo>
                  <a:pt x="3336764" y="121574"/>
                  <a:pt x="3339165" y="126435"/>
                  <a:pt x="3345612" y="126110"/>
                </a:cubicBezTo>
                <a:close/>
                <a:moveTo>
                  <a:pt x="3365322" y="138610"/>
                </a:moveTo>
                <a:cubicBezTo>
                  <a:pt x="3365321" y="141001"/>
                  <a:pt x="3365321" y="143392"/>
                  <a:pt x="3365322" y="148175"/>
                </a:cubicBezTo>
                <a:cubicBezTo>
                  <a:pt x="3363028" y="148175"/>
                  <a:pt x="3363028" y="145785"/>
                  <a:pt x="3360736" y="145784"/>
                </a:cubicBezTo>
                <a:cubicBezTo>
                  <a:pt x="3360736" y="141001"/>
                  <a:pt x="3360736" y="138610"/>
                  <a:pt x="3365322" y="138610"/>
                </a:cubicBezTo>
                <a:close/>
                <a:moveTo>
                  <a:pt x="3515456" y="2306361"/>
                </a:moveTo>
                <a:cubicBezTo>
                  <a:pt x="3510421" y="2306703"/>
                  <a:pt x="3515803" y="2311474"/>
                  <a:pt x="3513459" y="2314201"/>
                </a:cubicBezTo>
                <a:cubicBezTo>
                  <a:pt x="3510421" y="2306703"/>
                  <a:pt x="3506081" y="2317270"/>
                  <a:pt x="3503217" y="2312329"/>
                </a:cubicBezTo>
                <a:cubicBezTo>
                  <a:pt x="3508078" y="2309431"/>
                  <a:pt x="3510421" y="2306703"/>
                  <a:pt x="3509900" y="2299034"/>
                </a:cubicBezTo>
                <a:cubicBezTo>
                  <a:pt x="3510247" y="2304147"/>
                  <a:pt x="3515108" y="2301248"/>
                  <a:pt x="3515456" y="2306361"/>
                </a:cubicBezTo>
                <a:close/>
                <a:moveTo>
                  <a:pt x="3375333" y="117139"/>
                </a:moveTo>
                <a:cubicBezTo>
                  <a:pt x="3368633" y="112495"/>
                  <a:pt x="3362561" y="120274"/>
                  <a:pt x="3356236" y="123083"/>
                </a:cubicBezTo>
                <a:cubicBezTo>
                  <a:pt x="3360912" y="130320"/>
                  <a:pt x="3371409" y="124810"/>
                  <a:pt x="3375333" y="117139"/>
                </a:cubicBezTo>
                <a:close/>
                <a:moveTo>
                  <a:pt x="3387855" y="109036"/>
                </a:moveTo>
                <a:cubicBezTo>
                  <a:pt x="3387729" y="106551"/>
                  <a:pt x="3383429" y="106768"/>
                  <a:pt x="3383680" y="111737"/>
                </a:cubicBezTo>
                <a:cubicBezTo>
                  <a:pt x="3385955" y="114113"/>
                  <a:pt x="3387980" y="111520"/>
                  <a:pt x="3387855" y="109036"/>
                </a:cubicBezTo>
                <a:close/>
                <a:moveTo>
                  <a:pt x="3415855" y="137741"/>
                </a:moveTo>
                <a:cubicBezTo>
                  <a:pt x="3416239" y="139948"/>
                  <a:pt x="3416303" y="141218"/>
                  <a:pt x="3415148" y="140004"/>
                </a:cubicBezTo>
                <a:cubicBezTo>
                  <a:pt x="3415148" y="140004"/>
                  <a:pt x="3415148" y="140004"/>
                  <a:pt x="3414892" y="134928"/>
                </a:cubicBezTo>
                <a:cubicBezTo>
                  <a:pt x="3412585" y="132499"/>
                  <a:pt x="3410534" y="135147"/>
                  <a:pt x="3410406" y="132610"/>
                </a:cubicBezTo>
                <a:cubicBezTo>
                  <a:pt x="3410279" y="130072"/>
                  <a:pt x="3410361" y="128956"/>
                  <a:pt x="3410582" y="128626"/>
                </a:cubicBezTo>
                <a:cubicBezTo>
                  <a:pt x="3411248" y="127638"/>
                  <a:pt x="3413195" y="133741"/>
                  <a:pt x="3414637" y="129852"/>
                </a:cubicBezTo>
                <a:cubicBezTo>
                  <a:pt x="3414765" y="132390"/>
                  <a:pt x="3415470" y="135535"/>
                  <a:pt x="3415855" y="137741"/>
                </a:cubicBezTo>
                <a:close/>
                <a:moveTo>
                  <a:pt x="3604660" y="2283010"/>
                </a:moveTo>
                <a:cubicBezTo>
                  <a:pt x="3592326" y="2279053"/>
                  <a:pt x="3590086" y="2281603"/>
                  <a:pt x="3580800" y="2287026"/>
                </a:cubicBezTo>
                <a:cubicBezTo>
                  <a:pt x="3580476" y="2282255"/>
                  <a:pt x="3580314" y="2279870"/>
                  <a:pt x="3580152" y="2277483"/>
                </a:cubicBezTo>
                <a:cubicBezTo>
                  <a:pt x="3584795" y="2274771"/>
                  <a:pt x="3592488" y="2281440"/>
                  <a:pt x="3599372" y="2276178"/>
                </a:cubicBezTo>
                <a:cubicBezTo>
                  <a:pt x="3597293" y="2281113"/>
                  <a:pt x="3604336" y="2278238"/>
                  <a:pt x="3604660" y="2283010"/>
                </a:cubicBezTo>
                <a:close/>
                <a:moveTo>
                  <a:pt x="3462572" y="137649"/>
                </a:moveTo>
                <a:cubicBezTo>
                  <a:pt x="3456497" y="145428"/>
                  <a:pt x="3445374" y="138516"/>
                  <a:pt x="3443600" y="146078"/>
                </a:cubicBezTo>
                <a:cubicBezTo>
                  <a:pt x="3448151" y="150830"/>
                  <a:pt x="3461047" y="150180"/>
                  <a:pt x="3462572" y="137649"/>
                </a:cubicBezTo>
                <a:close/>
                <a:moveTo>
                  <a:pt x="3474592" y="119608"/>
                </a:moveTo>
                <a:cubicBezTo>
                  <a:pt x="3472320" y="117232"/>
                  <a:pt x="3467769" y="112480"/>
                  <a:pt x="3468270" y="122417"/>
                </a:cubicBezTo>
                <a:cubicBezTo>
                  <a:pt x="3470420" y="122309"/>
                  <a:pt x="3474843" y="124577"/>
                  <a:pt x="3474592" y="119608"/>
                </a:cubicBezTo>
                <a:close/>
                <a:moveTo>
                  <a:pt x="3626073" y="2276762"/>
                </a:moveTo>
                <a:lnTo>
                  <a:pt x="3624477" y="2279826"/>
                </a:lnTo>
                <a:lnTo>
                  <a:pt x="3626397" y="2281534"/>
                </a:lnTo>
                <a:lnTo>
                  <a:pt x="3623632" y="2281453"/>
                </a:lnTo>
                <a:lnTo>
                  <a:pt x="3622516" y="2283595"/>
                </a:lnTo>
                <a:cubicBezTo>
                  <a:pt x="3620512" y="2283731"/>
                  <a:pt x="3618389" y="2282078"/>
                  <a:pt x="3618227" y="2279691"/>
                </a:cubicBezTo>
                <a:lnTo>
                  <a:pt x="3618303" y="2279663"/>
                </a:lnTo>
                <a:lnTo>
                  <a:pt x="3615777" y="2277461"/>
                </a:lnTo>
                <a:lnTo>
                  <a:pt x="3621893" y="2278323"/>
                </a:lnTo>
                <a:close/>
                <a:moveTo>
                  <a:pt x="3481488" y="123464"/>
                </a:moveTo>
                <a:cubicBezTo>
                  <a:pt x="3481744" y="122517"/>
                  <a:pt x="3481673" y="121119"/>
                  <a:pt x="3481042" y="119283"/>
                </a:cubicBezTo>
                <a:lnTo>
                  <a:pt x="3476742" y="119500"/>
                </a:lnTo>
                <a:cubicBezTo>
                  <a:pt x="3477023" y="125090"/>
                  <a:pt x="3480722" y="126304"/>
                  <a:pt x="3481488" y="123464"/>
                </a:cubicBezTo>
                <a:close/>
                <a:moveTo>
                  <a:pt x="3633375" y="2243658"/>
                </a:moveTo>
                <a:lnTo>
                  <a:pt x="3633096" y="2243475"/>
                </a:lnTo>
                <a:lnTo>
                  <a:pt x="3633081" y="2243608"/>
                </a:lnTo>
                <a:close/>
                <a:moveTo>
                  <a:pt x="3519235" y="107395"/>
                </a:moveTo>
                <a:cubicBezTo>
                  <a:pt x="3516960" y="105019"/>
                  <a:pt x="3512660" y="105235"/>
                  <a:pt x="3512910" y="110204"/>
                </a:cubicBezTo>
                <a:cubicBezTo>
                  <a:pt x="3514935" y="107612"/>
                  <a:pt x="3517336" y="112472"/>
                  <a:pt x="3517336" y="112472"/>
                </a:cubicBezTo>
                <a:cubicBezTo>
                  <a:pt x="3517211" y="109988"/>
                  <a:pt x="3517211" y="109988"/>
                  <a:pt x="3519235" y="107395"/>
                </a:cubicBezTo>
                <a:close/>
                <a:moveTo>
                  <a:pt x="3668636" y="2230559"/>
                </a:moveTo>
                <a:lnTo>
                  <a:pt x="3663524" y="2230266"/>
                </a:lnTo>
                <a:lnTo>
                  <a:pt x="3659441" y="2231882"/>
                </a:lnTo>
                <a:lnTo>
                  <a:pt x="3661752" y="2232972"/>
                </a:lnTo>
                <a:lnTo>
                  <a:pt x="3665363" y="2232824"/>
                </a:lnTo>
                <a:lnTo>
                  <a:pt x="3663187" y="2230589"/>
                </a:lnTo>
                <a:lnTo>
                  <a:pt x="3668570" y="2230688"/>
                </a:lnTo>
                <a:close/>
                <a:moveTo>
                  <a:pt x="3532258" y="109229"/>
                </a:moveTo>
                <a:cubicBezTo>
                  <a:pt x="3532258" y="109229"/>
                  <a:pt x="3532258" y="109229"/>
                  <a:pt x="3530108" y="109338"/>
                </a:cubicBezTo>
                <a:cubicBezTo>
                  <a:pt x="3532132" y="106745"/>
                  <a:pt x="3529983" y="106853"/>
                  <a:pt x="3529732" y="101884"/>
                </a:cubicBezTo>
                <a:cubicBezTo>
                  <a:pt x="3521260" y="104802"/>
                  <a:pt x="3534783" y="116574"/>
                  <a:pt x="3532258" y="109229"/>
                </a:cubicBezTo>
                <a:close/>
                <a:moveTo>
                  <a:pt x="3687686" y="2270180"/>
                </a:moveTo>
                <a:cubicBezTo>
                  <a:pt x="3683310" y="2277668"/>
                  <a:pt x="3683310" y="2277668"/>
                  <a:pt x="3678776" y="2282770"/>
                </a:cubicBezTo>
                <a:cubicBezTo>
                  <a:pt x="3678289" y="2275612"/>
                  <a:pt x="3673751" y="2280714"/>
                  <a:pt x="3673913" y="2283100"/>
                </a:cubicBezTo>
                <a:cubicBezTo>
                  <a:pt x="3673427" y="2275942"/>
                  <a:pt x="3670832" y="2273721"/>
                  <a:pt x="3665970" y="2274051"/>
                </a:cubicBezTo>
                <a:cubicBezTo>
                  <a:pt x="3663865" y="2278989"/>
                  <a:pt x="3664027" y="2281375"/>
                  <a:pt x="3661756" y="2283926"/>
                </a:cubicBezTo>
                <a:cubicBezTo>
                  <a:pt x="3660945" y="2271996"/>
                  <a:pt x="3651869" y="2282201"/>
                  <a:pt x="3649116" y="2277593"/>
                </a:cubicBezTo>
                <a:cubicBezTo>
                  <a:pt x="3656408" y="2277098"/>
                  <a:pt x="3651059" y="2270270"/>
                  <a:pt x="3648467" y="2268050"/>
                </a:cubicBezTo>
                <a:cubicBezTo>
                  <a:pt x="3661432" y="2279154"/>
                  <a:pt x="3672941" y="2268784"/>
                  <a:pt x="3687686" y="2270180"/>
                </a:cubicBezTo>
                <a:close/>
                <a:moveTo>
                  <a:pt x="3708207" y="2355243"/>
                </a:moveTo>
                <a:cubicBezTo>
                  <a:pt x="3707905" y="2357545"/>
                  <a:pt x="3706092" y="2358861"/>
                  <a:pt x="3702467" y="2356231"/>
                </a:cubicBezTo>
                <a:cubicBezTo>
                  <a:pt x="3702467" y="2353600"/>
                  <a:pt x="3704884" y="2350968"/>
                  <a:pt x="3704884" y="2348337"/>
                </a:cubicBezTo>
                <a:cubicBezTo>
                  <a:pt x="3707300" y="2349652"/>
                  <a:pt x="3708509" y="2352941"/>
                  <a:pt x="3708207" y="2355243"/>
                </a:cubicBezTo>
                <a:close/>
                <a:moveTo>
                  <a:pt x="3697599" y="2194174"/>
                </a:moveTo>
                <a:lnTo>
                  <a:pt x="3697456" y="2194183"/>
                </a:lnTo>
                <a:lnTo>
                  <a:pt x="3697410" y="2194301"/>
                </a:lnTo>
                <a:close/>
                <a:moveTo>
                  <a:pt x="3709717" y="2361491"/>
                </a:moveTo>
                <a:cubicBezTo>
                  <a:pt x="3707301" y="2366273"/>
                  <a:pt x="3707300" y="2371056"/>
                  <a:pt x="3704884" y="2368664"/>
                </a:cubicBezTo>
                <a:cubicBezTo>
                  <a:pt x="3704884" y="2361491"/>
                  <a:pt x="3704884" y="2361491"/>
                  <a:pt x="3704884" y="2361491"/>
                </a:cubicBezTo>
                <a:cubicBezTo>
                  <a:pt x="3704884" y="2361491"/>
                  <a:pt x="3707301" y="2361491"/>
                  <a:pt x="3709717" y="2361491"/>
                </a:cubicBezTo>
                <a:close/>
                <a:moveTo>
                  <a:pt x="3714551" y="2393777"/>
                </a:moveTo>
                <a:cubicBezTo>
                  <a:pt x="3714550" y="2403341"/>
                  <a:pt x="3712134" y="2391386"/>
                  <a:pt x="3707301" y="2396167"/>
                </a:cubicBezTo>
                <a:cubicBezTo>
                  <a:pt x="3707301" y="2391386"/>
                  <a:pt x="3704884" y="2384210"/>
                  <a:pt x="3709717" y="2386601"/>
                </a:cubicBezTo>
                <a:cubicBezTo>
                  <a:pt x="3709717" y="2391385"/>
                  <a:pt x="3709717" y="2391385"/>
                  <a:pt x="3709717" y="2391385"/>
                </a:cubicBezTo>
                <a:cubicBezTo>
                  <a:pt x="3709717" y="2393777"/>
                  <a:pt x="3712134" y="2391386"/>
                  <a:pt x="3714551" y="2393777"/>
                </a:cubicBezTo>
                <a:close/>
                <a:moveTo>
                  <a:pt x="3708766" y="2275939"/>
                </a:moveTo>
                <a:cubicBezTo>
                  <a:pt x="3702065" y="2278792"/>
                  <a:pt x="3694874" y="2274486"/>
                  <a:pt x="3690785" y="2281955"/>
                </a:cubicBezTo>
                <a:cubicBezTo>
                  <a:pt x="3690623" y="2279569"/>
                  <a:pt x="3688335" y="2279725"/>
                  <a:pt x="3688172" y="2277338"/>
                </a:cubicBezTo>
                <a:cubicBezTo>
                  <a:pt x="3689975" y="2270026"/>
                  <a:pt x="3695198" y="2279258"/>
                  <a:pt x="3696999" y="2271945"/>
                </a:cubicBezTo>
                <a:cubicBezTo>
                  <a:pt x="3699449" y="2274175"/>
                  <a:pt x="3706155" y="2271323"/>
                  <a:pt x="3708766" y="2275939"/>
                </a:cubicBezTo>
                <a:close/>
                <a:moveTo>
                  <a:pt x="3563625" y="90213"/>
                </a:moveTo>
                <a:cubicBezTo>
                  <a:pt x="3563751" y="92697"/>
                  <a:pt x="3557680" y="100475"/>
                  <a:pt x="3555404" y="98099"/>
                </a:cubicBezTo>
                <a:cubicBezTo>
                  <a:pt x="3557680" y="100475"/>
                  <a:pt x="3553379" y="100692"/>
                  <a:pt x="3553504" y="103176"/>
                </a:cubicBezTo>
                <a:cubicBezTo>
                  <a:pt x="3557930" y="105444"/>
                  <a:pt x="3564126" y="100150"/>
                  <a:pt x="3563625" y="90213"/>
                </a:cubicBezTo>
                <a:close/>
                <a:moveTo>
                  <a:pt x="3718899" y="2272853"/>
                </a:moveTo>
                <a:cubicBezTo>
                  <a:pt x="3717563" y="2272944"/>
                  <a:pt x="3715643" y="2274273"/>
                  <a:pt x="3714016" y="2274983"/>
                </a:cubicBezTo>
                <a:cubicBezTo>
                  <a:pt x="3712387" y="2275694"/>
                  <a:pt x="3711054" y="2275784"/>
                  <a:pt x="3710891" y="2273397"/>
                </a:cubicBezTo>
                <a:cubicBezTo>
                  <a:pt x="3713399" y="2270830"/>
                  <a:pt x="3718575" y="2268082"/>
                  <a:pt x="3718899" y="2272853"/>
                </a:cubicBezTo>
                <a:close/>
                <a:moveTo>
                  <a:pt x="3572852" y="102201"/>
                </a:moveTo>
                <a:cubicBezTo>
                  <a:pt x="3570702" y="102310"/>
                  <a:pt x="3570451" y="97341"/>
                  <a:pt x="3568301" y="97449"/>
                </a:cubicBezTo>
                <a:cubicBezTo>
                  <a:pt x="3569564" y="101122"/>
                  <a:pt x="3569089" y="102391"/>
                  <a:pt x="3568330" y="103363"/>
                </a:cubicBezTo>
                <a:lnTo>
                  <a:pt x="3567278" y="105954"/>
                </a:lnTo>
                <a:lnTo>
                  <a:pt x="3568354" y="106042"/>
                </a:lnTo>
                <a:close/>
                <a:moveTo>
                  <a:pt x="3573771" y="79686"/>
                </a:moveTo>
                <a:cubicBezTo>
                  <a:pt x="3573892" y="82074"/>
                  <a:pt x="3571824" y="82178"/>
                  <a:pt x="3571824" y="82178"/>
                </a:cubicBezTo>
                <a:cubicBezTo>
                  <a:pt x="3571824" y="82178"/>
                  <a:pt x="3571945" y="84566"/>
                  <a:pt x="3571945" y="84566"/>
                </a:cubicBezTo>
                <a:cubicBezTo>
                  <a:pt x="3567686" y="82387"/>
                  <a:pt x="3570118" y="89448"/>
                  <a:pt x="3567927" y="87164"/>
                </a:cubicBezTo>
                <a:cubicBezTo>
                  <a:pt x="3567806" y="84775"/>
                  <a:pt x="3567686" y="82387"/>
                  <a:pt x="3567565" y="79999"/>
                </a:cubicBezTo>
                <a:cubicBezTo>
                  <a:pt x="3569516" y="77507"/>
                  <a:pt x="3569757" y="82283"/>
                  <a:pt x="3573771" y="79686"/>
                </a:cubicBezTo>
                <a:close/>
                <a:moveTo>
                  <a:pt x="3732629" y="2271922"/>
                </a:moveTo>
                <a:cubicBezTo>
                  <a:pt x="3731485" y="2271999"/>
                  <a:pt x="3729238" y="2272752"/>
                  <a:pt x="3727234" y="2272888"/>
                </a:cubicBezTo>
                <a:cubicBezTo>
                  <a:pt x="3725232" y="2273023"/>
                  <a:pt x="3723475" y="2272544"/>
                  <a:pt x="3723312" y="2270157"/>
                </a:cubicBezTo>
                <a:cubicBezTo>
                  <a:pt x="3725600" y="2270002"/>
                  <a:pt x="3729693" y="2262534"/>
                  <a:pt x="3732629" y="2271922"/>
                </a:cubicBezTo>
                <a:close/>
                <a:moveTo>
                  <a:pt x="3734830" y="2204712"/>
                </a:moveTo>
                <a:lnTo>
                  <a:pt x="3730732" y="2201171"/>
                </a:lnTo>
                <a:cubicBezTo>
                  <a:pt x="3725969" y="2200560"/>
                  <a:pt x="3721040" y="2202141"/>
                  <a:pt x="3718702" y="2204793"/>
                </a:cubicBezTo>
                <a:lnTo>
                  <a:pt x="3721056" y="2205546"/>
                </a:lnTo>
                <a:close/>
                <a:moveTo>
                  <a:pt x="3594289" y="80881"/>
                </a:moveTo>
                <a:cubicBezTo>
                  <a:pt x="3594614" y="85652"/>
                  <a:pt x="3592203" y="85816"/>
                  <a:pt x="3587542" y="88529"/>
                </a:cubicBezTo>
                <a:cubicBezTo>
                  <a:pt x="3587380" y="86143"/>
                  <a:pt x="3587218" y="83757"/>
                  <a:pt x="3587056" y="81372"/>
                </a:cubicBezTo>
                <a:cubicBezTo>
                  <a:pt x="3589629" y="83594"/>
                  <a:pt x="3592041" y="83430"/>
                  <a:pt x="3594289" y="80881"/>
                </a:cubicBezTo>
                <a:close/>
                <a:moveTo>
                  <a:pt x="3741768" y="2210707"/>
                </a:moveTo>
                <a:lnTo>
                  <a:pt x="3739056" y="2208363"/>
                </a:lnTo>
                <a:lnTo>
                  <a:pt x="3738888" y="2208387"/>
                </a:lnTo>
                <a:lnTo>
                  <a:pt x="3734054" y="2209080"/>
                </a:lnTo>
                <a:close/>
                <a:moveTo>
                  <a:pt x="3758943" y="2268373"/>
                </a:moveTo>
                <a:cubicBezTo>
                  <a:pt x="3758237" y="2269433"/>
                  <a:pt x="3743287" y="2271797"/>
                  <a:pt x="3746460" y="2266188"/>
                </a:cubicBezTo>
                <a:cubicBezTo>
                  <a:pt x="3744182" y="2267541"/>
                  <a:pt x="3741945" y="2269490"/>
                  <a:pt x="3739644" y="2270546"/>
                </a:cubicBezTo>
                <a:cubicBezTo>
                  <a:pt x="3737346" y="2271601"/>
                  <a:pt x="3734987" y="2271761"/>
                  <a:pt x="3732467" y="2269535"/>
                </a:cubicBezTo>
                <a:cubicBezTo>
                  <a:pt x="3736698" y="2262058"/>
                  <a:pt x="3739381" y="2266669"/>
                  <a:pt x="3741905" y="2268894"/>
                </a:cubicBezTo>
                <a:cubicBezTo>
                  <a:pt x="3741743" y="2266509"/>
                  <a:pt x="3741581" y="2264123"/>
                  <a:pt x="3743939" y="2263963"/>
                </a:cubicBezTo>
                <a:cubicBezTo>
                  <a:pt x="3746460" y="2266188"/>
                  <a:pt x="3751018" y="2263482"/>
                  <a:pt x="3753701" y="2268093"/>
                </a:cubicBezTo>
                <a:cubicBezTo>
                  <a:pt x="3757830" y="2267812"/>
                  <a:pt x="3759178" y="2268020"/>
                  <a:pt x="3758943" y="2268373"/>
                </a:cubicBezTo>
                <a:close/>
                <a:moveTo>
                  <a:pt x="3757977" y="2227067"/>
                </a:moveTo>
                <a:lnTo>
                  <a:pt x="3756856" y="2226178"/>
                </a:lnTo>
                <a:lnTo>
                  <a:pt x="3756877" y="2225992"/>
                </a:lnTo>
                <a:lnTo>
                  <a:pt x="3754957" y="2224148"/>
                </a:lnTo>
                <a:cubicBezTo>
                  <a:pt x="3753391" y="2224254"/>
                  <a:pt x="3751554" y="2225003"/>
                  <a:pt x="3750301" y="2225088"/>
                </a:cubicBezTo>
                <a:cubicBezTo>
                  <a:pt x="3750638" y="2230051"/>
                  <a:pt x="3751975" y="2231207"/>
                  <a:pt x="3753521" y="2230790"/>
                </a:cubicBezTo>
                <a:close/>
                <a:moveTo>
                  <a:pt x="3757313" y="2217131"/>
                </a:moveTo>
                <a:cubicBezTo>
                  <a:pt x="3741937" y="2213189"/>
                  <a:pt x="3716869" y="2214892"/>
                  <a:pt x="3695973" y="2203844"/>
                </a:cubicBezTo>
                <a:cubicBezTo>
                  <a:pt x="3703663" y="2205815"/>
                  <a:pt x="3710678" y="2197859"/>
                  <a:pt x="3716363" y="2207445"/>
                </a:cubicBezTo>
                <a:cubicBezTo>
                  <a:pt x="3715689" y="2197518"/>
                  <a:pt x="3726223" y="2204283"/>
                  <a:pt x="3725548" y="2194355"/>
                </a:cubicBezTo>
                <a:cubicBezTo>
                  <a:pt x="3718154" y="2196728"/>
                  <a:pt x="3706056" y="2192406"/>
                  <a:pt x="3698709" y="2195477"/>
                </a:cubicBezTo>
                <a:lnTo>
                  <a:pt x="3696357" y="2197089"/>
                </a:lnTo>
                <a:lnTo>
                  <a:pt x="3696313" y="2197204"/>
                </a:lnTo>
                <a:lnTo>
                  <a:pt x="3696266" y="2197152"/>
                </a:lnTo>
                <a:lnTo>
                  <a:pt x="3695476" y="2197693"/>
                </a:lnTo>
                <a:cubicBezTo>
                  <a:pt x="3694559" y="2198681"/>
                  <a:pt x="3693818" y="2199939"/>
                  <a:pt x="3693297" y="2201532"/>
                </a:cubicBezTo>
                <a:cubicBezTo>
                  <a:pt x="3693171" y="2199671"/>
                  <a:pt x="3693399" y="2198409"/>
                  <a:pt x="3693848" y="2197482"/>
                </a:cubicBezTo>
                <a:lnTo>
                  <a:pt x="3695216" y="2195992"/>
                </a:lnTo>
                <a:lnTo>
                  <a:pt x="3693775" y="2194402"/>
                </a:lnTo>
                <a:lnTo>
                  <a:pt x="3692976" y="2194449"/>
                </a:lnTo>
                <a:cubicBezTo>
                  <a:pt x="3690002" y="2195197"/>
                  <a:pt x="3687274" y="2196785"/>
                  <a:pt x="3685106" y="2200049"/>
                </a:cubicBezTo>
                <a:cubicBezTo>
                  <a:pt x="3685275" y="2202531"/>
                  <a:pt x="3685612" y="2207495"/>
                  <a:pt x="3688328" y="2212297"/>
                </a:cubicBezTo>
                <a:cubicBezTo>
                  <a:pt x="3684844" y="2213780"/>
                  <a:pt x="3681402" y="2215884"/>
                  <a:pt x="3678618" y="2218878"/>
                </a:cubicBezTo>
                <a:lnTo>
                  <a:pt x="3675849" y="2224608"/>
                </a:lnTo>
                <a:lnTo>
                  <a:pt x="3677099" y="2222579"/>
                </a:lnTo>
                <a:cubicBezTo>
                  <a:pt x="3678563" y="2225597"/>
                  <a:pt x="3680695" y="2226855"/>
                  <a:pt x="3683163" y="2227271"/>
                </a:cubicBezTo>
                <a:lnTo>
                  <a:pt x="3689119" y="2227010"/>
                </a:lnTo>
                <a:lnTo>
                  <a:pt x="3689033" y="2222321"/>
                </a:lnTo>
                <a:cubicBezTo>
                  <a:pt x="3691497" y="2224722"/>
                  <a:pt x="3691497" y="2224722"/>
                  <a:pt x="3693438" y="2219454"/>
                </a:cubicBezTo>
                <a:lnTo>
                  <a:pt x="3695190" y="2225137"/>
                </a:lnTo>
                <a:lnTo>
                  <a:pt x="3696254" y="2224180"/>
                </a:lnTo>
                <a:lnTo>
                  <a:pt x="3698187" y="2221700"/>
                </a:lnTo>
                <a:lnTo>
                  <a:pt x="3698548" y="2227017"/>
                </a:lnTo>
                <a:lnTo>
                  <a:pt x="3699358" y="2227028"/>
                </a:lnTo>
                <a:cubicBezTo>
                  <a:pt x="3701847" y="2227755"/>
                  <a:pt x="3704011" y="2229478"/>
                  <a:pt x="3705517" y="2233116"/>
                </a:cubicBezTo>
                <a:cubicBezTo>
                  <a:pt x="3710362" y="2230293"/>
                  <a:pt x="3710193" y="2227812"/>
                  <a:pt x="3707350" y="2223018"/>
                </a:cubicBezTo>
                <a:cubicBezTo>
                  <a:pt x="3712701" y="2227642"/>
                  <a:pt x="3715036" y="2224989"/>
                  <a:pt x="3722894" y="2229442"/>
                </a:cubicBezTo>
                <a:cubicBezTo>
                  <a:pt x="3726728" y="2211728"/>
                  <a:pt x="3750806" y="2232533"/>
                  <a:pt x="3757313" y="2217131"/>
                </a:cubicBezTo>
                <a:close/>
                <a:moveTo>
                  <a:pt x="3643100" y="99360"/>
                </a:moveTo>
                <a:lnTo>
                  <a:pt x="3640295" y="98822"/>
                </a:lnTo>
                <a:lnTo>
                  <a:pt x="3640286" y="98834"/>
                </a:lnTo>
                <a:lnTo>
                  <a:pt x="3642867" y="99825"/>
                </a:lnTo>
                <a:close/>
                <a:moveTo>
                  <a:pt x="3717290" y="131579"/>
                </a:moveTo>
                <a:cubicBezTo>
                  <a:pt x="3716437" y="129142"/>
                  <a:pt x="3714939" y="127372"/>
                  <a:pt x="3713571" y="127465"/>
                </a:cubicBezTo>
                <a:cubicBezTo>
                  <a:pt x="3713739" y="129948"/>
                  <a:pt x="3713950" y="133053"/>
                  <a:pt x="3714461" y="135514"/>
                </a:cubicBezTo>
                <a:lnTo>
                  <a:pt x="3714986" y="136331"/>
                </a:lnTo>
                <a:lnTo>
                  <a:pt x="3717236" y="134761"/>
                </a:lnTo>
                <a:close/>
                <a:moveTo>
                  <a:pt x="3735321" y="136808"/>
                </a:moveTo>
                <a:cubicBezTo>
                  <a:pt x="3735258" y="135566"/>
                  <a:pt x="3734094" y="135002"/>
                  <a:pt x="3732977" y="135370"/>
                </a:cubicBezTo>
                <a:lnTo>
                  <a:pt x="3731775" y="137788"/>
                </a:lnTo>
                <a:lnTo>
                  <a:pt x="3732516" y="138535"/>
                </a:lnTo>
                <a:close/>
                <a:moveTo>
                  <a:pt x="3758887" y="112258"/>
                </a:moveTo>
                <a:cubicBezTo>
                  <a:pt x="3745826" y="115311"/>
                  <a:pt x="3734357" y="106311"/>
                  <a:pt x="3723974" y="118807"/>
                </a:cubicBezTo>
                <a:cubicBezTo>
                  <a:pt x="3726049" y="116308"/>
                  <a:pt x="3730083" y="108921"/>
                  <a:pt x="3723492" y="109254"/>
                </a:cubicBezTo>
                <a:cubicBezTo>
                  <a:pt x="3725447" y="104366"/>
                  <a:pt x="3734718" y="113476"/>
                  <a:pt x="3734116" y="101535"/>
                </a:cubicBezTo>
                <a:cubicBezTo>
                  <a:pt x="3736435" y="103812"/>
                  <a:pt x="3736556" y="106200"/>
                  <a:pt x="3738992" y="110867"/>
                </a:cubicBezTo>
                <a:cubicBezTo>
                  <a:pt x="3743387" y="110645"/>
                  <a:pt x="3745465" y="108146"/>
                  <a:pt x="3745104" y="100981"/>
                </a:cubicBezTo>
                <a:cubicBezTo>
                  <a:pt x="3745224" y="103368"/>
                  <a:pt x="3749860" y="107924"/>
                  <a:pt x="3749498" y="100759"/>
                </a:cubicBezTo>
                <a:cubicBezTo>
                  <a:pt x="3754131" y="105314"/>
                  <a:pt x="3754131" y="105314"/>
                  <a:pt x="3758887" y="112258"/>
                </a:cubicBezTo>
                <a:close/>
                <a:moveTo>
                  <a:pt x="3918924" y="2297568"/>
                </a:moveTo>
                <a:cubicBezTo>
                  <a:pt x="3916624" y="2295290"/>
                  <a:pt x="3914445" y="2295400"/>
                  <a:pt x="3912386" y="2297898"/>
                </a:cubicBezTo>
                <a:cubicBezTo>
                  <a:pt x="3912266" y="2295510"/>
                  <a:pt x="3912145" y="2293121"/>
                  <a:pt x="3912025" y="2290733"/>
                </a:cubicBezTo>
                <a:cubicBezTo>
                  <a:pt x="3916504" y="2292902"/>
                  <a:pt x="3918684" y="2292792"/>
                  <a:pt x="3918924" y="2297568"/>
                </a:cubicBezTo>
                <a:close/>
                <a:moveTo>
                  <a:pt x="3922921" y="2290184"/>
                </a:moveTo>
                <a:cubicBezTo>
                  <a:pt x="3923042" y="2292572"/>
                  <a:pt x="3923282" y="2297348"/>
                  <a:pt x="3921103" y="2297458"/>
                </a:cubicBezTo>
                <a:cubicBezTo>
                  <a:pt x="3918803" y="2295180"/>
                  <a:pt x="3922921" y="2290184"/>
                  <a:pt x="3920741" y="2290294"/>
                </a:cubicBezTo>
                <a:cubicBezTo>
                  <a:pt x="3919592" y="2289155"/>
                  <a:pt x="3920138" y="2289128"/>
                  <a:pt x="3920970" y="2289386"/>
                </a:cubicBezTo>
                <a:cubicBezTo>
                  <a:pt x="3921801" y="2289643"/>
                  <a:pt x="3922921" y="2290184"/>
                  <a:pt x="3922921" y="2290184"/>
                </a:cubicBezTo>
                <a:close/>
                <a:moveTo>
                  <a:pt x="3777138" y="104154"/>
                </a:moveTo>
                <a:cubicBezTo>
                  <a:pt x="3775311" y="109035"/>
                  <a:pt x="3768984" y="106960"/>
                  <a:pt x="3767037" y="109452"/>
                </a:cubicBezTo>
                <a:cubicBezTo>
                  <a:pt x="3764608" y="102391"/>
                  <a:pt x="3760954" y="112153"/>
                  <a:pt x="3758525" y="105093"/>
                </a:cubicBezTo>
                <a:cubicBezTo>
                  <a:pt x="3758405" y="102703"/>
                  <a:pt x="3760473" y="102599"/>
                  <a:pt x="3760353" y="100211"/>
                </a:cubicBezTo>
                <a:cubicBezTo>
                  <a:pt x="3764849" y="107168"/>
                  <a:pt x="3770814" y="102078"/>
                  <a:pt x="3777138" y="104154"/>
                </a:cubicBezTo>
                <a:close/>
                <a:moveTo>
                  <a:pt x="3786563" y="106074"/>
                </a:moveTo>
                <a:cubicBezTo>
                  <a:pt x="3786804" y="110850"/>
                  <a:pt x="3781858" y="108706"/>
                  <a:pt x="3779325" y="106439"/>
                </a:cubicBezTo>
                <a:cubicBezTo>
                  <a:pt x="3779205" y="104050"/>
                  <a:pt x="3780410" y="103989"/>
                  <a:pt x="3781950" y="104511"/>
                </a:cubicBezTo>
                <a:cubicBezTo>
                  <a:pt x="3783486" y="105032"/>
                  <a:pt x="3785355" y="106135"/>
                  <a:pt x="3786563" y="106074"/>
                </a:cubicBezTo>
                <a:close/>
                <a:moveTo>
                  <a:pt x="3801262" y="183300"/>
                </a:moveTo>
                <a:cubicBezTo>
                  <a:pt x="3800761" y="173362"/>
                  <a:pt x="3792073" y="181272"/>
                  <a:pt x="3791572" y="171334"/>
                </a:cubicBezTo>
                <a:cubicBezTo>
                  <a:pt x="3789558" y="176417"/>
                  <a:pt x="3786758" y="177181"/>
                  <a:pt x="3783627" y="177028"/>
                </a:cubicBezTo>
                <a:lnTo>
                  <a:pt x="3782814" y="177043"/>
                </a:lnTo>
                <a:lnTo>
                  <a:pt x="3782064" y="178337"/>
                </a:lnTo>
                <a:lnTo>
                  <a:pt x="3781303" y="184976"/>
                </a:lnTo>
                <a:lnTo>
                  <a:pt x="3784363" y="184799"/>
                </a:lnTo>
                <a:lnTo>
                  <a:pt x="3783388" y="182614"/>
                </a:lnTo>
                <a:lnTo>
                  <a:pt x="3784984" y="184077"/>
                </a:lnTo>
                <a:lnTo>
                  <a:pt x="3785144" y="183840"/>
                </a:lnTo>
                <a:lnTo>
                  <a:pt x="3785144" y="184224"/>
                </a:lnTo>
                <a:lnTo>
                  <a:pt x="3785688" y="184723"/>
                </a:lnTo>
                <a:lnTo>
                  <a:pt x="3789185" y="184521"/>
                </a:lnTo>
                <a:cubicBezTo>
                  <a:pt x="3793503" y="183574"/>
                  <a:pt x="3797816" y="182539"/>
                  <a:pt x="3801262" y="183300"/>
                </a:cubicBezTo>
                <a:close/>
                <a:moveTo>
                  <a:pt x="3798972" y="105448"/>
                </a:moveTo>
                <a:cubicBezTo>
                  <a:pt x="3797386" y="115105"/>
                  <a:pt x="3792886" y="108150"/>
                  <a:pt x="3790818" y="108254"/>
                </a:cubicBezTo>
                <a:cubicBezTo>
                  <a:pt x="3790698" y="105865"/>
                  <a:pt x="3792220" y="105190"/>
                  <a:pt x="3794029" y="105098"/>
                </a:cubicBezTo>
                <a:cubicBezTo>
                  <a:pt x="3795840" y="105007"/>
                  <a:pt x="3797938" y="105500"/>
                  <a:pt x="3798972" y="105448"/>
                </a:cubicBezTo>
                <a:close/>
                <a:moveTo>
                  <a:pt x="3813978" y="165223"/>
                </a:moveTo>
                <a:cubicBezTo>
                  <a:pt x="3807556" y="173019"/>
                  <a:pt x="3795853" y="166137"/>
                  <a:pt x="3793963" y="173705"/>
                </a:cubicBezTo>
                <a:cubicBezTo>
                  <a:pt x="3798746" y="178445"/>
                  <a:pt x="3812338" y="177760"/>
                  <a:pt x="3813978" y="165223"/>
                </a:cubicBezTo>
                <a:close/>
                <a:moveTo>
                  <a:pt x="3960612" y="2273695"/>
                </a:moveTo>
                <a:lnTo>
                  <a:pt x="3960352" y="2273259"/>
                </a:lnTo>
                <a:lnTo>
                  <a:pt x="3958149" y="2274536"/>
                </a:lnTo>
                <a:lnTo>
                  <a:pt x="3958158" y="2274545"/>
                </a:lnTo>
                <a:close/>
                <a:moveTo>
                  <a:pt x="3965418" y="2281278"/>
                </a:moveTo>
                <a:cubicBezTo>
                  <a:pt x="3965742" y="2286050"/>
                  <a:pt x="3965904" y="2288436"/>
                  <a:pt x="3966066" y="2290821"/>
                </a:cubicBezTo>
                <a:cubicBezTo>
                  <a:pt x="3961491" y="2291132"/>
                  <a:pt x="3961329" y="2288747"/>
                  <a:pt x="3961005" y="2283974"/>
                </a:cubicBezTo>
                <a:cubicBezTo>
                  <a:pt x="3963292" y="2283819"/>
                  <a:pt x="3963130" y="2281433"/>
                  <a:pt x="3965418" y="2281278"/>
                </a:cubicBezTo>
                <a:close/>
                <a:moveTo>
                  <a:pt x="3822951" y="105998"/>
                </a:moveTo>
                <a:cubicBezTo>
                  <a:pt x="3823201" y="106323"/>
                  <a:pt x="3822016" y="106682"/>
                  <a:pt x="3818284" y="106870"/>
                </a:cubicBezTo>
                <a:cubicBezTo>
                  <a:pt x="3816393" y="111753"/>
                  <a:pt x="3812006" y="109580"/>
                  <a:pt x="3809994" y="112075"/>
                </a:cubicBezTo>
                <a:cubicBezTo>
                  <a:pt x="3807863" y="112183"/>
                  <a:pt x="3807743" y="109795"/>
                  <a:pt x="3807622" y="107407"/>
                </a:cubicBezTo>
                <a:cubicBezTo>
                  <a:pt x="3805608" y="109903"/>
                  <a:pt x="3803717" y="114786"/>
                  <a:pt x="3799092" y="107837"/>
                </a:cubicBezTo>
                <a:cubicBezTo>
                  <a:pt x="3801104" y="105341"/>
                  <a:pt x="3803236" y="105233"/>
                  <a:pt x="3805412" y="106021"/>
                </a:cubicBezTo>
                <a:cubicBezTo>
                  <a:pt x="3807592" y="106810"/>
                  <a:pt x="3809814" y="108493"/>
                  <a:pt x="3812006" y="109580"/>
                </a:cubicBezTo>
                <a:cubicBezTo>
                  <a:pt x="3808538" y="104367"/>
                  <a:pt x="3822200" y="105026"/>
                  <a:pt x="3822951" y="105998"/>
                </a:cubicBezTo>
                <a:close/>
                <a:moveTo>
                  <a:pt x="3827195" y="157084"/>
                </a:moveTo>
                <a:cubicBezTo>
                  <a:pt x="3819648" y="142520"/>
                  <a:pt x="3800385" y="165908"/>
                  <a:pt x="3794976" y="148746"/>
                </a:cubicBezTo>
                <a:cubicBezTo>
                  <a:pt x="3788430" y="154057"/>
                  <a:pt x="3786041" y="151687"/>
                  <a:pt x="3781761" y="156884"/>
                </a:cubicBezTo>
                <a:cubicBezTo>
                  <a:pt x="3783775" y="151801"/>
                  <a:pt x="3783650" y="149317"/>
                  <a:pt x="3778994" y="147060"/>
                </a:cubicBezTo>
                <a:cubicBezTo>
                  <a:pt x="3778048" y="150844"/>
                  <a:pt x="3776301" y="152800"/>
                  <a:pt x="3774152" y="153804"/>
                </a:cubicBezTo>
                <a:lnTo>
                  <a:pt x="3773427" y="153906"/>
                </a:lnTo>
                <a:lnTo>
                  <a:pt x="3773695" y="159229"/>
                </a:lnTo>
                <a:cubicBezTo>
                  <a:pt x="3772597" y="158002"/>
                  <a:pt x="3771466" y="156135"/>
                  <a:pt x="3770675" y="155854"/>
                </a:cubicBezTo>
                <a:lnTo>
                  <a:pt x="3769896" y="160705"/>
                </a:lnTo>
                <a:lnTo>
                  <a:pt x="3779971" y="172865"/>
                </a:lnTo>
                <a:cubicBezTo>
                  <a:pt x="3779802" y="170381"/>
                  <a:pt x="3780530" y="170955"/>
                  <a:pt x="3781621" y="171817"/>
                </a:cubicBezTo>
                <a:lnTo>
                  <a:pt x="3784423" y="172311"/>
                </a:lnTo>
                <a:lnTo>
                  <a:pt x="3802005" y="164270"/>
                </a:lnTo>
                <a:cubicBezTo>
                  <a:pt x="3811524" y="161611"/>
                  <a:pt x="3820524" y="159911"/>
                  <a:pt x="3827195" y="157084"/>
                </a:cubicBezTo>
                <a:close/>
                <a:moveTo>
                  <a:pt x="3826694" y="147147"/>
                </a:moveTo>
                <a:cubicBezTo>
                  <a:pt x="3824305" y="144776"/>
                  <a:pt x="3819523" y="140036"/>
                  <a:pt x="3820024" y="149973"/>
                </a:cubicBezTo>
                <a:cubicBezTo>
                  <a:pt x="3822290" y="149860"/>
                  <a:pt x="3826944" y="152116"/>
                  <a:pt x="3826694" y="147147"/>
                </a:cubicBezTo>
                <a:close/>
                <a:moveTo>
                  <a:pt x="3833950" y="150984"/>
                </a:moveTo>
                <a:cubicBezTo>
                  <a:pt x="3834222" y="150036"/>
                  <a:pt x="3834151" y="148639"/>
                  <a:pt x="3833491" y="146804"/>
                </a:cubicBezTo>
                <a:lnTo>
                  <a:pt x="3828959" y="147033"/>
                </a:lnTo>
                <a:cubicBezTo>
                  <a:pt x="3829241" y="152623"/>
                  <a:pt x="3833135" y="153827"/>
                  <a:pt x="3833950" y="150984"/>
                </a:cubicBezTo>
                <a:close/>
                <a:moveTo>
                  <a:pt x="3873771" y="134811"/>
                </a:moveTo>
                <a:cubicBezTo>
                  <a:pt x="3871379" y="132440"/>
                  <a:pt x="3866848" y="132669"/>
                  <a:pt x="3867098" y="137638"/>
                </a:cubicBezTo>
                <a:cubicBezTo>
                  <a:pt x="3869239" y="135039"/>
                  <a:pt x="3871755" y="139894"/>
                  <a:pt x="3871755" y="139894"/>
                </a:cubicBezTo>
                <a:cubicBezTo>
                  <a:pt x="3871630" y="137409"/>
                  <a:pt x="3871630" y="137409"/>
                  <a:pt x="3873771" y="134811"/>
                </a:cubicBezTo>
                <a:close/>
                <a:moveTo>
                  <a:pt x="4023517" y="2233304"/>
                </a:moveTo>
                <a:cubicBezTo>
                  <a:pt x="4024011" y="2230786"/>
                  <a:pt x="4023855" y="2227677"/>
                  <a:pt x="4022490" y="2225253"/>
                </a:cubicBezTo>
                <a:cubicBezTo>
                  <a:pt x="4020015" y="2225378"/>
                  <a:pt x="4020391" y="2232839"/>
                  <a:pt x="4020642" y="2237811"/>
                </a:cubicBezTo>
                <a:cubicBezTo>
                  <a:pt x="4021879" y="2237749"/>
                  <a:pt x="4023024" y="2235821"/>
                  <a:pt x="4023517" y="2233304"/>
                </a:cubicBezTo>
                <a:close/>
                <a:moveTo>
                  <a:pt x="3887488" y="136610"/>
                </a:moveTo>
                <a:cubicBezTo>
                  <a:pt x="3887488" y="136610"/>
                  <a:pt x="3887488" y="136610"/>
                  <a:pt x="3885223" y="136725"/>
                </a:cubicBezTo>
                <a:cubicBezTo>
                  <a:pt x="3887363" y="134126"/>
                  <a:pt x="3885098" y="134240"/>
                  <a:pt x="3884847" y="129271"/>
                </a:cubicBezTo>
                <a:cubicBezTo>
                  <a:pt x="3875911" y="132212"/>
                  <a:pt x="3890130" y="143949"/>
                  <a:pt x="3887488" y="136610"/>
                </a:cubicBezTo>
                <a:close/>
                <a:moveTo>
                  <a:pt x="3892521" y="146319"/>
                </a:moveTo>
                <a:lnTo>
                  <a:pt x="3892267" y="146383"/>
                </a:lnTo>
                <a:lnTo>
                  <a:pt x="3892462" y="146537"/>
                </a:lnTo>
                <a:close/>
                <a:moveTo>
                  <a:pt x="4039222" y="2251097"/>
                </a:moveTo>
                <a:cubicBezTo>
                  <a:pt x="4032194" y="2249178"/>
                  <a:pt x="4025654" y="2254415"/>
                  <a:pt x="4023366" y="2254571"/>
                </a:cubicBezTo>
                <a:cubicBezTo>
                  <a:pt x="4021241" y="2257112"/>
                  <a:pt x="4021241" y="2257112"/>
                  <a:pt x="4021241" y="2257112"/>
                </a:cubicBezTo>
                <a:cubicBezTo>
                  <a:pt x="4020917" y="2252340"/>
                  <a:pt x="4023204" y="2252185"/>
                  <a:pt x="4020593" y="2247569"/>
                </a:cubicBezTo>
                <a:cubicBezTo>
                  <a:pt x="4022718" y="2245028"/>
                  <a:pt x="4027456" y="2247103"/>
                  <a:pt x="4029582" y="2244561"/>
                </a:cubicBezTo>
                <a:cubicBezTo>
                  <a:pt x="4028266" y="2259033"/>
                  <a:pt x="4038412" y="2239168"/>
                  <a:pt x="4039222" y="2251097"/>
                </a:cubicBezTo>
                <a:close/>
                <a:moveTo>
                  <a:pt x="3920594" y="117506"/>
                </a:moveTo>
                <a:cubicBezTo>
                  <a:pt x="3920719" y="119990"/>
                  <a:pt x="3914301" y="127786"/>
                  <a:pt x="3911909" y="125416"/>
                </a:cubicBezTo>
                <a:cubicBezTo>
                  <a:pt x="3914301" y="127786"/>
                  <a:pt x="3909768" y="128015"/>
                  <a:pt x="3909894" y="130499"/>
                </a:cubicBezTo>
                <a:cubicBezTo>
                  <a:pt x="3914551" y="132755"/>
                  <a:pt x="3921095" y="127444"/>
                  <a:pt x="3920594" y="117506"/>
                </a:cubicBezTo>
                <a:close/>
                <a:moveTo>
                  <a:pt x="4067498" y="2244383"/>
                </a:moveTo>
                <a:cubicBezTo>
                  <a:pt x="4065373" y="2246924"/>
                  <a:pt x="4068309" y="2256313"/>
                  <a:pt x="4066021" y="2256468"/>
                </a:cubicBezTo>
                <a:cubicBezTo>
                  <a:pt x="4066021" y="2256468"/>
                  <a:pt x="4066021" y="2256468"/>
                  <a:pt x="4065697" y="2251696"/>
                </a:cubicBezTo>
                <a:cubicBezTo>
                  <a:pt x="4063082" y="2247080"/>
                  <a:pt x="4061281" y="2254393"/>
                  <a:pt x="4058506" y="2247391"/>
                </a:cubicBezTo>
                <a:cubicBezTo>
                  <a:pt x="4060470" y="2242463"/>
                  <a:pt x="4062758" y="2242308"/>
                  <a:pt x="4067498" y="2244383"/>
                </a:cubicBezTo>
                <a:close/>
                <a:moveTo>
                  <a:pt x="3930284" y="129471"/>
                </a:moveTo>
                <a:cubicBezTo>
                  <a:pt x="3928018" y="129586"/>
                  <a:pt x="3927767" y="124617"/>
                  <a:pt x="3925502" y="124731"/>
                </a:cubicBezTo>
                <a:cubicBezTo>
                  <a:pt x="3928143" y="132070"/>
                  <a:pt x="3923486" y="129814"/>
                  <a:pt x="3923737" y="134783"/>
                </a:cubicBezTo>
                <a:cubicBezTo>
                  <a:pt x="3926002" y="134669"/>
                  <a:pt x="3928143" y="132070"/>
                  <a:pt x="3930284" y="129471"/>
                </a:cubicBezTo>
                <a:close/>
                <a:moveTo>
                  <a:pt x="3931314" y="106950"/>
                </a:moveTo>
                <a:cubicBezTo>
                  <a:pt x="3931434" y="109339"/>
                  <a:pt x="3929255" y="109449"/>
                  <a:pt x="3929255" y="109449"/>
                </a:cubicBezTo>
                <a:cubicBezTo>
                  <a:pt x="3929255" y="109449"/>
                  <a:pt x="3929376" y="111836"/>
                  <a:pt x="3929376" y="111836"/>
                </a:cubicBezTo>
                <a:cubicBezTo>
                  <a:pt x="3924894" y="109668"/>
                  <a:pt x="3927438" y="116724"/>
                  <a:pt x="3925135" y="114446"/>
                </a:cubicBezTo>
                <a:cubicBezTo>
                  <a:pt x="3925015" y="112057"/>
                  <a:pt x="3924894" y="109668"/>
                  <a:pt x="3924774" y="107280"/>
                </a:cubicBezTo>
                <a:cubicBezTo>
                  <a:pt x="3926836" y="104782"/>
                  <a:pt x="3927076" y="109559"/>
                  <a:pt x="3931314" y="106950"/>
                </a:cubicBezTo>
                <a:close/>
                <a:moveTo>
                  <a:pt x="4101160" y="2249287"/>
                </a:moveTo>
                <a:cubicBezTo>
                  <a:pt x="4095316" y="2250882"/>
                  <a:pt x="4089984" y="2251244"/>
                  <a:pt x="4084927" y="2251288"/>
                </a:cubicBezTo>
                <a:cubicBezTo>
                  <a:pt x="4079872" y="2251332"/>
                  <a:pt x="4075095" y="2251057"/>
                  <a:pt x="4070353" y="2251379"/>
                </a:cubicBezTo>
                <a:cubicBezTo>
                  <a:pt x="4070191" y="2248993"/>
                  <a:pt x="4067822" y="2249154"/>
                  <a:pt x="4067660" y="2246768"/>
                </a:cubicBezTo>
                <a:cubicBezTo>
                  <a:pt x="4082201" y="2250575"/>
                  <a:pt x="4091358" y="2245158"/>
                  <a:pt x="4101160" y="2249287"/>
                </a:cubicBezTo>
                <a:close/>
                <a:moveTo>
                  <a:pt x="3964190" y="94726"/>
                </a:moveTo>
                <a:cubicBezTo>
                  <a:pt x="3966954" y="106558"/>
                  <a:pt x="3953860" y="104823"/>
                  <a:pt x="3945215" y="105259"/>
                </a:cubicBezTo>
                <a:cubicBezTo>
                  <a:pt x="3945095" y="102871"/>
                  <a:pt x="3945095" y="102871"/>
                  <a:pt x="3942812" y="100592"/>
                </a:cubicBezTo>
                <a:cubicBezTo>
                  <a:pt x="3946895" y="95597"/>
                  <a:pt x="3960347" y="104497"/>
                  <a:pt x="3964190" y="94726"/>
                </a:cubicBezTo>
                <a:close/>
                <a:moveTo>
                  <a:pt x="3970381" y="135763"/>
                </a:moveTo>
                <a:cubicBezTo>
                  <a:pt x="3970381" y="133273"/>
                  <a:pt x="3965165" y="133274"/>
                  <a:pt x="3965165" y="138253"/>
                </a:cubicBezTo>
                <a:cubicBezTo>
                  <a:pt x="3967773" y="140743"/>
                  <a:pt x="3970381" y="140743"/>
                  <a:pt x="3970381" y="135763"/>
                </a:cubicBezTo>
                <a:close/>
                <a:moveTo>
                  <a:pt x="3975898" y="98923"/>
                </a:moveTo>
                <a:cubicBezTo>
                  <a:pt x="3976018" y="101313"/>
                  <a:pt x="3971314" y="103944"/>
                  <a:pt x="3968781" y="101677"/>
                </a:cubicBezTo>
                <a:cubicBezTo>
                  <a:pt x="3969866" y="99229"/>
                  <a:pt x="3971012" y="97973"/>
                  <a:pt x="3972202" y="97614"/>
                </a:cubicBezTo>
                <a:cubicBezTo>
                  <a:pt x="3973395" y="97254"/>
                  <a:pt x="3974630" y="97791"/>
                  <a:pt x="3975898" y="98923"/>
                </a:cubicBezTo>
                <a:close/>
                <a:moveTo>
                  <a:pt x="4003574" y="92740"/>
                </a:moveTo>
                <a:cubicBezTo>
                  <a:pt x="3999142" y="92964"/>
                  <a:pt x="3992374" y="90911"/>
                  <a:pt x="3988066" y="93522"/>
                </a:cubicBezTo>
                <a:cubicBezTo>
                  <a:pt x="3988993" y="89884"/>
                  <a:pt x="3992808" y="88494"/>
                  <a:pt x="3996425" y="88611"/>
                </a:cubicBezTo>
                <a:cubicBezTo>
                  <a:pt x="4000039" y="88729"/>
                  <a:pt x="4003453" y="90352"/>
                  <a:pt x="4003574" y="92740"/>
                </a:cubicBezTo>
                <a:close/>
                <a:moveTo>
                  <a:pt x="4006084" y="60289"/>
                </a:moveTo>
                <a:cubicBezTo>
                  <a:pt x="4006204" y="62677"/>
                  <a:pt x="4006325" y="65065"/>
                  <a:pt x="4006565" y="69842"/>
                </a:cubicBezTo>
                <a:cubicBezTo>
                  <a:pt x="4004497" y="69946"/>
                  <a:pt x="4004377" y="67558"/>
                  <a:pt x="4002310" y="67663"/>
                </a:cubicBezTo>
                <a:cubicBezTo>
                  <a:pt x="4002069" y="62885"/>
                  <a:pt x="4001948" y="60497"/>
                  <a:pt x="4006084" y="60289"/>
                </a:cubicBezTo>
                <a:close/>
                <a:moveTo>
                  <a:pt x="4186890" y="2250945"/>
                </a:moveTo>
                <a:lnTo>
                  <a:pt x="4186543" y="2251278"/>
                </a:lnTo>
                <a:cubicBezTo>
                  <a:pt x="4185349" y="2251359"/>
                  <a:pt x="4184114" y="2250843"/>
                  <a:pt x="4182919" y="2250924"/>
                </a:cubicBezTo>
                <a:close/>
                <a:moveTo>
                  <a:pt x="4057599" y="95165"/>
                </a:moveTo>
                <a:cubicBezTo>
                  <a:pt x="4051626" y="105523"/>
                  <a:pt x="4042358" y="93420"/>
                  <a:pt x="4033974" y="98871"/>
                </a:cubicBezTo>
                <a:cubicBezTo>
                  <a:pt x="4033974" y="98871"/>
                  <a:pt x="4034100" y="101379"/>
                  <a:pt x="4036260" y="101270"/>
                </a:cubicBezTo>
                <a:cubicBezTo>
                  <a:pt x="4029782" y="101596"/>
                  <a:pt x="4021145" y="102032"/>
                  <a:pt x="4012635" y="104975"/>
                </a:cubicBezTo>
                <a:cubicBezTo>
                  <a:pt x="4012761" y="107482"/>
                  <a:pt x="4014921" y="107373"/>
                  <a:pt x="4014921" y="107373"/>
                </a:cubicBezTo>
                <a:cubicBezTo>
                  <a:pt x="4008569" y="110208"/>
                  <a:pt x="3995614" y="110861"/>
                  <a:pt x="3987230" y="116312"/>
                </a:cubicBezTo>
                <a:cubicBezTo>
                  <a:pt x="3995488" y="108353"/>
                  <a:pt x="3988379" y="96140"/>
                  <a:pt x="3983934" y="93850"/>
                </a:cubicBezTo>
                <a:cubicBezTo>
                  <a:pt x="3988379" y="96140"/>
                  <a:pt x="4001713" y="103011"/>
                  <a:pt x="4007558" y="90145"/>
                </a:cubicBezTo>
                <a:cubicBezTo>
                  <a:pt x="4018860" y="99633"/>
                  <a:pt x="4031309" y="88948"/>
                  <a:pt x="4042231" y="90911"/>
                </a:cubicBezTo>
                <a:cubicBezTo>
                  <a:pt x="4044896" y="100835"/>
                  <a:pt x="4053028" y="90367"/>
                  <a:pt x="4057599" y="95165"/>
                </a:cubicBezTo>
                <a:close/>
                <a:moveTo>
                  <a:pt x="4209181" y="2249141"/>
                </a:moveTo>
                <a:cubicBezTo>
                  <a:pt x="4204407" y="2249465"/>
                  <a:pt x="4199673" y="2250386"/>
                  <a:pt x="4195218" y="2250988"/>
                </a:cubicBezTo>
                <a:lnTo>
                  <a:pt x="4186890" y="2250945"/>
                </a:lnTo>
                <a:lnTo>
                  <a:pt x="4189921" y="2248052"/>
                </a:lnTo>
                <a:cubicBezTo>
                  <a:pt x="4175594" y="2249025"/>
                  <a:pt x="4161594" y="2254770"/>
                  <a:pt x="4146460" y="2243813"/>
                </a:cubicBezTo>
                <a:cubicBezTo>
                  <a:pt x="4144395" y="2248747"/>
                  <a:pt x="4139297" y="2244299"/>
                  <a:pt x="4139621" y="2249072"/>
                </a:cubicBezTo>
                <a:cubicBezTo>
                  <a:pt x="4132295" y="2247172"/>
                  <a:pt x="4123070" y="2252592"/>
                  <a:pt x="4115420" y="2245921"/>
                </a:cubicBezTo>
                <a:cubicBezTo>
                  <a:pt x="4115744" y="2250693"/>
                  <a:pt x="4099035" y="2251828"/>
                  <a:pt x="4103323" y="2244346"/>
                </a:cubicBezTo>
                <a:cubicBezTo>
                  <a:pt x="4112710" y="2241312"/>
                  <a:pt x="4125459" y="2252430"/>
                  <a:pt x="4131809" y="2240014"/>
                </a:cubicBezTo>
                <a:cubicBezTo>
                  <a:pt x="4131646" y="2237628"/>
                  <a:pt x="4129098" y="2235404"/>
                  <a:pt x="4126548" y="2233181"/>
                </a:cubicBezTo>
                <a:cubicBezTo>
                  <a:pt x="4131484" y="2235242"/>
                  <a:pt x="4144234" y="2246361"/>
                  <a:pt x="4141199" y="2236979"/>
                </a:cubicBezTo>
                <a:cubicBezTo>
                  <a:pt x="4158723" y="2247774"/>
                  <a:pt x="4182271" y="2241380"/>
                  <a:pt x="4198984" y="2240245"/>
                </a:cubicBezTo>
                <a:cubicBezTo>
                  <a:pt x="4204569" y="2251851"/>
                  <a:pt x="4203597" y="2237535"/>
                  <a:pt x="4209181" y="2249141"/>
                </a:cubicBezTo>
                <a:close/>
                <a:moveTo>
                  <a:pt x="4076072" y="91480"/>
                </a:moveTo>
                <a:cubicBezTo>
                  <a:pt x="4076674" y="103422"/>
                  <a:pt x="4065370" y="84836"/>
                  <a:pt x="4068160" y="99062"/>
                </a:cubicBezTo>
                <a:cubicBezTo>
                  <a:pt x="4065972" y="96778"/>
                  <a:pt x="4061956" y="99375"/>
                  <a:pt x="4059769" y="97090"/>
                </a:cubicBezTo>
                <a:cubicBezTo>
                  <a:pt x="4061595" y="92210"/>
                  <a:pt x="4059528" y="92314"/>
                  <a:pt x="4059287" y="87537"/>
                </a:cubicBezTo>
                <a:cubicBezTo>
                  <a:pt x="4059287" y="87537"/>
                  <a:pt x="4059287" y="87537"/>
                  <a:pt x="4061475" y="89822"/>
                </a:cubicBezTo>
                <a:cubicBezTo>
                  <a:pt x="4063543" y="89718"/>
                  <a:pt x="4069986" y="94181"/>
                  <a:pt x="4076072" y="91480"/>
                </a:cubicBezTo>
                <a:close/>
                <a:moveTo>
                  <a:pt x="4226370" y="2248374"/>
                </a:moveTo>
                <a:cubicBezTo>
                  <a:pt x="4226545" y="2250958"/>
                  <a:pt x="4224838" y="2253021"/>
                  <a:pt x="4223065" y="2254116"/>
                </a:cubicBezTo>
                <a:cubicBezTo>
                  <a:pt x="4221292" y="2255210"/>
                  <a:pt x="4219453" y="2255335"/>
                  <a:pt x="4219365" y="2254043"/>
                </a:cubicBezTo>
                <a:cubicBezTo>
                  <a:pt x="4221818" y="2253876"/>
                  <a:pt x="4221467" y="2248707"/>
                  <a:pt x="4218839" y="2246289"/>
                </a:cubicBezTo>
                <a:cubicBezTo>
                  <a:pt x="4216564" y="2249040"/>
                  <a:pt x="4209910" y="2259878"/>
                  <a:pt x="4209208" y="2249540"/>
                </a:cubicBezTo>
                <a:cubicBezTo>
                  <a:pt x="4211662" y="2249373"/>
                  <a:pt x="4216740" y="2251624"/>
                  <a:pt x="4216213" y="2243871"/>
                </a:cubicBezTo>
                <a:cubicBezTo>
                  <a:pt x="4221116" y="2243538"/>
                  <a:pt x="4221467" y="2248707"/>
                  <a:pt x="4226370" y="2248374"/>
                </a:cubicBezTo>
                <a:close/>
                <a:moveTo>
                  <a:pt x="4102162" y="94954"/>
                </a:moveTo>
                <a:cubicBezTo>
                  <a:pt x="4098144" y="97551"/>
                  <a:pt x="4096077" y="97655"/>
                  <a:pt x="4093768" y="92982"/>
                </a:cubicBezTo>
                <a:cubicBezTo>
                  <a:pt x="4095475" y="85713"/>
                  <a:pt x="4097903" y="92774"/>
                  <a:pt x="4099733" y="87893"/>
                </a:cubicBezTo>
                <a:cubicBezTo>
                  <a:pt x="4099492" y="83116"/>
                  <a:pt x="4099492" y="83116"/>
                  <a:pt x="4099492" y="83116"/>
                </a:cubicBezTo>
                <a:cubicBezTo>
                  <a:pt x="4101560" y="83012"/>
                  <a:pt x="4099974" y="92669"/>
                  <a:pt x="4102162" y="94954"/>
                </a:cubicBezTo>
                <a:close/>
                <a:moveTo>
                  <a:pt x="4257091" y="2243817"/>
                </a:moveTo>
                <a:cubicBezTo>
                  <a:pt x="4253015" y="2254117"/>
                  <a:pt x="4253015" y="2254117"/>
                  <a:pt x="4253692" y="2264094"/>
                </a:cubicBezTo>
                <a:cubicBezTo>
                  <a:pt x="4250130" y="2246796"/>
                  <a:pt x="4233668" y="2250420"/>
                  <a:pt x="4229087" y="2253236"/>
                </a:cubicBezTo>
                <a:cubicBezTo>
                  <a:pt x="4233668" y="2250420"/>
                  <a:pt x="4228578" y="2245753"/>
                  <a:pt x="4225695" y="2238432"/>
                </a:cubicBezTo>
                <a:cubicBezTo>
                  <a:pt x="4235536" y="2242774"/>
                  <a:pt x="4245041" y="2242129"/>
                  <a:pt x="4250639" y="2254279"/>
                </a:cubicBezTo>
                <a:cubicBezTo>
                  <a:pt x="4250300" y="2249290"/>
                  <a:pt x="4255224" y="2251461"/>
                  <a:pt x="4255054" y="2248967"/>
                </a:cubicBezTo>
                <a:cubicBezTo>
                  <a:pt x="4252676" y="2249128"/>
                  <a:pt x="4250300" y="2249290"/>
                  <a:pt x="4250130" y="2246796"/>
                </a:cubicBezTo>
                <a:cubicBezTo>
                  <a:pt x="4255054" y="2248967"/>
                  <a:pt x="4252337" y="2244140"/>
                  <a:pt x="4257091" y="2243817"/>
                </a:cubicBezTo>
                <a:close/>
                <a:moveTo>
                  <a:pt x="4131785" y="86278"/>
                </a:moveTo>
                <a:cubicBezTo>
                  <a:pt x="4123460" y="91486"/>
                  <a:pt x="4114650" y="87141"/>
                  <a:pt x="4102042" y="92566"/>
                </a:cubicBezTo>
                <a:cubicBezTo>
                  <a:pt x="4101921" y="90178"/>
                  <a:pt x="4104062" y="90070"/>
                  <a:pt x="4103942" y="87681"/>
                </a:cubicBezTo>
                <a:cubicBezTo>
                  <a:pt x="4108227" y="87465"/>
                  <a:pt x="4112478" y="86652"/>
                  <a:pt x="4117013" y="86125"/>
                </a:cubicBezTo>
                <a:cubicBezTo>
                  <a:pt x="4121551" y="85596"/>
                  <a:pt x="4126370" y="85354"/>
                  <a:pt x="4131785" y="86278"/>
                </a:cubicBezTo>
                <a:close/>
                <a:moveTo>
                  <a:pt x="4293910" y="2261362"/>
                </a:moveTo>
                <a:cubicBezTo>
                  <a:pt x="4293910" y="2261362"/>
                  <a:pt x="4293910" y="2261362"/>
                  <a:pt x="4289335" y="2261673"/>
                </a:cubicBezTo>
                <a:cubicBezTo>
                  <a:pt x="4289335" y="2261673"/>
                  <a:pt x="4289335" y="2261673"/>
                  <a:pt x="4291136" y="2254360"/>
                </a:cubicBezTo>
                <a:cubicBezTo>
                  <a:pt x="4293424" y="2254205"/>
                  <a:pt x="4293586" y="2256590"/>
                  <a:pt x="4293910" y="2261362"/>
                </a:cubicBezTo>
                <a:close/>
                <a:moveTo>
                  <a:pt x="4157951" y="56048"/>
                </a:moveTo>
                <a:cubicBezTo>
                  <a:pt x="4158408" y="58324"/>
                  <a:pt x="4157425" y="61687"/>
                  <a:pt x="4155103" y="63163"/>
                </a:cubicBezTo>
                <a:cubicBezTo>
                  <a:pt x="4154925" y="60538"/>
                  <a:pt x="4152335" y="58076"/>
                  <a:pt x="4152157" y="55451"/>
                </a:cubicBezTo>
                <a:cubicBezTo>
                  <a:pt x="4155595" y="52581"/>
                  <a:pt x="4157493" y="53772"/>
                  <a:pt x="4157951" y="56048"/>
                </a:cubicBezTo>
                <a:close/>
                <a:moveTo>
                  <a:pt x="4159034" y="49712"/>
                </a:moveTo>
                <a:cubicBezTo>
                  <a:pt x="4156623" y="49876"/>
                  <a:pt x="4154212" y="50039"/>
                  <a:pt x="4154212" y="50039"/>
                </a:cubicBezTo>
                <a:cubicBezTo>
                  <a:pt x="4154212" y="50039"/>
                  <a:pt x="4154212" y="50039"/>
                  <a:pt x="4153726" y="42883"/>
                </a:cubicBezTo>
                <a:cubicBezTo>
                  <a:pt x="4155975" y="40333"/>
                  <a:pt x="4156299" y="45104"/>
                  <a:pt x="4159034" y="49712"/>
                </a:cubicBezTo>
                <a:close/>
                <a:moveTo>
                  <a:pt x="4311729" y="2252961"/>
                </a:moveTo>
                <a:cubicBezTo>
                  <a:pt x="4309604" y="2255502"/>
                  <a:pt x="4307640" y="2260430"/>
                  <a:pt x="4305349" y="2260585"/>
                </a:cubicBezTo>
                <a:cubicBezTo>
                  <a:pt x="4305024" y="2255813"/>
                  <a:pt x="4311567" y="2250576"/>
                  <a:pt x="4311729" y="2252961"/>
                </a:cubicBezTo>
                <a:close/>
                <a:moveTo>
                  <a:pt x="4161668" y="17173"/>
                </a:moveTo>
                <a:cubicBezTo>
                  <a:pt x="4159419" y="19722"/>
                  <a:pt x="4156846" y="17500"/>
                  <a:pt x="4157008" y="19886"/>
                </a:cubicBezTo>
                <a:cubicBezTo>
                  <a:pt x="4157008" y="19886"/>
                  <a:pt x="4157008" y="19886"/>
                  <a:pt x="4157333" y="24660"/>
                </a:cubicBezTo>
                <a:cubicBezTo>
                  <a:pt x="4152672" y="27373"/>
                  <a:pt x="4154597" y="20050"/>
                  <a:pt x="4154273" y="15279"/>
                </a:cubicBezTo>
                <a:cubicBezTo>
                  <a:pt x="4159419" y="19722"/>
                  <a:pt x="4161020" y="7630"/>
                  <a:pt x="4161668" y="17173"/>
                </a:cubicBezTo>
                <a:close/>
                <a:moveTo>
                  <a:pt x="4180849" y="119769"/>
                </a:moveTo>
                <a:lnTo>
                  <a:pt x="4179165" y="121008"/>
                </a:lnTo>
                <a:lnTo>
                  <a:pt x="4180186" y="120957"/>
                </a:lnTo>
                <a:close/>
                <a:moveTo>
                  <a:pt x="4208435" y="74941"/>
                </a:moveTo>
                <a:lnTo>
                  <a:pt x="4204879" y="75410"/>
                </a:lnTo>
                <a:cubicBezTo>
                  <a:pt x="4205958" y="75355"/>
                  <a:pt x="4207008" y="74704"/>
                  <a:pt x="4208088" y="74649"/>
                </a:cubicBezTo>
                <a:close/>
                <a:moveTo>
                  <a:pt x="4228614" y="74213"/>
                </a:moveTo>
                <a:cubicBezTo>
                  <a:pt x="4224902" y="86373"/>
                  <a:pt x="4224179" y="72043"/>
                  <a:pt x="4220465" y="84202"/>
                </a:cubicBezTo>
                <a:cubicBezTo>
                  <a:pt x="4205361" y="84964"/>
                  <a:pt x="4183543" y="81274"/>
                  <a:pt x="4169040" y="93978"/>
                </a:cubicBezTo>
                <a:cubicBezTo>
                  <a:pt x="4170715" y="84315"/>
                  <a:pt x="4160527" y="96802"/>
                  <a:pt x="4156332" y="99407"/>
                </a:cubicBezTo>
                <a:cubicBezTo>
                  <a:pt x="4158370" y="96910"/>
                  <a:pt x="4160406" y="94413"/>
                  <a:pt x="4160286" y="92024"/>
                </a:cubicBezTo>
                <a:cubicBezTo>
                  <a:pt x="4153213" y="80409"/>
                  <a:pt x="4143025" y="92894"/>
                  <a:pt x="4134274" y="90942"/>
                </a:cubicBezTo>
                <a:cubicBezTo>
                  <a:pt x="4129597" y="83994"/>
                  <a:pt x="4144699" y="83232"/>
                  <a:pt x="4144940" y="88009"/>
                </a:cubicBezTo>
                <a:cubicBezTo>
                  <a:pt x="4151053" y="80518"/>
                  <a:pt x="4159925" y="84859"/>
                  <a:pt x="4166279" y="82144"/>
                </a:cubicBezTo>
                <a:cubicBezTo>
                  <a:pt x="4166520" y="86922"/>
                  <a:pt x="4170594" y="81927"/>
                  <a:pt x="4172994" y="86595"/>
                </a:cubicBezTo>
                <a:cubicBezTo>
                  <a:pt x="4185338" y="74001"/>
                  <a:pt x="4198525" y="78125"/>
                  <a:pt x="4211474" y="77472"/>
                </a:cubicBezTo>
                <a:lnTo>
                  <a:pt x="4208435" y="74941"/>
                </a:lnTo>
                <a:lnTo>
                  <a:pt x="4215895" y="73957"/>
                </a:lnTo>
                <a:cubicBezTo>
                  <a:pt x="4219954" y="74051"/>
                  <a:pt x="4224299" y="74430"/>
                  <a:pt x="4228614" y="74213"/>
                </a:cubicBezTo>
                <a:close/>
                <a:moveTo>
                  <a:pt x="4381210" y="2207703"/>
                </a:moveTo>
                <a:cubicBezTo>
                  <a:pt x="4381534" y="2212474"/>
                  <a:pt x="4381696" y="2214861"/>
                  <a:pt x="4381858" y="2217246"/>
                </a:cubicBezTo>
                <a:cubicBezTo>
                  <a:pt x="4377036" y="2217573"/>
                  <a:pt x="4376874" y="2215188"/>
                  <a:pt x="4376550" y="2210416"/>
                </a:cubicBezTo>
                <a:cubicBezTo>
                  <a:pt x="4378961" y="2210252"/>
                  <a:pt x="4378799" y="2207866"/>
                  <a:pt x="4381210" y="2207703"/>
                </a:cubicBezTo>
                <a:close/>
                <a:moveTo>
                  <a:pt x="4244105" y="73032"/>
                </a:moveTo>
                <a:cubicBezTo>
                  <a:pt x="4239674" y="73256"/>
                  <a:pt x="4239935" y="78430"/>
                  <a:pt x="4235503" y="78654"/>
                </a:cubicBezTo>
                <a:cubicBezTo>
                  <a:pt x="4235112" y="70892"/>
                  <a:pt x="4230811" y="73702"/>
                  <a:pt x="4228594" y="73814"/>
                </a:cubicBezTo>
                <a:cubicBezTo>
                  <a:pt x="4228073" y="63465"/>
                  <a:pt x="4235243" y="73479"/>
                  <a:pt x="4237587" y="75955"/>
                </a:cubicBezTo>
                <a:cubicBezTo>
                  <a:pt x="4239674" y="73256"/>
                  <a:pt x="4239413" y="68081"/>
                  <a:pt x="4237196" y="68193"/>
                </a:cubicBezTo>
                <a:cubicBezTo>
                  <a:pt x="4237131" y="66899"/>
                  <a:pt x="4238793" y="66816"/>
                  <a:pt x="4240504" y="67701"/>
                </a:cubicBezTo>
                <a:cubicBezTo>
                  <a:pt x="4242215" y="68589"/>
                  <a:pt x="4243975" y="70445"/>
                  <a:pt x="4244105" y="73032"/>
                </a:cubicBezTo>
                <a:close/>
                <a:moveTo>
                  <a:pt x="4272146" y="74087"/>
                </a:moveTo>
                <a:cubicBezTo>
                  <a:pt x="4267849" y="74303"/>
                  <a:pt x="4269747" y="69201"/>
                  <a:pt x="4265576" y="71914"/>
                </a:cubicBezTo>
                <a:cubicBezTo>
                  <a:pt x="4265450" y="69417"/>
                  <a:pt x="4267597" y="69309"/>
                  <a:pt x="4269747" y="69201"/>
                </a:cubicBezTo>
                <a:cubicBezTo>
                  <a:pt x="4269621" y="66705"/>
                  <a:pt x="4265450" y="69417"/>
                  <a:pt x="4265198" y="64424"/>
                </a:cubicBezTo>
                <a:cubicBezTo>
                  <a:pt x="4261534" y="77125"/>
                  <a:pt x="4252943" y="77559"/>
                  <a:pt x="4244607" y="82985"/>
                </a:cubicBezTo>
                <a:cubicBezTo>
                  <a:pt x="4246376" y="75386"/>
                  <a:pt x="4250418" y="70175"/>
                  <a:pt x="4245998" y="67895"/>
                </a:cubicBezTo>
                <a:cubicBezTo>
                  <a:pt x="4250418" y="70175"/>
                  <a:pt x="4265576" y="71914"/>
                  <a:pt x="4266842" y="54328"/>
                </a:cubicBezTo>
                <a:cubicBezTo>
                  <a:pt x="4267346" y="64316"/>
                  <a:pt x="4267346" y="64316"/>
                  <a:pt x="4272146" y="74087"/>
                </a:cubicBezTo>
                <a:close/>
                <a:moveTo>
                  <a:pt x="4426865" y="2258525"/>
                </a:moveTo>
                <a:cubicBezTo>
                  <a:pt x="4426709" y="2260838"/>
                  <a:pt x="4425140" y="2262235"/>
                  <a:pt x="4421739" y="2259773"/>
                </a:cubicBezTo>
                <a:cubicBezTo>
                  <a:pt x="4421607" y="2257146"/>
                  <a:pt x="4423654" y="2254407"/>
                  <a:pt x="4423521" y="2251780"/>
                </a:cubicBezTo>
                <a:cubicBezTo>
                  <a:pt x="4425766" y="2252983"/>
                  <a:pt x="4427022" y="2256213"/>
                  <a:pt x="4426865" y="2258525"/>
                </a:cubicBezTo>
                <a:close/>
                <a:moveTo>
                  <a:pt x="4428542" y="2264697"/>
                </a:moveTo>
                <a:cubicBezTo>
                  <a:pt x="4426603" y="2269583"/>
                  <a:pt x="4426844" y="2274360"/>
                  <a:pt x="4424545" y="2272081"/>
                </a:cubicBezTo>
                <a:cubicBezTo>
                  <a:pt x="4424183" y="2264917"/>
                  <a:pt x="4424183" y="2264917"/>
                  <a:pt x="4424183" y="2264917"/>
                </a:cubicBezTo>
                <a:cubicBezTo>
                  <a:pt x="4424183" y="2264917"/>
                  <a:pt x="4426363" y="2264807"/>
                  <a:pt x="4428542" y="2264697"/>
                </a:cubicBezTo>
                <a:close/>
                <a:moveTo>
                  <a:pt x="4434525" y="2296722"/>
                </a:moveTo>
                <a:cubicBezTo>
                  <a:pt x="4435007" y="2306275"/>
                  <a:pt x="4432226" y="2294444"/>
                  <a:pt x="4428108" y="2299440"/>
                </a:cubicBezTo>
                <a:cubicBezTo>
                  <a:pt x="4427868" y="2294664"/>
                  <a:pt x="4425327" y="2287607"/>
                  <a:pt x="4429806" y="2289775"/>
                </a:cubicBezTo>
                <a:cubicBezTo>
                  <a:pt x="4430047" y="2294553"/>
                  <a:pt x="4430047" y="2294553"/>
                  <a:pt x="4430047" y="2294553"/>
                </a:cubicBezTo>
                <a:cubicBezTo>
                  <a:pt x="4430167" y="2296942"/>
                  <a:pt x="4432226" y="2294444"/>
                  <a:pt x="4434525" y="2296722"/>
                </a:cubicBezTo>
                <a:close/>
                <a:moveTo>
                  <a:pt x="4303191" y="52496"/>
                </a:moveTo>
                <a:cubicBezTo>
                  <a:pt x="4303432" y="57273"/>
                  <a:pt x="4303552" y="59661"/>
                  <a:pt x="4301485" y="59765"/>
                </a:cubicBezTo>
                <a:cubicBezTo>
                  <a:pt x="4299056" y="52704"/>
                  <a:pt x="4299056" y="52704"/>
                  <a:pt x="4299056" y="52704"/>
                </a:cubicBezTo>
                <a:cubicBezTo>
                  <a:pt x="4303191" y="52496"/>
                  <a:pt x="4303191" y="52496"/>
                  <a:pt x="4303191" y="52496"/>
                </a:cubicBezTo>
                <a:close/>
                <a:moveTo>
                  <a:pt x="4320097" y="58827"/>
                </a:moveTo>
                <a:cubicBezTo>
                  <a:pt x="4320217" y="61215"/>
                  <a:pt x="4313770" y="56752"/>
                  <a:pt x="4313529" y="51975"/>
                </a:cubicBezTo>
                <a:cubicBezTo>
                  <a:pt x="4315600" y="51870"/>
                  <a:pt x="4317909" y="56544"/>
                  <a:pt x="4320097" y="58827"/>
                </a:cubicBezTo>
                <a:close/>
                <a:moveTo>
                  <a:pt x="4514139" y="2238980"/>
                </a:moveTo>
                <a:cubicBezTo>
                  <a:pt x="4506342" y="2239510"/>
                  <a:pt x="4504078" y="2244654"/>
                  <a:pt x="4500970" y="2237379"/>
                </a:cubicBezTo>
                <a:cubicBezTo>
                  <a:pt x="4491245" y="2248022"/>
                  <a:pt x="4507017" y="2249446"/>
                  <a:pt x="4509614" y="2249269"/>
                </a:cubicBezTo>
                <a:cubicBezTo>
                  <a:pt x="4509614" y="2249269"/>
                  <a:pt x="4508940" y="2239333"/>
                  <a:pt x="4512048" y="2246609"/>
                </a:cubicBezTo>
                <a:cubicBezTo>
                  <a:pt x="4514646" y="2246432"/>
                  <a:pt x="4511880" y="2244125"/>
                  <a:pt x="4514139" y="2238980"/>
                </a:cubicBezTo>
                <a:close/>
                <a:moveTo>
                  <a:pt x="4386926" y="86379"/>
                </a:moveTo>
                <a:cubicBezTo>
                  <a:pt x="4387046" y="88767"/>
                  <a:pt x="4387166" y="91155"/>
                  <a:pt x="4387407" y="95932"/>
                </a:cubicBezTo>
                <a:cubicBezTo>
                  <a:pt x="4385228" y="96042"/>
                  <a:pt x="4385107" y="93654"/>
                  <a:pt x="4382929" y="93764"/>
                </a:cubicBezTo>
                <a:cubicBezTo>
                  <a:pt x="4382688" y="88986"/>
                  <a:pt x="4382568" y="86598"/>
                  <a:pt x="4386926" y="86379"/>
                </a:cubicBezTo>
                <a:close/>
                <a:moveTo>
                  <a:pt x="4551216" y="2246444"/>
                </a:moveTo>
                <a:cubicBezTo>
                  <a:pt x="4547943" y="2236684"/>
                  <a:pt x="4532003" y="2232776"/>
                  <a:pt x="4527310" y="2240581"/>
                </a:cubicBezTo>
                <a:cubicBezTo>
                  <a:pt x="4535280" y="2242535"/>
                  <a:pt x="4546185" y="2249280"/>
                  <a:pt x="4551216" y="2246444"/>
                </a:cubicBezTo>
                <a:close/>
                <a:moveTo>
                  <a:pt x="4612679" y="2189864"/>
                </a:moveTo>
                <a:lnTo>
                  <a:pt x="4609865" y="2190374"/>
                </a:lnTo>
                <a:lnTo>
                  <a:pt x="4610952" y="2191865"/>
                </a:lnTo>
                <a:lnTo>
                  <a:pt x="4610701" y="2191816"/>
                </a:lnTo>
                <a:lnTo>
                  <a:pt x="4609798" y="2190386"/>
                </a:lnTo>
                <a:lnTo>
                  <a:pt x="4606832" y="2190923"/>
                </a:lnTo>
                <a:lnTo>
                  <a:pt x="4605297" y="2191743"/>
                </a:lnTo>
                <a:lnTo>
                  <a:pt x="4605688" y="2192486"/>
                </a:lnTo>
                <a:cubicBezTo>
                  <a:pt x="4606419" y="2192931"/>
                  <a:pt x="4607360" y="2193032"/>
                  <a:pt x="4608290" y="2192969"/>
                </a:cubicBezTo>
                <a:lnTo>
                  <a:pt x="4611227" y="2192242"/>
                </a:lnTo>
                <a:lnTo>
                  <a:pt x="4611530" y="2192659"/>
                </a:lnTo>
                <a:lnTo>
                  <a:pt x="4611755" y="2192111"/>
                </a:lnTo>
                <a:lnTo>
                  <a:pt x="4611227" y="2192242"/>
                </a:lnTo>
                <a:lnTo>
                  <a:pt x="4610952" y="2191865"/>
                </a:lnTo>
                <a:lnTo>
                  <a:pt x="4611790" y="2192027"/>
                </a:lnTo>
                <a:close/>
                <a:moveTo>
                  <a:pt x="4635114" y="2203274"/>
                </a:moveTo>
                <a:lnTo>
                  <a:pt x="4634960" y="2203552"/>
                </a:lnTo>
                <a:lnTo>
                  <a:pt x="4634493" y="2203355"/>
                </a:lnTo>
                <a:close/>
                <a:moveTo>
                  <a:pt x="4503062" y="49837"/>
                </a:moveTo>
                <a:cubicBezTo>
                  <a:pt x="4500464" y="44982"/>
                  <a:pt x="4502686" y="42377"/>
                  <a:pt x="4500338" y="42495"/>
                </a:cubicBezTo>
                <a:cubicBezTo>
                  <a:pt x="4498362" y="50074"/>
                  <a:pt x="4497861" y="40128"/>
                  <a:pt x="4497861" y="40128"/>
                </a:cubicBezTo>
                <a:cubicBezTo>
                  <a:pt x="4495513" y="40246"/>
                  <a:pt x="4481537" y="43443"/>
                  <a:pt x="4491437" y="52917"/>
                </a:cubicBezTo>
                <a:cubicBezTo>
                  <a:pt x="4493412" y="45338"/>
                  <a:pt x="4496014" y="50192"/>
                  <a:pt x="4503062" y="49837"/>
                </a:cubicBezTo>
                <a:close/>
                <a:moveTo>
                  <a:pt x="4677951" y="2227854"/>
                </a:moveTo>
                <a:cubicBezTo>
                  <a:pt x="4677613" y="2222885"/>
                  <a:pt x="4672582" y="2225723"/>
                  <a:pt x="4669981" y="2225899"/>
                </a:cubicBezTo>
                <a:cubicBezTo>
                  <a:pt x="4668057" y="2236012"/>
                  <a:pt x="4675518" y="2230514"/>
                  <a:pt x="4677951" y="2227854"/>
                </a:cubicBezTo>
                <a:close/>
                <a:moveTo>
                  <a:pt x="4535461" y="38232"/>
                </a:moveTo>
                <a:cubicBezTo>
                  <a:pt x="4530636" y="35983"/>
                  <a:pt x="4521613" y="43917"/>
                  <a:pt x="4514688" y="46759"/>
                </a:cubicBezTo>
                <a:cubicBezTo>
                  <a:pt x="4519763" y="53981"/>
                  <a:pt x="4533614" y="48297"/>
                  <a:pt x="4535461" y="38232"/>
                </a:cubicBezTo>
                <a:close/>
                <a:moveTo>
                  <a:pt x="4685751" y="2223113"/>
                </a:moveTo>
                <a:cubicBezTo>
                  <a:pt x="4684464" y="2220393"/>
                  <a:pt x="4680173" y="2222089"/>
                  <a:pt x="4680552" y="2227677"/>
                </a:cubicBezTo>
                <a:cubicBezTo>
                  <a:pt x="4685752" y="2227324"/>
                  <a:pt x="4685752" y="2227324"/>
                  <a:pt x="4685752" y="2227324"/>
                </a:cubicBezTo>
                <a:cubicBezTo>
                  <a:pt x="4686275" y="2225417"/>
                  <a:pt x="4686180" y="2224019"/>
                  <a:pt x="4685751" y="2223113"/>
                </a:cubicBezTo>
                <a:close/>
                <a:moveTo>
                  <a:pt x="4551538" y="29943"/>
                </a:moveTo>
                <a:cubicBezTo>
                  <a:pt x="4551413" y="27457"/>
                  <a:pt x="4546710" y="27694"/>
                  <a:pt x="4546961" y="32667"/>
                </a:cubicBezTo>
                <a:cubicBezTo>
                  <a:pt x="4549437" y="35036"/>
                  <a:pt x="4551788" y="34917"/>
                  <a:pt x="4551538" y="29943"/>
                </a:cubicBezTo>
                <a:close/>
                <a:moveTo>
                  <a:pt x="4735661" y="2231420"/>
                </a:moveTo>
                <a:cubicBezTo>
                  <a:pt x="4732722" y="2226628"/>
                  <a:pt x="4733228" y="2234081"/>
                  <a:pt x="4728029" y="2234434"/>
                </a:cubicBezTo>
                <a:cubicBezTo>
                  <a:pt x="4728366" y="2239402"/>
                  <a:pt x="4736167" y="2238872"/>
                  <a:pt x="4735661" y="2231420"/>
                </a:cubicBezTo>
                <a:close/>
                <a:moveTo>
                  <a:pt x="4596845" y="87490"/>
                </a:moveTo>
                <a:lnTo>
                  <a:pt x="4595808" y="85441"/>
                </a:lnTo>
                <a:lnTo>
                  <a:pt x="4595075" y="85697"/>
                </a:lnTo>
                <a:lnTo>
                  <a:pt x="4595279" y="85291"/>
                </a:lnTo>
                <a:lnTo>
                  <a:pt x="4595767" y="85361"/>
                </a:lnTo>
                <a:lnTo>
                  <a:pt x="4595505" y="84843"/>
                </a:lnTo>
                <a:lnTo>
                  <a:pt x="4595279" y="85291"/>
                </a:lnTo>
                <a:lnTo>
                  <a:pt x="4592566" y="84901"/>
                </a:lnTo>
                <a:cubicBezTo>
                  <a:pt x="4591726" y="84944"/>
                  <a:pt x="4590894" y="85150"/>
                  <a:pt x="4590288" y="85674"/>
                </a:cubicBezTo>
                <a:lnTo>
                  <a:pt x="4590020" y="86457"/>
                </a:lnTo>
                <a:lnTo>
                  <a:pt x="4591488" y="87097"/>
                </a:lnTo>
                <a:lnTo>
                  <a:pt x="4594205" y="87296"/>
                </a:lnTo>
                <a:lnTo>
                  <a:pt x="4594855" y="85773"/>
                </a:lnTo>
                <a:lnTo>
                  <a:pt x="4595075" y="85697"/>
                </a:lnTo>
                <a:lnTo>
                  <a:pt x="4594267" y="87301"/>
                </a:lnTo>
                <a:close/>
                <a:moveTo>
                  <a:pt x="4751260" y="2230361"/>
                </a:moveTo>
                <a:cubicBezTo>
                  <a:pt x="4753356" y="2222732"/>
                  <a:pt x="4738596" y="2236211"/>
                  <a:pt x="4749168" y="2237989"/>
                </a:cubicBezTo>
                <a:cubicBezTo>
                  <a:pt x="4748831" y="2233021"/>
                  <a:pt x="4751598" y="2235328"/>
                  <a:pt x="4748662" y="2230537"/>
                </a:cubicBezTo>
                <a:cubicBezTo>
                  <a:pt x="4751260" y="2230361"/>
                  <a:pt x="4751260" y="2230361"/>
                  <a:pt x="4751260" y="2230361"/>
                </a:cubicBezTo>
                <a:close/>
                <a:moveTo>
                  <a:pt x="4615460" y="71633"/>
                </a:moveTo>
                <a:lnTo>
                  <a:pt x="4614894" y="71622"/>
                </a:lnTo>
                <a:lnTo>
                  <a:pt x="4615291" y="71373"/>
                </a:lnTo>
                <a:close/>
                <a:moveTo>
                  <a:pt x="4775615" y="2217555"/>
                </a:moveTo>
                <a:cubicBezTo>
                  <a:pt x="4775135" y="2214078"/>
                  <a:pt x="4769582" y="2211648"/>
                  <a:pt x="4765682" y="2211913"/>
                </a:cubicBezTo>
                <a:cubicBezTo>
                  <a:pt x="4766188" y="2219364"/>
                  <a:pt x="4773648" y="2213867"/>
                  <a:pt x="4774154" y="2221320"/>
                </a:cubicBezTo>
                <a:cubicBezTo>
                  <a:pt x="4775371" y="2219989"/>
                  <a:pt x="4775775" y="2218714"/>
                  <a:pt x="4775615" y="2217555"/>
                </a:cubicBezTo>
                <a:close/>
                <a:moveTo>
                  <a:pt x="4778008" y="2201094"/>
                </a:moveTo>
                <a:cubicBezTo>
                  <a:pt x="4774731" y="2191334"/>
                  <a:pt x="4771792" y="2186543"/>
                  <a:pt x="4768520" y="2176783"/>
                </a:cubicBezTo>
                <a:cubicBezTo>
                  <a:pt x="4763826" y="2184588"/>
                  <a:pt x="4757783" y="2172522"/>
                  <a:pt x="4752580" y="2172875"/>
                </a:cubicBezTo>
                <a:cubicBezTo>
                  <a:pt x="4747380" y="2173228"/>
                  <a:pt x="4747717" y="2178196"/>
                  <a:pt x="4742349" y="2176065"/>
                </a:cubicBezTo>
                <a:lnTo>
                  <a:pt x="4742933" y="2179065"/>
                </a:lnTo>
                <a:lnTo>
                  <a:pt x="4745039" y="2177634"/>
                </a:lnTo>
                <a:cubicBezTo>
                  <a:pt x="4745705" y="2177402"/>
                  <a:pt x="4746167" y="2177520"/>
                  <a:pt x="4746208" y="2178117"/>
                </a:cubicBezTo>
                <a:lnTo>
                  <a:pt x="4744726" y="2180228"/>
                </a:lnTo>
                <a:lnTo>
                  <a:pt x="4745925" y="2180033"/>
                </a:lnTo>
                <a:cubicBezTo>
                  <a:pt x="4746534" y="2179992"/>
                  <a:pt x="4747194" y="2180103"/>
                  <a:pt x="4747886" y="2180680"/>
                </a:cubicBezTo>
                <a:cubicBezTo>
                  <a:pt x="4748730" y="2193100"/>
                  <a:pt x="4740253" y="2183695"/>
                  <a:pt x="4735391" y="2189015"/>
                </a:cubicBezTo>
                <a:cubicBezTo>
                  <a:pt x="4749236" y="2200552"/>
                  <a:pt x="4763995" y="2187072"/>
                  <a:pt x="4772973" y="2203931"/>
                </a:cubicBezTo>
                <a:cubicBezTo>
                  <a:pt x="4775744" y="2206238"/>
                  <a:pt x="4772636" y="2198963"/>
                  <a:pt x="4778008" y="2201094"/>
                </a:cubicBezTo>
                <a:close/>
                <a:moveTo>
                  <a:pt x="4788576" y="2202871"/>
                </a:moveTo>
                <a:cubicBezTo>
                  <a:pt x="4787901" y="2192935"/>
                  <a:pt x="4787395" y="2185483"/>
                  <a:pt x="4779762" y="2188497"/>
                </a:cubicBezTo>
                <a:cubicBezTo>
                  <a:pt x="4785131" y="2190628"/>
                  <a:pt x="4778176" y="2203577"/>
                  <a:pt x="4788576" y="2202871"/>
                </a:cubicBezTo>
                <a:close/>
                <a:moveTo>
                  <a:pt x="4794215" y="2247407"/>
                </a:moveTo>
                <a:cubicBezTo>
                  <a:pt x="4794046" y="2244923"/>
                  <a:pt x="4791927" y="2242571"/>
                  <a:pt x="4789546" y="2241173"/>
                </a:cubicBezTo>
                <a:lnTo>
                  <a:pt x="4787845" y="2241034"/>
                </a:lnTo>
                <a:lnTo>
                  <a:pt x="4780201" y="2233386"/>
                </a:lnTo>
                <a:cubicBezTo>
                  <a:pt x="4780539" y="2238354"/>
                  <a:pt x="4785570" y="2235517"/>
                  <a:pt x="4783306" y="2240662"/>
                </a:cubicBezTo>
                <a:lnTo>
                  <a:pt x="4787845" y="2241034"/>
                </a:lnTo>
                <a:close/>
                <a:moveTo>
                  <a:pt x="4790908" y="2160290"/>
                </a:moveTo>
                <a:cubicBezTo>
                  <a:pt x="4785539" y="2158159"/>
                  <a:pt x="4788647" y="2165434"/>
                  <a:pt x="4785877" y="2163127"/>
                </a:cubicBezTo>
                <a:cubicBezTo>
                  <a:pt x="4786045" y="2165610"/>
                  <a:pt x="4788816" y="2167918"/>
                  <a:pt x="4791414" y="2167741"/>
                </a:cubicBezTo>
                <a:cubicBezTo>
                  <a:pt x="4790908" y="2160290"/>
                  <a:pt x="4790908" y="2160290"/>
                  <a:pt x="4790908" y="2160290"/>
                </a:cubicBezTo>
                <a:close/>
                <a:moveTo>
                  <a:pt x="4799077" y="2242086"/>
                </a:moveTo>
                <a:cubicBezTo>
                  <a:pt x="4796476" y="2242262"/>
                  <a:pt x="4799246" y="2244570"/>
                  <a:pt x="4796813" y="2247230"/>
                </a:cubicBezTo>
                <a:lnTo>
                  <a:pt x="4799069" y="2242101"/>
                </a:lnTo>
                <a:close/>
                <a:moveTo>
                  <a:pt x="4651115" y="42374"/>
                </a:moveTo>
                <a:cubicBezTo>
                  <a:pt x="4648639" y="40007"/>
                  <a:pt x="4641340" y="35388"/>
                  <a:pt x="4644190" y="45216"/>
                </a:cubicBezTo>
                <a:cubicBezTo>
                  <a:pt x="4646541" y="45098"/>
                  <a:pt x="4651366" y="47348"/>
                  <a:pt x="4651115" y="42374"/>
                </a:cubicBezTo>
                <a:close/>
                <a:moveTo>
                  <a:pt x="4803770" y="2234280"/>
                </a:moveTo>
                <a:cubicBezTo>
                  <a:pt x="4801000" y="2231973"/>
                  <a:pt x="4798234" y="2229666"/>
                  <a:pt x="4795463" y="2227359"/>
                </a:cubicBezTo>
                <a:cubicBezTo>
                  <a:pt x="4795969" y="2234810"/>
                  <a:pt x="4800832" y="2229489"/>
                  <a:pt x="4798740" y="2237118"/>
                </a:cubicBezTo>
                <a:cubicBezTo>
                  <a:pt x="4801338" y="2236941"/>
                  <a:pt x="4801000" y="2231973"/>
                  <a:pt x="4803770" y="2234280"/>
                </a:cubicBezTo>
                <a:close/>
                <a:moveTo>
                  <a:pt x="4658634" y="46202"/>
                </a:moveTo>
                <a:cubicBezTo>
                  <a:pt x="4658918" y="45253"/>
                  <a:pt x="4658847" y="43854"/>
                  <a:pt x="4658166" y="42019"/>
                </a:cubicBezTo>
                <a:cubicBezTo>
                  <a:pt x="4658166" y="42019"/>
                  <a:pt x="4658166" y="42019"/>
                  <a:pt x="4653466" y="42256"/>
                </a:cubicBezTo>
                <a:cubicBezTo>
                  <a:pt x="4653748" y="47850"/>
                  <a:pt x="4657784" y="49049"/>
                  <a:pt x="4658634" y="46202"/>
                </a:cubicBezTo>
                <a:close/>
                <a:moveTo>
                  <a:pt x="4810222" y="2213878"/>
                </a:moveTo>
                <a:cubicBezTo>
                  <a:pt x="4807283" y="2209087"/>
                  <a:pt x="4802083" y="2209440"/>
                  <a:pt x="4801577" y="2201988"/>
                </a:cubicBezTo>
                <a:cubicBezTo>
                  <a:pt x="4799144" y="2204649"/>
                  <a:pt x="4802252" y="2211924"/>
                  <a:pt x="4802421" y="2214408"/>
                </a:cubicBezTo>
                <a:cubicBezTo>
                  <a:pt x="4805187" y="2216715"/>
                  <a:pt x="4807621" y="2214055"/>
                  <a:pt x="4810222" y="2213878"/>
                </a:cubicBezTo>
                <a:close/>
                <a:moveTo>
                  <a:pt x="4808872" y="2194006"/>
                </a:moveTo>
                <a:cubicBezTo>
                  <a:pt x="4805427" y="2181762"/>
                  <a:pt x="4807691" y="2176619"/>
                  <a:pt x="4801982" y="2169519"/>
                </a:cubicBezTo>
                <a:cubicBezTo>
                  <a:pt x="4797120" y="2174840"/>
                  <a:pt x="4795197" y="2184953"/>
                  <a:pt x="4790334" y="2190274"/>
                </a:cubicBezTo>
                <a:cubicBezTo>
                  <a:pt x="4795703" y="2192405"/>
                  <a:pt x="4798469" y="2194713"/>
                  <a:pt x="4803500" y="2191875"/>
                </a:cubicBezTo>
                <a:cubicBezTo>
                  <a:pt x="4803500" y="2191875"/>
                  <a:pt x="4806271" y="2194183"/>
                  <a:pt x="4803669" y="2194359"/>
                </a:cubicBezTo>
                <a:cubicBezTo>
                  <a:pt x="4801408" y="2199504"/>
                  <a:pt x="4808872" y="2194006"/>
                  <a:pt x="4808872" y="2194006"/>
                </a:cubicBezTo>
                <a:close/>
                <a:moveTo>
                  <a:pt x="4815759" y="2218493"/>
                </a:moveTo>
                <a:cubicBezTo>
                  <a:pt x="4815590" y="2216009"/>
                  <a:pt x="4813158" y="2218670"/>
                  <a:pt x="4810391" y="2216362"/>
                </a:cubicBezTo>
                <a:cubicBezTo>
                  <a:pt x="4813326" y="2221154"/>
                  <a:pt x="4810728" y="2221330"/>
                  <a:pt x="4811066" y="2226298"/>
                </a:cubicBezTo>
                <a:cubicBezTo>
                  <a:pt x="4813664" y="2226122"/>
                  <a:pt x="4813664" y="2226122"/>
                  <a:pt x="4813664" y="2226122"/>
                </a:cubicBezTo>
                <a:cubicBezTo>
                  <a:pt x="4813495" y="2223638"/>
                  <a:pt x="4810560" y="2218847"/>
                  <a:pt x="4815759" y="2218493"/>
                </a:cubicBezTo>
                <a:close/>
                <a:moveTo>
                  <a:pt x="4702440" y="32308"/>
                </a:moveTo>
                <a:cubicBezTo>
                  <a:pt x="4702064" y="24849"/>
                  <a:pt x="4695013" y="25204"/>
                  <a:pt x="4695264" y="30177"/>
                </a:cubicBezTo>
                <a:cubicBezTo>
                  <a:pt x="4699964" y="29940"/>
                  <a:pt x="4700340" y="37401"/>
                  <a:pt x="4702440" y="32308"/>
                </a:cubicBezTo>
                <a:close/>
                <a:moveTo>
                  <a:pt x="4716539" y="31598"/>
                </a:moveTo>
                <a:cubicBezTo>
                  <a:pt x="4716539" y="31598"/>
                  <a:pt x="4716539" y="31598"/>
                  <a:pt x="4714191" y="31716"/>
                </a:cubicBezTo>
                <a:cubicBezTo>
                  <a:pt x="4716289" y="26625"/>
                  <a:pt x="4714066" y="29229"/>
                  <a:pt x="4713815" y="24256"/>
                </a:cubicBezTo>
                <a:cubicBezTo>
                  <a:pt x="4704538" y="27217"/>
                  <a:pt x="4719266" y="38939"/>
                  <a:pt x="4716539" y="31598"/>
                </a:cubicBezTo>
                <a:close/>
                <a:moveTo>
                  <a:pt x="4724091" y="41189"/>
                </a:moveTo>
                <a:cubicBezTo>
                  <a:pt x="4719266" y="38939"/>
                  <a:pt x="4717041" y="41544"/>
                  <a:pt x="4717291" y="46517"/>
                </a:cubicBezTo>
                <a:cubicBezTo>
                  <a:pt x="4719643" y="46399"/>
                  <a:pt x="4724342" y="46162"/>
                  <a:pt x="4724091" y="41189"/>
                </a:cubicBezTo>
                <a:close/>
                <a:moveTo>
                  <a:pt x="4878916" y="2157048"/>
                </a:moveTo>
                <a:cubicBezTo>
                  <a:pt x="4878916" y="2157048"/>
                  <a:pt x="4878916" y="2157048"/>
                  <a:pt x="4879564" y="2166592"/>
                </a:cubicBezTo>
                <a:cubicBezTo>
                  <a:pt x="4874989" y="2166903"/>
                  <a:pt x="4875313" y="2171675"/>
                  <a:pt x="4875475" y="2174060"/>
                </a:cubicBezTo>
                <a:cubicBezTo>
                  <a:pt x="4872863" y="2169444"/>
                  <a:pt x="4868287" y="2169754"/>
                  <a:pt x="4867962" y="2164983"/>
                </a:cubicBezTo>
                <a:cubicBezTo>
                  <a:pt x="4872539" y="2164672"/>
                  <a:pt x="4867800" y="2162597"/>
                  <a:pt x="4867476" y="2157825"/>
                </a:cubicBezTo>
                <a:cubicBezTo>
                  <a:pt x="4872215" y="2159900"/>
                  <a:pt x="4872215" y="2159900"/>
                  <a:pt x="4874178" y="2154973"/>
                </a:cubicBezTo>
                <a:cubicBezTo>
                  <a:pt x="4872701" y="2167058"/>
                  <a:pt x="4876791" y="2159589"/>
                  <a:pt x="4878916" y="2157048"/>
                </a:cubicBezTo>
                <a:close/>
                <a:moveTo>
                  <a:pt x="4739792" y="41566"/>
                </a:moveTo>
                <a:cubicBezTo>
                  <a:pt x="4739807" y="40396"/>
                  <a:pt x="4739303" y="39175"/>
                  <a:pt x="4738065" y="37991"/>
                </a:cubicBezTo>
                <a:cubicBezTo>
                  <a:pt x="4738441" y="45451"/>
                  <a:pt x="4731142" y="40834"/>
                  <a:pt x="4731519" y="48293"/>
                </a:cubicBezTo>
                <a:cubicBezTo>
                  <a:pt x="4735043" y="48116"/>
                  <a:pt x="4739749" y="45074"/>
                  <a:pt x="4739792" y="41566"/>
                </a:cubicBezTo>
                <a:close/>
                <a:moveTo>
                  <a:pt x="4743770" y="57647"/>
                </a:moveTo>
                <a:cubicBezTo>
                  <a:pt x="4739192" y="60371"/>
                  <a:pt x="4741168" y="52793"/>
                  <a:pt x="4738942" y="55398"/>
                </a:cubicBezTo>
                <a:cubicBezTo>
                  <a:pt x="4732772" y="73159"/>
                  <a:pt x="4718043" y="61437"/>
                  <a:pt x="4706919" y="74462"/>
                </a:cubicBezTo>
                <a:cubicBezTo>
                  <a:pt x="4711869" y="79198"/>
                  <a:pt x="4718419" y="68897"/>
                  <a:pt x="4719046" y="81330"/>
                </a:cubicBezTo>
                <a:cubicBezTo>
                  <a:pt x="4718490" y="81981"/>
                  <a:pt x="4717911" y="82166"/>
                  <a:pt x="4717360" y="82194"/>
                </a:cubicBezTo>
                <a:lnTo>
                  <a:pt x="4716264" y="82136"/>
                </a:lnTo>
                <a:lnTo>
                  <a:pt x="4717827" y="84066"/>
                </a:lnTo>
                <a:cubicBezTo>
                  <a:pt x="4717857" y="84663"/>
                  <a:pt x="4717456" y="84832"/>
                  <a:pt x="4716834" y="84677"/>
                </a:cubicBezTo>
                <a:lnTo>
                  <a:pt x="4714787" y="83494"/>
                </a:lnTo>
                <a:lnTo>
                  <a:pt x="4714597" y="86540"/>
                </a:lnTo>
                <a:cubicBezTo>
                  <a:pt x="4719171" y="83816"/>
                  <a:pt x="4719422" y="88789"/>
                  <a:pt x="4724122" y="88552"/>
                </a:cubicBezTo>
                <a:cubicBezTo>
                  <a:pt x="4728824" y="88315"/>
                  <a:pt x="4732897" y="75646"/>
                  <a:pt x="4737973" y="82869"/>
                </a:cubicBezTo>
                <a:cubicBezTo>
                  <a:pt x="4739819" y="72804"/>
                  <a:pt x="4741920" y="67713"/>
                  <a:pt x="4743770" y="57647"/>
                </a:cubicBezTo>
                <a:close/>
                <a:moveTo>
                  <a:pt x="4753044" y="54687"/>
                </a:moveTo>
                <a:cubicBezTo>
                  <a:pt x="4743645" y="55161"/>
                  <a:pt x="4751319" y="67238"/>
                  <a:pt x="4746745" y="69962"/>
                </a:cubicBezTo>
                <a:cubicBezTo>
                  <a:pt x="4753922" y="72093"/>
                  <a:pt x="4753545" y="64633"/>
                  <a:pt x="4753044" y="54687"/>
                </a:cubicBezTo>
                <a:close/>
                <a:moveTo>
                  <a:pt x="4753139" y="9810"/>
                </a:moveTo>
                <a:cubicBezTo>
                  <a:pt x="4753390" y="14783"/>
                  <a:pt x="4746589" y="20111"/>
                  <a:pt x="4744113" y="17743"/>
                </a:cubicBezTo>
                <a:cubicBezTo>
                  <a:pt x="4746715" y="22598"/>
                  <a:pt x="4741890" y="20348"/>
                  <a:pt x="4742140" y="25322"/>
                </a:cubicBezTo>
                <a:cubicBezTo>
                  <a:pt x="4746840" y="25085"/>
                  <a:pt x="4753640" y="19756"/>
                  <a:pt x="4753139" y="9810"/>
                </a:cubicBezTo>
                <a:close/>
                <a:moveTo>
                  <a:pt x="4759498" y="89263"/>
                </a:moveTo>
                <a:cubicBezTo>
                  <a:pt x="4757150" y="89381"/>
                  <a:pt x="4754924" y="91986"/>
                  <a:pt x="4755049" y="94472"/>
                </a:cubicBezTo>
                <a:cubicBezTo>
                  <a:pt x="4757276" y="91868"/>
                  <a:pt x="4755300" y="99446"/>
                  <a:pt x="4759875" y="96722"/>
                </a:cubicBezTo>
                <a:cubicBezTo>
                  <a:pt x="4759875" y="96722"/>
                  <a:pt x="4759875" y="96722"/>
                  <a:pt x="4759498" y="89263"/>
                </a:cubicBezTo>
                <a:close/>
                <a:moveTo>
                  <a:pt x="4758089" y="14546"/>
                </a:moveTo>
                <a:lnTo>
                  <a:pt x="4758079" y="14531"/>
                </a:lnTo>
                <a:lnTo>
                  <a:pt x="4755487" y="9691"/>
                </a:lnTo>
                <a:cubicBezTo>
                  <a:pt x="4757964" y="12059"/>
                  <a:pt x="4755738" y="14664"/>
                  <a:pt x="4758089" y="14546"/>
                </a:cubicBezTo>
                <a:close/>
                <a:moveTo>
                  <a:pt x="4763165" y="21769"/>
                </a:moveTo>
                <a:cubicBezTo>
                  <a:pt x="4760938" y="24374"/>
                  <a:pt x="4760688" y="19401"/>
                  <a:pt x="4758340" y="19519"/>
                </a:cubicBezTo>
                <a:cubicBezTo>
                  <a:pt x="4761064" y="26860"/>
                  <a:pt x="4756114" y="22124"/>
                  <a:pt x="4756490" y="29584"/>
                </a:cubicBezTo>
                <a:cubicBezTo>
                  <a:pt x="4758716" y="26979"/>
                  <a:pt x="4760938" y="24374"/>
                  <a:pt x="4763165" y="21769"/>
                </a:cubicBezTo>
                <a:close/>
                <a:moveTo>
                  <a:pt x="4772221" y="61199"/>
                </a:moveTo>
                <a:cubicBezTo>
                  <a:pt x="4772221" y="61199"/>
                  <a:pt x="4764919" y="56581"/>
                  <a:pt x="4767518" y="61436"/>
                </a:cubicBezTo>
                <a:cubicBezTo>
                  <a:pt x="4769870" y="61318"/>
                  <a:pt x="4767644" y="63923"/>
                  <a:pt x="4767644" y="63923"/>
                </a:cubicBezTo>
                <a:cubicBezTo>
                  <a:pt x="4762819" y="61673"/>
                  <a:pt x="4760596" y="64278"/>
                  <a:pt x="4756022" y="67002"/>
                </a:cubicBezTo>
                <a:cubicBezTo>
                  <a:pt x="4760972" y="71737"/>
                  <a:pt x="4763822" y="81566"/>
                  <a:pt x="4768772" y="86302"/>
                </a:cubicBezTo>
                <a:cubicBezTo>
                  <a:pt x="4773098" y="78605"/>
                  <a:pt x="4770497" y="73751"/>
                  <a:pt x="4772221" y="61199"/>
                </a:cubicBezTo>
                <a:close/>
                <a:moveTo>
                  <a:pt x="4771218" y="41306"/>
                </a:moveTo>
                <a:cubicBezTo>
                  <a:pt x="4768867" y="41425"/>
                  <a:pt x="4766391" y="39057"/>
                  <a:pt x="4764167" y="41662"/>
                </a:cubicBezTo>
                <a:cubicBezTo>
                  <a:pt x="4764293" y="44148"/>
                  <a:pt x="4762317" y="51727"/>
                  <a:pt x="4764794" y="54094"/>
                </a:cubicBezTo>
                <a:cubicBezTo>
                  <a:pt x="4764418" y="46635"/>
                  <a:pt x="4769118" y="46398"/>
                  <a:pt x="4771218" y="41306"/>
                </a:cubicBezTo>
                <a:close/>
                <a:moveTo>
                  <a:pt x="4775667" y="36096"/>
                </a:moveTo>
                <a:cubicBezTo>
                  <a:pt x="4770968" y="36333"/>
                  <a:pt x="4773065" y="31242"/>
                  <a:pt x="4772940" y="28755"/>
                </a:cubicBezTo>
                <a:cubicBezTo>
                  <a:pt x="4772940" y="28755"/>
                  <a:pt x="4772940" y="28755"/>
                  <a:pt x="4770592" y="28873"/>
                </a:cubicBezTo>
                <a:cubicBezTo>
                  <a:pt x="4770842" y="33847"/>
                  <a:pt x="4773191" y="33728"/>
                  <a:pt x="4771093" y="38820"/>
                </a:cubicBezTo>
                <a:cubicBezTo>
                  <a:pt x="4773316" y="36214"/>
                  <a:pt x="4775792" y="38583"/>
                  <a:pt x="4775667" y="36096"/>
                </a:cubicBezTo>
                <a:close/>
                <a:moveTo>
                  <a:pt x="4959531" y="2163394"/>
                </a:moveTo>
                <a:cubicBezTo>
                  <a:pt x="4951313" y="2163952"/>
                  <a:pt x="4948909" y="2169106"/>
                  <a:pt x="4945661" y="2161841"/>
                </a:cubicBezTo>
                <a:cubicBezTo>
                  <a:pt x="4935375" y="2172522"/>
                  <a:pt x="4951988" y="2173888"/>
                  <a:pt x="4954725" y="2173703"/>
                </a:cubicBezTo>
                <a:cubicBezTo>
                  <a:pt x="4954725" y="2173703"/>
                  <a:pt x="4954050" y="2163766"/>
                  <a:pt x="4957299" y="2171033"/>
                </a:cubicBezTo>
                <a:cubicBezTo>
                  <a:pt x="4960037" y="2170846"/>
                  <a:pt x="4957130" y="2168548"/>
                  <a:pt x="4959531" y="2163394"/>
                </a:cubicBezTo>
                <a:close/>
                <a:moveTo>
                  <a:pt x="4838630" y="80441"/>
                </a:moveTo>
                <a:cubicBezTo>
                  <a:pt x="4839112" y="89994"/>
                  <a:pt x="4839112" y="89994"/>
                  <a:pt x="4839112" y="89994"/>
                </a:cubicBezTo>
                <a:cubicBezTo>
                  <a:pt x="4836924" y="87710"/>
                  <a:pt x="4832427" y="80754"/>
                  <a:pt x="4835097" y="92591"/>
                </a:cubicBezTo>
                <a:cubicBezTo>
                  <a:pt x="4832789" y="87919"/>
                  <a:pt x="4832789" y="87919"/>
                  <a:pt x="4828773" y="90515"/>
                </a:cubicBezTo>
                <a:cubicBezTo>
                  <a:pt x="4828532" y="85739"/>
                  <a:pt x="4832548" y="83142"/>
                  <a:pt x="4828411" y="83351"/>
                </a:cubicBezTo>
                <a:cubicBezTo>
                  <a:pt x="4828171" y="78574"/>
                  <a:pt x="4832307" y="78365"/>
                  <a:pt x="4834134" y="73485"/>
                </a:cubicBezTo>
                <a:cubicBezTo>
                  <a:pt x="4834254" y="75872"/>
                  <a:pt x="4834495" y="80650"/>
                  <a:pt x="4838630" y="80441"/>
                </a:cubicBezTo>
                <a:close/>
                <a:moveTo>
                  <a:pt x="4998569" y="2170725"/>
                </a:moveTo>
                <a:cubicBezTo>
                  <a:pt x="4995156" y="2160974"/>
                  <a:pt x="4978376" y="2157123"/>
                  <a:pt x="4973401" y="2164947"/>
                </a:cubicBezTo>
                <a:cubicBezTo>
                  <a:pt x="4981792" y="2166873"/>
                  <a:pt x="4993259" y="2173580"/>
                  <a:pt x="4998569" y="2170725"/>
                </a:cubicBezTo>
                <a:close/>
                <a:moveTo>
                  <a:pt x="4910655" y="74579"/>
                </a:moveTo>
                <a:cubicBezTo>
                  <a:pt x="4907930" y="69730"/>
                  <a:pt x="4910279" y="67119"/>
                  <a:pt x="4907805" y="67243"/>
                </a:cubicBezTo>
                <a:cubicBezTo>
                  <a:pt x="4905702" y="74828"/>
                  <a:pt x="4905201" y="64882"/>
                  <a:pt x="4905201" y="64882"/>
                </a:cubicBezTo>
                <a:cubicBezTo>
                  <a:pt x="4902727" y="65007"/>
                  <a:pt x="4887990" y="68242"/>
                  <a:pt x="4898397" y="77690"/>
                </a:cubicBezTo>
                <a:cubicBezTo>
                  <a:pt x="4900499" y="70105"/>
                  <a:pt x="4903228" y="74953"/>
                  <a:pt x="4910655" y="74579"/>
                </a:cubicBezTo>
                <a:close/>
                <a:moveTo>
                  <a:pt x="5063537" y="2113907"/>
                </a:moveTo>
                <a:lnTo>
                  <a:pt x="5060570" y="2114427"/>
                </a:lnTo>
                <a:lnTo>
                  <a:pt x="5061709" y="2115914"/>
                </a:lnTo>
                <a:lnTo>
                  <a:pt x="5061445" y="2115867"/>
                </a:lnTo>
                <a:lnTo>
                  <a:pt x="5060499" y="2114439"/>
                </a:lnTo>
                <a:lnTo>
                  <a:pt x="5057373" y="2114988"/>
                </a:lnTo>
                <a:lnTo>
                  <a:pt x="5055752" y="2115813"/>
                </a:lnTo>
                <a:lnTo>
                  <a:pt x="5056161" y="2116555"/>
                </a:lnTo>
                <a:cubicBezTo>
                  <a:pt x="5056929" y="2116998"/>
                  <a:pt x="5057920" y="2117095"/>
                  <a:pt x="5058900" y="2117028"/>
                </a:cubicBezTo>
                <a:lnTo>
                  <a:pt x="5061998" y="2116291"/>
                </a:lnTo>
                <a:lnTo>
                  <a:pt x="5062316" y="2116707"/>
                </a:lnTo>
                <a:lnTo>
                  <a:pt x="5062556" y="2116158"/>
                </a:lnTo>
                <a:lnTo>
                  <a:pt x="5061998" y="2116291"/>
                </a:lnTo>
                <a:lnTo>
                  <a:pt x="5061709" y="2115914"/>
                </a:lnTo>
                <a:lnTo>
                  <a:pt x="5062592" y="2116073"/>
                </a:lnTo>
                <a:close/>
                <a:moveTo>
                  <a:pt x="5001951" y="1140683"/>
                </a:moveTo>
                <a:lnTo>
                  <a:pt x="5001685" y="1138695"/>
                </a:lnTo>
                <a:lnTo>
                  <a:pt x="5000161" y="1139776"/>
                </a:lnTo>
                <a:lnTo>
                  <a:pt x="4999141" y="1139920"/>
                </a:lnTo>
                <a:lnTo>
                  <a:pt x="5000140" y="1139982"/>
                </a:lnTo>
                <a:lnTo>
                  <a:pt x="4998177" y="1141036"/>
                </a:lnTo>
                <a:lnTo>
                  <a:pt x="4997484" y="1142977"/>
                </a:lnTo>
                <a:lnTo>
                  <a:pt x="4998940" y="1143054"/>
                </a:lnTo>
                <a:close/>
                <a:moveTo>
                  <a:pt x="5012208" y="1104018"/>
                </a:moveTo>
                <a:cubicBezTo>
                  <a:pt x="5009730" y="1104143"/>
                  <a:pt x="5007255" y="1104267"/>
                  <a:pt x="5007381" y="1106755"/>
                </a:cubicBezTo>
                <a:cubicBezTo>
                  <a:pt x="5009855" y="1106630"/>
                  <a:pt x="5009981" y="1109116"/>
                  <a:pt x="5012459" y="1108991"/>
                </a:cubicBezTo>
                <a:cubicBezTo>
                  <a:pt x="5012459" y="1108991"/>
                  <a:pt x="5012459" y="1108991"/>
                  <a:pt x="5012208" y="1104018"/>
                </a:cubicBezTo>
                <a:close/>
                <a:moveTo>
                  <a:pt x="4944828" y="62885"/>
                </a:moveTo>
                <a:cubicBezTo>
                  <a:pt x="4939750" y="60648"/>
                  <a:pt x="4930220" y="68607"/>
                  <a:pt x="4922914" y="71468"/>
                </a:cubicBezTo>
                <a:cubicBezTo>
                  <a:pt x="4928243" y="78678"/>
                  <a:pt x="4942854" y="72956"/>
                  <a:pt x="4944828" y="62885"/>
                </a:cubicBezTo>
                <a:close/>
                <a:moveTo>
                  <a:pt x="5087127" y="2127238"/>
                </a:moveTo>
                <a:lnTo>
                  <a:pt x="5086964" y="2127518"/>
                </a:lnTo>
                <a:lnTo>
                  <a:pt x="5086472" y="2127322"/>
                </a:lnTo>
                <a:close/>
                <a:moveTo>
                  <a:pt x="5021863" y="1098545"/>
                </a:moveTo>
                <a:cubicBezTo>
                  <a:pt x="5021863" y="1098545"/>
                  <a:pt x="5021863" y="1098545"/>
                  <a:pt x="5017036" y="1101283"/>
                </a:cubicBezTo>
                <a:cubicBezTo>
                  <a:pt x="5014687" y="1103893"/>
                  <a:pt x="5014812" y="1106380"/>
                  <a:pt x="5014937" y="1108866"/>
                </a:cubicBezTo>
                <a:cubicBezTo>
                  <a:pt x="5017161" y="1103768"/>
                  <a:pt x="5022365" y="1108491"/>
                  <a:pt x="5021863" y="1098545"/>
                </a:cubicBezTo>
                <a:close/>
                <a:moveTo>
                  <a:pt x="5029776" y="1130481"/>
                </a:moveTo>
                <a:lnTo>
                  <a:pt x="5026280" y="1127555"/>
                </a:lnTo>
                <a:lnTo>
                  <a:pt x="5021821" y="1128463"/>
                </a:lnTo>
                <a:cubicBezTo>
                  <a:pt x="5016558" y="1128728"/>
                  <a:pt x="5010985" y="1129009"/>
                  <a:pt x="5003681" y="1131870"/>
                </a:cubicBezTo>
                <a:cubicBezTo>
                  <a:pt x="5003932" y="1136843"/>
                  <a:pt x="5006281" y="1134233"/>
                  <a:pt x="5006532" y="1139206"/>
                </a:cubicBezTo>
                <a:cubicBezTo>
                  <a:pt x="5004055" y="1139331"/>
                  <a:pt x="5002260" y="1140668"/>
                  <a:pt x="5001132" y="1142905"/>
                </a:cubicBezTo>
                <a:lnTo>
                  <a:pt x="5000926" y="1144236"/>
                </a:lnTo>
                <a:lnTo>
                  <a:pt x="5003384" y="1147249"/>
                </a:lnTo>
                <a:cubicBezTo>
                  <a:pt x="5007683" y="1129488"/>
                  <a:pt x="5022228" y="1140976"/>
                  <a:pt x="5029776" y="1130481"/>
                </a:cubicBezTo>
                <a:close/>
                <a:moveTo>
                  <a:pt x="4961792" y="54551"/>
                </a:moveTo>
                <a:cubicBezTo>
                  <a:pt x="4961667" y="52064"/>
                  <a:pt x="4956710" y="52314"/>
                  <a:pt x="4956961" y="57287"/>
                </a:cubicBezTo>
                <a:cubicBezTo>
                  <a:pt x="4959564" y="59649"/>
                  <a:pt x="4962043" y="59524"/>
                  <a:pt x="4961792" y="54551"/>
                </a:cubicBezTo>
                <a:close/>
                <a:moveTo>
                  <a:pt x="5042466" y="1115125"/>
                </a:moveTo>
                <a:lnTo>
                  <a:pt x="5039952" y="1112590"/>
                </a:lnTo>
                <a:cubicBezTo>
                  <a:pt x="5044657" y="1107368"/>
                  <a:pt x="5037477" y="1112715"/>
                  <a:pt x="5039325" y="1100160"/>
                </a:cubicBezTo>
                <a:cubicBezTo>
                  <a:pt x="5034498" y="1102894"/>
                  <a:pt x="5029545" y="1103144"/>
                  <a:pt x="5027443" y="1110729"/>
                </a:cubicBezTo>
                <a:cubicBezTo>
                  <a:pt x="5027192" y="1105756"/>
                  <a:pt x="5029670" y="1105631"/>
                  <a:pt x="5029420" y="1100659"/>
                </a:cubicBezTo>
                <a:cubicBezTo>
                  <a:pt x="5024466" y="1100908"/>
                  <a:pt x="5029169" y="1095686"/>
                  <a:pt x="5024216" y="1095935"/>
                </a:cubicBezTo>
                <a:cubicBezTo>
                  <a:pt x="5024466" y="1100908"/>
                  <a:pt x="5022114" y="1103518"/>
                  <a:pt x="5022365" y="1108491"/>
                </a:cubicBezTo>
                <a:cubicBezTo>
                  <a:pt x="5029795" y="1108117"/>
                  <a:pt x="5025093" y="1113339"/>
                  <a:pt x="5030172" y="1115578"/>
                </a:cubicBezTo>
                <a:cubicBezTo>
                  <a:pt x="5030046" y="1113090"/>
                  <a:pt x="5032399" y="1110480"/>
                  <a:pt x="5034749" y="1107867"/>
                </a:cubicBezTo>
                <a:cubicBezTo>
                  <a:pt x="5037476" y="1112715"/>
                  <a:pt x="5036363" y="1115264"/>
                  <a:pt x="5035544" y="1117487"/>
                </a:cubicBezTo>
                <a:lnTo>
                  <a:pt x="5036907" y="1121568"/>
                </a:lnTo>
                <a:lnTo>
                  <a:pt x="5040567" y="1127254"/>
                </a:lnTo>
                <a:lnTo>
                  <a:pt x="5041629" y="1123196"/>
                </a:lnTo>
                <a:lnTo>
                  <a:pt x="5040453" y="1122539"/>
                </a:lnTo>
                <a:lnTo>
                  <a:pt x="5041819" y="1122470"/>
                </a:lnTo>
                <a:lnTo>
                  <a:pt x="5042479" y="1119949"/>
                </a:lnTo>
                <a:close/>
                <a:moveTo>
                  <a:pt x="5047988" y="1103422"/>
                </a:moveTo>
                <a:cubicBezTo>
                  <a:pt x="5047834" y="1102690"/>
                  <a:pt x="5047502" y="1102239"/>
                  <a:pt x="5046882" y="1102270"/>
                </a:cubicBezTo>
                <a:cubicBezTo>
                  <a:pt x="5047132" y="1107243"/>
                  <a:pt x="5044657" y="1107368"/>
                  <a:pt x="5044908" y="1112340"/>
                </a:cubicBezTo>
                <a:cubicBezTo>
                  <a:pt x="5047258" y="1109730"/>
                  <a:pt x="5047383" y="1112215"/>
                  <a:pt x="5047383" y="1112215"/>
                </a:cubicBezTo>
                <a:cubicBezTo>
                  <a:pt x="5047321" y="1110973"/>
                  <a:pt x="5047815" y="1108455"/>
                  <a:pt x="5048015" y="1106264"/>
                </a:cubicBezTo>
                <a:cubicBezTo>
                  <a:pt x="5048115" y="1105168"/>
                  <a:pt x="5048141" y="1104154"/>
                  <a:pt x="5047988" y="1103422"/>
                </a:cubicBezTo>
                <a:close/>
                <a:moveTo>
                  <a:pt x="5059324" y="1083732"/>
                </a:moveTo>
                <a:lnTo>
                  <a:pt x="5055911" y="1084366"/>
                </a:lnTo>
                <a:lnTo>
                  <a:pt x="5058323" y="1085428"/>
                </a:lnTo>
                <a:close/>
                <a:moveTo>
                  <a:pt x="5132172" y="2151668"/>
                </a:moveTo>
                <a:cubicBezTo>
                  <a:pt x="5131835" y="2146700"/>
                  <a:pt x="5126524" y="2149556"/>
                  <a:pt x="5123782" y="2149742"/>
                </a:cubicBezTo>
                <a:cubicBezTo>
                  <a:pt x="5121718" y="2159865"/>
                  <a:pt x="5129599" y="2154338"/>
                  <a:pt x="5132172" y="2151668"/>
                </a:cubicBezTo>
                <a:close/>
                <a:moveTo>
                  <a:pt x="5140409" y="2146897"/>
                </a:moveTo>
                <a:cubicBezTo>
                  <a:pt x="5139062" y="2144181"/>
                  <a:pt x="5134535" y="2145893"/>
                  <a:pt x="5134914" y="2151482"/>
                </a:cubicBezTo>
                <a:cubicBezTo>
                  <a:pt x="5140394" y="2151110"/>
                  <a:pt x="5140394" y="2151110"/>
                  <a:pt x="5140394" y="2151110"/>
                </a:cubicBezTo>
                <a:cubicBezTo>
                  <a:pt x="5140953" y="2149200"/>
                  <a:pt x="5140858" y="2147803"/>
                  <a:pt x="5140409" y="2146897"/>
                </a:cubicBezTo>
                <a:close/>
                <a:moveTo>
                  <a:pt x="5009380" y="111982"/>
                </a:moveTo>
                <a:lnTo>
                  <a:pt x="5008292" y="109936"/>
                </a:lnTo>
                <a:lnTo>
                  <a:pt x="5007519" y="110194"/>
                </a:lnTo>
                <a:lnTo>
                  <a:pt x="5007735" y="109788"/>
                </a:lnTo>
                <a:lnTo>
                  <a:pt x="5008250" y="109856"/>
                </a:lnTo>
                <a:lnTo>
                  <a:pt x="5007974" y="109339"/>
                </a:lnTo>
                <a:lnTo>
                  <a:pt x="5007735" y="109788"/>
                </a:lnTo>
                <a:lnTo>
                  <a:pt x="5004877" y="109405"/>
                </a:lnTo>
                <a:cubicBezTo>
                  <a:pt x="5003991" y="109449"/>
                  <a:pt x="5003114" y="109658"/>
                  <a:pt x="5002475" y="110184"/>
                </a:cubicBezTo>
                <a:lnTo>
                  <a:pt x="5002190" y="110968"/>
                </a:lnTo>
                <a:lnTo>
                  <a:pt x="5003735" y="111605"/>
                </a:lnTo>
                <a:lnTo>
                  <a:pt x="5006598" y="111796"/>
                </a:lnTo>
                <a:lnTo>
                  <a:pt x="5007287" y="110271"/>
                </a:lnTo>
                <a:lnTo>
                  <a:pt x="5007519" y="110194"/>
                </a:lnTo>
                <a:lnTo>
                  <a:pt x="5006663" y="111800"/>
                </a:lnTo>
                <a:close/>
                <a:moveTo>
                  <a:pt x="5083315" y="1089631"/>
                </a:moveTo>
                <a:lnTo>
                  <a:pt x="5082096" y="1088928"/>
                </a:lnTo>
                <a:lnTo>
                  <a:pt x="5081073" y="1088894"/>
                </a:lnTo>
                <a:lnTo>
                  <a:pt x="5080982" y="1088947"/>
                </a:lnTo>
                <a:lnTo>
                  <a:pt x="5080920" y="1088889"/>
                </a:lnTo>
                <a:lnTo>
                  <a:pt x="5075062" y="1088697"/>
                </a:lnTo>
                <a:cubicBezTo>
                  <a:pt x="5072732" y="1088659"/>
                  <a:pt x="5070468" y="1088383"/>
                  <a:pt x="5068422" y="1087045"/>
                </a:cubicBezTo>
                <a:lnTo>
                  <a:pt x="5064139" y="1080596"/>
                </a:lnTo>
                <a:lnTo>
                  <a:pt x="5063977" y="1083951"/>
                </a:lnTo>
                <a:lnTo>
                  <a:pt x="5059374" y="1085890"/>
                </a:lnTo>
                <a:lnTo>
                  <a:pt x="5060992" y="1086602"/>
                </a:lnTo>
                <a:lnTo>
                  <a:pt x="5051098" y="1088534"/>
                </a:lnTo>
                <a:lnTo>
                  <a:pt x="5050341" y="1089693"/>
                </a:lnTo>
                <a:lnTo>
                  <a:pt x="5050252" y="1088699"/>
                </a:lnTo>
                <a:lnTo>
                  <a:pt x="5043781" y="1089963"/>
                </a:lnTo>
                <a:cubicBezTo>
                  <a:pt x="5043781" y="1089963"/>
                  <a:pt x="5043781" y="1089963"/>
                  <a:pt x="5044156" y="1097422"/>
                </a:cubicBezTo>
                <a:cubicBezTo>
                  <a:pt x="5046756" y="1099785"/>
                  <a:pt x="5046506" y="1094812"/>
                  <a:pt x="5046380" y="1092324"/>
                </a:cubicBezTo>
                <a:cubicBezTo>
                  <a:pt x="5048733" y="1089714"/>
                  <a:pt x="5051835" y="1102020"/>
                  <a:pt x="5053937" y="1094437"/>
                </a:cubicBezTo>
                <a:cubicBezTo>
                  <a:pt x="5053937" y="1094437"/>
                  <a:pt x="5054125" y="1098167"/>
                  <a:pt x="5054313" y="1101897"/>
                </a:cubicBezTo>
                <a:lnTo>
                  <a:pt x="5054681" y="1109187"/>
                </a:lnTo>
                <a:lnTo>
                  <a:pt x="5054778" y="1109339"/>
                </a:lnTo>
                <a:lnTo>
                  <a:pt x="5062726" y="1107819"/>
                </a:lnTo>
                <a:lnTo>
                  <a:pt x="5066644" y="1105831"/>
                </a:lnTo>
                <a:cubicBezTo>
                  <a:pt x="5069921" y="1103424"/>
                  <a:pt x="5073219" y="1101328"/>
                  <a:pt x="5077412" y="1102291"/>
                </a:cubicBezTo>
                <a:cubicBezTo>
                  <a:pt x="5077244" y="1099806"/>
                  <a:pt x="5077075" y="1097323"/>
                  <a:pt x="5076906" y="1094838"/>
                </a:cubicBezTo>
                <a:cubicBezTo>
                  <a:pt x="5078362" y="1095988"/>
                  <a:pt x="5080333" y="1094606"/>
                  <a:pt x="5081919" y="1092627"/>
                </a:cubicBezTo>
                <a:close/>
                <a:moveTo>
                  <a:pt x="5096696" y="1122592"/>
                </a:moveTo>
                <a:lnTo>
                  <a:pt x="5095206" y="1121046"/>
                </a:lnTo>
                <a:cubicBezTo>
                  <a:pt x="5095290" y="1122289"/>
                  <a:pt x="5094647" y="1122957"/>
                  <a:pt x="5094004" y="1123624"/>
                </a:cubicBezTo>
                <a:lnTo>
                  <a:pt x="5093665" y="1124350"/>
                </a:lnTo>
                <a:lnTo>
                  <a:pt x="5096523" y="1122660"/>
                </a:lnTo>
                <a:close/>
                <a:moveTo>
                  <a:pt x="5029038" y="96072"/>
                </a:moveTo>
                <a:lnTo>
                  <a:pt x="5028442" y="96064"/>
                </a:lnTo>
                <a:lnTo>
                  <a:pt x="5028861" y="95813"/>
                </a:lnTo>
                <a:close/>
                <a:moveTo>
                  <a:pt x="5103142" y="1122295"/>
                </a:moveTo>
                <a:lnTo>
                  <a:pt x="5100855" y="1123160"/>
                </a:lnTo>
                <a:lnTo>
                  <a:pt x="5101782" y="1125262"/>
                </a:lnTo>
                <a:lnTo>
                  <a:pt x="5102988" y="1124468"/>
                </a:lnTo>
                <a:cubicBezTo>
                  <a:pt x="5103248" y="1123851"/>
                  <a:pt x="5103207" y="1123255"/>
                  <a:pt x="5103207" y="1123255"/>
                </a:cubicBezTo>
                <a:close/>
                <a:moveTo>
                  <a:pt x="5107816" y="1108838"/>
                </a:moveTo>
                <a:lnTo>
                  <a:pt x="5101746" y="1106984"/>
                </a:lnTo>
                <a:lnTo>
                  <a:pt x="5101187" y="1101882"/>
                </a:lnTo>
                <a:lnTo>
                  <a:pt x="5098695" y="1097648"/>
                </a:lnTo>
                <a:lnTo>
                  <a:pt x="5097076" y="1098259"/>
                </a:lnTo>
                <a:lnTo>
                  <a:pt x="5095955" y="1100827"/>
                </a:lnTo>
                <a:lnTo>
                  <a:pt x="5095396" y="1103566"/>
                </a:lnTo>
                <a:lnTo>
                  <a:pt x="5094671" y="1107119"/>
                </a:lnTo>
                <a:lnTo>
                  <a:pt x="5095301" y="1108616"/>
                </a:lnTo>
                <a:lnTo>
                  <a:pt x="5099262" y="1108567"/>
                </a:lnTo>
                <a:cubicBezTo>
                  <a:pt x="5102018" y="1109257"/>
                  <a:pt x="5105009" y="1110546"/>
                  <a:pt x="5107216" y="1110265"/>
                </a:cubicBezTo>
                <a:close/>
                <a:moveTo>
                  <a:pt x="5109246" y="1125083"/>
                </a:moveTo>
                <a:lnTo>
                  <a:pt x="5106160" y="1121567"/>
                </a:lnTo>
                <a:lnTo>
                  <a:pt x="5105619" y="1123091"/>
                </a:lnTo>
                <a:cubicBezTo>
                  <a:pt x="5104414" y="1123173"/>
                  <a:pt x="5104455" y="1123769"/>
                  <a:pt x="5104837" y="1124942"/>
                </a:cubicBezTo>
                <a:lnTo>
                  <a:pt x="5105061" y="1125880"/>
                </a:lnTo>
                <a:close/>
                <a:moveTo>
                  <a:pt x="5115079" y="1153595"/>
                </a:moveTo>
                <a:lnTo>
                  <a:pt x="5114692" y="1153242"/>
                </a:lnTo>
                <a:lnTo>
                  <a:pt x="5114008" y="1154707"/>
                </a:lnTo>
                <a:close/>
                <a:moveTo>
                  <a:pt x="5114471" y="1143563"/>
                </a:moveTo>
                <a:cubicBezTo>
                  <a:pt x="5111970" y="1138559"/>
                  <a:pt x="5107870" y="1146461"/>
                  <a:pt x="5103383" y="1146687"/>
                </a:cubicBezTo>
                <a:lnTo>
                  <a:pt x="5104190" y="1145131"/>
                </a:lnTo>
                <a:lnTo>
                  <a:pt x="5098480" y="1143909"/>
                </a:lnTo>
                <a:cubicBezTo>
                  <a:pt x="5096725" y="1143404"/>
                  <a:pt x="5095354" y="1143498"/>
                  <a:pt x="5094151" y="1146075"/>
                </a:cubicBezTo>
                <a:cubicBezTo>
                  <a:pt x="5099467" y="1143217"/>
                  <a:pt x="5099804" y="1148185"/>
                  <a:pt x="5102711" y="1150484"/>
                </a:cubicBezTo>
                <a:cubicBezTo>
                  <a:pt x="5102373" y="1145516"/>
                  <a:pt x="5110596" y="1144957"/>
                  <a:pt x="5105453" y="1150297"/>
                </a:cubicBezTo>
                <a:lnTo>
                  <a:pt x="5113139" y="1149776"/>
                </a:lnTo>
                <a:lnTo>
                  <a:pt x="5113591" y="1148417"/>
                </a:lnTo>
                <a:cubicBezTo>
                  <a:pt x="5114104" y="1147429"/>
                  <a:pt x="5114600" y="1146121"/>
                  <a:pt x="5114471" y="1143563"/>
                </a:cubicBezTo>
                <a:close/>
                <a:moveTo>
                  <a:pt x="5192966" y="2155025"/>
                </a:moveTo>
                <a:cubicBezTo>
                  <a:pt x="5189888" y="2150243"/>
                  <a:pt x="5190394" y="2157695"/>
                  <a:pt x="5184914" y="2158068"/>
                </a:cubicBezTo>
                <a:cubicBezTo>
                  <a:pt x="5185251" y="2163036"/>
                  <a:pt x="5193472" y="2162477"/>
                  <a:pt x="5192966" y="2155025"/>
                </a:cubicBezTo>
                <a:close/>
                <a:moveTo>
                  <a:pt x="5126427" y="1150957"/>
                </a:moveTo>
                <a:lnTo>
                  <a:pt x="5126075" y="1150673"/>
                </a:lnTo>
                <a:lnTo>
                  <a:pt x="5126062" y="1150943"/>
                </a:lnTo>
                <a:close/>
                <a:moveTo>
                  <a:pt x="5135131" y="1153613"/>
                </a:moveTo>
                <a:lnTo>
                  <a:pt x="5134096" y="1149632"/>
                </a:lnTo>
                <a:lnTo>
                  <a:pt x="5132806" y="1150334"/>
                </a:lnTo>
                <a:lnTo>
                  <a:pt x="5134642" y="1153855"/>
                </a:lnTo>
                <a:close/>
                <a:moveTo>
                  <a:pt x="5134532" y="1117080"/>
                </a:moveTo>
                <a:lnTo>
                  <a:pt x="5130828" y="1118626"/>
                </a:lnTo>
                <a:cubicBezTo>
                  <a:pt x="5132368" y="1121017"/>
                  <a:pt x="5133053" y="1120971"/>
                  <a:pt x="5134039" y="1120280"/>
                </a:cubicBezTo>
                <a:lnTo>
                  <a:pt x="5134679" y="1119997"/>
                </a:lnTo>
                <a:close/>
                <a:moveTo>
                  <a:pt x="5066690" y="66713"/>
                </a:moveTo>
                <a:cubicBezTo>
                  <a:pt x="5064087" y="64352"/>
                  <a:pt x="5056408" y="59753"/>
                  <a:pt x="5059384" y="69575"/>
                </a:cubicBezTo>
                <a:cubicBezTo>
                  <a:pt x="5061862" y="69450"/>
                  <a:pt x="5066941" y="71687"/>
                  <a:pt x="5066690" y="66713"/>
                </a:cubicBezTo>
                <a:close/>
                <a:moveTo>
                  <a:pt x="5209407" y="2153909"/>
                </a:moveTo>
                <a:cubicBezTo>
                  <a:pt x="5211642" y="2146270"/>
                  <a:pt x="5196042" y="2159807"/>
                  <a:pt x="5207175" y="2161547"/>
                </a:cubicBezTo>
                <a:cubicBezTo>
                  <a:pt x="5206837" y="2156579"/>
                  <a:pt x="5209744" y="2158876"/>
                  <a:pt x="5206669" y="2154094"/>
                </a:cubicBezTo>
                <a:cubicBezTo>
                  <a:pt x="5209407" y="2153909"/>
                  <a:pt x="5209407" y="2153909"/>
                  <a:pt x="5209407" y="2153909"/>
                </a:cubicBezTo>
                <a:close/>
                <a:moveTo>
                  <a:pt x="5074603" y="70521"/>
                </a:moveTo>
                <a:cubicBezTo>
                  <a:pt x="5074905" y="69571"/>
                  <a:pt x="5074834" y="68173"/>
                  <a:pt x="5074121" y="66339"/>
                </a:cubicBezTo>
                <a:cubicBezTo>
                  <a:pt x="5074121" y="66339"/>
                  <a:pt x="5074121" y="66339"/>
                  <a:pt x="5069168" y="66589"/>
                </a:cubicBezTo>
                <a:cubicBezTo>
                  <a:pt x="5069450" y="72183"/>
                  <a:pt x="5073698" y="73372"/>
                  <a:pt x="5074603" y="70521"/>
                </a:cubicBezTo>
                <a:close/>
                <a:moveTo>
                  <a:pt x="5149466" y="1092962"/>
                </a:moveTo>
                <a:lnTo>
                  <a:pt x="5149303" y="1092914"/>
                </a:lnTo>
                <a:lnTo>
                  <a:pt x="5146554" y="1091558"/>
                </a:lnTo>
                <a:lnTo>
                  <a:pt x="5146938" y="1092241"/>
                </a:lnTo>
                <a:cubicBezTo>
                  <a:pt x="5147589" y="1092831"/>
                  <a:pt x="5148240" y="1093422"/>
                  <a:pt x="5148302" y="1094666"/>
                </a:cubicBezTo>
                <a:close/>
                <a:moveTo>
                  <a:pt x="5155228" y="1091568"/>
                </a:moveTo>
                <a:cubicBezTo>
                  <a:pt x="5155228" y="1091568"/>
                  <a:pt x="5155198" y="1090971"/>
                  <a:pt x="5154896" y="1090387"/>
                </a:cubicBezTo>
                <a:lnTo>
                  <a:pt x="5153726" y="1089735"/>
                </a:lnTo>
                <a:lnTo>
                  <a:pt x="5153130" y="1091928"/>
                </a:lnTo>
                <a:lnTo>
                  <a:pt x="5155276" y="1092529"/>
                </a:lnTo>
                <a:close/>
                <a:moveTo>
                  <a:pt x="5215428" y="1958852"/>
                </a:moveTo>
                <a:cubicBezTo>
                  <a:pt x="5212353" y="1954069"/>
                  <a:pt x="5210286" y="1964191"/>
                  <a:pt x="5209948" y="1959223"/>
                </a:cubicBezTo>
                <a:cubicBezTo>
                  <a:pt x="5204637" y="1962080"/>
                  <a:pt x="5212859" y="1961521"/>
                  <a:pt x="5210455" y="1966675"/>
                </a:cubicBezTo>
                <a:cubicBezTo>
                  <a:pt x="5213028" y="1964005"/>
                  <a:pt x="5215766" y="1963819"/>
                  <a:pt x="5215428" y="1958852"/>
                </a:cubicBezTo>
                <a:close/>
                <a:moveTo>
                  <a:pt x="5161217" y="1153845"/>
                </a:moveTo>
                <a:lnTo>
                  <a:pt x="5158631" y="1149243"/>
                </a:lnTo>
                <a:lnTo>
                  <a:pt x="5160800" y="1154308"/>
                </a:lnTo>
                <a:close/>
                <a:moveTo>
                  <a:pt x="5160436" y="1089069"/>
                </a:moveTo>
                <a:lnTo>
                  <a:pt x="5156596" y="1088750"/>
                </a:lnTo>
                <a:lnTo>
                  <a:pt x="5156500" y="1089708"/>
                </a:lnTo>
                <a:cubicBezTo>
                  <a:pt x="5156288" y="1090916"/>
                  <a:pt x="5156318" y="1091513"/>
                  <a:pt x="5157407" y="1091458"/>
                </a:cubicBezTo>
                <a:lnTo>
                  <a:pt x="5158062" y="1092911"/>
                </a:lnTo>
                <a:close/>
                <a:moveTo>
                  <a:pt x="5164039" y="1111321"/>
                </a:moveTo>
                <a:cubicBezTo>
                  <a:pt x="5163474" y="1100132"/>
                  <a:pt x="5158114" y="1104610"/>
                  <a:pt x="5153327" y="1106603"/>
                </a:cubicBezTo>
                <a:lnTo>
                  <a:pt x="5149771" y="1107003"/>
                </a:lnTo>
                <a:lnTo>
                  <a:pt x="5149373" y="1108561"/>
                </a:lnTo>
                <a:lnTo>
                  <a:pt x="5150419" y="1112008"/>
                </a:lnTo>
                <a:cubicBezTo>
                  <a:pt x="5151101" y="1113220"/>
                  <a:pt x="5151783" y="1114433"/>
                  <a:pt x="5151908" y="1116921"/>
                </a:cubicBezTo>
                <a:lnTo>
                  <a:pt x="5154035" y="1117515"/>
                </a:lnTo>
                <a:lnTo>
                  <a:pt x="5156251" y="1111869"/>
                </a:lnTo>
                <a:lnTo>
                  <a:pt x="5157543" y="1118496"/>
                </a:lnTo>
                <a:lnTo>
                  <a:pt x="5159462" y="1119032"/>
                </a:lnTo>
                <a:cubicBezTo>
                  <a:pt x="5156611" y="1111696"/>
                  <a:pt x="5161564" y="1111446"/>
                  <a:pt x="5164039" y="1111321"/>
                </a:cubicBezTo>
                <a:close/>
                <a:moveTo>
                  <a:pt x="5235115" y="2141011"/>
                </a:moveTo>
                <a:cubicBezTo>
                  <a:pt x="5234622" y="2137534"/>
                  <a:pt x="5228780" y="2135124"/>
                  <a:pt x="5224670" y="2135403"/>
                </a:cubicBezTo>
                <a:cubicBezTo>
                  <a:pt x="5225176" y="2142855"/>
                  <a:pt x="5233057" y="2137329"/>
                  <a:pt x="5233563" y="2144782"/>
                </a:cubicBezTo>
                <a:cubicBezTo>
                  <a:pt x="5234849" y="2143446"/>
                  <a:pt x="5235279" y="2142169"/>
                  <a:pt x="5235115" y="2141011"/>
                </a:cubicBezTo>
                <a:close/>
                <a:moveTo>
                  <a:pt x="5237696" y="2124537"/>
                </a:moveTo>
                <a:cubicBezTo>
                  <a:pt x="5234279" y="2114786"/>
                  <a:pt x="5231201" y="2110005"/>
                  <a:pt x="5227788" y="2100254"/>
                </a:cubicBezTo>
                <a:cubicBezTo>
                  <a:pt x="5222814" y="2108079"/>
                  <a:pt x="5216490" y="2096031"/>
                  <a:pt x="5211006" y="2096404"/>
                </a:cubicBezTo>
                <a:cubicBezTo>
                  <a:pt x="5205526" y="2096776"/>
                  <a:pt x="5205864" y="2101744"/>
                  <a:pt x="5200215" y="2099632"/>
                </a:cubicBezTo>
                <a:cubicBezTo>
                  <a:pt x="5200721" y="2107084"/>
                  <a:pt x="5203126" y="2101930"/>
                  <a:pt x="5206032" y="2104228"/>
                </a:cubicBezTo>
                <a:cubicBezTo>
                  <a:pt x="5206876" y="2116648"/>
                  <a:pt x="5197979" y="2107271"/>
                  <a:pt x="5192836" y="2112611"/>
                </a:cubicBezTo>
                <a:cubicBezTo>
                  <a:pt x="5207382" y="2124100"/>
                  <a:pt x="5222983" y="2110563"/>
                  <a:pt x="5232382" y="2127393"/>
                </a:cubicBezTo>
                <a:cubicBezTo>
                  <a:pt x="5235292" y="2129691"/>
                  <a:pt x="5232044" y="2122425"/>
                  <a:pt x="5237696" y="2124537"/>
                </a:cubicBezTo>
                <a:close/>
                <a:moveTo>
                  <a:pt x="5229564" y="1991143"/>
                </a:moveTo>
                <a:lnTo>
                  <a:pt x="5227585" y="1993244"/>
                </a:lnTo>
                <a:lnTo>
                  <a:pt x="5228452" y="1993527"/>
                </a:lnTo>
                <a:close/>
                <a:moveTo>
                  <a:pt x="5231155" y="1987729"/>
                </a:moveTo>
                <a:cubicBezTo>
                  <a:pt x="5225506" y="1985617"/>
                  <a:pt x="5228248" y="1985431"/>
                  <a:pt x="5222933" y="1988287"/>
                </a:cubicBezTo>
                <a:lnTo>
                  <a:pt x="5224593" y="1991750"/>
                </a:lnTo>
                <a:lnTo>
                  <a:pt x="5226100" y="1991882"/>
                </a:lnTo>
                <a:lnTo>
                  <a:pt x="5229728" y="1990791"/>
                </a:lnTo>
                <a:close/>
                <a:moveTo>
                  <a:pt x="5227443" y="1933080"/>
                </a:moveTo>
                <a:cubicBezTo>
                  <a:pt x="5227274" y="1930596"/>
                  <a:pt x="5224536" y="1930782"/>
                  <a:pt x="5224536" y="1930782"/>
                </a:cubicBezTo>
                <a:cubicBezTo>
                  <a:pt x="5224199" y="1925814"/>
                  <a:pt x="5224199" y="1925814"/>
                  <a:pt x="5224199" y="1925814"/>
                </a:cubicBezTo>
                <a:cubicBezTo>
                  <a:pt x="5221625" y="1928484"/>
                  <a:pt x="5219222" y="1933639"/>
                  <a:pt x="5216652" y="1936309"/>
                </a:cubicBezTo>
                <a:cubicBezTo>
                  <a:pt x="5216821" y="1938793"/>
                  <a:pt x="5222469" y="1940904"/>
                  <a:pt x="5216990" y="1941277"/>
                </a:cubicBezTo>
                <a:cubicBezTo>
                  <a:pt x="5228961" y="1955437"/>
                  <a:pt x="5224536" y="1930782"/>
                  <a:pt x="5227443" y="1933080"/>
                </a:cubicBezTo>
                <a:close/>
                <a:moveTo>
                  <a:pt x="5248825" y="2126276"/>
                </a:moveTo>
                <a:cubicBezTo>
                  <a:pt x="5248150" y="2116340"/>
                  <a:pt x="5247644" y="2108888"/>
                  <a:pt x="5239591" y="2111931"/>
                </a:cubicBezTo>
                <a:cubicBezTo>
                  <a:pt x="5245240" y="2114042"/>
                  <a:pt x="5237865" y="2127020"/>
                  <a:pt x="5248825" y="2126276"/>
                </a:cubicBezTo>
                <a:close/>
                <a:moveTo>
                  <a:pt x="5254604" y="2170802"/>
                </a:moveTo>
                <a:cubicBezTo>
                  <a:pt x="5254436" y="2168318"/>
                  <a:pt x="5252211" y="2165974"/>
                  <a:pt x="5249708" y="2164584"/>
                </a:cubicBezTo>
                <a:lnTo>
                  <a:pt x="5247916" y="2164451"/>
                </a:lnTo>
                <a:lnTo>
                  <a:pt x="5239890" y="2156829"/>
                </a:lnTo>
                <a:cubicBezTo>
                  <a:pt x="5240227" y="2161797"/>
                  <a:pt x="5245538" y="2158941"/>
                  <a:pt x="5243134" y="2164095"/>
                </a:cubicBezTo>
                <a:lnTo>
                  <a:pt x="5247916" y="2164451"/>
                </a:lnTo>
                <a:close/>
                <a:moveTo>
                  <a:pt x="5251437" y="2083676"/>
                </a:moveTo>
                <a:cubicBezTo>
                  <a:pt x="5245788" y="2081564"/>
                  <a:pt x="5249037" y="2088829"/>
                  <a:pt x="5246126" y="2086532"/>
                </a:cubicBezTo>
                <a:cubicBezTo>
                  <a:pt x="5246294" y="2089016"/>
                  <a:pt x="5249205" y="2091313"/>
                  <a:pt x="5251944" y="2091127"/>
                </a:cubicBezTo>
                <a:cubicBezTo>
                  <a:pt x="5251437" y="2083676"/>
                  <a:pt x="5251437" y="2083676"/>
                  <a:pt x="5251437" y="2083676"/>
                </a:cubicBezTo>
                <a:close/>
                <a:moveTo>
                  <a:pt x="5259747" y="2165462"/>
                </a:moveTo>
                <a:cubicBezTo>
                  <a:pt x="5257005" y="2165648"/>
                  <a:pt x="5259916" y="2167946"/>
                  <a:pt x="5257343" y="2170617"/>
                </a:cubicBezTo>
                <a:lnTo>
                  <a:pt x="5259737" y="2165479"/>
                </a:lnTo>
                <a:close/>
                <a:moveTo>
                  <a:pt x="5120802" y="56507"/>
                </a:moveTo>
                <a:cubicBezTo>
                  <a:pt x="5120426" y="49047"/>
                  <a:pt x="5112996" y="49422"/>
                  <a:pt x="5113246" y="54395"/>
                </a:cubicBezTo>
                <a:cubicBezTo>
                  <a:pt x="5118199" y="54145"/>
                  <a:pt x="5118575" y="61605"/>
                  <a:pt x="5120802" y="56507"/>
                </a:cubicBezTo>
                <a:close/>
                <a:moveTo>
                  <a:pt x="5264720" y="2157638"/>
                </a:moveTo>
                <a:cubicBezTo>
                  <a:pt x="5261810" y="2155340"/>
                  <a:pt x="5258903" y="2153042"/>
                  <a:pt x="5255993" y="2150745"/>
                </a:cubicBezTo>
                <a:cubicBezTo>
                  <a:pt x="5256499" y="2158196"/>
                  <a:pt x="5261641" y="2152856"/>
                  <a:pt x="5259410" y="2160494"/>
                </a:cubicBezTo>
                <a:cubicBezTo>
                  <a:pt x="5262147" y="2160308"/>
                  <a:pt x="5261810" y="2155340"/>
                  <a:pt x="5264720" y="2157638"/>
                </a:cubicBezTo>
                <a:close/>
                <a:moveTo>
                  <a:pt x="5271592" y="2137207"/>
                </a:moveTo>
                <a:cubicBezTo>
                  <a:pt x="5268513" y="2132425"/>
                  <a:pt x="5263033" y="2132797"/>
                  <a:pt x="5262527" y="2125346"/>
                </a:cubicBezTo>
                <a:cubicBezTo>
                  <a:pt x="5259954" y="2128016"/>
                  <a:pt x="5263202" y="2135282"/>
                  <a:pt x="5263370" y="2137766"/>
                </a:cubicBezTo>
                <a:cubicBezTo>
                  <a:pt x="5266278" y="2140064"/>
                  <a:pt x="5268851" y="2137393"/>
                  <a:pt x="5271592" y="2137207"/>
                </a:cubicBezTo>
                <a:close/>
                <a:moveTo>
                  <a:pt x="5270243" y="2117335"/>
                </a:moveTo>
                <a:cubicBezTo>
                  <a:pt x="5266657" y="2105101"/>
                  <a:pt x="5269062" y="2099947"/>
                  <a:pt x="5263072" y="2092867"/>
                </a:cubicBezTo>
                <a:cubicBezTo>
                  <a:pt x="5257929" y="2098207"/>
                  <a:pt x="5255866" y="2108330"/>
                  <a:pt x="5250724" y="2113669"/>
                </a:cubicBezTo>
                <a:cubicBezTo>
                  <a:pt x="5256373" y="2115782"/>
                  <a:pt x="5259279" y="2118080"/>
                  <a:pt x="5264591" y="2115224"/>
                </a:cubicBezTo>
                <a:cubicBezTo>
                  <a:pt x="5264591" y="2115224"/>
                  <a:pt x="5267501" y="2117521"/>
                  <a:pt x="5264759" y="2117707"/>
                </a:cubicBezTo>
                <a:cubicBezTo>
                  <a:pt x="5262358" y="2122862"/>
                  <a:pt x="5270243" y="2117335"/>
                  <a:pt x="5270243" y="2117335"/>
                </a:cubicBezTo>
                <a:close/>
                <a:moveTo>
                  <a:pt x="5266738" y="2025240"/>
                </a:moveTo>
                <a:cubicBezTo>
                  <a:pt x="5266401" y="2020272"/>
                  <a:pt x="5261090" y="2023128"/>
                  <a:pt x="5260752" y="2018160"/>
                </a:cubicBezTo>
                <a:cubicBezTo>
                  <a:pt x="5258010" y="2018346"/>
                  <a:pt x="5261427" y="2028096"/>
                  <a:pt x="5261764" y="2033064"/>
                </a:cubicBezTo>
                <a:cubicBezTo>
                  <a:pt x="5264506" y="2032878"/>
                  <a:pt x="5264000" y="2025426"/>
                  <a:pt x="5266738" y="2025240"/>
                </a:cubicBezTo>
                <a:close/>
                <a:moveTo>
                  <a:pt x="5135661" y="55758"/>
                </a:moveTo>
                <a:cubicBezTo>
                  <a:pt x="5135661" y="55758"/>
                  <a:pt x="5135661" y="55758"/>
                  <a:pt x="5133186" y="55883"/>
                </a:cubicBezTo>
                <a:cubicBezTo>
                  <a:pt x="5135410" y="50785"/>
                  <a:pt x="5133061" y="53396"/>
                  <a:pt x="5132810" y="48423"/>
                </a:cubicBezTo>
                <a:cubicBezTo>
                  <a:pt x="5123026" y="51410"/>
                  <a:pt x="5138515" y="63093"/>
                  <a:pt x="5135661" y="55758"/>
                </a:cubicBezTo>
                <a:close/>
                <a:moveTo>
                  <a:pt x="5277410" y="2141803"/>
                </a:moveTo>
                <a:cubicBezTo>
                  <a:pt x="5277241" y="2139319"/>
                  <a:pt x="5274668" y="2141989"/>
                  <a:pt x="5271761" y="2139691"/>
                </a:cubicBezTo>
                <a:cubicBezTo>
                  <a:pt x="5274837" y="2144473"/>
                  <a:pt x="5272099" y="2144659"/>
                  <a:pt x="5272436" y="2149627"/>
                </a:cubicBezTo>
                <a:cubicBezTo>
                  <a:pt x="5275174" y="2149441"/>
                  <a:pt x="5275174" y="2149441"/>
                  <a:pt x="5275174" y="2149441"/>
                </a:cubicBezTo>
                <a:cubicBezTo>
                  <a:pt x="5275005" y="2146957"/>
                  <a:pt x="5271930" y="2142175"/>
                  <a:pt x="5277410" y="2141803"/>
                </a:cubicBezTo>
                <a:close/>
                <a:moveTo>
                  <a:pt x="5205773" y="1053999"/>
                </a:moveTo>
                <a:cubicBezTo>
                  <a:pt x="5205899" y="1056487"/>
                  <a:pt x="5203411" y="1054119"/>
                  <a:pt x="5203411" y="1054119"/>
                </a:cubicBezTo>
                <a:cubicBezTo>
                  <a:pt x="5201052" y="1054238"/>
                  <a:pt x="5201177" y="1056726"/>
                  <a:pt x="5201428" y="1061701"/>
                </a:cubicBezTo>
                <a:cubicBezTo>
                  <a:pt x="5196455" y="1056963"/>
                  <a:pt x="5194219" y="1059570"/>
                  <a:pt x="5191484" y="1052226"/>
                </a:cubicBezTo>
                <a:cubicBezTo>
                  <a:pt x="5198689" y="1054356"/>
                  <a:pt x="5193592" y="1047131"/>
                  <a:pt x="5198438" y="1049381"/>
                </a:cubicBezTo>
                <a:cubicBezTo>
                  <a:pt x="5195703" y="1042036"/>
                  <a:pt x="5197811" y="1036941"/>
                  <a:pt x="5193090" y="1037180"/>
                </a:cubicBezTo>
                <a:cubicBezTo>
                  <a:pt x="5191785" y="1034752"/>
                  <a:pt x="5193588" y="1035284"/>
                  <a:pt x="5196009" y="1036409"/>
                </a:cubicBezTo>
                <a:cubicBezTo>
                  <a:pt x="5198435" y="1037534"/>
                  <a:pt x="5201479" y="1039251"/>
                  <a:pt x="5202658" y="1039192"/>
                </a:cubicBezTo>
                <a:cubicBezTo>
                  <a:pt x="5198062" y="1041917"/>
                  <a:pt x="5200927" y="1051750"/>
                  <a:pt x="5205773" y="1053999"/>
                </a:cubicBezTo>
                <a:close/>
                <a:moveTo>
                  <a:pt x="5143594" y="65330"/>
                </a:moveTo>
                <a:cubicBezTo>
                  <a:pt x="5138515" y="63093"/>
                  <a:pt x="5136162" y="65704"/>
                  <a:pt x="5136413" y="70677"/>
                </a:cubicBezTo>
                <a:cubicBezTo>
                  <a:pt x="5138891" y="70552"/>
                  <a:pt x="5143844" y="70303"/>
                  <a:pt x="5143594" y="65330"/>
                </a:cubicBezTo>
                <a:close/>
                <a:moveTo>
                  <a:pt x="5162775" y="248839"/>
                </a:moveTo>
                <a:cubicBezTo>
                  <a:pt x="5162524" y="243866"/>
                  <a:pt x="5160049" y="243990"/>
                  <a:pt x="5157446" y="241629"/>
                </a:cubicBezTo>
                <a:cubicBezTo>
                  <a:pt x="5160175" y="246477"/>
                  <a:pt x="5152744" y="246851"/>
                  <a:pt x="5157822" y="249088"/>
                </a:cubicBezTo>
                <a:cubicBezTo>
                  <a:pt x="5157571" y="244115"/>
                  <a:pt x="5160551" y="253937"/>
                  <a:pt x="5162775" y="248839"/>
                </a:cubicBezTo>
                <a:close/>
                <a:moveTo>
                  <a:pt x="5160138" y="65664"/>
                </a:moveTo>
                <a:cubicBezTo>
                  <a:pt x="5160156" y="64495"/>
                  <a:pt x="5159628" y="63275"/>
                  <a:pt x="5158327" y="62094"/>
                </a:cubicBezTo>
                <a:cubicBezTo>
                  <a:pt x="5158703" y="69554"/>
                  <a:pt x="5151025" y="64956"/>
                  <a:pt x="5151401" y="72415"/>
                </a:cubicBezTo>
                <a:cubicBezTo>
                  <a:pt x="5155115" y="72228"/>
                  <a:pt x="5160083" y="69173"/>
                  <a:pt x="5160138" y="65664"/>
                </a:cubicBezTo>
                <a:close/>
                <a:moveTo>
                  <a:pt x="5171848" y="215164"/>
                </a:moveTo>
                <a:lnTo>
                  <a:pt x="5170586" y="212921"/>
                </a:lnTo>
                <a:lnTo>
                  <a:pt x="5169840" y="213300"/>
                </a:lnTo>
                <a:close/>
                <a:moveTo>
                  <a:pt x="5176412" y="273080"/>
                </a:moveTo>
                <a:cubicBezTo>
                  <a:pt x="5174062" y="275692"/>
                  <a:pt x="5175284" y="250701"/>
                  <a:pt x="5166130" y="266120"/>
                </a:cubicBezTo>
                <a:cubicBezTo>
                  <a:pt x="5171083" y="265870"/>
                  <a:pt x="5166256" y="268607"/>
                  <a:pt x="5166381" y="271093"/>
                </a:cubicBezTo>
                <a:cubicBezTo>
                  <a:pt x="5168981" y="273455"/>
                  <a:pt x="5171709" y="278303"/>
                  <a:pt x="5174313" y="280665"/>
                </a:cubicBezTo>
                <a:cubicBezTo>
                  <a:pt x="5174313" y="280665"/>
                  <a:pt x="5174313" y="280665"/>
                  <a:pt x="5174062" y="275692"/>
                </a:cubicBezTo>
                <a:cubicBezTo>
                  <a:pt x="5174062" y="275692"/>
                  <a:pt x="5176537" y="275567"/>
                  <a:pt x="5176412" y="273080"/>
                </a:cubicBezTo>
                <a:close/>
                <a:moveTo>
                  <a:pt x="5164285" y="81737"/>
                </a:moveTo>
                <a:cubicBezTo>
                  <a:pt x="5159455" y="84474"/>
                  <a:pt x="5161557" y="76889"/>
                  <a:pt x="5159204" y="79501"/>
                </a:cubicBezTo>
                <a:cubicBezTo>
                  <a:pt x="5152654" y="97281"/>
                  <a:pt x="5137165" y="85598"/>
                  <a:pt x="5125408" y="98655"/>
                </a:cubicBezTo>
                <a:cubicBezTo>
                  <a:pt x="5130611" y="103378"/>
                  <a:pt x="5137541" y="93058"/>
                  <a:pt x="5138168" y="105490"/>
                </a:cubicBezTo>
                <a:cubicBezTo>
                  <a:pt x="5135818" y="108102"/>
                  <a:pt x="5133089" y="103253"/>
                  <a:pt x="5133465" y="110713"/>
                </a:cubicBezTo>
                <a:cubicBezTo>
                  <a:pt x="5138293" y="107977"/>
                  <a:pt x="5138544" y="112950"/>
                  <a:pt x="5143497" y="112700"/>
                </a:cubicBezTo>
                <a:cubicBezTo>
                  <a:pt x="5148453" y="112450"/>
                  <a:pt x="5152779" y="99768"/>
                  <a:pt x="5158108" y="106978"/>
                </a:cubicBezTo>
                <a:cubicBezTo>
                  <a:pt x="5160082" y="96907"/>
                  <a:pt x="5162309" y="91809"/>
                  <a:pt x="5164285" y="81737"/>
                </a:cubicBezTo>
                <a:close/>
                <a:moveTo>
                  <a:pt x="5173654" y="218375"/>
                </a:moveTo>
                <a:lnTo>
                  <a:pt x="5172034" y="215495"/>
                </a:lnTo>
                <a:lnTo>
                  <a:pt x="5168661" y="214821"/>
                </a:lnTo>
                <a:lnTo>
                  <a:pt x="5167325" y="215122"/>
                </a:lnTo>
                <a:lnTo>
                  <a:pt x="5166223" y="218750"/>
                </a:lnTo>
                <a:cubicBezTo>
                  <a:pt x="5171305" y="220986"/>
                  <a:pt x="5168826" y="221111"/>
                  <a:pt x="5173654" y="218375"/>
                </a:cubicBezTo>
                <a:close/>
                <a:moveTo>
                  <a:pt x="5238668" y="1156000"/>
                </a:moveTo>
                <a:cubicBezTo>
                  <a:pt x="5237543" y="1157275"/>
                  <a:pt x="5235777" y="1157995"/>
                  <a:pt x="5234249" y="1157799"/>
                </a:cubicBezTo>
                <a:cubicBezTo>
                  <a:pt x="5232721" y="1157602"/>
                  <a:pt x="5231435" y="1156492"/>
                  <a:pt x="5231273" y="1154106"/>
                </a:cubicBezTo>
                <a:cubicBezTo>
                  <a:pt x="5236257" y="1156164"/>
                  <a:pt x="5235933" y="1151393"/>
                  <a:pt x="5238668" y="1156000"/>
                </a:cubicBezTo>
                <a:close/>
                <a:moveTo>
                  <a:pt x="5174066" y="78751"/>
                </a:moveTo>
                <a:cubicBezTo>
                  <a:pt x="5164160" y="79251"/>
                  <a:pt x="5172214" y="91309"/>
                  <a:pt x="5167387" y="94046"/>
                </a:cubicBezTo>
                <a:cubicBezTo>
                  <a:pt x="5174944" y="96158"/>
                  <a:pt x="5174567" y="88698"/>
                  <a:pt x="5174066" y="78751"/>
                </a:cubicBezTo>
                <a:close/>
                <a:moveTo>
                  <a:pt x="5174288" y="33868"/>
                </a:moveTo>
                <a:cubicBezTo>
                  <a:pt x="5174539" y="38841"/>
                  <a:pt x="5167358" y="44189"/>
                  <a:pt x="5164755" y="41827"/>
                </a:cubicBezTo>
                <a:cubicBezTo>
                  <a:pt x="5167484" y="46675"/>
                  <a:pt x="5162405" y="44438"/>
                  <a:pt x="5162656" y="49412"/>
                </a:cubicBezTo>
                <a:cubicBezTo>
                  <a:pt x="5167609" y="49162"/>
                  <a:pt x="5174789" y="43814"/>
                  <a:pt x="5174288" y="33868"/>
                </a:cubicBezTo>
                <a:close/>
                <a:moveTo>
                  <a:pt x="5180774" y="113314"/>
                </a:moveTo>
                <a:cubicBezTo>
                  <a:pt x="5178299" y="113439"/>
                  <a:pt x="5175946" y="116051"/>
                  <a:pt x="5176072" y="118537"/>
                </a:cubicBezTo>
                <a:cubicBezTo>
                  <a:pt x="5178425" y="115926"/>
                  <a:pt x="5176322" y="123510"/>
                  <a:pt x="5181150" y="120774"/>
                </a:cubicBezTo>
                <a:cubicBezTo>
                  <a:pt x="5181150" y="120774"/>
                  <a:pt x="5181150" y="120774"/>
                  <a:pt x="5180774" y="113314"/>
                </a:cubicBezTo>
                <a:close/>
                <a:moveTo>
                  <a:pt x="5179492" y="38591"/>
                </a:moveTo>
                <a:lnTo>
                  <a:pt x="5179480" y="38574"/>
                </a:lnTo>
                <a:lnTo>
                  <a:pt x="5176763" y="33743"/>
                </a:lnTo>
                <a:cubicBezTo>
                  <a:pt x="5179366" y="36105"/>
                  <a:pt x="5177013" y="38716"/>
                  <a:pt x="5179492" y="38591"/>
                </a:cubicBezTo>
                <a:close/>
                <a:moveTo>
                  <a:pt x="5262115" y="1187071"/>
                </a:moveTo>
                <a:cubicBezTo>
                  <a:pt x="5259038" y="1182289"/>
                  <a:pt x="5250648" y="1180362"/>
                  <a:pt x="5248075" y="1183033"/>
                </a:cubicBezTo>
                <a:cubicBezTo>
                  <a:pt x="5251323" y="1190297"/>
                  <a:pt x="5256634" y="1187443"/>
                  <a:pt x="5262115" y="1187071"/>
                </a:cubicBezTo>
                <a:close/>
                <a:moveTo>
                  <a:pt x="5184820" y="45801"/>
                </a:moveTo>
                <a:cubicBezTo>
                  <a:pt x="5182467" y="48413"/>
                  <a:pt x="5182217" y="43440"/>
                  <a:pt x="5179742" y="43565"/>
                </a:cubicBezTo>
                <a:cubicBezTo>
                  <a:pt x="5182593" y="50900"/>
                  <a:pt x="5177389" y="46176"/>
                  <a:pt x="5177765" y="53635"/>
                </a:cubicBezTo>
                <a:cubicBezTo>
                  <a:pt x="5180118" y="51024"/>
                  <a:pt x="5182467" y="48413"/>
                  <a:pt x="5184820" y="45801"/>
                </a:cubicBezTo>
                <a:close/>
                <a:moveTo>
                  <a:pt x="5194256" y="85212"/>
                </a:moveTo>
                <a:cubicBezTo>
                  <a:pt x="5194256" y="85212"/>
                  <a:pt x="5186575" y="80613"/>
                  <a:pt x="5189301" y="85462"/>
                </a:cubicBezTo>
                <a:cubicBezTo>
                  <a:pt x="5191779" y="85338"/>
                  <a:pt x="5189426" y="87949"/>
                  <a:pt x="5189426" y="87949"/>
                </a:cubicBezTo>
                <a:cubicBezTo>
                  <a:pt x="5184348" y="85712"/>
                  <a:pt x="5181998" y="88323"/>
                  <a:pt x="5177171" y="91060"/>
                </a:cubicBezTo>
                <a:cubicBezTo>
                  <a:pt x="5182375" y="95783"/>
                  <a:pt x="5185350" y="105605"/>
                  <a:pt x="5190554" y="110328"/>
                </a:cubicBezTo>
                <a:cubicBezTo>
                  <a:pt x="5195134" y="102618"/>
                  <a:pt x="5192405" y="97771"/>
                  <a:pt x="5194256" y="85212"/>
                </a:cubicBezTo>
                <a:close/>
                <a:moveTo>
                  <a:pt x="5193254" y="65320"/>
                </a:moveTo>
                <a:cubicBezTo>
                  <a:pt x="5190776" y="65445"/>
                  <a:pt x="5188173" y="63083"/>
                  <a:pt x="5185823" y="65694"/>
                </a:cubicBezTo>
                <a:cubicBezTo>
                  <a:pt x="5185948" y="68181"/>
                  <a:pt x="5183846" y="75766"/>
                  <a:pt x="5186450" y="78127"/>
                </a:cubicBezTo>
                <a:cubicBezTo>
                  <a:pt x="5186074" y="70668"/>
                  <a:pt x="5191027" y="70418"/>
                  <a:pt x="5193254" y="65320"/>
                </a:cubicBezTo>
                <a:close/>
                <a:moveTo>
                  <a:pt x="5201369" y="177092"/>
                </a:moveTo>
                <a:cubicBezTo>
                  <a:pt x="5198894" y="177217"/>
                  <a:pt x="5198518" y="169757"/>
                  <a:pt x="5196040" y="169882"/>
                </a:cubicBezTo>
                <a:cubicBezTo>
                  <a:pt x="5196291" y="174855"/>
                  <a:pt x="5194314" y="184926"/>
                  <a:pt x="5196792" y="184801"/>
                </a:cubicBezTo>
                <a:cubicBezTo>
                  <a:pt x="5196542" y="179828"/>
                  <a:pt x="5201620" y="182065"/>
                  <a:pt x="5201369" y="177092"/>
                </a:cubicBezTo>
                <a:close/>
                <a:moveTo>
                  <a:pt x="5197956" y="60097"/>
                </a:moveTo>
                <a:cubicBezTo>
                  <a:pt x="5193003" y="60346"/>
                  <a:pt x="5195227" y="55249"/>
                  <a:pt x="5195102" y="52762"/>
                </a:cubicBezTo>
                <a:cubicBezTo>
                  <a:pt x="5195102" y="52762"/>
                  <a:pt x="5195102" y="52762"/>
                  <a:pt x="5192627" y="52887"/>
                </a:cubicBezTo>
                <a:cubicBezTo>
                  <a:pt x="5192878" y="57860"/>
                  <a:pt x="5195353" y="57735"/>
                  <a:pt x="5193128" y="62833"/>
                </a:cubicBezTo>
                <a:cubicBezTo>
                  <a:pt x="5195478" y="60222"/>
                  <a:pt x="5198082" y="62584"/>
                  <a:pt x="5197956" y="60097"/>
                </a:cubicBezTo>
                <a:close/>
                <a:moveTo>
                  <a:pt x="5272987" y="1043729"/>
                </a:moveTo>
                <a:cubicBezTo>
                  <a:pt x="5271049" y="1048615"/>
                  <a:pt x="5270809" y="1043838"/>
                  <a:pt x="5266570" y="1046446"/>
                </a:cubicBezTo>
                <a:cubicBezTo>
                  <a:pt x="5266450" y="1044058"/>
                  <a:pt x="5267479" y="1042810"/>
                  <a:pt x="5268827" y="1042442"/>
                </a:cubicBezTo>
                <a:cubicBezTo>
                  <a:pt x="5270174" y="1042074"/>
                  <a:pt x="5271838" y="1042590"/>
                  <a:pt x="5272987" y="1043729"/>
                </a:cubicBezTo>
                <a:close/>
                <a:moveTo>
                  <a:pt x="5344180" y="2080113"/>
                </a:moveTo>
                <a:cubicBezTo>
                  <a:pt x="5344180" y="2080113"/>
                  <a:pt x="5344180" y="2080113"/>
                  <a:pt x="5344828" y="2089656"/>
                </a:cubicBezTo>
                <a:cubicBezTo>
                  <a:pt x="5340006" y="2089984"/>
                  <a:pt x="5340330" y="2094756"/>
                  <a:pt x="5340492" y="2097141"/>
                </a:cubicBezTo>
                <a:cubicBezTo>
                  <a:pt x="5337757" y="2092533"/>
                  <a:pt x="5332934" y="2092860"/>
                  <a:pt x="5332610" y="2088089"/>
                </a:cubicBezTo>
                <a:cubicBezTo>
                  <a:pt x="5337433" y="2087761"/>
                  <a:pt x="5332448" y="2085703"/>
                  <a:pt x="5332124" y="2080931"/>
                </a:cubicBezTo>
                <a:cubicBezTo>
                  <a:pt x="5337109" y="2082990"/>
                  <a:pt x="5337109" y="2082990"/>
                  <a:pt x="5339196" y="2078054"/>
                </a:cubicBezTo>
                <a:cubicBezTo>
                  <a:pt x="5337595" y="2090147"/>
                  <a:pt x="5341931" y="2082662"/>
                  <a:pt x="5344180" y="2080113"/>
                </a:cubicBezTo>
                <a:close/>
                <a:moveTo>
                  <a:pt x="5278679" y="1099072"/>
                </a:moveTo>
                <a:lnTo>
                  <a:pt x="5278205" y="1099706"/>
                </a:lnTo>
                <a:lnTo>
                  <a:pt x="5278133" y="1098640"/>
                </a:lnTo>
                <a:close/>
                <a:moveTo>
                  <a:pt x="5325413" y="1754237"/>
                </a:moveTo>
                <a:cubicBezTo>
                  <a:pt x="5324907" y="1746786"/>
                  <a:pt x="5319596" y="1749641"/>
                  <a:pt x="5316858" y="1749827"/>
                </a:cubicBezTo>
                <a:cubicBezTo>
                  <a:pt x="5317196" y="1754795"/>
                  <a:pt x="5322844" y="1756908"/>
                  <a:pt x="5325413" y="1754237"/>
                </a:cubicBezTo>
                <a:close/>
                <a:moveTo>
                  <a:pt x="5284668" y="1073242"/>
                </a:moveTo>
                <a:cubicBezTo>
                  <a:pt x="5286900" y="1065603"/>
                  <a:pt x="5281588" y="1068460"/>
                  <a:pt x="5281419" y="1065975"/>
                </a:cubicBezTo>
                <a:lnTo>
                  <a:pt x="5283605" y="1061287"/>
                </a:lnTo>
                <a:lnTo>
                  <a:pt x="5280620" y="1062716"/>
                </a:lnTo>
                <a:lnTo>
                  <a:pt x="5280317" y="1063019"/>
                </a:lnTo>
                <a:lnTo>
                  <a:pt x="5280289" y="1063915"/>
                </a:lnTo>
                <a:cubicBezTo>
                  <a:pt x="5280063" y="1064846"/>
                  <a:pt x="5279549" y="1065485"/>
                  <a:pt x="5278459" y="1065540"/>
                </a:cubicBezTo>
                <a:cubicBezTo>
                  <a:pt x="5278706" y="1070436"/>
                  <a:pt x="5281256" y="1077672"/>
                  <a:pt x="5276898" y="1077892"/>
                </a:cubicBezTo>
                <a:lnTo>
                  <a:pt x="5282032" y="1079525"/>
                </a:lnTo>
                <a:close/>
                <a:moveTo>
                  <a:pt x="5290542" y="1010215"/>
                </a:moveTo>
                <a:cubicBezTo>
                  <a:pt x="5285589" y="1010464"/>
                  <a:pt x="5280511" y="1008229"/>
                  <a:pt x="5278409" y="1015812"/>
                </a:cubicBezTo>
                <a:cubicBezTo>
                  <a:pt x="5281012" y="1018175"/>
                  <a:pt x="5288318" y="1015313"/>
                  <a:pt x="5290542" y="1010215"/>
                </a:cubicBezTo>
                <a:close/>
                <a:moveTo>
                  <a:pt x="5346582" y="1822673"/>
                </a:moveTo>
                <a:cubicBezTo>
                  <a:pt x="5343671" y="1820377"/>
                  <a:pt x="5340764" y="1818077"/>
                  <a:pt x="5335115" y="1815967"/>
                </a:cubicBezTo>
                <a:cubicBezTo>
                  <a:pt x="5338866" y="1830684"/>
                  <a:pt x="5326724" y="1814040"/>
                  <a:pt x="5327568" y="1826461"/>
                </a:cubicBezTo>
                <a:cubicBezTo>
                  <a:pt x="5332879" y="1823604"/>
                  <a:pt x="5335621" y="1823417"/>
                  <a:pt x="5333385" y="1831057"/>
                </a:cubicBezTo>
                <a:cubicBezTo>
                  <a:pt x="5336128" y="1830870"/>
                  <a:pt x="5338191" y="1820748"/>
                  <a:pt x="5341607" y="1830498"/>
                </a:cubicBezTo>
                <a:cubicBezTo>
                  <a:pt x="5344346" y="1830312"/>
                  <a:pt x="5343839" y="1822859"/>
                  <a:pt x="5346582" y="1822673"/>
                </a:cubicBezTo>
                <a:close/>
                <a:moveTo>
                  <a:pt x="5302714" y="1176825"/>
                </a:moveTo>
                <a:cubicBezTo>
                  <a:pt x="5297065" y="1174716"/>
                  <a:pt x="5297065" y="1174716"/>
                  <a:pt x="5297065" y="1174716"/>
                </a:cubicBezTo>
                <a:cubicBezTo>
                  <a:pt x="5303221" y="1184279"/>
                  <a:pt x="5294998" y="1184837"/>
                  <a:pt x="5295673" y="1194773"/>
                </a:cubicBezTo>
                <a:cubicBezTo>
                  <a:pt x="5301153" y="1194400"/>
                  <a:pt x="5301153" y="1194400"/>
                  <a:pt x="5301153" y="1194400"/>
                </a:cubicBezTo>
                <a:cubicBezTo>
                  <a:pt x="5300478" y="1184465"/>
                  <a:pt x="5300478" y="1184465"/>
                  <a:pt x="5302714" y="1176825"/>
                </a:cubicBezTo>
                <a:close/>
                <a:moveTo>
                  <a:pt x="5296999" y="1039806"/>
                </a:moveTo>
                <a:cubicBezTo>
                  <a:pt x="5296874" y="1037318"/>
                  <a:pt x="5292046" y="1040055"/>
                  <a:pt x="5294148" y="1032470"/>
                </a:cubicBezTo>
                <a:cubicBezTo>
                  <a:pt x="5289320" y="1035205"/>
                  <a:pt x="5287093" y="1040305"/>
                  <a:pt x="5282140" y="1040555"/>
                </a:cubicBezTo>
                <a:cubicBezTo>
                  <a:pt x="5286842" y="1035329"/>
                  <a:pt x="5283992" y="1027996"/>
                  <a:pt x="5276686" y="1030856"/>
                </a:cubicBezTo>
                <a:cubicBezTo>
                  <a:pt x="5276561" y="1028370"/>
                  <a:pt x="5278910" y="1025758"/>
                  <a:pt x="5281388" y="1025633"/>
                </a:cubicBezTo>
                <a:cubicBezTo>
                  <a:pt x="5278785" y="1023273"/>
                  <a:pt x="5276059" y="1018425"/>
                  <a:pt x="5273456" y="1016062"/>
                </a:cubicBezTo>
                <a:cubicBezTo>
                  <a:pt x="5268753" y="1021284"/>
                  <a:pt x="5264051" y="1026507"/>
                  <a:pt x="5262075" y="1036578"/>
                </a:cubicBezTo>
                <a:cubicBezTo>
                  <a:pt x="5259600" y="1036703"/>
                  <a:pt x="5261824" y="1031605"/>
                  <a:pt x="5259349" y="1031730"/>
                </a:cubicBezTo>
                <a:cubicBezTo>
                  <a:pt x="5249315" y="1029744"/>
                  <a:pt x="5252545" y="1044538"/>
                  <a:pt x="5242764" y="1047525"/>
                </a:cubicBezTo>
                <a:cubicBezTo>
                  <a:pt x="5245364" y="1049886"/>
                  <a:pt x="5245364" y="1049886"/>
                  <a:pt x="5247843" y="1049760"/>
                </a:cubicBezTo>
                <a:cubicBezTo>
                  <a:pt x="5243265" y="1057471"/>
                  <a:pt x="5241289" y="1067542"/>
                  <a:pt x="5244143" y="1074878"/>
                </a:cubicBezTo>
                <a:cubicBezTo>
                  <a:pt x="5236712" y="1075253"/>
                  <a:pt x="5240913" y="1060081"/>
                  <a:pt x="5235960" y="1060331"/>
                </a:cubicBezTo>
                <a:cubicBezTo>
                  <a:pt x="5235834" y="1057846"/>
                  <a:pt x="5238310" y="1057721"/>
                  <a:pt x="5240788" y="1057597"/>
                </a:cubicBezTo>
                <a:cubicBezTo>
                  <a:pt x="5240412" y="1050136"/>
                  <a:pt x="5237808" y="1047775"/>
                  <a:pt x="5235333" y="1047900"/>
                </a:cubicBezTo>
                <a:cubicBezTo>
                  <a:pt x="5235208" y="1045412"/>
                  <a:pt x="5237683" y="1045287"/>
                  <a:pt x="5240161" y="1045162"/>
                </a:cubicBezTo>
                <a:cubicBezTo>
                  <a:pt x="5234706" y="1035466"/>
                  <a:pt x="5235082" y="1042927"/>
                  <a:pt x="5236931" y="1030368"/>
                </a:cubicBezTo>
                <a:cubicBezTo>
                  <a:pt x="5234330" y="1028005"/>
                  <a:pt x="5229378" y="1028255"/>
                  <a:pt x="5228877" y="1018309"/>
                </a:cubicBezTo>
                <a:cubicBezTo>
                  <a:pt x="5223673" y="1013585"/>
                  <a:pt x="5218967" y="1018808"/>
                  <a:pt x="5211414" y="1016697"/>
                </a:cubicBezTo>
                <a:cubicBezTo>
                  <a:pt x="5211665" y="1021670"/>
                  <a:pt x="5214140" y="1021545"/>
                  <a:pt x="5214391" y="1026519"/>
                </a:cubicBezTo>
                <a:cubicBezTo>
                  <a:pt x="5206834" y="1024405"/>
                  <a:pt x="5211414" y="1016697"/>
                  <a:pt x="5206208" y="1011974"/>
                </a:cubicBezTo>
                <a:cubicBezTo>
                  <a:pt x="5203733" y="1012099"/>
                  <a:pt x="5206458" y="1016947"/>
                  <a:pt x="5204109" y="1019557"/>
                </a:cubicBezTo>
                <a:cubicBezTo>
                  <a:pt x="5201505" y="1017197"/>
                  <a:pt x="5201380" y="1014709"/>
                  <a:pt x="5201129" y="1009736"/>
                </a:cubicBezTo>
                <a:cubicBezTo>
                  <a:pt x="5198655" y="1009861"/>
                  <a:pt x="5201505" y="1017197"/>
                  <a:pt x="5199156" y="1019807"/>
                </a:cubicBezTo>
                <a:cubicBezTo>
                  <a:pt x="5194203" y="1020057"/>
                  <a:pt x="5194203" y="1020057"/>
                  <a:pt x="5191600" y="1017696"/>
                </a:cubicBezTo>
                <a:cubicBezTo>
                  <a:pt x="5189836" y="1019654"/>
                  <a:pt x="5188422" y="1022374"/>
                  <a:pt x="5187262" y="1025549"/>
                </a:cubicBezTo>
                <a:lnTo>
                  <a:pt x="5185251" y="1033140"/>
                </a:lnTo>
                <a:lnTo>
                  <a:pt x="5186119" y="1032543"/>
                </a:lnTo>
                <a:cubicBezTo>
                  <a:pt x="5186254" y="1035230"/>
                  <a:pt x="5186390" y="1037918"/>
                  <a:pt x="5188569" y="1037807"/>
                </a:cubicBezTo>
                <a:cubicBezTo>
                  <a:pt x="5187547" y="1039206"/>
                  <a:pt x="5186525" y="1040604"/>
                  <a:pt x="5185486" y="1041667"/>
                </a:cubicBezTo>
                <a:lnTo>
                  <a:pt x="5183471" y="1042834"/>
                </a:lnTo>
                <a:lnTo>
                  <a:pt x="5181504" y="1056182"/>
                </a:lnTo>
                <a:lnTo>
                  <a:pt x="5181863" y="1056466"/>
                </a:lnTo>
                <a:cubicBezTo>
                  <a:pt x="5182423" y="1056759"/>
                  <a:pt x="5182968" y="1056731"/>
                  <a:pt x="5182904" y="1055452"/>
                </a:cubicBezTo>
                <a:cubicBezTo>
                  <a:pt x="5183162" y="1060569"/>
                  <a:pt x="5183291" y="1063130"/>
                  <a:pt x="5185857" y="1070697"/>
                </a:cubicBezTo>
                <a:cubicBezTo>
                  <a:pt x="5181628" y="1073475"/>
                  <a:pt x="5183420" y="1065689"/>
                  <a:pt x="5181241" y="1065799"/>
                </a:cubicBezTo>
                <a:cubicBezTo>
                  <a:pt x="5179062" y="1065909"/>
                  <a:pt x="5181628" y="1073475"/>
                  <a:pt x="5177269" y="1073695"/>
                </a:cubicBezTo>
                <a:cubicBezTo>
                  <a:pt x="5178166" y="1069802"/>
                  <a:pt x="5179094" y="1066548"/>
                  <a:pt x="5179766" y="1063628"/>
                </a:cubicBezTo>
                <a:lnTo>
                  <a:pt x="5180459" y="1057802"/>
                </a:lnTo>
                <a:lnTo>
                  <a:pt x="5177737" y="1056722"/>
                </a:lnTo>
                <a:cubicBezTo>
                  <a:pt x="5176793" y="1056459"/>
                  <a:pt x="5176205" y="1057112"/>
                  <a:pt x="5176393" y="1060842"/>
                </a:cubicBezTo>
                <a:cubicBezTo>
                  <a:pt x="5175154" y="1060904"/>
                  <a:pt x="5172709" y="1061651"/>
                  <a:pt x="5171162" y="1061728"/>
                </a:cubicBezTo>
                <a:lnTo>
                  <a:pt x="5169953" y="1061245"/>
                </a:lnTo>
                <a:lnTo>
                  <a:pt x="5171315" y="1058604"/>
                </a:lnTo>
                <a:cubicBezTo>
                  <a:pt x="5170140" y="1059910"/>
                  <a:pt x="5169715" y="1060710"/>
                  <a:pt x="5169776" y="1061175"/>
                </a:cubicBezTo>
                <a:lnTo>
                  <a:pt x="5169953" y="1061245"/>
                </a:lnTo>
                <a:lnTo>
                  <a:pt x="5169336" y="1062444"/>
                </a:lnTo>
                <a:cubicBezTo>
                  <a:pt x="5169708" y="1063671"/>
                  <a:pt x="5170390" y="1064883"/>
                  <a:pt x="5169214" y="1066190"/>
                </a:cubicBezTo>
                <a:cubicBezTo>
                  <a:pt x="5166613" y="1063827"/>
                  <a:pt x="5166362" y="1058854"/>
                  <a:pt x="5161406" y="1059104"/>
                </a:cubicBezTo>
                <a:cubicBezTo>
                  <a:pt x="5158932" y="1059228"/>
                  <a:pt x="5161657" y="1064076"/>
                  <a:pt x="5164135" y="1063951"/>
                </a:cubicBezTo>
                <a:cubicBezTo>
                  <a:pt x="5161782" y="1066564"/>
                  <a:pt x="5159308" y="1066689"/>
                  <a:pt x="5154229" y="1064451"/>
                </a:cubicBezTo>
                <a:cubicBezTo>
                  <a:pt x="5159433" y="1069174"/>
                  <a:pt x="5152002" y="1069549"/>
                  <a:pt x="5151751" y="1064576"/>
                </a:cubicBezTo>
                <a:cubicBezTo>
                  <a:pt x="5149402" y="1067188"/>
                  <a:pt x="5149652" y="1072161"/>
                  <a:pt x="5144571" y="1069923"/>
                </a:cubicBezTo>
                <a:cubicBezTo>
                  <a:pt x="5147299" y="1074771"/>
                  <a:pt x="5149527" y="1069674"/>
                  <a:pt x="5154480" y="1069424"/>
                </a:cubicBezTo>
                <a:cubicBezTo>
                  <a:pt x="5152252" y="1074522"/>
                  <a:pt x="5157331" y="1076760"/>
                  <a:pt x="5159809" y="1076635"/>
                </a:cubicBezTo>
                <a:cubicBezTo>
                  <a:pt x="5160060" y="1081608"/>
                  <a:pt x="5154982" y="1079373"/>
                  <a:pt x="5155232" y="1084345"/>
                </a:cubicBezTo>
                <a:cubicBezTo>
                  <a:pt x="5152252" y="1074522"/>
                  <a:pt x="5152754" y="1084470"/>
                  <a:pt x="5150028" y="1079622"/>
                </a:cubicBezTo>
                <a:cubicBezTo>
                  <a:pt x="5148452" y="1085309"/>
                  <a:pt x="5147847" y="1082536"/>
                  <a:pt x="5146808" y="1085042"/>
                </a:cubicBezTo>
                <a:lnTo>
                  <a:pt x="5146073" y="1087888"/>
                </a:lnTo>
                <a:lnTo>
                  <a:pt x="5146485" y="1088117"/>
                </a:lnTo>
                <a:cubicBezTo>
                  <a:pt x="5147955" y="1088493"/>
                  <a:pt x="5149566" y="1088786"/>
                  <a:pt x="5150840" y="1089582"/>
                </a:cubicBezTo>
                <a:lnTo>
                  <a:pt x="5151244" y="1090360"/>
                </a:lnTo>
                <a:lnTo>
                  <a:pt x="5152132" y="1089059"/>
                </a:lnTo>
                <a:lnTo>
                  <a:pt x="5154034" y="1087946"/>
                </a:lnTo>
                <a:lnTo>
                  <a:pt x="5154730" y="1087101"/>
                </a:lnTo>
                <a:cubicBezTo>
                  <a:pt x="5154987" y="1086789"/>
                  <a:pt x="5154987" y="1086789"/>
                  <a:pt x="5154987" y="1086789"/>
                </a:cubicBezTo>
                <a:cubicBezTo>
                  <a:pt x="5157046" y="1084291"/>
                  <a:pt x="5157046" y="1084291"/>
                  <a:pt x="5157046" y="1084291"/>
                </a:cubicBezTo>
                <a:lnTo>
                  <a:pt x="5156835" y="1086380"/>
                </a:lnTo>
                <a:lnTo>
                  <a:pt x="5165138" y="1083846"/>
                </a:lnTo>
                <a:cubicBezTo>
                  <a:pt x="5165263" y="1086331"/>
                  <a:pt x="5165263" y="1086331"/>
                  <a:pt x="5165389" y="1088819"/>
                </a:cubicBezTo>
                <a:cubicBezTo>
                  <a:pt x="5172819" y="1088444"/>
                  <a:pt x="5172443" y="1080984"/>
                  <a:pt x="5179746" y="1078124"/>
                </a:cubicBezTo>
                <a:cubicBezTo>
                  <a:pt x="5182474" y="1082972"/>
                  <a:pt x="5185078" y="1085333"/>
                  <a:pt x="5187553" y="1085208"/>
                </a:cubicBezTo>
                <a:cubicBezTo>
                  <a:pt x="5190282" y="1090056"/>
                  <a:pt x="5185078" y="1085333"/>
                  <a:pt x="5187929" y="1092669"/>
                </a:cubicBezTo>
                <a:cubicBezTo>
                  <a:pt x="5182976" y="1092918"/>
                  <a:pt x="5182725" y="1087945"/>
                  <a:pt x="5180498" y="1093043"/>
                </a:cubicBezTo>
                <a:cubicBezTo>
                  <a:pt x="5183226" y="1097891"/>
                  <a:pt x="5187929" y="1092669"/>
                  <a:pt x="5190407" y="1092544"/>
                </a:cubicBezTo>
                <a:cubicBezTo>
                  <a:pt x="5190532" y="1095029"/>
                  <a:pt x="5190657" y="1097516"/>
                  <a:pt x="5190657" y="1097516"/>
                </a:cubicBezTo>
                <a:cubicBezTo>
                  <a:pt x="5185579" y="1095278"/>
                  <a:pt x="5183728" y="1107837"/>
                  <a:pt x="5186958" y="1122631"/>
                </a:cubicBezTo>
                <a:cubicBezTo>
                  <a:pt x="5182002" y="1122881"/>
                  <a:pt x="5179778" y="1127979"/>
                  <a:pt x="5182503" y="1132827"/>
                </a:cubicBezTo>
                <a:cubicBezTo>
                  <a:pt x="5177676" y="1135565"/>
                  <a:pt x="5177676" y="1135565"/>
                  <a:pt x="5172597" y="1133327"/>
                </a:cubicBezTo>
                <a:cubicBezTo>
                  <a:pt x="5172692" y="1135191"/>
                  <a:pt x="5171981" y="1136474"/>
                  <a:pt x="5170950" y="1137578"/>
                </a:cubicBezTo>
                <a:lnTo>
                  <a:pt x="5167831" y="1140359"/>
                </a:lnTo>
                <a:lnTo>
                  <a:pt x="5168402" y="1140924"/>
                </a:lnTo>
                <a:cubicBezTo>
                  <a:pt x="5170600" y="1141824"/>
                  <a:pt x="5172983" y="1140357"/>
                  <a:pt x="5173254" y="1145730"/>
                </a:cubicBezTo>
                <a:cubicBezTo>
                  <a:pt x="5171530" y="1144021"/>
                  <a:pt x="5168713" y="1145061"/>
                  <a:pt x="5167260" y="1142665"/>
                </a:cubicBezTo>
                <a:lnTo>
                  <a:pt x="5166975" y="1141481"/>
                </a:lnTo>
                <a:lnTo>
                  <a:pt x="5164820" y="1145288"/>
                </a:lnTo>
                <a:cubicBezTo>
                  <a:pt x="5164455" y="1147293"/>
                  <a:pt x="5164743" y="1149927"/>
                  <a:pt x="5166169" y="1153596"/>
                </a:cubicBezTo>
                <a:lnTo>
                  <a:pt x="5163103" y="1154797"/>
                </a:lnTo>
                <a:lnTo>
                  <a:pt x="5158733" y="1162030"/>
                </a:lnTo>
                <a:cubicBezTo>
                  <a:pt x="5158290" y="1165181"/>
                  <a:pt x="5159154" y="1168243"/>
                  <a:pt x="5161851" y="1169308"/>
                </a:cubicBezTo>
                <a:cubicBezTo>
                  <a:pt x="5160545" y="1169397"/>
                  <a:pt x="5157408" y="1171483"/>
                  <a:pt x="5154878" y="1172903"/>
                </a:cubicBezTo>
                <a:cubicBezTo>
                  <a:pt x="5152352" y="1174323"/>
                  <a:pt x="5150435" y="1175077"/>
                  <a:pt x="5151571" y="1172503"/>
                </a:cubicBezTo>
                <a:cubicBezTo>
                  <a:pt x="5156795" y="1172149"/>
                  <a:pt x="5153847" y="1167355"/>
                  <a:pt x="5155951" y="1159722"/>
                </a:cubicBezTo>
                <a:cubicBezTo>
                  <a:pt x="5150896" y="1162562"/>
                  <a:pt x="5155613" y="1154752"/>
                  <a:pt x="5147948" y="1157769"/>
                </a:cubicBezTo>
                <a:cubicBezTo>
                  <a:pt x="5150052" y="1150136"/>
                  <a:pt x="5152834" y="1152444"/>
                  <a:pt x="5157721" y="1147119"/>
                </a:cubicBezTo>
                <a:lnTo>
                  <a:pt x="5158508" y="1148956"/>
                </a:lnTo>
                <a:lnTo>
                  <a:pt x="5160717" y="1143897"/>
                </a:lnTo>
                <a:cubicBezTo>
                  <a:pt x="5161892" y="1142591"/>
                  <a:pt x="5163068" y="1141285"/>
                  <a:pt x="5162943" y="1138799"/>
                </a:cubicBezTo>
                <a:cubicBezTo>
                  <a:pt x="5157739" y="1134076"/>
                  <a:pt x="5147704" y="1132089"/>
                  <a:pt x="5147955" y="1137063"/>
                </a:cubicBezTo>
                <a:cubicBezTo>
                  <a:pt x="5145229" y="1132214"/>
                  <a:pt x="5142626" y="1129852"/>
                  <a:pt x="5140402" y="1134950"/>
                </a:cubicBezTo>
                <a:cubicBezTo>
                  <a:pt x="5140151" y="1129977"/>
                  <a:pt x="5137674" y="1130101"/>
                  <a:pt x="5137674" y="1130101"/>
                </a:cubicBezTo>
                <a:cubicBezTo>
                  <a:pt x="5137298" y="1122643"/>
                  <a:pt x="5140276" y="1132464"/>
                  <a:pt x="5142626" y="1129852"/>
                </a:cubicBezTo>
                <a:cubicBezTo>
                  <a:pt x="5142563" y="1128609"/>
                  <a:pt x="5141200" y="1126185"/>
                  <a:pt x="5139558" y="1124398"/>
                </a:cubicBezTo>
                <a:lnTo>
                  <a:pt x="5139479" y="1124371"/>
                </a:lnTo>
                <a:lnTo>
                  <a:pt x="5139556" y="1125521"/>
                </a:lnTo>
                <a:cubicBezTo>
                  <a:pt x="5136818" y="1125707"/>
                  <a:pt x="5134245" y="1128376"/>
                  <a:pt x="5131841" y="1133530"/>
                </a:cubicBezTo>
                <a:cubicBezTo>
                  <a:pt x="5123453" y="1131606"/>
                  <a:pt x="5122947" y="1124153"/>
                  <a:pt x="5114726" y="1124711"/>
                </a:cubicBezTo>
                <a:cubicBezTo>
                  <a:pt x="5114895" y="1127196"/>
                  <a:pt x="5114895" y="1127196"/>
                  <a:pt x="5115063" y="1129679"/>
                </a:cubicBezTo>
                <a:lnTo>
                  <a:pt x="5105616" y="1128203"/>
                </a:lnTo>
                <a:lnTo>
                  <a:pt x="5106106" y="1130251"/>
                </a:lnTo>
                <a:cubicBezTo>
                  <a:pt x="5106106" y="1130251"/>
                  <a:pt x="5106106" y="1130251"/>
                  <a:pt x="5103532" y="1128029"/>
                </a:cubicBezTo>
                <a:cubicBezTo>
                  <a:pt x="5103532" y="1128029"/>
                  <a:pt x="5103532" y="1128029"/>
                  <a:pt x="5103211" y="1127751"/>
                </a:cubicBezTo>
                <a:lnTo>
                  <a:pt x="5102341" y="1126999"/>
                </a:lnTo>
                <a:lnTo>
                  <a:pt x="5100111" y="1126133"/>
                </a:lnTo>
                <a:lnTo>
                  <a:pt x="5098974" y="1124953"/>
                </a:lnTo>
                <a:lnTo>
                  <a:pt x="5098625" y="1125775"/>
                </a:lnTo>
                <a:cubicBezTo>
                  <a:pt x="5097321" y="1126725"/>
                  <a:pt x="5095585" y="1127218"/>
                  <a:pt x="5094014" y="1127774"/>
                </a:cubicBezTo>
                <a:lnTo>
                  <a:pt x="5093589" y="1128054"/>
                </a:lnTo>
                <a:lnTo>
                  <a:pt x="5094749" y="1130786"/>
                </a:lnTo>
                <a:cubicBezTo>
                  <a:pt x="5096200" y="1133144"/>
                  <a:pt x="5096525" y="1130316"/>
                  <a:pt x="5098960" y="1135763"/>
                </a:cubicBezTo>
                <a:cubicBezTo>
                  <a:pt x="5101361" y="1130610"/>
                  <a:pt x="5102036" y="1140548"/>
                  <a:pt x="5104103" y="1130424"/>
                </a:cubicBezTo>
                <a:cubicBezTo>
                  <a:pt x="5104441" y="1135391"/>
                  <a:pt x="5109752" y="1132536"/>
                  <a:pt x="5110089" y="1137504"/>
                </a:cubicBezTo>
                <a:lnTo>
                  <a:pt x="5107718" y="1141236"/>
                </a:lnTo>
                <a:lnTo>
                  <a:pt x="5109262" y="1140619"/>
                </a:lnTo>
                <a:cubicBezTo>
                  <a:pt x="5111473" y="1139866"/>
                  <a:pt x="5113091" y="1138502"/>
                  <a:pt x="5111583" y="1130882"/>
                </a:cubicBezTo>
                <a:cubicBezTo>
                  <a:pt x="5116328" y="1135774"/>
                  <a:pt x="5118958" y="1143336"/>
                  <a:pt x="5125817" y="1145556"/>
                </a:cubicBezTo>
                <a:cubicBezTo>
                  <a:pt x="5125301" y="1135321"/>
                  <a:pt x="5118829" y="1140778"/>
                  <a:pt x="5118442" y="1133102"/>
                </a:cubicBezTo>
                <a:cubicBezTo>
                  <a:pt x="5122929" y="1132876"/>
                  <a:pt x="5127545" y="1135208"/>
                  <a:pt x="5125688" y="1142997"/>
                </a:cubicBezTo>
                <a:lnTo>
                  <a:pt x="5131909" y="1143691"/>
                </a:lnTo>
                <a:lnTo>
                  <a:pt x="5129662" y="1138237"/>
                </a:lnTo>
                <a:cubicBezTo>
                  <a:pt x="5132073" y="1138073"/>
                  <a:pt x="5132806" y="1139949"/>
                  <a:pt x="5133238" y="1141846"/>
                </a:cubicBezTo>
                <a:lnTo>
                  <a:pt x="5134235" y="1143951"/>
                </a:lnTo>
                <a:lnTo>
                  <a:pt x="5135525" y="1144095"/>
                </a:lnTo>
                <a:lnTo>
                  <a:pt x="5136274" y="1141960"/>
                </a:lnTo>
                <a:cubicBezTo>
                  <a:pt x="5136466" y="1140342"/>
                  <a:pt x="5136983" y="1139024"/>
                  <a:pt x="5139480" y="1140138"/>
                </a:cubicBezTo>
                <a:lnTo>
                  <a:pt x="5138731" y="1144453"/>
                </a:lnTo>
                <a:lnTo>
                  <a:pt x="5141521" y="1144764"/>
                </a:lnTo>
                <a:lnTo>
                  <a:pt x="5138231" y="1147331"/>
                </a:lnTo>
                <a:lnTo>
                  <a:pt x="5137956" y="1148909"/>
                </a:lnTo>
                <a:cubicBezTo>
                  <a:pt x="5137807" y="1151167"/>
                  <a:pt x="5137937" y="1153084"/>
                  <a:pt x="5138111" y="1155640"/>
                </a:cubicBezTo>
                <a:cubicBezTo>
                  <a:pt x="5138024" y="1154363"/>
                  <a:pt x="5137421" y="1154404"/>
                  <a:pt x="5136840" y="1154764"/>
                </a:cubicBezTo>
                <a:lnTo>
                  <a:pt x="5136481" y="1155091"/>
                </a:lnTo>
                <a:lnTo>
                  <a:pt x="5140291" y="1168095"/>
                </a:lnTo>
                <a:lnTo>
                  <a:pt x="5142652" y="1169001"/>
                </a:lnTo>
                <a:cubicBezTo>
                  <a:pt x="5143926" y="1169926"/>
                  <a:pt x="5145223" y="1171186"/>
                  <a:pt x="5146519" y="1172446"/>
                </a:cubicBezTo>
                <a:cubicBezTo>
                  <a:pt x="5144108" y="1172610"/>
                  <a:pt x="5144290" y="1175295"/>
                  <a:pt x="5144473" y="1177979"/>
                </a:cubicBezTo>
                <a:lnTo>
                  <a:pt x="5143444" y="1177495"/>
                </a:lnTo>
                <a:lnTo>
                  <a:pt x="5146594" y="1184778"/>
                </a:lnTo>
                <a:cubicBezTo>
                  <a:pt x="5148260" y="1187784"/>
                  <a:pt x="5150152" y="1190307"/>
                  <a:pt x="5152334" y="1192030"/>
                </a:cubicBezTo>
                <a:cubicBezTo>
                  <a:pt x="5154907" y="1189361"/>
                  <a:pt x="5154907" y="1189361"/>
                  <a:pt x="5160387" y="1188989"/>
                </a:cubicBezTo>
                <a:cubicBezTo>
                  <a:pt x="5163294" y="1191286"/>
                  <a:pt x="5161062" y="1198925"/>
                  <a:pt x="5163800" y="1198739"/>
                </a:cubicBezTo>
                <a:cubicBezTo>
                  <a:pt x="5163463" y="1193771"/>
                  <a:pt x="5163294" y="1191286"/>
                  <a:pt x="5165867" y="1188617"/>
                </a:cubicBezTo>
                <a:cubicBezTo>
                  <a:pt x="5168774" y="1190914"/>
                  <a:pt x="5166373" y="1196068"/>
                  <a:pt x="5169112" y="1195881"/>
                </a:cubicBezTo>
                <a:cubicBezTo>
                  <a:pt x="5174257" y="1190542"/>
                  <a:pt x="5168268" y="1183464"/>
                  <a:pt x="5176321" y="1180419"/>
                </a:cubicBezTo>
                <a:cubicBezTo>
                  <a:pt x="5176658" y="1185388"/>
                  <a:pt x="5173920" y="1185574"/>
                  <a:pt x="5174257" y="1190542"/>
                </a:cubicBezTo>
                <a:cubicBezTo>
                  <a:pt x="5182307" y="1187500"/>
                  <a:pt x="5188129" y="1192096"/>
                  <a:pt x="5193271" y="1186756"/>
                </a:cubicBezTo>
                <a:cubicBezTo>
                  <a:pt x="5192596" y="1176820"/>
                  <a:pt x="5198076" y="1176448"/>
                  <a:pt x="5200645" y="1173777"/>
                </a:cubicBezTo>
                <a:cubicBezTo>
                  <a:pt x="5197063" y="1161542"/>
                  <a:pt x="5197569" y="1168995"/>
                  <a:pt x="5202375" y="1158687"/>
                </a:cubicBezTo>
                <a:cubicBezTo>
                  <a:pt x="5199633" y="1158873"/>
                  <a:pt x="5196894" y="1159059"/>
                  <a:pt x="5196726" y="1156573"/>
                </a:cubicBezTo>
                <a:cubicBezTo>
                  <a:pt x="5199464" y="1156387"/>
                  <a:pt x="5202037" y="1153719"/>
                  <a:pt x="5201531" y="1146265"/>
                </a:cubicBezTo>
                <a:cubicBezTo>
                  <a:pt x="5198789" y="1146452"/>
                  <a:pt x="5196051" y="1146638"/>
                  <a:pt x="5195882" y="1144155"/>
                </a:cubicBezTo>
                <a:cubicBezTo>
                  <a:pt x="5201363" y="1143783"/>
                  <a:pt x="5194870" y="1129249"/>
                  <a:pt x="5203092" y="1128690"/>
                </a:cubicBezTo>
                <a:cubicBezTo>
                  <a:pt x="5200856" y="1136330"/>
                  <a:pt x="5204273" y="1146080"/>
                  <a:pt x="5210259" y="1153161"/>
                </a:cubicBezTo>
                <a:cubicBezTo>
                  <a:pt x="5207517" y="1153346"/>
                  <a:pt x="5207517" y="1153346"/>
                  <a:pt x="5204948" y="1156015"/>
                </a:cubicBezTo>
                <a:cubicBezTo>
                  <a:pt x="5216077" y="1157756"/>
                  <a:pt x="5214347" y="1172846"/>
                  <a:pt x="5225142" y="1169619"/>
                </a:cubicBezTo>
                <a:cubicBezTo>
                  <a:pt x="5227881" y="1169433"/>
                  <a:pt x="5224805" y="1164651"/>
                  <a:pt x="5227543" y="1164465"/>
                </a:cubicBezTo>
                <a:cubicBezTo>
                  <a:pt x="5230960" y="1174214"/>
                  <a:pt x="5236778" y="1178810"/>
                  <a:pt x="5242595" y="1183405"/>
                </a:cubicBezTo>
                <a:cubicBezTo>
                  <a:pt x="5245168" y="1180734"/>
                  <a:pt x="5247569" y="1175580"/>
                  <a:pt x="5250142" y="1172912"/>
                </a:cubicBezTo>
                <a:cubicBezTo>
                  <a:pt x="5247400" y="1173098"/>
                  <a:pt x="5244493" y="1170799"/>
                  <a:pt x="5244324" y="1168316"/>
                </a:cubicBezTo>
                <a:cubicBezTo>
                  <a:pt x="5252715" y="1170240"/>
                  <a:pt x="5254947" y="1162604"/>
                  <a:pt x="5249129" y="1158005"/>
                </a:cubicBezTo>
                <a:cubicBezTo>
                  <a:pt x="5254610" y="1157633"/>
                  <a:pt x="5257689" y="1162417"/>
                  <a:pt x="5263338" y="1164528"/>
                </a:cubicBezTo>
                <a:cubicBezTo>
                  <a:pt x="5260090" y="1157261"/>
                  <a:pt x="5265739" y="1159374"/>
                  <a:pt x="5265570" y="1156888"/>
                </a:cubicBezTo>
                <a:cubicBezTo>
                  <a:pt x="5264895" y="1146953"/>
                  <a:pt x="5257183" y="1154965"/>
                  <a:pt x="5254104" y="1150182"/>
                </a:cubicBezTo>
                <a:cubicBezTo>
                  <a:pt x="5256507" y="1145029"/>
                  <a:pt x="5252270" y="1143444"/>
                  <a:pt x="5247026" y="1142241"/>
                </a:cubicBezTo>
                <a:lnTo>
                  <a:pt x="5245624" y="1141901"/>
                </a:lnTo>
                <a:lnTo>
                  <a:pt x="5244752" y="1142996"/>
                </a:lnTo>
                <a:cubicBezTo>
                  <a:pt x="5243869" y="1143364"/>
                  <a:pt x="5242663" y="1143446"/>
                  <a:pt x="5242829" y="1145892"/>
                </a:cubicBezTo>
                <a:cubicBezTo>
                  <a:pt x="5245241" y="1145728"/>
                  <a:pt x="5247818" y="1148010"/>
                  <a:pt x="5247984" y="1150453"/>
                </a:cubicBezTo>
                <a:cubicBezTo>
                  <a:pt x="5245573" y="1150617"/>
                  <a:pt x="5245905" y="1155509"/>
                  <a:pt x="5243494" y="1155673"/>
                </a:cubicBezTo>
                <a:cubicBezTo>
                  <a:pt x="5243162" y="1150782"/>
                  <a:pt x="5242310" y="1147155"/>
                  <a:pt x="5241177" y="1143854"/>
                </a:cubicBezTo>
                <a:lnTo>
                  <a:pt x="5239814" y="1140493"/>
                </a:lnTo>
                <a:lnTo>
                  <a:pt x="5239111" y="1140322"/>
                </a:lnTo>
                <a:lnTo>
                  <a:pt x="5236405" y="1138377"/>
                </a:lnTo>
                <a:lnTo>
                  <a:pt x="5236084" y="1140207"/>
                </a:lnTo>
                <a:cubicBezTo>
                  <a:pt x="5234617" y="1140920"/>
                  <a:pt x="5232766" y="1140432"/>
                  <a:pt x="5232683" y="1139209"/>
                </a:cubicBezTo>
                <a:lnTo>
                  <a:pt x="5234339" y="1136891"/>
                </a:lnTo>
                <a:lnTo>
                  <a:pt x="5233909" y="1136581"/>
                </a:lnTo>
                <a:lnTo>
                  <a:pt x="5235109" y="1133890"/>
                </a:lnTo>
                <a:lnTo>
                  <a:pt x="5234596" y="1131710"/>
                </a:lnTo>
                <a:cubicBezTo>
                  <a:pt x="5232185" y="1131874"/>
                  <a:pt x="5232517" y="1136763"/>
                  <a:pt x="5230272" y="1139373"/>
                </a:cubicBezTo>
                <a:cubicBezTo>
                  <a:pt x="5229276" y="1124700"/>
                  <a:pt x="5241334" y="1123881"/>
                  <a:pt x="5235349" y="1107090"/>
                </a:cubicBezTo>
                <a:cubicBezTo>
                  <a:pt x="5238259" y="1114263"/>
                  <a:pt x="5243248" y="1116382"/>
                  <a:pt x="5245824" y="1118662"/>
                </a:cubicBezTo>
                <a:cubicBezTo>
                  <a:pt x="5241002" y="1118989"/>
                  <a:pt x="5241002" y="1118989"/>
                  <a:pt x="5238757" y="1121599"/>
                </a:cubicBezTo>
                <a:cubicBezTo>
                  <a:pt x="5243580" y="1121271"/>
                  <a:pt x="5241667" y="1128773"/>
                  <a:pt x="5241999" y="1133665"/>
                </a:cubicBezTo>
                <a:cubicBezTo>
                  <a:pt x="5243204" y="1133583"/>
                  <a:pt x="5243849" y="1134152"/>
                  <a:pt x="5244213" y="1135048"/>
                </a:cubicBezTo>
                <a:lnTo>
                  <a:pt x="5244353" y="1135934"/>
                </a:lnTo>
                <a:lnTo>
                  <a:pt x="5244725" y="1136197"/>
                </a:lnTo>
                <a:cubicBezTo>
                  <a:pt x="5246519" y="1137284"/>
                  <a:pt x="5248466" y="1138087"/>
                  <a:pt x="5250522" y="1137948"/>
                </a:cubicBezTo>
                <a:cubicBezTo>
                  <a:pt x="5253260" y="1137762"/>
                  <a:pt x="5255495" y="1130125"/>
                  <a:pt x="5252585" y="1127825"/>
                </a:cubicBezTo>
                <a:cubicBezTo>
                  <a:pt x="5260976" y="1129753"/>
                  <a:pt x="5266962" y="1136831"/>
                  <a:pt x="5274509" y="1126336"/>
                </a:cubicBezTo>
                <a:cubicBezTo>
                  <a:pt x="5277416" y="1128636"/>
                  <a:pt x="5272274" y="1133976"/>
                  <a:pt x="5275016" y="1133789"/>
                </a:cubicBezTo>
                <a:cubicBezTo>
                  <a:pt x="5277753" y="1133604"/>
                  <a:pt x="5277753" y="1133604"/>
                  <a:pt x="5280326" y="1130932"/>
                </a:cubicBezTo>
                <a:cubicBezTo>
                  <a:pt x="5277585" y="1131118"/>
                  <a:pt x="5274678" y="1128822"/>
                  <a:pt x="5274509" y="1126336"/>
                </a:cubicBezTo>
                <a:cubicBezTo>
                  <a:pt x="5279989" y="1125964"/>
                  <a:pt x="5282727" y="1125778"/>
                  <a:pt x="5284963" y="1118139"/>
                </a:cubicBezTo>
                <a:cubicBezTo>
                  <a:pt x="5285300" y="1123107"/>
                  <a:pt x="5290949" y="1125220"/>
                  <a:pt x="5290612" y="1120252"/>
                </a:cubicBezTo>
                <a:cubicBezTo>
                  <a:pt x="5290612" y="1120252"/>
                  <a:pt x="5290443" y="1117767"/>
                  <a:pt x="5287536" y="1115470"/>
                </a:cubicBezTo>
                <a:cubicBezTo>
                  <a:pt x="5282052" y="1115842"/>
                  <a:pt x="5273835" y="1116401"/>
                  <a:pt x="5273160" y="1106465"/>
                </a:cubicBezTo>
                <a:lnTo>
                  <a:pt x="5278205" y="1099706"/>
                </a:lnTo>
                <a:lnTo>
                  <a:pt x="5279145" y="1113543"/>
                </a:lnTo>
                <a:cubicBezTo>
                  <a:pt x="5287199" y="1110502"/>
                  <a:pt x="5287030" y="1108017"/>
                  <a:pt x="5289768" y="1107831"/>
                </a:cubicBezTo>
                <a:lnTo>
                  <a:pt x="5278679" y="1099072"/>
                </a:lnTo>
                <a:lnTo>
                  <a:pt x="5290823" y="1082805"/>
                </a:lnTo>
                <a:cubicBezTo>
                  <a:pt x="5285174" y="1080692"/>
                  <a:pt x="5282769" y="1085847"/>
                  <a:pt x="5282938" y="1088332"/>
                </a:cubicBezTo>
                <a:lnTo>
                  <a:pt x="5278395" y="1088093"/>
                </a:lnTo>
                <a:lnTo>
                  <a:pt x="5275458" y="1092690"/>
                </a:lnTo>
                <a:cubicBezTo>
                  <a:pt x="5278953" y="1075333"/>
                  <a:pt x="5268054" y="1075883"/>
                  <a:pt x="5267314" y="1061194"/>
                </a:cubicBezTo>
                <a:cubicBezTo>
                  <a:pt x="5269616" y="1063534"/>
                  <a:pt x="5269863" y="1068428"/>
                  <a:pt x="5272043" y="1068318"/>
                </a:cubicBezTo>
                <a:lnTo>
                  <a:pt x="5272259" y="1066094"/>
                </a:lnTo>
                <a:lnTo>
                  <a:pt x="5270885" y="1063556"/>
                </a:lnTo>
                <a:lnTo>
                  <a:pt x="5271235" y="1063201"/>
                </a:lnTo>
                <a:lnTo>
                  <a:pt x="5269493" y="1061085"/>
                </a:lnTo>
                <a:cubicBezTo>
                  <a:pt x="5269431" y="1059861"/>
                  <a:pt x="5271036" y="1059166"/>
                  <a:pt x="5272429" y="1059709"/>
                </a:cubicBezTo>
                <a:lnTo>
                  <a:pt x="5272921" y="1061491"/>
                </a:lnTo>
                <a:lnTo>
                  <a:pt x="5275130" y="1059253"/>
                </a:lnTo>
                <a:lnTo>
                  <a:pt x="5275740" y="1059004"/>
                </a:lnTo>
                <a:lnTo>
                  <a:pt x="5276588" y="1055511"/>
                </a:lnTo>
                <a:cubicBezTo>
                  <a:pt x="5277236" y="1052104"/>
                  <a:pt x="5277596" y="1048404"/>
                  <a:pt x="5277349" y="1043509"/>
                </a:cubicBezTo>
                <a:cubicBezTo>
                  <a:pt x="5279528" y="1043399"/>
                  <a:pt x="5279775" y="1048296"/>
                  <a:pt x="5281954" y="1048186"/>
                </a:cubicBezTo>
                <a:cubicBezTo>
                  <a:pt x="5282077" y="1050632"/>
                  <a:pt x="5280021" y="1053190"/>
                  <a:pt x="5277842" y="1053300"/>
                </a:cubicBezTo>
                <a:cubicBezTo>
                  <a:pt x="5277966" y="1055748"/>
                  <a:pt x="5279055" y="1055694"/>
                  <a:pt x="5279888" y="1055958"/>
                </a:cubicBezTo>
                <a:lnTo>
                  <a:pt x="5280791" y="1056948"/>
                </a:lnTo>
                <a:lnTo>
                  <a:pt x="5282011" y="1056452"/>
                </a:lnTo>
                <a:cubicBezTo>
                  <a:pt x="5286576" y="1054664"/>
                  <a:pt x="5290197" y="1052611"/>
                  <a:pt x="5287469" y="1047763"/>
                </a:cubicBezTo>
                <a:lnTo>
                  <a:pt x="5290424" y="1046660"/>
                </a:lnTo>
                <a:lnTo>
                  <a:pt x="5291030" y="1045359"/>
                </a:lnTo>
                <a:lnTo>
                  <a:pt x="5292622" y="1045840"/>
                </a:lnTo>
                <a:lnTo>
                  <a:pt x="5293257" y="1045602"/>
                </a:lnTo>
                <a:cubicBezTo>
                  <a:pt x="5295424" y="1045493"/>
                  <a:pt x="5297250" y="1044779"/>
                  <a:pt x="5296999" y="1039806"/>
                </a:cubicBezTo>
                <a:close/>
                <a:moveTo>
                  <a:pt x="5364588" y="1966188"/>
                </a:moveTo>
                <a:cubicBezTo>
                  <a:pt x="5358940" y="1964077"/>
                  <a:pt x="5356368" y="1966747"/>
                  <a:pt x="5353794" y="1969417"/>
                </a:cubicBezTo>
                <a:cubicBezTo>
                  <a:pt x="5356874" y="1974199"/>
                  <a:pt x="5364926" y="1971156"/>
                  <a:pt x="5364588" y="1966188"/>
                </a:cubicBezTo>
                <a:close/>
                <a:moveTo>
                  <a:pt x="5368888" y="1948428"/>
                </a:moveTo>
                <a:cubicBezTo>
                  <a:pt x="5368550" y="1943460"/>
                  <a:pt x="5365809" y="1943646"/>
                  <a:pt x="5363239" y="1946316"/>
                </a:cubicBezTo>
                <a:cubicBezTo>
                  <a:pt x="5366147" y="1948615"/>
                  <a:pt x="5363914" y="1956253"/>
                  <a:pt x="5369394" y="1955880"/>
                </a:cubicBezTo>
                <a:cubicBezTo>
                  <a:pt x="5369056" y="1950912"/>
                  <a:pt x="5366315" y="1951099"/>
                  <a:pt x="5366315" y="1951099"/>
                </a:cubicBezTo>
                <a:cubicBezTo>
                  <a:pt x="5366147" y="1948615"/>
                  <a:pt x="5368888" y="1948428"/>
                  <a:pt x="5368888" y="1948428"/>
                </a:cubicBezTo>
                <a:close/>
                <a:moveTo>
                  <a:pt x="5370783" y="1935821"/>
                </a:moveTo>
                <a:lnTo>
                  <a:pt x="5370684" y="1936446"/>
                </a:lnTo>
                <a:lnTo>
                  <a:pt x="5369806" y="1936629"/>
                </a:lnTo>
                <a:cubicBezTo>
                  <a:pt x="5369295" y="1936702"/>
                  <a:pt x="5369455" y="1936535"/>
                  <a:pt x="5370783" y="1935821"/>
                </a:cubicBezTo>
                <a:close/>
                <a:moveTo>
                  <a:pt x="5360392" y="1777752"/>
                </a:moveTo>
                <a:lnTo>
                  <a:pt x="5360293" y="1779223"/>
                </a:lnTo>
                <a:lnTo>
                  <a:pt x="5360153" y="1779328"/>
                </a:lnTo>
                <a:lnTo>
                  <a:pt x="5360272" y="1779535"/>
                </a:lnTo>
                <a:lnTo>
                  <a:pt x="5360200" y="1780613"/>
                </a:lnTo>
                <a:cubicBezTo>
                  <a:pt x="5359778" y="1781382"/>
                  <a:pt x="5358954" y="1781906"/>
                  <a:pt x="5357583" y="1781999"/>
                </a:cubicBezTo>
                <a:cubicBezTo>
                  <a:pt x="5351597" y="1774918"/>
                  <a:pt x="5346118" y="1775291"/>
                  <a:pt x="5340128" y="1768210"/>
                </a:cubicBezTo>
                <a:cubicBezTo>
                  <a:pt x="5345274" y="1762869"/>
                  <a:pt x="5348856" y="1775105"/>
                  <a:pt x="5356908" y="1772061"/>
                </a:cubicBezTo>
                <a:cubicBezTo>
                  <a:pt x="5358362" y="1773211"/>
                  <a:pt x="5359902" y="1775602"/>
                  <a:pt x="5360392" y="1777752"/>
                </a:cubicBezTo>
                <a:close/>
                <a:moveTo>
                  <a:pt x="5369778" y="1886488"/>
                </a:moveTo>
                <a:lnTo>
                  <a:pt x="5369671" y="1885832"/>
                </a:lnTo>
                <a:lnTo>
                  <a:pt x="5366298" y="1884968"/>
                </a:lnTo>
                <a:cubicBezTo>
                  <a:pt x="5364627" y="1885705"/>
                  <a:pt x="5363384" y="1887662"/>
                  <a:pt x="5365007" y="1891295"/>
                </a:cubicBezTo>
                <a:cubicBezTo>
                  <a:pt x="5366376" y="1891202"/>
                  <a:pt x="5367019" y="1890535"/>
                  <a:pt x="5367641" y="1889557"/>
                </a:cubicBezTo>
                <a:close/>
                <a:moveTo>
                  <a:pt x="5316163" y="1082285"/>
                </a:moveTo>
                <a:lnTo>
                  <a:pt x="5313992" y="1081328"/>
                </a:lnTo>
                <a:lnTo>
                  <a:pt x="5314107" y="1083622"/>
                </a:lnTo>
                <a:close/>
                <a:moveTo>
                  <a:pt x="5319531" y="1100819"/>
                </a:moveTo>
                <a:lnTo>
                  <a:pt x="5318646" y="1099787"/>
                </a:lnTo>
                <a:lnTo>
                  <a:pt x="5303470" y="1106900"/>
                </a:lnTo>
                <a:cubicBezTo>
                  <a:pt x="5308613" y="1101560"/>
                  <a:pt x="5308950" y="1106528"/>
                  <a:pt x="5314430" y="1106156"/>
                </a:cubicBezTo>
                <a:cubicBezTo>
                  <a:pt x="5316834" y="1101002"/>
                  <a:pt x="5316834" y="1101002"/>
                  <a:pt x="5316834" y="1101002"/>
                </a:cubicBezTo>
                <a:close/>
                <a:moveTo>
                  <a:pt x="5317462" y="1032164"/>
                </a:moveTo>
                <a:lnTo>
                  <a:pt x="5313960" y="1031471"/>
                </a:lnTo>
                <a:lnTo>
                  <a:pt x="5314541" y="1036226"/>
                </a:lnTo>
                <a:close/>
                <a:moveTo>
                  <a:pt x="5379173" y="1937747"/>
                </a:moveTo>
                <a:cubicBezTo>
                  <a:pt x="5379004" y="1935263"/>
                  <a:pt x="5375580" y="1935496"/>
                  <a:pt x="5372860" y="1935993"/>
                </a:cubicBezTo>
                <a:lnTo>
                  <a:pt x="5370980" y="1936384"/>
                </a:lnTo>
                <a:lnTo>
                  <a:pt x="5370783" y="1935821"/>
                </a:lnTo>
                <a:cubicBezTo>
                  <a:pt x="5367707" y="1931040"/>
                  <a:pt x="5365303" y="1936194"/>
                  <a:pt x="5362901" y="1941348"/>
                </a:cubicBezTo>
                <a:cubicBezTo>
                  <a:pt x="5364956" y="1941209"/>
                  <a:pt x="5368647" y="1942362"/>
                  <a:pt x="5370151" y="1939803"/>
                </a:cubicBezTo>
                <a:lnTo>
                  <a:pt x="5370684" y="1936446"/>
                </a:lnTo>
                <a:lnTo>
                  <a:pt x="5370980" y="1936384"/>
                </a:lnTo>
                <a:lnTo>
                  <a:pt x="5372064" y="1939478"/>
                </a:lnTo>
                <a:cubicBezTo>
                  <a:pt x="5371806" y="1940744"/>
                  <a:pt x="5371205" y="1942032"/>
                  <a:pt x="5371289" y="1943274"/>
                </a:cubicBezTo>
                <a:cubicBezTo>
                  <a:pt x="5376772" y="1942902"/>
                  <a:pt x="5376604" y="1940418"/>
                  <a:pt x="5379173" y="1937747"/>
                </a:cubicBezTo>
                <a:close/>
                <a:moveTo>
                  <a:pt x="5368321" y="1774796"/>
                </a:moveTo>
                <a:cubicBezTo>
                  <a:pt x="5366735" y="1772330"/>
                  <a:pt x="5361145" y="1773645"/>
                  <a:pt x="5356908" y="1772061"/>
                </a:cubicBezTo>
                <a:cubicBezTo>
                  <a:pt x="5353830" y="1767280"/>
                  <a:pt x="5356908" y="1772061"/>
                  <a:pt x="5359310" y="1766907"/>
                </a:cubicBezTo>
                <a:cubicBezTo>
                  <a:pt x="5359141" y="1764423"/>
                  <a:pt x="5358972" y="1761939"/>
                  <a:pt x="5358161" y="1760123"/>
                </a:cubicBezTo>
                <a:lnTo>
                  <a:pt x="5355768" y="1758794"/>
                </a:lnTo>
                <a:lnTo>
                  <a:pt x="5355638" y="1758423"/>
                </a:lnTo>
                <a:cubicBezTo>
                  <a:pt x="5355253" y="1757825"/>
                  <a:pt x="5354526" y="1757250"/>
                  <a:pt x="5353155" y="1757343"/>
                </a:cubicBezTo>
                <a:lnTo>
                  <a:pt x="5355768" y="1758794"/>
                </a:lnTo>
                <a:lnTo>
                  <a:pt x="5356065" y="1759642"/>
                </a:lnTo>
                <a:cubicBezTo>
                  <a:pt x="5342701" y="1765541"/>
                  <a:pt x="5333973" y="1758646"/>
                  <a:pt x="5328830" y="1763987"/>
                </a:cubicBezTo>
                <a:cubicBezTo>
                  <a:pt x="5329505" y="1773922"/>
                  <a:pt x="5329505" y="1773922"/>
                  <a:pt x="5329505" y="1773922"/>
                </a:cubicBezTo>
                <a:lnTo>
                  <a:pt x="5327144" y="1772619"/>
                </a:lnTo>
                <a:lnTo>
                  <a:pt x="5324680" y="1774208"/>
                </a:lnTo>
                <a:lnTo>
                  <a:pt x="5318606" y="1774951"/>
                </a:lnTo>
                <a:lnTo>
                  <a:pt x="5319618" y="1779703"/>
                </a:lnTo>
                <a:cubicBezTo>
                  <a:pt x="5319444" y="1782874"/>
                  <a:pt x="5316268" y="1781686"/>
                  <a:pt x="5316647" y="1787274"/>
                </a:cubicBezTo>
                <a:cubicBezTo>
                  <a:pt x="5317933" y="1785939"/>
                  <a:pt x="5319177" y="1783984"/>
                  <a:pt x="5320763" y="1782005"/>
                </a:cubicBezTo>
                <a:lnTo>
                  <a:pt x="5323909" y="1779245"/>
                </a:lnTo>
                <a:lnTo>
                  <a:pt x="5323247" y="1777051"/>
                </a:lnTo>
                <a:cubicBezTo>
                  <a:pt x="5328832" y="1779069"/>
                  <a:pt x="5331221" y="1774113"/>
                  <a:pt x="5333773" y="1771543"/>
                </a:cubicBezTo>
                <a:cubicBezTo>
                  <a:pt x="5334097" y="1776314"/>
                  <a:pt x="5331384" y="1776499"/>
                  <a:pt x="5334259" y="1778700"/>
                </a:cubicBezTo>
                <a:lnTo>
                  <a:pt x="5332557" y="1778800"/>
                </a:lnTo>
                <a:lnTo>
                  <a:pt x="5331187" y="1783479"/>
                </a:lnTo>
                <a:cubicBezTo>
                  <a:pt x="5330264" y="1785101"/>
                  <a:pt x="5328978" y="1786436"/>
                  <a:pt x="5327607" y="1786529"/>
                </a:cubicBezTo>
                <a:cubicBezTo>
                  <a:pt x="5327607" y="1786529"/>
                  <a:pt x="5330180" y="1783861"/>
                  <a:pt x="5327269" y="1781562"/>
                </a:cubicBezTo>
                <a:cubicBezTo>
                  <a:pt x="5327269" y="1781562"/>
                  <a:pt x="5324700" y="1784233"/>
                  <a:pt x="5321958" y="1784419"/>
                </a:cubicBezTo>
                <a:cubicBezTo>
                  <a:pt x="5322296" y="1789387"/>
                  <a:pt x="5327607" y="1786529"/>
                  <a:pt x="5325206" y="1791683"/>
                </a:cubicBezTo>
                <a:cubicBezTo>
                  <a:pt x="5325543" y="1796651"/>
                  <a:pt x="5319558" y="1789573"/>
                  <a:pt x="5319895" y="1794541"/>
                </a:cubicBezTo>
                <a:cubicBezTo>
                  <a:pt x="5320233" y="1799508"/>
                  <a:pt x="5328113" y="1793983"/>
                  <a:pt x="5328788" y="1803918"/>
                </a:cubicBezTo>
                <a:cubicBezTo>
                  <a:pt x="5331529" y="1803732"/>
                  <a:pt x="5331361" y="1801247"/>
                  <a:pt x="5336841" y="1800875"/>
                </a:cubicBezTo>
                <a:cubicBezTo>
                  <a:pt x="5337347" y="1808328"/>
                  <a:pt x="5331698" y="1806215"/>
                  <a:pt x="5331698" y="1806215"/>
                </a:cubicBezTo>
                <a:cubicBezTo>
                  <a:pt x="5329463" y="1813854"/>
                  <a:pt x="5329463" y="1813854"/>
                  <a:pt x="5329463" y="1813854"/>
                </a:cubicBezTo>
                <a:cubicBezTo>
                  <a:pt x="5334947" y="1813482"/>
                  <a:pt x="5337685" y="1813296"/>
                  <a:pt x="5340258" y="1810624"/>
                </a:cubicBezTo>
                <a:cubicBezTo>
                  <a:pt x="5341711" y="1811774"/>
                  <a:pt x="5343208" y="1813544"/>
                  <a:pt x="5343635" y="1814763"/>
                </a:cubicBezTo>
                <a:lnTo>
                  <a:pt x="5343414" y="1815694"/>
                </a:lnTo>
                <a:lnTo>
                  <a:pt x="5340595" y="1815595"/>
                </a:lnTo>
                <a:cubicBezTo>
                  <a:pt x="5342008" y="1816122"/>
                  <a:pt x="5342874" y="1816219"/>
                  <a:pt x="5343334" y="1816032"/>
                </a:cubicBezTo>
                <a:lnTo>
                  <a:pt x="5343414" y="1815694"/>
                </a:lnTo>
                <a:lnTo>
                  <a:pt x="5352668" y="1816021"/>
                </a:lnTo>
                <a:cubicBezTo>
                  <a:pt x="5356393" y="1815144"/>
                  <a:pt x="5359691" y="1813048"/>
                  <a:pt x="5362178" y="1809135"/>
                </a:cubicBezTo>
                <a:lnTo>
                  <a:pt x="5363523" y="1813722"/>
                </a:lnTo>
                <a:lnTo>
                  <a:pt x="5362684" y="1816589"/>
                </a:lnTo>
                <a:cubicBezTo>
                  <a:pt x="5361315" y="1816682"/>
                  <a:pt x="5362601" y="1815346"/>
                  <a:pt x="5363524" y="1813724"/>
                </a:cubicBezTo>
                <a:lnTo>
                  <a:pt x="5363523" y="1813722"/>
                </a:lnTo>
                <a:lnTo>
                  <a:pt x="5367155" y="1801312"/>
                </a:lnTo>
                <a:cubicBezTo>
                  <a:pt x="5358933" y="1801870"/>
                  <a:pt x="5353959" y="1809694"/>
                  <a:pt x="5345738" y="1810252"/>
                </a:cubicBezTo>
                <a:cubicBezTo>
                  <a:pt x="5348142" y="1805098"/>
                  <a:pt x="5350880" y="1804912"/>
                  <a:pt x="5356361" y="1804539"/>
                </a:cubicBezTo>
                <a:cubicBezTo>
                  <a:pt x="5353116" y="1797275"/>
                  <a:pt x="5356024" y="1799572"/>
                  <a:pt x="5361334" y="1796716"/>
                </a:cubicBezTo>
                <a:cubicBezTo>
                  <a:pt x="5357921" y="1786967"/>
                  <a:pt x="5350037" y="1792494"/>
                  <a:pt x="5344388" y="1790381"/>
                </a:cubicBezTo>
                <a:cubicBezTo>
                  <a:pt x="5346792" y="1785226"/>
                  <a:pt x="5357752" y="1784482"/>
                  <a:pt x="5363569" y="1789078"/>
                </a:cubicBezTo>
                <a:cubicBezTo>
                  <a:pt x="5364772" y="1786500"/>
                  <a:pt x="5364002" y="1785305"/>
                  <a:pt x="5362890" y="1784133"/>
                </a:cubicBezTo>
                <a:lnTo>
                  <a:pt x="5360272" y="1779535"/>
                </a:lnTo>
                <a:lnTo>
                  <a:pt x="5360293" y="1779223"/>
                </a:lnTo>
                <a:lnTo>
                  <a:pt x="5363224" y="1777014"/>
                </a:lnTo>
                <a:cubicBezTo>
                  <a:pt x="5365618" y="1776150"/>
                  <a:pt x="5366322" y="1778909"/>
                  <a:pt x="5368375" y="1778769"/>
                </a:cubicBezTo>
                <a:cubicBezTo>
                  <a:pt x="5368934" y="1776859"/>
                  <a:pt x="5368850" y="1775617"/>
                  <a:pt x="5368321" y="1774796"/>
                </a:cubicBezTo>
                <a:close/>
                <a:moveTo>
                  <a:pt x="5380496" y="1953410"/>
                </a:moveTo>
                <a:cubicBezTo>
                  <a:pt x="5380829" y="1951984"/>
                  <a:pt x="5380745" y="1950742"/>
                  <a:pt x="5380017" y="1950168"/>
                </a:cubicBezTo>
                <a:cubicBezTo>
                  <a:pt x="5377279" y="1950353"/>
                  <a:pt x="5374874" y="1955508"/>
                  <a:pt x="5372301" y="1958178"/>
                </a:cubicBezTo>
                <a:cubicBezTo>
                  <a:pt x="5374737" y="1963627"/>
                  <a:pt x="5379496" y="1957689"/>
                  <a:pt x="5380496" y="1953410"/>
                </a:cubicBezTo>
                <a:close/>
                <a:moveTo>
                  <a:pt x="5324148" y="1085802"/>
                </a:moveTo>
                <a:lnTo>
                  <a:pt x="5323936" y="1085709"/>
                </a:lnTo>
                <a:lnTo>
                  <a:pt x="5323225" y="1086828"/>
                </a:lnTo>
                <a:close/>
                <a:moveTo>
                  <a:pt x="5323521" y="1073368"/>
                </a:moveTo>
                <a:lnTo>
                  <a:pt x="5321571" y="1071599"/>
                </a:lnTo>
                <a:lnTo>
                  <a:pt x="5320396" y="1072374"/>
                </a:lnTo>
                <a:lnTo>
                  <a:pt x="5320200" y="1072655"/>
                </a:lnTo>
                <a:lnTo>
                  <a:pt x="5318694" y="1076106"/>
                </a:lnTo>
                <a:lnTo>
                  <a:pt x="5318249" y="1075459"/>
                </a:lnTo>
                <a:lnTo>
                  <a:pt x="5317889" y="1075976"/>
                </a:lnTo>
                <a:lnTo>
                  <a:pt x="5317251" y="1074011"/>
                </a:lnTo>
                <a:lnTo>
                  <a:pt x="5314340" y="1069781"/>
                </a:lnTo>
                <a:cubicBezTo>
                  <a:pt x="5312745" y="1068926"/>
                  <a:pt x="5310889" y="1069020"/>
                  <a:pt x="5308412" y="1069145"/>
                </a:cubicBezTo>
                <a:cubicBezTo>
                  <a:pt x="5308287" y="1066656"/>
                  <a:pt x="5310636" y="1064047"/>
                  <a:pt x="5313114" y="1063922"/>
                </a:cubicBezTo>
                <a:lnTo>
                  <a:pt x="5308095" y="1061710"/>
                </a:lnTo>
                <a:lnTo>
                  <a:pt x="5308041" y="1061779"/>
                </a:lnTo>
                <a:lnTo>
                  <a:pt x="5308176" y="1064481"/>
                </a:lnTo>
                <a:cubicBezTo>
                  <a:pt x="5308873" y="1066004"/>
                  <a:pt x="5309587" y="1067838"/>
                  <a:pt x="5308412" y="1069145"/>
                </a:cubicBezTo>
                <a:lnTo>
                  <a:pt x="5306354" y="1068300"/>
                </a:lnTo>
                <a:lnTo>
                  <a:pt x="5306588" y="1071753"/>
                </a:lnTo>
                <a:cubicBezTo>
                  <a:pt x="5303849" y="1071939"/>
                  <a:pt x="5300602" y="1064672"/>
                  <a:pt x="5301108" y="1072125"/>
                </a:cubicBezTo>
                <a:cubicBezTo>
                  <a:pt x="5306757" y="1074235"/>
                  <a:pt x="5298876" y="1079762"/>
                  <a:pt x="5298876" y="1079762"/>
                </a:cubicBezTo>
                <a:cubicBezTo>
                  <a:pt x="5299551" y="1089700"/>
                  <a:pt x="5299551" y="1089700"/>
                  <a:pt x="5299551" y="1089700"/>
                </a:cubicBezTo>
                <a:cubicBezTo>
                  <a:pt x="5302291" y="1089514"/>
                  <a:pt x="5305157" y="1091190"/>
                  <a:pt x="5307639" y="1092269"/>
                </a:cubicBezTo>
                <a:lnTo>
                  <a:pt x="5311593" y="1091573"/>
                </a:lnTo>
                <a:lnTo>
                  <a:pt x="5309415" y="1089036"/>
                </a:lnTo>
                <a:lnTo>
                  <a:pt x="5309442" y="1088974"/>
                </a:lnTo>
                <a:lnTo>
                  <a:pt x="5307601" y="1086657"/>
                </a:lnTo>
                <a:lnTo>
                  <a:pt x="5311174" y="1085008"/>
                </a:lnTo>
                <a:lnTo>
                  <a:pt x="5313310" y="1080115"/>
                </a:lnTo>
                <a:cubicBezTo>
                  <a:pt x="5315723" y="1078747"/>
                  <a:pt x="5318819" y="1078591"/>
                  <a:pt x="5321297" y="1078466"/>
                </a:cubicBezTo>
                <a:cubicBezTo>
                  <a:pt x="5323647" y="1075856"/>
                  <a:pt x="5323521" y="1073368"/>
                  <a:pt x="5323521" y="1073368"/>
                </a:cubicBezTo>
                <a:close/>
                <a:moveTo>
                  <a:pt x="5327880" y="1110543"/>
                </a:moveTo>
                <a:lnTo>
                  <a:pt x="5321882" y="1103557"/>
                </a:lnTo>
                <a:lnTo>
                  <a:pt x="5319275" y="1106115"/>
                </a:lnTo>
                <a:lnTo>
                  <a:pt x="5320198" y="1105944"/>
                </a:lnTo>
                <a:cubicBezTo>
                  <a:pt x="5320323" y="1108431"/>
                  <a:pt x="5323052" y="1113280"/>
                  <a:pt x="5327880" y="1110543"/>
                </a:cubicBezTo>
                <a:close/>
                <a:moveTo>
                  <a:pt x="5375711" y="1805722"/>
                </a:moveTo>
                <a:cubicBezTo>
                  <a:pt x="5370231" y="1806094"/>
                  <a:pt x="5367661" y="1808763"/>
                  <a:pt x="5367999" y="1813733"/>
                </a:cubicBezTo>
                <a:cubicBezTo>
                  <a:pt x="5373479" y="1813361"/>
                  <a:pt x="5373479" y="1813361"/>
                  <a:pt x="5373479" y="1813361"/>
                </a:cubicBezTo>
                <a:cubicBezTo>
                  <a:pt x="5375711" y="1805722"/>
                  <a:pt x="5375711" y="1805722"/>
                  <a:pt x="5375711" y="1805722"/>
                </a:cubicBezTo>
                <a:close/>
                <a:moveTo>
                  <a:pt x="5284128" y="439662"/>
                </a:moveTo>
                <a:cubicBezTo>
                  <a:pt x="5281528" y="437299"/>
                  <a:pt x="5276701" y="440037"/>
                  <a:pt x="5276951" y="445010"/>
                </a:cubicBezTo>
                <a:cubicBezTo>
                  <a:pt x="5279426" y="444885"/>
                  <a:pt x="5284504" y="447120"/>
                  <a:pt x="5284128" y="439662"/>
                </a:cubicBezTo>
                <a:close/>
                <a:moveTo>
                  <a:pt x="5379803" y="1825408"/>
                </a:moveTo>
                <a:cubicBezTo>
                  <a:pt x="5379465" y="1820439"/>
                  <a:pt x="5376554" y="1818143"/>
                  <a:pt x="5376386" y="1815657"/>
                </a:cubicBezTo>
                <a:cubicBezTo>
                  <a:pt x="5371075" y="1818515"/>
                  <a:pt x="5376723" y="1820625"/>
                  <a:pt x="5368168" y="1816216"/>
                </a:cubicBezTo>
                <a:cubicBezTo>
                  <a:pt x="5368505" y="1821183"/>
                  <a:pt x="5371243" y="1820997"/>
                  <a:pt x="5371412" y="1823483"/>
                </a:cubicBezTo>
                <a:cubicBezTo>
                  <a:pt x="5365594" y="1818887"/>
                  <a:pt x="5357204" y="1816960"/>
                  <a:pt x="5349155" y="1820004"/>
                </a:cubicBezTo>
                <a:cubicBezTo>
                  <a:pt x="5357542" y="1821928"/>
                  <a:pt x="5363359" y="1826524"/>
                  <a:pt x="5366269" y="1828823"/>
                </a:cubicBezTo>
                <a:cubicBezTo>
                  <a:pt x="5361127" y="1834163"/>
                  <a:pt x="5346582" y="1822673"/>
                  <a:pt x="5344683" y="1835280"/>
                </a:cubicBezTo>
                <a:cubicBezTo>
                  <a:pt x="5347763" y="1840062"/>
                  <a:pt x="5352736" y="1832236"/>
                  <a:pt x="5353242" y="1839690"/>
                </a:cubicBezTo>
                <a:cubicBezTo>
                  <a:pt x="5358892" y="1841800"/>
                  <a:pt x="5353074" y="1837205"/>
                  <a:pt x="5358386" y="1834349"/>
                </a:cubicBezTo>
                <a:cubicBezTo>
                  <a:pt x="5361295" y="1836646"/>
                  <a:pt x="5369517" y="1836087"/>
                  <a:pt x="5372424" y="1838387"/>
                </a:cubicBezTo>
                <a:cubicBezTo>
                  <a:pt x="5374660" y="1830747"/>
                  <a:pt x="5369349" y="1833605"/>
                  <a:pt x="5366606" y="1833791"/>
                </a:cubicBezTo>
                <a:cubicBezTo>
                  <a:pt x="5368843" y="1826152"/>
                  <a:pt x="5374322" y="1825779"/>
                  <a:pt x="5379803" y="1825408"/>
                </a:cubicBezTo>
                <a:close/>
                <a:moveTo>
                  <a:pt x="5264184" y="104277"/>
                </a:moveTo>
                <a:cubicBezTo>
                  <a:pt x="5264666" y="113830"/>
                  <a:pt x="5264666" y="113830"/>
                  <a:pt x="5264666" y="113830"/>
                </a:cubicBezTo>
                <a:cubicBezTo>
                  <a:pt x="5262367" y="111552"/>
                  <a:pt x="5257648" y="104607"/>
                  <a:pt x="5260429" y="116438"/>
                </a:cubicBezTo>
                <a:cubicBezTo>
                  <a:pt x="5258009" y="111772"/>
                  <a:pt x="5258009" y="111772"/>
                  <a:pt x="5253770" y="114380"/>
                </a:cubicBezTo>
                <a:cubicBezTo>
                  <a:pt x="5253529" y="109603"/>
                  <a:pt x="5257768" y="106995"/>
                  <a:pt x="5253409" y="107215"/>
                </a:cubicBezTo>
                <a:cubicBezTo>
                  <a:pt x="5253168" y="102438"/>
                  <a:pt x="5257527" y="102219"/>
                  <a:pt x="5259465" y="97332"/>
                </a:cubicBezTo>
                <a:cubicBezTo>
                  <a:pt x="5259586" y="99720"/>
                  <a:pt x="5259826" y="104497"/>
                  <a:pt x="5264184" y="104277"/>
                </a:cubicBezTo>
                <a:close/>
                <a:moveTo>
                  <a:pt x="5340702" y="1209183"/>
                </a:moveTo>
                <a:lnTo>
                  <a:pt x="5340702" y="1209184"/>
                </a:lnTo>
                <a:lnTo>
                  <a:pt x="5340702" y="1209184"/>
                </a:lnTo>
                <a:close/>
                <a:moveTo>
                  <a:pt x="5328070" y="1015803"/>
                </a:moveTo>
                <a:cubicBezTo>
                  <a:pt x="5325215" y="1008467"/>
                  <a:pt x="5325215" y="1008467"/>
                  <a:pt x="5324714" y="998521"/>
                </a:cubicBezTo>
                <a:cubicBezTo>
                  <a:pt x="5324714" y="998521"/>
                  <a:pt x="5324714" y="998521"/>
                  <a:pt x="5319761" y="998770"/>
                </a:cubicBezTo>
                <a:cubicBezTo>
                  <a:pt x="5320263" y="1008716"/>
                  <a:pt x="5327694" y="1008342"/>
                  <a:pt x="5323242" y="1018537"/>
                </a:cubicBezTo>
                <a:cubicBezTo>
                  <a:pt x="5323242" y="1018537"/>
                  <a:pt x="5323242" y="1018537"/>
                  <a:pt x="5328070" y="1015803"/>
                </a:cubicBezTo>
                <a:close/>
                <a:moveTo>
                  <a:pt x="5336313" y="1130060"/>
                </a:moveTo>
                <a:cubicBezTo>
                  <a:pt x="5331357" y="1130310"/>
                  <a:pt x="5328632" y="1125462"/>
                  <a:pt x="5329008" y="1132923"/>
                </a:cubicBezTo>
                <a:cubicBezTo>
                  <a:pt x="5333961" y="1132672"/>
                  <a:pt x="5336689" y="1137520"/>
                  <a:pt x="5336313" y="1130060"/>
                </a:cubicBezTo>
                <a:close/>
                <a:moveTo>
                  <a:pt x="5345296" y="1236322"/>
                </a:moveTo>
                <a:cubicBezTo>
                  <a:pt x="5342558" y="1236508"/>
                  <a:pt x="5340153" y="1241662"/>
                  <a:pt x="5340491" y="1246630"/>
                </a:cubicBezTo>
                <a:cubicBezTo>
                  <a:pt x="5345971" y="1246258"/>
                  <a:pt x="5345971" y="1246258"/>
                  <a:pt x="5345971" y="1246258"/>
                </a:cubicBezTo>
                <a:cubicBezTo>
                  <a:pt x="5345296" y="1236322"/>
                  <a:pt x="5345296" y="1236322"/>
                  <a:pt x="5345296" y="1236322"/>
                </a:cubicBezTo>
                <a:close/>
                <a:moveTo>
                  <a:pt x="5384476" y="1756153"/>
                </a:moveTo>
                <a:cubicBezTo>
                  <a:pt x="5384543" y="1753341"/>
                  <a:pt x="5382110" y="1747892"/>
                  <a:pt x="5380053" y="1748032"/>
                </a:cubicBezTo>
                <a:cubicBezTo>
                  <a:pt x="5380559" y="1755482"/>
                  <a:pt x="5380559" y="1755482"/>
                  <a:pt x="5380559" y="1755482"/>
                </a:cubicBezTo>
                <a:cubicBezTo>
                  <a:pt x="5380559" y="1755482"/>
                  <a:pt x="5383469" y="1757781"/>
                  <a:pt x="5383469" y="1757781"/>
                </a:cubicBezTo>
                <a:cubicBezTo>
                  <a:pt x="5384154" y="1757735"/>
                  <a:pt x="5384454" y="1757090"/>
                  <a:pt x="5384476" y="1756153"/>
                </a:cubicBezTo>
                <a:close/>
                <a:moveTo>
                  <a:pt x="5295481" y="369288"/>
                </a:moveTo>
                <a:cubicBezTo>
                  <a:pt x="5293002" y="369413"/>
                  <a:pt x="5292626" y="361953"/>
                  <a:pt x="5290151" y="362077"/>
                </a:cubicBezTo>
                <a:cubicBezTo>
                  <a:pt x="5288175" y="372148"/>
                  <a:pt x="5285199" y="362327"/>
                  <a:pt x="5282720" y="362451"/>
                </a:cubicBezTo>
                <a:cubicBezTo>
                  <a:pt x="5285575" y="369788"/>
                  <a:pt x="5283097" y="369912"/>
                  <a:pt x="5278018" y="367674"/>
                </a:cubicBezTo>
                <a:cubicBezTo>
                  <a:pt x="5278645" y="380108"/>
                  <a:pt x="5287674" y="362202"/>
                  <a:pt x="5285951" y="377245"/>
                </a:cubicBezTo>
                <a:cubicBezTo>
                  <a:pt x="5290778" y="374511"/>
                  <a:pt x="5293128" y="371898"/>
                  <a:pt x="5295481" y="369288"/>
                </a:cubicBezTo>
                <a:close/>
                <a:moveTo>
                  <a:pt x="5398774" y="1861551"/>
                </a:moveTo>
                <a:cubicBezTo>
                  <a:pt x="5393294" y="1861923"/>
                  <a:pt x="5393463" y="1864409"/>
                  <a:pt x="5390724" y="1864595"/>
                </a:cubicBezTo>
                <a:cubicBezTo>
                  <a:pt x="5391230" y="1872045"/>
                  <a:pt x="5399111" y="1866519"/>
                  <a:pt x="5398774" y="1861551"/>
                </a:cubicBezTo>
                <a:close/>
                <a:moveTo>
                  <a:pt x="5353453" y="1121744"/>
                </a:moveTo>
                <a:lnTo>
                  <a:pt x="5353274" y="1121728"/>
                </a:lnTo>
                <a:lnTo>
                  <a:pt x="5353452" y="1122044"/>
                </a:lnTo>
                <a:close/>
                <a:moveTo>
                  <a:pt x="5295641" y="224691"/>
                </a:moveTo>
                <a:cubicBezTo>
                  <a:pt x="5295391" y="219718"/>
                  <a:pt x="5287835" y="217605"/>
                  <a:pt x="5285607" y="222704"/>
                </a:cubicBezTo>
                <a:cubicBezTo>
                  <a:pt x="5288211" y="225065"/>
                  <a:pt x="5290814" y="227427"/>
                  <a:pt x="5295641" y="224691"/>
                </a:cubicBezTo>
                <a:close/>
                <a:moveTo>
                  <a:pt x="5410413" y="1870742"/>
                </a:moveTo>
                <a:cubicBezTo>
                  <a:pt x="5410244" y="1868259"/>
                  <a:pt x="5407502" y="1868446"/>
                  <a:pt x="5407334" y="1865960"/>
                </a:cubicBezTo>
                <a:cubicBezTo>
                  <a:pt x="5404595" y="1866146"/>
                  <a:pt x="5402022" y="1868818"/>
                  <a:pt x="5402360" y="1873785"/>
                </a:cubicBezTo>
                <a:cubicBezTo>
                  <a:pt x="5407840" y="1873413"/>
                  <a:pt x="5407840" y="1873413"/>
                  <a:pt x="5410413" y="1870742"/>
                </a:cubicBezTo>
                <a:close/>
                <a:moveTo>
                  <a:pt x="5312859" y="412349"/>
                </a:moveTo>
                <a:cubicBezTo>
                  <a:pt x="5312659" y="414541"/>
                  <a:pt x="5311546" y="417090"/>
                  <a:pt x="5310371" y="418397"/>
                </a:cubicBezTo>
                <a:cubicBezTo>
                  <a:pt x="5302815" y="416283"/>
                  <a:pt x="5300967" y="428842"/>
                  <a:pt x="5295760" y="424119"/>
                </a:cubicBezTo>
                <a:cubicBezTo>
                  <a:pt x="5300340" y="416408"/>
                  <a:pt x="5305293" y="416158"/>
                  <a:pt x="5309869" y="408448"/>
                </a:cubicBezTo>
                <a:cubicBezTo>
                  <a:pt x="5311108" y="408386"/>
                  <a:pt x="5311905" y="408813"/>
                  <a:pt x="5312368" y="409530"/>
                </a:cubicBezTo>
                <a:lnTo>
                  <a:pt x="5312553" y="410592"/>
                </a:lnTo>
                <a:lnTo>
                  <a:pt x="5312470" y="410811"/>
                </a:lnTo>
                <a:lnTo>
                  <a:pt x="5312607" y="410900"/>
                </a:lnTo>
                <a:close/>
                <a:moveTo>
                  <a:pt x="5301095" y="234388"/>
                </a:moveTo>
                <a:cubicBezTo>
                  <a:pt x="5296143" y="234637"/>
                  <a:pt x="5298994" y="241972"/>
                  <a:pt x="5296644" y="244583"/>
                </a:cubicBezTo>
                <a:cubicBezTo>
                  <a:pt x="5299245" y="246945"/>
                  <a:pt x="5301722" y="246820"/>
                  <a:pt x="5301471" y="241847"/>
                </a:cubicBezTo>
                <a:cubicBezTo>
                  <a:pt x="5301471" y="241847"/>
                  <a:pt x="5298994" y="241972"/>
                  <a:pt x="5298869" y="239485"/>
                </a:cubicBezTo>
                <a:cubicBezTo>
                  <a:pt x="5298869" y="239485"/>
                  <a:pt x="5301346" y="239361"/>
                  <a:pt x="5301095" y="234388"/>
                </a:cubicBezTo>
                <a:close/>
                <a:moveTo>
                  <a:pt x="5304574" y="254156"/>
                </a:moveTo>
                <a:cubicBezTo>
                  <a:pt x="5303304" y="253597"/>
                  <a:pt x="5303142" y="253449"/>
                  <a:pt x="5303609" y="253464"/>
                </a:cubicBezTo>
                <a:lnTo>
                  <a:pt x="5304416" y="253546"/>
                </a:lnTo>
                <a:close/>
                <a:moveTo>
                  <a:pt x="5309166" y="303275"/>
                </a:moveTo>
                <a:lnTo>
                  <a:pt x="5306908" y="300468"/>
                </a:lnTo>
                <a:cubicBezTo>
                  <a:pt x="5306242" y="299567"/>
                  <a:pt x="5305592" y="298977"/>
                  <a:pt x="5304354" y="299039"/>
                </a:cubicBezTo>
                <a:cubicBezTo>
                  <a:pt x="5303304" y="302832"/>
                  <a:pt x="5304636" y="304635"/>
                  <a:pt x="5306215" y="305178"/>
                </a:cubicBezTo>
                <a:lnTo>
                  <a:pt x="5309142" y="303939"/>
                </a:lnTo>
                <a:close/>
                <a:moveTo>
                  <a:pt x="5358138" y="971908"/>
                </a:moveTo>
                <a:cubicBezTo>
                  <a:pt x="5358138" y="971908"/>
                  <a:pt x="5358138" y="971908"/>
                  <a:pt x="5350706" y="972282"/>
                </a:cubicBezTo>
                <a:cubicBezTo>
                  <a:pt x="5348103" y="969920"/>
                  <a:pt x="5347727" y="962461"/>
                  <a:pt x="5345252" y="962586"/>
                </a:cubicBezTo>
                <a:cubicBezTo>
                  <a:pt x="5340421" y="965321"/>
                  <a:pt x="5345628" y="970045"/>
                  <a:pt x="5345879" y="975017"/>
                </a:cubicBezTo>
                <a:cubicBezTo>
                  <a:pt x="5350706" y="972282"/>
                  <a:pt x="5353432" y="977131"/>
                  <a:pt x="5358514" y="979366"/>
                </a:cubicBezTo>
                <a:cubicBezTo>
                  <a:pt x="5358263" y="974393"/>
                  <a:pt x="5358263" y="974393"/>
                  <a:pt x="5358138" y="971908"/>
                </a:cubicBezTo>
                <a:close/>
                <a:moveTo>
                  <a:pt x="5320295" y="414390"/>
                </a:moveTo>
                <a:cubicBezTo>
                  <a:pt x="5320678" y="413514"/>
                  <a:pt x="5320615" y="412271"/>
                  <a:pt x="5319901" y="410437"/>
                </a:cubicBezTo>
                <a:cubicBezTo>
                  <a:pt x="5318045" y="410530"/>
                  <a:pt x="5317722" y="413351"/>
                  <a:pt x="5315480" y="412763"/>
                </a:cubicBezTo>
                <a:lnTo>
                  <a:pt x="5312607" y="410900"/>
                </a:lnTo>
                <a:lnTo>
                  <a:pt x="5312553" y="410592"/>
                </a:lnTo>
                <a:lnTo>
                  <a:pt x="5314388" y="405729"/>
                </a:lnTo>
                <a:cubicBezTo>
                  <a:pt x="5315254" y="404439"/>
                  <a:pt x="5315811" y="403164"/>
                  <a:pt x="5314447" y="400740"/>
                </a:cubicBezTo>
                <a:cubicBezTo>
                  <a:pt x="5309744" y="405963"/>
                  <a:pt x="5299839" y="406462"/>
                  <a:pt x="5297110" y="401614"/>
                </a:cubicBezTo>
                <a:cubicBezTo>
                  <a:pt x="5301937" y="398877"/>
                  <a:pt x="5309619" y="403475"/>
                  <a:pt x="5311593" y="393405"/>
                </a:cubicBezTo>
                <a:cubicBezTo>
                  <a:pt x="5306515" y="391169"/>
                  <a:pt x="5304165" y="393779"/>
                  <a:pt x="5306264" y="386196"/>
                </a:cubicBezTo>
                <a:cubicBezTo>
                  <a:pt x="5301311" y="386446"/>
                  <a:pt x="5298836" y="386570"/>
                  <a:pt x="5296107" y="381722"/>
                </a:cubicBezTo>
                <a:cubicBezTo>
                  <a:pt x="5303538" y="381347"/>
                  <a:pt x="5308867" y="388556"/>
                  <a:pt x="5316298" y="388181"/>
                </a:cubicBezTo>
                <a:lnTo>
                  <a:pt x="5311661" y="376264"/>
                </a:lnTo>
                <a:lnTo>
                  <a:pt x="5311661" y="376263"/>
                </a:lnTo>
                <a:cubicBezTo>
                  <a:pt x="5310654" y="374755"/>
                  <a:pt x="5309352" y="373574"/>
                  <a:pt x="5310590" y="373512"/>
                </a:cubicBezTo>
                <a:lnTo>
                  <a:pt x="5311661" y="376264"/>
                </a:lnTo>
                <a:lnTo>
                  <a:pt x="5310966" y="380973"/>
                </a:lnTo>
                <a:cubicBezTo>
                  <a:pt x="5308302" y="377367"/>
                  <a:pt x="5305113" y="375658"/>
                  <a:pt x="5301676" y="375208"/>
                </a:cubicBezTo>
                <a:lnTo>
                  <a:pt x="5293419" y="376578"/>
                </a:lnTo>
                <a:lnTo>
                  <a:pt x="5293310" y="376252"/>
                </a:lnTo>
                <a:cubicBezTo>
                  <a:pt x="5292877" y="376118"/>
                  <a:pt x="5292111" y="376312"/>
                  <a:pt x="5290903" y="376996"/>
                </a:cubicBezTo>
                <a:lnTo>
                  <a:pt x="5293419" y="376578"/>
                </a:lnTo>
                <a:lnTo>
                  <a:pt x="5293720" y="377479"/>
                </a:lnTo>
                <a:cubicBezTo>
                  <a:pt x="5293473" y="378738"/>
                  <a:pt x="5292329" y="380665"/>
                  <a:pt x="5291154" y="381972"/>
                </a:cubicBezTo>
                <a:cubicBezTo>
                  <a:pt x="5288551" y="379609"/>
                  <a:pt x="5286076" y="379733"/>
                  <a:pt x="5281120" y="379983"/>
                </a:cubicBezTo>
                <a:cubicBezTo>
                  <a:pt x="5281120" y="379983"/>
                  <a:pt x="5281120" y="379983"/>
                  <a:pt x="5283974" y="387319"/>
                </a:cubicBezTo>
                <a:cubicBezTo>
                  <a:pt x="5283974" y="387319"/>
                  <a:pt x="5288802" y="384582"/>
                  <a:pt x="5289178" y="392043"/>
                </a:cubicBezTo>
                <a:cubicBezTo>
                  <a:pt x="5284225" y="392292"/>
                  <a:pt x="5284099" y="389805"/>
                  <a:pt x="5281621" y="389930"/>
                </a:cubicBezTo>
                <a:cubicBezTo>
                  <a:pt x="5282123" y="399875"/>
                  <a:pt x="5274444" y="395277"/>
                  <a:pt x="5274695" y="400250"/>
                </a:cubicBezTo>
                <a:cubicBezTo>
                  <a:pt x="5274946" y="405222"/>
                  <a:pt x="5279522" y="397515"/>
                  <a:pt x="5279773" y="402488"/>
                </a:cubicBezTo>
                <a:cubicBezTo>
                  <a:pt x="5282499" y="407336"/>
                  <a:pt x="5277421" y="405098"/>
                  <a:pt x="5277671" y="410071"/>
                </a:cubicBezTo>
                <a:cubicBezTo>
                  <a:pt x="5280149" y="409946"/>
                  <a:pt x="5282749" y="412309"/>
                  <a:pt x="5282749" y="412309"/>
                </a:cubicBezTo>
                <a:cubicBezTo>
                  <a:pt x="5285102" y="409697"/>
                  <a:pt x="5282499" y="407336"/>
                  <a:pt x="5282499" y="407336"/>
                </a:cubicBezTo>
                <a:cubicBezTo>
                  <a:pt x="5283738" y="407274"/>
                  <a:pt x="5285039" y="408455"/>
                  <a:pt x="5286047" y="409962"/>
                </a:cubicBezTo>
                <a:lnTo>
                  <a:pt x="5287796" y="414454"/>
                </a:lnTo>
                <a:lnTo>
                  <a:pt x="5289333" y="414361"/>
                </a:lnTo>
                <a:cubicBezTo>
                  <a:pt x="5287000" y="416873"/>
                  <a:pt x="5289453" y="416750"/>
                  <a:pt x="5289694" y="421526"/>
                </a:cubicBezTo>
                <a:cubicBezTo>
                  <a:pt x="5287121" y="419262"/>
                  <a:pt x="5284428" y="414609"/>
                  <a:pt x="5279646" y="417244"/>
                </a:cubicBezTo>
                <a:lnTo>
                  <a:pt x="5279996" y="414990"/>
                </a:lnTo>
                <a:lnTo>
                  <a:pt x="5276869" y="412604"/>
                </a:lnTo>
                <a:cubicBezTo>
                  <a:pt x="5275227" y="410818"/>
                  <a:pt x="5273895" y="409016"/>
                  <a:pt x="5272593" y="407836"/>
                </a:cubicBezTo>
                <a:cubicBezTo>
                  <a:pt x="5272875" y="413429"/>
                  <a:pt x="5275590" y="411890"/>
                  <a:pt x="5276098" y="415020"/>
                </a:cubicBezTo>
                <a:lnTo>
                  <a:pt x="5275721" y="419855"/>
                </a:lnTo>
                <a:lnTo>
                  <a:pt x="5281248" y="419907"/>
                </a:lnTo>
                <a:lnTo>
                  <a:pt x="5283633" y="421206"/>
                </a:lnTo>
                <a:lnTo>
                  <a:pt x="5285603" y="419645"/>
                </a:lnTo>
                <a:cubicBezTo>
                  <a:pt x="5285603" y="419645"/>
                  <a:pt x="5285603" y="419645"/>
                  <a:pt x="5286105" y="429591"/>
                </a:cubicBezTo>
                <a:cubicBezTo>
                  <a:pt x="5291308" y="434315"/>
                  <a:pt x="5298363" y="426479"/>
                  <a:pt x="5310997" y="430828"/>
                </a:cubicBezTo>
                <a:lnTo>
                  <a:pt x="5310826" y="431704"/>
                </a:lnTo>
                <a:lnTo>
                  <a:pt x="5308645" y="433441"/>
                </a:lnTo>
                <a:cubicBezTo>
                  <a:pt x="5309884" y="433378"/>
                  <a:pt x="5310472" y="432725"/>
                  <a:pt x="5310751" y="432087"/>
                </a:cubicBezTo>
                <a:lnTo>
                  <a:pt x="5310826" y="431704"/>
                </a:lnTo>
                <a:lnTo>
                  <a:pt x="5312823" y="430114"/>
                </a:lnTo>
                <a:cubicBezTo>
                  <a:pt x="5313347" y="428218"/>
                  <a:pt x="5313222" y="425731"/>
                  <a:pt x="5313097" y="423245"/>
                </a:cubicBezTo>
                <a:cubicBezTo>
                  <a:pt x="5310371" y="418397"/>
                  <a:pt x="5308144" y="423494"/>
                  <a:pt x="5310371" y="418397"/>
                </a:cubicBezTo>
                <a:cubicBezTo>
                  <a:pt x="5313992" y="416344"/>
                  <a:pt x="5319148" y="417019"/>
                  <a:pt x="5320295" y="414390"/>
                </a:cubicBezTo>
                <a:close/>
                <a:moveTo>
                  <a:pt x="5311879" y="251295"/>
                </a:moveTo>
                <a:cubicBezTo>
                  <a:pt x="5309279" y="248932"/>
                  <a:pt x="5309153" y="246446"/>
                  <a:pt x="5304198" y="246695"/>
                </a:cubicBezTo>
                <a:cubicBezTo>
                  <a:pt x="5304260" y="247939"/>
                  <a:pt x="5304943" y="249151"/>
                  <a:pt x="5305315" y="250379"/>
                </a:cubicBezTo>
                <a:lnTo>
                  <a:pt x="5304688" y="253575"/>
                </a:lnTo>
                <a:lnTo>
                  <a:pt x="5304416" y="253546"/>
                </a:lnTo>
                <a:lnTo>
                  <a:pt x="5303564" y="250272"/>
                </a:lnTo>
                <a:cubicBezTo>
                  <a:pt x="5301931" y="247900"/>
                  <a:pt x="5298752" y="249463"/>
                  <a:pt x="5296895" y="249557"/>
                </a:cubicBezTo>
                <a:cubicBezTo>
                  <a:pt x="5299621" y="254406"/>
                  <a:pt x="5302349" y="259254"/>
                  <a:pt x="5304574" y="254156"/>
                </a:cubicBezTo>
                <a:lnTo>
                  <a:pt x="5304688" y="253575"/>
                </a:lnTo>
                <a:lnTo>
                  <a:pt x="5306416" y="253751"/>
                </a:lnTo>
                <a:cubicBezTo>
                  <a:pt x="5308909" y="253937"/>
                  <a:pt x="5312004" y="253781"/>
                  <a:pt x="5311879" y="251295"/>
                </a:cubicBezTo>
                <a:close/>
                <a:moveTo>
                  <a:pt x="5359108" y="941942"/>
                </a:moveTo>
                <a:cubicBezTo>
                  <a:pt x="5359108" y="941942"/>
                  <a:pt x="5359108" y="941942"/>
                  <a:pt x="5354155" y="942192"/>
                </a:cubicBezTo>
                <a:cubicBezTo>
                  <a:pt x="5354406" y="947165"/>
                  <a:pt x="5357135" y="952014"/>
                  <a:pt x="5359610" y="951889"/>
                </a:cubicBezTo>
                <a:cubicBezTo>
                  <a:pt x="5359610" y="951889"/>
                  <a:pt x="5359610" y="951889"/>
                  <a:pt x="5359108" y="941942"/>
                </a:cubicBezTo>
                <a:close/>
                <a:moveTo>
                  <a:pt x="5311321" y="235586"/>
                </a:moveTo>
                <a:cubicBezTo>
                  <a:pt x="5309948" y="231448"/>
                  <a:pt x="5305022" y="226088"/>
                  <a:pt x="5303445" y="231776"/>
                </a:cubicBezTo>
                <a:cubicBezTo>
                  <a:pt x="5306049" y="234138"/>
                  <a:pt x="5308777" y="238986"/>
                  <a:pt x="5311252" y="238861"/>
                </a:cubicBezTo>
                <a:cubicBezTo>
                  <a:pt x="5311841" y="238209"/>
                  <a:pt x="5311778" y="236965"/>
                  <a:pt x="5311321" y="235586"/>
                </a:cubicBezTo>
                <a:close/>
                <a:moveTo>
                  <a:pt x="5372823" y="1114668"/>
                </a:moveTo>
                <a:cubicBezTo>
                  <a:pt x="5370081" y="1114854"/>
                  <a:pt x="5370250" y="1117337"/>
                  <a:pt x="5367512" y="1117523"/>
                </a:cubicBezTo>
                <a:cubicBezTo>
                  <a:pt x="5367343" y="1115040"/>
                  <a:pt x="5367174" y="1112555"/>
                  <a:pt x="5367006" y="1110073"/>
                </a:cubicBezTo>
                <a:cubicBezTo>
                  <a:pt x="5367343" y="1115040"/>
                  <a:pt x="5372486" y="1109700"/>
                  <a:pt x="5372823" y="1114668"/>
                </a:cubicBezTo>
                <a:close/>
                <a:moveTo>
                  <a:pt x="5323475" y="382834"/>
                </a:moveTo>
                <a:cubicBezTo>
                  <a:pt x="5323475" y="382834"/>
                  <a:pt x="5323475" y="382834"/>
                  <a:pt x="5320624" y="375498"/>
                </a:cubicBezTo>
                <a:cubicBezTo>
                  <a:pt x="5320624" y="375498"/>
                  <a:pt x="5320624" y="375498"/>
                  <a:pt x="5315671" y="375747"/>
                </a:cubicBezTo>
                <a:cubicBezTo>
                  <a:pt x="5315922" y="380723"/>
                  <a:pt x="5318522" y="383084"/>
                  <a:pt x="5323475" y="382834"/>
                </a:cubicBezTo>
                <a:close/>
                <a:moveTo>
                  <a:pt x="5324950" y="362817"/>
                </a:moveTo>
                <a:cubicBezTo>
                  <a:pt x="5319997" y="363067"/>
                  <a:pt x="5315044" y="363316"/>
                  <a:pt x="5312190" y="355981"/>
                </a:cubicBezTo>
                <a:cubicBezTo>
                  <a:pt x="5314668" y="355856"/>
                  <a:pt x="5319747" y="358094"/>
                  <a:pt x="5316892" y="350758"/>
                </a:cubicBezTo>
                <a:cubicBezTo>
                  <a:pt x="5314543" y="353370"/>
                  <a:pt x="5307112" y="353745"/>
                  <a:pt x="5304760" y="356355"/>
                </a:cubicBezTo>
                <a:cubicBezTo>
                  <a:pt x="5299681" y="354119"/>
                  <a:pt x="5304384" y="348897"/>
                  <a:pt x="5299556" y="351631"/>
                </a:cubicBezTo>
                <a:cubicBezTo>
                  <a:pt x="5299932" y="359093"/>
                  <a:pt x="5294603" y="351881"/>
                  <a:pt x="5292376" y="356979"/>
                </a:cubicBezTo>
                <a:cubicBezTo>
                  <a:pt x="5295481" y="369288"/>
                  <a:pt x="5307237" y="356230"/>
                  <a:pt x="5312441" y="360954"/>
                </a:cubicBezTo>
                <a:cubicBezTo>
                  <a:pt x="5310089" y="363566"/>
                  <a:pt x="5305387" y="368789"/>
                  <a:pt x="5298084" y="371648"/>
                </a:cubicBezTo>
                <a:cubicBezTo>
                  <a:pt x="5305637" y="373762"/>
                  <a:pt x="5312942" y="370899"/>
                  <a:pt x="5317644" y="365677"/>
                </a:cubicBezTo>
                <a:cubicBezTo>
                  <a:pt x="5317770" y="368165"/>
                  <a:pt x="5315295" y="368290"/>
                  <a:pt x="5315546" y="373262"/>
                </a:cubicBezTo>
                <a:cubicBezTo>
                  <a:pt x="5322723" y="367915"/>
                  <a:pt x="5317895" y="370650"/>
                  <a:pt x="5322974" y="372888"/>
                </a:cubicBezTo>
                <a:cubicBezTo>
                  <a:pt x="5322848" y="370400"/>
                  <a:pt x="5325201" y="367790"/>
                  <a:pt x="5324950" y="362817"/>
                </a:cubicBezTo>
                <a:close/>
                <a:moveTo>
                  <a:pt x="5384079" y="1158823"/>
                </a:moveTo>
                <a:cubicBezTo>
                  <a:pt x="5382667" y="1158295"/>
                  <a:pt x="5381041" y="1157158"/>
                  <a:pt x="5379319" y="1155870"/>
                </a:cubicBezTo>
                <a:lnTo>
                  <a:pt x="5376649" y="1153944"/>
                </a:lnTo>
                <a:lnTo>
                  <a:pt x="5375931" y="1155642"/>
                </a:lnTo>
                <a:cubicBezTo>
                  <a:pt x="5373669" y="1157418"/>
                  <a:pt x="5370955" y="1157602"/>
                  <a:pt x="5369424" y="1155110"/>
                </a:cubicBezTo>
                <a:lnTo>
                  <a:pt x="5371958" y="1151249"/>
                </a:lnTo>
                <a:lnTo>
                  <a:pt x="5368772" y="1150035"/>
                </a:lnTo>
                <a:cubicBezTo>
                  <a:pt x="5367134" y="1149991"/>
                  <a:pt x="5365634" y="1150716"/>
                  <a:pt x="5364390" y="1152673"/>
                </a:cubicBezTo>
                <a:cubicBezTo>
                  <a:pt x="5364728" y="1157641"/>
                  <a:pt x="5367301" y="1154972"/>
                  <a:pt x="5367639" y="1159940"/>
                </a:cubicBezTo>
                <a:cubicBezTo>
                  <a:pt x="5362327" y="1162795"/>
                  <a:pt x="5362159" y="1160312"/>
                  <a:pt x="5356848" y="1163167"/>
                </a:cubicBezTo>
                <a:lnTo>
                  <a:pt x="5356404" y="1156643"/>
                </a:lnTo>
                <a:lnTo>
                  <a:pt x="5352300" y="1151690"/>
                </a:lnTo>
                <a:cubicBezTo>
                  <a:pt x="5347472" y="1154428"/>
                  <a:pt x="5350073" y="1156789"/>
                  <a:pt x="5352801" y="1161637"/>
                </a:cubicBezTo>
                <a:cubicBezTo>
                  <a:pt x="5347848" y="1161886"/>
                  <a:pt x="5345245" y="1159526"/>
                  <a:pt x="5342645" y="1157163"/>
                </a:cubicBezTo>
                <a:cubicBezTo>
                  <a:pt x="5342394" y="1152190"/>
                  <a:pt x="5347472" y="1154428"/>
                  <a:pt x="5349822" y="1151815"/>
                </a:cubicBezTo>
                <a:cubicBezTo>
                  <a:pt x="5347222" y="1149455"/>
                  <a:pt x="5347222" y="1149455"/>
                  <a:pt x="5344619" y="1147092"/>
                </a:cubicBezTo>
                <a:cubicBezTo>
                  <a:pt x="5342269" y="1149705"/>
                  <a:pt x="5342519" y="1154678"/>
                  <a:pt x="5340167" y="1157288"/>
                </a:cubicBezTo>
                <a:cubicBezTo>
                  <a:pt x="5337567" y="1154927"/>
                  <a:pt x="5342269" y="1149705"/>
                  <a:pt x="5339415" y="1142369"/>
                </a:cubicBezTo>
                <a:cubicBezTo>
                  <a:pt x="5334462" y="1142619"/>
                  <a:pt x="5337316" y="1149955"/>
                  <a:pt x="5332234" y="1147716"/>
                </a:cubicBezTo>
                <a:cubicBezTo>
                  <a:pt x="5334211" y="1137645"/>
                  <a:pt x="5326530" y="1133047"/>
                  <a:pt x="5321326" y="1128324"/>
                </a:cubicBezTo>
                <a:cubicBezTo>
                  <a:pt x="5321200" y="1125836"/>
                  <a:pt x="5326279" y="1128074"/>
                  <a:pt x="5323428" y="1120738"/>
                </a:cubicBezTo>
                <a:cubicBezTo>
                  <a:pt x="5323240" y="1117009"/>
                  <a:pt x="5321907" y="1115207"/>
                  <a:pt x="5319986" y="1114057"/>
                </a:cubicBezTo>
                <a:lnTo>
                  <a:pt x="5317734" y="1113163"/>
                </a:lnTo>
                <a:lnTo>
                  <a:pt x="5317678" y="1113423"/>
                </a:lnTo>
                <a:cubicBezTo>
                  <a:pt x="5314599" y="1108642"/>
                  <a:pt x="5306549" y="1111682"/>
                  <a:pt x="5298328" y="1112240"/>
                </a:cubicBezTo>
                <a:cubicBezTo>
                  <a:pt x="5306380" y="1109200"/>
                  <a:pt x="5301913" y="1124475"/>
                  <a:pt x="5301913" y="1124475"/>
                </a:cubicBezTo>
                <a:cubicBezTo>
                  <a:pt x="5296260" y="1122363"/>
                  <a:pt x="5297990" y="1107273"/>
                  <a:pt x="5290443" y="1117767"/>
                </a:cubicBezTo>
                <a:cubicBezTo>
                  <a:pt x="5295923" y="1117395"/>
                  <a:pt x="5296260" y="1122363"/>
                  <a:pt x="5296598" y="1127333"/>
                </a:cubicBezTo>
                <a:cubicBezTo>
                  <a:pt x="5290949" y="1125220"/>
                  <a:pt x="5291455" y="1132673"/>
                  <a:pt x="5288717" y="1132859"/>
                </a:cubicBezTo>
                <a:cubicBezTo>
                  <a:pt x="5291455" y="1132673"/>
                  <a:pt x="5294534" y="1137455"/>
                  <a:pt x="5297441" y="1139751"/>
                </a:cubicBezTo>
                <a:cubicBezTo>
                  <a:pt x="5292130" y="1142609"/>
                  <a:pt x="5303263" y="1144347"/>
                  <a:pt x="5297948" y="1147204"/>
                </a:cubicBezTo>
                <a:cubicBezTo>
                  <a:pt x="5292299" y="1145092"/>
                  <a:pt x="5292299" y="1145092"/>
                  <a:pt x="5289561" y="1145278"/>
                </a:cubicBezTo>
                <a:cubicBezTo>
                  <a:pt x="5290067" y="1152731"/>
                  <a:pt x="5279272" y="1155958"/>
                  <a:pt x="5285258" y="1163039"/>
                </a:cubicBezTo>
                <a:cubicBezTo>
                  <a:pt x="5290573" y="1160184"/>
                  <a:pt x="5290742" y="1162666"/>
                  <a:pt x="5296053" y="1159811"/>
                </a:cubicBezTo>
                <a:cubicBezTo>
                  <a:pt x="5296559" y="1167262"/>
                  <a:pt x="5293649" y="1164965"/>
                  <a:pt x="5293817" y="1167448"/>
                </a:cubicBezTo>
                <a:cubicBezTo>
                  <a:pt x="5299466" y="1169561"/>
                  <a:pt x="5302377" y="1171857"/>
                  <a:pt x="5305456" y="1176639"/>
                </a:cubicBezTo>
                <a:cubicBezTo>
                  <a:pt x="5305456" y="1176639"/>
                  <a:pt x="5303389" y="1186761"/>
                  <a:pt x="5306131" y="1186575"/>
                </a:cubicBezTo>
                <a:cubicBezTo>
                  <a:pt x="5308194" y="1176453"/>
                  <a:pt x="5317090" y="1185830"/>
                  <a:pt x="5322402" y="1182976"/>
                </a:cubicBezTo>
                <a:cubicBezTo>
                  <a:pt x="5316922" y="1183348"/>
                  <a:pt x="5320167" y="1190613"/>
                  <a:pt x="5323077" y="1192911"/>
                </a:cubicBezTo>
                <a:cubicBezTo>
                  <a:pt x="5317597" y="1193284"/>
                  <a:pt x="5314687" y="1190985"/>
                  <a:pt x="5315193" y="1198438"/>
                </a:cubicBezTo>
                <a:cubicBezTo>
                  <a:pt x="5320504" y="1195583"/>
                  <a:pt x="5326156" y="1197693"/>
                  <a:pt x="5329063" y="1199992"/>
                </a:cubicBezTo>
                <a:cubicBezTo>
                  <a:pt x="5331467" y="1194838"/>
                  <a:pt x="5334037" y="1192167"/>
                  <a:pt x="5333531" y="1184714"/>
                </a:cubicBezTo>
                <a:cubicBezTo>
                  <a:pt x="5336273" y="1184527"/>
                  <a:pt x="5336442" y="1187013"/>
                  <a:pt x="5339353" y="1189310"/>
                </a:cubicBezTo>
                <a:cubicBezTo>
                  <a:pt x="5331299" y="1192353"/>
                  <a:pt x="5340028" y="1199248"/>
                  <a:pt x="5337791" y="1206885"/>
                </a:cubicBezTo>
                <a:lnTo>
                  <a:pt x="5340702" y="1209184"/>
                </a:lnTo>
                <a:lnTo>
                  <a:pt x="5334145" y="1213995"/>
                </a:lnTo>
                <a:cubicBezTo>
                  <a:pt x="5332174" y="1215376"/>
                  <a:pt x="5330162" y="1216137"/>
                  <a:pt x="5327337" y="1215082"/>
                </a:cubicBezTo>
                <a:cubicBezTo>
                  <a:pt x="5327675" y="1220050"/>
                  <a:pt x="5322529" y="1225390"/>
                  <a:pt x="5328181" y="1227501"/>
                </a:cubicBezTo>
                <a:cubicBezTo>
                  <a:pt x="5330919" y="1227315"/>
                  <a:pt x="5330413" y="1219864"/>
                  <a:pt x="5332986" y="1217193"/>
                </a:cubicBezTo>
                <a:cubicBezTo>
                  <a:pt x="5341208" y="1216634"/>
                  <a:pt x="5341208" y="1216634"/>
                  <a:pt x="5341208" y="1216634"/>
                </a:cubicBezTo>
                <a:lnTo>
                  <a:pt x="5340702" y="1209184"/>
                </a:lnTo>
                <a:lnTo>
                  <a:pt x="5346520" y="1213779"/>
                </a:lnTo>
                <a:cubicBezTo>
                  <a:pt x="5345845" y="1203843"/>
                  <a:pt x="5350988" y="1198503"/>
                  <a:pt x="5345170" y="1193907"/>
                </a:cubicBezTo>
                <a:cubicBezTo>
                  <a:pt x="5350650" y="1193535"/>
                  <a:pt x="5353220" y="1190864"/>
                  <a:pt x="5356130" y="1193163"/>
                </a:cubicBezTo>
                <a:cubicBezTo>
                  <a:pt x="5358197" y="1183038"/>
                  <a:pt x="5360429" y="1175402"/>
                  <a:pt x="5365740" y="1172545"/>
                </a:cubicBezTo>
                <a:cubicBezTo>
                  <a:pt x="5368650" y="1174843"/>
                  <a:pt x="5366077" y="1177512"/>
                  <a:pt x="5368988" y="1179812"/>
                </a:cubicBezTo>
                <a:cubicBezTo>
                  <a:pt x="5371393" y="1174657"/>
                  <a:pt x="5374299" y="1176954"/>
                  <a:pt x="5373793" y="1169504"/>
                </a:cubicBezTo>
                <a:cubicBezTo>
                  <a:pt x="5370886" y="1167205"/>
                  <a:pt x="5368650" y="1174843"/>
                  <a:pt x="5368144" y="1167390"/>
                </a:cubicBezTo>
                <a:cubicBezTo>
                  <a:pt x="5376366" y="1166832"/>
                  <a:pt x="5378767" y="1161679"/>
                  <a:pt x="5384079" y="1158823"/>
                </a:cubicBezTo>
                <a:close/>
                <a:moveTo>
                  <a:pt x="5336850" y="431083"/>
                </a:moveTo>
                <a:cubicBezTo>
                  <a:pt x="5336725" y="430154"/>
                  <a:pt x="5336385" y="429548"/>
                  <a:pt x="5335766" y="429579"/>
                </a:cubicBezTo>
                <a:cubicBezTo>
                  <a:pt x="5335766" y="429579"/>
                  <a:pt x="5333413" y="432192"/>
                  <a:pt x="5333413" y="432192"/>
                </a:cubicBezTo>
                <a:cubicBezTo>
                  <a:pt x="5333413" y="432192"/>
                  <a:pt x="5333413" y="432192"/>
                  <a:pt x="5333789" y="439650"/>
                </a:cubicBezTo>
                <a:cubicBezTo>
                  <a:pt x="5335648" y="439557"/>
                  <a:pt x="5337222" y="433868"/>
                  <a:pt x="5336850" y="431083"/>
                </a:cubicBezTo>
                <a:close/>
                <a:moveTo>
                  <a:pt x="5337929" y="324769"/>
                </a:moveTo>
                <a:cubicBezTo>
                  <a:pt x="5337679" y="319796"/>
                  <a:pt x="5330000" y="315198"/>
                  <a:pt x="5330376" y="322655"/>
                </a:cubicBezTo>
                <a:cubicBezTo>
                  <a:pt x="5332851" y="322531"/>
                  <a:pt x="5332976" y="325019"/>
                  <a:pt x="5337929" y="324769"/>
                </a:cubicBezTo>
                <a:close/>
                <a:moveTo>
                  <a:pt x="5442943" y="1754403"/>
                </a:moveTo>
                <a:cubicBezTo>
                  <a:pt x="5442342" y="1753157"/>
                  <a:pt x="5440888" y="1752008"/>
                  <a:pt x="5438105" y="1751573"/>
                </a:cubicBezTo>
                <a:cubicBezTo>
                  <a:pt x="5438674" y="1759956"/>
                  <a:pt x="5442125" y="1759460"/>
                  <a:pt x="5443055" y="1757110"/>
                </a:cubicBezTo>
                <a:cubicBezTo>
                  <a:pt x="5443364" y="1756327"/>
                  <a:pt x="5443394" y="1755338"/>
                  <a:pt x="5442943" y="1754403"/>
                </a:cubicBezTo>
                <a:close/>
                <a:moveTo>
                  <a:pt x="5397825" y="1069623"/>
                </a:moveTo>
                <a:cubicBezTo>
                  <a:pt x="5398075" y="1074596"/>
                  <a:pt x="5392872" y="1069873"/>
                  <a:pt x="5393123" y="1074845"/>
                </a:cubicBezTo>
                <a:cubicBezTo>
                  <a:pt x="5392998" y="1072360"/>
                  <a:pt x="5392872" y="1069873"/>
                  <a:pt x="5392747" y="1067388"/>
                </a:cubicBezTo>
                <a:cubicBezTo>
                  <a:pt x="5395221" y="1067263"/>
                  <a:pt x="5395346" y="1069748"/>
                  <a:pt x="5397825" y="1069623"/>
                </a:cubicBezTo>
                <a:close/>
                <a:moveTo>
                  <a:pt x="5347337" y="314324"/>
                </a:moveTo>
                <a:cubicBezTo>
                  <a:pt x="5344734" y="311961"/>
                  <a:pt x="5344734" y="311961"/>
                  <a:pt x="5339781" y="312211"/>
                </a:cubicBezTo>
                <a:cubicBezTo>
                  <a:pt x="5340032" y="317183"/>
                  <a:pt x="5342635" y="319547"/>
                  <a:pt x="5345110" y="319422"/>
                </a:cubicBezTo>
                <a:cubicBezTo>
                  <a:pt x="5344984" y="316934"/>
                  <a:pt x="5347463" y="316809"/>
                  <a:pt x="5347337" y="314324"/>
                </a:cubicBezTo>
                <a:close/>
                <a:moveTo>
                  <a:pt x="5446405" y="1747735"/>
                </a:moveTo>
                <a:cubicBezTo>
                  <a:pt x="5446728" y="1746778"/>
                  <a:pt x="5446632" y="1745381"/>
                  <a:pt x="5445820" y="1743565"/>
                </a:cubicBezTo>
                <a:cubicBezTo>
                  <a:pt x="5442909" y="1741265"/>
                  <a:pt x="5443247" y="1746233"/>
                  <a:pt x="5440340" y="1743937"/>
                </a:cubicBezTo>
                <a:cubicBezTo>
                  <a:pt x="5440720" y="1749525"/>
                  <a:pt x="5445439" y="1750607"/>
                  <a:pt x="5446405" y="1747735"/>
                </a:cubicBezTo>
                <a:close/>
                <a:moveTo>
                  <a:pt x="5432570" y="1305259"/>
                </a:moveTo>
                <a:lnTo>
                  <a:pt x="5427086" y="1305632"/>
                </a:lnTo>
                <a:cubicBezTo>
                  <a:pt x="5427592" y="1313082"/>
                  <a:pt x="5433076" y="1312709"/>
                  <a:pt x="5432570" y="1305259"/>
                </a:cubicBezTo>
                <a:close/>
                <a:moveTo>
                  <a:pt x="5442517" y="1289608"/>
                </a:moveTo>
                <a:cubicBezTo>
                  <a:pt x="5439438" y="1284826"/>
                  <a:pt x="5436700" y="1285012"/>
                  <a:pt x="5433789" y="1282716"/>
                </a:cubicBezTo>
                <a:cubicBezTo>
                  <a:pt x="5433958" y="1285199"/>
                  <a:pt x="5431388" y="1287870"/>
                  <a:pt x="5431726" y="1292838"/>
                </a:cubicBezTo>
                <a:cubicBezTo>
                  <a:pt x="5437375" y="1294948"/>
                  <a:pt x="5436869" y="1287497"/>
                  <a:pt x="5442517" y="1289608"/>
                </a:cubicBezTo>
                <a:close/>
                <a:moveTo>
                  <a:pt x="5389445" y="426212"/>
                </a:moveTo>
                <a:cubicBezTo>
                  <a:pt x="5389745" y="425233"/>
                  <a:pt x="5389608" y="424254"/>
                  <a:pt x="5389243" y="423511"/>
                </a:cubicBezTo>
                <a:cubicBezTo>
                  <a:pt x="5388149" y="421282"/>
                  <a:pt x="5385000" y="421179"/>
                  <a:pt x="5385424" y="429571"/>
                </a:cubicBezTo>
                <a:cubicBezTo>
                  <a:pt x="5387869" y="428824"/>
                  <a:pt x="5389045" y="427518"/>
                  <a:pt x="5389445" y="426212"/>
                </a:cubicBezTo>
                <a:close/>
                <a:moveTo>
                  <a:pt x="5461031" y="1440577"/>
                </a:moveTo>
                <a:lnTo>
                  <a:pt x="5460815" y="1440473"/>
                </a:lnTo>
                <a:lnTo>
                  <a:pt x="5460933" y="1440328"/>
                </a:lnTo>
                <a:close/>
                <a:moveTo>
                  <a:pt x="5393290" y="432445"/>
                </a:moveTo>
                <a:cubicBezTo>
                  <a:pt x="5392105" y="429701"/>
                  <a:pt x="5387995" y="431310"/>
                  <a:pt x="5388277" y="436904"/>
                </a:cubicBezTo>
                <a:cubicBezTo>
                  <a:pt x="5390626" y="434294"/>
                  <a:pt x="5390877" y="439267"/>
                  <a:pt x="5393230" y="436654"/>
                </a:cubicBezTo>
                <a:cubicBezTo>
                  <a:pt x="5393756" y="434758"/>
                  <a:pt x="5393685" y="433360"/>
                  <a:pt x="5393290" y="432445"/>
                </a:cubicBezTo>
                <a:close/>
                <a:moveTo>
                  <a:pt x="5430152" y="873545"/>
                </a:moveTo>
                <a:cubicBezTo>
                  <a:pt x="5429777" y="866087"/>
                  <a:pt x="5424820" y="866336"/>
                  <a:pt x="5425197" y="873795"/>
                </a:cubicBezTo>
                <a:close/>
                <a:moveTo>
                  <a:pt x="5440810" y="887968"/>
                </a:moveTo>
                <a:cubicBezTo>
                  <a:pt x="5435983" y="890703"/>
                  <a:pt x="5435607" y="883245"/>
                  <a:pt x="5430779" y="885979"/>
                </a:cubicBezTo>
                <a:cubicBezTo>
                  <a:pt x="5431030" y="890952"/>
                  <a:pt x="5433630" y="893315"/>
                  <a:pt x="5433755" y="895800"/>
                </a:cubicBezTo>
                <a:cubicBezTo>
                  <a:pt x="5436109" y="893191"/>
                  <a:pt x="5438583" y="893066"/>
                  <a:pt x="5440810" y="887968"/>
                </a:cubicBezTo>
                <a:close/>
                <a:moveTo>
                  <a:pt x="5498763" y="1731454"/>
                </a:moveTo>
                <a:lnTo>
                  <a:pt x="5498270" y="1729718"/>
                </a:lnTo>
                <a:lnTo>
                  <a:pt x="5494752" y="1729323"/>
                </a:lnTo>
                <a:cubicBezTo>
                  <a:pt x="5493746" y="1729703"/>
                  <a:pt x="5493103" y="1730371"/>
                  <a:pt x="5491732" y="1730465"/>
                </a:cubicBezTo>
                <a:cubicBezTo>
                  <a:pt x="5491985" y="1734190"/>
                  <a:pt x="5494125" y="1735292"/>
                  <a:pt x="5496159" y="1734842"/>
                </a:cubicBezTo>
                <a:close/>
                <a:moveTo>
                  <a:pt x="5440595" y="735910"/>
                </a:moveTo>
                <a:lnTo>
                  <a:pt x="5440534" y="736168"/>
                </a:lnTo>
                <a:lnTo>
                  <a:pt x="5440413" y="736037"/>
                </a:lnTo>
                <a:close/>
                <a:moveTo>
                  <a:pt x="5484636" y="1301722"/>
                </a:moveTo>
                <a:cubicBezTo>
                  <a:pt x="5479152" y="1302095"/>
                  <a:pt x="5473672" y="1302467"/>
                  <a:pt x="5473335" y="1297499"/>
                </a:cubicBezTo>
                <a:cubicBezTo>
                  <a:pt x="5467685" y="1295386"/>
                  <a:pt x="5467854" y="1297871"/>
                  <a:pt x="5465116" y="1298057"/>
                </a:cubicBezTo>
                <a:cubicBezTo>
                  <a:pt x="5465453" y="1303025"/>
                  <a:pt x="5468529" y="1307807"/>
                  <a:pt x="5474178" y="1309918"/>
                </a:cubicBezTo>
                <a:cubicBezTo>
                  <a:pt x="5471946" y="1317556"/>
                  <a:pt x="5468529" y="1307807"/>
                  <a:pt x="5468698" y="1310290"/>
                </a:cubicBezTo>
                <a:cubicBezTo>
                  <a:pt x="5466466" y="1317929"/>
                  <a:pt x="5474515" y="1314885"/>
                  <a:pt x="5477257" y="1314699"/>
                </a:cubicBezTo>
                <a:cubicBezTo>
                  <a:pt x="5476751" y="1307248"/>
                  <a:pt x="5485142" y="1309173"/>
                  <a:pt x="5484636" y="1301722"/>
                </a:cubicBezTo>
                <a:close/>
                <a:moveTo>
                  <a:pt x="5495641" y="1423253"/>
                </a:moveTo>
                <a:cubicBezTo>
                  <a:pt x="5493072" y="1425922"/>
                  <a:pt x="5490667" y="1431076"/>
                  <a:pt x="5488094" y="1433748"/>
                </a:cubicBezTo>
                <a:cubicBezTo>
                  <a:pt x="5482108" y="1426666"/>
                  <a:pt x="5476965" y="1432007"/>
                  <a:pt x="5473889" y="1427225"/>
                </a:cubicBezTo>
                <a:cubicBezTo>
                  <a:pt x="5468574" y="1430082"/>
                  <a:pt x="5468912" y="1435050"/>
                  <a:pt x="5469249" y="1440018"/>
                </a:cubicBezTo>
                <a:cubicBezTo>
                  <a:pt x="5466340" y="1437721"/>
                  <a:pt x="5464244" y="1437239"/>
                  <a:pt x="5462595" y="1438286"/>
                </a:cubicBezTo>
                <a:lnTo>
                  <a:pt x="5460933" y="1440328"/>
                </a:lnTo>
                <a:lnTo>
                  <a:pt x="5458746" y="1434805"/>
                </a:lnTo>
                <a:cubicBezTo>
                  <a:pt x="5458429" y="1430148"/>
                  <a:pt x="5462926" y="1427971"/>
                  <a:pt x="5462420" y="1420519"/>
                </a:cubicBezTo>
                <a:cubicBezTo>
                  <a:pt x="5446317" y="1426603"/>
                  <a:pt x="5420807" y="1415858"/>
                  <a:pt x="5416677" y="1436102"/>
                </a:cubicBezTo>
                <a:cubicBezTo>
                  <a:pt x="5411028" y="1433991"/>
                  <a:pt x="5408291" y="1434177"/>
                  <a:pt x="5405717" y="1436846"/>
                </a:cubicBezTo>
                <a:cubicBezTo>
                  <a:pt x="5402807" y="1434549"/>
                  <a:pt x="5408291" y="1434177"/>
                  <a:pt x="5405211" y="1429396"/>
                </a:cubicBezTo>
                <a:cubicBezTo>
                  <a:pt x="5402638" y="1432064"/>
                  <a:pt x="5397326" y="1434922"/>
                  <a:pt x="5395094" y="1442558"/>
                </a:cubicBezTo>
                <a:cubicBezTo>
                  <a:pt x="5408797" y="1441627"/>
                  <a:pt x="5414445" y="1443741"/>
                  <a:pt x="5425236" y="1440511"/>
                </a:cubicBezTo>
                <a:cubicBezTo>
                  <a:pt x="5425405" y="1442996"/>
                  <a:pt x="5422663" y="1443183"/>
                  <a:pt x="5419925" y="1443369"/>
                </a:cubicBezTo>
                <a:cubicBezTo>
                  <a:pt x="5429328" y="1460199"/>
                  <a:pt x="5436365" y="1442252"/>
                  <a:pt x="5453484" y="1451071"/>
                </a:cubicBezTo>
                <a:cubicBezTo>
                  <a:pt x="5453146" y="1446103"/>
                  <a:pt x="5455551" y="1440949"/>
                  <a:pt x="5455213" y="1435981"/>
                </a:cubicBezTo>
                <a:cubicBezTo>
                  <a:pt x="5456667" y="1437129"/>
                  <a:pt x="5457436" y="1438325"/>
                  <a:pt x="5458184" y="1439210"/>
                </a:cubicBezTo>
                <a:lnTo>
                  <a:pt x="5460815" y="1440473"/>
                </a:lnTo>
                <a:lnTo>
                  <a:pt x="5460411" y="1440969"/>
                </a:lnTo>
                <a:cubicBezTo>
                  <a:pt x="5459765" y="1442221"/>
                  <a:pt x="5459185" y="1443820"/>
                  <a:pt x="5458626" y="1445730"/>
                </a:cubicBezTo>
                <a:cubicBezTo>
                  <a:pt x="5461537" y="1448029"/>
                  <a:pt x="5464275" y="1447843"/>
                  <a:pt x="5463938" y="1442876"/>
                </a:cubicBezTo>
                <a:cubicBezTo>
                  <a:pt x="5467017" y="1447657"/>
                  <a:pt x="5458795" y="1448216"/>
                  <a:pt x="5459301" y="1455666"/>
                </a:cubicBezTo>
                <a:cubicBezTo>
                  <a:pt x="5469924" y="1449954"/>
                  <a:pt x="5481732" y="1461630"/>
                  <a:pt x="5492017" y="1450950"/>
                </a:cubicBezTo>
                <a:cubicBezTo>
                  <a:pt x="5491680" y="1445982"/>
                  <a:pt x="5491174" y="1438529"/>
                  <a:pt x="5496822" y="1440642"/>
                </a:cubicBezTo>
                <a:cubicBezTo>
                  <a:pt x="5493578" y="1433375"/>
                  <a:pt x="5496147" y="1430704"/>
                  <a:pt x="5495641" y="1423253"/>
                </a:cubicBezTo>
                <a:close/>
                <a:moveTo>
                  <a:pt x="5442028" y="442700"/>
                </a:moveTo>
                <a:lnTo>
                  <a:pt x="5439317" y="439629"/>
                </a:lnTo>
                <a:cubicBezTo>
                  <a:pt x="5437443" y="439412"/>
                  <a:pt x="5435648" y="440749"/>
                  <a:pt x="5435836" y="444478"/>
                </a:cubicBezTo>
                <a:cubicBezTo>
                  <a:pt x="5437075" y="444415"/>
                  <a:pt x="5437726" y="445006"/>
                  <a:pt x="5438670" y="445270"/>
                </a:cubicBezTo>
                <a:lnTo>
                  <a:pt x="5441780" y="444480"/>
                </a:lnTo>
                <a:close/>
                <a:moveTo>
                  <a:pt x="5528915" y="1710470"/>
                </a:moveTo>
                <a:cubicBezTo>
                  <a:pt x="5528408" y="1703018"/>
                  <a:pt x="5523942" y="1705660"/>
                  <a:pt x="5520585" y="1707525"/>
                </a:cubicBezTo>
                <a:lnTo>
                  <a:pt x="5520173" y="1707702"/>
                </a:lnTo>
                <a:lnTo>
                  <a:pt x="5520314" y="1707937"/>
                </a:lnTo>
                <a:cubicBezTo>
                  <a:pt x="5521254" y="1709046"/>
                  <a:pt x="5522256" y="1709916"/>
                  <a:pt x="5523259" y="1710785"/>
                </a:cubicBezTo>
                <a:lnTo>
                  <a:pt x="5524956" y="1712428"/>
                </a:lnTo>
                <a:lnTo>
                  <a:pt x="5526078" y="1711754"/>
                </a:lnTo>
                <a:cubicBezTo>
                  <a:pt x="5527234" y="1711051"/>
                  <a:pt x="5528230" y="1710516"/>
                  <a:pt x="5528915" y="1710470"/>
                </a:cubicBezTo>
                <a:close/>
                <a:moveTo>
                  <a:pt x="5477210" y="871173"/>
                </a:moveTo>
                <a:cubicBezTo>
                  <a:pt x="5476834" y="863715"/>
                  <a:pt x="5469529" y="866575"/>
                  <a:pt x="5469153" y="859117"/>
                </a:cubicBezTo>
                <a:cubicBezTo>
                  <a:pt x="5466674" y="859241"/>
                  <a:pt x="5459121" y="857128"/>
                  <a:pt x="5461972" y="864464"/>
                </a:cubicBezTo>
                <a:cubicBezTo>
                  <a:pt x="5462097" y="866950"/>
                  <a:pt x="5464074" y="856879"/>
                  <a:pt x="5466925" y="864214"/>
                </a:cubicBezTo>
                <a:cubicBezTo>
                  <a:pt x="5462097" y="866950"/>
                  <a:pt x="5459873" y="872047"/>
                  <a:pt x="5460124" y="877020"/>
                </a:cubicBezTo>
                <a:cubicBezTo>
                  <a:pt x="5462599" y="876896"/>
                  <a:pt x="5462724" y="879383"/>
                  <a:pt x="5467551" y="876646"/>
                </a:cubicBezTo>
                <a:cubicBezTo>
                  <a:pt x="5467301" y="871673"/>
                  <a:pt x="5472254" y="871423"/>
                  <a:pt x="5477210" y="871173"/>
                </a:cubicBezTo>
                <a:close/>
                <a:moveTo>
                  <a:pt x="5533045" y="1690224"/>
                </a:moveTo>
                <a:cubicBezTo>
                  <a:pt x="5524657" y="1688299"/>
                  <a:pt x="5513356" y="1684076"/>
                  <a:pt x="5508721" y="1696869"/>
                </a:cubicBezTo>
                <a:cubicBezTo>
                  <a:pt x="5507350" y="1696962"/>
                  <a:pt x="5505294" y="1697102"/>
                  <a:pt x="5503624" y="1697838"/>
                </a:cubicBezTo>
                <a:lnTo>
                  <a:pt x="5502220" y="1700132"/>
                </a:lnTo>
                <a:lnTo>
                  <a:pt x="5506337" y="1702111"/>
                </a:lnTo>
                <a:lnTo>
                  <a:pt x="5508088" y="1700850"/>
                </a:lnTo>
                <a:cubicBezTo>
                  <a:pt x="5508589" y="1699997"/>
                  <a:pt x="5508847" y="1698732"/>
                  <a:pt x="5508721" y="1696869"/>
                </a:cubicBezTo>
                <a:cubicBezTo>
                  <a:pt x="5509058" y="1701837"/>
                  <a:pt x="5514369" y="1698980"/>
                  <a:pt x="5514537" y="1701465"/>
                </a:cubicBezTo>
                <a:lnTo>
                  <a:pt x="5509737" y="1704514"/>
                </a:lnTo>
                <a:lnTo>
                  <a:pt x="5513688" y="1707419"/>
                </a:lnTo>
                <a:lnTo>
                  <a:pt x="5514875" y="1706433"/>
                </a:lnTo>
                <a:lnTo>
                  <a:pt x="5515940" y="1707555"/>
                </a:lnTo>
                <a:lnTo>
                  <a:pt x="5516596" y="1705298"/>
                </a:lnTo>
                <a:cubicBezTo>
                  <a:pt x="5516533" y="1704364"/>
                  <a:pt x="5516491" y="1703742"/>
                  <a:pt x="5517744" y="1703657"/>
                </a:cubicBezTo>
                <a:lnTo>
                  <a:pt x="5518989" y="1705731"/>
                </a:lnTo>
                <a:lnTo>
                  <a:pt x="5519846" y="1703598"/>
                </a:lnTo>
                <a:cubicBezTo>
                  <a:pt x="5520788" y="1702286"/>
                  <a:pt x="5521388" y="1700998"/>
                  <a:pt x="5519848" y="1698608"/>
                </a:cubicBezTo>
                <a:cubicBezTo>
                  <a:pt x="5525164" y="1695752"/>
                  <a:pt x="5533888" y="1702644"/>
                  <a:pt x="5533045" y="1690224"/>
                </a:cubicBezTo>
                <a:close/>
                <a:moveTo>
                  <a:pt x="5516215" y="1401893"/>
                </a:moveTo>
                <a:cubicBezTo>
                  <a:pt x="5508162" y="1404934"/>
                  <a:pt x="5512967" y="1394626"/>
                  <a:pt x="5504917" y="1397667"/>
                </a:cubicBezTo>
                <a:cubicBezTo>
                  <a:pt x="5507993" y="1402451"/>
                  <a:pt x="5508331" y="1407419"/>
                  <a:pt x="5505929" y="1412573"/>
                </a:cubicBezTo>
                <a:cubicBezTo>
                  <a:pt x="5500277" y="1410460"/>
                  <a:pt x="5499939" y="1405492"/>
                  <a:pt x="5494797" y="1410832"/>
                </a:cubicBezTo>
                <a:cubicBezTo>
                  <a:pt x="5498213" y="1420582"/>
                  <a:pt x="5503188" y="1412759"/>
                  <a:pt x="5506267" y="1417541"/>
                </a:cubicBezTo>
                <a:cubicBezTo>
                  <a:pt x="5506604" y="1422509"/>
                  <a:pt x="5500952" y="1420396"/>
                  <a:pt x="5498382" y="1423067"/>
                </a:cubicBezTo>
                <a:cubicBezTo>
                  <a:pt x="5501458" y="1427849"/>
                  <a:pt x="5504538" y="1432631"/>
                  <a:pt x="5507279" y="1432444"/>
                </a:cubicBezTo>
                <a:cubicBezTo>
                  <a:pt x="5514823" y="1421951"/>
                  <a:pt x="5508837" y="1414870"/>
                  <a:pt x="5516215" y="1401893"/>
                </a:cubicBezTo>
                <a:close/>
                <a:moveTo>
                  <a:pt x="5472665" y="731799"/>
                </a:moveTo>
                <a:cubicBezTo>
                  <a:pt x="5467839" y="734536"/>
                  <a:pt x="5467463" y="727076"/>
                  <a:pt x="5467212" y="722103"/>
                </a:cubicBezTo>
                <a:cubicBezTo>
                  <a:pt x="5456804" y="712656"/>
                  <a:pt x="5447522" y="725589"/>
                  <a:pt x="5437365" y="721116"/>
                </a:cubicBezTo>
                <a:cubicBezTo>
                  <a:pt x="5437741" y="728574"/>
                  <a:pt x="5445172" y="728200"/>
                  <a:pt x="5442945" y="733297"/>
                </a:cubicBezTo>
                <a:cubicBezTo>
                  <a:pt x="5442694" y="728325"/>
                  <a:pt x="5440219" y="728449"/>
                  <a:pt x="5437867" y="731062"/>
                </a:cubicBezTo>
                <a:cubicBezTo>
                  <a:pt x="5438580" y="732896"/>
                  <a:pt x="5439278" y="734419"/>
                  <a:pt x="5439996" y="735590"/>
                </a:cubicBezTo>
                <a:lnTo>
                  <a:pt x="5440413" y="736037"/>
                </a:lnTo>
                <a:lnTo>
                  <a:pt x="5438196" y="737589"/>
                </a:lnTo>
                <a:cubicBezTo>
                  <a:pt x="5437624" y="738553"/>
                  <a:pt x="5437068" y="739827"/>
                  <a:pt x="5435893" y="741132"/>
                </a:cubicBezTo>
                <a:cubicBezTo>
                  <a:pt x="5435642" y="736159"/>
                  <a:pt x="5432913" y="731311"/>
                  <a:pt x="5432663" y="726338"/>
                </a:cubicBezTo>
                <a:cubicBezTo>
                  <a:pt x="5418302" y="737033"/>
                  <a:pt x="5409997" y="720001"/>
                  <a:pt x="5403444" y="737782"/>
                </a:cubicBezTo>
                <a:cubicBezTo>
                  <a:pt x="5405918" y="737658"/>
                  <a:pt x="5408396" y="737533"/>
                  <a:pt x="5408522" y="740021"/>
                </a:cubicBezTo>
                <a:cubicBezTo>
                  <a:pt x="5398491" y="738032"/>
                  <a:pt x="5393664" y="740770"/>
                  <a:pt x="5381280" y="741394"/>
                </a:cubicBezTo>
                <a:cubicBezTo>
                  <a:pt x="5384130" y="748728"/>
                  <a:pt x="5389209" y="750966"/>
                  <a:pt x="5391812" y="753326"/>
                </a:cubicBezTo>
                <a:cubicBezTo>
                  <a:pt x="5394040" y="748228"/>
                  <a:pt x="5389084" y="748478"/>
                  <a:pt x="5391436" y="745867"/>
                </a:cubicBezTo>
                <a:cubicBezTo>
                  <a:pt x="5394040" y="748228"/>
                  <a:pt x="5396514" y="748103"/>
                  <a:pt x="5401341" y="745368"/>
                </a:cubicBezTo>
                <a:cubicBezTo>
                  <a:pt x="5407297" y="765011"/>
                  <a:pt x="5428964" y="751453"/>
                  <a:pt x="5444073" y="755677"/>
                </a:cubicBezTo>
                <a:cubicBezTo>
                  <a:pt x="5443697" y="748218"/>
                  <a:pt x="5439425" y="746563"/>
                  <a:pt x="5439190" y="741901"/>
                </a:cubicBezTo>
                <a:lnTo>
                  <a:pt x="5440534" y="736168"/>
                </a:lnTo>
                <a:lnTo>
                  <a:pt x="5442252" y="738008"/>
                </a:lnTo>
                <a:cubicBezTo>
                  <a:pt x="5443846" y="738862"/>
                  <a:pt x="5445672" y="738147"/>
                  <a:pt x="5448023" y="735535"/>
                </a:cubicBezTo>
                <a:cubicBezTo>
                  <a:pt x="5448274" y="740508"/>
                  <a:pt x="5448525" y="745482"/>
                  <a:pt x="5453606" y="747719"/>
                </a:cubicBezTo>
                <a:cubicBezTo>
                  <a:pt x="5455831" y="742622"/>
                  <a:pt x="5461034" y="747345"/>
                  <a:pt x="5465611" y="739634"/>
                </a:cubicBezTo>
                <a:cubicBezTo>
                  <a:pt x="5468215" y="741997"/>
                  <a:pt x="5470943" y="746846"/>
                  <a:pt x="5473543" y="749206"/>
                </a:cubicBezTo>
                <a:cubicBezTo>
                  <a:pt x="5473167" y="741748"/>
                  <a:pt x="5470567" y="739385"/>
                  <a:pt x="5472665" y="731799"/>
                </a:cubicBezTo>
                <a:close/>
                <a:moveTo>
                  <a:pt x="5545359" y="1709353"/>
                </a:moveTo>
                <a:cubicBezTo>
                  <a:pt x="5542279" y="1704571"/>
                  <a:pt x="5539537" y="1704757"/>
                  <a:pt x="5534226" y="1707612"/>
                </a:cubicBezTo>
                <a:cubicBezTo>
                  <a:pt x="5537474" y="1714879"/>
                  <a:pt x="5539875" y="1709725"/>
                  <a:pt x="5545359" y="1709353"/>
                </a:cubicBezTo>
                <a:close/>
                <a:moveTo>
                  <a:pt x="5471387" y="460137"/>
                </a:moveTo>
                <a:cubicBezTo>
                  <a:pt x="5470768" y="460168"/>
                  <a:pt x="5469816" y="459749"/>
                  <a:pt x="5468702" y="459182"/>
                </a:cubicBezTo>
                <a:lnTo>
                  <a:pt x="5467621" y="458639"/>
                </a:lnTo>
                <a:lnTo>
                  <a:pt x="5466283" y="460463"/>
                </a:lnTo>
                <a:cubicBezTo>
                  <a:pt x="5465481" y="461440"/>
                  <a:pt x="5464680" y="462417"/>
                  <a:pt x="5463962" y="463625"/>
                </a:cubicBezTo>
                <a:lnTo>
                  <a:pt x="5463861" y="463874"/>
                </a:lnTo>
                <a:lnTo>
                  <a:pt x="5464250" y="464003"/>
                </a:lnTo>
                <a:cubicBezTo>
                  <a:pt x="5467466" y="465477"/>
                  <a:pt x="5471763" y="467596"/>
                  <a:pt x="5471387" y="460137"/>
                </a:cubicBezTo>
                <a:close/>
                <a:moveTo>
                  <a:pt x="5494361" y="768099"/>
                </a:moveTo>
                <a:cubicBezTo>
                  <a:pt x="5486303" y="756042"/>
                  <a:pt x="5490880" y="748332"/>
                  <a:pt x="5482951" y="738760"/>
                </a:cubicBezTo>
                <a:cubicBezTo>
                  <a:pt x="5480472" y="738885"/>
                  <a:pt x="5478245" y="743983"/>
                  <a:pt x="5476021" y="749081"/>
                </a:cubicBezTo>
                <a:cubicBezTo>
                  <a:pt x="5478621" y="751444"/>
                  <a:pt x="5483452" y="748706"/>
                  <a:pt x="5483703" y="753679"/>
                </a:cubicBezTo>
                <a:cubicBezTo>
                  <a:pt x="5481475" y="758777"/>
                  <a:pt x="5476146" y="751569"/>
                  <a:pt x="5474170" y="761640"/>
                </a:cubicBezTo>
                <a:cubicBezTo>
                  <a:pt x="5479373" y="766363"/>
                  <a:pt x="5479122" y="761390"/>
                  <a:pt x="5483954" y="758653"/>
                </a:cubicBezTo>
                <a:cubicBezTo>
                  <a:pt x="5486679" y="763501"/>
                  <a:pt x="5486929" y="768474"/>
                  <a:pt x="5484706" y="773574"/>
                </a:cubicBezTo>
                <a:cubicBezTo>
                  <a:pt x="5492259" y="775685"/>
                  <a:pt x="5486804" y="765989"/>
                  <a:pt x="5494361" y="768099"/>
                </a:cubicBezTo>
                <a:close/>
                <a:moveTo>
                  <a:pt x="5477343" y="479782"/>
                </a:moveTo>
                <a:cubicBezTo>
                  <a:pt x="5476716" y="467348"/>
                  <a:pt x="5469665" y="475181"/>
                  <a:pt x="5464582" y="472945"/>
                </a:cubicBezTo>
                <a:cubicBezTo>
                  <a:pt x="5465697" y="470396"/>
                  <a:pt x="5465015" y="469184"/>
                  <a:pt x="5464024" y="467988"/>
                </a:cubicBezTo>
                <a:lnTo>
                  <a:pt x="5463019" y="465966"/>
                </a:lnTo>
                <a:lnTo>
                  <a:pt x="5462134" y="468167"/>
                </a:lnTo>
                <a:cubicBezTo>
                  <a:pt x="5461001" y="468225"/>
                  <a:pt x="5460970" y="467601"/>
                  <a:pt x="5460923" y="466666"/>
                </a:cubicBezTo>
                <a:lnTo>
                  <a:pt x="5460084" y="464499"/>
                </a:lnTo>
                <a:lnTo>
                  <a:pt x="5459254" y="465733"/>
                </a:lnTo>
                <a:lnTo>
                  <a:pt x="5458080" y="464888"/>
                </a:lnTo>
                <a:lnTo>
                  <a:pt x="5454863" y="468220"/>
                </a:lnTo>
                <a:lnTo>
                  <a:pt x="5459505" y="470707"/>
                </a:lnTo>
                <a:cubicBezTo>
                  <a:pt x="5459630" y="473195"/>
                  <a:pt x="5454552" y="470957"/>
                  <a:pt x="5454803" y="475930"/>
                </a:cubicBezTo>
                <a:cubicBezTo>
                  <a:pt x="5454709" y="474065"/>
                  <a:pt x="5454337" y="472838"/>
                  <a:pt x="5453793" y="472047"/>
                </a:cubicBezTo>
                <a:lnTo>
                  <a:pt x="5452083" y="470992"/>
                </a:lnTo>
                <a:lnTo>
                  <a:pt x="5448613" y="473423"/>
                </a:lnTo>
                <a:lnTo>
                  <a:pt x="5450127" y="475543"/>
                </a:lnTo>
                <a:cubicBezTo>
                  <a:pt x="5451706" y="476086"/>
                  <a:pt x="5453563" y="475992"/>
                  <a:pt x="5454803" y="475930"/>
                </a:cubicBezTo>
                <a:cubicBezTo>
                  <a:pt x="5460382" y="488114"/>
                  <a:pt x="5470041" y="482642"/>
                  <a:pt x="5477343" y="479782"/>
                </a:cubicBezTo>
                <a:close/>
                <a:moveTo>
                  <a:pt x="5486249" y="459388"/>
                </a:moveTo>
                <a:cubicBezTo>
                  <a:pt x="5481293" y="459637"/>
                  <a:pt x="5478568" y="454789"/>
                  <a:pt x="5476466" y="462375"/>
                </a:cubicBezTo>
                <a:cubicBezTo>
                  <a:pt x="5481543" y="464610"/>
                  <a:pt x="5484022" y="464486"/>
                  <a:pt x="5486249" y="459388"/>
                </a:cubicBezTo>
                <a:close/>
                <a:moveTo>
                  <a:pt x="5640362" y="794433"/>
                </a:moveTo>
                <a:cubicBezTo>
                  <a:pt x="5639645" y="802532"/>
                  <a:pt x="5637390" y="810125"/>
                  <a:pt x="5633337" y="815938"/>
                </a:cubicBezTo>
                <a:cubicBezTo>
                  <a:pt x="5630609" y="811090"/>
                  <a:pt x="5630483" y="808605"/>
                  <a:pt x="5630232" y="803632"/>
                </a:cubicBezTo>
                <a:cubicBezTo>
                  <a:pt x="5622805" y="804006"/>
                  <a:pt x="5620077" y="799155"/>
                  <a:pt x="5615124" y="799405"/>
                </a:cubicBezTo>
                <a:cubicBezTo>
                  <a:pt x="5605841" y="812338"/>
                  <a:pt x="5590481" y="803142"/>
                  <a:pt x="5578348" y="808739"/>
                </a:cubicBezTo>
                <a:cubicBezTo>
                  <a:pt x="5578222" y="806254"/>
                  <a:pt x="5580701" y="806129"/>
                  <a:pt x="5580701" y="806129"/>
                </a:cubicBezTo>
                <a:cubicBezTo>
                  <a:pt x="5568191" y="804266"/>
                  <a:pt x="5561011" y="809613"/>
                  <a:pt x="5555807" y="804890"/>
                </a:cubicBezTo>
                <a:cubicBezTo>
                  <a:pt x="5553455" y="807502"/>
                  <a:pt x="5553580" y="809988"/>
                  <a:pt x="5551106" y="810112"/>
                </a:cubicBezTo>
                <a:cubicBezTo>
                  <a:pt x="5546278" y="812850"/>
                  <a:pt x="5545902" y="805389"/>
                  <a:pt x="5545902" y="805389"/>
                </a:cubicBezTo>
                <a:cubicBezTo>
                  <a:pt x="5541196" y="810612"/>
                  <a:pt x="5523358" y="801540"/>
                  <a:pt x="5526588" y="816334"/>
                </a:cubicBezTo>
                <a:cubicBezTo>
                  <a:pt x="5521385" y="811610"/>
                  <a:pt x="5521510" y="814098"/>
                  <a:pt x="5514204" y="816958"/>
                </a:cubicBezTo>
                <a:cubicBezTo>
                  <a:pt x="5516181" y="806887"/>
                  <a:pt x="5521259" y="809125"/>
                  <a:pt x="5525961" y="803900"/>
                </a:cubicBezTo>
                <a:cubicBezTo>
                  <a:pt x="5537468" y="785871"/>
                  <a:pt x="5526556" y="766476"/>
                  <a:pt x="5515773" y="749572"/>
                </a:cubicBezTo>
                <a:cubicBezTo>
                  <a:pt x="5510820" y="749821"/>
                  <a:pt x="5508217" y="747458"/>
                  <a:pt x="5503139" y="745223"/>
                </a:cubicBezTo>
                <a:cubicBezTo>
                  <a:pt x="5500789" y="747832"/>
                  <a:pt x="5498562" y="752931"/>
                  <a:pt x="5498812" y="757904"/>
                </a:cubicBezTo>
                <a:cubicBezTo>
                  <a:pt x="5510443" y="742360"/>
                  <a:pt x="5519128" y="766851"/>
                  <a:pt x="5514928" y="782022"/>
                </a:cubicBezTo>
                <a:cubicBezTo>
                  <a:pt x="5512449" y="782147"/>
                  <a:pt x="5512198" y="777174"/>
                  <a:pt x="5507371" y="779909"/>
                </a:cubicBezTo>
                <a:cubicBezTo>
                  <a:pt x="5507496" y="782397"/>
                  <a:pt x="5507621" y="784882"/>
                  <a:pt x="5505144" y="785007"/>
                </a:cubicBezTo>
                <a:cubicBezTo>
                  <a:pt x="5507872" y="789855"/>
                  <a:pt x="5507872" y="789855"/>
                  <a:pt x="5510849" y="799676"/>
                </a:cubicBezTo>
                <a:cubicBezTo>
                  <a:pt x="5508248" y="797316"/>
                  <a:pt x="5505896" y="799926"/>
                  <a:pt x="5506022" y="802413"/>
                </a:cubicBezTo>
                <a:cubicBezTo>
                  <a:pt x="5518906" y="811735"/>
                  <a:pt x="5502071" y="822555"/>
                  <a:pt x="5502572" y="832501"/>
                </a:cubicBezTo>
                <a:cubicBezTo>
                  <a:pt x="5499969" y="830141"/>
                  <a:pt x="5495141" y="832876"/>
                  <a:pt x="5495392" y="837849"/>
                </a:cubicBezTo>
                <a:cubicBezTo>
                  <a:pt x="5498121" y="842697"/>
                  <a:pt x="5500219" y="835114"/>
                  <a:pt x="5505302" y="837349"/>
                </a:cubicBezTo>
                <a:cubicBezTo>
                  <a:pt x="5505427" y="839837"/>
                  <a:pt x="5502949" y="839962"/>
                  <a:pt x="5503199" y="844935"/>
                </a:cubicBezTo>
                <a:cubicBezTo>
                  <a:pt x="5500595" y="842572"/>
                  <a:pt x="5498121" y="842697"/>
                  <a:pt x="5493168" y="842947"/>
                </a:cubicBezTo>
                <a:cubicBezTo>
                  <a:pt x="5493544" y="850407"/>
                  <a:pt x="5498372" y="847673"/>
                  <a:pt x="5496269" y="855256"/>
                </a:cubicBezTo>
                <a:cubicBezTo>
                  <a:pt x="5496395" y="857744"/>
                  <a:pt x="5493920" y="857868"/>
                  <a:pt x="5491442" y="857993"/>
                </a:cubicBezTo>
                <a:cubicBezTo>
                  <a:pt x="5494296" y="865327"/>
                  <a:pt x="5494296" y="865327"/>
                  <a:pt x="5492068" y="870424"/>
                </a:cubicBezTo>
                <a:cubicBezTo>
                  <a:pt x="5494797" y="875273"/>
                  <a:pt x="5497272" y="875148"/>
                  <a:pt x="5499876" y="877511"/>
                </a:cubicBezTo>
                <a:cubicBezTo>
                  <a:pt x="5500628" y="892429"/>
                  <a:pt x="5500753" y="894917"/>
                  <a:pt x="5503854" y="907224"/>
                </a:cubicBezTo>
                <a:cubicBezTo>
                  <a:pt x="5501505" y="909836"/>
                  <a:pt x="5499027" y="909961"/>
                  <a:pt x="5496677" y="912572"/>
                </a:cubicBezTo>
                <a:cubicBezTo>
                  <a:pt x="5496803" y="915059"/>
                  <a:pt x="5499278" y="914934"/>
                  <a:pt x="5501756" y="914809"/>
                </a:cubicBezTo>
                <a:cubicBezTo>
                  <a:pt x="5504481" y="919658"/>
                  <a:pt x="5496928" y="917547"/>
                  <a:pt x="5499654" y="922395"/>
                </a:cubicBezTo>
                <a:cubicBezTo>
                  <a:pt x="5497179" y="922520"/>
                  <a:pt x="5494576" y="920157"/>
                  <a:pt x="5492352" y="925255"/>
                </a:cubicBezTo>
                <a:cubicBezTo>
                  <a:pt x="5497054" y="920032"/>
                  <a:pt x="5500907" y="947260"/>
                  <a:pt x="5490876" y="945272"/>
                </a:cubicBezTo>
                <a:cubicBezTo>
                  <a:pt x="5490500" y="937814"/>
                  <a:pt x="5495202" y="932591"/>
                  <a:pt x="5489873" y="925379"/>
                </a:cubicBezTo>
                <a:cubicBezTo>
                  <a:pt x="5485296" y="933090"/>
                  <a:pt x="5482944" y="935700"/>
                  <a:pt x="5483320" y="943161"/>
                </a:cubicBezTo>
                <a:cubicBezTo>
                  <a:pt x="5488398" y="945397"/>
                  <a:pt x="5491503" y="957706"/>
                  <a:pt x="5484197" y="960568"/>
                </a:cubicBezTo>
                <a:cubicBezTo>
                  <a:pt x="5484448" y="965541"/>
                  <a:pt x="5487051" y="967901"/>
                  <a:pt x="5489776" y="972749"/>
                </a:cubicBezTo>
                <a:cubicBezTo>
                  <a:pt x="5489902" y="975237"/>
                  <a:pt x="5487427" y="975362"/>
                  <a:pt x="5484949" y="975487"/>
                </a:cubicBezTo>
                <a:cubicBezTo>
                  <a:pt x="5485074" y="977972"/>
                  <a:pt x="5487552" y="977847"/>
                  <a:pt x="5490027" y="977722"/>
                </a:cubicBezTo>
                <a:cubicBezTo>
                  <a:pt x="5490278" y="982696"/>
                  <a:pt x="5485325" y="982945"/>
                  <a:pt x="5485576" y="987918"/>
                </a:cubicBezTo>
                <a:cubicBezTo>
                  <a:pt x="5490779" y="992644"/>
                  <a:pt x="5490278" y="982696"/>
                  <a:pt x="5492756" y="982570"/>
                </a:cubicBezTo>
                <a:cubicBezTo>
                  <a:pt x="5488304" y="992769"/>
                  <a:pt x="5491656" y="1010048"/>
                  <a:pt x="5487205" y="1020244"/>
                </a:cubicBezTo>
                <a:cubicBezTo>
                  <a:pt x="5484731" y="1020369"/>
                  <a:pt x="5484981" y="1025341"/>
                  <a:pt x="5482378" y="1022981"/>
                </a:cubicBezTo>
                <a:cubicBezTo>
                  <a:pt x="5480276" y="1030567"/>
                  <a:pt x="5482754" y="1030442"/>
                  <a:pt x="5485358" y="1032803"/>
                </a:cubicBezTo>
                <a:cubicBezTo>
                  <a:pt x="5483256" y="1040389"/>
                  <a:pt x="5486110" y="1047722"/>
                  <a:pt x="5481404" y="1052945"/>
                </a:cubicBezTo>
                <a:cubicBezTo>
                  <a:pt x="5478929" y="1053069"/>
                  <a:pt x="5481028" y="1045486"/>
                  <a:pt x="5480903" y="1042999"/>
                </a:cubicBezTo>
                <a:cubicBezTo>
                  <a:pt x="5475949" y="1043248"/>
                  <a:pt x="5476075" y="1045736"/>
                  <a:pt x="5473725" y="1048345"/>
                </a:cubicBezTo>
                <a:cubicBezTo>
                  <a:pt x="5470997" y="1043498"/>
                  <a:pt x="5478052" y="1035665"/>
                  <a:pt x="5480276" y="1030567"/>
                </a:cubicBezTo>
                <a:cubicBezTo>
                  <a:pt x="5475198" y="1028329"/>
                  <a:pt x="5471845" y="1011047"/>
                  <a:pt x="5473944" y="1003464"/>
                </a:cubicBezTo>
                <a:cubicBezTo>
                  <a:pt x="5468741" y="998741"/>
                  <a:pt x="5463913" y="1001476"/>
                  <a:pt x="5461310" y="999115"/>
                </a:cubicBezTo>
                <a:cubicBezTo>
                  <a:pt x="5461435" y="1001600"/>
                  <a:pt x="5461435" y="1001600"/>
                  <a:pt x="5463913" y="1001476"/>
                </a:cubicBezTo>
                <a:cubicBezTo>
                  <a:pt x="5464164" y="1006449"/>
                  <a:pt x="5459336" y="1009186"/>
                  <a:pt x="5459712" y="1016644"/>
                </a:cubicBezTo>
                <a:cubicBezTo>
                  <a:pt x="5457234" y="1016769"/>
                  <a:pt x="5457108" y="1014284"/>
                  <a:pt x="5454634" y="1014409"/>
                </a:cubicBezTo>
                <a:cubicBezTo>
                  <a:pt x="5452281" y="1017019"/>
                  <a:pt x="5457610" y="1024230"/>
                  <a:pt x="5457735" y="1026715"/>
                </a:cubicBezTo>
                <a:cubicBezTo>
                  <a:pt x="5455135" y="1024355"/>
                  <a:pt x="5449806" y="1017144"/>
                  <a:pt x="5452908" y="1029453"/>
                </a:cubicBezTo>
                <a:cubicBezTo>
                  <a:pt x="5440649" y="1032565"/>
                  <a:pt x="5435070" y="1020380"/>
                  <a:pt x="5430618" y="1030576"/>
                </a:cubicBezTo>
                <a:cubicBezTo>
                  <a:pt x="5432717" y="1022991"/>
                  <a:pt x="5429866" y="1015657"/>
                  <a:pt x="5422686" y="1021005"/>
                </a:cubicBezTo>
                <a:cubicBezTo>
                  <a:pt x="5424913" y="1015907"/>
                  <a:pt x="5424913" y="1015907"/>
                  <a:pt x="5422184" y="1011059"/>
                </a:cubicBezTo>
                <a:cubicBezTo>
                  <a:pt x="5427012" y="1008321"/>
                  <a:pt x="5432341" y="1015533"/>
                  <a:pt x="5431965" y="1008072"/>
                </a:cubicBezTo>
                <a:cubicBezTo>
                  <a:pt x="5431714" y="1003099"/>
                  <a:pt x="5422184" y="1011059"/>
                  <a:pt x="5424161" y="1000988"/>
                </a:cubicBezTo>
                <a:cubicBezTo>
                  <a:pt x="5419205" y="1001238"/>
                  <a:pt x="5419455" y="1006211"/>
                  <a:pt x="5414628" y="1008945"/>
                </a:cubicBezTo>
                <a:cubicBezTo>
                  <a:pt x="5414879" y="1013918"/>
                  <a:pt x="5417482" y="1016282"/>
                  <a:pt x="5420207" y="1021129"/>
                </a:cubicBezTo>
                <a:cubicBezTo>
                  <a:pt x="5420332" y="1023615"/>
                  <a:pt x="5412404" y="1014043"/>
                  <a:pt x="5407827" y="1021754"/>
                </a:cubicBezTo>
                <a:cubicBezTo>
                  <a:pt x="5410552" y="1026602"/>
                  <a:pt x="5410301" y="1021629"/>
                  <a:pt x="5415255" y="1021379"/>
                </a:cubicBezTo>
                <a:cubicBezTo>
                  <a:pt x="5417984" y="1026227"/>
                  <a:pt x="5415631" y="1028838"/>
                  <a:pt x="5418360" y="1033688"/>
                </a:cubicBezTo>
                <a:cubicBezTo>
                  <a:pt x="5416257" y="1041272"/>
                  <a:pt x="5415506" y="1026352"/>
                  <a:pt x="5413030" y="1026477"/>
                </a:cubicBezTo>
                <a:cubicBezTo>
                  <a:pt x="5410552" y="1026602"/>
                  <a:pt x="5415881" y="1033813"/>
                  <a:pt x="5410928" y="1034063"/>
                </a:cubicBezTo>
                <a:cubicBezTo>
                  <a:pt x="5413783" y="1041396"/>
                  <a:pt x="5416132" y="1038786"/>
                  <a:pt x="5418861" y="1043635"/>
                </a:cubicBezTo>
                <a:cubicBezTo>
                  <a:pt x="5416508" y="1046245"/>
                  <a:pt x="5417135" y="1058678"/>
                  <a:pt x="5411806" y="1051467"/>
                </a:cubicBezTo>
                <a:cubicBezTo>
                  <a:pt x="5409457" y="1054080"/>
                  <a:pt x="5411931" y="1053955"/>
                  <a:pt x="5412182" y="1058928"/>
                </a:cubicBezTo>
                <a:cubicBezTo>
                  <a:pt x="5412182" y="1058928"/>
                  <a:pt x="5412182" y="1058928"/>
                  <a:pt x="5419613" y="1058553"/>
                </a:cubicBezTo>
                <a:cubicBezTo>
                  <a:pt x="5415286" y="1071236"/>
                  <a:pt x="5409457" y="1054080"/>
                  <a:pt x="5404626" y="1056815"/>
                </a:cubicBezTo>
                <a:cubicBezTo>
                  <a:pt x="5405002" y="1064276"/>
                  <a:pt x="5407605" y="1066639"/>
                  <a:pt x="5409958" y="1064025"/>
                </a:cubicBezTo>
                <a:cubicBezTo>
                  <a:pt x="5407605" y="1066639"/>
                  <a:pt x="5412683" y="1068874"/>
                  <a:pt x="5410460" y="1073972"/>
                </a:cubicBezTo>
                <a:cubicBezTo>
                  <a:pt x="5407981" y="1074097"/>
                  <a:pt x="5410084" y="1066513"/>
                  <a:pt x="5407605" y="1066639"/>
                </a:cubicBezTo>
                <a:cubicBezTo>
                  <a:pt x="5402527" y="1064401"/>
                  <a:pt x="5405503" y="1074222"/>
                  <a:pt x="5400425" y="1071986"/>
                </a:cubicBezTo>
                <a:cubicBezTo>
                  <a:pt x="5400299" y="1069498"/>
                  <a:pt x="5397699" y="1067138"/>
                  <a:pt x="5400049" y="1064525"/>
                </a:cubicBezTo>
                <a:cubicBezTo>
                  <a:pt x="5390268" y="1067512"/>
                  <a:pt x="5391995" y="1052466"/>
                  <a:pt x="5384815" y="1057813"/>
                </a:cubicBezTo>
                <a:cubicBezTo>
                  <a:pt x="5385191" y="1065274"/>
                  <a:pt x="5390268" y="1067512"/>
                  <a:pt x="5393123" y="1074845"/>
                </a:cubicBezTo>
                <a:cubicBezTo>
                  <a:pt x="5398075" y="1074596"/>
                  <a:pt x="5396098" y="1084667"/>
                  <a:pt x="5401177" y="1086904"/>
                </a:cubicBezTo>
                <a:cubicBezTo>
                  <a:pt x="5398953" y="1092002"/>
                  <a:pt x="5399078" y="1094487"/>
                  <a:pt x="5401929" y="1101824"/>
                </a:cubicBezTo>
                <a:cubicBezTo>
                  <a:pt x="5399329" y="1099461"/>
                  <a:pt x="5396850" y="1099586"/>
                  <a:pt x="5394251" y="1097226"/>
                </a:cubicBezTo>
                <a:cubicBezTo>
                  <a:pt x="5394000" y="1092252"/>
                  <a:pt x="5398953" y="1092002"/>
                  <a:pt x="5398702" y="1087029"/>
                </a:cubicBezTo>
                <a:cubicBezTo>
                  <a:pt x="5393749" y="1087279"/>
                  <a:pt x="5391146" y="1084917"/>
                  <a:pt x="5395973" y="1082182"/>
                </a:cubicBezTo>
                <a:cubicBezTo>
                  <a:pt x="5393248" y="1077333"/>
                  <a:pt x="5386068" y="1082681"/>
                  <a:pt x="5390644" y="1074971"/>
                </a:cubicBezTo>
                <a:cubicBezTo>
                  <a:pt x="5385692" y="1075220"/>
                  <a:pt x="5383214" y="1075345"/>
                  <a:pt x="5380614" y="1072984"/>
                </a:cubicBezTo>
                <a:cubicBezTo>
                  <a:pt x="5380238" y="1065524"/>
                  <a:pt x="5379485" y="1050605"/>
                  <a:pt x="5371804" y="1046006"/>
                </a:cubicBezTo>
                <a:cubicBezTo>
                  <a:pt x="5376631" y="1043269"/>
                  <a:pt x="5381584" y="1043019"/>
                  <a:pt x="5381208" y="1035561"/>
                </a:cubicBezTo>
                <a:cubicBezTo>
                  <a:pt x="5381083" y="1033073"/>
                  <a:pt x="5378609" y="1033198"/>
                  <a:pt x="5378609" y="1033198"/>
                </a:cubicBezTo>
                <a:cubicBezTo>
                  <a:pt x="5375879" y="1028350"/>
                  <a:pt x="5378232" y="1025737"/>
                  <a:pt x="5378107" y="1023252"/>
                </a:cubicBezTo>
                <a:cubicBezTo>
                  <a:pt x="5383185" y="1025488"/>
                  <a:pt x="5383060" y="1023002"/>
                  <a:pt x="5388138" y="1025238"/>
                </a:cubicBezTo>
                <a:cubicBezTo>
                  <a:pt x="5388388" y="1030211"/>
                  <a:pt x="5385784" y="1027851"/>
                  <a:pt x="5386035" y="1032824"/>
                </a:cubicBezTo>
                <a:cubicBezTo>
                  <a:pt x="5387369" y="1034627"/>
                  <a:pt x="5388793" y="1035178"/>
                  <a:pt x="5390256" y="1034948"/>
                </a:cubicBezTo>
                <a:lnTo>
                  <a:pt x="5392976" y="1033382"/>
                </a:lnTo>
                <a:lnTo>
                  <a:pt x="5390276" y="1029834"/>
                </a:lnTo>
                <a:cubicBezTo>
                  <a:pt x="5391371" y="1027185"/>
                  <a:pt x="5393823" y="1027061"/>
                  <a:pt x="5396048" y="1028570"/>
                </a:cubicBezTo>
                <a:lnTo>
                  <a:pt x="5396881" y="1030175"/>
                </a:lnTo>
                <a:lnTo>
                  <a:pt x="5399059" y="1027960"/>
                </a:lnTo>
                <a:cubicBezTo>
                  <a:pt x="5400459" y="1026487"/>
                  <a:pt x="5401789" y="1025173"/>
                  <a:pt x="5402997" y="1024489"/>
                </a:cubicBezTo>
                <a:cubicBezTo>
                  <a:pt x="5397918" y="1022253"/>
                  <a:pt x="5395192" y="1017405"/>
                  <a:pt x="5387761" y="1017780"/>
                </a:cubicBezTo>
                <a:cubicBezTo>
                  <a:pt x="5387385" y="1010319"/>
                  <a:pt x="5390240" y="1017654"/>
                  <a:pt x="5392589" y="1015042"/>
                </a:cubicBezTo>
                <a:cubicBezTo>
                  <a:pt x="5392213" y="1007584"/>
                  <a:pt x="5389864" y="1010194"/>
                  <a:pt x="5387135" y="1005345"/>
                </a:cubicBezTo>
                <a:cubicBezTo>
                  <a:pt x="5384782" y="1007959"/>
                  <a:pt x="5387385" y="1010319"/>
                  <a:pt x="5385032" y="1012931"/>
                </a:cubicBezTo>
                <a:cubicBezTo>
                  <a:pt x="5379955" y="1010693"/>
                  <a:pt x="5377104" y="1003360"/>
                  <a:pt x="5374125" y="993536"/>
                </a:cubicBezTo>
                <a:cubicBezTo>
                  <a:pt x="5371772" y="996149"/>
                  <a:pt x="5369171" y="993786"/>
                  <a:pt x="5364219" y="994036"/>
                </a:cubicBezTo>
                <a:cubicBezTo>
                  <a:pt x="5368921" y="988813"/>
                  <a:pt x="5363717" y="984089"/>
                  <a:pt x="5363216" y="974143"/>
                </a:cubicBezTo>
                <a:cubicBezTo>
                  <a:pt x="5358388" y="976881"/>
                  <a:pt x="5361114" y="981729"/>
                  <a:pt x="5356161" y="981978"/>
                </a:cubicBezTo>
                <a:cubicBezTo>
                  <a:pt x="5359015" y="989312"/>
                  <a:pt x="5351960" y="997148"/>
                  <a:pt x="5359517" y="999260"/>
                </a:cubicBezTo>
                <a:cubicBezTo>
                  <a:pt x="5357163" y="1001871"/>
                  <a:pt x="5357289" y="1004359"/>
                  <a:pt x="5354811" y="1004484"/>
                </a:cubicBezTo>
                <a:cubicBezTo>
                  <a:pt x="5354435" y="997023"/>
                  <a:pt x="5351835" y="994660"/>
                  <a:pt x="5349105" y="989812"/>
                </a:cubicBezTo>
                <a:cubicBezTo>
                  <a:pt x="5346756" y="992424"/>
                  <a:pt x="5341925" y="995159"/>
                  <a:pt x="5336848" y="992924"/>
                </a:cubicBezTo>
                <a:cubicBezTo>
                  <a:pt x="5337224" y="1000384"/>
                  <a:pt x="5339575" y="997771"/>
                  <a:pt x="5344529" y="997522"/>
                </a:cubicBezTo>
                <a:cubicBezTo>
                  <a:pt x="5342176" y="1000135"/>
                  <a:pt x="5340077" y="1007718"/>
                  <a:pt x="5345030" y="1007468"/>
                </a:cubicBezTo>
                <a:cubicBezTo>
                  <a:pt x="5339952" y="1005233"/>
                  <a:pt x="5333022" y="1015553"/>
                  <a:pt x="5330046" y="1005732"/>
                </a:cubicBezTo>
                <a:cubicBezTo>
                  <a:pt x="5327568" y="1005857"/>
                  <a:pt x="5330548" y="1015678"/>
                  <a:pt x="5330548" y="1015678"/>
                </a:cubicBezTo>
                <a:cubicBezTo>
                  <a:pt x="5328320" y="1020776"/>
                  <a:pt x="5325967" y="1023386"/>
                  <a:pt x="5321140" y="1026124"/>
                </a:cubicBezTo>
                <a:cubicBezTo>
                  <a:pt x="5321265" y="1028609"/>
                  <a:pt x="5323618" y="1025998"/>
                  <a:pt x="5323994" y="1033457"/>
                </a:cubicBezTo>
                <a:lnTo>
                  <a:pt x="5320459" y="1032757"/>
                </a:lnTo>
                <a:lnTo>
                  <a:pt x="5321491" y="1047962"/>
                </a:lnTo>
                <a:lnTo>
                  <a:pt x="5327095" y="1045766"/>
                </a:lnTo>
                <a:cubicBezTo>
                  <a:pt x="5332177" y="1048004"/>
                  <a:pt x="5322393" y="1050989"/>
                  <a:pt x="5327472" y="1053227"/>
                </a:cubicBezTo>
                <a:lnTo>
                  <a:pt x="5321337" y="1060041"/>
                </a:lnTo>
                <a:lnTo>
                  <a:pt x="5320711" y="1061382"/>
                </a:lnTo>
                <a:lnTo>
                  <a:pt x="5323377" y="1064338"/>
                </a:lnTo>
                <a:cubicBezTo>
                  <a:pt x="5324384" y="1065846"/>
                  <a:pt x="5325685" y="1067026"/>
                  <a:pt x="5328098" y="1065658"/>
                </a:cubicBezTo>
                <a:cubicBezTo>
                  <a:pt x="5328349" y="1070633"/>
                  <a:pt x="5328600" y="1075606"/>
                  <a:pt x="5323647" y="1075856"/>
                </a:cubicBezTo>
                <a:cubicBezTo>
                  <a:pt x="5331579" y="1085427"/>
                  <a:pt x="5328349" y="1070633"/>
                  <a:pt x="5333180" y="1067896"/>
                </a:cubicBezTo>
                <a:cubicBezTo>
                  <a:pt x="5333180" y="1067896"/>
                  <a:pt x="5338884" y="1082565"/>
                  <a:pt x="5331329" y="1080455"/>
                </a:cubicBezTo>
                <a:cubicBezTo>
                  <a:pt x="5338759" y="1080080"/>
                  <a:pt x="5346312" y="1082190"/>
                  <a:pt x="5348540" y="1077093"/>
                </a:cubicBezTo>
                <a:cubicBezTo>
                  <a:pt x="5348916" y="1084554"/>
                  <a:pt x="5351394" y="1084428"/>
                  <a:pt x="5356598" y="1089152"/>
                </a:cubicBezTo>
                <a:cubicBezTo>
                  <a:pt x="5351644" y="1089401"/>
                  <a:pt x="5351519" y="1086914"/>
                  <a:pt x="5349166" y="1089526"/>
                </a:cubicBezTo>
                <a:cubicBezTo>
                  <a:pt x="5349166" y="1089526"/>
                  <a:pt x="5349166" y="1089526"/>
                  <a:pt x="5346438" y="1084678"/>
                </a:cubicBezTo>
                <a:cubicBezTo>
                  <a:pt x="5341485" y="1084928"/>
                  <a:pt x="5341736" y="1089901"/>
                  <a:pt x="5336532" y="1085178"/>
                </a:cubicBezTo>
                <a:cubicBezTo>
                  <a:pt x="5339386" y="1092512"/>
                  <a:pt x="5346939" y="1094625"/>
                  <a:pt x="5354244" y="1091762"/>
                </a:cubicBezTo>
                <a:cubicBezTo>
                  <a:pt x="5356723" y="1091637"/>
                  <a:pt x="5354370" y="1094250"/>
                  <a:pt x="5356848" y="1094125"/>
                </a:cubicBezTo>
                <a:cubicBezTo>
                  <a:pt x="5356848" y="1094125"/>
                  <a:pt x="5356848" y="1094125"/>
                  <a:pt x="5357099" y="1099098"/>
                </a:cubicBezTo>
                <a:cubicBezTo>
                  <a:pt x="5354621" y="1099223"/>
                  <a:pt x="5354495" y="1096735"/>
                  <a:pt x="5352020" y="1096860"/>
                </a:cubicBezTo>
                <a:cubicBezTo>
                  <a:pt x="5352271" y="1101833"/>
                  <a:pt x="5354746" y="1101708"/>
                  <a:pt x="5357350" y="1104071"/>
                </a:cubicBezTo>
                <a:cubicBezTo>
                  <a:pt x="5357475" y="1106559"/>
                  <a:pt x="5355122" y="1109169"/>
                  <a:pt x="5352647" y="1109294"/>
                </a:cubicBezTo>
                <a:cubicBezTo>
                  <a:pt x="5349919" y="1104446"/>
                  <a:pt x="5347692" y="1109544"/>
                  <a:pt x="5342488" y="1104820"/>
                </a:cubicBezTo>
                <a:cubicBezTo>
                  <a:pt x="5339762" y="1099972"/>
                  <a:pt x="5347441" y="1104571"/>
                  <a:pt x="5347190" y="1099598"/>
                </a:cubicBezTo>
                <a:cubicBezTo>
                  <a:pt x="5344464" y="1094750"/>
                  <a:pt x="5339887" y="1102457"/>
                  <a:pt x="5334934" y="1102707"/>
                </a:cubicBezTo>
                <a:cubicBezTo>
                  <a:pt x="5334934" y="1102707"/>
                  <a:pt x="5334934" y="1102707"/>
                  <a:pt x="5335436" y="1112656"/>
                </a:cubicBezTo>
                <a:cubicBezTo>
                  <a:pt x="5335436" y="1112656"/>
                  <a:pt x="5343115" y="1117254"/>
                  <a:pt x="5338287" y="1119989"/>
                </a:cubicBezTo>
                <a:cubicBezTo>
                  <a:pt x="5338663" y="1127450"/>
                  <a:pt x="5340765" y="1119864"/>
                  <a:pt x="5343240" y="1119739"/>
                </a:cubicBezTo>
                <a:cubicBezTo>
                  <a:pt x="5345717" y="1119614"/>
                  <a:pt x="5343491" y="1124713"/>
                  <a:pt x="5343616" y="1127200"/>
                </a:cubicBezTo>
                <a:cubicBezTo>
                  <a:pt x="5346595" y="1137021"/>
                  <a:pt x="5355874" y="1124088"/>
                  <a:pt x="5352898" y="1114267"/>
                </a:cubicBezTo>
                <a:lnTo>
                  <a:pt x="5353469" y="1114978"/>
                </a:lnTo>
                <a:lnTo>
                  <a:pt x="5353473" y="1113486"/>
                </a:lnTo>
                <a:cubicBezTo>
                  <a:pt x="5356043" y="1110817"/>
                  <a:pt x="5358784" y="1110631"/>
                  <a:pt x="5364264" y="1110259"/>
                </a:cubicBezTo>
                <a:cubicBezTo>
                  <a:pt x="5358278" y="1103177"/>
                  <a:pt x="5366837" y="1107588"/>
                  <a:pt x="5369238" y="1102433"/>
                </a:cubicBezTo>
                <a:cubicBezTo>
                  <a:pt x="5363589" y="1100323"/>
                  <a:pt x="5366162" y="1097652"/>
                  <a:pt x="5371642" y="1097280"/>
                </a:cubicBezTo>
                <a:cubicBezTo>
                  <a:pt x="5371305" y="1092312"/>
                  <a:pt x="5365825" y="1092684"/>
                  <a:pt x="5365487" y="1087716"/>
                </a:cubicBezTo>
                <a:cubicBezTo>
                  <a:pt x="5368057" y="1085047"/>
                  <a:pt x="5370799" y="1084861"/>
                  <a:pt x="5373368" y="1082190"/>
                </a:cubicBezTo>
                <a:cubicBezTo>
                  <a:pt x="5371136" y="1089829"/>
                  <a:pt x="5371305" y="1092312"/>
                  <a:pt x="5374380" y="1097094"/>
                </a:cubicBezTo>
                <a:cubicBezTo>
                  <a:pt x="5369069" y="1099951"/>
                  <a:pt x="5372486" y="1109700"/>
                  <a:pt x="5367006" y="1110073"/>
                </a:cubicBezTo>
                <a:cubicBezTo>
                  <a:pt x="5364770" y="1117709"/>
                  <a:pt x="5359459" y="1120567"/>
                  <a:pt x="5359965" y="1128020"/>
                </a:cubicBezTo>
                <a:cubicBezTo>
                  <a:pt x="5368524" y="1132429"/>
                  <a:pt x="5364770" y="1117709"/>
                  <a:pt x="5375899" y="1119450"/>
                </a:cubicBezTo>
                <a:cubicBezTo>
                  <a:pt x="5372992" y="1117151"/>
                  <a:pt x="5375561" y="1114482"/>
                  <a:pt x="5375393" y="1111997"/>
                </a:cubicBezTo>
                <a:cubicBezTo>
                  <a:pt x="5380704" y="1109142"/>
                  <a:pt x="5378641" y="1119263"/>
                  <a:pt x="5383952" y="1116406"/>
                </a:cubicBezTo>
                <a:cubicBezTo>
                  <a:pt x="5386694" y="1116220"/>
                  <a:pt x="5383446" y="1108956"/>
                  <a:pt x="5386188" y="1108769"/>
                </a:cubicBezTo>
                <a:cubicBezTo>
                  <a:pt x="5389263" y="1113551"/>
                  <a:pt x="5383952" y="1116406"/>
                  <a:pt x="5386863" y="1118705"/>
                </a:cubicBezTo>
                <a:cubicBezTo>
                  <a:pt x="5383952" y="1116406"/>
                  <a:pt x="5381379" y="1119077"/>
                  <a:pt x="5381885" y="1126531"/>
                </a:cubicBezTo>
                <a:cubicBezTo>
                  <a:pt x="5387538" y="1128641"/>
                  <a:pt x="5391836" y="1110880"/>
                  <a:pt x="5398160" y="1122929"/>
                </a:cubicBezTo>
                <a:cubicBezTo>
                  <a:pt x="5389938" y="1123487"/>
                  <a:pt x="5389938" y="1123487"/>
                  <a:pt x="5389938" y="1123487"/>
                </a:cubicBezTo>
                <a:cubicBezTo>
                  <a:pt x="5390275" y="1128455"/>
                  <a:pt x="5387538" y="1128641"/>
                  <a:pt x="5390444" y="1130940"/>
                </a:cubicBezTo>
                <a:cubicBezTo>
                  <a:pt x="5395418" y="1123115"/>
                  <a:pt x="5396262" y="1135535"/>
                  <a:pt x="5399172" y="1137832"/>
                </a:cubicBezTo>
                <a:cubicBezTo>
                  <a:pt x="5396768" y="1142986"/>
                  <a:pt x="5393861" y="1140690"/>
                  <a:pt x="5391625" y="1148326"/>
                </a:cubicBezTo>
                <a:cubicBezTo>
                  <a:pt x="5397105" y="1147954"/>
                  <a:pt x="5392131" y="1155780"/>
                  <a:pt x="5394873" y="1155593"/>
                </a:cubicBezTo>
                <a:cubicBezTo>
                  <a:pt x="5397612" y="1155407"/>
                  <a:pt x="5396599" y="1140504"/>
                  <a:pt x="5399847" y="1147768"/>
                </a:cubicBezTo>
                <a:cubicBezTo>
                  <a:pt x="5397443" y="1152925"/>
                  <a:pt x="5400353" y="1155221"/>
                  <a:pt x="5397949" y="1160375"/>
                </a:cubicBezTo>
                <a:cubicBezTo>
                  <a:pt x="5392468" y="1160748"/>
                  <a:pt x="5392131" y="1155780"/>
                  <a:pt x="5389731" y="1160934"/>
                </a:cubicBezTo>
                <a:cubicBezTo>
                  <a:pt x="5395717" y="1168015"/>
                  <a:pt x="5403260" y="1157521"/>
                  <a:pt x="5403429" y="1160004"/>
                </a:cubicBezTo>
                <a:cubicBezTo>
                  <a:pt x="5401028" y="1165157"/>
                  <a:pt x="5398455" y="1167829"/>
                  <a:pt x="5398793" y="1172797"/>
                </a:cubicBezTo>
                <a:cubicBezTo>
                  <a:pt x="5404441" y="1174906"/>
                  <a:pt x="5404779" y="1179874"/>
                  <a:pt x="5410262" y="1179502"/>
                </a:cubicBezTo>
                <a:cubicBezTo>
                  <a:pt x="5406846" y="1169753"/>
                  <a:pt x="5418312" y="1176461"/>
                  <a:pt x="5417975" y="1171493"/>
                </a:cubicBezTo>
                <a:cubicBezTo>
                  <a:pt x="5417469" y="1164040"/>
                  <a:pt x="5412495" y="1171865"/>
                  <a:pt x="5406846" y="1169753"/>
                </a:cubicBezTo>
                <a:cubicBezTo>
                  <a:pt x="5409250" y="1164598"/>
                  <a:pt x="5409250" y="1164598"/>
                  <a:pt x="5406171" y="1159817"/>
                </a:cubicBezTo>
                <a:cubicBezTo>
                  <a:pt x="5414730" y="1164226"/>
                  <a:pt x="5416963" y="1156590"/>
                  <a:pt x="5413718" y="1149322"/>
                </a:cubicBezTo>
                <a:cubicBezTo>
                  <a:pt x="5419873" y="1158886"/>
                  <a:pt x="5424510" y="1146093"/>
                  <a:pt x="5438380" y="1147647"/>
                </a:cubicBezTo>
                <a:cubicBezTo>
                  <a:pt x="5436485" y="1160254"/>
                  <a:pt x="5441459" y="1152429"/>
                  <a:pt x="5444029" y="1149761"/>
                </a:cubicBezTo>
                <a:cubicBezTo>
                  <a:pt x="5444198" y="1152243"/>
                  <a:pt x="5439224" y="1160069"/>
                  <a:pt x="5442134" y="1162365"/>
                </a:cubicBezTo>
                <a:cubicBezTo>
                  <a:pt x="5444873" y="1162179"/>
                  <a:pt x="5444704" y="1159696"/>
                  <a:pt x="5447445" y="1159510"/>
                </a:cubicBezTo>
                <a:cubicBezTo>
                  <a:pt x="5447952" y="1166961"/>
                  <a:pt x="5453601" y="1169073"/>
                  <a:pt x="5453938" y="1174041"/>
                </a:cubicBezTo>
                <a:cubicBezTo>
                  <a:pt x="5451196" y="1174228"/>
                  <a:pt x="5451196" y="1174228"/>
                  <a:pt x="5451365" y="1176710"/>
                </a:cubicBezTo>
                <a:cubicBezTo>
                  <a:pt x="5453938" y="1174041"/>
                  <a:pt x="5459587" y="1176152"/>
                  <a:pt x="5464730" y="1170812"/>
                </a:cubicBezTo>
                <a:cubicBezTo>
                  <a:pt x="5461485" y="1163548"/>
                  <a:pt x="5463043" y="1145972"/>
                  <a:pt x="5468353" y="1143115"/>
                </a:cubicBezTo>
                <a:cubicBezTo>
                  <a:pt x="5465278" y="1138333"/>
                  <a:pt x="5456550" y="1131441"/>
                  <a:pt x="5458955" y="1126287"/>
                </a:cubicBezTo>
                <a:cubicBezTo>
                  <a:pt x="5461861" y="1128584"/>
                  <a:pt x="5462030" y="1131069"/>
                  <a:pt x="5467510" y="1130696"/>
                </a:cubicBezTo>
                <a:cubicBezTo>
                  <a:pt x="5467341" y="1128211"/>
                  <a:pt x="5464097" y="1120947"/>
                  <a:pt x="5466835" y="1120761"/>
                </a:cubicBezTo>
                <a:cubicBezTo>
                  <a:pt x="5472656" y="1125356"/>
                  <a:pt x="5470421" y="1132993"/>
                  <a:pt x="5473669" y="1140260"/>
                </a:cubicBezTo>
                <a:cubicBezTo>
                  <a:pt x="5471096" y="1142929"/>
                  <a:pt x="5468353" y="1143115"/>
                  <a:pt x="5471602" y="1150382"/>
                </a:cubicBezTo>
                <a:cubicBezTo>
                  <a:pt x="5474175" y="1147714"/>
                  <a:pt x="5474513" y="1152681"/>
                  <a:pt x="5477250" y="1152495"/>
                </a:cubicBezTo>
                <a:cubicBezTo>
                  <a:pt x="5483405" y="1162058"/>
                  <a:pt x="5481848" y="1179631"/>
                  <a:pt x="5488003" y="1189197"/>
                </a:cubicBezTo>
                <a:cubicBezTo>
                  <a:pt x="5485261" y="1189383"/>
                  <a:pt x="5484586" y="1179445"/>
                  <a:pt x="5479443" y="1184787"/>
                </a:cubicBezTo>
                <a:cubicBezTo>
                  <a:pt x="5479781" y="1189755"/>
                  <a:pt x="5485261" y="1189383"/>
                  <a:pt x="5485598" y="1194351"/>
                </a:cubicBezTo>
                <a:cubicBezTo>
                  <a:pt x="5482860" y="1194537"/>
                  <a:pt x="5480118" y="1194723"/>
                  <a:pt x="5480287" y="1197206"/>
                </a:cubicBezTo>
                <a:cubicBezTo>
                  <a:pt x="5483029" y="1197020"/>
                  <a:pt x="5485767" y="1196834"/>
                  <a:pt x="5485936" y="1199319"/>
                </a:cubicBezTo>
                <a:cubicBezTo>
                  <a:pt x="5483535" y="1204473"/>
                  <a:pt x="5480962" y="1207141"/>
                  <a:pt x="5481299" y="1212110"/>
                </a:cubicBezTo>
                <a:cubicBezTo>
                  <a:pt x="5489690" y="1214036"/>
                  <a:pt x="5487792" y="1226643"/>
                  <a:pt x="5482480" y="1229498"/>
                </a:cubicBezTo>
                <a:cubicBezTo>
                  <a:pt x="5482987" y="1236951"/>
                  <a:pt x="5485897" y="1239248"/>
                  <a:pt x="5491884" y="1246329"/>
                </a:cubicBezTo>
                <a:cubicBezTo>
                  <a:pt x="5496858" y="1238504"/>
                  <a:pt x="5491040" y="1233908"/>
                  <a:pt x="5490534" y="1226457"/>
                </a:cubicBezTo>
                <a:cubicBezTo>
                  <a:pt x="5501325" y="1223228"/>
                  <a:pt x="5500443" y="1250738"/>
                  <a:pt x="5494625" y="1246143"/>
                </a:cubicBezTo>
                <a:cubicBezTo>
                  <a:pt x="5497701" y="1250924"/>
                  <a:pt x="5500274" y="1248253"/>
                  <a:pt x="5503012" y="1248067"/>
                </a:cubicBezTo>
                <a:cubicBezTo>
                  <a:pt x="5500612" y="1253221"/>
                  <a:pt x="5508662" y="1250180"/>
                  <a:pt x="5506261" y="1255334"/>
                </a:cubicBezTo>
                <a:cubicBezTo>
                  <a:pt x="5503519" y="1255520"/>
                  <a:pt x="5500780" y="1255706"/>
                  <a:pt x="5500949" y="1258191"/>
                </a:cubicBezTo>
                <a:cubicBezTo>
                  <a:pt x="5503856" y="1260488"/>
                  <a:pt x="5506598" y="1260302"/>
                  <a:pt x="5509505" y="1262601"/>
                </a:cubicBezTo>
                <a:cubicBezTo>
                  <a:pt x="5507611" y="1275206"/>
                  <a:pt x="5507779" y="1277691"/>
                  <a:pt x="5508792" y="1292594"/>
                </a:cubicBezTo>
                <a:cubicBezTo>
                  <a:pt x="5506218" y="1295266"/>
                  <a:pt x="5503480" y="1295451"/>
                  <a:pt x="5501076" y="1300606"/>
                </a:cubicBezTo>
                <a:cubicBezTo>
                  <a:pt x="5504155" y="1305387"/>
                  <a:pt x="5504155" y="1305387"/>
                  <a:pt x="5501919" y="1313024"/>
                </a:cubicBezTo>
                <a:cubicBezTo>
                  <a:pt x="5504661" y="1312838"/>
                  <a:pt x="5507399" y="1312652"/>
                  <a:pt x="5507568" y="1315137"/>
                </a:cubicBezTo>
                <a:cubicBezTo>
                  <a:pt x="5510816" y="1322401"/>
                  <a:pt x="5505167" y="1320291"/>
                  <a:pt x="5505673" y="1327744"/>
                </a:cubicBezTo>
                <a:cubicBezTo>
                  <a:pt x="5511154" y="1327372"/>
                  <a:pt x="5513892" y="1327186"/>
                  <a:pt x="5516465" y="1324515"/>
                </a:cubicBezTo>
                <a:cubicBezTo>
                  <a:pt x="5516802" y="1329482"/>
                  <a:pt x="5519544" y="1329296"/>
                  <a:pt x="5519713" y="1331781"/>
                </a:cubicBezTo>
                <a:cubicBezTo>
                  <a:pt x="5514398" y="1334637"/>
                  <a:pt x="5511154" y="1327372"/>
                  <a:pt x="5508749" y="1332526"/>
                </a:cubicBezTo>
                <a:cubicBezTo>
                  <a:pt x="5509086" y="1337494"/>
                  <a:pt x="5514735" y="1339605"/>
                  <a:pt x="5517308" y="1336935"/>
                </a:cubicBezTo>
                <a:cubicBezTo>
                  <a:pt x="5517983" y="1346871"/>
                  <a:pt x="5537840" y="1355504"/>
                  <a:pt x="5524813" y="1366371"/>
                </a:cubicBezTo>
                <a:cubicBezTo>
                  <a:pt x="5524982" y="1368856"/>
                  <a:pt x="5527892" y="1371152"/>
                  <a:pt x="5530462" y="1368483"/>
                </a:cubicBezTo>
                <a:cubicBezTo>
                  <a:pt x="5528398" y="1378605"/>
                  <a:pt x="5528398" y="1378605"/>
                  <a:pt x="5525995" y="1383759"/>
                </a:cubicBezTo>
                <a:cubicBezTo>
                  <a:pt x="5528736" y="1383573"/>
                  <a:pt x="5528904" y="1386056"/>
                  <a:pt x="5529073" y="1388541"/>
                </a:cubicBezTo>
                <a:cubicBezTo>
                  <a:pt x="5534722" y="1390651"/>
                  <a:pt x="5534384" y="1385683"/>
                  <a:pt x="5537126" y="1385497"/>
                </a:cubicBezTo>
                <a:cubicBezTo>
                  <a:pt x="5543619" y="1400031"/>
                  <a:pt x="5537084" y="1425429"/>
                  <a:pt x="5522370" y="1411456"/>
                </a:cubicBezTo>
                <a:cubicBezTo>
                  <a:pt x="5522707" y="1416424"/>
                  <a:pt x="5525787" y="1421206"/>
                  <a:pt x="5528694" y="1423502"/>
                </a:cubicBezTo>
                <a:cubicBezTo>
                  <a:pt x="5534005" y="1420648"/>
                  <a:pt x="5536578" y="1417976"/>
                  <a:pt x="5542058" y="1417603"/>
                </a:cubicBezTo>
                <a:cubicBezTo>
                  <a:pt x="5551837" y="1399473"/>
                  <a:pt x="5561451" y="1378854"/>
                  <a:pt x="5546568" y="1362399"/>
                </a:cubicBezTo>
                <a:cubicBezTo>
                  <a:pt x="5540750" y="1357800"/>
                  <a:pt x="5535439" y="1360658"/>
                  <a:pt x="5532023" y="1350909"/>
                </a:cubicBezTo>
                <a:cubicBezTo>
                  <a:pt x="5540413" y="1352832"/>
                  <a:pt x="5540582" y="1355318"/>
                  <a:pt x="5545725" y="1349978"/>
                </a:cubicBezTo>
                <a:cubicBezTo>
                  <a:pt x="5543995" y="1365068"/>
                  <a:pt x="5562502" y="1353829"/>
                  <a:pt x="5568324" y="1358424"/>
                </a:cubicBezTo>
                <a:cubicBezTo>
                  <a:pt x="5568324" y="1358424"/>
                  <a:pt x="5567817" y="1350971"/>
                  <a:pt x="5573466" y="1353084"/>
                </a:cubicBezTo>
                <a:cubicBezTo>
                  <a:pt x="5576204" y="1352898"/>
                  <a:pt x="5576372" y="1355381"/>
                  <a:pt x="5579283" y="1357680"/>
                </a:cubicBezTo>
                <a:cubicBezTo>
                  <a:pt x="5584426" y="1352340"/>
                  <a:pt x="5592986" y="1356749"/>
                  <a:pt x="5606519" y="1353333"/>
                </a:cubicBezTo>
                <a:cubicBezTo>
                  <a:pt x="5606519" y="1353333"/>
                  <a:pt x="5603777" y="1353520"/>
                  <a:pt x="5603609" y="1351037"/>
                </a:cubicBezTo>
                <a:cubicBezTo>
                  <a:pt x="5617647" y="1355074"/>
                  <a:pt x="5633413" y="1344022"/>
                  <a:pt x="5645221" y="1355698"/>
                </a:cubicBezTo>
                <a:cubicBezTo>
                  <a:pt x="5650700" y="1355326"/>
                  <a:pt x="5653104" y="1350169"/>
                  <a:pt x="5661322" y="1349611"/>
                </a:cubicBezTo>
                <a:cubicBezTo>
                  <a:pt x="5660985" y="1344643"/>
                  <a:pt x="5660817" y="1342160"/>
                  <a:pt x="5663221" y="1337006"/>
                </a:cubicBezTo>
                <a:cubicBezTo>
                  <a:pt x="5668397" y="1342270"/>
                  <a:pt x="5671814" y="1349524"/>
                  <a:pt x="5673602" y="1357474"/>
                </a:cubicBezTo>
                <a:cubicBezTo>
                  <a:pt x="5675389" y="1365424"/>
                  <a:pt x="5675546" y="1374070"/>
                  <a:pt x="5674200" y="1382115"/>
                </a:cubicBezTo>
                <a:cubicBezTo>
                  <a:pt x="5671508" y="1398207"/>
                  <a:pt x="5662803" y="1411900"/>
                  <a:pt x="5649101" y="1412830"/>
                </a:cubicBezTo>
                <a:cubicBezTo>
                  <a:pt x="5636242" y="1426179"/>
                  <a:pt x="5620305" y="1434749"/>
                  <a:pt x="5598216" y="1433755"/>
                </a:cubicBezTo>
                <a:cubicBezTo>
                  <a:pt x="5598554" y="1438723"/>
                  <a:pt x="5601292" y="1438537"/>
                  <a:pt x="5598891" y="1443691"/>
                </a:cubicBezTo>
                <a:cubicBezTo>
                  <a:pt x="5587758" y="1441951"/>
                  <a:pt x="5582615" y="1447290"/>
                  <a:pt x="5580384" y="1454929"/>
                </a:cubicBezTo>
                <a:cubicBezTo>
                  <a:pt x="5577304" y="1450148"/>
                  <a:pt x="5577810" y="1457598"/>
                  <a:pt x="5574904" y="1455302"/>
                </a:cubicBezTo>
                <a:cubicBezTo>
                  <a:pt x="5574735" y="1452816"/>
                  <a:pt x="5579878" y="1447476"/>
                  <a:pt x="5579372" y="1440026"/>
                </a:cubicBezTo>
                <a:cubicBezTo>
                  <a:pt x="5565669" y="1440956"/>
                  <a:pt x="5562084" y="1428722"/>
                  <a:pt x="5548888" y="1437106"/>
                </a:cubicBezTo>
                <a:cubicBezTo>
                  <a:pt x="5552642" y="1451823"/>
                  <a:pt x="5563940" y="1456046"/>
                  <a:pt x="5565290" y="1475918"/>
                </a:cubicBezTo>
                <a:cubicBezTo>
                  <a:pt x="5563058" y="1483557"/>
                  <a:pt x="5557405" y="1481444"/>
                  <a:pt x="5557911" y="1488897"/>
                </a:cubicBezTo>
                <a:cubicBezTo>
                  <a:pt x="5555173" y="1489083"/>
                  <a:pt x="5555173" y="1489083"/>
                  <a:pt x="5552262" y="1486785"/>
                </a:cubicBezTo>
                <a:cubicBezTo>
                  <a:pt x="5550367" y="1499391"/>
                  <a:pt x="5539404" y="1500136"/>
                  <a:pt x="5528107" y="1495913"/>
                </a:cubicBezTo>
                <a:cubicBezTo>
                  <a:pt x="5528613" y="1503363"/>
                  <a:pt x="5528781" y="1505849"/>
                  <a:pt x="5523302" y="1506220"/>
                </a:cubicBezTo>
                <a:cubicBezTo>
                  <a:pt x="5523639" y="1511189"/>
                  <a:pt x="5528781" y="1505849"/>
                  <a:pt x="5526546" y="1513488"/>
                </a:cubicBezTo>
                <a:cubicBezTo>
                  <a:pt x="5526546" y="1513488"/>
                  <a:pt x="5526546" y="1513488"/>
                  <a:pt x="5526715" y="1515970"/>
                </a:cubicBezTo>
                <a:cubicBezTo>
                  <a:pt x="5523977" y="1516156"/>
                  <a:pt x="5521234" y="1516343"/>
                  <a:pt x="5521066" y="1513860"/>
                </a:cubicBezTo>
                <a:cubicBezTo>
                  <a:pt x="5516598" y="1529136"/>
                  <a:pt x="5483714" y="1531369"/>
                  <a:pt x="5501676" y="1552609"/>
                </a:cubicBezTo>
                <a:cubicBezTo>
                  <a:pt x="5504414" y="1552423"/>
                  <a:pt x="5510063" y="1554534"/>
                  <a:pt x="5512636" y="1551865"/>
                </a:cubicBezTo>
                <a:cubicBezTo>
                  <a:pt x="5516053" y="1561614"/>
                  <a:pt x="5526339" y="1550934"/>
                  <a:pt x="5529583" y="1558199"/>
                </a:cubicBezTo>
                <a:cubicBezTo>
                  <a:pt x="5521364" y="1558757"/>
                  <a:pt x="5516221" y="1564097"/>
                  <a:pt x="5510231" y="1557019"/>
                </a:cubicBezTo>
                <a:cubicBezTo>
                  <a:pt x="5513817" y="1569251"/>
                  <a:pt x="5505595" y="1569810"/>
                  <a:pt x="5511412" y="1574405"/>
                </a:cubicBezTo>
                <a:cubicBezTo>
                  <a:pt x="5506101" y="1577263"/>
                  <a:pt x="5503532" y="1579932"/>
                  <a:pt x="5500959" y="1582603"/>
                </a:cubicBezTo>
                <a:cubicBezTo>
                  <a:pt x="5503870" y="1584902"/>
                  <a:pt x="5498555" y="1587757"/>
                  <a:pt x="5501634" y="1592539"/>
                </a:cubicBezTo>
                <a:cubicBezTo>
                  <a:pt x="5506945" y="1589684"/>
                  <a:pt x="5510024" y="1594465"/>
                  <a:pt x="5513100" y="1599247"/>
                </a:cubicBezTo>
                <a:cubicBezTo>
                  <a:pt x="5515336" y="1591608"/>
                  <a:pt x="5520647" y="1588753"/>
                  <a:pt x="5528870" y="1588195"/>
                </a:cubicBezTo>
                <a:cubicBezTo>
                  <a:pt x="5529038" y="1590677"/>
                  <a:pt x="5529207" y="1593162"/>
                  <a:pt x="5529207" y="1593162"/>
                </a:cubicBezTo>
                <a:cubicBezTo>
                  <a:pt x="5531776" y="1590492"/>
                  <a:pt x="5537091" y="1587636"/>
                  <a:pt x="5542739" y="1589747"/>
                </a:cubicBezTo>
                <a:cubicBezTo>
                  <a:pt x="5543246" y="1597199"/>
                  <a:pt x="5546322" y="1601981"/>
                  <a:pt x="5544089" y="1609618"/>
                </a:cubicBezTo>
                <a:cubicBezTo>
                  <a:pt x="5555387" y="1613842"/>
                  <a:pt x="5542866" y="1632161"/>
                  <a:pt x="5554336" y="1638869"/>
                </a:cubicBezTo>
                <a:cubicBezTo>
                  <a:pt x="5548178" y="1629306"/>
                  <a:pt x="5540803" y="1642283"/>
                  <a:pt x="5534476" y="1630236"/>
                </a:cubicBezTo>
                <a:cubicBezTo>
                  <a:pt x="5532075" y="1635391"/>
                  <a:pt x="5529839" y="1643027"/>
                  <a:pt x="5524528" y="1645885"/>
                </a:cubicBezTo>
                <a:cubicBezTo>
                  <a:pt x="5523516" y="1630981"/>
                  <a:pt x="5507581" y="1639548"/>
                  <a:pt x="5508256" y="1649485"/>
                </a:cubicBezTo>
                <a:cubicBezTo>
                  <a:pt x="5502604" y="1647374"/>
                  <a:pt x="5499528" y="1642592"/>
                  <a:pt x="5493880" y="1640479"/>
                </a:cubicBezTo>
                <a:cubicBezTo>
                  <a:pt x="5494048" y="1642964"/>
                  <a:pt x="5494048" y="1642964"/>
                  <a:pt x="5494217" y="1645447"/>
                </a:cubicBezTo>
                <a:cubicBezTo>
                  <a:pt x="5494723" y="1652900"/>
                  <a:pt x="5500204" y="1652528"/>
                  <a:pt x="5503110" y="1654824"/>
                </a:cubicBezTo>
                <a:cubicBezTo>
                  <a:pt x="5500372" y="1655010"/>
                  <a:pt x="5500372" y="1655010"/>
                  <a:pt x="5500709" y="1659981"/>
                </a:cubicBezTo>
                <a:cubicBezTo>
                  <a:pt x="5497799" y="1657682"/>
                  <a:pt x="5492150" y="1655569"/>
                  <a:pt x="5492487" y="1660540"/>
                </a:cubicBezTo>
                <a:cubicBezTo>
                  <a:pt x="5495398" y="1662836"/>
                  <a:pt x="5500709" y="1659981"/>
                  <a:pt x="5501047" y="1664948"/>
                </a:cubicBezTo>
                <a:cubicBezTo>
                  <a:pt x="5492487" y="1660540"/>
                  <a:pt x="5501553" y="1672400"/>
                  <a:pt x="5496242" y="1675257"/>
                </a:cubicBezTo>
                <a:cubicBezTo>
                  <a:pt x="5499317" y="1680039"/>
                  <a:pt x="5504628" y="1677182"/>
                  <a:pt x="5507371" y="1676995"/>
                </a:cubicBezTo>
                <a:cubicBezTo>
                  <a:pt x="5510450" y="1681777"/>
                  <a:pt x="5507708" y="1681963"/>
                  <a:pt x="5510619" y="1684262"/>
                </a:cubicBezTo>
                <a:cubicBezTo>
                  <a:pt x="5524151" y="1680846"/>
                  <a:pt x="5532707" y="1685256"/>
                  <a:pt x="5540929" y="1684697"/>
                </a:cubicBezTo>
                <a:cubicBezTo>
                  <a:pt x="5535449" y="1685069"/>
                  <a:pt x="5541435" y="1692150"/>
                  <a:pt x="5547085" y="1694263"/>
                </a:cubicBezTo>
                <a:cubicBezTo>
                  <a:pt x="5546578" y="1686810"/>
                  <a:pt x="5552733" y="1696374"/>
                  <a:pt x="5555137" y="1691220"/>
                </a:cubicBezTo>
                <a:cubicBezTo>
                  <a:pt x="5552058" y="1686438"/>
                  <a:pt x="5552058" y="1686438"/>
                  <a:pt x="5546578" y="1686810"/>
                </a:cubicBezTo>
                <a:cubicBezTo>
                  <a:pt x="5543503" y="1682029"/>
                  <a:pt x="5546241" y="1681843"/>
                  <a:pt x="5543165" y="1677060"/>
                </a:cubicBezTo>
                <a:cubicBezTo>
                  <a:pt x="5548476" y="1674203"/>
                  <a:pt x="5543671" y="1684511"/>
                  <a:pt x="5549151" y="1684139"/>
                </a:cubicBezTo>
                <a:cubicBezTo>
                  <a:pt x="5549151" y="1684139"/>
                  <a:pt x="5554799" y="1686252"/>
                  <a:pt x="5554631" y="1683767"/>
                </a:cubicBezTo>
                <a:cubicBezTo>
                  <a:pt x="5554293" y="1678799"/>
                  <a:pt x="5551721" y="1681470"/>
                  <a:pt x="5551383" y="1676502"/>
                </a:cubicBezTo>
                <a:cubicBezTo>
                  <a:pt x="5556867" y="1676129"/>
                  <a:pt x="5556698" y="1673644"/>
                  <a:pt x="5556192" y="1666194"/>
                </a:cubicBezTo>
                <a:cubicBezTo>
                  <a:pt x="5558930" y="1666008"/>
                  <a:pt x="5558761" y="1663523"/>
                  <a:pt x="5564073" y="1660668"/>
                </a:cubicBezTo>
                <a:cubicBezTo>
                  <a:pt x="5564241" y="1663151"/>
                  <a:pt x="5561672" y="1665822"/>
                  <a:pt x="5561840" y="1668304"/>
                </a:cubicBezTo>
                <a:cubicBezTo>
                  <a:pt x="5564747" y="1670604"/>
                  <a:pt x="5567490" y="1670418"/>
                  <a:pt x="5567658" y="1672900"/>
                </a:cubicBezTo>
                <a:cubicBezTo>
                  <a:pt x="5564579" y="1668118"/>
                  <a:pt x="5572295" y="1660109"/>
                  <a:pt x="5575543" y="1667374"/>
                </a:cubicBezTo>
                <a:cubicBezTo>
                  <a:pt x="5572801" y="1667560"/>
                  <a:pt x="5572969" y="1670046"/>
                  <a:pt x="5570397" y="1672714"/>
                </a:cubicBezTo>
                <a:cubicBezTo>
                  <a:pt x="5578618" y="1672156"/>
                  <a:pt x="5580685" y="1662034"/>
                  <a:pt x="5583930" y="1669301"/>
                </a:cubicBezTo>
                <a:cubicBezTo>
                  <a:pt x="5583930" y="1669301"/>
                  <a:pt x="5584098" y="1671784"/>
                  <a:pt x="5581529" y="1674454"/>
                </a:cubicBezTo>
                <a:cubicBezTo>
                  <a:pt x="5583930" y="1669301"/>
                  <a:pt x="5589751" y="1673896"/>
                  <a:pt x="5592827" y="1678678"/>
                </a:cubicBezTo>
                <a:cubicBezTo>
                  <a:pt x="5589920" y="1676379"/>
                  <a:pt x="5587009" y="1674082"/>
                  <a:pt x="5584605" y="1679236"/>
                </a:cubicBezTo>
                <a:cubicBezTo>
                  <a:pt x="5593164" y="1683646"/>
                  <a:pt x="5583385" y="1701779"/>
                  <a:pt x="5579968" y="1692030"/>
                </a:cubicBezTo>
                <a:lnTo>
                  <a:pt x="5582341" y="1688991"/>
                </a:lnTo>
                <a:lnTo>
                  <a:pt x="5582541" y="1689358"/>
                </a:lnTo>
                <a:lnTo>
                  <a:pt x="5582497" y="1688791"/>
                </a:lnTo>
                <a:lnTo>
                  <a:pt x="5584085" y="1686758"/>
                </a:lnTo>
                <a:cubicBezTo>
                  <a:pt x="5583487" y="1685550"/>
                  <a:pt x="5582653" y="1684671"/>
                  <a:pt x="5582192" y="1684859"/>
                </a:cubicBezTo>
                <a:lnTo>
                  <a:pt x="5582497" y="1688791"/>
                </a:lnTo>
                <a:lnTo>
                  <a:pt x="5582341" y="1688991"/>
                </a:lnTo>
                <a:lnTo>
                  <a:pt x="5580575" y="1685748"/>
                </a:lnTo>
                <a:cubicBezTo>
                  <a:pt x="5580106" y="1683908"/>
                  <a:pt x="5579295" y="1682091"/>
                  <a:pt x="5576555" y="1682277"/>
                </a:cubicBezTo>
                <a:cubicBezTo>
                  <a:pt x="5575163" y="1702338"/>
                  <a:pt x="5585448" y="1691658"/>
                  <a:pt x="5589203" y="1706375"/>
                </a:cubicBezTo>
                <a:cubicBezTo>
                  <a:pt x="5586123" y="1701593"/>
                  <a:pt x="5583216" y="1699294"/>
                  <a:pt x="5578074" y="1704634"/>
                </a:cubicBezTo>
                <a:cubicBezTo>
                  <a:pt x="5579424" y="1724509"/>
                  <a:pt x="5566227" y="1732889"/>
                  <a:pt x="5555264" y="1733634"/>
                </a:cubicBezTo>
                <a:cubicBezTo>
                  <a:pt x="5563485" y="1733076"/>
                  <a:pt x="5561253" y="1740715"/>
                  <a:pt x="5564329" y="1745497"/>
                </a:cubicBezTo>
                <a:cubicBezTo>
                  <a:pt x="5558849" y="1745869"/>
                  <a:pt x="5559017" y="1748352"/>
                  <a:pt x="5556951" y="1758474"/>
                </a:cubicBezTo>
                <a:cubicBezTo>
                  <a:pt x="5553875" y="1753692"/>
                  <a:pt x="5551134" y="1753878"/>
                  <a:pt x="5548733" y="1759032"/>
                </a:cubicBezTo>
                <a:cubicBezTo>
                  <a:pt x="5545822" y="1756735"/>
                  <a:pt x="5548058" y="1749096"/>
                  <a:pt x="5542574" y="1749468"/>
                </a:cubicBezTo>
                <a:cubicBezTo>
                  <a:pt x="5539836" y="1749654"/>
                  <a:pt x="5531783" y="1752698"/>
                  <a:pt x="5537600" y="1757294"/>
                </a:cubicBezTo>
                <a:cubicBezTo>
                  <a:pt x="5531951" y="1755181"/>
                  <a:pt x="5524066" y="1760707"/>
                  <a:pt x="5520653" y="1750957"/>
                </a:cubicBezTo>
                <a:cubicBezTo>
                  <a:pt x="5523223" y="1748289"/>
                  <a:pt x="5523223" y="1748289"/>
                  <a:pt x="5525796" y="1745618"/>
                </a:cubicBezTo>
                <a:cubicBezTo>
                  <a:pt x="5520316" y="1745989"/>
                  <a:pt x="5520316" y="1745989"/>
                  <a:pt x="5520316" y="1745989"/>
                </a:cubicBezTo>
                <a:cubicBezTo>
                  <a:pt x="5522846" y="1742698"/>
                  <a:pt x="5523480" y="1739380"/>
                  <a:pt x="5522937" y="1736454"/>
                </a:cubicBezTo>
                <a:lnTo>
                  <a:pt x="5518986" y="1730068"/>
                </a:lnTo>
                <a:lnTo>
                  <a:pt x="5514787" y="1732465"/>
                </a:lnTo>
                <a:cubicBezTo>
                  <a:pt x="5512410" y="1732783"/>
                  <a:pt x="5510099" y="1732314"/>
                  <a:pt x="5508022" y="1731830"/>
                </a:cubicBezTo>
                <a:lnTo>
                  <a:pt x="5506104" y="1731569"/>
                </a:lnTo>
                <a:lnTo>
                  <a:pt x="5505602" y="1732017"/>
                </a:lnTo>
                <a:cubicBezTo>
                  <a:pt x="5505602" y="1732017"/>
                  <a:pt x="5513993" y="1733943"/>
                  <a:pt x="5508509" y="1734316"/>
                </a:cubicBezTo>
                <a:cubicBezTo>
                  <a:pt x="5505771" y="1734502"/>
                  <a:pt x="5505940" y="1736985"/>
                  <a:pt x="5506108" y="1739470"/>
                </a:cubicBezTo>
                <a:cubicBezTo>
                  <a:pt x="5508678" y="1736799"/>
                  <a:pt x="5511757" y="1741580"/>
                  <a:pt x="5512095" y="1746548"/>
                </a:cubicBezTo>
                <a:cubicBezTo>
                  <a:pt x="5506446" y="1744437"/>
                  <a:pt x="5506783" y="1749405"/>
                  <a:pt x="5504210" y="1752074"/>
                </a:cubicBezTo>
                <a:cubicBezTo>
                  <a:pt x="5498055" y="1742511"/>
                  <a:pt x="5484691" y="1748409"/>
                  <a:pt x="5475797" y="1739032"/>
                </a:cubicBezTo>
                <a:cubicBezTo>
                  <a:pt x="5475966" y="1741517"/>
                  <a:pt x="5473393" y="1744186"/>
                  <a:pt x="5473562" y="1746671"/>
                </a:cubicBezTo>
                <a:cubicBezTo>
                  <a:pt x="5476303" y="1746485"/>
                  <a:pt x="5479042" y="1746299"/>
                  <a:pt x="5476472" y="1748967"/>
                </a:cubicBezTo>
                <a:cubicBezTo>
                  <a:pt x="5468420" y="1752011"/>
                  <a:pt x="5467914" y="1744558"/>
                  <a:pt x="5462264" y="1742448"/>
                </a:cubicBezTo>
                <a:cubicBezTo>
                  <a:pt x="5460029" y="1750084"/>
                  <a:pt x="5457287" y="1750271"/>
                  <a:pt x="5459523" y="1742634"/>
                </a:cubicBezTo>
                <a:cubicBezTo>
                  <a:pt x="5454042" y="1743007"/>
                  <a:pt x="5448562" y="1743378"/>
                  <a:pt x="5451976" y="1753129"/>
                </a:cubicBezTo>
                <a:cubicBezTo>
                  <a:pt x="5448899" y="1748346"/>
                  <a:pt x="5449237" y="1753315"/>
                  <a:pt x="5443584" y="1751201"/>
                </a:cubicBezTo>
                <a:cubicBezTo>
                  <a:pt x="5443753" y="1753686"/>
                  <a:pt x="5446664" y="1755983"/>
                  <a:pt x="5449405" y="1755797"/>
                </a:cubicBezTo>
                <a:cubicBezTo>
                  <a:pt x="5449574" y="1758282"/>
                  <a:pt x="5449574" y="1758282"/>
                  <a:pt x="5446833" y="1758468"/>
                </a:cubicBezTo>
                <a:cubicBezTo>
                  <a:pt x="5446833" y="1758468"/>
                  <a:pt x="5447001" y="1760951"/>
                  <a:pt x="5449743" y="1760765"/>
                </a:cubicBezTo>
                <a:cubicBezTo>
                  <a:pt x="5452482" y="1760579"/>
                  <a:pt x="5452482" y="1760579"/>
                  <a:pt x="5452482" y="1760579"/>
                </a:cubicBezTo>
                <a:cubicBezTo>
                  <a:pt x="5449405" y="1755797"/>
                  <a:pt x="5452313" y="1758096"/>
                  <a:pt x="5451976" y="1753129"/>
                </a:cubicBezTo>
                <a:cubicBezTo>
                  <a:pt x="5460366" y="1755052"/>
                  <a:pt x="5454886" y="1755424"/>
                  <a:pt x="5460535" y="1757537"/>
                </a:cubicBezTo>
                <a:cubicBezTo>
                  <a:pt x="5457962" y="1760206"/>
                  <a:pt x="5455561" y="1765360"/>
                  <a:pt x="5452819" y="1765546"/>
                </a:cubicBezTo>
                <a:cubicBezTo>
                  <a:pt x="5452988" y="1768032"/>
                  <a:pt x="5455561" y="1765360"/>
                  <a:pt x="5458637" y="1770145"/>
                </a:cubicBezTo>
                <a:cubicBezTo>
                  <a:pt x="5450755" y="1775671"/>
                  <a:pt x="5452650" y="1763064"/>
                  <a:pt x="5447001" y="1760951"/>
                </a:cubicBezTo>
                <a:cubicBezTo>
                  <a:pt x="5441521" y="1761323"/>
                  <a:pt x="5441521" y="1761323"/>
                  <a:pt x="5441521" y="1761323"/>
                </a:cubicBezTo>
                <a:cubicBezTo>
                  <a:pt x="5441690" y="1763808"/>
                  <a:pt x="5442027" y="1768776"/>
                  <a:pt x="5439285" y="1768962"/>
                </a:cubicBezTo>
                <a:cubicBezTo>
                  <a:pt x="5438779" y="1761509"/>
                  <a:pt x="5438611" y="1759026"/>
                  <a:pt x="5435703" y="1756727"/>
                </a:cubicBezTo>
                <a:cubicBezTo>
                  <a:pt x="5432793" y="1754431"/>
                  <a:pt x="5436041" y="1761695"/>
                  <a:pt x="5433299" y="1761882"/>
                </a:cubicBezTo>
                <a:cubicBezTo>
                  <a:pt x="5433130" y="1759399"/>
                  <a:pt x="5430393" y="1759584"/>
                  <a:pt x="5427651" y="1759771"/>
                </a:cubicBezTo>
                <a:cubicBezTo>
                  <a:pt x="5427482" y="1757288"/>
                  <a:pt x="5425901" y="1754275"/>
                  <a:pt x="5425390" y="1751814"/>
                </a:cubicBezTo>
                <a:lnTo>
                  <a:pt x="5429233" y="1747518"/>
                </a:lnTo>
                <a:lnTo>
                  <a:pt x="5429450" y="1747505"/>
                </a:lnTo>
                <a:lnTo>
                  <a:pt x="5427872" y="1752893"/>
                </a:lnTo>
                <a:cubicBezTo>
                  <a:pt x="5427271" y="1754182"/>
                  <a:pt x="5427313" y="1754804"/>
                  <a:pt x="5430055" y="1754617"/>
                </a:cubicBezTo>
                <a:cubicBezTo>
                  <a:pt x="5432961" y="1756914"/>
                  <a:pt x="5432624" y="1751945"/>
                  <a:pt x="5435197" y="1749277"/>
                </a:cubicBezTo>
                <a:cubicBezTo>
                  <a:pt x="5434428" y="1748081"/>
                  <a:pt x="5433187" y="1747541"/>
                  <a:pt x="5431713" y="1747369"/>
                </a:cubicBezTo>
                <a:lnTo>
                  <a:pt x="5429450" y="1747505"/>
                </a:lnTo>
                <a:lnTo>
                  <a:pt x="5429549" y="1747164"/>
                </a:lnTo>
                <a:lnTo>
                  <a:pt x="5429233" y="1747518"/>
                </a:lnTo>
                <a:lnTo>
                  <a:pt x="5426828" y="1747662"/>
                </a:lnTo>
                <a:cubicBezTo>
                  <a:pt x="5423424" y="1748204"/>
                  <a:pt x="5420041" y="1749058"/>
                  <a:pt x="5418585" y="1747909"/>
                </a:cubicBezTo>
                <a:cubicBezTo>
                  <a:pt x="5421327" y="1747722"/>
                  <a:pt x="5418248" y="1742940"/>
                  <a:pt x="5415678" y="1745612"/>
                </a:cubicBezTo>
                <a:cubicBezTo>
                  <a:pt x="5416016" y="1750580"/>
                  <a:pt x="5418754" y="1750394"/>
                  <a:pt x="5419091" y="1755362"/>
                </a:cubicBezTo>
                <a:cubicBezTo>
                  <a:pt x="5410873" y="1755920"/>
                  <a:pt x="5410704" y="1753434"/>
                  <a:pt x="5405052" y="1751324"/>
                </a:cubicBezTo>
                <a:cubicBezTo>
                  <a:pt x="5405221" y="1753807"/>
                  <a:pt x="5405221" y="1753807"/>
                  <a:pt x="5405389" y="1756293"/>
                </a:cubicBezTo>
                <a:cubicBezTo>
                  <a:pt x="5408468" y="1761074"/>
                  <a:pt x="5391182" y="1749770"/>
                  <a:pt x="5385533" y="1747660"/>
                </a:cubicBezTo>
                <a:cubicBezTo>
                  <a:pt x="5385701" y="1750142"/>
                  <a:pt x="5382963" y="1750328"/>
                  <a:pt x="5382963" y="1750328"/>
                </a:cubicBezTo>
                <a:cubicBezTo>
                  <a:pt x="5385870" y="1752627"/>
                  <a:pt x="5386376" y="1760078"/>
                  <a:pt x="5389287" y="1762376"/>
                </a:cubicBezTo>
                <a:cubicBezTo>
                  <a:pt x="5392194" y="1764674"/>
                  <a:pt x="5397172" y="1756850"/>
                  <a:pt x="5400247" y="1761632"/>
                </a:cubicBezTo>
                <a:cubicBezTo>
                  <a:pt x="5394767" y="1762004"/>
                  <a:pt x="5392194" y="1764674"/>
                  <a:pt x="5389793" y="1769827"/>
                </a:cubicBezTo>
                <a:cubicBezTo>
                  <a:pt x="5393903" y="1769548"/>
                  <a:pt x="5393768" y="1775173"/>
                  <a:pt x="5394672" y="1778972"/>
                </a:cubicBezTo>
                <a:lnTo>
                  <a:pt x="5394695" y="1779020"/>
                </a:lnTo>
                <a:lnTo>
                  <a:pt x="5399618" y="1776957"/>
                </a:lnTo>
                <a:lnTo>
                  <a:pt x="5402174" y="1775928"/>
                </a:lnTo>
                <a:lnTo>
                  <a:pt x="5402245" y="1775845"/>
                </a:lnTo>
                <a:cubicBezTo>
                  <a:pt x="5404474" y="1773198"/>
                  <a:pt x="5406402" y="1771195"/>
                  <a:pt x="5406570" y="1773681"/>
                </a:cubicBezTo>
                <a:lnTo>
                  <a:pt x="5405818" y="1774463"/>
                </a:lnTo>
                <a:lnTo>
                  <a:pt x="5407347" y="1773847"/>
                </a:lnTo>
                <a:cubicBezTo>
                  <a:pt x="5409735" y="1773123"/>
                  <a:pt x="5411916" y="1772825"/>
                  <a:pt x="5413835" y="1773294"/>
                </a:cubicBezTo>
                <a:lnTo>
                  <a:pt x="5408555" y="1776382"/>
                </a:lnTo>
                <a:lnTo>
                  <a:pt x="5409726" y="1776390"/>
                </a:lnTo>
                <a:cubicBezTo>
                  <a:pt x="5414953" y="1775451"/>
                  <a:pt x="5418904" y="1772842"/>
                  <a:pt x="5423521" y="1780015"/>
                </a:cubicBezTo>
                <a:cubicBezTo>
                  <a:pt x="5417872" y="1777905"/>
                  <a:pt x="5412392" y="1778277"/>
                  <a:pt x="5407076" y="1781132"/>
                </a:cubicBezTo>
                <a:cubicBezTo>
                  <a:pt x="5410156" y="1785913"/>
                  <a:pt x="5412898" y="1785727"/>
                  <a:pt x="5415805" y="1788026"/>
                </a:cubicBezTo>
                <a:cubicBezTo>
                  <a:pt x="5423690" y="1782500"/>
                  <a:pt x="5423690" y="1782500"/>
                  <a:pt x="5423690" y="1782500"/>
                </a:cubicBezTo>
                <a:cubicBezTo>
                  <a:pt x="5426598" y="1784798"/>
                  <a:pt x="5426165" y="1788570"/>
                  <a:pt x="5425734" y="1792343"/>
                </a:cubicBezTo>
                <a:lnTo>
                  <a:pt x="5426840" y="1797669"/>
                </a:lnTo>
                <a:lnTo>
                  <a:pt x="5431517" y="1801816"/>
                </a:lnTo>
                <a:cubicBezTo>
                  <a:pt x="5431517" y="1801816"/>
                  <a:pt x="5430804" y="1791319"/>
                  <a:pt x="5433750" y="1799028"/>
                </a:cubicBezTo>
                <a:cubicBezTo>
                  <a:pt x="5433750" y="1799028"/>
                  <a:pt x="5431339" y="1799192"/>
                  <a:pt x="5431695" y="1804441"/>
                </a:cubicBezTo>
                <a:cubicBezTo>
                  <a:pt x="5429887" y="1804564"/>
                  <a:pt x="5429234" y="1801642"/>
                  <a:pt x="5428079" y="1801349"/>
                </a:cubicBezTo>
                <a:lnTo>
                  <a:pt x="5427654" y="1801593"/>
                </a:lnTo>
                <a:lnTo>
                  <a:pt x="5427777" y="1802185"/>
                </a:lnTo>
                <a:cubicBezTo>
                  <a:pt x="5425039" y="1802371"/>
                  <a:pt x="5417154" y="1807898"/>
                  <a:pt x="5414079" y="1803116"/>
                </a:cubicBezTo>
                <a:cubicBezTo>
                  <a:pt x="5416817" y="1802930"/>
                  <a:pt x="5419390" y="1800258"/>
                  <a:pt x="5421959" y="1797590"/>
                </a:cubicBezTo>
                <a:cubicBezTo>
                  <a:pt x="5411051" y="1788972"/>
                  <a:pt x="5407732" y="1800896"/>
                  <a:pt x="5406969" y="1810540"/>
                </a:cubicBezTo>
                <a:lnTo>
                  <a:pt x="5406883" y="1817480"/>
                </a:lnTo>
                <a:lnTo>
                  <a:pt x="5408315" y="1817198"/>
                </a:lnTo>
                <a:cubicBezTo>
                  <a:pt x="5412675" y="1816586"/>
                  <a:pt x="5416432" y="1816331"/>
                  <a:pt x="5420103" y="1814816"/>
                </a:cubicBezTo>
                <a:cubicBezTo>
                  <a:pt x="5422607" y="1814646"/>
                  <a:pt x="5420445" y="1819853"/>
                  <a:pt x="5425453" y="1819513"/>
                </a:cubicBezTo>
                <a:cubicBezTo>
                  <a:pt x="5423120" y="1822202"/>
                  <a:pt x="5425624" y="1822031"/>
                  <a:pt x="5425966" y="1827069"/>
                </a:cubicBezTo>
                <a:cubicBezTo>
                  <a:pt x="5421129" y="1829927"/>
                  <a:pt x="5422949" y="1819683"/>
                  <a:pt x="5420616" y="1822372"/>
                </a:cubicBezTo>
                <a:cubicBezTo>
                  <a:pt x="5420787" y="1824891"/>
                  <a:pt x="5417938" y="1820023"/>
                  <a:pt x="5418452" y="1827579"/>
                </a:cubicBezTo>
                <a:cubicBezTo>
                  <a:pt x="5418794" y="1832616"/>
                  <a:pt x="5423633" y="1829757"/>
                  <a:pt x="5423975" y="1834793"/>
                </a:cubicBezTo>
                <a:cubicBezTo>
                  <a:pt x="5421642" y="1837482"/>
                  <a:pt x="5416461" y="1835304"/>
                  <a:pt x="5414128" y="1837993"/>
                </a:cubicBezTo>
                <a:cubicBezTo>
                  <a:pt x="5415038" y="1832871"/>
                  <a:pt x="5411196" y="1831867"/>
                  <a:pt x="5406394" y="1830612"/>
                </a:cubicBezTo>
                <a:lnTo>
                  <a:pt x="5399895" y="1828328"/>
                </a:lnTo>
                <a:lnTo>
                  <a:pt x="5400689" y="1830189"/>
                </a:lnTo>
                <a:cubicBezTo>
                  <a:pt x="5403152" y="1832244"/>
                  <a:pt x="5407713" y="1830998"/>
                  <a:pt x="5408219" y="1838449"/>
                </a:cubicBezTo>
                <a:cubicBezTo>
                  <a:pt x="5405646" y="1841121"/>
                  <a:pt x="5404972" y="1831186"/>
                  <a:pt x="5402571" y="1836339"/>
                </a:cubicBezTo>
                <a:cubicBezTo>
                  <a:pt x="5408219" y="1838449"/>
                  <a:pt x="5400672" y="1848946"/>
                  <a:pt x="5408894" y="1848388"/>
                </a:cubicBezTo>
                <a:cubicBezTo>
                  <a:pt x="5408388" y="1840934"/>
                  <a:pt x="5408388" y="1840934"/>
                  <a:pt x="5408388" y="1840934"/>
                </a:cubicBezTo>
                <a:cubicBezTo>
                  <a:pt x="5416610" y="1840376"/>
                  <a:pt x="5409400" y="1855838"/>
                  <a:pt x="5415049" y="1857951"/>
                </a:cubicBezTo>
                <a:cubicBezTo>
                  <a:pt x="5417791" y="1857765"/>
                  <a:pt x="5423102" y="1854908"/>
                  <a:pt x="5423439" y="1859875"/>
                </a:cubicBezTo>
                <a:cubicBezTo>
                  <a:pt x="5423777" y="1864843"/>
                  <a:pt x="5415049" y="1857951"/>
                  <a:pt x="5418297" y="1865215"/>
                </a:cubicBezTo>
                <a:cubicBezTo>
                  <a:pt x="5418466" y="1867701"/>
                  <a:pt x="5421204" y="1867515"/>
                  <a:pt x="5421372" y="1869998"/>
                </a:cubicBezTo>
                <a:cubicBezTo>
                  <a:pt x="5418634" y="1870184"/>
                  <a:pt x="5424452" y="1874779"/>
                  <a:pt x="5422047" y="1879933"/>
                </a:cubicBezTo>
                <a:cubicBezTo>
                  <a:pt x="5419309" y="1880119"/>
                  <a:pt x="5413657" y="1878010"/>
                  <a:pt x="5411425" y="1885648"/>
                </a:cubicBezTo>
                <a:cubicBezTo>
                  <a:pt x="5413488" y="1875524"/>
                  <a:pt x="5408346" y="1880864"/>
                  <a:pt x="5410581" y="1873227"/>
                </a:cubicBezTo>
                <a:cubicBezTo>
                  <a:pt x="5410750" y="1875710"/>
                  <a:pt x="5405439" y="1878567"/>
                  <a:pt x="5408515" y="1883349"/>
                </a:cubicBezTo>
                <a:cubicBezTo>
                  <a:pt x="5401579" y="1882571"/>
                  <a:pt x="5395414" y="1882991"/>
                  <a:pt x="5389591" y="1883386"/>
                </a:cubicBezTo>
                <a:lnTo>
                  <a:pt x="5375665" y="1883301"/>
                </a:lnTo>
                <a:lnTo>
                  <a:pt x="5379028" y="1885019"/>
                </a:lnTo>
                <a:cubicBezTo>
                  <a:pt x="5376799" y="1887867"/>
                  <a:pt x="5377164" y="1893235"/>
                  <a:pt x="5374753" y="1893398"/>
                </a:cubicBezTo>
                <a:cubicBezTo>
                  <a:pt x="5373365" y="1890796"/>
                  <a:pt x="5372114" y="1890207"/>
                  <a:pt x="5371142" y="1889262"/>
                </a:cubicBezTo>
                <a:lnTo>
                  <a:pt x="5370841" y="1888778"/>
                </a:lnTo>
                <a:lnTo>
                  <a:pt x="5370425" y="1889992"/>
                </a:lnTo>
                <a:cubicBezTo>
                  <a:pt x="5369202" y="1892259"/>
                  <a:pt x="5367999" y="1894835"/>
                  <a:pt x="5368252" y="1898562"/>
                </a:cubicBezTo>
                <a:cubicBezTo>
                  <a:pt x="5365851" y="1903716"/>
                  <a:pt x="5371162" y="1900858"/>
                  <a:pt x="5371331" y="1903344"/>
                </a:cubicBezTo>
                <a:cubicBezTo>
                  <a:pt x="5371331" y="1903344"/>
                  <a:pt x="5371499" y="1905826"/>
                  <a:pt x="5371668" y="1908311"/>
                </a:cubicBezTo>
                <a:cubicBezTo>
                  <a:pt x="5368927" y="1908498"/>
                  <a:pt x="5366526" y="1913651"/>
                  <a:pt x="5361383" y="1918992"/>
                </a:cubicBezTo>
                <a:cubicBezTo>
                  <a:pt x="5369264" y="1913465"/>
                  <a:pt x="5367369" y="1926072"/>
                  <a:pt x="5375591" y="1925513"/>
                </a:cubicBezTo>
                <a:cubicBezTo>
                  <a:pt x="5372343" y="1918247"/>
                  <a:pt x="5383303" y="1917503"/>
                  <a:pt x="5386383" y="1922284"/>
                </a:cubicBezTo>
                <a:cubicBezTo>
                  <a:pt x="5381240" y="1927625"/>
                  <a:pt x="5375423" y="1923029"/>
                  <a:pt x="5375929" y="1930481"/>
                </a:cubicBezTo>
                <a:cubicBezTo>
                  <a:pt x="5378667" y="1930295"/>
                  <a:pt x="5384147" y="1929923"/>
                  <a:pt x="5384653" y="1937375"/>
                </a:cubicBezTo>
                <a:cubicBezTo>
                  <a:pt x="5379173" y="1937747"/>
                  <a:pt x="5376772" y="1942902"/>
                  <a:pt x="5371626" y="1948242"/>
                </a:cubicBezTo>
                <a:cubicBezTo>
                  <a:pt x="5374368" y="1948056"/>
                  <a:pt x="5392876" y="1936817"/>
                  <a:pt x="5396123" y="1944083"/>
                </a:cubicBezTo>
                <a:cubicBezTo>
                  <a:pt x="5385328" y="1947311"/>
                  <a:pt x="5383096" y="1954949"/>
                  <a:pt x="5381198" y="1967556"/>
                </a:cubicBezTo>
                <a:cubicBezTo>
                  <a:pt x="5378460" y="1967742"/>
                  <a:pt x="5375211" y="1960476"/>
                  <a:pt x="5372807" y="1965630"/>
                </a:cubicBezTo>
                <a:cubicBezTo>
                  <a:pt x="5378291" y="1965258"/>
                  <a:pt x="5368003" y="1975939"/>
                  <a:pt x="5367665" y="1970970"/>
                </a:cubicBezTo>
                <a:cubicBezTo>
                  <a:pt x="5370406" y="1970784"/>
                  <a:pt x="5369731" y="1960848"/>
                  <a:pt x="5366990" y="1961034"/>
                </a:cubicBezTo>
                <a:cubicBezTo>
                  <a:pt x="5369900" y="1963332"/>
                  <a:pt x="5364757" y="1968672"/>
                  <a:pt x="5365095" y="1973640"/>
                </a:cubicBezTo>
                <a:cubicBezTo>
                  <a:pt x="5356874" y="1974199"/>
                  <a:pt x="5345745" y="1972459"/>
                  <a:pt x="5342665" y="1967677"/>
                </a:cubicBezTo>
                <a:cubicBezTo>
                  <a:pt x="5345407" y="1967491"/>
                  <a:pt x="5347808" y="1962337"/>
                  <a:pt x="5350887" y="1967119"/>
                </a:cubicBezTo>
                <a:cubicBezTo>
                  <a:pt x="5353119" y="1959481"/>
                  <a:pt x="5350043" y="1954699"/>
                  <a:pt x="5357928" y="1949172"/>
                </a:cubicBezTo>
                <a:cubicBezTo>
                  <a:pt x="5355102" y="1948117"/>
                  <a:pt x="5353731" y="1948210"/>
                  <a:pt x="5352339" y="1947992"/>
                </a:cubicBezTo>
                <a:lnTo>
                  <a:pt x="5349048" y="1946239"/>
                </a:lnTo>
                <a:lnTo>
                  <a:pt x="5348094" y="1946744"/>
                </a:lnTo>
                <a:lnTo>
                  <a:pt x="5348251" y="1945814"/>
                </a:lnTo>
                <a:lnTo>
                  <a:pt x="5346627" y="1944950"/>
                </a:lnTo>
                <a:cubicBezTo>
                  <a:pt x="5346964" y="1949917"/>
                  <a:pt x="5352613" y="1952029"/>
                  <a:pt x="5346964" y="1949917"/>
                </a:cubicBezTo>
                <a:cubicBezTo>
                  <a:pt x="5346154" y="1948101"/>
                  <a:pt x="5344870" y="1946940"/>
                  <a:pt x="5343367" y="1946340"/>
                </a:cubicBezTo>
                <a:lnTo>
                  <a:pt x="5339647" y="1946180"/>
                </a:lnTo>
                <a:lnTo>
                  <a:pt x="5338990" y="1946463"/>
                </a:lnTo>
                <a:lnTo>
                  <a:pt x="5338181" y="1946383"/>
                </a:lnTo>
                <a:lnTo>
                  <a:pt x="5330693" y="1953518"/>
                </a:lnTo>
                <a:cubicBezTo>
                  <a:pt x="5322134" y="1949108"/>
                  <a:pt x="5299197" y="1935693"/>
                  <a:pt x="5297471" y="1950784"/>
                </a:cubicBezTo>
                <a:cubicBezTo>
                  <a:pt x="5297471" y="1950784"/>
                  <a:pt x="5294730" y="1950970"/>
                  <a:pt x="5294730" y="1950970"/>
                </a:cubicBezTo>
                <a:cubicBezTo>
                  <a:pt x="5289081" y="1948858"/>
                  <a:pt x="5297302" y="1948300"/>
                  <a:pt x="5294224" y="1943517"/>
                </a:cubicBezTo>
                <a:cubicBezTo>
                  <a:pt x="5294224" y="1943517"/>
                  <a:pt x="5294224" y="1943517"/>
                  <a:pt x="5291485" y="1943703"/>
                </a:cubicBezTo>
                <a:cubicBezTo>
                  <a:pt x="5291653" y="1946188"/>
                  <a:pt x="5286677" y="1954012"/>
                  <a:pt x="5286339" y="1949044"/>
                </a:cubicBezTo>
                <a:cubicBezTo>
                  <a:pt x="5285528" y="1947227"/>
                  <a:pt x="5283550" y="1945958"/>
                  <a:pt x="5280899" y="1944929"/>
                </a:cubicBezTo>
                <a:lnTo>
                  <a:pt x="5275554" y="1943422"/>
                </a:lnTo>
                <a:lnTo>
                  <a:pt x="5275134" y="1944509"/>
                </a:lnTo>
                <a:lnTo>
                  <a:pt x="5270660" y="1942035"/>
                </a:lnTo>
                <a:lnTo>
                  <a:pt x="5269025" y="1941559"/>
                </a:lnTo>
                <a:lnTo>
                  <a:pt x="5263716" y="1941090"/>
                </a:lnTo>
                <a:cubicBezTo>
                  <a:pt x="5261627" y="1940932"/>
                  <a:pt x="5259608" y="1940620"/>
                  <a:pt x="5257902" y="1939612"/>
                </a:cubicBezTo>
                <a:lnTo>
                  <a:pt x="5255140" y="1935652"/>
                </a:lnTo>
                <a:lnTo>
                  <a:pt x="5252274" y="1933890"/>
                </a:lnTo>
                <a:cubicBezTo>
                  <a:pt x="5252611" y="1938857"/>
                  <a:pt x="5244562" y="1941900"/>
                  <a:pt x="5241652" y="1939602"/>
                </a:cubicBezTo>
                <a:cubicBezTo>
                  <a:pt x="5241652" y="1939602"/>
                  <a:pt x="5246794" y="1934262"/>
                  <a:pt x="5244056" y="1934447"/>
                </a:cubicBezTo>
                <a:cubicBezTo>
                  <a:pt x="5238407" y="1932335"/>
                  <a:pt x="5236171" y="1939974"/>
                  <a:pt x="5235834" y="1935006"/>
                </a:cubicBezTo>
                <a:cubicBezTo>
                  <a:pt x="5235834" y="1935006"/>
                  <a:pt x="5238407" y="1932335"/>
                  <a:pt x="5235665" y="1932522"/>
                </a:cubicBezTo>
                <a:cubicBezTo>
                  <a:pt x="5230185" y="1932894"/>
                  <a:pt x="5230860" y="1942830"/>
                  <a:pt x="5228455" y="1947984"/>
                </a:cubicBezTo>
                <a:cubicBezTo>
                  <a:pt x="5228793" y="1952953"/>
                  <a:pt x="5234442" y="1955065"/>
                  <a:pt x="5232041" y="1960218"/>
                </a:cubicBezTo>
                <a:cubicBezTo>
                  <a:pt x="5228793" y="1952953"/>
                  <a:pt x="5215934" y="1966303"/>
                  <a:pt x="5213534" y="1971458"/>
                </a:cubicBezTo>
                <a:cubicBezTo>
                  <a:pt x="5219183" y="1973569"/>
                  <a:pt x="5222595" y="1983319"/>
                  <a:pt x="5227742" y="1977979"/>
                </a:cubicBezTo>
                <a:cubicBezTo>
                  <a:pt x="5230986" y="1985245"/>
                  <a:pt x="5233897" y="1987543"/>
                  <a:pt x="5239377" y="1987170"/>
                </a:cubicBezTo>
                <a:cubicBezTo>
                  <a:pt x="5236467" y="1984873"/>
                  <a:pt x="5239039" y="1982202"/>
                  <a:pt x="5241613" y="1979532"/>
                </a:cubicBezTo>
                <a:cubicBezTo>
                  <a:pt x="5239546" y="1989654"/>
                  <a:pt x="5242456" y="1991953"/>
                  <a:pt x="5242119" y="1986984"/>
                </a:cubicBezTo>
                <a:cubicBezTo>
                  <a:pt x="5242625" y="1994437"/>
                  <a:pt x="5247599" y="1986612"/>
                  <a:pt x="5248105" y="1994064"/>
                </a:cubicBezTo>
                <a:cubicBezTo>
                  <a:pt x="5242794" y="1996920"/>
                  <a:pt x="5239377" y="1987170"/>
                  <a:pt x="5234234" y="1992511"/>
                </a:cubicBezTo>
                <a:cubicBezTo>
                  <a:pt x="5243131" y="2001889"/>
                  <a:pt x="5251011" y="1996362"/>
                  <a:pt x="5254766" y="2011080"/>
                </a:cubicBezTo>
                <a:cubicBezTo>
                  <a:pt x="5262988" y="2010522"/>
                  <a:pt x="5265557" y="2007852"/>
                  <a:pt x="5271037" y="2007479"/>
                </a:cubicBezTo>
                <a:cubicBezTo>
                  <a:pt x="5265895" y="2012820"/>
                  <a:pt x="5276690" y="2009591"/>
                  <a:pt x="5279597" y="2011889"/>
                </a:cubicBezTo>
                <a:cubicBezTo>
                  <a:pt x="5280103" y="2019341"/>
                  <a:pt x="5274454" y="2017230"/>
                  <a:pt x="5277702" y="2024495"/>
                </a:cubicBezTo>
                <a:cubicBezTo>
                  <a:pt x="5274960" y="2024681"/>
                  <a:pt x="5269143" y="2020086"/>
                  <a:pt x="5269649" y="2027538"/>
                </a:cubicBezTo>
                <a:cubicBezTo>
                  <a:pt x="5275298" y="2029649"/>
                  <a:pt x="5280441" y="2024309"/>
                  <a:pt x="5289000" y="2028719"/>
                </a:cubicBezTo>
                <a:cubicBezTo>
                  <a:pt x="5286427" y="2031389"/>
                  <a:pt x="5292244" y="2035985"/>
                  <a:pt x="5295155" y="2038283"/>
                </a:cubicBezTo>
                <a:cubicBezTo>
                  <a:pt x="5292413" y="2038469"/>
                  <a:pt x="5295324" y="2040767"/>
                  <a:pt x="5295324" y="2040767"/>
                </a:cubicBezTo>
                <a:cubicBezTo>
                  <a:pt x="5292751" y="2043436"/>
                  <a:pt x="5290181" y="2046107"/>
                  <a:pt x="5287439" y="2046294"/>
                </a:cubicBezTo>
                <a:cubicBezTo>
                  <a:pt x="5293257" y="2050889"/>
                  <a:pt x="5287776" y="2051262"/>
                  <a:pt x="5288114" y="2056230"/>
                </a:cubicBezTo>
                <a:cubicBezTo>
                  <a:pt x="5288283" y="2058714"/>
                  <a:pt x="5293594" y="2055857"/>
                  <a:pt x="5293932" y="2060825"/>
                </a:cubicBezTo>
                <a:cubicBezTo>
                  <a:pt x="5291362" y="2063495"/>
                  <a:pt x="5283478" y="2069022"/>
                  <a:pt x="5282972" y="2061570"/>
                </a:cubicBezTo>
                <a:cubicBezTo>
                  <a:pt x="5288451" y="2061198"/>
                  <a:pt x="5282128" y="2049150"/>
                  <a:pt x="5279052" y="2044367"/>
                </a:cubicBezTo>
                <a:cubicBezTo>
                  <a:pt x="5274243" y="2054676"/>
                  <a:pt x="5262608" y="2045485"/>
                  <a:pt x="5260879" y="2060575"/>
                </a:cubicBezTo>
                <a:cubicBezTo>
                  <a:pt x="5260710" y="2058091"/>
                  <a:pt x="5257634" y="2053308"/>
                  <a:pt x="5257634" y="2053308"/>
                </a:cubicBezTo>
                <a:cubicBezTo>
                  <a:pt x="5249581" y="2056351"/>
                  <a:pt x="5247011" y="2059021"/>
                  <a:pt x="5250256" y="2066287"/>
                </a:cubicBezTo>
                <a:cubicBezTo>
                  <a:pt x="5247518" y="2066473"/>
                  <a:pt x="5244945" y="2069143"/>
                  <a:pt x="5245113" y="2071627"/>
                </a:cubicBezTo>
                <a:cubicBezTo>
                  <a:pt x="5248024" y="2073925"/>
                  <a:pt x="5256242" y="2073368"/>
                  <a:pt x="5255904" y="2068399"/>
                </a:cubicBezTo>
                <a:cubicBezTo>
                  <a:pt x="5258646" y="2068213"/>
                  <a:pt x="5258984" y="2073181"/>
                  <a:pt x="5261385" y="2068027"/>
                </a:cubicBezTo>
                <a:cubicBezTo>
                  <a:pt x="5264464" y="2072809"/>
                  <a:pt x="5267374" y="2075106"/>
                  <a:pt x="5267712" y="2080074"/>
                </a:cubicBezTo>
                <a:cubicBezTo>
                  <a:pt x="5275762" y="2077032"/>
                  <a:pt x="5276099" y="2082000"/>
                  <a:pt x="5281414" y="2079144"/>
                </a:cubicBezTo>
                <a:cubicBezTo>
                  <a:pt x="5282427" y="2094048"/>
                  <a:pt x="5282427" y="2094048"/>
                  <a:pt x="5282427" y="2094048"/>
                </a:cubicBezTo>
                <a:cubicBezTo>
                  <a:pt x="5276943" y="2094420"/>
                  <a:pt x="5276437" y="2086969"/>
                  <a:pt x="5274036" y="2092123"/>
                </a:cubicBezTo>
                <a:cubicBezTo>
                  <a:pt x="5279684" y="2094234"/>
                  <a:pt x="5283102" y="2103984"/>
                  <a:pt x="5277786" y="2106841"/>
                </a:cubicBezTo>
                <a:cubicBezTo>
                  <a:pt x="5280697" y="2109139"/>
                  <a:pt x="5283439" y="2108952"/>
                  <a:pt x="5283439" y="2108952"/>
                </a:cubicBezTo>
                <a:cubicBezTo>
                  <a:pt x="5280865" y="2111622"/>
                  <a:pt x="5281372" y="2119074"/>
                  <a:pt x="5284451" y="2123857"/>
                </a:cubicBezTo>
                <a:cubicBezTo>
                  <a:pt x="5281540" y="2121558"/>
                  <a:pt x="5278967" y="2124229"/>
                  <a:pt x="5279305" y="2129197"/>
                </a:cubicBezTo>
                <a:cubicBezTo>
                  <a:pt x="5276567" y="2129383"/>
                  <a:pt x="5276398" y="2126899"/>
                  <a:pt x="5273656" y="2127085"/>
                </a:cubicBezTo>
                <a:cubicBezTo>
                  <a:pt x="5273824" y="2129569"/>
                  <a:pt x="5273993" y="2132053"/>
                  <a:pt x="5271424" y="2134724"/>
                </a:cubicBezTo>
                <a:cubicBezTo>
                  <a:pt x="5276904" y="2134351"/>
                  <a:pt x="5277410" y="2141803"/>
                  <a:pt x="5280655" y="2149069"/>
                </a:cubicBezTo>
                <a:cubicBezTo>
                  <a:pt x="5280823" y="2151553"/>
                  <a:pt x="5280823" y="2151553"/>
                  <a:pt x="5280992" y="2154037"/>
                </a:cubicBezTo>
                <a:cubicBezTo>
                  <a:pt x="5275174" y="2149441"/>
                  <a:pt x="5273111" y="2159564"/>
                  <a:pt x="5269863" y="2152298"/>
                </a:cubicBezTo>
                <a:cubicBezTo>
                  <a:pt x="5267627" y="2159936"/>
                  <a:pt x="5270538" y="2162234"/>
                  <a:pt x="5270875" y="2167202"/>
                </a:cubicBezTo>
                <a:cubicBezTo>
                  <a:pt x="5273448" y="2164532"/>
                  <a:pt x="5276186" y="2164346"/>
                  <a:pt x="5276524" y="2169314"/>
                </a:cubicBezTo>
                <a:cubicBezTo>
                  <a:pt x="5270875" y="2167202"/>
                  <a:pt x="5265395" y="2167574"/>
                  <a:pt x="5262147" y="2160308"/>
                </a:cubicBezTo>
                <a:lnTo>
                  <a:pt x="5259737" y="2165479"/>
                </a:lnTo>
                <a:lnTo>
                  <a:pt x="5254813" y="2173907"/>
                </a:lnTo>
                <a:cubicBezTo>
                  <a:pt x="5252800" y="2174668"/>
                  <a:pt x="5250660" y="2173566"/>
                  <a:pt x="5249121" y="2171175"/>
                </a:cubicBezTo>
                <a:cubicBezTo>
                  <a:pt x="5249627" y="2178627"/>
                  <a:pt x="5241239" y="2176701"/>
                  <a:pt x="5244315" y="2181484"/>
                </a:cubicBezTo>
                <a:cubicBezTo>
                  <a:pt x="5239003" y="2184339"/>
                  <a:pt x="5243809" y="2174031"/>
                  <a:pt x="5238329" y="2174403"/>
                </a:cubicBezTo>
                <a:cubicBezTo>
                  <a:pt x="5233524" y="2184711"/>
                  <a:pt x="5211263" y="2181233"/>
                  <a:pt x="5196885" y="2172227"/>
                </a:cubicBezTo>
                <a:cubicBezTo>
                  <a:pt x="5199627" y="2172041"/>
                  <a:pt x="5199627" y="2172041"/>
                  <a:pt x="5199459" y="2169557"/>
                </a:cubicBezTo>
                <a:cubicBezTo>
                  <a:pt x="5188499" y="2170302"/>
                  <a:pt x="5173067" y="2186323"/>
                  <a:pt x="5163664" y="2169493"/>
                </a:cubicBezTo>
                <a:cubicBezTo>
                  <a:pt x="5161095" y="2172163"/>
                  <a:pt x="5166912" y="2176759"/>
                  <a:pt x="5164170" y="2176945"/>
                </a:cubicBezTo>
                <a:cubicBezTo>
                  <a:pt x="5164002" y="2174461"/>
                  <a:pt x="5161263" y="2174647"/>
                  <a:pt x="5161432" y="2177131"/>
                </a:cubicBezTo>
                <a:cubicBezTo>
                  <a:pt x="5161432" y="2177131"/>
                  <a:pt x="5161601" y="2179615"/>
                  <a:pt x="5161770" y="2182099"/>
                </a:cubicBezTo>
                <a:cubicBezTo>
                  <a:pt x="5167081" y="2179243"/>
                  <a:pt x="5166912" y="2176759"/>
                  <a:pt x="5167418" y="2184211"/>
                </a:cubicBezTo>
                <a:cubicBezTo>
                  <a:pt x="5148406" y="2187997"/>
                  <a:pt x="5126312" y="2187003"/>
                  <a:pt x="5109873" y="2188119"/>
                </a:cubicBezTo>
                <a:lnTo>
                  <a:pt x="5108131" y="2187720"/>
                </a:lnTo>
                <a:lnTo>
                  <a:pt x="5108076" y="2188431"/>
                </a:lnTo>
                <a:cubicBezTo>
                  <a:pt x="5110489" y="2188267"/>
                  <a:pt x="5110489" y="2188267"/>
                  <a:pt x="5110651" y="2190653"/>
                </a:cubicBezTo>
                <a:cubicBezTo>
                  <a:pt x="5108076" y="2188431"/>
                  <a:pt x="5108400" y="2193203"/>
                  <a:pt x="5103416" y="2191144"/>
                </a:cubicBezTo>
                <a:lnTo>
                  <a:pt x="5103159" y="2187362"/>
                </a:lnTo>
                <a:lnTo>
                  <a:pt x="5102479" y="2187569"/>
                </a:lnTo>
                <a:cubicBezTo>
                  <a:pt x="5101962" y="2188188"/>
                  <a:pt x="5101693" y="2189298"/>
                  <a:pt x="5101819" y="2191162"/>
                </a:cubicBezTo>
                <a:cubicBezTo>
                  <a:pt x="5101651" y="2188678"/>
                  <a:pt x="5101566" y="2187435"/>
                  <a:pt x="5101867" y="2186791"/>
                </a:cubicBezTo>
                <a:lnTo>
                  <a:pt x="5103093" y="2186383"/>
                </a:lnTo>
                <a:lnTo>
                  <a:pt x="5103001" y="2185042"/>
                </a:lnTo>
                <a:lnTo>
                  <a:pt x="5095496" y="2179114"/>
                </a:lnTo>
                <a:cubicBezTo>
                  <a:pt x="5093260" y="2186752"/>
                  <a:pt x="5084700" y="2182343"/>
                  <a:pt x="5076313" y="2180417"/>
                </a:cubicBezTo>
                <a:cubicBezTo>
                  <a:pt x="5060208" y="2186502"/>
                  <a:pt x="5048235" y="2172342"/>
                  <a:pt x="5037950" y="2183023"/>
                </a:cubicBezTo>
                <a:cubicBezTo>
                  <a:pt x="5026480" y="2176315"/>
                  <a:pt x="5002661" y="2190411"/>
                  <a:pt x="4990689" y="2176251"/>
                </a:cubicBezTo>
                <a:cubicBezTo>
                  <a:pt x="4987948" y="2176437"/>
                  <a:pt x="4988116" y="2178921"/>
                  <a:pt x="4988285" y="2181405"/>
                </a:cubicBezTo>
                <a:cubicBezTo>
                  <a:pt x="4982805" y="2181777"/>
                  <a:pt x="4984872" y="2171655"/>
                  <a:pt x="4979557" y="2174511"/>
                </a:cubicBezTo>
                <a:cubicBezTo>
                  <a:pt x="4976650" y="2172213"/>
                  <a:pt x="4977156" y="2179665"/>
                  <a:pt x="4974414" y="2179852"/>
                </a:cubicBezTo>
                <a:cubicBezTo>
                  <a:pt x="4971338" y="2175069"/>
                  <a:pt x="4968596" y="2175255"/>
                  <a:pt x="4968428" y="2172772"/>
                </a:cubicBezTo>
                <a:cubicBezTo>
                  <a:pt x="4965686" y="2172958"/>
                  <a:pt x="4966023" y="2177926"/>
                  <a:pt x="4960712" y="2180782"/>
                </a:cubicBezTo>
                <a:cubicBezTo>
                  <a:pt x="4960037" y="2170846"/>
                  <a:pt x="4952494" y="2181341"/>
                  <a:pt x="4949752" y="2181527"/>
                </a:cubicBezTo>
                <a:cubicBezTo>
                  <a:pt x="4932805" y="2175192"/>
                  <a:pt x="4908309" y="2179350"/>
                  <a:pt x="4885545" y="2168420"/>
                </a:cubicBezTo>
                <a:cubicBezTo>
                  <a:pt x="4890856" y="2165563"/>
                  <a:pt x="4899247" y="2167489"/>
                  <a:pt x="4893257" y="2160410"/>
                </a:cubicBezTo>
                <a:cubicBezTo>
                  <a:pt x="4899415" y="2169973"/>
                  <a:pt x="4904558" y="2164632"/>
                  <a:pt x="4910713" y="2174197"/>
                </a:cubicBezTo>
                <a:cubicBezTo>
                  <a:pt x="4915686" y="2166372"/>
                  <a:pt x="4924246" y="2170782"/>
                  <a:pt x="4927321" y="2175564"/>
                </a:cubicBezTo>
                <a:cubicBezTo>
                  <a:pt x="4932637" y="2172708"/>
                  <a:pt x="4932637" y="2172708"/>
                  <a:pt x="4938286" y="2174819"/>
                </a:cubicBezTo>
                <a:cubicBezTo>
                  <a:pt x="4937948" y="2169851"/>
                  <a:pt x="4940686" y="2169665"/>
                  <a:pt x="4940686" y="2169665"/>
                </a:cubicBezTo>
                <a:cubicBezTo>
                  <a:pt x="4931624" y="2157803"/>
                  <a:pt x="4921167" y="2166000"/>
                  <a:pt x="4909870" y="2161776"/>
                </a:cubicBezTo>
                <a:cubicBezTo>
                  <a:pt x="4923065" y="2153393"/>
                  <a:pt x="4931624" y="2157803"/>
                  <a:pt x="4948234" y="2159170"/>
                </a:cubicBezTo>
                <a:cubicBezTo>
                  <a:pt x="4947896" y="2154202"/>
                  <a:pt x="4947727" y="2151718"/>
                  <a:pt x="4950469" y="2151532"/>
                </a:cubicBezTo>
                <a:cubicBezTo>
                  <a:pt x="4956793" y="2163580"/>
                  <a:pt x="4981117" y="2156937"/>
                  <a:pt x="4986092" y="2149112"/>
                </a:cubicBezTo>
                <a:cubicBezTo>
                  <a:pt x="4997388" y="2153337"/>
                  <a:pt x="5006285" y="2162714"/>
                  <a:pt x="5013832" y="2152220"/>
                </a:cubicBezTo>
                <a:cubicBezTo>
                  <a:pt x="5011428" y="2157373"/>
                  <a:pt x="5031117" y="2163523"/>
                  <a:pt x="5030442" y="2153587"/>
                </a:cubicBezTo>
                <a:cubicBezTo>
                  <a:pt x="5030273" y="2151103"/>
                  <a:pt x="5027703" y="2153773"/>
                  <a:pt x="5027534" y="2151289"/>
                </a:cubicBezTo>
                <a:cubicBezTo>
                  <a:pt x="5030104" y="2148619"/>
                  <a:pt x="5039001" y="2157997"/>
                  <a:pt x="5041067" y="2147874"/>
                </a:cubicBezTo>
                <a:cubicBezTo>
                  <a:pt x="5044818" y="2162592"/>
                  <a:pt x="5062819" y="2143901"/>
                  <a:pt x="5072053" y="2158247"/>
                </a:cubicBezTo>
                <a:cubicBezTo>
                  <a:pt x="5074626" y="2155577"/>
                  <a:pt x="5077195" y="2152906"/>
                  <a:pt x="5074120" y="2148125"/>
                </a:cubicBezTo>
                <a:cubicBezTo>
                  <a:pt x="5079938" y="2152720"/>
                  <a:pt x="5082507" y="2150050"/>
                  <a:pt x="5091067" y="2154460"/>
                </a:cubicBezTo>
                <a:cubicBezTo>
                  <a:pt x="5098108" y="2136513"/>
                  <a:pt x="5124288" y="2157194"/>
                  <a:pt x="5131497" y="2141732"/>
                </a:cubicBezTo>
                <a:cubicBezTo>
                  <a:pt x="5114716" y="2137881"/>
                  <a:pt x="5084574" y="2139928"/>
                  <a:pt x="5061638" y="2126512"/>
                </a:cubicBezTo>
                <a:cubicBezTo>
                  <a:pt x="5070197" y="2130923"/>
                  <a:pt x="5077744" y="2120428"/>
                  <a:pt x="5084068" y="2132476"/>
                </a:cubicBezTo>
                <a:lnTo>
                  <a:pt x="5086964" y="2127518"/>
                </a:lnTo>
                <a:lnTo>
                  <a:pt x="5098497" y="2132120"/>
                </a:lnTo>
                <a:cubicBezTo>
                  <a:pt x="5103292" y="2131794"/>
                  <a:pt x="5108730" y="2130801"/>
                  <a:pt x="5114378" y="2132912"/>
                </a:cubicBezTo>
                <a:cubicBezTo>
                  <a:pt x="5112672" y="2128037"/>
                  <a:pt x="5107708" y="2125879"/>
                  <a:pt x="5102164" y="2125320"/>
                </a:cubicBezTo>
                <a:lnTo>
                  <a:pt x="5087127" y="2127238"/>
                </a:lnTo>
                <a:lnTo>
                  <a:pt x="5089000" y="2124031"/>
                </a:lnTo>
                <a:cubicBezTo>
                  <a:pt x="5091698" y="2123224"/>
                  <a:pt x="5094438" y="2123038"/>
                  <a:pt x="5094185" y="2119311"/>
                </a:cubicBezTo>
                <a:cubicBezTo>
                  <a:pt x="5086091" y="2121733"/>
                  <a:pt x="5072803" y="2116085"/>
                  <a:pt x="5064781" y="2119554"/>
                </a:cubicBezTo>
                <a:lnTo>
                  <a:pt x="5064634" y="2119732"/>
                </a:lnTo>
                <a:lnTo>
                  <a:pt x="5065741" y="2121178"/>
                </a:lnTo>
                <a:cubicBezTo>
                  <a:pt x="5065178" y="2122534"/>
                  <a:pt x="5063916" y="2123279"/>
                  <a:pt x="5062414" y="2123505"/>
                </a:cubicBezTo>
                <a:lnTo>
                  <a:pt x="5061634" y="2123376"/>
                </a:lnTo>
                <a:lnTo>
                  <a:pt x="5058900" y="2126698"/>
                </a:lnTo>
                <a:lnTo>
                  <a:pt x="5060006" y="2123107"/>
                </a:lnTo>
                <a:lnTo>
                  <a:pt x="5057643" y="2122716"/>
                </a:lnTo>
                <a:lnTo>
                  <a:pt x="5055412" y="2115986"/>
                </a:lnTo>
                <a:lnTo>
                  <a:pt x="5051094" y="2118183"/>
                </a:lnTo>
                <a:cubicBezTo>
                  <a:pt x="5046747" y="2120037"/>
                  <a:pt x="5041951" y="2120363"/>
                  <a:pt x="5035964" y="2113284"/>
                </a:cubicBezTo>
                <a:cubicBezTo>
                  <a:pt x="5039211" y="2120549"/>
                  <a:pt x="5039043" y="2118066"/>
                  <a:pt x="5036639" y="2123220"/>
                </a:cubicBezTo>
                <a:cubicBezTo>
                  <a:pt x="5025341" y="2118997"/>
                  <a:pt x="5011808" y="2122411"/>
                  <a:pt x="5003754" y="2125454"/>
                </a:cubicBezTo>
                <a:cubicBezTo>
                  <a:pt x="5001016" y="2125640"/>
                  <a:pt x="4995870" y="2130980"/>
                  <a:pt x="4990390" y="2131352"/>
                </a:cubicBezTo>
                <a:cubicBezTo>
                  <a:pt x="4987652" y="2131538"/>
                  <a:pt x="4984573" y="2126756"/>
                  <a:pt x="4979093" y="2127129"/>
                </a:cubicBezTo>
                <a:cubicBezTo>
                  <a:pt x="4976351" y="2127315"/>
                  <a:pt x="4965728" y="2133027"/>
                  <a:pt x="4971208" y="2132655"/>
                </a:cubicBezTo>
                <a:cubicBezTo>
                  <a:pt x="4962986" y="2133213"/>
                  <a:pt x="4954937" y="2136256"/>
                  <a:pt x="4951857" y="2131474"/>
                </a:cubicBezTo>
                <a:cubicBezTo>
                  <a:pt x="4952363" y="2138926"/>
                  <a:pt x="4937987" y="2129921"/>
                  <a:pt x="4941235" y="2137186"/>
                </a:cubicBezTo>
                <a:cubicBezTo>
                  <a:pt x="4935755" y="2137558"/>
                  <a:pt x="4935249" y="2130107"/>
                  <a:pt x="4927195" y="2133149"/>
                </a:cubicBezTo>
                <a:cubicBezTo>
                  <a:pt x="4927364" y="2135633"/>
                  <a:pt x="4924959" y="2140788"/>
                  <a:pt x="4919479" y="2141159"/>
                </a:cubicBezTo>
                <a:cubicBezTo>
                  <a:pt x="4908182" y="2136936"/>
                  <a:pt x="4896716" y="2130228"/>
                  <a:pt x="4883351" y="2136127"/>
                </a:cubicBezTo>
                <a:cubicBezTo>
                  <a:pt x="4883183" y="2133643"/>
                  <a:pt x="4883014" y="2131159"/>
                  <a:pt x="4880272" y="2131345"/>
                </a:cubicBezTo>
                <a:cubicBezTo>
                  <a:pt x="4869143" y="2129606"/>
                  <a:pt x="4860247" y="2120228"/>
                  <a:pt x="4852868" y="2133207"/>
                </a:cubicBezTo>
                <a:cubicBezTo>
                  <a:pt x="4849286" y="2120972"/>
                  <a:pt x="4841739" y="2131467"/>
                  <a:pt x="4836259" y="2131839"/>
                </a:cubicBezTo>
                <a:cubicBezTo>
                  <a:pt x="4834889" y="2131932"/>
                  <a:pt x="4832781" y="2131295"/>
                  <a:pt x="4830403" y="2130482"/>
                </a:cubicBezTo>
                <a:lnTo>
                  <a:pt x="4826781" y="2129312"/>
                </a:lnTo>
                <a:lnTo>
                  <a:pt x="4825622" y="2132977"/>
                </a:lnTo>
                <a:cubicBezTo>
                  <a:pt x="4825791" y="2135461"/>
                  <a:pt x="4830822" y="2132623"/>
                  <a:pt x="4831160" y="2137592"/>
                </a:cubicBezTo>
                <a:cubicBezTo>
                  <a:pt x="4828730" y="2140252"/>
                  <a:pt x="4821266" y="2145750"/>
                  <a:pt x="4820760" y="2138298"/>
                </a:cubicBezTo>
                <a:cubicBezTo>
                  <a:pt x="4823360" y="2138122"/>
                  <a:pt x="4823149" y="2135017"/>
                  <a:pt x="4821921" y="2131357"/>
                </a:cubicBezTo>
                <a:lnTo>
                  <a:pt x="4820499" y="2128005"/>
                </a:lnTo>
                <a:lnTo>
                  <a:pt x="4816635" y="2127908"/>
                </a:lnTo>
                <a:cubicBezTo>
                  <a:pt x="4815047" y="2128601"/>
                  <a:pt x="4814125" y="2130223"/>
                  <a:pt x="4814336" y="2133328"/>
                </a:cubicBezTo>
                <a:cubicBezTo>
                  <a:pt x="4812882" y="2132179"/>
                  <a:pt x="4812755" y="2130316"/>
                  <a:pt x="4812307" y="2128787"/>
                </a:cubicBezTo>
                <a:lnTo>
                  <a:pt x="4809215" y="2126804"/>
                </a:lnTo>
                <a:lnTo>
                  <a:pt x="4808092" y="2127127"/>
                </a:lnTo>
                <a:lnTo>
                  <a:pt x="4806952" y="2131022"/>
                </a:lnTo>
                <a:cubicBezTo>
                  <a:pt x="4805988" y="2132024"/>
                  <a:pt x="4804660" y="2132738"/>
                  <a:pt x="4803375" y="2134073"/>
                </a:cubicBezTo>
                <a:lnTo>
                  <a:pt x="4801960" y="2130700"/>
                </a:lnTo>
                <a:lnTo>
                  <a:pt x="4800798" y="2132626"/>
                </a:lnTo>
                <a:cubicBezTo>
                  <a:pt x="4800334" y="2133837"/>
                  <a:pt x="4799987" y="2135342"/>
                  <a:pt x="4799788" y="2137227"/>
                </a:cubicBezTo>
                <a:cubicBezTo>
                  <a:pt x="4799620" y="2134743"/>
                  <a:pt x="4796684" y="2129951"/>
                  <a:pt x="4796684" y="2129951"/>
                </a:cubicBezTo>
                <a:cubicBezTo>
                  <a:pt x="4789052" y="2132965"/>
                  <a:pt x="4786623" y="2135626"/>
                  <a:pt x="4789727" y="2142901"/>
                </a:cubicBezTo>
                <a:cubicBezTo>
                  <a:pt x="4787129" y="2143078"/>
                  <a:pt x="4784696" y="2145738"/>
                  <a:pt x="4784864" y="2148222"/>
                </a:cubicBezTo>
                <a:cubicBezTo>
                  <a:pt x="4787635" y="2150530"/>
                  <a:pt x="4795432" y="2150000"/>
                  <a:pt x="4795095" y="2145032"/>
                </a:cubicBezTo>
                <a:cubicBezTo>
                  <a:pt x="4797697" y="2144855"/>
                  <a:pt x="4798034" y="2149823"/>
                  <a:pt x="4800295" y="2144679"/>
                </a:cubicBezTo>
                <a:cubicBezTo>
                  <a:pt x="4803234" y="2149470"/>
                  <a:pt x="4806004" y="2151778"/>
                  <a:pt x="4806342" y="2156746"/>
                </a:cubicBezTo>
                <a:cubicBezTo>
                  <a:pt x="4813971" y="2153732"/>
                  <a:pt x="4814308" y="2158700"/>
                  <a:pt x="4819343" y="2155862"/>
                </a:cubicBezTo>
                <a:cubicBezTo>
                  <a:pt x="4820355" y="2170767"/>
                  <a:pt x="4820355" y="2170767"/>
                  <a:pt x="4820355" y="2170767"/>
                </a:cubicBezTo>
                <a:cubicBezTo>
                  <a:pt x="4815152" y="2171120"/>
                  <a:pt x="4814646" y="2163668"/>
                  <a:pt x="4812385" y="2168813"/>
                </a:cubicBezTo>
                <a:cubicBezTo>
                  <a:pt x="4817753" y="2170943"/>
                  <a:pt x="4821030" y="2180703"/>
                  <a:pt x="4815996" y="2183540"/>
                </a:cubicBezTo>
                <a:cubicBezTo>
                  <a:pt x="4818766" y="2185848"/>
                  <a:pt x="4821367" y="2185671"/>
                  <a:pt x="4821367" y="2185671"/>
                </a:cubicBezTo>
                <a:cubicBezTo>
                  <a:pt x="4818935" y="2188331"/>
                  <a:pt x="4819441" y="2195784"/>
                  <a:pt x="4822380" y="2200575"/>
                </a:cubicBezTo>
                <a:cubicBezTo>
                  <a:pt x="4819609" y="2198268"/>
                  <a:pt x="4817177" y="2200928"/>
                  <a:pt x="4817514" y="2205897"/>
                </a:cubicBezTo>
                <a:cubicBezTo>
                  <a:pt x="4814916" y="2206073"/>
                  <a:pt x="4814747" y="2203589"/>
                  <a:pt x="4812145" y="2203766"/>
                </a:cubicBezTo>
                <a:cubicBezTo>
                  <a:pt x="4812314" y="2206250"/>
                  <a:pt x="4812483" y="2208734"/>
                  <a:pt x="4810054" y="2211394"/>
                </a:cubicBezTo>
                <a:cubicBezTo>
                  <a:pt x="4815253" y="2211041"/>
                  <a:pt x="4815759" y="2218493"/>
                  <a:pt x="4818864" y="2225769"/>
                </a:cubicBezTo>
                <a:cubicBezTo>
                  <a:pt x="4819033" y="2228254"/>
                  <a:pt x="4819033" y="2228254"/>
                  <a:pt x="4819201" y="2230737"/>
                </a:cubicBezTo>
                <a:cubicBezTo>
                  <a:pt x="4813664" y="2226122"/>
                  <a:pt x="4811741" y="2236235"/>
                  <a:pt x="4808633" y="2228959"/>
                </a:cubicBezTo>
                <a:cubicBezTo>
                  <a:pt x="4806537" y="2236588"/>
                  <a:pt x="4809308" y="2238895"/>
                  <a:pt x="4809645" y="2243863"/>
                </a:cubicBezTo>
                <a:cubicBezTo>
                  <a:pt x="4812078" y="2241203"/>
                  <a:pt x="4814676" y="2241027"/>
                  <a:pt x="4815014" y="2245994"/>
                </a:cubicBezTo>
                <a:cubicBezTo>
                  <a:pt x="4809645" y="2243863"/>
                  <a:pt x="4804445" y="2244216"/>
                  <a:pt x="4801338" y="2236941"/>
                </a:cubicBezTo>
                <a:lnTo>
                  <a:pt x="4799069" y="2242101"/>
                </a:lnTo>
                <a:lnTo>
                  <a:pt x="4794424" y="2250512"/>
                </a:lnTo>
                <a:cubicBezTo>
                  <a:pt x="4792516" y="2251266"/>
                  <a:pt x="4790481" y="2250156"/>
                  <a:pt x="4789012" y="2247761"/>
                </a:cubicBezTo>
                <a:cubicBezTo>
                  <a:pt x="4789518" y="2255212"/>
                  <a:pt x="4781551" y="2253258"/>
                  <a:pt x="4784487" y="2258050"/>
                </a:cubicBezTo>
                <a:cubicBezTo>
                  <a:pt x="4779456" y="2260887"/>
                  <a:pt x="4783980" y="2250597"/>
                  <a:pt x="4778781" y="2250951"/>
                </a:cubicBezTo>
                <a:cubicBezTo>
                  <a:pt x="4774256" y="2261240"/>
                  <a:pt x="4753116" y="2257685"/>
                  <a:pt x="4739440" y="2248632"/>
                </a:cubicBezTo>
                <a:cubicBezTo>
                  <a:pt x="4742041" y="2248455"/>
                  <a:pt x="4742041" y="2248455"/>
                  <a:pt x="4741873" y="2245971"/>
                </a:cubicBezTo>
                <a:cubicBezTo>
                  <a:pt x="4731473" y="2246677"/>
                  <a:pt x="4716883" y="2262642"/>
                  <a:pt x="4707901" y="2245783"/>
                </a:cubicBezTo>
                <a:cubicBezTo>
                  <a:pt x="4705471" y="2248444"/>
                  <a:pt x="4711008" y="2253058"/>
                  <a:pt x="4708407" y="2253235"/>
                </a:cubicBezTo>
                <a:cubicBezTo>
                  <a:pt x="4708238" y="2250751"/>
                  <a:pt x="4705640" y="2250928"/>
                  <a:pt x="4705809" y="2253412"/>
                </a:cubicBezTo>
                <a:cubicBezTo>
                  <a:pt x="4705809" y="2253412"/>
                  <a:pt x="4705977" y="2255896"/>
                  <a:pt x="4706146" y="2258380"/>
                </a:cubicBezTo>
                <a:cubicBezTo>
                  <a:pt x="4711177" y="2255542"/>
                  <a:pt x="4711008" y="2253058"/>
                  <a:pt x="4711515" y="2260510"/>
                </a:cubicBezTo>
                <a:cubicBezTo>
                  <a:pt x="4693483" y="2264231"/>
                  <a:pt x="4672511" y="2263160"/>
                  <a:pt x="4656912" y="2264219"/>
                </a:cubicBezTo>
                <a:lnTo>
                  <a:pt x="4655257" y="2263814"/>
                </a:lnTo>
                <a:lnTo>
                  <a:pt x="4655209" y="2264525"/>
                </a:lnTo>
                <a:cubicBezTo>
                  <a:pt x="4657497" y="2264370"/>
                  <a:pt x="4657497" y="2264370"/>
                  <a:pt x="4657659" y="2266755"/>
                </a:cubicBezTo>
                <a:cubicBezTo>
                  <a:pt x="4655209" y="2264525"/>
                  <a:pt x="4655533" y="2269297"/>
                  <a:pt x="4650795" y="2267221"/>
                </a:cubicBezTo>
                <a:lnTo>
                  <a:pt x="4650538" y="2263439"/>
                </a:lnTo>
                <a:lnTo>
                  <a:pt x="4649893" y="2263644"/>
                </a:lnTo>
                <a:cubicBezTo>
                  <a:pt x="4649404" y="2264261"/>
                  <a:pt x="4649153" y="2265370"/>
                  <a:pt x="4649279" y="2267233"/>
                </a:cubicBezTo>
                <a:cubicBezTo>
                  <a:pt x="4649111" y="2264749"/>
                  <a:pt x="4649026" y="2263507"/>
                  <a:pt x="4649310" y="2262864"/>
                </a:cubicBezTo>
                <a:lnTo>
                  <a:pt x="4650472" y="2262460"/>
                </a:lnTo>
                <a:lnTo>
                  <a:pt x="4650381" y="2261119"/>
                </a:lnTo>
                <a:lnTo>
                  <a:pt x="4643236" y="2255166"/>
                </a:lnTo>
                <a:cubicBezTo>
                  <a:pt x="4641141" y="2262795"/>
                  <a:pt x="4633002" y="2258357"/>
                  <a:pt x="4625035" y="2256403"/>
                </a:cubicBezTo>
                <a:cubicBezTo>
                  <a:pt x="4609770" y="2262430"/>
                  <a:pt x="4598358" y="2248233"/>
                  <a:pt x="4588634" y="2258875"/>
                </a:cubicBezTo>
                <a:cubicBezTo>
                  <a:pt x="4577725" y="2252129"/>
                  <a:pt x="4555167" y="2266140"/>
                  <a:pt x="4543756" y="2251941"/>
                </a:cubicBezTo>
                <a:cubicBezTo>
                  <a:pt x="4541154" y="2252118"/>
                  <a:pt x="4541323" y="2254602"/>
                  <a:pt x="4541492" y="2257086"/>
                </a:cubicBezTo>
                <a:cubicBezTo>
                  <a:pt x="4536292" y="2257439"/>
                  <a:pt x="4538219" y="2247326"/>
                  <a:pt x="4533184" y="2250163"/>
                </a:cubicBezTo>
                <a:cubicBezTo>
                  <a:pt x="4530417" y="2247856"/>
                  <a:pt x="4530923" y="2255308"/>
                  <a:pt x="4528322" y="2255485"/>
                </a:cubicBezTo>
                <a:cubicBezTo>
                  <a:pt x="4525386" y="2250693"/>
                  <a:pt x="4522785" y="2250870"/>
                  <a:pt x="4522616" y="2248386"/>
                </a:cubicBezTo>
                <a:cubicBezTo>
                  <a:pt x="4520014" y="2248563"/>
                  <a:pt x="4520351" y="2253531"/>
                  <a:pt x="4515320" y="2256368"/>
                </a:cubicBezTo>
                <a:cubicBezTo>
                  <a:pt x="4514646" y="2246432"/>
                  <a:pt x="4507523" y="2256898"/>
                  <a:pt x="4504921" y="2257075"/>
                </a:cubicBezTo>
                <a:cubicBezTo>
                  <a:pt x="4488816" y="2250683"/>
                  <a:pt x="4465581" y="2254755"/>
                  <a:pt x="4443938" y="2243749"/>
                </a:cubicBezTo>
                <a:cubicBezTo>
                  <a:pt x="4448969" y="2240911"/>
                  <a:pt x="4456939" y="2242865"/>
                  <a:pt x="4451230" y="2235767"/>
                </a:cubicBezTo>
                <a:cubicBezTo>
                  <a:pt x="4457108" y="2245349"/>
                  <a:pt x="4461970" y="2240028"/>
                  <a:pt x="4467845" y="2249611"/>
                </a:cubicBezTo>
                <a:cubicBezTo>
                  <a:pt x="4472538" y="2241806"/>
                  <a:pt x="4480677" y="2246243"/>
                  <a:pt x="4483613" y="2251035"/>
                </a:cubicBezTo>
                <a:cubicBezTo>
                  <a:pt x="4488647" y="2248199"/>
                  <a:pt x="4488647" y="2248199"/>
                  <a:pt x="4494016" y="2250329"/>
                </a:cubicBezTo>
                <a:cubicBezTo>
                  <a:pt x="4493678" y="2245360"/>
                  <a:pt x="4496276" y="2245184"/>
                  <a:pt x="4496276" y="2245184"/>
                </a:cubicBezTo>
                <a:cubicBezTo>
                  <a:pt x="4487635" y="2233294"/>
                  <a:pt x="4477738" y="2241453"/>
                  <a:pt x="4467001" y="2237191"/>
                </a:cubicBezTo>
                <a:cubicBezTo>
                  <a:pt x="4479496" y="2228855"/>
                  <a:pt x="4487635" y="2233294"/>
                  <a:pt x="4503403" y="2234718"/>
                </a:cubicBezTo>
                <a:cubicBezTo>
                  <a:pt x="4503065" y="2229750"/>
                  <a:pt x="4502897" y="2227266"/>
                  <a:pt x="4505498" y="2227089"/>
                </a:cubicBezTo>
                <a:cubicBezTo>
                  <a:pt x="4511542" y="2239156"/>
                  <a:pt x="4534605" y="2232599"/>
                  <a:pt x="4539298" y="2224794"/>
                </a:cubicBezTo>
                <a:cubicBezTo>
                  <a:pt x="4550035" y="2229055"/>
                  <a:pt x="4558511" y="2238461"/>
                  <a:pt x="4565638" y="2227996"/>
                </a:cubicBezTo>
                <a:cubicBezTo>
                  <a:pt x="4563374" y="2233140"/>
                  <a:pt x="4582081" y="2239356"/>
                  <a:pt x="4581406" y="2229420"/>
                </a:cubicBezTo>
                <a:cubicBezTo>
                  <a:pt x="4581237" y="2226936"/>
                  <a:pt x="4578808" y="2229596"/>
                  <a:pt x="4578639" y="2227113"/>
                </a:cubicBezTo>
                <a:cubicBezTo>
                  <a:pt x="4581069" y="2224452"/>
                  <a:pt x="4589545" y="2233859"/>
                  <a:pt x="4591471" y="2223745"/>
                </a:cubicBezTo>
                <a:cubicBezTo>
                  <a:pt x="4595082" y="2238473"/>
                  <a:pt x="4612102" y="2219849"/>
                  <a:pt x="4620915" y="2234223"/>
                </a:cubicBezTo>
                <a:cubicBezTo>
                  <a:pt x="4623348" y="2231562"/>
                  <a:pt x="4625778" y="2228902"/>
                  <a:pt x="4622842" y="2224110"/>
                </a:cubicBezTo>
                <a:cubicBezTo>
                  <a:pt x="4628379" y="2228725"/>
                  <a:pt x="4630809" y="2226064"/>
                  <a:pt x="4638947" y="2230503"/>
                </a:cubicBezTo>
                <a:cubicBezTo>
                  <a:pt x="4645568" y="2212585"/>
                  <a:pt x="4670487" y="2233351"/>
                  <a:pt x="4677276" y="2217917"/>
                </a:cubicBezTo>
                <a:cubicBezTo>
                  <a:pt x="4661336" y="2214009"/>
                  <a:pt x="4632735" y="2215952"/>
                  <a:pt x="4610921" y="2202460"/>
                </a:cubicBezTo>
                <a:cubicBezTo>
                  <a:pt x="4619059" y="2206899"/>
                  <a:pt x="4626186" y="2196433"/>
                  <a:pt x="4632229" y="2208500"/>
                </a:cubicBezTo>
                <a:lnTo>
                  <a:pt x="4634960" y="2203552"/>
                </a:lnTo>
                <a:lnTo>
                  <a:pt x="4645922" y="2208193"/>
                </a:lnTo>
                <a:cubicBezTo>
                  <a:pt x="4650472" y="2207884"/>
                  <a:pt x="4655630" y="2206910"/>
                  <a:pt x="4660998" y="2209041"/>
                </a:cubicBezTo>
                <a:cubicBezTo>
                  <a:pt x="4659362" y="2204161"/>
                  <a:pt x="4654643" y="2201986"/>
                  <a:pt x="4649379" y="2201408"/>
                </a:cubicBezTo>
                <a:lnTo>
                  <a:pt x="4635114" y="2203274"/>
                </a:lnTo>
                <a:lnTo>
                  <a:pt x="4636880" y="2200074"/>
                </a:lnTo>
                <a:cubicBezTo>
                  <a:pt x="4639438" y="2199276"/>
                  <a:pt x="4642038" y="2199100"/>
                  <a:pt x="4641785" y="2195373"/>
                </a:cubicBezTo>
                <a:cubicBezTo>
                  <a:pt x="4634112" y="2197766"/>
                  <a:pt x="4621481" y="2192073"/>
                  <a:pt x="4613879" y="2195514"/>
                </a:cubicBezTo>
                <a:lnTo>
                  <a:pt x="4613741" y="2195692"/>
                </a:lnTo>
                <a:lnTo>
                  <a:pt x="4614797" y="2197141"/>
                </a:lnTo>
                <a:cubicBezTo>
                  <a:pt x="4614266" y="2198496"/>
                  <a:pt x="4613072" y="2199236"/>
                  <a:pt x="4611647" y="2199456"/>
                </a:cubicBezTo>
                <a:lnTo>
                  <a:pt x="4610906" y="2199324"/>
                </a:lnTo>
                <a:lnTo>
                  <a:pt x="4608323" y="2202637"/>
                </a:lnTo>
                <a:lnTo>
                  <a:pt x="4609359" y="2199050"/>
                </a:lnTo>
                <a:lnTo>
                  <a:pt x="4607116" y="2198651"/>
                </a:lnTo>
                <a:lnTo>
                  <a:pt x="4604975" y="2191914"/>
                </a:lnTo>
                <a:lnTo>
                  <a:pt x="4600885" y="2194096"/>
                </a:lnTo>
                <a:cubicBezTo>
                  <a:pt x="4596766" y="2195935"/>
                  <a:pt x="4592215" y="2196244"/>
                  <a:pt x="4586508" y="2189145"/>
                </a:cubicBezTo>
                <a:cubicBezTo>
                  <a:pt x="4589615" y="2196421"/>
                  <a:pt x="4589447" y="2193937"/>
                  <a:pt x="4587183" y="2199082"/>
                </a:cubicBezTo>
                <a:cubicBezTo>
                  <a:pt x="4576446" y="2194821"/>
                  <a:pt x="4563613" y="2198187"/>
                  <a:pt x="4555980" y="2201201"/>
                </a:cubicBezTo>
                <a:cubicBezTo>
                  <a:pt x="4553382" y="2201378"/>
                  <a:pt x="4548517" y="2206699"/>
                  <a:pt x="4543317" y="2207052"/>
                </a:cubicBezTo>
                <a:cubicBezTo>
                  <a:pt x="4540719" y="2207228"/>
                  <a:pt x="4537780" y="2202437"/>
                  <a:pt x="4532580" y="2202791"/>
                </a:cubicBezTo>
                <a:cubicBezTo>
                  <a:pt x="4529978" y="2202968"/>
                  <a:pt x="4519916" y="2208641"/>
                  <a:pt x="4525116" y="2208288"/>
                </a:cubicBezTo>
                <a:cubicBezTo>
                  <a:pt x="4517314" y="2208818"/>
                  <a:pt x="4509686" y="2211832"/>
                  <a:pt x="4506746" y="2207041"/>
                </a:cubicBezTo>
                <a:cubicBezTo>
                  <a:pt x="4507252" y="2214493"/>
                  <a:pt x="4493577" y="2205440"/>
                  <a:pt x="4496685" y="2212715"/>
                </a:cubicBezTo>
                <a:cubicBezTo>
                  <a:pt x="4491485" y="2213068"/>
                  <a:pt x="4490979" y="2205616"/>
                  <a:pt x="4483346" y="2208630"/>
                </a:cubicBezTo>
                <a:cubicBezTo>
                  <a:pt x="4483515" y="2211114"/>
                  <a:pt x="4481251" y="2216259"/>
                  <a:pt x="4476051" y="2216612"/>
                </a:cubicBezTo>
                <a:cubicBezTo>
                  <a:pt x="4465314" y="2212350"/>
                  <a:pt x="4454408" y="2205605"/>
                  <a:pt x="4441744" y="2211456"/>
                </a:cubicBezTo>
                <a:cubicBezTo>
                  <a:pt x="4441576" y="2208972"/>
                  <a:pt x="4441407" y="2206487"/>
                  <a:pt x="4438806" y="2206664"/>
                </a:cubicBezTo>
                <a:cubicBezTo>
                  <a:pt x="4428238" y="2204887"/>
                  <a:pt x="4419761" y="2195481"/>
                  <a:pt x="4412803" y="2208430"/>
                </a:cubicBezTo>
                <a:cubicBezTo>
                  <a:pt x="4409362" y="2196187"/>
                  <a:pt x="4402235" y="2206653"/>
                  <a:pt x="4397035" y="2207006"/>
                </a:cubicBezTo>
                <a:cubicBezTo>
                  <a:pt x="4391836" y="2207359"/>
                  <a:pt x="4375389" y="2195999"/>
                  <a:pt x="4376233" y="2208419"/>
                </a:cubicBezTo>
                <a:cubicBezTo>
                  <a:pt x="4373466" y="2206112"/>
                  <a:pt x="4375727" y="2200967"/>
                  <a:pt x="4370527" y="2201320"/>
                </a:cubicBezTo>
                <a:cubicBezTo>
                  <a:pt x="4370864" y="2206288"/>
                  <a:pt x="4368263" y="2206466"/>
                  <a:pt x="4365833" y="2209126"/>
                </a:cubicBezTo>
                <a:cubicBezTo>
                  <a:pt x="4362219" y="2194398"/>
                  <a:pt x="4350062" y="2207701"/>
                  <a:pt x="4344356" y="2200603"/>
                </a:cubicBezTo>
                <a:cubicBezTo>
                  <a:pt x="4332030" y="2211421"/>
                  <a:pt x="4317848" y="2194916"/>
                  <a:pt x="4305184" y="2200767"/>
                </a:cubicBezTo>
                <a:cubicBezTo>
                  <a:pt x="4305353" y="2203252"/>
                  <a:pt x="4305691" y="2208219"/>
                  <a:pt x="4302924" y="2205912"/>
                </a:cubicBezTo>
                <a:cubicBezTo>
                  <a:pt x="4302755" y="2203428"/>
                  <a:pt x="4305016" y="2198283"/>
                  <a:pt x="4302249" y="2195976"/>
                </a:cubicBezTo>
                <a:cubicBezTo>
                  <a:pt x="4297049" y="2196329"/>
                  <a:pt x="4294785" y="2201473"/>
                  <a:pt x="4289585" y="2201827"/>
                </a:cubicBezTo>
                <a:cubicBezTo>
                  <a:pt x="4289247" y="2196859"/>
                  <a:pt x="4291846" y="2196682"/>
                  <a:pt x="4289079" y="2194375"/>
                </a:cubicBezTo>
                <a:cubicBezTo>
                  <a:pt x="4286646" y="2197035"/>
                  <a:pt x="4271553" y="2205547"/>
                  <a:pt x="4270878" y="2195611"/>
                </a:cubicBezTo>
                <a:cubicBezTo>
                  <a:pt x="4261777" y="2196229"/>
                  <a:pt x="4254669" y="2197336"/>
                  <a:pt x="4248168" y="2197777"/>
                </a:cubicBezTo>
                <a:lnTo>
                  <a:pt x="4242388" y="2197224"/>
                </a:lnTo>
                <a:lnTo>
                  <a:pt x="4243733" y="2205687"/>
                </a:lnTo>
                <a:cubicBezTo>
                  <a:pt x="4242667" y="2209168"/>
                  <a:pt x="4240316" y="2211779"/>
                  <a:pt x="4237840" y="2211904"/>
                </a:cubicBezTo>
                <a:cubicBezTo>
                  <a:pt x="4235112" y="2207056"/>
                  <a:pt x="4237715" y="2209418"/>
                  <a:pt x="4237464" y="2204445"/>
                </a:cubicBezTo>
                <a:cubicBezTo>
                  <a:pt x="4226507" y="2208736"/>
                  <a:pt x="4215919" y="2208024"/>
                  <a:pt x="4206180" y="2205711"/>
                </a:cubicBezTo>
                <a:lnTo>
                  <a:pt x="4201920" y="2204354"/>
                </a:lnTo>
                <a:lnTo>
                  <a:pt x="4198581" y="2208008"/>
                </a:lnTo>
                <a:cubicBezTo>
                  <a:pt x="4195979" y="2208185"/>
                  <a:pt x="4188009" y="2206231"/>
                  <a:pt x="4180208" y="2206760"/>
                </a:cubicBezTo>
                <a:cubicBezTo>
                  <a:pt x="4167379" y="2210127"/>
                  <a:pt x="4164441" y="2205336"/>
                  <a:pt x="4149006" y="2208880"/>
                </a:cubicBezTo>
                <a:cubicBezTo>
                  <a:pt x="4149174" y="2211364"/>
                  <a:pt x="4154210" y="2208526"/>
                  <a:pt x="4154546" y="2213495"/>
                </a:cubicBezTo>
                <a:cubicBezTo>
                  <a:pt x="4149343" y="2213848"/>
                  <a:pt x="4148837" y="2206396"/>
                  <a:pt x="4143637" y="2206749"/>
                </a:cubicBezTo>
                <a:cubicBezTo>
                  <a:pt x="4141377" y="2211893"/>
                  <a:pt x="4127870" y="2205324"/>
                  <a:pt x="4133744" y="2214908"/>
                </a:cubicBezTo>
                <a:cubicBezTo>
                  <a:pt x="4125944" y="2215437"/>
                  <a:pt x="4125268" y="2205501"/>
                  <a:pt x="4120068" y="2205854"/>
                </a:cubicBezTo>
                <a:cubicBezTo>
                  <a:pt x="4117470" y="2206031"/>
                  <a:pt x="4117808" y="2210999"/>
                  <a:pt x="4112604" y="2211352"/>
                </a:cubicBezTo>
                <a:cubicBezTo>
                  <a:pt x="4112435" y="2208868"/>
                  <a:pt x="4111660" y="2207049"/>
                  <a:pt x="4110276" y="2205896"/>
                </a:cubicBezTo>
                <a:lnTo>
                  <a:pt x="4104391" y="2204452"/>
                </a:lnTo>
                <a:lnTo>
                  <a:pt x="4104302" y="2204455"/>
                </a:lnTo>
                <a:lnTo>
                  <a:pt x="4104469" y="2206914"/>
                </a:lnTo>
                <a:cubicBezTo>
                  <a:pt x="4104511" y="2207535"/>
                  <a:pt x="4104553" y="2208156"/>
                  <a:pt x="4104637" y="2209398"/>
                </a:cubicBezTo>
                <a:cubicBezTo>
                  <a:pt x="4102603" y="2208288"/>
                  <a:pt x="4100795" y="2207514"/>
                  <a:pt x="4099159" y="2207011"/>
                </a:cubicBezTo>
                <a:lnTo>
                  <a:pt x="4094997" y="2206300"/>
                </a:lnTo>
                <a:lnTo>
                  <a:pt x="4091837" y="2209380"/>
                </a:lnTo>
                <a:lnTo>
                  <a:pt x="4090598" y="2207293"/>
                </a:lnTo>
                <a:lnTo>
                  <a:pt x="4087567" y="2208062"/>
                </a:lnTo>
                <a:cubicBezTo>
                  <a:pt x="4083144" y="2210234"/>
                  <a:pt x="4078804" y="2213648"/>
                  <a:pt x="4071003" y="2214178"/>
                </a:cubicBezTo>
                <a:cubicBezTo>
                  <a:pt x="4070666" y="2209210"/>
                  <a:pt x="4070497" y="2206726"/>
                  <a:pt x="4065298" y="2207079"/>
                </a:cubicBezTo>
                <a:cubicBezTo>
                  <a:pt x="4068401" y="2214355"/>
                  <a:pt x="4055404" y="2215237"/>
                  <a:pt x="4053140" y="2220382"/>
                </a:cubicBezTo>
                <a:cubicBezTo>
                  <a:pt x="4050032" y="2213107"/>
                  <a:pt x="4058340" y="2220029"/>
                  <a:pt x="4057664" y="2210093"/>
                </a:cubicBezTo>
                <a:cubicBezTo>
                  <a:pt x="4055149" y="2211511"/>
                  <a:pt x="4053283" y="2212886"/>
                  <a:pt x="4051983" y="2212974"/>
                </a:cubicBezTo>
                <a:lnTo>
                  <a:pt x="4051788" y="2212563"/>
                </a:lnTo>
                <a:lnTo>
                  <a:pt x="4046809" y="2214700"/>
                </a:lnTo>
                <a:lnTo>
                  <a:pt x="4045170" y="2218428"/>
                </a:lnTo>
                <a:lnTo>
                  <a:pt x="4044283" y="2215784"/>
                </a:lnTo>
                <a:lnTo>
                  <a:pt x="4041928" y="2216794"/>
                </a:lnTo>
                <a:cubicBezTo>
                  <a:pt x="4037728" y="2231965"/>
                  <a:pt x="4022991" y="2235199"/>
                  <a:pt x="4018665" y="2247883"/>
                </a:cubicBezTo>
                <a:lnTo>
                  <a:pt x="4016573" y="2248664"/>
                </a:lnTo>
                <a:lnTo>
                  <a:pt x="4018443" y="2249752"/>
                </a:lnTo>
                <a:lnTo>
                  <a:pt x="4012548" y="2250554"/>
                </a:lnTo>
                <a:lnTo>
                  <a:pt x="4009135" y="2255840"/>
                </a:lnTo>
                <a:cubicBezTo>
                  <a:pt x="4006657" y="2255965"/>
                  <a:pt x="4006657" y="2255965"/>
                  <a:pt x="4004057" y="2253604"/>
                </a:cubicBezTo>
                <a:cubicBezTo>
                  <a:pt x="4001579" y="2253730"/>
                  <a:pt x="4009261" y="2258328"/>
                  <a:pt x="4004433" y="2261063"/>
                </a:cubicBezTo>
                <a:cubicBezTo>
                  <a:pt x="3999477" y="2261313"/>
                  <a:pt x="4006657" y="2255965"/>
                  <a:pt x="4001704" y="2256215"/>
                </a:cubicBezTo>
                <a:cubicBezTo>
                  <a:pt x="4001955" y="2261188"/>
                  <a:pt x="3999727" y="2266288"/>
                  <a:pt x="3999853" y="2268774"/>
                </a:cubicBezTo>
                <a:cubicBezTo>
                  <a:pt x="3990073" y="2271761"/>
                  <a:pt x="3972736" y="2272635"/>
                  <a:pt x="3965681" y="2280467"/>
                </a:cubicBezTo>
                <a:cubicBezTo>
                  <a:pt x="3964381" y="2279287"/>
                  <a:pt x="3963731" y="2278697"/>
                  <a:pt x="3963064" y="2277796"/>
                </a:cubicBezTo>
                <a:lnTo>
                  <a:pt x="3961744" y="2275588"/>
                </a:lnTo>
                <a:lnTo>
                  <a:pt x="3956676" y="2284270"/>
                </a:lnTo>
                <a:cubicBezTo>
                  <a:pt x="3954586" y="2287488"/>
                  <a:pt x="3951870" y="2289492"/>
                  <a:pt x="3946190" y="2288533"/>
                </a:cubicBezTo>
                <a:cubicBezTo>
                  <a:pt x="3955305" y="2290564"/>
                  <a:pt x="3944193" y="2293613"/>
                  <a:pt x="3942322" y="2301180"/>
                </a:cubicBezTo>
                <a:cubicBezTo>
                  <a:pt x="3937575" y="2296439"/>
                  <a:pt x="3946565" y="2295986"/>
                  <a:pt x="3943943" y="2288646"/>
                </a:cubicBezTo>
                <a:cubicBezTo>
                  <a:pt x="3937074" y="2286503"/>
                  <a:pt x="3936949" y="2284018"/>
                  <a:pt x="3932331" y="2281762"/>
                </a:cubicBezTo>
                <a:lnTo>
                  <a:pt x="3933895" y="2279847"/>
                </a:lnTo>
                <a:lnTo>
                  <a:pt x="3929954" y="2279776"/>
                </a:lnTo>
                <a:cubicBezTo>
                  <a:pt x="3920263" y="2278395"/>
                  <a:pt x="3910818" y="2275754"/>
                  <a:pt x="3901036" y="2278740"/>
                </a:cubicBezTo>
                <a:cubicBezTo>
                  <a:pt x="3898186" y="2271407"/>
                  <a:pt x="3893480" y="2276630"/>
                  <a:pt x="3886052" y="2277004"/>
                </a:cubicBezTo>
                <a:cubicBezTo>
                  <a:pt x="3885801" y="2272031"/>
                  <a:pt x="3885801" y="2272031"/>
                  <a:pt x="3885676" y="2269543"/>
                </a:cubicBezTo>
                <a:cubicBezTo>
                  <a:pt x="3871190" y="2277753"/>
                  <a:pt x="3863007" y="2263206"/>
                  <a:pt x="3848274" y="2266443"/>
                </a:cubicBezTo>
                <a:cubicBezTo>
                  <a:pt x="3848274" y="2266443"/>
                  <a:pt x="3848274" y="2266443"/>
                  <a:pt x="3847898" y="2258982"/>
                </a:cubicBezTo>
                <a:cubicBezTo>
                  <a:pt x="3840843" y="2266818"/>
                  <a:pt x="3840341" y="2256872"/>
                  <a:pt x="3833286" y="2264704"/>
                </a:cubicBezTo>
                <a:cubicBezTo>
                  <a:pt x="3830561" y="2259856"/>
                  <a:pt x="3827957" y="2257495"/>
                  <a:pt x="3823255" y="2262719"/>
                </a:cubicBezTo>
                <a:cubicBezTo>
                  <a:pt x="3823004" y="2257745"/>
                  <a:pt x="3820529" y="2257870"/>
                  <a:pt x="3820279" y="2252897"/>
                </a:cubicBezTo>
                <a:cubicBezTo>
                  <a:pt x="3817801" y="2253022"/>
                  <a:pt x="3820529" y="2257870"/>
                  <a:pt x="3815574" y="2258120"/>
                </a:cubicBezTo>
                <a:lnTo>
                  <a:pt x="3803064" y="2248987"/>
                </a:lnTo>
                <a:lnTo>
                  <a:pt x="3797543" y="2251024"/>
                </a:lnTo>
                <a:cubicBezTo>
                  <a:pt x="3793730" y="2251590"/>
                  <a:pt x="3790110" y="2250433"/>
                  <a:pt x="3786910" y="2245041"/>
                </a:cubicBezTo>
                <a:cubicBezTo>
                  <a:pt x="3784403" y="2245211"/>
                  <a:pt x="3789755" y="2249834"/>
                  <a:pt x="3784740" y="2250175"/>
                </a:cubicBezTo>
                <a:cubicBezTo>
                  <a:pt x="3784740" y="2250175"/>
                  <a:pt x="3784571" y="2247693"/>
                  <a:pt x="3782233" y="2250345"/>
                </a:cubicBezTo>
                <a:cubicBezTo>
                  <a:pt x="3784740" y="2250175"/>
                  <a:pt x="3784909" y="2252657"/>
                  <a:pt x="3785077" y="2255139"/>
                </a:cubicBezTo>
                <a:cubicBezTo>
                  <a:pt x="3787416" y="2252486"/>
                  <a:pt x="3789923" y="2252316"/>
                  <a:pt x="3790260" y="2257280"/>
                </a:cubicBezTo>
                <a:cubicBezTo>
                  <a:pt x="3772882" y="2260954"/>
                  <a:pt x="3752661" y="2259834"/>
                  <a:pt x="3740125" y="2260686"/>
                </a:cubicBezTo>
                <a:cubicBezTo>
                  <a:pt x="3735283" y="2263508"/>
                  <a:pt x="3732270" y="2256232"/>
                  <a:pt x="3730268" y="2263848"/>
                </a:cubicBezTo>
                <a:cubicBezTo>
                  <a:pt x="3729931" y="2258884"/>
                  <a:pt x="3732607" y="2261196"/>
                  <a:pt x="3732439" y="2258714"/>
                </a:cubicBezTo>
                <a:cubicBezTo>
                  <a:pt x="3729763" y="2256402"/>
                  <a:pt x="3729594" y="2253921"/>
                  <a:pt x="3727088" y="2254091"/>
                </a:cubicBezTo>
                <a:cubicBezTo>
                  <a:pt x="3724917" y="2259225"/>
                  <a:pt x="3717228" y="2257254"/>
                  <a:pt x="3709373" y="2252801"/>
                </a:cubicBezTo>
                <a:cubicBezTo>
                  <a:pt x="3697174" y="2258616"/>
                  <a:pt x="3683800" y="2247057"/>
                  <a:pt x="3676784" y="2255015"/>
                </a:cubicBezTo>
                <a:cubicBezTo>
                  <a:pt x="3666253" y="2248249"/>
                  <a:pt x="3644535" y="2262191"/>
                  <a:pt x="3633665" y="2250463"/>
                </a:cubicBezTo>
                <a:lnTo>
                  <a:pt x="3633081" y="2250650"/>
                </a:lnTo>
                <a:lnTo>
                  <a:pt x="3633770" y="2253403"/>
                </a:lnTo>
                <a:lnTo>
                  <a:pt x="3631380" y="2253005"/>
                </a:lnTo>
                <a:lnTo>
                  <a:pt x="3631326" y="2253115"/>
                </a:lnTo>
                <a:cubicBezTo>
                  <a:pt x="3630116" y="2253821"/>
                  <a:pt x="3629479" y="2253708"/>
                  <a:pt x="3629126" y="2253148"/>
                </a:cubicBezTo>
                <a:lnTo>
                  <a:pt x="3629026" y="2252612"/>
                </a:lnTo>
                <a:lnTo>
                  <a:pt x="3627126" y="2252296"/>
                </a:lnTo>
                <a:cubicBezTo>
                  <a:pt x="3625363" y="2252727"/>
                  <a:pt x="3624258" y="2254049"/>
                  <a:pt x="3624427" y="2256531"/>
                </a:cubicBezTo>
                <a:cubicBezTo>
                  <a:pt x="3616785" y="2249570"/>
                  <a:pt x="3617459" y="2259497"/>
                  <a:pt x="3609988" y="2255018"/>
                </a:cubicBezTo>
                <a:cubicBezTo>
                  <a:pt x="3610325" y="2259981"/>
                  <a:pt x="3610325" y="2259981"/>
                  <a:pt x="3610325" y="2259981"/>
                </a:cubicBezTo>
                <a:cubicBezTo>
                  <a:pt x="3598262" y="2258308"/>
                  <a:pt x="3589594" y="2271363"/>
                  <a:pt x="3577362" y="2267208"/>
                </a:cubicBezTo>
                <a:cubicBezTo>
                  <a:pt x="3577531" y="2269689"/>
                  <a:pt x="3577531" y="2269689"/>
                  <a:pt x="3577868" y="2274653"/>
                </a:cubicBezTo>
                <a:cubicBezTo>
                  <a:pt x="3570734" y="2275138"/>
                  <a:pt x="3565640" y="2270498"/>
                  <a:pt x="3563766" y="2278105"/>
                </a:cubicBezTo>
                <a:cubicBezTo>
                  <a:pt x="3549243" y="2275351"/>
                  <a:pt x="3538249" y="2284980"/>
                  <a:pt x="3524203" y="2284298"/>
                </a:cubicBezTo>
                <a:lnTo>
                  <a:pt x="3512697" y="2280570"/>
                </a:lnTo>
                <a:lnTo>
                  <a:pt x="3512697" y="2284226"/>
                </a:lnTo>
                <a:cubicBezTo>
                  <a:pt x="3511325" y="2285472"/>
                  <a:pt x="3510639" y="2284850"/>
                  <a:pt x="3509952" y="2283916"/>
                </a:cubicBezTo>
                <a:lnTo>
                  <a:pt x="3507762" y="2282181"/>
                </a:lnTo>
                <a:lnTo>
                  <a:pt x="3507373" y="2283157"/>
                </a:lnTo>
                <a:lnTo>
                  <a:pt x="3508577" y="2293251"/>
                </a:lnTo>
                <a:cubicBezTo>
                  <a:pt x="3507204" y="2296675"/>
                  <a:pt x="3504458" y="2299164"/>
                  <a:pt x="3501711" y="2299164"/>
                </a:cubicBezTo>
                <a:cubicBezTo>
                  <a:pt x="3498964" y="2294185"/>
                  <a:pt x="3501712" y="2296676"/>
                  <a:pt x="3501711" y="2291696"/>
                </a:cubicBezTo>
                <a:lnTo>
                  <a:pt x="3495285" y="2291639"/>
                </a:lnTo>
                <a:lnTo>
                  <a:pt x="3498180" y="2297519"/>
                </a:lnTo>
                <a:cubicBezTo>
                  <a:pt x="3495801" y="2297681"/>
                  <a:pt x="3495970" y="2300163"/>
                  <a:pt x="3495970" y="2300163"/>
                </a:cubicBezTo>
                <a:cubicBezTo>
                  <a:pt x="3490878" y="2295522"/>
                  <a:pt x="3491721" y="2307932"/>
                  <a:pt x="3488668" y="2298165"/>
                </a:cubicBezTo>
                <a:lnTo>
                  <a:pt x="3493425" y="2297842"/>
                </a:lnTo>
                <a:lnTo>
                  <a:pt x="3493002" y="2291618"/>
                </a:lnTo>
                <a:lnTo>
                  <a:pt x="3488220" y="2291575"/>
                </a:lnTo>
                <a:lnTo>
                  <a:pt x="3488668" y="2298165"/>
                </a:lnTo>
                <a:cubicBezTo>
                  <a:pt x="3486795" y="2305773"/>
                  <a:pt x="3486963" y="2308255"/>
                  <a:pt x="3489680" y="2313057"/>
                </a:cubicBezTo>
                <a:cubicBezTo>
                  <a:pt x="3489511" y="2310575"/>
                  <a:pt x="3491890" y="2310413"/>
                  <a:pt x="3492227" y="2315377"/>
                </a:cubicBezTo>
                <a:cubicBezTo>
                  <a:pt x="3489848" y="2315538"/>
                  <a:pt x="3484922" y="2313380"/>
                  <a:pt x="3482206" y="2308578"/>
                </a:cubicBezTo>
                <a:cubicBezTo>
                  <a:pt x="3479827" y="2308739"/>
                  <a:pt x="3475238" y="2311544"/>
                  <a:pt x="3477954" y="2316346"/>
                </a:cubicBezTo>
                <a:lnTo>
                  <a:pt x="3475575" y="2316508"/>
                </a:lnTo>
                <a:cubicBezTo>
                  <a:pt x="3474901" y="2306581"/>
                  <a:pt x="3467431" y="2302101"/>
                  <a:pt x="3462841" y="2304907"/>
                </a:cubicBezTo>
                <a:cubicBezTo>
                  <a:pt x="3463010" y="2307388"/>
                  <a:pt x="3467768" y="2307065"/>
                  <a:pt x="3465557" y="2309709"/>
                </a:cubicBezTo>
                <a:cubicBezTo>
                  <a:pt x="3467768" y="2307065"/>
                  <a:pt x="3475406" y="2314026"/>
                  <a:pt x="3475575" y="2316508"/>
                </a:cubicBezTo>
                <a:lnTo>
                  <a:pt x="3470821" y="2316831"/>
                </a:lnTo>
                <a:cubicBezTo>
                  <a:pt x="3471326" y="2324277"/>
                  <a:pt x="3464021" y="2322280"/>
                  <a:pt x="3466906" y="2329564"/>
                </a:cubicBezTo>
                <a:cubicBezTo>
                  <a:pt x="3464527" y="2329725"/>
                  <a:pt x="3466231" y="2319636"/>
                  <a:pt x="3461643" y="2322441"/>
                </a:cubicBezTo>
                <a:cubicBezTo>
                  <a:pt x="3458453" y="2328268"/>
                  <a:pt x="3448102" y="2327568"/>
                  <a:pt x="3437824" y="2323007"/>
                </a:cubicBezTo>
                <a:lnTo>
                  <a:pt x="3428129" y="2317424"/>
                </a:lnTo>
                <a:lnTo>
                  <a:pt x="3428243" y="2317406"/>
                </a:lnTo>
                <a:lnTo>
                  <a:pt x="3429984" y="2318047"/>
                </a:lnTo>
                <a:cubicBezTo>
                  <a:pt x="3430260" y="2317716"/>
                  <a:pt x="3430218" y="2317096"/>
                  <a:pt x="3430218" y="2317096"/>
                </a:cubicBezTo>
                <a:lnTo>
                  <a:pt x="3428243" y="2317406"/>
                </a:lnTo>
                <a:lnTo>
                  <a:pt x="3427839" y="2317257"/>
                </a:lnTo>
                <a:lnTo>
                  <a:pt x="3428129" y="2317424"/>
                </a:lnTo>
                <a:lnTo>
                  <a:pt x="3422793" y="2318262"/>
                </a:lnTo>
                <a:cubicBezTo>
                  <a:pt x="3415265" y="2321228"/>
                  <a:pt x="3407617" y="2327357"/>
                  <a:pt x="3401507" y="2316552"/>
                </a:cubicBezTo>
                <a:cubicBezTo>
                  <a:pt x="3399128" y="2316714"/>
                  <a:pt x="3404223" y="2321355"/>
                  <a:pt x="3399465" y="2321677"/>
                </a:cubicBezTo>
                <a:cubicBezTo>
                  <a:pt x="3399465" y="2321677"/>
                  <a:pt x="3399296" y="2319196"/>
                  <a:pt x="3397086" y="2321839"/>
                </a:cubicBezTo>
                <a:cubicBezTo>
                  <a:pt x="3399465" y="2321677"/>
                  <a:pt x="3399633" y="2324159"/>
                  <a:pt x="3399802" y="2326642"/>
                </a:cubicBezTo>
                <a:cubicBezTo>
                  <a:pt x="3402013" y="2323998"/>
                  <a:pt x="3404391" y="2323836"/>
                  <a:pt x="3404728" y="2328800"/>
                </a:cubicBezTo>
                <a:cubicBezTo>
                  <a:pt x="3388248" y="2332413"/>
                  <a:pt x="3369052" y="2331223"/>
                  <a:pt x="3357157" y="2332031"/>
                </a:cubicBezTo>
                <a:cubicBezTo>
                  <a:pt x="3352572" y="2334836"/>
                  <a:pt x="3349688" y="2327552"/>
                  <a:pt x="3347814" y="2335159"/>
                </a:cubicBezTo>
                <a:cubicBezTo>
                  <a:pt x="3347477" y="2330196"/>
                  <a:pt x="3350024" y="2332516"/>
                  <a:pt x="3349856" y="2330034"/>
                </a:cubicBezTo>
                <a:cubicBezTo>
                  <a:pt x="3347308" y="2327713"/>
                  <a:pt x="3347140" y="2325232"/>
                  <a:pt x="3344761" y="2325394"/>
                </a:cubicBezTo>
                <a:cubicBezTo>
                  <a:pt x="3342719" y="2330519"/>
                  <a:pt x="3335415" y="2328521"/>
                  <a:pt x="3327944" y="2324042"/>
                </a:cubicBezTo>
                <a:cubicBezTo>
                  <a:pt x="3316386" y="2329814"/>
                  <a:pt x="3303653" y="2318212"/>
                  <a:pt x="3297022" y="2326143"/>
                </a:cubicBezTo>
                <a:cubicBezTo>
                  <a:pt x="3289509" y="2321043"/>
                  <a:pt x="3276063" y="2327566"/>
                  <a:pt x="3265440" y="2326184"/>
                </a:cubicBezTo>
                <a:lnTo>
                  <a:pt x="3258586" y="2322711"/>
                </a:lnTo>
                <a:lnTo>
                  <a:pt x="3257261" y="2324063"/>
                </a:lnTo>
                <a:cubicBezTo>
                  <a:pt x="3254516" y="2326552"/>
                  <a:pt x="3246275" y="2324063"/>
                  <a:pt x="3246275" y="2331531"/>
                </a:cubicBezTo>
                <a:cubicBezTo>
                  <a:pt x="3243527" y="2331531"/>
                  <a:pt x="3243527" y="2331531"/>
                  <a:pt x="3240782" y="2329042"/>
                </a:cubicBezTo>
                <a:cubicBezTo>
                  <a:pt x="3238034" y="2329043"/>
                  <a:pt x="3246275" y="2334022"/>
                  <a:pt x="3240782" y="2336511"/>
                </a:cubicBezTo>
                <a:cubicBezTo>
                  <a:pt x="3235286" y="2336511"/>
                  <a:pt x="3243527" y="2331531"/>
                  <a:pt x="3238034" y="2331531"/>
                </a:cubicBezTo>
                <a:cubicBezTo>
                  <a:pt x="3238034" y="2336511"/>
                  <a:pt x="3235286" y="2341493"/>
                  <a:pt x="3235286" y="2343981"/>
                </a:cubicBezTo>
                <a:cubicBezTo>
                  <a:pt x="3224301" y="2346472"/>
                  <a:pt x="3205074" y="2346472"/>
                  <a:pt x="3196833" y="2353939"/>
                </a:cubicBezTo>
                <a:cubicBezTo>
                  <a:pt x="3195462" y="2352695"/>
                  <a:pt x="3194775" y="2352073"/>
                  <a:pt x="3194088" y="2351139"/>
                </a:cubicBezTo>
                <a:lnTo>
                  <a:pt x="3192751" y="2348868"/>
                </a:lnTo>
                <a:lnTo>
                  <a:pt x="3186661" y="2357283"/>
                </a:lnTo>
                <a:cubicBezTo>
                  <a:pt x="3184169" y="2360392"/>
                  <a:pt x="3181053" y="2362257"/>
                  <a:pt x="3174823" y="2361013"/>
                </a:cubicBezTo>
                <a:cubicBezTo>
                  <a:pt x="3184793" y="2363501"/>
                  <a:pt x="3172331" y="2365987"/>
                  <a:pt x="3169840" y="2373449"/>
                </a:cubicBezTo>
                <a:cubicBezTo>
                  <a:pt x="3164853" y="2368475"/>
                  <a:pt x="3174823" y="2368476"/>
                  <a:pt x="3172331" y="2361013"/>
                </a:cubicBezTo>
                <a:cubicBezTo>
                  <a:pt x="3164853" y="2358527"/>
                  <a:pt x="3164853" y="2356039"/>
                  <a:pt x="3159870" y="2353553"/>
                </a:cubicBezTo>
                <a:lnTo>
                  <a:pt x="3161707" y="2351720"/>
                </a:lnTo>
                <a:lnTo>
                  <a:pt x="3157352" y="2351450"/>
                </a:lnTo>
                <a:cubicBezTo>
                  <a:pt x="3146709" y="2349583"/>
                  <a:pt x="3136408" y="2346470"/>
                  <a:pt x="3125422" y="2348960"/>
                </a:cubicBezTo>
                <a:cubicBezTo>
                  <a:pt x="3122677" y="2341492"/>
                  <a:pt x="3117181" y="2346472"/>
                  <a:pt x="3108943" y="2346472"/>
                </a:cubicBezTo>
                <a:cubicBezTo>
                  <a:pt x="3108944" y="2341492"/>
                  <a:pt x="3108944" y="2341492"/>
                  <a:pt x="3108943" y="2339001"/>
                </a:cubicBezTo>
                <a:cubicBezTo>
                  <a:pt x="3092462" y="2346472"/>
                  <a:pt x="3084221" y="2331531"/>
                  <a:pt x="3067743" y="2334022"/>
                </a:cubicBezTo>
                <a:cubicBezTo>
                  <a:pt x="3067743" y="2334022"/>
                  <a:pt x="3067743" y="2334022"/>
                  <a:pt x="3067743" y="2326552"/>
                </a:cubicBezTo>
                <a:cubicBezTo>
                  <a:pt x="3059502" y="2334022"/>
                  <a:pt x="3059502" y="2324063"/>
                  <a:pt x="3051261" y="2331531"/>
                </a:cubicBezTo>
                <a:cubicBezTo>
                  <a:pt x="3048517" y="2326552"/>
                  <a:pt x="3045768" y="2324063"/>
                  <a:pt x="3040276" y="2329043"/>
                </a:cubicBezTo>
                <a:cubicBezTo>
                  <a:pt x="3040276" y="2324063"/>
                  <a:pt x="3037531" y="2324063"/>
                  <a:pt x="3037532" y="2319084"/>
                </a:cubicBezTo>
                <a:cubicBezTo>
                  <a:pt x="3034783" y="2319084"/>
                  <a:pt x="3037531" y="2324063"/>
                  <a:pt x="3032036" y="2324063"/>
                </a:cubicBezTo>
                <a:cubicBezTo>
                  <a:pt x="3026542" y="2317839"/>
                  <a:pt x="3019677" y="2312859"/>
                  <a:pt x="3012467" y="2309747"/>
                </a:cubicBezTo>
                <a:lnTo>
                  <a:pt x="3000029" y="2307957"/>
                </a:lnTo>
                <a:lnTo>
                  <a:pt x="2998697" y="2308119"/>
                </a:lnTo>
                <a:lnTo>
                  <a:pt x="2997992" y="2308486"/>
                </a:lnTo>
                <a:cubicBezTo>
                  <a:pt x="2996816" y="2308883"/>
                  <a:pt x="2995662" y="2309594"/>
                  <a:pt x="2994637" y="2312194"/>
                </a:cubicBezTo>
                <a:cubicBezTo>
                  <a:pt x="2990872" y="2309919"/>
                  <a:pt x="2987282" y="2310162"/>
                  <a:pt x="2983670" y="2310092"/>
                </a:cubicBezTo>
                <a:lnTo>
                  <a:pt x="2982064" y="2309515"/>
                </a:lnTo>
                <a:lnTo>
                  <a:pt x="2972711" y="2309986"/>
                </a:lnTo>
                <a:lnTo>
                  <a:pt x="2967896" y="2308778"/>
                </a:lnTo>
                <a:lnTo>
                  <a:pt x="2965047" y="2310408"/>
                </a:lnTo>
                <a:lnTo>
                  <a:pt x="2963332" y="2309061"/>
                </a:lnTo>
                <a:lnTo>
                  <a:pt x="2958550" y="2310700"/>
                </a:lnTo>
                <a:cubicBezTo>
                  <a:pt x="2956048" y="2311760"/>
                  <a:pt x="2953405" y="2312827"/>
                  <a:pt x="2950514" y="2313206"/>
                </a:cubicBezTo>
                <a:lnTo>
                  <a:pt x="2942423" y="2311828"/>
                </a:lnTo>
                <a:lnTo>
                  <a:pt x="2940705" y="2311829"/>
                </a:lnTo>
                <a:lnTo>
                  <a:pt x="2933644" y="2317870"/>
                </a:lnTo>
                <a:cubicBezTo>
                  <a:pt x="2931142" y="2318931"/>
                  <a:pt x="2928844" y="2318425"/>
                  <a:pt x="2927524" y="2314755"/>
                </a:cubicBezTo>
                <a:lnTo>
                  <a:pt x="2926323" y="2315729"/>
                </a:lnTo>
                <a:lnTo>
                  <a:pt x="2926331" y="2315781"/>
                </a:lnTo>
                <a:cubicBezTo>
                  <a:pt x="2926279" y="2316608"/>
                  <a:pt x="2926027" y="2317120"/>
                  <a:pt x="2925455" y="2317158"/>
                </a:cubicBezTo>
                <a:lnTo>
                  <a:pt x="2925409" y="2316471"/>
                </a:lnTo>
                <a:lnTo>
                  <a:pt x="2920976" y="2320066"/>
                </a:lnTo>
                <a:cubicBezTo>
                  <a:pt x="2923367" y="2322437"/>
                  <a:pt x="2925633" y="2322322"/>
                  <a:pt x="2923493" y="2324922"/>
                </a:cubicBezTo>
                <a:cubicBezTo>
                  <a:pt x="2923242" y="2319951"/>
                  <a:pt x="2918961" y="2325150"/>
                  <a:pt x="2916698" y="2325264"/>
                </a:cubicBezTo>
                <a:cubicBezTo>
                  <a:pt x="2905368" y="2325836"/>
                  <a:pt x="2884978" y="2326863"/>
                  <a:pt x="2871386" y="2327548"/>
                </a:cubicBezTo>
                <a:cubicBezTo>
                  <a:pt x="2871011" y="2320093"/>
                  <a:pt x="2873401" y="2322464"/>
                  <a:pt x="2875667" y="2322350"/>
                </a:cubicBezTo>
                <a:cubicBezTo>
                  <a:pt x="2875542" y="2319865"/>
                  <a:pt x="2875542" y="2319865"/>
                  <a:pt x="2875542" y="2319865"/>
                </a:cubicBezTo>
                <a:cubicBezTo>
                  <a:pt x="2875417" y="2317381"/>
                  <a:pt x="2873151" y="2317496"/>
                  <a:pt x="2873276" y="2319979"/>
                </a:cubicBezTo>
                <a:cubicBezTo>
                  <a:pt x="2870885" y="2317610"/>
                  <a:pt x="2875291" y="2314896"/>
                  <a:pt x="2872900" y="2312526"/>
                </a:cubicBezTo>
                <a:cubicBezTo>
                  <a:pt x="2866979" y="2330259"/>
                  <a:pt x="2854902" y="2315924"/>
                  <a:pt x="2843572" y="2316495"/>
                </a:cubicBezTo>
                <a:cubicBezTo>
                  <a:pt x="2843697" y="2318981"/>
                  <a:pt x="2845962" y="2318866"/>
                  <a:pt x="2845962" y="2318866"/>
                </a:cubicBezTo>
                <a:cubicBezTo>
                  <a:pt x="2837404" y="2329262"/>
                  <a:pt x="2821670" y="2332543"/>
                  <a:pt x="2814497" y="2325433"/>
                </a:cubicBezTo>
                <a:cubicBezTo>
                  <a:pt x="2812230" y="2325547"/>
                  <a:pt x="2814872" y="2332886"/>
                  <a:pt x="2810340" y="2333114"/>
                </a:cubicBezTo>
                <a:cubicBezTo>
                  <a:pt x="2814497" y="2325433"/>
                  <a:pt x="2807950" y="2330746"/>
                  <a:pt x="2807574" y="2323291"/>
                </a:cubicBezTo>
                <a:cubicBezTo>
                  <a:pt x="2805433" y="2325890"/>
                  <a:pt x="2800904" y="2326118"/>
                  <a:pt x="2798388" y="2321265"/>
                </a:cubicBezTo>
                <a:cubicBezTo>
                  <a:pt x="2802792" y="2318551"/>
                  <a:pt x="2795872" y="2316409"/>
                  <a:pt x="2795747" y="2313926"/>
                </a:cubicBezTo>
                <a:cubicBezTo>
                  <a:pt x="2794801" y="2317709"/>
                  <a:pt x="2793196" y="2319658"/>
                  <a:pt x="2791260" y="2320690"/>
                </a:cubicBezTo>
                <a:lnTo>
                  <a:pt x="2789339" y="2321064"/>
                </a:lnTo>
                <a:lnTo>
                  <a:pt x="2789420" y="2317280"/>
                </a:lnTo>
                <a:cubicBezTo>
                  <a:pt x="2789775" y="2313760"/>
                  <a:pt x="2790554" y="2312319"/>
                  <a:pt x="2788573" y="2306813"/>
                </a:cubicBezTo>
                <a:cubicBezTo>
                  <a:pt x="2786683" y="2314383"/>
                  <a:pt x="2783915" y="2304559"/>
                  <a:pt x="2781904" y="2309641"/>
                </a:cubicBezTo>
                <a:cubicBezTo>
                  <a:pt x="2781778" y="2307156"/>
                  <a:pt x="2779512" y="2307270"/>
                  <a:pt x="2779512" y="2307270"/>
                </a:cubicBezTo>
                <a:lnTo>
                  <a:pt x="2782004" y="2299803"/>
                </a:lnTo>
                <a:lnTo>
                  <a:pt x="2784263" y="2300182"/>
                </a:lnTo>
                <a:cubicBezTo>
                  <a:pt x="2784326" y="2301424"/>
                  <a:pt x="2783853" y="2303316"/>
                  <a:pt x="2783915" y="2304559"/>
                </a:cubicBezTo>
                <a:lnTo>
                  <a:pt x="2786182" y="2304445"/>
                </a:lnTo>
                <a:cubicBezTo>
                  <a:pt x="2785931" y="2299474"/>
                  <a:pt x="2783665" y="2299588"/>
                  <a:pt x="2785806" y="2296992"/>
                </a:cubicBezTo>
                <a:lnTo>
                  <a:pt x="2782202" y="2299210"/>
                </a:lnTo>
                <a:lnTo>
                  <a:pt x="2785431" y="2289536"/>
                </a:lnTo>
                <a:cubicBezTo>
                  <a:pt x="2778636" y="2289878"/>
                  <a:pt x="2774103" y="2290107"/>
                  <a:pt x="2769822" y="2295306"/>
                </a:cubicBezTo>
                <a:cubicBezTo>
                  <a:pt x="2767432" y="2292935"/>
                  <a:pt x="2767432" y="2292935"/>
                  <a:pt x="2767306" y="2290449"/>
                </a:cubicBezTo>
                <a:cubicBezTo>
                  <a:pt x="2747542" y="2303901"/>
                  <a:pt x="2730807" y="2287309"/>
                  <a:pt x="2713059" y="2295676"/>
                </a:cubicBezTo>
                <a:cubicBezTo>
                  <a:pt x="2710417" y="2288337"/>
                  <a:pt x="2708276" y="2290936"/>
                  <a:pt x="2701482" y="2291279"/>
                </a:cubicBezTo>
                <a:cubicBezTo>
                  <a:pt x="2701356" y="2288793"/>
                  <a:pt x="2699090" y="2288908"/>
                  <a:pt x="2701106" y="2283823"/>
                </a:cubicBezTo>
                <a:cubicBezTo>
                  <a:pt x="2695629" y="2287836"/>
                  <a:pt x="2690437" y="2286230"/>
                  <a:pt x="2685215" y="2284003"/>
                </a:cubicBezTo>
                <a:lnTo>
                  <a:pt x="2671902" y="2281064"/>
                </a:lnTo>
                <a:lnTo>
                  <a:pt x="2668133" y="2284084"/>
                </a:lnTo>
                <a:cubicBezTo>
                  <a:pt x="2667965" y="2281602"/>
                  <a:pt x="2665586" y="2281764"/>
                  <a:pt x="2663207" y="2281926"/>
                </a:cubicBezTo>
                <a:cubicBezTo>
                  <a:pt x="2661671" y="2294496"/>
                  <a:pt x="2652852" y="2270162"/>
                  <a:pt x="2644179" y="2283218"/>
                </a:cubicBezTo>
                <a:cubicBezTo>
                  <a:pt x="2637728" y="2276176"/>
                  <a:pt x="2628893" y="2278023"/>
                  <a:pt x="2620293" y="2278918"/>
                </a:cubicBezTo>
                <a:lnTo>
                  <a:pt x="2612001" y="2278517"/>
                </a:lnTo>
                <a:lnTo>
                  <a:pt x="2608973" y="2286446"/>
                </a:lnTo>
                <a:cubicBezTo>
                  <a:pt x="2609908" y="2290526"/>
                  <a:pt x="2612401" y="2294292"/>
                  <a:pt x="2613648" y="2296804"/>
                </a:cubicBezTo>
                <a:cubicBezTo>
                  <a:pt x="2608662" y="2294293"/>
                  <a:pt x="2596201" y="2286759"/>
                  <a:pt x="2588723" y="2296805"/>
                </a:cubicBezTo>
                <a:cubicBezTo>
                  <a:pt x="2576262" y="2289272"/>
                  <a:pt x="2561306" y="2299314"/>
                  <a:pt x="2551337" y="2296805"/>
                </a:cubicBezTo>
                <a:cubicBezTo>
                  <a:pt x="2548845" y="2286759"/>
                  <a:pt x="2538875" y="2294292"/>
                  <a:pt x="2533889" y="2291781"/>
                </a:cubicBezTo>
                <a:cubicBezTo>
                  <a:pt x="2538875" y="2279226"/>
                  <a:pt x="2548846" y="2294293"/>
                  <a:pt x="2558814" y="2289271"/>
                </a:cubicBezTo>
                <a:cubicBezTo>
                  <a:pt x="2558814" y="2286759"/>
                  <a:pt x="2558814" y="2286759"/>
                  <a:pt x="2558814" y="2286759"/>
                </a:cubicBezTo>
                <a:cubicBezTo>
                  <a:pt x="2563797" y="2286759"/>
                  <a:pt x="2573767" y="2286759"/>
                  <a:pt x="2583736" y="2284250"/>
                </a:cubicBezTo>
                <a:cubicBezTo>
                  <a:pt x="2583736" y="2281738"/>
                  <a:pt x="2581244" y="2281738"/>
                  <a:pt x="2581244" y="2281738"/>
                </a:cubicBezTo>
                <a:cubicBezTo>
                  <a:pt x="2584984" y="2280482"/>
                  <a:pt x="2589969" y="2279854"/>
                  <a:pt x="2595577" y="2278912"/>
                </a:cubicBezTo>
                <a:lnTo>
                  <a:pt x="2605703" y="2276274"/>
                </a:lnTo>
                <a:lnTo>
                  <a:pt x="2603095" y="2273842"/>
                </a:lnTo>
                <a:lnTo>
                  <a:pt x="2607660" y="2273231"/>
                </a:lnTo>
                <a:cubicBezTo>
                  <a:pt x="2604478" y="2265967"/>
                  <a:pt x="2600936" y="2263286"/>
                  <a:pt x="2597088" y="2262291"/>
                </a:cubicBezTo>
                <a:lnTo>
                  <a:pt x="2592021" y="2261955"/>
                </a:lnTo>
                <a:lnTo>
                  <a:pt x="2590550" y="2265779"/>
                </a:lnTo>
                <a:cubicBezTo>
                  <a:pt x="2589101" y="2266815"/>
                  <a:pt x="2587336" y="2267545"/>
                  <a:pt x="2586266" y="2270164"/>
                </a:cubicBezTo>
                <a:cubicBezTo>
                  <a:pt x="2583739" y="2267726"/>
                  <a:pt x="2583481" y="2262607"/>
                  <a:pt x="2581083" y="2262727"/>
                </a:cubicBezTo>
                <a:cubicBezTo>
                  <a:pt x="2581083" y="2262727"/>
                  <a:pt x="2581083" y="2262727"/>
                  <a:pt x="2581019" y="2261448"/>
                </a:cubicBezTo>
                <a:lnTo>
                  <a:pt x="2581009" y="2261245"/>
                </a:lnTo>
                <a:lnTo>
                  <a:pt x="2578084" y="2258929"/>
                </a:lnTo>
                <a:lnTo>
                  <a:pt x="2575561" y="2257958"/>
                </a:lnTo>
                <a:lnTo>
                  <a:pt x="2575488" y="2256872"/>
                </a:lnTo>
                <a:lnTo>
                  <a:pt x="2571642" y="2253827"/>
                </a:lnTo>
                <a:cubicBezTo>
                  <a:pt x="2566620" y="2251339"/>
                  <a:pt x="2566621" y="2256316"/>
                  <a:pt x="2569133" y="2261290"/>
                </a:cubicBezTo>
                <a:cubicBezTo>
                  <a:pt x="2554056" y="2261290"/>
                  <a:pt x="2551543" y="2248851"/>
                  <a:pt x="2536469" y="2258801"/>
                </a:cubicBezTo>
                <a:cubicBezTo>
                  <a:pt x="2536470" y="2256316"/>
                  <a:pt x="2536470" y="2256316"/>
                  <a:pt x="2536469" y="2253828"/>
                </a:cubicBezTo>
                <a:cubicBezTo>
                  <a:pt x="2531444" y="2251339"/>
                  <a:pt x="2528931" y="2253828"/>
                  <a:pt x="2528931" y="2258802"/>
                </a:cubicBezTo>
                <a:cubicBezTo>
                  <a:pt x="2526419" y="2260046"/>
                  <a:pt x="2525791" y="2258803"/>
                  <a:pt x="2525163" y="2257248"/>
                </a:cubicBezTo>
                <a:lnTo>
                  <a:pt x="2521734" y="2254134"/>
                </a:lnTo>
                <a:lnTo>
                  <a:pt x="2521109" y="2254177"/>
                </a:lnTo>
                <a:lnTo>
                  <a:pt x="2520162" y="2255330"/>
                </a:lnTo>
                <a:lnTo>
                  <a:pt x="2518644" y="2264317"/>
                </a:lnTo>
                <a:lnTo>
                  <a:pt x="2515568" y="2260256"/>
                </a:lnTo>
                <a:lnTo>
                  <a:pt x="2511344" y="2263778"/>
                </a:lnTo>
                <a:lnTo>
                  <a:pt x="2508411" y="2260043"/>
                </a:lnTo>
                <a:lnTo>
                  <a:pt x="2503931" y="2260408"/>
                </a:lnTo>
                <a:lnTo>
                  <a:pt x="2499873" y="2256565"/>
                </a:lnTo>
                <a:lnTo>
                  <a:pt x="2498784" y="2256316"/>
                </a:lnTo>
                <a:cubicBezTo>
                  <a:pt x="2496270" y="2258802"/>
                  <a:pt x="2496270" y="2263778"/>
                  <a:pt x="2491244" y="2263778"/>
                </a:cubicBezTo>
                <a:cubicBezTo>
                  <a:pt x="2491244" y="2261290"/>
                  <a:pt x="2496271" y="2261290"/>
                  <a:pt x="2496270" y="2258802"/>
                </a:cubicBezTo>
                <a:lnTo>
                  <a:pt x="2494192" y="2258923"/>
                </a:lnTo>
                <a:lnTo>
                  <a:pt x="2489809" y="2261913"/>
                </a:lnTo>
                <a:cubicBezTo>
                  <a:pt x="2486241" y="2262155"/>
                  <a:pt x="2482631" y="2261777"/>
                  <a:pt x="2480421" y="2264420"/>
                </a:cubicBezTo>
                <a:lnTo>
                  <a:pt x="2474638" y="2259364"/>
                </a:lnTo>
                <a:lnTo>
                  <a:pt x="2466120" y="2258802"/>
                </a:lnTo>
                <a:cubicBezTo>
                  <a:pt x="2461098" y="2258801"/>
                  <a:pt x="2453559" y="2261290"/>
                  <a:pt x="2451045" y="2261290"/>
                </a:cubicBezTo>
                <a:cubicBezTo>
                  <a:pt x="2446021" y="2261290"/>
                  <a:pt x="2443507" y="2253828"/>
                  <a:pt x="2440998" y="2253828"/>
                </a:cubicBezTo>
                <a:cubicBezTo>
                  <a:pt x="2435972" y="2251339"/>
                  <a:pt x="2423408" y="2258802"/>
                  <a:pt x="2420895" y="2251339"/>
                </a:cubicBezTo>
                <a:cubicBezTo>
                  <a:pt x="2410847" y="2256316"/>
                  <a:pt x="2398286" y="2253828"/>
                  <a:pt x="2383209" y="2256316"/>
                </a:cubicBezTo>
                <a:cubicBezTo>
                  <a:pt x="2383209" y="2263778"/>
                  <a:pt x="2370648" y="2256316"/>
                  <a:pt x="2368135" y="2256316"/>
                </a:cubicBezTo>
                <a:cubicBezTo>
                  <a:pt x="2363110" y="2256316"/>
                  <a:pt x="2365622" y="2258801"/>
                  <a:pt x="2365622" y="2263778"/>
                </a:cubicBezTo>
                <a:cubicBezTo>
                  <a:pt x="2363110" y="2261290"/>
                  <a:pt x="2360596" y="2256316"/>
                  <a:pt x="2355574" y="2258802"/>
                </a:cubicBezTo>
                <a:cubicBezTo>
                  <a:pt x="2350548" y="2258802"/>
                  <a:pt x="2353061" y="2263778"/>
                  <a:pt x="2353061" y="2266267"/>
                </a:cubicBezTo>
                <a:cubicBezTo>
                  <a:pt x="2350549" y="2268752"/>
                  <a:pt x="2353061" y="2263778"/>
                  <a:pt x="2350548" y="2261290"/>
                </a:cubicBezTo>
                <a:cubicBezTo>
                  <a:pt x="2340497" y="2256316"/>
                  <a:pt x="2327936" y="2273729"/>
                  <a:pt x="2317884" y="2263778"/>
                </a:cubicBezTo>
                <a:cubicBezTo>
                  <a:pt x="2312862" y="2271241"/>
                  <a:pt x="2300298" y="2258801"/>
                  <a:pt x="2297785" y="2273729"/>
                </a:cubicBezTo>
                <a:cubicBezTo>
                  <a:pt x="2295273" y="2271241"/>
                  <a:pt x="2292759" y="2271241"/>
                  <a:pt x="2292759" y="2266267"/>
                </a:cubicBezTo>
                <a:cubicBezTo>
                  <a:pt x="2287737" y="2266267"/>
                  <a:pt x="2290250" y="2271241"/>
                  <a:pt x="2287737" y="2273730"/>
                </a:cubicBezTo>
                <a:cubicBezTo>
                  <a:pt x="2287737" y="2261290"/>
                  <a:pt x="2275173" y="2273730"/>
                  <a:pt x="2267638" y="2273729"/>
                </a:cubicBezTo>
                <a:cubicBezTo>
                  <a:pt x="2262612" y="2273729"/>
                  <a:pt x="2257586" y="2263778"/>
                  <a:pt x="2255074" y="2276215"/>
                </a:cubicBezTo>
                <a:cubicBezTo>
                  <a:pt x="2247538" y="2263778"/>
                  <a:pt x="2240000" y="2273730"/>
                  <a:pt x="2229948" y="2276215"/>
                </a:cubicBezTo>
                <a:cubicBezTo>
                  <a:pt x="2227438" y="2276215"/>
                  <a:pt x="2229948" y="2278703"/>
                  <a:pt x="2229948" y="2281192"/>
                </a:cubicBezTo>
                <a:cubicBezTo>
                  <a:pt x="2214875" y="2276215"/>
                  <a:pt x="2207336" y="2283679"/>
                  <a:pt x="2197288" y="2288654"/>
                </a:cubicBezTo>
                <a:cubicBezTo>
                  <a:pt x="2192262" y="2288654"/>
                  <a:pt x="2189749" y="2283680"/>
                  <a:pt x="2189749" y="2278703"/>
                </a:cubicBezTo>
                <a:cubicBezTo>
                  <a:pt x="2184727" y="2278703"/>
                  <a:pt x="2182214" y="2286166"/>
                  <a:pt x="2179701" y="2286166"/>
                </a:cubicBezTo>
                <a:cubicBezTo>
                  <a:pt x="2179701" y="2278703"/>
                  <a:pt x="2169650" y="2288654"/>
                  <a:pt x="2169650" y="2281191"/>
                </a:cubicBezTo>
                <a:cubicBezTo>
                  <a:pt x="2164624" y="2286166"/>
                  <a:pt x="2157089" y="2283680"/>
                  <a:pt x="2152063" y="2283680"/>
                </a:cubicBezTo>
                <a:cubicBezTo>
                  <a:pt x="2157089" y="2283680"/>
                  <a:pt x="2147037" y="2278703"/>
                  <a:pt x="2144525" y="2278703"/>
                </a:cubicBezTo>
                <a:cubicBezTo>
                  <a:pt x="2142013" y="2278703"/>
                  <a:pt x="2140130" y="2279947"/>
                  <a:pt x="2138559" y="2281191"/>
                </a:cubicBezTo>
                <a:lnTo>
                  <a:pt x="2135968" y="2282770"/>
                </a:lnTo>
                <a:lnTo>
                  <a:pt x="2135872" y="2283001"/>
                </a:lnTo>
                <a:lnTo>
                  <a:pt x="2135719" y="2282922"/>
                </a:lnTo>
                <a:lnTo>
                  <a:pt x="2134476" y="2283680"/>
                </a:lnTo>
                <a:cubicBezTo>
                  <a:pt x="2129450" y="2283680"/>
                  <a:pt x="2126938" y="2278703"/>
                  <a:pt x="2121912" y="2278703"/>
                </a:cubicBezTo>
                <a:cubicBezTo>
                  <a:pt x="2116890" y="2276215"/>
                  <a:pt x="2104325" y="2276215"/>
                  <a:pt x="2094277" y="2278703"/>
                </a:cubicBezTo>
                <a:cubicBezTo>
                  <a:pt x="2091764" y="2273730"/>
                  <a:pt x="2091764" y="2276215"/>
                  <a:pt x="2094278" y="2268752"/>
                </a:cubicBezTo>
                <a:cubicBezTo>
                  <a:pt x="2084226" y="2283680"/>
                  <a:pt x="2079200" y="2268753"/>
                  <a:pt x="2069151" y="2271241"/>
                </a:cubicBezTo>
                <a:cubicBezTo>
                  <a:pt x="2071665" y="2276215"/>
                  <a:pt x="2074179" y="2276215"/>
                  <a:pt x="2074178" y="2281192"/>
                </a:cubicBezTo>
                <a:cubicBezTo>
                  <a:pt x="2069152" y="2268753"/>
                  <a:pt x="2054078" y="2281192"/>
                  <a:pt x="2044027" y="2278703"/>
                </a:cubicBezTo>
                <a:cubicBezTo>
                  <a:pt x="2044027" y="2286165"/>
                  <a:pt x="2054078" y="2278703"/>
                  <a:pt x="2054079" y="2288654"/>
                </a:cubicBezTo>
                <a:cubicBezTo>
                  <a:pt x="2056592" y="2278703"/>
                  <a:pt x="2066639" y="2288654"/>
                  <a:pt x="2071665" y="2283680"/>
                </a:cubicBezTo>
                <a:cubicBezTo>
                  <a:pt x="2054078" y="2296116"/>
                  <a:pt x="2026441" y="2298605"/>
                  <a:pt x="2013879" y="2301093"/>
                </a:cubicBezTo>
                <a:cubicBezTo>
                  <a:pt x="2018902" y="2316017"/>
                  <a:pt x="2041514" y="2296116"/>
                  <a:pt x="2049052" y="2313529"/>
                </a:cubicBezTo>
                <a:cubicBezTo>
                  <a:pt x="2056591" y="2308555"/>
                  <a:pt x="2056591" y="2308555"/>
                  <a:pt x="2061614" y="2303578"/>
                </a:cubicBezTo>
                <a:cubicBezTo>
                  <a:pt x="2061614" y="2308556"/>
                  <a:pt x="2061614" y="2313530"/>
                  <a:pt x="2064127" y="2313529"/>
                </a:cubicBezTo>
                <a:cubicBezTo>
                  <a:pt x="2071665" y="2301093"/>
                  <a:pt x="2089252" y="2316018"/>
                  <a:pt x="2091764" y="2301093"/>
                </a:cubicBezTo>
                <a:cubicBezTo>
                  <a:pt x="2094277" y="2311044"/>
                  <a:pt x="2101813" y="2301093"/>
                  <a:pt x="2104326" y="2303578"/>
                </a:cubicBezTo>
                <a:cubicBezTo>
                  <a:pt x="2104325" y="2306067"/>
                  <a:pt x="2101813" y="2303579"/>
                  <a:pt x="2101813" y="2308555"/>
                </a:cubicBezTo>
                <a:cubicBezTo>
                  <a:pt x="2101813" y="2316018"/>
                  <a:pt x="2116890" y="2308556"/>
                  <a:pt x="2116890" y="2303579"/>
                </a:cubicBezTo>
                <a:cubicBezTo>
                  <a:pt x="2121912" y="2313529"/>
                  <a:pt x="2129451" y="2306067"/>
                  <a:pt x="2139502" y="2301093"/>
                </a:cubicBezTo>
                <a:cubicBezTo>
                  <a:pt x="2144525" y="2306067"/>
                  <a:pt x="2167137" y="2311044"/>
                  <a:pt x="2172162" y="2298605"/>
                </a:cubicBezTo>
                <a:cubicBezTo>
                  <a:pt x="2172162" y="2298605"/>
                  <a:pt x="2174675" y="2301093"/>
                  <a:pt x="2174676" y="2306067"/>
                </a:cubicBezTo>
                <a:cubicBezTo>
                  <a:pt x="2187237" y="2303578"/>
                  <a:pt x="2194775" y="2301093"/>
                  <a:pt x="2207336" y="2306067"/>
                </a:cubicBezTo>
                <a:cubicBezTo>
                  <a:pt x="2202312" y="2308556"/>
                  <a:pt x="2197287" y="2307933"/>
                  <a:pt x="2192577" y="2308244"/>
                </a:cubicBezTo>
                <a:lnTo>
                  <a:pt x="2186978" y="2309622"/>
                </a:lnTo>
                <a:lnTo>
                  <a:pt x="2184952" y="2310751"/>
                </a:lnTo>
                <a:lnTo>
                  <a:pt x="2179701" y="2316018"/>
                </a:lnTo>
                <a:cubicBezTo>
                  <a:pt x="2182214" y="2318506"/>
                  <a:pt x="2182214" y="2318506"/>
                  <a:pt x="2182214" y="2320992"/>
                </a:cubicBezTo>
                <a:cubicBezTo>
                  <a:pt x="2187236" y="2318506"/>
                  <a:pt x="2187236" y="2318506"/>
                  <a:pt x="2192262" y="2320992"/>
                </a:cubicBezTo>
                <a:cubicBezTo>
                  <a:pt x="2193518" y="2318505"/>
                  <a:pt x="2196031" y="2316639"/>
                  <a:pt x="2198858" y="2316018"/>
                </a:cubicBezTo>
                <a:lnTo>
                  <a:pt x="2207295" y="2318494"/>
                </a:lnTo>
                <a:lnTo>
                  <a:pt x="2198857" y="2321615"/>
                </a:lnTo>
                <a:cubicBezTo>
                  <a:pt x="2189121" y="2323481"/>
                  <a:pt x="2179699" y="2324725"/>
                  <a:pt x="2172162" y="2328457"/>
                </a:cubicBezTo>
                <a:cubicBezTo>
                  <a:pt x="2169650" y="2328457"/>
                  <a:pt x="2164624" y="2318506"/>
                  <a:pt x="2162114" y="2328457"/>
                </a:cubicBezTo>
                <a:cubicBezTo>
                  <a:pt x="2159602" y="2325969"/>
                  <a:pt x="2159602" y="2320992"/>
                  <a:pt x="2154576" y="2320992"/>
                </a:cubicBezTo>
                <a:cubicBezTo>
                  <a:pt x="2157089" y="2323480"/>
                  <a:pt x="2154576" y="2323480"/>
                  <a:pt x="2149550" y="2328457"/>
                </a:cubicBezTo>
                <a:cubicBezTo>
                  <a:pt x="2149550" y="2328457"/>
                  <a:pt x="2149550" y="2320992"/>
                  <a:pt x="2147037" y="2323480"/>
                </a:cubicBezTo>
                <a:cubicBezTo>
                  <a:pt x="2142015" y="2320992"/>
                  <a:pt x="2144525" y="2330943"/>
                  <a:pt x="2139502" y="2330943"/>
                </a:cubicBezTo>
                <a:cubicBezTo>
                  <a:pt x="2139502" y="2328457"/>
                  <a:pt x="2139502" y="2325969"/>
                  <a:pt x="2136990" y="2325969"/>
                </a:cubicBezTo>
                <a:cubicBezTo>
                  <a:pt x="2126938" y="2340893"/>
                  <a:pt x="2106838" y="2328457"/>
                  <a:pt x="2096791" y="2333431"/>
                </a:cubicBezTo>
                <a:cubicBezTo>
                  <a:pt x="2086739" y="2325969"/>
                  <a:pt x="2076691" y="2340893"/>
                  <a:pt x="2061614" y="2333431"/>
                </a:cubicBezTo>
                <a:cubicBezTo>
                  <a:pt x="2056591" y="2338405"/>
                  <a:pt x="2049052" y="2343382"/>
                  <a:pt x="2046540" y="2335919"/>
                </a:cubicBezTo>
                <a:cubicBezTo>
                  <a:pt x="2044027" y="2335919"/>
                  <a:pt x="2041514" y="2340893"/>
                  <a:pt x="2039001" y="2340894"/>
                </a:cubicBezTo>
                <a:cubicBezTo>
                  <a:pt x="2041514" y="2343382"/>
                  <a:pt x="2044027" y="2343382"/>
                  <a:pt x="2041514" y="2345870"/>
                </a:cubicBezTo>
                <a:cubicBezTo>
                  <a:pt x="2041514" y="2340893"/>
                  <a:pt x="2036489" y="2345870"/>
                  <a:pt x="2033979" y="2345870"/>
                </a:cubicBezTo>
                <a:cubicBezTo>
                  <a:pt x="2021415" y="2345870"/>
                  <a:pt x="1998802" y="2345870"/>
                  <a:pt x="1983729" y="2345870"/>
                </a:cubicBezTo>
                <a:cubicBezTo>
                  <a:pt x="1983729" y="2338405"/>
                  <a:pt x="1986241" y="2340894"/>
                  <a:pt x="1988754" y="2340894"/>
                </a:cubicBezTo>
                <a:cubicBezTo>
                  <a:pt x="1988754" y="2338405"/>
                  <a:pt x="1988754" y="2338405"/>
                  <a:pt x="1988754" y="2338405"/>
                </a:cubicBezTo>
                <a:cubicBezTo>
                  <a:pt x="1988754" y="2335919"/>
                  <a:pt x="1986241" y="2335919"/>
                  <a:pt x="1986241" y="2338405"/>
                </a:cubicBezTo>
                <a:cubicBezTo>
                  <a:pt x="1983729" y="2335919"/>
                  <a:pt x="1988754" y="2333430"/>
                  <a:pt x="1986242" y="2330942"/>
                </a:cubicBezTo>
                <a:cubicBezTo>
                  <a:pt x="1978703" y="2348356"/>
                  <a:pt x="1966142" y="2333431"/>
                  <a:pt x="1953578" y="2333431"/>
                </a:cubicBezTo>
                <a:cubicBezTo>
                  <a:pt x="1953577" y="2335919"/>
                  <a:pt x="1956090" y="2335919"/>
                  <a:pt x="1956090" y="2335919"/>
                </a:cubicBezTo>
                <a:cubicBezTo>
                  <a:pt x="1946043" y="2345870"/>
                  <a:pt x="1928456" y="2348355"/>
                  <a:pt x="1920917" y="2340893"/>
                </a:cubicBezTo>
                <a:cubicBezTo>
                  <a:pt x="1918404" y="2340893"/>
                  <a:pt x="1920917" y="2348356"/>
                  <a:pt x="1915891" y="2348356"/>
                </a:cubicBezTo>
                <a:cubicBezTo>
                  <a:pt x="1920917" y="2340893"/>
                  <a:pt x="1913379" y="2345870"/>
                  <a:pt x="1913379" y="2338405"/>
                </a:cubicBezTo>
                <a:cubicBezTo>
                  <a:pt x="1910866" y="2340894"/>
                  <a:pt x="1905844" y="2340894"/>
                  <a:pt x="1903330" y="2335919"/>
                </a:cubicBezTo>
                <a:cubicBezTo>
                  <a:pt x="1908353" y="2333431"/>
                  <a:pt x="1900818" y="2330943"/>
                  <a:pt x="1900818" y="2328457"/>
                </a:cubicBezTo>
                <a:cubicBezTo>
                  <a:pt x="1899561" y="2332188"/>
                  <a:pt x="1897677" y="2334054"/>
                  <a:pt x="1895478" y="2334986"/>
                </a:cubicBezTo>
                <a:lnTo>
                  <a:pt x="1893331" y="2335264"/>
                </a:lnTo>
                <a:lnTo>
                  <a:pt x="1893632" y="2331488"/>
                </a:lnTo>
                <a:cubicBezTo>
                  <a:pt x="1894221" y="2327991"/>
                  <a:pt x="1895164" y="2326591"/>
                  <a:pt x="1893279" y="2320992"/>
                </a:cubicBezTo>
                <a:cubicBezTo>
                  <a:pt x="1890767" y="2328457"/>
                  <a:pt x="1888253" y="2318506"/>
                  <a:pt x="1885744" y="2323480"/>
                </a:cubicBezTo>
                <a:cubicBezTo>
                  <a:pt x="1885744" y="2320992"/>
                  <a:pt x="1883231" y="2320992"/>
                  <a:pt x="1883231" y="2320992"/>
                </a:cubicBezTo>
                <a:lnTo>
                  <a:pt x="1886404" y="2313660"/>
                </a:lnTo>
                <a:lnTo>
                  <a:pt x="1888882" y="2314153"/>
                </a:lnTo>
                <a:cubicBezTo>
                  <a:pt x="1888882" y="2315396"/>
                  <a:pt x="1888253" y="2317262"/>
                  <a:pt x="1888253" y="2318506"/>
                </a:cubicBezTo>
                <a:lnTo>
                  <a:pt x="1890766" y="2318506"/>
                </a:lnTo>
                <a:cubicBezTo>
                  <a:pt x="1890767" y="2313529"/>
                  <a:pt x="1888253" y="2313529"/>
                  <a:pt x="1890767" y="2311044"/>
                </a:cubicBezTo>
                <a:lnTo>
                  <a:pt x="1886656" y="2313078"/>
                </a:lnTo>
                <a:lnTo>
                  <a:pt x="1890767" y="2303579"/>
                </a:lnTo>
                <a:cubicBezTo>
                  <a:pt x="1883231" y="2303578"/>
                  <a:pt x="1878205" y="2303578"/>
                  <a:pt x="1873180" y="2308556"/>
                </a:cubicBezTo>
                <a:cubicBezTo>
                  <a:pt x="1870667" y="2306067"/>
                  <a:pt x="1870667" y="2306067"/>
                  <a:pt x="1870667" y="2303579"/>
                </a:cubicBezTo>
                <a:cubicBezTo>
                  <a:pt x="1848054" y="2316018"/>
                  <a:pt x="1830468" y="2298605"/>
                  <a:pt x="1810369" y="2306067"/>
                </a:cubicBezTo>
                <a:cubicBezTo>
                  <a:pt x="1807856" y="2298605"/>
                  <a:pt x="1805343" y="2301093"/>
                  <a:pt x="1797808" y="2301093"/>
                </a:cubicBezTo>
                <a:cubicBezTo>
                  <a:pt x="1797807" y="2298604"/>
                  <a:pt x="1795294" y="2298605"/>
                  <a:pt x="1797807" y="2293628"/>
                </a:cubicBezTo>
                <a:cubicBezTo>
                  <a:pt x="1785243" y="2301093"/>
                  <a:pt x="1775195" y="2286166"/>
                  <a:pt x="1762631" y="2288653"/>
                </a:cubicBezTo>
                <a:cubicBezTo>
                  <a:pt x="1762631" y="2288653"/>
                  <a:pt x="1762631" y="2288653"/>
                  <a:pt x="1762631" y="2283680"/>
                </a:cubicBezTo>
                <a:cubicBezTo>
                  <a:pt x="1755096" y="2291143"/>
                  <a:pt x="1755096" y="2278703"/>
                  <a:pt x="1747556" y="2286166"/>
                </a:cubicBezTo>
                <a:cubicBezTo>
                  <a:pt x="1745044" y="2281192"/>
                  <a:pt x="1742531" y="2281192"/>
                  <a:pt x="1737505" y="2283680"/>
                </a:cubicBezTo>
                <a:cubicBezTo>
                  <a:pt x="1737505" y="2278703"/>
                  <a:pt x="1734996" y="2278703"/>
                  <a:pt x="1737505" y="2276215"/>
                </a:cubicBezTo>
                <a:cubicBezTo>
                  <a:pt x="1732483" y="2273729"/>
                  <a:pt x="1734996" y="2281192"/>
                  <a:pt x="1729970" y="2278703"/>
                </a:cubicBezTo>
                <a:cubicBezTo>
                  <a:pt x="1722432" y="2268752"/>
                  <a:pt x="1707358" y="2261290"/>
                  <a:pt x="1694794" y="2263778"/>
                </a:cubicBezTo>
                <a:cubicBezTo>
                  <a:pt x="1689771" y="2253828"/>
                  <a:pt x="1684745" y="2248851"/>
                  <a:pt x="1677207" y="2246365"/>
                </a:cubicBezTo>
                <a:cubicBezTo>
                  <a:pt x="1677207" y="2243877"/>
                  <a:pt x="1677207" y="2238903"/>
                  <a:pt x="1679720" y="2233926"/>
                </a:cubicBezTo>
                <a:cubicBezTo>
                  <a:pt x="1669672" y="2221487"/>
                  <a:pt x="1649572" y="2238903"/>
                  <a:pt x="1642034" y="2223975"/>
                </a:cubicBezTo>
                <a:lnTo>
                  <a:pt x="1659161" y="2225094"/>
                </a:lnTo>
                <a:lnTo>
                  <a:pt x="1656539" y="2218763"/>
                </a:lnTo>
                <a:cubicBezTo>
                  <a:pt x="1658949" y="2218599"/>
                  <a:pt x="1658949" y="2218599"/>
                  <a:pt x="1658787" y="2216213"/>
                </a:cubicBezTo>
                <a:cubicBezTo>
                  <a:pt x="1659111" y="2220985"/>
                  <a:pt x="1659273" y="2223371"/>
                  <a:pt x="1659354" y="2224564"/>
                </a:cubicBezTo>
                <a:lnTo>
                  <a:pt x="1659391" y="2225109"/>
                </a:lnTo>
                <a:lnTo>
                  <a:pt x="1670613" y="2225842"/>
                </a:lnTo>
                <a:cubicBezTo>
                  <a:pt x="1680348" y="2225219"/>
                  <a:pt x="1689770" y="2223975"/>
                  <a:pt x="1697307" y="2223975"/>
                </a:cubicBezTo>
                <a:cubicBezTo>
                  <a:pt x="1722432" y="2204073"/>
                  <a:pt x="1752583" y="2214025"/>
                  <a:pt x="1777708" y="2209051"/>
                </a:cubicBezTo>
                <a:cubicBezTo>
                  <a:pt x="1802830" y="2219001"/>
                  <a:pt x="1825442" y="2211539"/>
                  <a:pt x="1853080" y="2199099"/>
                </a:cubicBezTo>
                <a:cubicBezTo>
                  <a:pt x="1851824" y="2195368"/>
                  <a:pt x="1849939" y="2194125"/>
                  <a:pt x="1848369" y="2192570"/>
                </a:cubicBezTo>
                <a:lnTo>
                  <a:pt x="1845733" y="2184746"/>
                </a:lnTo>
                <a:lnTo>
                  <a:pt x="1845209" y="2184662"/>
                </a:lnTo>
                <a:cubicBezTo>
                  <a:pt x="1840378" y="2184906"/>
                  <a:pt x="1835800" y="2184521"/>
                  <a:pt x="1832081" y="2178564"/>
                </a:cubicBezTo>
                <a:cubicBezTo>
                  <a:pt x="1829931" y="2181132"/>
                  <a:pt x="1821086" y="2186493"/>
                  <a:pt x="1820715" y="2179137"/>
                </a:cubicBezTo>
                <a:cubicBezTo>
                  <a:pt x="1818812" y="2186608"/>
                  <a:pt x="1808978" y="2172357"/>
                  <a:pt x="1807198" y="2182278"/>
                </a:cubicBezTo>
                <a:cubicBezTo>
                  <a:pt x="1804925" y="2182394"/>
                  <a:pt x="1804801" y="2179940"/>
                  <a:pt x="1804678" y="2177489"/>
                </a:cubicBezTo>
                <a:cubicBezTo>
                  <a:pt x="1800885" y="2181366"/>
                  <a:pt x="1796922" y="2181874"/>
                  <a:pt x="1792841" y="2180735"/>
                </a:cubicBezTo>
                <a:lnTo>
                  <a:pt x="1788419" y="2178401"/>
                </a:lnTo>
                <a:lnTo>
                  <a:pt x="1787065" y="2179742"/>
                </a:lnTo>
                <a:cubicBezTo>
                  <a:pt x="1784648" y="2182134"/>
                  <a:pt x="1777394" y="2182134"/>
                  <a:pt x="1774978" y="2177351"/>
                </a:cubicBezTo>
                <a:lnTo>
                  <a:pt x="1782232" y="2177351"/>
                </a:lnTo>
                <a:lnTo>
                  <a:pt x="1782231" y="2177351"/>
                </a:lnTo>
                <a:cubicBezTo>
                  <a:pt x="1782231" y="2177351"/>
                  <a:pt x="1784648" y="2177351"/>
                  <a:pt x="1784648" y="2177351"/>
                </a:cubicBezTo>
                <a:lnTo>
                  <a:pt x="1782232" y="2177351"/>
                </a:lnTo>
                <a:lnTo>
                  <a:pt x="1784164" y="2176155"/>
                </a:lnTo>
                <a:lnTo>
                  <a:pt x="1780292" y="2174111"/>
                </a:lnTo>
                <a:cubicBezTo>
                  <a:pt x="1771757" y="2168705"/>
                  <a:pt x="1762954" y="2163619"/>
                  <a:pt x="1754293" y="2172656"/>
                </a:cubicBezTo>
                <a:cubicBezTo>
                  <a:pt x="1753923" y="2165303"/>
                  <a:pt x="1760990" y="2169861"/>
                  <a:pt x="1758470" y="2165073"/>
                </a:cubicBezTo>
                <a:cubicBezTo>
                  <a:pt x="1758223" y="2160171"/>
                  <a:pt x="1755826" y="2157835"/>
                  <a:pt x="1755826" y="2157835"/>
                </a:cubicBezTo>
                <a:cubicBezTo>
                  <a:pt x="1753552" y="2157950"/>
                  <a:pt x="1753676" y="2160401"/>
                  <a:pt x="1753799" y="2162852"/>
                </a:cubicBezTo>
                <a:cubicBezTo>
                  <a:pt x="1751402" y="2160515"/>
                  <a:pt x="1748882" y="2155728"/>
                  <a:pt x="1744335" y="2155957"/>
                </a:cubicBezTo>
                <a:lnTo>
                  <a:pt x="1747613" y="2154653"/>
                </a:lnTo>
                <a:lnTo>
                  <a:pt x="1747186" y="2154633"/>
                </a:lnTo>
                <a:lnTo>
                  <a:pt x="1749728" y="2153703"/>
                </a:lnTo>
                <a:lnTo>
                  <a:pt x="1751723" y="2150372"/>
                </a:lnTo>
                <a:lnTo>
                  <a:pt x="1744158" y="2154207"/>
                </a:lnTo>
                <a:cubicBezTo>
                  <a:pt x="1740440" y="2155083"/>
                  <a:pt x="1736638" y="2154718"/>
                  <a:pt x="1735132" y="2151080"/>
                </a:cubicBezTo>
                <a:cubicBezTo>
                  <a:pt x="1720093" y="2152102"/>
                  <a:pt x="1710233" y="2155265"/>
                  <a:pt x="1697364" y="2151152"/>
                </a:cubicBezTo>
                <a:cubicBezTo>
                  <a:pt x="1695362" y="2158768"/>
                  <a:pt x="1684828" y="2152004"/>
                  <a:pt x="1679814" y="2152344"/>
                </a:cubicBezTo>
                <a:cubicBezTo>
                  <a:pt x="1674972" y="2155166"/>
                  <a:pt x="1675310" y="2160130"/>
                  <a:pt x="1670464" y="2162953"/>
                </a:cubicBezTo>
                <a:cubicBezTo>
                  <a:pt x="1667956" y="2163123"/>
                  <a:pt x="1660267" y="2161152"/>
                  <a:pt x="1655256" y="2161492"/>
                </a:cubicBezTo>
                <a:cubicBezTo>
                  <a:pt x="1642889" y="2164826"/>
                  <a:pt x="1637538" y="2160203"/>
                  <a:pt x="1625005" y="2161054"/>
                </a:cubicBezTo>
                <a:cubicBezTo>
                  <a:pt x="1625343" y="2166018"/>
                  <a:pt x="1630188" y="2163195"/>
                  <a:pt x="1628018" y="2168329"/>
                </a:cubicBezTo>
                <a:cubicBezTo>
                  <a:pt x="1625343" y="2166018"/>
                  <a:pt x="1625005" y="2161054"/>
                  <a:pt x="1619991" y="2161394"/>
                </a:cubicBezTo>
                <a:cubicBezTo>
                  <a:pt x="1617822" y="2166529"/>
                  <a:pt x="1604784" y="2159934"/>
                  <a:pt x="1610472" y="2169521"/>
                </a:cubicBezTo>
                <a:cubicBezTo>
                  <a:pt x="1602951" y="2170032"/>
                  <a:pt x="1604784" y="2159934"/>
                  <a:pt x="1597263" y="2160445"/>
                </a:cubicBezTo>
                <a:cubicBezTo>
                  <a:pt x="1594755" y="2160615"/>
                  <a:pt x="1595092" y="2165579"/>
                  <a:pt x="1592589" y="2165749"/>
                </a:cubicBezTo>
                <a:cubicBezTo>
                  <a:pt x="1589745" y="2160955"/>
                  <a:pt x="1589576" y="2158474"/>
                  <a:pt x="1584562" y="2158814"/>
                </a:cubicBezTo>
                <a:cubicBezTo>
                  <a:pt x="1584731" y="2161296"/>
                  <a:pt x="1582224" y="2161467"/>
                  <a:pt x="1584899" y="2163778"/>
                </a:cubicBezTo>
                <a:cubicBezTo>
                  <a:pt x="1569186" y="2154872"/>
                  <a:pt x="1567522" y="2167452"/>
                  <a:pt x="1552479" y="2168473"/>
                </a:cubicBezTo>
                <a:cubicBezTo>
                  <a:pt x="1552142" y="2163510"/>
                  <a:pt x="1551973" y="2161028"/>
                  <a:pt x="1549470" y="2161198"/>
                </a:cubicBezTo>
                <a:cubicBezTo>
                  <a:pt x="1549975" y="2168643"/>
                  <a:pt x="1539947" y="2169325"/>
                  <a:pt x="1535270" y="2174629"/>
                </a:cubicBezTo>
                <a:cubicBezTo>
                  <a:pt x="1534764" y="2167183"/>
                  <a:pt x="1542623" y="2171637"/>
                  <a:pt x="1539610" y="2164360"/>
                </a:cubicBezTo>
                <a:cubicBezTo>
                  <a:pt x="1537272" y="2167013"/>
                  <a:pt x="1534933" y="2169665"/>
                  <a:pt x="1531920" y="2162390"/>
                </a:cubicBezTo>
                <a:cubicBezTo>
                  <a:pt x="1532257" y="2167353"/>
                  <a:pt x="1534933" y="2169665"/>
                  <a:pt x="1530087" y="2172488"/>
                </a:cubicBezTo>
                <a:cubicBezTo>
                  <a:pt x="1529750" y="2167524"/>
                  <a:pt x="1529413" y="2162560"/>
                  <a:pt x="1526909" y="2162730"/>
                </a:cubicBezTo>
                <a:cubicBezTo>
                  <a:pt x="1527246" y="2167694"/>
                  <a:pt x="1524739" y="2167864"/>
                  <a:pt x="1524908" y="2170346"/>
                </a:cubicBezTo>
                <a:cubicBezTo>
                  <a:pt x="1506688" y="2161610"/>
                  <a:pt x="1482294" y="2173240"/>
                  <a:pt x="1456553" y="2165015"/>
                </a:cubicBezTo>
                <a:cubicBezTo>
                  <a:pt x="1446692" y="2168179"/>
                  <a:pt x="1429653" y="2176816"/>
                  <a:pt x="1421460" y="2167399"/>
                </a:cubicBezTo>
                <a:cubicBezTo>
                  <a:pt x="1406586" y="2170903"/>
                  <a:pt x="1396224" y="2166620"/>
                  <a:pt x="1383520" y="2164990"/>
                </a:cubicBezTo>
                <a:cubicBezTo>
                  <a:pt x="1378846" y="2170293"/>
                  <a:pt x="1376340" y="2170464"/>
                  <a:pt x="1373664" y="2168152"/>
                </a:cubicBezTo>
                <a:cubicBezTo>
                  <a:pt x="1376171" y="2167982"/>
                  <a:pt x="1373495" y="2165670"/>
                  <a:pt x="1373495" y="2165670"/>
                </a:cubicBezTo>
                <a:cubicBezTo>
                  <a:pt x="1371157" y="2168323"/>
                  <a:pt x="1368818" y="2170975"/>
                  <a:pt x="1366311" y="2171145"/>
                </a:cubicBezTo>
                <a:cubicBezTo>
                  <a:pt x="1366143" y="2168663"/>
                  <a:pt x="1363635" y="2168834"/>
                  <a:pt x="1361128" y="2169004"/>
                </a:cubicBezTo>
                <a:cubicBezTo>
                  <a:pt x="1359464" y="2181583"/>
                  <a:pt x="1350260" y="2157275"/>
                  <a:pt x="1341075" y="2170366"/>
                </a:cubicBezTo>
                <a:cubicBezTo>
                  <a:pt x="1330917" y="2159835"/>
                  <a:pt x="1315036" y="2169329"/>
                  <a:pt x="1302861" y="2165598"/>
                </a:cubicBezTo>
                <a:lnTo>
                  <a:pt x="1297819" y="2161137"/>
                </a:lnTo>
                <a:lnTo>
                  <a:pt x="1302633" y="2160510"/>
                </a:lnTo>
                <a:cubicBezTo>
                  <a:pt x="1293763" y="2141166"/>
                  <a:pt x="1282073" y="2154427"/>
                  <a:pt x="1268867" y="2145350"/>
                </a:cubicBezTo>
                <a:cubicBezTo>
                  <a:pt x="1268699" y="2142868"/>
                  <a:pt x="1268699" y="2142868"/>
                  <a:pt x="1268530" y="2140386"/>
                </a:cubicBezTo>
                <a:cubicBezTo>
                  <a:pt x="1263179" y="2135763"/>
                  <a:pt x="1253150" y="2136444"/>
                  <a:pt x="1251148" y="2144060"/>
                </a:cubicBezTo>
                <a:cubicBezTo>
                  <a:pt x="1242789" y="2132161"/>
                  <a:pt x="1225916" y="2143281"/>
                  <a:pt x="1215719" y="2141480"/>
                </a:cubicBezTo>
                <a:cubicBezTo>
                  <a:pt x="1216056" y="2146444"/>
                  <a:pt x="1213549" y="2146614"/>
                  <a:pt x="1210705" y="2141820"/>
                </a:cubicBezTo>
                <a:cubicBezTo>
                  <a:pt x="1210874" y="2144302"/>
                  <a:pt x="1211211" y="2149266"/>
                  <a:pt x="1208872" y="2151918"/>
                </a:cubicBezTo>
                <a:cubicBezTo>
                  <a:pt x="1205526" y="2139679"/>
                  <a:pt x="1194001" y="2155421"/>
                  <a:pt x="1188145" y="2143353"/>
                </a:cubicBezTo>
                <a:cubicBezTo>
                  <a:pt x="1183809" y="2153621"/>
                  <a:pt x="1173274" y="2146856"/>
                  <a:pt x="1168597" y="2152160"/>
                </a:cubicBezTo>
                <a:cubicBezTo>
                  <a:pt x="1165416" y="2142403"/>
                  <a:pt x="1155560" y="2145567"/>
                  <a:pt x="1150545" y="2145906"/>
                </a:cubicBezTo>
                <a:cubicBezTo>
                  <a:pt x="1150208" y="2140943"/>
                  <a:pt x="1150208" y="2140943"/>
                  <a:pt x="1150040" y="2138461"/>
                </a:cubicBezTo>
                <a:cubicBezTo>
                  <a:pt x="1147533" y="2138631"/>
                  <a:pt x="1147195" y="2133667"/>
                  <a:pt x="1144688" y="2133838"/>
                </a:cubicBezTo>
                <a:cubicBezTo>
                  <a:pt x="1139340" y="2129214"/>
                  <a:pt x="1140015" y="2139141"/>
                  <a:pt x="1134663" y="2134519"/>
                </a:cubicBezTo>
                <a:cubicBezTo>
                  <a:pt x="1134663" y="2134519"/>
                  <a:pt x="1134832" y="2137000"/>
                  <a:pt x="1134959" y="2138862"/>
                </a:cubicBezTo>
                <a:lnTo>
                  <a:pt x="1135001" y="2139482"/>
                </a:lnTo>
                <a:lnTo>
                  <a:pt x="1132452" y="2132097"/>
                </a:lnTo>
                <a:cubicBezTo>
                  <a:pt x="1128297" y="2126536"/>
                  <a:pt x="1120243" y="2126148"/>
                  <a:pt x="1116611" y="2128265"/>
                </a:cubicBezTo>
                <a:cubicBezTo>
                  <a:pt x="1116106" y="2120819"/>
                  <a:pt x="1111766" y="2131087"/>
                  <a:pt x="1108753" y="2123812"/>
                </a:cubicBezTo>
                <a:cubicBezTo>
                  <a:pt x="1108416" y="2118848"/>
                  <a:pt x="1113430" y="2118507"/>
                  <a:pt x="1113262" y="2116026"/>
                </a:cubicBezTo>
                <a:cubicBezTo>
                  <a:pt x="1115937" y="2118337"/>
                  <a:pt x="1116106" y="2120819"/>
                  <a:pt x="1116106" y="2120819"/>
                </a:cubicBezTo>
                <a:cubicBezTo>
                  <a:pt x="1120948" y="2117996"/>
                  <a:pt x="1123118" y="2112863"/>
                  <a:pt x="1127964" y="2110040"/>
                </a:cubicBezTo>
                <a:cubicBezTo>
                  <a:pt x="1125456" y="2110210"/>
                  <a:pt x="1120442" y="2110551"/>
                  <a:pt x="1120105" y="2105587"/>
                </a:cubicBezTo>
                <a:cubicBezTo>
                  <a:pt x="1132809" y="2107217"/>
                  <a:pt x="1135316" y="2107047"/>
                  <a:pt x="1145510" y="2108848"/>
                </a:cubicBezTo>
                <a:cubicBezTo>
                  <a:pt x="1145172" y="2103885"/>
                  <a:pt x="1147680" y="2103714"/>
                  <a:pt x="1147511" y="2101232"/>
                </a:cubicBezTo>
                <a:cubicBezTo>
                  <a:pt x="1152525" y="2100891"/>
                  <a:pt x="1155369" y="2105685"/>
                  <a:pt x="1158045" y="2107997"/>
                </a:cubicBezTo>
                <a:cubicBezTo>
                  <a:pt x="1162550" y="2100211"/>
                  <a:pt x="1175423" y="2104323"/>
                  <a:pt x="1182435" y="2096367"/>
                </a:cubicBezTo>
                <a:cubicBezTo>
                  <a:pt x="1187618" y="2098508"/>
                  <a:pt x="1193138" y="2105613"/>
                  <a:pt x="1194970" y="2095515"/>
                </a:cubicBezTo>
                <a:cubicBezTo>
                  <a:pt x="1199984" y="2095175"/>
                  <a:pt x="1197815" y="2100309"/>
                  <a:pt x="1200490" y="2102620"/>
                </a:cubicBezTo>
                <a:cubicBezTo>
                  <a:pt x="1202829" y="2099969"/>
                  <a:pt x="1199816" y="2092693"/>
                  <a:pt x="1202323" y="2092523"/>
                </a:cubicBezTo>
                <a:cubicBezTo>
                  <a:pt x="1205163" y="2097316"/>
                  <a:pt x="1207502" y="2094664"/>
                  <a:pt x="1210346" y="2099458"/>
                </a:cubicBezTo>
                <a:cubicBezTo>
                  <a:pt x="1212348" y="2091842"/>
                  <a:pt x="1217362" y="2091501"/>
                  <a:pt x="1219364" y="2083885"/>
                </a:cubicBezTo>
                <a:cubicBezTo>
                  <a:pt x="1214181" y="2081744"/>
                  <a:pt x="1206491" y="2079773"/>
                  <a:pt x="1210999" y="2071987"/>
                </a:cubicBezTo>
                <a:cubicBezTo>
                  <a:pt x="1217362" y="2091501"/>
                  <a:pt x="1237078" y="2085176"/>
                  <a:pt x="1238574" y="2070114"/>
                </a:cubicBezTo>
                <a:cubicBezTo>
                  <a:pt x="1243588" y="2069774"/>
                  <a:pt x="1236403" y="2075248"/>
                  <a:pt x="1241418" y="2074907"/>
                </a:cubicBezTo>
                <a:cubicBezTo>
                  <a:pt x="1243757" y="2072255"/>
                  <a:pt x="1246091" y="2069603"/>
                  <a:pt x="1245586" y="2062157"/>
                </a:cubicBezTo>
                <a:cubicBezTo>
                  <a:pt x="1240406" y="2060016"/>
                  <a:pt x="1240406" y="2060016"/>
                  <a:pt x="1240406" y="2060016"/>
                </a:cubicBezTo>
                <a:cubicBezTo>
                  <a:pt x="1239395" y="2045124"/>
                  <a:pt x="1247082" y="2047096"/>
                  <a:pt x="1254603" y="2046585"/>
                </a:cubicBezTo>
                <a:cubicBezTo>
                  <a:pt x="1251085" y="2031863"/>
                  <a:pt x="1241565" y="2039990"/>
                  <a:pt x="1229030" y="2040842"/>
                </a:cubicBezTo>
                <a:cubicBezTo>
                  <a:pt x="1228692" y="2035878"/>
                  <a:pt x="1228692" y="2035878"/>
                  <a:pt x="1231031" y="2033225"/>
                </a:cubicBezTo>
                <a:cubicBezTo>
                  <a:pt x="1222835" y="2023809"/>
                  <a:pt x="1211484" y="2042034"/>
                  <a:pt x="1205457" y="2027483"/>
                </a:cubicBezTo>
                <a:cubicBezTo>
                  <a:pt x="1207965" y="2027313"/>
                  <a:pt x="1210472" y="2027142"/>
                  <a:pt x="1215318" y="2024319"/>
                </a:cubicBezTo>
                <a:cubicBezTo>
                  <a:pt x="1192589" y="2023370"/>
                  <a:pt x="1182897" y="2029015"/>
                  <a:pt x="1162676" y="2027895"/>
                </a:cubicBezTo>
                <a:cubicBezTo>
                  <a:pt x="1162844" y="2030377"/>
                  <a:pt x="1165351" y="2030207"/>
                  <a:pt x="1165520" y="2032689"/>
                </a:cubicBezTo>
                <a:cubicBezTo>
                  <a:pt x="1160337" y="2030548"/>
                  <a:pt x="1157493" y="2025754"/>
                  <a:pt x="1152482" y="2026094"/>
                </a:cubicBezTo>
                <a:cubicBezTo>
                  <a:pt x="1152482" y="2026094"/>
                  <a:pt x="1152819" y="2031058"/>
                  <a:pt x="1152819" y="2031058"/>
                </a:cubicBezTo>
                <a:cubicBezTo>
                  <a:pt x="1152651" y="2028576"/>
                  <a:pt x="1150143" y="2028746"/>
                  <a:pt x="1147636" y="2028916"/>
                </a:cubicBezTo>
                <a:cubicBezTo>
                  <a:pt x="1147300" y="2023953"/>
                  <a:pt x="1152651" y="2028576"/>
                  <a:pt x="1152314" y="2023612"/>
                </a:cubicBezTo>
                <a:cubicBezTo>
                  <a:pt x="1144287" y="2016678"/>
                  <a:pt x="1134764" y="2024804"/>
                  <a:pt x="1124233" y="2018040"/>
                </a:cubicBezTo>
                <a:cubicBezTo>
                  <a:pt x="1124570" y="2023002"/>
                  <a:pt x="1116881" y="2021033"/>
                  <a:pt x="1114711" y="2026167"/>
                </a:cubicBezTo>
                <a:cubicBezTo>
                  <a:pt x="1111702" y="2018891"/>
                  <a:pt x="1116375" y="2013585"/>
                  <a:pt x="1111196" y="2011446"/>
                </a:cubicBezTo>
                <a:cubicBezTo>
                  <a:pt x="1109194" y="2019062"/>
                  <a:pt x="1102179" y="2027018"/>
                  <a:pt x="1110037" y="2031470"/>
                </a:cubicBezTo>
                <a:cubicBezTo>
                  <a:pt x="1110037" y="2031470"/>
                  <a:pt x="1110374" y="2036434"/>
                  <a:pt x="1107867" y="2036605"/>
                </a:cubicBezTo>
                <a:cubicBezTo>
                  <a:pt x="1109868" y="2028989"/>
                  <a:pt x="1102348" y="2029499"/>
                  <a:pt x="1094826" y="2030010"/>
                </a:cubicBezTo>
                <a:lnTo>
                  <a:pt x="1094299" y="2028903"/>
                </a:lnTo>
                <a:lnTo>
                  <a:pt x="1090992" y="2030281"/>
                </a:lnTo>
                <a:lnTo>
                  <a:pt x="1092864" y="2025886"/>
                </a:lnTo>
                <a:lnTo>
                  <a:pt x="1091522" y="2023067"/>
                </a:lnTo>
                <a:cubicBezTo>
                  <a:pt x="1089266" y="2022285"/>
                  <a:pt x="1086802" y="2023075"/>
                  <a:pt x="1086971" y="2025556"/>
                </a:cubicBezTo>
                <a:cubicBezTo>
                  <a:pt x="1086803" y="2023076"/>
                  <a:pt x="1084127" y="2020764"/>
                  <a:pt x="1079113" y="2021104"/>
                </a:cubicBezTo>
                <a:cubicBezTo>
                  <a:pt x="1074604" y="2028891"/>
                  <a:pt x="1082294" y="2030862"/>
                  <a:pt x="1082462" y="2033343"/>
                </a:cubicBezTo>
                <a:cubicBezTo>
                  <a:pt x="1079787" y="2031032"/>
                  <a:pt x="1074941" y="2033854"/>
                  <a:pt x="1072265" y="2031543"/>
                </a:cubicBezTo>
                <a:cubicBezTo>
                  <a:pt x="1079619" y="2028550"/>
                  <a:pt x="1066918" y="2026918"/>
                  <a:pt x="1071591" y="2021615"/>
                </a:cubicBezTo>
                <a:cubicBezTo>
                  <a:pt x="1074098" y="2021445"/>
                  <a:pt x="1074267" y="2023928"/>
                  <a:pt x="1076942" y="2026238"/>
                </a:cubicBezTo>
                <a:cubicBezTo>
                  <a:pt x="1078944" y="2018622"/>
                  <a:pt x="1076268" y="2016309"/>
                  <a:pt x="1073593" y="2014000"/>
                </a:cubicBezTo>
                <a:cubicBezTo>
                  <a:pt x="1068750" y="2016820"/>
                  <a:pt x="1069594" y="2029231"/>
                  <a:pt x="1067254" y="2031883"/>
                </a:cubicBezTo>
                <a:cubicBezTo>
                  <a:pt x="1064411" y="2027089"/>
                  <a:pt x="1059902" y="2034875"/>
                  <a:pt x="1056889" y="2027599"/>
                </a:cubicBezTo>
                <a:cubicBezTo>
                  <a:pt x="1062240" y="2032223"/>
                  <a:pt x="1069257" y="2024268"/>
                  <a:pt x="1066243" y="2016990"/>
                </a:cubicBezTo>
                <a:cubicBezTo>
                  <a:pt x="1061229" y="2017331"/>
                  <a:pt x="1064242" y="2024608"/>
                  <a:pt x="1064242" y="2024608"/>
                </a:cubicBezTo>
                <a:cubicBezTo>
                  <a:pt x="1061566" y="2022296"/>
                  <a:pt x="1051201" y="2018012"/>
                  <a:pt x="1054382" y="2027770"/>
                </a:cubicBezTo>
                <a:cubicBezTo>
                  <a:pt x="1049199" y="2025630"/>
                  <a:pt x="1049030" y="2023148"/>
                  <a:pt x="1051032" y="2015532"/>
                </a:cubicBezTo>
                <a:cubicBezTo>
                  <a:pt x="1046022" y="2015872"/>
                  <a:pt x="1046527" y="2023317"/>
                  <a:pt x="1049199" y="2025630"/>
                </a:cubicBezTo>
                <a:cubicBezTo>
                  <a:pt x="1046527" y="2023317"/>
                  <a:pt x="1046864" y="2028280"/>
                  <a:pt x="1044357" y="2028451"/>
                </a:cubicBezTo>
                <a:cubicBezTo>
                  <a:pt x="1041513" y="2023659"/>
                  <a:pt x="1046190" y="2018352"/>
                  <a:pt x="1045853" y="2013390"/>
                </a:cubicBezTo>
                <a:cubicBezTo>
                  <a:pt x="1043346" y="2013561"/>
                  <a:pt x="1043683" y="2018523"/>
                  <a:pt x="1041345" y="2021176"/>
                </a:cubicBezTo>
                <a:cubicBezTo>
                  <a:pt x="1036162" y="2019033"/>
                  <a:pt x="1035825" y="2014071"/>
                  <a:pt x="1028303" y="2014582"/>
                </a:cubicBezTo>
                <a:cubicBezTo>
                  <a:pt x="1026643" y="2027162"/>
                  <a:pt x="1020785" y="2015093"/>
                  <a:pt x="1016446" y="2025361"/>
                </a:cubicBezTo>
                <a:cubicBezTo>
                  <a:pt x="1018616" y="2020225"/>
                  <a:pt x="1018616" y="2020225"/>
                  <a:pt x="1015940" y="2017916"/>
                </a:cubicBezTo>
                <a:cubicBezTo>
                  <a:pt x="1013433" y="2018086"/>
                  <a:pt x="1016446" y="2025361"/>
                  <a:pt x="1013938" y="2025531"/>
                </a:cubicBezTo>
                <a:cubicBezTo>
                  <a:pt x="1013601" y="2020566"/>
                  <a:pt x="1013433" y="2018086"/>
                  <a:pt x="1010757" y="2015774"/>
                </a:cubicBezTo>
                <a:cubicBezTo>
                  <a:pt x="1010926" y="2018257"/>
                  <a:pt x="1010926" y="2018257"/>
                  <a:pt x="1008419" y="2018426"/>
                </a:cubicBezTo>
                <a:cubicBezTo>
                  <a:pt x="1008587" y="2020906"/>
                  <a:pt x="1011094" y="2020736"/>
                  <a:pt x="1011263" y="2023219"/>
                </a:cubicBezTo>
                <a:cubicBezTo>
                  <a:pt x="995886" y="2019278"/>
                  <a:pt x="993211" y="2016965"/>
                  <a:pt x="984029" y="2030057"/>
                </a:cubicBezTo>
                <a:cubicBezTo>
                  <a:pt x="983523" y="2022609"/>
                  <a:pt x="976170" y="2025603"/>
                  <a:pt x="971325" y="2028425"/>
                </a:cubicBezTo>
                <a:cubicBezTo>
                  <a:pt x="973326" y="2020810"/>
                  <a:pt x="970819" y="2020980"/>
                  <a:pt x="970650" y="2018498"/>
                </a:cubicBezTo>
                <a:cubicBezTo>
                  <a:pt x="975833" y="2020640"/>
                  <a:pt x="972820" y="2013365"/>
                  <a:pt x="972651" y="2010882"/>
                </a:cubicBezTo>
                <a:cubicBezTo>
                  <a:pt x="974990" y="2008229"/>
                  <a:pt x="977666" y="2010542"/>
                  <a:pt x="982512" y="2007718"/>
                </a:cubicBezTo>
                <a:cubicBezTo>
                  <a:pt x="982849" y="2012684"/>
                  <a:pt x="987860" y="2012343"/>
                  <a:pt x="988028" y="2014823"/>
                </a:cubicBezTo>
                <a:cubicBezTo>
                  <a:pt x="990198" y="2009690"/>
                  <a:pt x="992536" y="2007037"/>
                  <a:pt x="992368" y="2004555"/>
                </a:cubicBezTo>
                <a:lnTo>
                  <a:pt x="998846" y="2007232"/>
                </a:lnTo>
                <a:lnTo>
                  <a:pt x="998846" y="2007233"/>
                </a:lnTo>
                <a:cubicBezTo>
                  <a:pt x="1000769" y="2007725"/>
                  <a:pt x="1002649" y="2007598"/>
                  <a:pt x="1002734" y="2008839"/>
                </a:cubicBezTo>
                <a:lnTo>
                  <a:pt x="998846" y="2007232"/>
                </a:lnTo>
                <a:lnTo>
                  <a:pt x="994706" y="2001904"/>
                </a:lnTo>
                <a:cubicBezTo>
                  <a:pt x="1000058" y="2006526"/>
                  <a:pt x="999551" y="1999081"/>
                  <a:pt x="996877" y="1996769"/>
                </a:cubicBezTo>
                <a:cubicBezTo>
                  <a:pt x="1011915" y="1995748"/>
                  <a:pt x="1011915" y="1995748"/>
                  <a:pt x="1024620" y="1997378"/>
                </a:cubicBezTo>
                <a:lnTo>
                  <a:pt x="1023957" y="1987616"/>
                </a:lnTo>
                <a:lnTo>
                  <a:pt x="1022398" y="1982366"/>
                </a:lnTo>
                <a:cubicBezTo>
                  <a:pt x="1020828" y="1980811"/>
                  <a:pt x="1018944" y="1978945"/>
                  <a:pt x="1018943" y="1975214"/>
                </a:cubicBezTo>
                <a:cubicBezTo>
                  <a:pt x="1011405" y="1977702"/>
                  <a:pt x="1011406" y="1980189"/>
                  <a:pt x="1003868" y="1980188"/>
                </a:cubicBezTo>
                <a:cubicBezTo>
                  <a:pt x="998844" y="1980188"/>
                  <a:pt x="1003868" y="1985165"/>
                  <a:pt x="1001355" y="1987654"/>
                </a:cubicBezTo>
                <a:cubicBezTo>
                  <a:pt x="1001356" y="1985165"/>
                  <a:pt x="996331" y="1987653"/>
                  <a:pt x="996331" y="1982676"/>
                </a:cubicBezTo>
                <a:cubicBezTo>
                  <a:pt x="993819" y="1985164"/>
                  <a:pt x="996331" y="1985165"/>
                  <a:pt x="996331" y="1990139"/>
                </a:cubicBezTo>
                <a:cubicBezTo>
                  <a:pt x="991306" y="1992627"/>
                  <a:pt x="988794" y="1985165"/>
                  <a:pt x="983769" y="1987653"/>
                </a:cubicBezTo>
                <a:cubicBezTo>
                  <a:pt x="983769" y="1985165"/>
                  <a:pt x="983769" y="1985165"/>
                  <a:pt x="983768" y="1980189"/>
                </a:cubicBezTo>
                <a:cubicBezTo>
                  <a:pt x="978743" y="1982677"/>
                  <a:pt x="978743" y="1980189"/>
                  <a:pt x="968694" y="1980189"/>
                </a:cubicBezTo>
                <a:cubicBezTo>
                  <a:pt x="968694" y="1985165"/>
                  <a:pt x="971206" y="1985165"/>
                  <a:pt x="971206" y="1985165"/>
                </a:cubicBezTo>
                <a:lnTo>
                  <a:pt x="968356" y="1986106"/>
                </a:lnTo>
                <a:lnTo>
                  <a:pt x="968507" y="1986255"/>
                </a:lnTo>
                <a:lnTo>
                  <a:pt x="968301" y="1986124"/>
                </a:lnTo>
                <a:lnTo>
                  <a:pt x="963669" y="1987653"/>
                </a:lnTo>
                <a:cubicBezTo>
                  <a:pt x="963669" y="1987653"/>
                  <a:pt x="966182" y="1985165"/>
                  <a:pt x="966182" y="1985165"/>
                </a:cubicBezTo>
                <a:cubicBezTo>
                  <a:pt x="956132" y="1977702"/>
                  <a:pt x="936032" y="1972726"/>
                  <a:pt x="923470" y="1982676"/>
                </a:cubicBezTo>
                <a:cubicBezTo>
                  <a:pt x="918445" y="1970240"/>
                  <a:pt x="903370" y="1985165"/>
                  <a:pt x="903370" y="1975214"/>
                </a:cubicBezTo>
                <a:cubicBezTo>
                  <a:pt x="893320" y="1982676"/>
                  <a:pt x="883271" y="1972725"/>
                  <a:pt x="873220" y="1977702"/>
                </a:cubicBezTo>
                <a:cubicBezTo>
                  <a:pt x="878246" y="1967752"/>
                  <a:pt x="890807" y="1975214"/>
                  <a:pt x="900857" y="1972726"/>
                </a:cubicBezTo>
                <a:cubicBezTo>
                  <a:pt x="900857" y="1972726"/>
                  <a:pt x="900857" y="1970240"/>
                  <a:pt x="900857" y="1967752"/>
                </a:cubicBezTo>
                <a:cubicBezTo>
                  <a:pt x="898345" y="1967752"/>
                  <a:pt x="890807" y="1972726"/>
                  <a:pt x="883271" y="1970240"/>
                </a:cubicBezTo>
                <a:cubicBezTo>
                  <a:pt x="885782" y="1967752"/>
                  <a:pt x="885783" y="1965263"/>
                  <a:pt x="885783" y="1962775"/>
                </a:cubicBezTo>
                <a:cubicBezTo>
                  <a:pt x="880758" y="1962775"/>
                  <a:pt x="880758" y="1967751"/>
                  <a:pt x="875733" y="1970240"/>
                </a:cubicBezTo>
                <a:cubicBezTo>
                  <a:pt x="875733" y="1970240"/>
                  <a:pt x="878245" y="1960289"/>
                  <a:pt x="880758" y="1962775"/>
                </a:cubicBezTo>
                <a:cubicBezTo>
                  <a:pt x="875733" y="1957801"/>
                  <a:pt x="863171" y="1965263"/>
                  <a:pt x="858145" y="1967752"/>
                </a:cubicBezTo>
                <a:cubicBezTo>
                  <a:pt x="855633" y="1972726"/>
                  <a:pt x="863171" y="1967752"/>
                  <a:pt x="860658" y="1975214"/>
                </a:cubicBezTo>
                <a:cubicBezTo>
                  <a:pt x="858146" y="1980188"/>
                  <a:pt x="858145" y="1970240"/>
                  <a:pt x="855633" y="1970240"/>
                </a:cubicBezTo>
                <a:cubicBezTo>
                  <a:pt x="853121" y="1970240"/>
                  <a:pt x="855633" y="1972726"/>
                  <a:pt x="855634" y="1975214"/>
                </a:cubicBezTo>
                <a:cubicBezTo>
                  <a:pt x="848096" y="1965263"/>
                  <a:pt x="830508" y="1967752"/>
                  <a:pt x="830508" y="1955312"/>
                </a:cubicBezTo>
                <a:cubicBezTo>
                  <a:pt x="822971" y="1957801"/>
                  <a:pt x="817946" y="1955312"/>
                  <a:pt x="815434" y="1952824"/>
                </a:cubicBezTo>
                <a:cubicBezTo>
                  <a:pt x="812922" y="1955312"/>
                  <a:pt x="812922" y="1957801"/>
                  <a:pt x="810409" y="1960289"/>
                </a:cubicBezTo>
                <a:cubicBezTo>
                  <a:pt x="805384" y="1957801"/>
                  <a:pt x="802871" y="1962775"/>
                  <a:pt x="795334" y="1962775"/>
                </a:cubicBezTo>
                <a:cubicBezTo>
                  <a:pt x="797846" y="1957801"/>
                  <a:pt x="795334" y="1960289"/>
                  <a:pt x="795334" y="1955312"/>
                </a:cubicBezTo>
                <a:cubicBezTo>
                  <a:pt x="790309" y="1957801"/>
                  <a:pt x="792822" y="1965263"/>
                  <a:pt x="790309" y="1957801"/>
                </a:cubicBezTo>
                <a:cubicBezTo>
                  <a:pt x="785284" y="1960289"/>
                  <a:pt x="790309" y="1965263"/>
                  <a:pt x="782771" y="1965263"/>
                </a:cubicBezTo>
                <a:cubicBezTo>
                  <a:pt x="787796" y="1955312"/>
                  <a:pt x="777747" y="1962774"/>
                  <a:pt x="780259" y="1955312"/>
                </a:cubicBezTo>
                <a:cubicBezTo>
                  <a:pt x="777746" y="1960289"/>
                  <a:pt x="775234" y="1957801"/>
                  <a:pt x="772722" y="1960289"/>
                </a:cubicBezTo>
                <a:cubicBezTo>
                  <a:pt x="770209" y="1962775"/>
                  <a:pt x="765185" y="1955312"/>
                  <a:pt x="770210" y="1955312"/>
                </a:cubicBezTo>
                <a:cubicBezTo>
                  <a:pt x="768953" y="1951581"/>
                  <a:pt x="766441" y="1950960"/>
                  <a:pt x="763614" y="1951581"/>
                </a:cubicBezTo>
                <a:lnTo>
                  <a:pt x="756810" y="1954575"/>
                </a:lnTo>
                <a:lnTo>
                  <a:pt x="756926" y="1956281"/>
                </a:lnTo>
                <a:lnTo>
                  <a:pt x="755302" y="1955239"/>
                </a:lnTo>
                <a:lnTo>
                  <a:pt x="755135" y="1955312"/>
                </a:lnTo>
                <a:cubicBezTo>
                  <a:pt x="755135" y="1955312"/>
                  <a:pt x="757647" y="1955312"/>
                  <a:pt x="757647" y="1960290"/>
                </a:cubicBezTo>
                <a:cubicBezTo>
                  <a:pt x="753878" y="1960289"/>
                  <a:pt x="752622" y="1957179"/>
                  <a:pt x="751680" y="1954070"/>
                </a:cubicBezTo>
                <a:lnTo>
                  <a:pt x="750371" y="1952076"/>
                </a:lnTo>
                <a:lnTo>
                  <a:pt x="749327" y="1951406"/>
                </a:lnTo>
                <a:lnTo>
                  <a:pt x="749844" y="1951273"/>
                </a:lnTo>
                <a:lnTo>
                  <a:pt x="747597" y="1947850"/>
                </a:lnTo>
                <a:cubicBezTo>
                  <a:pt x="742573" y="1947850"/>
                  <a:pt x="730010" y="1962775"/>
                  <a:pt x="730010" y="1947850"/>
                </a:cubicBezTo>
                <a:cubicBezTo>
                  <a:pt x="732523" y="1950339"/>
                  <a:pt x="732523" y="1950339"/>
                  <a:pt x="735035" y="1947850"/>
                </a:cubicBezTo>
                <a:cubicBezTo>
                  <a:pt x="735035" y="1945361"/>
                  <a:pt x="730010" y="1942876"/>
                  <a:pt x="735035" y="1942876"/>
                </a:cubicBezTo>
                <a:cubicBezTo>
                  <a:pt x="732523" y="1940388"/>
                  <a:pt x="730010" y="1940388"/>
                  <a:pt x="727498" y="1940388"/>
                </a:cubicBezTo>
                <a:cubicBezTo>
                  <a:pt x="727497" y="1942876"/>
                  <a:pt x="724985" y="1947850"/>
                  <a:pt x="722473" y="1940388"/>
                </a:cubicBezTo>
                <a:cubicBezTo>
                  <a:pt x="730010" y="1932925"/>
                  <a:pt x="740060" y="1950338"/>
                  <a:pt x="745084" y="1937899"/>
                </a:cubicBezTo>
                <a:cubicBezTo>
                  <a:pt x="747597" y="1940388"/>
                  <a:pt x="747597" y="1945362"/>
                  <a:pt x="750110" y="1945362"/>
                </a:cubicBezTo>
                <a:cubicBezTo>
                  <a:pt x="752622" y="1945362"/>
                  <a:pt x="750110" y="1940388"/>
                  <a:pt x="750110" y="1940388"/>
                </a:cubicBezTo>
                <a:lnTo>
                  <a:pt x="753457" y="1940922"/>
                </a:lnTo>
                <a:lnTo>
                  <a:pt x="750402" y="1931557"/>
                </a:lnTo>
                <a:cubicBezTo>
                  <a:pt x="755224" y="1931229"/>
                  <a:pt x="757798" y="1933451"/>
                  <a:pt x="757960" y="1935837"/>
                </a:cubicBezTo>
                <a:lnTo>
                  <a:pt x="753473" y="1940925"/>
                </a:lnTo>
                <a:lnTo>
                  <a:pt x="759845" y="1941942"/>
                </a:lnTo>
                <a:cubicBezTo>
                  <a:pt x="765184" y="1942875"/>
                  <a:pt x="771466" y="1944119"/>
                  <a:pt x="775234" y="1945362"/>
                </a:cubicBezTo>
                <a:cubicBezTo>
                  <a:pt x="775234" y="1945362"/>
                  <a:pt x="775234" y="1940388"/>
                  <a:pt x="775234" y="1937899"/>
                </a:cubicBezTo>
                <a:cubicBezTo>
                  <a:pt x="782772" y="1950339"/>
                  <a:pt x="802871" y="1945361"/>
                  <a:pt x="807896" y="1945362"/>
                </a:cubicBezTo>
                <a:cubicBezTo>
                  <a:pt x="811665" y="1947850"/>
                  <a:pt x="819203" y="1949716"/>
                  <a:pt x="827054" y="1950338"/>
                </a:cubicBezTo>
                <a:lnTo>
                  <a:pt x="840387" y="1948762"/>
                </a:lnTo>
                <a:lnTo>
                  <a:pt x="837320" y="1945097"/>
                </a:lnTo>
                <a:cubicBezTo>
                  <a:pt x="844896" y="1949642"/>
                  <a:pt x="844555" y="1944606"/>
                  <a:pt x="849034" y="1939240"/>
                </a:cubicBezTo>
                <a:lnTo>
                  <a:pt x="848760" y="1948357"/>
                </a:lnTo>
                <a:lnTo>
                  <a:pt x="852178" y="1950960"/>
                </a:lnTo>
                <a:cubicBezTo>
                  <a:pt x="853749" y="1952204"/>
                  <a:pt x="855633" y="1952826"/>
                  <a:pt x="858145" y="1950339"/>
                </a:cubicBezTo>
                <a:cubicBezTo>
                  <a:pt x="858145" y="1952824"/>
                  <a:pt x="858145" y="1955312"/>
                  <a:pt x="858146" y="1960289"/>
                </a:cubicBezTo>
                <a:cubicBezTo>
                  <a:pt x="858146" y="1960289"/>
                  <a:pt x="858146" y="1960289"/>
                  <a:pt x="863170" y="1960289"/>
                </a:cubicBezTo>
                <a:cubicBezTo>
                  <a:pt x="863171" y="1957801"/>
                  <a:pt x="863171" y="1955312"/>
                  <a:pt x="863171" y="1955312"/>
                </a:cubicBezTo>
                <a:cubicBezTo>
                  <a:pt x="868196" y="1954068"/>
                  <a:pt x="874477" y="1954690"/>
                  <a:pt x="881700" y="1954691"/>
                </a:cubicBezTo>
                <a:lnTo>
                  <a:pt x="900675" y="1951276"/>
                </a:lnTo>
                <a:lnTo>
                  <a:pt x="896561" y="1948532"/>
                </a:lnTo>
                <a:lnTo>
                  <a:pt x="891436" y="1947539"/>
                </a:lnTo>
                <a:cubicBezTo>
                  <a:pt x="886411" y="1947228"/>
                  <a:pt x="882014" y="1945362"/>
                  <a:pt x="880758" y="1935411"/>
                </a:cubicBezTo>
                <a:cubicBezTo>
                  <a:pt x="878245" y="1935411"/>
                  <a:pt x="880758" y="1942876"/>
                  <a:pt x="878245" y="1942876"/>
                </a:cubicBezTo>
                <a:cubicBezTo>
                  <a:pt x="875732" y="1940388"/>
                  <a:pt x="875733" y="1937899"/>
                  <a:pt x="873220" y="1935411"/>
                </a:cubicBezTo>
                <a:cubicBezTo>
                  <a:pt x="870708" y="1940388"/>
                  <a:pt x="870708" y="1937899"/>
                  <a:pt x="865683" y="1940388"/>
                </a:cubicBezTo>
                <a:cubicBezTo>
                  <a:pt x="863171" y="1937899"/>
                  <a:pt x="870708" y="1937899"/>
                  <a:pt x="870708" y="1935411"/>
                </a:cubicBezTo>
                <a:cubicBezTo>
                  <a:pt x="868195" y="1930436"/>
                  <a:pt x="863171" y="1937899"/>
                  <a:pt x="860658" y="1935411"/>
                </a:cubicBezTo>
                <a:cubicBezTo>
                  <a:pt x="860658" y="1931680"/>
                  <a:pt x="861915" y="1929814"/>
                  <a:pt x="862229" y="1928570"/>
                </a:cubicBezTo>
                <a:lnTo>
                  <a:pt x="862123" y="1928490"/>
                </a:lnTo>
                <a:lnTo>
                  <a:pt x="860767" y="1933650"/>
                </a:lnTo>
                <a:lnTo>
                  <a:pt x="857760" y="1933854"/>
                </a:lnTo>
                <a:lnTo>
                  <a:pt x="857760" y="1935634"/>
                </a:lnTo>
                <a:lnTo>
                  <a:pt x="855964" y="1933976"/>
                </a:lnTo>
                <a:lnTo>
                  <a:pt x="855945" y="1933977"/>
                </a:lnTo>
                <a:lnTo>
                  <a:pt x="855954" y="1933966"/>
                </a:lnTo>
                <a:lnTo>
                  <a:pt x="853055" y="1931290"/>
                </a:lnTo>
                <a:cubicBezTo>
                  <a:pt x="852114" y="1929427"/>
                  <a:pt x="851486" y="1926943"/>
                  <a:pt x="850231" y="1923219"/>
                </a:cubicBezTo>
                <a:cubicBezTo>
                  <a:pt x="850232" y="1925702"/>
                  <a:pt x="850231" y="1928185"/>
                  <a:pt x="847721" y="1928185"/>
                </a:cubicBezTo>
                <a:lnTo>
                  <a:pt x="849251" y="1931213"/>
                </a:lnTo>
                <a:lnTo>
                  <a:pt x="850960" y="1931919"/>
                </a:lnTo>
                <a:lnTo>
                  <a:pt x="850001" y="1932699"/>
                </a:lnTo>
                <a:lnTo>
                  <a:pt x="850231" y="1933154"/>
                </a:lnTo>
                <a:cubicBezTo>
                  <a:pt x="850232" y="1935634"/>
                  <a:pt x="847721" y="1935634"/>
                  <a:pt x="847721" y="1940603"/>
                </a:cubicBezTo>
                <a:cubicBezTo>
                  <a:pt x="845211" y="1940603"/>
                  <a:pt x="845211" y="1933154"/>
                  <a:pt x="847721" y="1935634"/>
                </a:cubicBezTo>
                <a:lnTo>
                  <a:pt x="846955" y="1935179"/>
                </a:lnTo>
                <a:lnTo>
                  <a:pt x="846942" y="1935189"/>
                </a:lnTo>
                <a:lnTo>
                  <a:pt x="846880" y="1935134"/>
                </a:lnTo>
                <a:lnTo>
                  <a:pt x="843015" y="1932842"/>
                </a:lnTo>
                <a:cubicBezTo>
                  <a:pt x="841447" y="1933153"/>
                  <a:pt x="840192" y="1933153"/>
                  <a:pt x="840192" y="1928185"/>
                </a:cubicBezTo>
                <a:cubicBezTo>
                  <a:pt x="840192" y="1928185"/>
                  <a:pt x="840192" y="1930668"/>
                  <a:pt x="840192" y="1933154"/>
                </a:cubicBezTo>
                <a:cubicBezTo>
                  <a:pt x="835172" y="1928185"/>
                  <a:pt x="832663" y="1920735"/>
                  <a:pt x="825132" y="1920735"/>
                </a:cubicBezTo>
                <a:cubicBezTo>
                  <a:pt x="825132" y="1913284"/>
                  <a:pt x="837682" y="1913283"/>
                  <a:pt x="837681" y="1920736"/>
                </a:cubicBezTo>
                <a:cubicBezTo>
                  <a:pt x="835171" y="1920736"/>
                  <a:pt x="835171" y="1915770"/>
                  <a:pt x="832662" y="1918252"/>
                </a:cubicBezTo>
                <a:cubicBezTo>
                  <a:pt x="833917" y="1923219"/>
                  <a:pt x="837682" y="1925081"/>
                  <a:pt x="841447" y="1924460"/>
                </a:cubicBezTo>
                <a:lnTo>
                  <a:pt x="845876" y="1920078"/>
                </a:lnTo>
                <a:lnTo>
                  <a:pt x="845312" y="1920117"/>
                </a:lnTo>
                <a:cubicBezTo>
                  <a:pt x="846431" y="1918742"/>
                  <a:pt x="846387" y="1918096"/>
                  <a:pt x="846019" y="1917147"/>
                </a:cubicBezTo>
                <a:lnTo>
                  <a:pt x="845268" y="1914234"/>
                </a:lnTo>
                <a:lnTo>
                  <a:pt x="845212" y="1914217"/>
                </a:lnTo>
                <a:lnTo>
                  <a:pt x="843759" y="1913228"/>
                </a:lnTo>
                <a:lnTo>
                  <a:pt x="841998" y="1915449"/>
                </a:lnTo>
                <a:cubicBezTo>
                  <a:pt x="840360" y="1915860"/>
                  <a:pt x="838371" y="1915995"/>
                  <a:pt x="837126" y="1917278"/>
                </a:cubicBezTo>
                <a:cubicBezTo>
                  <a:pt x="836802" y="1912507"/>
                  <a:pt x="831658" y="1915253"/>
                  <a:pt x="831496" y="1912867"/>
                </a:cubicBezTo>
                <a:cubicBezTo>
                  <a:pt x="831496" y="1912867"/>
                  <a:pt x="831334" y="1910481"/>
                  <a:pt x="831173" y="1908093"/>
                </a:cubicBezTo>
                <a:cubicBezTo>
                  <a:pt x="839454" y="1912326"/>
                  <a:pt x="833825" y="1907913"/>
                  <a:pt x="836315" y="1905347"/>
                </a:cubicBezTo>
                <a:cubicBezTo>
                  <a:pt x="839130" y="1907554"/>
                  <a:pt x="839292" y="1909940"/>
                  <a:pt x="839725" y="1911409"/>
                </a:cubicBezTo>
                <a:lnTo>
                  <a:pt x="841350" y="1911589"/>
                </a:lnTo>
                <a:lnTo>
                  <a:pt x="840192" y="1910801"/>
                </a:lnTo>
                <a:cubicBezTo>
                  <a:pt x="841447" y="1909559"/>
                  <a:pt x="843329" y="1910801"/>
                  <a:pt x="845526" y="1912043"/>
                </a:cubicBezTo>
                <a:lnTo>
                  <a:pt x="846646" y="1912236"/>
                </a:lnTo>
                <a:lnTo>
                  <a:pt x="849307" y="1912055"/>
                </a:lnTo>
                <a:cubicBezTo>
                  <a:pt x="850124" y="1910701"/>
                  <a:pt x="850639" y="1909368"/>
                  <a:pt x="852019" y="1911871"/>
                </a:cubicBezTo>
                <a:lnTo>
                  <a:pt x="851100" y="1913001"/>
                </a:lnTo>
                <a:lnTo>
                  <a:pt x="852741" y="1913283"/>
                </a:lnTo>
                <a:cubicBezTo>
                  <a:pt x="852741" y="1913283"/>
                  <a:pt x="852741" y="1913283"/>
                  <a:pt x="852741" y="1920736"/>
                </a:cubicBezTo>
                <a:cubicBezTo>
                  <a:pt x="852741" y="1920736"/>
                  <a:pt x="852741" y="1920736"/>
                  <a:pt x="850231" y="1920735"/>
                </a:cubicBezTo>
                <a:cubicBezTo>
                  <a:pt x="852741" y="1920736"/>
                  <a:pt x="852742" y="1928185"/>
                  <a:pt x="857760" y="1925702"/>
                </a:cubicBezTo>
                <a:lnTo>
                  <a:pt x="857761" y="1931918"/>
                </a:lnTo>
                <a:lnTo>
                  <a:pt x="861322" y="1927880"/>
                </a:lnTo>
                <a:lnTo>
                  <a:pt x="858145" y="1925460"/>
                </a:lnTo>
                <a:cubicBezTo>
                  <a:pt x="858145" y="1922973"/>
                  <a:pt x="860029" y="1924217"/>
                  <a:pt x="862228" y="1926083"/>
                </a:cubicBezTo>
                <a:lnTo>
                  <a:pt x="862641" y="1926384"/>
                </a:lnTo>
                <a:lnTo>
                  <a:pt x="862692" y="1926326"/>
                </a:lnTo>
                <a:lnTo>
                  <a:pt x="862671" y="1926406"/>
                </a:lnTo>
                <a:lnTo>
                  <a:pt x="868195" y="1930436"/>
                </a:lnTo>
                <a:cubicBezTo>
                  <a:pt x="870708" y="1920486"/>
                  <a:pt x="880758" y="1940388"/>
                  <a:pt x="888295" y="1932926"/>
                </a:cubicBezTo>
                <a:cubicBezTo>
                  <a:pt x="885783" y="1930437"/>
                  <a:pt x="883271" y="1925461"/>
                  <a:pt x="890808" y="1925461"/>
                </a:cubicBezTo>
                <a:cubicBezTo>
                  <a:pt x="885782" y="1917998"/>
                  <a:pt x="870708" y="1930437"/>
                  <a:pt x="870708" y="1913024"/>
                </a:cubicBezTo>
                <a:cubicBezTo>
                  <a:pt x="873220" y="1913024"/>
                  <a:pt x="873220" y="1913024"/>
                  <a:pt x="873220" y="1910536"/>
                </a:cubicBezTo>
                <a:cubicBezTo>
                  <a:pt x="873220" y="1917998"/>
                  <a:pt x="883270" y="1908047"/>
                  <a:pt x="883271" y="1915512"/>
                </a:cubicBezTo>
                <a:cubicBezTo>
                  <a:pt x="888294" y="1913024"/>
                  <a:pt x="890807" y="1917998"/>
                  <a:pt x="893320" y="1913023"/>
                </a:cubicBezTo>
                <a:cubicBezTo>
                  <a:pt x="895832" y="1915512"/>
                  <a:pt x="903370" y="1915512"/>
                  <a:pt x="908395" y="1917998"/>
                </a:cubicBezTo>
                <a:cubicBezTo>
                  <a:pt x="908395" y="1917998"/>
                  <a:pt x="908395" y="1917998"/>
                  <a:pt x="908394" y="1913024"/>
                </a:cubicBezTo>
                <a:cubicBezTo>
                  <a:pt x="913420" y="1913024"/>
                  <a:pt x="915932" y="1920486"/>
                  <a:pt x="918445" y="1927949"/>
                </a:cubicBezTo>
                <a:cubicBezTo>
                  <a:pt x="920957" y="1927949"/>
                  <a:pt x="920957" y="1925460"/>
                  <a:pt x="920957" y="1920486"/>
                </a:cubicBezTo>
                <a:cubicBezTo>
                  <a:pt x="920957" y="1922975"/>
                  <a:pt x="923470" y="1922975"/>
                  <a:pt x="925982" y="1925460"/>
                </a:cubicBezTo>
                <a:cubicBezTo>
                  <a:pt x="923470" y="1925460"/>
                  <a:pt x="923470" y="1925460"/>
                  <a:pt x="923469" y="1927949"/>
                </a:cubicBezTo>
                <a:cubicBezTo>
                  <a:pt x="923470" y="1930437"/>
                  <a:pt x="928495" y="1922974"/>
                  <a:pt x="931007" y="1922974"/>
                </a:cubicBezTo>
                <a:cubicBezTo>
                  <a:pt x="936032" y="1922975"/>
                  <a:pt x="933519" y="1932925"/>
                  <a:pt x="941057" y="1930437"/>
                </a:cubicBezTo>
                <a:cubicBezTo>
                  <a:pt x="936032" y="1920486"/>
                  <a:pt x="933519" y="1922974"/>
                  <a:pt x="936032" y="1915512"/>
                </a:cubicBezTo>
                <a:lnTo>
                  <a:pt x="933833" y="1911158"/>
                </a:lnTo>
                <a:lnTo>
                  <a:pt x="933176" y="1914133"/>
                </a:lnTo>
                <a:lnTo>
                  <a:pt x="932286" y="1913283"/>
                </a:lnTo>
                <a:lnTo>
                  <a:pt x="932263" y="1913335"/>
                </a:lnTo>
                <a:cubicBezTo>
                  <a:pt x="932891" y="1914890"/>
                  <a:pt x="933519" y="1916755"/>
                  <a:pt x="931007" y="1917998"/>
                </a:cubicBezTo>
                <a:lnTo>
                  <a:pt x="926059" y="1914889"/>
                </a:lnTo>
                <a:lnTo>
                  <a:pt x="925736" y="1914952"/>
                </a:lnTo>
                <a:lnTo>
                  <a:pt x="925510" y="1914544"/>
                </a:lnTo>
                <a:lnTo>
                  <a:pt x="918277" y="1910000"/>
                </a:lnTo>
                <a:lnTo>
                  <a:pt x="911989" y="1910246"/>
                </a:lnTo>
                <a:cubicBezTo>
                  <a:pt x="909213" y="1910748"/>
                  <a:pt x="906727" y="1910917"/>
                  <a:pt x="902828" y="1908675"/>
                </a:cubicBezTo>
                <a:lnTo>
                  <a:pt x="902626" y="1908332"/>
                </a:lnTo>
                <a:lnTo>
                  <a:pt x="898345" y="1910536"/>
                </a:lnTo>
                <a:lnTo>
                  <a:pt x="899738" y="1908467"/>
                </a:lnTo>
                <a:lnTo>
                  <a:pt x="894060" y="1911615"/>
                </a:lnTo>
                <a:cubicBezTo>
                  <a:pt x="892788" y="1911701"/>
                  <a:pt x="891474" y="1911190"/>
                  <a:pt x="887657" y="1911449"/>
                </a:cubicBezTo>
                <a:cubicBezTo>
                  <a:pt x="886061" y="1906764"/>
                  <a:pt x="884665" y="1905060"/>
                  <a:pt x="882973" y="1903677"/>
                </a:cubicBezTo>
                <a:lnTo>
                  <a:pt x="879035" y="1900115"/>
                </a:lnTo>
                <a:lnTo>
                  <a:pt x="876945" y="1903722"/>
                </a:lnTo>
                <a:lnTo>
                  <a:pt x="880479" y="1903536"/>
                </a:lnTo>
                <a:cubicBezTo>
                  <a:pt x="880480" y="1905926"/>
                  <a:pt x="880479" y="1908318"/>
                  <a:pt x="883138" y="1908318"/>
                </a:cubicBezTo>
                <a:cubicBezTo>
                  <a:pt x="881809" y="1911906"/>
                  <a:pt x="880480" y="1910710"/>
                  <a:pt x="879150" y="1908916"/>
                </a:cubicBezTo>
                <a:lnTo>
                  <a:pt x="875515" y="1906191"/>
                </a:lnTo>
                <a:lnTo>
                  <a:pt x="874739" y="1907531"/>
                </a:lnTo>
                <a:cubicBezTo>
                  <a:pt x="874577" y="1905146"/>
                  <a:pt x="874414" y="1902760"/>
                  <a:pt x="874414" y="1902760"/>
                </a:cubicBezTo>
                <a:lnTo>
                  <a:pt x="879004" y="1900088"/>
                </a:lnTo>
                <a:lnTo>
                  <a:pt x="876502" y="1897825"/>
                </a:lnTo>
                <a:cubicBezTo>
                  <a:pt x="880402" y="1898758"/>
                  <a:pt x="882987" y="1899182"/>
                  <a:pt x="885215" y="1899031"/>
                </a:cubicBezTo>
                <a:lnTo>
                  <a:pt x="891122" y="1897011"/>
                </a:lnTo>
                <a:lnTo>
                  <a:pt x="890970" y="1896842"/>
                </a:lnTo>
                <a:lnTo>
                  <a:pt x="891775" y="1896787"/>
                </a:lnTo>
                <a:lnTo>
                  <a:pt x="893763" y="1896652"/>
                </a:lnTo>
                <a:lnTo>
                  <a:pt x="893054" y="1895535"/>
                </a:lnTo>
                <a:cubicBezTo>
                  <a:pt x="891845" y="1894265"/>
                  <a:pt x="893054" y="1895536"/>
                  <a:pt x="894867" y="1897124"/>
                </a:cubicBezTo>
                <a:lnTo>
                  <a:pt x="899400" y="1900038"/>
                </a:lnTo>
                <a:lnTo>
                  <a:pt x="904013" y="1902118"/>
                </a:lnTo>
                <a:lnTo>
                  <a:pt x="908394" y="1895611"/>
                </a:lnTo>
                <a:lnTo>
                  <a:pt x="911992" y="1896501"/>
                </a:lnTo>
                <a:lnTo>
                  <a:pt x="911757" y="1893033"/>
                </a:lnTo>
                <a:lnTo>
                  <a:pt x="913310" y="1896828"/>
                </a:lnTo>
                <a:lnTo>
                  <a:pt x="918445" y="1898099"/>
                </a:lnTo>
                <a:cubicBezTo>
                  <a:pt x="918445" y="1898099"/>
                  <a:pt x="920957" y="1890634"/>
                  <a:pt x="918444" y="1893122"/>
                </a:cubicBezTo>
                <a:cubicBezTo>
                  <a:pt x="919700" y="1890635"/>
                  <a:pt x="920957" y="1891880"/>
                  <a:pt x="922527" y="1894056"/>
                </a:cubicBezTo>
                <a:lnTo>
                  <a:pt x="923769" y="1895415"/>
                </a:lnTo>
                <a:lnTo>
                  <a:pt x="924360" y="1894684"/>
                </a:lnTo>
                <a:lnTo>
                  <a:pt x="924578" y="1896300"/>
                </a:lnTo>
                <a:lnTo>
                  <a:pt x="927927" y="1899964"/>
                </a:lnTo>
                <a:lnTo>
                  <a:pt x="928613" y="1897526"/>
                </a:lnTo>
                <a:cubicBezTo>
                  <a:pt x="929418" y="1895592"/>
                  <a:pt x="930577" y="1894261"/>
                  <a:pt x="931990" y="1896671"/>
                </a:cubicBezTo>
                <a:lnTo>
                  <a:pt x="932658" y="1898064"/>
                </a:lnTo>
                <a:lnTo>
                  <a:pt x="934486" y="1897302"/>
                </a:lnTo>
                <a:lnTo>
                  <a:pt x="938544" y="1895611"/>
                </a:lnTo>
                <a:lnTo>
                  <a:pt x="936070" y="1899339"/>
                </a:lnTo>
                <a:lnTo>
                  <a:pt x="935011" y="1900935"/>
                </a:lnTo>
                <a:lnTo>
                  <a:pt x="934032" y="1900928"/>
                </a:lnTo>
                <a:lnTo>
                  <a:pt x="936446" y="1905962"/>
                </a:lnTo>
                <a:lnTo>
                  <a:pt x="937288" y="1906182"/>
                </a:lnTo>
                <a:lnTo>
                  <a:pt x="940153" y="1906433"/>
                </a:lnTo>
                <a:lnTo>
                  <a:pt x="939965" y="1903656"/>
                </a:lnTo>
                <a:lnTo>
                  <a:pt x="940832" y="1902350"/>
                </a:lnTo>
                <a:lnTo>
                  <a:pt x="938545" y="1900585"/>
                </a:lnTo>
                <a:cubicBezTo>
                  <a:pt x="941057" y="1895611"/>
                  <a:pt x="943569" y="1893122"/>
                  <a:pt x="946081" y="1890634"/>
                </a:cubicBezTo>
                <a:cubicBezTo>
                  <a:pt x="941057" y="1885660"/>
                  <a:pt x="933519" y="1885660"/>
                  <a:pt x="925982" y="1888148"/>
                </a:cubicBezTo>
                <a:cubicBezTo>
                  <a:pt x="920957" y="1875710"/>
                  <a:pt x="913420" y="1885660"/>
                  <a:pt x="908395" y="1893122"/>
                </a:cubicBezTo>
                <a:cubicBezTo>
                  <a:pt x="908394" y="1883171"/>
                  <a:pt x="915932" y="1880683"/>
                  <a:pt x="913420" y="1875709"/>
                </a:cubicBezTo>
                <a:cubicBezTo>
                  <a:pt x="918445" y="1878198"/>
                  <a:pt x="920957" y="1880683"/>
                  <a:pt x="925982" y="1883171"/>
                </a:cubicBezTo>
                <a:cubicBezTo>
                  <a:pt x="925982" y="1875709"/>
                  <a:pt x="931007" y="1875709"/>
                  <a:pt x="933519" y="1873221"/>
                </a:cubicBezTo>
                <a:cubicBezTo>
                  <a:pt x="931007" y="1870735"/>
                  <a:pt x="925982" y="1875709"/>
                  <a:pt x="923470" y="1870735"/>
                </a:cubicBezTo>
                <a:cubicBezTo>
                  <a:pt x="923470" y="1869491"/>
                  <a:pt x="924098" y="1869491"/>
                  <a:pt x="924726" y="1869491"/>
                </a:cubicBezTo>
                <a:lnTo>
                  <a:pt x="925507" y="1868717"/>
                </a:lnTo>
                <a:lnTo>
                  <a:pt x="925383" y="1867801"/>
                </a:lnTo>
                <a:lnTo>
                  <a:pt x="922213" y="1865448"/>
                </a:lnTo>
                <a:cubicBezTo>
                  <a:pt x="920329" y="1865137"/>
                  <a:pt x="918444" y="1864516"/>
                  <a:pt x="918444" y="1860785"/>
                </a:cubicBezTo>
                <a:lnTo>
                  <a:pt x="921351" y="1862120"/>
                </a:lnTo>
                <a:lnTo>
                  <a:pt x="934900" y="1859908"/>
                </a:lnTo>
                <a:lnTo>
                  <a:pt x="933519" y="1855807"/>
                </a:lnTo>
                <a:cubicBezTo>
                  <a:pt x="933519" y="1850834"/>
                  <a:pt x="928494" y="1853322"/>
                  <a:pt x="928494" y="1850833"/>
                </a:cubicBezTo>
                <a:cubicBezTo>
                  <a:pt x="925982" y="1853322"/>
                  <a:pt x="923470" y="1850834"/>
                  <a:pt x="923470" y="1855808"/>
                </a:cubicBezTo>
                <a:cubicBezTo>
                  <a:pt x="920957" y="1858296"/>
                  <a:pt x="920957" y="1853322"/>
                  <a:pt x="918445" y="1853322"/>
                </a:cubicBezTo>
                <a:cubicBezTo>
                  <a:pt x="923469" y="1848345"/>
                  <a:pt x="928494" y="1845857"/>
                  <a:pt x="936032" y="1848345"/>
                </a:cubicBezTo>
                <a:cubicBezTo>
                  <a:pt x="936032" y="1838395"/>
                  <a:pt x="928494" y="1843371"/>
                  <a:pt x="920957" y="1843371"/>
                </a:cubicBezTo>
                <a:cubicBezTo>
                  <a:pt x="925982" y="1833421"/>
                  <a:pt x="910907" y="1828443"/>
                  <a:pt x="910907" y="1840883"/>
                </a:cubicBezTo>
                <a:cubicBezTo>
                  <a:pt x="910907" y="1840883"/>
                  <a:pt x="910907" y="1840883"/>
                  <a:pt x="905882" y="1840883"/>
                </a:cubicBezTo>
                <a:cubicBezTo>
                  <a:pt x="905882" y="1830932"/>
                  <a:pt x="895832" y="1838395"/>
                  <a:pt x="893320" y="1838394"/>
                </a:cubicBezTo>
                <a:cubicBezTo>
                  <a:pt x="892064" y="1834663"/>
                  <a:pt x="893320" y="1834041"/>
                  <a:pt x="894890" y="1833419"/>
                </a:cubicBezTo>
                <a:lnTo>
                  <a:pt x="897982" y="1828968"/>
                </a:lnTo>
                <a:lnTo>
                  <a:pt x="896906" y="1827732"/>
                </a:lnTo>
                <a:lnTo>
                  <a:pt x="893320" y="1825958"/>
                </a:lnTo>
                <a:cubicBezTo>
                  <a:pt x="890808" y="1828443"/>
                  <a:pt x="890807" y="1830932"/>
                  <a:pt x="890807" y="1833420"/>
                </a:cubicBezTo>
                <a:cubicBezTo>
                  <a:pt x="885782" y="1832176"/>
                  <a:pt x="882014" y="1833420"/>
                  <a:pt x="878245" y="1834663"/>
                </a:cubicBezTo>
                <a:lnTo>
                  <a:pt x="869619" y="1835517"/>
                </a:lnTo>
                <a:lnTo>
                  <a:pt x="869877" y="1835954"/>
                </a:lnTo>
                <a:lnTo>
                  <a:pt x="869435" y="1835535"/>
                </a:lnTo>
                <a:lnTo>
                  <a:pt x="865683" y="1835906"/>
                </a:lnTo>
                <a:lnTo>
                  <a:pt x="863449" y="1829269"/>
                </a:lnTo>
                <a:lnTo>
                  <a:pt x="858583" y="1831710"/>
                </a:lnTo>
                <a:cubicBezTo>
                  <a:pt x="856933" y="1830570"/>
                  <a:pt x="855512" y="1828161"/>
                  <a:pt x="854175" y="1827000"/>
                </a:cubicBezTo>
                <a:cubicBezTo>
                  <a:pt x="851671" y="1827170"/>
                  <a:pt x="851671" y="1827170"/>
                  <a:pt x="851840" y="1829662"/>
                </a:cubicBezTo>
                <a:cubicBezTo>
                  <a:pt x="852009" y="1832155"/>
                  <a:pt x="856849" y="1829322"/>
                  <a:pt x="854684" y="1834481"/>
                </a:cubicBezTo>
                <a:cubicBezTo>
                  <a:pt x="847001" y="1832496"/>
                  <a:pt x="844667" y="1835162"/>
                  <a:pt x="839658" y="1835502"/>
                </a:cubicBezTo>
                <a:cubicBezTo>
                  <a:pt x="844159" y="1827680"/>
                  <a:pt x="836477" y="1825694"/>
                  <a:pt x="838642" y="1820535"/>
                </a:cubicBezTo>
                <a:cubicBezTo>
                  <a:pt x="841486" y="1825354"/>
                  <a:pt x="845476" y="1810047"/>
                  <a:pt x="848489" y="1817362"/>
                </a:cubicBezTo>
                <a:cubicBezTo>
                  <a:pt x="846154" y="1820025"/>
                  <a:pt x="854006" y="1824504"/>
                  <a:pt x="856340" y="1821840"/>
                </a:cubicBezTo>
                <a:cubicBezTo>
                  <a:pt x="859014" y="1824164"/>
                  <a:pt x="854175" y="1827000"/>
                  <a:pt x="856679" y="1826829"/>
                </a:cubicBezTo>
                <a:cubicBezTo>
                  <a:pt x="862026" y="1831475"/>
                  <a:pt x="864023" y="1823823"/>
                  <a:pt x="861348" y="1821500"/>
                </a:cubicBezTo>
                <a:lnTo>
                  <a:pt x="864931" y="1827572"/>
                </a:lnTo>
                <a:lnTo>
                  <a:pt x="872525" y="1823813"/>
                </a:lnTo>
                <a:lnTo>
                  <a:pt x="868403" y="1820053"/>
                </a:lnTo>
                <a:cubicBezTo>
                  <a:pt x="865834" y="1819293"/>
                  <a:pt x="863912" y="1818800"/>
                  <a:pt x="866250" y="1816147"/>
                </a:cubicBezTo>
                <a:lnTo>
                  <a:pt x="874872" y="1818796"/>
                </a:lnTo>
                <a:lnTo>
                  <a:pt x="875419" y="1817250"/>
                </a:lnTo>
                <a:lnTo>
                  <a:pt x="875437" y="1816876"/>
                </a:lnTo>
                <a:lnTo>
                  <a:pt x="872940" y="1817329"/>
                </a:lnTo>
                <a:cubicBezTo>
                  <a:pt x="871943" y="1816540"/>
                  <a:pt x="871179" y="1814566"/>
                  <a:pt x="870926" y="1810843"/>
                </a:cubicBezTo>
                <a:lnTo>
                  <a:pt x="873427" y="1808937"/>
                </a:lnTo>
                <a:lnTo>
                  <a:pt x="871964" y="1807610"/>
                </a:lnTo>
                <a:cubicBezTo>
                  <a:pt x="870708" y="1807921"/>
                  <a:pt x="869451" y="1808543"/>
                  <a:pt x="868195" y="1806057"/>
                </a:cubicBezTo>
                <a:lnTo>
                  <a:pt x="868247" y="1806037"/>
                </a:lnTo>
                <a:lnTo>
                  <a:pt x="868082" y="1806049"/>
                </a:lnTo>
                <a:cubicBezTo>
                  <a:pt x="869083" y="1802241"/>
                  <a:pt x="871548" y="1801451"/>
                  <a:pt x="874096" y="1801901"/>
                </a:cubicBezTo>
                <a:lnTo>
                  <a:pt x="876336" y="1803034"/>
                </a:lnTo>
                <a:lnTo>
                  <a:pt x="878791" y="1802122"/>
                </a:lnTo>
                <a:lnTo>
                  <a:pt x="877772" y="1800405"/>
                </a:lnTo>
                <a:lnTo>
                  <a:pt x="895809" y="1800031"/>
                </a:lnTo>
                <a:lnTo>
                  <a:pt x="896147" y="1799215"/>
                </a:lnTo>
                <a:cubicBezTo>
                  <a:pt x="897089" y="1796727"/>
                  <a:pt x="898345" y="1794861"/>
                  <a:pt x="900857" y="1796105"/>
                </a:cubicBezTo>
                <a:cubicBezTo>
                  <a:pt x="900857" y="1788643"/>
                  <a:pt x="895833" y="1793617"/>
                  <a:pt x="895832" y="1786155"/>
                </a:cubicBezTo>
                <a:cubicBezTo>
                  <a:pt x="898345" y="1781181"/>
                  <a:pt x="910907" y="1796106"/>
                  <a:pt x="910907" y="1783667"/>
                </a:cubicBezTo>
                <a:cubicBezTo>
                  <a:pt x="913420" y="1786155"/>
                  <a:pt x="910907" y="1788643"/>
                  <a:pt x="910907" y="1791129"/>
                </a:cubicBezTo>
                <a:lnTo>
                  <a:pt x="912875" y="1791509"/>
                </a:lnTo>
                <a:lnTo>
                  <a:pt x="914866" y="1790405"/>
                </a:lnTo>
                <a:lnTo>
                  <a:pt x="914285" y="1791782"/>
                </a:lnTo>
                <a:lnTo>
                  <a:pt x="921736" y="1793222"/>
                </a:lnTo>
                <a:lnTo>
                  <a:pt x="922555" y="1792377"/>
                </a:lnTo>
                <a:lnTo>
                  <a:pt x="925150" y="1793848"/>
                </a:lnTo>
                <a:lnTo>
                  <a:pt x="938544" y="1796106"/>
                </a:lnTo>
                <a:cubicBezTo>
                  <a:pt x="941057" y="1793617"/>
                  <a:pt x="938545" y="1786155"/>
                  <a:pt x="936032" y="1788643"/>
                </a:cubicBezTo>
                <a:lnTo>
                  <a:pt x="938525" y="1786305"/>
                </a:lnTo>
                <a:lnTo>
                  <a:pt x="937258" y="1786391"/>
                </a:lnTo>
                <a:cubicBezTo>
                  <a:pt x="936752" y="1778945"/>
                  <a:pt x="939428" y="1781257"/>
                  <a:pt x="939091" y="1776293"/>
                </a:cubicBezTo>
                <a:lnTo>
                  <a:pt x="945085" y="1775994"/>
                </a:lnTo>
                <a:lnTo>
                  <a:pt x="946081" y="1773716"/>
                </a:lnTo>
                <a:lnTo>
                  <a:pt x="946576" y="1775920"/>
                </a:lnTo>
                <a:lnTo>
                  <a:pt x="950704" y="1775714"/>
                </a:lnTo>
                <a:lnTo>
                  <a:pt x="951818" y="1772828"/>
                </a:lnTo>
                <a:lnTo>
                  <a:pt x="952829" y="1771371"/>
                </a:lnTo>
                <a:lnTo>
                  <a:pt x="940742" y="1773616"/>
                </a:lnTo>
                <a:cubicBezTo>
                  <a:pt x="943303" y="1773442"/>
                  <a:pt x="945380" y="1766108"/>
                  <a:pt x="947940" y="1765935"/>
                </a:cubicBezTo>
                <a:cubicBezTo>
                  <a:pt x="950667" y="1768146"/>
                  <a:pt x="945542" y="1768494"/>
                  <a:pt x="950829" y="1770534"/>
                </a:cubicBezTo>
                <a:lnTo>
                  <a:pt x="953997" y="1769686"/>
                </a:lnTo>
                <a:lnTo>
                  <a:pt x="957427" y="1764739"/>
                </a:lnTo>
                <a:lnTo>
                  <a:pt x="961976" y="1764031"/>
                </a:lnTo>
                <a:lnTo>
                  <a:pt x="961784" y="1764388"/>
                </a:lnTo>
                <a:cubicBezTo>
                  <a:pt x="960528" y="1766876"/>
                  <a:pt x="958645" y="1769986"/>
                  <a:pt x="956131" y="1768742"/>
                </a:cubicBezTo>
                <a:lnTo>
                  <a:pt x="956131" y="1769115"/>
                </a:lnTo>
                <a:lnTo>
                  <a:pt x="956833" y="1768927"/>
                </a:lnTo>
                <a:cubicBezTo>
                  <a:pt x="958353" y="1767625"/>
                  <a:pt x="959553" y="1766344"/>
                  <a:pt x="960916" y="1767450"/>
                </a:cubicBezTo>
                <a:cubicBezTo>
                  <a:pt x="960916" y="1767450"/>
                  <a:pt x="961077" y="1769838"/>
                  <a:pt x="961077" y="1769838"/>
                </a:cubicBezTo>
                <a:lnTo>
                  <a:pt x="956132" y="1770757"/>
                </a:lnTo>
                <a:lnTo>
                  <a:pt x="956132" y="1773716"/>
                </a:lnTo>
                <a:lnTo>
                  <a:pt x="963844" y="1775979"/>
                </a:lnTo>
                <a:lnTo>
                  <a:pt x="964816" y="1776050"/>
                </a:lnTo>
                <a:lnTo>
                  <a:pt x="971206" y="1771230"/>
                </a:lnTo>
                <a:lnTo>
                  <a:pt x="972825" y="1772833"/>
                </a:lnTo>
                <a:lnTo>
                  <a:pt x="973846" y="1768946"/>
                </a:lnTo>
                <a:cubicBezTo>
                  <a:pt x="976438" y="1770016"/>
                  <a:pt x="978987" y="1770466"/>
                  <a:pt x="979969" y="1771022"/>
                </a:cubicBezTo>
                <a:lnTo>
                  <a:pt x="978674" y="1772096"/>
                </a:lnTo>
                <a:lnTo>
                  <a:pt x="980250" y="1771050"/>
                </a:lnTo>
                <a:lnTo>
                  <a:pt x="982743" y="1777079"/>
                </a:lnTo>
                <a:lnTo>
                  <a:pt x="985400" y="1772212"/>
                </a:lnTo>
                <a:cubicBezTo>
                  <a:pt x="987259" y="1771774"/>
                  <a:pt x="989222" y="1772888"/>
                  <a:pt x="989391" y="1775370"/>
                </a:cubicBezTo>
                <a:cubicBezTo>
                  <a:pt x="988885" y="1767925"/>
                  <a:pt x="992067" y="1777682"/>
                  <a:pt x="991730" y="1772717"/>
                </a:cubicBezTo>
                <a:cubicBezTo>
                  <a:pt x="993899" y="1767584"/>
                  <a:pt x="986382" y="1768095"/>
                  <a:pt x="981199" y="1765953"/>
                </a:cubicBezTo>
                <a:cubicBezTo>
                  <a:pt x="983537" y="1763301"/>
                  <a:pt x="986713" y="1763709"/>
                  <a:pt x="989930" y="1764737"/>
                </a:cubicBezTo>
                <a:lnTo>
                  <a:pt x="994300" y="1765957"/>
                </a:lnTo>
                <a:lnTo>
                  <a:pt x="997941" y="1765730"/>
                </a:lnTo>
                <a:lnTo>
                  <a:pt x="999207" y="1767061"/>
                </a:lnTo>
                <a:lnTo>
                  <a:pt x="1002840" y="1764795"/>
                </a:lnTo>
                <a:cubicBezTo>
                  <a:pt x="1005724" y="1765534"/>
                  <a:pt x="1008943" y="1766561"/>
                  <a:pt x="1008774" y="1764080"/>
                </a:cubicBezTo>
                <a:cubicBezTo>
                  <a:pt x="1008437" y="1759117"/>
                  <a:pt x="1000915" y="1759628"/>
                  <a:pt x="1005761" y="1756805"/>
                </a:cubicBezTo>
                <a:cubicBezTo>
                  <a:pt x="1008434" y="1759116"/>
                  <a:pt x="1010983" y="1759567"/>
                  <a:pt x="1013574" y="1760637"/>
                </a:cubicBezTo>
                <a:lnTo>
                  <a:pt x="1016470" y="1763349"/>
                </a:lnTo>
                <a:lnTo>
                  <a:pt x="1019392" y="1761248"/>
                </a:lnTo>
                <a:cubicBezTo>
                  <a:pt x="1020902" y="1761844"/>
                  <a:pt x="1022111" y="1763638"/>
                  <a:pt x="1020902" y="1766030"/>
                </a:cubicBezTo>
                <a:lnTo>
                  <a:pt x="1019957" y="1766614"/>
                </a:lnTo>
                <a:lnTo>
                  <a:pt x="1021642" y="1768192"/>
                </a:lnTo>
                <a:cubicBezTo>
                  <a:pt x="1024982" y="1761732"/>
                  <a:pt x="1030206" y="1764494"/>
                  <a:pt x="1035409" y="1766946"/>
                </a:cubicBezTo>
                <a:lnTo>
                  <a:pt x="1036593" y="1767300"/>
                </a:lnTo>
                <a:lnTo>
                  <a:pt x="1038575" y="1765431"/>
                </a:lnTo>
                <a:cubicBezTo>
                  <a:pt x="1040338" y="1766030"/>
                  <a:pt x="1042452" y="1767225"/>
                  <a:pt x="1043862" y="1766030"/>
                </a:cubicBezTo>
                <a:lnTo>
                  <a:pt x="1041090" y="1768642"/>
                </a:lnTo>
                <a:lnTo>
                  <a:pt x="1042960" y="1769200"/>
                </a:lnTo>
                <a:lnTo>
                  <a:pt x="1047780" y="1764956"/>
                </a:lnTo>
                <a:lnTo>
                  <a:pt x="1046580" y="1763768"/>
                </a:lnTo>
                <a:cubicBezTo>
                  <a:pt x="1054117" y="1762524"/>
                  <a:pt x="1053489" y="1757548"/>
                  <a:pt x="1050035" y="1753195"/>
                </a:cubicBezTo>
                <a:lnTo>
                  <a:pt x="1048370" y="1751809"/>
                </a:lnTo>
                <a:lnTo>
                  <a:pt x="1048279" y="1751929"/>
                </a:lnTo>
                <a:lnTo>
                  <a:pt x="1048305" y="1751755"/>
                </a:lnTo>
                <a:lnTo>
                  <a:pt x="1043400" y="1747674"/>
                </a:lnTo>
                <a:cubicBezTo>
                  <a:pt x="1040927" y="1746353"/>
                  <a:pt x="1038415" y="1745730"/>
                  <a:pt x="1036531" y="1746352"/>
                </a:cubicBezTo>
                <a:cubicBezTo>
                  <a:pt x="1039043" y="1743866"/>
                  <a:pt x="1034018" y="1738889"/>
                  <a:pt x="1039043" y="1738889"/>
                </a:cubicBezTo>
                <a:cubicBezTo>
                  <a:pt x="1031506" y="1731427"/>
                  <a:pt x="1028993" y="1751329"/>
                  <a:pt x="1023968" y="1743866"/>
                </a:cubicBezTo>
                <a:cubicBezTo>
                  <a:pt x="1023968" y="1738889"/>
                  <a:pt x="1026480" y="1743866"/>
                  <a:pt x="1028993" y="1741378"/>
                </a:cubicBezTo>
                <a:cubicBezTo>
                  <a:pt x="1028993" y="1741378"/>
                  <a:pt x="1028993" y="1741378"/>
                  <a:pt x="1028993" y="1733916"/>
                </a:cubicBezTo>
                <a:cubicBezTo>
                  <a:pt x="1036531" y="1736404"/>
                  <a:pt x="1044068" y="1733915"/>
                  <a:pt x="1046580" y="1728939"/>
                </a:cubicBezTo>
                <a:cubicBezTo>
                  <a:pt x="1044067" y="1726453"/>
                  <a:pt x="1036531" y="1731427"/>
                  <a:pt x="1034018" y="1731427"/>
                </a:cubicBezTo>
                <a:cubicBezTo>
                  <a:pt x="1034018" y="1726453"/>
                  <a:pt x="1028993" y="1723965"/>
                  <a:pt x="1023968" y="1721476"/>
                </a:cubicBezTo>
                <a:cubicBezTo>
                  <a:pt x="1023968" y="1721476"/>
                  <a:pt x="1023968" y="1716502"/>
                  <a:pt x="1026481" y="1714014"/>
                </a:cubicBezTo>
                <a:lnTo>
                  <a:pt x="1029110" y="1717918"/>
                </a:lnTo>
                <a:lnTo>
                  <a:pt x="1029429" y="1716086"/>
                </a:lnTo>
                <a:lnTo>
                  <a:pt x="1027390" y="1715309"/>
                </a:lnTo>
                <a:cubicBezTo>
                  <a:pt x="1026448" y="1713754"/>
                  <a:pt x="1026448" y="1711889"/>
                  <a:pt x="1028961" y="1711889"/>
                </a:cubicBezTo>
                <a:cubicBezTo>
                  <a:pt x="1026448" y="1704427"/>
                  <a:pt x="1018910" y="1709401"/>
                  <a:pt x="1013886" y="1711889"/>
                </a:cubicBezTo>
                <a:cubicBezTo>
                  <a:pt x="1013886" y="1711889"/>
                  <a:pt x="1014513" y="1711889"/>
                  <a:pt x="1015142" y="1712511"/>
                </a:cubicBezTo>
                <a:lnTo>
                  <a:pt x="1015771" y="1714691"/>
                </a:lnTo>
                <a:lnTo>
                  <a:pt x="1016309" y="1714825"/>
                </a:lnTo>
                <a:lnTo>
                  <a:pt x="1016150" y="1716003"/>
                </a:lnTo>
                <a:lnTo>
                  <a:pt x="1016399" y="1716866"/>
                </a:lnTo>
                <a:lnTo>
                  <a:pt x="1016055" y="1716701"/>
                </a:lnTo>
                <a:lnTo>
                  <a:pt x="1015894" y="1717889"/>
                </a:lnTo>
                <a:cubicBezTo>
                  <a:pt x="1015101" y="1719010"/>
                  <a:pt x="1013288" y="1715423"/>
                  <a:pt x="1011475" y="1717217"/>
                </a:cubicBezTo>
                <a:cubicBezTo>
                  <a:pt x="1011475" y="1716021"/>
                  <a:pt x="1011778" y="1715273"/>
                  <a:pt x="1012230" y="1714825"/>
                </a:cubicBezTo>
                <a:lnTo>
                  <a:pt x="1012300" y="1714800"/>
                </a:lnTo>
                <a:lnTo>
                  <a:pt x="1010431" y="1710646"/>
                </a:lnTo>
                <a:cubicBezTo>
                  <a:pt x="1009488" y="1707537"/>
                  <a:pt x="1008860" y="1704427"/>
                  <a:pt x="1006348" y="1704427"/>
                </a:cubicBezTo>
                <a:cubicBezTo>
                  <a:pt x="1001323" y="1704427"/>
                  <a:pt x="988761" y="1719351"/>
                  <a:pt x="988761" y="1704427"/>
                </a:cubicBezTo>
                <a:cubicBezTo>
                  <a:pt x="991273" y="1706915"/>
                  <a:pt x="991273" y="1706915"/>
                  <a:pt x="993786" y="1704426"/>
                </a:cubicBezTo>
                <a:cubicBezTo>
                  <a:pt x="993786" y="1701938"/>
                  <a:pt x="988761" y="1699453"/>
                  <a:pt x="993786" y="1699452"/>
                </a:cubicBezTo>
                <a:cubicBezTo>
                  <a:pt x="991274" y="1696964"/>
                  <a:pt x="988761" y="1696964"/>
                  <a:pt x="986249" y="1696964"/>
                </a:cubicBezTo>
                <a:cubicBezTo>
                  <a:pt x="986248" y="1699453"/>
                  <a:pt x="983736" y="1704427"/>
                  <a:pt x="981224" y="1696964"/>
                </a:cubicBezTo>
                <a:lnTo>
                  <a:pt x="986104" y="1695511"/>
                </a:lnTo>
                <a:lnTo>
                  <a:pt x="982287" y="1693912"/>
                </a:lnTo>
                <a:cubicBezTo>
                  <a:pt x="981073" y="1694627"/>
                  <a:pt x="979903" y="1695971"/>
                  <a:pt x="978647" y="1696056"/>
                </a:cubicBezTo>
                <a:cubicBezTo>
                  <a:pt x="978133" y="1688501"/>
                  <a:pt x="978133" y="1688501"/>
                  <a:pt x="978133" y="1688501"/>
                </a:cubicBezTo>
                <a:cubicBezTo>
                  <a:pt x="973107" y="1688843"/>
                  <a:pt x="970594" y="1689013"/>
                  <a:pt x="968082" y="1689184"/>
                </a:cubicBezTo>
                <a:cubicBezTo>
                  <a:pt x="968424" y="1694221"/>
                  <a:pt x="968253" y="1691703"/>
                  <a:pt x="968595" y="1696739"/>
                </a:cubicBezTo>
                <a:cubicBezTo>
                  <a:pt x="966082" y="1696910"/>
                  <a:pt x="965911" y="1694391"/>
                  <a:pt x="960885" y="1694733"/>
                </a:cubicBezTo>
                <a:cubicBezTo>
                  <a:pt x="961398" y="1702289"/>
                  <a:pt x="958886" y="1702459"/>
                  <a:pt x="956372" y="1702630"/>
                </a:cubicBezTo>
                <a:cubicBezTo>
                  <a:pt x="958543" y="1697422"/>
                  <a:pt x="958543" y="1697422"/>
                  <a:pt x="960714" y="1692214"/>
                </a:cubicBezTo>
                <a:cubicBezTo>
                  <a:pt x="958030" y="1689867"/>
                  <a:pt x="955345" y="1687518"/>
                  <a:pt x="953004" y="1690208"/>
                </a:cubicBezTo>
                <a:cubicBezTo>
                  <a:pt x="958715" y="1699940"/>
                  <a:pt x="950663" y="1692897"/>
                  <a:pt x="953688" y="1700282"/>
                </a:cubicBezTo>
                <a:cubicBezTo>
                  <a:pt x="946150" y="1700794"/>
                  <a:pt x="941466" y="1706173"/>
                  <a:pt x="936611" y="1709032"/>
                </a:cubicBezTo>
                <a:cubicBezTo>
                  <a:pt x="936098" y="1701477"/>
                  <a:pt x="941466" y="1706173"/>
                  <a:pt x="940953" y="1698617"/>
                </a:cubicBezTo>
                <a:cubicBezTo>
                  <a:pt x="933414" y="1699129"/>
                  <a:pt x="933414" y="1699129"/>
                  <a:pt x="933414" y="1699129"/>
                </a:cubicBezTo>
                <a:cubicBezTo>
                  <a:pt x="933756" y="1704166"/>
                  <a:pt x="933928" y="1706684"/>
                  <a:pt x="931415" y="1706855"/>
                </a:cubicBezTo>
                <a:cubicBezTo>
                  <a:pt x="931744" y="1702405"/>
                  <a:pt x="930630" y="1699951"/>
                  <a:pt x="928644" y="1698583"/>
                </a:cubicBezTo>
                <a:lnTo>
                  <a:pt x="921809" y="1697090"/>
                </a:lnTo>
                <a:lnTo>
                  <a:pt x="921773" y="1697213"/>
                </a:lnTo>
                <a:cubicBezTo>
                  <a:pt x="920866" y="1697512"/>
                  <a:pt x="919658" y="1696914"/>
                  <a:pt x="918449" y="1696914"/>
                </a:cubicBezTo>
                <a:lnTo>
                  <a:pt x="918491" y="1696687"/>
                </a:lnTo>
                <a:lnTo>
                  <a:pt x="910808" y="1696158"/>
                </a:lnTo>
                <a:cubicBezTo>
                  <a:pt x="907607" y="1695505"/>
                  <a:pt x="904674" y="1694123"/>
                  <a:pt x="902576" y="1691103"/>
                </a:cubicBezTo>
                <a:cubicBezTo>
                  <a:pt x="905260" y="1693451"/>
                  <a:pt x="905431" y="1695969"/>
                  <a:pt x="905601" y="1698488"/>
                </a:cubicBezTo>
                <a:cubicBezTo>
                  <a:pt x="903088" y="1698658"/>
                  <a:pt x="903259" y="1701177"/>
                  <a:pt x="903259" y="1701177"/>
                </a:cubicBezTo>
                <a:cubicBezTo>
                  <a:pt x="900575" y="1698829"/>
                  <a:pt x="905431" y="1695969"/>
                  <a:pt x="900234" y="1693792"/>
                </a:cubicBezTo>
                <a:cubicBezTo>
                  <a:pt x="895207" y="1694133"/>
                  <a:pt x="897891" y="1696481"/>
                  <a:pt x="900575" y="1698829"/>
                </a:cubicBezTo>
                <a:cubicBezTo>
                  <a:pt x="895549" y="1699171"/>
                  <a:pt x="897379" y="1688926"/>
                  <a:pt x="892523" y="1691786"/>
                </a:cubicBezTo>
                <a:cubicBezTo>
                  <a:pt x="893207" y="1701859"/>
                  <a:pt x="887326" y="1689609"/>
                  <a:pt x="885327" y="1697335"/>
                </a:cubicBezTo>
                <a:cubicBezTo>
                  <a:pt x="882300" y="1689950"/>
                  <a:pt x="880301" y="1697676"/>
                  <a:pt x="875275" y="1698018"/>
                </a:cubicBezTo>
                <a:cubicBezTo>
                  <a:pt x="872250" y="1690633"/>
                  <a:pt x="880301" y="1697676"/>
                  <a:pt x="879959" y="1692639"/>
                </a:cubicBezTo>
                <a:cubicBezTo>
                  <a:pt x="879959" y="1692639"/>
                  <a:pt x="879788" y="1690120"/>
                  <a:pt x="879617" y="1687602"/>
                </a:cubicBezTo>
                <a:cubicBezTo>
                  <a:pt x="879446" y="1685084"/>
                  <a:pt x="881446" y="1677357"/>
                  <a:pt x="883958" y="1677187"/>
                </a:cubicBezTo>
                <a:cubicBezTo>
                  <a:pt x="882129" y="1687432"/>
                  <a:pt x="886300" y="1674498"/>
                  <a:pt x="889155" y="1679364"/>
                </a:cubicBezTo>
                <a:cubicBezTo>
                  <a:pt x="888984" y="1676846"/>
                  <a:pt x="888984" y="1676846"/>
                  <a:pt x="891326" y="1674156"/>
                </a:cubicBezTo>
                <a:cubicBezTo>
                  <a:pt x="891669" y="1679193"/>
                  <a:pt x="894011" y="1676504"/>
                  <a:pt x="894182" y="1679023"/>
                </a:cubicBezTo>
                <a:cubicBezTo>
                  <a:pt x="891840" y="1681712"/>
                  <a:pt x="889327" y="1681883"/>
                  <a:pt x="889498" y="1684401"/>
                </a:cubicBezTo>
                <a:cubicBezTo>
                  <a:pt x="889498" y="1684401"/>
                  <a:pt x="886985" y="1684572"/>
                  <a:pt x="884300" y="1682224"/>
                </a:cubicBezTo>
                <a:cubicBezTo>
                  <a:pt x="884643" y="1687261"/>
                  <a:pt x="887155" y="1687090"/>
                  <a:pt x="887326" y="1689609"/>
                </a:cubicBezTo>
                <a:cubicBezTo>
                  <a:pt x="887326" y="1689609"/>
                  <a:pt x="884814" y="1689779"/>
                  <a:pt x="884814" y="1689779"/>
                </a:cubicBezTo>
                <a:cubicBezTo>
                  <a:pt x="885156" y="1694816"/>
                  <a:pt x="892523" y="1691786"/>
                  <a:pt x="889498" y="1684401"/>
                </a:cubicBezTo>
                <a:lnTo>
                  <a:pt x="903259" y="1683466"/>
                </a:lnTo>
                <a:lnTo>
                  <a:pt x="902721" y="1676573"/>
                </a:lnTo>
                <a:cubicBezTo>
                  <a:pt x="905137" y="1676573"/>
                  <a:pt x="905137" y="1681953"/>
                  <a:pt x="907554" y="1681953"/>
                </a:cubicBezTo>
                <a:lnTo>
                  <a:pt x="905055" y="1683345"/>
                </a:lnTo>
                <a:lnTo>
                  <a:pt x="906146" y="1683270"/>
                </a:lnTo>
                <a:cubicBezTo>
                  <a:pt x="911357" y="1681019"/>
                  <a:pt x="916797" y="1677487"/>
                  <a:pt x="924165" y="1674456"/>
                </a:cubicBezTo>
                <a:cubicBezTo>
                  <a:pt x="929362" y="1676633"/>
                  <a:pt x="929191" y="1674115"/>
                  <a:pt x="931874" y="1676462"/>
                </a:cubicBezTo>
                <a:cubicBezTo>
                  <a:pt x="929875" y="1684189"/>
                  <a:pt x="933144" y="1685864"/>
                  <a:pt x="937520" y="1685250"/>
                </a:cubicBezTo>
                <a:lnTo>
                  <a:pt x="939831" y="1684522"/>
                </a:lnTo>
                <a:lnTo>
                  <a:pt x="938388" y="1685825"/>
                </a:lnTo>
                <a:cubicBezTo>
                  <a:pt x="937952" y="1686960"/>
                  <a:pt x="937756" y="1688714"/>
                  <a:pt x="937927" y="1691232"/>
                </a:cubicBezTo>
                <a:cubicBezTo>
                  <a:pt x="940268" y="1688542"/>
                  <a:pt x="942953" y="1690891"/>
                  <a:pt x="945295" y="1688201"/>
                </a:cubicBezTo>
                <a:cubicBezTo>
                  <a:pt x="944581" y="1686985"/>
                  <a:pt x="943721" y="1685936"/>
                  <a:pt x="942842" y="1685205"/>
                </a:cubicBezTo>
                <a:lnTo>
                  <a:pt x="940641" y="1684267"/>
                </a:lnTo>
                <a:lnTo>
                  <a:pt x="944394" y="1683084"/>
                </a:lnTo>
                <a:lnTo>
                  <a:pt x="949443" y="1680491"/>
                </a:lnTo>
                <a:lnTo>
                  <a:pt x="944992" y="1680292"/>
                </a:lnTo>
                <a:cubicBezTo>
                  <a:pt x="943234" y="1680411"/>
                  <a:pt x="941786" y="1679910"/>
                  <a:pt x="941543" y="1676332"/>
                </a:cubicBezTo>
                <a:cubicBezTo>
                  <a:pt x="944356" y="1676141"/>
                  <a:pt x="947331" y="1678335"/>
                  <a:pt x="947169" y="1675950"/>
                </a:cubicBezTo>
                <a:cubicBezTo>
                  <a:pt x="947007" y="1673564"/>
                  <a:pt x="949659" y="1670987"/>
                  <a:pt x="949821" y="1673373"/>
                </a:cubicBezTo>
                <a:cubicBezTo>
                  <a:pt x="950064" y="1676952"/>
                  <a:pt x="950186" y="1678741"/>
                  <a:pt x="950247" y="1679636"/>
                </a:cubicBezTo>
                <a:lnTo>
                  <a:pt x="950284" y="1680183"/>
                </a:lnTo>
                <a:lnTo>
                  <a:pt x="951280" y="1679928"/>
                </a:lnTo>
                <a:cubicBezTo>
                  <a:pt x="952530" y="1680910"/>
                  <a:pt x="953290" y="1685128"/>
                  <a:pt x="955174" y="1685000"/>
                </a:cubicBezTo>
                <a:cubicBezTo>
                  <a:pt x="957175" y="1677274"/>
                  <a:pt x="959516" y="1674585"/>
                  <a:pt x="964713" y="1676763"/>
                </a:cubicBezTo>
                <a:cubicBezTo>
                  <a:pt x="965397" y="1686836"/>
                  <a:pt x="957346" y="1679793"/>
                  <a:pt x="957688" y="1684830"/>
                </a:cubicBezTo>
                <a:cubicBezTo>
                  <a:pt x="962885" y="1687007"/>
                  <a:pt x="964884" y="1679281"/>
                  <a:pt x="967738" y="1684147"/>
                </a:cubicBezTo>
                <a:cubicBezTo>
                  <a:pt x="965055" y="1681799"/>
                  <a:pt x="967396" y="1679110"/>
                  <a:pt x="969739" y="1676421"/>
                </a:cubicBezTo>
                <a:cubicBezTo>
                  <a:pt x="974936" y="1678598"/>
                  <a:pt x="978705" y="1678342"/>
                  <a:pt x="982160" y="1678107"/>
                </a:cubicBezTo>
                <a:lnTo>
                  <a:pt x="986378" y="1678833"/>
                </a:lnTo>
                <a:lnTo>
                  <a:pt x="987271" y="1677648"/>
                </a:lnTo>
                <a:cubicBezTo>
                  <a:pt x="987271" y="1676403"/>
                  <a:pt x="986645" y="1675158"/>
                  <a:pt x="985394" y="1675158"/>
                </a:cubicBezTo>
                <a:cubicBezTo>
                  <a:pt x="987897" y="1672667"/>
                  <a:pt x="990401" y="1672667"/>
                  <a:pt x="992904" y="1670175"/>
                </a:cubicBezTo>
                <a:cubicBezTo>
                  <a:pt x="992904" y="1667684"/>
                  <a:pt x="987897" y="1670175"/>
                  <a:pt x="987896" y="1665193"/>
                </a:cubicBezTo>
                <a:cubicBezTo>
                  <a:pt x="987896" y="1665193"/>
                  <a:pt x="987897" y="1667684"/>
                  <a:pt x="987897" y="1667684"/>
                </a:cubicBezTo>
                <a:cubicBezTo>
                  <a:pt x="984142" y="1671421"/>
                  <a:pt x="978979" y="1675157"/>
                  <a:pt x="973464" y="1674691"/>
                </a:cubicBezTo>
                <a:lnTo>
                  <a:pt x="968858" y="1673024"/>
                </a:lnTo>
                <a:lnTo>
                  <a:pt x="968243" y="1674190"/>
                </a:lnTo>
                <a:cubicBezTo>
                  <a:pt x="965705" y="1671698"/>
                  <a:pt x="968243" y="1671698"/>
                  <a:pt x="965704" y="1666716"/>
                </a:cubicBezTo>
                <a:cubicBezTo>
                  <a:pt x="963167" y="1664226"/>
                  <a:pt x="953016" y="1671698"/>
                  <a:pt x="955553" y="1664225"/>
                </a:cubicBezTo>
                <a:cubicBezTo>
                  <a:pt x="950479" y="1664226"/>
                  <a:pt x="947941" y="1666717"/>
                  <a:pt x="947940" y="1674190"/>
                </a:cubicBezTo>
                <a:lnTo>
                  <a:pt x="947940" y="1667888"/>
                </a:lnTo>
                <a:lnTo>
                  <a:pt x="946442" y="1671206"/>
                </a:lnTo>
                <a:lnTo>
                  <a:pt x="944908" y="1666954"/>
                </a:lnTo>
                <a:lnTo>
                  <a:pt x="944134" y="1667650"/>
                </a:lnTo>
                <a:lnTo>
                  <a:pt x="940963" y="1668947"/>
                </a:lnTo>
                <a:lnTo>
                  <a:pt x="938970" y="1674108"/>
                </a:lnTo>
                <a:cubicBezTo>
                  <a:pt x="938794" y="1671524"/>
                  <a:pt x="941030" y="1668775"/>
                  <a:pt x="938619" y="1668939"/>
                </a:cubicBezTo>
                <a:lnTo>
                  <a:pt x="937654" y="1671438"/>
                </a:lnTo>
                <a:lnTo>
                  <a:pt x="937791" y="1671803"/>
                </a:lnTo>
                <a:lnTo>
                  <a:pt x="937450" y="1671964"/>
                </a:lnTo>
                <a:lnTo>
                  <a:pt x="936558" y="1674273"/>
                </a:lnTo>
                <a:lnTo>
                  <a:pt x="936764" y="1672289"/>
                </a:lnTo>
                <a:lnTo>
                  <a:pt x="932737" y="1674194"/>
                </a:lnTo>
                <a:cubicBezTo>
                  <a:pt x="932737" y="1671803"/>
                  <a:pt x="932105" y="1671205"/>
                  <a:pt x="931790" y="1670309"/>
                </a:cubicBezTo>
                <a:lnTo>
                  <a:pt x="932094" y="1668484"/>
                </a:lnTo>
                <a:lnTo>
                  <a:pt x="929159" y="1672376"/>
                </a:lnTo>
                <a:lnTo>
                  <a:pt x="930069" y="1666162"/>
                </a:lnTo>
                <a:lnTo>
                  <a:pt x="924052" y="1669620"/>
                </a:lnTo>
                <a:lnTo>
                  <a:pt x="926507" y="1671767"/>
                </a:lnTo>
                <a:cubicBezTo>
                  <a:pt x="926507" y="1671767"/>
                  <a:pt x="923994" y="1671938"/>
                  <a:pt x="924165" y="1674456"/>
                </a:cubicBezTo>
                <a:cubicBezTo>
                  <a:pt x="921139" y="1667071"/>
                  <a:pt x="914284" y="1677657"/>
                  <a:pt x="913942" y="1672621"/>
                </a:cubicBezTo>
                <a:cubicBezTo>
                  <a:pt x="916455" y="1672450"/>
                  <a:pt x="913771" y="1670102"/>
                  <a:pt x="913600" y="1667583"/>
                </a:cubicBezTo>
                <a:lnTo>
                  <a:pt x="916949" y="1667614"/>
                </a:lnTo>
                <a:lnTo>
                  <a:pt x="917576" y="1667020"/>
                </a:lnTo>
                <a:cubicBezTo>
                  <a:pt x="917576" y="1659846"/>
                  <a:pt x="909996" y="1664629"/>
                  <a:pt x="909996" y="1659846"/>
                </a:cubicBezTo>
                <a:cubicBezTo>
                  <a:pt x="909996" y="1655064"/>
                  <a:pt x="922631" y="1667021"/>
                  <a:pt x="925157" y="1655064"/>
                </a:cubicBezTo>
                <a:cubicBezTo>
                  <a:pt x="927683" y="1659846"/>
                  <a:pt x="927683" y="1655064"/>
                  <a:pt x="932737" y="1655064"/>
                </a:cubicBezTo>
                <a:cubicBezTo>
                  <a:pt x="932737" y="1658651"/>
                  <a:pt x="933368" y="1660444"/>
                  <a:pt x="934316" y="1662537"/>
                </a:cubicBezTo>
                <a:lnTo>
                  <a:pt x="937026" y="1669763"/>
                </a:lnTo>
                <a:lnTo>
                  <a:pt x="937473" y="1665447"/>
                </a:lnTo>
                <a:cubicBezTo>
                  <a:pt x="938223" y="1663124"/>
                  <a:pt x="939385" y="1662396"/>
                  <a:pt x="940854" y="1666191"/>
                </a:cubicBezTo>
                <a:cubicBezTo>
                  <a:pt x="938443" y="1666355"/>
                  <a:pt x="937928" y="1667688"/>
                  <a:pt x="938295" y="1668637"/>
                </a:cubicBezTo>
                <a:lnTo>
                  <a:pt x="940410" y="1668744"/>
                </a:lnTo>
                <a:lnTo>
                  <a:pt x="941279" y="1663914"/>
                </a:lnTo>
                <a:cubicBezTo>
                  <a:pt x="940962" y="1662357"/>
                  <a:pt x="940328" y="1660488"/>
                  <a:pt x="940328" y="1656752"/>
                </a:cubicBezTo>
                <a:cubicBezTo>
                  <a:pt x="942865" y="1654261"/>
                  <a:pt x="945403" y="1656752"/>
                  <a:pt x="945403" y="1656752"/>
                </a:cubicBezTo>
                <a:cubicBezTo>
                  <a:pt x="947941" y="1649279"/>
                  <a:pt x="940327" y="1654261"/>
                  <a:pt x="937789" y="1651770"/>
                </a:cubicBezTo>
                <a:cubicBezTo>
                  <a:pt x="937789" y="1646788"/>
                  <a:pt x="942865" y="1651770"/>
                  <a:pt x="942865" y="1644297"/>
                </a:cubicBezTo>
                <a:cubicBezTo>
                  <a:pt x="942865" y="1649279"/>
                  <a:pt x="945403" y="1651770"/>
                  <a:pt x="950479" y="1649279"/>
                </a:cubicBezTo>
                <a:cubicBezTo>
                  <a:pt x="950479" y="1651770"/>
                  <a:pt x="950479" y="1654261"/>
                  <a:pt x="947940" y="1654261"/>
                </a:cubicBezTo>
                <a:cubicBezTo>
                  <a:pt x="947940" y="1654261"/>
                  <a:pt x="950479" y="1654261"/>
                  <a:pt x="950478" y="1656752"/>
                </a:cubicBezTo>
                <a:lnTo>
                  <a:pt x="952979" y="1651843"/>
                </a:lnTo>
                <a:lnTo>
                  <a:pt x="950687" y="1650545"/>
                </a:lnTo>
                <a:cubicBezTo>
                  <a:pt x="953099" y="1650381"/>
                  <a:pt x="955348" y="1647831"/>
                  <a:pt x="955024" y="1643060"/>
                </a:cubicBezTo>
                <a:cubicBezTo>
                  <a:pt x="955186" y="1645445"/>
                  <a:pt x="955024" y="1643060"/>
                  <a:pt x="957436" y="1642896"/>
                </a:cubicBezTo>
                <a:cubicBezTo>
                  <a:pt x="956473" y="1646557"/>
                  <a:pt x="955951" y="1647790"/>
                  <a:pt x="956032" y="1648983"/>
                </a:cubicBezTo>
                <a:lnTo>
                  <a:pt x="957446" y="1652715"/>
                </a:lnTo>
                <a:lnTo>
                  <a:pt x="960312" y="1653327"/>
                </a:lnTo>
                <a:lnTo>
                  <a:pt x="964066" y="1655712"/>
                </a:lnTo>
                <a:lnTo>
                  <a:pt x="963585" y="1654948"/>
                </a:lnTo>
                <a:cubicBezTo>
                  <a:pt x="966091" y="1654777"/>
                  <a:pt x="968599" y="1654607"/>
                  <a:pt x="970937" y="1651956"/>
                </a:cubicBezTo>
                <a:cubicBezTo>
                  <a:pt x="968431" y="1652126"/>
                  <a:pt x="968262" y="1649644"/>
                  <a:pt x="968093" y="1647162"/>
                </a:cubicBezTo>
                <a:cubicBezTo>
                  <a:pt x="963079" y="1647502"/>
                  <a:pt x="963248" y="1649985"/>
                  <a:pt x="960909" y="1652637"/>
                </a:cubicBezTo>
                <a:cubicBezTo>
                  <a:pt x="960740" y="1650155"/>
                  <a:pt x="960572" y="1647672"/>
                  <a:pt x="960572" y="1647672"/>
                </a:cubicBezTo>
                <a:cubicBezTo>
                  <a:pt x="960193" y="1642089"/>
                  <a:pt x="963298" y="1646085"/>
                  <a:pt x="964589" y="1644245"/>
                </a:cubicBezTo>
                <a:lnTo>
                  <a:pt x="965010" y="1640506"/>
                </a:lnTo>
                <a:lnTo>
                  <a:pt x="965249" y="1642369"/>
                </a:lnTo>
                <a:cubicBezTo>
                  <a:pt x="967756" y="1642199"/>
                  <a:pt x="967587" y="1639716"/>
                  <a:pt x="967756" y="1642199"/>
                </a:cubicBezTo>
                <a:lnTo>
                  <a:pt x="972136" y="1652543"/>
                </a:lnTo>
                <a:lnTo>
                  <a:pt x="973318" y="1651770"/>
                </a:lnTo>
                <a:lnTo>
                  <a:pt x="972252" y="1652816"/>
                </a:lnTo>
                <a:lnTo>
                  <a:pt x="972631" y="1653710"/>
                </a:lnTo>
                <a:lnTo>
                  <a:pt x="976575" y="1658359"/>
                </a:lnTo>
                <a:lnTo>
                  <a:pt x="979980" y="1657998"/>
                </a:lnTo>
                <a:cubicBezTo>
                  <a:pt x="984104" y="1657998"/>
                  <a:pt x="987276" y="1659243"/>
                  <a:pt x="986007" y="1664226"/>
                </a:cubicBezTo>
                <a:cubicBezTo>
                  <a:pt x="984104" y="1664226"/>
                  <a:pt x="977918" y="1662824"/>
                  <a:pt x="972802" y="1665276"/>
                </a:cubicBezTo>
                <a:lnTo>
                  <a:pt x="972465" y="1665567"/>
                </a:lnTo>
                <a:lnTo>
                  <a:pt x="973568" y="1666368"/>
                </a:lnTo>
                <a:cubicBezTo>
                  <a:pt x="973750" y="1669052"/>
                  <a:pt x="973750" y="1669052"/>
                  <a:pt x="973933" y="1671735"/>
                </a:cubicBezTo>
                <a:lnTo>
                  <a:pt x="973405" y="1671419"/>
                </a:lnTo>
                <a:lnTo>
                  <a:pt x="972705" y="1671536"/>
                </a:lnTo>
                <a:lnTo>
                  <a:pt x="972877" y="1672666"/>
                </a:lnTo>
                <a:cubicBezTo>
                  <a:pt x="975381" y="1670175"/>
                  <a:pt x="977884" y="1670175"/>
                  <a:pt x="977884" y="1665193"/>
                </a:cubicBezTo>
                <a:cubicBezTo>
                  <a:pt x="980387" y="1667685"/>
                  <a:pt x="982891" y="1662702"/>
                  <a:pt x="985394" y="1667685"/>
                </a:cubicBezTo>
                <a:cubicBezTo>
                  <a:pt x="987896" y="1665193"/>
                  <a:pt x="985394" y="1665194"/>
                  <a:pt x="987897" y="1662702"/>
                </a:cubicBezTo>
                <a:lnTo>
                  <a:pt x="989824" y="1663174"/>
                </a:lnTo>
                <a:lnTo>
                  <a:pt x="988544" y="1659241"/>
                </a:lnTo>
                <a:lnTo>
                  <a:pt x="989546" y="1659055"/>
                </a:lnTo>
                <a:lnTo>
                  <a:pt x="986304" y="1657716"/>
                </a:lnTo>
                <a:cubicBezTo>
                  <a:pt x="988553" y="1655166"/>
                  <a:pt x="992891" y="1647681"/>
                  <a:pt x="993377" y="1654838"/>
                </a:cubicBezTo>
                <a:lnTo>
                  <a:pt x="991769" y="1658640"/>
                </a:lnTo>
                <a:lnTo>
                  <a:pt x="995365" y="1657970"/>
                </a:lnTo>
                <a:cubicBezTo>
                  <a:pt x="997226" y="1657335"/>
                  <a:pt x="998466" y="1655429"/>
                  <a:pt x="998466" y="1649077"/>
                </a:cubicBezTo>
                <a:cubicBezTo>
                  <a:pt x="1000947" y="1654158"/>
                  <a:pt x="1008388" y="1649077"/>
                  <a:pt x="1013349" y="1651618"/>
                </a:cubicBezTo>
                <a:cubicBezTo>
                  <a:pt x="1010093" y="1656064"/>
                  <a:pt x="1013010" y="1656620"/>
                  <a:pt x="1017736" y="1656902"/>
                </a:cubicBezTo>
                <a:lnTo>
                  <a:pt x="1017921" y="1656947"/>
                </a:lnTo>
                <a:lnTo>
                  <a:pt x="1016285" y="1653285"/>
                </a:lnTo>
                <a:cubicBezTo>
                  <a:pt x="1021287" y="1655582"/>
                  <a:pt x="1021287" y="1655582"/>
                  <a:pt x="1021287" y="1655582"/>
                </a:cubicBezTo>
                <a:lnTo>
                  <a:pt x="1021437" y="1657787"/>
                </a:lnTo>
                <a:lnTo>
                  <a:pt x="1032985" y="1660546"/>
                </a:lnTo>
                <a:lnTo>
                  <a:pt x="1034294" y="1662384"/>
                </a:lnTo>
                <a:lnTo>
                  <a:pt x="1035318" y="1662279"/>
                </a:lnTo>
                <a:lnTo>
                  <a:pt x="1035965" y="1662772"/>
                </a:lnTo>
                <a:lnTo>
                  <a:pt x="1035966" y="1661266"/>
                </a:lnTo>
                <a:cubicBezTo>
                  <a:pt x="1035966" y="1660320"/>
                  <a:pt x="1035965" y="1659689"/>
                  <a:pt x="1035965" y="1659689"/>
                </a:cubicBezTo>
                <a:cubicBezTo>
                  <a:pt x="1035966" y="1654640"/>
                  <a:pt x="1028410" y="1662213"/>
                  <a:pt x="1030929" y="1654640"/>
                </a:cubicBezTo>
                <a:cubicBezTo>
                  <a:pt x="1035966" y="1654640"/>
                  <a:pt x="1038484" y="1662212"/>
                  <a:pt x="1041002" y="1654640"/>
                </a:cubicBezTo>
                <a:cubicBezTo>
                  <a:pt x="1043521" y="1662213"/>
                  <a:pt x="1048559" y="1649591"/>
                  <a:pt x="1048559" y="1659688"/>
                </a:cubicBezTo>
                <a:lnTo>
                  <a:pt x="1050611" y="1658146"/>
                </a:lnTo>
                <a:lnTo>
                  <a:pt x="1049324" y="1658233"/>
                </a:lnTo>
                <a:cubicBezTo>
                  <a:pt x="1049000" y="1653462"/>
                  <a:pt x="1051249" y="1650912"/>
                  <a:pt x="1053661" y="1650748"/>
                </a:cubicBezTo>
                <a:lnTo>
                  <a:pt x="1054872" y="1653672"/>
                </a:lnTo>
                <a:lnTo>
                  <a:pt x="1056115" y="1652115"/>
                </a:lnTo>
                <a:lnTo>
                  <a:pt x="1056115" y="1656674"/>
                </a:lnTo>
                <a:lnTo>
                  <a:pt x="1056206" y="1656893"/>
                </a:lnTo>
                <a:lnTo>
                  <a:pt x="1056852" y="1654950"/>
                </a:lnTo>
                <a:lnTo>
                  <a:pt x="1056234" y="1652972"/>
                </a:lnTo>
                <a:lnTo>
                  <a:pt x="1057448" y="1653157"/>
                </a:lnTo>
                <a:lnTo>
                  <a:pt x="1058633" y="1649592"/>
                </a:lnTo>
                <a:cubicBezTo>
                  <a:pt x="1058633" y="1649592"/>
                  <a:pt x="1058633" y="1652116"/>
                  <a:pt x="1061152" y="1652115"/>
                </a:cubicBezTo>
                <a:lnTo>
                  <a:pt x="1060644" y="1653644"/>
                </a:lnTo>
                <a:lnTo>
                  <a:pt x="1060823" y="1653671"/>
                </a:lnTo>
                <a:cubicBezTo>
                  <a:pt x="1061705" y="1653274"/>
                  <a:pt x="1062262" y="1652562"/>
                  <a:pt x="1063468" y="1652481"/>
                </a:cubicBezTo>
                <a:cubicBezTo>
                  <a:pt x="1063650" y="1655165"/>
                  <a:pt x="1062444" y="1655247"/>
                  <a:pt x="1061563" y="1655644"/>
                </a:cubicBezTo>
                <a:lnTo>
                  <a:pt x="1061578" y="1657593"/>
                </a:lnTo>
                <a:lnTo>
                  <a:pt x="1066505" y="1654087"/>
                </a:lnTo>
                <a:cubicBezTo>
                  <a:pt x="1072801" y="1652352"/>
                  <a:pt x="1080357" y="1653456"/>
                  <a:pt x="1084136" y="1650459"/>
                </a:cubicBezTo>
                <a:lnTo>
                  <a:pt x="1084926" y="1647430"/>
                </a:lnTo>
                <a:lnTo>
                  <a:pt x="1083801" y="1648706"/>
                </a:lnTo>
                <a:lnTo>
                  <a:pt x="1082114" y="1644633"/>
                </a:lnTo>
                <a:lnTo>
                  <a:pt x="1081150" y="1646224"/>
                </a:lnTo>
                <a:cubicBezTo>
                  <a:pt x="1080244" y="1647718"/>
                  <a:pt x="1079035" y="1648914"/>
                  <a:pt x="1076618" y="1648914"/>
                </a:cubicBezTo>
                <a:cubicBezTo>
                  <a:pt x="1077826" y="1646523"/>
                  <a:pt x="1079035" y="1644131"/>
                  <a:pt x="1080244" y="1642636"/>
                </a:cubicBezTo>
                <a:lnTo>
                  <a:pt x="1081189" y="1642401"/>
                </a:lnTo>
                <a:lnTo>
                  <a:pt x="1080903" y="1641712"/>
                </a:lnTo>
                <a:cubicBezTo>
                  <a:pt x="1085726" y="1641384"/>
                  <a:pt x="1088299" y="1643606"/>
                  <a:pt x="1090549" y="1641057"/>
                </a:cubicBezTo>
                <a:lnTo>
                  <a:pt x="1087260" y="1644785"/>
                </a:lnTo>
                <a:lnTo>
                  <a:pt x="1088858" y="1649591"/>
                </a:lnTo>
                <a:lnTo>
                  <a:pt x="1093862" y="1649591"/>
                </a:lnTo>
                <a:lnTo>
                  <a:pt x="1095000" y="1648620"/>
                </a:lnTo>
                <a:lnTo>
                  <a:pt x="1095652" y="1648064"/>
                </a:lnTo>
                <a:lnTo>
                  <a:pt x="1093895" y="1644542"/>
                </a:lnTo>
                <a:cubicBezTo>
                  <a:pt x="1092636" y="1643911"/>
                  <a:pt x="1091377" y="1643280"/>
                  <a:pt x="1091377" y="1639494"/>
                </a:cubicBezTo>
                <a:lnTo>
                  <a:pt x="1107752" y="1646527"/>
                </a:lnTo>
                <a:lnTo>
                  <a:pt x="1108323" y="1646444"/>
                </a:lnTo>
                <a:cubicBezTo>
                  <a:pt x="1111526" y="1646226"/>
                  <a:pt x="1114688" y="1645412"/>
                  <a:pt x="1115726" y="1641747"/>
                </a:cubicBezTo>
                <a:cubicBezTo>
                  <a:pt x="1118287" y="1641573"/>
                  <a:pt x="1121174" y="1646170"/>
                  <a:pt x="1121336" y="1648556"/>
                </a:cubicBezTo>
                <a:lnTo>
                  <a:pt x="1115769" y="1648772"/>
                </a:lnTo>
                <a:lnTo>
                  <a:pt x="1116563" y="1652116"/>
                </a:lnTo>
                <a:cubicBezTo>
                  <a:pt x="1121601" y="1652116"/>
                  <a:pt x="1121600" y="1649591"/>
                  <a:pt x="1124119" y="1649591"/>
                </a:cubicBezTo>
                <a:cubicBezTo>
                  <a:pt x="1124119" y="1654639"/>
                  <a:pt x="1124119" y="1652116"/>
                  <a:pt x="1124119" y="1657164"/>
                </a:cubicBezTo>
                <a:cubicBezTo>
                  <a:pt x="1126638" y="1657164"/>
                  <a:pt x="1129157" y="1657164"/>
                  <a:pt x="1134194" y="1657164"/>
                </a:cubicBezTo>
                <a:cubicBezTo>
                  <a:pt x="1134194" y="1657164"/>
                  <a:pt x="1134194" y="1657164"/>
                  <a:pt x="1134194" y="1649591"/>
                </a:cubicBezTo>
                <a:cubicBezTo>
                  <a:pt x="1136713" y="1649591"/>
                  <a:pt x="1139231" y="1654640"/>
                  <a:pt x="1141750" y="1649591"/>
                </a:cubicBezTo>
                <a:cubicBezTo>
                  <a:pt x="1144269" y="1652116"/>
                  <a:pt x="1139231" y="1657164"/>
                  <a:pt x="1136712" y="1657164"/>
                </a:cubicBezTo>
                <a:cubicBezTo>
                  <a:pt x="1144268" y="1659688"/>
                  <a:pt x="1151825" y="1662213"/>
                  <a:pt x="1154343" y="1657164"/>
                </a:cubicBezTo>
                <a:lnTo>
                  <a:pt x="1154547" y="1660021"/>
                </a:lnTo>
                <a:lnTo>
                  <a:pt x="1155984" y="1659823"/>
                </a:lnTo>
                <a:lnTo>
                  <a:pt x="1154617" y="1660996"/>
                </a:lnTo>
                <a:lnTo>
                  <a:pt x="1154659" y="1661582"/>
                </a:lnTo>
                <a:lnTo>
                  <a:pt x="1153817" y="1661681"/>
                </a:lnTo>
                <a:lnTo>
                  <a:pt x="1150899" y="1664182"/>
                </a:lnTo>
                <a:lnTo>
                  <a:pt x="1150300" y="1664204"/>
                </a:lnTo>
                <a:lnTo>
                  <a:pt x="1150565" y="1664737"/>
                </a:lnTo>
                <a:lnTo>
                  <a:pt x="1151072" y="1665751"/>
                </a:lnTo>
                <a:lnTo>
                  <a:pt x="1153032" y="1664400"/>
                </a:lnTo>
                <a:cubicBezTo>
                  <a:pt x="1154210" y="1663237"/>
                  <a:pt x="1155382" y="1661996"/>
                  <a:pt x="1156302" y="1661663"/>
                </a:cubicBezTo>
                <a:lnTo>
                  <a:pt x="1157974" y="1664241"/>
                </a:lnTo>
                <a:lnTo>
                  <a:pt x="1158666" y="1661981"/>
                </a:lnTo>
                <a:lnTo>
                  <a:pt x="1161804" y="1659864"/>
                </a:lnTo>
                <a:lnTo>
                  <a:pt x="1161900" y="1657164"/>
                </a:lnTo>
                <a:lnTo>
                  <a:pt x="1163776" y="1658532"/>
                </a:lnTo>
                <a:lnTo>
                  <a:pt x="1165575" y="1657318"/>
                </a:lnTo>
                <a:lnTo>
                  <a:pt x="1166434" y="1654514"/>
                </a:lnTo>
                <a:lnTo>
                  <a:pt x="1163770" y="1655431"/>
                </a:lnTo>
                <a:cubicBezTo>
                  <a:pt x="1161373" y="1655244"/>
                  <a:pt x="1159244" y="1653990"/>
                  <a:pt x="1159055" y="1651207"/>
                </a:cubicBezTo>
                <a:cubicBezTo>
                  <a:pt x="1160601" y="1653898"/>
                  <a:pt x="1162588" y="1653064"/>
                  <a:pt x="1164575" y="1652230"/>
                </a:cubicBezTo>
                <a:lnTo>
                  <a:pt x="1166995" y="1652678"/>
                </a:lnTo>
                <a:lnTo>
                  <a:pt x="1167146" y="1652187"/>
                </a:lnTo>
                <a:cubicBezTo>
                  <a:pt x="1172171" y="1654675"/>
                  <a:pt x="1172171" y="1654675"/>
                  <a:pt x="1177196" y="1654675"/>
                </a:cubicBezTo>
                <a:cubicBezTo>
                  <a:pt x="1177196" y="1654675"/>
                  <a:pt x="1179708" y="1647210"/>
                  <a:pt x="1177196" y="1649698"/>
                </a:cubicBezTo>
                <a:cubicBezTo>
                  <a:pt x="1179080" y="1645968"/>
                  <a:pt x="1180964" y="1650633"/>
                  <a:pt x="1183908" y="1654247"/>
                </a:cubicBezTo>
                <a:lnTo>
                  <a:pt x="1186712" y="1656695"/>
                </a:lnTo>
                <a:lnTo>
                  <a:pt x="1187648" y="1656559"/>
                </a:lnTo>
                <a:lnTo>
                  <a:pt x="1189169" y="1654285"/>
                </a:lnTo>
                <a:cubicBezTo>
                  <a:pt x="1191171" y="1653586"/>
                  <a:pt x="1193526" y="1657784"/>
                  <a:pt x="1197295" y="1652187"/>
                </a:cubicBezTo>
                <a:lnTo>
                  <a:pt x="1196404" y="1654494"/>
                </a:lnTo>
                <a:lnTo>
                  <a:pt x="1200306" y="1652441"/>
                </a:lnTo>
                <a:lnTo>
                  <a:pt x="1201064" y="1651254"/>
                </a:lnTo>
                <a:lnTo>
                  <a:pt x="1201566" y="1650715"/>
                </a:lnTo>
                <a:lnTo>
                  <a:pt x="1202051" y="1645976"/>
                </a:lnTo>
                <a:lnTo>
                  <a:pt x="1195725" y="1643169"/>
                </a:lnTo>
                <a:cubicBezTo>
                  <a:pt x="1192270" y="1642858"/>
                  <a:pt x="1188502" y="1643481"/>
                  <a:pt x="1184733" y="1644725"/>
                </a:cubicBezTo>
                <a:cubicBezTo>
                  <a:pt x="1179708" y="1632286"/>
                  <a:pt x="1172171" y="1642236"/>
                  <a:pt x="1167146" y="1649699"/>
                </a:cubicBezTo>
                <a:cubicBezTo>
                  <a:pt x="1167146" y="1639747"/>
                  <a:pt x="1174683" y="1637259"/>
                  <a:pt x="1172171" y="1632286"/>
                </a:cubicBezTo>
                <a:cubicBezTo>
                  <a:pt x="1177196" y="1634774"/>
                  <a:pt x="1179708" y="1637259"/>
                  <a:pt x="1184733" y="1639748"/>
                </a:cubicBezTo>
                <a:cubicBezTo>
                  <a:pt x="1184733" y="1637882"/>
                  <a:pt x="1185048" y="1636483"/>
                  <a:pt x="1185557" y="1635395"/>
                </a:cubicBezTo>
                <a:lnTo>
                  <a:pt x="1185916" y="1634950"/>
                </a:lnTo>
                <a:lnTo>
                  <a:pt x="1184475" y="1630136"/>
                </a:lnTo>
                <a:lnTo>
                  <a:pt x="1184297" y="1629261"/>
                </a:lnTo>
                <a:lnTo>
                  <a:pt x="1182221" y="1627311"/>
                </a:lnTo>
                <a:cubicBezTo>
                  <a:pt x="1182221" y="1626067"/>
                  <a:pt x="1182849" y="1626067"/>
                  <a:pt x="1183477" y="1626067"/>
                </a:cubicBezTo>
                <a:lnTo>
                  <a:pt x="1183621" y="1625924"/>
                </a:lnTo>
                <a:lnTo>
                  <a:pt x="1183227" y="1623982"/>
                </a:lnTo>
                <a:lnTo>
                  <a:pt x="1182766" y="1622429"/>
                </a:lnTo>
                <a:lnTo>
                  <a:pt x="1180964" y="1622024"/>
                </a:lnTo>
                <a:lnTo>
                  <a:pt x="1180789" y="1621807"/>
                </a:lnTo>
                <a:lnTo>
                  <a:pt x="1180390" y="1622018"/>
                </a:lnTo>
                <a:cubicBezTo>
                  <a:pt x="1178929" y="1622792"/>
                  <a:pt x="1177723" y="1622874"/>
                  <a:pt x="1177541" y="1620191"/>
                </a:cubicBezTo>
                <a:lnTo>
                  <a:pt x="1178496" y="1618970"/>
                </a:lnTo>
                <a:lnTo>
                  <a:pt x="1177195" y="1617361"/>
                </a:lnTo>
                <a:lnTo>
                  <a:pt x="1179078" y="1618226"/>
                </a:lnTo>
                <a:lnTo>
                  <a:pt x="1179769" y="1617342"/>
                </a:lnTo>
                <a:lnTo>
                  <a:pt x="1181858" y="1619372"/>
                </a:lnTo>
                <a:lnTo>
                  <a:pt x="1181753" y="1619019"/>
                </a:lnTo>
                <a:lnTo>
                  <a:pt x="1182525" y="1619358"/>
                </a:lnTo>
                <a:lnTo>
                  <a:pt x="1183363" y="1616761"/>
                </a:lnTo>
                <a:lnTo>
                  <a:pt x="1184321" y="1618754"/>
                </a:lnTo>
                <a:lnTo>
                  <a:pt x="1184512" y="1616350"/>
                </a:lnTo>
                <a:lnTo>
                  <a:pt x="1184919" y="1613935"/>
                </a:lnTo>
                <a:lnTo>
                  <a:pt x="1183552" y="1612270"/>
                </a:lnTo>
                <a:cubicBezTo>
                  <a:pt x="1182278" y="1612045"/>
                  <a:pt x="1181066" y="1612751"/>
                  <a:pt x="1179813" y="1612836"/>
                </a:cubicBezTo>
                <a:cubicBezTo>
                  <a:pt x="1177305" y="1613006"/>
                  <a:pt x="1180318" y="1620282"/>
                  <a:pt x="1175136" y="1618140"/>
                </a:cubicBezTo>
                <a:cubicBezTo>
                  <a:pt x="1174967" y="1615657"/>
                  <a:pt x="1174967" y="1615657"/>
                  <a:pt x="1174630" y="1610694"/>
                </a:cubicBezTo>
                <a:lnTo>
                  <a:pt x="1176866" y="1608157"/>
                </a:lnTo>
                <a:lnTo>
                  <a:pt x="1176624" y="1608342"/>
                </a:lnTo>
                <a:lnTo>
                  <a:pt x="1175040" y="1606774"/>
                </a:lnTo>
                <a:lnTo>
                  <a:pt x="1167084" y="1601544"/>
                </a:lnTo>
                <a:cubicBezTo>
                  <a:pt x="1162718" y="1602153"/>
                  <a:pt x="1157831" y="1604356"/>
                  <a:pt x="1154071" y="1604611"/>
                </a:cubicBezTo>
                <a:lnTo>
                  <a:pt x="1151951" y="1604163"/>
                </a:lnTo>
                <a:lnTo>
                  <a:pt x="1150898" y="1604731"/>
                </a:lnTo>
                <a:lnTo>
                  <a:pt x="1149418" y="1610001"/>
                </a:lnTo>
                <a:lnTo>
                  <a:pt x="1152744" y="1622154"/>
                </a:lnTo>
                <a:cubicBezTo>
                  <a:pt x="1147565" y="1620012"/>
                  <a:pt x="1153081" y="1627117"/>
                  <a:pt x="1147902" y="1624975"/>
                </a:cubicBezTo>
                <a:cubicBezTo>
                  <a:pt x="1145226" y="1622665"/>
                  <a:pt x="1152238" y="1614709"/>
                  <a:pt x="1147228" y="1615049"/>
                </a:cubicBezTo>
                <a:cubicBezTo>
                  <a:pt x="1144720" y="1615220"/>
                  <a:pt x="1142213" y="1615390"/>
                  <a:pt x="1142550" y="1620353"/>
                </a:cubicBezTo>
                <a:cubicBezTo>
                  <a:pt x="1145058" y="1620182"/>
                  <a:pt x="1142719" y="1622835"/>
                  <a:pt x="1145395" y="1625145"/>
                </a:cubicBezTo>
                <a:cubicBezTo>
                  <a:pt x="1142887" y="1625316"/>
                  <a:pt x="1135534" y="1628309"/>
                  <a:pt x="1135366" y="1625826"/>
                </a:cubicBezTo>
                <a:lnTo>
                  <a:pt x="1138167" y="1624196"/>
                </a:lnTo>
                <a:lnTo>
                  <a:pt x="1135895" y="1623828"/>
                </a:lnTo>
                <a:cubicBezTo>
                  <a:pt x="1134566" y="1622209"/>
                  <a:pt x="1133901" y="1619619"/>
                  <a:pt x="1133901" y="1617028"/>
                </a:cubicBezTo>
                <a:cubicBezTo>
                  <a:pt x="1131242" y="1617028"/>
                  <a:pt x="1131242" y="1622210"/>
                  <a:pt x="1128583" y="1619619"/>
                </a:cubicBezTo>
                <a:lnTo>
                  <a:pt x="1130877" y="1612913"/>
                </a:lnTo>
                <a:lnTo>
                  <a:pt x="1129172" y="1608793"/>
                </a:lnTo>
                <a:cubicBezTo>
                  <a:pt x="1126837" y="1611446"/>
                  <a:pt x="1127006" y="1613929"/>
                  <a:pt x="1124667" y="1616582"/>
                </a:cubicBezTo>
                <a:cubicBezTo>
                  <a:pt x="1121823" y="1611787"/>
                  <a:pt x="1112300" y="1619914"/>
                  <a:pt x="1116640" y="1609645"/>
                </a:cubicBezTo>
                <a:cubicBezTo>
                  <a:pt x="1114133" y="1609815"/>
                  <a:pt x="1111626" y="1609985"/>
                  <a:pt x="1111794" y="1612468"/>
                </a:cubicBezTo>
                <a:cubicBezTo>
                  <a:pt x="1114470" y="1614781"/>
                  <a:pt x="1111963" y="1614951"/>
                  <a:pt x="1112300" y="1619914"/>
                </a:cubicBezTo>
                <a:cubicBezTo>
                  <a:pt x="1107118" y="1617774"/>
                  <a:pt x="1102276" y="1620594"/>
                  <a:pt x="1097429" y="1623418"/>
                </a:cubicBezTo>
                <a:cubicBezTo>
                  <a:pt x="1094586" y="1618625"/>
                  <a:pt x="1099431" y="1615802"/>
                  <a:pt x="1096924" y="1615972"/>
                </a:cubicBezTo>
                <a:cubicBezTo>
                  <a:pt x="1097261" y="1620935"/>
                  <a:pt x="1094249" y="1613660"/>
                  <a:pt x="1091910" y="1616313"/>
                </a:cubicBezTo>
                <a:cubicBezTo>
                  <a:pt x="1092078" y="1618795"/>
                  <a:pt x="1092247" y="1621275"/>
                  <a:pt x="1092415" y="1623758"/>
                </a:cubicBezTo>
                <a:cubicBezTo>
                  <a:pt x="1087232" y="1621616"/>
                  <a:pt x="1079547" y="1619646"/>
                  <a:pt x="1079884" y="1624609"/>
                </a:cubicBezTo>
                <a:cubicBezTo>
                  <a:pt x="1080052" y="1627092"/>
                  <a:pt x="1084898" y="1624269"/>
                  <a:pt x="1085067" y="1626751"/>
                </a:cubicBezTo>
                <a:cubicBezTo>
                  <a:pt x="1080389" y="1632054"/>
                  <a:pt x="1077208" y="1622297"/>
                  <a:pt x="1072531" y="1627602"/>
                </a:cubicBezTo>
                <a:cubicBezTo>
                  <a:pt x="1074533" y="1619987"/>
                  <a:pt x="1074533" y="1619987"/>
                  <a:pt x="1074533" y="1619987"/>
                </a:cubicBezTo>
                <a:cubicBezTo>
                  <a:pt x="1069518" y="1620328"/>
                  <a:pt x="1063998" y="1613220"/>
                  <a:pt x="1064840" y="1625631"/>
                </a:cubicBezTo>
                <a:cubicBezTo>
                  <a:pt x="1069518" y="1620328"/>
                  <a:pt x="1072699" y="1630083"/>
                  <a:pt x="1070698" y="1637701"/>
                </a:cubicBezTo>
                <a:cubicBezTo>
                  <a:pt x="1068191" y="1637871"/>
                  <a:pt x="1063011" y="1635729"/>
                  <a:pt x="1060673" y="1638382"/>
                </a:cubicBezTo>
                <a:cubicBezTo>
                  <a:pt x="1057997" y="1636070"/>
                  <a:pt x="1062843" y="1633246"/>
                  <a:pt x="1060167" y="1630934"/>
                </a:cubicBezTo>
                <a:cubicBezTo>
                  <a:pt x="1055490" y="1636239"/>
                  <a:pt x="1044619" y="1624511"/>
                  <a:pt x="1039946" y="1629816"/>
                </a:cubicBezTo>
                <a:cubicBezTo>
                  <a:pt x="1042284" y="1627163"/>
                  <a:pt x="1047463" y="1629305"/>
                  <a:pt x="1046958" y="1621860"/>
                </a:cubicBezTo>
                <a:cubicBezTo>
                  <a:pt x="1036596" y="1617576"/>
                  <a:pt x="1027241" y="1628185"/>
                  <a:pt x="1022058" y="1626043"/>
                </a:cubicBezTo>
                <a:cubicBezTo>
                  <a:pt x="1024397" y="1623392"/>
                  <a:pt x="1026904" y="1623222"/>
                  <a:pt x="1029242" y="1620569"/>
                </a:cubicBezTo>
                <a:cubicBezTo>
                  <a:pt x="1025398" y="1619583"/>
                  <a:pt x="1022307" y="1620417"/>
                  <a:pt x="1019237" y="1621560"/>
                </a:cubicBezTo>
                <a:lnTo>
                  <a:pt x="1009420" y="1624396"/>
                </a:lnTo>
                <a:lnTo>
                  <a:pt x="1010669" y="1626738"/>
                </a:lnTo>
                <a:cubicBezTo>
                  <a:pt x="1010783" y="1628415"/>
                  <a:pt x="1010919" y="1630428"/>
                  <a:pt x="1012367" y="1631678"/>
                </a:cubicBezTo>
                <a:cubicBezTo>
                  <a:pt x="1004412" y="1634915"/>
                  <a:pt x="1003865" y="1626863"/>
                  <a:pt x="1000970" y="1624363"/>
                </a:cubicBezTo>
                <a:cubicBezTo>
                  <a:pt x="1003774" y="1625521"/>
                  <a:pt x="1005174" y="1626100"/>
                  <a:pt x="1006192" y="1626031"/>
                </a:cubicBezTo>
                <a:lnTo>
                  <a:pt x="1008904" y="1623965"/>
                </a:lnTo>
                <a:lnTo>
                  <a:pt x="1006996" y="1622081"/>
                </a:lnTo>
                <a:cubicBezTo>
                  <a:pt x="1006598" y="1620860"/>
                  <a:pt x="1006514" y="1619619"/>
                  <a:pt x="1006514" y="1619619"/>
                </a:cubicBezTo>
                <a:cubicBezTo>
                  <a:pt x="1001500" y="1619960"/>
                  <a:pt x="994657" y="1630398"/>
                  <a:pt x="992486" y="1635531"/>
                </a:cubicBezTo>
                <a:cubicBezTo>
                  <a:pt x="991644" y="1623123"/>
                  <a:pt x="999334" y="1625095"/>
                  <a:pt x="1001500" y="1619960"/>
                </a:cubicBezTo>
                <a:cubicBezTo>
                  <a:pt x="996152" y="1615337"/>
                  <a:pt x="994319" y="1625435"/>
                  <a:pt x="988799" y="1618328"/>
                </a:cubicBezTo>
                <a:cubicBezTo>
                  <a:pt x="988631" y="1615848"/>
                  <a:pt x="993982" y="1620470"/>
                  <a:pt x="993477" y="1613025"/>
                </a:cubicBezTo>
                <a:cubicBezTo>
                  <a:pt x="1003838" y="1617306"/>
                  <a:pt x="1014204" y="1621591"/>
                  <a:pt x="1021047" y="1611152"/>
                </a:cubicBezTo>
                <a:cubicBezTo>
                  <a:pt x="1017372" y="1612649"/>
                  <a:pt x="1016746" y="1612692"/>
                  <a:pt x="1016370" y="1611782"/>
                </a:cubicBezTo>
                <a:lnTo>
                  <a:pt x="1013906" y="1607839"/>
                </a:lnTo>
                <a:lnTo>
                  <a:pt x="1010641" y="1610712"/>
                </a:lnTo>
                <a:cubicBezTo>
                  <a:pt x="1008602" y="1610712"/>
                  <a:pt x="1005883" y="1610114"/>
                  <a:pt x="1003164" y="1610114"/>
                </a:cubicBezTo>
                <a:lnTo>
                  <a:pt x="1003475" y="1609840"/>
                </a:lnTo>
                <a:lnTo>
                  <a:pt x="1003333" y="1609861"/>
                </a:lnTo>
                <a:cubicBezTo>
                  <a:pt x="1003333" y="1609861"/>
                  <a:pt x="1003333" y="1609861"/>
                  <a:pt x="1003164" y="1607378"/>
                </a:cubicBezTo>
                <a:cubicBezTo>
                  <a:pt x="1000319" y="1602586"/>
                  <a:pt x="993477" y="1613025"/>
                  <a:pt x="993139" y="1608059"/>
                </a:cubicBezTo>
                <a:cubicBezTo>
                  <a:pt x="995646" y="1607889"/>
                  <a:pt x="997985" y="1605239"/>
                  <a:pt x="997816" y="1602756"/>
                </a:cubicBezTo>
                <a:cubicBezTo>
                  <a:pt x="992633" y="1600616"/>
                  <a:pt x="988330" y="1602154"/>
                  <a:pt x="984612" y="1603030"/>
                </a:cubicBezTo>
                <a:lnTo>
                  <a:pt x="977443" y="1600291"/>
                </a:lnTo>
                <a:lnTo>
                  <a:pt x="977550" y="1600486"/>
                </a:lnTo>
                <a:cubicBezTo>
                  <a:pt x="977877" y="1602877"/>
                  <a:pt x="978532" y="1605866"/>
                  <a:pt x="981151" y="1607061"/>
                </a:cubicBezTo>
                <a:cubicBezTo>
                  <a:pt x="975913" y="1604670"/>
                  <a:pt x="970677" y="1607061"/>
                  <a:pt x="968058" y="1607061"/>
                </a:cubicBezTo>
                <a:lnTo>
                  <a:pt x="970415" y="1604670"/>
                </a:lnTo>
                <a:lnTo>
                  <a:pt x="966168" y="1604906"/>
                </a:lnTo>
                <a:cubicBezTo>
                  <a:pt x="961425" y="1604605"/>
                  <a:pt x="956370" y="1604325"/>
                  <a:pt x="955539" y="1610613"/>
                </a:cubicBezTo>
                <a:cubicBezTo>
                  <a:pt x="968071" y="1609762"/>
                  <a:pt x="972917" y="1606942"/>
                  <a:pt x="983279" y="1611224"/>
                </a:cubicBezTo>
                <a:cubicBezTo>
                  <a:pt x="980940" y="1613877"/>
                  <a:pt x="985955" y="1613536"/>
                  <a:pt x="988631" y="1615848"/>
                </a:cubicBezTo>
                <a:cubicBezTo>
                  <a:pt x="981615" y="1623804"/>
                  <a:pt x="973423" y="1614387"/>
                  <a:pt x="968240" y="1612245"/>
                </a:cubicBezTo>
                <a:cubicBezTo>
                  <a:pt x="965902" y="1614898"/>
                  <a:pt x="965902" y="1614898"/>
                  <a:pt x="966071" y="1617380"/>
                </a:cubicBezTo>
                <a:cubicBezTo>
                  <a:pt x="970916" y="1614557"/>
                  <a:pt x="971253" y="1619520"/>
                  <a:pt x="976267" y="1619179"/>
                </a:cubicBezTo>
                <a:cubicBezTo>
                  <a:pt x="973928" y="1621833"/>
                  <a:pt x="976941" y="1629107"/>
                  <a:pt x="971759" y="1626968"/>
                </a:cubicBezTo>
                <a:cubicBezTo>
                  <a:pt x="971590" y="1624485"/>
                  <a:pt x="974097" y="1624315"/>
                  <a:pt x="973760" y="1619349"/>
                </a:cubicBezTo>
                <a:cubicBezTo>
                  <a:pt x="963731" y="1620030"/>
                  <a:pt x="963731" y="1620030"/>
                  <a:pt x="963731" y="1620030"/>
                </a:cubicBezTo>
                <a:cubicBezTo>
                  <a:pt x="962483" y="1629466"/>
                  <a:pt x="963582" y="1631729"/>
                  <a:pt x="964493" y="1636460"/>
                </a:cubicBezTo>
                <a:lnTo>
                  <a:pt x="964826" y="1639066"/>
                </a:lnTo>
                <a:lnTo>
                  <a:pt x="960643" y="1625540"/>
                </a:lnTo>
                <a:cubicBezTo>
                  <a:pt x="959429" y="1621570"/>
                  <a:pt x="957381" y="1619216"/>
                  <a:pt x="951200" y="1620882"/>
                </a:cubicBezTo>
                <a:cubicBezTo>
                  <a:pt x="949367" y="1630980"/>
                  <a:pt x="944015" y="1626358"/>
                  <a:pt x="936326" y="1624386"/>
                </a:cubicBezTo>
                <a:cubicBezTo>
                  <a:pt x="936494" y="1626869"/>
                  <a:pt x="939170" y="1629181"/>
                  <a:pt x="939170" y="1629181"/>
                </a:cubicBezTo>
                <a:cubicBezTo>
                  <a:pt x="936662" y="1629351"/>
                  <a:pt x="926975" y="1634995"/>
                  <a:pt x="926469" y="1627550"/>
                </a:cubicBezTo>
                <a:cubicBezTo>
                  <a:pt x="926132" y="1622584"/>
                  <a:pt x="929145" y="1629862"/>
                  <a:pt x="931483" y="1627209"/>
                </a:cubicBezTo>
                <a:cubicBezTo>
                  <a:pt x="931146" y="1622244"/>
                  <a:pt x="936326" y="1624386"/>
                  <a:pt x="936156" y="1621903"/>
                </a:cubicBezTo>
                <a:cubicBezTo>
                  <a:pt x="923288" y="1617792"/>
                  <a:pt x="923625" y="1622755"/>
                  <a:pt x="921624" y="1630373"/>
                </a:cubicBezTo>
                <a:cubicBezTo>
                  <a:pt x="911598" y="1631054"/>
                  <a:pt x="904414" y="1636528"/>
                  <a:pt x="889375" y="1637549"/>
                </a:cubicBezTo>
                <a:cubicBezTo>
                  <a:pt x="889037" y="1632586"/>
                  <a:pt x="893882" y="1629763"/>
                  <a:pt x="888869" y="1630103"/>
                </a:cubicBezTo>
                <a:cubicBezTo>
                  <a:pt x="886531" y="1632757"/>
                  <a:pt x="883687" y="1627962"/>
                  <a:pt x="878673" y="1628302"/>
                </a:cubicBezTo>
                <a:cubicBezTo>
                  <a:pt x="881517" y="1633097"/>
                  <a:pt x="881517" y="1633097"/>
                  <a:pt x="879179" y="1635747"/>
                </a:cubicBezTo>
                <a:cubicBezTo>
                  <a:pt x="873660" y="1628643"/>
                  <a:pt x="871996" y="1641223"/>
                  <a:pt x="871322" y="1631296"/>
                </a:cubicBezTo>
                <a:cubicBezTo>
                  <a:pt x="868815" y="1631466"/>
                  <a:pt x="866646" y="1636599"/>
                  <a:pt x="866815" y="1639081"/>
                </a:cubicBezTo>
                <a:cubicBezTo>
                  <a:pt x="864139" y="1636769"/>
                  <a:pt x="863802" y="1631806"/>
                  <a:pt x="863802" y="1631806"/>
                </a:cubicBezTo>
                <a:cubicBezTo>
                  <a:pt x="868646" y="1628983"/>
                  <a:pt x="873492" y="1626160"/>
                  <a:pt x="873155" y="1621197"/>
                </a:cubicBezTo>
                <a:cubicBezTo>
                  <a:pt x="875661" y="1621027"/>
                  <a:pt x="883518" y="1625479"/>
                  <a:pt x="885856" y="1622829"/>
                </a:cubicBezTo>
                <a:cubicBezTo>
                  <a:pt x="883013" y="1618034"/>
                  <a:pt x="875324" y="1616062"/>
                  <a:pt x="867972" y="1619055"/>
                </a:cubicBezTo>
                <a:cubicBezTo>
                  <a:pt x="867466" y="1611610"/>
                  <a:pt x="867466" y="1611610"/>
                  <a:pt x="867466" y="1611610"/>
                </a:cubicBezTo>
                <a:cubicBezTo>
                  <a:pt x="864792" y="1609298"/>
                  <a:pt x="862622" y="1614433"/>
                  <a:pt x="862285" y="1609468"/>
                </a:cubicBezTo>
                <a:cubicBezTo>
                  <a:pt x="866792" y="1601682"/>
                  <a:pt x="870648" y="1621368"/>
                  <a:pt x="877662" y="1613412"/>
                </a:cubicBezTo>
                <a:cubicBezTo>
                  <a:pt x="872649" y="1613752"/>
                  <a:pt x="877325" y="1608446"/>
                  <a:pt x="874650" y="1606136"/>
                </a:cubicBezTo>
                <a:cubicBezTo>
                  <a:pt x="882338" y="1608106"/>
                  <a:pt x="898705" y="1589541"/>
                  <a:pt x="883496" y="1588080"/>
                </a:cubicBezTo>
                <a:cubicBezTo>
                  <a:pt x="883159" y="1583117"/>
                  <a:pt x="885666" y="1582947"/>
                  <a:pt x="888173" y="1582777"/>
                </a:cubicBezTo>
                <a:cubicBezTo>
                  <a:pt x="886002" y="1587910"/>
                  <a:pt x="888510" y="1587739"/>
                  <a:pt x="891016" y="1587569"/>
                </a:cubicBezTo>
                <a:cubicBezTo>
                  <a:pt x="891185" y="1590052"/>
                  <a:pt x="889184" y="1597668"/>
                  <a:pt x="891691" y="1597497"/>
                </a:cubicBezTo>
                <a:cubicBezTo>
                  <a:pt x="896704" y="1597156"/>
                  <a:pt x="899042" y="1594506"/>
                  <a:pt x="901886" y="1599298"/>
                </a:cubicBezTo>
                <a:cubicBezTo>
                  <a:pt x="921603" y="1592974"/>
                  <a:pt x="944499" y="1596404"/>
                  <a:pt x="967060" y="1594872"/>
                </a:cubicBezTo>
                <a:cubicBezTo>
                  <a:pt x="961877" y="1592730"/>
                  <a:pt x="961877" y="1592730"/>
                  <a:pt x="956863" y="1593070"/>
                </a:cubicBezTo>
                <a:cubicBezTo>
                  <a:pt x="956189" y="1583143"/>
                  <a:pt x="951515" y="1588448"/>
                  <a:pt x="949008" y="1588618"/>
                </a:cubicBezTo>
                <a:cubicBezTo>
                  <a:pt x="953854" y="1585795"/>
                  <a:pt x="946332" y="1586306"/>
                  <a:pt x="948671" y="1583653"/>
                </a:cubicBezTo>
                <a:cubicBezTo>
                  <a:pt x="940981" y="1581683"/>
                  <a:pt x="933628" y="1584675"/>
                  <a:pt x="928112" y="1577570"/>
                </a:cubicBezTo>
                <a:cubicBezTo>
                  <a:pt x="935630" y="1577060"/>
                  <a:pt x="922255" y="1565502"/>
                  <a:pt x="929945" y="1567472"/>
                </a:cubicBezTo>
                <a:cubicBezTo>
                  <a:pt x="931534" y="1572351"/>
                  <a:pt x="934793" y="1574000"/>
                  <a:pt x="938240" y="1573766"/>
                </a:cubicBezTo>
                <a:lnTo>
                  <a:pt x="946751" y="1569245"/>
                </a:lnTo>
                <a:lnTo>
                  <a:pt x="950504" y="1573557"/>
                </a:lnTo>
                <a:cubicBezTo>
                  <a:pt x="947997" y="1573727"/>
                  <a:pt x="947828" y="1571245"/>
                  <a:pt x="947660" y="1568762"/>
                </a:cubicBezTo>
                <a:lnTo>
                  <a:pt x="946751" y="1569245"/>
                </a:lnTo>
                <a:lnTo>
                  <a:pt x="942308" y="1564140"/>
                </a:lnTo>
                <a:cubicBezTo>
                  <a:pt x="947323" y="1563800"/>
                  <a:pt x="949661" y="1561147"/>
                  <a:pt x="954503" y="1558324"/>
                </a:cubicBezTo>
                <a:cubicBezTo>
                  <a:pt x="954335" y="1555844"/>
                  <a:pt x="954166" y="1553361"/>
                  <a:pt x="949155" y="1553702"/>
                </a:cubicBezTo>
                <a:cubicBezTo>
                  <a:pt x="946648" y="1553872"/>
                  <a:pt x="946817" y="1556354"/>
                  <a:pt x="941634" y="1554213"/>
                </a:cubicBezTo>
                <a:cubicBezTo>
                  <a:pt x="941802" y="1556695"/>
                  <a:pt x="941970" y="1559175"/>
                  <a:pt x="941970" y="1559175"/>
                </a:cubicBezTo>
                <a:cubicBezTo>
                  <a:pt x="939464" y="1559346"/>
                  <a:pt x="939295" y="1556865"/>
                  <a:pt x="936788" y="1557035"/>
                </a:cubicBezTo>
                <a:cubicBezTo>
                  <a:pt x="937294" y="1564481"/>
                  <a:pt x="937294" y="1564481"/>
                  <a:pt x="937294" y="1564481"/>
                </a:cubicBezTo>
                <a:cubicBezTo>
                  <a:pt x="931774" y="1557376"/>
                  <a:pt x="926595" y="1555234"/>
                  <a:pt x="921412" y="1553092"/>
                </a:cubicBezTo>
                <a:cubicBezTo>
                  <a:pt x="928765" y="1550098"/>
                  <a:pt x="937778" y="1534527"/>
                  <a:pt x="943298" y="1541632"/>
                </a:cubicBezTo>
                <a:cubicBezTo>
                  <a:pt x="945468" y="1536499"/>
                  <a:pt x="947469" y="1528884"/>
                  <a:pt x="944963" y="1529053"/>
                </a:cubicBezTo>
                <a:cubicBezTo>
                  <a:pt x="940116" y="1531874"/>
                  <a:pt x="940285" y="1534357"/>
                  <a:pt x="934934" y="1529735"/>
                </a:cubicBezTo>
                <a:cubicBezTo>
                  <a:pt x="935102" y="1532214"/>
                  <a:pt x="935102" y="1532214"/>
                  <a:pt x="935271" y="1534697"/>
                </a:cubicBezTo>
                <a:cubicBezTo>
                  <a:pt x="925246" y="1535378"/>
                  <a:pt x="931100" y="1547448"/>
                  <a:pt x="921074" y="1548129"/>
                </a:cubicBezTo>
                <a:cubicBezTo>
                  <a:pt x="918230" y="1543334"/>
                  <a:pt x="918062" y="1540854"/>
                  <a:pt x="915386" y="1538543"/>
                </a:cubicBezTo>
                <a:cubicBezTo>
                  <a:pt x="917725" y="1535889"/>
                  <a:pt x="914880" y="1531097"/>
                  <a:pt x="914712" y="1528614"/>
                </a:cubicBezTo>
                <a:cubicBezTo>
                  <a:pt x="913627" y="1531180"/>
                  <a:pt x="912458" y="1532506"/>
                  <a:pt x="911811" y="1532238"/>
                </a:cubicBezTo>
                <a:lnTo>
                  <a:pt x="912031" y="1526434"/>
                </a:lnTo>
                <a:lnTo>
                  <a:pt x="911657" y="1526477"/>
                </a:lnTo>
                <a:lnTo>
                  <a:pt x="902577" y="1530685"/>
                </a:lnTo>
                <a:cubicBezTo>
                  <a:pt x="899173" y="1531539"/>
                  <a:pt x="896082" y="1532372"/>
                  <a:pt x="894997" y="1534938"/>
                </a:cubicBezTo>
                <a:cubicBezTo>
                  <a:pt x="895334" y="1539904"/>
                  <a:pt x="897841" y="1539734"/>
                  <a:pt x="895839" y="1547349"/>
                </a:cubicBezTo>
                <a:cubicBezTo>
                  <a:pt x="903697" y="1551801"/>
                  <a:pt x="913554" y="1548641"/>
                  <a:pt x="921074" y="1548129"/>
                </a:cubicBezTo>
                <a:cubicBezTo>
                  <a:pt x="921412" y="1553092"/>
                  <a:pt x="921581" y="1555575"/>
                  <a:pt x="919074" y="1555745"/>
                </a:cubicBezTo>
                <a:cubicBezTo>
                  <a:pt x="918736" y="1550779"/>
                  <a:pt x="918736" y="1550779"/>
                  <a:pt x="916229" y="1550950"/>
                </a:cubicBezTo>
                <a:cubicBezTo>
                  <a:pt x="913891" y="1553603"/>
                  <a:pt x="914059" y="1556085"/>
                  <a:pt x="916735" y="1558398"/>
                </a:cubicBezTo>
                <a:cubicBezTo>
                  <a:pt x="911722" y="1558738"/>
                  <a:pt x="909216" y="1558908"/>
                  <a:pt x="909384" y="1561389"/>
                </a:cubicBezTo>
                <a:cubicBezTo>
                  <a:pt x="914565" y="1563531"/>
                  <a:pt x="914565" y="1563531"/>
                  <a:pt x="914565" y="1563531"/>
                </a:cubicBezTo>
                <a:lnTo>
                  <a:pt x="905653" y="1569678"/>
                </a:lnTo>
                <a:lnTo>
                  <a:pt x="906346" y="1572248"/>
                </a:lnTo>
                <a:cubicBezTo>
                  <a:pt x="906346" y="1574340"/>
                  <a:pt x="906346" y="1576134"/>
                  <a:pt x="907554" y="1574938"/>
                </a:cubicBezTo>
                <a:cubicBezTo>
                  <a:pt x="905138" y="1582112"/>
                  <a:pt x="905137" y="1570155"/>
                  <a:pt x="902721" y="1572547"/>
                </a:cubicBezTo>
                <a:cubicBezTo>
                  <a:pt x="902721" y="1571351"/>
                  <a:pt x="903325" y="1571351"/>
                  <a:pt x="903929" y="1571052"/>
                </a:cubicBezTo>
                <a:lnTo>
                  <a:pt x="904020" y="1570805"/>
                </a:lnTo>
                <a:lnTo>
                  <a:pt x="902538" y="1571827"/>
                </a:lnTo>
                <a:lnTo>
                  <a:pt x="904435" y="1569676"/>
                </a:lnTo>
                <a:lnTo>
                  <a:pt x="905137" y="1567764"/>
                </a:lnTo>
                <a:lnTo>
                  <a:pt x="905368" y="1568618"/>
                </a:lnTo>
                <a:lnTo>
                  <a:pt x="907215" y="1566524"/>
                </a:lnTo>
                <a:cubicBezTo>
                  <a:pt x="904708" y="1566694"/>
                  <a:pt x="904539" y="1564212"/>
                  <a:pt x="902032" y="1564382"/>
                </a:cubicBezTo>
                <a:cubicBezTo>
                  <a:pt x="897020" y="1564722"/>
                  <a:pt x="902370" y="1569344"/>
                  <a:pt x="900031" y="1571998"/>
                </a:cubicBezTo>
                <a:cubicBezTo>
                  <a:pt x="897188" y="1567205"/>
                  <a:pt x="897862" y="1577133"/>
                  <a:pt x="897694" y="1574650"/>
                </a:cubicBezTo>
                <a:cubicBezTo>
                  <a:pt x="895018" y="1572338"/>
                  <a:pt x="894849" y="1569855"/>
                  <a:pt x="892343" y="1570025"/>
                </a:cubicBezTo>
                <a:cubicBezTo>
                  <a:pt x="892512" y="1572508"/>
                  <a:pt x="892849" y="1577474"/>
                  <a:pt x="890342" y="1577644"/>
                </a:cubicBezTo>
                <a:cubicBezTo>
                  <a:pt x="879304" y="1563432"/>
                  <a:pt x="873301" y="1586280"/>
                  <a:pt x="859925" y="1574722"/>
                </a:cubicBezTo>
                <a:cubicBezTo>
                  <a:pt x="857755" y="1579857"/>
                  <a:pt x="855249" y="1580027"/>
                  <a:pt x="852742" y="1580197"/>
                </a:cubicBezTo>
                <a:cubicBezTo>
                  <a:pt x="852405" y="1575232"/>
                  <a:pt x="854743" y="1572579"/>
                  <a:pt x="856743" y="1564964"/>
                </a:cubicBezTo>
                <a:cubicBezTo>
                  <a:pt x="861926" y="1567106"/>
                  <a:pt x="871952" y="1566425"/>
                  <a:pt x="873953" y="1558810"/>
                </a:cubicBezTo>
                <a:cubicBezTo>
                  <a:pt x="871447" y="1558980"/>
                  <a:pt x="868603" y="1554185"/>
                  <a:pt x="866602" y="1561803"/>
                </a:cubicBezTo>
                <a:cubicBezTo>
                  <a:pt x="866433" y="1559320"/>
                  <a:pt x="866096" y="1554355"/>
                  <a:pt x="863589" y="1554525"/>
                </a:cubicBezTo>
                <a:cubicBezTo>
                  <a:pt x="851225" y="1557859"/>
                  <a:pt x="833003" y="1549123"/>
                  <a:pt x="823314" y="1554769"/>
                </a:cubicBezTo>
                <a:cubicBezTo>
                  <a:pt x="825820" y="1554599"/>
                  <a:pt x="822808" y="1547324"/>
                  <a:pt x="825315" y="1547154"/>
                </a:cubicBezTo>
                <a:cubicBezTo>
                  <a:pt x="828328" y="1554429"/>
                  <a:pt x="835679" y="1551436"/>
                  <a:pt x="840355" y="1546132"/>
                </a:cubicBezTo>
                <a:cubicBezTo>
                  <a:pt x="845706" y="1550755"/>
                  <a:pt x="860746" y="1549733"/>
                  <a:pt x="868266" y="1549222"/>
                </a:cubicBezTo>
                <a:cubicBezTo>
                  <a:pt x="867760" y="1541777"/>
                  <a:pt x="877618" y="1538613"/>
                  <a:pt x="877112" y="1531168"/>
                </a:cubicBezTo>
                <a:cubicBezTo>
                  <a:pt x="879619" y="1530997"/>
                  <a:pt x="887308" y="1532969"/>
                  <a:pt x="887139" y="1530486"/>
                </a:cubicBezTo>
                <a:lnTo>
                  <a:pt x="885108" y="1527873"/>
                </a:lnTo>
                <a:lnTo>
                  <a:pt x="881359" y="1528491"/>
                </a:lnTo>
                <a:cubicBezTo>
                  <a:pt x="880104" y="1528491"/>
                  <a:pt x="878849" y="1527870"/>
                  <a:pt x="877595" y="1525387"/>
                </a:cubicBezTo>
                <a:cubicBezTo>
                  <a:pt x="877594" y="1530353"/>
                  <a:pt x="872574" y="1530354"/>
                  <a:pt x="870064" y="1532836"/>
                </a:cubicBezTo>
                <a:cubicBezTo>
                  <a:pt x="870064" y="1532836"/>
                  <a:pt x="870065" y="1527870"/>
                  <a:pt x="867555" y="1527871"/>
                </a:cubicBezTo>
                <a:cubicBezTo>
                  <a:pt x="870064" y="1525387"/>
                  <a:pt x="872574" y="1525388"/>
                  <a:pt x="877594" y="1522904"/>
                </a:cubicBezTo>
                <a:cubicBezTo>
                  <a:pt x="876339" y="1521663"/>
                  <a:pt x="874300" y="1520732"/>
                  <a:pt x="871947" y="1520188"/>
                </a:cubicBezTo>
                <a:lnTo>
                  <a:pt x="870404" y="1520109"/>
                </a:lnTo>
                <a:lnTo>
                  <a:pt x="873437" y="1517316"/>
                </a:lnTo>
                <a:cubicBezTo>
                  <a:pt x="877907" y="1514987"/>
                  <a:pt x="884496" y="1515453"/>
                  <a:pt x="882614" y="1522904"/>
                </a:cubicBezTo>
                <a:cubicBezTo>
                  <a:pt x="885124" y="1520421"/>
                  <a:pt x="885123" y="1517938"/>
                  <a:pt x="885123" y="1515452"/>
                </a:cubicBezTo>
                <a:cubicBezTo>
                  <a:pt x="887633" y="1516695"/>
                  <a:pt x="889516" y="1517317"/>
                  <a:pt x="891084" y="1516696"/>
                </a:cubicBezTo>
                <a:lnTo>
                  <a:pt x="891225" y="1516483"/>
                </a:lnTo>
                <a:lnTo>
                  <a:pt x="890972" y="1512773"/>
                </a:lnTo>
                <a:lnTo>
                  <a:pt x="893551" y="1512940"/>
                </a:lnTo>
                <a:lnTo>
                  <a:pt x="895163" y="1510486"/>
                </a:lnTo>
                <a:lnTo>
                  <a:pt x="896328" y="1513120"/>
                </a:lnTo>
                <a:lnTo>
                  <a:pt x="904594" y="1513656"/>
                </a:lnTo>
                <a:lnTo>
                  <a:pt x="907713" y="1512969"/>
                </a:lnTo>
                <a:lnTo>
                  <a:pt x="907278" y="1513829"/>
                </a:lnTo>
                <a:lnTo>
                  <a:pt x="907413" y="1513838"/>
                </a:lnTo>
                <a:cubicBezTo>
                  <a:pt x="913032" y="1513144"/>
                  <a:pt x="918546" y="1510899"/>
                  <a:pt x="923223" y="1505595"/>
                </a:cubicBezTo>
                <a:cubicBezTo>
                  <a:pt x="920042" y="1495837"/>
                  <a:pt x="912857" y="1501313"/>
                  <a:pt x="907508" y="1496688"/>
                </a:cubicBezTo>
                <a:cubicBezTo>
                  <a:pt x="912352" y="1493868"/>
                  <a:pt x="902494" y="1497028"/>
                  <a:pt x="904833" y="1494379"/>
                </a:cubicBezTo>
                <a:cubicBezTo>
                  <a:pt x="906086" y="1494293"/>
                  <a:pt x="906544" y="1491769"/>
                  <a:pt x="906354" y="1488977"/>
                </a:cubicBezTo>
                <a:lnTo>
                  <a:pt x="905135" y="1485365"/>
                </a:lnTo>
                <a:lnTo>
                  <a:pt x="902663" y="1485107"/>
                </a:lnTo>
                <a:lnTo>
                  <a:pt x="899651" y="1492237"/>
                </a:lnTo>
                <a:cubicBezTo>
                  <a:pt x="897144" y="1492407"/>
                  <a:pt x="894638" y="1492577"/>
                  <a:pt x="894300" y="1487614"/>
                </a:cubicBezTo>
                <a:cubicBezTo>
                  <a:pt x="898144" y="1488599"/>
                  <a:pt x="898602" y="1486074"/>
                  <a:pt x="898099" y="1483304"/>
                </a:cubicBezTo>
                <a:lnTo>
                  <a:pt x="897835" y="1482525"/>
                </a:lnTo>
                <a:lnTo>
                  <a:pt x="894140" y="1485997"/>
                </a:lnTo>
                <a:cubicBezTo>
                  <a:pt x="891723" y="1486894"/>
                  <a:pt x="889306" y="1487492"/>
                  <a:pt x="888098" y="1489882"/>
                </a:cubicBezTo>
                <a:cubicBezTo>
                  <a:pt x="889306" y="1485101"/>
                  <a:pt x="891119" y="1483307"/>
                  <a:pt x="893233" y="1482411"/>
                </a:cubicBezTo>
                <a:lnTo>
                  <a:pt x="897372" y="1481165"/>
                </a:lnTo>
                <a:lnTo>
                  <a:pt x="896132" y="1477516"/>
                </a:lnTo>
                <a:lnTo>
                  <a:pt x="899584" y="1480499"/>
                </a:lnTo>
                <a:lnTo>
                  <a:pt x="900182" y="1480319"/>
                </a:lnTo>
                <a:lnTo>
                  <a:pt x="899796" y="1480681"/>
                </a:lnTo>
                <a:lnTo>
                  <a:pt x="901483" y="1482139"/>
                </a:lnTo>
                <a:cubicBezTo>
                  <a:pt x="901146" y="1477175"/>
                  <a:pt x="902399" y="1477089"/>
                  <a:pt x="904092" y="1478845"/>
                </a:cubicBezTo>
                <a:lnTo>
                  <a:pt x="906822" y="1482875"/>
                </a:lnTo>
                <a:lnTo>
                  <a:pt x="907702" y="1482411"/>
                </a:lnTo>
                <a:cubicBezTo>
                  <a:pt x="910253" y="1482112"/>
                  <a:pt x="912805" y="1481514"/>
                  <a:pt x="912805" y="1477927"/>
                </a:cubicBezTo>
                <a:cubicBezTo>
                  <a:pt x="912805" y="1477927"/>
                  <a:pt x="912805" y="1480319"/>
                  <a:pt x="912805" y="1482710"/>
                </a:cubicBezTo>
                <a:cubicBezTo>
                  <a:pt x="917906" y="1482710"/>
                  <a:pt x="923009" y="1475536"/>
                  <a:pt x="925560" y="1480319"/>
                </a:cubicBezTo>
                <a:cubicBezTo>
                  <a:pt x="923010" y="1483905"/>
                  <a:pt x="918545" y="1485698"/>
                  <a:pt x="914080" y="1486296"/>
                </a:cubicBezTo>
                <a:lnTo>
                  <a:pt x="908763" y="1485743"/>
                </a:lnTo>
                <a:lnTo>
                  <a:pt x="909339" y="1486593"/>
                </a:lnTo>
                <a:cubicBezTo>
                  <a:pt x="914016" y="1481287"/>
                  <a:pt x="927391" y="1492846"/>
                  <a:pt x="931562" y="1480095"/>
                </a:cubicBezTo>
                <a:cubicBezTo>
                  <a:pt x="928887" y="1477783"/>
                  <a:pt x="926379" y="1477953"/>
                  <a:pt x="921369" y="1478293"/>
                </a:cubicBezTo>
                <a:cubicBezTo>
                  <a:pt x="920863" y="1470848"/>
                  <a:pt x="918188" y="1468538"/>
                  <a:pt x="913005" y="1466397"/>
                </a:cubicBezTo>
                <a:cubicBezTo>
                  <a:pt x="910667" y="1469050"/>
                  <a:pt x="913174" y="1468879"/>
                  <a:pt x="913510" y="1473842"/>
                </a:cubicBezTo>
                <a:cubicBezTo>
                  <a:pt x="912172" y="1472686"/>
                  <a:pt x="910082" y="1469711"/>
                  <a:pt x="908096" y="1468287"/>
                </a:cubicBezTo>
                <a:lnTo>
                  <a:pt x="903485" y="1471907"/>
                </a:lnTo>
                <a:lnTo>
                  <a:pt x="897923" y="1466797"/>
                </a:lnTo>
                <a:cubicBezTo>
                  <a:pt x="894536" y="1463287"/>
                  <a:pt x="891192" y="1460398"/>
                  <a:pt x="887433" y="1460654"/>
                </a:cubicBezTo>
                <a:cubicBezTo>
                  <a:pt x="889771" y="1458001"/>
                  <a:pt x="889602" y="1455518"/>
                  <a:pt x="889433" y="1453035"/>
                </a:cubicBezTo>
                <a:cubicBezTo>
                  <a:pt x="879239" y="1451236"/>
                  <a:pt x="865862" y="1439677"/>
                  <a:pt x="861523" y="1449946"/>
                </a:cubicBezTo>
                <a:cubicBezTo>
                  <a:pt x="859016" y="1450116"/>
                  <a:pt x="851664" y="1453110"/>
                  <a:pt x="848820" y="1448315"/>
                </a:cubicBezTo>
                <a:cubicBezTo>
                  <a:pt x="853834" y="1447974"/>
                  <a:pt x="853160" y="1438047"/>
                  <a:pt x="855835" y="1440359"/>
                </a:cubicBezTo>
                <a:cubicBezTo>
                  <a:pt x="853160" y="1438047"/>
                  <a:pt x="847809" y="1433424"/>
                  <a:pt x="847472" y="1428461"/>
                </a:cubicBezTo>
                <a:cubicBezTo>
                  <a:pt x="845303" y="1433594"/>
                  <a:pt x="837445" y="1429142"/>
                  <a:pt x="835276" y="1434275"/>
                </a:cubicBezTo>
                <a:cubicBezTo>
                  <a:pt x="835613" y="1439238"/>
                  <a:pt x="840289" y="1433935"/>
                  <a:pt x="840458" y="1436417"/>
                </a:cubicBezTo>
                <a:cubicBezTo>
                  <a:pt x="828767" y="1449676"/>
                  <a:pt x="805364" y="1438801"/>
                  <a:pt x="793505" y="1449580"/>
                </a:cubicBezTo>
                <a:cubicBezTo>
                  <a:pt x="794927" y="1451976"/>
                  <a:pt x="798019" y="1451143"/>
                  <a:pt x="800818" y="1450641"/>
                </a:cubicBezTo>
                <a:lnTo>
                  <a:pt x="805532" y="1453229"/>
                </a:lnTo>
                <a:lnTo>
                  <a:pt x="805226" y="1454143"/>
                </a:lnTo>
                <a:lnTo>
                  <a:pt x="798711" y="1456705"/>
                </a:lnTo>
                <a:cubicBezTo>
                  <a:pt x="795891" y="1456897"/>
                  <a:pt x="792758" y="1457109"/>
                  <a:pt x="789166" y="1459846"/>
                </a:cubicBezTo>
                <a:cubicBezTo>
                  <a:pt x="789672" y="1467294"/>
                  <a:pt x="792178" y="1467124"/>
                  <a:pt x="794685" y="1466953"/>
                </a:cubicBezTo>
                <a:cubicBezTo>
                  <a:pt x="795602" y="1461904"/>
                  <a:pt x="799946" y="1460986"/>
                  <a:pt x="803329" y="1459821"/>
                </a:cubicBezTo>
                <a:lnTo>
                  <a:pt x="805226" y="1454143"/>
                </a:lnTo>
                <a:lnTo>
                  <a:pt x="806376" y="1453691"/>
                </a:lnTo>
                <a:lnTo>
                  <a:pt x="805532" y="1453229"/>
                </a:lnTo>
                <a:lnTo>
                  <a:pt x="806207" y="1451209"/>
                </a:lnTo>
                <a:cubicBezTo>
                  <a:pt x="811389" y="1453351"/>
                  <a:pt x="819077" y="1455323"/>
                  <a:pt x="823753" y="1450017"/>
                </a:cubicBezTo>
                <a:cubicBezTo>
                  <a:pt x="826261" y="1449847"/>
                  <a:pt x="824091" y="1454982"/>
                  <a:pt x="826597" y="1454812"/>
                </a:cubicBezTo>
                <a:cubicBezTo>
                  <a:pt x="828936" y="1452159"/>
                  <a:pt x="826261" y="1449847"/>
                  <a:pt x="826261" y="1449847"/>
                </a:cubicBezTo>
                <a:cubicBezTo>
                  <a:pt x="831779" y="1456951"/>
                  <a:pt x="854003" y="1450456"/>
                  <a:pt x="862197" y="1459874"/>
                </a:cubicBezTo>
                <a:cubicBezTo>
                  <a:pt x="861860" y="1454909"/>
                  <a:pt x="864198" y="1452258"/>
                  <a:pt x="864198" y="1452258"/>
                </a:cubicBezTo>
                <a:cubicBezTo>
                  <a:pt x="864535" y="1457221"/>
                  <a:pt x="869548" y="1456880"/>
                  <a:pt x="869886" y="1461846"/>
                </a:cubicBezTo>
                <a:cubicBezTo>
                  <a:pt x="864703" y="1459703"/>
                  <a:pt x="865041" y="1464666"/>
                  <a:pt x="862702" y="1467319"/>
                </a:cubicBezTo>
                <a:cubicBezTo>
                  <a:pt x="862534" y="1464836"/>
                  <a:pt x="857183" y="1460214"/>
                  <a:pt x="857520" y="1465177"/>
                </a:cubicBezTo>
                <a:cubicBezTo>
                  <a:pt x="855183" y="1467830"/>
                  <a:pt x="860196" y="1467489"/>
                  <a:pt x="860364" y="1469972"/>
                </a:cubicBezTo>
                <a:cubicBezTo>
                  <a:pt x="860364" y="1469972"/>
                  <a:pt x="857858" y="1470142"/>
                  <a:pt x="857858" y="1470142"/>
                </a:cubicBezTo>
                <a:lnTo>
                  <a:pt x="859156" y="1472077"/>
                </a:lnTo>
                <a:lnTo>
                  <a:pt x="856324" y="1471299"/>
                </a:lnTo>
                <a:cubicBezTo>
                  <a:pt x="851810" y="1469151"/>
                  <a:pt x="846825" y="1465282"/>
                  <a:pt x="845325" y="1470994"/>
                </a:cubicBezTo>
                <a:cubicBezTo>
                  <a:pt x="850169" y="1468170"/>
                  <a:pt x="848168" y="1475786"/>
                  <a:pt x="850843" y="1478098"/>
                </a:cubicBezTo>
                <a:cubicBezTo>
                  <a:pt x="855688" y="1475275"/>
                  <a:pt x="863546" y="1479730"/>
                  <a:pt x="866221" y="1482039"/>
                </a:cubicBezTo>
                <a:cubicBezTo>
                  <a:pt x="858532" y="1480070"/>
                  <a:pt x="859375" y="1492478"/>
                  <a:pt x="857037" y="1495131"/>
                </a:cubicBezTo>
                <a:cubicBezTo>
                  <a:pt x="859712" y="1497443"/>
                  <a:pt x="859206" y="1489998"/>
                  <a:pt x="861713" y="1489827"/>
                </a:cubicBezTo>
                <a:cubicBezTo>
                  <a:pt x="862387" y="1499753"/>
                  <a:pt x="860218" y="1504889"/>
                  <a:pt x="855373" y="1507711"/>
                </a:cubicBezTo>
                <a:lnTo>
                  <a:pt x="859839" y="1511569"/>
                </a:lnTo>
                <a:lnTo>
                  <a:pt x="872574" y="1512970"/>
                </a:lnTo>
                <a:lnTo>
                  <a:pt x="870173" y="1520097"/>
                </a:lnTo>
                <a:lnTo>
                  <a:pt x="864417" y="1519800"/>
                </a:lnTo>
                <a:cubicBezTo>
                  <a:pt x="859397" y="1520421"/>
                  <a:pt x="855006" y="1522904"/>
                  <a:pt x="855006" y="1527870"/>
                </a:cubicBezTo>
                <a:lnTo>
                  <a:pt x="851398" y="1528941"/>
                </a:lnTo>
                <a:lnTo>
                  <a:pt x="854552" y="1532700"/>
                </a:lnTo>
                <a:lnTo>
                  <a:pt x="847594" y="1530070"/>
                </a:lnTo>
                <a:lnTo>
                  <a:pt x="845593" y="1530664"/>
                </a:lnTo>
                <a:cubicBezTo>
                  <a:pt x="842456" y="1530353"/>
                  <a:pt x="839945" y="1530353"/>
                  <a:pt x="839946" y="1535319"/>
                </a:cubicBezTo>
                <a:lnTo>
                  <a:pt x="835611" y="1531031"/>
                </a:lnTo>
                <a:lnTo>
                  <a:pt x="829548" y="1535333"/>
                </a:lnTo>
                <a:cubicBezTo>
                  <a:pt x="822471" y="1542358"/>
                  <a:pt x="815457" y="1550315"/>
                  <a:pt x="804924" y="1543551"/>
                </a:cubicBezTo>
                <a:cubicBezTo>
                  <a:pt x="807937" y="1550826"/>
                  <a:pt x="802924" y="1551166"/>
                  <a:pt x="800585" y="1553819"/>
                </a:cubicBezTo>
                <a:cubicBezTo>
                  <a:pt x="803429" y="1558612"/>
                  <a:pt x="806273" y="1563406"/>
                  <a:pt x="809117" y="1568199"/>
                </a:cubicBezTo>
                <a:cubicBezTo>
                  <a:pt x="811454" y="1565548"/>
                  <a:pt x="811623" y="1568029"/>
                  <a:pt x="816805" y="1570171"/>
                </a:cubicBezTo>
                <a:cubicBezTo>
                  <a:pt x="819143" y="1567518"/>
                  <a:pt x="816300" y="1562725"/>
                  <a:pt x="818806" y="1562555"/>
                </a:cubicBezTo>
                <a:cubicBezTo>
                  <a:pt x="818975" y="1565038"/>
                  <a:pt x="819143" y="1567518"/>
                  <a:pt x="819312" y="1570000"/>
                </a:cubicBezTo>
                <a:cubicBezTo>
                  <a:pt x="824325" y="1569660"/>
                  <a:pt x="824157" y="1567177"/>
                  <a:pt x="834184" y="1566497"/>
                </a:cubicBezTo>
                <a:cubicBezTo>
                  <a:pt x="834521" y="1571462"/>
                  <a:pt x="839702" y="1573601"/>
                  <a:pt x="837533" y="1578736"/>
                </a:cubicBezTo>
                <a:cubicBezTo>
                  <a:pt x="829845" y="1576765"/>
                  <a:pt x="825168" y="1582070"/>
                  <a:pt x="817142" y="1575133"/>
                </a:cubicBezTo>
                <a:cubicBezTo>
                  <a:pt x="812128" y="1575474"/>
                  <a:pt x="806610" y="1568369"/>
                  <a:pt x="807284" y="1578297"/>
                </a:cubicBezTo>
                <a:cubicBezTo>
                  <a:pt x="809622" y="1575644"/>
                  <a:pt x="812128" y="1575474"/>
                  <a:pt x="812466" y="1580439"/>
                </a:cubicBezTo>
                <a:cubicBezTo>
                  <a:pt x="807453" y="1580779"/>
                  <a:pt x="812634" y="1582922"/>
                  <a:pt x="807790" y="1585742"/>
                </a:cubicBezTo>
                <a:cubicBezTo>
                  <a:pt x="804947" y="1580950"/>
                  <a:pt x="797257" y="1578979"/>
                  <a:pt x="792582" y="1584284"/>
                </a:cubicBezTo>
                <a:cubicBezTo>
                  <a:pt x="792919" y="1589247"/>
                  <a:pt x="792919" y="1589247"/>
                  <a:pt x="792919" y="1589247"/>
                </a:cubicBezTo>
                <a:cubicBezTo>
                  <a:pt x="795341" y="1587835"/>
                  <a:pt x="797431" y="1590810"/>
                  <a:pt x="798853" y="1593207"/>
                </a:cubicBezTo>
                <a:lnTo>
                  <a:pt x="799068" y="1593550"/>
                </a:lnTo>
                <a:lnTo>
                  <a:pt x="794482" y="1593152"/>
                </a:lnTo>
                <a:cubicBezTo>
                  <a:pt x="789201" y="1590122"/>
                  <a:pt x="786689" y="1580943"/>
                  <a:pt x="784555" y="1577346"/>
                </a:cubicBezTo>
                <a:cubicBezTo>
                  <a:pt x="781880" y="1575037"/>
                  <a:pt x="784893" y="1582312"/>
                  <a:pt x="782555" y="1584965"/>
                </a:cubicBezTo>
                <a:cubicBezTo>
                  <a:pt x="781880" y="1575037"/>
                  <a:pt x="774360" y="1575548"/>
                  <a:pt x="771516" y="1570753"/>
                </a:cubicBezTo>
                <a:cubicBezTo>
                  <a:pt x="774192" y="1573065"/>
                  <a:pt x="776193" y="1565449"/>
                  <a:pt x="773517" y="1563137"/>
                </a:cubicBezTo>
                <a:cubicBezTo>
                  <a:pt x="766335" y="1568614"/>
                  <a:pt x="750957" y="1564670"/>
                  <a:pt x="746281" y="1569975"/>
                </a:cubicBezTo>
                <a:cubicBezTo>
                  <a:pt x="746449" y="1572455"/>
                  <a:pt x="749125" y="1574768"/>
                  <a:pt x="746786" y="1577420"/>
                </a:cubicBezTo>
                <a:cubicBezTo>
                  <a:pt x="745944" y="1565010"/>
                  <a:pt x="734422" y="1580752"/>
                  <a:pt x="731578" y="1575960"/>
                </a:cubicBezTo>
                <a:cubicBezTo>
                  <a:pt x="731073" y="1568514"/>
                  <a:pt x="736423" y="1573136"/>
                  <a:pt x="735917" y="1565692"/>
                </a:cubicBezTo>
                <a:cubicBezTo>
                  <a:pt x="731073" y="1568514"/>
                  <a:pt x="730398" y="1558586"/>
                  <a:pt x="727722" y="1556274"/>
                </a:cubicBezTo>
                <a:cubicBezTo>
                  <a:pt x="723215" y="1564060"/>
                  <a:pt x="708006" y="1562601"/>
                  <a:pt x="702656" y="1557976"/>
                </a:cubicBezTo>
                <a:cubicBezTo>
                  <a:pt x="704826" y="1552844"/>
                  <a:pt x="707838" y="1560119"/>
                  <a:pt x="709839" y="1552504"/>
                </a:cubicBezTo>
                <a:cubicBezTo>
                  <a:pt x="709670" y="1550021"/>
                  <a:pt x="709164" y="1542575"/>
                  <a:pt x="706489" y="1540263"/>
                </a:cubicBezTo>
                <a:cubicBezTo>
                  <a:pt x="703983" y="1540433"/>
                  <a:pt x="698800" y="1538291"/>
                  <a:pt x="696126" y="1535981"/>
                </a:cubicBezTo>
                <a:cubicBezTo>
                  <a:pt x="700970" y="1533158"/>
                  <a:pt x="700802" y="1530675"/>
                  <a:pt x="698126" y="1528366"/>
                </a:cubicBezTo>
                <a:cubicBezTo>
                  <a:pt x="707984" y="1525202"/>
                  <a:pt x="713504" y="1532307"/>
                  <a:pt x="723361" y="1529143"/>
                </a:cubicBezTo>
                <a:cubicBezTo>
                  <a:pt x="723530" y="1531626"/>
                  <a:pt x="723699" y="1534109"/>
                  <a:pt x="726374" y="1536418"/>
                </a:cubicBezTo>
                <a:cubicBezTo>
                  <a:pt x="726205" y="1533938"/>
                  <a:pt x="731388" y="1536078"/>
                  <a:pt x="731219" y="1533598"/>
                </a:cubicBezTo>
                <a:cubicBezTo>
                  <a:pt x="730713" y="1526152"/>
                  <a:pt x="723530" y="1531626"/>
                  <a:pt x="725531" y="1524010"/>
                </a:cubicBezTo>
                <a:cubicBezTo>
                  <a:pt x="728038" y="1523840"/>
                  <a:pt x="738571" y="1530604"/>
                  <a:pt x="737896" y="1520676"/>
                </a:cubicBezTo>
                <a:cubicBezTo>
                  <a:pt x="742909" y="1520336"/>
                  <a:pt x="742909" y="1520336"/>
                  <a:pt x="742909" y="1520336"/>
                </a:cubicBezTo>
                <a:cubicBezTo>
                  <a:pt x="743752" y="1532747"/>
                  <a:pt x="758455" y="1526759"/>
                  <a:pt x="752767" y="1517172"/>
                </a:cubicBezTo>
                <a:cubicBezTo>
                  <a:pt x="760287" y="1516662"/>
                  <a:pt x="768145" y="1521116"/>
                  <a:pt x="767470" y="1511188"/>
                </a:cubicBezTo>
                <a:cubicBezTo>
                  <a:pt x="760119" y="1514182"/>
                  <a:pt x="754938" y="1512039"/>
                  <a:pt x="749587" y="1507414"/>
                </a:cubicBezTo>
                <a:cubicBezTo>
                  <a:pt x="752093" y="1507244"/>
                  <a:pt x="751756" y="1502282"/>
                  <a:pt x="754432" y="1504594"/>
                </a:cubicBezTo>
                <a:cubicBezTo>
                  <a:pt x="754769" y="1509557"/>
                  <a:pt x="757107" y="1506904"/>
                  <a:pt x="759782" y="1509217"/>
                </a:cubicBezTo>
                <a:cubicBezTo>
                  <a:pt x="759613" y="1506734"/>
                  <a:pt x="764795" y="1508876"/>
                  <a:pt x="764458" y="1503913"/>
                </a:cubicBezTo>
                <a:cubicBezTo>
                  <a:pt x="764121" y="1498948"/>
                  <a:pt x="766627" y="1498778"/>
                  <a:pt x="766459" y="1496298"/>
                </a:cubicBezTo>
                <a:cubicBezTo>
                  <a:pt x="761109" y="1491673"/>
                  <a:pt x="753926" y="1497149"/>
                  <a:pt x="749081" y="1499969"/>
                </a:cubicBezTo>
                <a:cubicBezTo>
                  <a:pt x="748575" y="1492524"/>
                  <a:pt x="756433" y="1496978"/>
                  <a:pt x="756095" y="1492013"/>
                </a:cubicBezTo>
                <a:cubicBezTo>
                  <a:pt x="755927" y="1489530"/>
                  <a:pt x="753589" y="1492184"/>
                  <a:pt x="753420" y="1489701"/>
                </a:cubicBezTo>
                <a:cubicBezTo>
                  <a:pt x="755590" y="1484568"/>
                  <a:pt x="760940" y="1489190"/>
                  <a:pt x="763278" y="1486540"/>
                </a:cubicBezTo>
                <a:cubicBezTo>
                  <a:pt x="760603" y="1484227"/>
                  <a:pt x="755590" y="1484568"/>
                  <a:pt x="755084" y="1477123"/>
                </a:cubicBezTo>
                <a:cubicBezTo>
                  <a:pt x="750239" y="1479946"/>
                  <a:pt x="747901" y="1482596"/>
                  <a:pt x="743056" y="1485419"/>
                </a:cubicBezTo>
                <a:cubicBezTo>
                  <a:pt x="745226" y="1480286"/>
                  <a:pt x="737537" y="1478315"/>
                  <a:pt x="736863" y="1468387"/>
                </a:cubicBezTo>
                <a:cubicBezTo>
                  <a:pt x="742382" y="1475492"/>
                  <a:pt x="750576" y="1484908"/>
                  <a:pt x="754747" y="1472157"/>
                </a:cubicBezTo>
                <a:cubicBezTo>
                  <a:pt x="762435" y="1474129"/>
                  <a:pt x="769955" y="1473618"/>
                  <a:pt x="774632" y="1468316"/>
                </a:cubicBezTo>
                <a:cubicBezTo>
                  <a:pt x="771956" y="1466003"/>
                  <a:pt x="769281" y="1463691"/>
                  <a:pt x="766437" y="1458898"/>
                </a:cubicBezTo>
                <a:cubicBezTo>
                  <a:pt x="768439" y="1451283"/>
                  <a:pt x="776970" y="1465663"/>
                  <a:pt x="779140" y="1460527"/>
                </a:cubicBezTo>
                <a:cubicBezTo>
                  <a:pt x="779140" y="1460527"/>
                  <a:pt x="776464" y="1458217"/>
                  <a:pt x="778803" y="1455565"/>
                </a:cubicBezTo>
                <a:cubicBezTo>
                  <a:pt x="781309" y="1455394"/>
                  <a:pt x="781646" y="1460357"/>
                  <a:pt x="784321" y="1462669"/>
                </a:cubicBezTo>
                <a:cubicBezTo>
                  <a:pt x="786659" y="1460016"/>
                  <a:pt x="788660" y="1452401"/>
                  <a:pt x="785985" y="1450092"/>
                </a:cubicBezTo>
                <a:cubicBezTo>
                  <a:pt x="771282" y="1456075"/>
                  <a:pt x="758243" y="1449481"/>
                  <a:pt x="743877" y="1460430"/>
                </a:cubicBezTo>
                <a:cubicBezTo>
                  <a:pt x="751735" y="1464882"/>
                  <a:pt x="763425" y="1451623"/>
                  <a:pt x="766774" y="1463861"/>
                </a:cubicBezTo>
                <a:cubicBezTo>
                  <a:pt x="761255" y="1456756"/>
                  <a:pt x="759423" y="1466854"/>
                  <a:pt x="756410" y="1459579"/>
                </a:cubicBezTo>
                <a:cubicBezTo>
                  <a:pt x="751566" y="1462400"/>
                  <a:pt x="749733" y="1472498"/>
                  <a:pt x="746889" y="1467706"/>
                </a:cubicBezTo>
                <a:cubicBezTo>
                  <a:pt x="749565" y="1470018"/>
                  <a:pt x="746552" y="1462741"/>
                  <a:pt x="746552" y="1462741"/>
                </a:cubicBezTo>
                <a:cubicBezTo>
                  <a:pt x="741539" y="1463081"/>
                  <a:pt x="741539" y="1463081"/>
                  <a:pt x="736694" y="1465904"/>
                </a:cubicBezTo>
                <a:cubicBezTo>
                  <a:pt x="736020" y="1455976"/>
                  <a:pt x="726330" y="1461622"/>
                  <a:pt x="725656" y="1451694"/>
                </a:cubicBezTo>
                <a:cubicBezTo>
                  <a:pt x="736357" y="1460941"/>
                  <a:pt x="748216" y="1450163"/>
                  <a:pt x="757737" y="1442036"/>
                </a:cubicBezTo>
                <a:cubicBezTo>
                  <a:pt x="762919" y="1444175"/>
                  <a:pt x="755736" y="1449651"/>
                  <a:pt x="760749" y="1449311"/>
                </a:cubicBezTo>
                <a:cubicBezTo>
                  <a:pt x="760749" y="1449311"/>
                  <a:pt x="763087" y="1446658"/>
                  <a:pt x="762919" y="1444175"/>
                </a:cubicBezTo>
                <a:cubicBezTo>
                  <a:pt x="761412" y="1440538"/>
                  <a:pt x="761328" y="1439298"/>
                  <a:pt x="762163" y="1437683"/>
                </a:cubicBezTo>
                <a:lnTo>
                  <a:pt x="763108" y="1435947"/>
                </a:lnTo>
                <a:lnTo>
                  <a:pt x="758228" y="1435984"/>
                </a:lnTo>
                <a:lnTo>
                  <a:pt x="757400" y="1437071"/>
                </a:lnTo>
                <a:lnTo>
                  <a:pt x="755698" y="1436004"/>
                </a:lnTo>
                <a:lnTo>
                  <a:pt x="752544" y="1436028"/>
                </a:lnTo>
                <a:lnTo>
                  <a:pt x="752701" y="1438880"/>
                </a:lnTo>
                <a:lnTo>
                  <a:pt x="747241" y="1442862"/>
                </a:lnTo>
                <a:lnTo>
                  <a:pt x="747362" y="1442854"/>
                </a:lnTo>
                <a:cubicBezTo>
                  <a:pt x="747524" y="1445240"/>
                  <a:pt x="747849" y="1450011"/>
                  <a:pt x="743026" y="1450339"/>
                </a:cubicBezTo>
                <a:cubicBezTo>
                  <a:pt x="742702" y="1445567"/>
                  <a:pt x="745114" y="1445403"/>
                  <a:pt x="745114" y="1445403"/>
                </a:cubicBezTo>
                <a:cubicBezTo>
                  <a:pt x="742702" y="1445567"/>
                  <a:pt x="742540" y="1443182"/>
                  <a:pt x="742540" y="1443182"/>
                </a:cubicBezTo>
                <a:lnTo>
                  <a:pt x="746708" y="1442899"/>
                </a:lnTo>
                <a:lnTo>
                  <a:pt x="746708" y="1442578"/>
                </a:lnTo>
                <a:lnTo>
                  <a:pt x="746709" y="1438223"/>
                </a:lnTo>
                <a:lnTo>
                  <a:pt x="745884" y="1436233"/>
                </a:lnTo>
                <a:lnTo>
                  <a:pt x="743429" y="1436383"/>
                </a:lnTo>
                <a:lnTo>
                  <a:pt x="741151" y="1443473"/>
                </a:lnTo>
                <a:cubicBezTo>
                  <a:pt x="739774" y="1446372"/>
                  <a:pt x="738021" y="1448361"/>
                  <a:pt x="735514" y="1448531"/>
                </a:cubicBezTo>
                <a:cubicBezTo>
                  <a:pt x="735177" y="1443568"/>
                  <a:pt x="735177" y="1443568"/>
                  <a:pt x="735177" y="1443568"/>
                </a:cubicBezTo>
                <a:cubicBezTo>
                  <a:pt x="730332" y="1446389"/>
                  <a:pt x="722812" y="1446900"/>
                  <a:pt x="720474" y="1449553"/>
                </a:cubicBezTo>
                <a:cubicBezTo>
                  <a:pt x="717630" y="1444760"/>
                  <a:pt x="715460" y="1449893"/>
                  <a:pt x="710279" y="1447751"/>
                </a:cubicBezTo>
                <a:cubicBezTo>
                  <a:pt x="710784" y="1455199"/>
                  <a:pt x="700083" y="1445952"/>
                  <a:pt x="700589" y="1453397"/>
                </a:cubicBezTo>
                <a:cubicBezTo>
                  <a:pt x="700420" y="1450915"/>
                  <a:pt x="700420" y="1450915"/>
                  <a:pt x="697914" y="1451085"/>
                </a:cubicBezTo>
                <a:cubicBezTo>
                  <a:pt x="696734" y="1433712"/>
                  <a:pt x="712616" y="1445100"/>
                  <a:pt x="717124" y="1437315"/>
                </a:cubicBezTo>
                <a:cubicBezTo>
                  <a:pt x="709605" y="1437825"/>
                  <a:pt x="711774" y="1432690"/>
                  <a:pt x="714111" y="1430037"/>
                </a:cubicBezTo>
                <a:cubicBezTo>
                  <a:pt x="706086" y="1423103"/>
                  <a:pt x="697408" y="1443640"/>
                  <a:pt x="694227" y="1433883"/>
                </a:cubicBezTo>
                <a:cubicBezTo>
                  <a:pt x="691720" y="1434053"/>
                  <a:pt x="684875" y="1444491"/>
                  <a:pt x="684537" y="1439528"/>
                </a:cubicBezTo>
                <a:cubicBezTo>
                  <a:pt x="691889" y="1436535"/>
                  <a:pt x="686876" y="1436875"/>
                  <a:pt x="686370" y="1429430"/>
                </a:cubicBezTo>
                <a:cubicBezTo>
                  <a:pt x="688708" y="1426777"/>
                  <a:pt x="694227" y="1433883"/>
                  <a:pt x="696397" y="1428749"/>
                </a:cubicBezTo>
                <a:cubicBezTo>
                  <a:pt x="696228" y="1426267"/>
                  <a:pt x="688708" y="1426777"/>
                  <a:pt x="691046" y="1424124"/>
                </a:cubicBezTo>
                <a:cubicBezTo>
                  <a:pt x="696228" y="1426267"/>
                  <a:pt x="696060" y="1423784"/>
                  <a:pt x="698903" y="1428579"/>
                </a:cubicBezTo>
                <a:cubicBezTo>
                  <a:pt x="701241" y="1425926"/>
                  <a:pt x="701072" y="1423443"/>
                  <a:pt x="703411" y="1420790"/>
                </a:cubicBezTo>
                <a:cubicBezTo>
                  <a:pt x="705917" y="1420620"/>
                  <a:pt x="703917" y="1428238"/>
                  <a:pt x="706423" y="1428068"/>
                </a:cubicBezTo>
                <a:cubicBezTo>
                  <a:pt x="707002" y="1418055"/>
                  <a:pt x="711263" y="1415895"/>
                  <a:pt x="716255" y="1415244"/>
                </a:cubicBezTo>
                <a:lnTo>
                  <a:pt x="722299" y="1413641"/>
                </a:lnTo>
                <a:lnTo>
                  <a:pt x="721529" y="1410872"/>
                </a:lnTo>
                <a:lnTo>
                  <a:pt x="721436" y="1410471"/>
                </a:lnTo>
                <a:lnTo>
                  <a:pt x="706057" y="1408769"/>
                </a:lnTo>
                <a:lnTo>
                  <a:pt x="688969" y="1409355"/>
                </a:lnTo>
                <a:lnTo>
                  <a:pt x="684732" y="1415528"/>
                </a:lnTo>
                <a:lnTo>
                  <a:pt x="674497" y="1416555"/>
                </a:lnTo>
                <a:lnTo>
                  <a:pt x="672993" y="1417871"/>
                </a:lnTo>
                <a:cubicBezTo>
                  <a:pt x="662630" y="1413589"/>
                  <a:pt x="640238" y="1417601"/>
                  <a:pt x="633055" y="1423078"/>
                </a:cubicBezTo>
                <a:cubicBezTo>
                  <a:pt x="628042" y="1423419"/>
                  <a:pt x="607651" y="1419815"/>
                  <a:pt x="600974" y="1432736"/>
                </a:cubicBezTo>
                <a:cubicBezTo>
                  <a:pt x="600805" y="1430253"/>
                  <a:pt x="600469" y="1425291"/>
                  <a:pt x="600469" y="1425291"/>
                </a:cubicBezTo>
                <a:cubicBezTo>
                  <a:pt x="593117" y="1428282"/>
                  <a:pt x="575738" y="1431956"/>
                  <a:pt x="575738" y="1431956"/>
                </a:cubicBezTo>
                <a:cubicBezTo>
                  <a:pt x="575738" y="1431956"/>
                  <a:pt x="577908" y="1426823"/>
                  <a:pt x="575402" y="1426994"/>
                </a:cubicBezTo>
                <a:cubicBezTo>
                  <a:pt x="572895" y="1427164"/>
                  <a:pt x="573232" y="1432126"/>
                  <a:pt x="570894" y="1434779"/>
                </a:cubicBezTo>
                <a:cubicBezTo>
                  <a:pt x="565038" y="1422709"/>
                  <a:pt x="556191" y="1440764"/>
                  <a:pt x="548165" y="1433829"/>
                </a:cubicBezTo>
                <a:cubicBezTo>
                  <a:pt x="550166" y="1426213"/>
                  <a:pt x="553009" y="1431006"/>
                  <a:pt x="553178" y="1433488"/>
                </a:cubicBezTo>
                <a:cubicBezTo>
                  <a:pt x="555685" y="1433318"/>
                  <a:pt x="558192" y="1433148"/>
                  <a:pt x="560529" y="1430495"/>
                </a:cubicBezTo>
                <a:cubicBezTo>
                  <a:pt x="555517" y="1430836"/>
                  <a:pt x="560361" y="1428016"/>
                  <a:pt x="560192" y="1425533"/>
                </a:cubicBezTo>
                <a:cubicBezTo>
                  <a:pt x="557518" y="1423220"/>
                  <a:pt x="557518" y="1423220"/>
                  <a:pt x="555179" y="1425873"/>
                </a:cubicBezTo>
                <a:cubicBezTo>
                  <a:pt x="554168" y="1410983"/>
                  <a:pt x="567713" y="1425022"/>
                  <a:pt x="572726" y="1424681"/>
                </a:cubicBezTo>
                <a:cubicBezTo>
                  <a:pt x="577739" y="1424341"/>
                  <a:pt x="574390" y="1412100"/>
                  <a:pt x="581910" y="1411590"/>
                </a:cubicBezTo>
                <a:cubicBezTo>
                  <a:pt x="582247" y="1416555"/>
                  <a:pt x="579740" y="1416725"/>
                  <a:pt x="579740" y="1416725"/>
                </a:cubicBezTo>
                <a:cubicBezTo>
                  <a:pt x="584923" y="1418867"/>
                  <a:pt x="592780" y="1423319"/>
                  <a:pt x="594780" y="1415704"/>
                </a:cubicBezTo>
                <a:cubicBezTo>
                  <a:pt x="589767" y="1416044"/>
                  <a:pt x="594275" y="1408259"/>
                  <a:pt x="596950" y="1410568"/>
                </a:cubicBezTo>
                <a:cubicBezTo>
                  <a:pt x="599625" y="1412881"/>
                  <a:pt x="601963" y="1410228"/>
                  <a:pt x="604807" y="1415023"/>
                </a:cubicBezTo>
                <a:cubicBezTo>
                  <a:pt x="601794" y="1407748"/>
                  <a:pt x="612327" y="1414512"/>
                  <a:pt x="606640" y="1404925"/>
                </a:cubicBezTo>
                <a:cubicBezTo>
                  <a:pt x="614159" y="1404414"/>
                  <a:pt x="609484" y="1409717"/>
                  <a:pt x="614665" y="1411859"/>
                </a:cubicBezTo>
                <a:cubicBezTo>
                  <a:pt x="616667" y="1404243"/>
                  <a:pt x="614665" y="1411859"/>
                  <a:pt x="619848" y="1414001"/>
                </a:cubicBezTo>
                <a:cubicBezTo>
                  <a:pt x="619510" y="1409036"/>
                  <a:pt x="622186" y="1411348"/>
                  <a:pt x="619342" y="1406556"/>
                </a:cubicBezTo>
                <a:cubicBezTo>
                  <a:pt x="626862" y="1406045"/>
                  <a:pt x="629705" y="1410837"/>
                  <a:pt x="634550" y="1408015"/>
                </a:cubicBezTo>
                <a:cubicBezTo>
                  <a:pt x="637226" y="1410327"/>
                  <a:pt x="637395" y="1412809"/>
                  <a:pt x="640069" y="1415122"/>
                </a:cubicBezTo>
                <a:cubicBezTo>
                  <a:pt x="642407" y="1412469"/>
                  <a:pt x="647252" y="1409645"/>
                  <a:pt x="654941" y="1411618"/>
                </a:cubicBezTo>
                <a:lnTo>
                  <a:pt x="656293" y="1409882"/>
                </a:lnTo>
                <a:lnTo>
                  <a:pt x="645647" y="1405017"/>
                </a:lnTo>
                <a:cubicBezTo>
                  <a:pt x="645647" y="1400036"/>
                  <a:pt x="648170" y="1397544"/>
                  <a:pt x="648170" y="1392563"/>
                </a:cubicBezTo>
                <a:cubicBezTo>
                  <a:pt x="643120" y="1390072"/>
                  <a:pt x="640592" y="1385090"/>
                  <a:pt x="638066" y="1380108"/>
                </a:cubicBezTo>
                <a:cubicBezTo>
                  <a:pt x="640592" y="1377617"/>
                  <a:pt x="645647" y="1382598"/>
                  <a:pt x="648171" y="1377617"/>
                </a:cubicBezTo>
                <a:cubicBezTo>
                  <a:pt x="648170" y="1375126"/>
                  <a:pt x="643120" y="1375126"/>
                  <a:pt x="645647" y="1370144"/>
                </a:cubicBezTo>
                <a:cubicBezTo>
                  <a:pt x="651963" y="1377617"/>
                  <a:pt x="661438" y="1380730"/>
                  <a:pt x="670597" y="1384467"/>
                </a:cubicBezTo>
                <a:lnTo>
                  <a:pt x="681937" y="1390276"/>
                </a:lnTo>
                <a:lnTo>
                  <a:pt x="683673" y="1389718"/>
                </a:lnTo>
                <a:lnTo>
                  <a:pt x="683413" y="1391032"/>
                </a:lnTo>
                <a:lnTo>
                  <a:pt x="683666" y="1391161"/>
                </a:lnTo>
                <a:lnTo>
                  <a:pt x="692921" y="1401692"/>
                </a:lnTo>
                <a:lnTo>
                  <a:pt x="693310" y="1401842"/>
                </a:lnTo>
                <a:cubicBezTo>
                  <a:pt x="697802" y="1403096"/>
                  <a:pt x="702231" y="1403419"/>
                  <a:pt x="704569" y="1400767"/>
                </a:cubicBezTo>
                <a:cubicBezTo>
                  <a:pt x="702231" y="1403418"/>
                  <a:pt x="699050" y="1393660"/>
                  <a:pt x="699050" y="1393660"/>
                </a:cubicBezTo>
                <a:cubicBezTo>
                  <a:pt x="704232" y="1395802"/>
                  <a:pt x="704569" y="1400767"/>
                  <a:pt x="709582" y="1400427"/>
                </a:cubicBezTo>
                <a:cubicBezTo>
                  <a:pt x="709413" y="1397944"/>
                  <a:pt x="709245" y="1395462"/>
                  <a:pt x="706570" y="1393149"/>
                </a:cubicBezTo>
                <a:cubicBezTo>
                  <a:pt x="713921" y="1390158"/>
                  <a:pt x="721779" y="1394610"/>
                  <a:pt x="724285" y="1394440"/>
                </a:cubicBezTo>
                <a:cubicBezTo>
                  <a:pt x="724116" y="1391957"/>
                  <a:pt x="723948" y="1389477"/>
                  <a:pt x="723948" y="1389477"/>
                </a:cubicBezTo>
                <a:cubicBezTo>
                  <a:pt x="713752" y="1387676"/>
                  <a:pt x="701725" y="1395972"/>
                  <a:pt x="696037" y="1386385"/>
                </a:cubicBezTo>
                <a:cubicBezTo>
                  <a:pt x="706402" y="1390669"/>
                  <a:pt x="715754" y="1380060"/>
                  <a:pt x="726286" y="1386824"/>
                </a:cubicBezTo>
                <a:cubicBezTo>
                  <a:pt x="725612" y="1376896"/>
                  <a:pt x="741664" y="1390766"/>
                  <a:pt x="745834" y="1378017"/>
                </a:cubicBezTo>
                <a:cubicBezTo>
                  <a:pt x="759042" y="1387093"/>
                  <a:pt x="778758" y="1380766"/>
                  <a:pt x="788279" y="1372640"/>
                </a:cubicBezTo>
                <a:cubicBezTo>
                  <a:pt x="788279" y="1372640"/>
                  <a:pt x="785604" y="1370328"/>
                  <a:pt x="785604" y="1370328"/>
                </a:cubicBezTo>
                <a:cubicBezTo>
                  <a:pt x="790617" y="1369987"/>
                  <a:pt x="793124" y="1369816"/>
                  <a:pt x="793292" y="1372299"/>
                </a:cubicBezTo>
                <a:cubicBezTo>
                  <a:pt x="793292" y="1372299"/>
                  <a:pt x="790786" y="1372469"/>
                  <a:pt x="791123" y="1377434"/>
                </a:cubicBezTo>
                <a:cubicBezTo>
                  <a:pt x="801150" y="1376753"/>
                  <a:pt x="800981" y="1374271"/>
                  <a:pt x="806163" y="1376413"/>
                </a:cubicBezTo>
                <a:cubicBezTo>
                  <a:pt x="805826" y="1371448"/>
                  <a:pt x="805826" y="1371448"/>
                  <a:pt x="805657" y="1368965"/>
                </a:cubicBezTo>
                <a:cubicBezTo>
                  <a:pt x="810839" y="1371107"/>
                  <a:pt x="812840" y="1363492"/>
                  <a:pt x="818023" y="1365634"/>
                </a:cubicBezTo>
                <a:cubicBezTo>
                  <a:pt x="818359" y="1370597"/>
                  <a:pt x="815853" y="1370767"/>
                  <a:pt x="818528" y="1373079"/>
                </a:cubicBezTo>
                <a:cubicBezTo>
                  <a:pt x="818191" y="1368114"/>
                  <a:pt x="823373" y="1370256"/>
                  <a:pt x="823204" y="1367773"/>
                </a:cubicBezTo>
                <a:cubicBezTo>
                  <a:pt x="825879" y="1370086"/>
                  <a:pt x="821204" y="1375392"/>
                  <a:pt x="826216" y="1375051"/>
                </a:cubicBezTo>
                <a:cubicBezTo>
                  <a:pt x="833737" y="1374540"/>
                  <a:pt x="833905" y="1377020"/>
                  <a:pt x="841594" y="1378992"/>
                </a:cubicBezTo>
                <a:cubicBezTo>
                  <a:pt x="841088" y="1371547"/>
                  <a:pt x="848608" y="1371036"/>
                  <a:pt x="845764" y="1366241"/>
                </a:cubicBezTo>
                <a:cubicBezTo>
                  <a:pt x="853284" y="1365731"/>
                  <a:pt x="852947" y="1360768"/>
                  <a:pt x="858466" y="1367872"/>
                </a:cubicBezTo>
                <a:cubicBezTo>
                  <a:pt x="855622" y="1363080"/>
                  <a:pt x="860467" y="1360257"/>
                  <a:pt x="857623" y="1355465"/>
                </a:cubicBezTo>
                <a:cubicBezTo>
                  <a:pt x="860130" y="1355295"/>
                  <a:pt x="860299" y="1357774"/>
                  <a:pt x="860299" y="1357774"/>
                </a:cubicBezTo>
                <a:cubicBezTo>
                  <a:pt x="860636" y="1362739"/>
                  <a:pt x="858466" y="1367872"/>
                  <a:pt x="863480" y="1367532"/>
                </a:cubicBezTo>
                <a:cubicBezTo>
                  <a:pt x="875845" y="1364198"/>
                  <a:pt x="890548" y="1358214"/>
                  <a:pt x="901248" y="1367461"/>
                </a:cubicBezTo>
                <a:cubicBezTo>
                  <a:pt x="901079" y="1364978"/>
                  <a:pt x="900910" y="1362495"/>
                  <a:pt x="900742" y="1360016"/>
                </a:cubicBezTo>
                <a:cubicBezTo>
                  <a:pt x="905924" y="1362155"/>
                  <a:pt x="905924" y="1362155"/>
                  <a:pt x="905924" y="1362155"/>
                </a:cubicBezTo>
                <a:cubicBezTo>
                  <a:pt x="906093" y="1364638"/>
                  <a:pt x="906262" y="1367120"/>
                  <a:pt x="908769" y="1366950"/>
                </a:cubicBezTo>
                <a:cubicBezTo>
                  <a:pt x="905756" y="1359675"/>
                  <a:pt x="911107" y="1364297"/>
                  <a:pt x="910602" y="1356852"/>
                </a:cubicBezTo>
                <a:cubicBezTo>
                  <a:pt x="905250" y="1352229"/>
                  <a:pt x="900573" y="1357533"/>
                  <a:pt x="895729" y="1360356"/>
                </a:cubicBezTo>
                <a:cubicBezTo>
                  <a:pt x="894139" y="1355477"/>
                  <a:pt x="888999" y="1353957"/>
                  <a:pt x="884299" y="1354276"/>
                </a:cubicBezTo>
                <a:lnTo>
                  <a:pt x="878776" y="1355757"/>
                </a:lnTo>
                <a:lnTo>
                  <a:pt x="880865" y="1353534"/>
                </a:lnTo>
                <a:cubicBezTo>
                  <a:pt x="884393" y="1351600"/>
                  <a:pt x="888891" y="1350915"/>
                  <a:pt x="892993" y="1350914"/>
                </a:cubicBezTo>
                <a:lnTo>
                  <a:pt x="900660" y="1352083"/>
                </a:lnTo>
                <a:lnTo>
                  <a:pt x="892401" y="1350563"/>
                </a:lnTo>
                <a:cubicBezTo>
                  <a:pt x="879525" y="1347764"/>
                  <a:pt x="866335" y="1345899"/>
                  <a:pt x="855029" y="1349630"/>
                </a:cubicBezTo>
                <a:cubicBezTo>
                  <a:pt x="857538" y="1337191"/>
                  <a:pt x="834929" y="1337191"/>
                  <a:pt x="832416" y="1344656"/>
                </a:cubicBezTo>
                <a:cubicBezTo>
                  <a:pt x="832416" y="1342167"/>
                  <a:pt x="832416" y="1339679"/>
                  <a:pt x="829903" y="1337191"/>
                </a:cubicBezTo>
                <a:cubicBezTo>
                  <a:pt x="827391" y="1344656"/>
                  <a:pt x="824878" y="1337191"/>
                  <a:pt x="822365" y="1339679"/>
                </a:cubicBezTo>
                <a:cubicBezTo>
                  <a:pt x="817339" y="1337191"/>
                  <a:pt x="824877" y="1339679"/>
                  <a:pt x="822365" y="1334705"/>
                </a:cubicBezTo>
                <a:cubicBezTo>
                  <a:pt x="819852" y="1327241"/>
                  <a:pt x="817339" y="1342168"/>
                  <a:pt x="814826" y="1337191"/>
                </a:cubicBezTo>
                <a:cubicBezTo>
                  <a:pt x="814826" y="1334705"/>
                  <a:pt x="817338" y="1334705"/>
                  <a:pt x="814826" y="1332217"/>
                </a:cubicBezTo>
                <a:cubicBezTo>
                  <a:pt x="812317" y="1327241"/>
                  <a:pt x="802265" y="1327240"/>
                  <a:pt x="802265" y="1337191"/>
                </a:cubicBezTo>
                <a:cubicBezTo>
                  <a:pt x="799753" y="1327241"/>
                  <a:pt x="799752" y="1319778"/>
                  <a:pt x="794727" y="1317292"/>
                </a:cubicBezTo>
                <a:cubicBezTo>
                  <a:pt x="789704" y="1314804"/>
                  <a:pt x="792217" y="1322266"/>
                  <a:pt x="787191" y="1319778"/>
                </a:cubicBezTo>
                <a:cubicBezTo>
                  <a:pt x="787192" y="1314804"/>
                  <a:pt x="779653" y="1314804"/>
                  <a:pt x="777140" y="1317292"/>
                </a:cubicBezTo>
                <a:lnTo>
                  <a:pt x="773830" y="1310273"/>
                </a:lnTo>
                <a:lnTo>
                  <a:pt x="770166" y="1309865"/>
                </a:lnTo>
                <a:cubicBezTo>
                  <a:pt x="766112" y="1310769"/>
                  <a:pt x="761785" y="1312322"/>
                  <a:pt x="758004" y="1312578"/>
                </a:cubicBezTo>
                <a:cubicBezTo>
                  <a:pt x="759095" y="1309988"/>
                  <a:pt x="758294" y="1307526"/>
                  <a:pt x="757536" y="1305690"/>
                </a:cubicBezTo>
                <a:lnTo>
                  <a:pt x="757520" y="1305461"/>
                </a:lnTo>
                <a:lnTo>
                  <a:pt x="754528" y="1304853"/>
                </a:lnTo>
                <a:cubicBezTo>
                  <a:pt x="752017" y="1308584"/>
                  <a:pt x="745108" y="1309206"/>
                  <a:pt x="738513" y="1308273"/>
                </a:cubicBezTo>
                <a:lnTo>
                  <a:pt x="729452" y="1304485"/>
                </a:lnTo>
                <a:lnTo>
                  <a:pt x="730032" y="1300189"/>
                </a:lnTo>
                <a:cubicBezTo>
                  <a:pt x="730032" y="1298634"/>
                  <a:pt x="730661" y="1297391"/>
                  <a:pt x="734428" y="1297391"/>
                </a:cubicBezTo>
                <a:cubicBezTo>
                  <a:pt x="731915" y="1299876"/>
                  <a:pt x="731915" y="1302365"/>
                  <a:pt x="734428" y="1304853"/>
                </a:cubicBezTo>
                <a:cubicBezTo>
                  <a:pt x="734428" y="1299877"/>
                  <a:pt x="739454" y="1304853"/>
                  <a:pt x="744480" y="1304853"/>
                </a:cubicBezTo>
                <a:cubicBezTo>
                  <a:pt x="744480" y="1302364"/>
                  <a:pt x="746993" y="1302365"/>
                  <a:pt x="746993" y="1299876"/>
                </a:cubicBezTo>
                <a:cubicBezTo>
                  <a:pt x="744480" y="1289928"/>
                  <a:pt x="731915" y="1292414"/>
                  <a:pt x="729402" y="1297391"/>
                </a:cubicBezTo>
                <a:cubicBezTo>
                  <a:pt x="726893" y="1294902"/>
                  <a:pt x="721867" y="1289928"/>
                  <a:pt x="719355" y="1297391"/>
                </a:cubicBezTo>
                <a:cubicBezTo>
                  <a:pt x="716842" y="1292414"/>
                  <a:pt x="724380" y="1292414"/>
                  <a:pt x="726893" y="1292414"/>
                </a:cubicBezTo>
                <a:cubicBezTo>
                  <a:pt x="726893" y="1292414"/>
                  <a:pt x="726893" y="1292414"/>
                  <a:pt x="726892" y="1284952"/>
                </a:cubicBezTo>
                <a:cubicBezTo>
                  <a:pt x="724380" y="1284952"/>
                  <a:pt x="724380" y="1289928"/>
                  <a:pt x="721867" y="1289928"/>
                </a:cubicBezTo>
                <a:cubicBezTo>
                  <a:pt x="726893" y="1282463"/>
                  <a:pt x="719355" y="1284951"/>
                  <a:pt x="711815" y="1287440"/>
                </a:cubicBezTo>
                <a:cubicBezTo>
                  <a:pt x="711816" y="1279978"/>
                  <a:pt x="721867" y="1284951"/>
                  <a:pt x="726893" y="1282463"/>
                </a:cubicBezTo>
                <a:cubicBezTo>
                  <a:pt x="724380" y="1275001"/>
                  <a:pt x="724380" y="1277489"/>
                  <a:pt x="721867" y="1272515"/>
                </a:cubicBezTo>
                <a:cubicBezTo>
                  <a:pt x="721867" y="1282463"/>
                  <a:pt x="701768" y="1282463"/>
                  <a:pt x="696742" y="1275000"/>
                </a:cubicBezTo>
                <a:cubicBezTo>
                  <a:pt x="686690" y="1282463"/>
                  <a:pt x="671617" y="1275001"/>
                  <a:pt x="666590" y="1282463"/>
                </a:cubicBezTo>
                <a:cubicBezTo>
                  <a:pt x="669104" y="1287440"/>
                  <a:pt x="669104" y="1284951"/>
                  <a:pt x="674130" y="1282463"/>
                </a:cubicBezTo>
                <a:cubicBezTo>
                  <a:pt x="674129" y="1287439"/>
                  <a:pt x="671617" y="1287439"/>
                  <a:pt x="669104" y="1287440"/>
                </a:cubicBezTo>
                <a:cubicBezTo>
                  <a:pt x="669104" y="1292414"/>
                  <a:pt x="671617" y="1292414"/>
                  <a:pt x="671617" y="1294902"/>
                </a:cubicBezTo>
                <a:cubicBezTo>
                  <a:pt x="674129" y="1287439"/>
                  <a:pt x="676643" y="1294902"/>
                  <a:pt x="676643" y="1287440"/>
                </a:cubicBezTo>
                <a:cubicBezTo>
                  <a:pt x="679155" y="1289928"/>
                  <a:pt x="679155" y="1292414"/>
                  <a:pt x="679155" y="1294902"/>
                </a:cubicBezTo>
                <a:cubicBezTo>
                  <a:pt x="679155" y="1294902"/>
                  <a:pt x="679155" y="1294902"/>
                  <a:pt x="674129" y="1294902"/>
                </a:cubicBezTo>
                <a:cubicBezTo>
                  <a:pt x="674130" y="1299876"/>
                  <a:pt x="681668" y="1294902"/>
                  <a:pt x="679155" y="1302364"/>
                </a:cubicBezTo>
                <a:cubicBezTo>
                  <a:pt x="666591" y="1299876"/>
                  <a:pt x="669104" y="1297391"/>
                  <a:pt x="654031" y="1302365"/>
                </a:cubicBezTo>
                <a:cubicBezTo>
                  <a:pt x="654030" y="1297391"/>
                  <a:pt x="659056" y="1297391"/>
                  <a:pt x="656543" y="1289928"/>
                </a:cubicBezTo>
                <a:cubicBezTo>
                  <a:pt x="659056" y="1287440"/>
                  <a:pt x="661568" y="1289928"/>
                  <a:pt x="664082" y="1284951"/>
                </a:cubicBezTo>
                <a:cubicBezTo>
                  <a:pt x="661569" y="1279978"/>
                  <a:pt x="661569" y="1279978"/>
                  <a:pt x="661568" y="1275001"/>
                </a:cubicBezTo>
                <a:cubicBezTo>
                  <a:pt x="659056" y="1277489"/>
                  <a:pt x="661569" y="1277489"/>
                  <a:pt x="661569" y="1277489"/>
                </a:cubicBezTo>
                <a:cubicBezTo>
                  <a:pt x="659056" y="1284952"/>
                  <a:pt x="651517" y="1275001"/>
                  <a:pt x="651517" y="1282463"/>
                </a:cubicBezTo>
                <a:cubicBezTo>
                  <a:pt x="649005" y="1277489"/>
                  <a:pt x="649004" y="1279978"/>
                  <a:pt x="643979" y="1279978"/>
                </a:cubicBezTo>
                <a:cubicBezTo>
                  <a:pt x="645235" y="1277489"/>
                  <a:pt x="643979" y="1276245"/>
                  <a:pt x="643038" y="1275623"/>
                </a:cubicBezTo>
                <a:lnTo>
                  <a:pt x="642385" y="1275192"/>
                </a:lnTo>
                <a:lnTo>
                  <a:pt x="643979" y="1275001"/>
                </a:lnTo>
                <a:cubicBezTo>
                  <a:pt x="642724" y="1275001"/>
                  <a:pt x="642253" y="1275001"/>
                  <a:pt x="642213" y="1275079"/>
                </a:cubicBezTo>
                <a:lnTo>
                  <a:pt x="642385" y="1275192"/>
                </a:lnTo>
                <a:lnTo>
                  <a:pt x="633617" y="1276245"/>
                </a:lnTo>
                <a:cubicBezTo>
                  <a:pt x="629534" y="1276867"/>
                  <a:pt x="625137" y="1277489"/>
                  <a:pt x="621370" y="1277489"/>
                </a:cubicBezTo>
                <a:cubicBezTo>
                  <a:pt x="636443" y="1265050"/>
                  <a:pt x="596245" y="1267538"/>
                  <a:pt x="588705" y="1275001"/>
                </a:cubicBezTo>
                <a:cubicBezTo>
                  <a:pt x="581167" y="1267538"/>
                  <a:pt x="563581" y="1275001"/>
                  <a:pt x="556045" y="1275001"/>
                </a:cubicBezTo>
                <a:cubicBezTo>
                  <a:pt x="553533" y="1270027"/>
                  <a:pt x="548507" y="1270027"/>
                  <a:pt x="545994" y="1267538"/>
                </a:cubicBezTo>
                <a:cubicBezTo>
                  <a:pt x="543481" y="1270027"/>
                  <a:pt x="551020" y="1272515"/>
                  <a:pt x="548507" y="1277489"/>
                </a:cubicBezTo>
                <a:cubicBezTo>
                  <a:pt x="545994" y="1272515"/>
                  <a:pt x="545994" y="1270027"/>
                  <a:pt x="540968" y="1272515"/>
                </a:cubicBezTo>
                <a:cubicBezTo>
                  <a:pt x="540969" y="1270027"/>
                  <a:pt x="540969" y="1270027"/>
                  <a:pt x="540969" y="1267538"/>
                </a:cubicBezTo>
                <a:cubicBezTo>
                  <a:pt x="538456" y="1272515"/>
                  <a:pt x="530920" y="1272515"/>
                  <a:pt x="528408" y="1265050"/>
                </a:cubicBezTo>
                <a:cubicBezTo>
                  <a:pt x="515843" y="1270026"/>
                  <a:pt x="503282" y="1265050"/>
                  <a:pt x="493234" y="1267538"/>
                </a:cubicBezTo>
                <a:cubicBezTo>
                  <a:pt x="495743" y="1260076"/>
                  <a:pt x="488208" y="1257588"/>
                  <a:pt x="488209" y="1270026"/>
                </a:cubicBezTo>
                <a:cubicBezTo>
                  <a:pt x="485695" y="1265050"/>
                  <a:pt x="483183" y="1267538"/>
                  <a:pt x="485696" y="1260076"/>
                </a:cubicBezTo>
                <a:cubicBezTo>
                  <a:pt x="478157" y="1262564"/>
                  <a:pt x="473131" y="1257588"/>
                  <a:pt x="465597" y="1260076"/>
                </a:cubicBezTo>
                <a:cubicBezTo>
                  <a:pt x="465596" y="1265050"/>
                  <a:pt x="475644" y="1267538"/>
                  <a:pt x="475644" y="1262564"/>
                </a:cubicBezTo>
                <a:cubicBezTo>
                  <a:pt x="480670" y="1267538"/>
                  <a:pt x="468109" y="1265050"/>
                  <a:pt x="468109" y="1270027"/>
                </a:cubicBezTo>
                <a:cubicBezTo>
                  <a:pt x="468109" y="1270027"/>
                  <a:pt x="468109" y="1270027"/>
                  <a:pt x="468109" y="1265050"/>
                </a:cubicBezTo>
                <a:cubicBezTo>
                  <a:pt x="463083" y="1267538"/>
                  <a:pt x="460571" y="1265050"/>
                  <a:pt x="453032" y="1270027"/>
                </a:cubicBezTo>
                <a:cubicBezTo>
                  <a:pt x="442984" y="1262564"/>
                  <a:pt x="435445" y="1257588"/>
                  <a:pt x="425397" y="1267538"/>
                </a:cubicBezTo>
                <a:cubicBezTo>
                  <a:pt x="425397" y="1270027"/>
                  <a:pt x="427910" y="1272515"/>
                  <a:pt x="427910" y="1275001"/>
                </a:cubicBezTo>
                <a:cubicBezTo>
                  <a:pt x="430419" y="1272515"/>
                  <a:pt x="427910" y="1267538"/>
                  <a:pt x="432932" y="1267538"/>
                </a:cubicBezTo>
                <a:cubicBezTo>
                  <a:pt x="427910" y="1275001"/>
                  <a:pt x="442984" y="1282463"/>
                  <a:pt x="440471" y="1272515"/>
                </a:cubicBezTo>
                <a:cubicBezTo>
                  <a:pt x="445497" y="1282463"/>
                  <a:pt x="455545" y="1277489"/>
                  <a:pt x="463083" y="1272515"/>
                </a:cubicBezTo>
                <a:cubicBezTo>
                  <a:pt x="463083" y="1277489"/>
                  <a:pt x="460571" y="1277489"/>
                  <a:pt x="460571" y="1279977"/>
                </a:cubicBezTo>
                <a:cubicBezTo>
                  <a:pt x="463083" y="1284951"/>
                  <a:pt x="470622" y="1275001"/>
                  <a:pt x="470622" y="1284951"/>
                </a:cubicBezTo>
                <a:cubicBezTo>
                  <a:pt x="470622" y="1284951"/>
                  <a:pt x="473131" y="1279978"/>
                  <a:pt x="475644" y="1279978"/>
                </a:cubicBezTo>
                <a:cubicBezTo>
                  <a:pt x="475644" y="1282463"/>
                  <a:pt x="473131" y="1282463"/>
                  <a:pt x="473131" y="1284952"/>
                </a:cubicBezTo>
                <a:cubicBezTo>
                  <a:pt x="475644" y="1289928"/>
                  <a:pt x="475644" y="1284952"/>
                  <a:pt x="483183" y="1287440"/>
                </a:cubicBezTo>
                <a:cubicBezTo>
                  <a:pt x="480670" y="1289928"/>
                  <a:pt x="478156" y="1289928"/>
                  <a:pt x="478157" y="1294902"/>
                </a:cubicBezTo>
                <a:cubicBezTo>
                  <a:pt x="470622" y="1289928"/>
                  <a:pt x="465596" y="1292414"/>
                  <a:pt x="463083" y="1294902"/>
                </a:cubicBezTo>
                <a:cubicBezTo>
                  <a:pt x="460571" y="1294902"/>
                  <a:pt x="460570" y="1292414"/>
                  <a:pt x="458057" y="1292414"/>
                </a:cubicBezTo>
                <a:cubicBezTo>
                  <a:pt x="453032" y="1292414"/>
                  <a:pt x="455545" y="1297391"/>
                  <a:pt x="453031" y="1299877"/>
                </a:cubicBezTo>
                <a:cubicBezTo>
                  <a:pt x="448010" y="1294902"/>
                  <a:pt x="448009" y="1297391"/>
                  <a:pt x="442984" y="1297391"/>
                </a:cubicBezTo>
                <a:cubicBezTo>
                  <a:pt x="440471" y="1292414"/>
                  <a:pt x="445496" y="1294902"/>
                  <a:pt x="445497" y="1289929"/>
                </a:cubicBezTo>
                <a:cubicBezTo>
                  <a:pt x="445497" y="1287440"/>
                  <a:pt x="442984" y="1284952"/>
                  <a:pt x="442984" y="1284952"/>
                </a:cubicBezTo>
                <a:cubicBezTo>
                  <a:pt x="440471" y="1284952"/>
                  <a:pt x="440471" y="1284952"/>
                  <a:pt x="437958" y="1287439"/>
                </a:cubicBezTo>
                <a:cubicBezTo>
                  <a:pt x="437958" y="1289928"/>
                  <a:pt x="442984" y="1289928"/>
                  <a:pt x="440471" y="1292414"/>
                </a:cubicBezTo>
                <a:cubicBezTo>
                  <a:pt x="435445" y="1287439"/>
                  <a:pt x="435445" y="1282463"/>
                  <a:pt x="427910" y="1284951"/>
                </a:cubicBezTo>
                <a:cubicBezTo>
                  <a:pt x="427910" y="1284951"/>
                  <a:pt x="427910" y="1284951"/>
                  <a:pt x="425397" y="1284952"/>
                </a:cubicBezTo>
                <a:cubicBezTo>
                  <a:pt x="425397" y="1292414"/>
                  <a:pt x="430419" y="1287440"/>
                  <a:pt x="427910" y="1292414"/>
                </a:cubicBezTo>
                <a:cubicBezTo>
                  <a:pt x="422884" y="1289929"/>
                  <a:pt x="420371" y="1282463"/>
                  <a:pt x="415346" y="1289928"/>
                </a:cubicBezTo>
                <a:cubicBezTo>
                  <a:pt x="417858" y="1294902"/>
                  <a:pt x="420371" y="1287439"/>
                  <a:pt x="422884" y="1289929"/>
                </a:cubicBezTo>
                <a:cubicBezTo>
                  <a:pt x="425397" y="1297391"/>
                  <a:pt x="417859" y="1292414"/>
                  <a:pt x="417859" y="1297391"/>
                </a:cubicBezTo>
                <a:cubicBezTo>
                  <a:pt x="415346" y="1289928"/>
                  <a:pt x="410320" y="1294902"/>
                  <a:pt x="405298" y="1297391"/>
                </a:cubicBezTo>
                <a:cubicBezTo>
                  <a:pt x="407811" y="1289928"/>
                  <a:pt x="412833" y="1294902"/>
                  <a:pt x="410320" y="1289928"/>
                </a:cubicBezTo>
                <a:cubicBezTo>
                  <a:pt x="407811" y="1287440"/>
                  <a:pt x="402785" y="1289928"/>
                  <a:pt x="400272" y="1279978"/>
                </a:cubicBezTo>
                <a:cubicBezTo>
                  <a:pt x="402785" y="1279978"/>
                  <a:pt x="407811" y="1287440"/>
                  <a:pt x="407811" y="1279977"/>
                </a:cubicBezTo>
                <a:cubicBezTo>
                  <a:pt x="410320" y="1279978"/>
                  <a:pt x="410320" y="1284952"/>
                  <a:pt x="412833" y="1287440"/>
                </a:cubicBezTo>
                <a:cubicBezTo>
                  <a:pt x="415345" y="1287440"/>
                  <a:pt x="425397" y="1277489"/>
                  <a:pt x="422884" y="1284951"/>
                </a:cubicBezTo>
                <a:cubicBezTo>
                  <a:pt x="425397" y="1284952"/>
                  <a:pt x="425397" y="1282463"/>
                  <a:pt x="425397" y="1279977"/>
                </a:cubicBezTo>
                <a:cubicBezTo>
                  <a:pt x="425397" y="1275000"/>
                  <a:pt x="417859" y="1277489"/>
                  <a:pt x="417859" y="1279978"/>
                </a:cubicBezTo>
                <a:cubicBezTo>
                  <a:pt x="415345" y="1277489"/>
                  <a:pt x="420371" y="1272515"/>
                  <a:pt x="415345" y="1267538"/>
                </a:cubicBezTo>
                <a:cubicBezTo>
                  <a:pt x="415346" y="1272515"/>
                  <a:pt x="412833" y="1270027"/>
                  <a:pt x="410320" y="1265050"/>
                </a:cubicBezTo>
                <a:cubicBezTo>
                  <a:pt x="405298" y="1267538"/>
                  <a:pt x="412833" y="1275001"/>
                  <a:pt x="405297" y="1275001"/>
                </a:cubicBezTo>
                <a:cubicBezTo>
                  <a:pt x="407811" y="1272515"/>
                  <a:pt x="407811" y="1270027"/>
                  <a:pt x="407811" y="1267538"/>
                </a:cubicBezTo>
                <a:cubicBezTo>
                  <a:pt x="407811" y="1267538"/>
                  <a:pt x="407811" y="1267538"/>
                  <a:pt x="402785" y="1267538"/>
                </a:cubicBezTo>
                <a:cubicBezTo>
                  <a:pt x="400272" y="1277489"/>
                  <a:pt x="392733" y="1270026"/>
                  <a:pt x="387707" y="1270027"/>
                </a:cubicBezTo>
                <a:cubicBezTo>
                  <a:pt x="385198" y="1277489"/>
                  <a:pt x="392733" y="1272515"/>
                  <a:pt x="390220" y="1279978"/>
                </a:cubicBezTo>
                <a:cubicBezTo>
                  <a:pt x="395246" y="1282463"/>
                  <a:pt x="392733" y="1275001"/>
                  <a:pt x="395246" y="1277489"/>
                </a:cubicBezTo>
                <a:cubicBezTo>
                  <a:pt x="395246" y="1282463"/>
                  <a:pt x="397759" y="1282463"/>
                  <a:pt x="397759" y="1287439"/>
                </a:cubicBezTo>
                <a:cubicBezTo>
                  <a:pt x="397759" y="1289928"/>
                  <a:pt x="392733" y="1287439"/>
                  <a:pt x="395246" y="1292414"/>
                </a:cubicBezTo>
                <a:cubicBezTo>
                  <a:pt x="385199" y="1292414"/>
                  <a:pt x="380173" y="1287440"/>
                  <a:pt x="372633" y="1282463"/>
                </a:cubicBezTo>
                <a:cubicBezTo>
                  <a:pt x="368866" y="1284330"/>
                  <a:pt x="358031" y="1286196"/>
                  <a:pt x="350729" y="1282814"/>
                </a:cubicBezTo>
                <a:lnTo>
                  <a:pt x="348494" y="1280738"/>
                </a:lnTo>
                <a:lnTo>
                  <a:pt x="354105" y="1281841"/>
                </a:lnTo>
                <a:cubicBezTo>
                  <a:pt x="358816" y="1281841"/>
                  <a:pt x="363841" y="1279976"/>
                  <a:pt x="365097" y="1275001"/>
                </a:cubicBezTo>
                <a:cubicBezTo>
                  <a:pt x="370121" y="1277489"/>
                  <a:pt x="375147" y="1282463"/>
                  <a:pt x="380173" y="1277489"/>
                </a:cubicBezTo>
                <a:cubicBezTo>
                  <a:pt x="380173" y="1270027"/>
                  <a:pt x="375147" y="1275001"/>
                  <a:pt x="377660" y="1267538"/>
                </a:cubicBezTo>
                <a:cubicBezTo>
                  <a:pt x="375147" y="1267538"/>
                  <a:pt x="375146" y="1270027"/>
                  <a:pt x="375147" y="1272515"/>
                </a:cubicBezTo>
                <a:cubicBezTo>
                  <a:pt x="375147" y="1272515"/>
                  <a:pt x="375147" y="1272515"/>
                  <a:pt x="370121" y="1275001"/>
                </a:cubicBezTo>
                <a:cubicBezTo>
                  <a:pt x="370121" y="1272515"/>
                  <a:pt x="370121" y="1270027"/>
                  <a:pt x="370121" y="1267538"/>
                </a:cubicBezTo>
                <a:cubicBezTo>
                  <a:pt x="360073" y="1277489"/>
                  <a:pt x="344998" y="1272515"/>
                  <a:pt x="332435" y="1270027"/>
                </a:cubicBezTo>
                <a:cubicBezTo>
                  <a:pt x="327410" y="1270027"/>
                  <a:pt x="329922" y="1275001"/>
                  <a:pt x="329922" y="1279978"/>
                </a:cubicBezTo>
                <a:cubicBezTo>
                  <a:pt x="329922" y="1279978"/>
                  <a:pt x="329922" y="1282463"/>
                  <a:pt x="327410" y="1282463"/>
                </a:cubicBezTo>
                <a:cubicBezTo>
                  <a:pt x="329923" y="1277489"/>
                  <a:pt x="324898" y="1275000"/>
                  <a:pt x="327410" y="1270027"/>
                </a:cubicBezTo>
                <a:cubicBezTo>
                  <a:pt x="322385" y="1277489"/>
                  <a:pt x="322385" y="1272515"/>
                  <a:pt x="314848" y="1272515"/>
                </a:cubicBezTo>
                <a:cubicBezTo>
                  <a:pt x="317361" y="1267538"/>
                  <a:pt x="309823" y="1267538"/>
                  <a:pt x="309823" y="1260076"/>
                </a:cubicBezTo>
                <a:cubicBezTo>
                  <a:pt x="302286" y="1262564"/>
                  <a:pt x="302286" y="1265050"/>
                  <a:pt x="294748" y="1265050"/>
                </a:cubicBezTo>
                <a:cubicBezTo>
                  <a:pt x="289723" y="1265050"/>
                  <a:pt x="294748" y="1270027"/>
                  <a:pt x="292236" y="1272515"/>
                </a:cubicBezTo>
                <a:cubicBezTo>
                  <a:pt x="292235" y="1270027"/>
                  <a:pt x="287211" y="1272515"/>
                  <a:pt x="287211" y="1267538"/>
                </a:cubicBezTo>
                <a:cubicBezTo>
                  <a:pt x="284699" y="1270026"/>
                  <a:pt x="287210" y="1270026"/>
                  <a:pt x="287211" y="1275000"/>
                </a:cubicBezTo>
                <a:cubicBezTo>
                  <a:pt x="282186" y="1277489"/>
                  <a:pt x="279674" y="1270027"/>
                  <a:pt x="274649" y="1272515"/>
                </a:cubicBezTo>
                <a:cubicBezTo>
                  <a:pt x="274648" y="1270027"/>
                  <a:pt x="274648" y="1270027"/>
                  <a:pt x="274649" y="1265050"/>
                </a:cubicBezTo>
                <a:cubicBezTo>
                  <a:pt x="269623" y="1267538"/>
                  <a:pt x="269623" y="1265050"/>
                  <a:pt x="259574" y="1265050"/>
                </a:cubicBezTo>
                <a:cubicBezTo>
                  <a:pt x="259574" y="1270027"/>
                  <a:pt x="262086" y="1270027"/>
                  <a:pt x="262086" y="1270027"/>
                </a:cubicBezTo>
                <a:cubicBezTo>
                  <a:pt x="262086" y="1272515"/>
                  <a:pt x="259574" y="1272515"/>
                  <a:pt x="254549" y="1272515"/>
                </a:cubicBezTo>
                <a:cubicBezTo>
                  <a:pt x="254549" y="1272515"/>
                  <a:pt x="257062" y="1270027"/>
                  <a:pt x="257062" y="1270027"/>
                </a:cubicBezTo>
                <a:cubicBezTo>
                  <a:pt x="247012" y="1262564"/>
                  <a:pt x="226911" y="1257588"/>
                  <a:pt x="214349" y="1267538"/>
                </a:cubicBezTo>
                <a:cubicBezTo>
                  <a:pt x="209324" y="1255101"/>
                  <a:pt x="194250" y="1270027"/>
                  <a:pt x="194249" y="1260076"/>
                </a:cubicBezTo>
                <a:cubicBezTo>
                  <a:pt x="184200" y="1267538"/>
                  <a:pt x="174150" y="1257587"/>
                  <a:pt x="164100" y="1262564"/>
                </a:cubicBezTo>
                <a:cubicBezTo>
                  <a:pt x="169125" y="1252613"/>
                  <a:pt x="181687" y="1260076"/>
                  <a:pt x="191737" y="1257588"/>
                </a:cubicBezTo>
                <a:cubicBezTo>
                  <a:pt x="191737" y="1257588"/>
                  <a:pt x="191737" y="1255102"/>
                  <a:pt x="191737" y="1252614"/>
                </a:cubicBezTo>
                <a:cubicBezTo>
                  <a:pt x="189225" y="1252613"/>
                  <a:pt x="181687" y="1257588"/>
                  <a:pt x="174151" y="1255102"/>
                </a:cubicBezTo>
                <a:cubicBezTo>
                  <a:pt x="176663" y="1252613"/>
                  <a:pt x="176662" y="1250125"/>
                  <a:pt x="176662" y="1247637"/>
                </a:cubicBezTo>
                <a:cubicBezTo>
                  <a:pt x="171638" y="1247636"/>
                  <a:pt x="171638" y="1252613"/>
                  <a:pt x="166613" y="1255102"/>
                </a:cubicBezTo>
                <a:cubicBezTo>
                  <a:pt x="166613" y="1255102"/>
                  <a:pt x="169125" y="1245151"/>
                  <a:pt x="171638" y="1247636"/>
                </a:cubicBezTo>
                <a:cubicBezTo>
                  <a:pt x="166612" y="1242663"/>
                  <a:pt x="154050" y="1250125"/>
                  <a:pt x="149026" y="1252614"/>
                </a:cubicBezTo>
                <a:cubicBezTo>
                  <a:pt x="146513" y="1257588"/>
                  <a:pt x="154051" y="1252614"/>
                  <a:pt x="151538" y="1260076"/>
                </a:cubicBezTo>
                <a:cubicBezTo>
                  <a:pt x="149025" y="1265050"/>
                  <a:pt x="149025" y="1255102"/>
                  <a:pt x="146513" y="1255102"/>
                </a:cubicBezTo>
                <a:cubicBezTo>
                  <a:pt x="144001" y="1255102"/>
                  <a:pt x="146513" y="1257588"/>
                  <a:pt x="146513" y="1260076"/>
                </a:cubicBezTo>
                <a:cubicBezTo>
                  <a:pt x="138975" y="1250125"/>
                  <a:pt x="121388" y="1252614"/>
                  <a:pt x="121388" y="1240174"/>
                </a:cubicBezTo>
                <a:cubicBezTo>
                  <a:pt x="113851" y="1242663"/>
                  <a:pt x="108826" y="1240174"/>
                  <a:pt x="106313" y="1237686"/>
                </a:cubicBezTo>
                <a:cubicBezTo>
                  <a:pt x="103801" y="1240174"/>
                  <a:pt x="103801" y="1242663"/>
                  <a:pt x="101289" y="1245151"/>
                </a:cubicBezTo>
                <a:cubicBezTo>
                  <a:pt x="96264" y="1242663"/>
                  <a:pt x="93751" y="1247637"/>
                  <a:pt x="86214" y="1247637"/>
                </a:cubicBezTo>
                <a:cubicBezTo>
                  <a:pt x="88726" y="1242663"/>
                  <a:pt x="86214" y="1245151"/>
                  <a:pt x="86214" y="1240174"/>
                </a:cubicBezTo>
                <a:cubicBezTo>
                  <a:pt x="81189" y="1242663"/>
                  <a:pt x="83701" y="1250125"/>
                  <a:pt x="81189" y="1242663"/>
                </a:cubicBezTo>
                <a:cubicBezTo>
                  <a:pt x="76165" y="1245151"/>
                  <a:pt x="81189" y="1250125"/>
                  <a:pt x="73652" y="1250125"/>
                </a:cubicBezTo>
                <a:cubicBezTo>
                  <a:pt x="78676" y="1240174"/>
                  <a:pt x="68626" y="1247636"/>
                  <a:pt x="71139" y="1240174"/>
                </a:cubicBezTo>
                <a:cubicBezTo>
                  <a:pt x="68626" y="1245151"/>
                  <a:pt x="66114" y="1242663"/>
                  <a:pt x="63602" y="1245151"/>
                </a:cubicBezTo>
                <a:cubicBezTo>
                  <a:pt x="61089" y="1247637"/>
                  <a:pt x="56064" y="1240174"/>
                  <a:pt x="61089" y="1240174"/>
                </a:cubicBezTo>
                <a:cubicBezTo>
                  <a:pt x="58577" y="1232712"/>
                  <a:pt x="51039" y="1237686"/>
                  <a:pt x="46014" y="1240174"/>
                </a:cubicBezTo>
                <a:cubicBezTo>
                  <a:pt x="46014" y="1240174"/>
                  <a:pt x="48527" y="1240174"/>
                  <a:pt x="48527" y="1245151"/>
                </a:cubicBezTo>
                <a:cubicBezTo>
                  <a:pt x="40989" y="1245151"/>
                  <a:pt x="43502" y="1232712"/>
                  <a:pt x="38477" y="1232712"/>
                </a:cubicBezTo>
                <a:cubicBezTo>
                  <a:pt x="33452" y="1232712"/>
                  <a:pt x="20890" y="1247637"/>
                  <a:pt x="20890" y="1232712"/>
                </a:cubicBezTo>
                <a:cubicBezTo>
                  <a:pt x="23403" y="1235200"/>
                  <a:pt x="23403" y="1235200"/>
                  <a:pt x="25915" y="1232712"/>
                </a:cubicBezTo>
                <a:cubicBezTo>
                  <a:pt x="25915" y="1230223"/>
                  <a:pt x="20890" y="1227738"/>
                  <a:pt x="25914" y="1227738"/>
                </a:cubicBezTo>
                <a:cubicBezTo>
                  <a:pt x="23402" y="1225250"/>
                  <a:pt x="20889" y="1225250"/>
                  <a:pt x="18377" y="1225250"/>
                </a:cubicBezTo>
                <a:cubicBezTo>
                  <a:pt x="18377" y="1227738"/>
                  <a:pt x="15865" y="1232712"/>
                  <a:pt x="13352" y="1225250"/>
                </a:cubicBezTo>
                <a:cubicBezTo>
                  <a:pt x="20890" y="1217787"/>
                  <a:pt x="30940" y="1235200"/>
                  <a:pt x="35965" y="1222761"/>
                </a:cubicBezTo>
                <a:cubicBezTo>
                  <a:pt x="38477" y="1225250"/>
                  <a:pt x="38477" y="1230224"/>
                  <a:pt x="40990" y="1230223"/>
                </a:cubicBezTo>
                <a:cubicBezTo>
                  <a:pt x="43502" y="1230223"/>
                  <a:pt x="40989" y="1225250"/>
                  <a:pt x="40989" y="1225250"/>
                </a:cubicBezTo>
                <a:cubicBezTo>
                  <a:pt x="40989" y="1225250"/>
                  <a:pt x="58577" y="1227738"/>
                  <a:pt x="66114" y="1230224"/>
                </a:cubicBezTo>
                <a:cubicBezTo>
                  <a:pt x="66114" y="1230224"/>
                  <a:pt x="66114" y="1225250"/>
                  <a:pt x="66115" y="1222761"/>
                </a:cubicBezTo>
                <a:cubicBezTo>
                  <a:pt x="73651" y="1235200"/>
                  <a:pt x="93751" y="1230223"/>
                  <a:pt x="98776" y="1230224"/>
                </a:cubicBezTo>
                <a:cubicBezTo>
                  <a:pt x="106313" y="1235200"/>
                  <a:pt x="128926" y="1237686"/>
                  <a:pt x="138975" y="1232712"/>
                </a:cubicBezTo>
                <a:cubicBezTo>
                  <a:pt x="141488" y="1232712"/>
                  <a:pt x="144001" y="1240174"/>
                  <a:pt x="149026" y="1235201"/>
                </a:cubicBezTo>
                <a:cubicBezTo>
                  <a:pt x="149026" y="1237686"/>
                  <a:pt x="149025" y="1240174"/>
                  <a:pt x="149025" y="1245151"/>
                </a:cubicBezTo>
                <a:cubicBezTo>
                  <a:pt x="149025" y="1245151"/>
                  <a:pt x="149025" y="1245151"/>
                  <a:pt x="154050" y="1245151"/>
                </a:cubicBezTo>
                <a:cubicBezTo>
                  <a:pt x="154050" y="1242663"/>
                  <a:pt x="154050" y="1240174"/>
                  <a:pt x="154050" y="1240174"/>
                </a:cubicBezTo>
                <a:cubicBezTo>
                  <a:pt x="164100" y="1237686"/>
                  <a:pt x="179175" y="1242663"/>
                  <a:pt x="196762" y="1235200"/>
                </a:cubicBezTo>
                <a:cubicBezTo>
                  <a:pt x="189225" y="1227738"/>
                  <a:pt x="174150" y="1240174"/>
                  <a:pt x="171638" y="1220273"/>
                </a:cubicBezTo>
                <a:cubicBezTo>
                  <a:pt x="169125" y="1220273"/>
                  <a:pt x="171637" y="1227738"/>
                  <a:pt x="169125" y="1227738"/>
                </a:cubicBezTo>
                <a:cubicBezTo>
                  <a:pt x="166612" y="1225250"/>
                  <a:pt x="166613" y="1222761"/>
                  <a:pt x="164100" y="1220273"/>
                </a:cubicBezTo>
                <a:cubicBezTo>
                  <a:pt x="161588" y="1225249"/>
                  <a:pt x="161588" y="1222761"/>
                  <a:pt x="156563" y="1225250"/>
                </a:cubicBezTo>
                <a:cubicBezTo>
                  <a:pt x="154051" y="1222761"/>
                  <a:pt x="161588" y="1222761"/>
                  <a:pt x="161588" y="1220273"/>
                </a:cubicBezTo>
                <a:cubicBezTo>
                  <a:pt x="159075" y="1215298"/>
                  <a:pt x="154051" y="1222761"/>
                  <a:pt x="151538" y="1220273"/>
                </a:cubicBezTo>
                <a:cubicBezTo>
                  <a:pt x="151538" y="1212810"/>
                  <a:pt x="156563" y="1212810"/>
                  <a:pt x="149025" y="1210322"/>
                </a:cubicBezTo>
                <a:cubicBezTo>
                  <a:pt x="149026" y="1205348"/>
                  <a:pt x="156563" y="1215298"/>
                  <a:pt x="159075" y="1215298"/>
                </a:cubicBezTo>
                <a:cubicBezTo>
                  <a:pt x="161588" y="1205348"/>
                  <a:pt x="171638" y="1225250"/>
                  <a:pt x="179174" y="1217787"/>
                </a:cubicBezTo>
                <a:cubicBezTo>
                  <a:pt x="176663" y="1215299"/>
                  <a:pt x="174151" y="1210322"/>
                  <a:pt x="181687" y="1210322"/>
                </a:cubicBezTo>
                <a:cubicBezTo>
                  <a:pt x="176662" y="1202860"/>
                  <a:pt x="161588" y="1215299"/>
                  <a:pt x="161588" y="1197886"/>
                </a:cubicBezTo>
                <a:cubicBezTo>
                  <a:pt x="164100" y="1197886"/>
                  <a:pt x="164100" y="1197886"/>
                  <a:pt x="164100" y="1195397"/>
                </a:cubicBezTo>
                <a:cubicBezTo>
                  <a:pt x="164100" y="1202860"/>
                  <a:pt x="174150" y="1192909"/>
                  <a:pt x="174150" y="1200374"/>
                </a:cubicBezTo>
                <a:cubicBezTo>
                  <a:pt x="179174" y="1197886"/>
                  <a:pt x="181687" y="1202860"/>
                  <a:pt x="184200" y="1197885"/>
                </a:cubicBezTo>
                <a:cubicBezTo>
                  <a:pt x="186712" y="1200374"/>
                  <a:pt x="194250" y="1200374"/>
                  <a:pt x="199274" y="1202860"/>
                </a:cubicBezTo>
                <a:cubicBezTo>
                  <a:pt x="199274" y="1202860"/>
                  <a:pt x="199274" y="1202860"/>
                  <a:pt x="199275" y="1197886"/>
                </a:cubicBezTo>
                <a:cubicBezTo>
                  <a:pt x="204300" y="1197886"/>
                  <a:pt x="206812" y="1205348"/>
                  <a:pt x="209324" y="1212810"/>
                </a:cubicBezTo>
                <a:cubicBezTo>
                  <a:pt x="211837" y="1212810"/>
                  <a:pt x="211837" y="1210322"/>
                  <a:pt x="211837" y="1205348"/>
                </a:cubicBezTo>
                <a:cubicBezTo>
                  <a:pt x="211837" y="1207836"/>
                  <a:pt x="214350" y="1207836"/>
                  <a:pt x="216862" y="1210322"/>
                </a:cubicBezTo>
                <a:cubicBezTo>
                  <a:pt x="214350" y="1210322"/>
                  <a:pt x="214350" y="1210322"/>
                  <a:pt x="214350" y="1212811"/>
                </a:cubicBezTo>
                <a:cubicBezTo>
                  <a:pt x="214349" y="1215299"/>
                  <a:pt x="219374" y="1207836"/>
                  <a:pt x="221887" y="1207836"/>
                </a:cubicBezTo>
                <a:cubicBezTo>
                  <a:pt x="226911" y="1207836"/>
                  <a:pt x="224399" y="1217787"/>
                  <a:pt x="231937" y="1215299"/>
                </a:cubicBezTo>
                <a:cubicBezTo>
                  <a:pt x="226912" y="1205348"/>
                  <a:pt x="224399" y="1207836"/>
                  <a:pt x="226911" y="1200374"/>
                </a:cubicBezTo>
                <a:cubicBezTo>
                  <a:pt x="226912" y="1197886"/>
                  <a:pt x="224399" y="1195397"/>
                  <a:pt x="224399" y="1195397"/>
                </a:cubicBezTo>
                <a:cubicBezTo>
                  <a:pt x="219374" y="1195398"/>
                  <a:pt x="226911" y="1200374"/>
                  <a:pt x="221887" y="1202860"/>
                </a:cubicBezTo>
                <a:cubicBezTo>
                  <a:pt x="211837" y="1195397"/>
                  <a:pt x="199275" y="1185447"/>
                  <a:pt x="189225" y="1195398"/>
                </a:cubicBezTo>
                <a:cubicBezTo>
                  <a:pt x="189225" y="1185447"/>
                  <a:pt x="199274" y="1190423"/>
                  <a:pt x="199274" y="1180473"/>
                </a:cubicBezTo>
                <a:cubicBezTo>
                  <a:pt x="204300" y="1182961"/>
                  <a:pt x="204300" y="1182961"/>
                  <a:pt x="209324" y="1182960"/>
                </a:cubicBezTo>
                <a:cubicBezTo>
                  <a:pt x="209324" y="1182960"/>
                  <a:pt x="211837" y="1175496"/>
                  <a:pt x="209324" y="1177984"/>
                </a:cubicBezTo>
                <a:cubicBezTo>
                  <a:pt x="211837" y="1173010"/>
                  <a:pt x="214349" y="1182961"/>
                  <a:pt x="219374" y="1185447"/>
                </a:cubicBezTo>
                <a:cubicBezTo>
                  <a:pt x="221887" y="1177984"/>
                  <a:pt x="224399" y="1187935"/>
                  <a:pt x="229424" y="1180473"/>
                </a:cubicBezTo>
                <a:cubicBezTo>
                  <a:pt x="226911" y="1192909"/>
                  <a:pt x="214350" y="1180473"/>
                  <a:pt x="206812" y="1185447"/>
                </a:cubicBezTo>
                <a:cubicBezTo>
                  <a:pt x="221887" y="1195397"/>
                  <a:pt x="234449" y="1187935"/>
                  <a:pt x="249524" y="1192908"/>
                </a:cubicBezTo>
                <a:cubicBezTo>
                  <a:pt x="252036" y="1190423"/>
                  <a:pt x="249524" y="1182961"/>
                  <a:pt x="247011" y="1180473"/>
                </a:cubicBezTo>
                <a:cubicBezTo>
                  <a:pt x="244499" y="1182960"/>
                  <a:pt x="244499" y="1187935"/>
                  <a:pt x="241987" y="1187935"/>
                </a:cubicBezTo>
                <a:cubicBezTo>
                  <a:pt x="239474" y="1185447"/>
                  <a:pt x="241987" y="1182960"/>
                  <a:pt x="241987" y="1182960"/>
                </a:cubicBezTo>
                <a:cubicBezTo>
                  <a:pt x="239474" y="1177984"/>
                  <a:pt x="231937" y="1192909"/>
                  <a:pt x="229424" y="1185447"/>
                </a:cubicBezTo>
                <a:cubicBezTo>
                  <a:pt x="231937" y="1180473"/>
                  <a:pt x="234449" y="1177984"/>
                  <a:pt x="236962" y="1175495"/>
                </a:cubicBezTo>
                <a:cubicBezTo>
                  <a:pt x="231936" y="1170522"/>
                  <a:pt x="224399" y="1170522"/>
                  <a:pt x="216862" y="1173010"/>
                </a:cubicBezTo>
                <a:cubicBezTo>
                  <a:pt x="211837" y="1160571"/>
                  <a:pt x="204300" y="1170522"/>
                  <a:pt x="199274" y="1177984"/>
                </a:cubicBezTo>
                <a:cubicBezTo>
                  <a:pt x="199275" y="1168033"/>
                  <a:pt x="206812" y="1165545"/>
                  <a:pt x="204299" y="1160571"/>
                </a:cubicBezTo>
                <a:cubicBezTo>
                  <a:pt x="209324" y="1163059"/>
                  <a:pt x="211837" y="1165545"/>
                  <a:pt x="216862" y="1168033"/>
                </a:cubicBezTo>
                <a:cubicBezTo>
                  <a:pt x="216862" y="1160571"/>
                  <a:pt x="221887" y="1160571"/>
                  <a:pt x="224399" y="1158083"/>
                </a:cubicBezTo>
                <a:cubicBezTo>
                  <a:pt x="221887" y="1155597"/>
                  <a:pt x="216862" y="1160571"/>
                  <a:pt x="214349" y="1155597"/>
                </a:cubicBezTo>
                <a:cubicBezTo>
                  <a:pt x="214349" y="1153108"/>
                  <a:pt x="216862" y="1155597"/>
                  <a:pt x="216862" y="1153109"/>
                </a:cubicBezTo>
                <a:cubicBezTo>
                  <a:pt x="216862" y="1148132"/>
                  <a:pt x="209324" y="1153108"/>
                  <a:pt x="209324" y="1145646"/>
                </a:cubicBezTo>
                <a:cubicBezTo>
                  <a:pt x="214350" y="1148132"/>
                  <a:pt x="221887" y="1153109"/>
                  <a:pt x="226912" y="1148131"/>
                </a:cubicBezTo>
                <a:cubicBezTo>
                  <a:pt x="226912" y="1145646"/>
                  <a:pt x="224399" y="1145646"/>
                  <a:pt x="224399" y="1140669"/>
                </a:cubicBezTo>
                <a:cubicBezTo>
                  <a:pt x="224398" y="1135695"/>
                  <a:pt x="219374" y="1138183"/>
                  <a:pt x="219374" y="1135695"/>
                </a:cubicBezTo>
                <a:cubicBezTo>
                  <a:pt x="216862" y="1138184"/>
                  <a:pt x="214349" y="1135695"/>
                  <a:pt x="214349" y="1140670"/>
                </a:cubicBezTo>
                <a:cubicBezTo>
                  <a:pt x="211837" y="1143158"/>
                  <a:pt x="211837" y="1138184"/>
                  <a:pt x="209324" y="1138184"/>
                </a:cubicBezTo>
                <a:cubicBezTo>
                  <a:pt x="214350" y="1133207"/>
                  <a:pt x="219374" y="1130718"/>
                  <a:pt x="226912" y="1133207"/>
                </a:cubicBezTo>
                <a:cubicBezTo>
                  <a:pt x="226911" y="1123256"/>
                  <a:pt x="219374" y="1128233"/>
                  <a:pt x="211837" y="1128233"/>
                </a:cubicBezTo>
                <a:cubicBezTo>
                  <a:pt x="216862" y="1118282"/>
                  <a:pt x="201787" y="1113305"/>
                  <a:pt x="201787" y="1125745"/>
                </a:cubicBezTo>
                <a:cubicBezTo>
                  <a:pt x="201787" y="1125745"/>
                  <a:pt x="201787" y="1125745"/>
                  <a:pt x="196763" y="1125745"/>
                </a:cubicBezTo>
                <a:cubicBezTo>
                  <a:pt x="196762" y="1115794"/>
                  <a:pt x="186712" y="1123257"/>
                  <a:pt x="184200" y="1123257"/>
                </a:cubicBezTo>
                <a:cubicBezTo>
                  <a:pt x="181687" y="1115794"/>
                  <a:pt x="189225" y="1120768"/>
                  <a:pt x="189225" y="1113305"/>
                </a:cubicBezTo>
                <a:cubicBezTo>
                  <a:pt x="189225" y="1110820"/>
                  <a:pt x="184200" y="1113305"/>
                  <a:pt x="184200" y="1110820"/>
                </a:cubicBezTo>
                <a:cubicBezTo>
                  <a:pt x="181687" y="1113305"/>
                  <a:pt x="181687" y="1115794"/>
                  <a:pt x="181687" y="1118282"/>
                </a:cubicBezTo>
                <a:cubicBezTo>
                  <a:pt x="171638" y="1115794"/>
                  <a:pt x="166613" y="1123256"/>
                  <a:pt x="156562" y="1120768"/>
                </a:cubicBezTo>
                <a:cubicBezTo>
                  <a:pt x="159075" y="1118282"/>
                  <a:pt x="159076" y="1115794"/>
                  <a:pt x="154050" y="1113306"/>
                </a:cubicBezTo>
                <a:cubicBezTo>
                  <a:pt x="156563" y="1110820"/>
                  <a:pt x="161588" y="1108332"/>
                  <a:pt x="164100" y="1108332"/>
                </a:cubicBezTo>
                <a:cubicBezTo>
                  <a:pt x="166613" y="1105843"/>
                  <a:pt x="166612" y="1098380"/>
                  <a:pt x="166613" y="1095892"/>
                </a:cubicBezTo>
                <a:cubicBezTo>
                  <a:pt x="164100" y="1088429"/>
                  <a:pt x="161588" y="1095892"/>
                  <a:pt x="159075" y="1090918"/>
                </a:cubicBezTo>
                <a:cubicBezTo>
                  <a:pt x="164100" y="1085942"/>
                  <a:pt x="179174" y="1083456"/>
                  <a:pt x="184200" y="1090918"/>
                </a:cubicBezTo>
                <a:cubicBezTo>
                  <a:pt x="186712" y="1088430"/>
                  <a:pt x="186712" y="1078479"/>
                  <a:pt x="191737" y="1080967"/>
                </a:cubicBezTo>
                <a:cubicBezTo>
                  <a:pt x="191737" y="1073505"/>
                  <a:pt x="186712" y="1078479"/>
                  <a:pt x="186712" y="1071016"/>
                </a:cubicBezTo>
                <a:cubicBezTo>
                  <a:pt x="189225" y="1066043"/>
                  <a:pt x="201787" y="1080967"/>
                  <a:pt x="201787" y="1068529"/>
                </a:cubicBezTo>
                <a:cubicBezTo>
                  <a:pt x="204300" y="1071017"/>
                  <a:pt x="201787" y="1073505"/>
                  <a:pt x="201787" y="1075991"/>
                </a:cubicBezTo>
                <a:cubicBezTo>
                  <a:pt x="206812" y="1080967"/>
                  <a:pt x="221887" y="1075990"/>
                  <a:pt x="229424" y="1080967"/>
                </a:cubicBezTo>
                <a:cubicBezTo>
                  <a:pt x="231937" y="1078479"/>
                  <a:pt x="229424" y="1071017"/>
                  <a:pt x="226912" y="1073505"/>
                </a:cubicBezTo>
                <a:cubicBezTo>
                  <a:pt x="229424" y="1068529"/>
                  <a:pt x="236962" y="1068529"/>
                  <a:pt x="236962" y="1058578"/>
                </a:cubicBezTo>
                <a:cubicBezTo>
                  <a:pt x="239474" y="1061066"/>
                  <a:pt x="236962" y="1068529"/>
                  <a:pt x="239474" y="1066043"/>
                </a:cubicBezTo>
                <a:cubicBezTo>
                  <a:pt x="241359" y="1062310"/>
                  <a:pt x="243243" y="1052982"/>
                  <a:pt x="248307" y="1049601"/>
                </a:cubicBezTo>
                <a:lnTo>
                  <a:pt x="252856" y="1048893"/>
                </a:lnTo>
                <a:lnTo>
                  <a:pt x="252664" y="1049250"/>
                </a:lnTo>
                <a:cubicBezTo>
                  <a:pt x="251408" y="1051738"/>
                  <a:pt x="249524" y="1054847"/>
                  <a:pt x="247012" y="1053603"/>
                </a:cubicBezTo>
                <a:cubicBezTo>
                  <a:pt x="247012" y="1053603"/>
                  <a:pt x="247012" y="1053603"/>
                  <a:pt x="247011" y="1058578"/>
                </a:cubicBezTo>
                <a:cubicBezTo>
                  <a:pt x="252036" y="1063554"/>
                  <a:pt x="259574" y="1061066"/>
                  <a:pt x="262086" y="1056092"/>
                </a:cubicBezTo>
                <a:cubicBezTo>
                  <a:pt x="267111" y="1058578"/>
                  <a:pt x="262086" y="1061066"/>
                  <a:pt x="267111" y="1061066"/>
                </a:cubicBezTo>
                <a:cubicBezTo>
                  <a:pt x="267110" y="1066043"/>
                  <a:pt x="264599" y="1066043"/>
                  <a:pt x="262086" y="1063554"/>
                </a:cubicBezTo>
                <a:cubicBezTo>
                  <a:pt x="262086" y="1073505"/>
                  <a:pt x="267110" y="1066043"/>
                  <a:pt x="272136" y="1066043"/>
                </a:cubicBezTo>
                <a:cubicBezTo>
                  <a:pt x="279673" y="1058578"/>
                  <a:pt x="284698" y="1063554"/>
                  <a:pt x="292235" y="1061066"/>
                </a:cubicBezTo>
                <a:cubicBezTo>
                  <a:pt x="294748" y="1066043"/>
                  <a:pt x="289723" y="1068528"/>
                  <a:pt x="289723" y="1073505"/>
                </a:cubicBezTo>
                <a:cubicBezTo>
                  <a:pt x="279674" y="1073505"/>
                  <a:pt x="279673" y="1071017"/>
                  <a:pt x="274648" y="1071017"/>
                </a:cubicBezTo>
                <a:cubicBezTo>
                  <a:pt x="274649" y="1073505"/>
                  <a:pt x="274648" y="1075991"/>
                  <a:pt x="274649" y="1078479"/>
                </a:cubicBezTo>
                <a:cubicBezTo>
                  <a:pt x="272136" y="1078479"/>
                  <a:pt x="274649" y="1073505"/>
                  <a:pt x="272136" y="1071017"/>
                </a:cubicBezTo>
                <a:cubicBezTo>
                  <a:pt x="267111" y="1073505"/>
                  <a:pt x="267111" y="1075991"/>
                  <a:pt x="264599" y="1073505"/>
                </a:cubicBezTo>
                <a:cubicBezTo>
                  <a:pt x="262086" y="1078479"/>
                  <a:pt x="259574" y="1083456"/>
                  <a:pt x="257061" y="1088430"/>
                </a:cubicBezTo>
                <a:cubicBezTo>
                  <a:pt x="259574" y="1090918"/>
                  <a:pt x="264598" y="1090918"/>
                  <a:pt x="262086" y="1098381"/>
                </a:cubicBezTo>
                <a:cubicBezTo>
                  <a:pt x="282186" y="1083456"/>
                  <a:pt x="292235" y="1128233"/>
                  <a:pt x="312335" y="1105843"/>
                </a:cubicBezTo>
                <a:cubicBezTo>
                  <a:pt x="312335" y="1113305"/>
                  <a:pt x="304797" y="1110820"/>
                  <a:pt x="302286" y="1113305"/>
                </a:cubicBezTo>
                <a:cubicBezTo>
                  <a:pt x="302286" y="1120768"/>
                  <a:pt x="309823" y="1115794"/>
                  <a:pt x="312335" y="1115794"/>
                </a:cubicBezTo>
                <a:cubicBezTo>
                  <a:pt x="309823" y="1125745"/>
                  <a:pt x="314848" y="1123256"/>
                  <a:pt x="319873" y="1125744"/>
                </a:cubicBezTo>
                <a:cubicBezTo>
                  <a:pt x="317360" y="1125744"/>
                  <a:pt x="319873" y="1130719"/>
                  <a:pt x="314848" y="1130719"/>
                </a:cubicBezTo>
                <a:cubicBezTo>
                  <a:pt x="319872" y="1133207"/>
                  <a:pt x="322385" y="1138183"/>
                  <a:pt x="322385" y="1148132"/>
                </a:cubicBezTo>
                <a:cubicBezTo>
                  <a:pt x="319873" y="1148132"/>
                  <a:pt x="319873" y="1140670"/>
                  <a:pt x="317360" y="1143158"/>
                </a:cubicBezTo>
                <a:cubicBezTo>
                  <a:pt x="319873" y="1145646"/>
                  <a:pt x="319872" y="1158083"/>
                  <a:pt x="327410" y="1155597"/>
                </a:cubicBezTo>
                <a:cubicBezTo>
                  <a:pt x="324898" y="1158082"/>
                  <a:pt x="317360" y="1163059"/>
                  <a:pt x="312335" y="1160571"/>
                </a:cubicBezTo>
                <a:cubicBezTo>
                  <a:pt x="309823" y="1163059"/>
                  <a:pt x="312335" y="1170522"/>
                  <a:pt x="307310" y="1168033"/>
                </a:cubicBezTo>
                <a:cubicBezTo>
                  <a:pt x="309195" y="1173630"/>
                  <a:pt x="313906" y="1169432"/>
                  <a:pt x="318263" y="1166983"/>
                </a:cubicBezTo>
                <a:lnTo>
                  <a:pt x="321037" y="1166015"/>
                </a:lnTo>
                <a:lnTo>
                  <a:pt x="319873" y="1168033"/>
                </a:lnTo>
                <a:cubicBezTo>
                  <a:pt x="319873" y="1168033"/>
                  <a:pt x="322385" y="1168033"/>
                  <a:pt x="322385" y="1168033"/>
                </a:cubicBezTo>
                <a:cubicBezTo>
                  <a:pt x="322385" y="1170522"/>
                  <a:pt x="317360" y="1170522"/>
                  <a:pt x="319873" y="1173010"/>
                </a:cubicBezTo>
                <a:cubicBezTo>
                  <a:pt x="319873" y="1177984"/>
                  <a:pt x="324898" y="1173010"/>
                  <a:pt x="324897" y="1170522"/>
                </a:cubicBezTo>
                <a:cubicBezTo>
                  <a:pt x="327410" y="1173010"/>
                  <a:pt x="327410" y="1177984"/>
                  <a:pt x="332435" y="1175496"/>
                </a:cubicBezTo>
                <a:cubicBezTo>
                  <a:pt x="332435" y="1180473"/>
                  <a:pt x="327411" y="1180473"/>
                  <a:pt x="327410" y="1185447"/>
                </a:cubicBezTo>
                <a:cubicBezTo>
                  <a:pt x="327410" y="1185447"/>
                  <a:pt x="324898" y="1182961"/>
                  <a:pt x="324898" y="1177984"/>
                </a:cubicBezTo>
                <a:cubicBezTo>
                  <a:pt x="317360" y="1187935"/>
                  <a:pt x="294748" y="1182961"/>
                  <a:pt x="289723" y="1190423"/>
                </a:cubicBezTo>
                <a:cubicBezTo>
                  <a:pt x="289723" y="1190423"/>
                  <a:pt x="292235" y="1187935"/>
                  <a:pt x="289723" y="1185447"/>
                </a:cubicBezTo>
                <a:cubicBezTo>
                  <a:pt x="287211" y="1185447"/>
                  <a:pt x="289723" y="1190423"/>
                  <a:pt x="287210" y="1190423"/>
                </a:cubicBezTo>
                <a:cubicBezTo>
                  <a:pt x="282186" y="1185447"/>
                  <a:pt x="274648" y="1187935"/>
                  <a:pt x="269624" y="1190423"/>
                </a:cubicBezTo>
                <a:lnTo>
                  <a:pt x="268813" y="1188454"/>
                </a:lnTo>
                <a:lnTo>
                  <a:pt x="269623" y="1187935"/>
                </a:lnTo>
                <a:lnTo>
                  <a:pt x="268446" y="1187562"/>
                </a:lnTo>
                <a:lnTo>
                  <a:pt x="266169" y="1182026"/>
                </a:lnTo>
                <a:cubicBezTo>
                  <a:pt x="262714" y="1181093"/>
                  <a:pt x="258318" y="1180471"/>
                  <a:pt x="257062" y="1175496"/>
                </a:cubicBezTo>
                <a:cubicBezTo>
                  <a:pt x="254549" y="1175496"/>
                  <a:pt x="252037" y="1175496"/>
                  <a:pt x="252036" y="1182961"/>
                </a:cubicBezTo>
                <a:cubicBezTo>
                  <a:pt x="255805" y="1185448"/>
                  <a:pt x="258946" y="1185448"/>
                  <a:pt x="261772" y="1185448"/>
                </a:cubicBezTo>
                <a:lnTo>
                  <a:pt x="268446" y="1187562"/>
                </a:lnTo>
                <a:lnTo>
                  <a:pt x="268813" y="1188454"/>
                </a:lnTo>
                <a:lnTo>
                  <a:pt x="264284" y="1191355"/>
                </a:lnTo>
                <a:cubicBezTo>
                  <a:pt x="261458" y="1191044"/>
                  <a:pt x="258318" y="1190422"/>
                  <a:pt x="257062" y="1192909"/>
                </a:cubicBezTo>
                <a:cubicBezTo>
                  <a:pt x="269623" y="1202860"/>
                  <a:pt x="292236" y="1190423"/>
                  <a:pt x="304798" y="1202860"/>
                </a:cubicBezTo>
                <a:cubicBezTo>
                  <a:pt x="304798" y="1205348"/>
                  <a:pt x="299773" y="1200374"/>
                  <a:pt x="299773" y="1205348"/>
                </a:cubicBezTo>
                <a:cubicBezTo>
                  <a:pt x="302286" y="1210322"/>
                  <a:pt x="309823" y="1205348"/>
                  <a:pt x="312335" y="1210322"/>
                </a:cubicBezTo>
                <a:cubicBezTo>
                  <a:pt x="312335" y="1205348"/>
                  <a:pt x="317361" y="1200373"/>
                  <a:pt x="319873" y="1197885"/>
                </a:cubicBezTo>
                <a:cubicBezTo>
                  <a:pt x="317361" y="1200373"/>
                  <a:pt x="317360" y="1190423"/>
                  <a:pt x="312335" y="1190423"/>
                </a:cubicBezTo>
                <a:cubicBezTo>
                  <a:pt x="314848" y="1185446"/>
                  <a:pt x="322385" y="1187935"/>
                  <a:pt x="324898" y="1187935"/>
                </a:cubicBezTo>
                <a:cubicBezTo>
                  <a:pt x="329922" y="1197886"/>
                  <a:pt x="342485" y="1185447"/>
                  <a:pt x="352535" y="1182961"/>
                </a:cubicBezTo>
                <a:cubicBezTo>
                  <a:pt x="352535" y="1180473"/>
                  <a:pt x="352535" y="1177984"/>
                  <a:pt x="350022" y="1175496"/>
                </a:cubicBezTo>
                <a:cubicBezTo>
                  <a:pt x="353791" y="1175496"/>
                  <a:pt x="356931" y="1172387"/>
                  <a:pt x="360072" y="1168656"/>
                </a:cubicBezTo>
                <a:lnTo>
                  <a:pt x="365275" y="1163181"/>
                </a:lnTo>
                <a:lnTo>
                  <a:pt x="370121" y="1166480"/>
                </a:lnTo>
                <a:cubicBezTo>
                  <a:pt x="372006" y="1164925"/>
                  <a:pt x="373890" y="1161815"/>
                  <a:pt x="375147" y="1160571"/>
                </a:cubicBezTo>
                <a:cubicBezTo>
                  <a:pt x="375147" y="1165545"/>
                  <a:pt x="372634" y="1165544"/>
                  <a:pt x="375147" y="1168033"/>
                </a:cubicBezTo>
                <a:cubicBezTo>
                  <a:pt x="380173" y="1165545"/>
                  <a:pt x="382685" y="1163060"/>
                  <a:pt x="382685" y="1155597"/>
                </a:cubicBezTo>
                <a:cubicBezTo>
                  <a:pt x="387707" y="1155597"/>
                  <a:pt x="390221" y="1155597"/>
                  <a:pt x="392733" y="1153108"/>
                </a:cubicBezTo>
                <a:cubicBezTo>
                  <a:pt x="387707" y="1140669"/>
                  <a:pt x="375147" y="1153108"/>
                  <a:pt x="370121" y="1148132"/>
                </a:cubicBezTo>
                <a:cubicBezTo>
                  <a:pt x="367610" y="1153108"/>
                  <a:pt x="362584" y="1163060"/>
                  <a:pt x="362585" y="1153108"/>
                </a:cubicBezTo>
                <a:cubicBezTo>
                  <a:pt x="360072" y="1153109"/>
                  <a:pt x="360072" y="1155597"/>
                  <a:pt x="357560" y="1158083"/>
                </a:cubicBezTo>
                <a:cubicBezTo>
                  <a:pt x="357560" y="1158083"/>
                  <a:pt x="362584" y="1145646"/>
                  <a:pt x="355047" y="1148132"/>
                </a:cubicBezTo>
                <a:cubicBezTo>
                  <a:pt x="355047" y="1143158"/>
                  <a:pt x="357560" y="1143157"/>
                  <a:pt x="360072" y="1143157"/>
                </a:cubicBezTo>
                <a:cubicBezTo>
                  <a:pt x="360073" y="1150620"/>
                  <a:pt x="362585" y="1153108"/>
                  <a:pt x="365097" y="1153108"/>
                </a:cubicBezTo>
                <a:cubicBezTo>
                  <a:pt x="367609" y="1150620"/>
                  <a:pt x="367610" y="1140669"/>
                  <a:pt x="365097" y="1140669"/>
                </a:cubicBezTo>
                <a:cubicBezTo>
                  <a:pt x="362584" y="1138184"/>
                  <a:pt x="372634" y="1140670"/>
                  <a:pt x="367610" y="1138184"/>
                </a:cubicBezTo>
                <a:cubicBezTo>
                  <a:pt x="372634" y="1133207"/>
                  <a:pt x="380173" y="1138184"/>
                  <a:pt x="382685" y="1128232"/>
                </a:cubicBezTo>
                <a:cubicBezTo>
                  <a:pt x="372634" y="1118282"/>
                  <a:pt x="360072" y="1120768"/>
                  <a:pt x="350022" y="1123256"/>
                </a:cubicBezTo>
                <a:cubicBezTo>
                  <a:pt x="347510" y="1120767"/>
                  <a:pt x="350023" y="1120767"/>
                  <a:pt x="350023" y="1115794"/>
                </a:cubicBezTo>
                <a:cubicBezTo>
                  <a:pt x="344998" y="1118282"/>
                  <a:pt x="342485" y="1115794"/>
                  <a:pt x="339973" y="1113305"/>
                </a:cubicBezTo>
                <a:cubicBezTo>
                  <a:pt x="342485" y="1113305"/>
                  <a:pt x="342485" y="1105843"/>
                  <a:pt x="344997" y="1105843"/>
                </a:cubicBezTo>
                <a:cubicBezTo>
                  <a:pt x="344998" y="1103355"/>
                  <a:pt x="337460" y="1105843"/>
                  <a:pt x="334947" y="1105843"/>
                </a:cubicBezTo>
                <a:cubicBezTo>
                  <a:pt x="334947" y="1098381"/>
                  <a:pt x="324898" y="1095892"/>
                  <a:pt x="324898" y="1088430"/>
                </a:cubicBezTo>
                <a:cubicBezTo>
                  <a:pt x="317360" y="1088430"/>
                  <a:pt x="302286" y="1088430"/>
                  <a:pt x="297260" y="1093404"/>
                </a:cubicBezTo>
                <a:cubicBezTo>
                  <a:pt x="292235" y="1088430"/>
                  <a:pt x="284698" y="1085942"/>
                  <a:pt x="282186" y="1093404"/>
                </a:cubicBezTo>
                <a:cubicBezTo>
                  <a:pt x="279674" y="1093404"/>
                  <a:pt x="282186" y="1085942"/>
                  <a:pt x="279673" y="1085942"/>
                </a:cubicBezTo>
                <a:cubicBezTo>
                  <a:pt x="289723" y="1090918"/>
                  <a:pt x="307310" y="1080967"/>
                  <a:pt x="319872" y="1083456"/>
                </a:cubicBezTo>
                <a:cubicBezTo>
                  <a:pt x="322385" y="1083456"/>
                  <a:pt x="322385" y="1078479"/>
                  <a:pt x="322385" y="1075991"/>
                </a:cubicBezTo>
                <a:cubicBezTo>
                  <a:pt x="324897" y="1083456"/>
                  <a:pt x="327411" y="1078479"/>
                  <a:pt x="329923" y="1078479"/>
                </a:cubicBezTo>
                <a:cubicBezTo>
                  <a:pt x="327410" y="1071017"/>
                  <a:pt x="317361" y="1071017"/>
                  <a:pt x="312335" y="1073505"/>
                </a:cubicBezTo>
                <a:cubicBezTo>
                  <a:pt x="309823" y="1066043"/>
                  <a:pt x="307310" y="1063554"/>
                  <a:pt x="307311" y="1058578"/>
                </a:cubicBezTo>
                <a:cubicBezTo>
                  <a:pt x="309823" y="1058578"/>
                  <a:pt x="312335" y="1058578"/>
                  <a:pt x="314848" y="1063554"/>
                </a:cubicBezTo>
                <a:cubicBezTo>
                  <a:pt x="327411" y="1051116"/>
                  <a:pt x="334948" y="1073505"/>
                  <a:pt x="344997" y="1058578"/>
                </a:cubicBezTo>
                <a:cubicBezTo>
                  <a:pt x="347510" y="1058577"/>
                  <a:pt x="347510" y="1063554"/>
                  <a:pt x="347510" y="1066043"/>
                </a:cubicBezTo>
                <a:cubicBezTo>
                  <a:pt x="350022" y="1066043"/>
                  <a:pt x="350022" y="1063554"/>
                  <a:pt x="352535" y="1061066"/>
                </a:cubicBezTo>
                <a:cubicBezTo>
                  <a:pt x="352535" y="1058577"/>
                  <a:pt x="352535" y="1068529"/>
                  <a:pt x="355047" y="1063554"/>
                </a:cubicBezTo>
                <a:cubicBezTo>
                  <a:pt x="357559" y="1066043"/>
                  <a:pt x="352535" y="1071017"/>
                  <a:pt x="357559" y="1071016"/>
                </a:cubicBezTo>
                <a:cubicBezTo>
                  <a:pt x="360072" y="1071016"/>
                  <a:pt x="360073" y="1068529"/>
                  <a:pt x="362584" y="1068529"/>
                </a:cubicBezTo>
                <a:cubicBezTo>
                  <a:pt x="360072" y="1066043"/>
                  <a:pt x="360073" y="1063554"/>
                  <a:pt x="357560" y="1063554"/>
                </a:cubicBezTo>
                <a:cubicBezTo>
                  <a:pt x="360072" y="1061066"/>
                  <a:pt x="370121" y="1063554"/>
                  <a:pt x="370121" y="1071017"/>
                </a:cubicBezTo>
                <a:cubicBezTo>
                  <a:pt x="370121" y="1071017"/>
                  <a:pt x="370121" y="1071017"/>
                  <a:pt x="365097" y="1073505"/>
                </a:cubicBezTo>
                <a:cubicBezTo>
                  <a:pt x="365097" y="1075991"/>
                  <a:pt x="367610" y="1075991"/>
                  <a:pt x="372634" y="1075991"/>
                </a:cubicBezTo>
                <a:cubicBezTo>
                  <a:pt x="370121" y="1078479"/>
                  <a:pt x="370121" y="1080967"/>
                  <a:pt x="372634" y="1083456"/>
                </a:cubicBezTo>
                <a:cubicBezTo>
                  <a:pt x="375147" y="1083456"/>
                  <a:pt x="375147" y="1083456"/>
                  <a:pt x="375147" y="1078479"/>
                </a:cubicBezTo>
                <a:cubicBezTo>
                  <a:pt x="377659" y="1078479"/>
                  <a:pt x="377659" y="1080967"/>
                  <a:pt x="377659" y="1085942"/>
                </a:cubicBezTo>
                <a:cubicBezTo>
                  <a:pt x="370121" y="1085941"/>
                  <a:pt x="360072" y="1083456"/>
                  <a:pt x="352535" y="1088430"/>
                </a:cubicBezTo>
                <a:cubicBezTo>
                  <a:pt x="355047" y="1095892"/>
                  <a:pt x="352535" y="1095892"/>
                  <a:pt x="352535" y="1100869"/>
                </a:cubicBezTo>
                <a:cubicBezTo>
                  <a:pt x="355047" y="1105843"/>
                  <a:pt x="365097" y="1103355"/>
                  <a:pt x="370121" y="1108332"/>
                </a:cubicBezTo>
                <a:cubicBezTo>
                  <a:pt x="367610" y="1100869"/>
                  <a:pt x="370121" y="1100869"/>
                  <a:pt x="372634" y="1105843"/>
                </a:cubicBezTo>
                <a:cubicBezTo>
                  <a:pt x="372634" y="1103354"/>
                  <a:pt x="375147" y="1098381"/>
                  <a:pt x="372634" y="1095892"/>
                </a:cubicBezTo>
                <a:cubicBezTo>
                  <a:pt x="375147" y="1093404"/>
                  <a:pt x="375147" y="1090918"/>
                  <a:pt x="377659" y="1085942"/>
                </a:cubicBezTo>
                <a:cubicBezTo>
                  <a:pt x="387708" y="1085942"/>
                  <a:pt x="382685" y="1098381"/>
                  <a:pt x="392734" y="1098381"/>
                </a:cubicBezTo>
                <a:cubicBezTo>
                  <a:pt x="392733" y="1100869"/>
                  <a:pt x="392733" y="1100869"/>
                  <a:pt x="392733" y="1103355"/>
                </a:cubicBezTo>
                <a:cubicBezTo>
                  <a:pt x="397759" y="1098381"/>
                  <a:pt x="397758" y="1100869"/>
                  <a:pt x="402785" y="1103355"/>
                </a:cubicBezTo>
                <a:cubicBezTo>
                  <a:pt x="405298" y="1103354"/>
                  <a:pt x="402785" y="1095892"/>
                  <a:pt x="400272" y="1090918"/>
                </a:cubicBezTo>
                <a:cubicBezTo>
                  <a:pt x="395246" y="1098381"/>
                  <a:pt x="385198" y="1083456"/>
                  <a:pt x="377659" y="1080967"/>
                </a:cubicBezTo>
                <a:cubicBezTo>
                  <a:pt x="382685" y="1078479"/>
                  <a:pt x="387707" y="1075991"/>
                  <a:pt x="392733" y="1068528"/>
                </a:cubicBezTo>
                <a:cubicBezTo>
                  <a:pt x="392733" y="1068528"/>
                  <a:pt x="392733" y="1068528"/>
                  <a:pt x="392733" y="1075991"/>
                </a:cubicBezTo>
                <a:cubicBezTo>
                  <a:pt x="395246" y="1075991"/>
                  <a:pt x="395246" y="1073505"/>
                  <a:pt x="397758" y="1073505"/>
                </a:cubicBezTo>
                <a:cubicBezTo>
                  <a:pt x="397758" y="1073505"/>
                  <a:pt x="397758" y="1075991"/>
                  <a:pt x="397759" y="1078479"/>
                </a:cubicBezTo>
                <a:cubicBezTo>
                  <a:pt x="402785" y="1075991"/>
                  <a:pt x="402785" y="1078479"/>
                  <a:pt x="405297" y="1078479"/>
                </a:cubicBezTo>
                <a:cubicBezTo>
                  <a:pt x="410320" y="1078479"/>
                  <a:pt x="410320" y="1075991"/>
                  <a:pt x="410320" y="1073505"/>
                </a:cubicBezTo>
                <a:cubicBezTo>
                  <a:pt x="405298" y="1071017"/>
                  <a:pt x="402785" y="1068529"/>
                  <a:pt x="397759" y="1068529"/>
                </a:cubicBezTo>
                <a:cubicBezTo>
                  <a:pt x="400272" y="1063554"/>
                  <a:pt x="407811" y="1063554"/>
                  <a:pt x="405298" y="1058578"/>
                </a:cubicBezTo>
                <a:cubicBezTo>
                  <a:pt x="402785" y="1058578"/>
                  <a:pt x="402785" y="1061066"/>
                  <a:pt x="402785" y="1063554"/>
                </a:cubicBezTo>
                <a:cubicBezTo>
                  <a:pt x="397758" y="1058578"/>
                  <a:pt x="387707" y="1056091"/>
                  <a:pt x="385198" y="1066042"/>
                </a:cubicBezTo>
                <a:cubicBezTo>
                  <a:pt x="377660" y="1068529"/>
                  <a:pt x="390220" y="1056091"/>
                  <a:pt x="382685" y="1056091"/>
                </a:cubicBezTo>
                <a:cubicBezTo>
                  <a:pt x="387707" y="1048629"/>
                  <a:pt x="395246" y="1051115"/>
                  <a:pt x="402785" y="1048629"/>
                </a:cubicBezTo>
                <a:cubicBezTo>
                  <a:pt x="400272" y="1046141"/>
                  <a:pt x="407811" y="1046141"/>
                  <a:pt x="402785" y="1043653"/>
                </a:cubicBezTo>
                <a:cubicBezTo>
                  <a:pt x="405297" y="1043653"/>
                  <a:pt x="410320" y="1048629"/>
                  <a:pt x="410320" y="1038679"/>
                </a:cubicBezTo>
                <a:cubicBezTo>
                  <a:pt x="415345" y="1038679"/>
                  <a:pt x="415345" y="1038679"/>
                  <a:pt x="420371" y="1036191"/>
                </a:cubicBezTo>
                <a:cubicBezTo>
                  <a:pt x="397759" y="1036191"/>
                  <a:pt x="375147" y="1041164"/>
                  <a:pt x="355047" y="1036191"/>
                </a:cubicBezTo>
                <a:cubicBezTo>
                  <a:pt x="352535" y="1041164"/>
                  <a:pt x="350022" y="1038679"/>
                  <a:pt x="344997" y="1038679"/>
                </a:cubicBezTo>
                <a:cubicBezTo>
                  <a:pt x="342485" y="1038678"/>
                  <a:pt x="344998" y="1046141"/>
                  <a:pt x="344997" y="1048629"/>
                </a:cubicBezTo>
                <a:cubicBezTo>
                  <a:pt x="342485" y="1048630"/>
                  <a:pt x="339972" y="1048629"/>
                  <a:pt x="342485" y="1053604"/>
                </a:cubicBezTo>
                <a:cubicBezTo>
                  <a:pt x="339973" y="1053604"/>
                  <a:pt x="337459" y="1053604"/>
                  <a:pt x="337460" y="1048629"/>
                </a:cubicBezTo>
                <a:cubicBezTo>
                  <a:pt x="352535" y="1046141"/>
                  <a:pt x="334947" y="1028728"/>
                  <a:pt x="327410" y="1031214"/>
                </a:cubicBezTo>
                <a:cubicBezTo>
                  <a:pt x="329923" y="1028728"/>
                  <a:pt x="324898" y="1023751"/>
                  <a:pt x="329922" y="1023751"/>
                </a:cubicBezTo>
                <a:cubicBezTo>
                  <a:pt x="322385" y="1016289"/>
                  <a:pt x="319873" y="1036191"/>
                  <a:pt x="314848" y="1028728"/>
                </a:cubicBezTo>
                <a:cubicBezTo>
                  <a:pt x="314847" y="1023751"/>
                  <a:pt x="317360" y="1028728"/>
                  <a:pt x="319872" y="1026240"/>
                </a:cubicBezTo>
                <a:cubicBezTo>
                  <a:pt x="319872" y="1026240"/>
                  <a:pt x="319872" y="1026240"/>
                  <a:pt x="319872" y="1018777"/>
                </a:cubicBezTo>
                <a:cubicBezTo>
                  <a:pt x="327411" y="1021266"/>
                  <a:pt x="334947" y="1018777"/>
                  <a:pt x="337460" y="1013801"/>
                </a:cubicBezTo>
                <a:cubicBezTo>
                  <a:pt x="334947" y="1011315"/>
                  <a:pt x="327410" y="1016288"/>
                  <a:pt x="324898" y="1016289"/>
                </a:cubicBezTo>
                <a:cubicBezTo>
                  <a:pt x="324898" y="1011315"/>
                  <a:pt x="319872" y="1008826"/>
                  <a:pt x="314848" y="1006338"/>
                </a:cubicBezTo>
                <a:cubicBezTo>
                  <a:pt x="314848" y="1006338"/>
                  <a:pt x="314848" y="1001364"/>
                  <a:pt x="317360" y="998876"/>
                </a:cubicBezTo>
                <a:cubicBezTo>
                  <a:pt x="317360" y="1001364"/>
                  <a:pt x="319873" y="1006338"/>
                  <a:pt x="322385" y="1006338"/>
                </a:cubicBezTo>
                <a:cubicBezTo>
                  <a:pt x="322385" y="996387"/>
                  <a:pt x="324897" y="1008826"/>
                  <a:pt x="329923" y="1001364"/>
                </a:cubicBezTo>
                <a:cubicBezTo>
                  <a:pt x="332435" y="1003850"/>
                  <a:pt x="332435" y="1003850"/>
                  <a:pt x="329922" y="1008826"/>
                </a:cubicBezTo>
                <a:cubicBezTo>
                  <a:pt x="334948" y="1008826"/>
                  <a:pt x="337460" y="1003850"/>
                  <a:pt x="339973" y="1006338"/>
                </a:cubicBezTo>
                <a:cubicBezTo>
                  <a:pt x="344998" y="1006338"/>
                  <a:pt x="339972" y="1003850"/>
                  <a:pt x="339972" y="998876"/>
                </a:cubicBezTo>
                <a:cubicBezTo>
                  <a:pt x="355047" y="998875"/>
                  <a:pt x="362584" y="1003850"/>
                  <a:pt x="372634" y="1003850"/>
                </a:cubicBezTo>
                <a:cubicBezTo>
                  <a:pt x="375147" y="1011315"/>
                  <a:pt x="375147" y="1016289"/>
                  <a:pt x="387707" y="1011315"/>
                </a:cubicBezTo>
                <a:cubicBezTo>
                  <a:pt x="387707" y="1008826"/>
                  <a:pt x="382685" y="1011315"/>
                  <a:pt x="382685" y="1006338"/>
                </a:cubicBezTo>
                <a:cubicBezTo>
                  <a:pt x="380173" y="1003850"/>
                  <a:pt x="377659" y="1011315"/>
                  <a:pt x="377660" y="1006338"/>
                </a:cubicBezTo>
                <a:cubicBezTo>
                  <a:pt x="377659" y="998876"/>
                  <a:pt x="387707" y="1003850"/>
                  <a:pt x="390220" y="1003850"/>
                </a:cubicBezTo>
                <a:cubicBezTo>
                  <a:pt x="390220" y="1003850"/>
                  <a:pt x="387708" y="1006338"/>
                  <a:pt x="387707" y="1008826"/>
                </a:cubicBezTo>
                <a:cubicBezTo>
                  <a:pt x="395246" y="1006338"/>
                  <a:pt x="400272" y="1001364"/>
                  <a:pt x="402785" y="1011315"/>
                </a:cubicBezTo>
                <a:cubicBezTo>
                  <a:pt x="409065" y="1012557"/>
                  <a:pt x="410949" y="1010070"/>
                  <a:pt x="411891" y="1006028"/>
                </a:cubicBezTo>
                <a:lnTo>
                  <a:pt x="415148" y="992249"/>
                </a:lnTo>
                <a:lnTo>
                  <a:pt x="414992" y="994872"/>
                </a:lnTo>
                <a:cubicBezTo>
                  <a:pt x="414403" y="999653"/>
                  <a:pt x="413461" y="1001986"/>
                  <a:pt x="415346" y="1011315"/>
                </a:cubicBezTo>
                <a:cubicBezTo>
                  <a:pt x="415346" y="1011315"/>
                  <a:pt x="415346" y="1011315"/>
                  <a:pt x="425397" y="1011315"/>
                </a:cubicBezTo>
                <a:cubicBezTo>
                  <a:pt x="425397" y="1006338"/>
                  <a:pt x="422884" y="1006338"/>
                  <a:pt x="422884" y="1003850"/>
                </a:cubicBezTo>
                <a:cubicBezTo>
                  <a:pt x="427910" y="1001364"/>
                  <a:pt x="425396" y="1008826"/>
                  <a:pt x="427910" y="1011314"/>
                </a:cubicBezTo>
                <a:cubicBezTo>
                  <a:pt x="422884" y="1011315"/>
                  <a:pt x="422884" y="1016289"/>
                  <a:pt x="417859" y="1013801"/>
                </a:cubicBezTo>
                <a:cubicBezTo>
                  <a:pt x="417859" y="1016289"/>
                  <a:pt x="417859" y="1016289"/>
                  <a:pt x="420371" y="1018777"/>
                </a:cubicBezTo>
                <a:cubicBezTo>
                  <a:pt x="425397" y="1016289"/>
                  <a:pt x="432932" y="1006338"/>
                  <a:pt x="440471" y="1013801"/>
                </a:cubicBezTo>
                <a:cubicBezTo>
                  <a:pt x="437958" y="1016289"/>
                  <a:pt x="432932" y="1016288"/>
                  <a:pt x="435445" y="1018777"/>
                </a:cubicBezTo>
                <a:cubicBezTo>
                  <a:pt x="425397" y="1023751"/>
                  <a:pt x="420371" y="1021266"/>
                  <a:pt x="407811" y="1021266"/>
                </a:cubicBezTo>
                <a:cubicBezTo>
                  <a:pt x="410320" y="1033702"/>
                  <a:pt x="427910" y="1018777"/>
                  <a:pt x="427910" y="1031214"/>
                </a:cubicBezTo>
                <a:cubicBezTo>
                  <a:pt x="432932" y="1021266"/>
                  <a:pt x="440471" y="1031213"/>
                  <a:pt x="450522" y="1026240"/>
                </a:cubicBezTo>
                <a:cubicBezTo>
                  <a:pt x="450523" y="1023751"/>
                  <a:pt x="448009" y="1021266"/>
                  <a:pt x="445497" y="1021266"/>
                </a:cubicBezTo>
                <a:cubicBezTo>
                  <a:pt x="445497" y="1016289"/>
                  <a:pt x="453032" y="1026240"/>
                  <a:pt x="455545" y="1021266"/>
                </a:cubicBezTo>
                <a:cubicBezTo>
                  <a:pt x="455545" y="1018777"/>
                  <a:pt x="455545" y="1018777"/>
                  <a:pt x="455545" y="1018777"/>
                </a:cubicBezTo>
                <a:cubicBezTo>
                  <a:pt x="455545" y="1016289"/>
                  <a:pt x="463083" y="1021266"/>
                  <a:pt x="465596" y="1021265"/>
                </a:cubicBezTo>
                <a:cubicBezTo>
                  <a:pt x="470622" y="1016289"/>
                  <a:pt x="465596" y="1013800"/>
                  <a:pt x="473131" y="1016288"/>
                </a:cubicBezTo>
                <a:cubicBezTo>
                  <a:pt x="465596" y="1006338"/>
                  <a:pt x="455544" y="1011315"/>
                  <a:pt x="445497" y="1016289"/>
                </a:cubicBezTo>
                <a:cubicBezTo>
                  <a:pt x="445497" y="1008826"/>
                  <a:pt x="440471" y="1013801"/>
                  <a:pt x="440471" y="1011315"/>
                </a:cubicBezTo>
                <a:cubicBezTo>
                  <a:pt x="445497" y="1003850"/>
                  <a:pt x="448010" y="1013801"/>
                  <a:pt x="453032" y="1008826"/>
                </a:cubicBezTo>
                <a:cubicBezTo>
                  <a:pt x="450523" y="1003850"/>
                  <a:pt x="442984" y="1006338"/>
                  <a:pt x="442984" y="993901"/>
                </a:cubicBezTo>
                <a:cubicBezTo>
                  <a:pt x="445497" y="998876"/>
                  <a:pt x="453032" y="1008826"/>
                  <a:pt x="458058" y="1008826"/>
                </a:cubicBezTo>
                <a:cubicBezTo>
                  <a:pt x="458058" y="1008826"/>
                  <a:pt x="458057" y="1007582"/>
                  <a:pt x="458372" y="1006338"/>
                </a:cubicBezTo>
                <a:lnTo>
                  <a:pt x="460148" y="1004328"/>
                </a:lnTo>
                <a:lnTo>
                  <a:pt x="457302" y="1002450"/>
                </a:lnTo>
                <a:cubicBezTo>
                  <a:pt x="456282" y="1002451"/>
                  <a:pt x="454923" y="1003123"/>
                  <a:pt x="452204" y="1004469"/>
                </a:cubicBezTo>
                <a:cubicBezTo>
                  <a:pt x="454924" y="1001778"/>
                  <a:pt x="454924" y="993708"/>
                  <a:pt x="463080" y="996398"/>
                </a:cubicBezTo>
                <a:cubicBezTo>
                  <a:pt x="461721" y="997743"/>
                  <a:pt x="461721" y="999761"/>
                  <a:pt x="461720" y="1001443"/>
                </a:cubicBezTo>
                <a:lnTo>
                  <a:pt x="460633" y="1003863"/>
                </a:lnTo>
                <a:lnTo>
                  <a:pt x="470620" y="1006027"/>
                </a:lnTo>
                <a:cubicBezTo>
                  <a:pt x="473760" y="1006960"/>
                  <a:pt x="476900" y="1007582"/>
                  <a:pt x="480669" y="1006338"/>
                </a:cubicBezTo>
                <a:cubicBezTo>
                  <a:pt x="478157" y="1003850"/>
                  <a:pt x="475644" y="1003850"/>
                  <a:pt x="473131" y="1001364"/>
                </a:cubicBezTo>
                <a:cubicBezTo>
                  <a:pt x="478157" y="998876"/>
                  <a:pt x="488208" y="1008826"/>
                  <a:pt x="498257" y="1003850"/>
                </a:cubicBezTo>
                <a:cubicBezTo>
                  <a:pt x="498257" y="996388"/>
                  <a:pt x="493234" y="998876"/>
                  <a:pt x="490721" y="996387"/>
                </a:cubicBezTo>
                <a:cubicBezTo>
                  <a:pt x="495743" y="1001363"/>
                  <a:pt x="505795" y="988925"/>
                  <a:pt x="510821" y="993901"/>
                </a:cubicBezTo>
                <a:cubicBezTo>
                  <a:pt x="513334" y="991413"/>
                  <a:pt x="508308" y="988925"/>
                  <a:pt x="510821" y="986436"/>
                </a:cubicBezTo>
                <a:cubicBezTo>
                  <a:pt x="513334" y="988925"/>
                  <a:pt x="518356" y="986437"/>
                  <a:pt x="520869" y="986436"/>
                </a:cubicBezTo>
                <a:cubicBezTo>
                  <a:pt x="523382" y="993901"/>
                  <a:pt x="520869" y="1003850"/>
                  <a:pt x="515843" y="998876"/>
                </a:cubicBezTo>
                <a:cubicBezTo>
                  <a:pt x="515843" y="1011315"/>
                  <a:pt x="520869" y="1003850"/>
                  <a:pt x="525895" y="1003850"/>
                </a:cubicBezTo>
                <a:cubicBezTo>
                  <a:pt x="525895" y="1003850"/>
                  <a:pt x="525895" y="1003850"/>
                  <a:pt x="523382" y="996388"/>
                </a:cubicBezTo>
                <a:cubicBezTo>
                  <a:pt x="528407" y="1001364"/>
                  <a:pt x="530921" y="991413"/>
                  <a:pt x="535946" y="996388"/>
                </a:cubicBezTo>
                <a:cubicBezTo>
                  <a:pt x="535946" y="998876"/>
                  <a:pt x="530920" y="996388"/>
                  <a:pt x="530921" y="998876"/>
                </a:cubicBezTo>
                <a:cubicBezTo>
                  <a:pt x="530920" y="1003850"/>
                  <a:pt x="538455" y="1001364"/>
                  <a:pt x="543481" y="998876"/>
                </a:cubicBezTo>
                <a:cubicBezTo>
                  <a:pt x="543481" y="1001364"/>
                  <a:pt x="543481" y="1003850"/>
                  <a:pt x="543481" y="1006338"/>
                </a:cubicBezTo>
                <a:cubicBezTo>
                  <a:pt x="545994" y="1008826"/>
                  <a:pt x="548507" y="1001364"/>
                  <a:pt x="548507" y="1006338"/>
                </a:cubicBezTo>
                <a:cubicBezTo>
                  <a:pt x="551020" y="1006338"/>
                  <a:pt x="545995" y="1003850"/>
                  <a:pt x="548507" y="998876"/>
                </a:cubicBezTo>
                <a:cubicBezTo>
                  <a:pt x="553533" y="1001364"/>
                  <a:pt x="558555" y="1003850"/>
                  <a:pt x="563581" y="1001363"/>
                </a:cubicBezTo>
                <a:cubicBezTo>
                  <a:pt x="563581" y="1006338"/>
                  <a:pt x="566093" y="1006338"/>
                  <a:pt x="563581" y="1008826"/>
                </a:cubicBezTo>
                <a:cubicBezTo>
                  <a:pt x="563581" y="1011315"/>
                  <a:pt x="566094" y="1011314"/>
                  <a:pt x="568606" y="1011315"/>
                </a:cubicBezTo>
                <a:cubicBezTo>
                  <a:pt x="563581" y="1001363"/>
                  <a:pt x="573632" y="1008826"/>
                  <a:pt x="576145" y="1003850"/>
                </a:cubicBezTo>
                <a:cubicBezTo>
                  <a:pt x="578658" y="1006338"/>
                  <a:pt x="578658" y="1008826"/>
                  <a:pt x="581167" y="1011315"/>
                </a:cubicBezTo>
                <a:cubicBezTo>
                  <a:pt x="586193" y="1006338"/>
                  <a:pt x="581167" y="1003850"/>
                  <a:pt x="583680" y="1003850"/>
                </a:cubicBezTo>
                <a:cubicBezTo>
                  <a:pt x="586193" y="1003850"/>
                  <a:pt x="583680" y="1003850"/>
                  <a:pt x="583680" y="1008826"/>
                </a:cubicBezTo>
                <a:cubicBezTo>
                  <a:pt x="591218" y="1011315"/>
                  <a:pt x="586192" y="1001364"/>
                  <a:pt x="591219" y="1001364"/>
                </a:cubicBezTo>
                <a:cubicBezTo>
                  <a:pt x="591218" y="1011315"/>
                  <a:pt x="593732" y="998875"/>
                  <a:pt x="591218" y="996388"/>
                </a:cubicBezTo>
                <a:cubicBezTo>
                  <a:pt x="591218" y="993901"/>
                  <a:pt x="586193" y="996388"/>
                  <a:pt x="586193" y="993901"/>
                </a:cubicBezTo>
                <a:cubicBezTo>
                  <a:pt x="586193" y="991413"/>
                  <a:pt x="593732" y="993901"/>
                  <a:pt x="596245" y="993901"/>
                </a:cubicBezTo>
                <a:cubicBezTo>
                  <a:pt x="593732" y="996387"/>
                  <a:pt x="596245" y="998876"/>
                  <a:pt x="593732" y="998875"/>
                </a:cubicBezTo>
                <a:cubicBezTo>
                  <a:pt x="593732" y="1003850"/>
                  <a:pt x="596244" y="1003850"/>
                  <a:pt x="598757" y="1003850"/>
                </a:cubicBezTo>
                <a:cubicBezTo>
                  <a:pt x="603780" y="1003850"/>
                  <a:pt x="596245" y="996388"/>
                  <a:pt x="598758" y="993902"/>
                </a:cubicBezTo>
                <a:cubicBezTo>
                  <a:pt x="603780" y="991413"/>
                  <a:pt x="598758" y="998876"/>
                  <a:pt x="603780" y="996388"/>
                </a:cubicBezTo>
                <a:cubicBezTo>
                  <a:pt x="603779" y="1001364"/>
                  <a:pt x="598757" y="1003850"/>
                  <a:pt x="601267" y="1008826"/>
                </a:cubicBezTo>
                <a:cubicBezTo>
                  <a:pt x="596245" y="1008826"/>
                  <a:pt x="596245" y="1006338"/>
                  <a:pt x="593731" y="1006338"/>
                </a:cubicBezTo>
                <a:cubicBezTo>
                  <a:pt x="593732" y="1013801"/>
                  <a:pt x="596245" y="1011314"/>
                  <a:pt x="601267" y="1008826"/>
                </a:cubicBezTo>
                <a:cubicBezTo>
                  <a:pt x="596245" y="1021266"/>
                  <a:pt x="606292" y="1011315"/>
                  <a:pt x="606292" y="1013800"/>
                </a:cubicBezTo>
                <a:cubicBezTo>
                  <a:pt x="613831" y="1013801"/>
                  <a:pt x="626392" y="1021266"/>
                  <a:pt x="628905" y="1008826"/>
                </a:cubicBezTo>
                <a:cubicBezTo>
                  <a:pt x="628905" y="1006338"/>
                  <a:pt x="628905" y="1006338"/>
                  <a:pt x="626392" y="1006338"/>
                </a:cubicBezTo>
                <a:cubicBezTo>
                  <a:pt x="626392" y="1001364"/>
                  <a:pt x="626392" y="1001364"/>
                  <a:pt x="626392" y="998876"/>
                </a:cubicBezTo>
                <a:cubicBezTo>
                  <a:pt x="631418" y="996387"/>
                  <a:pt x="628905" y="1003850"/>
                  <a:pt x="631418" y="1003850"/>
                </a:cubicBezTo>
                <a:cubicBezTo>
                  <a:pt x="633931" y="1003850"/>
                  <a:pt x="636444" y="1006338"/>
                  <a:pt x="638957" y="998876"/>
                </a:cubicBezTo>
                <a:cubicBezTo>
                  <a:pt x="643979" y="1006338"/>
                  <a:pt x="649005" y="998876"/>
                  <a:pt x="654030" y="1001364"/>
                </a:cubicBezTo>
                <a:cubicBezTo>
                  <a:pt x="654030" y="996388"/>
                  <a:pt x="651517" y="996388"/>
                  <a:pt x="654030" y="991413"/>
                </a:cubicBezTo>
                <a:cubicBezTo>
                  <a:pt x="656543" y="993901"/>
                  <a:pt x="654030" y="983951"/>
                  <a:pt x="656543" y="986436"/>
                </a:cubicBezTo>
                <a:cubicBezTo>
                  <a:pt x="656543" y="991413"/>
                  <a:pt x="656543" y="993901"/>
                  <a:pt x="656543" y="1001364"/>
                </a:cubicBezTo>
                <a:cubicBezTo>
                  <a:pt x="656543" y="1001364"/>
                  <a:pt x="656543" y="1001364"/>
                  <a:pt x="659056" y="1001364"/>
                </a:cubicBezTo>
                <a:cubicBezTo>
                  <a:pt x="661569" y="1001363"/>
                  <a:pt x="659056" y="993901"/>
                  <a:pt x="659056" y="991413"/>
                </a:cubicBezTo>
                <a:cubicBezTo>
                  <a:pt x="661568" y="998875"/>
                  <a:pt x="666590" y="988925"/>
                  <a:pt x="666591" y="998875"/>
                </a:cubicBezTo>
                <a:cubicBezTo>
                  <a:pt x="671617" y="993902"/>
                  <a:pt x="674129" y="996388"/>
                  <a:pt x="676643" y="998876"/>
                </a:cubicBezTo>
                <a:cubicBezTo>
                  <a:pt x="676643" y="993902"/>
                  <a:pt x="674129" y="991413"/>
                  <a:pt x="674130" y="988925"/>
                </a:cubicBezTo>
                <a:cubicBezTo>
                  <a:pt x="674130" y="983951"/>
                  <a:pt x="676643" y="991413"/>
                  <a:pt x="676643" y="993902"/>
                </a:cubicBezTo>
                <a:cubicBezTo>
                  <a:pt x="684181" y="993901"/>
                  <a:pt x="694229" y="1001364"/>
                  <a:pt x="701768" y="988925"/>
                </a:cubicBezTo>
                <a:cubicBezTo>
                  <a:pt x="704281" y="991413"/>
                  <a:pt x="706793" y="993901"/>
                  <a:pt x="709303" y="996388"/>
                </a:cubicBezTo>
                <a:cubicBezTo>
                  <a:pt x="711816" y="993901"/>
                  <a:pt x="706793" y="991413"/>
                  <a:pt x="709303" y="988925"/>
                </a:cubicBezTo>
                <a:cubicBezTo>
                  <a:pt x="714329" y="986436"/>
                  <a:pt x="714329" y="986436"/>
                  <a:pt x="719354" y="986437"/>
                </a:cubicBezTo>
                <a:cubicBezTo>
                  <a:pt x="719354" y="993902"/>
                  <a:pt x="716841" y="993901"/>
                  <a:pt x="719354" y="996388"/>
                </a:cubicBezTo>
                <a:cubicBezTo>
                  <a:pt x="721867" y="993901"/>
                  <a:pt x="724380" y="993902"/>
                  <a:pt x="726893" y="991413"/>
                </a:cubicBezTo>
                <a:cubicBezTo>
                  <a:pt x="719355" y="988925"/>
                  <a:pt x="724380" y="983951"/>
                  <a:pt x="721867" y="986436"/>
                </a:cubicBezTo>
                <a:cubicBezTo>
                  <a:pt x="719355" y="983951"/>
                  <a:pt x="724380" y="976489"/>
                  <a:pt x="726893" y="978974"/>
                </a:cubicBezTo>
                <a:cubicBezTo>
                  <a:pt x="721867" y="981462"/>
                  <a:pt x="726893" y="983951"/>
                  <a:pt x="729402" y="991413"/>
                </a:cubicBezTo>
                <a:cubicBezTo>
                  <a:pt x="726893" y="983951"/>
                  <a:pt x="731915" y="986436"/>
                  <a:pt x="734428" y="978974"/>
                </a:cubicBezTo>
                <a:cubicBezTo>
                  <a:pt x="744479" y="974000"/>
                  <a:pt x="749506" y="986437"/>
                  <a:pt x="762066" y="976489"/>
                </a:cubicBezTo>
                <a:cubicBezTo>
                  <a:pt x="759554" y="971512"/>
                  <a:pt x="757041" y="981462"/>
                  <a:pt x="757041" y="971512"/>
                </a:cubicBezTo>
                <a:cubicBezTo>
                  <a:pt x="759554" y="971512"/>
                  <a:pt x="764579" y="971512"/>
                  <a:pt x="767092" y="976489"/>
                </a:cubicBezTo>
                <a:cubicBezTo>
                  <a:pt x="767092" y="974000"/>
                  <a:pt x="767092" y="974000"/>
                  <a:pt x="769605" y="976488"/>
                </a:cubicBezTo>
                <a:cubicBezTo>
                  <a:pt x="772114" y="974000"/>
                  <a:pt x="767092" y="971512"/>
                  <a:pt x="767092" y="964049"/>
                </a:cubicBezTo>
                <a:cubicBezTo>
                  <a:pt x="769605" y="964049"/>
                  <a:pt x="769605" y="964049"/>
                  <a:pt x="769605" y="961561"/>
                </a:cubicBezTo>
                <a:cubicBezTo>
                  <a:pt x="777140" y="961561"/>
                  <a:pt x="787191" y="961561"/>
                  <a:pt x="792218" y="954098"/>
                </a:cubicBezTo>
                <a:cubicBezTo>
                  <a:pt x="789705" y="949125"/>
                  <a:pt x="784679" y="959073"/>
                  <a:pt x="784679" y="951610"/>
                </a:cubicBezTo>
                <a:cubicBezTo>
                  <a:pt x="779653" y="951610"/>
                  <a:pt x="779653" y="954098"/>
                  <a:pt x="779653" y="956587"/>
                </a:cubicBezTo>
                <a:cubicBezTo>
                  <a:pt x="774627" y="956587"/>
                  <a:pt x="779653" y="951610"/>
                  <a:pt x="779653" y="949124"/>
                </a:cubicBezTo>
                <a:cubicBezTo>
                  <a:pt x="779653" y="949124"/>
                  <a:pt x="779653" y="949124"/>
                  <a:pt x="777140" y="949124"/>
                </a:cubicBezTo>
                <a:cubicBezTo>
                  <a:pt x="774627" y="966538"/>
                  <a:pt x="762067" y="946636"/>
                  <a:pt x="752015" y="941660"/>
                </a:cubicBezTo>
                <a:cubicBezTo>
                  <a:pt x="752015" y="949125"/>
                  <a:pt x="759553" y="946636"/>
                  <a:pt x="759553" y="954098"/>
                </a:cubicBezTo>
                <a:cubicBezTo>
                  <a:pt x="759553" y="954098"/>
                  <a:pt x="759553" y="954098"/>
                  <a:pt x="752015" y="954098"/>
                </a:cubicBezTo>
                <a:cubicBezTo>
                  <a:pt x="749505" y="959073"/>
                  <a:pt x="757041" y="959073"/>
                  <a:pt x="752015" y="959072"/>
                </a:cubicBezTo>
                <a:cubicBezTo>
                  <a:pt x="752015" y="961561"/>
                  <a:pt x="752643" y="962183"/>
                  <a:pt x="753586" y="962494"/>
                </a:cubicBezTo>
                <a:lnTo>
                  <a:pt x="756748" y="963918"/>
                </a:lnTo>
                <a:lnTo>
                  <a:pt x="756749" y="962056"/>
                </a:lnTo>
                <a:cubicBezTo>
                  <a:pt x="756144" y="959814"/>
                  <a:pt x="755539" y="957892"/>
                  <a:pt x="756748" y="956611"/>
                </a:cubicBezTo>
                <a:cubicBezTo>
                  <a:pt x="759166" y="961735"/>
                  <a:pt x="759166" y="961735"/>
                  <a:pt x="766416" y="964298"/>
                </a:cubicBezTo>
                <a:cubicBezTo>
                  <a:pt x="763999" y="974547"/>
                  <a:pt x="761582" y="961735"/>
                  <a:pt x="756748" y="969422"/>
                </a:cubicBezTo>
                <a:lnTo>
                  <a:pt x="756749" y="964325"/>
                </a:lnTo>
                <a:lnTo>
                  <a:pt x="753704" y="967198"/>
                </a:lnTo>
                <a:cubicBezTo>
                  <a:pt x="750760" y="966848"/>
                  <a:pt x="748877" y="958452"/>
                  <a:pt x="746992" y="964049"/>
                </a:cubicBezTo>
                <a:lnTo>
                  <a:pt x="744198" y="956874"/>
                </a:lnTo>
                <a:lnTo>
                  <a:pt x="744663" y="956610"/>
                </a:lnTo>
                <a:lnTo>
                  <a:pt x="743815" y="955890"/>
                </a:lnTo>
                <a:lnTo>
                  <a:pt x="742556" y="952660"/>
                </a:lnTo>
                <a:cubicBezTo>
                  <a:pt x="735843" y="946013"/>
                  <a:pt x="723124" y="951610"/>
                  <a:pt x="711816" y="951610"/>
                </a:cubicBezTo>
                <a:cubicBezTo>
                  <a:pt x="711816" y="956587"/>
                  <a:pt x="714329" y="956587"/>
                  <a:pt x="716841" y="956587"/>
                </a:cubicBezTo>
                <a:cubicBezTo>
                  <a:pt x="711816" y="961561"/>
                  <a:pt x="704280" y="954098"/>
                  <a:pt x="704280" y="946636"/>
                </a:cubicBezTo>
                <a:cubicBezTo>
                  <a:pt x="706793" y="946636"/>
                  <a:pt x="709303" y="946636"/>
                  <a:pt x="711816" y="944148"/>
                </a:cubicBezTo>
                <a:cubicBezTo>
                  <a:pt x="709303" y="939174"/>
                  <a:pt x="706793" y="946636"/>
                  <a:pt x="701768" y="944147"/>
                </a:cubicBezTo>
                <a:cubicBezTo>
                  <a:pt x="701767" y="946636"/>
                  <a:pt x="701768" y="951610"/>
                  <a:pt x="701768" y="956587"/>
                </a:cubicBezTo>
                <a:cubicBezTo>
                  <a:pt x="699254" y="954098"/>
                  <a:pt x="701767" y="946636"/>
                  <a:pt x="696742" y="946636"/>
                </a:cubicBezTo>
                <a:cubicBezTo>
                  <a:pt x="696742" y="946636"/>
                  <a:pt x="696742" y="944148"/>
                  <a:pt x="696742" y="941660"/>
                </a:cubicBezTo>
                <a:cubicBezTo>
                  <a:pt x="701768" y="939173"/>
                  <a:pt x="704280" y="941659"/>
                  <a:pt x="711816" y="939174"/>
                </a:cubicBezTo>
                <a:cubicBezTo>
                  <a:pt x="716842" y="951610"/>
                  <a:pt x="736941" y="946636"/>
                  <a:pt x="749505" y="941659"/>
                </a:cubicBezTo>
                <a:cubicBezTo>
                  <a:pt x="746993" y="939174"/>
                  <a:pt x="741967" y="944148"/>
                  <a:pt x="744479" y="936685"/>
                </a:cubicBezTo>
                <a:cubicBezTo>
                  <a:pt x="739454" y="934197"/>
                  <a:pt x="739454" y="939173"/>
                  <a:pt x="736941" y="939173"/>
                </a:cubicBezTo>
                <a:cubicBezTo>
                  <a:pt x="741966" y="931712"/>
                  <a:pt x="721867" y="931712"/>
                  <a:pt x="729402" y="929223"/>
                </a:cubicBezTo>
                <a:cubicBezTo>
                  <a:pt x="726893" y="921760"/>
                  <a:pt x="724380" y="931712"/>
                  <a:pt x="724380" y="934197"/>
                </a:cubicBezTo>
                <a:cubicBezTo>
                  <a:pt x="721867" y="934197"/>
                  <a:pt x="719355" y="931712"/>
                  <a:pt x="719355" y="931712"/>
                </a:cubicBezTo>
                <a:cubicBezTo>
                  <a:pt x="719354" y="926735"/>
                  <a:pt x="721868" y="929223"/>
                  <a:pt x="721867" y="926735"/>
                </a:cubicBezTo>
                <a:cubicBezTo>
                  <a:pt x="721867" y="921761"/>
                  <a:pt x="716841" y="921761"/>
                  <a:pt x="714329" y="919272"/>
                </a:cubicBezTo>
                <a:cubicBezTo>
                  <a:pt x="711816" y="919272"/>
                  <a:pt x="714329" y="924247"/>
                  <a:pt x="716841" y="924246"/>
                </a:cubicBezTo>
                <a:cubicBezTo>
                  <a:pt x="716841" y="926735"/>
                  <a:pt x="714329" y="926735"/>
                  <a:pt x="714329" y="924247"/>
                </a:cubicBezTo>
                <a:cubicBezTo>
                  <a:pt x="711816" y="924247"/>
                  <a:pt x="716841" y="926735"/>
                  <a:pt x="714329" y="929223"/>
                </a:cubicBezTo>
                <a:cubicBezTo>
                  <a:pt x="710561" y="923004"/>
                  <a:pt x="706793" y="919272"/>
                  <a:pt x="703023" y="916784"/>
                </a:cubicBezTo>
                <a:lnTo>
                  <a:pt x="691870" y="911877"/>
                </a:lnTo>
                <a:lnTo>
                  <a:pt x="692972" y="910877"/>
                </a:lnTo>
                <a:cubicBezTo>
                  <a:pt x="694229" y="909944"/>
                  <a:pt x="695485" y="909322"/>
                  <a:pt x="696742" y="909321"/>
                </a:cubicBezTo>
                <a:cubicBezTo>
                  <a:pt x="696742" y="906833"/>
                  <a:pt x="694229" y="906833"/>
                  <a:pt x="694229" y="906833"/>
                </a:cubicBezTo>
                <a:cubicBezTo>
                  <a:pt x="689203" y="901859"/>
                  <a:pt x="699255" y="909322"/>
                  <a:pt x="699254" y="904348"/>
                </a:cubicBezTo>
                <a:cubicBezTo>
                  <a:pt x="699254" y="906833"/>
                  <a:pt x="704281" y="909322"/>
                  <a:pt x="701767" y="911810"/>
                </a:cubicBezTo>
                <a:cubicBezTo>
                  <a:pt x="701768" y="914295"/>
                  <a:pt x="706793" y="911810"/>
                  <a:pt x="706794" y="916784"/>
                </a:cubicBezTo>
                <a:cubicBezTo>
                  <a:pt x="709303" y="914295"/>
                  <a:pt x="709303" y="909322"/>
                  <a:pt x="711816" y="909322"/>
                </a:cubicBezTo>
                <a:cubicBezTo>
                  <a:pt x="714329" y="916784"/>
                  <a:pt x="721867" y="911810"/>
                  <a:pt x="724380" y="921760"/>
                </a:cubicBezTo>
                <a:cubicBezTo>
                  <a:pt x="724380" y="916784"/>
                  <a:pt x="729402" y="921760"/>
                  <a:pt x="731915" y="921760"/>
                </a:cubicBezTo>
                <a:cubicBezTo>
                  <a:pt x="734428" y="924246"/>
                  <a:pt x="734428" y="911810"/>
                  <a:pt x="731915" y="916784"/>
                </a:cubicBezTo>
                <a:cubicBezTo>
                  <a:pt x="734428" y="911810"/>
                  <a:pt x="739454" y="911810"/>
                  <a:pt x="744480" y="906833"/>
                </a:cubicBezTo>
                <a:cubicBezTo>
                  <a:pt x="744480" y="906833"/>
                  <a:pt x="744480" y="911810"/>
                  <a:pt x="749505" y="911810"/>
                </a:cubicBezTo>
                <a:cubicBezTo>
                  <a:pt x="749505" y="901859"/>
                  <a:pt x="744480" y="901859"/>
                  <a:pt x="739454" y="901859"/>
                </a:cubicBezTo>
                <a:cubicBezTo>
                  <a:pt x="736941" y="906833"/>
                  <a:pt x="734428" y="906833"/>
                  <a:pt x="729402" y="911810"/>
                </a:cubicBezTo>
                <a:cubicBezTo>
                  <a:pt x="729402" y="909321"/>
                  <a:pt x="731915" y="901859"/>
                  <a:pt x="729402" y="899371"/>
                </a:cubicBezTo>
                <a:cubicBezTo>
                  <a:pt x="729402" y="896882"/>
                  <a:pt x="734428" y="896882"/>
                  <a:pt x="734428" y="901859"/>
                </a:cubicBezTo>
                <a:cubicBezTo>
                  <a:pt x="734428" y="901859"/>
                  <a:pt x="734429" y="899371"/>
                  <a:pt x="736941" y="899371"/>
                </a:cubicBezTo>
                <a:cubicBezTo>
                  <a:pt x="736941" y="894397"/>
                  <a:pt x="731915" y="894397"/>
                  <a:pt x="736941" y="894397"/>
                </a:cubicBezTo>
                <a:cubicBezTo>
                  <a:pt x="734428" y="891908"/>
                  <a:pt x="734428" y="891908"/>
                  <a:pt x="734428" y="886934"/>
                </a:cubicBezTo>
                <a:cubicBezTo>
                  <a:pt x="731915" y="894397"/>
                  <a:pt x="729402" y="886934"/>
                  <a:pt x="726893" y="899371"/>
                </a:cubicBezTo>
                <a:cubicBezTo>
                  <a:pt x="724380" y="896882"/>
                  <a:pt x="729403" y="889420"/>
                  <a:pt x="724380" y="891908"/>
                </a:cubicBezTo>
                <a:cubicBezTo>
                  <a:pt x="724380" y="889420"/>
                  <a:pt x="726893" y="889420"/>
                  <a:pt x="726893" y="889420"/>
                </a:cubicBezTo>
                <a:cubicBezTo>
                  <a:pt x="726892" y="886934"/>
                  <a:pt x="724380" y="889420"/>
                  <a:pt x="724380" y="884446"/>
                </a:cubicBezTo>
                <a:cubicBezTo>
                  <a:pt x="721867" y="889420"/>
                  <a:pt x="719355" y="894397"/>
                  <a:pt x="716841" y="901859"/>
                </a:cubicBezTo>
                <a:cubicBezTo>
                  <a:pt x="714329" y="899371"/>
                  <a:pt x="716841" y="899370"/>
                  <a:pt x="716841" y="891908"/>
                </a:cubicBezTo>
                <a:cubicBezTo>
                  <a:pt x="711815" y="894397"/>
                  <a:pt x="711816" y="896882"/>
                  <a:pt x="714328" y="901859"/>
                </a:cubicBezTo>
                <a:cubicBezTo>
                  <a:pt x="711816" y="901859"/>
                  <a:pt x="709303" y="901859"/>
                  <a:pt x="709303" y="906833"/>
                </a:cubicBezTo>
                <a:cubicBezTo>
                  <a:pt x="706794" y="906833"/>
                  <a:pt x="704280" y="904347"/>
                  <a:pt x="701768" y="904347"/>
                </a:cubicBezTo>
                <a:cubicBezTo>
                  <a:pt x="701767" y="899371"/>
                  <a:pt x="706793" y="904348"/>
                  <a:pt x="706793" y="904348"/>
                </a:cubicBezTo>
                <a:cubicBezTo>
                  <a:pt x="709303" y="904347"/>
                  <a:pt x="706794" y="899371"/>
                  <a:pt x="706793" y="896882"/>
                </a:cubicBezTo>
                <a:cubicBezTo>
                  <a:pt x="701768" y="904347"/>
                  <a:pt x="694229" y="894397"/>
                  <a:pt x="694229" y="901859"/>
                </a:cubicBezTo>
                <a:cubicBezTo>
                  <a:pt x="691716" y="904348"/>
                  <a:pt x="689204" y="894397"/>
                  <a:pt x="689203" y="901859"/>
                </a:cubicBezTo>
                <a:cubicBezTo>
                  <a:pt x="684182" y="899371"/>
                  <a:pt x="691717" y="896882"/>
                  <a:pt x="689204" y="894397"/>
                </a:cubicBezTo>
                <a:cubicBezTo>
                  <a:pt x="691717" y="894397"/>
                  <a:pt x="694229" y="894397"/>
                  <a:pt x="694229" y="899371"/>
                </a:cubicBezTo>
                <a:cubicBezTo>
                  <a:pt x="696742" y="894397"/>
                  <a:pt x="706793" y="894397"/>
                  <a:pt x="709304" y="886934"/>
                </a:cubicBezTo>
                <a:cubicBezTo>
                  <a:pt x="711816" y="884446"/>
                  <a:pt x="709303" y="891908"/>
                  <a:pt x="711816" y="891908"/>
                </a:cubicBezTo>
                <a:cubicBezTo>
                  <a:pt x="714329" y="891908"/>
                  <a:pt x="711816" y="889419"/>
                  <a:pt x="711816" y="889419"/>
                </a:cubicBezTo>
                <a:cubicBezTo>
                  <a:pt x="711816" y="884446"/>
                  <a:pt x="714329" y="891908"/>
                  <a:pt x="716841" y="889420"/>
                </a:cubicBezTo>
                <a:cubicBezTo>
                  <a:pt x="711816" y="879469"/>
                  <a:pt x="701768" y="886934"/>
                  <a:pt x="696742" y="889420"/>
                </a:cubicBezTo>
                <a:cubicBezTo>
                  <a:pt x="699255" y="884446"/>
                  <a:pt x="694229" y="881957"/>
                  <a:pt x="691716" y="876984"/>
                </a:cubicBezTo>
                <a:cubicBezTo>
                  <a:pt x="691716" y="879469"/>
                  <a:pt x="689203" y="881957"/>
                  <a:pt x="689203" y="884446"/>
                </a:cubicBezTo>
                <a:cubicBezTo>
                  <a:pt x="686690" y="884446"/>
                  <a:pt x="691716" y="879469"/>
                  <a:pt x="686691" y="876984"/>
                </a:cubicBezTo>
                <a:cubicBezTo>
                  <a:pt x="691716" y="874495"/>
                  <a:pt x="689204" y="867033"/>
                  <a:pt x="696742" y="869519"/>
                </a:cubicBezTo>
                <a:cubicBezTo>
                  <a:pt x="691716" y="862056"/>
                  <a:pt x="684181" y="872007"/>
                  <a:pt x="676643" y="867033"/>
                </a:cubicBezTo>
                <a:cubicBezTo>
                  <a:pt x="679155" y="862056"/>
                  <a:pt x="684181" y="862056"/>
                  <a:pt x="686691" y="859570"/>
                </a:cubicBezTo>
                <a:cubicBezTo>
                  <a:pt x="684181" y="862056"/>
                  <a:pt x="679155" y="857082"/>
                  <a:pt x="674129" y="859570"/>
                </a:cubicBezTo>
                <a:cubicBezTo>
                  <a:pt x="674130" y="864544"/>
                  <a:pt x="676643" y="867033"/>
                  <a:pt x="676643" y="869519"/>
                </a:cubicBezTo>
                <a:cubicBezTo>
                  <a:pt x="676642" y="874495"/>
                  <a:pt x="671617" y="867033"/>
                  <a:pt x="674129" y="876983"/>
                </a:cubicBezTo>
                <a:cubicBezTo>
                  <a:pt x="669104" y="874495"/>
                  <a:pt x="671617" y="872006"/>
                  <a:pt x="671617" y="867033"/>
                </a:cubicBezTo>
                <a:cubicBezTo>
                  <a:pt x="669104" y="862056"/>
                  <a:pt x="664082" y="864544"/>
                  <a:pt x="664082" y="867032"/>
                </a:cubicBezTo>
                <a:cubicBezTo>
                  <a:pt x="664082" y="872006"/>
                  <a:pt x="669104" y="867032"/>
                  <a:pt x="669104" y="872006"/>
                </a:cubicBezTo>
                <a:cubicBezTo>
                  <a:pt x="669104" y="876984"/>
                  <a:pt x="666590" y="874495"/>
                  <a:pt x="661568" y="876984"/>
                </a:cubicBezTo>
                <a:cubicBezTo>
                  <a:pt x="661569" y="872007"/>
                  <a:pt x="656543" y="874495"/>
                  <a:pt x="656543" y="867033"/>
                </a:cubicBezTo>
                <a:cubicBezTo>
                  <a:pt x="654030" y="867033"/>
                  <a:pt x="654030" y="869519"/>
                  <a:pt x="651517" y="869519"/>
                </a:cubicBezTo>
                <a:cubicBezTo>
                  <a:pt x="654030" y="864544"/>
                  <a:pt x="654030" y="864544"/>
                  <a:pt x="651517" y="862056"/>
                </a:cubicBezTo>
                <a:cubicBezTo>
                  <a:pt x="643978" y="859570"/>
                  <a:pt x="638957" y="872007"/>
                  <a:pt x="643978" y="874495"/>
                </a:cubicBezTo>
                <a:cubicBezTo>
                  <a:pt x="643979" y="876984"/>
                  <a:pt x="641469" y="876984"/>
                  <a:pt x="638957" y="876984"/>
                </a:cubicBezTo>
                <a:cubicBezTo>
                  <a:pt x="641469" y="876984"/>
                  <a:pt x="641469" y="874495"/>
                  <a:pt x="641469" y="869519"/>
                </a:cubicBezTo>
                <a:lnTo>
                  <a:pt x="638785" y="871801"/>
                </a:lnTo>
                <a:lnTo>
                  <a:pt x="637111" y="869792"/>
                </a:lnTo>
                <a:cubicBezTo>
                  <a:pt x="635344" y="868742"/>
                  <a:pt x="633931" y="870141"/>
                  <a:pt x="633931" y="864544"/>
                </a:cubicBezTo>
                <a:cubicBezTo>
                  <a:pt x="628905" y="862056"/>
                  <a:pt x="626392" y="867033"/>
                  <a:pt x="623879" y="862056"/>
                </a:cubicBezTo>
                <a:cubicBezTo>
                  <a:pt x="621370" y="862056"/>
                  <a:pt x="618857" y="867033"/>
                  <a:pt x="618857" y="872007"/>
                </a:cubicBezTo>
                <a:lnTo>
                  <a:pt x="620051" y="873096"/>
                </a:lnTo>
                <a:lnTo>
                  <a:pt x="616344" y="874495"/>
                </a:lnTo>
                <a:cubicBezTo>
                  <a:pt x="618856" y="864545"/>
                  <a:pt x="621370" y="862056"/>
                  <a:pt x="618857" y="854594"/>
                </a:cubicBezTo>
                <a:cubicBezTo>
                  <a:pt x="623879" y="857082"/>
                  <a:pt x="626392" y="857082"/>
                  <a:pt x="633931" y="854594"/>
                </a:cubicBezTo>
                <a:cubicBezTo>
                  <a:pt x="632674" y="853350"/>
                  <a:pt x="631104" y="852573"/>
                  <a:pt x="629377" y="852145"/>
                </a:cubicBezTo>
                <a:lnTo>
                  <a:pt x="626330" y="851951"/>
                </a:lnTo>
                <a:lnTo>
                  <a:pt x="623881" y="845887"/>
                </a:lnTo>
                <a:cubicBezTo>
                  <a:pt x="621997" y="844021"/>
                  <a:pt x="620113" y="842156"/>
                  <a:pt x="621370" y="839669"/>
                </a:cubicBezTo>
                <a:cubicBezTo>
                  <a:pt x="613831" y="844643"/>
                  <a:pt x="608805" y="839669"/>
                  <a:pt x="601267" y="839669"/>
                </a:cubicBezTo>
                <a:cubicBezTo>
                  <a:pt x="596245" y="842155"/>
                  <a:pt x="601267" y="842154"/>
                  <a:pt x="601267" y="847131"/>
                </a:cubicBezTo>
                <a:cubicBezTo>
                  <a:pt x="596245" y="847131"/>
                  <a:pt x="596245" y="842155"/>
                  <a:pt x="593732" y="847131"/>
                </a:cubicBezTo>
                <a:cubicBezTo>
                  <a:pt x="593732" y="849620"/>
                  <a:pt x="598758" y="852105"/>
                  <a:pt x="598758" y="849619"/>
                </a:cubicBezTo>
                <a:cubicBezTo>
                  <a:pt x="601267" y="849620"/>
                  <a:pt x="596245" y="854594"/>
                  <a:pt x="591218" y="854593"/>
                </a:cubicBezTo>
                <a:cubicBezTo>
                  <a:pt x="591219" y="857082"/>
                  <a:pt x="598757" y="857082"/>
                  <a:pt x="598757" y="854594"/>
                </a:cubicBezTo>
                <a:cubicBezTo>
                  <a:pt x="598758" y="852105"/>
                  <a:pt x="596245" y="864544"/>
                  <a:pt x="601267" y="857082"/>
                </a:cubicBezTo>
                <a:cubicBezTo>
                  <a:pt x="603779" y="857082"/>
                  <a:pt x="596245" y="862056"/>
                  <a:pt x="598758" y="867033"/>
                </a:cubicBezTo>
                <a:cubicBezTo>
                  <a:pt x="598758" y="862056"/>
                  <a:pt x="593732" y="867033"/>
                  <a:pt x="591219" y="862056"/>
                </a:cubicBezTo>
                <a:cubicBezTo>
                  <a:pt x="588706" y="864544"/>
                  <a:pt x="591218" y="867033"/>
                  <a:pt x="591218" y="872007"/>
                </a:cubicBezTo>
                <a:cubicBezTo>
                  <a:pt x="591218" y="867033"/>
                  <a:pt x="586192" y="867033"/>
                  <a:pt x="581167" y="867033"/>
                </a:cubicBezTo>
                <a:cubicBezTo>
                  <a:pt x="583680" y="862056"/>
                  <a:pt x="588706" y="862056"/>
                  <a:pt x="591218" y="859570"/>
                </a:cubicBezTo>
                <a:cubicBezTo>
                  <a:pt x="586193" y="859570"/>
                  <a:pt x="581167" y="862056"/>
                  <a:pt x="576145" y="857082"/>
                </a:cubicBezTo>
                <a:cubicBezTo>
                  <a:pt x="573632" y="859570"/>
                  <a:pt x="576145" y="862056"/>
                  <a:pt x="576145" y="862056"/>
                </a:cubicBezTo>
                <a:cubicBezTo>
                  <a:pt x="573632" y="869519"/>
                  <a:pt x="571119" y="857082"/>
                  <a:pt x="566093" y="859570"/>
                </a:cubicBezTo>
                <a:cubicBezTo>
                  <a:pt x="563581" y="859570"/>
                  <a:pt x="568607" y="864544"/>
                  <a:pt x="568607" y="862056"/>
                </a:cubicBezTo>
                <a:cubicBezTo>
                  <a:pt x="571119" y="867033"/>
                  <a:pt x="563581" y="864544"/>
                  <a:pt x="563581" y="867032"/>
                </a:cubicBezTo>
                <a:cubicBezTo>
                  <a:pt x="558555" y="864544"/>
                  <a:pt x="566093" y="862056"/>
                  <a:pt x="563581" y="859570"/>
                </a:cubicBezTo>
                <a:cubicBezTo>
                  <a:pt x="563581" y="857082"/>
                  <a:pt x="563581" y="857082"/>
                  <a:pt x="563581" y="854594"/>
                </a:cubicBezTo>
                <a:cubicBezTo>
                  <a:pt x="558555" y="854593"/>
                  <a:pt x="558555" y="862056"/>
                  <a:pt x="556046" y="857082"/>
                </a:cubicBezTo>
                <a:cubicBezTo>
                  <a:pt x="556046" y="869519"/>
                  <a:pt x="540969" y="859570"/>
                  <a:pt x="545994" y="869519"/>
                </a:cubicBezTo>
                <a:cubicBezTo>
                  <a:pt x="540968" y="872007"/>
                  <a:pt x="540968" y="864544"/>
                  <a:pt x="540968" y="864544"/>
                </a:cubicBezTo>
                <a:cubicBezTo>
                  <a:pt x="538456" y="864544"/>
                  <a:pt x="538455" y="867033"/>
                  <a:pt x="538455" y="867033"/>
                </a:cubicBezTo>
                <a:cubicBezTo>
                  <a:pt x="538455" y="869519"/>
                  <a:pt x="540968" y="869519"/>
                  <a:pt x="540968" y="869519"/>
                </a:cubicBezTo>
                <a:cubicBezTo>
                  <a:pt x="535947" y="874495"/>
                  <a:pt x="530921" y="864545"/>
                  <a:pt x="523382" y="867033"/>
                </a:cubicBezTo>
                <a:cubicBezTo>
                  <a:pt x="523382" y="867033"/>
                  <a:pt x="523382" y="867033"/>
                  <a:pt x="523382" y="869519"/>
                </a:cubicBezTo>
                <a:cubicBezTo>
                  <a:pt x="525894" y="874495"/>
                  <a:pt x="530920" y="867033"/>
                  <a:pt x="533433" y="872007"/>
                </a:cubicBezTo>
                <a:cubicBezTo>
                  <a:pt x="528407" y="876984"/>
                  <a:pt x="535946" y="872007"/>
                  <a:pt x="540968" y="872007"/>
                </a:cubicBezTo>
                <a:cubicBezTo>
                  <a:pt x="540968" y="881957"/>
                  <a:pt x="533433" y="872007"/>
                  <a:pt x="533433" y="879469"/>
                </a:cubicBezTo>
                <a:cubicBezTo>
                  <a:pt x="528408" y="874495"/>
                  <a:pt x="520869" y="872007"/>
                  <a:pt x="518356" y="864544"/>
                </a:cubicBezTo>
                <a:cubicBezTo>
                  <a:pt x="515843" y="864544"/>
                  <a:pt x="518356" y="867033"/>
                  <a:pt x="518356" y="872007"/>
                </a:cubicBezTo>
                <a:cubicBezTo>
                  <a:pt x="515843" y="869519"/>
                  <a:pt x="513334" y="869519"/>
                  <a:pt x="513334" y="864544"/>
                </a:cubicBezTo>
                <a:cubicBezTo>
                  <a:pt x="515843" y="864544"/>
                  <a:pt x="515843" y="864544"/>
                  <a:pt x="515843" y="862056"/>
                </a:cubicBezTo>
                <a:cubicBezTo>
                  <a:pt x="515843" y="859570"/>
                  <a:pt x="510820" y="862056"/>
                  <a:pt x="510821" y="867033"/>
                </a:cubicBezTo>
                <a:cubicBezTo>
                  <a:pt x="508308" y="867033"/>
                  <a:pt x="508308" y="862056"/>
                  <a:pt x="505795" y="862056"/>
                </a:cubicBezTo>
                <a:cubicBezTo>
                  <a:pt x="505795" y="864545"/>
                  <a:pt x="503282" y="869519"/>
                  <a:pt x="498257" y="869518"/>
                </a:cubicBezTo>
                <a:cubicBezTo>
                  <a:pt x="495744" y="862056"/>
                  <a:pt x="503282" y="867033"/>
                  <a:pt x="503282" y="862056"/>
                </a:cubicBezTo>
                <a:cubicBezTo>
                  <a:pt x="500769" y="859570"/>
                  <a:pt x="493234" y="857082"/>
                  <a:pt x="490722" y="862056"/>
                </a:cubicBezTo>
                <a:cubicBezTo>
                  <a:pt x="483183" y="847131"/>
                  <a:pt x="470622" y="872007"/>
                  <a:pt x="463083" y="859570"/>
                </a:cubicBezTo>
                <a:cubicBezTo>
                  <a:pt x="458057" y="869519"/>
                  <a:pt x="453032" y="867033"/>
                  <a:pt x="448009" y="872007"/>
                </a:cubicBezTo>
                <a:cubicBezTo>
                  <a:pt x="442984" y="869519"/>
                  <a:pt x="450523" y="869519"/>
                  <a:pt x="450522" y="864544"/>
                </a:cubicBezTo>
                <a:cubicBezTo>
                  <a:pt x="450523" y="859570"/>
                  <a:pt x="437958" y="869519"/>
                  <a:pt x="440471" y="862056"/>
                </a:cubicBezTo>
                <a:cubicBezTo>
                  <a:pt x="435445" y="862056"/>
                  <a:pt x="427910" y="869518"/>
                  <a:pt x="422884" y="864544"/>
                </a:cubicBezTo>
                <a:cubicBezTo>
                  <a:pt x="427910" y="862056"/>
                  <a:pt x="435445" y="862056"/>
                  <a:pt x="432932" y="857082"/>
                </a:cubicBezTo>
                <a:cubicBezTo>
                  <a:pt x="432932" y="852105"/>
                  <a:pt x="430419" y="862056"/>
                  <a:pt x="430419" y="854594"/>
                </a:cubicBezTo>
                <a:cubicBezTo>
                  <a:pt x="430419" y="859570"/>
                  <a:pt x="422885" y="859570"/>
                  <a:pt x="422885" y="852105"/>
                </a:cubicBezTo>
                <a:cubicBezTo>
                  <a:pt x="420371" y="854593"/>
                  <a:pt x="420371" y="854593"/>
                  <a:pt x="417859" y="857082"/>
                </a:cubicBezTo>
                <a:cubicBezTo>
                  <a:pt x="425397" y="859570"/>
                  <a:pt x="420371" y="859570"/>
                  <a:pt x="415345" y="862056"/>
                </a:cubicBezTo>
                <a:cubicBezTo>
                  <a:pt x="415346" y="857082"/>
                  <a:pt x="415346" y="854594"/>
                  <a:pt x="412833" y="854594"/>
                </a:cubicBezTo>
                <a:cubicBezTo>
                  <a:pt x="402785" y="862056"/>
                  <a:pt x="392733" y="852105"/>
                  <a:pt x="380172" y="857082"/>
                </a:cubicBezTo>
                <a:cubicBezTo>
                  <a:pt x="380173" y="852105"/>
                  <a:pt x="377660" y="854594"/>
                  <a:pt x="377659" y="847131"/>
                </a:cubicBezTo>
                <a:cubicBezTo>
                  <a:pt x="377659" y="847131"/>
                  <a:pt x="377659" y="847131"/>
                  <a:pt x="382685" y="847131"/>
                </a:cubicBezTo>
                <a:cubicBezTo>
                  <a:pt x="382686" y="849619"/>
                  <a:pt x="380173" y="849619"/>
                  <a:pt x="380173" y="852105"/>
                </a:cubicBezTo>
                <a:cubicBezTo>
                  <a:pt x="385198" y="854593"/>
                  <a:pt x="387707" y="852105"/>
                  <a:pt x="395246" y="852105"/>
                </a:cubicBezTo>
                <a:cubicBezTo>
                  <a:pt x="397759" y="849620"/>
                  <a:pt x="395246" y="842155"/>
                  <a:pt x="395246" y="842155"/>
                </a:cubicBezTo>
                <a:cubicBezTo>
                  <a:pt x="397759" y="847131"/>
                  <a:pt x="397759" y="852105"/>
                  <a:pt x="402785" y="852105"/>
                </a:cubicBezTo>
                <a:cubicBezTo>
                  <a:pt x="407811" y="847131"/>
                  <a:pt x="405298" y="849620"/>
                  <a:pt x="410320" y="847131"/>
                </a:cubicBezTo>
                <a:cubicBezTo>
                  <a:pt x="410320" y="847131"/>
                  <a:pt x="410320" y="847131"/>
                  <a:pt x="410320" y="852105"/>
                </a:cubicBezTo>
                <a:cubicBezTo>
                  <a:pt x="415345" y="849620"/>
                  <a:pt x="415346" y="852105"/>
                  <a:pt x="417858" y="852105"/>
                </a:cubicBezTo>
                <a:lnTo>
                  <a:pt x="420099" y="849081"/>
                </a:lnTo>
                <a:lnTo>
                  <a:pt x="420371" y="849619"/>
                </a:lnTo>
                <a:lnTo>
                  <a:pt x="420371" y="848713"/>
                </a:lnTo>
                <a:lnTo>
                  <a:pt x="421314" y="847441"/>
                </a:lnTo>
                <a:cubicBezTo>
                  <a:pt x="421628" y="845264"/>
                  <a:pt x="421628" y="843399"/>
                  <a:pt x="422884" y="844643"/>
                </a:cubicBezTo>
                <a:cubicBezTo>
                  <a:pt x="422885" y="849620"/>
                  <a:pt x="425397" y="849620"/>
                  <a:pt x="427910" y="852105"/>
                </a:cubicBezTo>
                <a:cubicBezTo>
                  <a:pt x="430419" y="847131"/>
                  <a:pt x="430419" y="849620"/>
                  <a:pt x="435445" y="852105"/>
                </a:cubicBezTo>
                <a:cubicBezTo>
                  <a:pt x="437958" y="854594"/>
                  <a:pt x="435445" y="854594"/>
                  <a:pt x="435445" y="857082"/>
                </a:cubicBezTo>
                <a:cubicBezTo>
                  <a:pt x="435445" y="859570"/>
                  <a:pt x="435445" y="859570"/>
                  <a:pt x="435445" y="862056"/>
                </a:cubicBezTo>
                <a:cubicBezTo>
                  <a:pt x="442984" y="859570"/>
                  <a:pt x="437958" y="847131"/>
                  <a:pt x="448010" y="847131"/>
                </a:cubicBezTo>
                <a:cubicBezTo>
                  <a:pt x="448009" y="844643"/>
                  <a:pt x="437958" y="842154"/>
                  <a:pt x="437958" y="849619"/>
                </a:cubicBezTo>
                <a:cubicBezTo>
                  <a:pt x="435445" y="854594"/>
                  <a:pt x="437958" y="844643"/>
                  <a:pt x="437958" y="842154"/>
                </a:cubicBezTo>
                <a:cubicBezTo>
                  <a:pt x="435445" y="842154"/>
                  <a:pt x="432933" y="842154"/>
                  <a:pt x="435445" y="847131"/>
                </a:cubicBezTo>
                <a:cubicBezTo>
                  <a:pt x="430419" y="839669"/>
                  <a:pt x="422884" y="844643"/>
                  <a:pt x="420371" y="839669"/>
                </a:cubicBezTo>
                <a:lnTo>
                  <a:pt x="420371" y="848713"/>
                </a:lnTo>
                <a:lnTo>
                  <a:pt x="420099" y="849081"/>
                </a:lnTo>
                <a:lnTo>
                  <a:pt x="415345" y="839668"/>
                </a:lnTo>
                <a:cubicBezTo>
                  <a:pt x="410320" y="842154"/>
                  <a:pt x="405298" y="842154"/>
                  <a:pt x="402785" y="847131"/>
                </a:cubicBezTo>
                <a:cubicBezTo>
                  <a:pt x="400272" y="847131"/>
                  <a:pt x="402785" y="842154"/>
                  <a:pt x="402785" y="839669"/>
                </a:cubicBezTo>
                <a:cubicBezTo>
                  <a:pt x="402785" y="834692"/>
                  <a:pt x="395246" y="842155"/>
                  <a:pt x="395246" y="839669"/>
                </a:cubicBezTo>
                <a:cubicBezTo>
                  <a:pt x="395246" y="844643"/>
                  <a:pt x="390221" y="847131"/>
                  <a:pt x="382685" y="844643"/>
                </a:cubicBezTo>
                <a:cubicBezTo>
                  <a:pt x="382685" y="842154"/>
                  <a:pt x="385198" y="842154"/>
                  <a:pt x="385198" y="839669"/>
                </a:cubicBezTo>
                <a:cubicBezTo>
                  <a:pt x="377660" y="837180"/>
                  <a:pt x="367610" y="829718"/>
                  <a:pt x="362584" y="842154"/>
                </a:cubicBezTo>
                <a:cubicBezTo>
                  <a:pt x="360072" y="839669"/>
                  <a:pt x="357559" y="839669"/>
                  <a:pt x="357560" y="832206"/>
                </a:cubicBezTo>
                <a:cubicBezTo>
                  <a:pt x="352535" y="834692"/>
                  <a:pt x="350022" y="834692"/>
                  <a:pt x="350023" y="827229"/>
                </a:cubicBezTo>
                <a:cubicBezTo>
                  <a:pt x="347510" y="829718"/>
                  <a:pt x="347510" y="829718"/>
                  <a:pt x="347510" y="829718"/>
                </a:cubicBezTo>
                <a:cubicBezTo>
                  <a:pt x="347510" y="839669"/>
                  <a:pt x="355047" y="834692"/>
                  <a:pt x="355047" y="844643"/>
                </a:cubicBezTo>
                <a:cubicBezTo>
                  <a:pt x="342485" y="837180"/>
                  <a:pt x="332435" y="832206"/>
                  <a:pt x="317360" y="837180"/>
                </a:cubicBezTo>
                <a:cubicBezTo>
                  <a:pt x="317360" y="834692"/>
                  <a:pt x="319873" y="834692"/>
                  <a:pt x="319872" y="832206"/>
                </a:cubicBezTo>
                <a:cubicBezTo>
                  <a:pt x="317360" y="834692"/>
                  <a:pt x="309823" y="839669"/>
                  <a:pt x="307310" y="832206"/>
                </a:cubicBezTo>
                <a:cubicBezTo>
                  <a:pt x="312335" y="837180"/>
                  <a:pt x="312335" y="827230"/>
                  <a:pt x="317360" y="832206"/>
                </a:cubicBezTo>
                <a:cubicBezTo>
                  <a:pt x="317361" y="827229"/>
                  <a:pt x="314848" y="824741"/>
                  <a:pt x="309823" y="827230"/>
                </a:cubicBezTo>
                <a:cubicBezTo>
                  <a:pt x="309823" y="812305"/>
                  <a:pt x="319872" y="824741"/>
                  <a:pt x="319872" y="829718"/>
                </a:cubicBezTo>
                <a:cubicBezTo>
                  <a:pt x="327410" y="827229"/>
                  <a:pt x="327410" y="827229"/>
                  <a:pt x="332435" y="827229"/>
                </a:cubicBezTo>
                <a:cubicBezTo>
                  <a:pt x="329922" y="819767"/>
                  <a:pt x="324898" y="819767"/>
                  <a:pt x="322385" y="814793"/>
                </a:cubicBezTo>
                <a:cubicBezTo>
                  <a:pt x="319872" y="822256"/>
                  <a:pt x="309823" y="814793"/>
                  <a:pt x="304798" y="822255"/>
                </a:cubicBezTo>
                <a:cubicBezTo>
                  <a:pt x="299773" y="817278"/>
                  <a:pt x="312335" y="819767"/>
                  <a:pt x="312335" y="812305"/>
                </a:cubicBezTo>
                <a:cubicBezTo>
                  <a:pt x="317360" y="819767"/>
                  <a:pt x="324898" y="807328"/>
                  <a:pt x="329922" y="814793"/>
                </a:cubicBezTo>
                <a:cubicBezTo>
                  <a:pt x="327410" y="809816"/>
                  <a:pt x="334947" y="809816"/>
                  <a:pt x="337460" y="804843"/>
                </a:cubicBezTo>
                <a:cubicBezTo>
                  <a:pt x="337460" y="807328"/>
                  <a:pt x="337460" y="807328"/>
                  <a:pt x="337460" y="812305"/>
                </a:cubicBezTo>
                <a:cubicBezTo>
                  <a:pt x="339972" y="812305"/>
                  <a:pt x="337460" y="804843"/>
                  <a:pt x="342485" y="807328"/>
                </a:cubicBezTo>
                <a:cubicBezTo>
                  <a:pt x="342485" y="812305"/>
                  <a:pt x="337460" y="812305"/>
                  <a:pt x="339973" y="817279"/>
                </a:cubicBezTo>
                <a:cubicBezTo>
                  <a:pt x="337460" y="817279"/>
                  <a:pt x="334947" y="817278"/>
                  <a:pt x="334947" y="814793"/>
                </a:cubicBezTo>
                <a:cubicBezTo>
                  <a:pt x="332435" y="814793"/>
                  <a:pt x="332435" y="819767"/>
                  <a:pt x="329922" y="822256"/>
                </a:cubicBezTo>
                <a:cubicBezTo>
                  <a:pt x="334948" y="829718"/>
                  <a:pt x="344998" y="819767"/>
                  <a:pt x="347510" y="819767"/>
                </a:cubicBezTo>
                <a:cubicBezTo>
                  <a:pt x="347510" y="817279"/>
                  <a:pt x="344998" y="819767"/>
                  <a:pt x="342485" y="817279"/>
                </a:cubicBezTo>
                <a:cubicBezTo>
                  <a:pt x="347510" y="807328"/>
                  <a:pt x="355047" y="817279"/>
                  <a:pt x="362584" y="824741"/>
                </a:cubicBezTo>
                <a:cubicBezTo>
                  <a:pt x="365097" y="822256"/>
                  <a:pt x="362584" y="814793"/>
                  <a:pt x="367609" y="814793"/>
                </a:cubicBezTo>
                <a:cubicBezTo>
                  <a:pt x="367609" y="819767"/>
                  <a:pt x="365097" y="817279"/>
                  <a:pt x="365097" y="822256"/>
                </a:cubicBezTo>
                <a:cubicBezTo>
                  <a:pt x="375147" y="817279"/>
                  <a:pt x="390221" y="809816"/>
                  <a:pt x="402785" y="809816"/>
                </a:cubicBezTo>
                <a:cubicBezTo>
                  <a:pt x="402785" y="804843"/>
                  <a:pt x="395246" y="809817"/>
                  <a:pt x="395246" y="802354"/>
                </a:cubicBezTo>
                <a:cubicBezTo>
                  <a:pt x="400272" y="804843"/>
                  <a:pt x="402785" y="804843"/>
                  <a:pt x="405298" y="809817"/>
                </a:cubicBezTo>
                <a:cubicBezTo>
                  <a:pt x="412833" y="807328"/>
                  <a:pt x="422885" y="822256"/>
                  <a:pt x="430419" y="809817"/>
                </a:cubicBezTo>
                <a:cubicBezTo>
                  <a:pt x="430419" y="812305"/>
                  <a:pt x="435445" y="812304"/>
                  <a:pt x="437959" y="814793"/>
                </a:cubicBezTo>
                <a:cubicBezTo>
                  <a:pt x="440471" y="814793"/>
                  <a:pt x="437958" y="807328"/>
                  <a:pt x="442984" y="814793"/>
                </a:cubicBezTo>
                <a:cubicBezTo>
                  <a:pt x="445497" y="812305"/>
                  <a:pt x="440471" y="809817"/>
                  <a:pt x="440472" y="804843"/>
                </a:cubicBezTo>
                <a:cubicBezTo>
                  <a:pt x="445497" y="804843"/>
                  <a:pt x="442984" y="814793"/>
                  <a:pt x="445497" y="812305"/>
                </a:cubicBezTo>
                <a:cubicBezTo>
                  <a:pt x="450523" y="804843"/>
                  <a:pt x="468109" y="819767"/>
                  <a:pt x="470622" y="807328"/>
                </a:cubicBezTo>
                <a:cubicBezTo>
                  <a:pt x="470622" y="807328"/>
                  <a:pt x="470622" y="809816"/>
                  <a:pt x="470622" y="812305"/>
                </a:cubicBezTo>
                <a:cubicBezTo>
                  <a:pt x="475644" y="809817"/>
                  <a:pt x="480670" y="812305"/>
                  <a:pt x="485695" y="814793"/>
                </a:cubicBezTo>
                <a:cubicBezTo>
                  <a:pt x="490721" y="814793"/>
                  <a:pt x="483183" y="809817"/>
                  <a:pt x="488209" y="809816"/>
                </a:cubicBezTo>
                <a:cubicBezTo>
                  <a:pt x="493234" y="812305"/>
                  <a:pt x="508308" y="817279"/>
                  <a:pt x="508308" y="799866"/>
                </a:cubicBezTo>
                <a:cubicBezTo>
                  <a:pt x="513334" y="799866"/>
                  <a:pt x="510821" y="804843"/>
                  <a:pt x="510820" y="809817"/>
                </a:cubicBezTo>
                <a:cubicBezTo>
                  <a:pt x="510820" y="812305"/>
                  <a:pt x="513334" y="809817"/>
                  <a:pt x="513334" y="812305"/>
                </a:cubicBezTo>
                <a:cubicBezTo>
                  <a:pt x="515842" y="812305"/>
                  <a:pt x="513334" y="807328"/>
                  <a:pt x="513334" y="804843"/>
                </a:cubicBezTo>
                <a:cubicBezTo>
                  <a:pt x="520869" y="802354"/>
                  <a:pt x="528407" y="799866"/>
                  <a:pt x="530921" y="789915"/>
                </a:cubicBezTo>
                <a:cubicBezTo>
                  <a:pt x="528407" y="787429"/>
                  <a:pt x="528407" y="787429"/>
                  <a:pt x="525895" y="784941"/>
                </a:cubicBezTo>
                <a:cubicBezTo>
                  <a:pt x="525894" y="787429"/>
                  <a:pt x="525894" y="789915"/>
                  <a:pt x="525895" y="792403"/>
                </a:cubicBezTo>
                <a:cubicBezTo>
                  <a:pt x="523382" y="787429"/>
                  <a:pt x="523382" y="792403"/>
                  <a:pt x="520869" y="789915"/>
                </a:cubicBezTo>
                <a:cubicBezTo>
                  <a:pt x="518356" y="792403"/>
                  <a:pt x="518356" y="794892"/>
                  <a:pt x="520869" y="794892"/>
                </a:cubicBezTo>
                <a:cubicBezTo>
                  <a:pt x="518356" y="799866"/>
                  <a:pt x="515843" y="802354"/>
                  <a:pt x="513334" y="799866"/>
                </a:cubicBezTo>
                <a:cubicBezTo>
                  <a:pt x="515843" y="797377"/>
                  <a:pt x="518356" y="797378"/>
                  <a:pt x="515843" y="789915"/>
                </a:cubicBezTo>
                <a:cubicBezTo>
                  <a:pt x="520869" y="789915"/>
                  <a:pt x="520869" y="787429"/>
                  <a:pt x="523382" y="784941"/>
                </a:cubicBezTo>
                <a:cubicBezTo>
                  <a:pt x="523381" y="783697"/>
                  <a:pt x="522753" y="783074"/>
                  <a:pt x="521497" y="782763"/>
                </a:cubicBezTo>
                <a:lnTo>
                  <a:pt x="516237" y="782474"/>
                </a:lnTo>
                <a:lnTo>
                  <a:pt x="516119" y="782336"/>
                </a:lnTo>
                <a:lnTo>
                  <a:pt x="515929" y="782226"/>
                </a:lnTo>
                <a:lnTo>
                  <a:pt x="517728" y="777478"/>
                </a:lnTo>
                <a:cubicBezTo>
                  <a:pt x="517099" y="776234"/>
                  <a:pt x="515843" y="774990"/>
                  <a:pt x="515843" y="772502"/>
                </a:cubicBezTo>
                <a:cubicBezTo>
                  <a:pt x="513334" y="777478"/>
                  <a:pt x="515843" y="777478"/>
                  <a:pt x="510821" y="774990"/>
                </a:cubicBezTo>
                <a:cubicBezTo>
                  <a:pt x="510821" y="778721"/>
                  <a:pt x="512076" y="779965"/>
                  <a:pt x="513646" y="780898"/>
                </a:cubicBezTo>
                <a:lnTo>
                  <a:pt x="515929" y="782226"/>
                </a:lnTo>
                <a:lnTo>
                  <a:pt x="515843" y="782453"/>
                </a:lnTo>
                <a:lnTo>
                  <a:pt x="516237" y="782474"/>
                </a:lnTo>
                <a:lnTo>
                  <a:pt x="518356" y="784941"/>
                </a:lnTo>
                <a:cubicBezTo>
                  <a:pt x="518356" y="787429"/>
                  <a:pt x="513333" y="787429"/>
                  <a:pt x="510821" y="789915"/>
                </a:cubicBezTo>
                <a:cubicBezTo>
                  <a:pt x="510821" y="784941"/>
                  <a:pt x="508308" y="784941"/>
                  <a:pt x="508308" y="784941"/>
                </a:cubicBezTo>
                <a:cubicBezTo>
                  <a:pt x="508308" y="782453"/>
                  <a:pt x="510820" y="782453"/>
                  <a:pt x="510821" y="777479"/>
                </a:cubicBezTo>
                <a:cubicBezTo>
                  <a:pt x="508308" y="774990"/>
                  <a:pt x="500769" y="779964"/>
                  <a:pt x="495744" y="777479"/>
                </a:cubicBezTo>
                <a:cubicBezTo>
                  <a:pt x="495744" y="774990"/>
                  <a:pt x="498257" y="774990"/>
                  <a:pt x="498256" y="772502"/>
                </a:cubicBezTo>
                <a:cubicBezTo>
                  <a:pt x="493234" y="777479"/>
                  <a:pt x="488209" y="770016"/>
                  <a:pt x="488209" y="779964"/>
                </a:cubicBezTo>
                <a:cubicBezTo>
                  <a:pt x="488209" y="777478"/>
                  <a:pt x="485695" y="774990"/>
                  <a:pt x="480670" y="774990"/>
                </a:cubicBezTo>
                <a:cubicBezTo>
                  <a:pt x="480670" y="774990"/>
                  <a:pt x="483183" y="777478"/>
                  <a:pt x="483183" y="779964"/>
                </a:cubicBezTo>
                <a:cubicBezTo>
                  <a:pt x="478156" y="777478"/>
                  <a:pt x="475644" y="774990"/>
                  <a:pt x="475644" y="770016"/>
                </a:cubicBezTo>
                <a:cubicBezTo>
                  <a:pt x="470622" y="772502"/>
                  <a:pt x="463083" y="784941"/>
                  <a:pt x="458057" y="774990"/>
                </a:cubicBezTo>
                <a:cubicBezTo>
                  <a:pt x="455545" y="774990"/>
                  <a:pt x="455545" y="777478"/>
                  <a:pt x="455545" y="779964"/>
                </a:cubicBezTo>
                <a:cubicBezTo>
                  <a:pt x="450522" y="777478"/>
                  <a:pt x="448009" y="777478"/>
                  <a:pt x="440472" y="777478"/>
                </a:cubicBezTo>
                <a:cubicBezTo>
                  <a:pt x="437958" y="772502"/>
                  <a:pt x="445497" y="772501"/>
                  <a:pt x="448009" y="772501"/>
                </a:cubicBezTo>
                <a:cubicBezTo>
                  <a:pt x="445497" y="765040"/>
                  <a:pt x="442984" y="772502"/>
                  <a:pt x="440471" y="770016"/>
                </a:cubicBezTo>
                <a:cubicBezTo>
                  <a:pt x="437958" y="770016"/>
                  <a:pt x="435445" y="774990"/>
                  <a:pt x="437958" y="774990"/>
                </a:cubicBezTo>
                <a:cubicBezTo>
                  <a:pt x="437958" y="777479"/>
                  <a:pt x="435445" y="777478"/>
                  <a:pt x="432932" y="774990"/>
                </a:cubicBezTo>
                <a:cubicBezTo>
                  <a:pt x="432932" y="774990"/>
                  <a:pt x="430419" y="772502"/>
                  <a:pt x="430419" y="770016"/>
                </a:cubicBezTo>
                <a:cubicBezTo>
                  <a:pt x="425397" y="770016"/>
                  <a:pt x="420371" y="765040"/>
                  <a:pt x="417859" y="772502"/>
                </a:cubicBezTo>
                <a:cubicBezTo>
                  <a:pt x="417859" y="777478"/>
                  <a:pt x="420371" y="767528"/>
                  <a:pt x="420371" y="774990"/>
                </a:cubicBezTo>
                <a:cubicBezTo>
                  <a:pt x="415346" y="777478"/>
                  <a:pt x="412833" y="772501"/>
                  <a:pt x="407811" y="772501"/>
                </a:cubicBezTo>
                <a:cubicBezTo>
                  <a:pt x="405298" y="774990"/>
                  <a:pt x="407811" y="774990"/>
                  <a:pt x="407811" y="777479"/>
                </a:cubicBezTo>
                <a:cubicBezTo>
                  <a:pt x="390220" y="770016"/>
                  <a:pt x="372634" y="779964"/>
                  <a:pt x="355047" y="772502"/>
                </a:cubicBezTo>
                <a:cubicBezTo>
                  <a:pt x="357559" y="772502"/>
                  <a:pt x="357560" y="767528"/>
                  <a:pt x="360073" y="770016"/>
                </a:cubicBezTo>
                <a:cubicBezTo>
                  <a:pt x="357559" y="762551"/>
                  <a:pt x="362584" y="767528"/>
                  <a:pt x="362585" y="762551"/>
                </a:cubicBezTo>
                <a:cubicBezTo>
                  <a:pt x="365097" y="762551"/>
                  <a:pt x="365097" y="765040"/>
                  <a:pt x="365097" y="767528"/>
                </a:cubicBezTo>
                <a:cubicBezTo>
                  <a:pt x="370121" y="762551"/>
                  <a:pt x="370121" y="772501"/>
                  <a:pt x="377660" y="770016"/>
                </a:cubicBezTo>
                <a:cubicBezTo>
                  <a:pt x="380172" y="770016"/>
                  <a:pt x="375147" y="767527"/>
                  <a:pt x="372634" y="765040"/>
                </a:cubicBezTo>
                <a:cubicBezTo>
                  <a:pt x="375147" y="762551"/>
                  <a:pt x="377659" y="767527"/>
                  <a:pt x="380172" y="762551"/>
                </a:cubicBezTo>
                <a:cubicBezTo>
                  <a:pt x="390220" y="765040"/>
                  <a:pt x="395246" y="770016"/>
                  <a:pt x="405298" y="760065"/>
                </a:cubicBezTo>
                <a:cubicBezTo>
                  <a:pt x="405298" y="760065"/>
                  <a:pt x="405298" y="760065"/>
                  <a:pt x="405297" y="767528"/>
                </a:cubicBezTo>
                <a:cubicBezTo>
                  <a:pt x="407811" y="762551"/>
                  <a:pt x="407811" y="765039"/>
                  <a:pt x="410320" y="765040"/>
                </a:cubicBezTo>
                <a:cubicBezTo>
                  <a:pt x="412833" y="765039"/>
                  <a:pt x="407811" y="760065"/>
                  <a:pt x="407811" y="757577"/>
                </a:cubicBezTo>
                <a:cubicBezTo>
                  <a:pt x="410320" y="755088"/>
                  <a:pt x="412833" y="752600"/>
                  <a:pt x="410320" y="747626"/>
                </a:cubicBezTo>
                <a:cubicBezTo>
                  <a:pt x="412833" y="745138"/>
                  <a:pt x="417858" y="755089"/>
                  <a:pt x="417859" y="747626"/>
                </a:cubicBezTo>
                <a:cubicBezTo>
                  <a:pt x="420371" y="750115"/>
                  <a:pt x="417858" y="755089"/>
                  <a:pt x="415345" y="757577"/>
                </a:cubicBezTo>
                <a:cubicBezTo>
                  <a:pt x="420371" y="762551"/>
                  <a:pt x="422884" y="757577"/>
                  <a:pt x="425397" y="747626"/>
                </a:cubicBezTo>
                <a:cubicBezTo>
                  <a:pt x="427910" y="747626"/>
                  <a:pt x="430419" y="750115"/>
                  <a:pt x="430419" y="745138"/>
                </a:cubicBezTo>
                <a:cubicBezTo>
                  <a:pt x="435445" y="747626"/>
                  <a:pt x="430419" y="752600"/>
                  <a:pt x="427910" y="750115"/>
                </a:cubicBezTo>
                <a:cubicBezTo>
                  <a:pt x="422884" y="767528"/>
                  <a:pt x="440471" y="765039"/>
                  <a:pt x="442984" y="755089"/>
                </a:cubicBezTo>
                <a:cubicBezTo>
                  <a:pt x="448010" y="752600"/>
                  <a:pt x="440471" y="762550"/>
                  <a:pt x="448009" y="760065"/>
                </a:cubicBezTo>
                <a:cubicBezTo>
                  <a:pt x="448009" y="762551"/>
                  <a:pt x="445497" y="762551"/>
                  <a:pt x="445497" y="762551"/>
                </a:cubicBezTo>
                <a:cubicBezTo>
                  <a:pt x="448009" y="770016"/>
                  <a:pt x="450523" y="755089"/>
                  <a:pt x="453031" y="762551"/>
                </a:cubicBezTo>
                <a:cubicBezTo>
                  <a:pt x="455545" y="760065"/>
                  <a:pt x="453032" y="760065"/>
                  <a:pt x="455545" y="755089"/>
                </a:cubicBezTo>
                <a:cubicBezTo>
                  <a:pt x="460570" y="760065"/>
                  <a:pt x="463083" y="750115"/>
                  <a:pt x="468109" y="757577"/>
                </a:cubicBezTo>
                <a:cubicBezTo>
                  <a:pt x="468109" y="747626"/>
                  <a:pt x="473131" y="755089"/>
                  <a:pt x="475644" y="747626"/>
                </a:cubicBezTo>
                <a:cubicBezTo>
                  <a:pt x="478156" y="750115"/>
                  <a:pt x="475644" y="750114"/>
                  <a:pt x="475644" y="752600"/>
                </a:cubicBezTo>
                <a:cubicBezTo>
                  <a:pt x="478157" y="755088"/>
                  <a:pt x="483183" y="752600"/>
                  <a:pt x="483183" y="745138"/>
                </a:cubicBezTo>
                <a:cubicBezTo>
                  <a:pt x="488209" y="747626"/>
                  <a:pt x="483183" y="750115"/>
                  <a:pt x="488208" y="752600"/>
                </a:cubicBezTo>
                <a:cubicBezTo>
                  <a:pt x="493235" y="750115"/>
                  <a:pt x="490721" y="745138"/>
                  <a:pt x="495743" y="750115"/>
                </a:cubicBezTo>
                <a:cubicBezTo>
                  <a:pt x="498257" y="745138"/>
                  <a:pt x="493234" y="742652"/>
                  <a:pt x="493235" y="737675"/>
                </a:cubicBezTo>
                <a:cubicBezTo>
                  <a:pt x="495743" y="735187"/>
                  <a:pt x="495743" y="737676"/>
                  <a:pt x="498256" y="740164"/>
                </a:cubicBezTo>
                <a:cubicBezTo>
                  <a:pt x="500769" y="735187"/>
                  <a:pt x="505795" y="735187"/>
                  <a:pt x="505795" y="732701"/>
                </a:cubicBezTo>
                <a:cubicBezTo>
                  <a:pt x="505795" y="727725"/>
                  <a:pt x="503282" y="735187"/>
                  <a:pt x="500769" y="732701"/>
                </a:cubicBezTo>
                <a:cubicBezTo>
                  <a:pt x="503283" y="722751"/>
                  <a:pt x="503282" y="727725"/>
                  <a:pt x="500769" y="722751"/>
                </a:cubicBezTo>
                <a:cubicBezTo>
                  <a:pt x="505795" y="725239"/>
                  <a:pt x="510821" y="722750"/>
                  <a:pt x="515843" y="730213"/>
                </a:cubicBezTo>
                <a:cubicBezTo>
                  <a:pt x="520869" y="722751"/>
                  <a:pt x="525895" y="720262"/>
                  <a:pt x="533433" y="717774"/>
                </a:cubicBezTo>
                <a:cubicBezTo>
                  <a:pt x="530920" y="727725"/>
                  <a:pt x="518356" y="722751"/>
                  <a:pt x="520869" y="732701"/>
                </a:cubicBezTo>
                <a:cubicBezTo>
                  <a:pt x="525895" y="735187"/>
                  <a:pt x="530920" y="737675"/>
                  <a:pt x="530921" y="747626"/>
                </a:cubicBezTo>
                <a:cubicBezTo>
                  <a:pt x="525895" y="747626"/>
                  <a:pt x="523382" y="737676"/>
                  <a:pt x="513334" y="737675"/>
                </a:cubicBezTo>
                <a:cubicBezTo>
                  <a:pt x="515843" y="742652"/>
                  <a:pt x="520869" y="742652"/>
                  <a:pt x="523382" y="745138"/>
                </a:cubicBezTo>
                <a:cubicBezTo>
                  <a:pt x="518356" y="750115"/>
                  <a:pt x="505795" y="740164"/>
                  <a:pt x="498257" y="747626"/>
                </a:cubicBezTo>
                <a:cubicBezTo>
                  <a:pt x="500769" y="750115"/>
                  <a:pt x="505795" y="755088"/>
                  <a:pt x="500769" y="760065"/>
                </a:cubicBezTo>
                <a:cubicBezTo>
                  <a:pt x="505795" y="765040"/>
                  <a:pt x="510821" y="760065"/>
                  <a:pt x="518356" y="760065"/>
                </a:cubicBezTo>
                <a:cubicBezTo>
                  <a:pt x="518356" y="757577"/>
                  <a:pt x="515843" y="757577"/>
                  <a:pt x="515843" y="752600"/>
                </a:cubicBezTo>
                <a:cubicBezTo>
                  <a:pt x="520869" y="752600"/>
                  <a:pt x="520869" y="757577"/>
                  <a:pt x="520869" y="750115"/>
                </a:cubicBezTo>
                <a:cubicBezTo>
                  <a:pt x="520869" y="752600"/>
                  <a:pt x="523382" y="752600"/>
                  <a:pt x="528407" y="755089"/>
                </a:cubicBezTo>
                <a:cubicBezTo>
                  <a:pt x="528407" y="752600"/>
                  <a:pt x="528407" y="752600"/>
                  <a:pt x="528407" y="750115"/>
                </a:cubicBezTo>
                <a:cubicBezTo>
                  <a:pt x="535946" y="752600"/>
                  <a:pt x="543481" y="752600"/>
                  <a:pt x="553533" y="752600"/>
                </a:cubicBezTo>
                <a:cubicBezTo>
                  <a:pt x="556046" y="752600"/>
                  <a:pt x="553533" y="750115"/>
                  <a:pt x="556046" y="750115"/>
                </a:cubicBezTo>
                <a:cubicBezTo>
                  <a:pt x="556045" y="747626"/>
                  <a:pt x="553533" y="745138"/>
                  <a:pt x="551020" y="747626"/>
                </a:cubicBezTo>
                <a:cubicBezTo>
                  <a:pt x="556046" y="742652"/>
                  <a:pt x="551020" y="737676"/>
                  <a:pt x="545994" y="737676"/>
                </a:cubicBezTo>
                <a:cubicBezTo>
                  <a:pt x="545994" y="740164"/>
                  <a:pt x="548507" y="745138"/>
                  <a:pt x="543481" y="747626"/>
                </a:cubicBezTo>
                <a:cubicBezTo>
                  <a:pt x="540969" y="747626"/>
                  <a:pt x="545994" y="740164"/>
                  <a:pt x="543481" y="737676"/>
                </a:cubicBezTo>
                <a:cubicBezTo>
                  <a:pt x="538455" y="737675"/>
                  <a:pt x="540969" y="745138"/>
                  <a:pt x="538455" y="745138"/>
                </a:cubicBezTo>
                <a:cubicBezTo>
                  <a:pt x="533433" y="740163"/>
                  <a:pt x="538455" y="730213"/>
                  <a:pt x="528407" y="732701"/>
                </a:cubicBezTo>
                <a:cubicBezTo>
                  <a:pt x="528407" y="727724"/>
                  <a:pt x="533433" y="730213"/>
                  <a:pt x="535947" y="727725"/>
                </a:cubicBezTo>
                <a:cubicBezTo>
                  <a:pt x="535946" y="730213"/>
                  <a:pt x="538456" y="732701"/>
                  <a:pt x="538455" y="735187"/>
                </a:cubicBezTo>
                <a:cubicBezTo>
                  <a:pt x="548507" y="737676"/>
                  <a:pt x="545994" y="717774"/>
                  <a:pt x="533433" y="722751"/>
                </a:cubicBezTo>
                <a:cubicBezTo>
                  <a:pt x="535946" y="722751"/>
                  <a:pt x="535946" y="720262"/>
                  <a:pt x="533433" y="720262"/>
                </a:cubicBezTo>
                <a:cubicBezTo>
                  <a:pt x="535946" y="717774"/>
                  <a:pt x="543481" y="717774"/>
                  <a:pt x="543481" y="722751"/>
                </a:cubicBezTo>
                <a:cubicBezTo>
                  <a:pt x="548507" y="720262"/>
                  <a:pt x="540968" y="715288"/>
                  <a:pt x="545994" y="712800"/>
                </a:cubicBezTo>
                <a:cubicBezTo>
                  <a:pt x="535946" y="717774"/>
                  <a:pt x="533433" y="707823"/>
                  <a:pt x="523382" y="712800"/>
                </a:cubicBezTo>
                <a:cubicBezTo>
                  <a:pt x="525895" y="715288"/>
                  <a:pt x="518356" y="717774"/>
                  <a:pt x="520869" y="720262"/>
                </a:cubicBezTo>
                <a:cubicBezTo>
                  <a:pt x="515843" y="720262"/>
                  <a:pt x="508308" y="717774"/>
                  <a:pt x="500769" y="717774"/>
                </a:cubicBezTo>
                <a:cubicBezTo>
                  <a:pt x="505795" y="715288"/>
                  <a:pt x="505795" y="712800"/>
                  <a:pt x="503282" y="707823"/>
                </a:cubicBezTo>
                <a:cubicBezTo>
                  <a:pt x="505795" y="705337"/>
                  <a:pt x="508308" y="707823"/>
                  <a:pt x="505795" y="712800"/>
                </a:cubicBezTo>
                <a:cubicBezTo>
                  <a:pt x="508308" y="710312"/>
                  <a:pt x="513334" y="710311"/>
                  <a:pt x="510820" y="715288"/>
                </a:cubicBezTo>
                <a:cubicBezTo>
                  <a:pt x="515843" y="715288"/>
                  <a:pt x="513334" y="710311"/>
                  <a:pt x="515843" y="710312"/>
                </a:cubicBezTo>
                <a:cubicBezTo>
                  <a:pt x="515843" y="705337"/>
                  <a:pt x="508308" y="712800"/>
                  <a:pt x="508308" y="707823"/>
                </a:cubicBezTo>
                <a:cubicBezTo>
                  <a:pt x="505795" y="700361"/>
                  <a:pt x="513333" y="705337"/>
                  <a:pt x="513334" y="700360"/>
                </a:cubicBezTo>
                <a:cubicBezTo>
                  <a:pt x="513334" y="697875"/>
                  <a:pt x="510820" y="700360"/>
                  <a:pt x="508308" y="695386"/>
                </a:cubicBezTo>
                <a:cubicBezTo>
                  <a:pt x="510820" y="700360"/>
                  <a:pt x="503282" y="702849"/>
                  <a:pt x="498257" y="700361"/>
                </a:cubicBezTo>
                <a:cubicBezTo>
                  <a:pt x="503282" y="705337"/>
                  <a:pt x="500770" y="705337"/>
                  <a:pt x="495744" y="710312"/>
                </a:cubicBezTo>
                <a:cubicBezTo>
                  <a:pt x="498257" y="697875"/>
                  <a:pt x="480670" y="702849"/>
                  <a:pt x="478157" y="710312"/>
                </a:cubicBezTo>
                <a:cubicBezTo>
                  <a:pt x="473131" y="712800"/>
                  <a:pt x="473131" y="707823"/>
                  <a:pt x="470622" y="707823"/>
                </a:cubicBezTo>
                <a:cubicBezTo>
                  <a:pt x="470622" y="705337"/>
                  <a:pt x="473131" y="707823"/>
                  <a:pt x="473131" y="702849"/>
                </a:cubicBezTo>
                <a:cubicBezTo>
                  <a:pt x="473131" y="697875"/>
                  <a:pt x="470622" y="705337"/>
                  <a:pt x="468109" y="702849"/>
                </a:cubicBezTo>
                <a:cubicBezTo>
                  <a:pt x="465596" y="705337"/>
                  <a:pt x="468109" y="710312"/>
                  <a:pt x="465596" y="710312"/>
                </a:cubicBezTo>
                <a:cubicBezTo>
                  <a:pt x="468109" y="710312"/>
                  <a:pt x="470622" y="712800"/>
                  <a:pt x="473131" y="712800"/>
                </a:cubicBezTo>
                <a:cubicBezTo>
                  <a:pt x="473131" y="717774"/>
                  <a:pt x="470622" y="720262"/>
                  <a:pt x="473131" y="725239"/>
                </a:cubicBezTo>
                <a:cubicBezTo>
                  <a:pt x="473131" y="727725"/>
                  <a:pt x="475644" y="730213"/>
                  <a:pt x="478156" y="730213"/>
                </a:cubicBezTo>
                <a:cubicBezTo>
                  <a:pt x="473131" y="720262"/>
                  <a:pt x="485696" y="727725"/>
                  <a:pt x="485695" y="722751"/>
                </a:cubicBezTo>
                <a:cubicBezTo>
                  <a:pt x="485696" y="730213"/>
                  <a:pt x="490721" y="727725"/>
                  <a:pt x="495744" y="730213"/>
                </a:cubicBezTo>
                <a:cubicBezTo>
                  <a:pt x="495743" y="725238"/>
                  <a:pt x="493234" y="725239"/>
                  <a:pt x="493235" y="720262"/>
                </a:cubicBezTo>
                <a:cubicBezTo>
                  <a:pt x="498256" y="722751"/>
                  <a:pt x="495743" y="725238"/>
                  <a:pt x="498257" y="732701"/>
                </a:cubicBezTo>
                <a:cubicBezTo>
                  <a:pt x="498257" y="732701"/>
                  <a:pt x="498257" y="732701"/>
                  <a:pt x="488209" y="732701"/>
                </a:cubicBezTo>
                <a:cubicBezTo>
                  <a:pt x="488209" y="737676"/>
                  <a:pt x="488209" y="740164"/>
                  <a:pt x="490721" y="740164"/>
                </a:cubicBezTo>
                <a:cubicBezTo>
                  <a:pt x="490721" y="745138"/>
                  <a:pt x="485696" y="742652"/>
                  <a:pt x="485696" y="745138"/>
                </a:cubicBezTo>
                <a:cubicBezTo>
                  <a:pt x="484439" y="745138"/>
                  <a:pt x="485695" y="744517"/>
                  <a:pt x="486952" y="743273"/>
                </a:cubicBezTo>
                <a:lnTo>
                  <a:pt x="487722" y="739843"/>
                </a:lnTo>
                <a:lnTo>
                  <a:pt x="488209" y="740164"/>
                </a:lnTo>
                <a:cubicBezTo>
                  <a:pt x="488209" y="740164"/>
                  <a:pt x="488209" y="737676"/>
                  <a:pt x="488209" y="737676"/>
                </a:cubicBezTo>
                <a:lnTo>
                  <a:pt x="487722" y="739843"/>
                </a:lnTo>
                <a:lnTo>
                  <a:pt x="484439" y="737676"/>
                </a:lnTo>
                <a:cubicBezTo>
                  <a:pt x="482555" y="737676"/>
                  <a:pt x="480670" y="738920"/>
                  <a:pt x="480670" y="742652"/>
                </a:cubicBezTo>
                <a:cubicBezTo>
                  <a:pt x="478157" y="742652"/>
                  <a:pt x="478157" y="740164"/>
                  <a:pt x="478157" y="735187"/>
                </a:cubicBezTo>
                <a:cubicBezTo>
                  <a:pt x="473131" y="735187"/>
                  <a:pt x="470622" y="742652"/>
                  <a:pt x="468109" y="735187"/>
                </a:cubicBezTo>
                <a:cubicBezTo>
                  <a:pt x="465596" y="737675"/>
                  <a:pt x="468109" y="737676"/>
                  <a:pt x="468109" y="740164"/>
                </a:cubicBezTo>
                <a:cubicBezTo>
                  <a:pt x="460570" y="735187"/>
                  <a:pt x="448010" y="737676"/>
                  <a:pt x="442984" y="742652"/>
                </a:cubicBezTo>
                <a:cubicBezTo>
                  <a:pt x="435445" y="740786"/>
                  <a:pt x="432146" y="741719"/>
                  <a:pt x="425670" y="740203"/>
                </a:cubicBezTo>
                <a:lnTo>
                  <a:pt x="425457" y="740134"/>
                </a:lnTo>
                <a:lnTo>
                  <a:pt x="432816" y="736471"/>
                </a:lnTo>
                <a:cubicBezTo>
                  <a:pt x="440000" y="734256"/>
                  <a:pt x="446125" y="735188"/>
                  <a:pt x="448010" y="727725"/>
                </a:cubicBezTo>
                <a:cubicBezTo>
                  <a:pt x="445497" y="727725"/>
                  <a:pt x="437958" y="727725"/>
                  <a:pt x="430419" y="727724"/>
                </a:cubicBezTo>
                <a:cubicBezTo>
                  <a:pt x="430419" y="722750"/>
                  <a:pt x="440471" y="725239"/>
                  <a:pt x="442984" y="722751"/>
                </a:cubicBezTo>
                <a:cubicBezTo>
                  <a:pt x="442984" y="720262"/>
                  <a:pt x="435445" y="722750"/>
                  <a:pt x="440471" y="715288"/>
                </a:cubicBezTo>
                <a:cubicBezTo>
                  <a:pt x="435445" y="717774"/>
                  <a:pt x="435445" y="717774"/>
                  <a:pt x="432932" y="715288"/>
                </a:cubicBezTo>
                <a:cubicBezTo>
                  <a:pt x="440471" y="715288"/>
                  <a:pt x="445497" y="700361"/>
                  <a:pt x="435445" y="697875"/>
                </a:cubicBezTo>
                <a:cubicBezTo>
                  <a:pt x="432932" y="700361"/>
                  <a:pt x="437958" y="702849"/>
                  <a:pt x="435445" y="707823"/>
                </a:cubicBezTo>
                <a:cubicBezTo>
                  <a:pt x="432933" y="707823"/>
                  <a:pt x="432933" y="705337"/>
                  <a:pt x="432932" y="700361"/>
                </a:cubicBezTo>
                <a:cubicBezTo>
                  <a:pt x="427910" y="707823"/>
                  <a:pt x="425397" y="697875"/>
                  <a:pt x="422885" y="705337"/>
                </a:cubicBezTo>
                <a:cubicBezTo>
                  <a:pt x="417859" y="702849"/>
                  <a:pt x="422885" y="697875"/>
                  <a:pt x="422885" y="690410"/>
                </a:cubicBezTo>
                <a:cubicBezTo>
                  <a:pt x="422884" y="695387"/>
                  <a:pt x="427910" y="705337"/>
                  <a:pt x="430419" y="697875"/>
                </a:cubicBezTo>
                <a:cubicBezTo>
                  <a:pt x="430419" y="697875"/>
                  <a:pt x="422885" y="690410"/>
                  <a:pt x="430419" y="692898"/>
                </a:cubicBezTo>
                <a:cubicBezTo>
                  <a:pt x="430419" y="687924"/>
                  <a:pt x="422885" y="692898"/>
                  <a:pt x="422884" y="685436"/>
                </a:cubicBezTo>
                <a:cubicBezTo>
                  <a:pt x="427910" y="682948"/>
                  <a:pt x="427910" y="687924"/>
                  <a:pt x="430419" y="685436"/>
                </a:cubicBezTo>
                <a:cubicBezTo>
                  <a:pt x="430419" y="682948"/>
                  <a:pt x="430419" y="680459"/>
                  <a:pt x="427910" y="680460"/>
                </a:cubicBezTo>
                <a:cubicBezTo>
                  <a:pt x="427910" y="680460"/>
                  <a:pt x="435445" y="680459"/>
                  <a:pt x="435445" y="675485"/>
                </a:cubicBezTo>
                <a:cubicBezTo>
                  <a:pt x="437958" y="677973"/>
                  <a:pt x="435445" y="680459"/>
                  <a:pt x="437958" y="685436"/>
                </a:cubicBezTo>
                <a:cubicBezTo>
                  <a:pt x="440471" y="680459"/>
                  <a:pt x="442984" y="682948"/>
                  <a:pt x="445496" y="687924"/>
                </a:cubicBezTo>
                <a:cubicBezTo>
                  <a:pt x="445497" y="685436"/>
                  <a:pt x="448009" y="682948"/>
                  <a:pt x="445497" y="680460"/>
                </a:cubicBezTo>
                <a:cubicBezTo>
                  <a:pt x="450522" y="682948"/>
                  <a:pt x="455545" y="677973"/>
                  <a:pt x="460570" y="682948"/>
                </a:cubicBezTo>
                <a:cubicBezTo>
                  <a:pt x="460571" y="687924"/>
                  <a:pt x="455545" y="685436"/>
                  <a:pt x="453032" y="685436"/>
                </a:cubicBezTo>
                <a:cubicBezTo>
                  <a:pt x="455545" y="700361"/>
                  <a:pt x="463083" y="680460"/>
                  <a:pt x="465596" y="685436"/>
                </a:cubicBezTo>
                <a:cubicBezTo>
                  <a:pt x="465596" y="687924"/>
                  <a:pt x="463083" y="687924"/>
                  <a:pt x="463083" y="690410"/>
                </a:cubicBezTo>
                <a:cubicBezTo>
                  <a:pt x="463083" y="692898"/>
                  <a:pt x="465596" y="692898"/>
                  <a:pt x="468109" y="695387"/>
                </a:cubicBezTo>
                <a:cubicBezTo>
                  <a:pt x="470622" y="695387"/>
                  <a:pt x="468109" y="690410"/>
                  <a:pt x="470622" y="690410"/>
                </a:cubicBezTo>
                <a:cubicBezTo>
                  <a:pt x="470622" y="695387"/>
                  <a:pt x="473131" y="695387"/>
                  <a:pt x="473131" y="700361"/>
                </a:cubicBezTo>
                <a:cubicBezTo>
                  <a:pt x="475644" y="701605"/>
                  <a:pt x="476900" y="700983"/>
                  <a:pt x="478157" y="700051"/>
                </a:cubicBezTo>
                <a:lnTo>
                  <a:pt x="482571" y="698140"/>
                </a:lnTo>
                <a:lnTo>
                  <a:pt x="483379" y="699312"/>
                </a:lnTo>
                <a:cubicBezTo>
                  <a:pt x="486795" y="701760"/>
                  <a:pt x="491977" y="700361"/>
                  <a:pt x="495744" y="700361"/>
                </a:cubicBezTo>
                <a:cubicBezTo>
                  <a:pt x="495743" y="695387"/>
                  <a:pt x="498257" y="690410"/>
                  <a:pt x="495743" y="685436"/>
                </a:cubicBezTo>
                <a:cubicBezTo>
                  <a:pt x="498256" y="685436"/>
                  <a:pt x="500769" y="690410"/>
                  <a:pt x="498256" y="695387"/>
                </a:cubicBezTo>
                <a:cubicBezTo>
                  <a:pt x="500769" y="700361"/>
                  <a:pt x="503282" y="692898"/>
                  <a:pt x="505795" y="692898"/>
                </a:cubicBezTo>
                <a:cubicBezTo>
                  <a:pt x="503282" y="692898"/>
                  <a:pt x="505795" y="687924"/>
                  <a:pt x="503283" y="685436"/>
                </a:cubicBezTo>
                <a:cubicBezTo>
                  <a:pt x="505795" y="682947"/>
                  <a:pt x="503282" y="692898"/>
                  <a:pt x="508308" y="692898"/>
                </a:cubicBezTo>
                <a:cubicBezTo>
                  <a:pt x="513333" y="687924"/>
                  <a:pt x="508308" y="680459"/>
                  <a:pt x="513334" y="677973"/>
                </a:cubicBezTo>
                <a:cubicBezTo>
                  <a:pt x="513334" y="672997"/>
                  <a:pt x="508308" y="677973"/>
                  <a:pt x="508308" y="680459"/>
                </a:cubicBezTo>
                <a:cubicBezTo>
                  <a:pt x="505795" y="680459"/>
                  <a:pt x="505795" y="677973"/>
                  <a:pt x="508308" y="675485"/>
                </a:cubicBezTo>
                <a:cubicBezTo>
                  <a:pt x="505795" y="675485"/>
                  <a:pt x="505795" y="677973"/>
                  <a:pt x="505795" y="677973"/>
                </a:cubicBezTo>
                <a:cubicBezTo>
                  <a:pt x="503282" y="677973"/>
                  <a:pt x="503282" y="675485"/>
                  <a:pt x="503282" y="672997"/>
                </a:cubicBezTo>
                <a:cubicBezTo>
                  <a:pt x="495743" y="670511"/>
                  <a:pt x="490721" y="670511"/>
                  <a:pt x="483183" y="668023"/>
                </a:cubicBezTo>
                <a:cubicBezTo>
                  <a:pt x="480670" y="663046"/>
                  <a:pt x="485695" y="663046"/>
                  <a:pt x="483183" y="660560"/>
                </a:cubicBezTo>
                <a:cubicBezTo>
                  <a:pt x="490721" y="668022"/>
                  <a:pt x="493234" y="658072"/>
                  <a:pt x="498257" y="663046"/>
                </a:cubicBezTo>
                <a:cubicBezTo>
                  <a:pt x="495744" y="645633"/>
                  <a:pt x="478157" y="643147"/>
                  <a:pt x="468109" y="643147"/>
                </a:cubicBezTo>
                <a:cubicBezTo>
                  <a:pt x="468109" y="645633"/>
                  <a:pt x="468109" y="648121"/>
                  <a:pt x="465597" y="653098"/>
                </a:cubicBezTo>
                <a:cubicBezTo>
                  <a:pt x="465597" y="653098"/>
                  <a:pt x="463083" y="650610"/>
                  <a:pt x="465596" y="650609"/>
                </a:cubicBezTo>
                <a:cubicBezTo>
                  <a:pt x="463083" y="643147"/>
                  <a:pt x="463083" y="650610"/>
                  <a:pt x="460570" y="645633"/>
                </a:cubicBezTo>
                <a:cubicBezTo>
                  <a:pt x="460570" y="643147"/>
                  <a:pt x="463083" y="643147"/>
                  <a:pt x="465596" y="643147"/>
                </a:cubicBezTo>
                <a:cubicBezTo>
                  <a:pt x="460570" y="643147"/>
                  <a:pt x="450523" y="630708"/>
                  <a:pt x="450523" y="640659"/>
                </a:cubicBezTo>
                <a:cubicBezTo>
                  <a:pt x="448009" y="638170"/>
                  <a:pt x="450522" y="633196"/>
                  <a:pt x="450523" y="630708"/>
                </a:cubicBezTo>
                <a:cubicBezTo>
                  <a:pt x="437958" y="633196"/>
                  <a:pt x="437958" y="633196"/>
                  <a:pt x="422885" y="633196"/>
                </a:cubicBezTo>
                <a:cubicBezTo>
                  <a:pt x="425396" y="630708"/>
                  <a:pt x="425397" y="623246"/>
                  <a:pt x="420371" y="628220"/>
                </a:cubicBezTo>
                <a:lnTo>
                  <a:pt x="424140" y="622624"/>
                </a:lnTo>
                <a:lnTo>
                  <a:pt x="427910" y="620757"/>
                </a:lnTo>
                <a:cubicBezTo>
                  <a:pt x="427910" y="622002"/>
                  <a:pt x="426025" y="622002"/>
                  <a:pt x="424141" y="622623"/>
                </a:cubicBezTo>
                <a:lnTo>
                  <a:pt x="424140" y="622624"/>
                </a:lnTo>
                <a:lnTo>
                  <a:pt x="417859" y="625734"/>
                </a:lnTo>
                <a:cubicBezTo>
                  <a:pt x="417858" y="623246"/>
                  <a:pt x="415346" y="620757"/>
                  <a:pt x="412833" y="615783"/>
                </a:cubicBezTo>
                <a:cubicBezTo>
                  <a:pt x="412833" y="618269"/>
                  <a:pt x="407811" y="618269"/>
                  <a:pt x="407811" y="623246"/>
                </a:cubicBezTo>
                <a:cubicBezTo>
                  <a:pt x="402785" y="620757"/>
                  <a:pt x="400272" y="623246"/>
                  <a:pt x="397759" y="620757"/>
                </a:cubicBezTo>
                <a:cubicBezTo>
                  <a:pt x="397759" y="618269"/>
                  <a:pt x="400272" y="610806"/>
                  <a:pt x="395246" y="613295"/>
                </a:cubicBezTo>
                <a:cubicBezTo>
                  <a:pt x="395246" y="610807"/>
                  <a:pt x="397759" y="610807"/>
                  <a:pt x="395246" y="603344"/>
                </a:cubicBezTo>
                <a:cubicBezTo>
                  <a:pt x="400272" y="605832"/>
                  <a:pt x="407811" y="608321"/>
                  <a:pt x="407811" y="600856"/>
                </a:cubicBezTo>
                <a:cubicBezTo>
                  <a:pt x="417859" y="613295"/>
                  <a:pt x="420371" y="610807"/>
                  <a:pt x="435445" y="605832"/>
                </a:cubicBezTo>
                <a:cubicBezTo>
                  <a:pt x="435445" y="608321"/>
                  <a:pt x="432932" y="608321"/>
                  <a:pt x="432933" y="610807"/>
                </a:cubicBezTo>
                <a:cubicBezTo>
                  <a:pt x="435445" y="610806"/>
                  <a:pt x="435445" y="610806"/>
                  <a:pt x="435445" y="613295"/>
                </a:cubicBezTo>
                <a:cubicBezTo>
                  <a:pt x="437958" y="610806"/>
                  <a:pt x="437958" y="608321"/>
                  <a:pt x="437958" y="603344"/>
                </a:cubicBezTo>
                <a:cubicBezTo>
                  <a:pt x="440471" y="603344"/>
                  <a:pt x="437958" y="610806"/>
                  <a:pt x="440471" y="610806"/>
                </a:cubicBezTo>
                <a:cubicBezTo>
                  <a:pt x="442984" y="608321"/>
                  <a:pt x="442984" y="608321"/>
                  <a:pt x="440471" y="603344"/>
                </a:cubicBezTo>
                <a:cubicBezTo>
                  <a:pt x="445497" y="613295"/>
                  <a:pt x="450522" y="600856"/>
                  <a:pt x="453032" y="613295"/>
                </a:cubicBezTo>
                <a:cubicBezTo>
                  <a:pt x="460571" y="613295"/>
                  <a:pt x="460571" y="608321"/>
                  <a:pt x="465597" y="605832"/>
                </a:cubicBezTo>
                <a:cubicBezTo>
                  <a:pt x="468109" y="608321"/>
                  <a:pt x="468109" y="613294"/>
                  <a:pt x="470622" y="613295"/>
                </a:cubicBezTo>
                <a:cubicBezTo>
                  <a:pt x="470622" y="608321"/>
                  <a:pt x="465596" y="603344"/>
                  <a:pt x="468109" y="598370"/>
                </a:cubicBezTo>
                <a:cubicBezTo>
                  <a:pt x="470622" y="598370"/>
                  <a:pt x="470622" y="603344"/>
                  <a:pt x="473131" y="600856"/>
                </a:cubicBezTo>
                <a:cubicBezTo>
                  <a:pt x="470622" y="603344"/>
                  <a:pt x="470622" y="610807"/>
                  <a:pt x="475644" y="610806"/>
                </a:cubicBezTo>
                <a:cubicBezTo>
                  <a:pt x="473131" y="603344"/>
                  <a:pt x="473131" y="600856"/>
                  <a:pt x="478156" y="598370"/>
                </a:cubicBezTo>
                <a:cubicBezTo>
                  <a:pt x="475644" y="608321"/>
                  <a:pt x="485696" y="603344"/>
                  <a:pt x="488209" y="600856"/>
                </a:cubicBezTo>
                <a:cubicBezTo>
                  <a:pt x="488209" y="600856"/>
                  <a:pt x="485695" y="608321"/>
                  <a:pt x="490722" y="608321"/>
                </a:cubicBezTo>
                <a:cubicBezTo>
                  <a:pt x="493234" y="600856"/>
                  <a:pt x="485695" y="593394"/>
                  <a:pt x="480670" y="598370"/>
                </a:cubicBezTo>
                <a:cubicBezTo>
                  <a:pt x="483183" y="590906"/>
                  <a:pt x="488208" y="598370"/>
                  <a:pt x="490721" y="593393"/>
                </a:cubicBezTo>
                <a:cubicBezTo>
                  <a:pt x="493235" y="595881"/>
                  <a:pt x="493234" y="608321"/>
                  <a:pt x="498256" y="610807"/>
                </a:cubicBezTo>
                <a:cubicBezTo>
                  <a:pt x="500769" y="608321"/>
                  <a:pt x="503282" y="605832"/>
                  <a:pt x="500769" y="598370"/>
                </a:cubicBezTo>
                <a:cubicBezTo>
                  <a:pt x="498256" y="600856"/>
                  <a:pt x="498257" y="603344"/>
                  <a:pt x="495743" y="603344"/>
                </a:cubicBezTo>
                <a:cubicBezTo>
                  <a:pt x="490721" y="598370"/>
                  <a:pt x="503282" y="595881"/>
                  <a:pt x="495743" y="593394"/>
                </a:cubicBezTo>
                <a:cubicBezTo>
                  <a:pt x="498256" y="590906"/>
                  <a:pt x="503282" y="593394"/>
                  <a:pt x="505795" y="590906"/>
                </a:cubicBezTo>
                <a:cubicBezTo>
                  <a:pt x="505795" y="593394"/>
                  <a:pt x="498257" y="595881"/>
                  <a:pt x="503282" y="603344"/>
                </a:cubicBezTo>
                <a:cubicBezTo>
                  <a:pt x="508308" y="603344"/>
                  <a:pt x="510821" y="600856"/>
                  <a:pt x="510821" y="598370"/>
                </a:cubicBezTo>
                <a:cubicBezTo>
                  <a:pt x="510820" y="603344"/>
                  <a:pt x="520869" y="600856"/>
                  <a:pt x="518356" y="593394"/>
                </a:cubicBezTo>
                <a:cubicBezTo>
                  <a:pt x="525895" y="593394"/>
                  <a:pt x="533433" y="593394"/>
                  <a:pt x="530920" y="585931"/>
                </a:cubicBezTo>
                <a:cubicBezTo>
                  <a:pt x="533433" y="585931"/>
                  <a:pt x="533433" y="590906"/>
                  <a:pt x="533433" y="590906"/>
                </a:cubicBezTo>
                <a:cubicBezTo>
                  <a:pt x="525895" y="595881"/>
                  <a:pt x="533433" y="603344"/>
                  <a:pt x="535946" y="610806"/>
                </a:cubicBezTo>
                <a:cubicBezTo>
                  <a:pt x="540969" y="608321"/>
                  <a:pt x="535946" y="603344"/>
                  <a:pt x="538455" y="595881"/>
                </a:cubicBezTo>
                <a:cubicBezTo>
                  <a:pt x="540969" y="600856"/>
                  <a:pt x="548507" y="598370"/>
                  <a:pt x="548507" y="603344"/>
                </a:cubicBezTo>
                <a:cubicBezTo>
                  <a:pt x="558555" y="595881"/>
                  <a:pt x="568607" y="603344"/>
                  <a:pt x="576145" y="595881"/>
                </a:cubicBezTo>
                <a:cubicBezTo>
                  <a:pt x="576145" y="590906"/>
                  <a:pt x="571119" y="595881"/>
                  <a:pt x="571119" y="590906"/>
                </a:cubicBezTo>
                <a:cubicBezTo>
                  <a:pt x="573632" y="590906"/>
                  <a:pt x="576145" y="590906"/>
                  <a:pt x="576145" y="588418"/>
                </a:cubicBezTo>
                <a:cubicBezTo>
                  <a:pt x="576145" y="588418"/>
                  <a:pt x="576145" y="593394"/>
                  <a:pt x="576145" y="593394"/>
                </a:cubicBezTo>
                <a:cubicBezTo>
                  <a:pt x="581167" y="593394"/>
                  <a:pt x="583680" y="588418"/>
                  <a:pt x="588706" y="585931"/>
                </a:cubicBezTo>
                <a:cubicBezTo>
                  <a:pt x="588706" y="588419"/>
                  <a:pt x="586193" y="588419"/>
                  <a:pt x="586193" y="590906"/>
                </a:cubicBezTo>
                <a:cubicBezTo>
                  <a:pt x="606293" y="588419"/>
                  <a:pt x="616344" y="593394"/>
                  <a:pt x="638957" y="590906"/>
                </a:cubicBezTo>
                <a:cubicBezTo>
                  <a:pt x="633931" y="588418"/>
                  <a:pt x="631418" y="588418"/>
                  <a:pt x="628904" y="588418"/>
                </a:cubicBezTo>
                <a:cubicBezTo>
                  <a:pt x="633931" y="573493"/>
                  <a:pt x="646491" y="590906"/>
                  <a:pt x="654031" y="580956"/>
                </a:cubicBezTo>
                <a:cubicBezTo>
                  <a:pt x="651517" y="578468"/>
                  <a:pt x="651517" y="578468"/>
                  <a:pt x="651517" y="573493"/>
                </a:cubicBezTo>
                <a:cubicBezTo>
                  <a:pt x="664081" y="573493"/>
                  <a:pt x="674130" y="580956"/>
                  <a:pt x="676643" y="566030"/>
                </a:cubicBezTo>
                <a:cubicBezTo>
                  <a:pt x="669104" y="566030"/>
                  <a:pt x="661568" y="568518"/>
                  <a:pt x="661568" y="553592"/>
                </a:cubicBezTo>
                <a:cubicBezTo>
                  <a:pt x="661568" y="553592"/>
                  <a:pt x="661568" y="553592"/>
                  <a:pt x="666591" y="551104"/>
                </a:cubicBezTo>
                <a:cubicBezTo>
                  <a:pt x="666590" y="543641"/>
                  <a:pt x="664082" y="541154"/>
                  <a:pt x="661569" y="538666"/>
                </a:cubicBezTo>
                <a:cubicBezTo>
                  <a:pt x="656543" y="538666"/>
                  <a:pt x="664081" y="543641"/>
                  <a:pt x="659056" y="543641"/>
                </a:cubicBezTo>
                <a:cubicBezTo>
                  <a:pt x="656543" y="528716"/>
                  <a:pt x="636443" y="523740"/>
                  <a:pt x="631418" y="543641"/>
                </a:cubicBezTo>
                <a:cubicBezTo>
                  <a:pt x="626392" y="536179"/>
                  <a:pt x="633931" y="533691"/>
                  <a:pt x="638957" y="531203"/>
                </a:cubicBezTo>
                <a:cubicBezTo>
                  <a:pt x="636443" y="523740"/>
                  <a:pt x="631418" y="523740"/>
                  <a:pt x="628905" y="516278"/>
                </a:cubicBezTo>
                <a:cubicBezTo>
                  <a:pt x="626392" y="521253"/>
                  <a:pt x="623879" y="518765"/>
                  <a:pt x="621370" y="523740"/>
                </a:cubicBezTo>
                <a:cubicBezTo>
                  <a:pt x="618856" y="523740"/>
                  <a:pt x="621370" y="516278"/>
                  <a:pt x="618857" y="513790"/>
                </a:cubicBezTo>
                <a:cubicBezTo>
                  <a:pt x="616344" y="516278"/>
                  <a:pt x="618856" y="521253"/>
                  <a:pt x="613831" y="521253"/>
                </a:cubicBezTo>
                <a:cubicBezTo>
                  <a:pt x="611319" y="511302"/>
                  <a:pt x="606292" y="518765"/>
                  <a:pt x="601267" y="521252"/>
                </a:cubicBezTo>
                <a:cubicBezTo>
                  <a:pt x="593731" y="513790"/>
                  <a:pt x="581167" y="518765"/>
                  <a:pt x="576145" y="511302"/>
                </a:cubicBezTo>
                <a:cubicBezTo>
                  <a:pt x="573632" y="513790"/>
                  <a:pt x="571120" y="518765"/>
                  <a:pt x="566094" y="518765"/>
                </a:cubicBezTo>
                <a:cubicBezTo>
                  <a:pt x="566093" y="516278"/>
                  <a:pt x="563581" y="516278"/>
                  <a:pt x="563581" y="511302"/>
                </a:cubicBezTo>
                <a:cubicBezTo>
                  <a:pt x="553532" y="513790"/>
                  <a:pt x="551020" y="513790"/>
                  <a:pt x="538455" y="516278"/>
                </a:cubicBezTo>
                <a:cubicBezTo>
                  <a:pt x="538455" y="511302"/>
                  <a:pt x="543481" y="511303"/>
                  <a:pt x="545995" y="511302"/>
                </a:cubicBezTo>
                <a:cubicBezTo>
                  <a:pt x="540968" y="508815"/>
                  <a:pt x="538455" y="503840"/>
                  <a:pt x="533433" y="501352"/>
                </a:cubicBezTo>
                <a:cubicBezTo>
                  <a:pt x="533433" y="501352"/>
                  <a:pt x="533433" y="503840"/>
                  <a:pt x="530921" y="506327"/>
                </a:cubicBezTo>
                <a:cubicBezTo>
                  <a:pt x="530921" y="503840"/>
                  <a:pt x="525895" y="503840"/>
                  <a:pt x="525895" y="498864"/>
                </a:cubicBezTo>
                <a:cubicBezTo>
                  <a:pt x="528407" y="491401"/>
                  <a:pt x="533433" y="501352"/>
                  <a:pt x="533433" y="493889"/>
                </a:cubicBezTo>
                <a:cubicBezTo>
                  <a:pt x="537200" y="495755"/>
                  <a:pt x="545209" y="494822"/>
                  <a:pt x="548978" y="488992"/>
                </a:cubicBezTo>
                <a:lnTo>
                  <a:pt x="551020" y="481452"/>
                </a:lnTo>
                <a:lnTo>
                  <a:pt x="551020" y="482073"/>
                </a:lnTo>
                <a:cubicBezTo>
                  <a:pt x="551020" y="483939"/>
                  <a:pt x="551019" y="486426"/>
                  <a:pt x="551019" y="486426"/>
                </a:cubicBezTo>
                <a:cubicBezTo>
                  <a:pt x="556045" y="481451"/>
                  <a:pt x="556046" y="491401"/>
                  <a:pt x="561068" y="486426"/>
                </a:cubicBezTo>
                <a:cubicBezTo>
                  <a:pt x="563581" y="486426"/>
                  <a:pt x="563581" y="481451"/>
                  <a:pt x="566093" y="481451"/>
                </a:cubicBezTo>
                <a:cubicBezTo>
                  <a:pt x="566093" y="478964"/>
                  <a:pt x="566093" y="478964"/>
                  <a:pt x="566094" y="473988"/>
                </a:cubicBezTo>
                <a:cubicBezTo>
                  <a:pt x="571120" y="473988"/>
                  <a:pt x="581167" y="476476"/>
                  <a:pt x="583680" y="466525"/>
                </a:cubicBezTo>
                <a:cubicBezTo>
                  <a:pt x="588706" y="471501"/>
                  <a:pt x="598757" y="464038"/>
                  <a:pt x="603779" y="473988"/>
                </a:cubicBezTo>
                <a:cubicBezTo>
                  <a:pt x="608805" y="461550"/>
                  <a:pt x="621370" y="476476"/>
                  <a:pt x="623879" y="464038"/>
                </a:cubicBezTo>
                <a:cubicBezTo>
                  <a:pt x="626392" y="466525"/>
                  <a:pt x="626392" y="471501"/>
                  <a:pt x="626392" y="473988"/>
                </a:cubicBezTo>
                <a:cubicBezTo>
                  <a:pt x="628905" y="469013"/>
                  <a:pt x="631418" y="469013"/>
                  <a:pt x="631418" y="473988"/>
                </a:cubicBezTo>
                <a:cubicBezTo>
                  <a:pt x="641469" y="471501"/>
                  <a:pt x="659057" y="481451"/>
                  <a:pt x="666590" y="469013"/>
                </a:cubicBezTo>
                <a:cubicBezTo>
                  <a:pt x="669103" y="476476"/>
                  <a:pt x="679156" y="476476"/>
                  <a:pt x="684181" y="471501"/>
                </a:cubicBezTo>
                <a:cubicBezTo>
                  <a:pt x="684181" y="469013"/>
                  <a:pt x="684181" y="469013"/>
                  <a:pt x="684181" y="466525"/>
                </a:cubicBezTo>
                <a:cubicBezTo>
                  <a:pt x="696742" y="456575"/>
                  <a:pt x="709303" y="469012"/>
                  <a:pt x="716841" y="449112"/>
                </a:cubicBezTo>
                <a:lnTo>
                  <a:pt x="713960" y="446823"/>
                </a:lnTo>
                <a:lnTo>
                  <a:pt x="716725" y="444020"/>
                </a:lnTo>
                <a:cubicBezTo>
                  <a:pt x="728619" y="439473"/>
                  <a:pt x="745107" y="447868"/>
                  <a:pt x="754528" y="436674"/>
                </a:cubicBezTo>
                <a:cubicBezTo>
                  <a:pt x="764579" y="449112"/>
                  <a:pt x="772114" y="424236"/>
                  <a:pt x="774627" y="436674"/>
                </a:cubicBezTo>
                <a:cubicBezTo>
                  <a:pt x="777140" y="436674"/>
                  <a:pt x="779653" y="436674"/>
                  <a:pt x="779653" y="434186"/>
                </a:cubicBezTo>
                <a:cubicBezTo>
                  <a:pt x="782166" y="434186"/>
                  <a:pt x="784679" y="436674"/>
                  <a:pt x="787191" y="439161"/>
                </a:cubicBezTo>
                <a:cubicBezTo>
                  <a:pt x="787191" y="439161"/>
                  <a:pt x="789704" y="436673"/>
                  <a:pt x="787191" y="436674"/>
                </a:cubicBezTo>
                <a:cubicBezTo>
                  <a:pt x="789704" y="434186"/>
                  <a:pt x="792217" y="434186"/>
                  <a:pt x="797239" y="439161"/>
                </a:cubicBezTo>
                <a:cubicBezTo>
                  <a:pt x="809804" y="436674"/>
                  <a:pt x="819852" y="431699"/>
                  <a:pt x="834929" y="434186"/>
                </a:cubicBezTo>
                <a:cubicBezTo>
                  <a:pt x="842464" y="424236"/>
                  <a:pt x="860051" y="431698"/>
                  <a:pt x="870103" y="434186"/>
                </a:cubicBezTo>
                <a:cubicBezTo>
                  <a:pt x="895228" y="424236"/>
                  <a:pt x="920353" y="434186"/>
                  <a:pt x="937939" y="424236"/>
                </a:cubicBezTo>
                <a:cubicBezTo>
                  <a:pt x="937939" y="426724"/>
                  <a:pt x="940452" y="426723"/>
                  <a:pt x="940452" y="431699"/>
                </a:cubicBezTo>
                <a:cubicBezTo>
                  <a:pt x="942961" y="431699"/>
                  <a:pt x="942961" y="426723"/>
                  <a:pt x="942961" y="421748"/>
                </a:cubicBezTo>
                <a:cubicBezTo>
                  <a:pt x="947987" y="424236"/>
                  <a:pt x="945474" y="426723"/>
                  <a:pt x="945474" y="431699"/>
                </a:cubicBezTo>
                <a:cubicBezTo>
                  <a:pt x="947987" y="424236"/>
                  <a:pt x="950500" y="426723"/>
                  <a:pt x="953013" y="429211"/>
                </a:cubicBezTo>
                <a:cubicBezTo>
                  <a:pt x="955526" y="421748"/>
                  <a:pt x="947987" y="426723"/>
                  <a:pt x="947987" y="419261"/>
                </a:cubicBezTo>
                <a:cubicBezTo>
                  <a:pt x="953013" y="424236"/>
                  <a:pt x="963065" y="424236"/>
                  <a:pt x="963064" y="431699"/>
                </a:cubicBezTo>
                <a:cubicBezTo>
                  <a:pt x="965574" y="431699"/>
                  <a:pt x="965574" y="429211"/>
                  <a:pt x="965574" y="424236"/>
                </a:cubicBezTo>
                <a:cubicBezTo>
                  <a:pt x="980652" y="424236"/>
                  <a:pt x="983164" y="436674"/>
                  <a:pt x="998238" y="426723"/>
                </a:cubicBezTo>
                <a:cubicBezTo>
                  <a:pt x="995725" y="429211"/>
                  <a:pt x="998238" y="429211"/>
                  <a:pt x="998238" y="431699"/>
                </a:cubicBezTo>
                <a:cubicBezTo>
                  <a:pt x="1003264" y="431699"/>
                  <a:pt x="1003264" y="429211"/>
                  <a:pt x="1005776" y="424236"/>
                </a:cubicBezTo>
                <a:cubicBezTo>
                  <a:pt x="1008286" y="424236"/>
                  <a:pt x="1008286" y="429211"/>
                  <a:pt x="1010799" y="429211"/>
                </a:cubicBezTo>
                <a:cubicBezTo>
                  <a:pt x="1018337" y="429211"/>
                  <a:pt x="1015824" y="419261"/>
                  <a:pt x="1023363" y="419260"/>
                </a:cubicBezTo>
                <a:cubicBezTo>
                  <a:pt x="1018337" y="429211"/>
                  <a:pt x="1030898" y="421748"/>
                  <a:pt x="1033411" y="426723"/>
                </a:cubicBezTo>
                <a:cubicBezTo>
                  <a:pt x="1038436" y="426724"/>
                  <a:pt x="1038437" y="421748"/>
                  <a:pt x="1040950" y="419261"/>
                </a:cubicBezTo>
                <a:cubicBezTo>
                  <a:pt x="1043462" y="424236"/>
                  <a:pt x="1038437" y="421748"/>
                  <a:pt x="1038436" y="426724"/>
                </a:cubicBezTo>
                <a:cubicBezTo>
                  <a:pt x="1050998" y="426723"/>
                  <a:pt x="1056023" y="421748"/>
                  <a:pt x="1068588" y="424236"/>
                </a:cubicBezTo>
                <a:cubicBezTo>
                  <a:pt x="1073610" y="424236"/>
                  <a:pt x="1081148" y="421748"/>
                  <a:pt x="1083661" y="421748"/>
                </a:cubicBezTo>
                <a:cubicBezTo>
                  <a:pt x="1088687" y="424236"/>
                  <a:pt x="1088688" y="429211"/>
                  <a:pt x="1093710" y="431699"/>
                </a:cubicBezTo>
                <a:cubicBezTo>
                  <a:pt x="1098735" y="431698"/>
                  <a:pt x="1108787" y="424236"/>
                  <a:pt x="1111300" y="431699"/>
                </a:cubicBezTo>
                <a:cubicBezTo>
                  <a:pt x="1123861" y="426723"/>
                  <a:pt x="1133912" y="429211"/>
                  <a:pt x="1148986" y="429211"/>
                </a:cubicBezTo>
                <a:cubicBezTo>
                  <a:pt x="1151498" y="421748"/>
                  <a:pt x="1164059" y="426723"/>
                  <a:pt x="1166572" y="429211"/>
                </a:cubicBezTo>
                <a:cubicBezTo>
                  <a:pt x="1171599" y="426724"/>
                  <a:pt x="1169085" y="426723"/>
                  <a:pt x="1169085" y="421748"/>
                </a:cubicBezTo>
                <a:cubicBezTo>
                  <a:pt x="1171598" y="421748"/>
                  <a:pt x="1174111" y="426723"/>
                  <a:pt x="1179133" y="426724"/>
                </a:cubicBezTo>
                <a:cubicBezTo>
                  <a:pt x="1181646" y="424236"/>
                  <a:pt x="1179133" y="421748"/>
                  <a:pt x="1179134" y="416773"/>
                </a:cubicBezTo>
                <a:cubicBezTo>
                  <a:pt x="1181646" y="416773"/>
                  <a:pt x="1181646" y="419261"/>
                  <a:pt x="1181646" y="421748"/>
                </a:cubicBezTo>
                <a:cubicBezTo>
                  <a:pt x="1194210" y="426723"/>
                  <a:pt x="1206771" y="409310"/>
                  <a:pt x="1216822" y="419261"/>
                </a:cubicBezTo>
                <a:cubicBezTo>
                  <a:pt x="1221845" y="414285"/>
                  <a:pt x="1234409" y="424236"/>
                  <a:pt x="1236922" y="411798"/>
                </a:cubicBezTo>
                <a:cubicBezTo>
                  <a:pt x="1239435" y="414285"/>
                  <a:pt x="1241945" y="411798"/>
                  <a:pt x="1241945" y="416773"/>
                </a:cubicBezTo>
                <a:cubicBezTo>
                  <a:pt x="1244457" y="416773"/>
                  <a:pt x="1244457" y="411798"/>
                  <a:pt x="1246970" y="409310"/>
                </a:cubicBezTo>
                <a:cubicBezTo>
                  <a:pt x="1246970" y="421748"/>
                  <a:pt x="1259535" y="411797"/>
                  <a:pt x="1264557" y="409310"/>
                </a:cubicBezTo>
                <a:cubicBezTo>
                  <a:pt x="1269582" y="409310"/>
                  <a:pt x="1277121" y="419261"/>
                  <a:pt x="1279634" y="409310"/>
                </a:cubicBezTo>
                <a:cubicBezTo>
                  <a:pt x="1284657" y="421748"/>
                  <a:pt x="1294708" y="409310"/>
                  <a:pt x="1304760" y="409310"/>
                </a:cubicBezTo>
                <a:cubicBezTo>
                  <a:pt x="1304760" y="406823"/>
                  <a:pt x="1304759" y="404335"/>
                  <a:pt x="1304759" y="401847"/>
                </a:cubicBezTo>
                <a:cubicBezTo>
                  <a:pt x="1319833" y="409310"/>
                  <a:pt x="1327368" y="399359"/>
                  <a:pt x="1337420" y="396872"/>
                </a:cubicBezTo>
                <a:cubicBezTo>
                  <a:pt x="1339933" y="396872"/>
                  <a:pt x="1342445" y="399360"/>
                  <a:pt x="1344958" y="404334"/>
                </a:cubicBezTo>
                <a:cubicBezTo>
                  <a:pt x="1349980" y="404334"/>
                  <a:pt x="1349980" y="399360"/>
                  <a:pt x="1355006" y="396872"/>
                </a:cubicBezTo>
                <a:cubicBezTo>
                  <a:pt x="1355007" y="406823"/>
                  <a:pt x="1365058" y="396872"/>
                  <a:pt x="1365058" y="404335"/>
                </a:cubicBezTo>
                <a:cubicBezTo>
                  <a:pt x="1370080" y="396872"/>
                  <a:pt x="1375106" y="399360"/>
                  <a:pt x="1380132" y="401847"/>
                </a:cubicBezTo>
                <a:cubicBezTo>
                  <a:pt x="1377619" y="399360"/>
                  <a:pt x="1387671" y="404334"/>
                  <a:pt x="1390183" y="404334"/>
                </a:cubicBezTo>
                <a:cubicBezTo>
                  <a:pt x="1392693" y="404334"/>
                  <a:pt x="1395205" y="401847"/>
                  <a:pt x="1400231" y="401847"/>
                </a:cubicBezTo>
                <a:cubicBezTo>
                  <a:pt x="1402744" y="399360"/>
                  <a:pt x="1407770" y="406823"/>
                  <a:pt x="1410282" y="406823"/>
                </a:cubicBezTo>
                <a:cubicBezTo>
                  <a:pt x="1417817" y="406823"/>
                  <a:pt x="1430382" y="409310"/>
                  <a:pt x="1437917" y="406823"/>
                </a:cubicBezTo>
                <a:cubicBezTo>
                  <a:pt x="1440430" y="409310"/>
                  <a:pt x="1440430" y="409310"/>
                  <a:pt x="1440430" y="414285"/>
                </a:cubicBezTo>
                <a:cubicBezTo>
                  <a:pt x="1447969" y="399360"/>
                  <a:pt x="1455504" y="414285"/>
                  <a:pt x="1465555" y="411797"/>
                </a:cubicBezTo>
                <a:cubicBezTo>
                  <a:pt x="1463042" y="406822"/>
                  <a:pt x="1458016" y="409310"/>
                  <a:pt x="1458017" y="401847"/>
                </a:cubicBezTo>
                <a:cubicBezTo>
                  <a:pt x="1463042" y="414285"/>
                  <a:pt x="1480629" y="404334"/>
                  <a:pt x="1490680" y="406822"/>
                </a:cubicBezTo>
                <a:cubicBezTo>
                  <a:pt x="1490681" y="396872"/>
                  <a:pt x="1480629" y="404334"/>
                  <a:pt x="1480629" y="394385"/>
                </a:cubicBezTo>
                <a:cubicBezTo>
                  <a:pt x="1475607" y="404335"/>
                  <a:pt x="1468068" y="396872"/>
                  <a:pt x="1460530" y="399359"/>
                </a:cubicBezTo>
                <a:cubicBezTo>
                  <a:pt x="1480629" y="386921"/>
                  <a:pt x="1505754" y="386921"/>
                  <a:pt x="1520828" y="381946"/>
                </a:cubicBezTo>
                <a:cubicBezTo>
                  <a:pt x="1513293" y="367021"/>
                  <a:pt x="1490680" y="389409"/>
                  <a:pt x="1485655" y="371996"/>
                </a:cubicBezTo>
                <a:cubicBezTo>
                  <a:pt x="1478116" y="376971"/>
                  <a:pt x="1475607" y="374483"/>
                  <a:pt x="1470581" y="379459"/>
                </a:cubicBezTo>
                <a:cubicBezTo>
                  <a:pt x="1473094" y="374483"/>
                  <a:pt x="1473093" y="371996"/>
                  <a:pt x="1468068" y="369508"/>
                </a:cubicBezTo>
                <a:cubicBezTo>
                  <a:pt x="1463042" y="384434"/>
                  <a:pt x="1445456" y="369508"/>
                  <a:pt x="1440430" y="381946"/>
                </a:cubicBezTo>
                <a:cubicBezTo>
                  <a:pt x="1437917" y="374483"/>
                  <a:pt x="1432895" y="381946"/>
                  <a:pt x="1430382" y="379459"/>
                </a:cubicBezTo>
                <a:cubicBezTo>
                  <a:pt x="1430382" y="376971"/>
                  <a:pt x="1432895" y="379459"/>
                  <a:pt x="1432895" y="376971"/>
                </a:cubicBezTo>
                <a:cubicBezTo>
                  <a:pt x="1432895" y="367021"/>
                  <a:pt x="1415305" y="374483"/>
                  <a:pt x="1417818" y="379458"/>
                </a:cubicBezTo>
                <a:cubicBezTo>
                  <a:pt x="1412792" y="369508"/>
                  <a:pt x="1402744" y="379459"/>
                  <a:pt x="1395205" y="384434"/>
                </a:cubicBezTo>
                <a:cubicBezTo>
                  <a:pt x="1390183" y="376971"/>
                  <a:pt x="1367570" y="374483"/>
                  <a:pt x="1362545" y="384434"/>
                </a:cubicBezTo>
                <a:cubicBezTo>
                  <a:pt x="1360031" y="384434"/>
                  <a:pt x="1360032" y="381946"/>
                  <a:pt x="1360032" y="379459"/>
                </a:cubicBezTo>
                <a:cubicBezTo>
                  <a:pt x="1347471" y="379459"/>
                  <a:pt x="1339933" y="384434"/>
                  <a:pt x="1327368" y="376971"/>
                </a:cubicBezTo>
                <a:cubicBezTo>
                  <a:pt x="1337420" y="371996"/>
                  <a:pt x="1347471" y="379459"/>
                  <a:pt x="1352493" y="369508"/>
                </a:cubicBezTo>
                <a:cubicBezTo>
                  <a:pt x="1352494" y="367021"/>
                  <a:pt x="1349981" y="367020"/>
                  <a:pt x="1349980" y="364533"/>
                </a:cubicBezTo>
                <a:cubicBezTo>
                  <a:pt x="1347471" y="364533"/>
                  <a:pt x="1344958" y="364533"/>
                  <a:pt x="1342446" y="362046"/>
                </a:cubicBezTo>
                <a:cubicBezTo>
                  <a:pt x="1337420" y="367020"/>
                  <a:pt x="1332394" y="371996"/>
                  <a:pt x="1327368" y="364533"/>
                </a:cubicBezTo>
                <a:cubicBezTo>
                  <a:pt x="1324859" y="374483"/>
                  <a:pt x="1317320" y="369508"/>
                  <a:pt x="1312295" y="379458"/>
                </a:cubicBezTo>
                <a:cubicBezTo>
                  <a:pt x="1317321" y="371996"/>
                  <a:pt x="1309782" y="374483"/>
                  <a:pt x="1304759" y="371996"/>
                </a:cubicBezTo>
                <a:cubicBezTo>
                  <a:pt x="1324859" y="359558"/>
                  <a:pt x="1347471" y="362046"/>
                  <a:pt x="1362545" y="354582"/>
                </a:cubicBezTo>
                <a:cubicBezTo>
                  <a:pt x="1365058" y="357070"/>
                  <a:pt x="1370080" y="364533"/>
                  <a:pt x="1370080" y="357070"/>
                </a:cubicBezTo>
                <a:cubicBezTo>
                  <a:pt x="1375106" y="357070"/>
                  <a:pt x="1375106" y="362045"/>
                  <a:pt x="1377618" y="364533"/>
                </a:cubicBezTo>
                <a:cubicBezTo>
                  <a:pt x="1377619" y="362046"/>
                  <a:pt x="1380132" y="362046"/>
                  <a:pt x="1382644" y="357070"/>
                </a:cubicBezTo>
                <a:cubicBezTo>
                  <a:pt x="1385157" y="357070"/>
                  <a:pt x="1385158" y="362046"/>
                  <a:pt x="1387670" y="362046"/>
                </a:cubicBezTo>
                <a:cubicBezTo>
                  <a:pt x="1392693" y="362046"/>
                  <a:pt x="1387670" y="352095"/>
                  <a:pt x="1392693" y="354582"/>
                </a:cubicBezTo>
                <a:cubicBezTo>
                  <a:pt x="1392693" y="357070"/>
                  <a:pt x="1395205" y="357070"/>
                  <a:pt x="1395205" y="357070"/>
                </a:cubicBezTo>
                <a:cubicBezTo>
                  <a:pt x="1405257" y="344632"/>
                  <a:pt x="1427869" y="357070"/>
                  <a:pt x="1437917" y="349607"/>
                </a:cubicBezTo>
                <a:cubicBezTo>
                  <a:pt x="1445456" y="357070"/>
                  <a:pt x="1458016" y="344632"/>
                  <a:pt x="1470581" y="349607"/>
                </a:cubicBezTo>
                <a:cubicBezTo>
                  <a:pt x="1478117" y="344632"/>
                  <a:pt x="1485655" y="342144"/>
                  <a:pt x="1488168" y="347120"/>
                </a:cubicBezTo>
                <a:cubicBezTo>
                  <a:pt x="1490680" y="347120"/>
                  <a:pt x="1490681" y="344632"/>
                  <a:pt x="1493193" y="342144"/>
                </a:cubicBezTo>
                <a:cubicBezTo>
                  <a:pt x="1493193" y="339656"/>
                  <a:pt x="1490680" y="342144"/>
                  <a:pt x="1490680" y="337169"/>
                </a:cubicBezTo>
                <a:cubicBezTo>
                  <a:pt x="1493193" y="344632"/>
                  <a:pt x="1495706" y="337169"/>
                  <a:pt x="1500728" y="339656"/>
                </a:cubicBezTo>
                <a:cubicBezTo>
                  <a:pt x="1513293" y="339657"/>
                  <a:pt x="1533393" y="337169"/>
                  <a:pt x="1550979" y="339657"/>
                </a:cubicBezTo>
                <a:cubicBezTo>
                  <a:pt x="1550979" y="344632"/>
                  <a:pt x="1548466" y="344632"/>
                  <a:pt x="1545953" y="342144"/>
                </a:cubicBezTo>
                <a:cubicBezTo>
                  <a:pt x="1545953" y="344632"/>
                  <a:pt x="1545953" y="347120"/>
                  <a:pt x="1543441" y="347120"/>
                </a:cubicBezTo>
                <a:cubicBezTo>
                  <a:pt x="1545953" y="349607"/>
                  <a:pt x="1545953" y="347120"/>
                  <a:pt x="1545953" y="347120"/>
                </a:cubicBezTo>
                <a:cubicBezTo>
                  <a:pt x="1550979" y="347120"/>
                  <a:pt x="1545953" y="352095"/>
                  <a:pt x="1548467" y="352095"/>
                </a:cubicBezTo>
                <a:cubicBezTo>
                  <a:pt x="1554120" y="340901"/>
                  <a:pt x="1562599" y="346498"/>
                  <a:pt x="1570726" y="348947"/>
                </a:cubicBezTo>
                <a:lnTo>
                  <a:pt x="1576397" y="349421"/>
                </a:lnTo>
                <a:lnTo>
                  <a:pt x="1576104" y="349607"/>
                </a:lnTo>
                <a:lnTo>
                  <a:pt x="1576519" y="349432"/>
                </a:lnTo>
                <a:lnTo>
                  <a:pt x="1578617" y="349607"/>
                </a:lnTo>
                <a:cubicBezTo>
                  <a:pt x="1578617" y="349607"/>
                  <a:pt x="1578617" y="348985"/>
                  <a:pt x="1578303" y="348674"/>
                </a:cubicBezTo>
                <a:lnTo>
                  <a:pt x="1576519" y="349432"/>
                </a:lnTo>
                <a:lnTo>
                  <a:pt x="1576397" y="349421"/>
                </a:lnTo>
                <a:lnTo>
                  <a:pt x="1586192" y="343194"/>
                </a:lnTo>
                <a:cubicBezTo>
                  <a:pt x="1596673" y="337947"/>
                  <a:pt x="1607508" y="336547"/>
                  <a:pt x="1611278" y="342144"/>
                </a:cubicBezTo>
                <a:cubicBezTo>
                  <a:pt x="1616303" y="344632"/>
                  <a:pt x="1613790" y="334682"/>
                  <a:pt x="1616303" y="334681"/>
                </a:cubicBezTo>
                <a:cubicBezTo>
                  <a:pt x="1613790" y="342144"/>
                  <a:pt x="1621329" y="339657"/>
                  <a:pt x="1621329" y="347119"/>
                </a:cubicBezTo>
                <a:cubicBezTo>
                  <a:pt x="1623842" y="342144"/>
                  <a:pt x="1626351" y="342144"/>
                  <a:pt x="1628864" y="347119"/>
                </a:cubicBezTo>
                <a:cubicBezTo>
                  <a:pt x="1626351" y="352095"/>
                  <a:pt x="1631377" y="354582"/>
                  <a:pt x="1633890" y="354582"/>
                </a:cubicBezTo>
                <a:cubicBezTo>
                  <a:pt x="1636403" y="349607"/>
                  <a:pt x="1641428" y="347120"/>
                  <a:pt x="1643941" y="347120"/>
                </a:cubicBezTo>
                <a:cubicBezTo>
                  <a:pt x="1643942" y="352095"/>
                  <a:pt x="1641428" y="352095"/>
                  <a:pt x="1641428" y="349607"/>
                </a:cubicBezTo>
                <a:cubicBezTo>
                  <a:pt x="1638915" y="354582"/>
                  <a:pt x="1638916" y="357070"/>
                  <a:pt x="1641428" y="364533"/>
                </a:cubicBezTo>
                <a:cubicBezTo>
                  <a:pt x="1641428" y="369508"/>
                  <a:pt x="1643942" y="369508"/>
                  <a:pt x="1641428" y="374483"/>
                </a:cubicBezTo>
                <a:cubicBezTo>
                  <a:pt x="1643941" y="374483"/>
                  <a:pt x="1646454" y="374483"/>
                  <a:pt x="1646453" y="371996"/>
                </a:cubicBezTo>
                <a:cubicBezTo>
                  <a:pt x="1641428" y="371996"/>
                  <a:pt x="1646454" y="367020"/>
                  <a:pt x="1646454" y="364533"/>
                </a:cubicBezTo>
                <a:lnTo>
                  <a:pt x="1641428" y="364533"/>
                </a:lnTo>
                <a:cubicBezTo>
                  <a:pt x="1643942" y="354582"/>
                  <a:pt x="1643942" y="367020"/>
                  <a:pt x="1648964" y="362045"/>
                </a:cubicBezTo>
                <a:cubicBezTo>
                  <a:pt x="1648964" y="362045"/>
                  <a:pt x="1648964" y="364533"/>
                  <a:pt x="1651476" y="364533"/>
                </a:cubicBezTo>
                <a:cubicBezTo>
                  <a:pt x="1648964" y="371996"/>
                  <a:pt x="1648964" y="379459"/>
                  <a:pt x="1643941" y="381946"/>
                </a:cubicBezTo>
                <a:cubicBezTo>
                  <a:pt x="1651476" y="381946"/>
                  <a:pt x="1656502" y="379458"/>
                  <a:pt x="1661528" y="376971"/>
                </a:cubicBezTo>
                <a:cubicBezTo>
                  <a:pt x="1661528" y="376971"/>
                  <a:pt x="1664041" y="379459"/>
                  <a:pt x="1664041" y="381946"/>
                </a:cubicBezTo>
                <a:cubicBezTo>
                  <a:pt x="1686653" y="367021"/>
                  <a:pt x="1701726" y="384434"/>
                  <a:pt x="1721825" y="379459"/>
                </a:cubicBezTo>
                <a:cubicBezTo>
                  <a:pt x="1724339" y="386921"/>
                  <a:pt x="1729365" y="381946"/>
                  <a:pt x="1736900" y="381946"/>
                </a:cubicBezTo>
                <a:cubicBezTo>
                  <a:pt x="1736900" y="386922"/>
                  <a:pt x="1736900" y="386922"/>
                  <a:pt x="1736900" y="389409"/>
                </a:cubicBezTo>
                <a:cubicBezTo>
                  <a:pt x="1749464" y="384434"/>
                  <a:pt x="1759512" y="396872"/>
                  <a:pt x="1772076" y="394385"/>
                </a:cubicBezTo>
                <a:cubicBezTo>
                  <a:pt x="1772076" y="394385"/>
                  <a:pt x="1772076" y="394385"/>
                  <a:pt x="1772077" y="399360"/>
                </a:cubicBezTo>
                <a:lnTo>
                  <a:pt x="1775255" y="398338"/>
                </a:lnTo>
                <a:lnTo>
                  <a:pt x="1775221" y="397471"/>
                </a:lnTo>
                <a:lnTo>
                  <a:pt x="1775932" y="398120"/>
                </a:lnTo>
                <a:lnTo>
                  <a:pt x="1776550" y="397922"/>
                </a:lnTo>
                <a:cubicBezTo>
                  <a:pt x="1778906" y="398155"/>
                  <a:pt x="1780319" y="400098"/>
                  <a:pt x="1782675" y="399710"/>
                </a:cubicBezTo>
                <a:lnTo>
                  <a:pt x="1782875" y="399582"/>
                </a:lnTo>
                <a:lnTo>
                  <a:pt x="1784755" y="397471"/>
                </a:lnTo>
                <a:lnTo>
                  <a:pt x="1784782" y="398374"/>
                </a:lnTo>
                <a:lnTo>
                  <a:pt x="1787151" y="396872"/>
                </a:lnTo>
                <a:lnTo>
                  <a:pt x="1787360" y="397142"/>
                </a:lnTo>
                <a:lnTo>
                  <a:pt x="1788338" y="395681"/>
                </a:lnTo>
                <a:lnTo>
                  <a:pt x="1786518" y="393024"/>
                </a:lnTo>
                <a:lnTo>
                  <a:pt x="1789243" y="394330"/>
                </a:lnTo>
                <a:lnTo>
                  <a:pt x="1789300" y="394245"/>
                </a:lnTo>
                <a:cubicBezTo>
                  <a:pt x="1791759" y="392962"/>
                  <a:pt x="1794888" y="396227"/>
                  <a:pt x="1796676" y="392495"/>
                </a:cubicBezTo>
                <a:cubicBezTo>
                  <a:pt x="1797868" y="393738"/>
                  <a:pt x="1798465" y="397470"/>
                  <a:pt x="1799359" y="401202"/>
                </a:cubicBezTo>
                <a:lnTo>
                  <a:pt x="1800977" y="406309"/>
                </a:lnTo>
                <a:lnTo>
                  <a:pt x="1802224" y="404335"/>
                </a:lnTo>
                <a:lnTo>
                  <a:pt x="1805627" y="407277"/>
                </a:lnTo>
                <a:lnTo>
                  <a:pt x="1806807" y="405556"/>
                </a:lnTo>
                <a:cubicBezTo>
                  <a:pt x="1807403" y="403690"/>
                  <a:pt x="1807403" y="401202"/>
                  <a:pt x="1806211" y="397471"/>
                </a:cubicBezTo>
                <a:cubicBezTo>
                  <a:pt x="1803827" y="399957"/>
                  <a:pt x="1803826" y="402445"/>
                  <a:pt x="1801442" y="402445"/>
                </a:cubicBezTo>
                <a:cubicBezTo>
                  <a:pt x="1796677" y="397471"/>
                  <a:pt x="1808595" y="394983"/>
                  <a:pt x="1801442" y="392495"/>
                </a:cubicBezTo>
                <a:cubicBezTo>
                  <a:pt x="1803826" y="390007"/>
                  <a:pt x="1808595" y="392495"/>
                  <a:pt x="1810979" y="390008"/>
                </a:cubicBezTo>
                <a:cubicBezTo>
                  <a:pt x="1810979" y="392495"/>
                  <a:pt x="1803826" y="394982"/>
                  <a:pt x="1808595" y="402445"/>
                </a:cubicBezTo>
                <a:cubicBezTo>
                  <a:pt x="1813364" y="402445"/>
                  <a:pt x="1815748" y="399957"/>
                  <a:pt x="1815748" y="397471"/>
                </a:cubicBezTo>
                <a:cubicBezTo>
                  <a:pt x="1815748" y="402445"/>
                  <a:pt x="1825282" y="399957"/>
                  <a:pt x="1822898" y="392495"/>
                </a:cubicBezTo>
                <a:cubicBezTo>
                  <a:pt x="1830051" y="392495"/>
                  <a:pt x="1837204" y="392495"/>
                  <a:pt x="1834819" y="385032"/>
                </a:cubicBezTo>
                <a:cubicBezTo>
                  <a:pt x="1837203" y="385032"/>
                  <a:pt x="1837204" y="390008"/>
                  <a:pt x="1837204" y="390008"/>
                </a:cubicBezTo>
                <a:cubicBezTo>
                  <a:pt x="1830051" y="394982"/>
                  <a:pt x="1837204" y="402445"/>
                  <a:pt x="1839589" y="409907"/>
                </a:cubicBezTo>
                <a:cubicBezTo>
                  <a:pt x="1844354" y="407422"/>
                  <a:pt x="1839588" y="402445"/>
                  <a:pt x="1841969" y="394982"/>
                </a:cubicBezTo>
                <a:cubicBezTo>
                  <a:pt x="1844354" y="399957"/>
                  <a:pt x="1851506" y="397471"/>
                  <a:pt x="1851506" y="402445"/>
                </a:cubicBezTo>
                <a:cubicBezTo>
                  <a:pt x="1861041" y="394983"/>
                  <a:pt x="1870578" y="402445"/>
                  <a:pt x="1877731" y="394982"/>
                </a:cubicBezTo>
                <a:cubicBezTo>
                  <a:pt x="1877731" y="390008"/>
                  <a:pt x="1872962" y="394982"/>
                  <a:pt x="1872962" y="390008"/>
                </a:cubicBezTo>
                <a:cubicBezTo>
                  <a:pt x="1875347" y="390008"/>
                  <a:pt x="1877731" y="390008"/>
                  <a:pt x="1877731" y="387520"/>
                </a:cubicBezTo>
                <a:cubicBezTo>
                  <a:pt x="1877731" y="387520"/>
                  <a:pt x="1877731" y="392495"/>
                  <a:pt x="1877731" y="392495"/>
                </a:cubicBezTo>
                <a:cubicBezTo>
                  <a:pt x="1882496" y="392495"/>
                  <a:pt x="1884881" y="387520"/>
                  <a:pt x="1889649" y="385032"/>
                </a:cubicBezTo>
                <a:cubicBezTo>
                  <a:pt x="1889649" y="387520"/>
                  <a:pt x="1887265" y="387520"/>
                  <a:pt x="1887265" y="390008"/>
                </a:cubicBezTo>
                <a:cubicBezTo>
                  <a:pt x="1906336" y="387520"/>
                  <a:pt x="1915873" y="392495"/>
                  <a:pt x="1937330" y="390008"/>
                </a:cubicBezTo>
                <a:cubicBezTo>
                  <a:pt x="1932561" y="387520"/>
                  <a:pt x="1930177" y="387519"/>
                  <a:pt x="1927792" y="387519"/>
                </a:cubicBezTo>
                <a:cubicBezTo>
                  <a:pt x="1932561" y="372594"/>
                  <a:pt x="1944479" y="390008"/>
                  <a:pt x="1951632" y="380057"/>
                </a:cubicBezTo>
                <a:cubicBezTo>
                  <a:pt x="1949248" y="377569"/>
                  <a:pt x="1949248" y="377569"/>
                  <a:pt x="1949248" y="372594"/>
                </a:cubicBezTo>
                <a:cubicBezTo>
                  <a:pt x="1961169" y="372594"/>
                  <a:pt x="1970704" y="380057"/>
                  <a:pt x="1973088" y="365131"/>
                </a:cubicBezTo>
                <a:cubicBezTo>
                  <a:pt x="1965935" y="365131"/>
                  <a:pt x="1958785" y="367619"/>
                  <a:pt x="1958785" y="352693"/>
                </a:cubicBezTo>
                <a:cubicBezTo>
                  <a:pt x="1958785" y="352693"/>
                  <a:pt x="1958785" y="352693"/>
                  <a:pt x="1963550" y="350206"/>
                </a:cubicBezTo>
                <a:cubicBezTo>
                  <a:pt x="1963550" y="342743"/>
                  <a:pt x="1961169" y="340255"/>
                  <a:pt x="1958785" y="337768"/>
                </a:cubicBezTo>
                <a:cubicBezTo>
                  <a:pt x="1954016" y="337768"/>
                  <a:pt x="1961170" y="342742"/>
                  <a:pt x="1956401" y="342743"/>
                </a:cubicBezTo>
                <a:cubicBezTo>
                  <a:pt x="1954016" y="327817"/>
                  <a:pt x="1934945" y="322841"/>
                  <a:pt x="1930176" y="342742"/>
                </a:cubicBezTo>
                <a:cubicBezTo>
                  <a:pt x="1925408" y="335280"/>
                  <a:pt x="1932561" y="332792"/>
                  <a:pt x="1937329" y="330305"/>
                </a:cubicBezTo>
                <a:cubicBezTo>
                  <a:pt x="1934945" y="322841"/>
                  <a:pt x="1930176" y="322841"/>
                  <a:pt x="1927792" y="315379"/>
                </a:cubicBezTo>
                <a:cubicBezTo>
                  <a:pt x="1925408" y="320354"/>
                  <a:pt x="1923023" y="317867"/>
                  <a:pt x="1920642" y="322841"/>
                </a:cubicBezTo>
                <a:cubicBezTo>
                  <a:pt x="1918258" y="322842"/>
                  <a:pt x="1920643" y="315379"/>
                  <a:pt x="1918258" y="312892"/>
                </a:cubicBezTo>
                <a:cubicBezTo>
                  <a:pt x="1915874" y="315379"/>
                  <a:pt x="1918258" y="320354"/>
                  <a:pt x="1913489" y="320354"/>
                </a:cubicBezTo>
                <a:cubicBezTo>
                  <a:pt x="1911105" y="310404"/>
                  <a:pt x="1906336" y="317867"/>
                  <a:pt x="1901568" y="320354"/>
                </a:cubicBezTo>
                <a:cubicBezTo>
                  <a:pt x="1894418" y="312891"/>
                  <a:pt x="1882496" y="317867"/>
                  <a:pt x="1877731" y="310404"/>
                </a:cubicBezTo>
                <a:cubicBezTo>
                  <a:pt x="1875346" y="312892"/>
                  <a:pt x="1872962" y="317867"/>
                  <a:pt x="1868194" y="317867"/>
                </a:cubicBezTo>
                <a:cubicBezTo>
                  <a:pt x="1868194" y="315379"/>
                  <a:pt x="1865810" y="315379"/>
                  <a:pt x="1865809" y="310404"/>
                </a:cubicBezTo>
                <a:cubicBezTo>
                  <a:pt x="1856275" y="312891"/>
                  <a:pt x="1853891" y="312892"/>
                  <a:pt x="1841969" y="315379"/>
                </a:cubicBezTo>
                <a:cubicBezTo>
                  <a:pt x="1841969" y="310404"/>
                  <a:pt x="1846738" y="310404"/>
                  <a:pt x="1849122" y="310404"/>
                </a:cubicBezTo>
                <a:cubicBezTo>
                  <a:pt x="1844353" y="307916"/>
                  <a:pt x="1841969" y="302941"/>
                  <a:pt x="1837204" y="300453"/>
                </a:cubicBezTo>
                <a:cubicBezTo>
                  <a:pt x="1837204" y="300453"/>
                  <a:pt x="1837203" y="302941"/>
                  <a:pt x="1834819" y="305428"/>
                </a:cubicBezTo>
                <a:cubicBezTo>
                  <a:pt x="1834819" y="302941"/>
                  <a:pt x="1830051" y="302941"/>
                  <a:pt x="1830051" y="297966"/>
                </a:cubicBezTo>
                <a:cubicBezTo>
                  <a:pt x="1832435" y="290502"/>
                  <a:pt x="1837204" y="300453"/>
                  <a:pt x="1837204" y="292990"/>
                </a:cubicBezTo>
                <a:cubicBezTo>
                  <a:pt x="1840778" y="294856"/>
                  <a:pt x="1848377" y="293923"/>
                  <a:pt x="1851954" y="288093"/>
                </a:cubicBezTo>
                <a:lnTo>
                  <a:pt x="1853891" y="280553"/>
                </a:lnTo>
                <a:lnTo>
                  <a:pt x="1853891" y="281174"/>
                </a:lnTo>
                <a:cubicBezTo>
                  <a:pt x="1853891" y="283040"/>
                  <a:pt x="1853891" y="285527"/>
                  <a:pt x="1853891" y="285527"/>
                </a:cubicBezTo>
                <a:cubicBezTo>
                  <a:pt x="1858659" y="280553"/>
                  <a:pt x="1858659" y="290502"/>
                  <a:pt x="1863425" y="285527"/>
                </a:cubicBezTo>
                <a:cubicBezTo>
                  <a:pt x="1865810" y="285527"/>
                  <a:pt x="1865809" y="280553"/>
                  <a:pt x="1868193" y="280553"/>
                </a:cubicBezTo>
                <a:cubicBezTo>
                  <a:pt x="1868193" y="278065"/>
                  <a:pt x="1868193" y="278065"/>
                  <a:pt x="1868194" y="273089"/>
                </a:cubicBezTo>
                <a:cubicBezTo>
                  <a:pt x="1872962" y="273089"/>
                  <a:pt x="1882496" y="275577"/>
                  <a:pt x="1884881" y="265626"/>
                </a:cubicBezTo>
                <a:cubicBezTo>
                  <a:pt x="1889649" y="270602"/>
                  <a:pt x="1899187" y="263139"/>
                  <a:pt x="1903952" y="273089"/>
                </a:cubicBezTo>
                <a:cubicBezTo>
                  <a:pt x="1908721" y="260652"/>
                  <a:pt x="1920642" y="275577"/>
                  <a:pt x="1923023" y="263139"/>
                </a:cubicBezTo>
                <a:cubicBezTo>
                  <a:pt x="1925407" y="265626"/>
                  <a:pt x="1925407" y="270602"/>
                  <a:pt x="1925408" y="273089"/>
                </a:cubicBezTo>
                <a:cubicBezTo>
                  <a:pt x="1927792" y="268114"/>
                  <a:pt x="1930176" y="268114"/>
                  <a:pt x="1930176" y="273089"/>
                </a:cubicBezTo>
                <a:cubicBezTo>
                  <a:pt x="1939714" y="270602"/>
                  <a:pt x="1956401" y="280553"/>
                  <a:pt x="1963550" y="268114"/>
                </a:cubicBezTo>
                <a:cubicBezTo>
                  <a:pt x="1965935" y="275577"/>
                  <a:pt x="1975472" y="275577"/>
                  <a:pt x="1980241" y="270602"/>
                </a:cubicBezTo>
                <a:cubicBezTo>
                  <a:pt x="1980241" y="268114"/>
                  <a:pt x="1980241" y="268114"/>
                  <a:pt x="1980241" y="265626"/>
                </a:cubicBezTo>
                <a:cubicBezTo>
                  <a:pt x="1992159" y="255676"/>
                  <a:pt x="2004078" y="268113"/>
                  <a:pt x="2011230" y="248213"/>
                </a:cubicBezTo>
                <a:lnTo>
                  <a:pt x="2008496" y="245924"/>
                </a:lnTo>
                <a:lnTo>
                  <a:pt x="2011119" y="243121"/>
                </a:lnTo>
                <a:cubicBezTo>
                  <a:pt x="2022405" y="238574"/>
                  <a:pt x="2038050" y="246969"/>
                  <a:pt x="2046989" y="235775"/>
                </a:cubicBezTo>
                <a:cubicBezTo>
                  <a:pt x="2056526" y="248213"/>
                  <a:pt x="2063676" y="223337"/>
                  <a:pt x="2066060" y="235775"/>
                </a:cubicBezTo>
                <a:cubicBezTo>
                  <a:pt x="2068444" y="235775"/>
                  <a:pt x="2070829" y="235775"/>
                  <a:pt x="2070829" y="233288"/>
                </a:cubicBezTo>
                <a:cubicBezTo>
                  <a:pt x="2073213" y="233288"/>
                  <a:pt x="2075598" y="235775"/>
                  <a:pt x="2077982" y="238263"/>
                </a:cubicBezTo>
                <a:cubicBezTo>
                  <a:pt x="2077982" y="238263"/>
                  <a:pt x="2080366" y="235775"/>
                  <a:pt x="2077982" y="235775"/>
                </a:cubicBezTo>
                <a:cubicBezTo>
                  <a:pt x="2080367" y="233287"/>
                  <a:pt x="2082751" y="233288"/>
                  <a:pt x="2087516" y="238262"/>
                </a:cubicBezTo>
                <a:cubicBezTo>
                  <a:pt x="2099438" y="235775"/>
                  <a:pt x="2108972" y="230800"/>
                  <a:pt x="2123278" y="233288"/>
                </a:cubicBezTo>
                <a:cubicBezTo>
                  <a:pt x="2130428" y="223337"/>
                  <a:pt x="2147114" y="230800"/>
                  <a:pt x="2156652" y="233287"/>
                </a:cubicBezTo>
                <a:cubicBezTo>
                  <a:pt x="2180492" y="223337"/>
                  <a:pt x="2204332" y="233288"/>
                  <a:pt x="2221019" y="223337"/>
                </a:cubicBezTo>
                <a:cubicBezTo>
                  <a:pt x="2221019" y="225825"/>
                  <a:pt x="2223403" y="225825"/>
                  <a:pt x="2223403" y="230800"/>
                </a:cubicBezTo>
                <a:cubicBezTo>
                  <a:pt x="2225784" y="230800"/>
                  <a:pt x="2225784" y="225825"/>
                  <a:pt x="2225785" y="220849"/>
                </a:cubicBezTo>
                <a:cubicBezTo>
                  <a:pt x="2230553" y="223337"/>
                  <a:pt x="2228168" y="225825"/>
                  <a:pt x="2228168" y="230800"/>
                </a:cubicBezTo>
                <a:cubicBezTo>
                  <a:pt x="2230553" y="223337"/>
                  <a:pt x="2232938" y="225825"/>
                  <a:pt x="2235321" y="228312"/>
                </a:cubicBezTo>
                <a:cubicBezTo>
                  <a:pt x="2237706" y="220849"/>
                  <a:pt x="2230553" y="225825"/>
                  <a:pt x="2230553" y="218362"/>
                </a:cubicBezTo>
                <a:cubicBezTo>
                  <a:pt x="2235322" y="223337"/>
                  <a:pt x="2244859" y="223337"/>
                  <a:pt x="2244859" y="230800"/>
                </a:cubicBezTo>
                <a:cubicBezTo>
                  <a:pt x="2247240" y="230799"/>
                  <a:pt x="2247240" y="228312"/>
                  <a:pt x="2247240" y="223337"/>
                </a:cubicBezTo>
                <a:cubicBezTo>
                  <a:pt x="2261546" y="223337"/>
                  <a:pt x="2263930" y="235775"/>
                  <a:pt x="2278233" y="225825"/>
                </a:cubicBezTo>
                <a:cubicBezTo>
                  <a:pt x="2275848" y="228312"/>
                  <a:pt x="2278233" y="228312"/>
                  <a:pt x="2278233" y="230800"/>
                </a:cubicBezTo>
                <a:lnTo>
                  <a:pt x="2281820" y="229303"/>
                </a:lnTo>
                <a:lnTo>
                  <a:pt x="2282227" y="228080"/>
                </a:lnTo>
                <a:lnTo>
                  <a:pt x="2282797" y="228739"/>
                </a:lnTo>
                <a:lnTo>
                  <a:pt x="2285386" y="223337"/>
                </a:lnTo>
                <a:cubicBezTo>
                  <a:pt x="2287767" y="223337"/>
                  <a:pt x="2287767" y="228313"/>
                  <a:pt x="2290152" y="228312"/>
                </a:cubicBezTo>
                <a:cubicBezTo>
                  <a:pt x="2297304" y="228312"/>
                  <a:pt x="2294920" y="218362"/>
                  <a:pt x="2302073" y="218361"/>
                </a:cubicBezTo>
                <a:cubicBezTo>
                  <a:pt x="2297304" y="228312"/>
                  <a:pt x="2309223" y="220849"/>
                  <a:pt x="2311607" y="225825"/>
                </a:cubicBezTo>
                <a:cubicBezTo>
                  <a:pt x="2316376" y="225825"/>
                  <a:pt x="2316376" y="220849"/>
                  <a:pt x="2318760" y="218362"/>
                </a:cubicBezTo>
                <a:cubicBezTo>
                  <a:pt x="2321144" y="223337"/>
                  <a:pt x="2316376" y="220849"/>
                  <a:pt x="2316376" y="225825"/>
                </a:cubicBezTo>
                <a:cubicBezTo>
                  <a:pt x="2322335" y="225825"/>
                  <a:pt x="2326507" y="224581"/>
                  <a:pt x="2330679" y="223648"/>
                </a:cubicBezTo>
                <a:lnTo>
                  <a:pt x="2344371" y="223350"/>
                </a:lnTo>
                <a:lnTo>
                  <a:pt x="2343444" y="221555"/>
                </a:lnTo>
                <a:lnTo>
                  <a:pt x="2346937" y="222998"/>
                </a:lnTo>
                <a:lnTo>
                  <a:pt x="2347654" y="222873"/>
                </a:lnTo>
                <a:lnTo>
                  <a:pt x="2347177" y="215861"/>
                </a:lnTo>
                <a:lnTo>
                  <a:pt x="2344670" y="216031"/>
                </a:lnTo>
                <a:cubicBezTo>
                  <a:pt x="2344755" y="217272"/>
                  <a:pt x="2345508" y="219091"/>
                  <a:pt x="2345592" y="220332"/>
                </a:cubicBezTo>
                <a:lnTo>
                  <a:pt x="2343154" y="220991"/>
                </a:lnTo>
                <a:lnTo>
                  <a:pt x="2339491" y="213891"/>
                </a:lnTo>
                <a:cubicBezTo>
                  <a:pt x="2339491" y="213891"/>
                  <a:pt x="2341999" y="213721"/>
                  <a:pt x="2341830" y="211239"/>
                </a:cubicBezTo>
                <a:cubicBezTo>
                  <a:pt x="2344670" y="216031"/>
                  <a:pt x="2346503" y="205933"/>
                  <a:pt x="2349516" y="213210"/>
                </a:cubicBezTo>
                <a:cubicBezTo>
                  <a:pt x="2351017" y="207497"/>
                  <a:pt x="2349982" y="206164"/>
                  <a:pt x="2349157" y="202714"/>
                </a:cubicBezTo>
                <a:lnTo>
                  <a:pt x="2348601" y="198968"/>
                </a:lnTo>
                <a:lnTo>
                  <a:pt x="2350762" y="199099"/>
                </a:lnTo>
                <a:cubicBezTo>
                  <a:pt x="2353018" y="199881"/>
                  <a:pt x="2355025" y="201614"/>
                  <a:pt x="2356532" y="205252"/>
                </a:cubicBezTo>
                <a:cubicBezTo>
                  <a:pt x="2356363" y="202772"/>
                  <a:pt x="2363713" y="199779"/>
                  <a:pt x="2358533" y="197636"/>
                </a:cubicBezTo>
                <a:cubicBezTo>
                  <a:pt x="2360703" y="192503"/>
                  <a:pt x="2365713" y="192163"/>
                  <a:pt x="2368389" y="194475"/>
                </a:cubicBezTo>
                <a:lnTo>
                  <a:pt x="2370124" y="191262"/>
                </a:lnTo>
                <a:lnTo>
                  <a:pt x="2367266" y="191833"/>
                </a:lnTo>
                <a:cubicBezTo>
                  <a:pt x="2364976" y="192109"/>
                  <a:pt x="2362876" y="191952"/>
                  <a:pt x="2361076" y="190690"/>
                </a:cubicBezTo>
                <a:cubicBezTo>
                  <a:pt x="2358679" y="188166"/>
                  <a:pt x="2361679" y="186903"/>
                  <a:pt x="2365277" y="186903"/>
                </a:cubicBezTo>
                <a:lnTo>
                  <a:pt x="2370983" y="189673"/>
                </a:lnTo>
                <a:lnTo>
                  <a:pt x="2371186" y="189298"/>
                </a:lnTo>
                <a:cubicBezTo>
                  <a:pt x="2372397" y="188592"/>
                  <a:pt x="2372982" y="187930"/>
                  <a:pt x="2370222" y="184377"/>
                </a:cubicBezTo>
                <a:cubicBezTo>
                  <a:pt x="2372729" y="184207"/>
                  <a:pt x="2373482" y="186026"/>
                  <a:pt x="2373922" y="187866"/>
                </a:cubicBezTo>
                <a:lnTo>
                  <a:pt x="2374934" y="189876"/>
                </a:lnTo>
                <a:lnTo>
                  <a:pt x="2383878" y="185957"/>
                </a:lnTo>
                <a:cubicBezTo>
                  <a:pt x="2387477" y="185642"/>
                  <a:pt x="2391076" y="185641"/>
                  <a:pt x="2394677" y="183116"/>
                </a:cubicBezTo>
                <a:cubicBezTo>
                  <a:pt x="2397075" y="188166"/>
                  <a:pt x="2399477" y="185641"/>
                  <a:pt x="2401878" y="188166"/>
                </a:cubicBezTo>
                <a:cubicBezTo>
                  <a:pt x="2409076" y="183117"/>
                  <a:pt x="2416277" y="181855"/>
                  <a:pt x="2423176" y="181855"/>
                </a:cubicBezTo>
                <a:lnTo>
                  <a:pt x="2438285" y="182832"/>
                </a:lnTo>
                <a:lnTo>
                  <a:pt x="2438072" y="182260"/>
                </a:lnTo>
                <a:lnTo>
                  <a:pt x="2440707" y="182081"/>
                </a:lnTo>
                <a:lnTo>
                  <a:pt x="2437876" y="180592"/>
                </a:lnTo>
                <a:cubicBezTo>
                  <a:pt x="2441474" y="179331"/>
                  <a:pt x="2445675" y="179331"/>
                  <a:pt x="2449574" y="179646"/>
                </a:cubicBezTo>
                <a:cubicBezTo>
                  <a:pt x="2453474" y="179961"/>
                  <a:pt x="2457076" y="180593"/>
                  <a:pt x="2459474" y="180593"/>
                </a:cubicBezTo>
                <a:lnTo>
                  <a:pt x="2459411" y="180811"/>
                </a:lnTo>
                <a:lnTo>
                  <a:pt x="2465805" y="180376"/>
                </a:lnTo>
                <a:lnTo>
                  <a:pt x="2465781" y="180162"/>
                </a:lnTo>
                <a:cubicBezTo>
                  <a:pt x="2464634" y="179863"/>
                  <a:pt x="2462913" y="180461"/>
                  <a:pt x="2461767" y="180461"/>
                </a:cubicBezTo>
                <a:cubicBezTo>
                  <a:pt x="2461767" y="175678"/>
                  <a:pt x="2463487" y="175678"/>
                  <a:pt x="2465495" y="177172"/>
                </a:cubicBezTo>
                <a:lnTo>
                  <a:pt x="2468399" y="180200"/>
                </a:lnTo>
                <a:lnTo>
                  <a:pt x="2470942" y="180027"/>
                </a:lnTo>
                <a:lnTo>
                  <a:pt x="2470942" y="175678"/>
                </a:lnTo>
                <a:cubicBezTo>
                  <a:pt x="2470942" y="174482"/>
                  <a:pt x="2472089" y="174481"/>
                  <a:pt x="2473235" y="175379"/>
                </a:cubicBezTo>
                <a:lnTo>
                  <a:pt x="2475203" y="179738"/>
                </a:lnTo>
                <a:lnTo>
                  <a:pt x="2479396" y="179453"/>
                </a:lnTo>
                <a:lnTo>
                  <a:pt x="2477822" y="176155"/>
                </a:lnTo>
                <a:cubicBezTo>
                  <a:pt x="2482617" y="178666"/>
                  <a:pt x="2499399" y="181177"/>
                  <a:pt x="2501797" y="166111"/>
                </a:cubicBezTo>
                <a:cubicBezTo>
                  <a:pt x="2501797" y="169878"/>
                  <a:pt x="2501797" y="171761"/>
                  <a:pt x="2502094" y="173644"/>
                </a:cubicBezTo>
                <a:lnTo>
                  <a:pt x="2503339" y="178107"/>
                </a:lnTo>
                <a:lnTo>
                  <a:pt x="2501798" y="177098"/>
                </a:lnTo>
                <a:cubicBezTo>
                  <a:pt x="2500596" y="176782"/>
                  <a:pt x="2499399" y="176155"/>
                  <a:pt x="2499399" y="173644"/>
                </a:cubicBezTo>
                <a:lnTo>
                  <a:pt x="2494790" y="179057"/>
                </a:lnTo>
                <a:lnTo>
                  <a:pt x="2495725" y="178344"/>
                </a:lnTo>
                <a:cubicBezTo>
                  <a:pt x="2498400" y="180657"/>
                  <a:pt x="2495893" y="180827"/>
                  <a:pt x="2493554" y="183480"/>
                </a:cubicBezTo>
                <a:cubicBezTo>
                  <a:pt x="2496062" y="183309"/>
                  <a:pt x="2498906" y="188102"/>
                  <a:pt x="2501414" y="187932"/>
                </a:cubicBezTo>
                <a:cubicBezTo>
                  <a:pt x="2503414" y="180316"/>
                  <a:pt x="2511273" y="184771"/>
                  <a:pt x="2516621" y="189393"/>
                </a:cubicBezTo>
                <a:cubicBezTo>
                  <a:pt x="2531158" y="180926"/>
                  <a:pt x="2542193" y="195135"/>
                  <a:pt x="2551717" y="187009"/>
                </a:cubicBezTo>
                <a:cubicBezTo>
                  <a:pt x="2562079" y="191291"/>
                  <a:pt x="2581289" y="177521"/>
                  <a:pt x="2592329" y="191730"/>
                </a:cubicBezTo>
                <a:cubicBezTo>
                  <a:pt x="2594836" y="191560"/>
                  <a:pt x="2594667" y="189077"/>
                  <a:pt x="2594499" y="186597"/>
                </a:cubicBezTo>
                <a:cubicBezTo>
                  <a:pt x="2599510" y="186257"/>
                  <a:pt x="2597680" y="196354"/>
                  <a:pt x="2602522" y="193532"/>
                </a:cubicBezTo>
                <a:cubicBezTo>
                  <a:pt x="2605197" y="195844"/>
                  <a:pt x="2604692" y="188396"/>
                  <a:pt x="2604692" y="188396"/>
                </a:cubicBezTo>
                <a:cubicBezTo>
                  <a:pt x="2610043" y="193021"/>
                  <a:pt x="2612550" y="192851"/>
                  <a:pt x="2610213" y="195504"/>
                </a:cubicBezTo>
                <a:cubicBezTo>
                  <a:pt x="2615226" y="195163"/>
                  <a:pt x="2614889" y="190198"/>
                  <a:pt x="2617228" y="187545"/>
                </a:cubicBezTo>
                <a:cubicBezTo>
                  <a:pt x="2620406" y="197303"/>
                  <a:pt x="2624745" y="187034"/>
                  <a:pt x="2627252" y="186864"/>
                </a:cubicBezTo>
                <a:cubicBezTo>
                  <a:pt x="2635025" y="190077"/>
                  <a:pt x="2644509" y="190680"/>
                  <a:pt x="2654349" y="191881"/>
                </a:cubicBezTo>
                <a:lnTo>
                  <a:pt x="2662979" y="194423"/>
                </a:lnTo>
                <a:lnTo>
                  <a:pt x="2654729" y="197466"/>
                </a:lnTo>
                <a:cubicBezTo>
                  <a:pt x="2651867" y="197037"/>
                  <a:pt x="2649233" y="195346"/>
                  <a:pt x="2647812" y="192950"/>
                </a:cubicBezTo>
                <a:cubicBezTo>
                  <a:pt x="2642966" y="195770"/>
                  <a:pt x="2642966" y="195770"/>
                  <a:pt x="2637786" y="193630"/>
                </a:cubicBezTo>
                <a:cubicBezTo>
                  <a:pt x="2637955" y="196111"/>
                  <a:pt x="2637955" y="196111"/>
                  <a:pt x="2635617" y="198763"/>
                </a:cubicBezTo>
                <a:lnTo>
                  <a:pt x="2638340" y="200165"/>
                </a:lnTo>
                <a:lnTo>
                  <a:pt x="2640592" y="200948"/>
                </a:lnTo>
                <a:cubicBezTo>
                  <a:pt x="2638208" y="198461"/>
                  <a:pt x="2647746" y="203435"/>
                  <a:pt x="2650130" y="203435"/>
                </a:cubicBezTo>
                <a:cubicBezTo>
                  <a:pt x="2652511" y="203436"/>
                  <a:pt x="2654895" y="200948"/>
                  <a:pt x="2659664" y="200948"/>
                </a:cubicBezTo>
                <a:cubicBezTo>
                  <a:pt x="2662048" y="198461"/>
                  <a:pt x="2666817" y="205924"/>
                  <a:pt x="2669201" y="205924"/>
                </a:cubicBezTo>
                <a:lnTo>
                  <a:pt x="2676694" y="206457"/>
                </a:lnTo>
                <a:lnTo>
                  <a:pt x="2670106" y="201408"/>
                </a:lnTo>
                <a:lnTo>
                  <a:pt x="2663057" y="194446"/>
                </a:lnTo>
                <a:lnTo>
                  <a:pt x="2683581" y="200491"/>
                </a:lnTo>
                <a:cubicBezTo>
                  <a:pt x="2682328" y="200576"/>
                  <a:pt x="2679821" y="200747"/>
                  <a:pt x="2678317" y="201784"/>
                </a:cubicBezTo>
                <a:lnTo>
                  <a:pt x="2678879" y="206612"/>
                </a:lnTo>
                <a:lnTo>
                  <a:pt x="2682312" y="206857"/>
                </a:lnTo>
                <a:cubicBezTo>
                  <a:pt x="2687079" y="207168"/>
                  <a:pt x="2691847" y="207167"/>
                  <a:pt x="2695422" y="205924"/>
                </a:cubicBezTo>
                <a:cubicBezTo>
                  <a:pt x="2697806" y="208412"/>
                  <a:pt x="2697806" y="208412"/>
                  <a:pt x="2697806" y="213386"/>
                </a:cubicBezTo>
                <a:cubicBezTo>
                  <a:pt x="2699595" y="209655"/>
                  <a:pt x="2701383" y="207789"/>
                  <a:pt x="2703208" y="207051"/>
                </a:cubicBezTo>
                <a:lnTo>
                  <a:pt x="2707467" y="207375"/>
                </a:lnTo>
                <a:lnTo>
                  <a:pt x="2707502" y="206857"/>
                </a:lnTo>
                <a:cubicBezTo>
                  <a:pt x="2707804" y="205363"/>
                  <a:pt x="2708408" y="204167"/>
                  <a:pt x="2709616" y="204167"/>
                </a:cubicBezTo>
                <a:cubicBezTo>
                  <a:pt x="2709616" y="204167"/>
                  <a:pt x="2709616" y="204167"/>
                  <a:pt x="2709616" y="205363"/>
                </a:cubicBezTo>
                <a:lnTo>
                  <a:pt x="2709616" y="207835"/>
                </a:lnTo>
                <a:lnTo>
                  <a:pt x="2714904" y="210238"/>
                </a:lnTo>
                <a:cubicBezTo>
                  <a:pt x="2717027" y="211054"/>
                  <a:pt x="2719262" y="211521"/>
                  <a:pt x="2721647" y="210899"/>
                </a:cubicBezTo>
                <a:cubicBezTo>
                  <a:pt x="2719262" y="205923"/>
                  <a:pt x="2714493" y="208412"/>
                  <a:pt x="2714493" y="200948"/>
                </a:cubicBezTo>
                <a:cubicBezTo>
                  <a:pt x="2719262" y="213387"/>
                  <a:pt x="2735949" y="203436"/>
                  <a:pt x="2745486" y="205924"/>
                </a:cubicBezTo>
                <a:cubicBezTo>
                  <a:pt x="2745487" y="195973"/>
                  <a:pt x="2735949" y="203436"/>
                  <a:pt x="2735949" y="193486"/>
                </a:cubicBezTo>
                <a:cubicBezTo>
                  <a:pt x="2731184" y="203436"/>
                  <a:pt x="2724031" y="195973"/>
                  <a:pt x="2716878" y="198461"/>
                </a:cubicBezTo>
                <a:cubicBezTo>
                  <a:pt x="2735949" y="186023"/>
                  <a:pt x="2759789" y="186023"/>
                  <a:pt x="2774092" y="181047"/>
                </a:cubicBezTo>
                <a:lnTo>
                  <a:pt x="2769273" y="177603"/>
                </a:lnTo>
                <a:lnTo>
                  <a:pt x="2769138" y="177749"/>
                </a:lnTo>
                <a:lnTo>
                  <a:pt x="2767682" y="176466"/>
                </a:lnTo>
                <a:lnTo>
                  <a:pt x="2766531" y="175644"/>
                </a:lnTo>
                <a:lnTo>
                  <a:pt x="2756695" y="176980"/>
                </a:lnTo>
                <a:lnTo>
                  <a:pt x="2753040" y="178284"/>
                </a:lnTo>
                <a:lnTo>
                  <a:pt x="2751521" y="177471"/>
                </a:lnTo>
                <a:lnTo>
                  <a:pt x="2746939" y="177899"/>
                </a:lnTo>
                <a:cubicBezTo>
                  <a:pt x="2744145" y="177316"/>
                  <a:pt x="2741910" y="175450"/>
                  <a:pt x="2740718" y="171097"/>
                </a:cubicBezTo>
                <a:lnTo>
                  <a:pt x="2738720" y="172024"/>
                </a:lnTo>
                <a:lnTo>
                  <a:pt x="2740582" y="173827"/>
                </a:lnTo>
                <a:cubicBezTo>
                  <a:pt x="2741999" y="175359"/>
                  <a:pt x="2743164" y="177225"/>
                  <a:pt x="2744427" y="181010"/>
                </a:cubicBezTo>
                <a:cubicBezTo>
                  <a:pt x="2733741" y="181549"/>
                  <a:pt x="2722671" y="174409"/>
                  <a:pt x="2714767" y="187635"/>
                </a:cubicBezTo>
                <a:cubicBezTo>
                  <a:pt x="2714509" y="182518"/>
                  <a:pt x="2718395" y="174625"/>
                  <a:pt x="2712113" y="177507"/>
                </a:cubicBezTo>
                <a:cubicBezTo>
                  <a:pt x="2713053" y="174895"/>
                  <a:pt x="2715757" y="175400"/>
                  <a:pt x="2718161" y="175278"/>
                </a:cubicBezTo>
                <a:lnTo>
                  <a:pt x="2718268" y="175128"/>
                </a:lnTo>
                <a:lnTo>
                  <a:pt x="2710919" y="175761"/>
                </a:lnTo>
                <a:cubicBezTo>
                  <a:pt x="2705555" y="175450"/>
                  <a:pt x="2700191" y="174828"/>
                  <a:pt x="2697806" y="181047"/>
                </a:cubicBezTo>
                <a:cubicBezTo>
                  <a:pt x="2696614" y="177316"/>
                  <a:pt x="2694827" y="177316"/>
                  <a:pt x="2693039" y="177938"/>
                </a:cubicBezTo>
                <a:lnTo>
                  <a:pt x="2691788" y="178101"/>
                </a:lnTo>
                <a:lnTo>
                  <a:pt x="2692505" y="179180"/>
                </a:lnTo>
                <a:cubicBezTo>
                  <a:pt x="2690434" y="179284"/>
                  <a:pt x="2688366" y="179389"/>
                  <a:pt x="2686299" y="179493"/>
                </a:cubicBezTo>
                <a:lnTo>
                  <a:pt x="2688669" y="174997"/>
                </a:lnTo>
                <a:lnTo>
                  <a:pt x="2682609" y="171719"/>
                </a:lnTo>
                <a:cubicBezTo>
                  <a:pt x="2678735" y="172962"/>
                  <a:pt x="2675159" y="176072"/>
                  <a:pt x="2676351" y="178560"/>
                </a:cubicBezTo>
                <a:lnTo>
                  <a:pt x="2673247" y="177578"/>
                </a:lnTo>
                <a:lnTo>
                  <a:pt x="2671708" y="179966"/>
                </a:lnTo>
                <a:cubicBezTo>
                  <a:pt x="2670639" y="180357"/>
                  <a:pt x="2669588" y="181083"/>
                  <a:pt x="2669791" y="185113"/>
                </a:cubicBezTo>
                <a:cubicBezTo>
                  <a:pt x="2663006" y="180069"/>
                  <a:pt x="2658934" y="185661"/>
                  <a:pt x="2652420" y="185989"/>
                </a:cubicBezTo>
                <a:lnTo>
                  <a:pt x="2652913" y="182700"/>
                </a:lnTo>
                <a:lnTo>
                  <a:pt x="2639401" y="177005"/>
                </a:lnTo>
                <a:cubicBezTo>
                  <a:pt x="2632846" y="176694"/>
                  <a:pt x="2626290" y="178560"/>
                  <a:pt x="2623906" y="183535"/>
                </a:cubicBezTo>
                <a:cubicBezTo>
                  <a:pt x="2621521" y="183535"/>
                  <a:pt x="2621521" y="181047"/>
                  <a:pt x="2621521" y="178560"/>
                </a:cubicBezTo>
                <a:cubicBezTo>
                  <a:pt x="2609603" y="178560"/>
                  <a:pt x="2602449" y="183535"/>
                  <a:pt x="2590528" y="176072"/>
                </a:cubicBezTo>
                <a:cubicBezTo>
                  <a:pt x="2600066" y="171097"/>
                  <a:pt x="2609603" y="178560"/>
                  <a:pt x="2614368" y="168609"/>
                </a:cubicBezTo>
                <a:cubicBezTo>
                  <a:pt x="2614368" y="166122"/>
                  <a:pt x="2611984" y="166122"/>
                  <a:pt x="2611984" y="163634"/>
                </a:cubicBezTo>
                <a:cubicBezTo>
                  <a:pt x="2609603" y="163634"/>
                  <a:pt x="2607218" y="163634"/>
                  <a:pt x="2604834" y="161147"/>
                </a:cubicBezTo>
                <a:cubicBezTo>
                  <a:pt x="2600065" y="166121"/>
                  <a:pt x="2595297" y="171097"/>
                  <a:pt x="2590528" y="163634"/>
                </a:cubicBezTo>
                <a:cubicBezTo>
                  <a:pt x="2588147" y="173585"/>
                  <a:pt x="2580994" y="168609"/>
                  <a:pt x="2576226" y="178560"/>
                </a:cubicBezTo>
                <a:cubicBezTo>
                  <a:pt x="2580994" y="171097"/>
                  <a:pt x="2573841" y="173584"/>
                  <a:pt x="2569076" y="171097"/>
                </a:cubicBezTo>
                <a:cubicBezTo>
                  <a:pt x="2588147" y="158659"/>
                  <a:pt x="2609603" y="161147"/>
                  <a:pt x="2623906" y="153684"/>
                </a:cubicBezTo>
                <a:cubicBezTo>
                  <a:pt x="2626290" y="156171"/>
                  <a:pt x="2631055" y="163634"/>
                  <a:pt x="2631055" y="156171"/>
                </a:cubicBezTo>
                <a:cubicBezTo>
                  <a:pt x="2635824" y="156171"/>
                  <a:pt x="2635823" y="161147"/>
                  <a:pt x="2638208" y="163634"/>
                </a:cubicBezTo>
                <a:cubicBezTo>
                  <a:pt x="2638208" y="161147"/>
                  <a:pt x="2640592" y="161147"/>
                  <a:pt x="2642977" y="156171"/>
                </a:cubicBezTo>
                <a:cubicBezTo>
                  <a:pt x="2645361" y="156171"/>
                  <a:pt x="2645361" y="161147"/>
                  <a:pt x="2647745" y="161147"/>
                </a:cubicBezTo>
                <a:cubicBezTo>
                  <a:pt x="2652511" y="161147"/>
                  <a:pt x="2647745" y="151196"/>
                  <a:pt x="2652511" y="153684"/>
                </a:cubicBezTo>
                <a:cubicBezTo>
                  <a:pt x="2652511" y="156171"/>
                  <a:pt x="2654895" y="156171"/>
                  <a:pt x="2654895" y="156171"/>
                </a:cubicBezTo>
                <a:cubicBezTo>
                  <a:pt x="2664433" y="143733"/>
                  <a:pt x="2685888" y="156171"/>
                  <a:pt x="2695422" y="148708"/>
                </a:cubicBezTo>
                <a:cubicBezTo>
                  <a:pt x="2702576" y="156171"/>
                  <a:pt x="2714493" y="143733"/>
                  <a:pt x="2726416" y="148708"/>
                </a:cubicBezTo>
                <a:cubicBezTo>
                  <a:pt x="2733565" y="143733"/>
                  <a:pt x="2740718" y="141245"/>
                  <a:pt x="2743103" y="146221"/>
                </a:cubicBezTo>
                <a:cubicBezTo>
                  <a:pt x="2745487" y="146221"/>
                  <a:pt x="2745486" y="143733"/>
                  <a:pt x="2747871" y="141245"/>
                </a:cubicBezTo>
                <a:cubicBezTo>
                  <a:pt x="2747871" y="138758"/>
                  <a:pt x="2745486" y="141246"/>
                  <a:pt x="2745487" y="136270"/>
                </a:cubicBezTo>
                <a:cubicBezTo>
                  <a:pt x="2747871" y="143733"/>
                  <a:pt x="2750255" y="136270"/>
                  <a:pt x="2755020" y="138758"/>
                </a:cubicBezTo>
                <a:cubicBezTo>
                  <a:pt x="2766943" y="138758"/>
                  <a:pt x="2786013" y="136270"/>
                  <a:pt x="2802701" y="138758"/>
                </a:cubicBezTo>
                <a:cubicBezTo>
                  <a:pt x="2802701" y="143733"/>
                  <a:pt x="2800317" y="143733"/>
                  <a:pt x="2797932" y="141246"/>
                </a:cubicBezTo>
                <a:cubicBezTo>
                  <a:pt x="2797932" y="143733"/>
                  <a:pt x="2797932" y="146221"/>
                  <a:pt x="2795548" y="146221"/>
                </a:cubicBezTo>
                <a:cubicBezTo>
                  <a:pt x="2797932" y="148708"/>
                  <a:pt x="2797932" y="146221"/>
                  <a:pt x="2797932" y="146221"/>
                </a:cubicBezTo>
                <a:cubicBezTo>
                  <a:pt x="2802701" y="146221"/>
                  <a:pt x="2797932" y="151196"/>
                  <a:pt x="2800317" y="151196"/>
                </a:cubicBezTo>
                <a:cubicBezTo>
                  <a:pt x="2805681" y="140002"/>
                  <a:pt x="2813726" y="145599"/>
                  <a:pt x="2821438" y="148048"/>
                </a:cubicBezTo>
                <a:lnTo>
                  <a:pt x="2826818" y="148523"/>
                </a:lnTo>
                <a:lnTo>
                  <a:pt x="2826540" y="148708"/>
                </a:lnTo>
                <a:lnTo>
                  <a:pt x="2826934" y="148533"/>
                </a:lnTo>
                <a:lnTo>
                  <a:pt x="2828925" y="148708"/>
                </a:lnTo>
                <a:cubicBezTo>
                  <a:pt x="2828925" y="148708"/>
                  <a:pt x="2828925" y="148086"/>
                  <a:pt x="2828627" y="147775"/>
                </a:cubicBezTo>
                <a:lnTo>
                  <a:pt x="2826934" y="148533"/>
                </a:lnTo>
                <a:lnTo>
                  <a:pt x="2826818" y="148523"/>
                </a:lnTo>
                <a:lnTo>
                  <a:pt x="2836113" y="142295"/>
                </a:lnTo>
                <a:cubicBezTo>
                  <a:pt x="2846058" y="137048"/>
                  <a:pt x="2856338" y="135649"/>
                  <a:pt x="2859915" y="141245"/>
                </a:cubicBezTo>
                <a:cubicBezTo>
                  <a:pt x="2864683" y="143733"/>
                  <a:pt x="2862299" y="133783"/>
                  <a:pt x="2864683" y="133783"/>
                </a:cubicBezTo>
                <a:cubicBezTo>
                  <a:pt x="2862299" y="141246"/>
                  <a:pt x="2869452" y="138758"/>
                  <a:pt x="2869452" y="146221"/>
                </a:cubicBezTo>
                <a:cubicBezTo>
                  <a:pt x="2871836" y="141245"/>
                  <a:pt x="2874218" y="141246"/>
                  <a:pt x="2876602" y="146221"/>
                </a:cubicBezTo>
                <a:cubicBezTo>
                  <a:pt x="2874218" y="151196"/>
                  <a:pt x="2878986" y="153684"/>
                  <a:pt x="2881370" y="153684"/>
                </a:cubicBezTo>
                <a:cubicBezTo>
                  <a:pt x="2883755" y="148708"/>
                  <a:pt x="2888524" y="146221"/>
                  <a:pt x="2890908" y="146221"/>
                </a:cubicBezTo>
                <a:cubicBezTo>
                  <a:pt x="2890908" y="151196"/>
                  <a:pt x="2888523" y="151196"/>
                  <a:pt x="2888523" y="148708"/>
                </a:cubicBezTo>
                <a:cubicBezTo>
                  <a:pt x="2886139" y="153683"/>
                  <a:pt x="2886139" y="156171"/>
                  <a:pt x="2888524" y="163634"/>
                </a:cubicBezTo>
                <a:cubicBezTo>
                  <a:pt x="2888523" y="168609"/>
                  <a:pt x="2890908" y="168609"/>
                  <a:pt x="2888523" y="173585"/>
                </a:cubicBezTo>
                <a:cubicBezTo>
                  <a:pt x="2890908" y="173585"/>
                  <a:pt x="2893292" y="173584"/>
                  <a:pt x="2893292" y="171097"/>
                </a:cubicBezTo>
                <a:cubicBezTo>
                  <a:pt x="2888524" y="171097"/>
                  <a:pt x="2893292" y="166121"/>
                  <a:pt x="2893292" y="163634"/>
                </a:cubicBezTo>
                <a:lnTo>
                  <a:pt x="2888524" y="163634"/>
                </a:lnTo>
                <a:cubicBezTo>
                  <a:pt x="2890908" y="153684"/>
                  <a:pt x="2890907" y="166121"/>
                  <a:pt x="2895673" y="161146"/>
                </a:cubicBezTo>
                <a:cubicBezTo>
                  <a:pt x="2895673" y="161146"/>
                  <a:pt x="2895673" y="163634"/>
                  <a:pt x="2898057" y="163634"/>
                </a:cubicBezTo>
                <a:cubicBezTo>
                  <a:pt x="2895673" y="171097"/>
                  <a:pt x="2895673" y="178560"/>
                  <a:pt x="2890908" y="181047"/>
                </a:cubicBezTo>
                <a:cubicBezTo>
                  <a:pt x="2898057" y="181047"/>
                  <a:pt x="2902826" y="178560"/>
                  <a:pt x="2907595" y="176072"/>
                </a:cubicBezTo>
                <a:cubicBezTo>
                  <a:pt x="2907595" y="176072"/>
                  <a:pt x="2909979" y="178560"/>
                  <a:pt x="2909979" y="181047"/>
                </a:cubicBezTo>
                <a:cubicBezTo>
                  <a:pt x="2926071" y="169853"/>
                  <a:pt x="2938139" y="176850"/>
                  <a:pt x="2951213" y="178949"/>
                </a:cubicBezTo>
                <a:lnTo>
                  <a:pt x="2963712" y="178591"/>
                </a:lnTo>
                <a:lnTo>
                  <a:pt x="2965464" y="170435"/>
                </a:lnTo>
                <a:cubicBezTo>
                  <a:pt x="2964177" y="166414"/>
                  <a:pt x="2961317" y="163415"/>
                  <a:pt x="2959092" y="162270"/>
                </a:cubicBezTo>
                <a:cubicBezTo>
                  <a:pt x="2962397" y="163362"/>
                  <a:pt x="2966816" y="165024"/>
                  <a:pt x="2971157" y="165120"/>
                </a:cubicBezTo>
                <a:lnTo>
                  <a:pt x="2976409" y="162148"/>
                </a:lnTo>
                <a:lnTo>
                  <a:pt x="2971177" y="161692"/>
                </a:lnTo>
                <a:cubicBezTo>
                  <a:pt x="2968640" y="161470"/>
                  <a:pt x="2966399" y="161583"/>
                  <a:pt x="2965350" y="163034"/>
                </a:cubicBezTo>
                <a:cubicBezTo>
                  <a:pt x="2965139" y="158854"/>
                  <a:pt x="2967868" y="157319"/>
                  <a:pt x="2970966" y="157512"/>
                </a:cubicBezTo>
                <a:lnTo>
                  <a:pt x="2977480" y="161544"/>
                </a:lnTo>
                <a:lnTo>
                  <a:pt x="2982747" y="158564"/>
                </a:lnTo>
                <a:cubicBezTo>
                  <a:pt x="2994060" y="168050"/>
                  <a:pt x="3006525" y="157366"/>
                  <a:pt x="3015301" y="159438"/>
                </a:cubicBezTo>
                <a:cubicBezTo>
                  <a:pt x="3017969" y="169359"/>
                  <a:pt x="3023950" y="159002"/>
                  <a:pt x="3030686" y="163690"/>
                </a:cubicBezTo>
                <a:cubicBezTo>
                  <a:pt x="3024708" y="174049"/>
                  <a:pt x="3015427" y="161945"/>
                  <a:pt x="3006905" y="164889"/>
                </a:cubicBezTo>
                <a:cubicBezTo>
                  <a:pt x="3007031" y="167397"/>
                  <a:pt x="3007031" y="167397"/>
                  <a:pt x="3009320" y="169795"/>
                </a:cubicBezTo>
                <a:lnTo>
                  <a:pt x="2991250" y="172820"/>
                </a:lnTo>
                <a:lnTo>
                  <a:pt x="2992335" y="173286"/>
                </a:lnTo>
                <a:cubicBezTo>
                  <a:pt x="2995646" y="173884"/>
                  <a:pt x="2999257" y="173286"/>
                  <a:pt x="3005276" y="170895"/>
                </a:cubicBezTo>
                <a:cubicBezTo>
                  <a:pt x="3005276" y="175677"/>
                  <a:pt x="2998054" y="173286"/>
                  <a:pt x="3000463" y="178069"/>
                </a:cubicBezTo>
                <a:cubicBezTo>
                  <a:pt x="2993238" y="173286"/>
                  <a:pt x="2986015" y="180461"/>
                  <a:pt x="2981198" y="178069"/>
                </a:cubicBezTo>
                <a:lnTo>
                  <a:pt x="2981198" y="175716"/>
                </a:lnTo>
                <a:lnTo>
                  <a:pt x="2976096" y="177127"/>
                </a:lnTo>
                <a:lnTo>
                  <a:pt x="2968501" y="181342"/>
                </a:lnTo>
                <a:lnTo>
                  <a:pt x="2970173" y="182602"/>
                </a:lnTo>
                <a:cubicBezTo>
                  <a:pt x="2972557" y="182291"/>
                  <a:pt x="2975537" y="181047"/>
                  <a:pt x="2979112" y="181047"/>
                </a:cubicBezTo>
                <a:cubicBezTo>
                  <a:pt x="2979112" y="186023"/>
                  <a:pt x="2979112" y="186023"/>
                  <a:pt x="2979112" y="188510"/>
                </a:cubicBezTo>
                <a:cubicBezTo>
                  <a:pt x="2985072" y="186023"/>
                  <a:pt x="2990436" y="187889"/>
                  <a:pt x="2995800" y="190065"/>
                </a:cubicBezTo>
                <a:lnTo>
                  <a:pt x="3009160" y="192804"/>
                </a:lnTo>
                <a:lnTo>
                  <a:pt x="3025545" y="193425"/>
                </a:lnTo>
                <a:cubicBezTo>
                  <a:pt x="3032158" y="194234"/>
                  <a:pt x="3039039" y="194395"/>
                  <a:pt x="3045000" y="190215"/>
                </a:cubicBezTo>
                <a:lnTo>
                  <a:pt x="3048490" y="191181"/>
                </a:lnTo>
                <a:lnTo>
                  <a:pt x="3051339" y="188268"/>
                </a:lnTo>
                <a:lnTo>
                  <a:pt x="3052974" y="192423"/>
                </a:lnTo>
                <a:lnTo>
                  <a:pt x="3058685" y="194005"/>
                </a:lnTo>
                <a:lnTo>
                  <a:pt x="3064784" y="191017"/>
                </a:lnTo>
                <a:lnTo>
                  <a:pt x="3066387" y="187509"/>
                </a:lnTo>
                <a:lnTo>
                  <a:pt x="3066327" y="190261"/>
                </a:lnTo>
                <a:lnTo>
                  <a:pt x="3069868" y="188526"/>
                </a:lnTo>
                <a:lnTo>
                  <a:pt x="3067686" y="194392"/>
                </a:lnTo>
                <a:lnTo>
                  <a:pt x="3077400" y="192247"/>
                </a:lnTo>
                <a:cubicBezTo>
                  <a:pt x="3081116" y="191126"/>
                  <a:pt x="3084847" y="190315"/>
                  <a:pt x="3090285" y="191286"/>
                </a:cubicBezTo>
                <a:cubicBezTo>
                  <a:pt x="3094581" y="191070"/>
                  <a:pt x="3100906" y="188260"/>
                  <a:pt x="3103056" y="188152"/>
                </a:cubicBezTo>
                <a:lnTo>
                  <a:pt x="3108745" y="194094"/>
                </a:lnTo>
                <a:lnTo>
                  <a:pt x="3111795" y="193938"/>
                </a:lnTo>
                <a:cubicBezTo>
                  <a:pt x="3119330" y="188963"/>
                  <a:pt x="3126868" y="186475"/>
                  <a:pt x="3129382" y="191451"/>
                </a:cubicBezTo>
                <a:cubicBezTo>
                  <a:pt x="3131894" y="191451"/>
                  <a:pt x="3131894" y="188963"/>
                  <a:pt x="3134407" y="186475"/>
                </a:cubicBezTo>
                <a:cubicBezTo>
                  <a:pt x="3134407" y="183987"/>
                  <a:pt x="3131894" y="186475"/>
                  <a:pt x="3131894" y="181500"/>
                </a:cubicBezTo>
                <a:cubicBezTo>
                  <a:pt x="3134407" y="188963"/>
                  <a:pt x="3136920" y="181500"/>
                  <a:pt x="3141942" y="183987"/>
                </a:cubicBezTo>
                <a:lnTo>
                  <a:pt x="3184740" y="183988"/>
                </a:lnTo>
                <a:lnTo>
                  <a:pt x="3184491" y="179066"/>
                </a:lnTo>
                <a:cubicBezTo>
                  <a:pt x="3186642" y="178957"/>
                  <a:pt x="3186767" y="181441"/>
                  <a:pt x="3186892" y="183926"/>
                </a:cubicBezTo>
                <a:cubicBezTo>
                  <a:pt x="3197893" y="188353"/>
                  <a:pt x="3207763" y="170420"/>
                  <a:pt x="3216864" y="179924"/>
                </a:cubicBezTo>
                <a:cubicBezTo>
                  <a:pt x="3220911" y="174739"/>
                  <a:pt x="3232162" y="184135"/>
                  <a:pt x="3233686" y="171604"/>
                </a:cubicBezTo>
                <a:cubicBezTo>
                  <a:pt x="3235961" y="173980"/>
                  <a:pt x="3237983" y="171388"/>
                  <a:pt x="3238233" y="176357"/>
                </a:cubicBezTo>
                <a:cubicBezTo>
                  <a:pt x="3240383" y="176248"/>
                  <a:pt x="3240133" y="171279"/>
                  <a:pt x="3242157" y="168686"/>
                </a:cubicBezTo>
                <a:cubicBezTo>
                  <a:pt x="3242783" y="181108"/>
                  <a:pt x="3253033" y="170628"/>
                  <a:pt x="3257204" y="167928"/>
                </a:cubicBezTo>
                <a:cubicBezTo>
                  <a:pt x="3261504" y="167711"/>
                  <a:pt x="3268455" y="177324"/>
                  <a:pt x="3270104" y="167278"/>
                </a:cubicBezTo>
                <a:cubicBezTo>
                  <a:pt x="3275028" y="179483"/>
                  <a:pt x="3283002" y="166627"/>
                  <a:pt x="3291602" y="166194"/>
                </a:cubicBezTo>
                <a:cubicBezTo>
                  <a:pt x="3291476" y="163709"/>
                  <a:pt x="3291352" y="161225"/>
                  <a:pt x="3291226" y="158740"/>
                </a:cubicBezTo>
                <a:cubicBezTo>
                  <a:pt x="3304499" y="165544"/>
                  <a:pt x="3310445" y="155281"/>
                  <a:pt x="3318920" y="152363"/>
                </a:cubicBezTo>
                <a:cubicBezTo>
                  <a:pt x="3321070" y="152255"/>
                  <a:pt x="3323345" y="154631"/>
                  <a:pt x="3325745" y="159491"/>
                </a:cubicBezTo>
                <a:cubicBezTo>
                  <a:pt x="3330043" y="159274"/>
                  <a:pt x="3329792" y="154306"/>
                  <a:pt x="3333967" y="151604"/>
                </a:cubicBezTo>
                <a:cubicBezTo>
                  <a:pt x="3334468" y="161542"/>
                  <a:pt x="3342567" y="151171"/>
                  <a:pt x="3342943" y="158624"/>
                </a:cubicBezTo>
                <a:cubicBezTo>
                  <a:pt x="3346864" y="150954"/>
                  <a:pt x="3351289" y="153222"/>
                  <a:pt x="3355714" y="155490"/>
                </a:cubicBezTo>
                <a:cubicBezTo>
                  <a:pt x="3353439" y="153114"/>
                  <a:pt x="3362290" y="157648"/>
                  <a:pt x="3364440" y="157540"/>
                </a:cubicBezTo>
                <a:cubicBezTo>
                  <a:pt x="3366587" y="157432"/>
                  <a:pt x="3368612" y="154839"/>
                  <a:pt x="3372912" y="154623"/>
                </a:cubicBezTo>
                <a:cubicBezTo>
                  <a:pt x="3374937" y="152030"/>
                  <a:pt x="3379613" y="159267"/>
                  <a:pt x="3381762" y="159158"/>
                </a:cubicBezTo>
                <a:cubicBezTo>
                  <a:pt x="3388209" y="158833"/>
                  <a:pt x="3399085" y="160776"/>
                  <a:pt x="3405406" y="157967"/>
                </a:cubicBezTo>
                <a:cubicBezTo>
                  <a:pt x="3407682" y="160343"/>
                  <a:pt x="3407682" y="160343"/>
                  <a:pt x="3407932" y="165311"/>
                </a:cubicBezTo>
                <a:cubicBezTo>
                  <a:pt x="3409357" y="161503"/>
                  <a:pt x="3410875" y="159559"/>
                  <a:pt x="3412484" y="158738"/>
                </a:cubicBezTo>
                <a:lnTo>
                  <a:pt x="3416341" y="158868"/>
                </a:lnTo>
                <a:lnTo>
                  <a:pt x="3416346" y="158350"/>
                </a:lnTo>
                <a:cubicBezTo>
                  <a:pt x="3416543" y="156843"/>
                  <a:pt x="3417028" y="155622"/>
                  <a:pt x="3418117" y="155567"/>
                </a:cubicBezTo>
                <a:cubicBezTo>
                  <a:pt x="3418117" y="155567"/>
                  <a:pt x="3418117" y="155567"/>
                  <a:pt x="3418177" y="156761"/>
                </a:cubicBezTo>
                <a:lnTo>
                  <a:pt x="3418302" y="159230"/>
                </a:lnTo>
                <a:lnTo>
                  <a:pt x="3423191" y="161390"/>
                </a:lnTo>
                <a:cubicBezTo>
                  <a:pt x="3425147" y="162108"/>
                  <a:pt x="3427186" y="162473"/>
                  <a:pt x="3429304" y="161743"/>
                </a:cubicBezTo>
                <a:cubicBezTo>
                  <a:pt x="3426904" y="156883"/>
                  <a:pt x="3422729" y="159584"/>
                  <a:pt x="3422353" y="152131"/>
                </a:cubicBezTo>
                <a:cubicBezTo>
                  <a:pt x="3424816" y="158233"/>
                  <a:pt x="3429684" y="158611"/>
                  <a:pt x="3435027" y="157719"/>
                </a:cubicBezTo>
                <a:lnTo>
                  <a:pt x="3441434" y="156882"/>
                </a:lnTo>
                <a:lnTo>
                  <a:pt x="3445526" y="153158"/>
                </a:lnTo>
                <a:lnTo>
                  <a:pt x="3448167" y="152593"/>
                </a:lnTo>
                <a:lnTo>
                  <a:pt x="3445938" y="149696"/>
                </a:lnTo>
                <a:cubicBezTo>
                  <a:pt x="3443756" y="149184"/>
                  <a:pt x="3441575" y="148671"/>
                  <a:pt x="3441325" y="143702"/>
                </a:cubicBezTo>
                <a:cubicBezTo>
                  <a:pt x="3437529" y="153856"/>
                  <a:pt x="3430703" y="146728"/>
                  <a:pt x="3424378" y="149538"/>
                </a:cubicBezTo>
                <a:cubicBezTo>
                  <a:pt x="3440949" y="136249"/>
                  <a:pt x="3462446" y="135165"/>
                  <a:pt x="3475093" y="129545"/>
                </a:cubicBezTo>
                <a:cubicBezTo>
                  <a:pt x="3467894" y="114964"/>
                  <a:pt x="3449674" y="138299"/>
                  <a:pt x="3444498" y="121125"/>
                </a:cubicBezTo>
                <a:cubicBezTo>
                  <a:pt x="3438298" y="126419"/>
                  <a:pt x="3436026" y="124043"/>
                  <a:pt x="3431976" y="129229"/>
                </a:cubicBezTo>
                <a:cubicBezTo>
                  <a:pt x="3433875" y="124151"/>
                  <a:pt x="3433750" y="121667"/>
                  <a:pt x="3429325" y="119399"/>
                </a:cubicBezTo>
                <a:cubicBezTo>
                  <a:pt x="3425777" y="134523"/>
                  <a:pt x="3409978" y="120374"/>
                  <a:pt x="3406304" y="133013"/>
                </a:cubicBezTo>
                <a:cubicBezTo>
                  <a:pt x="3403779" y="125668"/>
                  <a:pt x="3399857" y="133338"/>
                  <a:pt x="3397582" y="130962"/>
                </a:cubicBezTo>
                <a:cubicBezTo>
                  <a:pt x="3397457" y="128478"/>
                  <a:pt x="3399732" y="130854"/>
                  <a:pt x="3399607" y="128370"/>
                </a:cubicBezTo>
                <a:cubicBezTo>
                  <a:pt x="3399106" y="118432"/>
                  <a:pt x="3384431" y="126643"/>
                  <a:pt x="3386832" y="131504"/>
                </a:cubicBezTo>
                <a:cubicBezTo>
                  <a:pt x="3382031" y="121783"/>
                  <a:pt x="3373935" y="132154"/>
                  <a:pt x="3367735" y="137449"/>
                </a:cubicBezTo>
                <a:cubicBezTo>
                  <a:pt x="3363063" y="130212"/>
                  <a:pt x="3343590" y="128702"/>
                  <a:pt x="3339791" y="138857"/>
                </a:cubicBezTo>
                <a:cubicBezTo>
                  <a:pt x="3337641" y="138966"/>
                  <a:pt x="3337515" y="136481"/>
                  <a:pt x="3337390" y="133996"/>
                </a:cubicBezTo>
                <a:cubicBezTo>
                  <a:pt x="3326643" y="134538"/>
                  <a:pt x="3320444" y="139832"/>
                  <a:pt x="3309318" y="132921"/>
                </a:cubicBezTo>
                <a:cubicBezTo>
                  <a:pt x="3317668" y="127518"/>
                  <a:pt x="3326643" y="134538"/>
                  <a:pt x="3330439" y="124383"/>
                </a:cubicBezTo>
                <a:cubicBezTo>
                  <a:pt x="3330314" y="121899"/>
                  <a:pt x="3328164" y="122007"/>
                  <a:pt x="3328039" y="119523"/>
                </a:cubicBezTo>
                <a:cubicBezTo>
                  <a:pt x="3325892" y="119632"/>
                  <a:pt x="3323742" y="119740"/>
                  <a:pt x="3321467" y="117364"/>
                </a:cubicBezTo>
                <a:cubicBezTo>
                  <a:pt x="3317417" y="122549"/>
                  <a:pt x="3313367" y="127735"/>
                  <a:pt x="3308692" y="120499"/>
                </a:cubicBezTo>
                <a:cubicBezTo>
                  <a:pt x="3307046" y="130544"/>
                  <a:pt x="3300345" y="125900"/>
                  <a:pt x="3296546" y="136055"/>
                </a:cubicBezTo>
                <a:cubicBezTo>
                  <a:pt x="3300470" y="128385"/>
                  <a:pt x="3294145" y="131194"/>
                  <a:pt x="3289723" y="128927"/>
                </a:cubicBezTo>
                <a:cubicBezTo>
                  <a:pt x="3306294" y="115638"/>
                  <a:pt x="3325766" y="117147"/>
                  <a:pt x="3338288" y="109043"/>
                </a:cubicBezTo>
                <a:cubicBezTo>
                  <a:pt x="3340563" y="111419"/>
                  <a:pt x="3345236" y="118656"/>
                  <a:pt x="3344861" y="111203"/>
                </a:cubicBezTo>
                <a:cubicBezTo>
                  <a:pt x="3349160" y="110986"/>
                  <a:pt x="3349411" y="115955"/>
                  <a:pt x="3351686" y="118331"/>
                </a:cubicBezTo>
                <a:cubicBezTo>
                  <a:pt x="3351561" y="115847"/>
                  <a:pt x="3353711" y="115738"/>
                  <a:pt x="3355611" y="110661"/>
                </a:cubicBezTo>
                <a:cubicBezTo>
                  <a:pt x="3357761" y="110553"/>
                  <a:pt x="3358011" y="115522"/>
                  <a:pt x="3360161" y="115413"/>
                </a:cubicBezTo>
                <a:cubicBezTo>
                  <a:pt x="3364458" y="115197"/>
                  <a:pt x="3359660" y="105475"/>
                  <a:pt x="3364082" y="107743"/>
                </a:cubicBezTo>
                <a:cubicBezTo>
                  <a:pt x="3364208" y="110228"/>
                  <a:pt x="3366357" y="110119"/>
                  <a:pt x="3366357" y="110119"/>
                </a:cubicBezTo>
                <a:cubicBezTo>
                  <a:pt x="3374331" y="97264"/>
                  <a:pt x="3394305" y="108711"/>
                  <a:pt x="3402526" y="100823"/>
                </a:cubicBezTo>
                <a:cubicBezTo>
                  <a:pt x="3409352" y="107952"/>
                  <a:pt x="3419473" y="94988"/>
                  <a:pt x="3430474" y="99415"/>
                </a:cubicBezTo>
                <a:cubicBezTo>
                  <a:pt x="3436670" y="94121"/>
                  <a:pt x="3442995" y="91311"/>
                  <a:pt x="3445396" y="96172"/>
                </a:cubicBezTo>
                <a:cubicBezTo>
                  <a:pt x="3447545" y="96064"/>
                  <a:pt x="3447420" y="93579"/>
                  <a:pt x="3449445" y="90986"/>
                </a:cubicBezTo>
                <a:cubicBezTo>
                  <a:pt x="3449319" y="88502"/>
                  <a:pt x="3447295" y="91095"/>
                  <a:pt x="3447044" y="86126"/>
                </a:cubicBezTo>
                <a:cubicBezTo>
                  <a:pt x="3449570" y="93471"/>
                  <a:pt x="3451344" y="85909"/>
                  <a:pt x="3455766" y="88177"/>
                </a:cubicBezTo>
                <a:cubicBezTo>
                  <a:pt x="3466517" y="87635"/>
                  <a:pt x="3483589" y="84284"/>
                  <a:pt x="3498761" y="86010"/>
                </a:cubicBezTo>
                <a:cubicBezTo>
                  <a:pt x="3499011" y="90979"/>
                  <a:pt x="3496862" y="91087"/>
                  <a:pt x="3494586" y="88711"/>
                </a:cubicBezTo>
                <a:cubicBezTo>
                  <a:pt x="3494711" y="91196"/>
                  <a:pt x="3494837" y="93680"/>
                  <a:pt x="3492687" y="93788"/>
                </a:cubicBezTo>
                <a:cubicBezTo>
                  <a:pt x="3494962" y="96164"/>
                  <a:pt x="3494837" y="93680"/>
                  <a:pt x="3494837" y="93680"/>
                </a:cubicBezTo>
                <a:cubicBezTo>
                  <a:pt x="3499137" y="93463"/>
                  <a:pt x="3495087" y="98649"/>
                  <a:pt x="3497238" y="98540"/>
                </a:cubicBezTo>
                <a:cubicBezTo>
                  <a:pt x="3501511" y="87117"/>
                  <a:pt x="3509048" y="92341"/>
                  <a:pt x="3516125" y="94436"/>
                </a:cubicBezTo>
                <a:lnTo>
                  <a:pt x="3521000" y="94666"/>
                </a:lnTo>
                <a:lnTo>
                  <a:pt x="3520759" y="94864"/>
                </a:lnTo>
                <a:lnTo>
                  <a:pt x="3521105" y="94671"/>
                </a:lnTo>
                <a:lnTo>
                  <a:pt x="3522910" y="94755"/>
                </a:lnTo>
                <a:cubicBezTo>
                  <a:pt x="3522910" y="94755"/>
                  <a:pt x="3522878" y="94134"/>
                  <a:pt x="3522594" y="93837"/>
                </a:cubicBezTo>
                <a:lnTo>
                  <a:pt x="3521105" y="94671"/>
                </a:lnTo>
                <a:lnTo>
                  <a:pt x="3521000" y="94666"/>
                </a:lnTo>
                <a:lnTo>
                  <a:pt x="3529067" y="88023"/>
                </a:lnTo>
                <a:cubicBezTo>
                  <a:pt x="3537771" y="82331"/>
                  <a:pt x="3546971" y="80466"/>
                  <a:pt x="3550478" y="85893"/>
                </a:cubicBezTo>
                <a:cubicBezTo>
                  <a:pt x="3554903" y="88162"/>
                  <a:pt x="3552252" y="78332"/>
                  <a:pt x="3554402" y="78223"/>
                </a:cubicBezTo>
                <a:cubicBezTo>
                  <a:pt x="3552628" y="85785"/>
                  <a:pt x="3558953" y="82976"/>
                  <a:pt x="3559328" y="90429"/>
                </a:cubicBezTo>
                <a:cubicBezTo>
                  <a:pt x="3561228" y="85351"/>
                  <a:pt x="3563375" y="85243"/>
                  <a:pt x="3565776" y="90104"/>
                </a:cubicBezTo>
                <a:cubicBezTo>
                  <a:pt x="3563876" y="95181"/>
                  <a:pt x="3568301" y="97449"/>
                  <a:pt x="3570451" y="97341"/>
                </a:cubicBezTo>
                <a:cubicBezTo>
                  <a:pt x="3572351" y="92263"/>
                  <a:pt x="3576526" y="89562"/>
                  <a:pt x="3578675" y="89454"/>
                </a:cubicBezTo>
                <a:cubicBezTo>
                  <a:pt x="3578926" y="94423"/>
                  <a:pt x="3576776" y="94531"/>
                  <a:pt x="3576651" y="92046"/>
                </a:cubicBezTo>
                <a:cubicBezTo>
                  <a:pt x="3575701" y="94585"/>
                  <a:pt x="3575257" y="96475"/>
                  <a:pt x="3575367" y="98649"/>
                </a:cubicBezTo>
                <a:lnTo>
                  <a:pt x="3576265" y="102313"/>
                </a:lnTo>
                <a:lnTo>
                  <a:pt x="3576931" y="101810"/>
                </a:lnTo>
                <a:cubicBezTo>
                  <a:pt x="3582496" y="102679"/>
                  <a:pt x="3587795" y="102163"/>
                  <a:pt x="3593014" y="101107"/>
                </a:cubicBezTo>
                <a:lnTo>
                  <a:pt x="3595504" y="100477"/>
                </a:lnTo>
                <a:lnTo>
                  <a:pt x="3594209" y="95460"/>
                </a:lnTo>
                <a:cubicBezTo>
                  <a:pt x="3592975" y="93598"/>
                  <a:pt x="3591204" y="92404"/>
                  <a:pt x="3588864" y="91239"/>
                </a:cubicBezTo>
                <a:cubicBezTo>
                  <a:pt x="3589873" y="88623"/>
                  <a:pt x="3591644" y="89817"/>
                  <a:pt x="3593398" y="90690"/>
                </a:cubicBezTo>
                <a:lnTo>
                  <a:pt x="3597426" y="88450"/>
                </a:lnTo>
                <a:lnTo>
                  <a:pt x="3597186" y="87874"/>
                </a:lnTo>
                <a:cubicBezTo>
                  <a:pt x="3599598" y="87710"/>
                  <a:pt x="3594451" y="83266"/>
                  <a:pt x="3596701" y="80717"/>
                </a:cubicBezTo>
                <a:cubicBezTo>
                  <a:pt x="3599112" y="80553"/>
                  <a:pt x="3599436" y="85324"/>
                  <a:pt x="3599598" y="87710"/>
                </a:cubicBezTo>
                <a:lnTo>
                  <a:pt x="3597949" y="88545"/>
                </a:lnTo>
                <a:lnTo>
                  <a:pt x="3600498" y="95784"/>
                </a:lnTo>
                <a:cubicBezTo>
                  <a:pt x="3600627" y="98344"/>
                  <a:pt x="3599521" y="99041"/>
                  <a:pt x="3598416" y="99738"/>
                </a:cubicBezTo>
                <a:lnTo>
                  <a:pt x="3598414" y="99741"/>
                </a:lnTo>
                <a:lnTo>
                  <a:pt x="3608619" y="97161"/>
                </a:lnTo>
                <a:lnTo>
                  <a:pt x="3612946" y="96597"/>
                </a:lnTo>
                <a:lnTo>
                  <a:pt x="3610989" y="94892"/>
                </a:lnTo>
                <a:cubicBezTo>
                  <a:pt x="3615792" y="92075"/>
                  <a:pt x="3615623" y="89592"/>
                  <a:pt x="3622916" y="86605"/>
                </a:cubicBezTo>
                <a:cubicBezTo>
                  <a:pt x="3624896" y="78991"/>
                  <a:pt x="3614949" y="79667"/>
                  <a:pt x="3619588" y="74366"/>
                </a:cubicBezTo>
                <a:cubicBezTo>
                  <a:pt x="3622579" y="81643"/>
                  <a:pt x="3635180" y="83278"/>
                  <a:pt x="3625402" y="86436"/>
                </a:cubicBezTo>
                <a:cubicBezTo>
                  <a:pt x="3631534" y="84773"/>
                  <a:pt x="3634768" y="86422"/>
                  <a:pt x="3637465" y="89355"/>
                </a:cubicBezTo>
                <a:lnTo>
                  <a:pt x="3644112" y="97338"/>
                </a:lnTo>
                <a:lnTo>
                  <a:pt x="3645292" y="94982"/>
                </a:lnTo>
                <a:cubicBezTo>
                  <a:pt x="3645914" y="94004"/>
                  <a:pt x="3646557" y="93336"/>
                  <a:pt x="3647841" y="92002"/>
                </a:cubicBezTo>
                <a:cubicBezTo>
                  <a:pt x="3656569" y="98894"/>
                  <a:pt x="3675752" y="97592"/>
                  <a:pt x="3686880" y="99332"/>
                </a:cubicBezTo>
                <a:cubicBezTo>
                  <a:pt x="3687048" y="101815"/>
                  <a:pt x="3690128" y="106599"/>
                  <a:pt x="3690465" y="111567"/>
                </a:cubicBezTo>
                <a:cubicBezTo>
                  <a:pt x="3695946" y="111195"/>
                  <a:pt x="3687386" y="106785"/>
                  <a:pt x="3692870" y="106413"/>
                </a:cubicBezTo>
                <a:cubicBezTo>
                  <a:pt x="3698519" y="108523"/>
                  <a:pt x="3690634" y="114050"/>
                  <a:pt x="3693376" y="113864"/>
                </a:cubicBezTo>
                <a:lnTo>
                  <a:pt x="3695926" y="112493"/>
                </a:lnTo>
                <a:lnTo>
                  <a:pt x="3693628" y="113153"/>
                </a:lnTo>
                <a:lnTo>
                  <a:pt x="3695647" y="110680"/>
                </a:lnTo>
                <a:lnTo>
                  <a:pt x="3695575" y="110661"/>
                </a:lnTo>
                <a:cubicBezTo>
                  <a:pt x="3695454" y="108272"/>
                  <a:pt x="3697173" y="106389"/>
                  <a:pt x="3698984" y="106298"/>
                </a:cubicBezTo>
                <a:lnTo>
                  <a:pt x="3700223" y="108300"/>
                </a:lnTo>
                <a:lnTo>
                  <a:pt x="3702692" y="107907"/>
                </a:lnTo>
                <a:lnTo>
                  <a:pt x="3701162" y="109821"/>
                </a:lnTo>
                <a:lnTo>
                  <a:pt x="3702933" y="112684"/>
                </a:lnTo>
                <a:lnTo>
                  <a:pt x="3699308" y="111687"/>
                </a:lnTo>
                <a:lnTo>
                  <a:pt x="3703520" y="116294"/>
                </a:lnTo>
                <a:cubicBezTo>
                  <a:pt x="3705960" y="116752"/>
                  <a:pt x="3708700" y="116566"/>
                  <a:pt x="3710154" y="117715"/>
                </a:cubicBezTo>
                <a:cubicBezTo>
                  <a:pt x="3713316" y="123739"/>
                  <a:pt x="3719050" y="127093"/>
                  <a:pt x="3724805" y="130757"/>
                </a:cubicBezTo>
                <a:lnTo>
                  <a:pt x="3725847" y="131808"/>
                </a:lnTo>
                <a:lnTo>
                  <a:pt x="3731641" y="131389"/>
                </a:lnTo>
                <a:cubicBezTo>
                  <a:pt x="3739036" y="131639"/>
                  <a:pt x="3746461" y="132510"/>
                  <a:pt x="3750804" y="128555"/>
                </a:cubicBezTo>
                <a:cubicBezTo>
                  <a:pt x="3757977" y="135666"/>
                  <a:pt x="3768677" y="122673"/>
                  <a:pt x="3780257" y="127070"/>
                </a:cubicBezTo>
                <a:cubicBezTo>
                  <a:pt x="3786802" y="121759"/>
                  <a:pt x="3793474" y="118932"/>
                  <a:pt x="3795991" y="123787"/>
                </a:cubicBezTo>
                <a:cubicBezTo>
                  <a:pt x="3798256" y="123673"/>
                  <a:pt x="3798131" y="121188"/>
                  <a:pt x="3800272" y="118589"/>
                </a:cubicBezTo>
                <a:cubicBezTo>
                  <a:pt x="3800147" y="116105"/>
                  <a:pt x="3798006" y="118703"/>
                  <a:pt x="3797755" y="113735"/>
                </a:cubicBezTo>
                <a:cubicBezTo>
                  <a:pt x="3800397" y="121074"/>
                  <a:pt x="3802287" y="113506"/>
                  <a:pt x="3806941" y="115762"/>
                </a:cubicBezTo>
                <a:cubicBezTo>
                  <a:pt x="3818271" y="115191"/>
                  <a:pt x="3836270" y="111794"/>
                  <a:pt x="3852253" y="113479"/>
                </a:cubicBezTo>
                <a:cubicBezTo>
                  <a:pt x="3852504" y="118448"/>
                  <a:pt x="3850238" y="118562"/>
                  <a:pt x="3847847" y="116191"/>
                </a:cubicBezTo>
                <a:cubicBezTo>
                  <a:pt x="3847972" y="118676"/>
                  <a:pt x="3848097" y="121160"/>
                  <a:pt x="3845831" y="121274"/>
                </a:cubicBezTo>
                <a:cubicBezTo>
                  <a:pt x="3848223" y="123645"/>
                  <a:pt x="3848097" y="121160"/>
                  <a:pt x="3848097" y="121160"/>
                </a:cubicBezTo>
                <a:cubicBezTo>
                  <a:pt x="3852629" y="120932"/>
                  <a:pt x="3848348" y="126129"/>
                  <a:pt x="3850614" y="126015"/>
                </a:cubicBezTo>
                <a:cubicBezTo>
                  <a:pt x="3855149" y="114578"/>
                  <a:pt x="3863076" y="119782"/>
                  <a:pt x="3870528" y="121859"/>
                </a:cubicBezTo>
                <a:lnTo>
                  <a:pt x="3875665" y="122075"/>
                </a:lnTo>
                <a:lnTo>
                  <a:pt x="3875410" y="122274"/>
                </a:lnTo>
                <a:lnTo>
                  <a:pt x="3875775" y="122080"/>
                </a:lnTo>
                <a:lnTo>
                  <a:pt x="3877676" y="122160"/>
                </a:lnTo>
                <a:cubicBezTo>
                  <a:pt x="3877676" y="122160"/>
                  <a:pt x="3877645" y="121538"/>
                  <a:pt x="3877346" y="121242"/>
                </a:cubicBezTo>
                <a:lnTo>
                  <a:pt x="3875775" y="122080"/>
                </a:lnTo>
                <a:lnTo>
                  <a:pt x="3875665" y="122075"/>
                </a:lnTo>
                <a:lnTo>
                  <a:pt x="3884184" y="115410"/>
                </a:lnTo>
                <a:cubicBezTo>
                  <a:pt x="3893371" y="109693"/>
                  <a:pt x="3903071" y="107803"/>
                  <a:pt x="3906751" y="113222"/>
                </a:cubicBezTo>
                <a:cubicBezTo>
                  <a:pt x="3911408" y="115478"/>
                  <a:pt x="3908641" y="105654"/>
                  <a:pt x="3910907" y="105540"/>
                </a:cubicBezTo>
                <a:cubicBezTo>
                  <a:pt x="3909017" y="113108"/>
                  <a:pt x="3915690" y="110281"/>
                  <a:pt x="3916065" y="117734"/>
                </a:cubicBezTo>
                <a:cubicBezTo>
                  <a:pt x="3918080" y="112651"/>
                  <a:pt x="3920344" y="112537"/>
                  <a:pt x="3922860" y="117391"/>
                </a:cubicBezTo>
                <a:cubicBezTo>
                  <a:pt x="3920844" y="122475"/>
                  <a:pt x="3925502" y="124731"/>
                  <a:pt x="3927767" y="124617"/>
                </a:cubicBezTo>
                <a:cubicBezTo>
                  <a:pt x="3929783" y="119533"/>
                  <a:pt x="3934190" y="116820"/>
                  <a:pt x="3936456" y="116706"/>
                </a:cubicBezTo>
                <a:cubicBezTo>
                  <a:pt x="3936706" y="121675"/>
                  <a:pt x="3934440" y="121789"/>
                  <a:pt x="3934315" y="119305"/>
                </a:cubicBezTo>
                <a:cubicBezTo>
                  <a:pt x="3932299" y="124388"/>
                  <a:pt x="3932425" y="126872"/>
                  <a:pt x="3935067" y="134212"/>
                </a:cubicBezTo>
                <a:lnTo>
                  <a:pt x="3935110" y="135068"/>
                </a:lnTo>
                <a:lnTo>
                  <a:pt x="3939635" y="134719"/>
                </a:lnTo>
                <a:lnTo>
                  <a:pt x="3939598" y="133983"/>
                </a:lnTo>
                <a:lnTo>
                  <a:pt x="3935067" y="134212"/>
                </a:lnTo>
                <a:cubicBezTo>
                  <a:pt x="3936832" y="124160"/>
                  <a:pt x="3937458" y="136582"/>
                  <a:pt x="3941736" y="131385"/>
                </a:cubicBezTo>
                <a:cubicBezTo>
                  <a:pt x="3941736" y="131385"/>
                  <a:pt x="3941861" y="133869"/>
                  <a:pt x="3944127" y="133755"/>
                </a:cubicBezTo>
                <a:lnTo>
                  <a:pt x="3944008" y="134383"/>
                </a:lnTo>
                <a:lnTo>
                  <a:pt x="3950661" y="133871"/>
                </a:lnTo>
                <a:lnTo>
                  <a:pt x="3954172" y="131445"/>
                </a:lnTo>
                <a:lnTo>
                  <a:pt x="3955500" y="131340"/>
                </a:lnTo>
                <a:lnTo>
                  <a:pt x="3955221" y="130545"/>
                </a:lnTo>
                <a:lnTo>
                  <a:pt x="3955025" y="130897"/>
                </a:lnTo>
                <a:cubicBezTo>
                  <a:pt x="3954638" y="123220"/>
                  <a:pt x="3952112" y="120782"/>
                  <a:pt x="3947188" y="118465"/>
                </a:cubicBezTo>
                <a:cubicBezTo>
                  <a:pt x="3949327" y="113226"/>
                  <a:pt x="3954638" y="123220"/>
                  <a:pt x="3956649" y="115422"/>
                </a:cubicBezTo>
                <a:cubicBezTo>
                  <a:pt x="3959176" y="117860"/>
                  <a:pt x="3954638" y="123220"/>
                  <a:pt x="3959434" y="122978"/>
                </a:cubicBezTo>
                <a:cubicBezTo>
                  <a:pt x="3959563" y="125538"/>
                  <a:pt x="3958397" y="126238"/>
                  <a:pt x="3957230" y="126938"/>
                </a:cubicBezTo>
                <a:lnTo>
                  <a:pt x="3957160" y="127063"/>
                </a:lnTo>
                <a:lnTo>
                  <a:pt x="3962164" y="130813"/>
                </a:lnTo>
                <a:lnTo>
                  <a:pt x="3966469" y="130472"/>
                </a:lnTo>
                <a:cubicBezTo>
                  <a:pt x="3974939" y="130784"/>
                  <a:pt x="3983410" y="132029"/>
                  <a:pt x="3988623" y="128294"/>
                </a:cubicBezTo>
                <a:cubicBezTo>
                  <a:pt x="3999046" y="138253"/>
                  <a:pt x="4009470" y="123314"/>
                  <a:pt x="4025108" y="128293"/>
                </a:cubicBezTo>
                <a:cubicBezTo>
                  <a:pt x="4032924" y="125804"/>
                  <a:pt x="4040744" y="120825"/>
                  <a:pt x="4043351" y="128294"/>
                </a:cubicBezTo>
                <a:lnTo>
                  <a:pt x="4050076" y="121871"/>
                </a:lnTo>
                <a:lnTo>
                  <a:pt x="4050076" y="120526"/>
                </a:lnTo>
                <a:lnTo>
                  <a:pt x="4048889" y="120202"/>
                </a:lnTo>
                <a:cubicBezTo>
                  <a:pt x="4048563" y="119580"/>
                  <a:pt x="4048563" y="118335"/>
                  <a:pt x="4048563" y="115845"/>
                </a:cubicBezTo>
                <a:cubicBezTo>
                  <a:pt x="4048563" y="117713"/>
                  <a:pt x="4048889" y="118802"/>
                  <a:pt x="4049418" y="119385"/>
                </a:cubicBezTo>
                <a:lnTo>
                  <a:pt x="4050076" y="119546"/>
                </a:lnTo>
                <a:lnTo>
                  <a:pt x="4050076" y="115754"/>
                </a:lnTo>
                <a:cubicBezTo>
                  <a:pt x="4054662" y="113363"/>
                  <a:pt x="4054662" y="118145"/>
                  <a:pt x="4056956" y="115754"/>
                </a:cubicBezTo>
                <a:cubicBezTo>
                  <a:pt x="4056956" y="118145"/>
                  <a:pt x="4056956" y="118145"/>
                  <a:pt x="4054662" y="118145"/>
                </a:cubicBezTo>
                <a:lnTo>
                  <a:pt x="4054759" y="118852"/>
                </a:lnTo>
                <a:lnTo>
                  <a:pt x="4056383" y="118335"/>
                </a:lnTo>
                <a:cubicBezTo>
                  <a:pt x="4072018" y="118335"/>
                  <a:pt x="4092868" y="115845"/>
                  <a:pt x="4111111" y="118335"/>
                </a:cubicBezTo>
                <a:cubicBezTo>
                  <a:pt x="4111111" y="125804"/>
                  <a:pt x="4111111" y="123314"/>
                  <a:pt x="4105899" y="120825"/>
                </a:cubicBezTo>
                <a:cubicBezTo>
                  <a:pt x="4105899" y="123314"/>
                  <a:pt x="4105899" y="125804"/>
                  <a:pt x="4105899" y="125804"/>
                </a:cubicBezTo>
                <a:lnTo>
                  <a:pt x="4107968" y="125804"/>
                </a:lnTo>
                <a:lnTo>
                  <a:pt x="4108666" y="124562"/>
                </a:lnTo>
                <a:lnTo>
                  <a:pt x="4114955" y="126265"/>
                </a:lnTo>
                <a:lnTo>
                  <a:pt x="4115630" y="125532"/>
                </a:lnTo>
                <a:cubicBezTo>
                  <a:pt x="4118358" y="124481"/>
                  <a:pt x="4121372" y="124715"/>
                  <a:pt x="4124467" y="125493"/>
                </a:cubicBezTo>
                <a:lnTo>
                  <a:pt x="4134673" y="128507"/>
                </a:lnTo>
                <a:lnTo>
                  <a:pt x="4134699" y="128498"/>
                </a:lnTo>
                <a:cubicBezTo>
                  <a:pt x="4136109" y="127814"/>
                  <a:pt x="4137643" y="126841"/>
                  <a:pt x="4139343" y="125509"/>
                </a:cubicBezTo>
                <a:cubicBezTo>
                  <a:pt x="4139405" y="126752"/>
                  <a:pt x="4139437" y="127374"/>
                  <a:pt x="4139468" y="127995"/>
                </a:cubicBezTo>
                <a:lnTo>
                  <a:pt x="4139567" y="129952"/>
                </a:lnTo>
                <a:lnTo>
                  <a:pt x="4140334" y="130178"/>
                </a:lnTo>
                <a:lnTo>
                  <a:pt x="4141324" y="129771"/>
                </a:lnTo>
                <a:lnTo>
                  <a:pt x="4139777" y="128294"/>
                </a:lnTo>
                <a:lnTo>
                  <a:pt x="4145455" y="125778"/>
                </a:lnTo>
                <a:lnTo>
                  <a:pt x="4146265" y="122667"/>
                </a:lnTo>
                <a:lnTo>
                  <a:pt x="4148825" y="124285"/>
                </a:lnTo>
                <a:lnTo>
                  <a:pt x="4162256" y="118335"/>
                </a:lnTo>
                <a:lnTo>
                  <a:pt x="4162705" y="118470"/>
                </a:lnTo>
                <a:lnTo>
                  <a:pt x="4164816" y="116746"/>
                </a:lnTo>
                <a:lnTo>
                  <a:pt x="4165967" y="119447"/>
                </a:lnTo>
                <a:lnTo>
                  <a:pt x="4176033" y="122464"/>
                </a:lnTo>
                <a:lnTo>
                  <a:pt x="4179102" y="119765"/>
                </a:lnTo>
                <a:cubicBezTo>
                  <a:pt x="4180184" y="117841"/>
                  <a:pt x="4181266" y="115916"/>
                  <a:pt x="4183617" y="115798"/>
                </a:cubicBezTo>
                <a:lnTo>
                  <a:pt x="4182621" y="117415"/>
                </a:lnTo>
                <a:lnTo>
                  <a:pt x="4184082" y="115845"/>
                </a:lnTo>
                <a:cubicBezTo>
                  <a:pt x="4182780" y="118335"/>
                  <a:pt x="4184082" y="118957"/>
                  <a:pt x="4185711" y="119891"/>
                </a:cubicBezTo>
                <a:lnTo>
                  <a:pt x="4186174" y="120655"/>
                </a:lnTo>
                <a:lnTo>
                  <a:pt x="4194148" y="120253"/>
                </a:lnTo>
                <a:cubicBezTo>
                  <a:pt x="4197936" y="119439"/>
                  <a:pt x="4201429" y="118640"/>
                  <a:pt x="4207365" y="119587"/>
                </a:cubicBezTo>
                <a:cubicBezTo>
                  <a:pt x="4214417" y="119231"/>
                  <a:pt x="4221342" y="116389"/>
                  <a:pt x="4223694" y="116271"/>
                </a:cubicBezTo>
                <a:cubicBezTo>
                  <a:pt x="4228519" y="118521"/>
                  <a:pt x="4228769" y="123494"/>
                  <a:pt x="4233594" y="125743"/>
                </a:cubicBezTo>
                <a:cubicBezTo>
                  <a:pt x="4238293" y="125506"/>
                  <a:pt x="4249668" y="117455"/>
                  <a:pt x="4252395" y="124795"/>
                </a:cubicBezTo>
                <a:cubicBezTo>
                  <a:pt x="4263892" y="119230"/>
                  <a:pt x="4273419" y="121243"/>
                  <a:pt x="4289869" y="120414"/>
                </a:cubicBezTo>
                <a:cubicBezTo>
                  <a:pt x="4289368" y="110467"/>
                  <a:pt x="4303843" y="117216"/>
                  <a:pt x="4306319" y="119585"/>
                </a:cubicBezTo>
                <a:cubicBezTo>
                  <a:pt x="4308542" y="116980"/>
                  <a:pt x="4306194" y="117098"/>
                  <a:pt x="4305943" y="112125"/>
                </a:cubicBezTo>
                <a:cubicBezTo>
                  <a:pt x="4310643" y="111888"/>
                  <a:pt x="4313245" y="116743"/>
                  <a:pt x="4317945" y="116506"/>
                </a:cubicBezTo>
                <a:cubicBezTo>
                  <a:pt x="4320167" y="113901"/>
                  <a:pt x="4317569" y="109046"/>
                  <a:pt x="4317443" y="106560"/>
                </a:cubicBezTo>
                <a:cubicBezTo>
                  <a:pt x="4319666" y="103955"/>
                  <a:pt x="4319917" y="108927"/>
                  <a:pt x="4320042" y="111414"/>
                </a:cubicBezTo>
                <a:cubicBezTo>
                  <a:pt x="4332043" y="115795"/>
                  <a:pt x="4342916" y="97797"/>
                  <a:pt x="4355168" y="107150"/>
                </a:cubicBezTo>
                <a:cubicBezTo>
                  <a:pt x="4359492" y="99454"/>
                  <a:pt x="4371868" y="111295"/>
                  <a:pt x="4373468" y="96256"/>
                </a:cubicBezTo>
                <a:cubicBezTo>
                  <a:pt x="4375941" y="98624"/>
                  <a:pt x="4378293" y="98506"/>
                  <a:pt x="4378543" y="103480"/>
                </a:cubicBezTo>
                <a:cubicBezTo>
                  <a:pt x="4383243" y="103243"/>
                  <a:pt x="4380644" y="98387"/>
                  <a:pt x="4382867" y="95783"/>
                </a:cubicBezTo>
                <a:cubicBezTo>
                  <a:pt x="4383494" y="108216"/>
                  <a:pt x="4396968" y="95072"/>
                  <a:pt x="4401668" y="94835"/>
                </a:cubicBezTo>
                <a:cubicBezTo>
                  <a:pt x="4406368" y="94598"/>
                  <a:pt x="4413920" y="104189"/>
                  <a:pt x="4415641" y="91638"/>
                </a:cubicBezTo>
                <a:cubicBezTo>
                  <a:pt x="4423319" y="103715"/>
                  <a:pt x="4429869" y="93413"/>
                  <a:pt x="4439142" y="90453"/>
                </a:cubicBezTo>
                <a:cubicBezTo>
                  <a:pt x="4441494" y="90335"/>
                  <a:pt x="4441368" y="87848"/>
                  <a:pt x="4441243" y="85361"/>
                </a:cubicBezTo>
                <a:cubicBezTo>
                  <a:pt x="4453244" y="89742"/>
                  <a:pt x="4462267" y="81809"/>
                  <a:pt x="4471415" y="76362"/>
                </a:cubicBezTo>
                <a:cubicBezTo>
                  <a:pt x="4476115" y="76125"/>
                  <a:pt x="4478717" y="80980"/>
                  <a:pt x="4478842" y="83466"/>
                </a:cubicBezTo>
                <a:cubicBezTo>
                  <a:pt x="4486019" y="85597"/>
                  <a:pt x="4485643" y="78138"/>
                  <a:pt x="4490342" y="77901"/>
                </a:cubicBezTo>
                <a:cubicBezTo>
                  <a:pt x="4488367" y="85479"/>
                  <a:pt x="4499616" y="74940"/>
                  <a:pt x="4499992" y="82400"/>
                </a:cubicBezTo>
                <a:cubicBezTo>
                  <a:pt x="4502093" y="77308"/>
                  <a:pt x="4509266" y="79440"/>
                  <a:pt x="4516317" y="79084"/>
                </a:cubicBezTo>
                <a:cubicBezTo>
                  <a:pt x="4511617" y="79321"/>
                  <a:pt x="4521267" y="83820"/>
                  <a:pt x="4523618" y="83702"/>
                </a:cubicBezTo>
                <a:cubicBezTo>
                  <a:pt x="4528318" y="83465"/>
                  <a:pt x="4530418" y="78374"/>
                  <a:pt x="4532767" y="78255"/>
                </a:cubicBezTo>
                <a:cubicBezTo>
                  <a:pt x="4537466" y="78018"/>
                  <a:pt x="4542420" y="82754"/>
                  <a:pt x="4544768" y="82636"/>
                </a:cubicBezTo>
                <a:cubicBezTo>
                  <a:pt x="4551944" y="84767"/>
                  <a:pt x="4563820" y="86661"/>
                  <a:pt x="4572968" y="81214"/>
                </a:cubicBezTo>
                <a:cubicBezTo>
                  <a:pt x="4575570" y="86069"/>
                  <a:pt x="4575445" y="83583"/>
                  <a:pt x="4573470" y="91161"/>
                </a:cubicBezTo>
                <a:cubicBezTo>
                  <a:pt x="4577795" y="83465"/>
                  <a:pt x="4581907" y="83257"/>
                  <a:pt x="4585804" y="84619"/>
                </a:cubicBezTo>
                <a:lnTo>
                  <a:pt x="4589712" y="86323"/>
                </a:lnTo>
                <a:lnTo>
                  <a:pt x="4590881" y="79389"/>
                </a:lnTo>
                <a:lnTo>
                  <a:pt x="4592847" y="78739"/>
                </a:lnTo>
                <a:lnTo>
                  <a:pt x="4591519" y="75294"/>
                </a:lnTo>
                <a:lnTo>
                  <a:pt x="4594203" y="78292"/>
                </a:lnTo>
                <a:lnTo>
                  <a:pt x="4594852" y="78077"/>
                </a:lnTo>
                <a:cubicBezTo>
                  <a:pt x="4596154" y="78135"/>
                  <a:pt x="4597307" y="78736"/>
                  <a:pt x="4597933" y="80021"/>
                </a:cubicBezTo>
                <a:lnTo>
                  <a:pt x="4597148" y="81580"/>
                </a:lnTo>
                <a:lnTo>
                  <a:pt x="4597292" y="81741"/>
                </a:lnTo>
                <a:cubicBezTo>
                  <a:pt x="4604489" y="84300"/>
                  <a:pt x="4615175" y="77217"/>
                  <a:pt x="4622318" y="78727"/>
                </a:cubicBezTo>
                <a:cubicBezTo>
                  <a:pt x="4622130" y="74997"/>
                  <a:pt x="4619780" y="75115"/>
                  <a:pt x="4617399" y="74612"/>
                </a:cubicBezTo>
                <a:lnTo>
                  <a:pt x="4615460" y="71633"/>
                </a:lnTo>
                <a:lnTo>
                  <a:pt x="4628453" y="71874"/>
                </a:lnTo>
                <a:cubicBezTo>
                  <a:pt x="4633106" y="70705"/>
                  <a:pt x="4637093" y="68011"/>
                  <a:pt x="4638016" y="62978"/>
                </a:cubicBezTo>
                <a:cubicBezTo>
                  <a:pt x="4633442" y="65702"/>
                  <a:pt x="4628711" y="65317"/>
                  <a:pt x="4624599" y="65524"/>
                </a:cubicBezTo>
                <a:lnTo>
                  <a:pt x="4615291" y="71373"/>
                </a:lnTo>
                <a:lnTo>
                  <a:pt x="4612292" y="66768"/>
                </a:lnTo>
                <a:cubicBezTo>
                  <a:pt x="4608220" y="79437"/>
                  <a:pt x="4600667" y="69846"/>
                  <a:pt x="4593868" y="75175"/>
                </a:cubicBezTo>
                <a:cubicBezTo>
                  <a:pt x="4611916" y="59308"/>
                  <a:pt x="4637765" y="58005"/>
                  <a:pt x="4651617" y="52321"/>
                </a:cubicBezTo>
                <a:cubicBezTo>
                  <a:pt x="4643814" y="37757"/>
                  <a:pt x="4623792" y="61202"/>
                  <a:pt x="4615864" y="44151"/>
                </a:cubicBezTo>
                <a:cubicBezTo>
                  <a:pt x="4609064" y="49480"/>
                  <a:pt x="4606590" y="47112"/>
                  <a:pt x="4602141" y="52322"/>
                </a:cubicBezTo>
                <a:cubicBezTo>
                  <a:pt x="4604239" y="47230"/>
                  <a:pt x="4601765" y="44862"/>
                  <a:pt x="4599289" y="42494"/>
                </a:cubicBezTo>
                <a:cubicBezTo>
                  <a:pt x="4592990" y="57769"/>
                  <a:pt x="4575662" y="41192"/>
                  <a:pt x="4574066" y="56230"/>
                </a:cubicBezTo>
                <a:cubicBezTo>
                  <a:pt x="4571213" y="46401"/>
                  <a:pt x="4564664" y="56704"/>
                  <a:pt x="4562190" y="54335"/>
                </a:cubicBezTo>
                <a:cubicBezTo>
                  <a:pt x="4562065" y="51849"/>
                  <a:pt x="4564539" y="54217"/>
                  <a:pt x="4564414" y="51731"/>
                </a:cubicBezTo>
                <a:cubicBezTo>
                  <a:pt x="4563912" y="41785"/>
                  <a:pt x="4547838" y="50074"/>
                  <a:pt x="4550440" y="54927"/>
                </a:cubicBezTo>
                <a:cubicBezTo>
                  <a:pt x="4542888" y="45337"/>
                  <a:pt x="4536338" y="55638"/>
                  <a:pt x="4527190" y="61086"/>
                </a:cubicBezTo>
                <a:cubicBezTo>
                  <a:pt x="4522114" y="53863"/>
                  <a:pt x="4500714" y="49955"/>
                  <a:pt x="4496641" y="62626"/>
                </a:cubicBezTo>
                <a:cubicBezTo>
                  <a:pt x="4494290" y="62744"/>
                  <a:pt x="4494164" y="60258"/>
                  <a:pt x="4493914" y="55285"/>
                </a:cubicBezTo>
                <a:cubicBezTo>
                  <a:pt x="4479941" y="58481"/>
                  <a:pt x="4473140" y="63810"/>
                  <a:pt x="4461014" y="56943"/>
                </a:cubicBezTo>
                <a:cubicBezTo>
                  <a:pt x="4470162" y="51496"/>
                  <a:pt x="4479941" y="58481"/>
                  <a:pt x="4486362" y="45694"/>
                </a:cubicBezTo>
                <a:cubicBezTo>
                  <a:pt x="4486362" y="45694"/>
                  <a:pt x="4484013" y="45812"/>
                  <a:pt x="4483763" y="40838"/>
                </a:cubicBezTo>
                <a:cubicBezTo>
                  <a:pt x="4479189" y="43561"/>
                  <a:pt x="4479189" y="43561"/>
                  <a:pt x="4474360" y="41312"/>
                </a:cubicBezTo>
                <a:cubicBezTo>
                  <a:pt x="4472263" y="46404"/>
                  <a:pt x="4465462" y="51732"/>
                  <a:pt x="4460387" y="44509"/>
                </a:cubicBezTo>
                <a:cubicBezTo>
                  <a:pt x="4456189" y="54693"/>
                  <a:pt x="4451239" y="49957"/>
                  <a:pt x="4447037" y="60140"/>
                </a:cubicBezTo>
                <a:cubicBezTo>
                  <a:pt x="4451364" y="52443"/>
                  <a:pt x="4444438" y="55285"/>
                  <a:pt x="4439614" y="53035"/>
                </a:cubicBezTo>
                <a:cubicBezTo>
                  <a:pt x="4457785" y="39655"/>
                  <a:pt x="4479063" y="41075"/>
                  <a:pt x="4492786" y="32905"/>
                </a:cubicBezTo>
                <a:cubicBezTo>
                  <a:pt x="4495137" y="32786"/>
                  <a:pt x="4502686" y="42377"/>
                  <a:pt x="4502185" y="32431"/>
                </a:cubicBezTo>
                <a:cubicBezTo>
                  <a:pt x="4507009" y="34681"/>
                  <a:pt x="4507260" y="39654"/>
                  <a:pt x="4509612" y="39536"/>
                </a:cubicBezTo>
                <a:cubicBezTo>
                  <a:pt x="4509487" y="37049"/>
                  <a:pt x="4511838" y="36931"/>
                  <a:pt x="4513935" y="31839"/>
                </a:cubicBezTo>
                <a:cubicBezTo>
                  <a:pt x="4516287" y="31720"/>
                  <a:pt x="4516663" y="39180"/>
                  <a:pt x="4518886" y="36576"/>
                </a:cubicBezTo>
                <a:cubicBezTo>
                  <a:pt x="4523713" y="38825"/>
                  <a:pt x="4520861" y="28997"/>
                  <a:pt x="4525560" y="28760"/>
                </a:cubicBezTo>
                <a:cubicBezTo>
                  <a:pt x="4525686" y="31247"/>
                  <a:pt x="4525811" y="33733"/>
                  <a:pt x="4528162" y="33615"/>
                </a:cubicBezTo>
                <a:cubicBezTo>
                  <a:pt x="4536809" y="18221"/>
                  <a:pt x="4558586" y="29588"/>
                  <a:pt x="4567612" y="21655"/>
                </a:cubicBezTo>
                <a:cubicBezTo>
                  <a:pt x="4577512" y="31127"/>
                  <a:pt x="4586160" y="15734"/>
                  <a:pt x="4600512" y="19996"/>
                </a:cubicBezTo>
                <a:cubicBezTo>
                  <a:pt x="4607434" y="17154"/>
                  <a:pt x="4614234" y="11826"/>
                  <a:pt x="4616962" y="19167"/>
                </a:cubicBezTo>
                <a:lnTo>
                  <a:pt x="4622702" y="12446"/>
                </a:lnTo>
                <a:lnTo>
                  <a:pt x="4622635" y="11103"/>
                </a:lnTo>
                <a:lnTo>
                  <a:pt x="4621548" y="10834"/>
                </a:lnTo>
                <a:cubicBezTo>
                  <a:pt x="4621223" y="10227"/>
                  <a:pt x="4621160" y="8984"/>
                  <a:pt x="4621035" y="6497"/>
                </a:cubicBezTo>
                <a:cubicBezTo>
                  <a:pt x="4621129" y="8362"/>
                  <a:pt x="4621478" y="9436"/>
                  <a:pt x="4621984" y="9993"/>
                </a:cubicBezTo>
                <a:lnTo>
                  <a:pt x="4622585" y="10124"/>
                </a:lnTo>
                <a:lnTo>
                  <a:pt x="4622394" y="6337"/>
                </a:lnTo>
                <a:cubicBezTo>
                  <a:pt x="4626409" y="3741"/>
                  <a:pt x="4626650" y="8517"/>
                  <a:pt x="4628598" y="6025"/>
                </a:cubicBezTo>
                <a:cubicBezTo>
                  <a:pt x="4628719" y="8413"/>
                  <a:pt x="4628719" y="8413"/>
                  <a:pt x="4626650" y="8517"/>
                </a:cubicBezTo>
                <a:lnTo>
                  <a:pt x="4626773" y="9218"/>
                </a:lnTo>
                <a:lnTo>
                  <a:pt x="4628211" y="8628"/>
                </a:lnTo>
                <a:cubicBezTo>
                  <a:pt x="4642309" y="7918"/>
                  <a:pt x="4660986" y="4483"/>
                  <a:pt x="4677561" y="6141"/>
                </a:cubicBezTo>
                <a:cubicBezTo>
                  <a:pt x="4677937" y="13600"/>
                  <a:pt x="4677812" y="11114"/>
                  <a:pt x="4672987" y="8864"/>
                </a:cubicBezTo>
                <a:cubicBezTo>
                  <a:pt x="4673112" y="11351"/>
                  <a:pt x="4673237" y="13837"/>
                  <a:pt x="4673237" y="13837"/>
                </a:cubicBezTo>
                <a:cubicBezTo>
                  <a:pt x="4673363" y="16324"/>
                  <a:pt x="4675711" y="16206"/>
                  <a:pt x="4675586" y="13719"/>
                </a:cubicBezTo>
                <a:cubicBezTo>
                  <a:pt x="4677937" y="13600"/>
                  <a:pt x="4673488" y="18811"/>
                  <a:pt x="4675962" y="21179"/>
                </a:cubicBezTo>
                <a:cubicBezTo>
                  <a:pt x="4682135" y="3417"/>
                  <a:pt x="4696988" y="17626"/>
                  <a:pt x="4706388" y="17152"/>
                </a:cubicBezTo>
                <a:cubicBezTo>
                  <a:pt x="4706262" y="14665"/>
                  <a:pt x="4706262" y="14665"/>
                  <a:pt x="4703911" y="14784"/>
                </a:cubicBezTo>
                <a:cubicBezTo>
                  <a:pt x="4715160" y="4245"/>
                  <a:pt x="4733711" y="-1676"/>
                  <a:pt x="4738912" y="8034"/>
                </a:cubicBezTo>
                <a:cubicBezTo>
                  <a:pt x="4743611" y="7797"/>
                  <a:pt x="4738410" y="-1912"/>
                  <a:pt x="4743235" y="337"/>
                </a:cubicBezTo>
                <a:cubicBezTo>
                  <a:pt x="4741138" y="5429"/>
                  <a:pt x="4748060" y="2587"/>
                  <a:pt x="4748436" y="10046"/>
                </a:cubicBezTo>
                <a:cubicBezTo>
                  <a:pt x="4749487" y="7501"/>
                  <a:pt x="4751187" y="6169"/>
                  <a:pt x="4752981" y="6701"/>
                </a:cubicBezTo>
                <a:lnTo>
                  <a:pt x="4758079" y="14531"/>
                </a:lnTo>
                <a:lnTo>
                  <a:pt x="4760688" y="19401"/>
                </a:lnTo>
                <a:cubicBezTo>
                  <a:pt x="4762663" y="11823"/>
                  <a:pt x="4767363" y="11586"/>
                  <a:pt x="4771937" y="8862"/>
                </a:cubicBezTo>
                <a:cubicBezTo>
                  <a:pt x="4772188" y="13835"/>
                  <a:pt x="4769840" y="13953"/>
                  <a:pt x="4767363" y="11586"/>
                </a:cubicBezTo>
                <a:cubicBezTo>
                  <a:pt x="4767613" y="16559"/>
                  <a:pt x="4765388" y="19164"/>
                  <a:pt x="4768115" y="26505"/>
                </a:cubicBezTo>
                <a:cubicBezTo>
                  <a:pt x="4770090" y="18926"/>
                  <a:pt x="4772940" y="28755"/>
                  <a:pt x="4777389" y="23545"/>
                </a:cubicBezTo>
                <a:cubicBezTo>
                  <a:pt x="4777514" y="26031"/>
                  <a:pt x="4777514" y="26031"/>
                  <a:pt x="4777639" y="28517"/>
                </a:cubicBezTo>
                <a:cubicBezTo>
                  <a:pt x="4775667" y="36096"/>
                  <a:pt x="4776043" y="43556"/>
                  <a:pt x="4771344" y="43792"/>
                </a:cubicBezTo>
                <a:cubicBezTo>
                  <a:pt x="4773817" y="46161"/>
                  <a:pt x="4773943" y="48648"/>
                  <a:pt x="4774068" y="51134"/>
                </a:cubicBezTo>
                <a:cubicBezTo>
                  <a:pt x="4776419" y="51016"/>
                  <a:pt x="4776294" y="48529"/>
                  <a:pt x="4778642" y="48411"/>
                </a:cubicBezTo>
                <a:cubicBezTo>
                  <a:pt x="4778893" y="53384"/>
                  <a:pt x="4781369" y="55752"/>
                  <a:pt x="4783595" y="53147"/>
                </a:cubicBezTo>
                <a:cubicBezTo>
                  <a:pt x="4781495" y="58239"/>
                  <a:pt x="4781871" y="65699"/>
                  <a:pt x="4784347" y="68066"/>
                </a:cubicBezTo>
                <a:cubicBezTo>
                  <a:pt x="4784347" y="68066"/>
                  <a:pt x="4781996" y="68185"/>
                  <a:pt x="4779770" y="70790"/>
                </a:cubicBezTo>
                <a:cubicBezTo>
                  <a:pt x="4784598" y="73040"/>
                  <a:pt x="4782748" y="83105"/>
                  <a:pt x="4778174" y="85828"/>
                </a:cubicBezTo>
                <a:cubicBezTo>
                  <a:pt x="4780773" y="90683"/>
                  <a:pt x="4780397" y="83223"/>
                  <a:pt x="4785099" y="82986"/>
                </a:cubicBezTo>
                <a:cubicBezTo>
                  <a:pt x="4785099" y="82986"/>
                  <a:pt x="4785099" y="82986"/>
                  <a:pt x="4785851" y="97906"/>
                </a:cubicBezTo>
                <a:cubicBezTo>
                  <a:pt x="4781024" y="95656"/>
                  <a:pt x="4781274" y="100629"/>
                  <a:pt x="4774101" y="98498"/>
                </a:cubicBezTo>
                <a:cubicBezTo>
                  <a:pt x="4774352" y="103471"/>
                  <a:pt x="4772126" y="106076"/>
                  <a:pt x="4770025" y="111168"/>
                </a:cubicBezTo>
                <a:cubicBezTo>
                  <a:pt x="4767426" y="106313"/>
                  <a:pt x="4767677" y="111286"/>
                  <a:pt x="4765326" y="111405"/>
                </a:cubicBezTo>
                <a:cubicBezTo>
                  <a:pt x="4765075" y="106431"/>
                  <a:pt x="4758028" y="106787"/>
                  <a:pt x="4755802" y="109392"/>
                </a:cubicBezTo>
                <a:cubicBezTo>
                  <a:pt x="4755927" y="111879"/>
                  <a:pt x="4758404" y="114247"/>
                  <a:pt x="4760752" y="114128"/>
                </a:cubicBezTo>
                <a:cubicBezTo>
                  <a:pt x="4758780" y="121706"/>
                  <a:pt x="4761253" y="124075"/>
                  <a:pt x="4768429" y="126206"/>
                </a:cubicBezTo>
                <a:cubicBezTo>
                  <a:pt x="4768429" y="126206"/>
                  <a:pt x="4770527" y="121114"/>
                  <a:pt x="4770401" y="118627"/>
                </a:cubicBezTo>
                <a:cubicBezTo>
                  <a:pt x="4770789" y="120477"/>
                  <a:pt x="4771268" y="121934"/>
                  <a:pt x="4771818" y="123084"/>
                </a:cubicBezTo>
                <a:lnTo>
                  <a:pt x="4773074" y="124866"/>
                </a:lnTo>
                <a:lnTo>
                  <a:pt x="4773967" y="121355"/>
                </a:lnTo>
                <a:cubicBezTo>
                  <a:pt x="4775267" y="122536"/>
                  <a:pt x="4776536" y="123095"/>
                  <a:pt x="4777513" y="123981"/>
                </a:cubicBezTo>
                <a:lnTo>
                  <a:pt x="4778968" y="127722"/>
                </a:lnTo>
                <a:lnTo>
                  <a:pt x="4780010" y="127916"/>
                </a:lnTo>
                <a:lnTo>
                  <a:pt x="4782561" y="125597"/>
                </a:lnTo>
                <a:cubicBezTo>
                  <a:pt x="4782792" y="124027"/>
                  <a:pt x="4782698" y="122162"/>
                  <a:pt x="4783873" y="120856"/>
                </a:cubicBezTo>
                <a:cubicBezTo>
                  <a:pt x="4784030" y="123964"/>
                  <a:pt x="4785037" y="125472"/>
                  <a:pt x="4786537" y="125981"/>
                </a:cubicBezTo>
                <a:lnTo>
                  <a:pt x="4789989" y="125448"/>
                </a:lnTo>
                <a:lnTo>
                  <a:pt x="4790891" y="121957"/>
                </a:lnTo>
                <a:cubicBezTo>
                  <a:pt x="4791584" y="118183"/>
                  <a:pt x="4791427" y="115075"/>
                  <a:pt x="4789077" y="115193"/>
                </a:cubicBezTo>
                <a:cubicBezTo>
                  <a:pt x="4788701" y="107734"/>
                  <a:pt x="4796003" y="112351"/>
                  <a:pt x="4798477" y="114720"/>
                </a:cubicBezTo>
                <a:cubicBezTo>
                  <a:pt x="4798727" y="119693"/>
                  <a:pt x="4793902" y="117443"/>
                  <a:pt x="4794028" y="119930"/>
                </a:cubicBezTo>
                <a:lnTo>
                  <a:pt x="4795474" y="123439"/>
                </a:lnTo>
                <a:lnTo>
                  <a:pt x="4798590" y="121867"/>
                </a:lnTo>
                <a:cubicBezTo>
                  <a:pt x="4800631" y="120791"/>
                  <a:pt x="4802449" y="119920"/>
                  <a:pt x="4803688" y="119857"/>
                </a:cubicBezTo>
                <a:cubicBezTo>
                  <a:pt x="4808640" y="119608"/>
                  <a:pt x="4816573" y="129179"/>
                  <a:pt x="4818421" y="116622"/>
                </a:cubicBezTo>
                <a:cubicBezTo>
                  <a:pt x="4826479" y="128680"/>
                  <a:pt x="4833408" y="118359"/>
                  <a:pt x="4843189" y="115374"/>
                </a:cubicBezTo>
                <a:cubicBezTo>
                  <a:pt x="4845667" y="115249"/>
                  <a:pt x="4845541" y="112762"/>
                  <a:pt x="4845416" y="110275"/>
                </a:cubicBezTo>
                <a:cubicBezTo>
                  <a:pt x="4858051" y="114624"/>
                  <a:pt x="4867581" y="106666"/>
                  <a:pt x="4877235" y="101193"/>
                </a:cubicBezTo>
                <a:cubicBezTo>
                  <a:pt x="4882188" y="100943"/>
                  <a:pt x="4884917" y="105792"/>
                  <a:pt x="4885043" y="108278"/>
                </a:cubicBezTo>
                <a:cubicBezTo>
                  <a:pt x="4892599" y="110390"/>
                  <a:pt x="4892223" y="102930"/>
                  <a:pt x="4897176" y="102681"/>
                </a:cubicBezTo>
                <a:cubicBezTo>
                  <a:pt x="4895074" y="110265"/>
                  <a:pt x="4906956" y="99694"/>
                  <a:pt x="4907332" y="107154"/>
                </a:cubicBezTo>
                <a:cubicBezTo>
                  <a:pt x="4909560" y="102056"/>
                  <a:pt x="4917112" y="104169"/>
                  <a:pt x="4924544" y="103794"/>
                </a:cubicBezTo>
                <a:cubicBezTo>
                  <a:pt x="4919591" y="104044"/>
                  <a:pt x="4929747" y="108517"/>
                  <a:pt x="4932225" y="108392"/>
                </a:cubicBezTo>
                <a:cubicBezTo>
                  <a:pt x="4937179" y="108143"/>
                  <a:pt x="4939406" y="103045"/>
                  <a:pt x="4941881" y="102920"/>
                </a:cubicBezTo>
                <a:cubicBezTo>
                  <a:pt x="4946833" y="102671"/>
                  <a:pt x="4952040" y="107394"/>
                  <a:pt x="4954515" y="107269"/>
                </a:cubicBezTo>
                <a:cubicBezTo>
                  <a:pt x="4962071" y="109381"/>
                  <a:pt x="4974580" y="111243"/>
                  <a:pt x="4984235" y="105771"/>
                </a:cubicBezTo>
                <a:cubicBezTo>
                  <a:pt x="4986964" y="110619"/>
                  <a:pt x="4986839" y="108133"/>
                  <a:pt x="4984737" y="115717"/>
                </a:cubicBezTo>
                <a:cubicBezTo>
                  <a:pt x="4989316" y="108008"/>
                  <a:pt x="4993650" y="107790"/>
                  <a:pt x="4997752" y="109141"/>
                </a:cubicBezTo>
                <a:lnTo>
                  <a:pt x="5001867" y="110835"/>
                </a:lnTo>
                <a:lnTo>
                  <a:pt x="5003117" y="103897"/>
                </a:lnTo>
                <a:lnTo>
                  <a:pt x="5005190" y="103241"/>
                </a:lnTo>
                <a:lnTo>
                  <a:pt x="5003800" y="99799"/>
                </a:lnTo>
                <a:lnTo>
                  <a:pt x="5006620" y="102790"/>
                </a:lnTo>
                <a:lnTo>
                  <a:pt x="5007305" y="102574"/>
                </a:lnTo>
                <a:cubicBezTo>
                  <a:pt x="5008677" y="102628"/>
                  <a:pt x="5009890" y="103226"/>
                  <a:pt x="5010546" y="104509"/>
                </a:cubicBezTo>
                <a:lnTo>
                  <a:pt x="5009715" y="106071"/>
                </a:lnTo>
                <a:lnTo>
                  <a:pt x="5009866" y="106232"/>
                </a:lnTo>
                <a:cubicBezTo>
                  <a:pt x="5017443" y="108771"/>
                  <a:pt x="5028723" y="101658"/>
                  <a:pt x="5036246" y="103149"/>
                </a:cubicBezTo>
                <a:cubicBezTo>
                  <a:pt x="5036058" y="99419"/>
                  <a:pt x="5033582" y="99544"/>
                  <a:pt x="5031074" y="99047"/>
                </a:cubicBezTo>
                <a:lnTo>
                  <a:pt x="5029038" y="96072"/>
                </a:lnTo>
                <a:lnTo>
                  <a:pt x="5042729" y="96279"/>
                </a:lnTo>
                <a:cubicBezTo>
                  <a:pt x="5047635" y="95096"/>
                  <a:pt x="5051844" y="92391"/>
                  <a:pt x="5052830" y="87356"/>
                </a:cubicBezTo>
                <a:cubicBezTo>
                  <a:pt x="5048003" y="90092"/>
                  <a:pt x="5043019" y="89720"/>
                  <a:pt x="5038685" y="89938"/>
                </a:cubicBezTo>
                <a:lnTo>
                  <a:pt x="5028861" y="95813"/>
                </a:lnTo>
                <a:lnTo>
                  <a:pt x="5025713" y="91215"/>
                </a:lnTo>
                <a:cubicBezTo>
                  <a:pt x="5021387" y="103898"/>
                  <a:pt x="5013455" y="94326"/>
                  <a:pt x="5006275" y="99674"/>
                </a:cubicBezTo>
                <a:cubicBezTo>
                  <a:pt x="5025337" y="83756"/>
                  <a:pt x="5052580" y="82382"/>
                  <a:pt x="5067191" y="76660"/>
                </a:cubicBezTo>
                <a:cubicBezTo>
                  <a:pt x="5059008" y="62115"/>
                  <a:pt x="5037847" y="85618"/>
                  <a:pt x="5029538" y="68586"/>
                </a:cubicBezTo>
                <a:cubicBezTo>
                  <a:pt x="5022358" y="73934"/>
                  <a:pt x="5019758" y="71572"/>
                  <a:pt x="5015055" y="76795"/>
                </a:cubicBezTo>
                <a:cubicBezTo>
                  <a:pt x="5017279" y="71697"/>
                  <a:pt x="5014679" y="69335"/>
                  <a:pt x="5012076" y="66974"/>
                </a:cubicBezTo>
                <a:cubicBezTo>
                  <a:pt x="5005398" y="82268"/>
                  <a:pt x="4987183" y="65736"/>
                  <a:pt x="4985460" y="80780"/>
                </a:cubicBezTo>
                <a:cubicBezTo>
                  <a:pt x="4982481" y="70958"/>
                  <a:pt x="4975551" y="81280"/>
                  <a:pt x="4972951" y="78917"/>
                </a:cubicBezTo>
                <a:cubicBezTo>
                  <a:pt x="4972825" y="76431"/>
                  <a:pt x="4975426" y="78792"/>
                  <a:pt x="4975301" y="76306"/>
                </a:cubicBezTo>
                <a:cubicBezTo>
                  <a:pt x="4974799" y="66360"/>
                  <a:pt x="4957838" y="74694"/>
                  <a:pt x="4960567" y="79541"/>
                </a:cubicBezTo>
                <a:cubicBezTo>
                  <a:pt x="4952635" y="69970"/>
                  <a:pt x="4945705" y="80291"/>
                  <a:pt x="4936050" y="85764"/>
                </a:cubicBezTo>
                <a:cubicBezTo>
                  <a:pt x="4930721" y="78553"/>
                  <a:pt x="4908181" y="74704"/>
                  <a:pt x="4903855" y="87387"/>
                </a:cubicBezTo>
                <a:cubicBezTo>
                  <a:pt x="4901377" y="87511"/>
                  <a:pt x="4901251" y="85025"/>
                  <a:pt x="4901001" y="80052"/>
                </a:cubicBezTo>
                <a:cubicBezTo>
                  <a:pt x="4886267" y="83287"/>
                  <a:pt x="4879087" y="88635"/>
                  <a:pt x="4866327" y="81799"/>
                </a:cubicBezTo>
                <a:cubicBezTo>
                  <a:pt x="4875982" y="76327"/>
                  <a:pt x="4886267" y="83287"/>
                  <a:pt x="4893068" y="70480"/>
                </a:cubicBezTo>
                <a:cubicBezTo>
                  <a:pt x="4893068" y="70480"/>
                  <a:pt x="4890594" y="70605"/>
                  <a:pt x="4890343" y="65631"/>
                </a:cubicBezTo>
                <a:cubicBezTo>
                  <a:pt x="4885515" y="68367"/>
                  <a:pt x="4885515" y="68367"/>
                  <a:pt x="4880434" y="66131"/>
                </a:cubicBezTo>
                <a:cubicBezTo>
                  <a:pt x="4878210" y="71229"/>
                  <a:pt x="4871029" y="76576"/>
                  <a:pt x="4865701" y="69366"/>
                </a:cubicBezTo>
                <a:cubicBezTo>
                  <a:pt x="4861249" y="79562"/>
                  <a:pt x="4856045" y="74839"/>
                  <a:pt x="4851590" y="85034"/>
                </a:cubicBezTo>
                <a:cubicBezTo>
                  <a:pt x="4856171" y="77325"/>
                  <a:pt x="4848865" y="80187"/>
                  <a:pt x="4843786" y="77949"/>
                </a:cubicBezTo>
                <a:cubicBezTo>
                  <a:pt x="4862972" y="64518"/>
                  <a:pt x="4885390" y="65880"/>
                  <a:pt x="4899873" y="57672"/>
                </a:cubicBezTo>
                <a:cubicBezTo>
                  <a:pt x="4902351" y="57547"/>
                  <a:pt x="4910279" y="67119"/>
                  <a:pt x="4909778" y="57173"/>
                </a:cubicBezTo>
                <a:cubicBezTo>
                  <a:pt x="4914856" y="59410"/>
                  <a:pt x="4915107" y="64383"/>
                  <a:pt x="4917585" y="64258"/>
                </a:cubicBezTo>
                <a:cubicBezTo>
                  <a:pt x="4917460" y="61772"/>
                  <a:pt x="4919938" y="61647"/>
                  <a:pt x="4922162" y="56548"/>
                </a:cubicBezTo>
                <a:cubicBezTo>
                  <a:pt x="4924640" y="56424"/>
                  <a:pt x="4925016" y="63883"/>
                  <a:pt x="4927366" y="61273"/>
                </a:cubicBezTo>
                <a:cubicBezTo>
                  <a:pt x="4932447" y="63509"/>
                  <a:pt x="4929468" y="53687"/>
                  <a:pt x="4934421" y="53438"/>
                </a:cubicBezTo>
                <a:cubicBezTo>
                  <a:pt x="4934546" y="55924"/>
                  <a:pt x="4934672" y="58411"/>
                  <a:pt x="4937150" y="58286"/>
                </a:cubicBezTo>
                <a:cubicBezTo>
                  <a:pt x="4946303" y="42867"/>
                  <a:pt x="4969220" y="54176"/>
                  <a:pt x="4978752" y="46217"/>
                </a:cubicBezTo>
                <a:cubicBezTo>
                  <a:pt x="4989160" y="55664"/>
                  <a:pt x="4998314" y="40246"/>
                  <a:pt x="5013426" y="44469"/>
                </a:cubicBezTo>
                <a:cubicBezTo>
                  <a:pt x="5020728" y="41608"/>
                  <a:pt x="5027909" y="36261"/>
                  <a:pt x="5030763" y="43596"/>
                </a:cubicBezTo>
                <a:lnTo>
                  <a:pt x="5036830" y="36858"/>
                </a:lnTo>
                <a:lnTo>
                  <a:pt x="5036763" y="35516"/>
                </a:lnTo>
                <a:lnTo>
                  <a:pt x="5035618" y="35249"/>
                </a:lnTo>
                <a:cubicBezTo>
                  <a:pt x="5035277" y="34643"/>
                  <a:pt x="5035215" y="33400"/>
                  <a:pt x="5035089" y="30913"/>
                </a:cubicBezTo>
                <a:cubicBezTo>
                  <a:pt x="5035183" y="32778"/>
                  <a:pt x="5035548" y="33850"/>
                  <a:pt x="5036080" y="34407"/>
                </a:cubicBezTo>
                <a:lnTo>
                  <a:pt x="5036713" y="34536"/>
                </a:lnTo>
                <a:lnTo>
                  <a:pt x="5036522" y="30750"/>
                </a:lnTo>
                <a:cubicBezTo>
                  <a:pt x="5040760" y="28142"/>
                  <a:pt x="5041001" y="32918"/>
                  <a:pt x="5043061" y="30420"/>
                </a:cubicBezTo>
                <a:cubicBezTo>
                  <a:pt x="5043181" y="32808"/>
                  <a:pt x="5043181" y="32808"/>
                  <a:pt x="5041001" y="32918"/>
                </a:cubicBezTo>
                <a:lnTo>
                  <a:pt x="5041129" y="33619"/>
                </a:lnTo>
                <a:lnTo>
                  <a:pt x="5042646" y="33025"/>
                </a:lnTo>
                <a:cubicBezTo>
                  <a:pt x="5057504" y="32276"/>
                  <a:pt x="5077194" y="28791"/>
                  <a:pt x="5094656" y="30403"/>
                </a:cubicBezTo>
                <a:cubicBezTo>
                  <a:pt x="5095032" y="37863"/>
                  <a:pt x="5094906" y="35377"/>
                  <a:pt x="5089828" y="33140"/>
                </a:cubicBezTo>
                <a:cubicBezTo>
                  <a:pt x="5089953" y="35626"/>
                  <a:pt x="5090079" y="38113"/>
                  <a:pt x="5090079" y="38113"/>
                </a:cubicBezTo>
                <a:cubicBezTo>
                  <a:pt x="5090204" y="40599"/>
                  <a:pt x="5092679" y="40474"/>
                  <a:pt x="5092554" y="37988"/>
                </a:cubicBezTo>
                <a:cubicBezTo>
                  <a:pt x="5095032" y="37863"/>
                  <a:pt x="5090329" y="43086"/>
                  <a:pt x="5092930" y="45448"/>
                </a:cubicBezTo>
                <a:cubicBezTo>
                  <a:pt x="5099483" y="27667"/>
                  <a:pt x="5115097" y="41837"/>
                  <a:pt x="5125003" y="41338"/>
                </a:cubicBezTo>
                <a:cubicBezTo>
                  <a:pt x="5124878" y="38851"/>
                  <a:pt x="5124878" y="38851"/>
                  <a:pt x="5122399" y="38976"/>
                </a:cubicBezTo>
                <a:cubicBezTo>
                  <a:pt x="5134282" y="28406"/>
                  <a:pt x="5153847" y="22434"/>
                  <a:pt x="5159300" y="32130"/>
                </a:cubicBezTo>
                <a:cubicBezTo>
                  <a:pt x="5164254" y="31881"/>
                  <a:pt x="5158799" y="22184"/>
                  <a:pt x="5163878" y="24421"/>
                </a:cubicBezTo>
                <a:cubicBezTo>
                  <a:pt x="5161653" y="29519"/>
                  <a:pt x="5168956" y="26658"/>
                  <a:pt x="5169332" y="34117"/>
                </a:cubicBezTo>
                <a:cubicBezTo>
                  <a:pt x="5170445" y="31569"/>
                  <a:pt x="5172241" y="30232"/>
                  <a:pt x="5174130" y="30760"/>
                </a:cubicBezTo>
                <a:lnTo>
                  <a:pt x="5179480" y="38574"/>
                </a:lnTo>
                <a:lnTo>
                  <a:pt x="5182217" y="43440"/>
                </a:lnTo>
                <a:cubicBezTo>
                  <a:pt x="5184319" y="35855"/>
                  <a:pt x="5189272" y="35605"/>
                  <a:pt x="5194099" y="32869"/>
                </a:cubicBezTo>
                <a:cubicBezTo>
                  <a:pt x="5194350" y="37842"/>
                  <a:pt x="5191875" y="37967"/>
                  <a:pt x="5189272" y="35605"/>
                </a:cubicBezTo>
                <a:cubicBezTo>
                  <a:pt x="5189523" y="40579"/>
                  <a:pt x="5187170" y="43190"/>
                  <a:pt x="5190024" y="50525"/>
                </a:cubicBezTo>
                <a:cubicBezTo>
                  <a:pt x="5192126" y="42940"/>
                  <a:pt x="5195102" y="52762"/>
                  <a:pt x="5199805" y="47539"/>
                </a:cubicBezTo>
                <a:cubicBezTo>
                  <a:pt x="5199930" y="50025"/>
                  <a:pt x="5199930" y="50025"/>
                  <a:pt x="5200055" y="52512"/>
                </a:cubicBezTo>
                <a:cubicBezTo>
                  <a:pt x="5197956" y="60097"/>
                  <a:pt x="5198332" y="67556"/>
                  <a:pt x="5193379" y="67806"/>
                </a:cubicBezTo>
                <a:cubicBezTo>
                  <a:pt x="5195979" y="70168"/>
                  <a:pt x="5196105" y="72655"/>
                  <a:pt x="5196230" y="75142"/>
                </a:cubicBezTo>
                <a:cubicBezTo>
                  <a:pt x="5198708" y="75017"/>
                  <a:pt x="5198583" y="72530"/>
                  <a:pt x="5201058" y="72405"/>
                </a:cubicBezTo>
                <a:cubicBezTo>
                  <a:pt x="5201309" y="77378"/>
                  <a:pt x="5203912" y="79740"/>
                  <a:pt x="5206265" y="77128"/>
                </a:cubicBezTo>
                <a:cubicBezTo>
                  <a:pt x="5204037" y="82227"/>
                  <a:pt x="5204414" y="89687"/>
                  <a:pt x="5207017" y="92048"/>
                </a:cubicBezTo>
                <a:cubicBezTo>
                  <a:pt x="5207017" y="92048"/>
                  <a:pt x="5204539" y="92173"/>
                  <a:pt x="5202186" y="94784"/>
                </a:cubicBezTo>
                <a:cubicBezTo>
                  <a:pt x="5207268" y="97021"/>
                  <a:pt x="5205291" y="107093"/>
                  <a:pt x="5200463" y="109829"/>
                </a:cubicBezTo>
                <a:cubicBezTo>
                  <a:pt x="5203189" y="114677"/>
                  <a:pt x="5202813" y="107218"/>
                  <a:pt x="5207769" y="106968"/>
                </a:cubicBezTo>
                <a:cubicBezTo>
                  <a:pt x="5207769" y="106968"/>
                  <a:pt x="5207769" y="106968"/>
                  <a:pt x="5208521" y="121887"/>
                </a:cubicBezTo>
                <a:cubicBezTo>
                  <a:pt x="5203439" y="119651"/>
                  <a:pt x="5203690" y="124624"/>
                  <a:pt x="5196137" y="122512"/>
                </a:cubicBezTo>
                <a:cubicBezTo>
                  <a:pt x="5196387" y="127485"/>
                  <a:pt x="5194035" y="130096"/>
                  <a:pt x="5191808" y="135194"/>
                </a:cubicBezTo>
                <a:cubicBezTo>
                  <a:pt x="5189082" y="130346"/>
                  <a:pt x="5189332" y="135319"/>
                  <a:pt x="5186854" y="135444"/>
                </a:cubicBezTo>
                <a:cubicBezTo>
                  <a:pt x="5186604" y="130470"/>
                  <a:pt x="5179177" y="130845"/>
                  <a:pt x="5176824" y="133457"/>
                </a:cubicBezTo>
                <a:cubicBezTo>
                  <a:pt x="5176949" y="135943"/>
                  <a:pt x="5179553" y="138305"/>
                  <a:pt x="5182027" y="138180"/>
                </a:cubicBezTo>
                <a:cubicBezTo>
                  <a:pt x="5179928" y="145765"/>
                  <a:pt x="5182528" y="148126"/>
                  <a:pt x="5190084" y="150239"/>
                </a:cubicBezTo>
                <a:cubicBezTo>
                  <a:pt x="5190084" y="150239"/>
                  <a:pt x="5192309" y="145140"/>
                  <a:pt x="5192184" y="142654"/>
                </a:cubicBezTo>
                <a:cubicBezTo>
                  <a:pt x="5195414" y="157449"/>
                  <a:pt x="5204818" y="147003"/>
                  <a:pt x="5210276" y="156700"/>
                </a:cubicBezTo>
                <a:cubicBezTo>
                  <a:pt x="5212500" y="151601"/>
                  <a:pt x="5216826" y="138919"/>
                  <a:pt x="5211873" y="139168"/>
                </a:cubicBezTo>
                <a:cubicBezTo>
                  <a:pt x="5211497" y="131709"/>
                  <a:pt x="5219179" y="136308"/>
                  <a:pt x="5221779" y="138669"/>
                </a:cubicBezTo>
                <a:cubicBezTo>
                  <a:pt x="5222030" y="143642"/>
                  <a:pt x="5216952" y="141405"/>
                  <a:pt x="5217077" y="143892"/>
                </a:cubicBezTo>
                <a:cubicBezTo>
                  <a:pt x="5217328" y="148865"/>
                  <a:pt x="5222281" y="148616"/>
                  <a:pt x="5217578" y="153838"/>
                </a:cubicBezTo>
                <a:cubicBezTo>
                  <a:pt x="5220056" y="153713"/>
                  <a:pt x="5222657" y="156076"/>
                  <a:pt x="5225260" y="158437"/>
                </a:cubicBezTo>
                <a:cubicBezTo>
                  <a:pt x="5225260" y="158437"/>
                  <a:pt x="5222907" y="161048"/>
                  <a:pt x="5225385" y="160924"/>
                </a:cubicBezTo>
                <a:cubicBezTo>
                  <a:pt x="5223033" y="163535"/>
                  <a:pt x="5218331" y="168758"/>
                  <a:pt x="5220934" y="171120"/>
                </a:cubicBezTo>
                <a:cubicBezTo>
                  <a:pt x="5213753" y="176468"/>
                  <a:pt x="5208550" y="171744"/>
                  <a:pt x="5203722" y="174480"/>
                </a:cubicBezTo>
                <a:cubicBezTo>
                  <a:pt x="5204098" y="181940"/>
                  <a:pt x="5208801" y="176717"/>
                  <a:pt x="5211278" y="176592"/>
                </a:cubicBezTo>
                <a:cubicBezTo>
                  <a:pt x="5209177" y="184177"/>
                  <a:pt x="5214004" y="181441"/>
                  <a:pt x="5214380" y="188901"/>
                </a:cubicBezTo>
                <a:cubicBezTo>
                  <a:pt x="5212030" y="191512"/>
                  <a:pt x="5201996" y="189525"/>
                  <a:pt x="5207200" y="194248"/>
                </a:cubicBezTo>
                <a:cubicBezTo>
                  <a:pt x="5202246" y="194498"/>
                  <a:pt x="5199646" y="192136"/>
                  <a:pt x="5192215" y="192511"/>
                </a:cubicBezTo>
                <a:cubicBezTo>
                  <a:pt x="5190489" y="207555"/>
                  <a:pt x="5182812" y="202956"/>
                  <a:pt x="5175881" y="213277"/>
                </a:cubicBezTo>
                <a:cubicBezTo>
                  <a:pt x="5181085" y="218001"/>
                  <a:pt x="5183062" y="207930"/>
                  <a:pt x="5188140" y="210166"/>
                </a:cubicBezTo>
                <a:cubicBezTo>
                  <a:pt x="5188516" y="217627"/>
                  <a:pt x="5183187" y="210416"/>
                  <a:pt x="5183564" y="217876"/>
                </a:cubicBezTo>
                <a:cubicBezTo>
                  <a:pt x="5183313" y="212903"/>
                  <a:pt x="5180960" y="215514"/>
                  <a:pt x="5183940" y="225336"/>
                </a:cubicBezTo>
                <a:cubicBezTo>
                  <a:pt x="5181336" y="222974"/>
                  <a:pt x="5178732" y="220612"/>
                  <a:pt x="5181085" y="218001"/>
                </a:cubicBezTo>
                <a:cubicBezTo>
                  <a:pt x="5176132" y="218250"/>
                  <a:pt x="5173780" y="220862"/>
                  <a:pt x="5171681" y="228447"/>
                </a:cubicBezTo>
                <a:cubicBezTo>
                  <a:pt x="5166474" y="223723"/>
                  <a:pt x="5164501" y="233794"/>
                  <a:pt x="5159673" y="236530"/>
                </a:cubicBezTo>
                <a:cubicBezTo>
                  <a:pt x="5162398" y="241379"/>
                  <a:pt x="5175409" y="253187"/>
                  <a:pt x="5177511" y="245603"/>
                </a:cubicBezTo>
                <a:cubicBezTo>
                  <a:pt x="5180236" y="250451"/>
                  <a:pt x="5175409" y="253187"/>
                  <a:pt x="5175660" y="258161"/>
                </a:cubicBezTo>
                <a:cubicBezTo>
                  <a:pt x="5178388" y="263009"/>
                  <a:pt x="5178890" y="272956"/>
                  <a:pt x="5183843" y="272706"/>
                </a:cubicBezTo>
                <a:cubicBezTo>
                  <a:pt x="5186321" y="272581"/>
                  <a:pt x="5183717" y="270219"/>
                  <a:pt x="5183717" y="270219"/>
                </a:cubicBezTo>
                <a:cubicBezTo>
                  <a:pt x="5183467" y="265246"/>
                  <a:pt x="5186321" y="272581"/>
                  <a:pt x="5191148" y="269844"/>
                </a:cubicBezTo>
                <a:cubicBezTo>
                  <a:pt x="5193623" y="269720"/>
                  <a:pt x="5188420" y="264996"/>
                  <a:pt x="5188420" y="264996"/>
                </a:cubicBezTo>
                <a:cubicBezTo>
                  <a:pt x="5190772" y="262385"/>
                  <a:pt x="5198326" y="264497"/>
                  <a:pt x="5198576" y="269470"/>
                </a:cubicBezTo>
                <a:lnTo>
                  <a:pt x="5200949" y="267395"/>
                </a:lnTo>
                <a:lnTo>
                  <a:pt x="5202983" y="263150"/>
                </a:lnTo>
                <a:cubicBezTo>
                  <a:pt x="5204400" y="261956"/>
                  <a:pt x="5206175" y="261417"/>
                  <a:pt x="5208029" y="261024"/>
                </a:cubicBezTo>
                <a:lnTo>
                  <a:pt x="5212735" y="259958"/>
                </a:lnTo>
                <a:lnTo>
                  <a:pt x="5214147" y="259301"/>
                </a:lnTo>
                <a:lnTo>
                  <a:pt x="5217881" y="256338"/>
                </a:lnTo>
                <a:lnTo>
                  <a:pt x="5218379" y="257369"/>
                </a:lnTo>
                <a:lnTo>
                  <a:pt x="5223002" y="255268"/>
                </a:lnTo>
                <a:cubicBezTo>
                  <a:pt x="5225263" y="253946"/>
                  <a:pt x="5226895" y="252462"/>
                  <a:pt x="5227420" y="250566"/>
                </a:cubicBezTo>
                <a:cubicBezTo>
                  <a:pt x="5227169" y="245593"/>
                  <a:pt x="5232501" y="252802"/>
                  <a:pt x="5232626" y="255290"/>
                </a:cubicBezTo>
                <a:cubicBezTo>
                  <a:pt x="5235101" y="255165"/>
                  <a:pt x="5235101" y="255165"/>
                  <a:pt x="5235101" y="255165"/>
                </a:cubicBezTo>
                <a:cubicBezTo>
                  <a:pt x="5237328" y="250066"/>
                  <a:pt x="5229898" y="250441"/>
                  <a:pt x="5234725" y="247704"/>
                </a:cubicBezTo>
                <a:cubicBezTo>
                  <a:pt x="5234725" y="247704"/>
                  <a:pt x="5237203" y="247580"/>
                  <a:pt x="5237203" y="247580"/>
                </a:cubicBezTo>
                <a:cubicBezTo>
                  <a:pt x="5240430" y="262375"/>
                  <a:pt x="5259493" y="246456"/>
                  <a:pt x="5266673" y="241109"/>
                </a:cubicBezTo>
                <a:lnTo>
                  <a:pt x="5274179" y="247349"/>
                </a:lnTo>
                <a:lnTo>
                  <a:pt x="5274895" y="247179"/>
                </a:lnTo>
                <a:lnTo>
                  <a:pt x="5275515" y="247386"/>
                </a:lnTo>
                <a:lnTo>
                  <a:pt x="5278831" y="246806"/>
                </a:lnTo>
                <a:cubicBezTo>
                  <a:pt x="5280112" y="246040"/>
                  <a:pt x="5281133" y="244742"/>
                  <a:pt x="5281657" y="242846"/>
                </a:cubicBezTo>
                <a:cubicBezTo>
                  <a:pt x="5286485" y="240110"/>
                  <a:pt x="5281657" y="242846"/>
                  <a:pt x="5281908" y="247819"/>
                </a:cubicBezTo>
                <a:lnTo>
                  <a:pt x="5283267" y="246777"/>
                </a:lnTo>
                <a:lnTo>
                  <a:pt x="5283023" y="245870"/>
                </a:lnTo>
                <a:lnTo>
                  <a:pt x="5283934" y="246265"/>
                </a:lnTo>
                <a:lnTo>
                  <a:pt x="5286689" y="244151"/>
                </a:lnTo>
                <a:cubicBezTo>
                  <a:pt x="5287912" y="243777"/>
                  <a:pt x="5289151" y="243715"/>
                  <a:pt x="5291566" y="242347"/>
                </a:cubicBezTo>
                <a:cubicBezTo>
                  <a:pt x="5283884" y="237748"/>
                  <a:pt x="5286109" y="232650"/>
                  <a:pt x="5283258" y="225315"/>
                </a:cubicBezTo>
                <a:cubicBezTo>
                  <a:pt x="5281030" y="230413"/>
                  <a:pt x="5278305" y="225565"/>
                  <a:pt x="5275826" y="225690"/>
                </a:cubicBezTo>
                <a:cubicBezTo>
                  <a:pt x="5278054" y="220592"/>
                  <a:pt x="5287835" y="217605"/>
                  <a:pt x="5295265" y="217231"/>
                </a:cubicBezTo>
                <a:cubicBezTo>
                  <a:pt x="5295516" y="222204"/>
                  <a:pt x="5300719" y="226928"/>
                  <a:pt x="5298368" y="229539"/>
                </a:cubicBezTo>
                <a:cubicBezTo>
                  <a:pt x="5300845" y="229414"/>
                  <a:pt x="5300343" y="219468"/>
                  <a:pt x="5297866" y="219593"/>
                </a:cubicBezTo>
                <a:cubicBezTo>
                  <a:pt x="5297615" y="214620"/>
                  <a:pt x="5308025" y="224067"/>
                  <a:pt x="5303069" y="224316"/>
                </a:cubicBezTo>
                <a:cubicBezTo>
                  <a:pt x="5305798" y="229165"/>
                  <a:pt x="5307900" y="221580"/>
                  <a:pt x="5310375" y="221455"/>
                </a:cubicBezTo>
                <a:cubicBezTo>
                  <a:pt x="5313480" y="233763"/>
                  <a:pt x="5316331" y="241098"/>
                  <a:pt x="5326365" y="243085"/>
                </a:cubicBezTo>
                <a:cubicBezTo>
                  <a:pt x="5324263" y="250670"/>
                  <a:pt x="5306425" y="241597"/>
                  <a:pt x="5303947" y="241723"/>
                </a:cubicBezTo>
                <a:cubicBezTo>
                  <a:pt x="5309153" y="246446"/>
                  <a:pt x="5311879" y="251295"/>
                  <a:pt x="5316832" y="251045"/>
                </a:cubicBezTo>
                <a:cubicBezTo>
                  <a:pt x="5317208" y="258505"/>
                  <a:pt x="5312255" y="258755"/>
                  <a:pt x="5309780" y="258879"/>
                </a:cubicBezTo>
                <a:cubicBezTo>
                  <a:pt x="5310156" y="266339"/>
                  <a:pt x="5314858" y="261116"/>
                  <a:pt x="5320062" y="265840"/>
                </a:cubicBezTo>
                <a:cubicBezTo>
                  <a:pt x="5317835" y="270938"/>
                  <a:pt x="5307929" y="271437"/>
                  <a:pt x="5310031" y="263852"/>
                </a:cubicBezTo>
                <a:cubicBezTo>
                  <a:pt x="5302599" y="264227"/>
                  <a:pt x="5305702" y="276535"/>
                  <a:pt x="5298023" y="271936"/>
                </a:cubicBezTo>
                <a:cubicBezTo>
                  <a:pt x="5303226" y="276660"/>
                  <a:pt x="5305952" y="281508"/>
                  <a:pt x="5308430" y="281383"/>
                </a:cubicBezTo>
                <a:cubicBezTo>
                  <a:pt x="5308556" y="283871"/>
                  <a:pt x="5308681" y="286356"/>
                  <a:pt x="5308681" y="286356"/>
                </a:cubicBezTo>
                <a:cubicBezTo>
                  <a:pt x="5308806" y="288844"/>
                  <a:pt x="5303728" y="286605"/>
                  <a:pt x="5306454" y="291454"/>
                </a:cubicBezTo>
                <a:cubicBezTo>
                  <a:pt x="5306642" y="295184"/>
                  <a:pt x="5308006" y="297608"/>
                  <a:pt x="5309355" y="299722"/>
                </a:cubicBezTo>
                <a:lnTo>
                  <a:pt x="5309863" y="300880"/>
                </a:lnTo>
                <a:lnTo>
                  <a:pt x="5310079" y="300365"/>
                </a:lnTo>
                <a:cubicBezTo>
                  <a:pt x="5310845" y="299317"/>
                  <a:pt x="5311901" y="298590"/>
                  <a:pt x="5312855" y="295848"/>
                </a:cubicBezTo>
                <a:cubicBezTo>
                  <a:pt x="5315034" y="295738"/>
                  <a:pt x="5315305" y="301112"/>
                  <a:pt x="5317619" y="303689"/>
                </a:cubicBezTo>
                <a:lnTo>
                  <a:pt x="5314797" y="305775"/>
                </a:lnTo>
                <a:lnTo>
                  <a:pt x="5327268" y="304117"/>
                </a:lnTo>
                <a:cubicBezTo>
                  <a:pt x="5332531" y="303852"/>
                  <a:pt x="5338103" y="303571"/>
                  <a:pt x="5344232" y="302015"/>
                </a:cubicBezTo>
                <a:cubicBezTo>
                  <a:pt x="5342008" y="307112"/>
                  <a:pt x="5347087" y="309350"/>
                  <a:pt x="5347212" y="311836"/>
                </a:cubicBezTo>
                <a:cubicBezTo>
                  <a:pt x="5344358" y="304503"/>
                  <a:pt x="5349561" y="309226"/>
                  <a:pt x="5346585" y="299402"/>
                </a:cubicBezTo>
                <a:cubicBezTo>
                  <a:pt x="5349435" y="306738"/>
                  <a:pt x="5354267" y="304003"/>
                  <a:pt x="5356741" y="303879"/>
                </a:cubicBezTo>
                <a:cubicBezTo>
                  <a:pt x="5359470" y="308726"/>
                  <a:pt x="5354768" y="313949"/>
                  <a:pt x="5357242" y="313824"/>
                </a:cubicBezTo>
                <a:cubicBezTo>
                  <a:pt x="5357367" y="316310"/>
                  <a:pt x="5354893" y="316434"/>
                  <a:pt x="5355019" y="318922"/>
                </a:cubicBezTo>
                <a:cubicBezTo>
                  <a:pt x="5352916" y="326505"/>
                  <a:pt x="5359971" y="318673"/>
                  <a:pt x="5360222" y="323646"/>
                </a:cubicBezTo>
                <a:cubicBezTo>
                  <a:pt x="5360473" y="328618"/>
                  <a:pt x="5355394" y="326380"/>
                  <a:pt x="5352916" y="326505"/>
                </a:cubicBezTo>
                <a:cubicBezTo>
                  <a:pt x="5348089" y="329243"/>
                  <a:pt x="5356272" y="343787"/>
                  <a:pt x="5348841" y="344162"/>
                </a:cubicBezTo>
                <a:cubicBezTo>
                  <a:pt x="5348841" y="344162"/>
                  <a:pt x="5348841" y="344162"/>
                  <a:pt x="5348465" y="336701"/>
                </a:cubicBezTo>
                <a:cubicBezTo>
                  <a:pt x="5341034" y="337076"/>
                  <a:pt x="5348967" y="346650"/>
                  <a:pt x="5344139" y="349384"/>
                </a:cubicBezTo>
                <a:cubicBezTo>
                  <a:pt x="5346864" y="354232"/>
                  <a:pt x="5346363" y="344287"/>
                  <a:pt x="5348967" y="346650"/>
                </a:cubicBezTo>
                <a:cubicBezTo>
                  <a:pt x="5349343" y="354109"/>
                  <a:pt x="5345116" y="353387"/>
                  <a:pt x="5343137" y="355706"/>
                </a:cubicBezTo>
                <a:lnTo>
                  <a:pt x="5342633" y="357644"/>
                </a:lnTo>
                <a:lnTo>
                  <a:pt x="5348204" y="354642"/>
                </a:lnTo>
                <a:cubicBezTo>
                  <a:pt x="5352367" y="352852"/>
                  <a:pt x="5355699" y="351421"/>
                  <a:pt x="5354313" y="346435"/>
                </a:cubicBezTo>
                <a:cubicBezTo>
                  <a:pt x="5356703" y="348843"/>
                  <a:pt x="5361105" y="346093"/>
                  <a:pt x="5363495" y="348501"/>
                </a:cubicBezTo>
                <a:cubicBezTo>
                  <a:pt x="5363749" y="353542"/>
                  <a:pt x="5359093" y="351249"/>
                  <a:pt x="5359347" y="356291"/>
                </a:cubicBezTo>
                <a:cubicBezTo>
                  <a:pt x="5359729" y="363855"/>
                  <a:pt x="5361740" y="358697"/>
                  <a:pt x="5361867" y="361220"/>
                </a:cubicBezTo>
                <a:cubicBezTo>
                  <a:pt x="5364257" y="363626"/>
                  <a:pt x="5361486" y="353656"/>
                  <a:pt x="5366139" y="355949"/>
                </a:cubicBezTo>
                <a:cubicBezTo>
                  <a:pt x="5366393" y="360991"/>
                  <a:pt x="5364130" y="361105"/>
                  <a:pt x="5366520" y="363512"/>
                </a:cubicBezTo>
                <a:cubicBezTo>
                  <a:pt x="5361994" y="363740"/>
                  <a:pt x="5364512" y="368668"/>
                  <a:pt x="5362248" y="368782"/>
                </a:cubicBezTo>
                <a:cubicBezTo>
                  <a:pt x="5358790" y="367693"/>
                  <a:pt x="5355394" y="367864"/>
                  <a:pt x="5351418" y="367749"/>
                </a:cubicBezTo>
                <a:lnTo>
                  <a:pt x="5350104" y="367631"/>
                </a:lnTo>
                <a:lnTo>
                  <a:pt x="5350953" y="374515"/>
                </a:lnTo>
                <a:cubicBezTo>
                  <a:pt x="5352711" y="384009"/>
                  <a:pt x="5357013" y="395478"/>
                  <a:pt x="5365830" y="385685"/>
                </a:cubicBezTo>
                <a:cubicBezTo>
                  <a:pt x="5363230" y="383324"/>
                  <a:pt x="5360626" y="380961"/>
                  <a:pt x="5358152" y="381086"/>
                </a:cubicBezTo>
                <a:cubicBezTo>
                  <a:pt x="5360376" y="375988"/>
                  <a:pt x="5368058" y="380587"/>
                  <a:pt x="5370533" y="380462"/>
                </a:cubicBezTo>
                <a:lnTo>
                  <a:pt x="5370489" y="381065"/>
                </a:lnTo>
                <a:lnTo>
                  <a:pt x="5370897" y="381258"/>
                </a:lnTo>
                <a:cubicBezTo>
                  <a:pt x="5371899" y="380838"/>
                  <a:pt x="5372159" y="377861"/>
                  <a:pt x="5373793" y="377779"/>
                </a:cubicBezTo>
                <a:cubicBezTo>
                  <a:pt x="5374058" y="383033"/>
                  <a:pt x="5376237" y="382923"/>
                  <a:pt x="5376237" y="382923"/>
                </a:cubicBezTo>
                <a:cubicBezTo>
                  <a:pt x="5374455" y="390914"/>
                  <a:pt x="5373925" y="380407"/>
                  <a:pt x="5373925" y="380407"/>
                </a:cubicBezTo>
                <a:lnTo>
                  <a:pt x="5370195" y="385055"/>
                </a:lnTo>
                <a:lnTo>
                  <a:pt x="5369797" y="390470"/>
                </a:lnTo>
                <a:cubicBezTo>
                  <a:pt x="5370604" y="394169"/>
                  <a:pt x="5371412" y="397867"/>
                  <a:pt x="5369061" y="400479"/>
                </a:cubicBezTo>
                <a:cubicBezTo>
                  <a:pt x="5369061" y="400479"/>
                  <a:pt x="5369061" y="400479"/>
                  <a:pt x="5361379" y="395880"/>
                </a:cubicBezTo>
                <a:cubicBezTo>
                  <a:pt x="5359030" y="398493"/>
                  <a:pt x="5356551" y="398618"/>
                  <a:pt x="5354324" y="403716"/>
                </a:cubicBezTo>
                <a:cubicBezTo>
                  <a:pt x="5359405" y="405951"/>
                  <a:pt x="5364358" y="405701"/>
                  <a:pt x="5369186" y="402967"/>
                </a:cubicBezTo>
                <a:cubicBezTo>
                  <a:pt x="5365847" y="410613"/>
                  <a:pt x="5362015" y="408468"/>
                  <a:pt x="5357226" y="408126"/>
                </a:cubicBezTo>
                <a:lnTo>
                  <a:pt x="5356178" y="408266"/>
                </a:lnTo>
                <a:lnTo>
                  <a:pt x="5361254" y="410737"/>
                </a:lnTo>
                <a:cubicBezTo>
                  <a:pt x="5359586" y="411420"/>
                  <a:pt x="5357598" y="411371"/>
                  <a:pt x="5355377" y="410921"/>
                </a:cubicBezTo>
                <a:lnTo>
                  <a:pt x="5353938" y="410483"/>
                </a:lnTo>
                <a:lnTo>
                  <a:pt x="5354699" y="411174"/>
                </a:lnTo>
                <a:cubicBezTo>
                  <a:pt x="5354825" y="413662"/>
                  <a:pt x="5352875" y="411891"/>
                  <a:pt x="5350583" y="409514"/>
                </a:cubicBezTo>
                <a:lnTo>
                  <a:pt x="5350509" y="409438"/>
                </a:lnTo>
                <a:lnTo>
                  <a:pt x="5348103" y="408706"/>
                </a:lnTo>
                <a:lnTo>
                  <a:pt x="5343462" y="407213"/>
                </a:lnTo>
                <a:lnTo>
                  <a:pt x="5343447" y="407263"/>
                </a:lnTo>
                <a:cubicBezTo>
                  <a:pt x="5343059" y="411139"/>
                  <a:pt x="5343807" y="416712"/>
                  <a:pt x="5340093" y="416899"/>
                </a:cubicBezTo>
                <a:cubicBezTo>
                  <a:pt x="5342818" y="421747"/>
                  <a:pt x="5345421" y="424107"/>
                  <a:pt x="5350374" y="423858"/>
                </a:cubicBezTo>
                <a:cubicBezTo>
                  <a:pt x="5348150" y="428955"/>
                  <a:pt x="5342818" y="421747"/>
                  <a:pt x="5340468" y="424357"/>
                </a:cubicBezTo>
                <a:cubicBezTo>
                  <a:pt x="5338115" y="426970"/>
                  <a:pt x="5338491" y="434428"/>
                  <a:pt x="5336142" y="437040"/>
                </a:cubicBezTo>
                <a:cubicBezTo>
                  <a:pt x="5336142" y="437040"/>
                  <a:pt x="5338616" y="436915"/>
                  <a:pt x="5338742" y="439401"/>
                </a:cubicBezTo>
                <a:cubicBezTo>
                  <a:pt x="5343570" y="436666"/>
                  <a:pt x="5357805" y="423483"/>
                  <a:pt x="5355577" y="428580"/>
                </a:cubicBezTo>
                <a:cubicBezTo>
                  <a:pt x="5355703" y="431068"/>
                  <a:pt x="5355703" y="431068"/>
                  <a:pt x="5355828" y="433554"/>
                </a:cubicBezTo>
                <a:cubicBezTo>
                  <a:pt x="5360659" y="430819"/>
                  <a:pt x="5360534" y="428331"/>
                  <a:pt x="5367961" y="427956"/>
                </a:cubicBezTo>
                <a:cubicBezTo>
                  <a:pt x="5368212" y="432930"/>
                  <a:pt x="5365737" y="433054"/>
                  <a:pt x="5365988" y="438027"/>
                </a:cubicBezTo>
                <a:cubicBezTo>
                  <a:pt x="5368588" y="440390"/>
                  <a:pt x="5370816" y="435292"/>
                  <a:pt x="5368337" y="435417"/>
                </a:cubicBezTo>
                <a:cubicBezTo>
                  <a:pt x="5369513" y="434111"/>
                  <a:pt x="5372641" y="434576"/>
                  <a:pt x="5375753" y="434731"/>
                </a:cubicBezTo>
                <a:lnTo>
                  <a:pt x="5377924" y="434602"/>
                </a:lnTo>
                <a:lnTo>
                  <a:pt x="5378247" y="434918"/>
                </a:lnTo>
                <a:lnTo>
                  <a:pt x="5378119" y="434590"/>
                </a:lnTo>
                <a:lnTo>
                  <a:pt x="5380162" y="434469"/>
                </a:lnTo>
                <a:cubicBezTo>
                  <a:pt x="5381465" y="434131"/>
                  <a:pt x="5382517" y="433455"/>
                  <a:pt x="5383073" y="432180"/>
                </a:cubicBezTo>
                <a:cubicBezTo>
                  <a:pt x="5380470" y="429820"/>
                  <a:pt x="5380219" y="424847"/>
                  <a:pt x="5377871" y="427457"/>
                </a:cubicBezTo>
                <a:cubicBezTo>
                  <a:pt x="5375392" y="427582"/>
                  <a:pt x="5375424" y="428204"/>
                  <a:pt x="5376106" y="429416"/>
                </a:cubicBezTo>
                <a:lnTo>
                  <a:pt x="5378119" y="434590"/>
                </a:lnTo>
                <a:lnTo>
                  <a:pt x="5377924" y="434602"/>
                </a:lnTo>
                <a:lnTo>
                  <a:pt x="5374001" y="430769"/>
                </a:lnTo>
                <a:cubicBezTo>
                  <a:pt x="5374186" y="428266"/>
                  <a:pt x="5375267" y="425095"/>
                  <a:pt x="5375142" y="422609"/>
                </a:cubicBezTo>
                <a:cubicBezTo>
                  <a:pt x="5377620" y="422484"/>
                  <a:pt x="5380094" y="422359"/>
                  <a:pt x="5379968" y="419874"/>
                </a:cubicBezTo>
                <a:cubicBezTo>
                  <a:pt x="5382447" y="419749"/>
                  <a:pt x="5380345" y="427332"/>
                  <a:pt x="5382698" y="424722"/>
                </a:cubicBezTo>
                <a:cubicBezTo>
                  <a:pt x="5385047" y="422110"/>
                  <a:pt x="5384922" y="419624"/>
                  <a:pt x="5384546" y="412163"/>
                </a:cubicBezTo>
                <a:cubicBezTo>
                  <a:pt x="5387024" y="412038"/>
                  <a:pt x="5387275" y="417012"/>
                  <a:pt x="5387400" y="419499"/>
                </a:cubicBezTo>
                <a:cubicBezTo>
                  <a:pt x="5387400" y="419499"/>
                  <a:pt x="5387400" y="419499"/>
                  <a:pt x="5392353" y="419250"/>
                </a:cubicBezTo>
                <a:cubicBezTo>
                  <a:pt x="5397181" y="416512"/>
                  <a:pt x="5394079" y="404203"/>
                  <a:pt x="5401757" y="408802"/>
                </a:cubicBezTo>
                <a:cubicBezTo>
                  <a:pt x="5399533" y="413903"/>
                  <a:pt x="5396930" y="411539"/>
                  <a:pt x="5397055" y="414027"/>
                </a:cubicBezTo>
                <a:cubicBezTo>
                  <a:pt x="5399533" y="413903"/>
                  <a:pt x="5402259" y="418750"/>
                  <a:pt x="5404862" y="421111"/>
                </a:cubicBezTo>
                <a:cubicBezTo>
                  <a:pt x="5400035" y="423848"/>
                  <a:pt x="5404988" y="423599"/>
                  <a:pt x="5397682" y="426458"/>
                </a:cubicBezTo>
                <a:cubicBezTo>
                  <a:pt x="5397431" y="421485"/>
                  <a:pt x="5395082" y="424098"/>
                  <a:pt x="5397306" y="419000"/>
                </a:cubicBezTo>
                <a:cubicBezTo>
                  <a:pt x="5397306" y="419000"/>
                  <a:pt x="5397306" y="419000"/>
                  <a:pt x="5394831" y="419125"/>
                </a:cubicBezTo>
                <a:cubicBezTo>
                  <a:pt x="5392353" y="419250"/>
                  <a:pt x="5392478" y="421735"/>
                  <a:pt x="5392478" y="421735"/>
                </a:cubicBezTo>
                <a:cubicBezTo>
                  <a:pt x="5394957" y="421610"/>
                  <a:pt x="5394957" y="421610"/>
                  <a:pt x="5395082" y="424098"/>
                </a:cubicBezTo>
                <a:cubicBezTo>
                  <a:pt x="5392603" y="424223"/>
                  <a:pt x="5390250" y="426833"/>
                  <a:pt x="5390376" y="429321"/>
                </a:cubicBezTo>
                <a:cubicBezTo>
                  <a:pt x="5395207" y="426583"/>
                  <a:pt x="5395458" y="431556"/>
                  <a:pt x="5397682" y="426458"/>
                </a:cubicBezTo>
                <a:cubicBezTo>
                  <a:pt x="5395709" y="436529"/>
                  <a:pt x="5400661" y="436279"/>
                  <a:pt x="5405614" y="436030"/>
                </a:cubicBezTo>
                <a:cubicBezTo>
                  <a:pt x="5402760" y="428696"/>
                  <a:pt x="5405238" y="428572"/>
                  <a:pt x="5408092" y="435905"/>
                </a:cubicBezTo>
                <a:cubicBezTo>
                  <a:pt x="5412920" y="433170"/>
                  <a:pt x="5412544" y="425709"/>
                  <a:pt x="5420100" y="427822"/>
                </a:cubicBezTo>
                <a:cubicBezTo>
                  <a:pt x="5422700" y="430183"/>
                  <a:pt x="5420225" y="430307"/>
                  <a:pt x="5417747" y="430433"/>
                </a:cubicBezTo>
                <a:cubicBezTo>
                  <a:pt x="5417872" y="432920"/>
                  <a:pt x="5420476" y="435280"/>
                  <a:pt x="5420601" y="437769"/>
                </a:cubicBezTo>
                <a:cubicBezTo>
                  <a:pt x="5427528" y="427448"/>
                  <a:pt x="5440163" y="431797"/>
                  <a:pt x="5444614" y="421601"/>
                </a:cubicBezTo>
                <a:cubicBezTo>
                  <a:pt x="5447218" y="423961"/>
                  <a:pt x="5447468" y="428935"/>
                  <a:pt x="5452296" y="426200"/>
                </a:cubicBezTo>
                <a:cubicBezTo>
                  <a:pt x="5452547" y="431172"/>
                  <a:pt x="5450319" y="436270"/>
                  <a:pt x="5447719" y="433907"/>
                </a:cubicBezTo>
                <a:cubicBezTo>
                  <a:pt x="5447844" y="436395"/>
                  <a:pt x="5447969" y="438880"/>
                  <a:pt x="5450444" y="438756"/>
                </a:cubicBezTo>
                <a:cubicBezTo>
                  <a:pt x="5455401" y="438506"/>
                  <a:pt x="5448095" y="441368"/>
                  <a:pt x="5448095" y="441368"/>
                </a:cubicBezTo>
                <a:lnTo>
                  <a:pt x="5448595" y="441756"/>
                </a:lnTo>
                <a:lnTo>
                  <a:pt x="5450284" y="441280"/>
                </a:lnTo>
                <a:cubicBezTo>
                  <a:pt x="5452092" y="440564"/>
                  <a:pt x="5454111" y="439838"/>
                  <a:pt x="5456276" y="439885"/>
                </a:cubicBezTo>
                <a:lnTo>
                  <a:pt x="5460307" y="441791"/>
                </a:lnTo>
                <a:lnTo>
                  <a:pt x="5463137" y="435000"/>
                </a:lnTo>
                <a:cubicBezTo>
                  <a:pt x="5463298" y="432033"/>
                  <a:pt x="5462360" y="428808"/>
                  <a:pt x="5459726" y="425825"/>
                </a:cubicBezTo>
                <a:cubicBezTo>
                  <a:pt x="5459726" y="425825"/>
                  <a:pt x="5459726" y="425825"/>
                  <a:pt x="5464679" y="425575"/>
                </a:cubicBezTo>
                <a:cubicBezTo>
                  <a:pt x="5462076" y="423213"/>
                  <a:pt x="5462076" y="423213"/>
                  <a:pt x="5459475" y="420852"/>
                </a:cubicBezTo>
                <a:cubicBezTo>
                  <a:pt x="5461449" y="410781"/>
                  <a:pt x="5469131" y="415380"/>
                  <a:pt x="5473959" y="412642"/>
                </a:cubicBezTo>
                <a:cubicBezTo>
                  <a:pt x="5469256" y="417865"/>
                  <a:pt x="5476813" y="419978"/>
                  <a:pt x="5479287" y="419853"/>
                </a:cubicBezTo>
                <a:cubicBezTo>
                  <a:pt x="5484244" y="419603"/>
                  <a:pt x="5481390" y="412267"/>
                  <a:pt x="5483743" y="409658"/>
                </a:cubicBezTo>
                <a:cubicBezTo>
                  <a:pt x="5486468" y="414506"/>
                  <a:pt x="5488946" y="414381"/>
                  <a:pt x="5491170" y="409283"/>
                </a:cubicBezTo>
                <a:cubicBezTo>
                  <a:pt x="5494149" y="419104"/>
                  <a:pt x="5494274" y="421589"/>
                  <a:pt x="5499227" y="421340"/>
                </a:cubicBezTo>
                <a:cubicBezTo>
                  <a:pt x="5497003" y="426438"/>
                  <a:pt x="5499854" y="433774"/>
                  <a:pt x="5492424" y="434148"/>
                </a:cubicBezTo>
                <a:cubicBezTo>
                  <a:pt x="5502333" y="433649"/>
                  <a:pt x="5515092" y="440482"/>
                  <a:pt x="5516095" y="460377"/>
                </a:cubicBezTo>
                <a:cubicBezTo>
                  <a:pt x="5521299" y="465101"/>
                  <a:pt x="5523649" y="462488"/>
                  <a:pt x="5525876" y="457390"/>
                </a:cubicBezTo>
                <a:cubicBezTo>
                  <a:pt x="5524150" y="472434"/>
                  <a:pt x="5513743" y="462987"/>
                  <a:pt x="5517223" y="482757"/>
                </a:cubicBezTo>
                <a:cubicBezTo>
                  <a:pt x="5519700" y="482632"/>
                  <a:pt x="5520225" y="480736"/>
                  <a:pt x="5520440" y="478855"/>
                </a:cubicBezTo>
                <a:lnTo>
                  <a:pt x="5521662" y="475435"/>
                </a:lnTo>
                <a:lnTo>
                  <a:pt x="5521824" y="475616"/>
                </a:lnTo>
                <a:lnTo>
                  <a:pt x="5521988" y="479556"/>
                </a:lnTo>
                <a:cubicBezTo>
                  <a:pt x="5522422" y="479690"/>
                  <a:pt x="5523071" y="478722"/>
                  <a:pt x="5523473" y="477455"/>
                </a:cubicBezTo>
                <a:lnTo>
                  <a:pt x="5521824" y="475616"/>
                </a:lnTo>
                <a:lnTo>
                  <a:pt x="5521800" y="475047"/>
                </a:lnTo>
                <a:lnTo>
                  <a:pt x="5521662" y="475435"/>
                </a:lnTo>
                <a:lnTo>
                  <a:pt x="5519197" y="472684"/>
                </a:lnTo>
                <a:cubicBezTo>
                  <a:pt x="5521174" y="462613"/>
                  <a:pt x="5531957" y="479520"/>
                  <a:pt x="5524777" y="484868"/>
                </a:cubicBezTo>
                <a:cubicBezTo>
                  <a:pt x="5527505" y="489716"/>
                  <a:pt x="5529858" y="487106"/>
                  <a:pt x="5532208" y="484493"/>
                </a:cubicBezTo>
                <a:cubicBezTo>
                  <a:pt x="5529983" y="489591"/>
                  <a:pt x="5525278" y="494814"/>
                  <a:pt x="5522552" y="489966"/>
                </a:cubicBezTo>
                <a:cubicBezTo>
                  <a:pt x="5525153" y="492329"/>
                  <a:pt x="5525278" y="494814"/>
                  <a:pt x="5525278" y="494814"/>
                </a:cubicBezTo>
                <a:cubicBezTo>
                  <a:pt x="5523179" y="502399"/>
                  <a:pt x="5520200" y="492578"/>
                  <a:pt x="5512768" y="492953"/>
                </a:cubicBezTo>
                <a:cubicBezTo>
                  <a:pt x="5515372" y="495313"/>
                  <a:pt x="5515497" y="497801"/>
                  <a:pt x="5517975" y="497676"/>
                </a:cubicBezTo>
                <a:cubicBezTo>
                  <a:pt x="5515873" y="505260"/>
                  <a:pt x="5508066" y="498176"/>
                  <a:pt x="5510294" y="493078"/>
                </a:cubicBezTo>
                <a:cubicBezTo>
                  <a:pt x="5510419" y="495563"/>
                  <a:pt x="5507940" y="495688"/>
                  <a:pt x="5505591" y="498300"/>
                </a:cubicBezTo>
                <a:cubicBezTo>
                  <a:pt x="5505717" y="500786"/>
                  <a:pt x="5508317" y="503149"/>
                  <a:pt x="5508442" y="505634"/>
                </a:cubicBezTo>
                <a:cubicBezTo>
                  <a:pt x="5503364" y="503398"/>
                  <a:pt x="5503239" y="500910"/>
                  <a:pt x="5500764" y="501035"/>
                </a:cubicBezTo>
                <a:cubicBezTo>
                  <a:pt x="5500388" y="493577"/>
                  <a:pt x="5500262" y="491089"/>
                  <a:pt x="5495307" y="491339"/>
                </a:cubicBezTo>
                <a:cubicBezTo>
                  <a:pt x="5495056" y="486366"/>
                  <a:pt x="5497659" y="488729"/>
                  <a:pt x="5497408" y="483756"/>
                </a:cubicBezTo>
                <a:cubicBezTo>
                  <a:pt x="5497283" y="481268"/>
                  <a:pt x="5492455" y="484006"/>
                  <a:pt x="5492455" y="484006"/>
                </a:cubicBezTo>
                <a:cubicBezTo>
                  <a:pt x="5487503" y="484255"/>
                  <a:pt x="5492957" y="493951"/>
                  <a:pt x="5487879" y="491714"/>
                </a:cubicBezTo>
                <a:cubicBezTo>
                  <a:pt x="5490103" y="486615"/>
                  <a:pt x="5487628" y="486740"/>
                  <a:pt x="5489852" y="481643"/>
                </a:cubicBezTo>
                <a:cubicBezTo>
                  <a:pt x="5494805" y="481393"/>
                  <a:pt x="5494805" y="481393"/>
                  <a:pt x="5497032" y="476295"/>
                </a:cubicBezTo>
                <a:cubicBezTo>
                  <a:pt x="5494304" y="471447"/>
                  <a:pt x="5489852" y="481643"/>
                  <a:pt x="5489476" y="474182"/>
                </a:cubicBezTo>
                <a:cubicBezTo>
                  <a:pt x="5484649" y="476919"/>
                  <a:pt x="5480072" y="484630"/>
                  <a:pt x="5485025" y="484380"/>
                </a:cubicBezTo>
                <a:cubicBezTo>
                  <a:pt x="5477594" y="484755"/>
                  <a:pt x="5470417" y="490102"/>
                  <a:pt x="5457908" y="488239"/>
                </a:cubicBezTo>
                <a:cubicBezTo>
                  <a:pt x="5455555" y="490851"/>
                  <a:pt x="5458033" y="490726"/>
                  <a:pt x="5455806" y="495825"/>
                </a:cubicBezTo>
                <a:cubicBezTo>
                  <a:pt x="5453327" y="495949"/>
                  <a:pt x="5448249" y="493711"/>
                  <a:pt x="5446024" y="498809"/>
                </a:cubicBezTo>
                <a:cubicBezTo>
                  <a:pt x="5451103" y="501047"/>
                  <a:pt x="5444299" y="513853"/>
                  <a:pt x="5451479" y="508505"/>
                </a:cubicBezTo>
                <a:cubicBezTo>
                  <a:pt x="5451730" y="513478"/>
                  <a:pt x="5446651" y="511243"/>
                  <a:pt x="5444299" y="513853"/>
                </a:cubicBezTo>
                <a:cubicBezTo>
                  <a:pt x="5444550" y="518829"/>
                  <a:pt x="5449377" y="516091"/>
                  <a:pt x="5451730" y="513478"/>
                </a:cubicBezTo>
                <a:cubicBezTo>
                  <a:pt x="5451981" y="518454"/>
                  <a:pt x="5451981" y="518454"/>
                  <a:pt x="5454455" y="518329"/>
                </a:cubicBezTo>
                <a:cubicBezTo>
                  <a:pt x="5452106" y="520939"/>
                  <a:pt x="5447153" y="521189"/>
                  <a:pt x="5447529" y="528649"/>
                </a:cubicBezTo>
                <a:cubicBezTo>
                  <a:pt x="5447654" y="531135"/>
                  <a:pt x="5447654" y="531135"/>
                  <a:pt x="5447779" y="533623"/>
                </a:cubicBezTo>
                <a:cubicBezTo>
                  <a:pt x="5452607" y="530885"/>
                  <a:pt x="5454831" y="525787"/>
                  <a:pt x="5459662" y="523052"/>
                </a:cubicBezTo>
                <a:cubicBezTo>
                  <a:pt x="5460164" y="532999"/>
                  <a:pt x="5475398" y="539708"/>
                  <a:pt x="5474646" y="524789"/>
                </a:cubicBezTo>
                <a:cubicBezTo>
                  <a:pt x="5479724" y="527027"/>
                  <a:pt x="5482579" y="534360"/>
                  <a:pt x="5485304" y="539209"/>
                </a:cubicBezTo>
                <a:cubicBezTo>
                  <a:pt x="5489634" y="526527"/>
                  <a:pt x="5497688" y="538584"/>
                  <a:pt x="5502142" y="528388"/>
                </a:cubicBezTo>
                <a:cubicBezTo>
                  <a:pt x="5492610" y="536348"/>
                  <a:pt x="5505871" y="553131"/>
                  <a:pt x="5496215" y="558603"/>
                </a:cubicBezTo>
                <a:cubicBezTo>
                  <a:pt x="5499067" y="565937"/>
                  <a:pt x="5496842" y="571035"/>
                  <a:pt x="5497218" y="578495"/>
                </a:cubicBezTo>
                <a:cubicBezTo>
                  <a:pt x="5492391" y="581230"/>
                  <a:pt x="5487309" y="578994"/>
                  <a:pt x="5484709" y="576632"/>
                </a:cubicBezTo>
                <a:cubicBezTo>
                  <a:pt x="5484709" y="576632"/>
                  <a:pt x="5484835" y="579120"/>
                  <a:pt x="5484960" y="581605"/>
                </a:cubicBezTo>
                <a:cubicBezTo>
                  <a:pt x="5477529" y="581979"/>
                  <a:pt x="5472451" y="579744"/>
                  <a:pt x="5469596" y="572408"/>
                </a:cubicBezTo>
                <a:cubicBezTo>
                  <a:pt x="5467372" y="577506"/>
                  <a:pt x="5465145" y="582603"/>
                  <a:pt x="5460067" y="580368"/>
                </a:cubicBezTo>
                <a:cubicBezTo>
                  <a:pt x="5457840" y="585466"/>
                  <a:pt x="5462921" y="587701"/>
                  <a:pt x="5460569" y="590314"/>
                </a:cubicBezTo>
                <a:cubicBezTo>
                  <a:pt x="5463172" y="592677"/>
                  <a:pt x="5465772" y="595037"/>
                  <a:pt x="5470850" y="597276"/>
                </a:cubicBezTo>
                <a:cubicBezTo>
                  <a:pt x="5466148" y="602498"/>
                  <a:pt x="5473579" y="602124"/>
                  <a:pt x="5471727" y="614680"/>
                </a:cubicBezTo>
                <a:cubicBezTo>
                  <a:pt x="5476308" y="606972"/>
                  <a:pt x="5481511" y="611695"/>
                  <a:pt x="5488939" y="611321"/>
                </a:cubicBezTo>
                <a:cubicBezTo>
                  <a:pt x="5486840" y="618903"/>
                  <a:pt x="5476433" y="609457"/>
                  <a:pt x="5474456" y="619528"/>
                </a:cubicBezTo>
                <a:cubicBezTo>
                  <a:pt x="5471852" y="617168"/>
                  <a:pt x="5467025" y="619902"/>
                  <a:pt x="5464551" y="620027"/>
                </a:cubicBezTo>
                <a:cubicBezTo>
                  <a:pt x="5450817" y="643156"/>
                  <a:pt x="5480537" y="641658"/>
                  <a:pt x="5486242" y="656328"/>
                </a:cubicBezTo>
                <a:cubicBezTo>
                  <a:pt x="5486117" y="653842"/>
                  <a:pt x="5488595" y="653717"/>
                  <a:pt x="5491070" y="653593"/>
                </a:cubicBezTo>
                <a:cubicBezTo>
                  <a:pt x="5491195" y="656078"/>
                  <a:pt x="5491195" y="656078"/>
                  <a:pt x="5491195" y="656078"/>
                </a:cubicBezTo>
                <a:cubicBezTo>
                  <a:pt x="5494049" y="663413"/>
                  <a:pt x="5488846" y="658690"/>
                  <a:pt x="5489097" y="663663"/>
                </a:cubicBezTo>
                <a:cubicBezTo>
                  <a:pt x="5494049" y="663413"/>
                  <a:pt x="5494175" y="665902"/>
                  <a:pt x="5494551" y="673360"/>
                </a:cubicBezTo>
                <a:cubicBezTo>
                  <a:pt x="5504206" y="667888"/>
                  <a:pt x="5514115" y="667388"/>
                  <a:pt x="5517216" y="679697"/>
                </a:cubicBezTo>
                <a:cubicBezTo>
                  <a:pt x="5519569" y="677084"/>
                  <a:pt x="5519569" y="677084"/>
                  <a:pt x="5522044" y="676960"/>
                </a:cubicBezTo>
                <a:cubicBezTo>
                  <a:pt x="5522420" y="684421"/>
                  <a:pt x="5527251" y="681682"/>
                  <a:pt x="5530102" y="689018"/>
                </a:cubicBezTo>
                <a:cubicBezTo>
                  <a:pt x="5531104" y="708911"/>
                  <a:pt x="5521449" y="714383"/>
                  <a:pt x="5519723" y="729427"/>
                </a:cubicBezTo>
                <a:cubicBezTo>
                  <a:pt x="5532483" y="736264"/>
                  <a:pt x="5534335" y="723705"/>
                  <a:pt x="5546719" y="723081"/>
                </a:cubicBezTo>
                <a:cubicBezTo>
                  <a:pt x="5546343" y="715623"/>
                  <a:pt x="5541139" y="710899"/>
                  <a:pt x="5541014" y="708412"/>
                </a:cubicBezTo>
                <a:cubicBezTo>
                  <a:pt x="5543363" y="705801"/>
                  <a:pt x="5543739" y="713259"/>
                  <a:pt x="5545967" y="708162"/>
                </a:cubicBezTo>
                <a:cubicBezTo>
                  <a:pt x="5548817" y="715498"/>
                  <a:pt x="5554021" y="720221"/>
                  <a:pt x="5563804" y="717234"/>
                </a:cubicBezTo>
                <a:cubicBezTo>
                  <a:pt x="5566530" y="722082"/>
                  <a:pt x="5564055" y="722206"/>
                  <a:pt x="5564306" y="727179"/>
                </a:cubicBezTo>
                <a:cubicBezTo>
                  <a:pt x="5583992" y="723696"/>
                  <a:pt x="5599230" y="730408"/>
                  <a:pt x="5612241" y="742215"/>
                </a:cubicBezTo>
                <a:cubicBezTo>
                  <a:pt x="5624625" y="741590"/>
                  <a:pt x="5633951" y="754208"/>
                  <a:pt x="5638156" y="769888"/>
                </a:cubicBezTo>
                <a:cubicBezTo>
                  <a:pt x="5640258" y="777728"/>
                  <a:pt x="5641079" y="786334"/>
                  <a:pt x="5640362" y="794433"/>
                </a:cubicBezTo>
                <a:close/>
              </a:path>
            </a:pathLst>
          </a:custGeom>
          <a:gradFill flip="none" rotWithShape="0">
            <a:gsLst>
              <a:gs pos="88000">
                <a:srgbClr val="DACDBD"/>
              </a:gs>
              <a:gs pos="0">
                <a:srgbClr val="DACDBD">
                  <a:lumMod val="20000"/>
                  <a:lumOff val="80000"/>
                </a:srgbClr>
              </a:gs>
            </a:gsLst>
            <a:lin ang="16200000" scaled="1"/>
            <a:tileRect/>
          </a:gra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gradFill flip="none" rotWithShape="1">
                <a:gsLst>
                  <a:gs pos="0">
                    <a:srgbClr val="D18534">
                      <a:lumMod val="82000"/>
                      <a:lumOff val="18000"/>
                    </a:srgbClr>
                  </a:gs>
                  <a:gs pos="100000">
                    <a:srgbClr val="D18534"/>
                  </a:gs>
                </a:gsLst>
                <a:lin ang="2700000" scaled="1"/>
                <a:tileRect/>
              </a:gradFill>
              <a:effectLst/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sp>
        <p:nvSpPr>
          <p:cNvPr id="20" name="任意多边形: 形状 19">
            <a:extLst>
              <a:ext uri="{FF2B5EF4-FFF2-40B4-BE49-F238E27FC236}">
                <a16:creationId xmlns:a16="http://schemas.microsoft.com/office/drawing/2014/main" id="{0023A3C4-518E-0995-E2B4-D18B5F1180B8}"/>
              </a:ext>
            </a:extLst>
          </p:cNvPr>
          <p:cNvSpPr>
            <a:spLocks/>
          </p:cNvSpPr>
          <p:nvPr/>
        </p:nvSpPr>
        <p:spPr>
          <a:xfrm rot="16433141">
            <a:off x="4646792" y="3078028"/>
            <a:ext cx="5675092" cy="2397608"/>
          </a:xfrm>
          <a:custGeom>
            <a:avLst/>
            <a:gdLst>
              <a:gd name="connsiteX0" fmla="*/ 17944 w 5675092"/>
              <a:gd name="connsiteY0" fmla="*/ 991725 h 2397608"/>
              <a:gd name="connsiteX1" fmla="*/ 18072 w 5675092"/>
              <a:gd name="connsiteY1" fmla="*/ 994515 h 2397608"/>
              <a:gd name="connsiteX2" fmla="*/ 9915 w 5675092"/>
              <a:gd name="connsiteY2" fmla="*/ 991725 h 2397608"/>
              <a:gd name="connsiteX3" fmla="*/ 15013 w 5675092"/>
              <a:gd name="connsiteY3" fmla="*/ 991028 h 2397608"/>
              <a:gd name="connsiteX4" fmla="*/ 17944 w 5675092"/>
              <a:gd name="connsiteY4" fmla="*/ 991725 h 2397608"/>
              <a:gd name="connsiteX5" fmla="*/ 32876 w 5675092"/>
              <a:gd name="connsiteY5" fmla="*/ 1163509 h 2397608"/>
              <a:gd name="connsiteX6" fmla="*/ 32876 w 5675092"/>
              <a:gd name="connsiteY6" fmla="*/ 1165900 h 2397608"/>
              <a:gd name="connsiteX7" fmla="*/ 30460 w 5675092"/>
              <a:gd name="connsiteY7" fmla="*/ 1165900 h 2397608"/>
              <a:gd name="connsiteX8" fmla="*/ 30460 w 5675092"/>
              <a:gd name="connsiteY8" fmla="*/ 1163509 h 2397608"/>
              <a:gd name="connsiteX9" fmla="*/ 18752 w 5675092"/>
              <a:gd name="connsiteY9" fmla="*/ 922013 h 2397608"/>
              <a:gd name="connsiteX10" fmla="*/ 12635 w 5675092"/>
              <a:gd name="connsiteY10" fmla="*/ 924366 h 2397608"/>
              <a:gd name="connsiteX11" fmla="*/ 15353 w 5675092"/>
              <a:gd name="connsiteY11" fmla="*/ 931541 h 2397608"/>
              <a:gd name="connsiteX12" fmla="*/ 9916 w 5675092"/>
              <a:gd name="connsiteY12" fmla="*/ 931541 h 2397608"/>
              <a:gd name="connsiteX13" fmla="*/ 9915 w 5675092"/>
              <a:gd name="connsiteY13" fmla="*/ 924366 h 2397608"/>
              <a:gd name="connsiteX14" fmla="*/ 18072 w 5675092"/>
              <a:gd name="connsiteY14" fmla="*/ 919584 h 2397608"/>
              <a:gd name="connsiteX15" fmla="*/ 18752 w 5675092"/>
              <a:gd name="connsiteY15" fmla="*/ 922013 h 2397608"/>
              <a:gd name="connsiteX16" fmla="*/ 25625 w 5675092"/>
              <a:gd name="connsiteY16" fmla="*/ 924367 h 2397608"/>
              <a:gd name="connsiteX17" fmla="*/ 23208 w 5675092"/>
              <a:gd name="connsiteY17" fmla="*/ 929629 h 2397608"/>
              <a:gd name="connsiteX18" fmla="*/ 25625 w 5675092"/>
              <a:gd name="connsiteY18" fmla="*/ 937520 h 2397608"/>
              <a:gd name="connsiteX19" fmla="*/ 25625 w 5675092"/>
              <a:gd name="connsiteY19" fmla="*/ 924367 h 2397608"/>
              <a:gd name="connsiteX20" fmla="*/ 32876 w 5675092"/>
              <a:gd name="connsiteY20" fmla="*/ 1023611 h 2397608"/>
              <a:gd name="connsiteX21" fmla="*/ 32876 w 5675092"/>
              <a:gd name="connsiteY21" fmla="*/ 1028992 h 2397608"/>
              <a:gd name="connsiteX22" fmla="*/ 20791 w 5675092"/>
              <a:gd name="connsiteY22" fmla="*/ 1031682 h 2397608"/>
              <a:gd name="connsiteX23" fmla="*/ 32876 w 5675092"/>
              <a:gd name="connsiteY23" fmla="*/ 1023611 h 2397608"/>
              <a:gd name="connsiteX24" fmla="*/ 46170 w 5675092"/>
              <a:gd name="connsiteY24" fmla="*/ 1175465 h 2397608"/>
              <a:gd name="connsiteX25" fmla="*/ 32876 w 5675092"/>
              <a:gd name="connsiteY25" fmla="*/ 1168292 h 2397608"/>
              <a:gd name="connsiteX26" fmla="*/ 32876 w 5675092"/>
              <a:gd name="connsiteY26" fmla="*/ 1165900 h 2397608"/>
              <a:gd name="connsiteX27" fmla="*/ 46170 w 5675092"/>
              <a:gd name="connsiteY27" fmla="*/ 1175465 h 2397608"/>
              <a:gd name="connsiteX28" fmla="*/ 46169 w 5675092"/>
              <a:gd name="connsiteY28" fmla="*/ 1136006 h 2397608"/>
              <a:gd name="connsiteX29" fmla="*/ 35293 w 5675092"/>
              <a:gd name="connsiteY29" fmla="*/ 1138400 h 2397608"/>
              <a:gd name="connsiteX30" fmla="*/ 39711 w 5675092"/>
              <a:gd name="connsiteY30" fmla="*/ 1134514 h 2397608"/>
              <a:gd name="connsiteX31" fmla="*/ 46169 w 5675092"/>
              <a:gd name="connsiteY31" fmla="*/ 1136006 h 2397608"/>
              <a:gd name="connsiteX32" fmla="*/ 42543 w 5675092"/>
              <a:gd name="connsiteY32" fmla="*/ 1014045 h 2397608"/>
              <a:gd name="connsiteX33" fmla="*/ 30459 w 5675092"/>
              <a:gd name="connsiteY33" fmla="*/ 1014045 h 2397608"/>
              <a:gd name="connsiteX34" fmla="*/ 37709 w 5675092"/>
              <a:gd name="connsiteY34" fmla="*/ 1004480 h 2397608"/>
              <a:gd name="connsiteX35" fmla="*/ 42543 w 5675092"/>
              <a:gd name="connsiteY35" fmla="*/ 1014045 h 2397608"/>
              <a:gd name="connsiteX36" fmla="*/ 30337 w 5675092"/>
              <a:gd name="connsiteY36" fmla="*/ 689852 h 2397608"/>
              <a:gd name="connsiteX37" fmla="*/ 18254 w 5675092"/>
              <a:gd name="connsiteY37" fmla="*/ 687461 h 2397608"/>
              <a:gd name="connsiteX38" fmla="*/ 24295 w 5675092"/>
              <a:gd name="connsiteY38" fmla="*/ 685067 h 2397608"/>
              <a:gd name="connsiteX39" fmla="*/ 30337 w 5675092"/>
              <a:gd name="connsiteY39" fmla="*/ 689852 h 2397608"/>
              <a:gd name="connsiteX40" fmla="*/ 60671 w 5675092"/>
              <a:gd name="connsiteY40" fmla="*/ 1115681 h 2397608"/>
              <a:gd name="connsiteX41" fmla="*/ 53420 w 5675092"/>
              <a:gd name="connsiteY41" fmla="*/ 1124050 h 2397608"/>
              <a:gd name="connsiteX42" fmla="*/ 48586 w 5675092"/>
              <a:gd name="connsiteY42" fmla="*/ 1121260 h 2397608"/>
              <a:gd name="connsiteX43" fmla="*/ 60671 w 5675092"/>
              <a:gd name="connsiteY43" fmla="*/ 1115681 h 2397608"/>
              <a:gd name="connsiteX44" fmla="*/ 55837 w 5675092"/>
              <a:gd name="connsiteY44" fmla="*/ 1021219 h 2397608"/>
              <a:gd name="connsiteX45" fmla="*/ 42543 w 5675092"/>
              <a:gd name="connsiteY45" fmla="*/ 1021219 h 2397608"/>
              <a:gd name="connsiteX46" fmla="*/ 55837 w 5675092"/>
              <a:gd name="connsiteY46" fmla="*/ 1021219 h 2397608"/>
              <a:gd name="connsiteX47" fmla="*/ 70091 w 5675092"/>
              <a:gd name="connsiteY47" fmla="*/ 1210916 h 2397608"/>
              <a:gd name="connsiteX48" fmla="*/ 65085 w 5675092"/>
              <a:gd name="connsiteY48" fmla="*/ 1208424 h 2397608"/>
              <a:gd name="connsiteX49" fmla="*/ 65086 w 5675092"/>
              <a:gd name="connsiteY49" fmla="*/ 1203443 h 2397608"/>
              <a:gd name="connsiteX50" fmla="*/ 60078 w 5675092"/>
              <a:gd name="connsiteY50" fmla="*/ 1200952 h 2397608"/>
              <a:gd name="connsiteX51" fmla="*/ 62581 w 5675092"/>
              <a:gd name="connsiteY51" fmla="*/ 1208424 h 2397608"/>
              <a:gd name="connsiteX52" fmla="*/ 50066 w 5675092"/>
              <a:gd name="connsiteY52" fmla="*/ 1215898 h 2397608"/>
              <a:gd name="connsiteX53" fmla="*/ 50066 w 5675092"/>
              <a:gd name="connsiteY53" fmla="*/ 1200952 h 2397608"/>
              <a:gd name="connsiteX54" fmla="*/ 46211 w 5675092"/>
              <a:gd name="connsiteY54" fmla="*/ 1199675 h 2397608"/>
              <a:gd name="connsiteX55" fmla="*/ 47562 w 5675092"/>
              <a:gd name="connsiteY55" fmla="*/ 1198461 h 2397608"/>
              <a:gd name="connsiteX56" fmla="*/ 45207 w 5675092"/>
              <a:gd name="connsiteY56" fmla="*/ 1199341 h 2397608"/>
              <a:gd name="connsiteX57" fmla="*/ 42556 w 5675092"/>
              <a:gd name="connsiteY57" fmla="*/ 1198461 h 2397608"/>
              <a:gd name="connsiteX58" fmla="*/ 45059 w 5675092"/>
              <a:gd name="connsiteY58" fmla="*/ 1199394 h 2397608"/>
              <a:gd name="connsiteX59" fmla="*/ 45207 w 5675092"/>
              <a:gd name="connsiteY59" fmla="*/ 1199341 h 2397608"/>
              <a:gd name="connsiteX60" fmla="*/ 46211 w 5675092"/>
              <a:gd name="connsiteY60" fmla="*/ 1199675 h 2397608"/>
              <a:gd name="connsiteX61" fmla="*/ 40756 w 5675092"/>
              <a:gd name="connsiteY61" fmla="*/ 1204573 h 2397608"/>
              <a:gd name="connsiteX62" fmla="*/ 17523 w 5675092"/>
              <a:gd name="connsiteY62" fmla="*/ 1208425 h 2397608"/>
              <a:gd name="connsiteX63" fmla="*/ 17522 w 5675092"/>
              <a:gd name="connsiteY63" fmla="*/ 1203443 h 2397608"/>
              <a:gd name="connsiteX64" fmla="*/ 25032 w 5675092"/>
              <a:gd name="connsiteY64" fmla="*/ 1198461 h 2397608"/>
              <a:gd name="connsiteX65" fmla="*/ 20025 w 5675092"/>
              <a:gd name="connsiteY65" fmla="*/ 1193479 h 2397608"/>
              <a:gd name="connsiteX66" fmla="*/ 20026 w 5675092"/>
              <a:gd name="connsiteY66" fmla="*/ 1195970 h 2397608"/>
              <a:gd name="connsiteX67" fmla="*/ 0 w 5675092"/>
              <a:gd name="connsiteY67" fmla="*/ 1200952 h 2397608"/>
              <a:gd name="connsiteX68" fmla="*/ 2503 w 5675092"/>
              <a:gd name="connsiteY68" fmla="*/ 1188497 h 2397608"/>
              <a:gd name="connsiteX69" fmla="*/ 10013 w 5675092"/>
              <a:gd name="connsiteY69" fmla="*/ 1188497 h 2397608"/>
              <a:gd name="connsiteX70" fmla="*/ 2503 w 5675092"/>
              <a:gd name="connsiteY70" fmla="*/ 1193479 h 2397608"/>
              <a:gd name="connsiteX71" fmla="*/ 5006 w 5675092"/>
              <a:gd name="connsiteY71" fmla="*/ 1200952 h 2397608"/>
              <a:gd name="connsiteX72" fmla="*/ 10013 w 5675092"/>
              <a:gd name="connsiteY72" fmla="*/ 1193479 h 2397608"/>
              <a:gd name="connsiteX73" fmla="*/ 17522 w 5675092"/>
              <a:gd name="connsiteY73" fmla="*/ 1195970 h 2397608"/>
              <a:gd name="connsiteX74" fmla="*/ 20026 w 5675092"/>
              <a:gd name="connsiteY74" fmla="*/ 1190988 h 2397608"/>
              <a:gd name="connsiteX75" fmla="*/ 62581 w 5675092"/>
              <a:gd name="connsiteY75" fmla="*/ 1193479 h 2397608"/>
              <a:gd name="connsiteX76" fmla="*/ 70091 w 5675092"/>
              <a:gd name="connsiteY76" fmla="*/ 1210916 h 2397608"/>
              <a:gd name="connsiteX77" fmla="*/ 87606 w 5675092"/>
              <a:gd name="connsiteY77" fmla="*/ 1456818 h 2397608"/>
              <a:gd name="connsiteX78" fmla="*/ 86405 w 5675092"/>
              <a:gd name="connsiteY78" fmla="*/ 1456535 h 2397608"/>
              <a:gd name="connsiteX79" fmla="*/ 72507 w 5675092"/>
              <a:gd name="connsiteY79" fmla="*/ 1449301 h 2397608"/>
              <a:gd name="connsiteX80" fmla="*/ 80088 w 5675092"/>
              <a:gd name="connsiteY80" fmla="*/ 1449301 h 2397608"/>
              <a:gd name="connsiteX81" fmla="*/ 86840 w 5675092"/>
              <a:gd name="connsiteY81" fmla="*/ 1452259 h 2397608"/>
              <a:gd name="connsiteX82" fmla="*/ 88054 w 5675092"/>
              <a:gd name="connsiteY82" fmla="*/ 1456926 h 2397608"/>
              <a:gd name="connsiteX83" fmla="*/ 87669 w 5675092"/>
              <a:gd name="connsiteY83" fmla="*/ 1457191 h 2397608"/>
              <a:gd name="connsiteX84" fmla="*/ 87606 w 5675092"/>
              <a:gd name="connsiteY84" fmla="*/ 1456818 h 2397608"/>
              <a:gd name="connsiteX85" fmla="*/ 58253 w 5675092"/>
              <a:gd name="connsiteY85" fmla="*/ 1004480 h 2397608"/>
              <a:gd name="connsiteX86" fmla="*/ 58254 w 5675092"/>
              <a:gd name="connsiteY86" fmla="*/ 1011654 h 2397608"/>
              <a:gd name="connsiteX87" fmla="*/ 55635 w 5675092"/>
              <a:gd name="connsiteY87" fmla="*/ 1009262 h 2397608"/>
              <a:gd name="connsiteX88" fmla="*/ 45160 w 5675092"/>
              <a:gd name="connsiteY88" fmla="*/ 1009262 h 2397608"/>
              <a:gd name="connsiteX89" fmla="*/ 47780 w 5675092"/>
              <a:gd name="connsiteY89" fmla="*/ 1002089 h 2397608"/>
              <a:gd name="connsiteX90" fmla="*/ 47780 w 5675092"/>
              <a:gd name="connsiteY90" fmla="*/ 1004480 h 2397608"/>
              <a:gd name="connsiteX91" fmla="*/ 50399 w 5675092"/>
              <a:gd name="connsiteY91" fmla="*/ 1004480 h 2397608"/>
              <a:gd name="connsiteX92" fmla="*/ 47780 w 5675092"/>
              <a:gd name="connsiteY92" fmla="*/ 1009262 h 2397608"/>
              <a:gd name="connsiteX93" fmla="*/ 58253 w 5675092"/>
              <a:gd name="connsiteY93" fmla="*/ 1004480 h 2397608"/>
              <a:gd name="connsiteX94" fmla="*/ 58253 w 5675092"/>
              <a:gd name="connsiteY94" fmla="*/ 991924 h 2397608"/>
              <a:gd name="connsiteX95" fmla="*/ 42544 w 5675092"/>
              <a:gd name="connsiteY95" fmla="*/ 994615 h 2397608"/>
              <a:gd name="connsiteX96" fmla="*/ 50399 w 5675092"/>
              <a:gd name="connsiteY96" fmla="*/ 990244 h 2397608"/>
              <a:gd name="connsiteX97" fmla="*/ 58253 w 5675092"/>
              <a:gd name="connsiteY97" fmla="*/ 991924 h 2397608"/>
              <a:gd name="connsiteX98" fmla="*/ 74924 w 5675092"/>
              <a:gd name="connsiteY98" fmla="*/ 1197962 h 2397608"/>
              <a:gd name="connsiteX99" fmla="*/ 65257 w 5675092"/>
              <a:gd name="connsiteY99" fmla="*/ 1190788 h 2397608"/>
              <a:gd name="connsiteX100" fmla="*/ 74924 w 5675092"/>
              <a:gd name="connsiteY100" fmla="*/ 1197962 h 2397608"/>
              <a:gd name="connsiteX101" fmla="*/ 43228 w 5675092"/>
              <a:gd name="connsiteY101" fmla="*/ 717352 h 2397608"/>
              <a:gd name="connsiteX102" fmla="*/ 43581 w 5675092"/>
              <a:gd name="connsiteY102" fmla="*/ 723742 h 2397608"/>
              <a:gd name="connsiteX103" fmla="*/ 37588 w 5675092"/>
              <a:gd name="connsiteY103" fmla="*/ 728113 h 2397608"/>
              <a:gd name="connsiteX104" fmla="*/ 37589 w 5675092"/>
              <a:gd name="connsiteY104" fmla="*/ 722731 h 2397608"/>
              <a:gd name="connsiteX105" fmla="*/ 43228 w 5675092"/>
              <a:gd name="connsiteY105" fmla="*/ 717352 h 2397608"/>
              <a:gd name="connsiteX106" fmla="*/ 80967 w 5675092"/>
              <a:gd name="connsiteY106" fmla="*/ 1193179 h 2397608"/>
              <a:gd name="connsiteX107" fmla="*/ 80967 w 5675092"/>
              <a:gd name="connsiteY107" fmla="*/ 1200356 h 2397608"/>
              <a:gd name="connsiteX108" fmla="*/ 74925 w 5675092"/>
              <a:gd name="connsiteY108" fmla="*/ 1193180 h 2397608"/>
              <a:gd name="connsiteX109" fmla="*/ 80967 w 5675092"/>
              <a:gd name="connsiteY109" fmla="*/ 1193179 h 2397608"/>
              <a:gd name="connsiteX110" fmla="*/ 100302 w 5675092"/>
              <a:gd name="connsiteY110" fmla="*/ 1459824 h 2397608"/>
              <a:gd name="connsiteX111" fmla="*/ 88054 w 5675092"/>
              <a:gd name="connsiteY111" fmla="*/ 1456926 h 2397608"/>
              <a:gd name="connsiteX112" fmla="*/ 91459 w 5675092"/>
              <a:gd name="connsiteY112" fmla="*/ 1454561 h 2397608"/>
              <a:gd name="connsiteX113" fmla="*/ 95249 w 5675092"/>
              <a:gd name="connsiteY113" fmla="*/ 1451931 h 2397608"/>
              <a:gd name="connsiteX114" fmla="*/ 100302 w 5675092"/>
              <a:gd name="connsiteY114" fmla="*/ 1459824 h 2397608"/>
              <a:gd name="connsiteX115" fmla="*/ 67921 w 5675092"/>
              <a:gd name="connsiteY115" fmla="*/ 926759 h 2397608"/>
              <a:gd name="connsiteX116" fmla="*/ 67921 w 5675092"/>
              <a:gd name="connsiteY116" fmla="*/ 939912 h 2397608"/>
              <a:gd name="connsiteX117" fmla="*/ 67921 w 5675092"/>
              <a:gd name="connsiteY117" fmla="*/ 926759 h 2397608"/>
              <a:gd name="connsiteX118" fmla="*/ 75172 w 5675092"/>
              <a:gd name="connsiteY118" fmla="*/ 1003827 h 2397608"/>
              <a:gd name="connsiteX119" fmla="*/ 67921 w 5675092"/>
              <a:gd name="connsiteY119" fmla="*/ 1003827 h 2397608"/>
              <a:gd name="connsiteX120" fmla="*/ 65504 w 5675092"/>
              <a:gd name="connsiteY120" fmla="*/ 1013827 h 2397608"/>
              <a:gd name="connsiteX121" fmla="*/ 60671 w 5675092"/>
              <a:gd name="connsiteY121" fmla="*/ 1006327 h 2397608"/>
              <a:gd name="connsiteX122" fmla="*/ 65504 w 5675092"/>
              <a:gd name="connsiteY122" fmla="*/ 1003827 h 2397608"/>
              <a:gd name="connsiteX123" fmla="*/ 63087 w 5675092"/>
              <a:gd name="connsiteY123" fmla="*/ 993827 h 2397608"/>
              <a:gd name="connsiteX124" fmla="*/ 70338 w 5675092"/>
              <a:gd name="connsiteY124" fmla="*/ 996326 h 2397608"/>
              <a:gd name="connsiteX125" fmla="*/ 75172 w 5675092"/>
              <a:gd name="connsiteY125" fmla="*/ 1003827 h 2397608"/>
              <a:gd name="connsiteX126" fmla="*/ 55112 w 5675092"/>
              <a:gd name="connsiteY126" fmla="*/ 699715 h 2397608"/>
              <a:gd name="connsiteX127" fmla="*/ 53299 w 5675092"/>
              <a:gd name="connsiteY127" fmla="*/ 705394 h 2397608"/>
              <a:gd name="connsiteX128" fmla="*/ 48465 w 5675092"/>
              <a:gd name="connsiteY128" fmla="*/ 703003 h 2397608"/>
              <a:gd name="connsiteX129" fmla="*/ 48466 w 5675092"/>
              <a:gd name="connsiteY129" fmla="*/ 698221 h 2397608"/>
              <a:gd name="connsiteX130" fmla="*/ 53299 w 5675092"/>
              <a:gd name="connsiteY130" fmla="*/ 695830 h 2397608"/>
              <a:gd name="connsiteX131" fmla="*/ 55112 w 5675092"/>
              <a:gd name="connsiteY131" fmla="*/ 699715 h 2397608"/>
              <a:gd name="connsiteX132" fmla="*/ 109107 w 5675092"/>
              <a:gd name="connsiteY132" fmla="*/ 1456750 h 2397608"/>
              <a:gd name="connsiteX133" fmla="*/ 108359 w 5675092"/>
              <a:gd name="connsiteY133" fmla="*/ 1459524 h 2397608"/>
              <a:gd name="connsiteX134" fmla="*/ 102719 w 5675092"/>
              <a:gd name="connsiteY134" fmla="*/ 1454144 h 2397608"/>
              <a:gd name="connsiteX135" fmla="*/ 105539 w 5675092"/>
              <a:gd name="connsiteY135" fmla="*/ 1451452 h 2397608"/>
              <a:gd name="connsiteX136" fmla="*/ 109107 w 5675092"/>
              <a:gd name="connsiteY136" fmla="*/ 1456750 h 2397608"/>
              <a:gd name="connsiteX137" fmla="*/ 96264 w 5675092"/>
              <a:gd name="connsiteY137" fmla="*/ 1237686 h 2397608"/>
              <a:gd name="connsiteX138" fmla="*/ 88726 w 5675092"/>
              <a:gd name="connsiteY138" fmla="*/ 1242663 h 2397608"/>
              <a:gd name="connsiteX139" fmla="*/ 96264 w 5675092"/>
              <a:gd name="connsiteY139" fmla="*/ 1237686 h 2397608"/>
              <a:gd name="connsiteX140" fmla="*/ 83966 w 5675092"/>
              <a:gd name="connsiteY140" fmla="*/ 1023915 h 2397608"/>
              <a:gd name="connsiteX141" fmla="*/ 75172 w 5675092"/>
              <a:gd name="connsiteY141" fmla="*/ 1029589 h 2397608"/>
              <a:gd name="connsiteX142" fmla="*/ 80610 w 5675092"/>
              <a:gd name="connsiteY142" fmla="*/ 1021519 h 2397608"/>
              <a:gd name="connsiteX143" fmla="*/ 83329 w 5675092"/>
              <a:gd name="connsiteY143" fmla="*/ 1018829 h 2397608"/>
              <a:gd name="connsiteX144" fmla="*/ 83966 w 5675092"/>
              <a:gd name="connsiteY144" fmla="*/ 1023915 h 2397608"/>
              <a:gd name="connsiteX145" fmla="*/ 65384 w 5675092"/>
              <a:gd name="connsiteY145" fmla="*/ 698218 h 2397608"/>
              <a:gd name="connsiteX146" fmla="*/ 60549 w 5675092"/>
              <a:gd name="connsiteY146" fmla="*/ 703003 h 2397608"/>
              <a:gd name="connsiteX147" fmla="*/ 58133 w 5675092"/>
              <a:gd name="connsiteY147" fmla="*/ 698218 h 2397608"/>
              <a:gd name="connsiteX148" fmla="*/ 65384 w 5675092"/>
              <a:gd name="connsiteY148" fmla="*/ 698218 h 2397608"/>
              <a:gd name="connsiteX149" fmla="*/ 105384 w 5675092"/>
              <a:gd name="connsiteY149" fmla="*/ 1138397 h 2397608"/>
              <a:gd name="connsiteX150" fmla="*/ 100549 w 5675092"/>
              <a:gd name="connsiteY150" fmla="*/ 1138397 h 2397608"/>
              <a:gd name="connsiteX151" fmla="*/ 98133 w 5675092"/>
              <a:gd name="connsiteY151" fmla="*/ 1126441 h 2397608"/>
              <a:gd name="connsiteX152" fmla="*/ 105384 w 5675092"/>
              <a:gd name="connsiteY152" fmla="*/ 1138397 h 2397608"/>
              <a:gd name="connsiteX153" fmla="*/ 97339 w 5675092"/>
              <a:gd name="connsiteY153" fmla="*/ 934848 h 2397608"/>
              <a:gd name="connsiteX154" fmla="*/ 95716 w 5675092"/>
              <a:gd name="connsiteY154" fmla="*/ 937520 h 2397608"/>
              <a:gd name="connsiteX155" fmla="*/ 90881 w 5675092"/>
              <a:gd name="connsiteY155" fmla="*/ 932259 h 2397608"/>
              <a:gd name="connsiteX156" fmla="*/ 96017 w 5675092"/>
              <a:gd name="connsiteY156" fmla="*/ 933902 h 2397608"/>
              <a:gd name="connsiteX157" fmla="*/ 97339 w 5675092"/>
              <a:gd name="connsiteY157" fmla="*/ 934848 h 2397608"/>
              <a:gd name="connsiteX158" fmla="*/ 113843 w 5675092"/>
              <a:gd name="connsiteY158" fmla="*/ 1156333 h 2397608"/>
              <a:gd name="connsiteX159" fmla="*/ 105384 w 5675092"/>
              <a:gd name="connsiteY159" fmla="*/ 1161118 h 2397608"/>
              <a:gd name="connsiteX160" fmla="*/ 105384 w 5675092"/>
              <a:gd name="connsiteY160" fmla="*/ 1156333 h 2397608"/>
              <a:gd name="connsiteX161" fmla="*/ 113843 w 5675092"/>
              <a:gd name="connsiteY161" fmla="*/ 1156333 h 2397608"/>
              <a:gd name="connsiteX162" fmla="*/ 100550 w 5675092"/>
              <a:gd name="connsiteY162" fmla="*/ 939911 h 2397608"/>
              <a:gd name="connsiteX163" fmla="*/ 98132 w 5675092"/>
              <a:gd name="connsiteY163" fmla="*/ 942303 h 2397608"/>
              <a:gd name="connsiteX164" fmla="*/ 98132 w 5675092"/>
              <a:gd name="connsiteY164" fmla="*/ 944694 h 2397608"/>
              <a:gd name="connsiteX165" fmla="*/ 95716 w 5675092"/>
              <a:gd name="connsiteY165" fmla="*/ 942303 h 2397608"/>
              <a:gd name="connsiteX166" fmla="*/ 93299 w 5675092"/>
              <a:gd name="connsiteY166" fmla="*/ 942303 h 2397608"/>
              <a:gd name="connsiteX167" fmla="*/ 96018 w 5675092"/>
              <a:gd name="connsiteY167" fmla="*/ 939314 h 2397608"/>
              <a:gd name="connsiteX168" fmla="*/ 100550 w 5675092"/>
              <a:gd name="connsiteY168" fmla="*/ 939911 h 2397608"/>
              <a:gd name="connsiteX169" fmla="*/ 67801 w 5675092"/>
              <a:gd name="connsiteY169" fmla="*/ 451108 h 2397608"/>
              <a:gd name="connsiteX170" fmla="*/ 48465 w 5675092"/>
              <a:gd name="connsiteY170" fmla="*/ 448318 h 2397608"/>
              <a:gd name="connsiteX171" fmla="*/ 67801 w 5675092"/>
              <a:gd name="connsiteY171" fmla="*/ 451108 h 2397608"/>
              <a:gd name="connsiteX172" fmla="*/ 102966 w 5675092"/>
              <a:gd name="connsiteY172" fmla="*/ 934890 h 2397608"/>
              <a:gd name="connsiteX173" fmla="*/ 93299 w 5675092"/>
              <a:gd name="connsiteY173" fmla="*/ 929629 h 2397608"/>
              <a:gd name="connsiteX174" fmla="*/ 90881 w 5675092"/>
              <a:gd name="connsiteY174" fmla="*/ 932259 h 2397608"/>
              <a:gd name="connsiteX175" fmla="*/ 86048 w 5675092"/>
              <a:gd name="connsiteY175" fmla="*/ 926998 h 2397608"/>
              <a:gd name="connsiteX176" fmla="*/ 95413 w 5675092"/>
              <a:gd name="connsiteY176" fmla="*/ 926011 h 2397608"/>
              <a:gd name="connsiteX177" fmla="*/ 102966 w 5675092"/>
              <a:gd name="connsiteY177" fmla="*/ 934890 h 2397608"/>
              <a:gd name="connsiteX178" fmla="*/ 125679 w 5675092"/>
              <a:gd name="connsiteY178" fmla="*/ 1218289 h 2397608"/>
              <a:gd name="connsiteX179" fmla="*/ 118429 w 5675092"/>
              <a:gd name="connsiteY179" fmla="*/ 1210219 h 2397608"/>
              <a:gd name="connsiteX180" fmla="*/ 122053 w 5675092"/>
              <a:gd name="connsiteY180" fmla="*/ 1210220 h 2397608"/>
              <a:gd name="connsiteX181" fmla="*/ 125679 w 5675092"/>
              <a:gd name="connsiteY181" fmla="*/ 1218289 h 2397608"/>
              <a:gd name="connsiteX182" fmla="*/ 116213 w 5675092"/>
              <a:gd name="connsiteY182" fmla="*/ 1024138 h 2397608"/>
              <a:gd name="connsiteX183" fmla="*/ 116213 w 5675092"/>
              <a:gd name="connsiteY183" fmla="*/ 1024138 h 2397608"/>
              <a:gd name="connsiteX184" fmla="*/ 116213 w 5675092"/>
              <a:gd name="connsiteY184" fmla="*/ 1024138 h 2397608"/>
              <a:gd name="connsiteX185" fmla="*/ 148187 w 5675092"/>
              <a:gd name="connsiteY185" fmla="*/ 1462103 h 2397608"/>
              <a:gd name="connsiteX186" fmla="*/ 143806 w 5675092"/>
              <a:gd name="connsiteY186" fmla="*/ 1462216 h 2397608"/>
              <a:gd name="connsiteX187" fmla="*/ 141389 w 5675092"/>
              <a:gd name="connsiteY187" fmla="*/ 1455039 h 2397608"/>
              <a:gd name="connsiteX188" fmla="*/ 148036 w 5675092"/>
              <a:gd name="connsiteY188" fmla="*/ 1461318 h 2397608"/>
              <a:gd name="connsiteX189" fmla="*/ 148187 w 5675092"/>
              <a:gd name="connsiteY189" fmla="*/ 1462103 h 2397608"/>
              <a:gd name="connsiteX190" fmla="*/ 98011 w 5675092"/>
              <a:gd name="connsiteY190" fmla="*/ 700612 h 2397608"/>
              <a:gd name="connsiteX191" fmla="*/ 85927 w 5675092"/>
              <a:gd name="connsiteY191" fmla="*/ 700612 h 2397608"/>
              <a:gd name="connsiteX192" fmla="*/ 90156 w 5675092"/>
              <a:gd name="connsiteY192" fmla="*/ 698817 h 2397608"/>
              <a:gd name="connsiteX193" fmla="*/ 98011 w 5675092"/>
              <a:gd name="connsiteY193" fmla="*/ 700612 h 2397608"/>
              <a:gd name="connsiteX194" fmla="*/ 121226 w 5675092"/>
              <a:gd name="connsiteY194" fmla="*/ 1024138 h 2397608"/>
              <a:gd name="connsiteX195" fmla="*/ 116213 w 5675092"/>
              <a:gd name="connsiteY195" fmla="*/ 1024138 h 2397608"/>
              <a:gd name="connsiteX196" fmla="*/ 119659 w 5675092"/>
              <a:gd name="connsiteY196" fmla="*/ 1023199 h 2397608"/>
              <a:gd name="connsiteX197" fmla="*/ 121226 w 5675092"/>
              <a:gd name="connsiteY197" fmla="*/ 1024138 h 2397608"/>
              <a:gd name="connsiteX198" fmla="*/ 144108 w 5675092"/>
              <a:gd name="connsiteY198" fmla="*/ 1339057 h 2397608"/>
              <a:gd name="connsiteX199" fmla="*/ 143403 w 5675092"/>
              <a:gd name="connsiteY199" fmla="*/ 1342643 h 2397608"/>
              <a:gd name="connsiteX200" fmla="*/ 137763 w 5675092"/>
              <a:gd name="connsiteY200" fmla="*/ 1340252 h 2397608"/>
              <a:gd name="connsiteX201" fmla="*/ 140583 w 5675092"/>
              <a:gd name="connsiteY201" fmla="*/ 1335470 h 2397608"/>
              <a:gd name="connsiteX202" fmla="*/ 144108 w 5675092"/>
              <a:gd name="connsiteY202" fmla="*/ 1339057 h 2397608"/>
              <a:gd name="connsiteX203" fmla="*/ 118677 w 5675092"/>
              <a:gd name="connsiteY203" fmla="*/ 929150 h 2397608"/>
              <a:gd name="connsiteX204" fmla="*/ 109009 w 5675092"/>
              <a:gd name="connsiteY204" fmla="*/ 931542 h 2397608"/>
              <a:gd name="connsiteX205" fmla="*/ 116260 w 5675092"/>
              <a:gd name="connsiteY205" fmla="*/ 924367 h 2397608"/>
              <a:gd name="connsiteX206" fmla="*/ 118677 w 5675092"/>
              <a:gd name="connsiteY206" fmla="*/ 929150 h 2397608"/>
              <a:gd name="connsiteX207" fmla="*/ 110209 w 5675092"/>
              <a:gd name="connsiteY207" fmla="*/ 797466 h 2397608"/>
              <a:gd name="connsiteX208" fmla="*/ 105766 w 5675092"/>
              <a:gd name="connsiteY208" fmla="*/ 797465 h 2397608"/>
              <a:gd name="connsiteX209" fmla="*/ 110171 w 5675092"/>
              <a:gd name="connsiteY209" fmla="*/ 797166 h 2397608"/>
              <a:gd name="connsiteX210" fmla="*/ 113319 w 5675092"/>
              <a:gd name="connsiteY210" fmla="*/ 797466 h 2397608"/>
              <a:gd name="connsiteX211" fmla="*/ 93178 w 5675092"/>
              <a:gd name="connsiteY211" fmla="*/ 811813 h 2397608"/>
              <a:gd name="connsiteX212" fmla="*/ 100731 w 5675092"/>
              <a:gd name="connsiteY212" fmla="*/ 802248 h 2397608"/>
              <a:gd name="connsiteX213" fmla="*/ 110802 w 5675092"/>
              <a:gd name="connsiteY213" fmla="*/ 802248 h 2397608"/>
              <a:gd name="connsiteX214" fmla="*/ 110209 w 5675092"/>
              <a:gd name="connsiteY214" fmla="*/ 797466 h 2397608"/>
              <a:gd name="connsiteX215" fmla="*/ 144001 w 5675092"/>
              <a:gd name="connsiteY215" fmla="*/ 1247637 h 2397608"/>
              <a:gd name="connsiteX216" fmla="*/ 133950 w 5675092"/>
              <a:gd name="connsiteY216" fmla="*/ 1247637 h 2397608"/>
              <a:gd name="connsiteX217" fmla="*/ 144000 w 5675092"/>
              <a:gd name="connsiteY217" fmla="*/ 1252614 h 2397608"/>
              <a:gd name="connsiteX218" fmla="*/ 144001 w 5675092"/>
              <a:gd name="connsiteY218" fmla="*/ 1247637 h 2397608"/>
              <a:gd name="connsiteX219" fmla="*/ 125020 w 5675092"/>
              <a:gd name="connsiteY219" fmla="*/ 959042 h 2397608"/>
              <a:gd name="connsiteX220" fmla="*/ 118677 w 5675092"/>
              <a:gd name="connsiteY220" fmla="*/ 959042 h 2397608"/>
              <a:gd name="connsiteX221" fmla="*/ 118677 w 5675092"/>
              <a:gd name="connsiteY221" fmla="*/ 951868 h 2397608"/>
              <a:gd name="connsiteX222" fmla="*/ 125020 w 5675092"/>
              <a:gd name="connsiteY222" fmla="*/ 959042 h 2397608"/>
              <a:gd name="connsiteX223" fmla="*/ 148640 w 5675092"/>
              <a:gd name="connsiteY223" fmla="*/ 1210564 h 2397608"/>
              <a:gd name="connsiteX224" fmla="*/ 148640 w 5675092"/>
              <a:gd name="connsiteY224" fmla="*/ 1220496 h 2397608"/>
              <a:gd name="connsiteX225" fmla="*/ 141111 w 5675092"/>
              <a:gd name="connsiteY225" fmla="*/ 1208081 h 2397608"/>
              <a:gd name="connsiteX226" fmla="*/ 138601 w 5675092"/>
              <a:gd name="connsiteY226" fmla="*/ 1213047 h 2397608"/>
              <a:gd name="connsiteX227" fmla="*/ 141111 w 5675092"/>
              <a:gd name="connsiteY227" fmla="*/ 1218016 h 2397608"/>
              <a:gd name="connsiteX228" fmla="*/ 138601 w 5675092"/>
              <a:gd name="connsiteY228" fmla="*/ 1225465 h 2397608"/>
              <a:gd name="connsiteX229" fmla="*/ 138601 w 5675092"/>
              <a:gd name="connsiteY229" fmla="*/ 1220496 h 2397608"/>
              <a:gd name="connsiteX230" fmla="*/ 131072 w 5675092"/>
              <a:gd name="connsiteY230" fmla="*/ 1213047 h 2397608"/>
              <a:gd name="connsiteX231" fmla="*/ 131071 w 5675092"/>
              <a:gd name="connsiteY231" fmla="*/ 1218016 h 2397608"/>
              <a:gd name="connsiteX232" fmla="*/ 116012 w 5675092"/>
              <a:gd name="connsiteY232" fmla="*/ 1205597 h 2397608"/>
              <a:gd name="connsiteX233" fmla="*/ 128562 w 5675092"/>
              <a:gd name="connsiteY233" fmla="*/ 1205597 h 2397608"/>
              <a:gd name="connsiteX234" fmla="*/ 123542 w 5675092"/>
              <a:gd name="connsiteY234" fmla="*/ 1203114 h 2397608"/>
              <a:gd name="connsiteX235" fmla="*/ 141111 w 5675092"/>
              <a:gd name="connsiteY235" fmla="*/ 1200631 h 2397608"/>
              <a:gd name="connsiteX236" fmla="*/ 131072 w 5675092"/>
              <a:gd name="connsiteY236" fmla="*/ 1195662 h 2397608"/>
              <a:gd name="connsiteX237" fmla="*/ 143621 w 5675092"/>
              <a:gd name="connsiteY237" fmla="*/ 1198145 h 2397608"/>
              <a:gd name="connsiteX238" fmla="*/ 143621 w 5675092"/>
              <a:gd name="connsiteY238" fmla="*/ 1205597 h 2397608"/>
              <a:gd name="connsiteX239" fmla="*/ 141111 w 5675092"/>
              <a:gd name="connsiteY239" fmla="*/ 1205597 h 2397608"/>
              <a:gd name="connsiteX240" fmla="*/ 148640 w 5675092"/>
              <a:gd name="connsiteY240" fmla="*/ 1210564 h 2397608"/>
              <a:gd name="connsiteX241" fmla="*/ 138012 w 5675092"/>
              <a:gd name="connsiteY241" fmla="*/ 1051112 h 2397608"/>
              <a:gd name="connsiteX242" fmla="*/ 128343 w 5675092"/>
              <a:gd name="connsiteY242" fmla="*/ 1051112 h 2397608"/>
              <a:gd name="connsiteX243" fmla="*/ 132271 w 5675092"/>
              <a:gd name="connsiteY243" fmla="*/ 1048421 h 2397608"/>
              <a:gd name="connsiteX244" fmla="*/ 138012 w 5675092"/>
              <a:gd name="connsiteY244" fmla="*/ 1051112 h 2397608"/>
              <a:gd name="connsiteX245" fmla="*/ 123390 w 5675092"/>
              <a:gd name="connsiteY245" fmla="*/ 799857 h 2397608"/>
              <a:gd name="connsiteX246" fmla="*/ 113319 w 5675092"/>
              <a:gd name="connsiteY246" fmla="*/ 797466 h 2397608"/>
              <a:gd name="connsiteX247" fmla="*/ 115836 w 5675092"/>
              <a:gd name="connsiteY247" fmla="*/ 797466 h 2397608"/>
              <a:gd name="connsiteX248" fmla="*/ 118354 w 5675092"/>
              <a:gd name="connsiteY248" fmla="*/ 792680 h 2397608"/>
              <a:gd name="connsiteX249" fmla="*/ 120872 w 5675092"/>
              <a:gd name="connsiteY249" fmla="*/ 795072 h 2397608"/>
              <a:gd name="connsiteX250" fmla="*/ 123390 w 5675092"/>
              <a:gd name="connsiteY250" fmla="*/ 799857 h 2397608"/>
              <a:gd name="connsiteX251" fmla="*/ 138771 w 5675092"/>
              <a:gd name="connsiteY251" fmla="*/ 999085 h 2397608"/>
              <a:gd name="connsiteX252" fmla="*/ 131251 w 5675092"/>
              <a:gd name="connsiteY252" fmla="*/ 1004096 h 2397608"/>
              <a:gd name="connsiteX253" fmla="*/ 138771 w 5675092"/>
              <a:gd name="connsiteY253" fmla="*/ 999085 h 2397608"/>
              <a:gd name="connsiteX254" fmla="*/ 144054 w 5675092"/>
              <a:gd name="connsiteY254" fmla="*/ 1069047 h 2397608"/>
              <a:gd name="connsiteX255" fmla="*/ 135595 w 5675092"/>
              <a:gd name="connsiteY255" fmla="*/ 1071439 h 2397608"/>
              <a:gd name="connsiteX256" fmla="*/ 135595 w 5675092"/>
              <a:gd name="connsiteY256" fmla="*/ 1069047 h 2397608"/>
              <a:gd name="connsiteX257" fmla="*/ 138767 w 5675092"/>
              <a:gd name="connsiteY257" fmla="*/ 1066357 h 2397608"/>
              <a:gd name="connsiteX258" fmla="*/ 144054 w 5675092"/>
              <a:gd name="connsiteY258" fmla="*/ 1069047 h 2397608"/>
              <a:gd name="connsiteX259" fmla="*/ 144055 w 5675092"/>
              <a:gd name="connsiteY259" fmla="*/ 1031233 h 2397608"/>
              <a:gd name="connsiteX260" fmla="*/ 123511 w 5675092"/>
              <a:gd name="connsiteY260" fmla="*/ 1031233 h 2397608"/>
              <a:gd name="connsiteX261" fmla="*/ 126400 w 5675092"/>
              <a:gd name="connsiteY261" fmla="*/ 1028057 h 2397608"/>
              <a:gd name="connsiteX262" fmla="*/ 131214 w 5675092"/>
              <a:gd name="connsiteY262" fmla="*/ 1028692 h 2397608"/>
              <a:gd name="connsiteX263" fmla="*/ 126078 w 5675092"/>
              <a:gd name="connsiteY263" fmla="*/ 1031233 h 2397608"/>
              <a:gd name="connsiteX264" fmla="*/ 144055 w 5675092"/>
              <a:gd name="connsiteY264" fmla="*/ 1031233 h 2397608"/>
              <a:gd name="connsiteX265" fmla="*/ 125807 w 5675092"/>
              <a:gd name="connsiteY265" fmla="*/ 752326 h 2397608"/>
              <a:gd name="connsiteX266" fmla="*/ 118555 w 5675092"/>
              <a:gd name="connsiteY266" fmla="*/ 749636 h 2397608"/>
              <a:gd name="connsiteX267" fmla="*/ 125807 w 5675092"/>
              <a:gd name="connsiteY267" fmla="*/ 752326 h 2397608"/>
              <a:gd name="connsiteX268" fmla="*/ 158308 w 5675092"/>
              <a:gd name="connsiteY268" fmla="*/ 1197962 h 2397608"/>
              <a:gd name="connsiteX269" fmla="*/ 158308 w 5675092"/>
              <a:gd name="connsiteY269" fmla="*/ 1200356 h 2397608"/>
              <a:gd name="connsiteX270" fmla="*/ 158308 w 5675092"/>
              <a:gd name="connsiteY270" fmla="*/ 1202747 h 2397608"/>
              <a:gd name="connsiteX271" fmla="*/ 153475 w 5675092"/>
              <a:gd name="connsiteY271" fmla="*/ 1202747 h 2397608"/>
              <a:gd name="connsiteX272" fmla="*/ 158308 w 5675092"/>
              <a:gd name="connsiteY272" fmla="*/ 1197962 h 2397608"/>
              <a:gd name="connsiteX273" fmla="*/ 163141 w 5675092"/>
              <a:gd name="connsiteY273" fmla="*/ 1255357 h 2397608"/>
              <a:gd name="connsiteX274" fmla="*/ 153474 w 5675092"/>
              <a:gd name="connsiteY274" fmla="*/ 1257747 h 2397608"/>
              <a:gd name="connsiteX275" fmla="*/ 163141 w 5675092"/>
              <a:gd name="connsiteY275" fmla="*/ 1255357 h 2397608"/>
              <a:gd name="connsiteX276" fmla="*/ 153722 w 5675092"/>
              <a:gd name="connsiteY276" fmla="*/ 1093644 h 2397608"/>
              <a:gd name="connsiteX277" fmla="*/ 133420 w 5675092"/>
              <a:gd name="connsiteY277" fmla="*/ 1096207 h 2397608"/>
              <a:gd name="connsiteX278" fmla="*/ 133737 w 5675092"/>
              <a:gd name="connsiteY278" fmla="*/ 1090762 h 2397608"/>
              <a:gd name="connsiteX279" fmla="*/ 153722 w 5675092"/>
              <a:gd name="connsiteY279" fmla="*/ 1093644 h 2397608"/>
              <a:gd name="connsiteX280" fmla="*/ 146471 w 5675092"/>
              <a:gd name="connsiteY280" fmla="*/ 937071 h 2397608"/>
              <a:gd name="connsiteX281" fmla="*/ 135998 w 5675092"/>
              <a:gd name="connsiteY281" fmla="*/ 934531 h 2397608"/>
              <a:gd name="connsiteX282" fmla="*/ 130761 w 5675092"/>
              <a:gd name="connsiteY282" fmla="*/ 929449 h 2397608"/>
              <a:gd name="connsiteX283" fmla="*/ 139597 w 5675092"/>
              <a:gd name="connsiteY283" fmla="*/ 928496 h 2397608"/>
              <a:gd name="connsiteX284" fmla="*/ 146471 w 5675092"/>
              <a:gd name="connsiteY284" fmla="*/ 937071 h 2397608"/>
              <a:gd name="connsiteX285" fmla="*/ 181796 w 5675092"/>
              <a:gd name="connsiteY285" fmla="*/ 1436673 h 2397608"/>
              <a:gd name="connsiteX286" fmla="*/ 178644 w 5675092"/>
              <a:gd name="connsiteY286" fmla="*/ 1439434 h 2397608"/>
              <a:gd name="connsiteX287" fmla="*/ 173602 w 5675092"/>
              <a:gd name="connsiteY287" fmla="*/ 1439434 h 2397608"/>
              <a:gd name="connsiteX288" fmla="*/ 173602 w 5675092"/>
              <a:gd name="connsiteY288" fmla="*/ 1432071 h 2397608"/>
              <a:gd name="connsiteX289" fmla="*/ 168560 w 5675092"/>
              <a:gd name="connsiteY289" fmla="*/ 1434525 h 2397608"/>
              <a:gd name="connsiteX290" fmla="*/ 163518 w 5675092"/>
              <a:gd name="connsiteY290" fmla="*/ 1439434 h 2397608"/>
              <a:gd name="connsiteX291" fmla="*/ 133265 w 5675092"/>
              <a:gd name="connsiteY291" fmla="*/ 1429615 h 2397608"/>
              <a:gd name="connsiteX292" fmla="*/ 120660 w 5675092"/>
              <a:gd name="connsiteY292" fmla="*/ 1429614 h 2397608"/>
              <a:gd name="connsiteX293" fmla="*/ 105532 w 5675092"/>
              <a:gd name="connsiteY293" fmla="*/ 1432071 h 2397608"/>
              <a:gd name="connsiteX294" fmla="*/ 103011 w 5675092"/>
              <a:gd name="connsiteY294" fmla="*/ 1427160 h 2397608"/>
              <a:gd name="connsiteX295" fmla="*/ 47548 w 5675092"/>
              <a:gd name="connsiteY295" fmla="*/ 1419798 h 2397608"/>
              <a:gd name="connsiteX296" fmla="*/ 52590 w 5675092"/>
              <a:gd name="connsiteY296" fmla="*/ 1412435 h 2397608"/>
              <a:gd name="connsiteX297" fmla="*/ 50068 w 5675092"/>
              <a:gd name="connsiteY297" fmla="*/ 1405073 h 2397608"/>
              <a:gd name="connsiteX298" fmla="*/ 47547 w 5675092"/>
              <a:gd name="connsiteY298" fmla="*/ 1409981 h 2397608"/>
              <a:gd name="connsiteX299" fmla="*/ 37463 w 5675092"/>
              <a:gd name="connsiteY299" fmla="*/ 1402619 h 2397608"/>
              <a:gd name="connsiteX300" fmla="*/ 47547 w 5675092"/>
              <a:gd name="connsiteY300" fmla="*/ 1395256 h 2397608"/>
              <a:gd name="connsiteX301" fmla="*/ 97969 w 5675092"/>
              <a:gd name="connsiteY301" fmla="*/ 1407527 h 2397608"/>
              <a:gd name="connsiteX302" fmla="*/ 100491 w 5675092"/>
              <a:gd name="connsiteY302" fmla="*/ 1402619 h 2397608"/>
              <a:gd name="connsiteX303" fmla="*/ 113096 w 5675092"/>
              <a:gd name="connsiteY303" fmla="*/ 1407526 h 2397608"/>
              <a:gd name="connsiteX304" fmla="*/ 135786 w 5675092"/>
              <a:gd name="connsiteY304" fmla="*/ 1412435 h 2397608"/>
              <a:gd name="connsiteX305" fmla="*/ 168560 w 5675092"/>
              <a:gd name="connsiteY305" fmla="*/ 1427160 h 2397608"/>
              <a:gd name="connsiteX306" fmla="*/ 178644 w 5675092"/>
              <a:gd name="connsiteY306" fmla="*/ 1434526 h 2397608"/>
              <a:gd name="connsiteX307" fmla="*/ 181166 w 5675092"/>
              <a:gd name="connsiteY307" fmla="*/ 1432071 h 2397608"/>
              <a:gd name="connsiteX308" fmla="*/ 181796 w 5675092"/>
              <a:gd name="connsiteY308" fmla="*/ 1436673 h 2397608"/>
              <a:gd name="connsiteX309" fmla="*/ 160973 w 5675092"/>
              <a:gd name="connsiteY309" fmla="*/ 1081482 h 2397608"/>
              <a:gd name="connsiteX310" fmla="*/ 153722 w 5675092"/>
              <a:gd name="connsiteY310" fmla="*/ 1089374 h 2397608"/>
              <a:gd name="connsiteX311" fmla="*/ 158254 w 5675092"/>
              <a:gd name="connsiteY311" fmla="*/ 1081482 h 2397608"/>
              <a:gd name="connsiteX312" fmla="*/ 160973 w 5675092"/>
              <a:gd name="connsiteY312" fmla="*/ 1081482 h 2397608"/>
              <a:gd name="connsiteX313" fmla="*/ 157006 w 5675092"/>
              <a:gd name="connsiteY313" fmla="*/ 948586 h 2397608"/>
              <a:gd name="connsiteX314" fmla="*/ 146470 w 5675092"/>
              <a:gd name="connsiteY314" fmla="*/ 949307 h 2397608"/>
              <a:gd name="connsiteX315" fmla="*/ 148887 w 5675092"/>
              <a:gd name="connsiteY315" fmla="*/ 941620 h 2397608"/>
              <a:gd name="connsiteX316" fmla="*/ 151606 w 5675092"/>
              <a:gd name="connsiteY316" fmla="*/ 937456 h 2397608"/>
              <a:gd name="connsiteX317" fmla="*/ 156138 w 5675092"/>
              <a:gd name="connsiteY317" fmla="*/ 939057 h 2397608"/>
              <a:gd name="connsiteX318" fmla="*/ 151305 w 5675092"/>
              <a:gd name="connsiteY318" fmla="*/ 944182 h 2397608"/>
              <a:gd name="connsiteX319" fmla="*/ 156138 w 5675092"/>
              <a:gd name="connsiteY319" fmla="*/ 944182 h 2397608"/>
              <a:gd name="connsiteX320" fmla="*/ 157006 w 5675092"/>
              <a:gd name="connsiteY320" fmla="*/ 948586 h 2397608"/>
              <a:gd name="connsiteX321" fmla="*/ 171849 w 5675092"/>
              <a:gd name="connsiteY321" fmla="*/ 1165900 h 2397608"/>
              <a:gd name="connsiteX322" fmla="*/ 163389 w 5675092"/>
              <a:gd name="connsiteY322" fmla="*/ 1165900 h 2397608"/>
              <a:gd name="connsiteX323" fmla="*/ 166209 w 5675092"/>
              <a:gd name="connsiteY323" fmla="*/ 1163509 h 2397608"/>
              <a:gd name="connsiteX324" fmla="*/ 171849 w 5675092"/>
              <a:gd name="connsiteY324" fmla="*/ 1165900 h 2397608"/>
              <a:gd name="connsiteX325" fmla="*/ 174018 w 5675092"/>
              <a:gd name="connsiteY325" fmla="*/ 1193179 h 2397608"/>
              <a:gd name="connsiteX326" fmla="*/ 166042 w 5675092"/>
              <a:gd name="connsiteY326" fmla="*/ 1190788 h 2397608"/>
              <a:gd name="connsiteX327" fmla="*/ 171359 w 5675092"/>
              <a:gd name="connsiteY327" fmla="*/ 1188397 h 2397608"/>
              <a:gd name="connsiteX328" fmla="*/ 174018 w 5675092"/>
              <a:gd name="connsiteY328" fmla="*/ 1193179 h 2397608"/>
              <a:gd name="connsiteX329" fmla="*/ 160972 w 5675092"/>
              <a:gd name="connsiteY329" fmla="*/ 972196 h 2397608"/>
              <a:gd name="connsiteX330" fmla="*/ 158556 w 5675092"/>
              <a:gd name="connsiteY330" fmla="*/ 984152 h 2397608"/>
              <a:gd name="connsiteX331" fmla="*/ 151305 w 5675092"/>
              <a:gd name="connsiteY331" fmla="*/ 976978 h 2397608"/>
              <a:gd name="connsiteX332" fmla="*/ 160972 w 5675092"/>
              <a:gd name="connsiteY332" fmla="*/ 972196 h 2397608"/>
              <a:gd name="connsiteX333" fmla="*/ 168848 w 5675092"/>
              <a:gd name="connsiteY333" fmla="*/ 1029149 h 2397608"/>
              <a:gd name="connsiteX334" fmla="*/ 153809 w 5675092"/>
              <a:gd name="connsiteY334" fmla="*/ 1031654 h 2397608"/>
              <a:gd name="connsiteX335" fmla="*/ 161328 w 5675092"/>
              <a:gd name="connsiteY335" fmla="*/ 1026644 h 2397608"/>
              <a:gd name="connsiteX336" fmla="*/ 158822 w 5675092"/>
              <a:gd name="connsiteY336" fmla="*/ 1031654 h 2397608"/>
              <a:gd name="connsiteX337" fmla="*/ 168848 w 5675092"/>
              <a:gd name="connsiteY337" fmla="*/ 1029149 h 2397608"/>
              <a:gd name="connsiteX338" fmla="*/ 161283 w 5675092"/>
              <a:gd name="connsiteY338" fmla="*/ 804970 h 2397608"/>
              <a:gd name="connsiteX339" fmla="*/ 160944 w 5675092"/>
              <a:gd name="connsiteY339" fmla="*/ 805283 h 2397608"/>
              <a:gd name="connsiteX340" fmla="*/ 161054 w 5675092"/>
              <a:gd name="connsiteY340" fmla="*/ 804959 h 2397608"/>
              <a:gd name="connsiteX341" fmla="*/ 188114 w 5675092"/>
              <a:gd name="connsiteY341" fmla="*/ 1188109 h 2397608"/>
              <a:gd name="connsiteX342" fmla="*/ 183028 w 5675092"/>
              <a:gd name="connsiteY342" fmla="*/ 1192468 h 2397608"/>
              <a:gd name="connsiteX343" fmla="*/ 176683 w 5675092"/>
              <a:gd name="connsiteY343" fmla="*/ 1188022 h 2397608"/>
              <a:gd name="connsiteX344" fmla="*/ 181819 w 5675092"/>
              <a:gd name="connsiteY344" fmla="*/ 1188973 h 2397608"/>
              <a:gd name="connsiteX345" fmla="*/ 188767 w 5675092"/>
              <a:gd name="connsiteY345" fmla="*/ 1188022 h 2397608"/>
              <a:gd name="connsiteX346" fmla="*/ 188114 w 5675092"/>
              <a:gd name="connsiteY346" fmla="*/ 1188109 h 2397608"/>
              <a:gd name="connsiteX347" fmla="*/ 188574 w 5675092"/>
              <a:gd name="connsiteY347" fmla="*/ 1187715 h 2397608"/>
              <a:gd name="connsiteX348" fmla="*/ 171849 w 5675092"/>
              <a:gd name="connsiteY348" fmla="*/ 926759 h 2397608"/>
              <a:gd name="connsiteX349" fmla="*/ 164235 w 5675092"/>
              <a:gd name="connsiteY349" fmla="*/ 929389 h 2397608"/>
              <a:gd name="connsiteX350" fmla="*/ 164236 w 5675092"/>
              <a:gd name="connsiteY350" fmla="*/ 939912 h 2397608"/>
              <a:gd name="connsiteX351" fmla="*/ 149009 w 5675092"/>
              <a:gd name="connsiteY351" fmla="*/ 934651 h 2397608"/>
              <a:gd name="connsiteX352" fmla="*/ 149009 w 5675092"/>
              <a:gd name="connsiteY352" fmla="*/ 929389 h 2397608"/>
              <a:gd name="connsiteX353" fmla="*/ 171849 w 5675092"/>
              <a:gd name="connsiteY353" fmla="*/ 926759 h 2397608"/>
              <a:gd name="connsiteX354" fmla="*/ 176773 w 5675092"/>
              <a:gd name="connsiteY354" fmla="*/ 996372 h 2397608"/>
              <a:gd name="connsiteX355" fmla="*/ 173782 w 5675092"/>
              <a:gd name="connsiteY355" fmla="*/ 999398 h 2397608"/>
              <a:gd name="connsiteX356" fmla="*/ 165806 w 5675092"/>
              <a:gd name="connsiteY356" fmla="*/ 996708 h 2397608"/>
              <a:gd name="connsiteX357" fmla="*/ 165806 w 5675092"/>
              <a:gd name="connsiteY357" fmla="*/ 991328 h 2397608"/>
              <a:gd name="connsiteX358" fmla="*/ 176441 w 5675092"/>
              <a:gd name="connsiteY358" fmla="*/ 994018 h 2397608"/>
              <a:gd name="connsiteX359" fmla="*/ 176773 w 5675092"/>
              <a:gd name="connsiteY359" fmla="*/ 996372 h 2397608"/>
              <a:gd name="connsiteX360" fmla="*/ 163454 w 5675092"/>
              <a:gd name="connsiteY360" fmla="*/ 797831 h 2397608"/>
              <a:gd name="connsiteX361" fmla="*/ 161054 w 5675092"/>
              <a:gd name="connsiteY361" fmla="*/ 804959 h 2397608"/>
              <a:gd name="connsiteX362" fmla="*/ 155297 w 5675092"/>
              <a:gd name="connsiteY362" fmla="*/ 804662 h 2397608"/>
              <a:gd name="connsiteX363" fmla="*/ 145885 w 5675092"/>
              <a:gd name="connsiteY363" fmla="*/ 812732 h 2397608"/>
              <a:gd name="connsiteX364" fmla="*/ 130826 w 5675092"/>
              <a:gd name="connsiteY364" fmla="*/ 820181 h 2397608"/>
              <a:gd name="connsiteX365" fmla="*/ 125807 w 5675092"/>
              <a:gd name="connsiteY365" fmla="*/ 815215 h 2397608"/>
              <a:gd name="connsiteX366" fmla="*/ 128316 w 5675092"/>
              <a:gd name="connsiteY366" fmla="*/ 810249 h 2397608"/>
              <a:gd name="connsiteX367" fmla="*/ 138355 w 5675092"/>
              <a:gd name="connsiteY367" fmla="*/ 810249 h 2397608"/>
              <a:gd name="connsiteX368" fmla="*/ 140471 w 5675092"/>
              <a:gd name="connsiteY368" fmla="*/ 807259 h 2397608"/>
              <a:gd name="connsiteX369" fmla="*/ 140865 w 5675092"/>
              <a:gd name="connsiteY369" fmla="*/ 807766 h 2397608"/>
              <a:gd name="connsiteX370" fmla="*/ 140552 w 5675092"/>
              <a:gd name="connsiteY370" fmla="*/ 807146 h 2397608"/>
              <a:gd name="connsiteX371" fmla="*/ 140471 w 5675092"/>
              <a:gd name="connsiteY371" fmla="*/ 807259 h 2397608"/>
              <a:gd name="connsiteX372" fmla="*/ 137728 w 5675092"/>
              <a:gd name="connsiteY372" fmla="*/ 803730 h 2397608"/>
              <a:gd name="connsiteX373" fmla="*/ 130825 w 5675092"/>
              <a:gd name="connsiteY373" fmla="*/ 805283 h 2397608"/>
              <a:gd name="connsiteX374" fmla="*/ 130825 w 5675092"/>
              <a:gd name="connsiteY374" fmla="*/ 787898 h 2397608"/>
              <a:gd name="connsiteX375" fmla="*/ 138356 w 5675092"/>
              <a:gd name="connsiteY375" fmla="*/ 795348 h 2397608"/>
              <a:gd name="connsiteX376" fmla="*/ 133335 w 5675092"/>
              <a:gd name="connsiteY376" fmla="*/ 795348 h 2397608"/>
              <a:gd name="connsiteX377" fmla="*/ 130825 w 5675092"/>
              <a:gd name="connsiteY377" fmla="*/ 800314 h 2397608"/>
              <a:gd name="connsiteX378" fmla="*/ 140865 w 5675092"/>
              <a:gd name="connsiteY378" fmla="*/ 795348 h 2397608"/>
              <a:gd name="connsiteX379" fmla="*/ 163454 w 5675092"/>
              <a:gd name="connsiteY379" fmla="*/ 797831 h 2397608"/>
              <a:gd name="connsiteX380" fmla="*/ 186350 w 5675092"/>
              <a:gd name="connsiteY380" fmla="*/ 1131224 h 2397608"/>
              <a:gd name="connsiteX381" fmla="*/ 181516 w 5675092"/>
              <a:gd name="connsiteY381" fmla="*/ 1138397 h 2397608"/>
              <a:gd name="connsiteX382" fmla="*/ 176682 w 5675092"/>
              <a:gd name="connsiteY382" fmla="*/ 1138397 h 2397608"/>
              <a:gd name="connsiteX383" fmla="*/ 179099 w 5675092"/>
              <a:gd name="connsiteY383" fmla="*/ 1133615 h 2397608"/>
              <a:gd name="connsiteX384" fmla="*/ 179099 w 5675092"/>
              <a:gd name="connsiteY384" fmla="*/ 1128832 h 2397608"/>
              <a:gd name="connsiteX385" fmla="*/ 183630 w 5675092"/>
              <a:gd name="connsiteY385" fmla="*/ 1128236 h 2397608"/>
              <a:gd name="connsiteX386" fmla="*/ 186350 w 5675092"/>
              <a:gd name="connsiteY386" fmla="*/ 1131224 h 2397608"/>
              <a:gd name="connsiteX387" fmla="*/ 191185 w 5675092"/>
              <a:gd name="connsiteY387" fmla="*/ 1185481 h 2397608"/>
              <a:gd name="connsiteX388" fmla="*/ 188574 w 5675092"/>
              <a:gd name="connsiteY388" fmla="*/ 1187715 h 2397608"/>
              <a:gd name="connsiteX389" fmla="*/ 183934 w 5675092"/>
              <a:gd name="connsiteY389" fmla="*/ 1180396 h 2397608"/>
              <a:gd name="connsiteX390" fmla="*/ 191185 w 5675092"/>
              <a:gd name="connsiteY390" fmla="*/ 1185481 h 2397608"/>
              <a:gd name="connsiteX391" fmla="*/ 196762 w 5675092"/>
              <a:gd name="connsiteY391" fmla="*/ 1212810 h 2397608"/>
              <a:gd name="connsiteX392" fmla="*/ 189225 w 5675092"/>
              <a:gd name="connsiteY392" fmla="*/ 1207836 h 2397608"/>
              <a:gd name="connsiteX393" fmla="*/ 191737 w 5675092"/>
              <a:gd name="connsiteY393" fmla="*/ 1202860 h 2397608"/>
              <a:gd name="connsiteX394" fmla="*/ 184200 w 5675092"/>
              <a:gd name="connsiteY394" fmla="*/ 1202859 h 2397608"/>
              <a:gd name="connsiteX395" fmla="*/ 184200 w 5675092"/>
              <a:gd name="connsiteY395" fmla="*/ 1215299 h 2397608"/>
              <a:gd name="connsiteX396" fmla="*/ 196762 w 5675092"/>
              <a:gd name="connsiteY396" fmla="*/ 1212810 h 2397608"/>
              <a:gd name="connsiteX397" fmla="*/ 179099 w 5675092"/>
              <a:gd name="connsiteY397" fmla="*/ 936564 h 2397608"/>
              <a:gd name="connsiteX398" fmla="*/ 179100 w 5675092"/>
              <a:gd name="connsiteY398" fmla="*/ 947087 h 2397608"/>
              <a:gd name="connsiteX399" fmla="*/ 174266 w 5675092"/>
              <a:gd name="connsiteY399" fmla="*/ 939195 h 2397608"/>
              <a:gd name="connsiteX400" fmla="*/ 175776 w 5675092"/>
              <a:gd name="connsiteY400" fmla="*/ 935907 h 2397608"/>
              <a:gd name="connsiteX401" fmla="*/ 179099 w 5675092"/>
              <a:gd name="connsiteY401" fmla="*/ 936564 h 2397608"/>
              <a:gd name="connsiteX402" fmla="*/ 174607 w 5675092"/>
              <a:gd name="connsiteY402" fmla="*/ 764919 h 2397608"/>
              <a:gd name="connsiteX403" fmla="*/ 173842 w 5675092"/>
              <a:gd name="connsiteY403" fmla="*/ 769962 h 2397608"/>
              <a:gd name="connsiteX404" fmla="*/ 165685 w 5675092"/>
              <a:gd name="connsiteY404" fmla="*/ 772353 h 2397608"/>
              <a:gd name="connsiteX405" fmla="*/ 165685 w 5675092"/>
              <a:gd name="connsiteY405" fmla="*/ 767572 h 2397608"/>
              <a:gd name="connsiteX406" fmla="*/ 173842 w 5675092"/>
              <a:gd name="connsiteY406" fmla="*/ 765180 h 2397608"/>
              <a:gd name="connsiteX407" fmla="*/ 174607 w 5675092"/>
              <a:gd name="connsiteY407" fmla="*/ 764919 h 2397608"/>
              <a:gd name="connsiteX408" fmla="*/ 191406 w 5675092"/>
              <a:gd name="connsiteY408" fmla="*/ 1009107 h 2397608"/>
              <a:gd name="connsiteX409" fmla="*/ 183886 w 5675092"/>
              <a:gd name="connsiteY409" fmla="*/ 1006601 h 2397608"/>
              <a:gd name="connsiteX410" fmla="*/ 178874 w 5675092"/>
              <a:gd name="connsiteY410" fmla="*/ 1019127 h 2397608"/>
              <a:gd name="connsiteX411" fmla="*/ 191406 w 5675092"/>
              <a:gd name="connsiteY411" fmla="*/ 1009107 h 2397608"/>
              <a:gd name="connsiteX412" fmla="*/ 206812 w 5675092"/>
              <a:gd name="connsiteY412" fmla="*/ 1207836 h 2397608"/>
              <a:gd name="connsiteX413" fmla="*/ 199274 w 5675092"/>
              <a:gd name="connsiteY413" fmla="*/ 1207836 h 2397608"/>
              <a:gd name="connsiteX414" fmla="*/ 206812 w 5675092"/>
              <a:gd name="connsiteY414" fmla="*/ 1207836 h 2397608"/>
              <a:gd name="connsiteX415" fmla="*/ 204478 w 5675092"/>
              <a:gd name="connsiteY415" fmla="*/ 1148860 h 2397608"/>
              <a:gd name="connsiteX416" fmla="*/ 201658 w 5675092"/>
              <a:gd name="connsiteY416" fmla="*/ 1151551 h 2397608"/>
              <a:gd name="connsiteX417" fmla="*/ 198838 w 5675092"/>
              <a:gd name="connsiteY417" fmla="*/ 1140791 h 2397608"/>
              <a:gd name="connsiteX418" fmla="*/ 204478 w 5675092"/>
              <a:gd name="connsiteY418" fmla="*/ 1148860 h 2397608"/>
              <a:gd name="connsiteX419" fmla="*/ 191184 w 5675092"/>
              <a:gd name="connsiteY419" fmla="*/ 947085 h 2397608"/>
              <a:gd name="connsiteX420" fmla="*/ 183933 w 5675092"/>
              <a:gd name="connsiteY420" fmla="*/ 944694 h 2397608"/>
              <a:gd name="connsiteX421" fmla="*/ 181516 w 5675092"/>
              <a:gd name="connsiteY421" fmla="*/ 951868 h 2397608"/>
              <a:gd name="connsiteX422" fmla="*/ 181516 w 5675092"/>
              <a:gd name="connsiteY422" fmla="*/ 947085 h 2397608"/>
              <a:gd name="connsiteX423" fmla="*/ 188768 w 5675092"/>
              <a:gd name="connsiteY423" fmla="*/ 942303 h 2397608"/>
              <a:gd name="connsiteX424" fmla="*/ 191184 w 5675092"/>
              <a:gd name="connsiteY424" fmla="*/ 947085 h 2397608"/>
              <a:gd name="connsiteX425" fmla="*/ 211480 w 5675092"/>
              <a:gd name="connsiteY425" fmla="*/ 1202746 h 2397608"/>
              <a:gd name="connsiteX426" fmla="*/ 206646 w 5675092"/>
              <a:gd name="connsiteY426" fmla="*/ 1202746 h 2397608"/>
              <a:gd name="connsiteX427" fmla="*/ 209064 w 5675092"/>
              <a:gd name="connsiteY427" fmla="*/ 1200356 h 2397608"/>
              <a:gd name="connsiteX428" fmla="*/ 206647 w 5675092"/>
              <a:gd name="connsiteY428" fmla="*/ 1195573 h 2397608"/>
              <a:gd name="connsiteX429" fmla="*/ 211480 w 5675092"/>
              <a:gd name="connsiteY429" fmla="*/ 1202746 h 2397608"/>
              <a:gd name="connsiteX430" fmla="*/ 191184 w 5675092"/>
              <a:gd name="connsiteY430" fmla="*/ 877337 h 2397608"/>
              <a:gd name="connsiteX431" fmla="*/ 183933 w 5675092"/>
              <a:gd name="connsiteY431" fmla="*/ 877337 h 2397608"/>
              <a:gd name="connsiteX432" fmla="*/ 183933 w 5675092"/>
              <a:gd name="connsiteY432" fmla="*/ 871756 h 2397608"/>
              <a:gd name="connsiteX433" fmla="*/ 191184 w 5675092"/>
              <a:gd name="connsiteY433" fmla="*/ 877337 h 2397608"/>
              <a:gd name="connsiteX434" fmla="*/ 183813 w 5675092"/>
              <a:gd name="connsiteY434" fmla="*/ 760398 h 2397608"/>
              <a:gd name="connsiteX435" fmla="*/ 176108 w 5675092"/>
              <a:gd name="connsiteY435" fmla="*/ 765180 h 2397608"/>
              <a:gd name="connsiteX436" fmla="*/ 163269 w 5675092"/>
              <a:gd name="connsiteY436" fmla="*/ 762789 h 2397608"/>
              <a:gd name="connsiteX437" fmla="*/ 178677 w 5675092"/>
              <a:gd name="connsiteY437" fmla="*/ 758004 h 2397608"/>
              <a:gd name="connsiteX438" fmla="*/ 183813 w 5675092"/>
              <a:gd name="connsiteY438" fmla="*/ 760398 h 2397608"/>
              <a:gd name="connsiteX439" fmla="*/ 198435 w 5675092"/>
              <a:gd name="connsiteY439" fmla="*/ 966815 h 2397608"/>
              <a:gd name="connsiteX440" fmla="*/ 193601 w 5675092"/>
              <a:gd name="connsiteY440" fmla="*/ 961434 h 2397608"/>
              <a:gd name="connsiteX441" fmla="*/ 198435 w 5675092"/>
              <a:gd name="connsiteY441" fmla="*/ 966815 h 2397608"/>
              <a:gd name="connsiteX442" fmla="*/ 216862 w 5675092"/>
              <a:gd name="connsiteY442" fmla="*/ 1237686 h 2397608"/>
              <a:gd name="connsiteX443" fmla="*/ 209324 w 5675092"/>
              <a:gd name="connsiteY443" fmla="*/ 1242663 h 2397608"/>
              <a:gd name="connsiteX444" fmla="*/ 216862 w 5675092"/>
              <a:gd name="connsiteY444" fmla="*/ 1237686 h 2397608"/>
              <a:gd name="connsiteX445" fmla="*/ 193601 w 5675092"/>
              <a:gd name="connsiteY445" fmla="*/ 842461 h 2397608"/>
              <a:gd name="connsiteX446" fmla="*/ 191183 w 5675092"/>
              <a:gd name="connsiteY446" fmla="*/ 847842 h 2397608"/>
              <a:gd name="connsiteX447" fmla="*/ 186350 w 5675092"/>
              <a:gd name="connsiteY447" fmla="*/ 845152 h 2397608"/>
              <a:gd name="connsiteX448" fmla="*/ 188163 w 5675092"/>
              <a:gd name="connsiteY448" fmla="*/ 841789 h 2397608"/>
              <a:gd name="connsiteX449" fmla="*/ 193601 w 5675092"/>
              <a:gd name="connsiteY449" fmla="*/ 842461 h 2397608"/>
              <a:gd name="connsiteX450" fmla="*/ 191062 w 5675092"/>
              <a:gd name="connsiteY450" fmla="*/ 765180 h 2397608"/>
              <a:gd name="connsiteX451" fmla="*/ 178978 w 5675092"/>
              <a:gd name="connsiteY451" fmla="*/ 774744 h 2397608"/>
              <a:gd name="connsiteX452" fmla="*/ 191062 w 5675092"/>
              <a:gd name="connsiteY452" fmla="*/ 765180 h 2397608"/>
              <a:gd name="connsiteX453" fmla="*/ 186229 w 5675092"/>
              <a:gd name="connsiteY453" fmla="*/ 689852 h 2397608"/>
              <a:gd name="connsiteX454" fmla="*/ 186229 w 5675092"/>
              <a:gd name="connsiteY454" fmla="*/ 695231 h 2397608"/>
              <a:gd name="connsiteX455" fmla="*/ 178978 w 5675092"/>
              <a:gd name="connsiteY455" fmla="*/ 695231 h 2397608"/>
              <a:gd name="connsiteX456" fmla="*/ 186229 w 5675092"/>
              <a:gd name="connsiteY456" fmla="*/ 689852 h 2397608"/>
              <a:gd name="connsiteX457" fmla="*/ 198435 w 5675092"/>
              <a:gd name="connsiteY457" fmla="*/ 859800 h 2397608"/>
              <a:gd name="connsiteX458" fmla="*/ 193601 w 5675092"/>
              <a:gd name="connsiteY458" fmla="*/ 857409 h 2397608"/>
              <a:gd name="connsiteX459" fmla="*/ 196018 w 5675092"/>
              <a:gd name="connsiteY459" fmla="*/ 852626 h 2397608"/>
              <a:gd name="connsiteX460" fmla="*/ 198435 w 5675092"/>
              <a:gd name="connsiteY460" fmla="*/ 859800 h 2397608"/>
              <a:gd name="connsiteX461" fmla="*/ 188647 w 5675092"/>
              <a:gd name="connsiteY461" fmla="*/ 710179 h 2397608"/>
              <a:gd name="connsiteX462" fmla="*/ 181396 w 5675092"/>
              <a:gd name="connsiteY462" fmla="*/ 714961 h 2397608"/>
              <a:gd name="connsiteX463" fmla="*/ 183812 w 5675092"/>
              <a:gd name="connsiteY463" fmla="*/ 705394 h 2397608"/>
              <a:gd name="connsiteX464" fmla="*/ 188647 w 5675092"/>
              <a:gd name="connsiteY464" fmla="*/ 710179 h 2397608"/>
              <a:gd name="connsiteX465" fmla="*/ 204477 w 5675092"/>
              <a:gd name="connsiteY465" fmla="*/ 929150 h 2397608"/>
              <a:gd name="connsiteX466" fmla="*/ 201658 w 5675092"/>
              <a:gd name="connsiteY466" fmla="*/ 937520 h 2397608"/>
              <a:gd name="connsiteX467" fmla="*/ 196018 w 5675092"/>
              <a:gd name="connsiteY467" fmla="*/ 931940 h 2397608"/>
              <a:gd name="connsiteX468" fmla="*/ 204477 w 5675092"/>
              <a:gd name="connsiteY468" fmla="*/ 929150 h 2397608"/>
              <a:gd name="connsiteX469" fmla="*/ 214163 w 5675092"/>
              <a:gd name="connsiteY469" fmla="*/ 976994 h 2397608"/>
              <a:gd name="connsiteX470" fmla="*/ 209329 w 5675092"/>
              <a:gd name="connsiteY470" fmla="*/ 981776 h 2397608"/>
              <a:gd name="connsiteX471" fmla="*/ 214163 w 5675092"/>
              <a:gd name="connsiteY471" fmla="*/ 976994 h 2397608"/>
              <a:gd name="connsiteX472" fmla="*/ 214172 w 5675092"/>
              <a:gd name="connsiteY472" fmla="*/ 942319 h 2397608"/>
              <a:gd name="connsiteX473" fmla="*/ 204505 w 5675092"/>
              <a:gd name="connsiteY473" fmla="*/ 939529 h 2397608"/>
              <a:gd name="connsiteX474" fmla="*/ 214172 w 5675092"/>
              <a:gd name="connsiteY474" fmla="*/ 942319 h 2397608"/>
              <a:gd name="connsiteX475" fmla="*/ 206773 w 5675092"/>
              <a:gd name="connsiteY475" fmla="*/ 824966 h 2397608"/>
              <a:gd name="connsiteX476" fmla="*/ 200731 w 5675092"/>
              <a:gd name="connsiteY476" fmla="*/ 822575 h 2397608"/>
              <a:gd name="connsiteX477" fmla="*/ 203751 w 5675092"/>
              <a:gd name="connsiteY477" fmla="*/ 819286 h 2397608"/>
              <a:gd name="connsiteX478" fmla="*/ 206773 w 5675092"/>
              <a:gd name="connsiteY478" fmla="*/ 824966 h 2397608"/>
              <a:gd name="connsiteX479" fmla="*/ 221483 w 5675092"/>
              <a:gd name="connsiteY479" fmla="*/ 1016623 h 2397608"/>
              <a:gd name="connsiteX480" fmla="*/ 206444 w 5675092"/>
              <a:gd name="connsiteY480" fmla="*/ 1016623 h 2397608"/>
              <a:gd name="connsiteX481" fmla="*/ 221483 w 5675092"/>
              <a:gd name="connsiteY481" fmla="*/ 1016623 h 2397608"/>
              <a:gd name="connsiteX482" fmla="*/ 239474 w 5675092"/>
              <a:gd name="connsiteY482" fmla="*/ 1255102 h 2397608"/>
              <a:gd name="connsiteX483" fmla="*/ 229424 w 5675092"/>
              <a:gd name="connsiteY483" fmla="*/ 1255102 h 2397608"/>
              <a:gd name="connsiteX484" fmla="*/ 239474 w 5675092"/>
              <a:gd name="connsiteY484" fmla="*/ 1255102 h 2397608"/>
              <a:gd name="connsiteX485" fmla="*/ 221090 w 5675092"/>
              <a:gd name="connsiteY485" fmla="*/ 944708 h 2397608"/>
              <a:gd name="connsiteX486" fmla="*/ 210983 w 5675092"/>
              <a:gd name="connsiteY486" fmla="*/ 949491 h 2397608"/>
              <a:gd name="connsiteX487" fmla="*/ 221090 w 5675092"/>
              <a:gd name="connsiteY487" fmla="*/ 944708 h 2397608"/>
              <a:gd name="connsiteX488" fmla="*/ 236961 w 5675092"/>
              <a:gd name="connsiteY488" fmla="*/ 1168033 h 2397608"/>
              <a:gd name="connsiteX489" fmla="*/ 226912 w 5675092"/>
              <a:gd name="connsiteY489" fmla="*/ 1163060 h 2397608"/>
              <a:gd name="connsiteX490" fmla="*/ 236961 w 5675092"/>
              <a:gd name="connsiteY490" fmla="*/ 1168033 h 2397608"/>
              <a:gd name="connsiteX491" fmla="*/ 209189 w 5675092"/>
              <a:gd name="connsiteY491" fmla="*/ 732897 h 2397608"/>
              <a:gd name="connsiteX492" fmla="*/ 200731 w 5675092"/>
              <a:gd name="connsiteY492" fmla="*/ 737680 h 2397608"/>
              <a:gd name="connsiteX493" fmla="*/ 209189 w 5675092"/>
              <a:gd name="connsiteY493" fmla="*/ 732897 h 2397608"/>
              <a:gd name="connsiteX494" fmla="*/ 228671 w 5675092"/>
              <a:gd name="connsiteY494" fmla="*/ 956665 h 2397608"/>
              <a:gd name="connsiteX495" fmla="*/ 223617 w 5675092"/>
              <a:gd name="connsiteY495" fmla="*/ 959056 h 2397608"/>
              <a:gd name="connsiteX496" fmla="*/ 223617 w 5675092"/>
              <a:gd name="connsiteY496" fmla="*/ 949491 h 2397608"/>
              <a:gd name="connsiteX497" fmla="*/ 205930 w 5675092"/>
              <a:gd name="connsiteY497" fmla="*/ 954274 h 2397608"/>
              <a:gd name="connsiteX498" fmla="*/ 208456 w 5675092"/>
              <a:gd name="connsiteY498" fmla="*/ 951882 h 2397608"/>
              <a:gd name="connsiteX499" fmla="*/ 200876 w 5675092"/>
              <a:gd name="connsiteY499" fmla="*/ 944708 h 2397608"/>
              <a:gd name="connsiteX500" fmla="*/ 216037 w 5675092"/>
              <a:gd name="connsiteY500" fmla="*/ 939925 h 2397608"/>
              <a:gd name="connsiteX501" fmla="*/ 223617 w 5675092"/>
              <a:gd name="connsiteY501" fmla="*/ 939925 h 2397608"/>
              <a:gd name="connsiteX502" fmla="*/ 228671 w 5675092"/>
              <a:gd name="connsiteY502" fmla="*/ 956665 h 2397608"/>
              <a:gd name="connsiteX503" fmla="*/ 216440 w 5675092"/>
              <a:gd name="connsiteY503" fmla="*/ 765181 h 2397608"/>
              <a:gd name="connsiteX504" fmla="*/ 193479 w 5675092"/>
              <a:gd name="connsiteY504" fmla="*/ 769962 h 2397608"/>
              <a:gd name="connsiteX505" fmla="*/ 203685 w 5675092"/>
              <a:gd name="connsiteY505" fmla="*/ 762789 h 2397608"/>
              <a:gd name="connsiteX506" fmla="*/ 203684 w 5675092"/>
              <a:gd name="connsiteY506" fmla="*/ 767572 h 2397608"/>
              <a:gd name="connsiteX507" fmla="*/ 216440 w 5675092"/>
              <a:gd name="connsiteY507" fmla="*/ 765181 h 2397608"/>
              <a:gd name="connsiteX508" fmla="*/ 218859 w 5675092"/>
              <a:gd name="connsiteY508" fmla="*/ 717749 h 2397608"/>
              <a:gd name="connsiteX509" fmla="*/ 208585 w 5675092"/>
              <a:gd name="connsiteY509" fmla="*/ 725522 h 2397608"/>
              <a:gd name="connsiteX510" fmla="*/ 206017 w 5675092"/>
              <a:gd name="connsiteY510" fmla="*/ 717749 h 2397608"/>
              <a:gd name="connsiteX511" fmla="*/ 206017 w 5675092"/>
              <a:gd name="connsiteY511" fmla="*/ 728113 h 2397608"/>
              <a:gd name="connsiteX512" fmla="*/ 198314 w 5675092"/>
              <a:gd name="connsiteY512" fmla="*/ 728112 h 2397608"/>
              <a:gd name="connsiteX513" fmla="*/ 198314 w 5675092"/>
              <a:gd name="connsiteY513" fmla="*/ 727516 h 2397608"/>
              <a:gd name="connsiteX514" fmla="*/ 190820 w 5675092"/>
              <a:gd name="connsiteY514" fmla="*/ 724925 h 2397608"/>
              <a:gd name="connsiteX515" fmla="*/ 185826 w 5675092"/>
              <a:gd name="connsiteY515" fmla="*/ 730107 h 2397608"/>
              <a:gd name="connsiteX516" fmla="*/ 183328 w 5675092"/>
              <a:gd name="connsiteY516" fmla="*/ 732698 h 2397608"/>
              <a:gd name="connsiteX517" fmla="*/ 180831 w 5675092"/>
              <a:gd name="connsiteY517" fmla="*/ 724925 h 2397608"/>
              <a:gd name="connsiteX518" fmla="*/ 160851 w 5675092"/>
              <a:gd name="connsiteY518" fmla="*/ 727516 h 2397608"/>
              <a:gd name="connsiteX519" fmla="*/ 175836 w 5675092"/>
              <a:gd name="connsiteY519" fmla="*/ 719744 h 2397608"/>
              <a:gd name="connsiteX520" fmla="*/ 198314 w 5675092"/>
              <a:gd name="connsiteY520" fmla="*/ 719744 h 2397608"/>
              <a:gd name="connsiteX521" fmla="*/ 198314 w 5675092"/>
              <a:gd name="connsiteY521" fmla="*/ 717749 h 2397608"/>
              <a:gd name="connsiteX522" fmla="*/ 208585 w 5675092"/>
              <a:gd name="connsiteY522" fmla="*/ 716780 h 2397608"/>
              <a:gd name="connsiteX523" fmla="*/ 218859 w 5675092"/>
              <a:gd name="connsiteY523" fmla="*/ 717749 h 2397608"/>
              <a:gd name="connsiteX524" fmla="*/ 239027 w 5675092"/>
              <a:gd name="connsiteY524" fmla="*/ 1011612 h 2397608"/>
              <a:gd name="connsiteX525" fmla="*/ 231508 w 5675092"/>
              <a:gd name="connsiteY525" fmla="*/ 1011612 h 2397608"/>
              <a:gd name="connsiteX526" fmla="*/ 239027 w 5675092"/>
              <a:gd name="connsiteY526" fmla="*/ 1011612 h 2397608"/>
              <a:gd name="connsiteX527" fmla="*/ 239542 w 5675092"/>
              <a:gd name="connsiteY527" fmla="*/ 976991 h 2397608"/>
              <a:gd name="connsiteX528" fmla="*/ 228666 w 5675092"/>
              <a:gd name="connsiteY528" fmla="*/ 976991 h 2397608"/>
              <a:gd name="connsiteX529" fmla="*/ 239542 w 5675092"/>
              <a:gd name="connsiteY529" fmla="*/ 976991 h 2397608"/>
              <a:gd name="connsiteX530" fmla="*/ 222785 w 5675092"/>
              <a:gd name="connsiteY530" fmla="*/ 725124 h 2397608"/>
              <a:gd name="connsiteX531" fmla="*/ 218857 w 5675092"/>
              <a:gd name="connsiteY531" fmla="*/ 730504 h 2397608"/>
              <a:gd name="connsiteX532" fmla="*/ 221274 w 5675092"/>
              <a:gd name="connsiteY532" fmla="*/ 719743 h 2397608"/>
              <a:gd name="connsiteX533" fmla="*/ 222785 w 5675092"/>
              <a:gd name="connsiteY533" fmla="*/ 725124 h 2397608"/>
              <a:gd name="connsiteX534" fmla="*/ 257061 w 5675092"/>
              <a:gd name="connsiteY534" fmla="*/ 1163060 h 2397608"/>
              <a:gd name="connsiteX535" fmla="*/ 247011 w 5675092"/>
              <a:gd name="connsiteY535" fmla="*/ 1165545 h 2397608"/>
              <a:gd name="connsiteX536" fmla="*/ 257061 w 5675092"/>
              <a:gd name="connsiteY536" fmla="*/ 1163060 h 2397608"/>
              <a:gd name="connsiteX537" fmla="*/ 254549 w 5675092"/>
              <a:gd name="connsiteY537" fmla="*/ 1098381 h 2397608"/>
              <a:gd name="connsiteX538" fmla="*/ 249523 w 5675092"/>
              <a:gd name="connsiteY538" fmla="*/ 1095892 h 2397608"/>
              <a:gd name="connsiteX539" fmla="*/ 244499 w 5675092"/>
              <a:gd name="connsiteY539" fmla="*/ 1103355 h 2397608"/>
              <a:gd name="connsiteX540" fmla="*/ 254549 w 5675092"/>
              <a:gd name="connsiteY540" fmla="*/ 1098381 h 2397608"/>
              <a:gd name="connsiteX541" fmla="*/ 249053 w 5675092"/>
              <a:gd name="connsiteY541" fmla="*/ 1014117 h 2397608"/>
              <a:gd name="connsiteX542" fmla="*/ 241534 w 5675092"/>
              <a:gd name="connsiteY542" fmla="*/ 1019128 h 2397608"/>
              <a:gd name="connsiteX543" fmla="*/ 249053 w 5675092"/>
              <a:gd name="connsiteY543" fmla="*/ 1014117 h 2397608"/>
              <a:gd name="connsiteX544" fmla="*/ 255491 w 5675092"/>
              <a:gd name="connsiteY544" fmla="*/ 1081901 h 2397608"/>
              <a:gd name="connsiteX545" fmla="*/ 249524 w 5675092"/>
              <a:gd name="connsiteY545" fmla="*/ 1071017 h 2397608"/>
              <a:gd name="connsiteX546" fmla="*/ 239475 w 5675092"/>
              <a:gd name="connsiteY546" fmla="*/ 1073505 h 2397608"/>
              <a:gd name="connsiteX547" fmla="*/ 239474 w 5675092"/>
              <a:gd name="connsiteY547" fmla="*/ 1085942 h 2397608"/>
              <a:gd name="connsiteX548" fmla="*/ 252036 w 5675092"/>
              <a:gd name="connsiteY548" fmla="*/ 1090918 h 2397608"/>
              <a:gd name="connsiteX549" fmla="*/ 255491 w 5675092"/>
              <a:gd name="connsiteY549" fmla="*/ 1081901 h 2397608"/>
              <a:gd name="connsiteX550" fmla="*/ 254549 w 5675092"/>
              <a:gd name="connsiteY550" fmla="*/ 1048630 h 2397608"/>
              <a:gd name="connsiteX551" fmla="*/ 252856 w 5675092"/>
              <a:gd name="connsiteY551" fmla="*/ 1048893 h 2397608"/>
              <a:gd name="connsiteX552" fmla="*/ 254078 w 5675092"/>
              <a:gd name="connsiteY552" fmla="*/ 1046607 h 2397608"/>
              <a:gd name="connsiteX553" fmla="*/ 254549 w 5675092"/>
              <a:gd name="connsiteY553" fmla="*/ 1048630 h 2397608"/>
              <a:gd name="connsiteX554" fmla="*/ 236985 w 5675092"/>
              <a:gd name="connsiteY554" fmla="*/ 767571 h 2397608"/>
              <a:gd name="connsiteX555" fmla="*/ 229216 w 5675092"/>
              <a:gd name="connsiteY555" fmla="*/ 772354 h 2397608"/>
              <a:gd name="connsiteX556" fmla="*/ 218858 w 5675092"/>
              <a:gd name="connsiteY556" fmla="*/ 772354 h 2397608"/>
              <a:gd name="connsiteX557" fmla="*/ 227921 w 5675092"/>
              <a:gd name="connsiteY557" fmla="*/ 766376 h 2397608"/>
              <a:gd name="connsiteX558" fmla="*/ 236985 w 5675092"/>
              <a:gd name="connsiteY558" fmla="*/ 767571 h 2397608"/>
              <a:gd name="connsiteX559" fmla="*/ 267111 w 5675092"/>
              <a:gd name="connsiteY559" fmla="*/ 1163059 h 2397608"/>
              <a:gd name="connsiteX560" fmla="*/ 259574 w 5675092"/>
              <a:gd name="connsiteY560" fmla="*/ 1163060 h 2397608"/>
              <a:gd name="connsiteX561" fmla="*/ 262086 w 5675092"/>
              <a:gd name="connsiteY561" fmla="*/ 1170522 h 2397608"/>
              <a:gd name="connsiteX562" fmla="*/ 267111 w 5675092"/>
              <a:gd name="connsiteY562" fmla="*/ 1163059 h 2397608"/>
              <a:gd name="connsiteX563" fmla="*/ 246653 w 5675092"/>
              <a:gd name="connsiteY563" fmla="*/ 834530 h 2397608"/>
              <a:gd name="connsiteX564" fmla="*/ 233360 w 5675092"/>
              <a:gd name="connsiteY564" fmla="*/ 827357 h 2397608"/>
              <a:gd name="connsiteX565" fmla="*/ 236018 w 5675092"/>
              <a:gd name="connsiteY565" fmla="*/ 824966 h 2397608"/>
              <a:gd name="connsiteX566" fmla="*/ 236018 w 5675092"/>
              <a:gd name="connsiteY566" fmla="*/ 822572 h 2397608"/>
              <a:gd name="connsiteX567" fmla="*/ 243994 w 5675092"/>
              <a:gd name="connsiteY567" fmla="*/ 820181 h 2397608"/>
              <a:gd name="connsiteX568" fmla="*/ 246653 w 5675092"/>
              <a:gd name="connsiteY568" fmla="*/ 834530 h 2397608"/>
              <a:gd name="connsiteX569" fmla="*/ 261254 w 5675092"/>
              <a:gd name="connsiteY569" fmla="*/ 1031242 h 2397608"/>
              <a:gd name="connsiteX570" fmla="*/ 261028 w 5675092"/>
              <a:gd name="connsiteY570" fmla="*/ 1036545 h 2397608"/>
              <a:gd name="connsiteX571" fmla="*/ 253776 w 5675092"/>
              <a:gd name="connsiteY571" fmla="*/ 1028652 h 2397608"/>
              <a:gd name="connsiteX572" fmla="*/ 259214 w 5675092"/>
              <a:gd name="connsiteY572" fmla="*/ 1027667 h 2397608"/>
              <a:gd name="connsiteX573" fmla="*/ 261254 w 5675092"/>
              <a:gd name="connsiteY573" fmla="*/ 1031242 h 2397608"/>
              <a:gd name="connsiteX574" fmla="*/ 223692 w 5675092"/>
              <a:gd name="connsiteY574" fmla="*/ 478211 h 2397608"/>
              <a:gd name="connsiteX575" fmla="*/ 216440 w 5675092"/>
              <a:gd name="connsiteY575" fmla="*/ 473428 h 2397608"/>
              <a:gd name="connsiteX576" fmla="*/ 220065 w 5675092"/>
              <a:gd name="connsiteY576" fmla="*/ 471336 h 2397608"/>
              <a:gd name="connsiteX577" fmla="*/ 223692 w 5675092"/>
              <a:gd name="connsiteY577" fmla="*/ 478211 h 2397608"/>
              <a:gd name="connsiteX578" fmla="*/ 283987 w 5675092"/>
              <a:gd name="connsiteY578" fmla="*/ 1344556 h 2397608"/>
              <a:gd name="connsiteX579" fmla="*/ 283988 w 5675092"/>
              <a:gd name="connsiteY579" fmla="*/ 1352089 h 2397608"/>
              <a:gd name="connsiteX580" fmla="*/ 253667 w 5675092"/>
              <a:gd name="connsiteY580" fmla="*/ 1352089 h 2397608"/>
              <a:gd name="connsiteX581" fmla="*/ 251140 w 5675092"/>
              <a:gd name="connsiteY581" fmla="*/ 1347068 h 2397608"/>
              <a:gd name="connsiteX582" fmla="*/ 238506 w 5675092"/>
              <a:gd name="connsiteY582" fmla="*/ 1352089 h 2397608"/>
              <a:gd name="connsiteX583" fmla="*/ 235980 w 5675092"/>
              <a:gd name="connsiteY583" fmla="*/ 1337023 h 2397608"/>
              <a:gd name="connsiteX584" fmla="*/ 230925 w 5675092"/>
              <a:gd name="connsiteY584" fmla="*/ 1342044 h 2397608"/>
              <a:gd name="connsiteX585" fmla="*/ 230926 w 5675092"/>
              <a:gd name="connsiteY585" fmla="*/ 1332002 h 2397608"/>
              <a:gd name="connsiteX586" fmla="*/ 253667 w 5675092"/>
              <a:gd name="connsiteY586" fmla="*/ 1332001 h 2397608"/>
              <a:gd name="connsiteX587" fmla="*/ 258721 w 5675092"/>
              <a:gd name="connsiteY587" fmla="*/ 1334513 h 2397608"/>
              <a:gd name="connsiteX588" fmla="*/ 261247 w 5675092"/>
              <a:gd name="connsiteY588" fmla="*/ 1339535 h 2397608"/>
              <a:gd name="connsiteX589" fmla="*/ 283987 w 5675092"/>
              <a:gd name="connsiteY589" fmla="*/ 1344556 h 2397608"/>
              <a:gd name="connsiteX590" fmla="*/ 241818 w 5675092"/>
              <a:gd name="connsiteY590" fmla="*/ 710179 h 2397608"/>
              <a:gd name="connsiteX591" fmla="*/ 236985 w 5675092"/>
              <a:gd name="connsiteY591" fmla="*/ 714961 h 2397608"/>
              <a:gd name="connsiteX592" fmla="*/ 241818 w 5675092"/>
              <a:gd name="connsiteY592" fmla="*/ 710179 h 2397608"/>
              <a:gd name="connsiteX593" fmla="*/ 249069 w 5675092"/>
              <a:gd name="connsiteY593" fmla="*/ 762789 h 2397608"/>
              <a:gd name="connsiteX594" fmla="*/ 236985 w 5675092"/>
              <a:gd name="connsiteY594" fmla="*/ 767571 h 2397608"/>
              <a:gd name="connsiteX595" fmla="*/ 239401 w 5675092"/>
              <a:gd name="connsiteY595" fmla="*/ 760398 h 2397608"/>
              <a:gd name="connsiteX596" fmla="*/ 249069 w 5675092"/>
              <a:gd name="connsiteY596" fmla="*/ 762789 h 2397608"/>
              <a:gd name="connsiteX597" fmla="*/ 283128 w 5675092"/>
              <a:gd name="connsiteY597" fmla="*/ 1206903 h 2397608"/>
              <a:gd name="connsiteX598" fmla="*/ 282186 w 5675092"/>
              <a:gd name="connsiteY598" fmla="*/ 1205348 h 2397608"/>
              <a:gd name="connsiteX599" fmla="*/ 282186 w 5675092"/>
              <a:gd name="connsiteY599" fmla="*/ 1207836 h 2397608"/>
              <a:gd name="connsiteX600" fmla="*/ 269624 w 5675092"/>
              <a:gd name="connsiteY600" fmla="*/ 1207836 h 2397608"/>
              <a:gd name="connsiteX601" fmla="*/ 269623 w 5675092"/>
              <a:gd name="connsiteY601" fmla="*/ 1202860 h 2397608"/>
              <a:gd name="connsiteX602" fmla="*/ 259574 w 5675092"/>
              <a:gd name="connsiteY602" fmla="*/ 1200374 h 2397608"/>
              <a:gd name="connsiteX603" fmla="*/ 259574 w 5675092"/>
              <a:gd name="connsiteY603" fmla="*/ 1207836 h 2397608"/>
              <a:gd name="connsiteX604" fmla="*/ 267111 w 5675092"/>
              <a:gd name="connsiteY604" fmla="*/ 1212811 h 2397608"/>
              <a:gd name="connsiteX605" fmla="*/ 282186 w 5675092"/>
              <a:gd name="connsiteY605" fmla="*/ 1210322 h 2397608"/>
              <a:gd name="connsiteX606" fmla="*/ 283128 w 5675092"/>
              <a:gd name="connsiteY606" fmla="*/ 1206903 h 2397608"/>
              <a:gd name="connsiteX607" fmla="*/ 256320 w 5675092"/>
              <a:gd name="connsiteY607" fmla="*/ 807766 h 2397608"/>
              <a:gd name="connsiteX608" fmla="*/ 243770 w 5675092"/>
              <a:gd name="connsiteY608" fmla="*/ 807766 h 2397608"/>
              <a:gd name="connsiteX609" fmla="*/ 243770 w 5675092"/>
              <a:gd name="connsiteY609" fmla="*/ 812732 h 2397608"/>
              <a:gd name="connsiteX610" fmla="*/ 218671 w 5675092"/>
              <a:gd name="connsiteY610" fmla="*/ 807766 h 2397608"/>
              <a:gd name="connsiteX611" fmla="*/ 218671 w 5675092"/>
              <a:gd name="connsiteY611" fmla="*/ 815215 h 2397608"/>
              <a:gd name="connsiteX612" fmla="*/ 178513 w 5675092"/>
              <a:gd name="connsiteY612" fmla="*/ 810249 h 2397608"/>
              <a:gd name="connsiteX613" fmla="*/ 181023 w 5675092"/>
              <a:gd name="connsiteY613" fmla="*/ 807766 h 2397608"/>
              <a:gd name="connsiteX614" fmla="*/ 176003 w 5675092"/>
              <a:gd name="connsiteY614" fmla="*/ 812732 h 2397608"/>
              <a:gd name="connsiteX615" fmla="*/ 168474 w 5675092"/>
              <a:gd name="connsiteY615" fmla="*/ 810249 h 2397608"/>
              <a:gd name="connsiteX616" fmla="*/ 160944 w 5675092"/>
              <a:gd name="connsiteY616" fmla="*/ 817698 h 2397608"/>
              <a:gd name="connsiteX617" fmla="*/ 158435 w 5675092"/>
              <a:gd name="connsiteY617" fmla="*/ 812733 h 2397608"/>
              <a:gd name="connsiteX618" fmla="*/ 168474 w 5675092"/>
              <a:gd name="connsiteY618" fmla="*/ 807766 h 2397608"/>
              <a:gd name="connsiteX619" fmla="*/ 162826 w 5675092"/>
              <a:gd name="connsiteY619" fmla="*/ 805050 h 2397608"/>
              <a:gd name="connsiteX620" fmla="*/ 161283 w 5675092"/>
              <a:gd name="connsiteY620" fmla="*/ 804970 h 2397608"/>
              <a:gd name="connsiteX621" fmla="*/ 164317 w 5675092"/>
              <a:gd name="connsiteY621" fmla="*/ 802178 h 2397608"/>
              <a:gd name="connsiteX622" fmla="*/ 173493 w 5675092"/>
              <a:gd name="connsiteY622" fmla="*/ 807766 h 2397608"/>
              <a:gd name="connsiteX623" fmla="*/ 176003 w 5675092"/>
              <a:gd name="connsiteY623" fmla="*/ 800314 h 2397608"/>
              <a:gd name="connsiteX624" fmla="*/ 186043 w 5675092"/>
              <a:gd name="connsiteY624" fmla="*/ 795348 h 2397608"/>
              <a:gd name="connsiteX625" fmla="*/ 188553 w 5675092"/>
              <a:gd name="connsiteY625" fmla="*/ 805283 h 2397608"/>
              <a:gd name="connsiteX626" fmla="*/ 193573 w 5675092"/>
              <a:gd name="connsiteY626" fmla="*/ 802800 h 2397608"/>
              <a:gd name="connsiteX627" fmla="*/ 191063 w 5675092"/>
              <a:gd name="connsiteY627" fmla="*/ 800314 h 2397608"/>
              <a:gd name="connsiteX628" fmla="*/ 198592 w 5675092"/>
              <a:gd name="connsiteY628" fmla="*/ 797831 h 2397608"/>
              <a:gd name="connsiteX629" fmla="*/ 196082 w 5675092"/>
              <a:gd name="connsiteY629" fmla="*/ 802799 h 2397608"/>
              <a:gd name="connsiteX630" fmla="*/ 201102 w 5675092"/>
              <a:gd name="connsiteY630" fmla="*/ 800314 h 2397608"/>
              <a:gd name="connsiteX631" fmla="*/ 198592 w 5675092"/>
              <a:gd name="connsiteY631" fmla="*/ 805283 h 2397608"/>
              <a:gd name="connsiteX632" fmla="*/ 203613 w 5675092"/>
              <a:gd name="connsiteY632" fmla="*/ 800314 h 2397608"/>
              <a:gd name="connsiteX633" fmla="*/ 221181 w 5675092"/>
              <a:gd name="connsiteY633" fmla="*/ 795348 h 2397608"/>
              <a:gd name="connsiteX634" fmla="*/ 221181 w 5675092"/>
              <a:gd name="connsiteY634" fmla="*/ 805283 h 2397608"/>
              <a:gd name="connsiteX635" fmla="*/ 256320 w 5675092"/>
              <a:gd name="connsiteY635" fmla="*/ 807766 h 2397608"/>
              <a:gd name="connsiteX636" fmla="*/ 273824 w 5675092"/>
              <a:gd name="connsiteY636" fmla="*/ 1062427 h 2397608"/>
              <a:gd name="connsiteX637" fmla="*/ 272136 w 5675092"/>
              <a:gd name="connsiteY637" fmla="*/ 1066043 h 2397608"/>
              <a:gd name="connsiteX638" fmla="*/ 272136 w 5675092"/>
              <a:gd name="connsiteY638" fmla="*/ 1058578 h 2397608"/>
              <a:gd name="connsiteX639" fmla="*/ 267111 w 5675092"/>
              <a:gd name="connsiteY639" fmla="*/ 1058578 h 2397608"/>
              <a:gd name="connsiteX640" fmla="*/ 273824 w 5675092"/>
              <a:gd name="connsiteY640" fmla="*/ 1062427 h 2397608"/>
              <a:gd name="connsiteX641" fmla="*/ 261153 w 5675092"/>
              <a:gd name="connsiteY641" fmla="*/ 819706 h 2397608"/>
              <a:gd name="connsiteX642" fmla="*/ 249068 w 5675092"/>
              <a:gd name="connsiteY642" fmla="*/ 817076 h 2397608"/>
              <a:gd name="connsiteX643" fmla="*/ 261153 w 5675092"/>
              <a:gd name="connsiteY643" fmla="*/ 819706 h 2397608"/>
              <a:gd name="connsiteX644" fmla="*/ 269550 w 5675092"/>
              <a:gd name="connsiteY644" fmla="*/ 936632 h 2397608"/>
              <a:gd name="connsiteX645" fmla="*/ 269274 w 5675092"/>
              <a:gd name="connsiteY645" fmla="*/ 939123 h 2397608"/>
              <a:gd name="connsiteX646" fmla="*/ 264198 w 5675092"/>
              <a:gd name="connsiteY646" fmla="*/ 936632 h 2397608"/>
              <a:gd name="connsiteX647" fmla="*/ 269550 w 5675092"/>
              <a:gd name="connsiteY647" fmla="*/ 936632 h 2397608"/>
              <a:gd name="connsiteX648" fmla="*/ 258736 w 5675092"/>
              <a:gd name="connsiteY648" fmla="*/ 767572 h 2397608"/>
              <a:gd name="connsiteX649" fmla="*/ 249069 w 5675092"/>
              <a:gd name="connsiteY649" fmla="*/ 767572 h 2397608"/>
              <a:gd name="connsiteX650" fmla="*/ 258736 w 5675092"/>
              <a:gd name="connsiteY650" fmla="*/ 767572 h 2397608"/>
              <a:gd name="connsiteX651" fmla="*/ 256319 w 5675092"/>
              <a:gd name="connsiteY651" fmla="*/ 707786 h 2397608"/>
              <a:gd name="connsiteX652" fmla="*/ 248706 w 5675092"/>
              <a:gd name="connsiteY652" fmla="*/ 707786 h 2397608"/>
              <a:gd name="connsiteX653" fmla="*/ 243631 w 5675092"/>
              <a:gd name="connsiteY653" fmla="*/ 712567 h 2397608"/>
              <a:gd name="connsiteX654" fmla="*/ 246168 w 5675092"/>
              <a:gd name="connsiteY654" fmla="*/ 703003 h 2397608"/>
              <a:gd name="connsiteX655" fmla="*/ 230942 w 5675092"/>
              <a:gd name="connsiteY655" fmla="*/ 703003 h 2397608"/>
              <a:gd name="connsiteX656" fmla="*/ 241092 w 5675092"/>
              <a:gd name="connsiteY656" fmla="*/ 698221 h 2397608"/>
              <a:gd name="connsiteX657" fmla="*/ 251244 w 5675092"/>
              <a:gd name="connsiteY657" fmla="*/ 700612 h 2397608"/>
              <a:gd name="connsiteX658" fmla="*/ 256319 w 5675092"/>
              <a:gd name="connsiteY658" fmla="*/ 707786 h 2397608"/>
              <a:gd name="connsiteX659" fmla="*/ 272030 w 5675092"/>
              <a:gd name="connsiteY659" fmla="*/ 891923 h 2397608"/>
              <a:gd name="connsiteX660" fmla="*/ 258938 w 5675092"/>
              <a:gd name="connsiteY660" fmla="*/ 891923 h 2397608"/>
              <a:gd name="connsiteX661" fmla="*/ 266793 w 5675092"/>
              <a:gd name="connsiteY661" fmla="*/ 882359 h 2397608"/>
              <a:gd name="connsiteX662" fmla="*/ 272030 w 5675092"/>
              <a:gd name="connsiteY662" fmla="*/ 891923 h 2397608"/>
              <a:gd name="connsiteX663" fmla="*/ 261153 w 5675092"/>
              <a:gd name="connsiteY663" fmla="*/ 725721 h 2397608"/>
              <a:gd name="connsiteX664" fmla="*/ 256320 w 5675092"/>
              <a:gd name="connsiteY664" fmla="*/ 732897 h 2397608"/>
              <a:gd name="connsiteX665" fmla="*/ 246652 w 5675092"/>
              <a:gd name="connsiteY665" fmla="*/ 735289 h 2397608"/>
              <a:gd name="connsiteX666" fmla="*/ 261153 w 5675092"/>
              <a:gd name="connsiteY666" fmla="*/ 725721 h 2397608"/>
              <a:gd name="connsiteX667" fmla="*/ 276887 w 5675092"/>
              <a:gd name="connsiteY667" fmla="*/ 949088 h 2397608"/>
              <a:gd name="connsiteX668" fmla="*/ 259122 w 5675092"/>
              <a:gd name="connsiteY668" fmla="*/ 954069 h 2397608"/>
              <a:gd name="connsiteX669" fmla="*/ 264197 w 5675092"/>
              <a:gd name="connsiteY669" fmla="*/ 954070 h 2397608"/>
              <a:gd name="connsiteX670" fmla="*/ 259123 w 5675092"/>
              <a:gd name="connsiteY670" fmla="*/ 959052 h 2397608"/>
              <a:gd name="connsiteX671" fmla="*/ 256584 w 5675092"/>
              <a:gd name="connsiteY671" fmla="*/ 951578 h 2397608"/>
              <a:gd name="connsiteX672" fmla="*/ 246433 w 5675092"/>
              <a:gd name="connsiteY672" fmla="*/ 949087 h 2397608"/>
              <a:gd name="connsiteX673" fmla="*/ 238820 w 5675092"/>
              <a:gd name="connsiteY673" fmla="*/ 959052 h 2397608"/>
              <a:gd name="connsiteX674" fmla="*/ 238820 w 5675092"/>
              <a:gd name="connsiteY674" fmla="*/ 949088 h 2397608"/>
              <a:gd name="connsiteX675" fmla="*/ 231207 w 5675092"/>
              <a:gd name="connsiteY675" fmla="*/ 954069 h 2397608"/>
              <a:gd name="connsiteX676" fmla="*/ 231207 w 5675092"/>
              <a:gd name="connsiteY676" fmla="*/ 941614 h 2397608"/>
              <a:gd name="connsiteX677" fmla="*/ 236282 w 5675092"/>
              <a:gd name="connsiteY677" fmla="*/ 941614 h 2397608"/>
              <a:gd name="connsiteX678" fmla="*/ 228669 w 5675092"/>
              <a:gd name="connsiteY678" fmla="*/ 936632 h 2397608"/>
              <a:gd name="connsiteX679" fmla="*/ 233745 w 5675092"/>
              <a:gd name="connsiteY679" fmla="*/ 929159 h 2397608"/>
              <a:gd name="connsiteX680" fmla="*/ 241359 w 5675092"/>
              <a:gd name="connsiteY680" fmla="*/ 934141 h 2397608"/>
              <a:gd name="connsiteX681" fmla="*/ 238820 w 5675092"/>
              <a:gd name="connsiteY681" fmla="*/ 939123 h 2397608"/>
              <a:gd name="connsiteX682" fmla="*/ 241358 w 5675092"/>
              <a:gd name="connsiteY682" fmla="*/ 941614 h 2397608"/>
              <a:gd name="connsiteX683" fmla="*/ 243896 w 5675092"/>
              <a:gd name="connsiteY683" fmla="*/ 936632 h 2397608"/>
              <a:gd name="connsiteX684" fmla="*/ 256585 w 5675092"/>
              <a:gd name="connsiteY684" fmla="*/ 941614 h 2397608"/>
              <a:gd name="connsiteX685" fmla="*/ 264198 w 5675092"/>
              <a:gd name="connsiteY685" fmla="*/ 936632 h 2397608"/>
              <a:gd name="connsiteX686" fmla="*/ 259123 w 5675092"/>
              <a:gd name="connsiteY686" fmla="*/ 941614 h 2397608"/>
              <a:gd name="connsiteX687" fmla="*/ 259123 w 5675092"/>
              <a:gd name="connsiteY687" fmla="*/ 944105 h 2397608"/>
              <a:gd name="connsiteX688" fmla="*/ 276887 w 5675092"/>
              <a:gd name="connsiteY688" fmla="*/ 949088 h 2397608"/>
              <a:gd name="connsiteX689" fmla="*/ 294748 w 5675092"/>
              <a:gd name="connsiteY689" fmla="*/ 1200374 h 2397608"/>
              <a:gd name="connsiteX690" fmla="*/ 284699 w 5675092"/>
              <a:gd name="connsiteY690" fmla="*/ 1205348 h 2397608"/>
              <a:gd name="connsiteX691" fmla="*/ 289723 w 5675092"/>
              <a:gd name="connsiteY691" fmla="*/ 1207836 h 2397608"/>
              <a:gd name="connsiteX692" fmla="*/ 294748 w 5675092"/>
              <a:gd name="connsiteY692" fmla="*/ 1200374 h 2397608"/>
              <a:gd name="connsiteX693" fmla="*/ 287915 w 5675092"/>
              <a:gd name="connsiteY693" fmla="*/ 1080485 h 2397608"/>
              <a:gd name="connsiteX694" fmla="*/ 283987 w 5675092"/>
              <a:gd name="connsiteY694" fmla="*/ 1083174 h 2397608"/>
              <a:gd name="connsiteX695" fmla="*/ 283988 w 5675092"/>
              <a:gd name="connsiteY695" fmla="*/ 1080783 h 2397608"/>
              <a:gd name="connsiteX696" fmla="*/ 286405 w 5675092"/>
              <a:gd name="connsiteY696" fmla="*/ 1076001 h 2397608"/>
              <a:gd name="connsiteX697" fmla="*/ 287915 w 5675092"/>
              <a:gd name="connsiteY697" fmla="*/ 1080485 h 2397608"/>
              <a:gd name="connsiteX698" fmla="*/ 249069 w 5675092"/>
              <a:gd name="connsiteY698" fmla="*/ 481798 h 2397608"/>
              <a:gd name="connsiteX699" fmla="*/ 239401 w 5675092"/>
              <a:gd name="connsiteY699" fmla="*/ 479008 h 2397608"/>
              <a:gd name="connsiteX700" fmla="*/ 244234 w 5675092"/>
              <a:gd name="connsiteY700" fmla="*/ 475173 h 2397608"/>
              <a:gd name="connsiteX701" fmla="*/ 249069 w 5675092"/>
              <a:gd name="connsiteY701" fmla="*/ 481798 h 2397608"/>
              <a:gd name="connsiteX702" fmla="*/ 286650 w 5675092"/>
              <a:gd name="connsiteY702" fmla="*/ 1006601 h 2397608"/>
              <a:gd name="connsiteX703" fmla="*/ 269105 w 5675092"/>
              <a:gd name="connsiteY703" fmla="*/ 1014117 h 2397608"/>
              <a:gd name="connsiteX704" fmla="*/ 271612 w 5675092"/>
              <a:gd name="connsiteY704" fmla="*/ 1006601 h 2397608"/>
              <a:gd name="connsiteX705" fmla="*/ 249053 w 5675092"/>
              <a:gd name="connsiteY705" fmla="*/ 1011612 h 2397608"/>
              <a:gd name="connsiteX706" fmla="*/ 274118 w 5675092"/>
              <a:gd name="connsiteY706" fmla="*/ 1019128 h 2397608"/>
              <a:gd name="connsiteX707" fmla="*/ 269105 w 5675092"/>
              <a:gd name="connsiteY707" fmla="*/ 1026643 h 2397608"/>
              <a:gd name="connsiteX708" fmla="*/ 251560 w 5675092"/>
              <a:gd name="connsiteY708" fmla="*/ 1021633 h 2397608"/>
              <a:gd name="connsiteX709" fmla="*/ 249053 w 5675092"/>
              <a:gd name="connsiteY709" fmla="*/ 1024138 h 2397608"/>
              <a:gd name="connsiteX710" fmla="*/ 251560 w 5675092"/>
              <a:gd name="connsiteY710" fmla="*/ 1024138 h 2397608"/>
              <a:gd name="connsiteX711" fmla="*/ 239028 w 5675092"/>
              <a:gd name="connsiteY711" fmla="*/ 1021632 h 2397608"/>
              <a:gd name="connsiteX712" fmla="*/ 221482 w 5675092"/>
              <a:gd name="connsiteY712" fmla="*/ 1031654 h 2397608"/>
              <a:gd name="connsiteX713" fmla="*/ 226495 w 5675092"/>
              <a:gd name="connsiteY713" fmla="*/ 1026644 h 2397608"/>
              <a:gd name="connsiteX714" fmla="*/ 218976 w 5675092"/>
              <a:gd name="connsiteY714" fmla="*/ 1024138 h 2397608"/>
              <a:gd name="connsiteX715" fmla="*/ 198925 w 5675092"/>
              <a:gd name="connsiteY715" fmla="*/ 1034159 h 2397608"/>
              <a:gd name="connsiteX716" fmla="*/ 193912 w 5675092"/>
              <a:gd name="connsiteY716" fmla="*/ 1029148 h 2397608"/>
              <a:gd name="connsiteX717" fmla="*/ 186392 w 5675092"/>
              <a:gd name="connsiteY717" fmla="*/ 1036664 h 2397608"/>
              <a:gd name="connsiteX718" fmla="*/ 191405 w 5675092"/>
              <a:gd name="connsiteY718" fmla="*/ 1026644 h 2397608"/>
              <a:gd name="connsiteX719" fmla="*/ 178873 w 5675092"/>
              <a:gd name="connsiteY719" fmla="*/ 1026643 h 2397608"/>
              <a:gd name="connsiteX720" fmla="*/ 176367 w 5675092"/>
              <a:gd name="connsiteY720" fmla="*/ 1034159 h 2397608"/>
              <a:gd name="connsiteX721" fmla="*/ 171354 w 5675092"/>
              <a:gd name="connsiteY721" fmla="*/ 1026643 h 2397608"/>
              <a:gd name="connsiteX722" fmla="*/ 161328 w 5675092"/>
              <a:gd name="connsiteY722" fmla="*/ 1026644 h 2397608"/>
              <a:gd name="connsiteX723" fmla="*/ 143783 w 5675092"/>
              <a:gd name="connsiteY723" fmla="*/ 1026643 h 2397608"/>
              <a:gd name="connsiteX724" fmla="*/ 128744 w 5675092"/>
              <a:gd name="connsiteY724" fmla="*/ 1026644 h 2397608"/>
              <a:gd name="connsiteX725" fmla="*/ 128745 w 5675092"/>
              <a:gd name="connsiteY725" fmla="*/ 1019127 h 2397608"/>
              <a:gd name="connsiteX726" fmla="*/ 151302 w 5675092"/>
              <a:gd name="connsiteY726" fmla="*/ 1014117 h 2397608"/>
              <a:gd name="connsiteX727" fmla="*/ 171354 w 5675092"/>
              <a:gd name="connsiteY727" fmla="*/ 1014117 h 2397608"/>
              <a:gd name="connsiteX728" fmla="*/ 168848 w 5675092"/>
              <a:gd name="connsiteY728" fmla="*/ 1009106 h 2397608"/>
              <a:gd name="connsiteX729" fmla="*/ 156315 w 5675092"/>
              <a:gd name="connsiteY729" fmla="*/ 1016623 h 2397608"/>
              <a:gd name="connsiteX730" fmla="*/ 156315 w 5675092"/>
              <a:gd name="connsiteY730" fmla="*/ 1009107 h 2397608"/>
              <a:gd name="connsiteX731" fmla="*/ 143784 w 5675092"/>
              <a:gd name="connsiteY731" fmla="*/ 1019127 h 2397608"/>
              <a:gd name="connsiteX732" fmla="*/ 131251 w 5675092"/>
              <a:gd name="connsiteY732" fmla="*/ 1009106 h 2397608"/>
              <a:gd name="connsiteX733" fmla="*/ 116213 w 5675092"/>
              <a:gd name="connsiteY733" fmla="*/ 1019128 h 2397608"/>
              <a:gd name="connsiteX734" fmla="*/ 116213 w 5675092"/>
              <a:gd name="connsiteY734" fmla="*/ 1024138 h 2397608"/>
              <a:gd name="connsiteX735" fmla="*/ 101174 w 5675092"/>
              <a:gd name="connsiteY735" fmla="*/ 1024138 h 2397608"/>
              <a:gd name="connsiteX736" fmla="*/ 96161 w 5675092"/>
              <a:gd name="connsiteY736" fmla="*/ 1031654 h 2397608"/>
              <a:gd name="connsiteX737" fmla="*/ 93654 w 5675092"/>
              <a:gd name="connsiteY737" fmla="*/ 1021633 h 2397608"/>
              <a:gd name="connsiteX738" fmla="*/ 111199 w 5675092"/>
              <a:gd name="connsiteY738" fmla="*/ 1021633 h 2397608"/>
              <a:gd name="connsiteX739" fmla="*/ 98667 w 5675092"/>
              <a:gd name="connsiteY739" fmla="*/ 1016622 h 2397608"/>
              <a:gd name="connsiteX740" fmla="*/ 96161 w 5675092"/>
              <a:gd name="connsiteY740" fmla="*/ 1009107 h 2397608"/>
              <a:gd name="connsiteX741" fmla="*/ 83628 w 5675092"/>
              <a:gd name="connsiteY741" fmla="*/ 1009107 h 2397608"/>
              <a:gd name="connsiteX742" fmla="*/ 83629 w 5675092"/>
              <a:gd name="connsiteY742" fmla="*/ 1001591 h 2397608"/>
              <a:gd name="connsiteX743" fmla="*/ 93655 w 5675092"/>
              <a:gd name="connsiteY743" fmla="*/ 1004096 h 2397608"/>
              <a:gd name="connsiteX744" fmla="*/ 93655 w 5675092"/>
              <a:gd name="connsiteY744" fmla="*/ 996580 h 2397608"/>
              <a:gd name="connsiteX745" fmla="*/ 106186 w 5675092"/>
              <a:gd name="connsiteY745" fmla="*/ 996580 h 2397608"/>
              <a:gd name="connsiteX746" fmla="*/ 98668 w 5675092"/>
              <a:gd name="connsiteY746" fmla="*/ 1004096 h 2397608"/>
              <a:gd name="connsiteX747" fmla="*/ 103680 w 5675092"/>
              <a:gd name="connsiteY747" fmla="*/ 1009107 h 2397608"/>
              <a:gd name="connsiteX748" fmla="*/ 111199 w 5675092"/>
              <a:gd name="connsiteY748" fmla="*/ 1001590 h 2397608"/>
              <a:gd name="connsiteX749" fmla="*/ 108693 w 5675092"/>
              <a:gd name="connsiteY749" fmla="*/ 991570 h 2397608"/>
              <a:gd name="connsiteX750" fmla="*/ 123731 w 5675092"/>
              <a:gd name="connsiteY750" fmla="*/ 991570 h 2397608"/>
              <a:gd name="connsiteX751" fmla="*/ 121225 w 5675092"/>
              <a:gd name="connsiteY751" fmla="*/ 1001591 h 2397608"/>
              <a:gd name="connsiteX752" fmla="*/ 128745 w 5675092"/>
              <a:gd name="connsiteY752" fmla="*/ 1001590 h 2397608"/>
              <a:gd name="connsiteX753" fmla="*/ 126238 w 5675092"/>
              <a:gd name="connsiteY753" fmla="*/ 991569 h 2397608"/>
              <a:gd name="connsiteX754" fmla="*/ 141276 w 5675092"/>
              <a:gd name="connsiteY754" fmla="*/ 991569 h 2397608"/>
              <a:gd name="connsiteX755" fmla="*/ 151302 w 5675092"/>
              <a:gd name="connsiteY755" fmla="*/ 1001590 h 2397608"/>
              <a:gd name="connsiteX756" fmla="*/ 156315 w 5675092"/>
              <a:gd name="connsiteY756" fmla="*/ 994074 h 2397608"/>
              <a:gd name="connsiteX757" fmla="*/ 178873 w 5675092"/>
              <a:gd name="connsiteY757" fmla="*/ 996580 h 2397608"/>
              <a:gd name="connsiteX758" fmla="*/ 183885 w 5675092"/>
              <a:gd name="connsiteY758" fmla="*/ 994074 h 2397608"/>
              <a:gd name="connsiteX759" fmla="*/ 191405 w 5675092"/>
              <a:gd name="connsiteY759" fmla="*/ 1001590 h 2397608"/>
              <a:gd name="connsiteX760" fmla="*/ 196418 w 5675092"/>
              <a:gd name="connsiteY760" fmla="*/ 996580 h 2397608"/>
              <a:gd name="connsiteX761" fmla="*/ 203937 w 5675092"/>
              <a:gd name="connsiteY761" fmla="*/ 999085 h 2397608"/>
              <a:gd name="connsiteX762" fmla="*/ 201431 w 5675092"/>
              <a:gd name="connsiteY762" fmla="*/ 994075 h 2397608"/>
              <a:gd name="connsiteX763" fmla="*/ 208950 w 5675092"/>
              <a:gd name="connsiteY763" fmla="*/ 999085 h 2397608"/>
              <a:gd name="connsiteX764" fmla="*/ 211457 w 5675092"/>
              <a:gd name="connsiteY764" fmla="*/ 991570 h 2397608"/>
              <a:gd name="connsiteX765" fmla="*/ 236521 w 5675092"/>
              <a:gd name="connsiteY765" fmla="*/ 994074 h 2397608"/>
              <a:gd name="connsiteX766" fmla="*/ 244041 w 5675092"/>
              <a:gd name="connsiteY766" fmla="*/ 1004096 h 2397608"/>
              <a:gd name="connsiteX767" fmla="*/ 251560 w 5675092"/>
              <a:gd name="connsiteY767" fmla="*/ 1004096 h 2397608"/>
              <a:gd name="connsiteX768" fmla="*/ 269105 w 5675092"/>
              <a:gd name="connsiteY768" fmla="*/ 996580 h 2397608"/>
              <a:gd name="connsiteX769" fmla="*/ 274118 w 5675092"/>
              <a:gd name="connsiteY769" fmla="*/ 999085 h 2397608"/>
              <a:gd name="connsiteX770" fmla="*/ 286650 w 5675092"/>
              <a:gd name="connsiteY770" fmla="*/ 1006601 h 2397608"/>
              <a:gd name="connsiteX771" fmla="*/ 297260 w 5675092"/>
              <a:gd name="connsiteY771" fmla="*/ 1150620 h 2397608"/>
              <a:gd name="connsiteX772" fmla="*/ 287210 w 5675092"/>
              <a:gd name="connsiteY772" fmla="*/ 1155597 h 2397608"/>
              <a:gd name="connsiteX773" fmla="*/ 297260 w 5675092"/>
              <a:gd name="connsiteY773" fmla="*/ 1150620 h 2397608"/>
              <a:gd name="connsiteX774" fmla="*/ 306948 w 5675092"/>
              <a:gd name="connsiteY774" fmla="*/ 1275684 h 2397608"/>
              <a:gd name="connsiteX775" fmla="*/ 304532 w 5675092"/>
              <a:gd name="connsiteY775" fmla="*/ 1280466 h 2397608"/>
              <a:gd name="connsiteX776" fmla="*/ 299697 w 5675092"/>
              <a:gd name="connsiteY776" fmla="*/ 1280466 h 2397608"/>
              <a:gd name="connsiteX777" fmla="*/ 306948 w 5675092"/>
              <a:gd name="connsiteY777" fmla="*/ 1275684 h 2397608"/>
              <a:gd name="connsiteX778" fmla="*/ 293654 w 5675092"/>
              <a:gd name="connsiteY778" fmla="*/ 1055674 h 2397608"/>
              <a:gd name="connsiteX779" fmla="*/ 283987 w 5675092"/>
              <a:gd name="connsiteY779" fmla="*/ 1050892 h 2397608"/>
              <a:gd name="connsiteX780" fmla="*/ 288820 w 5675092"/>
              <a:gd name="connsiteY780" fmla="*/ 1050592 h 2397608"/>
              <a:gd name="connsiteX781" fmla="*/ 293654 w 5675092"/>
              <a:gd name="connsiteY781" fmla="*/ 1055674 h 2397608"/>
              <a:gd name="connsiteX782" fmla="*/ 269613 w 5675092"/>
              <a:gd name="connsiteY782" fmla="*/ 700612 h 2397608"/>
              <a:gd name="connsiteX783" fmla="*/ 266954 w 5675092"/>
              <a:gd name="connsiteY783" fmla="*/ 707788 h 2397608"/>
              <a:gd name="connsiteX784" fmla="*/ 256319 w 5675092"/>
              <a:gd name="connsiteY784" fmla="*/ 705394 h 2397608"/>
              <a:gd name="connsiteX785" fmla="*/ 269613 w 5675092"/>
              <a:gd name="connsiteY785" fmla="*/ 700612 h 2397608"/>
              <a:gd name="connsiteX786" fmla="*/ 276864 w 5675092"/>
              <a:gd name="connsiteY786" fmla="*/ 807201 h 2397608"/>
              <a:gd name="connsiteX787" fmla="*/ 274274 w 5675092"/>
              <a:gd name="connsiteY787" fmla="*/ 820011 h 2397608"/>
              <a:gd name="connsiteX788" fmla="*/ 263917 w 5675092"/>
              <a:gd name="connsiteY788" fmla="*/ 820011 h 2397608"/>
              <a:gd name="connsiteX789" fmla="*/ 258737 w 5675092"/>
              <a:gd name="connsiteY789" fmla="*/ 807201 h 2397608"/>
              <a:gd name="connsiteX790" fmla="*/ 263917 w 5675092"/>
              <a:gd name="connsiteY790" fmla="*/ 809763 h 2397608"/>
              <a:gd name="connsiteX791" fmla="*/ 268448 w 5675092"/>
              <a:gd name="connsiteY791" fmla="*/ 806560 h 2397608"/>
              <a:gd name="connsiteX792" fmla="*/ 276864 w 5675092"/>
              <a:gd name="connsiteY792" fmla="*/ 807201 h 2397608"/>
              <a:gd name="connsiteX793" fmla="*/ 286531 w 5675092"/>
              <a:gd name="connsiteY793" fmla="*/ 936963 h 2397608"/>
              <a:gd name="connsiteX794" fmla="*/ 279281 w 5675092"/>
              <a:gd name="connsiteY794" fmla="*/ 936963 h 2397608"/>
              <a:gd name="connsiteX795" fmla="*/ 282907 w 5675092"/>
              <a:gd name="connsiteY795" fmla="*/ 932780 h 2397608"/>
              <a:gd name="connsiteX796" fmla="*/ 286531 w 5675092"/>
              <a:gd name="connsiteY796" fmla="*/ 936963 h 2397608"/>
              <a:gd name="connsiteX797" fmla="*/ 302286 w 5675092"/>
              <a:gd name="connsiteY797" fmla="*/ 1165545 h 2397608"/>
              <a:gd name="connsiteX798" fmla="*/ 292235 w 5675092"/>
              <a:gd name="connsiteY798" fmla="*/ 1158083 h 2397608"/>
              <a:gd name="connsiteX799" fmla="*/ 269624 w 5675092"/>
              <a:gd name="connsiteY799" fmla="*/ 1163059 h 2397608"/>
              <a:gd name="connsiteX800" fmla="*/ 277161 w 5675092"/>
              <a:gd name="connsiteY800" fmla="*/ 1170522 h 2397608"/>
              <a:gd name="connsiteX801" fmla="*/ 297260 w 5675092"/>
              <a:gd name="connsiteY801" fmla="*/ 1163060 h 2397608"/>
              <a:gd name="connsiteX802" fmla="*/ 302286 w 5675092"/>
              <a:gd name="connsiteY802" fmla="*/ 1165545 h 2397608"/>
              <a:gd name="connsiteX803" fmla="*/ 276864 w 5675092"/>
              <a:gd name="connsiteY803" fmla="*/ 735286 h 2397608"/>
              <a:gd name="connsiteX804" fmla="*/ 276864 w 5675092"/>
              <a:gd name="connsiteY804" fmla="*/ 742462 h 2397608"/>
              <a:gd name="connsiteX805" fmla="*/ 276864 w 5675092"/>
              <a:gd name="connsiteY805" fmla="*/ 735286 h 2397608"/>
              <a:gd name="connsiteX806" fmla="*/ 276864 w 5675092"/>
              <a:gd name="connsiteY806" fmla="*/ 728113 h 2397608"/>
              <a:gd name="connsiteX807" fmla="*/ 268888 w 5675092"/>
              <a:gd name="connsiteY807" fmla="*/ 735289 h 2397608"/>
              <a:gd name="connsiteX808" fmla="*/ 263570 w 5675092"/>
              <a:gd name="connsiteY808" fmla="*/ 732897 h 2397608"/>
              <a:gd name="connsiteX809" fmla="*/ 263570 w 5675092"/>
              <a:gd name="connsiteY809" fmla="*/ 728113 h 2397608"/>
              <a:gd name="connsiteX810" fmla="*/ 268887 w 5675092"/>
              <a:gd name="connsiteY810" fmla="*/ 723331 h 2397608"/>
              <a:gd name="connsiteX811" fmla="*/ 276864 w 5675092"/>
              <a:gd name="connsiteY811" fmla="*/ 728113 h 2397608"/>
              <a:gd name="connsiteX812" fmla="*/ 279945 w 5675092"/>
              <a:gd name="connsiteY812" fmla="*/ 762663 h 2397608"/>
              <a:gd name="connsiteX813" fmla="*/ 279130 w 5675092"/>
              <a:gd name="connsiteY813" fmla="*/ 762789 h 2397608"/>
              <a:gd name="connsiteX814" fmla="*/ 279852 w 5675092"/>
              <a:gd name="connsiteY814" fmla="*/ 762528 h 2397608"/>
              <a:gd name="connsiteX815" fmla="*/ 286533 w 5675092"/>
              <a:gd name="connsiteY815" fmla="*/ 857249 h 2397608"/>
              <a:gd name="connsiteX816" fmla="*/ 281698 w 5675092"/>
              <a:gd name="connsiteY816" fmla="*/ 864423 h 2397608"/>
              <a:gd name="connsiteX817" fmla="*/ 286533 w 5675092"/>
              <a:gd name="connsiteY817" fmla="*/ 857249 h 2397608"/>
              <a:gd name="connsiteX818" fmla="*/ 286533 w 5675092"/>
              <a:gd name="connsiteY818" fmla="*/ 852467 h 2397608"/>
              <a:gd name="connsiteX819" fmla="*/ 281699 w 5675092"/>
              <a:gd name="connsiteY819" fmla="*/ 854858 h 2397608"/>
              <a:gd name="connsiteX820" fmla="*/ 276864 w 5675092"/>
              <a:gd name="connsiteY820" fmla="*/ 847682 h 2397608"/>
              <a:gd name="connsiteX821" fmla="*/ 286533 w 5675092"/>
              <a:gd name="connsiteY821" fmla="*/ 852467 h 2397608"/>
              <a:gd name="connsiteX822" fmla="*/ 307310 w 5675092"/>
              <a:gd name="connsiteY822" fmla="*/ 1130719 h 2397608"/>
              <a:gd name="connsiteX823" fmla="*/ 302285 w 5675092"/>
              <a:gd name="connsiteY823" fmla="*/ 1123257 h 2397608"/>
              <a:gd name="connsiteX824" fmla="*/ 302286 w 5675092"/>
              <a:gd name="connsiteY824" fmla="*/ 1128233 h 2397608"/>
              <a:gd name="connsiteX825" fmla="*/ 299773 w 5675092"/>
              <a:gd name="connsiteY825" fmla="*/ 1128233 h 2397608"/>
              <a:gd name="connsiteX826" fmla="*/ 307310 w 5675092"/>
              <a:gd name="connsiteY826" fmla="*/ 1130719 h 2397608"/>
              <a:gd name="connsiteX827" fmla="*/ 311781 w 5675092"/>
              <a:gd name="connsiteY827" fmla="*/ 1195573 h 2397608"/>
              <a:gd name="connsiteX828" fmla="*/ 309365 w 5675092"/>
              <a:gd name="connsiteY828" fmla="*/ 1188398 h 2397608"/>
              <a:gd name="connsiteX829" fmla="*/ 311781 w 5675092"/>
              <a:gd name="connsiteY829" fmla="*/ 1195573 h 2397608"/>
              <a:gd name="connsiteX830" fmla="*/ 276864 w 5675092"/>
              <a:gd name="connsiteY830" fmla="*/ 673108 h 2397608"/>
              <a:gd name="connsiteX831" fmla="*/ 269613 w 5675092"/>
              <a:gd name="connsiteY831" fmla="*/ 677894 h 2397608"/>
              <a:gd name="connsiteX832" fmla="*/ 276864 w 5675092"/>
              <a:gd name="connsiteY832" fmla="*/ 673108 h 2397608"/>
              <a:gd name="connsiteX833" fmla="*/ 279281 w 5675092"/>
              <a:gd name="connsiteY833" fmla="*/ 700612 h 2397608"/>
              <a:gd name="connsiteX834" fmla="*/ 267197 w 5675092"/>
              <a:gd name="connsiteY834" fmla="*/ 695562 h 2397608"/>
              <a:gd name="connsiteX835" fmla="*/ 276864 w 5675092"/>
              <a:gd name="connsiteY835" fmla="*/ 677894 h 2397608"/>
              <a:gd name="connsiteX836" fmla="*/ 279281 w 5675092"/>
              <a:gd name="connsiteY836" fmla="*/ 700612 h 2397608"/>
              <a:gd name="connsiteX837" fmla="*/ 288949 w 5675092"/>
              <a:gd name="connsiteY837" fmla="*/ 834531 h 2397608"/>
              <a:gd name="connsiteX838" fmla="*/ 279281 w 5675092"/>
              <a:gd name="connsiteY838" fmla="*/ 839313 h 2397608"/>
              <a:gd name="connsiteX839" fmla="*/ 281698 w 5675092"/>
              <a:gd name="connsiteY839" fmla="*/ 836922 h 2397608"/>
              <a:gd name="connsiteX840" fmla="*/ 284116 w 5675092"/>
              <a:gd name="connsiteY840" fmla="*/ 832140 h 2397608"/>
              <a:gd name="connsiteX841" fmla="*/ 288949 w 5675092"/>
              <a:gd name="connsiteY841" fmla="*/ 834531 h 2397608"/>
              <a:gd name="connsiteX842" fmla="*/ 281697 w 5675092"/>
              <a:gd name="connsiteY842" fmla="*/ 707786 h 2397608"/>
              <a:gd name="connsiteX843" fmla="*/ 276864 w 5675092"/>
              <a:gd name="connsiteY843" fmla="*/ 710177 h 2397608"/>
              <a:gd name="connsiteX844" fmla="*/ 276864 w 5675092"/>
              <a:gd name="connsiteY844" fmla="*/ 708981 h 2397608"/>
              <a:gd name="connsiteX845" fmla="*/ 276864 w 5675092"/>
              <a:gd name="connsiteY845" fmla="*/ 705394 h 2397608"/>
              <a:gd name="connsiteX846" fmla="*/ 277468 w 5675092"/>
              <a:gd name="connsiteY846" fmla="*/ 704795 h 2397608"/>
              <a:gd name="connsiteX847" fmla="*/ 281697 w 5675092"/>
              <a:gd name="connsiteY847" fmla="*/ 707786 h 2397608"/>
              <a:gd name="connsiteX848" fmla="*/ 306948 w 5675092"/>
              <a:gd name="connsiteY848" fmla="*/ 1068828 h 2397608"/>
              <a:gd name="connsiteX849" fmla="*/ 296072 w 5675092"/>
              <a:gd name="connsiteY849" fmla="*/ 1061652 h 2397608"/>
              <a:gd name="connsiteX850" fmla="*/ 301510 w 5675092"/>
              <a:gd name="connsiteY850" fmla="*/ 1059260 h 2397608"/>
              <a:gd name="connsiteX851" fmla="*/ 306948 w 5675092"/>
              <a:gd name="connsiteY851" fmla="*/ 1068828 h 2397608"/>
              <a:gd name="connsiteX852" fmla="*/ 309364 w 5675092"/>
              <a:gd name="connsiteY852" fmla="*/ 1093937 h 2397608"/>
              <a:gd name="connsiteX853" fmla="*/ 302114 w 5675092"/>
              <a:gd name="connsiteY853" fmla="*/ 1098720 h 2397608"/>
              <a:gd name="connsiteX854" fmla="*/ 309364 w 5675092"/>
              <a:gd name="connsiteY854" fmla="*/ 1093937 h 2397608"/>
              <a:gd name="connsiteX855" fmla="*/ 284114 w 5675092"/>
              <a:gd name="connsiteY855" fmla="*/ 719943 h 2397608"/>
              <a:gd name="connsiteX856" fmla="*/ 279281 w 5675092"/>
              <a:gd name="connsiteY856" fmla="*/ 722534 h 2397608"/>
              <a:gd name="connsiteX857" fmla="*/ 284113 w 5675092"/>
              <a:gd name="connsiteY857" fmla="*/ 727716 h 2397608"/>
              <a:gd name="connsiteX858" fmla="*/ 276863 w 5675092"/>
              <a:gd name="connsiteY858" fmla="*/ 727716 h 2397608"/>
              <a:gd name="connsiteX859" fmla="*/ 276863 w 5675092"/>
              <a:gd name="connsiteY859" fmla="*/ 719943 h 2397608"/>
              <a:gd name="connsiteX860" fmla="*/ 281395 w 5675092"/>
              <a:gd name="connsiteY860" fmla="*/ 719943 h 2397608"/>
              <a:gd name="connsiteX861" fmla="*/ 284114 w 5675092"/>
              <a:gd name="connsiteY861" fmla="*/ 719943 h 2397608"/>
              <a:gd name="connsiteX862" fmla="*/ 313318 w 5675092"/>
              <a:gd name="connsiteY862" fmla="*/ 1132585 h 2397608"/>
              <a:gd name="connsiteX863" fmla="*/ 309823 w 5675092"/>
              <a:gd name="connsiteY863" fmla="*/ 1133207 h 2397608"/>
              <a:gd name="connsiteX864" fmla="*/ 312335 w 5675092"/>
              <a:gd name="connsiteY864" fmla="*/ 1135695 h 2397608"/>
              <a:gd name="connsiteX865" fmla="*/ 307311 w 5675092"/>
              <a:gd name="connsiteY865" fmla="*/ 1138184 h 2397608"/>
              <a:gd name="connsiteX866" fmla="*/ 313318 w 5675092"/>
              <a:gd name="connsiteY866" fmla="*/ 1132585 h 2397608"/>
              <a:gd name="connsiteX867" fmla="*/ 306948 w 5675092"/>
              <a:gd name="connsiteY867" fmla="*/ 1016215 h 2397608"/>
              <a:gd name="connsiteX868" fmla="*/ 293655 w 5675092"/>
              <a:gd name="connsiteY868" fmla="*/ 1023391 h 2397608"/>
              <a:gd name="connsiteX869" fmla="*/ 306948 w 5675092"/>
              <a:gd name="connsiteY869" fmla="*/ 1016215 h 2397608"/>
              <a:gd name="connsiteX870" fmla="*/ 307208 w 5675092"/>
              <a:gd name="connsiteY870" fmla="*/ 1006877 h 2397608"/>
              <a:gd name="connsiteX871" fmla="*/ 304549 w 5675092"/>
              <a:gd name="connsiteY871" fmla="*/ 1011660 h 2397608"/>
              <a:gd name="connsiteX872" fmla="*/ 293914 w 5675092"/>
              <a:gd name="connsiteY872" fmla="*/ 1009268 h 2397608"/>
              <a:gd name="connsiteX873" fmla="*/ 293915 w 5675092"/>
              <a:gd name="connsiteY873" fmla="*/ 1002094 h 2397608"/>
              <a:gd name="connsiteX874" fmla="*/ 307208 w 5675092"/>
              <a:gd name="connsiteY874" fmla="*/ 1006877 h 2397608"/>
              <a:gd name="connsiteX875" fmla="*/ 307189 w 5675092"/>
              <a:gd name="connsiteY875" fmla="*/ 999687 h 2397608"/>
              <a:gd name="connsiteX876" fmla="*/ 302355 w 5675092"/>
              <a:gd name="connsiteY876" fmla="*/ 1002078 h 2397608"/>
              <a:gd name="connsiteX877" fmla="*/ 304772 w 5675092"/>
              <a:gd name="connsiteY877" fmla="*/ 999088 h 2397608"/>
              <a:gd name="connsiteX878" fmla="*/ 307189 w 5675092"/>
              <a:gd name="connsiteY878" fmla="*/ 999687 h 2397608"/>
              <a:gd name="connsiteX879" fmla="*/ 304229 w 5675092"/>
              <a:gd name="connsiteY879" fmla="*/ 951725 h 2397608"/>
              <a:gd name="connsiteX880" fmla="*/ 296788 w 5675092"/>
              <a:gd name="connsiteY880" fmla="*/ 954266 h 2397608"/>
              <a:gd name="connsiteX881" fmla="*/ 299268 w 5675092"/>
              <a:gd name="connsiteY881" fmla="*/ 946644 h 2397608"/>
              <a:gd name="connsiteX882" fmla="*/ 304229 w 5675092"/>
              <a:gd name="connsiteY882" fmla="*/ 951725 h 2397608"/>
              <a:gd name="connsiteX883" fmla="*/ 318773 w 5675092"/>
              <a:gd name="connsiteY883" fmla="*/ 1153847 h 2397608"/>
              <a:gd name="connsiteX884" fmla="*/ 317360 w 5675092"/>
              <a:gd name="connsiteY884" fmla="*/ 1153108 h 2397608"/>
              <a:gd name="connsiteX885" fmla="*/ 314848 w 5675092"/>
              <a:gd name="connsiteY885" fmla="*/ 1148132 h 2397608"/>
              <a:gd name="connsiteX886" fmla="*/ 312335 w 5675092"/>
              <a:gd name="connsiteY886" fmla="*/ 1150620 h 2397608"/>
              <a:gd name="connsiteX887" fmla="*/ 307310 w 5675092"/>
              <a:gd name="connsiteY887" fmla="*/ 1153108 h 2397608"/>
              <a:gd name="connsiteX888" fmla="*/ 317361 w 5675092"/>
              <a:gd name="connsiteY888" fmla="*/ 1155597 h 2397608"/>
              <a:gd name="connsiteX889" fmla="*/ 318773 w 5675092"/>
              <a:gd name="connsiteY889" fmla="*/ 1153847 h 2397608"/>
              <a:gd name="connsiteX890" fmla="*/ 311781 w 5675092"/>
              <a:gd name="connsiteY890" fmla="*/ 1050892 h 2397608"/>
              <a:gd name="connsiteX891" fmla="*/ 306948 w 5675092"/>
              <a:gd name="connsiteY891" fmla="*/ 1048500 h 2397608"/>
              <a:gd name="connsiteX892" fmla="*/ 310271 w 5675092"/>
              <a:gd name="connsiteY892" fmla="*/ 1046110 h 2397608"/>
              <a:gd name="connsiteX893" fmla="*/ 311781 w 5675092"/>
              <a:gd name="connsiteY893" fmla="*/ 1050892 h 2397608"/>
              <a:gd name="connsiteX894" fmla="*/ 291364 w 5675092"/>
              <a:gd name="connsiteY894" fmla="*/ 735289 h 2397608"/>
              <a:gd name="connsiteX895" fmla="*/ 288948 w 5675092"/>
              <a:gd name="connsiteY895" fmla="*/ 735288 h 2397608"/>
              <a:gd name="connsiteX896" fmla="*/ 286531 w 5675092"/>
              <a:gd name="connsiteY896" fmla="*/ 737680 h 2397608"/>
              <a:gd name="connsiteX897" fmla="*/ 286531 w 5675092"/>
              <a:gd name="connsiteY897" fmla="*/ 730506 h 2397608"/>
              <a:gd name="connsiteX898" fmla="*/ 291364 w 5675092"/>
              <a:gd name="connsiteY898" fmla="*/ 735289 h 2397608"/>
              <a:gd name="connsiteX899" fmla="*/ 322385 w 5675092"/>
              <a:gd name="connsiteY899" fmla="*/ 1165545 h 2397608"/>
              <a:gd name="connsiteX900" fmla="*/ 321037 w 5675092"/>
              <a:gd name="connsiteY900" fmla="*/ 1166015 h 2397608"/>
              <a:gd name="connsiteX901" fmla="*/ 321129 w 5675092"/>
              <a:gd name="connsiteY901" fmla="*/ 1165856 h 2397608"/>
              <a:gd name="connsiteX902" fmla="*/ 322385 w 5675092"/>
              <a:gd name="connsiteY902" fmla="*/ 1165545 h 2397608"/>
              <a:gd name="connsiteX903" fmla="*/ 276691 w 5675092"/>
              <a:gd name="connsiteY903" fmla="*/ 484189 h 2397608"/>
              <a:gd name="connsiteX904" fmla="*/ 268922 w 5675092"/>
              <a:gd name="connsiteY904" fmla="*/ 484189 h 2397608"/>
              <a:gd name="connsiteX905" fmla="*/ 263744 w 5675092"/>
              <a:gd name="connsiteY905" fmla="*/ 481200 h 2397608"/>
              <a:gd name="connsiteX906" fmla="*/ 265038 w 5675092"/>
              <a:gd name="connsiteY906" fmla="*/ 479985 h 2397608"/>
              <a:gd name="connsiteX907" fmla="*/ 276691 w 5675092"/>
              <a:gd name="connsiteY907" fmla="*/ 484189 h 2397608"/>
              <a:gd name="connsiteX908" fmla="*/ 327410 w 5675092"/>
              <a:gd name="connsiteY908" fmla="*/ 1212810 h 2397608"/>
              <a:gd name="connsiteX909" fmla="*/ 319872 w 5675092"/>
              <a:gd name="connsiteY909" fmla="*/ 1202859 h 2397608"/>
              <a:gd name="connsiteX910" fmla="*/ 317360 w 5675092"/>
              <a:gd name="connsiteY910" fmla="*/ 1212811 h 2397608"/>
              <a:gd name="connsiteX911" fmla="*/ 293782 w 5675092"/>
              <a:gd name="connsiteY911" fmla="*/ 712570 h 2397608"/>
              <a:gd name="connsiteX912" fmla="*/ 286532 w 5675092"/>
              <a:gd name="connsiteY912" fmla="*/ 705394 h 2397608"/>
              <a:gd name="connsiteX913" fmla="*/ 291366 w 5675092"/>
              <a:gd name="connsiteY913" fmla="*/ 705394 h 2397608"/>
              <a:gd name="connsiteX914" fmla="*/ 293782 w 5675092"/>
              <a:gd name="connsiteY914" fmla="*/ 712570 h 2397608"/>
              <a:gd name="connsiteX915" fmla="*/ 276864 w 5675092"/>
              <a:gd name="connsiteY915" fmla="*/ 443535 h 2397608"/>
              <a:gd name="connsiteX916" fmla="*/ 251486 w 5675092"/>
              <a:gd name="connsiteY916" fmla="*/ 441143 h 2397608"/>
              <a:gd name="connsiteX917" fmla="*/ 264176 w 5675092"/>
              <a:gd name="connsiteY917" fmla="*/ 437856 h 2397608"/>
              <a:gd name="connsiteX918" fmla="*/ 276864 w 5675092"/>
              <a:gd name="connsiteY918" fmla="*/ 443535 h 2397608"/>
              <a:gd name="connsiteX919" fmla="*/ 299478 w 5675092"/>
              <a:gd name="connsiteY919" fmla="*/ 763139 h 2397608"/>
              <a:gd name="connsiteX920" fmla="*/ 295180 w 5675092"/>
              <a:gd name="connsiteY920" fmla="*/ 770861 h 2397608"/>
              <a:gd name="connsiteX921" fmla="*/ 286834 w 5675092"/>
              <a:gd name="connsiteY921" fmla="*/ 777136 h 2397608"/>
              <a:gd name="connsiteX922" fmla="*/ 289401 w 5675092"/>
              <a:gd name="connsiteY922" fmla="*/ 769963 h 2397608"/>
              <a:gd name="connsiteX923" fmla="*/ 281698 w 5675092"/>
              <a:gd name="connsiteY923" fmla="*/ 767572 h 2397608"/>
              <a:gd name="connsiteX924" fmla="*/ 261153 w 5675092"/>
              <a:gd name="connsiteY924" fmla="*/ 769963 h 2397608"/>
              <a:gd name="connsiteX925" fmla="*/ 279130 w 5675092"/>
              <a:gd name="connsiteY925" fmla="*/ 767571 h 2397608"/>
              <a:gd name="connsiteX926" fmla="*/ 281057 w 5675092"/>
              <a:gd name="connsiteY926" fmla="*/ 764283 h 2397608"/>
              <a:gd name="connsiteX927" fmla="*/ 279945 w 5675092"/>
              <a:gd name="connsiteY927" fmla="*/ 762663 h 2397608"/>
              <a:gd name="connsiteX928" fmla="*/ 292611 w 5675092"/>
              <a:gd name="connsiteY928" fmla="*/ 760695 h 2397608"/>
              <a:gd name="connsiteX929" fmla="*/ 298631 w 5675092"/>
              <a:gd name="connsiteY929" fmla="*/ 761780 h 2397608"/>
              <a:gd name="connsiteX930" fmla="*/ 299732 w 5675092"/>
              <a:gd name="connsiteY930" fmla="*/ 763546 h 2397608"/>
              <a:gd name="connsiteX931" fmla="*/ 299478 w 5675092"/>
              <a:gd name="connsiteY931" fmla="*/ 763139 h 2397608"/>
              <a:gd name="connsiteX932" fmla="*/ 299674 w 5675092"/>
              <a:gd name="connsiteY932" fmla="*/ 762789 h 2397608"/>
              <a:gd name="connsiteX933" fmla="*/ 297166 w 5675092"/>
              <a:gd name="connsiteY933" fmla="*/ 722731 h 2397608"/>
              <a:gd name="connsiteX934" fmla="*/ 294507 w 5675092"/>
              <a:gd name="connsiteY934" fmla="*/ 730504 h 2397608"/>
              <a:gd name="connsiteX935" fmla="*/ 286531 w 5675092"/>
              <a:gd name="connsiteY935" fmla="*/ 717552 h 2397608"/>
              <a:gd name="connsiteX936" fmla="*/ 294507 w 5675092"/>
              <a:gd name="connsiteY936" fmla="*/ 714962 h 2397608"/>
              <a:gd name="connsiteX937" fmla="*/ 294507 w 5675092"/>
              <a:gd name="connsiteY937" fmla="*/ 717552 h 2397608"/>
              <a:gd name="connsiteX938" fmla="*/ 297166 w 5675092"/>
              <a:gd name="connsiteY938" fmla="*/ 722731 h 2397608"/>
              <a:gd name="connsiteX939" fmla="*/ 301999 w 5675092"/>
              <a:gd name="connsiteY939" fmla="*/ 779530 h 2397608"/>
              <a:gd name="connsiteX940" fmla="*/ 296682 w 5675092"/>
              <a:gd name="connsiteY940" fmla="*/ 779530 h 2397608"/>
              <a:gd name="connsiteX941" fmla="*/ 298344 w 5675092"/>
              <a:gd name="connsiteY941" fmla="*/ 775943 h 2397608"/>
              <a:gd name="connsiteX942" fmla="*/ 301999 w 5675092"/>
              <a:gd name="connsiteY942" fmla="*/ 779530 h 2397608"/>
              <a:gd name="connsiteX943" fmla="*/ 299823 w 5675092"/>
              <a:gd name="connsiteY943" fmla="*/ 737680 h 2397608"/>
              <a:gd name="connsiteX944" fmla="*/ 294184 w 5675092"/>
              <a:gd name="connsiteY944" fmla="*/ 740071 h 2397608"/>
              <a:gd name="connsiteX945" fmla="*/ 297004 w 5675092"/>
              <a:gd name="connsiteY945" fmla="*/ 732897 h 2397608"/>
              <a:gd name="connsiteX946" fmla="*/ 299823 w 5675092"/>
              <a:gd name="connsiteY946" fmla="*/ 737680 h 2397608"/>
              <a:gd name="connsiteX947" fmla="*/ 319273 w 5675092"/>
              <a:gd name="connsiteY947" fmla="*/ 1018818 h 2397608"/>
              <a:gd name="connsiteX948" fmla="*/ 312023 w 5675092"/>
              <a:gd name="connsiteY948" fmla="*/ 1021210 h 2397608"/>
              <a:gd name="connsiteX949" fmla="*/ 307189 w 5675092"/>
              <a:gd name="connsiteY949" fmla="*/ 1016426 h 2397608"/>
              <a:gd name="connsiteX950" fmla="*/ 309606 w 5675092"/>
              <a:gd name="connsiteY950" fmla="*/ 1006861 h 2397608"/>
              <a:gd name="connsiteX951" fmla="*/ 314439 w 5675092"/>
              <a:gd name="connsiteY951" fmla="*/ 1006861 h 2397608"/>
              <a:gd name="connsiteX952" fmla="*/ 319273 w 5675092"/>
              <a:gd name="connsiteY952" fmla="*/ 1018818 h 2397608"/>
              <a:gd name="connsiteX953" fmla="*/ 302241 w 5675092"/>
              <a:gd name="connsiteY953" fmla="*/ 767571 h 2397608"/>
              <a:gd name="connsiteX954" fmla="*/ 299994 w 5675092"/>
              <a:gd name="connsiteY954" fmla="*/ 766975 h 2397608"/>
              <a:gd name="connsiteX955" fmla="*/ 299732 w 5675092"/>
              <a:gd name="connsiteY955" fmla="*/ 763546 h 2397608"/>
              <a:gd name="connsiteX956" fmla="*/ 307075 w 5675092"/>
              <a:gd name="connsiteY956" fmla="*/ 802248 h 2397608"/>
              <a:gd name="connsiteX957" fmla="*/ 299545 w 5675092"/>
              <a:gd name="connsiteY957" fmla="*/ 817247 h 2397608"/>
              <a:gd name="connsiteX958" fmla="*/ 294525 w 5675092"/>
              <a:gd name="connsiteY958" fmla="*/ 812246 h 2397608"/>
              <a:gd name="connsiteX959" fmla="*/ 294525 w 5675092"/>
              <a:gd name="connsiteY959" fmla="*/ 817246 h 2397608"/>
              <a:gd name="connsiteX960" fmla="*/ 286996 w 5675092"/>
              <a:gd name="connsiteY960" fmla="*/ 822247 h 2397608"/>
              <a:gd name="connsiteX961" fmla="*/ 276956 w 5675092"/>
              <a:gd name="connsiteY961" fmla="*/ 819748 h 2397608"/>
              <a:gd name="connsiteX962" fmla="*/ 276956 w 5675092"/>
              <a:gd name="connsiteY962" fmla="*/ 804747 h 2397608"/>
              <a:gd name="connsiteX963" fmla="*/ 292016 w 5675092"/>
              <a:gd name="connsiteY963" fmla="*/ 804747 h 2397608"/>
              <a:gd name="connsiteX964" fmla="*/ 289506 w 5675092"/>
              <a:gd name="connsiteY964" fmla="*/ 809747 h 2397608"/>
              <a:gd name="connsiteX965" fmla="*/ 292016 w 5675092"/>
              <a:gd name="connsiteY965" fmla="*/ 812246 h 2397608"/>
              <a:gd name="connsiteX966" fmla="*/ 302055 w 5675092"/>
              <a:gd name="connsiteY966" fmla="*/ 809747 h 2397608"/>
              <a:gd name="connsiteX967" fmla="*/ 307075 w 5675092"/>
              <a:gd name="connsiteY967" fmla="*/ 802248 h 2397608"/>
              <a:gd name="connsiteX968" fmla="*/ 304658 w 5675092"/>
              <a:gd name="connsiteY968" fmla="*/ 730507 h 2397608"/>
              <a:gd name="connsiteX969" fmla="*/ 302242 w 5675092"/>
              <a:gd name="connsiteY969" fmla="*/ 732897 h 2397608"/>
              <a:gd name="connsiteX970" fmla="*/ 302242 w 5675092"/>
              <a:gd name="connsiteY970" fmla="*/ 725721 h 2397608"/>
              <a:gd name="connsiteX971" fmla="*/ 304658 w 5675092"/>
              <a:gd name="connsiteY971" fmla="*/ 730507 h 2397608"/>
              <a:gd name="connsiteX972" fmla="*/ 358911 w 5675092"/>
              <a:gd name="connsiteY972" fmla="*/ 1469388 h 2397608"/>
              <a:gd name="connsiteX973" fmla="*/ 351661 w 5675092"/>
              <a:gd name="connsiteY973" fmla="*/ 1471780 h 2397608"/>
              <a:gd name="connsiteX974" fmla="*/ 354380 w 5675092"/>
              <a:gd name="connsiteY974" fmla="*/ 1466998 h 2397608"/>
              <a:gd name="connsiteX975" fmla="*/ 358911 w 5675092"/>
              <a:gd name="connsiteY975" fmla="*/ 1469388 h 2397608"/>
              <a:gd name="connsiteX976" fmla="*/ 339464 w 5675092"/>
              <a:gd name="connsiteY976" fmla="*/ 1170133 h 2397608"/>
              <a:gd name="connsiteX977" fmla="*/ 332327 w 5675092"/>
              <a:gd name="connsiteY977" fmla="*/ 1170861 h 2397608"/>
              <a:gd name="connsiteX978" fmla="*/ 339464 w 5675092"/>
              <a:gd name="connsiteY978" fmla="*/ 1170133 h 2397608"/>
              <a:gd name="connsiteX979" fmla="*/ 321577 w 5675092"/>
              <a:gd name="connsiteY979" fmla="*/ 891926 h 2397608"/>
              <a:gd name="connsiteX980" fmla="*/ 319161 w 5675092"/>
              <a:gd name="connsiteY980" fmla="*/ 903881 h 2397608"/>
              <a:gd name="connsiteX981" fmla="*/ 321577 w 5675092"/>
              <a:gd name="connsiteY981" fmla="*/ 891926 h 2397608"/>
              <a:gd name="connsiteX982" fmla="*/ 348494 w 5675092"/>
              <a:gd name="connsiteY982" fmla="*/ 1280738 h 2397608"/>
              <a:gd name="connsiteX983" fmla="*/ 347785 w 5675092"/>
              <a:gd name="connsiteY983" fmla="*/ 1280598 h 2397608"/>
              <a:gd name="connsiteX984" fmla="*/ 344997 w 5675092"/>
              <a:gd name="connsiteY984" fmla="*/ 1277489 h 2397608"/>
              <a:gd name="connsiteX985" fmla="*/ 326553 w 5675092"/>
              <a:gd name="connsiteY985" fmla="*/ 951873 h 2397608"/>
              <a:gd name="connsiteX986" fmla="*/ 326554 w 5675092"/>
              <a:gd name="connsiteY986" fmla="*/ 954264 h 2397608"/>
              <a:gd name="connsiteX987" fmla="*/ 326553 w 5675092"/>
              <a:gd name="connsiteY987" fmla="*/ 961438 h 2397608"/>
              <a:gd name="connsiteX988" fmla="*/ 312051 w 5675092"/>
              <a:gd name="connsiteY988" fmla="*/ 954264 h 2397608"/>
              <a:gd name="connsiteX989" fmla="*/ 321720 w 5675092"/>
              <a:gd name="connsiteY989" fmla="*/ 959047 h 2397608"/>
              <a:gd name="connsiteX990" fmla="*/ 326553 w 5675092"/>
              <a:gd name="connsiteY990" fmla="*/ 951873 h 2397608"/>
              <a:gd name="connsiteX991" fmla="*/ 326554 w 5675092"/>
              <a:gd name="connsiteY991" fmla="*/ 949184 h 2397608"/>
              <a:gd name="connsiteX992" fmla="*/ 306710 w 5675092"/>
              <a:gd name="connsiteY992" fmla="*/ 944102 h 2397608"/>
              <a:gd name="connsiteX993" fmla="*/ 299268 w 5675092"/>
              <a:gd name="connsiteY993" fmla="*/ 946644 h 2397608"/>
              <a:gd name="connsiteX994" fmla="*/ 289346 w 5675092"/>
              <a:gd name="connsiteY994" fmla="*/ 951725 h 2397608"/>
              <a:gd name="connsiteX995" fmla="*/ 281904 w 5675092"/>
              <a:gd name="connsiteY995" fmla="*/ 951725 h 2397608"/>
              <a:gd name="connsiteX996" fmla="*/ 279424 w 5675092"/>
              <a:gd name="connsiteY996" fmla="*/ 944103 h 2397608"/>
              <a:gd name="connsiteX997" fmla="*/ 289345 w 5675092"/>
              <a:gd name="connsiteY997" fmla="*/ 933939 h 2397608"/>
              <a:gd name="connsiteX998" fmla="*/ 304230 w 5675092"/>
              <a:gd name="connsiteY998" fmla="*/ 936480 h 2397608"/>
              <a:gd name="connsiteX999" fmla="*/ 326554 w 5675092"/>
              <a:gd name="connsiteY999" fmla="*/ 949184 h 2397608"/>
              <a:gd name="connsiteX1000" fmla="*/ 332326 w 5675092"/>
              <a:gd name="connsiteY1000" fmla="*/ 1034152 h 2397608"/>
              <a:gd name="connsiteX1001" fmla="*/ 327009 w 5675092"/>
              <a:gd name="connsiteY1001" fmla="*/ 1048501 h 2397608"/>
              <a:gd name="connsiteX1002" fmla="*/ 319034 w 5675092"/>
              <a:gd name="connsiteY1002" fmla="*/ 1046110 h 2397608"/>
              <a:gd name="connsiteX1003" fmla="*/ 332326 w 5675092"/>
              <a:gd name="connsiteY1003" fmla="*/ 1034152 h 2397608"/>
              <a:gd name="connsiteX1004" fmla="*/ 314326 w 5675092"/>
              <a:gd name="connsiteY1004" fmla="*/ 765180 h 2397608"/>
              <a:gd name="connsiteX1005" fmla="*/ 311909 w 5675092"/>
              <a:gd name="connsiteY1005" fmla="*/ 774745 h 2397608"/>
              <a:gd name="connsiteX1006" fmla="*/ 309492 w 5675092"/>
              <a:gd name="connsiteY1006" fmla="*/ 772353 h 2397608"/>
              <a:gd name="connsiteX1007" fmla="*/ 304658 w 5675092"/>
              <a:gd name="connsiteY1007" fmla="*/ 772353 h 2397608"/>
              <a:gd name="connsiteX1008" fmla="*/ 307075 w 5675092"/>
              <a:gd name="connsiteY1008" fmla="*/ 760398 h 2397608"/>
              <a:gd name="connsiteX1009" fmla="*/ 314326 w 5675092"/>
              <a:gd name="connsiteY1009" fmla="*/ 765180 h 2397608"/>
              <a:gd name="connsiteX1010" fmla="*/ 317635 w 5675092"/>
              <a:gd name="connsiteY1010" fmla="*/ 810555 h 2397608"/>
              <a:gd name="connsiteX1011" fmla="*/ 312335 w 5675092"/>
              <a:gd name="connsiteY1011" fmla="*/ 812305 h 2397608"/>
              <a:gd name="connsiteX1012" fmla="*/ 309823 w 5675092"/>
              <a:gd name="connsiteY1012" fmla="*/ 807328 h 2397608"/>
              <a:gd name="connsiteX1013" fmla="*/ 317360 w 5675092"/>
              <a:gd name="connsiteY1013" fmla="*/ 807328 h 2397608"/>
              <a:gd name="connsiteX1014" fmla="*/ 317635 w 5675092"/>
              <a:gd name="connsiteY1014" fmla="*/ 810555 h 2397608"/>
              <a:gd name="connsiteX1015" fmla="*/ 334742 w 5675092"/>
              <a:gd name="connsiteY1015" fmla="*/ 1050892 h 2397608"/>
              <a:gd name="connsiteX1016" fmla="*/ 326283 w 5675092"/>
              <a:gd name="connsiteY1016" fmla="*/ 1053283 h 2397608"/>
              <a:gd name="connsiteX1017" fmla="*/ 329455 w 5675092"/>
              <a:gd name="connsiteY1017" fmla="*/ 1050293 h 2397608"/>
              <a:gd name="connsiteX1018" fmla="*/ 334742 w 5675092"/>
              <a:gd name="connsiteY1018" fmla="*/ 1050892 h 2397608"/>
              <a:gd name="connsiteX1019" fmla="*/ 330178 w 5675092"/>
              <a:gd name="connsiteY1019" fmla="*/ 963828 h 2397608"/>
              <a:gd name="connsiteX1020" fmla="*/ 321718 w 5675092"/>
              <a:gd name="connsiteY1020" fmla="*/ 969408 h 2397608"/>
              <a:gd name="connsiteX1021" fmla="*/ 330178 w 5675092"/>
              <a:gd name="connsiteY1021" fmla="*/ 963828 h 2397608"/>
              <a:gd name="connsiteX1022" fmla="*/ 352535 w 5675092"/>
              <a:gd name="connsiteY1022" fmla="*/ 1210322 h 2397608"/>
              <a:gd name="connsiteX1023" fmla="*/ 324897 w 5675092"/>
              <a:gd name="connsiteY1023" fmla="*/ 1197886 h 2397608"/>
              <a:gd name="connsiteX1024" fmla="*/ 329923 w 5675092"/>
              <a:gd name="connsiteY1024" fmla="*/ 1210322 h 2397608"/>
              <a:gd name="connsiteX1025" fmla="*/ 352535 w 5675092"/>
              <a:gd name="connsiteY1025" fmla="*/ 1210322 h 2397608"/>
              <a:gd name="connsiteX1026" fmla="*/ 364953 w 5675092"/>
              <a:gd name="connsiteY1026" fmla="*/ 1359982 h 2397608"/>
              <a:gd name="connsiteX1027" fmla="*/ 354079 w 5675092"/>
              <a:gd name="connsiteY1027" fmla="*/ 1362970 h 2397608"/>
              <a:gd name="connsiteX1028" fmla="*/ 358498 w 5675092"/>
              <a:gd name="connsiteY1028" fmla="*/ 1358114 h 2397608"/>
              <a:gd name="connsiteX1029" fmla="*/ 364953 w 5675092"/>
              <a:gd name="connsiteY1029" fmla="*/ 1359982 h 2397608"/>
              <a:gd name="connsiteX1030" fmla="*/ 344998 w 5675092"/>
              <a:gd name="connsiteY1030" fmla="*/ 1018777 h 2397608"/>
              <a:gd name="connsiteX1031" fmla="*/ 339972 w 5675092"/>
              <a:gd name="connsiteY1031" fmla="*/ 1011315 h 2397608"/>
              <a:gd name="connsiteX1032" fmla="*/ 337460 w 5675092"/>
              <a:gd name="connsiteY1032" fmla="*/ 1016289 h 2397608"/>
              <a:gd name="connsiteX1033" fmla="*/ 344998 w 5675092"/>
              <a:gd name="connsiteY1033" fmla="*/ 1018777 h 2397608"/>
              <a:gd name="connsiteX1034" fmla="*/ 319160 w 5675092"/>
              <a:gd name="connsiteY1034" fmla="*/ 605553 h 2397608"/>
              <a:gd name="connsiteX1035" fmla="*/ 311909 w 5675092"/>
              <a:gd name="connsiteY1035" fmla="*/ 602865 h 2397608"/>
              <a:gd name="connsiteX1036" fmla="*/ 319160 w 5675092"/>
              <a:gd name="connsiteY1036" fmla="*/ 605553 h 2397608"/>
              <a:gd name="connsiteX1037" fmla="*/ 360072 w 5675092"/>
              <a:gd name="connsiteY1037" fmla="*/ 1205348 h 2397608"/>
              <a:gd name="connsiteX1038" fmla="*/ 352535 w 5675092"/>
              <a:gd name="connsiteY1038" fmla="*/ 1202859 h 2397608"/>
              <a:gd name="connsiteX1039" fmla="*/ 360072 w 5675092"/>
              <a:gd name="connsiteY1039" fmla="*/ 1205348 h 2397608"/>
              <a:gd name="connsiteX1040" fmla="*/ 347510 w 5675092"/>
              <a:gd name="connsiteY1040" fmla="*/ 1018777 h 2397608"/>
              <a:gd name="connsiteX1041" fmla="*/ 334947 w 5675092"/>
              <a:gd name="connsiteY1041" fmla="*/ 1018777 h 2397608"/>
              <a:gd name="connsiteX1042" fmla="*/ 334947 w 5675092"/>
              <a:gd name="connsiteY1042" fmla="*/ 1026239 h 2397608"/>
              <a:gd name="connsiteX1043" fmla="*/ 342485 w 5675092"/>
              <a:gd name="connsiteY1043" fmla="*/ 1033702 h 2397608"/>
              <a:gd name="connsiteX1044" fmla="*/ 347510 w 5675092"/>
              <a:gd name="connsiteY1044" fmla="*/ 1028728 h 2397608"/>
              <a:gd name="connsiteX1045" fmla="*/ 347510 w 5675092"/>
              <a:gd name="connsiteY1045" fmla="*/ 1018777 h 2397608"/>
              <a:gd name="connsiteX1046" fmla="*/ 356494 w 5675092"/>
              <a:gd name="connsiteY1046" fmla="*/ 1138178 h 2397608"/>
              <a:gd name="connsiteX1047" fmla="*/ 341994 w 5675092"/>
              <a:gd name="connsiteY1047" fmla="*/ 1145352 h 2397608"/>
              <a:gd name="connsiteX1048" fmla="*/ 356494 w 5675092"/>
              <a:gd name="connsiteY1048" fmla="*/ 1138178 h 2397608"/>
              <a:gd name="connsiteX1049" fmla="*/ 360073 w 5675092"/>
              <a:gd name="connsiteY1049" fmla="*/ 1180473 h 2397608"/>
              <a:gd name="connsiteX1050" fmla="*/ 355047 w 5675092"/>
              <a:gd name="connsiteY1050" fmla="*/ 1185447 h 2397608"/>
              <a:gd name="connsiteX1051" fmla="*/ 360073 w 5675092"/>
              <a:gd name="connsiteY1051" fmla="*/ 1180473 h 2397608"/>
              <a:gd name="connsiteX1052" fmla="*/ 330036 w 5675092"/>
              <a:gd name="connsiteY1052" fmla="*/ 703003 h 2397608"/>
              <a:gd name="connsiteX1053" fmla="*/ 324397 w 5675092"/>
              <a:gd name="connsiteY1053" fmla="*/ 712570 h 2397608"/>
              <a:gd name="connsiteX1054" fmla="*/ 321576 w 5675092"/>
              <a:gd name="connsiteY1054" fmla="*/ 710179 h 2397608"/>
              <a:gd name="connsiteX1055" fmla="*/ 330036 w 5675092"/>
              <a:gd name="connsiteY1055" fmla="*/ 703003 h 2397608"/>
              <a:gd name="connsiteX1056" fmla="*/ 332453 w 5675092"/>
              <a:gd name="connsiteY1056" fmla="*/ 728113 h 2397608"/>
              <a:gd name="connsiteX1057" fmla="*/ 319698 w 5675092"/>
              <a:gd name="connsiteY1057" fmla="*/ 730504 h 2397608"/>
              <a:gd name="connsiteX1058" fmla="*/ 327351 w 5675092"/>
              <a:gd name="connsiteY1058" fmla="*/ 732895 h 2397608"/>
              <a:gd name="connsiteX1059" fmla="*/ 326075 w 5675092"/>
              <a:gd name="connsiteY1059" fmla="*/ 735585 h 2397608"/>
              <a:gd name="connsiteX1060" fmla="*/ 325254 w 5675092"/>
              <a:gd name="connsiteY1060" fmla="*/ 738473 h 2397608"/>
              <a:gd name="connsiteX1061" fmla="*/ 325881 w 5675092"/>
              <a:gd name="connsiteY1061" fmla="*/ 737677 h 2397608"/>
              <a:gd name="connsiteX1062" fmla="*/ 330036 w 5675092"/>
              <a:gd name="connsiteY1062" fmla="*/ 735286 h 2397608"/>
              <a:gd name="connsiteX1063" fmla="*/ 327015 w 5675092"/>
              <a:gd name="connsiteY1063" fmla="*/ 740070 h 2397608"/>
              <a:gd name="connsiteX1064" fmla="*/ 324800 w 5675092"/>
              <a:gd name="connsiteY1064" fmla="*/ 740071 h 2397608"/>
              <a:gd name="connsiteX1065" fmla="*/ 323993 w 5675092"/>
              <a:gd name="connsiteY1065" fmla="*/ 740071 h 2397608"/>
              <a:gd name="connsiteX1066" fmla="*/ 324134 w 5675092"/>
              <a:gd name="connsiteY1066" fmla="*/ 739892 h 2397608"/>
              <a:gd name="connsiteX1067" fmla="*/ 318103 w 5675092"/>
              <a:gd name="connsiteY1067" fmla="*/ 738277 h 2397608"/>
              <a:gd name="connsiteX1068" fmla="*/ 309492 w 5675092"/>
              <a:gd name="connsiteY1068" fmla="*/ 740071 h 2397608"/>
              <a:gd name="connsiteX1069" fmla="*/ 311835 w 5675092"/>
              <a:gd name="connsiteY1069" fmla="*/ 737643 h 2397608"/>
              <a:gd name="connsiteX1070" fmla="*/ 307074 w 5675092"/>
              <a:gd name="connsiteY1070" fmla="*/ 735289 h 2397608"/>
              <a:gd name="connsiteX1071" fmla="*/ 307074 w 5675092"/>
              <a:gd name="connsiteY1071" fmla="*/ 730507 h 2397608"/>
              <a:gd name="connsiteX1072" fmla="*/ 311864 w 5675092"/>
              <a:gd name="connsiteY1072" fmla="*/ 737614 h 2397608"/>
              <a:gd name="connsiteX1073" fmla="*/ 315552 w 5675092"/>
              <a:gd name="connsiteY1073" fmla="*/ 733793 h 2397608"/>
              <a:gd name="connsiteX1074" fmla="*/ 319697 w 5675092"/>
              <a:gd name="connsiteY1074" fmla="*/ 725721 h 2397608"/>
              <a:gd name="connsiteX1075" fmla="*/ 326075 w 5675092"/>
              <a:gd name="connsiteY1075" fmla="*/ 725122 h 2397608"/>
              <a:gd name="connsiteX1076" fmla="*/ 332453 w 5675092"/>
              <a:gd name="connsiteY1076" fmla="*/ 728113 h 2397608"/>
              <a:gd name="connsiteX1077" fmla="*/ 354078 w 5675092"/>
              <a:gd name="connsiteY1077" fmla="*/ 1043716 h 2397608"/>
              <a:gd name="connsiteX1078" fmla="*/ 351661 w 5675092"/>
              <a:gd name="connsiteY1078" fmla="*/ 1043716 h 2397608"/>
              <a:gd name="connsiteX1079" fmla="*/ 346827 w 5675092"/>
              <a:gd name="connsiteY1079" fmla="*/ 1053283 h 2397608"/>
              <a:gd name="connsiteX1080" fmla="*/ 346827 w 5675092"/>
              <a:gd name="connsiteY1080" fmla="*/ 1043716 h 2397608"/>
              <a:gd name="connsiteX1081" fmla="*/ 349547 w 5675092"/>
              <a:gd name="connsiteY1081" fmla="*/ 1042820 h 2397608"/>
              <a:gd name="connsiteX1082" fmla="*/ 354078 w 5675092"/>
              <a:gd name="connsiteY1082" fmla="*/ 1043716 h 2397608"/>
              <a:gd name="connsiteX1083" fmla="*/ 354550 w 5675092"/>
              <a:gd name="connsiteY1083" fmla="*/ 1048819 h 2397608"/>
              <a:gd name="connsiteX1084" fmla="*/ 354440 w 5675092"/>
              <a:gd name="connsiteY1084" fmla="*/ 1049020 h 2397608"/>
              <a:gd name="connsiteX1085" fmla="*/ 354381 w 5675092"/>
              <a:gd name="connsiteY1085" fmla="*/ 1048797 h 2397608"/>
              <a:gd name="connsiteX1086" fmla="*/ 330036 w 5675092"/>
              <a:gd name="connsiteY1086" fmla="*/ 685067 h 2397608"/>
              <a:gd name="connsiteX1087" fmla="*/ 314326 w 5675092"/>
              <a:gd name="connsiteY1087" fmla="*/ 700612 h 2397608"/>
              <a:gd name="connsiteX1088" fmla="*/ 330036 w 5675092"/>
              <a:gd name="connsiteY1088" fmla="*/ 685067 h 2397608"/>
              <a:gd name="connsiteX1089" fmla="*/ 350797 w 5675092"/>
              <a:gd name="connsiteY1089" fmla="*/ 967703 h 2397608"/>
              <a:gd name="connsiteX1090" fmla="*/ 349512 w 5675092"/>
              <a:gd name="connsiteY1090" fmla="*/ 972197 h 2397608"/>
              <a:gd name="connsiteX1091" fmla="*/ 344678 w 5675092"/>
              <a:gd name="connsiteY1091" fmla="*/ 964425 h 2397608"/>
              <a:gd name="connsiteX1092" fmla="*/ 350797 w 5675092"/>
              <a:gd name="connsiteY1092" fmla="*/ 967703 h 2397608"/>
              <a:gd name="connsiteX1093" fmla="*/ 357100 w 5675092"/>
              <a:gd name="connsiteY1093" fmla="*/ 1058961 h 2397608"/>
              <a:gd name="connsiteX1094" fmla="*/ 351662 w 5675092"/>
              <a:gd name="connsiteY1094" fmla="*/ 1053880 h 2397608"/>
              <a:gd name="connsiteX1095" fmla="*/ 354041 w 5675092"/>
              <a:gd name="connsiteY1095" fmla="*/ 1049751 h 2397608"/>
              <a:gd name="connsiteX1096" fmla="*/ 354440 w 5675092"/>
              <a:gd name="connsiteY1096" fmla="*/ 1049020 h 2397608"/>
              <a:gd name="connsiteX1097" fmla="*/ 355740 w 5675092"/>
              <a:gd name="connsiteY1097" fmla="*/ 1053879 h 2397608"/>
              <a:gd name="connsiteX1098" fmla="*/ 357100 w 5675092"/>
              <a:gd name="connsiteY1098" fmla="*/ 1058961 h 2397608"/>
              <a:gd name="connsiteX1099" fmla="*/ 332452 w 5675092"/>
              <a:gd name="connsiteY1099" fmla="*/ 603761 h 2397608"/>
              <a:gd name="connsiteX1100" fmla="*/ 323993 w 5675092"/>
              <a:gd name="connsiteY1100" fmla="*/ 608543 h 2397608"/>
              <a:gd name="connsiteX1101" fmla="*/ 323993 w 5675092"/>
              <a:gd name="connsiteY1101" fmla="*/ 603761 h 2397608"/>
              <a:gd name="connsiteX1102" fmla="*/ 332452 w 5675092"/>
              <a:gd name="connsiteY1102" fmla="*/ 603761 h 2397608"/>
              <a:gd name="connsiteX1103" fmla="*/ 370121 w 5675092"/>
              <a:gd name="connsiteY1103" fmla="*/ 1158082 h 2397608"/>
              <a:gd name="connsiteX1104" fmla="*/ 365275 w 5675092"/>
              <a:gd name="connsiteY1104" fmla="*/ 1163181 h 2397608"/>
              <a:gd name="connsiteX1105" fmla="*/ 365097 w 5675092"/>
              <a:gd name="connsiteY1105" fmla="*/ 1163060 h 2397608"/>
              <a:gd name="connsiteX1106" fmla="*/ 370121 w 5675092"/>
              <a:gd name="connsiteY1106" fmla="*/ 1158082 h 2397608"/>
              <a:gd name="connsiteX1107" fmla="*/ 362536 w 5675092"/>
              <a:gd name="connsiteY1107" fmla="*/ 1046257 h 2397608"/>
              <a:gd name="connsiteX1108" fmla="*/ 359478 w 5675092"/>
              <a:gd name="connsiteY1108" fmla="*/ 1049434 h 2397608"/>
              <a:gd name="connsiteX1109" fmla="*/ 354550 w 5675092"/>
              <a:gd name="connsiteY1109" fmla="*/ 1048819 h 2397608"/>
              <a:gd name="connsiteX1110" fmla="*/ 355103 w 5675092"/>
              <a:gd name="connsiteY1110" fmla="*/ 1047806 h 2397608"/>
              <a:gd name="connsiteX1111" fmla="*/ 354381 w 5675092"/>
              <a:gd name="connsiteY1111" fmla="*/ 1043716 h 2397608"/>
              <a:gd name="connsiteX1112" fmla="*/ 362536 w 5675092"/>
              <a:gd name="connsiteY1112" fmla="*/ 1046257 h 2397608"/>
              <a:gd name="connsiteX1113" fmla="*/ 338686 w 5675092"/>
              <a:gd name="connsiteY1113" fmla="*/ 687332 h 2397608"/>
              <a:gd name="connsiteX1114" fmla="*/ 334870 w 5675092"/>
              <a:gd name="connsiteY1114" fmla="*/ 689849 h 2397608"/>
              <a:gd name="connsiteX1115" fmla="*/ 334870 w 5675092"/>
              <a:gd name="connsiteY1115" fmla="*/ 685067 h 2397608"/>
              <a:gd name="connsiteX1116" fmla="*/ 367370 w 5675092"/>
              <a:gd name="connsiteY1116" fmla="*/ 1093935 h 2397608"/>
              <a:gd name="connsiteX1117" fmla="*/ 367369 w 5675092"/>
              <a:gd name="connsiteY1117" fmla="*/ 1096329 h 2397608"/>
              <a:gd name="connsiteX1118" fmla="*/ 356494 w 5675092"/>
              <a:gd name="connsiteY1118" fmla="*/ 1096328 h 2397608"/>
              <a:gd name="connsiteX1119" fmla="*/ 367370 w 5675092"/>
              <a:gd name="connsiteY1119" fmla="*/ 1093935 h 2397608"/>
              <a:gd name="connsiteX1120" fmla="*/ 351788 w 5675092"/>
              <a:gd name="connsiteY1120" fmla="*/ 864423 h 2397608"/>
              <a:gd name="connsiteX1121" fmla="*/ 339704 w 5675092"/>
              <a:gd name="connsiteY1121" fmla="*/ 862031 h 2397608"/>
              <a:gd name="connsiteX1122" fmla="*/ 344538 w 5675092"/>
              <a:gd name="connsiteY1122" fmla="*/ 857249 h 2397608"/>
              <a:gd name="connsiteX1123" fmla="*/ 351788 w 5675092"/>
              <a:gd name="connsiteY1123" fmla="*/ 864423 h 2397608"/>
              <a:gd name="connsiteX1124" fmla="*/ 362781 w 5675092"/>
              <a:gd name="connsiteY1124" fmla="*/ 1024375 h 2397608"/>
              <a:gd name="connsiteX1125" fmla="*/ 357833 w 5675092"/>
              <a:gd name="connsiteY1125" fmla="*/ 1021672 h 2397608"/>
              <a:gd name="connsiteX1126" fmla="*/ 357560 w 5675092"/>
              <a:gd name="connsiteY1126" fmla="*/ 1021266 h 2397608"/>
              <a:gd name="connsiteX1127" fmla="*/ 357347 w 5675092"/>
              <a:gd name="connsiteY1127" fmla="*/ 1021406 h 2397608"/>
              <a:gd name="connsiteX1128" fmla="*/ 352535 w 5675092"/>
              <a:gd name="connsiteY1128" fmla="*/ 1018777 h 2397608"/>
              <a:gd name="connsiteX1129" fmla="*/ 355047 w 5675092"/>
              <a:gd name="connsiteY1129" fmla="*/ 1016289 h 2397608"/>
              <a:gd name="connsiteX1130" fmla="*/ 344997 w 5675092"/>
              <a:gd name="connsiteY1130" fmla="*/ 1013801 h 2397608"/>
              <a:gd name="connsiteX1131" fmla="*/ 352535 w 5675092"/>
              <a:gd name="connsiteY1131" fmla="*/ 1021266 h 2397608"/>
              <a:gd name="connsiteX1132" fmla="*/ 350022 w 5675092"/>
              <a:gd name="connsiteY1132" fmla="*/ 1026239 h 2397608"/>
              <a:gd name="connsiteX1133" fmla="*/ 353791 w 5675092"/>
              <a:gd name="connsiteY1133" fmla="*/ 1023753 h 2397608"/>
              <a:gd name="connsiteX1134" fmla="*/ 357347 w 5675092"/>
              <a:gd name="connsiteY1134" fmla="*/ 1021406 h 2397608"/>
              <a:gd name="connsiteX1135" fmla="*/ 357833 w 5675092"/>
              <a:gd name="connsiteY1135" fmla="*/ 1021672 h 2397608"/>
              <a:gd name="connsiteX1136" fmla="*/ 362584 w 5675092"/>
              <a:gd name="connsiteY1136" fmla="*/ 1028728 h 2397608"/>
              <a:gd name="connsiteX1137" fmla="*/ 362781 w 5675092"/>
              <a:gd name="connsiteY1137" fmla="*/ 1024375 h 2397608"/>
              <a:gd name="connsiteX1138" fmla="*/ 364953 w 5675092"/>
              <a:gd name="connsiteY1138" fmla="*/ 1050892 h 2397608"/>
              <a:gd name="connsiteX1139" fmla="*/ 364953 w 5675092"/>
              <a:gd name="connsiteY1139" fmla="*/ 1056473 h 2397608"/>
              <a:gd name="connsiteX1140" fmla="*/ 356494 w 5675092"/>
              <a:gd name="connsiteY1140" fmla="*/ 1056473 h 2397608"/>
              <a:gd name="connsiteX1141" fmla="*/ 364953 w 5675092"/>
              <a:gd name="connsiteY1141" fmla="*/ 1050892 h 2397608"/>
              <a:gd name="connsiteX1142" fmla="*/ 342120 w 5675092"/>
              <a:gd name="connsiteY1142" fmla="*/ 685067 h 2397608"/>
              <a:gd name="connsiteX1143" fmla="*/ 339402 w 5675092"/>
              <a:gd name="connsiteY1143" fmla="*/ 687757 h 2397608"/>
              <a:gd name="connsiteX1144" fmla="*/ 338686 w 5675092"/>
              <a:gd name="connsiteY1144" fmla="*/ 687332 h 2397608"/>
              <a:gd name="connsiteX1145" fmla="*/ 365097 w 5675092"/>
              <a:gd name="connsiteY1145" fmla="*/ 1013800 h 2397608"/>
              <a:gd name="connsiteX1146" fmla="*/ 352535 w 5675092"/>
              <a:gd name="connsiteY1146" fmla="*/ 1006338 h 2397608"/>
              <a:gd name="connsiteX1147" fmla="*/ 350022 w 5675092"/>
              <a:gd name="connsiteY1147" fmla="*/ 1008826 h 2397608"/>
              <a:gd name="connsiteX1148" fmla="*/ 360072 w 5675092"/>
              <a:gd name="connsiteY1148" fmla="*/ 1018777 h 2397608"/>
              <a:gd name="connsiteX1149" fmla="*/ 365097 w 5675092"/>
              <a:gd name="connsiteY1149" fmla="*/ 1013800 h 2397608"/>
              <a:gd name="connsiteX1150" fmla="*/ 352535 w 5675092"/>
              <a:gd name="connsiteY1150" fmla="*/ 817279 h 2397608"/>
              <a:gd name="connsiteX1151" fmla="*/ 350022 w 5675092"/>
              <a:gd name="connsiteY1151" fmla="*/ 814793 h 2397608"/>
              <a:gd name="connsiteX1152" fmla="*/ 347510 w 5675092"/>
              <a:gd name="connsiteY1152" fmla="*/ 817279 h 2397608"/>
              <a:gd name="connsiteX1153" fmla="*/ 347510 w 5675092"/>
              <a:gd name="connsiteY1153" fmla="*/ 824741 h 2397608"/>
              <a:gd name="connsiteX1154" fmla="*/ 352535 w 5675092"/>
              <a:gd name="connsiteY1154" fmla="*/ 817279 h 2397608"/>
              <a:gd name="connsiteX1155" fmla="*/ 344537 w 5675092"/>
              <a:gd name="connsiteY1155" fmla="*/ 675503 h 2397608"/>
              <a:gd name="connsiteX1156" fmla="*/ 342120 w 5675092"/>
              <a:gd name="connsiteY1156" fmla="*/ 680285 h 2397608"/>
              <a:gd name="connsiteX1157" fmla="*/ 334869 w 5675092"/>
              <a:gd name="connsiteY1157" fmla="*/ 677894 h 2397608"/>
              <a:gd name="connsiteX1158" fmla="*/ 332452 w 5675092"/>
              <a:gd name="connsiteY1158" fmla="*/ 673112 h 2397608"/>
              <a:gd name="connsiteX1159" fmla="*/ 335776 w 5675092"/>
              <a:gd name="connsiteY1159" fmla="*/ 671616 h 2397608"/>
              <a:gd name="connsiteX1160" fmla="*/ 337286 w 5675092"/>
              <a:gd name="connsiteY1160" fmla="*/ 675503 h 2397608"/>
              <a:gd name="connsiteX1161" fmla="*/ 344537 w 5675092"/>
              <a:gd name="connsiteY1161" fmla="*/ 675503 h 2397608"/>
              <a:gd name="connsiteX1162" fmla="*/ 359040 w 5675092"/>
              <a:gd name="connsiteY1162" fmla="*/ 876680 h 2397608"/>
              <a:gd name="connsiteX1163" fmla="*/ 349371 w 5675092"/>
              <a:gd name="connsiteY1163" fmla="*/ 882059 h 2397608"/>
              <a:gd name="connsiteX1164" fmla="*/ 344538 w 5675092"/>
              <a:gd name="connsiteY1164" fmla="*/ 873990 h 2397608"/>
              <a:gd name="connsiteX1165" fmla="*/ 359040 w 5675092"/>
              <a:gd name="connsiteY1165" fmla="*/ 876680 h 2397608"/>
              <a:gd name="connsiteX1166" fmla="*/ 352647 w 5675092"/>
              <a:gd name="connsiteY1166" fmla="*/ 768468 h 2397608"/>
              <a:gd name="connsiteX1167" fmla="*/ 351712 w 5675092"/>
              <a:gd name="connsiteY1167" fmla="*/ 772354 h 2397608"/>
              <a:gd name="connsiteX1168" fmla="*/ 346727 w 5675092"/>
              <a:gd name="connsiteY1168" fmla="*/ 769963 h 2397608"/>
              <a:gd name="connsiteX1169" fmla="*/ 314326 w 5675092"/>
              <a:gd name="connsiteY1169" fmla="*/ 774745 h 2397608"/>
              <a:gd name="connsiteX1170" fmla="*/ 334266 w 5675092"/>
              <a:gd name="connsiteY1170" fmla="*/ 765180 h 2397608"/>
              <a:gd name="connsiteX1171" fmla="*/ 336758 w 5675092"/>
              <a:gd name="connsiteY1171" fmla="*/ 772353 h 2397608"/>
              <a:gd name="connsiteX1172" fmla="*/ 351712 w 5675092"/>
              <a:gd name="connsiteY1172" fmla="*/ 762789 h 2397608"/>
              <a:gd name="connsiteX1173" fmla="*/ 352647 w 5675092"/>
              <a:gd name="connsiteY1173" fmla="*/ 768468 h 2397608"/>
              <a:gd name="connsiteX1174" fmla="*/ 391540 w 5675092"/>
              <a:gd name="connsiteY1174" fmla="*/ 1332779 h 2397608"/>
              <a:gd name="connsiteX1175" fmla="*/ 384289 w 5675092"/>
              <a:gd name="connsiteY1175" fmla="*/ 1335470 h 2397608"/>
              <a:gd name="connsiteX1176" fmla="*/ 387914 w 5675092"/>
              <a:gd name="connsiteY1176" fmla="*/ 1328071 h 2397608"/>
              <a:gd name="connsiteX1177" fmla="*/ 391540 w 5675092"/>
              <a:gd name="connsiteY1177" fmla="*/ 1332779 h 2397608"/>
              <a:gd name="connsiteX1178" fmla="*/ 349742 w 5675092"/>
              <a:gd name="connsiteY1178" fmla="*/ 689821 h 2397608"/>
              <a:gd name="connsiteX1179" fmla="*/ 346954 w 5675092"/>
              <a:gd name="connsiteY1179" fmla="*/ 693039 h 2397608"/>
              <a:gd name="connsiteX1180" fmla="*/ 348465 w 5675092"/>
              <a:gd name="connsiteY1180" fmla="*/ 689553 h 2397608"/>
              <a:gd name="connsiteX1181" fmla="*/ 351788 w 5675092"/>
              <a:gd name="connsiteY1181" fmla="*/ 705394 h 2397608"/>
              <a:gd name="connsiteX1182" fmla="*/ 344537 w 5675092"/>
              <a:gd name="connsiteY1182" fmla="*/ 700612 h 2397608"/>
              <a:gd name="connsiteX1183" fmla="*/ 349069 w 5675092"/>
              <a:gd name="connsiteY1183" fmla="*/ 700312 h 2397608"/>
              <a:gd name="connsiteX1184" fmla="*/ 351788 w 5675092"/>
              <a:gd name="connsiteY1184" fmla="*/ 705394 h 2397608"/>
              <a:gd name="connsiteX1185" fmla="*/ 359039 w 5675092"/>
              <a:gd name="connsiteY1185" fmla="*/ 804639 h 2397608"/>
              <a:gd name="connsiteX1186" fmla="*/ 359039 w 5675092"/>
              <a:gd name="connsiteY1186" fmla="*/ 809422 h 2397608"/>
              <a:gd name="connsiteX1187" fmla="*/ 356622 w 5675092"/>
              <a:gd name="connsiteY1187" fmla="*/ 807030 h 2397608"/>
              <a:gd name="connsiteX1188" fmla="*/ 356622 w 5675092"/>
              <a:gd name="connsiteY1188" fmla="*/ 809422 h 2397608"/>
              <a:gd name="connsiteX1189" fmla="*/ 351788 w 5675092"/>
              <a:gd name="connsiteY1189" fmla="*/ 809421 h 2397608"/>
              <a:gd name="connsiteX1190" fmla="*/ 359039 w 5675092"/>
              <a:gd name="connsiteY1190" fmla="*/ 804639 h 2397608"/>
              <a:gd name="connsiteX1191" fmla="*/ 351787 w 5675092"/>
              <a:gd name="connsiteY1191" fmla="*/ 687458 h 2397608"/>
              <a:gd name="connsiteX1192" fmla="*/ 351789 w 5675092"/>
              <a:gd name="connsiteY1192" fmla="*/ 690249 h 2397608"/>
              <a:gd name="connsiteX1193" fmla="*/ 349742 w 5675092"/>
              <a:gd name="connsiteY1193" fmla="*/ 689821 h 2397608"/>
              <a:gd name="connsiteX1194" fmla="*/ 393820 w 5675092"/>
              <a:gd name="connsiteY1194" fmla="*/ 1301946 h 2397608"/>
              <a:gd name="connsiteX1195" fmla="*/ 392348 w 5675092"/>
              <a:gd name="connsiteY1195" fmla="*/ 1309961 h 2397608"/>
              <a:gd name="connsiteX1196" fmla="*/ 381873 w 5675092"/>
              <a:gd name="connsiteY1196" fmla="*/ 1315143 h 2397608"/>
              <a:gd name="connsiteX1197" fmla="*/ 387109 w 5675092"/>
              <a:gd name="connsiteY1197" fmla="*/ 1304779 h 2397608"/>
              <a:gd name="connsiteX1198" fmla="*/ 392348 w 5675092"/>
              <a:gd name="connsiteY1198" fmla="*/ 1299598 h 2397608"/>
              <a:gd name="connsiteX1199" fmla="*/ 393820 w 5675092"/>
              <a:gd name="connsiteY1199" fmla="*/ 1301946 h 2397608"/>
              <a:gd name="connsiteX1200" fmla="*/ 346954 w 5675092"/>
              <a:gd name="connsiteY1200" fmla="*/ 608543 h 2397608"/>
              <a:gd name="connsiteX1201" fmla="*/ 337286 w 5675092"/>
              <a:gd name="connsiteY1201" fmla="*/ 615716 h 2397608"/>
              <a:gd name="connsiteX1202" fmla="*/ 337286 w 5675092"/>
              <a:gd name="connsiteY1202" fmla="*/ 603761 h 2397608"/>
              <a:gd name="connsiteX1203" fmla="*/ 337286 w 5675092"/>
              <a:gd name="connsiteY1203" fmla="*/ 610934 h 2397608"/>
              <a:gd name="connsiteX1204" fmla="*/ 339703 w 5675092"/>
              <a:gd name="connsiteY1204" fmla="*/ 603761 h 2397608"/>
              <a:gd name="connsiteX1205" fmla="*/ 346954 w 5675092"/>
              <a:gd name="connsiteY1205" fmla="*/ 608543 h 2397608"/>
              <a:gd name="connsiteX1206" fmla="*/ 367499 w 5675092"/>
              <a:gd name="connsiteY1206" fmla="*/ 901490 h 2397608"/>
              <a:gd name="connsiteX1207" fmla="*/ 354205 w 5675092"/>
              <a:gd name="connsiteY1207" fmla="*/ 901490 h 2397608"/>
              <a:gd name="connsiteX1208" fmla="*/ 356864 w 5675092"/>
              <a:gd name="connsiteY1208" fmla="*/ 891925 h 2397608"/>
              <a:gd name="connsiteX1209" fmla="*/ 367499 w 5675092"/>
              <a:gd name="connsiteY1209" fmla="*/ 901490 h 2397608"/>
              <a:gd name="connsiteX1210" fmla="*/ 379457 w 5675092"/>
              <a:gd name="connsiteY1210" fmla="*/ 1063391 h 2397608"/>
              <a:gd name="connsiteX1211" fmla="*/ 377039 w 5675092"/>
              <a:gd name="connsiteY1211" fmla="*/ 1050892 h 2397608"/>
              <a:gd name="connsiteX1212" fmla="*/ 372206 w 5675092"/>
              <a:gd name="connsiteY1212" fmla="*/ 1060892 h 2397608"/>
              <a:gd name="connsiteX1213" fmla="*/ 379457 w 5675092"/>
              <a:gd name="connsiteY1213" fmla="*/ 1063391 h 2397608"/>
              <a:gd name="connsiteX1214" fmla="*/ 365081 w 5675092"/>
              <a:gd name="connsiteY1214" fmla="*/ 847684 h 2397608"/>
              <a:gd name="connsiteX1215" fmla="*/ 365082 w 5675092"/>
              <a:gd name="connsiteY1215" fmla="*/ 857249 h 2397608"/>
              <a:gd name="connsiteX1216" fmla="*/ 357105 w 5675092"/>
              <a:gd name="connsiteY1216" fmla="*/ 864425 h 2397608"/>
              <a:gd name="connsiteX1217" fmla="*/ 351788 w 5675092"/>
              <a:gd name="connsiteY1217" fmla="*/ 857249 h 2397608"/>
              <a:gd name="connsiteX1218" fmla="*/ 365081 w 5675092"/>
              <a:gd name="connsiteY1218" fmla="*/ 847684 h 2397608"/>
              <a:gd name="connsiteX1219" fmla="*/ 374701 w 5675092"/>
              <a:gd name="connsiteY1219" fmla="*/ 962220 h 2397608"/>
              <a:gd name="connsiteX1220" fmla="*/ 362107 w 5675092"/>
              <a:gd name="connsiteY1220" fmla="*/ 967269 h 2397608"/>
              <a:gd name="connsiteX1221" fmla="*/ 362107 w 5675092"/>
              <a:gd name="connsiteY1221" fmla="*/ 962220 h 2397608"/>
              <a:gd name="connsiteX1222" fmla="*/ 372182 w 5675092"/>
              <a:gd name="connsiteY1222" fmla="*/ 959696 h 2397608"/>
              <a:gd name="connsiteX1223" fmla="*/ 374701 w 5675092"/>
              <a:gd name="connsiteY1223" fmla="*/ 962220 h 2397608"/>
              <a:gd name="connsiteX1224" fmla="*/ 374701 w 5675092"/>
              <a:gd name="connsiteY1224" fmla="*/ 944550 h 2397608"/>
              <a:gd name="connsiteX1225" fmla="*/ 362107 w 5675092"/>
              <a:gd name="connsiteY1225" fmla="*/ 949599 h 2397608"/>
              <a:gd name="connsiteX1226" fmla="*/ 374701 w 5675092"/>
              <a:gd name="connsiteY1226" fmla="*/ 944550 h 2397608"/>
              <a:gd name="connsiteX1227" fmla="*/ 369915 w 5675092"/>
              <a:gd name="connsiteY1227" fmla="*/ 869207 h 2397608"/>
              <a:gd name="connsiteX1228" fmla="*/ 356622 w 5675092"/>
              <a:gd name="connsiteY1228" fmla="*/ 866816 h 2397608"/>
              <a:gd name="connsiteX1229" fmla="*/ 359281 w 5675092"/>
              <a:gd name="connsiteY1229" fmla="*/ 862034 h 2397608"/>
              <a:gd name="connsiteX1230" fmla="*/ 369915 w 5675092"/>
              <a:gd name="connsiteY1230" fmla="*/ 869207 h 2397608"/>
              <a:gd name="connsiteX1231" fmla="*/ 379697 w 5675092"/>
              <a:gd name="connsiteY1231" fmla="*/ 999537 h 2397608"/>
              <a:gd name="connsiteX1232" fmla="*/ 377279 w 5675092"/>
              <a:gd name="connsiteY1232" fmla="*/ 981751 h 2397608"/>
              <a:gd name="connsiteX1233" fmla="*/ 379697 w 5675092"/>
              <a:gd name="connsiteY1233" fmla="*/ 999537 h 2397608"/>
              <a:gd name="connsiteX1234" fmla="*/ 374748 w 5675092"/>
              <a:gd name="connsiteY1234" fmla="*/ 926600 h 2397608"/>
              <a:gd name="connsiteX1235" fmla="*/ 367498 w 5675092"/>
              <a:gd name="connsiteY1235" fmla="*/ 933776 h 2397608"/>
              <a:gd name="connsiteX1236" fmla="*/ 374748 w 5675092"/>
              <a:gd name="connsiteY1236" fmla="*/ 926600 h 2397608"/>
              <a:gd name="connsiteX1237" fmla="*/ 368405 w 5675092"/>
              <a:gd name="connsiteY1237" fmla="*/ 808226 h 2397608"/>
              <a:gd name="connsiteX1238" fmla="*/ 367498 w 5675092"/>
              <a:gd name="connsiteY1238" fmla="*/ 811812 h 2397608"/>
              <a:gd name="connsiteX1239" fmla="*/ 367499 w 5675092"/>
              <a:gd name="connsiteY1239" fmla="*/ 809421 h 2397608"/>
              <a:gd name="connsiteX1240" fmla="*/ 365080 w 5675092"/>
              <a:gd name="connsiteY1240" fmla="*/ 807030 h 2397608"/>
              <a:gd name="connsiteX1241" fmla="*/ 367498 w 5675092"/>
              <a:gd name="connsiteY1241" fmla="*/ 804639 h 2397608"/>
              <a:gd name="connsiteX1242" fmla="*/ 368405 w 5675092"/>
              <a:gd name="connsiteY1242" fmla="*/ 808226 h 2397608"/>
              <a:gd name="connsiteX1243" fmla="*/ 380290 w 5675092"/>
              <a:gd name="connsiteY1243" fmla="*/ 973912 h 2397608"/>
              <a:gd name="connsiteX1244" fmla="*/ 379723 w 5675092"/>
              <a:gd name="connsiteY1244" fmla="*/ 974585 h 2397608"/>
              <a:gd name="connsiteX1245" fmla="*/ 372472 w 5675092"/>
              <a:gd name="connsiteY1245" fmla="*/ 974585 h 2397608"/>
              <a:gd name="connsiteX1246" fmla="*/ 380290 w 5675092"/>
              <a:gd name="connsiteY1246" fmla="*/ 973912 h 2397608"/>
              <a:gd name="connsiteX1247" fmla="*/ 385198 w 5675092"/>
              <a:gd name="connsiteY1247" fmla="*/ 1023751 h 2397608"/>
              <a:gd name="connsiteX1248" fmla="*/ 367609 w 5675092"/>
              <a:gd name="connsiteY1248" fmla="*/ 1023751 h 2397608"/>
              <a:gd name="connsiteX1249" fmla="*/ 385198 w 5675092"/>
              <a:gd name="connsiteY1249" fmla="*/ 1023751 h 2397608"/>
              <a:gd name="connsiteX1250" fmla="*/ 374748 w 5675092"/>
              <a:gd name="connsiteY1250" fmla="*/ 859643 h 2397608"/>
              <a:gd name="connsiteX1251" fmla="*/ 367497 w 5675092"/>
              <a:gd name="connsiteY1251" fmla="*/ 862034 h 2397608"/>
              <a:gd name="connsiteX1252" fmla="*/ 374748 w 5675092"/>
              <a:gd name="connsiteY1252" fmla="*/ 859643 h 2397608"/>
              <a:gd name="connsiteX1253" fmla="*/ 382140 w 5675092"/>
              <a:gd name="connsiteY1253" fmla="*/ 967013 h 2397608"/>
              <a:gd name="connsiteX1254" fmla="*/ 377305 w 5675092"/>
              <a:gd name="connsiteY1254" fmla="*/ 961432 h 2397608"/>
              <a:gd name="connsiteX1255" fmla="*/ 382140 w 5675092"/>
              <a:gd name="connsiteY1255" fmla="*/ 967013 h 2397608"/>
              <a:gd name="connsiteX1256" fmla="*/ 404834 w 5675092"/>
              <a:gd name="connsiteY1256" fmla="*/ 1294816 h 2397608"/>
              <a:gd name="connsiteX1257" fmla="*/ 399997 w 5675092"/>
              <a:gd name="connsiteY1257" fmla="*/ 1294815 h 2397608"/>
              <a:gd name="connsiteX1258" fmla="*/ 399998 w 5675092"/>
              <a:gd name="connsiteY1258" fmla="*/ 1290033 h 2397608"/>
              <a:gd name="connsiteX1259" fmla="*/ 404834 w 5675092"/>
              <a:gd name="connsiteY1259" fmla="*/ 1294816 h 2397608"/>
              <a:gd name="connsiteX1260" fmla="*/ 369915 w 5675092"/>
              <a:gd name="connsiteY1260" fmla="*/ 732897 h 2397608"/>
              <a:gd name="connsiteX1261" fmla="*/ 365080 w 5675092"/>
              <a:gd name="connsiteY1261" fmla="*/ 740071 h 2397608"/>
              <a:gd name="connsiteX1262" fmla="*/ 369915 w 5675092"/>
              <a:gd name="connsiteY1262" fmla="*/ 732897 h 2397608"/>
              <a:gd name="connsiteX1263" fmla="*/ 369915 w 5675092"/>
              <a:gd name="connsiteY1263" fmla="*/ 724959 h 2397608"/>
              <a:gd name="connsiteX1264" fmla="*/ 364931 w 5675092"/>
              <a:gd name="connsiteY1264" fmla="*/ 737461 h 2397608"/>
              <a:gd name="connsiteX1265" fmla="*/ 359945 w 5675092"/>
              <a:gd name="connsiteY1265" fmla="*/ 732462 h 2397608"/>
              <a:gd name="connsiteX1266" fmla="*/ 357452 w 5675092"/>
              <a:gd name="connsiteY1266" fmla="*/ 739961 h 2397608"/>
              <a:gd name="connsiteX1267" fmla="*/ 347483 w 5675092"/>
              <a:gd name="connsiteY1267" fmla="*/ 734960 h 2397608"/>
              <a:gd name="connsiteX1268" fmla="*/ 344990 w 5675092"/>
              <a:gd name="connsiteY1268" fmla="*/ 742462 h 2397608"/>
              <a:gd name="connsiteX1269" fmla="*/ 344990 w 5675092"/>
              <a:gd name="connsiteY1269" fmla="*/ 734960 h 2397608"/>
              <a:gd name="connsiteX1270" fmla="*/ 330036 w 5675092"/>
              <a:gd name="connsiteY1270" fmla="*/ 737462 h 2397608"/>
              <a:gd name="connsiteX1271" fmla="*/ 335021 w 5675092"/>
              <a:gd name="connsiteY1271" fmla="*/ 727461 h 2397608"/>
              <a:gd name="connsiteX1272" fmla="*/ 354960 w 5675092"/>
              <a:gd name="connsiteY1272" fmla="*/ 724959 h 2397608"/>
              <a:gd name="connsiteX1273" fmla="*/ 357452 w 5675092"/>
              <a:gd name="connsiteY1273" fmla="*/ 719646 h 2397608"/>
              <a:gd name="connsiteX1274" fmla="*/ 359945 w 5675092"/>
              <a:gd name="connsiteY1274" fmla="*/ 719958 h 2397608"/>
              <a:gd name="connsiteX1275" fmla="*/ 357452 w 5675092"/>
              <a:gd name="connsiteY1275" fmla="*/ 722461 h 2397608"/>
              <a:gd name="connsiteX1276" fmla="*/ 359945 w 5675092"/>
              <a:gd name="connsiteY1276" fmla="*/ 727461 h 2397608"/>
              <a:gd name="connsiteX1277" fmla="*/ 364930 w 5675092"/>
              <a:gd name="connsiteY1277" fmla="*/ 719959 h 2397608"/>
              <a:gd name="connsiteX1278" fmla="*/ 369915 w 5675092"/>
              <a:gd name="connsiteY1278" fmla="*/ 724959 h 2397608"/>
              <a:gd name="connsiteX1279" fmla="*/ 400272 w 5675092"/>
              <a:gd name="connsiteY1279" fmla="*/ 1160571 h 2397608"/>
              <a:gd name="connsiteX1280" fmla="*/ 380173 w 5675092"/>
              <a:gd name="connsiteY1280" fmla="*/ 1170522 h 2397608"/>
              <a:gd name="connsiteX1281" fmla="*/ 395246 w 5675092"/>
              <a:gd name="connsiteY1281" fmla="*/ 1173010 h 2397608"/>
              <a:gd name="connsiteX1282" fmla="*/ 400272 w 5675092"/>
              <a:gd name="connsiteY1282" fmla="*/ 1160571 h 2397608"/>
              <a:gd name="connsiteX1283" fmla="*/ 414501 w 5675092"/>
              <a:gd name="connsiteY1283" fmla="*/ 1364965 h 2397608"/>
              <a:gd name="connsiteX1284" fmla="*/ 397182 w 5675092"/>
              <a:gd name="connsiteY1284" fmla="*/ 1370012 h 2397608"/>
              <a:gd name="connsiteX1285" fmla="*/ 397182 w 5675092"/>
              <a:gd name="connsiteY1285" fmla="*/ 1362440 h 2397608"/>
              <a:gd name="connsiteX1286" fmla="*/ 362536 w 5675092"/>
              <a:gd name="connsiteY1286" fmla="*/ 1357392 h 2397608"/>
              <a:gd name="connsiteX1287" fmla="*/ 374833 w 5675092"/>
              <a:gd name="connsiteY1287" fmla="*/ 1355025 h 2397608"/>
              <a:gd name="connsiteX1288" fmla="*/ 414501 w 5675092"/>
              <a:gd name="connsiteY1288" fmla="*/ 1364965 h 2397608"/>
              <a:gd name="connsiteX1289" fmla="*/ 390271 w 5675092"/>
              <a:gd name="connsiteY1289" fmla="*/ 991590 h 2397608"/>
              <a:gd name="connsiteX1290" fmla="*/ 389365 w 5675092"/>
              <a:gd name="connsiteY1290" fmla="*/ 997095 h 2397608"/>
              <a:gd name="connsiteX1291" fmla="*/ 384531 w 5675092"/>
              <a:gd name="connsiteY1291" fmla="*/ 989323 h 2397608"/>
              <a:gd name="connsiteX1292" fmla="*/ 384531 w 5675092"/>
              <a:gd name="connsiteY1292" fmla="*/ 984142 h 2397608"/>
              <a:gd name="connsiteX1293" fmla="*/ 386948 w 5675092"/>
              <a:gd name="connsiteY1293" fmla="*/ 991914 h 2397608"/>
              <a:gd name="connsiteX1294" fmla="*/ 389364 w 5675092"/>
              <a:gd name="connsiteY1294" fmla="*/ 984142 h 2397608"/>
              <a:gd name="connsiteX1295" fmla="*/ 390271 w 5675092"/>
              <a:gd name="connsiteY1295" fmla="*/ 991590 h 2397608"/>
              <a:gd name="connsiteX1296" fmla="*/ 387956 w 5675092"/>
              <a:gd name="connsiteY1296" fmla="*/ 948791 h 2397608"/>
              <a:gd name="connsiteX1297" fmla="*/ 387609 w 5675092"/>
              <a:gd name="connsiteY1297" fmla="*/ 948968 h 2397608"/>
              <a:gd name="connsiteX1298" fmla="*/ 387130 w 5675092"/>
              <a:gd name="connsiteY1298" fmla="*/ 948591 h 2397608"/>
              <a:gd name="connsiteX1299" fmla="*/ 369915 w 5675092"/>
              <a:gd name="connsiteY1299" fmla="*/ 677894 h 2397608"/>
              <a:gd name="connsiteX1300" fmla="*/ 369915 w 5675092"/>
              <a:gd name="connsiteY1300" fmla="*/ 680285 h 2397608"/>
              <a:gd name="connsiteX1301" fmla="*/ 362664 w 5675092"/>
              <a:gd name="connsiteY1301" fmla="*/ 680285 h 2397608"/>
              <a:gd name="connsiteX1302" fmla="*/ 365383 w 5675092"/>
              <a:gd name="connsiteY1302" fmla="*/ 677297 h 2397608"/>
              <a:gd name="connsiteX1303" fmla="*/ 369915 w 5675092"/>
              <a:gd name="connsiteY1303" fmla="*/ 677894 h 2397608"/>
              <a:gd name="connsiteX1304" fmla="*/ 389393 w 5675092"/>
              <a:gd name="connsiteY1304" fmla="*/ 964221 h 2397608"/>
              <a:gd name="connsiteX1305" fmla="*/ 389393 w 5675092"/>
              <a:gd name="connsiteY1305" fmla="*/ 966811 h 2397608"/>
              <a:gd name="connsiteX1306" fmla="*/ 384559 w 5675092"/>
              <a:gd name="connsiteY1306" fmla="*/ 959039 h 2397608"/>
              <a:gd name="connsiteX1307" fmla="*/ 386976 w 5675092"/>
              <a:gd name="connsiteY1307" fmla="*/ 964221 h 2397608"/>
              <a:gd name="connsiteX1308" fmla="*/ 386976 w 5675092"/>
              <a:gd name="connsiteY1308" fmla="*/ 959039 h 2397608"/>
              <a:gd name="connsiteX1309" fmla="*/ 389393 w 5675092"/>
              <a:gd name="connsiteY1309" fmla="*/ 964221 h 2397608"/>
              <a:gd name="connsiteX1310" fmla="*/ 367498 w 5675092"/>
              <a:gd name="connsiteY1310" fmla="*/ 618108 h 2397608"/>
              <a:gd name="connsiteX1311" fmla="*/ 367799 w 5675092"/>
              <a:gd name="connsiteY1311" fmla="*/ 623489 h 2397608"/>
              <a:gd name="connsiteX1312" fmla="*/ 362664 w 5675092"/>
              <a:gd name="connsiteY1312" fmla="*/ 625284 h 2397608"/>
              <a:gd name="connsiteX1313" fmla="*/ 367498 w 5675092"/>
              <a:gd name="connsiteY1313" fmla="*/ 618108 h 2397608"/>
              <a:gd name="connsiteX1314" fmla="*/ 382685 w 5675092"/>
              <a:gd name="connsiteY1314" fmla="*/ 827230 h 2397608"/>
              <a:gd name="connsiteX1315" fmla="*/ 365097 w 5675092"/>
              <a:gd name="connsiteY1315" fmla="*/ 829718 h 2397608"/>
              <a:gd name="connsiteX1316" fmla="*/ 382685 w 5675092"/>
              <a:gd name="connsiteY1316" fmla="*/ 827230 h 2397608"/>
              <a:gd name="connsiteX1317" fmla="*/ 395874 w 5675092"/>
              <a:gd name="connsiteY1317" fmla="*/ 1019943 h 2397608"/>
              <a:gd name="connsiteX1318" fmla="*/ 395246 w 5675092"/>
              <a:gd name="connsiteY1318" fmla="*/ 1018777 h 2397608"/>
              <a:gd name="connsiteX1319" fmla="*/ 387707 w 5675092"/>
              <a:gd name="connsiteY1319" fmla="*/ 1023751 h 2397608"/>
              <a:gd name="connsiteX1320" fmla="*/ 390221 w 5675092"/>
              <a:gd name="connsiteY1320" fmla="*/ 1026239 h 2397608"/>
              <a:gd name="connsiteX1321" fmla="*/ 395874 w 5675092"/>
              <a:gd name="connsiteY1321" fmla="*/ 1019943 h 2397608"/>
              <a:gd name="connsiteX1322" fmla="*/ 407811 w 5675092"/>
              <a:gd name="connsiteY1322" fmla="*/ 1168033 h 2397608"/>
              <a:gd name="connsiteX1323" fmla="*/ 402785 w 5675092"/>
              <a:gd name="connsiteY1323" fmla="*/ 1160571 h 2397608"/>
              <a:gd name="connsiteX1324" fmla="*/ 402785 w 5675092"/>
              <a:gd name="connsiteY1324" fmla="*/ 1168033 h 2397608"/>
              <a:gd name="connsiteX1325" fmla="*/ 407811 w 5675092"/>
              <a:gd name="connsiteY1325" fmla="*/ 1168033 h 2397608"/>
              <a:gd name="connsiteX1326" fmla="*/ 369915 w 5675092"/>
              <a:gd name="connsiteY1326" fmla="*/ 606150 h 2397608"/>
              <a:gd name="connsiteX1327" fmla="*/ 351788 w 5675092"/>
              <a:gd name="connsiteY1327" fmla="*/ 610934 h 2397608"/>
              <a:gd name="connsiteX1328" fmla="*/ 356968 w 5675092"/>
              <a:gd name="connsiteY1328" fmla="*/ 606150 h 2397608"/>
              <a:gd name="connsiteX1329" fmla="*/ 369915 w 5675092"/>
              <a:gd name="connsiteY1329" fmla="*/ 606150 h 2397608"/>
              <a:gd name="connsiteX1330" fmla="*/ 372331 w 5675092"/>
              <a:gd name="connsiteY1330" fmla="*/ 627675 h 2397608"/>
              <a:gd name="connsiteX1331" fmla="*/ 362664 w 5675092"/>
              <a:gd name="connsiteY1331" fmla="*/ 633653 h 2397608"/>
              <a:gd name="connsiteX1332" fmla="*/ 372331 w 5675092"/>
              <a:gd name="connsiteY1332" fmla="*/ 627675 h 2397608"/>
              <a:gd name="connsiteX1333" fmla="*/ 400267 w 5675092"/>
              <a:gd name="connsiteY1333" fmla="*/ 971951 h 2397608"/>
              <a:gd name="connsiteX1334" fmla="*/ 397447 w 5675092"/>
              <a:gd name="connsiteY1334" fmla="*/ 966690 h 2397608"/>
              <a:gd name="connsiteX1335" fmla="*/ 391808 w 5675092"/>
              <a:gd name="connsiteY1335" fmla="*/ 969320 h 2397608"/>
              <a:gd name="connsiteX1336" fmla="*/ 394628 w 5675092"/>
              <a:gd name="connsiteY1336" fmla="*/ 961429 h 2397608"/>
              <a:gd name="connsiteX1337" fmla="*/ 400267 w 5675092"/>
              <a:gd name="connsiteY1337" fmla="*/ 971951 h 2397608"/>
              <a:gd name="connsiteX1338" fmla="*/ 379581 w 5675092"/>
              <a:gd name="connsiteY1338" fmla="*/ 620499 h 2397608"/>
              <a:gd name="connsiteX1339" fmla="*/ 369915 w 5675092"/>
              <a:gd name="connsiteY1339" fmla="*/ 622890 h 2397608"/>
              <a:gd name="connsiteX1340" fmla="*/ 373842 w 5675092"/>
              <a:gd name="connsiteY1340" fmla="*/ 618108 h 2397608"/>
              <a:gd name="connsiteX1341" fmla="*/ 379581 w 5675092"/>
              <a:gd name="connsiteY1341" fmla="*/ 620499 h 2397608"/>
              <a:gd name="connsiteX1342" fmla="*/ 412205 w 5675092"/>
              <a:gd name="connsiteY1342" fmla="*/ 1098070 h 2397608"/>
              <a:gd name="connsiteX1343" fmla="*/ 407811 w 5675092"/>
              <a:gd name="connsiteY1343" fmla="*/ 1093404 h 2397608"/>
              <a:gd name="connsiteX1344" fmla="*/ 405298 w 5675092"/>
              <a:gd name="connsiteY1344" fmla="*/ 1100869 h 2397608"/>
              <a:gd name="connsiteX1345" fmla="*/ 412205 w 5675092"/>
              <a:gd name="connsiteY1345" fmla="*/ 1098070 h 2397608"/>
              <a:gd name="connsiteX1346" fmla="*/ 384418 w 5675092"/>
              <a:gd name="connsiteY1346" fmla="*/ 682676 h 2397608"/>
              <a:gd name="connsiteX1347" fmla="*/ 374266 w 5675092"/>
              <a:gd name="connsiteY1347" fmla="*/ 687629 h 2397608"/>
              <a:gd name="connsiteX1348" fmla="*/ 379342 w 5675092"/>
              <a:gd name="connsiteY1348" fmla="*/ 692582 h 2397608"/>
              <a:gd name="connsiteX1349" fmla="*/ 376804 w 5675092"/>
              <a:gd name="connsiteY1349" fmla="*/ 712397 h 2397608"/>
              <a:gd name="connsiteX1350" fmla="*/ 371728 w 5675092"/>
              <a:gd name="connsiteY1350" fmla="*/ 717352 h 2397608"/>
              <a:gd name="connsiteX1351" fmla="*/ 369191 w 5675092"/>
              <a:gd name="connsiteY1351" fmla="*/ 709922 h 2397608"/>
              <a:gd name="connsiteX1352" fmla="*/ 371727 w 5675092"/>
              <a:gd name="connsiteY1352" fmla="*/ 712397 h 2397608"/>
              <a:gd name="connsiteX1353" fmla="*/ 371727 w 5675092"/>
              <a:gd name="connsiteY1353" fmla="*/ 697538 h 2397608"/>
              <a:gd name="connsiteX1354" fmla="*/ 359039 w 5675092"/>
              <a:gd name="connsiteY1354" fmla="*/ 697538 h 2397608"/>
              <a:gd name="connsiteX1355" fmla="*/ 359039 w 5675092"/>
              <a:gd name="connsiteY1355" fmla="*/ 687629 h 2397608"/>
              <a:gd name="connsiteX1356" fmla="*/ 384418 w 5675092"/>
              <a:gd name="connsiteY1356" fmla="*/ 682676 h 2397608"/>
              <a:gd name="connsiteX1357" fmla="*/ 407811 w 5675092"/>
              <a:gd name="connsiteY1357" fmla="*/ 1018777 h 2397608"/>
              <a:gd name="connsiteX1358" fmla="*/ 397759 w 5675092"/>
              <a:gd name="connsiteY1358" fmla="*/ 1026240 h 2397608"/>
              <a:gd name="connsiteX1359" fmla="*/ 407811 w 5675092"/>
              <a:gd name="connsiteY1359" fmla="*/ 1018777 h 2397608"/>
              <a:gd name="connsiteX1360" fmla="*/ 395482 w 5675092"/>
              <a:gd name="connsiteY1360" fmla="*/ 832205 h 2397608"/>
              <a:gd name="connsiteX1361" fmla="*/ 395246 w 5675092"/>
              <a:gd name="connsiteY1361" fmla="*/ 829718 h 2397608"/>
              <a:gd name="connsiteX1362" fmla="*/ 387707 w 5675092"/>
              <a:gd name="connsiteY1362" fmla="*/ 832206 h 2397608"/>
              <a:gd name="connsiteX1363" fmla="*/ 395482 w 5675092"/>
              <a:gd name="connsiteY1363" fmla="*/ 832205 h 2397608"/>
              <a:gd name="connsiteX1364" fmla="*/ 425397 w 5675092"/>
              <a:gd name="connsiteY1364" fmla="*/ 1270027 h 2397608"/>
              <a:gd name="connsiteX1365" fmla="*/ 417859 w 5675092"/>
              <a:gd name="connsiteY1365" fmla="*/ 1265050 h 2397608"/>
              <a:gd name="connsiteX1366" fmla="*/ 425397 w 5675092"/>
              <a:gd name="connsiteY1366" fmla="*/ 1270027 h 2397608"/>
              <a:gd name="connsiteX1367" fmla="*/ 407492 w 5675092"/>
              <a:gd name="connsiteY1367" fmla="*/ 993708 h 2397608"/>
              <a:gd name="connsiteX1368" fmla="*/ 402658 w 5675092"/>
              <a:gd name="connsiteY1368" fmla="*/ 998969 h 2397608"/>
              <a:gd name="connsiteX1369" fmla="*/ 407492 w 5675092"/>
              <a:gd name="connsiteY1369" fmla="*/ 1001599 h 2397608"/>
              <a:gd name="connsiteX1370" fmla="*/ 405075 w 5675092"/>
              <a:gd name="connsiteY1370" fmla="*/ 1006861 h 2397608"/>
              <a:gd name="connsiteX1371" fmla="*/ 400241 w 5675092"/>
              <a:gd name="connsiteY1371" fmla="*/ 998969 h 2397608"/>
              <a:gd name="connsiteX1372" fmla="*/ 407492 w 5675092"/>
              <a:gd name="connsiteY1372" fmla="*/ 993708 h 2397608"/>
              <a:gd name="connsiteX1373" fmla="*/ 382001 w 5675092"/>
              <a:gd name="connsiteY1373" fmla="*/ 615716 h 2397608"/>
              <a:gd name="connsiteX1374" fmla="*/ 374748 w 5675092"/>
              <a:gd name="connsiteY1374" fmla="*/ 615716 h 2397608"/>
              <a:gd name="connsiteX1375" fmla="*/ 377168 w 5675092"/>
              <a:gd name="connsiteY1375" fmla="*/ 608543 h 2397608"/>
              <a:gd name="connsiteX1376" fmla="*/ 377168 w 5675092"/>
              <a:gd name="connsiteY1376" fmla="*/ 613326 h 2397608"/>
              <a:gd name="connsiteX1377" fmla="*/ 382001 w 5675092"/>
              <a:gd name="connsiteY1377" fmla="*/ 615716 h 2397608"/>
              <a:gd name="connsiteX1378" fmla="*/ 407514 w 5675092"/>
              <a:gd name="connsiteY1378" fmla="*/ 976973 h 2397608"/>
              <a:gd name="connsiteX1379" fmla="*/ 407515 w 5675092"/>
              <a:gd name="connsiteY1379" fmla="*/ 988928 h 2397608"/>
              <a:gd name="connsiteX1380" fmla="*/ 405098 w 5675092"/>
              <a:gd name="connsiteY1380" fmla="*/ 988929 h 2397608"/>
              <a:gd name="connsiteX1381" fmla="*/ 400264 w 5675092"/>
              <a:gd name="connsiteY1381" fmla="*/ 981755 h 2397608"/>
              <a:gd name="connsiteX1382" fmla="*/ 407514 w 5675092"/>
              <a:gd name="connsiteY1382" fmla="*/ 976973 h 2397608"/>
              <a:gd name="connsiteX1383" fmla="*/ 389251 w 5675092"/>
              <a:gd name="connsiteY1383" fmla="*/ 677894 h 2397608"/>
              <a:gd name="connsiteX1384" fmla="*/ 384414 w 5675092"/>
              <a:gd name="connsiteY1384" fmla="*/ 687458 h 2397608"/>
              <a:gd name="connsiteX1385" fmla="*/ 389251 w 5675092"/>
              <a:gd name="connsiteY1385" fmla="*/ 677894 h 2397608"/>
              <a:gd name="connsiteX1386" fmla="*/ 402546 w 5675092"/>
              <a:gd name="connsiteY1386" fmla="*/ 862031 h 2397608"/>
              <a:gd name="connsiteX1387" fmla="*/ 402547 w 5675092"/>
              <a:gd name="connsiteY1387" fmla="*/ 864425 h 2397608"/>
              <a:gd name="connsiteX1388" fmla="*/ 392274 w 5675092"/>
              <a:gd name="connsiteY1388" fmla="*/ 862031 h 2397608"/>
              <a:gd name="connsiteX1389" fmla="*/ 389704 w 5675092"/>
              <a:gd name="connsiteY1389" fmla="*/ 866816 h 2397608"/>
              <a:gd name="connsiteX1390" fmla="*/ 382001 w 5675092"/>
              <a:gd name="connsiteY1390" fmla="*/ 859640 h 2397608"/>
              <a:gd name="connsiteX1391" fmla="*/ 402546 w 5675092"/>
              <a:gd name="connsiteY1391" fmla="*/ 862031 h 2397608"/>
              <a:gd name="connsiteX1392" fmla="*/ 391667 w 5675092"/>
              <a:gd name="connsiteY1392" fmla="*/ 693439 h 2397608"/>
              <a:gd name="connsiteX1393" fmla="*/ 389252 w 5675092"/>
              <a:gd name="connsiteY1393" fmla="*/ 703003 h 2397608"/>
              <a:gd name="connsiteX1394" fmla="*/ 381997 w 5675092"/>
              <a:gd name="connsiteY1394" fmla="*/ 700612 h 2397608"/>
              <a:gd name="connsiteX1395" fmla="*/ 391667 w 5675092"/>
              <a:gd name="connsiteY1395" fmla="*/ 693439 h 2397608"/>
              <a:gd name="connsiteX1396" fmla="*/ 404959 w 5675092"/>
              <a:gd name="connsiteY1396" fmla="*/ 879371 h 2397608"/>
              <a:gd name="connsiteX1397" fmla="*/ 395293 w 5675092"/>
              <a:gd name="connsiteY1397" fmla="*/ 881962 h 2397608"/>
              <a:gd name="connsiteX1398" fmla="*/ 397143 w 5675092"/>
              <a:gd name="connsiteY1398" fmla="*/ 877913 h 2397608"/>
              <a:gd name="connsiteX1399" fmla="*/ 404959 w 5675092"/>
              <a:gd name="connsiteY1399" fmla="*/ 879371 h 2397608"/>
              <a:gd name="connsiteX1400" fmla="*/ 411299 w 5675092"/>
              <a:gd name="connsiteY1400" fmla="*/ 970535 h 2397608"/>
              <a:gd name="connsiteX1401" fmla="*/ 409935 w 5675092"/>
              <a:gd name="connsiteY1401" fmla="*/ 974582 h 2397608"/>
              <a:gd name="connsiteX1402" fmla="*/ 405102 w 5675092"/>
              <a:gd name="connsiteY1402" fmla="*/ 972191 h 2397608"/>
              <a:gd name="connsiteX1403" fmla="*/ 409633 w 5675092"/>
              <a:gd name="connsiteY1403" fmla="*/ 970696 h 2397608"/>
              <a:gd name="connsiteX1404" fmla="*/ 412352 w 5675092"/>
              <a:gd name="connsiteY1404" fmla="*/ 967408 h 2397608"/>
              <a:gd name="connsiteX1405" fmla="*/ 411559 w 5675092"/>
              <a:gd name="connsiteY1405" fmla="*/ 970510 h 2397608"/>
              <a:gd name="connsiteX1406" fmla="*/ 411299 w 5675092"/>
              <a:gd name="connsiteY1406" fmla="*/ 970535 h 2397608"/>
              <a:gd name="connsiteX1407" fmla="*/ 412355 w 5675092"/>
              <a:gd name="connsiteY1407" fmla="*/ 959037 h 2397608"/>
              <a:gd name="connsiteX1408" fmla="*/ 412355 w 5675092"/>
              <a:gd name="connsiteY1408" fmla="*/ 963821 h 2397608"/>
              <a:gd name="connsiteX1409" fmla="*/ 407522 w 5675092"/>
              <a:gd name="connsiteY1409" fmla="*/ 963821 h 2397608"/>
              <a:gd name="connsiteX1410" fmla="*/ 412355 w 5675092"/>
              <a:gd name="connsiteY1410" fmla="*/ 959037 h 2397608"/>
              <a:gd name="connsiteX1411" fmla="*/ 395293 w 5675092"/>
              <a:gd name="connsiteY1411" fmla="*/ 703003 h 2397608"/>
              <a:gd name="connsiteX1412" fmla="*/ 389854 w 5675092"/>
              <a:gd name="connsiteY1412" fmla="*/ 712568 h 2397608"/>
              <a:gd name="connsiteX1413" fmla="*/ 387134 w 5675092"/>
              <a:gd name="connsiteY1413" fmla="*/ 714959 h 2397608"/>
              <a:gd name="connsiteX1414" fmla="*/ 395293 w 5675092"/>
              <a:gd name="connsiteY1414" fmla="*/ 703003 h 2397608"/>
              <a:gd name="connsiteX1415" fmla="*/ 415345 w 5675092"/>
              <a:gd name="connsiteY1415" fmla="*/ 991413 h 2397608"/>
              <a:gd name="connsiteX1416" fmla="*/ 415148 w 5675092"/>
              <a:gd name="connsiteY1416" fmla="*/ 992249 h 2397608"/>
              <a:gd name="connsiteX1417" fmla="*/ 415234 w 5675092"/>
              <a:gd name="connsiteY1417" fmla="*/ 990800 h 2397608"/>
              <a:gd name="connsiteX1418" fmla="*/ 389251 w 5675092"/>
              <a:gd name="connsiteY1418" fmla="*/ 595389 h 2397608"/>
              <a:gd name="connsiteX1419" fmla="*/ 374748 w 5675092"/>
              <a:gd name="connsiteY1419" fmla="*/ 603461 h 2397608"/>
              <a:gd name="connsiteX1420" fmla="*/ 389251 w 5675092"/>
              <a:gd name="connsiteY1420" fmla="*/ 595389 h 2397608"/>
              <a:gd name="connsiteX1421" fmla="*/ 400126 w 5675092"/>
              <a:gd name="connsiteY1421" fmla="*/ 735289 h 2397608"/>
              <a:gd name="connsiteX1422" fmla="*/ 391667 w 5675092"/>
              <a:gd name="connsiteY1422" fmla="*/ 740070 h 2397608"/>
              <a:gd name="connsiteX1423" fmla="*/ 400126 w 5675092"/>
              <a:gd name="connsiteY1423" fmla="*/ 735289 h 2397608"/>
              <a:gd name="connsiteX1424" fmla="*/ 395293 w 5675092"/>
              <a:gd name="connsiteY1424" fmla="*/ 645608 h 2397608"/>
              <a:gd name="connsiteX1425" fmla="*/ 386835 w 5675092"/>
              <a:gd name="connsiteY1425" fmla="*/ 655175 h 2397608"/>
              <a:gd name="connsiteX1426" fmla="*/ 395293 w 5675092"/>
              <a:gd name="connsiteY1426" fmla="*/ 645608 h 2397608"/>
              <a:gd name="connsiteX1427" fmla="*/ 395293 w 5675092"/>
              <a:gd name="connsiteY1427" fmla="*/ 620798 h 2397608"/>
              <a:gd name="connsiteX1428" fmla="*/ 385020 w 5675092"/>
              <a:gd name="connsiteY1428" fmla="*/ 630962 h 2397608"/>
              <a:gd name="connsiteX1429" fmla="*/ 374748 w 5675092"/>
              <a:gd name="connsiteY1429" fmla="*/ 633503 h 2397608"/>
              <a:gd name="connsiteX1430" fmla="*/ 377318 w 5675092"/>
              <a:gd name="connsiteY1430" fmla="*/ 628421 h 2397608"/>
              <a:gd name="connsiteX1431" fmla="*/ 382450 w 5675092"/>
              <a:gd name="connsiteY1431" fmla="*/ 625880 h 2397608"/>
              <a:gd name="connsiteX1432" fmla="*/ 392723 w 5675092"/>
              <a:gd name="connsiteY1432" fmla="*/ 615716 h 2397608"/>
              <a:gd name="connsiteX1433" fmla="*/ 395293 w 5675092"/>
              <a:gd name="connsiteY1433" fmla="*/ 620798 h 2397608"/>
              <a:gd name="connsiteX1434" fmla="*/ 400277 w 5675092"/>
              <a:gd name="connsiteY1434" fmla="*/ 680717 h 2397608"/>
              <a:gd name="connsiteX1435" fmla="*/ 399320 w 5675092"/>
              <a:gd name="connsiteY1435" fmla="*/ 685424 h 2397608"/>
              <a:gd name="connsiteX1436" fmla="*/ 396772 w 5675092"/>
              <a:gd name="connsiteY1436" fmla="*/ 680403 h 2397608"/>
              <a:gd name="connsiteX1437" fmla="*/ 396772 w 5675092"/>
              <a:gd name="connsiteY1437" fmla="*/ 677894 h 2397608"/>
              <a:gd name="connsiteX1438" fmla="*/ 399321 w 5675092"/>
              <a:gd name="connsiteY1438" fmla="*/ 677893 h 2397608"/>
              <a:gd name="connsiteX1439" fmla="*/ 400277 w 5675092"/>
              <a:gd name="connsiteY1439" fmla="*/ 680717 h 2397608"/>
              <a:gd name="connsiteX1440" fmla="*/ 400126 w 5675092"/>
              <a:gd name="connsiteY1440" fmla="*/ 673108 h 2397608"/>
              <a:gd name="connsiteX1441" fmla="*/ 389251 w 5675092"/>
              <a:gd name="connsiteY1441" fmla="*/ 675503 h 2397608"/>
              <a:gd name="connsiteX1442" fmla="*/ 394687 w 5675092"/>
              <a:gd name="connsiteY1442" fmla="*/ 671616 h 2397608"/>
              <a:gd name="connsiteX1443" fmla="*/ 400126 w 5675092"/>
              <a:gd name="connsiteY1443" fmla="*/ 673108 h 2397608"/>
              <a:gd name="connsiteX1444" fmla="*/ 422020 w 5675092"/>
              <a:gd name="connsiteY1444" fmla="*/ 959037 h 2397608"/>
              <a:gd name="connsiteX1445" fmla="*/ 422020 w 5675092"/>
              <a:gd name="connsiteY1445" fmla="*/ 964418 h 2397608"/>
              <a:gd name="connsiteX1446" fmla="*/ 417186 w 5675092"/>
              <a:gd name="connsiteY1446" fmla="*/ 964418 h 2397608"/>
              <a:gd name="connsiteX1447" fmla="*/ 422020 w 5675092"/>
              <a:gd name="connsiteY1447" fmla="*/ 959037 h 2397608"/>
              <a:gd name="connsiteX1448" fmla="*/ 407379 w 5675092"/>
              <a:gd name="connsiteY1448" fmla="*/ 727469 h 2397608"/>
              <a:gd name="connsiteX1449" fmla="*/ 404881 w 5675092"/>
              <a:gd name="connsiteY1449" fmla="*/ 732435 h 2397608"/>
              <a:gd name="connsiteX1450" fmla="*/ 394890 w 5675092"/>
              <a:gd name="connsiteY1450" fmla="*/ 727469 h 2397608"/>
              <a:gd name="connsiteX1451" fmla="*/ 379906 w 5675092"/>
              <a:gd name="connsiteY1451" fmla="*/ 732435 h 2397608"/>
              <a:gd name="connsiteX1452" fmla="*/ 382404 w 5675092"/>
              <a:gd name="connsiteY1452" fmla="*/ 744854 h 2397608"/>
              <a:gd name="connsiteX1453" fmla="*/ 372414 w 5675092"/>
              <a:gd name="connsiteY1453" fmla="*/ 729952 h 2397608"/>
              <a:gd name="connsiteX1454" fmla="*/ 372413 w 5675092"/>
              <a:gd name="connsiteY1454" fmla="*/ 722503 h 2397608"/>
              <a:gd name="connsiteX1455" fmla="*/ 382404 w 5675092"/>
              <a:gd name="connsiteY1455" fmla="*/ 717537 h 2397608"/>
              <a:gd name="connsiteX1456" fmla="*/ 389896 w 5675092"/>
              <a:gd name="connsiteY1456" fmla="*/ 721263 h 2397608"/>
              <a:gd name="connsiteX1457" fmla="*/ 392395 w 5675092"/>
              <a:gd name="connsiteY1457" fmla="*/ 722503 h 2397608"/>
              <a:gd name="connsiteX1458" fmla="*/ 397389 w 5675092"/>
              <a:gd name="connsiteY1458" fmla="*/ 724986 h 2397608"/>
              <a:gd name="connsiteX1459" fmla="*/ 394890 w 5675092"/>
              <a:gd name="connsiteY1459" fmla="*/ 720019 h 2397608"/>
              <a:gd name="connsiteX1460" fmla="*/ 392395 w 5675092"/>
              <a:gd name="connsiteY1460" fmla="*/ 722503 h 2397608"/>
              <a:gd name="connsiteX1461" fmla="*/ 393642 w 5675092"/>
              <a:gd name="connsiteY1461" fmla="*/ 717847 h 2397608"/>
              <a:gd name="connsiteX1462" fmla="*/ 394890 w 5675092"/>
              <a:gd name="connsiteY1462" fmla="*/ 715054 h 2397608"/>
              <a:gd name="connsiteX1463" fmla="*/ 397389 w 5675092"/>
              <a:gd name="connsiteY1463" fmla="*/ 712570 h 2397608"/>
              <a:gd name="connsiteX1464" fmla="*/ 399887 w 5675092"/>
              <a:gd name="connsiteY1464" fmla="*/ 720020 h 2397608"/>
              <a:gd name="connsiteX1465" fmla="*/ 404881 w 5675092"/>
              <a:gd name="connsiteY1465" fmla="*/ 724986 h 2397608"/>
              <a:gd name="connsiteX1466" fmla="*/ 407379 w 5675092"/>
              <a:gd name="connsiteY1466" fmla="*/ 727469 h 2397608"/>
              <a:gd name="connsiteX1467" fmla="*/ 417046 w 5675092"/>
              <a:gd name="connsiteY1467" fmla="*/ 864425 h 2397608"/>
              <a:gd name="connsiteX1468" fmla="*/ 412210 w 5675092"/>
              <a:gd name="connsiteY1468" fmla="*/ 869207 h 2397608"/>
              <a:gd name="connsiteX1469" fmla="*/ 409793 w 5675092"/>
              <a:gd name="connsiteY1469" fmla="*/ 866816 h 2397608"/>
              <a:gd name="connsiteX1470" fmla="*/ 409792 w 5675092"/>
              <a:gd name="connsiteY1470" fmla="*/ 859641 h 2397608"/>
              <a:gd name="connsiteX1471" fmla="*/ 417046 w 5675092"/>
              <a:gd name="connsiteY1471" fmla="*/ 864425 h 2397608"/>
              <a:gd name="connsiteX1472" fmla="*/ 430419 w 5675092"/>
              <a:gd name="connsiteY1472" fmla="*/ 1061066 h 2397608"/>
              <a:gd name="connsiteX1473" fmla="*/ 425397 w 5675092"/>
              <a:gd name="connsiteY1473" fmla="*/ 1053604 h 2397608"/>
              <a:gd name="connsiteX1474" fmla="*/ 417859 w 5675092"/>
              <a:gd name="connsiteY1474" fmla="*/ 1053603 h 2397608"/>
              <a:gd name="connsiteX1475" fmla="*/ 420372 w 5675092"/>
              <a:gd name="connsiteY1475" fmla="*/ 1048629 h 2397608"/>
              <a:gd name="connsiteX1476" fmla="*/ 427910 w 5675092"/>
              <a:gd name="connsiteY1476" fmla="*/ 1046141 h 2397608"/>
              <a:gd name="connsiteX1477" fmla="*/ 412833 w 5675092"/>
              <a:gd name="connsiteY1477" fmla="*/ 1048629 h 2397608"/>
              <a:gd name="connsiteX1478" fmla="*/ 405297 w 5675092"/>
              <a:gd name="connsiteY1478" fmla="*/ 1046141 h 2397608"/>
              <a:gd name="connsiteX1479" fmla="*/ 405298 w 5675092"/>
              <a:gd name="connsiteY1479" fmla="*/ 1053604 h 2397608"/>
              <a:gd name="connsiteX1480" fmla="*/ 417858 w 5675092"/>
              <a:gd name="connsiteY1480" fmla="*/ 1046141 h 2397608"/>
              <a:gd name="connsiteX1481" fmla="*/ 407811 w 5675092"/>
              <a:gd name="connsiteY1481" fmla="*/ 1058578 h 2397608"/>
              <a:gd name="connsiteX1482" fmla="*/ 409300 w 5675092"/>
              <a:gd name="connsiteY1482" fmla="*/ 1060132 h 2397608"/>
              <a:gd name="connsiteX1483" fmla="*/ 409923 w 5675092"/>
              <a:gd name="connsiteY1483" fmla="*/ 1062220 h 2397608"/>
              <a:gd name="connsiteX1484" fmla="*/ 410461 w 5675092"/>
              <a:gd name="connsiteY1484" fmla="*/ 1058873 h 2397608"/>
              <a:gd name="connsiteX1485" fmla="*/ 416917 w 5675092"/>
              <a:gd name="connsiteY1485" fmla="*/ 1055913 h 2397608"/>
              <a:gd name="connsiteX1486" fmla="*/ 412160 w 5675092"/>
              <a:gd name="connsiteY1486" fmla="*/ 1064423 h 2397608"/>
              <a:gd name="connsiteX1487" fmla="*/ 410454 w 5675092"/>
              <a:gd name="connsiteY1487" fmla="*/ 1064001 h 2397608"/>
              <a:gd name="connsiteX1488" fmla="*/ 411341 w 5675092"/>
              <a:gd name="connsiteY1488" fmla="*/ 1066973 h 2397608"/>
              <a:gd name="connsiteX1489" fmla="*/ 412833 w 5675092"/>
              <a:gd name="connsiteY1489" fmla="*/ 1068529 h 2397608"/>
              <a:gd name="connsiteX1490" fmla="*/ 422884 w 5675092"/>
              <a:gd name="connsiteY1490" fmla="*/ 1058578 h 2397608"/>
              <a:gd name="connsiteX1491" fmla="*/ 430419 w 5675092"/>
              <a:gd name="connsiteY1491" fmla="*/ 1061066 h 2397608"/>
              <a:gd name="connsiteX1492" fmla="*/ 410325 w 5675092"/>
              <a:gd name="connsiteY1492" fmla="*/ 737680 h 2397608"/>
              <a:gd name="connsiteX1493" fmla="*/ 410320 w 5675092"/>
              <a:gd name="connsiteY1493" fmla="*/ 737676 h 2397608"/>
              <a:gd name="connsiteX1494" fmla="*/ 407811 w 5675092"/>
              <a:gd name="connsiteY1494" fmla="*/ 740164 h 2397608"/>
              <a:gd name="connsiteX1495" fmla="*/ 405298 w 5675092"/>
              <a:gd name="connsiteY1495" fmla="*/ 745138 h 2397608"/>
              <a:gd name="connsiteX1496" fmla="*/ 402785 w 5675092"/>
              <a:gd name="connsiteY1496" fmla="*/ 737676 h 2397608"/>
              <a:gd name="connsiteX1497" fmla="*/ 407809 w 5675092"/>
              <a:gd name="connsiteY1497" fmla="*/ 735188 h 2397608"/>
              <a:gd name="connsiteX1498" fmla="*/ 407380 w 5675092"/>
              <a:gd name="connsiteY1498" fmla="*/ 677893 h 2397608"/>
              <a:gd name="connsiteX1499" fmla="*/ 402542 w 5675092"/>
              <a:gd name="connsiteY1499" fmla="*/ 668329 h 2397608"/>
              <a:gd name="connsiteX1500" fmla="*/ 407380 w 5675092"/>
              <a:gd name="connsiteY1500" fmla="*/ 677893 h 2397608"/>
              <a:gd name="connsiteX1501" fmla="*/ 427910 w 5675092"/>
              <a:gd name="connsiteY1501" fmla="*/ 969024 h 2397608"/>
              <a:gd name="connsiteX1502" fmla="*/ 417859 w 5675092"/>
              <a:gd name="connsiteY1502" fmla="*/ 988925 h 2397608"/>
              <a:gd name="connsiteX1503" fmla="*/ 415346 w 5675092"/>
              <a:gd name="connsiteY1503" fmla="*/ 988925 h 2397608"/>
              <a:gd name="connsiteX1504" fmla="*/ 415234 w 5675092"/>
              <a:gd name="connsiteY1504" fmla="*/ 990800 h 2397608"/>
              <a:gd name="connsiteX1505" fmla="*/ 414561 w 5675092"/>
              <a:gd name="connsiteY1505" fmla="*/ 987098 h 2397608"/>
              <a:gd name="connsiteX1506" fmla="*/ 410320 w 5675092"/>
              <a:gd name="connsiteY1506" fmla="*/ 983951 h 2397608"/>
              <a:gd name="connsiteX1507" fmla="*/ 410320 w 5675092"/>
              <a:gd name="connsiteY1507" fmla="*/ 978974 h 2397608"/>
              <a:gd name="connsiteX1508" fmla="*/ 417859 w 5675092"/>
              <a:gd name="connsiteY1508" fmla="*/ 983951 h 2397608"/>
              <a:gd name="connsiteX1509" fmla="*/ 420371 w 5675092"/>
              <a:gd name="connsiteY1509" fmla="*/ 978974 h 2397608"/>
              <a:gd name="connsiteX1510" fmla="*/ 412833 w 5675092"/>
              <a:gd name="connsiteY1510" fmla="*/ 976488 h 2397608"/>
              <a:gd name="connsiteX1511" fmla="*/ 417859 w 5675092"/>
              <a:gd name="connsiteY1511" fmla="*/ 969023 h 2397608"/>
              <a:gd name="connsiteX1512" fmla="*/ 417859 w 5675092"/>
              <a:gd name="connsiteY1512" fmla="*/ 974000 h 2397608"/>
              <a:gd name="connsiteX1513" fmla="*/ 427910 w 5675092"/>
              <a:gd name="connsiteY1513" fmla="*/ 969024 h 2397608"/>
              <a:gd name="connsiteX1514" fmla="*/ 414403 w 5675092"/>
              <a:gd name="connsiteY1514" fmla="*/ 758820 h 2397608"/>
              <a:gd name="connsiteX1515" fmla="*/ 412833 w 5675092"/>
              <a:gd name="connsiteY1515" fmla="*/ 755089 h 2397608"/>
              <a:gd name="connsiteX1516" fmla="*/ 410320 w 5675092"/>
              <a:gd name="connsiteY1516" fmla="*/ 760065 h 2397608"/>
              <a:gd name="connsiteX1517" fmla="*/ 410320 w 5675092"/>
              <a:gd name="connsiteY1517" fmla="*/ 762551 h 2397608"/>
              <a:gd name="connsiteX1518" fmla="*/ 414403 w 5675092"/>
              <a:gd name="connsiteY1518" fmla="*/ 758820 h 2397608"/>
              <a:gd name="connsiteX1519" fmla="*/ 413252 w 5675092"/>
              <a:gd name="connsiteY1519" fmla="*/ 739853 h 2397608"/>
              <a:gd name="connsiteX1520" fmla="*/ 412833 w 5675092"/>
              <a:gd name="connsiteY1520" fmla="*/ 740164 h 2397608"/>
              <a:gd name="connsiteX1521" fmla="*/ 410325 w 5675092"/>
              <a:gd name="connsiteY1521" fmla="*/ 737680 h 2397608"/>
              <a:gd name="connsiteX1522" fmla="*/ 412212 w 5675092"/>
              <a:gd name="connsiteY1522" fmla="*/ 705394 h 2397608"/>
              <a:gd name="connsiteX1523" fmla="*/ 402542 w 5675092"/>
              <a:gd name="connsiteY1523" fmla="*/ 710177 h 2397608"/>
              <a:gd name="connsiteX1524" fmla="*/ 412212 w 5675092"/>
              <a:gd name="connsiteY1524" fmla="*/ 705394 h 2397608"/>
              <a:gd name="connsiteX1525" fmla="*/ 412078 w 5675092"/>
              <a:gd name="connsiteY1525" fmla="*/ 692958 h 2397608"/>
              <a:gd name="connsiteX1526" fmla="*/ 404425 w 5675092"/>
              <a:gd name="connsiteY1526" fmla="*/ 692958 h 2397608"/>
              <a:gd name="connsiteX1527" fmla="*/ 412077 w 5675092"/>
              <a:gd name="connsiteY1527" fmla="*/ 700491 h 2397608"/>
              <a:gd name="connsiteX1528" fmla="*/ 401873 w 5675092"/>
              <a:gd name="connsiteY1528" fmla="*/ 703003 h 2397608"/>
              <a:gd name="connsiteX1529" fmla="*/ 401872 w 5675092"/>
              <a:gd name="connsiteY1529" fmla="*/ 690448 h 2397608"/>
              <a:gd name="connsiteX1530" fmla="*/ 396772 w 5675092"/>
              <a:gd name="connsiteY1530" fmla="*/ 692957 h 2397608"/>
              <a:gd name="connsiteX1531" fmla="*/ 391667 w 5675092"/>
              <a:gd name="connsiteY1531" fmla="*/ 690448 h 2397608"/>
              <a:gd name="connsiteX1532" fmla="*/ 399320 w 5675092"/>
              <a:gd name="connsiteY1532" fmla="*/ 685424 h 2397608"/>
              <a:gd name="connsiteX1533" fmla="*/ 412078 w 5675092"/>
              <a:gd name="connsiteY1533" fmla="*/ 692958 h 2397608"/>
              <a:gd name="connsiteX1534" fmla="*/ 407811 w 5675092"/>
              <a:gd name="connsiteY1534" fmla="*/ 610807 h 2397608"/>
              <a:gd name="connsiteX1535" fmla="*/ 400272 w 5675092"/>
              <a:gd name="connsiteY1535" fmla="*/ 613294 h 2397608"/>
              <a:gd name="connsiteX1536" fmla="*/ 400272 w 5675092"/>
              <a:gd name="connsiteY1536" fmla="*/ 618269 h 2397608"/>
              <a:gd name="connsiteX1537" fmla="*/ 405298 w 5675092"/>
              <a:gd name="connsiteY1537" fmla="*/ 618269 h 2397608"/>
              <a:gd name="connsiteX1538" fmla="*/ 407811 w 5675092"/>
              <a:gd name="connsiteY1538" fmla="*/ 610807 h 2397608"/>
              <a:gd name="connsiteX1539" fmla="*/ 442984 w 5675092"/>
              <a:gd name="connsiteY1539" fmla="*/ 1075991 h 2397608"/>
              <a:gd name="connsiteX1540" fmla="*/ 440471 w 5675092"/>
              <a:gd name="connsiteY1540" fmla="*/ 1066043 h 2397608"/>
              <a:gd name="connsiteX1541" fmla="*/ 420371 w 5675092"/>
              <a:gd name="connsiteY1541" fmla="*/ 1071017 h 2397608"/>
              <a:gd name="connsiteX1542" fmla="*/ 430419 w 5675092"/>
              <a:gd name="connsiteY1542" fmla="*/ 1063554 h 2397608"/>
              <a:gd name="connsiteX1543" fmla="*/ 420371 w 5675092"/>
              <a:gd name="connsiteY1543" fmla="*/ 1066043 h 2397608"/>
              <a:gd name="connsiteX1544" fmla="*/ 405298 w 5675092"/>
              <a:gd name="connsiteY1544" fmla="*/ 1088430 h 2397608"/>
              <a:gd name="connsiteX1545" fmla="*/ 415346 w 5675092"/>
              <a:gd name="connsiteY1545" fmla="*/ 1080967 h 2397608"/>
              <a:gd name="connsiteX1546" fmla="*/ 425397 w 5675092"/>
              <a:gd name="connsiteY1546" fmla="*/ 1085942 h 2397608"/>
              <a:gd name="connsiteX1547" fmla="*/ 437958 w 5675092"/>
              <a:gd name="connsiteY1547" fmla="*/ 1071017 h 2397608"/>
              <a:gd name="connsiteX1548" fmla="*/ 442984 w 5675092"/>
              <a:gd name="connsiteY1548" fmla="*/ 1075991 h 2397608"/>
              <a:gd name="connsiteX1549" fmla="*/ 432754 w 5675092"/>
              <a:gd name="connsiteY1549" fmla="*/ 909660 h 2397608"/>
              <a:gd name="connsiteX1550" fmla="*/ 424780 w 5675092"/>
              <a:gd name="connsiteY1550" fmla="*/ 901890 h 2397608"/>
              <a:gd name="connsiteX1551" fmla="*/ 419463 w 5675092"/>
              <a:gd name="connsiteY1551" fmla="*/ 904481 h 2397608"/>
              <a:gd name="connsiteX1552" fmla="*/ 422122 w 5675092"/>
              <a:gd name="connsiteY1552" fmla="*/ 896708 h 2397608"/>
              <a:gd name="connsiteX1553" fmla="*/ 432754 w 5675092"/>
              <a:gd name="connsiteY1553" fmla="*/ 909660 h 2397608"/>
              <a:gd name="connsiteX1554" fmla="*/ 419463 w 5675092"/>
              <a:gd name="connsiteY1554" fmla="*/ 680285 h 2397608"/>
              <a:gd name="connsiteX1555" fmla="*/ 419462 w 5675092"/>
              <a:gd name="connsiteY1555" fmla="*/ 690648 h 2397608"/>
              <a:gd name="connsiteX1556" fmla="*/ 412212 w 5675092"/>
              <a:gd name="connsiteY1556" fmla="*/ 688057 h 2397608"/>
              <a:gd name="connsiteX1557" fmla="*/ 419463 w 5675092"/>
              <a:gd name="connsiteY1557" fmla="*/ 680285 h 2397608"/>
              <a:gd name="connsiteX1558" fmla="*/ 417046 w 5675092"/>
              <a:gd name="connsiteY1558" fmla="*/ 630363 h 2397608"/>
              <a:gd name="connsiteX1559" fmla="*/ 417046 w 5675092"/>
              <a:gd name="connsiteY1559" fmla="*/ 635745 h 2397608"/>
              <a:gd name="connsiteX1560" fmla="*/ 384418 w 5675092"/>
              <a:gd name="connsiteY1560" fmla="*/ 633054 h 2397608"/>
              <a:gd name="connsiteX1561" fmla="*/ 391949 w 5675092"/>
              <a:gd name="connsiteY1561" fmla="*/ 627672 h 2397608"/>
              <a:gd name="connsiteX1562" fmla="*/ 404496 w 5675092"/>
              <a:gd name="connsiteY1562" fmla="*/ 633054 h 2397608"/>
              <a:gd name="connsiteX1563" fmla="*/ 401987 w 5675092"/>
              <a:gd name="connsiteY1563" fmla="*/ 630363 h 2397608"/>
              <a:gd name="connsiteX1564" fmla="*/ 417046 w 5675092"/>
              <a:gd name="connsiteY1564" fmla="*/ 630363 h 2397608"/>
              <a:gd name="connsiteX1565" fmla="*/ 425457 w 5675092"/>
              <a:gd name="connsiteY1565" fmla="*/ 740134 h 2397608"/>
              <a:gd name="connsiteX1566" fmla="*/ 425397 w 5675092"/>
              <a:gd name="connsiteY1566" fmla="*/ 740164 h 2397608"/>
              <a:gd name="connsiteX1567" fmla="*/ 425394 w 5675092"/>
              <a:gd name="connsiteY1567" fmla="*/ 740114 h 2397608"/>
              <a:gd name="connsiteX1568" fmla="*/ 425083 w 5675092"/>
              <a:gd name="connsiteY1568" fmla="*/ 734566 h 2397608"/>
              <a:gd name="connsiteX1569" fmla="*/ 425394 w 5675092"/>
              <a:gd name="connsiteY1569" fmla="*/ 740114 h 2397608"/>
              <a:gd name="connsiteX1570" fmla="*/ 417858 w 5675092"/>
              <a:gd name="connsiteY1570" fmla="*/ 737676 h 2397608"/>
              <a:gd name="connsiteX1571" fmla="*/ 420371 w 5675092"/>
              <a:gd name="connsiteY1571" fmla="*/ 745138 h 2397608"/>
              <a:gd name="connsiteX1572" fmla="*/ 415345 w 5675092"/>
              <a:gd name="connsiteY1572" fmla="*/ 741407 h 2397608"/>
              <a:gd name="connsiteX1573" fmla="*/ 413252 w 5675092"/>
              <a:gd name="connsiteY1573" fmla="*/ 739853 h 2397608"/>
              <a:gd name="connsiteX1574" fmla="*/ 417859 w 5675092"/>
              <a:gd name="connsiteY1574" fmla="*/ 736432 h 2397608"/>
              <a:gd name="connsiteX1575" fmla="*/ 422884 w 5675092"/>
              <a:gd name="connsiteY1575" fmla="*/ 732701 h 2397608"/>
              <a:gd name="connsiteX1576" fmla="*/ 425083 w 5675092"/>
              <a:gd name="connsiteY1576" fmla="*/ 734566 h 2397608"/>
              <a:gd name="connsiteX1577" fmla="*/ 448638 w 5675092"/>
              <a:gd name="connsiteY1577" fmla="*/ 1071950 h 2397608"/>
              <a:gd name="connsiteX1578" fmla="*/ 442983 w 5675092"/>
              <a:gd name="connsiteY1578" fmla="*/ 1068528 h 2397608"/>
              <a:gd name="connsiteX1579" fmla="*/ 442984 w 5675092"/>
              <a:gd name="connsiteY1579" fmla="*/ 1073505 h 2397608"/>
              <a:gd name="connsiteX1580" fmla="*/ 448638 w 5675092"/>
              <a:gd name="connsiteY1580" fmla="*/ 1071950 h 2397608"/>
              <a:gd name="connsiteX1581" fmla="*/ 442564 w 5675092"/>
              <a:gd name="connsiteY1581" fmla="*/ 974578 h 2397608"/>
              <a:gd name="connsiteX1582" fmla="*/ 435313 w 5675092"/>
              <a:gd name="connsiteY1582" fmla="*/ 972186 h 2397608"/>
              <a:gd name="connsiteX1583" fmla="*/ 440146 w 5675092"/>
              <a:gd name="connsiteY1583" fmla="*/ 969795 h 2397608"/>
              <a:gd name="connsiteX1584" fmla="*/ 442564 w 5675092"/>
              <a:gd name="connsiteY1584" fmla="*/ 974578 h 2397608"/>
              <a:gd name="connsiteX1585" fmla="*/ 417046 w 5675092"/>
              <a:gd name="connsiteY1585" fmla="*/ 590606 h 2397608"/>
              <a:gd name="connsiteX1586" fmla="*/ 404959 w 5675092"/>
              <a:gd name="connsiteY1586" fmla="*/ 592998 h 2397608"/>
              <a:gd name="connsiteX1587" fmla="*/ 417046 w 5675092"/>
              <a:gd name="connsiteY1587" fmla="*/ 590606 h 2397608"/>
              <a:gd name="connsiteX1588" fmla="*/ 453032 w 5675092"/>
              <a:gd name="connsiteY1588" fmla="*/ 1105843 h 2397608"/>
              <a:gd name="connsiteX1589" fmla="*/ 445497 w 5675092"/>
              <a:gd name="connsiteY1589" fmla="*/ 1108331 h 2397608"/>
              <a:gd name="connsiteX1590" fmla="*/ 453268 w 5675092"/>
              <a:gd name="connsiteY1590" fmla="*/ 1109730 h 2397608"/>
              <a:gd name="connsiteX1591" fmla="*/ 453032 w 5675092"/>
              <a:gd name="connsiteY1591" fmla="*/ 1105843 h 2397608"/>
              <a:gd name="connsiteX1592" fmla="*/ 432932 w 5675092"/>
              <a:gd name="connsiteY1592" fmla="*/ 774990 h 2397608"/>
              <a:gd name="connsiteX1593" fmla="*/ 425397 w 5675092"/>
              <a:gd name="connsiteY1593" fmla="*/ 774990 h 2397608"/>
              <a:gd name="connsiteX1594" fmla="*/ 432932 w 5675092"/>
              <a:gd name="connsiteY1594" fmla="*/ 774990 h 2397608"/>
              <a:gd name="connsiteX1595" fmla="*/ 430338 w 5675092"/>
              <a:gd name="connsiteY1595" fmla="*/ 722434 h 2397608"/>
              <a:gd name="connsiteX1596" fmla="*/ 419462 w 5675092"/>
              <a:gd name="connsiteY1596" fmla="*/ 719744 h 2397608"/>
              <a:gd name="connsiteX1597" fmla="*/ 430338 w 5675092"/>
              <a:gd name="connsiteY1597" fmla="*/ 722434 h 2397608"/>
              <a:gd name="connsiteX1598" fmla="*/ 453032 w 5675092"/>
              <a:gd name="connsiteY1598" fmla="*/ 1056092 h 2397608"/>
              <a:gd name="connsiteX1599" fmla="*/ 432932 w 5675092"/>
              <a:gd name="connsiteY1599" fmla="*/ 1056092 h 2397608"/>
              <a:gd name="connsiteX1600" fmla="*/ 432933 w 5675092"/>
              <a:gd name="connsiteY1600" fmla="*/ 1063554 h 2397608"/>
              <a:gd name="connsiteX1601" fmla="*/ 453032 w 5675092"/>
              <a:gd name="connsiteY1601" fmla="*/ 1056092 h 2397608"/>
              <a:gd name="connsiteX1602" fmla="*/ 482174 w 5675092"/>
              <a:gd name="connsiteY1602" fmla="*/ 1474171 h 2397608"/>
              <a:gd name="connsiteX1603" fmla="*/ 474924 w 5675092"/>
              <a:gd name="connsiteY1603" fmla="*/ 1471780 h 2397608"/>
              <a:gd name="connsiteX1604" fmla="*/ 479455 w 5675092"/>
              <a:gd name="connsiteY1604" fmla="*/ 1469388 h 2397608"/>
              <a:gd name="connsiteX1605" fmla="*/ 482174 w 5675092"/>
              <a:gd name="connsiteY1605" fmla="*/ 1474171 h 2397608"/>
              <a:gd name="connsiteX1606" fmla="*/ 455545 w 5675092"/>
              <a:gd name="connsiteY1606" fmla="*/ 1066043 h 2397608"/>
              <a:gd name="connsiteX1607" fmla="*/ 453032 w 5675092"/>
              <a:gd name="connsiteY1607" fmla="*/ 1075991 h 2397608"/>
              <a:gd name="connsiteX1608" fmla="*/ 455545 w 5675092"/>
              <a:gd name="connsiteY1608" fmla="*/ 1066043 h 2397608"/>
              <a:gd name="connsiteX1609" fmla="*/ 463083 w 5675092"/>
              <a:gd name="connsiteY1609" fmla="*/ 1115794 h 2397608"/>
              <a:gd name="connsiteX1610" fmla="*/ 455545 w 5675092"/>
              <a:gd name="connsiteY1610" fmla="*/ 1113305 h 2397608"/>
              <a:gd name="connsiteX1611" fmla="*/ 463083 w 5675092"/>
              <a:gd name="connsiteY1611" fmla="*/ 1115794 h 2397608"/>
              <a:gd name="connsiteX1612" fmla="*/ 463084 w 5675092"/>
              <a:gd name="connsiteY1612" fmla="*/ 1036190 h 2397608"/>
              <a:gd name="connsiteX1613" fmla="*/ 460570 w 5675092"/>
              <a:gd name="connsiteY1613" fmla="*/ 1033702 h 2397608"/>
              <a:gd name="connsiteX1614" fmla="*/ 431246 w 5675092"/>
              <a:gd name="connsiteY1614" fmla="*/ 1037200 h 2397608"/>
              <a:gd name="connsiteX1615" fmla="*/ 426960 w 5675092"/>
              <a:gd name="connsiteY1615" fmla="*/ 1039232 h 2397608"/>
              <a:gd name="connsiteX1616" fmla="*/ 426927 w 5675092"/>
              <a:gd name="connsiteY1616" fmla="*/ 1039182 h 2397608"/>
              <a:gd name="connsiteX1617" fmla="*/ 422885 w 5675092"/>
              <a:gd name="connsiteY1617" fmla="*/ 1041164 h 2397608"/>
              <a:gd name="connsiteX1618" fmla="*/ 426960 w 5675092"/>
              <a:gd name="connsiteY1618" fmla="*/ 1039232 h 2397608"/>
              <a:gd name="connsiteX1619" fmla="*/ 428851 w 5675092"/>
              <a:gd name="connsiteY1619" fmla="*/ 1042098 h 2397608"/>
              <a:gd name="connsiteX1620" fmla="*/ 432933 w 5675092"/>
              <a:gd name="connsiteY1620" fmla="*/ 1048630 h 2397608"/>
              <a:gd name="connsiteX1621" fmla="*/ 430419 w 5675092"/>
              <a:gd name="connsiteY1621" fmla="*/ 1041164 h 2397608"/>
              <a:gd name="connsiteX1622" fmla="*/ 432932 w 5675092"/>
              <a:gd name="connsiteY1622" fmla="*/ 1038679 h 2397608"/>
              <a:gd name="connsiteX1623" fmla="*/ 448010 w 5675092"/>
              <a:gd name="connsiteY1623" fmla="*/ 1048629 h 2397608"/>
              <a:gd name="connsiteX1624" fmla="*/ 455545 w 5675092"/>
              <a:gd name="connsiteY1624" fmla="*/ 1041165 h 2397608"/>
              <a:gd name="connsiteX1625" fmla="*/ 458057 w 5675092"/>
              <a:gd name="connsiteY1625" fmla="*/ 1046141 h 2397608"/>
              <a:gd name="connsiteX1626" fmla="*/ 463084 w 5675092"/>
              <a:gd name="connsiteY1626" fmla="*/ 1036190 h 2397608"/>
              <a:gd name="connsiteX1627" fmla="*/ 437587 w 5675092"/>
              <a:gd name="connsiteY1627" fmla="*/ 657866 h 2397608"/>
              <a:gd name="connsiteX1628" fmla="*/ 421879 w 5675092"/>
              <a:gd name="connsiteY1628" fmla="*/ 660554 h 2397608"/>
              <a:gd name="connsiteX1629" fmla="*/ 437587 w 5675092"/>
              <a:gd name="connsiteY1629" fmla="*/ 657866 h 2397608"/>
              <a:gd name="connsiteX1630" fmla="*/ 463083 w 5675092"/>
              <a:gd name="connsiteY1630" fmla="*/ 1026239 h 2397608"/>
              <a:gd name="connsiteX1631" fmla="*/ 450523 w 5675092"/>
              <a:gd name="connsiteY1631" fmla="*/ 1028728 h 2397608"/>
              <a:gd name="connsiteX1632" fmla="*/ 463083 w 5675092"/>
              <a:gd name="connsiteY1632" fmla="*/ 1026239 h 2397608"/>
              <a:gd name="connsiteX1633" fmla="*/ 436073 w 5675092"/>
              <a:gd name="connsiteY1633" fmla="*/ 622312 h 2397608"/>
              <a:gd name="connsiteX1634" fmla="*/ 432932 w 5675092"/>
              <a:gd name="connsiteY1634" fmla="*/ 618269 h 2397608"/>
              <a:gd name="connsiteX1635" fmla="*/ 427910 w 5675092"/>
              <a:gd name="connsiteY1635" fmla="*/ 628220 h 2397608"/>
              <a:gd name="connsiteX1636" fmla="*/ 435445 w 5675092"/>
              <a:gd name="connsiteY1636" fmla="*/ 628220 h 2397608"/>
              <a:gd name="connsiteX1637" fmla="*/ 436073 w 5675092"/>
              <a:gd name="connsiteY1637" fmla="*/ 622312 h 2397608"/>
              <a:gd name="connsiteX1638" fmla="*/ 484590 w 5675092"/>
              <a:gd name="connsiteY1638" fmla="*/ 1287642 h 2397608"/>
              <a:gd name="connsiteX1639" fmla="*/ 484590 w 5675092"/>
              <a:gd name="connsiteY1639" fmla="*/ 1292425 h 2397608"/>
              <a:gd name="connsiteX1640" fmla="*/ 477341 w 5675092"/>
              <a:gd name="connsiteY1640" fmla="*/ 1297207 h 2397608"/>
              <a:gd name="connsiteX1641" fmla="*/ 484590 w 5675092"/>
              <a:gd name="connsiteY1641" fmla="*/ 1287642 h 2397608"/>
              <a:gd name="connsiteX1642" fmla="*/ 445496 w 5675092"/>
              <a:gd name="connsiteY1642" fmla="*/ 690410 h 2397608"/>
              <a:gd name="connsiteX1643" fmla="*/ 432932 w 5675092"/>
              <a:gd name="connsiteY1643" fmla="*/ 692898 h 2397608"/>
              <a:gd name="connsiteX1644" fmla="*/ 442983 w 5675092"/>
              <a:gd name="connsiteY1644" fmla="*/ 700360 h 2397608"/>
              <a:gd name="connsiteX1645" fmla="*/ 445496 w 5675092"/>
              <a:gd name="connsiteY1645" fmla="*/ 690410 h 2397608"/>
              <a:gd name="connsiteX1646" fmla="*/ 470622 w 5675092"/>
              <a:gd name="connsiteY1646" fmla="*/ 1048630 h 2397608"/>
              <a:gd name="connsiteX1647" fmla="*/ 463083 w 5675092"/>
              <a:gd name="connsiteY1647" fmla="*/ 1051115 h 2397608"/>
              <a:gd name="connsiteX1648" fmla="*/ 470622 w 5675092"/>
              <a:gd name="connsiteY1648" fmla="*/ 1048630 h 2397608"/>
              <a:gd name="connsiteX1649" fmla="*/ 487311 w 5675092"/>
              <a:gd name="connsiteY1649" fmla="*/ 1292424 h 2397608"/>
              <a:gd name="connsiteX1650" fmla="*/ 487310 w 5675092"/>
              <a:gd name="connsiteY1650" fmla="*/ 1293020 h 2397608"/>
              <a:gd name="connsiteX1651" fmla="*/ 486544 w 5675092"/>
              <a:gd name="connsiteY1651" fmla="*/ 1294742 h 2397608"/>
              <a:gd name="connsiteX1652" fmla="*/ 488216 w 5675092"/>
              <a:gd name="connsiteY1652" fmla="*/ 1278075 h 2397608"/>
              <a:gd name="connsiteX1653" fmla="*/ 480061 w 5675092"/>
              <a:gd name="connsiteY1653" fmla="*/ 1280466 h 2397608"/>
              <a:gd name="connsiteX1654" fmla="*/ 477341 w 5675092"/>
              <a:gd name="connsiteY1654" fmla="*/ 1275684 h 2397608"/>
              <a:gd name="connsiteX1655" fmla="*/ 482777 w 5675092"/>
              <a:gd name="connsiteY1655" fmla="*/ 1273293 h 2397608"/>
              <a:gd name="connsiteX1656" fmla="*/ 488216 w 5675092"/>
              <a:gd name="connsiteY1656" fmla="*/ 1278075 h 2397608"/>
              <a:gd name="connsiteX1657" fmla="*/ 447257 w 5675092"/>
              <a:gd name="connsiteY1657" fmla="*/ 662948 h 2397608"/>
              <a:gd name="connsiteX1658" fmla="*/ 440004 w 5675092"/>
              <a:gd name="connsiteY1658" fmla="*/ 665938 h 2397608"/>
              <a:gd name="connsiteX1659" fmla="*/ 443633 w 5675092"/>
              <a:gd name="connsiteY1659" fmla="*/ 662202 h 2397608"/>
              <a:gd name="connsiteX1660" fmla="*/ 447257 w 5675092"/>
              <a:gd name="connsiteY1660" fmla="*/ 662948 h 2397608"/>
              <a:gd name="connsiteX1661" fmla="*/ 460571 w 5675092"/>
              <a:gd name="connsiteY1661" fmla="*/ 839669 h 2397608"/>
              <a:gd name="connsiteX1662" fmla="*/ 453031 w 5675092"/>
              <a:gd name="connsiteY1662" fmla="*/ 844642 h 2397608"/>
              <a:gd name="connsiteX1663" fmla="*/ 460571 w 5675092"/>
              <a:gd name="connsiteY1663" fmla="*/ 839669 h 2397608"/>
              <a:gd name="connsiteX1664" fmla="*/ 492750 w 5675092"/>
              <a:gd name="connsiteY1664" fmla="*/ 1294816 h 2397608"/>
              <a:gd name="connsiteX1665" fmla="*/ 490030 w 5675092"/>
              <a:gd name="connsiteY1665" fmla="*/ 1292424 h 2397608"/>
              <a:gd name="connsiteX1666" fmla="*/ 487311 w 5675092"/>
              <a:gd name="connsiteY1666" fmla="*/ 1292424 h 2397608"/>
              <a:gd name="connsiteX1667" fmla="*/ 487311 w 5675092"/>
              <a:gd name="connsiteY1667" fmla="*/ 1290033 h 2397608"/>
              <a:gd name="connsiteX1668" fmla="*/ 491049 w 5675092"/>
              <a:gd name="connsiteY1668" fmla="*/ 1288838 h 2397608"/>
              <a:gd name="connsiteX1669" fmla="*/ 492750 w 5675092"/>
              <a:gd name="connsiteY1669" fmla="*/ 1294816 h 2397608"/>
              <a:gd name="connsiteX1670" fmla="*/ 470359 w 5675092"/>
              <a:gd name="connsiteY1670" fmla="*/ 961423 h 2397608"/>
              <a:gd name="connsiteX1671" fmla="*/ 470360 w 5675092"/>
              <a:gd name="connsiteY1671" fmla="*/ 971945 h 2397608"/>
              <a:gd name="connsiteX1672" fmla="*/ 465525 w 5675092"/>
              <a:gd name="connsiteY1672" fmla="*/ 974576 h 2397608"/>
              <a:gd name="connsiteX1673" fmla="*/ 470359 w 5675092"/>
              <a:gd name="connsiteY1673" fmla="*/ 961423 h 2397608"/>
              <a:gd name="connsiteX1674" fmla="*/ 460570 w 5675092"/>
              <a:gd name="connsiteY1674" fmla="*/ 765040 h 2397608"/>
              <a:gd name="connsiteX1675" fmla="*/ 455545 w 5675092"/>
              <a:gd name="connsiteY1675" fmla="*/ 765040 h 2397608"/>
              <a:gd name="connsiteX1676" fmla="*/ 455544 w 5675092"/>
              <a:gd name="connsiteY1676" fmla="*/ 767528 h 2397608"/>
              <a:gd name="connsiteX1677" fmla="*/ 453031 w 5675092"/>
              <a:gd name="connsiteY1677" fmla="*/ 770016 h 2397608"/>
              <a:gd name="connsiteX1678" fmla="*/ 460570 w 5675092"/>
              <a:gd name="connsiteY1678" fmla="*/ 765040 h 2397608"/>
              <a:gd name="connsiteX1679" fmla="*/ 472632 w 5675092"/>
              <a:gd name="connsiteY1679" fmla="*/ 926600 h 2397608"/>
              <a:gd name="connsiteX1680" fmla="*/ 465383 w 5675092"/>
              <a:gd name="connsiteY1680" fmla="*/ 931385 h 2397608"/>
              <a:gd name="connsiteX1681" fmla="*/ 472632 w 5675092"/>
              <a:gd name="connsiteY1681" fmla="*/ 926600 h 2397608"/>
              <a:gd name="connsiteX1682" fmla="*/ 485696 w 5675092"/>
              <a:gd name="connsiteY1682" fmla="*/ 1100869 h 2397608"/>
              <a:gd name="connsiteX1683" fmla="*/ 475644 w 5675092"/>
              <a:gd name="connsiteY1683" fmla="*/ 1105843 h 2397608"/>
              <a:gd name="connsiteX1684" fmla="*/ 485696 w 5675092"/>
              <a:gd name="connsiteY1684" fmla="*/ 1100869 h 2397608"/>
              <a:gd name="connsiteX1685" fmla="*/ 465383 w 5675092"/>
              <a:gd name="connsiteY1685" fmla="*/ 795072 h 2397608"/>
              <a:gd name="connsiteX1686" fmla="*/ 458132 w 5675092"/>
              <a:gd name="connsiteY1686" fmla="*/ 797466 h 2397608"/>
              <a:gd name="connsiteX1687" fmla="*/ 461757 w 5675092"/>
              <a:gd name="connsiteY1687" fmla="*/ 793577 h 2397608"/>
              <a:gd name="connsiteX1688" fmla="*/ 465383 w 5675092"/>
              <a:gd name="connsiteY1688" fmla="*/ 795072 h 2397608"/>
              <a:gd name="connsiteX1689" fmla="*/ 460571 w 5675092"/>
              <a:gd name="connsiteY1689" fmla="*/ 712799 h 2397608"/>
              <a:gd name="connsiteX1690" fmla="*/ 460570 w 5675092"/>
              <a:gd name="connsiteY1690" fmla="*/ 712800 h 2397608"/>
              <a:gd name="connsiteX1691" fmla="*/ 460569 w 5675092"/>
              <a:gd name="connsiteY1691" fmla="*/ 712799 h 2397608"/>
              <a:gd name="connsiteX1692" fmla="*/ 488484 w 5675092"/>
              <a:gd name="connsiteY1692" fmla="*/ 1108019 h 2397608"/>
              <a:gd name="connsiteX1693" fmla="*/ 483183 w 5675092"/>
              <a:gd name="connsiteY1693" fmla="*/ 1110820 h 2397608"/>
              <a:gd name="connsiteX1694" fmla="*/ 488209 w 5675092"/>
              <a:gd name="connsiteY1694" fmla="*/ 1113305 h 2397608"/>
              <a:gd name="connsiteX1695" fmla="*/ 488484 w 5675092"/>
              <a:gd name="connsiteY1695" fmla="*/ 1108019 h 2397608"/>
              <a:gd name="connsiteX1696" fmla="*/ 480026 w 5675092"/>
              <a:gd name="connsiteY1696" fmla="*/ 962020 h 2397608"/>
              <a:gd name="connsiteX1697" fmla="*/ 472775 w 5675092"/>
              <a:gd name="connsiteY1697" fmla="*/ 967401 h 2397608"/>
              <a:gd name="connsiteX1698" fmla="*/ 475192 w 5675092"/>
              <a:gd name="connsiteY1698" fmla="*/ 956639 h 2397608"/>
              <a:gd name="connsiteX1699" fmla="*/ 480026 w 5675092"/>
              <a:gd name="connsiteY1699" fmla="*/ 962020 h 2397608"/>
              <a:gd name="connsiteX1700" fmla="*/ 479886 w 5675092"/>
              <a:gd name="connsiteY1700" fmla="*/ 908963 h 2397608"/>
              <a:gd name="connsiteX1701" fmla="*/ 479886 w 5675092"/>
              <a:gd name="connsiteY1701" fmla="*/ 916586 h 2397608"/>
              <a:gd name="connsiteX1702" fmla="*/ 479886 w 5675092"/>
              <a:gd name="connsiteY1702" fmla="*/ 924208 h 2397608"/>
              <a:gd name="connsiteX1703" fmla="*/ 472632 w 5675092"/>
              <a:gd name="connsiteY1703" fmla="*/ 903881 h 2397608"/>
              <a:gd name="connsiteX1704" fmla="*/ 479886 w 5675092"/>
              <a:gd name="connsiteY1704" fmla="*/ 908963 h 2397608"/>
              <a:gd name="connsiteX1705" fmla="*/ 472030 w 5675092"/>
              <a:gd name="connsiteY1705" fmla="*/ 792980 h 2397608"/>
              <a:gd name="connsiteX1706" fmla="*/ 470219 w 5675092"/>
              <a:gd name="connsiteY1706" fmla="*/ 797463 h 2397608"/>
              <a:gd name="connsiteX1707" fmla="*/ 469613 w 5675092"/>
              <a:gd name="connsiteY1707" fmla="*/ 794176 h 2397608"/>
              <a:gd name="connsiteX1708" fmla="*/ 462966 w 5675092"/>
              <a:gd name="connsiteY1708" fmla="*/ 657567 h 2397608"/>
              <a:gd name="connsiteX1709" fmla="*/ 454811 w 5675092"/>
              <a:gd name="connsiteY1709" fmla="*/ 657566 h 2397608"/>
              <a:gd name="connsiteX1710" fmla="*/ 457530 w 5675092"/>
              <a:gd name="connsiteY1710" fmla="*/ 648000 h 2397608"/>
              <a:gd name="connsiteX1711" fmla="*/ 462966 w 5675092"/>
              <a:gd name="connsiteY1711" fmla="*/ 657567 h 2397608"/>
              <a:gd name="connsiteX1712" fmla="*/ 460570 w 5675092"/>
              <a:gd name="connsiteY1712" fmla="*/ 620757 h 2397608"/>
              <a:gd name="connsiteX1713" fmla="*/ 453031 w 5675092"/>
              <a:gd name="connsiteY1713" fmla="*/ 625734 h 2397608"/>
              <a:gd name="connsiteX1714" fmla="*/ 455545 w 5675092"/>
              <a:gd name="connsiteY1714" fmla="*/ 618269 h 2397608"/>
              <a:gd name="connsiteX1715" fmla="*/ 450522 w 5675092"/>
              <a:gd name="connsiteY1715" fmla="*/ 615783 h 2397608"/>
              <a:gd name="connsiteX1716" fmla="*/ 450522 w 5675092"/>
              <a:gd name="connsiteY1716" fmla="*/ 620757 h 2397608"/>
              <a:gd name="connsiteX1717" fmla="*/ 445497 w 5675092"/>
              <a:gd name="connsiteY1717" fmla="*/ 618269 h 2397608"/>
              <a:gd name="connsiteX1718" fmla="*/ 437958 w 5675092"/>
              <a:gd name="connsiteY1718" fmla="*/ 623246 h 2397608"/>
              <a:gd name="connsiteX1719" fmla="*/ 440471 w 5675092"/>
              <a:gd name="connsiteY1719" fmla="*/ 628219 h 2397608"/>
              <a:gd name="connsiteX1720" fmla="*/ 448009 w 5675092"/>
              <a:gd name="connsiteY1720" fmla="*/ 628220 h 2397608"/>
              <a:gd name="connsiteX1721" fmla="*/ 458057 w 5675092"/>
              <a:gd name="connsiteY1721" fmla="*/ 628220 h 2397608"/>
              <a:gd name="connsiteX1722" fmla="*/ 455545 w 5675092"/>
              <a:gd name="connsiteY1722" fmla="*/ 625734 h 2397608"/>
              <a:gd name="connsiteX1723" fmla="*/ 460570 w 5675092"/>
              <a:gd name="connsiteY1723" fmla="*/ 620757 h 2397608"/>
              <a:gd name="connsiteX1724" fmla="*/ 493234 w 5675092"/>
              <a:gd name="connsiteY1724" fmla="*/ 1100869 h 2397608"/>
              <a:gd name="connsiteX1725" fmla="*/ 485695 w 5675092"/>
              <a:gd name="connsiteY1725" fmla="*/ 1103355 h 2397608"/>
              <a:gd name="connsiteX1726" fmla="*/ 493234 w 5675092"/>
              <a:gd name="connsiteY1726" fmla="*/ 1113305 h 2397608"/>
              <a:gd name="connsiteX1727" fmla="*/ 493234 w 5675092"/>
              <a:gd name="connsiteY1727" fmla="*/ 1100869 h 2397608"/>
              <a:gd name="connsiteX1728" fmla="*/ 472636 w 5675092"/>
              <a:gd name="connsiteY1728" fmla="*/ 792680 h 2397608"/>
              <a:gd name="connsiteX1729" fmla="*/ 472030 w 5675092"/>
              <a:gd name="connsiteY1729" fmla="*/ 792980 h 2397608"/>
              <a:gd name="connsiteX1730" fmla="*/ 472215 w 5675092"/>
              <a:gd name="connsiteY1730" fmla="*/ 792526 h 2397608"/>
              <a:gd name="connsiteX1731" fmla="*/ 468109 w 5675092"/>
              <a:gd name="connsiteY1731" fmla="*/ 712800 h 2397608"/>
              <a:gd name="connsiteX1732" fmla="*/ 460571 w 5675092"/>
              <a:gd name="connsiteY1732" fmla="*/ 712799 h 2397608"/>
              <a:gd name="connsiteX1733" fmla="*/ 463083 w 5675092"/>
              <a:gd name="connsiteY1733" fmla="*/ 705337 h 2397608"/>
              <a:gd name="connsiteX1734" fmla="*/ 460571 w 5675092"/>
              <a:gd name="connsiteY1734" fmla="*/ 707823 h 2397608"/>
              <a:gd name="connsiteX1735" fmla="*/ 450523 w 5675092"/>
              <a:gd name="connsiteY1735" fmla="*/ 710312 h 2397608"/>
              <a:gd name="connsiteX1736" fmla="*/ 455545 w 5675092"/>
              <a:gd name="connsiteY1736" fmla="*/ 710623 h 2397608"/>
              <a:gd name="connsiteX1737" fmla="*/ 460569 w 5675092"/>
              <a:gd name="connsiteY1737" fmla="*/ 712799 h 2397608"/>
              <a:gd name="connsiteX1738" fmla="*/ 459942 w 5675092"/>
              <a:gd name="connsiteY1738" fmla="*/ 712800 h 2397608"/>
              <a:gd name="connsiteX1739" fmla="*/ 455544 w 5675092"/>
              <a:gd name="connsiteY1739" fmla="*/ 720262 h 2397608"/>
              <a:gd name="connsiteX1740" fmla="*/ 463083 w 5675092"/>
              <a:gd name="connsiteY1740" fmla="*/ 720262 h 2397608"/>
              <a:gd name="connsiteX1741" fmla="*/ 468109 w 5675092"/>
              <a:gd name="connsiteY1741" fmla="*/ 712800 h 2397608"/>
              <a:gd name="connsiteX1742" fmla="*/ 490721 w 5675092"/>
              <a:gd name="connsiteY1742" fmla="*/ 1041164 h 2397608"/>
              <a:gd name="connsiteX1743" fmla="*/ 478157 w 5675092"/>
              <a:gd name="connsiteY1743" fmla="*/ 1041164 h 2397608"/>
              <a:gd name="connsiteX1744" fmla="*/ 490721 w 5675092"/>
              <a:gd name="connsiteY1744" fmla="*/ 1041164 h 2397608"/>
              <a:gd name="connsiteX1745" fmla="*/ 475053 w 5675092"/>
              <a:gd name="connsiteY1745" fmla="*/ 785508 h 2397608"/>
              <a:gd name="connsiteX1746" fmla="*/ 472215 w 5675092"/>
              <a:gd name="connsiteY1746" fmla="*/ 792526 h 2397608"/>
              <a:gd name="connsiteX1747" fmla="*/ 470216 w 5675092"/>
              <a:gd name="connsiteY1747" fmla="*/ 791785 h 2397608"/>
              <a:gd name="connsiteX1748" fmla="*/ 467799 w 5675092"/>
              <a:gd name="connsiteY1748" fmla="*/ 792681 h 2397608"/>
              <a:gd name="connsiteX1749" fmla="*/ 475053 w 5675092"/>
              <a:gd name="connsiteY1749" fmla="*/ 785508 h 2397608"/>
              <a:gd name="connsiteX1750" fmla="*/ 509969 w 5675092"/>
              <a:gd name="connsiteY1750" fmla="*/ 1294815 h 2397608"/>
              <a:gd name="connsiteX1751" fmla="*/ 509969 w 5675092"/>
              <a:gd name="connsiteY1751" fmla="*/ 1297206 h 2397608"/>
              <a:gd name="connsiteX1752" fmla="*/ 509969 w 5675092"/>
              <a:gd name="connsiteY1752" fmla="*/ 1299597 h 2397608"/>
              <a:gd name="connsiteX1753" fmla="*/ 505136 w 5675092"/>
              <a:gd name="connsiteY1753" fmla="*/ 1299597 h 2397608"/>
              <a:gd name="connsiteX1754" fmla="*/ 502719 w 5675092"/>
              <a:gd name="connsiteY1754" fmla="*/ 1292424 h 2397608"/>
              <a:gd name="connsiteX1755" fmla="*/ 509969 w 5675092"/>
              <a:gd name="connsiteY1755" fmla="*/ 1294815 h 2397608"/>
              <a:gd name="connsiteX1756" fmla="*/ 493234 w 5675092"/>
              <a:gd name="connsiteY1756" fmla="*/ 1023751 h 2397608"/>
              <a:gd name="connsiteX1757" fmla="*/ 483183 w 5675092"/>
              <a:gd name="connsiteY1757" fmla="*/ 1026240 h 2397608"/>
              <a:gd name="connsiteX1758" fmla="*/ 485696 w 5675092"/>
              <a:gd name="connsiteY1758" fmla="*/ 1023751 h 2397608"/>
              <a:gd name="connsiteX1759" fmla="*/ 480670 w 5675092"/>
              <a:gd name="connsiteY1759" fmla="*/ 1021266 h 2397608"/>
              <a:gd name="connsiteX1760" fmla="*/ 480670 w 5675092"/>
              <a:gd name="connsiteY1760" fmla="*/ 1026239 h 2397608"/>
              <a:gd name="connsiteX1761" fmla="*/ 478156 w 5675092"/>
              <a:gd name="connsiteY1761" fmla="*/ 1026240 h 2397608"/>
              <a:gd name="connsiteX1762" fmla="*/ 475644 w 5675092"/>
              <a:gd name="connsiteY1762" fmla="*/ 1016289 h 2397608"/>
              <a:gd name="connsiteX1763" fmla="*/ 475644 w 5675092"/>
              <a:gd name="connsiteY1763" fmla="*/ 1028728 h 2397608"/>
              <a:gd name="connsiteX1764" fmla="*/ 465596 w 5675092"/>
              <a:gd name="connsiteY1764" fmla="*/ 1023751 h 2397608"/>
              <a:gd name="connsiteX1765" fmla="*/ 475644 w 5675092"/>
              <a:gd name="connsiteY1765" fmla="*/ 1028728 h 2397608"/>
              <a:gd name="connsiteX1766" fmla="*/ 493234 w 5675092"/>
              <a:gd name="connsiteY1766" fmla="*/ 1023751 h 2397608"/>
              <a:gd name="connsiteX1767" fmla="*/ 468109 w 5675092"/>
              <a:gd name="connsiteY1767" fmla="*/ 623246 h 2397608"/>
              <a:gd name="connsiteX1768" fmla="*/ 465596 w 5675092"/>
              <a:gd name="connsiteY1768" fmla="*/ 628220 h 2397608"/>
              <a:gd name="connsiteX1769" fmla="*/ 460570 w 5675092"/>
              <a:gd name="connsiteY1769" fmla="*/ 630708 h 2397608"/>
              <a:gd name="connsiteX1770" fmla="*/ 465596 w 5675092"/>
              <a:gd name="connsiteY1770" fmla="*/ 633196 h 2397608"/>
              <a:gd name="connsiteX1771" fmla="*/ 468109 w 5675092"/>
              <a:gd name="connsiteY1771" fmla="*/ 628220 h 2397608"/>
              <a:gd name="connsiteX1772" fmla="*/ 468109 w 5675092"/>
              <a:gd name="connsiteY1772" fmla="*/ 623246 h 2397608"/>
              <a:gd name="connsiteX1773" fmla="*/ 473446 w 5675092"/>
              <a:gd name="connsiteY1773" fmla="*/ 688545 h 2397608"/>
              <a:gd name="connsiteX1774" fmla="*/ 470622 w 5675092"/>
              <a:gd name="connsiteY1774" fmla="*/ 690410 h 2397608"/>
              <a:gd name="connsiteX1775" fmla="*/ 468109 w 5675092"/>
              <a:gd name="connsiteY1775" fmla="*/ 690410 h 2397608"/>
              <a:gd name="connsiteX1776" fmla="*/ 470622 w 5675092"/>
              <a:gd name="connsiteY1776" fmla="*/ 682947 h 2397608"/>
              <a:gd name="connsiteX1777" fmla="*/ 473446 w 5675092"/>
              <a:gd name="connsiteY1777" fmla="*/ 688545 h 2397608"/>
              <a:gd name="connsiteX1778" fmla="*/ 475695 w 5675092"/>
              <a:gd name="connsiteY1778" fmla="*/ 674941 h 2397608"/>
              <a:gd name="connsiteX1779" fmla="*/ 472636 w 5675092"/>
              <a:gd name="connsiteY1779" fmla="*/ 682676 h 2397608"/>
              <a:gd name="connsiteX1780" fmla="*/ 460549 w 5675092"/>
              <a:gd name="connsiteY1780" fmla="*/ 673109 h 2397608"/>
              <a:gd name="connsiteX1781" fmla="*/ 470216 w 5675092"/>
              <a:gd name="connsiteY1781" fmla="*/ 677894 h 2397608"/>
              <a:gd name="connsiteX1782" fmla="*/ 475052 w 5675092"/>
              <a:gd name="connsiteY1782" fmla="*/ 670718 h 2397608"/>
              <a:gd name="connsiteX1783" fmla="*/ 475695 w 5675092"/>
              <a:gd name="connsiteY1783" fmla="*/ 674941 h 2397608"/>
              <a:gd name="connsiteX1784" fmla="*/ 488339 w 5675092"/>
              <a:gd name="connsiteY1784" fmla="*/ 796156 h 2397608"/>
              <a:gd name="connsiteX1785" fmla="*/ 482605 w 5675092"/>
              <a:gd name="connsiteY1785" fmla="*/ 799857 h 2397608"/>
              <a:gd name="connsiteX1786" fmla="*/ 488041 w 5675092"/>
              <a:gd name="connsiteY1786" fmla="*/ 792680 h 2397608"/>
              <a:gd name="connsiteX1787" fmla="*/ 488339 w 5675092"/>
              <a:gd name="connsiteY1787" fmla="*/ 796156 h 2397608"/>
              <a:gd name="connsiteX1788" fmla="*/ 481528 w 5675092"/>
              <a:gd name="connsiteY1788" fmla="*/ 692838 h 2397608"/>
              <a:gd name="connsiteX1789" fmla="*/ 480670 w 5675092"/>
              <a:gd name="connsiteY1789" fmla="*/ 695386 h 2397608"/>
              <a:gd name="connsiteX1790" fmla="*/ 481177 w 5675092"/>
              <a:gd name="connsiteY1790" fmla="*/ 696121 h 2397608"/>
              <a:gd name="connsiteX1791" fmla="*/ 479413 w 5675092"/>
              <a:gd name="connsiteY1791" fmla="*/ 696630 h 2397608"/>
              <a:gd name="connsiteX1792" fmla="*/ 475644 w 5675092"/>
              <a:gd name="connsiteY1792" fmla="*/ 695387 h 2397608"/>
              <a:gd name="connsiteX1793" fmla="*/ 480669 w 5675092"/>
              <a:gd name="connsiteY1793" fmla="*/ 692898 h 2397608"/>
              <a:gd name="connsiteX1794" fmla="*/ 481826 w 5675092"/>
              <a:gd name="connsiteY1794" fmla="*/ 691954 h 2397608"/>
              <a:gd name="connsiteX1795" fmla="*/ 481770 w 5675092"/>
              <a:gd name="connsiteY1795" fmla="*/ 692821 h 2397608"/>
              <a:gd name="connsiteX1796" fmla="*/ 481528 w 5675092"/>
              <a:gd name="connsiteY1796" fmla="*/ 692838 h 2397608"/>
              <a:gd name="connsiteX1797" fmla="*/ 535347 w 5675092"/>
              <a:gd name="connsiteY1797" fmla="*/ 1466998 h 2397608"/>
              <a:gd name="connsiteX1798" fmla="*/ 525678 w 5675092"/>
              <a:gd name="connsiteY1798" fmla="*/ 1471780 h 2397608"/>
              <a:gd name="connsiteX1799" fmla="*/ 535347 w 5675092"/>
              <a:gd name="connsiteY1799" fmla="*/ 1466998 h 2397608"/>
              <a:gd name="connsiteX1800" fmla="*/ 483183 w 5675092"/>
              <a:gd name="connsiteY1800" fmla="*/ 697875 h 2397608"/>
              <a:gd name="connsiteX1801" fmla="*/ 482571 w 5675092"/>
              <a:gd name="connsiteY1801" fmla="*/ 698140 h 2397608"/>
              <a:gd name="connsiteX1802" fmla="*/ 481177 w 5675092"/>
              <a:gd name="connsiteY1802" fmla="*/ 696121 h 2397608"/>
              <a:gd name="connsiteX1803" fmla="*/ 481298 w 5675092"/>
              <a:gd name="connsiteY1803" fmla="*/ 696086 h 2397608"/>
              <a:gd name="connsiteX1804" fmla="*/ 483183 w 5675092"/>
              <a:gd name="connsiteY1804" fmla="*/ 697875 h 2397608"/>
              <a:gd name="connsiteX1805" fmla="*/ 495594 w 5675092"/>
              <a:gd name="connsiteY1805" fmla="*/ 879571 h 2397608"/>
              <a:gd name="connsiteX1806" fmla="*/ 490760 w 5675092"/>
              <a:gd name="connsiteY1806" fmla="*/ 873990 h 2397608"/>
              <a:gd name="connsiteX1807" fmla="*/ 495594 w 5675092"/>
              <a:gd name="connsiteY1807" fmla="*/ 879571 h 2397608"/>
              <a:gd name="connsiteX1808" fmla="*/ 482302 w 5675092"/>
              <a:gd name="connsiteY1808" fmla="*/ 677894 h 2397608"/>
              <a:gd name="connsiteX1809" fmla="*/ 482302 w 5675092"/>
              <a:gd name="connsiteY1809" fmla="*/ 685067 h 2397608"/>
              <a:gd name="connsiteX1810" fmla="*/ 475049 w 5675092"/>
              <a:gd name="connsiteY1810" fmla="*/ 682676 h 2397608"/>
              <a:gd name="connsiteX1811" fmla="*/ 482302 w 5675092"/>
              <a:gd name="connsiteY1811" fmla="*/ 677894 h 2397608"/>
              <a:gd name="connsiteX1812" fmla="*/ 483183 w 5675092"/>
              <a:gd name="connsiteY1812" fmla="*/ 687924 h 2397608"/>
              <a:gd name="connsiteX1813" fmla="*/ 481826 w 5675092"/>
              <a:gd name="connsiteY1813" fmla="*/ 691954 h 2397608"/>
              <a:gd name="connsiteX1814" fmla="*/ 481926 w 5675092"/>
              <a:gd name="connsiteY1814" fmla="*/ 690411 h 2397608"/>
              <a:gd name="connsiteX1815" fmla="*/ 483183 w 5675092"/>
              <a:gd name="connsiteY1815" fmla="*/ 687924 h 2397608"/>
              <a:gd name="connsiteX1816" fmla="*/ 472636 w 5675092"/>
              <a:gd name="connsiteY1816" fmla="*/ 530930 h 2397608"/>
              <a:gd name="connsiteX1817" fmla="*/ 467799 w 5675092"/>
              <a:gd name="connsiteY1817" fmla="*/ 553430 h 2397608"/>
              <a:gd name="connsiteX1818" fmla="*/ 472636 w 5675092"/>
              <a:gd name="connsiteY1818" fmla="*/ 530930 h 2397608"/>
              <a:gd name="connsiteX1819" fmla="*/ 477470 w 5675092"/>
              <a:gd name="connsiteY1819" fmla="*/ 592997 h 2397608"/>
              <a:gd name="connsiteX1820" fmla="*/ 470216 w 5675092"/>
              <a:gd name="connsiteY1820" fmla="*/ 595389 h 2397608"/>
              <a:gd name="connsiteX1821" fmla="*/ 465383 w 5675092"/>
              <a:gd name="connsiteY1821" fmla="*/ 588214 h 2397608"/>
              <a:gd name="connsiteX1822" fmla="*/ 468633 w 5675092"/>
              <a:gd name="connsiteY1822" fmla="*/ 585935 h 2397608"/>
              <a:gd name="connsiteX1823" fmla="*/ 477470 w 5675092"/>
              <a:gd name="connsiteY1823" fmla="*/ 592997 h 2397608"/>
              <a:gd name="connsiteX1824" fmla="*/ 513334 w 5675092"/>
              <a:gd name="connsiteY1824" fmla="*/ 1105843 h 2397608"/>
              <a:gd name="connsiteX1825" fmla="*/ 505794 w 5675092"/>
              <a:gd name="connsiteY1825" fmla="*/ 1108332 h 2397608"/>
              <a:gd name="connsiteX1826" fmla="*/ 513568 w 5675092"/>
              <a:gd name="connsiteY1826" fmla="*/ 1109730 h 2397608"/>
              <a:gd name="connsiteX1827" fmla="*/ 513334 w 5675092"/>
              <a:gd name="connsiteY1827" fmla="*/ 1105843 h 2397608"/>
              <a:gd name="connsiteX1828" fmla="*/ 505403 w 5675092"/>
              <a:gd name="connsiteY1828" fmla="*/ 967399 h 2397608"/>
              <a:gd name="connsiteX1829" fmla="*/ 502986 w 5675092"/>
              <a:gd name="connsiteY1829" fmla="*/ 974574 h 2397608"/>
              <a:gd name="connsiteX1830" fmla="*/ 498152 w 5675092"/>
              <a:gd name="connsiteY1830" fmla="*/ 967399 h 2397608"/>
              <a:gd name="connsiteX1831" fmla="*/ 505403 w 5675092"/>
              <a:gd name="connsiteY1831" fmla="*/ 967399 h 2397608"/>
              <a:gd name="connsiteX1832" fmla="*/ 505403 w 5675092"/>
              <a:gd name="connsiteY1832" fmla="*/ 959328 h 2397608"/>
              <a:gd name="connsiteX1833" fmla="*/ 495736 w 5675092"/>
              <a:gd name="connsiteY1833" fmla="*/ 964708 h 2397608"/>
              <a:gd name="connsiteX1834" fmla="*/ 505403 w 5675092"/>
              <a:gd name="connsiteY1834" fmla="*/ 959328 h 2397608"/>
              <a:gd name="connsiteX1835" fmla="*/ 490803 w 5675092"/>
              <a:gd name="connsiteY1835" fmla="*/ 719889 h 2397608"/>
              <a:gd name="connsiteX1836" fmla="*/ 490760 w 5675092"/>
              <a:gd name="connsiteY1836" fmla="*/ 720461 h 2397608"/>
              <a:gd name="connsiteX1837" fmla="*/ 488344 w 5675092"/>
              <a:gd name="connsiteY1837" fmla="*/ 720461 h 2397608"/>
              <a:gd name="connsiteX1838" fmla="*/ 482303 w 5675092"/>
              <a:gd name="connsiteY1838" fmla="*/ 585824 h 2397608"/>
              <a:gd name="connsiteX1839" fmla="*/ 475049 w 5675092"/>
              <a:gd name="connsiteY1839" fmla="*/ 585824 h 2397608"/>
              <a:gd name="connsiteX1840" fmla="*/ 477769 w 5675092"/>
              <a:gd name="connsiteY1840" fmla="*/ 584927 h 2397608"/>
              <a:gd name="connsiteX1841" fmla="*/ 482303 w 5675092"/>
              <a:gd name="connsiteY1841" fmla="*/ 585824 h 2397608"/>
              <a:gd name="connsiteX1842" fmla="*/ 505261 w 5675092"/>
              <a:gd name="connsiteY1842" fmla="*/ 909862 h 2397608"/>
              <a:gd name="connsiteX1843" fmla="*/ 502844 w 5675092"/>
              <a:gd name="connsiteY1843" fmla="*/ 926600 h 2397608"/>
              <a:gd name="connsiteX1844" fmla="*/ 490760 w 5675092"/>
              <a:gd name="connsiteY1844" fmla="*/ 926599 h 2397608"/>
              <a:gd name="connsiteX1845" fmla="*/ 498011 w 5675092"/>
              <a:gd name="connsiteY1845" fmla="*/ 921818 h 2397608"/>
              <a:gd name="connsiteX1846" fmla="*/ 502844 w 5675092"/>
              <a:gd name="connsiteY1846" fmla="*/ 909862 h 2397608"/>
              <a:gd name="connsiteX1847" fmla="*/ 505261 w 5675092"/>
              <a:gd name="connsiteY1847" fmla="*/ 909862 h 2397608"/>
              <a:gd name="connsiteX1848" fmla="*/ 490761 w 5675092"/>
              <a:gd name="connsiteY1848" fmla="*/ 687458 h 2397608"/>
              <a:gd name="connsiteX1849" fmla="*/ 484719 w 5675092"/>
              <a:gd name="connsiteY1849" fmla="*/ 695530 h 2397608"/>
              <a:gd name="connsiteX1850" fmla="*/ 490761 w 5675092"/>
              <a:gd name="connsiteY1850" fmla="*/ 687458 h 2397608"/>
              <a:gd name="connsiteX1851" fmla="*/ 500769 w 5675092"/>
              <a:gd name="connsiteY1851" fmla="*/ 834692 h 2397608"/>
              <a:gd name="connsiteX1852" fmla="*/ 493234 w 5675092"/>
              <a:gd name="connsiteY1852" fmla="*/ 844643 h 2397608"/>
              <a:gd name="connsiteX1853" fmla="*/ 490721 w 5675092"/>
              <a:gd name="connsiteY1853" fmla="*/ 834692 h 2397608"/>
              <a:gd name="connsiteX1854" fmla="*/ 483183 w 5675092"/>
              <a:gd name="connsiteY1854" fmla="*/ 837181 h 2397608"/>
              <a:gd name="connsiteX1855" fmla="*/ 490721 w 5675092"/>
              <a:gd name="connsiteY1855" fmla="*/ 847131 h 2397608"/>
              <a:gd name="connsiteX1856" fmla="*/ 485696 w 5675092"/>
              <a:gd name="connsiteY1856" fmla="*/ 852105 h 2397608"/>
              <a:gd name="connsiteX1857" fmla="*/ 495743 w 5675092"/>
              <a:gd name="connsiteY1857" fmla="*/ 847131 h 2397608"/>
              <a:gd name="connsiteX1858" fmla="*/ 493235 w 5675092"/>
              <a:gd name="connsiteY1858" fmla="*/ 854594 h 2397608"/>
              <a:gd name="connsiteX1859" fmla="*/ 500769 w 5675092"/>
              <a:gd name="connsiteY1859" fmla="*/ 852106 h 2397608"/>
              <a:gd name="connsiteX1860" fmla="*/ 500769 w 5675092"/>
              <a:gd name="connsiteY1860" fmla="*/ 834692 h 2397608"/>
              <a:gd name="connsiteX1861" fmla="*/ 493782 w 5675092"/>
              <a:gd name="connsiteY1861" fmla="*/ 715652 h 2397608"/>
              <a:gd name="connsiteX1862" fmla="*/ 492576 w 5675092"/>
              <a:gd name="connsiteY1862" fmla="*/ 719473 h 2397608"/>
              <a:gd name="connsiteX1863" fmla="*/ 490803 w 5675092"/>
              <a:gd name="connsiteY1863" fmla="*/ 719889 h 2397608"/>
              <a:gd name="connsiteX1864" fmla="*/ 491064 w 5675092"/>
              <a:gd name="connsiteY1864" fmla="*/ 716514 h 2397608"/>
              <a:gd name="connsiteX1865" fmla="*/ 493177 w 5675092"/>
              <a:gd name="connsiteY1865" fmla="*/ 712570 h 2397608"/>
              <a:gd name="connsiteX1866" fmla="*/ 493782 w 5675092"/>
              <a:gd name="connsiteY1866" fmla="*/ 715652 h 2397608"/>
              <a:gd name="connsiteX1867" fmla="*/ 512654 w 5675092"/>
              <a:gd name="connsiteY1867" fmla="*/ 961419 h 2397608"/>
              <a:gd name="connsiteX1868" fmla="*/ 510236 w 5675092"/>
              <a:gd name="connsiteY1868" fmla="*/ 964110 h 2397608"/>
              <a:gd name="connsiteX1869" fmla="*/ 512654 w 5675092"/>
              <a:gd name="connsiteY1869" fmla="*/ 972181 h 2397608"/>
              <a:gd name="connsiteX1870" fmla="*/ 505403 w 5675092"/>
              <a:gd name="connsiteY1870" fmla="*/ 972181 h 2397608"/>
              <a:gd name="connsiteX1871" fmla="*/ 507820 w 5675092"/>
              <a:gd name="connsiteY1871" fmla="*/ 964110 h 2397608"/>
              <a:gd name="connsiteX1872" fmla="*/ 512654 w 5675092"/>
              <a:gd name="connsiteY1872" fmla="*/ 961419 h 2397608"/>
              <a:gd name="connsiteX1873" fmla="*/ 537764 w 5675092"/>
              <a:gd name="connsiteY1873" fmla="*/ 1282857 h 2397608"/>
              <a:gd name="connsiteX1874" fmla="*/ 525174 w 5675092"/>
              <a:gd name="connsiteY1874" fmla="*/ 1287639 h 2397608"/>
              <a:gd name="connsiteX1875" fmla="*/ 507552 w 5675092"/>
              <a:gd name="connsiteY1875" fmla="*/ 1278075 h 2397608"/>
              <a:gd name="connsiteX1876" fmla="*/ 537764 w 5675092"/>
              <a:gd name="connsiteY1876" fmla="*/ 1282857 h 2397608"/>
              <a:gd name="connsiteX1877" fmla="*/ 508308 w 5675092"/>
              <a:gd name="connsiteY1877" fmla="*/ 839669 h 2397608"/>
              <a:gd name="connsiteX1878" fmla="*/ 503282 w 5675092"/>
              <a:gd name="connsiteY1878" fmla="*/ 834692 h 2397608"/>
              <a:gd name="connsiteX1879" fmla="*/ 500769 w 5675092"/>
              <a:gd name="connsiteY1879" fmla="*/ 847131 h 2397608"/>
              <a:gd name="connsiteX1880" fmla="*/ 505795 w 5675092"/>
              <a:gd name="connsiteY1880" fmla="*/ 844643 h 2397608"/>
              <a:gd name="connsiteX1881" fmla="*/ 508308 w 5675092"/>
              <a:gd name="connsiteY1881" fmla="*/ 839669 h 2397608"/>
              <a:gd name="connsiteX1882" fmla="*/ 485685 w 5675092"/>
              <a:gd name="connsiteY1882" fmla="*/ 498537 h 2397608"/>
              <a:gd name="connsiteX1883" fmla="*/ 475049 w 5675092"/>
              <a:gd name="connsiteY1883" fmla="*/ 503320 h 2397608"/>
              <a:gd name="connsiteX1884" fmla="*/ 475049 w 5675092"/>
              <a:gd name="connsiteY1884" fmla="*/ 498537 h 2397608"/>
              <a:gd name="connsiteX1885" fmla="*/ 485685 w 5675092"/>
              <a:gd name="connsiteY1885" fmla="*/ 498537 h 2397608"/>
              <a:gd name="connsiteX1886" fmla="*/ 512514 w 5675092"/>
              <a:gd name="connsiteY1886" fmla="*/ 889534 h 2397608"/>
              <a:gd name="connsiteX1887" fmla="*/ 505261 w 5675092"/>
              <a:gd name="connsiteY1887" fmla="*/ 894317 h 2397608"/>
              <a:gd name="connsiteX1888" fmla="*/ 512514 w 5675092"/>
              <a:gd name="connsiteY1888" fmla="*/ 889534 h 2397608"/>
              <a:gd name="connsiteX1889" fmla="*/ 512514 w 5675092"/>
              <a:gd name="connsiteY1889" fmla="*/ 869207 h 2397608"/>
              <a:gd name="connsiteX1890" fmla="*/ 510098 w 5675092"/>
              <a:gd name="connsiteY1890" fmla="*/ 877277 h 2397608"/>
              <a:gd name="connsiteX1891" fmla="*/ 505260 w 5675092"/>
              <a:gd name="connsiteY1891" fmla="*/ 879968 h 2397608"/>
              <a:gd name="connsiteX1892" fmla="*/ 512514 w 5675092"/>
              <a:gd name="connsiteY1892" fmla="*/ 869207 h 2397608"/>
              <a:gd name="connsiteX1893" fmla="*/ 507681 w 5675092"/>
              <a:gd name="connsiteY1893" fmla="*/ 794872 h 2397608"/>
              <a:gd name="connsiteX1894" fmla="*/ 507681 w 5675092"/>
              <a:gd name="connsiteY1894" fmla="*/ 797463 h 2397608"/>
              <a:gd name="connsiteX1895" fmla="*/ 505264 w 5675092"/>
              <a:gd name="connsiteY1895" fmla="*/ 797463 h 2397608"/>
              <a:gd name="connsiteX1896" fmla="*/ 502845 w 5675092"/>
              <a:gd name="connsiteY1896" fmla="*/ 792282 h 2397608"/>
              <a:gd name="connsiteX1897" fmla="*/ 502844 w 5675092"/>
              <a:gd name="connsiteY1897" fmla="*/ 789691 h 2397608"/>
              <a:gd name="connsiteX1898" fmla="*/ 504280 w 5675092"/>
              <a:gd name="connsiteY1898" fmla="*/ 787586 h 2397608"/>
              <a:gd name="connsiteX1899" fmla="*/ 507681 w 5675092"/>
              <a:gd name="connsiteY1899" fmla="*/ 794872 h 2397608"/>
              <a:gd name="connsiteX1900" fmla="*/ 517347 w 5675092"/>
              <a:gd name="connsiteY1900" fmla="*/ 929230 h 2397608"/>
              <a:gd name="connsiteX1901" fmla="*/ 502844 w 5675092"/>
              <a:gd name="connsiteY1901" fmla="*/ 934493 h 2397608"/>
              <a:gd name="connsiteX1902" fmla="*/ 510098 w 5675092"/>
              <a:gd name="connsiteY1902" fmla="*/ 926600 h 2397608"/>
              <a:gd name="connsiteX1903" fmla="*/ 517347 w 5675092"/>
              <a:gd name="connsiteY1903" fmla="*/ 929230 h 2397608"/>
              <a:gd name="connsiteX1904" fmla="*/ 492023 w 5675092"/>
              <a:gd name="connsiteY1904" fmla="*/ 547486 h 2397608"/>
              <a:gd name="connsiteX1905" fmla="*/ 482303 w 5675092"/>
              <a:gd name="connsiteY1905" fmla="*/ 553539 h 2397608"/>
              <a:gd name="connsiteX1906" fmla="*/ 490279 w 5675092"/>
              <a:gd name="connsiteY1906" fmla="*/ 543973 h 2397608"/>
              <a:gd name="connsiteX1907" fmla="*/ 492023 w 5675092"/>
              <a:gd name="connsiteY1907" fmla="*/ 547486 h 2397608"/>
              <a:gd name="connsiteX1908" fmla="*/ 568510 w 5675092"/>
              <a:gd name="connsiteY1908" fmla="*/ 1663713 h 2397608"/>
              <a:gd name="connsiteX1909" fmla="*/ 568571 w 5675092"/>
              <a:gd name="connsiteY1909" fmla="*/ 1666505 h 2397608"/>
              <a:gd name="connsiteX1910" fmla="*/ 565694 w 5675092"/>
              <a:gd name="connsiteY1910" fmla="*/ 1667400 h 2397608"/>
              <a:gd name="connsiteX1911" fmla="*/ 560560 w 5675092"/>
              <a:gd name="connsiteY1911" fmla="*/ 1667050 h 2397608"/>
              <a:gd name="connsiteX1912" fmla="*/ 568510 w 5675092"/>
              <a:gd name="connsiteY1912" fmla="*/ 1663713 h 2397608"/>
              <a:gd name="connsiteX1913" fmla="*/ 574101 w 5675092"/>
              <a:gd name="connsiteY1913" fmla="*/ 1736003 h 2397608"/>
              <a:gd name="connsiteX1914" fmla="*/ 573588 w 5675092"/>
              <a:gd name="connsiteY1914" fmla="*/ 1738472 h 2397608"/>
              <a:gd name="connsiteX1915" fmla="*/ 565126 w 5675092"/>
              <a:gd name="connsiteY1915" fmla="*/ 1734254 h 2397608"/>
              <a:gd name="connsiteX1916" fmla="*/ 564639 w 5675092"/>
              <a:gd name="connsiteY1916" fmla="*/ 1727096 h 2397608"/>
              <a:gd name="connsiteX1917" fmla="*/ 570064 w 5675092"/>
              <a:gd name="connsiteY1917" fmla="*/ 1726727 h 2397608"/>
              <a:gd name="connsiteX1918" fmla="*/ 567838 w 5675092"/>
              <a:gd name="connsiteY1918" fmla="*/ 1734069 h 2397608"/>
              <a:gd name="connsiteX1919" fmla="*/ 574101 w 5675092"/>
              <a:gd name="connsiteY1919" fmla="*/ 1736003 h 2397608"/>
              <a:gd name="connsiteX1920" fmla="*/ 536534 w 5675092"/>
              <a:gd name="connsiteY1920" fmla="*/ 1112218 h 2397608"/>
              <a:gd name="connsiteX1921" fmla="*/ 535946 w 5675092"/>
              <a:gd name="connsiteY1921" fmla="*/ 1108332 h 2397608"/>
              <a:gd name="connsiteX1922" fmla="*/ 528408 w 5675092"/>
              <a:gd name="connsiteY1922" fmla="*/ 1110820 h 2397608"/>
              <a:gd name="connsiteX1923" fmla="*/ 536534 w 5675092"/>
              <a:gd name="connsiteY1923" fmla="*/ 1112218 h 2397608"/>
              <a:gd name="connsiteX1924" fmla="*/ 512514 w 5675092"/>
              <a:gd name="connsiteY1924" fmla="*/ 749635 h 2397608"/>
              <a:gd name="connsiteX1925" fmla="*/ 512514 w 5675092"/>
              <a:gd name="connsiteY1925" fmla="*/ 752326 h 2397608"/>
              <a:gd name="connsiteX1926" fmla="*/ 512515 w 5675092"/>
              <a:gd name="connsiteY1926" fmla="*/ 755017 h 2397608"/>
              <a:gd name="connsiteX1927" fmla="*/ 512514 w 5675092"/>
              <a:gd name="connsiteY1927" fmla="*/ 760398 h 2397608"/>
              <a:gd name="connsiteX1928" fmla="*/ 502845 w 5675092"/>
              <a:gd name="connsiteY1928" fmla="*/ 749636 h 2397608"/>
              <a:gd name="connsiteX1929" fmla="*/ 512514 w 5675092"/>
              <a:gd name="connsiteY1929" fmla="*/ 749635 h 2397608"/>
              <a:gd name="connsiteX1930" fmla="*/ 529242 w 5675092"/>
              <a:gd name="connsiteY1930" fmla="*/ 984142 h 2397608"/>
              <a:gd name="connsiteX1931" fmla="*/ 528336 w 5675092"/>
              <a:gd name="connsiteY1931" fmla="*/ 986534 h 2397608"/>
              <a:gd name="connsiteX1932" fmla="*/ 523502 w 5675092"/>
              <a:gd name="connsiteY1932" fmla="*/ 984142 h 2397608"/>
              <a:gd name="connsiteX1933" fmla="*/ 528336 w 5675092"/>
              <a:gd name="connsiteY1933" fmla="*/ 981751 h 2397608"/>
              <a:gd name="connsiteX1934" fmla="*/ 529242 w 5675092"/>
              <a:gd name="connsiteY1934" fmla="*/ 984142 h 2397608"/>
              <a:gd name="connsiteX1935" fmla="*/ 549847 w 5675092"/>
              <a:gd name="connsiteY1935" fmla="*/ 1285248 h 2397608"/>
              <a:gd name="connsiteX1936" fmla="*/ 545014 w 5675092"/>
              <a:gd name="connsiteY1936" fmla="*/ 1282858 h 2397608"/>
              <a:gd name="connsiteX1937" fmla="*/ 549847 w 5675092"/>
              <a:gd name="connsiteY1937" fmla="*/ 1285248 h 2397608"/>
              <a:gd name="connsiteX1938" fmla="*/ 579907 w 5675092"/>
              <a:gd name="connsiteY1938" fmla="*/ 1720065 h 2397608"/>
              <a:gd name="connsiteX1939" fmla="*/ 578031 w 5675092"/>
              <a:gd name="connsiteY1939" fmla="*/ 1728103 h 2397608"/>
              <a:gd name="connsiteX1940" fmla="*/ 580799 w 5675092"/>
              <a:gd name="connsiteY1940" fmla="*/ 1733188 h 2397608"/>
              <a:gd name="connsiteX1941" fmla="*/ 579907 w 5675092"/>
              <a:gd name="connsiteY1941" fmla="*/ 1720065 h 2397608"/>
              <a:gd name="connsiteX1942" fmla="*/ 520869 w 5675092"/>
              <a:gd name="connsiteY1942" fmla="*/ 849619 h 2397608"/>
              <a:gd name="connsiteX1943" fmla="*/ 518356 w 5675092"/>
              <a:gd name="connsiteY1943" fmla="*/ 847131 h 2397608"/>
              <a:gd name="connsiteX1944" fmla="*/ 515842 w 5675092"/>
              <a:gd name="connsiteY1944" fmla="*/ 847131 h 2397608"/>
              <a:gd name="connsiteX1945" fmla="*/ 515843 w 5675092"/>
              <a:gd name="connsiteY1945" fmla="*/ 854594 h 2397608"/>
              <a:gd name="connsiteX1946" fmla="*/ 520869 w 5675092"/>
              <a:gd name="connsiteY1946" fmla="*/ 849619 h 2397608"/>
              <a:gd name="connsiteX1947" fmla="*/ 520869 w 5675092"/>
              <a:gd name="connsiteY1947" fmla="*/ 839669 h 2397608"/>
              <a:gd name="connsiteX1948" fmla="*/ 515843 w 5675092"/>
              <a:gd name="connsiteY1948" fmla="*/ 837181 h 2397608"/>
              <a:gd name="connsiteX1949" fmla="*/ 510821 w 5675092"/>
              <a:gd name="connsiteY1949" fmla="*/ 844643 h 2397608"/>
              <a:gd name="connsiteX1950" fmla="*/ 520869 w 5675092"/>
              <a:gd name="connsiteY1950" fmla="*/ 839669 h 2397608"/>
              <a:gd name="connsiteX1951" fmla="*/ 528222 w 5675092"/>
              <a:gd name="connsiteY1951" fmla="*/ 894317 h 2397608"/>
              <a:gd name="connsiteX1952" fmla="*/ 520972 w 5675092"/>
              <a:gd name="connsiteY1952" fmla="*/ 894317 h 2397608"/>
              <a:gd name="connsiteX1953" fmla="*/ 523389 w 5675092"/>
              <a:gd name="connsiteY1953" fmla="*/ 887143 h 2397608"/>
              <a:gd name="connsiteX1954" fmla="*/ 528222 w 5675092"/>
              <a:gd name="connsiteY1954" fmla="*/ 894317 h 2397608"/>
              <a:gd name="connsiteX1955" fmla="*/ 601393 w 5675092"/>
              <a:gd name="connsiteY1955" fmla="*/ 1966845 h 2397608"/>
              <a:gd name="connsiteX1956" fmla="*/ 595688 w 5675092"/>
              <a:gd name="connsiteY1956" fmla="*/ 1972028 h 2397608"/>
              <a:gd name="connsiteX1957" fmla="*/ 589499 w 5675092"/>
              <a:gd name="connsiteY1957" fmla="*/ 1970050 h 2397608"/>
              <a:gd name="connsiteX1958" fmla="*/ 601393 w 5675092"/>
              <a:gd name="connsiteY1958" fmla="*/ 1966845 h 2397608"/>
              <a:gd name="connsiteX1959" fmla="*/ 528223 w 5675092"/>
              <a:gd name="connsiteY1959" fmla="*/ 879968 h 2397608"/>
              <a:gd name="connsiteX1960" fmla="*/ 507681 w 5675092"/>
              <a:gd name="connsiteY1960" fmla="*/ 884750 h 2397608"/>
              <a:gd name="connsiteX1961" fmla="*/ 528223 w 5675092"/>
              <a:gd name="connsiteY1961" fmla="*/ 879968 h 2397608"/>
              <a:gd name="connsiteX1962" fmla="*/ 580943 w 5675092"/>
              <a:gd name="connsiteY1962" fmla="*/ 1628313 h 2397608"/>
              <a:gd name="connsiteX1963" fmla="*/ 581307 w 5675092"/>
              <a:gd name="connsiteY1963" fmla="*/ 1633681 h 2397608"/>
              <a:gd name="connsiteX1964" fmla="*/ 568704 w 5675092"/>
              <a:gd name="connsiteY1964" fmla="*/ 1626448 h 2397608"/>
              <a:gd name="connsiteX1965" fmla="*/ 580943 w 5675092"/>
              <a:gd name="connsiteY1965" fmla="*/ 1628313 h 2397608"/>
              <a:gd name="connsiteX1966" fmla="*/ 571665 w 5675092"/>
              <a:gd name="connsiteY1966" fmla="*/ 1491719 h 2397608"/>
              <a:gd name="connsiteX1967" fmla="*/ 571828 w 5675092"/>
              <a:gd name="connsiteY1967" fmla="*/ 1494105 h 2397608"/>
              <a:gd name="connsiteX1968" fmla="*/ 569417 w 5675092"/>
              <a:gd name="connsiteY1968" fmla="*/ 1494268 h 2397608"/>
              <a:gd name="connsiteX1969" fmla="*/ 569255 w 5675092"/>
              <a:gd name="connsiteY1969" fmla="*/ 1491883 h 2397608"/>
              <a:gd name="connsiteX1970" fmla="*/ 525895 w 5675092"/>
              <a:gd name="connsiteY1970" fmla="*/ 782453 h 2397608"/>
              <a:gd name="connsiteX1971" fmla="*/ 520869 w 5675092"/>
              <a:gd name="connsiteY1971" fmla="*/ 774990 h 2397608"/>
              <a:gd name="connsiteX1972" fmla="*/ 520869 w 5675092"/>
              <a:gd name="connsiteY1972" fmla="*/ 779964 h 2397608"/>
              <a:gd name="connsiteX1973" fmla="*/ 525895 w 5675092"/>
              <a:gd name="connsiteY1973" fmla="*/ 782453 h 2397608"/>
              <a:gd name="connsiteX1974" fmla="*/ 572809 w 5675092"/>
              <a:gd name="connsiteY1974" fmla="*/ 1471780 h 2397608"/>
              <a:gd name="connsiteX1975" fmla="*/ 563143 w 5675092"/>
              <a:gd name="connsiteY1975" fmla="*/ 1471780 h 2397608"/>
              <a:gd name="connsiteX1976" fmla="*/ 568881 w 5675092"/>
              <a:gd name="connsiteY1976" fmla="*/ 1470883 h 2397608"/>
              <a:gd name="connsiteX1977" fmla="*/ 572809 w 5675092"/>
              <a:gd name="connsiteY1977" fmla="*/ 1471780 h 2397608"/>
              <a:gd name="connsiteX1978" fmla="*/ 560726 w 5675092"/>
              <a:gd name="connsiteY1978" fmla="*/ 1285249 h 2397608"/>
              <a:gd name="connsiteX1979" fmla="*/ 553472 w 5675092"/>
              <a:gd name="connsiteY1979" fmla="*/ 1290033 h 2397608"/>
              <a:gd name="connsiteX1980" fmla="*/ 553472 w 5675092"/>
              <a:gd name="connsiteY1980" fmla="*/ 1282857 h 2397608"/>
              <a:gd name="connsiteX1981" fmla="*/ 560726 w 5675092"/>
              <a:gd name="connsiteY1981" fmla="*/ 1285249 h 2397608"/>
              <a:gd name="connsiteX1982" fmla="*/ 540446 w 5675092"/>
              <a:gd name="connsiteY1982" fmla="*/ 981743 h 2397608"/>
              <a:gd name="connsiteX1983" fmla="*/ 530779 w 5675092"/>
              <a:gd name="connsiteY1983" fmla="*/ 981743 h 2397608"/>
              <a:gd name="connsiteX1984" fmla="*/ 533196 w 5675092"/>
              <a:gd name="connsiteY1984" fmla="*/ 974569 h 2397608"/>
              <a:gd name="connsiteX1985" fmla="*/ 540446 w 5675092"/>
              <a:gd name="connsiteY1985" fmla="*/ 981743 h 2397608"/>
              <a:gd name="connsiteX1986" fmla="*/ 537889 w 5675092"/>
              <a:gd name="connsiteY1986" fmla="*/ 924208 h 2397608"/>
              <a:gd name="connsiteX1987" fmla="*/ 533055 w 5675092"/>
              <a:gd name="connsiteY1987" fmla="*/ 919426 h 2397608"/>
              <a:gd name="connsiteX1988" fmla="*/ 530639 w 5675092"/>
              <a:gd name="connsiteY1988" fmla="*/ 919426 h 2397608"/>
              <a:gd name="connsiteX1989" fmla="*/ 530639 w 5675092"/>
              <a:gd name="connsiteY1989" fmla="*/ 924208 h 2397608"/>
              <a:gd name="connsiteX1990" fmla="*/ 525806 w 5675092"/>
              <a:gd name="connsiteY1990" fmla="*/ 924208 h 2397608"/>
              <a:gd name="connsiteX1991" fmla="*/ 528223 w 5675092"/>
              <a:gd name="connsiteY1991" fmla="*/ 914644 h 2397608"/>
              <a:gd name="connsiteX1992" fmla="*/ 533055 w 5675092"/>
              <a:gd name="connsiteY1992" fmla="*/ 914644 h 2397608"/>
              <a:gd name="connsiteX1993" fmla="*/ 537889 w 5675092"/>
              <a:gd name="connsiteY1993" fmla="*/ 924208 h 2397608"/>
              <a:gd name="connsiteX1994" fmla="*/ 542838 w 5675092"/>
              <a:gd name="connsiteY1994" fmla="*/ 989523 h 2397608"/>
              <a:gd name="connsiteX1995" fmla="*/ 543065 w 5675092"/>
              <a:gd name="connsiteY1995" fmla="*/ 993126 h 2397608"/>
              <a:gd name="connsiteX1996" fmla="*/ 535588 w 5675092"/>
              <a:gd name="connsiteY1996" fmla="*/ 986932 h 2397608"/>
              <a:gd name="connsiteX1997" fmla="*/ 538911 w 5675092"/>
              <a:gd name="connsiteY1997" fmla="*/ 986608 h 2397608"/>
              <a:gd name="connsiteX1998" fmla="*/ 540421 w 5675092"/>
              <a:gd name="connsiteY1998" fmla="*/ 992114 h 2397608"/>
              <a:gd name="connsiteX1999" fmla="*/ 542838 w 5675092"/>
              <a:gd name="connsiteY1999" fmla="*/ 989523 h 2397608"/>
              <a:gd name="connsiteX2000" fmla="*/ 520869 w 5675092"/>
              <a:gd name="connsiteY2000" fmla="*/ 608321 h 2397608"/>
              <a:gd name="connsiteX2001" fmla="*/ 510820 w 5675092"/>
              <a:gd name="connsiteY2001" fmla="*/ 603344 h 2397608"/>
              <a:gd name="connsiteX2002" fmla="*/ 508308 w 5675092"/>
              <a:gd name="connsiteY2002" fmla="*/ 615783 h 2397608"/>
              <a:gd name="connsiteX2003" fmla="*/ 520869 w 5675092"/>
              <a:gd name="connsiteY2003" fmla="*/ 608321 h 2397608"/>
              <a:gd name="connsiteX2004" fmla="*/ 516441 w 5675092"/>
              <a:gd name="connsiteY2004" fmla="*/ 539602 h 2397608"/>
              <a:gd name="connsiteX2005" fmla="*/ 512514 w 5675092"/>
              <a:gd name="connsiteY2005" fmla="*/ 543973 h 2397608"/>
              <a:gd name="connsiteX2006" fmla="*/ 514930 w 5675092"/>
              <a:gd name="connsiteY2006" fmla="*/ 533212 h 2397608"/>
              <a:gd name="connsiteX2007" fmla="*/ 516441 w 5675092"/>
              <a:gd name="connsiteY2007" fmla="*/ 539602 h 2397608"/>
              <a:gd name="connsiteX2008" fmla="*/ 591601 w 5675092"/>
              <a:gd name="connsiteY2008" fmla="*/ 1642570 h 2397608"/>
              <a:gd name="connsiteX2009" fmla="*/ 587426 w 5675092"/>
              <a:gd name="connsiteY2009" fmla="*/ 1652441 h 2397608"/>
              <a:gd name="connsiteX2010" fmla="*/ 579545 w 5675092"/>
              <a:gd name="connsiteY2010" fmla="*/ 1643389 h 2397608"/>
              <a:gd name="connsiteX2011" fmla="*/ 591601 w 5675092"/>
              <a:gd name="connsiteY2011" fmla="*/ 1642570 h 2397608"/>
              <a:gd name="connsiteX2012" fmla="*/ 546188 w 5675092"/>
              <a:gd name="connsiteY2012" fmla="*/ 969860 h 2397608"/>
              <a:gd name="connsiteX2013" fmla="*/ 545282 w 5675092"/>
              <a:gd name="connsiteY2013" fmla="*/ 974568 h 2397608"/>
              <a:gd name="connsiteX2014" fmla="*/ 538031 w 5675092"/>
              <a:gd name="connsiteY2014" fmla="*/ 969187 h 2397608"/>
              <a:gd name="connsiteX2015" fmla="*/ 545282 w 5675092"/>
              <a:gd name="connsiteY2015" fmla="*/ 969187 h 2397608"/>
              <a:gd name="connsiteX2016" fmla="*/ 546188 w 5675092"/>
              <a:gd name="connsiteY2016" fmla="*/ 969860 h 2397608"/>
              <a:gd name="connsiteX2017" fmla="*/ 567975 w 5675092"/>
              <a:gd name="connsiteY2017" fmla="*/ 1285251 h 2397608"/>
              <a:gd name="connsiteX2018" fmla="*/ 563142 w 5675092"/>
              <a:gd name="connsiteY2018" fmla="*/ 1287642 h 2397608"/>
              <a:gd name="connsiteX2019" fmla="*/ 567975 w 5675092"/>
              <a:gd name="connsiteY2019" fmla="*/ 1285251 h 2397608"/>
              <a:gd name="connsiteX2020" fmla="*/ 612309 w 5675092"/>
              <a:gd name="connsiteY2020" fmla="*/ 1932136 h 2397608"/>
              <a:gd name="connsiteX2021" fmla="*/ 612390 w 5675092"/>
              <a:gd name="connsiteY2021" fmla="*/ 1938534 h 2397608"/>
              <a:gd name="connsiteX2022" fmla="*/ 606399 w 5675092"/>
              <a:gd name="connsiteY2022" fmla="*/ 1933550 h 2397608"/>
              <a:gd name="connsiteX2023" fmla="*/ 606034 w 5675092"/>
              <a:gd name="connsiteY2023" fmla="*/ 1928181 h 2397608"/>
              <a:gd name="connsiteX2024" fmla="*/ 612309 w 5675092"/>
              <a:gd name="connsiteY2024" fmla="*/ 1932136 h 2397608"/>
              <a:gd name="connsiteX2025" fmla="*/ 542726 w 5675092"/>
              <a:gd name="connsiteY2025" fmla="*/ 896708 h 2397608"/>
              <a:gd name="connsiteX2026" fmla="*/ 540309 w 5675092"/>
              <a:gd name="connsiteY2026" fmla="*/ 903881 h 2397608"/>
              <a:gd name="connsiteX2027" fmla="*/ 542726 w 5675092"/>
              <a:gd name="connsiteY2027" fmla="*/ 896708 h 2397608"/>
              <a:gd name="connsiteX2028" fmla="*/ 586954 w 5675092"/>
              <a:gd name="connsiteY2028" fmla="*/ 1520644 h 2397608"/>
              <a:gd name="connsiteX2029" fmla="*/ 580612 w 5675092"/>
              <a:gd name="connsiteY2029" fmla="*/ 1522570 h 2397608"/>
              <a:gd name="connsiteX2030" fmla="*/ 575940 w 5675092"/>
              <a:gd name="connsiteY2030" fmla="*/ 1518992 h 2397608"/>
              <a:gd name="connsiteX2031" fmla="*/ 586954 w 5675092"/>
              <a:gd name="connsiteY2031" fmla="*/ 1520644 h 2397608"/>
              <a:gd name="connsiteX2032" fmla="*/ 551543 w 5675092"/>
              <a:gd name="connsiteY2032" fmla="*/ 988788 h 2397608"/>
              <a:gd name="connsiteX2033" fmla="*/ 550693 w 5675092"/>
              <a:gd name="connsiteY2033" fmla="*/ 997296 h 2397608"/>
              <a:gd name="connsiteX2034" fmla="*/ 550692 w 5675092"/>
              <a:gd name="connsiteY2034" fmla="*/ 984143 h 2397608"/>
              <a:gd name="connsiteX2035" fmla="*/ 551543 w 5675092"/>
              <a:gd name="connsiteY2035" fmla="*/ 988788 h 2397608"/>
              <a:gd name="connsiteX2036" fmla="*/ 530921 w 5675092"/>
              <a:gd name="connsiteY2036" fmla="*/ 608321 h 2397608"/>
              <a:gd name="connsiteX2037" fmla="*/ 525895 w 5675092"/>
              <a:gd name="connsiteY2037" fmla="*/ 600856 h 2397608"/>
              <a:gd name="connsiteX2038" fmla="*/ 530921 w 5675092"/>
              <a:gd name="connsiteY2038" fmla="*/ 608321 h 2397608"/>
              <a:gd name="connsiteX2039" fmla="*/ 558549 w 5675092"/>
              <a:gd name="connsiteY2039" fmla="*/ 997295 h 2397608"/>
              <a:gd name="connsiteX2040" fmla="*/ 553715 w 5675092"/>
              <a:gd name="connsiteY2040" fmla="*/ 997295 h 2397608"/>
              <a:gd name="connsiteX2041" fmla="*/ 553715 w 5675092"/>
              <a:gd name="connsiteY2041" fmla="*/ 994605 h 2397608"/>
              <a:gd name="connsiteX2042" fmla="*/ 556131 w 5675092"/>
              <a:gd name="connsiteY2042" fmla="*/ 990905 h 2397608"/>
              <a:gd name="connsiteX2043" fmla="*/ 558549 w 5675092"/>
              <a:gd name="connsiteY2043" fmla="*/ 997295 h 2397608"/>
              <a:gd name="connsiteX2044" fmla="*/ 556461 w 5675092"/>
              <a:gd name="connsiteY2044" fmla="*/ 965075 h 2397608"/>
              <a:gd name="connsiteX2045" fmla="*/ 552937 w 5675092"/>
              <a:gd name="connsiteY2045" fmla="*/ 967093 h 2397608"/>
              <a:gd name="connsiteX2046" fmla="*/ 550118 w 5675092"/>
              <a:gd name="connsiteY2046" fmla="*/ 959022 h 2397608"/>
              <a:gd name="connsiteX2047" fmla="*/ 555757 w 5675092"/>
              <a:gd name="connsiteY2047" fmla="*/ 959022 h 2397608"/>
              <a:gd name="connsiteX2048" fmla="*/ 556461 w 5675092"/>
              <a:gd name="connsiteY2048" fmla="*/ 965075 h 2397608"/>
              <a:gd name="connsiteX2049" fmla="*/ 548507 w 5675092"/>
              <a:gd name="connsiteY2049" fmla="*/ 842154 h 2397608"/>
              <a:gd name="connsiteX2050" fmla="*/ 538455 w 5675092"/>
              <a:gd name="connsiteY2050" fmla="*/ 844643 h 2397608"/>
              <a:gd name="connsiteX2051" fmla="*/ 535947 w 5675092"/>
              <a:gd name="connsiteY2051" fmla="*/ 839669 h 2397608"/>
              <a:gd name="connsiteX2052" fmla="*/ 530921 w 5675092"/>
              <a:gd name="connsiteY2052" fmla="*/ 847131 h 2397608"/>
              <a:gd name="connsiteX2053" fmla="*/ 548507 w 5675092"/>
              <a:gd name="connsiteY2053" fmla="*/ 842154 h 2397608"/>
              <a:gd name="connsiteX2054" fmla="*/ 556714 w 5675092"/>
              <a:gd name="connsiteY2054" fmla="*/ 944471 h 2397608"/>
              <a:gd name="connsiteX2055" fmla="*/ 556045 w 5675092"/>
              <a:gd name="connsiteY2055" fmla="*/ 947074 h 2397608"/>
              <a:gd name="connsiteX2056" fmla="*/ 530859 w 5675092"/>
              <a:gd name="connsiteY2056" fmla="*/ 962220 h 2397608"/>
              <a:gd name="connsiteX2057" fmla="*/ 528339 w 5675092"/>
              <a:gd name="connsiteY2057" fmla="*/ 957171 h 2397608"/>
              <a:gd name="connsiteX2058" fmla="*/ 535896 w 5675092"/>
              <a:gd name="connsiteY2058" fmla="*/ 957171 h 2397608"/>
              <a:gd name="connsiteX2059" fmla="*/ 515746 w 5675092"/>
              <a:gd name="connsiteY2059" fmla="*/ 949599 h 2397608"/>
              <a:gd name="connsiteX2060" fmla="*/ 518265 w 5675092"/>
              <a:gd name="connsiteY2060" fmla="*/ 954647 h 2397608"/>
              <a:gd name="connsiteX2061" fmla="*/ 510708 w 5675092"/>
              <a:gd name="connsiteY2061" fmla="*/ 957171 h 2397608"/>
              <a:gd name="connsiteX2062" fmla="*/ 513227 w 5675092"/>
              <a:gd name="connsiteY2062" fmla="*/ 949599 h 2397608"/>
              <a:gd name="connsiteX2063" fmla="*/ 510709 w 5675092"/>
              <a:gd name="connsiteY2063" fmla="*/ 952123 h 2397608"/>
              <a:gd name="connsiteX2064" fmla="*/ 493079 w 5675092"/>
              <a:gd name="connsiteY2064" fmla="*/ 957171 h 2397608"/>
              <a:gd name="connsiteX2065" fmla="*/ 488041 w 5675092"/>
              <a:gd name="connsiteY2065" fmla="*/ 949599 h 2397608"/>
              <a:gd name="connsiteX2066" fmla="*/ 437668 w 5675092"/>
              <a:gd name="connsiteY2066" fmla="*/ 957171 h 2397608"/>
              <a:gd name="connsiteX2067" fmla="*/ 440186 w 5675092"/>
              <a:gd name="connsiteY2067" fmla="*/ 949599 h 2397608"/>
              <a:gd name="connsiteX2068" fmla="*/ 417517 w 5675092"/>
              <a:gd name="connsiteY2068" fmla="*/ 954647 h 2397608"/>
              <a:gd name="connsiteX2069" fmla="*/ 414998 w 5675092"/>
              <a:gd name="connsiteY2069" fmla="*/ 947074 h 2397608"/>
              <a:gd name="connsiteX2070" fmla="*/ 404925 w 5675092"/>
              <a:gd name="connsiteY2070" fmla="*/ 947074 h 2397608"/>
              <a:gd name="connsiteX2071" fmla="*/ 412480 w 5675092"/>
              <a:gd name="connsiteY2071" fmla="*/ 954647 h 2397608"/>
              <a:gd name="connsiteX2072" fmla="*/ 402405 w 5675092"/>
              <a:gd name="connsiteY2072" fmla="*/ 947075 h 2397608"/>
              <a:gd name="connsiteX2073" fmla="*/ 398864 w 5675092"/>
              <a:gd name="connsiteY2073" fmla="*/ 952399 h 2397608"/>
              <a:gd name="connsiteX2074" fmla="*/ 397852 w 5675092"/>
              <a:gd name="connsiteY2074" fmla="*/ 952212 h 2397608"/>
              <a:gd name="connsiteX2075" fmla="*/ 397852 w 5675092"/>
              <a:gd name="connsiteY2075" fmla="*/ 952761 h 2397608"/>
              <a:gd name="connsiteX2076" fmla="*/ 397852 w 5675092"/>
              <a:gd name="connsiteY2076" fmla="*/ 959038 h 2397608"/>
              <a:gd name="connsiteX2077" fmla="*/ 395032 w 5675092"/>
              <a:gd name="connsiteY2077" fmla="*/ 956647 h 2397608"/>
              <a:gd name="connsiteX2078" fmla="*/ 389393 w 5675092"/>
              <a:gd name="connsiteY2078" fmla="*/ 956647 h 2397608"/>
              <a:gd name="connsiteX2079" fmla="*/ 392565 w 5675092"/>
              <a:gd name="connsiteY2079" fmla="*/ 952462 h 2397608"/>
              <a:gd name="connsiteX2080" fmla="*/ 396993 w 5675092"/>
              <a:gd name="connsiteY2080" fmla="*/ 951961 h 2397608"/>
              <a:gd name="connsiteX2081" fmla="*/ 391780 w 5675092"/>
              <a:gd name="connsiteY2081" fmla="*/ 949717 h 2397608"/>
              <a:gd name="connsiteX2082" fmla="*/ 387956 w 5675092"/>
              <a:gd name="connsiteY2082" fmla="*/ 948791 h 2397608"/>
              <a:gd name="connsiteX2083" fmla="*/ 390088 w 5675092"/>
              <a:gd name="connsiteY2083" fmla="*/ 947706 h 2397608"/>
              <a:gd name="connsiteX2084" fmla="*/ 392331 w 5675092"/>
              <a:gd name="connsiteY2084" fmla="*/ 944550 h 2397608"/>
              <a:gd name="connsiteX2085" fmla="*/ 384775 w 5675092"/>
              <a:gd name="connsiteY2085" fmla="*/ 942026 h 2397608"/>
              <a:gd name="connsiteX2086" fmla="*/ 385602 w 5675092"/>
              <a:gd name="connsiteY2086" fmla="*/ 947390 h 2397608"/>
              <a:gd name="connsiteX2087" fmla="*/ 387130 w 5675092"/>
              <a:gd name="connsiteY2087" fmla="*/ 948591 h 2397608"/>
              <a:gd name="connsiteX2088" fmla="*/ 384775 w 5675092"/>
              <a:gd name="connsiteY2088" fmla="*/ 948021 h 2397608"/>
              <a:gd name="connsiteX2089" fmla="*/ 379738 w 5675092"/>
              <a:gd name="connsiteY2089" fmla="*/ 957171 h 2397608"/>
              <a:gd name="connsiteX2090" fmla="*/ 372182 w 5675092"/>
              <a:gd name="connsiteY2090" fmla="*/ 959696 h 2397608"/>
              <a:gd name="connsiteX2091" fmla="*/ 336921 w 5675092"/>
              <a:gd name="connsiteY2091" fmla="*/ 952123 h 2397608"/>
              <a:gd name="connsiteX2092" fmla="*/ 331882 w 5675092"/>
              <a:gd name="connsiteY2092" fmla="*/ 947075 h 2397608"/>
              <a:gd name="connsiteX2093" fmla="*/ 334401 w 5675092"/>
              <a:gd name="connsiteY2093" fmla="*/ 947074 h 2397608"/>
              <a:gd name="connsiteX2094" fmla="*/ 331882 w 5675092"/>
              <a:gd name="connsiteY2094" fmla="*/ 954647 h 2397608"/>
              <a:gd name="connsiteX2095" fmla="*/ 336921 w 5675092"/>
              <a:gd name="connsiteY2095" fmla="*/ 952123 h 2397608"/>
              <a:gd name="connsiteX2096" fmla="*/ 341958 w 5675092"/>
              <a:gd name="connsiteY2096" fmla="*/ 957171 h 2397608"/>
              <a:gd name="connsiteX2097" fmla="*/ 339439 w 5675092"/>
              <a:gd name="connsiteY2097" fmla="*/ 962220 h 2397608"/>
              <a:gd name="connsiteX2098" fmla="*/ 336920 w 5675092"/>
              <a:gd name="connsiteY2098" fmla="*/ 957171 h 2397608"/>
              <a:gd name="connsiteX2099" fmla="*/ 331883 w 5675092"/>
              <a:gd name="connsiteY2099" fmla="*/ 959695 h 2397608"/>
              <a:gd name="connsiteX2100" fmla="*/ 326845 w 5675092"/>
              <a:gd name="connsiteY2100" fmla="*/ 949599 h 2397608"/>
              <a:gd name="connsiteX2101" fmla="*/ 326846 w 5675092"/>
              <a:gd name="connsiteY2101" fmla="*/ 944550 h 2397608"/>
              <a:gd name="connsiteX2102" fmla="*/ 321808 w 5675092"/>
              <a:gd name="connsiteY2102" fmla="*/ 939502 h 2397608"/>
              <a:gd name="connsiteX2103" fmla="*/ 331882 w 5675092"/>
              <a:gd name="connsiteY2103" fmla="*/ 939502 h 2397608"/>
              <a:gd name="connsiteX2104" fmla="*/ 339439 w 5675092"/>
              <a:gd name="connsiteY2104" fmla="*/ 944550 h 2397608"/>
              <a:gd name="connsiteX2105" fmla="*/ 346995 w 5675092"/>
              <a:gd name="connsiteY2105" fmla="*/ 936977 h 2397608"/>
              <a:gd name="connsiteX2106" fmla="*/ 346996 w 5675092"/>
              <a:gd name="connsiteY2106" fmla="*/ 942026 h 2397608"/>
              <a:gd name="connsiteX2107" fmla="*/ 349514 w 5675092"/>
              <a:gd name="connsiteY2107" fmla="*/ 934453 h 2397608"/>
              <a:gd name="connsiteX2108" fmla="*/ 352032 w 5675092"/>
              <a:gd name="connsiteY2108" fmla="*/ 936977 h 2397608"/>
              <a:gd name="connsiteX2109" fmla="*/ 349514 w 5675092"/>
              <a:gd name="connsiteY2109" fmla="*/ 944550 h 2397608"/>
              <a:gd name="connsiteX2110" fmla="*/ 377220 w 5675092"/>
              <a:gd name="connsiteY2110" fmla="*/ 926880 h 2397608"/>
              <a:gd name="connsiteX2111" fmla="*/ 379738 w 5675092"/>
              <a:gd name="connsiteY2111" fmla="*/ 934453 h 2397608"/>
              <a:gd name="connsiteX2112" fmla="*/ 387294 w 5675092"/>
              <a:gd name="connsiteY2112" fmla="*/ 934453 h 2397608"/>
              <a:gd name="connsiteX2113" fmla="*/ 382257 w 5675092"/>
              <a:gd name="connsiteY2113" fmla="*/ 924356 h 2397608"/>
              <a:gd name="connsiteX2114" fmla="*/ 399887 w 5675092"/>
              <a:gd name="connsiteY2114" fmla="*/ 931929 h 2397608"/>
              <a:gd name="connsiteX2115" fmla="*/ 399887 w 5675092"/>
              <a:gd name="connsiteY2115" fmla="*/ 942026 h 2397608"/>
              <a:gd name="connsiteX2116" fmla="*/ 407443 w 5675092"/>
              <a:gd name="connsiteY2116" fmla="*/ 939502 h 2397608"/>
              <a:gd name="connsiteX2117" fmla="*/ 402406 w 5675092"/>
              <a:gd name="connsiteY2117" fmla="*/ 929404 h 2397608"/>
              <a:gd name="connsiteX2118" fmla="*/ 407443 w 5675092"/>
              <a:gd name="connsiteY2118" fmla="*/ 936977 h 2397608"/>
              <a:gd name="connsiteX2119" fmla="*/ 414999 w 5675092"/>
              <a:gd name="connsiteY2119" fmla="*/ 934453 h 2397608"/>
              <a:gd name="connsiteX2120" fmla="*/ 414999 w 5675092"/>
              <a:gd name="connsiteY2120" fmla="*/ 942026 h 2397608"/>
              <a:gd name="connsiteX2121" fmla="*/ 425074 w 5675092"/>
              <a:gd name="connsiteY2121" fmla="*/ 942026 h 2397608"/>
              <a:gd name="connsiteX2122" fmla="*/ 425074 w 5675092"/>
              <a:gd name="connsiteY2122" fmla="*/ 934453 h 2397608"/>
              <a:gd name="connsiteX2123" fmla="*/ 432630 w 5675092"/>
              <a:gd name="connsiteY2123" fmla="*/ 934453 h 2397608"/>
              <a:gd name="connsiteX2124" fmla="*/ 427592 w 5675092"/>
              <a:gd name="connsiteY2124" fmla="*/ 942026 h 2397608"/>
              <a:gd name="connsiteX2125" fmla="*/ 445223 w 5675092"/>
              <a:gd name="connsiteY2125" fmla="*/ 942026 h 2397608"/>
              <a:gd name="connsiteX2126" fmla="*/ 440186 w 5675092"/>
              <a:gd name="connsiteY2126" fmla="*/ 947074 h 2397608"/>
              <a:gd name="connsiteX2127" fmla="*/ 442705 w 5675092"/>
              <a:gd name="connsiteY2127" fmla="*/ 952123 h 2397608"/>
              <a:gd name="connsiteX2128" fmla="*/ 452780 w 5675092"/>
              <a:gd name="connsiteY2128" fmla="*/ 942026 h 2397608"/>
              <a:gd name="connsiteX2129" fmla="*/ 457817 w 5675092"/>
              <a:gd name="connsiteY2129" fmla="*/ 947075 h 2397608"/>
              <a:gd name="connsiteX2130" fmla="*/ 467891 w 5675092"/>
              <a:gd name="connsiteY2130" fmla="*/ 942026 h 2397608"/>
              <a:gd name="connsiteX2131" fmla="*/ 493078 w 5675092"/>
              <a:gd name="connsiteY2131" fmla="*/ 929404 h 2397608"/>
              <a:gd name="connsiteX2132" fmla="*/ 493078 w 5675092"/>
              <a:gd name="connsiteY2132" fmla="*/ 939502 h 2397608"/>
              <a:gd name="connsiteX2133" fmla="*/ 510709 w 5675092"/>
              <a:gd name="connsiteY2133" fmla="*/ 944550 h 2397608"/>
              <a:gd name="connsiteX2134" fmla="*/ 515746 w 5675092"/>
              <a:gd name="connsiteY2134" fmla="*/ 939501 h 2397608"/>
              <a:gd name="connsiteX2135" fmla="*/ 515746 w 5675092"/>
              <a:gd name="connsiteY2135" fmla="*/ 947074 h 2397608"/>
              <a:gd name="connsiteX2136" fmla="*/ 545971 w 5675092"/>
              <a:gd name="connsiteY2136" fmla="*/ 944550 h 2397608"/>
              <a:gd name="connsiteX2137" fmla="*/ 553526 w 5675092"/>
              <a:gd name="connsiteY2137" fmla="*/ 939502 h 2397608"/>
              <a:gd name="connsiteX2138" fmla="*/ 556714 w 5675092"/>
              <a:gd name="connsiteY2138" fmla="*/ 944471 h 2397608"/>
              <a:gd name="connsiteX2139" fmla="*/ 625442 w 5675092"/>
              <a:gd name="connsiteY2139" fmla="*/ 1955325 h 2397608"/>
              <a:gd name="connsiteX2140" fmla="*/ 623896 w 5675092"/>
              <a:gd name="connsiteY2140" fmla="*/ 1959325 h 2397608"/>
              <a:gd name="connsiteX2141" fmla="*/ 618912 w 5675092"/>
              <a:gd name="connsiteY2141" fmla="*/ 1957267 h 2397608"/>
              <a:gd name="connsiteX2142" fmla="*/ 618588 w 5675092"/>
              <a:gd name="connsiteY2142" fmla="*/ 1952495 h 2397608"/>
              <a:gd name="connsiteX2143" fmla="*/ 623248 w 5675092"/>
              <a:gd name="connsiteY2143" fmla="*/ 1949782 h 2397608"/>
              <a:gd name="connsiteX2144" fmla="*/ 625442 w 5675092"/>
              <a:gd name="connsiteY2144" fmla="*/ 1955325 h 2397608"/>
              <a:gd name="connsiteX2145" fmla="*/ 593535 w 5675092"/>
              <a:gd name="connsiteY2145" fmla="*/ 1478175 h 2397608"/>
              <a:gd name="connsiteX2146" fmla="*/ 588239 w 5675092"/>
              <a:gd name="connsiteY2146" fmla="*/ 1484731 h 2397608"/>
              <a:gd name="connsiteX2147" fmla="*/ 582311 w 5675092"/>
              <a:gd name="connsiteY2147" fmla="*/ 1483507 h 2397608"/>
              <a:gd name="connsiteX2148" fmla="*/ 578095 w 5675092"/>
              <a:gd name="connsiteY2148" fmla="*/ 1488286 h 2397608"/>
              <a:gd name="connsiteX2149" fmla="*/ 571665 w 5675092"/>
              <a:gd name="connsiteY2149" fmla="*/ 1491719 h 2397608"/>
              <a:gd name="connsiteX2150" fmla="*/ 571503 w 5675092"/>
              <a:gd name="connsiteY2150" fmla="*/ 1489333 h 2397608"/>
              <a:gd name="connsiteX2151" fmla="*/ 577892 w 5675092"/>
              <a:gd name="connsiteY2151" fmla="*/ 1485304 h 2397608"/>
              <a:gd name="connsiteX2152" fmla="*/ 581129 w 5675092"/>
              <a:gd name="connsiteY2152" fmla="*/ 1483263 h 2397608"/>
              <a:gd name="connsiteX2153" fmla="*/ 563143 w 5675092"/>
              <a:gd name="connsiteY2153" fmla="*/ 1479550 h 2397608"/>
              <a:gd name="connsiteX2154" fmla="*/ 593261 w 5675092"/>
              <a:gd name="connsiteY2154" fmla="*/ 1474371 h 2397608"/>
              <a:gd name="connsiteX2155" fmla="*/ 593535 w 5675092"/>
              <a:gd name="connsiteY2155" fmla="*/ 1478175 h 2397608"/>
              <a:gd name="connsiteX2156" fmla="*/ 604378 w 5675092"/>
              <a:gd name="connsiteY2156" fmla="*/ 1634511 h 2397608"/>
              <a:gd name="connsiteX2157" fmla="*/ 591115 w 5675092"/>
              <a:gd name="connsiteY2157" fmla="*/ 1635412 h 2397608"/>
              <a:gd name="connsiteX2158" fmla="*/ 604378 w 5675092"/>
              <a:gd name="connsiteY2158" fmla="*/ 1634511 h 2397608"/>
              <a:gd name="connsiteX2159" fmla="*/ 551020 w 5675092"/>
              <a:gd name="connsiteY2159" fmla="*/ 834692 h 2397608"/>
              <a:gd name="connsiteX2160" fmla="*/ 535946 w 5675092"/>
              <a:gd name="connsiteY2160" fmla="*/ 834692 h 2397608"/>
              <a:gd name="connsiteX2161" fmla="*/ 551020 w 5675092"/>
              <a:gd name="connsiteY2161" fmla="*/ 834692 h 2397608"/>
              <a:gd name="connsiteX2162" fmla="*/ 608774 w 5675092"/>
              <a:gd name="connsiteY2162" fmla="*/ 1663575 h 2397608"/>
              <a:gd name="connsiteX2163" fmla="*/ 601052 w 5675092"/>
              <a:gd name="connsiteY2163" fmla="*/ 1665784 h 2397608"/>
              <a:gd name="connsiteX2164" fmla="*/ 592919 w 5675092"/>
              <a:gd name="connsiteY2164" fmla="*/ 1661955 h 2397608"/>
              <a:gd name="connsiteX2165" fmla="*/ 608774 w 5675092"/>
              <a:gd name="connsiteY2165" fmla="*/ 1663575 h 2397608"/>
              <a:gd name="connsiteX2166" fmla="*/ 607437 w 5675092"/>
              <a:gd name="connsiteY2166" fmla="*/ 1643891 h 2397608"/>
              <a:gd name="connsiteX2167" fmla="*/ 607923 w 5675092"/>
              <a:gd name="connsiteY2167" fmla="*/ 1651049 h 2397608"/>
              <a:gd name="connsiteX2168" fmla="*/ 597150 w 5675092"/>
              <a:gd name="connsiteY2168" fmla="*/ 1646987 h 2397608"/>
              <a:gd name="connsiteX2169" fmla="*/ 600087 w 5675092"/>
              <a:gd name="connsiteY2169" fmla="*/ 1651581 h 2397608"/>
              <a:gd name="connsiteX2170" fmla="*/ 597474 w 5675092"/>
              <a:gd name="connsiteY2170" fmla="*/ 1651759 h 2397608"/>
              <a:gd name="connsiteX2171" fmla="*/ 597636 w 5675092"/>
              <a:gd name="connsiteY2171" fmla="*/ 1654144 h 2397608"/>
              <a:gd name="connsiteX2172" fmla="*/ 594536 w 5675092"/>
              <a:gd name="connsiteY2172" fmla="*/ 1647165 h 2397608"/>
              <a:gd name="connsiteX2173" fmla="*/ 604987 w 5675092"/>
              <a:gd name="connsiteY2173" fmla="*/ 1646455 h 2397608"/>
              <a:gd name="connsiteX2174" fmla="*/ 607437 w 5675092"/>
              <a:gd name="connsiteY2174" fmla="*/ 1643891 h 2397608"/>
              <a:gd name="connsiteX2175" fmla="*/ 602800 w 5675092"/>
              <a:gd name="connsiteY2175" fmla="*/ 1539939 h 2397608"/>
              <a:gd name="connsiteX2176" fmla="*/ 590365 w 5675092"/>
              <a:gd name="connsiteY2176" fmla="*/ 1535192 h 2397608"/>
              <a:gd name="connsiteX2177" fmla="*/ 594998 w 5675092"/>
              <a:gd name="connsiteY2177" fmla="*/ 1532081 h 2397608"/>
              <a:gd name="connsiteX2178" fmla="*/ 602800 w 5675092"/>
              <a:gd name="connsiteY2178" fmla="*/ 1539939 h 2397608"/>
              <a:gd name="connsiteX2179" fmla="*/ 565826 w 5675092"/>
              <a:gd name="connsiteY2179" fmla="*/ 956829 h 2397608"/>
              <a:gd name="connsiteX2180" fmla="*/ 565826 w 5675092"/>
              <a:gd name="connsiteY2180" fmla="*/ 967191 h 2397608"/>
              <a:gd name="connsiteX2181" fmla="*/ 563410 w 5675092"/>
              <a:gd name="connsiteY2181" fmla="*/ 969782 h 2397608"/>
              <a:gd name="connsiteX2182" fmla="*/ 563410 w 5675092"/>
              <a:gd name="connsiteY2182" fmla="*/ 967192 h 2397608"/>
              <a:gd name="connsiteX2183" fmla="*/ 560993 w 5675092"/>
              <a:gd name="connsiteY2183" fmla="*/ 959420 h 2397608"/>
              <a:gd name="connsiteX2184" fmla="*/ 565826 w 5675092"/>
              <a:gd name="connsiteY2184" fmla="*/ 956829 h 2397608"/>
              <a:gd name="connsiteX2185" fmla="*/ 635791 w 5675092"/>
              <a:gd name="connsiteY2185" fmla="*/ 1956123 h 2397608"/>
              <a:gd name="connsiteX2186" fmla="*/ 628557 w 5675092"/>
              <a:gd name="connsiteY2186" fmla="*/ 1956615 h 2397608"/>
              <a:gd name="connsiteX2187" fmla="*/ 630644 w 5675092"/>
              <a:gd name="connsiteY2187" fmla="*/ 1951677 h 2397608"/>
              <a:gd name="connsiteX2188" fmla="*/ 635791 w 5675092"/>
              <a:gd name="connsiteY2188" fmla="*/ 1956123 h 2397608"/>
              <a:gd name="connsiteX2189" fmla="*/ 570655 w 5675092"/>
              <a:gd name="connsiteY2189" fmla="*/ 972175 h 2397608"/>
              <a:gd name="connsiteX2190" fmla="*/ 565519 w 5675092"/>
              <a:gd name="connsiteY2190" fmla="*/ 979349 h 2397608"/>
              <a:gd name="connsiteX2191" fmla="*/ 550111 w 5675092"/>
              <a:gd name="connsiteY2191" fmla="*/ 974566 h 2397608"/>
              <a:gd name="connsiteX2192" fmla="*/ 570655 w 5675092"/>
              <a:gd name="connsiteY2192" fmla="*/ 972175 h 2397608"/>
              <a:gd name="connsiteX2193" fmla="*/ 603021 w 5675092"/>
              <a:gd name="connsiteY2193" fmla="*/ 1444279 h 2397608"/>
              <a:gd name="connsiteX2194" fmla="*/ 598187 w 5675092"/>
              <a:gd name="connsiteY2194" fmla="*/ 1446670 h 2397608"/>
              <a:gd name="connsiteX2195" fmla="*/ 598188 w 5675092"/>
              <a:gd name="connsiteY2195" fmla="*/ 1439494 h 2397608"/>
              <a:gd name="connsiteX2196" fmla="*/ 603021 w 5675092"/>
              <a:gd name="connsiteY2196" fmla="*/ 1444279 h 2397608"/>
              <a:gd name="connsiteX2197" fmla="*/ 654948 w 5675092"/>
              <a:gd name="connsiteY2197" fmla="*/ 2202501 h 2397608"/>
              <a:gd name="connsiteX2198" fmla="*/ 635847 w 5675092"/>
              <a:gd name="connsiteY2198" fmla="*/ 2206595 h 2397608"/>
              <a:gd name="connsiteX2199" fmla="*/ 654948 w 5675092"/>
              <a:gd name="connsiteY2199" fmla="*/ 2202501 h 2397608"/>
              <a:gd name="connsiteX2200" fmla="*/ 621944 w 5675092"/>
              <a:gd name="connsiteY2200" fmla="*/ 1714813 h 2397608"/>
              <a:gd name="connsiteX2201" fmla="*/ 622835 w 5675092"/>
              <a:gd name="connsiteY2201" fmla="*/ 1727936 h 2397608"/>
              <a:gd name="connsiteX2202" fmla="*/ 621944 w 5675092"/>
              <a:gd name="connsiteY2202" fmla="*/ 1714813 h 2397608"/>
              <a:gd name="connsiteX2203" fmla="*/ 556046 w 5675092"/>
              <a:gd name="connsiteY2203" fmla="*/ 735187 h 2397608"/>
              <a:gd name="connsiteX2204" fmla="*/ 545994 w 5675092"/>
              <a:gd name="connsiteY2204" fmla="*/ 725239 h 2397608"/>
              <a:gd name="connsiteX2205" fmla="*/ 556046 w 5675092"/>
              <a:gd name="connsiteY2205" fmla="*/ 735187 h 2397608"/>
              <a:gd name="connsiteX2206" fmla="*/ 605744 w 5675092"/>
              <a:gd name="connsiteY2206" fmla="*/ 1444285 h 2397608"/>
              <a:gd name="connsiteX2207" fmla="*/ 599434 w 5675092"/>
              <a:gd name="connsiteY2207" fmla="*/ 1462190 h 2397608"/>
              <a:gd name="connsiteX2208" fmla="*/ 557144 w 5675092"/>
              <a:gd name="connsiteY2208" fmla="*/ 1467560 h 2397608"/>
              <a:gd name="connsiteX2209" fmla="*/ 554310 w 5675092"/>
              <a:gd name="connsiteY2209" fmla="*/ 1462759 h 2397608"/>
              <a:gd name="connsiteX2210" fmla="*/ 546986 w 5675092"/>
              <a:gd name="connsiteY2210" fmla="*/ 1465753 h 2397608"/>
              <a:gd name="connsiteX2211" fmla="*/ 541484 w 5675092"/>
              <a:gd name="connsiteY2211" fmla="*/ 1458636 h 2397608"/>
              <a:gd name="connsiteX2212" fmla="*/ 539493 w 5675092"/>
              <a:gd name="connsiteY2212" fmla="*/ 1466262 h 2397608"/>
              <a:gd name="connsiteX2213" fmla="*/ 547324 w 5675092"/>
              <a:gd name="connsiteY2213" fmla="*/ 1470723 h 2397608"/>
              <a:gd name="connsiteX2214" fmla="*/ 539831 w 5675092"/>
              <a:gd name="connsiteY2214" fmla="*/ 1471233 h 2397608"/>
              <a:gd name="connsiteX2215" fmla="*/ 536490 w 5675092"/>
              <a:gd name="connsiteY2215" fmla="*/ 1458975 h 2397608"/>
              <a:gd name="connsiteX2216" fmla="*/ 556807 w 5675092"/>
              <a:gd name="connsiteY2216" fmla="*/ 1462589 h 2397608"/>
              <a:gd name="connsiteX2217" fmla="*/ 556976 w 5675092"/>
              <a:gd name="connsiteY2217" fmla="*/ 1465074 h 2397608"/>
              <a:gd name="connsiteX2218" fmla="*/ 561633 w 5675092"/>
              <a:gd name="connsiteY2218" fmla="*/ 1459765 h 2397608"/>
              <a:gd name="connsiteX2219" fmla="*/ 553803 w 5675092"/>
              <a:gd name="connsiteY2219" fmla="*/ 1455303 h 2397608"/>
              <a:gd name="connsiteX2220" fmla="*/ 553466 w 5675092"/>
              <a:gd name="connsiteY2220" fmla="*/ 1450332 h 2397608"/>
              <a:gd name="connsiteX2221" fmla="*/ 576907 w 5675092"/>
              <a:gd name="connsiteY2221" fmla="*/ 1452601 h 2397608"/>
              <a:gd name="connsiteX2222" fmla="*/ 582681 w 5675092"/>
              <a:gd name="connsiteY2222" fmla="*/ 1457118 h 2397608"/>
              <a:gd name="connsiteX2223" fmla="*/ 581702 w 5675092"/>
              <a:gd name="connsiteY2223" fmla="*/ 1457519 h 2397608"/>
              <a:gd name="connsiteX2224" fmla="*/ 581551 w 5675092"/>
              <a:gd name="connsiteY2224" fmla="*/ 1457477 h 2397608"/>
              <a:gd name="connsiteX2225" fmla="*/ 579117 w 5675092"/>
              <a:gd name="connsiteY2225" fmla="*/ 1458577 h 2397608"/>
              <a:gd name="connsiteX2226" fmla="*/ 581702 w 5675092"/>
              <a:gd name="connsiteY2226" fmla="*/ 1457519 h 2397608"/>
              <a:gd name="connsiteX2227" fmla="*/ 584111 w 5675092"/>
              <a:gd name="connsiteY2227" fmla="*/ 1458238 h 2397608"/>
              <a:gd name="connsiteX2228" fmla="*/ 582681 w 5675092"/>
              <a:gd name="connsiteY2228" fmla="*/ 1457118 h 2397608"/>
              <a:gd name="connsiteX2229" fmla="*/ 586441 w 5675092"/>
              <a:gd name="connsiteY2229" fmla="*/ 1455583 h 2397608"/>
              <a:gd name="connsiteX2230" fmla="*/ 585427 w 5675092"/>
              <a:gd name="connsiteY2230" fmla="*/ 1440672 h 2397608"/>
              <a:gd name="connsiteX2231" fmla="*/ 598421 w 5675092"/>
              <a:gd name="connsiteY2231" fmla="*/ 1447280 h 2397608"/>
              <a:gd name="connsiteX2232" fmla="*/ 596430 w 5675092"/>
              <a:gd name="connsiteY2232" fmla="*/ 1454904 h 2397608"/>
              <a:gd name="connsiteX2233" fmla="*/ 601257 w 5675092"/>
              <a:gd name="connsiteY2233" fmla="*/ 1452080 h 2397608"/>
              <a:gd name="connsiteX2234" fmla="*/ 600919 w 5675092"/>
              <a:gd name="connsiteY2234" fmla="*/ 1447110 h 2397608"/>
              <a:gd name="connsiteX2235" fmla="*/ 605744 w 5675092"/>
              <a:gd name="connsiteY2235" fmla="*/ 1444285 h 2397608"/>
              <a:gd name="connsiteX2236" fmla="*/ 575467 w 5675092"/>
              <a:gd name="connsiteY2236" fmla="*/ 989225 h 2397608"/>
              <a:gd name="connsiteX2237" fmla="*/ 570633 w 5675092"/>
              <a:gd name="connsiteY2237" fmla="*/ 989225 h 2397608"/>
              <a:gd name="connsiteX2238" fmla="*/ 570632 w 5675092"/>
              <a:gd name="connsiteY2238" fmla="*/ 997295 h 2397608"/>
              <a:gd name="connsiteX2239" fmla="*/ 568216 w 5675092"/>
              <a:gd name="connsiteY2239" fmla="*/ 986534 h 2397608"/>
              <a:gd name="connsiteX2240" fmla="*/ 575467 w 5675092"/>
              <a:gd name="connsiteY2240" fmla="*/ 989225 h 2397608"/>
              <a:gd name="connsiteX2241" fmla="*/ 595771 w 5675092"/>
              <a:gd name="connsiteY2241" fmla="*/ 1287642 h 2397608"/>
              <a:gd name="connsiteX2242" fmla="*/ 590588 w 5675092"/>
              <a:gd name="connsiteY2242" fmla="*/ 1294815 h 2397608"/>
              <a:gd name="connsiteX2243" fmla="*/ 577642 w 5675092"/>
              <a:gd name="connsiteY2243" fmla="*/ 1285248 h 2397608"/>
              <a:gd name="connsiteX2244" fmla="*/ 595771 w 5675092"/>
              <a:gd name="connsiteY2244" fmla="*/ 1287642 h 2397608"/>
              <a:gd name="connsiteX2245" fmla="*/ 563581 w 5675092"/>
              <a:gd name="connsiteY2245" fmla="*/ 797377 h 2397608"/>
              <a:gd name="connsiteX2246" fmla="*/ 553533 w 5675092"/>
              <a:gd name="connsiteY2246" fmla="*/ 809817 h 2397608"/>
              <a:gd name="connsiteX2247" fmla="*/ 551020 w 5675092"/>
              <a:gd name="connsiteY2247" fmla="*/ 802354 h 2397608"/>
              <a:gd name="connsiteX2248" fmla="*/ 553533 w 5675092"/>
              <a:gd name="connsiteY2248" fmla="*/ 797377 h 2397608"/>
              <a:gd name="connsiteX2249" fmla="*/ 563581 w 5675092"/>
              <a:gd name="connsiteY2249" fmla="*/ 797377 h 2397608"/>
              <a:gd name="connsiteX2250" fmla="*/ 580301 w 5675092"/>
              <a:gd name="connsiteY2250" fmla="*/ 1002077 h 2397608"/>
              <a:gd name="connsiteX2251" fmla="*/ 575467 w 5675092"/>
              <a:gd name="connsiteY2251" fmla="*/ 999387 h 2397608"/>
              <a:gd name="connsiteX2252" fmla="*/ 575468 w 5675092"/>
              <a:gd name="connsiteY2252" fmla="*/ 991316 h 2397608"/>
              <a:gd name="connsiteX2253" fmla="*/ 580301 w 5675092"/>
              <a:gd name="connsiteY2253" fmla="*/ 1002077 h 2397608"/>
              <a:gd name="connsiteX2254" fmla="*/ 611445 w 5675092"/>
              <a:gd name="connsiteY2254" fmla="*/ 1456881 h 2397608"/>
              <a:gd name="connsiteX2255" fmla="*/ 602285 w 5675092"/>
              <a:gd name="connsiteY2255" fmla="*/ 1464694 h 2397608"/>
              <a:gd name="connsiteX2256" fmla="*/ 611445 w 5675092"/>
              <a:gd name="connsiteY2256" fmla="*/ 1456881 h 2397608"/>
              <a:gd name="connsiteX2257" fmla="*/ 624847 w 5675092"/>
              <a:gd name="connsiteY2257" fmla="*/ 1650553 h 2397608"/>
              <a:gd name="connsiteX2258" fmla="*/ 620533 w 5675092"/>
              <a:gd name="connsiteY2258" fmla="*/ 1658365 h 2397608"/>
              <a:gd name="connsiteX2259" fmla="*/ 613468 w 5675092"/>
              <a:gd name="connsiteY2259" fmla="*/ 1661349 h 2397608"/>
              <a:gd name="connsiteX2260" fmla="*/ 615201 w 5675092"/>
              <a:gd name="connsiteY2260" fmla="*/ 1651208 h 2397608"/>
              <a:gd name="connsiteX2261" fmla="*/ 610210 w 5675092"/>
              <a:gd name="connsiteY2261" fmla="*/ 1649042 h 2397608"/>
              <a:gd name="connsiteX2262" fmla="*/ 614524 w 5675092"/>
              <a:gd name="connsiteY2262" fmla="*/ 1641232 h 2397608"/>
              <a:gd name="connsiteX2263" fmla="*/ 617613 w 5675092"/>
              <a:gd name="connsiteY2263" fmla="*/ 1651044 h 2397608"/>
              <a:gd name="connsiteX2264" fmla="*/ 624847 w 5675092"/>
              <a:gd name="connsiteY2264" fmla="*/ 1650553 h 2397608"/>
              <a:gd name="connsiteX2265" fmla="*/ 575355 w 5675092"/>
              <a:gd name="connsiteY2265" fmla="*/ 916965 h 2397608"/>
              <a:gd name="connsiteX2266" fmla="*/ 560369 w 5675092"/>
              <a:gd name="connsiteY2266" fmla="*/ 924561 h 2397608"/>
              <a:gd name="connsiteX2267" fmla="*/ 560369 w 5675092"/>
              <a:gd name="connsiteY2267" fmla="*/ 916964 h 2397608"/>
              <a:gd name="connsiteX2268" fmla="*/ 565363 w 5675092"/>
              <a:gd name="connsiteY2268" fmla="*/ 919497 h 2397608"/>
              <a:gd name="connsiteX2269" fmla="*/ 562868 w 5675092"/>
              <a:gd name="connsiteY2269" fmla="*/ 914431 h 2397608"/>
              <a:gd name="connsiteX2270" fmla="*/ 557871 w 5675092"/>
              <a:gd name="connsiteY2270" fmla="*/ 916964 h 2397608"/>
              <a:gd name="connsiteX2271" fmla="*/ 557871 w 5675092"/>
              <a:gd name="connsiteY2271" fmla="*/ 922028 h 2397608"/>
              <a:gd name="connsiteX2272" fmla="*/ 552877 w 5675092"/>
              <a:gd name="connsiteY2272" fmla="*/ 914431 h 2397608"/>
              <a:gd name="connsiteX2273" fmla="*/ 547883 w 5675092"/>
              <a:gd name="connsiteY2273" fmla="*/ 924561 h 2397608"/>
              <a:gd name="connsiteX2274" fmla="*/ 555375 w 5675092"/>
              <a:gd name="connsiteY2274" fmla="*/ 939753 h 2397608"/>
              <a:gd name="connsiteX2275" fmla="*/ 542886 w 5675092"/>
              <a:gd name="connsiteY2275" fmla="*/ 927091 h 2397608"/>
              <a:gd name="connsiteX2276" fmla="*/ 547883 w 5675092"/>
              <a:gd name="connsiteY2276" fmla="*/ 916964 h 2397608"/>
              <a:gd name="connsiteX2277" fmla="*/ 545385 w 5675092"/>
              <a:gd name="connsiteY2277" fmla="*/ 909368 h 2397608"/>
              <a:gd name="connsiteX2278" fmla="*/ 540387 w 5675092"/>
              <a:gd name="connsiteY2278" fmla="*/ 911898 h 2397608"/>
              <a:gd name="connsiteX2279" fmla="*/ 537893 w 5675092"/>
              <a:gd name="connsiteY2279" fmla="*/ 909368 h 2397608"/>
              <a:gd name="connsiteX2280" fmla="*/ 550378 w 5675092"/>
              <a:gd name="connsiteY2280" fmla="*/ 906835 h 2397608"/>
              <a:gd name="connsiteX2281" fmla="*/ 552877 w 5675092"/>
              <a:gd name="connsiteY2281" fmla="*/ 911898 h 2397608"/>
              <a:gd name="connsiteX2282" fmla="*/ 557870 w 5675092"/>
              <a:gd name="connsiteY2282" fmla="*/ 906835 h 2397608"/>
              <a:gd name="connsiteX2283" fmla="*/ 562868 w 5675092"/>
              <a:gd name="connsiteY2283" fmla="*/ 899238 h 2397608"/>
              <a:gd name="connsiteX2284" fmla="*/ 557871 w 5675092"/>
              <a:gd name="connsiteY2284" fmla="*/ 909368 h 2397608"/>
              <a:gd name="connsiteX2285" fmla="*/ 560369 w 5675092"/>
              <a:gd name="connsiteY2285" fmla="*/ 911898 h 2397608"/>
              <a:gd name="connsiteX2286" fmla="*/ 562868 w 5675092"/>
              <a:gd name="connsiteY2286" fmla="*/ 906835 h 2397608"/>
              <a:gd name="connsiteX2287" fmla="*/ 565363 w 5675092"/>
              <a:gd name="connsiteY2287" fmla="*/ 911898 h 2397608"/>
              <a:gd name="connsiteX2288" fmla="*/ 572855 w 5675092"/>
              <a:gd name="connsiteY2288" fmla="*/ 911898 h 2397608"/>
              <a:gd name="connsiteX2289" fmla="*/ 570360 w 5675092"/>
              <a:gd name="connsiteY2289" fmla="*/ 919497 h 2397608"/>
              <a:gd name="connsiteX2290" fmla="*/ 575355 w 5675092"/>
              <a:gd name="connsiteY2290" fmla="*/ 916965 h 2397608"/>
              <a:gd name="connsiteX2291" fmla="*/ 580326 w 5675092"/>
              <a:gd name="connsiteY2291" fmla="*/ 969782 h 2397608"/>
              <a:gd name="connsiteX2292" fmla="*/ 575492 w 5675092"/>
              <a:gd name="connsiteY2292" fmla="*/ 976956 h 2397608"/>
              <a:gd name="connsiteX2293" fmla="*/ 580326 w 5675092"/>
              <a:gd name="connsiteY2293" fmla="*/ 969782 h 2397608"/>
              <a:gd name="connsiteX2294" fmla="*/ 576003 w 5675092"/>
              <a:gd name="connsiteY2294" fmla="*/ 890738 h 2397608"/>
              <a:gd name="connsiteX2295" fmla="*/ 575354 w 5675092"/>
              <a:gd name="connsiteY2295" fmla="*/ 889535 h 2397608"/>
              <a:gd name="connsiteX2296" fmla="*/ 575771 w 5675092"/>
              <a:gd name="connsiteY2296" fmla="*/ 889459 h 2397608"/>
              <a:gd name="connsiteX2297" fmla="*/ 583888 w 5675092"/>
              <a:gd name="connsiteY2297" fmla="*/ 979031 h 2397608"/>
              <a:gd name="connsiteX2298" fmla="*/ 583536 w 5675092"/>
              <a:gd name="connsiteY2298" fmla="*/ 984113 h 2397608"/>
              <a:gd name="connsiteX2299" fmla="*/ 577896 w 5675092"/>
              <a:gd name="connsiteY2299" fmla="*/ 986504 h 2397608"/>
              <a:gd name="connsiteX2300" fmla="*/ 577896 w 5675092"/>
              <a:gd name="connsiteY2300" fmla="*/ 979330 h 2397608"/>
              <a:gd name="connsiteX2301" fmla="*/ 583888 w 5675092"/>
              <a:gd name="connsiteY2301" fmla="*/ 979031 h 2397608"/>
              <a:gd name="connsiteX2302" fmla="*/ 551020 w 5675092"/>
              <a:gd name="connsiteY2302" fmla="*/ 480130 h 2397608"/>
              <a:gd name="connsiteX2303" fmla="*/ 551020 w 5675092"/>
              <a:gd name="connsiteY2303" fmla="*/ 481452 h 2397608"/>
              <a:gd name="connsiteX2304" fmla="*/ 551020 w 5675092"/>
              <a:gd name="connsiteY2304" fmla="*/ 481451 h 2397608"/>
              <a:gd name="connsiteX2305" fmla="*/ 551020 w 5675092"/>
              <a:gd name="connsiteY2305" fmla="*/ 480130 h 2397608"/>
              <a:gd name="connsiteX2306" fmla="*/ 580187 w 5675092"/>
              <a:gd name="connsiteY2306" fmla="*/ 896708 h 2397608"/>
              <a:gd name="connsiteX2307" fmla="*/ 576865 w 5675092"/>
              <a:gd name="connsiteY2307" fmla="*/ 895512 h 2397608"/>
              <a:gd name="connsiteX2308" fmla="*/ 576003 w 5675092"/>
              <a:gd name="connsiteY2308" fmla="*/ 890738 h 2397608"/>
              <a:gd name="connsiteX2309" fmla="*/ 577770 w 5675092"/>
              <a:gd name="connsiteY2309" fmla="*/ 894017 h 2397608"/>
              <a:gd name="connsiteX2310" fmla="*/ 580187 w 5675092"/>
              <a:gd name="connsiteY2310" fmla="*/ 896708 h 2397608"/>
              <a:gd name="connsiteX2311" fmla="*/ 618729 w 5675092"/>
              <a:gd name="connsiteY2311" fmla="*/ 1459821 h 2397608"/>
              <a:gd name="connsiteX2312" fmla="*/ 617739 w 5675092"/>
              <a:gd name="connsiteY2312" fmla="*/ 1460381 h 2397608"/>
              <a:gd name="connsiteX2313" fmla="*/ 617797 w 5675092"/>
              <a:gd name="connsiteY2313" fmla="*/ 1461243 h 2397608"/>
              <a:gd name="connsiteX2314" fmla="*/ 615999 w 5675092"/>
              <a:gd name="connsiteY2314" fmla="*/ 1461366 h 2397608"/>
              <a:gd name="connsiteX2315" fmla="*/ 610271 w 5675092"/>
              <a:gd name="connsiteY2315" fmla="*/ 1464606 h 2397608"/>
              <a:gd name="connsiteX2316" fmla="*/ 612021 w 5675092"/>
              <a:gd name="connsiteY2316" fmla="*/ 1461636 h 2397608"/>
              <a:gd name="connsiteX2317" fmla="*/ 611769 w 5675092"/>
              <a:gd name="connsiteY2317" fmla="*/ 1461653 h 2397608"/>
              <a:gd name="connsiteX2318" fmla="*/ 612664 w 5675092"/>
              <a:gd name="connsiteY2318" fmla="*/ 1460544 h 2397608"/>
              <a:gd name="connsiteX2319" fmla="*/ 613090 w 5675092"/>
              <a:gd name="connsiteY2319" fmla="*/ 1459822 h 2397608"/>
              <a:gd name="connsiteX2320" fmla="*/ 613247 w 5675092"/>
              <a:gd name="connsiteY2320" fmla="*/ 1459822 h 2397608"/>
              <a:gd name="connsiteX2321" fmla="*/ 615610 w 5675092"/>
              <a:gd name="connsiteY2321" fmla="*/ 1456897 h 2397608"/>
              <a:gd name="connsiteX2322" fmla="*/ 617311 w 5675092"/>
              <a:gd name="connsiteY2322" fmla="*/ 1454084 h 2397608"/>
              <a:gd name="connsiteX2323" fmla="*/ 617701 w 5675092"/>
              <a:gd name="connsiteY2323" fmla="*/ 1459822 h 2397608"/>
              <a:gd name="connsiteX2324" fmla="*/ 580187 w 5675092"/>
              <a:gd name="connsiteY2324" fmla="*/ 884750 h 2397608"/>
              <a:gd name="connsiteX2325" fmla="*/ 578676 w 5675092"/>
              <a:gd name="connsiteY2325" fmla="*/ 888935 h 2397608"/>
              <a:gd name="connsiteX2326" fmla="*/ 575771 w 5675092"/>
              <a:gd name="connsiteY2326" fmla="*/ 889459 h 2397608"/>
              <a:gd name="connsiteX2327" fmla="*/ 575354 w 5675092"/>
              <a:gd name="connsiteY2327" fmla="*/ 887141 h 2397608"/>
              <a:gd name="connsiteX2328" fmla="*/ 580187 w 5675092"/>
              <a:gd name="connsiteY2328" fmla="*/ 884750 h 2397608"/>
              <a:gd name="connsiteX2329" fmla="*/ 632260 w 5675092"/>
              <a:gd name="connsiteY2329" fmla="*/ 1629916 h 2397608"/>
              <a:gd name="connsiteX2330" fmla="*/ 631968 w 5675092"/>
              <a:gd name="connsiteY2330" fmla="*/ 1635034 h 2397608"/>
              <a:gd name="connsiteX2331" fmla="*/ 629074 w 5675092"/>
              <a:gd name="connsiteY2331" fmla="*/ 1632534 h 2397608"/>
              <a:gd name="connsiteX2332" fmla="*/ 623102 w 5675092"/>
              <a:gd name="connsiteY2332" fmla="*/ 1624850 h 2397608"/>
              <a:gd name="connsiteX2333" fmla="*/ 632260 w 5675092"/>
              <a:gd name="connsiteY2333" fmla="*/ 1629916 h 2397608"/>
              <a:gd name="connsiteX2334" fmla="*/ 576145 w 5675092"/>
              <a:gd name="connsiteY2334" fmla="*/ 779964 h 2397608"/>
              <a:gd name="connsiteX2335" fmla="*/ 568606 w 5675092"/>
              <a:gd name="connsiteY2335" fmla="*/ 782453 h 2397608"/>
              <a:gd name="connsiteX2336" fmla="*/ 576145 w 5675092"/>
              <a:gd name="connsiteY2336" fmla="*/ 779964 h 2397608"/>
              <a:gd name="connsiteX2337" fmla="*/ 577771 w 5675092"/>
              <a:gd name="connsiteY2337" fmla="*/ 795072 h 2397608"/>
              <a:gd name="connsiteX2338" fmla="*/ 563268 w 5675092"/>
              <a:gd name="connsiteY2338" fmla="*/ 807030 h 2397608"/>
              <a:gd name="connsiteX2339" fmla="*/ 565684 w 5675092"/>
              <a:gd name="connsiteY2339" fmla="*/ 795072 h 2397608"/>
              <a:gd name="connsiteX2340" fmla="*/ 577771 w 5675092"/>
              <a:gd name="connsiteY2340" fmla="*/ 795072 h 2397608"/>
              <a:gd name="connsiteX2341" fmla="*/ 581168 w 5675092"/>
              <a:gd name="connsiteY2341" fmla="*/ 844643 h 2397608"/>
              <a:gd name="connsiteX2342" fmla="*/ 568607 w 5675092"/>
              <a:gd name="connsiteY2342" fmla="*/ 839669 h 2397608"/>
              <a:gd name="connsiteX2343" fmla="*/ 556046 w 5675092"/>
              <a:gd name="connsiteY2343" fmla="*/ 849620 h 2397608"/>
              <a:gd name="connsiteX2344" fmla="*/ 561068 w 5675092"/>
              <a:gd name="connsiteY2344" fmla="*/ 852105 h 2397608"/>
              <a:gd name="connsiteX2345" fmla="*/ 566093 w 5675092"/>
              <a:gd name="connsiteY2345" fmla="*/ 854594 h 2397608"/>
              <a:gd name="connsiteX2346" fmla="*/ 573632 w 5675092"/>
              <a:gd name="connsiteY2346" fmla="*/ 847131 h 2397608"/>
              <a:gd name="connsiteX2347" fmla="*/ 578658 w 5675092"/>
              <a:gd name="connsiteY2347" fmla="*/ 849620 h 2397608"/>
              <a:gd name="connsiteX2348" fmla="*/ 581168 w 5675092"/>
              <a:gd name="connsiteY2348" fmla="*/ 844643 h 2397608"/>
              <a:gd name="connsiteX2349" fmla="*/ 589293 w 5675092"/>
              <a:gd name="connsiteY2349" fmla="*/ 953602 h 2397608"/>
              <a:gd name="connsiteX2350" fmla="*/ 586159 w 5675092"/>
              <a:gd name="connsiteY2350" fmla="*/ 956382 h 2397608"/>
              <a:gd name="connsiteX2351" fmla="*/ 589256 w 5675092"/>
              <a:gd name="connsiteY2351" fmla="*/ 953329 h 2397608"/>
              <a:gd name="connsiteX2352" fmla="*/ 576398 w 5675092"/>
              <a:gd name="connsiteY2352" fmla="*/ 759335 h 2397608"/>
              <a:gd name="connsiteX2353" fmla="*/ 575482 w 5675092"/>
              <a:gd name="connsiteY2353" fmla="*/ 757910 h 2397608"/>
              <a:gd name="connsiteX2354" fmla="*/ 574574 w 5675092"/>
              <a:gd name="connsiteY2354" fmla="*/ 758005 h 2397608"/>
              <a:gd name="connsiteX2355" fmla="*/ 566093 w 5675092"/>
              <a:gd name="connsiteY2355" fmla="*/ 762551 h 2397608"/>
              <a:gd name="connsiteX2356" fmla="*/ 574260 w 5675092"/>
              <a:gd name="connsiteY2356" fmla="*/ 760997 h 2397608"/>
              <a:gd name="connsiteX2357" fmla="*/ 593606 w 5675092"/>
              <a:gd name="connsiteY2357" fmla="*/ 991287 h 2397608"/>
              <a:gd name="connsiteX2358" fmla="*/ 586355 w 5675092"/>
              <a:gd name="connsiteY2358" fmla="*/ 984112 h 2397608"/>
              <a:gd name="connsiteX2359" fmla="*/ 590887 w 5675092"/>
              <a:gd name="connsiteY2359" fmla="*/ 984112 h 2397608"/>
              <a:gd name="connsiteX2360" fmla="*/ 593606 w 5675092"/>
              <a:gd name="connsiteY2360" fmla="*/ 991287 h 2397608"/>
              <a:gd name="connsiteX2361" fmla="*/ 568104 w 5675092"/>
              <a:gd name="connsiteY2361" fmla="*/ 595389 h 2397608"/>
              <a:gd name="connsiteX2362" fmla="*/ 563268 w 5675092"/>
              <a:gd name="connsiteY2362" fmla="*/ 592998 h 2397608"/>
              <a:gd name="connsiteX2363" fmla="*/ 565684 w 5675092"/>
              <a:gd name="connsiteY2363" fmla="*/ 589709 h 2397608"/>
              <a:gd name="connsiteX2364" fmla="*/ 568104 w 5675092"/>
              <a:gd name="connsiteY2364" fmla="*/ 595389 h 2397608"/>
              <a:gd name="connsiteX2365" fmla="*/ 586193 w 5675092"/>
              <a:gd name="connsiteY2365" fmla="*/ 857082 h 2397608"/>
              <a:gd name="connsiteX2366" fmla="*/ 583680 w 5675092"/>
              <a:gd name="connsiteY2366" fmla="*/ 847131 h 2397608"/>
              <a:gd name="connsiteX2367" fmla="*/ 578658 w 5675092"/>
              <a:gd name="connsiteY2367" fmla="*/ 857082 h 2397608"/>
              <a:gd name="connsiteX2368" fmla="*/ 586193 w 5675092"/>
              <a:gd name="connsiteY2368" fmla="*/ 857082 h 2397608"/>
              <a:gd name="connsiteX2369" fmla="*/ 616312 w 5675092"/>
              <a:gd name="connsiteY2369" fmla="*/ 1295564 h 2397608"/>
              <a:gd name="connsiteX2370" fmla="*/ 613725 w 5675092"/>
              <a:gd name="connsiteY2370" fmla="*/ 1295565 h 2397608"/>
              <a:gd name="connsiteX2371" fmla="*/ 603366 w 5675092"/>
              <a:gd name="connsiteY2371" fmla="*/ 1298105 h 2397608"/>
              <a:gd name="connsiteX2372" fmla="*/ 603366 w 5675092"/>
              <a:gd name="connsiteY2372" fmla="*/ 1290483 h 2397608"/>
              <a:gd name="connsiteX2373" fmla="*/ 600775 w 5675092"/>
              <a:gd name="connsiteY2373" fmla="*/ 1295564 h 2397608"/>
              <a:gd name="connsiteX2374" fmla="*/ 598187 w 5675092"/>
              <a:gd name="connsiteY2374" fmla="*/ 1290482 h 2397608"/>
              <a:gd name="connsiteX2375" fmla="*/ 598997 w 5675092"/>
              <a:gd name="connsiteY2375" fmla="*/ 1287584 h 2397608"/>
              <a:gd name="connsiteX2376" fmla="*/ 603366 w 5675092"/>
              <a:gd name="connsiteY2376" fmla="*/ 1287939 h 2397608"/>
              <a:gd name="connsiteX2377" fmla="*/ 605954 w 5675092"/>
              <a:gd name="connsiteY2377" fmla="*/ 1293024 h 2397608"/>
              <a:gd name="connsiteX2378" fmla="*/ 613724 w 5675092"/>
              <a:gd name="connsiteY2378" fmla="*/ 1290482 h 2397608"/>
              <a:gd name="connsiteX2379" fmla="*/ 616312 w 5675092"/>
              <a:gd name="connsiteY2379" fmla="*/ 1295564 h 2397608"/>
              <a:gd name="connsiteX2380" fmla="*/ 591062 w 5675092"/>
              <a:gd name="connsiteY2380" fmla="*/ 917035 h 2397608"/>
              <a:gd name="connsiteX2381" fmla="*/ 580430 w 5675092"/>
              <a:gd name="connsiteY2381" fmla="*/ 912253 h 2397608"/>
              <a:gd name="connsiteX2382" fmla="*/ 585748 w 5675092"/>
              <a:gd name="connsiteY2382" fmla="*/ 911953 h 2397608"/>
              <a:gd name="connsiteX2383" fmla="*/ 591062 w 5675092"/>
              <a:gd name="connsiteY2383" fmla="*/ 917035 h 2397608"/>
              <a:gd name="connsiteX2384" fmla="*/ 607486 w 5675092"/>
              <a:gd name="connsiteY2384" fmla="*/ 1143652 h 2397608"/>
              <a:gd name="connsiteX2385" fmla="*/ 588517 w 5675092"/>
              <a:gd name="connsiteY2385" fmla="*/ 1156115 h 2397608"/>
              <a:gd name="connsiteX2386" fmla="*/ 598187 w 5675092"/>
              <a:gd name="connsiteY2386" fmla="*/ 1148492 h 2397608"/>
              <a:gd name="connsiteX2387" fmla="*/ 593354 w 5675092"/>
              <a:gd name="connsiteY2387" fmla="*/ 1143410 h 2397608"/>
              <a:gd name="connsiteX2388" fmla="*/ 604835 w 5675092"/>
              <a:gd name="connsiteY2388" fmla="*/ 1141187 h 2397608"/>
              <a:gd name="connsiteX2389" fmla="*/ 608116 w 5675092"/>
              <a:gd name="connsiteY2389" fmla="*/ 1144239 h 2397608"/>
              <a:gd name="connsiteX2390" fmla="*/ 607486 w 5675092"/>
              <a:gd name="connsiteY2390" fmla="*/ 1143652 h 2397608"/>
              <a:gd name="connsiteX2391" fmla="*/ 607854 w 5675092"/>
              <a:gd name="connsiteY2391" fmla="*/ 1143410 h 2397608"/>
              <a:gd name="connsiteX2392" fmla="*/ 623562 w 5675092"/>
              <a:gd name="connsiteY2392" fmla="*/ 1359915 h 2397608"/>
              <a:gd name="connsiteX2393" fmla="*/ 620946 w 5675092"/>
              <a:gd name="connsiteY2393" fmla="*/ 1372535 h 2397608"/>
              <a:gd name="connsiteX2394" fmla="*/ 607854 w 5675092"/>
              <a:gd name="connsiteY2394" fmla="*/ 1354864 h 2397608"/>
              <a:gd name="connsiteX2395" fmla="*/ 623562 w 5675092"/>
              <a:gd name="connsiteY2395" fmla="*/ 1359915 h 2397608"/>
              <a:gd name="connsiteX2396" fmla="*/ 630043 w 5675092"/>
              <a:gd name="connsiteY2396" fmla="*/ 1415803 h 2397608"/>
              <a:gd name="connsiteX2397" fmla="*/ 622186 w 5675092"/>
              <a:gd name="connsiteY2397" fmla="*/ 1411348 h 2397608"/>
              <a:gd name="connsiteX2398" fmla="*/ 630043 w 5675092"/>
              <a:gd name="connsiteY2398" fmla="*/ 1415803 h 2397608"/>
              <a:gd name="connsiteX2399" fmla="*/ 591493 w 5675092"/>
              <a:gd name="connsiteY2399" fmla="*/ 844992 h 2397608"/>
              <a:gd name="connsiteX2400" fmla="*/ 591219 w 5675092"/>
              <a:gd name="connsiteY2400" fmla="*/ 842154 h 2397608"/>
              <a:gd name="connsiteX2401" fmla="*/ 586193 w 5675092"/>
              <a:gd name="connsiteY2401" fmla="*/ 844643 h 2397608"/>
              <a:gd name="connsiteX2402" fmla="*/ 591493 w 5675092"/>
              <a:gd name="connsiteY2402" fmla="*/ 844992 h 2397608"/>
              <a:gd name="connsiteX2403" fmla="*/ 612687 w 5675092"/>
              <a:gd name="connsiteY2403" fmla="*/ 1148492 h 2397608"/>
              <a:gd name="connsiteX2404" fmla="*/ 610271 w 5675092"/>
              <a:gd name="connsiteY2404" fmla="*/ 1151033 h 2397608"/>
              <a:gd name="connsiteX2405" fmla="*/ 608116 w 5675092"/>
              <a:gd name="connsiteY2405" fmla="*/ 1144239 h 2397608"/>
              <a:gd name="connsiteX2406" fmla="*/ 651638 w 5675092"/>
              <a:gd name="connsiteY2406" fmla="*/ 1717872 h 2397608"/>
              <a:gd name="connsiteX2407" fmla="*/ 650383 w 5675092"/>
              <a:gd name="connsiteY2407" fmla="*/ 1718905 h 2397608"/>
              <a:gd name="connsiteX2408" fmla="*/ 645370 w 5675092"/>
              <a:gd name="connsiteY2408" fmla="*/ 1720892 h 2397608"/>
              <a:gd name="connsiteX2409" fmla="*/ 649837 w 5675092"/>
              <a:gd name="connsiteY2409" fmla="*/ 1715315 h 2397608"/>
              <a:gd name="connsiteX2410" fmla="*/ 651638 w 5675092"/>
              <a:gd name="connsiteY2410" fmla="*/ 1717872 h 2397608"/>
              <a:gd name="connsiteX2411" fmla="*/ 668181 w 5675092"/>
              <a:gd name="connsiteY2411" fmla="*/ 1951523 h 2397608"/>
              <a:gd name="connsiteX2412" fmla="*/ 660467 w 5675092"/>
              <a:gd name="connsiteY2412" fmla="*/ 1953847 h 2397608"/>
              <a:gd name="connsiteX2413" fmla="*/ 656125 w 5675092"/>
              <a:gd name="connsiteY2413" fmla="*/ 1952343 h 2397608"/>
              <a:gd name="connsiteX2414" fmla="*/ 668181 w 5675092"/>
              <a:gd name="connsiteY2414" fmla="*/ 1951523 h 2397608"/>
              <a:gd name="connsiteX2415" fmla="*/ 598440 w 5675092"/>
              <a:gd name="connsiteY2415" fmla="*/ 919544 h 2397608"/>
              <a:gd name="connsiteX2416" fmla="*/ 588773 w 5675092"/>
              <a:gd name="connsiteY2416" fmla="*/ 926718 h 2397608"/>
              <a:gd name="connsiteX2417" fmla="*/ 591189 w 5675092"/>
              <a:gd name="connsiteY2417" fmla="*/ 924326 h 2397608"/>
              <a:gd name="connsiteX2418" fmla="*/ 591189 w 5675092"/>
              <a:gd name="connsiteY2418" fmla="*/ 921935 h 2397608"/>
              <a:gd name="connsiteX2419" fmla="*/ 598440 w 5675092"/>
              <a:gd name="connsiteY2419" fmla="*/ 919544 h 2397608"/>
              <a:gd name="connsiteX2420" fmla="*/ 654498 w 5675092"/>
              <a:gd name="connsiteY2420" fmla="*/ 1712603 h 2397608"/>
              <a:gd name="connsiteX2421" fmla="*/ 650017 w 5675092"/>
              <a:gd name="connsiteY2421" fmla="*/ 1713506 h 2397608"/>
              <a:gd name="connsiteX2422" fmla="*/ 647102 w 5675092"/>
              <a:gd name="connsiteY2422" fmla="*/ 1710708 h 2397608"/>
              <a:gd name="connsiteX2423" fmla="*/ 649513 w 5675092"/>
              <a:gd name="connsiteY2423" fmla="*/ 1710544 h 2397608"/>
              <a:gd name="connsiteX2424" fmla="*/ 651762 w 5675092"/>
              <a:gd name="connsiteY2424" fmla="*/ 1707995 h 2397608"/>
              <a:gd name="connsiteX2425" fmla="*/ 651924 w 5675092"/>
              <a:gd name="connsiteY2425" fmla="*/ 1710380 h 2397608"/>
              <a:gd name="connsiteX2426" fmla="*/ 654498 w 5675092"/>
              <a:gd name="connsiteY2426" fmla="*/ 1712603 h 2397608"/>
              <a:gd name="connsiteX2427" fmla="*/ 593731 w 5675092"/>
              <a:gd name="connsiteY2427" fmla="*/ 809816 h 2397608"/>
              <a:gd name="connsiteX2428" fmla="*/ 586192 w 5675092"/>
              <a:gd name="connsiteY2428" fmla="*/ 802354 h 2397608"/>
              <a:gd name="connsiteX2429" fmla="*/ 593731 w 5675092"/>
              <a:gd name="connsiteY2429" fmla="*/ 809816 h 2397608"/>
              <a:gd name="connsiteX2430" fmla="*/ 598312 w 5675092"/>
              <a:gd name="connsiteY2430" fmla="*/ 871864 h 2397608"/>
              <a:gd name="connsiteX2431" fmla="*/ 598312 w 5675092"/>
              <a:gd name="connsiteY2431" fmla="*/ 887010 h 2397608"/>
              <a:gd name="connsiteX2432" fmla="*/ 593479 w 5675092"/>
              <a:gd name="connsiteY2432" fmla="*/ 887009 h 2397608"/>
              <a:gd name="connsiteX2433" fmla="*/ 593478 w 5675092"/>
              <a:gd name="connsiteY2433" fmla="*/ 869339 h 2397608"/>
              <a:gd name="connsiteX2434" fmla="*/ 598312 w 5675092"/>
              <a:gd name="connsiteY2434" fmla="*/ 871864 h 2397608"/>
              <a:gd name="connsiteX2435" fmla="*/ 657249 w 5675092"/>
              <a:gd name="connsiteY2435" fmla="*/ 1717449 h 2397608"/>
              <a:gd name="connsiteX2436" fmla="*/ 650316 w 5675092"/>
              <a:gd name="connsiteY2436" fmla="*/ 1726819 h 2397608"/>
              <a:gd name="connsiteX2437" fmla="*/ 640905 w 5675092"/>
              <a:gd name="connsiteY2437" fmla="*/ 1726469 h 2397608"/>
              <a:gd name="connsiteX2438" fmla="*/ 645370 w 5675092"/>
              <a:gd name="connsiteY2438" fmla="*/ 1720892 h 2397608"/>
              <a:gd name="connsiteX2439" fmla="*/ 647961 w 5675092"/>
              <a:gd name="connsiteY2439" fmla="*/ 1723353 h 2397608"/>
              <a:gd name="connsiteX2440" fmla="*/ 657249 w 5675092"/>
              <a:gd name="connsiteY2440" fmla="*/ 1717449 h 2397608"/>
              <a:gd name="connsiteX2441" fmla="*/ 603149 w 5675092"/>
              <a:gd name="connsiteY2441" fmla="*/ 899099 h 2397608"/>
              <a:gd name="connsiteX2442" fmla="*/ 598315 w 5675092"/>
              <a:gd name="connsiteY2442" fmla="*/ 896708 h 2397608"/>
              <a:gd name="connsiteX2443" fmla="*/ 598315 w 5675092"/>
              <a:gd name="connsiteY2443" fmla="*/ 891926 h 2397608"/>
              <a:gd name="connsiteX2444" fmla="*/ 603149 w 5675092"/>
              <a:gd name="connsiteY2444" fmla="*/ 899099 h 2397608"/>
              <a:gd name="connsiteX2445" fmla="*/ 645870 w 5675092"/>
              <a:gd name="connsiteY2445" fmla="*/ 1514245 h 2397608"/>
              <a:gd name="connsiteX2446" fmla="*/ 639446 w 5675092"/>
              <a:gd name="connsiteY2446" fmla="*/ 1526665 h 2397608"/>
              <a:gd name="connsiteX2447" fmla="*/ 641047 w 5675092"/>
              <a:gd name="connsiteY2447" fmla="*/ 1514573 h 2397608"/>
              <a:gd name="connsiteX2448" fmla="*/ 645870 w 5675092"/>
              <a:gd name="connsiteY2448" fmla="*/ 1514245 h 2397608"/>
              <a:gd name="connsiteX2449" fmla="*/ 607982 w 5675092"/>
              <a:gd name="connsiteY2449" fmla="*/ 917035 h 2397608"/>
              <a:gd name="connsiteX2450" fmla="*/ 600728 w 5675092"/>
              <a:gd name="connsiteY2450" fmla="*/ 919427 h 2397608"/>
              <a:gd name="connsiteX2451" fmla="*/ 602543 w 5675092"/>
              <a:gd name="connsiteY2451" fmla="*/ 916436 h 2397608"/>
              <a:gd name="connsiteX2452" fmla="*/ 607982 w 5675092"/>
              <a:gd name="connsiteY2452" fmla="*/ 917035 h 2397608"/>
              <a:gd name="connsiteX2453" fmla="*/ 640482 w 5675092"/>
              <a:gd name="connsiteY2453" fmla="*/ 1372364 h 2397608"/>
              <a:gd name="connsiteX2454" fmla="*/ 633232 w 5675092"/>
              <a:gd name="connsiteY2454" fmla="*/ 1374926 h 2397608"/>
              <a:gd name="connsiteX2455" fmla="*/ 625982 w 5675092"/>
              <a:gd name="connsiteY2455" fmla="*/ 1356990 h 2397608"/>
              <a:gd name="connsiteX2456" fmla="*/ 633232 w 5675092"/>
              <a:gd name="connsiteY2456" fmla="*/ 1359552 h 2397608"/>
              <a:gd name="connsiteX2457" fmla="*/ 630816 w 5675092"/>
              <a:gd name="connsiteY2457" fmla="*/ 1369802 h 2397608"/>
              <a:gd name="connsiteX2458" fmla="*/ 635649 w 5675092"/>
              <a:gd name="connsiteY2458" fmla="*/ 1364678 h 2397608"/>
              <a:gd name="connsiteX2459" fmla="*/ 640482 w 5675092"/>
              <a:gd name="connsiteY2459" fmla="*/ 1372364 h 2397608"/>
              <a:gd name="connsiteX2460" fmla="*/ 673788 w 5675092"/>
              <a:gd name="connsiteY2460" fmla="*/ 1854066 h 2397608"/>
              <a:gd name="connsiteX2461" fmla="*/ 673770 w 5675092"/>
              <a:gd name="connsiteY2461" fmla="*/ 1854367 h 2397608"/>
              <a:gd name="connsiteX2462" fmla="*/ 669355 w 5675092"/>
              <a:gd name="connsiteY2462" fmla="*/ 1854368 h 2397608"/>
              <a:gd name="connsiteX2463" fmla="*/ 603779 w 5675092"/>
              <a:gd name="connsiteY2463" fmla="*/ 807328 h 2397608"/>
              <a:gd name="connsiteX2464" fmla="*/ 598758 w 5675092"/>
              <a:gd name="connsiteY2464" fmla="*/ 799866 h 2397608"/>
              <a:gd name="connsiteX2465" fmla="*/ 598757 w 5675092"/>
              <a:gd name="connsiteY2465" fmla="*/ 807328 h 2397608"/>
              <a:gd name="connsiteX2466" fmla="*/ 628398 w 5675092"/>
              <a:gd name="connsiteY2466" fmla="*/ 1142960 h 2397608"/>
              <a:gd name="connsiteX2467" fmla="*/ 628399 w 5675092"/>
              <a:gd name="connsiteY2467" fmla="*/ 1150733 h 2397608"/>
              <a:gd name="connsiteX2468" fmla="*/ 623562 w 5675092"/>
              <a:gd name="connsiteY2468" fmla="*/ 1145551 h 2397608"/>
              <a:gd name="connsiteX2469" fmla="*/ 628398 w 5675092"/>
              <a:gd name="connsiteY2469" fmla="*/ 1142960 h 2397608"/>
              <a:gd name="connsiteX2470" fmla="*/ 608587 w 5675092"/>
              <a:gd name="connsiteY2470" fmla="*/ 850673 h 2397608"/>
              <a:gd name="connsiteX2471" fmla="*/ 607982 w 5675092"/>
              <a:gd name="connsiteY2471" fmla="*/ 854858 h 2397608"/>
              <a:gd name="connsiteX2472" fmla="*/ 603145 w 5675092"/>
              <a:gd name="connsiteY2472" fmla="*/ 845294 h 2397608"/>
              <a:gd name="connsiteX2473" fmla="*/ 608587 w 5675092"/>
              <a:gd name="connsiteY2473" fmla="*/ 850673 h 2397608"/>
              <a:gd name="connsiteX2474" fmla="*/ 676890 w 5675092"/>
              <a:gd name="connsiteY2474" fmla="*/ 1853855 h 2397608"/>
              <a:gd name="connsiteX2475" fmla="*/ 673788 w 5675092"/>
              <a:gd name="connsiteY2475" fmla="*/ 1854066 h 2397608"/>
              <a:gd name="connsiteX2476" fmla="*/ 674056 w 5675092"/>
              <a:gd name="connsiteY2476" fmla="*/ 1849255 h 2397608"/>
              <a:gd name="connsiteX2477" fmla="*/ 664007 w 5675092"/>
              <a:gd name="connsiteY2477" fmla="*/ 1849937 h 2397608"/>
              <a:gd name="connsiteX2478" fmla="*/ 655824 w 5675092"/>
              <a:gd name="connsiteY2478" fmla="*/ 1840906 h 2397608"/>
              <a:gd name="connsiteX2479" fmla="*/ 676890 w 5675092"/>
              <a:gd name="connsiteY2479" fmla="*/ 1853855 h 2397608"/>
              <a:gd name="connsiteX2480" fmla="*/ 653095 w 5675092"/>
              <a:gd name="connsiteY2480" fmla="*/ 1495778 h 2397608"/>
              <a:gd name="connsiteX2481" fmla="*/ 644655 w 5675092"/>
              <a:gd name="connsiteY2481" fmla="*/ 1496351 h 2397608"/>
              <a:gd name="connsiteX2482" fmla="*/ 644331 w 5675092"/>
              <a:gd name="connsiteY2482" fmla="*/ 1491577 h 2397608"/>
              <a:gd name="connsiteX2483" fmla="*/ 653095 w 5675092"/>
              <a:gd name="connsiteY2483" fmla="*/ 1495778 h 2397608"/>
              <a:gd name="connsiteX2484" fmla="*/ 601267 w 5675092"/>
              <a:gd name="connsiteY2484" fmla="*/ 730213 h 2397608"/>
              <a:gd name="connsiteX2485" fmla="*/ 586192 w 5675092"/>
              <a:gd name="connsiteY2485" fmla="*/ 737676 h 2397608"/>
              <a:gd name="connsiteX2486" fmla="*/ 596245 w 5675092"/>
              <a:gd name="connsiteY2486" fmla="*/ 740164 h 2397608"/>
              <a:gd name="connsiteX2487" fmla="*/ 601267 w 5675092"/>
              <a:gd name="connsiteY2487" fmla="*/ 730213 h 2397608"/>
              <a:gd name="connsiteX2488" fmla="*/ 618983 w 5675092"/>
              <a:gd name="connsiteY2488" fmla="*/ 964184 h 2397608"/>
              <a:gd name="connsiteX2489" fmla="*/ 608107 w 5675092"/>
              <a:gd name="connsiteY2489" fmla="*/ 966974 h 2397608"/>
              <a:gd name="connsiteX2490" fmla="*/ 612525 w 5675092"/>
              <a:gd name="connsiteY2490" fmla="*/ 962440 h 2397608"/>
              <a:gd name="connsiteX2491" fmla="*/ 618983 w 5675092"/>
              <a:gd name="connsiteY2491" fmla="*/ 964184 h 2397608"/>
              <a:gd name="connsiteX2492" fmla="*/ 664418 w 5675092"/>
              <a:gd name="connsiteY2492" fmla="*/ 1627508 h 2397608"/>
              <a:gd name="connsiteX2493" fmla="*/ 664418 w 5675092"/>
              <a:gd name="connsiteY2493" fmla="*/ 1627508 h 2397608"/>
              <a:gd name="connsiteX2494" fmla="*/ 664418 w 5675092"/>
              <a:gd name="connsiteY2494" fmla="*/ 1627508 h 2397608"/>
              <a:gd name="connsiteX2495" fmla="*/ 673312 w 5675092"/>
              <a:gd name="connsiteY2495" fmla="*/ 1722111 h 2397608"/>
              <a:gd name="connsiteX2496" fmla="*/ 671225 w 5675092"/>
              <a:gd name="connsiteY2496" fmla="*/ 1727046 h 2397608"/>
              <a:gd name="connsiteX2497" fmla="*/ 663505 w 5675092"/>
              <a:gd name="connsiteY2497" fmla="*/ 1720380 h 2397608"/>
              <a:gd name="connsiteX2498" fmla="*/ 673312 w 5675092"/>
              <a:gd name="connsiteY2498" fmla="*/ 1722111 h 2397608"/>
              <a:gd name="connsiteX2499" fmla="*/ 611593 w 5675092"/>
              <a:gd name="connsiteY2499" fmla="*/ 801382 h 2397608"/>
              <a:gd name="connsiteX2500" fmla="*/ 611319 w 5675092"/>
              <a:gd name="connsiteY2500" fmla="*/ 797377 h 2397608"/>
              <a:gd name="connsiteX2501" fmla="*/ 581167 w 5675092"/>
              <a:gd name="connsiteY2501" fmla="*/ 789915 h 2397608"/>
              <a:gd name="connsiteX2502" fmla="*/ 581167 w 5675092"/>
              <a:gd name="connsiteY2502" fmla="*/ 794892 h 2397608"/>
              <a:gd name="connsiteX2503" fmla="*/ 561068 w 5675092"/>
              <a:gd name="connsiteY2503" fmla="*/ 789915 h 2397608"/>
              <a:gd name="connsiteX2504" fmla="*/ 558555 w 5675092"/>
              <a:gd name="connsiteY2504" fmla="*/ 782452 h 2397608"/>
              <a:gd name="connsiteX2505" fmla="*/ 563581 w 5675092"/>
              <a:gd name="connsiteY2505" fmla="*/ 782453 h 2397608"/>
              <a:gd name="connsiteX2506" fmla="*/ 558555 w 5675092"/>
              <a:gd name="connsiteY2506" fmla="*/ 782452 h 2397608"/>
              <a:gd name="connsiteX2507" fmla="*/ 556046 w 5675092"/>
              <a:gd name="connsiteY2507" fmla="*/ 787429 h 2397608"/>
              <a:gd name="connsiteX2508" fmla="*/ 563581 w 5675092"/>
              <a:gd name="connsiteY2508" fmla="*/ 772502 h 2397608"/>
              <a:gd name="connsiteX2509" fmla="*/ 568606 w 5675092"/>
              <a:gd name="connsiteY2509" fmla="*/ 772502 h 2397608"/>
              <a:gd name="connsiteX2510" fmla="*/ 581167 w 5675092"/>
              <a:gd name="connsiteY2510" fmla="*/ 770016 h 2397608"/>
              <a:gd name="connsiteX2511" fmla="*/ 573632 w 5675092"/>
              <a:gd name="connsiteY2511" fmla="*/ 765040 h 2397608"/>
              <a:gd name="connsiteX2512" fmla="*/ 573633 w 5675092"/>
              <a:gd name="connsiteY2512" fmla="*/ 772502 h 2397608"/>
              <a:gd name="connsiteX2513" fmla="*/ 561068 w 5675092"/>
              <a:gd name="connsiteY2513" fmla="*/ 767528 h 2397608"/>
              <a:gd name="connsiteX2514" fmla="*/ 563581 w 5675092"/>
              <a:gd name="connsiteY2514" fmla="*/ 752600 h 2397608"/>
              <a:gd name="connsiteX2515" fmla="*/ 558555 w 5675092"/>
              <a:gd name="connsiteY2515" fmla="*/ 755089 h 2397608"/>
              <a:gd name="connsiteX2516" fmla="*/ 556046 w 5675092"/>
              <a:gd name="connsiteY2516" fmla="*/ 760065 h 2397608"/>
              <a:gd name="connsiteX2517" fmla="*/ 548507 w 5675092"/>
              <a:gd name="connsiteY2517" fmla="*/ 757577 h 2397608"/>
              <a:gd name="connsiteX2518" fmla="*/ 545995 w 5675092"/>
              <a:gd name="connsiteY2518" fmla="*/ 757577 h 2397608"/>
              <a:gd name="connsiteX2519" fmla="*/ 558555 w 5675092"/>
              <a:gd name="connsiteY2519" fmla="*/ 770016 h 2397608"/>
              <a:gd name="connsiteX2520" fmla="*/ 548507 w 5675092"/>
              <a:gd name="connsiteY2520" fmla="*/ 760065 h 2397608"/>
              <a:gd name="connsiteX2521" fmla="*/ 530921 w 5675092"/>
              <a:gd name="connsiteY2521" fmla="*/ 772502 h 2397608"/>
              <a:gd name="connsiteX2522" fmla="*/ 538455 w 5675092"/>
              <a:gd name="connsiteY2522" fmla="*/ 784941 h 2397608"/>
              <a:gd name="connsiteX2523" fmla="*/ 556046 w 5675092"/>
              <a:gd name="connsiteY2523" fmla="*/ 789915 h 2397608"/>
              <a:gd name="connsiteX2524" fmla="*/ 543481 w 5675092"/>
              <a:gd name="connsiteY2524" fmla="*/ 784941 h 2397608"/>
              <a:gd name="connsiteX2525" fmla="*/ 548507 w 5675092"/>
              <a:gd name="connsiteY2525" fmla="*/ 789915 h 2397608"/>
              <a:gd name="connsiteX2526" fmla="*/ 538455 w 5675092"/>
              <a:gd name="connsiteY2526" fmla="*/ 797377 h 2397608"/>
              <a:gd name="connsiteX2527" fmla="*/ 533433 w 5675092"/>
              <a:gd name="connsiteY2527" fmla="*/ 787429 h 2397608"/>
              <a:gd name="connsiteX2528" fmla="*/ 525895 w 5675092"/>
              <a:gd name="connsiteY2528" fmla="*/ 799866 h 2397608"/>
              <a:gd name="connsiteX2529" fmla="*/ 525895 w 5675092"/>
              <a:gd name="connsiteY2529" fmla="*/ 809817 h 2397608"/>
              <a:gd name="connsiteX2530" fmla="*/ 520869 w 5675092"/>
              <a:gd name="connsiteY2530" fmla="*/ 809816 h 2397608"/>
              <a:gd name="connsiteX2531" fmla="*/ 520869 w 5675092"/>
              <a:gd name="connsiteY2531" fmla="*/ 814793 h 2397608"/>
              <a:gd name="connsiteX2532" fmla="*/ 528407 w 5675092"/>
              <a:gd name="connsiteY2532" fmla="*/ 812305 h 2397608"/>
              <a:gd name="connsiteX2533" fmla="*/ 530920 w 5675092"/>
              <a:gd name="connsiteY2533" fmla="*/ 802354 h 2397608"/>
              <a:gd name="connsiteX2534" fmla="*/ 530921 w 5675092"/>
              <a:gd name="connsiteY2534" fmla="*/ 812304 h 2397608"/>
              <a:gd name="connsiteX2535" fmla="*/ 535946 w 5675092"/>
              <a:gd name="connsiteY2535" fmla="*/ 814793 h 2397608"/>
              <a:gd name="connsiteX2536" fmla="*/ 533433 w 5675092"/>
              <a:gd name="connsiteY2536" fmla="*/ 807328 h 2397608"/>
              <a:gd name="connsiteX2537" fmla="*/ 538455 w 5675092"/>
              <a:gd name="connsiteY2537" fmla="*/ 809816 h 2397608"/>
              <a:gd name="connsiteX2538" fmla="*/ 533433 w 5675092"/>
              <a:gd name="connsiteY2538" fmla="*/ 804843 h 2397608"/>
              <a:gd name="connsiteX2539" fmla="*/ 545994 w 5675092"/>
              <a:gd name="connsiteY2539" fmla="*/ 792404 h 2397608"/>
              <a:gd name="connsiteX2540" fmla="*/ 548507 w 5675092"/>
              <a:gd name="connsiteY2540" fmla="*/ 799866 h 2397608"/>
              <a:gd name="connsiteX2541" fmla="*/ 540969 w 5675092"/>
              <a:gd name="connsiteY2541" fmla="*/ 804843 h 2397608"/>
              <a:gd name="connsiteX2542" fmla="*/ 540968 w 5675092"/>
              <a:gd name="connsiteY2542" fmla="*/ 807328 h 2397608"/>
              <a:gd name="connsiteX2543" fmla="*/ 543481 w 5675092"/>
              <a:gd name="connsiteY2543" fmla="*/ 807328 h 2397608"/>
              <a:gd name="connsiteX2544" fmla="*/ 548507 w 5675092"/>
              <a:gd name="connsiteY2544" fmla="*/ 807328 h 2397608"/>
              <a:gd name="connsiteX2545" fmla="*/ 538455 w 5675092"/>
              <a:gd name="connsiteY2545" fmla="*/ 812304 h 2397608"/>
              <a:gd name="connsiteX2546" fmla="*/ 553533 w 5675092"/>
              <a:gd name="connsiteY2546" fmla="*/ 809817 h 2397608"/>
              <a:gd name="connsiteX2547" fmla="*/ 561068 w 5675092"/>
              <a:gd name="connsiteY2547" fmla="*/ 807328 h 2397608"/>
              <a:gd name="connsiteX2548" fmla="*/ 558555 w 5675092"/>
              <a:gd name="connsiteY2548" fmla="*/ 812305 h 2397608"/>
              <a:gd name="connsiteX2549" fmla="*/ 566094 w 5675092"/>
              <a:gd name="connsiteY2549" fmla="*/ 817279 h 2397608"/>
              <a:gd name="connsiteX2550" fmla="*/ 563581 w 5675092"/>
              <a:gd name="connsiteY2550" fmla="*/ 807328 h 2397608"/>
              <a:gd name="connsiteX2551" fmla="*/ 576145 w 5675092"/>
              <a:gd name="connsiteY2551" fmla="*/ 814793 h 2397608"/>
              <a:gd name="connsiteX2552" fmla="*/ 578658 w 5675092"/>
              <a:gd name="connsiteY2552" fmla="*/ 807328 h 2397608"/>
              <a:gd name="connsiteX2553" fmla="*/ 588706 w 5675092"/>
              <a:gd name="connsiteY2553" fmla="*/ 807328 h 2397608"/>
              <a:gd name="connsiteX2554" fmla="*/ 581167 w 5675092"/>
              <a:gd name="connsiteY2554" fmla="*/ 799866 h 2397608"/>
              <a:gd name="connsiteX2555" fmla="*/ 593732 w 5675092"/>
              <a:gd name="connsiteY2555" fmla="*/ 802354 h 2397608"/>
              <a:gd name="connsiteX2556" fmla="*/ 593731 w 5675092"/>
              <a:gd name="connsiteY2556" fmla="*/ 797377 h 2397608"/>
              <a:gd name="connsiteX2557" fmla="*/ 601267 w 5675092"/>
              <a:gd name="connsiteY2557" fmla="*/ 794891 h 2397608"/>
              <a:gd name="connsiteX2558" fmla="*/ 608805 w 5675092"/>
              <a:gd name="connsiteY2558" fmla="*/ 799866 h 2397608"/>
              <a:gd name="connsiteX2559" fmla="*/ 606293 w 5675092"/>
              <a:gd name="connsiteY2559" fmla="*/ 807328 h 2397608"/>
              <a:gd name="connsiteX2560" fmla="*/ 611593 w 5675092"/>
              <a:gd name="connsiteY2560" fmla="*/ 801382 h 2397608"/>
              <a:gd name="connsiteX2561" fmla="*/ 583812 w 5675092"/>
              <a:gd name="connsiteY2561" fmla="*/ 388831 h 2397608"/>
              <a:gd name="connsiteX2562" fmla="*/ 578737 w 5675092"/>
              <a:gd name="connsiteY2562" fmla="*/ 396901 h 2397608"/>
              <a:gd name="connsiteX2563" fmla="*/ 558434 w 5675092"/>
              <a:gd name="connsiteY2563" fmla="*/ 396902 h 2397608"/>
              <a:gd name="connsiteX2564" fmla="*/ 560972 w 5675092"/>
              <a:gd name="connsiteY2564" fmla="*/ 386141 h 2397608"/>
              <a:gd name="connsiteX2565" fmla="*/ 583812 w 5675092"/>
              <a:gd name="connsiteY2565" fmla="*/ 388831 h 2397608"/>
              <a:gd name="connsiteX2566" fmla="*/ 626350 w 5675092"/>
              <a:gd name="connsiteY2566" fmla="*/ 1003888 h 2397608"/>
              <a:gd name="connsiteX2567" fmla="*/ 625455 w 5675092"/>
              <a:gd name="connsiteY2567" fmla="*/ 1006158 h 2397608"/>
              <a:gd name="connsiteX2568" fmla="*/ 621232 w 5675092"/>
              <a:gd name="connsiteY2568" fmla="*/ 1006826 h 2397608"/>
              <a:gd name="connsiteX2569" fmla="*/ 618984 w 5675092"/>
              <a:gd name="connsiteY2569" fmla="*/ 1009223 h 2397608"/>
              <a:gd name="connsiteX2570" fmla="*/ 620192 w 5675092"/>
              <a:gd name="connsiteY2570" fmla="*/ 1007728 h 2397608"/>
              <a:gd name="connsiteX2571" fmla="*/ 620522 w 5675092"/>
              <a:gd name="connsiteY2571" fmla="*/ 1006830 h 2397608"/>
              <a:gd name="connsiteX2572" fmla="*/ 612211 w 5675092"/>
              <a:gd name="connsiteY2572" fmla="*/ 1006831 h 2397608"/>
              <a:gd name="connsiteX2573" fmla="*/ 612834 w 5675092"/>
              <a:gd name="connsiteY2573" fmla="*/ 1008327 h 2397608"/>
              <a:gd name="connsiteX2574" fmla="*/ 616394 w 5675092"/>
              <a:gd name="connsiteY2574" fmla="*/ 1006831 h 2397608"/>
              <a:gd name="connsiteX2575" fmla="*/ 611215 w 5675092"/>
              <a:gd name="connsiteY2575" fmla="*/ 1011615 h 2397608"/>
              <a:gd name="connsiteX2576" fmla="*/ 608626 w 5675092"/>
              <a:gd name="connsiteY2576" fmla="*/ 1006831 h 2397608"/>
              <a:gd name="connsiteX2577" fmla="*/ 603447 w 5675092"/>
              <a:gd name="connsiteY2577" fmla="*/ 1011615 h 2397608"/>
              <a:gd name="connsiteX2578" fmla="*/ 603446 w 5675092"/>
              <a:gd name="connsiteY2578" fmla="*/ 1002048 h 2397608"/>
              <a:gd name="connsiteX2579" fmla="*/ 613805 w 5675092"/>
              <a:gd name="connsiteY2579" fmla="*/ 999658 h 2397608"/>
              <a:gd name="connsiteX2580" fmla="*/ 611215 w 5675092"/>
              <a:gd name="connsiteY2580" fmla="*/ 1004440 h 2397608"/>
              <a:gd name="connsiteX2581" fmla="*/ 611801 w 5675092"/>
              <a:gd name="connsiteY2581" fmla="*/ 1005848 h 2397608"/>
              <a:gd name="connsiteX2582" fmla="*/ 616350 w 5675092"/>
              <a:gd name="connsiteY2582" fmla="*/ 1002347 h 2397608"/>
              <a:gd name="connsiteX2583" fmla="*/ 616825 w 5675092"/>
              <a:gd name="connsiteY2583" fmla="*/ 1002215 h 2397608"/>
              <a:gd name="connsiteX2584" fmla="*/ 616568 w 5675092"/>
              <a:gd name="connsiteY2584" fmla="*/ 999656 h 2397608"/>
              <a:gd name="connsiteX2585" fmla="*/ 621401 w 5675092"/>
              <a:gd name="connsiteY2585" fmla="*/ 997265 h 2397608"/>
              <a:gd name="connsiteX2586" fmla="*/ 622080 w 5675092"/>
              <a:gd name="connsiteY2586" fmla="*/ 1000759 h 2397608"/>
              <a:gd name="connsiteX2587" fmla="*/ 626061 w 5675092"/>
              <a:gd name="connsiteY2587" fmla="*/ 999657 h 2397608"/>
              <a:gd name="connsiteX2588" fmla="*/ 626350 w 5675092"/>
              <a:gd name="connsiteY2588" fmla="*/ 1003888 h 2397608"/>
              <a:gd name="connsiteX2589" fmla="*/ 627962 w 5675092"/>
              <a:gd name="connsiteY2589" fmla="*/ 1020953 h 2397608"/>
              <a:gd name="connsiteX2590" fmla="*/ 626392 w 5675092"/>
              <a:gd name="connsiteY2590" fmla="*/ 1016289 h 2397608"/>
              <a:gd name="connsiteX2591" fmla="*/ 623879 w 5675092"/>
              <a:gd name="connsiteY2591" fmla="*/ 1023751 h 2397608"/>
              <a:gd name="connsiteX2592" fmla="*/ 627962 w 5675092"/>
              <a:gd name="connsiteY2592" fmla="*/ 1020953 h 2397608"/>
              <a:gd name="connsiteX2593" fmla="*/ 608805 w 5675092"/>
              <a:gd name="connsiteY2593" fmla="*/ 737676 h 2397608"/>
              <a:gd name="connsiteX2594" fmla="*/ 598757 w 5675092"/>
              <a:gd name="connsiteY2594" fmla="*/ 740163 h 2397608"/>
              <a:gd name="connsiteX2595" fmla="*/ 608805 w 5675092"/>
              <a:gd name="connsiteY2595" fmla="*/ 737676 h 2397608"/>
              <a:gd name="connsiteX2596" fmla="*/ 669419 w 5675092"/>
              <a:gd name="connsiteY2596" fmla="*/ 1627168 h 2397608"/>
              <a:gd name="connsiteX2597" fmla="*/ 667920 w 5675092"/>
              <a:gd name="connsiteY2597" fmla="*/ 1628212 h 2397608"/>
              <a:gd name="connsiteX2598" fmla="*/ 664418 w 5675092"/>
              <a:gd name="connsiteY2598" fmla="*/ 1627508 h 2397608"/>
              <a:gd name="connsiteX2599" fmla="*/ 621273 w 5675092"/>
              <a:gd name="connsiteY2599" fmla="*/ 902174 h 2397608"/>
              <a:gd name="connsiteX2600" fmla="*/ 603149 w 5675092"/>
              <a:gd name="connsiteY2600" fmla="*/ 902173 h 2397608"/>
              <a:gd name="connsiteX2601" fmla="*/ 608328 w 5675092"/>
              <a:gd name="connsiteY2601" fmla="*/ 891926 h 2397608"/>
              <a:gd name="connsiteX2602" fmla="*/ 610915 w 5675092"/>
              <a:gd name="connsiteY2602" fmla="*/ 899611 h 2397608"/>
              <a:gd name="connsiteX2603" fmla="*/ 621273 w 5675092"/>
              <a:gd name="connsiteY2603" fmla="*/ 902174 h 2397608"/>
              <a:gd name="connsiteX2604" fmla="*/ 686777 w 5675092"/>
              <a:gd name="connsiteY2604" fmla="*/ 1850787 h 2397608"/>
              <a:gd name="connsiteX2605" fmla="*/ 684588 w 5675092"/>
              <a:gd name="connsiteY2605" fmla="*/ 1855732 h 2397608"/>
              <a:gd name="connsiteX2606" fmla="*/ 682239 w 5675092"/>
              <a:gd name="connsiteY2606" fmla="*/ 1858288 h 2397608"/>
              <a:gd name="connsiteX2607" fmla="*/ 679402 w 5675092"/>
              <a:gd name="connsiteY2607" fmla="*/ 1853684 h 2397608"/>
              <a:gd name="connsiteX2608" fmla="*/ 676890 w 5675092"/>
              <a:gd name="connsiteY2608" fmla="*/ 1853855 h 2397608"/>
              <a:gd name="connsiteX2609" fmla="*/ 686777 w 5675092"/>
              <a:gd name="connsiteY2609" fmla="*/ 1850787 h 2397608"/>
              <a:gd name="connsiteX2610" fmla="*/ 620654 w 5675092"/>
              <a:gd name="connsiteY2610" fmla="*/ 872869 h 2397608"/>
              <a:gd name="connsiteX2611" fmla="*/ 620349 w 5675092"/>
              <a:gd name="connsiteY2611" fmla="*/ 873368 h 2397608"/>
              <a:gd name="connsiteX2612" fmla="*/ 620051 w 5675092"/>
              <a:gd name="connsiteY2612" fmla="*/ 873096 h 2397608"/>
              <a:gd name="connsiteX2613" fmla="*/ 677616 w 5675092"/>
              <a:gd name="connsiteY2613" fmla="*/ 1691857 h 2397608"/>
              <a:gd name="connsiteX2614" fmla="*/ 671773 w 5675092"/>
              <a:gd name="connsiteY2614" fmla="*/ 1699445 h 2397608"/>
              <a:gd name="connsiteX2615" fmla="*/ 671287 w 5675092"/>
              <a:gd name="connsiteY2615" fmla="*/ 1692287 h 2397608"/>
              <a:gd name="connsiteX2616" fmla="*/ 677616 w 5675092"/>
              <a:gd name="connsiteY2616" fmla="*/ 1691857 h 2397608"/>
              <a:gd name="connsiteX2617" fmla="*/ 660705 w 5675092"/>
              <a:gd name="connsiteY2617" fmla="*/ 1433162 h 2397608"/>
              <a:gd name="connsiteX2618" fmla="*/ 657635 w 5675092"/>
              <a:gd name="connsiteY2618" fmla="*/ 1441458 h 2397608"/>
              <a:gd name="connsiteX2619" fmla="*/ 654018 w 5675092"/>
              <a:gd name="connsiteY2619" fmla="*/ 1441704 h 2397608"/>
              <a:gd name="connsiteX2620" fmla="*/ 660705 w 5675092"/>
              <a:gd name="connsiteY2620" fmla="*/ 1433162 h 2397608"/>
              <a:gd name="connsiteX2621" fmla="*/ 692409 w 5675092"/>
              <a:gd name="connsiteY2621" fmla="*/ 1898045 h 2397608"/>
              <a:gd name="connsiteX2622" fmla="*/ 685356 w 5675092"/>
              <a:gd name="connsiteY2622" fmla="*/ 1901221 h 2397608"/>
              <a:gd name="connsiteX2623" fmla="*/ 692409 w 5675092"/>
              <a:gd name="connsiteY2623" fmla="*/ 1898045 h 2397608"/>
              <a:gd name="connsiteX2624" fmla="*/ 593279 w 5675092"/>
              <a:gd name="connsiteY2624" fmla="*/ 426794 h 2397608"/>
              <a:gd name="connsiteX2625" fmla="*/ 582803 w 5675092"/>
              <a:gd name="connsiteY2625" fmla="*/ 429186 h 2397608"/>
              <a:gd name="connsiteX2626" fmla="*/ 593279 w 5675092"/>
              <a:gd name="connsiteY2626" fmla="*/ 426794 h 2397608"/>
              <a:gd name="connsiteX2627" fmla="*/ 623879 w 5675092"/>
              <a:gd name="connsiteY2627" fmla="*/ 869519 h 2397608"/>
              <a:gd name="connsiteX2628" fmla="*/ 622939 w 5675092"/>
              <a:gd name="connsiteY2628" fmla="*/ 872006 h 2397608"/>
              <a:gd name="connsiteX2629" fmla="*/ 620654 w 5675092"/>
              <a:gd name="connsiteY2629" fmla="*/ 872869 h 2397608"/>
              <a:gd name="connsiteX2630" fmla="*/ 621369 w 5675092"/>
              <a:gd name="connsiteY2630" fmla="*/ 871697 h 2397608"/>
              <a:gd name="connsiteX2631" fmla="*/ 623879 w 5675092"/>
              <a:gd name="connsiteY2631" fmla="*/ 869519 h 2397608"/>
              <a:gd name="connsiteX2632" fmla="*/ 653125 w 5675092"/>
              <a:gd name="connsiteY2632" fmla="*/ 1293304 h 2397608"/>
              <a:gd name="connsiteX2633" fmla="*/ 652481 w 5675092"/>
              <a:gd name="connsiteY2633" fmla="*/ 1295088 h 2397608"/>
              <a:gd name="connsiteX2634" fmla="*/ 651186 w 5675092"/>
              <a:gd name="connsiteY2634" fmla="*/ 1303185 h 2397608"/>
              <a:gd name="connsiteX2635" fmla="*/ 643419 w 5675092"/>
              <a:gd name="connsiteY2635" fmla="*/ 1295412 h 2397608"/>
              <a:gd name="connsiteX2636" fmla="*/ 638240 w 5675092"/>
              <a:gd name="connsiteY2636" fmla="*/ 1300594 h 2397608"/>
              <a:gd name="connsiteX2637" fmla="*/ 635649 w 5675092"/>
              <a:gd name="connsiteY2637" fmla="*/ 1295412 h 2397608"/>
              <a:gd name="connsiteX2638" fmla="*/ 643419 w 5675092"/>
              <a:gd name="connsiteY2638" fmla="*/ 1287639 h 2397608"/>
              <a:gd name="connsiteX2639" fmla="*/ 651430 w 5675092"/>
              <a:gd name="connsiteY2639" fmla="*/ 1294562 h 2397608"/>
              <a:gd name="connsiteX2640" fmla="*/ 603149 w 5675092"/>
              <a:gd name="connsiteY2640" fmla="*/ 548757 h 2397608"/>
              <a:gd name="connsiteX2641" fmla="*/ 595895 w 5675092"/>
              <a:gd name="connsiteY2641" fmla="*/ 553540 h 2397608"/>
              <a:gd name="connsiteX2642" fmla="*/ 603149 w 5675092"/>
              <a:gd name="connsiteY2642" fmla="*/ 548757 h 2397608"/>
              <a:gd name="connsiteX2643" fmla="*/ 653777 w 5675092"/>
              <a:gd name="connsiteY2643" fmla="*/ 1292821 h 2397608"/>
              <a:gd name="connsiteX2644" fmla="*/ 653125 w 5675092"/>
              <a:gd name="connsiteY2644" fmla="*/ 1293304 h 2397608"/>
              <a:gd name="connsiteX2645" fmla="*/ 653373 w 5675092"/>
              <a:gd name="connsiteY2645" fmla="*/ 1292618 h 2397608"/>
              <a:gd name="connsiteX2646" fmla="*/ 653777 w 5675092"/>
              <a:gd name="connsiteY2646" fmla="*/ 1292821 h 2397608"/>
              <a:gd name="connsiteX2647" fmla="*/ 625857 w 5675092"/>
              <a:gd name="connsiteY2647" fmla="*/ 851921 h 2397608"/>
              <a:gd name="connsiteX2648" fmla="*/ 623881 w 5675092"/>
              <a:gd name="connsiteY2648" fmla="*/ 851795 h 2397608"/>
              <a:gd name="connsiteX2649" fmla="*/ 613831 w 5675092"/>
              <a:gd name="connsiteY2649" fmla="*/ 854594 h 2397608"/>
              <a:gd name="connsiteX2650" fmla="*/ 619171 w 5675092"/>
              <a:gd name="connsiteY2650" fmla="*/ 849619 h 2397608"/>
              <a:gd name="connsiteX2651" fmla="*/ 635903 w 5675092"/>
              <a:gd name="connsiteY2651" fmla="*/ 996667 h 2397608"/>
              <a:gd name="connsiteX2652" fmla="*/ 633485 w 5675092"/>
              <a:gd name="connsiteY2652" fmla="*/ 996666 h 2397608"/>
              <a:gd name="connsiteX2653" fmla="*/ 631069 w 5675092"/>
              <a:gd name="connsiteY2653" fmla="*/ 999357 h 2397608"/>
              <a:gd name="connsiteX2654" fmla="*/ 628652 w 5675092"/>
              <a:gd name="connsiteY2654" fmla="*/ 996666 h 2397608"/>
              <a:gd name="connsiteX2655" fmla="*/ 631371 w 5675092"/>
              <a:gd name="connsiteY2655" fmla="*/ 994650 h 2397608"/>
              <a:gd name="connsiteX2656" fmla="*/ 635903 w 5675092"/>
              <a:gd name="connsiteY2656" fmla="*/ 996667 h 2397608"/>
              <a:gd name="connsiteX2657" fmla="*/ 626392 w 5675092"/>
              <a:gd name="connsiteY2657" fmla="*/ 852105 h 2397608"/>
              <a:gd name="connsiteX2658" fmla="*/ 625857 w 5675092"/>
              <a:gd name="connsiteY2658" fmla="*/ 851921 h 2397608"/>
              <a:gd name="connsiteX2659" fmla="*/ 626330 w 5675092"/>
              <a:gd name="connsiteY2659" fmla="*/ 851951 h 2397608"/>
              <a:gd name="connsiteX2660" fmla="*/ 623879 w 5675092"/>
              <a:gd name="connsiteY2660" fmla="*/ 792403 h 2397608"/>
              <a:gd name="connsiteX2661" fmla="*/ 613831 w 5675092"/>
              <a:gd name="connsiteY2661" fmla="*/ 792404 h 2397608"/>
              <a:gd name="connsiteX2662" fmla="*/ 613831 w 5675092"/>
              <a:gd name="connsiteY2662" fmla="*/ 804843 h 2397608"/>
              <a:gd name="connsiteX2663" fmla="*/ 621370 w 5675092"/>
              <a:gd name="connsiteY2663" fmla="*/ 804843 h 2397608"/>
              <a:gd name="connsiteX2664" fmla="*/ 623879 w 5675092"/>
              <a:gd name="connsiteY2664" fmla="*/ 792403 h 2397608"/>
              <a:gd name="connsiteX2665" fmla="*/ 611041 w 5675092"/>
              <a:gd name="connsiteY2665" fmla="*/ 543675 h 2397608"/>
              <a:gd name="connsiteX2666" fmla="*/ 607982 w 5675092"/>
              <a:gd name="connsiteY2666" fmla="*/ 543675 h 2397608"/>
              <a:gd name="connsiteX2667" fmla="*/ 605565 w 5675092"/>
              <a:gd name="connsiteY2667" fmla="*/ 535605 h 2397608"/>
              <a:gd name="connsiteX2668" fmla="*/ 607983 w 5675092"/>
              <a:gd name="connsiteY2668" fmla="*/ 540985 h 2397608"/>
              <a:gd name="connsiteX2669" fmla="*/ 610399 w 5675092"/>
              <a:gd name="connsiteY2669" fmla="*/ 540985 h 2397608"/>
              <a:gd name="connsiteX2670" fmla="*/ 611041 w 5675092"/>
              <a:gd name="connsiteY2670" fmla="*/ 543675 h 2397608"/>
              <a:gd name="connsiteX2671" fmla="*/ 684339 w 5675092"/>
              <a:gd name="connsiteY2671" fmla="*/ 1599119 h 2397608"/>
              <a:gd name="connsiteX2672" fmla="*/ 678794 w 5675092"/>
              <a:gd name="connsiteY2672" fmla="*/ 1602192 h 2397608"/>
              <a:gd name="connsiteX2673" fmla="*/ 674692 w 5675092"/>
              <a:gd name="connsiteY2673" fmla="*/ 1599774 h 2397608"/>
              <a:gd name="connsiteX2674" fmla="*/ 684339 w 5675092"/>
              <a:gd name="connsiteY2674" fmla="*/ 1599119 h 2397608"/>
              <a:gd name="connsiteX2675" fmla="*/ 688621 w 5675092"/>
              <a:gd name="connsiteY2675" fmla="*/ 1650974 h 2397608"/>
              <a:gd name="connsiteX2676" fmla="*/ 680780 w 5675092"/>
              <a:gd name="connsiteY2676" fmla="*/ 1646485 h 2397608"/>
              <a:gd name="connsiteX2677" fmla="*/ 688621 w 5675092"/>
              <a:gd name="connsiteY2677" fmla="*/ 1650974 h 2397608"/>
              <a:gd name="connsiteX2678" fmla="*/ 646491 w 5675092"/>
              <a:gd name="connsiteY2678" fmla="*/ 1021265 h 2397608"/>
              <a:gd name="connsiteX2679" fmla="*/ 643979 w 5675092"/>
              <a:gd name="connsiteY2679" fmla="*/ 1013801 h 2397608"/>
              <a:gd name="connsiteX2680" fmla="*/ 631418 w 5675092"/>
              <a:gd name="connsiteY2680" fmla="*/ 1018777 h 2397608"/>
              <a:gd name="connsiteX2681" fmla="*/ 633931 w 5675092"/>
              <a:gd name="connsiteY2681" fmla="*/ 1013800 h 2397608"/>
              <a:gd name="connsiteX2682" fmla="*/ 628904 w 5675092"/>
              <a:gd name="connsiteY2682" fmla="*/ 1023751 h 2397608"/>
              <a:gd name="connsiteX2683" fmla="*/ 646491 w 5675092"/>
              <a:gd name="connsiteY2683" fmla="*/ 1021265 h 2397608"/>
              <a:gd name="connsiteX2684" fmla="*/ 643154 w 5675092"/>
              <a:gd name="connsiteY2684" fmla="*/ 956611 h 2397608"/>
              <a:gd name="connsiteX2685" fmla="*/ 638318 w 5675092"/>
              <a:gd name="connsiteY2685" fmla="*/ 954220 h 2397608"/>
              <a:gd name="connsiteX2686" fmla="*/ 639829 w 5675092"/>
              <a:gd name="connsiteY2686" fmla="*/ 951828 h 2397608"/>
              <a:gd name="connsiteX2687" fmla="*/ 643154 w 5675092"/>
              <a:gd name="connsiteY2687" fmla="*/ 956611 h 2397608"/>
              <a:gd name="connsiteX2688" fmla="*/ 605566 w 5675092"/>
              <a:gd name="connsiteY2688" fmla="*/ 392119 h 2397608"/>
              <a:gd name="connsiteX2689" fmla="*/ 598312 w 5675092"/>
              <a:gd name="connsiteY2689" fmla="*/ 392119 h 2397608"/>
              <a:gd name="connsiteX2690" fmla="*/ 601937 w 5675092"/>
              <a:gd name="connsiteY2690" fmla="*/ 386888 h 2397608"/>
              <a:gd name="connsiteX2691" fmla="*/ 605566 w 5675092"/>
              <a:gd name="connsiteY2691" fmla="*/ 392119 h 2397608"/>
              <a:gd name="connsiteX2692" fmla="*/ 638373 w 5675092"/>
              <a:gd name="connsiteY2692" fmla="*/ 872151 h 2397608"/>
              <a:gd name="connsiteX2693" fmla="*/ 638132 w 5675092"/>
              <a:gd name="connsiteY2693" fmla="*/ 872356 h 2397608"/>
              <a:gd name="connsiteX2694" fmla="*/ 631418 w 5675092"/>
              <a:gd name="connsiteY2694" fmla="*/ 872007 h 2397608"/>
              <a:gd name="connsiteX2695" fmla="*/ 635187 w 5675092"/>
              <a:gd name="connsiteY2695" fmla="*/ 872940 h 2397608"/>
              <a:gd name="connsiteX2696" fmla="*/ 638957 w 5675092"/>
              <a:gd name="connsiteY2696" fmla="*/ 872007 h 2397608"/>
              <a:gd name="connsiteX2697" fmla="*/ 638373 w 5675092"/>
              <a:gd name="connsiteY2697" fmla="*/ 872151 h 2397608"/>
              <a:gd name="connsiteX2698" fmla="*/ 638785 w 5675092"/>
              <a:gd name="connsiteY2698" fmla="*/ 871801 h 2397608"/>
              <a:gd name="connsiteX2699" fmla="*/ 633931 w 5675092"/>
              <a:gd name="connsiteY2699" fmla="*/ 792403 h 2397608"/>
              <a:gd name="connsiteX2700" fmla="*/ 626392 w 5675092"/>
              <a:gd name="connsiteY2700" fmla="*/ 792403 h 2397608"/>
              <a:gd name="connsiteX2701" fmla="*/ 628905 w 5675092"/>
              <a:gd name="connsiteY2701" fmla="*/ 797377 h 2397608"/>
              <a:gd name="connsiteX2702" fmla="*/ 633931 w 5675092"/>
              <a:gd name="connsiteY2702" fmla="*/ 792403 h 2397608"/>
              <a:gd name="connsiteX2703" fmla="*/ 659056 w 5675092"/>
              <a:gd name="connsiteY2703" fmla="*/ 1155597 h 2397608"/>
              <a:gd name="connsiteX2704" fmla="*/ 659056 w 5675092"/>
              <a:gd name="connsiteY2704" fmla="*/ 1163059 h 2397608"/>
              <a:gd name="connsiteX2705" fmla="*/ 659056 w 5675092"/>
              <a:gd name="connsiteY2705" fmla="*/ 1155597 h 2397608"/>
              <a:gd name="connsiteX2706" fmla="*/ 638957 w 5675092"/>
              <a:gd name="connsiteY2706" fmla="*/ 849620 h 2397608"/>
              <a:gd name="connsiteX2707" fmla="*/ 636443 w 5675092"/>
              <a:gd name="connsiteY2707" fmla="*/ 842154 h 2397608"/>
              <a:gd name="connsiteX2708" fmla="*/ 636130 w 5675092"/>
              <a:gd name="connsiteY2708" fmla="*/ 845887 h 2397608"/>
              <a:gd name="connsiteX2709" fmla="*/ 633931 w 5675092"/>
              <a:gd name="connsiteY2709" fmla="*/ 849620 h 2397608"/>
              <a:gd name="connsiteX2710" fmla="*/ 631732 w 5675092"/>
              <a:gd name="connsiteY2710" fmla="*/ 846820 h 2397608"/>
              <a:gd name="connsiteX2711" fmla="*/ 631418 w 5675092"/>
              <a:gd name="connsiteY2711" fmla="*/ 849619 h 2397608"/>
              <a:gd name="connsiteX2712" fmla="*/ 633931 w 5675092"/>
              <a:gd name="connsiteY2712" fmla="*/ 849620 h 2397608"/>
              <a:gd name="connsiteX2713" fmla="*/ 689151 w 5675092"/>
              <a:gd name="connsiteY2713" fmla="*/ 1580816 h 2397608"/>
              <a:gd name="connsiteX2714" fmla="*/ 684059 w 5675092"/>
              <a:gd name="connsiteY2714" fmla="*/ 1583857 h 2397608"/>
              <a:gd name="connsiteX2715" fmla="*/ 680712 w 5675092"/>
              <a:gd name="connsiteY2715" fmla="*/ 1581389 h 2397608"/>
              <a:gd name="connsiteX2716" fmla="*/ 680550 w 5675092"/>
              <a:gd name="connsiteY2716" fmla="*/ 1579002 h 2397608"/>
              <a:gd name="connsiteX2717" fmla="*/ 689151 w 5675092"/>
              <a:gd name="connsiteY2717" fmla="*/ 1580816 h 2397608"/>
              <a:gd name="connsiteX2718" fmla="*/ 691715 w 5675092"/>
              <a:gd name="connsiteY2718" fmla="*/ 1618542 h 2397608"/>
              <a:gd name="connsiteX2719" fmla="*/ 673780 w 5675092"/>
              <a:gd name="connsiteY2719" fmla="*/ 1619760 h 2397608"/>
              <a:gd name="connsiteX2720" fmla="*/ 679075 w 5675092"/>
              <a:gd name="connsiteY2720" fmla="*/ 1621948 h 2397608"/>
              <a:gd name="connsiteX2721" fmla="*/ 674316 w 5675092"/>
              <a:gd name="connsiteY2721" fmla="*/ 1622907 h 2397608"/>
              <a:gd name="connsiteX2722" fmla="*/ 671218 w 5675092"/>
              <a:gd name="connsiteY2722" fmla="*/ 1619934 h 2397608"/>
              <a:gd name="connsiteX2723" fmla="*/ 691715 w 5675092"/>
              <a:gd name="connsiteY2723" fmla="*/ 1618542 h 2397608"/>
              <a:gd name="connsiteX2724" fmla="*/ 670908 w 5675092"/>
              <a:gd name="connsiteY2724" fmla="*/ 1311423 h 2397608"/>
              <a:gd name="connsiteX2725" fmla="*/ 667634 w 5675092"/>
              <a:gd name="connsiteY2725" fmla="*/ 1315240 h 2397608"/>
              <a:gd name="connsiteX2726" fmla="*/ 664497 w 5675092"/>
              <a:gd name="connsiteY2726" fmla="*/ 1310660 h 2397608"/>
              <a:gd name="connsiteX2727" fmla="*/ 669961 w 5675092"/>
              <a:gd name="connsiteY2727" fmla="*/ 1307892 h 2397608"/>
              <a:gd name="connsiteX2728" fmla="*/ 670908 w 5675092"/>
              <a:gd name="connsiteY2728" fmla="*/ 1311423 h 2397608"/>
              <a:gd name="connsiteX2729" fmla="*/ 643832 w 5675092"/>
              <a:gd name="connsiteY2729" fmla="*/ 909430 h 2397608"/>
              <a:gd name="connsiteX2730" fmla="*/ 633802 w 5675092"/>
              <a:gd name="connsiteY2730" fmla="*/ 909430 h 2397608"/>
              <a:gd name="connsiteX2731" fmla="*/ 643832 w 5675092"/>
              <a:gd name="connsiteY2731" fmla="*/ 909430 h 2397608"/>
              <a:gd name="connsiteX2732" fmla="*/ 700507 w 5675092"/>
              <a:gd name="connsiteY2732" fmla="*/ 1712324 h 2397608"/>
              <a:gd name="connsiteX2733" fmla="*/ 694230 w 5675092"/>
              <a:gd name="connsiteY2733" fmla="*/ 1721345 h 2397608"/>
              <a:gd name="connsiteX2734" fmla="*/ 685349 w 5675092"/>
              <a:gd name="connsiteY2734" fmla="*/ 1720994 h 2397608"/>
              <a:gd name="connsiteX2735" fmla="*/ 690229 w 5675092"/>
              <a:gd name="connsiteY2735" fmla="*/ 1715569 h 2397608"/>
              <a:gd name="connsiteX2736" fmla="*/ 700507 w 5675092"/>
              <a:gd name="connsiteY2736" fmla="*/ 1712324 h 2397608"/>
              <a:gd name="connsiteX2737" fmla="*/ 683464 w 5675092"/>
              <a:gd name="connsiteY2737" fmla="*/ 1429404 h 2397608"/>
              <a:gd name="connsiteX2738" fmla="*/ 684137 w 5675092"/>
              <a:gd name="connsiteY2738" fmla="*/ 1439313 h 2397608"/>
              <a:gd name="connsiteX2739" fmla="*/ 676962 w 5675092"/>
              <a:gd name="connsiteY2739" fmla="*/ 1444778 h 2397608"/>
              <a:gd name="connsiteX2740" fmla="*/ 679466 w 5675092"/>
              <a:gd name="connsiteY2740" fmla="*/ 1444609 h 2397608"/>
              <a:gd name="connsiteX2741" fmla="*/ 679971 w 5675092"/>
              <a:gd name="connsiteY2741" fmla="*/ 1452043 h 2397608"/>
              <a:gd name="connsiteX2742" fmla="*/ 667618 w 5675092"/>
              <a:gd name="connsiteY2742" fmla="*/ 1455371 h 2397608"/>
              <a:gd name="connsiteX2743" fmla="*/ 677299 w 5675092"/>
              <a:gd name="connsiteY2743" fmla="*/ 1449733 h 2397608"/>
              <a:gd name="connsiteX2744" fmla="*/ 659601 w 5675092"/>
              <a:gd name="connsiteY2744" fmla="*/ 1448446 h 2397608"/>
              <a:gd name="connsiteX2745" fmla="*/ 664441 w 5675092"/>
              <a:gd name="connsiteY2745" fmla="*/ 1445629 h 2397608"/>
              <a:gd name="connsiteX2746" fmla="*/ 651920 w 5675092"/>
              <a:gd name="connsiteY2746" fmla="*/ 1446479 h 2397608"/>
              <a:gd name="connsiteX2747" fmla="*/ 666104 w 5675092"/>
              <a:gd name="connsiteY2747" fmla="*/ 1433069 h 2397608"/>
              <a:gd name="connsiteX2748" fmla="*/ 666440 w 5675092"/>
              <a:gd name="connsiteY2748" fmla="*/ 1438026 h 2397608"/>
              <a:gd name="connsiteX2749" fmla="*/ 673448 w 5675092"/>
              <a:gd name="connsiteY2749" fmla="*/ 1430085 h 2397608"/>
              <a:gd name="connsiteX2750" fmla="*/ 673111 w 5675092"/>
              <a:gd name="connsiteY2750" fmla="*/ 1425127 h 2397608"/>
              <a:gd name="connsiteX2751" fmla="*/ 676120 w 5675092"/>
              <a:gd name="connsiteY2751" fmla="*/ 1432389 h 2397608"/>
              <a:gd name="connsiteX2752" fmla="*/ 673953 w 5675092"/>
              <a:gd name="connsiteY2752" fmla="*/ 1437517 h 2397608"/>
              <a:gd name="connsiteX2753" fmla="*/ 676793 w 5675092"/>
              <a:gd name="connsiteY2753" fmla="*/ 1442301 h 2397608"/>
              <a:gd name="connsiteX2754" fmla="*/ 683464 w 5675092"/>
              <a:gd name="connsiteY2754" fmla="*/ 1429404 h 2397608"/>
              <a:gd name="connsiteX2755" fmla="*/ 654029 w 5675092"/>
              <a:gd name="connsiteY2755" fmla="*/ 949437 h 2397608"/>
              <a:gd name="connsiteX2756" fmla="*/ 648591 w 5675092"/>
              <a:gd name="connsiteY2756" fmla="*/ 959002 h 2397608"/>
              <a:gd name="connsiteX2757" fmla="*/ 643153 w 5675092"/>
              <a:gd name="connsiteY2757" fmla="*/ 939872 h 2397608"/>
              <a:gd name="connsiteX2758" fmla="*/ 654029 w 5675092"/>
              <a:gd name="connsiteY2758" fmla="*/ 949437 h 2397608"/>
              <a:gd name="connsiteX2759" fmla="*/ 626111 w 5675092"/>
              <a:gd name="connsiteY2759" fmla="*/ 533212 h 2397608"/>
              <a:gd name="connsiteX2760" fmla="*/ 620793 w 5675092"/>
              <a:gd name="connsiteY2760" fmla="*/ 537995 h 2397608"/>
              <a:gd name="connsiteX2761" fmla="*/ 615474 w 5675092"/>
              <a:gd name="connsiteY2761" fmla="*/ 530821 h 2397608"/>
              <a:gd name="connsiteX2762" fmla="*/ 615474 w 5675092"/>
              <a:gd name="connsiteY2762" fmla="*/ 535603 h 2397608"/>
              <a:gd name="connsiteX2763" fmla="*/ 612816 w 5675092"/>
              <a:gd name="connsiteY2763" fmla="*/ 526038 h 2397608"/>
              <a:gd name="connsiteX2764" fmla="*/ 626111 w 5675092"/>
              <a:gd name="connsiteY2764" fmla="*/ 533212 h 2397608"/>
              <a:gd name="connsiteX2765" fmla="*/ 669104 w 5675092"/>
              <a:gd name="connsiteY2765" fmla="*/ 1160571 h 2397608"/>
              <a:gd name="connsiteX2766" fmla="*/ 661569 w 5675092"/>
              <a:gd name="connsiteY2766" fmla="*/ 1160571 h 2397608"/>
              <a:gd name="connsiteX2767" fmla="*/ 669104 w 5675092"/>
              <a:gd name="connsiteY2767" fmla="*/ 1168033 h 2397608"/>
              <a:gd name="connsiteX2768" fmla="*/ 669104 w 5675092"/>
              <a:gd name="connsiteY2768" fmla="*/ 1160571 h 2397608"/>
              <a:gd name="connsiteX2769" fmla="*/ 697130 w 5675092"/>
              <a:gd name="connsiteY2769" fmla="*/ 1555620 h 2397608"/>
              <a:gd name="connsiteX2770" fmla="*/ 677386 w 5675092"/>
              <a:gd name="connsiteY2770" fmla="*/ 1559850 h 2397608"/>
              <a:gd name="connsiteX2771" fmla="*/ 676701 w 5675092"/>
              <a:gd name="connsiteY2771" fmla="*/ 1554439 h 2397608"/>
              <a:gd name="connsiteX2772" fmla="*/ 697130 w 5675092"/>
              <a:gd name="connsiteY2772" fmla="*/ 1555620 h 2397608"/>
              <a:gd name="connsiteX2773" fmla="*/ 657183 w 5675092"/>
              <a:gd name="connsiteY2773" fmla="*/ 964059 h 2397608"/>
              <a:gd name="connsiteX2774" fmla="*/ 656748 w 5675092"/>
              <a:gd name="connsiteY2774" fmla="*/ 963337 h 2397608"/>
              <a:gd name="connsiteX2775" fmla="*/ 656446 w 5675092"/>
              <a:gd name="connsiteY2775" fmla="*/ 961736 h 2397608"/>
              <a:gd name="connsiteX2776" fmla="*/ 653902 w 5675092"/>
              <a:gd name="connsiteY2776" fmla="*/ 896708 h 2397608"/>
              <a:gd name="connsiteX2777" fmla="*/ 649069 w 5675092"/>
              <a:gd name="connsiteY2777" fmla="*/ 896708 h 2397608"/>
              <a:gd name="connsiteX2778" fmla="*/ 651485 w 5675092"/>
              <a:gd name="connsiteY2778" fmla="*/ 889535 h 2397608"/>
              <a:gd name="connsiteX2779" fmla="*/ 653902 w 5675092"/>
              <a:gd name="connsiteY2779" fmla="*/ 896708 h 2397608"/>
              <a:gd name="connsiteX2780" fmla="*/ 710237 w 5675092"/>
              <a:gd name="connsiteY2780" fmla="*/ 1700122 h 2397608"/>
              <a:gd name="connsiteX2781" fmla="*/ 709669 w 5675092"/>
              <a:gd name="connsiteY2781" fmla="*/ 1704574 h 2397608"/>
              <a:gd name="connsiteX2782" fmla="*/ 704847 w 5675092"/>
              <a:gd name="connsiteY2782" fmla="*/ 1704902 h 2397608"/>
              <a:gd name="connsiteX2783" fmla="*/ 710016 w 5675092"/>
              <a:gd name="connsiteY2783" fmla="*/ 1709687 h 2397608"/>
              <a:gd name="connsiteX2784" fmla="*/ 705603 w 5675092"/>
              <a:gd name="connsiteY2784" fmla="*/ 1711592 h 2397608"/>
              <a:gd name="connsiteX2785" fmla="*/ 702608 w 5675092"/>
              <a:gd name="connsiteY2785" fmla="*/ 1707622 h 2397608"/>
              <a:gd name="connsiteX2786" fmla="*/ 699676 w 5675092"/>
              <a:gd name="connsiteY2786" fmla="*/ 1700116 h 2397608"/>
              <a:gd name="connsiteX2787" fmla="*/ 710237 w 5675092"/>
              <a:gd name="connsiteY2787" fmla="*/ 1700122 h 2397608"/>
              <a:gd name="connsiteX2788" fmla="*/ 694636 w 5675092"/>
              <a:gd name="connsiteY2788" fmla="*/ 1451231 h 2397608"/>
              <a:gd name="connsiteX2789" fmla="*/ 689490 w 5675092"/>
              <a:gd name="connsiteY2789" fmla="*/ 1446785 h 2397608"/>
              <a:gd name="connsiteX2790" fmla="*/ 694312 w 5675092"/>
              <a:gd name="connsiteY2790" fmla="*/ 1446457 h 2397608"/>
              <a:gd name="connsiteX2791" fmla="*/ 694474 w 5675092"/>
              <a:gd name="connsiteY2791" fmla="*/ 1448843 h 2397608"/>
              <a:gd name="connsiteX2792" fmla="*/ 694636 w 5675092"/>
              <a:gd name="connsiteY2792" fmla="*/ 1451231 h 2397608"/>
              <a:gd name="connsiteX2793" fmla="*/ 633361 w 5675092"/>
              <a:gd name="connsiteY2793" fmla="*/ 548758 h 2397608"/>
              <a:gd name="connsiteX2794" fmla="*/ 628524 w 5675092"/>
              <a:gd name="connsiteY2794" fmla="*/ 551149 h 2397608"/>
              <a:gd name="connsiteX2795" fmla="*/ 630035 w 5675092"/>
              <a:gd name="connsiteY2795" fmla="*/ 547263 h 2397608"/>
              <a:gd name="connsiteX2796" fmla="*/ 633361 w 5675092"/>
              <a:gd name="connsiteY2796" fmla="*/ 548758 h 2397608"/>
              <a:gd name="connsiteX2797" fmla="*/ 658878 w 5675092"/>
              <a:gd name="connsiteY2797" fmla="*/ 904488 h 2397608"/>
              <a:gd name="connsiteX2798" fmla="*/ 648847 w 5675092"/>
              <a:gd name="connsiteY2798" fmla="*/ 914373 h 2397608"/>
              <a:gd name="connsiteX2799" fmla="*/ 638817 w 5675092"/>
              <a:gd name="connsiteY2799" fmla="*/ 914373 h 2397608"/>
              <a:gd name="connsiteX2800" fmla="*/ 653862 w 5675092"/>
              <a:gd name="connsiteY2800" fmla="*/ 914372 h 2397608"/>
              <a:gd name="connsiteX2801" fmla="*/ 636309 w 5675092"/>
              <a:gd name="connsiteY2801" fmla="*/ 931670 h 2397608"/>
              <a:gd name="connsiteX2802" fmla="*/ 641324 w 5675092"/>
              <a:gd name="connsiteY2802" fmla="*/ 939084 h 2397608"/>
              <a:gd name="connsiteX2803" fmla="*/ 643832 w 5675092"/>
              <a:gd name="connsiteY2803" fmla="*/ 948968 h 2397608"/>
              <a:gd name="connsiteX2804" fmla="*/ 636309 w 5675092"/>
              <a:gd name="connsiteY2804" fmla="*/ 953911 h 2397608"/>
              <a:gd name="connsiteX2805" fmla="*/ 616249 w 5675092"/>
              <a:gd name="connsiteY2805" fmla="*/ 951439 h 2397608"/>
              <a:gd name="connsiteX2806" fmla="*/ 613742 w 5675092"/>
              <a:gd name="connsiteY2806" fmla="*/ 956381 h 2397608"/>
              <a:gd name="connsiteX2807" fmla="*/ 601204 w 5675092"/>
              <a:gd name="connsiteY2807" fmla="*/ 948968 h 2397608"/>
              <a:gd name="connsiteX2808" fmla="*/ 606219 w 5675092"/>
              <a:gd name="connsiteY2808" fmla="*/ 953910 h 2397608"/>
              <a:gd name="connsiteX2809" fmla="*/ 596189 w 5675092"/>
              <a:gd name="connsiteY2809" fmla="*/ 956382 h 2397608"/>
              <a:gd name="connsiteX2810" fmla="*/ 593681 w 5675092"/>
              <a:gd name="connsiteY2810" fmla="*/ 948968 h 2397608"/>
              <a:gd name="connsiteX2811" fmla="*/ 589920 w 5675092"/>
              <a:gd name="connsiteY2811" fmla="*/ 952675 h 2397608"/>
              <a:gd name="connsiteX2812" fmla="*/ 589256 w 5675092"/>
              <a:gd name="connsiteY2812" fmla="*/ 953329 h 2397608"/>
              <a:gd name="connsiteX2813" fmla="*/ 588666 w 5675092"/>
              <a:gd name="connsiteY2813" fmla="*/ 948968 h 2397608"/>
              <a:gd name="connsiteX2814" fmla="*/ 576129 w 5675092"/>
              <a:gd name="connsiteY2814" fmla="*/ 951439 h 2397608"/>
              <a:gd name="connsiteX2815" fmla="*/ 568606 w 5675092"/>
              <a:gd name="connsiteY2815" fmla="*/ 941555 h 2397608"/>
              <a:gd name="connsiteX2816" fmla="*/ 571113 w 5675092"/>
              <a:gd name="connsiteY2816" fmla="*/ 946497 h 2397608"/>
              <a:gd name="connsiteX2817" fmla="*/ 561084 w 5675092"/>
              <a:gd name="connsiteY2817" fmla="*/ 951439 h 2397608"/>
              <a:gd name="connsiteX2818" fmla="*/ 561083 w 5675092"/>
              <a:gd name="connsiteY2818" fmla="*/ 939083 h 2397608"/>
              <a:gd name="connsiteX2819" fmla="*/ 566099 w 5675092"/>
              <a:gd name="connsiteY2819" fmla="*/ 944026 h 2397608"/>
              <a:gd name="connsiteX2820" fmla="*/ 571114 w 5675092"/>
              <a:gd name="connsiteY2820" fmla="*/ 926728 h 2397608"/>
              <a:gd name="connsiteX2821" fmla="*/ 573621 w 5675092"/>
              <a:gd name="connsiteY2821" fmla="*/ 934142 h 2397608"/>
              <a:gd name="connsiteX2822" fmla="*/ 568606 w 5675092"/>
              <a:gd name="connsiteY2822" fmla="*/ 936612 h 2397608"/>
              <a:gd name="connsiteX2823" fmla="*/ 613742 w 5675092"/>
              <a:gd name="connsiteY2823" fmla="*/ 946497 h 2397608"/>
              <a:gd name="connsiteX2824" fmla="*/ 613742 w 5675092"/>
              <a:gd name="connsiteY2824" fmla="*/ 941555 h 2397608"/>
              <a:gd name="connsiteX2825" fmla="*/ 623772 w 5675092"/>
              <a:gd name="connsiteY2825" fmla="*/ 946497 h 2397608"/>
              <a:gd name="connsiteX2826" fmla="*/ 631294 w 5675092"/>
              <a:gd name="connsiteY2826" fmla="*/ 939084 h 2397608"/>
              <a:gd name="connsiteX2827" fmla="*/ 628787 w 5675092"/>
              <a:gd name="connsiteY2827" fmla="*/ 946497 h 2397608"/>
              <a:gd name="connsiteX2828" fmla="*/ 633802 w 5675092"/>
              <a:gd name="connsiteY2828" fmla="*/ 936612 h 2397608"/>
              <a:gd name="connsiteX2829" fmla="*/ 628787 w 5675092"/>
              <a:gd name="connsiteY2829" fmla="*/ 929199 h 2397608"/>
              <a:gd name="connsiteX2830" fmla="*/ 621265 w 5675092"/>
              <a:gd name="connsiteY2830" fmla="*/ 936613 h 2397608"/>
              <a:gd name="connsiteX2831" fmla="*/ 623772 w 5675092"/>
              <a:gd name="connsiteY2831" fmla="*/ 924257 h 2397608"/>
              <a:gd name="connsiteX2832" fmla="*/ 621264 w 5675092"/>
              <a:gd name="connsiteY2832" fmla="*/ 924257 h 2397608"/>
              <a:gd name="connsiteX2833" fmla="*/ 618757 w 5675092"/>
              <a:gd name="connsiteY2833" fmla="*/ 931670 h 2397608"/>
              <a:gd name="connsiteX2834" fmla="*/ 608727 w 5675092"/>
              <a:gd name="connsiteY2834" fmla="*/ 929199 h 2397608"/>
              <a:gd name="connsiteX2835" fmla="*/ 626279 w 5675092"/>
              <a:gd name="connsiteY2835" fmla="*/ 921786 h 2397608"/>
              <a:gd name="connsiteX2836" fmla="*/ 628787 w 5675092"/>
              <a:gd name="connsiteY2836" fmla="*/ 914372 h 2397608"/>
              <a:gd name="connsiteX2837" fmla="*/ 618757 w 5675092"/>
              <a:gd name="connsiteY2837" fmla="*/ 919314 h 2397608"/>
              <a:gd name="connsiteX2838" fmla="*/ 621265 w 5675092"/>
              <a:gd name="connsiteY2838" fmla="*/ 911902 h 2397608"/>
              <a:gd name="connsiteX2839" fmla="*/ 616249 w 5675092"/>
              <a:gd name="connsiteY2839" fmla="*/ 914372 h 2397608"/>
              <a:gd name="connsiteX2840" fmla="*/ 616250 w 5675092"/>
              <a:gd name="connsiteY2840" fmla="*/ 909430 h 2397608"/>
              <a:gd name="connsiteX2841" fmla="*/ 623772 w 5675092"/>
              <a:gd name="connsiteY2841" fmla="*/ 911902 h 2397608"/>
              <a:gd name="connsiteX2842" fmla="*/ 626280 w 5675092"/>
              <a:gd name="connsiteY2842" fmla="*/ 906959 h 2397608"/>
              <a:gd name="connsiteX2843" fmla="*/ 618757 w 5675092"/>
              <a:gd name="connsiteY2843" fmla="*/ 889661 h 2397608"/>
              <a:gd name="connsiteX2844" fmla="*/ 626279 w 5675092"/>
              <a:gd name="connsiteY2844" fmla="*/ 892132 h 2397608"/>
              <a:gd name="connsiteX2845" fmla="*/ 646339 w 5675092"/>
              <a:gd name="connsiteY2845" fmla="*/ 899546 h 2397608"/>
              <a:gd name="connsiteX2846" fmla="*/ 643832 w 5675092"/>
              <a:gd name="connsiteY2846" fmla="*/ 904488 h 2397608"/>
              <a:gd name="connsiteX2847" fmla="*/ 658878 w 5675092"/>
              <a:gd name="connsiteY2847" fmla="*/ 904488 h 2397608"/>
              <a:gd name="connsiteX2848" fmla="*/ 691501 w 5675092"/>
              <a:gd name="connsiteY2848" fmla="*/ 1383072 h 2397608"/>
              <a:gd name="connsiteX2849" fmla="*/ 686402 w 5675092"/>
              <a:gd name="connsiteY2849" fmla="*/ 1379708 h 2397608"/>
              <a:gd name="connsiteX2850" fmla="*/ 681568 w 5675092"/>
              <a:gd name="connsiteY2850" fmla="*/ 1384493 h 2397608"/>
              <a:gd name="connsiteX2851" fmla="*/ 679152 w 5675092"/>
              <a:gd name="connsiteY2851" fmla="*/ 1374926 h 2397608"/>
              <a:gd name="connsiteX2852" fmla="*/ 691235 w 5675092"/>
              <a:gd name="connsiteY2852" fmla="*/ 1379708 h 2397608"/>
              <a:gd name="connsiteX2853" fmla="*/ 691501 w 5675092"/>
              <a:gd name="connsiteY2853" fmla="*/ 1383072 h 2397608"/>
              <a:gd name="connsiteX2854" fmla="*/ 712594 w 5675092"/>
              <a:gd name="connsiteY2854" fmla="*/ 1676298 h 2397608"/>
              <a:gd name="connsiteX2855" fmla="*/ 702624 w 5675092"/>
              <a:gd name="connsiteY2855" fmla="*/ 1672182 h 2397608"/>
              <a:gd name="connsiteX2856" fmla="*/ 709372 w 5675092"/>
              <a:gd name="connsiteY2856" fmla="*/ 1664533 h 2397608"/>
              <a:gd name="connsiteX2857" fmla="*/ 712594 w 5675092"/>
              <a:gd name="connsiteY2857" fmla="*/ 1676298 h 2397608"/>
              <a:gd name="connsiteX2858" fmla="*/ 705189 w 5675092"/>
              <a:gd name="connsiteY2858" fmla="*/ 1567262 h 2397608"/>
              <a:gd name="connsiteX2859" fmla="*/ 702476 w 5675092"/>
              <a:gd name="connsiteY2859" fmla="*/ 1567447 h 2397608"/>
              <a:gd name="connsiteX2860" fmla="*/ 697420 w 5675092"/>
              <a:gd name="connsiteY2860" fmla="*/ 1559880 h 2397608"/>
              <a:gd name="connsiteX2861" fmla="*/ 705189 w 5675092"/>
              <a:gd name="connsiteY2861" fmla="*/ 1567262 h 2397608"/>
              <a:gd name="connsiteX2862" fmla="*/ 724236 w 5675092"/>
              <a:gd name="connsiteY2862" fmla="*/ 1843117 h 2397608"/>
              <a:gd name="connsiteX2863" fmla="*/ 724008 w 5675092"/>
              <a:gd name="connsiteY2863" fmla="*/ 1843145 h 2397608"/>
              <a:gd name="connsiteX2864" fmla="*/ 723877 w 5675092"/>
              <a:gd name="connsiteY2864" fmla="*/ 1842829 h 2397608"/>
              <a:gd name="connsiteX2865" fmla="*/ 638393 w 5675092"/>
              <a:gd name="connsiteY2865" fmla="*/ 573454 h 2397608"/>
              <a:gd name="connsiteX2866" fmla="*/ 638394 w 5675092"/>
              <a:gd name="connsiteY2866" fmla="*/ 573566 h 2397608"/>
              <a:gd name="connsiteX2867" fmla="*/ 635777 w 5675092"/>
              <a:gd name="connsiteY2867" fmla="*/ 573566 h 2397608"/>
              <a:gd name="connsiteX2868" fmla="*/ 666114 w 5675092"/>
              <a:gd name="connsiteY2868" fmla="*/ 966860 h 2397608"/>
              <a:gd name="connsiteX2869" fmla="*/ 658297 w 5675092"/>
              <a:gd name="connsiteY2869" fmla="*/ 967580 h 2397608"/>
              <a:gd name="connsiteX2870" fmla="*/ 657183 w 5675092"/>
              <a:gd name="connsiteY2870" fmla="*/ 964059 h 2397608"/>
              <a:gd name="connsiteX2871" fmla="*/ 658863 w 5675092"/>
              <a:gd name="connsiteY2871" fmla="*/ 966860 h 2397608"/>
              <a:gd name="connsiteX2872" fmla="*/ 656447 w 5675092"/>
              <a:gd name="connsiteY2872" fmla="*/ 956611 h 2397608"/>
              <a:gd name="connsiteX2873" fmla="*/ 663697 w 5675092"/>
              <a:gd name="connsiteY2873" fmla="*/ 959173 h 2397608"/>
              <a:gd name="connsiteX2874" fmla="*/ 666114 w 5675092"/>
              <a:gd name="connsiteY2874" fmla="*/ 966860 h 2397608"/>
              <a:gd name="connsiteX2875" fmla="*/ 695569 w 5675092"/>
              <a:gd name="connsiteY2875" fmla="*/ 1393641 h 2397608"/>
              <a:gd name="connsiteX2876" fmla="*/ 685762 w 5675092"/>
              <a:gd name="connsiteY2876" fmla="*/ 1391911 h 2397608"/>
              <a:gd name="connsiteX2877" fmla="*/ 695569 w 5675092"/>
              <a:gd name="connsiteY2877" fmla="*/ 1393641 h 2397608"/>
              <a:gd name="connsiteX2878" fmla="*/ 726886 w 5675092"/>
              <a:gd name="connsiteY2878" fmla="*/ 1850093 h 2397608"/>
              <a:gd name="connsiteX2879" fmla="*/ 704517 w 5675092"/>
              <a:gd name="connsiteY2879" fmla="*/ 1854102 h 2397608"/>
              <a:gd name="connsiteX2880" fmla="*/ 694164 w 5675092"/>
              <a:gd name="connsiteY2880" fmla="*/ 1849827 h 2397608"/>
              <a:gd name="connsiteX2881" fmla="*/ 697004 w 5675092"/>
              <a:gd name="connsiteY2881" fmla="*/ 1854612 h 2397608"/>
              <a:gd name="connsiteX2882" fmla="*/ 702014 w 5675092"/>
              <a:gd name="connsiteY2882" fmla="*/ 1854272 h 2397608"/>
              <a:gd name="connsiteX2883" fmla="*/ 695005 w 5675092"/>
              <a:gd name="connsiteY2883" fmla="*/ 1862214 h 2397608"/>
              <a:gd name="connsiteX2884" fmla="*/ 693827 w 5675092"/>
              <a:gd name="connsiteY2884" fmla="*/ 1844870 h 2397608"/>
              <a:gd name="connsiteX2885" fmla="*/ 700820 w 5675092"/>
              <a:gd name="connsiteY2885" fmla="*/ 1845951 h 2397608"/>
              <a:gd name="connsiteX2886" fmla="*/ 703317 w 5675092"/>
              <a:gd name="connsiteY2886" fmla="*/ 1842245 h 2397608"/>
              <a:gd name="connsiteX2887" fmla="*/ 703405 w 5675092"/>
              <a:gd name="connsiteY2887" fmla="*/ 1842352 h 2397608"/>
              <a:gd name="connsiteX2888" fmla="*/ 703676 w 5675092"/>
              <a:gd name="connsiteY2888" fmla="*/ 1841712 h 2397608"/>
              <a:gd name="connsiteX2889" fmla="*/ 703317 w 5675092"/>
              <a:gd name="connsiteY2889" fmla="*/ 1842245 h 2397608"/>
              <a:gd name="connsiteX2890" fmla="*/ 701004 w 5675092"/>
              <a:gd name="connsiteY2890" fmla="*/ 1839404 h 2397608"/>
              <a:gd name="connsiteX2891" fmla="*/ 690987 w 5675092"/>
              <a:gd name="connsiteY2891" fmla="*/ 1840085 h 2397608"/>
              <a:gd name="connsiteX2892" fmla="*/ 688147 w 5675092"/>
              <a:gd name="connsiteY2892" fmla="*/ 1835300 h 2397608"/>
              <a:gd name="connsiteX2893" fmla="*/ 692818 w 5675092"/>
              <a:gd name="connsiteY2893" fmla="*/ 1830006 h 2397608"/>
              <a:gd name="connsiteX2894" fmla="*/ 708348 w 5675092"/>
              <a:gd name="connsiteY2894" fmla="*/ 1836417 h 2397608"/>
              <a:gd name="connsiteX2895" fmla="*/ 718285 w 5675092"/>
              <a:gd name="connsiteY2895" fmla="*/ 1843831 h 2397608"/>
              <a:gd name="connsiteX2896" fmla="*/ 724008 w 5675092"/>
              <a:gd name="connsiteY2896" fmla="*/ 1843145 h 2397608"/>
              <a:gd name="connsiteX2897" fmla="*/ 659056 w 5675092"/>
              <a:gd name="connsiteY2897" fmla="*/ 842154 h 2397608"/>
              <a:gd name="connsiteX2898" fmla="*/ 656543 w 5675092"/>
              <a:gd name="connsiteY2898" fmla="*/ 842154 h 2397608"/>
              <a:gd name="connsiteX2899" fmla="*/ 651517 w 5675092"/>
              <a:gd name="connsiteY2899" fmla="*/ 847131 h 2397608"/>
              <a:gd name="connsiteX2900" fmla="*/ 646491 w 5675092"/>
              <a:gd name="connsiteY2900" fmla="*/ 844643 h 2397608"/>
              <a:gd name="connsiteX2901" fmla="*/ 649005 w 5675092"/>
              <a:gd name="connsiteY2901" fmla="*/ 849620 h 2397608"/>
              <a:gd name="connsiteX2902" fmla="*/ 643979 w 5675092"/>
              <a:gd name="connsiteY2902" fmla="*/ 847131 h 2397608"/>
              <a:gd name="connsiteX2903" fmla="*/ 643979 w 5675092"/>
              <a:gd name="connsiteY2903" fmla="*/ 839669 h 2397608"/>
              <a:gd name="connsiteX2904" fmla="*/ 641469 w 5675092"/>
              <a:gd name="connsiteY2904" fmla="*/ 842154 h 2397608"/>
              <a:gd name="connsiteX2905" fmla="*/ 641469 w 5675092"/>
              <a:gd name="connsiteY2905" fmla="*/ 852105 h 2397608"/>
              <a:gd name="connsiteX2906" fmla="*/ 659056 w 5675092"/>
              <a:gd name="connsiteY2906" fmla="*/ 857082 h 2397608"/>
              <a:gd name="connsiteX2907" fmla="*/ 659056 w 5675092"/>
              <a:gd name="connsiteY2907" fmla="*/ 842154 h 2397608"/>
              <a:gd name="connsiteX2908" fmla="*/ 663572 w 5675092"/>
              <a:gd name="connsiteY2908" fmla="*/ 894317 h 2397608"/>
              <a:gd name="connsiteX2909" fmla="*/ 656319 w 5675092"/>
              <a:gd name="connsiteY2909" fmla="*/ 894317 h 2397608"/>
              <a:gd name="connsiteX2910" fmla="*/ 661152 w 5675092"/>
              <a:gd name="connsiteY2910" fmla="*/ 887141 h 2397608"/>
              <a:gd name="connsiteX2911" fmla="*/ 663572 w 5675092"/>
              <a:gd name="connsiteY2911" fmla="*/ 894317 h 2397608"/>
              <a:gd name="connsiteX2912" fmla="*/ 661568 w 5675092"/>
              <a:gd name="connsiteY2912" fmla="*/ 864544 h 2397608"/>
              <a:gd name="connsiteX2913" fmla="*/ 656543 w 5675092"/>
              <a:gd name="connsiteY2913" fmla="*/ 859570 h 2397608"/>
              <a:gd name="connsiteX2914" fmla="*/ 654030 w 5675092"/>
              <a:gd name="connsiteY2914" fmla="*/ 864544 h 2397608"/>
              <a:gd name="connsiteX2915" fmla="*/ 661568 w 5675092"/>
              <a:gd name="connsiteY2915" fmla="*/ 864544 h 2397608"/>
              <a:gd name="connsiteX2916" fmla="*/ 665985 w 5675092"/>
              <a:gd name="connsiteY2916" fmla="*/ 921818 h 2397608"/>
              <a:gd name="connsiteX2917" fmla="*/ 656319 w 5675092"/>
              <a:gd name="connsiteY2917" fmla="*/ 919426 h 2397608"/>
              <a:gd name="connsiteX2918" fmla="*/ 661152 w 5675092"/>
              <a:gd name="connsiteY2918" fmla="*/ 914644 h 2397608"/>
              <a:gd name="connsiteX2919" fmla="*/ 665985 w 5675092"/>
              <a:gd name="connsiteY2919" fmla="*/ 921818 h 2397608"/>
              <a:gd name="connsiteX2920" fmla="*/ 716592 w 5675092"/>
              <a:gd name="connsiteY2920" fmla="*/ 1618942 h 2397608"/>
              <a:gd name="connsiteX2921" fmla="*/ 706419 w 5675092"/>
              <a:gd name="connsiteY2921" fmla="*/ 1617122 h 2397608"/>
              <a:gd name="connsiteX2922" fmla="*/ 709260 w 5675092"/>
              <a:gd name="connsiteY2922" fmla="*/ 1621951 h 2397608"/>
              <a:gd name="connsiteX2923" fmla="*/ 701418 w 5675092"/>
              <a:gd name="connsiteY2923" fmla="*/ 1617462 h 2397608"/>
              <a:gd name="connsiteX2924" fmla="*/ 716592 w 5675092"/>
              <a:gd name="connsiteY2924" fmla="*/ 1618942 h 2397608"/>
              <a:gd name="connsiteX2925" fmla="*/ 670822 w 5675092"/>
              <a:gd name="connsiteY2925" fmla="*/ 914405 h 2397608"/>
              <a:gd name="connsiteX2926" fmla="*/ 665989 w 5675092"/>
              <a:gd name="connsiteY2926" fmla="*/ 917035 h 2397608"/>
              <a:gd name="connsiteX2927" fmla="*/ 669385 w 5675092"/>
              <a:gd name="connsiteY2927" fmla="*/ 910006 h 2397608"/>
              <a:gd name="connsiteX2928" fmla="*/ 670822 w 5675092"/>
              <a:gd name="connsiteY2928" fmla="*/ 914405 h 2397608"/>
              <a:gd name="connsiteX2929" fmla="*/ 726525 w 5675092"/>
              <a:gd name="connsiteY2929" fmla="*/ 1720893 h 2397608"/>
              <a:gd name="connsiteX2930" fmla="*/ 703558 w 5675092"/>
              <a:gd name="connsiteY2930" fmla="*/ 1719817 h 2397608"/>
              <a:gd name="connsiteX2931" fmla="*/ 703202 w 5675092"/>
              <a:gd name="connsiteY2931" fmla="*/ 1714567 h 2397608"/>
              <a:gd name="connsiteX2932" fmla="*/ 718037 w 5675092"/>
              <a:gd name="connsiteY2932" fmla="*/ 1708287 h 2397608"/>
              <a:gd name="connsiteX2933" fmla="*/ 718750 w 5675092"/>
              <a:gd name="connsiteY2933" fmla="*/ 1718785 h 2397608"/>
              <a:gd name="connsiteX2934" fmla="*/ 726525 w 5675092"/>
              <a:gd name="connsiteY2934" fmla="*/ 1720893 h 2397608"/>
              <a:gd name="connsiteX2935" fmla="*/ 710319 w 5675092"/>
              <a:gd name="connsiteY2935" fmla="*/ 1482301 h 2397608"/>
              <a:gd name="connsiteX2936" fmla="*/ 704854 w 5675092"/>
              <a:gd name="connsiteY2936" fmla="*/ 1485069 h 2397608"/>
              <a:gd name="connsiteX2937" fmla="*/ 701879 w 5675092"/>
              <a:gd name="connsiteY2937" fmla="*/ 1482875 h 2397608"/>
              <a:gd name="connsiteX2938" fmla="*/ 710319 w 5675092"/>
              <a:gd name="connsiteY2938" fmla="*/ 1482301 h 2397608"/>
              <a:gd name="connsiteX2939" fmla="*/ 727065 w 5675092"/>
              <a:gd name="connsiteY2939" fmla="*/ 1706863 h 2397608"/>
              <a:gd name="connsiteX2940" fmla="*/ 727193 w 5675092"/>
              <a:gd name="connsiteY2940" fmla="*/ 1709653 h 2397608"/>
              <a:gd name="connsiteX2941" fmla="*/ 719035 w 5675092"/>
              <a:gd name="connsiteY2941" fmla="*/ 1706863 h 2397608"/>
              <a:gd name="connsiteX2942" fmla="*/ 724133 w 5675092"/>
              <a:gd name="connsiteY2942" fmla="*/ 1706166 h 2397608"/>
              <a:gd name="connsiteX2943" fmla="*/ 727065 w 5675092"/>
              <a:gd name="connsiteY2943" fmla="*/ 1706863 h 2397608"/>
              <a:gd name="connsiteX2944" fmla="*/ 710634 w 5675092"/>
              <a:gd name="connsiteY2944" fmla="*/ 1454938 h 2397608"/>
              <a:gd name="connsiteX2945" fmla="*/ 708306 w 5675092"/>
              <a:gd name="connsiteY2945" fmla="*/ 1459889 h 2397608"/>
              <a:gd name="connsiteX2946" fmla="*/ 702839 w 5675092"/>
              <a:gd name="connsiteY2946" fmla="*/ 1457864 h 2397608"/>
              <a:gd name="connsiteX2947" fmla="*/ 710634 w 5675092"/>
              <a:gd name="connsiteY2947" fmla="*/ 1454938 h 2397608"/>
              <a:gd name="connsiteX2948" fmla="*/ 689203 w 5675092"/>
              <a:gd name="connsiteY2948" fmla="*/ 1138184 h 2397608"/>
              <a:gd name="connsiteX2949" fmla="*/ 669104 w 5675092"/>
              <a:gd name="connsiteY2949" fmla="*/ 1140669 h 2397608"/>
              <a:gd name="connsiteX2950" fmla="*/ 649005 w 5675092"/>
              <a:gd name="connsiteY2950" fmla="*/ 1143158 h 2397608"/>
              <a:gd name="connsiteX2951" fmla="*/ 649005 w 5675092"/>
              <a:gd name="connsiteY2951" fmla="*/ 1140669 h 2397608"/>
              <a:gd name="connsiteX2952" fmla="*/ 651517 w 5675092"/>
              <a:gd name="connsiteY2952" fmla="*/ 1135695 h 2397608"/>
              <a:gd name="connsiteX2953" fmla="*/ 616344 w 5675092"/>
              <a:gd name="connsiteY2953" fmla="*/ 1130719 h 2397608"/>
              <a:gd name="connsiteX2954" fmla="*/ 608805 w 5675092"/>
              <a:gd name="connsiteY2954" fmla="*/ 1138184 h 2397608"/>
              <a:gd name="connsiteX2955" fmla="*/ 598757 w 5675092"/>
              <a:gd name="connsiteY2955" fmla="*/ 1135695 h 2397608"/>
              <a:gd name="connsiteX2956" fmla="*/ 563581 w 5675092"/>
              <a:gd name="connsiteY2956" fmla="*/ 1128233 h 2397608"/>
              <a:gd name="connsiteX2957" fmla="*/ 558555 w 5675092"/>
              <a:gd name="connsiteY2957" fmla="*/ 1135695 h 2397608"/>
              <a:gd name="connsiteX2958" fmla="*/ 561068 w 5675092"/>
              <a:gd name="connsiteY2958" fmla="*/ 1128232 h 2397608"/>
              <a:gd name="connsiteX2959" fmla="*/ 551020 w 5675092"/>
              <a:gd name="connsiteY2959" fmla="*/ 1123256 h 2397608"/>
              <a:gd name="connsiteX2960" fmla="*/ 551020 w 5675092"/>
              <a:gd name="connsiteY2960" fmla="*/ 1133207 h 2397608"/>
              <a:gd name="connsiteX2961" fmla="*/ 545994 w 5675092"/>
              <a:gd name="connsiteY2961" fmla="*/ 1130719 h 2397608"/>
              <a:gd name="connsiteX2962" fmla="*/ 548507 w 5675092"/>
              <a:gd name="connsiteY2962" fmla="*/ 1125745 h 2397608"/>
              <a:gd name="connsiteX2963" fmla="*/ 538455 w 5675092"/>
              <a:gd name="connsiteY2963" fmla="*/ 1120768 h 2397608"/>
              <a:gd name="connsiteX2964" fmla="*/ 540968 w 5675092"/>
              <a:gd name="connsiteY2964" fmla="*/ 1128233 h 2397608"/>
              <a:gd name="connsiteX2965" fmla="*/ 530921 w 5675092"/>
              <a:gd name="connsiteY2965" fmla="*/ 1123256 h 2397608"/>
              <a:gd name="connsiteX2966" fmla="*/ 538455 w 5675092"/>
              <a:gd name="connsiteY2966" fmla="*/ 1118282 h 2397608"/>
              <a:gd name="connsiteX2967" fmla="*/ 530921 w 5675092"/>
              <a:gd name="connsiteY2967" fmla="*/ 1118282 h 2397608"/>
              <a:gd name="connsiteX2968" fmla="*/ 520869 w 5675092"/>
              <a:gd name="connsiteY2968" fmla="*/ 1120767 h 2397608"/>
              <a:gd name="connsiteX2969" fmla="*/ 520869 w 5675092"/>
              <a:gd name="connsiteY2969" fmla="*/ 1125744 h 2397608"/>
              <a:gd name="connsiteX2970" fmla="*/ 518356 w 5675092"/>
              <a:gd name="connsiteY2970" fmla="*/ 1128233 h 2397608"/>
              <a:gd name="connsiteX2971" fmla="*/ 513334 w 5675092"/>
              <a:gd name="connsiteY2971" fmla="*/ 1118282 h 2397608"/>
              <a:gd name="connsiteX2972" fmla="*/ 518356 w 5675092"/>
              <a:gd name="connsiteY2972" fmla="*/ 1115794 h 2397608"/>
              <a:gd name="connsiteX2973" fmla="*/ 500769 w 5675092"/>
              <a:gd name="connsiteY2973" fmla="*/ 1118282 h 2397608"/>
              <a:gd name="connsiteX2974" fmla="*/ 503282 w 5675092"/>
              <a:gd name="connsiteY2974" fmla="*/ 1115794 h 2397608"/>
              <a:gd name="connsiteX2975" fmla="*/ 508308 w 5675092"/>
              <a:gd name="connsiteY2975" fmla="*/ 1118282 h 2397608"/>
              <a:gd name="connsiteX2976" fmla="*/ 498256 w 5675092"/>
              <a:gd name="connsiteY2976" fmla="*/ 1103355 h 2397608"/>
              <a:gd name="connsiteX2977" fmla="*/ 500769 w 5675092"/>
              <a:gd name="connsiteY2977" fmla="*/ 1118282 h 2397608"/>
              <a:gd name="connsiteX2978" fmla="*/ 483183 w 5675092"/>
              <a:gd name="connsiteY2978" fmla="*/ 1120767 h 2397608"/>
              <a:gd name="connsiteX2979" fmla="*/ 480670 w 5675092"/>
              <a:gd name="connsiteY2979" fmla="*/ 1115794 h 2397608"/>
              <a:gd name="connsiteX2980" fmla="*/ 470622 w 5675092"/>
              <a:gd name="connsiteY2980" fmla="*/ 1125745 h 2397608"/>
              <a:gd name="connsiteX2981" fmla="*/ 483183 w 5675092"/>
              <a:gd name="connsiteY2981" fmla="*/ 1135695 h 2397608"/>
              <a:gd name="connsiteX2982" fmla="*/ 485696 w 5675092"/>
              <a:gd name="connsiteY2982" fmla="*/ 1125744 h 2397608"/>
              <a:gd name="connsiteX2983" fmla="*/ 493234 w 5675092"/>
              <a:gd name="connsiteY2983" fmla="*/ 1133207 h 2397608"/>
              <a:gd name="connsiteX2984" fmla="*/ 485695 w 5675092"/>
              <a:gd name="connsiteY2984" fmla="*/ 1133207 h 2397608"/>
              <a:gd name="connsiteX2985" fmla="*/ 498256 w 5675092"/>
              <a:gd name="connsiteY2985" fmla="*/ 1140669 h 2397608"/>
              <a:gd name="connsiteX2986" fmla="*/ 508308 w 5675092"/>
              <a:gd name="connsiteY2986" fmla="*/ 1128233 h 2397608"/>
              <a:gd name="connsiteX2987" fmla="*/ 518356 w 5675092"/>
              <a:gd name="connsiteY2987" fmla="*/ 1133207 h 2397608"/>
              <a:gd name="connsiteX2988" fmla="*/ 515843 w 5675092"/>
              <a:gd name="connsiteY2988" fmla="*/ 1140669 h 2397608"/>
              <a:gd name="connsiteX2989" fmla="*/ 551020 w 5675092"/>
              <a:gd name="connsiteY2989" fmla="*/ 1138184 h 2397608"/>
              <a:gd name="connsiteX2990" fmla="*/ 538455 w 5675092"/>
              <a:gd name="connsiteY2990" fmla="*/ 1143158 h 2397608"/>
              <a:gd name="connsiteX2991" fmla="*/ 493235 w 5675092"/>
              <a:gd name="connsiteY2991" fmla="*/ 1148131 h 2397608"/>
              <a:gd name="connsiteX2992" fmla="*/ 493234 w 5675092"/>
              <a:gd name="connsiteY2992" fmla="*/ 1143157 h 2397608"/>
              <a:gd name="connsiteX2993" fmla="*/ 488209 w 5675092"/>
              <a:gd name="connsiteY2993" fmla="*/ 1150620 h 2397608"/>
              <a:gd name="connsiteX2994" fmla="*/ 473131 w 5675092"/>
              <a:gd name="connsiteY2994" fmla="*/ 1145646 h 2397608"/>
              <a:gd name="connsiteX2995" fmla="*/ 485696 w 5675092"/>
              <a:gd name="connsiteY2995" fmla="*/ 1158082 h 2397608"/>
              <a:gd name="connsiteX2996" fmla="*/ 503282 w 5675092"/>
              <a:gd name="connsiteY2996" fmla="*/ 1155597 h 2397608"/>
              <a:gd name="connsiteX2997" fmla="*/ 503282 w 5675092"/>
              <a:gd name="connsiteY2997" fmla="*/ 1163059 h 2397608"/>
              <a:gd name="connsiteX2998" fmla="*/ 530920 w 5675092"/>
              <a:gd name="connsiteY2998" fmla="*/ 1163059 h 2397608"/>
              <a:gd name="connsiteX2999" fmla="*/ 543481 w 5675092"/>
              <a:gd name="connsiteY2999" fmla="*/ 1168033 h 2397608"/>
              <a:gd name="connsiteX3000" fmla="*/ 578658 w 5675092"/>
              <a:gd name="connsiteY3000" fmla="*/ 1173010 h 2397608"/>
              <a:gd name="connsiteX3001" fmla="*/ 583680 w 5675092"/>
              <a:gd name="connsiteY3001" fmla="*/ 1165545 h 2397608"/>
              <a:gd name="connsiteX3002" fmla="*/ 603780 w 5675092"/>
              <a:gd name="connsiteY3002" fmla="*/ 1163059 h 2397608"/>
              <a:gd name="connsiteX3003" fmla="*/ 611318 w 5675092"/>
              <a:gd name="connsiteY3003" fmla="*/ 1170522 h 2397608"/>
              <a:gd name="connsiteX3004" fmla="*/ 631418 w 5675092"/>
              <a:gd name="connsiteY3004" fmla="*/ 1163060 h 2397608"/>
              <a:gd name="connsiteX3005" fmla="*/ 656543 w 5675092"/>
              <a:gd name="connsiteY3005" fmla="*/ 1145646 h 2397608"/>
              <a:gd name="connsiteX3006" fmla="*/ 664082 w 5675092"/>
              <a:gd name="connsiteY3006" fmla="*/ 1145646 h 2397608"/>
              <a:gd name="connsiteX3007" fmla="*/ 664081 w 5675092"/>
              <a:gd name="connsiteY3007" fmla="*/ 1150620 h 2397608"/>
              <a:gd name="connsiteX3008" fmla="*/ 681668 w 5675092"/>
              <a:gd name="connsiteY3008" fmla="*/ 1148132 h 2397608"/>
              <a:gd name="connsiteX3009" fmla="*/ 676643 w 5675092"/>
              <a:gd name="connsiteY3009" fmla="*/ 1143158 h 2397608"/>
              <a:gd name="connsiteX3010" fmla="*/ 684181 w 5675092"/>
              <a:gd name="connsiteY3010" fmla="*/ 1145646 h 2397608"/>
              <a:gd name="connsiteX3011" fmla="*/ 689203 w 5675092"/>
              <a:gd name="connsiteY3011" fmla="*/ 1138184 h 2397608"/>
              <a:gd name="connsiteX3012" fmla="*/ 651486 w 5675092"/>
              <a:gd name="connsiteY3012" fmla="*/ 570877 h 2397608"/>
              <a:gd name="connsiteX3013" fmla="*/ 643634 w 5675092"/>
              <a:gd name="connsiteY3013" fmla="*/ 573230 h 2397608"/>
              <a:gd name="connsiteX3014" fmla="*/ 638393 w 5675092"/>
              <a:gd name="connsiteY3014" fmla="*/ 573454 h 2397608"/>
              <a:gd name="connsiteX3015" fmla="*/ 638393 w 5675092"/>
              <a:gd name="connsiteY3015" fmla="*/ 570877 h 2397608"/>
              <a:gd name="connsiteX3016" fmla="*/ 646249 w 5675092"/>
              <a:gd name="connsiteY3016" fmla="*/ 565495 h 2397608"/>
              <a:gd name="connsiteX3017" fmla="*/ 648869 w 5675092"/>
              <a:gd name="connsiteY3017" fmla="*/ 565496 h 2397608"/>
              <a:gd name="connsiteX3018" fmla="*/ 651486 w 5675092"/>
              <a:gd name="connsiteY3018" fmla="*/ 570877 h 2397608"/>
              <a:gd name="connsiteX3019" fmla="*/ 741997 w 5675092"/>
              <a:gd name="connsiteY3019" fmla="*/ 1878647 h 2397608"/>
              <a:gd name="connsiteX3020" fmla="*/ 741997 w 5675092"/>
              <a:gd name="connsiteY3020" fmla="*/ 1881038 h 2397608"/>
              <a:gd name="connsiteX3021" fmla="*/ 739992 w 5675092"/>
              <a:gd name="connsiteY3021" fmla="*/ 1881038 h 2397608"/>
              <a:gd name="connsiteX3022" fmla="*/ 740244 w 5675092"/>
              <a:gd name="connsiteY3022" fmla="*/ 1882174 h 2397608"/>
              <a:gd name="connsiteX3023" fmla="*/ 739463 w 5675092"/>
              <a:gd name="connsiteY3023" fmla="*/ 1881965 h 2397608"/>
              <a:gd name="connsiteX3024" fmla="*/ 731162 w 5675092"/>
              <a:gd name="connsiteY3024" fmla="*/ 1880132 h 2397608"/>
              <a:gd name="connsiteX3025" fmla="*/ 730838 w 5675092"/>
              <a:gd name="connsiteY3025" fmla="*/ 1875361 h 2397608"/>
              <a:gd name="connsiteX3026" fmla="*/ 739139 w 5675092"/>
              <a:gd name="connsiteY3026" fmla="*/ 1877194 h 2397608"/>
              <a:gd name="connsiteX3027" fmla="*/ 739581 w 5675092"/>
              <a:gd name="connsiteY3027" fmla="*/ 1879186 h 2397608"/>
              <a:gd name="connsiteX3028" fmla="*/ 739581 w 5675092"/>
              <a:gd name="connsiteY3028" fmla="*/ 1878647 h 2397608"/>
              <a:gd name="connsiteX3029" fmla="*/ 726720 w 5675092"/>
              <a:gd name="connsiteY3029" fmla="*/ 1651107 h 2397608"/>
              <a:gd name="connsiteX3030" fmla="*/ 726548 w 5675092"/>
              <a:gd name="connsiteY3030" fmla="*/ 1653477 h 2397608"/>
              <a:gd name="connsiteX3031" fmla="*/ 716120 w 5675092"/>
              <a:gd name="connsiteY3031" fmla="*/ 1656882 h 2397608"/>
              <a:gd name="connsiteX3032" fmla="*/ 715755 w 5675092"/>
              <a:gd name="connsiteY3032" fmla="*/ 1651514 h 2397608"/>
              <a:gd name="connsiteX3033" fmla="*/ 723531 w 5675092"/>
              <a:gd name="connsiteY3033" fmla="*/ 1648290 h 2397608"/>
              <a:gd name="connsiteX3034" fmla="*/ 726720 w 5675092"/>
              <a:gd name="connsiteY3034" fmla="*/ 1651107 h 2397608"/>
              <a:gd name="connsiteX3035" fmla="*/ 675655 w 5675092"/>
              <a:gd name="connsiteY3035" fmla="*/ 896947 h 2397608"/>
              <a:gd name="connsiteX3036" fmla="*/ 665989 w 5675092"/>
              <a:gd name="connsiteY3036" fmla="*/ 896947 h 2397608"/>
              <a:gd name="connsiteX3037" fmla="*/ 665989 w 5675092"/>
              <a:gd name="connsiteY3037" fmla="*/ 907468 h 2397608"/>
              <a:gd name="connsiteX3038" fmla="*/ 661155 w 5675092"/>
              <a:gd name="connsiteY3038" fmla="*/ 907468 h 2397608"/>
              <a:gd name="connsiteX3039" fmla="*/ 665989 w 5675092"/>
              <a:gd name="connsiteY3039" fmla="*/ 894317 h 2397608"/>
              <a:gd name="connsiteX3040" fmla="*/ 675655 w 5675092"/>
              <a:gd name="connsiteY3040" fmla="*/ 896947 h 2397608"/>
              <a:gd name="connsiteX3041" fmla="*/ 681824 w 5675092"/>
              <a:gd name="connsiteY3041" fmla="*/ 979328 h 2397608"/>
              <a:gd name="connsiteX3042" fmla="*/ 673365 w 5675092"/>
              <a:gd name="connsiteY3042" fmla="*/ 976938 h 2397608"/>
              <a:gd name="connsiteX3043" fmla="*/ 673365 w 5675092"/>
              <a:gd name="connsiteY3043" fmla="*/ 969763 h 2397608"/>
              <a:gd name="connsiteX3044" fmla="*/ 681824 w 5675092"/>
              <a:gd name="connsiteY3044" fmla="*/ 979328 h 2397608"/>
              <a:gd name="connsiteX3045" fmla="*/ 681823 w 5675092"/>
              <a:gd name="connsiteY3045" fmla="*/ 961793 h 2397608"/>
              <a:gd name="connsiteX3046" fmla="*/ 673364 w 5675092"/>
              <a:gd name="connsiteY3046" fmla="*/ 967373 h 2397608"/>
              <a:gd name="connsiteX3047" fmla="*/ 677593 w 5675092"/>
              <a:gd name="connsiteY3047" fmla="*/ 960397 h 2397608"/>
              <a:gd name="connsiteX3048" fmla="*/ 681823 w 5675092"/>
              <a:gd name="connsiteY3048" fmla="*/ 961793 h 2397608"/>
              <a:gd name="connsiteX3049" fmla="*/ 732381 w 5675092"/>
              <a:gd name="connsiteY3049" fmla="*/ 1700121 h 2397608"/>
              <a:gd name="connsiteX3050" fmla="*/ 733094 w 5675092"/>
              <a:gd name="connsiteY3050" fmla="*/ 1710619 h 2397608"/>
              <a:gd name="connsiteX3051" fmla="*/ 729823 w 5675092"/>
              <a:gd name="connsiteY3051" fmla="*/ 1711500 h 2397608"/>
              <a:gd name="connsiteX3052" fmla="*/ 728093 w 5675092"/>
              <a:gd name="connsiteY3052" fmla="*/ 1708322 h 2397608"/>
              <a:gd name="connsiteX3053" fmla="*/ 732381 w 5675092"/>
              <a:gd name="connsiteY3053" fmla="*/ 1700121 h 2397608"/>
              <a:gd name="connsiteX3054" fmla="*/ 745045 w 5675092"/>
              <a:gd name="connsiteY3054" fmla="*/ 1885074 h 2397608"/>
              <a:gd name="connsiteX3055" fmla="*/ 743026 w 5675092"/>
              <a:gd name="connsiteY3055" fmla="*/ 1883985 h 2397608"/>
              <a:gd name="connsiteX3056" fmla="*/ 743902 w 5675092"/>
              <a:gd name="connsiteY3056" fmla="*/ 1885447 h 2397608"/>
              <a:gd name="connsiteX3057" fmla="*/ 749137 w 5675092"/>
              <a:gd name="connsiteY3057" fmla="*/ 1919847 h 2397608"/>
              <a:gd name="connsiteX3058" fmla="*/ 744994 w 5675092"/>
              <a:gd name="connsiteY3058" fmla="*/ 1920608 h 2397608"/>
              <a:gd name="connsiteX3059" fmla="*/ 749163 w 5675092"/>
              <a:gd name="connsiteY3059" fmla="*/ 1921654 h 2397608"/>
              <a:gd name="connsiteX3060" fmla="*/ 686657 w 5675092"/>
              <a:gd name="connsiteY3060" fmla="*/ 986953 h 2397608"/>
              <a:gd name="connsiteX3061" fmla="*/ 686658 w 5675092"/>
              <a:gd name="connsiteY3061" fmla="*/ 992034 h 2397608"/>
              <a:gd name="connsiteX3062" fmla="*/ 681218 w 5675092"/>
              <a:gd name="connsiteY3062" fmla="*/ 994575 h 2397608"/>
              <a:gd name="connsiteX3063" fmla="*/ 681218 w 5675092"/>
              <a:gd name="connsiteY3063" fmla="*/ 981871 h 2397608"/>
              <a:gd name="connsiteX3064" fmla="*/ 686657 w 5675092"/>
              <a:gd name="connsiteY3064" fmla="*/ 986953 h 2397608"/>
              <a:gd name="connsiteX3065" fmla="*/ 753793 w 5675092"/>
              <a:gd name="connsiteY3065" fmla="*/ 1916194 h 2397608"/>
              <a:gd name="connsiteX3066" fmla="*/ 752814 w 5675092"/>
              <a:gd name="connsiteY3066" fmla="*/ 1917074 h 2397608"/>
              <a:gd name="connsiteX3067" fmla="*/ 753660 w 5675092"/>
              <a:gd name="connsiteY3067" fmla="*/ 1918752 h 2397608"/>
              <a:gd name="connsiteX3068" fmla="*/ 661152 w 5675092"/>
              <a:gd name="connsiteY3068" fmla="*/ 548757 h 2397608"/>
              <a:gd name="connsiteX3069" fmla="*/ 658642 w 5675092"/>
              <a:gd name="connsiteY3069" fmla="*/ 558323 h 2397608"/>
              <a:gd name="connsiteX3070" fmla="*/ 648605 w 5675092"/>
              <a:gd name="connsiteY3070" fmla="*/ 560714 h 2397608"/>
              <a:gd name="connsiteX3071" fmla="*/ 633546 w 5675092"/>
              <a:gd name="connsiteY3071" fmla="*/ 560714 h 2397608"/>
              <a:gd name="connsiteX3072" fmla="*/ 628524 w 5675092"/>
              <a:gd name="connsiteY3072" fmla="*/ 558323 h 2397608"/>
              <a:gd name="connsiteX3073" fmla="*/ 656133 w 5675092"/>
              <a:gd name="connsiteY3073" fmla="*/ 553540 h 2397608"/>
              <a:gd name="connsiteX3074" fmla="*/ 655819 w 5675092"/>
              <a:gd name="connsiteY3074" fmla="*/ 548458 h 2397608"/>
              <a:gd name="connsiteX3075" fmla="*/ 661152 w 5675092"/>
              <a:gd name="connsiteY3075" fmla="*/ 548757 h 2397608"/>
              <a:gd name="connsiteX3076" fmla="*/ 741996 w 5675092"/>
              <a:gd name="connsiteY3076" fmla="*/ 1738749 h 2397608"/>
              <a:gd name="connsiteX3077" fmla="*/ 741996 w 5675092"/>
              <a:gd name="connsiteY3077" fmla="*/ 1744130 h 2397608"/>
              <a:gd name="connsiteX3078" fmla="*/ 729911 w 5675092"/>
              <a:gd name="connsiteY3078" fmla="*/ 1746820 h 2397608"/>
              <a:gd name="connsiteX3079" fmla="*/ 741996 w 5675092"/>
              <a:gd name="connsiteY3079" fmla="*/ 1738749 h 2397608"/>
              <a:gd name="connsiteX3080" fmla="*/ 727137 w 5675092"/>
              <a:gd name="connsiteY3080" fmla="*/ 1515916 h 2397608"/>
              <a:gd name="connsiteX3081" fmla="*/ 724625 w 5675092"/>
              <a:gd name="connsiteY3081" fmla="*/ 1519080 h 2397608"/>
              <a:gd name="connsiteX3082" fmla="*/ 720064 w 5675092"/>
              <a:gd name="connsiteY3082" fmla="*/ 1518793 h 2397608"/>
              <a:gd name="connsiteX3083" fmla="*/ 719740 w 5675092"/>
              <a:gd name="connsiteY3083" fmla="*/ 1514021 h 2397608"/>
              <a:gd name="connsiteX3084" fmla="*/ 717005 w 5675092"/>
              <a:gd name="connsiteY3084" fmla="*/ 1509414 h 2397608"/>
              <a:gd name="connsiteX3085" fmla="*/ 721828 w 5675092"/>
              <a:gd name="connsiteY3085" fmla="*/ 1509086 h 2397608"/>
              <a:gd name="connsiteX3086" fmla="*/ 727137 w 5675092"/>
              <a:gd name="connsiteY3086" fmla="*/ 1515916 h 2397608"/>
              <a:gd name="connsiteX3087" fmla="*/ 725041 w 5675092"/>
              <a:gd name="connsiteY3087" fmla="*/ 1459042 h 2397608"/>
              <a:gd name="connsiteX3088" fmla="*/ 718703 w 5675092"/>
              <a:gd name="connsiteY3088" fmla="*/ 1458606 h 2397608"/>
              <a:gd name="connsiteX3089" fmla="*/ 713643 w 5675092"/>
              <a:gd name="connsiteY3089" fmla="*/ 1459903 h 2397608"/>
              <a:gd name="connsiteX3090" fmla="*/ 719672 w 5675092"/>
              <a:gd name="connsiteY3090" fmla="*/ 1455037 h 2397608"/>
              <a:gd name="connsiteX3091" fmla="*/ 725699 w 5675092"/>
              <a:gd name="connsiteY3091" fmla="*/ 1459084 h 2397608"/>
              <a:gd name="connsiteX3092" fmla="*/ 725528 w 5675092"/>
              <a:gd name="connsiteY3092" fmla="*/ 1459404 h 2397608"/>
              <a:gd name="connsiteX3093" fmla="*/ 725041 w 5675092"/>
              <a:gd name="connsiteY3093" fmla="*/ 1459042 h 2397608"/>
              <a:gd name="connsiteX3094" fmla="*/ 755290 w 5675092"/>
              <a:gd name="connsiteY3094" fmla="*/ 1890603 h 2397608"/>
              <a:gd name="connsiteX3095" fmla="*/ 748643 w 5675092"/>
              <a:gd name="connsiteY3095" fmla="*/ 1887016 h 2397608"/>
              <a:gd name="connsiteX3096" fmla="*/ 748319 w 5675092"/>
              <a:gd name="connsiteY3096" fmla="*/ 1886841 h 2397608"/>
              <a:gd name="connsiteX3097" fmla="*/ 744773 w 5675092"/>
              <a:gd name="connsiteY3097" fmla="*/ 1888797 h 2397608"/>
              <a:gd name="connsiteX3098" fmla="*/ 729075 w 5675092"/>
              <a:gd name="connsiteY3098" fmla="*/ 1885067 h 2397608"/>
              <a:gd name="connsiteX3099" fmla="*/ 741724 w 5675092"/>
              <a:gd name="connsiteY3099" fmla="*/ 1881812 h 2397608"/>
              <a:gd name="connsiteX3100" fmla="*/ 741997 w 5675092"/>
              <a:gd name="connsiteY3100" fmla="*/ 1882267 h 2397608"/>
              <a:gd name="connsiteX3101" fmla="*/ 741997 w 5675092"/>
              <a:gd name="connsiteY3101" fmla="*/ 1881038 h 2397608"/>
              <a:gd name="connsiteX3102" fmla="*/ 755290 w 5675092"/>
              <a:gd name="connsiteY3102" fmla="*/ 1890603 h 2397608"/>
              <a:gd name="connsiteX3103" fmla="*/ 686530 w 5675092"/>
              <a:gd name="connsiteY3103" fmla="*/ 876778 h 2397608"/>
              <a:gd name="connsiteX3104" fmla="*/ 683939 w 5675092"/>
              <a:gd name="connsiteY3104" fmla="*/ 884550 h 2397608"/>
              <a:gd name="connsiteX3105" fmla="*/ 678763 w 5675092"/>
              <a:gd name="connsiteY3105" fmla="*/ 879369 h 2397608"/>
              <a:gd name="connsiteX3106" fmla="*/ 676172 w 5675092"/>
              <a:gd name="connsiteY3106" fmla="*/ 887141 h 2397608"/>
              <a:gd name="connsiteX3107" fmla="*/ 668405 w 5675092"/>
              <a:gd name="connsiteY3107" fmla="*/ 876778 h 2397608"/>
              <a:gd name="connsiteX3108" fmla="*/ 673581 w 5675092"/>
              <a:gd name="connsiteY3108" fmla="*/ 881962 h 2397608"/>
              <a:gd name="connsiteX3109" fmla="*/ 676172 w 5675092"/>
              <a:gd name="connsiteY3109" fmla="*/ 874189 h 2397608"/>
              <a:gd name="connsiteX3110" fmla="*/ 681351 w 5675092"/>
              <a:gd name="connsiteY3110" fmla="*/ 874189 h 2397608"/>
              <a:gd name="connsiteX3111" fmla="*/ 686530 w 5675092"/>
              <a:gd name="connsiteY3111" fmla="*/ 876778 h 2397608"/>
              <a:gd name="connsiteX3112" fmla="*/ 688947 w 5675092"/>
              <a:gd name="connsiteY3112" fmla="*/ 906990 h 2397608"/>
              <a:gd name="connsiteX3113" fmla="*/ 686530 w 5675092"/>
              <a:gd name="connsiteY3113" fmla="*/ 912253 h 2397608"/>
              <a:gd name="connsiteX3114" fmla="*/ 681697 w 5675092"/>
              <a:gd name="connsiteY3114" fmla="*/ 909623 h 2397608"/>
              <a:gd name="connsiteX3115" fmla="*/ 684114 w 5675092"/>
              <a:gd name="connsiteY3115" fmla="*/ 899099 h 2397608"/>
              <a:gd name="connsiteX3116" fmla="*/ 684115 w 5675092"/>
              <a:gd name="connsiteY3116" fmla="*/ 901730 h 2397608"/>
              <a:gd name="connsiteX3117" fmla="*/ 688947 w 5675092"/>
              <a:gd name="connsiteY3117" fmla="*/ 906990 h 2397608"/>
              <a:gd name="connsiteX3118" fmla="*/ 693908 w 5675092"/>
              <a:gd name="connsiteY3118" fmla="*/ 972155 h 2397608"/>
              <a:gd name="connsiteX3119" fmla="*/ 693908 w 5675092"/>
              <a:gd name="connsiteY3119" fmla="*/ 981721 h 2397608"/>
              <a:gd name="connsiteX3120" fmla="*/ 689074 w 5675092"/>
              <a:gd name="connsiteY3120" fmla="*/ 979330 h 2397608"/>
              <a:gd name="connsiteX3121" fmla="*/ 693908 w 5675092"/>
              <a:gd name="connsiteY3121" fmla="*/ 972155 h 2397608"/>
              <a:gd name="connsiteX3122" fmla="*/ 756643 w 5675092"/>
              <a:gd name="connsiteY3122" fmla="*/ 1880798 h 2397608"/>
              <a:gd name="connsiteX3123" fmla="*/ 743939 w 5675092"/>
              <a:gd name="connsiteY3123" fmla="*/ 1872075 h 2397608"/>
              <a:gd name="connsiteX3124" fmla="*/ 756643 w 5675092"/>
              <a:gd name="connsiteY3124" fmla="*/ 1880798 h 2397608"/>
              <a:gd name="connsiteX3125" fmla="*/ 744437 w 5675092"/>
              <a:gd name="connsiteY3125" fmla="*/ 1699304 h 2397608"/>
              <a:gd name="connsiteX3126" fmla="*/ 742351 w 5675092"/>
              <a:gd name="connsiteY3126" fmla="*/ 1704238 h 2397608"/>
              <a:gd name="connsiteX3127" fmla="*/ 734793 w 5675092"/>
              <a:gd name="connsiteY3127" fmla="*/ 1699959 h 2397608"/>
              <a:gd name="connsiteX3128" fmla="*/ 734468 w 5675092"/>
              <a:gd name="connsiteY3128" fmla="*/ 1695186 h 2397608"/>
              <a:gd name="connsiteX3129" fmla="*/ 737365 w 5675092"/>
              <a:gd name="connsiteY3129" fmla="*/ 1702180 h 2397608"/>
              <a:gd name="connsiteX3130" fmla="*/ 744437 w 5675092"/>
              <a:gd name="connsiteY3130" fmla="*/ 1699304 h 2397608"/>
              <a:gd name="connsiteX3131" fmla="*/ 749164 w 5675092"/>
              <a:gd name="connsiteY3131" fmla="*/ 1768891 h 2397608"/>
              <a:gd name="connsiteX3132" fmla="*/ 742308 w 5675092"/>
              <a:gd name="connsiteY3132" fmla="*/ 1774950 h 2397608"/>
              <a:gd name="connsiteX3133" fmla="*/ 741930 w 5675092"/>
              <a:gd name="connsiteY3133" fmla="*/ 1769383 h 2397608"/>
              <a:gd name="connsiteX3134" fmla="*/ 749164 w 5675092"/>
              <a:gd name="connsiteY3134" fmla="*/ 1768891 h 2397608"/>
              <a:gd name="connsiteX3135" fmla="*/ 728284 w 5675092"/>
              <a:gd name="connsiteY3135" fmla="*/ 1461455 h 2397608"/>
              <a:gd name="connsiteX3136" fmla="*/ 721394 w 5675092"/>
              <a:gd name="connsiteY3136" fmla="*/ 1467019 h 2397608"/>
              <a:gd name="connsiteX3137" fmla="*/ 725528 w 5675092"/>
              <a:gd name="connsiteY3137" fmla="*/ 1459404 h 2397608"/>
              <a:gd name="connsiteX3138" fmla="*/ 759186 w 5675092"/>
              <a:gd name="connsiteY3138" fmla="*/ 1916090 h 2397608"/>
              <a:gd name="connsiteX3139" fmla="*/ 755332 w 5675092"/>
              <a:gd name="connsiteY3139" fmla="*/ 1914813 h 2397608"/>
              <a:gd name="connsiteX3140" fmla="*/ 756682 w 5675092"/>
              <a:gd name="connsiteY3140" fmla="*/ 1913599 h 2397608"/>
              <a:gd name="connsiteX3141" fmla="*/ 754327 w 5675092"/>
              <a:gd name="connsiteY3141" fmla="*/ 1914479 h 2397608"/>
              <a:gd name="connsiteX3142" fmla="*/ 751676 w 5675092"/>
              <a:gd name="connsiteY3142" fmla="*/ 1913599 h 2397608"/>
              <a:gd name="connsiteX3143" fmla="*/ 754179 w 5675092"/>
              <a:gd name="connsiteY3143" fmla="*/ 1914532 h 2397608"/>
              <a:gd name="connsiteX3144" fmla="*/ 754327 w 5675092"/>
              <a:gd name="connsiteY3144" fmla="*/ 1914479 h 2397608"/>
              <a:gd name="connsiteX3145" fmla="*/ 755332 w 5675092"/>
              <a:gd name="connsiteY3145" fmla="*/ 1914813 h 2397608"/>
              <a:gd name="connsiteX3146" fmla="*/ 753832 w 5675092"/>
              <a:gd name="connsiteY3146" fmla="*/ 1916160 h 2397608"/>
              <a:gd name="connsiteX3147" fmla="*/ 757331 w 5675092"/>
              <a:gd name="connsiteY3147" fmla="*/ 1917528 h 2397608"/>
              <a:gd name="connsiteX3148" fmla="*/ 759130 w 5675092"/>
              <a:gd name="connsiteY3148" fmla="*/ 1920977 h 2397608"/>
              <a:gd name="connsiteX3149" fmla="*/ 759186 w 5675092"/>
              <a:gd name="connsiteY3149" fmla="*/ 1920888 h 2397608"/>
              <a:gd name="connsiteX3150" fmla="*/ 740456 w 5675092"/>
              <a:gd name="connsiteY3150" fmla="*/ 1637409 h 2397608"/>
              <a:gd name="connsiteX3151" fmla="*/ 727274 w 5675092"/>
              <a:gd name="connsiteY3151" fmla="*/ 1628261 h 2397608"/>
              <a:gd name="connsiteX3152" fmla="*/ 733123 w 5675092"/>
              <a:gd name="connsiteY3152" fmla="*/ 1640419 h 2397608"/>
              <a:gd name="connsiteX3153" fmla="*/ 734569 w 5675092"/>
              <a:gd name="connsiteY3153" fmla="*/ 1639825 h 2397608"/>
              <a:gd name="connsiteX3154" fmla="*/ 734746 w 5675092"/>
              <a:gd name="connsiteY3154" fmla="*/ 1639505 h 2397608"/>
              <a:gd name="connsiteX3155" fmla="*/ 734729 w 5675092"/>
              <a:gd name="connsiteY3155" fmla="*/ 1639760 h 2397608"/>
              <a:gd name="connsiteX3156" fmla="*/ 736789 w 5675092"/>
              <a:gd name="connsiteY3156" fmla="*/ 1638914 h 2397608"/>
              <a:gd name="connsiteX3157" fmla="*/ 740456 w 5675092"/>
              <a:gd name="connsiteY3157" fmla="*/ 1637409 h 2397608"/>
              <a:gd name="connsiteX3158" fmla="*/ 691870 w 5675092"/>
              <a:gd name="connsiteY3158" fmla="*/ 911877 h 2397608"/>
              <a:gd name="connsiteX3159" fmla="*/ 691812 w 5675092"/>
              <a:gd name="connsiteY3159" fmla="*/ 911929 h 2397608"/>
              <a:gd name="connsiteX3160" fmla="*/ 691716 w 5675092"/>
              <a:gd name="connsiteY3160" fmla="*/ 911810 h 2397608"/>
              <a:gd name="connsiteX3161" fmla="*/ 689203 w 5675092"/>
              <a:gd name="connsiteY3161" fmla="*/ 857082 h 2397608"/>
              <a:gd name="connsiteX3162" fmla="*/ 681668 w 5675092"/>
              <a:gd name="connsiteY3162" fmla="*/ 852105 h 2397608"/>
              <a:gd name="connsiteX3163" fmla="*/ 689203 w 5675092"/>
              <a:gd name="connsiteY3163" fmla="*/ 857082 h 2397608"/>
              <a:gd name="connsiteX3164" fmla="*/ 753939 w 5675092"/>
              <a:gd name="connsiteY3164" fmla="*/ 1803523 h 2397608"/>
              <a:gd name="connsiteX3165" fmla="*/ 748559 w 5675092"/>
              <a:gd name="connsiteY3165" fmla="*/ 1804562 h 2397608"/>
              <a:gd name="connsiteX3166" fmla="*/ 746522 w 5675092"/>
              <a:gd name="connsiteY3166" fmla="*/ 1801330 h 2397608"/>
              <a:gd name="connsiteX3167" fmla="*/ 751162 w 5675092"/>
              <a:gd name="connsiteY3167" fmla="*/ 1798318 h 2397608"/>
              <a:gd name="connsiteX3168" fmla="*/ 753939 w 5675092"/>
              <a:gd name="connsiteY3168" fmla="*/ 1803523 h 2397608"/>
              <a:gd name="connsiteX3169" fmla="*/ 729974 w 5675092"/>
              <a:gd name="connsiteY3169" fmla="*/ 1435913 h 2397608"/>
              <a:gd name="connsiteX3170" fmla="*/ 727907 w 5675092"/>
              <a:gd name="connsiteY3170" fmla="*/ 1434444 h 2397608"/>
              <a:gd name="connsiteX3171" fmla="*/ 724831 w 5675092"/>
              <a:gd name="connsiteY3171" fmla="*/ 1434921 h 2397608"/>
              <a:gd name="connsiteX3172" fmla="*/ 719294 w 5675092"/>
              <a:gd name="connsiteY3172" fmla="*/ 1432179 h 2397608"/>
              <a:gd name="connsiteX3173" fmla="*/ 720137 w 5675092"/>
              <a:gd name="connsiteY3173" fmla="*/ 1444590 h 2397608"/>
              <a:gd name="connsiteX3174" fmla="*/ 727657 w 5675092"/>
              <a:gd name="connsiteY3174" fmla="*/ 1444079 h 2397608"/>
              <a:gd name="connsiteX3175" fmla="*/ 724813 w 5675092"/>
              <a:gd name="connsiteY3175" fmla="*/ 1439285 h 2397608"/>
              <a:gd name="connsiteX3176" fmla="*/ 728468 w 5675092"/>
              <a:gd name="connsiteY3176" fmla="*/ 1437479 h 2397608"/>
              <a:gd name="connsiteX3177" fmla="*/ 698742 w 5675092"/>
              <a:gd name="connsiteY3177" fmla="*/ 953852 h 2397608"/>
              <a:gd name="connsiteX3178" fmla="*/ 691290 w 5675092"/>
              <a:gd name="connsiteY3178" fmla="*/ 956336 h 2397608"/>
              <a:gd name="connsiteX3179" fmla="*/ 686322 w 5675092"/>
              <a:gd name="connsiteY3179" fmla="*/ 953852 h 2397608"/>
              <a:gd name="connsiteX3180" fmla="*/ 678870 w 5675092"/>
              <a:gd name="connsiteY3180" fmla="*/ 948884 h 2397608"/>
              <a:gd name="connsiteX3181" fmla="*/ 678870 w 5675092"/>
              <a:gd name="connsiteY3181" fmla="*/ 953852 h 2397608"/>
              <a:gd name="connsiteX3182" fmla="*/ 673902 w 5675092"/>
              <a:gd name="connsiteY3182" fmla="*/ 946401 h 2397608"/>
              <a:gd name="connsiteX3183" fmla="*/ 671418 w 5675092"/>
              <a:gd name="connsiteY3183" fmla="*/ 948885 h 2397608"/>
              <a:gd name="connsiteX3184" fmla="*/ 673902 w 5675092"/>
              <a:gd name="connsiteY3184" fmla="*/ 956336 h 2397608"/>
              <a:gd name="connsiteX3185" fmla="*/ 668933 w 5675092"/>
              <a:gd name="connsiteY3185" fmla="*/ 956336 h 2397608"/>
              <a:gd name="connsiteX3186" fmla="*/ 666449 w 5675092"/>
              <a:gd name="connsiteY3186" fmla="*/ 946401 h 2397608"/>
              <a:gd name="connsiteX3187" fmla="*/ 656513 w 5675092"/>
              <a:gd name="connsiteY3187" fmla="*/ 951369 h 2397608"/>
              <a:gd name="connsiteX3188" fmla="*/ 654030 w 5675092"/>
              <a:gd name="connsiteY3188" fmla="*/ 946401 h 2397608"/>
              <a:gd name="connsiteX3189" fmla="*/ 658997 w 5675092"/>
              <a:gd name="connsiteY3189" fmla="*/ 938951 h 2397608"/>
              <a:gd name="connsiteX3190" fmla="*/ 658997 w 5675092"/>
              <a:gd name="connsiteY3190" fmla="*/ 946401 h 2397608"/>
              <a:gd name="connsiteX3191" fmla="*/ 681354 w 5675092"/>
              <a:gd name="connsiteY3191" fmla="*/ 946401 h 2397608"/>
              <a:gd name="connsiteX3192" fmla="*/ 688806 w 5675092"/>
              <a:gd name="connsiteY3192" fmla="*/ 941435 h 2397608"/>
              <a:gd name="connsiteX3193" fmla="*/ 688806 w 5675092"/>
              <a:gd name="connsiteY3193" fmla="*/ 931501 h 2397608"/>
              <a:gd name="connsiteX3194" fmla="*/ 698742 w 5675092"/>
              <a:gd name="connsiteY3194" fmla="*/ 953852 h 2397608"/>
              <a:gd name="connsiteX3195" fmla="*/ 751663 w 5675092"/>
              <a:gd name="connsiteY3195" fmla="*/ 1729184 h 2397608"/>
              <a:gd name="connsiteX3196" fmla="*/ 739579 w 5675092"/>
              <a:gd name="connsiteY3196" fmla="*/ 1729183 h 2397608"/>
              <a:gd name="connsiteX3197" fmla="*/ 746828 w 5675092"/>
              <a:gd name="connsiteY3197" fmla="*/ 1719618 h 2397608"/>
              <a:gd name="connsiteX3198" fmla="*/ 751663 w 5675092"/>
              <a:gd name="connsiteY3198" fmla="*/ 1729184 h 2397608"/>
              <a:gd name="connsiteX3199" fmla="*/ 757587 w 5675092"/>
              <a:gd name="connsiteY3199" fmla="*/ 1785897 h 2397608"/>
              <a:gd name="connsiteX3200" fmla="*/ 755661 w 5675092"/>
              <a:gd name="connsiteY3200" fmla="*/ 1793218 h 2397608"/>
              <a:gd name="connsiteX3201" fmla="*/ 752926 w 5675092"/>
              <a:gd name="connsiteY3201" fmla="*/ 1788609 h 2397608"/>
              <a:gd name="connsiteX3202" fmla="*/ 757587 w 5675092"/>
              <a:gd name="connsiteY3202" fmla="*/ 1785897 h 2397608"/>
              <a:gd name="connsiteX3203" fmla="*/ 750335 w 5675092"/>
              <a:gd name="connsiteY3203" fmla="*/ 1679128 h 2397608"/>
              <a:gd name="connsiteX3204" fmla="*/ 745877 w 5675092"/>
              <a:gd name="connsiteY3204" fmla="*/ 1684823 h 2397608"/>
              <a:gd name="connsiteX3205" fmla="*/ 750335 w 5675092"/>
              <a:gd name="connsiteY3205" fmla="*/ 1679128 h 2397608"/>
              <a:gd name="connsiteX3206" fmla="*/ 704180 w 5675092"/>
              <a:gd name="connsiteY3206" fmla="*/ 980525 h 2397608"/>
              <a:gd name="connsiteX3207" fmla="*/ 703576 w 5675092"/>
              <a:gd name="connsiteY3207" fmla="*/ 986503 h 2397608"/>
              <a:gd name="connsiteX3208" fmla="*/ 701159 w 5675092"/>
              <a:gd name="connsiteY3208" fmla="*/ 986503 h 2397608"/>
              <a:gd name="connsiteX3209" fmla="*/ 701159 w 5675092"/>
              <a:gd name="connsiteY3209" fmla="*/ 974546 h 2397608"/>
              <a:gd name="connsiteX3210" fmla="*/ 704180 w 5675092"/>
              <a:gd name="connsiteY3210" fmla="*/ 980525 h 2397608"/>
              <a:gd name="connsiteX3211" fmla="*/ 665988 w 5675092"/>
              <a:gd name="connsiteY3211" fmla="*/ 396561 h 2397608"/>
              <a:gd name="connsiteX3212" fmla="*/ 631022 w 5675092"/>
              <a:gd name="connsiteY3212" fmla="*/ 401684 h 2397608"/>
              <a:gd name="connsiteX3213" fmla="*/ 628524 w 5675092"/>
              <a:gd name="connsiteY3213" fmla="*/ 391436 h 2397608"/>
              <a:gd name="connsiteX3214" fmla="*/ 641014 w 5675092"/>
              <a:gd name="connsiteY3214" fmla="*/ 383749 h 2397608"/>
              <a:gd name="connsiteX3215" fmla="*/ 646007 w 5675092"/>
              <a:gd name="connsiteY3215" fmla="*/ 391436 h 2397608"/>
              <a:gd name="connsiteX3216" fmla="*/ 653499 w 5675092"/>
              <a:gd name="connsiteY3216" fmla="*/ 383749 h 2397608"/>
              <a:gd name="connsiteX3217" fmla="*/ 655998 w 5675092"/>
              <a:gd name="connsiteY3217" fmla="*/ 383749 h 2397608"/>
              <a:gd name="connsiteX3218" fmla="*/ 665988 w 5675092"/>
              <a:gd name="connsiteY3218" fmla="*/ 396561 h 2397608"/>
              <a:gd name="connsiteX3219" fmla="*/ 729261 w 5675092"/>
              <a:gd name="connsiteY3219" fmla="*/ 1304405 h 2397608"/>
              <a:gd name="connsiteX3220" fmla="*/ 724380 w 5675092"/>
              <a:gd name="connsiteY3220" fmla="*/ 1302365 h 2397608"/>
              <a:gd name="connsiteX3221" fmla="*/ 727834 w 5675092"/>
              <a:gd name="connsiteY3221" fmla="*/ 1299878 h 2397608"/>
              <a:gd name="connsiteX3222" fmla="*/ 770982 w 5675092"/>
              <a:gd name="connsiteY3222" fmla="*/ 1916977 h 2397608"/>
              <a:gd name="connsiteX3223" fmla="*/ 769198 w 5675092"/>
              <a:gd name="connsiteY3223" fmla="*/ 1916090 h 2397608"/>
              <a:gd name="connsiteX3224" fmla="*/ 769266 w 5675092"/>
              <a:gd name="connsiteY3224" fmla="*/ 1917094 h 2397608"/>
              <a:gd name="connsiteX3225" fmla="*/ 729452 w 5675092"/>
              <a:gd name="connsiteY3225" fmla="*/ 1304485 h 2397608"/>
              <a:gd name="connsiteX3226" fmla="*/ 729402 w 5675092"/>
              <a:gd name="connsiteY3226" fmla="*/ 1304853 h 2397608"/>
              <a:gd name="connsiteX3227" fmla="*/ 729261 w 5675092"/>
              <a:gd name="connsiteY3227" fmla="*/ 1304405 h 2397608"/>
              <a:gd name="connsiteX3228" fmla="*/ 706960 w 5675092"/>
              <a:gd name="connsiteY3228" fmla="*/ 961394 h 2397608"/>
              <a:gd name="connsiteX3229" fmla="*/ 696326 w 5675092"/>
              <a:gd name="connsiteY3229" fmla="*/ 966973 h 2397608"/>
              <a:gd name="connsiteX3230" fmla="*/ 706960 w 5675092"/>
              <a:gd name="connsiteY3230" fmla="*/ 961394 h 2397608"/>
              <a:gd name="connsiteX3231" fmla="*/ 701768 w 5675092"/>
              <a:gd name="connsiteY3231" fmla="*/ 881957 h 2397608"/>
              <a:gd name="connsiteX3232" fmla="*/ 694229 w 5675092"/>
              <a:gd name="connsiteY3232" fmla="*/ 874495 h 2397608"/>
              <a:gd name="connsiteX3233" fmla="*/ 701768 w 5675092"/>
              <a:gd name="connsiteY3233" fmla="*/ 881957 h 2397608"/>
              <a:gd name="connsiteX3234" fmla="*/ 744027 w 5675092"/>
              <a:gd name="connsiteY3234" fmla="*/ 1497091 h 2397608"/>
              <a:gd name="connsiteX3235" fmla="*/ 738947 w 5675092"/>
              <a:gd name="connsiteY3235" fmla="*/ 1505524 h 2397608"/>
              <a:gd name="connsiteX3236" fmla="*/ 741031 w 5675092"/>
              <a:gd name="connsiteY3236" fmla="*/ 1494598 h 2397608"/>
              <a:gd name="connsiteX3237" fmla="*/ 706793 w 5675092"/>
              <a:gd name="connsiteY3237" fmla="*/ 926735 h 2397608"/>
              <a:gd name="connsiteX3238" fmla="*/ 701768 w 5675092"/>
              <a:gd name="connsiteY3238" fmla="*/ 921761 h 2397608"/>
              <a:gd name="connsiteX3239" fmla="*/ 691716 w 5675092"/>
              <a:gd name="connsiteY3239" fmla="*/ 926735 h 2397608"/>
              <a:gd name="connsiteX3240" fmla="*/ 696742 w 5675092"/>
              <a:gd name="connsiteY3240" fmla="*/ 931711 h 2397608"/>
              <a:gd name="connsiteX3241" fmla="*/ 704280 w 5675092"/>
              <a:gd name="connsiteY3241" fmla="*/ 926735 h 2397608"/>
              <a:gd name="connsiteX3242" fmla="*/ 704280 w 5675092"/>
              <a:gd name="connsiteY3242" fmla="*/ 936685 h 2397608"/>
              <a:gd name="connsiteX3243" fmla="*/ 696742 w 5675092"/>
              <a:gd name="connsiteY3243" fmla="*/ 939174 h 2397608"/>
              <a:gd name="connsiteX3244" fmla="*/ 689519 w 5675092"/>
              <a:gd name="connsiteY3244" fmla="*/ 929845 h 2397608"/>
              <a:gd name="connsiteX3245" fmla="*/ 686220 w 5675092"/>
              <a:gd name="connsiteY3245" fmla="*/ 925718 h 2397608"/>
              <a:gd name="connsiteX3246" fmla="*/ 684844 w 5675092"/>
              <a:gd name="connsiteY3246" fmla="*/ 930092 h 2397608"/>
              <a:gd name="connsiteX3247" fmla="*/ 686657 w 5675092"/>
              <a:gd name="connsiteY3247" fmla="*/ 932014 h 2397608"/>
              <a:gd name="connsiteX3248" fmla="*/ 679406 w 5675092"/>
              <a:gd name="connsiteY3248" fmla="*/ 932013 h 2397608"/>
              <a:gd name="connsiteX3249" fmla="*/ 682125 w 5675092"/>
              <a:gd name="connsiteY3249" fmla="*/ 927209 h 2397608"/>
              <a:gd name="connsiteX3250" fmla="*/ 685739 w 5675092"/>
              <a:gd name="connsiteY3250" fmla="*/ 924911 h 2397608"/>
              <a:gd name="connsiteX3251" fmla="*/ 684181 w 5675092"/>
              <a:gd name="connsiteY3251" fmla="*/ 916784 h 2397608"/>
              <a:gd name="connsiteX3252" fmla="*/ 674129 w 5675092"/>
              <a:gd name="connsiteY3252" fmla="*/ 914296 h 2397608"/>
              <a:gd name="connsiteX3253" fmla="*/ 686690 w 5675092"/>
              <a:gd name="connsiteY3253" fmla="*/ 914295 h 2397608"/>
              <a:gd name="connsiteX3254" fmla="*/ 689203 w 5675092"/>
              <a:gd name="connsiteY3254" fmla="*/ 919272 h 2397608"/>
              <a:gd name="connsiteX3255" fmla="*/ 694229 w 5675092"/>
              <a:gd name="connsiteY3255" fmla="*/ 924246 h 2397608"/>
              <a:gd name="connsiteX3256" fmla="*/ 689203 w 5675092"/>
              <a:gd name="connsiteY3256" fmla="*/ 914296 h 2397608"/>
              <a:gd name="connsiteX3257" fmla="*/ 691812 w 5675092"/>
              <a:gd name="connsiteY3257" fmla="*/ 911929 h 2397608"/>
              <a:gd name="connsiteX3258" fmla="*/ 695839 w 5675092"/>
              <a:gd name="connsiteY3258" fmla="*/ 916940 h 2397608"/>
              <a:gd name="connsiteX3259" fmla="*/ 706793 w 5675092"/>
              <a:gd name="connsiteY3259" fmla="*/ 926735 h 2397608"/>
              <a:gd name="connsiteX3260" fmla="*/ 774206 w 5675092"/>
              <a:gd name="connsiteY3260" fmla="*/ 1918581 h 2397608"/>
              <a:gd name="connsiteX3261" fmla="*/ 774199 w 5675092"/>
              <a:gd name="connsiteY3261" fmla="*/ 1918578 h 2397608"/>
              <a:gd name="connsiteX3262" fmla="*/ 774206 w 5675092"/>
              <a:gd name="connsiteY3262" fmla="*/ 1918676 h 2397608"/>
              <a:gd name="connsiteX3263" fmla="*/ 768266 w 5675092"/>
              <a:gd name="connsiteY3263" fmla="*/ 1820085 h 2397608"/>
              <a:gd name="connsiteX3264" fmla="*/ 765636 w 5675092"/>
              <a:gd name="connsiteY3264" fmla="*/ 1825957 h 2397608"/>
              <a:gd name="connsiteX3265" fmla="*/ 762400 w 5675092"/>
              <a:gd name="connsiteY3265" fmla="*/ 1822880 h 2397608"/>
              <a:gd name="connsiteX3266" fmla="*/ 768266 w 5675092"/>
              <a:gd name="connsiteY3266" fmla="*/ 1820085 h 2397608"/>
              <a:gd name="connsiteX3267" fmla="*/ 742359 w 5675092"/>
              <a:gd name="connsiteY3267" fmla="*/ 1438092 h 2397608"/>
              <a:gd name="connsiteX3268" fmla="*/ 741061 w 5675092"/>
              <a:gd name="connsiteY3268" fmla="*/ 1436528 h 2397608"/>
              <a:gd name="connsiteX3269" fmla="*/ 735454 w 5675092"/>
              <a:gd name="connsiteY3269" fmla="*/ 1436870 h 2397608"/>
              <a:gd name="connsiteX3270" fmla="*/ 734840 w 5675092"/>
              <a:gd name="connsiteY3270" fmla="*/ 1438603 h 2397608"/>
              <a:gd name="connsiteX3271" fmla="*/ 742359 w 5675092"/>
              <a:gd name="connsiteY3271" fmla="*/ 1438092 h 2397608"/>
              <a:gd name="connsiteX3272" fmla="*/ 775642 w 5675092"/>
              <a:gd name="connsiteY3272" fmla="*/ 1923742 h 2397608"/>
              <a:gd name="connsiteX3273" fmla="*/ 774540 w 5675092"/>
              <a:gd name="connsiteY3273" fmla="*/ 1923604 h 2397608"/>
              <a:gd name="connsiteX3274" fmla="*/ 774778 w 5675092"/>
              <a:gd name="connsiteY3274" fmla="*/ 1927107 h 2397608"/>
              <a:gd name="connsiteX3275" fmla="*/ 764957 w 5675092"/>
              <a:gd name="connsiteY3275" fmla="*/ 1736358 h 2397608"/>
              <a:gd name="connsiteX3276" fmla="*/ 751664 w 5675092"/>
              <a:gd name="connsiteY3276" fmla="*/ 1736357 h 2397608"/>
              <a:gd name="connsiteX3277" fmla="*/ 764957 w 5675092"/>
              <a:gd name="connsiteY3277" fmla="*/ 1736358 h 2397608"/>
              <a:gd name="connsiteX3278" fmla="*/ 796726 w 5675092"/>
              <a:gd name="connsiteY3278" fmla="*/ 2171956 h 2397608"/>
              <a:gd name="connsiteX3279" fmla="*/ 795525 w 5675092"/>
              <a:gd name="connsiteY3279" fmla="*/ 2171673 h 2397608"/>
              <a:gd name="connsiteX3280" fmla="*/ 781628 w 5675092"/>
              <a:gd name="connsiteY3280" fmla="*/ 2164439 h 2397608"/>
              <a:gd name="connsiteX3281" fmla="*/ 789208 w 5675092"/>
              <a:gd name="connsiteY3281" fmla="*/ 2164439 h 2397608"/>
              <a:gd name="connsiteX3282" fmla="*/ 795960 w 5675092"/>
              <a:gd name="connsiteY3282" fmla="*/ 2167397 h 2397608"/>
              <a:gd name="connsiteX3283" fmla="*/ 797174 w 5675092"/>
              <a:gd name="connsiteY3283" fmla="*/ 2172064 h 2397608"/>
              <a:gd name="connsiteX3284" fmla="*/ 796789 w 5675092"/>
              <a:gd name="connsiteY3284" fmla="*/ 2172329 h 2397608"/>
              <a:gd name="connsiteX3285" fmla="*/ 796726 w 5675092"/>
              <a:gd name="connsiteY3285" fmla="*/ 2171956 h 2397608"/>
              <a:gd name="connsiteX3286" fmla="*/ 736941 w 5675092"/>
              <a:gd name="connsiteY3286" fmla="*/ 1284951 h 2397608"/>
              <a:gd name="connsiteX3287" fmla="*/ 731915 w 5675092"/>
              <a:gd name="connsiteY3287" fmla="*/ 1287440 h 2397608"/>
              <a:gd name="connsiteX3288" fmla="*/ 729402 w 5675092"/>
              <a:gd name="connsiteY3288" fmla="*/ 1284951 h 2397608"/>
              <a:gd name="connsiteX3289" fmla="*/ 736941 w 5675092"/>
              <a:gd name="connsiteY3289" fmla="*/ 1284951 h 2397608"/>
              <a:gd name="connsiteX3290" fmla="*/ 709303 w 5675092"/>
              <a:gd name="connsiteY3290" fmla="*/ 876983 h 2397608"/>
              <a:gd name="connsiteX3291" fmla="*/ 704280 w 5675092"/>
              <a:gd name="connsiteY3291" fmla="*/ 874495 h 2397608"/>
              <a:gd name="connsiteX3292" fmla="*/ 704280 w 5675092"/>
              <a:gd name="connsiteY3292" fmla="*/ 884446 h 2397608"/>
              <a:gd name="connsiteX3293" fmla="*/ 709303 w 5675092"/>
              <a:gd name="connsiteY3293" fmla="*/ 876983 h 2397608"/>
              <a:gd name="connsiteX3294" fmla="*/ 716869 w 5675092"/>
              <a:gd name="connsiteY3294" fmla="*/ 976938 h 2397608"/>
              <a:gd name="connsiteX3295" fmla="*/ 709618 w 5675092"/>
              <a:gd name="connsiteY3295" fmla="*/ 984113 h 2397608"/>
              <a:gd name="connsiteX3296" fmla="*/ 716869 w 5675092"/>
              <a:gd name="connsiteY3296" fmla="*/ 976938 h 2397608"/>
              <a:gd name="connsiteX3297" fmla="*/ 767374 w 5675092"/>
              <a:gd name="connsiteY3297" fmla="*/ 1719618 h 2397608"/>
              <a:gd name="connsiteX3298" fmla="*/ 767374 w 5675092"/>
              <a:gd name="connsiteY3298" fmla="*/ 1726792 h 2397608"/>
              <a:gd name="connsiteX3299" fmla="*/ 764756 w 5675092"/>
              <a:gd name="connsiteY3299" fmla="*/ 1724400 h 2397608"/>
              <a:gd name="connsiteX3300" fmla="*/ 754281 w 5675092"/>
              <a:gd name="connsiteY3300" fmla="*/ 1724400 h 2397608"/>
              <a:gd name="connsiteX3301" fmla="*/ 756900 w 5675092"/>
              <a:gd name="connsiteY3301" fmla="*/ 1717227 h 2397608"/>
              <a:gd name="connsiteX3302" fmla="*/ 756900 w 5675092"/>
              <a:gd name="connsiteY3302" fmla="*/ 1719618 h 2397608"/>
              <a:gd name="connsiteX3303" fmla="*/ 759519 w 5675092"/>
              <a:gd name="connsiteY3303" fmla="*/ 1719618 h 2397608"/>
              <a:gd name="connsiteX3304" fmla="*/ 756900 w 5675092"/>
              <a:gd name="connsiteY3304" fmla="*/ 1724400 h 2397608"/>
              <a:gd name="connsiteX3305" fmla="*/ 767374 w 5675092"/>
              <a:gd name="connsiteY3305" fmla="*/ 1719618 h 2397608"/>
              <a:gd name="connsiteX3306" fmla="*/ 765337 w 5675092"/>
              <a:gd name="connsiteY3306" fmla="*/ 1667906 h 2397608"/>
              <a:gd name="connsiteX3307" fmla="*/ 760190 w 5675092"/>
              <a:gd name="connsiteY3307" fmla="*/ 1663462 h 2397608"/>
              <a:gd name="connsiteX3308" fmla="*/ 765337 w 5675092"/>
              <a:gd name="connsiteY3308" fmla="*/ 1667906 h 2397608"/>
              <a:gd name="connsiteX3309" fmla="*/ 767696 w 5675092"/>
              <a:gd name="connsiteY3309" fmla="*/ 1702500 h 2397608"/>
              <a:gd name="connsiteX3310" fmla="*/ 765208 w 5675092"/>
              <a:gd name="connsiteY3310" fmla="*/ 1706599 h 2397608"/>
              <a:gd name="connsiteX3311" fmla="*/ 767374 w 5675092"/>
              <a:gd name="connsiteY3311" fmla="*/ 1707063 h 2397608"/>
              <a:gd name="connsiteX3312" fmla="*/ 760500 w 5675092"/>
              <a:gd name="connsiteY3312" fmla="*/ 1710426 h 2397608"/>
              <a:gd name="connsiteX3313" fmla="*/ 756210 w 5675092"/>
              <a:gd name="connsiteY3313" fmla="*/ 1710099 h 2397608"/>
              <a:gd name="connsiteX3314" fmla="*/ 757297 w 5675092"/>
              <a:gd name="connsiteY3314" fmla="*/ 1713260 h 2397608"/>
              <a:gd name="connsiteX3315" fmla="*/ 758916 w 5675092"/>
              <a:gd name="connsiteY3315" fmla="*/ 1716296 h 2397608"/>
              <a:gd name="connsiteX3316" fmla="*/ 750287 w 5675092"/>
              <a:gd name="connsiteY3316" fmla="*/ 1714086 h 2397608"/>
              <a:gd name="connsiteX3317" fmla="*/ 754037 w 5675092"/>
              <a:gd name="connsiteY3317" fmla="*/ 1712083 h 2397608"/>
              <a:gd name="connsiteX3318" fmla="*/ 754830 w 5675092"/>
              <a:gd name="connsiteY3318" fmla="*/ 1709994 h 2397608"/>
              <a:gd name="connsiteX3319" fmla="*/ 751664 w 5675092"/>
              <a:gd name="connsiteY3319" fmla="*/ 1709753 h 2397608"/>
              <a:gd name="connsiteX3320" fmla="*/ 758400 w 5675092"/>
              <a:gd name="connsiteY3320" fmla="*/ 1706004 h 2397608"/>
              <a:gd name="connsiteX3321" fmla="*/ 758240 w 5675092"/>
              <a:gd name="connsiteY3321" fmla="*/ 1705939 h 2397608"/>
              <a:gd name="connsiteX3322" fmla="*/ 759040 w 5675092"/>
              <a:gd name="connsiteY3322" fmla="*/ 1705648 h 2397608"/>
              <a:gd name="connsiteX3323" fmla="*/ 759519 w 5675092"/>
              <a:gd name="connsiteY3323" fmla="*/ 1705382 h 2397608"/>
              <a:gd name="connsiteX3324" fmla="*/ 759679 w 5675092"/>
              <a:gd name="connsiteY3324" fmla="*/ 1705416 h 2397608"/>
              <a:gd name="connsiteX3325" fmla="*/ 784045 w 5675092"/>
              <a:gd name="connsiteY3325" fmla="*/ 1913100 h 2397608"/>
              <a:gd name="connsiteX3326" fmla="*/ 774377 w 5675092"/>
              <a:gd name="connsiteY3326" fmla="*/ 1905926 h 2397608"/>
              <a:gd name="connsiteX3327" fmla="*/ 784045 w 5675092"/>
              <a:gd name="connsiteY3327" fmla="*/ 1913100 h 2397608"/>
              <a:gd name="connsiteX3328" fmla="*/ 781963 w 5675092"/>
              <a:gd name="connsiteY3328" fmla="*/ 1879078 h 2397608"/>
              <a:gd name="connsiteX3329" fmla="*/ 769074 w 5675092"/>
              <a:gd name="connsiteY3329" fmla="*/ 1877557 h 2397608"/>
              <a:gd name="connsiteX3330" fmla="*/ 769399 w 5675092"/>
              <a:gd name="connsiteY3330" fmla="*/ 1882328 h 2397608"/>
              <a:gd name="connsiteX3331" fmla="*/ 758731 w 5675092"/>
              <a:gd name="connsiteY3331" fmla="*/ 1875863 h 2397608"/>
              <a:gd name="connsiteX3332" fmla="*/ 781963 w 5675092"/>
              <a:gd name="connsiteY3332" fmla="*/ 1879078 h 2397608"/>
              <a:gd name="connsiteX3333" fmla="*/ 750364 w 5675092"/>
              <a:gd name="connsiteY3333" fmla="*/ 1407630 h 2397608"/>
              <a:gd name="connsiteX3334" fmla="*/ 742506 w 5675092"/>
              <a:gd name="connsiteY3334" fmla="*/ 1403176 h 2397608"/>
              <a:gd name="connsiteX3335" fmla="*/ 750364 w 5675092"/>
              <a:gd name="connsiteY3335" fmla="*/ 1407630 h 2397608"/>
              <a:gd name="connsiteX3336" fmla="*/ 744408 w 5675092"/>
              <a:gd name="connsiteY3336" fmla="*/ 1319925 h 2397608"/>
              <a:gd name="connsiteX3337" fmla="*/ 735950 w 5675092"/>
              <a:gd name="connsiteY3337" fmla="*/ 1317534 h 2397608"/>
              <a:gd name="connsiteX3338" fmla="*/ 740178 w 5675092"/>
              <a:gd name="connsiteY3338" fmla="*/ 1316039 h 2397608"/>
              <a:gd name="connsiteX3339" fmla="*/ 744408 w 5675092"/>
              <a:gd name="connsiteY3339" fmla="*/ 1319925 h 2397608"/>
              <a:gd name="connsiteX3340" fmla="*/ 717346 w 5675092"/>
              <a:gd name="connsiteY3340" fmla="*/ 908101 h 2397608"/>
              <a:gd name="connsiteX3341" fmla="*/ 711909 w 5675092"/>
              <a:gd name="connsiteY3341" fmla="*/ 906990 h 2397608"/>
              <a:gd name="connsiteX3342" fmla="*/ 712664 w 5675092"/>
              <a:gd name="connsiteY3342" fmla="*/ 903992 h 2397608"/>
              <a:gd name="connsiteX3343" fmla="*/ 716742 w 5675092"/>
              <a:gd name="connsiteY3343" fmla="*/ 904360 h 2397608"/>
              <a:gd name="connsiteX3344" fmla="*/ 717346 w 5675092"/>
              <a:gd name="connsiteY3344" fmla="*/ 908101 h 2397608"/>
              <a:gd name="connsiteX3345" fmla="*/ 787590 w 5675092"/>
              <a:gd name="connsiteY3345" fmla="*/ 1926236 h 2397608"/>
              <a:gd name="connsiteX3346" fmla="*/ 777406 w 5675092"/>
              <a:gd name="connsiteY3346" fmla="*/ 1927900 h 2397608"/>
              <a:gd name="connsiteX3347" fmla="*/ 767092 w 5675092"/>
              <a:gd name="connsiteY3347" fmla="*/ 1927629 h 2397608"/>
              <a:gd name="connsiteX3348" fmla="*/ 766957 w 5675092"/>
              <a:gd name="connsiteY3348" fmla="*/ 1925639 h 2397608"/>
              <a:gd name="connsiteX3349" fmla="*/ 762101 w 5675092"/>
              <a:gd name="connsiteY3349" fmla="*/ 1924820 h 2397608"/>
              <a:gd name="connsiteX3350" fmla="*/ 759186 w 5675092"/>
              <a:gd name="connsiteY3350" fmla="*/ 1931036 h 2397608"/>
              <a:gd name="connsiteX3351" fmla="*/ 759185 w 5675092"/>
              <a:gd name="connsiteY3351" fmla="*/ 1925431 h 2397608"/>
              <a:gd name="connsiteX3352" fmla="*/ 759186 w 5675092"/>
              <a:gd name="connsiteY3352" fmla="*/ 1924328 h 2397608"/>
              <a:gd name="connsiteX3353" fmla="*/ 754612 w 5675092"/>
              <a:gd name="connsiteY3353" fmla="*/ 1923556 h 2397608"/>
              <a:gd name="connsiteX3354" fmla="*/ 744531 w 5675092"/>
              <a:gd name="connsiteY3354" fmla="*/ 1927162 h 2397608"/>
              <a:gd name="connsiteX3355" fmla="*/ 736792 w 5675092"/>
              <a:gd name="connsiteY3355" fmla="*/ 1923793 h 2397608"/>
              <a:gd name="connsiteX3356" fmla="*/ 733766 w 5675092"/>
              <a:gd name="connsiteY3356" fmla="*/ 1922475 h 2397608"/>
              <a:gd name="connsiteX3357" fmla="*/ 726643 w 5675092"/>
              <a:gd name="connsiteY3357" fmla="*/ 1923563 h 2397608"/>
              <a:gd name="connsiteX3358" fmla="*/ 726643 w 5675092"/>
              <a:gd name="connsiteY3358" fmla="*/ 1918582 h 2397608"/>
              <a:gd name="connsiteX3359" fmla="*/ 734153 w 5675092"/>
              <a:gd name="connsiteY3359" fmla="*/ 1913599 h 2397608"/>
              <a:gd name="connsiteX3360" fmla="*/ 729145 w 5675092"/>
              <a:gd name="connsiteY3360" fmla="*/ 1908617 h 2397608"/>
              <a:gd name="connsiteX3361" fmla="*/ 729146 w 5675092"/>
              <a:gd name="connsiteY3361" fmla="*/ 1911108 h 2397608"/>
              <a:gd name="connsiteX3362" fmla="*/ 709120 w 5675092"/>
              <a:gd name="connsiteY3362" fmla="*/ 1916091 h 2397608"/>
              <a:gd name="connsiteX3363" fmla="*/ 711623 w 5675092"/>
              <a:gd name="connsiteY3363" fmla="*/ 1903635 h 2397608"/>
              <a:gd name="connsiteX3364" fmla="*/ 719133 w 5675092"/>
              <a:gd name="connsiteY3364" fmla="*/ 1903636 h 2397608"/>
              <a:gd name="connsiteX3365" fmla="*/ 711623 w 5675092"/>
              <a:gd name="connsiteY3365" fmla="*/ 1908617 h 2397608"/>
              <a:gd name="connsiteX3366" fmla="*/ 714126 w 5675092"/>
              <a:gd name="connsiteY3366" fmla="*/ 1916090 h 2397608"/>
              <a:gd name="connsiteX3367" fmla="*/ 719132 w 5675092"/>
              <a:gd name="connsiteY3367" fmla="*/ 1908617 h 2397608"/>
              <a:gd name="connsiteX3368" fmla="*/ 726643 w 5675092"/>
              <a:gd name="connsiteY3368" fmla="*/ 1911108 h 2397608"/>
              <a:gd name="connsiteX3369" fmla="*/ 729146 w 5675092"/>
              <a:gd name="connsiteY3369" fmla="*/ 1906126 h 2397608"/>
              <a:gd name="connsiteX3370" fmla="*/ 750424 w 5675092"/>
              <a:gd name="connsiteY3370" fmla="*/ 1907372 h 2397608"/>
              <a:gd name="connsiteX3371" fmla="*/ 770125 w 5675092"/>
              <a:gd name="connsiteY3371" fmla="*/ 1908525 h 2397608"/>
              <a:gd name="connsiteX3372" fmla="*/ 771701 w 5675092"/>
              <a:gd name="connsiteY3372" fmla="*/ 1908617 h 2397608"/>
              <a:gd name="connsiteX3373" fmla="*/ 771926 w 5675092"/>
              <a:gd name="connsiteY3373" fmla="*/ 1909388 h 2397608"/>
              <a:gd name="connsiteX3374" fmla="*/ 774518 w 5675092"/>
              <a:gd name="connsiteY3374" fmla="*/ 1918270 h 2397608"/>
              <a:gd name="connsiteX3375" fmla="*/ 776291 w 5675092"/>
              <a:gd name="connsiteY3375" fmla="*/ 1921211 h 2397608"/>
              <a:gd name="connsiteX3376" fmla="*/ 776813 w 5675092"/>
              <a:gd name="connsiteY3376" fmla="*/ 1919178 h 2397608"/>
              <a:gd name="connsiteX3377" fmla="*/ 787590 w 5675092"/>
              <a:gd name="connsiteY3377" fmla="*/ 1926236 h 2397608"/>
              <a:gd name="connsiteX3378" fmla="*/ 774436 w 5675092"/>
              <a:gd name="connsiteY3378" fmla="*/ 1699648 h 2397608"/>
              <a:gd name="connsiteX3379" fmla="*/ 764028 w 5675092"/>
              <a:gd name="connsiteY3379" fmla="*/ 1695562 h 2397608"/>
              <a:gd name="connsiteX3380" fmla="*/ 774436 w 5675092"/>
              <a:gd name="connsiteY3380" fmla="*/ 1699648 h 2397608"/>
              <a:gd name="connsiteX3381" fmla="*/ 769954 w 5675092"/>
              <a:gd name="connsiteY3381" fmla="*/ 1627872 h 2397608"/>
              <a:gd name="connsiteX3382" fmla="*/ 754950 w 5675092"/>
              <a:gd name="connsiteY3382" fmla="*/ 1628891 h 2397608"/>
              <a:gd name="connsiteX3383" fmla="*/ 769954 w 5675092"/>
              <a:gd name="connsiteY3383" fmla="*/ 1627872 h 2397608"/>
              <a:gd name="connsiteX3384" fmla="*/ 790087 w 5675092"/>
              <a:gd name="connsiteY3384" fmla="*/ 1908318 h 2397608"/>
              <a:gd name="connsiteX3385" fmla="*/ 790087 w 5675092"/>
              <a:gd name="connsiteY3385" fmla="*/ 1915494 h 2397608"/>
              <a:gd name="connsiteX3386" fmla="*/ 784045 w 5675092"/>
              <a:gd name="connsiteY3386" fmla="*/ 1908318 h 2397608"/>
              <a:gd name="connsiteX3387" fmla="*/ 790087 w 5675092"/>
              <a:gd name="connsiteY3387" fmla="*/ 1908318 h 2397608"/>
              <a:gd name="connsiteX3388" fmla="*/ 791008 w 5675092"/>
              <a:gd name="connsiteY3388" fmla="*/ 1918613 h 2397608"/>
              <a:gd name="connsiteX3389" fmla="*/ 789865 w 5675092"/>
              <a:gd name="connsiteY3389" fmla="*/ 1924083 h 2397608"/>
              <a:gd name="connsiteX3390" fmla="*/ 786724 w 5675092"/>
              <a:gd name="connsiteY3390" fmla="*/ 1913511 h 2397608"/>
              <a:gd name="connsiteX3391" fmla="*/ 791008 w 5675092"/>
              <a:gd name="connsiteY3391" fmla="*/ 1918613 h 2397608"/>
              <a:gd name="connsiteX3392" fmla="*/ 809422 w 5675092"/>
              <a:gd name="connsiteY3392" fmla="*/ 2174962 h 2397608"/>
              <a:gd name="connsiteX3393" fmla="*/ 797174 w 5675092"/>
              <a:gd name="connsiteY3393" fmla="*/ 2172064 h 2397608"/>
              <a:gd name="connsiteX3394" fmla="*/ 800579 w 5675092"/>
              <a:gd name="connsiteY3394" fmla="*/ 2169699 h 2397608"/>
              <a:gd name="connsiteX3395" fmla="*/ 804369 w 5675092"/>
              <a:gd name="connsiteY3395" fmla="*/ 2167069 h 2397608"/>
              <a:gd name="connsiteX3396" fmla="*/ 804930 w 5675092"/>
              <a:gd name="connsiteY3396" fmla="*/ 2167726 h 2397608"/>
              <a:gd name="connsiteX3397" fmla="*/ 808644 w 5675092"/>
              <a:gd name="connsiteY3397" fmla="*/ 2164897 h 2397608"/>
              <a:gd name="connsiteX3398" fmla="*/ 806548 w 5675092"/>
              <a:gd name="connsiteY3398" fmla="*/ 2169622 h 2397608"/>
              <a:gd name="connsiteX3399" fmla="*/ 806896 w 5675092"/>
              <a:gd name="connsiteY3399" fmla="*/ 2170029 h 2397608"/>
              <a:gd name="connsiteX3400" fmla="*/ 809422 w 5675092"/>
              <a:gd name="connsiteY3400" fmla="*/ 2174962 h 2397608"/>
              <a:gd name="connsiteX3401" fmla="*/ 688947 w 5675092"/>
              <a:gd name="connsiteY3401" fmla="*/ 389010 h 2397608"/>
              <a:gd name="connsiteX3402" fmla="*/ 676190 w 5675092"/>
              <a:gd name="connsiteY3402" fmla="*/ 394272 h 2397608"/>
              <a:gd name="connsiteX3403" fmla="*/ 665986 w 5675092"/>
              <a:gd name="connsiteY3403" fmla="*/ 389011 h 2397608"/>
              <a:gd name="connsiteX3404" fmla="*/ 668537 w 5675092"/>
              <a:gd name="connsiteY3404" fmla="*/ 383749 h 2397608"/>
              <a:gd name="connsiteX3405" fmla="*/ 688947 w 5675092"/>
              <a:gd name="connsiteY3405" fmla="*/ 389010 h 2397608"/>
              <a:gd name="connsiteX3406" fmla="*/ 781189 w 5675092"/>
              <a:gd name="connsiteY3406" fmla="*/ 1687205 h 2397608"/>
              <a:gd name="connsiteX3407" fmla="*/ 777281 w 5675092"/>
              <a:gd name="connsiteY3407" fmla="*/ 1704249 h 2397608"/>
              <a:gd name="connsiteX3408" fmla="*/ 769718 w 5675092"/>
              <a:gd name="connsiteY3408" fmla="*/ 1704762 h 2397608"/>
              <a:gd name="connsiteX3409" fmla="*/ 754269 w 5675092"/>
              <a:gd name="connsiteY3409" fmla="*/ 1701018 h 2397608"/>
              <a:gd name="connsiteX3410" fmla="*/ 761345 w 5675092"/>
              <a:gd name="connsiteY3410" fmla="*/ 1693347 h 2397608"/>
              <a:gd name="connsiteX3411" fmla="*/ 758662 w 5675092"/>
              <a:gd name="connsiteY3411" fmla="*/ 1691132 h 2397608"/>
              <a:gd name="connsiteX3412" fmla="*/ 776633 w 5675092"/>
              <a:gd name="connsiteY3412" fmla="*/ 1694705 h 2397608"/>
              <a:gd name="connsiteX3413" fmla="*/ 775984 w 5675092"/>
              <a:gd name="connsiteY3413" fmla="*/ 1685162 h 2397608"/>
              <a:gd name="connsiteX3414" fmla="*/ 781189 w 5675092"/>
              <a:gd name="connsiteY3414" fmla="*/ 1687205 h 2397608"/>
              <a:gd name="connsiteX3415" fmla="*/ 728752 w 5675092"/>
              <a:gd name="connsiteY3415" fmla="*/ 904304 h 2397608"/>
              <a:gd name="connsiteX3416" fmla="*/ 728828 w 5675092"/>
              <a:gd name="connsiteY3416" fmla="*/ 907468 h 2397608"/>
              <a:gd name="connsiteX3417" fmla="*/ 723995 w 5675092"/>
              <a:gd name="connsiteY3417" fmla="*/ 894317 h 2397608"/>
              <a:gd name="connsiteX3418" fmla="*/ 728752 w 5675092"/>
              <a:gd name="connsiteY3418" fmla="*/ 904304 h 2397608"/>
              <a:gd name="connsiteX3419" fmla="*/ 784292 w 5675092"/>
              <a:gd name="connsiteY3419" fmla="*/ 1718966 h 2397608"/>
              <a:gd name="connsiteX3420" fmla="*/ 777042 w 5675092"/>
              <a:gd name="connsiteY3420" fmla="*/ 1718966 h 2397608"/>
              <a:gd name="connsiteX3421" fmla="*/ 774624 w 5675092"/>
              <a:gd name="connsiteY3421" fmla="*/ 1728965 h 2397608"/>
              <a:gd name="connsiteX3422" fmla="*/ 769791 w 5675092"/>
              <a:gd name="connsiteY3422" fmla="*/ 1721465 h 2397608"/>
              <a:gd name="connsiteX3423" fmla="*/ 774624 w 5675092"/>
              <a:gd name="connsiteY3423" fmla="*/ 1718965 h 2397608"/>
              <a:gd name="connsiteX3424" fmla="*/ 772207 w 5675092"/>
              <a:gd name="connsiteY3424" fmla="*/ 1708965 h 2397608"/>
              <a:gd name="connsiteX3425" fmla="*/ 779458 w 5675092"/>
              <a:gd name="connsiteY3425" fmla="*/ 1711464 h 2397608"/>
              <a:gd name="connsiteX3426" fmla="*/ 784292 w 5675092"/>
              <a:gd name="connsiteY3426" fmla="*/ 1718966 h 2397608"/>
              <a:gd name="connsiteX3427" fmla="*/ 733788 w 5675092"/>
              <a:gd name="connsiteY3427" fmla="*/ 959924 h 2397608"/>
              <a:gd name="connsiteX3428" fmla="*/ 731371 w 5675092"/>
              <a:gd name="connsiteY3428" fmla="*/ 967372 h 2397608"/>
              <a:gd name="connsiteX3429" fmla="*/ 728953 w 5675092"/>
              <a:gd name="connsiteY3429" fmla="*/ 954419 h 2397608"/>
              <a:gd name="connsiteX3430" fmla="*/ 733788 w 5675092"/>
              <a:gd name="connsiteY3430" fmla="*/ 959924 h 2397608"/>
              <a:gd name="connsiteX3431" fmla="*/ 818228 w 5675092"/>
              <a:gd name="connsiteY3431" fmla="*/ 2171888 h 2397608"/>
              <a:gd name="connsiteX3432" fmla="*/ 817478 w 5675092"/>
              <a:gd name="connsiteY3432" fmla="*/ 2174663 h 2397608"/>
              <a:gd name="connsiteX3433" fmla="*/ 811839 w 5675092"/>
              <a:gd name="connsiteY3433" fmla="*/ 2169282 h 2397608"/>
              <a:gd name="connsiteX3434" fmla="*/ 814659 w 5675092"/>
              <a:gd name="connsiteY3434" fmla="*/ 2166590 h 2397608"/>
              <a:gd name="connsiteX3435" fmla="*/ 818228 w 5675092"/>
              <a:gd name="connsiteY3435" fmla="*/ 2171888 h 2397608"/>
              <a:gd name="connsiteX3436" fmla="*/ 729678 w 5675092"/>
              <a:gd name="connsiteY3436" fmla="*/ 851329 h 2397608"/>
              <a:gd name="connsiteX3437" fmla="*/ 724380 w 5675092"/>
              <a:gd name="connsiteY3437" fmla="*/ 847131 h 2397608"/>
              <a:gd name="connsiteX3438" fmla="*/ 729402 w 5675092"/>
              <a:gd name="connsiteY3438" fmla="*/ 857082 h 2397608"/>
              <a:gd name="connsiteX3439" fmla="*/ 729678 w 5675092"/>
              <a:gd name="connsiteY3439" fmla="*/ 851329 h 2397608"/>
              <a:gd name="connsiteX3440" fmla="*/ 698617 w 5675092"/>
              <a:gd name="connsiteY3440" fmla="*/ 391522 h 2397608"/>
              <a:gd name="connsiteX3441" fmla="*/ 691364 w 5675092"/>
              <a:gd name="connsiteY3441" fmla="*/ 391522 h 2397608"/>
              <a:gd name="connsiteX3442" fmla="*/ 694083 w 5675092"/>
              <a:gd name="connsiteY3442" fmla="*/ 389504 h 2397608"/>
              <a:gd name="connsiteX3443" fmla="*/ 698617 w 5675092"/>
              <a:gd name="connsiteY3443" fmla="*/ 391522 h 2397608"/>
              <a:gd name="connsiteX3444" fmla="*/ 805384 w 5675092"/>
              <a:gd name="connsiteY3444" fmla="*/ 1952824 h 2397608"/>
              <a:gd name="connsiteX3445" fmla="*/ 797846 w 5675092"/>
              <a:gd name="connsiteY3445" fmla="*/ 1957801 h 2397608"/>
              <a:gd name="connsiteX3446" fmla="*/ 805384 w 5675092"/>
              <a:gd name="connsiteY3446" fmla="*/ 1952824 h 2397608"/>
              <a:gd name="connsiteX3447" fmla="*/ 762066 w 5675092"/>
              <a:gd name="connsiteY3447" fmla="*/ 1302365 h 2397608"/>
              <a:gd name="connsiteX3448" fmla="*/ 754528 w 5675092"/>
              <a:gd name="connsiteY3448" fmla="*/ 1302365 h 2397608"/>
              <a:gd name="connsiteX3449" fmla="*/ 762066 w 5675092"/>
              <a:gd name="connsiteY3449" fmla="*/ 1302365 h 2397608"/>
              <a:gd name="connsiteX3450" fmla="*/ 762762 w 5675092"/>
              <a:gd name="connsiteY3450" fmla="*/ 1306525 h 2397608"/>
              <a:gd name="connsiteX3451" fmla="*/ 761633 w 5675092"/>
              <a:gd name="connsiteY3451" fmla="*/ 1306296 h 2397608"/>
              <a:gd name="connsiteX3452" fmla="*/ 762706 w 5675092"/>
              <a:gd name="connsiteY3452" fmla="*/ 1307226 h 2397608"/>
              <a:gd name="connsiteX3453" fmla="*/ 775137 w 5675092"/>
              <a:gd name="connsiteY3453" fmla="*/ 1475761 h 2397608"/>
              <a:gd name="connsiteX3454" fmla="*/ 765447 w 5675092"/>
              <a:gd name="connsiteY3454" fmla="*/ 1481404 h 2397608"/>
              <a:gd name="connsiteX3455" fmla="*/ 775137 w 5675092"/>
              <a:gd name="connsiteY3455" fmla="*/ 1475761 h 2397608"/>
              <a:gd name="connsiteX3456" fmla="*/ 802298 w 5675092"/>
              <a:gd name="connsiteY3456" fmla="*/ 1875301 h 2397608"/>
              <a:gd name="connsiteX3457" fmla="*/ 793336 w 5675092"/>
              <a:gd name="connsiteY3457" fmla="*/ 1877108 h 2397608"/>
              <a:gd name="connsiteX3458" fmla="*/ 783889 w 5675092"/>
              <a:gd name="connsiteY3458" fmla="*/ 1871758 h 2397608"/>
              <a:gd name="connsiteX3459" fmla="*/ 794223 w 5675092"/>
              <a:gd name="connsiteY3459" fmla="*/ 1871056 h 2397608"/>
              <a:gd name="connsiteX3460" fmla="*/ 802298 w 5675092"/>
              <a:gd name="connsiteY3460" fmla="*/ 1875301 h 2397608"/>
              <a:gd name="connsiteX3461" fmla="*/ 793086 w 5675092"/>
              <a:gd name="connsiteY3461" fmla="*/ 1739053 h 2397608"/>
              <a:gd name="connsiteX3462" fmla="*/ 784293 w 5675092"/>
              <a:gd name="connsiteY3462" fmla="*/ 1744728 h 2397608"/>
              <a:gd name="connsiteX3463" fmla="*/ 789730 w 5675092"/>
              <a:gd name="connsiteY3463" fmla="*/ 1736657 h 2397608"/>
              <a:gd name="connsiteX3464" fmla="*/ 792449 w 5675092"/>
              <a:gd name="connsiteY3464" fmla="*/ 1733967 h 2397608"/>
              <a:gd name="connsiteX3465" fmla="*/ 793086 w 5675092"/>
              <a:gd name="connsiteY3465" fmla="*/ 1739053 h 2397608"/>
              <a:gd name="connsiteX3466" fmla="*/ 742246 w 5675092"/>
              <a:gd name="connsiteY3466" fmla="*/ 976939 h 2397608"/>
              <a:gd name="connsiteX3467" fmla="*/ 733787 w 5675092"/>
              <a:gd name="connsiteY3467" fmla="*/ 972155 h 2397608"/>
              <a:gd name="connsiteX3468" fmla="*/ 742246 w 5675092"/>
              <a:gd name="connsiteY3468" fmla="*/ 976939 h 2397608"/>
              <a:gd name="connsiteX3469" fmla="*/ 739454 w 5675092"/>
              <a:gd name="connsiteY3469" fmla="*/ 931712 h 2397608"/>
              <a:gd name="connsiteX3470" fmla="*/ 731915 w 5675092"/>
              <a:gd name="connsiteY3470" fmla="*/ 924246 h 2397608"/>
              <a:gd name="connsiteX3471" fmla="*/ 739454 w 5675092"/>
              <a:gd name="connsiteY3471" fmla="*/ 931712 h 2397608"/>
              <a:gd name="connsiteX3472" fmla="*/ 787799 w 5675092"/>
              <a:gd name="connsiteY3472" fmla="*/ 1631683 h 2397608"/>
              <a:gd name="connsiteX3473" fmla="*/ 780296 w 5675092"/>
              <a:gd name="connsiteY3473" fmla="*/ 1632192 h 2397608"/>
              <a:gd name="connsiteX3474" fmla="*/ 787799 w 5675092"/>
              <a:gd name="connsiteY3474" fmla="*/ 1631683 h 2397608"/>
              <a:gd name="connsiteX3475" fmla="*/ 736941 w 5675092"/>
              <a:gd name="connsiteY3475" fmla="*/ 879469 h 2397608"/>
              <a:gd name="connsiteX3476" fmla="*/ 726893 w 5675092"/>
              <a:gd name="connsiteY3476" fmla="*/ 876984 h 2397608"/>
              <a:gd name="connsiteX3477" fmla="*/ 731915 w 5675092"/>
              <a:gd name="connsiteY3477" fmla="*/ 884446 h 2397608"/>
              <a:gd name="connsiteX3478" fmla="*/ 736941 w 5675092"/>
              <a:gd name="connsiteY3478" fmla="*/ 879469 h 2397608"/>
              <a:gd name="connsiteX3479" fmla="*/ 771744 w 5675092"/>
              <a:gd name="connsiteY3479" fmla="*/ 1388722 h 2397608"/>
              <a:gd name="connsiteX3480" fmla="*/ 761717 w 5675092"/>
              <a:gd name="connsiteY3480" fmla="*/ 1389403 h 2397608"/>
              <a:gd name="connsiteX3481" fmla="*/ 771744 w 5675092"/>
              <a:gd name="connsiteY3481" fmla="*/ 1388722 h 2397608"/>
              <a:gd name="connsiteX3482" fmla="*/ 790658 w 5675092"/>
              <a:gd name="connsiteY3482" fmla="*/ 1666189 h 2397608"/>
              <a:gd name="connsiteX3483" fmla="*/ 779808 w 5675092"/>
              <a:gd name="connsiteY3483" fmla="*/ 1666927 h 2397608"/>
              <a:gd name="connsiteX3484" fmla="*/ 790658 w 5675092"/>
              <a:gd name="connsiteY3484" fmla="*/ 1666189 h 2397608"/>
              <a:gd name="connsiteX3485" fmla="*/ 744198 w 5675092"/>
              <a:gd name="connsiteY3485" fmla="*/ 956874 h 2397608"/>
              <a:gd name="connsiteX3486" fmla="*/ 736205 w 5675092"/>
              <a:gd name="connsiteY3486" fmla="*/ 961394 h 2397608"/>
              <a:gd name="connsiteX3487" fmla="*/ 741844 w 5675092"/>
              <a:gd name="connsiteY3487" fmla="*/ 954219 h 2397608"/>
              <a:gd name="connsiteX3488" fmla="*/ 743815 w 5675092"/>
              <a:gd name="connsiteY3488" fmla="*/ 955890 h 2397608"/>
              <a:gd name="connsiteX3489" fmla="*/ 742594 w 5675092"/>
              <a:gd name="connsiteY3489" fmla="*/ 895017 h 2397608"/>
              <a:gd name="connsiteX3490" fmla="*/ 736940 w 5675092"/>
              <a:gd name="connsiteY3490" fmla="*/ 889420 h 2397608"/>
              <a:gd name="connsiteX3491" fmla="*/ 736941 w 5675092"/>
              <a:gd name="connsiteY3491" fmla="*/ 896882 h 2397608"/>
              <a:gd name="connsiteX3492" fmla="*/ 742594 w 5675092"/>
              <a:gd name="connsiteY3492" fmla="*/ 895017 h 2397608"/>
              <a:gd name="connsiteX3493" fmla="*/ 713124 w 5675092"/>
              <a:gd name="connsiteY3493" fmla="*/ 447670 h 2397608"/>
              <a:gd name="connsiteX3494" fmla="*/ 710855 w 5675092"/>
              <a:gd name="connsiteY3494" fmla="*/ 450545 h 2397608"/>
              <a:gd name="connsiteX3495" fmla="*/ 706793 w 5675092"/>
              <a:gd name="connsiteY3495" fmla="*/ 454087 h 2397608"/>
              <a:gd name="connsiteX3496" fmla="*/ 749505 w 5675092"/>
              <a:gd name="connsiteY3496" fmla="*/ 981463 h 2397608"/>
              <a:gd name="connsiteX3497" fmla="*/ 744480 w 5675092"/>
              <a:gd name="connsiteY3497" fmla="*/ 981463 h 2397608"/>
              <a:gd name="connsiteX3498" fmla="*/ 744480 w 5675092"/>
              <a:gd name="connsiteY3498" fmla="*/ 988925 h 2397608"/>
              <a:gd name="connsiteX3499" fmla="*/ 749505 w 5675092"/>
              <a:gd name="connsiteY3499" fmla="*/ 981463 h 2397608"/>
              <a:gd name="connsiteX3500" fmla="*/ 774620 w 5675092"/>
              <a:gd name="connsiteY3500" fmla="*/ 1347425 h 2397608"/>
              <a:gd name="connsiteX3501" fmla="*/ 763745 w 5675092"/>
              <a:gd name="connsiteY3501" fmla="*/ 1349816 h 2397608"/>
              <a:gd name="connsiteX3502" fmla="*/ 769184 w 5675092"/>
              <a:gd name="connsiteY3502" fmla="*/ 1345035 h 2397608"/>
              <a:gd name="connsiteX3503" fmla="*/ 774620 w 5675092"/>
              <a:gd name="connsiteY3503" fmla="*/ 1347425 h 2397608"/>
              <a:gd name="connsiteX3504" fmla="*/ 713960 w 5675092"/>
              <a:gd name="connsiteY3504" fmla="*/ 446823 h 2397608"/>
              <a:gd name="connsiteX3505" fmla="*/ 713124 w 5675092"/>
              <a:gd name="connsiteY3505" fmla="*/ 447670 h 2397608"/>
              <a:gd name="connsiteX3506" fmla="*/ 713857 w 5675092"/>
              <a:gd name="connsiteY3506" fmla="*/ 446741 h 2397608"/>
              <a:gd name="connsiteX3507" fmla="*/ 807407 w 5675092"/>
              <a:gd name="connsiteY3507" fmla="*/ 1807840 h 2397608"/>
              <a:gd name="connsiteX3508" fmla="*/ 805726 w 5675092"/>
              <a:gd name="connsiteY3508" fmla="*/ 1822337 h 2397608"/>
              <a:gd name="connsiteX3509" fmla="*/ 797607 w 5675092"/>
              <a:gd name="connsiteY3509" fmla="*/ 1820492 h 2397608"/>
              <a:gd name="connsiteX3510" fmla="*/ 797444 w 5675092"/>
              <a:gd name="connsiteY3510" fmla="*/ 1818103 h 2397608"/>
              <a:gd name="connsiteX3511" fmla="*/ 794630 w 5675092"/>
              <a:gd name="connsiteY3511" fmla="*/ 1815898 h 2397608"/>
              <a:gd name="connsiteX3512" fmla="*/ 807407 w 5675092"/>
              <a:gd name="connsiteY3512" fmla="*/ 1807840 h 2397608"/>
              <a:gd name="connsiteX3513" fmla="*/ 746993 w 5675092"/>
              <a:gd name="connsiteY3513" fmla="*/ 914295 h 2397608"/>
              <a:gd name="connsiteX3514" fmla="*/ 739454 w 5675092"/>
              <a:gd name="connsiteY3514" fmla="*/ 914295 h 2397608"/>
              <a:gd name="connsiteX3515" fmla="*/ 746993 w 5675092"/>
              <a:gd name="connsiteY3515" fmla="*/ 914295 h 2397608"/>
              <a:gd name="connsiteX3516" fmla="*/ 711909 w 5675092"/>
              <a:gd name="connsiteY3516" fmla="*/ 392119 h 2397608"/>
              <a:gd name="connsiteX3517" fmla="*/ 701033 w 5675092"/>
              <a:gd name="connsiteY3517" fmla="*/ 394511 h 2397608"/>
              <a:gd name="connsiteX3518" fmla="*/ 706469 w 5675092"/>
              <a:gd name="connsiteY3518" fmla="*/ 391521 h 2397608"/>
              <a:gd name="connsiteX3519" fmla="*/ 711909 w 5675092"/>
              <a:gd name="connsiteY3519" fmla="*/ 392119 h 2397608"/>
              <a:gd name="connsiteX3520" fmla="*/ 774627 w 5675092"/>
              <a:gd name="connsiteY3520" fmla="*/ 1289928 h 2397608"/>
              <a:gd name="connsiteX3521" fmla="*/ 767092 w 5675092"/>
              <a:gd name="connsiteY3521" fmla="*/ 1282463 h 2397608"/>
              <a:gd name="connsiteX3522" fmla="*/ 774627 w 5675092"/>
              <a:gd name="connsiteY3522" fmla="*/ 1289928 h 2397608"/>
              <a:gd name="connsiteX3523" fmla="*/ 797632 w 5675092"/>
              <a:gd name="connsiteY3523" fmla="*/ 1628504 h 2397608"/>
              <a:gd name="connsiteX3524" fmla="*/ 789789 w 5675092"/>
              <a:gd name="connsiteY3524" fmla="*/ 1624014 h 2397608"/>
              <a:gd name="connsiteX3525" fmla="*/ 797632 w 5675092"/>
              <a:gd name="connsiteY3525" fmla="*/ 1628504 h 2397608"/>
              <a:gd name="connsiteX3526" fmla="*/ 814678 w 5675092"/>
              <a:gd name="connsiteY3526" fmla="*/ 1879253 h 2397608"/>
              <a:gd name="connsiteX3527" fmla="*/ 805195 w 5675092"/>
              <a:gd name="connsiteY3527" fmla="*/ 1882294 h 2397608"/>
              <a:gd name="connsiteX3528" fmla="*/ 802298 w 5675092"/>
              <a:gd name="connsiteY3528" fmla="*/ 1875301 h 2397608"/>
              <a:gd name="connsiteX3529" fmla="*/ 814678 w 5675092"/>
              <a:gd name="connsiteY3529" fmla="*/ 1879253 h 2397608"/>
              <a:gd name="connsiteX3530" fmla="*/ 833720 w 5675092"/>
              <a:gd name="connsiteY3530" fmla="*/ 2159598 h 2397608"/>
              <a:gd name="connsiteX3531" fmla="*/ 829346 w 5675092"/>
              <a:gd name="connsiteY3531" fmla="*/ 2166536 h 2397608"/>
              <a:gd name="connsiteX3532" fmla="*/ 824264 w 5675092"/>
              <a:gd name="connsiteY3532" fmla="*/ 2163037 h 2397608"/>
              <a:gd name="connsiteX3533" fmla="*/ 833720 w 5675092"/>
              <a:gd name="connsiteY3533" fmla="*/ 2159598 h 2397608"/>
              <a:gd name="connsiteX3534" fmla="*/ 754331 w 5675092"/>
              <a:gd name="connsiteY3534" fmla="*/ 971557 h 2397608"/>
              <a:gd name="connsiteX3535" fmla="*/ 742247 w 5675092"/>
              <a:gd name="connsiteY3535" fmla="*/ 969016 h 2397608"/>
              <a:gd name="connsiteX3536" fmla="*/ 745154 w 5675092"/>
              <a:gd name="connsiteY3536" fmla="*/ 966912 h 2397608"/>
              <a:gd name="connsiteX3537" fmla="*/ 754331 w 5675092"/>
              <a:gd name="connsiteY3537" fmla="*/ 971557 h 2397608"/>
              <a:gd name="connsiteX3538" fmla="*/ 814504 w 5675092"/>
              <a:gd name="connsiteY3538" fmla="*/ 1853535 h 2397608"/>
              <a:gd name="connsiteX3539" fmla="*/ 809670 w 5675092"/>
              <a:gd name="connsiteY3539" fmla="*/ 1853535 h 2397608"/>
              <a:gd name="connsiteX3540" fmla="*/ 807254 w 5675092"/>
              <a:gd name="connsiteY3540" fmla="*/ 1841580 h 2397608"/>
              <a:gd name="connsiteX3541" fmla="*/ 814504 w 5675092"/>
              <a:gd name="connsiteY3541" fmla="*/ 1853535 h 2397608"/>
              <a:gd name="connsiteX3542" fmla="*/ 800775 w 5675092"/>
              <a:gd name="connsiteY3542" fmla="*/ 1593698 h 2397608"/>
              <a:gd name="connsiteX3543" fmla="*/ 800442 w 5675092"/>
              <a:gd name="connsiteY3543" fmla="*/ 1595748 h 2397608"/>
              <a:gd name="connsiteX3544" fmla="*/ 799068 w 5675092"/>
              <a:gd name="connsiteY3544" fmla="*/ 1593550 h 2397608"/>
              <a:gd name="connsiteX3545" fmla="*/ 797404 w 5675092"/>
              <a:gd name="connsiteY3545" fmla="*/ 1544061 h 2397608"/>
              <a:gd name="connsiteX3546" fmla="*/ 787040 w 5675092"/>
              <a:gd name="connsiteY3546" fmla="*/ 1539780 h 2397608"/>
              <a:gd name="connsiteX3547" fmla="*/ 792559 w 5675092"/>
              <a:gd name="connsiteY3547" fmla="*/ 1546884 h 2397608"/>
              <a:gd name="connsiteX3548" fmla="*/ 797404 w 5675092"/>
              <a:gd name="connsiteY3548" fmla="*/ 1544061 h 2397608"/>
              <a:gd name="connsiteX3549" fmla="*/ 759789 w 5675092"/>
              <a:gd name="connsiteY3549" fmla="*/ 988110 h 2397608"/>
              <a:gd name="connsiteX3550" fmla="*/ 752014 w 5675092"/>
              <a:gd name="connsiteY3550" fmla="*/ 981463 h 2397608"/>
              <a:gd name="connsiteX3551" fmla="*/ 759553 w 5675092"/>
              <a:gd name="connsiteY3551" fmla="*/ 993901 h 2397608"/>
              <a:gd name="connsiteX3552" fmla="*/ 759789 w 5675092"/>
              <a:gd name="connsiteY3552" fmla="*/ 988110 h 2397608"/>
              <a:gd name="connsiteX3553" fmla="*/ 799461 w 5675092"/>
              <a:gd name="connsiteY3553" fmla="*/ 1560440 h 2397608"/>
              <a:gd name="connsiteX3554" fmla="*/ 795403 w 5675092"/>
              <a:gd name="connsiteY3554" fmla="*/ 1551677 h 2397608"/>
              <a:gd name="connsiteX3555" fmla="*/ 783207 w 5675092"/>
              <a:gd name="connsiteY3555" fmla="*/ 1557493 h 2397608"/>
              <a:gd name="connsiteX3556" fmla="*/ 784050 w 5675092"/>
              <a:gd name="connsiteY3556" fmla="*/ 1569901 h 2397608"/>
              <a:gd name="connsiteX3557" fmla="*/ 794245 w 5675092"/>
              <a:gd name="connsiteY3557" fmla="*/ 1571703 h 2397608"/>
              <a:gd name="connsiteX3558" fmla="*/ 799461 w 5675092"/>
              <a:gd name="connsiteY3558" fmla="*/ 1560440 h 2397608"/>
              <a:gd name="connsiteX3559" fmla="*/ 825639 w 5675092"/>
              <a:gd name="connsiteY3559" fmla="*/ 1933639 h 2397608"/>
              <a:gd name="connsiteX3560" fmla="*/ 821063 w 5675092"/>
              <a:gd name="connsiteY3560" fmla="*/ 1941140 h 2397608"/>
              <a:gd name="connsiteX3561" fmla="*/ 811096 w 5675092"/>
              <a:gd name="connsiteY3561" fmla="*/ 1944213 h 2397608"/>
              <a:gd name="connsiteX3562" fmla="*/ 800645 w 5675092"/>
              <a:gd name="connsiteY3562" fmla="*/ 1940130 h 2397608"/>
              <a:gd name="connsiteX3563" fmla="*/ 815836 w 5675092"/>
              <a:gd name="connsiteY3563" fmla="*/ 1939098 h 2397608"/>
              <a:gd name="connsiteX3564" fmla="*/ 812656 w 5675092"/>
              <a:gd name="connsiteY3564" fmla="*/ 1929728 h 2397608"/>
              <a:gd name="connsiteX3565" fmla="*/ 818043 w 5675092"/>
              <a:gd name="connsiteY3565" fmla="*/ 1934155 h 2397608"/>
              <a:gd name="connsiteX3566" fmla="*/ 825639 w 5675092"/>
              <a:gd name="connsiteY3566" fmla="*/ 1933639 h 2397608"/>
              <a:gd name="connsiteX3567" fmla="*/ 818865 w 5675092"/>
              <a:gd name="connsiteY3567" fmla="*/ 1833888 h 2397608"/>
              <a:gd name="connsiteX3568" fmla="*/ 783975 w 5675092"/>
              <a:gd name="connsiteY3568" fmla="*/ 1838747 h 2397608"/>
              <a:gd name="connsiteX3569" fmla="*/ 784648 w 5675092"/>
              <a:gd name="connsiteY3569" fmla="*/ 1848659 h 2397608"/>
              <a:gd name="connsiteX3570" fmla="*/ 766784 w 5675092"/>
              <a:gd name="connsiteY3570" fmla="*/ 1844895 h 2397608"/>
              <a:gd name="connsiteX3571" fmla="*/ 761438 w 5675092"/>
              <a:gd name="connsiteY3571" fmla="*/ 1840277 h 2397608"/>
              <a:gd name="connsiteX3572" fmla="*/ 764280 w 5675092"/>
              <a:gd name="connsiteY3572" fmla="*/ 1845065 h 2397608"/>
              <a:gd name="connsiteX3573" fmla="*/ 759102 w 5675092"/>
              <a:gd name="connsiteY3573" fmla="*/ 1842925 h 2397608"/>
              <a:gd name="connsiteX3574" fmla="*/ 761943 w 5675092"/>
              <a:gd name="connsiteY3574" fmla="*/ 1847712 h 2397608"/>
              <a:gd name="connsiteX3575" fmla="*/ 754263 w 5675092"/>
              <a:gd name="connsiteY3575" fmla="*/ 1845745 h 2397608"/>
              <a:gd name="connsiteX3576" fmla="*/ 756598 w 5675092"/>
              <a:gd name="connsiteY3576" fmla="*/ 1843095 h 2397608"/>
              <a:gd name="connsiteX3577" fmla="*/ 751422 w 5675092"/>
              <a:gd name="connsiteY3577" fmla="*/ 1840958 h 2397608"/>
              <a:gd name="connsiteX3578" fmla="*/ 751446 w 5675092"/>
              <a:gd name="connsiteY3578" fmla="*/ 1845935 h 2397608"/>
              <a:gd name="connsiteX3579" fmla="*/ 749998 w 5675092"/>
              <a:gd name="connsiteY3579" fmla="*/ 1849921 h 2397608"/>
              <a:gd name="connsiteX3580" fmla="*/ 755289 w 5675092"/>
              <a:gd name="connsiteY3580" fmla="*/ 1851144 h 2397608"/>
              <a:gd name="connsiteX3581" fmla="*/ 744413 w 5675092"/>
              <a:gd name="connsiteY3581" fmla="*/ 1853538 h 2397608"/>
              <a:gd name="connsiteX3582" fmla="*/ 748655 w 5675092"/>
              <a:gd name="connsiteY3582" fmla="*/ 1849806 h 2397608"/>
              <a:gd name="connsiteX3583" fmla="*/ 745101 w 5675092"/>
              <a:gd name="connsiteY3583" fmla="*/ 1845121 h 2397608"/>
              <a:gd name="connsiteX3584" fmla="*/ 739238 w 5675092"/>
              <a:gd name="connsiteY3584" fmla="*/ 1846766 h 2397608"/>
              <a:gd name="connsiteX3585" fmla="*/ 736229 w 5675092"/>
              <a:gd name="connsiteY3585" fmla="*/ 1839501 h 2397608"/>
              <a:gd name="connsiteX3586" fmla="*/ 727452 w 5675092"/>
              <a:gd name="connsiteY3586" fmla="*/ 1845698 h 2397608"/>
              <a:gd name="connsiteX3587" fmla="*/ 724236 w 5675092"/>
              <a:gd name="connsiteY3587" fmla="*/ 1843117 h 2397608"/>
              <a:gd name="connsiteX3588" fmla="*/ 725771 w 5675092"/>
              <a:gd name="connsiteY3588" fmla="*/ 1842933 h 2397608"/>
              <a:gd name="connsiteX3589" fmla="*/ 731221 w 5675092"/>
              <a:gd name="connsiteY3589" fmla="*/ 1839841 h 2397608"/>
              <a:gd name="connsiteX3590" fmla="*/ 720869 w 5675092"/>
              <a:gd name="connsiteY3590" fmla="*/ 1835566 h 2397608"/>
              <a:gd name="connsiteX3591" fmla="*/ 723036 w 5675092"/>
              <a:gd name="connsiteY3591" fmla="*/ 1830442 h 2397608"/>
              <a:gd name="connsiteX3592" fmla="*/ 731053 w 5675092"/>
              <a:gd name="connsiteY3592" fmla="*/ 1837364 h 2397608"/>
              <a:gd name="connsiteX3593" fmla="*/ 738396 w 5675092"/>
              <a:gd name="connsiteY3593" fmla="*/ 1834376 h 2397608"/>
              <a:gd name="connsiteX3594" fmla="*/ 743742 w 5675092"/>
              <a:gd name="connsiteY3594" fmla="*/ 1838991 h 2397608"/>
              <a:gd name="connsiteX3595" fmla="*/ 741069 w 5675092"/>
              <a:gd name="connsiteY3595" fmla="*/ 1836683 h 2397608"/>
              <a:gd name="connsiteX3596" fmla="*/ 760996 w 5675092"/>
              <a:gd name="connsiteY3596" fmla="*/ 1833775 h 2397608"/>
              <a:gd name="connsiteX3597" fmla="*/ 763161 w 5675092"/>
              <a:gd name="connsiteY3597" fmla="*/ 1833880 h 2397608"/>
              <a:gd name="connsiteX3598" fmla="*/ 769791 w 5675092"/>
              <a:gd name="connsiteY3598" fmla="*/ 1830819 h 2397608"/>
              <a:gd name="connsiteX3599" fmla="*/ 767072 w 5675092"/>
              <a:gd name="connsiteY3599" fmla="*/ 1833958 h 2397608"/>
              <a:gd name="connsiteX3600" fmla="*/ 766978 w 5675092"/>
              <a:gd name="connsiteY3600" fmla="*/ 1834066 h 2397608"/>
              <a:gd name="connsiteX3601" fmla="*/ 771329 w 5675092"/>
              <a:gd name="connsiteY3601" fmla="*/ 1834278 h 2397608"/>
              <a:gd name="connsiteX3602" fmla="*/ 780798 w 5675092"/>
              <a:gd name="connsiteY3602" fmla="*/ 1829007 h 2397608"/>
              <a:gd name="connsiteX3603" fmla="*/ 781303 w 5675092"/>
              <a:gd name="connsiteY3603" fmla="*/ 1836440 h 2397608"/>
              <a:gd name="connsiteX3604" fmla="*/ 806008 w 5675092"/>
              <a:gd name="connsiteY3604" fmla="*/ 1829784 h 2397608"/>
              <a:gd name="connsiteX3605" fmla="*/ 806344 w 5675092"/>
              <a:gd name="connsiteY3605" fmla="*/ 1834739 h 2397608"/>
              <a:gd name="connsiteX3606" fmla="*/ 818865 w 5675092"/>
              <a:gd name="connsiteY3606" fmla="*/ 1833888 h 2397608"/>
              <a:gd name="connsiteX3607" fmla="*/ 806459 w 5675092"/>
              <a:gd name="connsiteY3607" fmla="*/ 1649986 h 2397608"/>
              <a:gd name="connsiteX3608" fmla="*/ 804836 w 5675092"/>
              <a:gd name="connsiteY3608" fmla="*/ 1652659 h 2397608"/>
              <a:gd name="connsiteX3609" fmla="*/ 800002 w 5675092"/>
              <a:gd name="connsiteY3609" fmla="*/ 1647397 h 2397608"/>
              <a:gd name="connsiteX3610" fmla="*/ 805137 w 5675092"/>
              <a:gd name="connsiteY3610" fmla="*/ 1649041 h 2397608"/>
              <a:gd name="connsiteX3611" fmla="*/ 806459 w 5675092"/>
              <a:gd name="connsiteY3611" fmla="*/ 1649986 h 2397608"/>
              <a:gd name="connsiteX3612" fmla="*/ 795528 w 5675092"/>
              <a:gd name="connsiteY3612" fmla="*/ 1479361 h 2397608"/>
              <a:gd name="connsiteX3613" fmla="*/ 785332 w 5675092"/>
              <a:gd name="connsiteY3613" fmla="*/ 1477562 h 2397608"/>
              <a:gd name="connsiteX3614" fmla="*/ 795528 w 5675092"/>
              <a:gd name="connsiteY3614" fmla="*/ 1479361 h 2397608"/>
              <a:gd name="connsiteX3615" fmla="*/ 823999 w 5675092"/>
              <a:gd name="connsiteY3615" fmla="*/ 1873826 h 2397608"/>
              <a:gd name="connsiteX3616" fmla="*/ 820461 w 5675092"/>
              <a:gd name="connsiteY3616" fmla="*/ 1874067 h 2397608"/>
              <a:gd name="connsiteX3617" fmla="*/ 819791 w 5675092"/>
              <a:gd name="connsiteY3617" fmla="*/ 1874761 h 2397608"/>
              <a:gd name="connsiteX3618" fmla="*/ 814504 w 5675092"/>
              <a:gd name="connsiteY3618" fmla="*/ 1876256 h 2397608"/>
              <a:gd name="connsiteX3619" fmla="*/ 814504 w 5675092"/>
              <a:gd name="connsiteY3619" fmla="*/ 1874471 h 2397608"/>
              <a:gd name="connsiteX3620" fmla="*/ 814354 w 5675092"/>
              <a:gd name="connsiteY3620" fmla="*/ 1874482 h 2397608"/>
              <a:gd name="connsiteX3621" fmla="*/ 814504 w 5675092"/>
              <a:gd name="connsiteY3621" fmla="*/ 1874290 h 2397608"/>
              <a:gd name="connsiteX3622" fmla="*/ 814504 w 5675092"/>
              <a:gd name="connsiteY3622" fmla="*/ 1871471 h 2397608"/>
              <a:gd name="connsiteX3623" fmla="*/ 816711 w 5675092"/>
              <a:gd name="connsiteY3623" fmla="*/ 1871471 h 2397608"/>
              <a:gd name="connsiteX3624" fmla="*/ 818812 w 5675092"/>
              <a:gd name="connsiteY3624" fmla="*/ 1868786 h 2397608"/>
              <a:gd name="connsiteX3625" fmla="*/ 821575 w 5675092"/>
              <a:gd name="connsiteY3625" fmla="*/ 1871471 h 2397608"/>
              <a:gd name="connsiteX3626" fmla="*/ 822963 w 5675092"/>
              <a:gd name="connsiteY3626" fmla="*/ 1871471 h 2397608"/>
              <a:gd name="connsiteX3627" fmla="*/ 822292 w 5675092"/>
              <a:gd name="connsiteY3627" fmla="*/ 1872168 h 2397608"/>
              <a:gd name="connsiteX3628" fmla="*/ 809670 w 5675092"/>
              <a:gd name="connsiteY3628" fmla="*/ 1655050 h 2397608"/>
              <a:gd name="connsiteX3629" fmla="*/ 807252 w 5675092"/>
              <a:gd name="connsiteY3629" fmla="*/ 1657441 h 2397608"/>
              <a:gd name="connsiteX3630" fmla="*/ 807252 w 5675092"/>
              <a:gd name="connsiteY3630" fmla="*/ 1659832 h 2397608"/>
              <a:gd name="connsiteX3631" fmla="*/ 804836 w 5675092"/>
              <a:gd name="connsiteY3631" fmla="*/ 1657441 h 2397608"/>
              <a:gd name="connsiteX3632" fmla="*/ 802419 w 5675092"/>
              <a:gd name="connsiteY3632" fmla="*/ 1657441 h 2397608"/>
              <a:gd name="connsiteX3633" fmla="*/ 805138 w 5675092"/>
              <a:gd name="connsiteY3633" fmla="*/ 1654452 h 2397608"/>
              <a:gd name="connsiteX3634" fmla="*/ 809670 w 5675092"/>
              <a:gd name="connsiteY3634" fmla="*/ 1655050 h 2397608"/>
              <a:gd name="connsiteX3635" fmla="*/ 759553 w 5675092"/>
              <a:gd name="connsiteY3635" fmla="*/ 901859 h 2397608"/>
              <a:gd name="connsiteX3636" fmla="*/ 752015 w 5675092"/>
              <a:gd name="connsiteY3636" fmla="*/ 896882 h 2397608"/>
              <a:gd name="connsiteX3637" fmla="*/ 752015 w 5675092"/>
              <a:gd name="connsiteY3637" fmla="*/ 904347 h 2397608"/>
              <a:gd name="connsiteX3638" fmla="*/ 759553 w 5675092"/>
              <a:gd name="connsiteY3638" fmla="*/ 901859 h 2397608"/>
              <a:gd name="connsiteX3639" fmla="*/ 822878 w 5675092"/>
              <a:gd name="connsiteY3639" fmla="*/ 1821648 h 2397608"/>
              <a:gd name="connsiteX3640" fmla="*/ 810999 w 5675092"/>
              <a:gd name="connsiteY3640" fmla="*/ 1825091 h 2397608"/>
              <a:gd name="connsiteX3641" fmla="*/ 822878 w 5675092"/>
              <a:gd name="connsiteY3641" fmla="*/ 1821648 h 2397608"/>
              <a:gd name="connsiteX3642" fmla="*/ 829247 w 5675092"/>
              <a:gd name="connsiteY3642" fmla="*/ 1915417 h 2397608"/>
              <a:gd name="connsiteX3643" fmla="*/ 814131 w 5675092"/>
              <a:gd name="connsiteY3643" fmla="*/ 1906854 h 2397608"/>
              <a:gd name="connsiteX3644" fmla="*/ 823938 w 5675092"/>
              <a:gd name="connsiteY3644" fmla="*/ 1908584 h 2397608"/>
              <a:gd name="connsiteX3645" fmla="*/ 829247 w 5675092"/>
              <a:gd name="connsiteY3645" fmla="*/ 1915417 h 2397608"/>
              <a:gd name="connsiteX3646" fmla="*/ 808644 w 5675092"/>
              <a:gd name="connsiteY3646" fmla="*/ 1610592 h 2397608"/>
              <a:gd name="connsiteX3647" fmla="*/ 806851 w 5675092"/>
              <a:gd name="connsiteY3647" fmla="*/ 1614297 h 2397608"/>
              <a:gd name="connsiteX3648" fmla="*/ 801359 w 5675092"/>
              <a:gd name="connsiteY3648" fmla="*/ 1613682 h 2397608"/>
              <a:gd name="connsiteX3649" fmla="*/ 808058 w 5675092"/>
              <a:gd name="connsiteY3649" fmla="*/ 1605316 h 2397608"/>
              <a:gd name="connsiteX3650" fmla="*/ 808644 w 5675092"/>
              <a:gd name="connsiteY3650" fmla="*/ 1610592 h 2397608"/>
              <a:gd name="connsiteX3651" fmla="*/ 789915 w 5675092"/>
              <a:gd name="connsiteY3651" fmla="*/ 1329776 h 2397608"/>
              <a:gd name="connsiteX3652" fmla="*/ 788820 w 5675092"/>
              <a:gd name="connsiteY3652" fmla="*/ 1327994 h 2397608"/>
              <a:gd name="connsiteX3653" fmla="*/ 784290 w 5675092"/>
              <a:gd name="connsiteY3653" fmla="*/ 1327364 h 2397608"/>
              <a:gd name="connsiteX3654" fmla="*/ 789123 w 5675092"/>
              <a:gd name="connsiteY3654" fmla="*/ 1322316 h 2397608"/>
              <a:gd name="connsiteX3655" fmla="*/ 791540 w 5675092"/>
              <a:gd name="connsiteY3655" fmla="*/ 1345035 h 2397608"/>
              <a:gd name="connsiteX3656" fmla="*/ 786706 w 5675092"/>
              <a:gd name="connsiteY3656" fmla="*/ 1342509 h 2397608"/>
              <a:gd name="connsiteX3657" fmla="*/ 789123 w 5675092"/>
              <a:gd name="connsiteY3657" fmla="*/ 1336515 h 2397608"/>
              <a:gd name="connsiteX3658" fmla="*/ 790403 w 5675092"/>
              <a:gd name="connsiteY3658" fmla="*/ 1334342 h 2397608"/>
              <a:gd name="connsiteX3659" fmla="*/ 791540 w 5675092"/>
              <a:gd name="connsiteY3659" fmla="*/ 1332414 h 2397608"/>
              <a:gd name="connsiteX3660" fmla="*/ 790403 w 5675092"/>
              <a:gd name="connsiteY3660" fmla="*/ 1334342 h 2397608"/>
              <a:gd name="connsiteX3661" fmla="*/ 789915 w 5675092"/>
              <a:gd name="connsiteY3661" fmla="*/ 1329776 h 2397608"/>
              <a:gd name="connsiteX3662" fmla="*/ 805554 w 5675092"/>
              <a:gd name="connsiteY3662" fmla="*/ 1478681 h 2397608"/>
              <a:gd name="connsiteX3663" fmla="*/ 800036 w 5675092"/>
              <a:gd name="connsiteY3663" fmla="*/ 1471575 h 2397608"/>
              <a:gd name="connsiteX3664" fmla="*/ 798035 w 5675092"/>
              <a:gd name="connsiteY3664" fmla="*/ 1479191 h 2397608"/>
              <a:gd name="connsiteX3665" fmla="*/ 805554 w 5675092"/>
              <a:gd name="connsiteY3665" fmla="*/ 1478681 h 2397608"/>
              <a:gd name="connsiteX3666" fmla="*/ 825334 w 5675092"/>
              <a:gd name="connsiteY3666" fmla="*/ 1739276 h 2397608"/>
              <a:gd name="connsiteX3667" fmla="*/ 825333 w 5675092"/>
              <a:gd name="connsiteY3667" fmla="*/ 1739276 h 2397608"/>
              <a:gd name="connsiteX3668" fmla="*/ 825333 w 5675092"/>
              <a:gd name="connsiteY3668" fmla="*/ 1739276 h 2397608"/>
              <a:gd name="connsiteX3669" fmla="*/ 823333 w 5675092"/>
              <a:gd name="connsiteY3669" fmla="*/ 1704422 h 2397608"/>
              <a:gd name="connsiteX3670" fmla="*/ 817992 w 5675092"/>
              <a:gd name="connsiteY3670" fmla="*/ 1704784 h 2397608"/>
              <a:gd name="connsiteX3671" fmla="*/ 822887 w 5675092"/>
              <a:gd name="connsiteY3671" fmla="*/ 1701955 h 2397608"/>
              <a:gd name="connsiteX3672" fmla="*/ 823333 w 5675092"/>
              <a:gd name="connsiteY3672" fmla="*/ 1704422 h 2397608"/>
              <a:gd name="connsiteX3673" fmla="*/ 839389 w 5675092"/>
              <a:gd name="connsiteY3673" fmla="*/ 1939895 h 2397608"/>
              <a:gd name="connsiteX3674" fmla="*/ 825801 w 5675092"/>
              <a:gd name="connsiteY3674" fmla="*/ 1936025 h 2397608"/>
              <a:gd name="connsiteX3675" fmla="*/ 831026 w 5675092"/>
              <a:gd name="connsiteY3675" fmla="*/ 1934470 h 2397608"/>
              <a:gd name="connsiteX3676" fmla="*/ 834744 w 5675092"/>
              <a:gd name="connsiteY3676" fmla="*/ 1933364 h 2397608"/>
              <a:gd name="connsiteX3677" fmla="*/ 827549 w 5675092"/>
              <a:gd name="connsiteY3677" fmla="*/ 1925358 h 2397608"/>
              <a:gd name="connsiteX3678" fmla="*/ 831173 w 5675092"/>
              <a:gd name="connsiteY3678" fmla="*/ 1925358 h 2397608"/>
              <a:gd name="connsiteX3679" fmla="*/ 834769 w 5675092"/>
              <a:gd name="connsiteY3679" fmla="*/ 1933356 h 2397608"/>
              <a:gd name="connsiteX3680" fmla="*/ 836250 w 5675092"/>
              <a:gd name="connsiteY3680" fmla="*/ 1932916 h 2397608"/>
              <a:gd name="connsiteX3681" fmla="*/ 839389 w 5675092"/>
              <a:gd name="connsiteY3681" fmla="*/ 1939895 h 2397608"/>
              <a:gd name="connsiteX3682" fmla="*/ 857307 w 5675092"/>
              <a:gd name="connsiteY3682" fmla="*/ 2177242 h 2397608"/>
              <a:gd name="connsiteX3683" fmla="*/ 852926 w 5675092"/>
              <a:gd name="connsiteY3683" fmla="*/ 2177354 h 2397608"/>
              <a:gd name="connsiteX3684" fmla="*/ 850509 w 5675092"/>
              <a:gd name="connsiteY3684" fmla="*/ 2170177 h 2397608"/>
              <a:gd name="connsiteX3685" fmla="*/ 857156 w 5675092"/>
              <a:gd name="connsiteY3685" fmla="*/ 2176457 h 2397608"/>
              <a:gd name="connsiteX3686" fmla="*/ 857307 w 5675092"/>
              <a:gd name="connsiteY3686" fmla="*/ 2177242 h 2397608"/>
              <a:gd name="connsiteX3687" fmla="*/ 828836 w 5675092"/>
              <a:gd name="connsiteY3687" fmla="*/ 1748860 h 2397608"/>
              <a:gd name="connsiteX3688" fmla="*/ 824259 w 5675092"/>
              <a:gd name="connsiteY3688" fmla="*/ 1758757 h 2397608"/>
              <a:gd name="connsiteX3689" fmla="*/ 815775 w 5675092"/>
              <a:gd name="connsiteY3689" fmla="*/ 1749747 h 2397608"/>
              <a:gd name="connsiteX3690" fmla="*/ 828836 w 5675092"/>
              <a:gd name="connsiteY3690" fmla="*/ 1748860 h 2397608"/>
              <a:gd name="connsiteX3691" fmla="*/ 774627 w 5675092"/>
              <a:gd name="connsiteY3691" fmla="*/ 944147 h 2397608"/>
              <a:gd name="connsiteX3692" fmla="*/ 767092 w 5675092"/>
              <a:gd name="connsiteY3692" fmla="*/ 946636 h 2397608"/>
              <a:gd name="connsiteX3693" fmla="*/ 769605 w 5675092"/>
              <a:gd name="connsiteY3693" fmla="*/ 951610 h 2397608"/>
              <a:gd name="connsiteX3694" fmla="*/ 774627 w 5675092"/>
              <a:gd name="connsiteY3694" fmla="*/ 944147 h 2397608"/>
              <a:gd name="connsiteX3695" fmla="*/ 772114 w 5675092"/>
              <a:gd name="connsiteY3695" fmla="*/ 896882 h 2397608"/>
              <a:gd name="connsiteX3696" fmla="*/ 762067 w 5675092"/>
              <a:gd name="connsiteY3696" fmla="*/ 899371 h 2397608"/>
              <a:gd name="connsiteX3697" fmla="*/ 772114 w 5675092"/>
              <a:gd name="connsiteY3697" fmla="*/ 896882 h 2397608"/>
              <a:gd name="connsiteX3698" fmla="*/ 819072 w 5675092"/>
              <a:gd name="connsiteY3698" fmla="*/ 1578626 h 2397608"/>
              <a:gd name="connsiteX3699" fmla="*/ 812634 w 5675092"/>
              <a:gd name="connsiteY3699" fmla="*/ 1582922 h 2397608"/>
              <a:gd name="connsiteX3700" fmla="*/ 817648 w 5675092"/>
              <a:gd name="connsiteY3700" fmla="*/ 1582581 h 2397608"/>
              <a:gd name="connsiteX3701" fmla="*/ 817142 w 5675092"/>
              <a:gd name="connsiteY3701" fmla="*/ 1575133 h 2397608"/>
              <a:gd name="connsiteX3702" fmla="*/ 819072 w 5675092"/>
              <a:gd name="connsiteY3702" fmla="*/ 1578626 h 2397608"/>
              <a:gd name="connsiteX3703" fmla="*/ 830346 w 5675092"/>
              <a:gd name="connsiteY3703" fmla="*/ 1739276 h 2397608"/>
              <a:gd name="connsiteX3704" fmla="*/ 825334 w 5675092"/>
              <a:gd name="connsiteY3704" fmla="*/ 1739276 h 2397608"/>
              <a:gd name="connsiteX3705" fmla="*/ 828779 w 5675092"/>
              <a:gd name="connsiteY3705" fmla="*/ 1738337 h 2397608"/>
              <a:gd name="connsiteX3706" fmla="*/ 830346 w 5675092"/>
              <a:gd name="connsiteY3706" fmla="*/ 1739276 h 2397608"/>
              <a:gd name="connsiteX3707" fmla="*/ 739807 w 5675092"/>
              <a:gd name="connsiteY3707" fmla="*/ 393838 h 2397608"/>
              <a:gd name="connsiteX3708" fmla="*/ 734306 w 5675092"/>
              <a:gd name="connsiteY3708" fmla="*/ 394510 h 2397608"/>
              <a:gd name="connsiteX3709" fmla="*/ 724316 w 5675092"/>
              <a:gd name="connsiteY3709" fmla="*/ 399293 h 2397608"/>
              <a:gd name="connsiteX3710" fmla="*/ 721818 w 5675092"/>
              <a:gd name="connsiteY3710" fmla="*/ 394510 h 2397608"/>
              <a:gd name="connsiteX3711" fmla="*/ 714325 w 5675092"/>
              <a:gd name="connsiteY3711" fmla="*/ 394510 h 2397608"/>
              <a:gd name="connsiteX3712" fmla="*/ 720570 w 5675092"/>
              <a:gd name="connsiteY3712" fmla="*/ 391820 h 2397608"/>
              <a:gd name="connsiteX3713" fmla="*/ 726815 w 5675092"/>
              <a:gd name="connsiteY3713" fmla="*/ 394510 h 2397608"/>
              <a:gd name="connsiteX3714" fmla="*/ 739807 w 5675092"/>
              <a:gd name="connsiteY3714" fmla="*/ 393838 h 2397608"/>
              <a:gd name="connsiteX3715" fmla="*/ 853228 w 5675092"/>
              <a:gd name="connsiteY3715" fmla="*/ 2054195 h 2397608"/>
              <a:gd name="connsiteX3716" fmla="*/ 852523 w 5675092"/>
              <a:gd name="connsiteY3716" fmla="*/ 2057781 h 2397608"/>
              <a:gd name="connsiteX3717" fmla="*/ 846883 w 5675092"/>
              <a:gd name="connsiteY3717" fmla="*/ 2055391 h 2397608"/>
              <a:gd name="connsiteX3718" fmla="*/ 849704 w 5675092"/>
              <a:gd name="connsiteY3718" fmla="*/ 2050608 h 2397608"/>
              <a:gd name="connsiteX3719" fmla="*/ 853228 w 5675092"/>
              <a:gd name="connsiteY3719" fmla="*/ 2054195 h 2397608"/>
              <a:gd name="connsiteX3720" fmla="*/ 861117 w 5675092"/>
              <a:gd name="connsiteY3720" fmla="*/ 2155341 h 2397608"/>
              <a:gd name="connsiteX3721" fmla="*/ 849776 w 5675092"/>
              <a:gd name="connsiteY3721" fmla="*/ 2160324 h 2397608"/>
              <a:gd name="connsiteX3722" fmla="*/ 848402 w 5675092"/>
              <a:gd name="connsiteY3722" fmla="*/ 2159201 h 2397608"/>
              <a:gd name="connsiteX3723" fmla="*/ 853366 w 5675092"/>
              <a:gd name="connsiteY3723" fmla="*/ 2155867 h 2397608"/>
              <a:gd name="connsiteX3724" fmla="*/ 861117 w 5675092"/>
              <a:gd name="connsiteY3724" fmla="*/ 2155341 h 2397608"/>
              <a:gd name="connsiteX3725" fmla="*/ 864044 w 5675092"/>
              <a:gd name="connsiteY3725" fmla="*/ 2195890 h 2397608"/>
              <a:gd name="connsiteX3726" fmla="*/ 851770 w 5675092"/>
              <a:gd name="connsiteY3726" fmla="*/ 2202416 h 2397608"/>
              <a:gd name="connsiteX3727" fmla="*/ 838887 w 5675092"/>
              <a:gd name="connsiteY3727" fmla="*/ 2199996 h 2397608"/>
              <a:gd name="connsiteX3728" fmla="*/ 864044 w 5675092"/>
              <a:gd name="connsiteY3728" fmla="*/ 2195890 h 2397608"/>
              <a:gd name="connsiteX3729" fmla="*/ 843787 w 5675092"/>
              <a:gd name="connsiteY3729" fmla="*/ 1897649 h 2397608"/>
              <a:gd name="connsiteX3730" fmla="*/ 844274 w 5675092"/>
              <a:gd name="connsiteY3730" fmla="*/ 1904809 h 2397608"/>
              <a:gd name="connsiteX3731" fmla="*/ 843787 w 5675092"/>
              <a:gd name="connsiteY3731" fmla="*/ 1897649 h 2397608"/>
              <a:gd name="connsiteX3732" fmla="*/ 839400 w 5675092"/>
              <a:gd name="connsiteY3732" fmla="*/ 1833059 h 2397608"/>
              <a:gd name="connsiteX3733" fmla="*/ 831047 w 5675092"/>
              <a:gd name="connsiteY3733" fmla="*/ 1834269 h 2397608"/>
              <a:gd name="connsiteX3734" fmla="*/ 826309 w 5675092"/>
              <a:gd name="connsiteY3734" fmla="*/ 1831381 h 2397608"/>
              <a:gd name="connsiteX3735" fmla="*/ 821315 w 5675092"/>
              <a:gd name="connsiteY3735" fmla="*/ 1834288 h 2397608"/>
              <a:gd name="connsiteX3736" fmla="*/ 825614 w 5675092"/>
              <a:gd name="connsiteY3736" fmla="*/ 1821157 h 2397608"/>
              <a:gd name="connsiteX3737" fmla="*/ 835949 w 5675092"/>
              <a:gd name="connsiteY3737" fmla="*/ 1820455 h 2397608"/>
              <a:gd name="connsiteX3738" fmla="*/ 839400 w 5675092"/>
              <a:gd name="connsiteY3738" fmla="*/ 1833059 h 2397608"/>
              <a:gd name="connsiteX3739" fmla="*/ 829808 w 5675092"/>
              <a:gd name="connsiteY3739" fmla="*/ 1691498 h 2397608"/>
              <a:gd name="connsiteX3740" fmla="*/ 812422 w 5675092"/>
              <a:gd name="connsiteY3740" fmla="*/ 1697673 h 2397608"/>
              <a:gd name="connsiteX3741" fmla="*/ 812591 w 5675092"/>
              <a:gd name="connsiteY3741" fmla="*/ 1700158 h 2397608"/>
              <a:gd name="connsiteX3742" fmla="*/ 817992 w 5675092"/>
              <a:gd name="connsiteY3742" fmla="*/ 1704784 h 2397608"/>
              <a:gd name="connsiteX3743" fmla="*/ 810059 w 5675092"/>
              <a:gd name="connsiteY3743" fmla="*/ 1700330 h 2397608"/>
              <a:gd name="connsiteX3744" fmla="*/ 797737 w 5675092"/>
              <a:gd name="connsiteY3744" fmla="*/ 1706160 h 2397608"/>
              <a:gd name="connsiteX3745" fmla="*/ 794868 w 5675092"/>
              <a:gd name="connsiteY3745" fmla="*/ 1701362 h 2397608"/>
              <a:gd name="connsiteX3746" fmla="*/ 792504 w 5675092"/>
              <a:gd name="connsiteY3746" fmla="*/ 1704019 h 2397608"/>
              <a:gd name="connsiteX3747" fmla="*/ 795374 w 5675092"/>
              <a:gd name="connsiteY3747" fmla="*/ 1708818 h 2397608"/>
              <a:gd name="connsiteX3748" fmla="*/ 788116 w 5675092"/>
              <a:gd name="connsiteY3748" fmla="*/ 1714304 h 2397608"/>
              <a:gd name="connsiteX3749" fmla="*/ 782545 w 5675092"/>
              <a:gd name="connsiteY3749" fmla="*/ 1707192 h 2397608"/>
              <a:gd name="connsiteX3750" fmla="*/ 789803 w 5675092"/>
              <a:gd name="connsiteY3750" fmla="*/ 1701706 h 2397608"/>
              <a:gd name="connsiteX3751" fmla="*/ 784740 w 5675092"/>
              <a:gd name="connsiteY3751" fmla="*/ 1702050 h 2397608"/>
              <a:gd name="connsiteX3752" fmla="*/ 783895 w 5675092"/>
              <a:gd name="connsiteY3752" fmla="*/ 1689623 h 2397608"/>
              <a:gd name="connsiteX3753" fmla="*/ 791829 w 5675092"/>
              <a:gd name="connsiteY3753" fmla="*/ 1694077 h 2397608"/>
              <a:gd name="connsiteX3754" fmla="*/ 791153 w 5675092"/>
              <a:gd name="connsiteY3754" fmla="*/ 1684136 h 2397608"/>
              <a:gd name="connsiteX3755" fmla="*/ 799424 w 5675092"/>
              <a:gd name="connsiteY3755" fmla="*/ 1693562 h 2397608"/>
              <a:gd name="connsiteX3756" fmla="*/ 809383 w 5675092"/>
              <a:gd name="connsiteY3756" fmla="*/ 1690389 h 2397608"/>
              <a:gd name="connsiteX3757" fmla="*/ 811409 w 5675092"/>
              <a:gd name="connsiteY3757" fmla="*/ 1682760 h 2397608"/>
              <a:gd name="connsiteX3758" fmla="*/ 816810 w 5675092"/>
              <a:gd name="connsiteY3758" fmla="*/ 1687387 h 2397608"/>
              <a:gd name="connsiteX3759" fmla="*/ 811747 w 5675092"/>
              <a:gd name="connsiteY3759" fmla="*/ 1687731 h 2397608"/>
              <a:gd name="connsiteX3760" fmla="*/ 829808 w 5675092"/>
              <a:gd name="connsiteY3760" fmla="*/ 1691498 h 2397608"/>
              <a:gd name="connsiteX3761" fmla="*/ 845492 w 5675092"/>
              <a:gd name="connsiteY3761" fmla="*/ 1877287 h 2397608"/>
              <a:gd name="connsiteX3762" fmla="*/ 845409 w 5675092"/>
              <a:gd name="connsiteY3762" fmla="*/ 1877428 h 2397608"/>
              <a:gd name="connsiteX3763" fmla="*/ 844671 w 5675092"/>
              <a:gd name="connsiteY3763" fmla="*/ 1877216 h 2397608"/>
              <a:gd name="connsiteX3764" fmla="*/ 853121 w 5675092"/>
              <a:gd name="connsiteY3764" fmla="*/ 1962775 h 2397608"/>
              <a:gd name="connsiteX3765" fmla="*/ 848203 w 5675092"/>
              <a:gd name="connsiteY3765" fmla="*/ 1961237 h 2397608"/>
              <a:gd name="connsiteX3766" fmla="*/ 848163 w 5675092"/>
              <a:gd name="connsiteY3766" fmla="*/ 1962070 h 2397608"/>
              <a:gd name="connsiteX3767" fmla="*/ 847683 w 5675092"/>
              <a:gd name="connsiteY3767" fmla="*/ 1961075 h 2397608"/>
              <a:gd name="connsiteX3768" fmla="*/ 847153 w 5675092"/>
              <a:gd name="connsiteY3768" fmla="*/ 1960910 h 2397608"/>
              <a:gd name="connsiteX3769" fmla="*/ 843071 w 5675092"/>
              <a:gd name="connsiteY3769" fmla="*/ 1962775 h 2397608"/>
              <a:gd name="connsiteX3770" fmla="*/ 853121 w 5675092"/>
              <a:gd name="connsiteY3770" fmla="*/ 1967752 h 2397608"/>
              <a:gd name="connsiteX3771" fmla="*/ 853121 w 5675092"/>
              <a:gd name="connsiteY3771" fmla="*/ 1962775 h 2397608"/>
              <a:gd name="connsiteX3772" fmla="*/ 850232 w 5675092"/>
              <a:gd name="connsiteY3772" fmla="*/ 1915770 h 2397608"/>
              <a:gd name="connsiteX3773" fmla="*/ 849126 w 5675092"/>
              <a:gd name="connsiteY3773" fmla="*/ 1915428 h 2397608"/>
              <a:gd name="connsiteX3774" fmla="*/ 848107 w 5675092"/>
              <a:gd name="connsiteY3774" fmla="*/ 1916681 h 2397608"/>
              <a:gd name="connsiteX3775" fmla="*/ 847549 w 5675092"/>
              <a:gd name="connsiteY3775" fmla="*/ 1917368 h 2397608"/>
              <a:gd name="connsiteX3776" fmla="*/ 848281 w 5675092"/>
              <a:gd name="connsiteY3776" fmla="*/ 1917699 h 2397608"/>
              <a:gd name="connsiteX3777" fmla="*/ 834141 w 5675092"/>
              <a:gd name="connsiteY3777" fmla="*/ 1674181 h 2397608"/>
              <a:gd name="connsiteX3778" fmla="*/ 827797 w 5675092"/>
              <a:gd name="connsiteY3778" fmla="*/ 1674180 h 2397608"/>
              <a:gd name="connsiteX3779" fmla="*/ 827797 w 5675092"/>
              <a:gd name="connsiteY3779" fmla="*/ 1667006 h 2397608"/>
              <a:gd name="connsiteX3780" fmla="*/ 834141 w 5675092"/>
              <a:gd name="connsiteY3780" fmla="*/ 1674181 h 2397608"/>
              <a:gd name="connsiteX3781" fmla="*/ 818564 w 5675092"/>
              <a:gd name="connsiteY3781" fmla="*/ 1433852 h 2397608"/>
              <a:gd name="connsiteX3782" fmla="*/ 817392 w 5675092"/>
              <a:gd name="connsiteY3782" fmla="*/ 1430504 h 2397608"/>
              <a:gd name="connsiteX3783" fmla="*/ 809119 w 5675092"/>
              <a:gd name="connsiteY3783" fmla="*/ 1429709 h 2397608"/>
              <a:gd name="connsiteX3784" fmla="*/ 808156 w 5675092"/>
              <a:gd name="connsiteY3784" fmla="*/ 1433517 h 2397608"/>
              <a:gd name="connsiteX3785" fmla="*/ 804831 w 5675092"/>
              <a:gd name="connsiteY3785" fmla="*/ 1432321 h 2397608"/>
              <a:gd name="connsiteX3786" fmla="*/ 807618 w 5675092"/>
              <a:gd name="connsiteY3786" fmla="*/ 1429565 h 2397608"/>
              <a:gd name="connsiteX3787" fmla="*/ 804084 w 5675092"/>
              <a:gd name="connsiteY3787" fmla="*/ 1429226 h 2397608"/>
              <a:gd name="connsiteX3788" fmla="*/ 802861 w 5675092"/>
              <a:gd name="connsiteY3788" fmla="*/ 1429108 h 2397608"/>
              <a:gd name="connsiteX3789" fmla="*/ 804831 w 5675092"/>
              <a:gd name="connsiteY3789" fmla="*/ 1434712 h 2397608"/>
              <a:gd name="connsiteX3790" fmla="*/ 799998 w 5675092"/>
              <a:gd name="connsiteY3790" fmla="*/ 1434870 h 2397608"/>
              <a:gd name="connsiteX3791" fmla="*/ 799784 w 5675092"/>
              <a:gd name="connsiteY3791" fmla="*/ 1435439 h 2397608"/>
              <a:gd name="connsiteX3792" fmla="*/ 797293 w 5675092"/>
              <a:gd name="connsiteY3792" fmla="*/ 1434959 h 2397608"/>
              <a:gd name="connsiteX3793" fmla="*/ 795036 w 5675092"/>
              <a:gd name="connsiteY3793" fmla="*/ 1435032 h 2397608"/>
              <a:gd name="connsiteX3794" fmla="*/ 795126 w 5675092"/>
              <a:gd name="connsiteY3794" fmla="*/ 1436379 h 2397608"/>
              <a:gd name="connsiteX3795" fmla="*/ 795506 w 5675092"/>
              <a:gd name="connsiteY3795" fmla="*/ 1441962 h 2397608"/>
              <a:gd name="connsiteX3796" fmla="*/ 805364 w 5675092"/>
              <a:gd name="connsiteY3796" fmla="*/ 1438801 h 2397608"/>
              <a:gd name="connsiteX3797" fmla="*/ 805027 w 5675092"/>
              <a:gd name="connsiteY3797" fmla="*/ 1433836 h 2397608"/>
              <a:gd name="connsiteX3798" fmla="*/ 817561 w 5675092"/>
              <a:gd name="connsiteY3798" fmla="*/ 1432984 h 2397608"/>
              <a:gd name="connsiteX3799" fmla="*/ 817729 w 5675092"/>
              <a:gd name="connsiteY3799" fmla="*/ 1435467 h 2397608"/>
              <a:gd name="connsiteX3800" fmla="*/ 818564 w 5675092"/>
              <a:gd name="connsiteY3800" fmla="*/ 1433852 h 2397608"/>
              <a:gd name="connsiteX3801" fmla="*/ 812085 w 5675092"/>
              <a:gd name="connsiteY3801" fmla="*/ 1335467 h 2397608"/>
              <a:gd name="connsiteX3802" fmla="*/ 809665 w 5675092"/>
              <a:gd name="connsiteY3802" fmla="*/ 1337859 h 2397608"/>
              <a:gd name="connsiteX3803" fmla="*/ 812085 w 5675092"/>
              <a:gd name="connsiteY3803" fmla="*/ 1337858 h 2397608"/>
              <a:gd name="connsiteX3804" fmla="*/ 807249 w 5675092"/>
              <a:gd name="connsiteY3804" fmla="*/ 1335467 h 2397608"/>
              <a:gd name="connsiteX3805" fmla="*/ 812085 w 5675092"/>
              <a:gd name="connsiteY3805" fmla="*/ 1335467 h 2397608"/>
              <a:gd name="connsiteX3806" fmla="*/ 840252 w 5675092"/>
              <a:gd name="connsiteY3806" fmla="*/ 1702941 h 2397608"/>
              <a:gd name="connsiteX3807" fmla="*/ 836919 w 5675092"/>
              <a:gd name="connsiteY3807" fmla="*/ 1707360 h 2397608"/>
              <a:gd name="connsiteX3808" fmla="*/ 833018 w 5675092"/>
              <a:gd name="connsiteY3808" fmla="*/ 1703432 h 2397608"/>
              <a:gd name="connsiteX3809" fmla="*/ 840252 w 5675092"/>
              <a:gd name="connsiteY3809" fmla="*/ 1702941 h 2397608"/>
              <a:gd name="connsiteX3810" fmla="*/ 845655 w 5675092"/>
              <a:gd name="connsiteY3810" fmla="*/ 1782471 h 2397608"/>
              <a:gd name="connsiteX3811" fmla="*/ 840345 w 5675092"/>
              <a:gd name="connsiteY3811" fmla="*/ 1775642 h 2397608"/>
              <a:gd name="connsiteX3812" fmla="*/ 845655 w 5675092"/>
              <a:gd name="connsiteY3812" fmla="*/ 1782471 h 2397608"/>
              <a:gd name="connsiteX3813" fmla="*/ 835651 w 5675092"/>
              <a:gd name="connsiteY3813" fmla="*/ 1633455 h 2397608"/>
              <a:gd name="connsiteX3814" fmla="*/ 827524 w 5675092"/>
              <a:gd name="connsiteY3814" fmla="*/ 1634007 h 2397608"/>
              <a:gd name="connsiteX3815" fmla="*/ 824553 w 5675092"/>
              <a:gd name="connsiteY3815" fmla="*/ 1639996 h 2397608"/>
              <a:gd name="connsiteX3816" fmla="*/ 825380 w 5675092"/>
              <a:gd name="connsiteY3816" fmla="*/ 1639505 h 2397608"/>
              <a:gd name="connsiteX3817" fmla="*/ 827797 w 5675092"/>
              <a:gd name="connsiteY3817" fmla="*/ 1644288 h 2397608"/>
              <a:gd name="connsiteX3818" fmla="*/ 818129 w 5675092"/>
              <a:gd name="connsiteY3818" fmla="*/ 1646680 h 2397608"/>
              <a:gd name="connsiteX3819" fmla="*/ 820848 w 5675092"/>
              <a:gd name="connsiteY3819" fmla="*/ 1642195 h 2397608"/>
              <a:gd name="connsiteX3820" fmla="*/ 822527 w 5675092"/>
              <a:gd name="connsiteY3820" fmla="*/ 1641199 h 2397608"/>
              <a:gd name="connsiteX3821" fmla="*/ 821050 w 5675092"/>
              <a:gd name="connsiteY3821" fmla="*/ 1640410 h 2397608"/>
              <a:gd name="connsiteX3822" fmla="*/ 818825 w 5675092"/>
              <a:gd name="connsiteY3822" fmla="*/ 1644641 h 2397608"/>
              <a:gd name="connsiteX3823" fmla="*/ 800812 w 5675092"/>
              <a:gd name="connsiteY3823" fmla="*/ 1638332 h 2397608"/>
              <a:gd name="connsiteX3824" fmla="*/ 799737 w 5675092"/>
              <a:gd name="connsiteY3824" fmla="*/ 1641655 h 2397608"/>
              <a:gd name="connsiteX3825" fmla="*/ 804534 w 5675092"/>
              <a:gd name="connsiteY3825" fmla="*/ 1641149 h 2397608"/>
              <a:gd name="connsiteX3826" fmla="*/ 812087 w 5675092"/>
              <a:gd name="connsiteY3826" fmla="*/ 1650028 h 2397608"/>
              <a:gd name="connsiteX3827" fmla="*/ 802419 w 5675092"/>
              <a:gd name="connsiteY3827" fmla="*/ 1644767 h 2397608"/>
              <a:gd name="connsiteX3828" fmla="*/ 800002 w 5675092"/>
              <a:gd name="connsiteY3828" fmla="*/ 1647397 h 2397608"/>
              <a:gd name="connsiteX3829" fmla="*/ 795168 w 5675092"/>
              <a:gd name="connsiteY3829" fmla="*/ 1642136 h 2397608"/>
              <a:gd name="connsiteX3830" fmla="*/ 797518 w 5675092"/>
              <a:gd name="connsiteY3830" fmla="*/ 1641888 h 2397608"/>
              <a:gd name="connsiteX3831" fmla="*/ 793309 w 5675092"/>
              <a:gd name="connsiteY3831" fmla="*/ 1638841 h 2397608"/>
              <a:gd name="connsiteX3832" fmla="*/ 786486 w 5675092"/>
              <a:gd name="connsiteY3832" fmla="*/ 1649350 h 2397608"/>
              <a:gd name="connsiteX3833" fmla="*/ 780322 w 5675092"/>
              <a:gd name="connsiteY3833" fmla="*/ 1642392 h 2397608"/>
              <a:gd name="connsiteX3834" fmla="*/ 777040 w 5675092"/>
              <a:gd name="connsiteY3834" fmla="*/ 1643083 h 2397608"/>
              <a:gd name="connsiteX3835" fmla="*/ 777041 w 5675092"/>
              <a:gd name="connsiteY3835" fmla="*/ 1655050 h 2397608"/>
              <a:gd name="connsiteX3836" fmla="*/ 774322 w 5675092"/>
              <a:gd name="connsiteY3836" fmla="*/ 1646501 h 2397608"/>
              <a:gd name="connsiteX3837" fmla="*/ 776241 w 5675092"/>
              <a:gd name="connsiteY3837" fmla="*/ 1643251 h 2397608"/>
              <a:gd name="connsiteX3838" fmla="*/ 772621 w 5675092"/>
              <a:gd name="connsiteY3838" fmla="*/ 1644014 h 2397608"/>
              <a:gd name="connsiteX3839" fmla="*/ 761649 w 5675092"/>
              <a:gd name="connsiteY3839" fmla="*/ 1653547 h 2397608"/>
              <a:gd name="connsiteX3840" fmla="*/ 758639 w 5675092"/>
              <a:gd name="connsiteY3840" fmla="*/ 1646219 h 2397608"/>
              <a:gd name="connsiteX3841" fmla="*/ 751476 w 5675092"/>
              <a:gd name="connsiteY3841" fmla="*/ 1651727 h 2397608"/>
              <a:gd name="connsiteX3842" fmla="*/ 753638 w 5675092"/>
              <a:gd name="connsiteY3842" fmla="*/ 1646558 h 2397608"/>
              <a:gd name="connsiteX3843" fmla="*/ 746306 w 5675092"/>
              <a:gd name="connsiteY3843" fmla="*/ 1649567 h 2397608"/>
              <a:gd name="connsiteX3844" fmla="*/ 740965 w 5675092"/>
              <a:gd name="connsiteY3844" fmla="*/ 1644908 h 2397608"/>
              <a:gd name="connsiteX3845" fmla="*/ 735529 w 5675092"/>
              <a:gd name="connsiteY3845" fmla="*/ 1648102 h 2397608"/>
              <a:gd name="connsiteX3846" fmla="*/ 734410 w 5675092"/>
              <a:gd name="connsiteY3846" fmla="*/ 1651563 h 2397608"/>
              <a:gd name="connsiteX3847" fmla="*/ 734746 w 5675092"/>
              <a:gd name="connsiteY3847" fmla="*/ 1652659 h 2397608"/>
              <a:gd name="connsiteX3848" fmla="*/ 734311 w 5675092"/>
              <a:gd name="connsiteY3848" fmla="*/ 1651870 h 2397608"/>
              <a:gd name="connsiteX3849" fmla="*/ 733972 w 5675092"/>
              <a:gd name="connsiteY3849" fmla="*/ 1652917 h 2397608"/>
              <a:gd name="connsiteX3850" fmla="*/ 728801 w 5675092"/>
              <a:gd name="connsiteY3850" fmla="*/ 1650756 h 2397608"/>
              <a:gd name="connsiteX3851" fmla="*/ 730812 w 5675092"/>
              <a:gd name="connsiteY3851" fmla="*/ 1643949 h 2397608"/>
              <a:gd name="connsiteX3852" fmla="*/ 723163 w 5675092"/>
              <a:gd name="connsiteY3852" fmla="*/ 1643220 h 2397608"/>
              <a:gd name="connsiteX3853" fmla="*/ 724473 w 5675092"/>
              <a:gd name="connsiteY3853" fmla="*/ 1646679 h 2397608"/>
              <a:gd name="connsiteX3854" fmla="*/ 719036 w 5675092"/>
              <a:gd name="connsiteY3854" fmla="*/ 1646679 h 2397608"/>
              <a:gd name="connsiteX3855" fmla="*/ 719036 w 5675092"/>
              <a:gd name="connsiteY3855" fmla="*/ 1645117 h 2397608"/>
              <a:gd name="connsiteX3856" fmla="*/ 706465 w 5675092"/>
              <a:gd name="connsiteY3856" fmla="*/ 1654785 h 2397608"/>
              <a:gd name="connsiteX3857" fmla="*/ 700954 w 5675092"/>
              <a:gd name="connsiteY3857" fmla="*/ 1647626 h 2397608"/>
              <a:gd name="connsiteX3858" fmla="*/ 691630 w 5675092"/>
              <a:gd name="connsiteY3858" fmla="*/ 1658303 h 2397608"/>
              <a:gd name="connsiteX3859" fmla="*/ 676627 w 5675092"/>
              <a:gd name="connsiteY3859" fmla="*/ 1659322 h 2397608"/>
              <a:gd name="connsiteX3860" fmla="*/ 678448 w 5675092"/>
              <a:gd name="connsiteY3860" fmla="*/ 1649154 h 2397608"/>
              <a:gd name="connsiteX3861" fmla="*/ 670946 w 5675092"/>
              <a:gd name="connsiteY3861" fmla="*/ 1649664 h 2397608"/>
              <a:gd name="connsiteX3862" fmla="*/ 674125 w 5675092"/>
              <a:gd name="connsiteY3862" fmla="*/ 1659492 h 2397608"/>
              <a:gd name="connsiteX3863" fmla="*/ 659122 w 5675092"/>
              <a:gd name="connsiteY3863" fmla="*/ 1660511 h 2397608"/>
              <a:gd name="connsiteX3864" fmla="*/ 660944 w 5675092"/>
              <a:gd name="connsiteY3864" fmla="*/ 1650344 h 2397608"/>
              <a:gd name="connsiteX3865" fmla="*/ 652932 w 5675092"/>
              <a:gd name="connsiteY3865" fmla="*/ 1643354 h 2397608"/>
              <a:gd name="connsiteX3866" fmla="*/ 648271 w 5675092"/>
              <a:gd name="connsiteY3866" fmla="*/ 1648693 h 2397608"/>
              <a:gd name="connsiteX3867" fmla="*/ 656282 w 5675092"/>
              <a:gd name="connsiteY3867" fmla="*/ 1655682 h 2397608"/>
              <a:gd name="connsiteX3868" fmla="*/ 643778 w 5675092"/>
              <a:gd name="connsiteY3868" fmla="*/ 1656531 h 2397608"/>
              <a:gd name="connsiteX3869" fmla="*/ 643270 w 5675092"/>
              <a:gd name="connsiteY3869" fmla="*/ 1649033 h 2397608"/>
              <a:gd name="connsiteX3870" fmla="*/ 633436 w 5675092"/>
              <a:gd name="connsiteY3870" fmla="*/ 1652211 h 2397608"/>
              <a:gd name="connsiteX3871" fmla="*/ 632927 w 5675092"/>
              <a:gd name="connsiteY3871" fmla="*/ 1644713 h 2397608"/>
              <a:gd name="connsiteX3872" fmla="*/ 645430 w 5675092"/>
              <a:gd name="connsiteY3872" fmla="*/ 1643863 h 2397608"/>
              <a:gd name="connsiteX3873" fmla="*/ 647421 w 5675092"/>
              <a:gd name="connsiteY3873" fmla="*/ 1636196 h 2397608"/>
              <a:gd name="connsiteX3874" fmla="*/ 659585 w 5675092"/>
              <a:gd name="connsiteY3874" fmla="*/ 1630347 h 2397608"/>
              <a:gd name="connsiteX3875" fmla="*/ 642081 w 5675092"/>
              <a:gd name="connsiteY3875" fmla="*/ 1631536 h 2397608"/>
              <a:gd name="connsiteX3876" fmla="*/ 643902 w 5675092"/>
              <a:gd name="connsiteY3876" fmla="*/ 1621369 h 2397608"/>
              <a:gd name="connsiteX3877" fmla="*/ 649413 w 5675092"/>
              <a:gd name="connsiteY3877" fmla="*/ 1628527 h 2397608"/>
              <a:gd name="connsiteX3878" fmla="*/ 664418 w 5675092"/>
              <a:gd name="connsiteY3878" fmla="*/ 1627508 h 2397608"/>
              <a:gd name="connsiteX3879" fmla="*/ 664757 w 5675092"/>
              <a:gd name="connsiteY3879" fmla="*/ 1632507 h 2397608"/>
              <a:gd name="connsiteX3880" fmla="*/ 680440 w 5675092"/>
              <a:gd name="connsiteY3880" fmla="*/ 1641486 h 2397608"/>
              <a:gd name="connsiteX3881" fmla="*/ 692265 w 5675092"/>
              <a:gd name="connsiteY3881" fmla="*/ 1630639 h 2397608"/>
              <a:gd name="connsiteX3882" fmla="*/ 705446 w 5675092"/>
              <a:gd name="connsiteY3882" fmla="*/ 1639787 h 2397608"/>
              <a:gd name="connsiteX3883" fmla="*/ 704937 w 5675092"/>
              <a:gd name="connsiteY3883" fmla="*/ 1632288 h 2397608"/>
              <a:gd name="connsiteX3884" fmla="*/ 717950 w 5675092"/>
              <a:gd name="connsiteY3884" fmla="*/ 1638938 h 2397608"/>
              <a:gd name="connsiteX3885" fmla="*/ 720110 w 5675092"/>
              <a:gd name="connsiteY3885" fmla="*/ 1633769 h 2397608"/>
              <a:gd name="connsiteX3886" fmla="*/ 700105 w 5675092"/>
              <a:gd name="connsiteY3886" fmla="*/ 1635128 h 2397608"/>
              <a:gd name="connsiteX3887" fmla="*/ 677260 w 5675092"/>
              <a:gd name="connsiteY3887" fmla="*/ 1631658 h 2397608"/>
              <a:gd name="connsiteX3888" fmla="*/ 676750 w 5675092"/>
              <a:gd name="connsiteY3888" fmla="*/ 1624159 h 2397608"/>
              <a:gd name="connsiteX3889" fmla="*/ 691754 w 5675092"/>
              <a:gd name="connsiteY3889" fmla="*/ 1623140 h 2397608"/>
              <a:gd name="connsiteX3890" fmla="*/ 709260 w 5675092"/>
              <a:gd name="connsiteY3890" fmla="*/ 1621951 h 2397608"/>
              <a:gd name="connsiteX3891" fmla="*/ 719262 w 5675092"/>
              <a:gd name="connsiteY3891" fmla="*/ 1621272 h 2397608"/>
              <a:gd name="connsiteX3892" fmla="*/ 723754 w 5675092"/>
              <a:gd name="connsiteY3892" fmla="*/ 1613434 h 2397608"/>
              <a:gd name="connsiteX3893" fmla="*/ 726764 w 5675092"/>
              <a:gd name="connsiteY3893" fmla="*/ 1620762 h 2397608"/>
              <a:gd name="connsiteX3894" fmla="*/ 739267 w 5675092"/>
              <a:gd name="connsiteY3894" fmla="*/ 1619912 h 2397608"/>
              <a:gd name="connsiteX3895" fmla="*/ 733586 w 5675092"/>
              <a:gd name="connsiteY3895" fmla="*/ 1610254 h 2397608"/>
              <a:gd name="connsiteX3896" fmla="*/ 741598 w 5675092"/>
              <a:gd name="connsiteY3896" fmla="*/ 1617244 h 2397608"/>
              <a:gd name="connsiteX3897" fmla="*/ 746260 w 5675092"/>
              <a:gd name="connsiteY3897" fmla="*/ 1611905 h 2397608"/>
              <a:gd name="connsiteX3898" fmla="*/ 766944 w 5675092"/>
              <a:gd name="connsiteY3898" fmla="*/ 1620544 h 2397608"/>
              <a:gd name="connsiteX3899" fmla="*/ 774276 w 5675092"/>
              <a:gd name="connsiteY3899" fmla="*/ 1617535 h 2397608"/>
              <a:gd name="connsiteX3900" fmla="*/ 768936 w 5675092"/>
              <a:gd name="connsiteY3900" fmla="*/ 1612876 h 2397608"/>
              <a:gd name="connsiteX3901" fmla="*/ 787120 w 5675092"/>
              <a:gd name="connsiteY3901" fmla="*/ 1621685 h 2397608"/>
              <a:gd name="connsiteX3902" fmla="*/ 799453 w 5675092"/>
              <a:gd name="connsiteY3902" fmla="*/ 1618336 h 2397608"/>
              <a:gd name="connsiteX3903" fmla="*/ 796953 w 5675092"/>
              <a:gd name="connsiteY3903" fmla="*/ 1618506 h 2397608"/>
              <a:gd name="connsiteX3904" fmla="*/ 799623 w 5675092"/>
              <a:gd name="connsiteY3904" fmla="*/ 1620835 h 2397608"/>
              <a:gd name="connsiteX3905" fmla="*/ 816788 w 5675092"/>
              <a:gd name="connsiteY3905" fmla="*/ 1614647 h 2397608"/>
              <a:gd name="connsiteX3906" fmla="*/ 822299 w 5675092"/>
              <a:gd name="connsiteY3906" fmla="*/ 1621806 h 2397608"/>
              <a:gd name="connsiteX3907" fmla="*/ 797802 w 5675092"/>
              <a:gd name="connsiteY3907" fmla="*/ 1631004 h 2397608"/>
              <a:gd name="connsiteX3908" fmla="*/ 820647 w 5675092"/>
              <a:gd name="connsiteY3908" fmla="*/ 1634474 h 2397608"/>
              <a:gd name="connsiteX3909" fmla="*/ 817637 w 5675092"/>
              <a:gd name="connsiteY3909" fmla="*/ 1627145 h 2397608"/>
              <a:gd name="connsiteX3910" fmla="*/ 835651 w 5675092"/>
              <a:gd name="connsiteY3910" fmla="*/ 1633455 h 2397608"/>
              <a:gd name="connsiteX3911" fmla="*/ 831906 w 5675092"/>
              <a:gd name="connsiteY3911" fmla="*/ 1559655 h 2397608"/>
              <a:gd name="connsiteX3912" fmla="*/ 830704 w 5675092"/>
              <a:gd name="connsiteY3912" fmla="*/ 1564230 h 2397608"/>
              <a:gd name="connsiteX3913" fmla="*/ 827968 w 5675092"/>
              <a:gd name="connsiteY3913" fmla="*/ 1559624 h 2397608"/>
              <a:gd name="connsiteX3914" fmla="*/ 827805 w 5675092"/>
              <a:gd name="connsiteY3914" fmla="*/ 1557238 h 2397608"/>
              <a:gd name="connsiteX3915" fmla="*/ 831906 w 5675092"/>
              <a:gd name="connsiteY3915" fmla="*/ 1559655 h 2397608"/>
              <a:gd name="connsiteX3916" fmla="*/ 847132 w 5675092"/>
              <a:gd name="connsiteY3916" fmla="*/ 1766250 h 2397608"/>
              <a:gd name="connsiteX3917" fmla="*/ 837463 w 5675092"/>
              <a:gd name="connsiteY3917" fmla="*/ 1766250 h 2397608"/>
              <a:gd name="connsiteX3918" fmla="*/ 841392 w 5675092"/>
              <a:gd name="connsiteY3918" fmla="*/ 1763560 h 2397608"/>
              <a:gd name="connsiteX3919" fmla="*/ 847132 w 5675092"/>
              <a:gd name="connsiteY3919" fmla="*/ 1766250 h 2397608"/>
              <a:gd name="connsiteX3920" fmla="*/ 858741 w 5675092"/>
              <a:gd name="connsiteY3920" fmla="*/ 1903824 h 2397608"/>
              <a:gd name="connsiteX3921" fmla="*/ 854243 w 5675092"/>
              <a:gd name="connsiteY3921" fmla="*/ 1908923 h 2397608"/>
              <a:gd name="connsiteX3922" fmla="*/ 853757 w 5675092"/>
              <a:gd name="connsiteY3922" fmla="*/ 1901766 h 2397608"/>
              <a:gd name="connsiteX3923" fmla="*/ 856330 w 5675092"/>
              <a:gd name="connsiteY3923" fmla="*/ 1903988 h 2397608"/>
              <a:gd name="connsiteX3924" fmla="*/ 858741 w 5675092"/>
              <a:gd name="connsiteY3924" fmla="*/ 1903824 h 2397608"/>
              <a:gd name="connsiteX3925" fmla="*/ 794727 w 5675092"/>
              <a:gd name="connsiteY3925" fmla="*/ 941660 h 2397608"/>
              <a:gd name="connsiteX3926" fmla="*/ 782166 w 5675092"/>
              <a:gd name="connsiteY3926" fmla="*/ 941660 h 2397608"/>
              <a:gd name="connsiteX3927" fmla="*/ 779652 w 5675092"/>
              <a:gd name="connsiteY3927" fmla="*/ 941660 h 2397608"/>
              <a:gd name="connsiteX3928" fmla="*/ 782165 w 5675092"/>
              <a:gd name="connsiteY3928" fmla="*/ 951610 h 2397608"/>
              <a:gd name="connsiteX3929" fmla="*/ 794727 w 5675092"/>
              <a:gd name="connsiteY3929" fmla="*/ 941660 h 2397608"/>
              <a:gd name="connsiteX3930" fmla="*/ 847891 w 5675092"/>
              <a:gd name="connsiteY3930" fmla="*/ 1714223 h 2397608"/>
              <a:gd name="connsiteX3931" fmla="*/ 840372 w 5675092"/>
              <a:gd name="connsiteY3931" fmla="*/ 1719234 h 2397608"/>
              <a:gd name="connsiteX3932" fmla="*/ 847891 w 5675092"/>
              <a:gd name="connsiteY3932" fmla="*/ 1714223 h 2397608"/>
              <a:gd name="connsiteX3933" fmla="*/ 839314 w 5675092"/>
              <a:gd name="connsiteY3933" fmla="*/ 1584020 h 2397608"/>
              <a:gd name="connsiteX3934" fmla="*/ 834836 w 5675092"/>
              <a:gd name="connsiteY3934" fmla="*/ 1589418 h 2397608"/>
              <a:gd name="connsiteX3935" fmla="*/ 829993 w 5675092"/>
              <a:gd name="connsiteY3935" fmla="*/ 1589446 h 2397608"/>
              <a:gd name="connsiteX3936" fmla="*/ 839314 w 5675092"/>
              <a:gd name="connsiteY3936" fmla="*/ 1584020 h 2397608"/>
              <a:gd name="connsiteX3937" fmla="*/ 797239 w 5675092"/>
              <a:gd name="connsiteY3937" fmla="*/ 961561 h 2397608"/>
              <a:gd name="connsiteX3938" fmla="*/ 794727 w 5675092"/>
              <a:gd name="connsiteY3938" fmla="*/ 954098 h 2397608"/>
              <a:gd name="connsiteX3939" fmla="*/ 792217 w 5675092"/>
              <a:gd name="connsiteY3939" fmla="*/ 961561 h 2397608"/>
              <a:gd name="connsiteX3940" fmla="*/ 797239 w 5675092"/>
              <a:gd name="connsiteY3940" fmla="*/ 961561 h 2397608"/>
              <a:gd name="connsiteX3941" fmla="*/ 853174 w 5675092"/>
              <a:gd name="connsiteY3941" fmla="*/ 1784185 h 2397608"/>
              <a:gd name="connsiteX3942" fmla="*/ 850002 w 5675092"/>
              <a:gd name="connsiteY3942" fmla="*/ 1785381 h 2397608"/>
              <a:gd name="connsiteX3943" fmla="*/ 845250 w 5675092"/>
              <a:gd name="connsiteY3943" fmla="*/ 1786456 h 2397608"/>
              <a:gd name="connsiteX3944" fmla="*/ 845979 w 5675092"/>
              <a:gd name="connsiteY3944" fmla="*/ 1787242 h 2397608"/>
              <a:gd name="connsiteX3945" fmla="*/ 836657 w 5675092"/>
              <a:gd name="connsiteY3945" fmla="*/ 1792672 h 2397608"/>
              <a:gd name="connsiteX3946" fmla="*/ 840995 w 5675092"/>
              <a:gd name="connsiteY3946" fmla="*/ 1785184 h 2397608"/>
              <a:gd name="connsiteX3947" fmla="*/ 843365 w 5675092"/>
              <a:gd name="connsiteY3947" fmla="*/ 1784424 h 2397608"/>
              <a:gd name="connsiteX3948" fmla="*/ 844715 w 5675092"/>
              <a:gd name="connsiteY3948" fmla="*/ 1785879 h 2397608"/>
              <a:gd name="connsiteX3949" fmla="*/ 844715 w 5675092"/>
              <a:gd name="connsiteY3949" fmla="*/ 1784185 h 2397608"/>
              <a:gd name="connsiteX3950" fmla="*/ 847887 w 5675092"/>
              <a:gd name="connsiteY3950" fmla="*/ 1781495 h 2397608"/>
              <a:gd name="connsiteX3951" fmla="*/ 853174 w 5675092"/>
              <a:gd name="connsiteY3951" fmla="*/ 1784185 h 2397608"/>
              <a:gd name="connsiteX3952" fmla="*/ 830599 w 5675092"/>
              <a:gd name="connsiteY3952" fmla="*/ 1439578 h 2397608"/>
              <a:gd name="connsiteX3953" fmla="*/ 825081 w 5675092"/>
              <a:gd name="connsiteY3953" fmla="*/ 1432474 h 2397608"/>
              <a:gd name="connsiteX3954" fmla="*/ 820236 w 5675092"/>
              <a:gd name="connsiteY3954" fmla="*/ 1435297 h 2397608"/>
              <a:gd name="connsiteX3955" fmla="*/ 830599 w 5675092"/>
              <a:gd name="connsiteY3955" fmla="*/ 1439578 h 2397608"/>
              <a:gd name="connsiteX3956" fmla="*/ 853175 w 5675092"/>
              <a:gd name="connsiteY3956" fmla="*/ 1746372 h 2397608"/>
              <a:gd name="connsiteX3957" fmla="*/ 832631 w 5675092"/>
              <a:gd name="connsiteY3957" fmla="*/ 1746372 h 2397608"/>
              <a:gd name="connsiteX3958" fmla="*/ 835520 w 5675092"/>
              <a:gd name="connsiteY3958" fmla="*/ 1743196 h 2397608"/>
              <a:gd name="connsiteX3959" fmla="*/ 840335 w 5675092"/>
              <a:gd name="connsiteY3959" fmla="*/ 1743831 h 2397608"/>
              <a:gd name="connsiteX3960" fmla="*/ 835199 w 5675092"/>
              <a:gd name="connsiteY3960" fmla="*/ 1746372 h 2397608"/>
              <a:gd name="connsiteX3961" fmla="*/ 853175 w 5675092"/>
              <a:gd name="connsiteY3961" fmla="*/ 1746372 h 2397608"/>
              <a:gd name="connsiteX3962" fmla="*/ 836478 w 5675092"/>
              <a:gd name="connsiteY3962" fmla="*/ 1489048 h 2397608"/>
              <a:gd name="connsiteX3963" fmla="*/ 826113 w 5675092"/>
              <a:gd name="connsiteY3963" fmla="*/ 1484763 h 2397608"/>
              <a:gd name="connsiteX3964" fmla="*/ 836478 w 5675092"/>
              <a:gd name="connsiteY3964" fmla="*/ 1489048 h 2397608"/>
              <a:gd name="connsiteX3965" fmla="*/ 867428 w 5675092"/>
              <a:gd name="connsiteY3965" fmla="*/ 1913100 h 2397608"/>
              <a:gd name="connsiteX3966" fmla="*/ 867428 w 5675092"/>
              <a:gd name="connsiteY3966" fmla="*/ 1915494 h 2397608"/>
              <a:gd name="connsiteX3967" fmla="*/ 867428 w 5675092"/>
              <a:gd name="connsiteY3967" fmla="*/ 1917885 h 2397608"/>
              <a:gd name="connsiteX3968" fmla="*/ 863096 w 5675092"/>
              <a:gd name="connsiteY3968" fmla="*/ 1917885 h 2397608"/>
              <a:gd name="connsiteX3969" fmla="*/ 863078 w 5675092"/>
              <a:gd name="connsiteY3969" fmla="*/ 1921307 h 2397608"/>
              <a:gd name="connsiteX3970" fmla="*/ 863254 w 5675092"/>
              <a:gd name="connsiteY3970" fmla="*/ 1923891 h 2397608"/>
              <a:gd name="connsiteX3971" fmla="*/ 855121 w 5675092"/>
              <a:gd name="connsiteY3971" fmla="*/ 1921847 h 2397608"/>
              <a:gd name="connsiteX3972" fmla="*/ 862201 w 5675092"/>
              <a:gd name="connsiteY3972" fmla="*/ 1908385 h 2397608"/>
              <a:gd name="connsiteX3973" fmla="*/ 864719 w 5675092"/>
              <a:gd name="connsiteY3973" fmla="*/ 1911135 h 2397608"/>
              <a:gd name="connsiteX3974" fmla="*/ 865047 w 5675092"/>
              <a:gd name="connsiteY3974" fmla="*/ 1913530 h 2397608"/>
              <a:gd name="connsiteX3975" fmla="*/ 864949 w 5675092"/>
              <a:gd name="connsiteY3975" fmla="*/ 1875488 h 2397608"/>
              <a:gd name="connsiteX3976" fmla="*/ 864195 w 5675092"/>
              <a:gd name="connsiteY3976" fmla="*/ 1876901 h 2397608"/>
              <a:gd name="connsiteX3977" fmla="*/ 858263 w 5675092"/>
              <a:gd name="connsiteY3977" fmla="*/ 1878392 h 2397608"/>
              <a:gd name="connsiteX3978" fmla="*/ 845492 w 5675092"/>
              <a:gd name="connsiteY3978" fmla="*/ 1877287 h 2397608"/>
              <a:gd name="connsiteX3979" fmla="*/ 846491 w 5675092"/>
              <a:gd name="connsiteY3979" fmla="*/ 1875595 h 2397608"/>
              <a:gd name="connsiteX3980" fmla="*/ 844347 w 5675092"/>
              <a:gd name="connsiteY3980" fmla="*/ 1872445 h 2397608"/>
              <a:gd name="connsiteX3981" fmla="*/ 826249 w 5675092"/>
              <a:gd name="connsiteY3981" fmla="*/ 1871277 h 2397608"/>
              <a:gd name="connsiteX3982" fmla="*/ 846909 w 5675092"/>
              <a:gd name="connsiteY3982" fmla="*/ 1872270 h 2397608"/>
              <a:gd name="connsiteX3983" fmla="*/ 854432 w 5675092"/>
              <a:gd name="connsiteY3983" fmla="*/ 1869363 h 2397608"/>
              <a:gd name="connsiteX3984" fmla="*/ 851384 w 5675092"/>
              <a:gd name="connsiteY3984" fmla="*/ 1862380 h 2397608"/>
              <a:gd name="connsiteX3985" fmla="*/ 860137 w 5675092"/>
              <a:gd name="connsiteY3985" fmla="*/ 1868075 h 2397608"/>
              <a:gd name="connsiteX3986" fmla="*/ 865174 w 5675092"/>
              <a:gd name="connsiteY3986" fmla="*/ 1875064 h 2397608"/>
              <a:gd name="connsiteX3987" fmla="*/ 865167 w 5675092"/>
              <a:gd name="connsiteY3987" fmla="*/ 1875824 h 2397608"/>
              <a:gd name="connsiteX3988" fmla="*/ 864949 w 5675092"/>
              <a:gd name="connsiteY3988" fmla="*/ 1875488 h 2397608"/>
              <a:gd name="connsiteX3989" fmla="*/ 867018 w 5675092"/>
              <a:gd name="connsiteY3989" fmla="*/ 1900865 h 2397608"/>
              <a:gd name="connsiteX3990" fmla="*/ 864529 w 5675092"/>
              <a:gd name="connsiteY3990" fmla="*/ 1905827 h 2397608"/>
              <a:gd name="connsiteX3991" fmla="*/ 861230 w 5675092"/>
              <a:gd name="connsiteY3991" fmla="*/ 1898862 h 2397608"/>
              <a:gd name="connsiteX3992" fmla="*/ 867018 w 5675092"/>
              <a:gd name="connsiteY3992" fmla="*/ 1900865 h 2397608"/>
              <a:gd name="connsiteX3993" fmla="*/ 872262 w 5675092"/>
              <a:gd name="connsiteY3993" fmla="*/ 1970495 h 2397608"/>
              <a:gd name="connsiteX3994" fmla="*/ 862594 w 5675092"/>
              <a:gd name="connsiteY3994" fmla="*/ 1972886 h 2397608"/>
              <a:gd name="connsiteX3995" fmla="*/ 872262 w 5675092"/>
              <a:gd name="connsiteY3995" fmla="*/ 1970495 h 2397608"/>
              <a:gd name="connsiteX3996" fmla="*/ 862842 w 5675092"/>
              <a:gd name="connsiteY3996" fmla="*/ 1808782 h 2397608"/>
              <a:gd name="connsiteX3997" fmla="*/ 842540 w 5675092"/>
              <a:gd name="connsiteY3997" fmla="*/ 1811345 h 2397608"/>
              <a:gd name="connsiteX3998" fmla="*/ 842857 w 5675092"/>
              <a:gd name="connsiteY3998" fmla="*/ 1805900 h 2397608"/>
              <a:gd name="connsiteX3999" fmla="*/ 843981 w 5675092"/>
              <a:gd name="connsiteY3999" fmla="*/ 1806062 h 2397608"/>
              <a:gd name="connsiteX4000" fmla="*/ 842209 w 5675092"/>
              <a:gd name="connsiteY4000" fmla="*/ 1803079 h 2397608"/>
              <a:gd name="connsiteX4001" fmla="*/ 839636 w 5675092"/>
              <a:gd name="connsiteY4001" fmla="*/ 1800857 h 2397608"/>
              <a:gd name="connsiteX4002" fmla="*/ 849605 w 5675092"/>
              <a:gd name="connsiteY4002" fmla="*/ 1804974 h 2397608"/>
              <a:gd name="connsiteX4003" fmla="*/ 847933 w 5675092"/>
              <a:gd name="connsiteY4003" fmla="*/ 1806632 h 2397608"/>
              <a:gd name="connsiteX4004" fmla="*/ 852850 w 5675092"/>
              <a:gd name="connsiteY4004" fmla="*/ 1807341 h 2397608"/>
              <a:gd name="connsiteX4005" fmla="*/ 862842 w 5675092"/>
              <a:gd name="connsiteY4005" fmla="*/ 1808782 h 2397608"/>
              <a:gd name="connsiteX4006" fmla="*/ 842698 w 5675092"/>
              <a:gd name="connsiteY4006" fmla="*/ 1511064 h 2397608"/>
              <a:gd name="connsiteX4007" fmla="*/ 842455 w 5675092"/>
              <a:gd name="connsiteY4007" fmla="*/ 1510486 h 2397608"/>
              <a:gd name="connsiteX4008" fmla="*/ 842144 w 5675092"/>
              <a:gd name="connsiteY4008" fmla="*/ 1511102 h 2397608"/>
              <a:gd name="connsiteX4009" fmla="*/ 866353 w 5675092"/>
              <a:gd name="connsiteY4009" fmla="*/ 1858964 h 2397608"/>
              <a:gd name="connsiteX4010" fmla="*/ 862949 w 5675092"/>
              <a:gd name="connsiteY4010" fmla="*/ 1862790 h 2397608"/>
              <a:gd name="connsiteX4011" fmla="*/ 861048 w 5675092"/>
              <a:gd name="connsiteY4011" fmla="*/ 1859324 h 2397608"/>
              <a:gd name="connsiteX4012" fmla="*/ 866353 w 5675092"/>
              <a:gd name="connsiteY4012" fmla="*/ 1858964 h 2397608"/>
              <a:gd name="connsiteX4013" fmla="*/ 867404 w 5675092"/>
              <a:gd name="connsiteY4013" fmla="*/ 1870879 h 2397608"/>
              <a:gd name="connsiteX4014" fmla="*/ 865174 w 5675092"/>
              <a:gd name="connsiteY4014" fmla="*/ 1875064 h 2397608"/>
              <a:gd name="connsiteX4015" fmla="*/ 865203 w 5675092"/>
              <a:gd name="connsiteY4015" fmla="*/ 1871626 h 2397608"/>
              <a:gd name="connsiteX4016" fmla="*/ 867404 w 5675092"/>
              <a:gd name="connsiteY4016" fmla="*/ 1870879 h 2397608"/>
              <a:gd name="connsiteX4017" fmla="*/ 840480 w 5675092"/>
              <a:gd name="connsiteY4017" fmla="*/ 1473817 h 2397608"/>
              <a:gd name="connsiteX4018" fmla="*/ 835635 w 5675092"/>
              <a:gd name="connsiteY4018" fmla="*/ 1476637 h 2397608"/>
              <a:gd name="connsiteX4019" fmla="*/ 815075 w 5675092"/>
              <a:gd name="connsiteY4019" fmla="*/ 1470554 h 2397608"/>
              <a:gd name="connsiteX4020" fmla="*/ 808061 w 5675092"/>
              <a:gd name="connsiteY4020" fmla="*/ 1478510 h 2397608"/>
              <a:gd name="connsiteX4021" fmla="*/ 830959 w 5675092"/>
              <a:gd name="connsiteY4021" fmla="*/ 1481943 h 2397608"/>
              <a:gd name="connsiteX4022" fmla="*/ 840480 w 5675092"/>
              <a:gd name="connsiteY4022" fmla="*/ 1473817 h 2397608"/>
              <a:gd name="connsiteX4023" fmla="*/ 856908 w 5675092"/>
              <a:gd name="connsiteY4023" fmla="*/ 1687013 h 2397608"/>
              <a:gd name="connsiteX4024" fmla="*/ 852303 w 5675092"/>
              <a:gd name="connsiteY4024" fmla="*/ 1692419 h 2397608"/>
              <a:gd name="connsiteX4025" fmla="*/ 849312 w 5675092"/>
              <a:gd name="connsiteY4025" fmla="*/ 1684983 h 2397608"/>
              <a:gd name="connsiteX4026" fmla="*/ 856908 w 5675092"/>
              <a:gd name="connsiteY4026" fmla="*/ 1687013 h 2397608"/>
              <a:gd name="connsiteX4027" fmla="*/ 872327 w 5675092"/>
              <a:gd name="connsiteY4027" fmla="*/ 1907694 h 2397608"/>
              <a:gd name="connsiteX4028" fmla="*/ 870241 w 5675092"/>
              <a:gd name="connsiteY4028" fmla="*/ 1912632 h 2397608"/>
              <a:gd name="connsiteX4029" fmla="*/ 869755 w 5675092"/>
              <a:gd name="connsiteY4029" fmla="*/ 1905473 h 2397608"/>
              <a:gd name="connsiteX4030" fmla="*/ 872327 w 5675092"/>
              <a:gd name="connsiteY4030" fmla="*/ 1907694 h 2397608"/>
              <a:gd name="connsiteX4031" fmla="*/ 855591 w 5675092"/>
              <a:gd name="connsiteY4031" fmla="*/ 1652210 h 2397608"/>
              <a:gd name="connsiteX4032" fmla="*/ 845118 w 5675092"/>
              <a:gd name="connsiteY4032" fmla="*/ 1649669 h 2397608"/>
              <a:gd name="connsiteX4033" fmla="*/ 839882 w 5675092"/>
              <a:gd name="connsiteY4033" fmla="*/ 1644587 h 2397608"/>
              <a:gd name="connsiteX4034" fmla="*/ 848718 w 5675092"/>
              <a:gd name="connsiteY4034" fmla="*/ 1643634 h 2397608"/>
              <a:gd name="connsiteX4035" fmla="*/ 855591 w 5675092"/>
              <a:gd name="connsiteY4035" fmla="*/ 1652210 h 2397608"/>
              <a:gd name="connsiteX4036" fmla="*/ 846993 w 5675092"/>
              <a:gd name="connsiteY4036" fmla="*/ 1511007 h 2397608"/>
              <a:gd name="connsiteX4037" fmla="*/ 844024 w 5675092"/>
              <a:gd name="connsiteY4037" fmla="*/ 1514211 h 2397608"/>
              <a:gd name="connsiteX4038" fmla="*/ 843069 w 5675092"/>
              <a:gd name="connsiteY4038" fmla="*/ 1511944 h 2397608"/>
              <a:gd name="connsiteX4039" fmla="*/ 843345 w 5675092"/>
              <a:gd name="connsiteY4039" fmla="*/ 1516008 h 2397608"/>
              <a:gd name="connsiteX4040" fmla="*/ 845789 w 5675092"/>
              <a:gd name="connsiteY4040" fmla="*/ 1514907 h 2397608"/>
              <a:gd name="connsiteX4041" fmla="*/ 890916 w 5675092"/>
              <a:gd name="connsiteY4041" fmla="*/ 2151811 h 2397608"/>
              <a:gd name="connsiteX4042" fmla="*/ 887765 w 5675092"/>
              <a:gd name="connsiteY4042" fmla="*/ 2154572 h 2397608"/>
              <a:gd name="connsiteX4043" fmla="*/ 882722 w 5675092"/>
              <a:gd name="connsiteY4043" fmla="*/ 2154572 h 2397608"/>
              <a:gd name="connsiteX4044" fmla="*/ 882722 w 5675092"/>
              <a:gd name="connsiteY4044" fmla="*/ 2147209 h 2397608"/>
              <a:gd name="connsiteX4045" fmla="*/ 877680 w 5675092"/>
              <a:gd name="connsiteY4045" fmla="*/ 2149664 h 2397608"/>
              <a:gd name="connsiteX4046" fmla="*/ 872638 w 5675092"/>
              <a:gd name="connsiteY4046" fmla="*/ 2154572 h 2397608"/>
              <a:gd name="connsiteX4047" fmla="*/ 842385 w 5675092"/>
              <a:gd name="connsiteY4047" fmla="*/ 2144753 h 2397608"/>
              <a:gd name="connsiteX4048" fmla="*/ 829780 w 5675092"/>
              <a:gd name="connsiteY4048" fmla="*/ 2144752 h 2397608"/>
              <a:gd name="connsiteX4049" fmla="*/ 814652 w 5675092"/>
              <a:gd name="connsiteY4049" fmla="*/ 2147210 h 2397608"/>
              <a:gd name="connsiteX4050" fmla="*/ 812132 w 5675092"/>
              <a:gd name="connsiteY4050" fmla="*/ 2142299 h 2397608"/>
              <a:gd name="connsiteX4051" fmla="*/ 756668 w 5675092"/>
              <a:gd name="connsiteY4051" fmla="*/ 2134936 h 2397608"/>
              <a:gd name="connsiteX4052" fmla="*/ 761711 w 5675092"/>
              <a:gd name="connsiteY4052" fmla="*/ 2127573 h 2397608"/>
              <a:gd name="connsiteX4053" fmla="*/ 759189 w 5675092"/>
              <a:gd name="connsiteY4053" fmla="*/ 2120211 h 2397608"/>
              <a:gd name="connsiteX4054" fmla="*/ 756668 w 5675092"/>
              <a:gd name="connsiteY4054" fmla="*/ 2125119 h 2397608"/>
              <a:gd name="connsiteX4055" fmla="*/ 746583 w 5675092"/>
              <a:gd name="connsiteY4055" fmla="*/ 2117757 h 2397608"/>
              <a:gd name="connsiteX4056" fmla="*/ 756668 w 5675092"/>
              <a:gd name="connsiteY4056" fmla="*/ 2110394 h 2397608"/>
              <a:gd name="connsiteX4057" fmla="*/ 807089 w 5675092"/>
              <a:gd name="connsiteY4057" fmla="*/ 2122665 h 2397608"/>
              <a:gd name="connsiteX4058" fmla="*/ 809611 w 5675092"/>
              <a:gd name="connsiteY4058" fmla="*/ 2117757 h 2397608"/>
              <a:gd name="connsiteX4059" fmla="*/ 822217 w 5675092"/>
              <a:gd name="connsiteY4059" fmla="*/ 2122665 h 2397608"/>
              <a:gd name="connsiteX4060" fmla="*/ 844906 w 5675092"/>
              <a:gd name="connsiteY4060" fmla="*/ 2127573 h 2397608"/>
              <a:gd name="connsiteX4061" fmla="*/ 877680 w 5675092"/>
              <a:gd name="connsiteY4061" fmla="*/ 2142298 h 2397608"/>
              <a:gd name="connsiteX4062" fmla="*/ 887764 w 5675092"/>
              <a:gd name="connsiteY4062" fmla="*/ 2149664 h 2397608"/>
              <a:gd name="connsiteX4063" fmla="*/ 890286 w 5675092"/>
              <a:gd name="connsiteY4063" fmla="*/ 2147209 h 2397608"/>
              <a:gd name="connsiteX4064" fmla="*/ 890916 w 5675092"/>
              <a:gd name="connsiteY4064" fmla="*/ 2151811 h 2397608"/>
              <a:gd name="connsiteX4065" fmla="*/ 855251 w 5675092"/>
              <a:gd name="connsiteY4065" fmla="*/ 1622487 h 2397608"/>
              <a:gd name="connsiteX4066" fmla="*/ 841502 w 5675092"/>
              <a:gd name="connsiteY4066" fmla="*/ 1616228 h 2397608"/>
              <a:gd name="connsiteX4067" fmla="*/ 855251 w 5675092"/>
              <a:gd name="connsiteY4067" fmla="*/ 1622487 h 2397608"/>
              <a:gd name="connsiteX4068" fmla="*/ 851686 w 5675092"/>
              <a:gd name="connsiteY4068" fmla="*/ 1569996 h 2397608"/>
              <a:gd name="connsiteX4069" fmla="*/ 846908 w 5675092"/>
              <a:gd name="connsiteY4069" fmla="*/ 1579910 h 2397608"/>
              <a:gd name="connsiteX4070" fmla="*/ 841321 w 5675092"/>
              <a:gd name="connsiteY4070" fmla="*/ 1577892 h 2397608"/>
              <a:gd name="connsiteX4071" fmla="*/ 851686 w 5675092"/>
              <a:gd name="connsiteY4071" fmla="*/ 1569996 h 2397608"/>
              <a:gd name="connsiteX4072" fmla="*/ 837668 w 5675092"/>
              <a:gd name="connsiteY4072" fmla="*/ 1363615 h 2397608"/>
              <a:gd name="connsiteX4073" fmla="*/ 830110 w 5675092"/>
              <a:gd name="connsiteY4073" fmla="*/ 1359335 h 2397608"/>
              <a:gd name="connsiteX4074" fmla="*/ 834933 w 5675092"/>
              <a:gd name="connsiteY4074" fmla="*/ 1359008 h 2397608"/>
              <a:gd name="connsiteX4075" fmla="*/ 837668 w 5675092"/>
              <a:gd name="connsiteY4075" fmla="*/ 1363615 h 2397608"/>
              <a:gd name="connsiteX4076" fmla="*/ 856612 w 5675092"/>
              <a:gd name="connsiteY4076" fmla="*/ 1638962 h 2397608"/>
              <a:gd name="connsiteX4077" fmla="*/ 854241 w 5675092"/>
              <a:gd name="connsiteY4077" fmla="*/ 1639722 h 2397608"/>
              <a:gd name="connsiteX4078" fmla="*/ 851627 w 5675092"/>
              <a:gd name="connsiteY4078" fmla="*/ 1636903 h 2397608"/>
              <a:gd name="connsiteX4079" fmla="*/ 856612 w 5675092"/>
              <a:gd name="connsiteY4079" fmla="*/ 1638962 h 2397608"/>
              <a:gd name="connsiteX4080" fmla="*/ 856143 w 5675092"/>
              <a:gd name="connsiteY4080" fmla="*/ 1631786 h 2397608"/>
              <a:gd name="connsiteX4081" fmla="*/ 843204 w 5675092"/>
              <a:gd name="connsiteY4081" fmla="*/ 1637459 h 2397608"/>
              <a:gd name="connsiteX4082" fmla="*/ 842718 w 5675092"/>
              <a:gd name="connsiteY4082" fmla="*/ 1630302 h 2397608"/>
              <a:gd name="connsiteX4083" fmla="*/ 853167 w 5675092"/>
              <a:gd name="connsiteY4083" fmla="*/ 1627195 h 2397608"/>
              <a:gd name="connsiteX4084" fmla="*/ 856143 w 5675092"/>
              <a:gd name="connsiteY4084" fmla="*/ 1631786 h 2397608"/>
              <a:gd name="connsiteX4085" fmla="*/ 847853 w 5675092"/>
              <a:gd name="connsiteY4085" fmla="*/ 1508222 h 2397608"/>
              <a:gd name="connsiteX4086" fmla="*/ 844611 w 5675092"/>
              <a:gd name="connsiteY4086" fmla="*/ 1509541 h 2397608"/>
              <a:gd name="connsiteX4087" fmla="*/ 847184 w 5675092"/>
              <a:gd name="connsiteY4087" fmla="*/ 1510390 h 2397608"/>
              <a:gd name="connsiteX4088" fmla="*/ 849985 w 5675092"/>
              <a:gd name="connsiteY4088" fmla="*/ 1522904 h 2397608"/>
              <a:gd name="connsiteX4089" fmla="*/ 849672 w 5675092"/>
              <a:gd name="connsiteY4089" fmla="*/ 1522284 h 2397608"/>
              <a:gd name="connsiteX4090" fmla="*/ 849591 w 5675092"/>
              <a:gd name="connsiteY4090" fmla="*/ 1522397 h 2397608"/>
              <a:gd name="connsiteX4091" fmla="*/ 849194 w 5675092"/>
              <a:gd name="connsiteY4091" fmla="*/ 1521886 h 2397608"/>
              <a:gd name="connsiteX4092" fmla="*/ 847819 w 5675092"/>
              <a:gd name="connsiteY4092" fmla="*/ 1521626 h 2397608"/>
              <a:gd name="connsiteX4093" fmla="*/ 844504 w 5675092"/>
              <a:gd name="connsiteY4093" fmla="*/ 1525387 h 2397608"/>
              <a:gd name="connsiteX4094" fmla="*/ 847476 w 5675092"/>
              <a:gd name="connsiteY4094" fmla="*/ 1525387 h 2397608"/>
              <a:gd name="connsiteX4095" fmla="*/ 849591 w 5675092"/>
              <a:gd name="connsiteY4095" fmla="*/ 1522397 h 2397608"/>
              <a:gd name="connsiteX4096" fmla="*/ 852395 w 5675092"/>
              <a:gd name="connsiteY4096" fmla="*/ 1544780 h 2397608"/>
              <a:gd name="connsiteX4097" fmla="*/ 844837 w 5675092"/>
              <a:gd name="connsiteY4097" fmla="*/ 1540500 h 2397608"/>
              <a:gd name="connsiteX4098" fmla="*/ 852395 w 5675092"/>
              <a:gd name="connsiteY4098" fmla="*/ 1544780 h 2397608"/>
              <a:gd name="connsiteX4099" fmla="*/ 834929 w 5675092"/>
              <a:gd name="connsiteY4099" fmla="*/ 1287440 h 2397608"/>
              <a:gd name="connsiteX4100" fmla="*/ 827390 w 5675092"/>
              <a:gd name="connsiteY4100" fmla="*/ 1289928 h 2397608"/>
              <a:gd name="connsiteX4101" fmla="*/ 835163 w 5675092"/>
              <a:gd name="connsiteY4101" fmla="*/ 1291326 h 2397608"/>
              <a:gd name="connsiteX4102" fmla="*/ 834929 w 5675092"/>
              <a:gd name="connsiteY4102" fmla="*/ 1287440 h 2397608"/>
              <a:gd name="connsiteX4103" fmla="*/ 870094 w 5675092"/>
              <a:gd name="connsiteY4103" fmla="*/ 1796621 h 2397608"/>
              <a:gd name="connsiteX4104" fmla="*/ 862842 w 5675092"/>
              <a:gd name="connsiteY4104" fmla="*/ 1804513 h 2397608"/>
              <a:gd name="connsiteX4105" fmla="*/ 867374 w 5675092"/>
              <a:gd name="connsiteY4105" fmla="*/ 1796620 h 2397608"/>
              <a:gd name="connsiteX4106" fmla="*/ 870094 w 5675092"/>
              <a:gd name="connsiteY4106" fmla="*/ 1796621 h 2397608"/>
              <a:gd name="connsiteX4107" fmla="*/ 857723 w 5675092"/>
              <a:gd name="connsiteY4107" fmla="*/ 1587563 h 2397608"/>
              <a:gd name="connsiteX4108" fmla="*/ 856541 w 5675092"/>
              <a:gd name="connsiteY4108" fmla="*/ 1592436 h 2397608"/>
              <a:gd name="connsiteX4109" fmla="*/ 853063 w 5675092"/>
              <a:gd name="connsiteY4109" fmla="*/ 1590276 h 2397608"/>
              <a:gd name="connsiteX4110" fmla="*/ 857723 w 5675092"/>
              <a:gd name="connsiteY4110" fmla="*/ 1587563 h 2397608"/>
              <a:gd name="connsiteX4111" fmla="*/ 847919 w 5675092"/>
              <a:gd name="connsiteY4111" fmla="*/ 1443214 h 2397608"/>
              <a:gd name="connsiteX4112" fmla="*/ 845994 w 5675092"/>
              <a:gd name="connsiteY4112" fmla="*/ 1450537 h 2397608"/>
              <a:gd name="connsiteX4113" fmla="*/ 847919 w 5675092"/>
              <a:gd name="connsiteY4113" fmla="*/ 1443214 h 2397608"/>
              <a:gd name="connsiteX4114" fmla="*/ 853720 w 5675092"/>
              <a:gd name="connsiteY4114" fmla="*/ 1505953 h 2397608"/>
              <a:gd name="connsiteX4115" fmla="*/ 847347 w 5675092"/>
              <a:gd name="connsiteY4115" fmla="*/ 1500774 h 2397608"/>
              <a:gd name="connsiteX4116" fmla="*/ 852529 w 5675092"/>
              <a:gd name="connsiteY4116" fmla="*/ 1502917 h 2397608"/>
              <a:gd name="connsiteX4117" fmla="*/ 850191 w 5675092"/>
              <a:gd name="connsiteY4117" fmla="*/ 1505569 h 2397608"/>
              <a:gd name="connsiteX4118" fmla="*/ 853720 w 5675092"/>
              <a:gd name="connsiteY4118" fmla="*/ 1505953 h 2397608"/>
              <a:gd name="connsiteX4119" fmla="*/ 879624 w 5675092"/>
              <a:gd name="connsiteY4119" fmla="*/ 1872445 h 2397608"/>
              <a:gd name="connsiteX4120" fmla="*/ 872713 w 5675092"/>
              <a:gd name="connsiteY4120" fmla="*/ 1877708 h 2397608"/>
              <a:gd name="connsiteX4121" fmla="*/ 869491 w 5675092"/>
              <a:gd name="connsiteY4121" fmla="*/ 1865943 h 2397608"/>
              <a:gd name="connsiteX4122" fmla="*/ 874315 w 5675092"/>
              <a:gd name="connsiteY4122" fmla="*/ 1865616 h 2397608"/>
              <a:gd name="connsiteX4123" fmla="*/ 876564 w 5675092"/>
              <a:gd name="connsiteY4123" fmla="*/ 1863066 h 2397608"/>
              <a:gd name="connsiteX4124" fmla="*/ 879624 w 5675092"/>
              <a:gd name="connsiteY4124" fmla="*/ 1872445 h 2397608"/>
              <a:gd name="connsiteX4125" fmla="*/ 866127 w 5675092"/>
              <a:gd name="connsiteY4125" fmla="*/ 1663724 h 2397608"/>
              <a:gd name="connsiteX4126" fmla="*/ 855591 w 5675092"/>
              <a:gd name="connsiteY4126" fmla="*/ 1664445 h 2397608"/>
              <a:gd name="connsiteX4127" fmla="*/ 858007 w 5675092"/>
              <a:gd name="connsiteY4127" fmla="*/ 1656758 h 2397608"/>
              <a:gd name="connsiteX4128" fmla="*/ 860726 w 5675092"/>
              <a:gd name="connsiteY4128" fmla="*/ 1652594 h 2397608"/>
              <a:gd name="connsiteX4129" fmla="*/ 865258 w 5675092"/>
              <a:gd name="connsiteY4129" fmla="*/ 1654196 h 2397608"/>
              <a:gd name="connsiteX4130" fmla="*/ 860425 w 5675092"/>
              <a:gd name="connsiteY4130" fmla="*/ 1659321 h 2397608"/>
              <a:gd name="connsiteX4131" fmla="*/ 865258 w 5675092"/>
              <a:gd name="connsiteY4131" fmla="*/ 1659321 h 2397608"/>
              <a:gd name="connsiteX4132" fmla="*/ 866127 w 5675092"/>
              <a:gd name="connsiteY4132" fmla="*/ 1663724 h 2397608"/>
              <a:gd name="connsiteX4133" fmla="*/ 880970 w 5675092"/>
              <a:gd name="connsiteY4133" fmla="*/ 1881039 h 2397608"/>
              <a:gd name="connsiteX4134" fmla="*/ 872510 w 5675092"/>
              <a:gd name="connsiteY4134" fmla="*/ 1881038 h 2397608"/>
              <a:gd name="connsiteX4135" fmla="*/ 875330 w 5675092"/>
              <a:gd name="connsiteY4135" fmla="*/ 1878647 h 2397608"/>
              <a:gd name="connsiteX4136" fmla="*/ 880970 w 5675092"/>
              <a:gd name="connsiteY4136" fmla="*/ 1881039 h 2397608"/>
              <a:gd name="connsiteX4137" fmla="*/ 857723 w 5675092"/>
              <a:gd name="connsiteY4137" fmla="*/ 1484370 h 2397608"/>
              <a:gd name="connsiteX4138" fmla="*/ 856194 w 5675092"/>
              <a:gd name="connsiteY4138" fmla="*/ 1482720 h 2397608"/>
              <a:gd name="connsiteX4139" fmla="*/ 846336 w 5675092"/>
              <a:gd name="connsiteY4139" fmla="*/ 1485884 h 2397608"/>
              <a:gd name="connsiteX4140" fmla="*/ 851518 w 5675092"/>
              <a:gd name="connsiteY4140" fmla="*/ 1488026 h 2397608"/>
              <a:gd name="connsiteX4141" fmla="*/ 854193 w 5675092"/>
              <a:gd name="connsiteY4141" fmla="*/ 1490338 h 2397608"/>
              <a:gd name="connsiteX4142" fmla="*/ 856363 w 5675092"/>
              <a:gd name="connsiteY4142" fmla="*/ 1485203 h 2397608"/>
              <a:gd name="connsiteX4143" fmla="*/ 857723 w 5675092"/>
              <a:gd name="connsiteY4143" fmla="*/ 1484370 h 2397608"/>
              <a:gd name="connsiteX4144" fmla="*/ 895264 w 5675092"/>
              <a:gd name="connsiteY4144" fmla="*/ 2031378 h 2397608"/>
              <a:gd name="connsiteX4145" fmla="*/ 888212 w 5675092"/>
              <a:gd name="connsiteY4145" fmla="*/ 2034551 h 2397608"/>
              <a:gd name="connsiteX4146" fmla="*/ 895264 w 5675092"/>
              <a:gd name="connsiteY4146" fmla="*/ 2031378 h 2397608"/>
              <a:gd name="connsiteX4147" fmla="*/ 867372 w 5675092"/>
              <a:gd name="connsiteY4147" fmla="*/ 1619055 h 2397608"/>
              <a:gd name="connsiteX4148" fmla="*/ 863359 w 5675092"/>
              <a:gd name="connsiteY4148" fmla="*/ 1631312 h 2397608"/>
              <a:gd name="connsiteX4149" fmla="*/ 858537 w 5675092"/>
              <a:gd name="connsiteY4149" fmla="*/ 1631640 h 2397608"/>
              <a:gd name="connsiteX4150" fmla="*/ 855477 w 5675092"/>
              <a:gd name="connsiteY4150" fmla="*/ 1622261 h 2397608"/>
              <a:gd name="connsiteX4151" fmla="*/ 859976 w 5675092"/>
              <a:gd name="connsiteY4151" fmla="*/ 1617160 h 2397608"/>
              <a:gd name="connsiteX4152" fmla="*/ 867372 w 5675092"/>
              <a:gd name="connsiteY4152" fmla="*/ 1619055 h 2397608"/>
              <a:gd name="connsiteX4153" fmla="*/ 860533 w 5675092"/>
              <a:gd name="connsiteY4153" fmla="*/ 1472454 h 2397608"/>
              <a:gd name="connsiteX4154" fmla="*/ 859259 w 5675092"/>
              <a:gd name="connsiteY4154" fmla="*/ 1472229 h 2397608"/>
              <a:gd name="connsiteX4155" fmla="*/ 859156 w 5675092"/>
              <a:gd name="connsiteY4155" fmla="*/ 1472077 h 2397608"/>
              <a:gd name="connsiteX4156" fmla="*/ 890721 w 5675092"/>
              <a:gd name="connsiteY4156" fmla="*/ 1906607 h 2397608"/>
              <a:gd name="connsiteX4157" fmla="*/ 888623 w 5675092"/>
              <a:gd name="connsiteY4157" fmla="*/ 1905137 h 2397608"/>
              <a:gd name="connsiteX4158" fmla="*/ 887333 w 5675092"/>
              <a:gd name="connsiteY4158" fmla="*/ 1906678 h 2397608"/>
              <a:gd name="connsiteX4159" fmla="*/ 894524 w 5675092"/>
              <a:gd name="connsiteY4159" fmla="*/ 1929735 h 2397608"/>
              <a:gd name="connsiteX4160" fmla="*/ 893320 w 5675092"/>
              <a:gd name="connsiteY4160" fmla="*/ 1928846 h 2397608"/>
              <a:gd name="connsiteX4161" fmla="*/ 893320 w 5675092"/>
              <a:gd name="connsiteY4161" fmla="*/ 1930437 h 2397608"/>
              <a:gd name="connsiteX4162" fmla="*/ 893811 w 5675092"/>
              <a:gd name="connsiteY4162" fmla="*/ 1903717 h 2397608"/>
              <a:gd name="connsiteX4163" fmla="*/ 889993 w 5675092"/>
              <a:gd name="connsiteY4163" fmla="*/ 1903500 h 2397608"/>
              <a:gd name="connsiteX4164" fmla="*/ 889677 w 5675092"/>
              <a:gd name="connsiteY4164" fmla="*/ 1903878 h 2397608"/>
              <a:gd name="connsiteX4165" fmla="*/ 890940 w 5675092"/>
              <a:gd name="connsiteY4165" fmla="*/ 1904111 h 2397608"/>
              <a:gd name="connsiteX4166" fmla="*/ 878523 w 5675092"/>
              <a:gd name="connsiteY4166" fmla="*/ 1675810 h 2397608"/>
              <a:gd name="connsiteX4167" fmla="*/ 879010 w 5675092"/>
              <a:gd name="connsiteY4167" fmla="*/ 1682967 h 2397608"/>
              <a:gd name="connsiteX4168" fmla="*/ 879172 w 5675092"/>
              <a:gd name="connsiteY4168" fmla="*/ 1685353 h 2397608"/>
              <a:gd name="connsiteX4169" fmla="*/ 875613 w 5675092"/>
              <a:gd name="connsiteY4169" fmla="*/ 1682000 h 2397608"/>
              <a:gd name="connsiteX4170" fmla="*/ 873863 w 5675092"/>
              <a:gd name="connsiteY4170" fmla="*/ 1678523 h 2397608"/>
              <a:gd name="connsiteX4171" fmla="*/ 879354 w 5675092"/>
              <a:gd name="connsiteY4171" fmla="*/ 1688036 h 2397608"/>
              <a:gd name="connsiteX4172" fmla="*/ 873142 w 5675092"/>
              <a:gd name="connsiteY4172" fmla="*/ 1694387 h 2397608"/>
              <a:gd name="connsiteX4173" fmla="*/ 869368 w 5675092"/>
              <a:gd name="connsiteY4173" fmla="*/ 1695222 h 2397608"/>
              <a:gd name="connsiteX4174" fmla="*/ 867676 w 5675092"/>
              <a:gd name="connsiteY4174" fmla="*/ 1699290 h 2397608"/>
              <a:gd name="connsiteX4175" fmla="*/ 864626 w 5675092"/>
              <a:gd name="connsiteY4175" fmla="*/ 1696273 h 2397608"/>
              <a:gd name="connsiteX4176" fmla="*/ 864072 w 5675092"/>
              <a:gd name="connsiteY4176" fmla="*/ 1696396 h 2397608"/>
              <a:gd name="connsiteX4177" fmla="*/ 857942 w 5675092"/>
              <a:gd name="connsiteY4177" fmla="*/ 1702224 h 2397608"/>
              <a:gd name="connsiteX4178" fmla="*/ 843264 w 5675092"/>
              <a:gd name="connsiteY4178" fmla="*/ 1705767 h 2397608"/>
              <a:gd name="connsiteX4179" fmla="*/ 832677 w 5675092"/>
              <a:gd name="connsiteY4179" fmla="*/ 1696299 h 2397608"/>
              <a:gd name="connsiteX4180" fmla="*/ 834635 w 5675092"/>
              <a:gd name="connsiteY4180" fmla="*/ 1688526 h 2397608"/>
              <a:gd name="connsiteX4181" fmla="*/ 842060 w 5675092"/>
              <a:gd name="connsiteY4181" fmla="*/ 1688022 h 2397608"/>
              <a:gd name="connsiteX4182" fmla="*/ 852303 w 5675092"/>
              <a:gd name="connsiteY4182" fmla="*/ 1692419 h 2397608"/>
              <a:gd name="connsiteX4183" fmla="*/ 859900 w 5675092"/>
              <a:gd name="connsiteY4183" fmla="*/ 1694450 h 2397608"/>
              <a:gd name="connsiteX4184" fmla="*/ 861454 w 5675092"/>
              <a:gd name="connsiteY4184" fmla="*/ 1693135 h 2397608"/>
              <a:gd name="connsiteX4185" fmla="*/ 860425 w 5675092"/>
              <a:gd name="connsiteY4185" fmla="*/ 1692116 h 2397608"/>
              <a:gd name="connsiteX4186" fmla="*/ 863445 w 5675092"/>
              <a:gd name="connsiteY4186" fmla="*/ 1688828 h 2397608"/>
              <a:gd name="connsiteX4187" fmla="*/ 867661 w 5675092"/>
              <a:gd name="connsiteY4187" fmla="*/ 1687880 h 2397608"/>
              <a:gd name="connsiteX4188" fmla="*/ 869304 w 5675092"/>
              <a:gd name="connsiteY4188" fmla="*/ 1686490 h 2397608"/>
              <a:gd name="connsiteX4189" fmla="*/ 879354 w 5675092"/>
              <a:gd name="connsiteY4189" fmla="*/ 1688036 h 2397608"/>
              <a:gd name="connsiteX4190" fmla="*/ 862344 w 5675092"/>
              <a:gd name="connsiteY4190" fmla="*/ 1424957 h 2397608"/>
              <a:gd name="connsiteX4191" fmla="*/ 852317 w 5675092"/>
              <a:gd name="connsiteY4191" fmla="*/ 1425638 h 2397608"/>
              <a:gd name="connsiteX4192" fmla="*/ 855498 w 5675092"/>
              <a:gd name="connsiteY4192" fmla="*/ 1435396 h 2397608"/>
              <a:gd name="connsiteX4193" fmla="*/ 862344 w 5675092"/>
              <a:gd name="connsiteY4193" fmla="*/ 1424957 h 2397608"/>
              <a:gd name="connsiteX4194" fmla="*/ 870404 w 5675092"/>
              <a:gd name="connsiteY4194" fmla="*/ 1520109 h 2397608"/>
              <a:gd name="connsiteX4195" fmla="*/ 870064 w 5675092"/>
              <a:gd name="connsiteY4195" fmla="*/ 1520421 h 2397608"/>
              <a:gd name="connsiteX4196" fmla="*/ 870173 w 5675092"/>
              <a:gd name="connsiteY4196" fmla="*/ 1520097 h 2397608"/>
              <a:gd name="connsiteX4197" fmla="*/ 881977 w 5675092"/>
              <a:gd name="connsiteY4197" fmla="*/ 1673180 h 2397608"/>
              <a:gd name="connsiteX4198" fmla="*/ 873159 w 5675092"/>
              <a:gd name="connsiteY4198" fmla="*/ 1668186 h 2397608"/>
              <a:gd name="connsiteX4199" fmla="*/ 881977 w 5675092"/>
              <a:gd name="connsiteY4199" fmla="*/ 1673180 h 2397608"/>
              <a:gd name="connsiteX4200" fmla="*/ 897888 w 5675092"/>
              <a:gd name="connsiteY4200" fmla="*/ 1903160 h 2397608"/>
              <a:gd name="connsiteX4201" fmla="*/ 897234 w 5675092"/>
              <a:gd name="connsiteY4201" fmla="*/ 1903247 h 2397608"/>
              <a:gd name="connsiteX4202" fmla="*/ 897695 w 5675092"/>
              <a:gd name="connsiteY4202" fmla="*/ 1902853 h 2397608"/>
              <a:gd name="connsiteX4203" fmla="*/ 880970 w 5675092"/>
              <a:gd name="connsiteY4203" fmla="*/ 1641897 h 2397608"/>
              <a:gd name="connsiteX4204" fmla="*/ 873356 w 5675092"/>
              <a:gd name="connsiteY4204" fmla="*/ 1644527 h 2397608"/>
              <a:gd name="connsiteX4205" fmla="*/ 873356 w 5675092"/>
              <a:gd name="connsiteY4205" fmla="*/ 1655050 h 2397608"/>
              <a:gd name="connsiteX4206" fmla="*/ 858129 w 5675092"/>
              <a:gd name="connsiteY4206" fmla="*/ 1649789 h 2397608"/>
              <a:gd name="connsiteX4207" fmla="*/ 858129 w 5675092"/>
              <a:gd name="connsiteY4207" fmla="*/ 1644527 h 2397608"/>
              <a:gd name="connsiteX4208" fmla="*/ 880970 w 5675092"/>
              <a:gd name="connsiteY4208" fmla="*/ 1641897 h 2397608"/>
              <a:gd name="connsiteX4209" fmla="*/ 885893 w 5675092"/>
              <a:gd name="connsiteY4209" fmla="*/ 1711510 h 2397608"/>
              <a:gd name="connsiteX4210" fmla="*/ 882902 w 5675092"/>
              <a:gd name="connsiteY4210" fmla="*/ 1714536 h 2397608"/>
              <a:gd name="connsiteX4211" fmla="*/ 874927 w 5675092"/>
              <a:gd name="connsiteY4211" fmla="*/ 1711846 h 2397608"/>
              <a:gd name="connsiteX4212" fmla="*/ 874927 w 5675092"/>
              <a:gd name="connsiteY4212" fmla="*/ 1706466 h 2397608"/>
              <a:gd name="connsiteX4213" fmla="*/ 885561 w 5675092"/>
              <a:gd name="connsiteY4213" fmla="*/ 1709156 h 2397608"/>
              <a:gd name="connsiteX4214" fmla="*/ 885893 w 5675092"/>
              <a:gd name="connsiteY4214" fmla="*/ 1711510 h 2397608"/>
              <a:gd name="connsiteX4215" fmla="*/ 895470 w 5675092"/>
              <a:gd name="connsiteY4215" fmla="*/ 1846362 h 2397608"/>
              <a:gd name="connsiteX4216" fmla="*/ 890636 w 5675092"/>
              <a:gd name="connsiteY4216" fmla="*/ 1853535 h 2397608"/>
              <a:gd name="connsiteX4217" fmla="*/ 885802 w 5675092"/>
              <a:gd name="connsiteY4217" fmla="*/ 1853535 h 2397608"/>
              <a:gd name="connsiteX4218" fmla="*/ 888219 w 5675092"/>
              <a:gd name="connsiteY4218" fmla="*/ 1848753 h 2397608"/>
              <a:gd name="connsiteX4219" fmla="*/ 888219 w 5675092"/>
              <a:gd name="connsiteY4219" fmla="*/ 1843971 h 2397608"/>
              <a:gd name="connsiteX4220" fmla="*/ 892750 w 5675092"/>
              <a:gd name="connsiteY4220" fmla="*/ 1843374 h 2397608"/>
              <a:gd name="connsiteX4221" fmla="*/ 895470 w 5675092"/>
              <a:gd name="connsiteY4221" fmla="*/ 1846362 h 2397608"/>
              <a:gd name="connsiteX4222" fmla="*/ 879356 w 5675092"/>
              <a:gd name="connsiteY4222" fmla="*/ 1602872 h 2397608"/>
              <a:gd name="connsiteX4223" fmla="*/ 865283 w 5675092"/>
              <a:gd name="connsiteY4223" fmla="*/ 1591843 h 2397608"/>
              <a:gd name="connsiteX4224" fmla="*/ 873078 w 5675092"/>
              <a:gd name="connsiteY4224" fmla="*/ 1588917 h 2397608"/>
              <a:gd name="connsiteX4225" fmla="*/ 879356 w 5675092"/>
              <a:gd name="connsiteY4225" fmla="*/ 1602872 h 2397608"/>
              <a:gd name="connsiteX4226" fmla="*/ 908647 w 5675092"/>
              <a:gd name="connsiteY4226" fmla="*/ 2032265 h 2397608"/>
              <a:gd name="connsiteX4227" fmla="*/ 900207 w 5675092"/>
              <a:gd name="connsiteY4227" fmla="*/ 2032838 h 2397608"/>
              <a:gd name="connsiteX4228" fmla="*/ 899883 w 5675092"/>
              <a:gd name="connsiteY4228" fmla="*/ 2028067 h 2397608"/>
              <a:gd name="connsiteX4229" fmla="*/ 908647 w 5675092"/>
              <a:gd name="connsiteY4229" fmla="*/ 2032265 h 2397608"/>
              <a:gd name="connsiteX4230" fmla="*/ 901324 w 5675092"/>
              <a:gd name="connsiteY4230" fmla="*/ 1906111 h 2397608"/>
              <a:gd name="connsiteX4231" fmla="*/ 898840 w 5675092"/>
              <a:gd name="connsiteY4231" fmla="*/ 1901874 h 2397608"/>
              <a:gd name="connsiteX4232" fmla="*/ 897695 w 5675092"/>
              <a:gd name="connsiteY4232" fmla="*/ 1902853 h 2397608"/>
              <a:gd name="connsiteX4233" fmla="*/ 896348 w 5675092"/>
              <a:gd name="connsiteY4233" fmla="*/ 1900730 h 2397608"/>
              <a:gd name="connsiteX4234" fmla="*/ 893016 w 5675092"/>
              <a:gd name="connsiteY4234" fmla="*/ 1899102 h 2397608"/>
              <a:gd name="connsiteX4235" fmla="*/ 892336 w 5675092"/>
              <a:gd name="connsiteY4235" fmla="*/ 1898350 h 2397608"/>
              <a:gd name="connsiteX4236" fmla="*/ 893352 w 5675092"/>
              <a:gd name="connsiteY4236" fmla="*/ 1901176 h 2397608"/>
              <a:gd name="connsiteX4237" fmla="*/ 894707 w 5675092"/>
              <a:gd name="connsiteY4237" fmla="*/ 1903594 h 2397608"/>
              <a:gd name="connsiteX4238" fmla="*/ 897234 w 5675092"/>
              <a:gd name="connsiteY4238" fmla="*/ 1903247 h 2397608"/>
              <a:gd name="connsiteX4239" fmla="*/ 893379 w 5675092"/>
              <a:gd name="connsiteY4239" fmla="*/ 1906551 h 2397608"/>
              <a:gd name="connsiteX4240" fmla="*/ 893716 w 5675092"/>
              <a:gd name="connsiteY4240" fmla="*/ 1906544 h 2397608"/>
              <a:gd name="connsiteX4241" fmla="*/ 899963 w 5675092"/>
              <a:gd name="connsiteY4241" fmla="*/ 1908133 h 2397608"/>
              <a:gd name="connsiteX4242" fmla="*/ 880631 w 5675092"/>
              <a:gd name="connsiteY4242" fmla="*/ 1586007 h 2397608"/>
              <a:gd name="connsiteX4243" fmla="*/ 875397 w 5675092"/>
              <a:gd name="connsiteY4243" fmla="*/ 1586962 h 2397608"/>
              <a:gd name="connsiteX4244" fmla="*/ 872030 w 5675092"/>
              <a:gd name="connsiteY4244" fmla="*/ 1584194 h 2397608"/>
              <a:gd name="connsiteX4245" fmla="*/ 880631 w 5675092"/>
              <a:gd name="connsiteY4245" fmla="*/ 1586007 h 2397608"/>
              <a:gd name="connsiteX4246" fmla="*/ 905501 w 5675092"/>
              <a:gd name="connsiteY4246" fmla="*/ 1950265 h 2397608"/>
              <a:gd name="connsiteX4247" fmla="*/ 898923 w 5675092"/>
              <a:gd name="connsiteY4247" fmla="*/ 1948990 h 2397608"/>
              <a:gd name="connsiteX4248" fmla="*/ 900697 w 5675092"/>
              <a:gd name="connsiteY4248" fmla="*/ 1951272 h 2397608"/>
              <a:gd name="connsiteX4249" fmla="*/ 905510 w 5675092"/>
              <a:gd name="connsiteY4249" fmla="*/ 1950406 h 2397608"/>
              <a:gd name="connsiteX4250" fmla="*/ 905882 w 5675092"/>
              <a:gd name="connsiteY4250" fmla="*/ 1927949 h 2397608"/>
              <a:gd name="connsiteX4251" fmla="*/ 898345 w 5675092"/>
              <a:gd name="connsiteY4251" fmla="*/ 1922974 h 2397608"/>
              <a:gd name="connsiteX4252" fmla="*/ 900857 w 5675092"/>
              <a:gd name="connsiteY4252" fmla="*/ 1917998 h 2397608"/>
              <a:gd name="connsiteX4253" fmla="*/ 893320 w 5675092"/>
              <a:gd name="connsiteY4253" fmla="*/ 1917998 h 2397608"/>
              <a:gd name="connsiteX4254" fmla="*/ 893320 w 5675092"/>
              <a:gd name="connsiteY4254" fmla="*/ 1924352 h 2397608"/>
              <a:gd name="connsiteX4255" fmla="*/ 896313 w 5675092"/>
              <a:gd name="connsiteY4255" fmla="*/ 1927938 h 2397608"/>
              <a:gd name="connsiteX4256" fmla="*/ 896642 w 5675092"/>
              <a:gd name="connsiteY4256" fmla="*/ 1928502 h 2397608"/>
              <a:gd name="connsiteX4257" fmla="*/ 898659 w 5675092"/>
              <a:gd name="connsiteY4257" fmla="*/ 1927327 h 2397608"/>
              <a:gd name="connsiteX4258" fmla="*/ 905882 w 5675092"/>
              <a:gd name="connsiteY4258" fmla="*/ 1927949 h 2397608"/>
              <a:gd name="connsiteX4259" fmla="*/ 888220 w 5675092"/>
              <a:gd name="connsiteY4259" fmla="*/ 1651703 h 2397608"/>
              <a:gd name="connsiteX4260" fmla="*/ 888220 w 5675092"/>
              <a:gd name="connsiteY4260" fmla="*/ 1662225 h 2397608"/>
              <a:gd name="connsiteX4261" fmla="*/ 883386 w 5675092"/>
              <a:gd name="connsiteY4261" fmla="*/ 1654333 h 2397608"/>
              <a:gd name="connsiteX4262" fmla="*/ 884896 w 5675092"/>
              <a:gd name="connsiteY4262" fmla="*/ 1651045 h 2397608"/>
              <a:gd name="connsiteX4263" fmla="*/ 888220 w 5675092"/>
              <a:gd name="connsiteY4263" fmla="*/ 1651703 h 2397608"/>
              <a:gd name="connsiteX4264" fmla="*/ 877262 w 5675092"/>
              <a:gd name="connsiteY4264" fmla="*/ 1466720 h 2397608"/>
              <a:gd name="connsiteX4265" fmla="*/ 870091 w 5675092"/>
              <a:gd name="connsiteY4265" fmla="*/ 1466477 h 2397608"/>
              <a:gd name="connsiteX4266" fmla="*/ 877262 w 5675092"/>
              <a:gd name="connsiteY4266" fmla="*/ 1466720 h 2397608"/>
              <a:gd name="connsiteX4267" fmla="*/ 860050 w 5675092"/>
              <a:gd name="connsiteY4267" fmla="*/ 1153109 h 2397608"/>
              <a:gd name="connsiteX4268" fmla="*/ 852516 w 5675092"/>
              <a:gd name="connsiteY4268" fmla="*/ 1145646 h 2397608"/>
              <a:gd name="connsiteX4269" fmla="*/ 850003 w 5675092"/>
              <a:gd name="connsiteY4269" fmla="*/ 1153109 h 2397608"/>
              <a:gd name="connsiteX4270" fmla="*/ 860050 w 5675092"/>
              <a:gd name="connsiteY4270" fmla="*/ 1153109 h 2397608"/>
              <a:gd name="connsiteX4271" fmla="*/ 847372 w 5675092"/>
              <a:gd name="connsiteY4271" fmla="*/ 954487 h 2397608"/>
              <a:gd name="connsiteX4272" fmla="*/ 839951 w 5675092"/>
              <a:gd name="connsiteY4272" fmla="*/ 956587 h 2397608"/>
              <a:gd name="connsiteX4273" fmla="*/ 847490 w 5675092"/>
              <a:gd name="connsiteY4273" fmla="*/ 959072 h 2397608"/>
              <a:gd name="connsiteX4274" fmla="*/ 847372 w 5675092"/>
              <a:gd name="connsiteY4274" fmla="*/ 954487 h 2397608"/>
              <a:gd name="connsiteX4275" fmla="*/ 893039 w 5675092"/>
              <a:gd name="connsiteY4275" fmla="*/ 1617353 h 2397608"/>
              <a:gd name="connsiteX4276" fmla="*/ 885687 w 5675092"/>
              <a:gd name="connsiteY4276" fmla="*/ 1620346 h 2397608"/>
              <a:gd name="connsiteX4277" fmla="*/ 888531 w 5675092"/>
              <a:gd name="connsiteY4277" fmla="*/ 1625138 h 2397608"/>
              <a:gd name="connsiteX4278" fmla="*/ 893039 w 5675092"/>
              <a:gd name="connsiteY4278" fmla="*/ 1617353 h 2397608"/>
              <a:gd name="connsiteX4279" fmla="*/ 883727 w 5675092"/>
              <a:gd name="connsiteY4279" fmla="*/ 1480057 h 2397608"/>
              <a:gd name="connsiteX4280" fmla="*/ 882962 w 5675092"/>
              <a:gd name="connsiteY4280" fmla="*/ 1485101 h 2397608"/>
              <a:gd name="connsiteX4281" fmla="*/ 874805 w 5675092"/>
              <a:gd name="connsiteY4281" fmla="*/ 1487492 h 2397608"/>
              <a:gd name="connsiteX4282" fmla="*/ 874805 w 5675092"/>
              <a:gd name="connsiteY4282" fmla="*/ 1482710 h 2397608"/>
              <a:gd name="connsiteX4283" fmla="*/ 882962 w 5675092"/>
              <a:gd name="connsiteY4283" fmla="*/ 1480319 h 2397608"/>
              <a:gd name="connsiteX4284" fmla="*/ 883727 w 5675092"/>
              <a:gd name="connsiteY4284" fmla="*/ 1480057 h 2397608"/>
              <a:gd name="connsiteX4285" fmla="*/ 900525 w 5675092"/>
              <a:gd name="connsiteY4285" fmla="*/ 1724245 h 2397608"/>
              <a:gd name="connsiteX4286" fmla="*/ 893006 w 5675092"/>
              <a:gd name="connsiteY4286" fmla="*/ 1721739 h 2397608"/>
              <a:gd name="connsiteX4287" fmla="*/ 887994 w 5675092"/>
              <a:gd name="connsiteY4287" fmla="*/ 1734266 h 2397608"/>
              <a:gd name="connsiteX4288" fmla="*/ 900525 w 5675092"/>
              <a:gd name="connsiteY4288" fmla="*/ 1724245 h 2397608"/>
              <a:gd name="connsiteX4289" fmla="*/ 922791 w 5675092"/>
              <a:gd name="connsiteY4289" fmla="*/ 2026511 h 2397608"/>
              <a:gd name="connsiteX4290" fmla="*/ 915881 w 5675092"/>
              <a:gd name="connsiteY4290" fmla="*/ 2031774 h 2397608"/>
              <a:gd name="connsiteX4291" fmla="*/ 912984 w 5675092"/>
              <a:gd name="connsiteY4291" fmla="*/ 2024780 h 2397608"/>
              <a:gd name="connsiteX4292" fmla="*/ 913470 w 5675092"/>
              <a:gd name="connsiteY4292" fmla="*/ 2031937 h 2397608"/>
              <a:gd name="connsiteX4293" fmla="*/ 912660 w 5675092"/>
              <a:gd name="connsiteY4293" fmla="*/ 2020010 h 2397608"/>
              <a:gd name="connsiteX4294" fmla="*/ 922791 w 5675092"/>
              <a:gd name="connsiteY4294" fmla="*/ 2026511 h 2397608"/>
              <a:gd name="connsiteX4295" fmla="*/ 915932 w 5675092"/>
              <a:gd name="connsiteY4295" fmla="*/ 1922975 h 2397608"/>
              <a:gd name="connsiteX4296" fmla="*/ 908394 w 5675092"/>
              <a:gd name="connsiteY4296" fmla="*/ 1922975 h 2397608"/>
              <a:gd name="connsiteX4297" fmla="*/ 915932 w 5675092"/>
              <a:gd name="connsiteY4297" fmla="*/ 1922975 h 2397608"/>
              <a:gd name="connsiteX4298" fmla="*/ 894872 w 5675092"/>
              <a:gd name="connsiteY4298" fmla="*/ 1607254 h 2397608"/>
              <a:gd name="connsiteX4299" fmla="*/ 889521 w 5675092"/>
              <a:gd name="connsiteY4299" fmla="*/ 1602633 h 2397608"/>
              <a:gd name="connsiteX4300" fmla="*/ 882506 w 5675092"/>
              <a:gd name="connsiteY4300" fmla="*/ 1610589 h 2397608"/>
              <a:gd name="connsiteX4301" fmla="*/ 883013 w 5675092"/>
              <a:gd name="connsiteY4301" fmla="*/ 1618034 h 2397608"/>
              <a:gd name="connsiteX4302" fmla="*/ 895546 w 5675092"/>
              <a:gd name="connsiteY4302" fmla="*/ 1617182 h 2397608"/>
              <a:gd name="connsiteX4303" fmla="*/ 894872 w 5675092"/>
              <a:gd name="connsiteY4303" fmla="*/ 1607254 h 2397608"/>
              <a:gd name="connsiteX4304" fmla="*/ 878776 w 5675092"/>
              <a:gd name="connsiteY4304" fmla="*/ 1355757 h 2397608"/>
              <a:gd name="connsiteX4305" fmla="*/ 875508 w 5675092"/>
              <a:gd name="connsiteY4305" fmla="*/ 1359235 h 2397608"/>
              <a:gd name="connsiteX4306" fmla="*/ 878078 w 5675092"/>
              <a:gd name="connsiteY4306" fmla="*/ 1355945 h 2397608"/>
              <a:gd name="connsiteX4307" fmla="*/ 900304 w 5675092"/>
              <a:gd name="connsiteY4307" fmla="*/ 1662223 h 2397608"/>
              <a:gd name="connsiteX4308" fmla="*/ 893053 w 5675092"/>
              <a:gd name="connsiteY4308" fmla="*/ 1659832 h 2397608"/>
              <a:gd name="connsiteX4309" fmla="*/ 890636 w 5675092"/>
              <a:gd name="connsiteY4309" fmla="*/ 1667006 h 2397608"/>
              <a:gd name="connsiteX4310" fmla="*/ 890637 w 5675092"/>
              <a:gd name="connsiteY4310" fmla="*/ 1662223 h 2397608"/>
              <a:gd name="connsiteX4311" fmla="*/ 897888 w 5675092"/>
              <a:gd name="connsiteY4311" fmla="*/ 1657441 h 2397608"/>
              <a:gd name="connsiteX4312" fmla="*/ 900304 w 5675092"/>
              <a:gd name="connsiteY4312" fmla="*/ 1662223 h 2397608"/>
              <a:gd name="connsiteX4313" fmla="*/ 902286 w 5675092"/>
              <a:gd name="connsiteY4313" fmla="*/ 1667917 h 2397608"/>
              <a:gd name="connsiteX4314" fmla="*/ 896404 w 5675092"/>
              <a:gd name="connsiteY4314" fmla="*/ 1671602 h 2397608"/>
              <a:gd name="connsiteX4315" fmla="*/ 900701 w 5675092"/>
              <a:gd name="connsiteY4315" fmla="*/ 1663520 h 2397608"/>
              <a:gd name="connsiteX4316" fmla="*/ 902286 w 5675092"/>
              <a:gd name="connsiteY4316" fmla="*/ 1667917 h 2397608"/>
              <a:gd name="connsiteX4317" fmla="*/ 910274 w 5675092"/>
              <a:gd name="connsiteY4317" fmla="*/ 1770892 h 2397608"/>
              <a:gd name="connsiteX4318" fmla="*/ 903528 w 5675092"/>
              <a:gd name="connsiteY4318" fmla="*/ 1778540 h 2397608"/>
              <a:gd name="connsiteX4319" fmla="*/ 898380 w 5675092"/>
              <a:gd name="connsiteY4319" fmla="*/ 1774097 h 2397608"/>
              <a:gd name="connsiteX4320" fmla="*/ 910274 w 5675092"/>
              <a:gd name="connsiteY4320" fmla="*/ 1770892 h 2397608"/>
              <a:gd name="connsiteX4321" fmla="*/ 920601 w 5675092"/>
              <a:gd name="connsiteY4321" fmla="*/ 1917885 h 2397608"/>
              <a:gd name="connsiteX4322" fmla="*/ 915767 w 5675092"/>
              <a:gd name="connsiteY4322" fmla="*/ 1917885 h 2397608"/>
              <a:gd name="connsiteX4323" fmla="*/ 918184 w 5675092"/>
              <a:gd name="connsiteY4323" fmla="*/ 1915493 h 2397608"/>
              <a:gd name="connsiteX4324" fmla="*/ 915766 w 5675092"/>
              <a:gd name="connsiteY4324" fmla="*/ 1910711 h 2397608"/>
              <a:gd name="connsiteX4325" fmla="*/ 920601 w 5675092"/>
              <a:gd name="connsiteY4325" fmla="*/ 1917885 h 2397608"/>
              <a:gd name="connsiteX4326" fmla="*/ 887579 w 5675092"/>
              <a:gd name="connsiteY4326" fmla="*/ 1425737 h 2397608"/>
              <a:gd name="connsiteX4327" fmla="*/ 865019 w 5675092"/>
              <a:gd name="connsiteY4327" fmla="*/ 1427269 h 2397608"/>
              <a:gd name="connsiteX4328" fmla="*/ 860848 w 5675092"/>
              <a:gd name="connsiteY4328" fmla="*/ 1440018 h 2397608"/>
              <a:gd name="connsiteX4329" fmla="*/ 887579 w 5675092"/>
              <a:gd name="connsiteY4329" fmla="*/ 1425737 h 2397608"/>
              <a:gd name="connsiteX4330" fmla="*/ 917634 w 5675092"/>
              <a:gd name="connsiteY4330" fmla="*/ 1866568 h 2397608"/>
              <a:gd name="connsiteX4331" fmla="*/ 917086 w 5675092"/>
              <a:gd name="connsiteY4331" fmla="*/ 1872297 h 2397608"/>
              <a:gd name="connsiteX4332" fmla="*/ 901518 w 5675092"/>
              <a:gd name="connsiteY4332" fmla="*/ 1863768 h 2397608"/>
              <a:gd name="connsiteX4333" fmla="*/ 899517 w 5675092"/>
              <a:gd name="connsiteY4333" fmla="*/ 1871094 h 2397608"/>
              <a:gd name="connsiteX4334" fmla="*/ 878976 w 5675092"/>
              <a:gd name="connsiteY4334" fmla="*/ 1862903 h 2397608"/>
              <a:gd name="connsiteX4335" fmla="*/ 904480 w 5675092"/>
              <a:gd name="connsiteY4335" fmla="*/ 1860832 h 2397608"/>
              <a:gd name="connsiteX4336" fmla="*/ 909869 w 5675092"/>
              <a:gd name="connsiteY4336" fmla="*/ 1864335 h 2397608"/>
              <a:gd name="connsiteX4337" fmla="*/ 908310 w 5675092"/>
              <a:gd name="connsiteY4337" fmla="*/ 1860299 h 2397608"/>
              <a:gd name="connsiteX4338" fmla="*/ 907958 w 5675092"/>
              <a:gd name="connsiteY4338" fmla="*/ 1855929 h 2397608"/>
              <a:gd name="connsiteX4339" fmla="*/ 913598 w 5675092"/>
              <a:gd name="connsiteY4339" fmla="*/ 1863999 h 2397608"/>
              <a:gd name="connsiteX4340" fmla="*/ 912661 w 5675092"/>
              <a:gd name="connsiteY4340" fmla="*/ 1864892 h 2397608"/>
              <a:gd name="connsiteX4341" fmla="*/ 916438 w 5675092"/>
              <a:gd name="connsiteY4341" fmla="*/ 1862755 h 2397608"/>
              <a:gd name="connsiteX4342" fmla="*/ 917634 w 5675092"/>
              <a:gd name="connsiteY4342" fmla="*/ 1866568 h 2397608"/>
              <a:gd name="connsiteX4343" fmla="*/ 900410 w 5675092"/>
              <a:gd name="connsiteY4343" fmla="*/ 1591855 h 2397608"/>
              <a:gd name="connsiteX4344" fmla="*/ 899401 w 5675092"/>
              <a:gd name="connsiteY4344" fmla="*/ 1592127 h 2397608"/>
              <a:gd name="connsiteX4345" fmla="*/ 900304 w 5675092"/>
              <a:gd name="connsiteY4345" fmla="*/ 1592475 h 2397608"/>
              <a:gd name="connsiteX4346" fmla="*/ 898111 w 5675092"/>
              <a:gd name="connsiteY4346" fmla="*/ 1592475 h 2397608"/>
              <a:gd name="connsiteX4347" fmla="*/ 895949 w 5675092"/>
              <a:gd name="connsiteY4347" fmla="*/ 1593057 h 2397608"/>
              <a:gd name="connsiteX4348" fmla="*/ 893672 w 5675092"/>
              <a:gd name="connsiteY4348" fmla="*/ 1592475 h 2397608"/>
              <a:gd name="connsiteX4349" fmla="*/ 893053 w 5675092"/>
              <a:gd name="connsiteY4349" fmla="*/ 1592475 h 2397608"/>
              <a:gd name="connsiteX4350" fmla="*/ 893053 w 5675092"/>
              <a:gd name="connsiteY4350" fmla="*/ 1590559 h 2397608"/>
              <a:gd name="connsiteX4351" fmla="*/ 892526 w 5675092"/>
              <a:gd name="connsiteY4351" fmla="*/ 1582802 h 2397608"/>
              <a:gd name="connsiteX4352" fmla="*/ 895201 w 5675092"/>
              <a:gd name="connsiteY4352" fmla="*/ 1586516 h 2397608"/>
              <a:gd name="connsiteX4353" fmla="*/ 897725 w 5675092"/>
              <a:gd name="connsiteY4353" fmla="*/ 1591482 h 2397608"/>
              <a:gd name="connsiteX4354" fmla="*/ 898952 w 5675092"/>
              <a:gd name="connsiteY4354" fmla="*/ 1591955 h 2397608"/>
              <a:gd name="connsiteX4355" fmla="*/ 892933 w 5675092"/>
              <a:gd name="connsiteY4355" fmla="*/ 1475536 h 2397608"/>
              <a:gd name="connsiteX4356" fmla="*/ 887155 w 5675092"/>
              <a:gd name="connsiteY4356" fmla="*/ 1476544 h 2397608"/>
              <a:gd name="connsiteX4357" fmla="*/ 886578 w 5675092"/>
              <a:gd name="connsiteY4357" fmla="*/ 1477675 h 2397608"/>
              <a:gd name="connsiteX4358" fmla="*/ 887008 w 5675092"/>
              <a:gd name="connsiteY4358" fmla="*/ 1478953 h 2397608"/>
              <a:gd name="connsiteX4359" fmla="*/ 886274 w 5675092"/>
              <a:gd name="connsiteY4359" fmla="*/ 1478269 h 2397608"/>
              <a:gd name="connsiteX4360" fmla="*/ 885228 w 5675092"/>
              <a:gd name="connsiteY4360" fmla="*/ 1480318 h 2397608"/>
              <a:gd name="connsiteX4361" fmla="*/ 872388 w 5675092"/>
              <a:gd name="connsiteY4361" fmla="*/ 1477927 h 2397608"/>
              <a:gd name="connsiteX4362" fmla="*/ 875518 w 5675092"/>
              <a:gd name="connsiteY4362" fmla="*/ 1475162 h 2397608"/>
              <a:gd name="connsiteX4363" fmla="*/ 879839 w 5675092"/>
              <a:gd name="connsiteY4363" fmla="*/ 1475514 h 2397608"/>
              <a:gd name="connsiteX4364" fmla="*/ 872505 w 5675092"/>
              <a:gd name="connsiteY4364" fmla="*/ 1474171 h 2397608"/>
              <a:gd name="connsiteX4365" fmla="*/ 875110 w 5675092"/>
              <a:gd name="connsiteY4365" fmla="*/ 1471780 h 2397608"/>
              <a:gd name="connsiteX4366" fmla="*/ 887008 w 5675092"/>
              <a:gd name="connsiteY4366" fmla="*/ 1471780 h 2397608"/>
              <a:gd name="connsiteX4367" fmla="*/ 886501 w 5675092"/>
              <a:gd name="connsiteY4367" fmla="*/ 1474288 h 2397608"/>
              <a:gd name="connsiteX4368" fmla="*/ 887797 w 5675092"/>
              <a:gd name="connsiteY4368" fmla="*/ 1473143 h 2397608"/>
              <a:gd name="connsiteX4369" fmla="*/ 892933 w 5675092"/>
              <a:gd name="connsiteY4369" fmla="*/ 1475536 h 2397608"/>
              <a:gd name="connsiteX4370" fmla="*/ 900535 w 5675092"/>
              <a:gd name="connsiteY4370" fmla="*/ 1586733 h 2397608"/>
              <a:gd name="connsiteX4371" fmla="*/ 900366 w 5675092"/>
              <a:gd name="connsiteY4371" fmla="*/ 1586766 h 2397608"/>
              <a:gd name="connsiteX4372" fmla="*/ 900411 w 5675092"/>
              <a:gd name="connsiteY4372" fmla="*/ 1586539 h 2397608"/>
              <a:gd name="connsiteX4373" fmla="*/ 925982 w 5675092"/>
              <a:gd name="connsiteY4373" fmla="*/ 1952824 h 2397608"/>
              <a:gd name="connsiteX4374" fmla="*/ 918444 w 5675092"/>
              <a:gd name="connsiteY4374" fmla="*/ 1957801 h 2397608"/>
              <a:gd name="connsiteX4375" fmla="*/ 925982 w 5675092"/>
              <a:gd name="connsiteY4375" fmla="*/ 1952824 h 2397608"/>
              <a:gd name="connsiteX4376" fmla="*/ 896419 w 5675092"/>
              <a:gd name="connsiteY4376" fmla="*/ 1497447 h 2397608"/>
              <a:gd name="connsiteX4377" fmla="*/ 881465 w 5675092"/>
              <a:gd name="connsiteY4377" fmla="*/ 1491273 h 2397608"/>
              <a:gd name="connsiteX4378" fmla="*/ 896419 w 5675092"/>
              <a:gd name="connsiteY4378" fmla="*/ 1497447 h 2397608"/>
              <a:gd name="connsiteX4379" fmla="*/ 902391 w 5675092"/>
              <a:gd name="connsiteY4379" fmla="*/ 1576441 h 2397608"/>
              <a:gd name="connsiteX4380" fmla="*/ 901379 w 5675092"/>
              <a:gd name="connsiteY4380" fmla="*/ 1581603 h 2397608"/>
              <a:gd name="connsiteX4381" fmla="*/ 900411 w 5675092"/>
              <a:gd name="connsiteY4381" fmla="*/ 1586539 h 2397608"/>
              <a:gd name="connsiteX4382" fmla="*/ 899963 w 5675092"/>
              <a:gd name="connsiteY4382" fmla="*/ 1585837 h 2397608"/>
              <a:gd name="connsiteX4383" fmla="*/ 897309 w 5675092"/>
              <a:gd name="connsiteY4383" fmla="*/ 1581879 h 2397608"/>
              <a:gd name="connsiteX4384" fmla="*/ 902391 w 5675092"/>
              <a:gd name="connsiteY4384" fmla="*/ 1576441 h 2397608"/>
              <a:gd name="connsiteX4385" fmla="*/ 916679 w 5675092"/>
              <a:gd name="connsiteY4385" fmla="*/ 1758171 h 2397608"/>
              <a:gd name="connsiteX4386" fmla="*/ 902393 w 5675092"/>
              <a:gd name="connsiteY4386" fmla="*/ 1761838 h 2397608"/>
              <a:gd name="connsiteX4387" fmla="*/ 906668 w 5675092"/>
              <a:gd name="connsiteY4387" fmla="*/ 1753460 h 2397608"/>
              <a:gd name="connsiteX4388" fmla="*/ 916679 w 5675092"/>
              <a:gd name="connsiteY4388" fmla="*/ 1758171 h 2397608"/>
              <a:gd name="connsiteX4389" fmla="*/ 895436 w 5675092"/>
              <a:gd name="connsiteY4389" fmla="*/ 1430189 h 2397608"/>
              <a:gd name="connsiteX4390" fmla="*/ 893097 w 5675092"/>
              <a:gd name="connsiteY4390" fmla="*/ 1428397 h 2397608"/>
              <a:gd name="connsiteX4391" fmla="*/ 890769 w 5675092"/>
              <a:gd name="connsiteY4391" fmla="*/ 1429933 h 2397608"/>
              <a:gd name="connsiteX4392" fmla="*/ 888085 w 5675092"/>
              <a:gd name="connsiteY4392" fmla="*/ 1433183 h 2397608"/>
              <a:gd name="connsiteX4393" fmla="*/ 895436 w 5675092"/>
              <a:gd name="connsiteY4393" fmla="*/ 1430189 h 2397608"/>
              <a:gd name="connsiteX4394" fmla="*/ 897122 w 5675092"/>
              <a:gd name="connsiteY4394" fmla="*/ 1455007 h 2397608"/>
              <a:gd name="connsiteX4395" fmla="*/ 891771 w 5675092"/>
              <a:gd name="connsiteY4395" fmla="*/ 1450385 h 2397608"/>
              <a:gd name="connsiteX4396" fmla="*/ 897122 w 5675092"/>
              <a:gd name="connsiteY4396" fmla="*/ 1455007 h 2397608"/>
              <a:gd name="connsiteX4397" fmla="*/ 927674 w 5675092"/>
              <a:gd name="connsiteY4397" fmla="*/ 1900862 h 2397608"/>
              <a:gd name="connsiteX4398" fmla="*/ 926316 w 5675092"/>
              <a:gd name="connsiteY4398" fmla="*/ 1900830 h 2397608"/>
              <a:gd name="connsiteX4399" fmla="*/ 927355 w 5675092"/>
              <a:gd name="connsiteY4399" fmla="*/ 1901997 h 2397608"/>
              <a:gd name="connsiteX4400" fmla="*/ 908675 w 5675092"/>
              <a:gd name="connsiteY4400" fmla="*/ 1588748 h 2397608"/>
              <a:gd name="connsiteX4401" fmla="*/ 900711 w 5675092"/>
              <a:gd name="connsiteY4401" fmla="*/ 1591836 h 2397608"/>
              <a:gd name="connsiteX4402" fmla="*/ 901155 w 5675092"/>
              <a:gd name="connsiteY4402" fmla="*/ 1587706 h 2397608"/>
              <a:gd name="connsiteX4403" fmla="*/ 900535 w 5675092"/>
              <a:gd name="connsiteY4403" fmla="*/ 1586733 h 2397608"/>
              <a:gd name="connsiteX4404" fmla="*/ 905410 w 5675092"/>
              <a:gd name="connsiteY4404" fmla="*/ 1585785 h 2397608"/>
              <a:gd name="connsiteX4405" fmla="*/ 908675 w 5675092"/>
              <a:gd name="connsiteY4405" fmla="*/ 1588748 h 2397608"/>
              <a:gd name="connsiteX4406" fmla="*/ 910402 w 5675092"/>
              <a:gd name="connsiteY4406" fmla="*/ 1610563 h 2397608"/>
              <a:gd name="connsiteX4407" fmla="*/ 909912 w 5675092"/>
              <a:gd name="connsiteY4407" fmla="*/ 1606233 h 2397608"/>
              <a:gd name="connsiteX4408" fmla="*/ 905649 w 5675092"/>
              <a:gd name="connsiteY4408" fmla="*/ 1613595 h 2397608"/>
              <a:gd name="connsiteX4409" fmla="*/ 905182 w 5675092"/>
              <a:gd name="connsiteY4409" fmla="*/ 1613893 h 2397608"/>
              <a:gd name="connsiteX4410" fmla="*/ 901476 w 5675092"/>
              <a:gd name="connsiteY4410" fmla="*/ 1611793 h 2397608"/>
              <a:gd name="connsiteX4411" fmla="*/ 897547 w 5675092"/>
              <a:gd name="connsiteY4411" fmla="*/ 1609567 h 2397608"/>
              <a:gd name="connsiteX4412" fmla="*/ 900391 w 5675092"/>
              <a:gd name="connsiteY4412" fmla="*/ 1614359 h 2397608"/>
              <a:gd name="connsiteX4413" fmla="*/ 893377 w 5675092"/>
              <a:gd name="connsiteY4413" fmla="*/ 1622318 h 2397608"/>
              <a:gd name="connsiteX4414" fmla="*/ 903234 w 5675092"/>
              <a:gd name="connsiteY4414" fmla="*/ 1619154 h 2397608"/>
              <a:gd name="connsiteX4415" fmla="*/ 900560 w 5675092"/>
              <a:gd name="connsiteY4415" fmla="*/ 1616842 h 2397608"/>
              <a:gd name="connsiteX4416" fmla="*/ 905182 w 5675092"/>
              <a:gd name="connsiteY4416" fmla="*/ 1613893 h 2397608"/>
              <a:gd name="connsiteX4417" fmla="*/ 905404 w 5675092"/>
              <a:gd name="connsiteY4417" fmla="*/ 1614018 h 2397608"/>
              <a:gd name="connsiteX4418" fmla="*/ 905649 w 5675092"/>
              <a:gd name="connsiteY4418" fmla="*/ 1613595 h 2397608"/>
              <a:gd name="connsiteX4419" fmla="*/ 913597 w 5675092"/>
              <a:gd name="connsiteY4419" fmla="*/ 1644289 h 2397608"/>
              <a:gd name="connsiteX4420" fmla="*/ 910778 w 5675092"/>
              <a:gd name="connsiteY4420" fmla="*/ 1652659 h 2397608"/>
              <a:gd name="connsiteX4421" fmla="*/ 905138 w 5675092"/>
              <a:gd name="connsiteY4421" fmla="*/ 1647078 h 2397608"/>
              <a:gd name="connsiteX4422" fmla="*/ 913597 w 5675092"/>
              <a:gd name="connsiteY4422" fmla="*/ 1644289 h 2397608"/>
              <a:gd name="connsiteX4423" fmla="*/ 910394 w 5675092"/>
              <a:gd name="connsiteY4423" fmla="*/ 1578392 h 2397608"/>
              <a:gd name="connsiteX4424" fmla="*/ 910772 w 5675092"/>
              <a:gd name="connsiteY4424" fmla="*/ 1583960 h 2397608"/>
              <a:gd name="connsiteX4425" fmla="*/ 901955 w 5675092"/>
              <a:gd name="connsiteY4425" fmla="*/ 1578964 h 2397608"/>
              <a:gd name="connsiteX4426" fmla="*/ 910394 w 5675092"/>
              <a:gd name="connsiteY4426" fmla="*/ 1578392 h 2397608"/>
              <a:gd name="connsiteX4427" fmla="*/ 924023 w 5675092"/>
              <a:gd name="connsiteY4427" fmla="*/ 1777149 h 2397608"/>
              <a:gd name="connsiteX4428" fmla="*/ 924671 w 5675092"/>
              <a:gd name="connsiteY4428" fmla="*/ 1786691 h 2397608"/>
              <a:gd name="connsiteX4429" fmla="*/ 910760 w 5675092"/>
              <a:gd name="connsiteY4429" fmla="*/ 1778049 h 2397608"/>
              <a:gd name="connsiteX4430" fmla="*/ 915579 w 5675092"/>
              <a:gd name="connsiteY4430" fmla="*/ 1770529 h 2397608"/>
              <a:gd name="connsiteX4431" fmla="*/ 924023 w 5675092"/>
              <a:gd name="connsiteY4431" fmla="*/ 1777149 h 2397608"/>
              <a:gd name="connsiteX4432" fmla="*/ 913430 w 5675092"/>
              <a:gd name="connsiteY4432" fmla="*/ 1620956 h 2397608"/>
              <a:gd name="connsiteX4433" fmla="*/ 908080 w 5675092"/>
              <a:gd name="connsiteY4433" fmla="*/ 1616331 h 2397608"/>
              <a:gd name="connsiteX4434" fmla="*/ 898727 w 5675092"/>
              <a:gd name="connsiteY4434" fmla="*/ 1626940 h 2397608"/>
              <a:gd name="connsiteX4435" fmla="*/ 901403 w 5675092"/>
              <a:gd name="connsiteY4435" fmla="*/ 1629252 h 2397608"/>
              <a:gd name="connsiteX4436" fmla="*/ 913430 w 5675092"/>
              <a:gd name="connsiteY4436" fmla="*/ 1620956 h 2397608"/>
              <a:gd name="connsiteX4437" fmla="*/ 904677 w 5675092"/>
              <a:gd name="connsiteY4437" fmla="*/ 1484005 h 2397608"/>
              <a:gd name="connsiteX4438" fmla="*/ 903990 w 5675092"/>
              <a:gd name="connsiteY4438" fmla="*/ 1481968 h 2397608"/>
              <a:gd name="connsiteX4439" fmla="*/ 902685 w 5675092"/>
              <a:gd name="connsiteY4439" fmla="*/ 1485055 h 2397608"/>
              <a:gd name="connsiteX4440" fmla="*/ 910267 w 5675092"/>
              <a:gd name="connsiteY4440" fmla="*/ 1540852 h 2397608"/>
              <a:gd name="connsiteX4441" fmla="*/ 899255 w 5675092"/>
              <a:gd name="connsiteY4441" fmla="*/ 1539201 h 2397608"/>
              <a:gd name="connsiteX4442" fmla="*/ 910104 w 5675092"/>
              <a:gd name="connsiteY4442" fmla="*/ 1538464 h 2397608"/>
              <a:gd name="connsiteX4443" fmla="*/ 910267 w 5675092"/>
              <a:gd name="connsiteY4443" fmla="*/ 1540852 h 2397608"/>
              <a:gd name="connsiteX4444" fmla="*/ 942576 w 5675092"/>
              <a:gd name="connsiteY4444" fmla="*/ 2010187 h 2397608"/>
              <a:gd name="connsiteX4445" fmla="*/ 942640 w 5675092"/>
              <a:gd name="connsiteY4445" fmla="*/ 2015576 h 2397608"/>
              <a:gd name="connsiteX4446" fmla="*/ 937331 w 5675092"/>
              <a:gd name="connsiteY4446" fmla="*/ 2008744 h 2397608"/>
              <a:gd name="connsiteX4447" fmla="*/ 942576 w 5675092"/>
              <a:gd name="connsiteY4447" fmla="*/ 2010187 h 2397608"/>
              <a:gd name="connsiteX4448" fmla="*/ 945862 w 5675092"/>
              <a:gd name="connsiteY4448" fmla="*/ 2027343 h 2397608"/>
              <a:gd name="connsiteX4449" fmla="*/ 932944 w 5675092"/>
              <a:gd name="connsiteY4449" fmla="*/ 2028220 h 2397608"/>
              <a:gd name="connsiteX4450" fmla="*/ 927452 w 5675092"/>
              <a:gd name="connsiteY4450" fmla="*/ 2023798 h 2397608"/>
              <a:gd name="connsiteX4451" fmla="*/ 945862 w 5675092"/>
              <a:gd name="connsiteY4451" fmla="*/ 2027343 h 2397608"/>
              <a:gd name="connsiteX4452" fmla="*/ 928035 w 5675092"/>
              <a:gd name="connsiteY4452" fmla="*/ 1764890 h 2397608"/>
              <a:gd name="connsiteX4453" fmla="*/ 917912 w 5675092"/>
              <a:gd name="connsiteY4453" fmla="*/ 1772768 h 2397608"/>
              <a:gd name="connsiteX4454" fmla="*/ 914935 w 5675092"/>
              <a:gd name="connsiteY4454" fmla="*/ 1768176 h 2397608"/>
              <a:gd name="connsiteX4455" fmla="*/ 928035 w 5675092"/>
              <a:gd name="connsiteY4455" fmla="*/ 1764890 h 2397608"/>
              <a:gd name="connsiteX4456" fmla="*/ 908665 w 5675092"/>
              <a:gd name="connsiteY4456" fmla="*/ 1476665 h 2397608"/>
              <a:gd name="connsiteX4457" fmla="*/ 903315 w 5675092"/>
              <a:gd name="connsiteY4457" fmla="*/ 1472040 h 2397608"/>
              <a:gd name="connsiteX4458" fmla="*/ 903485 w 5675092"/>
              <a:gd name="connsiteY4458" fmla="*/ 1471907 h 2397608"/>
              <a:gd name="connsiteX4459" fmla="*/ 946814 w 5675092"/>
              <a:gd name="connsiteY4459" fmla="*/ 2005703 h 2397608"/>
              <a:gd name="connsiteX4460" fmla="*/ 936764 w 5675092"/>
              <a:gd name="connsiteY4460" fmla="*/ 2000395 h 2397608"/>
              <a:gd name="connsiteX4461" fmla="*/ 946814 w 5675092"/>
              <a:gd name="connsiteY4461" fmla="*/ 2005703 h 2397608"/>
              <a:gd name="connsiteX4462" fmla="*/ 923292 w 5675092"/>
              <a:gd name="connsiteY4462" fmla="*/ 1657457 h 2397608"/>
              <a:gd name="connsiteX4463" fmla="*/ 913625 w 5675092"/>
              <a:gd name="connsiteY4463" fmla="*/ 1654667 h 2397608"/>
              <a:gd name="connsiteX4464" fmla="*/ 923292 w 5675092"/>
              <a:gd name="connsiteY4464" fmla="*/ 1657457 h 2397608"/>
              <a:gd name="connsiteX4465" fmla="*/ 915893 w 5675092"/>
              <a:gd name="connsiteY4465" fmla="*/ 1540105 h 2397608"/>
              <a:gd name="connsiteX4466" fmla="*/ 909851 w 5675092"/>
              <a:gd name="connsiteY4466" fmla="*/ 1537713 h 2397608"/>
              <a:gd name="connsiteX4467" fmla="*/ 912871 w 5675092"/>
              <a:gd name="connsiteY4467" fmla="*/ 1534424 h 2397608"/>
              <a:gd name="connsiteX4468" fmla="*/ 915893 w 5675092"/>
              <a:gd name="connsiteY4468" fmla="*/ 1540105 h 2397608"/>
              <a:gd name="connsiteX4469" fmla="*/ 927704 w 5675092"/>
              <a:gd name="connsiteY4469" fmla="*/ 1689396 h 2397608"/>
              <a:gd name="connsiteX4470" fmla="*/ 914798 w 5675092"/>
              <a:gd name="connsiteY4470" fmla="*/ 1685213 h 2397608"/>
              <a:gd name="connsiteX4471" fmla="*/ 927704 w 5675092"/>
              <a:gd name="connsiteY4471" fmla="*/ 1689396 h 2397608"/>
              <a:gd name="connsiteX4472" fmla="*/ 930603 w 5675092"/>
              <a:gd name="connsiteY4472" fmla="*/ 1731761 h 2397608"/>
              <a:gd name="connsiteX4473" fmla="*/ 915564 w 5675092"/>
              <a:gd name="connsiteY4473" fmla="*/ 1731761 h 2397608"/>
              <a:gd name="connsiteX4474" fmla="*/ 930603 w 5675092"/>
              <a:gd name="connsiteY4474" fmla="*/ 1731761 h 2397608"/>
              <a:gd name="connsiteX4475" fmla="*/ 933242 w 5675092"/>
              <a:gd name="connsiteY4475" fmla="*/ 1770229 h 2397608"/>
              <a:gd name="connsiteX4476" fmla="*/ 933505 w 5675092"/>
              <a:gd name="connsiteY4476" fmla="*/ 1774105 h 2397608"/>
              <a:gd name="connsiteX4477" fmla="*/ 926110 w 5675092"/>
              <a:gd name="connsiteY4477" fmla="*/ 1772211 h 2397608"/>
              <a:gd name="connsiteX4478" fmla="*/ 933242 w 5675092"/>
              <a:gd name="connsiteY4478" fmla="*/ 1770229 h 2397608"/>
              <a:gd name="connsiteX4479" fmla="*/ 928968 w 5675092"/>
              <a:gd name="connsiteY4479" fmla="*/ 1707302 h 2397608"/>
              <a:gd name="connsiteX4480" fmla="*/ 921248 w 5675092"/>
              <a:gd name="connsiteY4480" fmla="*/ 1700634 h 2397608"/>
              <a:gd name="connsiteX4481" fmla="*/ 928968 w 5675092"/>
              <a:gd name="connsiteY4481" fmla="*/ 1707302 h 2397608"/>
              <a:gd name="connsiteX4482" fmla="*/ 948594 w 5675092"/>
              <a:gd name="connsiteY4482" fmla="*/ 1970240 h 2397608"/>
              <a:gd name="connsiteX4483" fmla="*/ 938544 w 5675092"/>
              <a:gd name="connsiteY4483" fmla="*/ 1970240 h 2397608"/>
              <a:gd name="connsiteX4484" fmla="*/ 948594 w 5675092"/>
              <a:gd name="connsiteY4484" fmla="*/ 1970240 h 2397608"/>
              <a:gd name="connsiteX4485" fmla="*/ 930014 w 5675092"/>
              <a:gd name="connsiteY4485" fmla="*/ 1660161 h 2397608"/>
              <a:gd name="connsiteX4486" fmla="*/ 928303 w 5675092"/>
              <a:gd name="connsiteY4486" fmla="*/ 1660749 h 2397608"/>
              <a:gd name="connsiteX4487" fmla="*/ 925157 w 5675092"/>
              <a:gd name="connsiteY4487" fmla="*/ 1662237 h 2397608"/>
              <a:gd name="connsiteX4488" fmla="*/ 920103 w 5675092"/>
              <a:gd name="connsiteY4488" fmla="*/ 1664629 h 2397608"/>
              <a:gd name="connsiteX4489" fmla="*/ 927052 w 5675092"/>
              <a:gd name="connsiteY4489" fmla="*/ 1664928 h 2397608"/>
              <a:gd name="connsiteX4490" fmla="*/ 924396 w 5675092"/>
              <a:gd name="connsiteY4490" fmla="*/ 1570506 h 2397608"/>
              <a:gd name="connsiteX4491" fmla="*/ 917331 w 5675092"/>
              <a:gd name="connsiteY4491" fmla="*/ 1573491 h 2397608"/>
              <a:gd name="connsiteX4492" fmla="*/ 922831 w 5675092"/>
              <a:gd name="connsiteY4492" fmla="*/ 1583140 h 2397608"/>
              <a:gd name="connsiteX4493" fmla="*/ 924396 w 5675092"/>
              <a:gd name="connsiteY4493" fmla="*/ 1570506 h 2397608"/>
              <a:gd name="connsiteX4494" fmla="*/ 954533 w 5675092"/>
              <a:gd name="connsiteY4494" fmla="*/ 2012372 h 2397608"/>
              <a:gd name="connsiteX4495" fmla="*/ 948969 w 5675092"/>
              <a:gd name="connsiteY4495" fmla="*/ 2015146 h 2397608"/>
              <a:gd name="connsiteX4496" fmla="*/ 944727 w 5675092"/>
              <a:gd name="connsiteY4496" fmla="*/ 2010641 h 2397608"/>
              <a:gd name="connsiteX4497" fmla="*/ 954533 w 5675092"/>
              <a:gd name="connsiteY4497" fmla="*/ 2012372 h 2397608"/>
              <a:gd name="connsiteX4498" fmla="*/ 928963 w 5675092"/>
              <a:gd name="connsiteY4498" fmla="*/ 1634198 h 2397608"/>
              <a:gd name="connsiteX4499" fmla="*/ 927756 w 5675092"/>
              <a:gd name="connsiteY4499" fmla="*/ 1652106 h 2397608"/>
              <a:gd name="connsiteX4500" fmla="*/ 928963 w 5675092"/>
              <a:gd name="connsiteY4500" fmla="*/ 1634198 h 2397608"/>
              <a:gd name="connsiteX4501" fmla="*/ 946082 w 5675092"/>
              <a:gd name="connsiteY4501" fmla="*/ 1883171 h 2397608"/>
              <a:gd name="connsiteX4502" fmla="*/ 936032 w 5675092"/>
              <a:gd name="connsiteY4502" fmla="*/ 1878198 h 2397608"/>
              <a:gd name="connsiteX4503" fmla="*/ 946082 w 5675092"/>
              <a:gd name="connsiteY4503" fmla="*/ 1883171 h 2397608"/>
              <a:gd name="connsiteX4504" fmla="*/ 932737 w 5675092"/>
              <a:gd name="connsiteY4504" fmla="*/ 1664629 h 2397608"/>
              <a:gd name="connsiteX4505" fmla="*/ 931040 w 5675092"/>
              <a:gd name="connsiteY4505" fmla="*/ 1665605 h 2397608"/>
              <a:gd name="connsiteX4506" fmla="*/ 932492 w 5675092"/>
              <a:gd name="connsiteY4506" fmla="*/ 1666101 h 2397608"/>
              <a:gd name="connsiteX4507" fmla="*/ 957272 w 5675092"/>
              <a:gd name="connsiteY4507" fmla="*/ 2016979 h 2397608"/>
              <a:gd name="connsiteX4508" fmla="*/ 952612 w 5675092"/>
              <a:gd name="connsiteY4508" fmla="*/ 2019692 h 2397608"/>
              <a:gd name="connsiteX4509" fmla="*/ 952936 w 5675092"/>
              <a:gd name="connsiteY4509" fmla="*/ 2024464 h 2397608"/>
              <a:gd name="connsiteX4510" fmla="*/ 950035 w 5675092"/>
              <a:gd name="connsiteY4510" fmla="*/ 2017471 h 2397608"/>
              <a:gd name="connsiteX4511" fmla="*/ 957272 w 5675092"/>
              <a:gd name="connsiteY4511" fmla="*/ 2016979 h 2397608"/>
              <a:gd name="connsiteX4512" fmla="*/ 942884 w 5675092"/>
              <a:gd name="connsiteY4512" fmla="*/ 1781023 h 2397608"/>
              <a:gd name="connsiteX4513" fmla="*/ 939428 w 5675092"/>
              <a:gd name="connsiteY4513" fmla="*/ 1781257 h 2397608"/>
              <a:gd name="connsiteX4514" fmla="*/ 941029 w 5675092"/>
              <a:gd name="connsiteY4514" fmla="*/ 1783955 h 2397608"/>
              <a:gd name="connsiteX4515" fmla="*/ 941999 w 5675092"/>
              <a:gd name="connsiteY4515" fmla="*/ 1783045 h 2397608"/>
              <a:gd name="connsiteX4516" fmla="*/ 951107 w 5675092"/>
              <a:gd name="connsiteY4516" fmla="*/ 1898099 h 2397608"/>
              <a:gd name="connsiteX4517" fmla="*/ 947443 w 5675092"/>
              <a:gd name="connsiteY4517" fmla="*/ 1899368 h 2397608"/>
              <a:gd name="connsiteX4518" fmla="*/ 947271 w 5675092"/>
              <a:gd name="connsiteY4518" fmla="*/ 1900671 h 2397608"/>
              <a:gd name="connsiteX4519" fmla="*/ 951107 w 5675092"/>
              <a:gd name="connsiteY4519" fmla="*/ 1898525 h 2397608"/>
              <a:gd name="connsiteX4520" fmla="*/ 932810 w 5675092"/>
              <a:gd name="connsiteY4520" fmla="*/ 1609666 h 2397608"/>
              <a:gd name="connsiteX4521" fmla="*/ 915262 w 5675092"/>
              <a:gd name="connsiteY4521" fmla="*/ 1610858 h 2397608"/>
              <a:gd name="connsiteX4522" fmla="*/ 932810 w 5675092"/>
              <a:gd name="connsiteY4522" fmla="*/ 1609666 h 2397608"/>
              <a:gd name="connsiteX4523" fmla="*/ 940641 w 5675092"/>
              <a:gd name="connsiteY4523" fmla="*/ 1684267 h 2397608"/>
              <a:gd name="connsiteX4524" fmla="*/ 939831 w 5675092"/>
              <a:gd name="connsiteY4524" fmla="*/ 1684522 h 2397608"/>
              <a:gd name="connsiteX4525" fmla="*/ 940283 w 5675092"/>
              <a:gd name="connsiteY4525" fmla="*/ 1684114 h 2397608"/>
              <a:gd name="connsiteX4526" fmla="*/ 965882 w 5675092"/>
              <a:gd name="connsiteY4526" fmla="*/ 2036768 h 2397608"/>
              <a:gd name="connsiteX4527" fmla="*/ 950866 w 5675092"/>
              <a:gd name="connsiteY4527" fmla="*/ 2029698 h 2397608"/>
              <a:gd name="connsiteX4528" fmla="*/ 965882 w 5675092"/>
              <a:gd name="connsiteY4528" fmla="*/ 2036768 h 2397608"/>
              <a:gd name="connsiteX4529" fmla="*/ 948811 w 5675092"/>
              <a:gd name="connsiteY4529" fmla="*/ 1780620 h 2397608"/>
              <a:gd name="connsiteX4530" fmla="*/ 948243 w 5675092"/>
              <a:gd name="connsiteY4530" fmla="*/ 1780659 h 2397608"/>
              <a:gd name="connsiteX4531" fmla="*/ 948595 w 5675092"/>
              <a:gd name="connsiteY4531" fmla="*/ 1781181 h 2397608"/>
              <a:gd name="connsiteX4532" fmla="*/ 940051 w 5675092"/>
              <a:gd name="connsiteY4532" fmla="*/ 1641409 h 2397608"/>
              <a:gd name="connsiteX4533" fmla="*/ 939651 w 5675092"/>
              <a:gd name="connsiteY4533" fmla="*/ 1648902 h 2397608"/>
              <a:gd name="connsiteX4534" fmla="*/ 936713 w 5675092"/>
              <a:gd name="connsiteY4534" fmla="*/ 1641311 h 2397608"/>
              <a:gd name="connsiteX4535" fmla="*/ 934829 w 5675092"/>
              <a:gd name="connsiteY4535" fmla="*/ 1649229 h 2397608"/>
              <a:gd name="connsiteX4536" fmla="*/ 934478 w 5675092"/>
              <a:gd name="connsiteY4536" fmla="*/ 1644060 h 2397608"/>
              <a:gd name="connsiteX4537" fmla="*/ 938774 w 5675092"/>
              <a:gd name="connsiteY4537" fmla="*/ 1635978 h 2397608"/>
              <a:gd name="connsiteX4538" fmla="*/ 940051 w 5675092"/>
              <a:gd name="connsiteY4538" fmla="*/ 1641409 h 2397608"/>
              <a:gd name="connsiteX4539" fmla="*/ 959272 w 5675092"/>
              <a:gd name="connsiteY4539" fmla="*/ 1901830 h 2397608"/>
              <a:gd name="connsiteX4540" fmla="*/ 956132 w 5675092"/>
              <a:gd name="connsiteY4540" fmla="*/ 1895611 h 2397608"/>
              <a:gd name="connsiteX4541" fmla="*/ 954783 w 5675092"/>
              <a:gd name="connsiteY4541" fmla="*/ 1898116 h 2397608"/>
              <a:gd name="connsiteX4542" fmla="*/ 959269 w 5675092"/>
              <a:gd name="connsiteY4542" fmla="*/ 1901863 h 2397608"/>
              <a:gd name="connsiteX4543" fmla="*/ 948148 w 5675092"/>
              <a:gd name="connsiteY4543" fmla="*/ 1726750 h 2397608"/>
              <a:gd name="connsiteX4544" fmla="*/ 940628 w 5675092"/>
              <a:gd name="connsiteY4544" fmla="*/ 1726750 h 2397608"/>
              <a:gd name="connsiteX4545" fmla="*/ 948148 w 5675092"/>
              <a:gd name="connsiteY4545" fmla="*/ 1726750 h 2397608"/>
              <a:gd name="connsiteX4546" fmla="*/ 910301 w 5675092"/>
              <a:gd name="connsiteY4546" fmla="*/ 1150620 h 2397608"/>
              <a:gd name="connsiteX4547" fmla="*/ 905276 w 5675092"/>
              <a:gd name="connsiteY4547" fmla="*/ 1158083 h 2397608"/>
              <a:gd name="connsiteX4548" fmla="*/ 910301 w 5675092"/>
              <a:gd name="connsiteY4548" fmla="*/ 1158083 h 2397608"/>
              <a:gd name="connsiteX4549" fmla="*/ 910301 w 5675092"/>
              <a:gd name="connsiteY4549" fmla="*/ 1150620 h 2397608"/>
              <a:gd name="connsiteX4550" fmla="*/ 970188 w 5675092"/>
              <a:gd name="connsiteY4550" fmla="*/ 2011008 h 2397608"/>
              <a:gd name="connsiteX4551" fmla="*/ 967969 w 5675092"/>
              <a:gd name="connsiteY4551" fmla="*/ 2016253 h 2397608"/>
              <a:gd name="connsiteX4552" fmla="*/ 957031 w 5675092"/>
              <a:gd name="connsiteY4552" fmla="*/ 2006809 h 2397608"/>
              <a:gd name="connsiteX4553" fmla="*/ 951738 w 5675092"/>
              <a:gd name="connsiteY4553" fmla="*/ 2004621 h 2397608"/>
              <a:gd name="connsiteX4554" fmla="*/ 948830 w 5675092"/>
              <a:gd name="connsiteY4554" fmla="*/ 1999725 h 2397608"/>
              <a:gd name="connsiteX4555" fmla="*/ 959251 w 5675092"/>
              <a:gd name="connsiteY4555" fmla="*/ 2001564 h 2397608"/>
              <a:gd name="connsiteX4556" fmla="*/ 970188 w 5675092"/>
              <a:gd name="connsiteY4556" fmla="*/ 2011008 h 2397608"/>
              <a:gd name="connsiteX4557" fmla="*/ 956051 w 5675092"/>
              <a:gd name="connsiteY4557" fmla="*/ 1800075 h 2397608"/>
              <a:gd name="connsiteX4558" fmla="*/ 948684 w 5675092"/>
              <a:gd name="connsiteY4558" fmla="*/ 1800574 h 2397608"/>
              <a:gd name="connsiteX4559" fmla="*/ 948663 w 5675092"/>
              <a:gd name="connsiteY4559" fmla="*/ 1800695 h 2397608"/>
              <a:gd name="connsiteX4560" fmla="*/ 955984 w 5675092"/>
              <a:gd name="connsiteY4560" fmla="*/ 1802572 h 2397608"/>
              <a:gd name="connsiteX4561" fmla="*/ 956051 w 5675092"/>
              <a:gd name="connsiteY4561" fmla="*/ 1800075 h 2397608"/>
              <a:gd name="connsiteX4562" fmla="*/ 943720 w 5675092"/>
              <a:gd name="connsiteY4562" fmla="*/ 1612741 h 2397608"/>
              <a:gd name="connsiteX4563" fmla="*/ 937653 w 5675092"/>
              <a:gd name="connsiteY4563" fmla="*/ 1606843 h 2397608"/>
              <a:gd name="connsiteX4564" fmla="*/ 935314 w 5675092"/>
              <a:gd name="connsiteY4564" fmla="*/ 1609496 h 2397608"/>
              <a:gd name="connsiteX4565" fmla="*/ 943172 w 5675092"/>
              <a:gd name="connsiteY4565" fmla="*/ 1613947 h 2397608"/>
              <a:gd name="connsiteX4566" fmla="*/ 943720 w 5675092"/>
              <a:gd name="connsiteY4566" fmla="*/ 1612741 h 2397608"/>
              <a:gd name="connsiteX4567" fmla="*/ 947941 w 5675092"/>
              <a:gd name="connsiteY4567" fmla="*/ 1664226 h 2397608"/>
              <a:gd name="connsiteX4568" fmla="*/ 947031 w 5675092"/>
              <a:gd name="connsiteY4568" fmla="*/ 1665044 h 2397608"/>
              <a:gd name="connsiteX4569" fmla="*/ 947940 w 5675092"/>
              <a:gd name="connsiteY4569" fmla="*/ 1665396 h 2397608"/>
              <a:gd name="connsiteX4570" fmla="*/ 927888 w 5675092"/>
              <a:gd name="connsiteY4570" fmla="*/ 1357092 h 2397608"/>
              <a:gd name="connsiteX4571" fmla="*/ 920101 w 5675092"/>
              <a:gd name="connsiteY4571" fmla="*/ 1355660 h 2397608"/>
              <a:gd name="connsiteX4572" fmla="*/ 919542 w 5675092"/>
              <a:gd name="connsiteY4572" fmla="*/ 1358737 h 2397608"/>
              <a:gd name="connsiteX4573" fmla="*/ 919389 w 5675092"/>
              <a:gd name="connsiteY4573" fmla="*/ 1359581 h 2397608"/>
              <a:gd name="connsiteX4574" fmla="*/ 922862 w 5675092"/>
              <a:gd name="connsiteY4574" fmla="*/ 1359581 h 2397608"/>
              <a:gd name="connsiteX4575" fmla="*/ 922549 w 5675092"/>
              <a:gd name="connsiteY4575" fmla="*/ 1359892 h 2397608"/>
              <a:gd name="connsiteX4576" fmla="*/ 922374 w 5675092"/>
              <a:gd name="connsiteY4576" fmla="*/ 1360064 h 2397608"/>
              <a:gd name="connsiteX4577" fmla="*/ 922196 w 5675092"/>
              <a:gd name="connsiteY4577" fmla="*/ 1360009 h 2397608"/>
              <a:gd name="connsiteX4578" fmla="*/ 920353 w 5675092"/>
              <a:gd name="connsiteY4578" fmla="*/ 1362069 h 2397608"/>
              <a:gd name="connsiteX4579" fmla="*/ 919682 w 5675092"/>
              <a:gd name="connsiteY4579" fmla="*/ 1363397 h 2397608"/>
              <a:gd name="connsiteX4580" fmla="*/ 920812 w 5675092"/>
              <a:gd name="connsiteY4580" fmla="*/ 1362980 h 2397608"/>
              <a:gd name="connsiteX4581" fmla="*/ 920353 w 5675092"/>
              <a:gd name="connsiteY4581" fmla="*/ 1362069 h 2397608"/>
              <a:gd name="connsiteX4582" fmla="*/ 922374 w 5675092"/>
              <a:gd name="connsiteY4582" fmla="*/ 1360064 h 2397608"/>
              <a:gd name="connsiteX4583" fmla="*/ 923805 w 5675092"/>
              <a:gd name="connsiteY4583" fmla="*/ 1360514 h 2397608"/>
              <a:gd name="connsiteX4584" fmla="*/ 924269 w 5675092"/>
              <a:gd name="connsiteY4584" fmla="*/ 1361707 h 2397608"/>
              <a:gd name="connsiteX4585" fmla="*/ 926918 w 5675092"/>
              <a:gd name="connsiteY4585" fmla="*/ 1360730 h 2397608"/>
              <a:gd name="connsiteX4586" fmla="*/ 927612 w 5675092"/>
              <a:gd name="connsiteY4586" fmla="*/ 1361184 h 2397608"/>
              <a:gd name="connsiteX4587" fmla="*/ 930990 w 5675092"/>
              <a:gd name="connsiteY4587" fmla="*/ 1363389 h 2397608"/>
              <a:gd name="connsiteX4588" fmla="*/ 930401 w 5675092"/>
              <a:gd name="connsiteY4588" fmla="*/ 1359581 h 2397608"/>
              <a:gd name="connsiteX4589" fmla="*/ 929761 w 5675092"/>
              <a:gd name="connsiteY4589" fmla="*/ 1362587 h 2397608"/>
              <a:gd name="connsiteX4590" fmla="*/ 938578 w 5675092"/>
              <a:gd name="connsiteY4590" fmla="*/ 1472139 h 2397608"/>
              <a:gd name="connsiteX4591" fmla="*/ 932721 w 5675092"/>
              <a:gd name="connsiteY4591" fmla="*/ 1460069 h 2397608"/>
              <a:gd name="connsiteX4592" fmla="*/ 917850 w 5675092"/>
              <a:gd name="connsiteY4592" fmla="*/ 1463573 h 2397608"/>
              <a:gd name="connsiteX4593" fmla="*/ 938578 w 5675092"/>
              <a:gd name="connsiteY4593" fmla="*/ 1472139 h 2397608"/>
              <a:gd name="connsiteX4594" fmla="*/ 966181 w 5675092"/>
              <a:gd name="connsiteY4594" fmla="*/ 1878198 h 2397608"/>
              <a:gd name="connsiteX4595" fmla="*/ 956132 w 5675092"/>
              <a:gd name="connsiteY4595" fmla="*/ 1880683 h 2397608"/>
              <a:gd name="connsiteX4596" fmla="*/ 966181 w 5675092"/>
              <a:gd name="connsiteY4596" fmla="*/ 1878198 h 2397608"/>
              <a:gd name="connsiteX4597" fmla="*/ 962058 w 5675092"/>
              <a:gd name="connsiteY4597" fmla="*/ 1792382 h 2397608"/>
              <a:gd name="connsiteX4598" fmla="*/ 958644 w 5675092"/>
              <a:gd name="connsiteY4598" fmla="*/ 1786155 h 2397608"/>
              <a:gd name="connsiteX4599" fmla="*/ 956154 w 5675092"/>
              <a:gd name="connsiteY4599" fmla="*/ 1788620 h 2397608"/>
              <a:gd name="connsiteX4600" fmla="*/ 955141 w 5675092"/>
              <a:gd name="connsiteY4600" fmla="*/ 1790164 h 2397608"/>
              <a:gd name="connsiteX4601" fmla="*/ 955246 w 5675092"/>
              <a:gd name="connsiteY4601" fmla="*/ 1789519 h 2397608"/>
              <a:gd name="connsiteX4602" fmla="*/ 954561 w 5675092"/>
              <a:gd name="connsiteY4602" fmla="*/ 1790198 h 2397608"/>
              <a:gd name="connsiteX4603" fmla="*/ 948594 w 5675092"/>
              <a:gd name="connsiteY4603" fmla="*/ 1788643 h 2397608"/>
              <a:gd name="connsiteX4604" fmla="*/ 948850 w 5675092"/>
              <a:gd name="connsiteY4604" fmla="*/ 1790580 h 2397608"/>
              <a:gd name="connsiteX4605" fmla="*/ 955310 w 5675092"/>
              <a:gd name="connsiteY4605" fmla="*/ 1792644 h 2397608"/>
              <a:gd name="connsiteX4606" fmla="*/ 959134 w 5675092"/>
              <a:gd name="connsiteY4606" fmla="*/ 1793321 h 2397608"/>
              <a:gd name="connsiteX4607" fmla="*/ 958174 w 5675092"/>
              <a:gd name="connsiteY4607" fmla="*/ 1729255 h 2397608"/>
              <a:gd name="connsiteX4608" fmla="*/ 950654 w 5675092"/>
              <a:gd name="connsiteY4608" fmla="*/ 1734266 h 2397608"/>
              <a:gd name="connsiteX4609" fmla="*/ 958174 w 5675092"/>
              <a:gd name="connsiteY4609" fmla="*/ 1729255 h 2397608"/>
              <a:gd name="connsiteX4610" fmla="*/ 962310 w 5675092"/>
              <a:gd name="connsiteY4610" fmla="*/ 1752375 h 2397608"/>
              <a:gd name="connsiteX4611" fmla="*/ 954610 w 5675092"/>
              <a:gd name="connsiteY4611" fmla="*/ 1754360 h 2397608"/>
              <a:gd name="connsiteX4612" fmla="*/ 952490 w 5675092"/>
              <a:gd name="connsiteY4612" fmla="*/ 1750445 h 2397608"/>
              <a:gd name="connsiteX4613" fmla="*/ 962310 w 5675092"/>
              <a:gd name="connsiteY4613" fmla="*/ 1752375 h 2397608"/>
              <a:gd name="connsiteX4614" fmla="*/ 963669 w 5675092"/>
              <a:gd name="connsiteY4614" fmla="*/ 1763768 h 2397608"/>
              <a:gd name="connsiteX4615" fmla="*/ 961976 w 5675092"/>
              <a:gd name="connsiteY4615" fmla="*/ 1764031 h 2397608"/>
              <a:gd name="connsiteX4616" fmla="*/ 963198 w 5675092"/>
              <a:gd name="connsiteY4616" fmla="*/ 1761746 h 2397608"/>
              <a:gd name="connsiteX4617" fmla="*/ 963669 w 5675092"/>
              <a:gd name="connsiteY4617" fmla="*/ 1763768 h 2397608"/>
              <a:gd name="connsiteX4618" fmla="*/ 937939 w 5675092"/>
              <a:gd name="connsiteY4618" fmla="*/ 1364555 h 2397608"/>
              <a:gd name="connsiteX4619" fmla="*/ 933250 w 5675092"/>
              <a:gd name="connsiteY4619" fmla="*/ 1364865 h 2397608"/>
              <a:gd name="connsiteX4620" fmla="*/ 933837 w 5675092"/>
              <a:gd name="connsiteY4620" fmla="*/ 1365247 h 2397608"/>
              <a:gd name="connsiteX4621" fmla="*/ 937904 w 5675092"/>
              <a:gd name="connsiteY4621" fmla="*/ 1364971 h 2397608"/>
              <a:gd name="connsiteX4622" fmla="*/ 956554 w 5675092"/>
              <a:gd name="connsiteY4622" fmla="*/ 1630256 h 2397608"/>
              <a:gd name="connsiteX4623" fmla="*/ 951909 w 5675092"/>
              <a:gd name="connsiteY4623" fmla="*/ 1633208 h 2397608"/>
              <a:gd name="connsiteX4624" fmla="*/ 957089 w 5675092"/>
              <a:gd name="connsiteY4624" fmla="*/ 1638129 h 2397608"/>
              <a:gd name="connsiteX4625" fmla="*/ 949498 w 5675092"/>
              <a:gd name="connsiteY4625" fmla="*/ 1633372 h 2397608"/>
              <a:gd name="connsiteX4626" fmla="*/ 953786 w 5675092"/>
              <a:gd name="connsiteY4626" fmla="*/ 1625170 h 2397608"/>
              <a:gd name="connsiteX4627" fmla="*/ 956554 w 5675092"/>
              <a:gd name="connsiteY4627" fmla="*/ 1630256 h 2397608"/>
              <a:gd name="connsiteX4628" fmla="*/ 955708 w 5675092"/>
              <a:gd name="connsiteY4628" fmla="*/ 1613096 h 2397608"/>
              <a:gd name="connsiteX4629" fmla="*/ 945174 w 5675092"/>
              <a:gd name="connsiteY4629" fmla="*/ 1606332 h 2397608"/>
              <a:gd name="connsiteX4630" fmla="*/ 955708 w 5675092"/>
              <a:gd name="connsiteY4630" fmla="*/ 1613096 h 2397608"/>
              <a:gd name="connsiteX4631" fmla="*/ 945594 w 5675092"/>
              <a:gd name="connsiteY4631" fmla="*/ 1464183 h 2397608"/>
              <a:gd name="connsiteX4632" fmla="*/ 940580 w 5675092"/>
              <a:gd name="connsiteY4632" fmla="*/ 1464524 h 2397608"/>
              <a:gd name="connsiteX4633" fmla="*/ 941085 w 5675092"/>
              <a:gd name="connsiteY4633" fmla="*/ 1471969 h 2397608"/>
              <a:gd name="connsiteX4634" fmla="*/ 945594 w 5675092"/>
              <a:gd name="connsiteY4634" fmla="*/ 1464183 h 2397608"/>
              <a:gd name="connsiteX4635" fmla="*/ 983355 w 5675092"/>
              <a:gd name="connsiteY4635" fmla="*/ 2020129 h 2397608"/>
              <a:gd name="connsiteX4636" fmla="*/ 980342 w 5675092"/>
              <a:gd name="connsiteY4636" fmla="*/ 2012854 h 2397608"/>
              <a:gd name="connsiteX4637" fmla="*/ 975328 w 5675092"/>
              <a:gd name="connsiteY4637" fmla="*/ 2013194 h 2397608"/>
              <a:gd name="connsiteX4638" fmla="*/ 975664 w 5675092"/>
              <a:gd name="connsiteY4638" fmla="*/ 2018158 h 2397608"/>
              <a:gd name="connsiteX4639" fmla="*/ 983355 w 5675092"/>
              <a:gd name="connsiteY4639" fmla="*/ 2020129 h 2397608"/>
              <a:gd name="connsiteX4640" fmla="*/ 975316 w 5675092"/>
              <a:gd name="connsiteY4640" fmla="*/ 1879554 h 2397608"/>
              <a:gd name="connsiteX4641" fmla="*/ 974874 w 5675092"/>
              <a:gd name="connsiteY4641" fmla="*/ 1878197 h 2397608"/>
              <a:gd name="connsiteX4642" fmla="*/ 968694 w 5675092"/>
              <a:gd name="connsiteY4642" fmla="*/ 1878198 h 2397608"/>
              <a:gd name="connsiteX4643" fmla="*/ 971206 w 5675092"/>
              <a:gd name="connsiteY4643" fmla="*/ 1885660 h 2397608"/>
              <a:gd name="connsiteX4644" fmla="*/ 954719 w 5675092"/>
              <a:gd name="connsiteY4644" fmla="*/ 1533688 h 2397608"/>
              <a:gd name="connsiteX4645" fmla="*/ 947638 w 5675092"/>
              <a:gd name="connsiteY4645" fmla="*/ 1531364 h 2397608"/>
              <a:gd name="connsiteX4646" fmla="*/ 949623 w 5675092"/>
              <a:gd name="connsiteY4646" fmla="*/ 1536157 h 2397608"/>
              <a:gd name="connsiteX4647" fmla="*/ 953114 w 5675092"/>
              <a:gd name="connsiteY4647" fmla="*/ 1535320 h 2397608"/>
              <a:gd name="connsiteX4648" fmla="*/ 953163 w 5675092"/>
              <a:gd name="connsiteY4648" fmla="*/ 1535582 h 2397608"/>
              <a:gd name="connsiteX4649" fmla="*/ 963966 w 5675092"/>
              <a:gd name="connsiteY4649" fmla="*/ 1667618 h 2397608"/>
              <a:gd name="connsiteX4650" fmla="*/ 964290 w 5675092"/>
              <a:gd name="connsiteY4650" fmla="*/ 1672390 h 2397608"/>
              <a:gd name="connsiteX4651" fmla="*/ 959144 w 5675092"/>
              <a:gd name="connsiteY4651" fmla="*/ 1667945 h 2397608"/>
              <a:gd name="connsiteX4652" fmla="*/ 963966 w 5675092"/>
              <a:gd name="connsiteY4652" fmla="*/ 1667618 h 2397608"/>
              <a:gd name="connsiteX4653" fmla="*/ 970374 w 5675092"/>
              <a:gd name="connsiteY4653" fmla="*/ 1746380 h 2397608"/>
              <a:gd name="connsiteX4654" fmla="*/ 970148 w 5675092"/>
              <a:gd name="connsiteY4654" fmla="*/ 1751684 h 2397608"/>
              <a:gd name="connsiteX4655" fmla="*/ 962896 w 5675092"/>
              <a:gd name="connsiteY4655" fmla="*/ 1743790 h 2397608"/>
              <a:gd name="connsiteX4656" fmla="*/ 968334 w 5675092"/>
              <a:gd name="connsiteY4656" fmla="*/ 1742805 h 2397608"/>
              <a:gd name="connsiteX4657" fmla="*/ 970374 w 5675092"/>
              <a:gd name="connsiteY4657" fmla="*/ 1746380 h 2397608"/>
              <a:gd name="connsiteX4658" fmla="*/ 945474 w 5675092"/>
              <a:gd name="connsiteY4658" fmla="*/ 1362069 h 2397608"/>
              <a:gd name="connsiteX4659" fmla="*/ 944669 w 5675092"/>
              <a:gd name="connsiteY4659" fmla="*/ 1362069 h 2397608"/>
              <a:gd name="connsiteX4660" fmla="*/ 944882 w 5675092"/>
              <a:gd name="connsiteY4660" fmla="*/ 1362362 h 2397608"/>
              <a:gd name="connsiteX4661" fmla="*/ 993108 w 5675092"/>
              <a:gd name="connsiteY4661" fmla="*/ 2059694 h 2397608"/>
              <a:gd name="connsiteX4662" fmla="*/ 993108 w 5675092"/>
              <a:gd name="connsiteY4662" fmla="*/ 2067227 h 2397608"/>
              <a:gd name="connsiteX4663" fmla="*/ 962787 w 5675092"/>
              <a:gd name="connsiteY4663" fmla="*/ 2067227 h 2397608"/>
              <a:gd name="connsiteX4664" fmla="*/ 960260 w 5675092"/>
              <a:gd name="connsiteY4664" fmla="*/ 2062206 h 2397608"/>
              <a:gd name="connsiteX4665" fmla="*/ 947626 w 5675092"/>
              <a:gd name="connsiteY4665" fmla="*/ 2067228 h 2397608"/>
              <a:gd name="connsiteX4666" fmla="*/ 945100 w 5675092"/>
              <a:gd name="connsiteY4666" fmla="*/ 2052161 h 2397608"/>
              <a:gd name="connsiteX4667" fmla="*/ 940046 w 5675092"/>
              <a:gd name="connsiteY4667" fmla="*/ 2057182 h 2397608"/>
              <a:gd name="connsiteX4668" fmla="*/ 940046 w 5675092"/>
              <a:gd name="connsiteY4668" fmla="*/ 2047140 h 2397608"/>
              <a:gd name="connsiteX4669" fmla="*/ 962787 w 5675092"/>
              <a:gd name="connsiteY4669" fmla="*/ 2047139 h 2397608"/>
              <a:gd name="connsiteX4670" fmla="*/ 967841 w 5675092"/>
              <a:gd name="connsiteY4670" fmla="*/ 2049651 h 2397608"/>
              <a:gd name="connsiteX4671" fmla="*/ 970367 w 5675092"/>
              <a:gd name="connsiteY4671" fmla="*/ 2054673 h 2397608"/>
              <a:gd name="connsiteX4672" fmla="*/ 993108 w 5675092"/>
              <a:gd name="connsiteY4672" fmla="*/ 2059694 h 2397608"/>
              <a:gd name="connsiteX4673" fmla="*/ 965080 w 5675092"/>
              <a:gd name="connsiteY4673" fmla="*/ 1639886 h 2397608"/>
              <a:gd name="connsiteX4674" fmla="*/ 965010 w 5675092"/>
              <a:gd name="connsiteY4674" fmla="*/ 1640506 h 2397608"/>
              <a:gd name="connsiteX4675" fmla="*/ 964826 w 5675092"/>
              <a:gd name="connsiteY4675" fmla="*/ 1639066 h 2397608"/>
              <a:gd name="connsiteX4676" fmla="*/ 976244 w 5675092"/>
              <a:gd name="connsiteY4676" fmla="*/ 1789198 h 2397608"/>
              <a:gd name="connsiteX4677" fmla="*/ 973719 w 5675092"/>
              <a:gd name="connsiteY4677" fmla="*/ 1788643 h 2397608"/>
              <a:gd name="connsiteX4678" fmla="*/ 972991 w 5675092"/>
              <a:gd name="connsiteY4678" fmla="*/ 1790083 h 2397608"/>
              <a:gd name="connsiteX4679" fmla="*/ 975363 w 5675092"/>
              <a:gd name="connsiteY4679" fmla="*/ 1791282 h 2397608"/>
              <a:gd name="connsiteX4680" fmla="*/ 947348 w 5675092"/>
              <a:gd name="connsiteY4680" fmla="*/ 1356992 h 2397608"/>
              <a:gd name="connsiteX4681" fmla="*/ 940764 w 5675092"/>
              <a:gd name="connsiteY4681" fmla="*/ 1356781 h 2397608"/>
              <a:gd name="connsiteX4682" fmla="*/ 932914 w 5675092"/>
              <a:gd name="connsiteY4682" fmla="*/ 1354604 h 2397608"/>
              <a:gd name="connsiteX4683" fmla="*/ 936880 w 5675092"/>
              <a:gd name="connsiteY4683" fmla="*/ 1360150 h 2397608"/>
              <a:gd name="connsiteX4684" fmla="*/ 935838 w 5675092"/>
              <a:gd name="connsiteY4684" fmla="*/ 1357632 h 2397608"/>
              <a:gd name="connsiteX4685" fmla="*/ 939557 w 5675092"/>
              <a:gd name="connsiteY4685" fmla="*/ 1361431 h 2397608"/>
              <a:gd name="connsiteX4686" fmla="*/ 939774 w 5675092"/>
              <a:gd name="connsiteY4686" fmla="*/ 1362068 h 2397608"/>
              <a:gd name="connsiteX4687" fmla="*/ 943967 w 5675092"/>
              <a:gd name="connsiteY4687" fmla="*/ 1362069 h 2397608"/>
              <a:gd name="connsiteX4688" fmla="*/ 944218 w 5675092"/>
              <a:gd name="connsiteY4688" fmla="*/ 1362690 h 2397608"/>
              <a:gd name="connsiteX4689" fmla="*/ 944238 w 5675092"/>
              <a:gd name="connsiteY4689" fmla="*/ 1362680 h 2397608"/>
              <a:gd name="connsiteX4690" fmla="*/ 944603 w 5675092"/>
              <a:gd name="connsiteY4690" fmla="*/ 1362069 h 2397608"/>
              <a:gd name="connsiteX4691" fmla="*/ 943967 w 5675092"/>
              <a:gd name="connsiteY4691" fmla="*/ 1362069 h 2397608"/>
              <a:gd name="connsiteX4692" fmla="*/ 942961 w 5675092"/>
              <a:gd name="connsiteY4692" fmla="*/ 1359581 h 2397608"/>
              <a:gd name="connsiteX4693" fmla="*/ 946731 w 5675092"/>
              <a:gd name="connsiteY4693" fmla="*/ 1361136 h 2397608"/>
              <a:gd name="connsiteX4694" fmla="*/ 946811 w 5675092"/>
              <a:gd name="connsiteY4694" fmla="*/ 1361050 h 2397608"/>
              <a:gd name="connsiteX4695" fmla="*/ 975382 w 5675092"/>
              <a:gd name="connsiteY4695" fmla="*/ 1766467 h 2397608"/>
              <a:gd name="connsiteX4696" fmla="*/ 968470 w 5675092"/>
              <a:gd name="connsiteY4696" fmla="*/ 1771733 h 2397608"/>
              <a:gd name="connsiteX4697" fmla="*/ 967984 w 5675092"/>
              <a:gd name="connsiteY4697" fmla="*/ 1764573 h 2397608"/>
              <a:gd name="connsiteX4698" fmla="*/ 970233 w 5675092"/>
              <a:gd name="connsiteY4698" fmla="*/ 1762024 h 2397608"/>
              <a:gd name="connsiteX4699" fmla="*/ 975382 w 5675092"/>
              <a:gd name="connsiteY4699" fmla="*/ 1766467 h 2397608"/>
              <a:gd name="connsiteX4700" fmla="*/ 993938 w 5675092"/>
              <a:gd name="connsiteY4700" fmla="*/ 2039657 h 2397608"/>
              <a:gd name="connsiteX4701" fmla="*/ 981716 w 5675092"/>
              <a:gd name="connsiteY4701" fmla="*/ 2038089 h 2397608"/>
              <a:gd name="connsiteX4702" fmla="*/ 993938 w 5675092"/>
              <a:gd name="connsiteY4702" fmla="*/ 2039657 h 2397608"/>
              <a:gd name="connsiteX4703" fmla="*/ 990879 w 5675092"/>
              <a:gd name="connsiteY4703" fmla="*/ 1994622 h 2397608"/>
              <a:gd name="connsiteX4704" fmla="*/ 991244 w 5675092"/>
              <a:gd name="connsiteY4704" fmla="*/ 1999992 h 2397608"/>
              <a:gd name="connsiteX4705" fmla="*/ 976219 w 5675092"/>
              <a:gd name="connsiteY4705" fmla="*/ 2001012 h 2397608"/>
              <a:gd name="connsiteX4706" fmla="*/ 978540 w 5675092"/>
              <a:gd name="connsiteY4706" fmla="*/ 1998157 h 2397608"/>
              <a:gd name="connsiteX4707" fmla="*/ 966387 w 5675092"/>
              <a:gd name="connsiteY4707" fmla="*/ 2004376 h 2397608"/>
              <a:gd name="connsiteX4708" fmla="*/ 958508 w 5675092"/>
              <a:gd name="connsiteY4708" fmla="*/ 1999518 h 2397608"/>
              <a:gd name="connsiteX4709" fmla="*/ 990879 w 5675092"/>
              <a:gd name="connsiteY4709" fmla="*/ 1994622 h 2397608"/>
              <a:gd name="connsiteX4710" fmla="*/ 969777 w 5675092"/>
              <a:gd name="connsiteY4710" fmla="*/ 1668062 h 2397608"/>
              <a:gd name="connsiteX4711" fmla="*/ 969696 w 5675092"/>
              <a:gd name="connsiteY4711" fmla="*/ 1667955 h 2397608"/>
              <a:gd name="connsiteX4712" fmla="*/ 968242 w 5675092"/>
              <a:gd name="connsiteY4712" fmla="*/ 1669207 h 2397608"/>
              <a:gd name="connsiteX4713" fmla="*/ 968641 w 5675092"/>
              <a:gd name="connsiteY4713" fmla="*/ 1670807 h 2397608"/>
              <a:gd name="connsiteX4714" fmla="*/ 979703 w 5675092"/>
              <a:gd name="connsiteY4714" fmla="*/ 1781014 h 2397608"/>
              <a:gd name="connsiteX4715" fmla="*/ 979468 w 5675092"/>
              <a:gd name="connsiteY4715" fmla="*/ 1781570 h 2397608"/>
              <a:gd name="connsiteX4716" fmla="*/ 977028 w 5675092"/>
              <a:gd name="connsiteY4716" fmla="*/ 1778704 h 2397608"/>
              <a:gd name="connsiteX4717" fmla="*/ 975213 w 5675092"/>
              <a:gd name="connsiteY4717" fmla="*/ 1778827 h 2397608"/>
              <a:gd name="connsiteX4718" fmla="*/ 974661 w 5675092"/>
              <a:gd name="connsiteY4718" fmla="*/ 1780248 h 2397608"/>
              <a:gd name="connsiteX4719" fmla="*/ 971991 w 5675092"/>
              <a:gd name="connsiteY4719" fmla="*/ 1779046 h 2397608"/>
              <a:gd name="connsiteX4720" fmla="*/ 971452 w 5675092"/>
              <a:gd name="connsiteY4720" fmla="*/ 1779082 h 2397608"/>
              <a:gd name="connsiteX4721" fmla="*/ 974346 w 5675092"/>
              <a:gd name="connsiteY4721" fmla="*/ 1783668 h 2397608"/>
              <a:gd name="connsiteX4722" fmla="*/ 979341 w 5675092"/>
              <a:gd name="connsiteY4722" fmla="*/ 1781870 h 2397608"/>
              <a:gd name="connsiteX4723" fmla="*/ 979468 w 5675092"/>
              <a:gd name="connsiteY4723" fmla="*/ 1781570 h 2397608"/>
              <a:gd name="connsiteX4724" fmla="*/ 979634 w 5675092"/>
              <a:gd name="connsiteY4724" fmla="*/ 1781765 h 2397608"/>
              <a:gd name="connsiteX4725" fmla="*/ 979751 w 5675092"/>
              <a:gd name="connsiteY4725" fmla="*/ 1781723 h 2397608"/>
              <a:gd name="connsiteX4726" fmla="*/ 972808 w 5675092"/>
              <a:gd name="connsiteY4726" fmla="*/ 1658759 h 2397608"/>
              <a:gd name="connsiteX4727" fmla="*/ 968768 w 5675092"/>
              <a:gd name="connsiteY4727" fmla="*/ 1657089 h 2397608"/>
              <a:gd name="connsiteX4728" fmla="*/ 968909 w 5675092"/>
              <a:gd name="connsiteY4728" fmla="*/ 1659172 h 2397608"/>
              <a:gd name="connsiteX4729" fmla="*/ 981256 w 5675092"/>
              <a:gd name="connsiteY4729" fmla="*/ 1773716 h 2397608"/>
              <a:gd name="connsiteX4730" fmla="*/ 976718 w 5675092"/>
              <a:gd name="connsiteY4730" fmla="*/ 1773716 h 2397608"/>
              <a:gd name="connsiteX4731" fmla="*/ 976690 w 5675092"/>
              <a:gd name="connsiteY4731" fmla="*/ 1773739 h 2397608"/>
              <a:gd name="connsiteX4732" fmla="*/ 981256 w 5675092"/>
              <a:gd name="connsiteY4732" fmla="*/ 1777684 h 2397608"/>
              <a:gd name="connsiteX4733" fmla="*/ 982505 w 5675092"/>
              <a:gd name="connsiteY4733" fmla="*/ 1789863 h 2397608"/>
              <a:gd name="connsiteX4734" fmla="*/ 981256 w 5675092"/>
              <a:gd name="connsiteY4734" fmla="*/ 1786155 h 2397608"/>
              <a:gd name="connsiteX4735" fmla="*/ 980104 w 5675092"/>
              <a:gd name="connsiteY4735" fmla="*/ 1786916 h 2397608"/>
              <a:gd name="connsiteX4736" fmla="*/ 980377 w 5675092"/>
              <a:gd name="connsiteY4736" fmla="*/ 1790942 h 2397608"/>
              <a:gd name="connsiteX4737" fmla="*/ 992248 w 5675092"/>
              <a:gd name="connsiteY4737" fmla="*/ 1922041 h 2397608"/>
              <a:gd name="connsiteX4738" fmla="*/ 991306 w 5675092"/>
              <a:gd name="connsiteY4738" fmla="*/ 1920486 h 2397608"/>
              <a:gd name="connsiteX4739" fmla="*/ 991306 w 5675092"/>
              <a:gd name="connsiteY4739" fmla="*/ 1922975 h 2397608"/>
              <a:gd name="connsiteX4740" fmla="*/ 978744 w 5675092"/>
              <a:gd name="connsiteY4740" fmla="*/ 1922974 h 2397608"/>
              <a:gd name="connsiteX4741" fmla="*/ 978743 w 5675092"/>
              <a:gd name="connsiteY4741" fmla="*/ 1917998 h 2397608"/>
              <a:gd name="connsiteX4742" fmla="*/ 968694 w 5675092"/>
              <a:gd name="connsiteY4742" fmla="*/ 1915512 h 2397608"/>
              <a:gd name="connsiteX4743" fmla="*/ 968694 w 5675092"/>
              <a:gd name="connsiteY4743" fmla="*/ 1922975 h 2397608"/>
              <a:gd name="connsiteX4744" fmla="*/ 972274 w 5675092"/>
              <a:gd name="connsiteY4744" fmla="*/ 1922029 h 2397608"/>
              <a:gd name="connsiteX4745" fmla="*/ 971365 w 5675092"/>
              <a:gd name="connsiteY4745" fmla="*/ 1921344 h 2397608"/>
              <a:gd name="connsiteX4746" fmla="*/ 981337 w 5675092"/>
              <a:gd name="connsiteY4746" fmla="*/ 1925460 h 2397608"/>
              <a:gd name="connsiteX4747" fmla="*/ 976472 w 5675092"/>
              <a:gd name="connsiteY4747" fmla="*/ 1925191 h 2397608"/>
              <a:gd name="connsiteX4748" fmla="*/ 974199 w 5675092"/>
              <a:gd name="connsiteY4748" fmla="*/ 1923479 h 2397608"/>
              <a:gd name="connsiteX4749" fmla="*/ 976231 w 5675092"/>
              <a:gd name="connsiteY4749" fmla="*/ 1927949 h 2397608"/>
              <a:gd name="connsiteX4750" fmla="*/ 991306 w 5675092"/>
              <a:gd name="connsiteY4750" fmla="*/ 1925460 h 2397608"/>
              <a:gd name="connsiteX4751" fmla="*/ 992248 w 5675092"/>
              <a:gd name="connsiteY4751" fmla="*/ 1922041 h 2397608"/>
              <a:gd name="connsiteX4752" fmla="*/ 980731 w 5675092"/>
              <a:gd name="connsiteY4752" fmla="*/ 1721739 h 2397608"/>
              <a:gd name="connsiteX4753" fmla="*/ 958174 w 5675092"/>
              <a:gd name="connsiteY4753" fmla="*/ 1726750 h 2397608"/>
              <a:gd name="connsiteX4754" fmla="*/ 977710 w 5675092"/>
              <a:gd name="connsiteY4754" fmla="*/ 1732608 h 2397608"/>
              <a:gd name="connsiteX4755" fmla="*/ 975079 w 5675092"/>
              <a:gd name="connsiteY4755" fmla="*/ 1726340 h 2397608"/>
              <a:gd name="connsiteX4756" fmla="*/ 977607 w 5675092"/>
              <a:gd name="connsiteY4756" fmla="*/ 1726475 h 2397608"/>
              <a:gd name="connsiteX4757" fmla="*/ 977598 w 5675092"/>
              <a:gd name="connsiteY4757" fmla="*/ 1726437 h 2397608"/>
              <a:gd name="connsiteX4758" fmla="*/ 980731 w 5675092"/>
              <a:gd name="connsiteY4758" fmla="*/ 1721739 h 2397608"/>
              <a:gd name="connsiteX4759" fmla="*/ 981064 w 5675092"/>
              <a:gd name="connsiteY4759" fmla="*/ 1726283 h 2397608"/>
              <a:gd name="connsiteX4760" fmla="*/ 979579 w 5675092"/>
              <a:gd name="connsiteY4760" fmla="*/ 1727837 h 2397608"/>
              <a:gd name="connsiteX4761" fmla="*/ 980560 w 5675092"/>
              <a:gd name="connsiteY4761" fmla="*/ 1728565 h 2397608"/>
              <a:gd name="connsiteX4762" fmla="*/ 978671 w 5675092"/>
              <a:gd name="connsiteY4762" fmla="*/ 1651770 h 2397608"/>
              <a:gd name="connsiteX4763" fmla="*/ 978393 w 5675092"/>
              <a:gd name="connsiteY4763" fmla="*/ 1654261 h 2397608"/>
              <a:gd name="connsiteX4764" fmla="*/ 973318 w 5675092"/>
              <a:gd name="connsiteY4764" fmla="*/ 1651770 h 2397608"/>
              <a:gd name="connsiteX4765" fmla="*/ 978671 w 5675092"/>
              <a:gd name="connsiteY4765" fmla="*/ 1651770 h 2397608"/>
              <a:gd name="connsiteX4766" fmla="*/ 988072 w 5675092"/>
              <a:gd name="connsiteY4766" fmla="*/ 1786865 h 2397608"/>
              <a:gd name="connsiteX4767" fmla="*/ 983769 w 5675092"/>
              <a:gd name="connsiteY4767" fmla="*/ 1786155 h 2397608"/>
              <a:gd name="connsiteX4768" fmla="*/ 983768 w 5675092"/>
              <a:gd name="connsiteY4768" fmla="*/ 1789223 h 2397608"/>
              <a:gd name="connsiteX4769" fmla="*/ 986767 w 5675092"/>
              <a:gd name="connsiteY4769" fmla="*/ 1787703 h 2397608"/>
              <a:gd name="connsiteX4770" fmla="*/ 987553 w 5675092"/>
              <a:gd name="connsiteY4770" fmla="*/ 1778452 h 2397608"/>
              <a:gd name="connsiteX4771" fmla="*/ 987056 w 5675092"/>
              <a:gd name="connsiteY4771" fmla="*/ 1778022 h 2397608"/>
              <a:gd name="connsiteX4772" fmla="*/ 986557 w 5675092"/>
              <a:gd name="connsiteY4772" fmla="*/ 1778884 h 2397608"/>
              <a:gd name="connsiteX4773" fmla="*/ 996431 w 5675092"/>
              <a:gd name="connsiteY4773" fmla="*/ 1883937 h 2397608"/>
              <a:gd name="connsiteX4774" fmla="*/ 995032 w 5675092"/>
              <a:gd name="connsiteY4774" fmla="*/ 1881577 h 2397608"/>
              <a:gd name="connsiteX4775" fmla="*/ 991629 w 5675092"/>
              <a:gd name="connsiteY4775" fmla="*/ 1882432 h 2397608"/>
              <a:gd name="connsiteX4776" fmla="*/ 988996 w 5675092"/>
              <a:gd name="connsiteY4776" fmla="*/ 1876786 h 2397608"/>
              <a:gd name="connsiteX4777" fmla="*/ 982397 w 5675092"/>
              <a:gd name="connsiteY4777" fmla="*/ 1877694 h 2397608"/>
              <a:gd name="connsiteX4778" fmla="*/ 984108 w 5675092"/>
              <a:gd name="connsiteY4778" fmla="*/ 1882943 h 2397608"/>
              <a:gd name="connsiteX4779" fmla="*/ 984067 w 5675092"/>
              <a:gd name="connsiteY4779" fmla="*/ 1882920 h 2397608"/>
              <a:gd name="connsiteX4780" fmla="*/ 986281 w 5675092"/>
              <a:gd name="connsiteY4780" fmla="*/ 1885660 h 2397608"/>
              <a:gd name="connsiteX4781" fmla="*/ 986316 w 5675092"/>
              <a:gd name="connsiteY4781" fmla="*/ 1885654 h 2397608"/>
              <a:gd name="connsiteX4782" fmla="*/ 986783 w 5675092"/>
              <a:gd name="connsiteY4782" fmla="*/ 1885255 h 2397608"/>
              <a:gd name="connsiteX4783" fmla="*/ 986695 w 5675092"/>
              <a:gd name="connsiteY4783" fmla="*/ 1885590 h 2397608"/>
              <a:gd name="connsiteX4784" fmla="*/ 975399 w 5675092"/>
              <a:gd name="connsiteY4784" fmla="*/ 1569372 h 2397608"/>
              <a:gd name="connsiteX4785" fmla="*/ 968050 w 5675092"/>
              <a:gd name="connsiteY4785" fmla="*/ 1572365 h 2397608"/>
              <a:gd name="connsiteX4786" fmla="*/ 957348 w 5675092"/>
              <a:gd name="connsiteY4786" fmla="*/ 1563119 h 2397608"/>
              <a:gd name="connsiteX4787" fmla="*/ 955965 w 5675092"/>
              <a:gd name="connsiteY4787" fmla="*/ 1564771 h 2397608"/>
              <a:gd name="connsiteX4788" fmla="*/ 955280 w 5675092"/>
              <a:gd name="connsiteY4788" fmla="*/ 1567797 h 2397608"/>
              <a:gd name="connsiteX4789" fmla="*/ 956954 w 5675092"/>
              <a:gd name="connsiteY4789" fmla="*/ 1567261 h 2397608"/>
              <a:gd name="connsiteX4790" fmla="*/ 962277 w 5675092"/>
              <a:gd name="connsiteY4790" fmla="*/ 1575428 h 2397608"/>
              <a:gd name="connsiteX4791" fmla="*/ 955635 w 5675092"/>
              <a:gd name="connsiteY4791" fmla="*/ 1572913 h 2397608"/>
              <a:gd name="connsiteX4792" fmla="*/ 954871 w 5675092"/>
              <a:gd name="connsiteY4792" fmla="*/ 1569610 h 2397608"/>
              <a:gd name="connsiteX4793" fmla="*/ 954392 w 5675092"/>
              <a:gd name="connsiteY4793" fmla="*/ 1571735 h 2397608"/>
              <a:gd name="connsiteX4794" fmla="*/ 953011 w 5675092"/>
              <a:gd name="connsiteY4794" fmla="*/ 1573387 h 2397608"/>
              <a:gd name="connsiteX4795" fmla="*/ 963879 w 5675092"/>
              <a:gd name="connsiteY4795" fmla="*/ 1585114 h 2397608"/>
              <a:gd name="connsiteX4796" fmla="*/ 950841 w 5675092"/>
              <a:gd name="connsiteY4796" fmla="*/ 1578520 h 2397608"/>
              <a:gd name="connsiteX4797" fmla="*/ 951346 w 5675092"/>
              <a:gd name="connsiteY4797" fmla="*/ 1585965 h 2397608"/>
              <a:gd name="connsiteX4798" fmla="*/ 958696 w 5675092"/>
              <a:gd name="connsiteY4798" fmla="*/ 1582972 h 2397608"/>
              <a:gd name="connsiteX4799" fmla="*/ 973907 w 5675092"/>
              <a:gd name="connsiteY4799" fmla="*/ 1584433 h 2397608"/>
              <a:gd name="connsiteX4800" fmla="*/ 966217 w 5675092"/>
              <a:gd name="connsiteY4800" fmla="*/ 1582461 h 2397608"/>
              <a:gd name="connsiteX4801" fmla="*/ 963373 w 5675092"/>
              <a:gd name="connsiteY4801" fmla="*/ 1577669 h 2397608"/>
              <a:gd name="connsiteX4802" fmla="*/ 970894 w 5675092"/>
              <a:gd name="connsiteY4802" fmla="*/ 1577158 h 2397608"/>
              <a:gd name="connsiteX4803" fmla="*/ 975399 w 5675092"/>
              <a:gd name="connsiteY4803" fmla="*/ 1569372 h 2397608"/>
              <a:gd name="connsiteX4804" fmla="*/ 998843 w 5675092"/>
              <a:gd name="connsiteY4804" fmla="*/ 1900585 h 2397608"/>
              <a:gd name="connsiteX4805" fmla="*/ 998161 w 5675092"/>
              <a:gd name="connsiteY4805" fmla="*/ 1901936 h 2397608"/>
              <a:gd name="connsiteX4806" fmla="*/ 998843 w 5675092"/>
              <a:gd name="connsiteY4806" fmla="*/ 1901890 h 2397608"/>
              <a:gd name="connsiteX4807" fmla="*/ 896803 w 5675092"/>
              <a:gd name="connsiteY4807" fmla="*/ 389729 h 2397608"/>
              <a:gd name="connsiteX4808" fmla="*/ 875050 w 5675092"/>
              <a:gd name="connsiteY4808" fmla="*/ 399295 h 2397608"/>
              <a:gd name="connsiteX4809" fmla="*/ 872633 w 5675092"/>
              <a:gd name="connsiteY4809" fmla="*/ 394511 h 2397608"/>
              <a:gd name="connsiteX4810" fmla="*/ 896803 w 5675092"/>
              <a:gd name="connsiteY4810" fmla="*/ 389729 h 2397608"/>
              <a:gd name="connsiteX4811" fmla="*/ 1003522 w 5675092"/>
              <a:gd name="connsiteY4811" fmla="*/ 1916072 h 2397608"/>
              <a:gd name="connsiteX4812" fmla="*/ 1002999 w 5675092"/>
              <a:gd name="connsiteY4812" fmla="*/ 1915620 h 2397608"/>
              <a:gd name="connsiteX4813" fmla="*/ 998843 w 5675092"/>
              <a:gd name="connsiteY4813" fmla="*/ 1916134 h 2397608"/>
              <a:gd name="connsiteX4814" fmla="*/ 993819 w 5675092"/>
              <a:gd name="connsiteY4814" fmla="*/ 1920486 h 2397608"/>
              <a:gd name="connsiteX4815" fmla="*/ 998843 w 5675092"/>
              <a:gd name="connsiteY4815" fmla="*/ 1922974 h 2397608"/>
              <a:gd name="connsiteX4816" fmla="*/ 1000414 w 5675092"/>
              <a:gd name="connsiteY4816" fmla="*/ 1921108 h 2397608"/>
              <a:gd name="connsiteX4817" fmla="*/ 1010773 w 5675092"/>
              <a:gd name="connsiteY4817" fmla="*/ 2006735 h 2397608"/>
              <a:gd name="connsiteX4818" fmla="*/ 1009745 w 5675092"/>
              <a:gd name="connsiteY4818" fmla="*/ 2000883 h 2397608"/>
              <a:gd name="connsiteX4819" fmla="*/ 1002228 w 5675092"/>
              <a:gd name="connsiteY4819" fmla="*/ 2001394 h 2397608"/>
              <a:gd name="connsiteX4820" fmla="*/ 1007913 w 5675092"/>
              <a:gd name="connsiteY4820" fmla="*/ 2010981 h 2397608"/>
              <a:gd name="connsiteX4821" fmla="*/ 1010773 w 5675092"/>
              <a:gd name="connsiteY4821" fmla="*/ 2006735 h 2397608"/>
              <a:gd name="connsiteX4822" fmla="*/ 1002562 w 5675092"/>
              <a:gd name="connsiteY4822" fmla="*/ 1869830 h 2397608"/>
              <a:gd name="connsiteX4823" fmla="*/ 998453 w 5675092"/>
              <a:gd name="connsiteY4823" fmla="*/ 1867163 h 2397608"/>
              <a:gd name="connsiteX4824" fmla="*/ 996919 w 5675092"/>
              <a:gd name="connsiteY4824" fmla="*/ 1869745 h 2397608"/>
              <a:gd name="connsiteX4825" fmla="*/ 996637 w 5675092"/>
              <a:gd name="connsiteY4825" fmla="*/ 1870703 h 2397608"/>
              <a:gd name="connsiteX4826" fmla="*/ 1002298 w 5675092"/>
              <a:gd name="connsiteY4826" fmla="*/ 1870112 h 2397608"/>
              <a:gd name="connsiteX4827" fmla="*/ 992698 w 5675092"/>
              <a:gd name="connsiteY4827" fmla="*/ 1679921 h 2397608"/>
              <a:gd name="connsiteX4828" fmla="*/ 991993 w 5675092"/>
              <a:gd name="connsiteY4828" fmla="*/ 1679131 h 2397608"/>
              <a:gd name="connsiteX4829" fmla="*/ 989934 w 5675092"/>
              <a:gd name="connsiteY4829" fmla="*/ 1679446 h 2397608"/>
              <a:gd name="connsiteX4830" fmla="*/ 995770 w 5675092"/>
              <a:gd name="connsiteY4830" fmla="*/ 1721739 h 2397608"/>
              <a:gd name="connsiteX4831" fmla="*/ 986997 w 5675092"/>
              <a:gd name="connsiteY4831" fmla="*/ 1724558 h 2397608"/>
              <a:gd name="connsiteX4832" fmla="*/ 984814 w 5675092"/>
              <a:gd name="connsiteY4832" fmla="*/ 1724724 h 2397608"/>
              <a:gd name="connsiteX4833" fmla="*/ 978930 w 5675092"/>
              <a:gd name="connsiteY4833" fmla="*/ 1732974 h 2397608"/>
              <a:gd name="connsiteX4834" fmla="*/ 983238 w 5675092"/>
              <a:gd name="connsiteY4834" fmla="*/ 1734266 h 2397608"/>
              <a:gd name="connsiteX4835" fmla="*/ 978225 w 5675092"/>
              <a:gd name="connsiteY4835" fmla="*/ 1741782 h 2397608"/>
              <a:gd name="connsiteX4836" fmla="*/ 960680 w 5675092"/>
              <a:gd name="connsiteY4836" fmla="*/ 1736771 h 2397608"/>
              <a:gd name="connsiteX4837" fmla="*/ 958174 w 5675092"/>
              <a:gd name="connsiteY4837" fmla="*/ 1739276 h 2397608"/>
              <a:gd name="connsiteX4838" fmla="*/ 960680 w 5675092"/>
              <a:gd name="connsiteY4838" fmla="*/ 1739276 h 2397608"/>
              <a:gd name="connsiteX4839" fmla="*/ 948148 w 5675092"/>
              <a:gd name="connsiteY4839" fmla="*/ 1736771 h 2397608"/>
              <a:gd name="connsiteX4840" fmla="*/ 930602 w 5675092"/>
              <a:gd name="connsiteY4840" fmla="*/ 1746792 h 2397608"/>
              <a:gd name="connsiteX4841" fmla="*/ 935616 w 5675092"/>
              <a:gd name="connsiteY4841" fmla="*/ 1741782 h 2397608"/>
              <a:gd name="connsiteX4842" fmla="*/ 928096 w 5675092"/>
              <a:gd name="connsiteY4842" fmla="*/ 1739276 h 2397608"/>
              <a:gd name="connsiteX4843" fmla="*/ 908045 w 5675092"/>
              <a:gd name="connsiteY4843" fmla="*/ 1749297 h 2397608"/>
              <a:gd name="connsiteX4844" fmla="*/ 903032 w 5675092"/>
              <a:gd name="connsiteY4844" fmla="*/ 1744286 h 2397608"/>
              <a:gd name="connsiteX4845" fmla="*/ 895512 w 5675092"/>
              <a:gd name="connsiteY4845" fmla="*/ 1751803 h 2397608"/>
              <a:gd name="connsiteX4846" fmla="*/ 900525 w 5675092"/>
              <a:gd name="connsiteY4846" fmla="*/ 1741782 h 2397608"/>
              <a:gd name="connsiteX4847" fmla="*/ 887993 w 5675092"/>
              <a:gd name="connsiteY4847" fmla="*/ 1741781 h 2397608"/>
              <a:gd name="connsiteX4848" fmla="*/ 885486 w 5675092"/>
              <a:gd name="connsiteY4848" fmla="*/ 1749297 h 2397608"/>
              <a:gd name="connsiteX4849" fmla="*/ 880474 w 5675092"/>
              <a:gd name="connsiteY4849" fmla="*/ 1741781 h 2397608"/>
              <a:gd name="connsiteX4850" fmla="*/ 877408 w 5675092"/>
              <a:gd name="connsiteY4850" fmla="*/ 1742356 h 2397608"/>
              <a:gd name="connsiteX4851" fmla="*/ 877941 w 5675092"/>
              <a:gd name="connsiteY4851" fmla="*/ 1744303 h 2397608"/>
              <a:gd name="connsiteX4852" fmla="*/ 877968 w 5675092"/>
              <a:gd name="connsiteY4852" fmla="*/ 1744287 h 2397608"/>
              <a:gd name="connsiteX4853" fmla="*/ 877944 w 5675092"/>
              <a:gd name="connsiteY4853" fmla="*/ 1744312 h 2397608"/>
              <a:gd name="connsiteX4854" fmla="*/ 878269 w 5675092"/>
              <a:gd name="connsiteY4854" fmla="*/ 1745500 h 2397608"/>
              <a:gd name="connsiteX4855" fmla="*/ 877657 w 5675092"/>
              <a:gd name="connsiteY4855" fmla="*/ 1744613 h 2397608"/>
              <a:gd name="connsiteX4856" fmla="*/ 871389 w 5675092"/>
              <a:gd name="connsiteY4856" fmla="*/ 1751176 h 2397608"/>
              <a:gd name="connsiteX4857" fmla="*/ 862929 w 5675092"/>
              <a:gd name="connsiteY4857" fmla="*/ 1746792 h 2397608"/>
              <a:gd name="connsiteX4858" fmla="*/ 870449 w 5675092"/>
              <a:gd name="connsiteY4858" fmla="*/ 1741782 h 2397608"/>
              <a:gd name="connsiteX4859" fmla="*/ 867942 w 5675092"/>
              <a:gd name="connsiteY4859" fmla="*/ 1746792 h 2397608"/>
              <a:gd name="connsiteX4860" fmla="*/ 872955 w 5675092"/>
              <a:gd name="connsiteY4860" fmla="*/ 1747418 h 2397608"/>
              <a:gd name="connsiteX4861" fmla="*/ 877593 w 5675092"/>
              <a:gd name="connsiteY4861" fmla="*/ 1744521 h 2397608"/>
              <a:gd name="connsiteX4862" fmla="*/ 876249 w 5675092"/>
              <a:gd name="connsiteY4862" fmla="*/ 1742573 h 2397608"/>
              <a:gd name="connsiteX4863" fmla="*/ 875461 w 5675092"/>
              <a:gd name="connsiteY4863" fmla="*/ 1742721 h 2397608"/>
              <a:gd name="connsiteX4864" fmla="*/ 870449 w 5675092"/>
              <a:gd name="connsiteY4864" fmla="*/ 1741782 h 2397608"/>
              <a:gd name="connsiteX4865" fmla="*/ 852904 w 5675092"/>
              <a:gd name="connsiteY4865" fmla="*/ 1741782 h 2397608"/>
              <a:gd name="connsiteX4866" fmla="*/ 837865 w 5675092"/>
              <a:gd name="connsiteY4866" fmla="*/ 1741782 h 2397608"/>
              <a:gd name="connsiteX4867" fmla="*/ 837865 w 5675092"/>
              <a:gd name="connsiteY4867" fmla="*/ 1734265 h 2397608"/>
              <a:gd name="connsiteX4868" fmla="*/ 860423 w 5675092"/>
              <a:gd name="connsiteY4868" fmla="*/ 1729255 h 2397608"/>
              <a:gd name="connsiteX4869" fmla="*/ 880474 w 5675092"/>
              <a:gd name="connsiteY4869" fmla="*/ 1729255 h 2397608"/>
              <a:gd name="connsiteX4870" fmla="*/ 877968 w 5675092"/>
              <a:gd name="connsiteY4870" fmla="*/ 1724245 h 2397608"/>
              <a:gd name="connsiteX4871" fmla="*/ 865435 w 5675092"/>
              <a:gd name="connsiteY4871" fmla="*/ 1731761 h 2397608"/>
              <a:gd name="connsiteX4872" fmla="*/ 865436 w 5675092"/>
              <a:gd name="connsiteY4872" fmla="*/ 1724245 h 2397608"/>
              <a:gd name="connsiteX4873" fmla="*/ 852904 w 5675092"/>
              <a:gd name="connsiteY4873" fmla="*/ 1734266 h 2397608"/>
              <a:gd name="connsiteX4874" fmla="*/ 840372 w 5675092"/>
              <a:gd name="connsiteY4874" fmla="*/ 1724245 h 2397608"/>
              <a:gd name="connsiteX4875" fmla="*/ 825333 w 5675092"/>
              <a:gd name="connsiteY4875" fmla="*/ 1734266 h 2397608"/>
              <a:gd name="connsiteX4876" fmla="*/ 825333 w 5675092"/>
              <a:gd name="connsiteY4876" fmla="*/ 1739276 h 2397608"/>
              <a:gd name="connsiteX4877" fmla="*/ 810294 w 5675092"/>
              <a:gd name="connsiteY4877" fmla="*/ 1739276 h 2397608"/>
              <a:gd name="connsiteX4878" fmla="*/ 805281 w 5675092"/>
              <a:gd name="connsiteY4878" fmla="*/ 1746792 h 2397608"/>
              <a:gd name="connsiteX4879" fmla="*/ 802775 w 5675092"/>
              <a:gd name="connsiteY4879" fmla="*/ 1736771 h 2397608"/>
              <a:gd name="connsiteX4880" fmla="*/ 820319 w 5675092"/>
              <a:gd name="connsiteY4880" fmla="*/ 1736771 h 2397608"/>
              <a:gd name="connsiteX4881" fmla="*/ 807787 w 5675092"/>
              <a:gd name="connsiteY4881" fmla="*/ 1731760 h 2397608"/>
              <a:gd name="connsiteX4882" fmla="*/ 805281 w 5675092"/>
              <a:gd name="connsiteY4882" fmla="*/ 1724245 h 2397608"/>
              <a:gd name="connsiteX4883" fmla="*/ 792749 w 5675092"/>
              <a:gd name="connsiteY4883" fmla="*/ 1724245 h 2397608"/>
              <a:gd name="connsiteX4884" fmla="*/ 792749 w 5675092"/>
              <a:gd name="connsiteY4884" fmla="*/ 1716729 h 2397608"/>
              <a:gd name="connsiteX4885" fmla="*/ 802775 w 5675092"/>
              <a:gd name="connsiteY4885" fmla="*/ 1719234 h 2397608"/>
              <a:gd name="connsiteX4886" fmla="*/ 802775 w 5675092"/>
              <a:gd name="connsiteY4886" fmla="*/ 1711719 h 2397608"/>
              <a:gd name="connsiteX4887" fmla="*/ 815307 w 5675092"/>
              <a:gd name="connsiteY4887" fmla="*/ 1711719 h 2397608"/>
              <a:gd name="connsiteX4888" fmla="*/ 807788 w 5675092"/>
              <a:gd name="connsiteY4888" fmla="*/ 1719234 h 2397608"/>
              <a:gd name="connsiteX4889" fmla="*/ 812801 w 5675092"/>
              <a:gd name="connsiteY4889" fmla="*/ 1724245 h 2397608"/>
              <a:gd name="connsiteX4890" fmla="*/ 820320 w 5675092"/>
              <a:gd name="connsiteY4890" fmla="*/ 1716728 h 2397608"/>
              <a:gd name="connsiteX4891" fmla="*/ 817813 w 5675092"/>
              <a:gd name="connsiteY4891" fmla="*/ 1706708 h 2397608"/>
              <a:gd name="connsiteX4892" fmla="*/ 832851 w 5675092"/>
              <a:gd name="connsiteY4892" fmla="*/ 1706708 h 2397608"/>
              <a:gd name="connsiteX4893" fmla="*/ 830346 w 5675092"/>
              <a:gd name="connsiteY4893" fmla="*/ 1716729 h 2397608"/>
              <a:gd name="connsiteX4894" fmla="*/ 837864 w 5675092"/>
              <a:gd name="connsiteY4894" fmla="*/ 1716729 h 2397608"/>
              <a:gd name="connsiteX4895" fmla="*/ 835358 w 5675092"/>
              <a:gd name="connsiteY4895" fmla="*/ 1706707 h 2397608"/>
              <a:gd name="connsiteX4896" fmla="*/ 850397 w 5675092"/>
              <a:gd name="connsiteY4896" fmla="*/ 1706707 h 2397608"/>
              <a:gd name="connsiteX4897" fmla="*/ 860422 w 5675092"/>
              <a:gd name="connsiteY4897" fmla="*/ 1716729 h 2397608"/>
              <a:gd name="connsiteX4898" fmla="*/ 865435 w 5675092"/>
              <a:gd name="connsiteY4898" fmla="*/ 1709213 h 2397608"/>
              <a:gd name="connsiteX4899" fmla="*/ 887994 w 5675092"/>
              <a:gd name="connsiteY4899" fmla="*/ 1711719 h 2397608"/>
              <a:gd name="connsiteX4900" fmla="*/ 893006 w 5675092"/>
              <a:gd name="connsiteY4900" fmla="*/ 1709213 h 2397608"/>
              <a:gd name="connsiteX4901" fmla="*/ 900525 w 5675092"/>
              <a:gd name="connsiteY4901" fmla="*/ 1716728 h 2397608"/>
              <a:gd name="connsiteX4902" fmla="*/ 905538 w 5675092"/>
              <a:gd name="connsiteY4902" fmla="*/ 1711719 h 2397608"/>
              <a:gd name="connsiteX4903" fmla="*/ 913057 w 5675092"/>
              <a:gd name="connsiteY4903" fmla="*/ 1714223 h 2397608"/>
              <a:gd name="connsiteX4904" fmla="*/ 910551 w 5675092"/>
              <a:gd name="connsiteY4904" fmla="*/ 1709213 h 2397608"/>
              <a:gd name="connsiteX4905" fmla="*/ 918070 w 5675092"/>
              <a:gd name="connsiteY4905" fmla="*/ 1714223 h 2397608"/>
              <a:gd name="connsiteX4906" fmla="*/ 920577 w 5675092"/>
              <a:gd name="connsiteY4906" fmla="*/ 1706708 h 2397608"/>
              <a:gd name="connsiteX4907" fmla="*/ 945641 w 5675092"/>
              <a:gd name="connsiteY4907" fmla="*/ 1709213 h 2397608"/>
              <a:gd name="connsiteX4908" fmla="*/ 953161 w 5675092"/>
              <a:gd name="connsiteY4908" fmla="*/ 1719234 h 2397608"/>
              <a:gd name="connsiteX4909" fmla="*/ 960680 w 5675092"/>
              <a:gd name="connsiteY4909" fmla="*/ 1719235 h 2397608"/>
              <a:gd name="connsiteX4910" fmla="*/ 978225 w 5675092"/>
              <a:gd name="connsiteY4910" fmla="*/ 1711719 h 2397608"/>
              <a:gd name="connsiteX4911" fmla="*/ 983238 w 5675092"/>
              <a:gd name="connsiteY4911" fmla="*/ 1714223 h 2397608"/>
              <a:gd name="connsiteX4912" fmla="*/ 986914 w 5675092"/>
              <a:gd name="connsiteY4912" fmla="*/ 1720523 h 2397608"/>
              <a:gd name="connsiteX4913" fmla="*/ 987989 w 5675092"/>
              <a:gd name="connsiteY4913" fmla="*/ 1720273 h 2397608"/>
              <a:gd name="connsiteX4914" fmla="*/ 987317 w 5675092"/>
              <a:gd name="connsiteY4914" fmla="*/ 1721214 h 2397608"/>
              <a:gd name="connsiteX4915" fmla="*/ 987624 w 5675092"/>
              <a:gd name="connsiteY4915" fmla="*/ 1721739 h 2397608"/>
              <a:gd name="connsiteX4916" fmla="*/ 995770 w 5675092"/>
              <a:gd name="connsiteY4916" fmla="*/ 1721739 h 2397608"/>
              <a:gd name="connsiteX4917" fmla="*/ 1000624 w 5675092"/>
              <a:gd name="connsiteY4917" fmla="*/ 1776250 h 2397608"/>
              <a:gd name="connsiteX4918" fmla="*/ 999796 w 5675092"/>
              <a:gd name="connsiteY4918" fmla="*/ 1775598 h 2397608"/>
              <a:gd name="connsiteX4919" fmla="*/ 993899 w 5675092"/>
              <a:gd name="connsiteY4919" fmla="*/ 1767584 h 2397608"/>
              <a:gd name="connsiteX4920" fmla="*/ 994236 w 5675092"/>
              <a:gd name="connsiteY4920" fmla="*/ 1772547 h 2397608"/>
              <a:gd name="connsiteX4921" fmla="*/ 994514 w 5675092"/>
              <a:gd name="connsiteY4921" fmla="*/ 1776628 h 2397608"/>
              <a:gd name="connsiteX4922" fmla="*/ 973112 w 5675092"/>
              <a:gd name="connsiteY4922" fmla="*/ 1362069 h 2397608"/>
              <a:gd name="connsiteX4923" fmla="*/ 963691 w 5675092"/>
              <a:gd name="connsiteY4923" fmla="*/ 1363623 h 2397608"/>
              <a:gd name="connsiteX4924" fmla="*/ 962648 w 5675092"/>
              <a:gd name="connsiteY4924" fmla="*/ 1365632 h 2397608"/>
              <a:gd name="connsiteX4925" fmla="*/ 970540 w 5675092"/>
              <a:gd name="connsiteY4925" fmla="*/ 1368052 h 2397608"/>
              <a:gd name="connsiteX4926" fmla="*/ 971812 w 5675092"/>
              <a:gd name="connsiteY4926" fmla="*/ 1367219 h 2397608"/>
              <a:gd name="connsiteX4927" fmla="*/ 1016068 w 5675092"/>
              <a:gd name="connsiteY4927" fmla="*/ 1990822 h 2397608"/>
              <a:gd name="connsiteX4928" fmla="*/ 1013652 w 5675092"/>
              <a:gd name="connsiteY4928" fmla="*/ 1995604 h 2397608"/>
              <a:gd name="connsiteX4929" fmla="*/ 1008817 w 5675092"/>
              <a:gd name="connsiteY4929" fmla="*/ 1995604 h 2397608"/>
              <a:gd name="connsiteX4930" fmla="*/ 1016068 w 5675092"/>
              <a:gd name="connsiteY4930" fmla="*/ 1990822 h 2397608"/>
              <a:gd name="connsiteX4931" fmla="*/ 1010861 w 5675092"/>
              <a:gd name="connsiteY4931" fmla="*/ 1906059 h 2397608"/>
              <a:gd name="connsiteX4932" fmla="*/ 1003547 w 5675092"/>
              <a:gd name="connsiteY4932" fmla="*/ 1904997 h 2397608"/>
              <a:gd name="connsiteX4933" fmla="*/ 1002474 w 5675092"/>
              <a:gd name="connsiteY4933" fmla="*/ 1904408 h 2397608"/>
              <a:gd name="connsiteX4934" fmla="*/ 998843 w 5675092"/>
              <a:gd name="connsiteY4934" fmla="*/ 1905561 h 2397608"/>
              <a:gd name="connsiteX4935" fmla="*/ 998843 w 5675092"/>
              <a:gd name="connsiteY4935" fmla="*/ 1902417 h 2397608"/>
              <a:gd name="connsiteX4936" fmla="*/ 998119 w 5675092"/>
              <a:gd name="connsiteY4936" fmla="*/ 1902019 h 2397608"/>
              <a:gd name="connsiteX4937" fmla="*/ 997587 w 5675092"/>
              <a:gd name="connsiteY4937" fmla="*/ 1903073 h 2397608"/>
              <a:gd name="connsiteX4938" fmla="*/ 996376 w 5675092"/>
              <a:gd name="connsiteY4938" fmla="*/ 1905473 h 2397608"/>
              <a:gd name="connsiteX4939" fmla="*/ 998265 w 5675092"/>
              <a:gd name="connsiteY4939" fmla="*/ 1907231 h 2397608"/>
              <a:gd name="connsiteX4940" fmla="*/ 987598 w 5675092"/>
              <a:gd name="connsiteY4940" fmla="*/ 1910653 h 2397608"/>
              <a:gd name="connsiteX4941" fmla="*/ 992414 w 5675092"/>
              <a:gd name="connsiteY4941" fmla="*/ 1904314 h 2397608"/>
              <a:gd name="connsiteX4942" fmla="*/ 987537 w 5675092"/>
              <a:gd name="connsiteY4942" fmla="*/ 1902762 h 2397608"/>
              <a:gd name="connsiteX4943" fmla="*/ 978744 w 5675092"/>
              <a:gd name="connsiteY4943" fmla="*/ 1905561 h 2397608"/>
              <a:gd name="connsiteX4944" fmla="*/ 977933 w 5675092"/>
              <a:gd name="connsiteY4944" fmla="*/ 1903592 h 2397608"/>
              <a:gd name="connsiteX4945" fmla="*/ 978744 w 5675092"/>
              <a:gd name="connsiteY4945" fmla="*/ 1903073 h 2397608"/>
              <a:gd name="connsiteX4946" fmla="*/ 977567 w 5675092"/>
              <a:gd name="connsiteY4946" fmla="*/ 1902700 h 2397608"/>
              <a:gd name="connsiteX4947" fmla="*/ 975289 w 5675092"/>
              <a:gd name="connsiteY4947" fmla="*/ 1897165 h 2397608"/>
              <a:gd name="connsiteX4948" fmla="*/ 972062 w 5675092"/>
              <a:gd name="connsiteY4948" fmla="*/ 1894850 h 2397608"/>
              <a:gd name="connsiteX4949" fmla="*/ 969743 w 5675092"/>
              <a:gd name="connsiteY4949" fmla="*/ 1893892 h 2397608"/>
              <a:gd name="connsiteX4950" fmla="*/ 969735 w 5675092"/>
              <a:gd name="connsiteY4950" fmla="*/ 1893182 h 2397608"/>
              <a:gd name="connsiteX4951" fmla="*/ 966182 w 5675092"/>
              <a:gd name="connsiteY4951" fmla="*/ 1890634 h 2397608"/>
              <a:gd name="connsiteX4952" fmla="*/ 962727 w 5675092"/>
              <a:gd name="connsiteY4952" fmla="*/ 1891567 h 2397608"/>
              <a:gd name="connsiteX4953" fmla="*/ 962688 w 5675092"/>
              <a:gd name="connsiteY4953" fmla="*/ 1891731 h 2397608"/>
              <a:gd name="connsiteX4954" fmla="*/ 963743 w 5675092"/>
              <a:gd name="connsiteY4954" fmla="*/ 1891599 h 2397608"/>
              <a:gd name="connsiteX4955" fmla="*/ 967252 w 5675092"/>
              <a:gd name="connsiteY4955" fmla="*/ 1896454 h 2397608"/>
              <a:gd name="connsiteX4956" fmla="*/ 962140 w 5675092"/>
              <a:gd name="connsiteY4956" fmla="*/ 1894005 h 2397608"/>
              <a:gd name="connsiteX4957" fmla="*/ 961156 w 5675092"/>
              <a:gd name="connsiteY4957" fmla="*/ 1898099 h 2397608"/>
              <a:gd name="connsiteX4958" fmla="*/ 969487 w 5675092"/>
              <a:gd name="connsiteY4958" fmla="*/ 1900227 h 2397608"/>
              <a:gd name="connsiteX4959" fmla="*/ 972189 w 5675092"/>
              <a:gd name="connsiteY4959" fmla="*/ 1898979 h 2397608"/>
              <a:gd name="connsiteX4960" fmla="*/ 973658 w 5675092"/>
              <a:gd name="connsiteY4960" fmla="*/ 1901462 h 2397608"/>
              <a:gd name="connsiteX4961" fmla="*/ 977567 w 5675092"/>
              <a:gd name="connsiteY4961" fmla="*/ 1902700 h 2397608"/>
              <a:gd name="connsiteX4962" fmla="*/ 977933 w 5675092"/>
              <a:gd name="connsiteY4962" fmla="*/ 1903592 h 2397608"/>
              <a:gd name="connsiteX4963" fmla="*/ 973405 w 5675092"/>
              <a:gd name="connsiteY4963" fmla="*/ 1906493 h 2397608"/>
              <a:gd name="connsiteX4964" fmla="*/ 969000 w 5675092"/>
              <a:gd name="connsiteY4964" fmla="*/ 1907441 h 2397608"/>
              <a:gd name="connsiteX4965" fmla="*/ 968663 w 5675092"/>
              <a:gd name="connsiteY4965" fmla="*/ 1908951 h 2397608"/>
              <a:gd name="connsiteX4966" fmla="*/ 977173 w 5675092"/>
              <a:gd name="connsiteY4966" fmla="*/ 1912051 h 2397608"/>
              <a:gd name="connsiteX4967" fmla="*/ 1002925 w 5675092"/>
              <a:gd name="connsiteY4967" fmla="*/ 1912596 h 2397608"/>
              <a:gd name="connsiteX4968" fmla="*/ 1005573 w 5675092"/>
              <a:gd name="connsiteY4968" fmla="*/ 1913897 h 2397608"/>
              <a:gd name="connsiteX4969" fmla="*/ 1008860 w 5675092"/>
              <a:gd name="connsiteY4969" fmla="*/ 1913674 h 2397608"/>
              <a:gd name="connsiteX4970" fmla="*/ 1010861 w 5675092"/>
              <a:gd name="connsiteY4970" fmla="*/ 1906059 h 2397608"/>
              <a:gd name="connsiteX4971" fmla="*/ 1004624 w 5675092"/>
              <a:gd name="connsiteY4971" fmla="*/ 1814227 h 2397608"/>
              <a:gd name="connsiteX4972" fmla="*/ 999610 w 5675092"/>
              <a:gd name="connsiteY4972" fmla="*/ 1814569 h 2397608"/>
              <a:gd name="connsiteX4973" fmla="*/ 994336 w 5675092"/>
              <a:gd name="connsiteY4973" fmla="*/ 1818588 h 2397608"/>
              <a:gd name="connsiteX4974" fmla="*/ 996331 w 5675092"/>
              <a:gd name="connsiteY4974" fmla="*/ 1820050 h 2397608"/>
              <a:gd name="connsiteX4975" fmla="*/ 1002844 w 5675092"/>
              <a:gd name="connsiteY4975" fmla="*/ 1824036 h 2397608"/>
              <a:gd name="connsiteX4976" fmla="*/ 986924 w 5675092"/>
              <a:gd name="connsiteY4976" fmla="*/ 1553630 h 2397608"/>
              <a:gd name="connsiteX4977" fmla="*/ 982247 w 5675092"/>
              <a:gd name="connsiteY4977" fmla="*/ 1558934 h 2397608"/>
              <a:gd name="connsiteX4978" fmla="*/ 974597 w 5675092"/>
              <a:gd name="connsiteY4978" fmla="*/ 1552909 h 2397608"/>
              <a:gd name="connsiteX4979" fmla="*/ 969328 w 5675092"/>
              <a:gd name="connsiteY4979" fmla="*/ 1545746 h 2397608"/>
              <a:gd name="connsiteX4980" fmla="*/ 970389 w 5675092"/>
              <a:gd name="connsiteY4980" fmla="*/ 1548816 h 2397608"/>
              <a:gd name="connsiteX4981" fmla="*/ 962416 w 5675092"/>
              <a:gd name="connsiteY4981" fmla="*/ 1559066 h 2397608"/>
              <a:gd name="connsiteX4982" fmla="*/ 957098 w 5675092"/>
              <a:gd name="connsiteY4982" fmla="*/ 1551378 h 2397608"/>
              <a:gd name="connsiteX4983" fmla="*/ 957098 w 5675092"/>
              <a:gd name="connsiteY4983" fmla="*/ 1550097 h 2397608"/>
              <a:gd name="connsiteX4984" fmla="*/ 957098 w 5675092"/>
              <a:gd name="connsiteY4984" fmla="*/ 1548372 h 2397608"/>
              <a:gd name="connsiteX4985" fmla="*/ 955118 w 5675092"/>
              <a:gd name="connsiteY4985" fmla="*/ 1546131 h 2397608"/>
              <a:gd name="connsiteX4986" fmla="*/ 955773 w 5675092"/>
              <a:gd name="connsiteY4986" fmla="*/ 1549668 h 2397608"/>
              <a:gd name="connsiteX4987" fmla="*/ 951121 w 5675092"/>
              <a:gd name="connsiteY4987" fmla="*/ 1544289 h 2397608"/>
              <a:gd name="connsiteX4988" fmla="*/ 948839 w 5675092"/>
              <a:gd name="connsiteY4988" fmla="*/ 1543815 h 2397608"/>
              <a:gd name="connsiteX4989" fmla="*/ 948481 w 5675092"/>
              <a:gd name="connsiteY4989" fmla="*/ 1543774 h 2397608"/>
              <a:gd name="connsiteX4990" fmla="*/ 965037 w 5675092"/>
              <a:gd name="connsiteY4990" fmla="*/ 1565088 h 2397608"/>
              <a:gd name="connsiteX4991" fmla="*/ 975230 w 5675092"/>
              <a:gd name="connsiteY4991" fmla="*/ 1566890 h 2397608"/>
              <a:gd name="connsiteX4992" fmla="*/ 964700 w 5675092"/>
              <a:gd name="connsiteY4992" fmla="*/ 1560125 h 2397608"/>
              <a:gd name="connsiteX4993" fmla="*/ 985090 w 5675092"/>
              <a:gd name="connsiteY4993" fmla="*/ 1563726 h 2397608"/>
              <a:gd name="connsiteX4994" fmla="*/ 986924 w 5675092"/>
              <a:gd name="connsiteY4994" fmla="*/ 1553630 h 2397608"/>
              <a:gd name="connsiteX4995" fmla="*/ 995652 w 5675092"/>
              <a:gd name="connsiteY4995" fmla="*/ 1652101 h 2397608"/>
              <a:gd name="connsiteX4996" fmla="*/ 988401 w 5675092"/>
              <a:gd name="connsiteY4996" fmla="*/ 1652101 h 2397608"/>
              <a:gd name="connsiteX4997" fmla="*/ 992026 w 5675092"/>
              <a:gd name="connsiteY4997" fmla="*/ 1647918 h 2397608"/>
              <a:gd name="connsiteX4998" fmla="*/ 995652 w 5675092"/>
              <a:gd name="connsiteY4998" fmla="*/ 1652101 h 2397608"/>
              <a:gd name="connsiteX4999" fmla="*/ 1011406 w 5675092"/>
              <a:gd name="connsiteY4999" fmla="*/ 1880683 h 2397608"/>
              <a:gd name="connsiteX5000" fmla="*/ 1001356 w 5675092"/>
              <a:gd name="connsiteY5000" fmla="*/ 1873221 h 2397608"/>
              <a:gd name="connsiteX5001" fmla="*/ 995363 w 5675092"/>
              <a:gd name="connsiteY5001" fmla="*/ 1875034 h 2397608"/>
              <a:gd name="connsiteX5002" fmla="*/ 993967 w 5675092"/>
              <a:gd name="connsiteY5002" fmla="*/ 1879779 h 2397608"/>
              <a:gd name="connsiteX5003" fmla="*/ 998080 w 5675092"/>
              <a:gd name="connsiteY5003" fmla="*/ 1880124 h 2397608"/>
              <a:gd name="connsiteX5004" fmla="*/ 997019 w 5675092"/>
              <a:gd name="connsiteY5004" fmla="*/ 1883837 h 2397608"/>
              <a:gd name="connsiteX5005" fmla="*/ 997273 w 5675092"/>
              <a:gd name="connsiteY5005" fmla="*/ 1883794 h 2397608"/>
              <a:gd name="connsiteX5006" fmla="*/ 1006381 w 5675092"/>
              <a:gd name="connsiteY5006" fmla="*/ 1878198 h 2397608"/>
              <a:gd name="connsiteX5007" fmla="*/ 1011406 w 5675092"/>
              <a:gd name="connsiteY5007" fmla="*/ 1880683 h 2397608"/>
              <a:gd name="connsiteX5008" fmla="*/ 1015538 w 5675092"/>
              <a:gd name="connsiteY5008" fmla="*/ 1900755 h 2397608"/>
              <a:gd name="connsiteX5009" fmla="*/ 1015158 w 5675092"/>
              <a:gd name="connsiteY5009" fmla="*/ 1900380 h 2397608"/>
              <a:gd name="connsiteX5010" fmla="*/ 1013552 w 5675092"/>
              <a:gd name="connsiteY5010" fmla="*/ 1900890 h 2397608"/>
              <a:gd name="connsiteX5011" fmla="*/ 1007446 w 5675092"/>
              <a:gd name="connsiteY5011" fmla="*/ 1781624 h 2397608"/>
              <a:gd name="connsiteX5012" fmla="*/ 1001247 w 5675092"/>
              <a:gd name="connsiteY5012" fmla="*/ 1776740 h 2397608"/>
              <a:gd name="connsiteX5013" fmla="*/ 1000123 w 5675092"/>
              <a:gd name="connsiteY5013" fmla="*/ 1782305 h 2397608"/>
              <a:gd name="connsiteX5014" fmla="*/ 1002601 w 5675092"/>
              <a:gd name="connsiteY5014" fmla="*/ 1784447 h 2397608"/>
              <a:gd name="connsiteX5015" fmla="*/ 1007446 w 5675092"/>
              <a:gd name="connsiteY5015" fmla="*/ 1781624 h 2397608"/>
              <a:gd name="connsiteX5016" fmla="*/ 992838 w 5675092"/>
              <a:gd name="connsiteY5016" fmla="*/ 1557279 h 2397608"/>
              <a:gd name="connsiteX5017" fmla="*/ 987092 w 5675092"/>
              <a:gd name="connsiteY5017" fmla="*/ 1556110 h 2397608"/>
              <a:gd name="connsiteX5018" fmla="*/ 987429 w 5675092"/>
              <a:gd name="connsiteY5018" fmla="*/ 1561076 h 2397608"/>
              <a:gd name="connsiteX5019" fmla="*/ 992838 w 5675092"/>
              <a:gd name="connsiteY5019" fmla="*/ 1557279 h 2397608"/>
              <a:gd name="connsiteX5020" fmla="*/ 1000748 w 5675092"/>
              <a:gd name="connsiteY5020" fmla="*/ 1635223 h 2397608"/>
              <a:gd name="connsiteX5021" fmla="*/ 1000748 w 5675092"/>
              <a:gd name="connsiteY5021" fmla="*/ 1637615 h 2397608"/>
              <a:gd name="connsiteX5022" fmla="*/ 998331 w 5675092"/>
              <a:gd name="connsiteY5022" fmla="*/ 1637615 h 2397608"/>
              <a:gd name="connsiteX5023" fmla="*/ 998331 w 5675092"/>
              <a:gd name="connsiteY5023" fmla="*/ 1635223 h 2397608"/>
              <a:gd name="connsiteX5024" fmla="*/ 1016431 w 5675092"/>
              <a:gd name="connsiteY5024" fmla="*/ 1845857 h 2397608"/>
              <a:gd name="connsiteX5025" fmla="*/ 1011406 w 5675092"/>
              <a:gd name="connsiteY5025" fmla="*/ 1838395 h 2397608"/>
              <a:gd name="connsiteX5026" fmla="*/ 1011406 w 5675092"/>
              <a:gd name="connsiteY5026" fmla="*/ 1843371 h 2397608"/>
              <a:gd name="connsiteX5027" fmla="*/ 1008893 w 5675092"/>
              <a:gd name="connsiteY5027" fmla="*/ 1843371 h 2397608"/>
              <a:gd name="connsiteX5028" fmla="*/ 1016431 w 5675092"/>
              <a:gd name="connsiteY5028" fmla="*/ 1845857 h 2397608"/>
              <a:gd name="connsiteX5029" fmla="*/ 998297 w 5675092"/>
              <a:gd name="connsiteY5029" fmla="*/ 1572802 h 2397608"/>
              <a:gd name="connsiteX5030" fmla="*/ 991299 w 5675092"/>
              <a:gd name="connsiteY5030" fmla="*/ 1570115 h 2397608"/>
              <a:gd name="connsiteX5031" fmla="*/ 990819 w 5675092"/>
              <a:gd name="connsiteY5031" fmla="*/ 1569996 h 2397608"/>
              <a:gd name="connsiteX5032" fmla="*/ 990759 w 5675092"/>
              <a:gd name="connsiteY5032" fmla="*/ 1569908 h 2397608"/>
              <a:gd name="connsiteX5033" fmla="*/ 987955 w 5675092"/>
              <a:gd name="connsiteY5033" fmla="*/ 1568831 h 2397608"/>
              <a:gd name="connsiteX5034" fmla="*/ 977738 w 5675092"/>
              <a:gd name="connsiteY5034" fmla="*/ 1566719 h 2397608"/>
              <a:gd name="connsiteX5035" fmla="*/ 978244 w 5675092"/>
              <a:gd name="connsiteY5035" fmla="*/ 1574165 h 2397608"/>
              <a:gd name="connsiteX5036" fmla="*/ 989149 w 5675092"/>
              <a:gd name="connsiteY5036" fmla="*/ 1572489 h 2397608"/>
              <a:gd name="connsiteX5037" fmla="*/ 995234 w 5675092"/>
              <a:gd name="connsiteY5037" fmla="*/ 1572698 h 2397608"/>
              <a:gd name="connsiteX5038" fmla="*/ 995653 w 5675092"/>
              <a:gd name="connsiteY5038" fmla="*/ 1572387 h 2397608"/>
              <a:gd name="connsiteX5039" fmla="*/ 995361 w 5675092"/>
              <a:gd name="connsiteY5039" fmla="*/ 1572702 h 2397608"/>
              <a:gd name="connsiteX5040" fmla="*/ 1019315 w 5675092"/>
              <a:gd name="connsiteY5040" fmla="*/ 1868390 h 2397608"/>
              <a:gd name="connsiteX5041" fmla="*/ 1018894 w 5675092"/>
              <a:gd name="connsiteY5041" fmla="*/ 1867373 h 2397608"/>
              <a:gd name="connsiteX5042" fmla="*/ 1018026 w 5675092"/>
              <a:gd name="connsiteY5042" fmla="*/ 1867920 h 2397608"/>
              <a:gd name="connsiteX5043" fmla="*/ 1020653 w 5675092"/>
              <a:gd name="connsiteY5043" fmla="*/ 1885669 h 2397608"/>
              <a:gd name="connsiteX5044" fmla="*/ 1020462 w 5675092"/>
              <a:gd name="connsiteY5044" fmla="*/ 1884149 h 2397608"/>
              <a:gd name="connsiteX5045" fmla="*/ 1019838 w 5675092"/>
              <a:gd name="connsiteY5045" fmla="*/ 1881418 h 2397608"/>
              <a:gd name="connsiteX5046" fmla="*/ 1018982 w 5675092"/>
              <a:gd name="connsiteY5046" fmla="*/ 1883405 h 2397608"/>
              <a:gd name="connsiteX5047" fmla="*/ 1016431 w 5675092"/>
              <a:gd name="connsiteY5047" fmla="*/ 1883171 h 2397608"/>
              <a:gd name="connsiteX5048" fmla="*/ 1018324 w 5675092"/>
              <a:gd name="connsiteY5048" fmla="*/ 1885713 h 2397608"/>
              <a:gd name="connsiteX5049" fmla="*/ 1000129 w 5675092"/>
              <a:gd name="connsiteY5049" fmla="*/ 1562704 h 2397608"/>
              <a:gd name="connsiteX5050" fmla="*/ 996948 w 5675092"/>
              <a:gd name="connsiteY5050" fmla="*/ 1552949 h 2397608"/>
              <a:gd name="connsiteX5051" fmla="*/ 1000129 w 5675092"/>
              <a:gd name="connsiteY5051" fmla="*/ 1562704 h 2397608"/>
              <a:gd name="connsiteX5052" fmla="*/ 1030535 w 5675092"/>
              <a:gd name="connsiteY5052" fmla="*/ 1989066 h 2397608"/>
              <a:gd name="connsiteX5053" fmla="*/ 1024061 w 5675092"/>
              <a:gd name="connsiteY5053" fmla="*/ 1987673 h 2397608"/>
              <a:gd name="connsiteX5054" fmla="*/ 1025849 w 5675092"/>
              <a:gd name="connsiteY5054" fmla="*/ 1991139 h 2397608"/>
              <a:gd name="connsiteX5055" fmla="*/ 1029753 w 5675092"/>
              <a:gd name="connsiteY5055" fmla="*/ 1989549 h 2397608"/>
              <a:gd name="connsiteX5056" fmla="*/ 1022437 w 5675092"/>
              <a:gd name="connsiteY5056" fmla="*/ 1847724 h 2397608"/>
              <a:gd name="connsiteX5057" fmla="*/ 1019579 w 5675092"/>
              <a:gd name="connsiteY5057" fmla="*/ 1848232 h 2397608"/>
              <a:gd name="connsiteX5058" fmla="*/ 1020649 w 5675092"/>
              <a:gd name="connsiteY5058" fmla="*/ 1850035 h 2397608"/>
              <a:gd name="connsiteX5059" fmla="*/ 1021455 w 5675092"/>
              <a:gd name="connsiteY5059" fmla="*/ 1850834 h 2397608"/>
              <a:gd name="connsiteX5060" fmla="*/ 1021182 w 5675092"/>
              <a:gd name="connsiteY5060" fmla="*/ 1850932 h 2397608"/>
              <a:gd name="connsiteX5061" fmla="*/ 1021619 w 5675092"/>
              <a:gd name="connsiteY5061" fmla="*/ 1851669 h 2397608"/>
              <a:gd name="connsiteX5062" fmla="*/ 1027390 w 5675092"/>
              <a:gd name="connsiteY5062" fmla="*/ 1915668 h 2397608"/>
              <a:gd name="connsiteX5063" fmla="*/ 1024215 w 5675092"/>
              <a:gd name="connsiteY5063" fmla="*/ 1917307 h 2397608"/>
              <a:gd name="connsiteX5064" fmla="*/ 1019225 w 5675092"/>
              <a:gd name="connsiteY5064" fmla="*/ 1917958 h 2397608"/>
              <a:gd name="connsiteX5065" fmla="*/ 1023570 w 5675092"/>
              <a:gd name="connsiteY5065" fmla="*/ 1921715 h 2397608"/>
              <a:gd name="connsiteX5066" fmla="*/ 1023764 w 5675092"/>
              <a:gd name="connsiteY5066" fmla="*/ 1921650 h 2397608"/>
              <a:gd name="connsiteX5067" fmla="*/ 1024120 w 5675092"/>
              <a:gd name="connsiteY5067" fmla="*/ 1863572 h 2397608"/>
              <a:gd name="connsiteX5068" fmla="*/ 1023968 w 5675092"/>
              <a:gd name="connsiteY5068" fmla="*/ 1863270 h 2397608"/>
              <a:gd name="connsiteX5069" fmla="*/ 1022861 w 5675092"/>
              <a:gd name="connsiteY5069" fmla="*/ 1864366 h 2397608"/>
              <a:gd name="connsiteX5070" fmla="*/ 1016068 w 5675092"/>
              <a:gd name="connsiteY5070" fmla="*/ 1731354 h 2397608"/>
              <a:gd name="connsiteX5071" fmla="*/ 1002775 w 5675092"/>
              <a:gd name="connsiteY5071" fmla="*/ 1738530 h 2397608"/>
              <a:gd name="connsiteX5072" fmla="*/ 1016068 w 5675092"/>
              <a:gd name="connsiteY5072" fmla="*/ 1731354 h 2397608"/>
              <a:gd name="connsiteX5073" fmla="*/ 1035319 w 5675092"/>
              <a:gd name="connsiteY5073" fmla="*/ 2006626 h 2397608"/>
              <a:gd name="connsiteX5074" fmla="*/ 1029967 w 5675092"/>
              <a:gd name="connsiteY5074" fmla="*/ 2002001 h 2397608"/>
              <a:gd name="connsiteX5075" fmla="*/ 1032306 w 5675092"/>
              <a:gd name="connsiteY5075" fmla="*/ 1999351 h 2397608"/>
              <a:gd name="connsiteX5076" fmla="*/ 1022281 w 5675092"/>
              <a:gd name="connsiteY5076" fmla="*/ 2000032 h 2397608"/>
              <a:gd name="connsiteX5077" fmla="*/ 1014760 w 5675092"/>
              <a:gd name="connsiteY5077" fmla="*/ 2000543 h 2397608"/>
              <a:gd name="connsiteX5078" fmla="*/ 1012590 w 5675092"/>
              <a:gd name="connsiteY5078" fmla="*/ 2005675 h 2397608"/>
              <a:gd name="connsiteX5079" fmla="*/ 1020449 w 5675092"/>
              <a:gd name="connsiteY5079" fmla="*/ 2010130 h 2397608"/>
              <a:gd name="connsiteX5080" fmla="*/ 1025294 w 5675092"/>
              <a:gd name="connsiteY5080" fmla="*/ 2007307 h 2397608"/>
              <a:gd name="connsiteX5081" fmla="*/ 1025631 w 5675092"/>
              <a:gd name="connsiteY5081" fmla="*/ 2012269 h 2397608"/>
              <a:gd name="connsiteX5082" fmla="*/ 1030473 w 5675092"/>
              <a:gd name="connsiteY5082" fmla="*/ 2009449 h 2397608"/>
              <a:gd name="connsiteX5083" fmla="*/ 1027460 w 5675092"/>
              <a:gd name="connsiteY5083" fmla="*/ 2002171 h 2397608"/>
              <a:gd name="connsiteX5084" fmla="*/ 1035319 w 5675092"/>
              <a:gd name="connsiteY5084" fmla="*/ 2006626 h 2397608"/>
              <a:gd name="connsiteX5085" fmla="*/ 1020484 w 5675092"/>
              <a:gd name="connsiteY5085" fmla="*/ 1788217 h 2397608"/>
              <a:gd name="connsiteX5086" fmla="*/ 1012625 w 5675092"/>
              <a:gd name="connsiteY5086" fmla="*/ 1783766 h 2397608"/>
              <a:gd name="connsiteX5087" fmla="*/ 1020484 w 5675092"/>
              <a:gd name="connsiteY5087" fmla="*/ 1788217 h 2397608"/>
              <a:gd name="connsiteX5088" fmla="*/ 1028993 w 5675092"/>
              <a:gd name="connsiteY5088" fmla="*/ 1913023 h 2397608"/>
              <a:gd name="connsiteX5089" fmla="*/ 1026166 w 5675092"/>
              <a:gd name="connsiteY5089" fmla="*/ 1910225 h 2397608"/>
              <a:gd name="connsiteX5090" fmla="*/ 1023603 w 5675092"/>
              <a:gd name="connsiteY5090" fmla="*/ 1907688 h 2397608"/>
              <a:gd name="connsiteX5091" fmla="*/ 1023561 w 5675092"/>
              <a:gd name="connsiteY5091" fmla="*/ 1907690 h 2397608"/>
              <a:gd name="connsiteX5092" fmla="*/ 1028157 w 5675092"/>
              <a:gd name="connsiteY5092" fmla="*/ 1914402 h 2397608"/>
              <a:gd name="connsiteX5093" fmla="*/ 1016328 w 5675092"/>
              <a:gd name="connsiteY5093" fmla="*/ 1722015 h 2397608"/>
              <a:gd name="connsiteX5094" fmla="*/ 1013670 w 5675092"/>
              <a:gd name="connsiteY5094" fmla="*/ 1726798 h 2397608"/>
              <a:gd name="connsiteX5095" fmla="*/ 1003034 w 5675092"/>
              <a:gd name="connsiteY5095" fmla="*/ 1724406 h 2397608"/>
              <a:gd name="connsiteX5096" fmla="*/ 1003034 w 5675092"/>
              <a:gd name="connsiteY5096" fmla="*/ 1717232 h 2397608"/>
              <a:gd name="connsiteX5097" fmla="*/ 1016328 w 5675092"/>
              <a:gd name="connsiteY5097" fmla="*/ 1722015 h 2397608"/>
              <a:gd name="connsiteX5098" fmla="*/ 1036530 w 5675092"/>
              <a:gd name="connsiteY5098" fmla="*/ 1995599 h 2397608"/>
              <a:gd name="connsiteX5099" fmla="*/ 1034645 w 5675092"/>
              <a:gd name="connsiteY5099" fmla="*/ 1996698 h 2397608"/>
              <a:gd name="connsiteX5100" fmla="*/ 1036530 w 5675092"/>
              <a:gd name="connsiteY5100" fmla="*/ 1997477 h 2397608"/>
              <a:gd name="connsiteX5101" fmla="*/ 1032080 w 5675092"/>
              <a:gd name="connsiteY5101" fmla="*/ 1922072 h 2397608"/>
              <a:gd name="connsiteX5102" fmla="*/ 1028993 w 5675092"/>
              <a:gd name="connsiteY5102" fmla="*/ 1917998 h 2397608"/>
              <a:gd name="connsiteX5103" fmla="*/ 1028468 w 5675092"/>
              <a:gd name="connsiteY5103" fmla="*/ 1920078 h 2397608"/>
              <a:gd name="connsiteX5104" fmla="*/ 1029419 w 5675092"/>
              <a:gd name="connsiteY5104" fmla="*/ 1919760 h 2397608"/>
              <a:gd name="connsiteX5105" fmla="*/ 1028059 w 5675092"/>
              <a:gd name="connsiteY5105" fmla="*/ 1921697 h 2397608"/>
              <a:gd name="connsiteX5106" fmla="*/ 1027753 w 5675092"/>
              <a:gd name="connsiteY5106" fmla="*/ 1922909 h 2397608"/>
              <a:gd name="connsiteX5107" fmla="*/ 1010348 w 5675092"/>
              <a:gd name="connsiteY5107" fmla="*/ 1601905 h 2397608"/>
              <a:gd name="connsiteX5108" fmla="*/ 997648 w 5675092"/>
              <a:gd name="connsiteY5108" fmla="*/ 1600274 h 2397608"/>
              <a:gd name="connsiteX5109" fmla="*/ 1010348 w 5675092"/>
              <a:gd name="connsiteY5109" fmla="*/ 1601905 h 2397608"/>
              <a:gd name="connsiteX5110" fmla="*/ 1009674 w 5675092"/>
              <a:gd name="connsiteY5110" fmla="*/ 1591977 h 2397608"/>
              <a:gd name="connsiteX5111" fmla="*/ 1003985 w 5675092"/>
              <a:gd name="connsiteY5111" fmla="*/ 1582390 h 2397608"/>
              <a:gd name="connsiteX5112" fmla="*/ 1001815 w 5675092"/>
              <a:gd name="connsiteY5112" fmla="*/ 1587525 h 2397608"/>
              <a:gd name="connsiteX5113" fmla="*/ 993792 w 5675092"/>
              <a:gd name="connsiteY5113" fmla="*/ 1580589 h 2397608"/>
              <a:gd name="connsiteX5114" fmla="*/ 979424 w 5675092"/>
              <a:gd name="connsiteY5114" fmla="*/ 1591538 h 2397608"/>
              <a:gd name="connsiteX5115" fmla="*/ 976748 w 5675092"/>
              <a:gd name="connsiteY5115" fmla="*/ 1589228 h 2397608"/>
              <a:gd name="connsiteX5116" fmla="*/ 978749 w 5675092"/>
              <a:gd name="connsiteY5116" fmla="*/ 1581610 h 2397608"/>
              <a:gd name="connsiteX5117" fmla="*/ 975120 w 5675092"/>
              <a:gd name="connsiteY5117" fmla="*/ 1588403 h 2397608"/>
              <a:gd name="connsiteX5118" fmla="*/ 973427 w 5675092"/>
              <a:gd name="connsiteY5118" fmla="*/ 1591391 h 2397608"/>
              <a:gd name="connsiteX5119" fmla="*/ 969230 w 5675092"/>
              <a:gd name="connsiteY5119" fmla="*/ 1589739 h 2397608"/>
              <a:gd name="connsiteX5120" fmla="*/ 973397 w 5675092"/>
              <a:gd name="connsiteY5120" fmla="*/ 1591442 h 2397608"/>
              <a:gd name="connsiteX5121" fmla="*/ 973427 w 5675092"/>
              <a:gd name="connsiteY5121" fmla="*/ 1591391 h 2397608"/>
              <a:gd name="connsiteX5122" fmla="*/ 977841 w 5675092"/>
              <a:gd name="connsiteY5122" fmla="*/ 1593128 h 2397608"/>
              <a:gd name="connsiteX5123" fmla="*/ 1007335 w 5675092"/>
              <a:gd name="connsiteY5123" fmla="*/ 1594630 h 2397608"/>
              <a:gd name="connsiteX5124" fmla="*/ 1009674 w 5675092"/>
              <a:gd name="connsiteY5124" fmla="*/ 1591977 h 2397608"/>
              <a:gd name="connsiteX5125" fmla="*/ 1036531 w 5675092"/>
              <a:gd name="connsiteY5125" fmla="*/ 1985165 h 2397608"/>
              <a:gd name="connsiteX5126" fmla="*/ 1035130 w 5675092"/>
              <a:gd name="connsiteY5126" fmla="*/ 1986226 h 2397608"/>
              <a:gd name="connsiteX5127" fmla="*/ 1036531 w 5675092"/>
              <a:gd name="connsiteY5127" fmla="*/ 1985359 h 2397608"/>
              <a:gd name="connsiteX5128" fmla="*/ 1014041 w 5675092"/>
              <a:gd name="connsiteY5128" fmla="*/ 1647179 h 2397608"/>
              <a:gd name="connsiteX5129" fmla="*/ 1000748 w 5675092"/>
              <a:gd name="connsiteY5129" fmla="*/ 1640006 h 2397608"/>
              <a:gd name="connsiteX5130" fmla="*/ 1000748 w 5675092"/>
              <a:gd name="connsiteY5130" fmla="*/ 1637615 h 2397608"/>
              <a:gd name="connsiteX5131" fmla="*/ 1014041 w 5675092"/>
              <a:gd name="connsiteY5131" fmla="*/ 1647179 h 2397608"/>
              <a:gd name="connsiteX5132" fmla="*/ 1031182 w 5675092"/>
              <a:gd name="connsiteY5132" fmla="*/ 1887894 h 2397608"/>
              <a:gd name="connsiteX5133" fmla="*/ 1030112 w 5675092"/>
              <a:gd name="connsiteY5133" fmla="*/ 1887486 h 2397608"/>
              <a:gd name="connsiteX5134" fmla="*/ 1029076 w 5675092"/>
              <a:gd name="connsiteY5134" fmla="*/ 1887488 h 2397608"/>
              <a:gd name="connsiteX5135" fmla="*/ 1028993 w 5675092"/>
              <a:gd name="connsiteY5135" fmla="*/ 1888148 h 2397608"/>
              <a:gd name="connsiteX5136" fmla="*/ 1029341 w 5675092"/>
              <a:gd name="connsiteY5136" fmla="*/ 1888364 h 2397608"/>
              <a:gd name="connsiteX5137" fmla="*/ 1017937 w 5675092"/>
              <a:gd name="connsiteY5137" fmla="*/ 1672667 h 2397608"/>
              <a:gd name="connsiteX5138" fmla="*/ 1014082 w 5675092"/>
              <a:gd name="connsiteY5138" fmla="*/ 1671390 h 2397608"/>
              <a:gd name="connsiteX5139" fmla="*/ 1015433 w 5675092"/>
              <a:gd name="connsiteY5139" fmla="*/ 1670175 h 2397608"/>
              <a:gd name="connsiteX5140" fmla="*/ 1013078 w 5675092"/>
              <a:gd name="connsiteY5140" fmla="*/ 1671055 h 2397608"/>
              <a:gd name="connsiteX5141" fmla="*/ 1010427 w 5675092"/>
              <a:gd name="connsiteY5141" fmla="*/ 1670175 h 2397608"/>
              <a:gd name="connsiteX5142" fmla="*/ 1012930 w 5675092"/>
              <a:gd name="connsiteY5142" fmla="*/ 1671108 h 2397608"/>
              <a:gd name="connsiteX5143" fmla="*/ 1013078 w 5675092"/>
              <a:gd name="connsiteY5143" fmla="*/ 1671055 h 2397608"/>
              <a:gd name="connsiteX5144" fmla="*/ 1014082 w 5675092"/>
              <a:gd name="connsiteY5144" fmla="*/ 1671390 h 2397608"/>
              <a:gd name="connsiteX5145" fmla="*/ 1011611 w 5675092"/>
              <a:gd name="connsiteY5145" fmla="*/ 1673608 h 2397608"/>
              <a:gd name="connsiteX5146" fmla="*/ 1014050 w 5675092"/>
              <a:gd name="connsiteY5146" fmla="*/ 1673727 h 2397608"/>
              <a:gd name="connsiteX5147" fmla="*/ 1017937 w 5675092"/>
              <a:gd name="connsiteY5147" fmla="*/ 1674162 h 2397608"/>
              <a:gd name="connsiteX5148" fmla="*/ 1013796 w 5675092"/>
              <a:gd name="connsiteY5148" fmla="*/ 1607664 h 2397608"/>
              <a:gd name="connsiteX5149" fmla="*/ 1013193 w 5675092"/>
              <a:gd name="connsiteY5149" fmla="*/ 1606698 h 2397608"/>
              <a:gd name="connsiteX5150" fmla="*/ 1011968 w 5675092"/>
              <a:gd name="connsiteY5150" fmla="*/ 1607241 h 2397608"/>
              <a:gd name="connsiteX5151" fmla="*/ 1018826 w 5675092"/>
              <a:gd name="connsiteY5151" fmla="*/ 1662866 h 2397608"/>
              <a:gd name="connsiteX5152" fmla="*/ 1015830 w 5675092"/>
              <a:gd name="connsiteY5152" fmla="*/ 1659240 h 2397608"/>
              <a:gd name="connsiteX5153" fmla="*/ 1008387 w 5675092"/>
              <a:gd name="connsiteY5153" fmla="*/ 1661782 h 2397608"/>
              <a:gd name="connsiteX5154" fmla="*/ 999667 w 5675092"/>
              <a:gd name="connsiteY5154" fmla="*/ 1662853 h 2397608"/>
              <a:gd name="connsiteX5155" fmla="*/ 998998 w 5675092"/>
              <a:gd name="connsiteY5155" fmla="*/ 1665089 h 2397608"/>
              <a:gd name="connsiteX5156" fmla="*/ 1007626 w 5675092"/>
              <a:gd name="connsiteY5156" fmla="*/ 1664121 h 2397608"/>
              <a:gd name="connsiteX5157" fmla="*/ 1008387 w 5675092"/>
              <a:gd name="connsiteY5157" fmla="*/ 1661782 h 2397608"/>
              <a:gd name="connsiteX5158" fmla="*/ 1009145 w 5675092"/>
              <a:gd name="connsiteY5158" fmla="*/ 1663951 h 2397608"/>
              <a:gd name="connsiteX5159" fmla="*/ 1009175 w 5675092"/>
              <a:gd name="connsiteY5159" fmla="*/ 1663948 h 2397608"/>
              <a:gd name="connsiteX5160" fmla="*/ 1036081 w 5675092"/>
              <a:gd name="connsiteY5160" fmla="*/ 1914319 h 2397608"/>
              <a:gd name="connsiteX5161" fmla="*/ 1034018 w 5675092"/>
              <a:gd name="connsiteY5161" fmla="*/ 1913024 h 2397608"/>
              <a:gd name="connsiteX5162" fmla="*/ 1034689 w 5675092"/>
              <a:gd name="connsiteY5162" fmla="*/ 1914414 h 2397608"/>
              <a:gd name="connsiteX5163" fmla="*/ 1042334 w 5675092"/>
              <a:gd name="connsiteY5163" fmla="*/ 1998669 h 2397608"/>
              <a:gd name="connsiteX5164" fmla="*/ 1039490 w 5675092"/>
              <a:gd name="connsiteY5164" fmla="*/ 1993875 h 2397608"/>
              <a:gd name="connsiteX5165" fmla="*/ 1038957 w 5675092"/>
              <a:gd name="connsiteY5165" fmla="*/ 1994185 h 2397608"/>
              <a:gd name="connsiteX5166" fmla="*/ 1039043 w 5675092"/>
              <a:gd name="connsiteY5166" fmla="*/ 1995116 h 2397608"/>
              <a:gd name="connsiteX5167" fmla="*/ 1036619 w 5675092"/>
              <a:gd name="connsiteY5167" fmla="*/ 1997513 h 2397608"/>
              <a:gd name="connsiteX5168" fmla="*/ 1039828 w 5675092"/>
              <a:gd name="connsiteY5168" fmla="*/ 1998840 h 2397608"/>
              <a:gd name="connsiteX5169" fmla="*/ 1042671 w 5675092"/>
              <a:gd name="connsiteY5169" fmla="*/ 2003632 h 2397608"/>
              <a:gd name="connsiteX5170" fmla="*/ 1042334 w 5675092"/>
              <a:gd name="connsiteY5170" fmla="*/ 1998669 h 2397608"/>
              <a:gd name="connsiteX5171" fmla="*/ 1035179 w 5675092"/>
              <a:gd name="connsiteY5171" fmla="*/ 1872464 h 2397608"/>
              <a:gd name="connsiteX5172" fmla="*/ 1034835 w 5675092"/>
              <a:gd name="connsiteY5172" fmla="*/ 1871854 h 2397608"/>
              <a:gd name="connsiteX5173" fmla="*/ 1034103 w 5675092"/>
              <a:gd name="connsiteY5173" fmla="*/ 1872337 h 2397608"/>
              <a:gd name="connsiteX5174" fmla="*/ 1037263 w 5675092"/>
              <a:gd name="connsiteY5174" fmla="*/ 1890226 h 2397608"/>
              <a:gd name="connsiteX5175" fmla="*/ 1037178 w 5675092"/>
              <a:gd name="connsiteY5175" fmla="*/ 1890176 h 2397608"/>
              <a:gd name="connsiteX5176" fmla="*/ 1036954 w 5675092"/>
              <a:gd name="connsiteY5176" fmla="*/ 1890090 h 2397608"/>
              <a:gd name="connsiteX5177" fmla="*/ 1037208 w 5675092"/>
              <a:gd name="connsiteY5177" fmla="*/ 1890270 h 2397608"/>
              <a:gd name="connsiteX5178" fmla="*/ 1016352 w 5675092"/>
              <a:gd name="connsiteY5178" fmla="*/ 1579056 h 2397608"/>
              <a:gd name="connsiteX5179" fmla="*/ 1008662 w 5675092"/>
              <a:gd name="connsiteY5179" fmla="*/ 1577086 h 2397608"/>
              <a:gd name="connsiteX5180" fmla="*/ 1016352 w 5675092"/>
              <a:gd name="connsiteY5180" fmla="*/ 1579056 h 2397608"/>
              <a:gd name="connsiteX5181" fmla="*/ 1035081 w 5675092"/>
              <a:gd name="connsiteY5181" fmla="*/ 1834022 h 2397608"/>
              <a:gd name="connsiteX5182" fmla="*/ 1032589 w 5675092"/>
              <a:gd name="connsiteY5182" fmla="*/ 1832993 h 2397608"/>
              <a:gd name="connsiteX5183" fmla="*/ 1032971 w 5675092"/>
              <a:gd name="connsiteY5183" fmla="*/ 1829672 h 2397608"/>
              <a:gd name="connsiteX5184" fmla="*/ 1028394 w 5675092"/>
              <a:gd name="connsiteY5184" fmla="*/ 1733956 h 2397608"/>
              <a:gd name="connsiteX5185" fmla="*/ 1021143 w 5675092"/>
              <a:gd name="connsiteY5185" fmla="*/ 1736348 h 2397608"/>
              <a:gd name="connsiteX5186" fmla="*/ 1016309 w 5675092"/>
              <a:gd name="connsiteY5186" fmla="*/ 1731564 h 2397608"/>
              <a:gd name="connsiteX5187" fmla="*/ 1018726 w 5675092"/>
              <a:gd name="connsiteY5187" fmla="*/ 1721999 h 2397608"/>
              <a:gd name="connsiteX5188" fmla="*/ 1023560 w 5675092"/>
              <a:gd name="connsiteY5188" fmla="*/ 1721999 h 2397608"/>
              <a:gd name="connsiteX5189" fmla="*/ 1028394 w 5675092"/>
              <a:gd name="connsiteY5189" fmla="*/ 1733956 h 2397608"/>
              <a:gd name="connsiteX5190" fmla="*/ 1053443 w 5675092"/>
              <a:gd name="connsiteY5190" fmla="*/ 2095429 h 2397608"/>
              <a:gd name="connsiteX5191" fmla="*/ 1047093 w 5675092"/>
              <a:gd name="connsiteY5191" fmla="*/ 2073309 h 2397608"/>
              <a:gd name="connsiteX5192" fmla="*/ 1053443 w 5675092"/>
              <a:gd name="connsiteY5192" fmla="*/ 2095429 h 2397608"/>
              <a:gd name="connsiteX5193" fmla="*/ 1035706 w 5675092"/>
              <a:gd name="connsiteY5193" fmla="*/ 1834280 h 2397608"/>
              <a:gd name="connsiteX5194" fmla="*/ 1035297 w 5675092"/>
              <a:gd name="connsiteY5194" fmla="*/ 1834463 h 2397608"/>
              <a:gd name="connsiteX5195" fmla="*/ 1035081 w 5675092"/>
              <a:gd name="connsiteY5195" fmla="*/ 1834022 h 2397608"/>
              <a:gd name="connsiteX5196" fmla="*/ 1042288 w 5675092"/>
              <a:gd name="connsiteY5196" fmla="*/ 1923871 h 2397608"/>
              <a:gd name="connsiteX5197" fmla="*/ 1041384 w 5675092"/>
              <a:gd name="connsiteY5197" fmla="*/ 1921844 h 2397608"/>
              <a:gd name="connsiteX5198" fmla="*/ 1040379 w 5675092"/>
              <a:gd name="connsiteY5198" fmla="*/ 1921015 h 2397608"/>
              <a:gd name="connsiteX5199" fmla="*/ 1041084 w 5675092"/>
              <a:gd name="connsiteY5199" fmla="*/ 1921171 h 2397608"/>
              <a:gd name="connsiteX5200" fmla="*/ 1040804 w 5675092"/>
              <a:gd name="connsiteY5200" fmla="*/ 1920544 h 2397608"/>
              <a:gd name="connsiteX5201" fmla="*/ 1039447 w 5675092"/>
              <a:gd name="connsiteY5201" fmla="*/ 1919079 h 2397608"/>
              <a:gd name="connsiteX5202" fmla="*/ 1041196 w 5675092"/>
              <a:gd name="connsiteY5202" fmla="*/ 1917531 h 2397608"/>
              <a:gd name="connsiteX5203" fmla="*/ 1037895 w 5675092"/>
              <a:gd name="connsiteY5203" fmla="*/ 1915458 h 2397608"/>
              <a:gd name="connsiteX5204" fmla="*/ 1035638 w 5675092"/>
              <a:gd name="connsiteY5204" fmla="*/ 1916377 h 2397608"/>
              <a:gd name="connsiteX5205" fmla="*/ 1037472 w 5675092"/>
              <a:gd name="connsiteY5205" fmla="*/ 1920175 h 2397608"/>
              <a:gd name="connsiteX5206" fmla="*/ 1038759 w 5675092"/>
              <a:gd name="connsiteY5206" fmla="*/ 1924506 h 2397608"/>
              <a:gd name="connsiteX5207" fmla="*/ 1040786 w 5675092"/>
              <a:gd name="connsiteY5207" fmla="*/ 1924908 h 2397608"/>
              <a:gd name="connsiteX5208" fmla="*/ 1042288 w 5675092"/>
              <a:gd name="connsiteY5208" fmla="*/ 1923871 h 2397608"/>
              <a:gd name="connsiteX5209" fmla="*/ 1038603 w 5675092"/>
              <a:gd name="connsiteY5209" fmla="*/ 1841272 h 2397608"/>
              <a:gd name="connsiteX5210" fmla="*/ 1030880 w 5675092"/>
              <a:gd name="connsiteY5210" fmla="*/ 1834608 h 2397608"/>
              <a:gd name="connsiteX5211" fmla="*/ 1033352 w 5675092"/>
              <a:gd name="connsiteY5211" fmla="*/ 1835337 h 2397608"/>
              <a:gd name="connsiteX5212" fmla="*/ 1035297 w 5675092"/>
              <a:gd name="connsiteY5212" fmla="*/ 1834463 h 2397608"/>
              <a:gd name="connsiteX5213" fmla="*/ 1014638 w 5675092"/>
              <a:gd name="connsiteY5213" fmla="*/ 1482019 h 2397608"/>
              <a:gd name="connsiteX5214" fmla="*/ 1013657 w 5675092"/>
              <a:gd name="connsiteY5214" fmla="*/ 1481382 h 2397608"/>
              <a:gd name="connsiteX5215" fmla="*/ 1012281 w 5675092"/>
              <a:gd name="connsiteY5215" fmla="*/ 1482092 h 2397608"/>
              <a:gd name="connsiteX5216" fmla="*/ 1031617 w 5675092"/>
              <a:gd name="connsiteY5216" fmla="*/ 1720551 h 2397608"/>
              <a:gd name="connsiteX5217" fmla="*/ 1031141 w 5675092"/>
              <a:gd name="connsiteY5217" fmla="*/ 1720935 h 2397608"/>
              <a:gd name="connsiteX5218" fmla="*/ 1031506 w 5675092"/>
              <a:gd name="connsiteY5218" fmla="*/ 1721476 h 2397608"/>
              <a:gd name="connsiteX5219" fmla="*/ 1054060 w 5675092"/>
              <a:gd name="connsiteY5219" fmla="*/ 2033177 h 2397608"/>
              <a:gd name="connsiteX5220" fmla="*/ 1045723 w 5675092"/>
              <a:gd name="connsiteY5220" fmla="*/ 2040822 h 2397608"/>
              <a:gd name="connsiteX5221" fmla="*/ 1042325 w 5675092"/>
              <a:gd name="connsiteY5221" fmla="*/ 2038768 h 2397608"/>
              <a:gd name="connsiteX5222" fmla="*/ 1046661 w 5675092"/>
              <a:gd name="connsiteY5222" fmla="*/ 2031282 h 2397608"/>
              <a:gd name="connsiteX5223" fmla="*/ 1054060 w 5675092"/>
              <a:gd name="connsiteY5223" fmla="*/ 2033177 h 2397608"/>
              <a:gd name="connsiteX5224" fmla="*/ 1032494 w 5675092"/>
              <a:gd name="connsiteY5224" fmla="*/ 1675790 h 2397608"/>
              <a:gd name="connsiteX5225" fmla="*/ 1028422 w 5675092"/>
              <a:gd name="connsiteY5225" fmla="*/ 1674783 h 2397608"/>
              <a:gd name="connsiteX5226" fmla="*/ 1027664 w 5675092"/>
              <a:gd name="connsiteY5226" fmla="*/ 1674221 h 2397608"/>
              <a:gd name="connsiteX5227" fmla="*/ 1027479 w 5675092"/>
              <a:gd name="connsiteY5227" fmla="*/ 1675229 h 2397608"/>
              <a:gd name="connsiteX5228" fmla="*/ 1068031 w 5675092"/>
              <a:gd name="connsiteY5228" fmla="*/ 2184527 h 2397608"/>
              <a:gd name="connsiteX5229" fmla="*/ 1060781 w 5675092"/>
              <a:gd name="connsiteY5229" fmla="*/ 2186918 h 2397608"/>
              <a:gd name="connsiteX5230" fmla="*/ 1063500 w 5675092"/>
              <a:gd name="connsiteY5230" fmla="*/ 2182136 h 2397608"/>
              <a:gd name="connsiteX5231" fmla="*/ 1068031 w 5675092"/>
              <a:gd name="connsiteY5231" fmla="*/ 2184527 h 2397608"/>
              <a:gd name="connsiteX5232" fmla="*/ 1059368 w 5675092"/>
              <a:gd name="connsiteY5232" fmla="*/ 2040006 h 2397608"/>
              <a:gd name="connsiteX5233" fmla="*/ 1054905 w 5675092"/>
              <a:gd name="connsiteY5233" fmla="*/ 2041208 h 2397608"/>
              <a:gd name="connsiteX5234" fmla="*/ 1052131 w 5675092"/>
              <a:gd name="connsiteY5234" fmla="*/ 2040497 h 2397608"/>
              <a:gd name="connsiteX5235" fmla="*/ 1059368 w 5675092"/>
              <a:gd name="connsiteY5235" fmla="*/ 2040006 h 2397608"/>
              <a:gd name="connsiteX5236" fmla="*/ 1051091 w 5675092"/>
              <a:gd name="connsiteY5236" fmla="*/ 1902554 h 2397608"/>
              <a:gd name="connsiteX5237" fmla="*/ 1047707 w 5675092"/>
              <a:gd name="connsiteY5237" fmla="*/ 1901687 h 2397608"/>
              <a:gd name="connsiteX5238" fmla="*/ 1045447 w 5675092"/>
              <a:gd name="connsiteY5238" fmla="*/ 1896230 h 2397608"/>
              <a:gd name="connsiteX5239" fmla="*/ 1040770 w 5675092"/>
              <a:gd name="connsiteY5239" fmla="*/ 1901533 h 2397608"/>
              <a:gd name="connsiteX5240" fmla="*/ 1041074 w 5675092"/>
              <a:gd name="connsiteY5240" fmla="*/ 1906009 h 2397608"/>
              <a:gd name="connsiteX5241" fmla="*/ 1042321 w 5675092"/>
              <a:gd name="connsiteY5241" fmla="*/ 1906528 h 2397608"/>
              <a:gd name="connsiteX5242" fmla="*/ 1023429 w 5675092"/>
              <a:gd name="connsiteY5242" fmla="*/ 1492901 h 2397608"/>
              <a:gd name="connsiteX5243" fmla="*/ 1022984 w 5675092"/>
              <a:gd name="connsiteY5243" fmla="*/ 1491339 h 2397608"/>
              <a:gd name="connsiteX5244" fmla="*/ 1021513 w 5675092"/>
              <a:gd name="connsiteY5244" fmla="*/ 1492676 h 2397608"/>
              <a:gd name="connsiteX5245" fmla="*/ 1041446 w 5675092"/>
              <a:gd name="connsiteY5245" fmla="*/ 1749290 h 2397608"/>
              <a:gd name="connsiteX5246" fmla="*/ 1036129 w 5675092"/>
              <a:gd name="connsiteY5246" fmla="*/ 1763638 h 2397608"/>
              <a:gd name="connsiteX5247" fmla="*/ 1028153 w 5675092"/>
              <a:gd name="connsiteY5247" fmla="*/ 1761248 h 2397608"/>
              <a:gd name="connsiteX5248" fmla="*/ 1041446 w 5675092"/>
              <a:gd name="connsiteY5248" fmla="*/ 1749290 h 2397608"/>
              <a:gd name="connsiteX5249" fmla="*/ 1024760 w 5675092"/>
              <a:gd name="connsiteY5249" fmla="*/ 1497464 h 2397608"/>
              <a:gd name="connsiteX5250" fmla="*/ 1024638 w 5675092"/>
              <a:gd name="connsiteY5250" fmla="*/ 1497149 h 2397608"/>
              <a:gd name="connsiteX5251" fmla="*/ 1023455 w 5675092"/>
              <a:gd name="connsiteY5251" fmla="*/ 1492993 h 2397608"/>
              <a:gd name="connsiteX5252" fmla="*/ 1020367 w 5675092"/>
              <a:gd name="connsiteY5252" fmla="*/ 1493718 h 2397608"/>
              <a:gd name="connsiteX5253" fmla="*/ 1015432 w 5675092"/>
              <a:gd name="connsiteY5253" fmla="*/ 1498204 h 2397608"/>
              <a:gd name="connsiteX5254" fmla="*/ 1068658 w 5675092"/>
              <a:gd name="connsiteY5254" fmla="*/ 2126864 h 2397608"/>
              <a:gd name="connsiteX5255" fmla="*/ 1058047 w 5675092"/>
              <a:gd name="connsiteY5255" fmla="*/ 2127584 h 2397608"/>
              <a:gd name="connsiteX5256" fmla="*/ 1057722 w 5675092"/>
              <a:gd name="connsiteY5256" fmla="*/ 2122812 h 2397608"/>
              <a:gd name="connsiteX5257" fmla="*/ 1068658 w 5675092"/>
              <a:gd name="connsiteY5257" fmla="*/ 2126864 h 2397608"/>
              <a:gd name="connsiteX5258" fmla="*/ 1055568 w 5675092"/>
              <a:gd name="connsiteY5258" fmla="*/ 1900600 h 2397608"/>
              <a:gd name="connsiteX5259" fmla="*/ 1054848 w 5675092"/>
              <a:gd name="connsiteY5259" fmla="*/ 1900274 h 2397608"/>
              <a:gd name="connsiteX5260" fmla="*/ 1054481 w 5675092"/>
              <a:gd name="connsiteY5260" fmla="*/ 1901046 h 2397608"/>
              <a:gd name="connsiteX5261" fmla="*/ 1051138 w 5675092"/>
              <a:gd name="connsiteY5261" fmla="*/ 1829748 h 2397608"/>
              <a:gd name="connsiteX5262" fmla="*/ 1051076 w 5675092"/>
              <a:gd name="connsiteY5262" fmla="*/ 1833236 h 2397608"/>
              <a:gd name="connsiteX5263" fmla="*/ 1045166 w 5675092"/>
              <a:gd name="connsiteY5263" fmla="*/ 1826445 h 2397608"/>
              <a:gd name="connsiteX5264" fmla="*/ 1051138 w 5675092"/>
              <a:gd name="connsiteY5264" fmla="*/ 1829748 h 2397608"/>
              <a:gd name="connsiteX5265" fmla="*/ 1041243 w 5675092"/>
              <a:gd name="connsiteY5265" fmla="*/ 1669632 h 2397608"/>
              <a:gd name="connsiteX5266" fmla="*/ 1041045 w 5675092"/>
              <a:gd name="connsiteY5266" fmla="*/ 1669626 h 2397608"/>
              <a:gd name="connsiteX5267" fmla="*/ 1041003 w 5675092"/>
              <a:gd name="connsiteY5267" fmla="*/ 1669785 h 2397608"/>
              <a:gd name="connsiteX5268" fmla="*/ 1036911 w 5675092"/>
              <a:gd name="connsiteY5268" fmla="*/ 1585142 h 2397608"/>
              <a:gd name="connsiteX5269" fmla="*/ 1024376 w 5675092"/>
              <a:gd name="connsiteY5269" fmla="*/ 1585993 h 2397608"/>
              <a:gd name="connsiteX5270" fmla="*/ 1027814 w 5675092"/>
              <a:gd name="connsiteY5270" fmla="*/ 1587732 h 2397608"/>
              <a:gd name="connsiteX5271" fmla="*/ 1028542 w 5675092"/>
              <a:gd name="connsiteY5271" fmla="*/ 1587395 h 2397608"/>
              <a:gd name="connsiteX5272" fmla="*/ 1028117 w 5675092"/>
              <a:gd name="connsiteY5272" fmla="*/ 1587885 h 2397608"/>
              <a:gd name="connsiteX5273" fmla="*/ 1030896 w 5675092"/>
              <a:gd name="connsiteY5273" fmla="*/ 1589290 h 2397608"/>
              <a:gd name="connsiteX5274" fmla="*/ 1036911 w 5675092"/>
              <a:gd name="connsiteY5274" fmla="*/ 1585142 h 2397608"/>
              <a:gd name="connsiteX5275" fmla="*/ 1060404 w 5675092"/>
              <a:gd name="connsiteY5275" fmla="*/ 1925530 h 2397608"/>
              <a:gd name="connsiteX5276" fmla="*/ 1055110 w 5675092"/>
              <a:gd name="connsiteY5276" fmla="*/ 1926344 h 2397608"/>
              <a:gd name="connsiteX5277" fmla="*/ 1055179 w 5675092"/>
              <a:gd name="connsiteY5277" fmla="*/ 1926755 h 2397608"/>
              <a:gd name="connsiteX5278" fmla="*/ 1055649 w 5675092"/>
              <a:gd name="connsiteY5278" fmla="*/ 1926860 h 2397608"/>
              <a:gd name="connsiteX5279" fmla="*/ 1059922 w 5675092"/>
              <a:gd name="connsiteY5279" fmla="*/ 1925865 h 2397608"/>
              <a:gd name="connsiteX5280" fmla="*/ 1044631 w 5675092"/>
              <a:gd name="connsiteY5280" fmla="*/ 1672108 h 2397608"/>
              <a:gd name="connsiteX5281" fmla="*/ 1041632 w 5675092"/>
              <a:gd name="connsiteY5281" fmla="*/ 1671679 h 2397608"/>
              <a:gd name="connsiteX5282" fmla="*/ 1041003 w 5675092"/>
              <a:gd name="connsiteY5282" fmla="*/ 1674833 h 2397608"/>
              <a:gd name="connsiteX5283" fmla="*/ 1035966 w 5675092"/>
              <a:gd name="connsiteY5283" fmla="*/ 1664737 h 2397608"/>
              <a:gd name="connsiteX5284" fmla="*/ 1035965 w 5675092"/>
              <a:gd name="connsiteY5284" fmla="*/ 1664624 h 2397608"/>
              <a:gd name="connsiteX5285" fmla="*/ 1035659 w 5675092"/>
              <a:gd name="connsiteY5285" fmla="*/ 1663960 h 2397608"/>
              <a:gd name="connsiteX5286" fmla="*/ 1035248 w 5675092"/>
              <a:gd name="connsiteY5286" fmla="*/ 1663723 h 2397608"/>
              <a:gd name="connsiteX5287" fmla="*/ 1035675 w 5675092"/>
              <a:gd name="connsiteY5287" fmla="*/ 1664322 h 2397608"/>
              <a:gd name="connsiteX5288" fmla="*/ 1031178 w 5675092"/>
              <a:gd name="connsiteY5288" fmla="*/ 1666029 h 2397608"/>
              <a:gd name="connsiteX5289" fmla="*/ 1030469 w 5675092"/>
              <a:gd name="connsiteY5289" fmla="*/ 1666097 h 2397608"/>
              <a:gd name="connsiteX5290" fmla="*/ 1030570 w 5675092"/>
              <a:gd name="connsiteY5290" fmla="*/ 1671771 h 2397608"/>
              <a:gd name="connsiteX5291" fmla="*/ 1031814 w 5675092"/>
              <a:gd name="connsiteY5291" fmla="*/ 1673188 h 2397608"/>
              <a:gd name="connsiteX5292" fmla="*/ 1031935 w 5675092"/>
              <a:gd name="connsiteY5292" fmla="*/ 1673064 h 2397608"/>
              <a:gd name="connsiteX5293" fmla="*/ 1035673 w 5675092"/>
              <a:gd name="connsiteY5293" fmla="*/ 1667011 h 2397608"/>
              <a:gd name="connsiteX5294" fmla="*/ 1035674 w 5675092"/>
              <a:gd name="connsiteY5294" fmla="*/ 1669402 h 2397608"/>
              <a:gd name="connsiteX5295" fmla="*/ 1035674 w 5675092"/>
              <a:gd name="connsiteY5295" fmla="*/ 1676145 h 2397608"/>
              <a:gd name="connsiteX5296" fmla="*/ 1040442 w 5675092"/>
              <a:gd name="connsiteY5296" fmla="*/ 1676679 h 2397608"/>
              <a:gd name="connsiteX5297" fmla="*/ 1044583 w 5675092"/>
              <a:gd name="connsiteY5297" fmla="*/ 1672602 h 2397608"/>
              <a:gd name="connsiteX5298" fmla="*/ 1051830 w 5675092"/>
              <a:gd name="connsiteY5298" fmla="*/ 1775412 h 2397608"/>
              <a:gd name="connsiteX5299" fmla="*/ 1049701 w 5675092"/>
              <a:gd name="connsiteY5299" fmla="*/ 1773455 h 2397608"/>
              <a:gd name="connsiteX5300" fmla="*/ 1044709 w 5675092"/>
              <a:gd name="connsiteY5300" fmla="*/ 1774107 h 2397608"/>
              <a:gd name="connsiteX5301" fmla="*/ 1047511 w 5675092"/>
              <a:gd name="connsiteY5301" fmla="*/ 1778279 h 2397608"/>
              <a:gd name="connsiteX5302" fmla="*/ 1047876 w 5675092"/>
              <a:gd name="connsiteY5302" fmla="*/ 1778343 h 2397608"/>
              <a:gd name="connsiteX5303" fmla="*/ 1061799 w 5675092"/>
              <a:gd name="connsiteY5303" fmla="*/ 1918045 h 2397608"/>
              <a:gd name="connsiteX5304" fmla="*/ 1061655 w 5675092"/>
              <a:gd name="connsiteY5304" fmla="*/ 1917998 h 2397608"/>
              <a:gd name="connsiteX5305" fmla="*/ 1061753 w 5675092"/>
              <a:gd name="connsiteY5305" fmla="*/ 1918101 h 2397608"/>
              <a:gd name="connsiteX5306" fmla="*/ 1040599 w 5675092"/>
              <a:gd name="connsiteY5306" fmla="*/ 1602345 h 2397608"/>
              <a:gd name="connsiteX5307" fmla="*/ 1022711 w 5675092"/>
              <a:gd name="connsiteY5307" fmla="*/ 1598572 h 2397608"/>
              <a:gd name="connsiteX5308" fmla="*/ 1013024 w 5675092"/>
              <a:gd name="connsiteY5308" fmla="*/ 1604218 h 2397608"/>
              <a:gd name="connsiteX5309" fmla="*/ 1022711 w 5675092"/>
              <a:gd name="connsiteY5309" fmla="*/ 1598572 h 2397608"/>
              <a:gd name="connsiteX5310" fmla="*/ 1023554 w 5675092"/>
              <a:gd name="connsiteY5310" fmla="*/ 1610982 h 2397608"/>
              <a:gd name="connsiteX5311" fmla="*/ 1025387 w 5675092"/>
              <a:gd name="connsiteY5311" fmla="*/ 1600884 h 2397608"/>
              <a:gd name="connsiteX5312" fmla="*/ 1027894 w 5675092"/>
              <a:gd name="connsiteY5312" fmla="*/ 1600713 h 2397608"/>
              <a:gd name="connsiteX5313" fmla="*/ 1028231 w 5675092"/>
              <a:gd name="connsiteY5313" fmla="*/ 1605676 h 2397608"/>
              <a:gd name="connsiteX5314" fmla="*/ 1033077 w 5675092"/>
              <a:gd name="connsiteY5314" fmla="*/ 1602855 h 2397608"/>
              <a:gd name="connsiteX5315" fmla="*/ 1030402 w 5675092"/>
              <a:gd name="connsiteY5315" fmla="*/ 1600543 h 2397608"/>
              <a:gd name="connsiteX5316" fmla="*/ 1040599 w 5675092"/>
              <a:gd name="connsiteY5316" fmla="*/ 1602345 h 2397608"/>
              <a:gd name="connsiteX5317" fmla="*/ 1074073 w 5675092"/>
              <a:gd name="connsiteY5317" fmla="*/ 2075121 h 2397608"/>
              <a:gd name="connsiteX5318" fmla="*/ 1069416 w 5675092"/>
              <a:gd name="connsiteY5318" fmla="*/ 2076400 h 2397608"/>
              <a:gd name="connsiteX5319" fmla="*/ 1071664 w 5675092"/>
              <a:gd name="connsiteY5319" fmla="*/ 2077597 h 2397608"/>
              <a:gd name="connsiteX5320" fmla="*/ 1070163 w 5675092"/>
              <a:gd name="connsiteY5320" fmla="*/ 2081220 h 2397608"/>
              <a:gd name="connsiteX5321" fmla="*/ 1067514 w 5675092"/>
              <a:gd name="connsiteY5321" fmla="*/ 2076923 h 2397608"/>
              <a:gd name="connsiteX5322" fmla="*/ 1063199 w 5675092"/>
              <a:gd name="connsiteY5322" fmla="*/ 2078109 h 2397608"/>
              <a:gd name="connsiteX5323" fmla="*/ 1065894 w 5675092"/>
              <a:gd name="connsiteY5323" fmla="*/ 2075147 h 2397608"/>
              <a:gd name="connsiteX5324" fmla="*/ 1061557 w 5675092"/>
              <a:gd name="connsiteY5324" fmla="*/ 2072217 h 2397608"/>
              <a:gd name="connsiteX5325" fmla="*/ 1066275 w 5675092"/>
              <a:gd name="connsiteY5325" fmla="*/ 2074728 h 2397608"/>
              <a:gd name="connsiteX5326" fmla="*/ 1067618 w 5675092"/>
              <a:gd name="connsiteY5326" fmla="*/ 2073253 h 2397608"/>
              <a:gd name="connsiteX5327" fmla="*/ 1074073 w 5675092"/>
              <a:gd name="connsiteY5327" fmla="*/ 2075121 h 2397608"/>
              <a:gd name="connsiteX5328" fmla="*/ 1033375 w 5675092"/>
              <a:gd name="connsiteY5328" fmla="*/ 1475542 h 2397608"/>
              <a:gd name="connsiteX5329" fmla="*/ 1032167 w 5675092"/>
              <a:gd name="connsiteY5329" fmla="*/ 1470541 h 2397608"/>
              <a:gd name="connsiteX5330" fmla="*/ 1031893 w 5675092"/>
              <a:gd name="connsiteY5330" fmla="*/ 1469409 h 2397608"/>
              <a:gd name="connsiteX5331" fmla="*/ 1023974 w 5675092"/>
              <a:gd name="connsiteY5331" fmla="*/ 1468833 h 2397608"/>
              <a:gd name="connsiteX5332" fmla="*/ 1022014 w 5675092"/>
              <a:gd name="connsiteY5332" fmla="*/ 1477069 h 2397608"/>
              <a:gd name="connsiteX5333" fmla="*/ 1018402 w 5675092"/>
              <a:gd name="connsiteY5333" fmla="*/ 1478933 h 2397608"/>
              <a:gd name="connsiteX5334" fmla="*/ 1018797 w 5675092"/>
              <a:gd name="connsiteY5334" fmla="*/ 1479540 h 2397608"/>
              <a:gd name="connsiteX5335" fmla="*/ 1020888 w 5675092"/>
              <a:gd name="connsiteY5335" fmla="*/ 1478585 h 2397608"/>
              <a:gd name="connsiteX5336" fmla="*/ 1026125 w 5675092"/>
              <a:gd name="connsiteY5336" fmla="*/ 1476194 h 2397608"/>
              <a:gd name="connsiteX5337" fmla="*/ 1026124 w 5675092"/>
              <a:gd name="connsiteY5337" fmla="*/ 1476901 h 2397608"/>
              <a:gd name="connsiteX5338" fmla="*/ 1026987 w 5675092"/>
              <a:gd name="connsiteY5338" fmla="*/ 1476108 h 2397608"/>
              <a:gd name="connsiteX5339" fmla="*/ 1029098 w 5675092"/>
              <a:gd name="connsiteY5339" fmla="*/ 1478826 h 2397608"/>
              <a:gd name="connsiteX5340" fmla="*/ 1028542 w 5675092"/>
              <a:gd name="connsiteY5340" fmla="*/ 1478041 h 2397608"/>
              <a:gd name="connsiteX5341" fmla="*/ 1033375 w 5675092"/>
              <a:gd name="connsiteY5341" fmla="*/ 1475542 h 2397608"/>
              <a:gd name="connsiteX5342" fmla="*/ 1046316 w 5675092"/>
              <a:gd name="connsiteY5342" fmla="*/ 1662568 h 2397608"/>
              <a:gd name="connsiteX5343" fmla="*/ 1043449 w 5675092"/>
              <a:gd name="connsiteY5343" fmla="*/ 1662376 h 2397608"/>
              <a:gd name="connsiteX5344" fmla="*/ 1043521 w 5675092"/>
              <a:gd name="connsiteY5344" fmla="*/ 1662213 h 2397608"/>
              <a:gd name="connsiteX5345" fmla="*/ 1041003 w 5675092"/>
              <a:gd name="connsiteY5345" fmla="*/ 1662213 h 2397608"/>
              <a:gd name="connsiteX5346" fmla="*/ 1043449 w 5675092"/>
              <a:gd name="connsiteY5346" fmla="*/ 1662376 h 2397608"/>
              <a:gd name="connsiteX5347" fmla="*/ 1042262 w 5675092"/>
              <a:gd name="connsiteY5347" fmla="*/ 1665052 h 2397608"/>
              <a:gd name="connsiteX5348" fmla="*/ 1041435 w 5675092"/>
              <a:gd name="connsiteY5348" fmla="*/ 1668161 h 2397608"/>
              <a:gd name="connsiteX5349" fmla="*/ 1042205 w 5675092"/>
              <a:gd name="connsiteY5349" fmla="*/ 1669018 h 2397608"/>
              <a:gd name="connsiteX5350" fmla="*/ 1044466 w 5675092"/>
              <a:gd name="connsiteY5350" fmla="*/ 1667576 h 2397608"/>
              <a:gd name="connsiteX5351" fmla="*/ 1046041 w 5675092"/>
              <a:gd name="connsiteY5351" fmla="*/ 1667261 h 2397608"/>
              <a:gd name="connsiteX5352" fmla="*/ 1046393 w 5675092"/>
              <a:gd name="connsiteY5352" fmla="*/ 1667827 h 2397608"/>
              <a:gd name="connsiteX5353" fmla="*/ 1046181 w 5675092"/>
              <a:gd name="connsiteY5353" fmla="*/ 1667234 h 2397608"/>
              <a:gd name="connsiteX5354" fmla="*/ 1046041 w 5675092"/>
              <a:gd name="connsiteY5354" fmla="*/ 1667261 h 2397608"/>
              <a:gd name="connsiteX5355" fmla="*/ 1046061 w 5675092"/>
              <a:gd name="connsiteY5355" fmla="*/ 1666902 h 2397608"/>
              <a:gd name="connsiteX5356" fmla="*/ 1045865 w 5675092"/>
              <a:gd name="connsiteY5356" fmla="*/ 1666352 h 2397608"/>
              <a:gd name="connsiteX5357" fmla="*/ 1042796 w 5675092"/>
              <a:gd name="connsiteY5357" fmla="*/ 1664894 h 2397608"/>
              <a:gd name="connsiteX5358" fmla="*/ 1046179 w 5675092"/>
              <a:gd name="connsiteY5358" fmla="*/ 1664894 h 2397608"/>
              <a:gd name="connsiteX5359" fmla="*/ 1050977 w 5675092"/>
              <a:gd name="connsiteY5359" fmla="*/ 1719611 h 2397608"/>
              <a:gd name="connsiteX5360" fmla="*/ 1050241 w 5675092"/>
              <a:gd name="connsiteY5360" fmla="*/ 1717425 h 2397608"/>
              <a:gd name="connsiteX5361" fmla="*/ 1050198 w 5675092"/>
              <a:gd name="connsiteY5361" fmla="*/ 1717487 h 2397608"/>
              <a:gd name="connsiteX5362" fmla="*/ 1049060 w 5675092"/>
              <a:gd name="connsiteY5362" fmla="*/ 1714377 h 2397608"/>
              <a:gd name="connsiteX5363" fmla="*/ 1041522 w 5675092"/>
              <a:gd name="connsiteY5363" fmla="*/ 1721839 h 2397608"/>
              <a:gd name="connsiteX5364" fmla="*/ 1039010 w 5675092"/>
              <a:gd name="connsiteY5364" fmla="*/ 1711889 h 2397608"/>
              <a:gd name="connsiteX5365" fmla="*/ 1035241 w 5675092"/>
              <a:gd name="connsiteY5365" fmla="*/ 1715310 h 2397608"/>
              <a:gd name="connsiteX5366" fmla="*/ 1034136 w 5675092"/>
              <a:gd name="connsiteY5366" fmla="*/ 1715766 h 2397608"/>
              <a:gd name="connsiteX5367" fmla="*/ 1034987 w 5675092"/>
              <a:gd name="connsiteY5367" fmla="*/ 1717617 h 2397608"/>
              <a:gd name="connsiteX5368" fmla="*/ 1039042 w 5675092"/>
              <a:gd name="connsiteY5368" fmla="*/ 1716502 h 2397608"/>
              <a:gd name="connsiteX5369" fmla="*/ 1039043 w 5675092"/>
              <a:gd name="connsiteY5369" fmla="*/ 1723964 h 2397608"/>
              <a:gd name="connsiteX5370" fmla="*/ 1049093 w 5675092"/>
              <a:gd name="connsiteY5370" fmla="*/ 1721477 h 2397608"/>
              <a:gd name="connsiteX5371" fmla="*/ 1050977 w 5675092"/>
              <a:gd name="connsiteY5371" fmla="*/ 1719611 h 2397608"/>
              <a:gd name="connsiteX5372" fmla="*/ 1061645 w 5675092"/>
              <a:gd name="connsiteY5372" fmla="*/ 1875182 h 2397608"/>
              <a:gd name="connsiteX5373" fmla="*/ 1053959 w 5675092"/>
              <a:gd name="connsiteY5373" fmla="*/ 1873213 h 2397608"/>
              <a:gd name="connsiteX5374" fmla="*/ 1052367 w 5675092"/>
              <a:gd name="connsiteY5374" fmla="*/ 1875962 h 2397608"/>
              <a:gd name="connsiteX5375" fmla="*/ 1061256 w 5675092"/>
              <a:gd name="connsiteY5375" fmla="*/ 1878126 h 2397608"/>
              <a:gd name="connsiteX5376" fmla="*/ 1035675 w 5675092"/>
              <a:gd name="connsiteY5376" fmla="*/ 1485724 h 2397608"/>
              <a:gd name="connsiteX5377" fmla="*/ 1029604 w 5675092"/>
              <a:gd name="connsiteY5377" fmla="*/ 1486839 h 2397608"/>
              <a:gd name="connsiteX5378" fmla="*/ 1028873 w 5675092"/>
              <a:gd name="connsiteY5378" fmla="*/ 1488102 h 2397608"/>
              <a:gd name="connsiteX5379" fmla="*/ 1035285 w 5675092"/>
              <a:gd name="connsiteY5379" fmla="*/ 1485998 h 2397608"/>
              <a:gd name="connsiteX5380" fmla="*/ 1054118 w 5675092"/>
              <a:gd name="connsiteY5380" fmla="*/ 1733916 h 2397608"/>
              <a:gd name="connsiteX5381" fmla="*/ 1049092 w 5675092"/>
              <a:gd name="connsiteY5381" fmla="*/ 1726453 h 2397608"/>
              <a:gd name="connsiteX5382" fmla="*/ 1046580 w 5675092"/>
              <a:gd name="connsiteY5382" fmla="*/ 1731427 h 2397608"/>
              <a:gd name="connsiteX5383" fmla="*/ 1054118 w 5675092"/>
              <a:gd name="connsiteY5383" fmla="*/ 1733916 h 2397608"/>
              <a:gd name="connsiteX5384" fmla="*/ 1054595 w 5675092"/>
              <a:gd name="connsiteY5384" fmla="*/ 1714765 h 2397608"/>
              <a:gd name="connsiteX5385" fmla="*/ 1054438 w 5675092"/>
              <a:gd name="connsiteY5385" fmla="*/ 1714455 h 2397608"/>
              <a:gd name="connsiteX5386" fmla="*/ 1054085 w 5675092"/>
              <a:gd name="connsiteY5386" fmla="*/ 1711889 h 2397608"/>
              <a:gd name="connsiteX5387" fmla="*/ 1052305 w 5675092"/>
              <a:gd name="connsiteY5387" fmla="*/ 1714452 h 2397608"/>
              <a:gd name="connsiteX5388" fmla="*/ 1069192 w 5675092"/>
              <a:gd name="connsiteY5388" fmla="*/ 1920486 h 2397608"/>
              <a:gd name="connsiteX5389" fmla="*/ 1065801 w 5675092"/>
              <a:gd name="connsiteY5389" fmla="*/ 1919366 h 2397608"/>
              <a:gd name="connsiteX5390" fmla="*/ 1066841 w 5675092"/>
              <a:gd name="connsiteY5390" fmla="*/ 1922556 h 2397608"/>
              <a:gd name="connsiteX5391" fmla="*/ 1056630 w 5675092"/>
              <a:gd name="connsiteY5391" fmla="*/ 1733916 h 2397608"/>
              <a:gd name="connsiteX5392" fmla="*/ 1044068 w 5675092"/>
              <a:gd name="connsiteY5392" fmla="*/ 1733915 h 2397608"/>
              <a:gd name="connsiteX5393" fmla="*/ 1044067 w 5675092"/>
              <a:gd name="connsiteY5393" fmla="*/ 1741377 h 2397608"/>
              <a:gd name="connsiteX5394" fmla="*/ 1048779 w 5675092"/>
              <a:gd name="connsiteY5394" fmla="*/ 1741377 h 2397608"/>
              <a:gd name="connsiteX5395" fmla="*/ 1050218 w 5675092"/>
              <a:gd name="connsiteY5395" fmla="*/ 1745178 h 2397608"/>
              <a:gd name="connsiteX5396" fmla="*/ 1052723 w 5675092"/>
              <a:gd name="connsiteY5396" fmla="*/ 1746034 h 2397608"/>
              <a:gd name="connsiteX5397" fmla="*/ 1051271 w 5675092"/>
              <a:gd name="connsiteY5397" fmla="*/ 1747960 h 2397608"/>
              <a:gd name="connsiteX5398" fmla="*/ 1051605 w 5675092"/>
              <a:gd name="connsiteY5398" fmla="*/ 1748840 h 2397608"/>
              <a:gd name="connsiteX5399" fmla="*/ 1056630 w 5675092"/>
              <a:gd name="connsiteY5399" fmla="*/ 1743866 h 2397608"/>
              <a:gd name="connsiteX5400" fmla="*/ 1056630 w 5675092"/>
              <a:gd name="connsiteY5400" fmla="*/ 1733916 h 2397608"/>
              <a:gd name="connsiteX5401" fmla="*/ 1059747 w 5675092"/>
              <a:gd name="connsiteY5401" fmla="*/ 1773085 h 2397608"/>
              <a:gd name="connsiteX5402" fmla="*/ 1052062 w 5675092"/>
              <a:gd name="connsiteY5402" fmla="*/ 1771113 h 2397608"/>
              <a:gd name="connsiteX5403" fmla="*/ 1053368 w 5675092"/>
              <a:gd name="connsiteY5403" fmla="*/ 1774272 h 2397608"/>
              <a:gd name="connsiteX5404" fmla="*/ 1054118 w 5675092"/>
              <a:gd name="connsiteY5404" fmla="*/ 1773716 h 2397608"/>
              <a:gd name="connsiteX5405" fmla="*/ 1056630 w 5675092"/>
              <a:gd name="connsiteY5405" fmla="*/ 1781181 h 2397608"/>
              <a:gd name="connsiteX5406" fmla="*/ 1057725 w 5675092"/>
              <a:gd name="connsiteY5406" fmla="*/ 1780097 h 2397608"/>
              <a:gd name="connsiteX5407" fmla="*/ 1057570 w 5675092"/>
              <a:gd name="connsiteY5407" fmla="*/ 1714634 h 2397608"/>
              <a:gd name="connsiteX5408" fmla="*/ 1057239 w 5675092"/>
              <a:gd name="connsiteY5408" fmla="*/ 1713953 h 2397608"/>
              <a:gd name="connsiteX5409" fmla="*/ 1056597 w 5675092"/>
              <a:gd name="connsiteY5409" fmla="*/ 1714377 h 2397608"/>
              <a:gd name="connsiteX5410" fmla="*/ 1061581 w 5675092"/>
              <a:gd name="connsiteY5410" fmla="*/ 1762987 h 2397608"/>
              <a:gd name="connsiteX5411" fmla="*/ 1059611 w 5675092"/>
              <a:gd name="connsiteY5411" fmla="*/ 1761602 h 2397608"/>
              <a:gd name="connsiteX5412" fmla="*/ 1058364 w 5675092"/>
              <a:gd name="connsiteY5412" fmla="*/ 1764534 h 2397608"/>
              <a:gd name="connsiteX5413" fmla="*/ 1058220 w 5675092"/>
              <a:gd name="connsiteY5413" fmla="*/ 1764766 h 2397608"/>
              <a:gd name="connsiteX5414" fmla="*/ 1065267 w 5675092"/>
              <a:gd name="connsiteY5414" fmla="*/ 1780190 h 2397608"/>
              <a:gd name="connsiteX5415" fmla="*/ 1064575 w 5675092"/>
              <a:gd name="connsiteY5415" fmla="*/ 1779904 h 2397608"/>
              <a:gd name="connsiteX5416" fmla="*/ 1064974 w 5675092"/>
              <a:gd name="connsiteY5416" fmla="*/ 1781088 h 2397608"/>
              <a:gd name="connsiteX5417" fmla="*/ 1046787 w 5675092"/>
              <a:gd name="connsiteY5417" fmla="*/ 1495716 h 2397608"/>
              <a:gd name="connsiteX5418" fmla="*/ 1042245 w 5675092"/>
              <a:gd name="connsiteY5418" fmla="*/ 1492212 h 2397608"/>
              <a:gd name="connsiteX5419" fmla="*/ 1039998 w 5675092"/>
              <a:gd name="connsiteY5419" fmla="*/ 1491002 h 2397608"/>
              <a:gd name="connsiteX5420" fmla="*/ 1039656 w 5675092"/>
              <a:gd name="connsiteY5420" fmla="*/ 1490167 h 2397608"/>
              <a:gd name="connsiteX5421" fmla="*/ 1027797 w 5675092"/>
              <a:gd name="connsiteY5421" fmla="*/ 1489959 h 2397608"/>
              <a:gd name="connsiteX5422" fmla="*/ 1025660 w 5675092"/>
              <a:gd name="connsiteY5422" fmla="*/ 1493651 h 2397608"/>
              <a:gd name="connsiteX5423" fmla="*/ 1033181 w 5675092"/>
              <a:gd name="connsiteY5423" fmla="*/ 1493140 h 2397608"/>
              <a:gd name="connsiteX5424" fmla="*/ 1029715 w 5675092"/>
              <a:gd name="connsiteY5424" fmla="*/ 1497071 h 2397608"/>
              <a:gd name="connsiteX5425" fmla="*/ 1072146 w 5675092"/>
              <a:gd name="connsiteY5425" fmla="*/ 1868732 h 2397608"/>
              <a:gd name="connsiteX5426" fmla="*/ 1071705 w 5675092"/>
              <a:gd name="connsiteY5426" fmla="*/ 1868246 h 2397608"/>
              <a:gd name="connsiteX5427" fmla="*/ 1066680 w 5675092"/>
              <a:gd name="connsiteY5427" fmla="*/ 1873221 h 2397608"/>
              <a:gd name="connsiteX5428" fmla="*/ 1068250 w 5675092"/>
              <a:gd name="connsiteY5428" fmla="*/ 1867313 h 2397608"/>
              <a:gd name="connsiteX5429" fmla="*/ 1065967 w 5675092"/>
              <a:gd name="connsiteY5429" fmla="*/ 1865052 h 2397608"/>
              <a:gd name="connsiteX5430" fmla="*/ 1064321 w 5675092"/>
              <a:gd name="connsiteY5430" fmla="*/ 1877494 h 2397608"/>
              <a:gd name="connsiteX5431" fmla="*/ 1066628 w 5675092"/>
              <a:gd name="connsiteY5431" fmla="*/ 1877707 h 2397608"/>
              <a:gd name="connsiteX5432" fmla="*/ 1068362 w 5675092"/>
              <a:gd name="connsiteY5432" fmla="*/ 1874333 h 2397608"/>
              <a:gd name="connsiteX5433" fmla="*/ 1069165 w 5675092"/>
              <a:gd name="connsiteY5433" fmla="*/ 1874411 h 2397608"/>
              <a:gd name="connsiteX5434" fmla="*/ 1069069 w 5675092"/>
              <a:gd name="connsiteY5434" fmla="*/ 1819530 h 2397608"/>
              <a:gd name="connsiteX5435" fmla="*/ 1067754 w 5675092"/>
              <a:gd name="connsiteY5435" fmla="*/ 1815629 h 2397608"/>
              <a:gd name="connsiteX5436" fmla="*/ 1062189 w 5675092"/>
              <a:gd name="connsiteY5436" fmla="*/ 1813011 h 2397608"/>
              <a:gd name="connsiteX5437" fmla="*/ 1061655 w 5675092"/>
              <a:gd name="connsiteY5437" fmla="*/ 1816007 h 2397608"/>
              <a:gd name="connsiteX5438" fmla="*/ 1068112 w 5675092"/>
              <a:gd name="connsiteY5438" fmla="*/ 1784982 h 2397608"/>
              <a:gd name="connsiteX5439" fmla="*/ 1065425 w 5675092"/>
              <a:gd name="connsiteY5439" fmla="*/ 1782429 h 2397608"/>
              <a:gd name="connsiteX5440" fmla="*/ 1066680 w 5675092"/>
              <a:gd name="connsiteY5440" fmla="*/ 1786155 h 2397608"/>
              <a:gd name="connsiteX5441" fmla="*/ 1067683 w 5675092"/>
              <a:gd name="connsiteY5441" fmla="*/ 1785658 h 2397608"/>
              <a:gd name="connsiteX5442" fmla="*/ 1064134 w 5675092"/>
              <a:gd name="connsiteY5442" fmla="*/ 1709400 h 2397608"/>
              <a:gd name="connsiteX5443" fmla="*/ 1059664 w 5675092"/>
              <a:gd name="connsiteY5443" fmla="*/ 1712353 h 2397608"/>
              <a:gd name="connsiteX5444" fmla="*/ 1060315 w 5675092"/>
              <a:gd name="connsiteY5444" fmla="*/ 1715157 h 2397608"/>
              <a:gd name="connsiteX5445" fmla="*/ 1059707 w 5675092"/>
              <a:gd name="connsiteY5445" fmla="*/ 1715199 h 2397608"/>
              <a:gd name="connsiteX5446" fmla="*/ 1061308 w 5675092"/>
              <a:gd name="connsiteY5446" fmla="*/ 1715622 h 2397608"/>
              <a:gd name="connsiteX5447" fmla="*/ 1064134 w 5675092"/>
              <a:gd name="connsiteY5447" fmla="*/ 1709400 h 2397608"/>
              <a:gd name="connsiteX5448" fmla="*/ 1075662 w 5675092"/>
              <a:gd name="connsiteY5448" fmla="*/ 1862761 h 2397608"/>
              <a:gd name="connsiteX5449" fmla="*/ 1073693 w 5675092"/>
              <a:gd name="connsiteY5449" fmla="*/ 1862521 h 2397608"/>
              <a:gd name="connsiteX5450" fmla="*/ 1071647 w 5675092"/>
              <a:gd name="connsiteY5450" fmla="*/ 1863156 h 2397608"/>
              <a:gd name="connsiteX5451" fmla="*/ 1073716 w 5675092"/>
              <a:gd name="connsiteY5451" fmla="*/ 1867254 h 2397608"/>
              <a:gd name="connsiteX5452" fmla="*/ 1074707 w 5675092"/>
              <a:gd name="connsiteY5452" fmla="*/ 1866387 h 2397608"/>
              <a:gd name="connsiteX5453" fmla="*/ 1074834 w 5675092"/>
              <a:gd name="connsiteY5453" fmla="*/ 1846859 h 2397608"/>
              <a:gd name="connsiteX5454" fmla="*/ 1071821 w 5675092"/>
              <a:gd name="connsiteY5454" fmla="*/ 1839585 h 2397608"/>
              <a:gd name="connsiteX5455" fmla="*/ 1073111 w 5675092"/>
              <a:gd name="connsiteY5455" fmla="*/ 1836533 h 2397608"/>
              <a:gd name="connsiteX5456" fmla="*/ 1059142 w 5675092"/>
              <a:gd name="connsiteY5456" fmla="*/ 1838394 h 2397608"/>
              <a:gd name="connsiteX5457" fmla="*/ 1059143 w 5675092"/>
              <a:gd name="connsiteY5457" fmla="*/ 1830932 h 2397608"/>
              <a:gd name="connsiteX5458" fmla="*/ 1049092 w 5675092"/>
              <a:gd name="connsiteY5458" fmla="*/ 1828444 h 2397608"/>
              <a:gd name="connsiteX5459" fmla="*/ 1054118 w 5675092"/>
              <a:gd name="connsiteY5459" fmla="*/ 1820981 h 2397608"/>
              <a:gd name="connsiteX5460" fmla="*/ 1044068 w 5675092"/>
              <a:gd name="connsiteY5460" fmla="*/ 1820981 h 2397608"/>
              <a:gd name="connsiteX5461" fmla="*/ 1039545 w 5675092"/>
              <a:gd name="connsiteY5461" fmla="*/ 1813146 h 2397608"/>
              <a:gd name="connsiteX5462" fmla="*/ 1032367 w 5675092"/>
              <a:gd name="connsiteY5462" fmla="*/ 1814837 h 2397608"/>
              <a:gd name="connsiteX5463" fmla="*/ 1032704 w 5675092"/>
              <a:gd name="connsiteY5463" fmla="*/ 1819802 h 2397608"/>
              <a:gd name="connsiteX5464" fmla="*/ 1007300 w 5675092"/>
              <a:gd name="connsiteY5464" fmla="*/ 1816540 h 2397608"/>
              <a:gd name="connsiteX5465" fmla="*/ 1005922 w 5675092"/>
              <a:gd name="connsiteY5465" fmla="*/ 1819438 h 2397608"/>
              <a:gd name="connsiteX5466" fmla="*/ 1002939 w 5675092"/>
              <a:gd name="connsiteY5466" fmla="*/ 1824095 h 2397608"/>
              <a:gd name="connsiteX5467" fmla="*/ 1007951 w 5675092"/>
              <a:gd name="connsiteY5467" fmla="*/ 1827162 h 2397608"/>
              <a:gd name="connsiteX5468" fmla="*/ 1021455 w 5675092"/>
              <a:gd name="connsiteY5468" fmla="*/ 1820981 h 2397608"/>
              <a:gd name="connsiteX5469" fmla="*/ 1011406 w 5675092"/>
              <a:gd name="connsiteY5469" fmla="*/ 1828443 h 2397608"/>
              <a:gd name="connsiteX5470" fmla="*/ 1015489 w 5675092"/>
              <a:gd name="connsiteY5470" fmla="*/ 1832486 h 2397608"/>
              <a:gd name="connsiteX5471" fmla="*/ 1021400 w 5675092"/>
              <a:gd name="connsiteY5471" fmla="*/ 1830946 h 2397608"/>
              <a:gd name="connsiteX5472" fmla="*/ 1020912 w 5675092"/>
              <a:gd name="connsiteY5472" fmla="*/ 1830488 h 2397608"/>
              <a:gd name="connsiteX5473" fmla="*/ 1028307 w 5675092"/>
              <a:gd name="connsiteY5473" fmla="*/ 1832386 h 2397608"/>
              <a:gd name="connsiteX5474" fmla="*/ 1024792 w 5675092"/>
              <a:gd name="connsiteY5474" fmla="*/ 1834123 h 2397608"/>
              <a:gd name="connsiteX5475" fmla="*/ 1021464 w 5675092"/>
              <a:gd name="connsiteY5475" fmla="*/ 1831006 h 2397608"/>
              <a:gd name="connsiteX5476" fmla="*/ 1022397 w 5675092"/>
              <a:gd name="connsiteY5476" fmla="*/ 1838706 h 2397608"/>
              <a:gd name="connsiteX5477" fmla="*/ 1028993 w 5675092"/>
              <a:gd name="connsiteY5477" fmla="*/ 1840883 h 2397608"/>
              <a:gd name="connsiteX5478" fmla="*/ 1023968 w 5675092"/>
              <a:gd name="connsiteY5478" fmla="*/ 1845857 h 2397608"/>
              <a:gd name="connsiteX5479" fmla="*/ 1025579 w 5675092"/>
              <a:gd name="connsiteY5479" fmla="*/ 1849578 h 2397608"/>
              <a:gd name="connsiteX5480" fmla="*/ 1026257 w 5675092"/>
              <a:gd name="connsiteY5480" fmla="*/ 1848874 h 2397608"/>
              <a:gd name="connsiteX5481" fmla="*/ 1040243 w 5675092"/>
              <a:gd name="connsiteY5481" fmla="*/ 1856689 h 2397608"/>
              <a:gd name="connsiteX5482" fmla="*/ 1047091 w 5675092"/>
              <a:gd name="connsiteY5482" fmla="*/ 1846253 h 2397608"/>
              <a:gd name="connsiteX5483" fmla="*/ 1044920 w 5675092"/>
              <a:gd name="connsiteY5483" fmla="*/ 1851385 h 2397608"/>
              <a:gd name="connsiteX5484" fmla="*/ 1052105 w 5675092"/>
              <a:gd name="connsiteY5484" fmla="*/ 1845912 h 2397608"/>
              <a:gd name="connsiteX5485" fmla="*/ 1062635 w 5675092"/>
              <a:gd name="connsiteY5485" fmla="*/ 1852676 h 2397608"/>
              <a:gd name="connsiteX5486" fmla="*/ 1059791 w 5675092"/>
              <a:gd name="connsiteY5486" fmla="*/ 1847881 h 2397608"/>
              <a:gd name="connsiteX5487" fmla="*/ 1074834 w 5675092"/>
              <a:gd name="connsiteY5487" fmla="*/ 1846859 h 2397608"/>
              <a:gd name="connsiteX5488" fmla="*/ 1051010 w 5675092"/>
              <a:gd name="connsiteY5488" fmla="*/ 1490731 h 2397608"/>
              <a:gd name="connsiteX5489" fmla="*/ 1048329 w 5675092"/>
              <a:gd name="connsiteY5489" fmla="*/ 1491410 h 2397608"/>
              <a:gd name="connsiteX5490" fmla="*/ 1048497 w 5675092"/>
              <a:gd name="connsiteY5490" fmla="*/ 1495581 h 2397608"/>
              <a:gd name="connsiteX5491" fmla="*/ 1048959 w 5675092"/>
              <a:gd name="connsiteY5491" fmla="*/ 1495544 h 2397608"/>
              <a:gd name="connsiteX5492" fmla="*/ 1049654 w 5675092"/>
              <a:gd name="connsiteY5492" fmla="*/ 1495486 h 2397608"/>
              <a:gd name="connsiteX5493" fmla="*/ 1048481 w 5675092"/>
              <a:gd name="connsiteY5493" fmla="*/ 1493233 h 2397608"/>
              <a:gd name="connsiteX5494" fmla="*/ 1067207 w 5675092"/>
              <a:gd name="connsiteY5494" fmla="*/ 1716487 h 2397608"/>
              <a:gd name="connsiteX5495" fmla="*/ 1065745 w 5675092"/>
              <a:gd name="connsiteY5495" fmla="*/ 1716204 h 2397608"/>
              <a:gd name="connsiteX5496" fmla="*/ 1065556 w 5675092"/>
              <a:gd name="connsiteY5496" fmla="*/ 1716262 h 2397608"/>
              <a:gd name="connsiteX5497" fmla="*/ 1077979 w 5675092"/>
              <a:gd name="connsiteY5497" fmla="*/ 1874378 h 2397608"/>
              <a:gd name="connsiteX5498" fmla="*/ 1073449 w 5675092"/>
              <a:gd name="connsiteY5498" fmla="*/ 1872838 h 2397608"/>
              <a:gd name="connsiteX5499" fmla="*/ 1070114 w 5675092"/>
              <a:gd name="connsiteY5499" fmla="*/ 1874504 h 2397608"/>
              <a:gd name="connsiteX5500" fmla="*/ 1074665 w 5675092"/>
              <a:gd name="connsiteY5500" fmla="*/ 1874946 h 2397608"/>
              <a:gd name="connsiteX5501" fmla="*/ 1076853 w 5675092"/>
              <a:gd name="connsiteY5501" fmla="*/ 1875409 h 2397608"/>
              <a:gd name="connsiteX5502" fmla="*/ 1065571 w 5675092"/>
              <a:gd name="connsiteY5502" fmla="*/ 1674972 h 2397608"/>
              <a:gd name="connsiteX5503" fmla="*/ 1064057 w 5675092"/>
              <a:gd name="connsiteY5503" fmla="*/ 1671280 h 2397608"/>
              <a:gd name="connsiteX5504" fmla="*/ 1062892 w 5675092"/>
              <a:gd name="connsiteY5504" fmla="*/ 1668438 h 2397608"/>
              <a:gd name="connsiteX5505" fmla="*/ 1055774 w 5675092"/>
              <a:gd name="connsiteY5505" fmla="*/ 1665965 h 2397608"/>
              <a:gd name="connsiteX5506" fmla="*/ 1051401 w 5675092"/>
              <a:gd name="connsiteY5506" fmla="*/ 1666520 h 2397608"/>
              <a:gd name="connsiteX5507" fmla="*/ 1051209 w 5675092"/>
              <a:gd name="connsiteY5507" fmla="*/ 1666277 h 2397608"/>
              <a:gd name="connsiteX5508" fmla="*/ 1048839 w 5675092"/>
              <a:gd name="connsiteY5508" fmla="*/ 1666728 h 2397608"/>
              <a:gd name="connsiteX5509" fmla="*/ 1048838 w 5675092"/>
              <a:gd name="connsiteY5509" fmla="*/ 1670677 h 2397608"/>
              <a:gd name="connsiteX5510" fmla="*/ 1050801 w 5675092"/>
              <a:gd name="connsiteY5510" fmla="*/ 1672108 h 2397608"/>
              <a:gd name="connsiteX5511" fmla="*/ 1053042 w 5675092"/>
              <a:gd name="connsiteY5511" fmla="*/ 1671711 h 2397608"/>
              <a:gd name="connsiteX5512" fmla="*/ 1062886 w 5675092"/>
              <a:gd name="connsiteY5512" fmla="*/ 1672624 h 2397608"/>
              <a:gd name="connsiteX5513" fmla="*/ 1065571 w 5675092"/>
              <a:gd name="connsiteY5513" fmla="*/ 1674972 h 2397608"/>
              <a:gd name="connsiteX5514" fmla="*/ 1071795 w 5675092"/>
              <a:gd name="connsiteY5514" fmla="*/ 1741865 h 2397608"/>
              <a:gd name="connsiteX5515" fmla="*/ 1070070 w 5675092"/>
              <a:gd name="connsiteY5515" fmla="*/ 1741439 h 2397608"/>
              <a:gd name="connsiteX5516" fmla="*/ 1071704 w 5675092"/>
              <a:gd name="connsiteY5516" fmla="*/ 1743866 h 2397608"/>
              <a:gd name="connsiteX5517" fmla="*/ 1071631 w 5675092"/>
              <a:gd name="connsiteY5517" fmla="*/ 1739366 h 2397608"/>
              <a:gd name="connsiteX5518" fmla="*/ 1066953 w 5675092"/>
              <a:gd name="connsiteY5518" fmla="*/ 1736810 h 2397608"/>
              <a:gd name="connsiteX5519" fmla="*/ 1066680 w 5675092"/>
              <a:gd name="connsiteY5519" fmla="*/ 1736404 h 2397608"/>
              <a:gd name="connsiteX5520" fmla="*/ 1066467 w 5675092"/>
              <a:gd name="connsiteY5520" fmla="*/ 1736545 h 2397608"/>
              <a:gd name="connsiteX5521" fmla="*/ 1061655 w 5675092"/>
              <a:gd name="connsiteY5521" fmla="*/ 1733916 h 2397608"/>
              <a:gd name="connsiteX5522" fmla="*/ 1063638 w 5675092"/>
              <a:gd name="connsiteY5522" fmla="*/ 1731951 h 2397608"/>
              <a:gd name="connsiteX5523" fmla="*/ 1061368 w 5675092"/>
              <a:gd name="connsiteY5523" fmla="*/ 1730666 h 2397608"/>
              <a:gd name="connsiteX5524" fmla="*/ 1064009 w 5675092"/>
              <a:gd name="connsiteY5524" fmla="*/ 1731342 h 2397608"/>
              <a:gd name="connsiteX5525" fmla="*/ 1060085 w 5675092"/>
              <a:gd name="connsiteY5525" fmla="*/ 1729251 h 2397608"/>
              <a:gd name="connsiteX5526" fmla="*/ 1054118 w 5675092"/>
              <a:gd name="connsiteY5526" fmla="*/ 1728939 h 2397608"/>
              <a:gd name="connsiteX5527" fmla="*/ 1061655 w 5675092"/>
              <a:gd name="connsiteY5527" fmla="*/ 1736404 h 2397608"/>
              <a:gd name="connsiteX5528" fmla="*/ 1059142 w 5675092"/>
              <a:gd name="connsiteY5528" fmla="*/ 1741378 h 2397608"/>
              <a:gd name="connsiteX5529" fmla="*/ 1062911 w 5675092"/>
              <a:gd name="connsiteY5529" fmla="*/ 1738891 h 2397608"/>
              <a:gd name="connsiteX5530" fmla="*/ 1066467 w 5675092"/>
              <a:gd name="connsiteY5530" fmla="*/ 1736545 h 2397608"/>
              <a:gd name="connsiteX5531" fmla="*/ 1066953 w 5675092"/>
              <a:gd name="connsiteY5531" fmla="*/ 1736810 h 2397608"/>
              <a:gd name="connsiteX5532" fmla="*/ 1068851 w 5675092"/>
              <a:gd name="connsiteY5532" fmla="*/ 1739629 h 2397608"/>
              <a:gd name="connsiteX5533" fmla="*/ 1079241 w 5675092"/>
              <a:gd name="connsiteY5533" fmla="*/ 1823470 h 2397608"/>
              <a:gd name="connsiteX5534" fmla="*/ 1078939 w 5675092"/>
              <a:gd name="connsiteY5534" fmla="*/ 1820625 h 2397608"/>
              <a:gd name="connsiteX5535" fmla="*/ 1075486 w 5675092"/>
              <a:gd name="connsiteY5535" fmla="*/ 1819388 h 2397608"/>
              <a:gd name="connsiteX5536" fmla="*/ 1074998 w 5675092"/>
              <a:gd name="connsiteY5536" fmla="*/ 1812205 h 2397608"/>
              <a:gd name="connsiteX5537" fmla="*/ 1074557 w 5675092"/>
              <a:gd name="connsiteY5537" fmla="*/ 1812422 h 2397608"/>
              <a:gd name="connsiteX5538" fmla="*/ 1072642 w 5675092"/>
              <a:gd name="connsiteY5538" fmla="*/ 1814596 h 2397608"/>
              <a:gd name="connsiteX5539" fmla="*/ 1071565 w 5675092"/>
              <a:gd name="connsiteY5539" fmla="*/ 1820527 h 2397608"/>
              <a:gd name="connsiteX5540" fmla="*/ 1071061 w 5675092"/>
              <a:gd name="connsiteY5540" fmla="*/ 1695014 h 2397608"/>
              <a:gd name="connsiteX5541" fmla="*/ 1064006 w 5675092"/>
              <a:gd name="connsiteY5541" fmla="*/ 1698130 h 2397608"/>
              <a:gd name="connsiteX5542" fmla="*/ 1056235 w 5675092"/>
              <a:gd name="connsiteY5542" fmla="*/ 1690747 h 2397608"/>
              <a:gd name="connsiteX5543" fmla="*/ 1071061 w 5675092"/>
              <a:gd name="connsiteY5543" fmla="*/ 1695014 h 2397608"/>
              <a:gd name="connsiteX5544" fmla="*/ 1074217 w 5675092"/>
              <a:gd name="connsiteY5544" fmla="*/ 1728938 h 2397608"/>
              <a:gd name="connsiteX5545" fmla="*/ 1061655 w 5675092"/>
              <a:gd name="connsiteY5545" fmla="*/ 1721476 h 2397608"/>
              <a:gd name="connsiteX5546" fmla="*/ 1059142 w 5675092"/>
              <a:gd name="connsiteY5546" fmla="*/ 1723964 h 2397608"/>
              <a:gd name="connsiteX5547" fmla="*/ 1069192 w 5675092"/>
              <a:gd name="connsiteY5547" fmla="*/ 1733916 h 2397608"/>
              <a:gd name="connsiteX5548" fmla="*/ 1074217 w 5675092"/>
              <a:gd name="connsiteY5548" fmla="*/ 1728938 h 2397608"/>
              <a:gd name="connsiteX5549" fmla="*/ 1079936 w 5675092"/>
              <a:gd name="connsiteY5549" fmla="*/ 1774174 h 2397608"/>
              <a:gd name="connsiteX5550" fmla="*/ 1074618 w 5675092"/>
              <a:gd name="connsiteY5550" fmla="*/ 1769581 h 2397608"/>
              <a:gd name="connsiteX5551" fmla="*/ 1075123 w 5675092"/>
              <a:gd name="connsiteY5551" fmla="*/ 1777026 h 2397608"/>
              <a:gd name="connsiteX5552" fmla="*/ 1077631 w 5675092"/>
              <a:gd name="connsiteY5552" fmla="*/ 1776856 h 2397608"/>
              <a:gd name="connsiteX5553" fmla="*/ 1077734 w 5675092"/>
              <a:gd name="connsiteY5553" fmla="*/ 1773733 h 2397608"/>
              <a:gd name="connsiteX5554" fmla="*/ 1079937 w 5675092"/>
              <a:gd name="connsiteY5554" fmla="*/ 1774197 h 2397608"/>
              <a:gd name="connsiteX5555" fmla="*/ 1096322 w 5675092"/>
              <a:gd name="connsiteY5555" fmla="*/ 2014947 h 2397608"/>
              <a:gd name="connsiteX5556" fmla="*/ 1083284 w 5675092"/>
              <a:gd name="connsiteY5556" fmla="*/ 2008353 h 2397608"/>
              <a:gd name="connsiteX5557" fmla="*/ 1086633 w 5675092"/>
              <a:gd name="connsiteY5557" fmla="*/ 2020593 h 2397608"/>
              <a:gd name="connsiteX5558" fmla="*/ 1096322 w 5675092"/>
              <a:gd name="connsiteY5558" fmla="*/ 2014947 h 2397608"/>
              <a:gd name="connsiteX5559" fmla="*/ 1080645 w 5675092"/>
              <a:gd name="connsiteY5559" fmla="*/ 1784131 h 2397608"/>
              <a:gd name="connsiteX5560" fmla="*/ 1077089 w 5675092"/>
              <a:gd name="connsiteY5560" fmla="*/ 1778140 h 2397608"/>
              <a:gd name="connsiteX5561" fmla="*/ 1074053 w 5675092"/>
              <a:gd name="connsiteY5561" fmla="*/ 1778902 h 2397608"/>
              <a:gd name="connsiteX5562" fmla="*/ 1077637 w 5675092"/>
              <a:gd name="connsiteY5562" fmla="*/ 1783913 h 2397608"/>
              <a:gd name="connsiteX5563" fmla="*/ 1082805 w 5675092"/>
              <a:gd name="connsiteY5563" fmla="*/ 1808949 h 2397608"/>
              <a:gd name="connsiteX5564" fmla="*/ 1082330 w 5675092"/>
              <a:gd name="connsiteY5564" fmla="*/ 1808950 h 2397608"/>
              <a:gd name="connsiteX5565" fmla="*/ 1082386 w 5675092"/>
              <a:gd name="connsiteY5565" fmla="*/ 1809779 h 2397608"/>
              <a:gd name="connsiteX5566" fmla="*/ 1085364 w 5675092"/>
              <a:gd name="connsiteY5566" fmla="*/ 1840549 h 2397608"/>
              <a:gd name="connsiteX5567" fmla="*/ 1081786 w 5675092"/>
              <a:gd name="connsiteY5567" fmla="*/ 1838983 h 2397608"/>
              <a:gd name="connsiteX5568" fmla="*/ 1079899 w 5675092"/>
              <a:gd name="connsiteY5568" fmla="*/ 1841508 h 2397608"/>
              <a:gd name="connsiteX5569" fmla="*/ 1079506 w 5675092"/>
              <a:gd name="connsiteY5569" fmla="*/ 1841556 h 2397608"/>
              <a:gd name="connsiteX5570" fmla="*/ 1079608 w 5675092"/>
              <a:gd name="connsiteY5570" fmla="*/ 1841777 h 2397608"/>
              <a:gd name="connsiteX5571" fmla="*/ 1077420 w 5675092"/>
              <a:gd name="connsiteY5571" fmla="*/ 1843257 h 2397608"/>
              <a:gd name="connsiteX5572" fmla="*/ 1075002 w 5675092"/>
              <a:gd name="connsiteY5572" fmla="*/ 1849342 h 2397608"/>
              <a:gd name="connsiteX5573" fmla="*/ 1080181 w 5675092"/>
              <a:gd name="connsiteY5573" fmla="*/ 1851484 h 2397608"/>
              <a:gd name="connsiteX5574" fmla="*/ 1081724 w 5675092"/>
              <a:gd name="connsiteY5574" fmla="*/ 1846392 h 2397608"/>
              <a:gd name="connsiteX5575" fmla="*/ 1079608 w 5675092"/>
              <a:gd name="connsiteY5575" fmla="*/ 1841777 h 2397608"/>
              <a:gd name="connsiteX5576" fmla="*/ 1079790 w 5675092"/>
              <a:gd name="connsiteY5576" fmla="*/ 1841654 h 2397608"/>
              <a:gd name="connsiteX5577" fmla="*/ 1079899 w 5675092"/>
              <a:gd name="connsiteY5577" fmla="*/ 1841508 h 2397608"/>
              <a:gd name="connsiteX5578" fmla="*/ 1085127 w 5675092"/>
              <a:gd name="connsiteY5578" fmla="*/ 1840863 h 2397608"/>
              <a:gd name="connsiteX5579" fmla="*/ 1074560 w 5675092"/>
              <a:gd name="connsiteY5579" fmla="*/ 1672491 h 2397608"/>
              <a:gd name="connsiteX5580" fmla="*/ 1068276 w 5675092"/>
              <a:gd name="connsiteY5580" fmla="*/ 1670308 h 2397608"/>
              <a:gd name="connsiteX5581" fmla="*/ 1068098 w 5675092"/>
              <a:gd name="connsiteY5581" fmla="*/ 1670373 h 2397608"/>
              <a:gd name="connsiteX5582" fmla="*/ 1068083 w 5675092"/>
              <a:gd name="connsiteY5582" fmla="*/ 1674801 h 2397608"/>
              <a:gd name="connsiteX5583" fmla="*/ 1100660 w 5675092"/>
              <a:gd name="connsiteY5583" fmla="*/ 2047917 h 2397608"/>
              <a:gd name="connsiteX5584" fmla="*/ 1093409 w 5675092"/>
              <a:gd name="connsiteY5584" fmla="*/ 2050608 h 2397608"/>
              <a:gd name="connsiteX5585" fmla="*/ 1097034 w 5675092"/>
              <a:gd name="connsiteY5585" fmla="*/ 2043209 h 2397608"/>
              <a:gd name="connsiteX5586" fmla="*/ 1100660 w 5675092"/>
              <a:gd name="connsiteY5586" fmla="*/ 2047917 h 2397608"/>
              <a:gd name="connsiteX5587" fmla="*/ 1064032 w 5675092"/>
              <a:gd name="connsiteY5587" fmla="*/ 1480821 h 2397608"/>
              <a:gd name="connsiteX5588" fmla="*/ 1061309 w 5675092"/>
              <a:gd name="connsiteY5588" fmla="*/ 1480821 h 2397608"/>
              <a:gd name="connsiteX5589" fmla="*/ 1061538 w 5675092"/>
              <a:gd name="connsiteY5589" fmla="*/ 1482215 h 2397608"/>
              <a:gd name="connsiteX5590" fmla="*/ 1064103 w 5675092"/>
              <a:gd name="connsiteY5590" fmla="*/ 1481885 h 2397608"/>
              <a:gd name="connsiteX5591" fmla="*/ 1082682 w 5675092"/>
              <a:gd name="connsiteY5591" fmla="*/ 1752417 h 2397608"/>
              <a:gd name="connsiteX5592" fmla="*/ 1068950 w 5675092"/>
              <a:gd name="connsiteY5592" fmla="*/ 1751610 h 2397608"/>
              <a:gd name="connsiteX5593" fmla="*/ 1070306 w 5675092"/>
              <a:gd name="connsiteY5593" fmla="*/ 1755227 h 2397608"/>
              <a:gd name="connsiteX5594" fmla="*/ 1067424 w 5675092"/>
              <a:gd name="connsiteY5594" fmla="*/ 1751520 h 2397608"/>
              <a:gd name="connsiteX5595" fmla="*/ 1064167 w 5675092"/>
              <a:gd name="connsiteY5595" fmla="*/ 1751329 h 2397608"/>
              <a:gd name="connsiteX5596" fmla="*/ 1054118 w 5675092"/>
              <a:gd name="connsiteY5596" fmla="*/ 1753817 h 2397608"/>
              <a:gd name="connsiteX5597" fmla="*/ 1054118 w 5675092"/>
              <a:gd name="connsiteY5597" fmla="*/ 1763767 h 2397608"/>
              <a:gd name="connsiteX5598" fmla="*/ 1050977 w 5675092"/>
              <a:gd name="connsiteY5598" fmla="*/ 1764389 h 2397608"/>
              <a:gd name="connsiteX5599" fmla="*/ 1051001 w 5675092"/>
              <a:gd name="connsiteY5599" fmla="*/ 1764554 h 2397608"/>
              <a:gd name="connsiteX5600" fmla="*/ 1055504 w 5675092"/>
              <a:gd name="connsiteY5600" fmla="*/ 1766204 h 2397608"/>
              <a:gd name="connsiteX5601" fmla="*/ 1055947 w 5675092"/>
              <a:gd name="connsiteY5601" fmla="*/ 1765969 h 2397608"/>
              <a:gd name="connsiteX5602" fmla="*/ 1055947 w 5675092"/>
              <a:gd name="connsiteY5602" fmla="*/ 1758854 h 2397608"/>
              <a:gd name="connsiteX5603" fmla="*/ 1057130 w 5675092"/>
              <a:gd name="connsiteY5603" fmla="*/ 1758464 h 2397608"/>
              <a:gd name="connsiteX5604" fmla="*/ 1056061 w 5675092"/>
              <a:gd name="connsiteY5604" fmla="*/ 1755883 h 2397608"/>
              <a:gd name="connsiteX5605" fmla="*/ 1058519 w 5675092"/>
              <a:gd name="connsiteY5605" fmla="*/ 1758006 h 2397608"/>
              <a:gd name="connsiteX5606" fmla="*/ 1058667 w 5675092"/>
              <a:gd name="connsiteY5606" fmla="*/ 1757958 h 2397608"/>
              <a:gd name="connsiteX5607" fmla="*/ 1063199 w 5675092"/>
              <a:gd name="connsiteY5607" fmla="*/ 1758854 h 2397608"/>
              <a:gd name="connsiteX5608" fmla="*/ 1060780 w 5675092"/>
              <a:gd name="connsiteY5608" fmla="*/ 1758854 h 2397608"/>
              <a:gd name="connsiteX5609" fmla="*/ 1060436 w 5675092"/>
              <a:gd name="connsiteY5609" fmla="*/ 1759663 h 2397608"/>
              <a:gd name="connsiteX5610" fmla="*/ 1064088 w 5675092"/>
              <a:gd name="connsiteY5610" fmla="*/ 1762817 h 2397608"/>
              <a:gd name="connsiteX5611" fmla="*/ 1064182 w 5675092"/>
              <a:gd name="connsiteY5611" fmla="*/ 1762710 h 2397608"/>
              <a:gd name="connsiteX5612" fmla="*/ 1063501 w 5675092"/>
              <a:gd name="connsiteY5612" fmla="*/ 1758854 h 2397608"/>
              <a:gd name="connsiteX5613" fmla="*/ 1066702 w 5675092"/>
              <a:gd name="connsiteY5613" fmla="*/ 1759851 h 2397608"/>
              <a:gd name="connsiteX5614" fmla="*/ 1068764 w 5675092"/>
              <a:gd name="connsiteY5614" fmla="*/ 1757511 h 2397608"/>
              <a:gd name="connsiteX5615" fmla="*/ 1074113 w 5675092"/>
              <a:gd name="connsiteY5615" fmla="*/ 1762136 h 2397608"/>
              <a:gd name="connsiteX5616" fmla="*/ 1071440 w 5675092"/>
              <a:gd name="connsiteY5616" fmla="*/ 1759824 h 2397608"/>
              <a:gd name="connsiteX5617" fmla="*/ 1075945 w 5675092"/>
              <a:gd name="connsiteY5617" fmla="*/ 1752038 h 2397608"/>
              <a:gd name="connsiteX5618" fmla="*/ 1076451 w 5675092"/>
              <a:gd name="connsiteY5618" fmla="*/ 1759483 h 2397608"/>
              <a:gd name="connsiteX5619" fmla="*/ 1089298 w 5675092"/>
              <a:gd name="connsiteY5619" fmla="*/ 1842273 h 2397608"/>
              <a:gd name="connsiteX5620" fmla="*/ 1087640 w 5675092"/>
              <a:gd name="connsiteY5620" fmla="*/ 1841546 h 2397608"/>
              <a:gd name="connsiteX5621" fmla="*/ 1084690 w 5675092"/>
              <a:gd name="connsiteY5621" fmla="*/ 1843699 h 2397608"/>
              <a:gd name="connsiteX5622" fmla="*/ 1085028 w 5675092"/>
              <a:gd name="connsiteY5622" fmla="*/ 1848661 h 2397608"/>
              <a:gd name="connsiteX5623" fmla="*/ 1087537 w 5675092"/>
              <a:gd name="connsiteY5623" fmla="*/ 1847797 h 2397608"/>
              <a:gd name="connsiteX5624" fmla="*/ 1088536 w 5675092"/>
              <a:gd name="connsiteY5624" fmla="*/ 1846762 h 2397608"/>
              <a:gd name="connsiteX5625" fmla="*/ 1093879 w 5675092"/>
              <a:gd name="connsiteY5625" fmla="*/ 1877792 h 2397608"/>
              <a:gd name="connsiteX5626" fmla="*/ 1093337 w 5675092"/>
              <a:gd name="connsiteY5626" fmla="*/ 1878060 h 2397608"/>
              <a:gd name="connsiteX5627" fmla="*/ 1093467 w 5675092"/>
              <a:gd name="connsiteY5627" fmla="*/ 1878134 h 2397608"/>
              <a:gd name="connsiteX5628" fmla="*/ 1093897 w 5675092"/>
              <a:gd name="connsiteY5628" fmla="*/ 1868006 h 2397608"/>
              <a:gd name="connsiteX5629" fmla="*/ 1086713 w 5675092"/>
              <a:gd name="connsiteY5629" fmla="*/ 1873480 h 2397608"/>
              <a:gd name="connsiteX5630" fmla="*/ 1081529 w 5675092"/>
              <a:gd name="connsiteY5630" fmla="*/ 1871340 h 2397608"/>
              <a:gd name="connsiteX5631" fmla="*/ 1083531 w 5675092"/>
              <a:gd name="connsiteY5631" fmla="*/ 1863722 h 2397608"/>
              <a:gd name="connsiteX5632" fmla="*/ 1079723 w 5675092"/>
              <a:gd name="connsiteY5632" fmla="*/ 1863257 h 2397608"/>
              <a:gd name="connsiteX5633" fmla="*/ 1079241 w 5675092"/>
              <a:gd name="connsiteY5633" fmla="*/ 1863270 h 2397608"/>
              <a:gd name="connsiteX5634" fmla="*/ 1076773 w 5675092"/>
              <a:gd name="connsiteY5634" fmla="*/ 1867508 h 2397608"/>
              <a:gd name="connsiteX5635" fmla="*/ 1076259 w 5675092"/>
              <a:gd name="connsiteY5635" fmla="*/ 1869613 h 2397608"/>
              <a:gd name="connsiteX5636" fmla="*/ 1078045 w 5675092"/>
              <a:gd name="connsiteY5636" fmla="*/ 1869155 h 2397608"/>
              <a:gd name="connsiteX5637" fmla="*/ 1078228 w 5675092"/>
              <a:gd name="connsiteY5637" fmla="*/ 1871840 h 2397608"/>
              <a:gd name="connsiteX5638" fmla="*/ 1078375 w 5675092"/>
              <a:gd name="connsiteY5638" fmla="*/ 1874014 h 2397608"/>
              <a:gd name="connsiteX5639" fmla="*/ 1079241 w 5675092"/>
              <a:gd name="connsiteY5639" fmla="*/ 1873220 h 2397608"/>
              <a:gd name="connsiteX5640" fmla="*/ 1078613 w 5675092"/>
              <a:gd name="connsiteY5640" fmla="*/ 1875709 h 2397608"/>
              <a:gd name="connsiteX5641" fmla="*/ 1078384 w 5675092"/>
              <a:gd name="connsiteY5641" fmla="*/ 1875839 h 2397608"/>
              <a:gd name="connsiteX5642" fmla="*/ 1080515 w 5675092"/>
              <a:gd name="connsiteY5642" fmla="*/ 1878645 h 2397608"/>
              <a:gd name="connsiteX5643" fmla="*/ 1081955 w 5675092"/>
              <a:gd name="connsiteY5643" fmla="*/ 1878586 h 2397608"/>
              <a:gd name="connsiteX5644" fmla="*/ 1081990 w 5675092"/>
              <a:gd name="connsiteY5644" fmla="*/ 1878547 h 2397608"/>
              <a:gd name="connsiteX5645" fmla="*/ 1084267 w 5675092"/>
              <a:gd name="connsiteY5645" fmla="*/ 1875709 h 2397608"/>
              <a:gd name="connsiteX5646" fmla="*/ 1083809 w 5675092"/>
              <a:gd name="connsiteY5646" fmla="*/ 1877975 h 2397608"/>
              <a:gd name="connsiteX5647" fmla="*/ 1086994 w 5675092"/>
              <a:gd name="connsiteY5647" fmla="*/ 1876557 h 2397608"/>
              <a:gd name="connsiteX5648" fmla="*/ 1090271 w 5675092"/>
              <a:gd name="connsiteY5648" fmla="*/ 1877319 h 2397608"/>
              <a:gd name="connsiteX5649" fmla="*/ 1091806 w 5675092"/>
              <a:gd name="connsiteY5649" fmla="*/ 1870735 h 2397608"/>
              <a:gd name="connsiteX5650" fmla="*/ 1094045 w 5675092"/>
              <a:gd name="connsiteY5650" fmla="*/ 1870181 h 2397608"/>
              <a:gd name="connsiteX5651" fmla="*/ 1079207 w 5675092"/>
              <a:gd name="connsiteY5651" fmla="*/ 1639423 h 2397608"/>
              <a:gd name="connsiteX5652" fmla="*/ 1078466 w 5675092"/>
              <a:gd name="connsiteY5652" fmla="*/ 1641870 h 2397608"/>
              <a:gd name="connsiteX5653" fmla="*/ 1073481 w 5675092"/>
              <a:gd name="connsiteY5653" fmla="*/ 1639812 h 2397608"/>
              <a:gd name="connsiteX5654" fmla="*/ 1078142 w 5675092"/>
              <a:gd name="connsiteY5654" fmla="*/ 1637098 h 2397608"/>
              <a:gd name="connsiteX5655" fmla="*/ 1079207 w 5675092"/>
              <a:gd name="connsiteY5655" fmla="*/ 1639423 h 2397608"/>
              <a:gd name="connsiteX5656" fmla="*/ 1106350 w 5675092"/>
              <a:gd name="connsiteY5656" fmla="*/ 2014266 h 2397608"/>
              <a:gd name="connsiteX5657" fmla="*/ 1102903 w 5675092"/>
              <a:gd name="connsiteY5657" fmla="*/ 2014501 h 2397608"/>
              <a:gd name="connsiteX5658" fmla="*/ 1102613 w 5675092"/>
              <a:gd name="connsiteY5658" fmla="*/ 2016562 h 2397608"/>
              <a:gd name="connsiteX5659" fmla="*/ 1102941 w 5675092"/>
              <a:gd name="connsiteY5659" fmla="*/ 2017084 h 2397608"/>
              <a:gd name="connsiteX5660" fmla="*/ 1102082 w 5675092"/>
              <a:gd name="connsiteY5660" fmla="*/ 2021756 h 2397608"/>
              <a:gd name="connsiteX5661" fmla="*/ 1105036 w 5675092"/>
              <a:gd name="connsiteY5661" fmla="*/ 2018097 h 2397608"/>
              <a:gd name="connsiteX5662" fmla="*/ 1106350 w 5675092"/>
              <a:gd name="connsiteY5662" fmla="*/ 2014266 h 2397608"/>
              <a:gd name="connsiteX5663" fmla="*/ 1083821 w 5675092"/>
              <a:gd name="connsiteY5663" fmla="*/ 1659688 h 2397608"/>
              <a:gd name="connsiteX5664" fmla="*/ 1071227 w 5675092"/>
              <a:gd name="connsiteY5664" fmla="*/ 1664737 h 2397608"/>
              <a:gd name="connsiteX5665" fmla="*/ 1079413 w 5675092"/>
              <a:gd name="connsiteY5665" fmla="*/ 1665053 h 2397608"/>
              <a:gd name="connsiteX5666" fmla="*/ 1082013 w 5675092"/>
              <a:gd name="connsiteY5666" fmla="*/ 1661889 h 2397608"/>
              <a:gd name="connsiteX5667" fmla="*/ 1082306 w 5675092"/>
              <a:gd name="connsiteY5667" fmla="*/ 1661185 h 2397608"/>
              <a:gd name="connsiteX5668" fmla="*/ 1082487 w 5675092"/>
              <a:gd name="connsiteY5668" fmla="*/ 1661312 h 2397608"/>
              <a:gd name="connsiteX5669" fmla="*/ 1081714 w 5675092"/>
              <a:gd name="connsiteY5669" fmla="*/ 1628047 h 2397608"/>
              <a:gd name="connsiteX5670" fmla="*/ 1073255 w 5675092"/>
              <a:gd name="connsiteY5670" fmla="*/ 1632833 h 2397608"/>
              <a:gd name="connsiteX5671" fmla="*/ 1073255 w 5675092"/>
              <a:gd name="connsiteY5671" fmla="*/ 1628047 h 2397608"/>
              <a:gd name="connsiteX5672" fmla="*/ 1081714 w 5675092"/>
              <a:gd name="connsiteY5672" fmla="*/ 1628047 h 2397608"/>
              <a:gd name="connsiteX5673" fmla="*/ 1000730 w 5675092"/>
              <a:gd name="connsiteY5673" fmla="*/ 393674 h 2397608"/>
              <a:gd name="connsiteX5674" fmla="*/ 972934 w 5675092"/>
              <a:gd name="connsiteY5674" fmla="*/ 393674 h 2397608"/>
              <a:gd name="connsiteX5675" fmla="*/ 975462 w 5675092"/>
              <a:gd name="connsiteY5675" fmla="*/ 398696 h 2397608"/>
              <a:gd name="connsiteX5676" fmla="*/ 950197 w 5675092"/>
              <a:gd name="connsiteY5676" fmla="*/ 401207 h 2397608"/>
              <a:gd name="connsiteX5677" fmla="*/ 952721 w 5675092"/>
              <a:gd name="connsiteY5677" fmla="*/ 401207 h 2397608"/>
              <a:gd name="connsiteX5678" fmla="*/ 919875 w 5675092"/>
              <a:gd name="connsiteY5678" fmla="*/ 411251 h 2397608"/>
              <a:gd name="connsiteX5679" fmla="*/ 917348 w 5675092"/>
              <a:gd name="connsiteY5679" fmla="*/ 388652 h 2397608"/>
              <a:gd name="connsiteX5680" fmla="*/ 931246 w 5675092"/>
              <a:gd name="connsiteY5680" fmla="*/ 392105 h 2397608"/>
              <a:gd name="connsiteX5681" fmla="*/ 937544 w 5675092"/>
              <a:gd name="connsiteY5681" fmla="*/ 389401 h 2397608"/>
              <a:gd name="connsiteX5682" fmla="*/ 931470 w 5675092"/>
              <a:gd name="connsiteY5682" fmla="*/ 388683 h 2397608"/>
              <a:gd name="connsiteX5683" fmla="*/ 924598 w 5675092"/>
              <a:gd name="connsiteY5683" fmla="*/ 389729 h 2397608"/>
              <a:gd name="connsiteX5684" fmla="*/ 931470 w 5675092"/>
              <a:gd name="connsiteY5684" fmla="*/ 384498 h 2397608"/>
              <a:gd name="connsiteX5685" fmla="*/ 938827 w 5675092"/>
              <a:gd name="connsiteY5685" fmla="*/ 388852 h 2397608"/>
              <a:gd name="connsiteX5686" fmla="*/ 945143 w 5675092"/>
              <a:gd name="connsiteY5686" fmla="*/ 386142 h 2397608"/>
              <a:gd name="connsiteX5687" fmla="*/ 983043 w 5675092"/>
              <a:gd name="connsiteY5687" fmla="*/ 388652 h 2397608"/>
              <a:gd name="connsiteX5688" fmla="*/ 1000730 w 5675092"/>
              <a:gd name="connsiteY5688" fmla="*/ 393674 h 2397608"/>
              <a:gd name="connsiteX5689" fmla="*/ 1097373 w 5675092"/>
              <a:gd name="connsiteY5689" fmla="*/ 1807928 h 2397608"/>
              <a:gd name="connsiteX5690" fmla="*/ 1095515 w 5675092"/>
              <a:gd name="connsiteY5690" fmla="*/ 1808288 h 2397608"/>
              <a:gd name="connsiteX5691" fmla="*/ 1096964 w 5675092"/>
              <a:gd name="connsiteY5691" fmla="*/ 1809484 h 2397608"/>
              <a:gd name="connsiteX5692" fmla="*/ 1089410 w 5675092"/>
              <a:gd name="connsiteY5692" fmla="*/ 1689051 h 2397608"/>
              <a:gd name="connsiteX5693" fmla="*/ 1088844 w 5675092"/>
              <a:gd name="connsiteY5693" fmla="*/ 1689723 h 2397608"/>
              <a:gd name="connsiteX5694" fmla="*/ 1081593 w 5675092"/>
              <a:gd name="connsiteY5694" fmla="*/ 1689723 h 2397608"/>
              <a:gd name="connsiteX5695" fmla="*/ 1089410 w 5675092"/>
              <a:gd name="connsiteY5695" fmla="*/ 1689051 h 2397608"/>
              <a:gd name="connsiteX5696" fmla="*/ 1096986 w 5675092"/>
              <a:gd name="connsiteY5696" fmla="*/ 1787683 h 2397608"/>
              <a:gd name="connsiteX5697" fmla="*/ 1096024 w 5675092"/>
              <a:gd name="connsiteY5697" fmla="*/ 1788075 h 2397608"/>
              <a:gd name="connsiteX5698" fmla="*/ 1096555 w 5675092"/>
              <a:gd name="connsiteY5698" fmla="*/ 1788039 h 2397608"/>
              <a:gd name="connsiteX5699" fmla="*/ 1094319 w 5675092"/>
              <a:gd name="connsiteY5699" fmla="*/ 1738889 h 2397608"/>
              <a:gd name="connsiteX5700" fmla="*/ 1076730 w 5675092"/>
              <a:gd name="connsiteY5700" fmla="*/ 1738889 h 2397608"/>
              <a:gd name="connsiteX5701" fmla="*/ 1094319 w 5675092"/>
              <a:gd name="connsiteY5701" fmla="*/ 1738889 h 2397608"/>
              <a:gd name="connsiteX5702" fmla="*/ 1097771 w 5675092"/>
              <a:gd name="connsiteY5702" fmla="*/ 1778172 h 2397608"/>
              <a:gd name="connsiteX5703" fmla="*/ 1094319 w 5675092"/>
              <a:gd name="connsiteY5703" fmla="*/ 1781181 h 2397608"/>
              <a:gd name="connsiteX5704" fmla="*/ 1093061 w 5675092"/>
              <a:gd name="connsiteY5704" fmla="*/ 1777137 h 2397608"/>
              <a:gd name="connsiteX5705" fmla="*/ 1092650 w 5675092"/>
              <a:gd name="connsiteY5705" fmla="*/ 1775208 h 2397608"/>
              <a:gd name="connsiteX5706" fmla="*/ 1090167 w 5675092"/>
              <a:gd name="connsiteY5706" fmla="*/ 1776004 h 2397608"/>
              <a:gd name="connsiteX5707" fmla="*/ 1095687 w 5675092"/>
              <a:gd name="connsiteY5707" fmla="*/ 1783109 h 2397608"/>
              <a:gd name="connsiteX5708" fmla="*/ 1076667 w 5675092"/>
              <a:gd name="connsiteY5708" fmla="*/ 1464919 h 2397608"/>
              <a:gd name="connsiteX5709" fmla="*/ 1071901 w 5675092"/>
              <a:gd name="connsiteY5709" fmla="*/ 1466098 h 2397608"/>
              <a:gd name="connsiteX5710" fmla="*/ 1065857 w 5675092"/>
              <a:gd name="connsiteY5710" fmla="*/ 1462213 h 2397608"/>
              <a:gd name="connsiteX5711" fmla="*/ 1073111 w 5675092"/>
              <a:gd name="connsiteY5711" fmla="*/ 1462213 h 2397608"/>
              <a:gd name="connsiteX5712" fmla="*/ 1073111 w 5675092"/>
              <a:gd name="connsiteY5712" fmla="*/ 1462213 h 2397608"/>
              <a:gd name="connsiteX5713" fmla="*/ 1075528 w 5675092"/>
              <a:gd name="connsiteY5713" fmla="*/ 1462213 h 2397608"/>
              <a:gd name="connsiteX5714" fmla="*/ 1073111 w 5675092"/>
              <a:gd name="connsiteY5714" fmla="*/ 1462213 h 2397608"/>
              <a:gd name="connsiteX5715" fmla="*/ 1073799 w 5675092"/>
              <a:gd name="connsiteY5715" fmla="*/ 1461787 h 2397608"/>
              <a:gd name="connsiteX5716" fmla="*/ 1068758 w 5675092"/>
              <a:gd name="connsiteY5716" fmla="*/ 1460803 h 2397608"/>
              <a:gd name="connsiteX5717" fmla="*/ 1041183 w 5675092"/>
              <a:gd name="connsiteY5717" fmla="*/ 1462676 h 2397608"/>
              <a:gd name="connsiteX5718" fmla="*/ 1041689 w 5675092"/>
              <a:gd name="connsiteY5718" fmla="*/ 1470121 h 2397608"/>
              <a:gd name="connsiteX5719" fmla="*/ 1038111 w 5675092"/>
              <a:gd name="connsiteY5719" fmla="*/ 1469861 h 2397608"/>
              <a:gd name="connsiteX5720" fmla="*/ 1037907 w 5675092"/>
              <a:gd name="connsiteY5720" fmla="*/ 1473667 h 2397608"/>
              <a:gd name="connsiteX5721" fmla="*/ 1043043 w 5675092"/>
              <a:gd name="connsiteY5721" fmla="*/ 1475542 h 2397608"/>
              <a:gd name="connsiteX5722" fmla="*/ 1035793 w 5675092"/>
              <a:gd name="connsiteY5722" fmla="*/ 1475542 h 2397608"/>
              <a:gd name="connsiteX5723" fmla="*/ 1035012 w 5675092"/>
              <a:gd name="connsiteY5723" fmla="*/ 1478770 h 2397608"/>
              <a:gd name="connsiteX5724" fmla="*/ 1052386 w 5675092"/>
              <a:gd name="connsiteY5724" fmla="*/ 1481945 h 2397608"/>
              <a:gd name="connsiteX5725" fmla="*/ 1057795 w 5675092"/>
              <a:gd name="connsiteY5725" fmla="*/ 1481103 h 2397608"/>
              <a:gd name="connsiteX5726" fmla="*/ 1058065 w 5675092"/>
              <a:gd name="connsiteY5726" fmla="*/ 1480821 h 2397608"/>
              <a:gd name="connsiteX5727" fmla="*/ 1051500 w 5675092"/>
              <a:gd name="connsiteY5727" fmla="*/ 1480821 h 2397608"/>
              <a:gd name="connsiteX5728" fmla="*/ 1051500 w 5675092"/>
              <a:gd name="connsiteY5728" fmla="*/ 1473305 h 2397608"/>
              <a:gd name="connsiteX5729" fmla="*/ 1061526 w 5675092"/>
              <a:gd name="connsiteY5729" fmla="*/ 1475810 h 2397608"/>
              <a:gd name="connsiteX5730" fmla="*/ 1061526 w 5675092"/>
              <a:gd name="connsiteY5730" fmla="*/ 1468295 h 2397608"/>
              <a:gd name="connsiteX5731" fmla="*/ 1074057 w 5675092"/>
              <a:gd name="connsiteY5731" fmla="*/ 1468295 h 2397608"/>
              <a:gd name="connsiteX5732" fmla="*/ 1066539 w 5675092"/>
              <a:gd name="connsiteY5732" fmla="*/ 1475811 h 2397608"/>
              <a:gd name="connsiteX5733" fmla="*/ 1068105 w 5675092"/>
              <a:gd name="connsiteY5733" fmla="*/ 1478316 h 2397608"/>
              <a:gd name="connsiteX5734" fmla="*/ 1070529 w 5675092"/>
              <a:gd name="connsiteY5734" fmla="*/ 1480078 h 2397608"/>
              <a:gd name="connsiteX5735" fmla="*/ 1070959 w 5675092"/>
              <a:gd name="connsiteY5735" fmla="*/ 1479905 h 2397608"/>
              <a:gd name="connsiteX5736" fmla="*/ 1071705 w 5675092"/>
              <a:gd name="connsiteY5736" fmla="*/ 1477689 h 2397608"/>
              <a:gd name="connsiteX5737" fmla="*/ 1072917 w 5675092"/>
              <a:gd name="connsiteY5737" fmla="*/ 1478547 h 2397608"/>
              <a:gd name="connsiteX5738" fmla="*/ 1073611 w 5675092"/>
              <a:gd name="connsiteY5738" fmla="*/ 1477390 h 2397608"/>
              <a:gd name="connsiteX5739" fmla="*/ 1068900 w 5675092"/>
              <a:gd name="connsiteY5739" fmla="*/ 1473958 h 2397608"/>
              <a:gd name="connsiteX5740" fmla="*/ 1074207 w 5675092"/>
              <a:gd name="connsiteY5740" fmla="*/ 1471847 h 2397608"/>
              <a:gd name="connsiteX5741" fmla="*/ 1076827 w 5675092"/>
              <a:gd name="connsiteY5741" fmla="*/ 1467475 h 2397608"/>
              <a:gd name="connsiteX5742" fmla="*/ 1003627 w 5675092"/>
              <a:gd name="connsiteY5742" fmla="*/ 389017 h 2397608"/>
              <a:gd name="connsiteX5743" fmla="*/ 1003146 w 5675092"/>
              <a:gd name="connsiteY5743" fmla="*/ 388874 h 2397608"/>
              <a:gd name="connsiteX5744" fmla="*/ 1003146 w 5675092"/>
              <a:gd name="connsiteY5744" fmla="*/ 386312 h 2397608"/>
              <a:gd name="connsiteX5745" fmla="*/ 1079071 w 5675092"/>
              <a:gd name="connsiteY5745" fmla="*/ 1493347 h 2397608"/>
              <a:gd name="connsiteX5746" fmla="*/ 1078392 w 5675092"/>
              <a:gd name="connsiteY5746" fmla="*/ 1490486 h 2397608"/>
              <a:gd name="connsiteX5747" fmla="*/ 1077357 w 5675092"/>
              <a:gd name="connsiteY5747" fmla="*/ 1490516 h 2397608"/>
              <a:gd name="connsiteX5748" fmla="*/ 1066683 w 5675092"/>
              <a:gd name="connsiteY5748" fmla="*/ 1488188 h 2397608"/>
              <a:gd name="connsiteX5749" fmla="*/ 1066539 w 5675092"/>
              <a:gd name="connsiteY5749" fmla="*/ 1488337 h 2397608"/>
              <a:gd name="connsiteX5750" fmla="*/ 1066370 w 5675092"/>
              <a:gd name="connsiteY5750" fmla="*/ 1488120 h 2397608"/>
              <a:gd name="connsiteX5751" fmla="*/ 1064167 w 5675092"/>
              <a:gd name="connsiteY5751" fmla="*/ 1487640 h 2397608"/>
              <a:gd name="connsiteX5752" fmla="*/ 1065260 w 5675092"/>
              <a:gd name="connsiteY5752" fmla="*/ 1486693 h 2397608"/>
              <a:gd name="connsiteX5753" fmla="*/ 1064345 w 5675092"/>
              <a:gd name="connsiteY5753" fmla="*/ 1485519 h 2397608"/>
              <a:gd name="connsiteX5754" fmla="*/ 1064256 w 5675092"/>
              <a:gd name="connsiteY5754" fmla="*/ 1484188 h 2397608"/>
              <a:gd name="connsiteX5755" fmla="*/ 1061629 w 5675092"/>
              <a:gd name="connsiteY5755" fmla="*/ 1484180 h 2397608"/>
              <a:gd name="connsiteX5756" fmla="*/ 1060832 w 5675092"/>
              <a:gd name="connsiteY5756" fmla="*/ 1487492 h 2397608"/>
              <a:gd name="connsiteX5757" fmla="*/ 1055847 w 5675092"/>
              <a:gd name="connsiteY5757" fmla="*/ 1485101 h 2397608"/>
              <a:gd name="connsiteX5758" fmla="*/ 1055674 w 5675092"/>
              <a:gd name="connsiteY5758" fmla="*/ 1485231 h 2397608"/>
              <a:gd name="connsiteX5759" fmla="*/ 1058245 w 5675092"/>
              <a:gd name="connsiteY5759" fmla="*/ 1491438 h 2397608"/>
              <a:gd name="connsiteX5760" fmla="*/ 1051268 w 5675092"/>
              <a:gd name="connsiteY5760" fmla="*/ 1490665 h 2397608"/>
              <a:gd name="connsiteX5761" fmla="*/ 1051216 w 5675092"/>
              <a:gd name="connsiteY5761" fmla="*/ 1490678 h 2397608"/>
              <a:gd name="connsiteX5762" fmla="*/ 1051797 w 5675092"/>
              <a:gd name="connsiteY5762" fmla="*/ 1495308 h 2397608"/>
              <a:gd name="connsiteX5763" fmla="*/ 1061420 w 5675092"/>
              <a:gd name="connsiteY5763" fmla="*/ 1494508 h 2397608"/>
              <a:gd name="connsiteX5764" fmla="*/ 1061526 w 5675092"/>
              <a:gd name="connsiteY5764" fmla="*/ 1493347 h 2397608"/>
              <a:gd name="connsiteX5765" fmla="*/ 1079071 w 5675092"/>
              <a:gd name="connsiteY5765" fmla="*/ 1493347 h 2397608"/>
              <a:gd name="connsiteX5766" fmla="*/ 1097696 w 5675092"/>
              <a:gd name="connsiteY5766" fmla="*/ 1753093 h 2397608"/>
              <a:gd name="connsiteX5767" fmla="*/ 1095887 w 5675092"/>
              <a:gd name="connsiteY5767" fmla="*/ 1753194 h 2397608"/>
              <a:gd name="connsiteX5768" fmla="*/ 1086009 w 5675092"/>
              <a:gd name="connsiteY5768" fmla="*/ 1752613 h 2397608"/>
              <a:gd name="connsiteX5769" fmla="*/ 1081128 w 5675092"/>
              <a:gd name="connsiteY5769" fmla="*/ 1754180 h 2397608"/>
              <a:gd name="connsiteX5770" fmla="*/ 1081296 w 5675092"/>
              <a:gd name="connsiteY5770" fmla="*/ 1756660 h 2397608"/>
              <a:gd name="connsiteX5771" fmla="*/ 1090864 w 5675092"/>
              <a:gd name="connsiteY5771" fmla="*/ 1753829 h 2397608"/>
              <a:gd name="connsiteX5772" fmla="*/ 1096828 w 5675092"/>
              <a:gd name="connsiteY5772" fmla="*/ 1726453 h 2397608"/>
              <a:gd name="connsiteX5773" fmla="*/ 1091805 w 5675092"/>
              <a:gd name="connsiteY5773" fmla="*/ 1721476 h 2397608"/>
              <a:gd name="connsiteX5774" fmla="*/ 1086779 w 5675092"/>
              <a:gd name="connsiteY5774" fmla="*/ 1721476 h 2397608"/>
              <a:gd name="connsiteX5775" fmla="*/ 1088389 w 5675092"/>
              <a:gd name="connsiteY5775" fmla="*/ 1717939 h 2397608"/>
              <a:gd name="connsiteX5776" fmla="*/ 1091573 w 5675092"/>
              <a:gd name="connsiteY5776" fmla="*/ 1717508 h 2397608"/>
              <a:gd name="connsiteX5777" fmla="*/ 1089259 w 5675092"/>
              <a:gd name="connsiteY5777" fmla="*/ 1711889 h 2397608"/>
              <a:gd name="connsiteX5778" fmla="*/ 1088481 w 5675092"/>
              <a:gd name="connsiteY5778" fmla="*/ 1711940 h 2397608"/>
              <a:gd name="connsiteX5779" fmla="*/ 1088817 w 5675092"/>
              <a:gd name="connsiteY5779" fmla="*/ 1714675 h 2397608"/>
              <a:gd name="connsiteX5780" fmla="*/ 1085380 w 5675092"/>
              <a:gd name="connsiteY5780" fmla="*/ 1713325 h 2397608"/>
              <a:gd name="connsiteX5781" fmla="*/ 1085278 w 5675092"/>
              <a:gd name="connsiteY5781" fmla="*/ 1712152 h 2397608"/>
              <a:gd name="connsiteX5782" fmla="*/ 1079838 w 5675092"/>
              <a:gd name="connsiteY5782" fmla="*/ 1712511 h 2397608"/>
              <a:gd name="connsiteX5783" fmla="*/ 1074185 w 5675092"/>
              <a:gd name="connsiteY5783" fmla="*/ 1709400 h 2397608"/>
              <a:gd name="connsiteX5784" fmla="*/ 1069187 w 5675092"/>
              <a:gd name="connsiteY5784" fmla="*/ 1716825 h 2397608"/>
              <a:gd name="connsiteX5785" fmla="*/ 1081754 w 5675092"/>
              <a:gd name="connsiteY5785" fmla="*/ 1718988 h 2397608"/>
              <a:gd name="connsiteX5786" fmla="*/ 1096828 w 5675092"/>
              <a:gd name="connsiteY5786" fmla="*/ 1726453 h 2397608"/>
              <a:gd name="connsiteX5787" fmla="*/ 1094178 w 5675092"/>
              <a:gd name="connsiteY5787" fmla="*/ 1678994 h 2397608"/>
              <a:gd name="connsiteX5788" fmla="*/ 1094094 w 5675092"/>
              <a:gd name="connsiteY5788" fmla="*/ 1678671 h 2397608"/>
              <a:gd name="connsiteX5789" fmla="*/ 1094085 w 5675092"/>
              <a:gd name="connsiteY5789" fmla="*/ 1678570 h 2397608"/>
              <a:gd name="connsiteX5790" fmla="*/ 1093916 w 5675092"/>
              <a:gd name="connsiteY5790" fmla="*/ 1678599 h 2397608"/>
              <a:gd name="connsiteX5791" fmla="*/ 1092390 w 5675092"/>
              <a:gd name="connsiteY5791" fmla="*/ 1629523 h 2397608"/>
              <a:gd name="connsiteX5792" fmla="*/ 1092408 w 5675092"/>
              <a:gd name="connsiteY5792" fmla="*/ 1633133 h 2397608"/>
              <a:gd name="connsiteX5793" fmla="*/ 1089821 w 5675092"/>
              <a:gd name="connsiteY5793" fmla="*/ 1630711 h 2397608"/>
              <a:gd name="connsiteX5794" fmla="*/ 1088687 w 5675092"/>
              <a:gd name="connsiteY5794" fmla="*/ 1636307 h 2397608"/>
              <a:gd name="connsiteX5795" fmla="*/ 1085350 w 5675092"/>
              <a:gd name="connsiteY5795" fmla="*/ 1636209 h 2397608"/>
              <a:gd name="connsiteX5796" fmla="*/ 1092390 w 5675092"/>
              <a:gd name="connsiteY5796" fmla="*/ 1629523 h 2397608"/>
              <a:gd name="connsiteX5797" fmla="*/ 1109392 w 5675092"/>
              <a:gd name="connsiteY5797" fmla="*/ 1875709 h 2397608"/>
              <a:gd name="connsiteX5798" fmla="*/ 1097458 w 5675092"/>
              <a:gd name="connsiteY5798" fmla="*/ 1876020 h 2397608"/>
              <a:gd name="connsiteX5799" fmla="*/ 1096644 w 5675092"/>
              <a:gd name="connsiteY5799" fmla="*/ 1876423 h 2397608"/>
              <a:gd name="connsiteX5800" fmla="*/ 1095918 w 5675092"/>
              <a:gd name="connsiteY5800" fmla="*/ 1879530 h 2397608"/>
              <a:gd name="connsiteX5801" fmla="*/ 1099048 w 5675092"/>
              <a:gd name="connsiteY5801" fmla="*/ 1881312 h 2397608"/>
              <a:gd name="connsiteX5802" fmla="*/ 1102845 w 5675092"/>
              <a:gd name="connsiteY5802" fmla="*/ 1883649 h 2397608"/>
              <a:gd name="connsiteX5803" fmla="*/ 1104596 w 5675092"/>
              <a:gd name="connsiteY5803" fmla="*/ 1877253 h 2397608"/>
              <a:gd name="connsiteX5804" fmla="*/ 1106416 w 5675092"/>
              <a:gd name="connsiteY5804" fmla="*/ 1880870 h 2397608"/>
              <a:gd name="connsiteX5805" fmla="*/ 1107943 w 5675092"/>
              <a:gd name="connsiteY5805" fmla="*/ 1882309 h 2397608"/>
              <a:gd name="connsiteX5806" fmla="*/ 1096096 w 5675092"/>
              <a:gd name="connsiteY5806" fmla="*/ 1678221 h 2397608"/>
              <a:gd name="connsiteX5807" fmla="*/ 1095731 w 5675092"/>
              <a:gd name="connsiteY5807" fmla="*/ 1678284 h 2397608"/>
              <a:gd name="connsiteX5808" fmla="*/ 1096096 w 5675092"/>
              <a:gd name="connsiteY5808" fmla="*/ 1679359 h 2397608"/>
              <a:gd name="connsiteX5809" fmla="*/ 1123621 w 5675092"/>
              <a:gd name="connsiteY5809" fmla="*/ 2080103 h 2397608"/>
              <a:gd name="connsiteX5810" fmla="*/ 1106301 w 5675092"/>
              <a:gd name="connsiteY5810" fmla="*/ 2085150 h 2397608"/>
              <a:gd name="connsiteX5811" fmla="*/ 1106302 w 5675092"/>
              <a:gd name="connsiteY5811" fmla="*/ 2077578 h 2397608"/>
              <a:gd name="connsiteX5812" fmla="*/ 1093184 w 5675092"/>
              <a:gd name="connsiteY5812" fmla="*/ 2080527 h 2397608"/>
              <a:gd name="connsiteX5813" fmla="*/ 1096561 w 5675092"/>
              <a:gd name="connsiteY5813" fmla="*/ 2083808 h 2397608"/>
              <a:gd name="connsiteX5814" fmla="*/ 1095487 w 5675092"/>
              <a:gd name="connsiteY5814" fmla="*/ 2090286 h 2397608"/>
              <a:gd name="connsiteX5815" fmla="*/ 1093916 w 5675092"/>
              <a:gd name="connsiteY5815" fmla="*/ 2084999 h 2397608"/>
              <a:gd name="connsiteX5816" fmla="*/ 1092625 w 5675092"/>
              <a:gd name="connsiteY5816" fmla="*/ 2080652 h 2397608"/>
              <a:gd name="connsiteX5817" fmla="*/ 1088050 w 5675092"/>
              <a:gd name="connsiteY5817" fmla="*/ 2081681 h 2397608"/>
              <a:gd name="connsiteX5818" fmla="*/ 1071656 w 5675092"/>
              <a:gd name="connsiteY5818" fmla="*/ 2072530 h 2397608"/>
              <a:gd name="connsiteX5819" fmla="*/ 1083953 w 5675092"/>
              <a:gd name="connsiteY5819" fmla="*/ 2070163 h 2397608"/>
              <a:gd name="connsiteX5820" fmla="*/ 1123621 w 5675092"/>
              <a:gd name="connsiteY5820" fmla="*/ 2080103 h 2397608"/>
              <a:gd name="connsiteX5821" fmla="*/ 1099400 w 5675092"/>
              <a:gd name="connsiteY5821" fmla="*/ 1722942 h 2397608"/>
              <a:gd name="connsiteX5822" fmla="*/ 1098995 w 5675092"/>
              <a:gd name="connsiteY5822" fmla="*/ 1722773 h 2397608"/>
              <a:gd name="connsiteX5823" fmla="*/ 1097566 w 5675092"/>
              <a:gd name="connsiteY5823" fmla="*/ 1721956 h 2397608"/>
              <a:gd name="connsiteX5824" fmla="*/ 1097016 w 5675092"/>
              <a:gd name="connsiteY5824" fmla="*/ 1723451 h 2397608"/>
              <a:gd name="connsiteX5825" fmla="*/ 1097253 w 5675092"/>
              <a:gd name="connsiteY5825" fmla="*/ 1723796 h 2397608"/>
              <a:gd name="connsiteX5826" fmla="*/ 1106777 w 5675092"/>
              <a:gd name="connsiteY5826" fmla="*/ 1815752 h 2397608"/>
              <a:gd name="connsiteX5827" fmla="*/ 1105396 w 5675092"/>
              <a:gd name="connsiteY5827" fmla="*/ 1814865 h 2397608"/>
              <a:gd name="connsiteX5828" fmla="*/ 1102889 w 5675092"/>
              <a:gd name="connsiteY5828" fmla="*/ 1815035 h 2397608"/>
              <a:gd name="connsiteX5829" fmla="*/ 1103057 w 5675092"/>
              <a:gd name="connsiteY5829" fmla="*/ 1817515 h 2397608"/>
              <a:gd name="connsiteX5830" fmla="*/ 1103331 w 5675092"/>
              <a:gd name="connsiteY5830" fmla="*/ 1817670 h 2397608"/>
              <a:gd name="connsiteX5831" fmla="*/ 1097076 w 5675092"/>
              <a:gd name="connsiteY5831" fmla="*/ 1663929 h 2397608"/>
              <a:gd name="connsiteX5832" fmla="*/ 1096729 w 5675092"/>
              <a:gd name="connsiteY5832" fmla="*/ 1664106 h 2397608"/>
              <a:gd name="connsiteX5833" fmla="*/ 1096250 w 5675092"/>
              <a:gd name="connsiteY5833" fmla="*/ 1663729 h 2397608"/>
              <a:gd name="connsiteX5834" fmla="*/ 1103388 w 5675092"/>
              <a:gd name="connsiteY5834" fmla="*/ 1752777 h 2397608"/>
              <a:gd name="connsiteX5835" fmla="*/ 1098627 w 5675092"/>
              <a:gd name="connsiteY5835" fmla="*/ 1753042 h 2397608"/>
              <a:gd name="connsiteX5836" fmla="*/ 1096336 w 5675092"/>
              <a:gd name="connsiteY5836" fmla="*/ 1755639 h 2397608"/>
              <a:gd name="connsiteX5837" fmla="*/ 1099012 w 5675092"/>
              <a:gd name="connsiteY5837" fmla="*/ 1757951 h 2397608"/>
              <a:gd name="connsiteX5838" fmla="*/ 1099406 w 5675092"/>
              <a:gd name="connsiteY5838" fmla="*/ 1754496 h 2397608"/>
              <a:gd name="connsiteX5839" fmla="*/ 1096414 w 5675092"/>
              <a:gd name="connsiteY5839" fmla="*/ 1649591 h 2397608"/>
              <a:gd name="connsiteX5840" fmla="*/ 1096190 w 5675092"/>
              <a:gd name="connsiteY5840" fmla="*/ 1649141 h 2397608"/>
              <a:gd name="connsiteX5841" fmla="*/ 1096308 w 5675092"/>
              <a:gd name="connsiteY5841" fmla="*/ 1649591 h 2397608"/>
              <a:gd name="connsiteX5842" fmla="*/ 1102358 w 5675092"/>
              <a:gd name="connsiteY5842" fmla="*/ 1705183 h 2397608"/>
              <a:gd name="connsiteX5843" fmla="*/ 1096686 w 5675092"/>
              <a:gd name="connsiteY5843" fmla="*/ 1695418 h 2397608"/>
              <a:gd name="connsiteX5844" fmla="*/ 1101129 w 5675092"/>
              <a:gd name="connsiteY5844" fmla="*/ 1688367 h 2397608"/>
              <a:gd name="connsiteX5845" fmla="*/ 1098942 w 5675092"/>
              <a:gd name="connsiteY5845" fmla="*/ 1684762 h 2397608"/>
              <a:gd name="connsiteX5846" fmla="*/ 1098942 w 5675092"/>
              <a:gd name="connsiteY5846" fmla="*/ 1689730 h 2397608"/>
              <a:gd name="connsiteX5847" fmla="*/ 1092354 w 5675092"/>
              <a:gd name="connsiteY5847" fmla="*/ 1681658 h 2397608"/>
              <a:gd name="connsiteX5848" fmla="*/ 1089634 w 5675092"/>
              <a:gd name="connsiteY5848" fmla="*/ 1679343 h 2397608"/>
              <a:gd name="connsiteX5849" fmla="*/ 1089504 w 5675092"/>
              <a:gd name="connsiteY5849" fmla="*/ 1679365 h 2397608"/>
              <a:gd name="connsiteX5850" fmla="*/ 1091259 w 5675092"/>
              <a:gd name="connsiteY5850" fmla="*/ 1682151 h 2397608"/>
              <a:gd name="connsiteX5851" fmla="*/ 1090490 w 5675092"/>
              <a:gd name="connsiteY5851" fmla="*/ 1683192 h 2397608"/>
              <a:gd name="connsiteX5852" fmla="*/ 1093551 w 5675092"/>
              <a:gd name="connsiteY5852" fmla="*/ 1690003 h 2397608"/>
              <a:gd name="connsiteX5853" fmla="*/ 1086300 w 5675092"/>
              <a:gd name="connsiteY5853" fmla="*/ 1681934 h 2397608"/>
              <a:gd name="connsiteX5854" fmla="*/ 1086488 w 5675092"/>
              <a:gd name="connsiteY5854" fmla="*/ 1681767 h 2397608"/>
              <a:gd name="connsiteX5855" fmla="*/ 1086161 w 5675092"/>
              <a:gd name="connsiteY5855" fmla="*/ 1681366 h 2397608"/>
              <a:gd name="connsiteX5856" fmla="*/ 1086240 w 5675092"/>
              <a:gd name="connsiteY5856" fmla="*/ 1679931 h 2397608"/>
              <a:gd name="connsiteX5857" fmla="*/ 1083610 w 5675092"/>
              <a:gd name="connsiteY5857" fmla="*/ 1680388 h 2397608"/>
              <a:gd name="connsiteX5858" fmla="*/ 1081265 w 5675092"/>
              <a:gd name="connsiteY5858" fmla="*/ 1679920 h 2397608"/>
              <a:gd name="connsiteX5859" fmla="*/ 1079413 w 5675092"/>
              <a:gd name="connsiteY5859" fmla="*/ 1681776 h 2397608"/>
              <a:gd name="connsiteX5860" fmla="*/ 1071227 w 5675092"/>
              <a:gd name="connsiteY5860" fmla="*/ 1682407 h 2397608"/>
              <a:gd name="connsiteX5861" fmla="*/ 1071227 w 5675092"/>
              <a:gd name="connsiteY5861" fmla="*/ 1677914 h 2397608"/>
              <a:gd name="connsiteX5862" fmla="*/ 1068254 w 5675092"/>
              <a:gd name="connsiteY5862" fmla="*/ 1677320 h 2397608"/>
              <a:gd name="connsiteX5863" fmla="*/ 1068768 w 5675092"/>
              <a:gd name="connsiteY5863" fmla="*/ 1684875 h 2397608"/>
              <a:gd name="connsiteX5864" fmla="*/ 1063400 w 5675092"/>
              <a:gd name="connsiteY5864" fmla="*/ 1680180 h 2397608"/>
              <a:gd name="connsiteX5865" fmla="*/ 1059232 w 5675092"/>
              <a:gd name="connsiteY5865" fmla="*/ 1681685 h 2397608"/>
              <a:gd name="connsiteX5866" fmla="*/ 1059916 w 5675092"/>
              <a:gd name="connsiteY5866" fmla="*/ 1682841 h 2397608"/>
              <a:gd name="connsiteX5867" fmla="*/ 1058633 w 5675092"/>
              <a:gd name="connsiteY5867" fmla="*/ 1687335 h 2397608"/>
              <a:gd name="connsiteX5868" fmla="*/ 1057345 w 5675092"/>
              <a:gd name="connsiteY5868" fmla="*/ 1682367 h 2397608"/>
              <a:gd name="connsiteX5869" fmla="*/ 1054776 w 5675092"/>
              <a:gd name="connsiteY5869" fmla="*/ 1683295 h 2397608"/>
              <a:gd name="connsiteX5870" fmla="*/ 1046152 w 5675092"/>
              <a:gd name="connsiteY5870" fmla="*/ 1686411 h 2397608"/>
              <a:gd name="connsiteX5871" fmla="*/ 1046836 w 5675092"/>
              <a:gd name="connsiteY5871" fmla="*/ 1696485 h 2397608"/>
              <a:gd name="connsiteX5872" fmla="*/ 1020852 w 5675092"/>
              <a:gd name="connsiteY5872" fmla="*/ 1685599 h 2397608"/>
              <a:gd name="connsiteX5873" fmla="*/ 1019366 w 5675092"/>
              <a:gd name="connsiteY5873" fmla="*/ 1684565 h 2397608"/>
              <a:gd name="connsiteX5874" fmla="*/ 1017937 w 5675092"/>
              <a:gd name="connsiteY5874" fmla="*/ 1687612 h 2397608"/>
              <a:gd name="connsiteX5875" fmla="*/ 1017937 w 5675092"/>
              <a:gd name="connsiteY5875" fmla="*/ 1683570 h 2397608"/>
              <a:gd name="connsiteX5876" fmla="*/ 1017540 w 5675092"/>
              <a:gd name="connsiteY5876" fmla="*/ 1683294 h 2397608"/>
              <a:gd name="connsiteX5877" fmla="*/ 1010458 w 5675092"/>
              <a:gd name="connsiteY5877" fmla="*/ 1681245 h 2397608"/>
              <a:gd name="connsiteX5878" fmla="*/ 1005775 w 5675092"/>
              <a:gd name="connsiteY5878" fmla="*/ 1686623 h 2397608"/>
              <a:gd name="connsiteX5879" fmla="*/ 1002163 w 5675092"/>
              <a:gd name="connsiteY5879" fmla="*/ 1679911 h 2397608"/>
              <a:gd name="connsiteX5880" fmla="*/ 997749 w 5675092"/>
              <a:gd name="connsiteY5880" fmla="*/ 1678252 h 2397608"/>
              <a:gd name="connsiteX5881" fmla="*/ 994401 w 5675092"/>
              <a:gd name="connsiteY5881" fmla="*/ 1678763 h 2397608"/>
              <a:gd name="connsiteX5882" fmla="*/ 992869 w 5675092"/>
              <a:gd name="connsiteY5882" fmla="*/ 1682440 h 2397608"/>
              <a:gd name="connsiteX5883" fmla="*/ 998236 w 5675092"/>
              <a:gd name="connsiteY5883" fmla="*/ 1687136 h 2397608"/>
              <a:gd name="connsiteX5884" fmla="*/ 980645 w 5675092"/>
              <a:gd name="connsiteY5884" fmla="*/ 1688330 h 2397608"/>
              <a:gd name="connsiteX5885" fmla="*/ 985235 w 5675092"/>
              <a:gd name="connsiteY5885" fmla="*/ 1690865 h 2397608"/>
              <a:gd name="connsiteX5886" fmla="*/ 986174 w 5675092"/>
              <a:gd name="connsiteY5886" fmla="*/ 1695491 h 2397608"/>
              <a:gd name="connsiteX5887" fmla="*/ 987230 w 5675092"/>
              <a:gd name="connsiteY5887" fmla="*/ 1695176 h 2397608"/>
              <a:gd name="connsiteX5888" fmla="*/ 1003836 w 5675092"/>
              <a:gd name="connsiteY5888" fmla="*/ 1694476 h 2397608"/>
              <a:gd name="connsiteX5889" fmla="*/ 1008861 w 5675092"/>
              <a:gd name="connsiteY5889" fmla="*/ 1701938 h 2397608"/>
              <a:gd name="connsiteX5890" fmla="*/ 1008861 w 5675092"/>
              <a:gd name="connsiteY5890" fmla="*/ 1696964 h 2397608"/>
              <a:gd name="connsiteX5891" fmla="*/ 1018596 w 5675092"/>
              <a:gd name="connsiteY5891" fmla="*/ 1698519 h 2397608"/>
              <a:gd name="connsiteX5892" fmla="*/ 1025566 w 5675092"/>
              <a:gd name="connsiteY5892" fmla="*/ 1700067 h 2397608"/>
              <a:gd name="connsiteX5893" fmla="*/ 1019070 w 5675092"/>
              <a:gd name="connsiteY5893" fmla="*/ 1696386 h 2397608"/>
              <a:gd name="connsiteX5894" fmla="*/ 1023692 w 5675092"/>
              <a:gd name="connsiteY5894" fmla="*/ 1697570 h 2397608"/>
              <a:gd name="connsiteX5895" fmla="*/ 1026189 w 5675092"/>
              <a:gd name="connsiteY5895" fmla="*/ 1700206 h 2397608"/>
              <a:gd name="connsiteX5896" fmla="*/ 1033985 w 5675092"/>
              <a:gd name="connsiteY5896" fmla="*/ 1701938 h 2397608"/>
              <a:gd name="connsiteX5897" fmla="*/ 1033985 w 5675092"/>
              <a:gd name="connsiteY5897" fmla="*/ 1694476 h 2397608"/>
              <a:gd name="connsiteX5898" fmla="*/ 1044981 w 5675092"/>
              <a:gd name="connsiteY5898" fmla="*/ 1699820 h 2397608"/>
              <a:gd name="connsiteX5899" fmla="*/ 1044714 w 5675092"/>
              <a:gd name="connsiteY5899" fmla="*/ 1699441 h 2397608"/>
              <a:gd name="connsiteX5900" fmla="*/ 1056769 w 5675092"/>
              <a:gd name="connsiteY5900" fmla="*/ 1698622 h 2397608"/>
              <a:gd name="connsiteX5901" fmla="*/ 1057543 w 5675092"/>
              <a:gd name="connsiteY5901" fmla="*/ 1702490 h 2397608"/>
              <a:gd name="connsiteX5902" fmla="*/ 1066647 w 5675092"/>
              <a:gd name="connsiteY5902" fmla="*/ 1701938 h 2397608"/>
              <a:gd name="connsiteX5903" fmla="*/ 1074695 w 5675092"/>
              <a:gd name="connsiteY5903" fmla="*/ 1705126 h 2397608"/>
              <a:gd name="connsiteX5904" fmla="*/ 1082080 w 5675092"/>
              <a:gd name="connsiteY5904" fmla="*/ 1706314 h 2397608"/>
              <a:gd name="connsiteX5905" fmla="*/ 1079840 w 5675092"/>
              <a:gd name="connsiteY5905" fmla="*/ 1699451 h 2397608"/>
              <a:gd name="connsiteX5906" fmla="*/ 1084663 w 5675092"/>
              <a:gd name="connsiteY5906" fmla="*/ 1699124 h 2397608"/>
              <a:gd name="connsiteX5907" fmla="*/ 1084987 w 5675092"/>
              <a:gd name="connsiteY5907" fmla="*/ 1703895 h 2397608"/>
              <a:gd name="connsiteX5908" fmla="*/ 1085393 w 5675092"/>
              <a:gd name="connsiteY5908" fmla="*/ 1703867 h 2397608"/>
              <a:gd name="connsiteX5909" fmla="*/ 1085758 w 5675092"/>
              <a:gd name="connsiteY5909" fmla="*/ 1701098 h 2397608"/>
              <a:gd name="connsiteX5910" fmla="*/ 1086399 w 5675092"/>
              <a:gd name="connsiteY5910" fmla="*/ 1696889 h 2397608"/>
              <a:gd name="connsiteX5911" fmla="*/ 1087435 w 5675092"/>
              <a:gd name="connsiteY5911" fmla="*/ 1703688 h 2397608"/>
              <a:gd name="connsiteX5912" fmla="*/ 1091896 w 5675092"/>
              <a:gd name="connsiteY5912" fmla="*/ 1698632 h 2397608"/>
              <a:gd name="connsiteX5913" fmla="*/ 1088401 w 5675092"/>
              <a:gd name="connsiteY5913" fmla="*/ 1706896 h 2397608"/>
              <a:gd name="connsiteX5914" fmla="*/ 1094849 w 5675092"/>
              <a:gd name="connsiteY5914" fmla="*/ 1706853 h 2397608"/>
              <a:gd name="connsiteX5915" fmla="*/ 1094746 w 5675092"/>
              <a:gd name="connsiteY5915" fmla="*/ 1706040 h 2397608"/>
              <a:gd name="connsiteX5916" fmla="*/ 1093651 w 5675092"/>
              <a:gd name="connsiteY5916" fmla="*/ 1704461 h 2397608"/>
              <a:gd name="connsiteX5917" fmla="*/ 1093651 w 5675092"/>
              <a:gd name="connsiteY5917" fmla="*/ 1699280 h 2397608"/>
              <a:gd name="connsiteX5918" fmla="*/ 1096370 w 5675092"/>
              <a:gd name="connsiteY5918" fmla="*/ 1705838 h 2397608"/>
              <a:gd name="connsiteX5919" fmla="*/ 1096120 w 5675092"/>
              <a:gd name="connsiteY5919" fmla="*/ 1706845 h 2397608"/>
              <a:gd name="connsiteX5920" fmla="*/ 1096296 w 5675092"/>
              <a:gd name="connsiteY5920" fmla="*/ 1706843 h 2397608"/>
              <a:gd name="connsiteX5921" fmla="*/ 1098182 w 5675092"/>
              <a:gd name="connsiteY5921" fmla="*/ 1705109 h 2397608"/>
              <a:gd name="connsiteX5922" fmla="*/ 1098485 w 5675092"/>
              <a:gd name="connsiteY5922" fmla="*/ 1699280 h 2397608"/>
              <a:gd name="connsiteX5923" fmla="*/ 1099342 w 5675092"/>
              <a:gd name="connsiteY5923" fmla="*/ 1706328 h 2397608"/>
              <a:gd name="connsiteX5924" fmla="*/ 1104994 w 5675092"/>
              <a:gd name="connsiteY5924" fmla="*/ 1735081 h 2397608"/>
              <a:gd name="connsiteX5925" fmla="*/ 1104366 w 5675092"/>
              <a:gd name="connsiteY5925" fmla="*/ 1733916 h 2397608"/>
              <a:gd name="connsiteX5926" fmla="*/ 1096827 w 5675092"/>
              <a:gd name="connsiteY5926" fmla="*/ 1738889 h 2397608"/>
              <a:gd name="connsiteX5927" fmla="*/ 1099341 w 5675092"/>
              <a:gd name="connsiteY5927" fmla="*/ 1741378 h 2397608"/>
              <a:gd name="connsiteX5928" fmla="*/ 1104994 w 5675092"/>
              <a:gd name="connsiteY5928" fmla="*/ 1735081 h 2397608"/>
              <a:gd name="connsiteX5929" fmla="*/ 1108050 w 5675092"/>
              <a:gd name="connsiteY5929" fmla="*/ 1779779 h 2397608"/>
              <a:gd name="connsiteX5930" fmla="*/ 1101354 w 5675092"/>
              <a:gd name="connsiteY5930" fmla="*/ 1775048 h 2397608"/>
              <a:gd name="connsiteX5931" fmla="*/ 1097971 w 5675092"/>
              <a:gd name="connsiteY5931" fmla="*/ 1777997 h 2397608"/>
              <a:gd name="connsiteX5932" fmla="*/ 1088832 w 5675092"/>
              <a:gd name="connsiteY5932" fmla="*/ 1496840 h 2397608"/>
              <a:gd name="connsiteX5933" fmla="*/ 1088445 w 5675092"/>
              <a:gd name="connsiteY5933" fmla="*/ 1495974 h 2397608"/>
              <a:gd name="connsiteX5934" fmla="*/ 1082197 w 5675092"/>
              <a:gd name="connsiteY5934" fmla="*/ 1497145 h 2397608"/>
              <a:gd name="connsiteX5935" fmla="*/ 1086538 w 5675092"/>
              <a:gd name="connsiteY5935" fmla="*/ 1498177 h 2397608"/>
              <a:gd name="connsiteX5936" fmla="*/ 1114933 w 5675092"/>
              <a:gd name="connsiteY5936" fmla="*/ 1878722 h 2397608"/>
              <a:gd name="connsiteX5937" fmla="*/ 1114418 w 5675092"/>
              <a:gd name="connsiteY5937" fmla="*/ 1877574 h 2397608"/>
              <a:gd name="connsiteX5938" fmla="*/ 1111905 w 5675092"/>
              <a:gd name="connsiteY5938" fmla="*/ 1875709 h 2397608"/>
              <a:gd name="connsiteX5939" fmla="*/ 1111905 w 5675092"/>
              <a:gd name="connsiteY5939" fmla="*/ 1878857 h 2397608"/>
              <a:gd name="connsiteX5940" fmla="*/ 1111905 w 5675092"/>
              <a:gd name="connsiteY5940" fmla="*/ 1881985 h 2397608"/>
              <a:gd name="connsiteX5941" fmla="*/ 1112224 w 5675092"/>
              <a:gd name="connsiteY5941" fmla="*/ 1882962 h 2397608"/>
              <a:gd name="connsiteX5942" fmla="*/ 1112612 w 5675092"/>
              <a:gd name="connsiteY5942" fmla="*/ 1882908 h 2397608"/>
              <a:gd name="connsiteX5943" fmla="*/ 1113267 w 5675092"/>
              <a:gd name="connsiteY5943" fmla="*/ 1882665 h 2397608"/>
              <a:gd name="connsiteX5944" fmla="*/ 1088645 w 5675092"/>
              <a:gd name="connsiteY5944" fmla="*/ 1490184 h 2397608"/>
              <a:gd name="connsiteX5945" fmla="*/ 1084973 w 5675092"/>
              <a:gd name="connsiteY5945" fmla="*/ 1490292 h 2397608"/>
              <a:gd name="connsiteX5946" fmla="*/ 1084084 w 5675092"/>
              <a:gd name="connsiteY5946" fmla="*/ 1490842 h 2397608"/>
              <a:gd name="connsiteX5947" fmla="*/ 1084084 w 5675092"/>
              <a:gd name="connsiteY5947" fmla="*/ 1495853 h 2397608"/>
              <a:gd name="connsiteX5948" fmla="*/ 1087530 w 5675092"/>
              <a:gd name="connsiteY5948" fmla="*/ 1494913 h 2397608"/>
              <a:gd name="connsiteX5949" fmla="*/ 1088133 w 5675092"/>
              <a:gd name="connsiteY5949" fmla="*/ 1495274 h 2397608"/>
              <a:gd name="connsiteX5950" fmla="*/ 1087347 w 5675092"/>
              <a:gd name="connsiteY5950" fmla="*/ 1493513 h 2397608"/>
              <a:gd name="connsiteX5951" fmla="*/ 1085988 w 5675092"/>
              <a:gd name="connsiteY5951" fmla="*/ 1492048 h 2397608"/>
              <a:gd name="connsiteX5952" fmla="*/ 1087471 w 5675092"/>
              <a:gd name="connsiteY5952" fmla="*/ 1490699 h 2397608"/>
              <a:gd name="connsiteX5953" fmla="*/ 1101804 w 5675092"/>
              <a:gd name="connsiteY5953" fmla="*/ 1680218 h 2397608"/>
              <a:gd name="connsiteX5954" fmla="*/ 1101579 w 5675092"/>
              <a:gd name="connsiteY5954" fmla="*/ 1680116 h 2397608"/>
              <a:gd name="connsiteX5955" fmla="*/ 1098581 w 5675092"/>
              <a:gd name="connsiteY5955" fmla="*/ 1677790 h 2397608"/>
              <a:gd name="connsiteX5956" fmla="*/ 1097841 w 5675092"/>
              <a:gd name="connsiteY5956" fmla="*/ 1677918 h 2397608"/>
              <a:gd name="connsiteX5957" fmla="*/ 1098513 w 5675092"/>
              <a:gd name="connsiteY5957" fmla="*/ 1679359 h 2397608"/>
              <a:gd name="connsiteX5958" fmla="*/ 1095794 w 5675092"/>
              <a:gd name="connsiteY5958" fmla="*/ 1679682 h 2397608"/>
              <a:gd name="connsiteX5959" fmla="*/ 1096603 w 5675092"/>
              <a:gd name="connsiteY5959" fmla="*/ 1680356 h 2397608"/>
              <a:gd name="connsiteX5960" fmla="*/ 1100198 w 5675092"/>
              <a:gd name="connsiteY5960" fmla="*/ 1681036 h 2397608"/>
              <a:gd name="connsiteX5961" fmla="*/ 1112533 w 5675092"/>
              <a:gd name="connsiteY5961" fmla="*/ 1814139 h 2397608"/>
              <a:gd name="connsiteX5962" fmla="*/ 1111726 w 5675092"/>
              <a:gd name="connsiteY5962" fmla="*/ 1812061 h 2397608"/>
              <a:gd name="connsiteX5963" fmla="*/ 1111274 w 5675092"/>
              <a:gd name="connsiteY5963" fmla="*/ 1814358 h 2397608"/>
              <a:gd name="connsiteX5964" fmla="*/ 1105634 w 5675092"/>
              <a:gd name="connsiteY5964" fmla="*/ 1811967 h 2397608"/>
              <a:gd name="connsiteX5965" fmla="*/ 1107299 w 5675092"/>
              <a:gd name="connsiteY5965" fmla="*/ 1809144 h 2397608"/>
              <a:gd name="connsiteX5966" fmla="*/ 1100044 w 5675092"/>
              <a:gd name="connsiteY5966" fmla="*/ 1810241 h 2397608"/>
              <a:gd name="connsiteX5967" fmla="*/ 1110410 w 5675092"/>
              <a:gd name="connsiteY5967" fmla="*/ 1814524 h 2397608"/>
              <a:gd name="connsiteX5968" fmla="*/ 1108185 w 5675092"/>
              <a:gd name="connsiteY5968" fmla="*/ 1816423 h 2397608"/>
              <a:gd name="connsiteX5969" fmla="*/ 1111905 w 5675092"/>
              <a:gd name="connsiteY5969" fmla="*/ 1818493 h 2397608"/>
              <a:gd name="connsiteX5970" fmla="*/ 1112533 w 5675092"/>
              <a:gd name="connsiteY5970" fmla="*/ 1814139 h 2397608"/>
              <a:gd name="connsiteX5971" fmla="*/ 1111063 w 5675092"/>
              <a:gd name="connsiteY5971" fmla="*/ 1787053 h 2397608"/>
              <a:gd name="connsiteX5972" fmla="*/ 1104293 w 5675092"/>
              <a:gd name="connsiteY5972" fmla="*/ 1784708 h 2397608"/>
              <a:gd name="connsiteX5973" fmla="*/ 1101853 w 5675092"/>
              <a:gd name="connsiteY5973" fmla="*/ 1785702 h 2397608"/>
              <a:gd name="connsiteX5974" fmla="*/ 1101853 w 5675092"/>
              <a:gd name="connsiteY5974" fmla="*/ 1787678 h 2397608"/>
              <a:gd name="connsiteX5975" fmla="*/ 1102602 w 5675092"/>
              <a:gd name="connsiteY5975" fmla="*/ 1787627 h 2397608"/>
              <a:gd name="connsiteX5976" fmla="*/ 1111063 w 5675092"/>
              <a:gd name="connsiteY5976" fmla="*/ 1787053 h 2397608"/>
              <a:gd name="connsiteX5977" fmla="*/ 1101142 w 5675092"/>
              <a:gd name="connsiteY5977" fmla="*/ 1633276 h 2397608"/>
              <a:gd name="connsiteX5978" fmla="*/ 1100609 w 5675092"/>
              <a:gd name="connsiteY5978" fmla="*/ 1637968 h 2397608"/>
              <a:gd name="connsiteX5979" fmla="*/ 1099717 w 5675092"/>
              <a:gd name="connsiteY5979" fmla="*/ 1624845 h 2397608"/>
              <a:gd name="connsiteX5980" fmla="*/ 1101142 w 5675092"/>
              <a:gd name="connsiteY5980" fmla="*/ 1633276 h 2397608"/>
              <a:gd name="connsiteX5981" fmla="*/ 1106113 w 5675092"/>
              <a:gd name="connsiteY5981" fmla="*/ 1667099 h 2397608"/>
              <a:gd name="connsiteX5982" fmla="*/ 1100900 w 5675092"/>
              <a:gd name="connsiteY5982" fmla="*/ 1664855 h 2397608"/>
              <a:gd name="connsiteX5983" fmla="*/ 1097076 w 5675092"/>
              <a:gd name="connsiteY5983" fmla="*/ 1663929 h 2397608"/>
              <a:gd name="connsiteX5984" fmla="*/ 1099208 w 5675092"/>
              <a:gd name="connsiteY5984" fmla="*/ 1662844 h 2397608"/>
              <a:gd name="connsiteX5985" fmla="*/ 1101451 w 5675092"/>
              <a:gd name="connsiteY5985" fmla="*/ 1659689 h 2397608"/>
              <a:gd name="connsiteX5986" fmla="*/ 1093895 w 5675092"/>
              <a:gd name="connsiteY5986" fmla="*/ 1657164 h 2397608"/>
              <a:gd name="connsiteX5987" fmla="*/ 1094722 w 5675092"/>
              <a:gd name="connsiteY5987" fmla="*/ 1662528 h 2397608"/>
              <a:gd name="connsiteX5988" fmla="*/ 1096250 w 5675092"/>
              <a:gd name="connsiteY5988" fmla="*/ 1663729 h 2397608"/>
              <a:gd name="connsiteX5989" fmla="*/ 1093895 w 5675092"/>
              <a:gd name="connsiteY5989" fmla="*/ 1663159 h 2397608"/>
              <a:gd name="connsiteX5990" fmla="*/ 1089649 w 5675092"/>
              <a:gd name="connsiteY5990" fmla="*/ 1666367 h 2397608"/>
              <a:gd name="connsiteX5991" fmla="*/ 1094569 w 5675092"/>
              <a:gd name="connsiteY5991" fmla="*/ 1669840 h 2397608"/>
              <a:gd name="connsiteX5992" fmla="*/ 1098661 w 5675092"/>
              <a:gd name="connsiteY5992" fmla="*/ 1671238 h 2397608"/>
              <a:gd name="connsiteX5993" fmla="*/ 1099438 w 5675092"/>
              <a:gd name="connsiteY5993" fmla="*/ 1668347 h 2397608"/>
              <a:gd name="connsiteX5994" fmla="*/ 1099730 w 5675092"/>
              <a:gd name="connsiteY5994" fmla="*/ 1668250 h 2397608"/>
              <a:gd name="connsiteX5995" fmla="*/ 1098943 w 5675092"/>
              <a:gd name="connsiteY5995" fmla="*/ 1667377 h 2397608"/>
              <a:gd name="connsiteX5996" fmla="*/ 1101257 w 5675092"/>
              <a:gd name="connsiteY5996" fmla="*/ 1667067 h 2397608"/>
              <a:gd name="connsiteX5997" fmla="*/ 1102184 w 5675092"/>
              <a:gd name="connsiteY5997" fmla="*/ 1667544 h 2397608"/>
              <a:gd name="connsiteX5998" fmla="*/ 1106783 w 5675092"/>
              <a:gd name="connsiteY5998" fmla="*/ 1674015 h 2397608"/>
              <a:gd name="connsiteX5999" fmla="*/ 1104152 w 5675092"/>
              <a:gd name="connsiteY5999" fmla="*/ 1671785 h 2397608"/>
              <a:gd name="connsiteX6000" fmla="*/ 1100259 w 5675092"/>
              <a:gd name="connsiteY6000" fmla="*/ 1671785 h 2397608"/>
              <a:gd name="connsiteX6001" fmla="*/ 1020066 w 5675092"/>
              <a:gd name="connsiteY6001" fmla="*/ 391437 h 2397608"/>
              <a:gd name="connsiteX6002" fmla="*/ 1010400 w 5675092"/>
              <a:gd name="connsiteY6002" fmla="*/ 399124 h 2397608"/>
              <a:gd name="connsiteX6003" fmla="*/ 1003146 w 5675092"/>
              <a:gd name="connsiteY6003" fmla="*/ 396561 h 2397608"/>
              <a:gd name="connsiteX6004" fmla="*/ 1004055 w 5675092"/>
              <a:gd name="connsiteY6004" fmla="*/ 391437 h 2397608"/>
              <a:gd name="connsiteX6005" fmla="*/ 1003627 w 5675092"/>
              <a:gd name="connsiteY6005" fmla="*/ 389017 h 2397608"/>
              <a:gd name="connsiteX6006" fmla="*/ 1010700 w 5675092"/>
              <a:gd name="connsiteY6006" fmla="*/ 391116 h 2397608"/>
              <a:gd name="connsiteX6007" fmla="*/ 1020066 w 5675092"/>
              <a:gd name="connsiteY6007" fmla="*/ 391437 h 2397608"/>
              <a:gd name="connsiteX6008" fmla="*/ 1111872 w 5675092"/>
              <a:gd name="connsiteY6008" fmla="*/ 1719351 h 2397608"/>
              <a:gd name="connsiteX6009" fmla="*/ 1101822 w 5675092"/>
              <a:gd name="connsiteY6009" fmla="*/ 1719351 h 2397608"/>
              <a:gd name="connsiteX6010" fmla="*/ 1103439 w 5675092"/>
              <a:gd name="connsiteY6010" fmla="*/ 1721446 h 2397608"/>
              <a:gd name="connsiteX6011" fmla="*/ 1105382 w 5675092"/>
              <a:gd name="connsiteY6011" fmla="*/ 1720823 h 2397608"/>
              <a:gd name="connsiteX6012" fmla="*/ 1106251 w 5675092"/>
              <a:gd name="connsiteY6012" fmla="*/ 1720544 h 2397608"/>
              <a:gd name="connsiteX6013" fmla="*/ 1109549 w 5675092"/>
              <a:gd name="connsiteY6013" fmla="*/ 1721516 h 2397608"/>
              <a:gd name="connsiteX6014" fmla="*/ 1110915 w 5675092"/>
              <a:gd name="connsiteY6014" fmla="*/ 1724378 h 2397608"/>
              <a:gd name="connsiteX6015" fmla="*/ 1111872 w 5675092"/>
              <a:gd name="connsiteY6015" fmla="*/ 1724328 h 2397608"/>
              <a:gd name="connsiteX6016" fmla="*/ 1111872 w 5675092"/>
              <a:gd name="connsiteY6016" fmla="*/ 1719351 h 2397608"/>
              <a:gd name="connsiteX6017" fmla="*/ 1108982 w 5675092"/>
              <a:gd name="connsiteY6017" fmla="*/ 1672346 h 2397608"/>
              <a:gd name="connsiteX6018" fmla="*/ 1106972 w 5675092"/>
              <a:gd name="connsiteY6018" fmla="*/ 1671724 h 2397608"/>
              <a:gd name="connsiteX6019" fmla="*/ 1106972 w 5675092"/>
              <a:gd name="connsiteY6019" fmla="*/ 1674080 h 2397608"/>
              <a:gd name="connsiteX6020" fmla="*/ 1107814 w 5675092"/>
              <a:gd name="connsiteY6020" fmla="*/ 1674368 h 2397608"/>
              <a:gd name="connsiteX6021" fmla="*/ 1107556 w 5675092"/>
              <a:gd name="connsiteY6021" fmla="*/ 1624314 h 2397608"/>
              <a:gd name="connsiteX6022" fmla="*/ 1105577 w 5675092"/>
              <a:gd name="connsiteY6022" fmla="*/ 1630853 h 2397608"/>
              <a:gd name="connsiteX6023" fmla="*/ 1102915 w 5675092"/>
              <a:gd name="connsiteY6023" fmla="*/ 1627326 h 2397608"/>
              <a:gd name="connsiteX6024" fmla="*/ 1102732 w 5675092"/>
              <a:gd name="connsiteY6024" fmla="*/ 1624641 h 2397608"/>
              <a:gd name="connsiteX6025" fmla="*/ 1107556 w 5675092"/>
              <a:gd name="connsiteY6025" fmla="*/ 1624314 h 2397608"/>
              <a:gd name="connsiteX6026" fmla="*/ 1121326 w 5675092"/>
              <a:gd name="connsiteY6026" fmla="*/ 1813208 h 2397608"/>
              <a:gd name="connsiteX6027" fmla="*/ 1121155 w 5675092"/>
              <a:gd name="connsiteY6027" fmla="*/ 1813027 h 2397608"/>
              <a:gd name="connsiteX6028" fmla="*/ 1120038 w 5675092"/>
              <a:gd name="connsiteY6028" fmla="*/ 1812623 h 2397608"/>
              <a:gd name="connsiteX6029" fmla="*/ 1115256 w 5675092"/>
              <a:gd name="connsiteY6029" fmla="*/ 1811701 h 2397608"/>
              <a:gd name="connsiteX6030" fmla="*/ 1114720 w 5675092"/>
              <a:gd name="connsiteY6030" fmla="*/ 1811522 h 2397608"/>
              <a:gd name="connsiteX6031" fmla="*/ 1114519 w 5675092"/>
              <a:gd name="connsiteY6031" fmla="*/ 1814506 h 2397608"/>
              <a:gd name="connsiteX6032" fmla="*/ 1115256 w 5675092"/>
              <a:gd name="connsiteY6032" fmla="*/ 1811701 h 2397608"/>
              <a:gd name="connsiteX6033" fmla="*/ 1119359 w 5675092"/>
              <a:gd name="connsiteY6033" fmla="*/ 1816129 h 2397608"/>
              <a:gd name="connsiteX6034" fmla="*/ 1116931 w 5675092"/>
              <a:gd name="connsiteY6034" fmla="*/ 1733916 h 2397608"/>
              <a:gd name="connsiteX6035" fmla="*/ 1106879 w 5675092"/>
              <a:gd name="connsiteY6035" fmla="*/ 1741378 h 2397608"/>
              <a:gd name="connsiteX6036" fmla="*/ 1116931 w 5675092"/>
              <a:gd name="connsiteY6036" fmla="*/ 1733916 h 2397608"/>
              <a:gd name="connsiteX6037" fmla="*/ 1100505 w 5675092"/>
              <a:gd name="connsiteY6037" fmla="*/ 1491839 h 2397608"/>
              <a:gd name="connsiteX6038" fmla="*/ 1099685 w 5675092"/>
              <a:gd name="connsiteY6038" fmla="*/ 1489860 h 2397608"/>
              <a:gd name="connsiteX6039" fmla="*/ 1090687 w 5675092"/>
              <a:gd name="connsiteY6039" fmla="*/ 1490124 h 2397608"/>
              <a:gd name="connsiteX6040" fmla="*/ 1090167 w 5675092"/>
              <a:gd name="connsiteY6040" fmla="*/ 1493321 h 2397608"/>
              <a:gd name="connsiteX6041" fmla="*/ 1091262 w 5675092"/>
              <a:gd name="connsiteY6041" fmla="*/ 1498082 h 2397608"/>
              <a:gd name="connsiteX6042" fmla="*/ 1093555 w 5675092"/>
              <a:gd name="connsiteY6042" fmla="*/ 1497960 h 2397608"/>
              <a:gd name="connsiteX6043" fmla="*/ 1096616 w 5675092"/>
              <a:gd name="connsiteY6043" fmla="*/ 1496176 h 2397608"/>
              <a:gd name="connsiteX6044" fmla="*/ 1096616 w 5675092"/>
              <a:gd name="connsiteY6044" fmla="*/ 1490842 h 2397608"/>
              <a:gd name="connsiteX6045" fmla="*/ 1116433 w 5675092"/>
              <a:gd name="connsiteY6045" fmla="*/ 1692137 h 2397608"/>
              <a:gd name="connsiteX6046" fmla="*/ 1111806 w 5675092"/>
              <a:gd name="connsiteY6046" fmla="*/ 1687866 h 2397608"/>
              <a:gd name="connsiteX6047" fmla="*/ 1108982 w 5675092"/>
              <a:gd name="connsiteY6047" fmla="*/ 1679795 h 2397608"/>
              <a:gd name="connsiteX6048" fmla="*/ 1108668 w 5675092"/>
              <a:gd name="connsiteY6048" fmla="*/ 1683209 h 2397608"/>
              <a:gd name="connsiteX6049" fmla="*/ 1108355 w 5675092"/>
              <a:gd name="connsiteY6049" fmla="*/ 1683431 h 2397608"/>
              <a:gd name="connsiteX6050" fmla="*/ 1109387 w 5675092"/>
              <a:gd name="connsiteY6050" fmla="*/ 1687089 h 2397608"/>
              <a:gd name="connsiteX6051" fmla="*/ 1107977 w 5675092"/>
              <a:gd name="connsiteY6051" fmla="*/ 1686432 h 2397608"/>
              <a:gd name="connsiteX6052" fmla="*/ 1107322 w 5675092"/>
              <a:gd name="connsiteY6052" fmla="*/ 1684290 h 2397608"/>
              <a:gd name="connsiteX6053" fmla="*/ 1106833 w 5675092"/>
              <a:gd name="connsiteY6053" fmla="*/ 1685476 h 2397608"/>
              <a:gd name="connsiteX6054" fmla="*/ 1108983 w 5675092"/>
              <a:gd name="connsiteY6054" fmla="*/ 1689730 h 2397608"/>
              <a:gd name="connsiteX6055" fmla="*/ 1106472 w 5675092"/>
              <a:gd name="connsiteY6055" fmla="*/ 1697179 h 2397608"/>
              <a:gd name="connsiteX6056" fmla="*/ 1106472 w 5675092"/>
              <a:gd name="connsiteY6056" fmla="*/ 1692210 h 2397608"/>
              <a:gd name="connsiteX6057" fmla="*/ 1104535 w 5675092"/>
              <a:gd name="connsiteY6057" fmla="*/ 1691061 h 2397608"/>
              <a:gd name="connsiteX6058" fmla="*/ 1101843 w 5675092"/>
              <a:gd name="connsiteY6058" fmla="*/ 1697604 h 2397608"/>
              <a:gd name="connsiteX6059" fmla="*/ 1104678 w 5675092"/>
              <a:gd name="connsiteY6059" fmla="*/ 1702488 h 2397608"/>
              <a:gd name="connsiteX6060" fmla="*/ 1105938 w 5675092"/>
              <a:gd name="connsiteY6060" fmla="*/ 1704658 h 2397608"/>
              <a:gd name="connsiteX6061" fmla="*/ 1106847 w 5675092"/>
              <a:gd name="connsiteY6061" fmla="*/ 1704427 h 2397608"/>
              <a:gd name="connsiteX6062" fmla="*/ 1108474 w 5675092"/>
              <a:gd name="connsiteY6062" fmla="*/ 1705667 h 2397608"/>
              <a:gd name="connsiteX6063" fmla="*/ 1109746 w 5675092"/>
              <a:gd name="connsiteY6063" fmla="*/ 1703413 h 2397608"/>
              <a:gd name="connsiteX6064" fmla="*/ 1111584 w 5675092"/>
              <a:gd name="connsiteY6064" fmla="*/ 1700157 h 2397608"/>
              <a:gd name="connsiteX6065" fmla="*/ 1109384 w 5675092"/>
              <a:gd name="connsiteY6065" fmla="*/ 1696893 h 2397608"/>
              <a:gd name="connsiteX6066" fmla="*/ 1112103 w 5675092"/>
              <a:gd name="connsiteY6066" fmla="*/ 1692708 h 2397608"/>
              <a:gd name="connsiteX6067" fmla="*/ 1122058 w 5675092"/>
              <a:gd name="connsiteY6067" fmla="*/ 1763577 h 2397608"/>
              <a:gd name="connsiteX6068" fmla="*/ 1121954 w 5675092"/>
              <a:gd name="connsiteY6068" fmla="*/ 1763768 h 2397608"/>
              <a:gd name="connsiteX6069" fmla="*/ 1114418 w 5675092"/>
              <a:gd name="connsiteY6069" fmla="*/ 1761279 h 2397608"/>
              <a:gd name="connsiteX6070" fmla="*/ 1114418 w 5675092"/>
              <a:gd name="connsiteY6070" fmla="*/ 1764075 h 2397608"/>
              <a:gd name="connsiteX6071" fmla="*/ 1114560 w 5675092"/>
              <a:gd name="connsiteY6071" fmla="*/ 1764375 h 2397608"/>
              <a:gd name="connsiteX6072" fmla="*/ 1117335 w 5675092"/>
              <a:gd name="connsiteY6072" fmla="*/ 1763563 h 2397608"/>
              <a:gd name="connsiteX6073" fmla="*/ 1121664 w 5675092"/>
              <a:gd name="connsiteY6073" fmla="*/ 1766016 h 2397608"/>
              <a:gd name="connsiteX6074" fmla="*/ 1122192 w 5675092"/>
              <a:gd name="connsiteY6074" fmla="*/ 1765545 h 2397608"/>
              <a:gd name="connsiteX6075" fmla="*/ 1120091 w 5675092"/>
              <a:gd name="connsiteY6075" fmla="*/ 1722834 h 2397608"/>
              <a:gd name="connsiteX6076" fmla="*/ 1116896 w 5675092"/>
              <a:gd name="connsiteY6076" fmla="*/ 1724328 h 2397608"/>
              <a:gd name="connsiteX6077" fmla="*/ 1116663 w 5675092"/>
              <a:gd name="connsiteY6077" fmla="*/ 1725973 h 2397608"/>
              <a:gd name="connsiteX6078" fmla="*/ 1118460 w 5675092"/>
              <a:gd name="connsiteY6078" fmla="*/ 1725791 h 2397608"/>
              <a:gd name="connsiteX6079" fmla="*/ 1115572 w 5675092"/>
              <a:gd name="connsiteY6079" fmla="*/ 1652653 h 2397608"/>
              <a:gd name="connsiteX6080" fmla="*/ 1114045 w 5675092"/>
              <a:gd name="connsiteY6080" fmla="*/ 1649591 h 2397608"/>
              <a:gd name="connsiteX6081" fmla="*/ 1113676 w 5675092"/>
              <a:gd name="connsiteY6081" fmla="*/ 1648853 h 2397608"/>
              <a:gd name="connsiteX6082" fmla="*/ 1111068 w 5675092"/>
              <a:gd name="connsiteY6082" fmla="*/ 1648954 h 2397608"/>
              <a:gd name="connsiteX6083" fmla="*/ 1109391 w 5675092"/>
              <a:gd name="connsiteY6083" fmla="*/ 1648729 h 2397608"/>
              <a:gd name="connsiteX6084" fmla="*/ 1109952 w 5675092"/>
              <a:gd name="connsiteY6084" fmla="*/ 1651169 h 2397608"/>
              <a:gd name="connsiteX6085" fmla="*/ 1109007 w 5675092"/>
              <a:gd name="connsiteY6085" fmla="*/ 1657164 h 2397608"/>
              <a:gd name="connsiteX6086" fmla="*/ 1112785 w 5675092"/>
              <a:gd name="connsiteY6086" fmla="*/ 1657795 h 2397608"/>
              <a:gd name="connsiteX6087" fmla="*/ 1114500 w 5675092"/>
              <a:gd name="connsiteY6087" fmla="*/ 1656363 h 2397608"/>
              <a:gd name="connsiteX6088" fmla="*/ 1114445 w 5675092"/>
              <a:gd name="connsiteY6088" fmla="*/ 1654019 h 2397608"/>
              <a:gd name="connsiteX6089" fmla="*/ 1114270 w 5675092"/>
              <a:gd name="connsiteY6089" fmla="*/ 1651434 h 2397608"/>
              <a:gd name="connsiteX6090" fmla="*/ 1105109 w 5675092"/>
              <a:gd name="connsiteY6090" fmla="*/ 1492244 h 2397608"/>
              <a:gd name="connsiteX6091" fmla="*/ 1104857 w 5675092"/>
              <a:gd name="connsiteY6091" fmla="*/ 1492112 h 2397608"/>
              <a:gd name="connsiteX6092" fmla="*/ 1102532 w 5675092"/>
              <a:gd name="connsiteY6092" fmla="*/ 1491008 h 2397608"/>
              <a:gd name="connsiteX6093" fmla="*/ 1103311 w 5675092"/>
              <a:gd name="connsiteY6093" fmla="*/ 1492558 h 2397608"/>
              <a:gd name="connsiteX6094" fmla="*/ 1104359 w 5675092"/>
              <a:gd name="connsiteY6094" fmla="*/ 1492826 h 2397608"/>
              <a:gd name="connsiteX6095" fmla="*/ 1120421 w 5675092"/>
              <a:gd name="connsiteY6095" fmla="*/ 1703956 h 2397608"/>
              <a:gd name="connsiteX6096" fmla="*/ 1119626 w 5675092"/>
              <a:gd name="connsiteY6096" fmla="*/ 1701471 h 2397608"/>
              <a:gd name="connsiteX6097" fmla="*/ 1117094 w 5675092"/>
              <a:gd name="connsiteY6097" fmla="*/ 1701009 h 2397608"/>
              <a:gd name="connsiteX6098" fmla="*/ 1116133 w 5675092"/>
              <a:gd name="connsiteY6098" fmla="*/ 1702413 h 2397608"/>
              <a:gd name="connsiteX6099" fmla="*/ 1116635 w 5675092"/>
              <a:gd name="connsiteY6099" fmla="*/ 1704067 h 2397608"/>
              <a:gd name="connsiteX6100" fmla="*/ 1115001 w 5675092"/>
              <a:gd name="connsiteY6100" fmla="*/ 1704067 h 2397608"/>
              <a:gd name="connsiteX6101" fmla="*/ 1114816 w 5675092"/>
              <a:gd name="connsiteY6101" fmla="*/ 1704337 h 2397608"/>
              <a:gd name="connsiteX6102" fmla="*/ 1114797 w 5675092"/>
              <a:gd name="connsiteY6102" fmla="*/ 1704067 h 2397608"/>
              <a:gd name="connsiteX6103" fmla="*/ 1114218 w 5675092"/>
              <a:gd name="connsiteY6103" fmla="*/ 1704067 h 2397608"/>
              <a:gd name="connsiteX6104" fmla="*/ 1112078 w 5675092"/>
              <a:gd name="connsiteY6104" fmla="*/ 1700891 h 2397608"/>
              <a:gd name="connsiteX6105" fmla="*/ 1112152 w 5675092"/>
              <a:gd name="connsiteY6105" fmla="*/ 1701980 h 2397608"/>
              <a:gd name="connsiteX6106" fmla="*/ 1112323 w 5675092"/>
              <a:gd name="connsiteY6106" fmla="*/ 1704506 h 2397608"/>
              <a:gd name="connsiteX6107" fmla="*/ 1117480 w 5675092"/>
              <a:gd name="connsiteY6107" fmla="*/ 1706695 h 2397608"/>
              <a:gd name="connsiteX6108" fmla="*/ 1120421 w 5675092"/>
              <a:gd name="connsiteY6108" fmla="*/ 1703956 h 2397608"/>
              <a:gd name="connsiteX6109" fmla="*/ 1106642 w 5675092"/>
              <a:gd name="connsiteY6109" fmla="*/ 1470800 h 2397608"/>
              <a:gd name="connsiteX6110" fmla="*/ 1101002 w 5675092"/>
              <a:gd name="connsiteY6110" fmla="*/ 1470487 h 2397608"/>
              <a:gd name="connsiteX6111" fmla="*/ 1100768 w 5675092"/>
              <a:gd name="connsiteY6111" fmla="*/ 1471150 h 2397608"/>
              <a:gd name="connsiteX6112" fmla="*/ 1105883 w 5675092"/>
              <a:gd name="connsiteY6112" fmla="*/ 1472255 h 2397608"/>
              <a:gd name="connsiteX6113" fmla="*/ 1144324 w 5675092"/>
              <a:gd name="connsiteY6113" fmla="*/ 2024648 h 2397608"/>
              <a:gd name="connsiteX6114" fmla="*/ 1142294 w 5675092"/>
              <a:gd name="connsiteY6114" fmla="*/ 2030479 h 2397608"/>
              <a:gd name="connsiteX6115" fmla="*/ 1139661 w 5675092"/>
              <a:gd name="connsiteY6115" fmla="*/ 2027361 h 2397608"/>
              <a:gd name="connsiteX6116" fmla="*/ 1144324 w 5675092"/>
              <a:gd name="connsiteY6116" fmla="*/ 2024648 h 2397608"/>
              <a:gd name="connsiteX6117" fmla="*/ 1123212 w 5675092"/>
              <a:gd name="connsiteY6117" fmla="*/ 1711770 h 2397608"/>
              <a:gd name="connsiteX6118" fmla="*/ 1120141 w 5675092"/>
              <a:gd name="connsiteY6118" fmla="*/ 1709053 h 2397608"/>
              <a:gd name="connsiteX6119" fmla="*/ 1117995 w 5675092"/>
              <a:gd name="connsiteY6119" fmla="*/ 1714273 h 2397608"/>
              <a:gd name="connsiteX6120" fmla="*/ 1116896 w 5675092"/>
              <a:gd name="connsiteY6120" fmla="*/ 1712382 h 2397608"/>
              <a:gd name="connsiteX6121" fmla="*/ 1116897 w 5675092"/>
              <a:gd name="connsiteY6121" fmla="*/ 1716866 h 2397608"/>
              <a:gd name="connsiteX6122" fmla="*/ 1121922 w 5675092"/>
              <a:gd name="connsiteY6122" fmla="*/ 1716866 h 2397608"/>
              <a:gd name="connsiteX6123" fmla="*/ 1121921 w 5675092"/>
              <a:gd name="connsiteY6123" fmla="*/ 1711889 h 2397608"/>
              <a:gd name="connsiteX6124" fmla="*/ 1124466 w 5675092"/>
              <a:gd name="connsiteY6124" fmla="*/ 1706552 h 2397608"/>
              <a:gd name="connsiteX6125" fmla="*/ 1124268 w 5675092"/>
              <a:gd name="connsiteY6125" fmla="*/ 1707387 h 2397608"/>
              <a:gd name="connsiteX6126" fmla="*/ 1124354 w 5675092"/>
              <a:gd name="connsiteY6126" fmla="*/ 1705938 h 2397608"/>
              <a:gd name="connsiteX6127" fmla="*/ 1129227 w 5675092"/>
              <a:gd name="connsiteY6127" fmla="*/ 1758275 h 2397608"/>
              <a:gd name="connsiteX6128" fmla="*/ 1125903 w 5675092"/>
              <a:gd name="connsiteY6128" fmla="*/ 1756995 h 2397608"/>
              <a:gd name="connsiteX6129" fmla="*/ 1126755 w 5675092"/>
              <a:gd name="connsiteY6129" fmla="*/ 1758560 h 2397608"/>
              <a:gd name="connsiteX6130" fmla="*/ 1124416 w 5675092"/>
              <a:gd name="connsiteY6130" fmla="*/ 1761211 h 2397608"/>
              <a:gd name="connsiteX6131" fmla="*/ 1129491 w 5675092"/>
              <a:gd name="connsiteY6131" fmla="*/ 1751329 h 2397608"/>
              <a:gd name="connsiteX6132" fmla="*/ 1103764 w 5675092"/>
              <a:gd name="connsiteY6132" fmla="*/ 1752757 h 2397608"/>
              <a:gd name="connsiteX6133" fmla="*/ 1107181 w 5675092"/>
              <a:gd name="connsiteY6133" fmla="*/ 1757708 h 2397608"/>
              <a:gd name="connsiteX6134" fmla="*/ 1111896 w 5675092"/>
              <a:gd name="connsiteY6134" fmla="*/ 1758751 h 2397608"/>
              <a:gd name="connsiteX6135" fmla="*/ 1111915 w 5675092"/>
              <a:gd name="connsiteY6135" fmla="*/ 1758794 h 2397608"/>
              <a:gd name="connsiteX6136" fmla="*/ 1116615 w 5675092"/>
              <a:gd name="connsiteY6136" fmla="*/ 1760035 h 2397608"/>
              <a:gd name="connsiteX6137" fmla="*/ 1119440 w 5675092"/>
              <a:gd name="connsiteY6137" fmla="*/ 1753817 h 2397608"/>
              <a:gd name="connsiteX6138" fmla="*/ 1129491 w 5675092"/>
              <a:gd name="connsiteY6138" fmla="*/ 1751329 h 2397608"/>
              <a:gd name="connsiteX6139" fmla="*/ 1124846 w 5675092"/>
              <a:gd name="connsiteY6139" fmla="*/ 1673966 h 2397608"/>
              <a:gd name="connsiteX6140" fmla="*/ 1123762 w 5675092"/>
              <a:gd name="connsiteY6140" fmla="*/ 1673564 h 2397608"/>
              <a:gd name="connsiteX6141" fmla="*/ 1122977 w 5675092"/>
              <a:gd name="connsiteY6141" fmla="*/ 1673855 h 2397608"/>
              <a:gd name="connsiteX6142" fmla="*/ 1123534 w 5675092"/>
              <a:gd name="connsiteY6142" fmla="*/ 1674143 h 2397608"/>
              <a:gd name="connsiteX6143" fmla="*/ 1122388 w 5675092"/>
              <a:gd name="connsiteY6143" fmla="*/ 1675770 h 2397608"/>
              <a:gd name="connsiteX6144" fmla="*/ 1121475 w 5675092"/>
              <a:gd name="connsiteY6144" fmla="*/ 1678876 h 2397608"/>
              <a:gd name="connsiteX6145" fmla="*/ 1121475 w 5675092"/>
              <a:gd name="connsiteY6145" fmla="*/ 1678959 h 2397608"/>
              <a:gd name="connsiteX6146" fmla="*/ 1121451 w 5675092"/>
              <a:gd name="connsiteY6146" fmla="*/ 1678959 h 2397608"/>
              <a:gd name="connsiteX6147" fmla="*/ 1121367 w 5675092"/>
              <a:gd name="connsiteY6147" fmla="*/ 1679245 h 2397608"/>
              <a:gd name="connsiteX6148" fmla="*/ 1127836 w 5675092"/>
              <a:gd name="connsiteY6148" fmla="*/ 1693157 h 2397608"/>
              <a:gd name="connsiteX6149" fmla="*/ 1125722 w 5675092"/>
              <a:gd name="connsiteY6149" fmla="*/ 1691937 h 2397608"/>
              <a:gd name="connsiteX6150" fmla="*/ 1125391 w 5675092"/>
              <a:gd name="connsiteY6150" fmla="*/ 1691910 h 2397608"/>
              <a:gd name="connsiteX6151" fmla="*/ 1124873 w 5675092"/>
              <a:gd name="connsiteY6151" fmla="*/ 1693867 h 2397608"/>
              <a:gd name="connsiteX6152" fmla="*/ 1124120 w 5675092"/>
              <a:gd name="connsiteY6152" fmla="*/ 1691805 h 2397608"/>
              <a:gd name="connsiteX6153" fmla="*/ 1123021 w 5675092"/>
              <a:gd name="connsiteY6153" fmla="*/ 1691714 h 2397608"/>
              <a:gd name="connsiteX6154" fmla="*/ 1121686 w 5675092"/>
              <a:gd name="connsiteY6154" fmla="*/ 1692338 h 2397608"/>
              <a:gd name="connsiteX6155" fmla="*/ 1119409 w 5675092"/>
              <a:gd name="connsiteY6155" fmla="*/ 1691987 h 2397608"/>
              <a:gd name="connsiteX6156" fmla="*/ 1120979 w 5675092"/>
              <a:gd name="connsiteY6156" fmla="*/ 1685147 h 2397608"/>
              <a:gd name="connsiteX6157" fmla="*/ 1120883 w 5675092"/>
              <a:gd name="connsiteY6157" fmla="*/ 1684852 h 2397608"/>
              <a:gd name="connsiteX6158" fmla="*/ 1120679 w 5675092"/>
              <a:gd name="connsiteY6158" fmla="*/ 1685648 h 2397608"/>
              <a:gd name="connsiteX6159" fmla="*/ 1120419 w 5675092"/>
              <a:gd name="connsiteY6159" fmla="*/ 1685673 h 2397608"/>
              <a:gd name="connsiteX6160" fmla="*/ 1120790 w 5675092"/>
              <a:gd name="connsiteY6160" fmla="*/ 1684571 h 2397608"/>
              <a:gd name="connsiteX6161" fmla="*/ 1120469 w 5675092"/>
              <a:gd name="connsiteY6161" fmla="*/ 1683592 h 2397608"/>
              <a:gd name="connsiteX6162" fmla="*/ 1116896 w 5675092"/>
              <a:gd name="connsiteY6162" fmla="*/ 1682037 h 2397608"/>
              <a:gd name="connsiteX6163" fmla="*/ 1120770 w 5675092"/>
              <a:gd name="connsiteY6163" fmla="*/ 1682628 h 2397608"/>
              <a:gd name="connsiteX6164" fmla="*/ 1119432 w 5675092"/>
              <a:gd name="connsiteY6164" fmla="*/ 1678959 h 2397608"/>
              <a:gd name="connsiteX6165" fmla="*/ 1116641 w 5675092"/>
              <a:gd name="connsiteY6165" fmla="*/ 1678959 h 2397608"/>
              <a:gd name="connsiteX6166" fmla="*/ 1117122 w 5675092"/>
              <a:gd name="connsiteY6166" fmla="*/ 1677627 h 2397608"/>
              <a:gd name="connsiteX6167" fmla="*/ 1114424 w 5675092"/>
              <a:gd name="connsiteY6167" fmla="*/ 1678787 h 2397608"/>
              <a:gd name="connsiteX6168" fmla="*/ 1114114 w 5675092"/>
              <a:gd name="connsiteY6168" fmla="*/ 1681487 h 2397608"/>
              <a:gd name="connsiteX6169" fmla="*/ 1116511 w 5675092"/>
              <a:gd name="connsiteY6169" fmla="*/ 1682278 h 2397608"/>
              <a:gd name="connsiteX6170" fmla="*/ 1115798 w 5675092"/>
              <a:gd name="connsiteY6170" fmla="*/ 1686043 h 2397608"/>
              <a:gd name="connsiteX6171" fmla="*/ 1116375 w 5675092"/>
              <a:gd name="connsiteY6171" fmla="*/ 1685573 h 2397608"/>
              <a:gd name="connsiteX6172" fmla="*/ 1118754 w 5675092"/>
              <a:gd name="connsiteY6172" fmla="*/ 1685834 h 2397608"/>
              <a:gd name="connsiteX6173" fmla="*/ 1120419 w 5675092"/>
              <a:gd name="connsiteY6173" fmla="*/ 1685673 h 2397608"/>
              <a:gd name="connsiteX6174" fmla="*/ 1119056 w 5675092"/>
              <a:gd name="connsiteY6174" fmla="*/ 1689721 h 2397608"/>
              <a:gd name="connsiteX6175" fmla="*/ 1116639 w 5675092"/>
              <a:gd name="connsiteY6175" fmla="*/ 1689421 h 2397608"/>
              <a:gd name="connsiteX6176" fmla="*/ 1115854 w 5675092"/>
              <a:gd name="connsiteY6176" fmla="*/ 1688742 h 2397608"/>
              <a:gd name="connsiteX6177" fmla="*/ 1116496 w 5675092"/>
              <a:gd name="connsiteY6177" fmla="*/ 1692129 h 2397608"/>
              <a:gd name="connsiteX6178" fmla="*/ 1116635 w 5675092"/>
              <a:gd name="connsiteY6178" fmla="*/ 1692111 h 2397608"/>
              <a:gd name="connsiteX6179" fmla="*/ 1115213 w 5675092"/>
              <a:gd name="connsiteY6179" fmla="*/ 1696798 h 2397608"/>
              <a:gd name="connsiteX6180" fmla="*/ 1119440 w 5675092"/>
              <a:gd name="connsiteY6180" fmla="*/ 1696986 h 2397608"/>
              <a:gd name="connsiteX6181" fmla="*/ 1119440 w 5675092"/>
              <a:gd name="connsiteY6181" fmla="*/ 1694113 h 2397608"/>
              <a:gd name="connsiteX6182" fmla="*/ 1126979 w 5675092"/>
              <a:gd name="connsiteY6182" fmla="*/ 1699089 h 2397608"/>
              <a:gd name="connsiteX6183" fmla="*/ 1127260 w 5675092"/>
              <a:gd name="connsiteY6183" fmla="*/ 1696031 h 2397608"/>
              <a:gd name="connsiteX6184" fmla="*/ 1124434 w 5675092"/>
              <a:gd name="connsiteY6184" fmla="*/ 1696964 h 2397608"/>
              <a:gd name="connsiteX6185" fmla="*/ 1126005 w 5675092"/>
              <a:gd name="connsiteY6185" fmla="*/ 1694475 h 2397608"/>
              <a:gd name="connsiteX6186" fmla="*/ 1124981 w 5675092"/>
              <a:gd name="connsiteY6186" fmla="*/ 1631219 h 2397608"/>
              <a:gd name="connsiteX6187" fmla="*/ 1117930 w 5675092"/>
              <a:gd name="connsiteY6187" fmla="*/ 1634395 h 2397608"/>
              <a:gd name="connsiteX6188" fmla="*/ 1119611 w 5675092"/>
              <a:gd name="connsiteY6188" fmla="*/ 1623495 h 2397608"/>
              <a:gd name="connsiteX6189" fmla="*/ 1120159 w 5675092"/>
              <a:gd name="connsiteY6189" fmla="*/ 1631547 h 2397608"/>
              <a:gd name="connsiteX6190" fmla="*/ 1124981 w 5675092"/>
              <a:gd name="connsiteY6190" fmla="*/ 1631219 h 2397608"/>
              <a:gd name="connsiteX6191" fmla="*/ 1127868 w 5675092"/>
              <a:gd name="connsiteY6191" fmla="*/ 1669382 h 2397608"/>
              <a:gd name="connsiteX6192" fmla="*/ 1126638 w 5675092"/>
              <a:gd name="connsiteY6192" fmla="*/ 1669785 h 2397608"/>
              <a:gd name="connsiteX6193" fmla="*/ 1124119 w 5675092"/>
              <a:gd name="connsiteY6193" fmla="*/ 1662212 h 2397608"/>
              <a:gd name="connsiteX6194" fmla="*/ 1120026 w 5675092"/>
              <a:gd name="connsiteY6194" fmla="*/ 1663159 h 2397608"/>
              <a:gd name="connsiteX6195" fmla="*/ 1117461 w 5675092"/>
              <a:gd name="connsiteY6195" fmla="*/ 1662753 h 2397608"/>
              <a:gd name="connsiteX6196" fmla="*/ 1117543 w 5675092"/>
              <a:gd name="connsiteY6196" fmla="*/ 1663966 h 2397608"/>
              <a:gd name="connsiteX6197" fmla="*/ 1117823 w 5675092"/>
              <a:gd name="connsiteY6197" fmla="*/ 1664106 h 2397608"/>
              <a:gd name="connsiteX6198" fmla="*/ 1121600 w 5675092"/>
              <a:gd name="connsiteY6198" fmla="*/ 1669785 h 2397608"/>
              <a:gd name="connsiteX6199" fmla="*/ 1111526 w 5675092"/>
              <a:gd name="connsiteY6199" fmla="*/ 1662213 h 2397608"/>
              <a:gd name="connsiteX6200" fmla="*/ 1107984 w 5675092"/>
              <a:gd name="connsiteY6200" fmla="*/ 1667537 h 2397608"/>
              <a:gd name="connsiteX6201" fmla="*/ 1106972 w 5675092"/>
              <a:gd name="connsiteY6201" fmla="*/ 1667351 h 2397608"/>
              <a:gd name="connsiteX6202" fmla="*/ 1106972 w 5675092"/>
              <a:gd name="connsiteY6202" fmla="*/ 1667899 h 2397608"/>
              <a:gd name="connsiteX6203" fmla="*/ 1106973 w 5675092"/>
              <a:gd name="connsiteY6203" fmla="*/ 1669818 h 2397608"/>
              <a:gd name="connsiteX6204" fmla="*/ 1107766 w 5675092"/>
              <a:gd name="connsiteY6204" fmla="*/ 1670172 h 2397608"/>
              <a:gd name="connsiteX6205" fmla="*/ 1111492 w 5675092"/>
              <a:gd name="connsiteY6205" fmla="*/ 1669860 h 2397608"/>
              <a:gd name="connsiteX6206" fmla="*/ 1111492 w 5675092"/>
              <a:gd name="connsiteY6206" fmla="*/ 1677312 h 2397608"/>
              <a:gd name="connsiteX6207" fmla="*/ 1109211 w 5675092"/>
              <a:gd name="connsiteY6207" fmla="*/ 1677312 h 2397608"/>
              <a:gd name="connsiteX6208" fmla="*/ 1109120 w 5675092"/>
              <a:gd name="connsiteY6208" fmla="*/ 1677477 h 2397608"/>
              <a:gd name="connsiteX6209" fmla="*/ 1111806 w 5675092"/>
              <a:gd name="connsiteY6209" fmla="*/ 1680726 h 2397608"/>
              <a:gd name="connsiteX6210" fmla="*/ 1113976 w 5675092"/>
              <a:gd name="connsiteY6210" fmla="*/ 1681442 h 2397608"/>
              <a:gd name="connsiteX6211" fmla="*/ 1113192 w 5675092"/>
              <a:gd name="connsiteY6211" fmla="*/ 1669892 h 2397608"/>
              <a:gd name="connsiteX6212" fmla="*/ 1119301 w 5675092"/>
              <a:gd name="connsiteY6212" fmla="*/ 1671954 h 2397608"/>
              <a:gd name="connsiteX6213" fmla="*/ 1121249 w 5675092"/>
              <a:gd name="connsiteY6213" fmla="*/ 1672962 h 2397608"/>
              <a:gd name="connsiteX6214" fmla="*/ 1121081 w 5675092"/>
              <a:gd name="connsiteY6214" fmla="*/ 1670350 h 2397608"/>
              <a:gd name="connsiteX6215" fmla="*/ 1126179 w 5675092"/>
              <a:gd name="connsiteY6215" fmla="*/ 1669676 h 2397608"/>
              <a:gd name="connsiteX6216" fmla="*/ 1126179 w 5675092"/>
              <a:gd name="connsiteY6216" fmla="*/ 1671944 h 2397608"/>
              <a:gd name="connsiteX6217" fmla="*/ 1132190 w 5675092"/>
              <a:gd name="connsiteY6217" fmla="*/ 1729443 h 2397608"/>
              <a:gd name="connsiteX6218" fmla="*/ 1132046 w 5675092"/>
              <a:gd name="connsiteY6218" fmla="*/ 1730735 h 2397608"/>
              <a:gd name="connsiteX6219" fmla="*/ 1131625 w 5675092"/>
              <a:gd name="connsiteY6219" fmla="*/ 1730688 h 2397608"/>
              <a:gd name="connsiteX6220" fmla="*/ 1134517 w 5675092"/>
              <a:gd name="connsiteY6220" fmla="*/ 1726453 h 2397608"/>
              <a:gd name="connsiteX6221" fmla="*/ 1134186 w 5675092"/>
              <a:gd name="connsiteY6221" fmla="*/ 1725470 h 2397608"/>
              <a:gd name="connsiteX6222" fmla="*/ 1133731 w 5675092"/>
              <a:gd name="connsiteY6222" fmla="*/ 1726052 h 2397608"/>
              <a:gd name="connsiteX6223" fmla="*/ 1133549 w 5675092"/>
              <a:gd name="connsiteY6223" fmla="*/ 1726453 h 2397608"/>
              <a:gd name="connsiteX6224" fmla="*/ 1137030 w 5675092"/>
              <a:gd name="connsiteY6224" fmla="*/ 1761279 h 2397608"/>
              <a:gd name="connsiteX6225" fmla="*/ 1134427 w 5675092"/>
              <a:gd name="connsiteY6225" fmla="*/ 1760277 h 2397608"/>
              <a:gd name="connsiteX6226" fmla="*/ 1134613 w 5675092"/>
              <a:gd name="connsiteY6226" fmla="*/ 1763012 h 2397608"/>
              <a:gd name="connsiteX6227" fmla="*/ 1135077 w 5675092"/>
              <a:gd name="connsiteY6227" fmla="*/ 1762783 h 2397608"/>
              <a:gd name="connsiteX6228" fmla="*/ 1138825 w 5675092"/>
              <a:gd name="connsiteY6228" fmla="*/ 1775143 h 2397608"/>
              <a:gd name="connsiteX6229" fmla="*/ 1135796 w 5675092"/>
              <a:gd name="connsiteY6229" fmla="*/ 1770642 h 2397608"/>
              <a:gd name="connsiteX6230" fmla="*/ 1135140 w 5675092"/>
              <a:gd name="connsiteY6230" fmla="*/ 1770769 h 2397608"/>
              <a:gd name="connsiteX6231" fmla="*/ 1132781 w 5675092"/>
              <a:gd name="connsiteY6231" fmla="*/ 1773110 h 2397608"/>
              <a:gd name="connsiteX6232" fmla="*/ 1129707 w 5675092"/>
              <a:gd name="connsiteY6232" fmla="*/ 1769579 h 2397608"/>
              <a:gd name="connsiteX6233" fmla="*/ 1128488 w 5675092"/>
              <a:gd name="connsiteY6233" fmla="*/ 1768741 h 2397608"/>
              <a:gd name="connsiteX6234" fmla="*/ 1126979 w 5675092"/>
              <a:gd name="connsiteY6234" fmla="*/ 1768741 h 2397608"/>
              <a:gd name="connsiteX6235" fmla="*/ 1127367 w 5675092"/>
              <a:gd name="connsiteY6235" fmla="*/ 1767972 h 2397608"/>
              <a:gd name="connsiteX6236" fmla="*/ 1124753 w 5675092"/>
              <a:gd name="connsiteY6236" fmla="*/ 1766176 h 2397608"/>
              <a:gd name="connsiteX6237" fmla="*/ 1122520 w 5675092"/>
              <a:gd name="connsiteY6237" fmla="*/ 1770379 h 2397608"/>
              <a:gd name="connsiteX6238" fmla="*/ 1121440 w 5675092"/>
              <a:gd name="connsiteY6238" fmla="*/ 1769809 h 2397608"/>
              <a:gd name="connsiteX6239" fmla="*/ 1116931 w 5675092"/>
              <a:gd name="connsiteY6239" fmla="*/ 1773716 h 2397608"/>
              <a:gd name="connsiteX6240" fmla="*/ 1118421 w 5675092"/>
              <a:gd name="connsiteY6240" fmla="*/ 1775271 h 2397608"/>
              <a:gd name="connsiteX6241" fmla="*/ 1118638 w 5675092"/>
              <a:gd name="connsiteY6241" fmla="*/ 1775998 h 2397608"/>
              <a:gd name="connsiteX6242" fmla="*/ 1119163 w 5675092"/>
              <a:gd name="connsiteY6242" fmla="*/ 1776612 h 2397608"/>
              <a:gd name="connsiteX6243" fmla="*/ 1119580 w 5675092"/>
              <a:gd name="connsiteY6243" fmla="*/ 1774011 h 2397608"/>
              <a:gd name="connsiteX6244" fmla="*/ 1126038 w 5675092"/>
              <a:gd name="connsiteY6244" fmla="*/ 1771052 h 2397608"/>
              <a:gd name="connsiteX6245" fmla="*/ 1121985 w 5675092"/>
              <a:gd name="connsiteY6245" fmla="*/ 1778299 h 2397608"/>
              <a:gd name="connsiteX6246" fmla="*/ 1127090 w 5675092"/>
              <a:gd name="connsiteY6246" fmla="*/ 1780408 h 2397608"/>
              <a:gd name="connsiteX6247" fmla="*/ 1130062 w 5675092"/>
              <a:gd name="connsiteY6247" fmla="*/ 1776361 h 2397608"/>
              <a:gd name="connsiteX6248" fmla="*/ 1130420 w 5675092"/>
              <a:gd name="connsiteY6248" fmla="*/ 1775453 h 2397608"/>
              <a:gd name="connsiteX6249" fmla="*/ 1130737 w 5675092"/>
              <a:gd name="connsiteY6249" fmla="*/ 1775441 h 2397608"/>
              <a:gd name="connsiteX6250" fmla="*/ 1132004 w 5675092"/>
              <a:gd name="connsiteY6250" fmla="*/ 1773716 h 2397608"/>
              <a:gd name="connsiteX6251" fmla="*/ 1134411 w 5675092"/>
              <a:gd name="connsiteY6251" fmla="*/ 1775305 h 2397608"/>
              <a:gd name="connsiteX6252" fmla="*/ 1131831 w 5675092"/>
              <a:gd name="connsiteY6252" fmla="*/ 1668081 h 2397608"/>
              <a:gd name="connsiteX6253" fmla="*/ 1129078 w 5675092"/>
              <a:gd name="connsiteY6253" fmla="*/ 1668984 h 2397608"/>
              <a:gd name="connsiteX6254" fmla="*/ 1131568 w 5675092"/>
              <a:gd name="connsiteY6254" fmla="*/ 1669302 h 2397608"/>
              <a:gd name="connsiteX6255" fmla="*/ 1131657 w 5675092"/>
              <a:gd name="connsiteY6255" fmla="*/ 1669289 h 2397608"/>
              <a:gd name="connsiteX6256" fmla="*/ 1128934 w 5675092"/>
              <a:gd name="connsiteY6256" fmla="*/ 1618069 h 2397608"/>
              <a:gd name="connsiteX6257" fmla="*/ 1124841 w 5675092"/>
              <a:gd name="connsiteY6257" fmla="*/ 1629132 h 2397608"/>
              <a:gd name="connsiteX6258" fmla="*/ 1124294 w 5675092"/>
              <a:gd name="connsiteY6258" fmla="*/ 1621080 h 2397608"/>
              <a:gd name="connsiteX6259" fmla="*/ 1128934 w 5675092"/>
              <a:gd name="connsiteY6259" fmla="*/ 1618069 h 2397608"/>
              <a:gd name="connsiteX6260" fmla="*/ 1131147 w 5675092"/>
              <a:gd name="connsiteY6260" fmla="*/ 1650288 h 2397608"/>
              <a:gd name="connsiteX6261" fmla="*/ 1125838 w 5675092"/>
              <a:gd name="connsiteY6261" fmla="*/ 1643458 h 2397608"/>
              <a:gd name="connsiteX6262" fmla="*/ 1131147 w 5675092"/>
              <a:gd name="connsiteY6262" fmla="*/ 1650288 h 2397608"/>
              <a:gd name="connsiteX6263" fmla="*/ 1141488 w 5675092"/>
              <a:gd name="connsiteY6263" fmla="*/ 1754375 h 2397608"/>
              <a:gd name="connsiteX6264" fmla="*/ 1139187 w 5675092"/>
              <a:gd name="connsiteY6264" fmla="*/ 1752897 h 2397608"/>
              <a:gd name="connsiteX6265" fmla="*/ 1136080 w 5675092"/>
              <a:gd name="connsiteY6265" fmla="*/ 1754370 h 2397608"/>
              <a:gd name="connsiteX6266" fmla="*/ 1136047 w 5675092"/>
              <a:gd name="connsiteY6266" fmla="*/ 1754321 h 2397608"/>
              <a:gd name="connsiteX6267" fmla="*/ 1132004 w 5675092"/>
              <a:gd name="connsiteY6267" fmla="*/ 1756303 h 2397608"/>
              <a:gd name="connsiteX6268" fmla="*/ 1136080 w 5675092"/>
              <a:gd name="connsiteY6268" fmla="*/ 1754370 h 2397608"/>
              <a:gd name="connsiteX6269" fmla="*/ 1137971 w 5675092"/>
              <a:gd name="connsiteY6269" fmla="*/ 1757237 h 2397608"/>
              <a:gd name="connsiteX6270" fmla="*/ 1139936 w 5675092"/>
              <a:gd name="connsiteY6270" fmla="*/ 1760381 h 2397608"/>
              <a:gd name="connsiteX6271" fmla="*/ 1141810 w 5675092"/>
              <a:gd name="connsiteY6271" fmla="*/ 1759454 h 2397608"/>
              <a:gd name="connsiteX6272" fmla="*/ 1141738 w 5675092"/>
              <a:gd name="connsiteY6272" fmla="*/ 1758169 h 2397608"/>
              <a:gd name="connsiteX6273" fmla="*/ 1139540 w 5675092"/>
              <a:gd name="connsiteY6273" fmla="*/ 1756302 h 2397608"/>
              <a:gd name="connsiteX6274" fmla="*/ 1173994 w 5675092"/>
              <a:gd name="connsiteY6274" fmla="*/ 2229667 h 2397608"/>
              <a:gd name="connsiteX6275" fmla="*/ 1151388 w 5675092"/>
              <a:gd name="connsiteY6275" fmla="*/ 2233899 h 2397608"/>
              <a:gd name="connsiteX6276" fmla="*/ 1148127 w 5675092"/>
              <a:gd name="connsiteY6276" fmla="*/ 2223335 h 2397608"/>
              <a:gd name="connsiteX6277" fmla="*/ 1168383 w 5675092"/>
              <a:gd name="connsiteY6277" fmla="*/ 2221959 h 2397608"/>
              <a:gd name="connsiteX6278" fmla="*/ 1173994 w 5675092"/>
              <a:gd name="connsiteY6278" fmla="*/ 2229667 h 2397608"/>
              <a:gd name="connsiteX6279" fmla="*/ 1143008 w 5675092"/>
              <a:gd name="connsiteY6279" fmla="*/ 1771311 h 2397608"/>
              <a:gd name="connsiteX6280" fmla="*/ 1142096 w 5675092"/>
              <a:gd name="connsiteY6280" fmla="*/ 1771234 h 2397608"/>
              <a:gd name="connsiteX6281" fmla="*/ 1142805 w 5675092"/>
              <a:gd name="connsiteY6281" fmla="*/ 1772429 h 2397608"/>
              <a:gd name="connsiteX6282" fmla="*/ 1048880 w 5675092"/>
              <a:gd name="connsiteY6282" fmla="*/ 385065 h 2397608"/>
              <a:gd name="connsiteX6283" fmla="*/ 1047861 w 5675092"/>
              <a:gd name="connsiteY6283" fmla="*/ 396904 h 2397608"/>
              <a:gd name="connsiteX6284" fmla="*/ 1040611 w 5675092"/>
              <a:gd name="connsiteY6284" fmla="*/ 394273 h 2397608"/>
              <a:gd name="connsiteX6285" fmla="*/ 1047861 w 5675092"/>
              <a:gd name="connsiteY6285" fmla="*/ 389011 h 2397608"/>
              <a:gd name="connsiteX6286" fmla="*/ 1047861 w 5675092"/>
              <a:gd name="connsiteY6286" fmla="*/ 383750 h 2397608"/>
              <a:gd name="connsiteX6287" fmla="*/ 1048880 w 5675092"/>
              <a:gd name="connsiteY6287" fmla="*/ 385065 h 2397608"/>
              <a:gd name="connsiteX6288" fmla="*/ 1139509 w 5675092"/>
              <a:gd name="connsiteY6288" fmla="*/ 1719351 h 2397608"/>
              <a:gd name="connsiteX6289" fmla="*/ 1132312 w 5675092"/>
              <a:gd name="connsiteY6289" fmla="*/ 1719154 h 2397608"/>
              <a:gd name="connsiteX6290" fmla="*/ 1132004 w 5675092"/>
              <a:gd name="connsiteY6290" fmla="*/ 1718988 h 2397608"/>
              <a:gd name="connsiteX6291" fmla="*/ 1132058 w 5675092"/>
              <a:gd name="connsiteY6291" fmla="*/ 1719147 h 2397608"/>
              <a:gd name="connsiteX6292" fmla="*/ 1128203 w 5675092"/>
              <a:gd name="connsiteY6292" fmla="*/ 1719041 h 2397608"/>
              <a:gd name="connsiteX6293" fmla="*/ 1123623 w 5675092"/>
              <a:gd name="connsiteY6293" fmla="*/ 1721183 h 2397608"/>
              <a:gd name="connsiteX6294" fmla="*/ 1124466 w 5675092"/>
              <a:gd name="connsiteY6294" fmla="*/ 1726453 h 2397608"/>
              <a:gd name="connsiteX6295" fmla="*/ 1132523 w 5675092"/>
              <a:gd name="connsiteY6295" fmla="*/ 1726453 h 2397608"/>
              <a:gd name="connsiteX6296" fmla="*/ 1132727 w 5675092"/>
              <a:gd name="connsiteY6296" fmla="*/ 1724621 h 2397608"/>
              <a:gd name="connsiteX6297" fmla="*/ 1133750 w 5675092"/>
              <a:gd name="connsiteY6297" fmla="*/ 1724173 h 2397608"/>
              <a:gd name="connsiteX6298" fmla="*/ 1132058 w 5675092"/>
              <a:gd name="connsiteY6298" fmla="*/ 1719147 h 2397608"/>
              <a:gd name="connsiteX6299" fmla="*/ 1132312 w 5675092"/>
              <a:gd name="connsiteY6299" fmla="*/ 1719154 h 2397608"/>
              <a:gd name="connsiteX6300" fmla="*/ 1135460 w 5675092"/>
              <a:gd name="connsiteY6300" fmla="*/ 1720855 h 2397608"/>
              <a:gd name="connsiteX6301" fmla="*/ 1135924 w 5675092"/>
              <a:gd name="connsiteY6301" fmla="*/ 1722510 h 2397608"/>
              <a:gd name="connsiteX6302" fmla="*/ 1136054 w 5675092"/>
              <a:gd name="connsiteY6302" fmla="*/ 1722152 h 2397608"/>
              <a:gd name="connsiteX6303" fmla="*/ 1139509 w 5675092"/>
              <a:gd name="connsiteY6303" fmla="*/ 1719351 h 2397608"/>
              <a:gd name="connsiteX6304" fmla="*/ 1140878 w 5675092"/>
              <a:gd name="connsiteY6304" fmla="*/ 1670489 h 2397608"/>
              <a:gd name="connsiteX6305" fmla="*/ 1139521 w 5675092"/>
              <a:gd name="connsiteY6305" fmla="*/ 1667223 h 2397608"/>
              <a:gd name="connsiteX6306" fmla="*/ 1138917 w 5675092"/>
              <a:gd name="connsiteY6306" fmla="*/ 1667261 h 2397608"/>
              <a:gd name="connsiteX6307" fmla="*/ 1133367 w 5675092"/>
              <a:gd name="connsiteY6307" fmla="*/ 1667576 h 2397608"/>
              <a:gd name="connsiteX6308" fmla="*/ 1132399 w 5675092"/>
              <a:gd name="connsiteY6308" fmla="*/ 1667895 h 2397608"/>
              <a:gd name="connsiteX6309" fmla="*/ 1133287 w 5675092"/>
              <a:gd name="connsiteY6309" fmla="*/ 1669521 h 2397608"/>
              <a:gd name="connsiteX6310" fmla="*/ 1135115 w 5675092"/>
              <a:gd name="connsiteY6310" fmla="*/ 1669754 h 2397608"/>
              <a:gd name="connsiteX6311" fmla="*/ 1138841 w 5675092"/>
              <a:gd name="connsiteY6311" fmla="*/ 1669201 h 2397608"/>
              <a:gd name="connsiteX6312" fmla="*/ 1140159 w 5675092"/>
              <a:gd name="connsiteY6312" fmla="*/ 1670397 h 2397608"/>
              <a:gd name="connsiteX6313" fmla="*/ 1144534 w 5675092"/>
              <a:gd name="connsiteY6313" fmla="*/ 1719351 h 2397608"/>
              <a:gd name="connsiteX6314" fmla="*/ 1139509 w 5675092"/>
              <a:gd name="connsiteY6314" fmla="*/ 1722150 h 2397608"/>
              <a:gd name="connsiteX6315" fmla="*/ 1136585 w 5675092"/>
              <a:gd name="connsiteY6315" fmla="*/ 1724865 h 2397608"/>
              <a:gd name="connsiteX6316" fmla="*/ 1137030 w 5675092"/>
              <a:gd name="connsiteY6316" fmla="*/ 1726453 h 2397608"/>
              <a:gd name="connsiteX6317" fmla="*/ 1132666 w 5675092"/>
              <a:gd name="connsiteY6317" fmla="*/ 1728397 h 2397608"/>
              <a:gd name="connsiteX6318" fmla="*/ 1132190 w 5675092"/>
              <a:gd name="connsiteY6318" fmla="*/ 1729443 h 2397608"/>
              <a:gd name="connsiteX6319" fmla="*/ 1132288 w 5675092"/>
              <a:gd name="connsiteY6319" fmla="*/ 1728565 h 2397608"/>
              <a:gd name="connsiteX6320" fmla="*/ 1129963 w 5675092"/>
              <a:gd name="connsiteY6320" fmla="*/ 1729600 h 2397608"/>
              <a:gd name="connsiteX6321" fmla="*/ 1129686 w 5675092"/>
              <a:gd name="connsiteY6321" fmla="*/ 1729539 h 2397608"/>
              <a:gd name="connsiteX6322" fmla="*/ 1128822 w 5675092"/>
              <a:gd name="connsiteY6322" fmla="*/ 1731145 h 2397608"/>
              <a:gd name="connsiteX6323" fmla="*/ 1127665 w 5675092"/>
              <a:gd name="connsiteY6323" fmla="*/ 1731849 h 2397608"/>
              <a:gd name="connsiteX6324" fmla="*/ 1129491 w 5675092"/>
              <a:gd name="connsiteY6324" fmla="*/ 1733916 h 2397608"/>
              <a:gd name="connsiteX6325" fmla="*/ 1131874 w 5675092"/>
              <a:gd name="connsiteY6325" fmla="*/ 1732288 h 2397608"/>
              <a:gd name="connsiteX6326" fmla="*/ 1132046 w 5675092"/>
              <a:gd name="connsiteY6326" fmla="*/ 1730735 h 2397608"/>
              <a:gd name="connsiteX6327" fmla="*/ 1133854 w 5675092"/>
              <a:gd name="connsiteY6327" fmla="*/ 1730936 h 2397608"/>
              <a:gd name="connsiteX6328" fmla="*/ 1138599 w 5675092"/>
              <a:gd name="connsiteY6328" fmla="*/ 1727695 h 2397608"/>
              <a:gd name="connsiteX6329" fmla="*/ 1142044 w 5675092"/>
              <a:gd name="connsiteY6329" fmla="*/ 1726749 h 2397608"/>
              <a:gd name="connsiteX6330" fmla="*/ 1147414 w 5675092"/>
              <a:gd name="connsiteY6330" fmla="*/ 1758180 h 2397608"/>
              <a:gd name="connsiteX6331" fmla="*/ 1143082 w 5675092"/>
              <a:gd name="connsiteY6331" fmla="*/ 1755398 h 2397608"/>
              <a:gd name="connsiteX6332" fmla="*/ 1145115 w 5675092"/>
              <a:gd name="connsiteY6332" fmla="*/ 1758519 h 2397608"/>
              <a:gd name="connsiteX6333" fmla="*/ 1139721 w 5675092"/>
              <a:gd name="connsiteY6333" fmla="*/ 1637615 h 2397608"/>
              <a:gd name="connsiteX6334" fmla="*/ 1136548 w 5675092"/>
              <a:gd name="connsiteY6334" fmla="*/ 1639408 h 2397608"/>
              <a:gd name="connsiteX6335" fmla="*/ 1133749 w 5675092"/>
              <a:gd name="connsiteY6335" fmla="*/ 1638458 h 2397608"/>
              <a:gd name="connsiteX6336" fmla="*/ 1134074 w 5675092"/>
              <a:gd name="connsiteY6336" fmla="*/ 1640819 h 2397608"/>
              <a:gd name="connsiteX6337" fmla="*/ 1128076 w 5675092"/>
              <a:gd name="connsiteY6337" fmla="*/ 1640927 h 2397608"/>
              <a:gd name="connsiteX6338" fmla="*/ 1127590 w 5675092"/>
              <a:gd name="connsiteY6338" fmla="*/ 1633769 h 2397608"/>
              <a:gd name="connsiteX6339" fmla="*/ 1133379 w 5675092"/>
              <a:gd name="connsiteY6339" fmla="*/ 1635772 h 2397608"/>
              <a:gd name="connsiteX6340" fmla="*/ 1133384 w 5675092"/>
              <a:gd name="connsiteY6340" fmla="*/ 1635814 h 2397608"/>
              <a:gd name="connsiteX6341" fmla="*/ 1134081 w 5675092"/>
              <a:gd name="connsiteY6341" fmla="*/ 1635223 h 2397608"/>
              <a:gd name="connsiteX6342" fmla="*/ 1139721 w 5675092"/>
              <a:gd name="connsiteY6342" fmla="*/ 1637615 h 2397608"/>
              <a:gd name="connsiteX6343" fmla="*/ 1150745 w 5675092"/>
              <a:gd name="connsiteY6343" fmla="*/ 1774034 h 2397608"/>
              <a:gd name="connsiteX6344" fmla="*/ 1148735 w 5675092"/>
              <a:gd name="connsiteY6344" fmla="*/ 1771797 h 2397608"/>
              <a:gd name="connsiteX6345" fmla="*/ 1146868 w 5675092"/>
              <a:gd name="connsiteY6345" fmla="*/ 1771638 h 2397608"/>
              <a:gd name="connsiteX6346" fmla="*/ 1145481 w 5675092"/>
              <a:gd name="connsiteY6346" fmla="*/ 1774742 h 2397608"/>
              <a:gd name="connsiteX6347" fmla="*/ 1149812 w 5675092"/>
              <a:gd name="connsiteY6347" fmla="*/ 1776532 h 2397608"/>
              <a:gd name="connsiteX6348" fmla="*/ 1150681 w 5675092"/>
              <a:gd name="connsiteY6348" fmla="*/ 1776290 h 2397608"/>
              <a:gd name="connsiteX6349" fmla="*/ 1140667 w 5675092"/>
              <a:gd name="connsiteY6349" fmla="*/ 1615805 h 2397608"/>
              <a:gd name="connsiteX6350" fmla="*/ 1139875 w 5675092"/>
              <a:gd name="connsiteY6350" fmla="*/ 1618040 h 2397608"/>
              <a:gd name="connsiteX6351" fmla="*/ 1131848 w 5675092"/>
              <a:gd name="connsiteY6351" fmla="*/ 1611106 h 2397608"/>
              <a:gd name="connsiteX6352" fmla="*/ 1131957 w 5675092"/>
              <a:gd name="connsiteY6352" fmla="*/ 1612717 h 2397608"/>
              <a:gd name="connsiteX6353" fmla="*/ 1140226 w 5675092"/>
              <a:gd name="connsiteY6353" fmla="*/ 1622789 h 2397608"/>
              <a:gd name="connsiteX6354" fmla="*/ 1180866 w 5675092"/>
              <a:gd name="connsiteY6354" fmla="*/ 2191150 h 2397608"/>
              <a:gd name="connsiteX6355" fmla="*/ 1170253 w 5675092"/>
              <a:gd name="connsiteY6355" fmla="*/ 2189474 h 2397608"/>
              <a:gd name="connsiteX6356" fmla="*/ 1180866 w 5675092"/>
              <a:gd name="connsiteY6356" fmla="*/ 2191150 h 2397608"/>
              <a:gd name="connsiteX6357" fmla="*/ 1149985 w 5675092"/>
              <a:gd name="connsiteY6357" fmla="*/ 1733542 h 2397608"/>
              <a:gd name="connsiteX6358" fmla="*/ 1147046 w 5675092"/>
              <a:gd name="connsiteY6358" fmla="*/ 1733967 h 2397608"/>
              <a:gd name="connsiteX6359" fmla="*/ 1144643 w 5675092"/>
              <a:gd name="connsiteY6359" fmla="*/ 1733607 h 2397608"/>
              <a:gd name="connsiteX6360" fmla="*/ 1144565 w 5675092"/>
              <a:gd name="connsiteY6360" fmla="*/ 1733915 h 2397608"/>
              <a:gd name="connsiteX6361" fmla="*/ 1116931 w 5675092"/>
              <a:gd name="connsiteY6361" fmla="*/ 1736404 h 2397608"/>
              <a:gd name="connsiteX6362" fmla="*/ 1137030 w 5675092"/>
              <a:gd name="connsiteY6362" fmla="*/ 1746352 h 2397608"/>
              <a:gd name="connsiteX6363" fmla="*/ 1146451 w 5675092"/>
              <a:gd name="connsiteY6363" fmla="*/ 1742000 h 2397608"/>
              <a:gd name="connsiteX6364" fmla="*/ 1150546 w 5675092"/>
              <a:gd name="connsiteY6364" fmla="*/ 1741806 h 2397608"/>
              <a:gd name="connsiteX6365" fmla="*/ 1142939 w 5675092"/>
              <a:gd name="connsiteY6365" fmla="*/ 1627933 h 2397608"/>
              <a:gd name="connsiteX6366" fmla="*/ 1140713 w 5675092"/>
              <a:gd name="connsiteY6366" fmla="*/ 1635275 h 2397608"/>
              <a:gd name="connsiteX6367" fmla="*/ 1136192 w 5675092"/>
              <a:gd name="connsiteY6367" fmla="*/ 1635582 h 2397608"/>
              <a:gd name="connsiteX6368" fmla="*/ 1142939 w 5675092"/>
              <a:gd name="connsiteY6368" fmla="*/ 1627933 h 2397608"/>
              <a:gd name="connsiteX6369" fmla="*/ 1132471 w 5675092"/>
              <a:gd name="connsiteY6369" fmla="*/ 1469451 h 2397608"/>
              <a:gd name="connsiteX6370" fmla="*/ 1129127 w 5675092"/>
              <a:gd name="connsiteY6370" fmla="*/ 1468439 h 2397608"/>
              <a:gd name="connsiteX6371" fmla="*/ 1127246 w 5675092"/>
              <a:gd name="connsiteY6371" fmla="*/ 1464876 h 2397608"/>
              <a:gd name="connsiteX6372" fmla="*/ 1127607 w 5675092"/>
              <a:gd name="connsiteY6372" fmla="*/ 1467740 h 2397608"/>
              <a:gd name="connsiteX6373" fmla="*/ 1126484 w 5675092"/>
              <a:gd name="connsiteY6373" fmla="*/ 1469518 h 2397608"/>
              <a:gd name="connsiteX6374" fmla="*/ 1127517 w 5675092"/>
              <a:gd name="connsiteY6374" fmla="*/ 1471195 h 2397608"/>
              <a:gd name="connsiteX6375" fmla="*/ 1131440 w 5675092"/>
              <a:gd name="connsiteY6375" fmla="*/ 1471418 h 2397608"/>
              <a:gd name="connsiteX6376" fmla="*/ 1147066 w 5675092"/>
              <a:gd name="connsiteY6376" fmla="*/ 1665668 h 2397608"/>
              <a:gd name="connsiteX6377" fmla="*/ 1143993 w 5675092"/>
              <a:gd name="connsiteY6377" fmla="*/ 1666945 h 2397608"/>
              <a:gd name="connsiteX6378" fmla="*/ 1142281 w 5675092"/>
              <a:gd name="connsiteY6378" fmla="*/ 1667052 h 2397608"/>
              <a:gd name="connsiteX6379" fmla="*/ 1145882 w 5675092"/>
              <a:gd name="connsiteY6379" fmla="*/ 1670149 h 2397608"/>
              <a:gd name="connsiteX6380" fmla="*/ 1149558 w 5675092"/>
              <a:gd name="connsiteY6380" fmla="*/ 1682037 h 2397608"/>
              <a:gd name="connsiteX6381" fmla="*/ 1140991 w 5675092"/>
              <a:gd name="connsiteY6381" fmla="*/ 1679414 h 2397608"/>
              <a:gd name="connsiteX6382" fmla="*/ 1139494 w 5675092"/>
              <a:gd name="connsiteY6382" fmla="*/ 1679155 h 2397608"/>
              <a:gd name="connsiteX6383" fmla="*/ 1122483 w 5675092"/>
              <a:gd name="connsiteY6383" fmla="*/ 1683955 h 2397608"/>
              <a:gd name="connsiteX6384" fmla="*/ 1123682 w 5675092"/>
              <a:gd name="connsiteY6384" fmla="*/ 1684990 h 2397608"/>
              <a:gd name="connsiteX6385" fmla="*/ 1126304 w 5675092"/>
              <a:gd name="connsiteY6385" fmla="*/ 1686067 h 2397608"/>
              <a:gd name="connsiteX6386" fmla="*/ 1126979 w 5675092"/>
              <a:gd name="connsiteY6386" fmla="*/ 1684162 h 2397608"/>
              <a:gd name="connsiteX6387" fmla="*/ 1127761 w 5675092"/>
              <a:gd name="connsiteY6387" fmla="*/ 1685452 h 2397608"/>
              <a:gd name="connsiteX6388" fmla="*/ 1128223 w 5675092"/>
              <a:gd name="connsiteY6388" fmla="*/ 1684569 h 2397608"/>
              <a:gd name="connsiteX6389" fmla="*/ 1130087 w 5675092"/>
              <a:gd name="connsiteY6389" fmla="*/ 1684253 h 2397608"/>
              <a:gd name="connsiteX6390" fmla="*/ 1133412 w 5675092"/>
              <a:gd name="connsiteY6390" fmla="*/ 1686286 h 2397608"/>
              <a:gd name="connsiteX6391" fmla="*/ 1133889 w 5675092"/>
              <a:gd name="connsiteY6391" fmla="*/ 1685718 h 2397608"/>
              <a:gd name="connsiteX6392" fmla="*/ 1137030 w 5675092"/>
              <a:gd name="connsiteY6392" fmla="*/ 1684162 h 2397608"/>
              <a:gd name="connsiteX6393" fmla="*/ 1135166 w 5675092"/>
              <a:gd name="connsiteY6393" fmla="*/ 1687357 h 2397608"/>
              <a:gd name="connsiteX6394" fmla="*/ 1141079 w 5675092"/>
              <a:gd name="connsiteY6394" fmla="*/ 1690862 h 2397608"/>
              <a:gd name="connsiteX6395" fmla="*/ 1144122 w 5675092"/>
              <a:gd name="connsiteY6395" fmla="*/ 1691129 h 2397608"/>
              <a:gd name="connsiteX6396" fmla="*/ 1146686 w 5675092"/>
              <a:gd name="connsiteY6396" fmla="*/ 1689702 h 2397608"/>
              <a:gd name="connsiteX6397" fmla="*/ 1144433 w 5675092"/>
              <a:gd name="connsiteY6397" fmla="*/ 1687325 h 2397608"/>
              <a:gd name="connsiteX6398" fmla="*/ 1145443 w 5675092"/>
              <a:gd name="connsiteY6398" fmla="*/ 1686525 h 2397608"/>
              <a:gd name="connsiteX6399" fmla="*/ 1144534 w 5675092"/>
              <a:gd name="connsiteY6399" fmla="*/ 1684836 h 2397608"/>
              <a:gd name="connsiteX6400" fmla="*/ 1149558 w 5675092"/>
              <a:gd name="connsiteY6400" fmla="*/ 1682037 h 2397608"/>
              <a:gd name="connsiteX6401" fmla="*/ 1155195 w 5675092"/>
              <a:gd name="connsiteY6401" fmla="*/ 1752867 h 2397608"/>
              <a:gd name="connsiteX6402" fmla="*/ 1154896 w 5675092"/>
              <a:gd name="connsiteY6402" fmla="*/ 1752951 h 2397608"/>
              <a:gd name="connsiteX6403" fmla="*/ 1149021 w 5675092"/>
              <a:gd name="connsiteY6403" fmla="*/ 1752703 h 2397608"/>
              <a:gd name="connsiteX6404" fmla="*/ 1149315 w 5675092"/>
              <a:gd name="connsiteY6404" fmla="*/ 1757028 h 2397608"/>
              <a:gd name="connsiteX6405" fmla="*/ 1153847 w 5675092"/>
              <a:gd name="connsiteY6405" fmla="*/ 1754226 h 2397608"/>
              <a:gd name="connsiteX6406" fmla="*/ 1149307 w 5675092"/>
              <a:gd name="connsiteY6406" fmla="*/ 1664737 h 2397608"/>
              <a:gd name="connsiteX6407" fmla="*/ 1148926 w 5675092"/>
              <a:gd name="connsiteY6407" fmla="*/ 1664895 h 2397608"/>
              <a:gd name="connsiteX6408" fmla="*/ 1149021 w 5675092"/>
              <a:gd name="connsiteY6408" fmla="*/ 1665105 h 2397608"/>
              <a:gd name="connsiteX6409" fmla="*/ 1154215 w 5675092"/>
              <a:gd name="connsiteY6409" fmla="*/ 1729596 h 2397608"/>
              <a:gd name="connsiteX6410" fmla="*/ 1153832 w 5675092"/>
              <a:gd name="connsiteY6410" fmla="*/ 1727851 h 2397608"/>
              <a:gd name="connsiteX6411" fmla="*/ 1150377 w 5675092"/>
              <a:gd name="connsiteY6411" fmla="*/ 1727230 h 2397608"/>
              <a:gd name="connsiteX6412" fmla="*/ 1150136 w 5675092"/>
              <a:gd name="connsiteY6412" fmla="*/ 1726992 h 2397608"/>
              <a:gd name="connsiteX6413" fmla="*/ 1147596 w 5675092"/>
              <a:gd name="connsiteY6413" fmla="*/ 1727476 h 2397608"/>
              <a:gd name="connsiteX6414" fmla="*/ 1146242 w 5675092"/>
              <a:gd name="connsiteY6414" fmla="*/ 1727316 h 2397608"/>
              <a:gd name="connsiteX6415" fmla="*/ 1149591 w 5675092"/>
              <a:gd name="connsiteY6415" fmla="*/ 1728939 h 2397608"/>
              <a:gd name="connsiteX6416" fmla="*/ 1148701 w 5675092"/>
              <a:gd name="connsiteY6416" fmla="*/ 1729443 h 2397608"/>
              <a:gd name="connsiteX6417" fmla="*/ 1151757 w 5675092"/>
              <a:gd name="connsiteY6417" fmla="*/ 1729730 h 2397608"/>
              <a:gd name="connsiteX6418" fmla="*/ 1137905 w 5675092"/>
              <a:gd name="connsiteY6418" fmla="*/ 1469037 h 2397608"/>
              <a:gd name="connsiteX6419" fmla="*/ 1137666 w 5675092"/>
              <a:gd name="connsiteY6419" fmla="*/ 1468759 h 2397608"/>
              <a:gd name="connsiteX6420" fmla="*/ 1136994 w 5675092"/>
              <a:gd name="connsiteY6420" fmla="*/ 1468150 h 2397608"/>
              <a:gd name="connsiteX6421" fmla="*/ 1136983 w 5675092"/>
              <a:gd name="connsiteY6421" fmla="*/ 1469036 h 2397608"/>
              <a:gd name="connsiteX6422" fmla="*/ 1162295 w 5675092"/>
              <a:gd name="connsiteY6422" fmla="*/ 1823335 h 2397608"/>
              <a:gd name="connsiteX6423" fmla="*/ 1160113 w 5675092"/>
              <a:gd name="connsiteY6423" fmla="*/ 1823303 h 2397608"/>
              <a:gd name="connsiteX6424" fmla="*/ 1157476 w 5675092"/>
              <a:gd name="connsiteY6424" fmla="*/ 1822011 h 2397608"/>
              <a:gd name="connsiteX6425" fmla="*/ 1156501 w 5675092"/>
              <a:gd name="connsiteY6425" fmla="*/ 1822225 h 2397608"/>
              <a:gd name="connsiteX6426" fmla="*/ 1154617 w 5675092"/>
              <a:gd name="connsiteY6426" fmla="*/ 1823470 h 2397608"/>
              <a:gd name="connsiteX6427" fmla="*/ 1162389 w 5675092"/>
              <a:gd name="connsiteY6427" fmla="*/ 1824868 h 2397608"/>
              <a:gd name="connsiteX6428" fmla="*/ 1148910 w 5675092"/>
              <a:gd name="connsiteY6428" fmla="*/ 1610112 h 2397608"/>
              <a:gd name="connsiteX6429" fmla="*/ 1144554 w 5675092"/>
              <a:gd name="connsiteY6429" fmla="*/ 1610111 h 2397608"/>
              <a:gd name="connsiteX6430" fmla="*/ 1145386 w 5675092"/>
              <a:gd name="connsiteY6430" fmla="*/ 1608466 h 2397608"/>
              <a:gd name="connsiteX6431" fmla="*/ 1143588 w 5675092"/>
              <a:gd name="connsiteY6431" fmla="*/ 1607815 h 2397608"/>
              <a:gd name="connsiteX6432" fmla="*/ 1142045 w 5675092"/>
              <a:gd name="connsiteY6432" fmla="*/ 1612907 h 2397608"/>
              <a:gd name="connsiteX6433" fmla="*/ 1159880 w 5675092"/>
              <a:gd name="connsiteY6433" fmla="*/ 1771463 h 2397608"/>
              <a:gd name="connsiteX6434" fmla="*/ 1153485 w 5675092"/>
              <a:gd name="connsiteY6434" fmla="*/ 1772117 h 2397608"/>
              <a:gd name="connsiteX6435" fmla="*/ 1155780 w 5675092"/>
              <a:gd name="connsiteY6435" fmla="*/ 1773419 h 2397608"/>
              <a:gd name="connsiteX6436" fmla="*/ 1159643 w 5675092"/>
              <a:gd name="connsiteY6436" fmla="*/ 1741378 h 2397608"/>
              <a:gd name="connsiteX6437" fmla="*/ 1155054 w 5675092"/>
              <a:gd name="connsiteY6437" fmla="*/ 1736836 h 2397608"/>
              <a:gd name="connsiteX6438" fmla="*/ 1155376 w 5675092"/>
              <a:gd name="connsiteY6438" fmla="*/ 1741579 h 2397608"/>
              <a:gd name="connsiteX6439" fmla="*/ 1162152 w 5675092"/>
              <a:gd name="connsiteY6439" fmla="*/ 1771230 h 2397608"/>
              <a:gd name="connsiteX6440" fmla="*/ 1160363 w 5675092"/>
              <a:gd name="connsiteY6440" fmla="*/ 1771413 h 2397608"/>
              <a:gd name="connsiteX6441" fmla="*/ 1160406 w 5675092"/>
              <a:gd name="connsiteY6441" fmla="*/ 1772040 h 2397608"/>
              <a:gd name="connsiteX6442" fmla="*/ 1159608 w 5675092"/>
              <a:gd name="connsiteY6442" fmla="*/ 1729098 h 2397608"/>
              <a:gd name="connsiteX6443" fmla="*/ 1159114 w 5675092"/>
              <a:gd name="connsiteY6443" fmla="*/ 1729329 h 2397608"/>
              <a:gd name="connsiteX6444" fmla="*/ 1159608 w 5675092"/>
              <a:gd name="connsiteY6444" fmla="*/ 1729302 h 2397608"/>
              <a:gd name="connsiteX6445" fmla="*/ 1159608 w 5675092"/>
              <a:gd name="connsiteY6445" fmla="*/ 1724328 h 2397608"/>
              <a:gd name="connsiteX6446" fmla="*/ 1157622 w 5675092"/>
              <a:gd name="connsiteY6446" fmla="*/ 1724954 h 2397608"/>
              <a:gd name="connsiteX6447" fmla="*/ 1158777 w 5675092"/>
              <a:gd name="connsiteY6447" fmla="*/ 1725402 h 2397608"/>
              <a:gd name="connsiteX6448" fmla="*/ 1159608 w 5675092"/>
              <a:gd name="connsiteY6448" fmla="*/ 1725048 h 2397608"/>
              <a:gd name="connsiteX6449" fmla="*/ 1191294 w 5675092"/>
              <a:gd name="connsiteY6449" fmla="*/ 2189309 h 2397608"/>
              <a:gd name="connsiteX6450" fmla="*/ 1184044 w 5675092"/>
              <a:gd name="connsiteY6450" fmla="*/ 2186918 h 2397608"/>
              <a:gd name="connsiteX6451" fmla="*/ 1188574 w 5675092"/>
              <a:gd name="connsiteY6451" fmla="*/ 2184527 h 2397608"/>
              <a:gd name="connsiteX6452" fmla="*/ 1191294 w 5675092"/>
              <a:gd name="connsiteY6452" fmla="*/ 2189309 h 2397608"/>
              <a:gd name="connsiteX6453" fmla="*/ 1066894 w 5675092"/>
              <a:gd name="connsiteY6453" fmla="*/ 341920 h 2397608"/>
              <a:gd name="connsiteX6454" fmla="*/ 1065986 w 5675092"/>
              <a:gd name="connsiteY6454" fmla="*/ 344143 h 2397608"/>
              <a:gd name="connsiteX6455" fmla="*/ 1065986 w 5675092"/>
              <a:gd name="connsiteY6455" fmla="*/ 339061 h 2397608"/>
              <a:gd name="connsiteX6456" fmla="*/ 1061152 w 5675092"/>
              <a:gd name="connsiteY6456" fmla="*/ 336520 h 2397608"/>
              <a:gd name="connsiteX6457" fmla="*/ 1061570 w 5675092"/>
              <a:gd name="connsiteY6457" fmla="*/ 332550 h 2397608"/>
              <a:gd name="connsiteX6458" fmla="*/ 1065986 w 5675092"/>
              <a:gd name="connsiteY6458" fmla="*/ 333979 h 2397608"/>
              <a:gd name="connsiteX6459" fmla="*/ 1066894 w 5675092"/>
              <a:gd name="connsiteY6459" fmla="*/ 341920 h 2397608"/>
              <a:gd name="connsiteX6460" fmla="*/ 1156639 w 5675092"/>
              <a:gd name="connsiteY6460" fmla="*/ 1659737 h 2397608"/>
              <a:gd name="connsiteX6461" fmla="*/ 1155984 w 5675092"/>
              <a:gd name="connsiteY6461" fmla="*/ 1659823 h 2397608"/>
              <a:gd name="connsiteX6462" fmla="*/ 1156445 w 5675092"/>
              <a:gd name="connsiteY6462" fmla="*/ 1659429 h 2397608"/>
              <a:gd name="connsiteX6463" fmla="*/ 1068402 w 5675092"/>
              <a:gd name="connsiteY6463" fmla="*/ 359836 h 2397608"/>
              <a:gd name="connsiteX6464" fmla="*/ 1068402 w 5675092"/>
              <a:gd name="connsiteY6464" fmla="*/ 369402 h 2397608"/>
              <a:gd name="connsiteX6465" fmla="*/ 1065986 w 5675092"/>
              <a:gd name="connsiteY6465" fmla="*/ 367010 h 2397608"/>
              <a:gd name="connsiteX6466" fmla="*/ 1068402 w 5675092"/>
              <a:gd name="connsiteY6466" fmla="*/ 359836 h 2397608"/>
              <a:gd name="connsiteX6467" fmla="*/ 1195475 w 5675092"/>
              <a:gd name="connsiteY6467" fmla="*/ 2224913 h 2397608"/>
              <a:gd name="connsiteX6468" fmla="*/ 1192208 w 5675092"/>
              <a:gd name="connsiteY6468" fmla="*/ 2230378 h 2397608"/>
              <a:gd name="connsiteX6469" fmla="*/ 1188238 w 5675092"/>
              <a:gd name="connsiteY6469" fmla="*/ 2225404 h 2397608"/>
              <a:gd name="connsiteX6470" fmla="*/ 1195475 w 5675092"/>
              <a:gd name="connsiteY6470" fmla="*/ 2224913 h 2397608"/>
              <a:gd name="connsiteX6471" fmla="*/ 1070822 w 5675092"/>
              <a:gd name="connsiteY6471" fmla="*/ 371793 h 2397608"/>
              <a:gd name="connsiteX6472" fmla="*/ 1070823 w 5675092"/>
              <a:gd name="connsiteY6472" fmla="*/ 378967 h 2397608"/>
              <a:gd name="connsiteX6473" fmla="*/ 1070822 w 5675092"/>
              <a:gd name="connsiteY6473" fmla="*/ 371793 h 2397608"/>
              <a:gd name="connsiteX6474" fmla="*/ 1144981 w 5675092"/>
              <a:gd name="connsiteY6474" fmla="*/ 1462195 h 2397608"/>
              <a:gd name="connsiteX6475" fmla="*/ 1141447 w 5675092"/>
              <a:gd name="connsiteY6475" fmla="*/ 1456597 h 2397608"/>
              <a:gd name="connsiteX6476" fmla="*/ 1131399 w 5675092"/>
              <a:gd name="connsiteY6476" fmla="*/ 1456597 h 2397608"/>
              <a:gd name="connsiteX6477" fmla="*/ 1133912 w 5675092"/>
              <a:gd name="connsiteY6477" fmla="*/ 1456598 h 2397608"/>
              <a:gd name="connsiteX6478" fmla="*/ 1128886 w 5675092"/>
              <a:gd name="connsiteY6478" fmla="*/ 1456597 h 2397608"/>
              <a:gd name="connsiteX6479" fmla="*/ 1127841 w 5675092"/>
              <a:gd name="connsiteY6479" fmla="*/ 1456015 h 2397608"/>
              <a:gd name="connsiteX6480" fmla="*/ 1128235 w 5675092"/>
              <a:gd name="connsiteY6480" fmla="*/ 1457479 h 2397608"/>
              <a:gd name="connsiteX6481" fmla="*/ 1129492 w 5675092"/>
              <a:gd name="connsiteY6481" fmla="*/ 1460276 h 2397608"/>
              <a:gd name="connsiteX6482" fmla="*/ 1124466 w 5675092"/>
              <a:gd name="connsiteY6482" fmla="*/ 1456545 h 2397608"/>
              <a:gd name="connsiteX6483" fmla="*/ 1122286 w 5675092"/>
              <a:gd name="connsiteY6483" fmla="*/ 1454927 h 2397608"/>
              <a:gd name="connsiteX6484" fmla="*/ 1123157 w 5675092"/>
              <a:gd name="connsiteY6484" fmla="*/ 1453946 h 2397608"/>
              <a:gd name="connsiteX6485" fmla="*/ 1121751 w 5675092"/>
              <a:gd name="connsiteY6485" fmla="*/ 1454530 h 2397608"/>
              <a:gd name="connsiteX6486" fmla="*/ 1122286 w 5675092"/>
              <a:gd name="connsiteY6486" fmla="*/ 1454927 h 2397608"/>
              <a:gd name="connsiteX6487" fmla="*/ 1121953 w 5675092"/>
              <a:gd name="connsiteY6487" fmla="*/ 1455302 h 2397608"/>
              <a:gd name="connsiteX6488" fmla="*/ 1121550 w 5675092"/>
              <a:gd name="connsiteY6488" fmla="*/ 1454613 h 2397608"/>
              <a:gd name="connsiteX6489" fmla="*/ 1121227 w 5675092"/>
              <a:gd name="connsiteY6489" fmla="*/ 1454747 h 2397608"/>
              <a:gd name="connsiteX6490" fmla="*/ 1120116 w 5675092"/>
              <a:gd name="connsiteY6490" fmla="*/ 1453316 h 2397608"/>
              <a:gd name="connsiteX6491" fmla="*/ 1119440 w 5675092"/>
              <a:gd name="connsiteY6491" fmla="*/ 1452814 h 2397608"/>
              <a:gd name="connsiteX6492" fmla="*/ 1118546 w 5675092"/>
              <a:gd name="connsiteY6492" fmla="*/ 1453700 h 2397608"/>
              <a:gd name="connsiteX6493" fmla="*/ 1118520 w 5675092"/>
              <a:gd name="connsiteY6493" fmla="*/ 1454110 h 2397608"/>
              <a:gd name="connsiteX6494" fmla="*/ 1116322 w 5675092"/>
              <a:gd name="connsiteY6494" fmla="*/ 1459086 h 2397608"/>
              <a:gd name="connsiteX6495" fmla="*/ 1115507 w 5675092"/>
              <a:gd name="connsiteY6495" fmla="*/ 1456429 h 2397608"/>
              <a:gd name="connsiteX6496" fmla="*/ 1113790 w 5675092"/>
              <a:gd name="connsiteY6496" fmla="*/ 1457789 h 2397608"/>
              <a:gd name="connsiteX6497" fmla="*/ 1114418 w 5675092"/>
              <a:gd name="connsiteY6497" fmla="*/ 1460276 h 2397608"/>
              <a:gd name="connsiteX6498" fmla="*/ 1111944 w 5675092"/>
              <a:gd name="connsiteY6498" fmla="*/ 1454679 h 2397608"/>
              <a:gd name="connsiteX6499" fmla="*/ 1111906 w 5675092"/>
              <a:gd name="connsiteY6499" fmla="*/ 1452873 h 2397608"/>
              <a:gd name="connsiteX6500" fmla="*/ 1110984 w 5675092"/>
              <a:gd name="connsiteY6500" fmla="*/ 1452556 h 2397608"/>
              <a:gd name="connsiteX6501" fmla="*/ 1108566 w 5675092"/>
              <a:gd name="connsiteY6501" fmla="*/ 1453697 h 2397608"/>
              <a:gd name="connsiteX6502" fmla="*/ 1108321 w 5675092"/>
              <a:gd name="connsiteY6502" fmla="*/ 1454873 h 2397608"/>
              <a:gd name="connsiteX6503" fmla="*/ 1106154 w 5675092"/>
              <a:gd name="connsiteY6503" fmla="*/ 1455485 h 2397608"/>
              <a:gd name="connsiteX6504" fmla="*/ 1103761 w 5675092"/>
              <a:gd name="connsiteY6504" fmla="*/ 1459086 h 2397608"/>
              <a:gd name="connsiteX6505" fmla="*/ 1103812 w 5675092"/>
              <a:gd name="connsiteY6505" fmla="*/ 1454929 h 2397608"/>
              <a:gd name="connsiteX6506" fmla="*/ 1103299 w 5675092"/>
              <a:gd name="connsiteY6506" fmla="*/ 1454798 h 2397608"/>
              <a:gd name="connsiteX6507" fmla="*/ 1100788 w 5675092"/>
              <a:gd name="connsiteY6507" fmla="*/ 1455209 h 2397608"/>
              <a:gd name="connsiteX6508" fmla="*/ 1103836 w 5675092"/>
              <a:gd name="connsiteY6508" fmla="*/ 1452911 h 2397608"/>
              <a:gd name="connsiteX6509" fmla="*/ 1103840 w 5675092"/>
              <a:gd name="connsiteY6509" fmla="*/ 1452594 h 2397608"/>
              <a:gd name="connsiteX6510" fmla="*/ 1100381 w 5675092"/>
              <a:gd name="connsiteY6510" fmla="*/ 1450882 h 2397608"/>
              <a:gd name="connsiteX6511" fmla="*/ 1089444 w 5675092"/>
              <a:gd name="connsiteY6511" fmla="*/ 1453194 h 2397608"/>
              <a:gd name="connsiteX6512" fmla="*/ 1091523 w 5675092"/>
              <a:gd name="connsiteY6512" fmla="*/ 1459991 h 2397608"/>
              <a:gd name="connsiteX6513" fmla="*/ 1087486 w 5675092"/>
              <a:gd name="connsiteY6513" fmla="*/ 1454185 h 2397608"/>
              <a:gd name="connsiteX6514" fmla="*/ 1087263 w 5675092"/>
              <a:gd name="connsiteY6514" fmla="*/ 1453655 h 2397608"/>
              <a:gd name="connsiteX6515" fmla="*/ 1080952 w 5675092"/>
              <a:gd name="connsiteY6515" fmla="*/ 1454990 h 2397608"/>
              <a:gd name="connsiteX6516" fmla="*/ 1078683 w 5675092"/>
              <a:gd name="connsiteY6516" fmla="*/ 1459314 h 2397608"/>
              <a:gd name="connsiteX6517" fmla="*/ 1082777 w 5675092"/>
              <a:gd name="connsiteY6517" fmla="*/ 1459822 h 2397608"/>
              <a:gd name="connsiteX6518" fmla="*/ 1081267 w 5675092"/>
              <a:gd name="connsiteY6518" fmla="*/ 1462213 h 2397608"/>
              <a:gd name="connsiteX6519" fmla="*/ 1078677 w 5675092"/>
              <a:gd name="connsiteY6519" fmla="*/ 1464076 h 2397608"/>
              <a:gd name="connsiteX6520" fmla="*/ 1084084 w 5675092"/>
              <a:gd name="connsiteY6520" fmla="*/ 1466102 h 2397608"/>
              <a:gd name="connsiteX6521" fmla="*/ 1091602 w 5675092"/>
              <a:gd name="connsiteY6521" fmla="*/ 1463284 h 2397608"/>
              <a:gd name="connsiteX6522" fmla="*/ 1090206 w 5675092"/>
              <a:gd name="connsiteY6522" fmla="*/ 1468866 h 2397608"/>
              <a:gd name="connsiteX6523" fmla="*/ 1095808 w 5675092"/>
              <a:gd name="connsiteY6523" fmla="*/ 1470078 h 2397608"/>
              <a:gd name="connsiteX6524" fmla="*/ 1094109 w 5675092"/>
              <a:gd name="connsiteY6524" fmla="*/ 1463284 h 2397608"/>
              <a:gd name="connsiteX6525" fmla="*/ 1109148 w 5675092"/>
              <a:gd name="connsiteY6525" fmla="*/ 1463284 h 2397608"/>
              <a:gd name="connsiteX6526" fmla="*/ 1114161 w 5675092"/>
              <a:gd name="connsiteY6526" fmla="*/ 1470173 h 2397608"/>
              <a:gd name="connsiteX6527" fmla="*/ 1117355 w 5675092"/>
              <a:gd name="connsiteY6527" fmla="*/ 1472169 h 2397608"/>
              <a:gd name="connsiteX6528" fmla="*/ 1120069 w 5675092"/>
              <a:gd name="connsiteY6528" fmla="*/ 1468672 h 2397608"/>
              <a:gd name="connsiteX6529" fmla="*/ 1119440 w 5675092"/>
              <a:gd name="connsiteY6529" fmla="*/ 1462765 h 2397608"/>
              <a:gd name="connsiteX6530" fmla="*/ 1126979 w 5675092"/>
              <a:gd name="connsiteY6530" fmla="*/ 1462764 h 2397608"/>
              <a:gd name="connsiteX6531" fmla="*/ 1127146 w 5675092"/>
              <a:gd name="connsiteY6531" fmla="*/ 1464084 h 2397608"/>
              <a:gd name="connsiteX6532" fmla="*/ 1133120 w 5675092"/>
              <a:gd name="connsiteY6532" fmla="*/ 1467453 h 2397608"/>
              <a:gd name="connsiteX6533" fmla="*/ 1133678 w 5675092"/>
              <a:gd name="connsiteY6533" fmla="*/ 1465580 h 2397608"/>
              <a:gd name="connsiteX6534" fmla="*/ 1133678 w 5675092"/>
              <a:gd name="connsiteY6534" fmla="*/ 1463042 h 2397608"/>
              <a:gd name="connsiteX6535" fmla="*/ 1134292 w 5675092"/>
              <a:gd name="connsiteY6535" fmla="*/ 1463520 h 2397608"/>
              <a:gd name="connsiteX6536" fmla="*/ 1134517 w 5675092"/>
              <a:gd name="connsiteY6536" fmla="*/ 1462764 h 2397608"/>
              <a:gd name="connsiteX6537" fmla="*/ 1139540 w 5675092"/>
              <a:gd name="connsiteY6537" fmla="*/ 1460276 h 2397608"/>
              <a:gd name="connsiteX6538" fmla="*/ 1137030 w 5675092"/>
              <a:gd name="connsiteY6538" fmla="*/ 1465253 h 2397608"/>
              <a:gd name="connsiteX6539" fmla="*/ 1137025 w 5675092"/>
              <a:gd name="connsiteY6539" fmla="*/ 1465648 h 2397608"/>
              <a:gd name="connsiteX6540" fmla="*/ 1137998 w 5675092"/>
              <a:gd name="connsiteY6540" fmla="*/ 1466405 h 2397608"/>
              <a:gd name="connsiteX6541" fmla="*/ 1144147 w 5675092"/>
              <a:gd name="connsiteY6541" fmla="*/ 1465750 h 2397608"/>
              <a:gd name="connsiteX6542" fmla="*/ 1159056 w 5675092"/>
              <a:gd name="connsiteY6542" fmla="*/ 1657196 h 2397608"/>
              <a:gd name="connsiteX6543" fmla="*/ 1156445 w 5675092"/>
              <a:gd name="connsiteY6543" fmla="*/ 1659429 h 2397608"/>
              <a:gd name="connsiteX6544" fmla="*/ 1151805 w 5675092"/>
              <a:gd name="connsiteY6544" fmla="*/ 1652111 h 2397608"/>
              <a:gd name="connsiteX6545" fmla="*/ 1159056 w 5675092"/>
              <a:gd name="connsiteY6545" fmla="*/ 1657196 h 2397608"/>
              <a:gd name="connsiteX6546" fmla="*/ 1164665 w 5675092"/>
              <a:gd name="connsiteY6546" fmla="*/ 1735390 h 2397608"/>
              <a:gd name="connsiteX6547" fmla="*/ 1164555 w 5675092"/>
              <a:gd name="connsiteY6547" fmla="*/ 1735405 h 2397608"/>
              <a:gd name="connsiteX6548" fmla="*/ 1162121 w 5675092"/>
              <a:gd name="connsiteY6548" fmla="*/ 1731790 h 2397608"/>
              <a:gd name="connsiteX6549" fmla="*/ 1154783 w 5675092"/>
              <a:gd name="connsiteY6549" fmla="*/ 1732850 h 2397608"/>
              <a:gd name="connsiteX6550" fmla="*/ 1155024 w 5675092"/>
              <a:gd name="connsiteY6550" fmla="*/ 1736404 h 2397608"/>
              <a:gd name="connsiteX6551" fmla="*/ 1158699 w 5675092"/>
              <a:gd name="connsiteY6551" fmla="*/ 1736403 h 2397608"/>
              <a:gd name="connsiteX6552" fmla="*/ 1164665 w 5675092"/>
              <a:gd name="connsiteY6552" fmla="*/ 1736404 h 2397608"/>
              <a:gd name="connsiteX6553" fmla="*/ 1164634 w 5675092"/>
              <a:gd name="connsiteY6553" fmla="*/ 1706915 h 2397608"/>
              <a:gd name="connsiteX6554" fmla="*/ 1150187 w 5675092"/>
              <a:gd name="connsiteY6554" fmla="*/ 1704116 h 2397608"/>
              <a:gd name="connsiteX6555" fmla="*/ 1145293 w 5675092"/>
              <a:gd name="connsiteY6555" fmla="*/ 1702340 h 2397608"/>
              <a:gd name="connsiteX6556" fmla="*/ 1140475 w 5675092"/>
              <a:gd name="connsiteY6556" fmla="*/ 1707616 h 2397608"/>
              <a:gd name="connsiteX6557" fmla="*/ 1135149 w 5675092"/>
              <a:gd name="connsiteY6557" fmla="*/ 1707678 h 2397608"/>
              <a:gd name="connsiteX6558" fmla="*/ 1137125 w 5675092"/>
              <a:gd name="connsiteY6558" fmla="*/ 1702451 h 2397608"/>
              <a:gd name="connsiteX6559" fmla="*/ 1144914 w 5675092"/>
              <a:gd name="connsiteY6559" fmla="*/ 1702203 h 2397608"/>
              <a:gd name="connsiteX6560" fmla="*/ 1143435 w 5675092"/>
              <a:gd name="connsiteY6560" fmla="*/ 1701666 h 2397608"/>
              <a:gd name="connsiteX6561" fmla="*/ 1139509 w 5675092"/>
              <a:gd name="connsiteY6561" fmla="*/ 1691987 h 2397608"/>
              <a:gd name="connsiteX6562" fmla="*/ 1136996 w 5675092"/>
              <a:gd name="connsiteY6562" fmla="*/ 1699453 h 2397608"/>
              <a:gd name="connsiteX6563" fmla="*/ 1131971 w 5675092"/>
              <a:gd name="connsiteY6563" fmla="*/ 1691987 h 2397608"/>
              <a:gd name="connsiteX6564" fmla="*/ 1129145 w 5675092"/>
              <a:gd name="connsiteY6564" fmla="*/ 1695409 h 2397608"/>
              <a:gd name="connsiteX6565" fmla="*/ 1129029 w 5675092"/>
              <a:gd name="connsiteY6565" fmla="*/ 1695447 h 2397608"/>
              <a:gd name="connsiteX6566" fmla="*/ 1128196 w 5675092"/>
              <a:gd name="connsiteY6566" fmla="*/ 1696756 h 2397608"/>
              <a:gd name="connsiteX6567" fmla="*/ 1127444 w 5675092"/>
              <a:gd name="connsiteY6567" fmla="*/ 1701267 h 2397608"/>
              <a:gd name="connsiteX6568" fmla="*/ 1129766 w 5675092"/>
              <a:gd name="connsiteY6568" fmla="*/ 1703321 h 2397608"/>
              <a:gd name="connsiteX6569" fmla="*/ 1127316 w 5675092"/>
              <a:gd name="connsiteY6569" fmla="*/ 1704123 h 2397608"/>
              <a:gd name="connsiteX6570" fmla="*/ 1127023 w 5675092"/>
              <a:gd name="connsiteY6570" fmla="*/ 1703798 h 2397608"/>
              <a:gd name="connsiteX6571" fmla="*/ 1126979 w 5675092"/>
              <a:gd name="connsiteY6571" fmla="*/ 1704063 h 2397608"/>
              <a:gd name="connsiteX6572" fmla="*/ 1124466 w 5675092"/>
              <a:gd name="connsiteY6572" fmla="*/ 1704063 h 2397608"/>
              <a:gd name="connsiteX6573" fmla="*/ 1124354 w 5675092"/>
              <a:gd name="connsiteY6573" fmla="*/ 1705938 h 2397608"/>
              <a:gd name="connsiteX6574" fmla="*/ 1123951 w 5675092"/>
              <a:gd name="connsiteY6574" fmla="*/ 1703722 h 2397608"/>
              <a:gd name="connsiteX6575" fmla="*/ 1122633 w 5675092"/>
              <a:gd name="connsiteY6575" fmla="*/ 1708883 h 2397608"/>
              <a:gd name="connsiteX6576" fmla="*/ 1123935 w 5675092"/>
              <a:gd name="connsiteY6576" fmla="*/ 1708794 h 2397608"/>
              <a:gd name="connsiteX6577" fmla="*/ 1124268 w 5675092"/>
              <a:gd name="connsiteY6577" fmla="*/ 1707387 h 2397608"/>
              <a:gd name="connsiteX6578" fmla="*/ 1124186 w 5675092"/>
              <a:gd name="connsiteY6578" fmla="*/ 1708777 h 2397608"/>
              <a:gd name="connsiteX6579" fmla="*/ 1127616 w 5675092"/>
              <a:gd name="connsiteY6579" fmla="*/ 1708545 h 2397608"/>
              <a:gd name="connsiteX6580" fmla="*/ 1126127 w 5675092"/>
              <a:gd name="connsiteY6580" fmla="*/ 1711501 h 2397608"/>
              <a:gd name="connsiteX6581" fmla="*/ 1130362 w 5675092"/>
              <a:gd name="connsiteY6581" fmla="*/ 1711111 h 2397608"/>
              <a:gd name="connsiteX6582" fmla="*/ 1151953 w 5675092"/>
              <a:gd name="connsiteY6582" fmla="*/ 1710490 h 2397608"/>
              <a:gd name="connsiteX6583" fmla="*/ 1152341 w 5675092"/>
              <a:gd name="connsiteY6583" fmla="*/ 1710381 h 2397608"/>
              <a:gd name="connsiteX6584" fmla="*/ 1152104 w 5675092"/>
              <a:gd name="connsiteY6584" fmla="*/ 1709040 h 2397608"/>
              <a:gd name="connsiteX6585" fmla="*/ 1152934 w 5675092"/>
              <a:gd name="connsiteY6585" fmla="*/ 1710214 h 2397608"/>
              <a:gd name="connsiteX6586" fmla="*/ 1190667 w 5675092"/>
              <a:gd name="connsiteY6586" fmla="*/ 2073334 h 2397608"/>
              <a:gd name="connsiteX6587" fmla="*/ 1190208 w 5675092"/>
              <a:gd name="connsiteY6587" fmla="*/ 2076061 h 2397608"/>
              <a:gd name="connsiteX6588" fmla="*/ 1187798 w 5675092"/>
              <a:gd name="connsiteY6588" fmla="*/ 2076225 h 2397608"/>
              <a:gd name="connsiteX6589" fmla="*/ 1185751 w 5675092"/>
              <a:gd name="connsiteY6589" fmla="*/ 2081757 h 2397608"/>
              <a:gd name="connsiteX6590" fmla="*/ 1187616 w 5675092"/>
              <a:gd name="connsiteY6590" fmla="*/ 2073541 h 2397608"/>
              <a:gd name="connsiteX6591" fmla="*/ 1190667 w 5675092"/>
              <a:gd name="connsiteY6591" fmla="*/ 2073334 h 2397608"/>
              <a:gd name="connsiteX6592" fmla="*/ 1164633 w 5675092"/>
              <a:gd name="connsiteY6592" fmla="*/ 1684525 h 2397608"/>
              <a:gd name="connsiteX6593" fmla="*/ 1157096 w 5675092"/>
              <a:gd name="connsiteY6593" fmla="*/ 1679550 h 2397608"/>
              <a:gd name="connsiteX6594" fmla="*/ 1159608 w 5675092"/>
              <a:gd name="connsiteY6594" fmla="*/ 1674574 h 2397608"/>
              <a:gd name="connsiteX6595" fmla="*/ 1155041 w 5675092"/>
              <a:gd name="connsiteY6595" fmla="*/ 1674574 h 2397608"/>
              <a:gd name="connsiteX6596" fmla="*/ 1152071 w 5675092"/>
              <a:gd name="connsiteY6596" fmla="*/ 1675468 h 2397608"/>
              <a:gd name="connsiteX6597" fmla="*/ 1152070 w 5675092"/>
              <a:gd name="connsiteY6597" fmla="*/ 1687013 h 2397608"/>
              <a:gd name="connsiteX6598" fmla="*/ 1164633 w 5675092"/>
              <a:gd name="connsiteY6598" fmla="*/ 1684525 h 2397608"/>
              <a:gd name="connsiteX6599" fmla="*/ 1166064 w 5675092"/>
              <a:gd name="connsiteY6599" fmla="*/ 1671255 h 2397608"/>
              <a:gd name="connsiteX6600" fmla="*/ 1161013 w 5675092"/>
              <a:gd name="connsiteY6600" fmla="*/ 1672776 h 2397608"/>
              <a:gd name="connsiteX6601" fmla="*/ 1166272 w 5675092"/>
              <a:gd name="connsiteY6601" fmla="*/ 1674318 h 2397608"/>
              <a:gd name="connsiteX6602" fmla="*/ 1172203 w 5675092"/>
              <a:gd name="connsiteY6602" fmla="*/ 1751329 h 2397608"/>
              <a:gd name="connsiteX6603" fmla="*/ 1169691 w 5675092"/>
              <a:gd name="connsiteY6603" fmla="*/ 1748840 h 2397608"/>
              <a:gd name="connsiteX6604" fmla="*/ 1156784 w 5675092"/>
              <a:gd name="connsiteY6604" fmla="*/ 1752426 h 2397608"/>
              <a:gd name="connsiteX6605" fmla="*/ 1159677 w 5675092"/>
              <a:gd name="connsiteY6605" fmla="*/ 1761310 h 2397608"/>
              <a:gd name="connsiteX6606" fmla="*/ 1156504 w 5675092"/>
              <a:gd name="connsiteY6606" fmla="*/ 1760903 h 2397608"/>
              <a:gd name="connsiteX6607" fmla="*/ 1157266 w 5675092"/>
              <a:gd name="connsiteY6607" fmla="*/ 1763686 h 2397608"/>
              <a:gd name="connsiteX6608" fmla="*/ 1161839 w 5675092"/>
              <a:gd name="connsiteY6608" fmla="*/ 1760968 h 2397608"/>
              <a:gd name="connsiteX6609" fmla="*/ 1164665 w 5675092"/>
              <a:gd name="connsiteY6609" fmla="*/ 1756303 h 2397608"/>
              <a:gd name="connsiteX6610" fmla="*/ 1167177 w 5675092"/>
              <a:gd name="connsiteY6610" fmla="*/ 1761279 h 2397608"/>
              <a:gd name="connsiteX6611" fmla="*/ 1172203 w 5675092"/>
              <a:gd name="connsiteY6611" fmla="*/ 1751329 h 2397608"/>
              <a:gd name="connsiteX6612" fmla="*/ 1172203 w 5675092"/>
              <a:gd name="connsiteY6612" fmla="*/ 1741378 h 2397608"/>
              <a:gd name="connsiteX6613" fmla="*/ 1159643 w 5675092"/>
              <a:gd name="connsiteY6613" fmla="*/ 1743866 h 2397608"/>
              <a:gd name="connsiteX6614" fmla="*/ 1172203 w 5675092"/>
              <a:gd name="connsiteY6614" fmla="*/ 1741378 h 2397608"/>
              <a:gd name="connsiteX6615" fmla="*/ 1082906 w 5675092"/>
              <a:gd name="connsiteY6615" fmla="*/ 388932 h 2397608"/>
              <a:gd name="connsiteX6616" fmla="*/ 1050277 w 5675092"/>
              <a:gd name="connsiteY6616" fmla="*/ 394512 h 2397608"/>
              <a:gd name="connsiteX6617" fmla="*/ 1050278 w 5675092"/>
              <a:gd name="connsiteY6617" fmla="*/ 388932 h 2397608"/>
              <a:gd name="connsiteX6618" fmla="*/ 1066592 w 5675092"/>
              <a:gd name="connsiteY6618" fmla="*/ 387886 h 2397608"/>
              <a:gd name="connsiteX6619" fmla="*/ 1082906 w 5675092"/>
              <a:gd name="connsiteY6619" fmla="*/ 388932 h 2397608"/>
              <a:gd name="connsiteX6620" fmla="*/ 1177008 w 5675092"/>
              <a:gd name="connsiteY6620" fmla="*/ 1766699 h 2397608"/>
              <a:gd name="connsiteX6621" fmla="*/ 1174011 w 5675092"/>
              <a:gd name="connsiteY6621" fmla="*/ 1764266 h 2397608"/>
              <a:gd name="connsiteX6622" fmla="*/ 1172204 w 5675092"/>
              <a:gd name="connsiteY6622" fmla="*/ 1766254 h 2397608"/>
              <a:gd name="connsiteX6623" fmla="*/ 1175973 w 5675092"/>
              <a:gd name="connsiteY6623" fmla="*/ 1767809 h 2397608"/>
              <a:gd name="connsiteX6624" fmla="*/ 1175842 w 5675092"/>
              <a:gd name="connsiteY6624" fmla="*/ 1734298 h 2397608"/>
              <a:gd name="connsiteX6625" fmla="*/ 1170286 w 5675092"/>
              <a:gd name="connsiteY6625" fmla="*/ 1734589 h 2397608"/>
              <a:gd name="connsiteX6626" fmla="*/ 1169895 w 5675092"/>
              <a:gd name="connsiteY6626" fmla="*/ 1734645 h 2397608"/>
              <a:gd name="connsiteX6627" fmla="*/ 1174716 w 5675092"/>
              <a:gd name="connsiteY6627" fmla="*/ 1736403 h 2397608"/>
              <a:gd name="connsiteX6628" fmla="*/ 1177949 w 5675092"/>
              <a:gd name="connsiteY6628" fmla="*/ 1744245 h 2397608"/>
              <a:gd name="connsiteX6629" fmla="*/ 1177333 w 5675092"/>
              <a:gd name="connsiteY6629" fmla="*/ 1744059 h 2397608"/>
              <a:gd name="connsiteX6630" fmla="*/ 1177611 w 5675092"/>
              <a:gd name="connsiteY6630" fmla="*/ 1743768 h 2397608"/>
              <a:gd name="connsiteX6631" fmla="*/ 1179742 w 5675092"/>
              <a:gd name="connsiteY6631" fmla="*/ 1763767 h 2397608"/>
              <a:gd name="connsiteX6632" fmla="*/ 1175030 w 5675092"/>
              <a:gd name="connsiteY6632" fmla="*/ 1763145 h 2397608"/>
              <a:gd name="connsiteX6633" fmla="*/ 1174768 w 5675092"/>
              <a:gd name="connsiteY6633" fmla="*/ 1763434 h 2397608"/>
              <a:gd name="connsiteX6634" fmla="*/ 1179199 w 5675092"/>
              <a:gd name="connsiteY6634" fmla="*/ 1764350 h 2397608"/>
              <a:gd name="connsiteX6635" fmla="*/ 1174683 w 5675092"/>
              <a:gd name="connsiteY6635" fmla="*/ 1679551 h 2397608"/>
              <a:gd name="connsiteX6636" fmla="*/ 1167145 w 5675092"/>
              <a:gd name="connsiteY6636" fmla="*/ 1679551 h 2397608"/>
              <a:gd name="connsiteX6637" fmla="*/ 1169931 w 5675092"/>
              <a:gd name="connsiteY6637" fmla="*/ 1685986 h 2397608"/>
              <a:gd name="connsiteX6638" fmla="*/ 1170052 w 5675092"/>
              <a:gd name="connsiteY6638" fmla="*/ 1685971 h 2397608"/>
              <a:gd name="connsiteX6639" fmla="*/ 1185775 w 5675092"/>
              <a:gd name="connsiteY6639" fmla="*/ 1820876 h 2397608"/>
              <a:gd name="connsiteX6640" fmla="*/ 1185689 w 5675092"/>
              <a:gd name="connsiteY6640" fmla="*/ 1820524 h 2397608"/>
              <a:gd name="connsiteX6641" fmla="*/ 1184764 w 5675092"/>
              <a:gd name="connsiteY6641" fmla="*/ 1820981 h 2397608"/>
              <a:gd name="connsiteX6642" fmla="*/ 1206411 w 5675092"/>
              <a:gd name="connsiteY6642" fmla="*/ 2082752 h 2397608"/>
              <a:gd name="connsiteX6643" fmla="*/ 1193633 w 5675092"/>
              <a:gd name="connsiteY6643" fmla="*/ 2090810 h 2397608"/>
              <a:gd name="connsiteX6644" fmla="*/ 1195637 w 5675092"/>
              <a:gd name="connsiteY6644" fmla="*/ 2081086 h 2397608"/>
              <a:gd name="connsiteX6645" fmla="*/ 1195961 w 5675092"/>
              <a:gd name="connsiteY6645" fmla="*/ 2085858 h 2397608"/>
              <a:gd name="connsiteX6646" fmla="*/ 1200781 w 5675092"/>
              <a:gd name="connsiteY6646" fmla="*/ 2078341 h 2397608"/>
              <a:gd name="connsiteX6647" fmla="*/ 1206411 w 5675092"/>
              <a:gd name="connsiteY6647" fmla="*/ 2082752 h 2397608"/>
              <a:gd name="connsiteX6648" fmla="*/ 1181252 w 5675092"/>
              <a:gd name="connsiteY6648" fmla="*/ 1709852 h 2397608"/>
              <a:gd name="connsiteX6649" fmla="*/ 1180830 w 5675092"/>
              <a:gd name="connsiteY6649" fmla="*/ 1709144 h 2397608"/>
              <a:gd name="connsiteX6650" fmla="*/ 1180022 w 5675092"/>
              <a:gd name="connsiteY6650" fmla="*/ 1709090 h 2397608"/>
              <a:gd name="connsiteX6651" fmla="*/ 1177195 w 5675092"/>
              <a:gd name="connsiteY6651" fmla="*/ 1714377 h 2397608"/>
              <a:gd name="connsiteX6652" fmla="*/ 1179965 w 5675092"/>
              <a:gd name="connsiteY6652" fmla="*/ 1713463 h 2397608"/>
              <a:gd name="connsiteX6653" fmla="*/ 1174754 w 5675092"/>
              <a:gd name="connsiteY6653" fmla="*/ 1613141 h 2397608"/>
              <a:gd name="connsiteX6654" fmla="*/ 1174753 w 5675092"/>
              <a:gd name="connsiteY6654" fmla="*/ 1617383 h 2397608"/>
              <a:gd name="connsiteX6655" fmla="*/ 1170706 w 5675092"/>
              <a:gd name="connsiteY6655" fmla="*/ 1616552 h 2397608"/>
              <a:gd name="connsiteX6656" fmla="*/ 1170529 w 5675092"/>
              <a:gd name="connsiteY6656" fmla="*/ 1617971 h 2397608"/>
              <a:gd name="connsiteX6657" fmla="*/ 1172349 w 5675092"/>
              <a:gd name="connsiteY6657" fmla="*/ 1620575 h 2397608"/>
              <a:gd name="connsiteX6658" fmla="*/ 1169529 w 5675092"/>
              <a:gd name="connsiteY6658" fmla="*/ 1623265 h 2397608"/>
              <a:gd name="connsiteX6659" fmla="*/ 1167554 w 5675092"/>
              <a:gd name="connsiteY6659" fmla="*/ 1618152 h 2397608"/>
              <a:gd name="connsiteX6660" fmla="*/ 1165281 w 5675092"/>
              <a:gd name="connsiteY6660" fmla="*/ 1618026 h 2397608"/>
              <a:gd name="connsiteX6661" fmla="*/ 1165365 w 5675092"/>
              <a:gd name="connsiteY6661" fmla="*/ 1615456 h 2397608"/>
              <a:gd name="connsiteX6662" fmla="*/ 1164882 w 5675092"/>
              <a:gd name="connsiteY6662" fmla="*/ 1615356 h 2397608"/>
              <a:gd name="connsiteX6663" fmla="*/ 1160106 w 5675092"/>
              <a:gd name="connsiteY6663" fmla="*/ 1612172 h 2397608"/>
              <a:gd name="connsiteX6664" fmla="*/ 1159617 w 5675092"/>
              <a:gd name="connsiteY6664" fmla="*/ 1613616 h 2397608"/>
              <a:gd name="connsiteX6665" fmla="*/ 1162524 w 5675092"/>
              <a:gd name="connsiteY6665" fmla="*/ 1618212 h 2397608"/>
              <a:gd name="connsiteX6666" fmla="*/ 1152028 w 5675092"/>
              <a:gd name="connsiteY6666" fmla="*/ 1616529 h 2397608"/>
              <a:gd name="connsiteX6667" fmla="*/ 1151380 w 5675092"/>
              <a:gd name="connsiteY6667" fmla="*/ 1606984 h 2397608"/>
              <a:gd name="connsiteX6668" fmla="*/ 1156871 w 5675092"/>
              <a:gd name="connsiteY6668" fmla="*/ 1611406 h 2397608"/>
              <a:gd name="connsiteX6669" fmla="*/ 1159130 w 5675092"/>
              <a:gd name="connsiteY6669" fmla="*/ 1606458 h 2397608"/>
              <a:gd name="connsiteX6670" fmla="*/ 1164622 w 5675092"/>
              <a:gd name="connsiteY6670" fmla="*/ 1610880 h 2397608"/>
              <a:gd name="connsiteX6671" fmla="*/ 1160968 w 5675092"/>
              <a:gd name="connsiteY6671" fmla="*/ 1609629 h 2397608"/>
              <a:gd name="connsiteX6672" fmla="*/ 1160448 w 5675092"/>
              <a:gd name="connsiteY6672" fmla="*/ 1611163 h 2397608"/>
              <a:gd name="connsiteX6673" fmla="*/ 1168740 w 5675092"/>
              <a:gd name="connsiteY6673" fmla="*/ 1610601 h 2397608"/>
              <a:gd name="connsiteX6674" fmla="*/ 1168351 w 5675092"/>
              <a:gd name="connsiteY6674" fmla="*/ 1609728 h 2397608"/>
              <a:gd name="connsiteX6675" fmla="*/ 1167044 w 5675092"/>
              <a:gd name="connsiteY6675" fmla="*/ 1608318 h 2397608"/>
              <a:gd name="connsiteX6676" fmla="*/ 1169449 w 5675092"/>
              <a:gd name="connsiteY6676" fmla="*/ 1610557 h 2397608"/>
              <a:gd name="connsiteX6677" fmla="*/ 1173707 w 5675092"/>
              <a:gd name="connsiteY6677" fmla="*/ 1610937 h 2397608"/>
              <a:gd name="connsiteX6678" fmla="*/ 1174754 w 5675092"/>
              <a:gd name="connsiteY6678" fmla="*/ 1613141 h 2397608"/>
              <a:gd name="connsiteX6679" fmla="*/ 1175206 w 5675092"/>
              <a:gd name="connsiteY6679" fmla="*/ 1596006 h 2397608"/>
              <a:gd name="connsiteX6680" fmla="*/ 1172566 w 5675092"/>
              <a:gd name="connsiteY6680" fmla="*/ 1594449 h 2397608"/>
              <a:gd name="connsiteX6681" fmla="*/ 1172000 w 5675092"/>
              <a:gd name="connsiteY6681" fmla="*/ 1595035 h 2397608"/>
              <a:gd name="connsiteX6682" fmla="*/ 1173389 w 5675092"/>
              <a:gd name="connsiteY6682" fmla="*/ 1597064 h 2397608"/>
              <a:gd name="connsiteX6683" fmla="*/ 1173956 w 5675092"/>
              <a:gd name="connsiteY6683" fmla="*/ 1600766 h 2397608"/>
              <a:gd name="connsiteX6684" fmla="*/ 1175206 w 5675092"/>
              <a:gd name="connsiteY6684" fmla="*/ 1596006 h 2397608"/>
              <a:gd name="connsiteX6685" fmla="*/ 1191770 w 5675092"/>
              <a:gd name="connsiteY6685" fmla="*/ 1819254 h 2397608"/>
              <a:gd name="connsiteX6686" fmla="*/ 1191297 w 5675092"/>
              <a:gd name="connsiteY6686" fmla="*/ 1819004 h 2397608"/>
              <a:gd name="connsiteX6687" fmla="*/ 1190724 w 5675092"/>
              <a:gd name="connsiteY6687" fmla="*/ 1820360 h 2397608"/>
              <a:gd name="connsiteX6688" fmla="*/ 1190733 w 5675092"/>
              <a:gd name="connsiteY6688" fmla="*/ 1820359 h 2397608"/>
              <a:gd name="connsiteX6689" fmla="*/ 1183418 w 5675092"/>
              <a:gd name="connsiteY6689" fmla="*/ 1677251 h 2397608"/>
              <a:gd name="connsiteX6690" fmla="*/ 1179262 w 5675092"/>
              <a:gd name="connsiteY6690" fmla="*/ 1675932 h 2397608"/>
              <a:gd name="connsiteX6691" fmla="*/ 1178386 w 5675092"/>
              <a:gd name="connsiteY6691" fmla="*/ 1674461 h 2397608"/>
              <a:gd name="connsiteX6692" fmla="*/ 1174517 w 5675092"/>
              <a:gd name="connsiteY6692" fmla="*/ 1674461 h 2397608"/>
              <a:gd name="connsiteX6693" fmla="*/ 1176935 w 5675092"/>
              <a:gd name="connsiteY6693" fmla="*/ 1672070 h 2397608"/>
              <a:gd name="connsiteX6694" fmla="*/ 1175726 w 5675092"/>
              <a:gd name="connsiteY6694" fmla="*/ 1671472 h 2397608"/>
              <a:gd name="connsiteX6695" fmla="*/ 1175554 w 5675092"/>
              <a:gd name="connsiteY6695" fmla="*/ 1670875 h 2397608"/>
              <a:gd name="connsiteX6696" fmla="*/ 1172055 w 5675092"/>
              <a:gd name="connsiteY6696" fmla="*/ 1672905 h 2397608"/>
              <a:gd name="connsiteX6697" fmla="*/ 1173113 w 5675092"/>
              <a:gd name="connsiteY6697" fmla="*/ 1674264 h 2397608"/>
              <a:gd name="connsiteX6698" fmla="*/ 1175986 w 5675092"/>
              <a:gd name="connsiteY6698" fmla="*/ 1681486 h 2397608"/>
              <a:gd name="connsiteX6699" fmla="*/ 1176421 w 5675092"/>
              <a:gd name="connsiteY6699" fmla="*/ 1681705 h 2397608"/>
              <a:gd name="connsiteX6700" fmla="*/ 1179480 w 5675092"/>
              <a:gd name="connsiteY6700" fmla="*/ 1676561 h 2397608"/>
              <a:gd name="connsiteX6701" fmla="*/ 1177666 w 5675092"/>
              <a:gd name="connsiteY6701" fmla="*/ 1681822 h 2397608"/>
              <a:gd name="connsiteX6702" fmla="*/ 1177879 w 5675092"/>
              <a:gd name="connsiteY6702" fmla="*/ 1682438 h 2397608"/>
              <a:gd name="connsiteX6703" fmla="*/ 1178993 w 5675092"/>
              <a:gd name="connsiteY6703" fmla="*/ 1682999 h 2397608"/>
              <a:gd name="connsiteX6704" fmla="*/ 1179394 w 5675092"/>
              <a:gd name="connsiteY6704" fmla="*/ 1682659 h 2397608"/>
              <a:gd name="connsiteX6705" fmla="*/ 1179708 w 5675092"/>
              <a:gd name="connsiteY6705" fmla="*/ 1677063 h 2397608"/>
              <a:gd name="connsiteX6706" fmla="*/ 1181278 w 5675092"/>
              <a:gd name="connsiteY6706" fmla="*/ 1679550 h 2397608"/>
              <a:gd name="connsiteX6707" fmla="*/ 1182622 w 5675092"/>
              <a:gd name="connsiteY6707" fmla="*/ 1680517 h 2397608"/>
              <a:gd name="connsiteX6708" fmla="*/ 1183103 w 5675092"/>
              <a:gd name="connsiteY6708" fmla="*/ 1679176 h 2397608"/>
              <a:gd name="connsiteX6709" fmla="*/ 1177950 w 5675092"/>
              <a:gd name="connsiteY6709" fmla="*/ 1593079 h 2397608"/>
              <a:gd name="connsiteX6710" fmla="*/ 1175957 w 5675092"/>
              <a:gd name="connsiteY6710" fmla="*/ 1593151 h 2397608"/>
              <a:gd name="connsiteX6711" fmla="*/ 1176859 w 5675092"/>
              <a:gd name="connsiteY6711" fmla="*/ 1594671 h 2397608"/>
              <a:gd name="connsiteX6712" fmla="*/ 1176938 w 5675092"/>
              <a:gd name="connsiteY6712" fmla="*/ 1594350 h 2397608"/>
              <a:gd name="connsiteX6713" fmla="*/ 1183813 w 5675092"/>
              <a:gd name="connsiteY6713" fmla="*/ 1674831 h 2397608"/>
              <a:gd name="connsiteX6714" fmla="*/ 1181075 w 5675092"/>
              <a:gd name="connsiteY6714" fmla="*/ 1670235 h 2397608"/>
              <a:gd name="connsiteX6715" fmla="*/ 1183579 w 5675092"/>
              <a:gd name="connsiteY6715" fmla="*/ 1676260 h 2397608"/>
              <a:gd name="connsiteX6716" fmla="*/ 1181753 w 5675092"/>
              <a:gd name="connsiteY6716" fmla="*/ 1641738 h 2397608"/>
              <a:gd name="connsiteX6717" fmla="*/ 1174503 w 5675092"/>
              <a:gd name="connsiteY6717" fmla="*/ 1646523 h 2397608"/>
              <a:gd name="connsiteX6718" fmla="*/ 1181753 w 5675092"/>
              <a:gd name="connsiteY6718" fmla="*/ 1641738 h 2397608"/>
              <a:gd name="connsiteX6719" fmla="*/ 1179744 w 5675092"/>
              <a:gd name="connsiteY6719" fmla="*/ 1599532 h 2397608"/>
              <a:gd name="connsiteX6720" fmla="*/ 1179698 w 5675092"/>
              <a:gd name="connsiteY6720" fmla="*/ 1599455 h 2397608"/>
              <a:gd name="connsiteX6721" fmla="*/ 1179698 w 5675092"/>
              <a:gd name="connsiteY6721" fmla="*/ 1599455 h 2397608"/>
              <a:gd name="connsiteX6722" fmla="*/ 1179744 w 5675092"/>
              <a:gd name="connsiteY6722" fmla="*/ 1599533 h 2397608"/>
              <a:gd name="connsiteX6723" fmla="*/ 1185435 w 5675092"/>
              <a:gd name="connsiteY6723" fmla="*/ 1682013 h 2397608"/>
              <a:gd name="connsiteX6724" fmla="*/ 1182520 w 5675092"/>
              <a:gd name="connsiteY6724" fmla="*/ 1682446 h 2397608"/>
              <a:gd name="connsiteX6725" fmla="*/ 1182221 w 5675092"/>
              <a:gd name="connsiteY6725" fmla="*/ 1684525 h 2397608"/>
              <a:gd name="connsiteX6726" fmla="*/ 1184799 w 5675092"/>
              <a:gd name="connsiteY6726" fmla="*/ 1683107 h 2397608"/>
              <a:gd name="connsiteX6727" fmla="*/ 1098169 w 5675092"/>
              <a:gd name="connsiteY6727" fmla="*/ 391577 h 2397608"/>
              <a:gd name="connsiteX6728" fmla="*/ 1092070 w 5675092"/>
              <a:gd name="connsiteY6728" fmla="*/ 392732 h 2397608"/>
              <a:gd name="connsiteX6729" fmla="*/ 1085547 w 5675092"/>
              <a:gd name="connsiteY6729" fmla="*/ 391589 h 2397608"/>
              <a:gd name="connsiteX6730" fmla="*/ 1089974 w 5675092"/>
              <a:gd name="connsiteY6730" fmla="*/ 387802 h 2397608"/>
              <a:gd name="connsiteX6731" fmla="*/ 1180029 w 5675092"/>
              <a:gd name="connsiteY6731" fmla="*/ 1596246 h 2397608"/>
              <a:gd name="connsiteX6732" fmla="*/ 1178402 w 5675092"/>
              <a:gd name="connsiteY6732" fmla="*/ 1597271 h 2397608"/>
              <a:gd name="connsiteX6733" fmla="*/ 1179392 w 5675092"/>
              <a:gd name="connsiteY6733" fmla="*/ 1598941 h 2397608"/>
              <a:gd name="connsiteX6734" fmla="*/ 1179393 w 5675092"/>
              <a:gd name="connsiteY6734" fmla="*/ 1598941 h 2397608"/>
              <a:gd name="connsiteX6735" fmla="*/ 1178801 w 5675092"/>
              <a:gd name="connsiteY6735" fmla="*/ 1597943 h 2397608"/>
              <a:gd name="connsiteX6736" fmla="*/ 1179853 w 5675092"/>
              <a:gd name="connsiteY6736" fmla="*/ 1598279 h 2397608"/>
              <a:gd name="connsiteX6737" fmla="*/ 1098265 w 5675092"/>
              <a:gd name="connsiteY6737" fmla="*/ 391559 h 2397608"/>
              <a:gd name="connsiteX6738" fmla="*/ 1098194 w 5675092"/>
              <a:gd name="connsiteY6738" fmla="*/ 391588 h 2397608"/>
              <a:gd name="connsiteX6739" fmla="*/ 1098169 w 5675092"/>
              <a:gd name="connsiteY6739" fmla="*/ 391577 h 2397608"/>
              <a:gd name="connsiteX6740" fmla="*/ 1185966 w 5675092"/>
              <a:gd name="connsiteY6740" fmla="*/ 1678445 h 2397608"/>
              <a:gd name="connsiteX6741" fmla="*/ 1185715 w 5675092"/>
              <a:gd name="connsiteY6741" fmla="*/ 1678023 h 2397608"/>
              <a:gd name="connsiteX6742" fmla="*/ 1185823 w 5675092"/>
              <a:gd name="connsiteY6742" fmla="*/ 1678503 h 2397608"/>
              <a:gd name="connsiteX6743" fmla="*/ 1212591 w 5675092"/>
              <a:gd name="connsiteY6743" fmla="*/ 2066751 h 2397608"/>
              <a:gd name="connsiteX6744" fmla="*/ 1209374 w 5675092"/>
              <a:gd name="connsiteY6744" fmla="*/ 2068467 h 2397608"/>
              <a:gd name="connsiteX6745" fmla="*/ 1207603 w 5675092"/>
              <a:gd name="connsiteY6745" fmla="*/ 2064693 h 2397608"/>
              <a:gd name="connsiteX6746" fmla="*/ 1212591 w 5675092"/>
              <a:gd name="connsiteY6746" fmla="*/ 2066751 h 2397608"/>
              <a:gd name="connsiteX6747" fmla="*/ 1185215 w 5675092"/>
              <a:gd name="connsiteY6747" fmla="*/ 1656913 h 2397608"/>
              <a:gd name="connsiteX6748" fmla="*/ 1181043 w 5675092"/>
              <a:gd name="connsiteY6748" fmla="*/ 1656034 h 2397608"/>
              <a:gd name="connsiteX6749" fmla="*/ 1174683 w 5675092"/>
              <a:gd name="connsiteY6749" fmla="*/ 1657161 h 2397608"/>
              <a:gd name="connsiteX6750" fmla="*/ 1176943 w 5675092"/>
              <a:gd name="connsiteY6750" fmla="*/ 1658127 h 2397608"/>
              <a:gd name="connsiteX6751" fmla="*/ 1177012 w 5675092"/>
              <a:gd name="connsiteY6751" fmla="*/ 1657164 h 2397608"/>
              <a:gd name="connsiteX6752" fmla="*/ 1184843 w 5675092"/>
              <a:gd name="connsiteY6752" fmla="*/ 1656967 h 2397608"/>
              <a:gd name="connsiteX6753" fmla="*/ 1196649 w 5675092"/>
              <a:gd name="connsiteY6753" fmla="*/ 1823626 h 2397608"/>
              <a:gd name="connsiteX6754" fmla="*/ 1195560 w 5675092"/>
              <a:gd name="connsiteY6754" fmla="*/ 1822337 h 2397608"/>
              <a:gd name="connsiteX6755" fmla="*/ 1194556 w 5675092"/>
              <a:gd name="connsiteY6755" fmla="*/ 1821934 h 2397608"/>
              <a:gd name="connsiteX6756" fmla="*/ 1193488 w 5675092"/>
              <a:gd name="connsiteY6756" fmla="*/ 1823841 h 2397608"/>
              <a:gd name="connsiteX6757" fmla="*/ 1184222 w 5675092"/>
              <a:gd name="connsiteY6757" fmla="*/ 1619991 h 2397608"/>
              <a:gd name="connsiteX6758" fmla="*/ 1184108 w 5675092"/>
              <a:gd name="connsiteY6758" fmla="*/ 1620051 h 2397608"/>
              <a:gd name="connsiteX6759" fmla="*/ 1184214 w 5675092"/>
              <a:gd name="connsiteY6759" fmla="*/ 1620097 h 2397608"/>
              <a:gd name="connsiteX6760" fmla="*/ 1174426 w 5675092"/>
              <a:gd name="connsiteY6760" fmla="*/ 1464808 h 2397608"/>
              <a:gd name="connsiteX6761" fmla="*/ 1171860 w 5675092"/>
              <a:gd name="connsiteY6761" fmla="*/ 1463890 h 2397608"/>
              <a:gd name="connsiteX6762" fmla="*/ 1170907 w 5675092"/>
              <a:gd name="connsiteY6762" fmla="*/ 1460567 h 2397608"/>
              <a:gd name="connsiteX6763" fmla="*/ 1169714 w 5675092"/>
              <a:gd name="connsiteY6763" fmla="*/ 1463127 h 2397608"/>
              <a:gd name="connsiteX6764" fmla="*/ 1164059 w 5675092"/>
              <a:gd name="connsiteY6764" fmla="*/ 1461574 h 2397608"/>
              <a:gd name="connsiteX6765" fmla="*/ 1159034 w 5675092"/>
              <a:gd name="connsiteY6765" fmla="*/ 1459086 h 2397608"/>
              <a:gd name="connsiteX6766" fmla="*/ 1156521 w 5675092"/>
              <a:gd name="connsiteY6766" fmla="*/ 1461574 h 2397608"/>
              <a:gd name="connsiteX6767" fmla="*/ 1152440 w 5675092"/>
              <a:gd name="connsiteY6767" fmla="*/ 1458153 h 2397608"/>
              <a:gd name="connsiteX6768" fmla="*/ 1149626 w 5675092"/>
              <a:gd name="connsiteY6768" fmla="*/ 1457419 h 2397608"/>
              <a:gd name="connsiteX6769" fmla="*/ 1147872 w 5675092"/>
              <a:gd name="connsiteY6769" fmla="*/ 1457157 h 2397608"/>
              <a:gd name="connsiteX6770" fmla="*/ 1148986 w 5675092"/>
              <a:gd name="connsiteY6770" fmla="*/ 1459086 h 2397608"/>
              <a:gd name="connsiteX6771" fmla="*/ 1145452 w 5675092"/>
              <a:gd name="connsiteY6771" fmla="*/ 1465382 h 2397608"/>
              <a:gd name="connsiteX6772" fmla="*/ 1144381 w 5675092"/>
              <a:gd name="connsiteY6772" fmla="*/ 1466219 h 2397608"/>
              <a:gd name="connsiteX6773" fmla="*/ 1144645 w 5675092"/>
              <a:gd name="connsiteY6773" fmla="*/ 1468086 h 2397608"/>
              <a:gd name="connsiteX6774" fmla="*/ 1142027 w 5675092"/>
              <a:gd name="connsiteY6774" fmla="*/ 1468465 h 2397608"/>
              <a:gd name="connsiteX6775" fmla="*/ 1141201 w 5675092"/>
              <a:gd name="connsiteY6775" fmla="*/ 1469037 h 2397608"/>
              <a:gd name="connsiteX6776" fmla="*/ 1147019 w 5675092"/>
              <a:gd name="connsiteY6776" fmla="*/ 1469037 h 2397608"/>
              <a:gd name="connsiteX6777" fmla="*/ 1146745 w 5675092"/>
              <a:gd name="connsiteY6777" fmla="*/ 1468295 h 2397608"/>
              <a:gd name="connsiteX6778" fmla="*/ 1148584 w 5675092"/>
              <a:gd name="connsiteY6778" fmla="*/ 1468065 h 2397608"/>
              <a:gd name="connsiteX6779" fmla="*/ 1148740 w 5675092"/>
              <a:gd name="connsiteY6779" fmla="*/ 1467424 h 2397608"/>
              <a:gd name="connsiteX6780" fmla="*/ 1149300 w 5675092"/>
              <a:gd name="connsiteY6780" fmla="*/ 1467938 h 2397608"/>
              <a:gd name="connsiteX6781" fmla="*/ 1151757 w 5675092"/>
              <a:gd name="connsiteY6781" fmla="*/ 1465789 h 2397608"/>
              <a:gd name="connsiteX6782" fmla="*/ 1153056 w 5675092"/>
              <a:gd name="connsiteY6782" fmla="*/ 1469037 h 2397608"/>
              <a:gd name="connsiteX6783" fmla="*/ 1154011 w 5675092"/>
              <a:gd name="connsiteY6783" fmla="*/ 1469036 h 2397608"/>
              <a:gd name="connsiteX6784" fmla="*/ 1156521 w 5675092"/>
              <a:gd name="connsiteY6784" fmla="*/ 1461574 h 2397608"/>
              <a:gd name="connsiteX6785" fmla="*/ 1156520 w 5675092"/>
              <a:gd name="connsiteY6785" fmla="*/ 1469037 h 2397608"/>
              <a:gd name="connsiteX6786" fmla="*/ 1162534 w 5675092"/>
              <a:gd name="connsiteY6786" fmla="*/ 1468106 h 2397608"/>
              <a:gd name="connsiteX6787" fmla="*/ 1162603 w 5675092"/>
              <a:gd name="connsiteY6787" fmla="*/ 1466459 h 2397608"/>
              <a:gd name="connsiteX6788" fmla="*/ 1166847 w 5675092"/>
              <a:gd name="connsiteY6788" fmla="*/ 1466495 h 2397608"/>
              <a:gd name="connsiteX6789" fmla="*/ 1166552 w 5675092"/>
              <a:gd name="connsiteY6789" fmla="*/ 1467484 h 2397608"/>
              <a:gd name="connsiteX6790" fmla="*/ 1166572 w 5675092"/>
              <a:gd name="connsiteY6790" fmla="*/ 1467481 h 2397608"/>
              <a:gd name="connsiteX6791" fmla="*/ 1170521 w 5675092"/>
              <a:gd name="connsiteY6791" fmla="*/ 1466137 h 2397608"/>
              <a:gd name="connsiteX6792" fmla="*/ 1169302 w 5675092"/>
              <a:gd name="connsiteY6792" fmla="*/ 1465789 h 2397608"/>
              <a:gd name="connsiteX6793" fmla="*/ 1171182 w 5675092"/>
              <a:gd name="connsiteY6793" fmla="*/ 1463402 h 2397608"/>
              <a:gd name="connsiteX6794" fmla="*/ 1172921 w 5675092"/>
              <a:gd name="connsiteY6794" fmla="*/ 1465321 h 2397608"/>
              <a:gd name="connsiteX6795" fmla="*/ 1215931 w 5675092"/>
              <a:gd name="connsiteY6795" fmla="*/ 2041658 h 2397608"/>
              <a:gd name="connsiteX6796" fmla="*/ 1215939 w 5675092"/>
              <a:gd name="connsiteY6796" fmla="*/ 2041769 h 2397608"/>
              <a:gd name="connsiteX6797" fmla="*/ 1213320 w 5675092"/>
              <a:gd name="connsiteY6797" fmla="*/ 2041835 h 2397608"/>
              <a:gd name="connsiteX6798" fmla="*/ 1215931 w 5675092"/>
              <a:gd name="connsiteY6798" fmla="*/ 2041658 h 2397608"/>
              <a:gd name="connsiteX6799" fmla="*/ 1197546 w 5675092"/>
              <a:gd name="connsiteY6799" fmla="*/ 1742800 h 2397608"/>
              <a:gd name="connsiteX6800" fmla="*/ 1196771 w 5675092"/>
              <a:gd name="connsiteY6800" fmla="*/ 1740927 h 2397608"/>
              <a:gd name="connsiteX6801" fmla="*/ 1196386 w 5675092"/>
              <a:gd name="connsiteY6801" fmla="*/ 1741067 h 2397608"/>
              <a:gd name="connsiteX6802" fmla="*/ 1192943 w 5675092"/>
              <a:gd name="connsiteY6802" fmla="*/ 1741329 h 2397608"/>
              <a:gd name="connsiteX6803" fmla="*/ 1195422 w 5675092"/>
              <a:gd name="connsiteY6803" fmla="*/ 1743572 h 2397608"/>
              <a:gd name="connsiteX6804" fmla="*/ 1195677 w 5675092"/>
              <a:gd name="connsiteY6804" fmla="*/ 1743761 h 2397608"/>
              <a:gd name="connsiteX6805" fmla="*/ 1192445 w 5675092"/>
              <a:gd name="connsiteY6805" fmla="*/ 1743190 h 2397608"/>
              <a:gd name="connsiteX6806" fmla="*/ 1188747 w 5675092"/>
              <a:gd name="connsiteY6806" fmla="*/ 1744376 h 2397608"/>
              <a:gd name="connsiteX6807" fmla="*/ 1191413 w 5675092"/>
              <a:gd name="connsiteY6807" fmla="*/ 1739944 h 2397608"/>
              <a:gd name="connsiteX6808" fmla="*/ 1192635 w 5675092"/>
              <a:gd name="connsiteY6808" fmla="*/ 1741050 h 2397608"/>
              <a:gd name="connsiteX6809" fmla="*/ 1193560 w 5675092"/>
              <a:gd name="connsiteY6809" fmla="*/ 1740133 h 2397608"/>
              <a:gd name="connsiteX6810" fmla="*/ 1194816 w 5675092"/>
              <a:gd name="connsiteY6810" fmla="*/ 1738889 h 2397608"/>
              <a:gd name="connsiteX6811" fmla="*/ 1189790 w 5675092"/>
              <a:gd name="connsiteY6811" fmla="*/ 1736404 h 2397608"/>
              <a:gd name="connsiteX6812" fmla="*/ 1189790 w 5675092"/>
              <a:gd name="connsiteY6812" fmla="*/ 1741378 h 2397608"/>
              <a:gd name="connsiteX6813" fmla="*/ 1187277 w 5675092"/>
              <a:gd name="connsiteY6813" fmla="*/ 1741378 h 2397608"/>
              <a:gd name="connsiteX6814" fmla="*/ 1187077 w 5675092"/>
              <a:gd name="connsiteY6814" fmla="*/ 1737018 h 2397608"/>
              <a:gd name="connsiteX6815" fmla="*/ 1184764 w 5675092"/>
              <a:gd name="connsiteY6815" fmla="*/ 1738082 h 2397608"/>
              <a:gd name="connsiteX6816" fmla="*/ 1184764 w 5675092"/>
              <a:gd name="connsiteY6816" fmla="*/ 1743866 h 2397608"/>
              <a:gd name="connsiteX6817" fmla="*/ 1174716 w 5675092"/>
              <a:gd name="connsiteY6817" fmla="*/ 1738889 h 2397608"/>
              <a:gd name="connsiteX6818" fmla="*/ 1177013 w 5675092"/>
              <a:gd name="connsiteY6818" fmla="*/ 1743963 h 2397608"/>
              <a:gd name="connsiteX6819" fmla="*/ 1177333 w 5675092"/>
              <a:gd name="connsiteY6819" fmla="*/ 1744059 h 2397608"/>
              <a:gd name="connsiteX6820" fmla="*/ 1177145 w 5675092"/>
              <a:gd name="connsiteY6820" fmla="*/ 1744256 h 2397608"/>
              <a:gd name="connsiteX6821" fmla="*/ 1178798 w 5675092"/>
              <a:gd name="connsiteY6821" fmla="*/ 1747908 h 2397608"/>
              <a:gd name="connsiteX6822" fmla="*/ 1180542 w 5675092"/>
              <a:gd name="connsiteY6822" fmla="*/ 1746726 h 2397608"/>
              <a:gd name="connsiteX6823" fmla="*/ 1178743 w 5675092"/>
              <a:gd name="connsiteY6823" fmla="*/ 1745367 h 2397608"/>
              <a:gd name="connsiteX6824" fmla="*/ 1177949 w 5675092"/>
              <a:gd name="connsiteY6824" fmla="*/ 1744245 h 2397608"/>
              <a:gd name="connsiteX6825" fmla="*/ 1180288 w 5675092"/>
              <a:gd name="connsiteY6825" fmla="*/ 1744951 h 2397608"/>
              <a:gd name="connsiteX6826" fmla="*/ 1180968 w 5675092"/>
              <a:gd name="connsiteY6826" fmla="*/ 1746438 h 2397608"/>
              <a:gd name="connsiteX6827" fmla="*/ 1184764 w 5675092"/>
              <a:gd name="connsiteY6827" fmla="*/ 1743866 h 2397608"/>
              <a:gd name="connsiteX6828" fmla="*/ 1193559 w 5675092"/>
              <a:gd name="connsiteY6828" fmla="*/ 1746041 h 2397608"/>
              <a:gd name="connsiteX6829" fmla="*/ 1196037 w 5675092"/>
              <a:gd name="connsiteY6829" fmla="*/ 1744027 h 2397608"/>
              <a:gd name="connsiteX6830" fmla="*/ 1195677 w 5675092"/>
              <a:gd name="connsiteY6830" fmla="*/ 1743761 h 2397608"/>
              <a:gd name="connsiteX6831" fmla="*/ 1196241 w 5675092"/>
              <a:gd name="connsiteY6831" fmla="*/ 1743861 h 2397608"/>
              <a:gd name="connsiteX6832" fmla="*/ 1192644 w 5675092"/>
              <a:gd name="connsiteY6832" fmla="*/ 1667853 h 2397608"/>
              <a:gd name="connsiteX6833" fmla="*/ 1192270 w 5675092"/>
              <a:gd name="connsiteY6833" fmla="*/ 1667112 h 2397608"/>
              <a:gd name="connsiteX6834" fmla="*/ 1191812 w 5675092"/>
              <a:gd name="connsiteY6834" fmla="*/ 1668133 h 2397608"/>
              <a:gd name="connsiteX6835" fmla="*/ 1192270 w 5675092"/>
              <a:gd name="connsiteY6835" fmla="*/ 1629797 h 2397608"/>
              <a:gd name="connsiteX6836" fmla="*/ 1189993 w 5675092"/>
              <a:gd name="connsiteY6836" fmla="*/ 1629060 h 2397608"/>
              <a:gd name="connsiteX6837" fmla="*/ 1187557 w 5675092"/>
              <a:gd name="connsiteY6837" fmla="*/ 1629439 h 2397608"/>
              <a:gd name="connsiteX6838" fmla="*/ 1189006 w 5675092"/>
              <a:gd name="connsiteY6838" fmla="*/ 1631724 h 2397608"/>
              <a:gd name="connsiteX6839" fmla="*/ 1189006 w 5675092"/>
              <a:gd name="connsiteY6839" fmla="*/ 1631953 h 2397608"/>
              <a:gd name="connsiteX6840" fmla="*/ 1202354 w 5675092"/>
              <a:gd name="connsiteY6840" fmla="*/ 1738889 h 2397608"/>
              <a:gd name="connsiteX6841" fmla="*/ 1198928 w 5675092"/>
              <a:gd name="connsiteY6841" fmla="*/ 1740139 h 2397608"/>
              <a:gd name="connsiteX6842" fmla="*/ 1200180 w 5675092"/>
              <a:gd name="connsiteY6842" fmla="*/ 1740658 h 2397608"/>
              <a:gd name="connsiteX6843" fmla="*/ 1194481 w 5675092"/>
              <a:gd name="connsiteY6843" fmla="*/ 1619173 h 2397608"/>
              <a:gd name="connsiteX6844" fmla="*/ 1193526 w 5675092"/>
              <a:gd name="connsiteY6844" fmla="*/ 1617049 h 2397608"/>
              <a:gd name="connsiteX6845" fmla="*/ 1192909 w 5675092"/>
              <a:gd name="connsiteY6845" fmla="*/ 1614759 h 2397608"/>
              <a:gd name="connsiteX6846" fmla="*/ 1192873 w 5675092"/>
              <a:gd name="connsiteY6846" fmla="*/ 1614716 h 2397608"/>
              <a:gd name="connsiteX6847" fmla="*/ 1188981 w 5675092"/>
              <a:gd name="connsiteY6847" fmla="*/ 1616641 h 2397608"/>
              <a:gd name="connsiteX6848" fmla="*/ 1186358 w 5675092"/>
              <a:gd name="connsiteY6848" fmla="*/ 1619848 h 2397608"/>
              <a:gd name="connsiteX6849" fmla="*/ 1184264 w 5675092"/>
              <a:gd name="connsiteY6849" fmla="*/ 1620119 h 2397608"/>
              <a:gd name="connsiteX6850" fmla="*/ 1185381 w 5675092"/>
              <a:gd name="connsiteY6850" fmla="*/ 1620608 h 2397608"/>
              <a:gd name="connsiteX6851" fmla="*/ 1186233 w 5675092"/>
              <a:gd name="connsiteY6851" fmla="*/ 1621428 h 2397608"/>
              <a:gd name="connsiteX6852" fmla="*/ 1190622 w 5675092"/>
              <a:gd name="connsiteY6852" fmla="*/ 1621907 h 2397608"/>
              <a:gd name="connsiteX6853" fmla="*/ 1194330 w 5675092"/>
              <a:gd name="connsiteY6853" fmla="*/ 1620070 h 2397608"/>
              <a:gd name="connsiteX6854" fmla="*/ 1199808 w 5675092"/>
              <a:gd name="connsiteY6854" fmla="*/ 1687013 h 2397608"/>
              <a:gd name="connsiteX6855" fmla="*/ 1194469 w 5675092"/>
              <a:gd name="connsiteY6855" fmla="*/ 1678618 h 2397608"/>
              <a:gd name="connsiteX6856" fmla="*/ 1194726 w 5675092"/>
              <a:gd name="connsiteY6856" fmla="*/ 1673278 h 2397608"/>
              <a:gd name="connsiteX6857" fmla="*/ 1194086 w 5675092"/>
              <a:gd name="connsiteY6857" fmla="*/ 1676782 h 2397608"/>
              <a:gd name="connsiteX6858" fmla="*/ 1191390 w 5675092"/>
              <a:gd name="connsiteY6858" fmla="*/ 1681415 h 2397608"/>
              <a:gd name="connsiteX6859" fmla="*/ 1193841 w 5675092"/>
              <a:gd name="connsiteY6859" fmla="*/ 1684215 h 2397608"/>
              <a:gd name="connsiteX6860" fmla="*/ 1199808 w 5675092"/>
              <a:gd name="connsiteY6860" fmla="*/ 1687013 h 2397608"/>
              <a:gd name="connsiteX6861" fmla="*/ 1229175 w 5675092"/>
              <a:gd name="connsiteY6861" fmla="*/ 2043454 h 2397608"/>
              <a:gd name="connsiteX6862" fmla="*/ 1226929 w 5675092"/>
              <a:gd name="connsiteY6862" fmla="*/ 2049000 h 2397608"/>
              <a:gd name="connsiteX6863" fmla="*/ 1224315 w 5675092"/>
              <a:gd name="connsiteY6863" fmla="*/ 2049178 h 2397608"/>
              <a:gd name="connsiteX6864" fmla="*/ 1216113 w 5675092"/>
              <a:gd name="connsiteY6864" fmla="*/ 2044341 h 2397608"/>
              <a:gd name="connsiteX6865" fmla="*/ 1215939 w 5675092"/>
              <a:gd name="connsiteY6865" fmla="*/ 2041769 h 2397608"/>
              <a:gd name="connsiteX6866" fmla="*/ 1221182 w 5675092"/>
              <a:gd name="connsiteY6866" fmla="*/ 2041638 h 2397608"/>
              <a:gd name="connsiteX6867" fmla="*/ 1229175 w 5675092"/>
              <a:gd name="connsiteY6867" fmla="*/ 2043454 h 2397608"/>
              <a:gd name="connsiteX6868" fmla="*/ 1202766 w 5675092"/>
              <a:gd name="connsiteY6868" fmla="*/ 1637072 h 2397608"/>
              <a:gd name="connsiteX6869" fmla="*/ 1200750 w 5675092"/>
              <a:gd name="connsiteY6869" fmla="*/ 1634463 h 2397608"/>
              <a:gd name="connsiteX6870" fmla="*/ 1194783 w 5675092"/>
              <a:gd name="connsiteY6870" fmla="*/ 1634774 h 2397608"/>
              <a:gd name="connsiteX6871" fmla="*/ 1199807 w 5675092"/>
              <a:gd name="connsiteY6871" fmla="*/ 1638194 h 2397608"/>
              <a:gd name="connsiteX6872" fmla="*/ 1202271 w 5675092"/>
              <a:gd name="connsiteY6872" fmla="*/ 1637950 h 2397608"/>
              <a:gd name="connsiteX6873" fmla="*/ 1244467 w 5675092"/>
              <a:gd name="connsiteY6873" fmla="*/ 2182136 h 2397608"/>
              <a:gd name="connsiteX6874" fmla="*/ 1234797 w 5675092"/>
              <a:gd name="connsiteY6874" fmla="*/ 2186918 h 2397608"/>
              <a:gd name="connsiteX6875" fmla="*/ 1244467 w 5675092"/>
              <a:gd name="connsiteY6875" fmla="*/ 2182136 h 2397608"/>
              <a:gd name="connsiteX6876" fmla="*/ 1209210 w 5675092"/>
              <a:gd name="connsiteY6876" fmla="*/ 1657297 h 2397608"/>
              <a:gd name="connsiteX6877" fmla="*/ 1209013 w 5675092"/>
              <a:gd name="connsiteY6877" fmla="*/ 1656585 h 2397608"/>
              <a:gd name="connsiteX6878" fmla="*/ 1208549 w 5675092"/>
              <a:gd name="connsiteY6878" fmla="*/ 1657346 h 2397608"/>
              <a:gd name="connsiteX6879" fmla="*/ 1209242 w 5675092"/>
              <a:gd name="connsiteY6879" fmla="*/ 1654522 h 2397608"/>
              <a:gd name="connsiteX6880" fmla="*/ 1207188 w 5675092"/>
              <a:gd name="connsiteY6880" fmla="*/ 1654013 h 2397608"/>
              <a:gd name="connsiteX6881" fmla="*/ 1204221 w 5675092"/>
              <a:gd name="connsiteY6881" fmla="*/ 1656344 h 2397608"/>
              <a:gd name="connsiteX6882" fmla="*/ 1205662 w 5675092"/>
              <a:gd name="connsiteY6882" fmla="*/ 1657559 h 2397608"/>
              <a:gd name="connsiteX6883" fmla="*/ 1208289 w 5675092"/>
              <a:gd name="connsiteY6883" fmla="*/ 1657365 h 2397608"/>
              <a:gd name="connsiteX6884" fmla="*/ 1240319 w 5675092"/>
              <a:gd name="connsiteY6884" fmla="*/ 2064868 h 2397608"/>
              <a:gd name="connsiteX6885" fmla="*/ 1235018 w 5675092"/>
              <a:gd name="connsiteY6885" fmla="*/ 2065527 h 2397608"/>
              <a:gd name="connsiteX6886" fmla="*/ 1234987 w 5675092"/>
              <a:gd name="connsiteY6886" fmla="*/ 2060436 h 2397608"/>
              <a:gd name="connsiteX6887" fmla="*/ 1207117 w 5675092"/>
              <a:gd name="connsiteY6887" fmla="*/ 2057535 h 2397608"/>
              <a:gd name="connsiteX6888" fmla="*/ 1211965 w 5675092"/>
              <a:gd name="connsiteY6888" fmla="*/ 2054809 h 2397608"/>
              <a:gd name="connsiteX6889" fmla="*/ 1226991 w 5675092"/>
              <a:gd name="connsiteY6889" fmla="*/ 2053788 h 2397608"/>
              <a:gd name="connsiteX6890" fmla="*/ 1237167 w 5675092"/>
              <a:gd name="connsiteY6890" fmla="*/ 2055494 h 2397608"/>
              <a:gd name="connsiteX6891" fmla="*/ 1240319 w 5675092"/>
              <a:gd name="connsiteY6891" fmla="*/ 2064868 h 2397608"/>
              <a:gd name="connsiteX6892" fmla="*/ 1255458 w 5675092"/>
              <a:gd name="connsiteY6892" fmla="*/ 2216386 h 2397608"/>
              <a:gd name="connsiteX6893" fmla="*/ 1246358 w 5675092"/>
              <a:gd name="connsiteY6893" fmla="*/ 2229846 h 2397608"/>
              <a:gd name="connsiteX6894" fmla="*/ 1243865 w 5675092"/>
              <a:gd name="connsiteY6894" fmla="*/ 2230015 h 2397608"/>
              <a:gd name="connsiteX6895" fmla="*/ 1235869 w 5675092"/>
              <a:gd name="connsiteY6895" fmla="*/ 2222853 h 2397608"/>
              <a:gd name="connsiteX6896" fmla="*/ 1231408 w 5675092"/>
              <a:gd name="connsiteY6896" fmla="*/ 2230861 h 2397608"/>
              <a:gd name="connsiteX6897" fmla="*/ 1218427 w 5675092"/>
              <a:gd name="connsiteY6897" fmla="*/ 2224038 h 2397608"/>
              <a:gd name="connsiteX6898" fmla="*/ 1220224 w 5675092"/>
              <a:gd name="connsiteY6898" fmla="*/ 2213644 h 2397608"/>
              <a:gd name="connsiteX6899" fmla="*/ 1255458 w 5675092"/>
              <a:gd name="connsiteY6899" fmla="*/ 2216386 h 2397608"/>
              <a:gd name="connsiteX6900" fmla="*/ 1217812 w 5675092"/>
              <a:gd name="connsiteY6900" fmla="*/ 1657988 h 2397608"/>
              <a:gd name="connsiteX6901" fmla="*/ 1215599 w 5675092"/>
              <a:gd name="connsiteY6901" fmla="*/ 1653605 h 2397608"/>
              <a:gd name="connsiteX6902" fmla="*/ 1215045 w 5675092"/>
              <a:gd name="connsiteY6902" fmla="*/ 1655223 h 2397608"/>
              <a:gd name="connsiteX6903" fmla="*/ 1213692 w 5675092"/>
              <a:gd name="connsiteY6903" fmla="*/ 1654398 h 2397608"/>
              <a:gd name="connsiteX6904" fmla="*/ 1212370 w 5675092"/>
              <a:gd name="connsiteY6904" fmla="*/ 1656851 h 2397608"/>
              <a:gd name="connsiteX6905" fmla="*/ 1212166 w 5675092"/>
              <a:gd name="connsiteY6905" fmla="*/ 1657079 h 2397608"/>
              <a:gd name="connsiteX6906" fmla="*/ 1216366 w 5675092"/>
              <a:gd name="connsiteY6906" fmla="*/ 1656770 h 2397608"/>
              <a:gd name="connsiteX6907" fmla="*/ 1224932 w 5675092"/>
              <a:gd name="connsiteY6907" fmla="*/ 1634774 h 2397608"/>
              <a:gd name="connsiteX6908" fmla="*/ 1214883 w 5675092"/>
              <a:gd name="connsiteY6908" fmla="*/ 1637260 h 2397608"/>
              <a:gd name="connsiteX6909" fmla="*/ 1224932 w 5675092"/>
              <a:gd name="connsiteY6909" fmla="*/ 1634774 h 2397608"/>
              <a:gd name="connsiteX6910" fmla="*/ 1227174 w 5675092"/>
              <a:gd name="connsiteY6910" fmla="*/ 1665388 h 2397608"/>
              <a:gd name="connsiteX6911" fmla="*/ 1225447 w 5675092"/>
              <a:gd name="connsiteY6911" fmla="*/ 1664901 h 2397608"/>
              <a:gd name="connsiteX6912" fmla="*/ 1226979 w 5675092"/>
              <a:gd name="connsiteY6912" fmla="*/ 1665727 h 2397608"/>
              <a:gd name="connsiteX6913" fmla="*/ 1230238 w 5675092"/>
              <a:gd name="connsiteY6913" fmla="*/ 1634774 h 2397608"/>
              <a:gd name="connsiteX6914" fmla="*/ 1227445 w 5675092"/>
              <a:gd name="connsiteY6914" fmla="*/ 1634774 h 2397608"/>
              <a:gd name="connsiteX6915" fmla="*/ 1227903 w 5675092"/>
              <a:gd name="connsiteY6915" fmla="*/ 1636133 h 2397608"/>
              <a:gd name="connsiteX6916" fmla="*/ 1234856 w 5675092"/>
              <a:gd name="connsiteY6916" fmla="*/ 1668403 h 2397608"/>
              <a:gd name="connsiteX6917" fmla="*/ 1233959 w 5675092"/>
              <a:gd name="connsiteY6917" fmla="*/ 1667300 h 2397608"/>
              <a:gd name="connsiteX6918" fmla="*/ 1232936 w 5675092"/>
              <a:gd name="connsiteY6918" fmla="*/ 1667012 h 2397608"/>
              <a:gd name="connsiteX6919" fmla="*/ 1231346 w 5675092"/>
              <a:gd name="connsiteY6919" fmla="*/ 1667665 h 2397608"/>
              <a:gd name="connsiteX6920" fmla="*/ 1237494 w 5675092"/>
              <a:gd name="connsiteY6920" fmla="*/ 1674574 h 2397608"/>
              <a:gd name="connsiteX6921" fmla="*/ 1227445 w 5675092"/>
              <a:gd name="connsiteY6921" fmla="*/ 1672088 h 2397608"/>
              <a:gd name="connsiteX6922" fmla="*/ 1227445 w 5675092"/>
              <a:gd name="connsiteY6922" fmla="*/ 1679551 h 2397608"/>
              <a:gd name="connsiteX6923" fmla="*/ 1232156 w 5675092"/>
              <a:gd name="connsiteY6923" fmla="*/ 1678306 h 2397608"/>
              <a:gd name="connsiteX6924" fmla="*/ 1233162 w 5675092"/>
              <a:gd name="connsiteY6924" fmla="*/ 1680522 h 2397608"/>
              <a:gd name="connsiteX6925" fmla="*/ 1236755 w 5675092"/>
              <a:gd name="connsiteY6925" fmla="*/ 1676155 h 2397608"/>
              <a:gd name="connsiteX6926" fmla="*/ 1237495 w 5675092"/>
              <a:gd name="connsiteY6926" fmla="*/ 1677277 h 2397608"/>
              <a:gd name="connsiteX6927" fmla="*/ 1234982 w 5675092"/>
              <a:gd name="connsiteY6927" fmla="*/ 1634773 h 2397608"/>
              <a:gd name="connsiteX6928" fmla="*/ 1231080 w 5675092"/>
              <a:gd name="connsiteY6928" fmla="*/ 1634774 h 2397608"/>
              <a:gd name="connsiteX6929" fmla="*/ 1228551 w 5675092"/>
              <a:gd name="connsiteY6929" fmla="*/ 1638058 h 2397608"/>
              <a:gd name="connsiteX6930" fmla="*/ 1229957 w 5675092"/>
              <a:gd name="connsiteY6930" fmla="*/ 1642236 h 2397608"/>
              <a:gd name="connsiteX6931" fmla="*/ 1234982 w 5675092"/>
              <a:gd name="connsiteY6931" fmla="*/ 1634773 h 2397608"/>
              <a:gd name="connsiteX6932" fmla="*/ 1238005 w 5675092"/>
              <a:gd name="connsiteY6932" fmla="*/ 1655957 h 2397608"/>
              <a:gd name="connsiteX6933" fmla="*/ 1231337 w 5675092"/>
              <a:gd name="connsiteY6933" fmla="*/ 1653026 h 2397608"/>
              <a:gd name="connsiteX6934" fmla="*/ 1230585 w 5675092"/>
              <a:gd name="connsiteY6934" fmla="*/ 1652344 h 2397608"/>
              <a:gd name="connsiteX6935" fmla="*/ 1228827 w 5675092"/>
              <a:gd name="connsiteY6935" fmla="*/ 1653060 h 2397608"/>
              <a:gd name="connsiteX6936" fmla="*/ 1224749 w 5675092"/>
              <a:gd name="connsiteY6936" fmla="*/ 1647260 h 2397608"/>
              <a:gd name="connsiteX6937" fmla="*/ 1221477 w 5675092"/>
              <a:gd name="connsiteY6937" fmla="*/ 1648143 h 2397608"/>
              <a:gd name="connsiteX6938" fmla="*/ 1219907 w 5675092"/>
              <a:gd name="connsiteY6938" fmla="*/ 1654675 h 2397608"/>
              <a:gd name="connsiteX6939" fmla="*/ 1223385 w 5675092"/>
              <a:gd name="connsiteY6939" fmla="*/ 1656125 h 2397608"/>
              <a:gd name="connsiteX6940" fmla="*/ 1224867 w 5675092"/>
              <a:gd name="connsiteY6940" fmla="*/ 1654639 h 2397608"/>
              <a:gd name="connsiteX6941" fmla="*/ 1225310 w 5675092"/>
              <a:gd name="connsiteY6941" fmla="*/ 1656864 h 2397608"/>
              <a:gd name="connsiteX6942" fmla="*/ 1229643 w 5675092"/>
              <a:gd name="connsiteY6942" fmla="*/ 1657162 h 2397608"/>
              <a:gd name="connsiteX6943" fmla="*/ 1233687 w 5675092"/>
              <a:gd name="connsiteY6943" fmla="*/ 1657473 h 2397608"/>
              <a:gd name="connsiteX6944" fmla="*/ 1236659 w 5675092"/>
              <a:gd name="connsiteY6944" fmla="*/ 1659172 h 2397608"/>
              <a:gd name="connsiteX6945" fmla="*/ 1237769 w 5675092"/>
              <a:gd name="connsiteY6945" fmla="*/ 1658817 h 2397608"/>
              <a:gd name="connsiteX6946" fmla="*/ 1278875 w 5675092"/>
              <a:gd name="connsiteY6946" fmla="*/ 2222364 h 2397608"/>
              <a:gd name="connsiteX6947" fmla="*/ 1258869 w 5675092"/>
              <a:gd name="connsiteY6947" fmla="*/ 2228996 h 2397608"/>
              <a:gd name="connsiteX6948" fmla="*/ 1255966 w 5675092"/>
              <a:gd name="connsiteY6948" fmla="*/ 2223920 h 2397608"/>
              <a:gd name="connsiteX6949" fmla="*/ 1265791 w 5675092"/>
              <a:gd name="connsiteY6949" fmla="*/ 2217979 h 2397608"/>
              <a:gd name="connsiteX6950" fmla="*/ 1278875 w 5675092"/>
              <a:gd name="connsiteY6950" fmla="*/ 2222364 h 2397608"/>
              <a:gd name="connsiteX6951" fmla="*/ 1245396 w 5675092"/>
              <a:gd name="connsiteY6951" fmla="*/ 1678858 h 2397608"/>
              <a:gd name="connsiteX6952" fmla="*/ 1243776 w 5675092"/>
              <a:gd name="connsiteY6952" fmla="*/ 1678618 h 2397608"/>
              <a:gd name="connsiteX6953" fmla="*/ 1242630 w 5675092"/>
              <a:gd name="connsiteY6953" fmla="*/ 1678788 h 2397608"/>
              <a:gd name="connsiteX6954" fmla="*/ 1241972 w 5675092"/>
              <a:gd name="connsiteY6954" fmla="*/ 1681129 h 2397608"/>
              <a:gd name="connsiteX6955" fmla="*/ 1241821 w 5675092"/>
              <a:gd name="connsiteY6955" fmla="*/ 1678908 h 2397608"/>
              <a:gd name="connsiteX6956" fmla="*/ 1238860 w 5675092"/>
              <a:gd name="connsiteY6956" fmla="*/ 1679348 h 2397608"/>
              <a:gd name="connsiteX6957" fmla="*/ 1239794 w 5675092"/>
              <a:gd name="connsiteY6957" fmla="*/ 1680764 h 2397608"/>
              <a:gd name="connsiteX6958" fmla="*/ 1238115 w 5675092"/>
              <a:gd name="connsiteY6958" fmla="*/ 1682804 h 2397608"/>
              <a:gd name="connsiteX6959" fmla="*/ 1238557 w 5675092"/>
              <a:gd name="connsiteY6959" fmla="*/ 1683935 h 2397608"/>
              <a:gd name="connsiteX6960" fmla="*/ 1242403 w 5675092"/>
              <a:gd name="connsiteY6960" fmla="*/ 1683300 h 2397608"/>
              <a:gd name="connsiteX6961" fmla="*/ 1242796 w 5675092"/>
              <a:gd name="connsiteY6961" fmla="*/ 1682734 h 2397608"/>
              <a:gd name="connsiteX6962" fmla="*/ 1281929 w 5675092"/>
              <a:gd name="connsiteY6962" fmla="*/ 2186918 h 2397608"/>
              <a:gd name="connsiteX6963" fmla="*/ 1272263 w 5675092"/>
              <a:gd name="connsiteY6963" fmla="*/ 2186918 h 2397608"/>
              <a:gd name="connsiteX6964" fmla="*/ 1278001 w 5675092"/>
              <a:gd name="connsiteY6964" fmla="*/ 2186022 h 2397608"/>
              <a:gd name="connsiteX6965" fmla="*/ 1281929 w 5675092"/>
              <a:gd name="connsiteY6965" fmla="*/ 2186918 h 2397608"/>
              <a:gd name="connsiteX6966" fmla="*/ 1250459 w 5675092"/>
              <a:gd name="connsiteY6966" fmla="*/ 1680578 h 2397608"/>
              <a:gd name="connsiteX6967" fmla="*/ 1249875 w 5675092"/>
              <a:gd name="connsiteY6967" fmla="*/ 1680382 h 2397608"/>
              <a:gd name="connsiteX6968" fmla="*/ 1246533 w 5675092"/>
              <a:gd name="connsiteY6968" fmla="*/ 1682168 h 2397608"/>
              <a:gd name="connsiteX6969" fmla="*/ 1246351 w 5675092"/>
              <a:gd name="connsiteY6969" fmla="*/ 1682648 h 2397608"/>
              <a:gd name="connsiteX6970" fmla="*/ 1250057 w 5675092"/>
              <a:gd name="connsiteY6970" fmla="*/ 1682037 h 2397608"/>
              <a:gd name="connsiteX6971" fmla="*/ 1288352 w 5675092"/>
              <a:gd name="connsiteY6971" fmla="*/ 2219203 h 2397608"/>
              <a:gd name="connsiteX6972" fmla="*/ 1283966 w 5675092"/>
              <a:gd name="connsiteY6972" fmla="*/ 2221524 h 2397608"/>
              <a:gd name="connsiteX6973" fmla="*/ 1281116 w 5675092"/>
              <a:gd name="connsiteY6973" fmla="*/ 2219694 h 2397608"/>
              <a:gd name="connsiteX6974" fmla="*/ 1288352 w 5675092"/>
              <a:gd name="connsiteY6974" fmla="*/ 2219203 h 2397608"/>
              <a:gd name="connsiteX6975" fmla="*/ 1257660 w 5675092"/>
              <a:gd name="connsiteY6975" fmla="*/ 1657399 h 2397608"/>
              <a:gd name="connsiteX6976" fmla="*/ 1257595 w 5675092"/>
              <a:gd name="connsiteY6976" fmla="*/ 1657161 h 2397608"/>
              <a:gd name="connsiteX6977" fmla="*/ 1257322 w 5675092"/>
              <a:gd name="connsiteY6977" fmla="*/ 1657700 h 2397608"/>
              <a:gd name="connsiteX6978" fmla="*/ 1257003 w 5675092"/>
              <a:gd name="connsiteY6978" fmla="*/ 1632103 h 2397608"/>
              <a:gd name="connsiteX6979" fmla="*/ 1256709 w 5675092"/>
              <a:gd name="connsiteY6979" fmla="*/ 1632013 h 2397608"/>
              <a:gd name="connsiteX6980" fmla="*/ 1255160 w 5675092"/>
              <a:gd name="connsiteY6980" fmla="*/ 1633023 h 2397608"/>
              <a:gd name="connsiteX6981" fmla="*/ 1253182 w 5675092"/>
              <a:gd name="connsiteY6981" fmla="*/ 1633084 h 2397608"/>
              <a:gd name="connsiteX6982" fmla="*/ 1251380 w 5675092"/>
              <a:gd name="connsiteY6982" fmla="*/ 1637346 h 2397608"/>
              <a:gd name="connsiteX6983" fmla="*/ 1251094 w 5675092"/>
              <a:gd name="connsiteY6983" fmla="*/ 1633148 h 2397608"/>
              <a:gd name="connsiteX6984" fmla="*/ 1248801 w 5675092"/>
              <a:gd name="connsiteY6984" fmla="*/ 1633218 h 2397608"/>
              <a:gd name="connsiteX6985" fmla="*/ 1244190 w 5675092"/>
              <a:gd name="connsiteY6985" fmla="*/ 1633021 h 2397608"/>
              <a:gd name="connsiteX6986" fmla="*/ 1244592 w 5675092"/>
              <a:gd name="connsiteY6986" fmla="*/ 1633668 h 2397608"/>
              <a:gd name="connsiteX6987" fmla="*/ 1247010 w 5675092"/>
              <a:gd name="connsiteY6987" fmla="*/ 1639347 h 2397608"/>
              <a:gd name="connsiteX6988" fmla="*/ 1244049 w 5675092"/>
              <a:gd name="connsiteY6988" fmla="*/ 1636418 h 2397608"/>
              <a:gd name="connsiteX6989" fmla="*/ 1244308 w 5675092"/>
              <a:gd name="connsiteY6989" fmla="*/ 1640223 h 2397608"/>
              <a:gd name="connsiteX6990" fmla="*/ 1239910 w 5675092"/>
              <a:gd name="connsiteY6990" fmla="*/ 1634565 h 2397608"/>
              <a:gd name="connsiteX6991" fmla="*/ 1239759 w 5675092"/>
              <a:gd name="connsiteY6991" fmla="*/ 1634565 h 2397608"/>
              <a:gd name="connsiteX6992" fmla="*/ 1239759 w 5675092"/>
              <a:gd name="connsiteY6992" fmla="*/ 1636059 h 2397608"/>
              <a:gd name="connsiteX6993" fmla="*/ 1239759 w 5675092"/>
              <a:gd name="connsiteY6993" fmla="*/ 1637106 h 2397608"/>
              <a:gd name="connsiteX6994" fmla="*/ 1241264 w 5675092"/>
              <a:gd name="connsiteY6994" fmla="*/ 1637572 h 2397608"/>
              <a:gd name="connsiteX6995" fmla="*/ 1245032 w 5675092"/>
              <a:gd name="connsiteY6995" fmla="*/ 1642237 h 2397608"/>
              <a:gd name="connsiteX6996" fmla="*/ 1250646 w 5675092"/>
              <a:gd name="connsiteY6996" fmla="*/ 1640370 h 2397608"/>
              <a:gd name="connsiteX6997" fmla="*/ 1254575 w 5675092"/>
              <a:gd name="connsiteY6997" fmla="*/ 1640370 h 2397608"/>
              <a:gd name="connsiteX6998" fmla="*/ 1256379 w 5675092"/>
              <a:gd name="connsiteY6998" fmla="*/ 1639065 h 2397608"/>
              <a:gd name="connsiteX6999" fmla="*/ 1257003 w 5675092"/>
              <a:gd name="connsiteY6999" fmla="*/ 1632103 h 2397608"/>
              <a:gd name="connsiteX7000" fmla="*/ 1258531 w 5675092"/>
              <a:gd name="connsiteY7000" fmla="*/ 1622448 h 2397608"/>
              <a:gd name="connsiteX7001" fmla="*/ 1258530 w 5675092"/>
              <a:gd name="connsiteY7001" fmla="*/ 1622448 h 2397608"/>
              <a:gd name="connsiteX7002" fmla="*/ 1258504 w 5675092"/>
              <a:gd name="connsiteY7002" fmla="*/ 1622063 h 2397608"/>
              <a:gd name="connsiteX7003" fmla="*/ 1258422 w 5675092"/>
              <a:gd name="connsiteY7003" fmla="*/ 1622033 h 2397608"/>
              <a:gd name="connsiteX7004" fmla="*/ 1258222 w 5675092"/>
              <a:gd name="connsiteY7004" fmla="*/ 1622023 h 2397608"/>
              <a:gd name="connsiteX7005" fmla="*/ 1255239 w 5675092"/>
              <a:gd name="connsiteY7005" fmla="*/ 1623385 h 2397608"/>
              <a:gd name="connsiteX7006" fmla="*/ 1255226 w 5675092"/>
              <a:gd name="connsiteY7006" fmla="*/ 1623702 h 2397608"/>
              <a:gd name="connsiteX7007" fmla="*/ 1255792 w 5675092"/>
              <a:gd name="connsiteY7007" fmla="*/ 1623793 h 2397608"/>
              <a:gd name="connsiteX7008" fmla="*/ 1262619 w 5675092"/>
              <a:gd name="connsiteY7008" fmla="*/ 1672088 h 2397608"/>
              <a:gd name="connsiteX7009" fmla="*/ 1257594 w 5675092"/>
              <a:gd name="connsiteY7009" fmla="*/ 1672710 h 2397608"/>
              <a:gd name="connsiteX7010" fmla="*/ 1252792 w 5675092"/>
              <a:gd name="connsiteY7010" fmla="*/ 1676870 h 2397608"/>
              <a:gd name="connsiteX7011" fmla="*/ 1253467 w 5675092"/>
              <a:gd name="connsiteY7011" fmla="*/ 1677646 h 2397608"/>
              <a:gd name="connsiteX7012" fmla="*/ 1257060 w 5675092"/>
              <a:gd name="connsiteY7012" fmla="*/ 1674909 h 2397608"/>
              <a:gd name="connsiteX7013" fmla="*/ 1257384 w 5675092"/>
              <a:gd name="connsiteY7013" fmla="*/ 1679681 h 2397608"/>
              <a:gd name="connsiteX7014" fmla="*/ 1257594 w 5675092"/>
              <a:gd name="connsiteY7014" fmla="*/ 1679551 h 2397608"/>
              <a:gd name="connsiteX7015" fmla="*/ 1259165 w 5675092"/>
              <a:gd name="connsiteY7015" fmla="*/ 1677685 h 2397608"/>
              <a:gd name="connsiteX7016" fmla="*/ 1259935 w 5675092"/>
              <a:gd name="connsiteY7016" fmla="*/ 1677269 h 2397608"/>
              <a:gd name="connsiteX7017" fmla="*/ 1259679 w 5675092"/>
              <a:gd name="connsiteY7017" fmla="*/ 1676935 h 2397608"/>
              <a:gd name="connsiteX7018" fmla="*/ 1259238 w 5675092"/>
              <a:gd name="connsiteY7018" fmla="*/ 1674161 h 2397608"/>
              <a:gd name="connsiteX7019" fmla="*/ 1261308 w 5675092"/>
              <a:gd name="connsiteY7019" fmla="*/ 1675674 h 2397608"/>
              <a:gd name="connsiteX7020" fmla="*/ 1261749 w 5675092"/>
              <a:gd name="connsiteY7020" fmla="*/ 1676289 h 2397608"/>
              <a:gd name="connsiteX7021" fmla="*/ 1262187 w 5675092"/>
              <a:gd name="connsiteY7021" fmla="*/ 1676053 h 2397608"/>
              <a:gd name="connsiteX7022" fmla="*/ 1262619 w 5675092"/>
              <a:gd name="connsiteY7022" fmla="*/ 1672088 h 2397608"/>
              <a:gd name="connsiteX7023" fmla="*/ 1264071 w 5675092"/>
              <a:gd name="connsiteY7023" fmla="*/ 1666952 h 2397608"/>
              <a:gd name="connsiteX7024" fmla="*/ 1257739 w 5675092"/>
              <a:gd name="connsiteY7024" fmla="*/ 1665328 h 2397608"/>
              <a:gd name="connsiteX7025" fmla="*/ 1253997 w 5675092"/>
              <a:gd name="connsiteY7025" fmla="*/ 1666898 h 2397608"/>
              <a:gd name="connsiteX7026" fmla="*/ 1254047 w 5675092"/>
              <a:gd name="connsiteY7026" fmla="*/ 1667634 h 2397608"/>
              <a:gd name="connsiteX7027" fmla="*/ 1264071 w 5675092"/>
              <a:gd name="connsiteY7027" fmla="*/ 1666952 h 2397608"/>
              <a:gd name="connsiteX7028" fmla="*/ 1301573 w 5675092"/>
              <a:gd name="connsiteY7028" fmla="*/ 2217707 h 2397608"/>
              <a:gd name="connsiteX7029" fmla="*/ 1296187 w 5675092"/>
              <a:gd name="connsiteY7029" fmla="*/ 2218672 h 2397608"/>
              <a:gd name="connsiteX7030" fmla="*/ 1290561 w 5675092"/>
              <a:gd name="connsiteY7030" fmla="*/ 2216057 h 2397608"/>
              <a:gd name="connsiteX7031" fmla="*/ 1301573 w 5675092"/>
              <a:gd name="connsiteY7031" fmla="*/ 2217707 h 2397608"/>
              <a:gd name="connsiteX7032" fmla="*/ 1297819 w 5675092"/>
              <a:gd name="connsiteY7032" fmla="*/ 2161137 h 2397608"/>
              <a:gd name="connsiteX7033" fmla="*/ 1297640 w 5675092"/>
              <a:gd name="connsiteY7033" fmla="*/ 2161161 h 2397608"/>
              <a:gd name="connsiteX7034" fmla="*/ 1292270 w 5675092"/>
              <a:gd name="connsiteY7034" fmla="*/ 2156227 h 2397608"/>
              <a:gd name="connsiteX7035" fmla="*/ 1264717 w 5675092"/>
              <a:gd name="connsiteY7035" fmla="*/ 1635234 h 2397608"/>
              <a:gd name="connsiteX7036" fmla="*/ 1264494 w 5675092"/>
              <a:gd name="connsiteY7036" fmla="*/ 1633368 h 2397608"/>
              <a:gd name="connsiteX7037" fmla="*/ 1264288 w 5675092"/>
              <a:gd name="connsiteY7037" fmla="*/ 1631647 h 2397608"/>
              <a:gd name="connsiteX7038" fmla="*/ 1264269 w 5675092"/>
              <a:gd name="connsiteY7038" fmla="*/ 1631483 h 2397608"/>
              <a:gd name="connsiteX7039" fmla="*/ 1263948 w 5675092"/>
              <a:gd name="connsiteY7039" fmla="*/ 1631353 h 2397608"/>
              <a:gd name="connsiteX7040" fmla="*/ 1261117 w 5675092"/>
              <a:gd name="connsiteY7040" fmla="*/ 1630206 h 2397608"/>
              <a:gd name="connsiteX7041" fmla="*/ 1259812 w 5675092"/>
              <a:gd name="connsiteY7041" fmla="*/ 1631152 h 2397608"/>
              <a:gd name="connsiteX7042" fmla="*/ 1257003 w 5675092"/>
              <a:gd name="connsiteY7042" fmla="*/ 1639699 h 2397608"/>
              <a:gd name="connsiteX7043" fmla="*/ 1257124 w 5675092"/>
              <a:gd name="connsiteY7043" fmla="*/ 1640161 h 2397608"/>
              <a:gd name="connsiteX7044" fmla="*/ 1260931 w 5675092"/>
              <a:gd name="connsiteY7044" fmla="*/ 1639438 h 2397608"/>
              <a:gd name="connsiteX7045" fmla="*/ 1302656 w 5675092"/>
              <a:gd name="connsiteY7045" fmla="*/ 2193314 h 2397608"/>
              <a:gd name="connsiteX7046" fmla="*/ 1297359 w 5675092"/>
              <a:gd name="connsiteY7046" fmla="*/ 2199869 h 2397608"/>
              <a:gd name="connsiteX7047" fmla="*/ 1272263 w 5675092"/>
              <a:gd name="connsiteY7047" fmla="*/ 2194688 h 2397608"/>
              <a:gd name="connsiteX7048" fmla="*/ 1302381 w 5675092"/>
              <a:gd name="connsiteY7048" fmla="*/ 2189509 h 2397608"/>
              <a:gd name="connsiteX7049" fmla="*/ 1302656 w 5675092"/>
              <a:gd name="connsiteY7049" fmla="*/ 2193314 h 2397608"/>
              <a:gd name="connsiteX7050" fmla="*/ 1264467 w 5675092"/>
              <a:gd name="connsiteY7050" fmla="*/ 1623570 h 2397608"/>
              <a:gd name="connsiteX7051" fmla="*/ 1262674 w 5675092"/>
              <a:gd name="connsiteY7051" fmla="*/ 1623578 h 2397608"/>
              <a:gd name="connsiteX7052" fmla="*/ 1260545 w 5675092"/>
              <a:gd name="connsiteY7052" fmla="*/ 1622804 h 2397608"/>
              <a:gd name="connsiteX7053" fmla="*/ 1259177 w 5675092"/>
              <a:gd name="connsiteY7053" fmla="*/ 1622563 h 2397608"/>
              <a:gd name="connsiteX7054" fmla="*/ 1258485 w 5675092"/>
              <a:gd name="connsiteY7054" fmla="*/ 1623832 h 2397608"/>
              <a:gd name="connsiteX7055" fmla="*/ 1260202 w 5675092"/>
              <a:gd name="connsiteY7055" fmla="*/ 1623754 h 2397608"/>
              <a:gd name="connsiteX7056" fmla="*/ 1261566 w 5675092"/>
              <a:gd name="connsiteY7056" fmla="*/ 1626248 h 2397608"/>
              <a:gd name="connsiteX7057" fmla="*/ 1262735 w 5675092"/>
              <a:gd name="connsiteY7057" fmla="*/ 1626008 h 2397608"/>
              <a:gd name="connsiteX7058" fmla="*/ 1264413 w 5675092"/>
              <a:gd name="connsiteY7058" fmla="*/ 1623671 h 2397608"/>
              <a:gd name="connsiteX7059" fmla="*/ 1269694 w 5675092"/>
              <a:gd name="connsiteY7059" fmla="*/ 1657569 h 2397608"/>
              <a:gd name="connsiteX7060" fmla="*/ 1264756 w 5675092"/>
              <a:gd name="connsiteY7060" fmla="*/ 1658350 h 2397608"/>
              <a:gd name="connsiteX7061" fmla="*/ 1264851 w 5675092"/>
              <a:gd name="connsiteY7061" fmla="*/ 1658427 h 2397608"/>
              <a:gd name="connsiteX7062" fmla="*/ 1264944 w 5675092"/>
              <a:gd name="connsiteY7062" fmla="*/ 1659549 h 2397608"/>
              <a:gd name="connsiteX7063" fmla="*/ 1269373 w 5675092"/>
              <a:gd name="connsiteY7063" fmla="*/ 1659679 h 2397608"/>
              <a:gd name="connsiteX7064" fmla="*/ 1269490 w 5675092"/>
              <a:gd name="connsiteY7064" fmla="*/ 1636268 h 2397608"/>
              <a:gd name="connsiteX7065" fmla="*/ 1267016 w 5675092"/>
              <a:gd name="connsiteY7065" fmla="*/ 1632596 h 2397608"/>
              <a:gd name="connsiteX7066" fmla="*/ 1266991 w 5675092"/>
              <a:gd name="connsiteY7066" fmla="*/ 1632586 h 2397608"/>
              <a:gd name="connsiteX7067" fmla="*/ 1266992 w 5675092"/>
              <a:gd name="connsiteY7067" fmla="*/ 1634634 h 2397608"/>
              <a:gd name="connsiteX7068" fmla="*/ 1266991 w 5675092"/>
              <a:gd name="connsiteY7068" fmla="*/ 1637166 h 2397608"/>
              <a:gd name="connsiteX7069" fmla="*/ 1266094 w 5675092"/>
              <a:gd name="connsiteY7069" fmla="*/ 1636678 h 2397608"/>
              <a:gd name="connsiteX7070" fmla="*/ 1267644 w 5675092"/>
              <a:gd name="connsiteY7070" fmla="*/ 1639748 h 2397608"/>
              <a:gd name="connsiteX7071" fmla="*/ 1269372 w 5675092"/>
              <a:gd name="connsiteY7071" fmla="*/ 1639670 h 2397608"/>
              <a:gd name="connsiteX7072" fmla="*/ 1269489 w 5675092"/>
              <a:gd name="connsiteY7072" fmla="*/ 1639309 h 2397608"/>
              <a:gd name="connsiteX7073" fmla="*/ 1273172 w 5675092"/>
              <a:gd name="connsiteY7073" fmla="*/ 1677108 h 2397608"/>
              <a:gd name="connsiteX7074" fmla="*/ 1270830 w 5675092"/>
              <a:gd name="connsiteY7074" fmla="*/ 1675408 h 2397608"/>
              <a:gd name="connsiteX7075" fmla="*/ 1270452 w 5675092"/>
              <a:gd name="connsiteY7075" fmla="*/ 1674959 h 2397608"/>
              <a:gd name="connsiteX7076" fmla="*/ 1270157 w 5675092"/>
              <a:gd name="connsiteY7076" fmla="*/ 1674886 h 2397608"/>
              <a:gd name="connsiteX7077" fmla="*/ 1267644 w 5675092"/>
              <a:gd name="connsiteY7077" fmla="*/ 1677063 h 2397608"/>
              <a:gd name="connsiteX7078" fmla="*/ 1270314 w 5675092"/>
              <a:gd name="connsiteY7078" fmla="*/ 1679239 h 2397608"/>
              <a:gd name="connsiteX7079" fmla="*/ 1272701 w 5675092"/>
              <a:gd name="connsiteY7079" fmla="*/ 1679444 h 2397608"/>
              <a:gd name="connsiteX7080" fmla="*/ 1272436 w 5675092"/>
              <a:gd name="connsiteY7080" fmla="*/ 1678849 h 2397608"/>
              <a:gd name="connsiteX7081" fmla="*/ 1272998 w 5675092"/>
              <a:gd name="connsiteY7081" fmla="*/ 1678523 h 2397608"/>
              <a:gd name="connsiteX7082" fmla="*/ 1275689 w 5675092"/>
              <a:gd name="connsiteY7082" fmla="*/ 1656569 h 2397608"/>
              <a:gd name="connsiteX7083" fmla="*/ 1274239 w 5675092"/>
              <a:gd name="connsiteY7083" fmla="*/ 1656851 h 2397608"/>
              <a:gd name="connsiteX7084" fmla="*/ 1270847 w 5675092"/>
              <a:gd name="connsiteY7084" fmla="*/ 1657387 h 2397608"/>
              <a:gd name="connsiteX7085" fmla="*/ 1270831 w 5675092"/>
              <a:gd name="connsiteY7085" fmla="*/ 1657620 h 2397608"/>
              <a:gd name="connsiteX7086" fmla="*/ 1275219 w 5675092"/>
              <a:gd name="connsiteY7086" fmla="*/ 1659164 h 2397608"/>
              <a:gd name="connsiteX7087" fmla="*/ 1189249 w 5675092"/>
              <a:gd name="connsiteY7087" fmla="*/ 381491 h 2397608"/>
              <a:gd name="connsiteX7088" fmla="*/ 1181664 w 5675092"/>
              <a:gd name="connsiteY7088" fmla="*/ 389065 h 2397608"/>
              <a:gd name="connsiteX7089" fmla="*/ 1123487 w 5675092"/>
              <a:gd name="connsiteY7089" fmla="*/ 396637 h 2397608"/>
              <a:gd name="connsiteX7090" fmla="*/ 1110840 w 5675092"/>
              <a:gd name="connsiteY7090" fmla="*/ 401686 h 2397608"/>
              <a:gd name="connsiteX7091" fmla="*/ 1115901 w 5675092"/>
              <a:gd name="connsiteY7091" fmla="*/ 396637 h 2397608"/>
              <a:gd name="connsiteX7092" fmla="*/ 1099776 w 5675092"/>
              <a:gd name="connsiteY7092" fmla="*/ 391273 h 2397608"/>
              <a:gd name="connsiteX7093" fmla="*/ 1098265 w 5675092"/>
              <a:gd name="connsiteY7093" fmla="*/ 391559 h 2397608"/>
              <a:gd name="connsiteX7094" fmla="*/ 1109578 w 5675092"/>
              <a:gd name="connsiteY7094" fmla="*/ 386856 h 2397608"/>
              <a:gd name="connsiteX7095" fmla="*/ 1120959 w 5675092"/>
              <a:gd name="connsiteY7095" fmla="*/ 384015 h 2397608"/>
              <a:gd name="connsiteX7096" fmla="*/ 1128548 w 5675092"/>
              <a:gd name="connsiteY7096" fmla="*/ 389065 h 2397608"/>
              <a:gd name="connsiteX7097" fmla="*/ 1171545 w 5675092"/>
              <a:gd name="connsiteY7097" fmla="*/ 384015 h 2397608"/>
              <a:gd name="connsiteX7098" fmla="*/ 1166487 w 5675092"/>
              <a:gd name="connsiteY7098" fmla="*/ 381491 h 2397608"/>
              <a:gd name="connsiteX7099" fmla="*/ 1178816 w 5675092"/>
              <a:gd name="connsiteY7099" fmla="*/ 380545 h 2397608"/>
              <a:gd name="connsiteX7100" fmla="*/ 1189249 w 5675092"/>
              <a:gd name="connsiteY7100" fmla="*/ 381491 h 2397608"/>
              <a:gd name="connsiteX7101" fmla="*/ 1281630 w 5675092"/>
              <a:gd name="connsiteY7101" fmla="*/ 1660040 h 2397608"/>
              <a:gd name="connsiteX7102" fmla="*/ 1281487 w 5675092"/>
              <a:gd name="connsiteY7102" fmla="*/ 1659782 h 2397608"/>
              <a:gd name="connsiteX7103" fmla="*/ 1277726 w 5675092"/>
              <a:gd name="connsiteY7103" fmla="*/ 1656693 h 2397608"/>
              <a:gd name="connsiteX7104" fmla="*/ 1278932 w 5675092"/>
              <a:gd name="connsiteY7104" fmla="*/ 1659961 h 2397608"/>
              <a:gd name="connsiteX7105" fmla="*/ 1281479 w 5675092"/>
              <a:gd name="connsiteY7105" fmla="*/ 1632478 h 2397608"/>
              <a:gd name="connsiteX7106" fmla="*/ 1280207 w 5675092"/>
              <a:gd name="connsiteY7106" fmla="*/ 1632286 h 2397608"/>
              <a:gd name="connsiteX7107" fmla="*/ 1279565 w 5675092"/>
              <a:gd name="connsiteY7107" fmla="*/ 1634572 h 2397608"/>
              <a:gd name="connsiteX7108" fmla="*/ 1280962 w 5675092"/>
              <a:gd name="connsiteY7108" fmla="*/ 1633527 h 2397608"/>
              <a:gd name="connsiteX7109" fmla="*/ 1287744 w 5675092"/>
              <a:gd name="connsiteY7109" fmla="*/ 1669600 h 2397608"/>
              <a:gd name="connsiteX7110" fmla="*/ 1284917 w 5675092"/>
              <a:gd name="connsiteY7110" fmla="*/ 1666802 h 2397608"/>
              <a:gd name="connsiteX7111" fmla="*/ 1281426 w 5675092"/>
              <a:gd name="connsiteY7111" fmla="*/ 1663346 h 2397608"/>
              <a:gd name="connsiteX7112" fmla="*/ 1279863 w 5675092"/>
              <a:gd name="connsiteY7112" fmla="*/ 1663075 h 2397608"/>
              <a:gd name="connsiteX7113" fmla="*/ 1279218 w 5675092"/>
              <a:gd name="connsiteY7113" fmla="*/ 1663444 h 2397608"/>
              <a:gd name="connsiteX7114" fmla="*/ 1279019 w 5675092"/>
              <a:gd name="connsiteY7114" fmla="*/ 1663798 h 2397608"/>
              <a:gd name="connsiteX7115" fmla="*/ 1278501 w 5675092"/>
              <a:gd name="connsiteY7115" fmla="*/ 1663854 h 2397608"/>
              <a:gd name="connsiteX7116" fmla="*/ 1278497 w 5675092"/>
              <a:gd name="connsiteY7116" fmla="*/ 1663856 h 2397608"/>
              <a:gd name="connsiteX7117" fmla="*/ 1279653 w 5675092"/>
              <a:gd name="connsiteY7117" fmla="*/ 1667288 h 2397608"/>
              <a:gd name="connsiteX7118" fmla="*/ 1276027 w 5675092"/>
              <a:gd name="connsiteY7118" fmla="*/ 1665269 h 2397608"/>
              <a:gd name="connsiteX7119" fmla="*/ 1266560 w 5675092"/>
              <a:gd name="connsiteY7119" fmla="*/ 1670685 h 2397608"/>
              <a:gd name="connsiteX7120" fmla="*/ 1267526 w 5675092"/>
              <a:gd name="connsiteY7120" fmla="*/ 1670984 h 2397608"/>
              <a:gd name="connsiteX7121" fmla="*/ 1269620 w 5675092"/>
              <a:gd name="connsiteY7121" fmla="*/ 1672446 h 2397608"/>
              <a:gd name="connsiteX7122" fmla="*/ 1269508 w 5675092"/>
              <a:gd name="connsiteY7122" fmla="*/ 1671967 h 2397608"/>
              <a:gd name="connsiteX7123" fmla="*/ 1274946 w 5675092"/>
              <a:gd name="connsiteY7123" fmla="*/ 1671967 h 2397608"/>
              <a:gd name="connsiteX7124" fmla="*/ 1274040 w 5675092"/>
              <a:gd name="connsiteY7124" fmla="*/ 1676177 h 2397608"/>
              <a:gd name="connsiteX7125" fmla="*/ 1274276 w 5675092"/>
              <a:gd name="connsiteY7125" fmla="*/ 1677779 h 2397608"/>
              <a:gd name="connsiteX7126" fmla="*/ 1277282 w 5675092"/>
              <a:gd name="connsiteY7126" fmla="*/ 1676029 h 2397608"/>
              <a:gd name="connsiteX7127" fmla="*/ 1278891 w 5675092"/>
              <a:gd name="connsiteY7127" fmla="*/ 1680964 h 2397608"/>
              <a:gd name="connsiteX7128" fmla="*/ 1279950 w 5675092"/>
              <a:gd name="connsiteY7128" fmla="*/ 1681828 h 2397608"/>
              <a:gd name="connsiteX7129" fmla="*/ 1280472 w 5675092"/>
              <a:gd name="connsiteY7129" fmla="*/ 1681598 h 2397608"/>
              <a:gd name="connsiteX7130" fmla="*/ 1201335 w 5675092"/>
              <a:gd name="connsiteY7130" fmla="*/ 383751 h 2397608"/>
              <a:gd name="connsiteX7131" fmla="*/ 1196499 w 5675092"/>
              <a:gd name="connsiteY7131" fmla="*/ 386142 h 2397608"/>
              <a:gd name="connsiteX7132" fmla="*/ 1191666 w 5675092"/>
              <a:gd name="connsiteY7132" fmla="*/ 381359 h 2397608"/>
              <a:gd name="connsiteX7133" fmla="*/ 1195594 w 5675092"/>
              <a:gd name="connsiteY7133" fmla="*/ 378071 h 2397608"/>
              <a:gd name="connsiteX7134" fmla="*/ 1201335 w 5675092"/>
              <a:gd name="connsiteY7134" fmla="*/ 383750 h 2397608"/>
              <a:gd name="connsiteX7135" fmla="*/ 1201335 w 5675092"/>
              <a:gd name="connsiteY7135" fmla="*/ 383751 h 2397608"/>
              <a:gd name="connsiteX7136" fmla="*/ 1201335 w 5675092"/>
              <a:gd name="connsiteY7136" fmla="*/ 383751 h 2397608"/>
              <a:gd name="connsiteX7137" fmla="*/ 1291269 w 5675092"/>
              <a:gd name="connsiteY7137" fmla="*/ 1679227 h 2397608"/>
              <a:gd name="connsiteX7138" fmla="*/ 1291124 w 5675092"/>
              <a:gd name="connsiteY7138" fmla="*/ 1679036 h 2397608"/>
              <a:gd name="connsiteX7139" fmla="*/ 1286286 w 5675092"/>
              <a:gd name="connsiteY7139" fmla="*/ 1684525 h 2397608"/>
              <a:gd name="connsiteX7140" fmla="*/ 1286552 w 5675092"/>
              <a:gd name="connsiteY7140" fmla="*/ 1684525 h 2397608"/>
              <a:gd name="connsiteX7141" fmla="*/ 1289045 w 5675092"/>
              <a:gd name="connsiteY7141" fmla="*/ 1682397 h 2397608"/>
              <a:gd name="connsiteX7142" fmla="*/ 1329291 w 5675092"/>
              <a:gd name="connsiteY7142" fmla="*/ 2214101 h 2397608"/>
              <a:gd name="connsiteX7143" fmla="*/ 1316283 w 5675092"/>
              <a:gd name="connsiteY7143" fmla="*/ 2214310 h 2397608"/>
              <a:gd name="connsiteX7144" fmla="*/ 1310235 w 5675092"/>
              <a:gd name="connsiteY7144" fmla="*/ 2217417 h 2397608"/>
              <a:gd name="connsiteX7145" fmla="*/ 1303822 w 5675092"/>
              <a:gd name="connsiteY7145" fmla="*/ 2215156 h 2397608"/>
              <a:gd name="connsiteX7146" fmla="*/ 1311298 w 5675092"/>
              <a:gd name="connsiteY7146" fmla="*/ 2214649 h 2397608"/>
              <a:gd name="connsiteX7147" fmla="*/ 1313466 w 5675092"/>
              <a:gd name="connsiteY7147" fmla="*/ 2209708 h 2397608"/>
              <a:gd name="connsiteX7148" fmla="*/ 1323758 w 5675092"/>
              <a:gd name="connsiteY7148" fmla="*/ 2213802 h 2397608"/>
              <a:gd name="connsiteX7149" fmla="*/ 1329291 w 5675092"/>
              <a:gd name="connsiteY7149" fmla="*/ 2214101 h 2397608"/>
              <a:gd name="connsiteX7150" fmla="*/ 1290256 w 5675092"/>
              <a:gd name="connsiteY7150" fmla="*/ 1637260 h 2397608"/>
              <a:gd name="connsiteX7151" fmla="*/ 1288908 w 5675092"/>
              <a:gd name="connsiteY7151" fmla="*/ 1637730 h 2397608"/>
              <a:gd name="connsiteX7152" fmla="*/ 1289000 w 5675092"/>
              <a:gd name="connsiteY7152" fmla="*/ 1637570 h 2397608"/>
              <a:gd name="connsiteX7153" fmla="*/ 1290256 w 5675092"/>
              <a:gd name="connsiteY7153" fmla="*/ 1637260 h 2397608"/>
              <a:gd name="connsiteX7154" fmla="*/ 1327849 w 5675092"/>
              <a:gd name="connsiteY7154" fmla="*/ 2174960 h 2397608"/>
              <a:gd name="connsiteX7155" fmla="*/ 1319391 w 5675092"/>
              <a:gd name="connsiteY7155" fmla="*/ 2179744 h 2397608"/>
              <a:gd name="connsiteX7156" fmla="*/ 1322210 w 5675092"/>
              <a:gd name="connsiteY7156" fmla="*/ 2174960 h 2397608"/>
              <a:gd name="connsiteX7157" fmla="*/ 1327849 w 5675092"/>
              <a:gd name="connsiteY7157" fmla="*/ 2174960 h 2397608"/>
              <a:gd name="connsiteX7158" fmla="*/ 1206169 w 5675092"/>
              <a:gd name="connsiteY7158" fmla="*/ 381359 h 2397608"/>
              <a:gd name="connsiteX7159" fmla="*/ 1201335 w 5675092"/>
              <a:gd name="connsiteY7159" fmla="*/ 383750 h 2397608"/>
              <a:gd name="connsiteX7160" fmla="*/ 1201336 w 5675092"/>
              <a:gd name="connsiteY7160" fmla="*/ 376577 h 2397608"/>
              <a:gd name="connsiteX7161" fmla="*/ 1203752 w 5675092"/>
              <a:gd name="connsiteY7161" fmla="*/ 376277 h 2397608"/>
              <a:gd name="connsiteX7162" fmla="*/ 1206169 w 5675092"/>
              <a:gd name="connsiteY7162" fmla="*/ 381359 h 2397608"/>
              <a:gd name="connsiteX7163" fmla="*/ 1293032 w 5675092"/>
              <a:gd name="connsiteY7163" fmla="*/ 1650871 h 2397608"/>
              <a:gd name="connsiteX7164" fmla="*/ 1292769 w 5675092"/>
              <a:gd name="connsiteY7164" fmla="*/ 1649699 h 2397608"/>
              <a:gd name="connsiteX7165" fmla="*/ 1291834 w 5675092"/>
              <a:gd name="connsiteY7165" fmla="*/ 1650297 h 2397608"/>
              <a:gd name="connsiteX7166" fmla="*/ 1294352 w 5675092"/>
              <a:gd name="connsiteY7166" fmla="*/ 1655781 h 2397608"/>
              <a:gd name="connsiteX7167" fmla="*/ 1294025 w 5675092"/>
              <a:gd name="connsiteY7167" fmla="*/ 1655296 h 2397608"/>
              <a:gd name="connsiteX7168" fmla="*/ 1293825 w 5675092"/>
              <a:gd name="connsiteY7168" fmla="*/ 1654407 h 2397608"/>
              <a:gd name="connsiteX7169" fmla="*/ 1293349 w 5675092"/>
              <a:gd name="connsiteY7169" fmla="*/ 1654870 h 2397608"/>
              <a:gd name="connsiteX7170" fmla="*/ 1290178 w 5675092"/>
              <a:gd name="connsiteY7170" fmla="*/ 1651354 h 2397608"/>
              <a:gd name="connsiteX7171" fmla="*/ 1285677 w 5675092"/>
              <a:gd name="connsiteY7171" fmla="*/ 1654231 h 2397608"/>
              <a:gd name="connsiteX7172" fmla="*/ 1289362 w 5675092"/>
              <a:gd name="connsiteY7172" fmla="*/ 1655380 h 2397608"/>
              <a:gd name="connsiteX7173" fmla="*/ 1294306 w 5675092"/>
              <a:gd name="connsiteY7173" fmla="*/ 1655927 h 2397608"/>
              <a:gd name="connsiteX7174" fmla="*/ 1296886 w 5675092"/>
              <a:gd name="connsiteY7174" fmla="*/ 1672185 h 2397608"/>
              <a:gd name="connsiteX7175" fmla="*/ 1295598 w 5675092"/>
              <a:gd name="connsiteY7175" fmla="*/ 1671377 h 2397608"/>
              <a:gd name="connsiteX7176" fmla="*/ 1295279 w 5675092"/>
              <a:gd name="connsiteY7176" fmla="*/ 1671520 h 2397608"/>
              <a:gd name="connsiteX7177" fmla="*/ 1295506 w 5675092"/>
              <a:gd name="connsiteY7177" fmla="*/ 1671319 h 2397608"/>
              <a:gd name="connsiteX7178" fmla="*/ 1292769 w 5675092"/>
              <a:gd name="connsiteY7178" fmla="*/ 1669600 h 2397608"/>
              <a:gd name="connsiteX7179" fmla="*/ 1294020 w 5675092"/>
              <a:gd name="connsiteY7179" fmla="*/ 1672191 h 2397608"/>
              <a:gd name="connsiteX7180" fmla="*/ 1304403 w 5675092"/>
              <a:gd name="connsiteY7180" fmla="*/ 1636764 h 2397608"/>
              <a:gd name="connsiteX7181" fmla="*/ 1301304 w 5675092"/>
              <a:gd name="connsiteY7181" fmla="*/ 1637292 h 2397608"/>
              <a:gd name="connsiteX7182" fmla="*/ 1303029 w 5675092"/>
              <a:gd name="connsiteY7182" fmla="*/ 1637671 h 2397608"/>
              <a:gd name="connsiteX7183" fmla="*/ 1319536 w 5675092"/>
              <a:gd name="connsiteY7183" fmla="*/ 1630770 h 2397608"/>
              <a:gd name="connsiteX7184" fmla="*/ 1317030 w 5675092"/>
              <a:gd name="connsiteY7184" fmla="*/ 1630940 h 2397608"/>
              <a:gd name="connsiteX7185" fmla="*/ 1315262 w 5675092"/>
              <a:gd name="connsiteY7185" fmla="*/ 1631971 h 2397608"/>
              <a:gd name="connsiteX7186" fmla="*/ 1317103 w 5675092"/>
              <a:gd name="connsiteY7186" fmla="*/ 1632173 h 2397608"/>
              <a:gd name="connsiteX7187" fmla="*/ 1313477 w 5675092"/>
              <a:gd name="connsiteY7187" fmla="*/ 1634266 h 2397608"/>
              <a:gd name="connsiteX7188" fmla="*/ 1310967 w 5675092"/>
              <a:gd name="connsiteY7188" fmla="*/ 1634472 h 2397608"/>
              <a:gd name="connsiteX7189" fmla="*/ 1307338 w 5675092"/>
              <a:gd name="connsiteY7189" fmla="*/ 1636587 h 2397608"/>
              <a:gd name="connsiteX7190" fmla="*/ 1312015 w 5675092"/>
              <a:gd name="connsiteY7190" fmla="*/ 1631281 h 2397608"/>
              <a:gd name="connsiteX7191" fmla="*/ 1310618 w 5675092"/>
              <a:gd name="connsiteY7191" fmla="*/ 1630732 h 2397608"/>
              <a:gd name="connsiteX7192" fmla="*/ 1300675 w 5675092"/>
              <a:gd name="connsiteY7192" fmla="*/ 1630732 h 2397608"/>
              <a:gd name="connsiteX7193" fmla="*/ 1299401 w 5675092"/>
              <a:gd name="connsiteY7193" fmla="*/ 1630732 h 2397608"/>
              <a:gd name="connsiteX7194" fmla="*/ 1300182 w 5675092"/>
              <a:gd name="connsiteY7194" fmla="*/ 1632173 h 2397608"/>
              <a:gd name="connsiteX7195" fmla="*/ 1291963 w 5675092"/>
              <a:gd name="connsiteY7195" fmla="*/ 1632469 h 2397608"/>
              <a:gd name="connsiteX7196" fmla="*/ 1289269 w 5675092"/>
              <a:gd name="connsiteY7196" fmla="*/ 1635671 h 2397608"/>
              <a:gd name="connsiteX7197" fmla="*/ 1284095 w 5675092"/>
              <a:gd name="connsiteY7197" fmla="*/ 1637520 h 2397608"/>
              <a:gd name="connsiteX7198" fmla="*/ 1291811 w 5675092"/>
              <a:gd name="connsiteY7198" fmla="*/ 1632438 h 2397608"/>
              <a:gd name="connsiteX7199" fmla="*/ 1289398 w 5675092"/>
              <a:gd name="connsiteY7199" fmla="*/ 1631194 h 2397608"/>
              <a:gd name="connsiteX7200" fmla="*/ 1288686 w 5675092"/>
              <a:gd name="connsiteY7200" fmla="*/ 1631664 h 2397608"/>
              <a:gd name="connsiteX7201" fmla="*/ 1284328 w 5675092"/>
              <a:gd name="connsiteY7201" fmla="*/ 1632908 h 2397608"/>
              <a:gd name="connsiteX7202" fmla="*/ 1284010 w 5675092"/>
              <a:gd name="connsiteY7202" fmla="*/ 1632860 h 2397608"/>
              <a:gd name="connsiteX7203" fmla="*/ 1281781 w 5675092"/>
              <a:gd name="connsiteY7203" fmla="*/ 1636494 h 2397608"/>
              <a:gd name="connsiteX7204" fmla="*/ 1278379 w 5675092"/>
              <a:gd name="connsiteY7204" fmla="*/ 1638479 h 2397608"/>
              <a:gd name="connsiteX7205" fmla="*/ 1277733 w 5675092"/>
              <a:gd name="connsiteY7205" fmla="*/ 1639981 h 2397608"/>
              <a:gd name="connsiteX7206" fmla="*/ 1275182 w 5675092"/>
              <a:gd name="connsiteY7206" fmla="*/ 1639748 h 2397608"/>
              <a:gd name="connsiteX7207" fmla="*/ 1279731 w 5675092"/>
              <a:gd name="connsiteY7207" fmla="*/ 1642240 h 2397608"/>
              <a:gd name="connsiteX7208" fmla="*/ 1280185 w 5675092"/>
              <a:gd name="connsiteY7208" fmla="*/ 1641988 h 2397608"/>
              <a:gd name="connsiteX7209" fmla="*/ 1280234 w 5675092"/>
              <a:gd name="connsiteY7209" fmla="*/ 1641866 h 2397608"/>
              <a:gd name="connsiteX7210" fmla="*/ 1280280 w 5675092"/>
              <a:gd name="connsiteY7210" fmla="*/ 1641935 h 2397608"/>
              <a:gd name="connsiteX7211" fmla="*/ 1286134 w 5675092"/>
              <a:gd name="connsiteY7211" fmla="*/ 1638698 h 2397608"/>
              <a:gd name="connsiteX7212" fmla="*/ 1288908 w 5675092"/>
              <a:gd name="connsiteY7212" fmla="*/ 1637730 h 2397608"/>
              <a:gd name="connsiteX7213" fmla="*/ 1287744 w 5675092"/>
              <a:gd name="connsiteY7213" fmla="*/ 1639748 h 2397608"/>
              <a:gd name="connsiteX7214" fmla="*/ 1290257 w 5675092"/>
              <a:gd name="connsiteY7214" fmla="*/ 1639748 h 2397608"/>
              <a:gd name="connsiteX7215" fmla="*/ 1287744 w 5675092"/>
              <a:gd name="connsiteY7215" fmla="*/ 1644725 h 2397608"/>
              <a:gd name="connsiteX7216" fmla="*/ 1292769 w 5675092"/>
              <a:gd name="connsiteY7216" fmla="*/ 1642236 h 2397608"/>
              <a:gd name="connsiteX7217" fmla="*/ 1295596 w 5675092"/>
              <a:gd name="connsiteY7217" fmla="*/ 1646590 h 2397608"/>
              <a:gd name="connsiteX7218" fmla="*/ 1297166 w 5675092"/>
              <a:gd name="connsiteY7218" fmla="*/ 1646797 h 2397608"/>
              <a:gd name="connsiteX7219" fmla="*/ 1297819 w 5675092"/>
              <a:gd name="connsiteY7219" fmla="*/ 1644713 h 2397608"/>
              <a:gd name="connsiteX7220" fmla="*/ 1300815 w 5675092"/>
              <a:gd name="connsiteY7220" fmla="*/ 1645167 h 2397608"/>
              <a:gd name="connsiteX7221" fmla="*/ 1302245 w 5675092"/>
              <a:gd name="connsiteY7221" fmla="*/ 1643506 h 2397608"/>
              <a:gd name="connsiteX7222" fmla="*/ 1300198 w 5675092"/>
              <a:gd name="connsiteY7222" fmla="*/ 1642575 h 2397608"/>
              <a:gd name="connsiteX7223" fmla="*/ 1303320 w 5675092"/>
              <a:gd name="connsiteY7223" fmla="*/ 1642257 h 2397608"/>
              <a:gd name="connsiteX7224" fmla="*/ 1303665 w 5675092"/>
              <a:gd name="connsiteY7224" fmla="*/ 1641856 h 2397608"/>
              <a:gd name="connsiteX7225" fmla="*/ 1297893 w 5675092"/>
              <a:gd name="connsiteY7225" fmla="*/ 1641856 h 2397608"/>
              <a:gd name="connsiteX7226" fmla="*/ 1300310 w 5675092"/>
              <a:gd name="connsiteY7226" fmla="*/ 1639464 h 2397608"/>
              <a:gd name="connsiteX7227" fmla="*/ 1300309 w 5675092"/>
              <a:gd name="connsiteY7227" fmla="*/ 1637461 h 2397608"/>
              <a:gd name="connsiteX7228" fmla="*/ 1298949 w 5675092"/>
              <a:gd name="connsiteY7228" fmla="*/ 1637693 h 2397608"/>
              <a:gd name="connsiteX7229" fmla="*/ 1295791 w 5675092"/>
              <a:gd name="connsiteY7229" fmla="*/ 1641982 h 2397608"/>
              <a:gd name="connsiteX7230" fmla="*/ 1292747 w 5675092"/>
              <a:gd name="connsiteY7230" fmla="*/ 1640079 h 2397608"/>
              <a:gd name="connsiteX7231" fmla="*/ 1302145 w 5675092"/>
              <a:gd name="connsiteY7231" fmla="*/ 1632994 h 2397608"/>
              <a:gd name="connsiteX7232" fmla="*/ 1304580 w 5675092"/>
              <a:gd name="connsiteY7232" fmla="*/ 1636648 h 2397608"/>
              <a:gd name="connsiteX7233" fmla="*/ 1307561 w 5675092"/>
              <a:gd name="connsiteY7233" fmla="*/ 1634682 h 2397608"/>
              <a:gd name="connsiteX7234" fmla="*/ 1304709 w 5675092"/>
              <a:gd name="connsiteY7234" fmla="*/ 1641452 h 2397608"/>
              <a:gd name="connsiteX7235" fmla="*/ 1305426 w 5675092"/>
              <a:gd name="connsiteY7235" fmla="*/ 1642042 h 2397608"/>
              <a:gd name="connsiteX7236" fmla="*/ 1307335 w 5675092"/>
              <a:gd name="connsiteY7236" fmla="*/ 1641847 h 2397608"/>
              <a:gd name="connsiteX7237" fmla="*/ 1307279 w 5675092"/>
              <a:gd name="connsiteY7237" fmla="*/ 1643567 h 2397608"/>
              <a:gd name="connsiteX7238" fmla="*/ 1307534 w 5675092"/>
              <a:gd name="connsiteY7238" fmla="*/ 1643777 h 2397608"/>
              <a:gd name="connsiteX7239" fmla="*/ 1307188 w 5675092"/>
              <a:gd name="connsiteY7239" fmla="*/ 1638692 h 2397608"/>
              <a:gd name="connsiteX7240" fmla="*/ 1317181 w 5675092"/>
              <a:gd name="connsiteY7240" fmla="*/ 1643149 h 2397608"/>
              <a:gd name="connsiteX7241" fmla="*/ 1308056 w 5675092"/>
              <a:gd name="connsiteY7241" fmla="*/ 1651473 h 2397608"/>
              <a:gd name="connsiteX7242" fmla="*/ 1307688 w 5675092"/>
              <a:gd name="connsiteY7242" fmla="*/ 1646041 h 2397608"/>
              <a:gd name="connsiteX7243" fmla="*/ 1307561 w 5675092"/>
              <a:gd name="connsiteY7243" fmla="*/ 1644183 h 2397608"/>
              <a:gd name="connsiteX7244" fmla="*/ 1307254 w 5675092"/>
              <a:gd name="connsiteY7244" fmla="*/ 1644347 h 2397608"/>
              <a:gd name="connsiteX7245" fmla="*/ 1307208 w 5675092"/>
              <a:gd name="connsiteY7245" fmla="*/ 1645763 h 2397608"/>
              <a:gd name="connsiteX7246" fmla="*/ 1305801 w 5675092"/>
              <a:gd name="connsiteY7246" fmla="*/ 1645124 h 2397608"/>
              <a:gd name="connsiteX7247" fmla="*/ 1304502 w 5675092"/>
              <a:gd name="connsiteY7247" fmla="*/ 1645818 h 2397608"/>
              <a:gd name="connsiteX7248" fmla="*/ 1303167 w 5675092"/>
              <a:gd name="connsiteY7248" fmla="*/ 1649338 h 2397608"/>
              <a:gd name="connsiteX7249" fmla="*/ 1303504 w 5675092"/>
              <a:gd name="connsiteY7249" fmla="*/ 1654301 h 2397608"/>
              <a:gd name="connsiteX7250" fmla="*/ 1311025 w 5675092"/>
              <a:gd name="connsiteY7250" fmla="*/ 1653790 h 2397608"/>
              <a:gd name="connsiteX7251" fmla="*/ 1309059 w 5675092"/>
              <a:gd name="connsiteY7251" fmla="*/ 1657594 h 2397608"/>
              <a:gd name="connsiteX7252" fmla="*/ 1312398 w 5675092"/>
              <a:gd name="connsiteY7252" fmla="*/ 1657978 h 2397608"/>
              <a:gd name="connsiteX7253" fmla="*/ 1312555 w 5675092"/>
              <a:gd name="connsiteY7253" fmla="*/ 1657900 h 2397608"/>
              <a:gd name="connsiteX7254" fmla="*/ 1315365 w 5675092"/>
              <a:gd name="connsiteY7254" fmla="*/ 1656746 h 2397608"/>
              <a:gd name="connsiteX7255" fmla="*/ 1318879 w 5675092"/>
              <a:gd name="connsiteY7255" fmla="*/ 1653568 h 2397608"/>
              <a:gd name="connsiteX7256" fmla="*/ 1319885 w 5675092"/>
              <a:gd name="connsiteY7256" fmla="*/ 1653127 h 2397608"/>
              <a:gd name="connsiteX7257" fmla="*/ 1317893 w 5675092"/>
              <a:gd name="connsiteY7257" fmla="*/ 1647210 h 2397608"/>
              <a:gd name="connsiteX7258" fmla="*/ 1320039 w 5675092"/>
              <a:gd name="connsiteY7258" fmla="*/ 1646386 h 2397608"/>
              <a:gd name="connsiteX7259" fmla="*/ 1317847 w 5675092"/>
              <a:gd name="connsiteY7259" fmla="*/ 1644337 h 2397608"/>
              <a:gd name="connsiteX7260" fmla="*/ 1318674 w 5675092"/>
              <a:gd name="connsiteY7260" fmla="*/ 1644044 h 2397608"/>
              <a:gd name="connsiteX7261" fmla="*/ 1317872 w 5675092"/>
              <a:gd name="connsiteY7261" fmla="*/ 1643351 h 2397608"/>
              <a:gd name="connsiteX7262" fmla="*/ 1319536 w 5675092"/>
              <a:gd name="connsiteY7262" fmla="*/ 1630770 h 2397608"/>
              <a:gd name="connsiteX7263" fmla="*/ 1235478 w 5675092"/>
              <a:gd name="connsiteY7263" fmla="*/ 379006 h 2397608"/>
              <a:gd name="connsiteX7264" fmla="*/ 1233854 w 5675092"/>
              <a:gd name="connsiteY7264" fmla="*/ 377996 h 2397608"/>
              <a:gd name="connsiteX7265" fmla="*/ 1231326 w 5675092"/>
              <a:gd name="connsiteY7265" fmla="*/ 374543 h 2397608"/>
              <a:gd name="connsiteX7266" fmla="*/ 1208586 w 5675092"/>
              <a:gd name="connsiteY7266" fmla="*/ 392120 h 2397608"/>
              <a:gd name="connsiteX7267" fmla="*/ 1208586 w 5675092"/>
              <a:gd name="connsiteY7267" fmla="*/ 377054 h 2397608"/>
              <a:gd name="connsiteX7268" fmla="*/ 1233854 w 5675092"/>
              <a:gd name="connsiteY7268" fmla="*/ 367010 h 2397608"/>
              <a:gd name="connsiteX7269" fmla="*/ 1234167 w 5675092"/>
              <a:gd name="connsiteY7269" fmla="*/ 374543 h 2397608"/>
              <a:gd name="connsiteX7270" fmla="*/ 1236381 w 5675092"/>
              <a:gd name="connsiteY7270" fmla="*/ 382076 h 2397608"/>
              <a:gd name="connsiteX7271" fmla="*/ 1231326 w 5675092"/>
              <a:gd name="connsiteY7271" fmla="*/ 382076 h 2397608"/>
              <a:gd name="connsiteX7272" fmla="*/ 1235735 w 5675092"/>
              <a:gd name="connsiteY7272" fmla="*/ 379884 h 2397608"/>
              <a:gd name="connsiteX7273" fmla="*/ 1236380 w 5675092"/>
              <a:gd name="connsiteY7273" fmla="*/ 379565 h 2397608"/>
              <a:gd name="connsiteX7274" fmla="*/ 1235735 w 5675092"/>
              <a:gd name="connsiteY7274" fmla="*/ 379884 h 2397608"/>
              <a:gd name="connsiteX7275" fmla="*/ 1235478 w 5675092"/>
              <a:gd name="connsiteY7275" fmla="*/ 379006 h 2397608"/>
              <a:gd name="connsiteX7276" fmla="*/ 1327943 w 5675092"/>
              <a:gd name="connsiteY7276" fmla="*/ 1652187 h 2397608"/>
              <a:gd name="connsiteX7277" fmla="*/ 1325809 w 5675092"/>
              <a:gd name="connsiteY7277" fmla="*/ 1652468 h 2397608"/>
              <a:gd name="connsiteX7278" fmla="*/ 1326952 w 5675092"/>
              <a:gd name="connsiteY7278" fmla="*/ 1654346 h 2397608"/>
              <a:gd name="connsiteX7279" fmla="*/ 1273843 w 5675092"/>
              <a:gd name="connsiteY7279" fmla="*/ 364619 h 2397608"/>
              <a:gd name="connsiteX7280" fmla="*/ 1271426 w 5675092"/>
              <a:gd name="connsiteY7280" fmla="*/ 371794 h 2397608"/>
              <a:gd name="connsiteX7281" fmla="*/ 1271426 w 5675092"/>
              <a:gd name="connsiteY7281" fmla="*/ 367010 h 2397608"/>
              <a:gd name="connsiteX7282" fmla="*/ 1273843 w 5675092"/>
              <a:gd name="connsiteY7282" fmla="*/ 364619 h 2397608"/>
              <a:gd name="connsiteX7283" fmla="*/ 1486204 w 5675092"/>
              <a:gd name="connsiteY7283" fmla="*/ 2207561 h 2397608"/>
              <a:gd name="connsiteX7284" fmla="*/ 1461766 w 5675092"/>
              <a:gd name="connsiteY7284" fmla="*/ 2204428 h 2397608"/>
              <a:gd name="connsiteX7285" fmla="*/ 1463854 w 5675092"/>
              <a:gd name="connsiteY7285" fmla="*/ 2199492 h 2397608"/>
              <a:gd name="connsiteX7286" fmla="*/ 1486204 w 5675092"/>
              <a:gd name="connsiteY7286" fmla="*/ 2207561 h 2397608"/>
              <a:gd name="connsiteX7287" fmla="*/ 1367571 w 5675092"/>
              <a:gd name="connsiteY7287" fmla="*/ 364533 h 2397608"/>
              <a:gd name="connsiteX7288" fmla="*/ 1365686 w 5675092"/>
              <a:gd name="connsiteY7288" fmla="*/ 366399 h 2397608"/>
              <a:gd name="connsiteX7289" fmla="*/ 1366110 w 5675092"/>
              <a:gd name="connsiteY7289" fmla="*/ 364719 h 2397608"/>
              <a:gd name="connsiteX7290" fmla="*/ 1370080 w 5675092"/>
              <a:gd name="connsiteY7290" fmla="*/ 371996 h 2397608"/>
              <a:gd name="connsiteX7291" fmla="*/ 1367571 w 5675092"/>
              <a:gd name="connsiteY7291" fmla="*/ 364533 h 2397608"/>
              <a:gd name="connsiteX7292" fmla="*/ 1366157 w 5675092"/>
              <a:gd name="connsiteY7292" fmla="*/ 364533 h 2397608"/>
              <a:gd name="connsiteX7293" fmla="*/ 1366110 w 5675092"/>
              <a:gd name="connsiteY7293" fmla="*/ 364719 h 2397608"/>
              <a:gd name="connsiteX7294" fmla="*/ 1357833 w 5675092"/>
              <a:gd name="connsiteY7294" fmla="*/ 365777 h 2397608"/>
              <a:gd name="connsiteX7295" fmla="*/ 1357519 w 5675092"/>
              <a:gd name="connsiteY7295" fmla="*/ 374483 h 2397608"/>
              <a:gd name="connsiteX7296" fmla="*/ 1370080 w 5675092"/>
              <a:gd name="connsiteY7296" fmla="*/ 371996 h 2397608"/>
              <a:gd name="connsiteX7297" fmla="*/ 1395388 w 5675092"/>
              <a:gd name="connsiteY7297" fmla="*/ 250210 h 2397608"/>
              <a:gd name="connsiteX7298" fmla="*/ 1377043 w 5675092"/>
              <a:gd name="connsiteY7298" fmla="*/ 247420 h 2397608"/>
              <a:gd name="connsiteX7299" fmla="*/ 1395388 w 5675092"/>
              <a:gd name="connsiteY7299" fmla="*/ 250210 h 2397608"/>
              <a:gd name="connsiteX7300" fmla="*/ 1405257 w 5675092"/>
              <a:gd name="connsiteY7300" fmla="*/ 364533 h 2397608"/>
              <a:gd name="connsiteX7301" fmla="*/ 1382644 w 5675092"/>
              <a:gd name="connsiteY7301" fmla="*/ 369508 h 2397608"/>
              <a:gd name="connsiteX7302" fmla="*/ 1405257 w 5675092"/>
              <a:gd name="connsiteY7302" fmla="*/ 364533 h 2397608"/>
              <a:gd name="connsiteX7303" fmla="*/ 1420330 w 5675092"/>
              <a:gd name="connsiteY7303" fmla="*/ 357070 h 2397608"/>
              <a:gd name="connsiteX7304" fmla="*/ 1415305 w 5675092"/>
              <a:gd name="connsiteY7304" fmla="*/ 359558 h 2397608"/>
              <a:gd name="connsiteX7305" fmla="*/ 1420330 w 5675092"/>
              <a:gd name="connsiteY7305" fmla="*/ 357070 h 2397608"/>
              <a:gd name="connsiteX7306" fmla="*/ 1589625 w 5675092"/>
              <a:gd name="connsiteY7306" fmla="*/ 2196582 h 2397608"/>
              <a:gd name="connsiteX7307" fmla="*/ 1572319 w 5675092"/>
              <a:gd name="connsiteY7307" fmla="*/ 2202791 h 2397608"/>
              <a:gd name="connsiteX7308" fmla="*/ 1534676 w 5675092"/>
              <a:gd name="connsiteY7308" fmla="*/ 2207865 h 2397608"/>
              <a:gd name="connsiteX7309" fmla="*/ 1528191 w 5675092"/>
              <a:gd name="connsiteY7309" fmla="*/ 2205589 h 2397608"/>
              <a:gd name="connsiteX7310" fmla="*/ 1521146 w 5675092"/>
              <a:gd name="connsiteY7310" fmla="*/ 2210431 h 2397608"/>
              <a:gd name="connsiteX7311" fmla="*/ 1513936 w 5675092"/>
              <a:gd name="connsiteY7311" fmla="*/ 2205677 h 2397608"/>
              <a:gd name="connsiteX7312" fmla="*/ 1520863 w 5675092"/>
              <a:gd name="connsiteY7312" fmla="*/ 2206255 h 2397608"/>
              <a:gd name="connsiteX7313" fmla="*/ 1526874 w 5675092"/>
              <a:gd name="connsiteY7313" fmla="*/ 2205127 h 2397608"/>
              <a:gd name="connsiteX7314" fmla="*/ 1520407 w 5675092"/>
              <a:gd name="connsiteY7314" fmla="*/ 2202856 h 2397608"/>
              <a:gd name="connsiteX7315" fmla="*/ 1506775 w 5675092"/>
              <a:gd name="connsiteY7315" fmla="*/ 2207243 h 2397608"/>
              <a:gd name="connsiteX7316" fmla="*/ 1507765 w 5675092"/>
              <a:gd name="connsiteY7316" fmla="*/ 2184525 h 2397608"/>
              <a:gd name="connsiteX7317" fmla="*/ 1541216 w 5675092"/>
              <a:gd name="connsiteY7317" fmla="*/ 2192320 h 2397608"/>
              <a:gd name="connsiteX7318" fmla="*/ 1538698 w 5675092"/>
              <a:gd name="connsiteY7318" fmla="*/ 2192491 h 2397608"/>
              <a:gd name="connsiteX7319" fmla="*/ 1564075 w 5675092"/>
              <a:gd name="connsiteY7319" fmla="*/ 2193285 h 2397608"/>
              <a:gd name="connsiteX7320" fmla="*/ 1561894 w 5675092"/>
              <a:gd name="connsiteY7320" fmla="*/ 2198466 h 2397608"/>
              <a:gd name="connsiteX7321" fmla="*/ 1589625 w 5675092"/>
              <a:gd name="connsiteY7321" fmla="*/ 2196582 h 2397608"/>
              <a:gd name="connsiteX7322" fmla="*/ 1592831 w 5675092"/>
              <a:gd name="connsiteY7322" fmla="*/ 2201033 h 2397608"/>
              <a:gd name="connsiteX7323" fmla="*/ 1592535 w 5675092"/>
              <a:gd name="connsiteY7323" fmla="*/ 2203764 h 2397608"/>
              <a:gd name="connsiteX7324" fmla="*/ 1592361 w 5675092"/>
              <a:gd name="connsiteY7324" fmla="*/ 2201208 h 2397608"/>
              <a:gd name="connsiteX7325" fmla="*/ 1609068 w 5675092"/>
              <a:gd name="connsiteY7325" fmla="*/ 2197504 h 2397608"/>
              <a:gd name="connsiteX7326" fmla="*/ 1599745 w 5675092"/>
              <a:gd name="connsiteY7326" fmla="*/ 2198459 h 2397608"/>
              <a:gd name="connsiteX7327" fmla="*/ 1592831 w 5675092"/>
              <a:gd name="connsiteY7327" fmla="*/ 2201033 h 2397608"/>
              <a:gd name="connsiteX7328" fmla="*/ 1593094 w 5675092"/>
              <a:gd name="connsiteY7328" fmla="*/ 2198589 h 2397608"/>
              <a:gd name="connsiteX7329" fmla="*/ 1591840 w 5675092"/>
              <a:gd name="connsiteY7329" fmla="*/ 2193538 h 2397608"/>
              <a:gd name="connsiteX7330" fmla="*/ 1594205 w 5675092"/>
              <a:gd name="connsiteY7330" fmla="*/ 2193095 h 2397608"/>
              <a:gd name="connsiteX7331" fmla="*/ 1589783 w 5675092"/>
              <a:gd name="connsiteY7331" fmla="*/ 2190804 h 2397608"/>
              <a:gd name="connsiteX7332" fmla="*/ 1581625 w 5675092"/>
              <a:gd name="connsiteY7332" fmla="*/ 2189309 h 2397608"/>
              <a:gd name="connsiteX7333" fmla="*/ 1584230 w 5675092"/>
              <a:gd name="connsiteY7333" fmla="*/ 2186918 h 2397608"/>
              <a:gd name="connsiteX7334" fmla="*/ 1596128 w 5675092"/>
              <a:gd name="connsiteY7334" fmla="*/ 2186918 h 2397608"/>
              <a:gd name="connsiteX7335" fmla="*/ 1596128 w 5675092"/>
              <a:gd name="connsiteY7335" fmla="*/ 2192105 h 2397608"/>
              <a:gd name="connsiteX7336" fmla="*/ 1598904 w 5675092"/>
              <a:gd name="connsiteY7336" fmla="*/ 2190490 h 2397608"/>
              <a:gd name="connsiteX7337" fmla="*/ 1609068 w 5675092"/>
              <a:gd name="connsiteY7337" fmla="*/ 2197504 h 2397608"/>
              <a:gd name="connsiteX7338" fmla="*/ 1505754 w 5675092"/>
              <a:gd name="connsiteY7338" fmla="*/ 389409 h 2397608"/>
              <a:gd name="connsiteX7339" fmla="*/ 1483142 w 5675092"/>
              <a:gd name="connsiteY7339" fmla="*/ 396872 h 2397608"/>
              <a:gd name="connsiteX7340" fmla="*/ 1505754 w 5675092"/>
              <a:gd name="connsiteY7340" fmla="*/ 389409 h 2397608"/>
              <a:gd name="connsiteX7341" fmla="*/ 1638248 w 5675092"/>
              <a:gd name="connsiteY7341" fmla="*/ 2201908 h 2397608"/>
              <a:gd name="connsiteX7342" fmla="*/ 1637320 w 5675092"/>
              <a:gd name="connsiteY7342" fmla="*/ 2203290 h 2397608"/>
              <a:gd name="connsiteX7343" fmla="*/ 1636964 w 5675092"/>
              <a:gd name="connsiteY7343" fmla="*/ 2198041 h 2397608"/>
              <a:gd name="connsiteX7344" fmla="*/ 1629374 w 5675092"/>
              <a:gd name="connsiteY7344" fmla="*/ 2193282 h 2397608"/>
              <a:gd name="connsiteX7345" fmla="*/ 1636429 w 5675092"/>
              <a:gd name="connsiteY7345" fmla="*/ 2190167 h 2397608"/>
              <a:gd name="connsiteX7346" fmla="*/ 1638248 w 5675092"/>
              <a:gd name="connsiteY7346" fmla="*/ 2201908 h 2397608"/>
              <a:gd name="connsiteX7347" fmla="*/ 1520828 w 5675092"/>
              <a:gd name="connsiteY7347" fmla="*/ 371996 h 2397608"/>
              <a:gd name="connsiteX7348" fmla="*/ 1513293 w 5675092"/>
              <a:gd name="connsiteY7348" fmla="*/ 374483 h 2397608"/>
              <a:gd name="connsiteX7349" fmla="*/ 1520828 w 5675092"/>
              <a:gd name="connsiteY7349" fmla="*/ 371996 h 2397608"/>
              <a:gd name="connsiteX7350" fmla="*/ 1528367 w 5675092"/>
              <a:gd name="connsiteY7350" fmla="*/ 371996 h 2397608"/>
              <a:gd name="connsiteX7351" fmla="*/ 1523340 w 5675092"/>
              <a:gd name="connsiteY7351" fmla="*/ 371996 h 2397608"/>
              <a:gd name="connsiteX7352" fmla="*/ 1528641 w 5675092"/>
              <a:gd name="connsiteY7352" fmla="*/ 376194 h 2397608"/>
              <a:gd name="connsiteX7353" fmla="*/ 1528367 w 5675092"/>
              <a:gd name="connsiteY7353" fmla="*/ 371996 h 2397608"/>
              <a:gd name="connsiteX7354" fmla="*/ 1659144 w 5675092"/>
              <a:gd name="connsiteY7354" fmla="*/ 2243734 h 2397608"/>
              <a:gd name="connsiteX7355" fmla="*/ 1658777 w 5675092"/>
              <a:gd name="connsiteY7355" fmla="*/ 2251718 h 2397608"/>
              <a:gd name="connsiteX7356" fmla="*/ 1654468 w 5675092"/>
              <a:gd name="connsiteY7356" fmla="*/ 2253443 h 2397608"/>
              <a:gd name="connsiteX7357" fmla="*/ 1653782 w 5675092"/>
              <a:gd name="connsiteY7357" fmla="*/ 2249511 h 2397608"/>
              <a:gd name="connsiteX7358" fmla="*/ 1658432 w 5675092"/>
              <a:gd name="connsiteY7358" fmla="*/ 2246648 h 2397608"/>
              <a:gd name="connsiteX7359" fmla="*/ 1658088 w 5675092"/>
              <a:gd name="connsiteY7359" fmla="*/ 2241577 h 2397608"/>
              <a:gd name="connsiteX7360" fmla="*/ 1659144 w 5675092"/>
              <a:gd name="connsiteY7360" fmla="*/ 2243734 h 2397608"/>
              <a:gd name="connsiteX7361" fmla="*/ 1660553 w 5675092"/>
              <a:gd name="connsiteY7361" fmla="*/ 2206506 h 2397608"/>
              <a:gd name="connsiteX7362" fmla="*/ 1661039 w 5675092"/>
              <a:gd name="connsiteY7362" fmla="*/ 2213663 h 2397608"/>
              <a:gd name="connsiteX7363" fmla="*/ 1660553 w 5675092"/>
              <a:gd name="connsiteY7363" fmla="*/ 2206506 h 2397608"/>
              <a:gd name="connsiteX7364" fmla="*/ 1671933 w 5675092"/>
              <a:gd name="connsiteY7364" fmla="*/ 2195745 h 2397608"/>
              <a:gd name="connsiteX7365" fmla="*/ 1655728 w 5675092"/>
              <a:gd name="connsiteY7365" fmla="*/ 2197894 h 2397608"/>
              <a:gd name="connsiteX7366" fmla="*/ 1639381 w 5675092"/>
              <a:gd name="connsiteY7366" fmla="*/ 2197956 h 2397608"/>
              <a:gd name="connsiteX7367" fmla="*/ 1639002 w 5675092"/>
              <a:gd name="connsiteY7367" fmla="*/ 2192389 h 2397608"/>
              <a:gd name="connsiteX7368" fmla="*/ 1671933 w 5675092"/>
              <a:gd name="connsiteY7368" fmla="*/ 2195745 h 2397608"/>
              <a:gd name="connsiteX7369" fmla="*/ 1543306 w 5675092"/>
              <a:gd name="connsiteY7369" fmla="*/ 277312 h 2397608"/>
              <a:gd name="connsiteX7370" fmla="*/ 1536426 w 5675092"/>
              <a:gd name="connsiteY7370" fmla="*/ 272528 h 2397608"/>
              <a:gd name="connsiteX7371" fmla="*/ 1539865 w 5675092"/>
              <a:gd name="connsiteY7371" fmla="*/ 270437 h 2397608"/>
              <a:gd name="connsiteX7372" fmla="*/ 1543306 w 5675092"/>
              <a:gd name="connsiteY7372" fmla="*/ 277312 h 2397608"/>
              <a:gd name="connsiteX7373" fmla="*/ 1679510 w 5675092"/>
              <a:gd name="connsiteY7373" fmla="*/ 2263954 h 2397608"/>
              <a:gd name="connsiteX7374" fmla="*/ 1671536 w 5675092"/>
              <a:gd name="connsiteY7374" fmla="*/ 2274204 h 2397608"/>
              <a:gd name="connsiteX7375" fmla="*/ 1666218 w 5675092"/>
              <a:gd name="connsiteY7375" fmla="*/ 2266517 h 2397608"/>
              <a:gd name="connsiteX7376" fmla="*/ 1666218 w 5675092"/>
              <a:gd name="connsiteY7376" fmla="*/ 2256268 h 2397608"/>
              <a:gd name="connsiteX7377" fmla="*/ 1671536 w 5675092"/>
              <a:gd name="connsiteY7377" fmla="*/ 2256268 h 2397608"/>
              <a:gd name="connsiteX7378" fmla="*/ 1676854 w 5675092"/>
              <a:gd name="connsiteY7378" fmla="*/ 2256269 h 2397608"/>
              <a:gd name="connsiteX7379" fmla="*/ 1679510 w 5675092"/>
              <a:gd name="connsiteY7379" fmla="*/ 2263954 h 2397608"/>
              <a:gd name="connsiteX7380" fmla="*/ 1686982 w 5675092"/>
              <a:gd name="connsiteY7380" fmla="*/ 2192072 h 2397608"/>
              <a:gd name="connsiteX7381" fmla="*/ 1679062 w 5675092"/>
              <a:gd name="connsiteY7381" fmla="*/ 2196393 h 2397608"/>
              <a:gd name="connsiteX7382" fmla="*/ 1674389 w 5675092"/>
              <a:gd name="connsiteY7382" fmla="*/ 2192915 h 2397608"/>
              <a:gd name="connsiteX7383" fmla="*/ 1680820 w 5675092"/>
              <a:gd name="connsiteY7383" fmla="*/ 2191333 h 2397608"/>
              <a:gd name="connsiteX7384" fmla="*/ 1687079 w 5675092"/>
              <a:gd name="connsiteY7384" fmla="*/ 2192084 h 2397608"/>
              <a:gd name="connsiteX7385" fmla="*/ 1686982 w 5675092"/>
              <a:gd name="connsiteY7385" fmla="*/ 2192072 h 2397608"/>
              <a:gd name="connsiteX7386" fmla="*/ 1687007 w 5675092"/>
              <a:gd name="connsiteY7386" fmla="*/ 2192059 h 2397608"/>
              <a:gd name="connsiteX7387" fmla="*/ 1567384 w 5675092"/>
              <a:gd name="connsiteY7387" fmla="*/ 280900 h 2397608"/>
              <a:gd name="connsiteX7388" fmla="*/ 1558212 w 5675092"/>
              <a:gd name="connsiteY7388" fmla="*/ 278109 h 2397608"/>
              <a:gd name="connsiteX7389" fmla="*/ 1562798 w 5675092"/>
              <a:gd name="connsiteY7389" fmla="*/ 274274 h 2397608"/>
              <a:gd name="connsiteX7390" fmla="*/ 1567384 w 5675092"/>
              <a:gd name="connsiteY7390" fmla="*/ 280900 h 2397608"/>
              <a:gd name="connsiteX7391" fmla="*/ 1573591 w 5675092"/>
              <a:gd name="connsiteY7391" fmla="*/ 362046 h 2397608"/>
              <a:gd name="connsiteX7392" fmla="*/ 1566052 w 5675092"/>
              <a:gd name="connsiteY7392" fmla="*/ 364533 h 2397608"/>
              <a:gd name="connsiteX7393" fmla="*/ 1571078 w 5675092"/>
              <a:gd name="connsiteY7393" fmla="*/ 367021 h 2397608"/>
              <a:gd name="connsiteX7394" fmla="*/ 1573591 w 5675092"/>
              <a:gd name="connsiteY7394" fmla="*/ 362046 h 2397608"/>
              <a:gd name="connsiteX7395" fmla="*/ 1588665 w 5675092"/>
              <a:gd name="connsiteY7395" fmla="*/ 364533 h 2397608"/>
              <a:gd name="connsiteX7396" fmla="*/ 1586153 w 5675092"/>
              <a:gd name="connsiteY7396" fmla="*/ 364533 h 2397608"/>
              <a:gd name="connsiteX7397" fmla="*/ 1586152 w 5675092"/>
              <a:gd name="connsiteY7397" fmla="*/ 357070 h 2397608"/>
              <a:gd name="connsiteX7398" fmla="*/ 1588665 w 5675092"/>
              <a:gd name="connsiteY7398" fmla="*/ 364533 h 2397608"/>
              <a:gd name="connsiteX7399" fmla="*/ 1593691 w 5675092"/>
              <a:gd name="connsiteY7399" fmla="*/ 374483 h 2397608"/>
              <a:gd name="connsiteX7400" fmla="*/ 1588665 w 5675092"/>
              <a:gd name="connsiteY7400" fmla="*/ 379458 h 2397608"/>
              <a:gd name="connsiteX7401" fmla="*/ 1593691 w 5675092"/>
              <a:gd name="connsiteY7401" fmla="*/ 374483 h 2397608"/>
              <a:gd name="connsiteX7402" fmla="*/ 1719392 w 5675092"/>
              <a:gd name="connsiteY7402" fmla="*/ 2207245 h 2397608"/>
              <a:gd name="connsiteX7403" fmla="*/ 1692066 w 5675092"/>
              <a:gd name="connsiteY7403" fmla="*/ 2214418 h 2397608"/>
              <a:gd name="connsiteX7404" fmla="*/ 1689583 w 5675092"/>
              <a:gd name="connsiteY7404" fmla="*/ 2209636 h 2397608"/>
              <a:gd name="connsiteX7405" fmla="*/ 1677161 w 5675092"/>
              <a:gd name="connsiteY7405" fmla="*/ 2204852 h 2397608"/>
              <a:gd name="connsiteX7406" fmla="*/ 1682129 w 5675092"/>
              <a:gd name="connsiteY7406" fmla="*/ 2202460 h 2397608"/>
              <a:gd name="connsiteX7407" fmla="*/ 1692067 w 5675092"/>
              <a:gd name="connsiteY7407" fmla="*/ 2202460 h 2397608"/>
              <a:gd name="connsiteX7408" fmla="*/ 1719392 w 5675092"/>
              <a:gd name="connsiteY7408" fmla="*/ 2207245 h 2397608"/>
              <a:gd name="connsiteX7409" fmla="*/ 1598916 w 5675092"/>
              <a:gd name="connsiteY7409" fmla="*/ 406468 h 2397608"/>
              <a:gd name="connsiteX7410" fmla="*/ 1596257 w 5675092"/>
              <a:gd name="connsiteY7410" fmla="*/ 411251 h 2397608"/>
              <a:gd name="connsiteX7411" fmla="*/ 1596257 w 5675092"/>
              <a:gd name="connsiteY7411" fmla="*/ 408860 h 2397608"/>
              <a:gd name="connsiteX7412" fmla="*/ 1590943 w 5675092"/>
              <a:gd name="connsiteY7412" fmla="*/ 411251 h 2397608"/>
              <a:gd name="connsiteX7413" fmla="*/ 1591937 w 5675092"/>
              <a:gd name="connsiteY7413" fmla="*/ 405272 h 2397608"/>
              <a:gd name="connsiteX7414" fmla="*/ 1598916 w 5675092"/>
              <a:gd name="connsiteY7414" fmla="*/ 406468 h 2397608"/>
              <a:gd name="connsiteX7415" fmla="*/ 1593594 w 5675092"/>
              <a:gd name="connsiteY7415" fmla="*/ 283290 h 2397608"/>
              <a:gd name="connsiteX7416" fmla="*/ 1586223 w 5675092"/>
              <a:gd name="connsiteY7416" fmla="*/ 283290 h 2397608"/>
              <a:gd name="connsiteX7417" fmla="*/ 1581309 w 5675092"/>
              <a:gd name="connsiteY7417" fmla="*/ 280301 h 2397608"/>
              <a:gd name="connsiteX7418" fmla="*/ 1582538 w 5675092"/>
              <a:gd name="connsiteY7418" fmla="*/ 279087 h 2397608"/>
              <a:gd name="connsiteX7419" fmla="*/ 1593594 w 5675092"/>
              <a:gd name="connsiteY7419" fmla="*/ 283290 h 2397608"/>
              <a:gd name="connsiteX7420" fmla="*/ 1593758 w 5675092"/>
              <a:gd name="connsiteY7420" fmla="*/ 242636 h 2397608"/>
              <a:gd name="connsiteX7421" fmla="*/ 1569679 w 5675092"/>
              <a:gd name="connsiteY7421" fmla="*/ 240244 h 2397608"/>
              <a:gd name="connsiteX7422" fmla="*/ 1581719 w 5675092"/>
              <a:gd name="connsiteY7422" fmla="*/ 236957 h 2397608"/>
              <a:gd name="connsiteX7423" fmla="*/ 1593758 w 5675092"/>
              <a:gd name="connsiteY7423" fmla="*/ 242636 h 2397608"/>
              <a:gd name="connsiteX7424" fmla="*/ 1611278 w 5675092"/>
              <a:gd name="connsiteY7424" fmla="*/ 374483 h 2397608"/>
              <a:gd name="connsiteX7425" fmla="*/ 1601229 w 5675092"/>
              <a:gd name="connsiteY7425" fmla="*/ 381946 h 2397608"/>
              <a:gd name="connsiteX7426" fmla="*/ 1611278 w 5675092"/>
              <a:gd name="connsiteY7426" fmla="*/ 374483 h 2397608"/>
              <a:gd name="connsiteX7427" fmla="*/ 1613790 w 5675092"/>
              <a:gd name="connsiteY7427" fmla="*/ 391897 h 2397608"/>
              <a:gd name="connsiteX7428" fmla="*/ 1608764 w 5675092"/>
              <a:gd name="connsiteY7428" fmla="*/ 389409 h 2397608"/>
              <a:gd name="connsiteX7429" fmla="*/ 1576104 w 5675092"/>
              <a:gd name="connsiteY7429" fmla="*/ 406823 h 2397608"/>
              <a:gd name="connsiteX7430" fmla="*/ 1588665 w 5675092"/>
              <a:gd name="connsiteY7430" fmla="*/ 411798 h 2397608"/>
              <a:gd name="connsiteX7431" fmla="*/ 1581130 w 5675092"/>
              <a:gd name="connsiteY7431" fmla="*/ 419261 h 2397608"/>
              <a:gd name="connsiteX7432" fmla="*/ 1591177 w 5675092"/>
              <a:gd name="connsiteY7432" fmla="*/ 421748 h 2397608"/>
              <a:gd name="connsiteX7433" fmla="*/ 1606251 w 5675092"/>
              <a:gd name="connsiteY7433" fmla="*/ 401847 h 2397608"/>
              <a:gd name="connsiteX7434" fmla="*/ 1611278 w 5675092"/>
              <a:gd name="connsiteY7434" fmla="*/ 401847 h 2397608"/>
              <a:gd name="connsiteX7435" fmla="*/ 1613790 w 5675092"/>
              <a:gd name="connsiteY7435" fmla="*/ 391897 h 2397608"/>
              <a:gd name="connsiteX7436" fmla="*/ 1623841 w 5675092"/>
              <a:gd name="connsiteY7436" fmla="*/ 389409 h 2397608"/>
              <a:gd name="connsiteX7437" fmla="*/ 1618817 w 5675092"/>
              <a:gd name="connsiteY7437" fmla="*/ 396872 h 2397608"/>
              <a:gd name="connsiteX7438" fmla="*/ 1621329 w 5675092"/>
              <a:gd name="connsiteY7438" fmla="*/ 399360 h 2397608"/>
              <a:gd name="connsiteX7439" fmla="*/ 1621329 w 5675092"/>
              <a:gd name="connsiteY7439" fmla="*/ 391897 h 2397608"/>
              <a:gd name="connsiteX7440" fmla="*/ 1623842 w 5675092"/>
              <a:gd name="connsiteY7440" fmla="*/ 391897 h 2397608"/>
              <a:gd name="connsiteX7441" fmla="*/ 1623841 w 5675092"/>
              <a:gd name="connsiteY7441" fmla="*/ 389409 h 2397608"/>
              <a:gd name="connsiteX7442" fmla="*/ 1626351 w 5675092"/>
              <a:gd name="connsiteY7442" fmla="*/ 347120 h 2397608"/>
              <a:gd name="connsiteX7443" fmla="*/ 1616303 w 5675092"/>
              <a:gd name="connsiteY7443" fmla="*/ 354582 h 2397608"/>
              <a:gd name="connsiteX7444" fmla="*/ 1613790 w 5675092"/>
              <a:gd name="connsiteY7444" fmla="*/ 359557 h 2397608"/>
              <a:gd name="connsiteX7445" fmla="*/ 1626351 w 5675092"/>
              <a:gd name="connsiteY7445" fmla="*/ 347120 h 2397608"/>
              <a:gd name="connsiteX7446" fmla="*/ 1636402 w 5675092"/>
              <a:gd name="connsiteY7446" fmla="*/ 359558 h 2397608"/>
              <a:gd name="connsiteX7447" fmla="*/ 1631377 w 5675092"/>
              <a:gd name="connsiteY7447" fmla="*/ 354582 h 2397608"/>
              <a:gd name="connsiteX7448" fmla="*/ 1628864 w 5675092"/>
              <a:gd name="connsiteY7448" fmla="*/ 364533 h 2397608"/>
              <a:gd name="connsiteX7449" fmla="*/ 1636402 w 5675092"/>
              <a:gd name="connsiteY7449" fmla="*/ 359558 h 2397608"/>
              <a:gd name="connsiteX7450" fmla="*/ 1641429 w 5675092"/>
              <a:gd name="connsiteY7450" fmla="*/ 376971 h 2397608"/>
              <a:gd name="connsiteX7451" fmla="*/ 1636402 w 5675092"/>
              <a:gd name="connsiteY7451" fmla="*/ 376971 h 2397608"/>
              <a:gd name="connsiteX7452" fmla="*/ 1633890 w 5675092"/>
              <a:gd name="connsiteY7452" fmla="*/ 384434 h 2397608"/>
              <a:gd name="connsiteX7453" fmla="*/ 1638915 w 5675092"/>
              <a:gd name="connsiteY7453" fmla="*/ 381946 h 2397608"/>
              <a:gd name="connsiteX7454" fmla="*/ 1641429 w 5675092"/>
              <a:gd name="connsiteY7454" fmla="*/ 376971 h 2397608"/>
              <a:gd name="connsiteX7455" fmla="*/ 1638798 w 5675092"/>
              <a:gd name="connsiteY7455" fmla="*/ 337118 h 2397608"/>
              <a:gd name="connsiteX7456" fmla="*/ 1636381 w 5675092"/>
              <a:gd name="connsiteY7456" fmla="*/ 339509 h 2397608"/>
              <a:gd name="connsiteX7457" fmla="*/ 1636381 w 5675092"/>
              <a:gd name="connsiteY7457" fmla="*/ 341900 h 2397608"/>
              <a:gd name="connsiteX7458" fmla="*/ 1631545 w 5675092"/>
              <a:gd name="connsiteY7458" fmla="*/ 344292 h 2397608"/>
              <a:gd name="connsiteX7459" fmla="*/ 1631545 w 5675092"/>
              <a:gd name="connsiteY7459" fmla="*/ 337118 h 2397608"/>
              <a:gd name="connsiteX7460" fmla="*/ 1638798 w 5675092"/>
              <a:gd name="connsiteY7460" fmla="*/ 337118 h 2397608"/>
              <a:gd name="connsiteX7461" fmla="*/ 1778537 w 5675092"/>
              <a:gd name="connsiteY7461" fmla="*/ 2195962 h 2397608"/>
              <a:gd name="connsiteX7462" fmla="*/ 1768192 w 5675092"/>
              <a:gd name="connsiteY7462" fmla="*/ 2197614 h 2397608"/>
              <a:gd name="connsiteX7463" fmla="*/ 1755827 w 5675092"/>
              <a:gd name="connsiteY7463" fmla="*/ 2197505 h 2397608"/>
              <a:gd name="connsiteX7464" fmla="*/ 1760702 w 5675092"/>
              <a:gd name="connsiteY7464" fmla="*/ 2194644 h 2397608"/>
              <a:gd name="connsiteX7465" fmla="*/ 1717462 w 5675092"/>
              <a:gd name="connsiteY7465" fmla="*/ 2192520 h 2397608"/>
              <a:gd name="connsiteX7466" fmla="*/ 1710232 w 5675092"/>
              <a:gd name="connsiteY7466" fmla="*/ 2198072 h 2397608"/>
              <a:gd name="connsiteX7467" fmla="*/ 1698685 w 5675092"/>
              <a:gd name="connsiteY7467" fmla="*/ 2196009 h 2397608"/>
              <a:gd name="connsiteX7468" fmla="*/ 1687079 w 5675092"/>
              <a:gd name="connsiteY7468" fmla="*/ 2192084 h 2397608"/>
              <a:gd name="connsiteX7469" fmla="*/ 1688607 w 5675092"/>
              <a:gd name="connsiteY7469" fmla="*/ 2192265 h 2397608"/>
              <a:gd name="connsiteX7470" fmla="*/ 1704331 w 5675092"/>
              <a:gd name="connsiteY7470" fmla="*/ 2185822 h 2397608"/>
              <a:gd name="connsiteX7471" fmla="*/ 1698939 w 5675092"/>
              <a:gd name="connsiteY7471" fmla="*/ 2181127 h 2397608"/>
              <a:gd name="connsiteX7472" fmla="*/ 1711899 w 5675092"/>
              <a:gd name="connsiteY7472" fmla="*/ 2185308 h 2397608"/>
              <a:gd name="connsiteX7473" fmla="*/ 1770456 w 5675092"/>
              <a:gd name="connsiteY7473" fmla="*/ 2188920 h 2397608"/>
              <a:gd name="connsiteX7474" fmla="*/ 1778537 w 5675092"/>
              <a:gd name="connsiteY7474" fmla="*/ 2195962 h 2397608"/>
              <a:gd name="connsiteX7475" fmla="*/ 1790442 w 5675092"/>
              <a:gd name="connsiteY7475" fmla="*/ 2192889 h 2397608"/>
              <a:gd name="connsiteX7476" fmla="*/ 1785099 w 5675092"/>
              <a:gd name="connsiteY7476" fmla="*/ 2198944 h 2397608"/>
              <a:gd name="connsiteX7477" fmla="*/ 1780956 w 5675092"/>
              <a:gd name="connsiteY7477" fmla="*/ 2195930 h 2397608"/>
              <a:gd name="connsiteX7478" fmla="*/ 1785455 w 5675092"/>
              <a:gd name="connsiteY7478" fmla="*/ 2190830 h 2397608"/>
              <a:gd name="connsiteX7479" fmla="*/ 1790442 w 5675092"/>
              <a:gd name="connsiteY7479" fmla="*/ 2192888 h 2397608"/>
              <a:gd name="connsiteX7480" fmla="*/ 1790442 w 5675092"/>
              <a:gd name="connsiteY7480" fmla="*/ 2192889 h 2397608"/>
              <a:gd name="connsiteX7481" fmla="*/ 1790442 w 5675092"/>
              <a:gd name="connsiteY7481" fmla="*/ 2192889 h 2397608"/>
              <a:gd name="connsiteX7482" fmla="*/ 1792279 w 5675092"/>
              <a:gd name="connsiteY7482" fmla="*/ 2207808 h 2397608"/>
              <a:gd name="connsiteX7483" fmla="*/ 1791182 w 5675092"/>
              <a:gd name="connsiteY7483" fmla="*/ 2207580 h 2397608"/>
              <a:gd name="connsiteX7484" fmla="*/ 1778286 w 5675092"/>
              <a:gd name="connsiteY7484" fmla="*/ 2200987 h 2397608"/>
              <a:gd name="connsiteX7485" fmla="*/ 1785121 w 5675092"/>
              <a:gd name="connsiteY7485" fmla="*/ 2200643 h 2397608"/>
              <a:gd name="connsiteX7486" fmla="*/ 1791359 w 5675092"/>
              <a:gd name="connsiteY7486" fmla="*/ 2203290 h 2397608"/>
              <a:gd name="connsiteX7487" fmla="*/ 1792689 w 5675092"/>
              <a:gd name="connsiteY7487" fmla="*/ 2207896 h 2397608"/>
              <a:gd name="connsiteX7488" fmla="*/ 1792354 w 5675092"/>
              <a:gd name="connsiteY7488" fmla="*/ 2208178 h 2397608"/>
              <a:gd name="connsiteX7489" fmla="*/ 1792279 w 5675092"/>
              <a:gd name="connsiteY7489" fmla="*/ 2207808 h 2397608"/>
              <a:gd name="connsiteX7490" fmla="*/ 1669010 w 5675092"/>
              <a:gd name="connsiteY7490" fmla="*/ 354541 h 2397608"/>
              <a:gd name="connsiteX7491" fmla="*/ 1663691 w 5675092"/>
              <a:gd name="connsiteY7491" fmla="*/ 362228 h 2397608"/>
              <a:gd name="connsiteX7492" fmla="*/ 1655715 w 5675092"/>
              <a:gd name="connsiteY7492" fmla="*/ 349416 h 2397608"/>
              <a:gd name="connsiteX7493" fmla="*/ 1666350 w 5675092"/>
              <a:gd name="connsiteY7493" fmla="*/ 346854 h 2397608"/>
              <a:gd name="connsiteX7494" fmla="*/ 1669010 w 5675092"/>
              <a:gd name="connsiteY7494" fmla="*/ 354541 h 2397608"/>
              <a:gd name="connsiteX7495" fmla="*/ 1795427 w 5675092"/>
              <a:gd name="connsiteY7495" fmla="*/ 2194947 h 2397608"/>
              <a:gd name="connsiteX7496" fmla="*/ 1793360 w 5675092"/>
              <a:gd name="connsiteY7496" fmla="*/ 2200181 h 2397608"/>
              <a:gd name="connsiteX7497" fmla="*/ 1790928 w 5675092"/>
              <a:gd name="connsiteY7497" fmla="*/ 2200046 h 2397608"/>
              <a:gd name="connsiteX7498" fmla="*/ 1790442 w 5675092"/>
              <a:gd name="connsiteY7498" fmla="*/ 2192889 h 2397608"/>
              <a:gd name="connsiteX7499" fmla="*/ 1803879 w 5675092"/>
              <a:gd name="connsiteY7499" fmla="*/ 2210234 h 2397608"/>
              <a:gd name="connsiteX7500" fmla="*/ 1792689 w 5675092"/>
              <a:gd name="connsiteY7500" fmla="*/ 2207896 h 2397608"/>
              <a:gd name="connsiteX7501" fmla="*/ 1795639 w 5675092"/>
              <a:gd name="connsiteY7501" fmla="*/ 2205379 h 2397608"/>
              <a:gd name="connsiteX7502" fmla="*/ 1798925 w 5675092"/>
              <a:gd name="connsiteY7502" fmla="*/ 2202580 h 2397608"/>
              <a:gd name="connsiteX7503" fmla="*/ 1803879 w 5675092"/>
              <a:gd name="connsiteY7503" fmla="*/ 2210234 h 2397608"/>
              <a:gd name="connsiteX7504" fmla="*/ 1811664 w 5675092"/>
              <a:gd name="connsiteY7504" fmla="*/ 2206763 h 2397608"/>
              <a:gd name="connsiteX7505" fmla="*/ 1811128 w 5675092"/>
              <a:gd name="connsiteY7505" fmla="*/ 2209568 h 2397608"/>
              <a:gd name="connsiteX7506" fmla="*/ 1805772 w 5675092"/>
              <a:gd name="connsiteY7506" fmla="*/ 2204451 h 2397608"/>
              <a:gd name="connsiteX7507" fmla="*/ 1808179 w 5675092"/>
              <a:gd name="connsiteY7507" fmla="*/ 2201635 h 2397608"/>
              <a:gd name="connsiteX7508" fmla="*/ 1811664 w 5675092"/>
              <a:gd name="connsiteY7508" fmla="*/ 2206763 h 2397608"/>
              <a:gd name="connsiteX7509" fmla="*/ 1824828 w 5675092"/>
              <a:gd name="connsiteY7509" fmla="*/ 2195309 h 2397608"/>
              <a:gd name="connsiteX7510" fmla="*/ 1823823 w 5675092"/>
              <a:gd name="connsiteY7510" fmla="*/ 2199850 h 2397608"/>
              <a:gd name="connsiteX7511" fmla="*/ 1824020 w 5675092"/>
              <a:gd name="connsiteY7511" fmla="*/ 2207387 h 2397608"/>
              <a:gd name="connsiteX7512" fmla="*/ 1798130 w 5675092"/>
              <a:gd name="connsiteY7512" fmla="*/ 2199079 h 2397608"/>
              <a:gd name="connsiteX7513" fmla="*/ 1797109 w 5675092"/>
              <a:gd name="connsiteY7513" fmla="*/ 2184047 h 2397608"/>
              <a:gd name="connsiteX7514" fmla="*/ 1820988 w 5675092"/>
              <a:gd name="connsiteY7514" fmla="*/ 2200043 h 2397608"/>
              <a:gd name="connsiteX7515" fmla="*/ 1823276 w 5675092"/>
              <a:gd name="connsiteY7515" fmla="*/ 2196427 h 2397608"/>
              <a:gd name="connsiteX7516" fmla="*/ 1825690 w 5675092"/>
              <a:gd name="connsiteY7516" fmla="*/ 2194690 h 2397608"/>
              <a:gd name="connsiteX7517" fmla="*/ 1824828 w 5675092"/>
              <a:gd name="connsiteY7517" fmla="*/ 2195309 h 2397608"/>
              <a:gd name="connsiteX7518" fmla="*/ 1825025 w 5675092"/>
              <a:gd name="connsiteY7518" fmla="*/ 2194415 h 2397608"/>
              <a:gd name="connsiteX7519" fmla="*/ 1825521 w 5675092"/>
              <a:gd name="connsiteY7519" fmla="*/ 2192185 h 2397608"/>
              <a:gd name="connsiteX7520" fmla="*/ 1825025 w 5675092"/>
              <a:gd name="connsiteY7520" fmla="*/ 2194415 h 2397608"/>
              <a:gd name="connsiteX7521" fmla="*/ 1820478 w 5675092"/>
              <a:gd name="connsiteY7521" fmla="*/ 2192527 h 2397608"/>
              <a:gd name="connsiteX7522" fmla="*/ 1825521 w 5675092"/>
              <a:gd name="connsiteY7522" fmla="*/ 2192185 h 2397608"/>
              <a:gd name="connsiteX7523" fmla="*/ 1714110 w 5675092"/>
              <a:gd name="connsiteY7523" fmla="*/ 474399 h 2397608"/>
              <a:gd name="connsiteX7524" fmla="*/ 1713582 w 5675092"/>
              <a:gd name="connsiteY7524" fmla="*/ 474006 h 2397608"/>
              <a:gd name="connsiteX7525" fmla="*/ 1713459 w 5675092"/>
              <a:gd name="connsiteY7525" fmla="*/ 472600 h 2397608"/>
              <a:gd name="connsiteX7526" fmla="*/ 1708867 w 5675092"/>
              <a:gd name="connsiteY7526" fmla="*/ 473818 h 2397608"/>
              <a:gd name="connsiteX7527" fmla="*/ 1708740 w 5675092"/>
              <a:gd name="connsiteY7527" fmla="*/ 473930 h 2397608"/>
              <a:gd name="connsiteX7528" fmla="*/ 1708585 w 5675092"/>
              <a:gd name="connsiteY7528" fmla="*/ 473893 h 2397608"/>
              <a:gd name="connsiteX7529" fmla="*/ 1702872 w 5675092"/>
              <a:gd name="connsiteY7529" fmla="*/ 475410 h 2397608"/>
              <a:gd name="connsiteX7530" fmla="*/ 1705507 w 5675092"/>
              <a:gd name="connsiteY7530" fmla="*/ 477187 h 2397608"/>
              <a:gd name="connsiteX7531" fmla="*/ 1709014 w 5675092"/>
              <a:gd name="connsiteY7531" fmla="*/ 295440 h 2397608"/>
              <a:gd name="connsiteX7532" fmla="*/ 1689679 w 5675092"/>
              <a:gd name="connsiteY7532" fmla="*/ 292649 h 2397608"/>
              <a:gd name="connsiteX7533" fmla="*/ 1709014 w 5675092"/>
              <a:gd name="connsiteY7533" fmla="*/ 295440 h 2397608"/>
              <a:gd name="connsiteX7534" fmla="*/ 1725094 w 5675092"/>
              <a:gd name="connsiteY7534" fmla="*/ 471713 h 2397608"/>
              <a:gd name="connsiteX7535" fmla="*/ 1719942 w 5675092"/>
              <a:gd name="connsiteY7535" fmla="*/ 470879 h 2397608"/>
              <a:gd name="connsiteX7536" fmla="*/ 1715458 w 5675092"/>
              <a:gd name="connsiteY7536" fmla="*/ 472069 h 2397608"/>
              <a:gd name="connsiteX7537" fmla="*/ 1715913 w 5675092"/>
              <a:gd name="connsiteY7537" fmla="*/ 472810 h 2397608"/>
              <a:gd name="connsiteX7538" fmla="*/ 1716271 w 5675092"/>
              <a:gd name="connsiteY7538" fmla="*/ 473699 h 2397608"/>
              <a:gd name="connsiteX7539" fmla="*/ 1721431 w 5675092"/>
              <a:gd name="connsiteY7539" fmla="*/ 472026 h 2397608"/>
              <a:gd name="connsiteX7540" fmla="*/ 1863743 w 5675092"/>
              <a:gd name="connsiteY7540" fmla="*/ 2182357 h 2397608"/>
              <a:gd name="connsiteX7541" fmla="*/ 1862220 w 5675092"/>
              <a:gd name="connsiteY7541" fmla="*/ 2184175 h 2397608"/>
              <a:gd name="connsiteX7542" fmla="*/ 1863132 w 5675092"/>
              <a:gd name="connsiteY7542" fmla="*/ 2184175 h 2397608"/>
              <a:gd name="connsiteX7543" fmla="*/ 1868578 w 5675092"/>
              <a:gd name="connsiteY7543" fmla="*/ 2179184 h 2397608"/>
              <a:gd name="connsiteX7544" fmla="*/ 1865641 w 5675092"/>
              <a:gd name="connsiteY7544" fmla="*/ 2180965 h 2397608"/>
              <a:gd name="connsiteX7545" fmla="*/ 1865641 w 5675092"/>
              <a:gd name="connsiteY7545" fmla="*/ 2184175 h 2397608"/>
              <a:gd name="connsiteX7546" fmla="*/ 1868790 w 5675092"/>
              <a:gd name="connsiteY7546" fmla="*/ 2183395 h 2397608"/>
              <a:gd name="connsiteX7547" fmla="*/ 1748657 w 5675092"/>
              <a:gd name="connsiteY7547" fmla="*/ 388405 h 2397608"/>
              <a:gd name="connsiteX7548" fmla="*/ 1744799 w 5675092"/>
              <a:gd name="connsiteY7548" fmla="*/ 389565 h 2397608"/>
              <a:gd name="connsiteX7549" fmla="*/ 1739013 w 5675092"/>
              <a:gd name="connsiteY7549" fmla="*/ 389060 h 2397608"/>
              <a:gd name="connsiteX7550" fmla="*/ 1748657 w 5675092"/>
              <a:gd name="connsiteY7550" fmla="*/ 388405 h 2397608"/>
              <a:gd name="connsiteX7551" fmla="*/ 1886656 w 5675092"/>
              <a:gd name="connsiteY7551" fmla="*/ 2313078 h 2397608"/>
              <a:gd name="connsiteX7552" fmla="*/ 1886404 w 5675092"/>
              <a:gd name="connsiteY7552" fmla="*/ 2313660 h 2397608"/>
              <a:gd name="connsiteX7553" fmla="*/ 1885745 w 5675092"/>
              <a:gd name="connsiteY7553" fmla="*/ 2313529 h 2397608"/>
              <a:gd name="connsiteX7554" fmla="*/ 1892310 w 5675092"/>
              <a:gd name="connsiteY7554" fmla="*/ 2335395 h 2397608"/>
              <a:gd name="connsiteX7555" fmla="*/ 1888254 w 5675092"/>
              <a:gd name="connsiteY7555" fmla="*/ 2335919 h 2397608"/>
              <a:gd name="connsiteX7556" fmla="*/ 1889824 w 5675092"/>
              <a:gd name="connsiteY7556" fmla="*/ 2334053 h 2397608"/>
              <a:gd name="connsiteX7557" fmla="*/ 1893331 w 5675092"/>
              <a:gd name="connsiteY7557" fmla="*/ 2335264 h 2397608"/>
              <a:gd name="connsiteX7558" fmla="*/ 1893279 w 5675092"/>
              <a:gd name="connsiteY7558" fmla="*/ 2335919 h 2397608"/>
              <a:gd name="connsiteX7559" fmla="*/ 1892310 w 5675092"/>
              <a:gd name="connsiteY7559" fmla="*/ 2335395 h 2397608"/>
              <a:gd name="connsiteX7560" fmla="*/ 1885744 w 5675092"/>
              <a:gd name="connsiteY7560" fmla="*/ 2179198 h 2397608"/>
              <a:gd name="connsiteX7561" fmla="*/ 1880718 w 5675092"/>
              <a:gd name="connsiteY7561" fmla="*/ 2174224 h 2397608"/>
              <a:gd name="connsiteX7562" fmla="*/ 1873180 w 5675092"/>
              <a:gd name="connsiteY7562" fmla="*/ 2176712 h 2397608"/>
              <a:gd name="connsiteX7563" fmla="*/ 1871609 w 5675092"/>
              <a:gd name="connsiteY7563" fmla="*/ 2177334 h 2397608"/>
              <a:gd name="connsiteX7564" fmla="*/ 1871198 w 5675092"/>
              <a:gd name="connsiteY7564" fmla="*/ 2176963 h 2397608"/>
              <a:gd name="connsiteX7565" fmla="*/ 1873248 w 5675092"/>
              <a:gd name="connsiteY7565" fmla="*/ 2181407 h 2397608"/>
              <a:gd name="connsiteX7566" fmla="*/ 1875398 w 5675092"/>
              <a:gd name="connsiteY7566" fmla="*/ 2178841 h 2397608"/>
              <a:gd name="connsiteX7567" fmla="*/ 1875888 w 5675092"/>
              <a:gd name="connsiteY7567" fmla="*/ 2181638 h 2397608"/>
              <a:gd name="connsiteX7568" fmla="*/ 1768902 w 5675092"/>
              <a:gd name="connsiteY7568" fmla="*/ 380619 h 2397608"/>
              <a:gd name="connsiteX7569" fmla="*/ 1768886 w 5675092"/>
              <a:gd name="connsiteY7569" fmla="*/ 384434 h 2397608"/>
              <a:gd name="connsiteX7570" fmla="*/ 1738486 w 5675092"/>
              <a:gd name="connsiteY7570" fmla="*/ 381308 h 2397608"/>
              <a:gd name="connsiteX7571" fmla="*/ 1749708 w 5675092"/>
              <a:gd name="connsiteY7571" fmla="*/ 378185 h 2397608"/>
              <a:gd name="connsiteX7572" fmla="*/ 1748299 w 5675092"/>
              <a:gd name="connsiteY7572" fmla="*/ 378071 h 2397608"/>
              <a:gd name="connsiteX7573" fmla="*/ 1739099 w 5675092"/>
              <a:gd name="connsiteY7573" fmla="*/ 378968 h 2397608"/>
              <a:gd name="connsiteX7574" fmla="*/ 1739099 w 5675092"/>
              <a:gd name="connsiteY7574" fmla="*/ 369403 h 2397608"/>
              <a:gd name="connsiteX7575" fmla="*/ 1764474 w 5675092"/>
              <a:gd name="connsiteY7575" fmla="*/ 371794 h 2397608"/>
              <a:gd name="connsiteX7576" fmla="*/ 1761432 w 5675092"/>
              <a:gd name="connsiteY7576" fmla="*/ 374923 h 2397608"/>
              <a:gd name="connsiteX7577" fmla="*/ 1763174 w 5675092"/>
              <a:gd name="connsiteY7577" fmla="*/ 374438 h 2397608"/>
              <a:gd name="connsiteX7578" fmla="*/ 1768902 w 5675092"/>
              <a:gd name="connsiteY7578" fmla="*/ 380619 h 2397608"/>
              <a:gd name="connsiteX7579" fmla="*/ 1900818 w 5675092"/>
              <a:gd name="connsiteY7579" fmla="*/ 2301093 h 2397608"/>
              <a:gd name="connsiteX7580" fmla="*/ 1895792 w 5675092"/>
              <a:gd name="connsiteY7580" fmla="*/ 2301093 h 2397608"/>
              <a:gd name="connsiteX7581" fmla="*/ 1890766 w 5675092"/>
              <a:gd name="connsiteY7581" fmla="*/ 2306067 h 2397608"/>
              <a:gd name="connsiteX7582" fmla="*/ 1898305 w 5675092"/>
              <a:gd name="connsiteY7582" fmla="*/ 2308555 h 2397608"/>
              <a:gd name="connsiteX7583" fmla="*/ 1900818 w 5675092"/>
              <a:gd name="connsiteY7583" fmla="*/ 2301093 h 2397608"/>
              <a:gd name="connsiteX7584" fmla="*/ 1905843 w 5675092"/>
              <a:gd name="connsiteY7584" fmla="*/ 2318506 h 2397608"/>
              <a:gd name="connsiteX7585" fmla="*/ 1898305 w 5675092"/>
              <a:gd name="connsiteY7585" fmla="*/ 2325969 h 2397608"/>
              <a:gd name="connsiteX7586" fmla="*/ 1903331 w 5675092"/>
              <a:gd name="connsiteY7586" fmla="*/ 2328457 h 2397608"/>
              <a:gd name="connsiteX7587" fmla="*/ 1905843 w 5675092"/>
              <a:gd name="connsiteY7587" fmla="*/ 2318506 h 2397608"/>
              <a:gd name="connsiteX7588" fmla="*/ 1779517 w 5675092"/>
              <a:gd name="connsiteY7588" fmla="*/ 330031 h 2397608"/>
              <a:gd name="connsiteX7589" fmla="*/ 1774927 w 5675092"/>
              <a:gd name="connsiteY7589" fmla="*/ 352531 h 2397608"/>
              <a:gd name="connsiteX7590" fmla="*/ 1779517 w 5675092"/>
              <a:gd name="connsiteY7590" fmla="*/ 330031 h 2397608"/>
              <a:gd name="connsiteX7591" fmla="*/ 1784103 w 5675092"/>
              <a:gd name="connsiteY7591" fmla="*/ 392098 h 2397608"/>
              <a:gd name="connsiteX7592" fmla="*/ 1777220 w 5675092"/>
              <a:gd name="connsiteY7592" fmla="*/ 394491 h 2397608"/>
              <a:gd name="connsiteX7593" fmla="*/ 1772634 w 5675092"/>
              <a:gd name="connsiteY7593" fmla="*/ 387315 h 2397608"/>
              <a:gd name="connsiteX7594" fmla="*/ 1775718 w 5675092"/>
              <a:gd name="connsiteY7594" fmla="*/ 385036 h 2397608"/>
              <a:gd name="connsiteX7595" fmla="*/ 1784103 w 5675092"/>
              <a:gd name="connsiteY7595" fmla="*/ 392098 h 2397608"/>
              <a:gd name="connsiteX7596" fmla="*/ 1918404 w 5675092"/>
              <a:gd name="connsiteY7596" fmla="*/ 2323480 h 2397608"/>
              <a:gd name="connsiteX7597" fmla="*/ 1905843 w 5675092"/>
              <a:gd name="connsiteY7597" fmla="*/ 2335919 h 2397608"/>
              <a:gd name="connsiteX7598" fmla="*/ 1918404 w 5675092"/>
              <a:gd name="connsiteY7598" fmla="*/ 2330943 h 2397608"/>
              <a:gd name="connsiteX7599" fmla="*/ 1918404 w 5675092"/>
              <a:gd name="connsiteY7599" fmla="*/ 2323480 h 2397608"/>
              <a:gd name="connsiteX7600" fmla="*/ 1915891 w 5675092"/>
              <a:gd name="connsiteY7600" fmla="*/ 2286165 h 2397608"/>
              <a:gd name="connsiteX7601" fmla="*/ 1913379 w 5675092"/>
              <a:gd name="connsiteY7601" fmla="*/ 2283680 h 2397608"/>
              <a:gd name="connsiteX7602" fmla="*/ 1913379 w 5675092"/>
              <a:gd name="connsiteY7602" fmla="*/ 2287410 h 2397608"/>
              <a:gd name="connsiteX7603" fmla="*/ 1913379 w 5675092"/>
              <a:gd name="connsiteY7603" fmla="*/ 2289896 h 2397608"/>
              <a:gd name="connsiteX7604" fmla="*/ 1912539 w 5675092"/>
              <a:gd name="connsiteY7604" fmla="*/ 2291143 h 2397608"/>
              <a:gd name="connsiteX7605" fmla="*/ 1910866 w 5675092"/>
              <a:gd name="connsiteY7605" fmla="*/ 2291142 h 2397608"/>
              <a:gd name="connsiteX7606" fmla="*/ 1910866 w 5675092"/>
              <a:gd name="connsiteY7606" fmla="*/ 2293628 h 2397608"/>
              <a:gd name="connsiteX7607" fmla="*/ 1912539 w 5675092"/>
              <a:gd name="connsiteY7607" fmla="*/ 2291143 h 2397608"/>
              <a:gd name="connsiteX7608" fmla="*/ 1913379 w 5675092"/>
              <a:gd name="connsiteY7608" fmla="*/ 2291143 h 2397608"/>
              <a:gd name="connsiteX7609" fmla="*/ 1913379 w 5675092"/>
              <a:gd name="connsiteY7609" fmla="*/ 2289896 h 2397608"/>
              <a:gd name="connsiteX7610" fmla="*/ 1787436 w 5675092"/>
              <a:gd name="connsiteY7610" fmla="*/ 371793 h 2397608"/>
              <a:gd name="connsiteX7611" fmla="*/ 1785540 w 5675092"/>
              <a:gd name="connsiteY7611" fmla="*/ 373628 h 2397608"/>
              <a:gd name="connsiteX7612" fmla="*/ 1787436 w 5675092"/>
              <a:gd name="connsiteY7612" fmla="*/ 376576 h 2397608"/>
              <a:gd name="connsiteX7613" fmla="*/ 1782930 w 5675092"/>
              <a:gd name="connsiteY7613" fmla="*/ 375302 h 2397608"/>
              <a:gd name="connsiteX7614" fmla="*/ 1776561 w 5675092"/>
              <a:gd name="connsiteY7614" fmla="*/ 376576 h 2397608"/>
              <a:gd name="connsiteX7615" fmla="*/ 1779060 w 5675092"/>
              <a:gd name="connsiteY7615" fmla="*/ 374208 h 2397608"/>
              <a:gd name="connsiteX7616" fmla="*/ 1778977 w 5675092"/>
              <a:gd name="connsiteY7616" fmla="*/ 374185 h 2397608"/>
              <a:gd name="connsiteX7617" fmla="*/ 1783208 w 5675092"/>
              <a:gd name="connsiteY7617" fmla="*/ 369999 h 2397608"/>
              <a:gd name="connsiteX7618" fmla="*/ 1784534 w 5675092"/>
              <a:gd name="connsiteY7618" fmla="*/ 372061 h 2397608"/>
              <a:gd name="connsiteX7619" fmla="*/ 1788689 w 5675092"/>
              <a:gd name="connsiteY7619" fmla="*/ 384925 h 2397608"/>
              <a:gd name="connsiteX7620" fmla="*/ 1781806 w 5675092"/>
              <a:gd name="connsiteY7620" fmla="*/ 384925 h 2397608"/>
              <a:gd name="connsiteX7621" fmla="*/ 1784386 w 5675092"/>
              <a:gd name="connsiteY7621" fmla="*/ 384029 h 2397608"/>
              <a:gd name="connsiteX7622" fmla="*/ 1788689 w 5675092"/>
              <a:gd name="connsiteY7622" fmla="*/ 384925 h 2397608"/>
              <a:gd name="connsiteX7623" fmla="*/ 1795627 w 5675092"/>
              <a:gd name="connsiteY7623" fmla="*/ 399713 h 2397608"/>
              <a:gd name="connsiteX7624" fmla="*/ 1794590 w 5675092"/>
              <a:gd name="connsiteY7624" fmla="*/ 397781 h 2397608"/>
              <a:gd name="connsiteX7625" fmla="*/ 1793733 w 5675092"/>
              <a:gd name="connsiteY7625" fmla="*/ 397329 h 2397608"/>
              <a:gd name="connsiteX7626" fmla="*/ 1789656 w 5675092"/>
              <a:gd name="connsiteY7626" fmla="*/ 397606 h 2397608"/>
              <a:gd name="connsiteX7627" fmla="*/ 1789026 w 5675092"/>
              <a:gd name="connsiteY7627" fmla="*/ 396687 h 2397608"/>
              <a:gd name="connsiteX7628" fmla="*/ 1787499 w 5675092"/>
              <a:gd name="connsiteY7628" fmla="*/ 397322 h 2397608"/>
              <a:gd name="connsiteX7629" fmla="*/ 1790291 w 5675092"/>
              <a:gd name="connsiteY7629" fmla="*/ 400914 h 2397608"/>
              <a:gd name="connsiteX7630" fmla="*/ 1794180 w 5675092"/>
              <a:gd name="connsiteY7630" fmla="*/ 400039 h 2397608"/>
              <a:gd name="connsiteX7631" fmla="*/ 1794293 w 5675092"/>
              <a:gd name="connsiteY7631" fmla="*/ 399957 h 2397608"/>
              <a:gd name="connsiteX7632" fmla="*/ 1794277 w 5675092"/>
              <a:gd name="connsiteY7632" fmla="*/ 400017 h 2397608"/>
              <a:gd name="connsiteX7633" fmla="*/ 1796863 w 5675092"/>
              <a:gd name="connsiteY7633" fmla="*/ 402018 h 2397608"/>
              <a:gd name="connsiteX7634" fmla="*/ 1796739 w 5675092"/>
              <a:gd name="connsiteY7634" fmla="*/ 401787 h 2397608"/>
              <a:gd name="connsiteX7635" fmla="*/ 1796257 w 5675092"/>
              <a:gd name="connsiteY7635" fmla="*/ 404335 h 2397608"/>
              <a:gd name="connsiteX7636" fmla="*/ 1796702 w 5675092"/>
              <a:gd name="connsiteY7636" fmla="*/ 406688 h 2397608"/>
              <a:gd name="connsiteX7637" fmla="*/ 1791898 w 5675092"/>
              <a:gd name="connsiteY7637" fmla="*/ 297638 h 2397608"/>
              <a:gd name="connsiteX7638" fmla="*/ 1781806 w 5675092"/>
              <a:gd name="connsiteY7638" fmla="*/ 302421 h 2397608"/>
              <a:gd name="connsiteX7639" fmla="*/ 1781806 w 5675092"/>
              <a:gd name="connsiteY7639" fmla="*/ 297638 h 2397608"/>
              <a:gd name="connsiteX7640" fmla="*/ 1791898 w 5675092"/>
              <a:gd name="connsiteY7640" fmla="*/ 297638 h 2397608"/>
              <a:gd name="connsiteX7641" fmla="*/ 1797912 w 5675092"/>
              <a:gd name="connsiteY7641" fmla="*/ 346587 h 2397608"/>
              <a:gd name="connsiteX7642" fmla="*/ 1788688 w 5675092"/>
              <a:gd name="connsiteY7642" fmla="*/ 352640 h 2397608"/>
              <a:gd name="connsiteX7643" fmla="*/ 1796258 w 5675092"/>
              <a:gd name="connsiteY7643" fmla="*/ 343075 h 2397608"/>
              <a:gd name="connsiteX7644" fmla="*/ 1797912 w 5675092"/>
              <a:gd name="connsiteY7644" fmla="*/ 346587 h 2397608"/>
              <a:gd name="connsiteX7645" fmla="*/ 1930965 w 5675092"/>
              <a:gd name="connsiteY7645" fmla="*/ 2303578 h 2397608"/>
              <a:gd name="connsiteX7646" fmla="*/ 1923431 w 5675092"/>
              <a:gd name="connsiteY7646" fmla="*/ 2311044 h 2397608"/>
              <a:gd name="connsiteX7647" fmla="*/ 1930965 w 5675092"/>
              <a:gd name="connsiteY7647" fmla="*/ 2303578 h 2397608"/>
              <a:gd name="connsiteX7648" fmla="*/ 1938123 w 5675092"/>
              <a:gd name="connsiteY7648" fmla="*/ 2274204 h 2397608"/>
              <a:gd name="connsiteX7649" fmla="*/ 1937777 w 5675092"/>
              <a:gd name="connsiteY7649" fmla="*/ 2274546 h 2397608"/>
              <a:gd name="connsiteX7650" fmla="*/ 1935705 w 5675092"/>
              <a:gd name="connsiteY7650" fmla="*/ 2274205 h 2397608"/>
              <a:gd name="connsiteX7651" fmla="*/ 1938123 w 5675092"/>
              <a:gd name="connsiteY7651" fmla="*/ 2274204 h 2397608"/>
              <a:gd name="connsiteX7652" fmla="*/ 1943824 w 5675092"/>
              <a:gd name="connsiteY7652" fmla="*/ 2276297 h 2397608"/>
              <a:gd name="connsiteX7653" fmla="*/ 1933285 w 5675092"/>
              <a:gd name="connsiteY7653" fmla="*/ 2278987 h 2397608"/>
              <a:gd name="connsiteX7654" fmla="*/ 1937777 w 5675092"/>
              <a:gd name="connsiteY7654" fmla="*/ 2274546 h 2397608"/>
              <a:gd name="connsiteX7655" fmla="*/ 1939330 w 5675092"/>
              <a:gd name="connsiteY7655" fmla="*/ 2274802 h 2397608"/>
              <a:gd name="connsiteX7656" fmla="*/ 1942956 w 5675092"/>
              <a:gd name="connsiteY7656" fmla="*/ 2271814 h 2397608"/>
              <a:gd name="connsiteX7657" fmla="*/ 1943824 w 5675092"/>
              <a:gd name="connsiteY7657" fmla="*/ 2276297 h 2397608"/>
              <a:gd name="connsiteX7658" fmla="*/ 1946043 w 5675092"/>
              <a:gd name="connsiteY7658" fmla="*/ 2306067 h 2397608"/>
              <a:gd name="connsiteX7659" fmla="*/ 1938504 w 5675092"/>
              <a:gd name="connsiteY7659" fmla="*/ 2308556 h 2397608"/>
              <a:gd name="connsiteX7660" fmla="*/ 1946043 w 5675092"/>
              <a:gd name="connsiteY7660" fmla="*/ 2306067 h 2397608"/>
              <a:gd name="connsiteX7661" fmla="*/ 1952048 w 5675092"/>
              <a:gd name="connsiteY7661" fmla="*/ 2323053 h 2397608"/>
              <a:gd name="connsiteX7662" fmla="*/ 1946043 w 5675092"/>
              <a:gd name="connsiteY7662" fmla="*/ 2318506 h 2397608"/>
              <a:gd name="connsiteX7663" fmla="*/ 1948555 w 5675092"/>
              <a:gd name="connsiteY7663" fmla="*/ 2318506 h 2397608"/>
              <a:gd name="connsiteX7664" fmla="*/ 1948555 w 5675092"/>
              <a:gd name="connsiteY7664" fmla="*/ 2325968 h 2397608"/>
              <a:gd name="connsiteX7665" fmla="*/ 1952048 w 5675092"/>
              <a:gd name="connsiteY7665" fmla="*/ 2323053 h 2397608"/>
              <a:gd name="connsiteX7666" fmla="*/ 1825282 w 5675092"/>
              <a:gd name="connsiteY7666" fmla="*/ 407422 h 2397608"/>
              <a:gd name="connsiteX7667" fmla="*/ 1815748 w 5675092"/>
              <a:gd name="connsiteY7667" fmla="*/ 402445 h 2397608"/>
              <a:gd name="connsiteX7668" fmla="*/ 1814555 w 5675092"/>
              <a:gd name="connsiteY7668" fmla="*/ 408665 h 2397608"/>
              <a:gd name="connsiteX7669" fmla="*/ 1813642 w 5675092"/>
              <a:gd name="connsiteY7669" fmla="*/ 413432 h 2397608"/>
              <a:gd name="connsiteX7670" fmla="*/ 1814194 w 5675092"/>
              <a:gd name="connsiteY7670" fmla="*/ 413770 h 2397608"/>
              <a:gd name="connsiteX7671" fmla="*/ 1817536 w 5675092"/>
              <a:gd name="connsiteY7671" fmla="*/ 409287 h 2397608"/>
              <a:gd name="connsiteX7672" fmla="*/ 1825282 w 5675092"/>
              <a:gd name="connsiteY7672" fmla="*/ 407422 h 2397608"/>
              <a:gd name="connsiteX7673" fmla="*/ 1821081 w 5675092"/>
              <a:gd name="connsiteY7673" fmla="*/ 338703 h 2397608"/>
              <a:gd name="connsiteX7674" fmla="*/ 1817354 w 5675092"/>
              <a:gd name="connsiteY7674" fmla="*/ 343075 h 2397608"/>
              <a:gd name="connsiteX7675" fmla="*/ 1819647 w 5675092"/>
              <a:gd name="connsiteY7675" fmla="*/ 332313 h 2397608"/>
              <a:gd name="connsiteX7676" fmla="*/ 1821081 w 5675092"/>
              <a:gd name="connsiteY7676" fmla="*/ 338703 h 2397608"/>
              <a:gd name="connsiteX7677" fmla="*/ 1956090 w 5675092"/>
              <a:gd name="connsiteY7677" fmla="*/ 2278703 h 2397608"/>
              <a:gd name="connsiteX7678" fmla="*/ 1946043 w 5675092"/>
              <a:gd name="connsiteY7678" fmla="*/ 2271241 h 2397608"/>
              <a:gd name="connsiteX7679" fmla="*/ 1951065 w 5675092"/>
              <a:gd name="connsiteY7679" fmla="*/ 2266267 h 2397608"/>
              <a:gd name="connsiteX7680" fmla="*/ 1943529 w 5675092"/>
              <a:gd name="connsiteY7680" fmla="*/ 2263778 h 2397608"/>
              <a:gd name="connsiteX7681" fmla="*/ 1925943 w 5675092"/>
              <a:gd name="connsiteY7681" fmla="*/ 2281191 h 2397608"/>
              <a:gd name="connsiteX7682" fmla="*/ 1923430 w 5675092"/>
              <a:gd name="connsiteY7682" fmla="*/ 2281192 h 2397608"/>
              <a:gd name="connsiteX7683" fmla="*/ 1920917 w 5675092"/>
              <a:gd name="connsiteY7683" fmla="*/ 2291143 h 2397608"/>
              <a:gd name="connsiteX7684" fmla="*/ 1925943 w 5675092"/>
              <a:gd name="connsiteY7684" fmla="*/ 2293628 h 2397608"/>
              <a:gd name="connsiteX7685" fmla="*/ 1956090 w 5675092"/>
              <a:gd name="connsiteY7685" fmla="*/ 2278703 h 2397608"/>
              <a:gd name="connsiteX7686" fmla="*/ 1834820 w 5675092"/>
              <a:gd name="connsiteY7686" fmla="*/ 407422 h 2397608"/>
              <a:gd name="connsiteX7687" fmla="*/ 1830051 w 5675092"/>
              <a:gd name="connsiteY7687" fmla="*/ 399957 h 2397608"/>
              <a:gd name="connsiteX7688" fmla="*/ 1834820 w 5675092"/>
              <a:gd name="connsiteY7688" fmla="*/ 407422 h 2397608"/>
              <a:gd name="connsiteX7689" fmla="*/ 1966142 w 5675092"/>
              <a:gd name="connsiteY7689" fmla="*/ 2320992 h 2397608"/>
              <a:gd name="connsiteX7690" fmla="*/ 1963629 w 5675092"/>
              <a:gd name="connsiteY7690" fmla="*/ 2318506 h 2397608"/>
              <a:gd name="connsiteX7691" fmla="*/ 1961116 w 5675092"/>
              <a:gd name="connsiteY7691" fmla="*/ 2320992 h 2397608"/>
              <a:gd name="connsiteX7692" fmla="*/ 1966142 w 5675092"/>
              <a:gd name="connsiteY7692" fmla="*/ 2320992 h 2397608"/>
              <a:gd name="connsiteX7693" fmla="*/ 1852692 w 5675092"/>
              <a:gd name="connsiteY7693" fmla="*/ 378967 h 2397608"/>
              <a:gd name="connsiteX7694" fmla="*/ 1811606 w 5675092"/>
              <a:gd name="connsiteY7694" fmla="*/ 383751 h 2397608"/>
              <a:gd name="connsiteX7695" fmla="*/ 1811605 w 5675092"/>
              <a:gd name="connsiteY7695" fmla="*/ 374185 h 2397608"/>
              <a:gd name="connsiteX7696" fmla="*/ 1824445 w 5675092"/>
              <a:gd name="connsiteY7696" fmla="*/ 367010 h 2397608"/>
              <a:gd name="connsiteX7697" fmla="*/ 1829581 w 5675092"/>
              <a:gd name="connsiteY7697" fmla="*/ 376576 h 2397608"/>
              <a:gd name="connsiteX7698" fmla="*/ 1837287 w 5675092"/>
              <a:gd name="connsiteY7698" fmla="*/ 367011 h 2397608"/>
              <a:gd name="connsiteX7699" fmla="*/ 1842423 w 5675092"/>
              <a:gd name="connsiteY7699" fmla="*/ 367011 h 2397608"/>
              <a:gd name="connsiteX7700" fmla="*/ 1852692 w 5675092"/>
              <a:gd name="connsiteY7700" fmla="*/ 378967 h 2397608"/>
              <a:gd name="connsiteX7701" fmla="*/ 1853891 w 5675092"/>
              <a:gd name="connsiteY7701" fmla="*/ 279231 h 2397608"/>
              <a:gd name="connsiteX7702" fmla="*/ 1853891 w 5675092"/>
              <a:gd name="connsiteY7702" fmla="*/ 280553 h 2397608"/>
              <a:gd name="connsiteX7703" fmla="*/ 1853891 w 5675092"/>
              <a:gd name="connsiteY7703" fmla="*/ 280553 h 2397608"/>
              <a:gd name="connsiteX7704" fmla="*/ 1853891 w 5675092"/>
              <a:gd name="connsiteY7704" fmla="*/ 279231 h 2397608"/>
              <a:gd name="connsiteX7705" fmla="*/ 1864906 w 5675092"/>
              <a:gd name="connsiteY7705" fmla="*/ 322542 h 2397608"/>
              <a:gd name="connsiteX7706" fmla="*/ 1857655 w 5675092"/>
              <a:gd name="connsiteY7706" fmla="*/ 317758 h 2397608"/>
              <a:gd name="connsiteX7707" fmla="*/ 1861279 w 5675092"/>
              <a:gd name="connsiteY7707" fmla="*/ 315667 h 2397608"/>
              <a:gd name="connsiteX7708" fmla="*/ 1864906 w 5675092"/>
              <a:gd name="connsiteY7708" fmla="*/ 322542 h 2397608"/>
              <a:gd name="connsiteX7709" fmla="*/ 1870101 w 5675092"/>
              <a:gd name="connsiteY7709" fmla="*/ 394491 h 2397608"/>
              <a:gd name="connsiteX7710" fmla="*/ 1865512 w 5675092"/>
              <a:gd name="connsiteY7710" fmla="*/ 392100 h 2397608"/>
              <a:gd name="connsiteX7711" fmla="*/ 1867805 w 5675092"/>
              <a:gd name="connsiteY7711" fmla="*/ 388811 h 2397608"/>
              <a:gd name="connsiteX7712" fmla="*/ 1870101 w 5675092"/>
              <a:gd name="connsiteY7712" fmla="*/ 394491 h 2397608"/>
              <a:gd name="connsiteX7713" fmla="*/ 1874446 w 5675092"/>
              <a:gd name="connsiteY7713" fmla="*/ 371792 h 2397608"/>
              <a:gd name="connsiteX7714" fmla="*/ 1862359 w 5675092"/>
              <a:gd name="connsiteY7714" fmla="*/ 376575 h 2397608"/>
              <a:gd name="connsiteX7715" fmla="*/ 1852691 w 5675092"/>
              <a:gd name="connsiteY7715" fmla="*/ 371793 h 2397608"/>
              <a:gd name="connsiteX7716" fmla="*/ 1855109 w 5675092"/>
              <a:gd name="connsiteY7716" fmla="*/ 367010 h 2397608"/>
              <a:gd name="connsiteX7717" fmla="*/ 1874446 w 5675092"/>
              <a:gd name="connsiteY7717" fmla="*/ 371792 h 2397608"/>
              <a:gd name="connsiteX7718" fmla="*/ 2009168 w 5675092"/>
              <a:gd name="connsiteY7718" fmla="*/ 2307195 h 2397608"/>
              <a:gd name="connsiteX7719" fmla="*/ 2006341 w 5675092"/>
              <a:gd name="connsiteY7719" fmla="*/ 2311044 h 2397608"/>
              <a:gd name="connsiteX7720" fmla="*/ 2008854 w 5675092"/>
              <a:gd name="connsiteY7720" fmla="*/ 2311044 h 2397608"/>
              <a:gd name="connsiteX7721" fmla="*/ 2009168 w 5675092"/>
              <a:gd name="connsiteY7721" fmla="*/ 2307195 h 2397608"/>
              <a:gd name="connsiteX7722" fmla="*/ 1885321 w 5675092"/>
              <a:gd name="connsiteY7722" fmla="*/ 374185 h 2397608"/>
              <a:gd name="connsiteX7723" fmla="*/ 1876862 w 5675092"/>
              <a:gd name="connsiteY7723" fmla="*/ 374185 h 2397608"/>
              <a:gd name="connsiteX7724" fmla="*/ 1880034 w 5675092"/>
              <a:gd name="connsiteY7724" fmla="*/ 372391 h 2397608"/>
              <a:gd name="connsiteX7725" fmla="*/ 1885321 w 5675092"/>
              <a:gd name="connsiteY7725" fmla="*/ 374185 h 2397608"/>
              <a:gd name="connsiteX7726" fmla="*/ 2021415 w 5675092"/>
              <a:gd name="connsiteY7726" fmla="*/ 2311044 h 2397608"/>
              <a:gd name="connsiteX7727" fmla="*/ 2011366 w 5675092"/>
              <a:gd name="connsiteY7727" fmla="*/ 2313529 h 2397608"/>
              <a:gd name="connsiteX7728" fmla="*/ 2021415 w 5675092"/>
              <a:gd name="connsiteY7728" fmla="*/ 2311044 h 2397608"/>
              <a:gd name="connsiteX7729" fmla="*/ 1890283 w 5675092"/>
              <a:gd name="connsiteY7729" fmla="*/ 326129 h 2397608"/>
              <a:gd name="connsiteX7730" fmla="*/ 1880615 w 5675092"/>
              <a:gd name="connsiteY7730" fmla="*/ 323339 h 2397608"/>
              <a:gd name="connsiteX7731" fmla="*/ 1885449 w 5675092"/>
              <a:gd name="connsiteY7731" fmla="*/ 319504 h 2397608"/>
              <a:gd name="connsiteX7732" fmla="*/ 1890283 w 5675092"/>
              <a:gd name="connsiteY7732" fmla="*/ 326129 h 2397608"/>
              <a:gd name="connsiteX7733" fmla="*/ 1885006 w 5675092"/>
              <a:gd name="connsiteY7733" fmla="*/ 187933 h 2397608"/>
              <a:gd name="connsiteX7734" fmla="*/ 1880189 w 5675092"/>
              <a:gd name="connsiteY7734" fmla="*/ 196003 h 2397608"/>
              <a:gd name="connsiteX7735" fmla="*/ 1860925 w 5675092"/>
              <a:gd name="connsiteY7735" fmla="*/ 196003 h 2397608"/>
              <a:gd name="connsiteX7736" fmla="*/ 1863334 w 5675092"/>
              <a:gd name="connsiteY7736" fmla="*/ 185242 h 2397608"/>
              <a:gd name="connsiteX7737" fmla="*/ 1885006 w 5675092"/>
              <a:gd name="connsiteY7737" fmla="*/ 187933 h 2397608"/>
              <a:gd name="connsiteX7738" fmla="*/ 1899824 w 5675092"/>
              <a:gd name="connsiteY7738" fmla="*/ 374184 h 2397608"/>
              <a:gd name="connsiteX7739" fmla="*/ 1890154 w 5675092"/>
              <a:gd name="connsiteY7739" fmla="*/ 376576 h 2397608"/>
              <a:gd name="connsiteX7740" fmla="*/ 1894081 w 5675092"/>
              <a:gd name="connsiteY7740" fmla="*/ 373586 h 2397608"/>
              <a:gd name="connsiteX7741" fmla="*/ 1899824 w 5675092"/>
              <a:gd name="connsiteY7741" fmla="*/ 374184 h 2397608"/>
              <a:gd name="connsiteX7742" fmla="*/ 1893988 w 5675092"/>
              <a:gd name="connsiteY7742" fmla="*/ 225896 h 2397608"/>
              <a:gd name="connsiteX7743" fmla="*/ 1884049 w 5675092"/>
              <a:gd name="connsiteY7743" fmla="*/ 228287 h 2397608"/>
              <a:gd name="connsiteX7744" fmla="*/ 1893988 w 5675092"/>
              <a:gd name="connsiteY7744" fmla="*/ 225896 h 2397608"/>
              <a:gd name="connsiteX7745" fmla="*/ 1903353 w 5675092"/>
              <a:gd name="connsiteY7745" fmla="*/ 347858 h 2397608"/>
              <a:gd name="connsiteX7746" fmla="*/ 1896471 w 5675092"/>
              <a:gd name="connsiteY7746" fmla="*/ 352641 h 2397608"/>
              <a:gd name="connsiteX7747" fmla="*/ 1903353 w 5675092"/>
              <a:gd name="connsiteY7747" fmla="*/ 347858 h 2397608"/>
              <a:gd name="connsiteX7748" fmla="*/ 1910841 w 5675092"/>
              <a:gd name="connsiteY7748" fmla="*/ 342776 h 2397608"/>
              <a:gd name="connsiteX7749" fmla="*/ 1907940 w 5675092"/>
              <a:gd name="connsiteY7749" fmla="*/ 342776 h 2397608"/>
              <a:gd name="connsiteX7750" fmla="*/ 1905646 w 5675092"/>
              <a:gd name="connsiteY7750" fmla="*/ 334706 h 2397608"/>
              <a:gd name="connsiteX7751" fmla="*/ 1907940 w 5675092"/>
              <a:gd name="connsiteY7751" fmla="*/ 340086 h 2397608"/>
              <a:gd name="connsiteX7752" fmla="*/ 1910232 w 5675092"/>
              <a:gd name="connsiteY7752" fmla="*/ 340087 h 2397608"/>
              <a:gd name="connsiteX7753" fmla="*/ 1910841 w 5675092"/>
              <a:gd name="connsiteY7753" fmla="*/ 342776 h 2397608"/>
              <a:gd name="connsiteX7754" fmla="*/ 1905646 w 5675092"/>
              <a:gd name="connsiteY7754" fmla="*/ 191220 h 2397608"/>
              <a:gd name="connsiteX7755" fmla="*/ 1898764 w 5675092"/>
              <a:gd name="connsiteY7755" fmla="*/ 191221 h 2397608"/>
              <a:gd name="connsiteX7756" fmla="*/ 1902203 w 5675092"/>
              <a:gd name="connsiteY7756" fmla="*/ 185989 h 2397608"/>
              <a:gd name="connsiteX7757" fmla="*/ 1905646 w 5675092"/>
              <a:gd name="connsiteY7757" fmla="*/ 191220 h 2397608"/>
              <a:gd name="connsiteX7758" fmla="*/ 2051566 w 5675092"/>
              <a:gd name="connsiteY7758" fmla="*/ 2286166 h 2397608"/>
              <a:gd name="connsiteX7759" fmla="*/ 2028953 w 5675092"/>
              <a:gd name="connsiteY7759" fmla="*/ 2293628 h 2397608"/>
              <a:gd name="connsiteX7760" fmla="*/ 2051566 w 5675092"/>
              <a:gd name="connsiteY7760" fmla="*/ 2286166 h 2397608"/>
              <a:gd name="connsiteX7761" fmla="*/ 1927746 w 5675092"/>
              <a:gd name="connsiteY7761" fmla="*/ 375941 h 2397608"/>
              <a:gd name="connsiteX7762" fmla="*/ 1922255 w 5675092"/>
              <a:gd name="connsiteY7762" fmla="*/ 376576 h 2397608"/>
              <a:gd name="connsiteX7763" fmla="*/ 1912284 w 5675092"/>
              <a:gd name="connsiteY7763" fmla="*/ 381358 h 2397608"/>
              <a:gd name="connsiteX7764" fmla="*/ 1909794 w 5675092"/>
              <a:gd name="connsiteY7764" fmla="*/ 376576 h 2397608"/>
              <a:gd name="connsiteX7765" fmla="*/ 1899824 w 5675092"/>
              <a:gd name="connsiteY7765" fmla="*/ 376576 h 2397608"/>
              <a:gd name="connsiteX7766" fmla="*/ 1907298 w 5675092"/>
              <a:gd name="connsiteY7766" fmla="*/ 375081 h 2397608"/>
              <a:gd name="connsiteX7767" fmla="*/ 1914776 w 5675092"/>
              <a:gd name="connsiteY7767" fmla="*/ 378967 h 2397608"/>
              <a:gd name="connsiteX7768" fmla="*/ 1927746 w 5675092"/>
              <a:gd name="connsiteY7768" fmla="*/ 375941 h 2397608"/>
              <a:gd name="connsiteX7769" fmla="*/ 1925140 w 5675092"/>
              <a:gd name="connsiteY7769" fmla="*/ 332313 h 2397608"/>
              <a:gd name="connsiteX7770" fmla="*/ 1920095 w 5675092"/>
              <a:gd name="connsiteY7770" fmla="*/ 337096 h 2397608"/>
              <a:gd name="connsiteX7771" fmla="*/ 1915048 w 5675092"/>
              <a:gd name="connsiteY7771" fmla="*/ 329922 h 2397608"/>
              <a:gd name="connsiteX7772" fmla="*/ 1915048 w 5675092"/>
              <a:gd name="connsiteY7772" fmla="*/ 334705 h 2397608"/>
              <a:gd name="connsiteX7773" fmla="*/ 1912841 w 5675092"/>
              <a:gd name="connsiteY7773" fmla="*/ 329922 h 2397608"/>
              <a:gd name="connsiteX7774" fmla="*/ 1912748 w 5675092"/>
              <a:gd name="connsiteY7774" fmla="*/ 328520 h 2397608"/>
              <a:gd name="connsiteX7775" fmla="*/ 1910136 w 5675092"/>
              <a:gd name="connsiteY7775" fmla="*/ 328520 h 2397608"/>
              <a:gd name="connsiteX7776" fmla="*/ 1904957 w 5675092"/>
              <a:gd name="connsiteY7776" fmla="*/ 325531 h 2397608"/>
              <a:gd name="connsiteX7777" fmla="*/ 1906253 w 5675092"/>
              <a:gd name="connsiteY7777" fmla="*/ 324316 h 2397608"/>
              <a:gd name="connsiteX7778" fmla="*/ 1912531 w 5675092"/>
              <a:gd name="connsiteY7778" fmla="*/ 325222 h 2397608"/>
              <a:gd name="connsiteX7779" fmla="*/ 1912526 w 5675092"/>
              <a:gd name="connsiteY7779" fmla="*/ 325139 h 2397608"/>
              <a:gd name="connsiteX7780" fmla="*/ 1912671 w 5675092"/>
              <a:gd name="connsiteY7780" fmla="*/ 325243 h 2397608"/>
              <a:gd name="connsiteX7781" fmla="*/ 1914264 w 5675092"/>
              <a:gd name="connsiteY7781" fmla="*/ 325473 h 2397608"/>
              <a:gd name="connsiteX7782" fmla="*/ 1917905 w 5675092"/>
              <a:gd name="connsiteY7782" fmla="*/ 328520 h 2397608"/>
              <a:gd name="connsiteX7783" fmla="*/ 1917282 w 5675092"/>
              <a:gd name="connsiteY7783" fmla="*/ 328520 h 2397608"/>
              <a:gd name="connsiteX7784" fmla="*/ 1918833 w 5675092"/>
              <a:gd name="connsiteY7784" fmla="*/ 329623 h 2397608"/>
              <a:gd name="connsiteX7785" fmla="*/ 1925140 w 5675092"/>
              <a:gd name="connsiteY7785" fmla="*/ 332313 h 2397608"/>
              <a:gd name="connsiteX7786" fmla="*/ 1932019 w 5675092"/>
              <a:gd name="connsiteY7786" fmla="*/ 347859 h 2397608"/>
              <a:gd name="connsiteX7787" fmla="*/ 1927430 w 5675092"/>
              <a:gd name="connsiteY7787" fmla="*/ 350250 h 2397608"/>
              <a:gd name="connsiteX7788" fmla="*/ 1928864 w 5675092"/>
              <a:gd name="connsiteY7788" fmla="*/ 346364 h 2397608"/>
              <a:gd name="connsiteX7789" fmla="*/ 1932019 w 5675092"/>
              <a:gd name="connsiteY7789" fmla="*/ 347859 h 2397608"/>
              <a:gd name="connsiteX7790" fmla="*/ 1936795 w 5675092"/>
              <a:gd name="connsiteY7790" fmla="*/ 372556 h 2397608"/>
              <a:gd name="connsiteX7791" fmla="*/ 1936795 w 5675092"/>
              <a:gd name="connsiteY7791" fmla="*/ 372667 h 2397608"/>
              <a:gd name="connsiteX7792" fmla="*/ 1934313 w 5675092"/>
              <a:gd name="connsiteY7792" fmla="*/ 372667 h 2397608"/>
              <a:gd name="connsiteX7793" fmla="*/ 1949218 w 5675092"/>
              <a:gd name="connsiteY7793" fmla="*/ 369978 h 2397608"/>
              <a:gd name="connsiteX7794" fmla="*/ 1941767 w 5675092"/>
              <a:gd name="connsiteY7794" fmla="*/ 372331 h 2397608"/>
              <a:gd name="connsiteX7795" fmla="*/ 1936795 w 5675092"/>
              <a:gd name="connsiteY7795" fmla="*/ 372556 h 2397608"/>
              <a:gd name="connsiteX7796" fmla="*/ 1936795 w 5675092"/>
              <a:gd name="connsiteY7796" fmla="*/ 369978 h 2397608"/>
              <a:gd name="connsiteX7797" fmla="*/ 1941454 w 5675092"/>
              <a:gd name="connsiteY7797" fmla="*/ 370314 h 2397608"/>
              <a:gd name="connsiteX7798" fmla="*/ 1942920 w 5675092"/>
              <a:gd name="connsiteY7798" fmla="*/ 367314 h 2397608"/>
              <a:gd name="connsiteX7799" fmla="*/ 1942804 w 5675092"/>
              <a:gd name="connsiteY7799" fmla="*/ 364998 h 2397608"/>
              <a:gd name="connsiteX7800" fmla="*/ 1938317 w 5675092"/>
              <a:gd name="connsiteY7800" fmla="*/ 362680 h 2397608"/>
              <a:gd name="connsiteX7801" fmla="*/ 1938494 w 5675092"/>
              <a:gd name="connsiteY7801" fmla="*/ 358697 h 2397608"/>
              <a:gd name="connsiteX7802" fmla="*/ 1942547 w 5675092"/>
              <a:gd name="connsiteY7802" fmla="*/ 359923 h 2397608"/>
              <a:gd name="connsiteX7803" fmla="*/ 1943505 w 5675092"/>
              <a:gd name="connsiteY7803" fmla="*/ 366120 h 2397608"/>
              <a:gd name="connsiteX7804" fmla="*/ 1944249 w 5675092"/>
              <a:gd name="connsiteY7804" fmla="*/ 364597 h 2397608"/>
              <a:gd name="connsiteX7805" fmla="*/ 1946735 w 5675092"/>
              <a:gd name="connsiteY7805" fmla="*/ 364597 h 2397608"/>
              <a:gd name="connsiteX7806" fmla="*/ 1949218 w 5675092"/>
              <a:gd name="connsiteY7806" fmla="*/ 369978 h 2397608"/>
              <a:gd name="connsiteX7807" fmla="*/ 1958390 w 5675092"/>
              <a:gd name="connsiteY7807" fmla="*/ 347858 h 2397608"/>
              <a:gd name="connsiteX7808" fmla="*/ 1956009 w 5675092"/>
              <a:gd name="connsiteY7808" fmla="*/ 357424 h 2397608"/>
              <a:gd name="connsiteX7809" fmla="*/ 1946485 w 5675092"/>
              <a:gd name="connsiteY7809" fmla="*/ 359815 h 2397608"/>
              <a:gd name="connsiteX7810" fmla="*/ 1932195 w 5675092"/>
              <a:gd name="connsiteY7810" fmla="*/ 359815 h 2397608"/>
              <a:gd name="connsiteX7811" fmla="*/ 1927430 w 5675092"/>
              <a:gd name="connsiteY7811" fmla="*/ 357424 h 2397608"/>
              <a:gd name="connsiteX7812" fmla="*/ 1953628 w 5675092"/>
              <a:gd name="connsiteY7812" fmla="*/ 352641 h 2397608"/>
              <a:gd name="connsiteX7813" fmla="*/ 1953330 w 5675092"/>
              <a:gd name="connsiteY7813" fmla="*/ 347560 h 2397608"/>
              <a:gd name="connsiteX7814" fmla="*/ 1958390 w 5675092"/>
              <a:gd name="connsiteY7814" fmla="*/ 347858 h 2397608"/>
              <a:gd name="connsiteX7815" fmla="*/ 1962979 w 5675092"/>
              <a:gd name="connsiteY7815" fmla="*/ 195662 h 2397608"/>
              <a:gd name="connsiteX7816" fmla="*/ 1929801 w 5675092"/>
              <a:gd name="connsiteY7816" fmla="*/ 200786 h 2397608"/>
              <a:gd name="connsiteX7817" fmla="*/ 1927430 w 5675092"/>
              <a:gd name="connsiteY7817" fmla="*/ 190537 h 2397608"/>
              <a:gd name="connsiteX7818" fmla="*/ 1939281 w 5675092"/>
              <a:gd name="connsiteY7818" fmla="*/ 182851 h 2397608"/>
              <a:gd name="connsiteX7819" fmla="*/ 1944019 w 5675092"/>
              <a:gd name="connsiteY7819" fmla="*/ 190537 h 2397608"/>
              <a:gd name="connsiteX7820" fmla="*/ 1951128 w 5675092"/>
              <a:gd name="connsiteY7820" fmla="*/ 182851 h 2397608"/>
              <a:gd name="connsiteX7821" fmla="*/ 1953499 w 5675092"/>
              <a:gd name="connsiteY7821" fmla="*/ 182850 h 2397608"/>
              <a:gd name="connsiteX7822" fmla="*/ 1962979 w 5675092"/>
              <a:gd name="connsiteY7822" fmla="*/ 195662 h 2397608"/>
              <a:gd name="connsiteX7823" fmla="*/ 2119403 w 5675092"/>
              <a:gd name="connsiteY7823" fmla="*/ 2325968 h 2397608"/>
              <a:gd name="connsiteX7824" fmla="*/ 2111864 w 5675092"/>
              <a:gd name="connsiteY7824" fmla="*/ 2328457 h 2397608"/>
              <a:gd name="connsiteX7825" fmla="*/ 2119403 w 5675092"/>
              <a:gd name="connsiteY7825" fmla="*/ 2325968 h 2397608"/>
              <a:gd name="connsiteX7826" fmla="*/ 1984763 w 5675092"/>
              <a:gd name="connsiteY7826" fmla="*/ 188112 h 2397608"/>
              <a:gd name="connsiteX7827" fmla="*/ 1972659 w 5675092"/>
              <a:gd name="connsiteY7827" fmla="*/ 193373 h 2397608"/>
              <a:gd name="connsiteX7828" fmla="*/ 1962976 w 5675092"/>
              <a:gd name="connsiteY7828" fmla="*/ 188112 h 2397608"/>
              <a:gd name="connsiteX7829" fmla="*/ 1965398 w 5675092"/>
              <a:gd name="connsiteY7829" fmla="*/ 182850 h 2397608"/>
              <a:gd name="connsiteX7830" fmla="*/ 1984763 w 5675092"/>
              <a:gd name="connsiteY7830" fmla="*/ 188112 h 2397608"/>
              <a:gd name="connsiteX7831" fmla="*/ 1993938 w 5675092"/>
              <a:gd name="connsiteY7831" fmla="*/ 190623 h 2397608"/>
              <a:gd name="connsiteX7832" fmla="*/ 1987056 w 5675092"/>
              <a:gd name="connsiteY7832" fmla="*/ 190623 h 2397608"/>
              <a:gd name="connsiteX7833" fmla="*/ 1989636 w 5675092"/>
              <a:gd name="connsiteY7833" fmla="*/ 188605 h 2397608"/>
              <a:gd name="connsiteX7834" fmla="*/ 1993938 w 5675092"/>
              <a:gd name="connsiteY7834" fmla="*/ 190623 h 2397608"/>
              <a:gd name="connsiteX7835" fmla="*/ 2007704 w 5675092"/>
              <a:gd name="connsiteY7835" fmla="*/ 246770 h 2397608"/>
              <a:gd name="connsiteX7836" fmla="*/ 2005550 w 5675092"/>
              <a:gd name="connsiteY7836" fmla="*/ 249647 h 2397608"/>
              <a:gd name="connsiteX7837" fmla="*/ 2001696 w 5675092"/>
              <a:gd name="connsiteY7837" fmla="*/ 253189 h 2397608"/>
              <a:gd name="connsiteX7838" fmla="*/ 2008496 w 5675092"/>
              <a:gd name="connsiteY7838" fmla="*/ 245924 h 2397608"/>
              <a:gd name="connsiteX7839" fmla="*/ 2007704 w 5675092"/>
              <a:gd name="connsiteY7839" fmla="*/ 246770 h 2397608"/>
              <a:gd name="connsiteX7840" fmla="*/ 2008399 w 5675092"/>
              <a:gd name="connsiteY7840" fmla="*/ 245842 h 2397608"/>
              <a:gd name="connsiteX7841" fmla="*/ 2006550 w 5675092"/>
              <a:gd name="connsiteY7841" fmla="*/ 191220 h 2397608"/>
              <a:gd name="connsiteX7842" fmla="*/ 1996231 w 5675092"/>
              <a:gd name="connsiteY7842" fmla="*/ 193612 h 2397608"/>
              <a:gd name="connsiteX7843" fmla="*/ 2001389 w 5675092"/>
              <a:gd name="connsiteY7843" fmla="*/ 190622 h 2397608"/>
              <a:gd name="connsiteX7844" fmla="*/ 2006550 w 5675092"/>
              <a:gd name="connsiteY7844" fmla="*/ 191220 h 2397608"/>
              <a:gd name="connsiteX7845" fmla="*/ 2152063 w 5675092"/>
              <a:gd name="connsiteY7845" fmla="*/ 2316018 h 2397608"/>
              <a:gd name="connsiteX7846" fmla="*/ 2129450 w 5675092"/>
              <a:gd name="connsiteY7846" fmla="*/ 2320992 h 2397608"/>
              <a:gd name="connsiteX7847" fmla="*/ 2152063 w 5675092"/>
              <a:gd name="connsiteY7847" fmla="*/ 2316018 h 2397608"/>
              <a:gd name="connsiteX7848" fmla="*/ 2033022 w 5675092"/>
              <a:gd name="connsiteY7848" fmla="*/ 192939 h 2397608"/>
              <a:gd name="connsiteX7849" fmla="*/ 2027803 w 5675092"/>
              <a:gd name="connsiteY7849" fmla="*/ 193612 h 2397608"/>
              <a:gd name="connsiteX7850" fmla="*/ 2018323 w 5675092"/>
              <a:gd name="connsiteY7850" fmla="*/ 198394 h 2397608"/>
              <a:gd name="connsiteX7851" fmla="*/ 2015952 w 5675092"/>
              <a:gd name="connsiteY7851" fmla="*/ 193612 h 2397608"/>
              <a:gd name="connsiteX7852" fmla="*/ 2008843 w 5675092"/>
              <a:gd name="connsiteY7852" fmla="*/ 193612 h 2397608"/>
              <a:gd name="connsiteX7853" fmla="*/ 2014768 w 5675092"/>
              <a:gd name="connsiteY7853" fmla="*/ 190921 h 2397608"/>
              <a:gd name="connsiteX7854" fmla="*/ 2020694 w 5675092"/>
              <a:gd name="connsiteY7854" fmla="*/ 193612 h 2397608"/>
              <a:gd name="connsiteX7855" fmla="*/ 2033022 w 5675092"/>
              <a:gd name="connsiteY7855" fmla="*/ 192939 h 2397608"/>
              <a:gd name="connsiteX7856" fmla="*/ 2177514 w 5675092"/>
              <a:gd name="connsiteY7856" fmla="*/ 2309575 h 2397608"/>
              <a:gd name="connsiteX7857" fmla="*/ 2177188 w 5675092"/>
              <a:gd name="connsiteY7857" fmla="*/ 2308556 h 2397608"/>
              <a:gd name="connsiteX7858" fmla="*/ 2175410 w 5675092"/>
              <a:gd name="connsiteY7858" fmla="*/ 2309902 h 2397608"/>
              <a:gd name="connsiteX7859" fmla="*/ 2179152 w 5675092"/>
              <a:gd name="connsiteY7859" fmla="*/ 2314696 h 2397608"/>
              <a:gd name="connsiteX7860" fmla="*/ 2178714 w 5675092"/>
              <a:gd name="connsiteY7860" fmla="*/ 2313329 h 2397608"/>
              <a:gd name="connsiteX7861" fmla="*/ 2172528 w 5675092"/>
              <a:gd name="connsiteY7861" fmla="*/ 2312084 h 2397608"/>
              <a:gd name="connsiteX7862" fmla="*/ 2171849 w 5675092"/>
              <a:gd name="connsiteY7862" fmla="*/ 2312598 h 2397608"/>
              <a:gd name="connsiteX7863" fmla="*/ 2164624 w 5675092"/>
              <a:gd name="connsiteY7863" fmla="*/ 2311044 h 2397608"/>
              <a:gd name="connsiteX7864" fmla="*/ 2167137 w 5675092"/>
              <a:gd name="connsiteY7864" fmla="*/ 2318506 h 2397608"/>
              <a:gd name="connsiteX7865" fmla="*/ 2167137 w 5675092"/>
              <a:gd name="connsiteY7865" fmla="*/ 2320992 h 2397608"/>
              <a:gd name="connsiteX7866" fmla="*/ 2179152 w 5675092"/>
              <a:gd name="connsiteY7866" fmla="*/ 2314696 h 2397608"/>
              <a:gd name="connsiteX7867" fmla="*/ 2207371 w 5675092"/>
              <a:gd name="connsiteY7867" fmla="*/ 2318466 h 2397608"/>
              <a:gd name="connsiteX7868" fmla="*/ 2207336 w 5675092"/>
              <a:gd name="connsiteY7868" fmla="*/ 2318506 h 2397608"/>
              <a:gd name="connsiteX7869" fmla="*/ 2207295 w 5675092"/>
              <a:gd name="connsiteY7869" fmla="*/ 2318494 h 2397608"/>
              <a:gd name="connsiteX7870" fmla="*/ 2227439 w 5675092"/>
              <a:gd name="connsiteY7870" fmla="*/ 2311044 h 2397608"/>
              <a:gd name="connsiteX7871" fmla="*/ 2207371 w 5675092"/>
              <a:gd name="connsiteY7871" fmla="*/ 2318466 h 2397608"/>
              <a:gd name="connsiteX7872" fmla="*/ 2213932 w 5675092"/>
              <a:gd name="connsiteY7872" fmla="*/ 2311043 h 2397608"/>
              <a:gd name="connsiteX7873" fmla="*/ 2222413 w 5675092"/>
              <a:gd name="connsiteY7873" fmla="*/ 2303578 h 2397608"/>
              <a:gd name="connsiteX7874" fmla="*/ 2227439 w 5675092"/>
              <a:gd name="connsiteY7874" fmla="*/ 2311044 h 2397608"/>
              <a:gd name="connsiteX7875" fmla="*/ 2181987 w 5675092"/>
              <a:gd name="connsiteY7875" fmla="*/ 188831 h 2397608"/>
              <a:gd name="connsiteX7876" fmla="*/ 2161346 w 5675092"/>
              <a:gd name="connsiteY7876" fmla="*/ 198396 h 2397608"/>
              <a:gd name="connsiteX7877" fmla="*/ 2159053 w 5675092"/>
              <a:gd name="connsiteY7877" fmla="*/ 193612 h 2397608"/>
              <a:gd name="connsiteX7878" fmla="*/ 2181987 w 5675092"/>
              <a:gd name="connsiteY7878" fmla="*/ 188831 h 2397608"/>
              <a:gd name="connsiteX7879" fmla="*/ 2280598 w 5675092"/>
              <a:gd name="connsiteY7879" fmla="*/ 192775 h 2397608"/>
              <a:gd name="connsiteX7880" fmla="*/ 2254224 w 5675092"/>
              <a:gd name="connsiteY7880" fmla="*/ 192776 h 2397608"/>
              <a:gd name="connsiteX7881" fmla="*/ 2256622 w 5675092"/>
              <a:gd name="connsiteY7881" fmla="*/ 197797 h 2397608"/>
              <a:gd name="connsiteX7882" fmla="*/ 2232650 w 5675092"/>
              <a:gd name="connsiteY7882" fmla="*/ 200308 h 2397608"/>
              <a:gd name="connsiteX7883" fmla="*/ 2235044 w 5675092"/>
              <a:gd name="connsiteY7883" fmla="*/ 200308 h 2397608"/>
              <a:gd name="connsiteX7884" fmla="*/ 2203879 w 5675092"/>
              <a:gd name="connsiteY7884" fmla="*/ 210352 h 2397608"/>
              <a:gd name="connsiteX7885" fmla="*/ 2201481 w 5675092"/>
              <a:gd name="connsiteY7885" fmla="*/ 187753 h 2397608"/>
              <a:gd name="connsiteX7886" fmla="*/ 2214668 w 5675092"/>
              <a:gd name="connsiteY7886" fmla="*/ 191207 h 2397608"/>
              <a:gd name="connsiteX7887" fmla="*/ 2220643 w 5675092"/>
              <a:gd name="connsiteY7887" fmla="*/ 188503 h 2397608"/>
              <a:gd name="connsiteX7888" fmla="*/ 2214881 w 5675092"/>
              <a:gd name="connsiteY7888" fmla="*/ 187784 h 2397608"/>
              <a:gd name="connsiteX7889" fmla="*/ 2208360 w 5675092"/>
              <a:gd name="connsiteY7889" fmla="*/ 188830 h 2397608"/>
              <a:gd name="connsiteX7890" fmla="*/ 2214881 w 5675092"/>
              <a:gd name="connsiteY7890" fmla="*/ 183599 h 2397608"/>
              <a:gd name="connsiteX7891" fmla="*/ 2221861 w 5675092"/>
              <a:gd name="connsiteY7891" fmla="*/ 187953 h 2397608"/>
              <a:gd name="connsiteX7892" fmla="*/ 2227854 w 5675092"/>
              <a:gd name="connsiteY7892" fmla="*/ 185243 h 2397608"/>
              <a:gd name="connsiteX7893" fmla="*/ 2263815 w 5675092"/>
              <a:gd name="connsiteY7893" fmla="*/ 187754 h 2397608"/>
              <a:gd name="connsiteX7894" fmla="*/ 2280598 w 5675092"/>
              <a:gd name="connsiteY7894" fmla="*/ 192775 h 2397608"/>
              <a:gd name="connsiteX7895" fmla="*/ 2283346 w 5675092"/>
              <a:gd name="connsiteY7895" fmla="*/ 188118 h 2397608"/>
              <a:gd name="connsiteX7896" fmla="*/ 2282890 w 5675092"/>
              <a:gd name="connsiteY7896" fmla="*/ 187975 h 2397608"/>
              <a:gd name="connsiteX7897" fmla="*/ 2282890 w 5675092"/>
              <a:gd name="connsiteY7897" fmla="*/ 185414 h 2397608"/>
              <a:gd name="connsiteX7898" fmla="*/ 2298945 w 5675092"/>
              <a:gd name="connsiteY7898" fmla="*/ 190538 h 2397608"/>
              <a:gd name="connsiteX7899" fmla="*/ 2289774 w 5675092"/>
              <a:gd name="connsiteY7899" fmla="*/ 198225 h 2397608"/>
              <a:gd name="connsiteX7900" fmla="*/ 2282890 w 5675092"/>
              <a:gd name="connsiteY7900" fmla="*/ 195662 h 2397608"/>
              <a:gd name="connsiteX7901" fmla="*/ 2283752 w 5675092"/>
              <a:gd name="connsiteY7901" fmla="*/ 190538 h 2397608"/>
              <a:gd name="connsiteX7902" fmla="*/ 2283346 w 5675092"/>
              <a:gd name="connsiteY7902" fmla="*/ 188118 h 2397608"/>
              <a:gd name="connsiteX7903" fmla="*/ 2290058 w 5675092"/>
              <a:gd name="connsiteY7903" fmla="*/ 190218 h 2397608"/>
              <a:gd name="connsiteX7904" fmla="*/ 2298945 w 5675092"/>
              <a:gd name="connsiteY7904" fmla="*/ 190538 h 2397608"/>
              <a:gd name="connsiteX7905" fmla="*/ 2447923 w 5675092"/>
              <a:gd name="connsiteY7905" fmla="*/ 2291476 h 2397608"/>
              <a:gd name="connsiteX7906" fmla="*/ 2448079 w 5675092"/>
              <a:gd name="connsiteY7906" fmla="*/ 2294710 h 2397608"/>
              <a:gd name="connsiteX7907" fmla="*/ 2435427 w 5675092"/>
              <a:gd name="connsiteY7907" fmla="*/ 2294001 h 2397608"/>
              <a:gd name="connsiteX7908" fmla="*/ 2410433 w 5675092"/>
              <a:gd name="connsiteY7908" fmla="*/ 2299049 h 2397608"/>
              <a:gd name="connsiteX7909" fmla="*/ 2402937 w 5675092"/>
              <a:gd name="connsiteY7909" fmla="*/ 2294001 h 2397608"/>
              <a:gd name="connsiteX7910" fmla="*/ 2362949 w 5675092"/>
              <a:gd name="connsiteY7910" fmla="*/ 2299049 h 2397608"/>
              <a:gd name="connsiteX7911" fmla="*/ 2365448 w 5675092"/>
              <a:gd name="connsiteY7911" fmla="*/ 2304096 h 2397608"/>
              <a:gd name="connsiteX7912" fmla="*/ 2342953 w 5675092"/>
              <a:gd name="connsiteY7912" fmla="*/ 2304096 h 2397608"/>
              <a:gd name="connsiteX7913" fmla="*/ 2350452 w 5675092"/>
              <a:gd name="connsiteY7913" fmla="*/ 2294001 h 2397608"/>
              <a:gd name="connsiteX7914" fmla="*/ 2410434 w 5675092"/>
              <a:gd name="connsiteY7914" fmla="*/ 2286428 h 2397608"/>
              <a:gd name="connsiteX7915" fmla="*/ 2422931 w 5675092"/>
              <a:gd name="connsiteY7915" fmla="*/ 2281378 h 2397608"/>
              <a:gd name="connsiteX7916" fmla="*/ 2417933 w 5675092"/>
              <a:gd name="connsiteY7916" fmla="*/ 2286428 h 2397608"/>
              <a:gd name="connsiteX7917" fmla="*/ 2447923 w 5675092"/>
              <a:gd name="connsiteY7917" fmla="*/ 2291476 h 2397608"/>
              <a:gd name="connsiteX7918" fmla="*/ 2326285 w 5675092"/>
              <a:gd name="connsiteY7918" fmla="*/ 184167 h 2397608"/>
              <a:gd name="connsiteX7919" fmla="*/ 2325318 w 5675092"/>
              <a:gd name="connsiteY7919" fmla="*/ 196005 h 2397608"/>
              <a:gd name="connsiteX7920" fmla="*/ 2318440 w 5675092"/>
              <a:gd name="connsiteY7920" fmla="*/ 193374 h 2397608"/>
              <a:gd name="connsiteX7921" fmla="*/ 2325318 w 5675092"/>
              <a:gd name="connsiteY7921" fmla="*/ 188112 h 2397608"/>
              <a:gd name="connsiteX7922" fmla="*/ 2325318 w 5675092"/>
              <a:gd name="connsiteY7922" fmla="*/ 182852 h 2397608"/>
              <a:gd name="connsiteX7923" fmla="*/ 2326285 w 5675092"/>
              <a:gd name="connsiteY7923" fmla="*/ 184167 h 2397608"/>
              <a:gd name="connsiteX7924" fmla="*/ 2485810 w 5675092"/>
              <a:gd name="connsiteY7924" fmla="*/ 2341927 h 2397608"/>
              <a:gd name="connsiteX7925" fmla="*/ 2464371 w 5675092"/>
              <a:gd name="connsiteY7925" fmla="*/ 2346080 h 2397608"/>
              <a:gd name="connsiteX7926" fmla="*/ 2461239 w 5675092"/>
              <a:gd name="connsiteY7926" fmla="*/ 2335507 h 2397608"/>
              <a:gd name="connsiteX7927" fmla="*/ 2480458 w 5675092"/>
              <a:gd name="connsiteY7927" fmla="*/ 2334202 h 2397608"/>
              <a:gd name="connsiteX7928" fmla="*/ 2485810 w 5675092"/>
              <a:gd name="connsiteY7928" fmla="*/ 2341927 h 2397608"/>
              <a:gd name="connsiteX7929" fmla="*/ 2343444 w 5675092"/>
              <a:gd name="connsiteY7929" fmla="*/ 221555 h 2397608"/>
              <a:gd name="connsiteX7930" fmla="*/ 2342504 w 5675092"/>
              <a:gd name="connsiteY7930" fmla="*/ 221166 h 2397608"/>
              <a:gd name="connsiteX7931" fmla="*/ 2343154 w 5675092"/>
              <a:gd name="connsiteY7931" fmla="*/ 220991 h 2397608"/>
              <a:gd name="connsiteX7932" fmla="*/ 2343377 w 5675092"/>
              <a:gd name="connsiteY7932" fmla="*/ 141021 h 2397608"/>
              <a:gd name="connsiteX7933" fmla="*/ 2342516 w 5675092"/>
              <a:gd name="connsiteY7933" fmla="*/ 143244 h 2397608"/>
              <a:gd name="connsiteX7934" fmla="*/ 2342516 w 5675092"/>
              <a:gd name="connsiteY7934" fmla="*/ 138162 h 2397608"/>
              <a:gd name="connsiteX7935" fmla="*/ 2337930 w 5675092"/>
              <a:gd name="connsiteY7935" fmla="*/ 135621 h 2397608"/>
              <a:gd name="connsiteX7936" fmla="*/ 2338325 w 5675092"/>
              <a:gd name="connsiteY7936" fmla="*/ 131652 h 2397608"/>
              <a:gd name="connsiteX7937" fmla="*/ 2342516 w 5675092"/>
              <a:gd name="connsiteY7937" fmla="*/ 133080 h 2397608"/>
              <a:gd name="connsiteX7938" fmla="*/ 2343377 w 5675092"/>
              <a:gd name="connsiteY7938" fmla="*/ 141021 h 2397608"/>
              <a:gd name="connsiteX7939" fmla="*/ 2344809 w 5675092"/>
              <a:gd name="connsiteY7939" fmla="*/ 158938 h 2397608"/>
              <a:gd name="connsiteX7940" fmla="*/ 2344809 w 5675092"/>
              <a:gd name="connsiteY7940" fmla="*/ 168503 h 2397608"/>
              <a:gd name="connsiteX7941" fmla="*/ 2342516 w 5675092"/>
              <a:gd name="connsiteY7941" fmla="*/ 166111 h 2397608"/>
              <a:gd name="connsiteX7942" fmla="*/ 2344809 w 5675092"/>
              <a:gd name="connsiteY7942" fmla="*/ 158938 h 2397608"/>
              <a:gd name="connsiteX7943" fmla="*/ 2347573 w 5675092"/>
              <a:gd name="connsiteY7943" fmla="*/ 198906 h 2397608"/>
              <a:gd name="connsiteX7944" fmla="*/ 2345184 w 5675092"/>
              <a:gd name="connsiteY7944" fmla="*/ 200414 h 2397608"/>
              <a:gd name="connsiteX7945" fmla="*/ 2343490 w 5675092"/>
              <a:gd name="connsiteY7945" fmla="*/ 198658 h 2397608"/>
              <a:gd name="connsiteX7946" fmla="*/ 2348601 w 5675092"/>
              <a:gd name="connsiteY7946" fmla="*/ 198968 h 2397608"/>
              <a:gd name="connsiteX7947" fmla="*/ 2347573 w 5675092"/>
              <a:gd name="connsiteY7947" fmla="*/ 198906 h 2397608"/>
              <a:gd name="connsiteX7948" fmla="*/ 2348504 w 5675092"/>
              <a:gd name="connsiteY7948" fmla="*/ 198318 h 2397608"/>
              <a:gd name="connsiteX7949" fmla="*/ 2347105 w 5675092"/>
              <a:gd name="connsiteY7949" fmla="*/ 170894 h 2397608"/>
              <a:gd name="connsiteX7950" fmla="*/ 2347105 w 5675092"/>
              <a:gd name="connsiteY7950" fmla="*/ 178068 h 2397608"/>
              <a:gd name="connsiteX7951" fmla="*/ 2347105 w 5675092"/>
              <a:gd name="connsiteY7951" fmla="*/ 170894 h 2397608"/>
              <a:gd name="connsiteX7952" fmla="*/ 2492200 w 5675092"/>
              <a:gd name="connsiteY7952" fmla="*/ 2303442 h 2397608"/>
              <a:gd name="connsiteX7953" fmla="*/ 2482121 w 5675092"/>
              <a:gd name="connsiteY7953" fmla="*/ 2301731 h 2397608"/>
              <a:gd name="connsiteX7954" fmla="*/ 2492200 w 5675092"/>
              <a:gd name="connsiteY7954" fmla="*/ 2303442 h 2397608"/>
              <a:gd name="connsiteX7955" fmla="*/ 2358571 w 5675092"/>
              <a:gd name="connsiteY7955" fmla="*/ 188033 h 2397608"/>
              <a:gd name="connsiteX7956" fmla="*/ 2327612 w 5675092"/>
              <a:gd name="connsiteY7956" fmla="*/ 193613 h 2397608"/>
              <a:gd name="connsiteX7957" fmla="*/ 2327611 w 5675092"/>
              <a:gd name="connsiteY7957" fmla="*/ 188033 h 2397608"/>
              <a:gd name="connsiteX7958" fmla="*/ 2343091 w 5675092"/>
              <a:gd name="connsiteY7958" fmla="*/ 186987 h 2397608"/>
              <a:gd name="connsiteX7959" fmla="*/ 2358571 w 5675092"/>
              <a:gd name="connsiteY7959" fmla="*/ 188033 h 2397608"/>
              <a:gd name="connsiteX7960" fmla="*/ 2506181 w 5675092"/>
              <a:gd name="connsiteY7960" fmla="*/ 2337248 h 2397608"/>
              <a:gd name="connsiteX7961" fmla="*/ 2503100 w 5675092"/>
              <a:gd name="connsiteY7961" fmla="*/ 2342701 h 2397608"/>
              <a:gd name="connsiteX7962" fmla="*/ 2499315 w 5675092"/>
              <a:gd name="connsiteY7962" fmla="*/ 2337714 h 2397608"/>
              <a:gd name="connsiteX7963" fmla="*/ 2506181 w 5675092"/>
              <a:gd name="connsiteY7963" fmla="*/ 2337248 h 2397608"/>
              <a:gd name="connsiteX7964" fmla="*/ 2362220 w 5675092"/>
              <a:gd name="connsiteY7964" fmla="*/ 214839 h 2397608"/>
              <a:gd name="connsiteX7965" fmla="*/ 2359038 w 5675092"/>
              <a:gd name="connsiteY7965" fmla="*/ 205081 h 2397608"/>
              <a:gd name="connsiteX7966" fmla="*/ 2354193 w 5675092"/>
              <a:gd name="connsiteY7966" fmla="*/ 207905 h 2397608"/>
              <a:gd name="connsiteX7967" fmla="*/ 2362220 w 5675092"/>
              <a:gd name="connsiteY7967" fmla="*/ 214839 h 2397608"/>
              <a:gd name="connsiteX7968" fmla="*/ 2374415 w 5675092"/>
              <a:gd name="connsiteY7968" fmla="*/ 209026 h 2397608"/>
              <a:gd name="connsiteX7969" fmla="*/ 2373909 w 5675092"/>
              <a:gd name="connsiteY7969" fmla="*/ 201580 h 2397608"/>
              <a:gd name="connsiteX7970" fmla="*/ 2361040 w 5675092"/>
              <a:gd name="connsiteY7970" fmla="*/ 197466 h 2397608"/>
              <a:gd name="connsiteX7971" fmla="*/ 2374415 w 5675092"/>
              <a:gd name="connsiteY7971" fmla="*/ 209026 h 2397608"/>
              <a:gd name="connsiteX7972" fmla="*/ 2379323 w 5675092"/>
              <a:gd name="connsiteY7972" fmla="*/ 190350 h 2397608"/>
              <a:gd name="connsiteX7973" fmla="*/ 2375183 w 5675092"/>
              <a:gd name="connsiteY7973" fmla="*/ 190371 h 2397608"/>
              <a:gd name="connsiteX7974" fmla="*/ 2375742 w 5675092"/>
              <a:gd name="connsiteY7974" fmla="*/ 191482 h 2397608"/>
              <a:gd name="connsiteX7975" fmla="*/ 2388295 w 5675092"/>
              <a:gd name="connsiteY7975" fmla="*/ 228030 h 2397608"/>
              <a:gd name="connsiteX7976" fmla="*/ 2380272 w 5675092"/>
              <a:gd name="connsiteY7976" fmla="*/ 221093 h 2397608"/>
              <a:gd name="connsiteX7977" fmla="*/ 2388295 w 5675092"/>
              <a:gd name="connsiteY7977" fmla="*/ 228030 h 2397608"/>
              <a:gd name="connsiteX7978" fmla="*/ 2403169 w 5675092"/>
              <a:gd name="connsiteY7978" fmla="*/ 224525 h 2397608"/>
              <a:gd name="connsiteX7979" fmla="*/ 2395479 w 5675092"/>
              <a:gd name="connsiteY7979" fmla="*/ 222554 h 2397608"/>
              <a:gd name="connsiteX7980" fmla="*/ 2403169 w 5675092"/>
              <a:gd name="connsiteY7980" fmla="*/ 224525 h 2397608"/>
              <a:gd name="connsiteX7981" fmla="*/ 2408011 w 5675092"/>
              <a:gd name="connsiteY7981" fmla="*/ 207172 h 2397608"/>
              <a:gd name="connsiteX7982" fmla="*/ 2404328 w 5675092"/>
              <a:gd name="connsiteY7982" fmla="*/ 204500 h 2397608"/>
              <a:gd name="connsiteX7983" fmla="*/ 2404833 w 5675092"/>
              <a:gd name="connsiteY7983" fmla="*/ 211945 h 2397608"/>
              <a:gd name="connsiteX7984" fmla="*/ 2402327 w 5675092"/>
              <a:gd name="connsiteY7984" fmla="*/ 212115 h 2397608"/>
              <a:gd name="connsiteX7985" fmla="*/ 2408011 w 5675092"/>
              <a:gd name="connsiteY7985" fmla="*/ 207172 h 2397608"/>
              <a:gd name="connsiteX7986" fmla="*/ 2563081 w 5675092"/>
              <a:gd name="connsiteY7986" fmla="*/ 2328932 h 2397608"/>
              <a:gd name="connsiteX7987" fmla="*/ 2554491 w 5675092"/>
              <a:gd name="connsiteY7987" fmla="*/ 2342356 h 2397608"/>
              <a:gd name="connsiteX7988" fmla="*/ 2552125 w 5675092"/>
              <a:gd name="connsiteY7988" fmla="*/ 2342517 h 2397608"/>
              <a:gd name="connsiteX7989" fmla="*/ 2544512 w 5675092"/>
              <a:gd name="connsiteY7989" fmla="*/ 2335330 h 2397608"/>
              <a:gd name="connsiteX7990" fmla="*/ 2540305 w 5675092"/>
              <a:gd name="connsiteY7990" fmla="*/ 2343319 h 2397608"/>
              <a:gd name="connsiteX7991" fmla="*/ 2527961 w 5675092"/>
              <a:gd name="connsiteY7991" fmla="*/ 2336454 h 2397608"/>
              <a:gd name="connsiteX7992" fmla="*/ 2529632 w 5675092"/>
              <a:gd name="connsiteY7992" fmla="*/ 2326068 h 2397608"/>
              <a:gd name="connsiteX7993" fmla="*/ 2563081 w 5675092"/>
              <a:gd name="connsiteY7993" fmla="*/ 2328932 h 2397608"/>
              <a:gd name="connsiteX7994" fmla="*/ 2422212 w 5675092"/>
              <a:gd name="connsiteY7994" fmla="*/ 208273 h 2397608"/>
              <a:gd name="connsiteX7995" fmla="*/ 2417197 w 5675092"/>
              <a:gd name="connsiteY7995" fmla="*/ 208613 h 2397608"/>
              <a:gd name="connsiteX7996" fmla="*/ 2419873 w 5675092"/>
              <a:gd name="connsiteY7996" fmla="*/ 210923 h 2397608"/>
              <a:gd name="connsiteX7997" fmla="*/ 2422212 w 5675092"/>
              <a:gd name="connsiteY7997" fmla="*/ 208273 h 2397608"/>
              <a:gd name="connsiteX7998" fmla="*/ 2581020 w 5675092"/>
              <a:gd name="connsiteY7998" fmla="*/ 2383492 h 2397608"/>
              <a:gd name="connsiteX7999" fmla="*/ 2576188 w 5675092"/>
              <a:gd name="connsiteY7999" fmla="*/ 2391385 h 2397608"/>
              <a:gd name="connsiteX8000" fmla="*/ 2573771 w 5675092"/>
              <a:gd name="connsiteY8000" fmla="*/ 2380862 h 2397608"/>
              <a:gd name="connsiteX8001" fmla="*/ 2581020 w 5675092"/>
              <a:gd name="connsiteY8001" fmla="*/ 2383492 h 2397608"/>
              <a:gd name="connsiteX8002" fmla="*/ 2585326 w 5675092"/>
              <a:gd name="connsiteY8002" fmla="*/ 2334988 h 2397608"/>
              <a:gd name="connsiteX8003" fmla="*/ 2566362 w 5675092"/>
              <a:gd name="connsiteY8003" fmla="*/ 2341550 h 2397608"/>
              <a:gd name="connsiteX8004" fmla="*/ 2563589 w 5675092"/>
              <a:gd name="connsiteY8004" fmla="*/ 2336465 h 2397608"/>
              <a:gd name="connsiteX8005" fmla="*/ 2572893 w 5675092"/>
              <a:gd name="connsiteY8005" fmla="*/ 2330559 h 2397608"/>
              <a:gd name="connsiteX8006" fmla="*/ 2585326 w 5675092"/>
              <a:gd name="connsiteY8006" fmla="*/ 2334988 h 2397608"/>
              <a:gd name="connsiteX8007" fmla="*/ 2443531 w 5675092"/>
              <a:gd name="connsiteY8007" fmla="*/ 188476 h 2397608"/>
              <a:gd name="connsiteX8008" fmla="*/ 2425576 w 5675092"/>
              <a:gd name="connsiteY8008" fmla="*/ 189112 h 2397608"/>
              <a:gd name="connsiteX8009" fmla="*/ 2408662 w 5675092"/>
              <a:gd name="connsiteY8009" fmla="*/ 193044 h 2397608"/>
              <a:gd name="connsiteX8010" fmla="*/ 2411171 w 5675092"/>
              <a:gd name="connsiteY8010" fmla="*/ 194061 h 2397608"/>
              <a:gd name="connsiteX8011" fmla="*/ 2408833 w 5675092"/>
              <a:gd name="connsiteY8011" fmla="*/ 196714 h 2397608"/>
              <a:gd name="connsiteX8012" fmla="*/ 2441590 w 5675092"/>
              <a:gd name="connsiteY8012" fmla="*/ 196983 h 2397608"/>
              <a:gd name="connsiteX8013" fmla="*/ 2441085 w 5675092"/>
              <a:gd name="connsiteY8013" fmla="*/ 189538 h 2397608"/>
              <a:gd name="connsiteX8014" fmla="*/ 2443591 w 5675092"/>
              <a:gd name="connsiteY8014" fmla="*/ 189367 h 2397608"/>
              <a:gd name="connsiteX8015" fmla="*/ 2594310 w 5675092"/>
              <a:gd name="connsiteY8015" fmla="*/ 2331861 h 2397608"/>
              <a:gd name="connsiteX8016" fmla="*/ 2590155 w 5675092"/>
              <a:gd name="connsiteY8016" fmla="*/ 2334166 h 2397608"/>
              <a:gd name="connsiteX8017" fmla="*/ 2587443 w 5675092"/>
              <a:gd name="connsiteY8017" fmla="*/ 2332328 h 2397608"/>
              <a:gd name="connsiteX8018" fmla="*/ 2594310 w 5675092"/>
              <a:gd name="connsiteY8018" fmla="*/ 2331861 h 2397608"/>
              <a:gd name="connsiteX8019" fmla="*/ 2606853 w 5675092"/>
              <a:gd name="connsiteY8019" fmla="*/ 2330411 h 2397608"/>
              <a:gd name="connsiteX8020" fmla="*/ 2601744 w 5675092"/>
              <a:gd name="connsiteY8020" fmla="*/ 2331357 h 2397608"/>
              <a:gd name="connsiteX8021" fmla="*/ 2596396 w 5675092"/>
              <a:gd name="connsiteY8021" fmla="*/ 2328724 h 2397608"/>
              <a:gd name="connsiteX8022" fmla="*/ 2606853 w 5675092"/>
              <a:gd name="connsiteY8022" fmla="*/ 2330411 h 2397608"/>
              <a:gd name="connsiteX8023" fmla="*/ 2603095 w 5675092"/>
              <a:gd name="connsiteY8023" fmla="*/ 2273842 h 2397608"/>
              <a:gd name="connsiteX8024" fmla="*/ 2602924 w 5675092"/>
              <a:gd name="connsiteY8024" fmla="*/ 2273865 h 2397608"/>
              <a:gd name="connsiteX8025" fmla="*/ 2597811 w 5675092"/>
              <a:gd name="connsiteY8025" fmla="*/ 2268914 h 2397608"/>
              <a:gd name="connsiteX8026" fmla="*/ 2466073 w 5675092"/>
              <a:gd name="connsiteY8026" fmla="*/ 219123 h 2397608"/>
              <a:gd name="connsiteX8027" fmla="*/ 2465499 w 5675092"/>
              <a:gd name="connsiteY8027" fmla="*/ 215304 h 2397608"/>
              <a:gd name="connsiteX8028" fmla="*/ 2462992 w 5675092"/>
              <a:gd name="connsiteY8028" fmla="*/ 215474 h 2397608"/>
              <a:gd name="connsiteX8029" fmla="*/ 2466073 w 5675092"/>
              <a:gd name="connsiteY8029" fmla="*/ 219123 h 2397608"/>
              <a:gd name="connsiteX8030" fmla="*/ 2478031 w 5675092"/>
              <a:gd name="connsiteY8030" fmla="*/ 214453 h 2397608"/>
              <a:gd name="connsiteX8031" fmla="*/ 2467838 w 5675092"/>
              <a:gd name="connsiteY8031" fmla="*/ 212654 h 2397608"/>
              <a:gd name="connsiteX8032" fmla="*/ 2472719 w 5675092"/>
              <a:gd name="connsiteY8032" fmla="*/ 216871 h 2397608"/>
              <a:gd name="connsiteX8033" fmla="*/ 2475135 w 5675092"/>
              <a:gd name="connsiteY8033" fmla="*/ 216141 h 2397608"/>
              <a:gd name="connsiteX8034" fmla="*/ 2633147 w 5675092"/>
              <a:gd name="connsiteY8034" fmla="*/ 2326902 h 2397608"/>
              <a:gd name="connsiteX8035" fmla="*/ 2620802 w 5675092"/>
              <a:gd name="connsiteY8035" fmla="*/ 2327066 h 2397608"/>
              <a:gd name="connsiteX8036" fmla="*/ 2615072 w 5675092"/>
              <a:gd name="connsiteY8036" fmla="*/ 2330152 h 2397608"/>
              <a:gd name="connsiteX8037" fmla="*/ 2608978 w 5675092"/>
              <a:gd name="connsiteY8037" fmla="*/ 2327869 h 2397608"/>
              <a:gd name="connsiteX8038" fmla="*/ 2616071 w 5675092"/>
              <a:gd name="connsiteY8038" fmla="*/ 2327387 h 2397608"/>
              <a:gd name="connsiteX8039" fmla="*/ 2618112 w 5675092"/>
              <a:gd name="connsiteY8039" fmla="*/ 2322456 h 2397608"/>
              <a:gd name="connsiteX8040" fmla="*/ 2627894 w 5675092"/>
              <a:gd name="connsiteY8040" fmla="*/ 2326584 h 2397608"/>
              <a:gd name="connsiteX8041" fmla="*/ 2633147 w 5675092"/>
              <a:gd name="connsiteY8041" fmla="*/ 2326902 h 2397608"/>
              <a:gd name="connsiteX8042" fmla="*/ 2504195 w 5675092"/>
              <a:gd name="connsiteY8042" fmla="*/ 181177 h 2397608"/>
              <a:gd name="connsiteX8043" fmla="*/ 2499399 w 5675092"/>
              <a:gd name="connsiteY8043" fmla="*/ 181177 h 2397608"/>
              <a:gd name="connsiteX8044" fmla="*/ 2503583 w 5675092"/>
              <a:gd name="connsiteY8044" fmla="*/ 178986 h 2397608"/>
              <a:gd name="connsiteX8045" fmla="*/ 2504195 w 5675092"/>
              <a:gd name="connsiteY8045" fmla="*/ 178666 h 2397608"/>
              <a:gd name="connsiteX8046" fmla="*/ 2503583 w 5675092"/>
              <a:gd name="connsiteY8046" fmla="*/ 178986 h 2397608"/>
              <a:gd name="connsiteX8047" fmla="*/ 2503339 w 5675092"/>
              <a:gd name="connsiteY8047" fmla="*/ 178107 h 2397608"/>
              <a:gd name="connsiteX8048" fmla="*/ 2511086 w 5675092"/>
              <a:gd name="connsiteY8048" fmla="*/ 213982 h 2397608"/>
              <a:gd name="connsiteX8049" fmla="*/ 2505437 w 5675092"/>
              <a:gd name="connsiteY8049" fmla="*/ 210100 h 2397608"/>
              <a:gd name="connsiteX8050" fmla="*/ 2498743 w 5675092"/>
              <a:gd name="connsiteY8050" fmla="*/ 217019 h 2397608"/>
              <a:gd name="connsiteX8051" fmla="*/ 2501393 w 5675092"/>
              <a:gd name="connsiteY8051" fmla="*/ 216613 h 2397608"/>
              <a:gd name="connsiteX8052" fmla="*/ 2504709 w 5675092"/>
              <a:gd name="connsiteY8052" fmla="*/ 210899 h 2397608"/>
              <a:gd name="connsiteX8053" fmla="*/ 2509474 w 5675092"/>
              <a:gd name="connsiteY8053" fmla="*/ 215874 h 2397608"/>
              <a:gd name="connsiteX8054" fmla="*/ 2524853 w 5675092"/>
              <a:gd name="connsiteY8054" fmla="*/ 211768 h 2397608"/>
              <a:gd name="connsiteX8055" fmla="*/ 2520477 w 5675092"/>
              <a:gd name="connsiteY8055" fmla="*/ 209078 h 2397608"/>
              <a:gd name="connsiteX8056" fmla="*/ 2519582 w 5675092"/>
              <a:gd name="connsiteY8056" fmla="*/ 214008 h 2397608"/>
              <a:gd name="connsiteX8057" fmla="*/ 2520799 w 5675092"/>
              <a:gd name="connsiteY8057" fmla="*/ 214008 h 2397608"/>
              <a:gd name="connsiteX8058" fmla="*/ 2539740 w 5675092"/>
              <a:gd name="connsiteY8058" fmla="*/ 163720 h 2397608"/>
              <a:gd name="connsiteX8059" fmla="*/ 2537447 w 5675092"/>
              <a:gd name="connsiteY8059" fmla="*/ 170895 h 2397608"/>
              <a:gd name="connsiteX8060" fmla="*/ 2537447 w 5675092"/>
              <a:gd name="connsiteY8060" fmla="*/ 166112 h 2397608"/>
              <a:gd name="connsiteX8061" fmla="*/ 2539740 w 5675092"/>
              <a:gd name="connsiteY8061" fmla="*/ 163720 h 2397608"/>
              <a:gd name="connsiteX8062" fmla="*/ 2566408 w 5675092"/>
              <a:gd name="connsiteY8062" fmla="*/ 209319 h 2397608"/>
              <a:gd name="connsiteX8063" fmla="*/ 2565787 w 5675092"/>
              <a:gd name="connsiteY8063" fmla="*/ 208805 h 2397608"/>
              <a:gd name="connsiteX8064" fmla="*/ 2558413 w 5675092"/>
              <a:gd name="connsiteY8064" fmla="*/ 211487 h 2397608"/>
              <a:gd name="connsiteX8065" fmla="*/ 2558627 w 5675092"/>
              <a:gd name="connsiteY8065" fmla="*/ 211966 h 2397608"/>
              <a:gd name="connsiteX8066" fmla="*/ 2595496 w 5675092"/>
              <a:gd name="connsiteY8066" fmla="*/ 198046 h 2397608"/>
              <a:gd name="connsiteX8067" fmla="*/ 2585144 w 5675092"/>
              <a:gd name="connsiteY8067" fmla="*/ 197206 h 2397608"/>
              <a:gd name="connsiteX8068" fmla="*/ 2589717 w 5675092"/>
              <a:gd name="connsiteY8068" fmla="*/ 200668 h 2397608"/>
              <a:gd name="connsiteX8069" fmla="*/ 2608042 w 5675092"/>
              <a:gd name="connsiteY8069" fmla="*/ 200637 h 2397608"/>
              <a:gd name="connsiteX8070" fmla="*/ 2603665 w 5675092"/>
              <a:gd name="connsiteY8070" fmla="*/ 199729 h 2397608"/>
              <a:gd name="connsiteX8071" fmla="*/ 2605519 w 5675092"/>
              <a:gd name="connsiteY8071" fmla="*/ 201664 h 2397608"/>
              <a:gd name="connsiteX8072" fmla="*/ 2628674 w 5675092"/>
              <a:gd name="connsiteY8072" fmla="*/ 163634 h 2397608"/>
              <a:gd name="connsiteX8073" fmla="*/ 2626886 w 5675092"/>
              <a:gd name="connsiteY8073" fmla="*/ 165500 h 2397608"/>
              <a:gd name="connsiteX8074" fmla="*/ 2627288 w 5675092"/>
              <a:gd name="connsiteY8074" fmla="*/ 163821 h 2397608"/>
              <a:gd name="connsiteX8075" fmla="*/ 2632646 w 5675092"/>
              <a:gd name="connsiteY8075" fmla="*/ 199013 h 2397608"/>
              <a:gd name="connsiteX8076" fmla="*/ 2622744 w 5675092"/>
              <a:gd name="connsiteY8076" fmla="*/ 194652 h 2397608"/>
              <a:gd name="connsiteX8077" fmla="*/ 2622912 w 5675092"/>
              <a:gd name="connsiteY8077" fmla="*/ 197133 h 2397608"/>
              <a:gd name="connsiteX8078" fmla="*/ 2621928 w 5675092"/>
              <a:gd name="connsiteY8078" fmla="*/ 200877 h 2397608"/>
              <a:gd name="connsiteX8079" fmla="*/ 2626023 w 5675092"/>
              <a:gd name="connsiteY8079" fmla="*/ 203279 h 2397608"/>
              <a:gd name="connsiteX8080" fmla="*/ 2626860 w 5675092"/>
              <a:gd name="connsiteY8080" fmla="*/ 203039 h 2397608"/>
              <a:gd name="connsiteX8081" fmla="*/ 2631055 w 5675092"/>
              <a:gd name="connsiteY8081" fmla="*/ 171097 h 2397608"/>
              <a:gd name="connsiteX8082" fmla="*/ 2628674 w 5675092"/>
              <a:gd name="connsiteY8082" fmla="*/ 163634 h 2397608"/>
              <a:gd name="connsiteX8083" fmla="*/ 2627333 w 5675092"/>
              <a:gd name="connsiteY8083" fmla="*/ 163634 h 2397608"/>
              <a:gd name="connsiteX8084" fmla="*/ 2627288 w 5675092"/>
              <a:gd name="connsiteY8084" fmla="*/ 163821 h 2397608"/>
              <a:gd name="connsiteX8085" fmla="*/ 2619435 w 5675092"/>
              <a:gd name="connsiteY8085" fmla="*/ 164878 h 2397608"/>
              <a:gd name="connsiteX8086" fmla="*/ 2619137 w 5675092"/>
              <a:gd name="connsiteY8086" fmla="*/ 173585 h 2397608"/>
              <a:gd name="connsiteX8087" fmla="*/ 2631055 w 5675092"/>
              <a:gd name="connsiteY8087" fmla="*/ 171097 h 2397608"/>
              <a:gd name="connsiteX8088" fmla="*/ 2782048 w 5675092"/>
              <a:gd name="connsiteY8088" fmla="*/ 2320906 h 2397608"/>
              <a:gd name="connsiteX8089" fmla="*/ 2758843 w 5675092"/>
              <a:gd name="connsiteY8089" fmla="*/ 2317689 h 2397608"/>
              <a:gd name="connsiteX8090" fmla="*/ 2760807 w 5675092"/>
              <a:gd name="connsiteY8090" fmla="*/ 2312761 h 2397608"/>
              <a:gd name="connsiteX8091" fmla="*/ 2782048 w 5675092"/>
              <a:gd name="connsiteY8091" fmla="*/ 2320906 h 2397608"/>
              <a:gd name="connsiteX8092" fmla="*/ 2782202 w 5675092"/>
              <a:gd name="connsiteY8092" fmla="*/ 2299210 h 2397608"/>
              <a:gd name="connsiteX8093" fmla="*/ 2782004 w 5675092"/>
              <a:gd name="connsiteY8093" fmla="*/ 2299803 h 2397608"/>
              <a:gd name="connsiteX8094" fmla="*/ 2781403 w 5675092"/>
              <a:gd name="connsiteY8094" fmla="*/ 2299703 h 2397608"/>
              <a:gd name="connsiteX8095" fmla="*/ 2788424 w 5675092"/>
              <a:gd name="connsiteY8095" fmla="*/ 2321242 h 2397608"/>
              <a:gd name="connsiteX8096" fmla="*/ 2784792 w 5675092"/>
              <a:gd name="connsiteY8096" fmla="*/ 2321950 h 2397608"/>
              <a:gd name="connsiteX8097" fmla="*/ 2786115 w 5675092"/>
              <a:gd name="connsiteY8097" fmla="*/ 2320014 h 2397608"/>
              <a:gd name="connsiteX8098" fmla="*/ 2789339 w 5675092"/>
              <a:gd name="connsiteY8098" fmla="*/ 2321064 h 2397608"/>
              <a:gd name="connsiteX8099" fmla="*/ 2789324 w 5675092"/>
              <a:gd name="connsiteY8099" fmla="*/ 2321721 h 2397608"/>
              <a:gd name="connsiteX8100" fmla="*/ 2788424 w 5675092"/>
              <a:gd name="connsiteY8100" fmla="*/ 2321242 h 2397608"/>
              <a:gd name="connsiteX8101" fmla="*/ 2794369 w 5675092"/>
              <a:gd name="connsiteY8101" fmla="*/ 2286597 h 2397608"/>
              <a:gd name="connsiteX8102" fmla="*/ 2789837 w 5675092"/>
              <a:gd name="connsiteY8102" fmla="*/ 2286825 h 2397608"/>
              <a:gd name="connsiteX8103" fmla="*/ 2785556 w 5675092"/>
              <a:gd name="connsiteY8103" fmla="*/ 2292021 h 2397608"/>
              <a:gd name="connsiteX8104" fmla="*/ 2792479 w 5675092"/>
              <a:gd name="connsiteY8104" fmla="*/ 2294164 h 2397608"/>
              <a:gd name="connsiteX8105" fmla="*/ 2794369 w 5675092"/>
              <a:gd name="connsiteY8105" fmla="*/ 2286597 h 2397608"/>
              <a:gd name="connsiteX8106" fmla="*/ 2799777 w 5675092"/>
              <a:gd name="connsiteY8106" fmla="*/ 2303759 h 2397608"/>
              <a:gd name="connsiteX8107" fmla="*/ 2793355 w 5675092"/>
              <a:gd name="connsiteY8107" fmla="*/ 2311555 h 2397608"/>
              <a:gd name="connsiteX8108" fmla="*/ 2798012 w 5675092"/>
              <a:gd name="connsiteY8108" fmla="*/ 2313812 h 2397608"/>
              <a:gd name="connsiteX8109" fmla="*/ 2799777 w 5675092"/>
              <a:gd name="connsiteY8109" fmla="*/ 2303759 h 2397608"/>
              <a:gd name="connsiteX8110" fmla="*/ 2803888 w 5675092"/>
              <a:gd name="connsiteY8110" fmla="*/ 2317223 h 2397608"/>
              <a:gd name="connsiteX8111" fmla="*/ 2800654 w 5675092"/>
              <a:gd name="connsiteY8111" fmla="*/ 2321150 h 2397608"/>
              <a:gd name="connsiteX8112" fmla="*/ 2802028 w 5675092"/>
              <a:gd name="connsiteY8112" fmla="*/ 2319980 h 2397608"/>
              <a:gd name="connsiteX8113" fmla="*/ 2663057 w 5675092"/>
              <a:gd name="connsiteY8113" fmla="*/ 194446 h 2397608"/>
              <a:gd name="connsiteX8114" fmla="*/ 2662979 w 5675092"/>
              <a:gd name="connsiteY8114" fmla="*/ 194423 h 2397608"/>
              <a:gd name="connsiteX8115" fmla="*/ 2663019 w 5675092"/>
              <a:gd name="connsiteY8115" fmla="*/ 194408 h 2397608"/>
              <a:gd name="connsiteX8116" fmla="*/ 2664433 w 5675092"/>
              <a:gd name="connsiteY8116" fmla="*/ 163634 h 2397608"/>
              <a:gd name="connsiteX8117" fmla="*/ 2642976 w 5675092"/>
              <a:gd name="connsiteY8117" fmla="*/ 168609 h 2397608"/>
              <a:gd name="connsiteX8118" fmla="*/ 2664433 w 5675092"/>
              <a:gd name="connsiteY8118" fmla="*/ 163634 h 2397608"/>
              <a:gd name="connsiteX8119" fmla="*/ 2672341 w 5675092"/>
              <a:gd name="connsiteY8119" fmla="*/ 177292 h 2397608"/>
              <a:gd name="connsiteX8120" fmla="*/ 2666517 w 5675092"/>
              <a:gd name="connsiteY8120" fmla="*/ 175450 h 2397608"/>
              <a:gd name="connsiteX8121" fmla="*/ 2661658 w 5675092"/>
              <a:gd name="connsiteY8121" fmla="*/ 178831 h 2397608"/>
              <a:gd name="connsiteX8122" fmla="*/ 2664091 w 5675092"/>
              <a:gd name="connsiteY8122" fmla="*/ 180013 h 2397608"/>
              <a:gd name="connsiteX8123" fmla="*/ 2821679 w 5675092"/>
              <a:gd name="connsiteY8123" fmla="*/ 2287709 h 2397608"/>
              <a:gd name="connsiteX8124" fmla="*/ 2815260 w 5675092"/>
              <a:gd name="connsiteY8124" fmla="*/ 2295507 h 2397608"/>
              <a:gd name="connsiteX8125" fmla="*/ 2821679 w 5675092"/>
              <a:gd name="connsiteY8125" fmla="*/ 2287709 h 2397608"/>
              <a:gd name="connsiteX8126" fmla="*/ 2678735 w 5675092"/>
              <a:gd name="connsiteY8126" fmla="*/ 156171 h 2397608"/>
              <a:gd name="connsiteX8127" fmla="*/ 2673966 w 5675092"/>
              <a:gd name="connsiteY8127" fmla="*/ 158659 h 2397608"/>
              <a:gd name="connsiteX8128" fmla="*/ 2678735 w 5675092"/>
              <a:gd name="connsiteY8128" fmla="*/ 156171 h 2397608"/>
              <a:gd name="connsiteX8129" fmla="*/ 2690657 w 5675092"/>
              <a:gd name="connsiteY8129" fmla="*/ 176072 h 2397608"/>
              <a:gd name="connsiteX8130" fmla="*/ 2690318 w 5675092"/>
              <a:gd name="connsiteY8130" fmla="*/ 175889 h 2397608"/>
              <a:gd name="connsiteX8131" fmla="*/ 2690529 w 5675092"/>
              <a:gd name="connsiteY8131" fmla="*/ 176206 h 2397608"/>
              <a:gd name="connsiteX8132" fmla="*/ 2835400 w 5675092"/>
              <a:gd name="connsiteY8132" fmla="*/ 2289509 h 2397608"/>
              <a:gd name="connsiteX8133" fmla="*/ 2828727 w 5675092"/>
              <a:gd name="connsiteY8133" fmla="*/ 2292337 h 2397608"/>
              <a:gd name="connsiteX8134" fmla="*/ 2835400 w 5675092"/>
              <a:gd name="connsiteY8134" fmla="*/ 2289509 h 2397608"/>
              <a:gd name="connsiteX8135" fmla="*/ 2841670 w 5675092"/>
              <a:gd name="connsiteY8135" fmla="*/ 2306200 h 2397608"/>
              <a:gd name="connsiteX8136" fmla="*/ 2836026 w 5675092"/>
              <a:gd name="connsiteY8136" fmla="*/ 2301932 h 2397608"/>
              <a:gd name="connsiteX8137" fmla="*/ 2838292 w 5675092"/>
              <a:gd name="connsiteY8137" fmla="*/ 2301818 h 2397608"/>
              <a:gd name="connsiteX8138" fmla="*/ 2837630 w 5675092"/>
              <a:gd name="connsiteY8138" fmla="*/ 2305586 h 2397608"/>
              <a:gd name="connsiteX8139" fmla="*/ 2837814 w 5675092"/>
              <a:gd name="connsiteY8139" fmla="*/ 2306241 h 2397608"/>
              <a:gd name="connsiteX8140" fmla="*/ 2841498 w 5675092"/>
              <a:gd name="connsiteY8140" fmla="*/ 2306375 h 2397608"/>
              <a:gd name="connsiteX8141" fmla="*/ 2708107 w 5675092"/>
              <a:gd name="connsiteY8141" fmla="*/ 186250 h 2397608"/>
              <a:gd name="connsiteX8142" fmla="*/ 2707200 w 5675092"/>
              <a:gd name="connsiteY8142" fmla="*/ 188474 h 2397608"/>
              <a:gd name="connsiteX8143" fmla="*/ 2707200 w 5675092"/>
              <a:gd name="connsiteY8143" fmla="*/ 183392 h 2397608"/>
              <a:gd name="connsiteX8144" fmla="*/ 2702367 w 5675092"/>
              <a:gd name="connsiteY8144" fmla="*/ 180851 h 2397608"/>
              <a:gd name="connsiteX8145" fmla="*/ 2702784 w 5675092"/>
              <a:gd name="connsiteY8145" fmla="*/ 176881 h 2397608"/>
              <a:gd name="connsiteX8146" fmla="*/ 2707200 w 5675092"/>
              <a:gd name="connsiteY8146" fmla="*/ 178310 h 2397608"/>
              <a:gd name="connsiteX8147" fmla="*/ 2708107 w 5675092"/>
              <a:gd name="connsiteY8147" fmla="*/ 186250 h 2397608"/>
              <a:gd name="connsiteX8148" fmla="*/ 2854275 w 5675092"/>
              <a:gd name="connsiteY8148" fmla="*/ 2303501 h 2397608"/>
              <a:gd name="connsiteX8149" fmla="*/ 2851884 w 5675092"/>
              <a:gd name="connsiteY8149" fmla="*/ 2301133 h 2397608"/>
              <a:gd name="connsiteX8150" fmla="*/ 2849743 w 5675092"/>
              <a:gd name="connsiteY8150" fmla="*/ 2303730 h 2397608"/>
              <a:gd name="connsiteX8151" fmla="*/ 2851796 w 5675092"/>
              <a:gd name="connsiteY8151" fmla="*/ 2306752 h 2397608"/>
              <a:gd name="connsiteX8152" fmla="*/ 2852503 w 5675092"/>
              <a:gd name="connsiteY8152" fmla="*/ 2306778 h 2397608"/>
              <a:gd name="connsiteX8153" fmla="*/ 2725007 w 5675092"/>
              <a:gd name="connsiteY8153" fmla="*/ 172682 h 2397608"/>
              <a:gd name="connsiteX8154" fmla="*/ 2724031 w 5675092"/>
              <a:gd name="connsiteY8154" fmla="*/ 168609 h 2397608"/>
              <a:gd name="connsiteX8155" fmla="*/ 2722931 w 5675092"/>
              <a:gd name="connsiteY8155" fmla="*/ 169922 h 2397608"/>
              <a:gd name="connsiteX8156" fmla="*/ 2724693 w 5675092"/>
              <a:gd name="connsiteY8156" fmla="*/ 172063 h 2397608"/>
              <a:gd name="connsiteX8157" fmla="*/ 2731878 w 5675092"/>
              <a:gd name="connsiteY8157" fmla="*/ 175302 h 2397608"/>
              <a:gd name="connsiteX8158" fmla="*/ 2731187 w 5675092"/>
              <a:gd name="connsiteY8158" fmla="*/ 175714 h 2397608"/>
              <a:gd name="connsiteX8159" fmla="*/ 2731832 w 5675092"/>
              <a:gd name="connsiteY8159" fmla="*/ 175551 h 2397608"/>
              <a:gd name="connsiteX8160" fmla="*/ 2892378 w 5675092"/>
              <a:gd name="connsiteY8160" fmla="*/ 2287765 h 2397608"/>
              <a:gd name="connsiteX8161" fmla="*/ 2891157 w 5675092"/>
              <a:gd name="connsiteY8161" fmla="*/ 2289825 h 2397608"/>
              <a:gd name="connsiteX8162" fmla="*/ 2892332 w 5675092"/>
              <a:gd name="connsiteY8162" fmla="*/ 2289752 h 2397608"/>
              <a:gd name="connsiteX8163" fmla="*/ 2901668 w 5675092"/>
              <a:gd name="connsiteY8163" fmla="*/ 2294149 h 2397608"/>
              <a:gd name="connsiteX8164" fmla="*/ 2898273 w 5675092"/>
              <a:gd name="connsiteY8164" fmla="*/ 2294699 h 2397608"/>
              <a:gd name="connsiteX8165" fmla="*/ 2900986 w 5675092"/>
              <a:gd name="connsiteY8165" fmla="*/ 2295232 h 2397608"/>
              <a:gd name="connsiteX8166" fmla="*/ 2759789 w 5675092"/>
              <a:gd name="connsiteY8166" fmla="*/ 188510 h 2397608"/>
              <a:gd name="connsiteX8167" fmla="*/ 2738334 w 5675092"/>
              <a:gd name="connsiteY8167" fmla="*/ 195974 h 2397608"/>
              <a:gd name="connsiteX8168" fmla="*/ 2759789 w 5675092"/>
              <a:gd name="connsiteY8168" fmla="*/ 188510 h 2397608"/>
              <a:gd name="connsiteX8169" fmla="*/ 2903615 w 5675092"/>
              <a:gd name="connsiteY8169" fmla="*/ 2291053 h 2397608"/>
              <a:gd name="connsiteX8170" fmla="*/ 2900667 w 5675092"/>
              <a:gd name="connsiteY8170" fmla="*/ 2289624 h 2397608"/>
              <a:gd name="connsiteX8171" fmla="*/ 2900596 w 5675092"/>
              <a:gd name="connsiteY8171" fmla="*/ 2289855 h 2397608"/>
              <a:gd name="connsiteX8172" fmla="*/ 2902169 w 5675092"/>
              <a:gd name="connsiteY8172" fmla="*/ 2293352 h 2397608"/>
              <a:gd name="connsiteX8173" fmla="*/ 2774092 w 5675092"/>
              <a:gd name="connsiteY8173" fmla="*/ 171097 h 2397608"/>
              <a:gd name="connsiteX8174" fmla="*/ 2766942 w 5675092"/>
              <a:gd name="connsiteY8174" fmla="*/ 173584 h 2397608"/>
              <a:gd name="connsiteX8175" fmla="*/ 2767201 w 5675092"/>
              <a:gd name="connsiteY8175" fmla="*/ 173620 h 2397608"/>
              <a:gd name="connsiteX8176" fmla="*/ 2768109 w 5675092"/>
              <a:gd name="connsiteY8176" fmla="*/ 172750 h 2397608"/>
              <a:gd name="connsiteX8177" fmla="*/ 2771243 w 5675092"/>
              <a:gd name="connsiteY8177" fmla="*/ 174183 h 2397608"/>
              <a:gd name="connsiteX8178" fmla="*/ 2771411 w 5675092"/>
              <a:gd name="connsiteY8178" fmla="*/ 174206 h 2397608"/>
              <a:gd name="connsiteX8179" fmla="*/ 2774092 w 5675092"/>
              <a:gd name="connsiteY8179" fmla="*/ 171097 h 2397608"/>
              <a:gd name="connsiteX8180" fmla="*/ 2781245 w 5675092"/>
              <a:gd name="connsiteY8180" fmla="*/ 171097 h 2397608"/>
              <a:gd name="connsiteX8181" fmla="*/ 2776476 w 5675092"/>
              <a:gd name="connsiteY8181" fmla="*/ 171097 h 2397608"/>
              <a:gd name="connsiteX8182" fmla="*/ 2780376 w 5675092"/>
              <a:gd name="connsiteY8182" fmla="*/ 174352 h 2397608"/>
              <a:gd name="connsiteX8183" fmla="*/ 2781452 w 5675092"/>
              <a:gd name="connsiteY8183" fmla="*/ 174435 h 2397608"/>
              <a:gd name="connsiteX8184" fmla="*/ 2946307 w 5675092"/>
              <a:gd name="connsiteY8184" fmla="*/ 2357669 h 2397608"/>
              <a:gd name="connsiteX8185" fmla="*/ 2945986 w 5675092"/>
              <a:gd name="connsiteY8185" fmla="*/ 2365650 h 2397608"/>
              <a:gd name="connsiteX8186" fmla="*/ 2941902 w 5675092"/>
              <a:gd name="connsiteY8186" fmla="*/ 2367359 h 2397608"/>
              <a:gd name="connsiteX8187" fmla="*/ 2941238 w 5675092"/>
              <a:gd name="connsiteY8187" fmla="*/ 2363426 h 2397608"/>
              <a:gd name="connsiteX8188" fmla="*/ 2945642 w 5675092"/>
              <a:gd name="connsiteY8188" fmla="*/ 2360580 h 2397608"/>
              <a:gd name="connsiteX8189" fmla="*/ 2945297 w 5675092"/>
              <a:gd name="connsiteY8189" fmla="*/ 2355509 h 2397608"/>
              <a:gd name="connsiteX8190" fmla="*/ 2946307 w 5675092"/>
              <a:gd name="connsiteY8190" fmla="*/ 2357669 h 2397608"/>
              <a:gd name="connsiteX8191" fmla="*/ 2945873 w 5675092"/>
              <a:gd name="connsiteY8191" fmla="*/ 2330153 h 2397608"/>
              <a:gd name="connsiteX8192" fmla="*/ 2946521 w 5675092"/>
              <a:gd name="connsiteY8192" fmla="*/ 2339697 h 2397608"/>
              <a:gd name="connsiteX8193" fmla="*/ 2943748 w 5675092"/>
              <a:gd name="connsiteY8193" fmla="*/ 2332695 h 2397608"/>
              <a:gd name="connsiteX8194" fmla="*/ 2945873 w 5675092"/>
              <a:gd name="connsiteY8194" fmla="*/ 2330153 h 2397608"/>
              <a:gd name="connsiteX8195" fmla="*/ 2947516 w 5675092"/>
              <a:gd name="connsiteY8195" fmla="*/ 2320454 h 2397608"/>
              <a:gd name="connsiteX8196" fmla="*/ 2948002 w 5675092"/>
              <a:gd name="connsiteY8196" fmla="*/ 2327612 h 2397608"/>
              <a:gd name="connsiteX8197" fmla="*/ 2947516 w 5675092"/>
              <a:gd name="connsiteY8197" fmla="*/ 2320454 h 2397608"/>
              <a:gd name="connsiteX8198" fmla="*/ 2965719 w 5675092"/>
              <a:gd name="connsiteY8198" fmla="*/ 2266397 h 2397608"/>
              <a:gd name="connsiteX8199" fmla="*/ 2965609 w 5675092"/>
              <a:gd name="connsiteY8199" fmla="*/ 2266372 h 2397608"/>
              <a:gd name="connsiteX8200" fmla="*/ 2965580 w 5675092"/>
              <a:gd name="connsiteY8200" fmla="*/ 2266407 h 2397608"/>
              <a:gd name="connsiteX8201" fmla="*/ 2824157 w 5675092"/>
              <a:gd name="connsiteY8201" fmla="*/ 161147 h 2397608"/>
              <a:gd name="connsiteX8202" fmla="*/ 2817003 w 5675092"/>
              <a:gd name="connsiteY8202" fmla="*/ 163634 h 2397608"/>
              <a:gd name="connsiteX8203" fmla="*/ 2821772 w 5675092"/>
              <a:gd name="connsiteY8203" fmla="*/ 166122 h 2397608"/>
              <a:gd name="connsiteX8204" fmla="*/ 2824157 w 5675092"/>
              <a:gd name="connsiteY8204" fmla="*/ 161147 h 2397608"/>
              <a:gd name="connsiteX8205" fmla="*/ 2971612 w 5675092"/>
              <a:gd name="connsiteY8205" fmla="*/ 2274267 h 2397608"/>
              <a:gd name="connsiteX8206" fmla="*/ 2962569 w 5675092"/>
              <a:gd name="connsiteY8206" fmla="*/ 2270009 h 2397608"/>
              <a:gd name="connsiteX8207" fmla="*/ 2956771 w 5675092"/>
              <a:gd name="connsiteY8207" fmla="*/ 2276946 h 2397608"/>
              <a:gd name="connsiteX8208" fmla="*/ 2942333 w 5675092"/>
              <a:gd name="connsiteY8208" fmla="*/ 2275433 h 2397608"/>
              <a:gd name="connsiteX8209" fmla="*/ 2928039 w 5675092"/>
              <a:gd name="connsiteY8209" fmla="*/ 2276093 h 2397608"/>
              <a:gd name="connsiteX8210" fmla="*/ 2919845 w 5675092"/>
              <a:gd name="connsiteY8210" fmla="*/ 2275409 h 2397608"/>
              <a:gd name="connsiteX8211" fmla="*/ 2914804 w 5675092"/>
              <a:gd name="connsiteY8211" fmla="*/ 2276705 h 2397608"/>
              <a:gd name="connsiteX8212" fmla="*/ 2915955 w 5675092"/>
              <a:gd name="connsiteY8212" fmla="*/ 2278471 h 2397608"/>
              <a:gd name="connsiteX8213" fmla="*/ 2916506 w 5675092"/>
              <a:gd name="connsiteY8213" fmla="*/ 2282174 h 2397608"/>
              <a:gd name="connsiteX8214" fmla="*/ 2911449 w 5675092"/>
              <a:gd name="connsiteY8214" fmla="*/ 2277568 h 2397608"/>
              <a:gd name="connsiteX8215" fmla="*/ 2900744 w 5675092"/>
              <a:gd name="connsiteY8215" fmla="*/ 2280320 h 2397608"/>
              <a:gd name="connsiteX8216" fmla="*/ 2899857 w 5675092"/>
              <a:gd name="connsiteY8216" fmla="*/ 2283305 h 2397608"/>
              <a:gd name="connsiteX8217" fmla="*/ 2897052 w 5675092"/>
              <a:gd name="connsiteY8217" fmla="*/ 2281269 h 2397608"/>
              <a:gd name="connsiteX8218" fmla="*/ 2896320 w 5675092"/>
              <a:gd name="connsiteY8218" fmla="*/ 2281458 h 2397608"/>
              <a:gd name="connsiteX8219" fmla="*/ 2900537 w 5675092"/>
              <a:gd name="connsiteY8219" fmla="*/ 2285188 h 2397608"/>
              <a:gd name="connsiteX8220" fmla="*/ 2902470 w 5675092"/>
              <a:gd name="connsiteY8220" fmla="*/ 2283769 h 2397608"/>
              <a:gd name="connsiteX8221" fmla="*/ 2901713 w 5675092"/>
              <a:gd name="connsiteY8221" fmla="*/ 2286228 h 2397608"/>
              <a:gd name="connsiteX8222" fmla="*/ 2902522 w 5675092"/>
              <a:gd name="connsiteY8222" fmla="*/ 2286943 h 2397608"/>
              <a:gd name="connsiteX8223" fmla="*/ 2928662 w 5675092"/>
              <a:gd name="connsiteY8223" fmla="*/ 2292279 h 2397608"/>
              <a:gd name="connsiteX8224" fmla="*/ 2939488 w 5675092"/>
              <a:gd name="connsiteY8224" fmla="*/ 2281770 h 2397608"/>
              <a:gd name="connsiteX8225" fmla="*/ 2942255 w 5675092"/>
              <a:gd name="connsiteY8225" fmla="*/ 2291594 h 2397608"/>
              <a:gd name="connsiteX8226" fmla="*/ 2966550 w 5675092"/>
              <a:gd name="connsiteY8226" fmla="*/ 2277917 h 2397608"/>
              <a:gd name="connsiteX8227" fmla="*/ 2970478 w 5675092"/>
              <a:gd name="connsiteY8227" fmla="*/ 2280429 h 2397608"/>
              <a:gd name="connsiteX8228" fmla="*/ 2838459 w 5675092"/>
              <a:gd name="connsiteY8228" fmla="*/ 163634 h 2397608"/>
              <a:gd name="connsiteX8229" fmla="*/ 2836075 w 5675092"/>
              <a:gd name="connsiteY8229" fmla="*/ 163634 h 2397608"/>
              <a:gd name="connsiteX8230" fmla="*/ 2836075 w 5675092"/>
              <a:gd name="connsiteY8230" fmla="*/ 156171 h 2397608"/>
              <a:gd name="connsiteX8231" fmla="*/ 2838459 w 5675092"/>
              <a:gd name="connsiteY8231" fmla="*/ 163634 h 2397608"/>
              <a:gd name="connsiteX8232" fmla="*/ 2982413 w 5675092"/>
              <a:gd name="connsiteY8232" fmla="*/ 2265258 h 2397608"/>
              <a:gd name="connsiteX8233" fmla="*/ 2982261 w 5675092"/>
              <a:gd name="connsiteY8233" fmla="*/ 2265241 h 2397608"/>
              <a:gd name="connsiteX8234" fmla="*/ 2982190 w 5675092"/>
              <a:gd name="connsiteY8234" fmla="*/ 2265273 h 2397608"/>
              <a:gd name="connsiteX8235" fmla="*/ 2843228 w 5675092"/>
              <a:gd name="connsiteY8235" fmla="*/ 173585 h 2397608"/>
              <a:gd name="connsiteX8236" fmla="*/ 2838459 w 5675092"/>
              <a:gd name="connsiteY8236" fmla="*/ 178560 h 2397608"/>
              <a:gd name="connsiteX8237" fmla="*/ 2843228 w 5675092"/>
              <a:gd name="connsiteY8237" fmla="*/ 173585 h 2397608"/>
              <a:gd name="connsiteX8238" fmla="*/ 2849967 w 5675092"/>
              <a:gd name="connsiteY8238" fmla="*/ 209958 h 2397608"/>
              <a:gd name="connsiteX8239" fmla="*/ 2846173 w 5675092"/>
              <a:gd name="connsiteY8239" fmla="*/ 209386 h 2397608"/>
              <a:gd name="connsiteX8240" fmla="*/ 2845663 w 5675092"/>
              <a:gd name="connsiteY8240" fmla="*/ 210352 h 2397608"/>
              <a:gd name="connsiteX8241" fmla="*/ 2845663 w 5675092"/>
              <a:gd name="connsiteY8241" fmla="*/ 209309 h 2397608"/>
              <a:gd name="connsiteX8242" fmla="*/ 2841970 w 5675092"/>
              <a:gd name="connsiteY8242" fmla="*/ 208753 h 2397608"/>
              <a:gd name="connsiteX8243" fmla="*/ 2840620 w 5675092"/>
              <a:gd name="connsiteY8243" fmla="*/ 210352 h 2397608"/>
              <a:gd name="connsiteX8244" fmla="*/ 2840898 w 5675092"/>
              <a:gd name="connsiteY8244" fmla="*/ 208591 h 2397608"/>
              <a:gd name="connsiteX8245" fmla="*/ 2837453 w 5675092"/>
              <a:gd name="connsiteY8245" fmla="*/ 208072 h 2397608"/>
              <a:gd name="connsiteX8246" fmla="*/ 2837365 w 5675092"/>
              <a:gd name="connsiteY8246" fmla="*/ 208075 h 2397608"/>
              <a:gd name="connsiteX8247" fmla="*/ 2838459 w 5675092"/>
              <a:gd name="connsiteY8247" fmla="*/ 210899 h 2397608"/>
              <a:gd name="connsiteX8248" fmla="*/ 2833990 w 5675092"/>
              <a:gd name="connsiteY8248" fmla="*/ 212765 h 2397608"/>
              <a:gd name="connsiteX8249" fmla="*/ 2831449 w 5675092"/>
              <a:gd name="connsiteY8249" fmla="*/ 218070 h 2397608"/>
              <a:gd name="connsiteX8250" fmla="*/ 2833217 w 5675092"/>
              <a:gd name="connsiteY8250" fmla="*/ 216698 h 2397608"/>
              <a:gd name="connsiteX8251" fmla="*/ 2839397 w 5675092"/>
              <a:gd name="connsiteY8251" fmla="*/ 216387 h 2397608"/>
              <a:gd name="connsiteX8252" fmla="*/ 2843572 w 5675092"/>
              <a:gd name="connsiteY8252" fmla="*/ 213686 h 2397608"/>
              <a:gd name="connsiteX8253" fmla="*/ 2845836 w 5675092"/>
              <a:gd name="connsiteY8253" fmla="*/ 215255 h 2397608"/>
              <a:gd name="connsiteX8254" fmla="*/ 2848890 w 5675092"/>
              <a:gd name="connsiteY8254" fmla="*/ 211832 h 2397608"/>
              <a:gd name="connsiteX8255" fmla="*/ 2859915 w 5675092"/>
              <a:gd name="connsiteY8255" fmla="*/ 173585 h 2397608"/>
              <a:gd name="connsiteX8256" fmla="*/ 2850381 w 5675092"/>
              <a:gd name="connsiteY8256" fmla="*/ 181047 h 2397608"/>
              <a:gd name="connsiteX8257" fmla="*/ 2859915 w 5675092"/>
              <a:gd name="connsiteY8257" fmla="*/ 173585 h 2397608"/>
              <a:gd name="connsiteX8258" fmla="*/ 2862299 w 5675092"/>
              <a:gd name="connsiteY8258" fmla="*/ 190998 h 2397608"/>
              <a:gd name="connsiteX8259" fmla="*/ 2857530 w 5675092"/>
              <a:gd name="connsiteY8259" fmla="*/ 188510 h 2397608"/>
              <a:gd name="connsiteX8260" fmla="*/ 2834400 w 5675092"/>
              <a:gd name="connsiteY8260" fmla="*/ 200055 h 2397608"/>
              <a:gd name="connsiteX8261" fmla="*/ 2832331 w 5675092"/>
              <a:gd name="connsiteY8261" fmla="*/ 201599 h 2397608"/>
              <a:gd name="connsiteX8262" fmla="*/ 2839455 w 5675092"/>
              <a:gd name="connsiteY8262" fmla="*/ 200662 h 2397608"/>
              <a:gd name="connsiteX8263" fmla="*/ 2853372 w 5675092"/>
              <a:gd name="connsiteY8263" fmla="*/ 204036 h 2397608"/>
              <a:gd name="connsiteX8264" fmla="*/ 2855146 w 5675092"/>
              <a:gd name="connsiteY8264" fmla="*/ 200948 h 2397608"/>
              <a:gd name="connsiteX8265" fmla="*/ 2859915 w 5675092"/>
              <a:gd name="connsiteY8265" fmla="*/ 200948 h 2397608"/>
              <a:gd name="connsiteX8266" fmla="*/ 2862299 w 5675092"/>
              <a:gd name="connsiteY8266" fmla="*/ 190998 h 2397608"/>
              <a:gd name="connsiteX8267" fmla="*/ 2871836 w 5675092"/>
              <a:gd name="connsiteY8267" fmla="*/ 188510 h 2397608"/>
              <a:gd name="connsiteX8268" fmla="*/ 2867068 w 5675092"/>
              <a:gd name="connsiteY8268" fmla="*/ 195973 h 2397608"/>
              <a:gd name="connsiteX8269" fmla="*/ 2869452 w 5675092"/>
              <a:gd name="connsiteY8269" fmla="*/ 198461 h 2397608"/>
              <a:gd name="connsiteX8270" fmla="*/ 2869452 w 5675092"/>
              <a:gd name="connsiteY8270" fmla="*/ 190998 h 2397608"/>
              <a:gd name="connsiteX8271" fmla="*/ 2871837 w 5675092"/>
              <a:gd name="connsiteY8271" fmla="*/ 190998 h 2397608"/>
              <a:gd name="connsiteX8272" fmla="*/ 2871836 w 5675092"/>
              <a:gd name="connsiteY8272" fmla="*/ 188510 h 2397608"/>
              <a:gd name="connsiteX8273" fmla="*/ 2874217 w 5675092"/>
              <a:gd name="connsiteY8273" fmla="*/ 146221 h 2397608"/>
              <a:gd name="connsiteX8274" fmla="*/ 2864683 w 5675092"/>
              <a:gd name="connsiteY8274" fmla="*/ 153684 h 2397608"/>
              <a:gd name="connsiteX8275" fmla="*/ 2862299 w 5675092"/>
              <a:gd name="connsiteY8275" fmla="*/ 158658 h 2397608"/>
              <a:gd name="connsiteX8276" fmla="*/ 2874217 w 5675092"/>
              <a:gd name="connsiteY8276" fmla="*/ 146221 h 2397608"/>
              <a:gd name="connsiteX8277" fmla="*/ 2883755 w 5675092"/>
              <a:gd name="connsiteY8277" fmla="*/ 158659 h 2397608"/>
              <a:gd name="connsiteX8278" fmla="*/ 2878986 w 5675092"/>
              <a:gd name="connsiteY8278" fmla="*/ 153684 h 2397608"/>
              <a:gd name="connsiteX8279" fmla="*/ 2876602 w 5675092"/>
              <a:gd name="connsiteY8279" fmla="*/ 163634 h 2397608"/>
              <a:gd name="connsiteX8280" fmla="*/ 2883755 w 5675092"/>
              <a:gd name="connsiteY8280" fmla="*/ 158659 h 2397608"/>
              <a:gd name="connsiteX8281" fmla="*/ 2888523 w 5675092"/>
              <a:gd name="connsiteY8281" fmla="*/ 176072 h 2397608"/>
              <a:gd name="connsiteX8282" fmla="*/ 2883754 w 5675092"/>
              <a:gd name="connsiteY8282" fmla="*/ 176072 h 2397608"/>
              <a:gd name="connsiteX8283" fmla="*/ 2881371 w 5675092"/>
              <a:gd name="connsiteY8283" fmla="*/ 183535 h 2397608"/>
              <a:gd name="connsiteX8284" fmla="*/ 2886139 w 5675092"/>
              <a:gd name="connsiteY8284" fmla="*/ 181047 h 2397608"/>
              <a:gd name="connsiteX8285" fmla="*/ 2888523 w 5675092"/>
              <a:gd name="connsiteY8285" fmla="*/ 176072 h 2397608"/>
              <a:gd name="connsiteX8286" fmla="*/ 2886028 w 5675092"/>
              <a:gd name="connsiteY8286" fmla="*/ 136219 h 2397608"/>
              <a:gd name="connsiteX8287" fmla="*/ 2883735 w 5675092"/>
              <a:gd name="connsiteY8287" fmla="*/ 138610 h 2397608"/>
              <a:gd name="connsiteX8288" fmla="*/ 2883735 w 5675092"/>
              <a:gd name="connsiteY8288" fmla="*/ 141001 h 2397608"/>
              <a:gd name="connsiteX8289" fmla="*/ 2879145 w 5675092"/>
              <a:gd name="connsiteY8289" fmla="*/ 143393 h 2397608"/>
              <a:gd name="connsiteX8290" fmla="*/ 2879145 w 5675092"/>
              <a:gd name="connsiteY8290" fmla="*/ 136219 h 2397608"/>
              <a:gd name="connsiteX8291" fmla="*/ 2886028 w 5675092"/>
              <a:gd name="connsiteY8291" fmla="*/ 136219 h 2397608"/>
              <a:gd name="connsiteX8292" fmla="*/ 2914694 w 5675092"/>
              <a:gd name="connsiteY8292" fmla="*/ 153642 h 2397608"/>
              <a:gd name="connsiteX8293" fmla="*/ 2909648 w 5675092"/>
              <a:gd name="connsiteY8293" fmla="*/ 161329 h 2397608"/>
              <a:gd name="connsiteX8294" fmla="*/ 2902079 w 5675092"/>
              <a:gd name="connsiteY8294" fmla="*/ 148517 h 2397608"/>
              <a:gd name="connsiteX8295" fmla="*/ 2912170 w 5675092"/>
              <a:gd name="connsiteY8295" fmla="*/ 145955 h 2397608"/>
              <a:gd name="connsiteX8296" fmla="*/ 2914694 w 5675092"/>
              <a:gd name="connsiteY8296" fmla="*/ 153642 h 2397608"/>
              <a:gd name="connsiteX8297" fmla="*/ 2941568 w 5675092"/>
              <a:gd name="connsiteY8297" fmla="*/ 164232 h 2397608"/>
              <a:gd name="connsiteX8298" fmla="*/ 2923437 w 5675092"/>
              <a:gd name="connsiteY8298" fmla="*/ 174724 h 2397608"/>
              <a:gd name="connsiteX8299" fmla="*/ 2921129 w 5675092"/>
              <a:gd name="connsiteY8299" fmla="*/ 170051 h 2397608"/>
              <a:gd name="connsiteX8300" fmla="*/ 2941568 w 5675092"/>
              <a:gd name="connsiteY8300" fmla="*/ 164232 h 2397608"/>
              <a:gd name="connsiteX8301" fmla="*/ 3144159 w 5675092"/>
              <a:gd name="connsiteY8301" fmla="*/ 2368664 h 2397608"/>
              <a:gd name="connsiteX8302" fmla="*/ 3136908 w 5675092"/>
              <a:gd name="connsiteY8302" fmla="*/ 2368665 h 2397608"/>
              <a:gd name="connsiteX8303" fmla="*/ 3136909 w 5675092"/>
              <a:gd name="connsiteY8303" fmla="*/ 2361491 h 2397608"/>
              <a:gd name="connsiteX8304" fmla="*/ 3144159 w 5675092"/>
              <a:gd name="connsiteY8304" fmla="*/ 2368664 h 2397608"/>
              <a:gd name="connsiteX8305" fmla="*/ 3148992 w 5675092"/>
              <a:gd name="connsiteY8305" fmla="*/ 2361491 h 2397608"/>
              <a:gd name="connsiteX8306" fmla="*/ 3146575 w 5675092"/>
              <a:gd name="connsiteY8306" fmla="*/ 2368665 h 2397608"/>
              <a:gd name="connsiteX8307" fmla="*/ 3146575 w 5675092"/>
              <a:gd name="connsiteY8307" fmla="*/ 2361491 h 2397608"/>
              <a:gd name="connsiteX8308" fmla="*/ 3146878 w 5675092"/>
              <a:gd name="connsiteY8308" fmla="*/ 2360595 h 2397608"/>
              <a:gd name="connsiteX8309" fmla="*/ 3148992 w 5675092"/>
              <a:gd name="connsiteY8309" fmla="*/ 2361491 h 2397608"/>
              <a:gd name="connsiteX8310" fmla="*/ 3027063 w 5675092"/>
              <a:gd name="connsiteY8310" fmla="*/ 170894 h 2397608"/>
              <a:gd name="connsiteX8311" fmla="*/ 3025263 w 5675092"/>
              <a:gd name="connsiteY8311" fmla="*/ 172729 h 2397608"/>
              <a:gd name="connsiteX8312" fmla="*/ 3027063 w 5675092"/>
              <a:gd name="connsiteY8312" fmla="*/ 175677 h 2397608"/>
              <a:gd name="connsiteX8313" fmla="*/ 3022787 w 5675092"/>
              <a:gd name="connsiteY8313" fmla="*/ 174403 h 2397608"/>
              <a:gd name="connsiteX8314" fmla="*/ 3016744 w 5675092"/>
              <a:gd name="connsiteY8314" fmla="*/ 175677 h 2397608"/>
              <a:gd name="connsiteX8315" fmla="*/ 3019115 w 5675092"/>
              <a:gd name="connsiteY8315" fmla="*/ 173309 h 2397608"/>
              <a:gd name="connsiteX8316" fmla="*/ 3019037 w 5675092"/>
              <a:gd name="connsiteY8316" fmla="*/ 173286 h 2397608"/>
              <a:gd name="connsiteX8317" fmla="*/ 3023051 w 5675092"/>
              <a:gd name="connsiteY8317" fmla="*/ 169100 h 2397608"/>
              <a:gd name="connsiteX8318" fmla="*/ 3024309 w 5675092"/>
              <a:gd name="connsiteY8318" fmla="*/ 171163 h 2397608"/>
              <a:gd name="connsiteX8319" fmla="*/ 3032931 w 5675092"/>
              <a:gd name="connsiteY8319" fmla="*/ 158914 h 2397608"/>
              <a:gd name="connsiteX8320" fmla="*/ 3032512 w 5675092"/>
              <a:gd name="connsiteY8320" fmla="*/ 158792 h 2397608"/>
              <a:gd name="connsiteX8321" fmla="*/ 3032383 w 5675092"/>
              <a:gd name="connsiteY8321" fmla="*/ 156233 h 2397608"/>
              <a:gd name="connsiteX8322" fmla="*/ 3031441 w 5675092"/>
              <a:gd name="connsiteY8322" fmla="*/ 104248 h 2397608"/>
              <a:gd name="connsiteX8323" fmla="*/ 3024386 w 5675092"/>
              <a:gd name="connsiteY8323" fmla="*/ 107364 h 2397608"/>
              <a:gd name="connsiteX8324" fmla="*/ 3026085 w 5675092"/>
              <a:gd name="connsiteY8324" fmla="*/ 96701 h 2397608"/>
              <a:gd name="connsiteX8325" fmla="*/ 3031441 w 5675092"/>
              <a:gd name="connsiteY8325" fmla="*/ 104248 h 2397608"/>
              <a:gd name="connsiteX8326" fmla="*/ 3191605 w 5675092"/>
              <a:gd name="connsiteY8326" fmla="*/ 2346920 h 2397608"/>
              <a:gd name="connsiteX8327" fmla="*/ 3191341 w 5675092"/>
              <a:gd name="connsiteY8327" fmla="*/ 2346472 h 2397608"/>
              <a:gd name="connsiteX8328" fmla="*/ 3188832 w 5675092"/>
              <a:gd name="connsiteY8328" fmla="*/ 2347636 h 2397608"/>
              <a:gd name="connsiteX8329" fmla="*/ 3188843 w 5675092"/>
              <a:gd name="connsiteY8329" fmla="*/ 2347646 h 2397608"/>
              <a:gd name="connsiteX8330" fmla="*/ 3047118 w 5675092"/>
              <a:gd name="connsiteY8330" fmla="*/ 160622 h 2397608"/>
              <a:gd name="connsiteX8331" fmla="*/ 3039235 w 5675092"/>
              <a:gd name="connsiteY8331" fmla="*/ 168715 h 2397608"/>
              <a:gd name="connsiteX8332" fmla="*/ 3032899 w 5675092"/>
              <a:gd name="connsiteY8332" fmla="*/ 166469 h 2397608"/>
              <a:gd name="connsiteX8333" fmla="*/ 3033419 w 5675092"/>
              <a:gd name="connsiteY8333" fmla="*/ 161312 h 2397608"/>
              <a:gd name="connsiteX8334" fmla="*/ 3032931 w 5675092"/>
              <a:gd name="connsiteY8334" fmla="*/ 158914 h 2397608"/>
              <a:gd name="connsiteX8335" fmla="*/ 3039088 w 5675092"/>
              <a:gd name="connsiteY8335" fmla="*/ 160706 h 2397608"/>
              <a:gd name="connsiteX8336" fmla="*/ 3047118 w 5675092"/>
              <a:gd name="connsiteY8336" fmla="*/ 160622 h 2397608"/>
              <a:gd name="connsiteX8337" fmla="*/ 3071451 w 5675092"/>
              <a:gd name="connsiteY8337" fmla="*/ 153016 h 2397608"/>
              <a:gd name="connsiteX8338" fmla="*/ 3071175 w 5675092"/>
              <a:gd name="connsiteY8338" fmla="*/ 164883 h 2397608"/>
              <a:gd name="connsiteX8339" fmla="*/ 3064839 w 5675092"/>
              <a:gd name="connsiteY8339" fmla="*/ 162568 h 2397608"/>
              <a:gd name="connsiteX8340" fmla="*/ 3070777 w 5675092"/>
              <a:gd name="connsiteY8340" fmla="*/ 157000 h 2397608"/>
              <a:gd name="connsiteX8341" fmla="*/ 3070513 w 5675092"/>
              <a:gd name="connsiteY8341" fmla="*/ 151746 h 2397608"/>
              <a:gd name="connsiteX8342" fmla="*/ 3071451 w 5675092"/>
              <a:gd name="connsiteY8342" fmla="*/ 153016 h 2397608"/>
              <a:gd name="connsiteX8343" fmla="*/ 3088981 w 5675092"/>
              <a:gd name="connsiteY8343" fmla="*/ 178068 h 2397608"/>
              <a:gd name="connsiteX8344" fmla="*/ 3049996 w 5675092"/>
              <a:gd name="connsiteY8344" fmla="*/ 182852 h 2397608"/>
              <a:gd name="connsiteX8345" fmla="*/ 3049996 w 5675092"/>
              <a:gd name="connsiteY8345" fmla="*/ 173286 h 2397608"/>
              <a:gd name="connsiteX8346" fmla="*/ 3062178 w 5675092"/>
              <a:gd name="connsiteY8346" fmla="*/ 166112 h 2397608"/>
              <a:gd name="connsiteX8347" fmla="*/ 3067052 w 5675092"/>
              <a:gd name="connsiteY8347" fmla="*/ 175677 h 2397608"/>
              <a:gd name="connsiteX8348" fmla="*/ 3074364 w 5675092"/>
              <a:gd name="connsiteY8348" fmla="*/ 166112 h 2397608"/>
              <a:gd name="connsiteX8349" fmla="*/ 3079237 w 5675092"/>
              <a:gd name="connsiteY8349" fmla="*/ 166112 h 2397608"/>
              <a:gd name="connsiteX8350" fmla="*/ 3088981 w 5675092"/>
              <a:gd name="connsiteY8350" fmla="*/ 178068 h 2397608"/>
              <a:gd name="connsiteX8351" fmla="*/ 3084691 w 5675092"/>
              <a:gd name="connsiteY8351" fmla="*/ 109148 h 2397608"/>
              <a:gd name="connsiteX8352" fmla="*/ 3084027 w 5675092"/>
              <a:gd name="connsiteY8352" fmla="*/ 111407 h 2397608"/>
              <a:gd name="connsiteX8353" fmla="*/ 3083770 w 5675092"/>
              <a:gd name="connsiteY8353" fmla="*/ 106331 h 2397608"/>
              <a:gd name="connsiteX8354" fmla="*/ 3079507 w 5675092"/>
              <a:gd name="connsiteY8354" fmla="*/ 104002 h 2397608"/>
              <a:gd name="connsiteX8355" fmla="*/ 3079664 w 5675092"/>
              <a:gd name="connsiteY8355" fmla="*/ 100020 h 2397608"/>
              <a:gd name="connsiteX8356" fmla="*/ 3083515 w 5675092"/>
              <a:gd name="connsiteY8356" fmla="*/ 101256 h 2397608"/>
              <a:gd name="connsiteX8357" fmla="*/ 3084691 w 5675092"/>
              <a:gd name="connsiteY8357" fmla="*/ 109148 h 2397608"/>
              <a:gd name="connsiteX8358" fmla="*/ 3086884 w 5675092"/>
              <a:gd name="connsiteY8358" fmla="*/ 126977 h 2397608"/>
              <a:gd name="connsiteX8359" fmla="*/ 3087365 w 5675092"/>
              <a:gd name="connsiteY8359" fmla="*/ 136530 h 2397608"/>
              <a:gd name="connsiteX8360" fmla="*/ 3085178 w 5675092"/>
              <a:gd name="connsiteY8360" fmla="*/ 134245 h 2397608"/>
              <a:gd name="connsiteX8361" fmla="*/ 3086884 w 5675092"/>
              <a:gd name="connsiteY8361" fmla="*/ 126977 h 2397608"/>
              <a:gd name="connsiteX8362" fmla="*/ 3089557 w 5675092"/>
              <a:gd name="connsiteY8362" fmla="*/ 138814 h 2397608"/>
              <a:gd name="connsiteX8363" fmla="*/ 3089918 w 5675092"/>
              <a:gd name="connsiteY8363" fmla="*/ 145979 h 2397608"/>
              <a:gd name="connsiteX8364" fmla="*/ 3089557 w 5675092"/>
              <a:gd name="connsiteY8364" fmla="*/ 138814 h 2397608"/>
              <a:gd name="connsiteX8365" fmla="*/ 3100758 w 5675092"/>
              <a:gd name="connsiteY8365" fmla="*/ 155409 h 2397608"/>
              <a:gd name="connsiteX8366" fmla="*/ 3073122 w 5675092"/>
              <a:gd name="connsiteY8366" fmla="*/ 162390 h 2397608"/>
              <a:gd name="connsiteX8367" fmla="*/ 3072841 w 5675092"/>
              <a:gd name="connsiteY8367" fmla="*/ 156817 h 2397608"/>
              <a:gd name="connsiteX8368" fmla="*/ 3086747 w 5675092"/>
              <a:gd name="connsiteY8368" fmla="*/ 155068 h 2397608"/>
              <a:gd name="connsiteX8369" fmla="*/ 3100758 w 5675092"/>
              <a:gd name="connsiteY8369" fmla="*/ 155409 h 2397608"/>
              <a:gd name="connsiteX8370" fmla="*/ 3109622 w 5675092"/>
              <a:gd name="connsiteY8370" fmla="*/ 170894 h 2397608"/>
              <a:gd name="connsiteX8371" fmla="*/ 3098153 w 5675092"/>
              <a:gd name="connsiteY8371" fmla="*/ 175676 h 2397608"/>
              <a:gd name="connsiteX8372" fmla="*/ 3088980 w 5675092"/>
              <a:gd name="connsiteY8372" fmla="*/ 170894 h 2397608"/>
              <a:gd name="connsiteX8373" fmla="*/ 3091274 w 5675092"/>
              <a:gd name="connsiteY8373" fmla="*/ 166111 h 2397608"/>
              <a:gd name="connsiteX8374" fmla="*/ 3109622 w 5675092"/>
              <a:gd name="connsiteY8374" fmla="*/ 170894 h 2397608"/>
              <a:gd name="connsiteX8375" fmla="*/ 3113950 w 5675092"/>
              <a:gd name="connsiteY8375" fmla="*/ 157393 h 2397608"/>
              <a:gd name="connsiteX8376" fmla="*/ 3108790 w 5675092"/>
              <a:gd name="connsiteY8376" fmla="*/ 158810 h 2397608"/>
              <a:gd name="connsiteX8377" fmla="*/ 3103151 w 5675092"/>
              <a:gd name="connsiteY8377" fmla="*/ 157949 h 2397608"/>
              <a:gd name="connsiteX8378" fmla="*/ 3106748 w 5675092"/>
              <a:gd name="connsiteY8378" fmla="*/ 153976 h 2397608"/>
              <a:gd name="connsiteX8379" fmla="*/ 3114032 w 5675092"/>
              <a:gd name="connsiteY8379" fmla="*/ 157371 h 2397608"/>
              <a:gd name="connsiteX8380" fmla="*/ 3113972 w 5675092"/>
              <a:gd name="connsiteY8380" fmla="*/ 157403 h 2397608"/>
              <a:gd name="connsiteX8381" fmla="*/ 3113950 w 5675092"/>
              <a:gd name="connsiteY8381" fmla="*/ 157393 h 2397608"/>
              <a:gd name="connsiteX8382" fmla="*/ 3262126 w 5675092"/>
              <a:gd name="connsiteY8382" fmla="*/ 2311416 h 2397608"/>
              <a:gd name="connsiteX8383" fmla="*/ 3260177 w 5675092"/>
              <a:gd name="connsiteY8383" fmla="*/ 2310145 h 2397608"/>
              <a:gd name="connsiteX8384" fmla="*/ 3260020 w 5675092"/>
              <a:gd name="connsiteY8384" fmla="*/ 2313844 h 2397608"/>
              <a:gd name="connsiteX8385" fmla="*/ 3260230 w 5675092"/>
              <a:gd name="connsiteY8385" fmla="*/ 2313824 h 2397608"/>
              <a:gd name="connsiteX8386" fmla="*/ 3119940 w 5675092"/>
              <a:gd name="connsiteY8386" fmla="*/ 173286 h 2397608"/>
              <a:gd name="connsiteX8387" fmla="*/ 3111914 w 5675092"/>
              <a:gd name="connsiteY8387" fmla="*/ 173286 h 2397608"/>
              <a:gd name="connsiteX8388" fmla="*/ 3114925 w 5675092"/>
              <a:gd name="connsiteY8388" fmla="*/ 171492 h 2397608"/>
              <a:gd name="connsiteX8389" fmla="*/ 3119940 w 5675092"/>
              <a:gd name="connsiteY8389" fmla="*/ 173286 h 2397608"/>
              <a:gd name="connsiteX8390" fmla="*/ 3133702 w 5675092"/>
              <a:gd name="connsiteY8390" fmla="*/ 173285 h 2397608"/>
              <a:gd name="connsiteX8391" fmla="*/ 3124526 w 5675092"/>
              <a:gd name="connsiteY8391" fmla="*/ 175677 h 2397608"/>
              <a:gd name="connsiteX8392" fmla="*/ 3128253 w 5675092"/>
              <a:gd name="connsiteY8392" fmla="*/ 172687 h 2397608"/>
              <a:gd name="connsiteX8393" fmla="*/ 3133702 w 5675092"/>
              <a:gd name="connsiteY8393" fmla="*/ 173285 h 2397608"/>
              <a:gd name="connsiteX8394" fmla="*/ 3160196 w 5675092"/>
              <a:gd name="connsiteY8394" fmla="*/ 175042 h 2397608"/>
              <a:gd name="connsiteX8395" fmla="*/ 3154986 w 5675092"/>
              <a:gd name="connsiteY8395" fmla="*/ 175678 h 2397608"/>
              <a:gd name="connsiteX8396" fmla="*/ 3145525 w 5675092"/>
              <a:gd name="connsiteY8396" fmla="*/ 180459 h 2397608"/>
              <a:gd name="connsiteX8397" fmla="*/ 3143162 w 5675092"/>
              <a:gd name="connsiteY8397" fmla="*/ 175678 h 2397608"/>
              <a:gd name="connsiteX8398" fmla="*/ 3133702 w 5675092"/>
              <a:gd name="connsiteY8398" fmla="*/ 175677 h 2397608"/>
              <a:gd name="connsiteX8399" fmla="*/ 3140794 w 5675092"/>
              <a:gd name="connsiteY8399" fmla="*/ 174182 h 2397608"/>
              <a:gd name="connsiteX8400" fmla="*/ 3147889 w 5675092"/>
              <a:gd name="connsiteY8400" fmla="*/ 178068 h 2397608"/>
              <a:gd name="connsiteX8401" fmla="*/ 3160196 w 5675092"/>
              <a:gd name="connsiteY8401" fmla="*/ 175042 h 2397608"/>
              <a:gd name="connsiteX8402" fmla="*/ 3191371 w 5675092"/>
              <a:gd name="connsiteY8402" fmla="*/ 143392 h 2397608"/>
              <a:gd name="connsiteX8403" fmla="*/ 3185262 w 5675092"/>
              <a:gd name="connsiteY8403" fmla="*/ 151283 h 2397608"/>
              <a:gd name="connsiteX8404" fmla="*/ 3135866 w 5675092"/>
              <a:gd name="connsiteY8404" fmla="*/ 161354 h 2397608"/>
              <a:gd name="connsiteX8405" fmla="*/ 3125300 w 5675092"/>
              <a:gd name="connsiteY8405" fmla="*/ 166943 h 2397608"/>
              <a:gd name="connsiteX8406" fmla="*/ 3129376 w 5675092"/>
              <a:gd name="connsiteY8406" fmla="*/ 161682 h 2397608"/>
              <a:gd name="connsiteX8407" fmla="*/ 3115310 w 5675092"/>
              <a:gd name="connsiteY8407" fmla="*/ 157021 h 2397608"/>
              <a:gd name="connsiteX8408" fmla="*/ 3114032 w 5675092"/>
              <a:gd name="connsiteY8408" fmla="*/ 157371 h 2397608"/>
              <a:gd name="connsiteX8409" fmla="*/ 3123474 w 5675092"/>
              <a:gd name="connsiteY8409" fmla="*/ 152186 h 2397608"/>
              <a:gd name="connsiteX8410" fmla="*/ 3133069 w 5675092"/>
              <a:gd name="connsiteY8410" fmla="*/ 148858 h 2397608"/>
              <a:gd name="connsiteX8411" fmla="*/ 3139816 w 5675092"/>
              <a:gd name="connsiteY8411" fmla="*/ 153574 h 2397608"/>
              <a:gd name="connsiteX8412" fmla="*/ 3176350 w 5675092"/>
              <a:gd name="connsiteY8412" fmla="*/ 146676 h 2397608"/>
              <a:gd name="connsiteX8413" fmla="*/ 3171895 w 5675092"/>
              <a:gd name="connsiteY8413" fmla="*/ 144374 h 2397608"/>
              <a:gd name="connsiteX8414" fmla="*/ 3182396 w 5675092"/>
              <a:gd name="connsiteY8414" fmla="*/ 142896 h 2397608"/>
              <a:gd name="connsiteX8415" fmla="*/ 3191371 w 5675092"/>
              <a:gd name="connsiteY8415" fmla="*/ 143392 h 2397608"/>
              <a:gd name="connsiteX8416" fmla="*/ 3343094 w 5675092"/>
              <a:gd name="connsiteY8416" fmla="*/ 2265666 h 2397608"/>
              <a:gd name="connsiteX8417" fmla="*/ 3325765 w 5675092"/>
              <a:gd name="connsiteY8417" fmla="*/ 2265597 h 2397608"/>
              <a:gd name="connsiteX8418" fmla="*/ 3321875 w 5675092"/>
              <a:gd name="connsiteY8418" fmla="*/ 2266121 h 2397608"/>
              <a:gd name="connsiteX8419" fmla="*/ 3315474 w 5675092"/>
              <a:gd name="connsiteY8419" fmla="*/ 2275010 h 2397608"/>
              <a:gd name="connsiteX8420" fmla="*/ 3325443 w 5675092"/>
              <a:gd name="connsiteY8420" fmla="*/ 2274033 h 2397608"/>
              <a:gd name="connsiteX8421" fmla="*/ 3334422 w 5675092"/>
              <a:gd name="connsiteY8421" fmla="*/ 2278721 h 2397608"/>
              <a:gd name="connsiteX8422" fmla="*/ 3343094 w 5675092"/>
              <a:gd name="connsiteY8422" fmla="*/ 2265666 h 2397608"/>
              <a:gd name="connsiteX8423" fmla="*/ 3201825 w 5675092"/>
              <a:gd name="connsiteY8423" fmla="*/ 145127 h 2397608"/>
              <a:gd name="connsiteX8424" fmla="*/ 3197808 w 5675092"/>
              <a:gd name="connsiteY8424" fmla="*/ 147725 h 2397608"/>
              <a:gd name="connsiteX8425" fmla="*/ 3193432 w 5675092"/>
              <a:gd name="connsiteY8425" fmla="*/ 143156 h 2397608"/>
              <a:gd name="connsiteX8426" fmla="*/ 3196628 w 5675092"/>
              <a:gd name="connsiteY8426" fmla="*/ 139703 h 2397608"/>
              <a:gd name="connsiteX8427" fmla="*/ 3201826 w 5675092"/>
              <a:gd name="connsiteY8427" fmla="*/ 145127 h 2397608"/>
              <a:gd name="connsiteX8428" fmla="*/ 3201826 w 5675092"/>
              <a:gd name="connsiteY8428" fmla="*/ 145128 h 2397608"/>
              <a:gd name="connsiteX8429" fmla="*/ 3201825 w 5675092"/>
              <a:gd name="connsiteY8429" fmla="*/ 145127 h 2397608"/>
              <a:gd name="connsiteX8430" fmla="*/ 3205841 w 5675092"/>
              <a:gd name="connsiteY8430" fmla="*/ 142531 h 2397608"/>
              <a:gd name="connsiteX8431" fmla="*/ 3201826 w 5675092"/>
              <a:gd name="connsiteY8431" fmla="*/ 145127 h 2397608"/>
              <a:gd name="connsiteX8432" fmla="*/ 3201465 w 5675092"/>
              <a:gd name="connsiteY8432" fmla="*/ 137963 h 2397608"/>
              <a:gd name="connsiteX8433" fmla="*/ 3203517 w 5675092"/>
              <a:gd name="connsiteY8433" fmla="*/ 137559 h 2397608"/>
              <a:gd name="connsiteX8434" fmla="*/ 3205841 w 5675092"/>
              <a:gd name="connsiteY8434" fmla="*/ 142531 h 2397608"/>
              <a:gd name="connsiteX8435" fmla="*/ 3358544 w 5675092"/>
              <a:gd name="connsiteY8435" fmla="*/ 2282070 h 2397608"/>
              <a:gd name="connsiteX8436" fmla="*/ 3336632 w 5675092"/>
              <a:gd name="connsiteY8436" fmla="*/ 2276078 h 2397608"/>
              <a:gd name="connsiteX8437" fmla="*/ 3358544 w 5675092"/>
              <a:gd name="connsiteY8437" fmla="*/ 2282070 h 2397608"/>
              <a:gd name="connsiteX8438" fmla="*/ 3373994 w 5675092"/>
              <a:gd name="connsiteY8438" fmla="*/ 2298474 h 2397608"/>
              <a:gd name="connsiteX8439" fmla="*/ 3366692 w 5675092"/>
              <a:gd name="connsiteY8439" fmla="*/ 2296477 h 2397608"/>
              <a:gd name="connsiteX8440" fmla="*/ 3373994 w 5675092"/>
              <a:gd name="connsiteY8440" fmla="*/ 2298474 h 2397608"/>
              <a:gd name="connsiteX8441" fmla="*/ 3373320 w 5675092"/>
              <a:gd name="connsiteY8441" fmla="*/ 2288547 h 2397608"/>
              <a:gd name="connsiteX8442" fmla="*/ 3346162 w 5675092"/>
              <a:gd name="connsiteY8442" fmla="*/ 2284470 h 2397608"/>
              <a:gd name="connsiteX8443" fmla="*/ 3315375 w 5675092"/>
              <a:gd name="connsiteY8443" fmla="*/ 2275147 h 2397608"/>
              <a:gd name="connsiteX8444" fmla="*/ 3307044 w 5675092"/>
              <a:gd name="connsiteY8444" fmla="*/ 2286717 h 2397608"/>
              <a:gd name="connsiteX8445" fmla="*/ 3306654 w 5675092"/>
              <a:gd name="connsiteY8445" fmla="*/ 2286847 h 2397608"/>
              <a:gd name="connsiteX8446" fmla="*/ 3307134 w 5675092"/>
              <a:gd name="connsiteY8446" fmla="*/ 2287827 h 2397608"/>
              <a:gd name="connsiteX8447" fmla="*/ 3306767 w 5675092"/>
              <a:gd name="connsiteY8447" fmla="*/ 2295811 h 2397608"/>
              <a:gd name="connsiteX8448" fmla="*/ 3302458 w 5675092"/>
              <a:gd name="connsiteY8448" fmla="*/ 2297535 h 2397608"/>
              <a:gd name="connsiteX8449" fmla="*/ 3301772 w 5675092"/>
              <a:gd name="connsiteY8449" fmla="*/ 2293603 h 2397608"/>
              <a:gd name="connsiteX8450" fmla="*/ 3306422 w 5675092"/>
              <a:gd name="connsiteY8450" fmla="*/ 2290741 h 2397608"/>
              <a:gd name="connsiteX8451" fmla="*/ 3306169 w 5675092"/>
              <a:gd name="connsiteY8451" fmla="*/ 2287010 h 2397608"/>
              <a:gd name="connsiteX8452" fmla="*/ 3284727 w 5675092"/>
              <a:gd name="connsiteY8452" fmla="*/ 2294185 h 2397608"/>
              <a:gd name="connsiteX8453" fmla="*/ 3279124 w 5675092"/>
              <a:gd name="connsiteY8453" fmla="*/ 2300661 h 2397608"/>
              <a:gd name="connsiteX8454" fmla="*/ 3282680 w 5675092"/>
              <a:gd name="connsiteY8454" fmla="*/ 2304053 h 2397608"/>
              <a:gd name="connsiteX8455" fmla="*/ 3290413 w 5675092"/>
              <a:gd name="connsiteY8455" fmla="*/ 2299164 h 2397608"/>
              <a:gd name="connsiteX8456" fmla="*/ 3287866 w 5675092"/>
              <a:gd name="connsiteY8456" fmla="*/ 2296844 h 2397608"/>
              <a:gd name="connsiteX8457" fmla="*/ 3297209 w 5675092"/>
              <a:gd name="connsiteY8457" fmla="*/ 2293716 h 2397608"/>
              <a:gd name="connsiteX8458" fmla="*/ 3324217 w 5675092"/>
              <a:gd name="connsiteY8458" fmla="*/ 2304349 h 2397608"/>
              <a:gd name="connsiteX8459" fmla="*/ 3325921 w 5675092"/>
              <a:gd name="connsiteY8459" fmla="*/ 2294259 h 2397608"/>
              <a:gd name="connsiteX8460" fmla="*/ 3340696 w 5675092"/>
              <a:gd name="connsiteY8460" fmla="*/ 2300736 h 2397608"/>
              <a:gd name="connsiteX8461" fmla="*/ 3373320 w 5675092"/>
              <a:gd name="connsiteY8461" fmla="*/ 2288547 h 2397608"/>
              <a:gd name="connsiteX8462" fmla="*/ 3230799 w 5675092"/>
              <a:gd name="connsiteY8462" fmla="*/ 138916 h 2397608"/>
              <a:gd name="connsiteX8463" fmla="*/ 3229359 w 5675092"/>
              <a:gd name="connsiteY8463" fmla="*/ 137978 h 2397608"/>
              <a:gd name="connsiteX8464" fmla="*/ 3227022 w 5675092"/>
              <a:gd name="connsiteY8464" fmla="*/ 134638 h 2397608"/>
              <a:gd name="connsiteX8465" fmla="*/ 3208450 w 5675092"/>
              <a:gd name="connsiteY8465" fmla="*/ 153174 h 2397608"/>
              <a:gd name="connsiteX8466" fmla="*/ 3207692 w 5675092"/>
              <a:gd name="connsiteY8466" fmla="*/ 138126 h 2397608"/>
              <a:gd name="connsiteX8467" fmla="*/ 3228805 w 5675092"/>
              <a:gd name="connsiteY8467" fmla="*/ 127005 h 2397608"/>
              <a:gd name="connsiteX8468" fmla="*/ 3229453 w 5675092"/>
              <a:gd name="connsiteY8468" fmla="*/ 134515 h 2397608"/>
              <a:gd name="connsiteX8469" fmla="*/ 3231726 w 5675092"/>
              <a:gd name="connsiteY8469" fmla="*/ 141943 h 2397608"/>
              <a:gd name="connsiteX8470" fmla="*/ 3227401 w 5675092"/>
              <a:gd name="connsiteY8470" fmla="*/ 142161 h 2397608"/>
              <a:gd name="connsiteX8471" fmla="*/ 3231064 w 5675092"/>
              <a:gd name="connsiteY8471" fmla="*/ 139783 h 2397608"/>
              <a:gd name="connsiteX8472" fmla="*/ 3231599 w 5675092"/>
              <a:gd name="connsiteY8472" fmla="*/ 139436 h 2397608"/>
              <a:gd name="connsiteX8473" fmla="*/ 3231064 w 5675092"/>
              <a:gd name="connsiteY8473" fmla="*/ 139783 h 2397608"/>
              <a:gd name="connsiteX8474" fmla="*/ 3230799 w 5675092"/>
              <a:gd name="connsiteY8474" fmla="*/ 138916 h 2397608"/>
              <a:gd name="connsiteX8475" fmla="*/ 3381106 w 5675092"/>
              <a:gd name="connsiteY8475" fmla="*/ 2293784 h 2397608"/>
              <a:gd name="connsiteX8476" fmla="*/ 3376373 w 5675092"/>
              <a:gd name="connsiteY8476" fmla="*/ 2298312 h 2397608"/>
              <a:gd name="connsiteX8477" fmla="*/ 3381130 w 5675092"/>
              <a:gd name="connsiteY8477" fmla="*/ 2297989 h 2397608"/>
              <a:gd name="connsiteX8478" fmla="*/ 3381106 w 5675092"/>
              <a:gd name="connsiteY8478" fmla="*/ 2293784 h 2397608"/>
              <a:gd name="connsiteX8479" fmla="*/ 3411873 w 5675092"/>
              <a:gd name="connsiteY8479" fmla="*/ 2337974 h 2397608"/>
              <a:gd name="connsiteX8480" fmla="*/ 3407913 w 5675092"/>
              <a:gd name="connsiteY8480" fmla="*/ 2346077 h 2397608"/>
              <a:gd name="connsiteX8481" fmla="*/ 3405204 w 5675092"/>
              <a:gd name="connsiteY8481" fmla="*/ 2335677 h 2397608"/>
              <a:gd name="connsiteX8482" fmla="*/ 3411873 w 5675092"/>
              <a:gd name="connsiteY8482" fmla="*/ 2337974 h 2397608"/>
              <a:gd name="connsiteX8483" fmla="*/ 3262900 w 5675092"/>
              <a:gd name="connsiteY8483" fmla="*/ 122893 h 2397608"/>
              <a:gd name="connsiteX8484" fmla="*/ 3261193 w 5675092"/>
              <a:gd name="connsiteY8484" fmla="*/ 130163 h 2397608"/>
              <a:gd name="connsiteX8485" fmla="*/ 3260952 w 5675092"/>
              <a:gd name="connsiteY8485" fmla="*/ 125385 h 2397608"/>
              <a:gd name="connsiteX8486" fmla="*/ 3262900 w 5675092"/>
              <a:gd name="connsiteY8486" fmla="*/ 122893 h 2397608"/>
              <a:gd name="connsiteX8487" fmla="*/ 3424618 w 5675092"/>
              <a:gd name="connsiteY8487" fmla="*/ 2305009 h 2397608"/>
              <a:gd name="connsiteX8488" fmla="*/ 3421901 w 5675092"/>
              <a:gd name="connsiteY8488" fmla="*/ 2300207 h 2397608"/>
              <a:gd name="connsiteX8489" fmla="*/ 3417312 w 5675092"/>
              <a:gd name="connsiteY8489" fmla="*/ 2303012 h 2397608"/>
              <a:gd name="connsiteX8490" fmla="*/ 3424618 w 5675092"/>
              <a:gd name="connsiteY8490" fmla="*/ 2305009 h 2397608"/>
              <a:gd name="connsiteX8491" fmla="*/ 3438719 w 5675092"/>
              <a:gd name="connsiteY8491" fmla="*/ 2301558 h 2397608"/>
              <a:gd name="connsiteX8492" fmla="*/ 3436340 w 5675092"/>
              <a:gd name="connsiteY8492" fmla="*/ 2301719 h 2397608"/>
              <a:gd name="connsiteX8493" fmla="*/ 3436340 w 5675092"/>
              <a:gd name="connsiteY8493" fmla="*/ 2301720 h 2397608"/>
              <a:gd name="connsiteX8494" fmla="*/ 3434854 w 5675092"/>
              <a:gd name="connsiteY8494" fmla="*/ 2301821 h 2397608"/>
              <a:gd name="connsiteX8495" fmla="*/ 3436846 w 5675092"/>
              <a:gd name="connsiteY8495" fmla="*/ 2309165 h 2397608"/>
              <a:gd name="connsiteX8496" fmla="*/ 3436340 w 5675092"/>
              <a:gd name="connsiteY8496" fmla="*/ 2301720 h 2397608"/>
              <a:gd name="connsiteX8497" fmla="*/ 3459451 w 5675092"/>
              <a:gd name="connsiteY8497" fmla="*/ 2290177 h 2397608"/>
              <a:gd name="connsiteX8498" fmla="*/ 3455456 w 5675092"/>
              <a:gd name="connsiteY8498" fmla="*/ 2287465 h 2397608"/>
              <a:gd name="connsiteX8499" fmla="*/ 3452311 w 5675092"/>
              <a:gd name="connsiteY8499" fmla="*/ 2286401 h 2397608"/>
              <a:gd name="connsiteX8500" fmla="*/ 3453613 w 5675092"/>
              <a:gd name="connsiteY8500" fmla="*/ 2287768 h 2397608"/>
              <a:gd name="connsiteX8501" fmla="*/ 3459451 w 5675092"/>
              <a:gd name="connsiteY8501" fmla="*/ 2290177 h 2397608"/>
              <a:gd name="connsiteX8502" fmla="*/ 3484247 w 5675092"/>
              <a:gd name="connsiteY8502" fmla="*/ 2303452 h 2397608"/>
              <a:gd name="connsiteX8503" fmla="*/ 3476774 w 5675092"/>
              <a:gd name="connsiteY8503" fmla="*/ 2298973 h 2397608"/>
              <a:gd name="connsiteX8504" fmla="*/ 3479827 w 5675092"/>
              <a:gd name="connsiteY8504" fmla="*/ 2308739 h 2397608"/>
              <a:gd name="connsiteX8505" fmla="*/ 3484247 w 5675092"/>
              <a:gd name="connsiteY8505" fmla="*/ 2303452 h 2397608"/>
              <a:gd name="connsiteX8506" fmla="*/ 3488036 w 5675092"/>
              <a:gd name="connsiteY8506" fmla="*/ 2325687 h 2397608"/>
              <a:gd name="connsiteX8507" fmla="*/ 3481169 w 5675092"/>
              <a:gd name="connsiteY8507" fmla="*/ 2326153 h 2397608"/>
              <a:gd name="connsiteX8508" fmla="*/ 3480683 w 5675092"/>
              <a:gd name="connsiteY8508" fmla="*/ 2318995 h 2397608"/>
              <a:gd name="connsiteX8509" fmla="*/ 3485424 w 5675092"/>
              <a:gd name="connsiteY8509" fmla="*/ 2321071 h 2397608"/>
              <a:gd name="connsiteX8510" fmla="*/ 3485586 w 5675092"/>
              <a:gd name="connsiteY8510" fmla="*/ 2323457 h 2397608"/>
              <a:gd name="connsiteX8511" fmla="*/ 3488036 w 5675092"/>
              <a:gd name="connsiteY8511" fmla="*/ 2325687 h 2397608"/>
              <a:gd name="connsiteX8512" fmla="*/ 3343089 w 5675092"/>
              <a:gd name="connsiteY8512" fmla="*/ 118764 h 2397608"/>
              <a:gd name="connsiteX8513" fmla="*/ 3341570 w 5675092"/>
              <a:gd name="connsiteY8513" fmla="*/ 120709 h 2397608"/>
              <a:gd name="connsiteX8514" fmla="*/ 3341849 w 5675092"/>
              <a:gd name="connsiteY8514" fmla="*/ 119014 h 2397608"/>
              <a:gd name="connsiteX8515" fmla="*/ 3345612 w 5675092"/>
              <a:gd name="connsiteY8515" fmla="*/ 126110 h 2397608"/>
              <a:gd name="connsiteX8516" fmla="*/ 3343089 w 5675092"/>
              <a:gd name="connsiteY8516" fmla="*/ 118764 h 2397608"/>
              <a:gd name="connsiteX8517" fmla="*/ 3341880 w 5675092"/>
              <a:gd name="connsiteY8517" fmla="*/ 118825 h 2397608"/>
              <a:gd name="connsiteX8518" fmla="*/ 3341849 w 5675092"/>
              <a:gd name="connsiteY8518" fmla="*/ 119014 h 2397608"/>
              <a:gd name="connsiteX8519" fmla="*/ 3334820 w 5675092"/>
              <a:gd name="connsiteY8519" fmla="*/ 120427 h 2397608"/>
              <a:gd name="connsiteX8520" fmla="*/ 3334990 w 5675092"/>
              <a:gd name="connsiteY8520" fmla="*/ 129136 h 2397608"/>
              <a:gd name="connsiteX8521" fmla="*/ 3345612 w 5675092"/>
              <a:gd name="connsiteY8521" fmla="*/ 126110 h 2397608"/>
              <a:gd name="connsiteX8522" fmla="*/ 3365322 w 5675092"/>
              <a:gd name="connsiteY8522" fmla="*/ 138610 h 2397608"/>
              <a:gd name="connsiteX8523" fmla="*/ 3365322 w 5675092"/>
              <a:gd name="connsiteY8523" fmla="*/ 148175 h 2397608"/>
              <a:gd name="connsiteX8524" fmla="*/ 3360736 w 5675092"/>
              <a:gd name="connsiteY8524" fmla="*/ 145784 h 2397608"/>
              <a:gd name="connsiteX8525" fmla="*/ 3365322 w 5675092"/>
              <a:gd name="connsiteY8525" fmla="*/ 138610 h 2397608"/>
              <a:gd name="connsiteX8526" fmla="*/ 3515456 w 5675092"/>
              <a:gd name="connsiteY8526" fmla="*/ 2306361 h 2397608"/>
              <a:gd name="connsiteX8527" fmla="*/ 3513459 w 5675092"/>
              <a:gd name="connsiteY8527" fmla="*/ 2314201 h 2397608"/>
              <a:gd name="connsiteX8528" fmla="*/ 3503217 w 5675092"/>
              <a:gd name="connsiteY8528" fmla="*/ 2312329 h 2397608"/>
              <a:gd name="connsiteX8529" fmla="*/ 3509900 w 5675092"/>
              <a:gd name="connsiteY8529" fmla="*/ 2299034 h 2397608"/>
              <a:gd name="connsiteX8530" fmla="*/ 3515456 w 5675092"/>
              <a:gd name="connsiteY8530" fmla="*/ 2306361 h 2397608"/>
              <a:gd name="connsiteX8531" fmla="*/ 3375333 w 5675092"/>
              <a:gd name="connsiteY8531" fmla="*/ 117139 h 2397608"/>
              <a:gd name="connsiteX8532" fmla="*/ 3356236 w 5675092"/>
              <a:gd name="connsiteY8532" fmla="*/ 123083 h 2397608"/>
              <a:gd name="connsiteX8533" fmla="*/ 3375333 w 5675092"/>
              <a:gd name="connsiteY8533" fmla="*/ 117139 h 2397608"/>
              <a:gd name="connsiteX8534" fmla="*/ 3387855 w 5675092"/>
              <a:gd name="connsiteY8534" fmla="*/ 109036 h 2397608"/>
              <a:gd name="connsiteX8535" fmla="*/ 3383680 w 5675092"/>
              <a:gd name="connsiteY8535" fmla="*/ 111737 h 2397608"/>
              <a:gd name="connsiteX8536" fmla="*/ 3387855 w 5675092"/>
              <a:gd name="connsiteY8536" fmla="*/ 109036 h 2397608"/>
              <a:gd name="connsiteX8537" fmla="*/ 3415855 w 5675092"/>
              <a:gd name="connsiteY8537" fmla="*/ 137741 h 2397608"/>
              <a:gd name="connsiteX8538" fmla="*/ 3415148 w 5675092"/>
              <a:gd name="connsiteY8538" fmla="*/ 140004 h 2397608"/>
              <a:gd name="connsiteX8539" fmla="*/ 3414892 w 5675092"/>
              <a:gd name="connsiteY8539" fmla="*/ 134928 h 2397608"/>
              <a:gd name="connsiteX8540" fmla="*/ 3410406 w 5675092"/>
              <a:gd name="connsiteY8540" fmla="*/ 132610 h 2397608"/>
              <a:gd name="connsiteX8541" fmla="*/ 3410582 w 5675092"/>
              <a:gd name="connsiteY8541" fmla="*/ 128626 h 2397608"/>
              <a:gd name="connsiteX8542" fmla="*/ 3414637 w 5675092"/>
              <a:gd name="connsiteY8542" fmla="*/ 129852 h 2397608"/>
              <a:gd name="connsiteX8543" fmla="*/ 3415855 w 5675092"/>
              <a:gd name="connsiteY8543" fmla="*/ 137741 h 2397608"/>
              <a:gd name="connsiteX8544" fmla="*/ 3604660 w 5675092"/>
              <a:gd name="connsiteY8544" fmla="*/ 2283010 h 2397608"/>
              <a:gd name="connsiteX8545" fmla="*/ 3580800 w 5675092"/>
              <a:gd name="connsiteY8545" fmla="*/ 2287026 h 2397608"/>
              <a:gd name="connsiteX8546" fmla="*/ 3580152 w 5675092"/>
              <a:gd name="connsiteY8546" fmla="*/ 2277483 h 2397608"/>
              <a:gd name="connsiteX8547" fmla="*/ 3599372 w 5675092"/>
              <a:gd name="connsiteY8547" fmla="*/ 2276178 h 2397608"/>
              <a:gd name="connsiteX8548" fmla="*/ 3604660 w 5675092"/>
              <a:gd name="connsiteY8548" fmla="*/ 2283010 h 2397608"/>
              <a:gd name="connsiteX8549" fmla="*/ 3462572 w 5675092"/>
              <a:gd name="connsiteY8549" fmla="*/ 137649 h 2397608"/>
              <a:gd name="connsiteX8550" fmla="*/ 3443600 w 5675092"/>
              <a:gd name="connsiteY8550" fmla="*/ 146078 h 2397608"/>
              <a:gd name="connsiteX8551" fmla="*/ 3462572 w 5675092"/>
              <a:gd name="connsiteY8551" fmla="*/ 137649 h 2397608"/>
              <a:gd name="connsiteX8552" fmla="*/ 3474592 w 5675092"/>
              <a:gd name="connsiteY8552" fmla="*/ 119608 h 2397608"/>
              <a:gd name="connsiteX8553" fmla="*/ 3468270 w 5675092"/>
              <a:gd name="connsiteY8553" fmla="*/ 122417 h 2397608"/>
              <a:gd name="connsiteX8554" fmla="*/ 3474592 w 5675092"/>
              <a:gd name="connsiteY8554" fmla="*/ 119608 h 2397608"/>
              <a:gd name="connsiteX8555" fmla="*/ 3626073 w 5675092"/>
              <a:gd name="connsiteY8555" fmla="*/ 2276762 h 2397608"/>
              <a:gd name="connsiteX8556" fmla="*/ 3624477 w 5675092"/>
              <a:gd name="connsiteY8556" fmla="*/ 2279826 h 2397608"/>
              <a:gd name="connsiteX8557" fmla="*/ 3626397 w 5675092"/>
              <a:gd name="connsiteY8557" fmla="*/ 2281534 h 2397608"/>
              <a:gd name="connsiteX8558" fmla="*/ 3623632 w 5675092"/>
              <a:gd name="connsiteY8558" fmla="*/ 2281453 h 2397608"/>
              <a:gd name="connsiteX8559" fmla="*/ 3622516 w 5675092"/>
              <a:gd name="connsiteY8559" fmla="*/ 2283595 h 2397608"/>
              <a:gd name="connsiteX8560" fmla="*/ 3618227 w 5675092"/>
              <a:gd name="connsiteY8560" fmla="*/ 2279691 h 2397608"/>
              <a:gd name="connsiteX8561" fmla="*/ 3618303 w 5675092"/>
              <a:gd name="connsiteY8561" fmla="*/ 2279663 h 2397608"/>
              <a:gd name="connsiteX8562" fmla="*/ 3615777 w 5675092"/>
              <a:gd name="connsiteY8562" fmla="*/ 2277461 h 2397608"/>
              <a:gd name="connsiteX8563" fmla="*/ 3621893 w 5675092"/>
              <a:gd name="connsiteY8563" fmla="*/ 2278323 h 2397608"/>
              <a:gd name="connsiteX8564" fmla="*/ 3481488 w 5675092"/>
              <a:gd name="connsiteY8564" fmla="*/ 123464 h 2397608"/>
              <a:gd name="connsiteX8565" fmla="*/ 3481042 w 5675092"/>
              <a:gd name="connsiteY8565" fmla="*/ 119283 h 2397608"/>
              <a:gd name="connsiteX8566" fmla="*/ 3476742 w 5675092"/>
              <a:gd name="connsiteY8566" fmla="*/ 119500 h 2397608"/>
              <a:gd name="connsiteX8567" fmla="*/ 3481488 w 5675092"/>
              <a:gd name="connsiteY8567" fmla="*/ 123464 h 2397608"/>
              <a:gd name="connsiteX8568" fmla="*/ 3633375 w 5675092"/>
              <a:gd name="connsiteY8568" fmla="*/ 2243658 h 2397608"/>
              <a:gd name="connsiteX8569" fmla="*/ 3633096 w 5675092"/>
              <a:gd name="connsiteY8569" fmla="*/ 2243475 h 2397608"/>
              <a:gd name="connsiteX8570" fmla="*/ 3633081 w 5675092"/>
              <a:gd name="connsiteY8570" fmla="*/ 2243608 h 2397608"/>
              <a:gd name="connsiteX8571" fmla="*/ 3519235 w 5675092"/>
              <a:gd name="connsiteY8571" fmla="*/ 107395 h 2397608"/>
              <a:gd name="connsiteX8572" fmla="*/ 3512910 w 5675092"/>
              <a:gd name="connsiteY8572" fmla="*/ 110204 h 2397608"/>
              <a:gd name="connsiteX8573" fmla="*/ 3517336 w 5675092"/>
              <a:gd name="connsiteY8573" fmla="*/ 112472 h 2397608"/>
              <a:gd name="connsiteX8574" fmla="*/ 3519235 w 5675092"/>
              <a:gd name="connsiteY8574" fmla="*/ 107395 h 2397608"/>
              <a:gd name="connsiteX8575" fmla="*/ 3668636 w 5675092"/>
              <a:gd name="connsiteY8575" fmla="*/ 2230559 h 2397608"/>
              <a:gd name="connsiteX8576" fmla="*/ 3663524 w 5675092"/>
              <a:gd name="connsiteY8576" fmla="*/ 2230266 h 2397608"/>
              <a:gd name="connsiteX8577" fmla="*/ 3659441 w 5675092"/>
              <a:gd name="connsiteY8577" fmla="*/ 2231882 h 2397608"/>
              <a:gd name="connsiteX8578" fmla="*/ 3661752 w 5675092"/>
              <a:gd name="connsiteY8578" fmla="*/ 2232972 h 2397608"/>
              <a:gd name="connsiteX8579" fmla="*/ 3665363 w 5675092"/>
              <a:gd name="connsiteY8579" fmla="*/ 2232824 h 2397608"/>
              <a:gd name="connsiteX8580" fmla="*/ 3663187 w 5675092"/>
              <a:gd name="connsiteY8580" fmla="*/ 2230589 h 2397608"/>
              <a:gd name="connsiteX8581" fmla="*/ 3668570 w 5675092"/>
              <a:gd name="connsiteY8581" fmla="*/ 2230688 h 2397608"/>
              <a:gd name="connsiteX8582" fmla="*/ 3532258 w 5675092"/>
              <a:gd name="connsiteY8582" fmla="*/ 109229 h 2397608"/>
              <a:gd name="connsiteX8583" fmla="*/ 3530108 w 5675092"/>
              <a:gd name="connsiteY8583" fmla="*/ 109338 h 2397608"/>
              <a:gd name="connsiteX8584" fmla="*/ 3529732 w 5675092"/>
              <a:gd name="connsiteY8584" fmla="*/ 101884 h 2397608"/>
              <a:gd name="connsiteX8585" fmla="*/ 3532258 w 5675092"/>
              <a:gd name="connsiteY8585" fmla="*/ 109229 h 2397608"/>
              <a:gd name="connsiteX8586" fmla="*/ 3687686 w 5675092"/>
              <a:gd name="connsiteY8586" fmla="*/ 2270180 h 2397608"/>
              <a:gd name="connsiteX8587" fmla="*/ 3678776 w 5675092"/>
              <a:gd name="connsiteY8587" fmla="*/ 2282770 h 2397608"/>
              <a:gd name="connsiteX8588" fmla="*/ 3673913 w 5675092"/>
              <a:gd name="connsiteY8588" fmla="*/ 2283100 h 2397608"/>
              <a:gd name="connsiteX8589" fmla="*/ 3665970 w 5675092"/>
              <a:gd name="connsiteY8589" fmla="*/ 2274051 h 2397608"/>
              <a:gd name="connsiteX8590" fmla="*/ 3661756 w 5675092"/>
              <a:gd name="connsiteY8590" fmla="*/ 2283926 h 2397608"/>
              <a:gd name="connsiteX8591" fmla="*/ 3649116 w 5675092"/>
              <a:gd name="connsiteY8591" fmla="*/ 2277593 h 2397608"/>
              <a:gd name="connsiteX8592" fmla="*/ 3648467 w 5675092"/>
              <a:gd name="connsiteY8592" fmla="*/ 2268050 h 2397608"/>
              <a:gd name="connsiteX8593" fmla="*/ 3687686 w 5675092"/>
              <a:gd name="connsiteY8593" fmla="*/ 2270180 h 2397608"/>
              <a:gd name="connsiteX8594" fmla="*/ 3708207 w 5675092"/>
              <a:gd name="connsiteY8594" fmla="*/ 2355243 h 2397608"/>
              <a:gd name="connsiteX8595" fmla="*/ 3702467 w 5675092"/>
              <a:gd name="connsiteY8595" fmla="*/ 2356231 h 2397608"/>
              <a:gd name="connsiteX8596" fmla="*/ 3704884 w 5675092"/>
              <a:gd name="connsiteY8596" fmla="*/ 2348337 h 2397608"/>
              <a:gd name="connsiteX8597" fmla="*/ 3708207 w 5675092"/>
              <a:gd name="connsiteY8597" fmla="*/ 2355243 h 2397608"/>
              <a:gd name="connsiteX8598" fmla="*/ 3697599 w 5675092"/>
              <a:gd name="connsiteY8598" fmla="*/ 2194174 h 2397608"/>
              <a:gd name="connsiteX8599" fmla="*/ 3697456 w 5675092"/>
              <a:gd name="connsiteY8599" fmla="*/ 2194183 h 2397608"/>
              <a:gd name="connsiteX8600" fmla="*/ 3697410 w 5675092"/>
              <a:gd name="connsiteY8600" fmla="*/ 2194301 h 2397608"/>
              <a:gd name="connsiteX8601" fmla="*/ 3709717 w 5675092"/>
              <a:gd name="connsiteY8601" fmla="*/ 2361491 h 2397608"/>
              <a:gd name="connsiteX8602" fmla="*/ 3704884 w 5675092"/>
              <a:gd name="connsiteY8602" fmla="*/ 2368664 h 2397608"/>
              <a:gd name="connsiteX8603" fmla="*/ 3704884 w 5675092"/>
              <a:gd name="connsiteY8603" fmla="*/ 2361491 h 2397608"/>
              <a:gd name="connsiteX8604" fmla="*/ 3709717 w 5675092"/>
              <a:gd name="connsiteY8604" fmla="*/ 2361491 h 2397608"/>
              <a:gd name="connsiteX8605" fmla="*/ 3714551 w 5675092"/>
              <a:gd name="connsiteY8605" fmla="*/ 2393777 h 2397608"/>
              <a:gd name="connsiteX8606" fmla="*/ 3707301 w 5675092"/>
              <a:gd name="connsiteY8606" fmla="*/ 2396167 h 2397608"/>
              <a:gd name="connsiteX8607" fmla="*/ 3709717 w 5675092"/>
              <a:gd name="connsiteY8607" fmla="*/ 2386601 h 2397608"/>
              <a:gd name="connsiteX8608" fmla="*/ 3709717 w 5675092"/>
              <a:gd name="connsiteY8608" fmla="*/ 2391385 h 2397608"/>
              <a:gd name="connsiteX8609" fmla="*/ 3714551 w 5675092"/>
              <a:gd name="connsiteY8609" fmla="*/ 2393777 h 2397608"/>
              <a:gd name="connsiteX8610" fmla="*/ 3708766 w 5675092"/>
              <a:gd name="connsiteY8610" fmla="*/ 2275939 h 2397608"/>
              <a:gd name="connsiteX8611" fmla="*/ 3690785 w 5675092"/>
              <a:gd name="connsiteY8611" fmla="*/ 2281955 h 2397608"/>
              <a:gd name="connsiteX8612" fmla="*/ 3688172 w 5675092"/>
              <a:gd name="connsiteY8612" fmla="*/ 2277338 h 2397608"/>
              <a:gd name="connsiteX8613" fmla="*/ 3696999 w 5675092"/>
              <a:gd name="connsiteY8613" fmla="*/ 2271945 h 2397608"/>
              <a:gd name="connsiteX8614" fmla="*/ 3708766 w 5675092"/>
              <a:gd name="connsiteY8614" fmla="*/ 2275939 h 2397608"/>
              <a:gd name="connsiteX8615" fmla="*/ 3563625 w 5675092"/>
              <a:gd name="connsiteY8615" fmla="*/ 90213 h 2397608"/>
              <a:gd name="connsiteX8616" fmla="*/ 3555404 w 5675092"/>
              <a:gd name="connsiteY8616" fmla="*/ 98099 h 2397608"/>
              <a:gd name="connsiteX8617" fmla="*/ 3553504 w 5675092"/>
              <a:gd name="connsiteY8617" fmla="*/ 103176 h 2397608"/>
              <a:gd name="connsiteX8618" fmla="*/ 3563625 w 5675092"/>
              <a:gd name="connsiteY8618" fmla="*/ 90213 h 2397608"/>
              <a:gd name="connsiteX8619" fmla="*/ 3718899 w 5675092"/>
              <a:gd name="connsiteY8619" fmla="*/ 2272853 h 2397608"/>
              <a:gd name="connsiteX8620" fmla="*/ 3714016 w 5675092"/>
              <a:gd name="connsiteY8620" fmla="*/ 2274983 h 2397608"/>
              <a:gd name="connsiteX8621" fmla="*/ 3710891 w 5675092"/>
              <a:gd name="connsiteY8621" fmla="*/ 2273397 h 2397608"/>
              <a:gd name="connsiteX8622" fmla="*/ 3718899 w 5675092"/>
              <a:gd name="connsiteY8622" fmla="*/ 2272853 h 2397608"/>
              <a:gd name="connsiteX8623" fmla="*/ 3572852 w 5675092"/>
              <a:gd name="connsiteY8623" fmla="*/ 102201 h 2397608"/>
              <a:gd name="connsiteX8624" fmla="*/ 3568301 w 5675092"/>
              <a:gd name="connsiteY8624" fmla="*/ 97449 h 2397608"/>
              <a:gd name="connsiteX8625" fmla="*/ 3568330 w 5675092"/>
              <a:gd name="connsiteY8625" fmla="*/ 103363 h 2397608"/>
              <a:gd name="connsiteX8626" fmla="*/ 3567278 w 5675092"/>
              <a:gd name="connsiteY8626" fmla="*/ 105954 h 2397608"/>
              <a:gd name="connsiteX8627" fmla="*/ 3568354 w 5675092"/>
              <a:gd name="connsiteY8627" fmla="*/ 106042 h 2397608"/>
              <a:gd name="connsiteX8628" fmla="*/ 3573771 w 5675092"/>
              <a:gd name="connsiteY8628" fmla="*/ 79686 h 2397608"/>
              <a:gd name="connsiteX8629" fmla="*/ 3571824 w 5675092"/>
              <a:gd name="connsiteY8629" fmla="*/ 82178 h 2397608"/>
              <a:gd name="connsiteX8630" fmla="*/ 3571945 w 5675092"/>
              <a:gd name="connsiteY8630" fmla="*/ 84566 h 2397608"/>
              <a:gd name="connsiteX8631" fmla="*/ 3567927 w 5675092"/>
              <a:gd name="connsiteY8631" fmla="*/ 87164 h 2397608"/>
              <a:gd name="connsiteX8632" fmla="*/ 3567565 w 5675092"/>
              <a:gd name="connsiteY8632" fmla="*/ 79999 h 2397608"/>
              <a:gd name="connsiteX8633" fmla="*/ 3573771 w 5675092"/>
              <a:gd name="connsiteY8633" fmla="*/ 79686 h 2397608"/>
              <a:gd name="connsiteX8634" fmla="*/ 3732629 w 5675092"/>
              <a:gd name="connsiteY8634" fmla="*/ 2271922 h 2397608"/>
              <a:gd name="connsiteX8635" fmla="*/ 3727234 w 5675092"/>
              <a:gd name="connsiteY8635" fmla="*/ 2272888 h 2397608"/>
              <a:gd name="connsiteX8636" fmla="*/ 3723312 w 5675092"/>
              <a:gd name="connsiteY8636" fmla="*/ 2270157 h 2397608"/>
              <a:gd name="connsiteX8637" fmla="*/ 3732629 w 5675092"/>
              <a:gd name="connsiteY8637" fmla="*/ 2271922 h 2397608"/>
              <a:gd name="connsiteX8638" fmla="*/ 3734830 w 5675092"/>
              <a:gd name="connsiteY8638" fmla="*/ 2204712 h 2397608"/>
              <a:gd name="connsiteX8639" fmla="*/ 3730732 w 5675092"/>
              <a:gd name="connsiteY8639" fmla="*/ 2201171 h 2397608"/>
              <a:gd name="connsiteX8640" fmla="*/ 3718702 w 5675092"/>
              <a:gd name="connsiteY8640" fmla="*/ 2204793 h 2397608"/>
              <a:gd name="connsiteX8641" fmla="*/ 3721056 w 5675092"/>
              <a:gd name="connsiteY8641" fmla="*/ 2205546 h 2397608"/>
              <a:gd name="connsiteX8642" fmla="*/ 3594289 w 5675092"/>
              <a:gd name="connsiteY8642" fmla="*/ 80881 h 2397608"/>
              <a:gd name="connsiteX8643" fmla="*/ 3587542 w 5675092"/>
              <a:gd name="connsiteY8643" fmla="*/ 88529 h 2397608"/>
              <a:gd name="connsiteX8644" fmla="*/ 3587056 w 5675092"/>
              <a:gd name="connsiteY8644" fmla="*/ 81372 h 2397608"/>
              <a:gd name="connsiteX8645" fmla="*/ 3594289 w 5675092"/>
              <a:gd name="connsiteY8645" fmla="*/ 80881 h 2397608"/>
              <a:gd name="connsiteX8646" fmla="*/ 3741768 w 5675092"/>
              <a:gd name="connsiteY8646" fmla="*/ 2210707 h 2397608"/>
              <a:gd name="connsiteX8647" fmla="*/ 3739056 w 5675092"/>
              <a:gd name="connsiteY8647" fmla="*/ 2208363 h 2397608"/>
              <a:gd name="connsiteX8648" fmla="*/ 3738888 w 5675092"/>
              <a:gd name="connsiteY8648" fmla="*/ 2208387 h 2397608"/>
              <a:gd name="connsiteX8649" fmla="*/ 3734054 w 5675092"/>
              <a:gd name="connsiteY8649" fmla="*/ 2209080 h 2397608"/>
              <a:gd name="connsiteX8650" fmla="*/ 3758943 w 5675092"/>
              <a:gd name="connsiteY8650" fmla="*/ 2268373 h 2397608"/>
              <a:gd name="connsiteX8651" fmla="*/ 3746460 w 5675092"/>
              <a:gd name="connsiteY8651" fmla="*/ 2266188 h 2397608"/>
              <a:gd name="connsiteX8652" fmla="*/ 3739644 w 5675092"/>
              <a:gd name="connsiteY8652" fmla="*/ 2270546 h 2397608"/>
              <a:gd name="connsiteX8653" fmla="*/ 3732467 w 5675092"/>
              <a:gd name="connsiteY8653" fmla="*/ 2269535 h 2397608"/>
              <a:gd name="connsiteX8654" fmla="*/ 3741905 w 5675092"/>
              <a:gd name="connsiteY8654" fmla="*/ 2268894 h 2397608"/>
              <a:gd name="connsiteX8655" fmla="*/ 3743939 w 5675092"/>
              <a:gd name="connsiteY8655" fmla="*/ 2263963 h 2397608"/>
              <a:gd name="connsiteX8656" fmla="*/ 3753701 w 5675092"/>
              <a:gd name="connsiteY8656" fmla="*/ 2268093 h 2397608"/>
              <a:gd name="connsiteX8657" fmla="*/ 3758943 w 5675092"/>
              <a:gd name="connsiteY8657" fmla="*/ 2268373 h 2397608"/>
              <a:gd name="connsiteX8658" fmla="*/ 3757977 w 5675092"/>
              <a:gd name="connsiteY8658" fmla="*/ 2227067 h 2397608"/>
              <a:gd name="connsiteX8659" fmla="*/ 3756856 w 5675092"/>
              <a:gd name="connsiteY8659" fmla="*/ 2226178 h 2397608"/>
              <a:gd name="connsiteX8660" fmla="*/ 3756877 w 5675092"/>
              <a:gd name="connsiteY8660" fmla="*/ 2225992 h 2397608"/>
              <a:gd name="connsiteX8661" fmla="*/ 3754957 w 5675092"/>
              <a:gd name="connsiteY8661" fmla="*/ 2224148 h 2397608"/>
              <a:gd name="connsiteX8662" fmla="*/ 3750301 w 5675092"/>
              <a:gd name="connsiteY8662" fmla="*/ 2225088 h 2397608"/>
              <a:gd name="connsiteX8663" fmla="*/ 3753521 w 5675092"/>
              <a:gd name="connsiteY8663" fmla="*/ 2230790 h 2397608"/>
              <a:gd name="connsiteX8664" fmla="*/ 3757313 w 5675092"/>
              <a:gd name="connsiteY8664" fmla="*/ 2217131 h 2397608"/>
              <a:gd name="connsiteX8665" fmla="*/ 3695973 w 5675092"/>
              <a:gd name="connsiteY8665" fmla="*/ 2203844 h 2397608"/>
              <a:gd name="connsiteX8666" fmla="*/ 3716363 w 5675092"/>
              <a:gd name="connsiteY8666" fmla="*/ 2207445 h 2397608"/>
              <a:gd name="connsiteX8667" fmla="*/ 3725548 w 5675092"/>
              <a:gd name="connsiteY8667" fmla="*/ 2194355 h 2397608"/>
              <a:gd name="connsiteX8668" fmla="*/ 3698709 w 5675092"/>
              <a:gd name="connsiteY8668" fmla="*/ 2195477 h 2397608"/>
              <a:gd name="connsiteX8669" fmla="*/ 3696357 w 5675092"/>
              <a:gd name="connsiteY8669" fmla="*/ 2197089 h 2397608"/>
              <a:gd name="connsiteX8670" fmla="*/ 3696313 w 5675092"/>
              <a:gd name="connsiteY8670" fmla="*/ 2197204 h 2397608"/>
              <a:gd name="connsiteX8671" fmla="*/ 3696266 w 5675092"/>
              <a:gd name="connsiteY8671" fmla="*/ 2197152 h 2397608"/>
              <a:gd name="connsiteX8672" fmla="*/ 3695476 w 5675092"/>
              <a:gd name="connsiteY8672" fmla="*/ 2197693 h 2397608"/>
              <a:gd name="connsiteX8673" fmla="*/ 3693297 w 5675092"/>
              <a:gd name="connsiteY8673" fmla="*/ 2201532 h 2397608"/>
              <a:gd name="connsiteX8674" fmla="*/ 3693848 w 5675092"/>
              <a:gd name="connsiteY8674" fmla="*/ 2197482 h 2397608"/>
              <a:gd name="connsiteX8675" fmla="*/ 3695216 w 5675092"/>
              <a:gd name="connsiteY8675" fmla="*/ 2195992 h 2397608"/>
              <a:gd name="connsiteX8676" fmla="*/ 3693775 w 5675092"/>
              <a:gd name="connsiteY8676" fmla="*/ 2194402 h 2397608"/>
              <a:gd name="connsiteX8677" fmla="*/ 3692976 w 5675092"/>
              <a:gd name="connsiteY8677" fmla="*/ 2194449 h 2397608"/>
              <a:gd name="connsiteX8678" fmla="*/ 3685106 w 5675092"/>
              <a:gd name="connsiteY8678" fmla="*/ 2200049 h 2397608"/>
              <a:gd name="connsiteX8679" fmla="*/ 3688328 w 5675092"/>
              <a:gd name="connsiteY8679" fmla="*/ 2212297 h 2397608"/>
              <a:gd name="connsiteX8680" fmla="*/ 3678618 w 5675092"/>
              <a:gd name="connsiteY8680" fmla="*/ 2218878 h 2397608"/>
              <a:gd name="connsiteX8681" fmla="*/ 3675849 w 5675092"/>
              <a:gd name="connsiteY8681" fmla="*/ 2224608 h 2397608"/>
              <a:gd name="connsiteX8682" fmla="*/ 3677099 w 5675092"/>
              <a:gd name="connsiteY8682" fmla="*/ 2222579 h 2397608"/>
              <a:gd name="connsiteX8683" fmla="*/ 3683163 w 5675092"/>
              <a:gd name="connsiteY8683" fmla="*/ 2227271 h 2397608"/>
              <a:gd name="connsiteX8684" fmla="*/ 3689119 w 5675092"/>
              <a:gd name="connsiteY8684" fmla="*/ 2227010 h 2397608"/>
              <a:gd name="connsiteX8685" fmla="*/ 3689033 w 5675092"/>
              <a:gd name="connsiteY8685" fmla="*/ 2222321 h 2397608"/>
              <a:gd name="connsiteX8686" fmla="*/ 3693438 w 5675092"/>
              <a:gd name="connsiteY8686" fmla="*/ 2219454 h 2397608"/>
              <a:gd name="connsiteX8687" fmla="*/ 3695190 w 5675092"/>
              <a:gd name="connsiteY8687" fmla="*/ 2225137 h 2397608"/>
              <a:gd name="connsiteX8688" fmla="*/ 3696254 w 5675092"/>
              <a:gd name="connsiteY8688" fmla="*/ 2224180 h 2397608"/>
              <a:gd name="connsiteX8689" fmla="*/ 3698187 w 5675092"/>
              <a:gd name="connsiteY8689" fmla="*/ 2221700 h 2397608"/>
              <a:gd name="connsiteX8690" fmla="*/ 3698548 w 5675092"/>
              <a:gd name="connsiteY8690" fmla="*/ 2227017 h 2397608"/>
              <a:gd name="connsiteX8691" fmla="*/ 3699358 w 5675092"/>
              <a:gd name="connsiteY8691" fmla="*/ 2227028 h 2397608"/>
              <a:gd name="connsiteX8692" fmla="*/ 3705517 w 5675092"/>
              <a:gd name="connsiteY8692" fmla="*/ 2233116 h 2397608"/>
              <a:gd name="connsiteX8693" fmla="*/ 3707350 w 5675092"/>
              <a:gd name="connsiteY8693" fmla="*/ 2223018 h 2397608"/>
              <a:gd name="connsiteX8694" fmla="*/ 3722894 w 5675092"/>
              <a:gd name="connsiteY8694" fmla="*/ 2229442 h 2397608"/>
              <a:gd name="connsiteX8695" fmla="*/ 3757313 w 5675092"/>
              <a:gd name="connsiteY8695" fmla="*/ 2217131 h 2397608"/>
              <a:gd name="connsiteX8696" fmla="*/ 3643100 w 5675092"/>
              <a:gd name="connsiteY8696" fmla="*/ 99360 h 2397608"/>
              <a:gd name="connsiteX8697" fmla="*/ 3640295 w 5675092"/>
              <a:gd name="connsiteY8697" fmla="*/ 98822 h 2397608"/>
              <a:gd name="connsiteX8698" fmla="*/ 3640286 w 5675092"/>
              <a:gd name="connsiteY8698" fmla="*/ 98834 h 2397608"/>
              <a:gd name="connsiteX8699" fmla="*/ 3642867 w 5675092"/>
              <a:gd name="connsiteY8699" fmla="*/ 99825 h 2397608"/>
              <a:gd name="connsiteX8700" fmla="*/ 3717290 w 5675092"/>
              <a:gd name="connsiteY8700" fmla="*/ 131579 h 2397608"/>
              <a:gd name="connsiteX8701" fmla="*/ 3713571 w 5675092"/>
              <a:gd name="connsiteY8701" fmla="*/ 127465 h 2397608"/>
              <a:gd name="connsiteX8702" fmla="*/ 3714461 w 5675092"/>
              <a:gd name="connsiteY8702" fmla="*/ 135514 h 2397608"/>
              <a:gd name="connsiteX8703" fmla="*/ 3714986 w 5675092"/>
              <a:gd name="connsiteY8703" fmla="*/ 136331 h 2397608"/>
              <a:gd name="connsiteX8704" fmla="*/ 3717236 w 5675092"/>
              <a:gd name="connsiteY8704" fmla="*/ 134761 h 2397608"/>
              <a:gd name="connsiteX8705" fmla="*/ 3735321 w 5675092"/>
              <a:gd name="connsiteY8705" fmla="*/ 136808 h 2397608"/>
              <a:gd name="connsiteX8706" fmla="*/ 3732977 w 5675092"/>
              <a:gd name="connsiteY8706" fmla="*/ 135370 h 2397608"/>
              <a:gd name="connsiteX8707" fmla="*/ 3731775 w 5675092"/>
              <a:gd name="connsiteY8707" fmla="*/ 137788 h 2397608"/>
              <a:gd name="connsiteX8708" fmla="*/ 3732516 w 5675092"/>
              <a:gd name="connsiteY8708" fmla="*/ 138535 h 2397608"/>
              <a:gd name="connsiteX8709" fmla="*/ 3758887 w 5675092"/>
              <a:gd name="connsiteY8709" fmla="*/ 112258 h 2397608"/>
              <a:gd name="connsiteX8710" fmla="*/ 3723974 w 5675092"/>
              <a:gd name="connsiteY8710" fmla="*/ 118807 h 2397608"/>
              <a:gd name="connsiteX8711" fmla="*/ 3723492 w 5675092"/>
              <a:gd name="connsiteY8711" fmla="*/ 109254 h 2397608"/>
              <a:gd name="connsiteX8712" fmla="*/ 3734116 w 5675092"/>
              <a:gd name="connsiteY8712" fmla="*/ 101535 h 2397608"/>
              <a:gd name="connsiteX8713" fmla="*/ 3738992 w 5675092"/>
              <a:gd name="connsiteY8713" fmla="*/ 110867 h 2397608"/>
              <a:gd name="connsiteX8714" fmla="*/ 3745104 w 5675092"/>
              <a:gd name="connsiteY8714" fmla="*/ 100981 h 2397608"/>
              <a:gd name="connsiteX8715" fmla="*/ 3749498 w 5675092"/>
              <a:gd name="connsiteY8715" fmla="*/ 100759 h 2397608"/>
              <a:gd name="connsiteX8716" fmla="*/ 3758887 w 5675092"/>
              <a:gd name="connsiteY8716" fmla="*/ 112258 h 2397608"/>
              <a:gd name="connsiteX8717" fmla="*/ 3918924 w 5675092"/>
              <a:gd name="connsiteY8717" fmla="*/ 2297568 h 2397608"/>
              <a:gd name="connsiteX8718" fmla="*/ 3912386 w 5675092"/>
              <a:gd name="connsiteY8718" fmla="*/ 2297898 h 2397608"/>
              <a:gd name="connsiteX8719" fmla="*/ 3912025 w 5675092"/>
              <a:gd name="connsiteY8719" fmla="*/ 2290733 h 2397608"/>
              <a:gd name="connsiteX8720" fmla="*/ 3918924 w 5675092"/>
              <a:gd name="connsiteY8720" fmla="*/ 2297568 h 2397608"/>
              <a:gd name="connsiteX8721" fmla="*/ 3922921 w 5675092"/>
              <a:gd name="connsiteY8721" fmla="*/ 2290184 h 2397608"/>
              <a:gd name="connsiteX8722" fmla="*/ 3921103 w 5675092"/>
              <a:gd name="connsiteY8722" fmla="*/ 2297458 h 2397608"/>
              <a:gd name="connsiteX8723" fmla="*/ 3920741 w 5675092"/>
              <a:gd name="connsiteY8723" fmla="*/ 2290294 h 2397608"/>
              <a:gd name="connsiteX8724" fmla="*/ 3920970 w 5675092"/>
              <a:gd name="connsiteY8724" fmla="*/ 2289386 h 2397608"/>
              <a:gd name="connsiteX8725" fmla="*/ 3922921 w 5675092"/>
              <a:gd name="connsiteY8725" fmla="*/ 2290184 h 2397608"/>
              <a:gd name="connsiteX8726" fmla="*/ 3777138 w 5675092"/>
              <a:gd name="connsiteY8726" fmla="*/ 104154 h 2397608"/>
              <a:gd name="connsiteX8727" fmla="*/ 3767037 w 5675092"/>
              <a:gd name="connsiteY8727" fmla="*/ 109452 h 2397608"/>
              <a:gd name="connsiteX8728" fmla="*/ 3758525 w 5675092"/>
              <a:gd name="connsiteY8728" fmla="*/ 105093 h 2397608"/>
              <a:gd name="connsiteX8729" fmla="*/ 3760353 w 5675092"/>
              <a:gd name="connsiteY8729" fmla="*/ 100211 h 2397608"/>
              <a:gd name="connsiteX8730" fmla="*/ 3777138 w 5675092"/>
              <a:gd name="connsiteY8730" fmla="*/ 104154 h 2397608"/>
              <a:gd name="connsiteX8731" fmla="*/ 3786563 w 5675092"/>
              <a:gd name="connsiteY8731" fmla="*/ 106074 h 2397608"/>
              <a:gd name="connsiteX8732" fmla="*/ 3779325 w 5675092"/>
              <a:gd name="connsiteY8732" fmla="*/ 106439 h 2397608"/>
              <a:gd name="connsiteX8733" fmla="*/ 3781950 w 5675092"/>
              <a:gd name="connsiteY8733" fmla="*/ 104511 h 2397608"/>
              <a:gd name="connsiteX8734" fmla="*/ 3786563 w 5675092"/>
              <a:gd name="connsiteY8734" fmla="*/ 106074 h 2397608"/>
              <a:gd name="connsiteX8735" fmla="*/ 3801262 w 5675092"/>
              <a:gd name="connsiteY8735" fmla="*/ 183300 h 2397608"/>
              <a:gd name="connsiteX8736" fmla="*/ 3791572 w 5675092"/>
              <a:gd name="connsiteY8736" fmla="*/ 171334 h 2397608"/>
              <a:gd name="connsiteX8737" fmla="*/ 3783627 w 5675092"/>
              <a:gd name="connsiteY8737" fmla="*/ 177028 h 2397608"/>
              <a:gd name="connsiteX8738" fmla="*/ 3782814 w 5675092"/>
              <a:gd name="connsiteY8738" fmla="*/ 177043 h 2397608"/>
              <a:gd name="connsiteX8739" fmla="*/ 3782064 w 5675092"/>
              <a:gd name="connsiteY8739" fmla="*/ 178337 h 2397608"/>
              <a:gd name="connsiteX8740" fmla="*/ 3781303 w 5675092"/>
              <a:gd name="connsiteY8740" fmla="*/ 184976 h 2397608"/>
              <a:gd name="connsiteX8741" fmla="*/ 3784363 w 5675092"/>
              <a:gd name="connsiteY8741" fmla="*/ 184799 h 2397608"/>
              <a:gd name="connsiteX8742" fmla="*/ 3783388 w 5675092"/>
              <a:gd name="connsiteY8742" fmla="*/ 182614 h 2397608"/>
              <a:gd name="connsiteX8743" fmla="*/ 3784984 w 5675092"/>
              <a:gd name="connsiteY8743" fmla="*/ 184077 h 2397608"/>
              <a:gd name="connsiteX8744" fmla="*/ 3785144 w 5675092"/>
              <a:gd name="connsiteY8744" fmla="*/ 183840 h 2397608"/>
              <a:gd name="connsiteX8745" fmla="*/ 3785144 w 5675092"/>
              <a:gd name="connsiteY8745" fmla="*/ 184224 h 2397608"/>
              <a:gd name="connsiteX8746" fmla="*/ 3785688 w 5675092"/>
              <a:gd name="connsiteY8746" fmla="*/ 184723 h 2397608"/>
              <a:gd name="connsiteX8747" fmla="*/ 3789185 w 5675092"/>
              <a:gd name="connsiteY8747" fmla="*/ 184521 h 2397608"/>
              <a:gd name="connsiteX8748" fmla="*/ 3801262 w 5675092"/>
              <a:gd name="connsiteY8748" fmla="*/ 183300 h 2397608"/>
              <a:gd name="connsiteX8749" fmla="*/ 3798972 w 5675092"/>
              <a:gd name="connsiteY8749" fmla="*/ 105448 h 2397608"/>
              <a:gd name="connsiteX8750" fmla="*/ 3790818 w 5675092"/>
              <a:gd name="connsiteY8750" fmla="*/ 108254 h 2397608"/>
              <a:gd name="connsiteX8751" fmla="*/ 3794029 w 5675092"/>
              <a:gd name="connsiteY8751" fmla="*/ 105098 h 2397608"/>
              <a:gd name="connsiteX8752" fmla="*/ 3798972 w 5675092"/>
              <a:gd name="connsiteY8752" fmla="*/ 105448 h 2397608"/>
              <a:gd name="connsiteX8753" fmla="*/ 3813978 w 5675092"/>
              <a:gd name="connsiteY8753" fmla="*/ 165223 h 2397608"/>
              <a:gd name="connsiteX8754" fmla="*/ 3793963 w 5675092"/>
              <a:gd name="connsiteY8754" fmla="*/ 173705 h 2397608"/>
              <a:gd name="connsiteX8755" fmla="*/ 3813978 w 5675092"/>
              <a:gd name="connsiteY8755" fmla="*/ 165223 h 2397608"/>
              <a:gd name="connsiteX8756" fmla="*/ 3960612 w 5675092"/>
              <a:gd name="connsiteY8756" fmla="*/ 2273695 h 2397608"/>
              <a:gd name="connsiteX8757" fmla="*/ 3960352 w 5675092"/>
              <a:gd name="connsiteY8757" fmla="*/ 2273259 h 2397608"/>
              <a:gd name="connsiteX8758" fmla="*/ 3958149 w 5675092"/>
              <a:gd name="connsiteY8758" fmla="*/ 2274536 h 2397608"/>
              <a:gd name="connsiteX8759" fmla="*/ 3958158 w 5675092"/>
              <a:gd name="connsiteY8759" fmla="*/ 2274545 h 2397608"/>
              <a:gd name="connsiteX8760" fmla="*/ 3965418 w 5675092"/>
              <a:gd name="connsiteY8760" fmla="*/ 2281278 h 2397608"/>
              <a:gd name="connsiteX8761" fmla="*/ 3966066 w 5675092"/>
              <a:gd name="connsiteY8761" fmla="*/ 2290821 h 2397608"/>
              <a:gd name="connsiteX8762" fmla="*/ 3961005 w 5675092"/>
              <a:gd name="connsiteY8762" fmla="*/ 2283974 h 2397608"/>
              <a:gd name="connsiteX8763" fmla="*/ 3965418 w 5675092"/>
              <a:gd name="connsiteY8763" fmla="*/ 2281278 h 2397608"/>
              <a:gd name="connsiteX8764" fmla="*/ 3822951 w 5675092"/>
              <a:gd name="connsiteY8764" fmla="*/ 105998 h 2397608"/>
              <a:gd name="connsiteX8765" fmla="*/ 3818284 w 5675092"/>
              <a:gd name="connsiteY8765" fmla="*/ 106870 h 2397608"/>
              <a:gd name="connsiteX8766" fmla="*/ 3809994 w 5675092"/>
              <a:gd name="connsiteY8766" fmla="*/ 112075 h 2397608"/>
              <a:gd name="connsiteX8767" fmla="*/ 3807622 w 5675092"/>
              <a:gd name="connsiteY8767" fmla="*/ 107407 h 2397608"/>
              <a:gd name="connsiteX8768" fmla="*/ 3799092 w 5675092"/>
              <a:gd name="connsiteY8768" fmla="*/ 107837 h 2397608"/>
              <a:gd name="connsiteX8769" fmla="*/ 3805412 w 5675092"/>
              <a:gd name="connsiteY8769" fmla="*/ 106021 h 2397608"/>
              <a:gd name="connsiteX8770" fmla="*/ 3812006 w 5675092"/>
              <a:gd name="connsiteY8770" fmla="*/ 109580 h 2397608"/>
              <a:gd name="connsiteX8771" fmla="*/ 3822951 w 5675092"/>
              <a:gd name="connsiteY8771" fmla="*/ 105998 h 2397608"/>
              <a:gd name="connsiteX8772" fmla="*/ 3827195 w 5675092"/>
              <a:gd name="connsiteY8772" fmla="*/ 157084 h 2397608"/>
              <a:gd name="connsiteX8773" fmla="*/ 3794976 w 5675092"/>
              <a:gd name="connsiteY8773" fmla="*/ 148746 h 2397608"/>
              <a:gd name="connsiteX8774" fmla="*/ 3781761 w 5675092"/>
              <a:gd name="connsiteY8774" fmla="*/ 156884 h 2397608"/>
              <a:gd name="connsiteX8775" fmla="*/ 3778994 w 5675092"/>
              <a:gd name="connsiteY8775" fmla="*/ 147060 h 2397608"/>
              <a:gd name="connsiteX8776" fmla="*/ 3774152 w 5675092"/>
              <a:gd name="connsiteY8776" fmla="*/ 153804 h 2397608"/>
              <a:gd name="connsiteX8777" fmla="*/ 3773427 w 5675092"/>
              <a:gd name="connsiteY8777" fmla="*/ 153906 h 2397608"/>
              <a:gd name="connsiteX8778" fmla="*/ 3773695 w 5675092"/>
              <a:gd name="connsiteY8778" fmla="*/ 159229 h 2397608"/>
              <a:gd name="connsiteX8779" fmla="*/ 3770675 w 5675092"/>
              <a:gd name="connsiteY8779" fmla="*/ 155854 h 2397608"/>
              <a:gd name="connsiteX8780" fmla="*/ 3769896 w 5675092"/>
              <a:gd name="connsiteY8780" fmla="*/ 160705 h 2397608"/>
              <a:gd name="connsiteX8781" fmla="*/ 3779971 w 5675092"/>
              <a:gd name="connsiteY8781" fmla="*/ 172865 h 2397608"/>
              <a:gd name="connsiteX8782" fmla="*/ 3781621 w 5675092"/>
              <a:gd name="connsiteY8782" fmla="*/ 171817 h 2397608"/>
              <a:gd name="connsiteX8783" fmla="*/ 3784423 w 5675092"/>
              <a:gd name="connsiteY8783" fmla="*/ 172311 h 2397608"/>
              <a:gd name="connsiteX8784" fmla="*/ 3802005 w 5675092"/>
              <a:gd name="connsiteY8784" fmla="*/ 164270 h 2397608"/>
              <a:gd name="connsiteX8785" fmla="*/ 3827195 w 5675092"/>
              <a:gd name="connsiteY8785" fmla="*/ 157084 h 2397608"/>
              <a:gd name="connsiteX8786" fmla="*/ 3826694 w 5675092"/>
              <a:gd name="connsiteY8786" fmla="*/ 147147 h 2397608"/>
              <a:gd name="connsiteX8787" fmla="*/ 3820024 w 5675092"/>
              <a:gd name="connsiteY8787" fmla="*/ 149973 h 2397608"/>
              <a:gd name="connsiteX8788" fmla="*/ 3826694 w 5675092"/>
              <a:gd name="connsiteY8788" fmla="*/ 147147 h 2397608"/>
              <a:gd name="connsiteX8789" fmla="*/ 3833950 w 5675092"/>
              <a:gd name="connsiteY8789" fmla="*/ 150984 h 2397608"/>
              <a:gd name="connsiteX8790" fmla="*/ 3833491 w 5675092"/>
              <a:gd name="connsiteY8790" fmla="*/ 146804 h 2397608"/>
              <a:gd name="connsiteX8791" fmla="*/ 3828959 w 5675092"/>
              <a:gd name="connsiteY8791" fmla="*/ 147033 h 2397608"/>
              <a:gd name="connsiteX8792" fmla="*/ 3833950 w 5675092"/>
              <a:gd name="connsiteY8792" fmla="*/ 150984 h 2397608"/>
              <a:gd name="connsiteX8793" fmla="*/ 3873771 w 5675092"/>
              <a:gd name="connsiteY8793" fmla="*/ 134811 h 2397608"/>
              <a:gd name="connsiteX8794" fmla="*/ 3867098 w 5675092"/>
              <a:gd name="connsiteY8794" fmla="*/ 137638 h 2397608"/>
              <a:gd name="connsiteX8795" fmla="*/ 3871755 w 5675092"/>
              <a:gd name="connsiteY8795" fmla="*/ 139894 h 2397608"/>
              <a:gd name="connsiteX8796" fmla="*/ 3873771 w 5675092"/>
              <a:gd name="connsiteY8796" fmla="*/ 134811 h 2397608"/>
              <a:gd name="connsiteX8797" fmla="*/ 4023517 w 5675092"/>
              <a:gd name="connsiteY8797" fmla="*/ 2233304 h 2397608"/>
              <a:gd name="connsiteX8798" fmla="*/ 4022490 w 5675092"/>
              <a:gd name="connsiteY8798" fmla="*/ 2225253 h 2397608"/>
              <a:gd name="connsiteX8799" fmla="*/ 4020642 w 5675092"/>
              <a:gd name="connsiteY8799" fmla="*/ 2237811 h 2397608"/>
              <a:gd name="connsiteX8800" fmla="*/ 4023517 w 5675092"/>
              <a:gd name="connsiteY8800" fmla="*/ 2233304 h 2397608"/>
              <a:gd name="connsiteX8801" fmla="*/ 3887488 w 5675092"/>
              <a:gd name="connsiteY8801" fmla="*/ 136610 h 2397608"/>
              <a:gd name="connsiteX8802" fmla="*/ 3885223 w 5675092"/>
              <a:gd name="connsiteY8802" fmla="*/ 136725 h 2397608"/>
              <a:gd name="connsiteX8803" fmla="*/ 3884847 w 5675092"/>
              <a:gd name="connsiteY8803" fmla="*/ 129271 h 2397608"/>
              <a:gd name="connsiteX8804" fmla="*/ 3887488 w 5675092"/>
              <a:gd name="connsiteY8804" fmla="*/ 136610 h 2397608"/>
              <a:gd name="connsiteX8805" fmla="*/ 3892521 w 5675092"/>
              <a:gd name="connsiteY8805" fmla="*/ 146319 h 2397608"/>
              <a:gd name="connsiteX8806" fmla="*/ 3892267 w 5675092"/>
              <a:gd name="connsiteY8806" fmla="*/ 146383 h 2397608"/>
              <a:gd name="connsiteX8807" fmla="*/ 3892462 w 5675092"/>
              <a:gd name="connsiteY8807" fmla="*/ 146537 h 2397608"/>
              <a:gd name="connsiteX8808" fmla="*/ 4039222 w 5675092"/>
              <a:gd name="connsiteY8808" fmla="*/ 2251097 h 2397608"/>
              <a:gd name="connsiteX8809" fmla="*/ 4023366 w 5675092"/>
              <a:gd name="connsiteY8809" fmla="*/ 2254571 h 2397608"/>
              <a:gd name="connsiteX8810" fmla="*/ 4021241 w 5675092"/>
              <a:gd name="connsiteY8810" fmla="*/ 2257112 h 2397608"/>
              <a:gd name="connsiteX8811" fmla="*/ 4020593 w 5675092"/>
              <a:gd name="connsiteY8811" fmla="*/ 2247569 h 2397608"/>
              <a:gd name="connsiteX8812" fmla="*/ 4029582 w 5675092"/>
              <a:gd name="connsiteY8812" fmla="*/ 2244561 h 2397608"/>
              <a:gd name="connsiteX8813" fmla="*/ 4039222 w 5675092"/>
              <a:gd name="connsiteY8813" fmla="*/ 2251097 h 2397608"/>
              <a:gd name="connsiteX8814" fmla="*/ 3920594 w 5675092"/>
              <a:gd name="connsiteY8814" fmla="*/ 117506 h 2397608"/>
              <a:gd name="connsiteX8815" fmla="*/ 3911909 w 5675092"/>
              <a:gd name="connsiteY8815" fmla="*/ 125416 h 2397608"/>
              <a:gd name="connsiteX8816" fmla="*/ 3909894 w 5675092"/>
              <a:gd name="connsiteY8816" fmla="*/ 130499 h 2397608"/>
              <a:gd name="connsiteX8817" fmla="*/ 3920594 w 5675092"/>
              <a:gd name="connsiteY8817" fmla="*/ 117506 h 2397608"/>
              <a:gd name="connsiteX8818" fmla="*/ 4067498 w 5675092"/>
              <a:gd name="connsiteY8818" fmla="*/ 2244383 h 2397608"/>
              <a:gd name="connsiteX8819" fmla="*/ 4066021 w 5675092"/>
              <a:gd name="connsiteY8819" fmla="*/ 2256468 h 2397608"/>
              <a:gd name="connsiteX8820" fmla="*/ 4065697 w 5675092"/>
              <a:gd name="connsiteY8820" fmla="*/ 2251696 h 2397608"/>
              <a:gd name="connsiteX8821" fmla="*/ 4058506 w 5675092"/>
              <a:gd name="connsiteY8821" fmla="*/ 2247391 h 2397608"/>
              <a:gd name="connsiteX8822" fmla="*/ 4067498 w 5675092"/>
              <a:gd name="connsiteY8822" fmla="*/ 2244383 h 2397608"/>
              <a:gd name="connsiteX8823" fmla="*/ 3930284 w 5675092"/>
              <a:gd name="connsiteY8823" fmla="*/ 129471 h 2397608"/>
              <a:gd name="connsiteX8824" fmla="*/ 3925502 w 5675092"/>
              <a:gd name="connsiteY8824" fmla="*/ 124731 h 2397608"/>
              <a:gd name="connsiteX8825" fmla="*/ 3923737 w 5675092"/>
              <a:gd name="connsiteY8825" fmla="*/ 134783 h 2397608"/>
              <a:gd name="connsiteX8826" fmla="*/ 3930284 w 5675092"/>
              <a:gd name="connsiteY8826" fmla="*/ 129471 h 2397608"/>
              <a:gd name="connsiteX8827" fmla="*/ 3931314 w 5675092"/>
              <a:gd name="connsiteY8827" fmla="*/ 106950 h 2397608"/>
              <a:gd name="connsiteX8828" fmla="*/ 3929255 w 5675092"/>
              <a:gd name="connsiteY8828" fmla="*/ 109449 h 2397608"/>
              <a:gd name="connsiteX8829" fmla="*/ 3929376 w 5675092"/>
              <a:gd name="connsiteY8829" fmla="*/ 111836 h 2397608"/>
              <a:gd name="connsiteX8830" fmla="*/ 3925135 w 5675092"/>
              <a:gd name="connsiteY8830" fmla="*/ 114446 h 2397608"/>
              <a:gd name="connsiteX8831" fmla="*/ 3924774 w 5675092"/>
              <a:gd name="connsiteY8831" fmla="*/ 107280 h 2397608"/>
              <a:gd name="connsiteX8832" fmla="*/ 3931314 w 5675092"/>
              <a:gd name="connsiteY8832" fmla="*/ 106950 h 2397608"/>
              <a:gd name="connsiteX8833" fmla="*/ 4101160 w 5675092"/>
              <a:gd name="connsiteY8833" fmla="*/ 2249287 h 2397608"/>
              <a:gd name="connsiteX8834" fmla="*/ 4084927 w 5675092"/>
              <a:gd name="connsiteY8834" fmla="*/ 2251288 h 2397608"/>
              <a:gd name="connsiteX8835" fmla="*/ 4070353 w 5675092"/>
              <a:gd name="connsiteY8835" fmla="*/ 2251379 h 2397608"/>
              <a:gd name="connsiteX8836" fmla="*/ 4067660 w 5675092"/>
              <a:gd name="connsiteY8836" fmla="*/ 2246768 h 2397608"/>
              <a:gd name="connsiteX8837" fmla="*/ 4101160 w 5675092"/>
              <a:gd name="connsiteY8837" fmla="*/ 2249287 h 2397608"/>
              <a:gd name="connsiteX8838" fmla="*/ 3964190 w 5675092"/>
              <a:gd name="connsiteY8838" fmla="*/ 94726 h 2397608"/>
              <a:gd name="connsiteX8839" fmla="*/ 3945215 w 5675092"/>
              <a:gd name="connsiteY8839" fmla="*/ 105259 h 2397608"/>
              <a:gd name="connsiteX8840" fmla="*/ 3942812 w 5675092"/>
              <a:gd name="connsiteY8840" fmla="*/ 100592 h 2397608"/>
              <a:gd name="connsiteX8841" fmla="*/ 3964190 w 5675092"/>
              <a:gd name="connsiteY8841" fmla="*/ 94726 h 2397608"/>
              <a:gd name="connsiteX8842" fmla="*/ 3970381 w 5675092"/>
              <a:gd name="connsiteY8842" fmla="*/ 135763 h 2397608"/>
              <a:gd name="connsiteX8843" fmla="*/ 3965165 w 5675092"/>
              <a:gd name="connsiteY8843" fmla="*/ 138253 h 2397608"/>
              <a:gd name="connsiteX8844" fmla="*/ 3970381 w 5675092"/>
              <a:gd name="connsiteY8844" fmla="*/ 135763 h 2397608"/>
              <a:gd name="connsiteX8845" fmla="*/ 3975898 w 5675092"/>
              <a:gd name="connsiteY8845" fmla="*/ 98923 h 2397608"/>
              <a:gd name="connsiteX8846" fmla="*/ 3968781 w 5675092"/>
              <a:gd name="connsiteY8846" fmla="*/ 101677 h 2397608"/>
              <a:gd name="connsiteX8847" fmla="*/ 3972202 w 5675092"/>
              <a:gd name="connsiteY8847" fmla="*/ 97614 h 2397608"/>
              <a:gd name="connsiteX8848" fmla="*/ 3975898 w 5675092"/>
              <a:gd name="connsiteY8848" fmla="*/ 98923 h 2397608"/>
              <a:gd name="connsiteX8849" fmla="*/ 4003574 w 5675092"/>
              <a:gd name="connsiteY8849" fmla="*/ 92740 h 2397608"/>
              <a:gd name="connsiteX8850" fmla="*/ 3988066 w 5675092"/>
              <a:gd name="connsiteY8850" fmla="*/ 93522 h 2397608"/>
              <a:gd name="connsiteX8851" fmla="*/ 3996425 w 5675092"/>
              <a:gd name="connsiteY8851" fmla="*/ 88611 h 2397608"/>
              <a:gd name="connsiteX8852" fmla="*/ 4003574 w 5675092"/>
              <a:gd name="connsiteY8852" fmla="*/ 92740 h 2397608"/>
              <a:gd name="connsiteX8853" fmla="*/ 4006084 w 5675092"/>
              <a:gd name="connsiteY8853" fmla="*/ 60289 h 2397608"/>
              <a:gd name="connsiteX8854" fmla="*/ 4006565 w 5675092"/>
              <a:gd name="connsiteY8854" fmla="*/ 69842 h 2397608"/>
              <a:gd name="connsiteX8855" fmla="*/ 4002310 w 5675092"/>
              <a:gd name="connsiteY8855" fmla="*/ 67663 h 2397608"/>
              <a:gd name="connsiteX8856" fmla="*/ 4006084 w 5675092"/>
              <a:gd name="connsiteY8856" fmla="*/ 60289 h 2397608"/>
              <a:gd name="connsiteX8857" fmla="*/ 4186890 w 5675092"/>
              <a:gd name="connsiteY8857" fmla="*/ 2250945 h 2397608"/>
              <a:gd name="connsiteX8858" fmla="*/ 4186543 w 5675092"/>
              <a:gd name="connsiteY8858" fmla="*/ 2251278 h 2397608"/>
              <a:gd name="connsiteX8859" fmla="*/ 4182919 w 5675092"/>
              <a:gd name="connsiteY8859" fmla="*/ 2250924 h 2397608"/>
              <a:gd name="connsiteX8860" fmla="*/ 4057599 w 5675092"/>
              <a:gd name="connsiteY8860" fmla="*/ 95165 h 2397608"/>
              <a:gd name="connsiteX8861" fmla="*/ 4033974 w 5675092"/>
              <a:gd name="connsiteY8861" fmla="*/ 98871 h 2397608"/>
              <a:gd name="connsiteX8862" fmla="*/ 4036260 w 5675092"/>
              <a:gd name="connsiteY8862" fmla="*/ 101270 h 2397608"/>
              <a:gd name="connsiteX8863" fmla="*/ 4012635 w 5675092"/>
              <a:gd name="connsiteY8863" fmla="*/ 104975 h 2397608"/>
              <a:gd name="connsiteX8864" fmla="*/ 4014921 w 5675092"/>
              <a:gd name="connsiteY8864" fmla="*/ 107373 h 2397608"/>
              <a:gd name="connsiteX8865" fmla="*/ 3987230 w 5675092"/>
              <a:gd name="connsiteY8865" fmla="*/ 116312 h 2397608"/>
              <a:gd name="connsiteX8866" fmla="*/ 3983934 w 5675092"/>
              <a:gd name="connsiteY8866" fmla="*/ 93850 h 2397608"/>
              <a:gd name="connsiteX8867" fmla="*/ 4007558 w 5675092"/>
              <a:gd name="connsiteY8867" fmla="*/ 90145 h 2397608"/>
              <a:gd name="connsiteX8868" fmla="*/ 4042231 w 5675092"/>
              <a:gd name="connsiteY8868" fmla="*/ 90911 h 2397608"/>
              <a:gd name="connsiteX8869" fmla="*/ 4057599 w 5675092"/>
              <a:gd name="connsiteY8869" fmla="*/ 95165 h 2397608"/>
              <a:gd name="connsiteX8870" fmla="*/ 4209181 w 5675092"/>
              <a:gd name="connsiteY8870" fmla="*/ 2249141 h 2397608"/>
              <a:gd name="connsiteX8871" fmla="*/ 4195218 w 5675092"/>
              <a:gd name="connsiteY8871" fmla="*/ 2250988 h 2397608"/>
              <a:gd name="connsiteX8872" fmla="*/ 4186890 w 5675092"/>
              <a:gd name="connsiteY8872" fmla="*/ 2250945 h 2397608"/>
              <a:gd name="connsiteX8873" fmla="*/ 4189921 w 5675092"/>
              <a:gd name="connsiteY8873" fmla="*/ 2248052 h 2397608"/>
              <a:gd name="connsiteX8874" fmla="*/ 4146460 w 5675092"/>
              <a:gd name="connsiteY8874" fmla="*/ 2243813 h 2397608"/>
              <a:gd name="connsiteX8875" fmla="*/ 4139621 w 5675092"/>
              <a:gd name="connsiteY8875" fmla="*/ 2249072 h 2397608"/>
              <a:gd name="connsiteX8876" fmla="*/ 4115420 w 5675092"/>
              <a:gd name="connsiteY8876" fmla="*/ 2245921 h 2397608"/>
              <a:gd name="connsiteX8877" fmla="*/ 4103323 w 5675092"/>
              <a:gd name="connsiteY8877" fmla="*/ 2244346 h 2397608"/>
              <a:gd name="connsiteX8878" fmla="*/ 4131809 w 5675092"/>
              <a:gd name="connsiteY8878" fmla="*/ 2240014 h 2397608"/>
              <a:gd name="connsiteX8879" fmla="*/ 4126548 w 5675092"/>
              <a:gd name="connsiteY8879" fmla="*/ 2233181 h 2397608"/>
              <a:gd name="connsiteX8880" fmla="*/ 4141199 w 5675092"/>
              <a:gd name="connsiteY8880" fmla="*/ 2236979 h 2397608"/>
              <a:gd name="connsiteX8881" fmla="*/ 4198984 w 5675092"/>
              <a:gd name="connsiteY8881" fmla="*/ 2240245 h 2397608"/>
              <a:gd name="connsiteX8882" fmla="*/ 4209181 w 5675092"/>
              <a:gd name="connsiteY8882" fmla="*/ 2249141 h 2397608"/>
              <a:gd name="connsiteX8883" fmla="*/ 4076072 w 5675092"/>
              <a:gd name="connsiteY8883" fmla="*/ 91480 h 2397608"/>
              <a:gd name="connsiteX8884" fmla="*/ 4068160 w 5675092"/>
              <a:gd name="connsiteY8884" fmla="*/ 99062 h 2397608"/>
              <a:gd name="connsiteX8885" fmla="*/ 4059769 w 5675092"/>
              <a:gd name="connsiteY8885" fmla="*/ 97090 h 2397608"/>
              <a:gd name="connsiteX8886" fmla="*/ 4059287 w 5675092"/>
              <a:gd name="connsiteY8886" fmla="*/ 87537 h 2397608"/>
              <a:gd name="connsiteX8887" fmla="*/ 4061475 w 5675092"/>
              <a:gd name="connsiteY8887" fmla="*/ 89822 h 2397608"/>
              <a:gd name="connsiteX8888" fmla="*/ 4076072 w 5675092"/>
              <a:gd name="connsiteY8888" fmla="*/ 91480 h 2397608"/>
              <a:gd name="connsiteX8889" fmla="*/ 4226370 w 5675092"/>
              <a:gd name="connsiteY8889" fmla="*/ 2248374 h 2397608"/>
              <a:gd name="connsiteX8890" fmla="*/ 4223065 w 5675092"/>
              <a:gd name="connsiteY8890" fmla="*/ 2254116 h 2397608"/>
              <a:gd name="connsiteX8891" fmla="*/ 4219365 w 5675092"/>
              <a:gd name="connsiteY8891" fmla="*/ 2254043 h 2397608"/>
              <a:gd name="connsiteX8892" fmla="*/ 4218839 w 5675092"/>
              <a:gd name="connsiteY8892" fmla="*/ 2246289 h 2397608"/>
              <a:gd name="connsiteX8893" fmla="*/ 4209208 w 5675092"/>
              <a:gd name="connsiteY8893" fmla="*/ 2249540 h 2397608"/>
              <a:gd name="connsiteX8894" fmla="*/ 4216213 w 5675092"/>
              <a:gd name="connsiteY8894" fmla="*/ 2243871 h 2397608"/>
              <a:gd name="connsiteX8895" fmla="*/ 4226370 w 5675092"/>
              <a:gd name="connsiteY8895" fmla="*/ 2248374 h 2397608"/>
              <a:gd name="connsiteX8896" fmla="*/ 4102162 w 5675092"/>
              <a:gd name="connsiteY8896" fmla="*/ 94954 h 2397608"/>
              <a:gd name="connsiteX8897" fmla="*/ 4093768 w 5675092"/>
              <a:gd name="connsiteY8897" fmla="*/ 92982 h 2397608"/>
              <a:gd name="connsiteX8898" fmla="*/ 4099733 w 5675092"/>
              <a:gd name="connsiteY8898" fmla="*/ 87893 h 2397608"/>
              <a:gd name="connsiteX8899" fmla="*/ 4099492 w 5675092"/>
              <a:gd name="connsiteY8899" fmla="*/ 83116 h 2397608"/>
              <a:gd name="connsiteX8900" fmla="*/ 4102162 w 5675092"/>
              <a:gd name="connsiteY8900" fmla="*/ 94954 h 2397608"/>
              <a:gd name="connsiteX8901" fmla="*/ 4257091 w 5675092"/>
              <a:gd name="connsiteY8901" fmla="*/ 2243817 h 2397608"/>
              <a:gd name="connsiteX8902" fmla="*/ 4253692 w 5675092"/>
              <a:gd name="connsiteY8902" fmla="*/ 2264094 h 2397608"/>
              <a:gd name="connsiteX8903" fmla="*/ 4229087 w 5675092"/>
              <a:gd name="connsiteY8903" fmla="*/ 2253236 h 2397608"/>
              <a:gd name="connsiteX8904" fmla="*/ 4225695 w 5675092"/>
              <a:gd name="connsiteY8904" fmla="*/ 2238432 h 2397608"/>
              <a:gd name="connsiteX8905" fmla="*/ 4250639 w 5675092"/>
              <a:gd name="connsiteY8905" fmla="*/ 2254279 h 2397608"/>
              <a:gd name="connsiteX8906" fmla="*/ 4255054 w 5675092"/>
              <a:gd name="connsiteY8906" fmla="*/ 2248967 h 2397608"/>
              <a:gd name="connsiteX8907" fmla="*/ 4250130 w 5675092"/>
              <a:gd name="connsiteY8907" fmla="*/ 2246796 h 2397608"/>
              <a:gd name="connsiteX8908" fmla="*/ 4257091 w 5675092"/>
              <a:gd name="connsiteY8908" fmla="*/ 2243817 h 2397608"/>
              <a:gd name="connsiteX8909" fmla="*/ 4131785 w 5675092"/>
              <a:gd name="connsiteY8909" fmla="*/ 86278 h 2397608"/>
              <a:gd name="connsiteX8910" fmla="*/ 4102042 w 5675092"/>
              <a:gd name="connsiteY8910" fmla="*/ 92566 h 2397608"/>
              <a:gd name="connsiteX8911" fmla="*/ 4103942 w 5675092"/>
              <a:gd name="connsiteY8911" fmla="*/ 87681 h 2397608"/>
              <a:gd name="connsiteX8912" fmla="*/ 4117013 w 5675092"/>
              <a:gd name="connsiteY8912" fmla="*/ 86125 h 2397608"/>
              <a:gd name="connsiteX8913" fmla="*/ 4131785 w 5675092"/>
              <a:gd name="connsiteY8913" fmla="*/ 86278 h 2397608"/>
              <a:gd name="connsiteX8914" fmla="*/ 4293910 w 5675092"/>
              <a:gd name="connsiteY8914" fmla="*/ 2261362 h 2397608"/>
              <a:gd name="connsiteX8915" fmla="*/ 4289335 w 5675092"/>
              <a:gd name="connsiteY8915" fmla="*/ 2261673 h 2397608"/>
              <a:gd name="connsiteX8916" fmla="*/ 4291136 w 5675092"/>
              <a:gd name="connsiteY8916" fmla="*/ 2254360 h 2397608"/>
              <a:gd name="connsiteX8917" fmla="*/ 4293910 w 5675092"/>
              <a:gd name="connsiteY8917" fmla="*/ 2261362 h 2397608"/>
              <a:gd name="connsiteX8918" fmla="*/ 4157951 w 5675092"/>
              <a:gd name="connsiteY8918" fmla="*/ 56048 h 2397608"/>
              <a:gd name="connsiteX8919" fmla="*/ 4155103 w 5675092"/>
              <a:gd name="connsiteY8919" fmla="*/ 63163 h 2397608"/>
              <a:gd name="connsiteX8920" fmla="*/ 4152157 w 5675092"/>
              <a:gd name="connsiteY8920" fmla="*/ 55451 h 2397608"/>
              <a:gd name="connsiteX8921" fmla="*/ 4157951 w 5675092"/>
              <a:gd name="connsiteY8921" fmla="*/ 56048 h 2397608"/>
              <a:gd name="connsiteX8922" fmla="*/ 4159034 w 5675092"/>
              <a:gd name="connsiteY8922" fmla="*/ 49712 h 2397608"/>
              <a:gd name="connsiteX8923" fmla="*/ 4154212 w 5675092"/>
              <a:gd name="connsiteY8923" fmla="*/ 50039 h 2397608"/>
              <a:gd name="connsiteX8924" fmla="*/ 4153726 w 5675092"/>
              <a:gd name="connsiteY8924" fmla="*/ 42883 h 2397608"/>
              <a:gd name="connsiteX8925" fmla="*/ 4159034 w 5675092"/>
              <a:gd name="connsiteY8925" fmla="*/ 49712 h 2397608"/>
              <a:gd name="connsiteX8926" fmla="*/ 4311729 w 5675092"/>
              <a:gd name="connsiteY8926" fmla="*/ 2252961 h 2397608"/>
              <a:gd name="connsiteX8927" fmla="*/ 4305349 w 5675092"/>
              <a:gd name="connsiteY8927" fmla="*/ 2260585 h 2397608"/>
              <a:gd name="connsiteX8928" fmla="*/ 4311729 w 5675092"/>
              <a:gd name="connsiteY8928" fmla="*/ 2252961 h 2397608"/>
              <a:gd name="connsiteX8929" fmla="*/ 4161668 w 5675092"/>
              <a:gd name="connsiteY8929" fmla="*/ 17173 h 2397608"/>
              <a:gd name="connsiteX8930" fmla="*/ 4157008 w 5675092"/>
              <a:gd name="connsiteY8930" fmla="*/ 19886 h 2397608"/>
              <a:gd name="connsiteX8931" fmla="*/ 4157333 w 5675092"/>
              <a:gd name="connsiteY8931" fmla="*/ 24660 h 2397608"/>
              <a:gd name="connsiteX8932" fmla="*/ 4154273 w 5675092"/>
              <a:gd name="connsiteY8932" fmla="*/ 15279 h 2397608"/>
              <a:gd name="connsiteX8933" fmla="*/ 4161668 w 5675092"/>
              <a:gd name="connsiteY8933" fmla="*/ 17173 h 2397608"/>
              <a:gd name="connsiteX8934" fmla="*/ 4180849 w 5675092"/>
              <a:gd name="connsiteY8934" fmla="*/ 119769 h 2397608"/>
              <a:gd name="connsiteX8935" fmla="*/ 4179165 w 5675092"/>
              <a:gd name="connsiteY8935" fmla="*/ 121008 h 2397608"/>
              <a:gd name="connsiteX8936" fmla="*/ 4180186 w 5675092"/>
              <a:gd name="connsiteY8936" fmla="*/ 120957 h 2397608"/>
              <a:gd name="connsiteX8937" fmla="*/ 4208435 w 5675092"/>
              <a:gd name="connsiteY8937" fmla="*/ 74941 h 2397608"/>
              <a:gd name="connsiteX8938" fmla="*/ 4204879 w 5675092"/>
              <a:gd name="connsiteY8938" fmla="*/ 75410 h 2397608"/>
              <a:gd name="connsiteX8939" fmla="*/ 4208088 w 5675092"/>
              <a:gd name="connsiteY8939" fmla="*/ 74649 h 2397608"/>
              <a:gd name="connsiteX8940" fmla="*/ 4228614 w 5675092"/>
              <a:gd name="connsiteY8940" fmla="*/ 74213 h 2397608"/>
              <a:gd name="connsiteX8941" fmla="*/ 4220465 w 5675092"/>
              <a:gd name="connsiteY8941" fmla="*/ 84202 h 2397608"/>
              <a:gd name="connsiteX8942" fmla="*/ 4169040 w 5675092"/>
              <a:gd name="connsiteY8942" fmla="*/ 93978 h 2397608"/>
              <a:gd name="connsiteX8943" fmla="*/ 4156332 w 5675092"/>
              <a:gd name="connsiteY8943" fmla="*/ 99407 h 2397608"/>
              <a:gd name="connsiteX8944" fmla="*/ 4160286 w 5675092"/>
              <a:gd name="connsiteY8944" fmla="*/ 92024 h 2397608"/>
              <a:gd name="connsiteX8945" fmla="*/ 4134274 w 5675092"/>
              <a:gd name="connsiteY8945" fmla="*/ 90942 h 2397608"/>
              <a:gd name="connsiteX8946" fmla="*/ 4144940 w 5675092"/>
              <a:gd name="connsiteY8946" fmla="*/ 88009 h 2397608"/>
              <a:gd name="connsiteX8947" fmla="*/ 4166279 w 5675092"/>
              <a:gd name="connsiteY8947" fmla="*/ 82144 h 2397608"/>
              <a:gd name="connsiteX8948" fmla="*/ 4172994 w 5675092"/>
              <a:gd name="connsiteY8948" fmla="*/ 86595 h 2397608"/>
              <a:gd name="connsiteX8949" fmla="*/ 4211474 w 5675092"/>
              <a:gd name="connsiteY8949" fmla="*/ 77472 h 2397608"/>
              <a:gd name="connsiteX8950" fmla="*/ 4208435 w 5675092"/>
              <a:gd name="connsiteY8950" fmla="*/ 74941 h 2397608"/>
              <a:gd name="connsiteX8951" fmla="*/ 4215895 w 5675092"/>
              <a:gd name="connsiteY8951" fmla="*/ 73957 h 2397608"/>
              <a:gd name="connsiteX8952" fmla="*/ 4228614 w 5675092"/>
              <a:gd name="connsiteY8952" fmla="*/ 74213 h 2397608"/>
              <a:gd name="connsiteX8953" fmla="*/ 4381210 w 5675092"/>
              <a:gd name="connsiteY8953" fmla="*/ 2207703 h 2397608"/>
              <a:gd name="connsiteX8954" fmla="*/ 4381858 w 5675092"/>
              <a:gd name="connsiteY8954" fmla="*/ 2217246 h 2397608"/>
              <a:gd name="connsiteX8955" fmla="*/ 4376550 w 5675092"/>
              <a:gd name="connsiteY8955" fmla="*/ 2210416 h 2397608"/>
              <a:gd name="connsiteX8956" fmla="*/ 4381210 w 5675092"/>
              <a:gd name="connsiteY8956" fmla="*/ 2207703 h 2397608"/>
              <a:gd name="connsiteX8957" fmla="*/ 4244105 w 5675092"/>
              <a:gd name="connsiteY8957" fmla="*/ 73032 h 2397608"/>
              <a:gd name="connsiteX8958" fmla="*/ 4235503 w 5675092"/>
              <a:gd name="connsiteY8958" fmla="*/ 78654 h 2397608"/>
              <a:gd name="connsiteX8959" fmla="*/ 4228594 w 5675092"/>
              <a:gd name="connsiteY8959" fmla="*/ 73814 h 2397608"/>
              <a:gd name="connsiteX8960" fmla="*/ 4237587 w 5675092"/>
              <a:gd name="connsiteY8960" fmla="*/ 75955 h 2397608"/>
              <a:gd name="connsiteX8961" fmla="*/ 4237196 w 5675092"/>
              <a:gd name="connsiteY8961" fmla="*/ 68193 h 2397608"/>
              <a:gd name="connsiteX8962" fmla="*/ 4240504 w 5675092"/>
              <a:gd name="connsiteY8962" fmla="*/ 67701 h 2397608"/>
              <a:gd name="connsiteX8963" fmla="*/ 4244105 w 5675092"/>
              <a:gd name="connsiteY8963" fmla="*/ 73032 h 2397608"/>
              <a:gd name="connsiteX8964" fmla="*/ 4272146 w 5675092"/>
              <a:gd name="connsiteY8964" fmla="*/ 74087 h 2397608"/>
              <a:gd name="connsiteX8965" fmla="*/ 4265576 w 5675092"/>
              <a:gd name="connsiteY8965" fmla="*/ 71914 h 2397608"/>
              <a:gd name="connsiteX8966" fmla="*/ 4269747 w 5675092"/>
              <a:gd name="connsiteY8966" fmla="*/ 69201 h 2397608"/>
              <a:gd name="connsiteX8967" fmla="*/ 4265198 w 5675092"/>
              <a:gd name="connsiteY8967" fmla="*/ 64424 h 2397608"/>
              <a:gd name="connsiteX8968" fmla="*/ 4244607 w 5675092"/>
              <a:gd name="connsiteY8968" fmla="*/ 82985 h 2397608"/>
              <a:gd name="connsiteX8969" fmla="*/ 4245998 w 5675092"/>
              <a:gd name="connsiteY8969" fmla="*/ 67895 h 2397608"/>
              <a:gd name="connsiteX8970" fmla="*/ 4266842 w 5675092"/>
              <a:gd name="connsiteY8970" fmla="*/ 54328 h 2397608"/>
              <a:gd name="connsiteX8971" fmla="*/ 4272146 w 5675092"/>
              <a:gd name="connsiteY8971" fmla="*/ 74087 h 2397608"/>
              <a:gd name="connsiteX8972" fmla="*/ 4426865 w 5675092"/>
              <a:gd name="connsiteY8972" fmla="*/ 2258525 h 2397608"/>
              <a:gd name="connsiteX8973" fmla="*/ 4421739 w 5675092"/>
              <a:gd name="connsiteY8973" fmla="*/ 2259773 h 2397608"/>
              <a:gd name="connsiteX8974" fmla="*/ 4423521 w 5675092"/>
              <a:gd name="connsiteY8974" fmla="*/ 2251780 h 2397608"/>
              <a:gd name="connsiteX8975" fmla="*/ 4426865 w 5675092"/>
              <a:gd name="connsiteY8975" fmla="*/ 2258525 h 2397608"/>
              <a:gd name="connsiteX8976" fmla="*/ 4428542 w 5675092"/>
              <a:gd name="connsiteY8976" fmla="*/ 2264697 h 2397608"/>
              <a:gd name="connsiteX8977" fmla="*/ 4424545 w 5675092"/>
              <a:gd name="connsiteY8977" fmla="*/ 2272081 h 2397608"/>
              <a:gd name="connsiteX8978" fmla="*/ 4424183 w 5675092"/>
              <a:gd name="connsiteY8978" fmla="*/ 2264917 h 2397608"/>
              <a:gd name="connsiteX8979" fmla="*/ 4428542 w 5675092"/>
              <a:gd name="connsiteY8979" fmla="*/ 2264697 h 2397608"/>
              <a:gd name="connsiteX8980" fmla="*/ 4434525 w 5675092"/>
              <a:gd name="connsiteY8980" fmla="*/ 2296722 h 2397608"/>
              <a:gd name="connsiteX8981" fmla="*/ 4428108 w 5675092"/>
              <a:gd name="connsiteY8981" fmla="*/ 2299440 h 2397608"/>
              <a:gd name="connsiteX8982" fmla="*/ 4429806 w 5675092"/>
              <a:gd name="connsiteY8982" fmla="*/ 2289775 h 2397608"/>
              <a:gd name="connsiteX8983" fmla="*/ 4430047 w 5675092"/>
              <a:gd name="connsiteY8983" fmla="*/ 2294553 h 2397608"/>
              <a:gd name="connsiteX8984" fmla="*/ 4434525 w 5675092"/>
              <a:gd name="connsiteY8984" fmla="*/ 2296722 h 2397608"/>
              <a:gd name="connsiteX8985" fmla="*/ 4303191 w 5675092"/>
              <a:gd name="connsiteY8985" fmla="*/ 52496 h 2397608"/>
              <a:gd name="connsiteX8986" fmla="*/ 4301485 w 5675092"/>
              <a:gd name="connsiteY8986" fmla="*/ 59765 h 2397608"/>
              <a:gd name="connsiteX8987" fmla="*/ 4299056 w 5675092"/>
              <a:gd name="connsiteY8987" fmla="*/ 52704 h 2397608"/>
              <a:gd name="connsiteX8988" fmla="*/ 4303191 w 5675092"/>
              <a:gd name="connsiteY8988" fmla="*/ 52496 h 2397608"/>
              <a:gd name="connsiteX8989" fmla="*/ 4320097 w 5675092"/>
              <a:gd name="connsiteY8989" fmla="*/ 58827 h 2397608"/>
              <a:gd name="connsiteX8990" fmla="*/ 4313529 w 5675092"/>
              <a:gd name="connsiteY8990" fmla="*/ 51975 h 2397608"/>
              <a:gd name="connsiteX8991" fmla="*/ 4320097 w 5675092"/>
              <a:gd name="connsiteY8991" fmla="*/ 58827 h 2397608"/>
              <a:gd name="connsiteX8992" fmla="*/ 4514139 w 5675092"/>
              <a:gd name="connsiteY8992" fmla="*/ 2238980 h 2397608"/>
              <a:gd name="connsiteX8993" fmla="*/ 4500970 w 5675092"/>
              <a:gd name="connsiteY8993" fmla="*/ 2237379 h 2397608"/>
              <a:gd name="connsiteX8994" fmla="*/ 4509614 w 5675092"/>
              <a:gd name="connsiteY8994" fmla="*/ 2249269 h 2397608"/>
              <a:gd name="connsiteX8995" fmla="*/ 4512048 w 5675092"/>
              <a:gd name="connsiteY8995" fmla="*/ 2246609 h 2397608"/>
              <a:gd name="connsiteX8996" fmla="*/ 4514139 w 5675092"/>
              <a:gd name="connsiteY8996" fmla="*/ 2238980 h 2397608"/>
              <a:gd name="connsiteX8997" fmla="*/ 4386926 w 5675092"/>
              <a:gd name="connsiteY8997" fmla="*/ 86379 h 2397608"/>
              <a:gd name="connsiteX8998" fmla="*/ 4387407 w 5675092"/>
              <a:gd name="connsiteY8998" fmla="*/ 95932 h 2397608"/>
              <a:gd name="connsiteX8999" fmla="*/ 4382929 w 5675092"/>
              <a:gd name="connsiteY8999" fmla="*/ 93764 h 2397608"/>
              <a:gd name="connsiteX9000" fmla="*/ 4386926 w 5675092"/>
              <a:gd name="connsiteY9000" fmla="*/ 86379 h 2397608"/>
              <a:gd name="connsiteX9001" fmla="*/ 4551216 w 5675092"/>
              <a:gd name="connsiteY9001" fmla="*/ 2246444 h 2397608"/>
              <a:gd name="connsiteX9002" fmla="*/ 4527310 w 5675092"/>
              <a:gd name="connsiteY9002" fmla="*/ 2240581 h 2397608"/>
              <a:gd name="connsiteX9003" fmla="*/ 4551216 w 5675092"/>
              <a:gd name="connsiteY9003" fmla="*/ 2246444 h 2397608"/>
              <a:gd name="connsiteX9004" fmla="*/ 4612679 w 5675092"/>
              <a:gd name="connsiteY9004" fmla="*/ 2189864 h 2397608"/>
              <a:gd name="connsiteX9005" fmla="*/ 4609865 w 5675092"/>
              <a:gd name="connsiteY9005" fmla="*/ 2190374 h 2397608"/>
              <a:gd name="connsiteX9006" fmla="*/ 4610952 w 5675092"/>
              <a:gd name="connsiteY9006" fmla="*/ 2191865 h 2397608"/>
              <a:gd name="connsiteX9007" fmla="*/ 4610701 w 5675092"/>
              <a:gd name="connsiteY9007" fmla="*/ 2191816 h 2397608"/>
              <a:gd name="connsiteX9008" fmla="*/ 4609798 w 5675092"/>
              <a:gd name="connsiteY9008" fmla="*/ 2190386 h 2397608"/>
              <a:gd name="connsiteX9009" fmla="*/ 4606832 w 5675092"/>
              <a:gd name="connsiteY9009" fmla="*/ 2190923 h 2397608"/>
              <a:gd name="connsiteX9010" fmla="*/ 4605297 w 5675092"/>
              <a:gd name="connsiteY9010" fmla="*/ 2191743 h 2397608"/>
              <a:gd name="connsiteX9011" fmla="*/ 4605688 w 5675092"/>
              <a:gd name="connsiteY9011" fmla="*/ 2192486 h 2397608"/>
              <a:gd name="connsiteX9012" fmla="*/ 4608290 w 5675092"/>
              <a:gd name="connsiteY9012" fmla="*/ 2192969 h 2397608"/>
              <a:gd name="connsiteX9013" fmla="*/ 4611227 w 5675092"/>
              <a:gd name="connsiteY9013" fmla="*/ 2192242 h 2397608"/>
              <a:gd name="connsiteX9014" fmla="*/ 4611530 w 5675092"/>
              <a:gd name="connsiteY9014" fmla="*/ 2192659 h 2397608"/>
              <a:gd name="connsiteX9015" fmla="*/ 4611755 w 5675092"/>
              <a:gd name="connsiteY9015" fmla="*/ 2192111 h 2397608"/>
              <a:gd name="connsiteX9016" fmla="*/ 4611227 w 5675092"/>
              <a:gd name="connsiteY9016" fmla="*/ 2192242 h 2397608"/>
              <a:gd name="connsiteX9017" fmla="*/ 4610952 w 5675092"/>
              <a:gd name="connsiteY9017" fmla="*/ 2191865 h 2397608"/>
              <a:gd name="connsiteX9018" fmla="*/ 4611790 w 5675092"/>
              <a:gd name="connsiteY9018" fmla="*/ 2192027 h 2397608"/>
              <a:gd name="connsiteX9019" fmla="*/ 4635114 w 5675092"/>
              <a:gd name="connsiteY9019" fmla="*/ 2203274 h 2397608"/>
              <a:gd name="connsiteX9020" fmla="*/ 4634960 w 5675092"/>
              <a:gd name="connsiteY9020" fmla="*/ 2203552 h 2397608"/>
              <a:gd name="connsiteX9021" fmla="*/ 4634493 w 5675092"/>
              <a:gd name="connsiteY9021" fmla="*/ 2203355 h 2397608"/>
              <a:gd name="connsiteX9022" fmla="*/ 4503062 w 5675092"/>
              <a:gd name="connsiteY9022" fmla="*/ 49837 h 2397608"/>
              <a:gd name="connsiteX9023" fmla="*/ 4500338 w 5675092"/>
              <a:gd name="connsiteY9023" fmla="*/ 42495 h 2397608"/>
              <a:gd name="connsiteX9024" fmla="*/ 4497861 w 5675092"/>
              <a:gd name="connsiteY9024" fmla="*/ 40128 h 2397608"/>
              <a:gd name="connsiteX9025" fmla="*/ 4491437 w 5675092"/>
              <a:gd name="connsiteY9025" fmla="*/ 52917 h 2397608"/>
              <a:gd name="connsiteX9026" fmla="*/ 4503062 w 5675092"/>
              <a:gd name="connsiteY9026" fmla="*/ 49837 h 2397608"/>
              <a:gd name="connsiteX9027" fmla="*/ 4677951 w 5675092"/>
              <a:gd name="connsiteY9027" fmla="*/ 2227854 h 2397608"/>
              <a:gd name="connsiteX9028" fmla="*/ 4669981 w 5675092"/>
              <a:gd name="connsiteY9028" fmla="*/ 2225899 h 2397608"/>
              <a:gd name="connsiteX9029" fmla="*/ 4677951 w 5675092"/>
              <a:gd name="connsiteY9029" fmla="*/ 2227854 h 2397608"/>
              <a:gd name="connsiteX9030" fmla="*/ 4535461 w 5675092"/>
              <a:gd name="connsiteY9030" fmla="*/ 38232 h 2397608"/>
              <a:gd name="connsiteX9031" fmla="*/ 4514688 w 5675092"/>
              <a:gd name="connsiteY9031" fmla="*/ 46759 h 2397608"/>
              <a:gd name="connsiteX9032" fmla="*/ 4535461 w 5675092"/>
              <a:gd name="connsiteY9032" fmla="*/ 38232 h 2397608"/>
              <a:gd name="connsiteX9033" fmla="*/ 4685751 w 5675092"/>
              <a:gd name="connsiteY9033" fmla="*/ 2223113 h 2397608"/>
              <a:gd name="connsiteX9034" fmla="*/ 4680552 w 5675092"/>
              <a:gd name="connsiteY9034" fmla="*/ 2227677 h 2397608"/>
              <a:gd name="connsiteX9035" fmla="*/ 4685752 w 5675092"/>
              <a:gd name="connsiteY9035" fmla="*/ 2227324 h 2397608"/>
              <a:gd name="connsiteX9036" fmla="*/ 4685751 w 5675092"/>
              <a:gd name="connsiteY9036" fmla="*/ 2223113 h 2397608"/>
              <a:gd name="connsiteX9037" fmla="*/ 4551538 w 5675092"/>
              <a:gd name="connsiteY9037" fmla="*/ 29943 h 2397608"/>
              <a:gd name="connsiteX9038" fmla="*/ 4546961 w 5675092"/>
              <a:gd name="connsiteY9038" fmla="*/ 32667 h 2397608"/>
              <a:gd name="connsiteX9039" fmla="*/ 4551538 w 5675092"/>
              <a:gd name="connsiteY9039" fmla="*/ 29943 h 2397608"/>
              <a:gd name="connsiteX9040" fmla="*/ 4735661 w 5675092"/>
              <a:gd name="connsiteY9040" fmla="*/ 2231420 h 2397608"/>
              <a:gd name="connsiteX9041" fmla="*/ 4728029 w 5675092"/>
              <a:gd name="connsiteY9041" fmla="*/ 2234434 h 2397608"/>
              <a:gd name="connsiteX9042" fmla="*/ 4735661 w 5675092"/>
              <a:gd name="connsiteY9042" fmla="*/ 2231420 h 2397608"/>
              <a:gd name="connsiteX9043" fmla="*/ 4596845 w 5675092"/>
              <a:gd name="connsiteY9043" fmla="*/ 87490 h 2397608"/>
              <a:gd name="connsiteX9044" fmla="*/ 4595808 w 5675092"/>
              <a:gd name="connsiteY9044" fmla="*/ 85441 h 2397608"/>
              <a:gd name="connsiteX9045" fmla="*/ 4595075 w 5675092"/>
              <a:gd name="connsiteY9045" fmla="*/ 85697 h 2397608"/>
              <a:gd name="connsiteX9046" fmla="*/ 4595279 w 5675092"/>
              <a:gd name="connsiteY9046" fmla="*/ 85291 h 2397608"/>
              <a:gd name="connsiteX9047" fmla="*/ 4595767 w 5675092"/>
              <a:gd name="connsiteY9047" fmla="*/ 85361 h 2397608"/>
              <a:gd name="connsiteX9048" fmla="*/ 4595505 w 5675092"/>
              <a:gd name="connsiteY9048" fmla="*/ 84843 h 2397608"/>
              <a:gd name="connsiteX9049" fmla="*/ 4595279 w 5675092"/>
              <a:gd name="connsiteY9049" fmla="*/ 85291 h 2397608"/>
              <a:gd name="connsiteX9050" fmla="*/ 4592566 w 5675092"/>
              <a:gd name="connsiteY9050" fmla="*/ 84901 h 2397608"/>
              <a:gd name="connsiteX9051" fmla="*/ 4590288 w 5675092"/>
              <a:gd name="connsiteY9051" fmla="*/ 85674 h 2397608"/>
              <a:gd name="connsiteX9052" fmla="*/ 4590020 w 5675092"/>
              <a:gd name="connsiteY9052" fmla="*/ 86457 h 2397608"/>
              <a:gd name="connsiteX9053" fmla="*/ 4591488 w 5675092"/>
              <a:gd name="connsiteY9053" fmla="*/ 87097 h 2397608"/>
              <a:gd name="connsiteX9054" fmla="*/ 4594205 w 5675092"/>
              <a:gd name="connsiteY9054" fmla="*/ 87296 h 2397608"/>
              <a:gd name="connsiteX9055" fmla="*/ 4594855 w 5675092"/>
              <a:gd name="connsiteY9055" fmla="*/ 85773 h 2397608"/>
              <a:gd name="connsiteX9056" fmla="*/ 4595075 w 5675092"/>
              <a:gd name="connsiteY9056" fmla="*/ 85697 h 2397608"/>
              <a:gd name="connsiteX9057" fmla="*/ 4594267 w 5675092"/>
              <a:gd name="connsiteY9057" fmla="*/ 87301 h 2397608"/>
              <a:gd name="connsiteX9058" fmla="*/ 4751260 w 5675092"/>
              <a:gd name="connsiteY9058" fmla="*/ 2230361 h 2397608"/>
              <a:gd name="connsiteX9059" fmla="*/ 4749168 w 5675092"/>
              <a:gd name="connsiteY9059" fmla="*/ 2237989 h 2397608"/>
              <a:gd name="connsiteX9060" fmla="*/ 4748662 w 5675092"/>
              <a:gd name="connsiteY9060" fmla="*/ 2230537 h 2397608"/>
              <a:gd name="connsiteX9061" fmla="*/ 4751260 w 5675092"/>
              <a:gd name="connsiteY9061" fmla="*/ 2230361 h 2397608"/>
              <a:gd name="connsiteX9062" fmla="*/ 4615460 w 5675092"/>
              <a:gd name="connsiteY9062" fmla="*/ 71633 h 2397608"/>
              <a:gd name="connsiteX9063" fmla="*/ 4614894 w 5675092"/>
              <a:gd name="connsiteY9063" fmla="*/ 71622 h 2397608"/>
              <a:gd name="connsiteX9064" fmla="*/ 4615291 w 5675092"/>
              <a:gd name="connsiteY9064" fmla="*/ 71373 h 2397608"/>
              <a:gd name="connsiteX9065" fmla="*/ 4775615 w 5675092"/>
              <a:gd name="connsiteY9065" fmla="*/ 2217555 h 2397608"/>
              <a:gd name="connsiteX9066" fmla="*/ 4765682 w 5675092"/>
              <a:gd name="connsiteY9066" fmla="*/ 2211913 h 2397608"/>
              <a:gd name="connsiteX9067" fmla="*/ 4774154 w 5675092"/>
              <a:gd name="connsiteY9067" fmla="*/ 2221320 h 2397608"/>
              <a:gd name="connsiteX9068" fmla="*/ 4775615 w 5675092"/>
              <a:gd name="connsiteY9068" fmla="*/ 2217555 h 2397608"/>
              <a:gd name="connsiteX9069" fmla="*/ 4778008 w 5675092"/>
              <a:gd name="connsiteY9069" fmla="*/ 2201094 h 2397608"/>
              <a:gd name="connsiteX9070" fmla="*/ 4768520 w 5675092"/>
              <a:gd name="connsiteY9070" fmla="*/ 2176783 h 2397608"/>
              <a:gd name="connsiteX9071" fmla="*/ 4752580 w 5675092"/>
              <a:gd name="connsiteY9071" fmla="*/ 2172875 h 2397608"/>
              <a:gd name="connsiteX9072" fmla="*/ 4742349 w 5675092"/>
              <a:gd name="connsiteY9072" fmla="*/ 2176065 h 2397608"/>
              <a:gd name="connsiteX9073" fmla="*/ 4742933 w 5675092"/>
              <a:gd name="connsiteY9073" fmla="*/ 2179065 h 2397608"/>
              <a:gd name="connsiteX9074" fmla="*/ 4745039 w 5675092"/>
              <a:gd name="connsiteY9074" fmla="*/ 2177634 h 2397608"/>
              <a:gd name="connsiteX9075" fmla="*/ 4746208 w 5675092"/>
              <a:gd name="connsiteY9075" fmla="*/ 2178117 h 2397608"/>
              <a:gd name="connsiteX9076" fmla="*/ 4744726 w 5675092"/>
              <a:gd name="connsiteY9076" fmla="*/ 2180228 h 2397608"/>
              <a:gd name="connsiteX9077" fmla="*/ 4745925 w 5675092"/>
              <a:gd name="connsiteY9077" fmla="*/ 2180033 h 2397608"/>
              <a:gd name="connsiteX9078" fmla="*/ 4747886 w 5675092"/>
              <a:gd name="connsiteY9078" fmla="*/ 2180680 h 2397608"/>
              <a:gd name="connsiteX9079" fmla="*/ 4735391 w 5675092"/>
              <a:gd name="connsiteY9079" fmla="*/ 2189015 h 2397608"/>
              <a:gd name="connsiteX9080" fmla="*/ 4772973 w 5675092"/>
              <a:gd name="connsiteY9080" fmla="*/ 2203931 h 2397608"/>
              <a:gd name="connsiteX9081" fmla="*/ 4778008 w 5675092"/>
              <a:gd name="connsiteY9081" fmla="*/ 2201094 h 2397608"/>
              <a:gd name="connsiteX9082" fmla="*/ 4788576 w 5675092"/>
              <a:gd name="connsiteY9082" fmla="*/ 2202871 h 2397608"/>
              <a:gd name="connsiteX9083" fmla="*/ 4779762 w 5675092"/>
              <a:gd name="connsiteY9083" fmla="*/ 2188497 h 2397608"/>
              <a:gd name="connsiteX9084" fmla="*/ 4788576 w 5675092"/>
              <a:gd name="connsiteY9084" fmla="*/ 2202871 h 2397608"/>
              <a:gd name="connsiteX9085" fmla="*/ 4794215 w 5675092"/>
              <a:gd name="connsiteY9085" fmla="*/ 2247407 h 2397608"/>
              <a:gd name="connsiteX9086" fmla="*/ 4789546 w 5675092"/>
              <a:gd name="connsiteY9086" fmla="*/ 2241173 h 2397608"/>
              <a:gd name="connsiteX9087" fmla="*/ 4787845 w 5675092"/>
              <a:gd name="connsiteY9087" fmla="*/ 2241034 h 2397608"/>
              <a:gd name="connsiteX9088" fmla="*/ 4780201 w 5675092"/>
              <a:gd name="connsiteY9088" fmla="*/ 2233386 h 2397608"/>
              <a:gd name="connsiteX9089" fmla="*/ 4783306 w 5675092"/>
              <a:gd name="connsiteY9089" fmla="*/ 2240662 h 2397608"/>
              <a:gd name="connsiteX9090" fmla="*/ 4787845 w 5675092"/>
              <a:gd name="connsiteY9090" fmla="*/ 2241034 h 2397608"/>
              <a:gd name="connsiteX9091" fmla="*/ 4790908 w 5675092"/>
              <a:gd name="connsiteY9091" fmla="*/ 2160290 h 2397608"/>
              <a:gd name="connsiteX9092" fmla="*/ 4785877 w 5675092"/>
              <a:gd name="connsiteY9092" fmla="*/ 2163127 h 2397608"/>
              <a:gd name="connsiteX9093" fmla="*/ 4791414 w 5675092"/>
              <a:gd name="connsiteY9093" fmla="*/ 2167741 h 2397608"/>
              <a:gd name="connsiteX9094" fmla="*/ 4790908 w 5675092"/>
              <a:gd name="connsiteY9094" fmla="*/ 2160290 h 2397608"/>
              <a:gd name="connsiteX9095" fmla="*/ 4799077 w 5675092"/>
              <a:gd name="connsiteY9095" fmla="*/ 2242086 h 2397608"/>
              <a:gd name="connsiteX9096" fmla="*/ 4796813 w 5675092"/>
              <a:gd name="connsiteY9096" fmla="*/ 2247230 h 2397608"/>
              <a:gd name="connsiteX9097" fmla="*/ 4799069 w 5675092"/>
              <a:gd name="connsiteY9097" fmla="*/ 2242101 h 2397608"/>
              <a:gd name="connsiteX9098" fmla="*/ 4651115 w 5675092"/>
              <a:gd name="connsiteY9098" fmla="*/ 42374 h 2397608"/>
              <a:gd name="connsiteX9099" fmla="*/ 4644190 w 5675092"/>
              <a:gd name="connsiteY9099" fmla="*/ 45216 h 2397608"/>
              <a:gd name="connsiteX9100" fmla="*/ 4651115 w 5675092"/>
              <a:gd name="connsiteY9100" fmla="*/ 42374 h 2397608"/>
              <a:gd name="connsiteX9101" fmla="*/ 4803770 w 5675092"/>
              <a:gd name="connsiteY9101" fmla="*/ 2234280 h 2397608"/>
              <a:gd name="connsiteX9102" fmla="*/ 4795463 w 5675092"/>
              <a:gd name="connsiteY9102" fmla="*/ 2227359 h 2397608"/>
              <a:gd name="connsiteX9103" fmla="*/ 4798740 w 5675092"/>
              <a:gd name="connsiteY9103" fmla="*/ 2237118 h 2397608"/>
              <a:gd name="connsiteX9104" fmla="*/ 4803770 w 5675092"/>
              <a:gd name="connsiteY9104" fmla="*/ 2234280 h 2397608"/>
              <a:gd name="connsiteX9105" fmla="*/ 4658634 w 5675092"/>
              <a:gd name="connsiteY9105" fmla="*/ 46202 h 2397608"/>
              <a:gd name="connsiteX9106" fmla="*/ 4658166 w 5675092"/>
              <a:gd name="connsiteY9106" fmla="*/ 42019 h 2397608"/>
              <a:gd name="connsiteX9107" fmla="*/ 4653466 w 5675092"/>
              <a:gd name="connsiteY9107" fmla="*/ 42256 h 2397608"/>
              <a:gd name="connsiteX9108" fmla="*/ 4658634 w 5675092"/>
              <a:gd name="connsiteY9108" fmla="*/ 46202 h 2397608"/>
              <a:gd name="connsiteX9109" fmla="*/ 4810222 w 5675092"/>
              <a:gd name="connsiteY9109" fmla="*/ 2213878 h 2397608"/>
              <a:gd name="connsiteX9110" fmla="*/ 4801577 w 5675092"/>
              <a:gd name="connsiteY9110" fmla="*/ 2201988 h 2397608"/>
              <a:gd name="connsiteX9111" fmla="*/ 4802421 w 5675092"/>
              <a:gd name="connsiteY9111" fmla="*/ 2214408 h 2397608"/>
              <a:gd name="connsiteX9112" fmla="*/ 4810222 w 5675092"/>
              <a:gd name="connsiteY9112" fmla="*/ 2213878 h 2397608"/>
              <a:gd name="connsiteX9113" fmla="*/ 4808872 w 5675092"/>
              <a:gd name="connsiteY9113" fmla="*/ 2194006 h 2397608"/>
              <a:gd name="connsiteX9114" fmla="*/ 4801982 w 5675092"/>
              <a:gd name="connsiteY9114" fmla="*/ 2169519 h 2397608"/>
              <a:gd name="connsiteX9115" fmla="*/ 4790334 w 5675092"/>
              <a:gd name="connsiteY9115" fmla="*/ 2190274 h 2397608"/>
              <a:gd name="connsiteX9116" fmla="*/ 4803500 w 5675092"/>
              <a:gd name="connsiteY9116" fmla="*/ 2191875 h 2397608"/>
              <a:gd name="connsiteX9117" fmla="*/ 4803669 w 5675092"/>
              <a:gd name="connsiteY9117" fmla="*/ 2194359 h 2397608"/>
              <a:gd name="connsiteX9118" fmla="*/ 4808872 w 5675092"/>
              <a:gd name="connsiteY9118" fmla="*/ 2194006 h 2397608"/>
              <a:gd name="connsiteX9119" fmla="*/ 4815759 w 5675092"/>
              <a:gd name="connsiteY9119" fmla="*/ 2218493 h 2397608"/>
              <a:gd name="connsiteX9120" fmla="*/ 4810391 w 5675092"/>
              <a:gd name="connsiteY9120" fmla="*/ 2216362 h 2397608"/>
              <a:gd name="connsiteX9121" fmla="*/ 4811066 w 5675092"/>
              <a:gd name="connsiteY9121" fmla="*/ 2226298 h 2397608"/>
              <a:gd name="connsiteX9122" fmla="*/ 4813664 w 5675092"/>
              <a:gd name="connsiteY9122" fmla="*/ 2226122 h 2397608"/>
              <a:gd name="connsiteX9123" fmla="*/ 4815759 w 5675092"/>
              <a:gd name="connsiteY9123" fmla="*/ 2218493 h 2397608"/>
              <a:gd name="connsiteX9124" fmla="*/ 4702440 w 5675092"/>
              <a:gd name="connsiteY9124" fmla="*/ 32308 h 2397608"/>
              <a:gd name="connsiteX9125" fmla="*/ 4695264 w 5675092"/>
              <a:gd name="connsiteY9125" fmla="*/ 30177 h 2397608"/>
              <a:gd name="connsiteX9126" fmla="*/ 4702440 w 5675092"/>
              <a:gd name="connsiteY9126" fmla="*/ 32308 h 2397608"/>
              <a:gd name="connsiteX9127" fmla="*/ 4716539 w 5675092"/>
              <a:gd name="connsiteY9127" fmla="*/ 31598 h 2397608"/>
              <a:gd name="connsiteX9128" fmla="*/ 4714191 w 5675092"/>
              <a:gd name="connsiteY9128" fmla="*/ 31716 h 2397608"/>
              <a:gd name="connsiteX9129" fmla="*/ 4713815 w 5675092"/>
              <a:gd name="connsiteY9129" fmla="*/ 24256 h 2397608"/>
              <a:gd name="connsiteX9130" fmla="*/ 4716539 w 5675092"/>
              <a:gd name="connsiteY9130" fmla="*/ 31598 h 2397608"/>
              <a:gd name="connsiteX9131" fmla="*/ 4724091 w 5675092"/>
              <a:gd name="connsiteY9131" fmla="*/ 41189 h 2397608"/>
              <a:gd name="connsiteX9132" fmla="*/ 4717291 w 5675092"/>
              <a:gd name="connsiteY9132" fmla="*/ 46517 h 2397608"/>
              <a:gd name="connsiteX9133" fmla="*/ 4724091 w 5675092"/>
              <a:gd name="connsiteY9133" fmla="*/ 41189 h 2397608"/>
              <a:gd name="connsiteX9134" fmla="*/ 4878916 w 5675092"/>
              <a:gd name="connsiteY9134" fmla="*/ 2157048 h 2397608"/>
              <a:gd name="connsiteX9135" fmla="*/ 4879564 w 5675092"/>
              <a:gd name="connsiteY9135" fmla="*/ 2166592 h 2397608"/>
              <a:gd name="connsiteX9136" fmla="*/ 4875475 w 5675092"/>
              <a:gd name="connsiteY9136" fmla="*/ 2174060 h 2397608"/>
              <a:gd name="connsiteX9137" fmla="*/ 4867962 w 5675092"/>
              <a:gd name="connsiteY9137" fmla="*/ 2164983 h 2397608"/>
              <a:gd name="connsiteX9138" fmla="*/ 4867476 w 5675092"/>
              <a:gd name="connsiteY9138" fmla="*/ 2157825 h 2397608"/>
              <a:gd name="connsiteX9139" fmla="*/ 4874178 w 5675092"/>
              <a:gd name="connsiteY9139" fmla="*/ 2154973 h 2397608"/>
              <a:gd name="connsiteX9140" fmla="*/ 4878916 w 5675092"/>
              <a:gd name="connsiteY9140" fmla="*/ 2157048 h 2397608"/>
              <a:gd name="connsiteX9141" fmla="*/ 4739792 w 5675092"/>
              <a:gd name="connsiteY9141" fmla="*/ 41566 h 2397608"/>
              <a:gd name="connsiteX9142" fmla="*/ 4738065 w 5675092"/>
              <a:gd name="connsiteY9142" fmla="*/ 37991 h 2397608"/>
              <a:gd name="connsiteX9143" fmla="*/ 4731519 w 5675092"/>
              <a:gd name="connsiteY9143" fmla="*/ 48293 h 2397608"/>
              <a:gd name="connsiteX9144" fmla="*/ 4739792 w 5675092"/>
              <a:gd name="connsiteY9144" fmla="*/ 41566 h 2397608"/>
              <a:gd name="connsiteX9145" fmla="*/ 4743770 w 5675092"/>
              <a:gd name="connsiteY9145" fmla="*/ 57647 h 2397608"/>
              <a:gd name="connsiteX9146" fmla="*/ 4738942 w 5675092"/>
              <a:gd name="connsiteY9146" fmla="*/ 55398 h 2397608"/>
              <a:gd name="connsiteX9147" fmla="*/ 4706919 w 5675092"/>
              <a:gd name="connsiteY9147" fmla="*/ 74462 h 2397608"/>
              <a:gd name="connsiteX9148" fmla="*/ 4719046 w 5675092"/>
              <a:gd name="connsiteY9148" fmla="*/ 81330 h 2397608"/>
              <a:gd name="connsiteX9149" fmla="*/ 4717360 w 5675092"/>
              <a:gd name="connsiteY9149" fmla="*/ 82194 h 2397608"/>
              <a:gd name="connsiteX9150" fmla="*/ 4716264 w 5675092"/>
              <a:gd name="connsiteY9150" fmla="*/ 82136 h 2397608"/>
              <a:gd name="connsiteX9151" fmla="*/ 4717827 w 5675092"/>
              <a:gd name="connsiteY9151" fmla="*/ 84066 h 2397608"/>
              <a:gd name="connsiteX9152" fmla="*/ 4716834 w 5675092"/>
              <a:gd name="connsiteY9152" fmla="*/ 84677 h 2397608"/>
              <a:gd name="connsiteX9153" fmla="*/ 4714787 w 5675092"/>
              <a:gd name="connsiteY9153" fmla="*/ 83494 h 2397608"/>
              <a:gd name="connsiteX9154" fmla="*/ 4714597 w 5675092"/>
              <a:gd name="connsiteY9154" fmla="*/ 86540 h 2397608"/>
              <a:gd name="connsiteX9155" fmla="*/ 4724122 w 5675092"/>
              <a:gd name="connsiteY9155" fmla="*/ 88552 h 2397608"/>
              <a:gd name="connsiteX9156" fmla="*/ 4737973 w 5675092"/>
              <a:gd name="connsiteY9156" fmla="*/ 82869 h 2397608"/>
              <a:gd name="connsiteX9157" fmla="*/ 4743770 w 5675092"/>
              <a:gd name="connsiteY9157" fmla="*/ 57647 h 2397608"/>
              <a:gd name="connsiteX9158" fmla="*/ 4753044 w 5675092"/>
              <a:gd name="connsiteY9158" fmla="*/ 54687 h 2397608"/>
              <a:gd name="connsiteX9159" fmla="*/ 4746745 w 5675092"/>
              <a:gd name="connsiteY9159" fmla="*/ 69962 h 2397608"/>
              <a:gd name="connsiteX9160" fmla="*/ 4753044 w 5675092"/>
              <a:gd name="connsiteY9160" fmla="*/ 54687 h 2397608"/>
              <a:gd name="connsiteX9161" fmla="*/ 4753139 w 5675092"/>
              <a:gd name="connsiteY9161" fmla="*/ 9810 h 2397608"/>
              <a:gd name="connsiteX9162" fmla="*/ 4744113 w 5675092"/>
              <a:gd name="connsiteY9162" fmla="*/ 17743 h 2397608"/>
              <a:gd name="connsiteX9163" fmla="*/ 4742140 w 5675092"/>
              <a:gd name="connsiteY9163" fmla="*/ 25322 h 2397608"/>
              <a:gd name="connsiteX9164" fmla="*/ 4753139 w 5675092"/>
              <a:gd name="connsiteY9164" fmla="*/ 9810 h 2397608"/>
              <a:gd name="connsiteX9165" fmla="*/ 4759498 w 5675092"/>
              <a:gd name="connsiteY9165" fmla="*/ 89263 h 2397608"/>
              <a:gd name="connsiteX9166" fmla="*/ 4755049 w 5675092"/>
              <a:gd name="connsiteY9166" fmla="*/ 94472 h 2397608"/>
              <a:gd name="connsiteX9167" fmla="*/ 4759875 w 5675092"/>
              <a:gd name="connsiteY9167" fmla="*/ 96722 h 2397608"/>
              <a:gd name="connsiteX9168" fmla="*/ 4759498 w 5675092"/>
              <a:gd name="connsiteY9168" fmla="*/ 89263 h 2397608"/>
              <a:gd name="connsiteX9169" fmla="*/ 4758089 w 5675092"/>
              <a:gd name="connsiteY9169" fmla="*/ 14546 h 2397608"/>
              <a:gd name="connsiteX9170" fmla="*/ 4758079 w 5675092"/>
              <a:gd name="connsiteY9170" fmla="*/ 14531 h 2397608"/>
              <a:gd name="connsiteX9171" fmla="*/ 4755487 w 5675092"/>
              <a:gd name="connsiteY9171" fmla="*/ 9691 h 2397608"/>
              <a:gd name="connsiteX9172" fmla="*/ 4758089 w 5675092"/>
              <a:gd name="connsiteY9172" fmla="*/ 14546 h 2397608"/>
              <a:gd name="connsiteX9173" fmla="*/ 4763165 w 5675092"/>
              <a:gd name="connsiteY9173" fmla="*/ 21769 h 2397608"/>
              <a:gd name="connsiteX9174" fmla="*/ 4758340 w 5675092"/>
              <a:gd name="connsiteY9174" fmla="*/ 19519 h 2397608"/>
              <a:gd name="connsiteX9175" fmla="*/ 4756490 w 5675092"/>
              <a:gd name="connsiteY9175" fmla="*/ 29584 h 2397608"/>
              <a:gd name="connsiteX9176" fmla="*/ 4763165 w 5675092"/>
              <a:gd name="connsiteY9176" fmla="*/ 21769 h 2397608"/>
              <a:gd name="connsiteX9177" fmla="*/ 4772221 w 5675092"/>
              <a:gd name="connsiteY9177" fmla="*/ 61199 h 2397608"/>
              <a:gd name="connsiteX9178" fmla="*/ 4767518 w 5675092"/>
              <a:gd name="connsiteY9178" fmla="*/ 61436 h 2397608"/>
              <a:gd name="connsiteX9179" fmla="*/ 4767644 w 5675092"/>
              <a:gd name="connsiteY9179" fmla="*/ 63923 h 2397608"/>
              <a:gd name="connsiteX9180" fmla="*/ 4756022 w 5675092"/>
              <a:gd name="connsiteY9180" fmla="*/ 67002 h 2397608"/>
              <a:gd name="connsiteX9181" fmla="*/ 4768772 w 5675092"/>
              <a:gd name="connsiteY9181" fmla="*/ 86302 h 2397608"/>
              <a:gd name="connsiteX9182" fmla="*/ 4772221 w 5675092"/>
              <a:gd name="connsiteY9182" fmla="*/ 61199 h 2397608"/>
              <a:gd name="connsiteX9183" fmla="*/ 4771218 w 5675092"/>
              <a:gd name="connsiteY9183" fmla="*/ 41306 h 2397608"/>
              <a:gd name="connsiteX9184" fmla="*/ 4764167 w 5675092"/>
              <a:gd name="connsiteY9184" fmla="*/ 41662 h 2397608"/>
              <a:gd name="connsiteX9185" fmla="*/ 4764794 w 5675092"/>
              <a:gd name="connsiteY9185" fmla="*/ 54094 h 2397608"/>
              <a:gd name="connsiteX9186" fmla="*/ 4771218 w 5675092"/>
              <a:gd name="connsiteY9186" fmla="*/ 41306 h 2397608"/>
              <a:gd name="connsiteX9187" fmla="*/ 4775667 w 5675092"/>
              <a:gd name="connsiteY9187" fmla="*/ 36096 h 2397608"/>
              <a:gd name="connsiteX9188" fmla="*/ 4772940 w 5675092"/>
              <a:gd name="connsiteY9188" fmla="*/ 28755 h 2397608"/>
              <a:gd name="connsiteX9189" fmla="*/ 4770592 w 5675092"/>
              <a:gd name="connsiteY9189" fmla="*/ 28873 h 2397608"/>
              <a:gd name="connsiteX9190" fmla="*/ 4771093 w 5675092"/>
              <a:gd name="connsiteY9190" fmla="*/ 38820 h 2397608"/>
              <a:gd name="connsiteX9191" fmla="*/ 4775667 w 5675092"/>
              <a:gd name="connsiteY9191" fmla="*/ 36096 h 2397608"/>
              <a:gd name="connsiteX9192" fmla="*/ 4959531 w 5675092"/>
              <a:gd name="connsiteY9192" fmla="*/ 2163394 h 2397608"/>
              <a:gd name="connsiteX9193" fmla="*/ 4945661 w 5675092"/>
              <a:gd name="connsiteY9193" fmla="*/ 2161841 h 2397608"/>
              <a:gd name="connsiteX9194" fmla="*/ 4954725 w 5675092"/>
              <a:gd name="connsiteY9194" fmla="*/ 2173703 h 2397608"/>
              <a:gd name="connsiteX9195" fmla="*/ 4957299 w 5675092"/>
              <a:gd name="connsiteY9195" fmla="*/ 2171033 h 2397608"/>
              <a:gd name="connsiteX9196" fmla="*/ 4959531 w 5675092"/>
              <a:gd name="connsiteY9196" fmla="*/ 2163394 h 2397608"/>
              <a:gd name="connsiteX9197" fmla="*/ 4838630 w 5675092"/>
              <a:gd name="connsiteY9197" fmla="*/ 80441 h 2397608"/>
              <a:gd name="connsiteX9198" fmla="*/ 4839112 w 5675092"/>
              <a:gd name="connsiteY9198" fmla="*/ 89994 h 2397608"/>
              <a:gd name="connsiteX9199" fmla="*/ 4835097 w 5675092"/>
              <a:gd name="connsiteY9199" fmla="*/ 92591 h 2397608"/>
              <a:gd name="connsiteX9200" fmla="*/ 4828773 w 5675092"/>
              <a:gd name="connsiteY9200" fmla="*/ 90515 h 2397608"/>
              <a:gd name="connsiteX9201" fmla="*/ 4828411 w 5675092"/>
              <a:gd name="connsiteY9201" fmla="*/ 83351 h 2397608"/>
              <a:gd name="connsiteX9202" fmla="*/ 4834134 w 5675092"/>
              <a:gd name="connsiteY9202" fmla="*/ 73485 h 2397608"/>
              <a:gd name="connsiteX9203" fmla="*/ 4838630 w 5675092"/>
              <a:gd name="connsiteY9203" fmla="*/ 80441 h 2397608"/>
              <a:gd name="connsiteX9204" fmla="*/ 4998569 w 5675092"/>
              <a:gd name="connsiteY9204" fmla="*/ 2170725 h 2397608"/>
              <a:gd name="connsiteX9205" fmla="*/ 4973401 w 5675092"/>
              <a:gd name="connsiteY9205" fmla="*/ 2164947 h 2397608"/>
              <a:gd name="connsiteX9206" fmla="*/ 4998569 w 5675092"/>
              <a:gd name="connsiteY9206" fmla="*/ 2170725 h 2397608"/>
              <a:gd name="connsiteX9207" fmla="*/ 4910655 w 5675092"/>
              <a:gd name="connsiteY9207" fmla="*/ 74579 h 2397608"/>
              <a:gd name="connsiteX9208" fmla="*/ 4907805 w 5675092"/>
              <a:gd name="connsiteY9208" fmla="*/ 67243 h 2397608"/>
              <a:gd name="connsiteX9209" fmla="*/ 4905201 w 5675092"/>
              <a:gd name="connsiteY9209" fmla="*/ 64882 h 2397608"/>
              <a:gd name="connsiteX9210" fmla="*/ 4898397 w 5675092"/>
              <a:gd name="connsiteY9210" fmla="*/ 77690 h 2397608"/>
              <a:gd name="connsiteX9211" fmla="*/ 4910655 w 5675092"/>
              <a:gd name="connsiteY9211" fmla="*/ 74579 h 2397608"/>
              <a:gd name="connsiteX9212" fmla="*/ 5063537 w 5675092"/>
              <a:gd name="connsiteY9212" fmla="*/ 2113907 h 2397608"/>
              <a:gd name="connsiteX9213" fmla="*/ 5060570 w 5675092"/>
              <a:gd name="connsiteY9213" fmla="*/ 2114427 h 2397608"/>
              <a:gd name="connsiteX9214" fmla="*/ 5061709 w 5675092"/>
              <a:gd name="connsiteY9214" fmla="*/ 2115914 h 2397608"/>
              <a:gd name="connsiteX9215" fmla="*/ 5061445 w 5675092"/>
              <a:gd name="connsiteY9215" fmla="*/ 2115867 h 2397608"/>
              <a:gd name="connsiteX9216" fmla="*/ 5060499 w 5675092"/>
              <a:gd name="connsiteY9216" fmla="*/ 2114439 h 2397608"/>
              <a:gd name="connsiteX9217" fmla="*/ 5057373 w 5675092"/>
              <a:gd name="connsiteY9217" fmla="*/ 2114988 h 2397608"/>
              <a:gd name="connsiteX9218" fmla="*/ 5055752 w 5675092"/>
              <a:gd name="connsiteY9218" fmla="*/ 2115813 h 2397608"/>
              <a:gd name="connsiteX9219" fmla="*/ 5056161 w 5675092"/>
              <a:gd name="connsiteY9219" fmla="*/ 2116555 h 2397608"/>
              <a:gd name="connsiteX9220" fmla="*/ 5058900 w 5675092"/>
              <a:gd name="connsiteY9220" fmla="*/ 2117028 h 2397608"/>
              <a:gd name="connsiteX9221" fmla="*/ 5061998 w 5675092"/>
              <a:gd name="connsiteY9221" fmla="*/ 2116291 h 2397608"/>
              <a:gd name="connsiteX9222" fmla="*/ 5062316 w 5675092"/>
              <a:gd name="connsiteY9222" fmla="*/ 2116707 h 2397608"/>
              <a:gd name="connsiteX9223" fmla="*/ 5062556 w 5675092"/>
              <a:gd name="connsiteY9223" fmla="*/ 2116158 h 2397608"/>
              <a:gd name="connsiteX9224" fmla="*/ 5061998 w 5675092"/>
              <a:gd name="connsiteY9224" fmla="*/ 2116291 h 2397608"/>
              <a:gd name="connsiteX9225" fmla="*/ 5061709 w 5675092"/>
              <a:gd name="connsiteY9225" fmla="*/ 2115914 h 2397608"/>
              <a:gd name="connsiteX9226" fmla="*/ 5062592 w 5675092"/>
              <a:gd name="connsiteY9226" fmla="*/ 2116073 h 2397608"/>
              <a:gd name="connsiteX9227" fmla="*/ 5001951 w 5675092"/>
              <a:gd name="connsiteY9227" fmla="*/ 1140683 h 2397608"/>
              <a:gd name="connsiteX9228" fmla="*/ 5001685 w 5675092"/>
              <a:gd name="connsiteY9228" fmla="*/ 1138695 h 2397608"/>
              <a:gd name="connsiteX9229" fmla="*/ 5000161 w 5675092"/>
              <a:gd name="connsiteY9229" fmla="*/ 1139776 h 2397608"/>
              <a:gd name="connsiteX9230" fmla="*/ 4999141 w 5675092"/>
              <a:gd name="connsiteY9230" fmla="*/ 1139920 h 2397608"/>
              <a:gd name="connsiteX9231" fmla="*/ 5000140 w 5675092"/>
              <a:gd name="connsiteY9231" fmla="*/ 1139982 h 2397608"/>
              <a:gd name="connsiteX9232" fmla="*/ 4998177 w 5675092"/>
              <a:gd name="connsiteY9232" fmla="*/ 1141036 h 2397608"/>
              <a:gd name="connsiteX9233" fmla="*/ 4997484 w 5675092"/>
              <a:gd name="connsiteY9233" fmla="*/ 1142977 h 2397608"/>
              <a:gd name="connsiteX9234" fmla="*/ 4998940 w 5675092"/>
              <a:gd name="connsiteY9234" fmla="*/ 1143054 h 2397608"/>
              <a:gd name="connsiteX9235" fmla="*/ 5012208 w 5675092"/>
              <a:gd name="connsiteY9235" fmla="*/ 1104018 h 2397608"/>
              <a:gd name="connsiteX9236" fmla="*/ 5007381 w 5675092"/>
              <a:gd name="connsiteY9236" fmla="*/ 1106755 h 2397608"/>
              <a:gd name="connsiteX9237" fmla="*/ 5012459 w 5675092"/>
              <a:gd name="connsiteY9237" fmla="*/ 1108991 h 2397608"/>
              <a:gd name="connsiteX9238" fmla="*/ 5012208 w 5675092"/>
              <a:gd name="connsiteY9238" fmla="*/ 1104018 h 2397608"/>
              <a:gd name="connsiteX9239" fmla="*/ 4944828 w 5675092"/>
              <a:gd name="connsiteY9239" fmla="*/ 62885 h 2397608"/>
              <a:gd name="connsiteX9240" fmla="*/ 4922914 w 5675092"/>
              <a:gd name="connsiteY9240" fmla="*/ 71468 h 2397608"/>
              <a:gd name="connsiteX9241" fmla="*/ 4944828 w 5675092"/>
              <a:gd name="connsiteY9241" fmla="*/ 62885 h 2397608"/>
              <a:gd name="connsiteX9242" fmla="*/ 5087127 w 5675092"/>
              <a:gd name="connsiteY9242" fmla="*/ 2127238 h 2397608"/>
              <a:gd name="connsiteX9243" fmla="*/ 5086964 w 5675092"/>
              <a:gd name="connsiteY9243" fmla="*/ 2127518 h 2397608"/>
              <a:gd name="connsiteX9244" fmla="*/ 5086472 w 5675092"/>
              <a:gd name="connsiteY9244" fmla="*/ 2127322 h 2397608"/>
              <a:gd name="connsiteX9245" fmla="*/ 5021863 w 5675092"/>
              <a:gd name="connsiteY9245" fmla="*/ 1098545 h 2397608"/>
              <a:gd name="connsiteX9246" fmla="*/ 5017036 w 5675092"/>
              <a:gd name="connsiteY9246" fmla="*/ 1101283 h 2397608"/>
              <a:gd name="connsiteX9247" fmla="*/ 5014937 w 5675092"/>
              <a:gd name="connsiteY9247" fmla="*/ 1108866 h 2397608"/>
              <a:gd name="connsiteX9248" fmla="*/ 5021863 w 5675092"/>
              <a:gd name="connsiteY9248" fmla="*/ 1098545 h 2397608"/>
              <a:gd name="connsiteX9249" fmla="*/ 5029776 w 5675092"/>
              <a:gd name="connsiteY9249" fmla="*/ 1130481 h 2397608"/>
              <a:gd name="connsiteX9250" fmla="*/ 5026280 w 5675092"/>
              <a:gd name="connsiteY9250" fmla="*/ 1127555 h 2397608"/>
              <a:gd name="connsiteX9251" fmla="*/ 5021821 w 5675092"/>
              <a:gd name="connsiteY9251" fmla="*/ 1128463 h 2397608"/>
              <a:gd name="connsiteX9252" fmla="*/ 5003681 w 5675092"/>
              <a:gd name="connsiteY9252" fmla="*/ 1131870 h 2397608"/>
              <a:gd name="connsiteX9253" fmla="*/ 5006532 w 5675092"/>
              <a:gd name="connsiteY9253" fmla="*/ 1139206 h 2397608"/>
              <a:gd name="connsiteX9254" fmla="*/ 5001132 w 5675092"/>
              <a:gd name="connsiteY9254" fmla="*/ 1142905 h 2397608"/>
              <a:gd name="connsiteX9255" fmla="*/ 5000926 w 5675092"/>
              <a:gd name="connsiteY9255" fmla="*/ 1144236 h 2397608"/>
              <a:gd name="connsiteX9256" fmla="*/ 5003384 w 5675092"/>
              <a:gd name="connsiteY9256" fmla="*/ 1147249 h 2397608"/>
              <a:gd name="connsiteX9257" fmla="*/ 5029776 w 5675092"/>
              <a:gd name="connsiteY9257" fmla="*/ 1130481 h 2397608"/>
              <a:gd name="connsiteX9258" fmla="*/ 4961792 w 5675092"/>
              <a:gd name="connsiteY9258" fmla="*/ 54551 h 2397608"/>
              <a:gd name="connsiteX9259" fmla="*/ 4956961 w 5675092"/>
              <a:gd name="connsiteY9259" fmla="*/ 57287 h 2397608"/>
              <a:gd name="connsiteX9260" fmla="*/ 4961792 w 5675092"/>
              <a:gd name="connsiteY9260" fmla="*/ 54551 h 2397608"/>
              <a:gd name="connsiteX9261" fmla="*/ 5042466 w 5675092"/>
              <a:gd name="connsiteY9261" fmla="*/ 1115125 h 2397608"/>
              <a:gd name="connsiteX9262" fmla="*/ 5039952 w 5675092"/>
              <a:gd name="connsiteY9262" fmla="*/ 1112590 h 2397608"/>
              <a:gd name="connsiteX9263" fmla="*/ 5039325 w 5675092"/>
              <a:gd name="connsiteY9263" fmla="*/ 1100160 h 2397608"/>
              <a:gd name="connsiteX9264" fmla="*/ 5027443 w 5675092"/>
              <a:gd name="connsiteY9264" fmla="*/ 1110729 h 2397608"/>
              <a:gd name="connsiteX9265" fmla="*/ 5029420 w 5675092"/>
              <a:gd name="connsiteY9265" fmla="*/ 1100659 h 2397608"/>
              <a:gd name="connsiteX9266" fmla="*/ 5024216 w 5675092"/>
              <a:gd name="connsiteY9266" fmla="*/ 1095935 h 2397608"/>
              <a:gd name="connsiteX9267" fmla="*/ 5022365 w 5675092"/>
              <a:gd name="connsiteY9267" fmla="*/ 1108491 h 2397608"/>
              <a:gd name="connsiteX9268" fmla="*/ 5030172 w 5675092"/>
              <a:gd name="connsiteY9268" fmla="*/ 1115578 h 2397608"/>
              <a:gd name="connsiteX9269" fmla="*/ 5034749 w 5675092"/>
              <a:gd name="connsiteY9269" fmla="*/ 1107867 h 2397608"/>
              <a:gd name="connsiteX9270" fmla="*/ 5035544 w 5675092"/>
              <a:gd name="connsiteY9270" fmla="*/ 1117487 h 2397608"/>
              <a:gd name="connsiteX9271" fmla="*/ 5036907 w 5675092"/>
              <a:gd name="connsiteY9271" fmla="*/ 1121568 h 2397608"/>
              <a:gd name="connsiteX9272" fmla="*/ 5040567 w 5675092"/>
              <a:gd name="connsiteY9272" fmla="*/ 1127254 h 2397608"/>
              <a:gd name="connsiteX9273" fmla="*/ 5041629 w 5675092"/>
              <a:gd name="connsiteY9273" fmla="*/ 1123196 h 2397608"/>
              <a:gd name="connsiteX9274" fmla="*/ 5040453 w 5675092"/>
              <a:gd name="connsiteY9274" fmla="*/ 1122539 h 2397608"/>
              <a:gd name="connsiteX9275" fmla="*/ 5041819 w 5675092"/>
              <a:gd name="connsiteY9275" fmla="*/ 1122470 h 2397608"/>
              <a:gd name="connsiteX9276" fmla="*/ 5042479 w 5675092"/>
              <a:gd name="connsiteY9276" fmla="*/ 1119949 h 2397608"/>
              <a:gd name="connsiteX9277" fmla="*/ 5047988 w 5675092"/>
              <a:gd name="connsiteY9277" fmla="*/ 1103422 h 2397608"/>
              <a:gd name="connsiteX9278" fmla="*/ 5046882 w 5675092"/>
              <a:gd name="connsiteY9278" fmla="*/ 1102270 h 2397608"/>
              <a:gd name="connsiteX9279" fmla="*/ 5044908 w 5675092"/>
              <a:gd name="connsiteY9279" fmla="*/ 1112340 h 2397608"/>
              <a:gd name="connsiteX9280" fmla="*/ 5047383 w 5675092"/>
              <a:gd name="connsiteY9280" fmla="*/ 1112215 h 2397608"/>
              <a:gd name="connsiteX9281" fmla="*/ 5048015 w 5675092"/>
              <a:gd name="connsiteY9281" fmla="*/ 1106264 h 2397608"/>
              <a:gd name="connsiteX9282" fmla="*/ 5047988 w 5675092"/>
              <a:gd name="connsiteY9282" fmla="*/ 1103422 h 2397608"/>
              <a:gd name="connsiteX9283" fmla="*/ 5059324 w 5675092"/>
              <a:gd name="connsiteY9283" fmla="*/ 1083732 h 2397608"/>
              <a:gd name="connsiteX9284" fmla="*/ 5055911 w 5675092"/>
              <a:gd name="connsiteY9284" fmla="*/ 1084366 h 2397608"/>
              <a:gd name="connsiteX9285" fmla="*/ 5058323 w 5675092"/>
              <a:gd name="connsiteY9285" fmla="*/ 1085428 h 2397608"/>
              <a:gd name="connsiteX9286" fmla="*/ 5132172 w 5675092"/>
              <a:gd name="connsiteY9286" fmla="*/ 2151668 h 2397608"/>
              <a:gd name="connsiteX9287" fmla="*/ 5123782 w 5675092"/>
              <a:gd name="connsiteY9287" fmla="*/ 2149742 h 2397608"/>
              <a:gd name="connsiteX9288" fmla="*/ 5132172 w 5675092"/>
              <a:gd name="connsiteY9288" fmla="*/ 2151668 h 2397608"/>
              <a:gd name="connsiteX9289" fmla="*/ 5140409 w 5675092"/>
              <a:gd name="connsiteY9289" fmla="*/ 2146897 h 2397608"/>
              <a:gd name="connsiteX9290" fmla="*/ 5134914 w 5675092"/>
              <a:gd name="connsiteY9290" fmla="*/ 2151482 h 2397608"/>
              <a:gd name="connsiteX9291" fmla="*/ 5140394 w 5675092"/>
              <a:gd name="connsiteY9291" fmla="*/ 2151110 h 2397608"/>
              <a:gd name="connsiteX9292" fmla="*/ 5140409 w 5675092"/>
              <a:gd name="connsiteY9292" fmla="*/ 2146897 h 2397608"/>
              <a:gd name="connsiteX9293" fmla="*/ 5009380 w 5675092"/>
              <a:gd name="connsiteY9293" fmla="*/ 111982 h 2397608"/>
              <a:gd name="connsiteX9294" fmla="*/ 5008292 w 5675092"/>
              <a:gd name="connsiteY9294" fmla="*/ 109936 h 2397608"/>
              <a:gd name="connsiteX9295" fmla="*/ 5007519 w 5675092"/>
              <a:gd name="connsiteY9295" fmla="*/ 110194 h 2397608"/>
              <a:gd name="connsiteX9296" fmla="*/ 5007735 w 5675092"/>
              <a:gd name="connsiteY9296" fmla="*/ 109788 h 2397608"/>
              <a:gd name="connsiteX9297" fmla="*/ 5008250 w 5675092"/>
              <a:gd name="connsiteY9297" fmla="*/ 109856 h 2397608"/>
              <a:gd name="connsiteX9298" fmla="*/ 5007974 w 5675092"/>
              <a:gd name="connsiteY9298" fmla="*/ 109339 h 2397608"/>
              <a:gd name="connsiteX9299" fmla="*/ 5007735 w 5675092"/>
              <a:gd name="connsiteY9299" fmla="*/ 109788 h 2397608"/>
              <a:gd name="connsiteX9300" fmla="*/ 5004877 w 5675092"/>
              <a:gd name="connsiteY9300" fmla="*/ 109405 h 2397608"/>
              <a:gd name="connsiteX9301" fmla="*/ 5002475 w 5675092"/>
              <a:gd name="connsiteY9301" fmla="*/ 110184 h 2397608"/>
              <a:gd name="connsiteX9302" fmla="*/ 5002190 w 5675092"/>
              <a:gd name="connsiteY9302" fmla="*/ 110968 h 2397608"/>
              <a:gd name="connsiteX9303" fmla="*/ 5003735 w 5675092"/>
              <a:gd name="connsiteY9303" fmla="*/ 111605 h 2397608"/>
              <a:gd name="connsiteX9304" fmla="*/ 5006598 w 5675092"/>
              <a:gd name="connsiteY9304" fmla="*/ 111796 h 2397608"/>
              <a:gd name="connsiteX9305" fmla="*/ 5007287 w 5675092"/>
              <a:gd name="connsiteY9305" fmla="*/ 110271 h 2397608"/>
              <a:gd name="connsiteX9306" fmla="*/ 5007519 w 5675092"/>
              <a:gd name="connsiteY9306" fmla="*/ 110194 h 2397608"/>
              <a:gd name="connsiteX9307" fmla="*/ 5006663 w 5675092"/>
              <a:gd name="connsiteY9307" fmla="*/ 111800 h 2397608"/>
              <a:gd name="connsiteX9308" fmla="*/ 5083315 w 5675092"/>
              <a:gd name="connsiteY9308" fmla="*/ 1089631 h 2397608"/>
              <a:gd name="connsiteX9309" fmla="*/ 5082096 w 5675092"/>
              <a:gd name="connsiteY9309" fmla="*/ 1088928 h 2397608"/>
              <a:gd name="connsiteX9310" fmla="*/ 5081073 w 5675092"/>
              <a:gd name="connsiteY9310" fmla="*/ 1088894 h 2397608"/>
              <a:gd name="connsiteX9311" fmla="*/ 5080982 w 5675092"/>
              <a:gd name="connsiteY9311" fmla="*/ 1088947 h 2397608"/>
              <a:gd name="connsiteX9312" fmla="*/ 5080920 w 5675092"/>
              <a:gd name="connsiteY9312" fmla="*/ 1088889 h 2397608"/>
              <a:gd name="connsiteX9313" fmla="*/ 5075062 w 5675092"/>
              <a:gd name="connsiteY9313" fmla="*/ 1088697 h 2397608"/>
              <a:gd name="connsiteX9314" fmla="*/ 5068422 w 5675092"/>
              <a:gd name="connsiteY9314" fmla="*/ 1087045 h 2397608"/>
              <a:gd name="connsiteX9315" fmla="*/ 5064139 w 5675092"/>
              <a:gd name="connsiteY9315" fmla="*/ 1080596 h 2397608"/>
              <a:gd name="connsiteX9316" fmla="*/ 5063977 w 5675092"/>
              <a:gd name="connsiteY9316" fmla="*/ 1083951 h 2397608"/>
              <a:gd name="connsiteX9317" fmla="*/ 5059374 w 5675092"/>
              <a:gd name="connsiteY9317" fmla="*/ 1085890 h 2397608"/>
              <a:gd name="connsiteX9318" fmla="*/ 5060992 w 5675092"/>
              <a:gd name="connsiteY9318" fmla="*/ 1086602 h 2397608"/>
              <a:gd name="connsiteX9319" fmla="*/ 5051098 w 5675092"/>
              <a:gd name="connsiteY9319" fmla="*/ 1088534 h 2397608"/>
              <a:gd name="connsiteX9320" fmla="*/ 5050341 w 5675092"/>
              <a:gd name="connsiteY9320" fmla="*/ 1089693 h 2397608"/>
              <a:gd name="connsiteX9321" fmla="*/ 5050252 w 5675092"/>
              <a:gd name="connsiteY9321" fmla="*/ 1088699 h 2397608"/>
              <a:gd name="connsiteX9322" fmla="*/ 5043781 w 5675092"/>
              <a:gd name="connsiteY9322" fmla="*/ 1089963 h 2397608"/>
              <a:gd name="connsiteX9323" fmla="*/ 5044156 w 5675092"/>
              <a:gd name="connsiteY9323" fmla="*/ 1097422 h 2397608"/>
              <a:gd name="connsiteX9324" fmla="*/ 5046380 w 5675092"/>
              <a:gd name="connsiteY9324" fmla="*/ 1092324 h 2397608"/>
              <a:gd name="connsiteX9325" fmla="*/ 5053937 w 5675092"/>
              <a:gd name="connsiteY9325" fmla="*/ 1094437 h 2397608"/>
              <a:gd name="connsiteX9326" fmla="*/ 5054313 w 5675092"/>
              <a:gd name="connsiteY9326" fmla="*/ 1101897 h 2397608"/>
              <a:gd name="connsiteX9327" fmla="*/ 5054681 w 5675092"/>
              <a:gd name="connsiteY9327" fmla="*/ 1109187 h 2397608"/>
              <a:gd name="connsiteX9328" fmla="*/ 5054778 w 5675092"/>
              <a:gd name="connsiteY9328" fmla="*/ 1109339 h 2397608"/>
              <a:gd name="connsiteX9329" fmla="*/ 5062726 w 5675092"/>
              <a:gd name="connsiteY9329" fmla="*/ 1107819 h 2397608"/>
              <a:gd name="connsiteX9330" fmla="*/ 5066644 w 5675092"/>
              <a:gd name="connsiteY9330" fmla="*/ 1105831 h 2397608"/>
              <a:gd name="connsiteX9331" fmla="*/ 5077412 w 5675092"/>
              <a:gd name="connsiteY9331" fmla="*/ 1102291 h 2397608"/>
              <a:gd name="connsiteX9332" fmla="*/ 5076906 w 5675092"/>
              <a:gd name="connsiteY9332" fmla="*/ 1094838 h 2397608"/>
              <a:gd name="connsiteX9333" fmla="*/ 5081919 w 5675092"/>
              <a:gd name="connsiteY9333" fmla="*/ 1092627 h 2397608"/>
              <a:gd name="connsiteX9334" fmla="*/ 5096696 w 5675092"/>
              <a:gd name="connsiteY9334" fmla="*/ 1122592 h 2397608"/>
              <a:gd name="connsiteX9335" fmla="*/ 5095206 w 5675092"/>
              <a:gd name="connsiteY9335" fmla="*/ 1121046 h 2397608"/>
              <a:gd name="connsiteX9336" fmla="*/ 5094004 w 5675092"/>
              <a:gd name="connsiteY9336" fmla="*/ 1123624 h 2397608"/>
              <a:gd name="connsiteX9337" fmla="*/ 5093665 w 5675092"/>
              <a:gd name="connsiteY9337" fmla="*/ 1124350 h 2397608"/>
              <a:gd name="connsiteX9338" fmla="*/ 5096523 w 5675092"/>
              <a:gd name="connsiteY9338" fmla="*/ 1122660 h 2397608"/>
              <a:gd name="connsiteX9339" fmla="*/ 5029038 w 5675092"/>
              <a:gd name="connsiteY9339" fmla="*/ 96072 h 2397608"/>
              <a:gd name="connsiteX9340" fmla="*/ 5028442 w 5675092"/>
              <a:gd name="connsiteY9340" fmla="*/ 96064 h 2397608"/>
              <a:gd name="connsiteX9341" fmla="*/ 5028861 w 5675092"/>
              <a:gd name="connsiteY9341" fmla="*/ 95813 h 2397608"/>
              <a:gd name="connsiteX9342" fmla="*/ 5103142 w 5675092"/>
              <a:gd name="connsiteY9342" fmla="*/ 1122295 h 2397608"/>
              <a:gd name="connsiteX9343" fmla="*/ 5100855 w 5675092"/>
              <a:gd name="connsiteY9343" fmla="*/ 1123160 h 2397608"/>
              <a:gd name="connsiteX9344" fmla="*/ 5101782 w 5675092"/>
              <a:gd name="connsiteY9344" fmla="*/ 1125262 h 2397608"/>
              <a:gd name="connsiteX9345" fmla="*/ 5102988 w 5675092"/>
              <a:gd name="connsiteY9345" fmla="*/ 1124468 h 2397608"/>
              <a:gd name="connsiteX9346" fmla="*/ 5103207 w 5675092"/>
              <a:gd name="connsiteY9346" fmla="*/ 1123255 h 2397608"/>
              <a:gd name="connsiteX9347" fmla="*/ 5107816 w 5675092"/>
              <a:gd name="connsiteY9347" fmla="*/ 1108838 h 2397608"/>
              <a:gd name="connsiteX9348" fmla="*/ 5101746 w 5675092"/>
              <a:gd name="connsiteY9348" fmla="*/ 1106984 h 2397608"/>
              <a:gd name="connsiteX9349" fmla="*/ 5101187 w 5675092"/>
              <a:gd name="connsiteY9349" fmla="*/ 1101882 h 2397608"/>
              <a:gd name="connsiteX9350" fmla="*/ 5098695 w 5675092"/>
              <a:gd name="connsiteY9350" fmla="*/ 1097648 h 2397608"/>
              <a:gd name="connsiteX9351" fmla="*/ 5097076 w 5675092"/>
              <a:gd name="connsiteY9351" fmla="*/ 1098259 h 2397608"/>
              <a:gd name="connsiteX9352" fmla="*/ 5095955 w 5675092"/>
              <a:gd name="connsiteY9352" fmla="*/ 1100827 h 2397608"/>
              <a:gd name="connsiteX9353" fmla="*/ 5095396 w 5675092"/>
              <a:gd name="connsiteY9353" fmla="*/ 1103566 h 2397608"/>
              <a:gd name="connsiteX9354" fmla="*/ 5094671 w 5675092"/>
              <a:gd name="connsiteY9354" fmla="*/ 1107119 h 2397608"/>
              <a:gd name="connsiteX9355" fmla="*/ 5095301 w 5675092"/>
              <a:gd name="connsiteY9355" fmla="*/ 1108616 h 2397608"/>
              <a:gd name="connsiteX9356" fmla="*/ 5099262 w 5675092"/>
              <a:gd name="connsiteY9356" fmla="*/ 1108567 h 2397608"/>
              <a:gd name="connsiteX9357" fmla="*/ 5107216 w 5675092"/>
              <a:gd name="connsiteY9357" fmla="*/ 1110265 h 2397608"/>
              <a:gd name="connsiteX9358" fmla="*/ 5109246 w 5675092"/>
              <a:gd name="connsiteY9358" fmla="*/ 1125083 h 2397608"/>
              <a:gd name="connsiteX9359" fmla="*/ 5106160 w 5675092"/>
              <a:gd name="connsiteY9359" fmla="*/ 1121567 h 2397608"/>
              <a:gd name="connsiteX9360" fmla="*/ 5105619 w 5675092"/>
              <a:gd name="connsiteY9360" fmla="*/ 1123091 h 2397608"/>
              <a:gd name="connsiteX9361" fmla="*/ 5104837 w 5675092"/>
              <a:gd name="connsiteY9361" fmla="*/ 1124942 h 2397608"/>
              <a:gd name="connsiteX9362" fmla="*/ 5105061 w 5675092"/>
              <a:gd name="connsiteY9362" fmla="*/ 1125880 h 2397608"/>
              <a:gd name="connsiteX9363" fmla="*/ 5115079 w 5675092"/>
              <a:gd name="connsiteY9363" fmla="*/ 1153595 h 2397608"/>
              <a:gd name="connsiteX9364" fmla="*/ 5114692 w 5675092"/>
              <a:gd name="connsiteY9364" fmla="*/ 1153242 h 2397608"/>
              <a:gd name="connsiteX9365" fmla="*/ 5114008 w 5675092"/>
              <a:gd name="connsiteY9365" fmla="*/ 1154707 h 2397608"/>
              <a:gd name="connsiteX9366" fmla="*/ 5114471 w 5675092"/>
              <a:gd name="connsiteY9366" fmla="*/ 1143563 h 2397608"/>
              <a:gd name="connsiteX9367" fmla="*/ 5103383 w 5675092"/>
              <a:gd name="connsiteY9367" fmla="*/ 1146687 h 2397608"/>
              <a:gd name="connsiteX9368" fmla="*/ 5104190 w 5675092"/>
              <a:gd name="connsiteY9368" fmla="*/ 1145131 h 2397608"/>
              <a:gd name="connsiteX9369" fmla="*/ 5098480 w 5675092"/>
              <a:gd name="connsiteY9369" fmla="*/ 1143909 h 2397608"/>
              <a:gd name="connsiteX9370" fmla="*/ 5094151 w 5675092"/>
              <a:gd name="connsiteY9370" fmla="*/ 1146075 h 2397608"/>
              <a:gd name="connsiteX9371" fmla="*/ 5102711 w 5675092"/>
              <a:gd name="connsiteY9371" fmla="*/ 1150484 h 2397608"/>
              <a:gd name="connsiteX9372" fmla="*/ 5105453 w 5675092"/>
              <a:gd name="connsiteY9372" fmla="*/ 1150297 h 2397608"/>
              <a:gd name="connsiteX9373" fmla="*/ 5113139 w 5675092"/>
              <a:gd name="connsiteY9373" fmla="*/ 1149776 h 2397608"/>
              <a:gd name="connsiteX9374" fmla="*/ 5113591 w 5675092"/>
              <a:gd name="connsiteY9374" fmla="*/ 1148417 h 2397608"/>
              <a:gd name="connsiteX9375" fmla="*/ 5114471 w 5675092"/>
              <a:gd name="connsiteY9375" fmla="*/ 1143563 h 2397608"/>
              <a:gd name="connsiteX9376" fmla="*/ 5192966 w 5675092"/>
              <a:gd name="connsiteY9376" fmla="*/ 2155025 h 2397608"/>
              <a:gd name="connsiteX9377" fmla="*/ 5184914 w 5675092"/>
              <a:gd name="connsiteY9377" fmla="*/ 2158068 h 2397608"/>
              <a:gd name="connsiteX9378" fmla="*/ 5192966 w 5675092"/>
              <a:gd name="connsiteY9378" fmla="*/ 2155025 h 2397608"/>
              <a:gd name="connsiteX9379" fmla="*/ 5126427 w 5675092"/>
              <a:gd name="connsiteY9379" fmla="*/ 1150957 h 2397608"/>
              <a:gd name="connsiteX9380" fmla="*/ 5126075 w 5675092"/>
              <a:gd name="connsiteY9380" fmla="*/ 1150673 h 2397608"/>
              <a:gd name="connsiteX9381" fmla="*/ 5126062 w 5675092"/>
              <a:gd name="connsiteY9381" fmla="*/ 1150943 h 2397608"/>
              <a:gd name="connsiteX9382" fmla="*/ 5135131 w 5675092"/>
              <a:gd name="connsiteY9382" fmla="*/ 1153613 h 2397608"/>
              <a:gd name="connsiteX9383" fmla="*/ 5134096 w 5675092"/>
              <a:gd name="connsiteY9383" fmla="*/ 1149632 h 2397608"/>
              <a:gd name="connsiteX9384" fmla="*/ 5132806 w 5675092"/>
              <a:gd name="connsiteY9384" fmla="*/ 1150334 h 2397608"/>
              <a:gd name="connsiteX9385" fmla="*/ 5134642 w 5675092"/>
              <a:gd name="connsiteY9385" fmla="*/ 1153855 h 2397608"/>
              <a:gd name="connsiteX9386" fmla="*/ 5134532 w 5675092"/>
              <a:gd name="connsiteY9386" fmla="*/ 1117080 h 2397608"/>
              <a:gd name="connsiteX9387" fmla="*/ 5130828 w 5675092"/>
              <a:gd name="connsiteY9387" fmla="*/ 1118626 h 2397608"/>
              <a:gd name="connsiteX9388" fmla="*/ 5134039 w 5675092"/>
              <a:gd name="connsiteY9388" fmla="*/ 1120280 h 2397608"/>
              <a:gd name="connsiteX9389" fmla="*/ 5134679 w 5675092"/>
              <a:gd name="connsiteY9389" fmla="*/ 1119997 h 2397608"/>
              <a:gd name="connsiteX9390" fmla="*/ 5066690 w 5675092"/>
              <a:gd name="connsiteY9390" fmla="*/ 66713 h 2397608"/>
              <a:gd name="connsiteX9391" fmla="*/ 5059384 w 5675092"/>
              <a:gd name="connsiteY9391" fmla="*/ 69575 h 2397608"/>
              <a:gd name="connsiteX9392" fmla="*/ 5066690 w 5675092"/>
              <a:gd name="connsiteY9392" fmla="*/ 66713 h 2397608"/>
              <a:gd name="connsiteX9393" fmla="*/ 5209407 w 5675092"/>
              <a:gd name="connsiteY9393" fmla="*/ 2153909 h 2397608"/>
              <a:gd name="connsiteX9394" fmla="*/ 5207175 w 5675092"/>
              <a:gd name="connsiteY9394" fmla="*/ 2161547 h 2397608"/>
              <a:gd name="connsiteX9395" fmla="*/ 5206669 w 5675092"/>
              <a:gd name="connsiteY9395" fmla="*/ 2154094 h 2397608"/>
              <a:gd name="connsiteX9396" fmla="*/ 5209407 w 5675092"/>
              <a:gd name="connsiteY9396" fmla="*/ 2153909 h 2397608"/>
              <a:gd name="connsiteX9397" fmla="*/ 5074603 w 5675092"/>
              <a:gd name="connsiteY9397" fmla="*/ 70521 h 2397608"/>
              <a:gd name="connsiteX9398" fmla="*/ 5074121 w 5675092"/>
              <a:gd name="connsiteY9398" fmla="*/ 66339 h 2397608"/>
              <a:gd name="connsiteX9399" fmla="*/ 5069168 w 5675092"/>
              <a:gd name="connsiteY9399" fmla="*/ 66589 h 2397608"/>
              <a:gd name="connsiteX9400" fmla="*/ 5074603 w 5675092"/>
              <a:gd name="connsiteY9400" fmla="*/ 70521 h 2397608"/>
              <a:gd name="connsiteX9401" fmla="*/ 5149466 w 5675092"/>
              <a:gd name="connsiteY9401" fmla="*/ 1092962 h 2397608"/>
              <a:gd name="connsiteX9402" fmla="*/ 5149303 w 5675092"/>
              <a:gd name="connsiteY9402" fmla="*/ 1092914 h 2397608"/>
              <a:gd name="connsiteX9403" fmla="*/ 5146554 w 5675092"/>
              <a:gd name="connsiteY9403" fmla="*/ 1091558 h 2397608"/>
              <a:gd name="connsiteX9404" fmla="*/ 5146938 w 5675092"/>
              <a:gd name="connsiteY9404" fmla="*/ 1092241 h 2397608"/>
              <a:gd name="connsiteX9405" fmla="*/ 5148302 w 5675092"/>
              <a:gd name="connsiteY9405" fmla="*/ 1094666 h 2397608"/>
              <a:gd name="connsiteX9406" fmla="*/ 5155228 w 5675092"/>
              <a:gd name="connsiteY9406" fmla="*/ 1091568 h 2397608"/>
              <a:gd name="connsiteX9407" fmla="*/ 5154896 w 5675092"/>
              <a:gd name="connsiteY9407" fmla="*/ 1090387 h 2397608"/>
              <a:gd name="connsiteX9408" fmla="*/ 5153726 w 5675092"/>
              <a:gd name="connsiteY9408" fmla="*/ 1089735 h 2397608"/>
              <a:gd name="connsiteX9409" fmla="*/ 5153130 w 5675092"/>
              <a:gd name="connsiteY9409" fmla="*/ 1091928 h 2397608"/>
              <a:gd name="connsiteX9410" fmla="*/ 5155276 w 5675092"/>
              <a:gd name="connsiteY9410" fmla="*/ 1092529 h 2397608"/>
              <a:gd name="connsiteX9411" fmla="*/ 5215428 w 5675092"/>
              <a:gd name="connsiteY9411" fmla="*/ 1958852 h 2397608"/>
              <a:gd name="connsiteX9412" fmla="*/ 5209948 w 5675092"/>
              <a:gd name="connsiteY9412" fmla="*/ 1959223 h 2397608"/>
              <a:gd name="connsiteX9413" fmla="*/ 5210455 w 5675092"/>
              <a:gd name="connsiteY9413" fmla="*/ 1966675 h 2397608"/>
              <a:gd name="connsiteX9414" fmla="*/ 5215428 w 5675092"/>
              <a:gd name="connsiteY9414" fmla="*/ 1958852 h 2397608"/>
              <a:gd name="connsiteX9415" fmla="*/ 5161217 w 5675092"/>
              <a:gd name="connsiteY9415" fmla="*/ 1153845 h 2397608"/>
              <a:gd name="connsiteX9416" fmla="*/ 5158631 w 5675092"/>
              <a:gd name="connsiteY9416" fmla="*/ 1149243 h 2397608"/>
              <a:gd name="connsiteX9417" fmla="*/ 5160800 w 5675092"/>
              <a:gd name="connsiteY9417" fmla="*/ 1154308 h 2397608"/>
              <a:gd name="connsiteX9418" fmla="*/ 5160436 w 5675092"/>
              <a:gd name="connsiteY9418" fmla="*/ 1089069 h 2397608"/>
              <a:gd name="connsiteX9419" fmla="*/ 5156596 w 5675092"/>
              <a:gd name="connsiteY9419" fmla="*/ 1088750 h 2397608"/>
              <a:gd name="connsiteX9420" fmla="*/ 5156500 w 5675092"/>
              <a:gd name="connsiteY9420" fmla="*/ 1089708 h 2397608"/>
              <a:gd name="connsiteX9421" fmla="*/ 5157407 w 5675092"/>
              <a:gd name="connsiteY9421" fmla="*/ 1091458 h 2397608"/>
              <a:gd name="connsiteX9422" fmla="*/ 5158062 w 5675092"/>
              <a:gd name="connsiteY9422" fmla="*/ 1092911 h 2397608"/>
              <a:gd name="connsiteX9423" fmla="*/ 5164039 w 5675092"/>
              <a:gd name="connsiteY9423" fmla="*/ 1111321 h 2397608"/>
              <a:gd name="connsiteX9424" fmla="*/ 5153327 w 5675092"/>
              <a:gd name="connsiteY9424" fmla="*/ 1106603 h 2397608"/>
              <a:gd name="connsiteX9425" fmla="*/ 5149771 w 5675092"/>
              <a:gd name="connsiteY9425" fmla="*/ 1107003 h 2397608"/>
              <a:gd name="connsiteX9426" fmla="*/ 5149373 w 5675092"/>
              <a:gd name="connsiteY9426" fmla="*/ 1108561 h 2397608"/>
              <a:gd name="connsiteX9427" fmla="*/ 5150419 w 5675092"/>
              <a:gd name="connsiteY9427" fmla="*/ 1112008 h 2397608"/>
              <a:gd name="connsiteX9428" fmla="*/ 5151908 w 5675092"/>
              <a:gd name="connsiteY9428" fmla="*/ 1116921 h 2397608"/>
              <a:gd name="connsiteX9429" fmla="*/ 5154035 w 5675092"/>
              <a:gd name="connsiteY9429" fmla="*/ 1117515 h 2397608"/>
              <a:gd name="connsiteX9430" fmla="*/ 5156251 w 5675092"/>
              <a:gd name="connsiteY9430" fmla="*/ 1111869 h 2397608"/>
              <a:gd name="connsiteX9431" fmla="*/ 5157543 w 5675092"/>
              <a:gd name="connsiteY9431" fmla="*/ 1118496 h 2397608"/>
              <a:gd name="connsiteX9432" fmla="*/ 5159462 w 5675092"/>
              <a:gd name="connsiteY9432" fmla="*/ 1119032 h 2397608"/>
              <a:gd name="connsiteX9433" fmla="*/ 5164039 w 5675092"/>
              <a:gd name="connsiteY9433" fmla="*/ 1111321 h 2397608"/>
              <a:gd name="connsiteX9434" fmla="*/ 5235115 w 5675092"/>
              <a:gd name="connsiteY9434" fmla="*/ 2141011 h 2397608"/>
              <a:gd name="connsiteX9435" fmla="*/ 5224670 w 5675092"/>
              <a:gd name="connsiteY9435" fmla="*/ 2135403 h 2397608"/>
              <a:gd name="connsiteX9436" fmla="*/ 5233563 w 5675092"/>
              <a:gd name="connsiteY9436" fmla="*/ 2144782 h 2397608"/>
              <a:gd name="connsiteX9437" fmla="*/ 5235115 w 5675092"/>
              <a:gd name="connsiteY9437" fmla="*/ 2141011 h 2397608"/>
              <a:gd name="connsiteX9438" fmla="*/ 5237696 w 5675092"/>
              <a:gd name="connsiteY9438" fmla="*/ 2124537 h 2397608"/>
              <a:gd name="connsiteX9439" fmla="*/ 5227788 w 5675092"/>
              <a:gd name="connsiteY9439" fmla="*/ 2100254 h 2397608"/>
              <a:gd name="connsiteX9440" fmla="*/ 5211006 w 5675092"/>
              <a:gd name="connsiteY9440" fmla="*/ 2096404 h 2397608"/>
              <a:gd name="connsiteX9441" fmla="*/ 5200215 w 5675092"/>
              <a:gd name="connsiteY9441" fmla="*/ 2099632 h 2397608"/>
              <a:gd name="connsiteX9442" fmla="*/ 5206032 w 5675092"/>
              <a:gd name="connsiteY9442" fmla="*/ 2104228 h 2397608"/>
              <a:gd name="connsiteX9443" fmla="*/ 5192836 w 5675092"/>
              <a:gd name="connsiteY9443" fmla="*/ 2112611 h 2397608"/>
              <a:gd name="connsiteX9444" fmla="*/ 5232382 w 5675092"/>
              <a:gd name="connsiteY9444" fmla="*/ 2127393 h 2397608"/>
              <a:gd name="connsiteX9445" fmla="*/ 5237696 w 5675092"/>
              <a:gd name="connsiteY9445" fmla="*/ 2124537 h 2397608"/>
              <a:gd name="connsiteX9446" fmla="*/ 5229564 w 5675092"/>
              <a:gd name="connsiteY9446" fmla="*/ 1991143 h 2397608"/>
              <a:gd name="connsiteX9447" fmla="*/ 5227585 w 5675092"/>
              <a:gd name="connsiteY9447" fmla="*/ 1993244 h 2397608"/>
              <a:gd name="connsiteX9448" fmla="*/ 5228452 w 5675092"/>
              <a:gd name="connsiteY9448" fmla="*/ 1993527 h 2397608"/>
              <a:gd name="connsiteX9449" fmla="*/ 5231155 w 5675092"/>
              <a:gd name="connsiteY9449" fmla="*/ 1987729 h 2397608"/>
              <a:gd name="connsiteX9450" fmla="*/ 5222933 w 5675092"/>
              <a:gd name="connsiteY9450" fmla="*/ 1988287 h 2397608"/>
              <a:gd name="connsiteX9451" fmla="*/ 5224593 w 5675092"/>
              <a:gd name="connsiteY9451" fmla="*/ 1991750 h 2397608"/>
              <a:gd name="connsiteX9452" fmla="*/ 5226100 w 5675092"/>
              <a:gd name="connsiteY9452" fmla="*/ 1991882 h 2397608"/>
              <a:gd name="connsiteX9453" fmla="*/ 5229728 w 5675092"/>
              <a:gd name="connsiteY9453" fmla="*/ 1990791 h 2397608"/>
              <a:gd name="connsiteX9454" fmla="*/ 5227443 w 5675092"/>
              <a:gd name="connsiteY9454" fmla="*/ 1933080 h 2397608"/>
              <a:gd name="connsiteX9455" fmla="*/ 5224536 w 5675092"/>
              <a:gd name="connsiteY9455" fmla="*/ 1930782 h 2397608"/>
              <a:gd name="connsiteX9456" fmla="*/ 5224199 w 5675092"/>
              <a:gd name="connsiteY9456" fmla="*/ 1925814 h 2397608"/>
              <a:gd name="connsiteX9457" fmla="*/ 5216652 w 5675092"/>
              <a:gd name="connsiteY9457" fmla="*/ 1936309 h 2397608"/>
              <a:gd name="connsiteX9458" fmla="*/ 5216990 w 5675092"/>
              <a:gd name="connsiteY9458" fmla="*/ 1941277 h 2397608"/>
              <a:gd name="connsiteX9459" fmla="*/ 5227443 w 5675092"/>
              <a:gd name="connsiteY9459" fmla="*/ 1933080 h 2397608"/>
              <a:gd name="connsiteX9460" fmla="*/ 5248825 w 5675092"/>
              <a:gd name="connsiteY9460" fmla="*/ 2126276 h 2397608"/>
              <a:gd name="connsiteX9461" fmla="*/ 5239591 w 5675092"/>
              <a:gd name="connsiteY9461" fmla="*/ 2111931 h 2397608"/>
              <a:gd name="connsiteX9462" fmla="*/ 5248825 w 5675092"/>
              <a:gd name="connsiteY9462" fmla="*/ 2126276 h 2397608"/>
              <a:gd name="connsiteX9463" fmla="*/ 5254604 w 5675092"/>
              <a:gd name="connsiteY9463" fmla="*/ 2170802 h 2397608"/>
              <a:gd name="connsiteX9464" fmla="*/ 5249708 w 5675092"/>
              <a:gd name="connsiteY9464" fmla="*/ 2164584 h 2397608"/>
              <a:gd name="connsiteX9465" fmla="*/ 5247916 w 5675092"/>
              <a:gd name="connsiteY9465" fmla="*/ 2164451 h 2397608"/>
              <a:gd name="connsiteX9466" fmla="*/ 5239890 w 5675092"/>
              <a:gd name="connsiteY9466" fmla="*/ 2156829 h 2397608"/>
              <a:gd name="connsiteX9467" fmla="*/ 5243134 w 5675092"/>
              <a:gd name="connsiteY9467" fmla="*/ 2164095 h 2397608"/>
              <a:gd name="connsiteX9468" fmla="*/ 5247916 w 5675092"/>
              <a:gd name="connsiteY9468" fmla="*/ 2164451 h 2397608"/>
              <a:gd name="connsiteX9469" fmla="*/ 5251437 w 5675092"/>
              <a:gd name="connsiteY9469" fmla="*/ 2083676 h 2397608"/>
              <a:gd name="connsiteX9470" fmla="*/ 5246126 w 5675092"/>
              <a:gd name="connsiteY9470" fmla="*/ 2086532 h 2397608"/>
              <a:gd name="connsiteX9471" fmla="*/ 5251944 w 5675092"/>
              <a:gd name="connsiteY9471" fmla="*/ 2091127 h 2397608"/>
              <a:gd name="connsiteX9472" fmla="*/ 5251437 w 5675092"/>
              <a:gd name="connsiteY9472" fmla="*/ 2083676 h 2397608"/>
              <a:gd name="connsiteX9473" fmla="*/ 5259747 w 5675092"/>
              <a:gd name="connsiteY9473" fmla="*/ 2165462 h 2397608"/>
              <a:gd name="connsiteX9474" fmla="*/ 5257343 w 5675092"/>
              <a:gd name="connsiteY9474" fmla="*/ 2170617 h 2397608"/>
              <a:gd name="connsiteX9475" fmla="*/ 5259737 w 5675092"/>
              <a:gd name="connsiteY9475" fmla="*/ 2165479 h 2397608"/>
              <a:gd name="connsiteX9476" fmla="*/ 5120802 w 5675092"/>
              <a:gd name="connsiteY9476" fmla="*/ 56507 h 2397608"/>
              <a:gd name="connsiteX9477" fmla="*/ 5113246 w 5675092"/>
              <a:gd name="connsiteY9477" fmla="*/ 54395 h 2397608"/>
              <a:gd name="connsiteX9478" fmla="*/ 5120802 w 5675092"/>
              <a:gd name="connsiteY9478" fmla="*/ 56507 h 2397608"/>
              <a:gd name="connsiteX9479" fmla="*/ 5264720 w 5675092"/>
              <a:gd name="connsiteY9479" fmla="*/ 2157638 h 2397608"/>
              <a:gd name="connsiteX9480" fmla="*/ 5255993 w 5675092"/>
              <a:gd name="connsiteY9480" fmla="*/ 2150745 h 2397608"/>
              <a:gd name="connsiteX9481" fmla="*/ 5259410 w 5675092"/>
              <a:gd name="connsiteY9481" fmla="*/ 2160494 h 2397608"/>
              <a:gd name="connsiteX9482" fmla="*/ 5264720 w 5675092"/>
              <a:gd name="connsiteY9482" fmla="*/ 2157638 h 2397608"/>
              <a:gd name="connsiteX9483" fmla="*/ 5271592 w 5675092"/>
              <a:gd name="connsiteY9483" fmla="*/ 2137207 h 2397608"/>
              <a:gd name="connsiteX9484" fmla="*/ 5262527 w 5675092"/>
              <a:gd name="connsiteY9484" fmla="*/ 2125346 h 2397608"/>
              <a:gd name="connsiteX9485" fmla="*/ 5263370 w 5675092"/>
              <a:gd name="connsiteY9485" fmla="*/ 2137766 h 2397608"/>
              <a:gd name="connsiteX9486" fmla="*/ 5271592 w 5675092"/>
              <a:gd name="connsiteY9486" fmla="*/ 2137207 h 2397608"/>
              <a:gd name="connsiteX9487" fmla="*/ 5270243 w 5675092"/>
              <a:gd name="connsiteY9487" fmla="*/ 2117335 h 2397608"/>
              <a:gd name="connsiteX9488" fmla="*/ 5263072 w 5675092"/>
              <a:gd name="connsiteY9488" fmla="*/ 2092867 h 2397608"/>
              <a:gd name="connsiteX9489" fmla="*/ 5250724 w 5675092"/>
              <a:gd name="connsiteY9489" fmla="*/ 2113669 h 2397608"/>
              <a:gd name="connsiteX9490" fmla="*/ 5264591 w 5675092"/>
              <a:gd name="connsiteY9490" fmla="*/ 2115224 h 2397608"/>
              <a:gd name="connsiteX9491" fmla="*/ 5264759 w 5675092"/>
              <a:gd name="connsiteY9491" fmla="*/ 2117707 h 2397608"/>
              <a:gd name="connsiteX9492" fmla="*/ 5270243 w 5675092"/>
              <a:gd name="connsiteY9492" fmla="*/ 2117335 h 2397608"/>
              <a:gd name="connsiteX9493" fmla="*/ 5266738 w 5675092"/>
              <a:gd name="connsiteY9493" fmla="*/ 2025240 h 2397608"/>
              <a:gd name="connsiteX9494" fmla="*/ 5260752 w 5675092"/>
              <a:gd name="connsiteY9494" fmla="*/ 2018160 h 2397608"/>
              <a:gd name="connsiteX9495" fmla="*/ 5261764 w 5675092"/>
              <a:gd name="connsiteY9495" fmla="*/ 2033064 h 2397608"/>
              <a:gd name="connsiteX9496" fmla="*/ 5266738 w 5675092"/>
              <a:gd name="connsiteY9496" fmla="*/ 2025240 h 2397608"/>
              <a:gd name="connsiteX9497" fmla="*/ 5135661 w 5675092"/>
              <a:gd name="connsiteY9497" fmla="*/ 55758 h 2397608"/>
              <a:gd name="connsiteX9498" fmla="*/ 5133186 w 5675092"/>
              <a:gd name="connsiteY9498" fmla="*/ 55883 h 2397608"/>
              <a:gd name="connsiteX9499" fmla="*/ 5132810 w 5675092"/>
              <a:gd name="connsiteY9499" fmla="*/ 48423 h 2397608"/>
              <a:gd name="connsiteX9500" fmla="*/ 5135661 w 5675092"/>
              <a:gd name="connsiteY9500" fmla="*/ 55758 h 2397608"/>
              <a:gd name="connsiteX9501" fmla="*/ 5277410 w 5675092"/>
              <a:gd name="connsiteY9501" fmla="*/ 2141803 h 2397608"/>
              <a:gd name="connsiteX9502" fmla="*/ 5271761 w 5675092"/>
              <a:gd name="connsiteY9502" fmla="*/ 2139691 h 2397608"/>
              <a:gd name="connsiteX9503" fmla="*/ 5272436 w 5675092"/>
              <a:gd name="connsiteY9503" fmla="*/ 2149627 h 2397608"/>
              <a:gd name="connsiteX9504" fmla="*/ 5275174 w 5675092"/>
              <a:gd name="connsiteY9504" fmla="*/ 2149441 h 2397608"/>
              <a:gd name="connsiteX9505" fmla="*/ 5277410 w 5675092"/>
              <a:gd name="connsiteY9505" fmla="*/ 2141803 h 2397608"/>
              <a:gd name="connsiteX9506" fmla="*/ 5205773 w 5675092"/>
              <a:gd name="connsiteY9506" fmla="*/ 1053999 h 2397608"/>
              <a:gd name="connsiteX9507" fmla="*/ 5203411 w 5675092"/>
              <a:gd name="connsiteY9507" fmla="*/ 1054119 h 2397608"/>
              <a:gd name="connsiteX9508" fmla="*/ 5201428 w 5675092"/>
              <a:gd name="connsiteY9508" fmla="*/ 1061701 h 2397608"/>
              <a:gd name="connsiteX9509" fmla="*/ 5191484 w 5675092"/>
              <a:gd name="connsiteY9509" fmla="*/ 1052226 h 2397608"/>
              <a:gd name="connsiteX9510" fmla="*/ 5198438 w 5675092"/>
              <a:gd name="connsiteY9510" fmla="*/ 1049381 h 2397608"/>
              <a:gd name="connsiteX9511" fmla="*/ 5193090 w 5675092"/>
              <a:gd name="connsiteY9511" fmla="*/ 1037180 h 2397608"/>
              <a:gd name="connsiteX9512" fmla="*/ 5196009 w 5675092"/>
              <a:gd name="connsiteY9512" fmla="*/ 1036409 h 2397608"/>
              <a:gd name="connsiteX9513" fmla="*/ 5202658 w 5675092"/>
              <a:gd name="connsiteY9513" fmla="*/ 1039192 h 2397608"/>
              <a:gd name="connsiteX9514" fmla="*/ 5205773 w 5675092"/>
              <a:gd name="connsiteY9514" fmla="*/ 1053999 h 2397608"/>
              <a:gd name="connsiteX9515" fmla="*/ 5143594 w 5675092"/>
              <a:gd name="connsiteY9515" fmla="*/ 65330 h 2397608"/>
              <a:gd name="connsiteX9516" fmla="*/ 5136413 w 5675092"/>
              <a:gd name="connsiteY9516" fmla="*/ 70677 h 2397608"/>
              <a:gd name="connsiteX9517" fmla="*/ 5143594 w 5675092"/>
              <a:gd name="connsiteY9517" fmla="*/ 65330 h 2397608"/>
              <a:gd name="connsiteX9518" fmla="*/ 5162775 w 5675092"/>
              <a:gd name="connsiteY9518" fmla="*/ 248839 h 2397608"/>
              <a:gd name="connsiteX9519" fmla="*/ 5157446 w 5675092"/>
              <a:gd name="connsiteY9519" fmla="*/ 241629 h 2397608"/>
              <a:gd name="connsiteX9520" fmla="*/ 5157822 w 5675092"/>
              <a:gd name="connsiteY9520" fmla="*/ 249088 h 2397608"/>
              <a:gd name="connsiteX9521" fmla="*/ 5162775 w 5675092"/>
              <a:gd name="connsiteY9521" fmla="*/ 248839 h 2397608"/>
              <a:gd name="connsiteX9522" fmla="*/ 5160138 w 5675092"/>
              <a:gd name="connsiteY9522" fmla="*/ 65664 h 2397608"/>
              <a:gd name="connsiteX9523" fmla="*/ 5158327 w 5675092"/>
              <a:gd name="connsiteY9523" fmla="*/ 62094 h 2397608"/>
              <a:gd name="connsiteX9524" fmla="*/ 5151401 w 5675092"/>
              <a:gd name="connsiteY9524" fmla="*/ 72415 h 2397608"/>
              <a:gd name="connsiteX9525" fmla="*/ 5160138 w 5675092"/>
              <a:gd name="connsiteY9525" fmla="*/ 65664 h 2397608"/>
              <a:gd name="connsiteX9526" fmla="*/ 5171848 w 5675092"/>
              <a:gd name="connsiteY9526" fmla="*/ 215164 h 2397608"/>
              <a:gd name="connsiteX9527" fmla="*/ 5170586 w 5675092"/>
              <a:gd name="connsiteY9527" fmla="*/ 212921 h 2397608"/>
              <a:gd name="connsiteX9528" fmla="*/ 5169840 w 5675092"/>
              <a:gd name="connsiteY9528" fmla="*/ 213300 h 2397608"/>
              <a:gd name="connsiteX9529" fmla="*/ 5176412 w 5675092"/>
              <a:gd name="connsiteY9529" fmla="*/ 273080 h 2397608"/>
              <a:gd name="connsiteX9530" fmla="*/ 5166130 w 5675092"/>
              <a:gd name="connsiteY9530" fmla="*/ 266120 h 2397608"/>
              <a:gd name="connsiteX9531" fmla="*/ 5166381 w 5675092"/>
              <a:gd name="connsiteY9531" fmla="*/ 271093 h 2397608"/>
              <a:gd name="connsiteX9532" fmla="*/ 5174313 w 5675092"/>
              <a:gd name="connsiteY9532" fmla="*/ 280665 h 2397608"/>
              <a:gd name="connsiteX9533" fmla="*/ 5174062 w 5675092"/>
              <a:gd name="connsiteY9533" fmla="*/ 275692 h 2397608"/>
              <a:gd name="connsiteX9534" fmla="*/ 5176412 w 5675092"/>
              <a:gd name="connsiteY9534" fmla="*/ 273080 h 2397608"/>
              <a:gd name="connsiteX9535" fmla="*/ 5164285 w 5675092"/>
              <a:gd name="connsiteY9535" fmla="*/ 81737 h 2397608"/>
              <a:gd name="connsiteX9536" fmla="*/ 5159204 w 5675092"/>
              <a:gd name="connsiteY9536" fmla="*/ 79501 h 2397608"/>
              <a:gd name="connsiteX9537" fmla="*/ 5125408 w 5675092"/>
              <a:gd name="connsiteY9537" fmla="*/ 98655 h 2397608"/>
              <a:gd name="connsiteX9538" fmla="*/ 5138168 w 5675092"/>
              <a:gd name="connsiteY9538" fmla="*/ 105490 h 2397608"/>
              <a:gd name="connsiteX9539" fmla="*/ 5133465 w 5675092"/>
              <a:gd name="connsiteY9539" fmla="*/ 110713 h 2397608"/>
              <a:gd name="connsiteX9540" fmla="*/ 5143497 w 5675092"/>
              <a:gd name="connsiteY9540" fmla="*/ 112700 h 2397608"/>
              <a:gd name="connsiteX9541" fmla="*/ 5158108 w 5675092"/>
              <a:gd name="connsiteY9541" fmla="*/ 106978 h 2397608"/>
              <a:gd name="connsiteX9542" fmla="*/ 5164285 w 5675092"/>
              <a:gd name="connsiteY9542" fmla="*/ 81737 h 2397608"/>
              <a:gd name="connsiteX9543" fmla="*/ 5173654 w 5675092"/>
              <a:gd name="connsiteY9543" fmla="*/ 218375 h 2397608"/>
              <a:gd name="connsiteX9544" fmla="*/ 5172034 w 5675092"/>
              <a:gd name="connsiteY9544" fmla="*/ 215495 h 2397608"/>
              <a:gd name="connsiteX9545" fmla="*/ 5168661 w 5675092"/>
              <a:gd name="connsiteY9545" fmla="*/ 214821 h 2397608"/>
              <a:gd name="connsiteX9546" fmla="*/ 5167325 w 5675092"/>
              <a:gd name="connsiteY9546" fmla="*/ 215122 h 2397608"/>
              <a:gd name="connsiteX9547" fmla="*/ 5166223 w 5675092"/>
              <a:gd name="connsiteY9547" fmla="*/ 218750 h 2397608"/>
              <a:gd name="connsiteX9548" fmla="*/ 5173654 w 5675092"/>
              <a:gd name="connsiteY9548" fmla="*/ 218375 h 2397608"/>
              <a:gd name="connsiteX9549" fmla="*/ 5238668 w 5675092"/>
              <a:gd name="connsiteY9549" fmla="*/ 1156000 h 2397608"/>
              <a:gd name="connsiteX9550" fmla="*/ 5234249 w 5675092"/>
              <a:gd name="connsiteY9550" fmla="*/ 1157799 h 2397608"/>
              <a:gd name="connsiteX9551" fmla="*/ 5231273 w 5675092"/>
              <a:gd name="connsiteY9551" fmla="*/ 1154106 h 2397608"/>
              <a:gd name="connsiteX9552" fmla="*/ 5238668 w 5675092"/>
              <a:gd name="connsiteY9552" fmla="*/ 1156000 h 2397608"/>
              <a:gd name="connsiteX9553" fmla="*/ 5174066 w 5675092"/>
              <a:gd name="connsiteY9553" fmla="*/ 78751 h 2397608"/>
              <a:gd name="connsiteX9554" fmla="*/ 5167387 w 5675092"/>
              <a:gd name="connsiteY9554" fmla="*/ 94046 h 2397608"/>
              <a:gd name="connsiteX9555" fmla="*/ 5174066 w 5675092"/>
              <a:gd name="connsiteY9555" fmla="*/ 78751 h 2397608"/>
              <a:gd name="connsiteX9556" fmla="*/ 5174288 w 5675092"/>
              <a:gd name="connsiteY9556" fmla="*/ 33868 h 2397608"/>
              <a:gd name="connsiteX9557" fmla="*/ 5164755 w 5675092"/>
              <a:gd name="connsiteY9557" fmla="*/ 41827 h 2397608"/>
              <a:gd name="connsiteX9558" fmla="*/ 5162656 w 5675092"/>
              <a:gd name="connsiteY9558" fmla="*/ 49412 h 2397608"/>
              <a:gd name="connsiteX9559" fmla="*/ 5174288 w 5675092"/>
              <a:gd name="connsiteY9559" fmla="*/ 33868 h 2397608"/>
              <a:gd name="connsiteX9560" fmla="*/ 5180774 w 5675092"/>
              <a:gd name="connsiteY9560" fmla="*/ 113314 h 2397608"/>
              <a:gd name="connsiteX9561" fmla="*/ 5176072 w 5675092"/>
              <a:gd name="connsiteY9561" fmla="*/ 118537 h 2397608"/>
              <a:gd name="connsiteX9562" fmla="*/ 5181150 w 5675092"/>
              <a:gd name="connsiteY9562" fmla="*/ 120774 h 2397608"/>
              <a:gd name="connsiteX9563" fmla="*/ 5180774 w 5675092"/>
              <a:gd name="connsiteY9563" fmla="*/ 113314 h 2397608"/>
              <a:gd name="connsiteX9564" fmla="*/ 5179492 w 5675092"/>
              <a:gd name="connsiteY9564" fmla="*/ 38591 h 2397608"/>
              <a:gd name="connsiteX9565" fmla="*/ 5179480 w 5675092"/>
              <a:gd name="connsiteY9565" fmla="*/ 38574 h 2397608"/>
              <a:gd name="connsiteX9566" fmla="*/ 5176763 w 5675092"/>
              <a:gd name="connsiteY9566" fmla="*/ 33743 h 2397608"/>
              <a:gd name="connsiteX9567" fmla="*/ 5179492 w 5675092"/>
              <a:gd name="connsiteY9567" fmla="*/ 38591 h 2397608"/>
              <a:gd name="connsiteX9568" fmla="*/ 5262115 w 5675092"/>
              <a:gd name="connsiteY9568" fmla="*/ 1187071 h 2397608"/>
              <a:gd name="connsiteX9569" fmla="*/ 5248075 w 5675092"/>
              <a:gd name="connsiteY9569" fmla="*/ 1183033 h 2397608"/>
              <a:gd name="connsiteX9570" fmla="*/ 5262115 w 5675092"/>
              <a:gd name="connsiteY9570" fmla="*/ 1187071 h 2397608"/>
              <a:gd name="connsiteX9571" fmla="*/ 5184820 w 5675092"/>
              <a:gd name="connsiteY9571" fmla="*/ 45801 h 2397608"/>
              <a:gd name="connsiteX9572" fmla="*/ 5179742 w 5675092"/>
              <a:gd name="connsiteY9572" fmla="*/ 43565 h 2397608"/>
              <a:gd name="connsiteX9573" fmla="*/ 5177765 w 5675092"/>
              <a:gd name="connsiteY9573" fmla="*/ 53635 h 2397608"/>
              <a:gd name="connsiteX9574" fmla="*/ 5184820 w 5675092"/>
              <a:gd name="connsiteY9574" fmla="*/ 45801 h 2397608"/>
              <a:gd name="connsiteX9575" fmla="*/ 5194256 w 5675092"/>
              <a:gd name="connsiteY9575" fmla="*/ 85212 h 2397608"/>
              <a:gd name="connsiteX9576" fmla="*/ 5189301 w 5675092"/>
              <a:gd name="connsiteY9576" fmla="*/ 85462 h 2397608"/>
              <a:gd name="connsiteX9577" fmla="*/ 5189426 w 5675092"/>
              <a:gd name="connsiteY9577" fmla="*/ 87949 h 2397608"/>
              <a:gd name="connsiteX9578" fmla="*/ 5177171 w 5675092"/>
              <a:gd name="connsiteY9578" fmla="*/ 91060 h 2397608"/>
              <a:gd name="connsiteX9579" fmla="*/ 5190554 w 5675092"/>
              <a:gd name="connsiteY9579" fmla="*/ 110328 h 2397608"/>
              <a:gd name="connsiteX9580" fmla="*/ 5194256 w 5675092"/>
              <a:gd name="connsiteY9580" fmla="*/ 85212 h 2397608"/>
              <a:gd name="connsiteX9581" fmla="*/ 5193254 w 5675092"/>
              <a:gd name="connsiteY9581" fmla="*/ 65320 h 2397608"/>
              <a:gd name="connsiteX9582" fmla="*/ 5185823 w 5675092"/>
              <a:gd name="connsiteY9582" fmla="*/ 65694 h 2397608"/>
              <a:gd name="connsiteX9583" fmla="*/ 5186450 w 5675092"/>
              <a:gd name="connsiteY9583" fmla="*/ 78127 h 2397608"/>
              <a:gd name="connsiteX9584" fmla="*/ 5193254 w 5675092"/>
              <a:gd name="connsiteY9584" fmla="*/ 65320 h 2397608"/>
              <a:gd name="connsiteX9585" fmla="*/ 5201369 w 5675092"/>
              <a:gd name="connsiteY9585" fmla="*/ 177092 h 2397608"/>
              <a:gd name="connsiteX9586" fmla="*/ 5196040 w 5675092"/>
              <a:gd name="connsiteY9586" fmla="*/ 169882 h 2397608"/>
              <a:gd name="connsiteX9587" fmla="*/ 5196792 w 5675092"/>
              <a:gd name="connsiteY9587" fmla="*/ 184801 h 2397608"/>
              <a:gd name="connsiteX9588" fmla="*/ 5201369 w 5675092"/>
              <a:gd name="connsiteY9588" fmla="*/ 177092 h 2397608"/>
              <a:gd name="connsiteX9589" fmla="*/ 5197956 w 5675092"/>
              <a:gd name="connsiteY9589" fmla="*/ 60097 h 2397608"/>
              <a:gd name="connsiteX9590" fmla="*/ 5195102 w 5675092"/>
              <a:gd name="connsiteY9590" fmla="*/ 52762 h 2397608"/>
              <a:gd name="connsiteX9591" fmla="*/ 5192627 w 5675092"/>
              <a:gd name="connsiteY9591" fmla="*/ 52887 h 2397608"/>
              <a:gd name="connsiteX9592" fmla="*/ 5193128 w 5675092"/>
              <a:gd name="connsiteY9592" fmla="*/ 62833 h 2397608"/>
              <a:gd name="connsiteX9593" fmla="*/ 5197956 w 5675092"/>
              <a:gd name="connsiteY9593" fmla="*/ 60097 h 2397608"/>
              <a:gd name="connsiteX9594" fmla="*/ 5272987 w 5675092"/>
              <a:gd name="connsiteY9594" fmla="*/ 1043729 h 2397608"/>
              <a:gd name="connsiteX9595" fmla="*/ 5266570 w 5675092"/>
              <a:gd name="connsiteY9595" fmla="*/ 1046446 h 2397608"/>
              <a:gd name="connsiteX9596" fmla="*/ 5268827 w 5675092"/>
              <a:gd name="connsiteY9596" fmla="*/ 1042442 h 2397608"/>
              <a:gd name="connsiteX9597" fmla="*/ 5272987 w 5675092"/>
              <a:gd name="connsiteY9597" fmla="*/ 1043729 h 2397608"/>
              <a:gd name="connsiteX9598" fmla="*/ 5344180 w 5675092"/>
              <a:gd name="connsiteY9598" fmla="*/ 2080113 h 2397608"/>
              <a:gd name="connsiteX9599" fmla="*/ 5344828 w 5675092"/>
              <a:gd name="connsiteY9599" fmla="*/ 2089656 h 2397608"/>
              <a:gd name="connsiteX9600" fmla="*/ 5340492 w 5675092"/>
              <a:gd name="connsiteY9600" fmla="*/ 2097141 h 2397608"/>
              <a:gd name="connsiteX9601" fmla="*/ 5332610 w 5675092"/>
              <a:gd name="connsiteY9601" fmla="*/ 2088089 h 2397608"/>
              <a:gd name="connsiteX9602" fmla="*/ 5332124 w 5675092"/>
              <a:gd name="connsiteY9602" fmla="*/ 2080931 h 2397608"/>
              <a:gd name="connsiteX9603" fmla="*/ 5339196 w 5675092"/>
              <a:gd name="connsiteY9603" fmla="*/ 2078054 h 2397608"/>
              <a:gd name="connsiteX9604" fmla="*/ 5344180 w 5675092"/>
              <a:gd name="connsiteY9604" fmla="*/ 2080113 h 2397608"/>
              <a:gd name="connsiteX9605" fmla="*/ 5278679 w 5675092"/>
              <a:gd name="connsiteY9605" fmla="*/ 1099072 h 2397608"/>
              <a:gd name="connsiteX9606" fmla="*/ 5278205 w 5675092"/>
              <a:gd name="connsiteY9606" fmla="*/ 1099706 h 2397608"/>
              <a:gd name="connsiteX9607" fmla="*/ 5278133 w 5675092"/>
              <a:gd name="connsiteY9607" fmla="*/ 1098640 h 2397608"/>
              <a:gd name="connsiteX9608" fmla="*/ 5325413 w 5675092"/>
              <a:gd name="connsiteY9608" fmla="*/ 1754237 h 2397608"/>
              <a:gd name="connsiteX9609" fmla="*/ 5316858 w 5675092"/>
              <a:gd name="connsiteY9609" fmla="*/ 1749827 h 2397608"/>
              <a:gd name="connsiteX9610" fmla="*/ 5325413 w 5675092"/>
              <a:gd name="connsiteY9610" fmla="*/ 1754237 h 2397608"/>
              <a:gd name="connsiteX9611" fmla="*/ 5284668 w 5675092"/>
              <a:gd name="connsiteY9611" fmla="*/ 1073242 h 2397608"/>
              <a:gd name="connsiteX9612" fmla="*/ 5281419 w 5675092"/>
              <a:gd name="connsiteY9612" fmla="*/ 1065975 h 2397608"/>
              <a:gd name="connsiteX9613" fmla="*/ 5283605 w 5675092"/>
              <a:gd name="connsiteY9613" fmla="*/ 1061287 h 2397608"/>
              <a:gd name="connsiteX9614" fmla="*/ 5280620 w 5675092"/>
              <a:gd name="connsiteY9614" fmla="*/ 1062716 h 2397608"/>
              <a:gd name="connsiteX9615" fmla="*/ 5280317 w 5675092"/>
              <a:gd name="connsiteY9615" fmla="*/ 1063019 h 2397608"/>
              <a:gd name="connsiteX9616" fmla="*/ 5280289 w 5675092"/>
              <a:gd name="connsiteY9616" fmla="*/ 1063915 h 2397608"/>
              <a:gd name="connsiteX9617" fmla="*/ 5278459 w 5675092"/>
              <a:gd name="connsiteY9617" fmla="*/ 1065540 h 2397608"/>
              <a:gd name="connsiteX9618" fmla="*/ 5276898 w 5675092"/>
              <a:gd name="connsiteY9618" fmla="*/ 1077892 h 2397608"/>
              <a:gd name="connsiteX9619" fmla="*/ 5282032 w 5675092"/>
              <a:gd name="connsiteY9619" fmla="*/ 1079525 h 2397608"/>
              <a:gd name="connsiteX9620" fmla="*/ 5290542 w 5675092"/>
              <a:gd name="connsiteY9620" fmla="*/ 1010215 h 2397608"/>
              <a:gd name="connsiteX9621" fmla="*/ 5278409 w 5675092"/>
              <a:gd name="connsiteY9621" fmla="*/ 1015812 h 2397608"/>
              <a:gd name="connsiteX9622" fmla="*/ 5290542 w 5675092"/>
              <a:gd name="connsiteY9622" fmla="*/ 1010215 h 2397608"/>
              <a:gd name="connsiteX9623" fmla="*/ 5346582 w 5675092"/>
              <a:gd name="connsiteY9623" fmla="*/ 1822673 h 2397608"/>
              <a:gd name="connsiteX9624" fmla="*/ 5335115 w 5675092"/>
              <a:gd name="connsiteY9624" fmla="*/ 1815967 h 2397608"/>
              <a:gd name="connsiteX9625" fmla="*/ 5327568 w 5675092"/>
              <a:gd name="connsiteY9625" fmla="*/ 1826461 h 2397608"/>
              <a:gd name="connsiteX9626" fmla="*/ 5333385 w 5675092"/>
              <a:gd name="connsiteY9626" fmla="*/ 1831057 h 2397608"/>
              <a:gd name="connsiteX9627" fmla="*/ 5341607 w 5675092"/>
              <a:gd name="connsiteY9627" fmla="*/ 1830498 h 2397608"/>
              <a:gd name="connsiteX9628" fmla="*/ 5346582 w 5675092"/>
              <a:gd name="connsiteY9628" fmla="*/ 1822673 h 2397608"/>
              <a:gd name="connsiteX9629" fmla="*/ 5302714 w 5675092"/>
              <a:gd name="connsiteY9629" fmla="*/ 1176825 h 2397608"/>
              <a:gd name="connsiteX9630" fmla="*/ 5297065 w 5675092"/>
              <a:gd name="connsiteY9630" fmla="*/ 1174716 h 2397608"/>
              <a:gd name="connsiteX9631" fmla="*/ 5295673 w 5675092"/>
              <a:gd name="connsiteY9631" fmla="*/ 1194773 h 2397608"/>
              <a:gd name="connsiteX9632" fmla="*/ 5301153 w 5675092"/>
              <a:gd name="connsiteY9632" fmla="*/ 1194400 h 2397608"/>
              <a:gd name="connsiteX9633" fmla="*/ 5302714 w 5675092"/>
              <a:gd name="connsiteY9633" fmla="*/ 1176825 h 2397608"/>
              <a:gd name="connsiteX9634" fmla="*/ 5296999 w 5675092"/>
              <a:gd name="connsiteY9634" fmla="*/ 1039806 h 2397608"/>
              <a:gd name="connsiteX9635" fmla="*/ 5294148 w 5675092"/>
              <a:gd name="connsiteY9635" fmla="*/ 1032470 h 2397608"/>
              <a:gd name="connsiteX9636" fmla="*/ 5282140 w 5675092"/>
              <a:gd name="connsiteY9636" fmla="*/ 1040555 h 2397608"/>
              <a:gd name="connsiteX9637" fmla="*/ 5276686 w 5675092"/>
              <a:gd name="connsiteY9637" fmla="*/ 1030856 h 2397608"/>
              <a:gd name="connsiteX9638" fmla="*/ 5281388 w 5675092"/>
              <a:gd name="connsiteY9638" fmla="*/ 1025633 h 2397608"/>
              <a:gd name="connsiteX9639" fmla="*/ 5273456 w 5675092"/>
              <a:gd name="connsiteY9639" fmla="*/ 1016062 h 2397608"/>
              <a:gd name="connsiteX9640" fmla="*/ 5262075 w 5675092"/>
              <a:gd name="connsiteY9640" fmla="*/ 1036578 h 2397608"/>
              <a:gd name="connsiteX9641" fmla="*/ 5259349 w 5675092"/>
              <a:gd name="connsiteY9641" fmla="*/ 1031730 h 2397608"/>
              <a:gd name="connsiteX9642" fmla="*/ 5242764 w 5675092"/>
              <a:gd name="connsiteY9642" fmla="*/ 1047525 h 2397608"/>
              <a:gd name="connsiteX9643" fmla="*/ 5247843 w 5675092"/>
              <a:gd name="connsiteY9643" fmla="*/ 1049760 h 2397608"/>
              <a:gd name="connsiteX9644" fmla="*/ 5244143 w 5675092"/>
              <a:gd name="connsiteY9644" fmla="*/ 1074878 h 2397608"/>
              <a:gd name="connsiteX9645" fmla="*/ 5235960 w 5675092"/>
              <a:gd name="connsiteY9645" fmla="*/ 1060331 h 2397608"/>
              <a:gd name="connsiteX9646" fmla="*/ 5240788 w 5675092"/>
              <a:gd name="connsiteY9646" fmla="*/ 1057597 h 2397608"/>
              <a:gd name="connsiteX9647" fmla="*/ 5235333 w 5675092"/>
              <a:gd name="connsiteY9647" fmla="*/ 1047900 h 2397608"/>
              <a:gd name="connsiteX9648" fmla="*/ 5240161 w 5675092"/>
              <a:gd name="connsiteY9648" fmla="*/ 1045162 h 2397608"/>
              <a:gd name="connsiteX9649" fmla="*/ 5236931 w 5675092"/>
              <a:gd name="connsiteY9649" fmla="*/ 1030368 h 2397608"/>
              <a:gd name="connsiteX9650" fmla="*/ 5228877 w 5675092"/>
              <a:gd name="connsiteY9650" fmla="*/ 1018309 h 2397608"/>
              <a:gd name="connsiteX9651" fmla="*/ 5211414 w 5675092"/>
              <a:gd name="connsiteY9651" fmla="*/ 1016697 h 2397608"/>
              <a:gd name="connsiteX9652" fmla="*/ 5214391 w 5675092"/>
              <a:gd name="connsiteY9652" fmla="*/ 1026519 h 2397608"/>
              <a:gd name="connsiteX9653" fmla="*/ 5206208 w 5675092"/>
              <a:gd name="connsiteY9653" fmla="*/ 1011974 h 2397608"/>
              <a:gd name="connsiteX9654" fmla="*/ 5204109 w 5675092"/>
              <a:gd name="connsiteY9654" fmla="*/ 1019557 h 2397608"/>
              <a:gd name="connsiteX9655" fmla="*/ 5201129 w 5675092"/>
              <a:gd name="connsiteY9655" fmla="*/ 1009736 h 2397608"/>
              <a:gd name="connsiteX9656" fmla="*/ 5199156 w 5675092"/>
              <a:gd name="connsiteY9656" fmla="*/ 1019807 h 2397608"/>
              <a:gd name="connsiteX9657" fmla="*/ 5191600 w 5675092"/>
              <a:gd name="connsiteY9657" fmla="*/ 1017696 h 2397608"/>
              <a:gd name="connsiteX9658" fmla="*/ 5187262 w 5675092"/>
              <a:gd name="connsiteY9658" fmla="*/ 1025549 h 2397608"/>
              <a:gd name="connsiteX9659" fmla="*/ 5185251 w 5675092"/>
              <a:gd name="connsiteY9659" fmla="*/ 1033140 h 2397608"/>
              <a:gd name="connsiteX9660" fmla="*/ 5186119 w 5675092"/>
              <a:gd name="connsiteY9660" fmla="*/ 1032543 h 2397608"/>
              <a:gd name="connsiteX9661" fmla="*/ 5188569 w 5675092"/>
              <a:gd name="connsiteY9661" fmla="*/ 1037807 h 2397608"/>
              <a:gd name="connsiteX9662" fmla="*/ 5185486 w 5675092"/>
              <a:gd name="connsiteY9662" fmla="*/ 1041667 h 2397608"/>
              <a:gd name="connsiteX9663" fmla="*/ 5183471 w 5675092"/>
              <a:gd name="connsiteY9663" fmla="*/ 1042834 h 2397608"/>
              <a:gd name="connsiteX9664" fmla="*/ 5181504 w 5675092"/>
              <a:gd name="connsiteY9664" fmla="*/ 1056182 h 2397608"/>
              <a:gd name="connsiteX9665" fmla="*/ 5181863 w 5675092"/>
              <a:gd name="connsiteY9665" fmla="*/ 1056466 h 2397608"/>
              <a:gd name="connsiteX9666" fmla="*/ 5182904 w 5675092"/>
              <a:gd name="connsiteY9666" fmla="*/ 1055452 h 2397608"/>
              <a:gd name="connsiteX9667" fmla="*/ 5185857 w 5675092"/>
              <a:gd name="connsiteY9667" fmla="*/ 1070697 h 2397608"/>
              <a:gd name="connsiteX9668" fmla="*/ 5181241 w 5675092"/>
              <a:gd name="connsiteY9668" fmla="*/ 1065799 h 2397608"/>
              <a:gd name="connsiteX9669" fmla="*/ 5177269 w 5675092"/>
              <a:gd name="connsiteY9669" fmla="*/ 1073695 h 2397608"/>
              <a:gd name="connsiteX9670" fmla="*/ 5179766 w 5675092"/>
              <a:gd name="connsiteY9670" fmla="*/ 1063628 h 2397608"/>
              <a:gd name="connsiteX9671" fmla="*/ 5180459 w 5675092"/>
              <a:gd name="connsiteY9671" fmla="*/ 1057802 h 2397608"/>
              <a:gd name="connsiteX9672" fmla="*/ 5177737 w 5675092"/>
              <a:gd name="connsiteY9672" fmla="*/ 1056722 h 2397608"/>
              <a:gd name="connsiteX9673" fmla="*/ 5176393 w 5675092"/>
              <a:gd name="connsiteY9673" fmla="*/ 1060842 h 2397608"/>
              <a:gd name="connsiteX9674" fmla="*/ 5171162 w 5675092"/>
              <a:gd name="connsiteY9674" fmla="*/ 1061728 h 2397608"/>
              <a:gd name="connsiteX9675" fmla="*/ 5169953 w 5675092"/>
              <a:gd name="connsiteY9675" fmla="*/ 1061245 h 2397608"/>
              <a:gd name="connsiteX9676" fmla="*/ 5171315 w 5675092"/>
              <a:gd name="connsiteY9676" fmla="*/ 1058604 h 2397608"/>
              <a:gd name="connsiteX9677" fmla="*/ 5169776 w 5675092"/>
              <a:gd name="connsiteY9677" fmla="*/ 1061175 h 2397608"/>
              <a:gd name="connsiteX9678" fmla="*/ 5169953 w 5675092"/>
              <a:gd name="connsiteY9678" fmla="*/ 1061245 h 2397608"/>
              <a:gd name="connsiteX9679" fmla="*/ 5169336 w 5675092"/>
              <a:gd name="connsiteY9679" fmla="*/ 1062444 h 2397608"/>
              <a:gd name="connsiteX9680" fmla="*/ 5169214 w 5675092"/>
              <a:gd name="connsiteY9680" fmla="*/ 1066190 h 2397608"/>
              <a:gd name="connsiteX9681" fmla="*/ 5161406 w 5675092"/>
              <a:gd name="connsiteY9681" fmla="*/ 1059104 h 2397608"/>
              <a:gd name="connsiteX9682" fmla="*/ 5164135 w 5675092"/>
              <a:gd name="connsiteY9682" fmla="*/ 1063951 h 2397608"/>
              <a:gd name="connsiteX9683" fmla="*/ 5154229 w 5675092"/>
              <a:gd name="connsiteY9683" fmla="*/ 1064451 h 2397608"/>
              <a:gd name="connsiteX9684" fmla="*/ 5151751 w 5675092"/>
              <a:gd name="connsiteY9684" fmla="*/ 1064576 h 2397608"/>
              <a:gd name="connsiteX9685" fmla="*/ 5144571 w 5675092"/>
              <a:gd name="connsiteY9685" fmla="*/ 1069923 h 2397608"/>
              <a:gd name="connsiteX9686" fmla="*/ 5154480 w 5675092"/>
              <a:gd name="connsiteY9686" fmla="*/ 1069424 h 2397608"/>
              <a:gd name="connsiteX9687" fmla="*/ 5159809 w 5675092"/>
              <a:gd name="connsiteY9687" fmla="*/ 1076635 h 2397608"/>
              <a:gd name="connsiteX9688" fmla="*/ 5155232 w 5675092"/>
              <a:gd name="connsiteY9688" fmla="*/ 1084345 h 2397608"/>
              <a:gd name="connsiteX9689" fmla="*/ 5150028 w 5675092"/>
              <a:gd name="connsiteY9689" fmla="*/ 1079622 h 2397608"/>
              <a:gd name="connsiteX9690" fmla="*/ 5146808 w 5675092"/>
              <a:gd name="connsiteY9690" fmla="*/ 1085042 h 2397608"/>
              <a:gd name="connsiteX9691" fmla="*/ 5146073 w 5675092"/>
              <a:gd name="connsiteY9691" fmla="*/ 1087888 h 2397608"/>
              <a:gd name="connsiteX9692" fmla="*/ 5146485 w 5675092"/>
              <a:gd name="connsiteY9692" fmla="*/ 1088117 h 2397608"/>
              <a:gd name="connsiteX9693" fmla="*/ 5150840 w 5675092"/>
              <a:gd name="connsiteY9693" fmla="*/ 1089582 h 2397608"/>
              <a:gd name="connsiteX9694" fmla="*/ 5151244 w 5675092"/>
              <a:gd name="connsiteY9694" fmla="*/ 1090360 h 2397608"/>
              <a:gd name="connsiteX9695" fmla="*/ 5152132 w 5675092"/>
              <a:gd name="connsiteY9695" fmla="*/ 1089059 h 2397608"/>
              <a:gd name="connsiteX9696" fmla="*/ 5154034 w 5675092"/>
              <a:gd name="connsiteY9696" fmla="*/ 1087946 h 2397608"/>
              <a:gd name="connsiteX9697" fmla="*/ 5154730 w 5675092"/>
              <a:gd name="connsiteY9697" fmla="*/ 1087101 h 2397608"/>
              <a:gd name="connsiteX9698" fmla="*/ 5154987 w 5675092"/>
              <a:gd name="connsiteY9698" fmla="*/ 1086789 h 2397608"/>
              <a:gd name="connsiteX9699" fmla="*/ 5157046 w 5675092"/>
              <a:gd name="connsiteY9699" fmla="*/ 1084291 h 2397608"/>
              <a:gd name="connsiteX9700" fmla="*/ 5156835 w 5675092"/>
              <a:gd name="connsiteY9700" fmla="*/ 1086380 h 2397608"/>
              <a:gd name="connsiteX9701" fmla="*/ 5165138 w 5675092"/>
              <a:gd name="connsiteY9701" fmla="*/ 1083846 h 2397608"/>
              <a:gd name="connsiteX9702" fmla="*/ 5165389 w 5675092"/>
              <a:gd name="connsiteY9702" fmla="*/ 1088819 h 2397608"/>
              <a:gd name="connsiteX9703" fmla="*/ 5179746 w 5675092"/>
              <a:gd name="connsiteY9703" fmla="*/ 1078124 h 2397608"/>
              <a:gd name="connsiteX9704" fmla="*/ 5187553 w 5675092"/>
              <a:gd name="connsiteY9704" fmla="*/ 1085208 h 2397608"/>
              <a:gd name="connsiteX9705" fmla="*/ 5187929 w 5675092"/>
              <a:gd name="connsiteY9705" fmla="*/ 1092669 h 2397608"/>
              <a:gd name="connsiteX9706" fmla="*/ 5180498 w 5675092"/>
              <a:gd name="connsiteY9706" fmla="*/ 1093043 h 2397608"/>
              <a:gd name="connsiteX9707" fmla="*/ 5190407 w 5675092"/>
              <a:gd name="connsiteY9707" fmla="*/ 1092544 h 2397608"/>
              <a:gd name="connsiteX9708" fmla="*/ 5190657 w 5675092"/>
              <a:gd name="connsiteY9708" fmla="*/ 1097516 h 2397608"/>
              <a:gd name="connsiteX9709" fmla="*/ 5186958 w 5675092"/>
              <a:gd name="connsiteY9709" fmla="*/ 1122631 h 2397608"/>
              <a:gd name="connsiteX9710" fmla="*/ 5182503 w 5675092"/>
              <a:gd name="connsiteY9710" fmla="*/ 1132827 h 2397608"/>
              <a:gd name="connsiteX9711" fmla="*/ 5172597 w 5675092"/>
              <a:gd name="connsiteY9711" fmla="*/ 1133327 h 2397608"/>
              <a:gd name="connsiteX9712" fmla="*/ 5170950 w 5675092"/>
              <a:gd name="connsiteY9712" fmla="*/ 1137578 h 2397608"/>
              <a:gd name="connsiteX9713" fmla="*/ 5167831 w 5675092"/>
              <a:gd name="connsiteY9713" fmla="*/ 1140359 h 2397608"/>
              <a:gd name="connsiteX9714" fmla="*/ 5168402 w 5675092"/>
              <a:gd name="connsiteY9714" fmla="*/ 1140924 h 2397608"/>
              <a:gd name="connsiteX9715" fmla="*/ 5173254 w 5675092"/>
              <a:gd name="connsiteY9715" fmla="*/ 1145730 h 2397608"/>
              <a:gd name="connsiteX9716" fmla="*/ 5167260 w 5675092"/>
              <a:gd name="connsiteY9716" fmla="*/ 1142665 h 2397608"/>
              <a:gd name="connsiteX9717" fmla="*/ 5166975 w 5675092"/>
              <a:gd name="connsiteY9717" fmla="*/ 1141481 h 2397608"/>
              <a:gd name="connsiteX9718" fmla="*/ 5164820 w 5675092"/>
              <a:gd name="connsiteY9718" fmla="*/ 1145288 h 2397608"/>
              <a:gd name="connsiteX9719" fmla="*/ 5166169 w 5675092"/>
              <a:gd name="connsiteY9719" fmla="*/ 1153596 h 2397608"/>
              <a:gd name="connsiteX9720" fmla="*/ 5163103 w 5675092"/>
              <a:gd name="connsiteY9720" fmla="*/ 1154797 h 2397608"/>
              <a:gd name="connsiteX9721" fmla="*/ 5158733 w 5675092"/>
              <a:gd name="connsiteY9721" fmla="*/ 1162030 h 2397608"/>
              <a:gd name="connsiteX9722" fmla="*/ 5161851 w 5675092"/>
              <a:gd name="connsiteY9722" fmla="*/ 1169308 h 2397608"/>
              <a:gd name="connsiteX9723" fmla="*/ 5154878 w 5675092"/>
              <a:gd name="connsiteY9723" fmla="*/ 1172903 h 2397608"/>
              <a:gd name="connsiteX9724" fmla="*/ 5151571 w 5675092"/>
              <a:gd name="connsiteY9724" fmla="*/ 1172503 h 2397608"/>
              <a:gd name="connsiteX9725" fmla="*/ 5155951 w 5675092"/>
              <a:gd name="connsiteY9725" fmla="*/ 1159722 h 2397608"/>
              <a:gd name="connsiteX9726" fmla="*/ 5147948 w 5675092"/>
              <a:gd name="connsiteY9726" fmla="*/ 1157769 h 2397608"/>
              <a:gd name="connsiteX9727" fmla="*/ 5157721 w 5675092"/>
              <a:gd name="connsiteY9727" fmla="*/ 1147119 h 2397608"/>
              <a:gd name="connsiteX9728" fmla="*/ 5158508 w 5675092"/>
              <a:gd name="connsiteY9728" fmla="*/ 1148956 h 2397608"/>
              <a:gd name="connsiteX9729" fmla="*/ 5160717 w 5675092"/>
              <a:gd name="connsiteY9729" fmla="*/ 1143897 h 2397608"/>
              <a:gd name="connsiteX9730" fmla="*/ 5162943 w 5675092"/>
              <a:gd name="connsiteY9730" fmla="*/ 1138799 h 2397608"/>
              <a:gd name="connsiteX9731" fmla="*/ 5147955 w 5675092"/>
              <a:gd name="connsiteY9731" fmla="*/ 1137063 h 2397608"/>
              <a:gd name="connsiteX9732" fmla="*/ 5140402 w 5675092"/>
              <a:gd name="connsiteY9732" fmla="*/ 1134950 h 2397608"/>
              <a:gd name="connsiteX9733" fmla="*/ 5137674 w 5675092"/>
              <a:gd name="connsiteY9733" fmla="*/ 1130101 h 2397608"/>
              <a:gd name="connsiteX9734" fmla="*/ 5142626 w 5675092"/>
              <a:gd name="connsiteY9734" fmla="*/ 1129852 h 2397608"/>
              <a:gd name="connsiteX9735" fmla="*/ 5139558 w 5675092"/>
              <a:gd name="connsiteY9735" fmla="*/ 1124398 h 2397608"/>
              <a:gd name="connsiteX9736" fmla="*/ 5139479 w 5675092"/>
              <a:gd name="connsiteY9736" fmla="*/ 1124371 h 2397608"/>
              <a:gd name="connsiteX9737" fmla="*/ 5139556 w 5675092"/>
              <a:gd name="connsiteY9737" fmla="*/ 1125521 h 2397608"/>
              <a:gd name="connsiteX9738" fmla="*/ 5131841 w 5675092"/>
              <a:gd name="connsiteY9738" fmla="*/ 1133530 h 2397608"/>
              <a:gd name="connsiteX9739" fmla="*/ 5114726 w 5675092"/>
              <a:gd name="connsiteY9739" fmla="*/ 1124711 h 2397608"/>
              <a:gd name="connsiteX9740" fmla="*/ 5115063 w 5675092"/>
              <a:gd name="connsiteY9740" fmla="*/ 1129679 h 2397608"/>
              <a:gd name="connsiteX9741" fmla="*/ 5105616 w 5675092"/>
              <a:gd name="connsiteY9741" fmla="*/ 1128203 h 2397608"/>
              <a:gd name="connsiteX9742" fmla="*/ 5106106 w 5675092"/>
              <a:gd name="connsiteY9742" fmla="*/ 1130251 h 2397608"/>
              <a:gd name="connsiteX9743" fmla="*/ 5103532 w 5675092"/>
              <a:gd name="connsiteY9743" fmla="*/ 1128029 h 2397608"/>
              <a:gd name="connsiteX9744" fmla="*/ 5103211 w 5675092"/>
              <a:gd name="connsiteY9744" fmla="*/ 1127751 h 2397608"/>
              <a:gd name="connsiteX9745" fmla="*/ 5102341 w 5675092"/>
              <a:gd name="connsiteY9745" fmla="*/ 1126999 h 2397608"/>
              <a:gd name="connsiteX9746" fmla="*/ 5100111 w 5675092"/>
              <a:gd name="connsiteY9746" fmla="*/ 1126133 h 2397608"/>
              <a:gd name="connsiteX9747" fmla="*/ 5098974 w 5675092"/>
              <a:gd name="connsiteY9747" fmla="*/ 1124953 h 2397608"/>
              <a:gd name="connsiteX9748" fmla="*/ 5098625 w 5675092"/>
              <a:gd name="connsiteY9748" fmla="*/ 1125775 h 2397608"/>
              <a:gd name="connsiteX9749" fmla="*/ 5094014 w 5675092"/>
              <a:gd name="connsiteY9749" fmla="*/ 1127774 h 2397608"/>
              <a:gd name="connsiteX9750" fmla="*/ 5093589 w 5675092"/>
              <a:gd name="connsiteY9750" fmla="*/ 1128054 h 2397608"/>
              <a:gd name="connsiteX9751" fmla="*/ 5094749 w 5675092"/>
              <a:gd name="connsiteY9751" fmla="*/ 1130786 h 2397608"/>
              <a:gd name="connsiteX9752" fmla="*/ 5098960 w 5675092"/>
              <a:gd name="connsiteY9752" fmla="*/ 1135763 h 2397608"/>
              <a:gd name="connsiteX9753" fmla="*/ 5104103 w 5675092"/>
              <a:gd name="connsiteY9753" fmla="*/ 1130424 h 2397608"/>
              <a:gd name="connsiteX9754" fmla="*/ 5110089 w 5675092"/>
              <a:gd name="connsiteY9754" fmla="*/ 1137504 h 2397608"/>
              <a:gd name="connsiteX9755" fmla="*/ 5107718 w 5675092"/>
              <a:gd name="connsiteY9755" fmla="*/ 1141236 h 2397608"/>
              <a:gd name="connsiteX9756" fmla="*/ 5109262 w 5675092"/>
              <a:gd name="connsiteY9756" fmla="*/ 1140619 h 2397608"/>
              <a:gd name="connsiteX9757" fmla="*/ 5111583 w 5675092"/>
              <a:gd name="connsiteY9757" fmla="*/ 1130882 h 2397608"/>
              <a:gd name="connsiteX9758" fmla="*/ 5125817 w 5675092"/>
              <a:gd name="connsiteY9758" fmla="*/ 1145556 h 2397608"/>
              <a:gd name="connsiteX9759" fmla="*/ 5118442 w 5675092"/>
              <a:gd name="connsiteY9759" fmla="*/ 1133102 h 2397608"/>
              <a:gd name="connsiteX9760" fmla="*/ 5125688 w 5675092"/>
              <a:gd name="connsiteY9760" fmla="*/ 1142997 h 2397608"/>
              <a:gd name="connsiteX9761" fmla="*/ 5131909 w 5675092"/>
              <a:gd name="connsiteY9761" fmla="*/ 1143691 h 2397608"/>
              <a:gd name="connsiteX9762" fmla="*/ 5129662 w 5675092"/>
              <a:gd name="connsiteY9762" fmla="*/ 1138237 h 2397608"/>
              <a:gd name="connsiteX9763" fmla="*/ 5133238 w 5675092"/>
              <a:gd name="connsiteY9763" fmla="*/ 1141846 h 2397608"/>
              <a:gd name="connsiteX9764" fmla="*/ 5134235 w 5675092"/>
              <a:gd name="connsiteY9764" fmla="*/ 1143951 h 2397608"/>
              <a:gd name="connsiteX9765" fmla="*/ 5135525 w 5675092"/>
              <a:gd name="connsiteY9765" fmla="*/ 1144095 h 2397608"/>
              <a:gd name="connsiteX9766" fmla="*/ 5136274 w 5675092"/>
              <a:gd name="connsiteY9766" fmla="*/ 1141960 h 2397608"/>
              <a:gd name="connsiteX9767" fmla="*/ 5139480 w 5675092"/>
              <a:gd name="connsiteY9767" fmla="*/ 1140138 h 2397608"/>
              <a:gd name="connsiteX9768" fmla="*/ 5138731 w 5675092"/>
              <a:gd name="connsiteY9768" fmla="*/ 1144453 h 2397608"/>
              <a:gd name="connsiteX9769" fmla="*/ 5141521 w 5675092"/>
              <a:gd name="connsiteY9769" fmla="*/ 1144764 h 2397608"/>
              <a:gd name="connsiteX9770" fmla="*/ 5138231 w 5675092"/>
              <a:gd name="connsiteY9770" fmla="*/ 1147331 h 2397608"/>
              <a:gd name="connsiteX9771" fmla="*/ 5137956 w 5675092"/>
              <a:gd name="connsiteY9771" fmla="*/ 1148909 h 2397608"/>
              <a:gd name="connsiteX9772" fmla="*/ 5138111 w 5675092"/>
              <a:gd name="connsiteY9772" fmla="*/ 1155640 h 2397608"/>
              <a:gd name="connsiteX9773" fmla="*/ 5136840 w 5675092"/>
              <a:gd name="connsiteY9773" fmla="*/ 1154764 h 2397608"/>
              <a:gd name="connsiteX9774" fmla="*/ 5136481 w 5675092"/>
              <a:gd name="connsiteY9774" fmla="*/ 1155091 h 2397608"/>
              <a:gd name="connsiteX9775" fmla="*/ 5140291 w 5675092"/>
              <a:gd name="connsiteY9775" fmla="*/ 1168095 h 2397608"/>
              <a:gd name="connsiteX9776" fmla="*/ 5142652 w 5675092"/>
              <a:gd name="connsiteY9776" fmla="*/ 1169001 h 2397608"/>
              <a:gd name="connsiteX9777" fmla="*/ 5146519 w 5675092"/>
              <a:gd name="connsiteY9777" fmla="*/ 1172446 h 2397608"/>
              <a:gd name="connsiteX9778" fmla="*/ 5144473 w 5675092"/>
              <a:gd name="connsiteY9778" fmla="*/ 1177979 h 2397608"/>
              <a:gd name="connsiteX9779" fmla="*/ 5143444 w 5675092"/>
              <a:gd name="connsiteY9779" fmla="*/ 1177495 h 2397608"/>
              <a:gd name="connsiteX9780" fmla="*/ 5146594 w 5675092"/>
              <a:gd name="connsiteY9780" fmla="*/ 1184778 h 2397608"/>
              <a:gd name="connsiteX9781" fmla="*/ 5152334 w 5675092"/>
              <a:gd name="connsiteY9781" fmla="*/ 1192030 h 2397608"/>
              <a:gd name="connsiteX9782" fmla="*/ 5160387 w 5675092"/>
              <a:gd name="connsiteY9782" fmla="*/ 1188989 h 2397608"/>
              <a:gd name="connsiteX9783" fmla="*/ 5163800 w 5675092"/>
              <a:gd name="connsiteY9783" fmla="*/ 1198739 h 2397608"/>
              <a:gd name="connsiteX9784" fmla="*/ 5165867 w 5675092"/>
              <a:gd name="connsiteY9784" fmla="*/ 1188617 h 2397608"/>
              <a:gd name="connsiteX9785" fmla="*/ 5169112 w 5675092"/>
              <a:gd name="connsiteY9785" fmla="*/ 1195881 h 2397608"/>
              <a:gd name="connsiteX9786" fmla="*/ 5176321 w 5675092"/>
              <a:gd name="connsiteY9786" fmla="*/ 1180419 h 2397608"/>
              <a:gd name="connsiteX9787" fmla="*/ 5174257 w 5675092"/>
              <a:gd name="connsiteY9787" fmla="*/ 1190542 h 2397608"/>
              <a:gd name="connsiteX9788" fmla="*/ 5193271 w 5675092"/>
              <a:gd name="connsiteY9788" fmla="*/ 1186756 h 2397608"/>
              <a:gd name="connsiteX9789" fmla="*/ 5200645 w 5675092"/>
              <a:gd name="connsiteY9789" fmla="*/ 1173777 h 2397608"/>
              <a:gd name="connsiteX9790" fmla="*/ 5202375 w 5675092"/>
              <a:gd name="connsiteY9790" fmla="*/ 1158687 h 2397608"/>
              <a:gd name="connsiteX9791" fmla="*/ 5196726 w 5675092"/>
              <a:gd name="connsiteY9791" fmla="*/ 1156573 h 2397608"/>
              <a:gd name="connsiteX9792" fmla="*/ 5201531 w 5675092"/>
              <a:gd name="connsiteY9792" fmla="*/ 1146265 h 2397608"/>
              <a:gd name="connsiteX9793" fmla="*/ 5195882 w 5675092"/>
              <a:gd name="connsiteY9793" fmla="*/ 1144155 h 2397608"/>
              <a:gd name="connsiteX9794" fmla="*/ 5203092 w 5675092"/>
              <a:gd name="connsiteY9794" fmla="*/ 1128690 h 2397608"/>
              <a:gd name="connsiteX9795" fmla="*/ 5210259 w 5675092"/>
              <a:gd name="connsiteY9795" fmla="*/ 1153161 h 2397608"/>
              <a:gd name="connsiteX9796" fmla="*/ 5204948 w 5675092"/>
              <a:gd name="connsiteY9796" fmla="*/ 1156015 h 2397608"/>
              <a:gd name="connsiteX9797" fmla="*/ 5225142 w 5675092"/>
              <a:gd name="connsiteY9797" fmla="*/ 1169619 h 2397608"/>
              <a:gd name="connsiteX9798" fmla="*/ 5227543 w 5675092"/>
              <a:gd name="connsiteY9798" fmla="*/ 1164465 h 2397608"/>
              <a:gd name="connsiteX9799" fmla="*/ 5242595 w 5675092"/>
              <a:gd name="connsiteY9799" fmla="*/ 1183405 h 2397608"/>
              <a:gd name="connsiteX9800" fmla="*/ 5250142 w 5675092"/>
              <a:gd name="connsiteY9800" fmla="*/ 1172912 h 2397608"/>
              <a:gd name="connsiteX9801" fmla="*/ 5244324 w 5675092"/>
              <a:gd name="connsiteY9801" fmla="*/ 1168316 h 2397608"/>
              <a:gd name="connsiteX9802" fmla="*/ 5249129 w 5675092"/>
              <a:gd name="connsiteY9802" fmla="*/ 1158005 h 2397608"/>
              <a:gd name="connsiteX9803" fmla="*/ 5263338 w 5675092"/>
              <a:gd name="connsiteY9803" fmla="*/ 1164528 h 2397608"/>
              <a:gd name="connsiteX9804" fmla="*/ 5265570 w 5675092"/>
              <a:gd name="connsiteY9804" fmla="*/ 1156888 h 2397608"/>
              <a:gd name="connsiteX9805" fmla="*/ 5254104 w 5675092"/>
              <a:gd name="connsiteY9805" fmla="*/ 1150182 h 2397608"/>
              <a:gd name="connsiteX9806" fmla="*/ 5247026 w 5675092"/>
              <a:gd name="connsiteY9806" fmla="*/ 1142241 h 2397608"/>
              <a:gd name="connsiteX9807" fmla="*/ 5245624 w 5675092"/>
              <a:gd name="connsiteY9807" fmla="*/ 1141901 h 2397608"/>
              <a:gd name="connsiteX9808" fmla="*/ 5244752 w 5675092"/>
              <a:gd name="connsiteY9808" fmla="*/ 1142996 h 2397608"/>
              <a:gd name="connsiteX9809" fmla="*/ 5242829 w 5675092"/>
              <a:gd name="connsiteY9809" fmla="*/ 1145892 h 2397608"/>
              <a:gd name="connsiteX9810" fmla="*/ 5247984 w 5675092"/>
              <a:gd name="connsiteY9810" fmla="*/ 1150453 h 2397608"/>
              <a:gd name="connsiteX9811" fmla="*/ 5243494 w 5675092"/>
              <a:gd name="connsiteY9811" fmla="*/ 1155673 h 2397608"/>
              <a:gd name="connsiteX9812" fmla="*/ 5241177 w 5675092"/>
              <a:gd name="connsiteY9812" fmla="*/ 1143854 h 2397608"/>
              <a:gd name="connsiteX9813" fmla="*/ 5239814 w 5675092"/>
              <a:gd name="connsiteY9813" fmla="*/ 1140493 h 2397608"/>
              <a:gd name="connsiteX9814" fmla="*/ 5239111 w 5675092"/>
              <a:gd name="connsiteY9814" fmla="*/ 1140322 h 2397608"/>
              <a:gd name="connsiteX9815" fmla="*/ 5236405 w 5675092"/>
              <a:gd name="connsiteY9815" fmla="*/ 1138377 h 2397608"/>
              <a:gd name="connsiteX9816" fmla="*/ 5236084 w 5675092"/>
              <a:gd name="connsiteY9816" fmla="*/ 1140207 h 2397608"/>
              <a:gd name="connsiteX9817" fmla="*/ 5232683 w 5675092"/>
              <a:gd name="connsiteY9817" fmla="*/ 1139209 h 2397608"/>
              <a:gd name="connsiteX9818" fmla="*/ 5234339 w 5675092"/>
              <a:gd name="connsiteY9818" fmla="*/ 1136891 h 2397608"/>
              <a:gd name="connsiteX9819" fmla="*/ 5233909 w 5675092"/>
              <a:gd name="connsiteY9819" fmla="*/ 1136581 h 2397608"/>
              <a:gd name="connsiteX9820" fmla="*/ 5235109 w 5675092"/>
              <a:gd name="connsiteY9820" fmla="*/ 1133890 h 2397608"/>
              <a:gd name="connsiteX9821" fmla="*/ 5234596 w 5675092"/>
              <a:gd name="connsiteY9821" fmla="*/ 1131710 h 2397608"/>
              <a:gd name="connsiteX9822" fmla="*/ 5230272 w 5675092"/>
              <a:gd name="connsiteY9822" fmla="*/ 1139373 h 2397608"/>
              <a:gd name="connsiteX9823" fmla="*/ 5235349 w 5675092"/>
              <a:gd name="connsiteY9823" fmla="*/ 1107090 h 2397608"/>
              <a:gd name="connsiteX9824" fmla="*/ 5245824 w 5675092"/>
              <a:gd name="connsiteY9824" fmla="*/ 1118662 h 2397608"/>
              <a:gd name="connsiteX9825" fmla="*/ 5238757 w 5675092"/>
              <a:gd name="connsiteY9825" fmla="*/ 1121599 h 2397608"/>
              <a:gd name="connsiteX9826" fmla="*/ 5241999 w 5675092"/>
              <a:gd name="connsiteY9826" fmla="*/ 1133665 h 2397608"/>
              <a:gd name="connsiteX9827" fmla="*/ 5244213 w 5675092"/>
              <a:gd name="connsiteY9827" fmla="*/ 1135048 h 2397608"/>
              <a:gd name="connsiteX9828" fmla="*/ 5244353 w 5675092"/>
              <a:gd name="connsiteY9828" fmla="*/ 1135934 h 2397608"/>
              <a:gd name="connsiteX9829" fmla="*/ 5244725 w 5675092"/>
              <a:gd name="connsiteY9829" fmla="*/ 1136197 h 2397608"/>
              <a:gd name="connsiteX9830" fmla="*/ 5250522 w 5675092"/>
              <a:gd name="connsiteY9830" fmla="*/ 1137948 h 2397608"/>
              <a:gd name="connsiteX9831" fmla="*/ 5252585 w 5675092"/>
              <a:gd name="connsiteY9831" fmla="*/ 1127825 h 2397608"/>
              <a:gd name="connsiteX9832" fmla="*/ 5274509 w 5675092"/>
              <a:gd name="connsiteY9832" fmla="*/ 1126336 h 2397608"/>
              <a:gd name="connsiteX9833" fmla="*/ 5275016 w 5675092"/>
              <a:gd name="connsiteY9833" fmla="*/ 1133789 h 2397608"/>
              <a:gd name="connsiteX9834" fmla="*/ 5280326 w 5675092"/>
              <a:gd name="connsiteY9834" fmla="*/ 1130932 h 2397608"/>
              <a:gd name="connsiteX9835" fmla="*/ 5274509 w 5675092"/>
              <a:gd name="connsiteY9835" fmla="*/ 1126336 h 2397608"/>
              <a:gd name="connsiteX9836" fmla="*/ 5284963 w 5675092"/>
              <a:gd name="connsiteY9836" fmla="*/ 1118139 h 2397608"/>
              <a:gd name="connsiteX9837" fmla="*/ 5290612 w 5675092"/>
              <a:gd name="connsiteY9837" fmla="*/ 1120252 h 2397608"/>
              <a:gd name="connsiteX9838" fmla="*/ 5287536 w 5675092"/>
              <a:gd name="connsiteY9838" fmla="*/ 1115470 h 2397608"/>
              <a:gd name="connsiteX9839" fmla="*/ 5273160 w 5675092"/>
              <a:gd name="connsiteY9839" fmla="*/ 1106465 h 2397608"/>
              <a:gd name="connsiteX9840" fmla="*/ 5278205 w 5675092"/>
              <a:gd name="connsiteY9840" fmla="*/ 1099706 h 2397608"/>
              <a:gd name="connsiteX9841" fmla="*/ 5279145 w 5675092"/>
              <a:gd name="connsiteY9841" fmla="*/ 1113543 h 2397608"/>
              <a:gd name="connsiteX9842" fmla="*/ 5289768 w 5675092"/>
              <a:gd name="connsiteY9842" fmla="*/ 1107831 h 2397608"/>
              <a:gd name="connsiteX9843" fmla="*/ 5278679 w 5675092"/>
              <a:gd name="connsiteY9843" fmla="*/ 1099072 h 2397608"/>
              <a:gd name="connsiteX9844" fmla="*/ 5290823 w 5675092"/>
              <a:gd name="connsiteY9844" fmla="*/ 1082805 h 2397608"/>
              <a:gd name="connsiteX9845" fmla="*/ 5282938 w 5675092"/>
              <a:gd name="connsiteY9845" fmla="*/ 1088332 h 2397608"/>
              <a:gd name="connsiteX9846" fmla="*/ 5278395 w 5675092"/>
              <a:gd name="connsiteY9846" fmla="*/ 1088093 h 2397608"/>
              <a:gd name="connsiteX9847" fmla="*/ 5275458 w 5675092"/>
              <a:gd name="connsiteY9847" fmla="*/ 1092690 h 2397608"/>
              <a:gd name="connsiteX9848" fmla="*/ 5267314 w 5675092"/>
              <a:gd name="connsiteY9848" fmla="*/ 1061194 h 2397608"/>
              <a:gd name="connsiteX9849" fmla="*/ 5272043 w 5675092"/>
              <a:gd name="connsiteY9849" fmla="*/ 1068318 h 2397608"/>
              <a:gd name="connsiteX9850" fmla="*/ 5272259 w 5675092"/>
              <a:gd name="connsiteY9850" fmla="*/ 1066094 h 2397608"/>
              <a:gd name="connsiteX9851" fmla="*/ 5270885 w 5675092"/>
              <a:gd name="connsiteY9851" fmla="*/ 1063556 h 2397608"/>
              <a:gd name="connsiteX9852" fmla="*/ 5271235 w 5675092"/>
              <a:gd name="connsiteY9852" fmla="*/ 1063201 h 2397608"/>
              <a:gd name="connsiteX9853" fmla="*/ 5269493 w 5675092"/>
              <a:gd name="connsiteY9853" fmla="*/ 1061085 h 2397608"/>
              <a:gd name="connsiteX9854" fmla="*/ 5272429 w 5675092"/>
              <a:gd name="connsiteY9854" fmla="*/ 1059709 h 2397608"/>
              <a:gd name="connsiteX9855" fmla="*/ 5272921 w 5675092"/>
              <a:gd name="connsiteY9855" fmla="*/ 1061491 h 2397608"/>
              <a:gd name="connsiteX9856" fmla="*/ 5275130 w 5675092"/>
              <a:gd name="connsiteY9856" fmla="*/ 1059253 h 2397608"/>
              <a:gd name="connsiteX9857" fmla="*/ 5275740 w 5675092"/>
              <a:gd name="connsiteY9857" fmla="*/ 1059004 h 2397608"/>
              <a:gd name="connsiteX9858" fmla="*/ 5276588 w 5675092"/>
              <a:gd name="connsiteY9858" fmla="*/ 1055511 h 2397608"/>
              <a:gd name="connsiteX9859" fmla="*/ 5277349 w 5675092"/>
              <a:gd name="connsiteY9859" fmla="*/ 1043509 h 2397608"/>
              <a:gd name="connsiteX9860" fmla="*/ 5281954 w 5675092"/>
              <a:gd name="connsiteY9860" fmla="*/ 1048186 h 2397608"/>
              <a:gd name="connsiteX9861" fmla="*/ 5277842 w 5675092"/>
              <a:gd name="connsiteY9861" fmla="*/ 1053300 h 2397608"/>
              <a:gd name="connsiteX9862" fmla="*/ 5279888 w 5675092"/>
              <a:gd name="connsiteY9862" fmla="*/ 1055958 h 2397608"/>
              <a:gd name="connsiteX9863" fmla="*/ 5280791 w 5675092"/>
              <a:gd name="connsiteY9863" fmla="*/ 1056948 h 2397608"/>
              <a:gd name="connsiteX9864" fmla="*/ 5282011 w 5675092"/>
              <a:gd name="connsiteY9864" fmla="*/ 1056452 h 2397608"/>
              <a:gd name="connsiteX9865" fmla="*/ 5287469 w 5675092"/>
              <a:gd name="connsiteY9865" fmla="*/ 1047763 h 2397608"/>
              <a:gd name="connsiteX9866" fmla="*/ 5290424 w 5675092"/>
              <a:gd name="connsiteY9866" fmla="*/ 1046660 h 2397608"/>
              <a:gd name="connsiteX9867" fmla="*/ 5291030 w 5675092"/>
              <a:gd name="connsiteY9867" fmla="*/ 1045359 h 2397608"/>
              <a:gd name="connsiteX9868" fmla="*/ 5292622 w 5675092"/>
              <a:gd name="connsiteY9868" fmla="*/ 1045840 h 2397608"/>
              <a:gd name="connsiteX9869" fmla="*/ 5293257 w 5675092"/>
              <a:gd name="connsiteY9869" fmla="*/ 1045602 h 2397608"/>
              <a:gd name="connsiteX9870" fmla="*/ 5296999 w 5675092"/>
              <a:gd name="connsiteY9870" fmla="*/ 1039806 h 2397608"/>
              <a:gd name="connsiteX9871" fmla="*/ 5364588 w 5675092"/>
              <a:gd name="connsiteY9871" fmla="*/ 1966188 h 2397608"/>
              <a:gd name="connsiteX9872" fmla="*/ 5353794 w 5675092"/>
              <a:gd name="connsiteY9872" fmla="*/ 1969417 h 2397608"/>
              <a:gd name="connsiteX9873" fmla="*/ 5364588 w 5675092"/>
              <a:gd name="connsiteY9873" fmla="*/ 1966188 h 2397608"/>
              <a:gd name="connsiteX9874" fmla="*/ 5368888 w 5675092"/>
              <a:gd name="connsiteY9874" fmla="*/ 1948428 h 2397608"/>
              <a:gd name="connsiteX9875" fmla="*/ 5363239 w 5675092"/>
              <a:gd name="connsiteY9875" fmla="*/ 1946316 h 2397608"/>
              <a:gd name="connsiteX9876" fmla="*/ 5369394 w 5675092"/>
              <a:gd name="connsiteY9876" fmla="*/ 1955880 h 2397608"/>
              <a:gd name="connsiteX9877" fmla="*/ 5366315 w 5675092"/>
              <a:gd name="connsiteY9877" fmla="*/ 1951099 h 2397608"/>
              <a:gd name="connsiteX9878" fmla="*/ 5368888 w 5675092"/>
              <a:gd name="connsiteY9878" fmla="*/ 1948428 h 2397608"/>
              <a:gd name="connsiteX9879" fmla="*/ 5370783 w 5675092"/>
              <a:gd name="connsiteY9879" fmla="*/ 1935821 h 2397608"/>
              <a:gd name="connsiteX9880" fmla="*/ 5370684 w 5675092"/>
              <a:gd name="connsiteY9880" fmla="*/ 1936446 h 2397608"/>
              <a:gd name="connsiteX9881" fmla="*/ 5369806 w 5675092"/>
              <a:gd name="connsiteY9881" fmla="*/ 1936629 h 2397608"/>
              <a:gd name="connsiteX9882" fmla="*/ 5370783 w 5675092"/>
              <a:gd name="connsiteY9882" fmla="*/ 1935821 h 2397608"/>
              <a:gd name="connsiteX9883" fmla="*/ 5360392 w 5675092"/>
              <a:gd name="connsiteY9883" fmla="*/ 1777752 h 2397608"/>
              <a:gd name="connsiteX9884" fmla="*/ 5360293 w 5675092"/>
              <a:gd name="connsiteY9884" fmla="*/ 1779223 h 2397608"/>
              <a:gd name="connsiteX9885" fmla="*/ 5360153 w 5675092"/>
              <a:gd name="connsiteY9885" fmla="*/ 1779328 h 2397608"/>
              <a:gd name="connsiteX9886" fmla="*/ 5360272 w 5675092"/>
              <a:gd name="connsiteY9886" fmla="*/ 1779535 h 2397608"/>
              <a:gd name="connsiteX9887" fmla="*/ 5360200 w 5675092"/>
              <a:gd name="connsiteY9887" fmla="*/ 1780613 h 2397608"/>
              <a:gd name="connsiteX9888" fmla="*/ 5357583 w 5675092"/>
              <a:gd name="connsiteY9888" fmla="*/ 1781999 h 2397608"/>
              <a:gd name="connsiteX9889" fmla="*/ 5340128 w 5675092"/>
              <a:gd name="connsiteY9889" fmla="*/ 1768210 h 2397608"/>
              <a:gd name="connsiteX9890" fmla="*/ 5356908 w 5675092"/>
              <a:gd name="connsiteY9890" fmla="*/ 1772061 h 2397608"/>
              <a:gd name="connsiteX9891" fmla="*/ 5360392 w 5675092"/>
              <a:gd name="connsiteY9891" fmla="*/ 1777752 h 2397608"/>
              <a:gd name="connsiteX9892" fmla="*/ 5369778 w 5675092"/>
              <a:gd name="connsiteY9892" fmla="*/ 1886488 h 2397608"/>
              <a:gd name="connsiteX9893" fmla="*/ 5369671 w 5675092"/>
              <a:gd name="connsiteY9893" fmla="*/ 1885832 h 2397608"/>
              <a:gd name="connsiteX9894" fmla="*/ 5366298 w 5675092"/>
              <a:gd name="connsiteY9894" fmla="*/ 1884968 h 2397608"/>
              <a:gd name="connsiteX9895" fmla="*/ 5365007 w 5675092"/>
              <a:gd name="connsiteY9895" fmla="*/ 1891295 h 2397608"/>
              <a:gd name="connsiteX9896" fmla="*/ 5367641 w 5675092"/>
              <a:gd name="connsiteY9896" fmla="*/ 1889557 h 2397608"/>
              <a:gd name="connsiteX9897" fmla="*/ 5316163 w 5675092"/>
              <a:gd name="connsiteY9897" fmla="*/ 1082285 h 2397608"/>
              <a:gd name="connsiteX9898" fmla="*/ 5313992 w 5675092"/>
              <a:gd name="connsiteY9898" fmla="*/ 1081328 h 2397608"/>
              <a:gd name="connsiteX9899" fmla="*/ 5314107 w 5675092"/>
              <a:gd name="connsiteY9899" fmla="*/ 1083622 h 2397608"/>
              <a:gd name="connsiteX9900" fmla="*/ 5319531 w 5675092"/>
              <a:gd name="connsiteY9900" fmla="*/ 1100819 h 2397608"/>
              <a:gd name="connsiteX9901" fmla="*/ 5318646 w 5675092"/>
              <a:gd name="connsiteY9901" fmla="*/ 1099787 h 2397608"/>
              <a:gd name="connsiteX9902" fmla="*/ 5303470 w 5675092"/>
              <a:gd name="connsiteY9902" fmla="*/ 1106900 h 2397608"/>
              <a:gd name="connsiteX9903" fmla="*/ 5314430 w 5675092"/>
              <a:gd name="connsiteY9903" fmla="*/ 1106156 h 2397608"/>
              <a:gd name="connsiteX9904" fmla="*/ 5316834 w 5675092"/>
              <a:gd name="connsiteY9904" fmla="*/ 1101002 h 2397608"/>
              <a:gd name="connsiteX9905" fmla="*/ 5317462 w 5675092"/>
              <a:gd name="connsiteY9905" fmla="*/ 1032164 h 2397608"/>
              <a:gd name="connsiteX9906" fmla="*/ 5313960 w 5675092"/>
              <a:gd name="connsiteY9906" fmla="*/ 1031471 h 2397608"/>
              <a:gd name="connsiteX9907" fmla="*/ 5314541 w 5675092"/>
              <a:gd name="connsiteY9907" fmla="*/ 1036226 h 2397608"/>
              <a:gd name="connsiteX9908" fmla="*/ 5379173 w 5675092"/>
              <a:gd name="connsiteY9908" fmla="*/ 1937747 h 2397608"/>
              <a:gd name="connsiteX9909" fmla="*/ 5372860 w 5675092"/>
              <a:gd name="connsiteY9909" fmla="*/ 1935993 h 2397608"/>
              <a:gd name="connsiteX9910" fmla="*/ 5370980 w 5675092"/>
              <a:gd name="connsiteY9910" fmla="*/ 1936384 h 2397608"/>
              <a:gd name="connsiteX9911" fmla="*/ 5370783 w 5675092"/>
              <a:gd name="connsiteY9911" fmla="*/ 1935821 h 2397608"/>
              <a:gd name="connsiteX9912" fmla="*/ 5362901 w 5675092"/>
              <a:gd name="connsiteY9912" fmla="*/ 1941348 h 2397608"/>
              <a:gd name="connsiteX9913" fmla="*/ 5370151 w 5675092"/>
              <a:gd name="connsiteY9913" fmla="*/ 1939803 h 2397608"/>
              <a:gd name="connsiteX9914" fmla="*/ 5370684 w 5675092"/>
              <a:gd name="connsiteY9914" fmla="*/ 1936446 h 2397608"/>
              <a:gd name="connsiteX9915" fmla="*/ 5370980 w 5675092"/>
              <a:gd name="connsiteY9915" fmla="*/ 1936384 h 2397608"/>
              <a:gd name="connsiteX9916" fmla="*/ 5372064 w 5675092"/>
              <a:gd name="connsiteY9916" fmla="*/ 1939478 h 2397608"/>
              <a:gd name="connsiteX9917" fmla="*/ 5371289 w 5675092"/>
              <a:gd name="connsiteY9917" fmla="*/ 1943274 h 2397608"/>
              <a:gd name="connsiteX9918" fmla="*/ 5379173 w 5675092"/>
              <a:gd name="connsiteY9918" fmla="*/ 1937747 h 2397608"/>
              <a:gd name="connsiteX9919" fmla="*/ 5368321 w 5675092"/>
              <a:gd name="connsiteY9919" fmla="*/ 1774796 h 2397608"/>
              <a:gd name="connsiteX9920" fmla="*/ 5356908 w 5675092"/>
              <a:gd name="connsiteY9920" fmla="*/ 1772061 h 2397608"/>
              <a:gd name="connsiteX9921" fmla="*/ 5359310 w 5675092"/>
              <a:gd name="connsiteY9921" fmla="*/ 1766907 h 2397608"/>
              <a:gd name="connsiteX9922" fmla="*/ 5358161 w 5675092"/>
              <a:gd name="connsiteY9922" fmla="*/ 1760123 h 2397608"/>
              <a:gd name="connsiteX9923" fmla="*/ 5355768 w 5675092"/>
              <a:gd name="connsiteY9923" fmla="*/ 1758794 h 2397608"/>
              <a:gd name="connsiteX9924" fmla="*/ 5355638 w 5675092"/>
              <a:gd name="connsiteY9924" fmla="*/ 1758423 h 2397608"/>
              <a:gd name="connsiteX9925" fmla="*/ 5353155 w 5675092"/>
              <a:gd name="connsiteY9925" fmla="*/ 1757343 h 2397608"/>
              <a:gd name="connsiteX9926" fmla="*/ 5355768 w 5675092"/>
              <a:gd name="connsiteY9926" fmla="*/ 1758794 h 2397608"/>
              <a:gd name="connsiteX9927" fmla="*/ 5356065 w 5675092"/>
              <a:gd name="connsiteY9927" fmla="*/ 1759642 h 2397608"/>
              <a:gd name="connsiteX9928" fmla="*/ 5328830 w 5675092"/>
              <a:gd name="connsiteY9928" fmla="*/ 1763987 h 2397608"/>
              <a:gd name="connsiteX9929" fmla="*/ 5329505 w 5675092"/>
              <a:gd name="connsiteY9929" fmla="*/ 1773922 h 2397608"/>
              <a:gd name="connsiteX9930" fmla="*/ 5327144 w 5675092"/>
              <a:gd name="connsiteY9930" fmla="*/ 1772619 h 2397608"/>
              <a:gd name="connsiteX9931" fmla="*/ 5324680 w 5675092"/>
              <a:gd name="connsiteY9931" fmla="*/ 1774208 h 2397608"/>
              <a:gd name="connsiteX9932" fmla="*/ 5318606 w 5675092"/>
              <a:gd name="connsiteY9932" fmla="*/ 1774951 h 2397608"/>
              <a:gd name="connsiteX9933" fmla="*/ 5319618 w 5675092"/>
              <a:gd name="connsiteY9933" fmla="*/ 1779703 h 2397608"/>
              <a:gd name="connsiteX9934" fmla="*/ 5316647 w 5675092"/>
              <a:gd name="connsiteY9934" fmla="*/ 1787274 h 2397608"/>
              <a:gd name="connsiteX9935" fmla="*/ 5320763 w 5675092"/>
              <a:gd name="connsiteY9935" fmla="*/ 1782005 h 2397608"/>
              <a:gd name="connsiteX9936" fmla="*/ 5323909 w 5675092"/>
              <a:gd name="connsiteY9936" fmla="*/ 1779245 h 2397608"/>
              <a:gd name="connsiteX9937" fmla="*/ 5323247 w 5675092"/>
              <a:gd name="connsiteY9937" fmla="*/ 1777051 h 2397608"/>
              <a:gd name="connsiteX9938" fmla="*/ 5333773 w 5675092"/>
              <a:gd name="connsiteY9938" fmla="*/ 1771543 h 2397608"/>
              <a:gd name="connsiteX9939" fmla="*/ 5334259 w 5675092"/>
              <a:gd name="connsiteY9939" fmla="*/ 1778700 h 2397608"/>
              <a:gd name="connsiteX9940" fmla="*/ 5332557 w 5675092"/>
              <a:gd name="connsiteY9940" fmla="*/ 1778800 h 2397608"/>
              <a:gd name="connsiteX9941" fmla="*/ 5331187 w 5675092"/>
              <a:gd name="connsiteY9941" fmla="*/ 1783479 h 2397608"/>
              <a:gd name="connsiteX9942" fmla="*/ 5327607 w 5675092"/>
              <a:gd name="connsiteY9942" fmla="*/ 1786529 h 2397608"/>
              <a:gd name="connsiteX9943" fmla="*/ 5327269 w 5675092"/>
              <a:gd name="connsiteY9943" fmla="*/ 1781562 h 2397608"/>
              <a:gd name="connsiteX9944" fmla="*/ 5321958 w 5675092"/>
              <a:gd name="connsiteY9944" fmla="*/ 1784419 h 2397608"/>
              <a:gd name="connsiteX9945" fmla="*/ 5325206 w 5675092"/>
              <a:gd name="connsiteY9945" fmla="*/ 1791683 h 2397608"/>
              <a:gd name="connsiteX9946" fmla="*/ 5319895 w 5675092"/>
              <a:gd name="connsiteY9946" fmla="*/ 1794541 h 2397608"/>
              <a:gd name="connsiteX9947" fmla="*/ 5328788 w 5675092"/>
              <a:gd name="connsiteY9947" fmla="*/ 1803918 h 2397608"/>
              <a:gd name="connsiteX9948" fmla="*/ 5336841 w 5675092"/>
              <a:gd name="connsiteY9948" fmla="*/ 1800875 h 2397608"/>
              <a:gd name="connsiteX9949" fmla="*/ 5331698 w 5675092"/>
              <a:gd name="connsiteY9949" fmla="*/ 1806215 h 2397608"/>
              <a:gd name="connsiteX9950" fmla="*/ 5329463 w 5675092"/>
              <a:gd name="connsiteY9950" fmla="*/ 1813854 h 2397608"/>
              <a:gd name="connsiteX9951" fmla="*/ 5340258 w 5675092"/>
              <a:gd name="connsiteY9951" fmla="*/ 1810624 h 2397608"/>
              <a:gd name="connsiteX9952" fmla="*/ 5343635 w 5675092"/>
              <a:gd name="connsiteY9952" fmla="*/ 1814763 h 2397608"/>
              <a:gd name="connsiteX9953" fmla="*/ 5343414 w 5675092"/>
              <a:gd name="connsiteY9953" fmla="*/ 1815694 h 2397608"/>
              <a:gd name="connsiteX9954" fmla="*/ 5340595 w 5675092"/>
              <a:gd name="connsiteY9954" fmla="*/ 1815595 h 2397608"/>
              <a:gd name="connsiteX9955" fmla="*/ 5343334 w 5675092"/>
              <a:gd name="connsiteY9955" fmla="*/ 1816032 h 2397608"/>
              <a:gd name="connsiteX9956" fmla="*/ 5343414 w 5675092"/>
              <a:gd name="connsiteY9956" fmla="*/ 1815694 h 2397608"/>
              <a:gd name="connsiteX9957" fmla="*/ 5352668 w 5675092"/>
              <a:gd name="connsiteY9957" fmla="*/ 1816021 h 2397608"/>
              <a:gd name="connsiteX9958" fmla="*/ 5362178 w 5675092"/>
              <a:gd name="connsiteY9958" fmla="*/ 1809135 h 2397608"/>
              <a:gd name="connsiteX9959" fmla="*/ 5363523 w 5675092"/>
              <a:gd name="connsiteY9959" fmla="*/ 1813722 h 2397608"/>
              <a:gd name="connsiteX9960" fmla="*/ 5362684 w 5675092"/>
              <a:gd name="connsiteY9960" fmla="*/ 1816589 h 2397608"/>
              <a:gd name="connsiteX9961" fmla="*/ 5363524 w 5675092"/>
              <a:gd name="connsiteY9961" fmla="*/ 1813724 h 2397608"/>
              <a:gd name="connsiteX9962" fmla="*/ 5363523 w 5675092"/>
              <a:gd name="connsiteY9962" fmla="*/ 1813722 h 2397608"/>
              <a:gd name="connsiteX9963" fmla="*/ 5367155 w 5675092"/>
              <a:gd name="connsiteY9963" fmla="*/ 1801312 h 2397608"/>
              <a:gd name="connsiteX9964" fmla="*/ 5345738 w 5675092"/>
              <a:gd name="connsiteY9964" fmla="*/ 1810252 h 2397608"/>
              <a:gd name="connsiteX9965" fmla="*/ 5356361 w 5675092"/>
              <a:gd name="connsiteY9965" fmla="*/ 1804539 h 2397608"/>
              <a:gd name="connsiteX9966" fmla="*/ 5361334 w 5675092"/>
              <a:gd name="connsiteY9966" fmla="*/ 1796716 h 2397608"/>
              <a:gd name="connsiteX9967" fmla="*/ 5344388 w 5675092"/>
              <a:gd name="connsiteY9967" fmla="*/ 1790381 h 2397608"/>
              <a:gd name="connsiteX9968" fmla="*/ 5363569 w 5675092"/>
              <a:gd name="connsiteY9968" fmla="*/ 1789078 h 2397608"/>
              <a:gd name="connsiteX9969" fmla="*/ 5362890 w 5675092"/>
              <a:gd name="connsiteY9969" fmla="*/ 1784133 h 2397608"/>
              <a:gd name="connsiteX9970" fmla="*/ 5360272 w 5675092"/>
              <a:gd name="connsiteY9970" fmla="*/ 1779535 h 2397608"/>
              <a:gd name="connsiteX9971" fmla="*/ 5360293 w 5675092"/>
              <a:gd name="connsiteY9971" fmla="*/ 1779223 h 2397608"/>
              <a:gd name="connsiteX9972" fmla="*/ 5363224 w 5675092"/>
              <a:gd name="connsiteY9972" fmla="*/ 1777014 h 2397608"/>
              <a:gd name="connsiteX9973" fmla="*/ 5368375 w 5675092"/>
              <a:gd name="connsiteY9973" fmla="*/ 1778769 h 2397608"/>
              <a:gd name="connsiteX9974" fmla="*/ 5368321 w 5675092"/>
              <a:gd name="connsiteY9974" fmla="*/ 1774796 h 2397608"/>
              <a:gd name="connsiteX9975" fmla="*/ 5380496 w 5675092"/>
              <a:gd name="connsiteY9975" fmla="*/ 1953410 h 2397608"/>
              <a:gd name="connsiteX9976" fmla="*/ 5380017 w 5675092"/>
              <a:gd name="connsiteY9976" fmla="*/ 1950168 h 2397608"/>
              <a:gd name="connsiteX9977" fmla="*/ 5372301 w 5675092"/>
              <a:gd name="connsiteY9977" fmla="*/ 1958178 h 2397608"/>
              <a:gd name="connsiteX9978" fmla="*/ 5380496 w 5675092"/>
              <a:gd name="connsiteY9978" fmla="*/ 1953410 h 2397608"/>
              <a:gd name="connsiteX9979" fmla="*/ 5324148 w 5675092"/>
              <a:gd name="connsiteY9979" fmla="*/ 1085802 h 2397608"/>
              <a:gd name="connsiteX9980" fmla="*/ 5323936 w 5675092"/>
              <a:gd name="connsiteY9980" fmla="*/ 1085709 h 2397608"/>
              <a:gd name="connsiteX9981" fmla="*/ 5323225 w 5675092"/>
              <a:gd name="connsiteY9981" fmla="*/ 1086828 h 2397608"/>
              <a:gd name="connsiteX9982" fmla="*/ 5323521 w 5675092"/>
              <a:gd name="connsiteY9982" fmla="*/ 1073368 h 2397608"/>
              <a:gd name="connsiteX9983" fmla="*/ 5321571 w 5675092"/>
              <a:gd name="connsiteY9983" fmla="*/ 1071599 h 2397608"/>
              <a:gd name="connsiteX9984" fmla="*/ 5320396 w 5675092"/>
              <a:gd name="connsiteY9984" fmla="*/ 1072374 h 2397608"/>
              <a:gd name="connsiteX9985" fmla="*/ 5320200 w 5675092"/>
              <a:gd name="connsiteY9985" fmla="*/ 1072655 h 2397608"/>
              <a:gd name="connsiteX9986" fmla="*/ 5318694 w 5675092"/>
              <a:gd name="connsiteY9986" fmla="*/ 1076106 h 2397608"/>
              <a:gd name="connsiteX9987" fmla="*/ 5318249 w 5675092"/>
              <a:gd name="connsiteY9987" fmla="*/ 1075459 h 2397608"/>
              <a:gd name="connsiteX9988" fmla="*/ 5317889 w 5675092"/>
              <a:gd name="connsiteY9988" fmla="*/ 1075976 h 2397608"/>
              <a:gd name="connsiteX9989" fmla="*/ 5317251 w 5675092"/>
              <a:gd name="connsiteY9989" fmla="*/ 1074011 h 2397608"/>
              <a:gd name="connsiteX9990" fmla="*/ 5314340 w 5675092"/>
              <a:gd name="connsiteY9990" fmla="*/ 1069781 h 2397608"/>
              <a:gd name="connsiteX9991" fmla="*/ 5308412 w 5675092"/>
              <a:gd name="connsiteY9991" fmla="*/ 1069145 h 2397608"/>
              <a:gd name="connsiteX9992" fmla="*/ 5313114 w 5675092"/>
              <a:gd name="connsiteY9992" fmla="*/ 1063922 h 2397608"/>
              <a:gd name="connsiteX9993" fmla="*/ 5308095 w 5675092"/>
              <a:gd name="connsiteY9993" fmla="*/ 1061710 h 2397608"/>
              <a:gd name="connsiteX9994" fmla="*/ 5308041 w 5675092"/>
              <a:gd name="connsiteY9994" fmla="*/ 1061779 h 2397608"/>
              <a:gd name="connsiteX9995" fmla="*/ 5308176 w 5675092"/>
              <a:gd name="connsiteY9995" fmla="*/ 1064481 h 2397608"/>
              <a:gd name="connsiteX9996" fmla="*/ 5308412 w 5675092"/>
              <a:gd name="connsiteY9996" fmla="*/ 1069145 h 2397608"/>
              <a:gd name="connsiteX9997" fmla="*/ 5306354 w 5675092"/>
              <a:gd name="connsiteY9997" fmla="*/ 1068300 h 2397608"/>
              <a:gd name="connsiteX9998" fmla="*/ 5306588 w 5675092"/>
              <a:gd name="connsiteY9998" fmla="*/ 1071753 h 2397608"/>
              <a:gd name="connsiteX9999" fmla="*/ 5301108 w 5675092"/>
              <a:gd name="connsiteY9999" fmla="*/ 1072125 h 2397608"/>
              <a:gd name="connsiteX10000" fmla="*/ 5298876 w 5675092"/>
              <a:gd name="connsiteY10000" fmla="*/ 1079762 h 2397608"/>
              <a:gd name="connsiteX10001" fmla="*/ 5299551 w 5675092"/>
              <a:gd name="connsiteY10001" fmla="*/ 1089700 h 2397608"/>
              <a:gd name="connsiteX10002" fmla="*/ 5307639 w 5675092"/>
              <a:gd name="connsiteY10002" fmla="*/ 1092269 h 2397608"/>
              <a:gd name="connsiteX10003" fmla="*/ 5311593 w 5675092"/>
              <a:gd name="connsiteY10003" fmla="*/ 1091573 h 2397608"/>
              <a:gd name="connsiteX10004" fmla="*/ 5309415 w 5675092"/>
              <a:gd name="connsiteY10004" fmla="*/ 1089036 h 2397608"/>
              <a:gd name="connsiteX10005" fmla="*/ 5309442 w 5675092"/>
              <a:gd name="connsiteY10005" fmla="*/ 1088974 h 2397608"/>
              <a:gd name="connsiteX10006" fmla="*/ 5307601 w 5675092"/>
              <a:gd name="connsiteY10006" fmla="*/ 1086657 h 2397608"/>
              <a:gd name="connsiteX10007" fmla="*/ 5311174 w 5675092"/>
              <a:gd name="connsiteY10007" fmla="*/ 1085008 h 2397608"/>
              <a:gd name="connsiteX10008" fmla="*/ 5313310 w 5675092"/>
              <a:gd name="connsiteY10008" fmla="*/ 1080115 h 2397608"/>
              <a:gd name="connsiteX10009" fmla="*/ 5321297 w 5675092"/>
              <a:gd name="connsiteY10009" fmla="*/ 1078466 h 2397608"/>
              <a:gd name="connsiteX10010" fmla="*/ 5323521 w 5675092"/>
              <a:gd name="connsiteY10010" fmla="*/ 1073368 h 2397608"/>
              <a:gd name="connsiteX10011" fmla="*/ 5327880 w 5675092"/>
              <a:gd name="connsiteY10011" fmla="*/ 1110543 h 2397608"/>
              <a:gd name="connsiteX10012" fmla="*/ 5321882 w 5675092"/>
              <a:gd name="connsiteY10012" fmla="*/ 1103557 h 2397608"/>
              <a:gd name="connsiteX10013" fmla="*/ 5319275 w 5675092"/>
              <a:gd name="connsiteY10013" fmla="*/ 1106115 h 2397608"/>
              <a:gd name="connsiteX10014" fmla="*/ 5320198 w 5675092"/>
              <a:gd name="connsiteY10014" fmla="*/ 1105944 h 2397608"/>
              <a:gd name="connsiteX10015" fmla="*/ 5327880 w 5675092"/>
              <a:gd name="connsiteY10015" fmla="*/ 1110543 h 2397608"/>
              <a:gd name="connsiteX10016" fmla="*/ 5375711 w 5675092"/>
              <a:gd name="connsiteY10016" fmla="*/ 1805722 h 2397608"/>
              <a:gd name="connsiteX10017" fmla="*/ 5367999 w 5675092"/>
              <a:gd name="connsiteY10017" fmla="*/ 1813733 h 2397608"/>
              <a:gd name="connsiteX10018" fmla="*/ 5373479 w 5675092"/>
              <a:gd name="connsiteY10018" fmla="*/ 1813361 h 2397608"/>
              <a:gd name="connsiteX10019" fmla="*/ 5375711 w 5675092"/>
              <a:gd name="connsiteY10019" fmla="*/ 1805722 h 2397608"/>
              <a:gd name="connsiteX10020" fmla="*/ 5284128 w 5675092"/>
              <a:gd name="connsiteY10020" fmla="*/ 439662 h 2397608"/>
              <a:gd name="connsiteX10021" fmla="*/ 5276951 w 5675092"/>
              <a:gd name="connsiteY10021" fmla="*/ 445010 h 2397608"/>
              <a:gd name="connsiteX10022" fmla="*/ 5284128 w 5675092"/>
              <a:gd name="connsiteY10022" fmla="*/ 439662 h 2397608"/>
              <a:gd name="connsiteX10023" fmla="*/ 5379803 w 5675092"/>
              <a:gd name="connsiteY10023" fmla="*/ 1825408 h 2397608"/>
              <a:gd name="connsiteX10024" fmla="*/ 5376386 w 5675092"/>
              <a:gd name="connsiteY10024" fmla="*/ 1815657 h 2397608"/>
              <a:gd name="connsiteX10025" fmla="*/ 5368168 w 5675092"/>
              <a:gd name="connsiteY10025" fmla="*/ 1816216 h 2397608"/>
              <a:gd name="connsiteX10026" fmla="*/ 5371412 w 5675092"/>
              <a:gd name="connsiteY10026" fmla="*/ 1823483 h 2397608"/>
              <a:gd name="connsiteX10027" fmla="*/ 5349155 w 5675092"/>
              <a:gd name="connsiteY10027" fmla="*/ 1820004 h 2397608"/>
              <a:gd name="connsiteX10028" fmla="*/ 5366269 w 5675092"/>
              <a:gd name="connsiteY10028" fmla="*/ 1828823 h 2397608"/>
              <a:gd name="connsiteX10029" fmla="*/ 5344683 w 5675092"/>
              <a:gd name="connsiteY10029" fmla="*/ 1835280 h 2397608"/>
              <a:gd name="connsiteX10030" fmla="*/ 5353242 w 5675092"/>
              <a:gd name="connsiteY10030" fmla="*/ 1839690 h 2397608"/>
              <a:gd name="connsiteX10031" fmla="*/ 5358386 w 5675092"/>
              <a:gd name="connsiteY10031" fmla="*/ 1834349 h 2397608"/>
              <a:gd name="connsiteX10032" fmla="*/ 5372424 w 5675092"/>
              <a:gd name="connsiteY10032" fmla="*/ 1838387 h 2397608"/>
              <a:gd name="connsiteX10033" fmla="*/ 5366606 w 5675092"/>
              <a:gd name="connsiteY10033" fmla="*/ 1833791 h 2397608"/>
              <a:gd name="connsiteX10034" fmla="*/ 5379803 w 5675092"/>
              <a:gd name="connsiteY10034" fmla="*/ 1825408 h 2397608"/>
              <a:gd name="connsiteX10035" fmla="*/ 5264184 w 5675092"/>
              <a:gd name="connsiteY10035" fmla="*/ 104277 h 2397608"/>
              <a:gd name="connsiteX10036" fmla="*/ 5264666 w 5675092"/>
              <a:gd name="connsiteY10036" fmla="*/ 113830 h 2397608"/>
              <a:gd name="connsiteX10037" fmla="*/ 5260429 w 5675092"/>
              <a:gd name="connsiteY10037" fmla="*/ 116438 h 2397608"/>
              <a:gd name="connsiteX10038" fmla="*/ 5253770 w 5675092"/>
              <a:gd name="connsiteY10038" fmla="*/ 114380 h 2397608"/>
              <a:gd name="connsiteX10039" fmla="*/ 5253409 w 5675092"/>
              <a:gd name="connsiteY10039" fmla="*/ 107215 h 2397608"/>
              <a:gd name="connsiteX10040" fmla="*/ 5259465 w 5675092"/>
              <a:gd name="connsiteY10040" fmla="*/ 97332 h 2397608"/>
              <a:gd name="connsiteX10041" fmla="*/ 5264184 w 5675092"/>
              <a:gd name="connsiteY10041" fmla="*/ 104277 h 2397608"/>
              <a:gd name="connsiteX10042" fmla="*/ 5340702 w 5675092"/>
              <a:gd name="connsiteY10042" fmla="*/ 1209183 h 2397608"/>
              <a:gd name="connsiteX10043" fmla="*/ 5340702 w 5675092"/>
              <a:gd name="connsiteY10043" fmla="*/ 1209184 h 2397608"/>
              <a:gd name="connsiteX10044" fmla="*/ 5340702 w 5675092"/>
              <a:gd name="connsiteY10044" fmla="*/ 1209184 h 2397608"/>
              <a:gd name="connsiteX10045" fmla="*/ 5328070 w 5675092"/>
              <a:gd name="connsiteY10045" fmla="*/ 1015803 h 2397608"/>
              <a:gd name="connsiteX10046" fmla="*/ 5324714 w 5675092"/>
              <a:gd name="connsiteY10046" fmla="*/ 998521 h 2397608"/>
              <a:gd name="connsiteX10047" fmla="*/ 5319761 w 5675092"/>
              <a:gd name="connsiteY10047" fmla="*/ 998770 h 2397608"/>
              <a:gd name="connsiteX10048" fmla="*/ 5323242 w 5675092"/>
              <a:gd name="connsiteY10048" fmla="*/ 1018537 h 2397608"/>
              <a:gd name="connsiteX10049" fmla="*/ 5328070 w 5675092"/>
              <a:gd name="connsiteY10049" fmla="*/ 1015803 h 2397608"/>
              <a:gd name="connsiteX10050" fmla="*/ 5336313 w 5675092"/>
              <a:gd name="connsiteY10050" fmla="*/ 1130060 h 2397608"/>
              <a:gd name="connsiteX10051" fmla="*/ 5329008 w 5675092"/>
              <a:gd name="connsiteY10051" fmla="*/ 1132923 h 2397608"/>
              <a:gd name="connsiteX10052" fmla="*/ 5336313 w 5675092"/>
              <a:gd name="connsiteY10052" fmla="*/ 1130060 h 2397608"/>
              <a:gd name="connsiteX10053" fmla="*/ 5345296 w 5675092"/>
              <a:gd name="connsiteY10053" fmla="*/ 1236322 h 2397608"/>
              <a:gd name="connsiteX10054" fmla="*/ 5340491 w 5675092"/>
              <a:gd name="connsiteY10054" fmla="*/ 1246630 h 2397608"/>
              <a:gd name="connsiteX10055" fmla="*/ 5345971 w 5675092"/>
              <a:gd name="connsiteY10055" fmla="*/ 1246258 h 2397608"/>
              <a:gd name="connsiteX10056" fmla="*/ 5345296 w 5675092"/>
              <a:gd name="connsiteY10056" fmla="*/ 1236322 h 2397608"/>
              <a:gd name="connsiteX10057" fmla="*/ 5384476 w 5675092"/>
              <a:gd name="connsiteY10057" fmla="*/ 1756153 h 2397608"/>
              <a:gd name="connsiteX10058" fmla="*/ 5380053 w 5675092"/>
              <a:gd name="connsiteY10058" fmla="*/ 1748032 h 2397608"/>
              <a:gd name="connsiteX10059" fmla="*/ 5380559 w 5675092"/>
              <a:gd name="connsiteY10059" fmla="*/ 1755482 h 2397608"/>
              <a:gd name="connsiteX10060" fmla="*/ 5383469 w 5675092"/>
              <a:gd name="connsiteY10060" fmla="*/ 1757781 h 2397608"/>
              <a:gd name="connsiteX10061" fmla="*/ 5384476 w 5675092"/>
              <a:gd name="connsiteY10061" fmla="*/ 1756153 h 2397608"/>
              <a:gd name="connsiteX10062" fmla="*/ 5295481 w 5675092"/>
              <a:gd name="connsiteY10062" fmla="*/ 369288 h 2397608"/>
              <a:gd name="connsiteX10063" fmla="*/ 5290151 w 5675092"/>
              <a:gd name="connsiteY10063" fmla="*/ 362077 h 2397608"/>
              <a:gd name="connsiteX10064" fmla="*/ 5282720 w 5675092"/>
              <a:gd name="connsiteY10064" fmla="*/ 362451 h 2397608"/>
              <a:gd name="connsiteX10065" fmla="*/ 5278018 w 5675092"/>
              <a:gd name="connsiteY10065" fmla="*/ 367674 h 2397608"/>
              <a:gd name="connsiteX10066" fmla="*/ 5285951 w 5675092"/>
              <a:gd name="connsiteY10066" fmla="*/ 377245 h 2397608"/>
              <a:gd name="connsiteX10067" fmla="*/ 5295481 w 5675092"/>
              <a:gd name="connsiteY10067" fmla="*/ 369288 h 2397608"/>
              <a:gd name="connsiteX10068" fmla="*/ 5398774 w 5675092"/>
              <a:gd name="connsiteY10068" fmla="*/ 1861551 h 2397608"/>
              <a:gd name="connsiteX10069" fmla="*/ 5390724 w 5675092"/>
              <a:gd name="connsiteY10069" fmla="*/ 1864595 h 2397608"/>
              <a:gd name="connsiteX10070" fmla="*/ 5398774 w 5675092"/>
              <a:gd name="connsiteY10070" fmla="*/ 1861551 h 2397608"/>
              <a:gd name="connsiteX10071" fmla="*/ 5353453 w 5675092"/>
              <a:gd name="connsiteY10071" fmla="*/ 1121744 h 2397608"/>
              <a:gd name="connsiteX10072" fmla="*/ 5353274 w 5675092"/>
              <a:gd name="connsiteY10072" fmla="*/ 1121728 h 2397608"/>
              <a:gd name="connsiteX10073" fmla="*/ 5353452 w 5675092"/>
              <a:gd name="connsiteY10073" fmla="*/ 1122044 h 2397608"/>
              <a:gd name="connsiteX10074" fmla="*/ 5295641 w 5675092"/>
              <a:gd name="connsiteY10074" fmla="*/ 224691 h 2397608"/>
              <a:gd name="connsiteX10075" fmla="*/ 5285607 w 5675092"/>
              <a:gd name="connsiteY10075" fmla="*/ 222704 h 2397608"/>
              <a:gd name="connsiteX10076" fmla="*/ 5295641 w 5675092"/>
              <a:gd name="connsiteY10076" fmla="*/ 224691 h 2397608"/>
              <a:gd name="connsiteX10077" fmla="*/ 5410413 w 5675092"/>
              <a:gd name="connsiteY10077" fmla="*/ 1870742 h 2397608"/>
              <a:gd name="connsiteX10078" fmla="*/ 5407334 w 5675092"/>
              <a:gd name="connsiteY10078" fmla="*/ 1865960 h 2397608"/>
              <a:gd name="connsiteX10079" fmla="*/ 5402360 w 5675092"/>
              <a:gd name="connsiteY10079" fmla="*/ 1873785 h 2397608"/>
              <a:gd name="connsiteX10080" fmla="*/ 5410413 w 5675092"/>
              <a:gd name="connsiteY10080" fmla="*/ 1870742 h 2397608"/>
              <a:gd name="connsiteX10081" fmla="*/ 5312859 w 5675092"/>
              <a:gd name="connsiteY10081" fmla="*/ 412349 h 2397608"/>
              <a:gd name="connsiteX10082" fmla="*/ 5310371 w 5675092"/>
              <a:gd name="connsiteY10082" fmla="*/ 418397 h 2397608"/>
              <a:gd name="connsiteX10083" fmla="*/ 5295760 w 5675092"/>
              <a:gd name="connsiteY10083" fmla="*/ 424119 h 2397608"/>
              <a:gd name="connsiteX10084" fmla="*/ 5309869 w 5675092"/>
              <a:gd name="connsiteY10084" fmla="*/ 408448 h 2397608"/>
              <a:gd name="connsiteX10085" fmla="*/ 5312368 w 5675092"/>
              <a:gd name="connsiteY10085" fmla="*/ 409530 h 2397608"/>
              <a:gd name="connsiteX10086" fmla="*/ 5312553 w 5675092"/>
              <a:gd name="connsiteY10086" fmla="*/ 410592 h 2397608"/>
              <a:gd name="connsiteX10087" fmla="*/ 5312470 w 5675092"/>
              <a:gd name="connsiteY10087" fmla="*/ 410811 h 2397608"/>
              <a:gd name="connsiteX10088" fmla="*/ 5312607 w 5675092"/>
              <a:gd name="connsiteY10088" fmla="*/ 410900 h 2397608"/>
              <a:gd name="connsiteX10089" fmla="*/ 5301095 w 5675092"/>
              <a:gd name="connsiteY10089" fmla="*/ 234388 h 2397608"/>
              <a:gd name="connsiteX10090" fmla="*/ 5296644 w 5675092"/>
              <a:gd name="connsiteY10090" fmla="*/ 244583 h 2397608"/>
              <a:gd name="connsiteX10091" fmla="*/ 5301471 w 5675092"/>
              <a:gd name="connsiteY10091" fmla="*/ 241847 h 2397608"/>
              <a:gd name="connsiteX10092" fmla="*/ 5298869 w 5675092"/>
              <a:gd name="connsiteY10092" fmla="*/ 239485 h 2397608"/>
              <a:gd name="connsiteX10093" fmla="*/ 5301095 w 5675092"/>
              <a:gd name="connsiteY10093" fmla="*/ 234388 h 2397608"/>
              <a:gd name="connsiteX10094" fmla="*/ 5304574 w 5675092"/>
              <a:gd name="connsiteY10094" fmla="*/ 254156 h 2397608"/>
              <a:gd name="connsiteX10095" fmla="*/ 5303609 w 5675092"/>
              <a:gd name="connsiteY10095" fmla="*/ 253464 h 2397608"/>
              <a:gd name="connsiteX10096" fmla="*/ 5304416 w 5675092"/>
              <a:gd name="connsiteY10096" fmla="*/ 253546 h 2397608"/>
              <a:gd name="connsiteX10097" fmla="*/ 5309166 w 5675092"/>
              <a:gd name="connsiteY10097" fmla="*/ 303275 h 2397608"/>
              <a:gd name="connsiteX10098" fmla="*/ 5306908 w 5675092"/>
              <a:gd name="connsiteY10098" fmla="*/ 300468 h 2397608"/>
              <a:gd name="connsiteX10099" fmla="*/ 5304354 w 5675092"/>
              <a:gd name="connsiteY10099" fmla="*/ 299039 h 2397608"/>
              <a:gd name="connsiteX10100" fmla="*/ 5306215 w 5675092"/>
              <a:gd name="connsiteY10100" fmla="*/ 305178 h 2397608"/>
              <a:gd name="connsiteX10101" fmla="*/ 5309142 w 5675092"/>
              <a:gd name="connsiteY10101" fmla="*/ 303939 h 2397608"/>
              <a:gd name="connsiteX10102" fmla="*/ 5358138 w 5675092"/>
              <a:gd name="connsiteY10102" fmla="*/ 971908 h 2397608"/>
              <a:gd name="connsiteX10103" fmla="*/ 5350706 w 5675092"/>
              <a:gd name="connsiteY10103" fmla="*/ 972282 h 2397608"/>
              <a:gd name="connsiteX10104" fmla="*/ 5345252 w 5675092"/>
              <a:gd name="connsiteY10104" fmla="*/ 962586 h 2397608"/>
              <a:gd name="connsiteX10105" fmla="*/ 5345879 w 5675092"/>
              <a:gd name="connsiteY10105" fmla="*/ 975017 h 2397608"/>
              <a:gd name="connsiteX10106" fmla="*/ 5358514 w 5675092"/>
              <a:gd name="connsiteY10106" fmla="*/ 979366 h 2397608"/>
              <a:gd name="connsiteX10107" fmla="*/ 5358138 w 5675092"/>
              <a:gd name="connsiteY10107" fmla="*/ 971908 h 2397608"/>
              <a:gd name="connsiteX10108" fmla="*/ 5320295 w 5675092"/>
              <a:gd name="connsiteY10108" fmla="*/ 414390 h 2397608"/>
              <a:gd name="connsiteX10109" fmla="*/ 5319901 w 5675092"/>
              <a:gd name="connsiteY10109" fmla="*/ 410437 h 2397608"/>
              <a:gd name="connsiteX10110" fmla="*/ 5315480 w 5675092"/>
              <a:gd name="connsiteY10110" fmla="*/ 412763 h 2397608"/>
              <a:gd name="connsiteX10111" fmla="*/ 5312607 w 5675092"/>
              <a:gd name="connsiteY10111" fmla="*/ 410900 h 2397608"/>
              <a:gd name="connsiteX10112" fmla="*/ 5312553 w 5675092"/>
              <a:gd name="connsiteY10112" fmla="*/ 410592 h 2397608"/>
              <a:gd name="connsiteX10113" fmla="*/ 5314388 w 5675092"/>
              <a:gd name="connsiteY10113" fmla="*/ 405729 h 2397608"/>
              <a:gd name="connsiteX10114" fmla="*/ 5314447 w 5675092"/>
              <a:gd name="connsiteY10114" fmla="*/ 400740 h 2397608"/>
              <a:gd name="connsiteX10115" fmla="*/ 5297110 w 5675092"/>
              <a:gd name="connsiteY10115" fmla="*/ 401614 h 2397608"/>
              <a:gd name="connsiteX10116" fmla="*/ 5311593 w 5675092"/>
              <a:gd name="connsiteY10116" fmla="*/ 393405 h 2397608"/>
              <a:gd name="connsiteX10117" fmla="*/ 5306264 w 5675092"/>
              <a:gd name="connsiteY10117" fmla="*/ 386196 h 2397608"/>
              <a:gd name="connsiteX10118" fmla="*/ 5296107 w 5675092"/>
              <a:gd name="connsiteY10118" fmla="*/ 381722 h 2397608"/>
              <a:gd name="connsiteX10119" fmla="*/ 5316298 w 5675092"/>
              <a:gd name="connsiteY10119" fmla="*/ 388181 h 2397608"/>
              <a:gd name="connsiteX10120" fmla="*/ 5311661 w 5675092"/>
              <a:gd name="connsiteY10120" fmla="*/ 376264 h 2397608"/>
              <a:gd name="connsiteX10121" fmla="*/ 5311661 w 5675092"/>
              <a:gd name="connsiteY10121" fmla="*/ 376263 h 2397608"/>
              <a:gd name="connsiteX10122" fmla="*/ 5310590 w 5675092"/>
              <a:gd name="connsiteY10122" fmla="*/ 373512 h 2397608"/>
              <a:gd name="connsiteX10123" fmla="*/ 5311661 w 5675092"/>
              <a:gd name="connsiteY10123" fmla="*/ 376264 h 2397608"/>
              <a:gd name="connsiteX10124" fmla="*/ 5310966 w 5675092"/>
              <a:gd name="connsiteY10124" fmla="*/ 380973 h 2397608"/>
              <a:gd name="connsiteX10125" fmla="*/ 5301676 w 5675092"/>
              <a:gd name="connsiteY10125" fmla="*/ 375208 h 2397608"/>
              <a:gd name="connsiteX10126" fmla="*/ 5293419 w 5675092"/>
              <a:gd name="connsiteY10126" fmla="*/ 376578 h 2397608"/>
              <a:gd name="connsiteX10127" fmla="*/ 5293310 w 5675092"/>
              <a:gd name="connsiteY10127" fmla="*/ 376252 h 2397608"/>
              <a:gd name="connsiteX10128" fmla="*/ 5290903 w 5675092"/>
              <a:gd name="connsiteY10128" fmla="*/ 376996 h 2397608"/>
              <a:gd name="connsiteX10129" fmla="*/ 5293419 w 5675092"/>
              <a:gd name="connsiteY10129" fmla="*/ 376578 h 2397608"/>
              <a:gd name="connsiteX10130" fmla="*/ 5293720 w 5675092"/>
              <a:gd name="connsiteY10130" fmla="*/ 377479 h 2397608"/>
              <a:gd name="connsiteX10131" fmla="*/ 5291154 w 5675092"/>
              <a:gd name="connsiteY10131" fmla="*/ 381972 h 2397608"/>
              <a:gd name="connsiteX10132" fmla="*/ 5281120 w 5675092"/>
              <a:gd name="connsiteY10132" fmla="*/ 379983 h 2397608"/>
              <a:gd name="connsiteX10133" fmla="*/ 5283974 w 5675092"/>
              <a:gd name="connsiteY10133" fmla="*/ 387319 h 2397608"/>
              <a:gd name="connsiteX10134" fmla="*/ 5289178 w 5675092"/>
              <a:gd name="connsiteY10134" fmla="*/ 392043 h 2397608"/>
              <a:gd name="connsiteX10135" fmla="*/ 5281621 w 5675092"/>
              <a:gd name="connsiteY10135" fmla="*/ 389930 h 2397608"/>
              <a:gd name="connsiteX10136" fmla="*/ 5274695 w 5675092"/>
              <a:gd name="connsiteY10136" fmla="*/ 400250 h 2397608"/>
              <a:gd name="connsiteX10137" fmla="*/ 5279773 w 5675092"/>
              <a:gd name="connsiteY10137" fmla="*/ 402488 h 2397608"/>
              <a:gd name="connsiteX10138" fmla="*/ 5277671 w 5675092"/>
              <a:gd name="connsiteY10138" fmla="*/ 410071 h 2397608"/>
              <a:gd name="connsiteX10139" fmla="*/ 5282749 w 5675092"/>
              <a:gd name="connsiteY10139" fmla="*/ 412309 h 2397608"/>
              <a:gd name="connsiteX10140" fmla="*/ 5282499 w 5675092"/>
              <a:gd name="connsiteY10140" fmla="*/ 407336 h 2397608"/>
              <a:gd name="connsiteX10141" fmla="*/ 5286047 w 5675092"/>
              <a:gd name="connsiteY10141" fmla="*/ 409962 h 2397608"/>
              <a:gd name="connsiteX10142" fmla="*/ 5287796 w 5675092"/>
              <a:gd name="connsiteY10142" fmla="*/ 414454 h 2397608"/>
              <a:gd name="connsiteX10143" fmla="*/ 5289333 w 5675092"/>
              <a:gd name="connsiteY10143" fmla="*/ 414361 h 2397608"/>
              <a:gd name="connsiteX10144" fmla="*/ 5289694 w 5675092"/>
              <a:gd name="connsiteY10144" fmla="*/ 421526 h 2397608"/>
              <a:gd name="connsiteX10145" fmla="*/ 5279646 w 5675092"/>
              <a:gd name="connsiteY10145" fmla="*/ 417244 h 2397608"/>
              <a:gd name="connsiteX10146" fmla="*/ 5279996 w 5675092"/>
              <a:gd name="connsiteY10146" fmla="*/ 414990 h 2397608"/>
              <a:gd name="connsiteX10147" fmla="*/ 5276869 w 5675092"/>
              <a:gd name="connsiteY10147" fmla="*/ 412604 h 2397608"/>
              <a:gd name="connsiteX10148" fmla="*/ 5272593 w 5675092"/>
              <a:gd name="connsiteY10148" fmla="*/ 407836 h 2397608"/>
              <a:gd name="connsiteX10149" fmla="*/ 5276098 w 5675092"/>
              <a:gd name="connsiteY10149" fmla="*/ 415020 h 2397608"/>
              <a:gd name="connsiteX10150" fmla="*/ 5275721 w 5675092"/>
              <a:gd name="connsiteY10150" fmla="*/ 419855 h 2397608"/>
              <a:gd name="connsiteX10151" fmla="*/ 5281248 w 5675092"/>
              <a:gd name="connsiteY10151" fmla="*/ 419907 h 2397608"/>
              <a:gd name="connsiteX10152" fmla="*/ 5283633 w 5675092"/>
              <a:gd name="connsiteY10152" fmla="*/ 421206 h 2397608"/>
              <a:gd name="connsiteX10153" fmla="*/ 5285603 w 5675092"/>
              <a:gd name="connsiteY10153" fmla="*/ 419645 h 2397608"/>
              <a:gd name="connsiteX10154" fmla="*/ 5286105 w 5675092"/>
              <a:gd name="connsiteY10154" fmla="*/ 429591 h 2397608"/>
              <a:gd name="connsiteX10155" fmla="*/ 5310997 w 5675092"/>
              <a:gd name="connsiteY10155" fmla="*/ 430828 h 2397608"/>
              <a:gd name="connsiteX10156" fmla="*/ 5310826 w 5675092"/>
              <a:gd name="connsiteY10156" fmla="*/ 431704 h 2397608"/>
              <a:gd name="connsiteX10157" fmla="*/ 5308645 w 5675092"/>
              <a:gd name="connsiteY10157" fmla="*/ 433441 h 2397608"/>
              <a:gd name="connsiteX10158" fmla="*/ 5310751 w 5675092"/>
              <a:gd name="connsiteY10158" fmla="*/ 432087 h 2397608"/>
              <a:gd name="connsiteX10159" fmla="*/ 5310826 w 5675092"/>
              <a:gd name="connsiteY10159" fmla="*/ 431704 h 2397608"/>
              <a:gd name="connsiteX10160" fmla="*/ 5312823 w 5675092"/>
              <a:gd name="connsiteY10160" fmla="*/ 430114 h 2397608"/>
              <a:gd name="connsiteX10161" fmla="*/ 5313097 w 5675092"/>
              <a:gd name="connsiteY10161" fmla="*/ 423245 h 2397608"/>
              <a:gd name="connsiteX10162" fmla="*/ 5310371 w 5675092"/>
              <a:gd name="connsiteY10162" fmla="*/ 418397 h 2397608"/>
              <a:gd name="connsiteX10163" fmla="*/ 5320295 w 5675092"/>
              <a:gd name="connsiteY10163" fmla="*/ 414390 h 2397608"/>
              <a:gd name="connsiteX10164" fmla="*/ 5311879 w 5675092"/>
              <a:gd name="connsiteY10164" fmla="*/ 251295 h 2397608"/>
              <a:gd name="connsiteX10165" fmla="*/ 5304198 w 5675092"/>
              <a:gd name="connsiteY10165" fmla="*/ 246695 h 2397608"/>
              <a:gd name="connsiteX10166" fmla="*/ 5305315 w 5675092"/>
              <a:gd name="connsiteY10166" fmla="*/ 250379 h 2397608"/>
              <a:gd name="connsiteX10167" fmla="*/ 5304688 w 5675092"/>
              <a:gd name="connsiteY10167" fmla="*/ 253575 h 2397608"/>
              <a:gd name="connsiteX10168" fmla="*/ 5304416 w 5675092"/>
              <a:gd name="connsiteY10168" fmla="*/ 253546 h 2397608"/>
              <a:gd name="connsiteX10169" fmla="*/ 5303564 w 5675092"/>
              <a:gd name="connsiteY10169" fmla="*/ 250272 h 2397608"/>
              <a:gd name="connsiteX10170" fmla="*/ 5296895 w 5675092"/>
              <a:gd name="connsiteY10170" fmla="*/ 249557 h 2397608"/>
              <a:gd name="connsiteX10171" fmla="*/ 5304574 w 5675092"/>
              <a:gd name="connsiteY10171" fmla="*/ 254156 h 2397608"/>
              <a:gd name="connsiteX10172" fmla="*/ 5304688 w 5675092"/>
              <a:gd name="connsiteY10172" fmla="*/ 253575 h 2397608"/>
              <a:gd name="connsiteX10173" fmla="*/ 5306416 w 5675092"/>
              <a:gd name="connsiteY10173" fmla="*/ 253751 h 2397608"/>
              <a:gd name="connsiteX10174" fmla="*/ 5311879 w 5675092"/>
              <a:gd name="connsiteY10174" fmla="*/ 251295 h 2397608"/>
              <a:gd name="connsiteX10175" fmla="*/ 5359108 w 5675092"/>
              <a:gd name="connsiteY10175" fmla="*/ 941942 h 2397608"/>
              <a:gd name="connsiteX10176" fmla="*/ 5354155 w 5675092"/>
              <a:gd name="connsiteY10176" fmla="*/ 942192 h 2397608"/>
              <a:gd name="connsiteX10177" fmla="*/ 5359610 w 5675092"/>
              <a:gd name="connsiteY10177" fmla="*/ 951889 h 2397608"/>
              <a:gd name="connsiteX10178" fmla="*/ 5359108 w 5675092"/>
              <a:gd name="connsiteY10178" fmla="*/ 941942 h 2397608"/>
              <a:gd name="connsiteX10179" fmla="*/ 5311321 w 5675092"/>
              <a:gd name="connsiteY10179" fmla="*/ 235586 h 2397608"/>
              <a:gd name="connsiteX10180" fmla="*/ 5303445 w 5675092"/>
              <a:gd name="connsiteY10180" fmla="*/ 231776 h 2397608"/>
              <a:gd name="connsiteX10181" fmla="*/ 5311252 w 5675092"/>
              <a:gd name="connsiteY10181" fmla="*/ 238861 h 2397608"/>
              <a:gd name="connsiteX10182" fmla="*/ 5311321 w 5675092"/>
              <a:gd name="connsiteY10182" fmla="*/ 235586 h 2397608"/>
              <a:gd name="connsiteX10183" fmla="*/ 5372823 w 5675092"/>
              <a:gd name="connsiteY10183" fmla="*/ 1114668 h 2397608"/>
              <a:gd name="connsiteX10184" fmla="*/ 5367512 w 5675092"/>
              <a:gd name="connsiteY10184" fmla="*/ 1117523 h 2397608"/>
              <a:gd name="connsiteX10185" fmla="*/ 5367006 w 5675092"/>
              <a:gd name="connsiteY10185" fmla="*/ 1110073 h 2397608"/>
              <a:gd name="connsiteX10186" fmla="*/ 5372823 w 5675092"/>
              <a:gd name="connsiteY10186" fmla="*/ 1114668 h 2397608"/>
              <a:gd name="connsiteX10187" fmla="*/ 5323475 w 5675092"/>
              <a:gd name="connsiteY10187" fmla="*/ 382834 h 2397608"/>
              <a:gd name="connsiteX10188" fmla="*/ 5320624 w 5675092"/>
              <a:gd name="connsiteY10188" fmla="*/ 375498 h 2397608"/>
              <a:gd name="connsiteX10189" fmla="*/ 5315671 w 5675092"/>
              <a:gd name="connsiteY10189" fmla="*/ 375747 h 2397608"/>
              <a:gd name="connsiteX10190" fmla="*/ 5323475 w 5675092"/>
              <a:gd name="connsiteY10190" fmla="*/ 382834 h 2397608"/>
              <a:gd name="connsiteX10191" fmla="*/ 5324950 w 5675092"/>
              <a:gd name="connsiteY10191" fmla="*/ 362817 h 2397608"/>
              <a:gd name="connsiteX10192" fmla="*/ 5312190 w 5675092"/>
              <a:gd name="connsiteY10192" fmla="*/ 355981 h 2397608"/>
              <a:gd name="connsiteX10193" fmla="*/ 5316892 w 5675092"/>
              <a:gd name="connsiteY10193" fmla="*/ 350758 h 2397608"/>
              <a:gd name="connsiteX10194" fmla="*/ 5304760 w 5675092"/>
              <a:gd name="connsiteY10194" fmla="*/ 356355 h 2397608"/>
              <a:gd name="connsiteX10195" fmla="*/ 5299556 w 5675092"/>
              <a:gd name="connsiteY10195" fmla="*/ 351631 h 2397608"/>
              <a:gd name="connsiteX10196" fmla="*/ 5292376 w 5675092"/>
              <a:gd name="connsiteY10196" fmla="*/ 356979 h 2397608"/>
              <a:gd name="connsiteX10197" fmla="*/ 5312441 w 5675092"/>
              <a:gd name="connsiteY10197" fmla="*/ 360954 h 2397608"/>
              <a:gd name="connsiteX10198" fmla="*/ 5298084 w 5675092"/>
              <a:gd name="connsiteY10198" fmla="*/ 371648 h 2397608"/>
              <a:gd name="connsiteX10199" fmla="*/ 5317644 w 5675092"/>
              <a:gd name="connsiteY10199" fmla="*/ 365677 h 2397608"/>
              <a:gd name="connsiteX10200" fmla="*/ 5315546 w 5675092"/>
              <a:gd name="connsiteY10200" fmla="*/ 373262 h 2397608"/>
              <a:gd name="connsiteX10201" fmla="*/ 5322974 w 5675092"/>
              <a:gd name="connsiteY10201" fmla="*/ 372888 h 2397608"/>
              <a:gd name="connsiteX10202" fmla="*/ 5324950 w 5675092"/>
              <a:gd name="connsiteY10202" fmla="*/ 362817 h 2397608"/>
              <a:gd name="connsiteX10203" fmla="*/ 5384079 w 5675092"/>
              <a:gd name="connsiteY10203" fmla="*/ 1158823 h 2397608"/>
              <a:gd name="connsiteX10204" fmla="*/ 5379319 w 5675092"/>
              <a:gd name="connsiteY10204" fmla="*/ 1155870 h 2397608"/>
              <a:gd name="connsiteX10205" fmla="*/ 5376649 w 5675092"/>
              <a:gd name="connsiteY10205" fmla="*/ 1153944 h 2397608"/>
              <a:gd name="connsiteX10206" fmla="*/ 5375931 w 5675092"/>
              <a:gd name="connsiteY10206" fmla="*/ 1155642 h 2397608"/>
              <a:gd name="connsiteX10207" fmla="*/ 5369424 w 5675092"/>
              <a:gd name="connsiteY10207" fmla="*/ 1155110 h 2397608"/>
              <a:gd name="connsiteX10208" fmla="*/ 5371958 w 5675092"/>
              <a:gd name="connsiteY10208" fmla="*/ 1151249 h 2397608"/>
              <a:gd name="connsiteX10209" fmla="*/ 5368772 w 5675092"/>
              <a:gd name="connsiteY10209" fmla="*/ 1150035 h 2397608"/>
              <a:gd name="connsiteX10210" fmla="*/ 5364390 w 5675092"/>
              <a:gd name="connsiteY10210" fmla="*/ 1152673 h 2397608"/>
              <a:gd name="connsiteX10211" fmla="*/ 5367639 w 5675092"/>
              <a:gd name="connsiteY10211" fmla="*/ 1159940 h 2397608"/>
              <a:gd name="connsiteX10212" fmla="*/ 5356848 w 5675092"/>
              <a:gd name="connsiteY10212" fmla="*/ 1163167 h 2397608"/>
              <a:gd name="connsiteX10213" fmla="*/ 5356404 w 5675092"/>
              <a:gd name="connsiteY10213" fmla="*/ 1156643 h 2397608"/>
              <a:gd name="connsiteX10214" fmla="*/ 5352300 w 5675092"/>
              <a:gd name="connsiteY10214" fmla="*/ 1151690 h 2397608"/>
              <a:gd name="connsiteX10215" fmla="*/ 5352801 w 5675092"/>
              <a:gd name="connsiteY10215" fmla="*/ 1161637 h 2397608"/>
              <a:gd name="connsiteX10216" fmla="*/ 5342645 w 5675092"/>
              <a:gd name="connsiteY10216" fmla="*/ 1157163 h 2397608"/>
              <a:gd name="connsiteX10217" fmla="*/ 5349822 w 5675092"/>
              <a:gd name="connsiteY10217" fmla="*/ 1151815 h 2397608"/>
              <a:gd name="connsiteX10218" fmla="*/ 5344619 w 5675092"/>
              <a:gd name="connsiteY10218" fmla="*/ 1147092 h 2397608"/>
              <a:gd name="connsiteX10219" fmla="*/ 5340167 w 5675092"/>
              <a:gd name="connsiteY10219" fmla="*/ 1157288 h 2397608"/>
              <a:gd name="connsiteX10220" fmla="*/ 5339415 w 5675092"/>
              <a:gd name="connsiteY10220" fmla="*/ 1142369 h 2397608"/>
              <a:gd name="connsiteX10221" fmla="*/ 5332234 w 5675092"/>
              <a:gd name="connsiteY10221" fmla="*/ 1147716 h 2397608"/>
              <a:gd name="connsiteX10222" fmla="*/ 5321326 w 5675092"/>
              <a:gd name="connsiteY10222" fmla="*/ 1128324 h 2397608"/>
              <a:gd name="connsiteX10223" fmla="*/ 5323428 w 5675092"/>
              <a:gd name="connsiteY10223" fmla="*/ 1120738 h 2397608"/>
              <a:gd name="connsiteX10224" fmla="*/ 5319986 w 5675092"/>
              <a:gd name="connsiteY10224" fmla="*/ 1114057 h 2397608"/>
              <a:gd name="connsiteX10225" fmla="*/ 5317734 w 5675092"/>
              <a:gd name="connsiteY10225" fmla="*/ 1113163 h 2397608"/>
              <a:gd name="connsiteX10226" fmla="*/ 5317678 w 5675092"/>
              <a:gd name="connsiteY10226" fmla="*/ 1113423 h 2397608"/>
              <a:gd name="connsiteX10227" fmla="*/ 5298328 w 5675092"/>
              <a:gd name="connsiteY10227" fmla="*/ 1112240 h 2397608"/>
              <a:gd name="connsiteX10228" fmla="*/ 5301913 w 5675092"/>
              <a:gd name="connsiteY10228" fmla="*/ 1124475 h 2397608"/>
              <a:gd name="connsiteX10229" fmla="*/ 5290443 w 5675092"/>
              <a:gd name="connsiteY10229" fmla="*/ 1117767 h 2397608"/>
              <a:gd name="connsiteX10230" fmla="*/ 5296598 w 5675092"/>
              <a:gd name="connsiteY10230" fmla="*/ 1127333 h 2397608"/>
              <a:gd name="connsiteX10231" fmla="*/ 5288717 w 5675092"/>
              <a:gd name="connsiteY10231" fmla="*/ 1132859 h 2397608"/>
              <a:gd name="connsiteX10232" fmla="*/ 5297441 w 5675092"/>
              <a:gd name="connsiteY10232" fmla="*/ 1139751 h 2397608"/>
              <a:gd name="connsiteX10233" fmla="*/ 5297948 w 5675092"/>
              <a:gd name="connsiteY10233" fmla="*/ 1147204 h 2397608"/>
              <a:gd name="connsiteX10234" fmla="*/ 5289561 w 5675092"/>
              <a:gd name="connsiteY10234" fmla="*/ 1145278 h 2397608"/>
              <a:gd name="connsiteX10235" fmla="*/ 5285258 w 5675092"/>
              <a:gd name="connsiteY10235" fmla="*/ 1163039 h 2397608"/>
              <a:gd name="connsiteX10236" fmla="*/ 5296053 w 5675092"/>
              <a:gd name="connsiteY10236" fmla="*/ 1159811 h 2397608"/>
              <a:gd name="connsiteX10237" fmla="*/ 5293817 w 5675092"/>
              <a:gd name="connsiteY10237" fmla="*/ 1167448 h 2397608"/>
              <a:gd name="connsiteX10238" fmla="*/ 5305456 w 5675092"/>
              <a:gd name="connsiteY10238" fmla="*/ 1176639 h 2397608"/>
              <a:gd name="connsiteX10239" fmla="*/ 5306131 w 5675092"/>
              <a:gd name="connsiteY10239" fmla="*/ 1186575 h 2397608"/>
              <a:gd name="connsiteX10240" fmla="*/ 5322402 w 5675092"/>
              <a:gd name="connsiteY10240" fmla="*/ 1182976 h 2397608"/>
              <a:gd name="connsiteX10241" fmla="*/ 5323077 w 5675092"/>
              <a:gd name="connsiteY10241" fmla="*/ 1192911 h 2397608"/>
              <a:gd name="connsiteX10242" fmla="*/ 5315193 w 5675092"/>
              <a:gd name="connsiteY10242" fmla="*/ 1198438 h 2397608"/>
              <a:gd name="connsiteX10243" fmla="*/ 5329063 w 5675092"/>
              <a:gd name="connsiteY10243" fmla="*/ 1199992 h 2397608"/>
              <a:gd name="connsiteX10244" fmla="*/ 5333531 w 5675092"/>
              <a:gd name="connsiteY10244" fmla="*/ 1184714 h 2397608"/>
              <a:gd name="connsiteX10245" fmla="*/ 5339353 w 5675092"/>
              <a:gd name="connsiteY10245" fmla="*/ 1189310 h 2397608"/>
              <a:gd name="connsiteX10246" fmla="*/ 5337791 w 5675092"/>
              <a:gd name="connsiteY10246" fmla="*/ 1206885 h 2397608"/>
              <a:gd name="connsiteX10247" fmla="*/ 5340702 w 5675092"/>
              <a:gd name="connsiteY10247" fmla="*/ 1209184 h 2397608"/>
              <a:gd name="connsiteX10248" fmla="*/ 5334145 w 5675092"/>
              <a:gd name="connsiteY10248" fmla="*/ 1213995 h 2397608"/>
              <a:gd name="connsiteX10249" fmla="*/ 5327337 w 5675092"/>
              <a:gd name="connsiteY10249" fmla="*/ 1215082 h 2397608"/>
              <a:gd name="connsiteX10250" fmla="*/ 5328181 w 5675092"/>
              <a:gd name="connsiteY10250" fmla="*/ 1227501 h 2397608"/>
              <a:gd name="connsiteX10251" fmla="*/ 5332986 w 5675092"/>
              <a:gd name="connsiteY10251" fmla="*/ 1217193 h 2397608"/>
              <a:gd name="connsiteX10252" fmla="*/ 5341208 w 5675092"/>
              <a:gd name="connsiteY10252" fmla="*/ 1216634 h 2397608"/>
              <a:gd name="connsiteX10253" fmla="*/ 5340702 w 5675092"/>
              <a:gd name="connsiteY10253" fmla="*/ 1209184 h 2397608"/>
              <a:gd name="connsiteX10254" fmla="*/ 5346520 w 5675092"/>
              <a:gd name="connsiteY10254" fmla="*/ 1213779 h 2397608"/>
              <a:gd name="connsiteX10255" fmla="*/ 5345170 w 5675092"/>
              <a:gd name="connsiteY10255" fmla="*/ 1193907 h 2397608"/>
              <a:gd name="connsiteX10256" fmla="*/ 5356130 w 5675092"/>
              <a:gd name="connsiteY10256" fmla="*/ 1193163 h 2397608"/>
              <a:gd name="connsiteX10257" fmla="*/ 5365740 w 5675092"/>
              <a:gd name="connsiteY10257" fmla="*/ 1172545 h 2397608"/>
              <a:gd name="connsiteX10258" fmla="*/ 5368988 w 5675092"/>
              <a:gd name="connsiteY10258" fmla="*/ 1179812 h 2397608"/>
              <a:gd name="connsiteX10259" fmla="*/ 5373793 w 5675092"/>
              <a:gd name="connsiteY10259" fmla="*/ 1169504 h 2397608"/>
              <a:gd name="connsiteX10260" fmla="*/ 5368144 w 5675092"/>
              <a:gd name="connsiteY10260" fmla="*/ 1167390 h 2397608"/>
              <a:gd name="connsiteX10261" fmla="*/ 5384079 w 5675092"/>
              <a:gd name="connsiteY10261" fmla="*/ 1158823 h 2397608"/>
              <a:gd name="connsiteX10262" fmla="*/ 5336850 w 5675092"/>
              <a:gd name="connsiteY10262" fmla="*/ 431083 h 2397608"/>
              <a:gd name="connsiteX10263" fmla="*/ 5335766 w 5675092"/>
              <a:gd name="connsiteY10263" fmla="*/ 429579 h 2397608"/>
              <a:gd name="connsiteX10264" fmla="*/ 5333413 w 5675092"/>
              <a:gd name="connsiteY10264" fmla="*/ 432192 h 2397608"/>
              <a:gd name="connsiteX10265" fmla="*/ 5333789 w 5675092"/>
              <a:gd name="connsiteY10265" fmla="*/ 439650 h 2397608"/>
              <a:gd name="connsiteX10266" fmla="*/ 5336850 w 5675092"/>
              <a:gd name="connsiteY10266" fmla="*/ 431083 h 2397608"/>
              <a:gd name="connsiteX10267" fmla="*/ 5337929 w 5675092"/>
              <a:gd name="connsiteY10267" fmla="*/ 324769 h 2397608"/>
              <a:gd name="connsiteX10268" fmla="*/ 5330376 w 5675092"/>
              <a:gd name="connsiteY10268" fmla="*/ 322655 h 2397608"/>
              <a:gd name="connsiteX10269" fmla="*/ 5337929 w 5675092"/>
              <a:gd name="connsiteY10269" fmla="*/ 324769 h 2397608"/>
              <a:gd name="connsiteX10270" fmla="*/ 5442943 w 5675092"/>
              <a:gd name="connsiteY10270" fmla="*/ 1754403 h 2397608"/>
              <a:gd name="connsiteX10271" fmla="*/ 5438105 w 5675092"/>
              <a:gd name="connsiteY10271" fmla="*/ 1751573 h 2397608"/>
              <a:gd name="connsiteX10272" fmla="*/ 5443055 w 5675092"/>
              <a:gd name="connsiteY10272" fmla="*/ 1757110 h 2397608"/>
              <a:gd name="connsiteX10273" fmla="*/ 5442943 w 5675092"/>
              <a:gd name="connsiteY10273" fmla="*/ 1754403 h 2397608"/>
              <a:gd name="connsiteX10274" fmla="*/ 5397825 w 5675092"/>
              <a:gd name="connsiteY10274" fmla="*/ 1069623 h 2397608"/>
              <a:gd name="connsiteX10275" fmla="*/ 5393123 w 5675092"/>
              <a:gd name="connsiteY10275" fmla="*/ 1074845 h 2397608"/>
              <a:gd name="connsiteX10276" fmla="*/ 5392747 w 5675092"/>
              <a:gd name="connsiteY10276" fmla="*/ 1067388 h 2397608"/>
              <a:gd name="connsiteX10277" fmla="*/ 5397825 w 5675092"/>
              <a:gd name="connsiteY10277" fmla="*/ 1069623 h 2397608"/>
              <a:gd name="connsiteX10278" fmla="*/ 5347337 w 5675092"/>
              <a:gd name="connsiteY10278" fmla="*/ 314324 h 2397608"/>
              <a:gd name="connsiteX10279" fmla="*/ 5339781 w 5675092"/>
              <a:gd name="connsiteY10279" fmla="*/ 312211 h 2397608"/>
              <a:gd name="connsiteX10280" fmla="*/ 5345110 w 5675092"/>
              <a:gd name="connsiteY10280" fmla="*/ 319422 h 2397608"/>
              <a:gd name="connsiteX10281" fmla="*/ 5347337 w 5675092"/>
              <a:gd name="connsiteY10281" fmla="*/ 314324 h 2397608"/>
              <a:gd name="connsiteX10282" fmla="*/ 5446405 w 5675092"/>
              <a:gd name="connsiteY10282" fmla="*/ 1747735 h 2397608"/>
              <a:gd name="connsiteX10283" fmla="*/ 5445820 w 5675092"/>
              <a:gd name="connsiteY10283" fmla="*/ 1743565 h 2397608"/>
              <a:gd name="connsiteX10284" fmla="*/ 5440340 w 5675092"/>
              <a:gd name="connsiteY10284" fmla="*/ 1743937 h 2397608"/>
              <a:gd name="connsiteX10285" fmla="*/ 5446405 w 5675092"/>
              <a:gd name="connsiteY10285" fmla="*/ 1747735 h 2397608"/>
              <a:gd name="connsiteX10286" fmla="*/ 5432570 w 5675092"/>
              <a:gd name="connsiteY10286" fmla="*/ 1305259 h 2397608"/>
              <a:gd name="connsiteX10287" fmla="*/ 5427086 w 5675092"/>
              <a:gd name="connsiteY10287" fmla="*/ 1305632 h 2397608"/>
              <a:gd name="connsiteX10288" fmla="*/ 5432570 w 5675092"/>
              <a:gd name="connsiteY10288" fmla="*/ 1305259 h 2397608"/>
              <a:gd name="connsiteX10289" fmla="*/ 5442517 w 5675092"/>
              <a:gd name="connsiteY10289" fmla="*/ 1289608 h 2397608"/>
              <a:gd name="connsiteX10290" fmla="*/ 5433789 w 5675092"/>
              <a:gd name="connsiteY10290" fmla="*/ 1282716 h 2397608"/>
              <a:gd name="connsiteX10291" fmla="*/ 5431726 w 5675092"/>
              <a:gd name="connsiteY10291" fmla="*/ 1292838 h 2397608"/>
              <a:gd name="connsiteX10292" fmla="*/ 5442517 w 5675092"/>
              <a:gd name="connsiteY10292" fmla="*/ 1289608 h 2397608"/>
              <a:gd name="connsiteX10293" fmla="*/ 5389445 w 5675092"/>
              <a:gd name="connsiteY10293" fmla="*/ 426212 h 2397608"/>
              <a:gd name="connsiteX10294" fmla="*/ 5389243 w 5675092"/>
              <a:gd name="connsiteY10294" fmla="*/ 423511 h 2397608"/>
              <a:gd name="connsiteX10295" fmla="*/ 5385424 w 5675092"/>
              <a:gd name="connsiteY10295" fmla="*/ 429571 h 2397608"/>
              <a:gd name="connsiteX10296" fmla="*/ 5389445 w 5675092"/>
              <a:gd name="connsiteY10296" fmla="*/ 426212 h 2397608"/>
              <a:gd name="connsiteX10297" fmla="*/ 5461031 w 5675092"/>
              <a:gd name="connsiteY10297" fmla="*/ 1440577 h 2397608"/>
              <a:gd name="connsiteX10298" fmla="*/ 5460815 w 5675092"/>
              <a:gd name="connsiteY10298" fmla="*/ 1440473 h 2397608"/>
              <a:gd name="connsiteX10299" fmla="*/ 5460933 w 5675092"/>
              <a:gd name="connsiteY10299" fmla="*/ 1440328 h 2397608"/>
              <a:gd name="connsiteX10300" fmla="*/ 5393290 w 5675092"/>
              <a:gd name="connsiteY10300" fmla="*/ 432445 h 2397608"/>
              <a:gd name="connsiteX10301" fmla="*/ 5388277 w 5675092"/>
              <a:gd name="connsiteY10301" fmla="*/ 436904 h 2397608"/>
              <a:gd name="connsiteX10302" fmla="*/ 5393230 w 5675092"/>
              <a:gd name="connsiteY10302" fmla="*/ 436654 h 2397608"/>
              <a:gd name="connsiteX10303" fmla="*/ 5393290 w 5675092"/>
              <a:gd name="connsiteY10303" fmla="*/ 432445 h 2397608"/>
              <a:gd name="connsiteX10304" fmla="*/ 5430152 w 5675092"/>
              <a:gd name="connsiteY10304" fmla="*/ 873545 h 2397608"/>
              <a:gd name="connsiteX10305" fmla="*/ 5425197 w 5675092"/>
              <a:gd name="connsiteY10305" fmla="*/ 873795 h 2397608"/>
              <a:gd name="connsiteX10306" fmla="*/ 5440810 w 5675092"/>
              <a:gd name="connsiteY10306" fmla="*/ 887968 h 2397608"/>
              <a:gd name="connsiteX10307" fmla="*/ 5430779 w 5675092"/>
              <a:gd name="connsiteY10307" fmla="*/ 885979 h 2397608"/>
              <a:gd name="connsiteX10308" fmla="*/ 5433755 w 5675092"/>
              <a:gd name="connsiteY10308" fmla="*/ 895800 h 2397608"/>
              <a:gd name="connsiteX10309" fmla="*/ 5440810 w 5675092"/>
              <a:gd name="connsiteY10309" fmla="*/ 887968 h 2397608"/>
              <a:gd name="connsiteX10310" fmla="*/ 5498763 w 5675092"/>
              <a:gd name="connsiteY10310" fmla="*/ 1731454 h 2397608"/>
              <a:gd name="connsiteX10311" fmla="*/ 5498270 w 5675092"/>
              <a:gd name="connsiteY10311" fmla="*/ 1729718 h 2397608"/>
              <a:gd name="connsiteX10312" fmla="*/ 5494752 w 5675092"/>
              <a:gd name="connsiteY10312" fmla="*/ 1729323 h 2397608"/>
              <a:gd name="connsiteX10313" fmla="*/ 5491732 w 5675092"/>
              <a:gd name="connsiteY10313" fmla="*/ 1730465 h 2397608"/>
              <a:gd name="connsiteX10314" fmla="*/ 5496159 w 5675092"/>
              <a:gd name="connsiteY10314" fmla="*/ 1734842 h 2397608"/>
              <a:gd name="connsiteX10315" fmla="*/ 5440595 w 5675092"/>
              <a:gd name="connsiteY10315" fmla="*/ 735910 h 2397608"/>
              <a:gd name="connsiteX10316" fmla="*/ 5440534 w 5675092"/>
              <a:gd name="connsiteY10316" fmla="*/ 736168 h 2397608"/>
              <a:gd name="connsiteX10317" fmla="*/ 5440413 w 5675092"/>
              <a:gd name="connsiteY10317" fmla="*/ 736037 h 2397608"/>
              <a:gd name="connsiteX10318" fmla="*/ 5484636 w 5675092"/>
              <a:gd name="connsiteY10318" fmla="*/ 1301722 h 2397608"/>
              <a:gd name="connsiteX10319" fmla="*/ 5473335 w 5675092"/>
              <a:gd name="connsiteY10319" fmla="*/ 1297499 h 2397608"/>
              <a:gd name="connsiteX10320" fmla="*/ 5465116 w 5675092"/>
              <a:gd name="connsiteY10320" fmla="*/ 1298057 h 2397608"/>
              <a:gd name="connsiteX10321" fmla="*/ 5474178 w 5675092"/>
              <a:gd name="connsiteY10321" fmla="*/ 1309918 h 2397608"/>
              <a:gd name="connsiteX10322" fmla="*/ 5468698 w 5675092"/>
              <a:gd name="connsiteY10322" fmla="*/ 1310290 h 2397608"/>
              <a:gd name="connsiteX10323" fmla="*/ 5477257 w 5675092"/>
              <a:gd name="connsiteY10323" fmla="*/ 1314699 h 2397608"/>
              <a:gd name="connsiteX10324" fmla="*/ 5484636 w 5675092"/>
              <a:gd name="connsiteY10324" fmla="*/ 1301722 h 2397608"/>
              <a:gd name="connsiteX10325" fmla="*/ 5495641 w 5675092"/>
              <a:gd name="connsiteY10325" fmla="*/ 1423253 h 2397608"/>
              <a:gd name="connsiteX10326" fmla="*/ 5488094 w 5675092"/>
              <a:gd name="connsiteY10326" fmla="*/ 1433748 h 2397608"/>
              <a:gd name="connsiteX10327" fmla="*/ 5473889 w 5675092"/>
              <a:gd name="connsiteY10327" fmla="*/ 1427225 h 2397608"/>
              <a:gd name="connsiteX10328" fmla="*/ 5469249 w 5675092"/>
              <a:gd name="connsiteY10328" fmla="*/ 1440018 h 2397608"/>
              <a:gd name="connsiteX10329" fmla="*/ 5462595 w 5675092"/>
              <a:gd name="connsiteY10329" fmla="*/ 1438286 h 2397608"/>
              <a:gd name="connsiteX10330" fmla="*/ 5460933 w 5675092"/>
              <a:gd name="connsiteY10330" fmla="*/ 1440328 h 2397608"/>
              <a:gd name="connsiteX10331" fmla="*/ 5458746 w 5675092"/>
              <a:gd name="connsiteY10331" fmla="*/ 1434805 h 2397608"/>
              <a:gd name="connsiteX10332" fmla="*/ 5462420 w 5675092"/>
              <a:gd name="connsiteY10332" fmla="*/ 1420519 h 2397608"/>
              <a:gd name="connsiteX10333" fmla="*/ 5416677 w 5675092"/>
              <a:gd name="connsiteY10333" fmla="*/ 1436102 h 2397608"/>
              <a:gd name="connsiteX10334" fmla="*/ 5405717 w 5675092"/>
              <a:gd name="connsiteY10334" fmla="*/ 1436846 h 2397608"/>
              <a:gd name="connsiteX10335" fmla="*/ 5405211 w 5675092"/>
              <a:gd name="connsiteY10335" fmla="*/ 1429396 h 2397608"/>
              <a:gd name="connsiteX10336" fmla="*/ 5395094 w 5675092"/>
              <a:gd name="connsiteY10336" fmla="*/ 1442558 h 2397608"/>
              <a:gd name="connsiteX10337" fmla="*/ 5425236 w 5675092"/>
              <a:gd name="connsiteY10337" fmla="*/ 1440511 h 2397608"/>
              <a:gd name="connsiteX10338" fmla="*/ 5419925 w 5675092"/>
              <a:gd name="connsiteY10338" fmla="*/ 1443369 h 2397608"/>
              <a:gd name="connsiteX10339" fmla="*/ 5453484 w 5675092"/>
              <a:gd name="connsiteY10339" fmla="*/ 1451071 h 2397608"/>
              <a:gd name="connsiteX10340" fmla="*/ 5455213 w 5675092"/>
              <a:gd name="connsiteY10340" fmla="*/ 1435981 h 2397608"/>
              <a:gd name="connsiteX10341" fmla="*/ 5458184 w 5675092"/>
              <a:gd name="connsiteY10341" fmla="*/ 1439210 h 2397608"/>
              <a:gd name="connsiteX10342" fmla="*/ 5460815 w 5675092"/>
              <a:gd name="connsiteY10342" fmla="*/ 1440473 h 2397608"/>
              <a:gd name="connsiteX10343" fmla="*/ 5460411 w 5675092"/>
              <a:gd name="connsiteY10343" fmla="*/ 1440969 h 2397608"/>
              <a:gd name="connsiteX10344" fmla="*/ 5458626 w 5675092"/>
              <a:gd name="connsiteY10344" fmla="*/ 1445730 h 2397608"/>
              <a:gd name="connsiteX10345" fmla="*/ 5463938 w 5675092"/>
              <a:gd name="connsiteY10345" fmla="*/ 1442876 h 2397608"/>
              <a:gd name="connsiteX10346" fmla="*/ 5459301 w 5675092"/>
              <a:gd name="connsiteY10346" fmla="*/ 1455666 h 2397608"/>
              <a:gd name="connsiteX10347" fmla="*/ 5492017 w 5675092"/>
              <a:gd name="connsiteY10347" fmla="*/ 1450950 h 2397608"/>
              <a:gd name="connsiteX10348" fmla="*/ 5496822 w 5675092"/>
              <a:gd name="connsiteY10348" fmla="*/ 1440642 h 2397608"/>
              <a:gd name="connsiteX10349" fmla="*/ 5495641 w 5675092"/>
              <a:gd name="connsiteY10349" fmla="*/ 1423253 h 2397608"/>
              <a:gd name="connsiteX10350" fmla="*/ 5442028 w 5675092"/>
              <a:gd name="connsiteY10350" fmla="*/ 442700 h 2397608"/>
              <a:gd name="connsiteX10351" fmla="*/ 5439317 w 5675092"/>
              <a:gd name="connsiteY10351" fmla="*/ 439629 h 2397608"/>
              <a:gd name="connsiteX10352" fmla="*/ 5435836 w 5675092"/>
              <a:gd name="connsiteY10352" fmla="*/ 444478 h 2397608"/>
              <a:gd name="connsiteX10353" fmla="*/ 5438670 w 5675092"/>
              <a:gd name="connsiteY10353" fmla="*/ 445270 h 2397608"/>
              <a:gd name="connsiteX10354" fmla="*/ 5441780 w 5675092"/>
              <a:gd name="connsiteY10354" fmla="*/ 444480 h 2397608"/>
              <a:gd name="connsiteX10355" fmla="*/ 5528915 w 5675092"/>
              <a:gd name="connsiteY10355" fmla="*/ 1710470 h 2397608"/>
              <a:gd name="connsiteX10356" fmla="*/ 5520585 w 5675092"/>
              <a:gd name="connsiteY10356" fmla="*/ 1707525 h 2397608"/>
              <a:gd name="connsiteX10357" fmla="*/ 5520173 w 5675092"/>
              <a:gd name="connsiteY10357" fmla="*/ 1707702 h 2397608"/>
              <a:gd name="connsiteX10358" fmla="*/ 5520314 w 5675092"/>
              <a:gd name="connsiteY10358" fmla="*/ 1707937 h 2397608"/>
              <a:gd name="connsiteX10359" fmla="*/ 5523259 w 5675092"/>
              <a:gd name="connsiteY10359" fmla="*/ 1710785 h 2397608"/>
              <a:gd name="connsiteX10360" fmla="*/ 5524956 w 5675092"/>
              <a:gd name="connsiteY10360" fmla="*/ 1712428 h 2397608"/>
              <a:gd name="connsiteX10361" fmla="*/ 5526078 w 5675092"/>
              <a:gd name="connsiteY10361" fmla="*/ 1711754 h 2397608"/>
              <a:gd name="connsiteX10362" fmla="*/ 5528915 w 5675092"/>
              <a:gd name="connsiteY10362" fmla="*/ 1710470 h 2397608"/>
              <a:gd name="connsiteX10363" fmla="*/ 5477210 w 5675092"/>
              <a:gd name="connsiteY10363" fmla="*/ 871173 h 2397608"/>
              <a:gd name="connsiteX10364" fmla="*/ 5469153 w 5675092"/>
              <a:gd name="connsiteY10364" fmla="*/ 859117 h 2397608"/>
              <a:gd name="connsiteX10365" fmla="*/ 5461972 w 5675092"/>
              <a:gd name="connsiteY10365" fmla="*/ 864464 h 2397608"/>
              <a:gd name="connsiteX10366" fmla="*/ 5466925 w 5675092"/>
              <a:gd name="connsiteY10366" fmla="*/ 864214 h 2397608"/>
              <a:gd name="connsiteX10367" fmla="*/ 5460124 w 5675092"/>
              <a:gd name="connsiteY10367" fmla="*/ 877020 h 2397608"/>
              <a:gd name="connsiteX10368" fmla="*/ 5467551 w 5675092"/>
              <a:gd name="connsiteY10368" fmla="*/ 876646 h 2397608"/>
              <a:gd name="connsiteX10369" fmla="*/ 5477210 w 5675092"/>
              <a:gd name="connsiteY10369" fmla="*/ 871173 h 2397608"/>
              <a:gd name="connsiteX10370" fmla="*/ 5533045 w 5675092"/>
              <a:gd name="connsiteY10370" fmla="*/ 1690224 h 2397608"/>
              <a:gd name="connsiteX10371" fmla="*/ 5508721 w 5675092"/>
              <a:gd name="connsiteY10371" fmla="*/ 1696869 h 2397608"/>
              <a:gd name="connsiteX10372" fmla="*/ 5503624 w 5675092"/>
              <a:gd name="connsiteY10372" fmla="*/ 1697838 h 2397608"/>
              <a:gd name="connsiteX10373" fmla="*/ 5502220 w 5675092"/>
              <a:gd name="connsiteY10373" fmla="*/ 1700132 h 2397608"/>
              <a:gd name="connsiteX10374" fmla="*/ 5506337 w 5675092"/>
              <a:gd name="connsiteY10374" fmla="*/ 1702111 h 2397608"/>
              <a:gd name="connsiteX10375" fmla="*/ 5508088 w 5675092"/>
              <a:gd name="connsiteY10375" fmla="*/ 1700850 h 2397608"/>
              <a:gd name="connsiteX10376" fmla="*/ 5508721 w 5675092"/>
              <a:gd name="connsiteY10376" fmla="*/ 1696869 h 2397608"/>
              <a:gd name="connsiteX10377" fmla="*/ 5514537 w 5675092"/>
              <a:gd name="connsiteY10377" fmla="*/ 1701465 h 2397608"/>
              <a:gd name="connsiteX10378" fmla="*/ 5509737 w 5675092"/>
              <a:gd name="connsiteY10378" fmla="*/ 1704514 h 2397608"/>
              <a:gd name="connsiteX10379" fmla="*/ 5513688 w 5675092"/>
              <a:gd name="connsiteY10379" fmla="*/ 1707419 h 2397608"/>
              <a:gd name="connsiteX10380" fmla="*/ 5514875 w 5675092"/>
              <a:gd name="connsiteY10380" fmla="*/ 1706433 h 2397608"/>
              <a:gd name="connsiteX10381" fmla="*/ 5515940 w 5675092"/>
              <a:gd name="connsiteY10381" fmla="*/ 1707555 h 2397608"/>
              <a:gd name="connsiteX10382" fmla="*/ 5516596 w 5675092"/>
              <a:gd name="connsiteY10382" fmla="*/ 1705298 h 2397608"/>
              <a:gd name="connsiteX10383" fmla="*/ 5517744 w 5675092"/>
              <a:gd name="connsiteY10383" fmla="*/ 1703657 h 2397608"/>
              <a:gd name="connsiteX10384" fmla="*/ 5518989 w 5675092"/>
              <a:gd name="connsiteY10384" fmla="*/ 1705731 h 2397608"/>
              <a:gd name="connsiteX10385" fmla="*/ 5519846 w 5675092"/>
              <a:gd name="connsiteY10385" fmla="*/ 1703598 h 2397608"/>
              <a:gd name="connsiteX10386" fmla="*/ 5519848 w 5675092"/>
              <a:gd name="connsiteY10386" fmla="*/ 1698608 h 2397608"/>
              <a:gd name="connsiteX10387" fmla="*/ 5533045 w 5675092"/>
              <a:gd name="connsiteY10387" fmla="*/ 1690224 h 2397608"/>
              <a:gd name="connsiteX10388" fmla="*/ 5516215 w 5675092"/>
              <a:gd name="connsiteY10388" fmla="*/ 1401893 h 2397608"/>
              <a:gd name="connsiteX10389" fmla="*/ 5504917 w 5675092"/>
              <a:gd name="connsiteY10389" fmla="*/ 1397667 h 2397608"/>
              <a:gd name="connsiteX10390" fmla="*/ 5505929 w 5675092"/>
              <a:gd name="connsiteY10390" fmla="*/ 1412573 h 2397608"/>
              <a:gd name="connsiteX10391" fmla="*/ 5494797 w 5675092"/>
              <a:gd name="connsiteY10391" fmla="*/ 1410832 h 2397608"/>
              <a:gd name="connsiteX10392" fmla="*/ 5506267 w 5675092"/>
              <a:gd name="connsiteY10392" fmla="*/ 1417541 h 2397608"/>
              <a:gd name="connsiteX10393" fmla="*/ 5498382 w 5675092"/>
              <a:gd name="connsiteY10393" fmla="*/ 1423067 h 2397608"/>
              <a:gd name="connsiteX10394" fmla="*/ 5507279 w 5675092"/>
              <a:gd name="connsiteY10394" fmla="*/ 1432444 h 2397608"/>
              <a:gd name="connsiteX10395" fmla="*/ 5516215 w 5675092"/>
              <a:gd name="connsiteY10395" fmla="*/ 1401893 h 2397608"/>
              <a:gd name="connsiteX10396" fmla="*/ 5472665 w 5675092"/>
              <a:gd name="connsiteY10396" fmla="*/ 731799 h 2397608"/>
              <a:gd name="connsiteX10397" fmla="*/ 5467212 w 5675092"/>
              <a:gd name="connsiteY10397" fmla="*/ 722103 h 2397608"/>
              <a:gd name="connsiteX10398" fmla="*/ 5437365 w 5675092"/>
              <a:gd name="connsiteY10398" fmla="*/ 721116 h 2397608"/>
              <a:gd name="connsiteX10399" fmla="*/ 5442945 w 5675092"/>
              <a:gd name="connsiteY10399" fmla="*/ 733297 h 2397608"/>
              <a:gd name="connsiteX10400" fmla="*/ 5437867 w 5675092"/>
              <a:gd name="connsiteY10400" fmla="*/ 731062 h 2397608"/>
              <a:gd name="connsiteX10401" fmla="*/ 5439996 w 5675092"/>
              <a:gd name="connsiteY10401" fmla="*/ 735590 h 2397608"/>
              <a:gd name="connsiteX10402" fmla="*/ 5440413 w 5675092"/>
              <a:gd name="connsiteY10402" fmla="*/ 736037 h 2397608"/>
              <a:gd name="connsiteX10403" fmla="*/ 5438196 w 5675092"/>
              <a:gd name="connsiteY10403" fmla="*/ 737589 h 2397608"/>
              <a:gd name="connsiteX10404" fmla="*/ 5435893 w 5675092"/>
              <a:gd name="connsiteY10404" fmla="*/ 741132 h 2397608"/>
              <a:gd name="connsiteX10405" fmla="*/ 5432663 w 5675092"/>
              <a:gd name="connsiteY10405" fmla="*/ 726338 h 2397608"/>
              <a:gd name="connsiteX10406" fmla="*/ 5403444 w 5675092"/>
              <a:gd name="connsiteY10406" fmla="*/ 737782 h 2397608"/>
              <a:gd name="connsiteX10407" fmla="*/ 5408522 w 5675092"/>
              <a:gd name="connsiteY10407" fmla="*/ 740021 h 2397608"/>
              <a:gd name="connsiteX10408" fmla="*/ 5381280 w 5675092"/>
              <a:gd name="connsiteY10408" fmla="*/ 741394 h 2397608"/>
              <a:gd name="connsiteX10409" fmla="*/ 5391812 w 5675092"/>
              <a:gd name="connsiteY10409" fmla="*/ 753326 h 2397608"/>
              <a:gd name="connsiteX10410" fmla="*/ 5391436 w 5675092"/>
              <a:gd name="connsiteY10410" fmla="*/ 745867 h 2397608"/>
              <a:gd name="connsiteX10411" fmla="*/ 5401341 w 5675092"/>
              <a:gd name="connsiteY10411" fmla="*/ 745368 h 2397608"/>
              <a:gd name="connsiteX10412" fmla="*/ 5444073 w 5675092"/>
              <a:gd name="connsiteY10412" fmla="*/ 755677 h 2397608"/>
              <a:gd name="connsiteX10413" fmla="*/ 5439190 w 5675092"/>
              <a:gd name="connsiteY10413" fmla="*/ 741901 h 2397608"/>
              <a:gd name="connsiteX10414" fmla="*/ 5440534 w 5675092"/>
              <a:gd name="connsiteY10414" fmla="*/ 736168 h 2397608"/>
              <a:gd name="connsiteX10415" fmla="*/ 5442252 w 5675092"/>
              <a:gd name="connsiteY10415" fmla="*/ 738008 h 2397608"/>
              <a:gd name="connsiteX10416" fmla="*/ 5448023 w 5675092"/>
              <a:gd name="connsiteY10416" fmla="*/ 735535 h 2397608"/>
              <a:gd name="connsiteX10417" fmla="*/ 5453606 w 5675092"/>
              <a:gd name="connsiteY10417" fmla="*/ 747719 h 2397608"/>
              <a:gd name="connsiteX10418" fmla="*/ 5465611 w 5675092"/>
              <a:gd name="connsiteY10418" fmla="*/ 739634 h 2397608"/>
              <a:gd name="connsiteX10419" fmla="*/ 5473543 w 5675092"/>
              <a:gd name="connsiteY10419" fmla="*/ 749206 h 2397608"/>
              <a:gd name="connsiteX10420" fmla="*/ 5472665 w 5675092"/>
              <a:gd name="connsiteY10420" fmla="*/ 731799 h 2397608"/>
              <a:gd name="connsiteX10421" fmla="*/ 5545359 w 5675092"/>
              <a:gd name="connsiteY10421" fmla="*/ 1709353 h 2397608"/>
              <a:gd name="connsiteX10422" fmla="*/ 5534226 w 5675092"/>
              <a:gd name="connsiteY10422" fmla="*/ 1707612 h 2397608"/>
              <a:gd name="connsiteX10423" fmla="*/ 5545359 w 5675092"/>
              <a:gd name="connsiteY10423" fmla="*/ 1709353 h 2397608"/>
              <a:gd name="connsiteX10424" fmla="*/ 5471387 w 5675092"/>
              <a:gd name="connsiteY10424" fmla="*/ 460137 h 2397608"/>
              <a:gd name="connsiteX10425" fmla="*/ 5468702 w 5675092"/>
              <a:gd name="connsiteY10425" fmla="*/ 459182 h 2397608"/>
              <a:gd name="connsiteX10426" fmla="*/ 5467621 w 5675092"/>
              <a:gd name="connsiteY10426" fmla="*/ 458639 h 2397608"/>
              <a:gd name="connsiteX10427" fmla="*/ 5466283 w 5675092"/>
              <a:gd name="connsiteY10427" fmla="*/ 460463 h 2397608"/>
              <a:gd name="connsiteX10428" fmla="*/ 5463962 w 5675092"/>
              <a:gd name="connsiteY10428" fmla="*/ 463625 h 2397608"/>
              <a:gd name="connsiteX10429" fmla="*/ 5463861 w 5675092"/>
              <a:gd name="connsiteY10429" fmla="*/ 463874 h 2397608"/>
              <a:gd name="connsiteX10430" fmla="*/ 5464250 w 5675092"/>
              <a:gd name="connsiteY10430" fmla="*/ 464003 h 2397608"/>
              <a:gd name="connsiteX10431" fmla="*/ 5471387 w 5675092"/>
              <a:gd name="connsiteY10431" fmla="*/ 460137 h 2397608"/>
              <a:gd name="connsiteX10432" fmla="*/ 5494361 w 5675092"/>
              <a:gd name="connsiteY10432" fmla="*/ 768099 h 2397608"/>
              <a:gd name="connsiteX10433" fmla="*/ 5482951 w 5675092"/>
              <a:gd name="connsiteY10433" fmla="*/ 738760 h 2397608"/>
              <a:gd name="connsiteX10434" fmla="*/ 5476021 w 5675092"/>
              <a:gd name="connsiteY10434" fmla="*/ 749081 h 2397608"/>
              <a:gd name="connsiteX10435" fmla="*/ 5483703 w 5675092"/>
              <a:gd name="connsiteY10435" fmla="*/ 753679 h 2397608"/>
              <a:gd name="connsiteX10436" fmla="*/ 5474170 w 5675092"/>
              <a:gd name="connsiteY10436" fmla="*/ 761640 h 2397608"/>
              <a:gd name="connsiteX10437" fmla="*/ 5483954 w 5675092"/>
              <a:gd name="connsiteY10437" fmla="*/ 758653 h 2397608"/>
              <a:gd name="connsiteX10438" fmla="*/ 5484706 w 5675092"/>
              <a:gd name="connsiteY10438" fmla="*/ 773574 h 2397608"/>
              <a:gd name="connsiteX10439" fmla="*/ 5494361 w 5675092"/>
              <a:gd name="connsiteY10439" fmla="*/ 768099 h 2397608"/>
              <a:gd name="connsiteX10440" fmla="*/ 5477343 w 5675092"/>
              <a:gd name="connsiteY10440" fmla="*/ 479782 h 2397608"/>
              <a:gd name="connsiteX10441" fmla="*/ 5464582 w 5675092"/>
              <a:gd name="connsiteY10441" fmla="*/ 472945 h 2397608"/>
              <a:gd name="connsiteX10442" fmla="*/ 5464024 w 5675092"/>
              <a:gd name="connsiteY10442" fmla="*/ 467988 h 2397608"/>
              <a:gd name="connsiteX10443" fmla="*/ 5463019 w 5675092"/>
              <a:gd name="connsiteY10443" fmla="*/ 465966 h 2397608"/>
              <a:gd name="connsiteX10444" fmla="*/ 5462134 w 5675092"/>
              <a:gd name="connsiteY10444" fmla="*/ 468167 h 2397608"/>
              <a:gd name="connsiteX10445" fmla="*/ 5460923 w 5675092"/>
              <a:gd name="connsiteY10445" fmla="*/ 466666 h 2397608"/>
              <a:gd name="connsiteX10446" fmla="*/ 5460084 w 5675092"/>
              <a:gd name="connsiteY10446" fmla="*/ 464499 h 2397608"/>
              <a:gd name="connsiteX10447" fmla="*/ 5459254 w 5675092"/>
              <a:gd name="connsiteY10447" fmla="*/ 465733 h 2397608"/>
              <a:gd name="connsiteX10448" fmla="*/ 5458080 w 5675092"/>
              <a:gd name="connsiteY10448" fmla="*/ 464888 h 2397608"/>
              <a:gd name="connsiteX10449" fmla="*/ 5454863 w 5675092"/>
              <a:gd name="connsiteY10449" fmla="*/ 468220 h 2397608"/>
              <a:gd name="connsiteX10450" fmla="*/ 5459505 w 5675092"/>
              <a:gd name="connsiteY10450" fmla="*/ 470707 h 2397608"/>
              <a:gd name="connsiteX10451" fmla="*/ 5454803 w 5675092"/>
              <a:gd name="connsiteY10451" fmla="*/ 475930 h 2397608"/>
              <a:gd name="connsiteX10452" fmla="*/ 5453793 w 5675092"/>
              <a:gd name="connsiteY10452" fmla="*/ 472047 h 2397608"/>
              <a:gd name="connsiteX10453" fmla="*/ 5452083 w 5675092"/>
              <a:gd name="connsiteY10453" fmla="*/ 470992 h 2397608"/>
              <a:gd name="connsiteX10454" fmla="*/ 5448613 w 5675092"/>
              <a:gd name="connsiteY10454" fmla="*/ 473423 h 2397608"/>
              <a:gd name="connsiteX10455" fmla="*/ 5450127 w 5675092"/>
              <a:gd name="connsiteY10455" fmla="*/ 475543 h 2397608"/>
              <a:gd name="connsiteX10456" fmla="*/ 5454803 w 5675092"/>
              <a:gd name="connsiteY10456" fmla="*/ 475930 h 2397608"/>
              <a:gd name="connsiteX10457" fmla="*/ 5477343 w 5675092"/>
              <a:gd name="connsiteY10457" fmla="*/ 479782 h 2397608"/>
              <a:gd name="connsiteX10458" fmla="*/ 5486249 w 5675092"/>
              <a:gd name="connsiteY10458" fmla="*/ 459388 h 2397608"/>
              <a:gd name="connsiteX10459" fmla="*/ 5476466 w 5675092"/>
              <a:gd name="connsiteY10459" fmla="*/ 462375 h 2397608"/>
              <a:gd name="connsiteX10460" fmla="*/ 5486249 w 5675092"/>
              <a:gd name="connsiteY10460" fmla="*/ 459388 h 2397608"/>
              <a:gd name="connsiteX10461" fmla="*/ 5640362 w 5675092"/>
              <a:gd name="connsiteY10461" fmla="*/ 794433 h 2397608"/>
              <a:gd name="connsiteX10462" fmla="*/ 5633337 w 5675092"/>
              <a:gd name="connsiteY10462" fmla="*/ 815938 h 2397608"/>
              <a:gd name="connsiteX10463" fmla="*/ 5630232 w 5675092"/>
              <a:gd name="connsiteY10463" fmla="*/ 803632 h 2397608"/>
              <a:gd name="connsiteX10464" fmla="*/ 5615124 w 5675092"/>
              <a:gd name="connsiteY10464" fmla="*/ 799405 h 2397608"/>
              <a:gd name="connsiteX10465" fmla="*/ 5578348 w 5675092"/>
              <a:gd name="connsiteY10465" fmla="*/ 808739 h 2397608"/>
              <a:gd name="connsiteX10466" fmla="*/ 5580701 w 5675092"/>
              <a:gd name="connsiteY10466" fmla="*/ 806129 h 2397608"/>
              <a:gd name="connsiteX10467" fmla="*/ 5555807 w 5675092"/>
              <a:gd name="connsiteY10467" fmla="*/ 804890 h 2397608"/>
              <a:gd name="connsiteX10468" fmla="*/ 5551106 w 5675092"/>
              <a:gd name="connsiteY10468" fmla="*/ 810112 h 2397608"/>
              <a:gd name="connsiteX10469" fmla="*/ 5545902 w 5675092"/>
              <a:gd name="connsiteY10469" fmla="*/ 805389 h 2397608"/>
              <a:gd name="connsiteX10470" fmla="*/ 5526588 w 5675092"/>
              <a:gd name="connsiteY10470" fmla="*/ 816334 h 2397608"/>
              <a:gd name="connsiteX10471" fmla="*/ 5514204 w 5675092"/>
              <a:gd name="connsiteY10471" fmla="*/ 816958 h 2397608"/>
              <a:gd name="connsiteX10472" fmla="*/ 5525961 w 5675092"/>
              <a:gd name="connsiteY10472" fmla="*/ 803900 h 2397608"/>
              <a:gd name="connsiteX10473" fmla="*/ 5515773 w 5675092"/>
              <a:gd name="connsiteY10473" fmla="*/ 749572 h 2397608"/>
              <a:gd name="connsiteX10474" fmla="*/ 5503139 w 5675092"/>
              <a:gd name="connsiteY10474" fmla="*/ 745223 h 2397608"/>
              <a:gd name="connsiteX10475" fmla="*/ 5498812 w 5675092"/>
              <a:gd name="connsiteY10475" fmla="*/ 757904 h 2397608"/>
              <a:gd name="connsiteX10476" fmla="*/ 5514928 w 5675092"/>
              <a:gd name="connsiteY10476" fmla="*/ 782022 h 2397608"/>
              <a:gd name="connsiteX10477" fmla="*/ 5507371 w 5675092"/>
              <a:gd name="connsiteY10477" fmla="*/ 779909 h 2397608"/>
              <a:gd name="connsiteX10478" fmla="*/ 5505144 w 5675092"/>
              <a:gd name="connsiteY10478" fmla="*/ 785007 h 2397608"/>
              <a:gd name="connsiteX10479" fmla="*/ 5510849 w 5675092"/>
              <a:gd name="connsiteY10479" fmla="*/ 799676 h 2397608"/>
              <a:gd name="connsiteX10480" fmla="*/ 5506022 w 5675092"/>
              <a:gd name="connsiteY10480" fmla="*/ 802413 h 2397608"/>
              <a:gd name="connsiteX10481" fmla="*/ 5502572 w 5675092"/>
              <a:gd name="connsiteY10481" fmla="*/ 832501 h 2397608"/>
              <a:gd name="connsiteX10482" fmla="*/ 5495392 w 5675092"/>
              <a:gd name="connsiteY10482" fmla="*/ 837849 h 2397608"/>
              <a:gd name="connsiteX10483" fmla="*/ 5505302 w 5675092"/>
              <a:gd name="connsiteY10483" fmla="*/ 837349 h 2397608"/>
              <a:gd name="connsiteX10484" fmla="*/ 5503199 w 5675092"/>
              <a:gd name="connsiteY10484" fmla="*/ 844935 h 2397608"/>
              <a:gd name="connsiteX10485" fmla="*/ 5493168 w 5675092"/>
              <a:gd name="connsiteY10485" fmla="*/ 842947 h 2397608"/>
              <a:gd name="connsiteX10486" fmla="*/ 5496269 w 5675092"/>
              <a:gd name="connsiteY10486" fmla="*/ 855256 h 2397608"/>
              <a:gd name="connsiteX10487" fmla="*/ 5491442 w 5675092"/>
              <a:gd name="connsiteY10487" fmla="*/ 857993 h 2397608"/>
              <a:gd name="connsiteX10488" fmla="*/ 5492068 w 5675092"/>
              <a:gd name="connsiteY10488" fmla="*/ 870424 h 2397608"/>
              <a:gd name="connsiteX10489" fmla="*/ 5499876 w 5675092"/>
              <a:gd name="connsiteY10489" fmla="*/ 877511 h 2397608"/>
              <a:gd name="connsiteX10490" fmla="*/ 5503854 w 5675092"/>
              <a:gd name="connsiteY10490" fmla="*/ 907224 h 2397608"/>
              <a:gd name="connsiteX10491" fmla="*/ 5496677 w 5675092"/>
              <a:gd name="connsiteY10491" fmla="*/ 912572 h 2397608"/>
              <a:gd name="connsiteX10492" fmla="*/ 5501756 w 5675092"/>
              <a:gd name="connsiteY10492" fmla="*/ 914809 h 2397608"/>
              <a:gd name="connsiteX10493" fmla="*/ 5499654 w 5675092"/>
              <a:gd name="connsiteY10493" fmla="*/ 922395 h 2397608"/>
              <a:gd name="connsiteX10494" fmla="*/ 5492352 w 5675092"/>
              <a:gd name="connsiteY10494" fmla="*/ 925255 h 2397608"/>
              <a:gd name="connsiteX10495" fmla="*/ 5490876 w 5675092"/>
              <a:gd name="connsiteY10495" fmla="*/ 945272 h 2397608"/>
              <a:gd name="connsiteX10496" fmla="*/ 5489873 w 5675092"/>
              <a:gd name="connsiteY10496" fmla="*/ 925379 h 2397608"/>
              <a:gd name="connsiteX10497" fmla="*/ 5483320 w 5675092"/>
              <a:gd name="connsiteY10497" fmla="*/ 943161 h 2397608"/>
              <a:gd name="connsiteX10498" fmla="*/ 5484197 w 5675092"/>
              <a:gd name="connsiteY10498" fmla="*/ 960568 h 2397608"/>
              <a:gd name="connsiteX10499" fmla="*/ 5489776 w 5675092"/>
              <a:gd name="connsiteY10499" fmla="*/ 972749 h 2397608"/>
              <a:gd name="connsiteX10500" fmla="*/ 5484949 w 5675092"/>
              <a:gd name="connsiteY10500" fmla="*/ 975487 h 2397608"/>
              <a:gd name="connsiteX10501" fmla="*/ 5490027 w 5675092"/>
              <a:gd name="connsiteY10501" fmla="*/ 977722 h 2397608"/>
              <a:gd name="connsiteX10502" fmla="*/ 5485576 w 5675092"/>
              <a:gd name="connsiteY10502" fmla="*/ 987918 h 2397608"/>
              <a:gd name="connsiteX10503" fmla="*/ 5492756 w 5675092"/>
              <a:gd name="connsiteY10503" fmla="*/ 982570 h 2397608"/>
              <a:gd name="connsiteX10504" fmla="*/ 5487205 w 5675092"/>
              <a:gd name="connsiteY10504" fmla="*/ 1020244 h 2397608"/>
              <a:gd name="connsiteX10505" fmla="*/ 5482378 w 5675092"/>
              <a:gd name="connsiteY10505" fmla="*/ 1022981 h 2397608"/>
              <a:gd name="connsiteX10506" fmla="*/ 5485358 w 5675092"/>
              <a:gd name="connsiteY10506" fmla="*/ 1032803 h 2397608"/>
              <a:gd name="connsiteX10507" fmla="*/ 5481404 w 5675092"/>
              <a:gd name="connsiteY10507" fmla="*/ 1052945 h 2397608"/>
              <a:gd name="connsiteX10508" fmla="*/ 5480903 w 5675092"/>
              <a:gd name="connsiteY10508" fmla="*/ 1042999 h 2397608"/>
              <a:gd name="connsiteX10509" fmla="*/ 5473725 w 5675092"/>
              <a:gd name="connsiteY10509" fmla="*/ 1048345 h 2397608"/>
              <a:gd name="connsiteX10510" fmla="*/ 5480276 w 5675092"/>
              <a:gd name="connsiteY10510" fmla="*/ 1030567 h 2397608"/>
              <a:gd name="connsiteX10511" fmla="*/ 5473944 w 5675092"/>
              <a:gd name="connsiteY10511" fmla="*/ 1003464 h 2397608"/>
              <a:gd name="connsiteX10512" fmla="*/ 5461310 w 5675092"/>
              <a:gd name="connsiteY10512" fmla="*/ 999115 h 2397608"/>
              <a:gd name="connsiteX10513" fmla="*/ 5463913 w 5675092"/>
              <a:gd name="connsiteY10513" fmla="*/ 1001476 h 2397608"/>
              <a:gd name="connsiteX10514" fmla="*/ 5459712 w 5675092"/>
              <a:gd name="connsiteY10514" fmla="*/ 1016644 h 2397608"/>
              <a:gd name="connsiteX10515" fmla="*/ 5454634 w 5675092"/>
              <a:gd name="connsiteY10515" fmla="*/ 1014409 h 2397608"/>
              <a:gd name="connsiteX10516" fmla="*/ 5457735 w 5675092"/>
              <a:gd name="connsiteY10516" fmla="*/ 1026715 h 2397608"/>
              <a:gd name="connsiteX10517" fmla="*/ 5452908 w 5675092"/>
              <a:gd name="connsiteY10517" fmla="*/ 1029453 h 2397608"/>
              <a:gd name="connsiteX10518" fmla="*/ 5430618 w 5675092"/>
              <a:gd name="connsiteY10518" fmla="*/ 1030576 h 2397608"/>
              <a:gd name="connsiteX10519" fmla="*/ 5422686 w 5675092"/>
              <a:gd name="connsiteY10519" fmla="*/ 1021005 h 2397608"/>
              <a:gd name="connsiteX10520" fmla="*/ 5422184 w 5675092"/>
              <a:gd name="connsiteY10520" fmla="*/ 1011059 h 2397608"/>
              <a:gd name="connsiteX10521" fmla="*/ 5431965 w 5675092"/>
              <a:gd name="connsiteY10521" fmla="*/ 1008072 h 2397608"/>
              <a:gd name="connsiteX10522" fmla="*/ 5424161 w 5675092"/>
              <a:gd name="connsiteY10522" fmla="*/ 1000988 h 2397608"/>
              <a:gd name="connsiteX10523" fmla="*/ 5414628 w 5675092"/>
              <a:gd name="connsiteY10523" fmla="*/ 1008945 h 2397608"/>
              <a:gd name="connsiteX10524" fmla="*/ 5420207 w 5675092"/>
              <a:gd name="connsiteY10524" fmla="*/ 1021129 h 2397608"/>
              <a:gd name="connsiteX10525" fmla="*/ 5407827 w 5675092"/>
              <a:gd name="connsiteY10525" fmla="*/ 1021754 h 2397608"/>
              <a:gd name="connsiteX10526" fmla="*/ 5415255 w 5675092"/>
              <a:gd name="connsiteY10526" fmla="*/ 1021379 h 2397608"/>
              <a:gd name="connsiteX10527" fmla="*/ 5418360 w 5675092"/>
              <a:gd name="connsiteY10527" fmla="*/ 1033688 h 2397608"/>
              <a:gd name="connsiteX10528" fmla="*/ 5413030 w 5675092"/>
              <a:gd name="connsiteY10528" fmla="*/ 1026477 h 2397608"/>
              <a:gd name="connsiteX10529" fmla="*/ 5410928 w 5675092"/>
              <a:gd name="connsiteY10529" fmla="*/ 1034063 h 2397608"/>
              <a:gd name="connsiteX10530" fmla="*/ 5418861 w 5675092"/>
              <a:gd name="connsiteY10530" fmla="*/ 1043635 h 2397608"/>
              <a:gd name="connsiteX10531" fmla="*/ 5411806 w 5675092"/>
              <a:gd name="connsiteY10531" fmla="*/ 1051467 h 2397608"/>
              <a:gd name="connsiteX10532" fmla="*/ 5412182 w 5675092"/>
              <a:gd name="connsiteY10532" fmla="*/ 1058928 h 2397608"/>
              <a:gd name="connsiteX10533" fmla="*/ 5419613 w 5675092"/>
              <a:gd name="connsiteY10533" fmla="*/ 1058553 h 2397608"/>
              <a:gd name="connsiteX10534" fmla="*/ 5404626 w 5675092"/>
              <a:gd name="connsiteY10534" fmla="*/ 1056815 h 2397608"/>
              <a:gd name="connsiteX10535" fmla="*/ 5409958 w 5675092"/>
              <a:gd name="connsiteY10535" fmla="*/ 1064025 h 2397608"/>
              <a:gd name="connsiteX10536" fmla="*/ 5410460 w 5675092"/>
              <a:gd name="connsiteY10536" fmla="*/ 1073972 h 2397608"/>
              <a:gd name="connsiteX10537" fmla="*/ 5407605 w 5675092"/>
              <a:gd name="connsiteY10537" fmla="*/ 1066639 h 2397608"/>
              <a:gd name="connsiteX10538" fmla="*/ 5400425 w 5675092"/>
              <a:gd name="connsiteY10538" fmla="*/ 1071986 h 2397608"/>
              <a:gd name="connsiteX10539" fmla="*/ 5400049 w 5675092"/>
              <a:gd name="connsiteY10539" fmla="*/ 1064525 h 2397608"/>
              <a:gd name="connsiteX10540" fmla="*/ 5384815 w 5675092"/>
              <a:gd name="connsiteY10540" fmla="*/ 1057813 h 2397608"/>
              <a:gd name="connsiteX10541" fmla="*/ 5393123 w 5675092"/>
              <a:gd name="connsiteY10541" fmla="*/ 1074845 h 2397608"/>
              <a:gd name="connsiteX10542" fmla="*/ 5401177 w 5675092"/>
              <a:gd name="connsiteY10542" fmla="*/ 1086904 h 2397608"/>
              <a:gd name="connsiteX10543" fmla="*/ 5401929 w 5675092"/>
              <a:gd name="connsiteY10543" fmla="*/ 1101824 h 2397608"/>
              <a:gd name="connsiteX10544" fmla="*/ 5394251 w 5675092"/>
              <a:gd name="connsiteY10544" fmla="*/ 1097226 h 2397608"/>
              <a:gd name="connsiteX10545" fmla="*/ 5398702 w 5675092"/>
              <a:gd name="connsiteY10545" fmla="*/ 1087029 h 2397608"/>
              <a:gd name="connsiteX10546" fmla="*/ 5395973 w 5675092"/>
              <a:gd name="connsiteY10546" fmla="*/ 1082182 h 2397608"/>
              <a:gd name="connsiteX10547" fmla="*/ 5390644 w 5675092"/>
              <a:gd name="connsiteY10547" fmla="*/ 1074971 h 2397608"/>
              <a:gd name="connsiteX10548" fmla="*/ 5380614 w 5675092"/>
              <a:gd name="connsiteY10548" fmla="*/ 1072984 h 2397608"/>
              <a:gd name="connsiteX10549" fmla="*/ 5371804 w 5675092"/>
              <a:gd name="connsiteY10549" fmla="*/ 1046006 h 2397608"/>
              <a:gd name="connsiteX10550" fmla="*/ 5381208 w 5675092"/>
              <a:gd name="connsiteY10550" fmla="*/ 1035561 h 2397608"/>
              <a:gd name="connsiteX10551" fmla="*/ 5378609 w 5675092"/>
              <a:gd name="connsiteY10551" fmla="*/ 1033198 h 2397608"/>
              <a:gd name="connsiteX10552" fmla="*/ 5378107 w 5675092"/>
              <a:gd name="connsiteY10552" fmla="*/ 1023252 h 2397608"/>
              <a:gd name="connsiteX10553" fmla="*/ 5388138 w 5675092"/>
              <a:gd name="connsiteY10553" fmla="*/ 1025238 h 2397608"/>
              <a:gd name="connsiteX10554" fmla="*/ 5386035 w 5675092"/>
              <a:gd name="connsiteY10554" fmla="*/ 1032824 h 2397608"/>
              <a:gd name="connsiteX10555" fmla="*/ 5390256 w 5675092"/>
              <a:gd name="connsiteY10555" fmla="*/ 1034948 h 2397608"/>
              <a:gd name="connsiteX10556" fmla="*/ 5392976 w 5675092"/>
              <a:gd name="connsiteY10556" fmla="*/ 1033382 h 2397608"/>
              <a:gd name="connsiteX10557" fmla="*/ 5390276 w 5675092"/>
              <a:gd name="connsiteY10557" fmla="*/ 1029834 h 2397608"/>
              <a:gd name="connsiteX10558" fmla="*/ 5396048 w 5675092"/>
              <a:gd name="connsiteY10558" fmla="*/ 1028570 h 2397608"/>
              <a:gd name="connsiteX10559" fmla="*/ 5396881 w 5675092"/>
              <a:gd name="connsiteY10559" fmla="*/ 1030175 h 2397608"/>
              <a:gd name="connsiteX10560" fmla="*/ 5399059 w 5675092"/>
              <a:gd name="connsiteY10560" fmla="*/ 1027960 h 2397608"/>
              <a:gd name="connsiteX10561" fmla="*/ 5402997 w 5675092"/>
              <a:gd name="connsiteY10561" fmla="*/ 1024489 h 2397608"/>
              <a:gd name="connsiteX10562" fmla="*/ 5387761 w 5675092"/>
              <a:gd name="connsiteY10562" fmla="*/ 1017780 h 2397608"/>
              <a:gd name="connsiteX10563" fmla="*/ 5392589 w 5675092"/>
              <a:gd name="connsiteY10563" fmla="*/ 1015042 h 2397608"/>
              <a:gd name="connsiteX10564" fmla="*/ 5387135 w 5675092"/>
              <a:gd name="connsiteY10564" fmla="*/ 1005345 h 2397608"/>
              <a:gd name="connsiteX10565" fmla="*/ 5385032 w 5675092"/>
              <a:gd name="connsiteY10565" fmla="*/ 1012931 h 2397608"/>
              <a:gd name="connsiteX10566" fmla="*/ 5374125 w 5675092"/>
              <a:gd name="connsiteY10566" fmla="*/ 993536 h 2397608"/>
              <a:gd name="connsiteX10567" fmla="*/ 5364219 w 5675092"/>
              <a:gd name="connsiteY10567" fmla="*/ 994036 h 2397608"/>
              <a:gd name="connsiteX10568" fmla="*/ 5363216 w 5675092"/>
              <a:gd name="connsiteY10568" fmla="*/ 974143 h 2397608"/>
              <a:gd name="connsiteX10569" fmla="*/ 5356161 w 5675092"/>
              <a:gd name="connsiteY10569" fmla="*/ 981978 h 2397608"/>
              <a:gd name="connsiteX10570" fmla="*/ 5359517 w 5675092"/>
              <a:gd name="connsiteY10570" fmla="*/ 999260 h 2397608"/>
              <a:gd name="connsiteX10571" fmla="*/ 5354811 w 5675092"/>
              <a:gd name="connsiteY10571" fmla="*/ 1004484 h 2397608"/>
              <a:gd name="connsiteX10572" fmla="*/ 5349105 w 5675092"/>
              <a:gd name="connsiteY10572" fmla="*/ 989812 h 2397608"/>
              <a:gd name="connsiteX10573" fmla="*/ 5336848 w 5675092"/>
              <a:gd name="connsiteY10573" fmla="*/ 992924 h 2397608"/>
              <a:gd name="connsiteX10574" fmla="*/ 5344529 w 5675092"/>
              <a:gd name="connsiteY10574" fmla="*/ 997522 h 2397608"/>
              <a:gd name="connsiteX10575" fmla="*/ 5345030 w 5675092"/>
              <a:gd name="connsiteY10575" fmla="*/ 1007468 h 2397608"/>
              <a:gd name="connsiteX10576" fmla="*/ 5330046 w 5675092"/>
              <a:gd name="connsiteY10576" fmla="*/ 1005732 h 2397608"/>
              <a:gd name="connsiteX10577" fmla="*/ 5330548 w 5675092"/>
              <a:gd name="connsiteY10577" fmla="*/ 1015678 h 2397608"/>
              <a:gd name="connsiteX10578" fmla="*/ 5321140 w 5675092"/>
              <a:gd name="connsiteY10578" fmla="*/ 1026124 h 2397608"/>
              <a:gd name="connsiteX10579" fmla="*/ 5323994 w 5675092"/>
              <a:gd name="connsiteY10579" fmla="*/ 1033457 h 2397608"/>
              <a:gd name="connsiteX10580" fmla="*/ 5320459 w 5675092"/>
              <a:gd name="connsiteY10580" fmla="*/ 1032757 h 2397608"/>
              <a:gd name="connsiteX10581" fmla="*/ 5321491 w 5675092"/>
              <a:gd name="connsiteY10581" fmla="*/ 1047962 h 2397608"/>
              <a:gd name="connsiteX10582" fmla="*/ 5327095 w 5675092"/>
              <a:gd name="connsiteY10582" fmla="*/ 1045766 h 2397608"/>
              <a:gd name="connsiteX10583" fmla="*/ 5327472 w 5675092"/>
              <a:gd name="connsiteY10583" fmla="*/ 1053227 h 2397608"/>
              <a:gd name="connsiteX10584" fmla="*/ 5321337 w 5675092"/>
              <a:gd name="connsiteY10584" fmla="*/ 1060041 h 2397608"/>
              <a:gd name="connsiteX10585" fmla="*/ 5320711 w 5675092"/>
              <a:gd name="connsiteY10585" fmla="*/ 1061382 h 2397608"/>
              <a:gd name="connsiteX10586" fmla="*/ 5323377 w 5675092"/>
              <a:gd name="connsiteY10586" fmla="*/ 1064338 h 2397608"/>
              <a:gd name="connsiteX10587" fmla="*/ 5328098 w 5675092"/>
              <a:gd name="connsiteY10587" fmla="*/ 1065658 h 2397608"/>
              <a:gd name="connsiteX10588" fmla="*/ 5323647 w 5675092"/>
              <a:gd name="connsiteY10588" fmla="*/ 1075856 h 2397608"/>
              <a:gd name="connsiteX10589" fmla="*/ 5333180 w 5675092"/>
              <a:gd name="connsiteY10589" fmla="*/ 1067896 h 2397608"/>
              <a:gd name="connsiteX10590" fmla="*/ 5331329 w 5675092"/>
              <a:gd name="connsiteY10590" fmla="*/ 1080455 h 2397608"/>
              <a:gd name="connsiteX10591" fmla="*/ 5348540 w 5675092"/>
              <a:gd name="connsiteY10591" fmla="*/ 1077093 h 2397608"/>
              <a:gd name="connsiteX10592" fmla="*/ 5356598 w 5675092"/>
              <a:gd name="connsiteY10592" fmla="*/ 1089152 h 2397608"/>
              <a:gd name="connsiteX10593" fmla="*/ 5349166 w 5675092"/>
              <a:gd name="connsiteY10593" fmla="*/ 1089526 h 2397608"/>
              <a:gd name="connsiteX10594" fmla="*/ 5346438 w 5675092"/>
              <a:gd name="connsiteY10594" fmla="*/ 1084678 h 2397608"/>
              <a:gd name="connsiteX10595" fmla="*/ 5336532 w 5675092"/>
              <a:gd name="connsiteY10595" fmla="*/ 1085178 h 2397608"/>
              <a:gd name="connsiteX10596" fmla="*/ 5354244 w 5675092"/>
              <a:gd name="connsiteY10596" fmla="*/ 1091762 h 2397608"/>
              <a:gd name="connsiteX10597" fmla="*/ 5356848 w 5675092"/>
              <a:gd name="connsiteY10597" fmla="*/ 1094125 h 2397608"/>
              <a:gd name="connsiteX10598" fmla="*/ 5357099 w 5675092"/>
              <a:gd name="connsiteY10598" fmla="*/ 1099098 h 2397608"/>
              <a:gd name="connsiteX10599" fmla="*/ 5352020 w 5675092"/>
              <a:gd name="connsiteY10599" fmla="*/ 1096860 h 2397608"/>
              <a:gd name="connsiteX10600" fmla="*/ 5357350 w 5675092"/>
              <a:gd name="connsiteY10600" fmla="*/ 1104071 h 2397608"/>
              <a:gd name="connsiteX10601" fmla="*/ 5352647 w 5675092"/>
              <a:gd name="connsiteY10601" fmla="*/ 1109294 h 2397608"/>
              <a:gd name="connsiteX10602" fmla="*/ 5342488 w 5675092"/>
              <a:gd name="connsiteY10602" fmla="*/ 1104820 h 2397608"/>
              <a:gd name="connsiteX10603" fmla="*/ 5347190 w 5675092"/>
              <a:gd name="connsiteY10603" fmla="*/ 1099598 h 2397608"/>
              <a:gd name="connsiteX10604" fmla="*/ 5334934 w 5675092"/>
              <a:gd name="connsiteY10604" fmla="*/ 1102707 h 2397608"/>
              <a:gd name="connsiteX10605" fmla="*/ 5335436 w 5675092"/>
              <a:gd name="connsiteY10605" fmla="*/ 1112656 h 2397608"/>
              <a:gd name="connsiteX10606" fmla="*/ 5338287 w 5675092"/>
              <a:gd name="connsiteY10606" fmla="*/ 1119989 h 2397608"/>
              <a:gd name="connsiteX10607" fmla="*/ 5343240 w 5675092"/>
              <a:gd name="connsiteY10607" fmla="*/ 1119739 h 2397608"/>
              <a:gd name="connsiteX10608" fmla="*/ 5343616 w 5675092"/>
              <a:gd name="connsiteY10608" fmla="*/ 1127200 h 2397608"/>
              <a:gd name="connsiteX10609" fmla="*/ 5352898 w 5675092"/>
              <a:gd name="connsiteY10609" fmla="*/ 1114267 h 2397608"/>
              <a:gd name="connsiteX10610" fmla="*/ 5353469 w 5675092"/>
              <a:gd name="connsiteY10610" fmla="*/ 1114978 h 2397608"/>
              <a:gd name="connsiteX10611" fmla="*/ 5353473 w 5675092"/>
              <a:gd name="connsiteY10611" fmla="*/ 1113486 h 2397608"/>
              <a:gd name="connsiteX10612" fmla="*/ 5364264 w 5675092"/>
              <a:gd name="connsiteY10612" fmla="*/ 1110259 h 2397608"/>
              <a:gd name="connsiteX10613" fmla="*/ 5369238 w 5675092"/>
              <a:gd name="connsiteY10613" fmla="*/ 1102433 h 2397608"/>
              <a:gd name="connsiteX10614" fmla="*/ 5371642 w 5675092"/>
              <a:gd name="connsiteY10614" fmla="*/ 1097280 h 2397608"/>
              <a:gd name="connsiteX10615" fmla="*/ 5365487 w 5675092"/>
              <a:gd name="connsiteY10615" fmla="*/ 1087716 h 2397608"/>
              <a:gd name="connsiteX10616" fmla="*/ 5373368 w 5675092"/>
              <a:gd name="connsiteY10616" fmla="*/ 1082190 h 2397608"/>
              <a:gd name="connsiteX10617" fmla="*/ 5374380 w 5675092"/>
              <a:gd name="connsiteY10617" fmla="*/ 1097094 h 2397608"/>
              <a:gd name="connsiteX10618" fmla="*/ 5367006 w 5675092"/>
              <a:gd name="connsiteY10618" fmla="*/ 1110073 h 2397608"/>
              <a:gd name="connsiteX10619" fmla="*/ 5359965 w 5675092"/>
              <a:gd name="connsiteY10619" fmla="*/ 1128020 h 2397608"/>
              <a:gd name="connsiteX10620" fmla="*/ 5375899 w 5675092"/>
              <a:gd name="connsiteY10620" fmla="*/ 1119450 h 2397608"/>
              <a:gd name="connsiteX10621" fmla="*/ 5375393 w 5675092"/>
              <a:gd name="connsiteY10621" fmla="*/ 1111997 h 2397608"/>
              <a:gd name="connsiteX10622" fmla="*/ 5383952 w 5675092"/>
              <a:gd name="connsiteY10622" fmla="*/ 1116406 h 2397608"/>
              <a:gd name="connsiteX10623" fmla="*/ 5386188 w 5675092"/>
              <a:gd name="connsiteY10623" fmla="*/ 1108769 h 2397608"/>
              <a:gd name="connsiteX10624" fmla="*/ 5386863 w 5675092"/>
              <a:gd name="connsiteY10624" fmla="*/ 1118705 h 2397608"/>
              <a:gd name="connsiteX10625" fmla="*/ 5381885 w 5675092"/>
              <a:gd name="connsiteY10625" fmla="*/ 1126531 h 2397608"/>
              <a:gd name="connsiteX10626" fmla="*/ 5398160 w 5675092"/>
              <a:gd name="connsiteY10626" fmla="*/ 1122929 h 2397608"/>
              <a:gd name="connsiteX10627" fmla="*/ 5389938 w 5675092"/>
              <a:gd name="connsiteY10627" fmla="*/ 1123487 h 2397608"/>
              <a:gd name="connsiteX10628" fmla="*/ 5390444 w 5675092"/>
              <a:gd name="connsiteY10628" fmla="*/ 1130940 h 2397608"/>
              <a:gd name="connsiteX10629" fmla="*/ 5399172 w 5675092"/>
              <a:gd name="connsiteY10629" fmla="*/ 1137832 h 2397608"/>
              <a:gd name="connsiteX10630" fmla="*/ 5391625 w 5675092"/>
              <a:gd name="connsiteY10630" fmla="*/ 1148326 h 2397608"/>
              <a:gd name="connsiteX10631" fmla="*/ 5394873 w 5675092"/>
              <a:gd name="connsiteY10631" fmla="*/ 1155593 h 2397608"/>
              <a:gd name="connsiteX10632" fmla="*/ 5399847 w 5675092"/>
              <a:gd name="connsiteY10632" fmla="*/ 1147768 h 2397608"/>
              <a:gd name="connsiteX10633" fmla="*/ 5397949 w 5675092"/>
              <a:gd name="connsiteY10633" fmla="*/ 1160375 h 2397608"/>
              <a:gd name="connsiteX10634" fmla="*/ 5389731 w 5675092"/>
              <a:gd name="connsiteY10634" fmla="*/ 1160934 h 2397608"/>
              <a:gd name="connsiteX10635" fmla="*/ 5403429 w 5675092"/>
              <a:gd name="connsiteY10635" fmla="*/ 1160004 h 2397608"/>
              <a:gd name="connsiteX10636" fmla="*/ 5398793 w 5675092"/>
              <a:gd name="connsiteY10636" fmla="*/ 1172797 h 2397608"/>
              <a:gd name="connsiteX10637" fmla="*/ 5410262 w 5675092"/>
              <a:gd name="connsiteY10637" fmla="*/ 1179502 h 2397608"/>
              <a:gd name="connsiteX10638" fmla="*/ 5417975 w 5675092"/>
              <a:gd name="connsiteY10638" fmla="*/ 1171493 h 2397608"/>
              <a:gd name="connsiteX10639" fmla="*/ 5406846 w 5675092"/>
              <a:gd name="connsiteY10639" fmla="*/ 1169753 h 2397608"/>
              <a:gd name="connsiteX10640" fmla="*/ 5406171 w 5675092"/>
              <a:gd name="connsiteY10640" fmla="*/ 1159817 h 2397608"/>
              <a:gd name="connsiteX10641" fmla="*/ 5413718 w 5675092"/>
              <a:gd name="connsiteY10641" fmla="*/ 1149322 h 2397608"/>
              <a:gd name="connsiteX10642" fmla="*/ 5438380 w 5675092"/>
              <a:gd name="connsiteY10642" fmla="*/ 1147647 h 2397608"/>
              <a:gd name="connsiteX10643" fmla="*/ 5444029 w 5675092"/>
              <a:gd name="connsiteY10643" fmla="*/ 1149761 h 2397608"/>
              <a:gd name="connsiteX10644" fmla="*/ 5442134 w 5675092"/>
              <a:gd name="connsiteY10644" fmla="*/ 1162365 h 2397608"/>
              <a:gd name="connsiteX10645" fmla="*/ 5447445 w 5675092"/>
              <a:gd name="connsiteY10645" fmla="*/ 1159510 h 2397608"/>
              <a:gd name="connsiteX10646" fmla="*/ 5453938 w 5675092"/>
              <a:gd name="connsiteY10646" fmla="*/ 1174041 h 2397608"/>
              <a:gd name="connsiteX10647" fmla="*/ 5451365 w 5675092"/>
              <a:gd name="connsiteY10647" fmla="*/ 1176710 h 2397608"/>
              <a:gd name="connsiteX10648" fmla="*/ 5464730 w 5675092"/>
              <a:gd name="connsiteY10648" fmla="*/ 1170812 h 2397608"/>
              <a:gd name="connsiteX10649" fmla="*/ 5468353 w 5675092"/>
              <a:gd name="connsiteY10649" fmla="*/ 1143115 h 2397608"/>
              <a:gd name="connsiteX10650" fmla="*/ 5458955 w 5675092"/>
              <a:gd name="connsiteY10650" fmla="*/ 1126287 h 2397608"/>
              <a:gd name="connsiteX10651" fmla="*/ 5467510 w 5675092"/>
              <a:gd name="connsiteY10651" fmla="*/ 1130696 h 2397608"/>
              <a:gd name="connsiteX10652" fmla="*/ 5466835 w 5675092"/>
              <a:gd name="connsiteY10652" fmla="*/ 1120761 h 2397608"/>
              <a:gd name="connsiteX10653" fmla="*/ 5473669 w 5675092"/>
              <a:gd name="connsiteY10653" fmla="*/ 1140260 h 2397608"/>
              <a:gd name="connsiteX10654" fmla="*/ 5471602 w 5675092"/>
              <a:gd name="connsiteY10654" fmla="*/ 1150382 h 2397608"/>
              <a:gd name="connsiteX10655" fmla="*/ 5477250 w 5675092"/>
              <a:gd name="connsiteY10655" fmla="*/ 1152495 h 2397608"/>
              <a:gd name="connsiteX10656" fmla="*/ 5488003 w 5675092"/>
              <a:gd name="connsiteY10656" fmla="*/ 1189197 h 2397608"/>
              <a:gd name="connsiteX10657" fmla="*/ 5479443 w 5675092"/>
              <a:gd name="connsiteY10657" fmla="*/ 1184787 h 2397608"/>
              <a:gd name="connsiteX10658" fmla="*/ 5485598 w 5675092"/>
              <a:gd name="connsiteY10658" fmla="*/ 1194351 h 2397608"/>
              <a:gd name="connsiteX10659" fmla="*/ 5480287 w 5675092"/>
              <a:gd name="connsiteY10659" fmla="*/ 1197206 h 2397608"/>
              <a:gd name="connsiteX10660" fmla="*/ 5485936 w 5675092"/>
              <a:gd name="connsiteY10660" fmla="*/ 1199319 h 2397608"/>
              <a:gd name="connsiteX10661" fmla="*/ 5481299 w 5675092"/>
              <a:gd name="connsiteY10661" fmla="*/ 1212110 h 2397608"/>
              <a:gd name="connsiteX10662" fmla="*/ 5482480 w 5675092"/>
              <a:gd name="connsiteY10662" fmla="*/ 1229498 h 2397608"/>
              <a:gd name="connsiteX10663" fmla="*/ 5491884 w 5675092"/>
              <a:gd name="connsiteY10663" fmla="*/ 1246329 h 2397608"/>
              <a:gd name="connsiteX10664" fmla="*/ 5490534 w 5675092"/>
              <a:gd name="connsiteY10664" fmla="*/ 1226457 h 2397608"/>
              <a:gd name="connsiteX10665" fmla="*/ 5494625 w 5675092"/>
              <a:gd name="connsiteY10665" fmla="*/ 1246143 h 2397608"/>
              <a:gd name="connsiteX10666" fmla="*/ 5503012 w 5675092"/>
              <a:gd name="connsiteY10666" fmla="*/ 1248067 h 2397608"/>
              <a:gd name="connsiteX10667" fmla="*/ 5506261 w 5675092"/>
              <a:gd name="connsiteY10667" fmla="*/ 1255334 h 2397608"/>
              <a:gd name="connsiteX10668" fmla="*/ 5500949 w 5675092"/>
              <a:gd name="connsiteY10668" fmla="*/ 1258191 h 2397608"/>
              <a:gd name="connsiteX10669" fmla="*/ 5509505 w 5675092"/>
              <a:gd name="connsiteY10669" fmla="*/ 1262601 h 2397608"/>
              <a:gd name="connsiteX10670" fmla="*/ 5508792 w 5675092"/>
              <a:gd name="connsiteY10670" fmla="*/ 1292594 h 2397608"/>
              <a:gd name="connsiteX10671" fmla="*/ 5501076 w 5675092"/>
              <a:gd name="connsiteY10671" fmla="*/ 1300606 h 2397608"/>
              <a:gd name="connsiteX10672" fmla="*/ 5501919 w 5675092"/>
              <a:gd name="connsiteY10672" fmla="*/ 1313024 h 2397608"/>
              <a:gd name="connsiteX10673" fmla="*/ 5507568 w 5675092"/>
              <a:gd name="connsiteY10673" fmla="*/ 1315137 h 2397608"/>
              <a:gd name="connsiteX10674" fmla="*/ 5505673 w 5675092"/>
              <a:gd name="connsiteY10674" fmla="*/ 1327744 h 2397608"/>
              <a:gd name="connsiteX10675" fmla="*/ 5516465 w 5675092"/>
              <a:gd name="connsiteY10675" fmla="*/ 1324515 h 2397608"/>
              <a:gd name="connsiteX10676" fmla="*/ 5519713 w 5675092"/>
              <a:gd name="connsiteY10676" fmla="*/ 1331781 h 2397608"/>
              <a:gd name="connsiteX10677" fmla="*/ 5508749 w 5675092"/>
              <a:gd name="connsiteY10677" fmla="*/ 1332526 h 2397608"/>
              <a:gd name="connsiteX10678" fmla="*/ 5517308 w 5675092"/>
              <a:gd name="connsiteY10678" fmla="*/ 1336935 h 2397608"/>
              <a:gd name="connsiteX10679" fmla="*/ 5524813 w 5675092"/>
              <a:gd name="connsiteY10679" fmla="*/ 1366371 h 2397608"/>
              <a:gd name="connsiteX10680" fmla="*/ 5530462 w 5675092"/>
              <a:gd name="connsiteY10680" fmla="*/ 1368483 h 2397608"/>
              <a:gd name="connsiteX10681" fmla="*/ 5525995 w 5675092"/>
              <a:gd name="connsiteY10681" fmla="*/ 1383759 h 2397608"/>
              <a:gd name="connsiteX10682" fmla="*/ 5529073 w 5675092"/>
              <a:gd name="connsiteY10682" fmla="*/ 1388541 h 2397608"/>
              <a:gd name="connsiteX10683" fmla="*/ 5537126 w 5675092"/>
              <a:gd name="connsiteY10683" fmla="*/ 1385497 h 2397608"/>
              <a:gd name="connsiteX10684" fmla="*/ 5522370 w 5675092"/>
              <a:gd name="connsiteY10684" fmla="*/ 1411456 h 2397608"/>
              <a:gd name="connsiteX10685" fmla="*/ 5528694 w 5675092"/>
              <a:gd name="connsiteY10685" fmla="*/ 1423502 h 2397608"/>
              <a:gd name="connsiteX10686" fmla="*/ 5542058 w 5675092"/>
              <a:gd name="connsiteY10686" fmla="*/ 1417603 h 2397608"/>
              <a:gd name="connsiteX10687" fmla="*/ 5546568 w 5675092"/>
              <a:gd name="connsiteY10687" fmla="*/ 1362399 h 2397608"/>
              <a:gd name="connsiteX10688" fmla="*/ 5532023 w 5675092"/>
              <a:gd name="connsiteY10688" fmla="*/ 1350909 h 2397608"/>
              <a:gd name="connsiteX10689" fmla="*/ 5545725 w 5675092"/>
              <a:gd name="connsiteY10689" fmla="*/ 1349978 h 2397608"/>
              <a:gd name="connsiteX10690" fmla="*/ 5568324 w 5675092"/>
              <a:gd name="connsiteY10690" fmla="*/ 1358424 h 2397608"/>
              <a:gd name="connsiteX10691" fmla="*/ 5573466 w 5675092"/>
              <a:gd name="connsiteY10691" fmla="*/ 1353084 h 2397608"/>
              <a:gd name="connsiteX10692" fmla="*/ 5579283 w 5675092"/>
              <a:gd name="connsiteY10692" fmla="*/ 1357680 h 2397608"/>
              <a:gd name="connsiteX10693" fmla="*/ 5606519 w 5675092"/>
              <a:gd name="connsiteY10693" fmla="*/ 1353333 h 2397608"/>
              <a:gd name="connsiteX10694" fmla="*/ 5603609 w 5675092"/>
              <a:gd name="connsiteY10694" fmla="*/ 1351037 h 2397608"/>
              <a:gd name="connsiteX10695" fmla="*/ 5645221 w 5675092"/>
              <a:gd name="connsiteY10695" fmla="*/ 1355698 h 2397608"/>
              <a:gd name="connsiteX10696" fmla="*/ 5661322 w 5675092"/>
              <a:gd name="connsiteY10696" fmla="*/ 1349611 h 2397608"/>
              <a:gd name="connsiteX10697" fmla="*/ 5663221 w 5675092"/>
              <a:gd name="connsiteY10697" fmla="*/ 1337006 h 2397608"/>
              <a:gd name="connsiteX10698" fmla="*/ 5673602 w 5675092"/>
              <a:gd name="connsiteY10698" fmla="*/ 1357474 h 2397608"/>
              <a:gd name="connsiteX10699" fmla="*/ 5674200 w 5675092"/>
              <a:gd name="connsiteY10699" fmla="*/ 1382115 h 2397608"/>
              <a:gd name="connsiteX10700" fmla="*/ 5649101 w 5675092"/>
              <a:gd name="connsiteY10700" fmla="*/ 1412830 h 2397608"/>
              <a:gd name="connsiteX10701" fmla="*/ 5598216 w 5675092"/>
              <a:gd name="connsiteY10701" fmla="*/ 1433755 h 2397608"/>
              <a:gd name="connsiteX10702" fmla="*/ 5598891 w 5675092"/>
              <a:gd name="connsiteY10702" fmla="*/ 1443691 h 2397608"/>
              <a:gd name="connsiteX10703" fmla="*/ 5580384 w 5675092"/>
              <a:gd name="connsiteY10703" fmla="*/ 1454929 h 2397608"/>
              <a:gd name="connsiteX10704" fmla="*/ 5574904 w 5675092"/>
              <a:gd name="connsiteY10704" fmla="*/ 1455302 h 2397608"/>
              <a:gd name="connsiteX10705" fmla="*/ 5579372 w 5675092"/>
              <a:gd name="connsiteY10705" fmla="*/ 1440026 h 2397608"/>
              <a:gd name="connsiteX10706" fmla="*/ 5548888 w 5675092"/>
              <a:gd name="connsiteY10706" fmla="*/ 1437106 h 2397608"/>
              <a:gd name="connsiteX10707" fmla="*/ 5565290 w 5675092"/>
              <a:gd name="connsiteY10707" fmla="*/ 1475918 h 2397608"/>
              <a:gd name="connsiteX10708" fmla="*/ 5557911 w 5675092"/>
              <a:gd name="connsiteY10708" fmla="*/ 1488897 h 2397608"/>
              <a:gd name="connsiteX10709" fmla="*/ 5552262 w 5675092"/>
              <a:gd name="connsiteY10709" fmla="*/ 1486785 h 2397608"/>
              <a:gd name="connsiteX10710" fmla="*/ 5528107 w 5675092"/>
              <a:gd name="connsiteY10710" fmla="*/ 1495913 h 2397608"/>
              <a:gd name="connsiteX10711" fmla="*/ 5523302 w 5675092"/>
              <a:gd name="connsiteY10711" fmla="*/ 1506220 h 2397608"/>
              <a:gd name="connsiteX10712" fmla="*/ 5526546 w 5675092"/>
              <a:gd name="connsiteY10712" fmla="*/ 1513488 h 2397608"/>
              <a:gd name="connsiteX10713" fmla="*/ 5526715 w 5675092"/>
              <a:gd name="connsiteY10713" fmla="*/ 1515970 h 2397608"/>
              <a:gd name="connsiteX10714" fmla="*/ 5521066 w 5675092"/>
              <a:gd name="connsiteY10714" fmla="*/ 1513860 h 2397608"/>
              <a:gd name="connsiteX10715" fmla="*/ 5501676 w 5675092"/>
              <a:gd name="connsiteY10715" fmla="*/ 1552609 h 2397608"/>
              <a:gd name="connsiteX10716" fmla="*/ 5512636 w 5675092"/>
              <a:gd name="connsiteY10716" fmla="*/ 1551865 h 2397608"/>
              <a:gd name="connsiteX10717" fmla="*/ 5529583 w 5675092"/>
              <a:gd name="connsiteY10717" fmla="*/ 1558199 h 2397608"/>
              <a:gd name="connsiteX10718" fmla="*/ 5510231 w 5675092"/>
              <a:gd name="connsiteY10718" fmla="*/ 1557019 h 2397608"/>
              <a:gd name="connsiteX10719" fmla="*/ 5511412 w 5675092"/>
              <a:gd name="connsiteY10719" fmla="*/ 1574405 h 2397608"/>
              <a:gd name="connsiteX10720" fmla="*/ 5500959 w 5675092"/>
              <a:gd name="connsiteY10720" fmla="*/ 1582603 h 2397608"/>
              <a:gd name="connsiteX10721" fmla="*/ 5501634 w 5675092"/>
              <a:gd name="connsiteY10721" fmla="*/ 1592539 h 2397608"/>
              <a:gd name="connsiteX10722" fmla="*/ 5513100 w 5675092"/>
              <a:gd name="connsiteY10722" fmla="*/ 1599247 h 2397608"/>
              <a:gd name="connsiteX10723" fmla="*/ 5528870 w 5675092"/>
              <a:gd name="connsiteY10723" fmla="*/ 1588195 h 2397608"/>
              <a:gd name="connsiteX10724" fmla="*/ 5529207 w 5675092"/>
              <a:gd name="connsiteY10724" fmla="*/ 1593162 h 2397608"/>
              <a:gd name="connsiteX10725" fmla="*/ 5542739 w 5675092"/>
              <a:gd name="connsiteY10725" fmla="*/ 1589747 h 2397608"/>
              <a:gd name="connsiteX10726" fmla="*/ 5544089 w 5675092"/>
              <a:gd name="connsiteY10726" fmla="*/ 1609618 h 2397608"/>
              <a:gd name="connsiteX10727" fmla="*/ 5554336 w 5675092"/>
              <a:gd name="connsiteY10727" fmla="*/ 1638869 h 2397608"/>
              <a:gd name="connsiteX10728" fmla="*/ 5534476 w 5675092"/>
              <a:gd name="connsiteY10728" fmla="*/ 1630236 h 2397608"/>
              <a:gd name="connsiteX10729" fmla="*/ 5524528 w 5675092"/>
              <a:gd name="connsiteY10729" fmla="*/ 1645885 h 2397608"/>
              <a:gd name="connsiteX10730" fmla="*/ 5508256 w 5675092"/>
              <a:gd name="connsiteY10730" fmla="*/ 1649485 h 2397608"/>
              <a:gd name="connsiteX10731" fmla="*/ 5493880 w 5675092"/>
              <a:gd name="connsiteY10731" fmla="*/ 1640479 h 2397608"/>
              <a:gd name="connsiteX10732" fmla="*/ 5494217 w 5675092"/>
              <a:gd name="connsiteY10732" fmla="*/ 1645447 h 2397608"/>
              <a:gd name="connsiteX10733" fmla="*/ 5503110 w 5675092"/>
              <a:gd name="connsiteY10733" fmla="*/ 1654824 h 2397608"/>
              <a:gd name="connsiteX10734" fmla="*/ 5500709 w 5675092"/>
              <a:gd name="connsiteY10734" fmla="*/ 1659981 h 2397608"/>
              <a:gd name="connsiteX10735" fmla="*/ 5492487 w 5675092"/>
              <a:gd name="connsiteY10735" fmla="*/ 1660540 h 2397608"/>
              <a:gd name="connsiteX10736" fmla="*/ 5501047 w 5675092"/>
              <a:gd name="connsiteY10736" fmla="*/ 1664948 h 2397608"/>
              <a:gd name="connsiteX10737" fmla="*/ 5496242 w 5675092"/>
              <a:gd name="connsiteY10737" fmla="*/ 1675257 h 2397608"/>
              <a:gd name="connsiteX10738" fmla="*/ 5507371 w 5675092"/>
              <a:gd name="connsiteY10738" fmla="*/ 1676995 h 2397608"/>
              <a:gd name="connsiteX10739" fmla="*/ 5510619 w 5675092"/>
              <a:gd name="connsiteY10739" fmla="*/ 1684262 h 2397608"/>
              <a:gd name="connsiteX10740" fmla="*/ 5540929 w 5675092"/>
              <a:gd name="connsiteY10740" fmla="*/ 1684697 h 2397608"/>
              <a:gd name="connsiteX10741" fmla="*/ 5547085 w 5675092"/>
              <a:gd name="connsiteY10741" fmla="*/ 1694263 h 2397608"/>
              <a:gd name="connsiteX10742" fmla="*/ 5555137 w 5675092"/>
              <a:gd name="connsiteY10742" fmla="*/ 1691220 h 2397608"/>
              <a:gd name="connsiteX10743" fmla="*/ 5546578 w 5675092"/>
              <a:gd name="connsiteY10743" fmla="*/ 1686810 h 2397608"/>
              <a:gd name="connsiteX10744" fmla="*/ 5543165 w 5675092"/>
              <a:gd name="connsiteY10744" fmla="*/ 1677060 h 2397608"/>
              <a:gd name="connsiteX10745" fmla="*/ 5549151 w 5675092"/>
              <a:gd name="connsiteY10745" fmla="*/ 1684139 h 2397608"/>
              <a:gd name="connsiteX10746" fmla="*/ 5554631 w 5675092"/>
              <a:gd name="connsiteY10746" fmla="*/ 1683767 h 2397608"/>
              <a:gd name="connsiteX10747" fmla="*/ 5551383 w 5675092"/>
              <a:gd name="connsiteY10747" fmla="*/ 1676502 h 2397608"/>
              <a:gd name="connsiteX10748" fmla="*/ 5556192 w 5675092"/>
              <a:gd name="connsiteY10748" fmla="*/ 1666194 h 2397608"/>
              <a:gd name="connsiteX10749" fmla="*/ 5564073 w 5675092"/>
              <a:gd name="connsiteY10749" fmla="*/ 1660668 h 2397608"/>
              <a:gd name="connsiteX10750" fmla="*/ 5561840 w 5675092"/>
              <a:gd name="connsiteY10750" fmla="*/ 1668304 h 2397608"/>
              <a:gd name="connsiteX10751" fmla="*/ 5567658 w 5675092"/>
              <a:gd name="connsiteY10751" fmla="*/ 1672900 h 2397608"/>
              <a:gd name="connsiteX10752" fmla="*/ 5575543 w 5675092"/>
              <a:gd name="connsiteY10752" fmla="*/ 1667374 h 2397608"/>
              <a:gd name="connsiteX10753" fmla="*/ 5570397 w 5675092"/>
              <a:gd name="connsiteY10753" fmla="*/ 1672714 h 2397608"/>
              <a:gd name="connsiteX10754" fmla="*/ 5583930 w 5675092"/>
              <a:gd name="connsiteY10754" fmla="*/ 1669301 h 2397608"/>
              <a:gd name="connsiteX10755" fmla="*/ 5581529 w 5675092"/>
              <a:gd name="connsiteY10755" fmla="*/ 1674454 h 2397608"/>
              <a:gd name="connsiteX10756" fmla="*/ 5592827 w 5675092"/>
              <a:gd name="connsiteY10756" fmla="*/ 1678678 h 2397608"/>
              <a:gd name="connsiteX10757" fmla="*/ 5584605 w 5675092"/>
              <a:gd name="connsiteY10757" fmla="*/ 1679236 h 2397608"/>
              <a:gd name="connsiteX10758" fmla="*/ 5579968 w 5675092"/>
              <a:gd name="connsiteY10758" fmla="*/ 1692030 h 2397608"/>
              <a:gd name="connsiteX10759" fmla="*/ 5582341 w 5675092"/>
              <a:gd name="connsiteY10759" fmla="*/ 1688991 h 2397608"/>
              <a:gd name="connsiteX10760" fmla="*/ 5582541 w 5675092"/>
              <a:gd name="connsiteY10760" fmla="*/ 1689358 h 2397608"/>
              <a:gd name="connsiteX10761" fmla="*/ 5582497 w 5675092"/>
              <a:gd name="connsiteY10761" fmla="*/ 1688791 h 2397608"/>
              <a:gd name="connsiteX10762" fmla="*/ 5584085 w 5675092"/>
              <a:gd name="connsiteY10762" fmla="*/ 1686758 h 2397608"/>
              <a:gd name="connsiteX10763" fmla="*/ 5582192 w 5675092"/>
              <a:gd name="connsiteY10763" fmla="*/ 1684859 h 2397608"/>
              <a:gd name="connsiteX10764" fmla="*/ 5582497 w 5675092"/>
              <a:gd name="connsiteY10764" fmla="*/ 1688791 h 2397608"/>
              <a:gd name="connsiteX10765" fmla="*/ 5582341 w 5675092"/>
              <a:gd name="connsiteY10765" fmla="*/ 1688991 h 2397608"/>
              <a:gd name="connsiteX10766" fmla="*/ 5580575 w 5675092"/>
              <a:gd name="connsiteY10766" fmla="*/ 1685748 h 2397608"/>
              <a:gd name="connsiteX10767" fmla="*/ 5576555 w 5675092"/>
              <a:gd name="connsiteY10767" fmla="*/ 1682277 h 2397608"/>
              <a:gd name="connsiteX10768" fmla="*/ 5589203 w 5675092"/>
              <a:gd name="connsiteY10768" fmla="*/ 1706375 h 2397608"/>
              <a:gd name="connsiteX10769" fmla="*/ 5578074 w 5675092"/>
              <a:gd name="connsiteY10769" fmla="*/ 1704634 h 2397608"/>
              <a:gd name="connsiteX10770" fmla="*/ 5555264 w 5675092"/>
              <a:gd name="connsiteY10770" fmla="*/ 1733634 h 2397608"/>
              <a:gd name="connsiteX10771" fmla="*/ 5564329 w 5675092"/>
              <a:gd name="connsiteY10771" fmla="*/ 1745497 h 2397608"/>
              <a:gd name="connsiteX10772" fmla="*/ 5556951 w 5675092"/>
              <a:gd name="connsiteY10772" fmla="*/ 1758474 h 2397608"/>
              <a:gd name="connsiteX10773" fmla="*/ 5548733 w 5675092"/>
              <a:gd name="connsiteY10773" fmla="*/ 1759032 h 2397608"/>
              <a:gd name="connsiteX10774" fmla="*/ 5542574 w 5675092"/>
              <a:gd name="connsiteY10774" fmla="*/ 1749468 h 2397608"/>
              <a:gd name="connsiteX10775" fmla="*/ 5537600 w 5675092"/>
              <a:gd name="connsiteY10775" fmla="*/ 1757294 h 2397608"/>
              <a:gd name="connsiteX10776" fmla="*/ 5520653 w 5675092"/>
              <a:gd name="connsiteY10776" fmla="*/ 1750957 h 2397608"/>
              <a:gd name="connsiteX10777" fmla="*/ 5525796 w 5675092"/>
              <a:gd name="connsiteY10777" fmla="*/ 1745618 h 2397608"/>
              <a:gd name="connsiteX10778" fmla="*/ 5520316 w 5675092"/>
              <a:gd name="connsiteY10778" fmla="*/ 1745989 h 2397608"/>
              <a:gd name="connsiteX10779" fmla="*/ 5522937 w 5675092"/>
              <a:gd name="connsiteY10779" fmla="*/ 1736454 h 2397608"/>
              <a:gd name="connsiteX10780" fmla="*/ 5518986 w 5675092"/>
              <a:gd name="connsiteY10780" fmla="*/ 1730068 h 2397608"/>
              <a:gd name="connsiteX10781" fmla="*/ 5514787 w 5675092"/>
              <a:gd name="connsiteY10781" fmla="*/ 1732465 h 2397608"/>
              <a:gd name="connsiteX10782" fmla="*/ 5508022 w 5675092"/>
              <a:gd name="connsiteY10782" fmla="*/ 1731830 h 2397608"/>
              <a:gd name="connsiteX10783" fmla="*/ 5506104 w 5675092"/>
              <a:gd name="connsiteY10783" fmla="*/ 1731569 h 2397608"/>
              <a:gd name="connsiteX10784" fmla="*/ 5505602 w 5675092"/>
              <a:gd name="connsiteY10784" fmla="*/ 1732017 h 2397608"/>
              <a:gd name="connsiteX10785" fmla="*/ 5508509 w 5675092"/>
              <a:gd name="connsiteY10785" fmla="*/ 1734316 h 2397608"/>
              <a:gd name="connsiteX10786" fmla="*/ 5506108 w 5675092"/>
              <a:gd name="connsiteY10786" fmla="*/ 1739470 h 2397608"/>
              <a:gd name="connsiteX10787" fmla="*/ 5512095 w 5675092"/>
              <a:gd name="connsiteY10787" fmla="*/ 1746548 h 2397608"/>
              <a:gd name="connsiteX10788" fmla="*/ 5504210 w 5675092"/>
              <a:gd name="connsiteY10788" fmla="*/ 1752074 h 2397608"/>
              <a:gd name="connsiteX10789" fmla="*/ 5475797 w 5675092"/>
              <a:gd name="connsiteY10789" fmla="*/ 1739032 h 2397608"/>
              <a:gd name="connsiteX10790" fmla="*/ 5473562 w 5675092"/>
              <a:gd name="connsiteY10790" fmla="*/ 1746671 h 2397608"/>
              <a:gd name="connsiteX10791" fmla="*/ 5476472 w 5675092"/>
              <a:gd name="connsiteY10791" fmla="*/ 1748967 h 2397608"/>
              <a:gd name="connsiteX10792" fmla="*/ 5462264 w 5675092"/>
              <a:gd name="connsiteY10792" fmla="*/ 1742448 h 2397608"/>
              <a:gd name="connsiteX10793" fmla="*/ 5459523 w 5675092"/>
              <a:gd name="connsiteY10793" fmla="*/ 1742634 h 2397608"/>
              <a:gd name="connsiteX10794" fmla="*/ 5451976 w 5675092"/>
              <a:gd name="connsiteY10794" fmla="*/ 1753129 h 2397608"/>
              <a:gd name="connsiteX10795" fmla="*/ 5443584 w 5675092"/>
              <a:gd name="connsiteY10795" fmla="*/ 1751201 h 2397608"/>
              <a:gd name="connsiteX10796" fmla="*/ 5449405 w 5675092"/>
              <a:gd name="connsiteY10796" fmla="*/ 1755797 h 2397608"/>
              <a:gd name="connsiteX10797" fmla="*/ 5446833 w 5675092"/>
              <a:gd name="connsiteY10797" fmla="*/ 1758468 h 2397608"/>
              <a:gd name="connsiteX10798" fmla="*/ 5449743 w 5675092"/>
              <a:gd name="connsiteY10798" fmla="*/ 1760765 h 2397608"/>
              <a:gd name="connsiteX10799" fmla="*/ 5452482 w 5675092"/>
              <a:gd name="connsiteY10799" fmla="*/ 1760579 h 2397608"/>
              <a:gd name="connsiteX10800" fmla="*/ 5451976 w 5675092"/>
              <a:gd name="connsiteY10800" fmla="*/ 1753129 h 2397608"/>
              <a:gd name="connsiteX10801" fmla="*/ 5460535 w 5675092"/>
              <a:gd name="connsiteY10801" fmla="*/ 1757537 h 2397608"/>
              <a:gd name="connsiteX10802" fmla="*/ 5452819 w 5675092"/>
              <a:gd name="connsiteY10802" fmla="*/ 1765546 h 2397608"/>
              <a:gd name="connsiteX10803" fmla="*/ 5458637 w 5675092"/>
              <a:gd name="connsiteY10803" fmla="*/ 1770145 h 2397608"/>
              <a:gd name="connsiteX10804" fmla="*/ 5447001 w 5675092"/>
              <a:gd name="connsiteY10804" fmla="*/ 1760951 h 2397608"/>
              <a:gd name="connsiteX10805" fmla="*/ 5441521 w 5675092"/>
              <a:gd name="connsiteY10805" fmla="*/ 1761323 h 2397608"/>
              <a:gd name="connsiteX10806" fmla="*/ 5439285 w 5675092"/>
              <a:gd name="connsiteY10806" fmla="*/ 1768962 h 2397608"/>
              <a:gd name="connsiteX10807" fmla="*/ 5435703 w 5675092"/>
              <a:gd name="connsiteY10807" fmla="*/ 1756727 h 2397608"/>
              <a:gd name="connsiteX10808" fmla="*/ 5433299 w 5675092"/>
              <a:gd name="connsiteY10808" fmla="*/ 1761882 h 2397608"/>
              <a:gd name="connsiteX10809" fmla="*/ 5427651 w 5675092"/>
              <a:gd name="connsiteY10809" fmla="*/ 1759771 h 2397608"/>
              <a:gd name="connsiteX10810" fmla="*/ 5425390 w 5675092"/>
              <a:gd name="connsiteY10810" fmla="*/ 1751814 h 2397608"/>
              <a:gd name="connsiteX10811" fmla="*/ 5429233 w 5675092"/>
              <a:gd name="connsiteY10811" fmla="*/ 1747518 h 2397608"/>
              <a:gd name="connsiteX10812" fmla="*/ 5429450 w 5675092"/>
              <a:gd name="connsiteY10812" fmla="*/ 1747505 h 2397608"/>
              <a:gd name="connsiteX10813" fmla="*/ 5427872 w 5675092"/>
              <a:gd name="connsiteY10813" fmla="*/ 1752893 h 2397608"/>
              <a:gd name="connsiteX10814" fmla="*/ 5430055 w 5675092"/>
              <a:gd name="connsiteY10814" fmla="*/ 1754617 h 2397608"/>
              <a:gd name="connsiteX10815" fmla="*/ 5435197 w 5675092"/>
              <a:gd name="connsiteY10815" fmla="*/ 1749277 h 2397608"/>
              <a:gd name="connsiteX10816" fmla="*/ 5431713 w 5675092"/>
              <a:gd name="connsiteY10816" fmla="*/ 1747369 h 2397608"/>
              <a:gd name="connsiteX10817" fmla="*/ 5429450 w 5675092"/>
              <a:gd name="connsiteY10817" fmla="*/ 1747505 h 2397608"/>
              <a:gd name="connsiteX10818" fmla="*/ 5429549 w 5675092"/>
              <a:gd name="connsiteY10818" fmla="*/ 1747164 h 2397608"/>
              <a:gd name="connsiteX10819" fmla="*/ 5429233 w 5675092"/>
              <a:gd name="connsiteY10819" fmla="*/ 1747518 h 2397608"/>
              <a:gd name="connsiteX10820" fmla="*/ 5426828 w 5675092"/>
              <a:gd name="connsiteY10820" fmla="*/ 1747662 h 2397608"/>
              <a:gd name="connsiteX10821" fmla="*/ 5418585 w 5675092"/>
              <a:gd name="connsiteY10821" fmla="*/ 1747909 h 2397608"/>
              <a:gd name="connsiteX10822" fmla="*/ 5415678 w 5675092"/>
              <a:gd name="connsiteY10822" fmla="*/ 1745612 h 2397608"/>
              <a:gd name="connsiteX10823" fmla="*/ 5419091 w 5675092"/>
              <a:gd name="connsiteY10823" fmla="*/ 1755362 h 2397608"/>
              <a:gd name="connsiteX10824" fmla="*/ 5405052 w 5675092"/>
              <a:gd name="connsiteY10824" fmla="*/ 1751324 h 2397608"/>
              <a:gd name="connsiteX10825" fmla="*/ 5405389 w 5675092"/>
              <a:gd name="connsiteY10825" fmla="*/ 1756293 h 2397608"/>
              <a:gd name="connsiteX10826" fmla="*/ 5385533 w 5675092"/>
              <a:gd name="connsiteY10826" fmla="*/ 1747660 h 2397608"/>
              <a:gd name="connsiteX10827" fmla="*/ 5382963 w 5675092"/>
              <a:gd name="connsiteY10827" fmla="*/ 1750328 h 2397608"/>
              <a:gd name="connsiteX10828" fmla="*/ 5389287 w 5675092"/>
              <a:gd name="connsiteY10828" fmla="*/ 1762376 h 2397608"/>
              <a:gd name="connsiteX10829" fmla="*/ 5400247 w 5675092"/>
              <a:gd name="connsiteY10829" fmla="*/ 1761632 h 2397608"/>
              <a:gd name="connsiteX10830" fmla="*/ 5389793 w 5675092"/>
              <a:gd name="connsiteY10830" fmla="*/ 1769827 h 2397608"/>
              <a:gd name="connsiteX10831" fmla="*/ 5394672 w 5675092"/>
              <a:gd name="connsiteY10831" fmla="*/ 1778972 h 2397608"/>
              <a:gd name="connsiteX10832" fmla="*/ 5394695 w 5675092"/>
              <a:gd name="connsiteY10832" fmla="*/ 1779020 h 2397608"/>
              <a:gd name="connsiteX10833" fmla="*/ 5399618 w 5675092"/>
              <a:gd name="connsiteY10833" fmla="*/ 1776957 h 2397608"/>
              <a:gd name="connsiteX10834" fmla="*/ 5402174 w 5675092"/>
              <a:gd name="connsiteY10834" fmla="*/ 1775928 h 2397608"/>
              <a:gd name="connsiteX10835" fmla="*/ 5402245 w 5675092"/>
              <a:gd name="connsiteY10835" fmla="*/ 1775845 h 2397608"/>
              <a:gd name="connsiteX10836" fmla="*/ 5406570 w 5675092"/>
              <a:gd name="connsiteY10836" fmla="*/ 1773681 h 2397608"/>
              <a:gd name="connsiteX10837" fmla="*/ 5405818 w 5675092"/>
              <a:gd name="connsiteY10837" fmla="*/ 1774463 h 2397608"/>
              <a:gd name="connsiteX10838" fmla="*/ 5407347 w 5675092"/>
              <a:gd name="connsiteY10838" fmla="*/ 1773847 h 2397608"/>
              <a:gd name="connsiteX10839" fmla="*/ 5413835 w 5675092"/>
              <a:gd name="connsiteY10839" fmla="*/ 1773294 h 2397608"/>
              <a:gd name="connsiteX10840" fmla="*/ 5408555 w 5675092"/>
              <a:gd name="connsiteY10840" fmla="*/ 1776382 h 2397608"/>
              <a:gd name="connsiteX10841" fmla="*/ 5409726 w 5675092"/>
              <a:gd name="connsiteY10841" fmla="*/ 1776390 h 2397608"/>
              <a:gd name="connsiteX10842" fmla="*/ 5423521 w 5675092"/>
              <a:gd name="connsiteY10842" fmla="*/ 1780015 h 2397608"/>
              <a:gd name="connsiteX10843" fmla="*/ 5407076 w 5675092"/>
              <a:gd name="connsiteY10843" fmla="*/ 1781132 h 2397608"/>
              <a:gd name="connsiteX10844" fmla="*/ 5415805 w 5675092"/>
              <a:gd name="connsiteY10844" fmla="*/ 1788026 h 2397608"/>
              <a:gd name="connsiteX10845" fmla="*/ 5423690 w 5675092"/>
              <a:gd name="connsiteY10845" fmla="*/ 1782500 h 2397608"/>
              <a:gd name="connsiteX10846" fmla="*/ 5425734 w 5675092"/>
              <a:gd name="connsiteY10846" fmla="*/ 1792343 h 2397608"/>
              <a:gd name="connsiteX10847" fmla="*/ 5426840 w 5675092"/>
              <a:gd name="connsiteY10847" fmla="*/ 1797669 h 2397608"/>
              <a:gd name="connsiteX10848" fmla="*/ 5431517 w 5675092"/>
              <a:gd name="connsiteY10848" fmla="*/ 1801816 h 2397608"/>
              <a:gd name="connsiteX10849" fmla="*/ 5433750 w 5675092"/>
              <a:gd name="connsiteY10849" fmla="*/ 1799028 h 2397608"/>
              <a:gd name="connsiteX10850" fmla="*/ 5431695 w 5675092"/>
              <a:gd name="connsiteY10850" fmla="*/ 1804441 h 2397608"/>
              <a:gd name="connsiteX10851" fmla="*/ 5428079 w 5675092"/>
              <a:gd name="connsiteY10851" fmla="*/ 1801349 h 2397608"/>
              <a:gd name="connsiteX10852" fmla="*/ 5427654 w 5675092"/>
              <a:gd name="connsiteY10852" fmla="*/ 1801593 h 2397608"/>
              <a:gd name="connsiteX10853" fmla="*/ 5427777 w 5675092"/>
              <a:gd name="connsiteY10853" fmla="*/ 1802185 h 2397608"/>
              <a:gd name="connsiteX10854" fmla="*/ 5414079 w 5675092"/>
              <a:gd name="connsiteY10854" fmla="*/ 1803116 h 2397608"/>
              <a:gd name="connsiteX10855" fmla="*/ 5421959 w 5675092"/>
              <a:gd name="connsiteY10855" fmla="*/ 1797590 h 2397608"/>
              <a:gd name="connsiteX10856" fmla="*/ 5406969 w 5675092"/>
              <a:gd name="connsiteY10856" fmla="*/ 1810540 h 2397608"/>
              <a:gd name="connsiteX10857" fmla="*/ 5406883 w 5675092"/>
              <a:gd name="connsiteY10857" fmla="*/ 1817480 h 2397608"/>
              <a:gd name="connsiteX10858" fmla="*/ 5408315 w 5675092"/>
              <a:gd name="connsiteY10858" fmla="*/ 1817198 h 2397608"/>
              <a:gd name="connsiteX10859" fmla="*/ 5420103 w 5675092"/>
              <a:gd name="connsiteY10859" fmla="*/ 1814816 h 2397608"/>
              <a:gd name="connsiteX10860" fmla="*/ 5425453 w 5675092"/>
              <a:gd name="connsiteY10860" fmla="*/ 1819513 h 2397608"/>
              <a:gd name="connsiteX10861" fmla="*/ 5425966 w 5675092"/>
              <a:gd name="connsiteY10861" fmla="*/ 1827069 h 2397608"/>
              <a:gd name="connsiteX10862" fmla="*/ 5420616 w 5675092"/>
              <a:gd name="connsiteY10862" fmla="*/ 1822372 h 2397608"/>
              <a:gd name="connsiteX10863" fmla="*/ 5418452 w 5675092"/>
              <a:gd name="connsiteY10863" fmla="*/ 1827579 h 2397608"/>
              <a:gd name="connsiteX10864" fmla="*/ 5423975 w 5675092"/>
              <a:gd name="connsiteY10864" fmla="*/ 1834793 h 2397608"/>
              <a:gd name="connsiteX10865" fmla="*/ 5414128 w 5675092"/>
              <a:gd name="connsiteY10865" fmla="*/ 1837993 h 2397608"/>
              <a:gd name="connsiteX10866" fmla="*/ 5406394 w 5675092"/>
              <a:gd name="connsiteY10866" fmla="*/ 1830612 h 2397608"/>
              <a:gd name="connsiteX10867" fmla="*/ 5399895 w 5675092"/>
              <a:gd name="connsiteY10867" fmla="*/ 1828328 h 2397608"/>
              <a:gd name="connsiteX10868" fmla="*/ 5400689 w 5675092"/>
              <a:gd name="connsiteY10868" fmla="*/ 1830189 h 2397608"/>
              <a:gd name="connsiteX10869" fmla="*/ 5408219 w 5675092"/>
              <a:gd name="connsiteY10869" fmla="*/ 1838449 h 2397608"/>
              <a:gd name="connsiteX10870" fmla="*/ 5402571 w 5675092"/>
              <a:gd name="connsiteY10870" fmla="*/ 1836339 h 2397608"/>
              <a:gd name="connsiteX10871" fmla="*/ 5408894 w 5675092"/>
              <a:gd name="connsiteY10871" fmla="*/ 1848388 h 2397608"/>
              <a:gd name="connsiteX10872" fmla="*/ 5408388 w 5675092"/>
              <a:gd name="connsiteY10872" fmla="*/ 1840934 h 2397608"/>
              <a:gd name="connsiteX10873" fmla="*/ 5415049 w 5675092"/>
              <a:gd name="connsiteY10873" fmla="*/ 1857951 h 2397608"/>
              <a:gd name="connsiteX10874" fmla="*/ 5423439 w 5675092"/>
              <a:gd name="connsiteY10874" fmla="*/ 1859875 h 2397608"/>
              <a:gd name="connsiteX10875" fmla="*/ 5418297 w 5675092"/>
              <a:gd name="connsiteY10875" fmla="*/ 1865215 h 2397608"/>
              <a:gd name="connsiteX10876" fmla="*/ 5421372 w 5675092"/>
              <a:gd name="connsiteY10876" fmla="*/ 1869998 h 2397608"/>
              <a:gd name="connsiteX10877" fmla="*/ 5422047 w 5675092"/>
              <a:gd name="connsiteY10877" fmla="*/ 1879933 h 2397608"/>
              <a:gd name="connsiteX10878" fmla="*/ 5411425 w 5675092"/>
              <a:gd name="connsiteY10878" fmla="*/ 1885648 h 2397608"/>
              <a:gd name="connsiteX10879" fmla="*/ 5410581 w 5675092"/>
              <a:gd name="connsiteY10879" fmla="*/ 1873227 h 2397608"/>
              <a:gd name="connsiteX10880" fmla="*/ 5408515 w 5675092"/>
              <a:gd name="connsiteY10880" fmla="*/ 1883349 h 2397608"/>
              <a:gd name="connsiteX10881" fmla="*/ 5389591 w 5675092"/>
              <a:gd name="connsiteY10881" fmla="*/ 1883386 h 2397608"/>
              <a:gd name="connsiteX10882" fmla="*/ 5375665 w 5675092"/>
              <a:gd name="connsiteY10882" fmla="*/ 1883301 h 2397608"/>
              <a:gd name="connsiteX10883" fmla="*/ 5379028 w 5675092"/>
              <a:gd name="connsiteY10883" fmla="*/ 1885019 h 2397608"/>
              <a:gd name="connsiteX10884" fmla="*/ 5374753 w 5675092"/>
              <a:gd name="connsiteY10884" fmla="*/ 1893398 h 2397608"/>
              <a:gd name="connsiteX10885" fmla="*/ 5371142 w 5675092"/>
              <a:gd name="connsiteY10885" fmla="*/ 1889262 h 2397608"/>
              <a:gd name="connsiteX10886" fmla="*/ 5370841 w 5675092"/>
              <a:gd name="connsiteY10886" fmla="*/ 1888778 h 2397608"/>
              <a:gd name="connsiteX10887" fmla="*/ 5370425 w 5675092"/>
              <a:gd name="connsiteY10887" fmla="*/ 1889992 h 2397608"/>
              <a:gd name="connsiteX10888" fmla="*/ 5368252 w 5675092"/>
              <a:gd name="connsiteY10888" fmla="*/ 1898562 h 2397608"/>
              <a:gd name="connsiteX10889" fmla="*/ 5371331 w 5675092"/>
              <a:gd name="connsiteY10889" fmla="*/ 1903344 h 2397608"/>
              <a:gd name="connsiteX10890" fmla="*/ 5371668 w 5675092"/>
              <a:gd name="connsiteY10890" fmla="*/ 1908311 h 2397608"/>
              <a:gd name="connsiteX10891" fmla="*/ 5361383 w 5675092"/>
              <a:gd name="connsiteY10891" fmla="*/ 1918992 h 2397608"/>
              <a:gd name="connsiteX10892" fmla="*/ 5375591 w 5675092"/>
              <a:gd name="connsiteY10892" fmla="*/ 1925513 h 2397608"/>
              <a:gd name="connsiteX10893" fmla="*/ 5386383 w 5675092"/>
              <a:gd name="connsiteY10893" fmla="*/ 1922284 h 2397608"/>
              <a:gd name="connsiteX10894" fmla="*/ 5375929 w 5675092"/>
              <a:gd name="connsiteY10894" fmla="*/ 1930481 h 2397608"/>
              <a:gd name="connsiteX10895" fmla="*/ 5384653 w 5675092"/>
              <a:gd name="connsiteY10895" fmla="*/ 1937375 h 2397608"/>
              <a:gd name="connsiteX10896" fmla="*/ 5371626 w 5675092"/>
              <a:gd name="connsiteY10896" fmla="*/ 1948242 h 2397608"/>
              <a:gd name="connsiteX10897" fmla="*/ 5396123 w 5675092"/>
              <a:gd name="connsiteY10897" fmla="*/ 1944083 h 2397608"/>
              <a:gd name="connsiteX10898" fmla="*/ 5381198 w 5675092"/>
              <a:gd name="connsiteY10898" fmla="*/ 1967556 h 2397608"/>
              <a:gd name="connsiteX10899" fmla="*/ 5372807 w 5675092"/>
              <a:gd name="connsiteY10899" fmla="*/ 1965630 h 2397608"/>
              <a:gd name="connsiteX10900" fmla="*/ 5367665 w 5675092"/>
              <a:gd name="connsiteY10900" fmla="*/ 1970970 h 2397608"/>
              <a:gd name="connsiteX10901" fmla="*/ 5366990 w 5675092"/>
              <a:gd name="connsiteY10901" fmla="*/ 1961034 h 2397608"/>
              <a:gd name="connsiteX10902" fmla="*/ 5365095 w 5675092"/>
              <a:gd name="connsiteY10902" fmla="*/ 1973640 h 2397608"/>
              <a:gd name="connsiteX10903" fmla="*/ 5342665 w 5675092"/>
              <a:gd name="connsiteY10903" fmla="*/ 1967677 h 2397608"/>
              <a:gd name="connsiteX10904" fmla="*/ 5350887 w 5675092"/>
              <a:gd name="connsiteY10904" fmla="*/ 1967119 h 2397608"/>
              <a:gd name="connsiteX10905" fmla="*/ 5357928 w 5675092"/>
              <a:gd name="connsiteY10905" fmla="*/ 1949172 h 2397608"/>
              <a:gd name="connsiteX10906" fmla="*/ 5352339 w 5675092"/>
              <a:gd name="connsiteY10906" fmla="*/ 1947992 h 2397608"/>
              <a:gd name="connsiteX10907" fmla="*/ 5349048 w 5675092"/>
              <a:gd name="connsiteY10907" fmla="*/ 1946239 h 2397608"/>
              <a:gd name="connsiteX10908" fmla="*/ 5348094 w 5675092"/>
              <a:gd name="connsiteY10908" fmla="*/ 1946744 h 2397608"/>
              <a:gd name="connsiteX10909" fmla="*/ 5348251 w 5675092"/>
              <a:gd name="connsiteY10909" fmla="*/ 1945814 h 2397608"/>
              <a:gd name="connsiteX10910" fmla="*/ 5346627 w 5675092"/>
              <a:gd name="connsiteY10910" fmla="*/ 1944950 h 2397608"/>
              <a:gd name="connsiteX10911" fmla="*/ 5346964 w 5675092"/>
              <a:gd name="connsiteY10911" fmla="*/ 1949917 h 2397608"/>
              <a:gd name="connsiteX10912" fmla="*/ 5343367 w 5675092"/>
              <a:gd name="connsiteY10912" fmla="*/ 1946340 h 2397608"/>
              <a:gd name="connsiteX10913" fmla="*/ 5339647 w 5675092"/>
              <a:gd name="connsiteY10913" fmla="*/ 1946180 h 2397608"/>
              <a:gd name="connsiteX10914" fmla="*/ 5338990 w 5675092"/>
              <a:gd name="connsiteY10914" fmla="*/ 1946463 h 2397608"/>
              <a:gd name="connsiteX10915" fmla="*/ 5338181 w 5675092"/>
              <a:gd name="connsiteY10915" fmla="*/ 1946383 h 2397608"/>
              <a:gd name="connsiteX10916" fmla="*/ 5330693 w 5675092"/>
              <a:gd name="connsiteY10916" fmla="*/ 1953518 h 2397608"/>
              <a:gd name="connsiteX10917" fmla="*/ 5297471 w 5675092"/>
              <a:gd name="connsiteY10917" fmla="*/ 1950784 h 2397608"/>
              <a:gd name="connsiteX10918" fmla="*/ 5294730 w 5675092"/>
              <a:gd name="connsiteY10918" fmla="*/ 1950970 h 2397608"/>
              <a:gd name="connsiteX10919" fmla="*/ 5294224 w 5675092"/>
              <a:gd name="connsiteY10919" fmla="*/ 1943517 h 2397608"/>
              <a:gd name="connsiteX10920" fmla="*/ 5291485 w 5675092"/>
              <a:gd name="connsiteY10920" fmla="*/ 1943703 h 2397608"/>
              <a:gd name="connsiteX10921" fmla="*/ 5286339 w 5675092"/>
              <a:gd name="connsiteY10921" fmla="*/ 1949044 h 2397608"/>
              <a:gd name="connsiteX10922" fmla="*/ 5280899 w 5675092"/>
              <a:gd name="connsiteY10922" fmla="*/ 1944929 h 2397608"/>
              <a:gd name="connsiteX10923" fmla="*/ 5275554 w 5675092"/>
              <a:gd name="connsiteY10923" fmla="*/ 1943422 h 2397608"/>
              <a:gd name="connsiteX10924" fmla="*/ 5275134 w 5675092"/>
              <a:gd name="connsiteY10924" fmla="*/ 1944509 h 2397608"/>
              <a:gd name="connsiteX10925" fmla="*/ 5270660 w 5675092"/>
              <a:gd name="connsiteY10925" fmla="*/ 1942035 h 2397608"/>
              <a:gd name="connsiteX10926" fmla="*/ 5269025 w 5675092"/>
              <a:gd name="connsiteY10926" fmla="*/ 1941559 h 2397608"/>
              <a:gd name="connsiteX10927" fmla="*/ 5263716 w 5675092"/>
              <a:gd name="connsiteY10927" fmla="*/ 1941090 h 2397608"/>
              <a:gd name="connsiteX10928" fmla="*/ 5257902 w 5675092"/>
              <a:gd name="connsiteY10928" fmla="*/ 1939612 h 2397608"/>
              <a:gd name="connsiteX10929" fmla="*/ 5255140 w 5675092"/>
              <a:gd name="connsiteY10929" fmla="*/ 1935652 h 2397608"/>
              <a:gd name="connsiteX10930" fmla="*/ 5252274 w 5675092"/>
              <a:gd name="connsiteY10930" fmla="*/ 1933890 h 2397608"/>
              <a:gd name="connsiteX10931" fmla="*/ 5241652 w 5675092"/>
              <a:gd name="connsiteY10931" fmla="*/ 1939602 h 2397608"/>
              <a:gd name="connsiteX10932" fmla="*/ 5244056 w 5675092"/>
              <a:gd name="connsiteY10932" fmla="*/ 1934447 h 2397608"/>
              <a:gd name="connsiteX10933" fmla="*/ 5235834 w 5675092"/>
              <a:gd name="connsiteY10933" fmla="*/ 1935006 h 2397608"/>
              <a:gd name="connsiteX10934" fmla="*/ 5235665 w 5675092"/>
              <a:gd name="connsiteY10934" fmla="*/ 1932522 h 2397608"/>
              <a:gd name="connsiteX10935" fmla="*/ 5228455 w 5675092"/>
              <a:gd name="connsiteY10935" fmla="*/ 1947984 h 2397608"/>
              <a:gd name="connsiteX10936" fmla="*/ 5232041 w 5675092"/>
              <a:gd name="connsiteY10936" fmla="*/ 1960218 h 2397608"/>
              <a:gd name="connsiteX10937" fmla="*/ 5213534 w 5675092"/>
              <a:gd name="connsiteY10937" fmla="*/ 1971458 h 2397608"/>
              <a:gd name="connsiteX10938" fmla="*/ 5227742 w 5675092"/>
              <a:gd name="connsiteY10938" fmla="*/ 1977979 h 2397608"/>
              <a:gd name="connsiteX10939" fmla="*/ 5239377 w 5675092"/>
              <a:gd name="connsiteY10939" fmla="*/ 1987170 h 2397608"/>
              <a:gd name="connsiteX10940" fmla="*/ 5241613 w 5675092"/>
              <a:gd name="connsiteY10940" fmla="*/ 1979532 h 2397608"/>
              <a:gd name="connsiteX10941" fmla="*/ 5242119 w 5675092"/>
              <a:gd name="connsiteY10941" fmla="*/ 1986984 h 2397608"/>
              <a:gd name="connsiteX10942" fmla="*/ 5248105 w 5675092"/>
              <a:gd name="connsiteY10942" fmla="*/ 1994064 h 2397608"/>
              <a:gd name="connsiteX10943" fmla="*/ 5234234 w 5675092"/>
              <a:gd name="connsiteY10943" fmla="*/ 1992511 h 2397608"/>
              <a:gd name="connsiteX10944" fmla="*/ 5254766 w 5675092"/>
              <a:gd name="connsiteY10944" fmla="*/ 2011080 h 2397608"/>
              <a:gd name="connsiteX10945" fmla="*/ 5271037 w 5675092"/>
              <a:gd name="connsiteY10945" fmla="*/ 2007479 h 2397608"/>
              <a:gd name="connsiteX10946" fmla="*/ 5279597 w 5675092"/>
              <a:gd name="connsiteY10946" fmla="*/ 2011889 h 2397608"/>
              <a:gd name="connsiteX10947" fmla="*/ 5277702 w 5675092"/>
              <a:gd name="connsiteY10947" fmla="*/ 2024495 h 2397608"/>
              <a:gd name="connsiteX10948" fmla="*/ 5269649 w 5675092"/>
              <a:gd name="connsiteY10948" fmla="*/ 2027538 h 2397608"/>
              <a:gd name="connsiteX10949" fmla="*/ 5289000 w 5675092"/>
              <a:gd name="connsiteY10949" fmla="*/ 2028719 h 2397608"/>
              <a:gd name="connsiteX10950" fmla="*/ 5295155 w 5675092"/>
              <a:gd name="connsiteY10950" fmla="*/ 2038283 h 2397608"/>
              <a:gd name="connsiteX10951" fmla="*/ 5295324 w 5675092"/>
              <a:gd name="connsiteY10951" fmla="*/ 2040767 h 2397608"/>
              <a:gd name="connsiteX10952" fmla="*/ 5287439 w 5675092"/>
              <a:gd name="connsiteY10952" fmla="*/ 2046294 h 2397608"/>
              <a:gd name="connsiteX10953" fmla="*/ 5288114 w 5675092"/>
              <a:gd name="connsiteY10953" fmla="*/ 2056230 h 2397608"/>
              <a:gd name="connsiteX10954" fmla="*/ 5293932 w 5675092"/>
              <a:gd name="connsiteY10954" fmla="*/ 2060825 h 2397608"/>
              <a:gd name="connsiteX10955" fmla="*/ 5282972 w 5675092"/>
              <a:gd name="connsiteY10955" fmla="*/ 2061570 h 2397608"/>
              <a:gd name="connsiteX10956" fmla="*/ 5279052 w 5675092"/>
              <a:gd name="connsiteY10956" fmla="*/ 2044367 h 2397608"/>
              <a:gd name="connsiteX10957" fmla="*/ 5260879 w 5675092"/>
              <a:gd name="connsiteY10957" fmla="*/ 2060575 h 2397608"/>
              <a:gd name="connsiteX10958" fmla="*/ 5257634 w 5675092"/>
              <a:gd name="connsiteY10958" fmla="*/ 2053308 h 2397608"/>
              <a:gd name="connsiteX10959" fmla="*/ 5250256 w 5675092"/>
              <a:gd name="connsiteY10959" fmla="*/ 2066287 h 2397608"/>
              <a:gd name="connsiteX10960" fmla="*/ 5245113 w 5675092"/>
              <a:gd name="connsiteY10960" fmla="*/ 2071627 h 2397608"/>
              <a:gd name="connsiteX10961" fmla="*/ 5255904 w 5675092"/>
              <a:gd name="connsiteY10961" fmla="*/ 2068399 h 2397608"/>
              <a:gd name="connsiteX10962" fmla="*/ 5261385 w 5675092"/>
              <a:gd name="connsiteY10962" fmla="*/ 2068027 h 2397608"/>
              <a:gd name="connsiteX10963" fmla="*/ 5267712 w 5675092"/>
              <a:gd name="connsiteY10963" fmla="*/ 2080074 h 2397608"/>
              <a:gd name="connsiteX10964" fmla="*/ 5281414 w 5675092"/>
              <a:gd name="connsiteY10964" fmla="*/ 2079144 h 2397608"/>
              <a:gd name="connsiteX10965" fmla="*/ 5282427 w 5675092"/>
              <a:gd name="connsiteY10965" fmla="*/ 2094048 h 2397608"/>
              <a:gd name="connsiteX10966" fmla="*/ 5274036 w 5675092"/>
              <a:gd name="connsiteY10966" fmla="*/ 2092123 h 2397608"/>
              <a:gd name="connsiteX10967" fmla="*/ 5277786 w 5675092"/>
              <a:gd name="connsiteY10967" fmla="*/ 2106841 h 2397608"/>
              <a:gd name="connsiteX10968" fmla="*/ 5283439 w 5675092"/>
              <a:gd name="connsiteY10968" fmla="*/ 2108952 h 2397608"/>
              <a:gd name="connsiteX10969" fmla="*/ 5284451 w 5675092"/>
              <a:gd name="connsiteY10969" fmla="*/ 2123857 h 2397608"/>
              <a:gd name="connsiteX10970" fmla="*/ 5279305 w 5675092"/>
              <a:gd name="connsiteY10970" fmla="*/ 2129197 h 2397608"/>
              <a:gd name="connsiteX10971" fmla="*/ 5273656 w 5675092"/>
              <a:gd name="connsiteY10971" fmla="*/ 2127085 h 2397608"/>
              <a:gd name="connsiteX10972" fmla="*/ 5271424 w 5675092"/>
              <a:gd name="connsiteY10972" fmla="*/ 2134724 h 2397608"/>
              <a:gd name="connsiteX10973" fmla="*/ 5280655 w 5675092"/>
              <a:gd name="connsiteY10973" fmla="*/ 2149069 h 2397608"/>
              <a:gd name="connsiteX10974" fmla="*/ 5280992 w 5675092"/>
              <a:gd name="connsiteY10974" fmla="*/ 2154037 h 2397608"/>
              <a:gd name="connsiteX10975" fmla="*/ 5269863 w 5675092"/>
              <a:gd name="connsiteY10975" fmla="*/ 2152298 h 2397608"/>
              <a:gd name="connsiteX10976" fmla="*/ 5270875 w 5675092"/>
              <a:gd name="connsiteY10976" fmla="*/ 2167202 h 2397608"/>
              <a:gd name="connsiteX10977" fmla="*/ 5276524 w 5675092"/>
              <a:gd name="connsiteY10977" fmla="*/ 2169314 h 2397608"/>
              <a:gd name="connsiteX10978" fmla="*/ 5262147 w 5675092"/>
              <a:gd name="connsiteY10978" fmla="*/ 2160308 h 2397608"/>
              <a:gd name="connsiteX10979" fmla="*/ 5259737 w 5675092"/>
              <a:gd name="connsiteY10979" fmla="*/ 2165479 h 2397608"/>
              <a:gd name="connsiteX10980" fmla="*/ 5254813 w 5675092"/>
              <a:gd name="connsiteY10980" fmla="*/ 2173907 h 2397608"/>
              <a:gd name="connsiteX10981" fmla="*/ 5249121 w 5675092"/>
              <a:gd name="connsiteY10981" fmla="*/ 2171175 h 2397608"/>
              <a:gd name="connsiteX10982" fmla="*/ 5244315 w 5675092"/>
              <a:gd name="connsiteY10982" fmla="*/ 2181484 h 2397608"/>
              <a:gd name="connsiteX10983" fmla="*/ 5238329 w 5675092"/>
              <a:gd name="connsiteY10983" fmla="*/ 2174403 h 2397608"/>
              <a:gd name="connsiteX10984" fmla="*/ 5196885 w 5675092"/>
              <a:gd name="connsiteY10984" fmla="*/ 2172227 h 2397608"/>
              <a:gd name="connsiteX10985" fmla="*/ 5199459 w 5675092"/>
              <a:gd name="connsiteY10985" fmla="*/ 2169557 h 2397608"/>
              <a:gd name="connsiteX10986" fmla="*/ 5163664 w 5675092"/>
              <a:gd name="connsiteY10986" fmla="*/ 2169493 h 2397608"/>
              <a:gd name="connsiteX10987" fmla="*/ 5164170 w 5675092"/>
              <a:gd name="connsiteY10987" fmla="*/ 2176945 h 2397608"/>
              <a:gd name="connsiteX10988" fmla="*/ 5161432 w 5675092"/>
              <a:gd name="connsiteY10988" fmla="*/ 2177131 h 2397608"/>
              <a:gd name="connsiteX10989" fmla="*/ 5161770 w 5675092"/>
              <a:gd name="connsiteY10989" fmla="*/ 2182099 h 2397608"/>
              <a:gd name="connsiteX10990" fmla="*/ 5167418 w 5675092"/>
              <a:gd name="connsiteY10990" fmla="*/ 2184211 h 2397608"/>
              <a:gd name="connsiteX10991" fmla="*/ 5109873 w 5675092"/>
              <a:gd name="connsiteY10991" fmla="*/ 2188119 h 2397608"/>
              <a:gd name="connsiteX10992" fmla="*/ 5108131 w 5675092"/>
              <a:gd name="connsiteY10992" fmla="*/ 2187720 h 2397608"/>
              <a:gd name="connsiteX10993" fmla="*/ 5108076 w 5675092"/>
              <a:gd name="connsiteY10993" fmla="*/ 2188431 h 2397608"/>
              <a:gd name="connsiteX10994" fmla="*/ 5110651 w 5675092"/>
              <a:gd name="connsiteY10994" fmla="*/ 2190653 h 2397608"/>
              <a:gd name="connsiteX10995" fmla="*/ 5103416 w 5675092"/>
              <a:gd name="connsiteY10995" fmla="*/ 2191144 h 2397608"/>
              <a:gd name="connsiteX10996" fmla="*/ 5103159 w 5675092"/>
              <a:gd name="connsiteY10996" fmla="*/ 2187362 h 2397608"/>
              <a:gd name="connsiteX10997" fmla="*/ 5102479 w 5675092"/>
              <a:gd name="connsiteY10997" fmla="*/ 2187569 h 2397608"/>
              <a:gd name="connsiteX10998" fmla="*/ 5101819 w 5675092"/>
              <a:gd name="connsiteY10998" fmla="*/ 2191162 h 2397608"/>
              <a:gd name="connsiteX10999" fmla="*/ 5101867 w 5675092"/>
              <a:gd name="connsiteY10999" fmla="*/ 2186791 h 2397608"/>
              <a:gd name="connsiteX11000" fmla="*/ 5103093 w 5675092"/>
              <a:gd name="connsiteY11000" fmla="*/ 2186383 h 2397608"/>
              <a:gd name="connsiteX11001" fmla="*/ 5103001 w 5675092"/>
              <a:gd name="connsiteY11001" fmla="*/ 2185042 h 2397608"/>
              <a:gd name="connsiteX11002" fmla="*/ 5095496 w 5675092"/>
              <a:gd name="connsiteY11002" fmla="*/ 2179114 h 2397608"/>
              <a:gd name="connsiteX11003" fmla="*/ 5076313 w 5675092"/>
              <a:gd name="connsiteY11003" fmla="*/ 2180417 h 2397608"/>
              <a:gd name="connsiteX11004" fmla="*/ 5037950 w 5675092"/>
              <a:gd name="connsiteY11004" fmla="*/ 2183023 h 2397608"/>
              <a:gd name="connsiteX11005" fmla="*/ 4990689 w 5675092"/>
              <a:gd name="connsiteY11005" fmla="*/ 2176251 h 2397608"/>
              <a:gd name="connsiteX11006" fmla="*/ 4988285 w 5675092"/>
              <a:gd name="connsiteY11006" fmla="*/ 2181405 h 2397608"/>
              <a:gd name="connsiteX11007" fmla="*/ 4979557 w 5675092"/>
              <a:gd name="connsiteY11007" fmla="*/ 2174511 h 2397608"/>
              <a:gd name="connsiteX11008" fmla="*/ 4974414 w 5675092"/>
              <a:gd name="connsiteY11008" fmla="*/ 2179852 h 2397608"/>
              <a:gd name="connsiteX11009" fmla="*/ 4968428 w 5675092"/>
              <a:gd name="connsiteY11009" fmla="*/ 2172772 h 2397608"/>
              <a:gd name="connsiteX11010" fmla="*/ 4960712 w 5675092"/>
              <a:gd name="connsiteY11010" fmla="*/ 2180782 h 2397608"/>
              <a:gd name="connsiteX11011" fmla="*/ 4949752 w 5675092"/>
              <a:gd name="connsiteY11011" fmla="*/ 2181527 h 2397608"/>
              <a:gd name="connsiteX11012" fmla="*/ 4885545 w 5675092"/>
              <a:gd name="connsiteY11012" fmla="*/ 2168420 h 2397608"/>
              <a:gd name="connsiteX11013" fmla="*/ 4893257 w 5675092"/>
              <a:gd name="connsiteY11013" fmla="*/ 2160410 h 2397608"/>
              <a:gd name="connsiteX11014" fmla="*/ 4910713 w 5675092"/>
              <a:gd name="connsiteY11014" fmla="*/ 2174197 h 2397608"/>
              <a:gd name="connsiteX11015" fmla="*/ 4927321 w 5675092"/>
              <a:gd name="connsiteY11015" fmla="*/ 2175564 h 2397608"/>
              <a:gd name="connsiteX11016" fmla="*/ 4938286 w 5675092"/>
              <a:gd name="connsiteY11016" fmla="*/ 2174819 h 2397608"/>
              <a:gd name="connsiteX11017" fmla="*/ 4940686 w 5675092"/>
              <a:gd name="connsiteY11017" fmla="*/ 2169665 h 2397608"/>
              <a:gd name="connsiteX11018" fmla="*/ 4909870 w 5675092"/>
              <a:gd name="connsiteY11018" fmla="*/ 2161776 h 2397608"/>
              <a:gd name="connsiteX11019" fmla="*/ 4948234 w 5675092"/>
              <a:gd name="connsiteY11019" fmla="*/ 2159170 h 2397608"/>
              <a:gd name="connsiteX11020" fmla="*/ 4950469 w 5675092"/>
              <a:gd name="connsiteY11020" fmla="*/ 2151532 h 2397608"/>
              <a:gd name="connsiteX11021" fmla="*/ 4986092 w 5675092"/>
              <a:gd name="connsiteY11021" fmla="*/ 2149112 h 2397608"/>
              <a:gd name="connsiteX11022" fmla="*/ 5013832 w 5675092"/>
              <a:gd name="connsiteY11022" fmla="*/ 2152220 h 2397608"/>
              <a:gd name="connsiteX11023" fmla="*/ 5030442 w 5675092"/>
              <a:gd name="connsiteY11023" fmla="*/ 2153587 h 2397608"/>
              <a:gd name="connsiteX11024" fmla="*/ 5027534 w 5675092"/>
              <a:gd name="connsiteY11024" fmla="*/ 2151289 h 2397608"/>
              <a:gd name="connsiteX11025" fmla="*/ 5041067 w 5675092"/>
              <a:gd name="connsiteY11025" fmla="*/ 2147874 h 2397608"/>
              <a:gd name="connsiteX11026" fmla="*/ 5072053 w 5675092"/>
              <a:gd name="connsiteY11026" fmla="*/ 2158247 h 2397608"/>
              <a:gd name="connsiteX11027" fmla="*/ 5074120 w 5675092"/>
              <a:gd name="connsiteY11027" fmla="*/ 2148125 h 2397608"/>
              <a:gd name="connsiteX11028" fmla="*/ 5091067 w 5675092"/>
              <a:gd name="connsiteY11028" fmla="*/ 2154460 h 2397608"/>
              <a:gd name="connsiteX11029" fmla="*/ 5131497 w 5675092"/>
              <a:gd name="connsiteY11029" fmla="*/ 2141732 h 2397608"/>
              <a:gd name="connsiteX11030" fmla="*/ 5061638 w 5675092"/>
              <a:gd name="connsiteY11030" fmla="*/ 2126512 h 2397608"/>
              <a:gd name="connsiteX11031" fmla="*/ 5084068 w 5675092"/>
              <a:gd name="connsiteY11031" fmla="*/ 2132476 h 2397608"/>
              <a:gd name="connsiteX11032" fmla="*/ 5086964 w 5675092"/>
              <a:gd name="connsiteY11032" fmla="*/ 2127518 h 2397608"/>
              <a:gd name="connsiteX11033" fmla="*/ 5098497 w 5675092"/>
              <a:gd name="connsiteY11033" fmla="*/ 2132120 h 2397608"/>
              <a:gd name="connsiteX11034" fmla="*/ 5114378 w 5675092"/>
              <a:gd name="connsiteY11034" fmla="*/ 2132912 h 2397608"/>
              <a:gd name="connsiteX11035" fmla="*/ 5102164 w 5675092"/>
              <a:gd name="connsiteY11035" fmla="*/ 2125320 h 2397608"/>
              <a:gd name="connsiteX11036" fmla="*/ 5087127 w 5675092"/>
              <a:gd name="connsiteY11036" fmla="*/ 2127238 h 2397608"/>
              <a:gd name="connsiteX11037" fmla="*/ 5089000 w 5675092"/>
              <a:gd name="connsiteY11037" fmla="*/ 2124031 h 2397608"/>
              <a:gd name="connsiteX11038" fmla="*/ 5094185 w 5675092"/>
              <a:gd name="connsiteY11038" fmla="*/ 2119311 h 2397608"/>
              <a:gd name="connsiteX11039" fmla="*/ 5064781 w 5675092"/>
              <a:gd name="connsiteY11039" fmla="*/ 2119554 h 2397608"/>
              <a:gd name="connsiteX11040" fmla="*/ 5064634 w 5675092"/>
              <a:gd name="connsiteY11040" fmla="*/ 2119732 h 2397608"/>
              <a:gd name="connsiteX11041" fmla="*/ 5065741 w 5675092"/>
              <a:gd name="connsiteY11041" fmla="*/ 2121178 h 2397608"/>
              <a:gd name="connsiteX11042" fmla="*/ 5062414 w 5675092"/>
              <a:gd name="connsiteY11042" fmla="*/ 2123505 h 2397608"/>
              <a:gd name="connsiteX11043" fmla="*/ 5061634 w 5675092"/>
              <a:gd name="connsiteY11043" fmla="*/ 2123376 h 2397608"/>
              <a:gd name="connsiteX11044" fmla="*/ 5058900 w 5675092"/>
              <a:gd name="connsiteY11044" fmla="*/ 2126698 h 2397608"/>
              <a:gd name="connsiteX11045" fmla="*/ 5060006 w 5675092"/>
              <a:gd name="connsiteY11045" fmla="*/ 2123107 h 2397608"/>
              <a:gd name="connsiteX11046" fmla="*/ 5057643 w 5675092"/>
              <a:gd name="connsiteY11046" fmla="*/ 2122716 h 2397608"/>
              <a:gd name="connsiteX11047" fmla="*/ 5055412 w 5675092"/>
              <a:gd name="connsiteY11047" fmla="*/ 2115986 h 2397608"/>
              <a:gd name="connsiteX11048" fmla="*/ 5051094 w 5675092"/>
              <a:gd name="connsiteY11048" fmla="*/ 2118183 h 2397608"/>
              <a:gd name="connsiteX11049" fmla="*/ 5035964 w 5675092"/>
              <a:gd name="connsiteY11049" fmla="*/ 2113284 h 2397608"/>
              <a:gd name="connsiteX11050" fmla="*/ 5036639 w 5675092"/>
              <a:gd name="connsiteY11050" fmla="*/ 2123220 h 2397608"/>
              <a:gd name="connsiteX11051" fmla="*/ 5003754 w 5675092"/>
              <a:gd name="connsiteY11051" fmla="*/ 2125454 h 2397608"/>
              <a:gd name="connsiteX11052" fmla="*/ 4990390 w 5675092"/>
              <a:gd name="connsiteY11052" fmla="*/ 2131352 h 2397608"/>
              <a:gd name="connsiteX11053" fmla="*/ 4979093 w 5675092"/>
              <a:gd name="connsiteY11053" fmla="*/ 2127129 h 2397608"/>
              <a:gd name="connsiteX11054" fmla="*/ 4971208 w 5675092"/>
              <a:gd name="connsiteY11054" fmla="*/ 2132655 h 2397608"/>
              <a:gd name="connsiteX11055" fmla="*/ 4951857 w 5675092"/>
              <a:gd name="connsiteY11055" fmla="*/ 2131474 h 2397608"/>
              <a:gd name="connsiteX11056" fmla="*/ 4941235 w 5675092"/>
              <a:gd name="connsiteY11056" fmla="*/ 2137186 h 2397608"/>
              <a:gd name="connsiteX11057" fmla="*/ 4927195 w 5675092"/>
              <a:gd name="connsiteY11057" fmla="*/ 2133149 h 2397608"/>
              <a:gd name="connsiteX11058" fmla="*/ 4919479 w 5675092"/>
              <a:gd name="connsiteY11058" fmla="*/ 2141159 h 2397608"/>
              <a:gd name="connsiteX11059" fmla="*/ 4883351 w 5675092"/>
              <a:gd name="connsiteY11059" fmla="*/ 2136127 h 2397608"/>
              <a:gd name="connsiteX11060" fmla="*/ 4880272 w 5675092"/>
              <a:gd name="connsiteY11060" fmla="*/ 2131345 h 2397608"/>
              <a:gd name="connsiteX11061" fmla="*/ 4852868 w 5675092"/>
              <a:gd name="connsiteY11061" fmla="*/ 2133207 h 2397608"/>
              <a:gd name="connsiteX11062" fmla="*/ 4836259 w 5675092"/>
              <a:gd name="connsiteY11062" fmla="*/ 2131839 h 2397608"/>
              <a:gd name="connsiteX11063" fmla="*/ 4830403 w 5675092"/>
              <a:gd name="connsiteY11063" fmla="*/ 2130482 h 2397608"/>
              <a:gd name="connsiteX11064" fmla="*/ 4826781 w 5675092"/>
              <a:gd name="connsiteY11064" fmla="*/ 2129312 h 2397608"/>
              <a:gd name="connsiteX11065" fmla="*/ 4825622 w 5675092"/>
              <a:gd name="connsiteY11065" fmla="*/ 2132977 h 2397608"/>
              <a:gd name="connsiteX11066" fmla="*/ 4831160 w 5675092"/>
              <a:gd name="connsiteY11066" fmla="*/ 2137592 h 2397608"/>
              <a:gd name="connsiteX11067" fmla="*/ 4820760 w 5675092"/>
              <a:gd name="connsiteY11067" fmla="*/ 2138298 h 2397608"/>
              <a:gd name="connsiteX11068" fmla="*/ 4821921 w 5675092"/>
              <a:gd name="connsiteY11068" fmla="*/ 2131357 h 2397608"/>
              <a:gd name="connsiteX11069" fmla="*/ 4820499 w 5675092"/>
              <a:gd name="connsiteY11069" fmla="*/ 2128005 h 2397608"/>
              <a:gd name="connsiteX11070" fmla="*/ 4816635 w 5675092"/>
              <a:gd name="connsiteY11070" fmla="*/ 2127908 h 2397608"/>
              <a:gd name="connsiteX11071" fmla="*/ 4814336 w 5675092"/>
              <a:gd name="connsiteY11071" fmla="*/ 2133328 h 2397608"/>
              <a:gd name="connsiteX11072" fmla="*/ 4812307 w 5675092"/>
              <a:gd name="connsiteY11072" fmla="*/ 2128787 h 2397608"/>
              <a:gd name="connsiteX11073" fmla="*/ 4809215 w 5675092"/>
              <a:gd name="connsiteY11073" fmla="*/ 2126804 h 2397608"/>
              <a:gd name="connsiteX11074" fmla="*/ 4808092 w 5675092"/>
              <a:gd name="connsiteY11074" fmla="*/ 2127127 h 2397608"/>
              <a:gd name="connsiteX11075" fmla="*/ 4806952 w 5675092"/>
              <a:gd name="connsiteY11075" fmla="*/ 2131022 h 2397608"/>
              <a:gd name="connsiteX11076" fmla="*/ 4803375 w 5675092"/>
              <a:gd name="connsiteY11076" fmla="*/ 2134073 h 2397608"/>
              <a:gd name="connsiteX11077" fmla="*/ 4801960 w 5675092"/>
              <a:gd name="connsiteY11077" fmla="*/ 2130700 h 2397608"/>
              <a:gd name="connsiteX11078" fmla="*/ 4800798 w 5675092"/>
              <a:gd name="connsiteY11078" fmla="*/ 2132626 h 2397608"/>
              <a:gd name="connsiteX11079" fmla="*/ 4799788 w 5675092"/>
              <a:gd name="connsiteY11079" fmla="*/ 2137227 h 2397608"/>
              <a:gd name="connsiteX11080" fmla="*/ 4796684 w 5675092"/>
              <a:gd name="connsiteY11080" fmla="*/ 2129951 h 2397608"/>
              <a:gd name="connsiteX11081" fmla="*/ 4789727 w 5675092"/>
              <a:gd name="connsiteY11081" fmla="*/ 2142901 h 2397608"/>
              <a:gd name="connsiteX11082" fmla="*/ 4784864 w 5675092"/>
              <a:gd name="connsiteY11082" fmla="*/ 2148222 h 2397608"/>
              <a:gd name="connsiteX11083" fmla="*/ 4795095 w 5675092"/>
              <a:gd name="connsiteY11083" fmla="*/ 2145032 h 2397608"/>
              <a:gd name="connsiteX11084" fmla="*/ 4800295 w 5675092"/>
              <a:gd name="connsiteY11084" fmla="*/ 2144679 h 2397608"/>
              <a:gd name="connsiteX11085" fmla="*/ 4806342 w 5675092"/>
              <a:gd name="connsiteY11085" fmla="*/ 2156746 h 2397608"/>
              <a:gd name="connsiteX11086" fmla="*/ 4819343 w 5675092"/>
              <a:gd name="connsiteY11086" fmla="*/ 2155862 h 2397608"/>
              <a:gd name="connsiteX11087" fmla="*/ 4820355 w 5675092"/>
              <a:gd name="connsiteY11087" fmla="*/ 2170767 h 2397608"/>
              <a:gd name="connsiteX11088" fmla="*/ 4812385 w 5675092"/>
              <a:gd name="connsiteY11088" fmla="*/ 2168813 h 2397608"/>
              <a:gd name="connsiteX11089" fmla="*/ 4815996 w 5675092"/>
              <a:gd name="connsiteY11089" fmla="*/ 2183540 h 2397608"/>
              <a:gd name="connsiteX11090" fmla="*/ 4821367 w 5675092"/>
              <a:gd name="connsiteY11090" fmla="*/ 2185671 h 2397608"/>
              <a:gd name="connsiteX11091" fmla="*/ 4822380 w 5675092"/>
              <a:gd name="connsiteY11091" fmla="*/ 2200575 h 2397608"/>
              <a:gd name="connsiteX11092" fmla="*/ 4817514 w 5675092"/>
              <a:gd name="connsiteY11092" fmla="*/ 2205897 h 2397608"/>
              <a:gd name="connsiteX11093" fmla="*/ 4812145 w 5675092"/>
              <a:gd name="connsiteY11093" fmla="*/ 2203766 h 2397608"/>
              <a:gd name="connsiteX11094" fmla="*/ 4810054 w 5675092"/>
              <a:gd name="connsiteY11094" fmla="*/ 2211394 h 2397608"/>
              <a:gd name="connsiteX11095" fmla="*/ 4818864 w 5675092"/>
              <a:gd name="connsiteY11095" fmla="*/ 2225769 h 2397608"/>
              <a:gd name="connsiteX11096" fmla="*/ 4819201 w 5675092"/>
              <a:gd name="connsiteY11096" fmla="*/ 2230737 h 2397608"/>
              <a:gd name="connsiteX11097" fmla="*/ 4808633 w 5675092"/>
              <a:gd name="connsiteY11097" fmla="*/ 2228959 h 2397608"/>
              <a:gd name="connsiteX11098" fmla="*/ 4809645 w 5675092"/>
              <a:gd name="connsiteY11098" fmla="*/ 2243863 h 2397608"/>
              <a:gd name="connsiteX11099" fmla="*/ 4815014 w 5675092"/>
              <a:gd name="connsiteY11099" fmla="*/ 2245994 h 2397608"/>
              <a:gd name="connsiteX11100" fmla="*/ 4801338 w 5675092"/>
              <a:gd name="connsiteY11100" fmla="*/ 2236941 h 2397608"/>
              <a:gd name="connsiteX11101" fmla="*/ 4799069 w 5675092"/>
              <a:gd name="connsiteY11101" fmla="*/ 2242101 h 2397608"/>
              <a:gd name="connsiteX11102" fmla="*/ 4794424 w 5675092"/>
              <a:gd name="connsiteY11102" fmla="*/ 2250512 h 2397608"/>
              <a:gd name="connsiteX11103" fmla="*/ 4789012 w 5675092"/>
              <a:gd name="connsiteY11103" fmla="*/ 2247761 h 2397608"/>
              <a:gd name="connsiteX11104" fmla="*/ 4784487 w 5675092"/>
              <a:gd name="connsiteY11104" fmla="*/ 2258050 h 2397608"/>
              <a:gd name="connsiteX11105" fmla="*/ 4778781 w 5675092"/>
              <a:gd name="connsiteY11105" fmla="*/ 2250951 h 2397608"/>
              <a:gd name="connsiteX11106" fmla="*/ 4739440 w 5675092"/>
              <a:gd name="connsiteY11106" fmla="*/ 2248632 h 2397608"/>
              <a:gd name="connsiteX11107" fmla="*/ 4741873 w 5675092"/>
              <a:gd name="connsiteY11107" fmla="*/ 2245971 h 2397608"/>
              <a:gd name="connsiteX11108" fmla="*/ 4707901 w 5675092"/>
              <a:gd name="connsiteY11108" fmla="*/ 2245783 h 2397608"/>
              <a:gd name="connsiteX11109" fmla="*/ 4708407 w 5675092"/>
              <a:gd name="connsiteY11109" fmla="*/ 2253235 h 2397608"/>
              <a:gd name="connsiteX11110" fmla="*/ 4705809 w 5675092"/>
              <a:gd name="connsiteY11110" fmla="*/ 2253412 h 2397608"/>
              <a:gd name="connsiteX11111" fmla="*/ 4706146 w 5675092"/>
              <a:gd name="connsiteY11111" fmla="*/ 2258380 h 2397608"/>
              <a:gd name="connsiteX11112" fmla="*/ 4711515 w 5675092"/>
              <a:gd name="connsiteY11112" fmla="*/ 2260510 h 2397608"/>
              <a:gd name="connsiteX11113" fmla="*/ 4656912 w 5675092"/>
              <a:gd name="connsiteY11113" fmla="*/ 2264219 h 2397608"/>
              <a:gd name="connsiteX11114" fmla="*/ 4655257 w 5675092"/>
              <a:gd name="connsiteY11114" fmla="*/ 2263814 h 2397608"/>
              <a:gd name="connsiteX11115" fmla="*/ 4655209 w 5675092"/>
              <a:gd name="connsiteY11115" fmla="*/ 2264525 h 2397608"/>
              <a:gd name="connsiteX11116" fmla="*/ 4657659 w 5675092"/>
              <a:gd name="connsiteY11116" fmla="*/ 2266755 h 2397608"/>
              <a:gd name="connsiteX11117" fmla="*/ 4650795 w 5675092"/>
              <a:gd name="connsiteY11117" fmla="*/ 2267221 h 2397608"/>
              <a:gd name="connsiteX11118" fmla="*/ 4650538 w 5675092"/>
              <a:gd name="connsiteY11118" fmla="*/ 2263439 h 2397608"/>
              <a:gd name="connsiteX11119" fmla="*/ 4649893 w 5675092"/>
              <a:gd name="connsiteY11119" fmla="*/ 2263644 h 2397608"/>
              <a:gd name="connsiteX11120" fmla="*/ 4649279 w 5675092"/>
              <a:gd name="connsiteY11120" fmla="*/ 2267233 h 2397608"/>
              <a:gd name="connsiteX11121" fmla="*/ 4649310 w 5675092"/>
              <a:gd name="connsiteY11121" fmla="*/ 2262864 h 2397608"/>
              <a:gd name="connsiteX11122" fmla="*/ 4650472 w 5675092"/>
              <a:gd name="connsiteY11122" fmla="*/ 2262460 h 2397608"/>
              <a:gd name="connsiteX11123" fmla="*/ 4650381 w 5675092"/>
              <a:gd name="connsiteY11123" fmla="*/ 2261119 h 2397608"/>
              <a:gd name="connsiteX11124" fmla="*/ 4643236 w 5675092"/>
              <a:gd name="connsiteY11124" fmla="*/ 2255166 h 2397608"/>
              <a:gd name="connsiteX11125" fmla="*/ 4625035 w 5675092"/>
              <a:gd name="connsiteY11125" fmla="*/ 2256403 h 2397608"/>
              <a:gd name="connsiteX11126" fmla="*/ 4588634 w 5675092"/>
              <a:gd name="connsiteY11126" fmla="*/ 2258875 h 2397608"/>
              <a:gd name="connsiteX11127" fmla="*/ 4543756 w 5675092"/>
              <a:gd name="connsiteY11127" fmla="*/ 2251941 h 2397608"/>
              <a:gd name="connsiteX11128" fmla="*/ 4541492 w 5675092"/>
              <a:gd name="connsiteY11128" fmla="*/ 2257086 h 2397608"/>
              <a:gd name="connsiteX11129" fmla="*/ 4533184 w 5675092"/>
              <a:gd name="connsiteY11129" fmla="*/ 2250163 h 2397608"/>
              <a:gd name="connsiteX11130" fmla="*/ 4528322 w 5675092"/>
              <a:gd name="connsiteY11130" fmla="*/ 2255485 h 2397608"/>
              <a:gd name="connsiteX11131" fmla="*/ 4522616 w 5675092"/>
              <a:gd name="connsiteY11131" fmla="*/ 2248386 h 2397608"/>
              <a:gd name="connsiteX11132" fmla="*/ 4515320 w 5675092"/>
              <a:gd name="connsiteY11132" fmla="*/ 2256368 h 2397608"/>
              <a:gd name="connsiteX11133" fmla="*/ 4504921 w 5675092"/>
              <a:gd name="connsiteY11133" fmla="*/ 2257075 h 2397608"/>
              <a:gd name="connsiteX11134" fmla="*/ 4443938 w 5675092"/>
              <a:gd name="connsiteY11134" fmla="*/ 2243749 h 2397608"/>
              <a:gd name="connsiteX11135" fmla="*/ 4451230 w 5675092"/>
              <a:gd name="connsiteY11135" fmla="*/ 2235767 h 2397608"/>
              <a:gd name="connsiteX11136" fmla="*/ 4467845 w 5675092"/>
              <a:gd name="connsiteY11136" fmla="*/ 2249611 h 2397608"/>
              <a:gd name="connsiteX11137" fmla="*/ 4483613 w 5675092"/>
              <a:gd name="connsiteY11137" fmla="*/ 2251035 h 2397608"/>
              <a:gd name="connsiteX11138" fmla="*/ 4494016 w 5675092"/>
              <a:gd name="connsiteY11138" fmla="*/ 2250329 h 2397608"/>
              <a:gd name="connsiteX11139" fmla="*/ 4496276 w 5675092"/>
              <a:gd name="connsiteY11139" fmla="*/ 2245184 h 2397608"/>
              <a:gd name="connsiteX11140" fmla="*/ 4467001 w 5675092"/>
              <a:gd name="connsiteY11140" fmla="*/ 2237191 h 2397608"/>
              <a:gd name="connsiteX11141" fmla="*/ 4503403 w 5675092"/>
              <a:gd name="connsiteY11141" fmla="*/ 2234718 h 2397608"/>
              <a:gd name="connsiteX11142" fmla="*/ 4505498 w 5675092"/>
              <a:gd name="connsiteY11142" fmla="*/ 2227089 h 2397608"/>
              <a:gd name="connsiteX11143" fmla="*/ 4539298 w 5675092"/>
              <a:gd name="connsiteY11143" fmla="*/ 2224794 h 2397608"/>
              <a:gd name="connsiteX11144" fmla="*/ 4565638 w 5675092"/>
              <a:gd name="connsiteY11144" fmla="*/ 2227996 h 2397608"/>
              <a:gd name="connsiteX11145" fmla="*/ 4581406 w 5675092"/>
              <a:gd name="connsiteY11145" fmla="*/ 2229420 h 2397608"/>
              <a:gd name="connsiteX11146" fmla="*/ 4578639 w 5675092"/>
              <a:gd name="connsiteY11146" fmla="*/ 2227113 h 2397608"/>
              <a:gd name="connsiteX11147" fmla="*/ 4591471 w 5675092"/>
              <a:gd name="connsiteY11147" fmla="*/ 2223745 h 2397608"/>
              <a:gd name="connsiteX11148" fmla="*/ 4620915 w 5675092"/>
              <a:gd name="connsiteY11148" fmla="*/ 2234223 h 2397608"/>
              <a:gd name="connsiteX11149" fmla="*/ 4622842 w 5675092"/>
              <a:gd name="connsiteY11149" fmla="*/ 2224110 h 2397608"/>
              <a:gd name="connsiteX11150" fmla="*/ 4638947 w 5675092"/>
              <a:gd name="connsiteY11150" fmla="*/ 2230503 h 2397608"/>
              <a:gd name="connsiteX11151" fmla="*/ 4677276 w 5675092"/>
              <a:gd name="connsiteY11151" fmla="*/ 2217917 h 2397608"/>
              <a:gd name="connsiteX11152" fmla="*/ 4610921 w 5675092"/>
              <a:gd name="connsiteY11152" fmla="*/ 2202460 h 2397608"/>
              <a:gd name="connsiteX11153" fmla="*/ 4632229 w 5675092"/>
              <a:gd name="connsiteY11153" fmla="*/ 2208500 h 2397608"/>
              <a:gd name="connsiteX11154" fmla="*/ 4634960 w 5675092"/>
              <a:gd name="connsiteY11154" fmla="*/ 2203552 h 2397608"/>
              <a:gd name="connsiteX11155" fmla="*/ 4645922 w 5675092"/>
              <a:gd name="connsiteY11155" fmla="*/ 2208193 h 2397608"/>
              <a:gd name="connsiteX11156" fmla="*/ 4660998 w 5675092"/>
              <a:gd name="connsiteY11156" fmla="*/ 2209041 h 2397608"/>
              <a:gd name="connsiteX11157" fmla="*/ 4649379 w 5675092"/>
              <a:gd name="connsiteY11157" fmla="*/ 2201408 h 2397608"/>
              <a:gd name="connsiteX11158" fmla="*/ 4635114 w 5675092"/>
              <a:gd name="connsiteY11158" fmla="*/ 2203274 h 2397608"/>
              <a:gd name="connsiteX11159" fmla="*/ 4636880 w 5675092"/>
              <a:gd name="connsiteY11159" fmla="*/ 2200074 h 2397608"/>
              <a:gd name="connsiteX11160" fmla="*/ 4641785 w 5675092"/>
              <a:gd name="connsiteY11160" fmla="*/ 2195373 h 2397608"/>
              <a:gd name="connsiteX11161" fmla="*/ 4613879 w 5675092"/>
              <a:gd name="connsiteY11161" fmla="*/ 2195514 h 2397608"/>
              <a:gd name="connsiteX11162" fmla="*/ 4613741 w 5675092"/>
              <a:gd name="connsiteY11162" fmla="*/ 2195692 h 2397608"/>
              <a:gd name="connsiteX11163" fmla="*/ 4614797 w 5675092"/>
              <a:gd name="connsiteY11163" fmla="*/ 2197141 h 2397608"/>
              <a:gd name="connsiteX11164" fmla="*/ 4611647 w 5675092"/>
              <a:gd name="connsiteY11164" fmla="*/ 2199456 h 2397608"/>
              <a:gd name="connsiteX11165" fmla="*/ 4610906 w 5675092"/>
              <a:gd name="connsiteY11165" fmla="*/ 2199324 h 2397608"/>
              <a:gd name="connsiteX11166" fmla="*/ 4608323 w 5675092"/>
              <a:gd name="connsiteY11166" fmla="*/ 2202637 h 2397608"/>
              <a:gd name="connsiteX11167" fmla="*/ 4609359 w 5675092"/>
              <a:gd name="connsiteY11167" fmla="*/ 2199050 h 2397608"/>
              <a:gd name="connsiteX11168" fmla="*/ 4607116 w 5675092"/>
              <a:gd name="connsiteY11168" fmla="*/ 2198651 h 2397608"/>
              <a:gd name="connsiteX11169" fmla="*/ 4604975 w 5675092"/>
              <a:gd name="connsiteY11169" fmla="*/ 2191914 h 2397608"/>
              <a:gd name="connsiteX11170" fmla="*/ 4600885 w 5675092"/>
              <a:gd name="connsiteY11170" fmla="*/ 2194096 h 2397608"/>
              <a:gd name="connsiteX11171" fmla="*/ 4586508 w 5675092"/>
              <a:gd name="connsiteY11171" fmla="*/ 2189145 h 2397608"/>
              <a:gd name="connsiteX11172" fmla="*/ 4587183 w 5675092"/>
              <a:gd name="connsiteY11172" fmla="*/ 2199082 h 2397608"/>
              <a:gd name="connsiteX11173" fmla="*/ 4555980 w 5675092"/>
              <a:gd name="connsiteY11173" fmla="*/ 2201201 h 2397608"/>
              <a:gd name="connsiteX11174" fmla="*/ 4543317 w 5675092"/>
              <a:gd name="connsiteY11174" fmla="*/ 2207052 h 2397608"/>
              <a:gd name="connsiteX11175" fmla="*/ 4532580 w 5675092"/>
              <a:gd name="connsiteY11175" fmla="*/ 2202791 h 2397608"/>
              <a:gd name="connsiteX11176" fmla="*/ 4525116 w 5675092"/>
              <a:gd name="connsiteY11176" fmla="*/ 2208288 h 2397608"/>
              <a:gd name="connsiteX11177" fmla="*/ 4506746 w 5675092"/>
              <a:gd name="connsiteY11177" fmla="*/ 2207041 h 2397608"/>
              <a:gd name="connsiteX11178" fmla="*/ 4496685 w 5675092"/>
              <a:gd name="connsiteY11178" fmla="*/ 2212715 h 2397608"/>
              <a:gd name="connsiteX11179" fmla="*/ 4483346 w 5675092"/>
              <a:gd name="connsiteY11179" fmla="*/ 2208630 h 2397608"/>
              <a:gd name="connsiteX11180" fmla="*/ 4476051 w 5675092"/>
              <a:gd name="connsiteY11180" fmla="*/ 2216612 h 2397608"/>
              <a:gd name="connsiteX11181" fmla="*/ 4441744 w 5675092"/>
              <a:gd name="connsiteY11181" fmla="*/ 2211456 h 2397608"/>
              <a:gd name="connsiteX11182" fmla="*/ 4438806 w 5675092"/>
              <a:gd name="connsiteY11182" fmla="*/ 2206664 h 2397608"/>
              <a:gd name="connsiteX11183" fmla="*/ 4412803 w 5675092"/>
              <a:gd name="connsiteY11183" fmla="*/ 2208430 h 2397608"/>
              <a:gd name="connsiteX11184" fmla="*/ 4397035 w 5675092"/>
              <a:gd name="connsiteY11184" fmla="*/ 2207006 h 2397608"/>
              <a:gd name="connsiteX11185" fmla="*/ 4376233 w 5675092"/>
              <a:gd name="connsiteY11185" fmla="*/ 2208419 h 2397608"/>
              <a:gd name="connsiteX11186" fmla="*/ 4370527 w 5675092"/>
              <a:gd name="connsiteY11186" fmla="*/ 2201320 h 2397608"/>
              <a:gd name="connsiteX11187" fmla="*/ 4365833 w 5675092"/>
              <a:gd name="connsiteY11187" fmla="*/ 2209126 h 2397608"/>
              <a:gd name="connsiteX11188" fmla="*/ 4344356 w 5675092"/>
              <a:gd name="connsiteY11188" fmla="*/ 2200603 h 2397608"/>
              <a:gd name="connsiteX11189" fmla="*/ 4305184 w 5675092"/>
              <a:gd name="connsiteY11189" fmla="*/ 2200767 h 2397608"/>
              <a:gd name="connsiteX11190" fmla="*/ 4302924 w 5675092"/>
              <a:gd name="connsiteY11190" fmla="*/ 2205912 h 2397608"/>
              <a:gd name="connsiteX11191" fmla="*/ 4302249 w 5675092"/>
              <a:gd name="connsiteY11191" fmla="*/ 2195976 h 2397608"/>
              <a:gd name="connsiteX11192" fmla="*/ 4289585 w 5675092"/>
              <a:gd name="connsiteY11192" fmla="*/ 2201827 h 2397608"/>
              <a:gd name="connsiteX11193" fmla="*/ 4289079 w 5675092"/>
              <a:gd name="connsiteY11193" fmla="*/ 2194375 h 2397608"/>
              <a:gd name="connsiteX11194" fmla="*/ 4270878 w 5675092"/>
              <a:gd name="connsiteY11194" fmla="*/ 2195611 h 2397608"/>
              <a:gd name="connsiteX11195" fmla="*/ 4248168 w 5675092"/>
              <a:gd name="connsiteY11195" fmla="*/ 2197777 h 2397608"/>
              <a:gd name="connsiteX11196" fmla="*/ 4242388 w 5675092"/>
              <a:gd name="connsiteY11196" fmla="*/ 2197224 h 2397608"/>
              <a:gd name="connsiteX11197" fmla="*/ 4243733 w 5675092"/>
              <a:gd name="connsiteY11197" fmla="*/ 2205687 h 2397608"/>
              <a:gd name="connsiteX11198" fmla="*/ 4237840 w 5675092"/>
              <a:gd name="connsiteY11198" fmla="*/ 2211904 h 2397608"/>
              <a:gd name="connsiteX11199" fmla="*/ 4237464 w 5675092"/>
              <a:gd name="connsiteY11199" fmla="*/ 2204445 h 2397608"/>
              <a:gd name="connsiteX11200" fmla="*/ 4206180 w 5675092"/>
              <a:gd name="connsiteY11200" fmla="*/ 2205711 h 2397608"/>
              <a:gd name="connsiteX11201" fmla="*/ 4201920 w 5675092"/>
              <a:gd name="connsiteY11201" fmla="*/ 2204354 h 2397608"/>
              <a:gd name="connsiteX11202" fmla="*/ 4198581 w 5675092"/>
              <a:gd name="connsiteY11202" fmla="*/ 2208008 h 2397608"/>
              <a:gd name="connsiteX11203" fmla="*/ 4180208 w 5675092"/>
              <a:gd name="connsiteY11203" fmla="*/ 2206760 h 2397608"/>
              <a:gd name="connsiteX11204" fmla="*/ 4149006 w 5675092"/>
              <a:gd name="connsiteY11204" fmla="*/ 2208880 h 2397608"/>
              <a:gd name="connsiteX11205" fmla="*/ 4154546 w 5675092"/>
              <a:gd name="connsiteY11205" fmla="*/ 2213495 h 2397608"/>
              <a:gd name="connsiteX11206" fmla="*/ 4143637 w 5675092"/>
              <a:gd name="connsiteY11206" fmla="*/ 2206749 h 2397608"/>
              <a:gd name="connsiteX11207" fmla="*/ 4133744 w 5675092"/>
              <a:gd name="connsiteY11207" fmla="*/ 2214908 h 2397608"/>
              <a:gd name="connsiteX11208" fmla="*/ 4120068 w 5675092"/>
              <a:gd name="connsiteY11208" fmla="*/ 2205854 h 2397608"/>
              <a:gd name="connsiteX11209" fmla="*/ 4112604 w 5675092"/>
              <a:gd name="connsiteY11209" fmla="*/ 2211352 h 2397608"/>
              <a:gd name="connsiteX11210" fmla="*/ 4110276 w 5675092"/>
              <a:gd name="connsiteY11210" fmla="*/ 2205896 h 2397608"/>
              <a:gd name="connsiteX11211" fmla="*/ 4104391 w 5675092"/>
              <a:gd name="connsiteY11211" fmla="*/ 2204452 h 2397608"/>
              <a:gd name="connsiteX11212" fmla="*/ 4104302 w 5675092"/>
              <a:gd name="connsiteY11212" fmla="*/ 2204455 h 2397608"/>
              <a:gd name="connsiteX11213" fmla="*/ 4104469 w 5675092"/>
              <a:gd name="connsiteY11213" fmla="*/ 2206914 h 2397608"/>
              <a:gd name="connsiteX11214" fmla="*/ 4104637 w 5675092"/>
              <a:gd name="connsiteY11214" fmla="*/ 2209398 h 2397608"/>
              <a:gd name="connsiteX11215" fmla="*/ 4099159 w 5675092"/>
              <a:gd name="connsiteY11215" fmla="*/ 2207011 h 2397608"/>
              <a:gd name="connsiteX11216" fmla="*/ 4094997 w 5675092"/>
              <a:gd name="connsiteY11216" fmla="*/ 2206300 h 2397608"/>
              <a:gd name="connsiteX11217" fmla="*/ 4091837 w 5675092"/>
              <a:gd name="connsiteY11217" fmla="*/ 2209380 h 2397608"/>
              <a:gd name="connsiteX11218" fmla="*/ 4090598 w 5675092"/>
              <a:gd name="connsiteY11218" fmla="*/ 2207293 h 2397608"/>
              <a:gd name="connsiteX11219" fmla="*/ 4087567 w 5675092"/>
              <a:gd name="connsiteY11219" fmla="*/ 2208062 h 2397608"/>
              <a:gd name="connsiteX11220" fmla="*/ 4071003 w 5675092"/>
              <a:gd name="connsiteY11220" fmla="*/ 2214178 h 2397608"/>
              <a:gd name="connsiteX11221" fmla="*/ 4065298 w 5675092"/>
              <a:gd name="connsiteY11221" fmla="*/ 2207079 h 2397608"/>
              <a:gd name="connsiteX11222" fmla="*/ 4053140 w 5675092"/>
              <a:gd name="connsiteY11222" fmla="*/ 2220382 h 2397608"/>
              <a:gd name="connsiteX11223" fmla="*/ 4057664 w 5675092"/>
              <a:gd name="connsiteY11223" fmla="*/ 2210093 h 2397608"/>
              <a:gd name="connsiteX11224" fmla="*/ 4051983 w 5675092"/>
              <a:gd name="connsiteY11224" fmla="*/ 2212974 h 2397608"/>
              <a:gd name="connsiteX11225" fmla="*/ 4051788 w 5675092"/>
              <a:gd name="connsiteY11225" fmla="*/ 2212563 h 2397608"/>
              <a:gd name="connsiteX11226" fmla="*/ 4046809 w 5675092"/>
              <a:gd name="connsiteY11226" fmla="*/ 2214700 h 2397608"/>
              <a:gd name="connsiteX11227" fmla="*/ 4045170 w 5675092"/>
              <a:gd name="connsiteY11227" fmla="*/ 2218428 h 2397608"/>
              <a:gd name="connsiteX11228" fmla="*/ 4044283 w 5675092"/>
              <a:gd name="connsiteY11228" fmla="*/ 2215784 h 2397608"/>
              <a:gd name="connsiteX11229" fmla="*/ 4041928 w 5675092"/>
              <a:gd name="connsiteY11229" fmla="*/ 2216794 h 2397608"/>
              <a:gd name="connsiteX11230" fmla="*/ 4018665 w 5675092"/>
              <a:gd name="connsiteY11230" fmla="*/ 2247883 h 2397608"/>
              <a:gd name="connsiteX11231" fmla="*/ 4016573 w 5675092"/>
              <a:gd name="connsiteY11231" fmla="*/ 2248664 h 2397608"/>
              <a:gd name="connsiteX11232" fmla="*/ 4018443 w 5675092"/>
              <a:gd name="connsiteY11232" fmla="*/ 2249752 h 2397608"/>
              <a:gd name="connsiteX11233" fmla="*/ 4012548 w 5675092"/>
              <a:gd name="connsiteY11233" fmla="*/ 2250554 h 2397608"/>
              <a:gd name="connsiteX11234" fmla="*/ 4009135 w 5675092"/>
              <a:gd name="connsiteY11234" fmla="*/ 2255840 h 2397608"/>
              <a:gd name="connsiteX11235" fmla="*/ 4004057 w 5675092"/>
              <a:gd name="connsiteY11235" fmla="*/ 2253604 h 2397608"/>
              <a:gd name="connsiteX11236" fmla="*/ 4004433 w 5675092"/>
              <a:gd name="connsiteY11236" fmla="*/ 2261063 h 2397608"/>
              <a:gd name="connsiteX11237" fmla="*/ 4001704 w 5675092"/>
              <a:gd name="connsiteY11237" fmla="*/ 2256215 h 2397608"/>
              <a:gd name="connsiteX11238" fmla="*/ 3999853 w 5675092"/>
              <a:gd name="connsiteY11238" fmla="*/ 2268774 h 2397608"/>
              <a:gd name="connsiteX11239" fmla="*/ 3965681 w 5675092"/>
              <a:gd name="connsiteY11239" fmla="*/ 2280467 h 2397608"/>
              <a:gd name="connsiteX11240" fmla="*/ 3963064 w 5675092"/>
              <a:gd name="connsiteY11240" fmla="*/ 2277796 h 2397608"/>
              <a:gd name="connsiteX11241" fmla="*/ 3961744 w 5675092"/>
              <a:gd name="connsiteY11241" fmla="*/ 2275588 h 2397608"/>
              <a:gd name="connsiteX11242" fmla="*/ 3956676 w 5675092"/>
              <a:gd name="connsiteY11242" fmla="*/ 2284270 h 2397608"/>
              <a:gd name="connsiteX11243" fmla="*/ 3946190 w 5675092"/>
              <a:gd name="connsiteY11243" fmla="*/ 2288533 h 2397608"/>
              <a:gd name="connsiteX11244" fmla="*/ 3942322 w 5675092"/>
              <a:gd name="connsiteY11244" fmla="*/ 2301180 h 2397608"/>
              <a:gd name="connsiteX11245" fmla="*/ 3943943 w 5675092"/>
              <a:gd name="connsiteY11245" fmla="*/ 2288646 h 2397608"/>
              <a:gd name="connsiteX11246" fmla="*/ 3932331 w 5675092"/>
              <a:gd name="connsiteY11246" fmla="*/ 2281762 h 2397608"/>
              <a:gd name="connsiteX11247" fmla="*/ 3933895 w 5675092"/>
              <a:gd name="connsiteY11247" fmla="*/ 2279847 h 2397608"/>
              <a:gd name="connsiteX11248" fmla="*/ 3929954 w 5675092"/>
              <a:gd name="connsiteY11248" fmla="*/ 2279776 h 2397608"/>
              <a:gd name="connsiteX11249" fmla="*/ 3901036 w 5675092"/>
              <a:gd name="connsiteY11249" fmla="*/ 2278740 h 2397608"/>
              <a:gd name="connsiteX11250" fmla="*/ 3886052 w 5675092"/>
              <a:gd name="connsiteY11250" fmla="*/ 2277004 h 2397608"/>
              <a:gd name="connsiteX11251" fmla="*/ 3885676 w 5675092"/>
              <a:gd name="connsiteY11251" fmla="*/ 2269543 h 2397608"/>
              <a:gd name="connsiteX11252" fmla="*/ 3848274 w 5675092"/>
              <a:gd name="connsiteY11252" fmla="*/ 2266443 h 2397608"/>
              <a:gd name="connsiteX11253" fmla="*/ 3847898 w 5675092"/>
              <a:gd name="connsiteY11253" fmla="*/ 2258982 h 2397608"/>
              <a:gd name="connsiteX11254" fmla="*/ 3833286 w 5675092"/>
              <a:gd name="connsiteY11254" fmla="*/ 2264704 h 2397608"/>
              <a:gd name="connsiteX11255" fmla="*/ 3823255 w 5675092"/>
              <a:gd name="connsiteY11255" fmla="*/ 2262719 h 2397608"/>
              <a:gd name="connsiteX11256" fmla="*/ 3820279 w 5675092"/>
              <a:gd name="connsiteY11256" fmla="*/ 2252897 h 2397608"/>
              <a:gd name="connsiteX11257" fmla="*/ 3815574 w 5675092"/>
              <a:gd name="connsiteY11257" fmla="*/ 2258120 h 2397608"/>
              <a:gd name="connsiteX11258" fmla="*/ 3803064 w 5675092"/>
              <a:gd name="connsiteY11258" fmla="*/ 2248987 h 2397608"/>
              <a:gd name="connsiteX11259" fmla="*/ 3797543 w 5675092"/>
              <a:gd name="connsiteY11259" fmla="*/ 2251024 h 2397608"/>
              <a:gd name="connsiteX11260" fmla="*/ 3786910 w 5675092"/>
              <a:gd name="connsiteY11260" fmla="*/ 2245041 h 2397608"/>
              <a:gd name="connsiteX11261" fmla="*/ 3784740 w 5675092"/>
              <a:gd name="connsiteY11261" fmla="*/ 2250175 h 2397608"/>
              <a:gd name="connsiteX11262" fmla="*/ 3782233 w 5675092"/>
              <a:gd name="connsiteY11262" fmla="*/ 2250345 h 2397608"/>
              <a:gd name="connsiteX11263" fmla="*/ 3785077 w 5675092"/>
              <a:gd name="connsiteY11263" fmla="*/ 2255139 h 2397608"/>
              <a:gd name="connsiteX11264" fmla="*/ 3790260 w 5675092"/>
              <a:gd name="connsiteY11264" fmla="*/ 2257280 h 2397608"/>
              <a:gd name="connsiteX11265" fmla="*/ 3740125 w 5675092"/>
              <a:gd name="connsiteY11265" fmla="*/ 2260686 h 2397608"/>
              <a:gd name="connsiteX11266" fmla="*/ 3730268 w 5675092"/>
              <a:gd name="connsiteY11266" fmla="*/ 2263848 h 2397608"/>
              <a:gd name="connsiteX11267" fmla="*/ 3732439 w 5675092"/>
              <a:gd name="connsiteY11267" fmla="*/ 2258714 h 2397608"/>
              <a:gd name="connsiteX11268" fmla="*/ 3727088 w 5675092"/>
              <a:gd name="connsiteY11268" fmla="*/ 2254091 h 2397608"/>
              <a:gd name="connsiteX11269" fmla="*/ 3709373 w 5675092"/>
              <a:gd name="connsiteY11269" fmla="*/ 2252801 h 2397608"/>
              <a:gd name="connsiteX11270" fmla="*/ 3676784 w 5675092"/>
              <a:gd name="connsiteY11270" fmla="*/ 2255015 h 2397608"/>
              <a:gd name="connsiteX11271" fmla="*/ 3633665 w 5675092"/>
              <a:gd name="connsiteY11271" fmla="*/ 2250463 h 2397608"/>
              <a:gd name="connsiteX11272" fmla="*/ 3633081 w 5675092"/>
              <a:gd name="connsiteY11272" fmla="*/ 2250650 h 2397608"/>
              <a:gd name="connsiteX11273" fmla="*/ 3633770 w 5675092"/>
              <a:gd name="connsiteY11273" fmla="*/ 2253403 h 2397608"/>
              <a:gd name="connsiteX11274" fmla="*/ 3631380 w 5675092"/>
              <a:gd name="connsiteY11274" fmla="*/ 2253005 h 2397608"/>
              <a:gd name="connsiteX11275" fmla="*/ 3631326 w 5675092"/>
              <a:gd name="connsiteY11275" fmla="*/ 2253115 h 2397608"/>
              <a:gd name="connsiteX11276" fmla="*/ 3629126 w 5675092"/>
              <a:gd name="connsiteY11276" fmla="*/ 2253148 h 2397608"/>
              <a:gd name="connsiteX11277" fmla="*/ 3629026 w 5675092"/>
              <a:gd name="connsiteY11277" fmla="*/ 2252612 h 2397608"/>
              <a:gd name="connsiteX11278" fmla="*/ 3627126 w 5675092"/>
              <a:gd name="connsiteY11278" fmla="*/ 2252296 h 2397608"/>
              <a:gd name="connsiteX11279" fmla="*/ 3624427 w 5675092"/>
              <a:gd name="connsiteY11279" fmla="*/ 2256531 h 2397608"/>
              <a:gd name="connsiteX11280" fmla="*/ 3609988 w 5675092"/>
              <a:gd name="connsiteY11280" fmla="*/ 2255018 h 2397608"/>
              <a:gd name="connsiteX11281" fmla="*/ 3610325 w 5675092"/>
              <a:gd name="connsiteY11281" fmla="*/ 2259981 h 2397608"/>
              <a:gd name="connsiteX11282" fmla="*/ 3577362 w 5675092"/>
              <a:gd name="connsiteY11282" fmla="*/ 2267208 h 2397608"/>
              <a:gd name="connsiteX11283" fmla="*/ 3577868 w 5675092"/>
              <a:gd name="connsiteY11283" fmla="*/ 2274653 h 2397608"/>
              <a:gd name="connsiteX11284" fmla="*/ 3563766 w 5675092"/>
              <a:gd name="connsiteY11284" fmla="*/ 2278105 h 2397608"/>
              <a:gd name="connsiteX11285" fmla="*/ 3524203 w 5675092"/>
              <a:gd name="connsiteY11285" fmla="*/ 2284298 h 2397608"/>
              <a:gd name="connsiteX11286" fmla="*/ 3512697 w 5675092"/>
              <a:gd name="connsiteY11286" fmla="*/ 2280570 h 2397608"/>
              <a:gd name="connsiteX11287" fmla="*/ 3512697 w 5675092"/>
              <a:gd name="connsiteY11287" fmla="*/ 2284226 h 2397608"/>
              <a:gd name="connsiteX11288" fmla="*/ 3509952 w 5675092"/>
              <a:gd name="connsiteY11288" fmla="*/ 2283916 h 2397608"/>
              <a:gd name="connsiteX11289" fmla="*/ 3507762 w 5675092"/>
              <a:gd name="connsiteY11289" fmla="*/ 2282181 h 2397608"/>
              <a:gd name="connsiteX11290" fmla="*/ 3507373 w 5675092"/>
              <a:gd name="connsiteY11290" fmla="*/ 2283157 h 2397608"/>
              <a:gd name="connsiteX11291" fmla="*/ 3508577 w 5675092"/>
              <a:gd name="connsiteY11291" fmla="*/ 2293251 h 2397608"/>
              <a:gd name="connsiteX11292" fmla="*/ 3501711 w 5675092"/>
              <a:gd name="connsiteY11292" fmla="*/ 2299164 h 2397608"/>
              <a:gd name="connsiteX11293" fmla="*/ 3501711 w 5675092"/>
              <a:gd name="connsiteY11293" fmla="*/ 2291696 h 2397608"/>
              <a:gd name="connsiteX11294" fmla="*/ 3495285 w 5675092"/>
              <a:gd name="connsiteY11294" fmla="*/ 2291639 h 2397608"/>
              <a:gd name="connsiteX11295" fmla="*/ 3498180 w 5675092"/>
              <a:gd name="connsiteY11295" fmla="*/ 2297519 h 2397608"/>
              <a:gd name="connsiteX11296" fmla="*/ 3495970 w 5675092"/>
              <a:gd name="connsiteY11296" fmla="*/ 2300163 h 2397608"/>
              <a:gd name="connsiteX11297" fmla="*/ 3488668 w 5675092"/>
              <a:gd name="connsiteY11297" fmla="*/ 2298165 h 2397608"/>
              <a:gd name="connsiteX11298" fmla="*/ 3493425 w 5675092"/>
              <a:gd name="connsiteY11298" fmla="*/ 2297842 h 2397608"/>
              <a:gd name="connsiteX11299" fmla="*/ 3493002 w 5675092"/>
              <a:gd name="connsiteY11299" fmla="*/ 2291618 h 2397608"/>
              <a:gd name="connsiteX11300" fmla="*/ 3488220 w 5675092"/>
              <a:gd name="connsiteY11300" fmla="*/ 2291575 h 2397608"/>
              <a:gd name="connsiteX11301" fmla="*/ 3488668 w 5675092"/>
              <a:gd name="connsiteY11301" fmla="*/ 2298165 h 2397608"/>
              <a:gd name="connsiteX11302" fmla="*/ 3489680 w 5675092"/>
              <a:gd name="connsiteY11302" fmla="*/ 2313057 h 2397608"/>
              <a:gd name="connsiteX11303" fmla="*/ 3492227 w 5675092"/>
              <a:gd name="connsiteY11303" fmla="*/ 2315377 h 2397608"/>
              <a:gd name="connsiteX11304" fmla="*/ 3482206 w 5675092"/>
              <a:gd name="connsiteY11304" fmla="*/ 2308578 h 2397608"/>
              <a:gd name="connsiteX11305" fmla="*/ 3477954 w 5675092"/>
              <a:gd name="connsiteY11305" fmla="*/ 2316346 h 2397608"/>
              <a:gd name="connsiteX11306" fmla="*/ 3475575 w 5675092"/>
              <a:gd name="connsiteY11306" fmla="*/ 2316508 h 2397608"/>
              <a:gd name="connsiteX11307" fmla="*/ 3462841 w 5675092"/>
              <a:gd name="connsiteY11307" fmla="*/ 2304907 h 2397608"/>
              <a:gd name="connsiteX11308" fmla="*/ 3465557 w 5675092"/>
              <a:gd name="connsiteY11308" fmla="*/ 2309709 h 2397608"/>
              <a:gd name="connsiteX11309" fmla="*/ 3475575 w 5675092"/>
              <a:gd name="connsiteY11309" fmla="*/ 2316508 h 2397608"/>
              <a:gd name="connsiteX11310" fmla="*/ 3470821 w 5675092"/>
              <a:gd name="connsiteY11310" fmla="*/ 2316831 h 2397608"/>
              <a:gd name="connsiteX11311" fmla="*/ 3466906 w 5675092"/>
              <a:gd name="connsiteY11311" fmla="*/ 2329564 h 2397608"/>
              <a:gd name="connsiteX11312" fmla="*/ 3461643 w 5675092"/>
              <a:gd name="connsiteY11312" fmla="*/ 2322441 h 2397608"/>
              <a:gd name="connsiteX11313" fmla="*/ 3437824 w 5675092"/>
              <a:gd name="connsiteY11313" fmla="*/ 2323007 h 2397608"/>
              <a:gd name="connsiteX11314" fmla="*/ 3428129 w 5675092"/>
              <a:gd name="connsiteY11314" fmla="*/ 2317424 h 2397608"/>
              <a:gd name="connsiteX11315" fmla="*/ 3428243 w 5675092"/>
              <a:gd name="connsiteY11315" fmla="*/ 2317406 h 2397608"/>
              <a:gd name="connsiteX11316" fmla="*/ 3429984 w 5675092"/>
              <a:gd name="connsiteY11316" fmla="*/ 2318047 h 2397608"/>
              <a:gd name="connsiteX11317" fmla="*/ 3430218 w 5675092"/>
              <a:gd name="connsiteY11317" fmla="*/ 2317096 h 2397608"/>
              <a:gd name="connsiteX11318" fmla="*/ 3428243 w 5675092"/>
              <a:gd name="connsiteY11318" fmla="*/ 2317406 h 2397608"/>
              <a:gd name="connsiteX11319" fmla="*/ 3427839 w 5675092"/>
              <a:gd name="connsiteY11319" fmla="*/ 2317257 h 2397608"/>
              <a:gd name="connsiteX11320" fmla="*/ 3428129 w 5675092"/>
              <a:gd name="connsiteY11320" fmla="*/ 2317424 h 2397608"/>
              <a:gd name="connsiteX11321" fmla="*/ 3422793 w 5675092"/>
              <a:gd name="connsiteY11321" fmla="*/ 2318262 h 2397608"/>
              <a:gd name="connsiteX11322" fmla="*/ 3401507 w 5675092"/>
              <a:gd name="connsiteY11322" fmla="*/ 2316552 h 2397608"/>
              <a:gd name="connsiteX11323" fmla="*/ 3399465 w 5675092"/>
              <a:gd name="connsiteY11323" fmla="*/ 2321677 h 2397608"/>
              <a:gd name="connsiteX11324" fmla="*/ 3397086 w 5675092"/>
              <a:gd name="connsiteY11324" fmla="*/ 2321839 h 2397608"/>
              <a:gd name="connsiteX11325" fmla="*/ 3399802 w 5675092"/>
              <a:gd name="connsiteY11325" fmla="*/ 2326642 h 2397608"/>
              <a:gd name="connsiteX11326" fmla="*/ 3404728 w 5675092"/>
              <a:gd name="connsiteY11326" fmla="*/ 2328800 h 2397608"/>
              <a:gd name="connsiteX11327" fmla="*/ 3357157 w 5675092"/>
              <a:gd name="connsiteY11327" fmla="*/ 2332031 h 2397608"/>
              <a:gd name="connsiteX11328" fmla="*/ 3347814 w 5675092"/>
              <a:gd name="connsiteY11328" fmla="*/ 2335159 h 2397608"/>
              <a:gd name="connsiteX11329" fmla="*/ 3349856 w 5675092"/>
              <a:gd name="connsiteY11329" fmla="*/ 2330034 h 2397608"/>
              <a:gd name="connsiteX11330" fmla="*/ 3344761 w 5675092"/>
              <a:gd name="connsiteY11330" fmla="*/ 2325394 h 2397608"/>
              <a:gd name="connsiteX11331" fmla="*/ 3327944 w 5675092"/>
              <a:gd name="connsiteY11331" fmla="*/ 2324042 h 2397608"/>
              <a:gd name="connsiteX11332" fmla="*/ 3297022 w 5675092"/>
              <a:gd name="connsiteY11332" fmla="*/ 2326143 h 2397608"/>
              <a:gd name="connsiteX11333" fmla="*/ 3265440 w 5675092"/>
              <a:gd name="connsiteY11333" fmla="*/ 2326184 h 2397608"/>
              <a:gd name="connsiteX11334" fmla="*/ 3258586 w 5675092"/>
              <a:gd name="connsiteY11334" fmla="*/ 2322711 h 2397608"/>
              <a:gd name="connsiteX11335" fmla="*/ 3257261 w 5675092"/>
              <a:gd name="connsiteY11335" fmla="*/ 2324063 h 2397608"/>
              <a:gd name="connsiteX11336" fmla="*/ 3246275 w 5675092"/>
              <a:gd name="connsiteY11336" fmla="*/ 2331531 h 2397608"/>
              <a:gd name="connsiteX11337" fmla="*/ 3240782 w 5675092"/>
              <a:gd name="connsiteY11337" fmla="*/ 2329042 h 2397608"/>
              <a:gd name="connsiteX11338" fmla="*/ 3240782 w 5675092"/>
              <a:gd name="connsiteY11338" fmla="*/ 2336511 h 2397608"/>
              <a:gd name="connsiteX11339" fmla="*/ 3238034 w 5675092"/>
              <a:gd name="connsiteY11339" fmla="*/ 2331531 h 2397608"/>
              <a:gd name="connsiteX11340" fmla="*/ 3235286 w 5675092"/>
              <a:gd name="connsiteY11340" fmla="*/ 2343981 h 2397608"/>
              <a:gd name="connsiteX11341" fmla="*/ 3196833 w 5675092"/>
              <a:gd name="connsiteY11341" fmla="*/ 2353939 h 2397608"/>
              <a:gd name="connsiteX11342" fmla="*/ 3194088 w 5675092"/>
              <a:gd name="connsiteY11342" fmla="*/ 2351139 h 2397608"/>
              <a:gd name="connsiteX11343" fmla="*/ 3192751 w 5675092"/>
              <a:gd name="connsiteY11343" fmla="*/ 2348868 h 2397608"/>
              <a:gd name="connsiteX11344" fmla="*/ 3186661 w 5675092"/>
              <a:gd name="connsiteY11344" fmla="*/ 2357283 h 2397608"/>
              <a:gd name="connsiteX11345" fmla="*/ 3174823 w 5675092"/>
              <a:gd name="connsiteY11345" fmla="*/ 2361013 h 2397608"/>
              <a:gd name="connsiteX11346" fmla="*/ 3169840 w 5675092"/>
              <a:gd name="connsiteY11346" fmla="*/ 2373449 h 2397608"/>
              <a:gd name="connsiteX11347" fmla="*/ 3172331 w 5675092"/>
              <a:gd name="connsiteY11347" fmla="*/ 2361013 h 2397608"/>
              <a:gd name="connsiteX11348" fmla="*/ 3159870 w 5675092"/>
              <a:gd name="connsiteY11348" fmla="*/ 2353553 h 2397608"/>
              <a:gd name="connsiteX11349" fmla="*/ 3161707 w 5675092"/>
              <a:gd name="connsiteY11349" fmla="*/ 2351720 h 2397608"/>
              <a:gd name="connsiteX11350" fmla="*/ 3157352 w 5675092"/>
              <a:gd name="connsiteY11350" fmla="*/ 2351450 h 2397608"/>
              <a:gd name="connsiteX11351" fmla="*/ 3125422 w 5675092"/>
              <a:gd name="connsiteY11351" fmla="*/ 2348960 h 2397608"/>
              <a:gd name="connsiteX11352" fmla="*/ 3108943 w 5675092"/>
              <a:gd name="connsiteY11352" fmla="*/ 2346472 h 2397608"/>
              <a:gd name="connsiteX11353" fmla="*/ 3108943 w 5675092"/>
              <a:gd name="connsiteY11353" fmla="*/ 2339001 h 2397608"/>
              <a:gd name="connsiteX11354" fmla="*/ 3067743 w 5675092"/>
              <a:gd name="connsiteY11354" fmla="*/ 2334022 h 2397608"/>
              <a:gd name="connsiteX11355" fmla="*/ 3067743 w 5675092"/>
              <a:gd name="connsiteY11355" fmla="*/ 2326552 h 2397608"/>
              <a:gd name="connsiteX11356" fmla="*/ 3051261 w 5675092"/>
              <a:gd name="connsiteY11356" fmla="*/ 2331531 h 2397608"/>
              <a:gd name="connsiteX11357" fmla="*/ 3040276 w 5675092"/>
              <a:gd name="connsiteY11357" fmla="*/ 2329043 h 2397608"/>
              <a:gd name="connsiteX11358" fmla="*/ 3037532 w 5675092"/>
              <a:gd name="connsiteY11358" fmla="*/ 2319084 h 2397608"/>
              <a:gd name="connsiteX11359" fmla="*/ 3032036 w 5675092"/>
              <a:gd name="connsiteY11359" fmla="*/ 2324063 h 2397608"/>
              <a:gd name="connsiteX11360" fmla="*/ 3012467 w 5675092"/>
              <a:gd name="connsiteY11360" fmla="*/ 2309747 h 2397608"/>
              <a:gd name="connsiteX11361" fmla="*/ 3000029 w 5675092"/>
              <a:gd name="connsiteY11361" fmla="*/ 2307957 h 2397608"/>
              <a:gd name="connsiteX11362" fmla="*/ 2998697 w 5675092"/>
              <a:gd name="connsiteY11362" fmla="*/ 2308119 h 2397608"/>
              <a:gd name="connsiteX11363" fmla="*/ 2997992 w 5675092"/>
              <a:gd name="connsiteY11363" fmla="*/ 2308486 h 2397608"/>
              <a:gd name="connsiteX11364" fmla="*/ 2994637 w 5675092"/>
              <a:gd name="connsiteY11364" fmla="*/ 2312194 h 2397608"/>
              <a:gd name="connsiteX11365" fmla="*/ 2983670 w 5675092"/>
              <a:gd name="connsiteY11365" fmla="*/ 2310092 h 2397608"/>
              <a:gd name="connsiteX11366" fmla="*/ 2982064 w 5675092"/>
              <a:gd name="connsiteY11366" fmla="*/ 2309515 h 2397608"/>
              <a:gd name="connsiteX11367" fmla="*/ 2972711 w 5675092"/>
              <a:gd name="connsiteY11367" fmla="*/ 2309986 h 2397608"/>
              <a:gd name="connsiteX11368" fmla="*/ 2967896 w 5675092"/>
              <a:gd name="connsiteY11368" fmla="*/ 2308778 h 2397608"/>
              <a:gd name="connsiteX11369" fmla="*/ 2965047 w 5675092"/>
              <a:gd name="connsiteY11369" fmla="*/ 2310408 h 2397608"/>
              <a:gd name="connsiteX11370" fmla="*/ 2963332 w 5675092"/>
              <a:gd name="connsiteY11370" fmla="*/ 2309061 h 2397608"/>
              <a:gd name="connsiteX11371" fmla="*/ 2958550 w 5675092"/>
              <a:gd name="connsiteY11371" fmla="*/ 2310700 h 2397608"/>
              <a:gd name="connsiteX11372" fmla="*/ 2950514 w 5675092"/>
              <a:gd name="connsiteY11372" fmla="*/ 2313206 h 2397608"/>
              <a:gd name="connsiteX11373" fmla="*/ 2942423 w 5675092"/>
              <a:gd name="connsiteY11373" fmla="*/ 2311828 h 2397608"/>
              <a:gd name="connsiteX11374" fmla="*/ 2940705 w 5675092"/>
              <a:gd name="connsiteY11374" fmla="*/ 2311829 h 2397608"/>
              <a:gd name="connsiteX11375" fmla="*/ 2933644 w 5675092"/>
              <a:gd name="connsiteY11375" fmla="*/ 2317870 h 2397608"/>
              <a:gd name="connsiteX11376" fmla="*/ 2927524 w 5675092"/>
              <a:gd name="connsiteY11376" fmla="*/ 2314755 h 2397608"/>
              <a:gd name="connsiteX11377" fmla="*/ 2926323 w 5675092"/>
              <a:gd name="connsiteY11377" fmla="*/ 2315729 h 2397608"/>
              <a:gd name="connsiteX11378" fmla="*/ 2926331 w 5675092"/>
              <a:gd name="connsiteY11378" fmla="*/ 2315781 h 2397608"/>
              <a:gd name="connsiteX11379" fmla="*/ 2925455 w 5675092"/>
              <a:gd name="connsiteY11379" fmla="*/ 2317158 h 2397608"/>
              <a:gd name="connsiteX11380" fmla="*/ 2925409 w 5675092"/>
              <a:gd name="connsiteY11380" fmla="*/ 2316471 h 2397608"/>
              <a:gd name="connsiteX11381" fmla="*/ 2920976 w 5675092"/>
              <a:gd name="connsiteY11381" fmla="*/ 2320066 h 2397608"/>
              <a:gd name="connsiteX11382" fmla="*/ 2923493 w 5675092"/>
              <a:gd name="connsiteY11382" fmla="*/ 2324922 h 2397608"/>
              <a:gd name="connsiteX11383" fmla="*/ 2916698 w 5675092"/>
              <a:gd name="connsiteY11383" fmla="*/ 2325264 h 2397608"/>
              <a:gd name="connsiteX11384" fmla="*/ 2871386 w 5675092"/>
              <a:gd name="connsiteY11384" fmla="*/ 2327548 h 2397608"/>
              <a:gd name="connsiteX11385" fmla="*/ 2875667 w 5675092"/>
              <a:gd name="connsiteY11385" fmla="*/ 2322350 h 2397608"/>
              <a:gd name="connsiteX11386" fmla="*/ 2875542 w 5675092"/>
              <a:gd name="connsiteY11386" fmla="*/ 2319865 h 2397608"/>
              <a:gd name="connsiteX11387" fmla="*/ 2873276 w 5675092"/>
              <a:gd name="connsiteY11387" fmla="*/ 2319979 h 2397608"/>
              <a:gd name="connsiteX11388" fmla="*/ 2872900 w 5675092"/>
              <a:gd name="connsiteY11388" fmla="*/ 2312526 h 2397608"/>
              <a:gd name="connsiteX11389" fmla="*/ 2843572 w 5675092"/>
              <a:gd name="connsiteY11389" fmla="*/ 2316495 h 2397608"/>
              <a:gd name="connsiteX11390" fmla="*/ 2845962 w 5675092"/>
              <a:gd name="connsiteY11390" fmla="*/ 2318866 h 2397608"/>
              <a:gd name="connsiteX11391" fmla="*/ 2814497 w 5675092"/>
              <a:gd name="connsiteY11391" fmla="*/ 2325433 h 2397608"/>
              <a:gd name="connsiteX11392" fmla="*/ 2810340 w 5675092"/>
              <a:gd name="connsiteY11392" fmla="*/ 2333114 h 2397608"/>
              <a:gd name="connsiteX11393" fmla="*/ 2807574 w 5675092"/>
              <a:gd name="connsiteY11393" fmla="*/ 2323291 h 2397608"/>
              <a:gd name="connsiteX11394" fmla="*/ 2798388 w 5675092"/>
              <a:gd name="connsiteY11394" fmla="*/ 2321265 h 2397608"/>
              <a:gd name="connsiteX11395" fmla="*/ 2795747 w 5675092"/>
              <a:gd name="connsiteY11395" fmla="*/ 2313926 h 2397608"/>
              <a:gd name="connsiteX11396" fmla="*/ 2791260 w 5675092"/>
              <a:gd name="connsiteY11396" fmla="*/ 2320690 h 2397608"/>
              <a:gd name="connsiteX11397" fmla="*/ 2789339 w 5675092"/>
              <a:gd name="connsiteY11397" fmla="*/ 2321064 h 2397608"/>
              <a:gd name="connsiteX11398" fmla="*/ 2789420 w 5675092"/>
              <a:gd name="connsiteY11398" fmla="*/ 2317280 h 2397608"/>
              <a:gd name="connsiteX11399" fmla="*/ 2788573 w 5675092"/>
              <a:gd name="connsiteY11399" fmla="*/ 2306813 h 2397608"/>
              <a:gd name="connsiteX11400" fmla="*/ 2781904 w 5675092"/>
              <a:gd name="connsiteY11400" fmla="*/ 2309641 h 2397608"/>
              <a:gd name="connsiteX11401" fmla="*/ 2779512 w 5675092"/>
              <a:gd name="connsiteY11401" fmla="*/ 2307270 h 2397608"/>
              <a:gd name="connsiteX11402" fmla="*/ 2782004 w 5675092"/>
              <a:gd name="connsiteY11402" fmla="*/ 2299803 h 2397608"/>
              <a:gd name="connsiteX11403" fmla="*/ 2784263 w 5675092"/>
              <a:gd name="connsiteY11403" fmla="*/ 2300182 h 2397608"/>
              <a:gd name="connsiteX11404" fmla="*/ 2783915 w 5675092"/>
              <a:gd name="connsiteY11404" fmla="*/ 2304559 h 2397608"/>
              <a:gd name="connsiteX11405" fmla="*/ 2786182 w 5675092"/>
              <a:gd name="connsiteY11405" fmla="*/ 2304445 h 2397608"/>
              <a:gd name="connsiteX11406" fmla="*/ 2785806 w 5675092"/>
              <a:gd name="connsiteY11406" fmla="*/ 2296992 h 2397608"/>
              <a:gd name="connsiteX11407" fmla="*/ 2782202 w 5675092"/>
              <a:gd name="connsiteY11407" fmla="*/ 2299210 h 2397608"/>
              <a:gd name="connsiteX11408" fmla="*/ 2785431 w 5675092"/>
              <a:gd name="connsiteY11408" fmla="*/ 2289536 h 2397608"/>
              <a:gd name="connsiteX11409" fmla="*/ 2769822 w 5675092"/>
              <a:gd name="connsiteY11409" fmla="*/ 2295306 h 2397608"/>
              <a:gd name="connsiteX11410" fmla="*/ 2767306 w 5675092"/>
              <a:gd name="connsiteY11410" fmla="*/ 2290449 h 2397608"/>
              <a:gd name="connsiteX11411" fmla="*/ 2713059 w 5675092"/>
              <a:gd name="connsiteY11411" fmla="*/ 2295676 h 2397608"/>
              <a:gd name="connsiteX11412" fmla="*/ 2701482 w 5675092"/>
              <a:gd name="connsiteY11412" fmla="*/ 2291279 h 2397608"/>
              <a:gd name="connsiteX11413" fmla="*/ 2701106 w 5675092"/>
              <a:gd name="connsiteY11413" fmla="*/ 2283823 h 2397608"/>
              <a:gd name="connsiteX11414" fmla="*/ 2685215 w 5675092"/>
              <a:gd name="connsiteY11414" fmla="*/ 2284003 h 2397608"/>
              <a:gd name="connsiteX11415" fmla="*/ 2671902 w 5675092"/>
              <a:gd name="connsiteY11415" fmla="*/ 2281064 h 2397608"/>
              <a:gd name="connsiteX11416" fmla="*/ 2668133 w 5675092"/>
              <a:gd name="connsiteY11416" fmla="*/ 2284084 h 2397608"/>
              <a:gd name="connsiteX11417" fmla="*/ 2663207 w 5675092"/>
              <a:gd name="connsiteY11417" fmla="*/ 2281926 h 2397608"/>
              <a:gd name="connsiteX11418" fmla="*/ 2644179 w 5675092"/>
              <a:gd name="connsiteY11418" fmla="*/ 2283218 h 2397608"/>
              <a:gd name="connsiteX11419" fmla="*/ 2620293 w 5675092"/>
              <a:gd name="connsiteY11419" fmla="*/ 2278918 h 2397608"/>
              <a:gd name="connsiteX11420" fmla="*/ 2612001 w 5675092"/>
              <a:gd name="connsiteY11420" fmla="*/ 2278517 h 2397608"/>
              <a:gd name="connsiteX11421" fmla="*/ 2608973 w 5675092"/>
              <a:gd name="connsiteY11421" fmla="*/ 2286446 h 2397608"/>
              <a:gd name="connsiteX11422" fmla="*/ 2613648 w 5675092"/>
              <a:gd name="connsiteY11422" fmla="*/ 2296804 h 2397608"/>
              <a:gd name="connsiteX11423" fmla="*/ 2588723 w 5675092"/>
              <a:gd name="connsiteY11423" fmla="*/ 2296805 h 2397608"/>
              <a:gd name="connsiteX11424" fmla="*/ 2551337 w 5675092"/>
              <a:gd name="connsiteY11424" fmla="*/ 2296805 h 2397608"/>
              <a:gd name="connsiteX11425" fmla="*/ 2533889 w 5675092"/>
              <a:gd name="connsiteY11425" fmla="*/ 2291781 h 2397608"/>
              <a:gd name="connsiteX11426" fmla="*/ 2558814 w 5675092"/>
              <a:gd name="connsiteY11426" fmla="*/ 2289271 h 2397608"/>
              <a:gd name="connsiteX11427" fmla="*/ 2558814 w 5675092"/>
              <a:gd name="connsiteY11427" fmla="*/ 2286759 h 2397608"/>
              <a:gd name="connsiteX11428" fmla="*/ 2583736 w 5675092"/>
              <a:gd name="connsiteY11428" fmla="*/ 2284250 h 2397608"/>
              <a:gd name="connsiteX11429" fmla="*/ 2581244 w 5675092"/>
              <a:gd name="connsiteY11429" fmla="*/ 2281738 h 2397608"/>
              <a:gd name="connsiteX11430" fmla="*/ 2595577 w 5675092"/>
              <a:gd name="connsiteY11430" fmla="*/ 2278912 h 2397608"/>
              <a:gd name="connsiteX11431" fmla="*/ 2605703 w 5675092"/>
              <a:gd name="connsiteY11431" fmla="*/ 2276274 h 2397608"/>
              <a:gd name="connsiteX11432" fmla="*/ 2603095 w 5675092"/>
              <a:gd name="connsiteY11432" fmla="*/ 2273842 h 2397608"/>
              <a:gd name="connsiteX11433" fmla="*/ 2607660 w 5675092"/>
              <a:gd name="connsiteY11433" fmla="*/ 2273231 h 2397608"/>
              <a:gd name="connsiteX11434" fmla="*/ 2597088 w 5675092"/>
              <a:gd name="connsiteY11434" fmla="*/ 2262291 h 2397608"/>
              <a:gd name="connsiteX11435" fmla="*/ 2592021 w 5675092"/>
              <a:gd name="connsiteY11435" fmla="*/ 2261955 h 2397608"/>
              <a:gd name="connsiteX11436" fmla="*/ 2590550 w 5675092"/>
              <a:gd name="connsiteY11436" fmla="*/ 2265779 h 2397608"/>
              <a:gd name="connsiteX11437" fmla="*/ 2586266 w 5675092"/>
              <a:gd name="connsiteY11437" fmla="*/ 2270164 h 2397608"/>
              <a:gd name="connsiteX11438" fmla="*/ 2581083 w 5675092"/>
              <a:gd name="connsiteY11438" fmla="*/ 2262727 h 2397608"/>
              <a:gd name="connsiteX11439" fmla="*/ 2581019 w 5675092"/>
              <a:gd name="connsiteY11439" fmla="*/ 2261448 h 2397608"/>
              <a:gd name="connsiteX11440" fmla="*/ 2581009 w 5675092"/>
              <a:gd name="connsiteY11440" fmla="*/ 2261245 h 2397608"/>
              <a:gd name="connsiteX11441" fmla="*/ 2578084 w 5675092"/>
              <a:gd name="connsiteY11441" fmla="*/ 2258929 h 2397608"/>
              <a:gd name="connsiteX11442" fmla="*/ 2575561 w 5675092"/>
              <a:gd name="connsiteY11442" fmla="*/ 2257958 h 2397608"/>
              <a:gd name="connsiteX11443" fmla="*/ 2575488 w 5675092"/>
              <a:gd name="connsiteY11443" fmla="*/ 2256872 h 2397608"/>
              <a:gd name="connsiteX11444" fmla="*/ 2571642 w 5675092"/>
              <a:gd name="connsiteY11444" fmla="*/ 2253827 h 2397608"/>
              <a:gd name="connsiteX11445" fmla="*/ 2569133 w 5675092"/>
              <a:gd name="connsiteY11445" fmla="*/ 2261290 h 2397608"/>
              <a:gd name="connsiteX11446" fmla="*/ 2536469 w 5675092"/>
              <a:gd name="connsiteY11446" fmla="*/ 2258801 h 2397608"/>
              <a:gd name="connsiteX11447" fmla="*/ 2536469 w 5675092"/>
              <a:gd name="connsiteY11447" fmla="*/ 2253828 h 2397608"/>
              <a:gd name="connsiteX11448" fmla="*/ 2528931 w 5675092"/>
              <a:gd name="connsiteY11448" fmla="*/ 2258802 h 2397608"/>
              <a:gd name="connsiteX11449" fmla="*/ 2525163 w 5675092"/>
              <a:gd name="connsiteY11449" fmla="*/ 2257248 h 2397608"/>
              <a:gd name="connsiteX11450" fmla="*/ 2521734 w 5675092"/>
              <a:gd name="connsiteY11450" fmla="*/ 2254134 h 2397608"/>
              <a:gd name="connsiteX11451" fmla="*/ 2521109 w 5675092"/>
              <a:gd name="connsiteY11451" fmla="*/ 2254177 h 2397608"/>
              <a:gd name="connsiteX11452" fmla="*/ 2520162 w 5675092"/>
              <a:gd name="connsiteY11452" fmla="*/ 2255330 h 2397608"/>
              <a:gd name="connsiteX11453" fmla="*/ 2518644 w 5675092"/>
              <a:gd name="connsiteY11453" fmla="*/ 2264317 h 2397608"/>
              <a:gd name="connsiteX11454" fmla="*/ 2515568 w 5675092"/>
              <a:gd name="connsiteY11454" fmla="*/ 2260256 h 2397608"/>
              <a:gd name="connsiteX11455" fmla="*/ 2511344 w 5675092"/>
              <a:gd name="connsiteY11455" fmla="*/ 2263778 h 2397608"/>
              <a:gd name="connsiteX11456" fmla="*/ 2508411 w 5675092"/>
              <a:gd name="connsiteY11456" fmla="*/ 2260043 h 2397608"/>
              <a:gd name="connsiteX11457" fmla="*/ 2503931 w 5675092"/>
              <a:gd name="connsiteY11457" fmla="*/ 2260408 h 2397608"/>
              <a:gd name="connsiteX11458" fmla="*/ 2499873 w 5675092"/>
              <a:gd name="connsiteY11458" fmla="*/ 2256565 h 2397608"/>
              <a:gd name="connsiteX11459" fmla="*/ 2498784 w 5675092"/>
              <a:gd name="connsiteY11459" fmla="*/ 2256316 h 2397608"/>
              <a:gd name="connsiteX11460" fmla="*/ 2491244 w 5675092"/>
              <a:gd name="connsiteY11460" fmla="*/ 2263778 h 2397608"/>
              <a:gd name="connsiteX11461" fmla="*/ 2496270 w 5675092"/>
              <a:gd name="connsiteY11461" fmla="*/ 2258802 h 2397608"/>
              <a:gd name="connsiteX11462" fmla="*/ 2494192 w 5675092"/>
              <a:gd name="connsiteY11462" fmla="*/ 2258923 h 2397608"/>
              <a:gd name="connsiteX11463" fmla="*/ 2489809 w 5675092"/>
              <a:gd name="connsiteY11463" fmla="*/ 2261913 h 2397608"/>
              <a:gd name="connsiteX11464" fmla="*/ 2480421 w 5675092"/>
              <a:gd name="connsiteY11464" fmla="*/ 2264420 h 2397608"/>
              <a:gd name="connsiteX11465" fmla="*/ 2474638 w 5675092"/>
              <a:gd name="connsiteY11465" fmla="*/ 2259364 h 2397608"/>
              <a:gd name="connsiteX11466" fmla="*/ 2466120 w 5675092"/>
              <a:gd name="connsiteY11466" fmla="*/ 2258802 h 2397608"/>
              <a:gd name="connsiteX11467" fmla="*/ 2451045 w 5675092"/>
              <a:gd name="connsiteY11467" fmla="*/ 2261290 h 2397608"/>
              <a:gd name="connsiteX11468" fmla="*/ 2440998 w 5675092"/>
              <a:gd name="connsiteY11468" fmla="*/ 2253828 h 2397608"/>
              <a:gd name="connsiteX11469" fmla="*/ 2420895 w 5675092"/>
              <a:gd name="connsiteY11469" fmla="*/ 2251339 h 2397608"/>
              <a:gd name="connsiteX11470" fmla="*/ 2383209 w 5675092"/>
              <a:gd name="connsiteY11470" fmla="*/ 2256316 h 2397608"/>
              <a:gd name="connsiteX11471" fmla="*/ 2368135 w 5675092"/>
              <a:gd name="connsiteY11471" fmla="*/ 2256316 h 2397608"/>
              <a:gd name="connsiteX11472" fmla="*/ 2365622 w 5675092"/>
              <a:gd name="connsiteY11472" fmla="*/ 2263778 h 2397608"/>
              <a:gd name="connsiteX11473" fmla="*/ 2355574 w 5675092"/>
              <a:gd name="connsiteY11473" fmla="*/ 2258802 h 2397608"/>
              <a:gd name="connsiteX11474" fmla="*/ 2353061 w 5675092"/>
              <a:gd name="connsiteY11474" fmla="*/ 2266267 h 2397608"/>
              <a:gd name="connsiteX11475" fmla="*/ 2350548 w 5675092"/>
              <a:gd name="connsiteY11475" fmla="*/ 2261290 h 2397608"/>
              <a:gd name="connsiteX11476" fmla="*/ 2317884 w 5675092"/>
              <a:gd name="connsiteY11476" fmla="*/ 2263778 h 2397608"/>
              <a:gd name="connsiteX11477" fmla="*/ 2297785 w 5675092"/>
              <a:gd name="connsiteY11477" fmla="*/ 2273729 h 2397608"/>
              <a:gd name="connsiteX11478" fmla="*/ 2292759 w 5675092"/>
              <a:gd name="connsiteY11478" fmla="*/ 2266267 h 2397608"/>
              <a:gd name="connsiteX11479" fmla="*/ 2287737 w 5675092"/>
              <a:gd name="connsiteY11479" fmla="*/ 2273730 h 2397608"/>
              <a:gd name="connsiteX11480" fmla="*/ 2267638 w 5675092"/>
              <a:gd name="connsiteY11480" fmla="*/ 2273729 h 2397608"/>
              <a:gd name="connsiteX11481" fmla="*/ 2255074 w 5675092"/>
              <a:gd name="connsiteY11481" fmla="*/ 2276215 h 2397608"/>
              <a:gd name="connsiteX11482" fmla="*/ 2229948 w 5675092"/>
              <a:gd name="connsiteY11482" fmla="*/ 2276215 h 2397608"/>
              <a:gd name="connsiteX11483" fmla="*/ 2229948 w 5675092"/>
              <a:gd name="connsiteY11483" fmla="*/ 2281192 h 2397608"/>
              <a:gd name="connsiteX11484" fmla="*/ 2197288 w 5675092"/>
              <a:gd name="connsiteY11484" fmla="*/ 2288654 h 2397608"/>
              <a:gd name="connsiteX11485" fmla="*/ 2189749 w 5675092"/>
              <a:gd name="connsiteY11485" fmla="*/ 2278703 h 2397608"/>
              <a:gd name="connsiteX11486" fmla="*/ 2179701 w 5675092"/>
              <a:gd name="connsiteY11486" fmla="*/ 2286166 h 2397608"/>
              <a:gd name="connsiteX11487" fmla="*/ 2169650 w 5675092"/>
              <a:gd name="connsiteY11487" fmla="*/ 2281191 h 2397608"/>
              <a:gd name="connsiteX11488" fmla="*/ 2152063 w 5675092"/>
              <a:gd name="connsiteY11488" fmla="*/ 2283680 h 2397608"/>
              <a:gd name="connsiteX11489" fmla="*/ 2144525 w 5675092"/>
              <a:gd name="connsiteY11489" fmla="*/ 2278703 h 2397608"/>
              <a:gd name="connsiteX11490" fmla="*/ 2138559 w 5675092"/>
              <a:gd name="connsiteY11490" fmla="*/ 2281191 h 2397608"/>
              <a:gd name="connsiteX11491" fmla="*/ 2135968 w 5675092"/>
              <a:gd name="connsiteY11491" fmla="*/ 2282770 h 2397608"/>
              <a:gd name="connsiteX11492" fmla="*/ 2135872 w 5675092"/>
              <a:gd name="connsiteY11492" fmla="*/ 2283001 h 2397608"/>
              <a:gd name="connsiteX11493" fmla="*/ 2135719 w 5675092"/>
              <a:gd name="connsiteY11493" fmla="*/ 2282922 h 2397608"/>
              <a:gd name="connsiteX11494" fmla="*/ 2134476 w 5675092"/>
              <a:gd name="connsiteY11494" fmla="*/ 2283680 h 2397608"/>
              <a:gd name="connsiteX11495" fmla="*/ 2121912 w 5675092"/>
              <a:gd name="connsiteY11495" fmla="*/ 2278703 h 2397608"/>
              <a:gd name="connsiteX11496" fmla="*/ 2094277 w 5675092"/>
              <a:gd name="connsiteY11496" fmla="*/ 2278703 h 2397608"/>
              <a:gd name="connsiteX11497" fmla="*/ 2094278 w 5675092"/>
              <a:gd name="connsiteY11497" fmla="*/ 2268752 h 2397608"/>
              <a:gd name="connsiteX11498" fmla="*/ 2069151 w 5675092"/>
              <a:gd name="connsiteY11498" fmla="*/ 2271241 h 2397608"/>
              <a:gd name="connsiteX11499" fmla="*/ 2074178 w 5675092"/>
              <a:gd name="connsiteY11499" fmla="*/ 2281192 h 2397608"/>
              <a:gd name="connsiteX11500" fmla="*/ 2044027 w 5675092"/>
              <a:gd name="connsiteY11500" fmla="*/ 2278703 h 2397608"/>
              <a:gd name="connsiteX11501" fmla="*/ 2054079 w 5675092"/>
              <a:gd name="connsiteY11501" fmla="*/ 2288654 h 2397608"/>
              <a:gd name="connsiteX11502" fmla="*/ 2071665 w 5675092"/>
              <a:gd name="connsiteY11502" fmla="*/ 2283680 h 2397608"/>
              <a:gd name="connsiteX11503" fmla="*/ 2013879 w 5675092"/>
              <a:gd name="connsiteY11503" fmla="*/ 2301093 h 2397608"/>
              <a:gd name="connsiteX11504" fmla="*/ 2049052 w 5675092"/>
              <a:gd name="connsiteY11504" fmla="*/ 2313529 h 2397608"/>
              <a:gd name="connsiteX11505" fmla="*/ 2061614 w 5675092"/>
              <a:gd name="connsiteY11505" fmla="*/ 2303578 h 2397608"/>
              <a:gd name="connsiteX11506" fmla="*/ 2064127 w 5675092"/>
              <a:gd name="connsiteY11506" fmla="*/ 2313529 h 2397608"/>
              <a:gd name="connsiteX11507" fmla="*/ 2091764 w 5675092"/>
              <a:gd name="connsiteY11507" fmla="*/ 2301093 h 2397608"/>
              <a:gd name="connsiteX11508" fmla="*/ 2104326 w 5675092"/>
              <a:gd name="connsiteY11508" fmla="*/ 2303578 h 2397608"/>
              <a:gd name="connsiteX11509" fmla="*/ 2101813 w 5675092"/>
              <a:gd name="connsiteY11509" fmla="*/ 2308555 h 2397608"/>
              <a:gd name="connsiteX11510" fmla="*/ 2116890 w 5675092"/>
              <a:gd name="connsiteY11510" fmla="*/ 2303579 h 2397608"/>
              <a:gd name="connsiteX11511" fmla="*/ 2139502 w 5675092"/>
              <a:gd name="connsiteY11511" fmla="*/ 2301093 h 2397608"/>
              <a:gd name="connsiteX11512" fmla="*/ 2172162 w 5675092"/>
              <a:gd name="connsiteY11512" fmla="*/ 2298605 h 2397608"/>
              <a:gd name="connsiteX11513" fmla="*/ 2174676 w 5675092"/>
              <a:gd name="connsiteY11513" fmla="*/ 2306067 h 2397608"/>
              <a:gd name="connsiteX11514" fmla="*/ 2207336 w 5675092"/>
              <a:gd name="connsiteY11514" fmla="*/ 2306067 h 2397608"/>
              <a:gd name="connsiteX11515" fmla="*/ 2192577 w 5675092"/>
              <a:gd name="connsiteY11515" fmla="*/ 2308244 h 2397608"/>
              <a:gd name="connsiteX11516" fmla="*/ 2186978 w 5675092"/>
              <a:gd name="connsiteY11516" fmla="*/ 2309622 h 2397608"/>
              <a:gd name="connsiteX11517" fmla="*/ 2184952 w 5675092"/>
              <a:gd name="connsiteY11517" fmla="*/ 2310751 h 2397608"/>
              <a:gd name="connsiteX11518" fmla="*/ 2179701 w 5675092"/>
              <a:gd name="connsiteY11518" fmla="*/ 2316018 h 2397608"/>
              <a:gd name="connsiteX11519" fmla="*/ 2182214 w 5675092"/>
              <a:gd name="connsiteY11519" fmla="*/ 2320992 h 2397608"/>
              <a:gd name="connsiteX11520" fmla="*/ 2192262 w 5675092"/>
              <a:gd name="connsiteY11520" fmla="*/ 2320992 h 2397608"/>
              <a:gd name="connsiteX11521" fmla="*/ 2198858 w 5675092"/>
              <a:gd name="connsiteY11521" fmla="*/ 2316018 h 2397608"/>
              <a:gd name="connsiteX11522" fmla="*/ 2207295 w 5675092"/>
              <a:gd name="connsiteY11522" fmla="*/ 2318494 h 2397608"/>
              <a:gd name="connsiteX11523" fmla="*/ 2198857 w 5675092"/>
              <a:gd name="connsiteY11523" fmla="*/ 2321615 h 2397608"/>
              <a:gd name="connsiteX11524" fmla="*/ 2172162 w 5675092"/>
              <a:gd name="connsiteY11524" fmla="*/ 2328457 h 2397608"/>
              <a:gd name="connsiteX11525" fmla="*/ 2162114 w 5675092"/>
              <a:gd name="connsiteY11525" fmla="*/ 2328457 h 2397608"/>
              <a:gd name="connsiteX11526" fmla="*/ 2154576 w 5675092"/>
              <a:gd name="connsiteY11526" fmla="*/ 2320992 h 2397608"/>
              <a:gd name="connsiteX11527" fmla="*/ 2149550 w 5675092"/>
              <a:gd name="connsiteY11527" fmla="*/ 2328457 h 2397608"/>
              <a:gd name="connsiteX11528" fmla="*/ 2147037 w 5675092"/>
              <a:gd name="connsiteY11528" fmla="*/ 2323480 h 2397608"/>
              <a:gd name="connsiteX11529" fmla="*/ 2139502 w 5675092"/>
              <a:gd name="connsiteY11529" fmla="*/ 2330943 h 2397608"/>
              <a:gd name="connsiteX11530" fmla="*/ 2136990 w 5675092"/>
              <a:gd name="connsiteY11530" fmla="*/ 2325969 h 2397608"/>
              <a:gd name="connsiteX11531" fmla="*/ 2096791 w 5675092"/>
              <a:gd name="connsiteY11531" fmla="*/ 2333431 h 2397608"/>
              <a:gd name="connsiteX11532" fmla="*/ 2061614 w 5675092"/>
              <a:gd name="connsiteY11532" fmla="*/ 2333431 h 2397608"/>
              <a:gd name="connsiteX11533" fmla="*/ 2046540 w 5675092"/>
              <a:gd name="connsiteY11533" fmla="*/ 2335919 h 2397608"/>
              <a:gd name="connsiteX11534" fmla="*/ 2039001 w 5675092"/>
              <a:gd name="connsiteY11534" fmla="*/ 2340894 h 2397608"/>
              <a:gd name="connsiteX11535" fmla="*/ 2041514 w 5675092"/>
              <a:gd name="connsiteY11535" fmla="*/ 2345870 h 2397608"/>
              <a:gd name="connsiteX11536" fmla="*/ 2033979 w 5675092"/>
              <a:gd name="connsiteY11536" fmla="*/ 2345870 h 2397608"/>
              <a:gd name="connsiteX11537" fmla="*/ 1983729 w 5675092"/>
              <a:gd name="connsiteY11537" fmla="*/ 2345870 h 2397608"/>
              <a:gd name="connsiteX11538" fmla="*/ 1988754 w 5675092"/>
              <a:gd name="connsiteY11538" fmla="*/ 2340894 h 2397608"/>
              <a:gd name="connsiteX11539" fmla="*/ 1988754 w 5675092"/>
              <a:gd name="connsiteY11539" fmla="*/ 2338405 h 2397608"/>
              <a:gd name="connsiteX11540" fmla="*/ 1986241 w 5675092"/>
              <a:gd name="connsiteY11540" fmla="*/ 2338405 h 2397608"/>
              <a:gd name="connsiteX11541" fmla="*/ 1986242 w 5675092"/>
              <a:gd name="connsiteY11541" fmla="*/ 2330942 h 2397608"/>
              <a:gd name="connsiteX11542" fmla="*/ 1953578 w 5675092"/>
              <a:gd name="connsiteY11542" fmla="*/ 2333431 h 2397608"/>
              <a:gd name="connsiteX11543" fmla="*/ 1956090 w 5675092"/>
              <a:gd name="connsiteY11543" fmla="*/ 2335919 h 2397608"/>
              <a:gd name="connsiteX11544" fmla="*/ 1920917 w 5675092"/>
              <a:gd name="connsiteY11544" fmla="*/ 2340893 h 2397608"/>
              <a:gd name="connsiteX11545" fmla="*/ 1915891 w 5675092"/>
              <a:gd name="connsiteY11545" fmla="*/ 2348356 h 2397608"/>
              <a:gd name="connsiteX11546" fmla="*/ 1913379 w 5675092"/>
              <a:gd name="connsiteY11546" fmla="*/ 2338405 h 2397608"/>
              <a:gd name="connsiteX11547" fmla="*/ 1903330 w 5675092"/>
              <a:gd name="connsiteY11547" fmla="*/ 2335919 h 2397608"/>
              <a:gd name="connsiteX11548" fmla="*/ 1900818 w 5675092"/>
              <a:gd name="connsiteY11548" fmla="*/ 2328457 h 2397608"/>
              <a:gd name="connsiteX11549" fmla="*/ 1895478 w 5675092"/>
              <a:gd name="connsiteY11549" fmla="*/ 2334986 h 2397608"/>
              <a:gd name="connsiteX11550" fmla="*/ 1893331 w 5675092"/>
              <a:gd name="connsiteY11550" fmla="*/ 2335264 h 2397608"/>
              <a:gd name="connsiteX11551" fmla="*/ 1893632 w 5675092"/>
              <a:gd name="connsiteY11551" fmla="*/ 2331488 h 2397608"/>
              <a:gd name="connsiteX11552" fmla="*/ 1893279 w 5675092"/>
              <a:gd name="connsiteY11552" fmla="*/ 2320992 h 2397608"/>
              <a:gd name="connsiteX11553" fmla="*/ 1885744 w 5675092"/>
              <a:gd name="connsiteY11553" fmla="*/ 2323480 h 2397608"/>
              <a:gd name="connsiteX11554" fmla="*/ 1883231 w 5675092"/>
              <a:gd name="connsiteY11554" fmla="*/ 2320992 h 2397608"/>
              <a:gd name="connsiteX11555" fmla="*/ 1886404 w 5675092"/>
              <a:gd name="connsiteY11555" fmla="*/ 2313660 h 2397608"/>
              <a:gd name="connsiteX11556" fmla="*/ 1888882 w 5675092"/>
              <a:gd name="connsiteY11556" fmla="*/ 2314153 h 2397608"/>
              <a:gd name="connsiteX11557" fmla="*/ 1888253 w 5675092"/>
              <a:gd name="connsiteY11557" fmla="*/ 2318506 h 2397608"/>
              <a:gd name="connsiteX11558" fmla="*/ 1890766 w 5675092"/>
              <a:gd name="connsiteY11558" fmla="*/ 2318506 h 2397608"/>
              <a:gd name="connsiteX11559" fmla="*/ 1890767 w 5675092"/>
              <a:gd name="connsiteY11559" fmla="*/ 2311044 h 2397608"/>
              <a:gd name="connsiteX11560" fmla="*/ 1886656 w 5675092"/>
              <a:gd name="connsiteY11560" fmla="*/ 2313078 h 2397608"/>
              <a:gd name="connsiteX11561" fmla="*/ 1890767 w 5675092"/>
              <a:gd name="connsiteY11561" fmla="*/ 2303579 h 2397608"/>
              <a:gd name="connsiteX11562" fmla="*/ 1873180 w 5675092"/>
              <a:gd name="connsiteY11562" fmla="*/ 2308556 h 2397608"/>
              <a:gd name="connsiteX11563" fmla="*/ 1870667 w 5675092"/>
              <a:gd name="connsiteY11563" fmla="*/ 2303579 h 2397608"/>
              <a:gd name="connsiteX11564" fmla="*/ 1810369 w 5675092"/>
              <a:gd name="connsiteY11564" fmla="*/ 2306067 h 2397608"/>
              <a:gd name="connsiteX11565" fmla="*/ 1797808 w 5675092"/>
              <a:gd name="connsiteY11565" fmla="*/ 2301093 h 2397608"/>
              <a:gd name="connsiteX11566" fmla="*/ 1797807 w 5675092"/>
              <a:gd name="connsiteY11566" fmla="*/ 2293628 h 2397608"/>
              <a:gd name="connsiteX11567" fmla="*/ 1762631 w 5675092"/>
              <a:gd name="connsiteY11567" fmla="*/ 2288653 h 2397608"/>
              <a:gd name="connsiteX11568" fmla="*/ 1762631 w 5675092"/>
              <a:gd name="connsiteY11568" fmla="*/ 2283680 h 2397608"/>
              <a:gd name="connsiteX11569" fmla="*/ 1747556 w 5675092"/>
              <a:gd name="connsiteY11569" fmla="*/ 2286166 h 2397608"/>
              <a:gd name="connsiteX11570" fmla="*/ 1737505 w 5675092"/>
              <a:gd name="connsiteY11570" fmla="*/ 2283680 h 2397608"/>
              <a:gd name="connsiteX11571" fmla="*/ 1737505 w 5675092"/>
              <a:gd name="connsiteY11571" fmla="*/ 2276215 h 2397608"/>
              <a:gd name="connsiteX11572" fmla="*/ 1729970 w 5675092"/>
              <a:gd name="connsiteY11572" fmla="*/ 2278703 h 2397608"/>
              <a:gd name="connsiteX11573" fmla="*/ 1694794 w 5675092"/>
              <a:gd name="connsiteY11573" fmla="*/ 2263778 h 2397608"/>
              <a:gd name="connsiteX11574" fmla="*/ 1677207 w 5675092"/>
              <a:gd name="connsiteY11574" fmla="*/ 2246365 h 2397608"/>
              <a:gd name="connsiteX11575" fmla="*/ 1679720 w 5675092"/>
              <a:gd name="connsiteY11575" fmla="*/ 2233926 h 2397608"/>
              <a:gd name="connsiteX11576" fmla="*/ 1642034 w 5675092"/>
              <a:gd name="connsiteY11576" fmla="*/ 2223975 h 2397608"/>
              <a:gd name="connsiteX11577" fmla="*/ 1659161 w 5675092"/>
              <a:gd name="connsiteY11577" fmla="*/ 2225094 h 2397608"/>
              <a:gd name="connsiteX11578" fmla="*/ 1656539 w 5675092"/>
              <a:gd name="connsiteY11578" fmla="*/ 2218763 h 2397608"/>
              <a:gd name="connsiteX11579" fmla="*/ 1658787 w 5675092"/>
              <a:gd name="connsiteY11579" fmla="*/ 2216213 h 2397608"/>
              <a:gd name="connsiteX11580" fmla="*/ 1659354 w 5675092"/>
              <a:gd name="connsiteY11580" fmla="*/ 2224564 h 2397608"/>
              <a:gd name="connsiteX11581" fmla="*/ 1659391 w 5675092"/>
              <a:gd name="connsiteY11581" fmla="*/ 2225109 h 2397608"/>
              <a:gd name="connsiteX11582" fmla="*/ 1670613 w 5675092"/>
              <a:gd name="connsiteY11582" fmla="*/ 2225842 h 2397608"/>
              <a:gd name="connsiteX11583" fmla="*/ 1697307 w 5675092"/>
              <a:gd name="connsiteY11583" fmla="*/ 2223975 h 2397608"/>
              <a:gd name="connsiteX11584" fmla="*/ 1777708 w 5675092"/>
              <a:gd name="connsiteY11584" fmla="*/ 2209051 h 2397608"/>
              <a:gd name="connsiteX11585" fmla="*/ 1853080 w 5675092"/>
              <a:gd name="connsiteY11585" fmla="*/ 2199099 h 2397608"/>
              <a:gd name="connsiteX11586" fmla="*/ 1848369 w 5675092"/>
              <a:gd name="connsiteY11586" fmla="*/ 2192570 h 2397608"/>
              <a:gd name="connsiteX11587" fmla="*/ 1845733 w 5675092"/>
              <a:gd name="connsiteY11587" fmla="*/ 2184746 h 2397608"/>
              <a:gd name="connsiteX11588" fmla="*/ 1845209 w 5675092"/>
              <a:gd name="connsiteY11588" fmla="*/ 2184662 h 2397608"/>
              <a:gd name="connsiteX11589" fmla="*/ 1832081 w 5675092"/>
              <a:gd name="connsiteY11589" fmla="*/ 2178564 h 2397608"/>
              <a:gd name="connsiteX11590" fmla="*/ 1820715 w 5675092"/>
              <a:gd name="connsiteY11590" fmla="*/ 2179137 h 2397608"/>
              <a:gd name="connsiteX11591" fmla="*/ 1807198 w 5675092"/>
              <a:gd name="connsiteY11591" fmla="*/ 2182278 h 2397608"/>
              <a:gd name="connsiteX11592" fmla="*/ 1804678 w 5675092"/>
              <a:gd name="connsiteY11592" fmla="*/ 2177489 h 2397608"/>
              <a:gd name="connsiteX11593" fmla="*/ 1792841 w 5675092"/>
              <a:gd name="connsiteY11593" fmla="*/ 2180735 h 2397608"/>
              <a:gd name="connsiteX11594" fmla="*/ 1788419 w 5675092"/>
              <a:gd name="connsiteY11594" fmla="*/ 2178401 h 2397608"/>
              <a:gd name="connsiteX11595" fmla="*/ 1787065 w 5675092"/>
              <a:gd name="connsiteY11595" fmla="*/ 2179742 h 2397608"/>
              <a:gd name="connsiteX11596" fmla="*/ 1774978 w 5675092"/>
              <a:gd name="connsiteY11596" fmla="*/ 2177351 h 2397608"/>
              <a:gd name="connsiteX11597" fmla="*/ 1782232 w 5675092"/>
              <a:gd name="connsiteY11597" fmla="*/ 2177351 h 2397608"/>
              <a:gd name="connsiteX11598" fmla="*/ 1782231 w 5675092"/>
              <a:gd name="connsiteY11598" fmla="*/ 2177351 h 2397608"/>
              <a:gd name="connsiteX11599" fmla="*/ 1784648 w 5675092"/>
              <a:gd name="connsiteY11599" fmla="*/ 2177351 h 2397608"/>
              <a:gd name="connsiteX11600" fmla="*/ 1782232 w 5675092"/>
              <a:gd name="connsiteY11600" fmla="*/ 2177351 h 2397608"/>
              <a:gd name="connsiteX11601" fmla="*/ 1784164 w 5675092"/>
              <a:gd name="connsiteY11601" fmla="*/ 2176155 h 2397608"/>
              <a:gd name="connsiteX11602" fmla="*/ 1780292 w 5675092"/>
              <a:gd name="connsiteY11602" fmla="*/ 2174111 h 2397608"/>
              <a:gd name="connsiteX11603" fmla="*/ 1754293 w 5675092"/>
              <a:gd name="connsiteY11603" fmla="*/ 2172656 h 2397608"/>
              <a:gd name="connsiteX11604" fmla="*/ 1758470 w 5675092"/>
              <a:gd name="connsiteY11604" fmla="*/ 2165073 h 2397608"/>
              <a:gd name="connsiteX11605" fmla="*/ 1755826 w 5675092"/>
              <a:gd name="connsiteY11605" fmla="*/ 2157835 h 2397608"/>
              <a:gd name="connsiteX11606" fmla="*/ 1753799 w 5675092"/>
              <a:gd name="connsiteY11606" fmla="*/ 2162852 h 2397608"/>
              <a:gd name="connsiteX11607" fmla="*/ 1744335 w 5675092"/>
              <a:gd name="connsiteY11607" fmla="*/ 2155957 h 2397608"/>
              <a:gd name="connsiteX11608" fmla="*/ 1747613 w 5675092"/>
              <a:gd name="connsiteY11608" fmla="*/ 2154653 h 2397608"/>
              <a:gd name="connsiteX11609" fmla="*/ 1747186 w 5675092"/>
              <a:gd name="connsiteY11609" fmla="*/ 2154633 h 2397608"/>
              <a:gd name="connsiteX11610" fmla="*/ 1749728 w 5675092"/>
              <a:gd name="connsiteY11610" fmla="*/ 2153703 h 2397608"/>
              <a:gd name="connsiteX11611" fmla="*/ 1751723 w 5675092"/>
              <a:gd name="connsiteY11611" fmla="*/ 2150372 h 2397608"/>
              <a:gd name="connsiteX11612" fmla="*/ 1744158 w 5675092"/>
              <a:gd name="connsiteY11612" fmla="*/ 2154207 h 2397608"/>
              <a:gd name="connsiteX11613" fmla="*/ 1735132 w 5675092"/>
              <a:gd name="connsiteY11613" fmla="*/ 2151080 h 2397608"/>
              <a:gd name="connsiteX11614" fmla="*/ 1697364 w 5675092"/>
              <a:gd name="connsiteY11614" fmla="*/ 2151152 h 2397608"/>
              <a:gd name="connsiteX11615" fmla="*/ 1679814 w 5675092"/>
              <a:gd name="connsiteY11615" fmla="*/ 2152344 h 2397608"/>
              <a:gd name="connsiteX11616" fmla="*/ 1670464 w 5675092"/>
              <a:gd name="connsiteY11616" fmla="*/ 2162953 h 2397608"/>
              <a:gd name="connsiteX11617" fmla="*/ 1655256 w 5675092"/>
              <a:gd name="connsiteY11617" fmla="*/ 2161492 h 2397608"/>
              <a:gd name="connsiteX11618" fmla="*/ 1625005 w 5675092"/>
              <a:gd name="connsiteY11618" fmla="*/ 2161054 h 2397608"/>
              <a:gd name="connsiteX11619" fmla="*/ 1628018 w 5675092"/>
              <a:gd name="connsiteY11619" fmla="*/ 2168329 h 2397608"/>
              <a:gd name="connsiteX11620" fmla="*/ 1619991 w 5675092"/>
              <a:gd name="connsiteY11620" fmla="*/ 2161394 h 2397608"/>
              <a:gd name="connsiteX11621" fmla="*/ 1610472 w 5675092"/>
              <a:gd name="connsiteY11621" fmla="*/ 2169521 h 2397608"/>
              <a:gd name="connsiteX11622" fmla="*/ 1597263 w 5675092"/>
              <a:gd name="connsiteY11622" fmla="*/ 2160445 h 2397608"/>
              <a:gd name="connsiteX11623" fmla="*/ 1592589 w 5675092"/>
              <a:gd name="connsiteY11623" fmla="*/ 2165749 h 2397608"/>
              <a:gd name="connsiteX11624" fmla="*/ 1584562 w 5675092"/>
              <a:gd name="connsiteY11624" fmla="*/ 2158814 h 2397608"/>
              <a:gd name="connsiteX11625" fmla="*/ 1584899 w 5675092"/>
              <a:gd name="connsiteY11625" fmla="*/ 2163778 h 2397608"/>
              <a:gd name="connsiteX11626" fmla="*/ 1552479 w 5675092"/>
              <a:gd name="connsiteY11626" fmla="*/ 2168473 h 2397608"/>
              <a:gd name="connsiteX11627" fmla="*/ 1549470 w 5675092"/>
              <a:gd name="connsiteY11627" fmla="*/ 2161198 h 2397608"/>
              <a:gd name="connsiteX11628" fmla="*/ 1535270 w 5675092"/>
              <a:gd name="connsiteY11628" fmla="*/ 2174629 h 2397608"/>
              <a:gd name="connsiteX11629" fmla="*/ 1539610 w 5675092"/>
              <a:gd name="connsiteY11629" fmla="*/ 2164360 h 2397608"/>
              <a:gd name="connsiteX11630" fmla="*/ 1531920 w 5675092"/>
              <a:gd name="connsiteY11630" fmla="*/ 2162390 h 2397608"/>
              <a:gd name="connsiteX11631" fmla="*/ 1530087 w 5675092"/>
              <a:gd name="connsiteY11631" fmla="*/ 2172488 h 2397608"/>
              <a:gd name="connsiteX11632" fmla="*/ 1526909 w 5675092"/>
              <a:gd name="connsiteY11632" fmla="*/ 2162730 h 2397608"/>
              <a:gd name="connsiteX11633" fmla="*/ 1524908 w 5675092"/>
              <a:gd name="connsiteY11633" fmla="*/ 2170346 h 2397608"/>
              <a:gd name="connsiteX11634" fmla="*/ 1456553 w 5675092"/>
              <a:gd name="connsiteY11634" fmla="*/ 2165015 h 2397608"/>
              <a:gd name="connsiteX11635" fmla="*/ 1421460 w 5675092"/>
              <a:gd name="connsiteY11635" fmla="*/ 2167399 h 2397608"/>
              <a:gd name="connsiteX11636" fmla="*/ 1383520 w 5675092"/>
              <a:gd name="connsiteY11636" fmla="*/ 2164990 h 2397608"/>
              <a:gd name="connsiteX11637" fmla="*/ 1373664 w 5675092"/>
              <a:gd name="connsiteY11637" fmla="*/ 2168152 h 2397608"/>
              <a:gd name="connsiteX11638" fmla="*/ 1373495 w 5675092"/>
              <a:gd name="connsiteY11638" fmla="*/ 2165670 h 2397608"/>
              <a:gd name="connsiteX11639" fmla="*/ 1366311 w 5675092"/>
              <a:gd name="connsiteY11639" fmla="*/ 2171145 h 2397608"/>
              <a:gd name="connsiteX11640" fmla="*/ 1361128 w 5675092"/>
              <a:gd name="connsiteY11640" fmla="*/ 2169004 h 2397608"/>
              <a:gd name="connsiteX11641" fmla="*/ 1341075 w 5675092"/>
              <a:gd name="connsiteY11641" fmla="*/ 2170366 h 2397608"/>
              <a:gd name="connsiteX11642" fmla="*/ 1302861 w 5675092"/>
              <a:gd name="connsiteY11642" fmla="*/ 2165598 h 2397608"/>
              <a:gd name="connsiteX11643" fmla="*/ 1297819 w 5675092"/>
              <a:gd name="connsiteY11643" fmla="*/ 2161137 h 2397608"/>
              <a:gd name="connsiteX11644" fmla="*/ 1302633 w 5675092"/>
              <a:gd name="connsiteY11644" fmla="*/ 2160510 h 2397608"/>
              <a:gd name="connsiteX11645" fmla="*/ 1268867 w 5675092"/>
              <a:gd name="connsiteY11645" fmla="*/ 2145350 h 2397608"/>
              <a:gd name="connsiteX11646" fmla="*/ 1268530 w 5675092"/>
              <a:gd name="connsiteY11646" fmla="*/ 2140386 h 2397608"/>
              <a:gd name="connsiteX11647" fmla="*/ 1251148 w 5675092"/>
              <a:gd name="connsiteY11647" fmla="*/ 2144060 h 2397608"/>
              <a:gd name="connsiteX11648" fmla="*/ 1215719 w 5675092"/>
              <a:gd name="connsiteY11648" fmla="*/ 2141480 h 2397608"/>
              <a:gd name="connsiteX11649" fmla="*/ 1210705 w 5675092"/>
              <a:gd name="connsiteY11649" fmla="*/ 2141820 h 2397608"/>
              <a:gd name="connsiteX11650" fmla="*/ 1208872 w 5675092"/>
              <a:gd name="connsiteY11650" fmla="*/ 2151918 h 2397608"/>
              <a:gd name="connsiteX11651" fmla="*/ 1188145 w 5675092"/>
              <a:gd name="connsiteY11651" fmla="*/ 2143353 h 2397608"/>
              <a:gd name="connsiteX11652" fmla="*/ 1168597 w 5675092"/>
              <a:gd name="connsiteY11652" fmla="*/ 2152160 h 2397608"/>
              <a:gd name="connsiteX11653" fmla="*/ 1150545 w 5675092"/>
              <a:gd name="connsiteY11653" fmla="*/ 2145906 h 2397608"/>
              <a:gd name="connsiteX11654" fmla="*/ 1150040 w 5675092"/>
              <a:gd name="connsiteY11654" fmla="*/ 2138461 h 2397608"/>
              <a:gd name="connsiteX11655" fmla="*/ 1144688 w 5675092"/>
              <a:gd name="connsiteY11655" fmla="*/ 2133838 h 2397608"/>
              <a:gd name="connsiteX11656" fmla="*/ 1134663 w 5675092"/>
              <a:gd name="connsiteY11656" fmla="*/ 2134519 h 2397608"/>
              <a:gd name="connsiteX11657" fmla="*/ 1134959 w 5675092"/>
              <a:gd name="connsiteY11657" fmla="*/ 2138862 h 2397608"/>
              <a:gd name="connsiteX11658" fmla="*/ 1135001 w 5675092"/>
              <a:gd name="connsiteY11658" fmla="*/ 2139482 h 2397608"/>
              <a:gd name="connsiteX11659" fmla="*/ 1132452 w 5675092"/>
              <a:gd name="connsiteY11659" fmla="*/ 2132097 h 2397608"/>
              <a:gd name="connsiteX11660" fmla="*/ 1116611 w 5675092"/>
              <a:gd name="connsiteY11660" fmla="*/ 2128265 h 2397608"/>
              <a:gd name="connsiteX11661" fmla="*/ 1108753 w 5675092"/>
              <a:gd name="connsiteY11661" fmla="*/ 2123812 h 2397608"/>
              <a:gd name="connsiteX11662" fmla="*/ 1113262 w 5675092"/>
              <a:gd name="connsiteY11662" fmla="*/ 2116026 h 2397608"/>
              <a:gd name="connsiteX11663" fmla="*/ 1116106 w 5675092"/>
              <a:gd name="connsiteY11663" fmla="*/ 2120819 h 2397608"/>
              <a:gd name="connsiteX11664" fmla="*/ 1127964 w 5675092"/>
              <a:gd name="connsiteY11664" fmla="*/ 2110040 h 2397608"/>
              <a:gd name="connsiteX11665" fmla="*/ 1120105 w 5675092"/>
              <a:gd name="connsiteY11665" fmla="*/ 2105587 h 2397608"/>
              <a:gd name="connsiteX11666" fmla="*/ 1145510 w 5675092"/>
              <a:gd name="connsiteY11666" fmla="*/ 2108848 h 2397608"/>
              <a:gd name="connsiteX11667" fmla="*/ 1147511 w 5675092"/>
              <a:gd name="connsiteY11667" fmla="*/ 2101232 h 2397608"/>
              <a:gd name="connsiteX11668" fmla="*/ 1158045 w 5675092"/>
              <a:gd name="connsiteY11668" fmla="*/ 2107997 h 2397608"/>
              <a:gd name="connsiteX11669" fmla="*/ 1182435 w 5675092"/>
              <a:gd name="connsiteY11669" fmla="*/ 2096367 h 2397608"/>
              <a:gd name="connsiteX11670" fmla="*/ 1194970 w 5675092"/>
              <a:gd name="connsiteY11670" fmla="*/ 2095515 h 2397608"/>
              <a:gd name="connsiteX11671" fmla="*/ 1200490 w 5675092"/>
              <a:gd name="connsiteY11671" fmla="*/ 2102620 h 2397608"/>
              <a:gd name="connsiteX11672" fmla="*/ 1202323 w 5675092"/>
              <a:gd name="connsiteY11672" fmla="*/ 2092523 h 2397608"/>
              <a:gd name="connsiteX11673" fmla="*/ 1210346 w 5675092"/>
              <a:gd name="connsiteY11673" fmla="*/ 2099458 h 2397608"/>
              <a:gd name="connsiteX11674" fmla="*/ 1219364 w 5675092"/>
              <a:gd name="connsiteY11674" fmla="*/ 2083885 h 2397608"/>
              <a:gd name="connsiteX11675" fmla="*/ 1210999 w 5675092"/>
              <a:gd name="connsiteY11675" fmla="*/ 2071987 h 2397608"/>
              <a:gd name="connsiteX11676" fmla="*/ 1238574 w 5675092"/>
              <a:gd name="connsiteY11676" fmla="*/ 2070114 h 2397608"/>
              <a:gd name="connsiteX11677" fmla="*/ 1241418 w 5675092"/>
              <a:gd name="connsiteY11677" fmla="*/ 2074907 h 2397608"/>
              <a:gd name="connsiteX11678" fmla="*/ 1245586 w 5675092"/>
              <a:gd name="connsiteY11678" fmla="*/ 2062157 h 2397608"/>
              <a:gd name="connsiteX11679" fmla="*/ 1240406 w 5675092"/>
              <a:gd name="connsiteY11679" fmla="*/ 2060016 h 2397608"/>
              <a:gd name="connsiteX11680" fmla="*/ 1254603 w 5675092"/>
              <a:gd name="connsiteY11680" fmla="*/ 2046585 h 2397608"/>
              <a:gd name="connsiteX11681" fmla="*/ 1229030 w 5675092"/>
              <a:gd name="connsiteY11681" fmla="*/ 2040842 h 2397608"/>
              <a:gd name="connsiteX11682" fmla="*/ 1231031 w 5675092"/>
              <a:gd name="connsiteY11682" fmla="*/ 2033225 h 2397608"/>
              <a:gd name="connsiteX11683" fmla="*/ 1205457 w 5675092"/>
              <a:gd name="connsiteY11683" fmla="*/ 2027483 h 2397608"/>
              <a:gd name="connsiteX11684" fmla="*/ 1215318 w 5675092"/>
              <a:gd name="connsiteY11684" fmla="*/ 2024319 h 2397608"/>
              <a:gd name="connsiteX11685" fmla="*/ 1162676 w 5675092"/>
              <a:gd name="connsiteY11685" fmla="*/ 2027895 h 2397608"/>
              <a:gd name="connsiteX11686" fmla="*/ 1165520 w 5675092"/>
              <a:gd name="connsiteY11686" fmla="*/ 2032689 h 2397608"/>
              <a:gd name="connsiteX11687" fmla="*/ 1152482 w 5675092"/>
              <a:gd name="connsiteY11687" fmla="*/ 2026094 h 2397608"/>
              <a:gd name="connsiteX11688" fmla="*/ 1152819 w 5675092"/>
              <a:gd name="connsiteY11688" fmla="*/ 2031058 h 2397608"/>
              <a:gd name="connsiteX11689" fmla="*/ 1147636 w 5675092"/>
              <a:gd name="connsiteY11689" fmla="*/ 2028916 h 2397608"/>
              <a:gd name="connsiteX11690" fmla="*/ 1152314 w 5675092"/>
              <a:gd name="connsiteY11690" fmla="*/ 2023612 h 2397608"/>
              <a:gd name="connsiteX11691" fmla="*/ 1124233 w 5675092"/>
              <a:gd name="connsiteY11691" fmla="*/ 2018040 h 2397608"/>
              <a:gd name="connsiteX11692" fmla="*/ 1114711 w 5675092"/>
              <a:gd name="connsiteY11692" fmla="*/ 2026167 h 2397608"/>
              <a:gd name="connsiteX11693" fmla="*/ 1111196 w 5675092"/>
              <a:gd name="connsiteY11693" fmla="*/ 2011446 h 2397608"/>
              <a:gd name="connsiteX11694" fmla="*/ 1110037 w 5675092"/>
              <a:gd name="connsiteY11694" fmla="*/ 2031470 h 2397608"/>
              <a:gd name="connsiteX11695" fmla="*/ 1107867 w 5675092"/>
              <a:gd name="connsiteY11695" fmla="*/ 2036605 h 2397608"/>
              <a:gd name="connsiteX11696" fmla="*/ 1094826 w 5675092"/>
              <a:gd name="connsiteY11696" fmla="*/ 2030010 h 2397608"/>
              <a:gd name="connsiteX11697" fmla="*/ 1094299 w 5675092"/>
              <a:gd name="connsiteY11697" fmla="*/ 2028903 h 2397608"/>
              <a:gd name="connsiteX11698" fmla="*/ 1090992 w 5675092"/>
              <a:gd name="connsiteY11698" fmla="*/ 2030281 h 2397608"/>
              <a:gd name="connsiteX11699" fmla="*/ 1092864 w 5675092"/>
              <a:gd name="connsiteY11699" fmla="*/ 2025886 h 2397608"/>
              <a:gd name="connsiteX11700" fmla="*/ 1091522 w 5675092"/>
              <a:gd name="connsiteY11700" fmla="*/ 2023067 h 2397608"/>
              <a:gd name="connsiteX11701" fmla="*/ 1086971 w 5675092"/>
              <a:gd name="connsiteY11701" fmla="*/ 2025556 h 2397608"/>
              <a:gd name="connsiteX11702" fmla="*/ 1079113 w 5675092"/>
              <a:gd name="connsiteY11702" fmla="*/ 2021104 h 2397608"/>
              <a:gd name="connsiteX11703" fmla="*/ 1082462 w 5675092"/>
              <a:gd name="connsiteY11703" fmla="*/ 2033343 h 2397608"/>
              <a:gd name="connsiteX11704" fmla="*/ 1072265 w 5675092"/>
              <a:gd name="connsiteY11704" fmla="*/ 2031543 h 2397608"/>
              <a:gd name="connsiteX11705" fmla="*/ 1071591 w 5675092"/>
              <a:gd name="connsiteY11705" fmla="*/ 2021615 h 2397608"/>
              <a:gd name="connsiteX11706" fmla="*/ 1076942 w 5675092"/>
              <a:gd name="connsiteY11706" fmla="*/ 2026238 h 2397608"/>
              <a:gd name="connsiteX11707" fmla="*/ 1073593 w 5675092"/>
              <a:gd name="connsiteY11707" fmla="*/ 2014000 h 2397608"/>
              <a:gd name="connsiteX11708" fmla="*/ 1067254 w 5675092"/>
              <a:gd name="connsiteY11708" fmla="*/ 2031883 h 2397608"/>
              <a:gd name="connsiteX11709" fmla="*/ 1056889 w 5675092"/>
              <a:gd name="connsiteY11709" fmla="*/ 2027599 h 2397608"/>
              <a:gd name="connsiteX11710" fmla="*/ 1066243 w 5675092"/>
              <a:gd name="connsiteY11710" fmla="*/ 2016990 h 2397608"/>
              <a:gd name="connsiteX11711" fmla="*/ 1064242 w 5675092"/>
              <a:gd name="connsiteY11711" fmla="*/ 2024608 h 2397608"/>
              <a:gd name="connsiteX11712" fmla="*/ 1054382 w 5675092"/>
              <a:gd name="connsiteY11712" fmla="*/ 2027770 h 2397608"/>
              <a:gd name="connsiteX11713" fmla="*/ 1051032 w 5675092"/>
              <a:gd name="connsiteY11713" fmla="*/ 2015532 h 2397608"/>
              <a:gd name="connsiteX11714" fmla="*/ 1049199 w 5675092"/>
              <a:gd name="connsiteY11714" fmla="*/ 2025630 h 2397608"/>
              <a:gd name="connsiteX11715" fmla="*/ 1044357 w 5675092"/>
              <a:gd name="connsiteY11715" fmla="*/ 2028451 h 2397608"/>
              <a:gd name="connsiteX11716" fmla="*/ 1045853 w 5675092"/>
              <a:gd name="connsiteY11716" fmla="*/ 2013390 h 2397608"/>
              <a:gd name="connsiteX11717" fmla="*/ 1041345 w 5675092"/>
              <a:gd name="connsiteY11717" fmla="*/ 2021176 h 2397608"/>
              <a:gd name="connsiteX11718" fmla="*/ 1028303 w 5675092"/>
              <a:gd name="connsiteY11718" fmla="*/ 2014582 h 2397608"/>
              <a:gd name="connsiteX11719" fmla="*/ 1016446 w 5675092"/>
              <a:gd name="connsiteY11719" fmla="*/ 2025361 h 2397608"/>
              <a:gd name="connsiteX11720" fmla="*/ 1015940 w 5675092"/>
              <a:gd name="connsiteY11720" fmla="*/ 2017916 h 2397608"/>
              <a:gd name="connsiteX11721" fmla="*/ 1013938 w 5675092"/>
              <a:gd name="connsiteY11721" fmla="*/ 2025531 h 2397608"/>
              <a:gd name="connsiteX11722" fmla="*/ 1010757 w 5675092"/>
              <a:gd name="connsiteY11722" fmla="*/ 2015774 h 2397608"/>
              <a:gd name="connsiteX11723" fmla="*/ 1008419 w 5675092"/>
              <a:gd name="connsiteY11723" fmla="*/ 2018426 h 2397608"/>
              <a:gd name="connsiteX11724" fmla="*/ 1011263 w 5675092"/>
              <a:gd name="connsiteY11724" fmla="*/ 2023219 h 2397608"/>
              <a:gd name="connsiteX11725" fmla="*/ 984029 w 5675092"/>
              <a:gd name="connsiteY11725" fmla="*/ 2030057 h 2397608"/>
              <a:gd name="connsiteX11726" fmla="*/ 971325 w 5675092"/>
              <a:gd name="connsiteY11726" fmla="*/ 2028425 h 2397608"/>
              <a:gd name="connsiteX11727" fmla="*/ 970650 w 5675092"/>
              <a:gd name="connsiteY11727" fmla="*/ 2018498 h 2397608"/>
              <a:gd name="connsiteX11728" fmla="*/ 972651 w 5675092"/>
              <a:gd name="connsiteY11728" fmla="*/ 2010882 h 2397608"/>
              <a:gd name="connsiteX11729" fmla="*/ 982512 w 5675092"/>
              <a:gd name="connsiteY11729" fmla="*/ 2007718 h 2397608"/>
              <a:gd name="connsiteX11730" fmla="*/ 988028 w 5675092"/>
              <a:gd name="connsiteY11730" fmla="*/ 2014823 h 2397608"/>
              <a:gd name="connsiteX11731" fmla="*/ 992368 w 5675092"/>
              <a:gd name="connsiteY11731" fmla="*/ 2004555 h 2397608"/>
              <a:gd name="connsiteX11732" fmla="*/ 998846 w 5675092"/>
              <a:gd name="connsiteY11732" fmla="*/ 2007232 h 2397608"/>
              <a:gd name="connsiteX11733" fmla="*/ 998846 w 5675092"/>
              <a:gd name="connsiteY11733" fmla="*/ 2007233 h 2397608"/>
              <a:gd name="connsiteX11734" fmla="*/ 1002734 w 5675092"/>
              <a:gd name="connsiteY11734" fmla="*/ 2008839 h 2397608"/>
              <a:gd name="connsiteX11735" fmla="*/ 998846 w 5675092"/>
              <a:gd name="connsiteY11735" fmla="*/ 2007232 h 2397608"/>
              <a:gd name="connsiteX11736" fmla="*/ 994706 w 5675092"/>
              <a:gd name="connsiteY11736" fmla="*/ 2001904 h 2397608"/>
              <a:gd name="connsiteX11737" fmla="*/ 996877 w 5675092"/>
              <a:gd name="connsiteY11737" fmla="*/ 1996769 h 2397608"/>
              <a:gd name="connsiteX11738" fmla="*/ 1024620 w 5675092"/>
              <a:gd name="connsiteY11738" fmla="*/ 1997378 h 2397608"/>
              <a:gd name="connsiteX11739" fmla="*/ 1023957 w 5675092"/>
              <a:gd name="connsiteY11739" fmla="*/ 1987616 h 2397608"/>
              <a:gd name="connsiteX11740" fmla="*/ 1022398 w 5675092"/>
              <a:gd name="connsiteY11740" fmla="*/ 1982366 h 2397608"/>
              <a:gd name="connsiteX11741" fmla="*/ 1018943 w 5675092"/>
              <a:gd name="connsiteY11741" fmla="*/ 1975214 h 2397608"/>
              <a:gd name="connsiteX11742" fmla="*/ 1003868 w 5675092"/>
              <a:gd name="connsiteY11742" fmla="*/ 1980188 h 2397608"/>
              <a:gd name="connsiteX11743" fmla="*/ 1001355 w 5675092"/>
              <a:gd name="connsiteY11743" fmla="*/ 1987654 h 2397608"/>
              <a:gd name="connsiteX11744" fmla="*/ 996331 w 5675092"/>
              <a:gd name="connsiteY11744" fmla="*/ 1982676 h 2397608"/>
              <a:gd name="connsiteX11745" fmla="*/ 996331 w 5675092"/>
              <a:gd name="connsiteY11745" fmla="*/ 1990139 h 2397608"/>
              <a:gd name="connsiteX11746" fmla="*/ 983769 w 5675092"/>
              <a:gd name="connsiteY11746" fmla="*/ 1987653 h 2397608"/>
              <a:gd name="connsiteX11747" fmla="*/ 983768 w 5675092"/>
              <a:gd name="connsiteY11747" fmla="*/ 1980189 h 2397608"/>
              <a:gd name="connsiteX11748" fmla="*/ 968694 w 5675092"/>
              <a:gd name="connsiteY11748" fmla="*/ 1980189 h 2397608"/>
              <a:gd name="connsiteX11749" fmla="*/ 971206 w 5675092"/>
              <a:gd name="connsiteY11749" fmla="*/ 1985165 h 2397608"/>
              <a:gd name="connsiteX11750" fmla="*/ 968356 w 5675092"/>
              <a:gd name="connsiteY11750" fmla="*/ 1986106 h 2397608"/>
              <a:gd name="connsiteX11751" fmla="*/ 968507 w 5675092"/>
              <a:gd name="connsiteY11751" fmla="*/ 1986255 h 2397608"/>
              <a:gd name="connsiteX11752" fmla="*/ 968301 w 5675092"/>
              <a:gd name="connsiteY11752" fmla="*/ 1986124 h 2397608"/>
              <a:gd name="connsiteX11753" fmla="*/ 963669 w 5675092"/>
              <a:gd name="connsiteY11753" fmla="*/ 1987653 h 2397608"/>
              <a:gd name="connsiteX11754" fmla="*/ 966182 w 5675092"/>
              <a:gd name="connsiteY11754" fmla="*/ 1985165 h 2397608"/>
              <a:gd name="connsiteX11755" fmla="*/ 923470 w 5675092"/>
              <a:gd name="connsiteY11755" fmla="*/ 1982676 h 2397608"/>
              <a:gd name="connsiteX11756" fmla="*/ 903370 w 5675092"/>
              <a:gd name="connsiteY11756" fmla="*/ 1975214 h 2397608"/>
              <a:gd name="connsiteX11757" fmla="*/ 873220 w 5675092"/>
              <a:gd name="connsiteY11757" fmla="*/ 1977702 h 2397608"/>
              <a:gd name="connsiteX11758" fmla="*/ 900857 w 5675092"/>
              <a:gd name="connsiteY11758" fmla="*/ 1972726 h 2397608"/>
              <a:gd name="connsiteX11759" fmla="*/ 900857 w 5675092"/>
              <a:gd name="connsiteY11759" fmla="*/ 1967752 h 2397608"/>
              <a:gd name="connsiteX11760" fmla="*/ 883271 w 5675092"/>
              <a:gd name="connsiteY11760" fmla="*/ 1970240 h 2397608"/>
              <a:gd name="connsiteX11761" fmla="*/ 885783 w 5675092"/>
              <a:gd name="connsiteY11761" fmla="*/ 1962775 h 2397608"/>
              <a:gd name="connsiteX11762" fmla="*/ 875733 w 5675092"/>
              <a:gd name="connsiteY11762" fmla="*/ 1970240 h 2397608"/>
              <a:gd name="connsiteX11763" fmla="*/ 880758 w 5675092"/>
              <a:gd name="connsiteY11763" fmla="*/ 1962775 h 2397608"/>
              <a:gd name="connsiteX11764" fmla="*/ 858145 w 5675092"/>
              <a:gd name="connsiteY11764" fmla="*/ 1967752 h 2397608"/>
              <a:gd name="connsiteX11765" fmla="*/ 860658 w 5675092"/>
              <a:gd name="connsiteY11765" fmla="*/ 1975214 h 2397608"/>
              <a:gd name="connsiteX11766" fmla="*/ 855633 w 5675092"/>
              <a:gd name="connsiteY11766" fmla="*/ 1970240 h 2397608"/>
              <a:gd name="connsiteX11767" fmla="*/ 855634 w 5675092"/>
              <a:gd name="connsiteY11767" fmla="*/ 1975214 h 2397608"/>
              <a:gd name="connsiteX11768" fmla="*/ 830508 w 5675092"/>
              <a:gd name="connsiteY11768" fmla="*/ 1955312 h 2397608"/>
              <a:gd name="connsiteX11769" fmla="*/ 815434 w 5675092"/>
              <a:gd name="connsiteY11769" fmla="*/ 1952824 h 2397608"/>
              <a:gd name="connsiteX11770" fmla="*/ 810409 w 5675092"/>
              <a:gd name="connsiteY11770" fmla="*/ 1960289 h 2397608"/>
              <a:gd name="connsiteX11771" fmla="*/ 795334 w 5675092"/>
              <a:gd name="connsiteY11771" fmla="*/ 1962775 h 2397608"/>
              <a:gd name="connsiteX11772" fmla="*/ 795334 w 5675092"/>
              <a:gd name="connsiteY11772" fmla="*/ 1955312 h 2397608"/>
              <a:gd name="connsiteX11773" fmla="*/ 790309 w 5675092"/>
              <a:gd name="connsiteY11773" fmla="*/ 1957801 h 2397608"/>
              <a:gd name="connsiteX11774" fmla="*/ 782771 w 5675092"/>
              <a:gd name="connsiteY11774" fmla="*/ 1965263 h 2397608"/>
              <a:gd name="connsiteX11775" fmla="*/ 780259 w 5675092"/>
              <a:gd name="connsiteY11775" fmla="*/ 1955312 h 2397608"/>
              <a:gd name="connsiteX11776" fmla="*/ 772722 w 5675092"/>
              <a:gd name="connsiteY11776" fmla="*/ 1960289 h 2397608"/>
              <a:gd name="connsiteX11777" fmla="*/ 770210 w 5675092"/>
              <a:gd name="connsiteY11777" fmla="*/ 1955312 h 2397608"/>
              <a:gd name="connsiteX11778" fmla="*/ 763614 w 5675092"/>
              <a:gd name="connsiteY11778" fmla="*/ 1951581 h 2397608"/>
              <a:gd name="connsiteX11779" fmla="*/ 756810 w 5675092"/>
              <a:gd name="connsiteY11779" fmla="*/ 1954575 h 2397608"/>
              <a:gd name="connsiteX11780" fmla="*/ 756926 w 5675092"/>
              <a:gd name="connsiteY11780" fmla="*/ 1956281 h 2397608"/>
              <a:gd name="connsiteX11781" fmla="*/ 755302 w 5675092"/>
              <a:gd name="connsiteY11781" fmla="*/ 1955239 h 2397608"/>
              <a:gd name="connsiteX11782" fmla="*/ 755135 w 5675092"/>
              <a:gd name="connsiteY11782" fmla="*/ 1955312 h 2397608"/>
              <a:gd name="connsiteX11783" fmla="*/ 757647 w 5675092"/>
              <a:gd name="connsiteY11783" fmla="*/ 1960290 h 2397608"/>
              <a:gd name="connsiteX11784" fmla="*/ 751680 w 5675092"/>
              <a:gd name="connsiteY11784" fmla="*/ 1954070 h 2397608"/>
              <a:gd name="connsiteX11785" fmla="*/ 750371 w 5675092"/>
              <a:gd name="connsiteY11785" fmla="*/ 1952076 h 2397608"/>
              <a:gd name="connsiteX11786" fmla="*/ 749327 w 5675092"/>
              <a:gd name="connsiteY11786" fmla="*/ 1951406 h 2397608"/>
              <a:gd name="connsiteX11787" fmla="*/ 749844 w 5675092"/>
              <a:gd name="connsiteY11787" fmla="*/ 1951273 h 2397608"/>
              <a:gd name="connsiteX11788" fmla="*/ 747597 w 5675092"/>
              <a:gd name="connsiteY11788" fmla="*/ 1947850 h 2397608"/>
              <a:gd name="connsiteX11789" fmla="*/ 730010 w 5675092"/>
              <a:gd name="connsiteY11789" fmla="*/ 1947850 h 2397608"/>
              <a:gd name="connsiteX11790" fmla="*/ 735035 w 5675092"/>
              <a:gd name="connsiteY11790" fmla="*/ 1947850 h 2397608"/>
              <a:gd name="connsiteX11791" fmla="*/ 735035 w 5675092"/>
              <a:gd name="connsiteY11791" fmla="*/ 1942876 h 2397608"/>
              <a:gd name="connsiteX11792" fmla="*/ 727498 w 5675092"/>
              <a:gd name="connsiteY11792" fmla="*/ 1940388 h 2397608"/>
              <a:gd name="connsiteX11793" fmla="*/ 722473 w 5675092"/>
              <a:gd name="connsiteY11793" fmla="*/ 1940388 h 2397608"/>
              <a:gd name="connsiteX11794" fmla="*/ 745084 w 5675092"/>
              <a:gd name="connsiteY11794" fmla="*/ 1937899 h 2397608"/>
              <a:gd name="connsiteX11795" fmla="*/ 750110 w 5675092"/>
              <a:gd name="connsiteY11795" fmla="*/ 1945362 h 2397608"/>
              <a:gd name="connsiteX11796" fmla="*/ 750110 w 5675092"/>
              <a:gd name="connsiteY11796" fmla="*/ 1940388 h 2397608"/>
              <a:gd name="connsiteX11797" fmla="*/ 753457 w 5675092"/>
              <a:gd name="connsiteY11797" fmla="*/ 1940922 h 2397608"/>
              <a:gd name="connsiteX11798" fmla="*/ 750402 w 5675092"/>
              <a:gd name="connsiteY11798" fmla="*/ 1931557 h 2397608"/>
              <a:gd name="connsiteX11799" fmla="*/ 757960 w 5675092"/>
              <a:gd name="connsiteY11799" fmla="*/ 1935837 h 2397608"/>
              <a:gd name="connsiteX11800" fmla="*/ 753473 w 5675092"/>
              <a:gd name="connsiteY11800" fmla="*/ 1940925 h 2397608"/>
              <a:gd name="connsiteX11801" fmla="*/ 759845 w 5675092"/>
              <a:gd name="connsiteY11801" fmla="*/ 1941942 h 2397608"/>
              <a:gd name="connsiteX11802" fmla="*/ 775234 w 5675092"/>
              <a:gd name="connsiteY11802" fmla="*/ 1945362 h 2397608"/>
              <a:gd name="connsiteX11803" fmla="*/ 775234 w 5675092"/>
              <a:gd name="connsiteY11803" fmla="*/ 1937899 h 2397608"/>
              <a:gd name="connsiteX11804" fmla="*/ 807896 w 5675092"/>
              <a:gd name="connsiteY11804" fmla="*/ 1945362 h 2397608"/>
              <a:gd name="connsiteX11805" fmla="*/ 827054 w 5675092"/>
              <a:gd name="connsiteY11805" fmla="*/ 1950338 h 2397608"/>
              <a:gd name="connsiteX11806" fmla="*/ 840387 w 5675092"/>
              <a:gd name="connsiteY11806" fmla="*/ 1948762 h 2397608"/>
              <a:gd name="connsiteX11807" fmla="*/ 837320 w 5675092"/>
              <a:gd name="connsiteY11807" fmla="*/ 1945097 h 2397608"/>
              <a:gd name="connsiteX11808" fmla="*/ 849034 w 5675092"/>
              <a:gd name="connsiteY11808" fmla="*/ 1939240 h 2397608"/>
              <a:gd name="connsiteX11809" fmla="*/ 848760 w 5675092"/>
              <a:gd name="connsiteY11809" fmla="*/ 1948357 h 2397608"/>
              <a:gd name="connsiteX11810" fmla="*/ 852178 w 5675092"/>
              <a:gd name="connsiteY11810" fmla="*/ 1950960 h 2397608"/>
              <a:gd name="connsiteX11811" fmla="*/ 858145 w 5675092"/>
              <a:gd name="connsiteY11811" fmla="*/ 1950339 h 2397608"/>
              <a:gd name="connsiteX11812" fmla="*/ 858146 w 5675092"/>
              <a:gd name="connsiteY11812" fmla="*/ 1960289 h 2397608"/>
              <a:gd name="connsiteX11813" fmla="*/ 863170 w 5675092"/>
              <a:gd name="connsiteY11813" fmla="*/ 1960289 h 2397608"/>
              <a:gd name="connsiteX11814" fmla="*/ 863171 w 5675092"/>
              <a:gd name="connsiteY11814" fmla="*/ 1955312 h 2397608"/>
              <a:gd name="connsiteX11815" fmla="*/ 881700 w 5675092"/>
              <a:gd name="connsiteY11815" fmla="*/ 1954691 h 2397608"/>
              <a:gd name="connsiteX11816" fmla="*/ 900675 w 5675092"/>
              <a:gd name="connsiteY11816" fmla="*/ 1951276 h 2397608"/>
              <a:gd name="connsiteX11817" fmla="*/ 896561 w 5675092"/>
              <a:gd name="connsiteY11817" fmla="*/ 1948532 h 2397608"/>
              <a:gd name="connsiteX11818" fmla="*/ 891436 w 5675092"/>
              <a:gd name="connsiteY11818" fmla="*/ 1947539 h 2397608"/>
              <a:gd name="connsiteX11819" fmla="*/ 880758 w 5675092"/>
              <a:gd name="connsiteY11819" fmla="*/ 1935411 h 2397608"/>
              <a:gd name="connsiteX11820" fmla="*/ 878245 w 5675092"/>
              <a:gd name="connsiteY11820" fmla="*/ 1942876 h 2397608"/>
              <a:gd name="connsiteX11821" fmla="*/ 873220 w 5675092"/>
              <a:gd name="connsiteY11821" fmla="*/ 1935411 h 2397608"/>
              <a:gd name="connsiteX11822" fmla="*/ 865683 w 5675092"/>
              <a:gd name="connsiteY11822" fmla="*/ 1940388 h 2397608"/>
              <a:gd name="connsiteX11823" fmla="*/ 870708 w 5675092"/>
              <a:gd name="connsiteY11823" fmla="*/ 1935411 h 2397608"/>
              <a:gd name="connsiteX11824" fmla="*/ 860658 w 5675092"/>
              <a:gd name="connsiteY11824" fmla="*/ 1935411 h 2397608"/>
              <a:gd name="connsiteX11825" fmla="*/ 862229 w 5675092"/>
              <a:gd name="connsiteY11825" fmla="*/ 1928570 h 2397608"/>
              <a:gd name="connsiteX11826" fmla="*/ 862123 w 5675092"/>
              <a:gd name="connsiteY11826" fmla="*/ 1928490 h 2397608"/>
              <a:gd name="connsiteX11827" fmla="*/ 860767 w 5675092"/>
              <a:gd name="connsiteY11827" fmla="*/ 1933650 h 2397608"/>
              <a:gd name="connsiteX11828" fmla="*/ 857760 w 5675092"/>
              <a:gd name="connsiteY11828" fmla="*/ 1933854 h 2397608"/>
              <a:gd name="connsiteX11829" fmla="*/ 857760 w 5675092"/>
              <a:gd name="connsiteY11829" fmla="*/ 1935634 h 2397608"/>
              <a:gd name="connsiteX11830" fmla="*/ 855964 w 5675092"/>
              <a:gd name="connsiteY11830" fmla="*/ 1933976 h 2397608"/>
              <a:gd name="connsiteX11831" fmla="*/ 855945 w 5675092"/>
              <a:gd name="connsiteY11831" fmla="*/ 1933977 h 2397608"/>
              <a:gd name="connsiteX11832" fmla="*/ 855954 w 5675092"/>
              <a:gd name="connsiteY11832" fmla="*/ 1933966 h 2397608"/>
              <a:gd name="connsiteX11833" fmla="*/ 853055 w 5675092"/>
              <a:gd name="connsiteY11833" fmla="*/ 1931290 h 2397608"/>
              <a:gd name="connsiteX11834" fmla="*/ 850231 w 5675092"/>
              <a:gd name="connsiteY11834" fmla="*/ 1923219 h 2397608"/>
              <a:gd name="connsiteX11835" fmla="*/ 847721 w 5675092"/>
              <a:gd name="connsiteY11835" fmla="*/ 1928185 h 2397608"/>
              <a:gd name="connsiteX11836" fmla="*/ 849251 w 5675092"/>
              <a:gd name="connsiteY11836" fmla="*/ 1931213 h 2397608"/>
              <a:gd name="connsiteX11837" fmla="*/ 850960 w 5675092"/>
              <a:gd name="connsiteY11837" fmla="*/ 1931919 h 2397608"/>
              <a:gd name="connsiteX11838" fmla="*/ 850001 w 5675092"/>
              <a:gd name="connsiteY11838" fmla="*/ 1932699 h 2397608"/>
              <a:gd name="connsiteX11839" fmla="*/ 850231 w 5675092"/>
              <a:gd name="connsiteY11839" fmla="*/ 1933154 h 2397608"/>
              <a:gd name="connsiteX11840" fmla="*/ 847721 w 5675092"/>
              <a:gd name="connsiteY11840" fmla="*/ 1940603 h 2397608"/>
              <a:gd name="connsiteX11841" fmla="*/ 847721 w 5675092"/>
              <a:gd name="connsiteY11841" fmla="*/ 1935634 h 2397608"/>
              <a:gd name="connsiteX11842" fmla="*/ 846955 w 5675092"/>
              <a:gd name="connsiteY11842" fmla="*/ 1935179 h 2397608"/>
              <a:gd name="connsiteX11843" fmla="*/ 846942 w 5675092"/>
              <a:gd name="connsiteY11843" fmla="*/ 1935189 h 2397608"/>
              <a:gd name="connsiteX11844" fmla="*/ 846880 w 5675092"/>
              <a:gd name="connsiteY11844" fmla="*/ 1935134 h 2397608"/>
              <a:gd name="connsiteX11845" fmla="*/ 843015 w 5675092"/>
              <a:gd name="connsiteY11845" fmla="*/ 1932842 h 2397608"/>
              <a:gd name="connsiteX11846" fmla="*/ 840192 w 5675092"/>
              <a:gd name="connsiteY11846" fmla="*/ 1928185 h 2397608"/>
              <a:gd name="connsiteX11847" fmla="*/ 840192 w 5675092"/>
              <a:gd name="connsiteY11847" fmla="*/ 1933154 h 2397608"/>
              <a:gd name="connsiteX11848" fmla="*/ 825132 w 5675092"/>
              <a:gd name="connsiteY11848" fmla="*/ 1920735 h 2397608"/>
              <a:gd name="connsiteX11849" fmla="*/ 837681 w 5675092"/>
              <a:gd name="connsiteY11849" fmla="*/ 1920736 h 2397608"/>
              <a:gd name="connsiteX11850" fmla="*/ 832662 w 5675092"/>
              <a:gd name="connsiteY11850" fmla="*/ 1918252 h 2397608"/>
              <a:gd name="connsiteX11851" fmla="*/ 841447 w 5675092"/>
              <a:gd name="connsiteY11851" fmla="*/ 1924460 h 2397608"/>
              <a:gd name="connsiteX11852" fmla="*/ 845876 w 5675092"/>
              <a:gd name="connsiteY11852" fmla="*/ 1920078 h 2397608"/>
              <a:gd name="connsiteX11853" fmla="*/ 845312 w 5675092"/>
              <a:gd name="connsiteY11853" fmla="*/ 1920117 h 2397608"/>
              <a:gd name="connsiteX11854" fmla="*/ 846019 w 5675092"/>
              <a:gd name="connsiteY11854" fmla="*/ 1917147 h 2397608"/>
              <a:gd name="connsiteX11855" fmla="*/ 845268 w 5675092"/>
              <a:gd name="connsiteY11855" fmla="*/ 1914234 h 2397608"/>
              <a:gd name="connsiteX11856" fmla="*/ 845212 w 5675092"/>
              <a:gd name="connsiteY11856" fmla="*/ 1914217 h 2397608"/>
              <a:gd name="connsiteX11857" fmla="*/ 843759 w 5675092"/>
              <a:gd name="connsiteY11857" fmla="*/ 1913228 h 2397608"/>
              <a:gd name="connsiteX11858" fmla="*/ 841998 w 5675092"/>
              <a:gd name="connsiteY11858" fmla="*/ 1915449 h 2397608"/>
              <a:gd name="connsiteX11859" fmla="*/ 837126 w 5675092"/>
              <a:gd name="connsiteY11859" fmla="*/ 1917278 h 2397608"/>
              <a:gd name="connsiteX11860" fmla="*/ 831496 w 5675092"/>
              <a:gd name="connsiteY11860" fmla="*/ 1912867 h 2397608"/>
              <a:gd name="connsiteX11861" fmla="*/ 831173 w 5675092"/>
              <a:gd name="connsiteY11861" fmla="*/ 1908093 h 2397608"/>
              <a:gd name="connsiteX11862" fmla="*/ 836315 w 5675092"/>
              <a:gd name="connsiteY11862" fmla="*/ 1905347 h 2397608"/>
              <a:gd name="connsiteX11863" fmla="*/ 839725 w 5675092"/>
              <a:gd name="connsiteY11863" fmla="*/ 1911409 h 2397608"/>
              <a:gd name="connsiteX11864" fmla="*/ 841350 w 5675092"/>
              <a:gd name="connsiteY11864" fmla="*/ 1911589 h 2397608"/>
              <a:gd name="connsiteX11865" fmla="*/ 840192 w 5675092"/>
              <a:gd name="connsiteY11865" fmla="*/ 1910801 h 2397608"/>
              <a:gd name="connsiteX11866" fmla="*/ 845526 w 5675092"/>
              <a:gd name="connsiteY11866" fmla="*/ 1912043 h 2397608"/>
              <a:gd name="connsiteX11867" fmla="*/ 846646 w 5675092"/>
              <a:gd name="connsiteY11867" fmla="*/ 1912236 h 2397608"/>
              <a:gd name="connsiteX11868" fmla="*/ 849307 w 5675092"/>
              <a:gd name="connsiteY11868" fmla="*/ 1912055 h 2397608"/>
              <a:gd name="connsiteX11869" fmla="*/ 852019 w 5675092"/>
              <a:gd name="connsiteY11869" fmla="*/ 1911871 h 2397608"/>
              <a:gd name="connsiteX11870" fmla="*/ 851100 w 5675092"/>
              <a:gd name="connsiteY11870" fmla="*/ 1913001 h 2397608"/>
              <a:gd name="connsiteX11871" fmla="*/ 852741 w 5675092"/>
              <a:gd name="connsiteY11871" fmla="*/ 1913283 h 2397608"/>
              <a:gd name="connsiteX11872" fmla="*/ 852741 w 5675092"/>
              <a:gd name="connsiteY11872" fmla="*/ 1920736 h 2397608"/>
              <a:gd name="connsiteX11873" fmla="*/ 850231 w 5675092"/>
              <a:gd name="connsiteY11873" fmla="*/ 1920735 h 2397608"/>
              <a:gd name="connsiteX11874" fmla="*/ 857760 w 5675092"/>
              <a:gd name="connsiteY11874" fmla="*/ 1925702 h 2397608"/>
              <a:gd name="connsiteX11875" fmla="*/ 857761 w 5675092"/>
              <a:gd name="connsiteY11875" fmla="*/ 1931918 h 2397608"/>
              <a:gd name="connsiteX11876" fmla="*/ 861322 w 5675092"/>
              <a:gd name="connsiteY11876" fmla="*/ 1927880 h 2397608"/>
              <a:gd name="connsiteX11877" fmla="*/ 858145 w 5675092"/>
              <a:gd name="connsiteY11877" fmla="*/ 1925460 h 2397608"/>
              <a:gd name="connsiteX11878" fmla="*/ 862228 w 5675092"/>
              <a:gd name="connsiteY11878" fmla="*/ 1926083 h 2397608"/>
              <a:gd name="connsiteX11879" fmla="*/ 862641 w 5675092"/>
              <a:gd name="connsiteY11879" fmla="*/ 1926384 h 2397608"/>
              <a:gd name="connsiteX11880" fmla="*/ 862692 w 5675092"/>
              <a:gd name="connsiteY11880" fmla="*/ 1926326 h 2397608"/>
              <a:gd name="connsiteX11881" fmla="*/ 862671 w 5675092"/>
              <a:gd name="connsiteY11881" fmla="*/ 1926406 h 2397608"/>
              <a:gd name="connsiteX11882" fmla="*/ 868195 w 5675092"/>
              <a:gd name="connsiteY11882" fmla="*/ 1930436 h 2397608"/>
              <a:gd name="connsiteX11883" fmla="*/ 888295 w 5675092"/>
              <a:gd name="connsiteY11883" fmla="*/ 1932926 h 2397608"/>
              <a:gd name="connsiteX11884" fmla="*/ 890808 w 5675092"/>
              <a:gd name="connsiteY11884" fmla="*/ 1925461 h 2397608"/>
              <a:gd name="connsiteX11885" fmla="*/ 870708 w 5675092"/>
              <a:gd name="connsiteY11885" fmla="*/ 1913024 h 2397608"/>
              <a:gd name="connsiteX11886" fmla="*/ 873220 w 5675092"/>
              <a:gd name="connsiteY11886" fmla="*/ 1910536 h 2397608"/>
              <a:gd name="connsiteX11887" fmla="*/ 883271 w 5675092"/>
              <a:gd name="connsiteY11887" fmla="*/ 1915512 h 2397608"/>
              <a:gd name="connsiteX11888" fmla="*/ 893320 w 5675092"/>
              <a:gd name="connsiteY11888" fmla="*/ 1913023 h 2397608"/>
              <a:gd name="connsiteX11889" fmla="*/ 908395 w 5675092"/>
              <a:gd name="connsiteY11889" fmla="*/ 1917998 h 2397608"/>
              <a:gd name="connsiteX11890" fmla="*/ 908394 w 5675092"/>
              <a:gd name="connsiteY11890" fmla="*/ 1913024 h 2397608"/>
              <a:gd name="connsiteX11891" fmla="*/ 918445 w 5675092"/>
              <a:gd name="connsiteY11891" fmla="*/ 1927949 h 2397608"/>
              <a:gd name="connsiteX11892" fmla="*/ 920957 w 5675092"/>
              <a:gd name="connsiteY11892" fmla="*/ 1920486 h 2397608"/>
              <a:gd name="connsiteX11893" fmla="*/ 925982 w 5675092"/>
              <a:gd name="connsiteY11893" fmla="*/ 1925460 h 2397608"/>
              <a:gd name="connsiteX11894" fmla="*/ 923469 w 5675092"/>
              <a:gd name="connsiteY11894" fmla="*/ 1927949 h 2397608"/>
              <a:gd name="connsiteX11895" fmla="*/ 931007 w 5675092"/>
              <a:gd name="connsiteY11895" fmla="*/ 1922974 h 2397608"/>
              <a:gd name="connsiteX11896" fmla="*/ 941057 w 5675092"/>
              <a:gd name="connsiteY11896" fmla="*/ 1930437 h 2397608"/>
              <a:gd name="connsiteX11897" fmla="*/ 936032 w 5675092"/>
              <a:gd name="connsiteY11897" fmla="*/ 1915512 h 2397608"/>
              <a:gd name="connsiteX11898" fmla="*/ 933833 w 5675092"/>
              <a:gd name="connsiteY11898" fmla="*/ 1911158 h 2397608"/>
              <a:gd name="connsiteX11899" fmla="*/ 933176 w 5675092"/>
              <a:gd name="connsiteY11899" fmla="*/ 1914133 h 2397608"/>
              <a:gd name="connsiteX11900" fmla="*/ 932286 w 5675092"/>
              <a:gd name="connsiteY11900" fmla="*/ 1913283 h 2397608"/>
              <a:gd name="connsiteX11901" fmla="*/ 932263 w 5675092"/>
              <a:gd name="connsiteY11901" fmla="*/ 1913335 h 2397608"/>
              <a:gd name="connsiteX11902" fmla="*/ 931007 w 5675092"/>
              <a:gd name="connsiteY11902" fmla="*/ 1917998 h 2397608"/>
              <a:gd name="connsiteX11903" fmla="*/ 926059 w 5675092"/>
              <a:gd name="connsiteY11903" fmla="*/ 1914889 h 2397608"/>
              <a:gd name="connsiteX11904" fmla="*/ 925736 w 5675092"/>
              <a:gd name="connsiteY11904" fmla="*/ 1914952 h 2397608"/>
              <a:gd name="connsiteX11905" fmla="*/ 925510 w 5675092"/>
              <a:gd name="connsiteY11905" fmla="*/ 1914544 h 2397608"/>
              <a:gd name="connsiteX11906" fmla="*/ 918277 w 5675092"/>
              <a:gd name="connsiteY11906" fmla="*/ 1910000 h 2397608"/>
              <a:gd name="connsiteX11907" fmla="*/ 911989 w 5675092"/>
              <a:gd name="connsiteY11907" fmla="*/ 1910246 h 2397608"/>
              <a:gd name="connsiteX11908" fmla="*/ 902828 w 5675092"/>
              <a:gd name="connsiteY11908" fmla="*/ 1908675 h 2397608"/>
              <a:gd name="connsiteX11909" fmla="*/ 902626 w 5675092"/>
              <a:gd name="connsiteY11909" fmla="*/ 1908332 h 2397608"/>
              <a:gd name="connsiteX11910" fmla="*/ 898345 w 5675092"/>
              <a:gd name="connsiteY11910" fmla="*/ 1910536 h 2397608"/>
              <a:gd name="connsiteX11911" fmla="*/ 899738 w 5675092"/>
              <a:gd name="connsiteY11911" fmla="*/ 1908467 h 2397608"/>
              <a:gd name="connsiteX11912" fmla="*/ 894060 w 5675092"/>
              <a:gd name="connsiteY11912" fmla="*/ 1911615 h 2397608"/>
              <a:gd name="connsiteX11913" fmla="*/ 887657 w 5675092"/>
              <a:gd name="connsiteY11913" fmla="*/ 1911449 h 2397608"/>
              <a:gd name="connsiteX11914" fmla="*/ 882973 w 5675092"/>
              <a:gd name="connsiteY11914" fmla="*/ 1903677 h 2397608"/>
              <a:gd name="connsiteX11915" fmla="*/ 879035 w 5675092"/>
              <a:gd name="connsiteY11915" fmla="*/ 1900115 h 2397608"/>
              <a:gd name="connsiteX11916" fmla="*/ 876945 w 5675092"/>
              <a:gd name="connsiteY11916" fmla="*/ 1903722 h 2397608"/>
              <a:gd name="connsiteX11917" fmla="*/ 880479 w 5675092"/>
              <a:gd name="connsiteY11917" fmla="*/ 1903536 h 2397608"/>
              <a:gd name="connsiteX11918" fmla="*/ 883138 w 5675092"/>
              <a:gd name="connsiteY11918" fmla="*/ 1908318 h 2397608"/>
              <a:gd name="connsiteX11919" fmla="*/ 879150 w 5675092"/>
              <a:gd name="connsiteY11919" fmla="*/ 1908916 h 2397608"/>
              <a:gd name="connsiteX11920" fmla="*/ 875515 w 5675092"/>
              <a:gd name="connsiteY11920" fmla="*/ 1906191 h 2397608"/>
              <a:gd name="connsiteX11921" fmla="*/ 874739 w 5675092"/>
              <a:gd name="connsiteY11921" fmla="*/ 1907531 h 2397608"/>
              <a:gd name="connsiteX11922" fmla="*/ 874414 w 5675092"/>
              <a:gd name="connsiteY11922" fmla="*/ 1902760 h 2397608"/>
              <a:gd name="connsiteX11923" fmla="*/ 879004 w 5675092"/>
              <a:gd name="connsiteY11923" fmla="*/ 1900088 h 2397608"/>
              <a:gd name="connsiteX11924" fmla="*/ 876502 w 5675092"/>
              <a:gd name="connsiteY11924" fmla="*/ 1897825 h 2397608"/>
              <a:gd name="connsiteX11925" fmla="*/ 885215 w 5675092"/>
              <a:gd name="connsiteY11925" fmla="*/ 1899031 h 2397608"/>
              <a:gd name="connsiteX11926" fmla="*/ 891122 w 5675092"/>
              <a:gd name="connsiteY11926" fmla="*/ 1897011 h 2397608"/>
              <a:gd name="connsiteX11927" fmla="*/ 890970 w 5675092"/>
              <a:gd name="connsiteY11927" fmla="*/ 1896842 h 2397608"/>
              <a:gd name="connsiteX11928" fmla="*/ 891775 w 5675092"/>
              <a:gd name="connsiteY11928" fmla="*/ 1896787 h 2397608"/>
              <a:gd name="connsiteX11929" fmla="*/ 893763 w 5675092"/>
              <a:gd name="connsiteY11929" fmla="*/ 1896652 h 2397608"/>
              <a:gd name="connsiteX11930" fmla="*/ 893054 w 5675092"/>
              <a:gd name="connsiteY11930" fmla="*/ 1895535 h 2397608"/>
              <a:gd name="connsiteX11931" fmla="*/ 894867 w 5675092"/>
              <a:gd name="connsiteY11931" fmla="*/ 1897124 h 2397608"/>
              <a:gd name="connsiteX11932" fmla="*/ 899400 w 5675092"/>
              <a:gd name="connsiteY11932" fmla="*/ 1900038 h 2397608"/>
              <a:gd name="connsiteX11933" fmla="*/ 904013 w 5675092"/>
              <a:gd name="connsiteY11933" fmla="*/ 1902118 h 2397608"/>
              <a:gd name="connsiteX11934" fmla="*/ 908394 w 5675092"/>
              <a:gd name="connsiteY11934" fmla="*/ 1895611 h 2397608"/>
              <a:gd name="connsiteX11935" fmla="*/ 911992 w 5675092"/>
              <a:gd name="connsiteY11935" fmla="*/ 1896501 h 2397608"/>
              <a:gd name="connsiteX11936" fmla="*/ 911757 w 5675092"/>
              <a:gd name="connsiteY11936" fmla="*/ 1893033 h 2397608"/>
              <a:gd name="connsiteX11937" fmla="*/ 913310 w 5675092"/>
              <a:gd name="connsiteY11937" fmla="*/ 1896828 h 2397608"/>
              <a:gd name="connsiteX11938" fmla="*/ 918445 w 5675092"/>
              <a:gd name="connsiteY11938" fmla="*/ 1898099 h 2397608"/>
              <a:gd name="connsiteX11939" fmla="*/ 918444 w 5675092"/>
              <a:gd name="connsiteY11939" fmla="*/ 1893122 h 2397608"/>
              <a:gd name="connsiteX11940" fmla="*/ 922527 w 5675092"/>
              <a:gd name="connsiteY11940" fmla="*/ 1894056 h 2397608"/>
              <a:gd name="connsiteX11941" fmla="*/ 923769 w 5675092"/>
              <a:gd name="connsiteY11941" fmla="*/ 1895415 h 2397608"/>
              <a:gd name="connsiteX11942" fmla="*/ 924360 w 5675092"/>
              <a:gd name="connsiteY11942" fmla="*/ 1894684 h 2397608"/>
              <a:gd name="connsiteX11943" fmla="*/ 924578 w 5675092"/>
              <a:gd name="connsiteY11943" fmla="*/ 1896300 h 2397608"/>
              <a:gd name="connsiteX11944" fmla="*/ 927927 w 5675092"/>
              <a:gd name="connsiteY11944" fmla="*/ 1899964 h 2397608"/>
              <a:gd name="connsiteX11945" fmla="*/ 928613 w 5675092"/>
              <a:gd name="connsiteY11945" fmla="*/ 1897526 h 2397608"/>
              <a:gd name="connsiteX11946" fmla="*/ 931990 w 5675092"/>
              <a:gd name="connsiteY11946" fmla="*/ 1896671 h 2397608"/>
              <a:gd name="connsiteX11947" fmla="*/ 932658 w 5675092"/>
              <a:gd name="connsiteY11947" fmla="*/ 1898064 h 2397608"/>
              <a:gd name="connsiteX11948" fmla="*/ 934486 w 5675092"/>
              <a:gd name="connsiteY11948" fmla="*/ 1897302 h 2397608"/>
              <a:gd name="connsiteX11949" fmla="*/ 938544 w 5675092"/>
              <a:gd name="connsiteY11949" fmla="*/ 1895611 h 2397608"/>
              <a:gd name="connsiteX11950" fmla="*/ 936070 w 5675092"/>
              <a:gd name="connsiteY11950" fmla="*/ 1899339 h 2397608"/>
              <a:gd name="connsiteX11951" fmla="*/ 935011 w 5675092"/>
              <a:gd name="connsiteY11951" fmla="*/ 1900935 h 2397608"/>
              <a:gd name="connsiteX11952" fmla="*/ 934032 w 5675092"/>
              <a:gd name="connsiteY11952" fmla="*/ 1900928 h 2397608"/>
              <a:gd name="connsiteX11953" fmla="*/ 936446 w 5675092"/>
              <a:gd name="connsiteY11953" fmla="*/ 1905962 h 2397608"/>
              <a:gd name="connsiteX11954" fmla="*/ 937288 w 5675092"/>
              <a:gd name="connsiteY11954" fmla="*/ 1906182 h 2397608"/>
              <a:gd name="connsiteX11955" fmla="*/ 940153 w 5675092"/>
              <a:gd name="connsiteY11955" fmla="*/ 1906433 h 2397608"/>
              <a:gd name="connsiteX11956" fmla="*/ 939965 w 5675092"/>
              <a:gd name="connsiteY11956" fmla="*/ 1903656 h 2397608"/>
              <a:gd name="connsiteX11957" fmla="*/ 940832 w 5675092"/>
              <a:gd name="connsiteY11957" fmla="*/ 1902350 h 2397608"/>
              <a:gd name="connsiteX11958" fmla="*/ 938545 w 5675092"/>
              <a:gd name="connsiteY11958" fmla="*/ 1900585 h 2397608"/>
              <a:gd name="connsiteX11959" fmla="*/ 946081 w 5675092"/>
              <a:gd name="connsiteY11959" fmla="*/ 1890634 h 2397608"/>
              <a:gd name="connsiteX11960" fmla="*/ 925982 w 5675092"/>
              <a:gd name="connsiteY11960" fmla="*/ 1888148 h 2397608"/>
              <a:gd name="connsiteX11961" fmla="*/ 908395 w 5675092"/>
              <a:gd name="connsiteY11961" fmla="*/ 1893122 h 2397608"/>
              <a:gd name="connsiteX11962" fmla="*/ 913420 w 5675092"/>
              <a:gd name="connsiteY11962" fmla="*/ 1875709 h 2397608"/>
              <a:gd name="connsiteX11963" fmla="*/ 925982 w 5675092"/>
              <a:gd name="connsiteY11963" fmla="*/ 1883171 h 2397608"/>
              <a:gd name="connsiteX11964" fmla="*/ 933519 w 5675092"/>
              <a:gd name="connsiteY11964" fmla="*/ 1873221 h 2397608"/>
              <a:gd name="connsiteX11965" fmla="*/ 923470 w 5675092"/>
              <a:gd name="connsiteY11965" fmla="*/ 1870735 h 2397608"/>
              <a:gd name="connsiteX11966" fmla="*/ 924726 w 5675092"/>
              <a:gd name="connsiteY11966" fmla="*/ 1869491 h 2397608"/>
              <a:gd name="connsiteX11967" fmla="*/ 925507 w 5675092"/>
              <a:gd name="connsiteY11967" fmla="*/ 1868717 h 2397608"/>
              <a:gd name="connsiteX11968" fmla="*/ 925383 w 5675092"/>
              <a:gd name="connsiteY11968" fmla="*/ 1867801 h 2397608"/>
              <a:gd name="connsiteX11969" fmla="*/ 922213 w 5675092"/>
              <a:gd name="connsiteY11969" fmla="*/ 1865448 h 2397608"/>
              <a:gd name="connsiteX11970" fmla="*/ 918444 w 5675092"/>
              <a:gd name="connsiteY11970" fmla="*/ 1860785 h 2397608"/>
              <a:gd name="connsiteX11971" fmla="*/ 921351 w 5675092"/>
              <a:gd name="connsiteY11971" fmla="*/ 1862120 h 2397608"/>
              <a:gd name="connsiteX11972" fmla="*/ 934900 w 5675092"/>
              <a:gd name="connsiteY11972" fmla="*/ 1859908 h 2397608"/>
              <a:gd name="connsiteX11973" fmla="*/ 933519 w 5675092"/>
              <a:gd name="connsiteY11973" fmla="*/ 1855807 h 2397608"/>
              <a:gd name="connsiteX11974" fmla="*/ 928494 w 5675092"/>
              <a:gd name="connsiteY11974" fmla="*/ 1850833 h 2397608"/>
              <a:gd name="connsiteX11975" fmla="*/ 923470 w 5675092"/>
              <a:gd name="connsiteY11975" fmla="*/ 1855808 h 2397608"/>
              <a:gd name="connsiteX11976" fmla="*/ 918445 w 5675092"/>
              <a:gd name="connsiteY11976" fmla="*/ 1853322 h 2397608"/>
              <a:gd name="connsiteX11977" fmla="*/ 936032 w 5675092"/>
              <a:gd name="connsiteY11977" fmla="*/ 1848345 h 2397608"/>
              <a:gd name="connsiteX11978" fmla="*/ 920957 w 5675092"/>
              <a:gd name="connsiteY11978" fmla="*/ 1843371 h 2397608"/>
              <a:gd name="connsiteX11979" fmla="*/ 910907 w 5675092"/>
              <a:gd name="connsiteY11979" fmla="*/ 1840883 h 2397608"/>
              <a:gd name="connsiteX11980" fmla="*/ 905882 w 5675092"/>
              <a:gd name="connsiteY11980" fmla="*/ 1840883 h 2397608"/>
              <a:gd name="connsiteX11981" fmla="*/ 893320 w 5675092"/>
              <a:gd name="connsiteY11981" fmla="*/ 1838394 h 2397608"/>
              <a:gd name="connsiteX11982" fmla="*/ 894890 w 5675092"/>
              <a:gd name="connsiteY11982" fmla="*/ 1833419 h 2397608"/>
              <a:gd name="connsiteX11983" fmla="*/ 897982 w 5675092"/>
              <a:gd name="connsiteY11983" fmla="*/ 1828968 h 2397608"/>
              <a:gd name="connsiteX11984" fmla="*/ 896906 w 5675092"/>
              <a:gd name="connsiteY11984" fmla="*/ 1827732 h 2397608"/>
              <a:gd name="connsiteX11985" fmla="*/ 893320 w 5675092"/>
              <a:gd name="connsiteY11985" fmla="*/ 1825958 h 2397608"/>
              <a:gd name="connsiteX11986" fmla="*/ 890807 w 5675092"/>
              <a:gd name="connsiteY11986" fmla="*/ 1833420 h 2397608"/>
              <a:gd name="connsiteX11987" fmla="*/ 878245 w 5675092"/>
              <a:gd name="connsiteY11987" fmla="*/ 1834663 h 2397608"/>
              <a:gd name="connsiteX11988" fmla="*/ 869619 w 5675092"/>
              <a:gd name="connsiteY11988" fmla="*/ 1835517 h 2397608"/>
              <a:gd name="connsiteX11989" fmla="*/ 869877 w 5675092"/>
              <a:gd name="connsiteY11989" fmla="*/ 1835954 h 2397608"/>
              <a:gd name="connsiteX11990" fmla="*/ 869435 w 5675092"/>
              <a:gd name="connsiteY11990" fmla="*/ 1835535 h 2397608"/>
              <a:gd name="connsiteX11991" fmla="*/ 865683 w 5675092"/>
              <a:gd name="connsiteY11991" fmla="*/ 1835906 h 2397608"/>
              <a:gd name="connsiteX11992" fmla="*/ 863449 w 5675092"/>
              <a:gd name="connsiteY11992" fmla="*/ 1829269 h 2397608"/>
              <a:gd name="connsiteX11993" fmla="*/ 858583 w 5675092"/>
              <a:gd name="connsiteY11993" fmla="*/ 1831710 h 2397608"/>
              <a:gd name="connsiteX11994" fmla="*/ 854175 w 5675092"/>
              <a:gd name="connsiteY11994" fmla="*/ 1827000 h 2397608"/>
              <a:gd name="connsiteX11995" fmla="*/ 851840 w 5675092"/>
              <a:gd name="connsiteY11995" fmla="*/ 1829662 h 2397608"/>
              <a:gd name="connsiteX11996" fmla="*/ 854684 w 5675092"/>
              <a:gd name="connsiteY11996" fmla="*/ 1834481 h 2397608"/>
              <a:gd name="connsiteX11997" fmla="*/ 839658 w 5675092"/>
              <a:gd name="connsiteY11997" fmla="*/ 1835502 h 2397608"/>
              <a:gd name="connsiteX11998" fmla="*/ 838642 w 5675092"/>
              <a:gd name="connsiteY11998" fmla="*/ 1820535 h 2397608"/>
              <a:gd name="connsiteX11999" fmla="*/ 848489 w 5675092"/>
              <a:gd name="connsiteY11999" fmla="*/ 1817362 h 2397608"/>
              <a:gd name="connsiteX12000" fmla="*/ 856340 w 5675092"/>
              <a:gd name="connsiteY12000" fmla="*/ 1821840 h 2397608"/>
              <a:gd name="connsiteX12001" fmla="*/ 856679 w 5675092"/>
              <a:gd name="connsiteY12001" fmla="*/ 1826829 h 2397608"/>
              <a:gd name="connsiteX12002" fmla="*/ 861348 w 5675092"/>
              <a:gd name="connsiteY12002" fmla="*/ 1821500 h 2397608"/>
              <a:gd name="connsiteX12003" fmla="*/ 864931 w 5675092"/>
              <a:gd name="connsiteY12003" fmla="*/ 1827572 h 2397608"/>
              <a:gd name="connsiteX12004" fmla="*/ 872525 w 5675092"/>
              <a:gd name="connsiteY12004" fmla="*/ 1823813 h 2397608"/>
              <a:gd name="connsiteX12005" fmla="*/ 868403 w 5675092"/>
              <a:gd name="connsiteY12005" fmla="*/ 1820053 h 2397608"/>
              <a:gd name="connsiteX12006" fmla="*/ 866250 w 5675092"/>
              <a:gd name="connsiteY12006" fmla="*/ 1816147 h 2397608"/>
              <a:gd name="connsiteX12007" fmla="*/ 874872 w 5675092"/>
              <a:gd name="connsiteY12007" fmla="*/ 1818796 h 2397608"/>
              <a:gd name="connsiteX12008" fmla="*/ 875419 w 5675092"/>
              <a:gd name="connsiteY12008" fmla="*/ 1817250 h 2397608"/>
              <a:gd name="connsiteX12009" fmla="*/ 875437 w 5675092"/>
              <a:gd name="connsiteY12009" fmla="*/ 1816876 h 2397608"/>
              <a:gd name="connsiteX12010" fmla="*/ 872940 w 5675092"/>
              <a:gd name="connsiteY12010" fmla="*/ 1817329 h 2397608"/>
              <a:gd name="connsiteX12011" fmla="*/ 870926 w 5675092"/>
              <a:gd name="connsiteY12011" fmla="*/ 1810843 h 2397608"/>
              <a:gd name="connsiteX12012" fmla="*/ 873427 w 5675092"/>
              <a:gd name="connsiteY12012" fmla="*/ 1808937 h 2397608"/>
              <a:gd name="connsiteX12013" fmla="*/ 871964 w 5675092"/>
              <a:gd name="connsiteY12013" fmla="*/ 1807610 h 2397608"/>
              <a:gd name="connsiteX12014" fmla="*/ 868195 w 5675092"/>
              <a:gd name="connsiteY12014" fmla="*/ 1806057 h 2397608"/>
              <a:gd name="connsiteX12015" fmla="*/ 868247 w 5675092"/>
              <a:gd name="connsiteY12015" fmla="*/ 1806037 h 2397608"/>
              <a:gd name="connsiteX12016" fmla="*/ 868082 w 5675092"/>
              <a:gd name="connsiteY12016" fmla="*/ 1806049 h 2397608"/>
              <a:gd name="connsiteX12017" fmla="*/ 874096 w 5675092"/>
              <a:gd name="connsiteY12017" fmla="*/ 1801901 h 2397608"/>
              <a:gd name="connsiteX12018" fmla="*/ 876336 w 5675092"/>
              <a:gd name="connsiteY12018" fmla="*/ 1803034 h 2397608"/>
              <a:gd name="connsiteX12019" fmla="*/ 878791 w 5675092"/>
              <a:gd name="connsiteY12019" fmla="*/ 1802122 h 2397608"/>
              <a:gd name="connsiteX12020" fmla="*/ 877772 w 5675092"/>
              <a:gd name="connsiteY12020" fmla="*/ 1800405 h 2397608"/>
              <a:gd name="connsiteX12021" fmla="*/ 895809 w 5675092"/>
              <a:gd name="connsiteY12021" fmla="*/ 1800031 h 2397608"/>
              <a:gd name="connsiteX12022" fmla="*/ 896147 w 5675092"/>
              <a:gd name="connsiteY12022" fmla="*/ 1799215 h 2397608"/>
              <a:gd name="connsiteX12023" fmla="*/ 900857 w 5675092"/>
              <a:gd name="connsiteY12023" fmla="*/ 1796105 h 2397608"/>
              <a:gd name="connsiteX12024" fmla="*/ 895832 w 5675092"/>
              <a:gd name="connsiteY12024" fmla="*/ 1786155 h 2397608"/>
              <a:gd name="connsiteX12025" fmla="*/ 910907 w 5675092"/>
              <a:gd name="connsiteY12025" fmla="*/ 1783667 h 2397608"/>
              <a:gd name="connsiteX12026" fmla="*/ 910907 w 5675092"/>
              <a:gd name="connsiteY12026" fmla="*/ 1791129 h 2397608"/>
              <a:gd name="connsiteX12027" fmla="*/ 912875 w 5675092"/>
              <a:gd name="connsiteY12027" fmla="*/ 1791509 h 2397608"/>
              <a:gd name="connsiteX12028" fmla="*/ 914866 w 5675092"/>
              <a:gd name="connsiteY12028" fmla="*/ 1790405 h 2397608"/>
              <a:gd name="connsiteX12029" fmla="*/ 914285 w 5675092"/>
              <a:gd name="connsiteY12029" fmla="*/ 1791782 h 2397608"/>
              <a:gd name="connsiteX12030" fmla="*/ 921736 w 5675092"/>
              <a:gd name="connsiteY12030" fmla="*/ 1793222 h 2397608"/>
              <a:gd name="connsiteX12031" fmla="*/ 922555 w 5675092"/>
              <a:gd name="connsiteY12031" fmla="*/ 1792377 h 2397608"/>
              <a:gd name="connsiteX12032" fmla="*/ 925150 w 5675092"/>
              <a:gd name="connsiteY12032" fmla="*/ 1793848 h 2397608"/>
              <a:gd name="connsiteX12033" fmla="*/ 938544 w 5675092"/>
              <a:gd name="connsiteY12033" fmla="*/ 1796106 h 2397608"/>
              <a:gd name="connsiteX12034" fmla="*/ 936032 w 5675092"/>
              <a:gd name="connsiteY12034" fmla="*/ 1788643 h 2397608"/>
              <a:gd name="connsiteX12035" fmla="*/ 938525 w 5675092"/>
              <a:gd name="connsiteY12035" fmla="*/ 1786305 h 2397608"/>
              <a:gd name="connsiteX12036" fmla="*/ 937258 w 5675092"/>
              <a:gd name="connsiteY12036" fmla="*/ 1786391 h 2397608"/>
              <a:gd name="connsiteX12037" fmla="*/ 939091 w 5675092"/>
              <a:gd name="connsiteY12037" fmla="*/ 1776293 h 2397608"/>
              <a:gd name="connsiteX12038" fmla="*/ 945085 w 5675092"/>
              <a:gd name="connsiteY12038" fmla="*/ 1775994 h 2397608"/>
              <a:gd name="connsiteX12039" fmla="*/ 946081 w 5675092"/>
              <a:gd name="connsiteY12039" fmla="*/ 1773716 h 2397608"/>
              <a:gd name="connsiteX12040" fmla="*/ 946576 w 5675092"/>
              <a:gd name="connsiteY12040" fmla="*/ 1775920 h 2397608"/>
              <a:gd name="connsiteX12041" fmla="*/ 950704 w 5675092"/>
              <a:gd name="connsiteY12041" fmla="*/ 1775714 h 2397608"/>
              <a:gd name="connsiteX12042" fmla="*/ 951818 w 5675092"/>
              <a:gd name="connsiteY12042" fmla="*/ 1772828 h 2397608"/>
              <a:gd name="connsiteX12043" fmla="*/ 952829 w 5675092"/>
              <a:gd name="connsiteY12043" fmla="*/ 1771371 h 2397608"/>
              <a:gd name="connsiteX12044" fmla="*/ 940742 w 5675092"/>
              <a:gd name="connsiteY12044" fmla="*/ 1773616 h 2397608"/>
              <a:gd name="connsiteX12045" fmla="*/ 947940 w 5675092"/>
              <a:gd name="connsiteY12045" fmla="*/ 1765935 h 2397608"/>
              <a:gd name="connsiteX12046" fmla="*/ 950829 w 5675092"/>
              <a:gd name="connsiteY12046" fmla="*/ 1770534 h 2397608"/>
              <a:gd name="connsiteX12047" fmla="*/ 953997 w 5675092"/>
              <a:gd name="connsiteY12047" fmla="*/ 1769686 h 2397608"/>
              <a:gd name="connsiteX12048" fmla="*/ 957427 w 5675092"/>
              <a:gd name="connsiteY12048" fmla="*/ 1764739 h 2397608"/>
              <a:gd name="connsiteX12049" fmla="*/ 961976 w 5675092"/>
              <a:gd name="connsiteY12049" fmla="*/ 1764031 h 2397608"/>
              <a:gd name="connsiteX12050" fmla="*/ 961784 w 5675092"/>
              <a:gd name="connsiteY12050" fmla="*/ 1764388 h 2397608"/>
              <a:gd name="connsiteX12051" fmla="*/ 956131 w 5675092"/>
              <a:gd name="connsiteY12051" fmla="*/ 1768742 h 2397608"/>
              <a:gd name="connsiteX12052" fmla="*/ 956131 w 5675092"/>
              <a:gd name="connsiteY12052" fmla="*/ 1769115 h 2397608"/>
              <a:gd name="connsiteX12053" fmla="*/ 956833 w 5675092"/>
              <a:gd name="connsiteY12053" fmla="*/ 1768927 h 2397608"/>
              <a:gd name="connsiteX12054" fmla="*/ 960916 w 5675092"/>
              <a:gd name="connsiteY12054" fmla="*/ 1767450 h 2397608"/>
              <a:gd name="connsiteX12055" fmla="*/ 961077 w 5675092"/>
              <a:gd name="connsiteY12055" fmla="*/ 1769838 h 2397608"/>
              <a:gd name="connsiteX12056" fmla="*/ 956132 w 5675092"/>
              <a:gd name="connsiteY12056" fmla="*/ 1770757 h 2397608"/>
              <a:gd name="connsiteX12057" fmla="*/ 956132 w 5675092"/>
              <a:gd name="connsiteY12057" fmla="*/ 1773716 h 2397608"/>
              <a:gd name="connsiteX12058" fmla="*/ 963844 w 5675092"/>
              <a:gd name="connsiteY12058" fmla="*/ 1775979 h 2397608"/>
              <a:gd name="connsiteX12059" fmla="*/ 964816 w 5675092"/>
              <a:gd name="connsiteY12059" fmla="*/ 1776050 h 2397608"/>
              <a:gd name="connsiteX12060" fmla="*/ 971206 w 5675092"/>
              <a:gd name="connsiteY12060" fmla="*/ 1771230 h 2397608"/>
              <a:gd name="connsiteX12061" fmla="*/ 972825 w 5675092"/>
              <a:gd name="connsiteY12061" fmla="*/ 1772833 h 2397608"/>
              <a:gd name="connsiteX12062" fmla="*/ 973846 w 5675092"/>
              <a:gd name="connsiteY12062" fmla="*/ 1768946 h 2397608"/>
              <a:gd name="connsiteX12063" fmla="*/ 979969 w 5675092"/>
              <a:gd name="connsiteY12063" fmla="*/ 1771022 h 2397608"/>
              <a:gd name="connsiteX12064" fmla="*/ 978674 w 5675092"/>
              <a:gd name="connsiteY12064" fmla="*/ 1772096 h 2397608"/>
              <a:gd name="connsiteX12065" fmla="*/ 980250 w 5675092"/>
              <a:gd name="connsiteY12065" fmla="*/ 1771050 h 2397608"/>
              <a:gd name="connsiteX12066" fmla="*/ 982743 w 5675092"/>
              <a:gd name="connsiteY12066" fmla="*/ 1777079 h 2397608"/>
              <a:gd name="connsiteX12067" fmla="*/ 985400 w 5675092"/>
              <a:gd name="connsiteY12067" fmla="*/ 1772212 h 2397608"/>
              <a:gd name="connsiteX12068" fmla="*/ 989391 w 5675092"/>
              <a:gd name="connsiteY12068" fmla="*/ 1775370 h 2397608"/>
              <a:gd name="connsiteX12069" fmla="*/ 991730 w 5675092"/>
              <a:gd name="connsiteY12069" fmla="*/ 1772717 h 2397608"/>
              <a:gd name="connsiteX12070" fmla="*/ 981199 w 5675092"/>
              <a:gd name="connsiteY12070" fmla="*/ 1765953 h 2397608"/>
              <a:gd name="connsiteX12071" fmla="*/ 989930 w 5675092"/>
              <a:gd name="connsiteY12071" fmla="*/ 1764737 h 2397608"/>
              <a:gd name="connsiteX12072" fmla="*/ 994300 w 5675092"/>
              <a:gd name="connsiteY12072" fmla="*/ 1765957 h 2397608"/>
              <a:gd name="connsiteX12073" fmla="*/ 997941 w 5675092"/>
              <a:gd name="connsiteY12073" fmla="*/ 1765730 h 2397608"/>
              <a:gd name="connsiteX12074" fmla="*/ 999207 w 5675092"/>
              <a:gd name="connsiteY12074" fmla="*/ 1767061 h 2397608"/>
              <a:gd name="connsiteX12075" fmla="*/ 1002840 w 5675092"/>
              <a:gd name="connsiteY12075" fmla="*/ 1764795 h 2397608"/>
              <a:gd name="connsiteX12076" fmla="*/ 1008774 w 5675092"/>
              <a:gd name="connsiteY12076" fmla="*/ 1764080 h 2397608"/>
              <a:gd name="connsiteX12077" fmla="*/ 1005761 w 5675092"/>
              <a:gd name="connsiteY12077" fmla="*/ 1756805 h 2397608"/>
              <a:gd name="connsiteX12078" fmla="*/ 1013574 w 5675092"/>
              <a:gd name="connsiteY12078" fmla="*/ 1760637 h 2397608"/>
              <a:gd name="connsiteX12079" fmla="*/ 1016470 w 5675092"/>
              <a:gd name="connsiteY12079" fmla="*/ 1763349 h 2397608"/>
              <a:gd name="connsiteX12080" fmla="*/ 1019392 w 5675092"/>
              <a:gd name="connsiteY12080" fmla="*/ 1761248 h 2397608"/>
              <a:gd name="connsiteX12081" fmla="*/ 1020902 w 5675092"/>
              <a:gd name="connsiteY12081" fmla="*/ 1766030 h 2397608"/>
              <a:gd name="connsiteX12082" fmla="*/ 1019957 w 5675092"/>
              <a:gd name="connsiteY12082" fmla="*/ 1766614 h 2397608"/>
              <a:gd name="connsiteX12083" fmla="*/ 1021642 w 5675092"/>
              <a:gd name="connsiteY12083" fmla="*/ 1768192 h 2397608"/>
              <a:gd name="connsiteX12084" fmla="*/ 1035409 w 5675092"/>
              <a:gd name="connsiteY12084" fmla="*/ 1766946 h 2397608"/>
              <a:gd name="connsiteX12085" fmla="*/ 1036593 w 5675092"/>
              <a:gd name="connsiteY12085" fmla="*/ 1767300 h 2397608"/>
              <a:gd name="connsiteX12086" fmla="*/ 1038575 w 5675092"/>
              <a:gd name="connsiteY12086" fmla="*/ 1765431 h 2397608"/>
              <a:gd name="connsiteX12087" fmla="*/ 1043862 w 5675092"/>
              <a:gd name="connsiteY12087" fmla="*/ 1766030 h 2397608"/>
              <a:gd name="connsiteX12088" fmla="*/ 1041090 w 5675092"/>
              <a:gd name="connsiteY12088" fmla="*/ 1768642 h 2397608"/>
              <a:gd name="connsiteX12089" fmla="*/ 1042960 w 5675092"/>
              <a:gd name="connsiteY12089" fmla="*/ 1769200 h 2397608"/>
              <a:gd name="connsiteX12090" fmla="*/ 1047780 w 5675092"/>
              <a:gd name="connsiteY12090" fmla="*/ 1764956 h 2397608"/>
              <a:gd name="connsiteX12091" fmla="*/ 1046580 w 5675092"/>
              <a:gd name="connsiteY12091" fmla="*/ 1763768 h 2397608"/>
              <a:gd name="connsiteX12092" fmla="*/ 1050035 w 5675092"/>
              <a:gd name="connsiteY12092" fmla="*/ 1753195 h 2397608"/>
              <a:gd name="connsiteX12093" fmla="*/ 1048370 w 5675092"/>
              <a:gd name="connsiteY12093" fmla="*/ 1751809 h 2397608"/>
              <a:gd name="connsiteX12094" fmla="*/ 1048279 w 5675092"/>
              <a:gd name="connsiteY12094" fmla="*/ 1751929 h 2397608"/>
              <a:gd name="connsiteX12095" fmla="*/ 1048305 w 5675092"/>
              <a:gd name="connsiteY12095" fmla="*/ 1751755 h 2397608"/>
              <a:gd name="connsiteX12096" fmla="*/ 1043400 w 5675092"/>
              <a:gd name="connsiteY12096" fmla="*/ 1747674 h 2397608"/>
              <a:gd name="connsiteX12097" fmla="*/ 1036531 w 5675092"/>
              <a:gd name="connsiteY12097" fmla="*/ 1746352 h 2397608"/>
              <a:gd name="connsiteX12098" fmla="*/ 1039043 w 5675092"/>
              <a:gd name="connsiteY12098" fmla="*/ 1738889 h 2397608"/>
              <a:gd name="connsiteX12099" fmla="*/ 1023968 w 5675092"/>
              <a:gd name="connsiteY12099" fmla="*/ 1743866 h 2397608"/>
              <a:gd name="connsiteX12100" fmla="*/ 1028993 w 5675092"/>
              <a:gd name="connsiteY12100" fmla="*/ 1741378 h 2397608"/>
              <a:gd name="connsiteX12101" fmla="*/ 1028993 w 5675092"/>
              <a:gd name="connsiteY12101" fmla="*/ 1733916 h 2397608"/>
              <a:gd name="connsiteX12102" fmla="*/ 1046580 w 5675092"/>
              <a:gd name="connsiteY12102" fmla="*/ 1728939 h 2397608"/>
              <a:gd name="connsiteX12103" fmla="*/ 1034018 w 5675092"/>
              <a:gd name="connsiteY12103" fmla="*/ 1731427 h 2397608"/>
              <a:gd name="connsiteX12104" fmla="*/ 1023968 w 5675092"/>
              <a:gd name="connsiteY12104" fmla="*/ 1721476 h 2397608"/>
              <a:gd name="connsiteX12105" fmla="*/ 1026481 w 5675092"/>
              <a:gd name="connsiteY12105" fmla="*/ 1714014 h 2397608"/>
              <a:gd name="connsiteX12106" fmla="*/ 1029110 w 5675092"/>
              <a:gd name="connsiteY12106" fmla="*/ 1717918 h 2397608"/>
              <a:gd name="connsiteX12107" fmla="*/ 1029429 w 5675092"/>
              <a:gd name="connsiteY12107" fmla="*/ 1716086 h 2397608"/>
              <a:gd name="connsiteX12108" fmla="*/ 1027390 w 5675092"/>
              <a:gd name="connsiteY12108" fmla="*/ 1715309 h 2397608"/>
              <a:gd name="connsiteX12109" fmla="*/ 1028961 w 5675092"/>
              <a:gd name="connsiteY12109" fmla="*/ 1711889 h 2397608"/>
              <a:gd name="connsiteX12110" fmla="*/ 1013886 w 5675092"/>
              <a:gd name="connsiteY12110" fmla="*/ 1711889 h 2397608"/>
              <a:gd name="connsiteX12111" fmla="*/ 1015142 w 5675092"/>
              <a:gd name="connsiteY12111" fmla="*/ 1712511 h 2397608"/>
              <a:gd name="connsiteX12112" fmla="*/ 1015771 w 5675092"/>
              <a:gd name="connsiteY12112" fmla="*/ 1714691 h 2397608"/>
              <a:gd name="connsiteX12113" fmla="*/ 1016309 w 5675092"/>
              <a:gd name="connsiteY12113" fmla="*/ 1714825 h 2397608"/>
              <a:gd name="connsiteX12114" fmla="*/ 1016150 w 5675092"/>
              <a:gd name="connsiteY12114" fmla="*/ 1716003 h 2397608"/>
              <a:gd name="connsiteX12115" fmla="*/ 1016399 w 5675092"/>
              <a:gd name="connsiteY12115" fmla="*/ 1716866 h 2397608"/>
              <a:gd name="connsiteX12116" fmla="*/ 1016055 w 5675092"/>
              <a:gd name="connsiteY12116" fmla="*/ 1716701 h 2397608"/>
              <a:gd name="connsiteX12117" fmla="*/ 1015894 w 5675092"/>
              <a:gd name="connsiteY12117" fmla="*/ 1717889 h 2397608"/>
              <a:gd name="connsiteX12118" fmla="*/ 1011475 w 5675092"/>
              <a:gd name="connsiteY12118" fmla="*/ 1717217 h 2397608"/>
              <a:gd name="connsiteX12119" fmla="*/ 1012230 w 5675092"/>
              <a:gd name="connsiteY12119" fmla="*/ 1714825 h 2397608"/>
              <a:gd name="connsiteX12120" fmla="*/ 1012300 w 5675092"/>
              <a:gd name="connsiteY12120" fmla="*/ 1714800 h 2397608"/>
              <a:gd name="connsiteX12121" fmla="*/ 1010431 w 5675092"/>
              <a:gd name="connsiteY12121" fmla="*/ 1710646 h 2397608"/>
              <a:gd name="connsiteX12122" fmla="*/ 1006348 w 5675092"/>
              <a:gd name="connsiteY12122" fmla="*/ 1704427 h 2397608"/>
              <a:gd name="connsiteX12123" fmla="*/ 988761 w 5675092"/>
              <a:gd name="connsiteY12123" fmla="*/ 1704427 h 2397608"/>
              <a:gd name="connsiteX12124" fmla="*/ 993786 w 5675092"/>
              <a:gd name="connsiteY12124" fmla="*/ 1704426 h 2397608"/>
              <a:gd name="connsiteX12125" fmla="*/ 993786 w 5675092"/>
              <a:gd name="connsiteY12125" fmla="*/ 1699452 h 2397608"/>
              <a:gd name="connsiteX12126" fmla="*/ 986249 w 5675092"/>
              <a:gd name="connsiteY12126" fmla="*/ 1696964 h 2397608"/>
              <a:gd name="connsiteX12127" fmla="*/ 981224 w 5675092"/>
              <a:gd name="connsiteY12127" fmla="*/ 1696964 h 2397608"/>
              <a:gd name="connsiteX12128" fmla="*/ 986104 w 5675092"/>
              <a:gd name="connsiteY12128" fmla="*/ 1695511 h 2397608"/>
              <a:gd name="connsiteX12129" fmla="*/ 982287 w 5675092"/>
              <a:gd name="connsiteY12129" fmla="*/ 1693912 h 2397608"/>
              <a:gd name="connsiteX12130" fmla="*/ 978647 w 5675092"/>
              <a:gd name="connsiteY12130" fmla="*/ 1696056 h 2397608"/>
              <a:gd name="connsiteX12131" fmla="*/ 978133 w 5675092"/>
              <a:gd name="connsiteY12131" fmla="*/ 1688501 h 2397608"/>
              <a:gd name="connsiteX12132" fmla="*/ 968082 w 5675092"/>
              <a:gd name="connsiteY12132" fmla="*/ 1689184 h 2397608"/>
              <a:gd name="connsiteX12133" fmla="*/ 968595 w 5675092"/>
              <a:gd name="connsiteY12133" fmla="*/ 1696739 h 2397608"/>
              <a:gd name="connsiteX12134" fmla="*/ 960885 w 5675092"/>
              <a:gd name="connsiteY12134" fmla="*/ 1694733 h 2397608"/>
              <a:gd name="connsiteX12135" fmla="*/ 956372 w 5675092"/>
              <a:gd name="connsiteY12135" fmla="*/ 1702630 h 2397608"/>
              <a:gd name="connsiteX12136" fmla="*/ 960714 w 5675092"/>
              <a:gd name="connsiteY12136" fmla="*/ 1692214 h 2397608"/>
              <a:gd name="connsiteX12137" fmla="*/ 953004 w 5675092"/>
              <a:gd name="connsiteY12137" fmla="*/ 1690208 h 2397608"/>
              <a:gd name="connsiteX12138" fmla="*/ 953688 w 5675092"/>
              <a:gd name="connsiteY12138" fmla="*/ 1700282 h 2397608"/>
              <a:gd name="connsiteX12139" fmla="*/ 936611 w 5675092"/>
              <a:gd name="connsiteY12139" fmla="*/ 1709032 h 2397608"/>
              <a:gd name="connsiteX12140" fmla="*/ 940953 w 5675092"/>
              <a:gd name="connsiteY12140" fmla="*/ 1698617 h 2397608"/>
              <a:gd name="connsiteX12141" fmla="*/ 933414 w 5675092"/>
              <a:gd name="connsiteY12141" fmla="*/ 1699129 h 2397608"/>
              <a:gd name="connsiteX12142" fmla="*/ 931415 w 5675092"/>
              <a:gd name="connsiteY12142" fmla="*/ 1706855 h 2397608"/>
              <a:gd name="connsiteX12143" fmla="*/ 928644 w 5675092"/>
              <a:gd name="connsiteY12143" fmla="*/ 1698583 h 2397608"/>
              <a:gd name="connsiteX12144" fmla="*/ 921809 w 5675092"/>
              <a:gd name="connsiteY12144" fmla="*/ 1697090 h 2397608"/>
              <a:gd name="connsiteX12145" fmla="*/ 921773 w 5675092"/>
              <a:gd name="connsiteY12145" fmla="*/ 1697213 h 2397608"/>
              <a:gd name="connsiteX12146" fmla="*/ 918449 w 5675092"/>
              <a:gd name="connsiteY12146" fmla="*/ 1696914 h 2397608"/>
              <a:gd name="connsiteX12147" fmla="*/ 918491 w 5675092"/>
              <a:gd name="connsiteY12147" fmla="*/ 1696687 h 2397608"/>
              <a:gd name="connsiteX12148" fmla="*/ 910808 w 5675092"/>
              <a:gd name="connsiteY12148" fmla="*/ 1696158 h 2397608"/>
              <a:gd name="connsiteX12149" fmla="*/ 902576 w 5675092"/>
              <a:gd name="connsiteY12149" fmla="*/ 1691103 h 2397608"/>
              <a:gd name="connsiteX12150" fmla="*/ 905601 w 5675092"/>
              <a:gd name="connsiteY12150" fmla="*/ 1698488 h 2397608"/>
              <a:gd name="connsiteX12151" fmla="*/ 903259 w 5675092"/>
              <a:gd name="connsiteY12151" fmla="*/ 1701177 h 2397608"/>
              <a:gd name="connsiteX12152" fmla="*/ 900234 w 5675092"/>
              <a:gd name="connsiteY12152" fmla="*/ 1693792 h 2397608"/>
              <a:gd name="connsiteX12153" fmla="*/ 900575 w 5675092"/>
              <a:gd name="connsiteY12153" fmla="*/ 1698829 h 2397608"/>
              <a:gd name="connsiteX12154" fmla="*/ 892523 w 5675092"/>
              <a:gd name="connsiteY12154" fmla="*/ 1691786 h 2397608"/>
              <a:gd name="connsiteX12155" fmla="*/ 885327 w 5675092"/>
              <a:gd name="connsiteY12155" fmla="*/ 1697335 h 2397608"/>
              <a:gd name="connsiteX12156" fmla="*/ 875275 w 5675092"/>
              <a:gd name="connsiteY12156" fmla="*/ 1698018 h 2397608"/>
              <a:gd name="connsiteX12157" fmla="*/ 879959 w 5675092"/>
              <a:gd name="connsiteY12157" fmla="*/ 1692639 h 2397608"/>
              <a:gd name="connsiteX12158" fmla="*/ 879617 w 5675092"/>
              <a:gd name="connsiteY12158" fmla="*/ 1687602 h 2397608"/>
              <a:gd name="connsiteX12159" fmla="*/ 883958 w 5675092"/>
              <a:gd name="connsiteY12159" fmla="*/ 1677187 h 2397608"/>
              <a:gd name="connsiteX12160" fmla="*/ 889155 w 5675092"/>
              <a:gd name="connsiteY12160" fmla="*/ 1679364 h 2397608"/>
              <a:gd name="connsiteX12161" fmla="*/ 891326 w 5675092"/>
              <a:gd name="connsiteY12161" fmla="*/ 1674156 h 2397608"/>
              <a:gd name="connsiteX12162" fmla="*/ 894182 w 5675092"/>
              <a:gd name="connsiteY12162" fmla="*/ 1679023 h 2397608"/>
              <a:gd name="connsiteX12163" fmla="*/ 889498 w 5675092"/>
              <a:gd name="connsiteY12163" fmla="*/ 1684401 h 2397608"/>
              <a:gd name="connsiteX12164" fmla="*/ 884300 w 5675092"/>
              <a:gd name="connsiteY12164" fmla="*/ 1682224 h 2397608"/>
              <a:gd name="connsiteX12165" fmla="*/ 887326 w 5675092"/>
              <a:gd name="connsiteY12165" fmla="*/ 1689609 h 2397608"/>
              <a:gd name="connsiteX12166" fmla="*/ 884814 w 5675092"/>
              <a:gd name="connsiteY12166" fmla="*/ 1689779 h 2397608"/>
              <a:gd name="connsiteX12167" fmla="*/ 889498 w 5675092"/>
              <a:gd name="connsiteY12167" fmla="*/ 1684401 h 2397608"/>
              <a:gd name="connsiteX12168" fmla="*/ 903259 w 5675092"/>
              <a:gd name="connsiteY12168" fmla="*/ 1683466 h 2397608"/>
              <a:gd name="connsiteX12169" fmla="*/ 902721 w 5675092"/>
              <a:gd name="connsiteY12169" fmla="*/ 1676573 h 2397608"/>
              <a:gd name="connsiteX12170" fmla="*/ 907554 w 5675092"/>
              <a:gd name="connsiteY12170" fmla="*/ 1681953 h 2397608"/>
              <a:gd name="connsiteX12171" fmla="*/ 905055 w 5675092"/>
              <a:gd name="connsiteY12171" fmla="*/ 1683345 h 2397608"/>
              <a:gd name="connsiteX12172" fmla="*/ 906146 w 5675092"/>
              <a:gd name="connsiteY12172" fmla="*/ 1683270 h 2397608"/>
              <a:gd name="connsiteX12173" fmla="*/ 924165 w 5675092"/>
              <a:gd name="connsiteY12173" fmla="*/ 1674456 h 2397608"/>
              <a:gd name="connsiteX12174" fmla="*/ 931874 w 5675092"/>
              <a:gd name="connsiteY12174" fmla="*/ 1676462 h 2397608"/>
              <a:gd name="connsiteX12175" fmla="*/ 937520 w 5675092"/>
              <a:gd name="connsiteY12175" fmla="*/ 1685250 h 2397608"/>
              <a:gd name="connsiteX12176" fmla="*/ 939831 w 5675092"/>
              <a:gd name="connsiteY12176" fmla="*/ 1684522 h 2397608"/>
              <a:gd name="connsiteX12177" fmla="*/ 938388 w 5675092"/>
              <a:gd name="connsiteY12177" fmla="*/ 1685825 h 2397608"/>
              <a:gd name="connsiteX12178" fmla="*/ 937927 w 5675092"/>
              <a:gd name="connsiteY12178" fmla="*/ 1691232 h 2397608"/>
              <a:gd name="connsiteX12179" fmla="*/ 945295 w 5675092"/>
              <a:gd name="connsiteY12179" fmla="*/ 1688201 h 2397608"/>
              <a:gd name="connsiteX12180" fmla="*/ 942842 w 5675092"/>
              <a:gd name="connsiteY12180" fmla="*/ 1685205 h 2397608"/>
              <a:gd name="connsiteX12181" fmla="*/ 940641 w 5675092"/>
              <a:gd name="connsiteY12181" fmla="*/ 1684267 h 2397608"/>
              <a:gd name="connsiteX12182" fmla="*/ 944394 w 5675092"/>
              <a:gd name="connsiteY12182" fmla="*/ 1683084 h 2397608"/>
              <a:gd name="connsiteX12183" fmla="*/ 949443 w 5675092"/>
              <a:gd name="connsiteY12183" fmla="*/ 1680491 h 2397608"/>
              <a:gd name="connsiteX12184" fmla="*/ 944992 w 5675092"/>
              <a:gd name="connsiteY12184" fmla="*/ 1680292 h 2397608"/>
              <a:gd name="connsiteX12185" fmla="*/ 941543 w 5675092"/>
              <a:gd name="connsiteY12185" fmla="*/ 1676332 h 2397608"/>
              <a:gd name="connsiteX12186" fmla="*/ 947169 w 5675092"/>
              <a:gd name="connsiteY12186" fmla="*/ 1675950 h 2397608"/>
              <a:gd name="connsiteX12187" fmla="*/ 949821 w 5675092"/>
              <a:gd name="connsiteY12187" fmla="*/ 1673373 h 2397608"/>
              <a:gd name="connsiteX12188" fmla="*/ 950247 w 5675092"/>
              <a:gd name="connsiteY12188" fmla="*/ 1679636 h 2397608"/>
              <a:gd name="connsiteX12189" fmla="*/ 950284 w 5675092"/>
              <a:gd name="connsiteY12189" fmla="*/ 1680183 h 2397608"/>
              <a:gd name="connsiteX12190" fmla="*/ 951280 w 5675092"/>
              <a:gd name="connsiteY12190" fmla="*/ 1679928 h 2397608"/>
              <a:gd name="connsiteX12191" fmla="*/ 955174 w 5675092"/>
              <a:gd name="connsiteY12191" fmla="*/ 1685000 h 2397608"/>
              <a:gd name="connsiteX12192" fmla="*/ 964713 w 5675092"/>
              <a:gd name="connsiteY12192" fmla="*/ 1676763 h 2397608"/>
              <a:gd name="connsiteX12193" fmla="*/ 957688 w 5675092"/>
              <a:gd name="connsiteY12193" fmla="*/ 1684830 h 2397608"/>
              <a:gd name="connsiteX12194" fmla="*/ 967738 w 5675092"/>
              <a:gd name="connsiteY12194" fmla="*/ 1684147 h 2397608"/>
              <a:gd name="connsiteX12195" fmla="*/ 969739 w 5675092"/>
              <a:gd name="connsiteY12195" fmla="*/ 1676421 h 2397608"/>
              <a:gd name="connsiteX12196" fmla="*/ 982160 w 5675092"/>
              <a:gd name="connsiteY12196" fmla="*/ 1678107 h 2397608"/>
              <a:gd name="connsiteX12197" fmla="*/ 986378 w 5675092"/>
              <a:gd name="connsiteY12197" fmla="*/ 1678833 h 2397608"/>
              <a:gd name="connsiteX12198" fmla="*/ 987271 w 5675092"/>
              <a:gd name="connsiteY12198" fmla="*/ 1677648 h 2397608"/>
              <a:gd name="connsiteX12199" fmla="*/ 985394 w 5675092"/>
              <a:gd name="connsiteY12199" fmla="*/ 1675158 h 2397608"/>
              <a:gd name="connsiteX12200" fmla="*/ 992904 w 5675092"/>
              <a:gd name="connsiteY12200" fmla="*/ 1670175 h 2397608"/>
              <a:gd name="connsiteX12201" fmla="*/ 987896 w 5675092"/>
              <a:gd name="connsiteY12201" fmla="*/ 1665193 h 2397608"/>
              <a:gd name="connsiteX12202" fmla="*/ 987897 w 5675092"/>
              <a:gd name="connsiteY12202" fmla="*/ 1667684 h 2397608"/>
              <a:gd name="connsiteX12203" fmla="*/ 973464 w 5675092"/>
              <a:gd name="connsiteY12203" fmla="*/ 1674691 h 2397608"/>
              <a:gd name="connsiteX12204" fmla="*/ 968858 w 5675092"/>
              <a:gd name="connsiteY12204" fmla="*/ 1673024 h 2397608"/>
              <a:gd name="connsiteX12205" fmla="*/ 968243 w 5675092"/>
              <a:gd name="connsiteY12205" fmla="*/ 1674190 h 2397608"/>
              <a:gd name="connsiteX12206" fmla="*/ 965704 w 5675092"/>
              <a:gd name="connsiteY12206" fmla="*/ 1666716 h 2397608"/>
              <a:gd name="connsiteX12207" fmla="*/ 955553 w 5675092"/>
              <a:gd name="connsiteY12207" fmla="*/ 1664225 h 2397608"/>
              <a:gd name="connsiteX12208" fmla="*/ 947940 w 5675092"/>
              <a:gd name="connsiteY12208" fmla="*/ 1674190 h 2397608"/>
              <a:gd name="connsiteX12209" fmla="*/ 947940 w 5675092"/>
              <a:gd name="connsiteY12209" fmla="*/ 1667888 h 2397608"/>
              <a:gd name="connsiteX12210" fmla="*/ 946442 w 5675092"/>
              <a:gd name="connsiteY12210" fmla="*/ 1671206 h 2397608"/>
              <a:gd name="connsiteX12211" fmla="*/ 944908 w 5675092"/>
              <a:gd name="connsiteY12211" fmla="*/ 1666954 h 2397608"/>
              <a:gd name="connsiteX12212" fmla="*/ 944134 w 5675092"/>
              <a:gd name="connsiteY12212" fmla="*/ 1667650 h 2397608"/>
              <a:gd name="connsiteX12213" fmla="*/ 940963 w 5675092"/>
              <a:gd name="connsiteY12213" fmla="*/ 1668947 h 2397608"/>
              <a:gd name="connsiteX12214" fmla="*/ 938970 w 5675092"/>
              <a:gd name="connsiteY12214" fmla="*/ 1674108 h 2397608"/>
              <a:gd name="connsiteX12215" fmla="*/ 938619 w 5675092"/>
              <a:gd name="connsiteY12215" fmla="*/ 1668939 h 2397608"/>
              <a:gd name="connsiteX12216" fmla="*/ 937654 w 5675092"/>
              <a:gd name="connsiteY12216" fmla="*/ 1671438 h 2397608"/>
              <a:gd name="connsiteX12217" fmla="*/ 937791 w 5675092"/>
              <a:gd name="connsiteY12217" fmla="*/ 1671803 h 2397608"/>
              <a:gd name="connsiteX12218" fmla="*/ 937450 w 5675092"/>
              <a:gd name="connsiteY12218" fmla="*/ 1671964 h 2397608"/>
              <a:gd name="connsiteX12219" fmla="*/ 936558 w 5675092"/>
              <a:gd name="connsiteY12219" fmla="*/ 1674273 h 2397608"/>
              <a:gd name="connsiteX12220" fmla="*/ 936764 w 5675092"/>
              <a:gd name="connsiteY12220" fmla="*/ 1672289 h 2397608"/>
              <a:gd name="connsiteX12221" fmla="*/ 932737 w 5675092"/>
              <a:gd name="connsiteY12221" fmla="*/ 1674194 h 2397608"/>
              <a:gd name="connsiteX12222" fmla="*/ 931790 w 5675092"/>
              <a:gd name="connsiteY12222" fmla="*/ 1670309 h 2397608"/>
              <a:gd name="connsiteX12223" fmla="*/ 932094 w 5675092"/>
              <a:gd name="connsiteY12223" fmla="*/ 1668484 h 2397608"/>
              <a:gd name="connsiteX12224" fmla="*/ 929159 w 5675092"/>
              <a:gd name="connsiteY12224" fmla="*/ 1672376 h 2397608"/>
              <a:gd name="connsiteX12225" fmla="*/ 930069 w 5675092"/>
              <a:gd name="connsiteY12225" fmla="*/ 1666162 h 2397608"/>
              <a:gd name="connsiteX12226" fmla="*/ 924052 w 5675092"/>
              <a:gd name="connsiteY12226" fmla="*/ 1669620 h 2397608"/>
              <a:gd name="connsiteX12227" fmla="*/ 926507 w 5675092"/>
              <a:gd name="connsiteY12227" fmla="*/ 1671767 h 2397608"/>
              <a:gd name="connsiteX12228" fmla="*/ 924165 w 5675092"/>
              <a:gd name="connsiteY12228" fmla="*/ 1674456 h 2397608"/>
              <a:gd name="connsiteX12229" fmla="*/ 913942 w 5675092"/>
              <a:gd name="connsiteY12229" fmla="*/ 1672621 h 2397608"/>
              <a:gd name="connsiteX12230" fmla="*/ 913600 w 5675092"/>
              <a:gd name="connsiteY12230" fmla="*/ 1667583 h 2397608"/>
              <a:gd name="connsiteX12231" fmla="*/ 916949 w 5675092"/>
              <a:gd name="connsiteY12231" fmla="*/ 1667614 h 2397608"/>
              <a:gd name="connsiteX12232" fmla="*/ 917576 w 5675092"/>
              <a:gd name="connsiteY12232" fmla="*/ 1667020 h 2397608"/>
              <a:gd name="connsiteX12233" fmla="*/ 909996 w 5675092"/>
              <a:gd name="connsiteY12233" fmla="*/ 1659846 h 2397608"/>
              <a:gd name="connsiteX12234" fmla="*/ 925157 w 5675092"/>
              <a:gd name="connsiteY12234" fmla="*/ 1655064 h 2397608"/>
              <a:gd name="connsiteX12235" fmla="*/ 932737 w 5675092"/>
              <a:gd name="connsiteY12235" fmla="*/ 1655064 h 2397608"/>
              <a:gd name="connsiteX12236" fmla="*/ 934316 w 5675092"/>
              <a:gd name="connsiteY12236" fmla="*/ 1662537 h 2397608"/>
              <a:gd name="connsiteX12237" fmla="*/ 937026 w 5675092"/>
              <a:gd name="connsiteY12237" fmla="*/ 1669763 h 2397608"/>
              <a:gd name="connsiteX12238" fmla="*/ 937473 w 5675092"/>
              <a:gd name="connsiteY12238" fmla="*/ 1665447 h 2397608"/>
              <a:gd name="connsiteX12239" fmla="*/ 940854 w 5675092"/>
              <a:gd name="connsiteY12239" fmla="*/ 1666191 h 2397608"/>
              <a:gd name="connsiteX12240" fmla="*/ 938295 w 5675092"/>
              <a:gd name="connsiteY12240" fmla="*/ 1668637 h 2397608"/>
              <a:gd name="connsiteX12241" fmla="*/ 940410 w 5675092"/>
              <a:gd name="connsiteY12241" fmla="*/ 1668744 h 2397608"/>
              <a:gd name="connsiteX12242" fmla="*/ 941279 w 5675092"/>
              <a:gd name="connsiteY12242" fmla="*/ 1663914 h 2397608"/>
              <a:gd name="connsiteX12243" fmla="*/ 940328 w 5675092"/>
              <a:gd name="connsiteY12243" fmla="*/ 1656752 h 2397608"/>
              <a:gd name="connsiteX12244" fmla="*/ 945403 w 5675092"/>
              <a:gd name="connsiteY12244" fmla="*/ 1656752 h 2397608"/>
              <a:gd name="connsiteX12245" fmla="*/ 937789 w 5675092"/>
              <a:gd name="connsiteY12245" fmla="*/ 1651770 h 2397608"/>
              <a:gd name="connsiteX12246" fmla="*/ 942865 w 5675092"/>
              <a:gd name="connsiteY12246" fmla="*/ 1644297 h 2397608"/>
              <a:gd name="connsiteX12247" fmla="*/ 950479 w 5675092"/>
              <a:gd name="connsiteY12247" fmla="*/ 1649279 h 2397608"/>
              <a:gd name="connsiteX12248" fmla="*/ 947940 w 5675092"/>
              <a:gd name="connsiteY12248" fmla="*/ 1654261 h 2397608"/>
              <a:gd name="connsiteX12249" fmla="*/ 950478 w 5675092"/>
              <a:gd name="connsiteY12249" fmla="*/ 1656752 h 2397608"/>
              <a:gd name="connsiteX12250" fmla="*/ 952979 w 5675092"/>
              <a:gd name="connsiteY12250" fmla="*/ 1651843 h 2397608"/>
              <a:gd name="connsiteX12251" fmla="*/ 950687 w 5675092"/>
              <a:gd name="connsiteY12251" fmla="*/ 1650545 h 2397608"/>
              <a:gd name="connsiteX12252" fmla="*/ 955024 w 5675092"/>
              <a:gd name="connsiteY12252" fmla="*/ 1643060 h 2397608"/>
              <a:gd name="connsiteX12253" fmla="*/ 957436 w 5675092"/>
              <a:gd name="connsiteY12253" fmla="*/ 1642896 h 2397608"/>
              <a:gd name="connsiteX12254" fmla="*/ 956032 w 5675092"/>
              <a:gd name="connsiteY12254" fmla="*/ 1648983 h 2397608"/>
              <a:gd name="connsiteX12255" fmla="*/ 957446 w 5675092"/>
              <a:gd name="connsiteY12255" fmla="*/ 1652715 h 2397608"/>
              <a:gd name="connsiteX12256" fmla="*/ 960312 w 5675092"/>
              <a:gd name="connsiteY12256" fmla="*/ 1653327 h 2397608"/>
              <a:gd name="connsiteX12257" fmla="*/ 964066 w 5675092"/>
              <a:gd name="connsiteY12257" fmla="*/ 1655712 h 2397608"/>
              <a:gd name="connsiteX12258" fmla="*/ 963585 w 5675092"/>
              <a:gd name="connsiteY12258" fmla="*/ 1654948 h 2397608"/>
              <a:gd name="connsiteX12259" fmla="*/ 970937 w 5675092"/>
              <a:gd name="connsiteY12259" fmla="*/ 1651956 h 2397608"/>
              <a:gd name="connsiteX12260" fmla="*/ 968093 w 5675092"/>
              <a:gd name="connsiteY12260" fmla="*/ 1647162 h 2397608"/>
              <a:gd name="connsiteX12261" fmla="*/ 960909 w 5675092"/>
              <a:gd name="connsiteY12261" fmla="*/ 1652637 h 2397608"/>
              <a:gd name="connsiteX12262" fmla="*/ 960572 w 5675092"/>
              <a:gd name="connsiteY12262" fmla="*/ 1647672 h 2397608"/>
              <a:gd name="connsiteX12263" fmla="*/ 964589 w 5675092"/>
              <a:gd name="connsiteY12263" fmla="*/ 1644245 h 2397608"/>
              <a:gd name="connsiteX12264" fmla="*/ 965010 w 5675092"/>
              <a:gd name="connsiteY12264" fmla="*/ 1640506 h 2397608"/>
              <a:gd name="connsiteX12265" fmla="*/ 965249 w 5675092"/>
              <a:gd name="connsiteY12265" fmla="*/ 1642369 h 2397608"/>
              <a:gd name="connsiteX12266" fmla="*/ 967756 w 5675092"/>
              <a:gd name="connsiteY12266" fmla="*/ 1642199 h 2397608"/>
              <a:gd name="connsiteX12267" fmla="*/ 972136 w 5675092"/>
              <a:gd name="connsiteY12267" fmla="*/ 1652543 h 2397608"/>
              <a:gd name="connsiteX12268" fmla="*/ 973318 w 5675092"/>
              <a:gd name="connsiteY12268" fmla="*/ 1651770 h 2397608"/>
              <a:gd name="connsiteX12269" fmla="*/ 972252 w 5675092"/>
              <a:gd name="connsiteY12269" fmla="*/ 1652816 h 2397608"/>
              <a:gd name="connsiteX12270" fmla="*/ 972631 w 5675092"/>
              <a:gd name="connsiteY12270" fmla="*/ 1653710 h 2397608"/>
              <a:gd name="connsiteX12271" fmla="*/ 976575 w 5675092"/>
              <a:gd name="connsiteY12271" fmla="*/ 1658359 h 2397608"/>
              <a:gd name="connsiteX12272" fmla="*/ 979980 w 5675092"/>
              <a:gd name="connsiteY12272" fmla="*/ 1657998 h 2397608"/>
              <a:gd name="connsiteX12273" fmla="*/ 986007 w 5675092"/>
              <a:gd name="connsiteY12273" fmla="*/ 1664226 h 2397608"/>
              <a:gd name="connsiteX12274" fmla="*/ 972802 w 5675092"/>
              <a:gd name="connsiteY12274" fmla="*/ 1665276 h 2397608"/>
              <a:gd name="connsiteX12275" fmla="*/ 972465 w 5675092"/>
              <a:gd name="connsiteY12275" fmla="*/ 1665567 h 2397608"/>
              <a:gd name="connsiteX12276" fmla="*/ 973568 w 5675092"/>
              <a:gd name="connsiteY12276" fmla="*/ 1666368 h 2397608"/>
              <a:gd name="connsiteX12277" fmla="*/ 973933 w 5675092"/>
              <a:gd name="connsiteY12277" fmla="*/ 1671735 h 2397608"/>
              <a:gd name="connsiteX12278" fmla="*/ 973405 w 5675092"/>
              <a:gd name="connsiteY12278" fmla="*/ 1671419 h 2397608"/>
              <a:gd name="connsiteX12279" fmla="*/ 972705 w 5675092"/>
              <a:gd name="connsiteY12279" fmla="*/ 1671536 h 2397608"/>
              <a:gd name="connsiteX12280" fmla="*/ 972877 w 5675092"/>
              <a:gd name="connsiteY12280" fmla="*/ 1672666 h 2397608"/>
              <a:gd name="connsiteX12281" fmla="*/ 977884 w 5675092"/>
              <a:gd name="connsiteY12281" fmla="*/ 1665193 h 2397608"/>
              <a:gd name="connsiteX12282" fmla="*/ 985394 w 5675092"/>
              <a:gd name="connsiteY12282" fmla="*/ 1667685 h 2397608"/>
              <a:gd name="connsiteX12283" fmla="*/ 987897 w 5675092"/>
              <a:gd name="connsiteY12283" fmla="*/ 1662702 h 2397608"/>
              <a:gd name="connsiteX12284" fmla="*/ 989824 w 5675092"/>
              <a:gd name="connsiteY12284" fmla="*/ 1663174 h 2397608"/>
              <a:gd name="connsiteX12285" fmla="*/ 988544 w 5675092"/>
              <a:gd name="connsiteY12285" fmla="*/ 1659241 h 2397608"/>
              <a:gd name="connsiteX12286" fmla="*/ 989546 w 5675092"/>
              <a:gd name="connsiteY12286" fmla="*/ 1659055 h 2397608"/>
              <a:gd name="connsiteX12287" fmla="*/ 986304 w 5675092"/>
              <a:gd name="connsiteY12287" fmla="*/ 1657716 h 2397608"/>
              <a:gd name="connsiteX12288" fmla="*/ 993377 w 5675092"/>
              <a:gd name="connsiteY12288" fmla="*/ 1654838 h 2397608"/>
              <a:gd name="connsiteX12289" fmla="*/ 991769 w 5675092"/>
              <a:gd name="connsiteY12289" fmla="*/ 1658640 h 2397608"/>
              <a:gd name="connsiteX12290" fmla="*/ 995365 w 5675092"/>
              <a:gd name="connsiteY12290" fmla="*/ 1657970 h 2397608"/>
              <a:gd name="connsiteX12291" fmla="*/ 998466 w 5675092"/>
              <a:gd name="connsiteY12291" fmla="*/ 1649077 h 2397608"/>
              <a:gd name="connsiteX12292" fmla="*/ 1013349 w 5675092"/>
              <a:gd name="connsiteY12292" fmla="*/ 1651618 h 2397608"/>
              <a:gd name="connsiteX12293" fmla="*/ 1017736 w 5675092"/>
              <a:gd name="connsiteY12293" fmla="*/ 1656902 h 2397608"/>
              <a:gd name="connsiteX12294" fmla="*/ 1017921 w 5675092"/>
              <a:gd name="connsiteY12294" fmla="*/ 1656947 h 2397608"/>
              <a:gd name="connsiteX12295" fmla="*/ 1016285 w 5675092"/>
              <a:gd name="connsiteY12295" fmla="*/ 1653285 h 2397608"/>
              <a:gd name="connsiteX12296" fmla="*/ 1021287 w 5675092"/>
              <a:gd name="connsiteY12296" fmla="*/ 1655582 h 2397608"/>
              <a:gd name="connsiteX12297" fmla="*/ 1021437 w 5675092"/>
              <a:gd name="connsiteY12297" fmla="*/ 1657787 h 2397608"/>
              <a:gd name="connsiteX12298" fmla="*/ 1032985 w 5675092"/>
              <a:gd name="connsiteY12298" fmla="*/ 1660546 h 2397608"/>
              <a:gd name="connsiteX12299" fmla="*/ 1034294 w 5675092"/>
              <a:gd name="connsiteY12299" fmla="*/ 1662384 h 2397608"/>
              <a:gd name="connsiteX12300" fmla="*/ 1035318 w 5675092"/>
              <a:gd name="connsiteY12300" fmla="*/ 1662279 h 2397608"/>
              <a:gd name="connsiteX12301" fmla="*/ 1035965 w 5675092"/>
              <a:gd name="connsiteY12301" fmla="*/ 1662772 h 2397608"/>
              <a:gd name="connsiteX12302" fmla="*/ 1035966 w 5675092"/>
              <a:gd name="connsiteY12302" fmla="*/ 1661266 h 2397608"/>
              <a:gd name="connsiteX12303" fmla="*/ 1035965 w 5675092"/>
              <a:gd name="connsiteY12303" fmla="*/ 1659689 h 2397608"/>
              <a:gd name="connsiteX12304" fmla="*/ 1030929 w 5675092"/>
              <a:gd name="connsiteY12304" fmla="*/ 1654640 h 2397608"/>
              <a:gd name="connsiteX12305" fmla="*/ 1041002 w 5675092"/>
              <a:gd name="connsiteY12305" fmla="*/ 1654640 h 2397608"/>
              <a:gd name="connsiteX12306" fmla="*/ 1048559 w 5675092"/>
              <a:gd name="connsiteY12306" fmla="*/ 1659688 h 2397608"/>
              <a:gd name="connsiteX12307" fmla="*/ 1050611 w 5675092"/>
              <a:gd name="connsiteY12307" fmla="*/ 1658146 h 2397608"/>
              <a:gd name="connsiteX12308" fmla="*/ 1049324 w 5675092"/>
              <a:gd name="connsiteY12308" fmla="*/ 1658233 h 2397608"/>
              <a:gd name="connsiteX12309" fmla="*/ 1053661 w 5675092"/>
              <a:gd name="connsiteY12309" fmla="*/ 1650748 h 2397608"/>
              <a:gd name="connsiteX12310" fmla="*/ 1054872 w 5675092"/>
              <a:gd name="connsiteY12310" fmla="*/ 1653672 h 2397608"/>
              <a:gd name="connsiteX12311" fmla="*/ 1056115 w 5675092"/>
              <a:gd name="connsiteY12311" fmla="*/ 1652115 h 2397608"/>
              <a:gd name="connsiteX12312" fmla="*/ 1056115 w 5675092"/>
              <a:gd name="connsiteY12312" fmla="*/ 1656674 h 2397608"/>
              <a:gd name="connsiteX12313" fmla="*/ 1056206 w 5675092"/>
              <a:gd name="connsiteY12313" fmla="*/ 1656893 h 2397608"/>
              <a:gd name="connsiteX12314" fmla="*/ 1056852 w 5675092"/>
              <a:gd name="connsiteY12314" fmla="*/ 1654950 h 2397608"/>
              <a:gd name="connsiteX12315" fmla="*/ 1056234 w 5675092"/>
              <a:gd name="connsiteY12315" fmla="*/ 1652972 h 2397608"/>
              <a:gd name="connsiteX12316" fmla="*/ 1057448 w 5675092"/>
              <a:gd name="connsiteY12316" fmla="*/ 1653157 h 2397608"/>
              <a:gd name="connsiteX12317" fmla="*/ 1058633 w 5675092"/>
              <a:gd name="connsiteY12317" fmla="*/ 1649592 h 2397608"/>
              <a:gd name="connsiteX12318" fmla="*/ 1061152 w 5675092"/>
              <a:gd name="connsiteY12318" fmla="*/ 1652115 h 2397608"/>
              <a:gd name="connsiteX12319" fmla="*/ 1060644 w 5675092"/>
              <a:gd name="connsiteY12319" fmla="*/ 1653644 h 2397608"/>
              <a:gd name="connsiteX12320" fmla="*/ 1060823 w 5675092"/>
              <a:gd name="connsiteY12320" fmla="*/ 1653671 h 2397608"/>
              <a:gd name="connsiteX12321" fmla="*/ 1063468 w 5675092"/>
              <a:gd name="connsiteY12321" fmla="*/ 1652481 h 2397608"/>
              <a:gd name="connsiteX12322" fmla="*/ 1061563 w 5675092"/>
              <a:gd name="connsiteY12322" fmla="*/ 1655644 h 2397608"/>
              <a:gd name="connsiteX12323" fmla="*/ 1061578 w 5675092"/>
              <a:gd name="connsiteY12323" fmla="*/ 1657593 h 2397608"/>
              <a:gd name="connsiteX12324" fmla="*/ 1066505 w 5675092"/>
              <a:gd name="connsiteY12324" fmla="*/ 1654087 h 2397608"/>
              <a:gd name="connsiteX12325" fmla="*/ 1084136 w 5675092"/>
              <a:gd name="connsiteY12325" fmla="*/ 1650459 h 2397608"/>
              <a:gd name="connsiteX12326" fmla="*/ 1084926 w 5675092"/>
              <a:gd name="connsiteY12326" fmla="*/ 1647430 h 2397608"/>
              <a:gd name="connsiteX12327" fmla="*/ 1083801 w 5675092"/>
              <a:gd name="connsiteY12327" fmla="*/ 1648706 h 2397608"/>
              <a:gd name="connsiteX12328" fmla="*/ 1082114 w 5675092"/>
              <a:gd name="connsiteY12328" fmla="*/ 1644633 h 2397608"/>
              <a:gd name="connsiteX12329" fmla="*/ 1081150 w 5675092"/>
              <a:gd name="connsiteY12329" fmla="*/ 1646224 h 2397608"/>
              <a:gd name="connsiteX12330" fmla="*/ 1076618 w 5675092"/>
              <a:gd name="connsiteY12330" fmla="*/ 1648914 h 2397608"/>
              <a:gd name="connsiteX12331" fmla="*/ 1080244 w 5675092"/>
              <a:gd name="connsiteY12331" fmla="*/ 1642636 h 2397608"/>
              <a:gd name="connsiteX12332" fmla="*/ 1081189 w 5675092"/>
              <a:gd name="connsiteY12332" fmla="*/ 1642401 h 2397608"/>
              <a:gd name="connsiteX12333" fmla="*/ 1080903 w 5675092"/>
              <a:gd name="connsiteY12333" fmla="*/ 1641712 h 2397608"/>
              <a:gd name="connsiteX12334" fmla="*/ 1090549 w 5675092"/>
              <a:gd name="connsiteY12334" fmla="*/ 1641057 h 2397608"/>
              <a:gd name="connsiteX12335" fmla="*/ 1087260 w 5675092"/>
              <a:gd name="connsiteY12335" fmla="*/ 1644785 h 2397608"/>
              <a:gd name="connsiteX12336" fmla="*/ 1088858 w 5675092"/>
              <a:gd name="connsiteY12336" fmla="*/ 1649591 h 2397608"/>
              <a:gd name="connsiteX12337" fmla="*/ 1093862 w 5675092"/>
              <a:gd name="connsiteY12337" fmla="*/ 1649591 h 2397608"/>
              <a:gd name="connsiteX12338" fmla="*/ 1095000 w 5675092"/>
              <a:gd name="connsiteY12338" fmla="*/ 1648620 h 2397608"/>
              <a:gd name="connsiteX12339" fmla="*/ 1095652 w 5675092"/>
              <a:gd name="connsiteY12339" fmla="*/ 1648064 h 2397608"/>
              <a:gd name="connsiteX12340" fmla="*/ 1093895 w 5675092"/>
              <a:gd name="connsiteY12340" fmla="*/ 1644542 h 2397608"/>
              <a:gd name="connsiteX12341" fmla="*/ 1091377 w 5675092"/>
              <a:gd name="connsiteY12341" fmla="*/ 1639494 h 2397608"/>
              <a:gd name="connsiteX12342" fmla="*/ 1107752 w 5675092"/>
              <a:gd name="connsiteY12342" fmla="*/ 1646527 h 2397608"/>
              <a:gd name="connsiteX12343" fmla="*/ 1108323 w 5675092"/>
              <a:gd name="connsiteY12343" fmla="*/ 1646444 h 2397608"/>
              <a:gd name="connsiteX12344" fmla="*/ 1115726 w 5675092"/>
              <a:gd name="connsiteY12344" fmla="*/ 1641747 h 2397608"/>
              <a:gd name="connsiteX12345" fmla="*/ 1121336 w 5675092"/>
              <a:gd name="connsiteY12345" fmla="*/ 1648556 h 2397608"/>
              <a:gd name="connsiteX12346" fmla="*/ 1115769 w 5675092"/>
              <a:gd name="connsiteY12346" fmla="*/ 1648772 h 2397608"/>
              <a:gd name="connsiteX12347" fmla="*/ 1116563 w 5675092"/>
              <a:gd name="connsiteY12347" fmla="*/ 1652116 h 2397608"/>
              <a:gd name="connsiteX12348" fmla="*/ 1124119 w 5675092"/>
              <a:gd name="connsiteY12348" fmla="*/ 1649591 h 2397608"/>
              <a:gd name="connsiteX12349" fmla="*/ 1124119 w 5675092"/>
              <a:gd name="connsiteY12349" fmla="*/ 1657164 h 2397608"/>
              <a:gd name="connsiteX12350" fmla="*/ 1134194 w 5675092"/>
              <a:gd name="connsiteY12350" fmla="*/ 1657164 h 2397608"/>
              <a:gd name="connsiteX12351" fmla="*/ 1134194 w 5675092"/>
              <a:gd name="connsiteY12351" fmla="*/ 1649591 h 2397608"/>
              <a:gd name="connsiteX12352" fmla="*/ 1141750 w 5675092"/>
              <a:gd name="connsiteY12352" fmla="*/ 1649591 h 2397608"/>
              <a:gd name="connsiteX12353" fmla="*/ 1136712 w 5675092"/>
              <a:gd name="connsiteY12353" fmla="*/ 1657164 h 2397608"/>
              <a:gd name="connsiteX12354" fmla="*/ 1154343 w 5675092"/>
              <a:gd name="connsiteY12354" fmla="*/ 1657164 h 2397608"/>
              <a:gd name="connsiteX12355" fmla="*/ 1154547 w 5675092"/>
              <a:gd name="connsiteY12355" fmla="*/ 1660021 h 2397608"/>
              <a:gd name="connsiteX12356" fmla="*/ 1155984 w 5675092"/>
              <a:gd name="connsiteY12356" fmla="*/ 1659823 h 2397608"/>
              <a:gd name="connsiteX12357" fmla="*/ 1154617 w 5675092"/>
              <a:gd name="connsiteY12357" fmla="*/ 1660996 h 2397608"/>
              <a:gd name="connsiteX12358" fmla="*/ 1154659 w 5675092"/>
              <a:gd name="connsiteY12358" fmla="*/ 1661582 h 2397608"/>
              <a:gd name="connsiteX12359" fmla="*/ 1153817 w 5675092"/>
              <a:gd name="connsiteY12359" fmla="*/ 1661681 h 2397608"/>
              <a:gd name="connsiteX12360" fmla="*/ 1150899 w 5675092"/>
              <a:gd name="connsiteY12360" fmla="*/ 1664182 h 2397608"/>
              <a:gd name="connsiteX12361" fmla="*/ 1150300 w 5675092"/>
              <a:gd name="connsiteY12361" fmla="*/ 1664204 h 2397608"/>
              <a:gd name="connsiteX12362" fmla="*/ 1150565 w 5675092"/>
              <a:gd name="connsiteY12362" fmla="*/ 1664737 h 2397608"/>
              <a:gd name="connsiteX12363" fmla="*/ 1151072 w 5675092"/>
              <a:gd name="connsiteY12363" fmla="*/ 1665751 h 2397608"/>
              <a:gd name="connsiteX12364" fmla="*/ 1153032 w 5675092"/>
              <a:gd name="connsiteY12364" fmla="*/ 1664400 h 2397608"/>
              <a:gd name="connsiteX12365" fmla="*/ 1156302 w 5675092"/>
              <a:gd name="connsiteY12365" fmla="*/ 1661663 h 2397608"/>
              <a:gd name="connsiteX12366" fmla="*/ 1157974 w 5675092"/>
              <a:gd name="connsiteY12366" fmla="*/ 1664241 h 2397608"/>
              <a:gd name="connsiteX12367" fmla="*/ 1158666 w 5675092"/>
              <a:gd name="connsiteY12367" fmla="*/ 1661981 h 2397608"/>
              <a:gd name="connsiteX12368" fmla="*/ 1161804 w 5675092"/>
              <a:gd name="connsiteY12368" fmla="*/ 1659864 h 2397608"/>
              <a:gd name="connsiteX12369" fmla="*/ 1161900 w 5675092"/>
              <a:gd name="connsiteY12369" fmla="*/ 1657164 h 2397608"/>
              <a:gd name="connsiteX12370" fmla="*/ 1163776 w 5675092"/>
              <a:gd name="connsiteY12370" fmla="*/ 1658532 h 2397608"/>
              <a:gd name="connsiteX12371" fmla="*/ 1165575 w 5675092"/>
              <a:gd name="connsiteY12371" fmla="*/ 1657318 h 2397608"/>
              <a:gd name="connsiteX12372" fmla="*/ 1166434 w 5675092"/>
              <a:gd name="connsiteY12372" fmla="*/ 1654514 h 2397608"/>
              <a:gd name="connsiteX12373" fmla="*/ 1163770 w 5675092"/>
              <a:gd name="connsiteY12373" fmla="*/ 1655431 h 2397608"/>
              <a:gd name="connsiteX12374" fmla="*/ 1159055 w 5675092"/>
              <a:gd name="connsiteY12374" fmla="*/ 1651207 h 2397608"/>
              <a:gd name="connsiteX12375" fmla="*/ 1164575 w 5675092"/>
              <a:gd name="connsiteY12375" fmla="*/ 1652230 h 2397608"/>
              <a:gd name="connsiteX12376" fmla="*/ 1166995 w 5675092"/>
              <a:gd name="connsiteY12376" fmla="*/ 1652678 h 2397608"/>
              <a:gd name="connsiteX12377" fmla="*/ 1167146 w 5675092"/>
              <a:gd name="connsiteY12377" fmla="*/ 1652187 h 2397608"/>
              <a:gd name="connsiteX12378" fmla="*/ 1177196 w 5675092"/>
              <a:gd name="connsiteY12378" fmla="*/ 1654675 h 2397608"/>
              <a:gd name="connsiteX12379" fmla="*/ 1177196 w 5675092"/>
              <a:gd name="connsiteY12379" fmla="*/ 1649698 h 2397608"/>
              <a:gd name="connsiteX12380" fmla="*/ 1183908 w 5675092"/>
              <a:gd name="connsiteY12380" fmla="*/ 1654247 h 2397608"/>
              <a:gd name="connsiteX12381" fmla="*/ 1186712 w 5675092"/>
              <a:gd name="connsiteY12381" fmla="*/ 1656695 h 2397608"/>
              <a:gd name="connsiteX12382" fmla="*/ 1187648 w 5675092"/>
              <a:gd name="connsiteY12382" fmla="*/ 1656559 h 2397608"/>
              <a:gd name="connsiteX12383" fmla="*/ 1189169 w 5675092"/>
              <a:gd name="connsiteY12383" fmla="*/ 1654285 h 2397608"/>
              <a:gd name="connsiteX12384" fmla="*/ 1197295 w 5675092"/>
              <a:gd name="connsiteY12384" fmla="*/ 1652187 h 2397608"/>
              <a:gd name="connsiteX12385" fmla="*/ 1196404 w 5675092"/>
              <a:gd name="connsiteY12385" fmla="*/ 1654494 h 2397608"/>
              <a:gd name="connsiteX12386" fmla="*/ 1200306 w 5675092"/>
              <a:gd name="connsiteY12386" fmla="*/ 1652441 h 2397608"/>
              <a:gd name="connsiteX12387" fmla="*/ 1201064 w 5675092"/>
              <a:gd name="connsiteY12387" fmla="*/ 1651254 h 2397608"/>
              <a:gd name="connsiteX12388" fmla="*/ 1201566 w 5675092"/>
              <a:gd name="connsiteY12388" fmla="*/ 1650715 h 2397608"/>
              <a:gd name="connsiteX12389" fmla="*/ 1202051 w 5675092"/>
              <a:gd name="connsiteY12389" fmla="*/ 1645976 h 2397608"/>
              <a:gd name="connsiteX12390" fmla="*/ 1195725 w 5675092"/>
              <a:gd name="connsiteY12390" fmla="*/ 1643169 h 2397608"/>
              <a:gd name="connsiteX12391" fmla="*/ 1184733 w 5675092"/>
              <a:gd name="connsiteY12391" fmla="*/ 1644725 h 2397608"/>
              <a:gd name="connsiteX12392" fmla="*/ 1167146 w 5675092"/>
              <a:gd name="connsiteY12392" fmla="*/ 1649699 h 2397608"/>
              <a:gd name="connsiteX12393" fmla="*/ 1172171 w 5675092"/>
              <a:gd name="connsiteY12393" fmla="*/ 1632286 h 2397608"/>
              <a:gd name="connsiteX12394" fmla="*/ 1184733 w 5675092"/>
              <a:gd name="connsiteY12394" fmla="*/ 1639748 h 2397608"/>
              <a:gd name="connsiteX12395" fmla="*/ 1185557 w 5675092"/>
              <a:gd name="connsiteY12395" fmla="*/ 1635395 h 2397608"/>
              <a:gd name="connsiteX12396" fmla="*/ 1185916 w 5675092"/>
              <a:gd name="connsiteY12396" fmla="*/ 1634950 h 2397608"/>
              <a:gd name="connsiteX12397" fmla="*/ 1184475 w 5675092"/>
              <a:gd name="connsiteY12397" fmla="*/ 1630136 h 2397608"/>
              <a:gd name="connsiteX12398" fmla="*/ 1184297 w 5675092"/>
              <a:gd name="connsiteY12398" fmla="*/ 1629261 h 2397608"/>
              <a:gd name="connsiteX12399" fmla="*/ 1182221 w 5675092"/>
              <a:gd name="connsiteY12399" fmla="*/ 1627311 h 2397608"/>
              <a:gd name="connsiteX12400" fmla="*/ 1183477 w 5675092"/>
              <a:gd name="connsiteY12400" fmla="*/ 1626067 h 2397608"/>
              <a:gd name="connsiteX12401" fmla="*/ 1183621 w 5675092"/>
              <a:gd name="connsiteY12401" fmla="*/ 1625924 h 2397608"/>
              <a:gd name="connsiteX12402" fmla="*/ 1183227 w 5675092"/>
              <a:gd name="connsiteY12402" fmla="*/ 1623982 h 2397608"/>
              <a:gd name="connsiteX12403" fmla="*/ 1182766 w 5675092"/>
              <a:gd name="connsiteY12403" fmla="*/ 1622429 h 2397608"/>
              <a:gd name="connsiteX12404" fmla="*/ 1180964 w 5675092"/>
              <a:gd name="connsiteY12404" fmla="*/ 1622024 h 2397608"/>
              <a:gd name="connsiteX12405" fmla="*/ 1180789 w 5675092"/>
              <a:gd name="connsiteY12405" fmla="*/ 1621807 h 2397608"/>
              <a:gd name="connsiteX12406" fmla="*/ 1180390 w 5675092"/>
              <a:gd name="connsiteY12406" fmla="*/ 1622018 h 2397608"/>
              <a:gd name="connsiteX12407" fmla="*/ 1177541 w 5675092"/>
              <a:gd name="connsiteY12407" fmla="*/ 1620191 h 2397608"/>
              <a:gd name="connsiteX12408" fmla="*/ 1178496 w 5675092"/>
              <a:gd name="connsiteY12408" fmla="*/ 1618970 h 2397608"/>
              <a:gd name="connsiteX12409" fmla="*/ 1177195 w 5675092"/>
              <a:gd name="connsiteY12409" fmla="*/ 1617361 h 2397608"/>
              <a:gd name="connsiteX12410" fmla="*/ 1179078 w 5675092"/>
              <a:gd name="connsiteY12410" fmla="*/ 1618226 h 2397608"/>
              <a:gd name="connsiteX12411" fmla="*/ 1179769 w 5675092"/>
              <a:gd name="connsiteY12411" fmla="*/ 1617342 h 2397608"/>
              <a:gd name="connsiteX12412" fmla="*/ 1181858 w 5675092"/>
              <a:gd name="connsiteY12412" fmla="*/ 1619372 h 2397608"/>
              <a:gd name="connsiteX12413" fmla="*/ 1181753 w 5675092"/>
              <a:gd name="connsiteY12413" fmla="*/ 1619019 h 2397608"/>
              <a:gd name="connsiteX12414" fmla="*/ 1182525 w 5675092"/>
              <a:gd name="connsiteY12414" fmla="*/ 1619358 h 2397608"/>
              <a:gd name="connsiteX12415" fmla="*/ 1183363 w 5675092"/>
              <a:gd name="connsiteY12415" fmla="*/ 1616761 h 2397608"/>
              <a:gd name="connsiteX12416" fmla="*/ 1184321 w 5675092"/>
              <a:gd name="connsiteY12416" fmla="*/ 1618754 h 2397608"/>
              <a:gd name="connsiteX12417" fmla="*/ 1184512 w 5675092"/>
              <a:gd name="connsiteY12417" fmla="*/ 1616350 h 2397608"/>
              <a:gd name="connsiteX12418" fmla="*/ 1184919 w 5675092"/>
              <a:gd name="connsiteY12418" fmla="*/ 1613935 h 2397608"/>
              <a:gd name="connsiteX12419" fmla="*/ 1183552 w 5675092"/>
              <a:gd name="connsiteY12419" fmla="*/ 1612270 h 2397608"/>
              <a:gd name="connsiteX12420" fmla="*/ 1179813 w 5675092"/>
              <a:gd name="connsiteY12420" fmla="*/ 1612836 h 2397608"/>
              <a:gd name="connsiteX12421" fmla="*/ 1175136 w 5675092"/>
              <a:gd name="connsiteY12421" fmla="*/ 1618140 h 2397608"/>
              <a:gd name="connsiteX12422" fmla="*/ 1174630 w 5675092"/>
              <a:gd name="connsiteY12422" fmla="*/ 1610694 h 2397608"/>
              <a:gd name="connsiteX12423" fmla="*/ 1176866 w 5675092"/>
              <a:gd name="connsiteY12423" fmla="*/ 1608157 h 2397608"/>
              <a:gd name="connsiteX12424" fmla="*/ 1176624 w 5675092"/>
              <a:gd name="connsiteY12424" fmla="*/ 1608342 h 2397608"/>
              <a:gd name="connsiteX12425" fmla="*/ 1175040 w 5675092"/>
              <a:gd name="connsiteY12425" fmla="*/ 1606774 h 2397608"/>
              <a:gd name="connsiteX12426" fmla="*/ 1167084 w 5675092"/>
              <a:gd name="connsiteY12426" fmla="*/ 1601544 h 2397608"/>
              <a:gd name="connsiteX12427" fmla="*/ 1154071 w 5675092"/>
              <a:gd name="connsiteY12427" fmla="*/ 1604611 h 2397608"/>
              <a:gd name="connsiteX12428" fmla="*/ 1151951 w 5675092"/>
              <a:gd name="connsiteY12428" fmla="*/ 1604163 h 2397608"/>
              <a:gd name="connsiteX12429" fmla="*/ 1150898 w 5675092"/>
              <a:gd name="connsiteY12429" fmla="*/ 1604731 h 2397608"/>
              <a:gd name="connsiteX12430" fmla="*/ 1149418 w 5675092"/>
              <a:gd name="connsiteY12430" fmla="*/ 1610001 h 2397608"/>
              <a:gd name="connsiteX12431" fmla="*/ 1152744 w 5675092"/>
              <a:gd name="connsiteY12431" fmla="*/ 1622154 h 2397608"/>
              <a:gd name="connsiteX12432" fmla="*/ 1147902 w 5675092"/>
              <a:gd name="connsiteY12432" fmla="*/ 1624975 h 2397608"/>
              <a:gd name="connsiteX12433" fmla="*/ 1147228 w 5675092"/>
              <a:gd name="connsiteY12433" fmla="*/ 1615049 h 2397608"/>
              <a:gd name="connsiteX12434" fmla="*/ 1142550 w 5675092"/>
              <a:gd name="connsiteY12434" fmla="*/ 1620353 h 2397608"/>
              <a:gd name="connsiteX12435" fmla="*/ 1145395 w 5675092"/>
              <a:gd name="connsiteY12435" fmla="*/ 1625145 h 2397608"/>
              <a:gd name="connsiteX12436" fmla="*/ 1135366 w 5675092"/>
              <a:gd name="connsiteY12436" fmla="*/ 1625826 h 2397608"/>
              <a:gd name="connsiteX12437" fmla="*/ 1138167 w 5675092"/>
              <a:gd name="connsiteY12437" fmla="*/ 1624196 h 2397608"/>
              <a:gd name="connsiteX12438" fmla="*/ 1135895 w 5675092"/>
              <a:gd name="connsiteY12438" fmla="*/ 1623828 h 2397608"/>
              <a:gd name="connsiteX12439" fmla="*/ 1133901 w 5675092"/>
              <a:gd name="connsiteY12439" fmla="*/ 1617028 h 2397608"/>
              <a:gd name="connsiteX12440" fmla="*/ 1128583 w 5675092"/>
              <a:gd name="connsiteY12440" fmla="*/ 1619619 h 2397608"/>
              <a:gd name="connsiteX12441" fmla="*/ 1130877 w 5675092"/>
              <a:gd name="connsiteY12441" fmla="*/ 1612913 h 2397608"/>
              <a:gd name="connsiteX12442" fmla="*/ 1129172 w 5675092"/>
              <a:gd name="connsiteY12442" fmla="*/ 1608793 h 2397608"/>
              <a:gd name="connsiteX12443" fmla="*/ 1124667 w 5675092"/>
              <a:gd name="connsiteY12443" fmla="*/ 1616582 h 2397608"/>
              <a:gd name="connsiteX12444" fmla="*/ 1116640 w 5675092"/>
              <a:gd name="connsiteY12444" fmla="*/ 1609645 h 2397608"/>
              <a:gd name="connsiteX12445" fmla="*/ 1111794 w 5675092"/>
              <a:gd name="connsiteY12445" fmla="*/ 1612468 h 2397608"/>
              <a:gd name="connsiteX12446" fmla="*/ 1112300 w 5675092"/>
              <a:gd name="connsiteY12446" fmla="*/ 1619914 h 2397608"/>
              <a:gd name="connsiteX12447" fmla="*/ 1097429 w 5675092"/>
              <a:gd name="connsiteY12447" fmla="*/ 1623418 h 2397608"/>
              <a:gd name="connsiteX12448" fmla="*/ 1096924 w 5675092"/>
              <a:gd name="connsiteY12448" fmla="*/ 1615972 h 2397608"/>
              <a:gd name="connsiteX12449" fmla="*/ 1091910 w 5675092"/>
              <a:gd name="connsiteY12449" fmla="*/ 1616313 h 2397608"/>
              <a:gd name="connsiteX12450" fmla="*/ 1092415 w 5675092"/>
              <a:gd name="connsiteY12450" fmla="*/ 1623758 h 2397608"/>
              <a:gd name="connsiteX12451" fmla="*/ 1079884 w 5675092"/>
              <a:gd name="connsiteY12451" fmla="*/ 1624609 h 2397608"/>
              <a:gd name="connsiteX12452" fmla="*/ 1085067 w 5675092"/>
              <a:gd name="connsiteY12452" fmla="*/ 1626751 h 2397608"/>
              <a:gd name="connsiteX12453" fmla="*/ 1072531 w 5675092"/>
              <a:gd name="connsiteY12453" fmla="*/ 1627602 h 2397608"/>
              <a:gd name="connsiteX12454" fmla="*/ 1074533 w 5675092"/>
              <a:gd name="connsiteY12454" fmla="*/ 1619987 h 2397608"/>
              <a:gd name="connsiteX12455" fmla="*/ 1064840 w 5675092"/>
              <a:gd name="connsiteY12455" fmla="*/ 1625631 h 2397608"/>
              <a:gd name="connsiteX12456" fmla="*/ 1070698 w 5675092"/>
              <a:gd name="connsiteY12456" fmla="*/ 1637701 h 2397608"/>
              <a:gd name="connsiteX12457" fmla="*/ 1060673 w 5675092"/>
              <a:gd name="connsiteY12457" fmla="*/ 1638382 h 2397608"/>
              <a:gd name="connsiteX12458" fmla="*/ 1060167 w 5675092"/>
              <a:gd name="connsiteY12458" fmla="*/ 1630934 h 2397608"/>
              <a:gd name="connsiteX12459" fmla="*/ 1039946 w 5675092"/>
              <a:gd name="connsiteY12459" fmla="*/ 1629816 h 2397608"/>
              <a:gd name="connsiteX12460" fmla="*/ 1046958 w 5675092"/>
              <a:gd name="connsiteY12460" fmla="*/ 1621860 h 2397608"/>
              <a:gd name="connsiteX12461" fmla="*/ 1022058 w 5675092"/>
              <a:gd name="connsiteY12461" fmla="*/ 1626043 h 2397608"/>
              <a:gd name="connsiteX12462" fmla="*/ 1029242 w 5675092"/>
              <a:gd name="connsiteY12462" fmla="*/ 1620569 h 2397608"/>
              <a:gd name="connsiteX12463" fmla="*/ 1019237 w 5675092"/>
              <a:gd name="connsiteY12463" fmla="*/ 1621560 h 2397608"/>
              <a:gd name="connsiteX12464" fmla="*/ 1009420 w 5675092"/>
              <a:gd name="connsiteY12464" fmla="*/ 1624396 h 2397608"/>
              <a:gd name="connsiteX12465" fmla="*/ 1010669 w 5675092"/>
              <a:gd name="connsiteY12465" fmla="*/ 1626738 h 2397608"/>
              <a:gd name="connsiteX12466" fmla="*/ 1012367 w 5675092"/>
              <a:gd name="connsiteY12466" fmla="*/ 1631678 h 2397608"/>
              <a:gd name="connsiteX12467" fmla="*/ 1000970 w 5675092"/>
              <a:gd name="connsiteY12467" fmla="*/ 1624363 h 2397608"/>
              <a:gd name="connsiteX12468" fmla="*/ 1006192 w 5675092"/>
              <a:gd name="connsiteY12468" fmla="*/ 1626031 h 2397608"/>
              <a:gd name="connsiteX12469" fmla="*/ 1008904 w 5675092"/>
              <a:gd name="connsiteY12469" fmla="*/ 1623965 h 2397608"/>
              <a:gd name="connsiteX12470" fmla="*/ 1006996 w 5675092"/>
              <a:gd name="connsiteY12470" fmla="*/ 1622081 h 2397608"/>
              <a:gd name="connsiteX12471" fmla="*/ 1006514 w 5675092"/>
              <a:gd name="connsiteY12471" fmla="*/ 1619619 h 2397608"/>
              <a:gd name="connsiteX12472" fmla="*/ 992486 w 5675092"/>
              <a:gd name="connsiteY12472" fmla="*/ 1635531 h 2397608"/>
              <a:gd name="connsiteX12473" fmla="*/ 1001500 w 5675092"/>
              <a:gd name="connsiteY12473" fmla="*/ 1619960 h 2397608"/>
              <a:gd name="connsiteX12474" fmla="*/ 988799 w 5675092"/>
              <a:gd name="connsiteY12474" fmla="*/ 1618328 h 2397608"/>
              <a:gd name="connsiteX12475" fmla="*/ 993477 w 5675092"/>
              <a:gd name="connsiteY12475" fmla="*/ 1613025 h 2397608"/>
              <a:gd name="connsiteX12476" fmla="*/ 1021047 w 5675092"/>
              <a:gd name="connsiteY12476" fmla="*/ 1611152 h 2397608"/>
              <a:gd name="connsiteX12477" fmla="*/ 1016370 w 5675092"/>
              <a:gd name="connsiteY12477" fmla="*/ 1611782 h 2397608"/>
              <a:gd name="connsiteX12478" fmla="*/ 1013906 w 5675092"/>
              <a:gd name="connsiteY12478" fmla="*/ 1607839 h 2397608"/>
              <a:gd name="connsiteX12479" fmla="*/ 1010641 w 5675092"/>
              <a:gd name="connsiteY12479" fmla="*/ 1610712 h 2397608"/>
              <a:gd name="connsiteX12480" fmla="*/ 1003164 w 5675092"/>
              <a:gd name="connsiteY12480" fmla="*/ 1610114 h 2397608"/>
              <a:gd name="connsiteX12481" fmla="*/ 1003475 w 5675092"/>
              <a:gd name="connsiteY12481" fmla="*/ 1609840 h 2397608"/>
              <a:gd name="connsiteX12482" fmla="*/ 1003333 w 5675092"/>
              <a:gd name="connsiteY12482" fmla="*/ 1609861 h 2397608"/>
              <a:gd name="connsiteX12483" fmla="*/ 1003164 w 5675092"/>
              <a:gd name="connsiteY12483" fmla="*/ 1607378 h 2397608"/>
              <a:gd name="connsiteX12484" fmla="*/ 993139 w 5675092"/>
              <a:gd name="connsiteY12484" fmla="*/ 1608059 h 2397608"/>
              <a:gd name="connsiteX12485" fmla="*/ 997816 w 5675092"/>
              <a:gd name="connsiteY12485" fmla="*/ 1602756 h 2397608"/>
              <a:gd name="connsiteX12486" fmla="*/ 984612 w 5675092"/>
              <a:gd name="connsiteY12486" fmla="*/ 1603030 h 2397608"/>
              <a:gd name="connsiteX12487" fmla="*/ 977443 w 5675092"/>
              <a:gd name="connsiteY12487" fmla="*/ 1600291 h 2397608"/>
              <a:gd name="connsiteX12488" fmla="*/ 977550 w 5675092"/>
              <a:gd name="connsiteY12488" fmla="*/ 1600486 h 2397608"/>
              <a:gd name="connsiteX12489" fmla="*/ 981151 w 5675092"/>
              <a:gd name="connsiteY12489" fmla="*/ 1607061 h 2397608"/>
              <a:gd name="connsiteX12490" fmla="*/ 968058 w 5675092"/>
              <a:gd name="connsiteY12490" fmla="*/ 1607061 h 2397608"/>
              <a:gd name="connsiteX12491" fmla="*/ 970415 w 5675092"/>
              <a:gd name="connsiteY12491" fmla="*/ 1604670 h 2397608"/>
              <a:gd name="connsiteX12492" fmla="*/ 966168 w 5675092"/>
              <a:gd name="connsiteY12492" fmla="*/ 1604906 h 2397608"/>
              <a:gd name="connsiteX12493" fmla="*/ 955539 w 5675092"/>
              <a:gd name="connsiteY12493" fmla="*/ 1610613 h 2397608"/>
              <a:gd name="connsiteX12494" fmla="*/ 983279 w 5675092"/>
              <a:gd name="connsiteY12494" fmla="*/ 1611224 h 2397608"/>
              <a:gd name="connsiteX12495" fmla="*/ 988631 w 5675092"/>
              <a:gd name="connsiteY12495" fmla="*/ 1615848 h 2397608"/>
              <a:gd name="connsiteX12496" fmla="*/ 968240 w 5675092"/>
              <a:gd name="connsiteY12496" fmla="*/ 1612245 h 2397608"/>
              <a:gd name="connsiteX12497" fmla="*/ 966071 w 5675092"/>
              <a:gd name="connsiteY12497" fmla="*/ 1617380 h 2397608"/>
              <a:gd name="connsiteX12498" fmla="*/ 976267 w 5675092"/>
              <a:gd name="connsiteY12498" fmla="*/ 1619179 h 2397608"/>
              <a:gd name="connsiteX12499" fmla="*/ 971759 w 5675092"/>
              <a:gd name="connsiteY12499" fmla="*/ 1626968 h 2397608"/>
              <a:gd name="connsiteX12500" fmla="*/ 973760 w 5675092"/>
              <a:gd name="connsiteY12500" fmla="*/ 1619349 h 2397608"/>
              <a:gd name="connsiteX12501" fmla="*/ 963731 w 5675092"/>
              <a:gd name="connsiteY12501" fmla="*/ 1620030 h 2397608"/>
              <a:gd name="connsiteX12502" fmla="*/ 964493 w 5675092"/>
              <a:gd name="connsiteY12502" fmla="*/ 1636460 h 2397608"/>
              <a:gd name="connsiteX12503" fmla="*/ 964826 w 5675092"/>
              <a:gd name="connsiteY12503" fmla="*/ 1639066 h 2397608"/>
              <a:gd name="connsiteX12504" fmla="*/ 960643 w 5675092"/>
              <a:gd name="connsiteY12504" fmla="*/ 1625540 h 2397608"/>
              <a:gd name="connsiteX12505" fmla="*/ 951200 w 5675092"/>
              <a:gd name="connsiteY12505" fmla="*/ 1620882 h 2397608"/>
              <a:gd name="connsiteX12506" fmla="*/ 936326 w 5675092"/>
              <a:gd name="connsiteY12506" fmla="*/ 1624386 h 2397608"/>
              <a:gd name="connsiteX12507" fmla="*/ 939170 w 5675092"/>
              <a:gd name="connsiteY12507" fmla="*/ 1629181 h 2397608"/>
              <a:gd name="connsiteX12508" fmla="*/ 926469 w 5675092"/>
              <a:gd name="connsiteY12508" fmla="*/ 1627550 h 2397608"/>
              <a:gd name="connsiteX12509" fmla="*/ 931483 w 5675092"/>
              <a:gd name="connsiteY12509" fmla="*/ 1627209 h 2397608"/>
              <a:gd name="connsiteX12510" fmla="*/ 936156 w 5675092"/>
              <a:gd name="connsiteY12510" fmla="*/ 1621903 h 2397608"/>
              <a:gd name="connsiteX12511" fmla="*/ 921624 w 5675092"/>
              <a:gd name="connsiteY12511" fmla="*/ 1630373 h 2397608"/>
              <a:gd name="connsiteX12512" fmla="*/ 889375 w 5675092"/>
              <a:gd name="connsiteY12512" fmla="*/ 1637549 h 2397608"/>
              <a:gd name="connsiteX12513" fmla="*/ 888869 w 5675092"/>
              <a:gd name="connsiteY12513" fmla="*/ 1630103 h 2397608"/>
              <a:gd name="connsiteX12514" fmla="*/ 878673 w 5675092"/>
              <a:gd name="connsiteY12514" fmla="*/ 1628302 h 2397608"/>
              <a:gd name="connsiteX12515" fmla="*/ 879179 w 5675092"/>
              <a:gd name="connsiteY12515" fmla="*/ 1635747 h 2397608"/>
              <a:gd name="connsiteX12516" fmla="*/ 871322 w 5675092"/>
              <a:gd name="connsiteY12516" fmla="*/ 1631296 h 2397608"/>
              <a:gd name="connsiteX12517" fmla="*/ 866815 w 5675092"/>
              <a:gd name="connsiteY12517" fmla="*/ 1639081 h 2397608"/>
              <a:gd name="connsiteX12518" fmla="*/ 863802 w 5675092"/>
              <a:gd name="connsiteY12518" fmla="*/ 1631806 h 2397608"/>
              <a:gd name="connsiteX12519" fmla="*/ 873155 w 5675092"/>
              <a:gd name="connsiteY12519" fmla="*/ 1621197 h 2397608"/>
              <a:gd name="connsiteX12520" fmla="*/ 885856 w 5675092"/>
              <a:gd name="connsiteY12520" fmla="*/ 1622829 h 2397608"/>
              <a:gd name="connsiteX12521" fmla="*/ 867972 w 5675092"/>
              <a:gd name="connsiteY12521" fmla="*/ 1619055 h 2397608"/>
              <a:gd name="connsiteX12522" fmla="*/ 867466 w 5675092"/>
              <a:gd name="connsiteY12522" fmla="*/ 1611610 h 2397608"/>
              <a:gd name="connsiteX12523" fmla="*/ 862285 w 5675092"/>
              <a:gd name="connsiteY12523" fmla="*/ 1609468 h 2397608"/>
              <a:gd name="connsiteX12524" fmla="*/ 877662 w 5675092"/>
              <a:gd name="connsiteY12524" fmla="*/ 1613412 h 2397608"/>
              <a:gd name="connsiteX12525" fmla="*/ 874650 w 5675092"/>
              <a:gd name="connsiteY12525" fmla="*/ 1606136 h 2397608"/>
              <a:gd name="connsiteX12526" fmla="*/ 883496 w 5675092"/>
              <a:gd name="connsiteY12526" fmla="*/ 1588080 h 2397608"/>
              <a:gd name="connsiteX12527" fmla="*/ 888173 w 5675092"/>
              <a:gd name="connsiteY12527" fmla="*/ 1582777 h 2397608"/>
              <a:gd name="connsiteX12528" fmla="*/ 891016 w 5675092"/>
              <a:gd name="connsiteY12528" fmla="*/ 1587569 h 2397608"/>
              <a:gd name="connsiteX12529" fmla="*/ 891691 w 5675092"/>
              <a:gd name="connsiteY12529" fmla="*/ 1597497 h 2397608"/>
              <a:gd name="connsiteX12530" fmla="*/ 901886 w 5675092"/>
              <a:gd name="connsiteY12530" fmla="*/ 1599298 h 2397608"/>
              <a:gd name="connsiteX12531" fmla="*/ 967060 w 5675092"/>
              <a:gd name="connsiteY12531" fmla="*/ 1594872 h 2397608"/>
              <a:gd name="connsiteX12532" fmla="*/ 956863 w 5675092"/>
              <a:gd name="connsiteY12532" fmla="*/ 1593070 h 2397608"/>
              <a:gd name="connsiteX12533" fmla="*/ 949008 w 5675092"/>
              <a:gd name="connsiteY12533" fmla="*/ 1588618 h 2397608"/>
              <a:gd name="connsiteX12534" fmla="*/ 948671 w 5675092"/>
              <a:gd name="connsiteY12534" fmla="*/ 1583653 h 2397608"/>
              <a:gd name="connsiteX12535" fmla="*/ 928112 w 5675092"/>
              <a:gd name="connsiteY12535" fmla="*/ 1577570 h 2397608"/>
              <a:gd name="connsiteX12536" fmla="*/ 929945 w 5675092"/>
              <a:gd name="connsiteY12536" fmla="*/ 1567472 h 2397608"/>
              <a:gd name="connsiteX12537" fmla="*/ 938240 w 5675092"/>
              <a:gd name="connsiteY12537" fmla="*/ 1573766 h 2397608"/>
              <a:gd name="connsiteX12538" fmla="*/ 946751 w 5675092"/>
              <a:gd name="connsiteY12538" fmla="*/ 1569245 h 2397608"/>
              <a:gd name="connsiteX12539" fmla="*/ 950504 w 5675092"/>
              <a:gd name="connsiteY12539" fmla="*/ 1573557 h 2397608"/>
              <a:gd name="connsiteX12540" fmla="*/ 947660 w 5675092"/>
              <a:gd name="connsiteY12540" fmla="*/ 1568762 h 2397608"/>
              <a:gd name="connsiteX12541" fmla="*/ 946751 w 5675092"/>
              <a:gd name="connsiteY12541" fmla="*/ 1569245 h 2397608"/>
              <a:gd name="connsiteX12542" fmla="*/ 942308 w 5675092"/>
              <a:gd name="connsiteY12542" fmla="*/ 1564140 h 2397608"/>
              <a:gd name="connsiteX12543" fmla="*/ 954503 w 5675092"/>
              <a:gd name="connsiteY12543" fmla="*/ 1558324 h 2397608"/>
              <a:gd name="connsiteX12544" fmla="*/ 949155 w 5675092"/>
              <a:gd name="connsiteY12544" fmla="*/ 1553702 h 2397608"/>
              <a:gd name="connsiteX12545" fmla="*/ 941634 w 5675092"/>
              <a:gd name="connsiteY12545" fmla="*/ 1554213 h 2397608"/>
              <a:gd name="connsiteX12546" fmla="*/ 941970 w 5675092"/>
              <a:gd name="connsiteY12546" fmla="*/ 1559175 h 2397608"/>
              <a:gd name="connsiteX12547" fmla="*/ 936788 w 5675092"/>
              <a:gd name="connsiteY12547" fmla="*/ 1557035 h 2397608"/>
              <a:gd name="connsiteX12548" fmla="*/ 937294 w 5675092"/>
              <a:gd name="connsiteY12548" fmla="*/ 1564481 h 2397608"/>
              <a:gd name="connsiteX12549" fmla="*/ 921412 w 5675092"/>
              <a:gd name="connsiteY12549" fmla="*/ 1553092 h 2397608"/>
              <a:gd name="connsiteX12550" fmla="*/ 943298 w 5675092"/>
              <a:gd name="connsiteY12550" fmla="*/ 1541632 h 2397608"/>
              <a:gd name="connsiteX12551" fmla="*/ 944963 w 5675092"/>
              <a:gd name="connsiteY12551" fmla="*/ 1529053 h 2397608"/>
              <a:gd name="connsiteX12552" fmla="*/ 934934 w 5675092"/>
              <a:gd name="connsiteY12552" fmla="*/ 1529735 h 2397608"/>
              <a:gd name="connsiteX12553" fmla="*/ 935271 w 5675092"/>
              <a:gd name="connsiteY12553" fmla="*/ 1534697 h 2397608"/>
              <a:gd name="connsiteX12554" fmla="*/ 921074 w 5675092"/>
              <a:gd name="connsiteY12554" fmla="*/ 1548129 h 2397608"/>
              <a:gd name="connsiteX12555" fmla="*/ 915386 w 5675092"/>
              <a:gd name="connsiteY12555" fmla="*/ 1538543 h 2397608"/>
              <a:gd name="connsiteX12556" fmla="*/ 914712 w 5675092"/>
              <a:gd name="connsiteY12556" fmla="*/ 1528614 h 2397608"/>
              <a:gd name="connsiteX12557" fmla="*/ 911811 w 5675092"/>
              <a:gd name="connsiteY12557" fmla="*/ 1532238 h 2397608"/>
              <a:gd name="connsiteX12558" fmla="*/ 912031 w 5675092"/>
              <a:gd name="connsiteY12558" fmla="*/ 1526434 h 2397608"/>
              <a:gd name="connsiteX12559" fmla="*/ 911657 w 5675092"/>
              <a:gd name="connsiteY12559" fmla="*/ 1526477 h 2397608"/>
              <a:gd name="connsiteX12560" fmla="*/ 902577 w 5675092"/>
              <a:gd name="connsiteY12560" fmla="*/ 1530685 h 2397608"/>
              <a:gd name="connsiteX12561" fmla="*/ 894997 w 5675092"/>
              <a:gd name="connsiteY12561" fmla="*/ 1534938 h 2397608"/>
              <a:gd name="connsiteX12562" fmla="*/ 895839 w 5675092"/>
              <a:gd name="connsiteY12562" fmla="*/ 1547349 h 2397608"/>
              <a:gd name="connsiteX12563" fmla="*/ 921074 w 5675092"/>
              <a:gd name="connsiteY12563" fmla="*/ 1548129 h 2397608"/>
              <a:gd name="connsiteX12564" fmla="*/ 919074 w 5675092"/>
              <a:gd name="connsiteY12564" fmla="*/ 1555745 h 2397608"/>
              <a:gd name="connsiteX12565" fmla="*/ 916229 w 5675092"/>
              <a:gd name="connsiteY12565" fmla="*/ 1550950 h 2397608"/>
              <a:gd name="connsiteX12566" fmla="*/ 916735 w 5675092"/>
              <a:gd name="connsiteY12566" fmla="*/ 1558398 h 2397608"/>
              <a:gd name="connsiteX12567" fmla="*/ 909384 w 5675092"/>
              <a:gd name="connsiteY12567" fmla="*/ 1561389 h 2397608"/>
              <a:gd name="connsiteX12568" fmla="*/ 914565 w 5675092"/>
              <a:gd name="connsiteY12568" fmla="*/ 1563531 h 2397608"/>
              <a:gd name="connsiteX12569" fmla="*/ 905653 w 5675092"/>
              <a:gd name="connsiteY12569" fmla="*/ 1569678 h 2397608"/>
              <a:gd name="connsiteX12570" fmla="*/ 906346 w 5675092"/>
              <a:gd name="connsiteY12570" fmla="*/ 1572248 h 2397608"/>
              <a:gd name="connsiteX12571" fmla="*/ 907554 w 5675092"/>
              <a:gd name="connsiteY12571" fmla="*/ 1574938 h 2397608"/>
              <a:gd name="connsiteX12572" fmla="*/ 902721 w 5675092"/>
              <a:gd name="connsiteY12572" fmla="*/ 1572547 h 2397608"/>
              <a:gd name="connsiteX12573" fmla="*/ 903929 w 5675092"/>
              <a:gd name="connsiteY12573" fmla="*/ 1571052 h 2397608"/>
              <a:gd name="connsiteX12574" fmla="*/ 904020 w 5675092"/>
              <a:gd name="connsiteY12574" fmla="*/ 1570805 h 2397608"/>
              <a:gd name="connsiteX12575" fmla="*/ 902538 w 5675092"/>
              <a:gd name="connsiteY12575" fmla="*/ 1571827 h 2397608"/>
              <a:gd name="connsiteX12576" fmla="*/ 904435 w 5675092"/>
              <a:gd name="connsiteY12576" fmla="*/ 1569676 h 2397608"/>
              <a:gd name="connsiteX12577" fmla="*/ 905137 w 5675092"/>
              <a:gd name="connsiteY12577" fmla="*/ 1567764 h 2397608"/>
              <a:gd name="connsiteX12578" fmla="*/ 905368 w 5675092"/>
              <a:gd name="connsiteY12578" fmla="*/ 1568618 h 2397608"/>
              <a:gd name="connsiteX12579" fmla="*/ 907215 w 5675092"/>
              <a:gd name="connsiteY12579" fmla="*/ 1566524 h 2397608"/>
              <a:gd name="connsiteX12580" fmla="*/ 902032 w 5675092"/>
              <a:gd name="connsiteY12580" fmla="*/ 1564382 h 2397608"/>
              <a:gd name="connsiteX12581" fmla="*/ 900031 w 5675092"/>
              <a:gd name="connsiteY12581" fmla="*/ 1571998 h 2397608"/>
              <a:gd name="connsiteX12582" fmla="*/ 897694 w 5675092"/>
              <a:gd name="connsiteY12582" fmla="*/ 1574650 h 2397608"/>
              <a:gd name="connsiteX12583" fmla="*/ 892343 w 5675092"/>
              <a:gd name="connsiteY12583" fmla="*/ 1570025 h 2397608"/>
              <a:gd name="connsiteX12584" fmla="*/ 890342 w 5675092"/>
              <a:gd name="connsiteY12584" fmla="*/ 1577644 h 2397608"/>
              <a:gd name="connsiteX12585" fmla="*/ 859925 w 5675092"/>
              <a:gd name="connsiteY12585" fmla="*/ 1574722 h 2397608"/>
              <a:gd name="connsiteX12586" fmla="*/ 852742 w 5675092"/>
              <a:gd name="connsiteY12586" fmla="*/ 1580197 h 2397608"/>
              <a:gd name="connsiteX12587" fmla="*/ 856743 w 5675092"/>
              <a:gd name="connsiteY12587" fmla="*/ 1564964 h 2397608"/>
              <a:gd name="connsiteX12588" fmla="*/ 873953 w 5675092"/>
              <a:gd name="connsiteY12588" fmla="*/ 1558810 h 2397608"/>
              <a:gd name="connsiteX12589" fmla="*/ 866602 w 5675092"/>
              <a:gd name="connsiteY12589" fmla="*/ 1561803 h 2397608"/>
              <a:gd name="connsiteX12590" fmla="*/ 863589 w 5675092"/>
              <a:gd name="connsiteY12590" fmla="*/ 1554525 h 2397608"/>
              <a:gd name="connsiteX12591" fmla="*/ 823314 w 5675092"/>
              <a:gd name="connsiteY12591" fmla="*/ 1554769 h 2397608"/>
              <a:gd name="connsiteX12592" fmla="*/ 825315 w 5675092"/>
              <a:gd name="connsiteY12592" fmla="*/ 1547154 h 2397608"/>
              <a:gd name="connsiteX12593" fmla="*/ 840355 w 5675092"/>
              <a:gd name="connsiteY12593" fmla="*/ 1546132 h 2397608"/>
              <a:gd name="connsiteX12594" fmla="*/ 868266 w 5675092"/>
              <a:gd name="connsiteY12594" fmla="*/ 1549222 h 2397608"/>
              <a:gd name="connsiteX12595" fmla="*/ 877112 w 5675092"/>
              <a:gd name="connsiteY12595" fmla="*/ 1531168 h 2397608"/>
              <a:gd name="connsiteX12596" fmla="*/ 887139 w 5675092"/>
              <a:gd name="connsiteY12596" fmla="*/ 1530486 h 2397608"/>
              <a:gd name="connsiteX12597" fmla="*/ 885108 w 5675092"/>
              <a:gd name="connsiteY12597" fmla="*/ 1527873 h 2397608"/>
              <a:gd name="connsiteX12598" fmla="*/ 881359 w 5675092"/>
              <a:gd name="connsiteY12598" fmla="*/ 1528491 h 2397608"/>
              <a:gd name="connsiteX12599" fmla="*/ 877595 w 5675092"/>
              <a:gd name="connsiteY12599" fmla="*/ 1525387 h 2397608"/>
              <a:gd name="connsiteX12600" fmla="*/ 870064 w 5675092"/>
              <a:gd name="connsiteY12600" fmla="*/ 1532836 h 2397608"/>
              <a:gd name="connsiteX12601" fmla="*/ 867555 w 5675092"/>
              <a:gd name="connsiteY12601" fmla="*/ 1527871 h 2397608"/>
              <a:gd name="connsiteX12602" fmla="*/ 877594 w 5675092"/>
              <a:gd name="connsiteY12602" fmla="*/ 1522904 h 2397608"/>
              <a:gd name="connsiteX12603" fmla="*/ 871947 w 5675092"/>
              <a:gd name="connsiteY12603" fmla="*/ 1520188 h 2397608"/>
              <a:gd name="connsiteX12604" fmla="*/ 870404 w 5675092"/>
              <a:gd name="connsiteY12604" fmla="*/ 1520109 h 2397608"/>
              <a:gd name="connsiteX12605" fmla="*/ 873437 w 5675092"/>
              <a:gd name="connsiteY12605" fmla="*/ 1517316 h 2397608"/>
              <a:gd name="connsiteX12606" fmla="*/ 882614 w 5675092"/>
              <a:gd name="connsiteY12606" fmla="*/ 1522904 h 2397608"/>
              <a:gd name="connsiteX12607" fmla="*/ 885123 w 5675092"/>
              <a:gd name="connsiteY12607" fmla="*/ 1515452 h 2397608"/>
              <a:gd name="connsiteX12608" fmla="*/ 891084 w 5675092"/>
              <a:gd name="connsiteY12608" fmla="*/ 1516696 h 2397608"/>
              <a:gd name="connsiteX12609" fmla="*/ 891225 w 5675092"/>
              <a:gd name="connsiteY12609" fmla="*/ 1516483 h 2397608"/>
              <a:gd name="connsiteX12610" fmla="*/ 890972 w 5675092"/>
              <a:gd name="connsiteY12610" fmla="*/ 1512773 h 2397608"/>
              <a:gd name="connsiteX12611" fmla="*/ 893551 w 5675092"/>
              <a:gd name="connsiteY12611" fmla="*/ 1512940 h 2397608"/>
              <a:gd name="connsiteX12612" fmla="*/ 895163 w 5675092"/>
              <a:gd name="connsiteY12612" fmla="*/ 1510486 h 2397608"/>
              <a:gd name="connsiteX12613" fmla="*/ 896328 w 5675092"/>
              <a:gd name="connsiteY12613" fmla="*/ 1513120 h 2397608"/>
              <a:gd name="connsiteX12614" fmla="*/ 904594 w 5675092"/>
              <a:gd name="connsiteY12614" fmla="*/ 1513656 h 2397608"/>
              <a:gd name="connsiteX12615" fmla="*/ 907713 w 5675092"/>
              <a:gd name="connsiteY12615" fmla="*/ 1512969 h 2397608"/>
              <a:gd name="connsiteX12616" fmla="*/ 907278 w 5675092"/>
              <a:gd name="connsiteY12616" fmla="*/ 1513829 h 2397608"/>
              <a:gd name="connsiteX12617" fmla="*/ 907413 w 5675092"/>
              <a:gd name="connsiteY12617" fmla="*/ 1513838 h 2397608"/>
              <a:gd name="connsiteX12618" fmla="*/ 923223 w 5675092"/>
              <a:gd name="connsiteY12618" fmla="*/ 1505595 h 2397608"/>
              <a:gd name="connsiteX12619" fmla="*/ 907508 w 5675092"/>
              <a:gd name="connsiteY12619" fmla="*/ 1496688 h 2397608"/>
              <a:gd name="connsiteX12620" fmla="*/ 904833 w 5675092"/>
              <a:gd name="connsiteY12620" fmla="*/ 1494379 h 2397608"/>
              <a:gd name="connsiteX12621" fmla="*/ 906354 w 5675092"/>
              <a:gd name="connsiteY12621" fmla="*/ 1488977 h 2397608"/>
              <a:gd name="connsiteX12622" fmla="*/ 905135 w 5675092"/>
              <a:gd name="connsiteY12622" fmla="*/ 1485365 h 2397608"/>
              <a:gd name="connsiteX12623" fmla="*/ 902663 w 5675092"/>
              <a:gd name="connsiteY12623" fmla="*/ 1485107 h 2397608"/>
              <a:gd name="connsiteX12624" fmla="*/ 899651 w 5675092"/>
              <a:gd name="connsiteY12624" fmla="*/ 1492237 h 2397608"/>
              <a:gd name="connsiteX12625" fmla="*/ 894300 w 5675092"/>
              <a:gd name="connsiteY12625" fmla="*/ 1487614 h 2397608"/>
              <a:gd name="connsiteX12626" fmla="*/ 898099 w 5675092"/>
              <a:gd name="connsiteY12626" fmla="*/ 1483304 h 2397608"/>
              <a:gd name="connsiteX12627" fmla="*/ 897835 w 5675092"/>
              <a:gd name="connsiteY12627" fmla="*/ 1482525 h 2397608"/>
              <a:gd name="connsiteX12628" fmla="*/ 894140 w 5675092"/>
              <a:gd name="connsiteY12628" fmla="*/ 1485997 h 2397608"/>
              <a:gd name="connsiteX12629" fmla="*/ 888098 w 5675092"/>
              <a:gd name="connsiteY12629" fmla="*/ 1489882 h 2397608"/>
              <a:gd name="connsiteX12630" fmla="*/ 893233 w 5675092"/>
              <a:gd name="connsiteY12630" fmla="*/ 1482411 h 2397608"/>
              <a:gd name="connsiteX12631" fmla="*/ 897372 w 5675092"/>
              <a:gd name="connsiteY12631" fmla="*/ 1481165 h 2397608"/>
              <a:gd name="connsiteX12632" fmla="*/ 896132 w 5675092"/>
              <a:gd name="connsiteY12632" fmla="*/ 1477516 h 2397608"/>
              <a:gd name="connsiteX12633" fmla="*/ 899584 w 5675092"/>
              <a:gd name="connsiteY12633" fmla="*/ 1480499 h 2397608"/>
              <a:gd name="connsiteX12634" fmla="*/ 900182 w 5675092"/>
              <a:gd name="connsiteY12634" fmla="*/ 1480319 h 2397608"/>
              <a:gd name="connsiteX12635" fmla="*/ 899796 w 5675092"/>
              <a:gd name="connsiteY12635" fmla="*/ 1480681 h 2397608"/>
              <a:gd name="connsiteX12636" fmla="*/ 901483 w 5675092"/>
              <a:gd name="connsiteY12636" fmla="*/ 1482139 h 2397608"/>
              <a:gd name="connsiteX12637" fmla="*/ 904092 w 5675092"/>
              <a:gd name="connsiteY12637" fmla="*/ 1478845 h 2397608"/>
              <a:gd name="connsiteX12638" fmla="*/ 906822 w 5675092"/>
              <a:gd name="connsiteY12638" fmla="*/ 1482875 h 2397608"/>
              <a:gd name="connsiteX12639" fmla="*/ 907702 w 5675092"/>
              <a:gd name="connsiteY12639" fmla="*/ 1482411 h 2397608"/>
              <a:gd name="connsiteX12640" fmla="*/ 912805 w 5675092"/>
              <a:gd name="connsiteY12640" fmla="*/ 1477927 h 2397608"/>
              <a:gd name="connsiteX12641" fmla="*/ 912805 w 5675092"/>
              <a:gd name="connsiteY12641" fmla="*/ 1482710 h 2397608"/>
              <a:gd name="connsiteX12642" fmla="*/ 925560 w 5675092"/>
              <a:gd name="connsiteY12642" fmla="*/ 1480319 h 2397608"/>
              <a:gd name="connsiteX12643" fmla="*/ 914080 w 5675092"/>
              <a:gd name="connsiteY12643" fmla="*/ 1486296 h 2397608"/>
              <a:gd name="connsiteX12644" fmla="*/ 908763 w 5675092"/>
              <a:gd name="connsiteY12644" fmla="*/ 1485743 h 2397608"/>
              <a:gd name="connsiteX12645" fmla="*/ 909339 w 5675092"/>
              <a:gd name="connsiteY12645" fmla="*/ 1486593 h 2397608"/>
              <a:gd name="connsiteX12646" fmla="*/ 931562 w 5675092"/>
              <a:gd name="connsiteY12646" fmla="*/ 1480095 h 2397608"/>
              <a:gd name="connsiteX12647" fmla="*/ 921369 w 5675092"/>
              <a:gd name="connsiteY12647" fmla="*/ 1478293 h 2397608"/>
              <a:gd name="connsiteX12648" fmla="*/ 913005 w 5675092"/>
              <a:gd name="connsiteY12648" fmla="*/ 1466397 h 2397608"/>
              <a:gd name="connsiteX12649" fmla="*/ 913510 w 5675092"/>
              <a:gd name="connsiteY12649" fmla="*/ 1473842 h 2397608"/>
              <a:gd name="connsiteX12650" fmla="*/ 908096 w 5675092"/>
              <a:gd name="connsiteY12650" fmla="*/ 1468287 h 2397608"/>
              <a:gd name="connsiteX12651" fmla="*/ 903485 w 5675092"/>
              <a:gd name="connsiteY12651" fmla="*/ 1471907 h 2397608"/>
              <a:gd name="connsiteX12652" fmla="*/ 897923 w 5675092"/>
              <a:gd name="connsiteY12652" fmla="*/ 1466797 h 2397608"/>
              <a:gd name="connsiteX12653" fmla="*/ 887433 w 5675092"/>
              <a:gd name="connsiteY12653" fmla="*/ 1460654 h 2397608"/>
              <a:gd name="connsiteX12654" fmla="*/ 889433 w 5675092"/>
              <a:gd name="connsiteY12654" fmla="*/ 1453035 h 2397608"/>
              <a:gd name="connsiteX12655" fmla="*/ 861523 w 5675092"/>
              <a:gd name="connsiteY12655" fmla="*/ 1449946 h 2397608"/>
              <a:gd name="connsiteX12656" fmla="*/ 848820 w 5675092"/>
              <a:gd name="connsiteY12656" fmla="*/ 1448315 h 2397608"/>
              <a:gd name="connsiteX12657" fmla="*/ 855835 w 5675092"/>
              <a:gd name="connsiteY12657" fmla="*/ 1440359 h 2397608"/>
              <a:gd name="connsiteX12658" fmla="*/ 847472 w 5675092"/>
              <a:gd name="connsiteY12658" fmla="*/ 1428461 h 2397608"/>
              <a:gd name="connsiteX12659" fmla="*/ 835276 w 5675092"/>
              <a:gd name="connsiteY12659" fmla="*/ 1434275 h 2397608"/>
              <a:gd name="connsiteX12660" fmla="*/ 840458 w 5675092"/>
              <a:gd name="connsiteY12660" fmla="*/ 1436417 h 2397608"/>
              <a:gd name="connsiteX12661" fmla="*/ 793505 w 5675092"/>
              <a:gd name="connsiteY12661" fmla="*/ 1449580 h 2397608"/>
              <a:gd name="connsiteX12662" fmla="*/ 800818 w 5675092"/>
              <a:gd name="connsiteY12662" fmla="*/ 1450641 h 2397608"/>
              <a:gd name="connsiteX12663" fmla="*/ 805532 w 5675092"/>
              <a:gd name="connsiteY12663" fmla="*/ 1453229 h 2397608"/>
              <a:gd name="connsiteX12664" fmla="*/ 805226 w 5675092"/>
              <a:gd name="connsiteY12664" fmla="*/ 1454143 h 2397608"/>
              <a:gd name="connsiteX12665" fmla="*/ 798711 w 5675092"/>
              <a:gd name="connsiteY12665" fmla="*/ 1456705 h 2397608"/>
              <a:gd name="connsiteX12666" fmla="*/ 789166 w 5675092"/>
              <a:gd name="connsiteY12666" fmla="*/ 1459846 h 2397608"/>
              <a:gd name="connsiteX12667" fmla="*/ 794685 w 5675092"/>
              <a:gd name="connsiteY12667" fmla="*/ 1466953 h 2397608"/>
              <a:gd name="connsiteX12668" fmla="*/ 803329 w 5675092"/>
              <a:gd name="connsiteY12668" fmla="*/ 1459821 h 2397608"/>
              <a:gd name="connsiteX12669" fmla="*/ 805226 w 5675092"/>
              <a:gd name="connsiteY12669" fmla="*/ 1454143 h 2397608"/>
              <a:gd name="connsiteX12670" fmla="*/ 806376 w 5675092"/>
              <a:gd name="connsiteY12670" fmla="*/ 1453691 h 2397608"/>
              <a:gd name="connsiteX12671" fmla="*/ 805532 w 5675092"/>
              <a:gd name="connsiteY12671" fmla="*/ 1453229 h 2397608"/>
              <a:gd name="connsiteX12672" fmla="*/ 806207 w 5675092"/>
              <a:gd name="connsiteY12672" fmla="*/ 1451209 h 2397608"/>
              <a:gd name="connsiteX12673" fmla="*/ 823753 w 5675092"/>
              <a:gd name="connsiteY12673" fmla="*/ 1450017 h 2397608"/>
              <a:gd name="connsiteX12674" fmla="*/ 826597 w 5675092"/>
              <a:gd name="connsiteY12674" fmla="*/ 1454812 h 2397608"/>
              <a:gd name="connsiteX12675" fmla="*/ 826261 w 5675092"/>
              <a:gd name="connsiteY12675" fmla="*/ 1449847 h 2397608"/>
              <a:gd name="connsiteX12676" fmla="*/ 862197 w 5675092"/>
              <a:gd name="connsiteY12676" fmla="*/ 1459874 h 2397608"/>
              <a:gd name="connsiteX12677" fmla="*/ 864198 w 5675092"/>
              <a:gd name="connsiteY12677" fmla="*/ 1452258 h 2397608"/>
              <a:gd name="connsiteX12678" fmla="*/ 869886 w 5675092"/>
              <a:gd name="connsiteY12678" fmla="*/ 1461846 h 2397608"/>
              <a:gd name="connsiteX12679" fmla="*/ 862702 w 5675092"/>
              <a:gd name="connsiteY12679" fmla="*/ 1467319 h 2397608"/>
              <a:gd name="connsiteX12680" fmla="*/ 857520 w 5675092"/>
              <a:gd name="connsiteY12680" fmla="*/ 1465177 h 2397608"/>
              <a:gd name="connsiteX12681" fmla="*/ 860364 w 5675092"/>
              <a:gd name="connsiteY12681" fmla="*/ 1469972 h 2397608"/>
              <a:gd name="connsiteX12682" fmla="*/ 857858 w 5675092"/>
              <a:gd name="connsiteY12682" fmla="*/ 1470142 h 2397608"/>
              <a:gd name="connsiteX12683" fmla="*/ 859156 w 5675092"/>
              <a:gd name="connsiteY12683" fmla="*/ 1472077 h 2397608"/>
              <a:gd name="connsiteX12684" fmla="*/ 856324 w 5675092"/>
              <a:gd name="connsiteY12684" fmla="*/ 1471299 h 2397608"/>
              <a:gd name="connsiteX12685" fmla="*/ 845325 w 5675092"/>
              <a:gd name="connsiteY12685" fmla="*/ 1470994 h 2397608"/>
              <a:gd name="connsiteX12686" fmla="*/ 850843 w 5675092"/>
              <a:gd name="connsiteY12686" fmla="*/ 1478098 h 2397608"/>
              <a:gd name="connsiteX12687" fmla="*/ 866221 w 5675092"/>
              <a:gd name="connsiteY12687" fmla="*/ 1482039 h 2397608"/>
              <a:gd name="connsiteX12688" fmla="*/ 857037 w 5675092"/>
              <a:gd name="connsiteY12688" fmla="*/ 1495131 h 2397608"/>
              <a:gd name="connsiteX12689" fmla="*/ 861713 w 5675092"/>
              <a:gd name="connsiteY12689" fmla="*/ 1489827 h 2397608"/>
              <a:gd name="connsiteX12690" fmla="*/ 855373 w 5675092"/>
              <a:gd name="connsiteY12690" fmla="*/ 1507711 h 2397608"/>
              <a:gd name="connsiteX12691" fmla="*/ 859839 w 5675092"/>
              <a:gd name="connsiteY12691" fmla="*/ 1511569 h 2397608"/>
              <a:gd name="connsiteX12692" fmla="*/ 872574 w 5675092"/>
              <a:gd name="connsiteY12692" fmla="*/ 1512970 h 2397608"/>
              <a:gd name="connsiteX12693" fmla="*/ 870173 w 5675092"/>
              <a:gd name="connsiteY12693" fmla="*/ 1520097 h 2397608"/>
              <a:gd name="connsiteX12694" fmla="*/ 864417 w 5675092"/>
              <a:gd name="connsiteY12694" fmla="*/ 1519800 h 2397608"/>
              <a:gd name="connsiteX12695" fmla="*/ 855006 w 5675092"/>
              <a:gd name="connsiteY12695" fmla="*/ 1527870 h 2397608"/>
              <a:gd name="connsiteX12696" fmla="*/ 851398 w 5675092"/>
              <a:gd name="connsiteY12696" fmla="*/ 1528941 h 2397608"/>
              <a:gd name="connsiteX12697" fmla="*/ 854552 w 5675092"/>
              <a:gd name="connsiteY12697" fmla="*/ 1532700 h 2397608"/>
              <a:gd name="connsiteX12698" fmla="*/ 847594 w 5675092"/>
              <a:gd name="connsiteY12698" fmla="*/ 1530070 h 2397608"/>
              <a:gd name="connsiteX12699" fmla="*/ 845593 w 5675092"/>
              <a:gd name="connsiteY12699" fmla="*/ 1530664 h 2397608"/>
              <a:gd name="connsiteX12700" fmla="*/ 839946 w 5675092"/>
              <a:gd name="connsiteY12700" fmla="*/ 1535319 h 2397608"/>
              <a:gd name="connsiteX12701" fmla="*/ 835611 w 5675092"/>
              <a:gd name="connsiteY12701" fmla="*/ 1531031 h 2397608"/>
              <a:gd name="connsiteX12702" fmla="*/ 829548 w 5675092"/>
              <a:gd name="connsiteY12702" fmla="*/ 1535333 h 2397608"/>
              <a:gd name="connsiteX12703" fmla="*/ 804924 w 5675092"/>
              <a:gd name="connsiteY12703" fmla="*/ 1543551 h 2397608"/>
              <a:gd name="connsiteX12704" fmla="*/ 800585 w 5675092"/>
              <a:gd name="connsiteY12704" fmla="*/ 1553819 h 2397608"/>
              <a:gd name="connsiteX12705" fmla="*/ 809117 w 5675092"/>
              <a:gd name="connsiteY12705" fmla="*/ 1568199 h 2397608"/>
              <a:gd name="connsiteX12706" fmla="*/ 816805 w 5675092"/>
              <a:gd name="connsiteY12706" fmla="*/ 1570171 h 2397608"/>
              <a:gd name="connsiteX12707" fmla="*/ 818806 w 5675092"/>
              <a:gd name="connsiteY12707" fmla="*/ 1562555 h 2397608"/>
              <a:gd name="connsiteX12708" fmla="*/ 819312 w 5675092"/>
              <a:gd name="connsiteY12708" fmla="*/ 1570000 h 2397608"/>
              <a:gd name="connsiteX12709" fmla="*/ 834184 w 5675092"/>
              <a:gd name="connsiteY12709" fmla="*/ 1566497 h 2397608"/>
              <a:gd name="connsiteX12710" fmla="*/ 837533 w 5675092"/>
              <a:gd name="connsiteY12710" fmla="*/ 1578736 h 2397608"/>
              <a:gd name="connsiteX12711" fmla="*/ 817142 w 5675092"/>
              <a:gd name="connsiteY12711" fmla="*/ 1575133 h 2397608"/>
              <a:gd name="connsiteX12712" fmla="*/ 807284 w 5675092"/>
              <a:gd name="connsiteY12712" fmla="*/ 1578297 h 2397608"/>
              <a:gd name="connsiteX12713" fmla="*/ 812466 w 5675092"/>
              <a:gd name="connsiteY12713" fmla="*/ 1580439 h 2397608"/>
              <a:gd name="connsiteX12714" fmla="*/ 807790 w 5675092"/>
              <a:gd name="connsiteY12714" fmla="*/ 1585742 h 2397608"/>
              <a:gd name="connsiteX12715" fmla="*/ 792582 w 5675092"/>
              <a:gd name="connsiteY12715" fmla="*/ 1584284 h 2397608"/>
              <a:gd name="connsiteX12716" fmla="*/ 792919 w 5675092"/>
              <a:gd name="connsiteY12716" fmla="*/ 1589247 h 2397608"/>
              <a:gd name="connsiteX12717" fmla="*/ 798853 w 5675092"/>
              <a:gd name="connsiteY12717" fmla="*/ 1593207 h 2397608"/>
              <a:gd name="connsiteX12718" fmla="*/ 799068 w 5675092"/>
              <a:gd name="connsiteY12718" fmla="*/ 1593550 h 2397608"/>
              <a:gd name="connsiteX12719" fmla="*/ 794482 w 5675092"/>
              <a:gd name="connsiteY12719" fmla="*/ 1593152 h 2397608"/>
              <a:gd name="connsiteX12720" fmla="*/ 784555 w 5675092"/>
              <a:gd name="connsiteY12720" fmla="*/ 1577346 h 2397608"/>
              <a:gd name="connsiteX12721" fmla="*/ 782555 w 5675092"/>
              <a:gd name="connsiteY12721" fmla="*/ 1584965 h 2397608"/>
              <a:gd name="connsiteX12722" fmla="*/ 771516 w 5675092"/>
              <a:gd name="connsiteY12722" fmla="*/ 1570753 h 2397608"/>
              <a:gd name="connsiteX12723" fmla="*/ 773517 w 5675092"/>
              <a:gd name="connsiteY12723" fmla="*/ 1563137 h 2397608"/>
              <a:gd name="connsiteX12724" fmla="*/ 746281 w 5675092"/>
              <a:gd name="connsiteY12724" fmla="*/ 1569975 h 2397608"/>
              <a:gd name="connsiteX12725" fmla="*/ 746786 w 5675092"/>
              <a:gd name="connsiteY12725" fmla="*/ 1577420 h 2397608"/>
              <a:gd name="connsiteX12726" fmla="*/ 731578 w 5675092"/>
              <a:gd name="connsiteY12726" fmla="*/ 1575960 h 2397608"/>
              <a:gd name="connsiteX12727" fmla="*/ 735917 w 5675092"/>
              <a:gd name="connsiteY12727" fmla="*/ 1565692 h 2397608"/>
              <a:gd name="connsiteX12728" fmla="*/ 727722 w 5675092"/>
              <a:gd name="connsiteY12728" fmla="*/ 1556274 h 2397608"/>
              <a:gd name="connsiteX12729" fmla="*/ 702656 w 5675092"/>
              <a:gd name="connsiteY12729" fmla="*/ 1557976 h 2397608"/>
              <a:gd name="connsiteX12730" fmla="*/ 709839 w 5675092"/>
              <a:gd name="connsiteY12730" fmla="*/ 1552504 h 2397608"/>
              <a:gd name="connsiteX12731" fmla="*/ 706489 w 5675092"/>
              <a:gd name="connsiteY12731" fmla="*/ 1540263 h 2397608"/>
              <a:gd name="connsiteX12732" fmla="*/ 696126 w 5675092"/>
              <a:gd name="connsiteY12732" fmla="*/ 1535981 h 2397608"/>
              <a:gd name="connsiteX12733" fmla="*/ 698126 w 5675092"/>
              <a:gd name="connsiteY12733" fmla="*/ 1528366 h 2397608"/>
              <a:gd name="connsiteX12734" fmla="*/ 723361 w 5675092"/>
              <a:gd name="connsiteY12734" fmla="*/ 1529143 h 2397608"/>
              <a:gd name="connsiteX12735" fmla="*/ 726374 w 5675092"/>
              <a:gd name="connsiteY12735" fmla="*/ 1536418 h 2397608"/>
              <a:gd name="connsiteX12736" fmla="*/ 731219 w 5675092"/>
              <a:gd name="connsiteY12736" fmla="*/ 1533598 h 2397608"/>
              <a:gd name="connsiteX12737" fmla="*/ 725531 w 5675092"/>
              <a:gd name="connsiteY12737" fmla="*/ 1524010 h 2397608"/>
              <a:gd name="connsiteX12738" fmla="*/ 737896 w 5675092"/>
              <a:gd name="connsiteY12738" fmla="*/ 1520676 h 2397608"/>
              <a:gd name="connsiteX12739" fmla="*/ 742909 w 5675092"/>
              <a:gd name="connsiteY12739" fmla="*/ 1520336 h 2397608"/>
              <a:gd name="connsiteX12740" fmla="*/ 752767 w 5675092"/>
              <a:gd name="connsiteY12740" fmla="*/ 1517172 h 2397608"/>
              <a:gd name="connsiteX12741" fmla="*/ 767470 w 5675092"/>
              <a:gd name="connsiteY12741" fmla="*/ 1511188 h 2397608"/>
              <a:gd name="connsiteX12742" fmla="*/ 749587 w 5675092"/>
              <a:gd name="connsiteY12742" fmla="*/ 1507414 h 2397608"/>
              <a:gd name="connsiteX12743" fmla="*/ 754432 w 5675092"/>
              <a:gd name="connsiteY12743" fmla="*/ 1504594 h 2397608"/>
              <a:gd name="connsiteX12744" fmla="*/ 759782 w 5675092"/>
              <a:gd name="connsiteY12744" fmla="*/ 1509217 h 2397608"/>
              <a:gd name="connsiteX12745" fmla="*/ 764458 w 5675092"/>
              <a:gd name="connsiteY12745" fmla="*/ 1503913 h 2397608"/>
              <a:gd name="connsiteX12746" fmla="*/ 766459 w 5675092"/>
              <a:gd name="connsiteY12746" fmla="*/ 1496298 h 2397608"/>
              <a:gd name="connsiteX12747" fmla="*/ 749081 w 5675092"/>
              <a:gd name="connsiteY12747" fmla="*/ 1499969 h 2397608"/>
              <a:gd name="connsiteX12748" fmla="*/ 756095 w 5675092"/>
              <a:gd name="connsiteY12748" fmla="*/ 1492013 h 2397608"/>
              <a:gd name="connsiteX12749" fmla="*/ 753420 w 5675092"/>
              <a:gd name="connsiteY12749" fmla="*/ 1489701 h 2397608"/>
              <a:gd name="connsiteX12750" fmla="*/ 763278 w 5675092"/>
              <a:gd name="connsiteY12750" fmla="*/ 1486540 h 2397608"/>
              <a:gd name="connsiteX12751" fmla="*/ 755084 w 5675092"/>
              <a:gd name="connsiteY12751" fmla="*/ 1477123 h 2397608"/>
              <a:gd name="connsiteX12752" fmla="*/ 743056 w 5675092"/>
              <a:gd name="connsiteY12752" fmla="*/ 1485419 h 2397608"/>
              <a:gd name="connsiteX12753" fmla="*/ 736863 w 5675092"/>
              <a:gd name="connsiteY12753" fmla="*/ 1468387 h 2397608"/>
              <a:gd name="connsiteX12754" fmla="*/ 754747 w 5675092"/>
              <a:gd name="connsiteY12754" fmla="*/ 1472157 h 2397608"/>
              <a:gd name="connsiteX12755" fmla="*/ 774632 w 5675092"/>
              <a:gd name="connsiteY12755" fmla="*/ 1468316 h 2397608"/>
              <a:gd name="connsiteX12756" fmla="*/ 766437 w 5675092"/>
              <a:gd name="connsiteY12756" fmla="*/ 1458898 h 2397608"/>
              <a:gd name="connsiteX12757" fmla="*/ 779140 w 5675092"/>
              <a:gd name="connsiteY12757" fmla="*/ 1460527 h 2397608"/>
              <a:gd name="connsiteX12758" fmla="*/ 778803 w 5675092"/>
              <a:gd name="connsiteY12758" fmla="*/ 1455565 h 2397608"/>
              <a:gd name="connsiteX12759" fmla="*/ 784321 w 5675092"/>
              <a:gd name="connsiteY12759" fmla="*/ 1462669 h 2397608"/>
              <a:gd name="connsiteX12760" fmla="*/ 785985 w 5675092"/>
              <a:gd name="connsiteY12760" fmla="*/ 1450092 h 2397608"/>
              <a:gd name="connsiteX12761" fmla="*/ 743877 w 5675092"/>
              <a:gd name="connsiteY12761" fmla="*/ 1460430 h 2397608"/>
              <a:gd name="connsiteX12762" fmla="*/ 766774 w 5675092"/>
              <a:gd name="connsiteY12762" fmla="*/ 1463861 h 2397608"/>
              <a:gd name="connsiteX12763" fmla="*/ 756410 w 5675092"/>
              <a:gd name="connsiteY12763" fmla="*/ 1459579 h 2397608"/>
              <a:gd name="connsiteX12764" fmla="*/ 746889 w 5675092"/>
              <a:gd name="connsiteY12764" fmla="*/ 1467706 h 2397608"/>
              <a:gd name="connsiteX12765" fmla="*/ 746552 w 5675092"/>
              <a:gd name="connsiteY12765" fmla="*/ 1462741 h 2397608"/>
              <a:gd name="connsiteX12766" fmla="*/ 736694 w 5675092"/>
              <a:gd name="connsiteY12766" fmla="*/ 1465904 h 2397608"/>
              <a:gd name="connsiteX12767" fmla="*/ 725656 w 5675092"/>
              <a:gd name="connsiteY12767" fmla="*/ 1451694 h 2397608"/>
              <a:gd name="connsiteX12768" fmla="*/ 757737 w 5675092"/>
              <a:gd name="connsiteY12768" fmla="*/ 1442036 h 2397608"/>
              <a:gd name="connsiteX12769" fmla="*/ 760749 w 5675092"/>
              <a:gd name="connsiteY12769" fmla="*/ 1449311 h 2397608"/>
              <a:gd name="connsiteX12770" fmla="*/ 762919 w 5675092"/>
              <a:gd name="connsiteY12770" fmla="*/ 1444175 h 2397608"/>
              <a:gd name="connsiteX12771" fmla="*/ 762163 w 5675092"/>
              <a:gd name="connsiteY12771" fmla="*/ 1437683 h 2397608"/>
              <a:gd name="connsiteX12772" fmla="*/ 763108 w 5675092"/>
              <a:gd name="connsiteY12772" fmla="*/ 1435947 h 2397608"/>
              <a:gd name="connsiteX12773" fmla="*/ 758228 w 5675092"/>
              <a:gd name="connsiteY12773" fmla="*/ 1435984 h 2397608"/>
              <a:gd name="connsiteX12774" fmla="*/ 757400 w 5675092"/>
              <a:gd name="connsiteY12774" fmla="*/ 1437071 h 2397608"/>
              <a:gd name="connsiteX12775" fmla="*/ 755698 w 5675092"/>
              <a:gd name="connsiteY12775" fmla="*/ 1436004 h 2397608"/>
              <a:gd name="connsiteX12776" fmla="*/ 752544 w 5675092"/>
              <a:gd name="connsiteY12776" fmla="*/ 1436028 h 2397608"/>
              <a:gd name="connsiteX12777" fmla="*/ 752701 w 5675092"/>
              <a:gd name="connsiteY12777" fmla="*/ 1438880 h 2397608"/>
              <a:gd name="connsiteX12778" fmla="*/ 747241 w 5675092"/>
              <a:gd name="connsiteY12778" fmla="*/ 1442862 h 2397608"/>
              <a:gd name="connsiteX12779" fmla="*/ 747362 w 5675092"/>
              <a:gd name="connsiteY12779" fmla="*/ 1442854 h 2397608"/>
              <a:gd name="connsiteX12780" fmla="*/ 743026 w 5675092"/>
              <a:gd name="connsiteY12780" fmla="*/ 1450339 h 2397608"/>
              <a:gd name="connsiteX12781" fmla="*/ 745114 w 5675092"/>
              <a:gd name="connsiteY12781" fmla="*/ 1445403 h 2397608"/>
              <a:gd name="connsiteX12782" fmla="*/ 742540 w 5675092"/>
              <a:gd name="connsiteY12782" fmla="*/ 1443182 h 2397608"/>
              <a:gd name="connsiteX12783" fmla="*/ 746708 w 5675092"/>
              <a:gd name="connsiteY12783" fmla="*/ 1442899 h 2397608"/>
              <a:gd name="connsiteX12784" fmla="*/ 746708 w 5675092"/>
              <a:gd name="connsiteY12784" fmla="*/ 1442578 h 2397608"/>
              <a:gd name="connsiteX12785" fmla="*/ 746709 w 5675092"/>
              <a:gd name="connsiteY12785" fmla="*/ 1438223 h 2397608"/>
              <a:gd name="connsiteX12786" fmla="*/ 745884 w 5675092"/>
              <a:gd name="connsiteY12786" fmla="*/ 1436233 h 2397608"/>
              <a:gd name="connsiteX12787" fmla="*/ 743429 w 5675092"/>
              <a:gd name="connsiteY12787" fmla="*/ 1436383 h 2397608"/>
              <a:gd name="connsiteX12788" fmla="*/ 741151 w 5675092"/>
              <a:gd name="connsiteY12788" fmla="*/ 1443473 h 2397608"/>
              <a:gd name="connsiteX12789" fmla="*/ 735514 w 5675092"/>
              <a:gd name="connsiteY12789" fmla="*/ 1448531 h 2397608"/>
              <a:gd name="connsiteX12790" fmla="*/ 735177 w 5675092"/>
              <a:gd name="connsiteY12790" fmla="*/ 1443568 h 2397608"/>
              <a:gd name="connsiteX12791" fmla="*/ 720474 w 5675092"/>
              <a:gd name="connsiteY12791" fmla="*/ 1449553 h 2397608"/>
              <a:gd name="connsiteX12792" fmla="*/ 710279 w 5675092"/>
              <a:gd name="connsiteY12792" fmla="*/ 1447751 h 2397608"/>
              <a:gd name="connsiteX12793" fmla="*/ 700589 w 5675092"/>
              <a:gd name="connsiteY12793" fmla="*/ 1453397 h 2397608"/>
              <a:gd name="connsiteX12794" fmla="*/ 697914 w 5675092"/>
              <a:gd name="connsiteY12794" fmla="*/ 1451085 h 2397608"/>
              <a:gd name="connsiteX12795" fmla="*/ 717124 w 5675092"/>
              <a:gd name="connsiteY12795" fmla="*/ 1437315 h 2397608"/>
              <a:gd name="connsiteX12796" fmla="*/ 714111 w 5675092"/>
              <a:gd name="connsiteY12796" fmla="*/ 1430037 h 2397608"/>
              <a:gd name="connsiteX12797" fmla="*/ 694227 w 5675092"/>
              <a:gd name="connsiteY12797" fmla="*/ 1433883 h 2397608"/>
              <a:gd name="connsiteX12798" fmla="*/ 684537 w 5675092"/>
              <a:gd name="connsiteY12798" fmla="*/ 1439528 h 2397608"/>
              <a:gd name="connsiteX12799" fmla="*/ 686370 w 5675092"/>
              <a:gd name="connsiteY12799" fmla="*/ 1429430 h 2397608"/>
              <a:gd name="connsiteX12800" fmla="*/ 696397 w 5675092"/>
              <a:gd name="connsiteY12800" fmla="*/ 1428749 h 2397608"/>
              <a:gd name="connsiteX12801" fmla="*/ 691046 w 5675092"/>
              <a:gd name="connsiteY12801" fmla="*/ 1424124 h 2397608"/>
              <a:gd name="connsiteX12802" fmla="*/ 698903 w 5675092"/>
              <a:gd name="connsiteY12802" fmla="*/ 1428579 h 2397608"/>
              <a:gd name="connsiteX12803" fmla="*/ 703411 w 5675092"/>
              <a:gd name="connsiteY12803" fmla="*/ 1420790 h 2397608"/>
              <a:gd name="connsiteX12804" fmla="*/ 706423 w 5675092"/>
              <a:gd name="connsiteY12804" fmla="*/ 1428068 h 2397608"/>
              <a:gd name="connsiteX12805" fmla="*/ 716255 w 5675092"/>
              <a:gd name="connsiteY12805" fmla="*/ 1415244 h 2397608"/>
              <a:gd name="connsiteX12806" fmla="*/ 722299 w 5675092"/>
              <a:gd name="connsiteY12806" fmla="*/ 1413641 h 2397608"/>
              <a:gd name="connsiteX12807" fmla="*/ 721529 w 5675092"/>
              <a:gd name="connsiteY12807" fmla="*/ 1410872 h 2397608"/>
              <a:gd name="connsiteX12808" fmla="*/ 721436 w 5675092"/>
              <a:gd name="connsiteY12808" fmla="*/ 1410471 h 2397608"/>
              <a:gd name="connsiteX12809" fmla="*/ 706057 w 5675092"/>
              <a:gd name="connsiteY12809" fmla="*/ 1408769 h 2397608"/>
              <a:gd name="connsiteX12810" fmla="*/ 688969 w 5675092"/>
              <a:gd name="connsiteY12810" fmla="*/ 1409355 h 2397608"/>
              <a:gd name="connsiteX12811" fmla="*/ 684732 w 5675092"/>
              <a:gd name="connsiteY12811" fmla="*/ 1415528 h 2397608"/>
              <a:gd name="connsiteX12812" fmla="*/ 674497 w 5675092"/>
              <a:gd name="connsiteY12812" fmla="*/ 1416555 h 2397608"/>
              <a:gd name="connsiteX12813" fmla="*/ 672993 w 5675092"/>
              <a:gd name="connsiteY12813" fmla="*/ 1417871 h 2397608"/>
              <a:gd name="connsiteX12814" fmla="*/ 633055 w 5675092"/>
              <a:gd name="connsiteY12814" fmla="*/ 1423078 h 2397608"/>
              <a:gd name="connsiteX12815" fmla="*/ 600974 w 5675092"/>
              <a:gd name="connsiteY12815" fmla="*/ 1432736 h 2397608"/>
              <a:gd name="connsiteX12816" fmla="*/ 600469 w 5675092"/>
              <a:gd name="connsiteY12816" fmla="*/ 1425291 h 2397608"/>
              <a:gd name="connsiteX12817" fmla="*/ 575738 w 5675092"/>
              <a:gd name="connsiteY12817" fmla="*/ 1431956 h 2397608"/>
              <a:gd name="connsiteX12818" fmla="*/ 575402 w 5675092"/>
              <a:gd name="connsiteY12818" fmla="*/ 1426994 h 2397608"/>
              <a:gd name="connsiteX12819" fmla="*/ 570894 w 5675092"/>
              <a:gd name="connsiteY12819" fmla="*/ 1434779 h 2397608"/>
              <a:gd name="connsiteX12820" fmla="*/ 548165 w 5675092"/>
              <a:gd name="connsiteY12820" fmla="*/ 1433829 h 2397608"/>
              <a:gd name="connsiteX12821" fmla="*/ 553178 w 5675092"/>
              <a:gd name="connsiteY12821" fmla="*/ 1433488 h 2397608"/>
              <a:gd name="connsiteX12822" fmla="*/ 560529 w 5675092"/>
              <a:gd name="connsiteY12822" fmla="*/ 1430495 h 2397608"/>
              <a:gd name="connsiteX12823" fmla="*/ 560192 w 5675092"/>
              <a:gd name="connsiteY12823" fmla="*/ 1425533 h 2397608"/>
              <a:gd name="connsiteX12824" fmla="*/ 555179 w 5675092"/>
              <a:gd name="connsiteY12824" fmla="*/ 1425873 h 2397608"/>
              <a:gd name="connsiteX12825" fmla="*/ 572726 w 5675092"/>
              <a:gd name="connsiteY12825" fmla="*/ 1424681 h 2397608"/>
              <a:gd name="connsiteX12826" fmla="*/ 581910 w 5675092"/>
              <a:gd name="connsiteY12826" fmla="*/ 1411590 h 2397608"/>
              <a:gd name="connsiteX12827" fmla="*/ 579740 w 5675092"/>
              <a:gd name="connsiteY12827" fmla="*/ 1416725 h 2397608"/>
              <a:gd name="connsiteX12828" fmla="*/ 594780 w 5675092"/>
              <a:gd name="connsiteY12828" fmla="*/ 1415704 h 2397608"/>
              <a:gd name="connsiteX12829" fmla="*/ 596950 w 5675092"/>
              <a:gd name="connsiteY12829" fmla="*/ 1410568 h 2397608"/>
              <a:gd name="connsiteX12830" fmla="*/ 604807 w 5675092"/>
              <a:gd name="connsiteY12830" fmla="*/ 1415023 h 2397608"/>
              <a:gd name="connsiteX12831" fmla="*/ 606640 w 5675092"/>
              <a:gd name="connsiteY12831" fmla="*/ 1404925 h 2397608"/>
              <a:gd name="connsiteX12832" fmla="*/ 614665 w 5675092"/>
              <a:gd name="connsiteY12832" fmla="*/ 1411859 h 2397608"/>
              <a:gd name="connsiteX12833" fmla="*/ 619848 w 5675092"/>
              <a:gd name="connsiteY12833" fmla="*/ 1414001 h 2397608"/>
              <a:gd name="connsiteX12834" fmla="*/ 619342 w 5675092"/>
              <a:gd name="connsiteY12834" fmla="*/ 1406556 h 2397608"/>
              <a:gd name="connsiteX12835" fmla="*/ 634550 w 5675092"/>
              <a:gd name="connsiteY12835" fmla="*/ 1408015 h 2397608"/>
              <a:gd name="connsiteX12836" fmla="*/ 640069 w 5675092"/>
              <a:gd name="connsiteY12836" fmla="*/ 1415122 h 2397608"/>
              <a:gd name="connsiteX12837" fmla="*/ 654941 w 5675092"/>
              <a:gd name="connsiteY12837" fmla="*/ 1411618 h 2397608"/>
              <a:gd name="connsiteX12838" fmla="*/ 656293 w 5675092"/>
              <a:gd name="connsiteY12838" fmla="*/ 1409882 h 2397608"/>
              <a:gd name="connsiteX12839" fmla="*/ 645647 w 5675092"/>
              <a:gd name="connsiteY12839" fmla="*/ 1405017 h 2397608"/>
              <a:gd name="connsiteX12840" fmla="*/ 648170 w 5675092"/>
              <a:gd name="connsiteY12840" fmla="*/ 1392563 h 2397608"/>
              <a:gd name="connsiteX12841" fmla="*/ 638066 w 5675092"/>
              <a:gd name="connsiteY12841" fmla="*/ 1380108 h 2397608"/>
              <a:gd name="connsiteX12842" fmla="*/ 648171 w 5675092"/>
              <a:gd name="connsiteY12842" fmla="*/ 1377617 h 2397608"/>
              <a:gd name="connsiteX12843" fmla="*/ 645647 w 5675092"/>
              <a:gd name="connsiteY12843" fmla="*/ 1370144 h 2397608"/>
              <a:gd name="connsiteX12844" fmla="*/ 670597 w 5675092"/>
              <a:gd name="connsiteY12844" fmla="*/ 1384467 h 2397608"/>
              <a:gd name="connsiteX12845" fmla="*/ 681937 w 5675092"/>
              <a:gd name="connsiteY12845" fmla="*/ 1390276 h 2397608"/>
              <a:gd name="connsiteX12846" fmla="*/ 683673 w 5675092"/>
              <a:gd name="connsiteY12846" fmla="*/ 1389718 h 2397608"/>
              <a:gd name="connsiteX12847" fmla="*/ 683413 w 5675092"/>
              <a:gd name="connsiteY12847" fmla="*/ 1391032 h 2397608"/>
              <a:gd name="connsiteX12848" fmla="*/ 683666 w 5675092"/>
              <a:gd name="connsiteY12848" fmla="*/ 1391161 h 2397608"/>
              <a:gd name="connsiteX12849" fmla="*/ 692921 w 5675092"/>
              <a:gd name="connsiteY12849" fmla="*/ 1401692 h 2397608"/>
              <a:gd name="connsiteX12850" fmla="*/ 693310 w 5675092"/>
              <a:gd name="connsiteY12850" fmla="*/ 1401842 h 2397608"/>
              <a:gd name="connsiteX12851" fmla="*/ 704569 w 5675092"/>
              <a:gd name="connsiteY12851" fmla="*/ 1400767 h 2397608"/>
              <a:gd name="connsiteX12852" fmla="*/ 699050 w 5675092"/>
              <a:gd name="connsiteY12852" fmla="*/ 1393660 h 2397608"/>
              <a:gd name="connsiteX12853" fmla="*/ 709582 w 5675092"/>
              <a:gd name="connsiteY12853" fmla="*/ 1400427 h 2397608"/>
              <a:gd name="connsiteX12854" fmla="*/ 706570 w 5675092"/>
              <a:gd name="connsiteY12854" fmla="*/ 1393149 h 2397608"/>
              <a:gd name="connsiteX12855" fmla="*/ 724285 w 5675092"/>
              <a:gd name="connsiteY12855" fmla="*/ 1394440 h 2397608"/>
              <a:gd name="connsiteX12856" fmla="*/ 723948 w 5675092"/>
              <a:gd name="connsiteY12856" fmla="*/ 1389477 h 2397608"/>
              <a:gd name="connsiteX12857" fmla="*/ 696037 w 5675092"/>
              <a:gd name="connsiteY12857" fmla="*/ 1386385 h 2397608"/>
              <a:gd name="connsiteX12858" fmla="*/ 726286 w 5675092"/>
              <a:gd name="connsiteY12858" fmla="*/ 1386824 h 2397608"/>
              <a:gd name="connsiteX12859" fmla="*/ 745834 w 5675092"/>
              <a:gd name="connsiteY12859" fmla="*/ 1378017 h 2397608"/>
              <a:gd name="connsiteX12860" fmla="*/ 788279 w 5675092"/>
              <a:gd name="connsiteY12860" fmla="*/ 1372640 h 2397608"/>
              <a:gd name="connsiteX12861" fmla="*/ 785604 w 5675092"/>
              <a:gd name="connsiteY12861" fmla="*/ 1370328 h 2397608"/>
              <a:gd name="connsiteX12862" fmla="*/ 793292 w 5675092"/>
              <a:gd name="connsiteY12862" fmla="*/ 1372299 h 2397608"/>
              <a:gd name="connsiteX12863" fmla="*/ 791123 w 5675092"/>
              <a:gd name="connsiteY12863" fmla="*/ 1377434 h 2397608"/>
              <a:gd name="connsiteX12864" fmla="*/ 806163 w 5675092"/>
              <a:gd name="connsiteY12864" fmla="*/ 1376413 h 2397608"/>
              <a:gd name="connsiteX12865" fmla="*/ 805657 w 5675092"/>
              <a:gd name="connsiteY12865" fmla="*/ 1368965 h 2397608"/>
              <a:gd name="connsiteX12866" fmla="*/ 818023 w 5675092"/>
              <a:gd name="connsiteY12866" fmla="*/ 1365634 h 2397608"/>
              <a:gd name="connsiteX12867" fmla="*/ 818528 w 5675092"/>
              <a:gd name="connsiteY12867" fmla="*/ 1373079 h 2397608"/>
              <a:gd name="connsiteX12868" fmla="*/ 823204 w 5675092"/>
              <a:gd name="connsiteY12868" fmla="*/ 1367773 h 2397608"/>
              <a:gd name="connsiteX12869" fmla="*/ 826216 w 5675092"/>
              <a:gd name="connsiteY12869" fmla="*/ 1375051 h 2397608"/>
              <a:gd name="connsiteX12870" fmla="*/ 841594 w 5675092"/>
              <a:gd name="connsiteY12870" fmla="*/ 1378992 h 2397608"/>
              <a:gd name="connsiteX12871" fmla="*/ 845764 w 5675092"/>
              <a:gd name="connsiteY12871" fmla="*/ 1366241 h 2397608"/>
              <a:gd name="connsiteX12872" fmla="*/ 858466 w 5675092"/>
              <a:gd name="connsiteY12872" fmla="*/ 1367872 h 2397608"/>
              <a:gd name="connsiteX12873" fmla="*/ 857623 w 5675092"/>
              <a:gd name="connsiteY12873" fmla="*/ 1355465 h 2397608"/>
              <a:gd name="connsiteX12874" fmla="*/ 860299 w 5675092"/>
              <a:gd name="connsiteY12874" fmla="*/ 1357774 h 2397608"/>
              <a:gd name="connsiteX12875" fmla="*/ 863480 w 5675092"/>
              <a:gd name="connsiteY12875" fmla="*/ 1367532 h 2397608"/>
              <a:gd name="connsiteX12876" fmla="*/ 901248 w 5675092"/>
              <a:gd name="connsiteY12876" fmla="*/ 1367461 h 2397608"/>
              <a:gd name="connsiteX12877" fmla="*/ 900742 w 5675092"/>
              <a:gd name="connsiteY12877" fmla="*/ 1360016 h 2397608"/>
              <a:gd name="connsiteX12878" fmla="*/ 905924 w 5675092"/>
              <a:gd name="connsiteY12878" fmla="*/ 1362155 h 2397608"/>
              <a:gd name="connsiteX12879" fmla="*/ 908769 w 5675092"/>
              <a:gd name="connsiteY12879" fmla="*/ 1366950 h 2397608"/>
              <a:gd name="connsiteX12880" fmla="*/ 910602 w 5675092"/>
              <a:gd name="connsiteY12880" fmla="*/ 1356852 h 2397608"/>
              <a:gd name="connsiteX12881" fmla="*/ 895729 w 5675092"/>
              <a:gd name="connsiteY12881" fmla="*/ 1360356 h 2397608"/>
              <a:gd name="connsiteX12882" fmla="*/ 884299 w 5675092"/>
              <a:gd name="connsiteY12882" fmla="*/ 1354276 h 2397608"/>
              <a:gd name="connsiteX12883" fmla="*/ 878776 w 5675092"/>
              <a:gd name="connsiteY12883" fmla="*/ 1355757 h 2397608"/>
              <a:gd name="connsiteX12884" fmla="*/ 880865 w 5675092"/>
              <a:gd name="connsiteY12884" fmla="*/ 1353534 h 2397608"/>
              <a:gd name="connsiteX12885" fmla="*/ 892993 w 5675092"/>
              <a:gd name="connsiteY12885" fmla="*/ 1350914 h 2397608"/>
              <a:gd name="connsiteX12886" fmla="*/ 900660 w 5675092"/>
              <a:gd name="connsiteY12886" fmla="*/ 1352083 h 2397608"/>
              <a:gd name="connsiteX12887" fmla="*/ 892401 w 5675092"/>
              <a:gd name="connsiteY12887" fmla="*/ 1350563 h 2397608"/>
              <a:gd name="connsiteX12888" fmla="*/ 855029 w 5675092"/>
              <a:gd name="connsiteY12888" fmla="*/ 1349630 h 2397608"/>
              <a:gd name="connsiteX12889" fmla="*/ 832416 w 5675092"/>
              <a:gd name="connsiteY12889" fmla="*/ 1344656 h 2397608"/>
              <a:gd name="connsiteX12890" fmla="*/ 829903 w 5675092"/>
              <a:gd name="connsiteY12890" fmla="*/ 1337191 h 2397608"/>
              <a:gd name="connsiteX12891" fmla="*/ 822365 w 5675092"/>
              <a:gd name="connsiteY12891" fmla="*/ 1339679 h 2397608"/>
              <a:gd name="connsiteX12892" fmla="*/ 822365 w 5675092"/>
              <a:gd name="connsiteY12892" fmla="*/ 1334705 h 2397608"/>
              <a:gd name="connsiteX12893" fmla="*/ 814826 w 5675092"/>
              <a:gd name="connsiteY12893" fmla="*/ 1337191 h 2397608"/>
              <a:gd name="connsiteX12894" fmla="*/ 814826 w 5675092"/>
              <a:gd name="connsiteY12894" fmla="*/ 1332217 h 2397608"/>
              <a:gd name="connsiteX12895" fmla="*/ 802265 w 5675092"/>
              <a:gd name="connsiteY12895" fmla="*/ 1337191 h 2397608"/>
              <a:gd name="connsiteX12896" fmla="*/ 794727 w 5675092"/>
              <a:gd name="connsiteY12896" fmla="*/ 1317292 h 2397608"/>
              <a:gd name="connsiteX12897" fmla="*/ 787191 w 5675092"/>
              <a:gd name="connsiteY12897" fmla="*/ 1319778 h 2397608"/>
              <a:gd name="connsiteX12898" fmla="*/ 777140 w 5675092"/>
              <a:gd name="connsiteY12898" fmla="*/ 1317292 h 2397608"/>
              <a:gd name="connsiteX12899" fmla="*/ 773830 w 5675092"/>
              <a:gd name="connsiteY12899" fmla="*/ 1310273 h 2397608"/>
              <a:gd name="connsiteX12900" fmla="*/ 770166 w 5675092"/>
              <a:gd name="connsiteY12900" fmla="*/ 1309865 h 2397608"/>
              <a:gd name="connsiteX12901" fmla="*/ 758004 w 5675092"/>
              <a:gd name="connsiteY12901" fmla="*/ 1312578 h 2397608"/>
              <a:gd name="connsiteX12902" fmla="*/ 757536 w 5675092"/>
              <a:gd name="connsiteY12902" fmla="*/ 1305690 h 2397608"/>
              <a:gd name="connsiteX12903" fmla="*/ 757520 w 5675092"/>
              <a:gd name="connsiteY12903" fmla="*/ 1305461 h 2397608"/>
              <a:gd name="connsiteX12904" fmla="*/ 754528 w 5675092"/>
              <a:gd name="connsiteY12904" fmla="*/ 1304853 h 2397608"/>
              <a:gd name="connsiteX12905" fmla="*/ 738513 w 5675092"/>
              <a:gd name="connsiteY12905" fmla="*/ 1308273 h 2397608"/>
              <a:gd name="connsiteX12906" fmla="*/ 729452 w 5675092"/>
              <a:gd name="connsiteY12906" fmla="*/ 1304485 h 2397608"/>
              <a:gd name="connsiteX12907" fmla="*/ 730032 w 5675092"/>
              <a:gd name="connsiteY12907" fmla="*/ 1300189 h 2397608"/>
              <a:gd name="connsiteX12908" fmla="*/ 734428 w 5675092"/>
              <a:gd name="connsiteY12908" fmla="*/ 1297391 h 2397608"/>
              <a:gd name="connsiteX12909" fmla="*/ 734428 w 5675092"/>
              <a:gd name="connsiteY12909" fmla="*/ 1304853 h 2397608"/>
              <a:gd name="connsiteX12910" fmla="*/ 744480 w 5675092"/>
              <a:gd name="connsiteY12910" fmla="*/ 1304853 h 2397608"/>
              <a:gd name="connsiteX12911" fmla="*/ 746993 w 5675092"/>
              <a:gd name="connsiteY12911" fmla="*/ 1299876 h 2397608"/>
              <a:gd name="connsiteX12912" fmla="*/ 729402 w 5675092"/>
              <a:gd name="connsiteY12912" fmla="*/ 1297391 h 2397608"/>
              <a:gd name="connsiteX12913" fmla="*/ 719355 w 5675092"/>
              <a:gd name="connsiteY12913" fmla="*/ 1297391 h 2397608"/>
              <a:gd name="connsiteX12914" fmla="*/ 726893 w 5675092"/>
              <a:gd name="connsiteY12914" fmla="*/ 1292414 h 2397608"/>
              <a:gd name="connsiteX12915" fmla="*/ 726892 w 5675092"/>
              <a:gd name="connsiteY12915" fmla="*/ 1284952 h 2397608"/>
              <a:gd name="connsiteX12916" fmla="*/ 721867 w 5675092"/>
              <a:gd name="connsiteY12916" fmla="*/ 1289928 h 2397608"/>
              <a:gd name="connsiteX12917" fmla="*/ 711815 w 5675092"/>
              <a:gd name="connsiteY12917" fmla="*/ 1287440 h 2397608"/>
              <a:gd name="connsiteX12918" fmla="*/ 726893 w 5675092"/>
              <a:gd name="connsiteY12918" fmla="*/ 1282463 h 2397608"/>
              <a:gd name="connsiteX12919" fmla="*/ 721867 w 5675092"/>
              <a:gd name="connsiteY12919" fmla="*/ 1272515 h 2397608"/>
              <a:gd name="connsiteX12920" fmla="*/ 696742 w 5675092"/>
              <a:gd name="connsiteY12920" fmla="*/ 1275000 h 2397608"/>
              <a:gd name="connsiteX12921" fmla="*/ 666590 w 5675092"/>
              <a:gd name="connsiteY12921" fmla="*/ 1282463 h 2397608"/>
              <a:gd name="connsiteX12922" fmla="*/ 674130 w 5675092"/>
              <a:gd name="connsiteY12922" fmla="*/ 1282463 h 2397608"/>
              <a:gd name="connsiteX12923" fmla="*/ 669104 w 5675092"/>
              <a:gd name="connsiteY12923" fmla="*/ 1287440 h 2397608"/>
              <a:gd name="connsiteX12924" fmla="*/ 671617 w 5675092"/>
              <a:gd name="connsiteY12924" fmla="*/ 1294902 h 2397608"/>
              <a:gd name="connsiteX12925" fmla="*/ 676643 w 5675092"/>
              <a:gd name="connsiteY12925" fmla="*/ 1287440 h 2397608"/>
              <a:gd name="connsiteX12926" fmla="*/ 679155 w 5675092"/>
              <a:gd name="connsiteY12926" fmla="*/ 1294902 h 2397608"/>
              <a:gd name="connsiteX12927" fmla="*/ 674129 w 5675092"/>
              <a:gd name="connsiteY12927" fmla="*/ 1294902 h 2397608"/>
              <a:gd name="connsiteX12928" fmla="*/ 679155 w 5675092"/>
              <a:gd name="connsiteY12928" fmla="*/ 1302364 h 2397608"/>
              <a:gd name="connsiteX12929" fmla="*/ 654031 w 5675092"/>
              <a:gd name="connsiteY12929" fmla="*/ 1302365 h 2397608"/>
              <a:gd name="connsiteX12930" fmla="*/ 656543 w 5675092"/>
              <a:gd name="connsiteY12930" fmla="*/ 1289928 h 2397608"/>
              <a:gd name="connsiteX12931" fmla="*/ 664082 w 5675092"/>
              <a:gd name="connsiteY12931" fmla="*/ 1284951 h 2397608"/>
              <a:gd name="connsiteX12932" fmla="*/ 661568 w 5675092"/>
              <a:gd name="connsiteY12932" fmla="*/ 1275001 h 2397608"/>
              <a:gd name="connsiteX12933" fmla="*/ 661569 w 5675092"/>
              <a:gd name="connsiteY12933" fmla="*/ 1277489 h 2397608"/>
              <a:gd name="connsiteX12934" fmla="*/ 651517 w 5675092"/>
              <a:gd name="connsiteY12934" fmla="*/ 1282463 h 2397608"/>
              <a:gd name="connsiteX12935" fmla="*/ 643979 w 5675092"/>
              <a:gd name="connsiteY12935" fmla="*/ 1279978 h 2397608"/>
              <a:gd name="connsiteX12936" fmla="*/ 643038 w 5675092"/>
              <a:gd name="connsiteY12936" fmla="*/ 1275623 h 2397608"/>
              <a:gd name="connsiteX12937" fmla="*/ 642385 w 5675092"/>
              <a:gd name="connsiteY12937" fmla="*/ 1275192 h 2397608"/>
              <a:gd name="connsiteX12938" fmla="*/ 643979 w 5675092"/>
              <a:gd name="connsiteY12938" fmla="*/ 1275001 h 2397608"/>
              <a:gd name="connsiteX12939" fmla="*/ 642213 w 5675092"/>
              <a:gd name="connsiteY12939" fmla="*/ 1275079 h 2397608"/>
              <a:gd name="connsiteX12940" fmla="*/ 642385 w 5675092"/>
              <a:gd name="connsiteY12940" fmla="*/ 1275192 h 2397608"/>
              <a:gd name="connsiteX12941" fmla="*/ 633617 w 5675092"/>
              <a:gd name="connsiteY12941" fmla="*/ 1276245 h 2397608"/>
              <a:gd name="connsiteX12942" fmla="*/ 621370 w 5675092"/>
              <a:gd name="connsiteY12942" fmla="*/ 1277489 h 2397608"/>
              <a:gd name="connsiteX12943" fmla="*/ 588705 w 5675092"/>
              <a:gd name="connsiteY12943" fmla="*/ 1275001 h 2397608"/>
              <a:gd name="connsiteX12944" fmla="*/ 556045 w 5675092"/>
              <a:gd name="connsiteY12944" fmla="*/ 1275001 h 2397608"/>
              <a:gd name="connsiteX12945" fmla="*/ 545994 w 5675092"/>
              <a:gd name="connsiteY12945" fmla="*/ 1267538 h 2397608"/>
              <a:gd name="connsiteX12946" fmla="*/ 548507 w 5675092"/>
              <a:gd name="connsiteY12946" fmla="*/ 1277489 h 2397608"/>
              <a:gd name="connsiteX12947" fmla="*/ 540968 w 5675092"/>
              <a:gd name="connsiteY12947" fmla="*/ 1272515 h 2397608"/>
              <a:gd name="connsiteX12948" fmla="*/ 540969 w 5675092"/>
              <a:gd name="connsiteY12948" fmla="*/ 1267538 h 2397608"/>
              <a:gd name="connsiteX12949" fmla="*/ 528408 w 5675092"/>
              <a:gd name="connsiteY12949" fmla="*/ 1265050 h 2397608"/>
              <a:gd name="connsiteX12950" fmla="*/ 493234 w 5675092"/>
              <a:gd name="connsiteY12950" fmla="*/ 1267538 h 2397608"/>
              <a:gd name="connsiteX12951" fmla="*/ 488209 w 5675092"/>
              <a:gd name="connsiteY12951" fmla="*/ 1270026 h 2397608"/>
              <a:gd name="connsiteX12952" fmla="*/ 485696 w 5675092"/>
              <a:gd name="connsiteY12952" fmla="*/ 1260076 h 2397608"/>
              <a:gd name="connsiteX12953" fmla="*/ 465597 w 5675092"/>
              <a:gd name="connsiteY12953" fmla="*/ 1260076 h 2397608"/>
              <a:gd name="connsiteX12954" fmla="*/ 475644 w 5675092"/>
              <a:gd name="connsiteY12954" fmla="*/ 1262564 h 2397608"/>
              <a:gd name="connsiteX12955" fmla="*/ 468109 w 5675092"/>
              <a:gd name="connsiteY12955" fmla="*/ 1270027 h 2397608"/>
              <a:gd name="connsiteX12956" fmla="*/ 468109 w 5675092"/>
              <a:gd name="connsiteY12956" fmla="*/ 1265050 h 2397608"/>
              <a:gd name="connsiteX12957" fmla="*/ 453032 w 5675092"/>
              <a:gd name="connsiteY12957" fmla="*/ 1270027 h 2397608"/>
              <a:gd name="connsiteX12958" fmla="*/ 425397 w 5675092"/>
              <a:gd name="connsiteY12958" fmla="*/ 1267538 h 2397608"/>
              <a:gd name="connsiteX12959" fmla="*/ 427910 w 5675092"/>
              <a:gd name="connsiteY12959" fmla="*/ 1275001 h 2397608"/>
              <a:gd name="connsiteX12960" fmla="*/ 432932 w 5675092"/>
              <a:gd name="connsiteY12960" fmla="*/ 1267538 h 2397608"/>
              <a:gd name="connsiteX12961" fmla="*/ 440471 w 5675092"/>
              <a:gd name="connsiteY12961" fmla="*/ 1272515 h 2397608"/>
              <a:gd name="connsiteX12962" fmla="*/ 463083 w 5675092"/>
              <a:gd name="connsiteY12962" fmla="*/ 1272515 h 2397608"/>
              <a:gd name="connsiteX12963" fmla="*/ 460571 w 5675092"/>
              <a:gd name="connsiteY12963" fmla="*/ 1279977 h 2397608"/>
              <a:gd name="connsiteX12964" fmla="*/ 470622 w 5675092"/>
              <a:gd name="connsiteY12964" fmla="*/ 1284951 h 2397608"/>
              <a:gd name="connsiteX12965" fmla="*/ 475644 w 5675092"/>
              <a:gd name="connsiteY12965" fmla="*/ 1279978 h 2397608"/>
              <a:gd name="connsiteX12966" fmla="*/ 473131 w 5675092"/>
              <a:gd name="connsiteY12966" fmla="*/ 1284952 h 2397608"/>
              <a:gd name="connsiteX12967" fmla="*/ 483183 w 5675092"/>
              <a:gd name="connsiteY12967" fmla="*/ 1287440 h 2397608"/>
              <a:gd name="connsiteX12968" fmla="*/ 478157 w 5675092"/>
              <a:gd name="connsiteY12968" fmla="*/ 1294902 h 2397608"/>
              <a:gd name="connsiteX12969" fmla="*/ 463083 w 5675092"/>
              <a:gd name="connsiteY12969" fmla="*/ 1294902 h 2397608"/>
              <a:gd name="connsiteX12970" fmla="*/ 458057 w 5675092"/>
              <a:gd name="connsiteY12970" fmla="*/ 1292414 h 2397608"/>
              <a:gd name="connsiteX12971" fmla="*/ 453031 w 5675092"/>
              <a:gd name="connsiteY12971" fmla="*/ 1299877 h 2397608"/>
              <a:gd name="connsiteX12972" fmla="*/ 442984 w 5675092"/>
              <a:gd name="connsiteY12972" fmla="*/ 1297391 h 2397608"/>
              <a:gd name="connsiteX12973" fmla="*/ 445497 w 5675092"/>
              <a:gd name="connsiteY12973" fmla="*/ 1289929 h 2397608"/>
              <a:gd name="connsiteX12974" fmla="*/ 442984 w 5675092"/>
              <a:gd name="connsiteY12974" fmla="*/ 1284952 h 2397608"/>
              <a:gd name="connsiteX12975" fmla="*/ 437958 w 5675092"/>
              <a:gd name="connsiteY12975" fmla="*/ 1287439 h 2397608"/>
              <a:gd name="connsiteX12976" fmla="*/ 440471 w 5675092"/>
              <a:gd name="connsiteY12976" fmla="*/ 1292414 h 2397608"/>
              <a:gd name="connsiteX12977" fmla="*/ 427910 w 5675092"/>
              <a:gd name="connsiteY12977" fmla="*/ 1284951 h 2397608"/>
              <a:gd name="connsiteX12978" fmla="*/ 425397 w 5675092"/>
              <a:gd name="connsiteY12978" fmla="*/ 1284952 h 2397608"/>
              <a:gd name="connsiteX12979" fmla="*/ 427910 w 5675092"/>
              <a:gd name="connsiteY12979" fmla="*/ 1292414 h 2397608"/>
              <a:gd name="connsiteX12980" fmla="*/ 415346 w 5675092"/>
              <a:gd name="connsiteY12980" fmla="*/ 1289928 h 2397608"/>
              <a:gd name="connsiteX12981" fmla="*/ 422884 w 5675092"/>
              <a:gd name="connsiteY12981" fmla="*/ 1289929 h 2397608"/>
              <a:gd name="connsiteX12982" fmla="*/ 417859 w 5675092"/>
              <a:gd name="connsiteY12982" fmla="*/ 1297391 h 2397608"/>
              <a:gd name="connsiteX12983" fmla="*/ 405298 w 5675092"/>
              <a:gd name="connsiteY12983" fmla="*/ 1297391 h 2397608"/>
              <a:gd name="connsiteX12984" fmla="*/ 410320 w 5675092"/>
              <a:gd name="connsiteY12984" fmla="*/ 1289928 h 2397608"/>
              <a:gd name="connsiteX12985" fmla="*/ 400272 w 5675092"/>
              <a:gd name="connsiteY12985" fmla="*/ 1279978 h 2397608"/>
              <a:gd name="connsiteX12986" fmla="*/ 407811 w 5675092"/>
              <a:gd name="connsiteY12986" fmla="*/ 1279977 h 2397608"/>
              <a:gd name="connsiteX12987" fmla="*/ 412833 w 5675092"/>
              <a:gd name="connsiteY12987" fmla="*/ 1287440 h 2397608"/>
              <a:gd name="connsiteX12988" fmla="*/ 422884 w 5675092"/>
              <a:gd name="connsiteY12988" fmla="*/ 1284951 h 2397608"/>
              <a:gd name="connsiteX12989" fmla="*/ 425397 w 5675092"/>
              <a:gd name="connsiteY12989" fmla="*/ 1279977 h 2397608"/>
              <a:gd name="connsiteX12990" fmla="*/ 417859 w 5675092"/>
              <a:gd name="connsiteY12990" fmla="*/ 1279978 h 2397608"/>
              <a:gd name="connsiteX12991" fmla="*/ 415345 w 5675092"/>
              <a:gd name="connsiteY12991" fmla="*/ 1267538 h 2397608"/>
              <a:gd name="connsiteX12992" fmla="*/ 410320 w 5675092"/>
              <a:gd name="connsiteY12992" fmla="*/ 1265050 h 2397608"/>
              <a:gd name="connsiteX12993" fmla="*/ 405297 w 5675092"/>
              <a:gd name="connsiteY12993" fmla="*/ 1275001 h 2397608"/>
              <a:gd name="connsiteX12994" fmla="*/ 407811 w 5675092"/>
              <a:gd name="connsiteY12994" fmla="*/ 1267538 h 2397608"/>
              <a:gd name="connsiteX12995" fmla="*/ 402785 w 5675092"/>
              <a:gd name="connsiteY12995" fmla="*/ 1267538 h 2397608"/>
              <a:gd name="connsiteX12996" fmla="*/ 387707 w 5675092"/>
              <a:gd name="connsiteY12996" fmla="*/ 1270027 h 2397608"/>
              <a:gd name="connsiteX12997" fmla="*/ 390220 w 5675092"/>
              <a:gd name="connsiteY12997" fmla="*/ 1279978 h 2397608"/>
              <a:gd name="connsiteX12998" fmla="*/ 395246 w 5675092"/>
              <a:gd name="connsiteY12998" fmla="*/ 1277489 h 2397608"/>
              <a:gd name="connsiteX12999" fmla="*/ 397759 w 5675092"/>
              <a:gd name="connsiteY12999" fmla="*/ 1287439 h 2397608"/>
              <a:gd name="connsiteX13000" fmla="*/ 395246 w 5675092"/>
              <a:gd name="connsiteY13000" fmla="*/ 1292414 h 2397608"/>
              <a:gd name="connsiteX13001" fmla="*/ 372633 w 5675092"/>
              <a:gd name="connsiteY13001" fmla="*/ 1282463 h 2397608"/>
              <a:gd name="connsiteX13002" fmla="*/ 350729 w 5675092"/>
              <a:gd name="connsiteY13002" fmla="*/ 1282814 h 2397608"/>
              <a:gd name="connsiteX13003" fmla="*/ 348494 w 5675092"/>
              <a:gd name="connsiteY13003" fmla="*/ 1280738 h 2397608"/>
              <a:gd name="connsiteX13004" fmla="*/ 354105 w 5675092"/>
              <a:gd name="connsiteY13004" fmla="*/ 1281841 h 2397608"/>
              <a:gd name="connsiteX13005" fmla="*/ 365097 w 5675092"/>
              <a:gd name="connsiteY13005" fmla="*/ 1275001 h 2397608"/>
              <a:gd name="connsiteX13006" fmla="*/ 380173 w 5675092"/>
              <a:gd name="connsiteY13006" fmla="*/ 1277489 h 2397608"/>
              <a:gd name="connsiteX13007" fmla="*/ 377660 w 5675092"/>
              <a:gd name="connsiteY13007" fmla="*/ 1267538 h 2397608"/>
              <a:gd name="connsiteX13008" fmla="*/ 375147 w 5675092"/>
              <a:gd name="connsiteY13008" fmla="*/ 1272515 h 2397608"/>
              <a:gd name="connsiteX13009" fmla="*/ 370121 w 5675092"/>
              <a:gd name="connsiteY13009" fmla="*/ 1275001 h 2397608"/>
              <a:gd name="connsiteX13010" fmla="*/ 370121 w 5675092"/>
              <a:gd name="connsiteY13010" fmla="*/ 1267538 h 2397608"/>
              <a:gd name="connsiteX13011" fmla="*/ 332435 w 5675092"/>
              <a:gd name="connsiteY13011" fmla="*/ 1270027 h 2397608"/>
              <a:gd name="connsiteX13012" fmla="*/ 329922 w 5675092"/>
              <a:gd name="connsiteY13012" fmla="*/ 1279978 h 2397608"/>
              <a:gd name="connsiteX13013" fmla="*/ 327410 w 5675092"/>
              <a:gd name="connsiteY13013" fmla="*/ 1282463 h 2397608"/>
              <a:gd name="connsiteX13014" fmla="*/ 327410 w 5675092"/>
              <a:gd name="connsiteY13014" fmla="*/ 1270027 h 2397608"/>
              <a:gd name="connsiteX13015" fmla="*/ 314848 w 5675092"/>
              <a:gd name="connsiteY13015" fmla="*/ 1272515 h 2397608"/>
              <a:gd name="connsiteX13016" fmla="*/ 309823 w 5675092"/>
              <a:gd name="connsiteY13016" fmla="*/ 1260076 h 2397608"/>
              <a:gd name="connsiteX13017" fmla="*/ 294748 w 5675092"/>
              <a:gd name="connsiteY13017" fmla="*/ 1265050 h 2397608"/>
              <a:gd name="connsiteX13018" fmla="*/ 292236 w 5675092"/>
              <a:gd name="connsiteY13018" fmla="*/ 1272515 h 2397608"/>
              <a:gd name="connsiteX13019" fmla="*/ 287211 w 5675092"/>
              <a:gd name="connsiteY13019" fmla="*/ 1267538 h 2397608"/>
              <a:gd name="connsiteX13020" fmla="*/ 287211 w 5675092"/>
              <a:gd name="connsiteY13020" fmla="*/ 1275000 h 2397608"/>
              <a:gd name="connsiteX13021" fmla="*/ 274649 w 5675092"/>
              <a:gd name="connsiteY13021" fmla="*/ 1272515 h 2397608"/>
              <a:gd name="connsiteX13022" fmla="*/ 274649 w 5675092"/>
              <a:gd name="connsiteY13022" fmla="*/ 1265050 h 2397608"/>
              <a:gd name="connsiteX13023" fmla="*/ 259574 w 5675092"/>
              <a:gd name="connsiteY13023" fmla="*/ 1265050 h 2397608"/>
              <a:gd name="connsiteX13024" fmla="*/ 262086 w 5675092"/>
              <a:gd name="connsiteY13024" fmla="*/ 1270027 h 2397608"/>
              <a:gd name="connsiteX13025" fmla="*/ 254549 w 5675092"/>
              <a:gd name="connsiteY13025" fmla="*/ 1272515 h 2397608"/>
              <a:gd name="connsiteX13026" fmla="*/ 257062 w 5675092"/>
              <a:gd name="connsiteY13026" fmla="*/ 1270027 h 2397608"/>
              <a:gd name="connsiteX13027" fmla="*/ 214349 w 5675092"/>
              <a:gd name="connsiteY13027" fmla="*/ 1267538 h 2397608"/>
              <a:gd name="connsiteX13028" fmla="*/ 194249 w 5675092"/>
              <a:gd name="connsiteY13028" fmla="*/ 1260076 h 2397608"/>
              <a:gd name="connsiteX13029" fmla="*/ 164100 w 5675092"/>
              <a:gd name="connsiteY13029" fmla="*/ 1262564 h 2397608"/>
              <a:gd name="connsiteX13030" fmla="*/ 191737 w 5675092"/>
              <a:gd name="connsiteY13030" fmla="*/ 1257588 h 2397608"/>
              <a:gd name="connsiteX13031" fmla="*/ 191737 w 5675092"/>
              <a:gd name="connsiteY13031" fmla="*/ 1252614 h 2397608"/>
              <a:gd name="connsiteX13032" fmla="*/ 174151 w 5675092"/>
              <a:gd name="connsiteY13032" fmla="*/ 1255102 h 2397608"/>
              <a:gd name="connsiteX13033" fmla="*/ 176662 w 5675092"/>
              <a:gd name="connsiteY13033" fmla="*/ 1247637 h 2397608"/>
              <a:gd name="connsiteX13034" fmla="*/ 166613 w 5675092"/>
              <a:gd name="connsiteY13034" fmla="*/ 1255102 h 2397608"/>
              <a:gd name="connsiteX13035" fmla="*/ 171638 w 5675092"/>
              <a:gd name="connsiteY13035" fmla="*/ 1247636 h 2397608"/>
              <a:gd name="connsiteX13036" fmla="*/ 149026 w 5675092"/>
              <a:gd name="connsiteY13036" fmla="*/ 1252614 h 2397608"/>
              <a:gd name="connsiteX13037" fmla="*/ 151538 w 5675092"/>
              <a:gd name="connsiteY13037" fmla="*/ 1260076 h 2397608"/>
              <a:gd name="connsiteX13038" fmla="*/ 146513 w 5675092"/>
              <a:gd name="connsiteY13038" fmla="*/ 1255102 h 2397608"/>
              <a:gd name="connsiteX13039" fmla="*/ 146513 w 5675092"/>
              <a:gd name="connsiteY13039" fmla="*/ 1260076 h 2397608"/>
              <a:gd name="connsiteX13040" fmla="*/ 121388 w 5675092"/>
              <a:gd name="connsiteY13040" fmla="*/ 1240174 h 2397608"/>
              <a:gd name="connsiteX13041" fmla="*/ 106313 w 5675092"/>
              <a:gd name="connsiteY13041" fmla="*/ 1237686 h 2397608"/>
              <a:gd name="connsiteX13042" fmla="*/ 101289 w 5675092"/>
              <a:gd name="connsiteY13042" fmla="*/ 1245151 h 2397608"/>
              <a:gd name="connsiteX13043" fmla="*/ 86214 w 5675092"/>
              <a:gd name="connsiteY13043" fmla="*/ 1247637 h 2397608"/>
              <a:gd name="connsiteX13044" fmla="*/ 86214 w 5675092"/>
              <a:gd name="connsiteY13044" fmla="*/ 1240174 h 2397608"/>
              <a:gd name="connsiteX13045" fmla="*/ 81189 w 5675092"/>
              <a:gd name="connsiteY13045" fmla="*/ 1242663 h 2397608"/>
              <a:gd name="connsiteX13046" fmla="*/ 73652 w 5675092"/>
              <a:gd name="connsiteY13046" fmla="*/ 1250125 h 2397608"/>
              <a:gd name="connsiteX13047" fmla="*/ 71139 w 5675092"/>
              <a:gd name="connsiteY13047" fmla="*/ 1240174 h 2397608"/>
              <a:gd name="connsiteX13048" fmla="*/ 63602 w 5675092"/>
              <a:gd name="connsiteY13048" fmla="*/ 1245151 h 2397608"/>
              <a:gd name="connsiteX13049" fmla="*/ 61089 w 5675092"/>
              <a:gd name="connsiteY13049" fmla="*/ 1240174 h 2397608"/>
              <a:gd name="connsiteX13050" fmla="*/ 46014 w 5675092"/>
              <a:gd name="connsiteY13050" fmla="*/ 1240174 h 2397608"/>
              <a:gd name="connsiteX13051" fmla="*/ 48527 w 5675092"/>
              <a:gd name="connsiteY13051" fmla="*/ 1245151 h 2397608"/>
              <a:gd name="connsiteX13052" fmla="*/ 38477 w 5675092"/>
              <a:gd name="connsiteY13052" fmla="*/ 1232712 h 2397608"/>
              <a:gd name="connsiteX13053" fmla="*/ 20890 w 5675092"/>
              <a:gd name="connsiteY13053" fmla="*/ 1232712 h 2397608"/>
              <a:gd name="connsiteX13054" fmla="*/ 25915 w 5675092"/>
              <a:gd name="connsiteY13054" fmla="*/ 1232712 h 2397608"/>
              <a:gd name="connsiteX13055" fmla="*/ 25914 w 5675092"/>
              <a:gd name="connsiteY13055" fmla="*/ 1227738 h 2397608"/>
              <a:gd name="connsiteX13056" fmla="*/ 18377 w 5675092"/>
              <a:gd name="connsiteY13056" fmla="*/ 1225250 h 2397608"/>
              <a:gd name="connsiteX13057" fmla="*/ 13352 w 5675092"/>
              <a:gd name="connsiteY13057" fmla="*/ 1225250 h 2397608"/>
              <a:gd name="connsiteX13058" fmla="*/ 35965 w 5675092"/>
              <a:gd name="connsiteY13058" fmla="*/ 1222761 h 2397608"/>
              <a:gd name="connsiteX13059" fmla="*/ 40990 w 5675092"/>
              <a:gd name="connsiteY13059" fmla="*/ 1230223 h 2397608"/>
              <a:gd name="connsiteX13060" fmla="*/ 40989 w 5675092"/>
              <a:gd name="connsiteY13060" fmla="*/ 1225250 h 2397608"/>
              <a:gd name="connsiteX13061" fmla="*/ 66114 w 5675092"/>
              <a:gd name="connsiteY13061" fmla="*/ 1230224 h 2397608"/>
              <a:gd name="connsiteX13062" fmla="*/ 66115 w 5675092"/>
              <a:gd name="connsiteY13062" fmla="*/ 1222761 h 2397608"/>
              <a:gd name="connsiteX13063" fmla="*/ 98776 w 5675092"/>
              <a:gd name="connsiteY13063" fmla="*/ 1230224 h 2397608"/>
              <a:gd name="connsiteX13064" fmla="*/ 138975 w 5675092"/>
              <a:gd name="connsiteY13064" fmla="*/ 1232712 h 2397608"/>
              <a:gd name="connsiteX13065" fmla="*/ 149026 w 5675092"/>
              <a:gd name="connsiteY13065" fmla="*/ 1235201 h 2397608"/>
              <a:gd name="connsiteX13066" fmla="*/ 149025 w 5675092"/>
              <a:gd name="connsiteY13066" fmla="*/ 1245151 h 2397608"/>
              <a:gd name="connsiteX13067" fmla="*/ 154050 w 5675092"/>
              <a:gd name="connsiteY13067" fmla="*/ 1245151 h 2397608"/>
              <a:gd name="connsiteX13068" fmla="*/ 154050 w 5675092"/>
              <a:gd name="connsiteY13068" fmla="*/ 1240174 h 2397608"/>
              <a:gd name="connsiteX13069" fmla="*/ 196762 w 5675092"/>
              <a:gd name="connsiteY13069" fmla="*/ 1235200 h 2397608"/>
              <a:gd name="connsiteX13070" fmla="*/ 171638 w 5675092"/>
              <a:gd name="connsiteY13070" fmla="*/ 1220273 h 2397608"/>
              <a:gd name="connsiteX13071" fmla="*/ 169125 w 5675092"/>
              <a:gd name="connsiteY13071" fmla="*/ 1227738 h 2397608"/>
              <a:gd name="connsiteX13072" fmla="*/ 164100 w 5675092"/>
              <a:gd name="connsiteY13072" fmla="*/ 1220273 h 2397608"/>
              <a:gd name="connsiteX13073" fmla="*/ 156563 w 5675092"/>
              <a:gd name="connsiteY13073" fmla="*/ 1225250 h 2397608"/>
              <a:gd name="connsiteX13074" fmla="*/ 161588 w 5675092"/>
              <a:gd name="connsiteY13074" fmla="*/ 1220273 h 2397608"/>
              <a:gd name="connsiteX13075" fmla="*/ 151538 w 5675092"/>
              <a:gd name="connsiteY13075" fmla="*/ 1220273 h 2397608"/>
              <a:gd name="connsiteX13076" fmla="*/ 149025 w 5675092"/>
              <a:gd name="connsiteY13076" fmla="*/ 1210322 h 2397608"/>
              <a:gd name="connsiteX13077" fmla="*/ 159075 w 5675092"/>
              <a:gd name="connsiteY13077" fmla="*/ 1215298 h 2397608"/>
              <a:gd name="connsiteX13078" fmla="*/ 179174 w 5675092"/>
              <a:gd name="connsiteY13078" fmla="*/ 1217787 h 2397608"/>
              <a:gd name="connsiteX13079" fmla="*/ 181687 w 5675092"/>
              <a:gd name="connsiteY13079" fmla="*/ 1210322 h 2397608"/>
              <a:gd name="connsiteX13080" fmla="*/ 161588 w 5675092"/>
              <a:gd name="connsiteY13080" fmla="*/ 1197886 h 2397608"/>
              <a:gd name="connsiteX13081" fmla="*/ 164100 w 5675092"/>
              <a:gd name="connsiteY13081" fmla="*/ 1195397 h 2397608"/>
              <a:gd name="connsiteX13082" fmla="*/ 174150 w 5675092"/>
              <a:gd name="connsiteY13082" fmla="*/ 1200374 h 2397608"/>
              <a:gd name="connsiteX13083" fmla="*/ 184200 w 5675092"/>
              <a:gd name="connsiteY13083" fmla="*/ 1197885 h 2397608"/>
              <a:gd name="connsiteX13084" fmla="*/ 199274 w 5675092"/>
              <a:gd name="connsiteY13084" fmla="*/ 1202860 h 2397608"/>
              <a:gd name="connsiteX13085" fmla="*/ 199275 w 5675092"/>
              <a:gd name="connsiteY13085" fmla="*/ 1197886 h 2397608"/>
              <a:gd name="connsiteX13086" fmla="*/ 209324 w 5675092"/>
              <a:gd name="connsiteY13086" fmla="*/ 1212810 h 2397608"/>
              <a:gd name="connsiteX13087" fmla="*/ 211837 w 5675092"/>
              <a:gd name="connsiteY13087" fmla="*/ 1205348 h 2397608"/>
              <a:gd name="connsiteX13088" fmla="*/ 216862 w 5675092"/>
              <a:gd name="connsiteY13088" fmla="*/ 1210322 h 2397608"/>
              <a:gd name="connsiteX13089" fmla="*/ 214350 w 5675092"/>
              <a:gd name="connsiteY13089" fmla="*/ 1212811 h 2397608"/>
              <a:gd name="connsiteX13090" fmla="*/ 221887 w 5675092"/>
              <a:gd name="connsiteY13090" fmla="*/ 1207836 h 2397608"/>
              <a:gd name="connsiteX13091" fmla="*/ 231937 w 5675092"/>
              <a:gd name="connsiteY13091" fmla="*/ 1215299 h 2397608"/>
              <a:gd name="connsiteX13092" fmla="*/ 226911 w 5675092"/>
              <a:gd name="connsiteY13092" fmla="*/ 1200374 h 2397608"/>
              <a:gd name="connsiteX13093" fmla="*/ 224399 w 5675092"/>
              <a:gd name="connsiteY13093" fmla="*/ 1195397 h 2397608"/>
              <a:gd name="connsiteX13094" fmla="*/ 221887 w 5675092"/>
              <a:gd name="connsiteY13094" fmla="*/ 1202860 h 2397608"/>
              <a:gd name="connsiteX13095" fmla="*/ 189225 w 5675092"/>
              <a:gd name="connsiteY13095" fmla="*/ 1195398 h 2397608"/>
              <a:gd name="connsiteX13096" fmla="*/ 199274 w 5675092"/>
              <a:gd name="connsiteY13096" fmla="*/ 1180473 h 2397608"/>
              <a:gd name="connsiteX13097" fmla="*/ 209324 w 5675092"/>
              <a:gd name="connsiteY13097" fmla="*/ 1182960 h 2397608"/>
              <a:gd name="connsiteX13098" fmla="*/ 209324 w 5675092"/>
              <a:gd name="connsiteY13098" fmla="*/ 1177984 h 2397608"/>
              <a:gd name="connsiteX13099" fmla="*/ 219374 w 5675092"/>
              <a:gd name="connsiteY13099" fmla="*/ 1185447 h 2397608"/>
              <a:gd name="connsiteX13100" fmla="*/ 229424 w 5675092"/>
              <a:gd name="connsiteY13100" fmla="*/ 1180473 h 2397608"/>
              <a:gd name="connsiteX13101" fmla="*/ 206812 w 5675092"/>
              <a:gd name="connsiteY13101" fmla="*/ 1185447 h 2397608"/>
              <a:gd name="connsiteX13102" fmla="*/ 249524 w 5675092"/>
              <a:gd name="connsiteY13102" fmla="*/ 1192908 h 2397608"/>
              <a:gd name="connsiteX13103" fmla="*/ 247011 w 5675092"/>
              <a:gd name="connsiteY13103" fmla="*/ 1180473 h 2397608"/>
              <a:gd name="connsiteX13104" fmla="*/ 241987 w 5675092"/>
              <a:gd name="connsiteY13104" fmla="*/ 1187935 h 2397608"/>
              <a:gd name="connsiteX13105" fmla="*/ 241987 w 5675092"/>
              <a:gd name="connsiteY13105" fmla="*/ 1182960 h 2397608"/>
              <a:gd name="connsiteX13106" fmla="*/ 229424 w 5675092"/>
              <a:gd name="connsiteY13106" fmla="*/ 1185447 h 2397608"/>
              <a:gd name="connsiteX13107" fmla="*/ 236962 w 5675092"/>
              <a:gd name="connsiteY13107" fmla="*/ 1175495 h 2397608"/>
              <a:gd name="connsiteX13108" fmla="*/ 216862 w 5675092"/>
              <a:gd name="connsiteY13108" fmla="*/ 1173010 h 2397608"/>
              <a:gd name="connsiteX13109" fmla="*/ 199274 w 5675092"/>
              <a:gd name="connsiteY13109" fmla="*/ 1177984 h 2397608"/>
              <a:gd name="connsiteX13110" fmla="*/ 204299 w 5675092"/>
              <a:gd name="connsiteY13110" fmla="*/ 1160571 h 2397608"/>
              <a:gd name="connsiteX13111" fmla="*/ 216862 w 5675092"/>
              <a:gd name="connsiteY13111" fmla="*/ 1168033 h 2397608"/>
              <a:gd name="connsiteX13112" fmla="*/ 224399 w 5675092"/>
              <a:gd name="connsiteY13112" fmla="*/ 1158083 h 2397608"/>
              <a:gd name="connsiteX13113" fmla="*/ 214349 w 5675092"/>
              <a:gd name="connsiteY13113" fmla="*/ 1155597 h 2397608"/>
              <a:gd name="connsiteX13114" fmla="*/ 216862 w 5675092"/>
              <a:gd name="connsiteY13114" fmla="*/ 1153109 h 2397608"/>
              <a:gd name="connsiteX13115" fmla="*/ 209324 w 5675092"/>
              <a:gd name="connsiteY13115" fmla="*/ 1145646 h 2397608"/>
              <a:gd name="connsiteX13116" fmla="*/ 226912 w 5675092"/>
              <a:gd name="connsiteY13116" fmla="*/ 1148131 h 2397608"/>
              <a:gd name="connsiteX13117" fmla="*/ 224399 w 5675092"/>
              <a:gd name="connsiteY13117" fmla="*/ 1140669 h 2397608"/>
              <a:gd name="connsiteX13118" fmla="*/ 219374 w 5675092"/>
              <a:gd name="connsiteY13118" fmla="*/ 1135695 h 2397608"/>
              <a:gd name="connsiteX13119" fmla="*/ 214349 w 5675092"/>
              <a:gd name="connsiteY13119" fmla="*/ 1140670 h 2397608"/>
              <a:gd name="connsiteX13120" fmla="*/ 209324 w 5675092"/>
              <a:gd name="connsiteY13120" fmla="*/ 1138184 h 2397608"/>
              <a:gd name="connsiteX13121" fmla="*/ 226912 w 5675092"/>
              <a:gd name="connsiteY13121" fmla="*/ 1133207 h 2397608"/>
              <a:gd name="connsiteX13122" fmla="*/ 211837 w 5675092"/>
              <a:gd name="connsiteY13122" fmla="*/ 1128233 h 2397608"/>
              <a:gd name="connsiteX13123" fmla="*/ 201787 w 5675092"/>
              <a:gd name="connsiteY13123" fmla="*/ 1125745 h 2397608"/>
              <a:gd name="connsiteX13124" fmla="*/ 196763 w 5675092"/>
              <a:gd name="connsiteY13124" fmla="*/ 1125745 h 2397608"/>
              <a:gd name="connsiteX13125" fmla="*/ 184200 w 5675092"/>
              <a:gd name="connsiteY13125" fmla="*/ 1123257 h 2397608"/>
              <a:gd name="connsiteX13126" fmla="*/ 189225 w 5675092"/>
              <a:gd name="connsiteY13126" fmla="*/ 1113305 h 2397608"/>
              <a:gd name="connsiteX13127" fmla="*/ 184200 w 5675092"/>
              <a:gd name="connsiteY13127" fmla="*/ 1110820 h 2397608"/>
              <a:gd name="connsiteX13128" fmla="*/ 181687 w 5675092"/>
              <a:gd name="connsiteY13128" fmla="*/ 1118282 h 2397608"/>
              <a:gd name="connsiteX13129" fmla="*/ 156562 w 5675092"/>
              <a:gd name="connsiteY13129" fmla="*/ 1120768 h 2397608"/>
              <a:gd name="connsiteX13130" fmla="*/ 154050 w 5675092"/>
              <a:gd name="connsiteY13130" fmla="*/ 1113306 h 2397608"/>
              <a:gd name="connsiteX13131" fmla="*/ 164100 w 5675092"/>
              <a:gd name="connsiteY13131" fmla="*/ 1108332 h 2397608"/>
              <a:gd name="connsiteX13132" fmla="*/ 166613 w 5675092"/>
              <a:gd name="connsiteY13132" fmla="*/ 1095892 h 2397608"/>
              <a:gd name="connsiteX13133" fmla="*/ 159075 w 5675092"/>
              <a:gd name="connsiteY13133" fmla="*/ 1090918 h 2397608"/>
              <a:gd name="connsiteX13134" fmla="*/ 184200 w 5675092"/>
              <a:gd name="connsiteY13134" fmla="*/ 1090918 h 2397608"/>
              <a:gd name="connsiteX13135" fmla="*/ 191737 w 5675092"/>
              <a:gd name="connsiteY13135" fmla="*/ 1080967 h 2397608"/>
              <a:gd name="connsiteX13136" fmla="*/ 186712 w 5675092"/>
              <a:gd name="connsiteY13136" fmla="*/ 1071016 h 2397608"/>
              <a:gd name="connsiteX13137" fmla="*/ 201787 w 5675092"/>
              <a:gd name="connsiteY13137" fmla="*/ 1068529 h 2397608"/>
              <a:gd name="connsiteX13138" fmla="*/ 201787 w 5675092"/>
              <a:gd name="connsiteY13138" fmla="*/ 1075991 h 2397608"/>
              <a:gd name="connsiteX13139" fmla="*/ 229424 w 5675092"/>
              <a:gd name="connsiteY13139" fmla="*/ 1080967 h 2397608"/>
              <a:gd name="connsiteX13140" fmla="*/ 226912 w 5675092"/>
              <a:gd name="connsiteY13140" fmla="*/ 1073505 h 2397608"/>
              <a:gd name="connsiteX13141" fmla="*/ 236962 w 5675092"/>
              <a:gd name="connsiteY13141" fmla="*/ 1058578 h 2397608"/>
              <a:gd name="connsiteX13142" fmla="*/ 239474 w 5675092"/>
              <a:gd name="connsiteY13142" fmla="*/ 1066043 h 2397608"/>
              <a:gd name="connsiteX13143" fmla="*/ 248307 w 5675092"/>
              <a:gd name="connsiteY13143" fmla="*/ 1049601 h 2397608"/>
              <a:gd name="connsiteX13144" fmla="*/ 252856 w 5675092"/>
              <a:gd name="connsiteY13144" fmla="*/ 1048893 h 2397608"/>
              <a:gd name="connsiteX13145" fmla="*/ 252664 w 5675092"/>
              <a:gd name="connsiteY13145" fmla="*/ 1049250 h 2397608"/>
              <a:gd name="connsiteX13146" fmla="*/ 247012 w 5675092"/>
              <a:gd name="connsiteY13146" fmla="*/ 1053603 h 2397608"/>
              <a:gd name="connsiteX13147" fmla="*/ 247011 w 5675092"/>
              <a:gd name="connsiteY13147" fmla="*/ 1058578 h 2397608"/>
              <a:gd name="connsiteX13148" fmla="*/ 262086 w 5675092"/>
              <a:gd name="connsiteY13148" fmla="*/ 1056092 h 2397608"/>
              <a:gd name="connsiteX13149" fmla="*/ 267111 w 5675092"/>
              <a:gd name="connsiteY13149" fmla="*/ 1061066 h 2397608"/>
              <a:gd name="connsiteX13150" fmla="*/ 262086 w 5675092"/>
              <a:gd name="connsiteY13150" fmla="*/ 1063554 h 2397608"/>
              <a:gd name="connsiteX13151" fmla="*/ 272136 w 5675092"/>
              <a:gd name="connsiteY13151" fmla="*/ 1066043 h 2397608"/>
              <a:gd name="connsiteX13152" fmla="*/ 292235 w 5675092"/>
              <a:gd name="connsiteY13152" fmla="*/ 1061066 h 2397608"/>
              <a:gd name="connsiteX13153" fmla="*/ 289723 w 5675092"/>
              <a:gd name="connsiteY13153" fmla="*/ 1073505 h 2397608"/>
              <a:gd name="connsiteX13154" fmla="*/ 274648 w 5675092"/>
              <a:gd name="connsiteY13154" fmla="*/ 1071017 h 2397608"/>
              <a:gd name="connsiteX13155" fmla="*/ 274649 w 5675092"/>
              <a:gd name="connsiteY13155" fmla="*/ 1078479 h 2397608"/>
              <a:gd name="connsiteX13156" fmla="*/ 272136 w 5675092"/>
              <a:gd name="connsiteY13156" fmla="*/ 1071017 h 2397608"/>
              <a:gd name="connsiteX13157" fmla="*/ 264599 w 5675092"/>
              <a:gd name="connsiteY13157" fmla="*/ 1073505 h 2397608"/>
              <a:gd name="connsiteX13158" fmla="*/ 257061 w 5675092"/>
              <a:gd name="connsiteY13158" fmla="*/ 1088430 h 2397608"/>
              <a:gd name="connsiteX13159" fmla="*/ 262086 w 5675092"/>
              <a:gd name="connsiteY13159" fmla="*/ 1098381 h 2397608"/>
              <a:gd name="connsiteX13160" fmla="*/ 312335 w 5675092"/>
              <a:gd name="connsiteY13160" fmla="*/ 1105843 h 2397608"/>
              <a:gd name="connsiteX13161" fmla="*/ 302286 w 5675092"/>
              <a:gd name="connsiteY13161" fmla="*/ 1113305 h 2397608"/>
              <a:gd name="connsiteX13162" fmla="*/ 312335 w 5675092"/>
              <a:gd name="connsiteY13162" fmla="*/ 1115794 h 2397608"/>
              <a:gd name="connsiteX13163" fmla="*/ 319873 w 5675092"/>
              <a:gd name="connsiteY13163" fmla="*/ 1125744 h 2397608"/>
              <a:gd name="connsiteX13164" fmla="*/ 314848 w 5675092"/>
              <a:gd name="connsiteY13164" fmla="*/ 1130719 h 2397608"/>
              <a:gd name="connsiteX13165" fmla="*/ 322385 w 5675092"/>
              <a:gd name="connsiteY13165" fmla="*/ 1148132 h 2397608"/>
              <a:gd name="connsiteX13166" fmla="*/ 317360 w 5675092"/>
              <a:gd name="connsiteY13166" fmla="*/ 1143158 h 2397608"/>
              <a:gd name="connsiteX13167" fmla="*/ 327410 w 5675092"/>
              <a:gd name="connsiteY13167" fmla="*/ 1155597 h 2397608"/>
              <a:gd name="connsiteX13168" fmla="*/ 312335 w 5675092"/>
              <a:gd name="connsiteY13168" fmla="*/ 1160571 h 2397608"/>
              <a:gd name="connsiteX13169" fmla="*/ 307310 w 5675092"/>
              <a:gd name="connsiteY13169" fmla="*/ 1168033 h 2397608"/>
              <a:gd name="connsiteX13170" fmla="*/ 318263 w 5675092"/>
              <a:gd name="connsiteY13170" fmla="*/ 1166983 h 2397608"/>
              <a:gd name="connsiteX13171" fmla="*/ 321037 w 5675092"/>
              <a:gd name="connsiteY13171" fmla="*/ 1166015 h 2397608"/>
              <a:gd name="connsiteX13172" fmla="*/ 319873 w 5675092"/>
              <a:gd name="connsiteY13172" fmla="*/ 1168033 h 2397608"/>
              <a:gd name="connsiteX13173" fmla="*/ 322385 w 5675092"/>
              <a:gd name="connsiteY13173" fmla="*/ 1168033 h 2397608"/>
              <a:gd name="connsiteX13174" fmla="*/ 319873 w 5675092"/>
              <a:gd name="connsiteY13174" fmla="*/ 1173010 h 2397608"/>
              <a:gd name="connsiteX13175" fmla="*/ 324897 w 5675092"/>
              <a:gd name="connsiteY13175" fmla="*/ 1170522 h 2397608"/>
              <a:gd name="connsiteX13176" fmla="*/ 332435 w 5675092"/>
              <a:gd name="connsiteY13176" fmla="*/ 1175496 h 2397608"/>
              <a:gd name="connsiteX13177" fmla="*/ 327410 w 5675092"/>
              <a:gd name="connsiteY13177" fmla="*/ 1185447 h 2397608"/>
              <a:gd name="connsiteX13178" fmla="*/ 324898 w 5675092"/>
              <a:gd name="connsiteY13178" fmla="*/ 1177984 h 2397608"/>
              <a:gd name="connsiteX13179" fmla="*/ 289723 w 5675092"/>
              <a:gd name="connsiteY13179" fmla="*/ 1190423 h 2397608"/>
              <a:gd name="connsiteX13180" fmla="*/ 289723 w 5675092"/>
              <a:gd name="connsiteY13180" fmla="*/ 1185447 h 2397608"/>
              <a:gd name="connsiteX13181" fmla="*/ 287210 w 5675092"/>
              <a:gd name="connsiteY13181" fmla="*/ 1190423 h 2397608"/>
              <a:gd name="connsiteX13182" fmla="*/ 269624 w 5675092"/>
              <a:gd name="connsiteY13182" fmla="*/ 1190423 h 2397608"/>
              <a:gd name="connsiteX13183" fmla="*/ 268813 w 5675092"/>
              <a:gd name="connsiteY13183" fmla="*/ 1188454 h 2397608"/>
              <a:gd name="connsiteX13184" fmla="*/ 269623 w 5675092"/>
              <a:gd name="connsiteY13184" fmla="*/ 1187935 h 2397608"/>
              <a:gd name="connsiteX13185" fmla="*/ 268446 w 5675092"/>
              <a:gd name="connsiteY13185" fmla="*/ 1187562 h 2397608"/>
              <a:gd name="connsiteX13186" fmla="*/ 266169 w 5675092"/>
              <a:gd name="connsiteY13186" fmla="*/ 1182026 h 2397608"/>
              <a:gd name="connsiteX13187" fmla="*/ 257062 w 5675092"/>
              <a:gd name="connsiteY13187" fmla="*/ 1175496 h 2397608"/>
              <a:gd name="connsiteX13188" fmla="*/ 252036 w 5675092"/>
              <a:gd name="connsiteY13188" fmla="*/ 1182961 h 2397608"/>
              <a:gd name="connsiteX13189" fmla="*/ 261772 w 5675092"/>
              <a:gd name="connsiteY13189" fmla="*/ 1185448 h 2397608"/>
              <a:gd name="connsiteX13190" fmla="*/ 268446 w 5675092"/>
              <a:gd name="connsiteY13190" fmla="*/ 1187562 h 2397608"/>
              <a:gd name="connsiteX13191" fmla="*/ 268813 w 5675092"/>
              <a:gd name="connsiteY13191" fmla="*/ 1188454 h 2397608"/>
              <a:gd name="connsiteX13192" fmla="*/ 264284 w 5675092"/>
              <a:gd name="connsiteY13192" fmla="*/ 1191355 h 2397608"/>
              <a:gd name="connsiteX13193" fmla="*/ 257062 w 5675092"/>
              <a:gd name="connsiteY13193" fmla="*/ 1192909 h 2397608"/>
              <a:gd name="connsiteX13194" fmla="*/ 304798 w 5675092"/>
              <a:gd name="connsiteY13194" fmla="*/ 1202860 h 2397608"/>
              <a:gd name="connsiteX13195" fmla="*/ 299773 w 5675092"/>
              <a:gd name="connsiteY13195" fmla="*/ 1205348 h 2397608"/>
              <a:gd name="connsiteX13196" fmla="*/ 312335 w 5675092"/>
              <a:gd name="connsiteY13196" fmla="*/ 1210322 h 2397608"/>
              <a:gd name="connsiteX13197" fmla="*/ 319873 w 5675092"/>
              <a:gd name="connsiteY13197" fmla="*/ 1197885 h 2397608"/>
              <a:gd name="connsiteX13198" fmla="*/ 312335 w 5675092"/>
              <a:gd name="connsiteY13198" fmla="*/ 1190423 h 2397608"/>
              <a:gd name="connsiteX13199" fmla="*/ 324898 w 5675092"/>
              <a:gd name="connsiteY13199" fmla="*/ 1187935 h 2397608"/>
              <a:gd name="connsiteX13200" fmla="*/ 352535 w 5675092"/>
              <a:gd name="connsiteY13200" fmla="*/ 1182961 h 2397608"/>
              <a:gd name="connsiteX13201" fmla="*/ 350022 w 5675092"/>
              <a:gd name="connsiteY13201" fmla="*/ 1175496 h 2397608"/>
              <a:gd name="connsiteX13202" fmla="*/ 360072 w 5675092"/>
              <a:gd name="connsiteY13202" fmla="*/ 1168656 h 2397608"/>
              <a:gd name="connsiteX13203" fmla="*/ 365275 w 5675092"/>
              <a:gd name="connsiteY13203" fmla="*/ 1163181 h 2397608"/>
              <a:gd name="connsiteX13204" fmla="*/ 370121 w 5675092"/>
              <a:gd name="connsiteY13204" fmla="*/ 1166480 h 2397608"/>
              <a:gd name="connsiteX13205" fmla="*/ 375147 w 5675092"/>
              <a:gd name="connsiteY13205" fmla="*/ 1160571 h 2397608"/>
              <a:gd name="connsiteX13206" fmla="*/ 375147 w 5675092"/>
              <a:gd name="connsiteY13206" fmla="*/ 1168033 h 2397608"/>
              <a:gd name="connsiteX13207" fmla="*/ 382685 w 5675092"/>
              <a:gd name="connsiteY13207" fmla="*/ 1155597 h 2397608"/>
              <a:gd name="connsiteX13208" fmla="*/ 392733 w 5675092"/>
              <a:gd name="connsiteY13208" fmla="*/ 1153108 h 2397608"/>
              <a:gd name="connsiteX13209" fmla="*/ 370121 w 5675092"/>
              <a:gd name="connsiteY13209" fmla="*/ 1148132 h 2397608"/>
              <a:gd name="connsiteX13210" fmla="*/ 362585 w 5675092"/>
              <a:gd name="connsiteY13210" fmla="*/ 1153108 h 2397608"/>
              <a:gd name="connsiteX13211" fmla="*/ 357560 w 5675092"/>
              <a:gd name="connsiteY13211" fmla="*/ 1158083 h 2397608"/>
              <a:gd name="connsiteX13212" fmla="*/ 355047 w 5675092"/>
              <a:gd name="connsiteY13212" fmla="*/ 1148132 h 2397608"/>
              <a:gd name="connsiteX13213" fmla="*/ 360072 w 5675092"/>
              <a:gd name="connsiteY13213" fmla="*/ 1143157 h 2397608"/>
              <a:gd name="connsiteX13214" fmla="*/ 365097 w 5675092"/>
              <a:gd name="connsiteY13214" fmla="*/ 1153108 h 2397608"/>
              <a:gd name="connsiteX13215" fmla="*/ 365097 w 5675092"/>
              <a:gd name="connsiteY13215" fmla="*/ 1140669 h 2397608"/>
              <a:gd name="connsiteX13216" fmla="*/ 367610 w 5675092"/>
              <a:gd name="connsiteY13216" fmla="*/ 1138184 h 2397608"/>
              <a:gd name="connsiteX13217" fmla="*/ 382685 w 5675092"/>
              <a:gd name="connsiteY13217" fmla="*/ 1128232 h 2397608"/>
              <a:gd name="connsiteX13218" fmla="*/ 350022 w 5675092"/>
              <a:gd name="connsiteY13218" fmla="*/ 1123256 h 2397608"/>
              <a:gd name="connsiteX13219" fmla="*/ 350023 w 5675092"/>
              <a:gd name="connsiteY13219" fmla="*/ 1115794 h 2397608"/>
              <a:gd name="connsiteX13220" fmla="*/ 339973 w 5675092"/>
              <a:gd name="connsiteY13220" fmla="*/ 1113305 h 2397608"/>
              <a:gd name="connsiteX13221" fmla="*/ 344997 w 5675092"/>
              <a:gd name="connsiteY13221" fmla="*/ 1105843 h 2397608"/>
              <a:gd name="connsiteX13222" fmla="*/ 334947 w 5675092"/>
              <a:gd name="connsiteY13222" fmla="*/ 1105843 h 2397608"/>
              <a:gd name="connsiteX13223" fmla="*/ 324898 w 5675092"/>
              <a:gd name="connsiteY13223" fmla="*/ 1088430 h 2397608"/>
              <a:gd name="connsiteX13224" fmla="*/ 297260 w 5675092"/>
              <a:gd name="connsiteY13224" fmla="*/ 1093404 h 2397608"/>
              <a:gd name="connsiteX13225" fmla="*/ 282186 w 5675092"/>
              <a:gd name="connsiteY13225" fmla="*/ 1093404 h 2397608"/>
              <a:gd name="connsiteX13226" fmla="*/ 279673 w 5675092"/>
              <a:gd name="connsiteY13226" fmla="*/ 1085942 h 2397608"/>
              <a:gd name="connsiteX13227" fmla="*/ 319872 w 5675092"/>
              <a:gd name="connsiteY13227" fmla="*/ 1083456 h 2397608"/>
              <a:gd name="connsiteX13228" fmla="*/ 322385 w 5675092"/>
              <a:gd name="connsiteY13228" fmla="*/ 1075991 h 2397608"/>
              <a:gd name="connsiteX13229" fmla="*/ 329923 w 5675092"/>
              <a:gd name="connsiteY13229" fmla="*/ 1078479 h 2397608"/>
              <a:gd name="connsiteX13230" fmla="*/ 312335 w 5675092"/>
              <a:gd name="connsiteY13230" fmla="*/ 1073505 h 2397608"/>
              <a:gd name="connsiteX13231" fmla="*/ 307311 w 5675092"/>
              <a:gd name="connsiteY13231" fmla="*/ 1058578 h 2397608"/>
              <a:gd name="connsiteX13232" fmla="*/ 314848 w 5675092"/>
              <a:gd name="connsiteY13232" fmla="*/ 1063554 h 2397608"/>
              <a:gd name="connsiteX13233" fmla="*/ 344997 w 5675092"/>
              <a:gd name="connsiteY13233" fmla="*/ 1058578 h 2397608"/>
              <a:gd name="connsiteX13234" fmla="*/ 347510 w 5675092"/>
              <a:gd name="connsiteY13234" fmla="*/ 1066043 h 2397608"/>
              <a:gd name="connsiteX13235" fmla="*/ 352535 w 5675092"/>
              <a:gd name="connsiteY13235" fmla="*/ 1061066 h 2397608"/>
              <a:gd name="connsiteX13236" fmla="*/ 355047 w 5675092"/>
              <a:gd name="connsiteY13236" fmla="*/ 1063554 h 2397608"/>
              <a:gd name="connsiteX13237" fmla="*/ 357559 w 5675092"/>
              <a:gd name="connsiteY13237" fmla="*/ 1071016 h 2397608"/>
              <a:gd name="connsiteX13238" fmla="*/ 362584 w 5675092"/>
              <a:gd name="connsiteY13238" fmla="*/ 1068529 h 2397608"/>
              <a:gd name="connsiteX13239" fmla="*/ 357560 w 5675092"/>
              <a:gd name="connsiteY13239" fmla="*/ 1063554 h 2397608"/>
              <a:gd name="connsiteX13240" fmla="*/ 370121 w 5675092"/>
              <a:gd name="connsiteY13240" fmla="*/ 1071017 h 2397608"/>
              <a:gd name="connsiteX13241" fmla="*/ 365097 w 5675092"/>
              <a:gd name="connsiteY13241" fmla="*/ 1073505 h 2397608"/>
              <a:gd name="connsiteX13242" fmla="*/ 372634 w 5675092"/>
              <a:gd name="connsiteY13242" fmla="*/ 1075991 h 2397608"/>
              <a:gd name="connsiteX13243" fmla="*/ 372634 w 5675092"/>
              <a:gd name="connsiteY13243" fmla="*/ 1083456 h 2397608"/>
              <a:gd name="connsiteX13244" fmla="*/ 375147 w 5675092"/>
              <a:gd name="connsiteY13244" fmla="*/ 1078479 h 2397608"/>
              <a:gd name="connsiteX13245" fmla="*/ 377659 w 5675092"/>
              <a:gd name="connsiteY13245" fmla="*/ 1085942 h 2397608"/>
              <a:gd name="connsiteX13246" fmla="*/ 352535 w 5675092"/>
              <a:gd name="connsiteY13246" fmla="*/ 1088430 h 2397608"/>
              <a:gd name="connsiteX13247" fmla="*/ 352535 w 5675092"/>
              <a:gd name="connsiteY13247" fmla="*/ 1100869 h 2397608"/>
              <a:gd name="connsiteX13248" fmla="*/ 370121 w 5675092"/>
              <a:gd name="connsiteY13248" fmla="*/ 1108332 h 2397608"/>
              <a:gd name="connsiteX13249" fmla="*/ 372634 w 5675092"/>
              <a:gd name="connsiteY13249" fmla="*/ 1105843 h 2397608"/>
              <a:gd name="connsiteX13250" fmla="*/ 372634 w 5675092"/>
              <a:gd name="connsiteY13250" fmla="*/ 1095892 h 2397608"/>
              <a:gd name="connsiteX13251" fmla="*/ 377659 w 5675092"/>
              <a:gd name="connsiteY13251" fmla="*/ 1085942 h 2397608"/>
              <a:gd name="connsiteX13252" fmla="*/ 392734 w 5675092"/>
              <a:gd name="connsiteY13252" fmla="*/ 1098381 h 2397608"/>
              <a:gd name="connsiteX13253" fmla="*/ 392733 w 5675092"/>
              <a:gd name="connsiteY13253" fmla="*/ 1103355 h 2397608"/>
              <a:gd name="connsiteX13254" fmla="*/ 402785 w 5675092"/>
              <a:gd name="connsiteY13254" fmla="*/ 1103355 h 2397608"/>
              <a:gd name="connsiteX13255" fmla="*/ 400272 w 5675092"/>
              <a:gd name="connsiteY13255" fmla="*/ 1090918 h 2397608"/>
              <a:gd name="connsiteX13256" fmla="*/ 377659 w 5675092"/>
              <a:gd name="connsiteY13256" fmla="*/ 1080967 h 2397608"/>
              <a:gd name="connsiteX13257" fmla="*/ 392733 w 5675092"/>
              <a:gd name="connsiteY13257" fmla="*/ 1068528 h 2397608"/>
              <a:gd name="connsiteX13258" fmla="*/ 392733 w 5675092"/>
              <a:gd name="connsiteY13258" fmla="*/ 1075991 h 2397608"/>
              <a:gd name="connsiteX13259" fmla="*/ 397758 w 5675092"/>
              <a:gd name="connsiteY13259" fmla="*/ 1073505 h 2397608"/>
              <a:gd name="connsiteX13260" fmla="*/ 397759 w 5675092"/>
              <a:gd name="connsiteY13260" fmla="*/ 1078479 h 2397608"/>
              <a:gd name="connsiteX13261" fmla="*/ 405297 w 5675092"/>
              <a:gd name="connsiteY13261" fmla="*/ 1078479 h 2397608"/>
              <a:gd name="connsiteX13262" fmla="*/ 410320 w 5675092"/>
              <a:gd name="connsiteY13262" fmla="*/ 1073505 h 2397608"/>
              <a:gd name="connsiteX13263" fmla="*/ 397759 w 5675092"/>
              <a:gd name="connsiteY13263" fmla="*/ 1068529 h 2397608"/>
              <a:gd name="connsiteX13264" fmla="*/ 405298 w 5675092"/>
              <a:gd name="connsiteY13264" fmla="*/ 1058578 h 2397608"/>
              <a:gd name="connsiteX13265" fmla="*/ 402785 w 5675092"/>
              <a:gd name="connsiteY13265" fmla="*/ 1063554 h 2397608"/>
              <a:gd name="connsiteX13266" fmla="*/ 385198 w 5675092"/>
              <a:gd name="connsiteY13266" fmla="*/ 1066042 h 2397608"/>
              <a:gd name="connsiteX13267" fmla="*/ 382685 w 5675092"/>
              <a:gd name="connsiteY13267" fmla="*/ 1056091 h 2397608"/>
              <a:gd name="connsiteX13268" fmla="*/ 402785 w 5675092"/>
              <a:gd name="connsiteY13268" fmla="*/ 1048629 h 2397608"/>
              <a:gd name="connsiteX13269" fmla="*/ 402785 w 5675092"/>
              <a:gd name="connsiteY13269" fmla="*/ 1043653 h 2397608"/>
              <a:gd name="connsiteX13270" fmla="*/ 410320 w 5675092"/>
              <a:gd name="connsiteY13270" fmla="*/ 1038679 h 2397608"/>
              <a:gd name="connsiteX13271" fmla="*/ 420371 w 5675092"/>
              <a:gd name="connsiteY13271" fmla="*/ 1036191 h 2397608"/>
              <a:gd name="connsiteX13272" fmla="*/ 355047 w 5675092"/>
              <a:gd name="connsiteY13272" fmla="*/ 1036191 h 2397608"/>
              <a:gd name="connsiteX13273" fmla="*/ 344997 w 5675092"/>
              <a:gd name="connsiteY13273" fmla="*/ 1038679 h 2397608"/>
              <a:gd name="connsiteX13274" fmla="*/ 344997 w 5675092"/>
              <a:gd name="connsiteY13274" fmla="*/ 1048629 h 2397608"/>
              <a:gd name="connsiteX13275" fmla="*/ 342485 w 5675092"/>
              <a:gd name="connsiteY13275" fmla="*/ 1053604 h 2397608"/>
              <a:gd name="connsiteX13276" fmla="*/ 337460 w 5675092"/>
              <a:gd name="connsiteY13276" fmla="*/ 1048629 h 2397608"/>
              <a:gd name="connsiteX13277" fmla="*/ 327410 w 5675092"/>
              <a:gd name="connsiteY13277" fmla="*/ 1031214 h 2397608"/>
              <a:gd name="connsiteX13278" fmla="*/ 329922 w 5675092"/>
              <a:gd name="connsiteY13278" fmla="*/ 1023751 h 2397608"/>
              <a:gd name="connsiteX13279" fmla="*/ 314848 w 5675092"/>
              <a:gd name="connsiteY13279" fmla="*/ 1028728 h 2397608"/>
              <a:gd name="connsiteX13280" fmla="*/ 319872 w 5675092"/>
              <a:gd name="connsiteY13280" fmla="*/ 1026240 h 2397608"/>
              <a:gd name="connsiteX13281" fmla="*/ 319872 w 5675092"/>
              <a:gd name="connsiteY13281" fmla="*/ 1018777 h 2397608"/>
              <a:gd name="connsiteX13282" fmla="*/ 337460 w 5675092"/>
              <a:gd name="connsiteY13282" fmla="*/ 1013801 h 2397608"/>
              <a:gd name="connsiteX13283" fmla="*/ 324898 w 5675092"/>
              <a:gd name="connsiteY13283" fmla="*/ 1016289 h 2397608"/>
              <a:gd name="connsiteX13284" fmla="*/ 314848 w 5675092"/>
              <a:gd name="connsiteY13284" fmla="*/ 1006338 h 2397608"/>
              <a:gd name="connsiteX13285" fmla="*/ 317360 w 5675092"/>
              <a:gd name="connsiteY13285" fmla="*/ 998876 h 2397608"/>
              <a:gd name="connsiteX13286" fmla="*/ 322385 w 5675092"/>
              <a:gd name="connsiteY13286" fmla="*/ 1006338 h 2397608"/>
              <a:gd name="connsiteX13287" fmla="*/ 329923 w 5675092"/>
              <a:gd name="connsiteY13287" fmla="*/ 1001364 h 2397608"/>
              <a:gd name="connsiteX13288" fmla="*/ 329922 w 5675092"/>
              <a:gd name="connsiteY13288" fmla="*/ 1008826 h 2397608"/>
              <a:gd name="connsiteX13289" fmla="*/ 339973 w 5675092"/>
              <a:gd name="connsiteY13289" fmla="*/ 1006338 h 2397608"/>
              <a:gd name="connsiteX13290" fmla="*/ 339972 w 5675092"/>
              <a:gd name="connsiteY13290" fmla="*/ 998876 h 2397608"/>
              <a:gd name="connsiteX13291" fmla="*/ 372634 w 5675092"/>
              <a:gd name="connsiteY13291" fmla="*/ 1003850 h 2397608"/>
              <a:gd name="connsiteX13292" fmla="*/ 387707 w 5675092"/>
              <a:gd name="connsiteY13292" fmla="*/ 1011315 h 2397608"/>
              <a:gd name="connsiteX13293" fmla="*/ 382685 w 5675092"/>
              <a:gd name="connsiteY13293" fmla="*/ 1006338 h 2397608"/>
              <a:gd name="connsiteX13294" fmla="*/ 377660 w 5675092"/>
              <a:gd name="connsiteY13294" fmla="*/ 1006338 h 2397608"/>
              <a:gd name="connsiteX13295" fmla="*/ 390220 w 5675092"/>
              <a:gd name="connsiteY13295" fmla="*/ 1003850 h 2397608"/>
              <a:gd name="connsiteX13296" fmla="*/ 387707 w 5675092"/>
              <a:gd name="connsiteY13296" fmla="*/ 1008826 h 2397608"/>
              <a:gd name="connsiteX13297" fmla="*/ 402785 w 5675092"/>
              <a:gd name="connsiteY13297" fmla="*/ 1011315 h 2397608"/>
              <a:gd name="connsiteX13298" fmla="*/ 411891 w 5675092"/>
              <a:gd name="connsiteY13298" fmla="*/ 1006028 h 2397608"/>
              <a:gd name="connsiteX13299" fmla="*/ 415148 w 5675092"/>
              <a:gd name="connsiteY13299" fmla="*/ 992249 h 2397608"/>
              <a:gd name="connsiteX13300" fmla="*/ 414992 w 5675092"/>
              <a:gd name="connsiteY13300" fmla="*/ 994872 h 2397608"/>
              <a:gd name="connsiteX13301" fmla="*/ 415346 w 5675092"/>
              <a:gd name="connsiteY13301" fmla="*/ 1011315 h 2397608"/>
              <a:gd name="connsiteX13302" fmla="*/ 425397 w 5675092"/>
              <a:gd name="connsiteY13302" fmla="*/ 1011315 h 2397608"/>
              <a:gd name="connsiteX13303" fmla="*/ 422884 w 5675092"/>
              <a:gd name="connsiteY13303" fmla="*/ 1003850 h 2397608"/>
              <a:gd name="connsiteX13304" fmla="*/ 427910 w 5675092"/>
              <a:gd name="connsiteY13304" fmla="*/ 1011314 h 2397608"/>
              <a:gd name="connsiteX13305" fmla="*/ 417859 w 5675092"/>
              <a:gd name="connsiteY13305" fmla="*/ 1013801 h 2397608"/>
              <a:gd name="connsiteX13306" fmla="*/ 420371 w 5675092"/>
              <a:gd name="connsiteY13306" fmla="*/ 1018777 h 2397608"/>
              <a:gd name="connsiteX13307" fmla="*/ 440471 w 5675092"/>
              <a:gd name="connsiteY13307" fmla="*/ 1013801 h 2397608"/>
              <a:gd name="connsiteX13308" fmla="*/ 435445 w 5675092"/>
              <a:gd name="connsiteY13308" fmla="*/ 1018777 h 2397608"/>
              <a:gd name="connsiteX13309" fmla="*/ 407811 w 5675092"/>
              <a:gd name="connsiteY13309" fmla="*/ 1021266 h 2397608"/>
              <a:gd name="connsiteX13310" fmla="*/ 427910 w 5675092"/>
              <a:gd name="connsiteY13310" fmla="*/ 1031214 h 2397608"/>
              <a:gd name="connsiteX13311" fmla="*/ 450522 w 5675092"/>
              <a:gd name="connsiteY13311" fmla="*/ 1026240 h 2397608"/>
              <a:gd name="connsiteX13312" fmla="*/ 445497 w 5675092"/>
              <a:gd name="connsiteY13312" fmla="*/ 1021266 h 2397608"/>
              <a:gd name="connsiteX13313" fmla="*/ 455545 w 5675092"/>
              <a:gd name="connsiteY13313" fmla="*/ 1021266 h 2397608"/>
              <a:gd name="connsiteX13314" fmla="*/ 455545 w 5675092"/>
              <a:gd name="connsiteY13314" fmla="*/ 1018777 h 2397608"/>
              <a:gd name="connsiteX13315" fmla="*/ 465596 w 5675092"/>
              <a:gd name="connsiteY13315" fmla="*/ 1021265 h 2397608"/>
              <a:gd name="connsiteX13316" fmla="*/ 473131 w 5675092"/>
              <a:gd name="connsiteY13316" fmla="*/ 1016288 h 2397608"/>
              <a:gd name="connsiteX13317" fmla="*/ 445497 w 5675092"/>
              <a:gd name="connsiteY13317" fmla="*/ 1016289 h 2397608"/>
              <a:gd name="connsiteX13318" fmla="*/ 440471 w 5675092"/>
              <a:gd name="connsiteY13318" fmla="*/ 1011315 h 2397608"/>
              <a:gd name="connsiteX13319" fmla="*/ 453032 w 5675092"/>
              <a:gd name="connsiteY13319" fmla="*/ 1008826 h 2397608"/>
              <a:gd name="connsiteX13320" fmla="*/ 442984 w 5675092"/>
              <a:gd name="connsiteY13320" fmla="*/ 993901 h 2397608"/>
              <a:gd name="connsiteX13321" fmla="*/ 458058 w 5675092"/>
              <a:gd name="connsiteY13321" fmla="*/ 1008826 h 2397608"/>
              <a:gd name="connsiteX13322" fmla="*/ 458372 w 5675092"/>
              <a:gd name="connsiteY13322" fmla="*/ 1006338 h 2397608"/>
              <a:gd name="connsiteX13323" fmla="*/ 460148 w 5675092"/>
              <a:gd name="connsiteY13323" fmla="*/ 1004328 h 2397608"/>
              <a:gd name="connsiteX13324" fmla="*/ 457302 w 5675092"/>
              <a:gd name="connsiteY13324" fmla="*/ 1002450 h 2397608"/>
              <a:gd name="connsiteX13325" fmla="*/ 452204 w 5675092"/>
              <a:gd name="connsiteY13325" fmla="*/ 1004469 h 2397608"/>
              <a:gd name="connsiteX13326" fmla="*/ 463080 w 5675092"/>
              <a:gd name="connsiteY13326" fmla="*/ 996398 h 2397608"/>
              <a:gd name="connsiteX13327" fmla="*/ 461720 w 5675092"/>
              <a:gd name="connsiteY13327" fmla="*/ 1001443 h 2397608"/>
              <a:gd name="connsiteX13328" fmla="*/ 460633 w 5675092"/>
              <a:gd name="connsiteY13328" fmla="*/ 1003863 h 2397608"/>
              <a:gd name="connsiteX13329" fmla="*/ 470620 w 5675092"/>
              <a:gd name="connsiteY13329" fmla="*/ 1006027 h 2397608"/>
              <a:gd name="connsiteX13330" fmla="*/ 480669 w 5675092"/>
              <a:gd name="connsiteY13330" fmla="*/ 1006338 h 2397608"/>
              <a:gd name="connsiteX13331" fmla="*/ 473131 w 5675092"/>
              <a:gd name="connsiteY13331" fmla="*/ 1001364 h 2397608"/>
              <a:gd name="connsiteX13332" fmla="*/ 498257 w 5675092"/>
              <a:gd name="connsiteY13332" fmla="*/ 1003850 h 2397608"/>
              <a:gd name="connsiteX13333" fmla="*/ 490721 w 5675092"/>
              <a:gd name="connsiteY13333" fmla="*/ 996387 h 2397608"/>
              <a:gd name="connsiteX13334" fmla="*/ 510821 w 5675092"/>
              <a:gd name="connsiteY13334" fmla="*/ 993901 h 2397608"/>
              <a:gd name="connsiteX13335" fmla="*/ 510821 w 5675092"/>
              <a:gd name="connsiteY13335" fmla="*/ 986436 h 2397608"/>
              <a:gd name="connsiteX13336" fmla="*/ 520869 w 5675092"/>
              <a:gd name="connsiteY13336" fmla="*/ 986436 h 2397608"/>
              <a:gd name="connsiteX13337" fmla="*/ 515843 w 5675092"/>
              <a:gd name="connsiteY13337" fmla="*/ 998876 h 2397608"/>
              <a:gd name="connsiteX13338" fmla="*/ 525895 w 5675092"/>
              <a:gd name="connsiteY13338" fmla="*/ 1003850 h 2397608"/>
              <a:gd name="connsiteX13339" fmla="*/ 523382 w 5675092"/>
              <a:gd name="connsiteY13339" fmla="*/ 996388 h 2397608"/>
              <a:gd name="connsiteX13340" fmla="*/ 535946 w 5675092"/>
              <a:gd name="connsiteY13340" fmla="*/ 996388 h 2397608"/>
              <a:gd name="connsiteX13341" fmla="*/ 530921 w 5675092"/>
              <a:gd name="connsiteY13341" fmla="*/ 998876 h 2397608"/>
              <a:gd name="connsiteX13342" fmla="*/ 543481 w 5675092"/>
              <a:gd name="connsiteY13342" fmla="*/ 998876 h 2397608"/>
              <a:gd name="connsiteX13343" fmla="*/ 543481 w 5675092"/>
              <a:gd name="connsiteY13343" fmla="*/ 1006338 h 2397608"/>
              <a:gd name="connsiteX13344" fmla="*/ 548507 w 5675092"/>
              <a:gd name="connsiteY13344" fmla="*/ 1006338 h 2397608"/>
              <a:gd name="connsiteX13345" fmla="*/ 548507 w 5675092"/>
              <a:gd name="connsiteY13345" fmla="*/ 998876 h 2397608"/>
              <a:gd name="connsiteX13346" fmla="*/ 563581 w 5675092"/>
              <a:gd name="connsiteY13346" fmla="*/ 1001363 h 2397608"/>
              <a:gd name="connsiteX13347" fmla="*/ 563581 w 5675092"/>
              <a:gd name="connsiteY13347" fmla="*/ 1008826 h 2397608"/>
              <a:gd name="connsiteX13348" fmla="*/ 568606 w 5675092"/>
              <a:gd name="connsiteY13348" fmla="*/ 1011315 h 2397608"/>
              <a:gd name="connsiteX13349" fmla="*/ 576145 w 5675092"/>
              <a:gd name="connsiteY13349" fmla="*/ 1003850 h 2397608"/>
              <a:gd name="connsiteX13350" fmla="*/ 581167 w 5675092"/>
              <a:gd name="connsiteY13350" fmla="*/ 1011315 h 2397608"/>
              <a:gd name="connsiteX13351" fmla="*/ 583680 w 5675092"/>
              <a:gd name="connsiteY13351" fmla="*/ 1003850 h 2397608"/>
              <a:gd name="connsiteX13352" fmla="*/ 583680 w 5675092"/>
              <a:gd name="connsiteY13352" fmla="*/ 1008826 h 2397608"/>
              <a:gd name="connsiteX13353" fmla="*/ 591219 w 5675092"/>
              <a:gd name="connsiteY13353" fmla="*/ 1001364 h 2397608"/>
              <a:gd name="connsiteX13354" fmla="*/ 591218 w 5675092"/>
              <a:gd name="connsiteY13354" fmla="*/ 996388 h 2397608"/>
              <a:gd name="connsiteX13355" fmla="*/ 586193 w 5675092"/>
              <a:gd name="connsiteY13355" fmla="*/ 993901 h 2397608"/>
              <a:gd name="connsiteX13356" fmla="*/ 596245 w 5675092"/>
              <a:gd name="connsiteY13356" fmla="*/ 993901 h 2397608"/>
              <a:gd name="connsiteX13357" fmla="*/ 593732 w 5675092"/>
              <a:gd name="connsiteY13357" fmla="*/ 998875 h 2397608"/>
              <a:gd name="connsiteX13358" fmla="*/ 598757 w 5675092"/>
              <a:gd name="connsiteY13358" fmla="*/ 1003850 h 2397608"/>
              <a:gd name="connsiteX13359" fmla="*/ 598758 w 5675092"/>
              <a:gd name="connsiteY13359" fmla="*/ 993902 h 2397608"/>
              <a:gd name="connsiteX13360" fmla="*/ 603780 w 5675092"/>
              <a:gd name="connsiteY13360" fmla="*/ 996388 h 2397608"/>
              <a:gd name="connsiteX13361" fmla="*/ 601267 w 5675092"/>
              <a:gd name="connsiteY13361" fmla="*/ 1008826 h 2397608"/>
              <a:gd name="connsiteX13362" fmla="*/ 593731 w 5675092"/>
              <a:gd name="connsiteY13362" fmla="*/ 1006338 h 2397608"/>
              <a:gd name="connsiteX13363" fmla="*/ 601267 w 5675092"/>
              <a:gd name="connsiteY13363" fmla="*/ 1008826 h 2397608"/>
              <a:gd name="connsiteX13364" fmla="*/ 606292 w 5675092"/>
              <a:gd name="connsiteY13364" fmla="*/ 1013800 h 2397608"/>
              <a:gd name="connsiteX13365" fmla="*/ 628905 w 5675092"/>
              <a:gd name="connsiteY13365" fmla="*/ 1008826 h 2397608"/>
              <a:gd name="connsiteX13366" fmla="*/ 626392 w 5675092"/>
              <a:gd name="connsiteY13366" fmla="*/ 1006338 h 2397608"/>
              <a:gd name="connsiteX13367" fmla="*/ 626392 w 5675092"/>
              <a:gd name="connsiteY13367" fmla="*/ 998876 h 2397608"/>
              <a:gd name="connsiteX13368" fmla="*/ 631418 w 5675092"/>
              <a:gd name="connsiteY13368" fmla="*/ 1003850 h 2397608"/>
              <a:gd name="connsiteX13369" fmla="*/ 638957 w 5675092"/>
              <a:gd name="connsiteY13369" fmla="*/ 998876 h 2397608"/>
              <a:gd name="connsiteX13370" fmla="*/ 654030 w 5675092"/>
              <a:gd name="connsiteY13370" fmla="*/ 1001364 h 2397608"/>
              <a:gd name="connsiteX13371" fmla="*/ 654030 w 5675092"/>
              <a:gd name="connsiteY13371" fmla="*/ 991413 h 2397608"/>
              <a:gd name="connsiteX13372" fmla="*/ 656543 w 5675092"/>
              <a:gd name="connsiteY13372" fmla="*/ 986436 h 2397608"/>
              <a:gd name="connsiteX13373" fmla="*/ 656543 w 5675092"/>
              <a:gd name="connsiteY13373" fmla="*/ 1001364 h 2397608"/>
              <a:gd name="connsiteX13374" fmla="*/ 659056 w 5675092"/>
              <a:gd name="connsiteY13374" fmla="*/ 1001364 h 2397608"/>
              <a:gd name="connsiteX13375" fmla="*/ 659056 w 5675092"/>
              <a:gd name="connsiteY13375" fmla="*/ 991413 h 2397608"/>
              <a:gd name="connsiteX13376" fmla="*/ 666591 w 5675092"/>
              <a:gd name="connsiteY13376" fmla="*/ 998875 h 2397608"/>
              <a:gd name="connsiteX13377" fmla="*/ 676643 w 5675092"/>
              <a:gd name="connsiteY13377" fmla="*/ 998876 h 2397608"/>
              <a:gd name="connsiteX13378" fmla="*/ 674130 w 5675092"/>
              <a:gd name="connsiteY13378" fmla="*/ 988925 h 2397608"/>
              <a:gd name="connsiteX13379" fmla="*/ 676643 w 5675092"/>
              <a:gd name="connsiteY13379" fmla="*/ 993902 h 2397608"/>
              <a:gd name="connsiteX13380" fmla="*/ 701768 w 5675092"/>
              <a:gd name="connsiteY13380" fmla="*/ 988925 h 2397608"/>
              <a:gd name="connsiteX13381" fmla="*/ 709303 w 5675092"/>
              <a:gd name="connsiteY13381" fmla="*/ 996388 h 2397608"/>
              <a:gd name="connsiteX13382" fmla="*/ 709303 w 5675092"/>
              <a:gd name="connsiteY13382" fmla="*/ 988925 h 2397608"/>
              <a:gd name="connsiteX13383" fmla="*/ 719354 w 5675092"/>
              <a:gd name="connsiteY13383" fmla="*/ 986437 h 2397608"/>
              <a:gd name="connsiteX13384" fmla="*/ 719354 w 5675092"/>
              <a:gd name="connsiteY13384" fmla="*/ 996388 h 2397608"/>
              <a:gd name="connsiteX13385" fmla="*/ 726893 w 5675092"/>
              <a:gd name="connsiteY13385" fmla="*/ 991413 h 2397608"/>
              <a:gd name="connsiteX13386" fmla="*/ 721867 w 5675092"/>
              <a:gd name="connsiteY13386" fmla="*/ 986436 h 2397608"/>
              <a:gd name="connsiteX13387" fmla="*/ 726893 w 5675092"/>
              <a:gd name="connsiteY13387" fmla="*/ 978974 h 2397608"/>
              <a:gd name="connsiteX13388" fmla="*/ 729402 w 5675092"/>
              <a:gd name="connsiteY13388" fmla="*/ 991413 h 2397608"/>
              <a:gd name="connsiteX13389" fmla="*/ 734428 w 5675092"/>
              <a:gd name="connsiteY13389" fmla="*/ 978974 h 2397608"/>
              <a:gd name="connsiteX13390" fmla="*/ 762066 w 5675092"/>
              <a:gd name="connsiteY13390" fmla="*/ 976489 h 2397608"/>
              <a:gd name="connsiteX13391" fmla="*/ 757041 w 5675092"/>
              <a:gd name="connsiteY13391" fmla="*/ 971512 h 2397608"/>
              <a:gd name="connsiteX13392" fmla="*/ 767092 w 5675092"/>
              <a:gd name="connsiteY13392" fmla="*/ 976489 h 2397608"/>
              <a:gd name="connsiteX13393" fmla="*/ 769605 w 5675092"/>
              <a:gd name="connsiteY13393" fmla="*/ 976488 h 2397608"/>
              <a:gd name="connsiteX13394" fmla="*/ 767092 w 5675092"/>
              <a:gd name="connsiteY13394" fmla="*/ 964049 h 2397608"/>
              <a:gd name="connsiteX13395" fmla="*/ 769605 w 5675092"/>
              <a:gd name="connsiteY13395" fmla="*/ 961561 h 2397608"/>
              <a:gd name="connsiteX13396" fmla="*/ 792218 w 5675092"/>
              <a:gd name="connsiteY13396" fmla="*/ 954098 h 2397608"/>
              <a:gd name="connsiteX13397" fmla="*/ 784679 w 5675092"/>
              <a:gd name="connsiteY13397" fmla="*/ 951610 h 2397608"/>
              <a:gd name="connsiteX13398" fmla="*/ 779653 w 5675092"/>
              <a:gd name="connsiteY13398" fmla="*/ 956587 h 2397608"/>
              <a:gd name="connsiteX13399" fmla="*/ 779653 w 5675092"/>
              <a:gd name="connsiteY13399" fmla="*/ 949124 h 2397608"/>
              <a:gd name="connsiteX13400" fmla="*/ 777140 w 5675092"/>
              <a:gd name="connsiteY13400" fmla="*/ 949124 h 2397608"/>
              <a:gd name="connsiteX13401" fmla="*/ 752015 w 5675092"/>
              <a:gd name="connsiteY13401" fmla="*/ 941660 h 2397608"/>
              <a:gd name="connsiteX13402" fmla="*/ 759553 w 5675092"/>
              <a:gd name="connsiteY13402" fmla="*/ 954098 h 2397608"/>
              <a:gd name="connsiteX13403" fmla="*/ 752015 w 5675092"/>
              <a:gd name="connsiteY13403" fmla="*/ 954098 h 2397608"/>
              <a:gd name="connsiteX13404" fmla="*/ 752015 w 5675092"/>
              <a:gd name="connsiteY13404" fmla="*/ 959072 h 2397608"/>
              <a:gd name="connsiteX13405" fmla="*/ 753586 w 5675092"/>
              <a:gd name="connsiteY13405" fmla="*/ 962494 h 2397608"/>
              <a:gd name="connsiteX13406" fmla="*/ 756748 w 5675092"/>
              <a:gd name="connsiteY13406" fmla="*/ 963918 h 2397608"/>
              <a:gd name="connsiteX13407" fmla="*/ 756749 w 5675092"/>
              <a:gd name="connsiteY13407" fmla="*/ 962056 h 2397608"/>
              <a:gd name="connsiteX13408" fmla="*/ 756748 w 5675092"/>
              <a:gd name="connsiteY13408" fmla="*/ 956611 h 2397608"/>
              <a:gd name="connsiteX13409" fmla="*/ 766416 w 5675092"/>
              <a:gd name="connsiteY13409" fmla="*/ 964298 h 2397608"/>
              <a:gd name="connsiteX13410" fmla="*/ 756748 w 5675092"/>
              <a:gd name="connsiteY13410" fmla="*/ 969422 h 2397608"/>
              <a:gd name="connsiteX13411" fmla="*/ 756749 w 5675092"/>
              <a:gd name="connsiteY13411" fmla="*/ 964325 h 2397608"/>
              <a:gd name="connsiteX13412" fmla="*/ 753704 w 5675092"/>
              <a:gd name="connsiteY13412" fmla="*/ 967198 h 2397608"/>
              <a:gd name="connsiteX13413" fmla="*/ 746992 w 5675092"/>
              <a:gd name="connsiteY13413" fmla="*/ 964049 h 2397608"/>
              <a:gd name="connsiteX13414" fmla="*/ 744198 w 5675092"/>
              <a:gd name="connsiteY13414" fmla="*/ 956874 h 2397608"/>
              <a:gd name="connsiteX13415" fmla="*/ 744663 w 5675092"/>
              <a:gd name="connsiteY13415" fmla="*/ 956610 h 2397608"/>
              <a:gd name="connsiteX13416" fmla="*/ 743815 w 5675092"/>
              <a:gd name="connsiteY13416" fmla="*/ 955890 h 2397608"/>
              <a:gd name="connsiteX13417" fmla="*/ 742556 w 5675092"/>
              <a:gd name="connsiteY13417" fmla="*/ 952660 h 2397608"/>
              <a:gd name="connsiteX13418" fmla="*/ 711816 w 5675092"/>
              <a:gd name="connsiteY13418" fmla="*/ 951610 h 2397608"/>
              <a:gd name="connsiteX13419" fmla="*/ 716841 w 5675092"/>
              <a:gd name="connsiteY13419" fmla="*/ 956587 h 2397608"/>
              <a:gd name="connsiteX13420" fmla="*/ 704280 w 5675092"/>
              <a:gd name="connsiteY13420" fmla="*/ 946636 h 2397608"/>
              <a:gd name="connsiteX13421" fmla="*/ 711816 w 5675092"/>
              <a:gd name="connsiteY13421" fmla="*/ 944148 h 2397608"/>
              <a:gd name="connsiteX13422" fmla="*/ 701768 w 5675092"/>
              <a:gd name="connsiteY13422" fmla="*/ 944147 h 2397608"/>
              <a:gd name="connsiteX13423" fmla="*/ 701768 w 5675092"/>
              <a:gd name="connsiteY13423" fmla="*/ 956587 h 2397608"/>
              <a:gd name="connsiteX13424" fmla="*/ 696742 w 5675092"/>
              <a:gd name="connsiteY13424" fmla="*/ 946636 h 2397608"/>
              <a:gd name="connsiteX13425" fmla="*/ 696742 w 5675092"/>
              <a:gd name="connsiteY13425" fmla="*/ 941660 h 2397608"/>
              <a:gd name="connsiteX13426" fmla="*/ 711816 w 5675092"/>
              <a:gd name="connsiteY13426" fmla="*/ 939174 h 2397608"/>
              <a:gd name="connsiteX13427" fmla="*/ 749505 w 5675092"/>
              <a:gd name="connsiteY13427" fmla="*/ 941659 h 2397608"/>
              <a:gd name="connsiteX13428" fmla="*/ 744479 w 5675092"/>
              <a:gd name="connsiteY13428" fmla="*/ 936685 h 2397608"/>
              <a:gd name="connsiteX13429" fmla="*/ 736941 w 5675092"/>
              <a:gd name="connsiteY13429" fmla="*/ 939173 h 2397608"/>
              <a:gd name="connsiteX13430" fmla="*/ 729402 w 5675092"/>
              <a:gd name="connsiteY13430" fmla="*/ 929223 h 2397608"/>
              <a:gd name="connsiteX13431" fmla="*/ 724380 w 5675092"/>
              <a:gd name="connsiteY13431" fmla="*/ 934197 h 2397608"/>
              <a:gd name="connsiteX13432" fmla="*/ 719355 w 5675092"/>
              <a:gd name="connsiteY13432" fmla="*/ 931712 h 2397608"/>
              <a:gd name="connsiteX13433" fmla="*/ 721867 w 5675092"/>
              <a:gd name="connsiteY13433" fmla="*/ 926735 h 2397608"/>
              <a:gd name="connsiteX13434" fmla="*/ 714329 w 5675092"/>
              <a:gd name="connsiteY13434" fmla="*/ 919272 h 2397608"/>
              <a:gd name="connsiteX13435" fmla="*/ 716841 w 5675092"/>
              <a:gd name="connsiteY13435" fmla="*/ 924246 h 2397608"/>
              <a:gd name="connsiteX13436" fmla="*/ 714329 w 5675092"/>
              <a:gd name="connsiteY13436" fmla="*/ 924247 h 2397608"/>
              <a:gd name="connsiteX13437" fmla="*/ 714329 w 5675092"/>
              <a:gd name="connsiteY13437" fmla="*/ 929223 h 2397608"/>
              <a:gd name="connsiteX13438" fmla="*/ 703023 w 5675092"/>
              <a:gd name="connsiteY13438" fmla="*/ 916784 h 2397608"/>
              <a:gd name="connsiteX13439" fmla="*/ 691870 w 5675092"/>
              <a:gd name="connsiteY13439" fmla="*/ 911877 h 2397608"/>
              <a:gd name="connsiteX13440" fmla="*/ 692972 w 5675092"/>
              <a:gd name="connsiteY13440" fmla="*/ 910877 h 2397608"/>
              <a:gd name="connsiteX13441" fmla="*/ 696742 w 5675092"/>
              <a:gd name="connsiteY13441" fmla="*/ 909321 h 2397608"/>
              <a:gd name="connsiteX13442" fmla="*/ 694229 w 5675092"/>
              <a:gd name="connsiteY13442" fmla="*/ 906833 h 2397608"/>
              <a:gd name="connsiteX13443" fmla="*/ 699254 w 5675092"/>
              <a:gd name="connsiteY13443" fmla="*/ 904348 h 2397608"/>
              <a:gd name="connsiteX13444" fmla="*/ 701767 w 5675092"/>
              <a:gd name="connsiteY13444" fmla="*/ 911810 h 2397608"/>
              <a:gd name="connsiteX13445" fmla="*/ 706794 w 5675092"/>
              <a:gd name="connsiteY13445" fmla="*/ 916784 h 2397608"/>
              <a:gd name="connsiteX13446" fmla="*/ 711816 w 5675092"/>
              <a:gd name="connsiteY13446" fmla="*/ 909322 h 2397608"/>
              <a:gd name="connsiteX13447" fmla="*/ 724380 w 5675092"/>
              <a:gd name="connsiteY13447" fmla="*/ 921760 h 2397608"/>
              <a:gd name="connsiteX13448" fmla="*/ 731915 w 5675092"/>
              <a:gd name="connsiteY13448" fmla="*/ 921760 h 2397608"/>
              <a:gd name="connsiteX13449" fmla="*/ 731915 w 5675092"/>
              <a:gd name="connsiteY13449" fmla="*/ 916784 h 2397608"/>
              <a:gd name="connsiteX13450" fmla="*/ 744480 w 5675092"/>
              <a:gd name="connsiteY13450" fmla="*/ 906833 h 2397608"/>
              <a:gd name="connsiteX13451" fmla="*/ 749505 w 5675092"/>
              <a:gd name="connsiteY13451" fmla="*/ 911810 h 2397608"/>
              <a:gd name="connsiteX13452" fmla="*/ 739454 w 5675092"/>
              <a:gd name="connsiteY13452" fmla="*/ 901859 h 2397608"/>
              <a:gd name="connsiteX13453" fmla="*/ 729402 w 5675092"/>
              <a:gd name="connsiteY13453" fmla="*/ 911810 h 2397608"/>
              <a:gd name="connsiteX13454" fmla="*/ 729402 w 5675092"/>
              <a:gd name="connsiteY13454" fmla="*/ 899371 h 2397608"/>
              <a:gd name="connsiteX13455" fmla="*/ 734428 w 5675092"/>
              <a:gd name="connsiteY13455" fmla="*/ 901859 h 2397608"/>
              <a:gd name="connsiteX13456" fmla="*/ 736941 w 5675092"/>
              <a:gd name="connsiteY13456" fmla="*/ 899371 h 2397608"/>
              <a:gd name="connsiteX13457" fmla="*/ 736941 w 5675092"/>
              <a:gd name="connsiteY13457" fmla="*/ 894397 h 2397608"/>
              <a:gd name="connsiteX13458" fmla="*/ 734428 w 5675092"/>
              <a:gd name="connsiteY13458" fmla="*/ 886934 h 2397608"/>
              <a:gd name="connsiteX13459" fmla="*/ 726893 w 5675092"/>
              <a:gd name="connsiteY13459" fmla="*/ 899371 h 2397608"/>
              <a:gd name="connsiteX13460" fmla="*/ 724380 w 5675092"/>
              <a:gd name="connsiteY13460" fmla="*/ 891908 h 2397608"/>
              <a:gd name="connsiteX13461" fmla="*/ 726893 w 5675092"/>
              <a:gd name="connsiteY13461" fmla="*/ 889420 h 2397608"/>
              <a:gd name="connsiteX13462" fmla="*/ 724380 w 5675092"/>
              <a:gd name="connsiteY13462" fmla="*/ 884446 h 2397608"/>
              <a:gd name="connsiteX13463" fmla="*/ 716841 w 5675092"/>
              <a:gd name="connsiteY13463" fmla="*/ 901859 h 2397608"/>
              <a:gd name="connsiteX13464" fmla="*/ 716841 w 5675092"/>
              <a:gd name="connsiteY13464" fmla="*/ 891908 h 2397608"/>
              <a:gd name="connsiteX13465" fmla="*/ 714328 w 5675092"/>
              <a:gd name="connsiteY13465" fmla="*/ 901859 h 2397608"/>
              <a:gd name="connsiteX13466" fmla="*/ 709303 w 5675092"/>
              <a:gd name="connsiteY13466" fmla="*/ 906833 h 2397608"/>
              <a:gd name="connsiteX13467" fmla="*/ 701768 w 5675092"/>
              <a:gd name="connsiteY13467" fmla="*/ 904347 h 2397608"/>
              <a:gd name="connsiteX13468" fmla="*/ 706793 w 5675092"/>
              <a:gd name="connsiteY13468" fmla="*/ 904348 h 2397608"/>
              <a:gd name="connsiteX13469" fmla="*/ 706793 w 5675092"/>
              <a:gd name="connsiteY13469" fmla="*/ 896882 h 2397608"/>
              <a:gd name="connsiteX13470" fmla="*/ 694229 w 5675092"/>
              <a:gd name="connsiteY13470" fmla="*/ 901859 h 2397608"/>
              <a:gd name="connsiteX13471" fmla="*/ 689203 w 5675092"/>
              <a:gd name="connsiteY13471" fmla="*/ 901859 h 2397608"/>
              <a:gd name="connsiteX13472" fmla="*/ 689204 w 5675092"/>
              <a:gd name="connsiteY13472" fmla="*/ 894397 h 2397608"/>
              <a:gd name="connsiteX13473" fmla="*/ 694229 w 5675092"/>
              <a:gd name="connsiteY13473" fmla="*/ 899371 h 2397608"/>
              <a:gd name="connsiteX13474" fmla="*/ 709304 w 5675092"/>
              <a:gd name="connsiteY13474" fmla="*/ 886934 h 2397608"/>
              <a:gd name="connsiteX13475" fmla="*/ 711816 w 5675092"/>
              <a:gd name="connsiteY13475" fmla="*/ 891908 h 2397608"/>
              <a:gd name="connsiteX13476" fmla="*/ 711816 w 5675092"/>
              <a:gd name="connsiteY13476" fmla="*/ 889419 h 2397608"/>
              <a:gd name="connsiteX13477" fmla="*/ 716841 w 5675092"/>
              <a:gd name="connsiteY13477" fmla="*/ 889420 h 2397608"/>
              <a:gd name="connsiteX13478" fmla="*/ 696742 w 5675092"/>
              <a:gd name="connsiteY13478" fmla="*/ 889420 h 2397608"/>
              <a:gd name="connsiteX13479" fmla="*/ 691716 w 5675092"/>
              <a:gd name="connsiteY13479" fmla="*/ 876984 h 2397608"/>
              <a:gd name="connsiteX13480" fmla="*/ 689203 w 5675092"/>
              <a:gd name="connsiteY13480" fmla="*/ 884446 h 2397608"/>
              <a:gd name="connsiteX13481" fmla="*/ 686691 w 5675092"/>
              <a:gd name="connsiteY13481" fmla="*/ 876984 h 2397608"/>
              <a:gd name="connsiteX13482" fmla="*/ 696742 w 5675092"/>
              <a:gd name="connsiteY13482" fmla="*/ 869519 h 2397608"/>
              <a:gd name="connsiteX13483" fmla="*/ 676643 w 5675092"/>
              <a:gd name="connsiteY13483" fmla="*/ 867033 h 2397608"/>
              <a:gd name="connsiteX13484" fmla="*/ 686691 w 5675092"/>
              <a:gd name="connsiteY13484" fmla="*/ 859570 h 2397608"/>
              <a:gd name="connsiteX13485" fmla="*/ 674129 w 5675092"/>
              <a:gd name="connsiteY13485" fmla="*/ 859570 h 2397608"/>
              <a:gd name="connsiteX13486" fmla="*/ 676643 w 5675092"/>
              <a:gd name="connsiteY13486" fmla="*/ 869519 h 2397608"/>
              <a:gd name="connsiteX13487" fmla="*/ 674129 w 5675092"/>
              <a:gd name="connsiteY13487" fmla="*/ 876983 h 2397608"/>
              <a:gd name="connsiteX13488" fmla="*/ 671617 w 5675092"/>
              <a:gd name="connsiteY13488" fmla="*/ 867033 h 2397608"/>
              <a:gd name="connsiteX13489" fmla="*/ 664082 w 5675092"/>
              <a:gd name="connsiteY13489" fmla="*/ 867032 h 2397608"/>
              <a:gd name="connsiteX13490" fmla="*/ 669104 w 5675092"/>
              <a:gd name="connsiteY13490" fmla="*/ 872006 h 2397608"/>
              <a:gd name="connsiteX13491" fmla="*/ 661568 w 5675092"/>
              <a:gd name="connsiteY13491" fmla="*/ 876984 h 2397608"/>
              <a:gd name="connsiteX13492" fmla="*/ 656543 w 5675092"/>
              <a:gd name="connsiteY13492" fmla="*/ 867033 h 2397608"/>
              <a:gd name="connsiteX13493" fmla="*/ 651517 w 5675092"/>
              <a:gd name="connsiteY13493" fmla="*/ 869519 h 2397608"/>
              <a:gd name="connsiteX13494" fmla="*/ 651517 w 5675092"/>
              <a:gd name="connsiteY13494" fmla="*/ 862056 h 2397608"/>
              <a:gd name="connsiteX13495" fmla="*/ 643978 w 5675092"/>
              <a:gd name="connsiteY13495" fmla="*/ 874495 h 2397608"/>
              <a:gd name="connsiteX13496" fmla="*/ 638957 w 5675092"/>
              <a:gd name="connsiteY13496" fmla="*/ 876984 h 2397608"/>
              <a:gd name="connsiteX13497" fmla="*/ 641469 w 5675092"/>
              <a:gd name="connsiteY13497" fmla="*/ 869519 h 2397608"/>
              <a:gd name="connsiteX13498" fmla="*/ 638785 w 5675092"/>
              <a:gd name="connsiteY13498" fmla="*/ 871801 h 2397608"/>
              <a:gd name="connsiteX13499" fmla="*/ 637111 w 5675092"/>
              <a:gd name="connsiteY13499" fmla="*/ 869792 h 2397608"/>
              <a:gd name="connsiteX13500" fmla="*/ 633931 w 5675092"/>
              <a:gd name="connsiteY13500" fmla="*/ 864544 h 2397608"/>
              <a:gd name="connsiteX13501" fmla="*/ 623879 w 5675092"/>
              <a:gd name="connsiteY13501" fmla="*/ 862056 h 2397608"/>
              <a:gd name="connsiteX13502" fmla="*/ 618857 w 5675092"/>
              <a:gd name="connsiteY13502" fmla="*/ 872007 h 2397608"/>
              <a:gd name="connsiteX13503" fmla="*/ 620051 w 5675092"/>
              <a:gd name="connsiteY13503" fmla="*/ 873096 h 2397608"/>
              <a:gd name="connsiteX13504" fmla="*/ 616344 w 5675092"/>
              <a:gd name="connsiteY13504" fmla="*/ 874495 h 2397608"/>
              <a:gd name="connsiteX13505" fmla="*/ 618857 w 5675092"/>
              <a:gd name="connsiteY13505" fmla="*/ 854594 h 2397608"/>
              <a:gd name="connsiteX13506" fmla="*/ 633931 w 5675092"/>
              <a:gd name="connsiteY13506" fmla="*/ 854594 h 2397608"/>
              <a:gd name="connsiteX13507" fmla="*/ 629377 w 5675092"/>
              <a:gd name="connsiteY13507" fmla="*/ 852145 h 2397608"/>
              <a:gd name="connsiteX13508" fmla="*/ 626330 w 5675092"/>
              <a:gd name="connsiteY13508" fmla="*/ 851951 h 2397608"/>
              <a:gd name="connsiteX13509" fmla="*/ 623881 w 5675092"/>
              <a:gd name="connsiteY13509" fmla="*/ 845887 h 2397608"/>
              <a:gd name="connsiteX13510" fmla="*/ 621370 w 5675092"/>
              <a:gd name="connsiteY13510" fmla="*/ 839669 h 2397608"/>
              <a:gd name="connsiteX13511" fmla="*/ 601267 w 5675092"/>
              <a:gd name="connsiteY13511" fmla="*/ 839669 h 2397608"/>
              <a:gd name="connsiteX13512" fmla="*/ 601267 w 5675092"/>
              <a:gd name="connsiteY13512" fmla="*/ 847131 h 2397608"/>
              <a:gd name="connsiteX13513" fmla="*/ 593732 w 5675092"/>
              <a:gd name="connsiteY13513" fmla="*/ 847131 h 2397608"/>
              <a:gd name="connsiteX13514" fmla="*/ 598758 w 5675092"/>
              <a:gd name="connsiteY13514" fmla="*/ 849619 h 2397608"/>
              <a:gd name="connsiteX13515" fmla="*/ 591218 w 5675092"/>
              <a:gd name="connsiteY13515" fmla="*/ 854593 h 2397608"/>
              <a:gd name="connsiteX13516" fmla="*/ 598757 w 5675092"/>
              <a:gd name="connsiteY13516" fmla="*/ 854594 h 2397608"/>
              <a:gd name="connsiteX13517" fmla="*/ 601267 w 5675092"/>
              <a:gd name="connsiteY13517" fmla="*/ 857082 h 2397608"/>
              <a:gd name="connsiteX13518" fmla="*/ 598758 w 5675092"/>
              <a:gd name="connsiteY13518" fmla="*/ 867033 h 2397608"/>
              <a:gd name="connsiteX13519" fmla="*/ 591219 w 5675092"/>
              <a:gd name="connsiteY13519" fmla="*/ 862056 h 2397608"/>
              <a:gd name="connsiteX13520" fmla="*/ 591218 w 5675092"/>
              <a:gd name="connsiteY13520" fmla="*/ 872007 h 2397608"/>
              <a:gd name="connsiteX13521" fmla="*/ 581167 w 5675092"/>
              <a:gd name="connsiteY13521" fmla="*/ 867033 h 2397608"/>
              <a:gd name="connsiteX13522" fmla="*/ 591218 w 5675092"/>
              <a:gd name="connsiteY13522" fmla="*/ 859570 h 2397608"/>
              <a:gd name="connsiteX13523" fmla="*/ 576145 w 5675092"/>
              <a:gd name="connsiteY13523" fmla="*/ 857082 h 2397608"/>
              <a:gd name="connsiteX13524" fmla="*/ 576145 w 5675092"/>
              <a:gd name="connsiteY13524" fmla="*/ 862056 h 2397608"/>
              <a:gd name="connsiteX13525" fmla="*/ 566093 w 5675092"/>
              <a:gd name="connsiteY13525" fmla="*/ 859570 h 2397608"/>
              <a:gd name="connsiteX13526" fmla="*/ 568607 w 5675092"/>
              <a:gd name="connsiteY13526" fmla="*/ 862056 h 2397608"/>
              <a:gd name="connsiteX13527" fmla="*/ 563581 w 5675092"/>
              <a:gd name="connsiteY13527" fmla="*/ 867032 h 2397608"/>
              <a:gd name="connsiteX13528" fmla="*/ 563581 w 5675092"/>
              <a:gd name="connsiteY13528" fmla="*/ 859570 h 2397608"/>
              <a:gd name="connsiteX13529" fmla="*/ 563581 w 5675092"/>
              <a:gd name="connsiteY13529" fmla="*/ 854594 h 2397608"/>
              <a:gd name="connsiteX13530" fmla="*/ 556046 w 5675092"/>
              <a:gd name="connsiteY13530" fmla="*/ 857082 h 2397608"/>
              <a:gd name="connsiteX13531" fmla="*/ 545994 w 5675092"/>
              <a:gd name="connsiteY13531" fmla="*/ 869519 h 2397608"/>
              <a:gd name="connsiteX13532" fmla="*/ 540968 w 5675092"/>
              <a:gd name="connsiteY13532" fmla="*/ 864544 h 2397608"/>
              <a:gd name="connsiteX13533" fmla="*/ 538455 w 5675092"/>
              <a:gd name="connsiteY13533" fmla="*/ 867033 h 2397608"/>
              <a:gd name="connsiteX13534" fmla="*/ 540968 w 5675092"/>
              <a:gd name="connsiteY13534" fmla="*/ 869519 h 2397608"/>
              <a:gd name="connsiteX13535" fmla="*/ 523382 w 5675092"/>
              <a:gd name="connsiteY13535" fmla="*/ 867033 h 2397608"/>
              <a:gd name="connsiteX13536" fmla="*/ 523382 w 5675092"/>
              <a:gd name="connsiteY13536" fmla="*/ 869519 h 2397608"/>
              <a:gd name="connsiteX13537" fmla="*/ 533433 w 5675092"/>
              <a:gd name="connsiteY13537" fmla="*/ 872007 h 2397608"/>
              <a:gd name="connsiteX13538" fmla="*/ 540968 w 5675092"/>
              <a:gd name="connsiteY13538" fmla="*/ 872007 h 2397608"/>
              <a:gd name="connsiteX13539" fmla="*/ 533433 w 5675092"/>
              <a:gd name="connsiteY13539" fmla="*/ 879469 h 2397608"/>
              <a:gd name="connsiteX13540" fmla="*/ 518356 w 5675092"/>
              <a:gd name="connsiteY13540" fmla="*/ 864544 h 2397608"/>
              <a:gd name="connsiteX13541" fmla="*/ 518356 w 5675092"/>
              <a:gd name="connsiteY13541" fmla="*/ 872007 h 2397608"/>
              <a:gd name="connsiteX13542" fmla="*/ 513334 w 5675092"/>
              <a:gd name="connsiteY13542" fmla="*/ 864544 h 2397608"/>
              <a:gd name="connsiteX13543" fmla="*/ 515843 w 5675092"/>
              <a:gd name="connsiteY13543" fmla="*/ 862056 h 2397608"/>
              <a:gd name="connsiteX13544" fmla="*/ 510821 w 5675092"/>
              <a:gd name="connsiteY13544" fmla="*/ 867033 h 2397608"/>
              <a:gd name="connsiteX13545" fmla="*/ 505795 w 5675092"/>
              <a:gd name="connsiteY13545" fmla="*/ 862056 h 2397608"/>
              <a:gd name="connsiteX13546" fmla="*/ 498257 w 5675092"/>
              <a:gd name="connsiteY13546" fmla="*/ 869518 h 2397608"/>
              <a:gd name="connsiteX13547" fmla="*/ 503282 w 5675092"/>
              <a:gd name="connsiteY13547" fmla="*/ 862056 h 2397608"/>
              <a:gd name="connsiteX13548" fmla="*/ 490722 w 5675092"/>
              <a:gd name="connsiteY13548" fmla="*/ 862056 h 2397608"/>
              <a:gd name="connsiteX13549" fmla="*/ 463083 w 5675092"/>
              <a:gd name="connsiteY13549" fmla="*/ 859570 h 2397608"/>
              <a:gd name="connsiteX13550" fmla="*/ 448009 w 5675092"/>
              <a:gd name="connsiteY13550" fmla="*/ 872007 h 2397608"/>
              <a:gd name="connsiteX13551" fmla="*/ 450522 w 5675092"/>
              <a:gd name="connsiteY13551" fmla="*/ 864544 h 2397608"/>
              <a:gd name="connsiteX13552" fmla="*/ 440471 w 5675092"/>
              <a:gd name="connsiteY13552" fmla="*/ 862056 h 2397608"/>
              <a:gd name="connsiteX13553" fmla="*/ 422884 w 5675092"/>
              <a:gd name="connsiteY13553" fmla="*/ 864544 h 2397608"/>
              <a:gd name="connsiteX13554" fmla="*/ 432932 w 5675092"/>
              <a:gd name="connsiteY13554" fmla="*/ 857082 h 2397608"/>
              <a:gd name="connsiteX13555" fmla="*/ 430419 w 5675092"/>
              <a:gd name="connsiteY13555" fmla="*/ 854594 h 2397608"/>
              <a:gd name="connsiteX13556" fmla="*/ 422885 w 5675092"/>
              <a:gd name="connsiteY13556" fmla="*/ 852105 h 2397608"/>
              <a:gd name="connsiteX13557" fmla="*/ 417859 w 5675092"/>
              <a:gd name="connsiteY13557" fmla="*/ 857082 h 2397608"/>
              <a:gd name="connsiteX13558" fmla="*/ 415345 w 5675092"/>
              <a:gd name="connsiteY13558" fmla="*/ 862056 h 2397608"/>
              <a:gd name="connsiteX13559" fmla="*/ 412833 w 5675092"/>
              <a:gd name="connsiteY13559" fmla="*/ 854594 h 2397608"/>
              <a:gd name="connsiteX13560" fmla="*/ 380172 w 5675092"/>
              <a:gd name="connsiteY13560" fmla="*/ 857082 h 2397608"/>
              <a:gd name="connsiteX13561" fmla="*/ 377659 w 5675092"/>
              <a:gd name="connsiteY13561" fmla="*/ 847131 h 2397608"/>
              <a:gd name="connsiteX13562" fmla="*/ 382685 w 5675092"/>
              <a:gd name="connsiteY13562" fmla="*/ 847131 h 2397608"/>
              <a:gd name="connsiteX13563" fmla="*/ 380173 w 5675092"/>
              <a:gd name="connsiteY13563" fmla="*/ 852105 h 2397608"/>
              <a:gd name="connsiteX13564" fmla="*/ 395246 w 5675092"/>
              <a:gd name="connsiteY13564" fmla="*/ 852105 h 2397608"/>
              <a:gd name="connsiteX13565" fmla="*/ 395246 w 5675092"/>
              <a:gd name="connsiteY13565" fmla="*/ 842155 h 2397608"/>
              <a:gd name="connsiteX13566" fmla="*/ 402785 w 5675092"/>
              <a:gd name="connsiteY13566" fmla="*/ 852105 h 2397608"/>
              <a:gd name="connsiteX13567" fmla="*/ 410320 w 5675092"/>
              <a:gd name="connsiteY13567" fmla="*/ 847131 h 2397608"/>
              <a:gd name="connsiteX13568" fmla="*/ 410320 w 5675092"/>
              <a:gd name="connsiteY13568" fmla="*/ 852105 h 2397608"/>
              <a:gd name="connsiteX13569" fmla="*/ 417858 w 5675092"/>
              <a:gd name="connsiteY13569" fmla="*/ 852105 h 2397608"/>
              <a:gd name="connsiteX13570" fmla="*/ 420099 w 5675092"/>
              <a:gd name="connsiteY13570" fmla="*/ 849081 h 2397608"/>
              <a:gd name="connsiteX13571" fmla="*/ 420371 w 5675092"/>
              <a:gd name="connsiteY13571" fmla="*/ 849619 h 2397608"/>
              <a:gd name="connsiteX13572" fmla="*/ 420371 w 5675092"/>
              <a:gd name="connsiteY13572" fmla="*/ 848713 h 2397608"/>
              <a:gd name="connsiteX13573" fmla="*/ 421314 w 5675092"/>
              <a:gd name="connsiteY13573" fmla="*/ 847441 h 2397608"/>
              <a:gd name="connsiteX13574" fmla="*/ 422884 w 5675092"/>
              <a:gd name="connsiteY13574" fmla="*/ 844643 h 2397608"/>
              <a:gd name="connsiteX13575" fmla="*/ 427910 w 5675092"/>
              <a:gd name="connsiteY13575" fmla="*/ 852105 h 2397608"/>
              <a:gd name="connsiteX13576" fmla="*/ 435445 w 5675092"/>
              <a:gd name="connsiteY13576" fmla="*/ 852105 h 2397608"/>
              <a:gd name="connsiteX13577" fmla="*/ 435445 w 5675092"/>
              <a:gd name="connsiteY13577" fmla="*/ 857082 h 2397608"/>
              <a:gd name="connsiteX13578" fmla="*/ 435445 w 5675092"/>
              <a:gd name="connsiteY13578" fmla="*/ 862056 h 2397608"/>
              <a:gd name="connsiteX13579" fmla="*/ 448010 w 5675092"/>
              <a:gd name="connsiteY13579" fmla="*/ 847131 h 2397608"/>
              <a:gd name="connsiteX13580" fmla="*/ 437958 w 5675092"/>
              <a:gd name="connsiteY13580" fmla="*/ 849619 h 2397608"/>
              <a:gd name="connsiteX13581" fmla="*/ 437958 w 5675092"/>
              <a:gd name="connsiteY13581" fmla="*/ 842154 h 2397608"/>
              <a:gd name="connsiteX13582" fmla="*/ 435445 w 5675092"/>
              <a:gd name="connsiteY13582" fmla="*/ 847131 h 2397608"/>
              <a:gd name="connsiteX13583" fmla="*/ 420371 w 5675092"/>
              <a:gd name="connsiteY13583" fmla="*/ 839669 h 2397608"/>
              <a:gd name="connsiteX13584" fmla="*/ 420371 w 5675092"/>
              <a:gd name="connsiteY13584" fmla="*/ 848713 h 2397608"/>
              <a:gd name="connsiteX13585" fmla="*/ 420099 w 5675092"/>
              <a:gd name="connsiteY13585" fmla="*/ 849081 h 2397608"/>
              <a:gd name="connsiteX13586" fmla="*/ 415345 w 5675092"/>
              <a:gd name="connsiteY13586" fmla="*/ 839668 h 2397608"/>
              <a:gd name="connsiteX13587" fmla="*/ 402785 w 5675092"/>
              <a:gd name="connsiteY13587" fmla="*/ 847131 h 2397608"/>
              <a:gd name="connsiteX13588" fmla="*/ 402785 w 5675092"/>
              <a:gd name="connsiteY13588" fmla="*/ 839669 h 2397608"/>
              <a:gd name="connsiteX13589" fmla="*/ 395246 w 5675092"/>
              <a:gd name="connsiteY13589" fmla="*/ 839669 h 2397608"/>
              <a:gd name="connsiteX13590" fmla="*/ 382685 w 5675092"/>
              <a:gd name="connsiteY13590" fmla="*/ 844643 h 2397608"/>
              <a:gd name="connsiteX13591" fmla="*/ 385198 w 5675092"/>
              <a:gd name="connsiteY13591" fmla="*/ 839669 h 2397608"/>
              <a:gd name="connsiteX13592" fmla="*/ 362584 w 5675092"/>
              <a:gd name="connsiteY13592" fmla="*/ 842154 h 2397608"/>
              <a:gd name="connsiteX13593" fmla="*/ 357560 w 5675092"/>
              <a:gd name="connsiteY13593" fmla="*/ 832206 h 2397608"/>
              <a:gd name="connsiteX13594" fmla="*/ 350023 w 5675092"/>
              <a:gd name="connsiteY13594" fmla="*/ 827229 h 2397608"/>
              <a:gd name="connsiteX13595" fmla="*/ 347510 w 5675092"/>
              <a:gd name="connsiteY13595" fmla="*/ 829718 h 2397608"/>
              <a:gd name="connsiteX13596" fmla="*/ 355047 w 5675092"/>
              <a:gd name="connsiteY13596" fmla="*/ 844643 h 2397608"/>
              <a:gd name="connsiteX13597" fmla="*/ 317360 w 5675092"/>
              <a:gd name="connsiteY13597" fmla="*/ 837180 h 2397608"/>
              <a:gd name="connsiteX13598" fmla="*/ 319872 w 5675092"/>
              <a:gd name="connsiteY13598" fmla="*/ 832206 h 2397608"/>
              <a:gd name="connsiteX13599" fmla="*/ 307310 w 5675092"/>
              <a:gd name="connsiteY13599" fmla="*/ 832206 h 2397608"/>
              <a:gd name="connsiteX13600" fmla="*/ 317360 w 5675092"/>
              <a:gd name="connsiteY13600" fmla="*/ 832206 h 2397608"/>
              <a:gd name="connsiteX13601" fmla="*/ 309823 w 5675092"/>
              <a:gd name="connsiteY13601" fmla="*/ 827230 h 2397608"/>
              <a:gd name="connsiteX13602" fmla="*/ 319872 w 5675092"/>
              <a:gd name="connsiteY13602" fmla="*/ 829718 h 2397608"/>
              <a:gd name="connsiteX13603" fmla="*/ 332435 w 5675092"/>
              <a:gd name="connsiteY13603" fmla="*/ 827229 h 2397608"/>
              <a:gd name="connsiteX13604" fmla="*/ 322385 w 5675092"/>
              <a:gd name="connsiteY13604" fmla="*/ 814793 h 2397608"/>
              <a:gd name="connsiteX13605" fmla="*/ 304798 w 5675092"/>
              <a:gd name="connsiteY13605" fmla="*/ 822255 h 2397608"/>
              <a:gd name="connsiteX13606" fmla="*/ 312335 w 5675092"/>
              <a:gd name="connsiteY13606" fmla="*/ 812305 h 2397608"/>
              <a:gd name="connsiteX13607" fmla="*/ 329922 w 5675092"/>
              <a:gd name="connsiteY13607" fmla="*/ 814793 h 2397608"/>
              <a:gd name="connsiteX13608" fmla="*/ 337460 w 5675092"/>
              <a:gd name="connsiteY13608" fmla="*/ 804843 h 2397608"/>
              <a:gd name="connsiteX13609" fmla="*/ 337460 w 5675092"/>
              <a:gd name="connsiteY13609" fmla="*/ 812305 h 2397608"/>
              <a:gd name="connsiteX13610" fmla="*/ 342485 w 5675092"/>
              <a:gd name="connsiteY13610" fmla="*/ 807328 h 2397608"/>
              <a:gd name="connsiteX13611" fmla="*/ 339973 w 5675092"/>
              <a:gd name="connsiteY13611" fmla="*/ 817279 h 2397608"/>
              <a:gd name="connsiteX13612" fmla="*/ 334947 w 5675092"/>
              <a:gd name="connsiteY13612" fmla="*/ 814793 h 2397608"/>
              <a:gd name="connsiteX13613" fmla="*/ 329922 w 5675092"/>
              <a:gd name="connsiteY13613" fmla="*/ 822256 h 2397608"/>
              <a:gd name="connsiteX13614" fmla="*/ 347510 w 5675092"/>
              <a:gd name="connsiteY13614" fmla="*/ 819767 h 2397608"/>
              <a:gd name="connsiteX13615" fmla="*/ 342485 w 5675092"/>
              <a:gd name="connsiteY13615" fmla="*/ 817279 h 2397608"/>
              <a:gd name="connsiteX13616" fmla="*/ 362584 w 5675092"/>
              <a:gd name="connsiteY13616" fmla="*/ 824741 h 2397608"/>
              <a:gd name="connsiteX13617" fmla="*/ 367609 w 5675092"/>
              <a:gd name="connsiteY13617" fmla="*/ 814793 h 2397608"/>
              <a:gd name="connsiteX13618" fmla="*/ 365097 w 5675092"/>
              <a:gd name="connsiteY13618" fmla="*/ 822256 h 2397608"/>
              <a:gd name="connsiteX13619" fmla="*/ 402785 w 5675092"/>
              <a:gd name="connsiteY13619" fmla="*/ 809816 h 2397608"/>
              <a:gd name="connsiteX13620" fmla="*/ 395246 w 5675092"/>
              <a:gd name="connsiteY13620" fmla="*/ 802354 h 2397608"/>
              <a:gd name="connsiteX13621" fmla="*/ 405298 w 5675092"/>
              <a:gd name="connsiteY13621" fmla="*/ 809817 h 2397608"/>
              <a:gd name="connsiteX13622" fmla="*/ 430419 w 5675092"/>
              <a:gd name="connsiteY13622" fmla="*/ 809817 h 2397608"/>
              <a:gd name="connsiteX13623" fmla="*/ 437959 w 5675092"/>
              <a:gd name="connsiteY13623" fmla="*/ 814793 h 2397608"/>
              <a:gd name="connsiteX13624" fmla="*/ 442984 w 5675092"/>
              <a:gd name="connsiteY13624" fmla="*/ 814793 h 2397608"/>
              <a:gd name="connsiteX13625" fmla="*/ 440472 w 5675092"/>
              <a:gd name="connsiteY13625" fmla="*/ 804843 h 2397608"/>
              <a:gd name="connsiteX13626" fmla="*/ 445497 w 5675092"/>
              <a:gd name="connsiteY13626" fmla="*/ 812305 h 2397608"/>
              <a:gd name="connsiteX13627" fmla="*/ 470622 w 5675092"/>
              <a:gd name="connsiteY13627" fmla="*/ 807328 h 2397608"/>
              <a:gd name="connsiteX13628" fmla="*/ 470622 w 5675092"/>
              <a:gd name="connsiteY13628" fmla="*/ 812305 h 2397608"/>
              <a:gd name="connsiteX13629" fmla="*/ 485695 w 5675092"/>
              <a:gd name="connsiteY13629" fmla="*/ 814793 h 2397608"/>
              <a:gd name="connsiteX13630" fmla="*/ 488209 w 5675092"/>
              <a:gd name="connsiteY13630" fmla="*/ 809816 h 2397608"/>
              <a:gd name="connsiteX13631" fmla="*/ 508308 w 5675092"/>
              <a:gd name="connsiteY13631" fmla="*/ 799866 h 2397608"/>
              <a:gd name="connsiteX13632" fmla="*/ 510820 w 5675092"/>
              <a:gd name="connsiteY13632" fmla="*/ 809817 h 2397608"/>
              <a:gd name="connsiteX13633" fmla="*/ 513334 w 5675092"/>
              <a:gd name="connsiteY13633" fmla="*/ 812305 h 2397608"/>
              <a:gd name="connsiteX13634" fmla="*/ 513334 w 5675092"/>
              <a:gd name="connsiteY13634" fmla="*/ 804843 h 2397608"/>
              <a:gd name="connsiteX13635" fmla="*/ 530921 w 5675092"/>
              <a:gd name="connsiteY13635" fmla="*/ 789915 h 2397608"/>
              <a:gd name="connsiteX13636" fmla="*/ 525895 w 5675092"/>
              <a:gd name="connsiteY13636" fmla="*/ 784941 h 2397608"/>
              <a:gd name="connsiteX13637" fmla="*/ 525895 w 5675092"/>
              <a:gd name="connsiteY13637" fmla="*/ 792403 h 2397608"/>
              <a:gd name="connsiteX13638" fmla="*/ 520869 w 5675092"/>
              <a:gd name="connsiteY13638" fmla="*/ 789915 h 2397608"/>
              <a:gd name="connsiteX13639" fmla="*/ 520869 w 5675092"/>
              <a:gd name="connsiteY13639" fmla="*/ 794892 h 2397608"/>
              <a:gd name="connsiteX13640" fmla="*/ 513334 w 5675092"/>
              <a:gd name="connsiteY13640" fmla="*/ 799866 h 2397608"/>
              <a:gd name="connsiteX13641" fmla="*/ 515843 w 5675092"/>
              <a:gd name="connsiteY13641" fmla="*/ 789915 h 2397608"/>
              <a:gd name="connsiteX13642" fmla="*/ 523382 w 5675092"/>
              <a:gd name="connsiteY13642" fmla="*/ 784941 h 2397608"/>
              <a:gd name="connsiteX13643" fmla="*/ 521497 w 5675092"/>
              <a:gd name="connsiteY13643" fmla="*/ 782763 h 2397608"/>
              <a:gd name="connsiteX13644" fmla="*/ 516237 w 5675092"/>
              <a:gd name="connsiteY13644" fmla="*/ 782474 h 2397608"/>
              <a:gd name="connsiteX13645" fmla="*/ 516119 w 5675092"/>
              <a:gd name="connsiteY13645" fmla="*/ 782336 h 2397608"/>
              <a:gd name="connsiteX13646" fmla="*/ 515929 w 5675092"/>
              <a:gd name="connsiteY13646" fmla="*/ 782226 h 2397608"/>
              <a:gd name="connsiteX13647" fmla="*/ 517728 w 5675092"/>
              <a:gd name="connsiteY13647" fmla="*/ 777478 h 2397608"/>
              <a:gd name="connsiteX13648" fmla="*/ 515843 w 5675092"/>
              <a:gd name="connsiteY13648" fmla="*/ 772502 h 2397608"/>
              <a:gd name="connsiteX13649" fmla="*/ 510821 w 5675092"/>
              <a:gd name="connsiteY13649" fmla="*/ 774990 h 2397608"/>
              <a:gd name="connsiteX13650" fmla="*/ 513646 w 5675092"/>
              <a:gd name="connsiteY13650" fmla="*/ 780898 h 2397608"/>
              <a:gd name="connsiteX13651" fmla="*/ 515929 w 5675092"/>
              <a:gd name="connsiteY13651" fmla="*/ 782226 h 2397608"/>
              <a:gd name="connsiteX13652" fmla="*/ 515843 w 5675092"/>
              <a:gd name="connsiteY13652" fmla="*/ 782453 h 2397608"/>
              <a:gd name="connsiteX13653" fmla="*/ 516237 w 5675092"/>
              <a:gd name="connsiteY13653" fmla="*/ 782474 h 2397608"/>
              <a:gd name="connsiteX13654" fmla="*/ 518356 w 5675092"/>
              <a:gd name="connsiteY13654" fmla="*/ 784941 h 2397608"/>
              <a:gd name="connsiteX13655" fmla="*/ 510821 w 5675092"/>
              <a:gd name="connsiteY13655" fmla="*/ 789915 h 2397608"/>
              <a:gd name="connsiteX13656" fmla="*/ 508308 w 5675092"/>
              <a:gd name="connsiteY13656" fmla="*/ 784941 h 2397608"/>
              <a:gd name="connsiteX13657" fmla="*/ 510821 w 5675092"/>
              <a:gd name="connsiteY13657" fmla="*/ 777479 h 2397608"/>
              <a:gd name="connsiteX13658" fmla="*/ 495744 w 5675092"/>
              <a:gd name="connsiteY13658" fmla="*/ 777479 h 2397608"/>
              <a:gd name="connsiteX13659" fmla="*/ 498256 w 5675092"/>
              <a:gd name="connsiteY13659" fmla="*/ 772502 h 2397608"/>
              <a:gd name="connsiteX13660" fmla="*/ 488209 w 5675092"/>
              <a:gd name="connsiteY13660" fmla="*/ 779964 h 2397608"/>
              <a:gd name="connsiteX13661" fmla="*/ 480670 w 5675092"/>
              <a:gd name="connsiteY13661" fmla="*/ 774990 h 2397608"/>
              <a:gd name="connsiteX13662" fmla="*/ 483183 w 5675092"/>
              <a:gd name="connsiteY13662" fmla="*/ 779964 h 2397608"/>
              <a:gd name="connsiteX13663" fmla="*/ 475644 w 5675092"/>
              <a:gd name="connsiteY13663" fmla="*/ 770016 h 2397608"/>
              <a:gd name="connsiteX13664" fmla="*/ 458057 w 5675092"/>
              <a:gd name="connsiteY13664" fmla="*/ 774990 h 2397608"/>
              <a:gd name="connsiteX13665" fmla="*/ 455545 w 5675092"/>
              <a:gd name="connsiteY13665" fmla="*/ 779964 h 2397608"/>
              <a:gd name="connsiteX13666" fmla="*/ 440472 w 5675092"/>
              <a:gd name="connsiteY13666" fmla="*/ 777478 h 2397608"/>
              <a:gd name="connsiteX13667" fmla="*/ 448009 w 5675092"/>
              <a:gd name="connsiteY13667" fmla="*/ 772501 h 2397608"/>
              <a:gd name="connsiteX13668" fmla="*/ 440471 w 5675092"/>
              <a:gd name="connsiteY13668" fmla="*/ 770016 h 2397608"/>
              <a:gd name="connsiteX13669" fmla="*/ 437958 w 5675092"/>
              <a:gd name="connsiteY13669" fmla="*/ 774990 h 2397608"/>
              <a:gd name="connsiteX13670" fmla="*/ 432932 w 5675092"/>
              <a:gd name="connsiteY13670" fmla="*/ 774990 h 2397608"/>
              <a:gd name="connsiteX13671" fmla="*/ 430419 w 5675092"/>
              <a:gd name="connsiteY13671" fmla="*/ 770016 h 2397608"/>
              <a:gd name="connsiteX13672" fmla="*/ 417859 w 5675092"/>
              <a:gd name="connsiteY13672" fmla="*/ 772502 h 2397608"/>
              <a:gd name="connsiteX13673" fmla="*/ 420371 w 5675092"/>
              <a:gd name="connsiteY13673" fmla="*/ 774990 h 2397608"/>
              <a:gd name="connsiteX13674" fmla="*/ 407811 w 5675092"/>
              <a:gd name="connsiteY13674" fmla="*/ 772501 h 2397608"/>
              <a:gd name="connsiteX13675" fmla="*/ 407811 w 5675092"/>
              <a:gd name="connsiteY13675" fmla="*/ 777479 h 2397608"/>
              <a:gd name="connsiteX13676" fmla="*/ 355047 w 5675092"/>
              <a:gd name="connsiteY13676" fmla="*/ 772502 h 2397608"/>
              <a:gd name="connsiteX13677" fmla="*/ 360073 w 5675092"/>
              <a:gd name="connsiteY13677" fmla="*/ 770016 h 2397608"/>
              <a:gd name="connsiteX13678" fmla="*/ 362585 w 5675092"/>
              <a:gd name="connsiteY13678" fmla="*/ 762551 h 2397608"/>
              <a:gd name="connsiteX13679" fmla="*/ 365097 w 5675092"/>
              <a:gd name="connsiteY13679" fmla="*/ 767528 h 2397608"/>
              <a:gd name="connsiteX13680" fmla="*/ 377660 w 5675092"/>
              <a:gd name="connsiteY13680" fmla="*/ 770016 h 2397608"/>
              <a:gd name="connsiteX13681" fmla="*/ 372634 w 5675092"/>
              <a:gd name="connsiteY13681" fmla="*/ 765040 h 2397608"/>
              <a:gd name="connsiteX13682" fmla="*/ 380172 w 5675092"/>
              <a:gd name="connsiteY13682" fmla="*/ 762551 h 2397608"/>
              <a:gd name="connsiteX13683" fmla="*/ 405298 w 5675092"/>
              <a:gd name="connsiteY13683" fmla="*/ 760065 h 2397608"/>
              <a:gd name="connsiteX13684" fmla="*/ 405297 w 5675092"/>
              <a:gd name="connsiteY13684" fmla="*/ 767528 h 2397608"/>
              <a:gd name="connsiteX13685" fmla="*/ 410320 w 5675092"/>
              <a:gd name="connsiteY13685" fmla="*/ 765040 h 2397608"/>
              <a:gd name="connsiteX13686" fmla="*/ 407811 w 5675092"/>
              <a:gd name="connsiteY13686" fmla="*/ 757577 h 2397608"/>
              <a:gd name="connsiteX13687" fmla="*/ 410320 w 5675092"/>
              <a:gd name="connsiteY13687" fmla="*/ 747626 h 2397608"/>
              <a:gd name="connsiteX13688" fmla="*/ 417859 w 5675092"/>
              <a:gd name="connsiteY13688" fmla="*/ 747626 h 2397608"/>
              <a:gd name="connsiteX13689" fmla="*/ 415345 w 5675092"/>
              <a:gd name="connsiteY13689" fmla="*/ 757577 h 2397608"/>
              <a:gd name="connsiteX13690" fmla="*/ 425397 w 5675092"/>
              <a:gd name="connsiteY13690" fmla="*/ 747626 h 2397608"/>
              <a:gd name="connsiteX13691" fmla="*/ 430419 w 5675092"/>
              <a:gd name="connsiteY13691" fmla="*/ 745138 h 2397608"/>
              <a:gd name="connsiteX13692" fmla="*/ 427910 w 5675092"/>
              <a:gd name="connsiteY13692" fmla="*/ 750115 h 2397608"/>
              <a:gd name="connsiteX13693" fmla="*/ 442984 w 5675092"/>
              <a:gd name="connsiteY13693" fmla="*/ 755089 h 2397608"/>
              <a:gd name="connsiteX13694" fmla="*/ 448009 w 5675092"/>
              <a:gd name="connsiteY13694" fmla="*/ 760065 h 2397608"/>
              <a:gd name="connsiteX13695" fmla="*/ 445497 w 5675092"/>
              <a:gd name="connsiteY13695" fmla="*/ 762551 h 2397608"/>
              <a:gd name="connsiteX13696" fmla="*/ 453031 w 5675092"/>
              <a:gd name="connsiteY13696" fmla="*/ 762551 h 2397608"/>
              <a:gd name="connsiteX13697" fmla="*/ 455545 w 5675092"/>
              <a:gd name="connsiteY13697" fmla="*/ 755089 h 2397608"/>
              <a:gd name="connsiteX13698" fmla="*/ 468109 w 5675092"/>
              <a:gd name="connsiteY13698" fmla="*/ 757577 h 2397608"/>
              <a:gd name="connsiteX13699" fmla="*/ 475644 w 5675092"/>
              <a:gd name="connsiteY13699" fmla="*/ 747626 h 2397608"/>
              <a:gd name="connsiteX13700" fmla="*/ 475644 w 5675092"/>
              <a:gd name="connsiteY13700" fmla="*/ 752600 h 2397608"/>
              <a:gd name="connsiteX13701" fmla="*/ 483183 w 5675092"/>
              <a:gd name="connsiteY13701" fmla="*/ 745138 h 2397608"/>
              <a:gd name="connsiteX13702" fmla="*/ 488208 w 5675092"/>
              <a:gd name="connsiteY13702" fmla="*/ 752600 h 2397608"/>
              <a:gd name="connsiteX13703" fmla="*/ 495743 w 5675092"/>
              <a:gd name="connsiteY13703" fmla="*/ 750115 h 2397608"/>
              <a:gd name="connsiteX13704" fmla="*/ 493235 w 5675092"/>
              <a:gd name="connsiteY13704" fmla="*/ 737675 h 2397608"/>
              <a:gd name="connsiteX13705" fmla="*/ 498256 w 5675092"/>
              <a:gd name="connsiteY13705" fmla="*/ 740164 h 2397608"/>
              <a:gd name="connsiteX13706" fmla="*/ 505795 w 5675092"/>
              <a:gd name="connsiteY13706" fmla="*/ 732701 h 2397608"/>
              <a:gd name="connsiteX13707" fmla="*/ 500769 w 5675092"/>
              <a:gd name="connsiteY13707" fmla="*/ 732701 h 2397608"/>
              <a:gd name="connsiteX13708" fmla="*/ 500769 w 5675092"/>
              <a:gd name="connsiteY13708" fmla="*/ 722751 h 2397608"/>
              <a:gd name="connsiteX13709" fmla="*/ 515843 w 5675092"/>
              <a:gd name="connsiteY13709" fmla="*/ 730213 h 2397608"/>
              <a:gd name="connsiteX13710" fmla="*/ 533433 w 5675092"/>
              <a:gd name="connsiteY13710" fmla="*/ 717774 h 2397608"/>
              <a:gd name="connsiteX13711" fmla="*/ 520869 w 5675092"/>
              <a:gd name="connsiteY13711" fmla="*/ 732701 h 2397608"/>
              <a:gd name="connsiteX13712" fmla="*/ 530921 w 5675092"/>
              <a:gd name="connsiteY13712" fmla="*/ 747626 h 2397608"/>
              <a:gd name="connsiteX13713" fmla="*/ 513334 w 5675092"/>
              <a:gd name="connsiteY13713" fmla="*/ 737675 h 2397608"/>
              <a:gd name="connsiteX13714" fmla="*/ 523382 w 5675092"/>
              <a:gd name="connsiteY13714" fmla="*/ 745138 h 2397608"/>
              <a:gd name="connsiteX13715" fmla="*/ 498257 w 5675092"/>
              <a:gd name="connsiteY13715" fmla="*/ 747626 h 2397608"/>
              <a:gd name="connsiteX13716" fmla="*/ 500769 w 5675092"/>
              <a:gd name="connsiteY13716" fmla="*/ 760065 h 2397608"/>
              <a:gd name="connsiteX13717" fmla="*/ 518356 w 5675092"/>
              <a:gd name="connsiteY13717" fmla="*/ 760065 h 2397608"/>
              <a:gd name="connsiteX13718" fmla="*/ 515843 w 5675092"/>
              <a:gd name="connsiteY13718" fmla="*/ 752600 h 2397608"/>
              <a:gd name="connsiteX13719" fmla="*/ 520869 w 5675092"/>
              <a:gd name="connsiteY13719" fmla="*/ 750115 h 2397608"/>
              <a:gd name="connsiteX13720" fmla="*/ 528407 w 5675092"/>
              <a:gd name="connsiteY13720" fmla="*/ 755089 h 2397608"/>
              <a:gd name="connsiteX13721" fmla="*/ 528407 w 5675092"/>
              <a:gd name="connsiteY13721" fmla="*/ 750115 h 2397608"/>
              <a:gd name="connsiteX13722" fmla="*/ 553533 w 5675092"/>
              <a:gd name="connsiteY13722" fmla="*/ 752600 h 2397608"/>
              <a:gd name="connsiteX13723" fmla="*/ 556046 w 5675092"/>
              <a:gd name="connsiteY13723" fmla="*/ 750115 h 2397608"/>
              <a:gd name="connsiteX13724" fmla="*/ 551020 w 5675092"/>
              <a:gd name="connsiteY13724" fmla="*/ 747626 h 2397608"/>
              <a:gd name="connsiteX13725" fmla="*/ 545994 w 5675092"/>
              <a:gd name="connsiteY13725" fmla="*/ 737676 h 2397608"/>
              <a:gd name="connsiteX13726" fmla="*/ 543481 w 5675092"/>
              <a:gd name="connsiteY13726" fmla="*/ 747626 h 2397608"/>
              <a:gd name="connsiteX13727" fmla="*/ 543481 w 5675092"/>
              <a:gd name="connsiteY13727" fmla="*/ 737676 h 2397608"/>
              <a:gd name="connsiteX13728" fmla="*/ 538455 w 5675092"/>
              <a:gd name="connsiteY13728" fmla="*/ 745138 h 2397608"/>
              <a:gd name="connsiteX13729" fmla="*/ 528407 w 5675092"/>
              <a:gd name="connsiteY13729" fmla="*/ 732701 h 2397608"/>
              <a:gd name="connsiteX13730" fmla="*/ 535947 w 5675092"/>
              <a:gd name="connsiteY13730" fmla="*/ 727725 h 2397608"/>
              <a:gd name="connsiteX13731" fmla="*/ 538455 w 5675092"/>
              <a:gd name="connsiteY13731" fmla="*/ 735187 h 2397608"/>
              <a:gd name="connsiteX13732" fmla="*/ 533433 w 5675092"/>
              <a:gd name="connsiteY13732" fmla="*/ 722751 h 2397608"/>
              <a:gd name="connsiteX13733" fmla="*/ 533433 w 5675092"/>
              <a:gd name="connsiteY13733" fmla="*/ 720262 h 2397608"/>
              <a:gd name="connsiteX13734" fmla="*/ 543481 w 5675092"/>
              <a:gd name="connsiteY13734" fmla="*/ 722751 h 2397608"/>
              <a:gd name="connsiteX13735" fmla="*/ 545994 w 5675092"/>
              <a:gd name="connsiteY13735" fmla="*/ 712800 h 2397608"/>
              <a:gd name="connsiteX13736" fmla="*/ 523382 w 5675092"/>
              <a:gd name="connsiteY13736" fmla="*/ 712800 h 2397608"/>
              <a:gd name="connsiteX13737" fmla="*/ 520869 w 5675092"/>
              <a:gd name="connsiteY13737" fmla="*/ 720262 h 2397608"/>
              <a:gd name="connsiteX13738" fmla="*/ 500769 w 5675092"/>
              <a:gd name="connsiteY13738" fmla="*/ 717774 h 2397608"/>
              <a:gd name="connsiteX13739" fmla="*/ 503282 w 5675092"/>
              <a:gd name="connsiteY13739" fmla="*/ 707823 h 2397608"/>
              <a:gd name="connsiteX13740" fmla="*/ 505795 w 5675092"/>
              <a:gd name="connsiteY13740" fmla="*/ 712800 h 2397608"/>
              <a:gd name="connsiteX13741" fmla="*/ 510820 w 5675092"/>
              <a:gd name="connsiteY13741" fmla="*/ 715288 h 2397608"/>
              <a:gd name="connsiteX13742" fmla="*/ 515843 w 5675092"/>
              <a:gd name="connsiteY13742" fmla="*/ 710312 h 2397608"/>
              <a:gd name="connsiteX13743" fmla="*/ 508308 w 5675092"/>
              <a:gd name="connsiteY13743" fmla="*/ 707823 h 2397608"/>
              <a:gd name="connsiteX13744" fmla="*/ 513334 w 5675092"/>
              <a:gd name="connsiteY13744" fmla="*/ 700360 h 2397608"/>
              <a:gd name="connsiteX13745" fmla="*/ 508308 w 5675092"/>
              <a:gd name="connsiteY13745" fmla="*/ 695386 h 2397608"/>
              <a:gd name="connsiteX13746" fmla="*/ 498257 w 5675092"/>
              <a:gd name="connsiteY13746" fmla="*/ 700361 h 2397608"/>
              <a:gd name="connsiteX13747" fmla="*/ 495744 w 5675092"/>
              <a:gd name="connsiteY13747" fmla="*/ 710312 h 2397608"/>
              <a:gd name="connsiteX13748" fmla="*/ 478157 w 5675092"/>
              <a:gd name="connsiteY13748" fmla="*/ 710312 h 2397608"/>
              <a:gd name="connsiteX13749" fmla="*/ 470622 w 5675092"/>
              <a:gd name="connsiteY13749" fmla="*/ 707823 h 2397608"/>
              <a:gd name="connsiteX13750" fmla="*/ 473131 w 5675092"/>
              <a:gd name="connsiteY13750" fmla="*/ 702849 h 2397608"/>
              <a:gd name="connsiteX13751" fmla="*/ 468109 w 5675092"/>
              <a:gd name="connsiteY13751" fmla="*/ 702849 h 2397608"/>
              <a:gd name="connsiteX13752" fmla="*/ 465596 w 5675092"/>
              <a:gd name="connsiteY13752" fmla="*/ 710312 h 2397608"/>
              <a:gd name="connsiteX13753" fmla="*/ 473131 w 5675092"/>
              <a:gd name="connsiteY13753" fmla="*/ 712800 h 2397608"/>
              <a:gd name="connsiteX13754" fmla="*/ 473131 w 5675092"/>
              <a:gd name="connsiteY13754" fmla="*/ 725239 h 2397608"/>
              <a:gd name="connsiteX13755" fmla="*/ 478156 w 5675092"/>
              <a:gd name="connsiteY13755" fmla="*/ 730213 h 2397608"/>
              <a:gd name="connsiteX13756" fmla="*/ 485695 w 5675092"/>
              <a:gd name="connsiteY13756" fmla="*/ 722751 h 2397608"/>
              <a:gd name="connsiteX13757" fmla="*/ 495744 w 5675092"/>
              <a:gd name="connsiteY13757" fmla="*/ 730213 h 2397608"/>
              <a:gd name="connsiteX13758" fmla="*/ 493235 w 5675092"/>
              <a:gd name="connsiteY13758" fmla="*/ 720262 h 2397608"/>
              <a:gd name="connsiteX13759" fmla="*/ 498257 w 5675092"/>
              <a:gd name="connsiteY13759" fmla="*/ 732701 h 2397608"/>
              <a:gd name="connsiteX13760" fmla="*/ 488209 w 5675092"/>
              <a:gd name="connsiteY13760" fmla="*/ 732701 h 2397608"/>
              <a:gd name="connsiteX13761" fmla="*/ 490721 w 5675092"/>
              <a:gd name="connsiteY13761" fmla="*/ 740164 h 2397608"/>
              <a:gd name="connsiteX13762" fmla="*/ 485696 w 5675092"/>
              <a:gd name="connsiteY13762" fmla="*/ 745138 h 2397608"/>
              <a:gd name="connsiteX13763" fmla="*/ 486952 w 5675092"/>
              <a:gd name="connsiteY13763" fmla="*/ 743273 h 2397608"/>
              <a:gd name="connsiteX13764" fmla="*/ 487722 w 5675092"/>
              <a:gd name="connsiteY13764" fmla="*/ 739843 h 2397608"/>
              <a:gd name="connsiteX13765" fmla="*/ 488209 w 5675092"/>
              <a:gd name="connsiteY13765" fmla="*/ 740164 h 2397608"/>
              <a:gd name="connsiteX13766" fmla="*/ 488209 w 5675092"/>
              <a:gd name="connsiteY13766" fmla="*/ 737676 h 2397608"/>
              <a:gd name="connsiteX13767" fmla="*/ 487722 w 5675092"/>
              <a:gd name="connsiteY13767" fmla="*/ 739843 h 2397608"/>
              <a:gd name="connsiteX13768" fmla="*/ 484439 w 5675092"/>
              <a:gd name="connsiteY13768" fmla="*/ 737676 h 2397608"/>
              <a:gd name="connsiteX13769" fmla="*/ 480670 w 5675092"/>
              <a:gd name="connsiteY13769" fmla="*/ 742652 h 2397608"/>
              <a:gd name="connsiteX13770" fmla="*/ 478157 w 5675092"/>
              <a:gd name="connsiteY13770" fmla="*/ 735187 h 2397608"/>
              <a:gd name="connsiteX13771" fmla="*/ 468109 w 5675092"/>
              <a:gd name="connsiteY13771" fmla="*/ 735187 h 2397608"/>
              <a:gd name="connsiteX13772" fmla="*/ 468109 w 5675092"/>
              <a:gd name="connsiteY13772" fmla="*/ 740164 h 2397608"/>
              <a:gd name="connsiteX13773" fmla="*/ 442984 w 5675092"/>
              <a:gd name="connsiteY13773" fmla="*/ 742652 h 2397608"/>
              <a:gd name="connsiteX13774" fmla="*/ 425670 w 5675092"/>
              <a:gd name="connsiteY13774" fmla="*/ 740203 h 2397608"/>
              <a:gd name="connsiteX13775" fmla="*/ 425457 w 5675092"/>
              <a:gd name="connsiteY13775" fmla="*/ 740134 h 2397608"/>
              <a:gd name="connsiteX13776" fmla="*/ 432816 w 5675092"/>
              <a:gd name="connsiteY13776" fmla="*/ 736471 h 2397608"/>
              <a:gd name="connsiteX13777" fmla="*/ 448010 w 5675092"/>
              <a:gd name="connsiteY13777" fmla="*/ 727725 h 2397608"/>
              <a:gd name="connsiteX13778" fmla="*/ 430419 w 5675092"/>
              <a:gd name="connsiteY13778" fmla="*/ 727724 h 2397608"/>
              <a:gd name="connsiteX13779" fmla="*/ 442984 w 5675092"/>
              <a:gd name="connsiteY13779" fmla="*/ 722751 h 2397608"/>
              <a:gd name="connsiteX13780" fmla="*/ 440471 w 5675092"/>
              <a:gd name="connsiteY13780" fmla="*/ 715288 h 2397608"/>
              <a:gd name="connsiteX13781" fmla="*/ 432932 w 5675092"/>
              <a:gd name="connsiteY13781" fmla="*/ 715288 h 2397608"/>
              <a:gd name="connsiteX13782" fmla="*/ 435445 w 5675092"/>
              <a:gd name="connsiteY13782" fmla="*/ 697875 h 2397608"/>
              <a:gd name="connsiteX13783" fmla="*/ 435445 w 5675092"/>
              <a:gd name="connsiteY13783" fmla="*/ 707823 h 2397608"/>
              <a:gd name="connsiteX13784" fmla="*/ 432932 w 5675092"/>
              <a:gd name="connsiteY13784" fmla="*/ 700361 h 2397608"/>
              <a:gd name="connsiteX13785" fmla="*/ 422885 w 5675092"/>
              <a:gd name="connsiteY13785" fmla="*/ 705337 h 2397608"/>
              <a:gd name="connsiteX13786" fmla="*/ 422885 w 5675092"/>
              <a:gd name="connsiteY13786" fmla="*/ 690410 h 2397608"/>
              <a:gd name="connsiteX13787" fmla="*/ 430419 w 5675092"/>
              <a:gd name="connsiteY13787" fmla="*/ 697875 h 2397608"/>
              <a:gd name="connsiteX13788" fmla="*/ 430419 w 5675092"/>
              <a:gd name="connsiteY13788" fmla="*/ 692898 h 2397608"/>
              <a:gd name="connsiteX13789" fmla="*/ 422884 w 5675092"/>
              <a:gd name="connsiteY13789" fmla="*/ 685436 h 2397608"/>
              <a:gd name="connsiteX13790" fmla="*/ 430419 w 5675092"/>
              <a:gd name="connsiteY13790" fmla="*/ 685436 h 2397608"/>
              <a:gd name="connsiteX13791" fmla="*/ 427910 w 5675092"/>
              <a:gd name="connsiteY13791" fmla="*/ 680460 h 2397608"/>
              <a:gd name="connsiteX13792" fmla="*/ 435445 w 5675092"/>
              <a:gd name="connsiteY13792" fmla="*/ 675485 h 2397608"/>
              <a:gd name="connsiteX13793" fmla="*/ 437958 w 5675092"/>
              <a:gd name="connsiteY13793" fmla="*/ 685436 h 2397608"/>
              <a:gd name="connsiteX13794" fmla="*/ 445496 w 5675092"/>
              <a:gd name="connsiteY13794" fmla="*/ 687924 h 2397608"/>
              <a:gd name="connsiteX13795" fmla="*/ 445497 w 5675092"/>
              <a:gd name="connsiteY13795" fmla="*/ 680460 h 2397608"/>
              <a:gd name="connsiteX13796" fmla="*/ 460570 w 5675092"/>
              <a:gd name="connsiteY13796" fmla="*/ 682948 h 2397608"/>
              <a:gd name="connsiteX13797" fmla="*/ 453032 w 5675092"/>
              <a:gd name="connsiteY13797" fmla="*/ 685436 h 2397608"/>
              <a:gd name="connsiteX13798" fmla="*/ 465596 w 5675092"/>
              <a:gd name="connsiteY13798" fmla="*/ 685436 h 2397608"/>
              <a:gd name="connsiteX13799" fmla="*/ 463083 w 5675092"/>
              <a:gd name="connsiteY13799" fmla="*/ 690410 h 2397608"/>
              <a:gd name="connsiteX13800" fmla="*/ 468109 w 5675092"/>
              <a:gd name="connsiteY13800" fmla="*/ 695387 h 2397608"/>
              <a:gd name="connsiteX13801" fmla="*/ 470622 w 5675092"/>
              <a:gd name="connsiteY13801" fmla="*/ 690410 h 2397608"/>
              <a:gd name="connsiteX13802" fmla="*/ 473131 w 5675092"/>
              <a:gd name="connsiteY13802" fmla="*/ 700361 h 2397608"/>
              <a:gd name="connsiteX13803" fmla="*/ 478157 w 5675092"/>
              <a:gd name="connsiteY13803" fmla="*/ 700051 h 2397608"/>
              <a:gd name="connsiteX13804" fmla="*/ 482571 w 5675092"/>
              <a:gd name="connsiteY13804" fmla="*/ 698140 h 2397608"/>
              <a:gd name="connsiteX13805" fmla="*/ 483379 w 5675092"/>
              <a:gd name="connsiteY13805" fmla="*/ 699312 h 2397608"/>
              <a:gd name="connsiteX13806" fmla="*/ 495744 w 5675092"/>
              <a:gd name="connsiteY13806" fmla="*/ 700361 h 2397608"/>
              <a:gd name="connsiteX13807" fmla="*/ 495743 w 5675092"/>
              <a:gd name="connsiteY13807" fmla="*/ 685436 h 2397608"/>
              <a:gd name="connsiteX13808" fmla="*/ 498256 w 5675092"/>
              <a:gd name="connsiteY13808" fmla="*/ 695387 h 2397608"/>
              <a:gd name="connsiteX13809" fmla="*/ 505795 w 5675092"/>
              <a:gd name="connsiteY13809" fmla="*/ 692898 h 2397608"/>
              <a:gd name="connsiteX13810" fmla="*/ 503283 w 5675092"/>
              <a:gd name="connsiteY13810" fmla="*/ 685436 h 2397608"/>
              <a:gd name="connsiteX13811" fmla="*/ 508308 w 5675092"/>
              <a:gd name="connsiteY13811" fmla="*/ 692898 h 2397608"/>
              <a:gd name="connsiteX13812" fmla="*/ 513334 w 5675092"/>
              <a:gd name="connsiteY13812" fmla="*/ 677973 h 2397608"/>
              <a:gd name="connsiteX13813" fmla="*/ 508308 w 5675092"/>
              <a:gd name="connsiteY13813" fmla="*/ 680459 h 2397608"/>
              <a:gd name="connsiteX13814" fmla="*/ 508308 w 5675092"/>
              <a:gd name="connsiteY13814" fmla="*/ 675485 h 2397608"/>
              <a:gd name="connsiteX13815" fmla="*/ 505795 w 5675092"/>
              <a:gd name="connsiteY13815" fmla="*/ 677973 h 2397608"/>
              <a:gd name="connsiteX13816" fmla="*/ 503282 w 5675092"/>
              <a:gd name="connsiteY13816" fmla="*/ 672997 h 2397608"/>
              <a:gd name="connsiteX13817" fmla="*/ 483183 w 5675092"/>
              <a:gd name="connsiteY13817" fmla="*/ 668023 h 2397608"/>
              <a:gd name="connsiteX13818" fmla="*/ 483183 w 5675092"/>
              <a:gd name="connsiteY13818" fmla="*/ 660560 h 2397608"/>
              <a:gd name="connsiteX13819" fmla="*/ 498257 w 5675092"/>
              <a:gd name="connsiteY13819" fmla="*/ 663046 h 2397608"/>
              <a:gd name="connsiteX13820" fmla="*/ 468109 w 5675092"/>
              <a:gd name="connsiteY13820" fmla="*/ 643147 h 2397608"/>
              <a:gd name="connsiteX13821" fmla="*/ 465597 w 5675092"/>
              <a:gd name="connsiteY13821" fmla="*/ 653098 h 2397608"/>
              <a:gd name="connsiteX13822" fmla="*/ 465596 w 5675092"/>
              <a:gd name="connsiteY13822" fmla="*/ 650609 h 2397608"/>
              <a:gd name="connsiteX13823" fmla="*/ 460570 w 5675092"/>
              <a:gd name="connsiteY13823" fmla="*/ 645633 h 2397608"/>
              <a:gd name="connsiteX13824" fmla="*/ 465596 w 5675092"/>
              <a:gd name="connsiteY13824" fmla="*/ 643147 h 2397608"/>
              <a:gd name="connsiteX13825" fmla="*/ 450523 w 5675092"/>
              <a:gd name="connsiteY13825" fmla="*/ 640659 h 2397608"/>
              <a:gd name="connsiteX13826" fmla="*/ 450523 w 5675092"/>
              <a:gd name="connsiteY13826" fmla="*/ 630708 h 2397608"/>
              <a:gd name="connsiteX13827" fmla="*/ 422885 w 5675092"/>
              <a:gd name="connsiteY13827" fmla="*/ 633196 h 2397608"/>
              <a:gd name="connsiteX13828" fmla="*/ 420371 w 5675092"/>
              <a:gd name="connsiteY13828" fmla="*/ 628220 h 2397608"/>
              <a:gd name="connsiteX13829" fmla="*/ 424140 w 5675092"/>
              <a:gd name="connsiteY13829" fmla="*/ 622624 h 2397608"/>
              <a:gd name="connsiteX13830" fmla="*/ 427910 w 5675092"/>
              <a:gd name="connsiteY13830" fmla="*/ 620757 h 2397608"/>
              <a:gd name="connsiteX13831" fmla="*/ 424141 w 5675092"/>
              <a:gd name="connsiteY13831" fmla="*/ 622623 h 2397608"/>
              <a:gd name="connsiteX13832" fmla="*/ 424140 w 5675092"/>
              <a:gd name="connsiteY13832" fmla="*/ 622624 h 2397608"/>
              <a:gd name="connsiteX13833" fmla="*/ 417859 w 5675092"/>
              <a:gd name="connsiteY13833" fmla="*/ 625734 h 2397608"/>
              <a:gd name="connsiteX13834" fmla="*/ 412833 w 5675092"/>
              <a:gd name="connsiteY13834" fmla="*/ 615783 h 2397608"/>
              <a:gd name="connsiteX13835" fmla="*/ 407811 w 5675092"/>
              <a:gd name="connsiteY13835" fmla="*/ 623246 h 2397608"/>
              <a:gd name="connsiteX13836" fmla="*/ 397759 w 5675092"/>
              <a:gd name="connsiteY13836" fmla="*/ 620757 h 2397608"/>
              <a:gd name="connsiteX13837" fmla="*/ 395246 w 5675092"/>
              <a:gd name="connsiteY13837" fmla="*/ 613295 h 2397608"/>
              <a:gd name="connsiteX13838" fmla="*/ 395246 w 5675092"/>
              <a:gd name="connsiteY13838" fmla="*/ 603344 h 2397608"/>
              <a:gd name="connsiteX13839" fmla="*/ 407811 w 5675092"/>
              <a:gd name="connsiteY13839" fmla="*/ 600856 h 2397608"/>
              <a:gd name="connsiteX13840" fmla="*/ 435445 w 5675092"/>
              <a:gd name="connsiteY13840" fmla="*/ 605832 h 2397608"/>
              <a:gd name="connsiteX13841" fmla="*/ 432933 w 5675092"/>
              <a:gd name="connsiteY13841" fmla="*/ 610807 h 2397608"/>
              <a:gd name="connsiteX13842" fmla="*/ 435445 w 5675092"/>
              <a:gd name="connsiteY13842" fmla="*/ 613295 h 2397608"/>
              <a:gd name="connsiteX13843" fmla="*/ 437958 w 5675092"/>
              <a:gd name="connsiteY13843" fmla="*/ 603344 h 2397608"/>
              <a:gd name="connsiteX13844" fmla="*/ 440471 w 5675092"/>
              <a:gd name="connsiteY13844" fmla="*/ 610806 h 2397608"/>
              <a:gd name="connsiteX13845" fmla="*/ 440471 w 5675092"/>
              <a:gd name="connsiteY13845" fmla="*/ 603344 h 2397608"/>
              <a:gd name="connsiteX13846" fmla="*/ 453032 w 5675092"/>
              <a:gd name="connsiteY13846" fmla="*/ 613295 h 2397608"/>
              <a:gd name="connsiteX13847" fmla="*/ 465597 w 5675092"/>
              <a:gd name="connsiteY13847" fmla="*/ 605832 h 2397608"/>
              <a:gd name="connsiteX13848" fmla="*/ 470622 w 5675092"/>
              <a:gd name="connsiteY13848" fmla="*/ 613295 h 2397608"/>
              <a:gd name="connsiteX13849" fmla="*/ 468109 w 5675092"/>
              <a:gd name="connsiteY13849" fmla="*/ 598370 h 2397608"/>
              <a:gd name="connsiteX13850" fmla="*/ 473131 w 5675092"/>
              <a:gd name="connsiteY13850" fmla="*/ 600856 h 2397608"/>
              <a:gd name="connsiteX13851" fmla="*/ 475644 w 5675092"/>
              <a:gd name="connsiteY13851" fmla="*/ 610806 h 2397608"/>
              <a:gd name="connsiteX13852" fmla="*/ 478156 w 5675092"/>
              <a:gd name="connsiteY13852" fmla="*/ 598370 h 2397608"/>
              <a:gd name="connsiteX13853" fmla="*/ 488209 w 5675092"/>
              <a:gd name="connsiteY13853" fmla="*/ 600856 h 2397608"/>
              <a:gd name="connsiteX13854" fmla="*/ 490722 w 5675092"/>
              <a:gd name="connsiteY13854" fmla="*/ 608321 h 2397608"/>
              <a:gd name="connsiteX13855" fmla="*/ 480670 w 5675092"/>
              <a:gd name="connsiteY13855" fmla="*/ 598370 h 2397608"/>
              <a:gd name="connsiteX13856" fmla="*/ 490721 w 5675092"/>
              <a:gd name="connsiteY13856" fmla="*/ 593393 h 2397608"/>
              <a:gd name="connsiteX13857" fmla="*/ 498256 w 5675092"/>
              <a:gd name="connsiteY13857" fmla="*/ 610807 h 2397608"/>
              <a:gd name="connsiteX13858" fmla="*/ 500769 w 5675092"/>
              <a:gd name="connsiteY13858" fmla="*/ 598370 h 2397608"/>
              <a:gd name="connsiteX13859" fmla="*/ 495743 w 5675092"/>
              <a:gd name="connsiteY13859" fmla="*/ 603344 h 2397608"/>
              <a:gd name="connsiteX13860" fmla="*/ 495743 w 5675092"/>
              <a:gd name="connsiteY13860" fmla="*/ 593394 h 2397608"/>
              <a:gd name="connsiteX13861" fmla="*/ 505795 w 5675092"/>
              <a:gd name="connsiteY13861" fmla="*/ 590906 h 2397608"/>
              <a:gd name="connsiteX13862" fmla="*/ 503282 w 5675092"/>
              <a:gd name="connsiteY13862" fmla="*/ 603344 h 2397608"/>
              <a:gd name="connsiteX13863" fmla="*/ 510821 w 5675092"/>
              <a:gd name="connsiteY13863" fmla="*/ 598370 h 2397608"/>
              <a:gd name="connsiteX13864" fmla="*/ 518356 w 5675092"/>
              <a:gd name="connsiteY13864" fmla="*/ 593394 h 2397608"/>
              <a:gd name="connsiteX13865" fmla="*/ 530920 w 5675092"/>
              <a:gd name="connsiteY13865" fmla="*/ 585931 h 2397608"/>
              <a:gd name="connsiteX13866" fmla="*/ 533433 w 5675092"/>
              <a:gd name="connsiteY13866" fmla="*/ 590906 h 2397608"/>
              <a:gd name="connsiteX13867" fmla="*/ 535946 w 5675092"/>
              <a:gd name="connsiteY13867" fmla="*/ 610806 h 2397608"/>
              <a:gd name="connsiteX13868" fmla="*/ 538455 w 5675092"/>
              <a:gd name="connsiteY13868" fmla="*/ 595881 h 2397608"/>
              <a:gd name="connsiteX13869" fmla="*/ 548507 w 5675092"/>
              <a:gd name="connsiteY13869" fmla="*/ 603344 h 2397608"/>
              <a:gd name="connsiteX13870" fmla="*/ 576145 w 5675092"/>
              <a:gd name="connsiteY13870" fmla="*/ 595881 h 2397608"/>
              <a:gd name="connsiteX13871" fmla="*/ 571119 w 5675092"/>
              <a:gd name="connsiteY13871" fmla="*/ 590906 h 2397608"/>
              <a:gd name="connsiteX13872" fmla="*/ 576145 w 5675092"/>
              <a:gd name="connsiteY13872" fmla="*/ 588418 h 2397608"/>
              <a:gd name="connsiteX13873" fmla="*/ 576145 w 5675092"/>
              <a:gd name="connsiteY13873" fmla="*/ 593394 h 2397608"/>
              <a:gd name="connsiteX13874" fmla="*/ 588706 w 5675092"/>
              <a:gd name="connsiteY13874" fmla="*/ 585931 h 2397608"/>
              <a:gd name="connsiteX13875" fmla="*/ 586193 w 5675092"/>
              <a:gd name="connsiteY13875" fmla="*/ 590906 h 2397608"/>
              <a:gd name="connsiteX13876" fmla="*/ 638957 w 5675092"/>
              <a:gd name="connsiteY13876" fmla="*/ 590906 h 2397608"/>
              <a:gd name="connsiteX13877" fmla="*/ 628904 w 5675092"/>
              <a:gd name="connsiteY13877" fmla="*/ 588418 h 2397608"/>
              <a:gd name="connsiteX13878" fmla="*/ 654031 w 5675092"/>
              <a:gd name="connsiteY13878" fmla="*/ 580956 h 2397608"/>
              <a:gd name="connsiteX13879" fmla="*/ 651517 w 5675092"/>
              <a:gd name="connsiteY13879" fmla="*/ 573493 h 2397608"/>
              <a:gd name="connsiteX13880" fmla="*/ 676643 w 5675092"/>
              <a:gd name="connsiteY13880" fmla="*/ 566030 h 2397608"/>
              <a:gd name="connsiteX13881" fmla="*/ 661568 w 5675092"/>
              <a:gd name="connsiteY13881" fmla="*/ 553592 h 2397608"/>
              <a:gd name="connsiteX13882" fmla="*/ 666591 w 5675092"/>
              <a:gd name="connsiteY13882" fmla="*/ 551104 h 2397608"/>
              <a:gd name="connsiteX13883" fmla="*/ 661569 w 5675092"/>
              <a:gd name="connsiteY13883" fmla="*/ 538666 h 2397608"/>
              <a:gd name="connsiteX13884" fmla="*/ 659056 w 5675092"/>
              <a:gd name="connsiteY13884" fmla="*/ 543641 h 2397608"/>
              <a:gd name="connsiteX13885" fmla="*/ 631418 w 5675092"/>
              <a:gd name="connsiteY13885" fmla="*/ 543641 h 2397608"/>
              <a:gd name="connsiteX13886" fmla="*/ 638957 w 5675092"/>
              <a:gd name="connsiteY13886" fmla="*/ 531203 h 2397608"/>
              <a:gd name="connsiteX13887" fmla="*/ 628905 w 5675092"/>
              <a:gd name="connsiteY13887" fmla="*/ 516278 h 2397608"/>
              <a:gd name="connsiteX13888" fmla="*/ 621370 w 5675092"/>
              <a:gd name="connsiteY13888" fmla="*/ 523740 h 2397608"/>
              <a:gd name="connsiteX13889" fmla="*/ 618857 w 5675092"/>
              <a:gd name="connsiteY13889" fmla="*/ 513790 h 2397608"/>
              <a:gd name="connsiteX13890" fmla="*/ 613831 w 5675092"/>
              <a:gd name="connsiteY13890" fmla="*/ 521253 h 2397608"/>
              <a:gd name="connsiteX13891" fmla="*/ 601267 w 5675092"/>
              <a:gd name="connsiteY13891" fmla="*/ 521252 h 2397608"/>
              <a:gd name="connsiteX13892" fmla="*/ 576145 w 5675092"/>
              <a:gd name="connsiteY13892" fmla="*/ 511302 h 2397608"/>
              <a:gd name="connsiteX13893" fmla="*/ 566094 w 5675092"/>
              <a:gd name="connsiteY13893" fmla="*/ 518765 h 2397608"/>
              <a:gd name="connsiteX13894" fmla="*/ 563581 w 5675092"/>
              <a:gd name="connsiteY13894" fmla="*/ 511302 h 2397608"/>
              <a:gd name="connsiteX13895" fmla="*/ 538455 w 5675092"/>
              <a:gd name="connsiteY13895" fmla="*/ 516278 h 2397608"/>
              <a:gd name="connsiteX13896" fmla="*/ 545995 w 5675092"/>
              <a:gd name="connsiteY13896" fmla="*/ 511302 h 2397608"/>
              <a:gd name="connsiteX13897" fmla="*/ 533433 w 5675092"/>
              <a:gd name="connsiteY13897" fmla="*/ 501352 h 2397608"/>
              <a:gd name="connsiteX13898" fmla="*/ 530921 w 5675092"/>
              <a:gd name="connsiteY13898" fmla="*/ 506327 h 2397608"/>
              <a:gd name="connsiteX13899" fmla="*/ 525895 w 5675092"/>
              <a:gd name="connsiteY13899" fmla="*/ 498864 h 2397608"/>
              <a:gd name="connsiteX13900" fmla="*/ 533433 w 5675092"/>
              <a:gd name="connsiteY13900" fmla="*/ 493889 h 2397608"/>
              <a:gd name="connsiteX13901" fmla="*/ 548978 w 5675092"/>
              <a:gd name="connsiteY13901" fmla="*/ 488992 h 2397608"/>
              <a:gd name="connsiteX13902" fmla="*/ 551020 w 5675092"/>
              <a:gd name="connsiteY13902" fmla="*/ 481452 h 2397608"/>
              <a:gd name="connsiteX13903" fmla="*/ 551020 w 5675092"/>
              <a:gd name="connsiteY13903" fmla="*/ 482073 h 2397608"/>
              <a:gd name="connsiteX13904" fmla="*/ 551019 w 5675092"/>
              <a:gd name="connsiteY13904" fmla="*/ 486426 h 2397608"/>
              <a:gd name="connsiteX13905" fmla="*/ 561068 w 5675092"/>
              <a:gd name="connsiteY13905" fmla="*/ 486426 h 2397608"/>
              <a:gd name="connsiteX13906" fmla="*/ 566093 w 5675092"/>
              <a:gd name="connsiteY13906" fmla="*/ 481451 h 2397608"/>
              <a:gd name="connsiteX13907" fmla="*/ 566094 w 5675092"/>
              <a:gd name="connsiteY13907" fmla="*/ 473988 h 2397608"/>
              <a:gd name="connsiteX13908" fmla="*/ 583680 w 5675092"/>
              <a:gd name="connsiteY13908" fmla="*/ 466525 h 2397608"/>
              <a:gd name="connsiteX13909" fmla="*/ 603779 w 5675092"/>
              <a:gd name="connsiteY13909" fmla="*/ 473988 h 2397608"/>
              <a:gd name="connsiteX13910" fmla="*/ 623879 w 5675092"/>
              <a:gd name="connsiteY13910" fmla="*/ 464038 h 2397608"/>
              <a:gd name="connsiteX13911" fmla="*/ 626392 w 5675092"/>
              <a:gd name="connsiteY13911" fmla="*/ 473988 h 2397608"/>
              <a:gd name="connsiteX13912" fmla="*/ 631418 w 5675092"/>
              <a:gd name="connsiteY13912" fmla="*/ 473988 h 2397608"/>
              <a:gd name="connsiteX13913" fmla="*/ 666590 w 5675092"/>
              <a:gd name="connsiteY13913" fmla="*/ 469013 h 2397608"/>
              <a:gd name="connsiteX13914" fmla="*/ 684181 w 5675092"/>
              <a:gd name="connsiteY13914" fmla="*/ 471501 h 2397608"/>
              <a:gd name="connsiteX13915" fmla="*/ 684181 w 5675092"/>
              <a:gd name="connsiteY13915" fmla="*/ 466525 h 2397608"/>
              <a:gd name="connsiteX13916" fmla="*/ 716841 w 5675092"/>
              <a:gd name="connsiteY13916" fmla="*/ 449112 h 2397608"/>
              <a:gd name="connsiteX13917" fmla="*/ 713960 w 5675092"/>
              <a:gd name="connsiteY13917" fmla="*/ 446823 h 2397608"/>
              <a:gd name="connsiteX13918" fmla="*/ 716725 w 5675092"/>
              <a:gd name="connsiteY13918" fmla="*/ 444020 h 2397608"/>
              <a:gd name="connsiteX13919" fmla="*/ 754528 w 5675092"/>
              <a:gd name="connsiteY13919" fmla="*/ 436674 h 2397608"/>
              <a:gd name="connsiteX13920" fmla="*/ 774627 w 5675092"/>
              <a:gd name="connsiteY13920" fmla="*/ 436674 h 2397608"/>
              <a:gd name="connsiteX13921" fmla="*/ 779653 w 5675092"/>
              <a:gd name="connsiteY13921" fmla="*/ 434186 h 2397608"/>
              <a:gd name="connsiteX13922" fmla="*/ 787191 w 5675092"/>
              <a:gd name="connsiteY13922" fmla="*/ 439161 h 2397608"/>
              <a:gd name="connsiteX13923" fmla="*/ 787191 w 5675092"/>
              <a:gd name="connsiteY13923" fmla="*/ 436674 h 2397608"/>
              <a:gd name="connsiteX13924" fmla="*/ 797239 w 5675092"/>
              <a:gd name="connsiteY13924" fmla="*/ 439161 h 2397608"/>
              <a:gd name="connsiteX13925" fmla="*/ 834929 w 5675092"/>
              <a:gd name="connsiteY13925" fmla="*/ 434186 h 2397608"/>
              <a:gd name="connsiteX13926" fmla="*/ 870103 w 5675092"/>
              <a:gd name="connsiteY13926" fmla="*/ 434186 h 2397608"/>
              <a:gd name="connsiteX13927" fmla="*/ 937939 w 5675092"/>
              <a:gd name="connsiteY13927" fmla="*/ 424236 h 2397608"/>
              <a:gd name="connsiteX13928" fmla="*/ 940452 w 5675092"/>
              <a:gd name="connsiteY13928" fmla="*/ 431699 h 2397608"/>
              <a:gd name="connsiteX13929" fmla="*/ 942961 w 5675092"/>
              <a:gd name="connsiteY13929" fmla="*/ 421748 h 2397608"/>
              <a:gd name="connsiteX13930" fmla="*/ 945474 w 5675092"/>
              <a:gd name="connsiteY13930" fmla="*/ 431699 h 2397608"/>
              <a:gd name="connsiteX13931" fmla="*/ 953013 w 5675092"/>
              <a:gd name="connsiteY13931" fmla="*/ 429211 h 2397608"/>
              <a:gd name="connsiteX13932" fmla="*/ 947987 w 5675092"/>
              <a:gd name="connsiteY13932" fmla="*/ 419261 h 2397608"/>
              <a:gd name="connsiteX13933" fmla="*/ 963064 w 5675092"/>
              <a:gd name="connsiteY13933" fmla="*/ 431699 h 2397608"/>
              <a:gd name="connsiteX13934" fmla="*/ 965574 w 5675092"/>
              <a:gd name="connsiteY13934" fmla="*/ 424236 h 2397608"/>
              <a:gd name="connsiteX13935" fmla="*/ 998238 w 5675092"/>
              <a:gd name="connsiteY13935" fmla="*/ 426723 h 2397608"/>
              <a:gd name="connsiteX13936" fmla="*/ 998238 w 5675092"/>
              <a:gd name="connsiteY13936" fmla="*/ 431699 h 2397608"/>
              <a:gd name="connsiteX13937" fmla="*/ 1005776 w 5675092"/>
              <a:gd name="connsiteY13937" fmla="*/ 424236 h 2397608"/>
              <a:gd name="connsiteX13938" fmla="*/ 1010799 w 5675092"/>
              <a:gd name="connsiteY13938" fmla="*/ 429211 h 2397608"/>
              <a:gd name="connsiteX13939" fmla="*/ 1023363 w 5675092"/>
              <a:gd name="connsiteY13939" fmla="*/ 419260 h 2397608"/>
              <a:gd name="connsiteX13940" fmla="*/ 1033411 w 5675092"/>
              <a:gd name="connsiteY13940" fmla="*/ 426723 h 2397608"/>
              <a:gd name="connsiteX13941" fmla="*/ 1040950 w 5675092"/>
              <a:gd name="connsiteY13941" fmla="*/ 419261 h 2397608"/>
              <a:gd name="connsiteX13942" fmla="*/ 1038436 w 5675092"/>
              <a:gd name="connsiteY13942" fmla="*/ 426724 h 2397608"/>
              <a:gd name="connsiteX13943" fmla="*/ 1068588 w 5675092"/>
              <a:gd name="connsiteY13943" fmla="*/ 424236 h 2397608"/>
              <a:gd name="connsiteX13944" fmla="*/ 1083661 w 5675092"/>
              <a:gd name="connsiteY13944" fmla="*/ 421748 h 2397608"/>
              <a:gd name="connsiteX13945" fmla="*/ 1093710 w 5675092"/>
              <a:gd name="connsiteY13945" fmla="*/ 431699 h 2397608"/>
              <a:gd name="connsiteX13946" fmla="*/ 1111300 w 5675092"/>
              <a:gd name="connsiteY13946" fmla="*/ 431699 h 2397608"/>
              <a:gd name="connsiteX13947" fmla="*/ 1148986 w 5675092"/>
              <a:gd name="connsiteY13947" fmla="*/ 429211 h 2397608"/>
              <a:gd name="connsiteX13948" fmla="*/ 1166572 w 5675092"/>
              <a:gd name="connsiteY13948" fmla="*/ 429211 h 2397608"/>
              <a:gd name="connsiteX13949" fmla="*/ 1169085 w 5675092"/>
              <a:gd name="connsiteY13949" fmla="*/ 421748 h 2397608"/>
              <a:gd name="connsiteX13950" fmla="*/ 1179133 w 5675092"/>
              <a:gd name="connsiteY13950" fmla="*/ 426724 h 2397608"/>
              <a:gd name="connsiteX13951" fmla="*/ 1179134 w 5675092"/>
              <a:gd name="connsiteY13951" fmla="*/ 416773 h 2397608"/>
              <a:gd name="connsiteX13952" fmla="*/ 1181646 w 5675092"/>
              <a:gd name="connsiteY13952" fmla="*/ 421748 h 2397608"/>
              <a:gd name="connsiteX13953" fmla="*/ 1216822 w 5675092"/>
              <a:gd name="connsiteY13953" fmla="*/ 419261 h 2397608"/>
              <a:gd name="connsiteX13954" fmla="*/ 1236922 w 5675092"/>
              <a:gd name="connsiteY13954" fmla="*/ 411798 h 2397608"/>
              <a:gd name="connsiteX13955" fmla="*/ 1241945 w 5675092"/>
              <a:gd name="connsiteY13955" fmla="*/ 416773 h 2397608"/>
              <a:gd name="connsiteX13956" fmla="*/ 1246970 w 5675092"/>
              <a:gd name="connsiteY13956" fmla="*/ 409310 h 2397608"/>
              <a:gd name="connsiteX13957" fmla="*/ 1264557 w 5675092"/>
              <a:gd name="connsiteY13957" fmla="*/ 409310 h 2397608"/>
              <a:gd name="connsiteX13958" fmla="*/ 1279634 w 5675092"/>
              <a:gd name="connsiteY13958" fmla="*/ 409310 h 2397608"/>
              <a:gd name="connsiteX13959" fmla="*/ 1304760 w 5675092"/>
              <a:gd name="connsiteY13959" fmla="*/ 409310 h 2397608"/>
              <a:gd name="connsiteX13960" fmla="*/ 1304759 w 5675092"/>
              <a:gd name="connsiteY13960" fmla="*/ 401847 h 2397608"/>
              <a:gd name="connsiteX13961" fmla="*/ 1337420 w 5675092"/>
              <a:gd name="connsiteY13961" fmla="*/ 396872 h 2397608"/>
              <a:gd name="connsiteX13962" fmla="*/ 1344958 w 5675092"/>
              <a:gd name="connsiteY13962" fmla="*/ 404334 h 2397608"/>
              <a:gd name="connsiteX13963" fmla="*/ 1355006 w 5675092"/>
              <a:gd name="connsiteY13963" fmla="*/ 396872 h 2397608"/>
              <a:gd name="connsiteX13964" fmla="*/ 1365058 w 5675092"/>
              <a:gd name="connsiteY13964" fmla="*/ 404335 h 2397608"/>
              <a:gd name="connsiteX13965" fmla="*/ 1380132 w 5675092"/>
              <a:gd name="connsiteY13965" fmla="*/ 401847 h 2397608"/>
              <a:gd name="connsiteX13966" fmla="*/ 1390183 w 5675092"/>
              <a:gd name="connsiteY13966" fmla="*/ 404334 h 2397608"/>
              <a:gd name="connsiteX13967" fmla="*/ 1400231 w 5675092"/>
              <a:gd name="connsiteY13967" fmla="*/ 401847 h 2397608"/>
              <a:gd name="connsiteX13968" fmla="*/ 1410282 w 5675092"/>
              <a:gd name="connsiteY13968" fmla="*/ 406823 h 2397608"/>
              <a:gd name="connsiteX13969" fmla="*/ 1437917 w 5675092"/>
              <a:gd name="connsiteY13969" fmla="*/ 406823 h 2397608"/>
              <a:gd name="connsiteX13970" fmla="*/ 1440430 w 5675092"/>
              <a:gd name="connsiteY13970" fmla="*/ 414285 h 2397608"/>
              <a:gd name="connsiteX13971" fmla="*/ 1465555 w 5675092"/>
              <a:gd name="connsiteY13971" fmla="*/ 411797 h 2397608"/>
              <a:gd name="connsiteX13972" fmla="*/ 1458017 w 5675092"/>
              <a:gd name="connsiteY13972" fmla="*/ 401847 h 2397608"/>
              <a:gd name="connsiteX13973" fmla="*/ 1490680 w 5675092"/>
              <a:gd name="connsiteY13973" fmla="*/ 406822 h 2397608"/>
              <a:gd name="connsiteX13974" fmla="*/ 1480629 w 5675092"/>
              <a:gd name="connsiteY13974" fmla="*/ 394385 h 2397608"/>
              <a:gd name="connsiteX13975" fmla="*/ 1460530 w 5675092"/>
              <a:gd name="connsiteY13975" fmla="*/ 399359 h 2397608"/>
              <a:gd name="connsiteX13976" fmla="*/ 1520828 w 5675092"/>
              <a:gd name="connsiteY13976" fmla="*/ 381946 h 2397608"/>
              <a:gd name="connsiteX13977" fmla="*/ 1485655 w 5675092"/>
              <a:gd name="connsiteY13977" fmla="*/ 371996 h 2397608"/>
              <a:gd name="connsiteX13978" fmla="*/ 1470581 w 5675092"/>
              <a:gd name="connsiteY13978" fmla="*/ 379459 h 2397608"/>
              <a:gd name="connsiteX13979" fmla="*/ 1468068 w 5675092"/>
              <a:gd name="connsiteY13979" fmla="*/ 369508 h 2397608"/>
              <a:gd name="connsiteX13980" fmla="*/ 1440430 w 5675092"/>
              <a:gd name="connsiteY13980" fmla="*/ 381946 h 2397608"/>
              <a:gd name="connsiteX13981" fmla="*/ 1430382 w 5675092"/>
              <a:gd name="connsiteY13981" fmla="*/ 379459 h 2397608"/>
              <a:gd name="connsiteX13982" fmla="*/ 1432895 w 5675092"/>
              <a:gd name="connsiteY13982" fmla="*/ 376971 h 2397608"/>
              <a:gd name="connsiteX13983" fmla="*/ 1417818 w 5675092"/>
              <a:gd name="connsiteY13983" fmla="*/ 379458 h 2397608"/>
              <a:gd name="connsiteX13984" fmla="*/ 1395205 w 5675092"/>
              <a:gd name="connsiteY13984" fmla="*/ 384434 h 2397608"/>
              <a:gd name="connsiteX13985" fmla="*/ 1362545 w 5675092"/>
              <a:gd name="connsiteY13985" fmla="*/ 384434 h 2397608"/>
              <a:gd name="connsiteX13986" fmla="*/ 1360032 w 5675092"/>
              <a:gd name="connsiteY13986" fmla="*/ 379459 h 2397608"/>
              <a:gd name="connsiteX13987" fmla="*/ 1327368 w 5675092"/>
              <a:gd name="connsiteY13987" fmla="*/ 376971 h 2397608"/>
              <a:gd name="connsiteX13988" fmla="*/ 1352493 w 5675092"/>
              <a:gd name="connsiteY13988" fmla="*/ 369508 h 2397608"/>
              <a:gd name="connsiteX13989" fmla="*/ 1349980 w 5675092"/>
              <a:gd name="connsiteY13989" fmla="*/ 364533 h 2397608"/>
              <a:gd name="connsiteX13990" fmla="*/ 1342446 w 5675092"/>
              <a:gd name="connsiteY13990" fmla="*/ 362046 h 2397608"/>
              <a:gd name="connsiteX13991" fmla="*/ 1327368 w 5675092"/>
              <a:gd name="connsiteY13991" fmla="*/ 364533 h 2397608"/>
              <a:gd name="connsiteX13992" fmla="*/ 1312295 w 5675092"/>
              <a:gd name="connsiteY13992" fmla="*/ 379458 h 2397608"/>
              <a:gd name="connsiteX13993" fmla="*/ 1304759 w 5675092"/>
              <a:gd name="connsiteY13993" fmla="*/ 371996 h 2397608"/>
              <a:gd name="connsiteX13994" fmla="*/ 1362545 w 5675092"/>
              <a:gd name="connsiteY13994" fmla="*/ 354582 h 2397608"/>
              <a:gd name="connsiteX13995" fmla="*/ 1370080 w 5675092"/>
              <a:gd name="connsiteY13995" fmla="*/ 357070 h 2397608"/>
              <a:gd name="connsiteX13996" fmla="*/ 1377618 w 5675092"/>
              <a:gd name="connsiteY13996" fmla="*/ 364533 h 2397608"/>
              <a:gd name="connsiteX13997" fmla="*/ 1382644 w 5675092"/>
              <a:gd name="connsiteY13997" fmla="*/ 357070 h 2397608"/>
              <a:gd name="connsiteX13998" fmla="*/ 1387670 w 5675092"/>
              <a:gd name="connsiteY13998" fmla="*/ 362046 h 2397608"/>
              <a:gd name="connsiteX13999" fmla="*/ 1392693 w 5675092"/>
              <a:gd name="connsiteY13999" fmla="*/ 354582 h 2397608"/>
              <a:gd name="connsiteX14000" fmla="*/ 1395205 w 5675092"/>
              <a:gd name="connsiteY14000" fmla="*/ 357070 h 2397608"/>
              <a:gd name="connsiteX14001" fmla="*/ 1437917 w 5675092"/>
              <a:gd name="connsiteY14001" fmla="*/ 349607 h 2397608"/>
              <a:gd name="connsiteX14002" fmla="*/ 1470581 w 5675092"/>
              <a:gd name="connsiteY14002" fmla="*/ 349607 h 2397608"/>
              <a:gd name="connsiteX14003" fmla="*/ 1488168 w 5675092"/>
              <a:gd name="connsiteY14003" fmla="*/ 347120 h 2397608"/>
              <a:gd name="connsiteX14004" fmla="*/ 1493193 w 5675092"/>
              <a:gd name="connsiteY14004" fmla="*/ 342144 h 2397608"/>
              <a:gd name="connsiteX14005" fmla="*/ 1490680 w 5675092"/>
              <a:gd name="connsiteY14005" fmla="*/ 337169 h 2397608"/>
              <a:gd name="connsiteX14006" fmla="*/ 1500728 w 5675092"/>
              <a:gd name="connsiteY14006" fmla="*/ 339656 h 2397608"/>
              <a:gd name="connsiteX14007" fmla="*/ 1550979 w 5675092"/>
              <a:gd name="connsiteY14007" fmla="*/ 339657 h 2397608"/>
              <a:gd name="connsiteX14008" fmla="*/ 1545953 w 5675092"/>
              <a:gd name="connsiteY14008" fmla="*/ 342144 h 2397608"/>
              <a:gd name="connsiteX14009" fmla="*/ 1543441 w 5675092"/>
              <a:gd name="connsiteY14009" fmla="*/ 347120 h 2397608"/>
              <a:gd name="connsiteX14010" fmla="*/ 1545953 w 5675092"/>
              <a:gd name="connsiteY14010" fmla="*/ 347120 h 2397608"/>
              <a:gd name="connsiteX14011" fmla="*/ 1548467 w 5675092"/>
              <a:gd name="connsiteY14011" fmla="*/ 352095 h 2397608"/>
              <a:gd name="connsiteX14012" fmla="*/ 1570726 w 5675092"/>
              <a:gd name="connsiteY14012" fmla="*/ 348947 h 2397608"/>
              <a:gd name="connsiteX14013" fmla="*/ 1576397 w 5675092"/>
              <a:gd name="connsiteY14013" fmla="*/ 349421 h 2397608"/>
              <a:gd name="connsiteX14014" fmla="*/ 1576104 w 5675092"/>
              <a:gd name="connsiteY14014" fmla="*/ 349607 h 2397608"/>
              <a:gd name="connsiteX14015" fmla="*/ 1576519 w 5675092"/>
              <a:gd name="connsiteY14015" fmla="*/ 349432 h 2397608"/>
              <a:gd name="connsiteX14016" fmla="*/ 1578617 w 5675092"/>
              <a:gd name="connsiteY14016" fmla="*/ 349607 h 2397608"/>
              <a:gd name="connsiteX14017" fmla="*/ 1578303 w 5675092"/>
              <a:gd name="connsiteY14017" fmla="*/ 348674 h 2397608"/>
              <a:gd name="connsiteX14018" fmla="*/ 1576519 w 5675092"/>
              <a:gd name="connsiteY14018" fmla="*/ 349432 h 2397608"/>
              <a:gd name="connsiteX14019" fmla="*/ 1576397 w 5675092"/>
              <a:gd name="connsiteY14019" fmla="*/ 349421 h 2397608"/>
              <a:gd name="connsiteX14020" fmla="*/ 1586192 w 5675092"/>
              <a:gd name="connsiteY14020" fmla="*/ 343194 h 2397608"/>
              <a:gd name="connsiteX14021" fmla="*/ 1611278 w 5675092"/>
              <a:gd name="connsiteY14021" fmla="*/ 342144 h 2397608"/>
              <a:gd name="connsiteX14022" fmla="*/ 1616303 w 5675092"/>
              <a:gd name="connsiteY14022" fmla="*/ 334681 h 2397608"/>
              <a:gd name="connsiteX14023" fmla="*/ 1621329 w 5675092"/>
              <a:gd name="connsiteY14023" fmla="*/ 347119 h 2397608"/>
              <a:gd name="connsiteX14024" fmla="*/ 1628864 w 5675092"/>
              <a:gd name="connsiteY14024" fmla="*/ 347119 h 2397608"/>
              <a:gd name="connsiteX14025" fmla="*/ 1633890 w 5675092"/>
              <a:gd name="connsiteY14025" fmla="*/ 354582 h 2397608"/>
              <a:gd name="connsiteX14026" fmla="*/ 1643941 w 5675092"/>
              <a:gd name="connsiteY14026" fmla="*/ 347120 h 2397608"/>
              <a:gd name="connsiteX14027" fmla="*/ 1641428 w 5675092"/>
              <a:gd name="connsiteY14027" fmla="*/ 349607 h 2397608"/>
              <a:gd name="connsiteX14028" fmla="*/ 1641428 w 5675092"/>
              <a:gd name="connsiteY14028" fmla="*/ 364533 h 2397608"/>
              <a:gd name="connsiteX14029" fmla="*/ 1641428 w 5675092"/>
              <a:gd name="connsiteY14029" fmla="*/ 374483 h 2397608"/>
              <a:gd name="connsiteX14030" fmla="*/ 1646453 w 5675092"/>
              <a:gd name="connsiteY14030" fmla="*/ 371996 h 2397608"/>
              <a:gd name="connsiteX14031" fmla="*/ 1646454 w 5675092"/>
              <a:gd name="connsiteY14031" fmla="*/ 364533 h 2397608"/>
              <a:gd name="connsiteX14032" fmla="*/ 1641428 w 5675092"/>
              <a:gd name="connsiteY14032" fmla="*/ 364533 h 2397608"/>
              <a:gd name="connsiteX14033" fmla="*/ 1648964 w 5675092"/>
              <a:gd name="connsiteY14033" fmla="*/ 362045 h 2397608"/>
              <a:gd name="connsiteX14034" fmla="*/ 1651476 w 5675092"/>
              <a:gd name="connsiteY14034" fmla="*/ 364533 h 2397608"/>
              <a:gd name="connsiteX14035" fmla="*/ 1643941 w 5675092"/>
              <a:gd name="connsiteY14035" fmla="*/ 381946 h 2397608"/>
              <a:gd name="connsiteX14036" fmla="*/ 1661528 w 5675092"/>
              <a:gd name="connsiteY14036" fmla="*/ 376971 h 2397608"/>
              <a:gd name="connsiteX14037" fmla="*/ 1664041 w 5675092"/>
              <a:gd name="connsiteY14037" fmla="*/ 381946 h 2397608"/>
              <a:gd name="connsiteX14038" fmla="*/ 1721825 w 5675092"/>
              <a:gd name="connsiteY14038" fmla="*/ 379459 h 2397608"/>
              <a:gd name="connsiteX14039" fmla="*/ 1736900 w 5675092"/>
              <a:gd name="connsiteY14039" fmla="*/ 381946 h 2397608"/>
              <a:gd name="connsiteX14040" fmla="*/ 1736900 w 5675092"/>
              <a:gd name="connsiteY14040" fmla="*/ 389409 h 2397608"/>
              <a:gd name="connsiteX14041" fmla="*/ 1772076 w 5675092"/>
              <a:gd name="connsiteY14041" fmla="*/ 394385 h 2397608"/>
              <a:gd name="connsiteX14042" fmla="*/ 1772077 w 5675092"/>
              <a:gd name="connsiteY14042" fmla="*/ 399360 h 2397608"/>
              <a:gd name="connsiteX14043" fmla="*/ 1775255 w 5675092"/>
              <a:gd name="connsiteY14043" fmla="*/ 398338 h 2397608"/>
              <a:gd name="connsiteX14044" fmla="*/ 1775221 w 5675092"/>
              <a:gd name="connsiteY14044" fmla="*/ 397471 h 2397608"/>
              <a:gd name="connsiteX14045" fmla="*/ 1775932 w 5675092"/>
              <a:gd name="connsiteY14045" fmla="*/ 398120 h 2397608"/>
              <a:gd name="connsiteX14046" fmla="*/ 1776550 w 5675092"/>
              <a:gd name="connsiteY14046" fmla="*/ 397922 h 2397608"/>
              <a:gd name="connsiteX14047" fmla="*/ 1782675 w 5675092"/>
              <a:gd name="connsiteY14047" fmla="*/ 399710 h 2397608"/>
              <a:gd name="connsiteX14048" fmla="*/ 1782875 w 5675092"/>
              <a:gd name="connsiteY14048" fmla="*/ 399582 h 2397608"/>
              <a:gd name="connsiteX14049" fmla="*/ 1784755 w 5675092"/>
              <a:gd name="connsiteY14049" fmla="*/ 397471 h 2397608"/>
              <a:gd name="connsiteX14050" fmla="*/ 1784782 w 5675092"/>
              <a:gd name="connsiteY14050" fmla="*/ 398374 h 2397608"/>
              <a:gd name="connsiteX14051" fmla="*/ 1787151 w 5675092"/>
              <a:gd name="connsiteY14051" fmla="*/ 396872 h 2397608"/>
              <a:gd name="connsiteX14052" fmla="*/ 1787360 w 5675092"/>
              <a:gd name="connsiteY14052" fmla="*/ 397142 h 2397608"/>
              <a:gd name="connsiteX14053" fmla="*/ 1788338 w 5675092"/>
              <a:gd name="connsiteY14053" fmla="*/ 395681 h 2397608"/>
              <a:gd name="connsiteX14054" fmla="*/ 1786518 w 5675092"/>
              <a:gd name="connsiteY14054" fmla="*/ 393024 h 2397608"/>
              <a:gd name="connsiteX14055" fmla="*/ 1789243 w 5675092"/>
              <a:gd name="connsiteY14055" fmla="*/ 394330 h 2397608"/>
              <a:gd name="connsiteX14056" fmla="*/ 1789300 w 5675092"/>
              <a:gd name="connsiteY14056" fmla="*/ 394245 h 2397608"/>
              <a:gd name="connsiteX14057" fmla="*/ 1796676 w 5675092"/>
              <a:gd name="connsiteY14057" fmla="*/ 392495 h 2397608"/>
              <a:gd name="connsiteX14058" fmla="*/ 1799359 w 5675092"/>
              <a:gd name="connsiteY14058" fmla="*/ 401202 h 2397608"/>
              <a:gd name="connsiteX14059" fmla="*/ 1800977 w 5675092"/>
              <a:gd name="connsiteY14059" fmla="*/ 406309 h 2397608"/>
              <a:gd name="connsiteX14060" fmla="*/ 1802224 w 5675092"/>
              <a:gd name="connsiteY14060" fmla="*/ 404335 h 2397608"/>
              <a:gd name="connsiteX14061" fmla="*/ 1805627 w 5675092"/>
              <a:gd name="connsiteY14061" fmla="*/ 407277 h 2397608"/>
              <a:gd name="connsiteX14062" fmla="*/ 1806807 w 5675092"/>
              <a:gd name="connsiteY14062" fmla="*/ 405556 h 2397608"/>
              <a:gd name="connsiteX14063" fmla="*/ 1806211 w 5675092"/>
              <a:gd name="connsiteY14063" fmla="*/ 397471 h 2397608"/>
              <a:gd name="connsiteX14064" fmla="*/ 1801442 w 5675092"/>
              <a:gd name="connsiteY14064" fmla="*/ 402445 h 2397608"/>
              <a:gd name="connsiteX14065" fmla="*/ 1801442 w 5675092"/>
              <a:gd name="connsiteY14065" fmla="*/ 392495 h 2397608"/>
              <a:gd name="connsiteX14066" fmla="*/ 1810979 w 5675092"/>
              <a:gd name="connsiteY14066" fmla="*/ 390008 h 2397608"/>
              <a:gd name="connsiteX14067" fmla="*/ 1808595 w 5675092"/>
              <a:gd name="connsiteY14067" fmla="*/ 402445 h 2397608"/>
              <a:gd name="connsiteX14068" fmla="*/ 1815748 w 5675092"/>
              <a:gd name="connsiteY14068" fmla="*/ 397471 h 2397608"/>
              <a:gd name="connsiteX14069" fmla="*/ 1822898 w 5675092"/>
              <a:gd name="connsiteY14069" fmla="*/ 392495 h 2397608"/>
              <a:gd name="connsiteX14070" fmla="*/ 1834819 w 5675092"/>
              <a:gd name="connsiteY14070" fmla="*/ 385032 h 2397608"/>
              <a:gd name="connsiteX14071" fmla="*/ 1837204 w 5675092"/>
              <a:gd name="connsiteY14071" fmla="*/ 390008 h 2397608"/>
              <a:gd name="connsiteX14072" fmla="*/ 1839589 w 5675092"/>
              <a:gd name="connsiteY14072" fmla="*/ 409907 h 2397608"/>
              <a:gd name="connsiteX14073" fmla="*/ 1841969 w 5675092"/>
              <a:gd name="connsiteY14073" fmla="*/ 394982 h 2397608"/>
              <a:gd name="connsiteX14074" fmla="*/ 1851506 w 5675092"/>
              <a:gd name="connsiteY14074" fmla="*/ 402445 h 2397608"/>
              <a:gd name="connsiteX14075" fmla="*/ 1877731 w 5675092"/>
              <a:gd name="connsiteY14075" fmla="*/ 394982 h 2397608"/>
              <a:gd name="connsiteX14076" fmla="*/ 1872962 w 5675092"/>
              <a:gd name="connsiteY14076" fmla="*/ 390008 h 2397608"/>
              <a:gd name="connsiteX14077" fmla="*/ 1877731 w 5675092"/>
              <a:gd name="connsiteY14077" fmla="*/ 387520 h 2397608"/>
              <a:gd name="connsiteX14078" fmla="*/ 1877731 w 5675092"/>
              <a:gd name="connsiteY14078" fmla="*/ 392495 h 2397608"/>
              <a:gd name="connsiteX14079" fmla="*/ 1889649 w 5675092"/>
              <a:gd name="connsiteY14079" fmla="*/ 385032 h 2397608"/>
              <a:gd name="connsiteX14080" fmla="*/ 1887265 w 5675092"/>
              <a:gd name="connsiteY14080" fmla="*/ 390008 h 2397608"/>
              <a:gd name="connsiteX14081" fmla="*/ 1937330 w 5675092"/>
              <a:gd name="connsiteY14081" fmla="*/ 390008 h 2397608"/>
              <a:gd name="connsiteX14082" fmla="*/ 1927792 w 5675092"/>
              <a:gd name="connsiteY14082" fmla="*/ 387519 h 2397608"/>
              <a:gd name="connsiteX14083" fmla="*/ 1951632 w 5675092"/>
              <a:gd name="connsiteY14083" fmla="*/ 380057 h 2397608"/>
              <a:gd name="connsiteX14084" fmla="*/ 1949248 w 5675092"/>
              <a:gd name="connsiteY14084" fmla="*/ 372594 h 2397608"/>
              <a:gd name="connsiteX14085" fmla="*/ 1973088 w 5675092"/>
              <a:gd name="connsiteY14085" fmla="*/ 365131 h 2397608"/>
              <a:gd name="connsiteX14086" fmla="*/ 1958785 w 5675092"/>
              <a:gd name="connsiteY14086" fmla="*/ 352693 h 2397608"/>
              <a:gd name="connsiteX14087" fmla="*/ 1963550 w 5675092"/>
              <a:gd name="connsiteY14087" fmla="*/ 350206 h 2397608"/>
              <a:gd name="connsiteX14088" fmla="*/ 1958785 w 5675092"/>
              <a:gd name="connsiteY14088" fmla="*/ 337768 h 2397608"/>
              <a:gd name="connsiteX14089" fmla="*/ 1956401 w 5675092"/>
              <a:gd name="connsiteY14089" fmla="*/ 342743 h 2397608"/>
              <a:gd name="connsiteX14090" fmla="*/ 1930176 w 5675092"/>
              <a:gd name="connsiteY14090" fmla="*/ 342742 h 2397608"/>
              <a:gd name="connsiteX14091" fmla="*/ 1937329 w 5675092"/>
              <a:gd name="connsiteY14091" fmla="*/ 330305 h 2397608"/>
              <a:gd name="connsiteX14092" fmla="*/ 1927792 w 5675092"/>
              <a:gd name="connsiteY14092" fmla="*/ 315379 h 2397608"/>
              <a:gd name="connsiteX14093" fmla="*/ 1920642 w 5675092"/>
              <a:gd name="connsiteY14093" fmla="*/ 322841 h 2397608"/>
              <a:gd name="connsiteX14094" fmla="*/ 1918258 w 5675092"/>
              <a:gd name="connsiteY14094" fmla="*/ 312892 h 2397608"/>
              <a:gd name="connsiteX14095" fmla="*/ 1913489 w 5675092"/>
              <a:gd name="connsiteY14095" fmla="*/ 320354 h 2397608"/>
              <a:gd name="connsiteX14096" fmla="*/ 1901568 w 5675092"/>
              <a:gd name="connsiteY14096" fmla="*/ 320354 h 2397608"/>
              <a:gd name="connsiteX14097" fmla="*/ 1877731 w 5675092"/>
              <a:gd name="connsiteY14097" fmla="*/ 310404 h 2397608"/>
              <a:gd name="connsiteX14098" fmla="*/ 1868194 w 5675092"/>
              <a:gd name="connsiteY14098" fmla="*/ 317867 h 2397608"/>
              <a:gd name="connsiteX14099" fmla="*/ 1865809 w 5675092"/>
              <a:gd name="connsiteY14099" fmla="*/ 310404 h 2397608"/>
              <a:gd name="connsiteX14100" fmla="*/ 1841969 w 5675092"/>
              <a:gd name="connsiteY14100" fmla="*/ 315379 h 2397608"/>
              <a:gd name="connsiteX14101" fmla="*/ 1849122 w 5675092"/>
              <a:gd name="connsiteY14101" fmla="*/ 310404 h 2397608"/>
              <a:gd name="connsiteX14102" fmla="*/ 1837204 w 5675092"/>
              <a:gd name="connsiteY14102" fmla="*/ 300453 h 2397608"/>
              <a:gd name="connsiteX14103" fmla="*/ 1834819 w 5675092"/>
              <a:gd name="connsiteY14103" fmla="*/ 305428 h 2397608"/>
              <a:gd name="connsiteX14104" fmla="*/ 1830051 w 5675092"/>
              <a:gd name="connsiteY14104" fmla="*/ 297966 h 2397608"/>
              <a:gd name="connsiteX14105" fmla="*/ 1837204 w 5675092"/>
              <a:gd name="connsiteY14105" fmla="*/ 292990 h 2397608"/>
              <a:gd name="connsiteX14106" fmla="*/ 1851954 w 5675092"/>
              <a:gd name="connsiteY14106" fmla="*/ 288093 h 2397608"/>
              <a:gd name="connsiteX14107" fmla="*/ 1853891 w 5675092"/>
              <a:gd name="connsiteY14107" fmla="*/ 280553 h 2397608"/>
              <a:gd name="connsiteX14108" fmla="*/ 1853891 w 5675092"/>
              <a:gd name="connsiteY14108" fmla="*/ 281174 h 2397608"/>
              <a:gd name="connsiteX14109" fmla="*/ 1853891 w 5675092"/>
              <a:gd name="connsiteY14109" fmla="*/ 285527 h 2397608"/>
              <a:gd name="connsiteX14110" fmla="*/ 1863425 w 5675092"/>
              <a:gd name="connsiteY14110" fmla="*/ 285527 h 2397608"/>
              <a:gd name="connsiteX14111" fmla="*/ 1868193 w 5675092"/>
              <a:gd name="connsiteY14111" fmla="*/ 280553 h 2397608"/>
              <a:gd name="connsiteX14112" fmla="*/ 1868194 w 5675092"/>
              <a:gd name="connsiteY14112" fmla="*/ 273089 h 2397608"/>
              <a:gd name="connsiteX14113" fmla="*/ 1884881 w 5675092"/>
              <a:gd name="connsiteY14113" fmla="*/ 265626 h 2397608"/>
              <a:gd name="connsiteX14114" fmla="*/ 1903952 w 5675092"/>
              <a:gd name="connsiteY14114" fmla="*/ 273089 h 2397608"/>
              <a:gd name="connsiteX14115" fmla="*/ 1923023 w 5675092"/>
              <a:gd name="connsiteY14115" fmla="*/ 263139 h 2397608"/>
              <a:gd name="connsiteX14116" fmla="*/ 1925408 w 5675092"/>
              <a:gd name="connsiteY14116" fmla="*/ 273089 h 2397608"/>
              <a:gd name="connsiteX14117" fmla="*/ 1930176 w 5675092"/>
              <a:gd name="connsiteY14117" fmla="*/ 273089 h 2397608"/>
              <a:gd name="connsiteX14118" fmla="*/ 1963550 w 5675092"/>
              <a:gd name="connsiteY14118" fmla="*/ 268114 h 2397608"/>
              <a:gd name="connsiteX14119" fmla="*/ 1980241 w 5675092"/>
              <a:gd name="connsiteY14119" fmla="*/ 270602 h 2397608"/>
              <a:gd name="connsiteX14120" fmla="*/ 1980241 w 5675092"/>
              <a:gd name="connsiteY14120" fmla="*/ 265626 h 2397608"/>
              <a:gd name="connsiteX14121" fmla="*/ 2011230 w 5675092"/>
              <a:gd name="connsiteY14121" fmla="*/ 248213 h 2397608"/>
              <a:gd name="connsiteX14122" fmla="*/ 2008496 w 5675092"/>
              <a:gd name="connsiteY14122" fmla="*/ 245924 h 2397608"/>
              <a:gd name="connsiteX14123" fmla="*/ 2011119 w 5675092"/>
              <a:gd name="connsiteY14123" fmla="*/ 243121 h 2397608"/>
              <a:gd name="connsiteX14124" fmla="*/ 2046989 w 5675092"/>
              <a:gd name="connsiteY14124" fmla="*/ 235775 h 2397608"/>
              <a:gd name="connsiteX14125" fmla="*/ 2066060 w 5675092"/>
              <a:gd name="connsiteY14125" fmla="*/ 235775 h 2397608"/>
              <a:gd name="connsiteX14126" fmla="*/ 2070829 w 5675092"/>
              <a:gd name="connsiteY14126" fmla="*/ 233288 h 2397608"/>
              <a:gd name="connsiteX14127" fmla="*/ 2077982 w 5675092"/>
              <a:gd name="connsiteY14127" fmla="*/ 238263 h 2397608"/>
              <a:gd name="connsiteX14128" fmla="*/ 2077982 w 5675092"/>
              <a:gd name="connsiteY14128" fmla="*/ 235775 h 2397608"/>
              <a:gd name="connsiteX14129" fmla="*/ 2087516 w 5675092"/>
              <a:gd name="connsiteY14129" fmla="*/ 238262 h 2397608"/>
              <a:gd name="connsiteX14130" fmla="*/ 2123278 w 5675092"/>
              <a:gd name="connsiteY14130" fmla="*/ 233288 h 2397608"/>
              <a:gd name="connsiteX14131" fmla="*/ 2156652 w 5675092"/>
              <a:gd name="connsiteY14131" fmla="*/ 233287 h 2397608"/>
              <a:gd name="connsiteX14132" fmla="*/ 2221019 w 5675092"/>
              <a:gd name="connsiteY14132" fmla="*/ 223337 h 2397608"/>
              <a:gd name="connsiteX14133" fmla="*/ 2223403 w 5675092"/>
              <a:gd name="connsiteY14133" fmla="*/ 230800 h 2397608"/>
              <a:gd name="connsiteX14134" fmla="*/ 2225785 w 5675092"/>
              <a:gd name="connsiteY14134" fmla="*/ 220849 h 2397608"/>
              <a:gd name="connsiteX14135" fmla="*/ 2228168 w 5675092"/>
              <a:gd name="connsiteY14135" fmla="*/ 230800 h 2397608"/>
              <a:gd name="connsiteX14136" fmla="*/ 2235321 w 5675092"/>
              <a:gd name="connsiteY14136" fmla="*/ 228312 h 2397608"/>
              <a:gd name="connsiteX14137" fmla="*/ 2230553 w 5675092"/>
              <a:gd name="connsiteY14137" fmla="*/ 218362 h 2397608"/>
              <a:gd name="connsiteX14138" fmla="*/ 2244859 w 5675092"/>
              <a:gd name="connsiteY14138" fmla="*/ 230800 h 2397608"/>
              <a:gd name="connsiteX14139" fmla="*/ 2247240 w 5675092"/>
              <a:gd name="connsiteY14139" fmla="*/ 223337 h 2397608"/>
              <a:gd name="connsiteX14140" fmla="*/ 2278233 w 5675092"/>
              <a:gd name="connsiteY14140" fmla="*/ 225825 h 2397608"/>
              <a:gd name="connsiteX14141" fmla="*/ 2278233 w 5675092"/>
              <a:gd name="connsiteY14141" fmla="*/ 230800 h 2397608"/>
              <a:gd name="connsiteX14142" fmla="*/ 2281820 w 5675092"/>
              <a:gd name="connsiteY14142" fmla="*/ 229303 h 2397608"/>
              <a:gd name="connsiteX14143" fmla="*/ 2282227 w 5675092"/>
              <a:gd name="connsiteY14143" fmla="*/ 228080 h 2397608"/>
              <a:gd name="connsiteX14144" fmla="*/ 2282797 w 5675092"/>
              <a:gd name="connsiteY14144" fmla="*/ 228739 h 2397608"/>
              <a:gd name="connsiteX14145" fmla="*/ 2285386 w 5675092"/>
              <a:gd name="connsiteY14145" fmla="*/ 223337 h 2397608"/>
              <a:gd name="connsiteX14146" fmla="*/ 2290152 w 5675092"/>
              <a:gd name="connsiteY14146" fmla="*/ 228312 h 2397608"/>
              <a:gd name="connsiteX14147" fmla="*/ 2302073 w 5675092"/>
              <a:gd name="connsiteY14147" fmla="*/ 218361 h 2397608"/>
              <a:gd name="connsiteX14148" fmla="*/ 2311607 w 5675092"/>
              <a:gd name="connsiteY14148" fmla="*/ 225825 h 2397608"/>
              <a:gd name="connsiteX14149" fmla="*/ 2318760 w 5675092"/>
              <a:gd name="connsiteY14149" fmla="*/ 218362 h 2397608"/>
              <a:gd name="connsiteX14150" fmla="*/ 2316376 w 5675092"/>
              <a:gd name="connsiteY14150" fmla="*/ 225825 h 2397608"/>
              <a:gd name="connsiteX14151" fmla="*/ 2330679 w 5675092"/>
              <a:gd name="connsiteY14151" fmla="*/ 223648 h 2397608"/>
              <a:gd name="connsiteX14152" fmla="*/ 2344371 w 5675092"/>
              <a:gd name="connsiteY14152" fmla="*/ 223350 h 2397608"/>
              <a:gd name="connsiteX14153" fmla="*/ 2343444 w 5675092"/>
              <a:gd name="connsiteY14153" fmla="*/ 221555 h 2397608"/>
              <a:gd name="connsiteX14154" fmla="*/ 2346937 w 5675092"/>
              <a:gd name="connsiteY14154" fmla="*/ 222998 h 2397608"/>
              <a:gd name="connsiteX14155" fmla="*/ 2347654 w 5675092"/>
              <a:gd name="connsiteY14155" fmla="*/ 222873 h 2397608"/>
              <a:gd name="connsiteX14156" fmla="*/ 2347177 w 5675092"/>
              <a:gd name="connsiteY14156" fmla="*/ 215861 h 2397608"/>
              <a:gd name="connsiteX14157" fmla="*/ 2344670 w 5675092"/>
              <a:gd name="connsiteY14157" fmla="*/ 216031 h 2397608"/>
              <a:gd name="connsiteX14158" fmla="*/ 2345592 w 5675092"/>
              <a:gd name="connsiteY14158" fmla="*/ 220332 h 2397608"/>
              <a:gd name="connsiteX14159" fmla="*/ 2343154 w 5675092"/>
              <a:gd name="connsiteY14159" fmla="*/ 220991 h 2397608"/>
              <a:gd name="connsiteX14160" fmla="*/ 2339491 w 5675092"/>
              <a:gd name="connsiteY14160" fmla="*/ 213891 h 2397608"/>
              <a:gd name="connsiteX14161" fmla="*/ 2341830 w 5675092"/>
              <a:gd name="connsiteY14161" fmla="*/ 211239 h 2397608"/>
              <a:gd name="connsiteX14162" fmla="*/ 2349516 w 5675092"/>
              <a:gd name="connsiteY14162" fmla="*/ 213210 h 2397608"/>
              <a:gd name="connsiteX14163" fmla="*/ 2349157 w 5675092"/>
              <a:gd name="connsiteY14163" fmla="*/ 202714 h 2397608"/>
              <a:gd name="connsiteX14164" fmla="*/ 2348601 w 5675092"/>
              <a:gd name="connsiteY14164" fmla="*/ 198968 h 2397608"/>
              <a:gd name="connsiteX14165" fmla="*/ 2350762 w 5675092"/>
              <a:gd name="connsiteY14165" fmla="*/ 199099 h 2397608"/>
              <a:gd name="connsiteX14166" fmla="*/ 2356532 w 5675092"/>
              <a:gd name="connsiteY14166" fmla="*/ 205252 h 2397608"/>
              <a:gd name="connsiteX14167" fmla="*/ 2358533 w 5675092"/>
              <a:gd name="connsiteY14167" fmla="*/ 197636 h 2397608"/>
              <a:gd name="connsiteX14168" fmla="*/ 2368389 w 5675092"/>
              <a:gd name="connsiteY14168" fmla="*/ 194475 h 2397608"/>
              <a:gd name="connsiteX14169" fmla="*/ 2370124 w 5675092"/>
              <a:gd name="connsiteY14169" fmla="*/ 191262 h 2397608"/>
              <a:gd name="connsiteX14170" fmla="*/ 2367266 w 5675092"/>
              <a:gd name="connsiteY14170" fmla="*/ 191833 h 2397608"/>
              <a:gd name="connsiteX14171" fmla="*/ 2361076 w 5675092"/>
              <a:gd name="connsiteY14171" fmla="*/ 190690 h 2397608"/>
              <a:gd name="connsiteX14172" fmla="*/ 2365277 w 5675092"/>
              <a:gd name="connsiteY14172" fmla="*/ 186903 h 2397608"/>
              <a:gd name="connsiteX14173" fmla="*/ 2370983 w 5675092"/>
              <a:gd name="connsiteY14173" fmla="*/ 189673 h 2397608"/>
              <a:gd name="connsiteX14174" fmla="*/ 2371186 w 5675092"/>
              <a:gd name="connsiteY14174" fmla="*/ 189298 h 2397608"/>
              <a:gd name="connsiteX14175" fmla="*/ 2370222 w 5675092"/>
              <a:gd name="connsiteY14175" fmla="*/ 184377 h 2397608"/>
              <a:gd name="connsiteX14176" fmla="*/ 2373922 w 5675092"/>
              <a:gd name="connsiteY14176" fmla="*/ 187866 h 2397608"/>
              <a:gd name="connsiteX14177" fmla="*/ 2374934 w 5675092"/>
              <a:gd name="connsiteY14177" fmla="*/ 189876 h 2397608"/>
              <a:gd name="connsiteX14178" fmla="*/ 2383878 w 5675092"/>
              <a:gd name="connsiteY14178" fmla="*/ 185957 h 2397608"/>
              <a:gd name="connsiteX14179" fmla="*/ 2394677 w 5675092"/>
              <a:gd name="connsiteY14179" fmla="*/ 183116 h 2397608"/>
              <a:gd name="connsiteX14180" fmla="*/ 2401878 w 5675092"/>
              <a:gd name="connsiteY14180" fmla="*/ 188166 h 2397608"/>
              <a:gd name="connsiteX14181" fmla="*/ 2423176 w 5675092"/>
              <a:gd name="connsiteY14181" fmla="*/ 181855 h 2397608"/>
              <a:gd name="connsiteX14182" fmla="*/ 2438285 w 5675092"/>
              <a:gd name="connsiteY14182" fmla="*/ 182832 h 2397608"/>
              <a:gd name="connsiteX14183" fmla="*/ 2438072 w 5675092"/>
              <a:gd name="connsiteY14183" fmla="*/ 182260 h 2397608"/>
              <a:gd name="connsiteX14184" fmla="*/ 2440707 w 5675092"/>
              <a:gd name="connsiteY14184" fmla="*/ 182081 h 2397608"/>
              <a:gd name="connsiteX14185" fmla="*/ 2437876 w 5675092"/>
              <a:gd name="connsiteY14185" fmla="*/ 180592 h 2397608"/>
              <a:gd name="connsiteX14186" fmla="*/ 2449574 w 5675092"/>
              <a:gd name="connsiteY14186" fmla="*/ 179646 h 2397608"/>
              <a:gd name="connsiteX14187" fmla="*/ 2459474 w 5675092"/>
              <a:gd name="connsiteY14187" fmla="*/ 180593 h 2397608"/>
              <a:gd name="connsiteX14188" fmla="*/ 2459411 w 5675092"/>
              <a:gd name="connsiteY14188" fmla="*/ 180811 h 2397608"/>
              <a:gd name="connsiteX14189" fmla="*/ 2465805 w 5675092"/>
              <a:gd name="connsiteY14189" fmla="*/ 180376 h 2397608"/>
              <a:gd name="connsiteX14190" fmla="*/ 2465781 w 5675092"/>
              <a:gd name="connsiteY14190" fmla="*/ 180162 h 2397608"/>
              <a:gd name="connsiteX14191" fmla="*/ 2461767 w 5675092"/>
              <a:gd name="connsiteY14191" fmla="*/ 180461 h 2397608"/>
              <a:gd name="connsiteX14192" fmla="*/ 2465495 w 5675092"/>
              <a:gd name="connsiteY14192" fmla="*/ 177172 h 2397608"/>
              <a:gd name="connsiteX14193" fmla="*/ 2468399 w 5675092"/>
              <a:gd name="connsiteY14193" fmla="*/ 180200 h 2397608"/>
              <a:gd name="connsiteX14194" fmla="*/ 2470942 w 5675092"/>
              <a:gd name="connsiteY14194" fmla="*/ 180027 h 2397608"/>
              <a:gd name="connsiteX14195" fmla="*/ 2470942 w 5675092"/>
              <a:gd name="connsiteY14195" fmla="*/ 175678 h 2397608"/>
              <a:gd name="connsiteX14196" fmla="*/ 2473235 w 5675092"/>
              <a:gd name="connsiteY14196" fmla="*/ 175379 h 2397608"/>
              <a:gd name="connsiteX14197" fmla="*/ 2475203 w 5675092"/>
              <a:gd name="connsiteY14197" fmla="*/ 179738 h 2397608"/>
              <a:gd name="connsiteX14198" fmla="*/ 2479396 w 5675092"/>
              <a:gd name="connsiteY14198" fmla="*/ 179453 h 2397608"/>
              <a:gd name="connsiteX14199" fmla="*/ 2477822 w 5675092"/>
              <a:gd name="connsiteY14199" fmla="*/ 176155 h 2397608"/>
              <a:gd name="connsiteX14200" fmla="*/ 2501797 w 5675092"/>
              <a:gd name="connsiteY14200" fmla="*/ 166111 h 2397608"/>
              <a:gd name="connsiteX14201" fmla="*/ 2502094 w 5675092"/>
              <a:gd name="connsiteY14201" fmla="*/ 173644 h 2397608"/>
              <a:gd name="connsiteX14202" fmla="*/ 2503339 w 5675092"/>
              <a:gd name="connsiteY14202" fmla="*/ 178107 h 2397608"/>
              <a:gd name="connsiteX14203" fmla="*/ 2501798 w 5675092"/>
              <a:gd name="connsiteY14203" fmla="*/ 177098 h 2397608"/>
              <a:gd name="connsiteX14204" fmla="*/ 2499399 w 5675092"/>
              <a:gd name="connsiteY14204" fmla="*/ 173644 h 2397608"/>
              <a:gd name="connsiteX14205" fmla="*/ 2494790 w 5675092"/>
              <a:gd name="connsiteY14205" fmla="*/ 179057 h 2397608"/>
              <a:gd name="connsiteX14206" fmla="*/ 2495725 w 5675092"/>
              <a:gd name="connsiteY14206" fmla="*/ 178344 h 2397608"/>
              <a:gd name="connsiteX14207" fmla="*/ 2493554 w 5675092"/>
              <a:gd name="connsiteY14207" fmla="*/ 183480 h 2397608"/>
              <a:gd name="connsiteX14208" fmla="*/ 2501414 w 5675092"/>
              <a:gd name="connsiteY14208" fmla="*/ 187932 h 2397608"/>
              <a:gd name="connsiteX14209" fmla="*/ 2516621 w 5675092"/>
              <a:gd name="connsiteY14209" fmla="*/ 189393 h 2397608"/>
              <a:gd name="connsiteX14210" fmla="*/ 2551717 w 5675092"/>
              <a:gd name="connsiteY14210" fmla="*/ 187009 h 2397608"/>
              <a:gd name="connsiteX14211" fmla="*/ 2592329 w 5675092"/>
              <a:gd name="connsiteY14211" fmla="*/ 191730 h 2397608"/>
              <a:gd name="connsiteX14212" fmla="*/ 2594499 w 5675092"/>
              <a:gd name="connsiteY14212" fmla="*/ 186597 h 2397608"/>
              <a:gd name="connsiteX14213" fmla="*/ 2602522 w 5675092"/>
              <a:gd name="connsiteY14213" fmla="*/ 193532 h 2397608"/>
              <a:gd name="connsiteX14214" fmla="*/ 2604692 w 5675092"/>
              <a:gd name="connsiteY14214" fmla="*/ 188396 h 2397608"/>
              <a:gd name="connsiteX14215" fmla="*/ 2610213 w 5675092"/>
              <a:gd name="connsiteY14215" fmla="*/ 195504 h 2397608"/>
              <a:gd name="connsiteX14216" fmla="*/ 2617228 w 5675092"/>
              <a:gd name="connsiteY14216" fmla="*/ 187545 h 2397608"/>
              <a:gd name="connsiteX14217" fmla="*/ 2627252 w 5675092"/>
              <a:gd name="connsiteY14217" fmla="*/ 186864 h 2397608"/>
              <a:gd name="connsiteX14218" fmla="*/ 2654349 w 5675092"/>
              <a:gd name="connsiteY14218" fmla="*/ 191881 h 2397608"/>
              <a:gd name="connsiteX14219" fmla="*/ 2662979 w 5675092"/>
              <a:gd name="connsiteY14219" fmla="*/ 194423 h 2397608"/>
              <a:gd name="connsiteX14220" fmla="*/ 2654729 w 5675092"/>
              <a:gd name="connsiteY14220" fmla="*/ 197466 h 2397608"/>
              <a:gd name="connsiteX14221" fmla="*/ 2647812 w 5675092"/>
              <a:gd name="connsiteY14221" fmla="*/ 192950 h 2397608"/>
              <a:gd name="connsiteX14222" fmla="*/ 2637786 w 5675092"/>
              <a:gd name="connsiteY14222" fmla="*/ 193630 h 2397608"/>
              <a:gd name="connsiteX14223" fmla="*/ 2635617 w 5675092"/>
              <a:gd name="connsiteY14223" fmla="*/ 198763 h 2397608"/>
              <a:gd name="connsiteX14224" fmla="*/ 2638340 w 5675092"/>
              <a:gd name="connsiteY14224" fmla="*/ 200165 h 2397608"/>
              <a:gd name="connsiteX14225" fmla="*/ 2640592 w 5675092"/>
              <a:gd name="connsiteY14225" fmla="*/ 200948 h 2397608"/>
              <a:gd name="connsiteX14226" fmla="*/ 2650130 w 5675092"/>
              <a:gd name="connsiteY14226" fmla="*/ 203435 h 2397608"/>
              <a:gd name="connsiteX14227" fmla="*/ 2659664 w 5675092"/>
              <a:gd name="connsiteY14227" fmla="*/ 200948 h 2397608"/>
              <a:gd name="connsiteX14228" fmla="*/ 2669201 w 5675092"/>
              <a:gd name="connsiteY14228" fmla="*/ 205924 h 2397608"/>
              <a:gd name="connsiteX14229" fmla="*/ 2676694 w 5675092"/>
              <a:gd name="connsiteY14229" fmla="*/ 206457 h 2397608"/>
              <a:gd name="connsiteX14230" fmla="*/ 2670106 w 5675092"/>
              <a:gd name="connsiteY14230" fmla="*/ 201408 h 2397608"/>
              <a:gd name="connsiteX14231" fmla="*/ 2663057 w 5675092"/>
              <a:gd name="connsiteY14231" fmla="*/ 194446 h 2397608"/>
              <a:gd name="connsiteX14232" fmla="*/ 2683581 w 5675092"/>
              <a:gd name="connsiteY14232" fmla="*/ 200491 h 2397608"/>
              <a:gd name="connsiteX14233" fmla="*/ 2678317 w 5675092"/>
              <a:gd name="connsiteY14233" fmla="*/ 201784 h 2397608"/>
              <a:gd name="connsiteX14234" fmla="*/ 2678879 w 5675092"/>
              <a:gd name="connsiteY14234" fmla="*/ 206612 h 2397608"/>
              <a:gd name="connsiteX14235" fmla="*/ 2682312 w 5675092"/>
              <a:gd name="connsiteY14235" fmla="*/ 206857 h 2397608"/>
              <a:gd name="connsiteX14236" fmla="*/ 2695422 w 5675092"/>
              <a:gd name="connsiteY14236" fmla="*/ 205924 h 2397608"/>
              <a:gd name="connsiteX14237" fmla="*/ 2697806 w 5675092"/>
              <a:gd name="connsiteY14237" fmla="*/ 213386 h 2397608"/>
              <a:gd name="connsiteX14238" fmla="*/ 2703208 w 5675092"/>
              <a:gd name="connsiteY14238" fmla="*/ 207051 h 2397608"/>
              <a:gd name="connsiteX14239" fmla="*/ 2707467 w 5675092"/>
              <a:gd name="connsiteY14239" fmla="*/ 207375 h 2397608"/>
              <a:gd name="connsiteX14240" fmla="*/ 2707502 w 5675092"/>
              <a:gd name="connsiteY14240" fmla="*/ 206857 h 2397608"/>
              <a:gd name="connsiteX14241" fmla="*/ 2709616 w 5675092"/>
              <a:gd name="connsiteY14241" fmla="*/ 204167 h 2397608"/>
              <a:gd name="connsiteX14242" fmla="*/ 2709616 w 5675092"/>
              <a:gd name="connsiteY14242" fmla="*/ 205363 h 2397608"/>
              <a:gd name="connsiteX14243" fmla="*/ 2709616 w 5675092"/>
              <a:gd name="connsiteY14243" fmla="*/ 207835 h 2397608"/>
              <a:gd name="connsiteX14244" fmla="*/ 2714904 w 5675092"/>
              <a:gd name="connsiteY14244" fmla="*/ 210238 h 2397608"/>
              <a:gd name="connsiteX14245" fmla="*/ 2721647 w 5675092"/>
              <a:gd name="connsiteY14245" fmla="*/ 210899 h 2397608"/>
              <a:gd name="connsiteX14246" fmla="*/ 2714493 w 5675092"/>
              <a:gd name="connsiteY14246" fmla="*/ 200948 h 2397608"/>
              <a:gd name="connsiteX14247" fmla="*/ 2745486 w 5675092"/>
              <a:gd name="connsiteY14247" fmla="*/ 205924 h 2397608"/>
              <a:gd name="connsiteX14248" fmla="*/ 2735949 w 5675092"/>
              <a:gd name="connsiteY14248" fmla="*/ 193486 h 2397608"/>
              <a:gd name="connsiteX14249" fmla="*/ 2716878 w 5675092"/>
              <a:gd name="connsiteY14249" fmla="*/ 198461 h 2397608"/>
              <a:gd name="connsiteX14250" fmla="*/ 2774092 w 5675092"/>
              <a:gd name="connsiteY14250" fmla="*/ 181047 h 2397608"/>
              <a:gd name="connsiteX14251" fmla="*/ 2769273 w 5675092"/>
              <a:gd name="connsiteY14251" fmla="*/ 177603 h 2397608"/>
              <a:gd name="connsiteX14252" fmla="*/ 2769138 w 5675092"/>
              <a:gd name="connsiteY14252" fmla="*/ 177749 h 2397608"/>
              <a:gd name="connsiteX14253" fmla="*/ 2767682 w 5675092"/>
              <a:gd name="connsiteY14253" fmla="*/ 176466 h 2397608"/>
              <a:gd name="connsiteX14254" fmla="*/ 2766531 w 5675092"/>
              <a:gd name="connsiteY14254" fmla="*/ 175644 h 2397608"/>
              <a:gd name="connsiteX14255" fmla="*/ 2756695 w 5675092"/>
              <a:gd name="connsiteY14255" fmla="*/ 176980 h 2397608"/>
              <a:gd name="connsiteX14256" fmla="*/ 2753040 w 5675092"/>
              <a:gd name="connsiteY14256" fmla="*/ 178284 h 2397608"/>
              <a:gd name="connsiteX14257" fmla="*/ 2751521 w 5675092"/>
              <a:gd name="connsiteY14257" fmla="*/ 177471 h 2397608"/>
              <a:gd name="connsiteX14258" fmla="*/ 2746939 w 5675092"/>
              <a:gd name="connsiteY14258" fmla="*/ 177899 h 2397608"/>
              <a:gd name="connsiteX14259" fmla="*/ 2740718 w 5675092"/>
              <a:gd name="connsiteY14259" fmla="*/ 171097 h 2397608"/>
              <a:gd name="connsiteX14260" fmla="*/ 2738720 w 5675092"/>
              <a:gd name="connsiteY14260" fmla="*/ 172024 h 2397608"/>
              <a:gd name="connsiteX14261" fmla="*/ 2740582 w 5675092"/>
              <a:gd name="connsiteY14261" fmla="*/ 173827 h 2397608"/>
              <a:gd name="connsiteX14262" fmla="*/ 2744427 w 5675092"/>
              <a:gd name="connsiteY14262" fmla="*/ 181010 h 2397608"/>
              <a:gd name="connsiteX14263" fmla="*/ 2714767 w 5675092"/>
              <a:gd name="connsiteY14263" fmla="*/ 187635 h 2397608"/>
              <a:gd name="connsiteX14264" fmla="*/ 2712113 w 5675092"/>
              <a:gd name="connsiteY14264" fmla="*/ 177507 h 2397608"/>
              <a:gd name="connsiteX14265" fmla="*/ 2718161 w 5675092"/>
              <a:gd name="connsiteY14265" fmla="*/ 175278 h 2397608"/>
              <a:gd name="connsiteX14266" fmla="*/ 2718268 w 5675092"/>
              <a:gd name="connsiteY14266" fmla="*/ 175128 h 2397608"/>
              <a:gd name="connsiteX14267" fmla="*/ 2710919 w 5675092"/>
              <a:gd name="connsiteY14267" fmla="*/ 175761 h 2397608"/>
              <a:gd name="connsiteX14268" fmla="*/ 2697806 w 5675092"/>
              <a:gd name="connsiteY14268" fmla="*/ 181047 h 2397608"/>
              <a:gd name="connsiteX14269" fmla="*/ 2693039 w 5675092"/>
              <a:gd name="connsiteY14269" fmla="*/ 177938 h 2397608"/>
              <a:gd name="connsiteX14270" fmla="*/ 2691788 w 5675092"/>
              <a:gd name="connsiteY14270" fmla="*/ 178101 h 2397608"/>
              <a:gd name="connsiteX14271" fmla="*/ 2692505 w 5675092"/>
              <a:gd name="connsiteY14271" fmla="*/ 179180 h 2397608"/>
              <a:gd name="connsiteX14272" fmla="*/ 2686299 w 5675092"/>
              <a:gd name="connsiteY14272" fmla="*/ 179493 h 2397608"/>
              <a:gd name="connsiteX14273" fmla="*/ 2688669 w 5675092"/>
              <a:gd name="connsiteY14273" fmla="*/ 174997 h 2397608"/>
              <a:gd name="connsiteX14274" fmla="*/ 2682609 w 5675092"/>
              <a:gd name="connsiteY14274" fmla="*/ 171719 h 2397608"/>
              <a:gd name="connsiteX14275" fmla="*/ 2676351 w 5675092"/>
              <a:gd name="connsiteY14275" fmla="*/ 178560 h 2397608"/>
              <a:gd name="connsiteX14276" fmla="*/ 2673247 w 5675092"/>
              <a:gd name="connsiteY14276" fmla="*/ 177578 h 2397608"/>
              <a:gd name="connsiteX14277" fmla="*/ 2671708 w 5675092"/>
              <a:gd name="connsiteY14277" fmla="*/ 179966 h 2397608"/>
              <a:gd name="connsiteX14278" fmla="*/ 2669791 w 5675092"/>
              <a:gd name="connsiteY14278" fmla="*/ 185113 h 2397608"/>
              <a:gd name="connsiteX14279" fmla="*/ 2652420 w 5675092"/>
              <a:gd name="connsiteY14279" fmla="*/ 185989 h 2397608"/>
              <a:gd name="connsiteX14280" fmla="*/ 2652913 w 5675092"/>
              <a:gd name="connsiteY14280" fmla="*/ 182700 h 2397608"/>
              <a:gd name="connsiteX14281" fmla="*/ 2639401 w 5675092"/>
              <a:gd name="connsiteY14281" fmla="*/ 177005 h 2397608"/>
              <a:gd name="connsiteX14282" fmla="*/ 2623906 w 5675092"/>
              <a:gd name="connsiteY14282" fmla="*/ 183535 h 2397608"/>
              <a:gd name="connsiteX14283" fmla="*/ 2621521 w 5675092"/>
              <a:gd name="connsiteY14283" fmla="*/ 178560 h 2397608"/>
              <a:gd name="connsiteX14284" fmla="*/ 2590528 w 5675092"/>
              <a:gd name="connsiteY14284" fmla="*/ 176072 h 2397608"/>
              <a:gd name="connsiteX14285" fmla="*/ 2614368 w 5675092"/>
              <a:gd name="connsiteY14285" fmla="*/ 168609 h 2397608"/>
              <a:gd name="connsiteX14286" fmla="*/ 2611984 w 5675092"/>
              <a:gd name="connsiteY14286" fmla="*/ 163634 h 2397608"/>
              <a:gd name="connsiteX14287" fmla="*/ 2604834 w 5675092"/>
              <a:gd name="connsiteY14287" fmla="*/ 161147 h 2397608"/>
              <a:gd name="connsiteX14288" fmla="*/ 2590528 w 5675092"/>
              <a:gd name="connsiteY14288" fmla="*/ 163634 h 2397608"/>
              <a:gd name="connsiteX14289" fmla="*/ 2576226 w 5675092"/>
              <a:gd name="connsiteY14289" fmla="*/ 178560 h 2397608"/>
              <a:gd name="connsiteX14290" fmla="*/ 2569076 w 5675092"/>
              <a:gd name="connsiteY14290" fmla="*/ 171097 h 2397608"/>
              <a:gd name="connsiteX14291" fmla="*/ 2623906 w 5675092"/>
              <a:gd name="connsiteY14291" fmla="*/ 153684 h 2397608"/>
              <a:gd name="connsiteX14292" fmla="*/ 2631055 w 5675092"/>
              <a:gd name="connsiteY14292" fmla="*/ 156171 h 2397608"/>
              <a:gd name="connsiteX14293" fmla="*/ 2638208 w 5675092"/>
              <a:gd name="connsiteY14293" fmla="*/ 163634 h 2397608"/>
              <a:gd name="connsiteX14294" fmla="*/ 2642977 w 5675092"/>
              <a:gd name="connsiteY14294" fmla="*/ 156171 h 2397608"/>
              <a:gd name="connsiteX14295" fmla="*/ 2647745 w 5675092"/>
              <a:gd name="connsiteY14295" fmla="*/ 161147 h 2397608"/>
              <a:gd name="connsiteX14296" fmla="*/ 2652511 w 5675092"/>
              <a:gd name="connsiteY14296" fmla="*/ 153684 h 2397608"/>
              <a:gd name="connsiteX14297" fmla="*/ 2654895 w 5675092"/>
              <a:gd name="connsiteY14297" fmla="*/ 156171 h 2397608"/>
              <a:gd name="connsiteX14298" fmla="*/ 2695422 w 5675092"/>
              <a:gd name="connsiteY14298" fmla="*/ 148708 h 2397608"/>
              <a:gd name="connsiteX14299" fmla="*/ 2726416 w 5675092"/>
              <a:gd name="connsiteY14299" fmla="*/ 148708 h 2397608"/>
              <a:gd name="connsiteX14300" fmla="*/ 2743103 w 5675092"/>
              <a:gd name="connsiteY14300" fmla="*/ 146221 h 2397608"/>
              <a:gd name="connsiteX14301" fmla="*/ 2747871 w 5675092"/>
              <a:gd name="connsiteY14301" fmla="*/ 141245 h 2397608"/>
              <a:gd name="connsiteX14302" fmla="*/ 2745487 w 5675092"/>
              <a:gd name="connsiteY14302" fmla="*/ 136270 h 2397608"/>
              <a:gd name="connsiteX14303" fmla="*/ 2755020 w 5675092"/>
              <a:gd name="connsiteY14303" fmla="*/ 138758 h 2397608"/>
              <a:gd name="connsiteX14304" fmla="*/ 2802701 w 5675092"/>
              <a:gd name="connsiteY14304" fmla="*/ 138758 h 2397608"/>
              <a:gd name="connsiteX14305" fmla="*/ 2797932 w 5675092"/>
              <a:gd name="connsiteY14305" fmla="*/ 141246 h 2397608"/>
              <a:gd name="connsiteX14306" fmla="*/ 2795548 w 5675092"/>
              <a:gd name="connsiteY14306" fmla="*/ 146221 h 2397608"/>
              <a:gd name="connsiteX14307" fmla="*/ 2797932 w 5675092"/>
              <a:gd name="connsiteY14307" fmla="*/ 146221 h 2397608"/>
              <a:gd name="connsiteX14308" fmla="*/ 2800317 w 5675092"/>
              <a:gd name="connsiteY14308" fmla="*/ 151196 h 2397608"/>
              <a:gd name="connsiteX14309" fmla="*/ 2821438 w 5675092"/>
              <a:gd name="connsiteY14309" fmla="*/ 148048 h 2397608"/>
              <a:gd name="connsiteX14310" fmla="*/ 2826818 w 5675092"/>
              <a:gd name="connsiteY14310" fmla="*/ 148523 h 2397608"/>
              <a:gd name="connsiteX14311" fmla="*/ 2826540 w 5675092"/>
              <a:gd name="connsiteY14311" fmla="*/ 148708 h 2397608"/>
              <a:gd name="connsiteX14312" fmla="*/ 2826934 w 5675092"/>
              <a:gd name="connsiteY14312" fmla="*/ 148533 h 2397608"/>
              <a:gd name="connsiteX14313" fmla="*/ 2828925 w 5675092"/>
              <a:gd name="connsiteY14313" fmla="*/ 148708 h 2397608"/>
              <a:gd name="connsiteX14314" fmla="*/ 2828627 w 5675092"/>
              <a:gd name="connsiteY14314" fmla="*/ 147775 h 2397608"/>
              <a:gd name="connsiteX14315" fmla="*/ 2826934 w 5675092"/>
              <a:gd name="connsiteY14315" fmla="*/ 148533 h 2397608"/>
              <a:gd name="connsiteX14316" fmla="*/ 2826818 w 5675092"/>
              <a:gd name="connsiteY14316" fmla="*/ 148523 h 2397608"/>
              <a:gd name="connsiteX14317" fmla="*/ 2836113 w 5675092"/>
              <a:gd name="connsiteY14317" fmla="*/ 142295 h 2397608"/>
              <a:gd name="connsiteX14318" fmla="*/ 2859915 w 5675092"/>
              <a:gd name="connsiteY14318" fmla="*/ 141245 h 2397608"/>
              <a:gd name="connsiteX14319" fmla="*/ 2864683 w 5675092"/>
              <a:gd name="connsiteY14319" fmla="*/ 133783 h 2397608"/>
              <a:gd name="connsiteX14320" fmla="*/ 2869452 w 5675092"/>
              <a:gd name="connsiteY14320" fmla="*/ 146221 h 2397608"/>
              <a:gd name="connsiteX14321" fmla="*/ 2876602 w 5675092"/>
              <a:gd name="connsiteY14321" fmla="*/ 146221 h 2397608"/>
              <a:gd name="connsiteX14322" fmla="*/ 2881370 w 5675092"/>
              <a:gd name="connsiteY14322" fmla="*/ 153684 h 2397608"/>
              <a:gd name="connsiteX14323" fmla="*/ 2890908 w 5675092"/>
              <a:gd name="connsiteY14323" fmla="*/ 146221 h 2397608"/>
              <a:gd name="connsiteX14324" fmla="*/ 2888523 w 5675092"/>
              <a:gd name="connsiteY14324" fmla="*/ 148708 h 2397608"/>
              <a:gd name="connsiteX14325" fmla="*/ 2888524 w 5675092"/>
              <a:gd name="connsiteY14325" fmla="*/ 163634 h 2397608"/>
              <a:gd name="connsiteX14326" fmla="*/ 2888523 w 5675092"/>
              <a:gd name="connsiteY14326" fmla="*/ 173585 h 2397608"/>
              <a:gd name="connsiteX14327" fmla="*/ 2893292 w 5675092"/>
              <a:gd name="connsiteY14327" fmla="*/ 171097 h 2397608"/>
              <a:gd name="connsiteX14328" fmla="*/ 2893292 w 5675092"/>
              <a:gd name="connsiteY14328" fmla="*/ 163634 h 2397608"/>
              <a:gd name="connsiteX14329" fmla="*/ 2888524 w 5675092"/>
              <a:gd name="connsiteY14329" fmla="*/ 163634 h 2397608"/>
              <a:gd name="connsiteX14330" fmla="*/ 2895673 w 5675092"/>
              <a:gd name="connsiteY14330" fmla="*/ 161146 h 2397608"/>
              <a:gd name="connsiteX14331" fmla="*/ 2898057 w 5675092"/>
              <a:gd name="connsiteY14331" fmla="*/ 163634 h 2397608"/>
              <a:gd name="connsiteX14332" fmla="*/ 2890908 w 5675092"/>
              <a:gd name="connsiteY14332" fmla="*/ 181047 h 2397608"/>
              <a:gd name="connsiteX14333" fmla="*/ 2907595 w 5675092"/>
              <a:gd name="connsiteY14333" fmla="*/ 176072 h 2397608"/>
              <a:gd name="connsiteX14334" fmla="*/ 2909979 w 5675092"/>
              <a:gd name="connsiteY14334" fmla="*/ 181047 h 2397608"/>
              <a:gd name="connsiteX14335" fmla="*/ 2951213 w 5675092"/>
              <a:gd name="connsiteY14335" fmla="*/ 178949 h 2397608"/>
              <a:gd name="connsiteX14336" fmla="*/ 2963712 w 5675092"/>
              <a:gd name="connsiteY14336" fmla="*/ 178591 h 2397608"/>
              <a:gd name="connsiteX14337" fmla="*/ 2965464 w 5675092"/>
              <a:gd name="connsiteY14337" fmla="*/ 170435 h 2397608"/>
              <a:gd name="connsiteX14338" fmla="*/ 2959092 w 5675092"/>
              <a:gd name="connsiteY14338" fmla="*/ 162270 h 2397608"/>
              <a:gd name="connsiteX14339" fmla="*/ 2971157 w 5675092"/>
              <a:gd name="connsiteY14339" fmla="*/ 165120 h 2397608"/>
              <a:gd name="connsiteX14340" fmla="*/ 2976409 w 5675092"/>
              <a:gd name="connsiteY14340" fmla="*/ 162148 h 2397608"/>
              <a:gd name="connsiteX14341" fmla="*/ 2971177 w 5675092"/>
              <a:gd name="connsiteY14341" fmla="*/ 161692 h 2397608"/>
              <a:gd name="connsiteX14342" fmla="*/ 2965350 w 5675092"/>
              <a:gd name="connsiteY14342" fmla="*/ 163034 h 2397608"/>
              <a:gd name="connsiteX14343" fmla="*/ 2970966 w 5675092"/>
              <a:gd name="connsiteY14343" fmla="*/ 157512 h 2397608"/>
              <a:gd name="connsiteX14344" fmla="*/ 2977480 w 5675092"/>
              <a:gd name="connsiteY14344" fmla="*/ 161544 h 2397608"/>
              <a:gd name="connsiteX14345" fmla="*/ 2982747 w 5675092"/>
              <a:gd name="connsiteY14345" fmla="*/ 158564 h 2397608"/>
              <a:gd name="connsiteX14346" fmla="*/ 3015301 w 5675092"/>
              <a:gd name="connsiteY14346" fmla="*/ 159438 h 2397608"/>
              <a:gd name="connsiteX14347" fmla="*/ 3030686 w 5675092"/>
              <a:gd name="connsiteY14347" fmla="*/ 163690 h 2397608"/>
              <a:gd name="connsiteX14348" fmla="*/ 3006905 w 5675092"/>
              <a:gd name="connsiteY14348" fmla="*/ 164889 h 2397608"/>
              <a:gd name="connsiteX14349" fmla="*/ 3009320 w 5675092"/>
              <a:gd name="connsiteY14349" fmla="*/ 169795 h 2397608"/>
              <a:gd name="connsiteX14350" fmla="*/ 2991250 w 5675092"/>
              <a:gd name="connsiteY14350" fmla="*/ 172820 h 2397608"/>
              <a:gd name="connsiteX14351" fmla="*/ 2992335 w 5675092"/>
              <a:gd name="connsiteY14351" fmla="*/ 173286 h 2397608"/>
              <a:gd name="connsiteX14352" fmla="*/ 3005276 w 5675092"/>
              <a:gd name="connsiteY14352" fmla="*/ 170895 h 2397608"/>
              <a:gd name="connsiteX14353" fmla="*/ 3000463 w 5675092"/>
              <a:gd name="connsiteY14353" fmla="*/ 178069 h 2397608"/>
              <a:gd name="connsiteX14354" fmla="*/ 2981198 w 5675092"/>
              <a:gd name="connsiteY14354" fmla="*/ 178069 h 2397608"/>
              <a:gd name="connsiteX14355" fmla="*/ 2981198 w 5675092"/>
              <a:gd name="connsiteY14355" fmla="*/ 175716 h 2397608"/>
              <a:gd name="connsiteX14356" fmla="*/ 2976096 w 5675092"/>
              <a:gd name="connsiteY14356" fmla="*/ 177127 h 2397608"/>
              <a:gd name="connsiteX14357" fmla="*/ 2968501 w 5675092"/>
              <a:gd name="connsiteY14357" fmla="*/ 181342 h 2397608"/>
              <a:gd name="connsiteX14358" fmla="*/ 2970173 w 5675092"/>
              <a:gd name="connsiteY14358" fmla="*/ 182602 h 2397608"/>
              <a:gd name="connsiteX14359" fmla="*/ 2979112 w 5675092"/>
              <a:gd name="connsiteY14359" fmla="*/ 181047 h 2397608"/>
              <a:gd name="connsiteX14360" fmla="*/ 2979112 w 5675092"/>
              <a:gd name="connsiteY14360" fmla="*/ 188510 h 2397608"/>
              <a:gd name="connsiteX14361" fmla="*/ 2995800 w 5675092"/>
              <a:gd name="connsiteY14361" fmla="*/ 190065 h 2397608"/>
              <a:gd name="connsiteX14362" fmla="*/ 3009160 w 5675092"/>
              <a:gd name="connsiteY14362" fmla="*/ 192804 h 2397608"/>
              <a:gd name="connsiteX14363" fmla="*/ 3025545 w 5675092"/>
              <a:gd name="connsiteY14363" fmla="*/ 193425 h 2397608"/>
              <a:gd name="connsiteX14364" fmla="*/ 3045000 w 5675092"/>
              <a:gd name="connsiteY14364" fmla="*/ 190215 h 2397608"/>
              <a:gd name="connsiteX14365" fmla="*/ 3048490 w 5675092"/>
              <a:gd name="connsiteY14365" fmla="*/ 191181 h 2397608"/>
              <a:gd name="connsiteX14366" fmla="*/ 3051339 w 5675092"/>
              <a:gd name="connsiteY14366" fmla="*/ 188268 h 2397608"/>
              <a:gd name="connsiteX14367" fmla="*/ 3052974 w 5675092"/>
              <a:gd name="connsiteY14367" fmla="*/ 192423 h 2397608"/>
              <a:gd name="connsiteX14368" fmla="*/ 3058685 w 5675092"/>
              <a:gd name="connsiteY14368" fmla="*/ 194005 h 2397608"/>
              <a:gd name="connsiteX14369" fmla="*/ 3064784 w 5675092"/>
              <a:gd name="connsiteY14369" fmla="*/ 191017 h 2397608"/>
              <a:gd name="connsiteX14370" fmla="*/ 3066387 w 5675092"/>
              <a:gd name="connsiteY14370" fmla="*/ 187509 h 2397608"/>
              <a:gd name="connsiteX14371" fmla="*/ 3066327 w 5675092"/>
              <a:gd name="connsiteY14371" fmla="*/ 190261 h 2397608"/>
              <a:gd name="connsiteX14372" fmla="*/ 3069868 w 5675092"/>
              <a:gd name="connsiteY14372" fmla="*/ 188526 h 2397608"/>
              <a:gd name="connsiteX14373" fmla="*/ 3067686 w 5675092"/>
              <a:gd name="connsiteY14373" fmla="*/ 194392 h 2397608"/>
              <a:gd name="connsiteX14374" fmla="*/ 3077400 w 5675092"/>
              <a:gd name="connsiteY14374" fmla="*/ 192247 h 2397608"/>
              <a:gd name="connsiteX14375" fmla="*/ 3090285 w 5675092"/>
              <a:gd name="connsiteY14375" fmla="*/ 191286 h 2397608"/>
              <a:gd name="connsiteX14376" fmla="*/ 3103056 w 5675092"/>
              <a:gd name="connsiteY14376" fmla="*/ 188152 h 2397608"/>
              <a:gd name="connsiteX14377" fmla="*/ 3108745 w 5675092"/>
              <a:gd name="connsiteY14377" fmla="*/ 194094 h 2397608"/>
              <a:gd name="connsiteX14378" fmla="*/ 3111795 w 5675092"/>
              <a:gd name="connsiteY14378" fmla="*/ 193938 h 2397608"/>
              <a:gd name="connsiteX14379" fmla="*/ 3129382 w 5675092"/>
              <a:gd name="connsiteY14379" fmla="*/ 191451 h 2397608"/>
              <a:gd name="connsiteX14380" fmla="*/ 3134407 w 5675092"/>
              <a:gd name="connsiteY14380" fmla="*/ 186475 h 2397608"/>
              <a:gd name="connsiteX14381" fmla="*/ 3131894 w 5675092"/>
              <a:gd name="connsiteY14381" fmla="*/ 181500 h 2397608"/>
              <a:gd name="connsiteX14382" fmla="*/ 3141942 w 5675092"/>
              <a:gd name="connsiteY14382" fmla="*/ 183987 h 2397608"/>
              <a:gd name="connsiteX14383" fmla="*/ 3184740 w 5675092"/>
              <a:gd name="connsiteY14383" fmla="*/ 183988 h 2397608"/>
              <a:gd name="connsiteX14384" fmla="*/ 3184491 w 5675092"/>
              <a:gd name="connsiteY14384" fmla="*/ 179066 h 2397608"/>
              <a:gd name="connsiteX14385" fmla="*/ 3186892 w 5675092"/>
              <a:gd name="connsiteY14385" fmla="*/ 183926 h 2397608"/>
              <a:gd name="connsiteX14386" fmla="*/ 3216864 w 5675092"/>
              <a:gd name="connsiteY14386" fmla="*/ 179924 h 2397608"/>
              <a:gd name="connsiteX14387" fmla="*/ 3233686 w 5675092"/>
              <a:gd name="connsiteY14387" fmla="*/ 171604 h 2397608"/>
              <a:gd name="connsiteX14388" fmla="*/ 3238233 w 5675092"/>
              <a:gd name="connsiteY14388" fmla="*/ 176357 h 2397608"/>
              <a:gd name="connsiteX14389" fmla="*/ 3242157 w 5675092"/>
              <a:gd name="connsiteY14389" fmla="*/ 168686 h 2397608"/>
              <a:gd name="connsiteX14390" fmla="*/ 3257204 w 5675092"/>
              <a:gd name="connsiteY14390" fmla="*/ 167928 h 2397608"/>
              <a:gd name="connsiteX14391" fmla="*/ 3270104 w 5675092"/>
              <a:gd name="connsiteY14391" fmla="*/ 167278 h 2397608"/>
              <a:gd name="connsiteX14392" fmla="*/ 3291602 w 5675092"/>
              <a:gd name="connsiteY14392" fmla="*/ 166194 h 2397608"/>
              <a:gd name="connsiteX14393" fmla="*/ 3291226 w 5675092"/>
              <a:gd name="connsiteY14393" fmla="*/ 158740 h 2397608"/>
              <a:gd name="connsiteX14394" fmla="*/ 3318920 w 5675092"/>
              <a:gd name="connsiteY14394" fmla="*/ 152363 h 2397608"/>
              <a:gd name="connsiteX14395" fmla="*/ 3325745 w 5675092"/>
              <a:gd name="connsiteY14395" fmla="*/ 159491 h 2397608"/>
              <a:gd name="connsiteX14396" fmla="*/ 3333967 w 5675092"/>
              <a:gd name="connsiteY14396" fmla="*/ 151604 h 2397608"/>
              <a:gd name="connsiteX14397" fmla="*/ 3342943 w 5675092"/>
              <a:gd name="connsiteY14397" fmla="*/ 158624 h 2397608"/>
              <a:gd name="connsiteX14398" fmla="*/ 3355714 w 5675092"/>
              <a:gd name="connsiteY14398" fmla="*/ 155490 h 2397608"/>
              <a:gd name="connsiteX14399" fmla="*/ 3364440 w 5675092"/>
              <a:gd name="connsiteY14399" fmla="*/ 157540 h 2397608"/>
              <a:gd name="connsiteX14400" fmla="*/ 3372912 w 5675092"/>
              <a:gd name="connsiteY14400" fmla="*/ 154623 h 2397608"/>
              <a:gd name="connsiteX14401" fmla="*/ 3381762 w 5675092"/>
              <a:gd name="connsiteY14401" fmla="*/ 159158 h 2397608"/>
              <a:gd name="connsiteX14402" fmla="*/ 3405406 w 5675092"/>
              <a:gd name="connsiteY14402" fmla="*/ 157967 h 2397608"/>
              <a:gd name="connsiteX14403" fmla="*/ 3407932 w 5675092"/>
              <a:gd name="connsiteY14403" fmla="*/ 165311 h 2397608"/>
              <a:gd name="connsiteX14404" fmla="*/ 3412484 w 5675092"/>
              <a:gd name="connsiteY14404" fmla="*/ 158738 h 2397608"/>
              <a:gd name="connsiteX14405" fmla="*/ 3416341 w 5675092"/>
              <a:gd name="connsiteY14405" fmla="*/ 158868 h 2397608"/>
              <a:gd name="connsiteX14406" fmla="*/ 3416346 w 5675092"/>
              <a:gd name="connsiteY14406" fmla="*/ 158350 h 2397608"/>
              <a:gd name="connsiteX14407" fmla="*/ 3418117 w 5675092"/>
              <a:gd name="connsiteY14407" fmla="*/ 155567 h 2397608"/>
              <a:gd name="connsiteX14408" fmla="*/ 3418177 w 5675092"/>
              <a:gd name="connsiteY14408" fmla="*/ 156761 h 2397608"/>
              <a:gd name="connsiteX14409" fmla="*/ 3418302 w 5675092"/>
              <a:gd name="connsiteY14409" fmla="*/ 159230 h 2397608"/>
              <a:gd name="connsiteX14410" fmla="*/ 3423191 w 5675092"/>
              <a:gd name="connsiteY14410" fmla="*/ 161390 h 2397608"/>
              <a:gd name="connsiteX14411" fmla="*/ 3429304 w 5675092"/>
              <a:gd name="connsiteY14411" fmla="*/ 161743 h 2397608"/>
              <a:gd name="connsiteX14412" fmla="*/ 3422353 w 5675092"/>
              <a:gd name="connsiteY14412" fmla="*/ 152131 h 2397608"/>
              <a:gd name="connsiteX14413" fmla="*/ 3435027 w 5675092"/>
              <a:gd name="connsiteY14413" fmla="*/ 157719 h 2397608"/>
              <a:gd name="connsiteX14414" fmla="*/ 3441434 w 5675092"/>
              <a:gd name="connsiteY14414" fmla="*/ 156882 h 2397608"/>
              <a:gd name="connsiteX14415" fmla="*/ 3445526 w 5675092"/>
              <a:gd name="connsiteY14415" fmla="*/ 153158 h 2397608"/>
              <a:gd name="connsiteX14416" fmla="*/ 3448167 w 5675092"/>
              <a:gd name="connsiteY14416" fmla="*/ 152593 h 2397608"/>
              <a:gd name="connsiteX14417" fmla="*/ 3445938 w 5675092"/>
              <a:gd name="connsiteY14417" fmla="*/ 149696 h 2397608"/>
              <a:gd name="connsiteX14418" fmla="*/ 3441325 w 5675092"/>
              <a:gd name="connsiteY14418" fmla="*/ 143702 h 2397608"/>
              <a:gd name="connsiteX14419" fmla="*/ 3424378 w 5675092"/>
              <a:gd name="connsiteY14419" fmla="*/ 149538 h 2397608"/>
              <a:gd name="connsiteX14420" fmla="*/ 3475093 w 5675092"/>
              <a:gd name="connsiteY14420" fmla="*/ 129545 h 2397608"/>
              <a:gd name="connsiteX14421" fmla="*/ 3444498 w 5675092"/>
              <a:gd name="connsiteY14421" fmla="*/ 121125 h 2397608"/>
              <a:gd name="connsiteX14422" fmla="*/ 3431976 w 5675092"/>
              <a:gd name="connsiteY14422" fmla="*/ 129229 h 2397608"/>
              <a:gd name="connsiteX14423" fmla="*/ 3429325 w 5675092"/>
              <a:gd name="connsiteY14423" fmla="*/ 119399 h 2397608"/>
              <a:gd name="connsiteX14424" fmla="*/ 3406304 w 5675092"/>
              <a:gd name="connsiteY14424" fmla="*/ 133013 h 2397608"/>
              <a:gd name="connsiteX14425" fmla="*/ 3397582 w 5675092"/>
              <a:gd name="connsiteY14425" fmla="*/ 130962 h 2397608"/>
              <a:gd name="connsiteX14426" fmla="*/ 3399607 w 5675092"/>
              <a:gd name="connsiteY14426" fmla="*/ 128370 h 2397608"/>
              <a:gd name="connsiteX14427" fmla="*/ 3386832 w 5675092"/>
              <a:gd name="connsiteY14427" fmla="*/ 131504 h 2397608"/>
              <a:gd name="connsiteX14428" fmla="*/ 3367735 w 5675092"/>
              <a:gd name="connsiteY14428" fmla="*/ 137449 h 2397608"/>
              <a:gd name="connsiteX14429" fmla="*/ 3339791 w 5675092"/>
              <a:gd name="connsiteY14429" fmla="*/ 138857 h 2397608"/>
              <a:gd name="connsiteX14430" fmla="*/ 3337390 w 5675092"/>
              <a:gd name="connsiteY14430" fmla="*/ 133996 h 2397608"/>
              <a:gd name="connsiteX14431" fmla="*/ 3309318 w 5675092"/>
              <a:gd name="connsiteY14431" fmla="*/ 132921 h 2397608"/>
              <a:gd name="connsiteX14432" fmla="*/ 3330439 w 5675092"/>
              <a:gd name="connsiteY14432" fmla="*/ 124383 h 2397608"/>
              <a:gd name="connsiteX14433" fmla="*/ 3328039 w 5675092"/>
              <a:gd name="connsiteY14433" fmla="*/ 119523 h 2397608"/>
              <a:gd name="connsiteX14434" fmla="*/ 3321467 w 5675092"/>
              <a:gd name="connsiteY14434" fmla="*/ 117364 h 2397608"/>
              <a:gd name="connsiteX14435" fmla="*/ 3308692 w 5675092"/>
              <a:gd name="connsiteY14435" fmla="*/ 120499 h 2397608"/>
              <a:gd name="connsiteX14436" fmla="*/ 3296546 w 5675092"/>
              <a:gd name="connsiteY14436" fmla="*/ 136055 h 2397608"/>
              <a:gd name="connsiteX14437" fmla="*/ 3289723 w 5675092"/>
              <a:gd name="connsiteY14437" fmla="*/ 128927 h 2397608"/>
              <a:gd name="connsiteX14438" fmla="*/ 3338288 w 5675092"/>
              <a:gd name="connsiteY14438" fmla="*/ 109043 h 2397608"/>
              <a:gd name="connsiteX14439" fmla="*/ 3344861 w 5675092"/>
              <a:gd name="connsiteY14439" fmla="*/ 111203 h 2397608"/>
              <a:gd name="connsiteX14440" fmla="*/ 3351686 w 5675092"/>
              <a:gd name="connsiteY14440" fmla="*/ 118331 h 2397608"/>
              <a:gd name="connsiteX14441" fmla="*/ 3355611 w 5675092"/>
              <a:gd name="connsiteY14441" fmla="*/ 110661 h 2397608"/>
              <a:gd name="connsiteX14442" fmla="*/ 3360161 w 5675092"/>
              <a:gd name="connsiteY14442" fmla="*/ 115413 h 2397608"/>
              <a:gd name="connsiteX14443" fmla="*/ 3364082 w 5675092"/>
              <a:gd name="connsiteY14443" fmla="*/ 107743 h 2397608"/>
              <a:gd name="connsiteX14444" fmla="*/ 3366357 w 5675092"/>
              <a:gd name="connsiteY14444" fmla="*/ 110119 h 2397608"/>
              <a:gd name="connsiteX14445" fmla="*/ 3402526 w 5675092"/>
              <a:gd name="connsiteY14445" fmla="*/ 100823 h 2397608"/>
              <a:gd name="connsiteX14446" fmla="*/ 3430474 w 5675092"/>
              <a:gd name="connsiteY14446" fmla="*/ 99415 h 2397608"/>
              <a:gd name="connsiteX14447" fmla="*/ 3445396 w 5675092"/>
              <a:gd name="connsiteY14447" fmla="*/ 96172 h 2397608"/>
              <a:gd name="connsiteX14448" fmla="*/ 3449445 w 5675092"/>
              <a:gd name="connsiteY14448" fmla="*/ 90986 h 2397608"/>
              <a:gd name="connsiteX14449" fmla="*/ 3447044 w 5675092"/>
              <a:gd name="connsiteY14449" fmla="*/ 86126 h 2397608"/>
              <a:gd name="connsiteX14450" fmla="*/ 3455766 w 5675092"/>
              <a:gd name="connsiteY14450" fmla="*/ 88177 h 2397608"/>
              <a:gd name="connsiteX14451" fmla="*/ 3498761 w 5675092"/>
              <a:gd name="connsiteY14451" fmla="*/ 86010 h 2397608"/>
              <a:gd name="connsiteX14452" fmla="*/ 3494586 w 5675092"/>
              <a:gd name="connsiteY14452" fmla="*/ 88711 h 2397608"/>
              <a:gd name="connsiteX14453" fmla="*/ 3492687 w 5675092"/>
              <a:gd name="connsiteY14453" fmla="*/ 93788 h 2397608"/>
              <a:gd name="connsiteX14454" fmla="*/ 3494837 w 5675092"/>
              <a:gd name="connsiteY14454" fmla="*/ 93680 h 2397608"/>
              <a:gd name="connsiteX14455" fmla="*/ 3497238 w 5675092"/>
              <a:gd name="connsiteY14455" fmla="*/ 98540 h 2397608"/>
              <a:gd name="connsiteX14456" fmla="*/ 3516125 w 5675092"/>
              <a:gd name="connsiteY14456" fmla="*/ 94436 h 2397608"/>
              <a:gd name="connsiteX14457" fmla="*/ 3521000 w 5675092"/>
              <a:gd name="connsiteY14457" fmla="*/ 94666 h 2397608"/>
              <a:gd name="connsiteX14458" fmla="*/ 3520759 w 5675092"/>
              <a:gd name="connsiteY14458" fmla="*/ 94864 h 2397608"/>
              <a:gd name="connsiteX14459" fmla="*/ 3521105 w 5675092"/>
              <a:gd name="connsiteY14459" fmla="*/ 94671 h 2397608"/>
              <a:gd name="connsiteX14460" fmla="*/ 3522910 w 5675092"/>
              <a:gd name="connsiteY14460" fmla="*/ 94755 h 2397608"/>
              <a:gd name="connsiteX14461" fmla="*/ 3522594 w 5675092"/>
              <a:gd name="connsiteY14461" fmla="*/ 93837 h 2397608"/>
              <a:gd name="connsiteX14462" fmla="*/ 3521105 w 5675092"/>
              <a:gd name="connsiteY14462" fmla="*/ 94671 h 2397608"/>
              <a:gd name="connsiteX14463" fmla="*/ 3521000 w 5675092"/>
              <a:gd name="connsiteY14463" fmla="*/ 94666 h 2397608"/>
              <a:gd name="connsiteX14464" fmla="*/ 3529067 w 5675092"/>
              <a:gd name="connsiteY14464" fmla="*/ 88023 h 2397608"/>
              <a:gd name="connsiteX14465" fmla="*/ 3550478 w 5675092"/>
              <a:gd name="connsiteY14465" fmla="*/ 85893 h 2397608"/>
              <a:gd name="connsiteX14466" fmla="*/ 3554402 w 5675092"/>
              <a:gd name="connsiteY14466" fmla="*/ 78223 h 2397608"/>
              <a:gd name="connsiteX14467" fmla="*/ 3559328 w 5675092"/>
              <a:gd name="connsiteY14467" fmla="*/ 90429 h 2397608"/>
              <a:gd name="connsiteX14468" fmla="*/ 3565776 w 5675092"/>
              <a:gd name="connsiteY14468" fmla="*/ 90104 h 2397608"/>
              <a:gd name="connsiteX14469" fmla="*/ 3570451 w 5675092"/>
              <a:gd name="connsiteY14469" fmla="*/ 97341 h 2397608"/>
              <a:gd name="connsiteX14470" fmla="*/ 3578675 w 5675092"/>
              <a:gd name="connsiteY14470" fmla="*/ 89454 h 2397608"/>
              <a:gd name="connsiteX14471" fmla="*/ 3576651 w 5675092"/>
              <a:gd name="connsiteY14471" fmla="*/ 92046 h 2397608"/>
              <a:gd name="connsiteX14472" fmla="*/ 3575367 w 5675092"/>
              <a:gd name="connsiteY14472" fmla="*/ 98649 h 2397608"/>
              <a:gd name="connsiteX14473" fmla="*/ 3576265 w 5675092"/>
              <a:gd name="connsiteY14473" fmla="*/ 102313 h 2397608"/>
              <a:gd name="connsiteX14474" fmla="*/ 3576931 w 5675092"/>
              <a:gd name="connsiteY14474" fmla="*/ 101810 h 2397608"/>
              <a:gd name="connsiteX14475" fmla="*/ 3593014 w 5675092"/>
              <a:gd name="connsiteY14475" fmla="*/ 101107 h 2397608"/>
              <a:gd name="connsiteX14476" fmla="*/ 3595504 w 5675092"/>
              <a:gd name="connsiteY14476" fmla="*/ 100477 h 2397608"/>
              <a:gd name="connsiteX14477" fmla="*/ 3594209 w 5675092"/>
              <a:gd name="connsiteY14477" fmla="*/ 95460 h 2397608"/>
              <a:gd name="connsiteX14478" fmla="*/ 3588864 w 5675092"/>
              <a:gd name="connsiteY14478" fmla="*/ 91239 h 2397608"/>
              <a:gd name="connsiteX14479" fmla="*/ 3593398 w 5675092"/>
              <a:gd name="connsiteY14479" fmla="*/ 90690 h 2397608"/>
              <a:gd name="connsiteX14480" fmla="*/ 3597426 w 5675092"/>
              <a:gd name="connsiteY14480" fmla="*/ 88450 h 2397608"/>
              <a:gd name="connsiteX14481" fmla="*/ 3597186 w 5675092"/>
              <a:gd name="connsiteY14481" fmla="*/ 87874 h 2397608"/>
              <a:gd name="connsiteX14482" fmla="*/ 3596701 w 5675092"/>
              <a:gd name="connsiteY14482" fmla="*/ 80717 h 2397608"/>
              <a:gd name="connsiteX14483" fmla="*/ 3599598 w 5675092"/>
              <a:gd name="connsiteY14483" fmla="*/ 87710 h 2397608"/>
              <a:gd name="connsiteX14484" fmla="*/ 3597949 w 5675092"/>
              <a:gd name="connsiteY14484" fmla="*/ 88545 h 2397608"/>
              <a:gd name="connsiteX14485" fmla="*/ 3600498 w 5675092"/>
              <a:gd name="connsiteY14485" fmla="*/ 95784 h 2397608"/>
              <a:gd name="connsiteX14486" fmla="*/ 3598416 w 5675092"/>
              <a:gd name="connsiteY14486" fmla="*/ 99738 h 2397608"/>
              <a:gd name="connsiteX14487" fmla="*/ 3598414 w 5675092"/>
              <a:gd name="connsiteY14487" fmla="*/ 99741 h 2397608"/>
              <a:gd name="connsiteX14488" fmla="*/ 3608619 w 5675092"/>
              <a:gd name="connsiteY14488" fmla="*/ 97161 h 2397608"/>
              <a:gd name="connsiteX14489" fmla="*/ 3612946 w 5675092"/>
              <a:gd name="connsiteY14489" fmla="*/ 96597 h 2397608"/>
              <a:gd name="connsiteX14490" fmla="*/ 3610989 w 5675092"/>
              <a:gd name="connsiteY14490" fmla="*/ 94892 h 2397608"/>
              <a:gd name="connsiteX14491" fmla="*/ 3622916 w 5675092"/>
              <a:gd name="connsiteY14491" fmla="*/ 86605 h 2397608"/>
              <a:gd name="connsiteX14492" fmla="*/ 3619588 w 5675092"/>
              <a:gd name="connsiteY14492" fmla="*/ 74366 h 2397608"/>
              <a:gd name="connsiteX14493" fmla="*/ 3625402 w 5675092"/>
              <a:gd name="connsiteY14493" fmla="*/ 86436 h 2397608"/>
              <a:gd name="connsiteX14494" fmla="*/ 3637465 w 5675092"/>
              <a:gd name="connsiteY14494" fmla="*/ 89355 h 2397608"/>
              <a:gd name="connsiteX14495" fmla="*/ 3644112 w 5675092"/>
              <a:gd name="connsiteY14495" fmla="*/ 97338 h 2397608"/>
              <a:gd name="connsiteX14496" fmla="*/ 3645292 w 5675092"/>
              <a:gd name="connsiteY14496" fmla="*/ 94982 h 2397608"/>
              <a:gd name="connsiteX14497" fmla="*/ 3647841 w 5675092"/>
              <a:gd name="connsiteY14497" fmla="*/ 92002 h 2397608"/>
              <a:gd name="connsiteX14498" fmla="*/ 3686880 w 5675092"/>
              <a:gd name="connsiteY14498" fmla="*/ 99332 h 2397608"/>
              <a:gd name="connsiteX14499" fmla="*/ 3690465 w 5675092"/>
              <a:gd name="connsiteY14499" fmla="*/ 111567 h 2397608"/>
              <a:gd name="connsiteX14500" fmla="*/ 3692870 w 5675092"/>
              <a:gd name="connsiteY14500" fmla="*/ 106413 h 2397608"/>
              <a:gd name="connsiteX14501" fmla="*/ 3693376 w 5675092"/>
              <a:gd name="connsiteY14501" fmla="*/ 113864 h 2397608"/>
              <a:gd name="connsiteX14502" fmla="*/ 3695926 w 5675092"/>
              <a:gd name="connsiteY14502" fmla="*/ 112493 h 2397608"/>
              <a:gd name="connsiteX14503" fmla="*/ 3693628 w 5675092"/>
              <a:gd name="connsiteY14503" fmla="*/ 113153 h 2397608"/>
              <a:gd name="connsiteX14504" fmla="*/ 3695647 w 5675092"/>
              <a:gd name="connsiteY14504" fmla="*/ 110680 h 2397608"/>
              <a:gd name="connsiteX14505" fmla="*/ 3695575 w 5675092"/>
              <a:gd name="connsiteY14505" fmla="*/ 110661 h 2397608"/>
              <a:gd name="connsiteX14506" fmla="*/ 3698984 w 5675092"/>
              <a:gd name="connsiteY14506" fmla="*/ 106298 h 2397608"/>
              <a:gd name="connsiteX14507" fmla="*/ 3700223 w 5675092"/>
              <a:gd name="connsiteY14507" fmla="*/ 108300 h 2397608"/>
              <a:gd name="connsiteX14508" fmla="*/ 3702692 w 5675092"/>
              <a:gd name="connsiteY14508" fmla="*/ 107907 h 2397608"/>
              <a:gd name="connsiteX14509" fmla="*/ 3701162 w 5675092"/>
              <a:gd name="connsiteY14509" fmla="*/ 109821 h 2397608"/>
              <a:gd name="connsiteX14510" fmla="*/ 3702933 w 5675092"/>
              <a:gd name="connsiteY14510" fmla="*/ 112684 h 2397608"/>
              <a:gd name="connsiteX14511" fmla="*/ 3699308 w 5675092"/>
              <a:gd name="connsiteY14511" fmla="*/ 111687 h 2397608"/>
              <a:gd name="connsiteX14512" fmla="*/ 3703520 w 5675092"/>
              <a:gd name="connsiteY14512" fmla="*/ 116294 h 2397608"/>
              <a:gd name="connsiteX14513" fmla="*/ 3710154 w 5675092"/>
              <a:gd name="connsiteY14513" fmla="*/ 117715 h 2397608"/>
              <a:gd name="connsiteX14514" fmla="*/ 3724805 w 5675092"/>
              <a:gd name="connsiteY14514" fmla="*/ 130757 h 2397608"/>
              <a:gd name="connsiteX14515" fmla="*/ 3725847 w 5675092"/>
              <a:gd name="connsiteY14515" fmla="*/ 131808 h 2397608"/>
              <a:gd name="connsiteX14516" fmla="*/ 3731641 w 5675092"/>
              <a:gd name="connsiteY14516" fmla="*/ 131389 h 2397608"/>
              <a:gd name="connsiteX14517" fmla="*/ 3750804 w 5675092"/>
              <a:gd name="connsiteY14517" fmla="*/ 128555 h 2397608"/>
              <a:gd name="connsiteX14518" fmla="*/ 3780257 w 5675092"/>
              <a:gd name="connsiteY14518" fmla="*/ 127070 h 2397608"/>
              <a:gd name="connsiteX14519" fmla="*/ 3795991 w 5675092"/>
              <a:gd name="connsiteY14519" fmla="*/ 123787 h 2397608"/>
              <a:gd name="connsiteX14520" fmla="*/ 3800272 w 5675092"/>
              <a:gd name="connsiteY14520" fmla="*/ 118589 h 2397608"/>
              <a:gd name="connsiteX14521" fmla="*/ 3797755 w 5675092"/>
              <a:gd name="connsiteY14521" fmla="*/ 113735 h 2397608"/>
              <a:gd name="connsiteX14522" fmla="*/ 3806941 w 5675092"/>
              <a:gd name="connsiteY14522" fmla="*/ 115762 h 2397608"/>
              <a:gd name="connsiteX14523" fmla="*/ 3852253 w 5675092"/>
              <a:gd name="connsiteY14523" fmla="*/ 113479 h 2397608"/>
              <a:gd name="connsiteX14524" fmla="*/ 3847847 w 5675092"/>
              <a:gd name="connsiteY14524" fmla="*/ 116191 h 2397608"/>
              <a:gd name="connsiteX14525" fmla="*/ 3845831 w 5675092"/>
              <a:gd name="connsiteY14525" fmla="*/ 121274 h 2397608"/>
              <a:gd name="connsiteX14526" fmla="*/ 3848097 w 5675092"/>
              <a:gd name="connsiteY14526" fmla="*/ 121160 h 2397608"/>
              <a:gd name="connsiteX14527" fmla="*/ 3850614 w 5675092"/>
              <a:gd name="connsiteY14527" fmla="*/ 126015 h 2397608"/>
              <a:gd name="connsiteX14528" fmla="*/ 3870528 w 5675092"/>
              <a:gd name="connsiteY14528" fmla="*/ 121859 h 2397608"/>
              <a:gd name="connsiteX14529" fmla="*/ 3875665 w 5675092"/>
              <a:gd name="connsiteY14529" fmla="*/ 122075 h 2397608"/>
              <a:gd name="connsiteX14530" fmla="*/ 3875410 w 5675092"/>
              <a:gd name="connsiteY14530" fmla="*/ 122274 h 2397608"/>
              <a:gd name="connsiteX14531" fmla="*/ 3875775 w 5675092"/>
              <a:gd name="connsiteY14531" fmla="*/ 122080 h 2397608"/>
              <a:gd name="connsiteX14532" fmla="*/ 3877676 w 5675092"/>
              <a:gd name="connsiteY14532" fmla="*/ 122160 h 2397608"/>
              <a:gd name="connsiteX14533" fmla="*/ 3877346 w 5675092"/>
              <a:gd name="connsiteY14533" fmla="*/ 121242 h 2397608"/>
              <a:gd name="connsiteX14534" fmla="*/ 3875775 w 5675092"/>
              <a:gd name="connsiteY14534" fmla="*/ 122080 h 2397608"/>
              <a:gd name="connsiteX14535" fmla="*/ 3875665 w 5675092"/>
              <a:gd name="connsiteY14535" fmla="*/ 122075 h 2397608"/>
              <a:gd name="connsiteX14536" fmla="*/ 3884184 w 5675092"/>
              <a:gd name="connsiteY14536" fmla="*/ 115410 h 2397608"/>
              <a:gd name="connsiteX14537" fmla="*/ 3906751 w 5675092"/>
              <a:gd name="connsiteY14537" fmla="*/ 113222 h 2397608"/>
              <a:gd name="connsiteX14538" fmla="*/ 3910907 w 5675092"/>
              <a:gd name="connsiteY14538" fmla="*/ 105540 h 2397608"/>
              <a:gd name="connsiteX14539" fmla="*/ 3916065 w 5675092"/>
              <a:gd name="connsiteY14539" fmla="*/ 117734 h 2397608"/>
              <a:gd name="connsiteX14540" fmla="*/ 3922860 w 5675092"/>
              <a:gd name="connsiteY14540" fmla="*/ 117391 h 2397608"/>
              <a:gd name="connsiteX14541" fmla="*/ 3927767 w 5675092"/>
              <a:gd name="connsiteY14541" fmla="*/ 124617 h 2397608"/>
              <a:gd name="connsiteX14542" fmla="*/ 3936456 w 5675092"/>
              <a:gd name="connsiteY14542" fmla="*/ 116706 h 2397608"/>
              <a:gd name="connsiteX14543" fmla="*/ 3934315 w 5675092"/>
              <a:gd name="connsiteY14543" fmla="*/ 119305 h 2397608"/>
              <a:gd name="connsiteX14544" fmla="*/ 3935067 w 5675092"/>
              <a:gd name="connsiteY14544" fmla="*/ 134212 h 2397608"/>
              <a:gd name="connsiteX14545" fmla="*/ 3935110 w 5675092"/>
              <a:gd name="connsiteY14545" fmla="*/ 135068 h 2397608"/>
              <a:gd name="connsiteX14546" fmla="*/ 3939635 w 5675092"/>
              <a:gd name="connsiteY14546" fmla="*/ 134719 h 2397608"/>
              <a:gd name="connsiteX14547" fmla="*/ 3939598 w 5675092"/>
              <a:gd name="connsiteY14547" fmla="*/ 133983 h 2397608"/>
              <a:gd name="connsiteX14548" fmla="*/ 3935067 w 5675092"/>
              <a:gd name="connsiteY14548" fmla="*/ 134212 h 2397608"/>
              <a:gd name="connsiteX14549" fmla="*/ 3941736 w 5675092"/>
              <a:gd name="connsiteY14549" fmla="*/ 131385 h 2397608"/>
              <a:gd name="connsiteX14550" fmla="*/ 3944127 w 5675092"/>
              <a:gd name="connsiteY14550" fmla="*/ 133755 h 2397608"/>
              <a:gd name="connsiteX14551" fmla="*/ 3944008 w 5675092"/>
              <a:gd name="connsiteY14551" fmla="*/ 134383 h 2397608"/>
              <a:gd name="connsiteX14552" fmla="*/ 3950661 w 5675092"/>
              <a:gd name="connsiteY14552" fmla="*/ 133871 h 2397608"/>
              <a:gd name="connsiteX14553" fmla="*/ 3954172 w 5675092"/>
              <a:gd name="connsiteY14553" fmla="*/ 131445 h 2397608"/>
              <a:gd name="connsiteX14554" fmla="*/ 3955500 w 5675092"/>
              <a:gd name="connsiteY14554" fmla="*/ 131340 h 2397608"/>
              <a:gd name="connsiteX14555" fmla="*/ 3955221 w 5675092"/>
              <a:gd name="connsiteY14555" fmla="*/ 130545 h 2397608"/>
              <a:gd name="connsiteX14556" fmla="*/ 3955025 w 5675092"/>
              <a:gd name="connsiteY14556" fmla="*/ 130897 h 2397608"/>
              <a:gd name="connsiteX14557" fmla="*/ 3947188 w 5675092"/>
              <a:gd name="connsiteY14557" fmla="*/ 118465 h 2397608"/>
              <a:gd name="connsiteX14558" fmla="*/ 3956649 w 5675092"/>
              <a:gd name="connsiteY14558" fmla="*/ 115422 h 2397608"/>
              <a:gd name="connsiteX14559" fmla="*/ 3959434 w 5675092"/>
              <a:gd name="connsiteY14559" fmla="*/ 122978 h 2397608"/>
              <a:gd name="connsiteX14560" fmla="*/ 3957230 w 5675092"/>
              <a:gd name="connsiteY14560" fmla="*/ 126938 h 2397608"/>
              <a:gd name="connsiteX14561" fmla="*/ 3957160 w 5675092"/>
              <a:gd name="connsiteY14561" fmla="*/ 127063 h 2397608"/>
              <a:gd name="connsiteX14562" fmla="*/ 3962164 w 5675092"/>
              <a:gd name="connsiteY14562" fmla="*/ 130813 h 2397608"/>
              <a:gd name="connsiteX14563" fmla="*/ 3966469 w 5675092"/>
              <a:gd name="connsiteY14563" fmla="*/ 130472 h 2397608"/>
              <a:gd name="connsiteX14564" fmla="*/ 3988623 w 5675092"/>
              <a:gd name="connsiteY14564" fmla="*/ 128294 h 2397608"/>
              <a:gd name="connsiteX14565" fmla="*/ 4025108 w 5675092"/>
              <a:gd name="connsiteY14565" fmla="*/ 128293 h 2397608"/>
              <a:gd name="connsiteX14566" fmla="*/ 4043351 w 5675092"/>
              <a:gd name="connsiteY14566" fmla="*/ 128294 h 2397608"/>
              <a:gd name="connsiteX14567" fmla="*/ 4050076 w 5675092"/>
              <a:gd name="connsiteY14567" fmla="*/ 121871 h 2397608"/>
              <a:gd name="connsiteX14568" fmla="*/ 4050076 w 5675092"/>
              <a:gd name="connsiteY14568" fmla="*/ 120526 h 2397608"/>
              <a:gd name="connsiteX14569" fmla="*/ 4048889 w 5675092"/>
              <a:gd name="connsiteY14569" fmla="*/ 120202 h 2397608"/>
              <a:gd name="connsiteX14570" fmla="*/ 4048563 w 5675092"/>
              <a:gd name="connsiteY14570" fmla="*/ 115845 h 2397608"/>
              <a:gd name="connsiteX14571" fmla="*/ 4049418 w 5675092"/>
              <a:gd name="connsiteY14571" fmla="*/ 119385 h 2397608"/>
              <a:gd name="connsiteX14572" fmla="*/ 4050076 w 5675092"/>
              <a:gd name="connsiteY14572" fmla="*/ 119546 h 2397608"/>
              <a:gd name="connsiteX14573" fmla="*/ 4050076 w 5675092"/>
              <a:gd name="connsiteY14573" fmla="*/ 115754 h 2397608"/>
              <a:gd name="connsiteX14574" fmla="*/ 4056956 w 5675092"/>
              <a:gd name="connsiteY14574" fmla="*/ 115754 h 2397608"/>
              <a:gd name="connsiteX14575" fmla="*/ 4054662 w 5675092"/>
              <a:gd name="connsiteY14575" fmla="*/ 118145 h 2397608"/>
              <a:gd name="connsiteX14576" fmla="*/ 4054759 w 5675092"/>
              <a:gd name="connsiteY14576" fmla="*/ 118852 h 2397608"/>
              <a:gd name="connsiteX14577" fmla="*/ 4056383 w 5675092"/>
              <a:gd name="connsiteY14577" fmla="*/ 118335 h 2397608"/>
              <a:gd name="connsiteX14578" fmla="*/ 4111111 w 5675092"/>
              <a:gd name="connsiteY14578" fmla="*/ 118335 h 2397608"/>
              <a:gd name="connsiteX14579" fmla="*/ 4105899 w 5675092"/>
              <a:gd name="connsiteY14579" fmla="*/ 120825 h 2397608"/>
              <a:gd name="connsiteX14580" fmla="*/ 4105899 w 5675092"/>
              <a:gd name="connsiteY14580" fmla="*/ 125804 h 2397608"/>
              <a:gd name="connsiteX14581" fmla="*/ 4107968 w 5675092"/>
              <a:gd name="connsiteY14581" fmla="*/ 125804 h 2397608"/>
              <a:gd name="connsiteX14582" fmla="*/ 4108666 w 5675092"/>
              <a:gd name="connsiteY14582" fmla="*/ 124562 h 2397608"/>
              <a:gd name="connsiteX14583" fmla="*/ 4114955 w 5675092"/>
              <a:gd name="connsiteY14583" fmla="*/ 126265 h 2397608"/>
              <a:gd name="connsiteX14584" fmla="*/ 4115630 w 5675092"/>
              <a:gd name="connsiteY14584" fmla="*/ 125532 h 2397608"/>
              <a:gd name="connsiteX14585" fmla="*/ 4124467 w 5675092"/>
              <a:gd name="connsiteY14585" fmla="*/ 125493 h 2397608"/>
              <a:gd name="connsiteX14586" fmla="*/ 4134673 w 5675092"/>
              <a:gd name="connsiteY14586" fmla="*/ 128507 h 2397608"/>
              <a:gd name="connsiteX14587" fmla="*/ 4134699 w 5675092"/>
              <a:gd name="connsiteY14587" fmla="*/ 128498 h 2397608"/>
              <a:gd name="connsiteX14588" fmla="*/ 4139343 w 5675092"/>
              <a:gd name="connsiteY14588" fmla="*/ 125509 h 2397608"/>
              <a:gd name="connsiteX14589" fmla="*/ 4139468 w 5675092"/>
              <a:gd name="connsiteY14589" fmla="*/ 127995 h 2397608"/>
              <a:gd name="connsiteX14590" fmla="*/ 4139567 w 5675092"/>
              <a:gd name="connsiteY14590" fmla="*/ 129952 h 2397608"/>
              <a:gd name="connsiteX14591" fmla="*/ 4140334 w 5675092"/>
              <a:gd name="connsiteY14591" fmla="*/ 130178 h 2397608"/>
              <a:gd name="connsiteX14592" fmla="*/ 4141324 w 5675092"/>
              <a:gd name="connsiteY14592" fmla="*/ 129771 h 2397608"/>
              <a:gd name="connsiteX14593" fmla="*/ 4139777 w 5675092"/>
              <a:gd name="connsiteY14593" fmla="*/ 128294 h 2397608"/>
              <a:gd name="connsiteX14594" fmla="*/ 4145455 w 5675092"/>
              <a:gd name="connsiteY14594" fmla="*/ 125778 h 2397608"/>
              <a:gd name="connsiteX14595" fmla="*/ 4146265 w 5675092"/>
              <a:gd name="connsiteY14595" fmla="*/ 122667 h 2397608"/>
              <a:gd name="connsiteX14596" fmla="*/ 4148825 w 5675092"/>
              <a:gd name="connsiteY14596" fmla="*/ 124285 h 2397608"/>
              <a:gd name="connsiteX14597" fmla="*/ 4162256 w 5675092"/>
              <a:gd name="connsiteY14597" fmla="*/ 118335 h 2397608"/>
              <a:gd name="connsiteX14598" fmla="*/ 4162705 w 5675092"/>
              <a:gd name="connsiteY14598" fmla="*/ 118470 h 2397608"/>
              <a:gd name="connsiteX14599" fmla="*/ 4164816 w 5675092"/>
              <a:gd name="connsiteY14599" fmla="*/ 116746 h 2397608"/>
              <a:gd name="connsiteX14600" fmla="*/ 4165967 w 5675092"/>
              <a:gd name="connsiteY14600" fmla="*/ 119447 h 2397608"/>
              <a:gd name="connsiteX14601" fmla="*/ 4176033 w 5675092"/>
              <a:gd name="connsiteY14601" fmla="*/ 122464 h 2397608"/>
              <a:gd name="connsiteX14602" fmla="*/ 4179102 w 5675092"/>
              <a:gd name="connsiteY14602" fmla="*/ 119765 h 2397608"/>
              <a:gd name="connsiteX14603" fmla="*/ 4183617 w 5675092"/>
              <a:gd name="connsiteY14603" fmla="*/ 115798 h 2397608"/>
              <a:gd name="connsiteX14604" fmla="*/ 4182621 w 5675092"/>
              <a:gd name="connsiteY14604" fmla="*/ 117415 h 2397608"/>
              <a:gd name="connsiteX14605" fmla="*/ 4184082 w 5675092"/>
              <a:gd name="connsiteY14605" fmla="*/ 115845 h 2397608"/>
              <a:gd name="connsiteX14606" fmla="*/ 4185711 w 5675092"/>
              <a:gd name="connsiteY14606" fmla="*/ 119891 h 2397608"/>
              <a:gd name="connsiteX14607" fmla="*/ 4186174 w 5675092"/>
              <a:gd name="connsiteY14607" fmla="*/ 120655 h 2397608"/>
              <a:gd name="connsiteX14608" fmla="*/ 4194148 w 5675092"/>
              <a:gd name="connsiteY14608" fmla="*/ 120253 h 2397608"/>
              <a:gd name="connsiteX14609" fmla="*/ 4207365 w 5675092"/>
              <a:gd name="connsiteY14609" fmla="*/ 119587 h 2397608"/>
              <a:gd name="connsiteX14610" fmla="*/ 4223694 w 5675092"/>
              <a:gd name="connsiteY14610" fmla="*/ 116271 h 2397608"/>
              <a:gd name="connsiteX14611" fmla="*/ 4233594 w 5675092"/>
              <a:gd name="connsiteY14611" fmla="*/ 125743 h 2397608"/>
              <a:gd name="connsiteX14612" fmla="*/ 4252395 w 5675092"/>
              <a:gd name="connsiteY14612" fmla="*/ 124795 h 2397608"/>
              <a:gd name="connsiteX14613" fmla="*/ 4289869 w 5675092"/>
              <a:gd name="connsiteY14613" fmla="*/ 120414 h 2397608"/>
              <a:gd name="connsiteX14614" fmla="*/ 4306319 w 5675092"/>
              <a:gd name="connsiteY14614" fmla="*/ 119585 h 2397608"/>
              <a:gd name="connsiteX14615" fmla="*/ 4305943 w 5675092"/>
              <a:gd name="connsiteY14615" fmla="*/ 112125 h 2397608"/>
              <a:gd name="connsiteX14616" fmla="*/ 4317945 w 5675092"/>
              <a:gd name="connsiteY14616" fmla="*/ 116506 h 2397608"/>
              <a:gd name="connsiteX14617" fmla="*/ 4317443 w 5675092"/>
              <a:gd name="connsiteY14617" fmla="*/ 106560 h 2397608"/>
              <a:gd name="connsiteX14618" fmla="*/ 4320042 w 5675092"/>
              <a:gd name="connsiteY14618" fmla="*/ 111414 h 2397608"/>
              <a:gd name="connsiteX14619" fmla="*/ 4355168 w 5675092"/>
              <a:gd name="connsiteY14619" fmla="*/ 107150 h 2397608"/>
              <a:gd name="connsiteX14620" fmla="*/ 4373468 w 5675092"/>
              <a:gd name="connsiteY14620" fmla="*/ 96256 h 2397608"/>
              <a:gd name="connsiteX14621" fmla="*/ 4378543 w 5675092"/>
              <a:gd name="connsiteY14621" fmla="*/ 103480 h 2397608"/>
              <a:gd name="connsiteX14622" fmla="*/ 4382867 w 5675092"/>
              <a:gd name="connsiteY14622" fmla="*/ 95783 h 2397608"/>
              <a:gd name="connsiteX14623" fmla="*/ 4401668 w 5675092"/>
              <a:gd name="connsiteY14623" fmla="*/ 94835 h 2397608"/>
              <a:gd name="connsiteX14624" fmla="*/ 4415641 w 5675092"/>
              <a:gd name="connsiteY14624" fmla="*/ 91638 h 2397608"/>
              <a:gd name="connsiteX14625" fmla="*/ 4439142 w 5675092"/>
              <a:gd name="connsiteY14625" fmla="*/ 90453 h 2397608"/>
              <a:gd name="connsiteX14626" fmla="*/ 4441243 w 5675092"/>
              <a:gd name="connsiteY14626" fmla="*/ 85361 h 2397608"/>
              <a:gd name="connsiteX14627" fmla="*/ 4471415 w 5675092"/>
              <a:gd name="connsiteY14627" fmla="*/ 76362 h 2397608"/>
              <a:gd name="connsiteX14628" fmla="*/ 4478842 w 5675092"/>
              <a:gd name="connsiteY14628" fmla="*/ 83466 h 2397608"/>
              <a:gd name="connsiteX14629" fmla="*/ 4490342 w 5675092"/>
              <a:gd name="connsiteY14629" fmla="*/ 77901 h 2397608"/>
              <a:gd name="connsiteX14630" fmla="*/ 4499992 w 5675092"/>
              <a:gd name="connsiteY14630" fmla="*/ 82400 h 2397608"/>
              <a:gd name="connsiteX14631" fmla="*/ 4516317 w 5675092"/>
              <a:gd name="connsiteY14631" fmla="*/ 79084 h 2397608"/>
              <a:gd name="connsiteX14632" fmla="*/ 4523618 w 5675092"/>
              <a:gd name="connsiteY14632" fmla="*/ 83702 h 2397608"/>
              <a:gd name="connsiteX14633" fmla="*/ 4532767 w 5675092"/>
              <a:gd name="connsiteY14633" fmla="*/ 78255 h 2397608"/>
              <a:gd name="connsiteX14634" fmla="*/ 4544768 w 5675092"/>
              <a:gd name="connsiteY14634" fmla="*/ 82636 h 2397608"/>
              <a:gd name="connsiteX14635" fmla="*/ 4572968 w 5675092"/>
              <a:gd name="connsiteY14635" fmla="*/ 81214 h 2397608"/>
              <a:gd name="connsiteX14636" fmla="*/ 4573470 w 5675092"/>
              <a:gd name="connsiteY14636" fmla="*/ 91161 h 2397608"/>
              <a:gd name="connsiteX14637" fmla="*/ 4585804 w 5675092"/>
              <a:gd name="connsiteY14637" fmla="*/ 84619 h 2397608"/>
              <a:gd name="connsiteX14638" fmla="*/ 4589712 w 5675092"/>
              <a:gd name="connsiteY14638" fmla="*/ 86323 h 2397608"/>
              <a:gd name="connsiteX14639" fmla="*/ 4590881 w 5675092"/>
              <a:gd name="connsiteY14639" fmla="*/ 79389 h 2397608"/>
              <a:gd name="connsiteX14640" fmla="*/ 4592847 w 5675092"/>
              <a:gd name="connsiteY14640" fmla="*/ 78739 h 2397608"/>
              <a:gd name="connsiteX14641" fmla="*/ 4591519 w 5675092"/>
              <a:gd name="connsiteY14641" fmla="*/ 75294 h 2397608"/>
              <a:gd name="connsiteX14642" fmla="*/ 4594203 w 5675092"/>
              <a:gd name="connsiteY14642" fmla="*/ 78292 h 2397608"/>
              <a:gd name="connsiteX14643" fmla="*/ 4594852 w 5675092"/>
              <a:gd name="connsiteY14643" fmla="*/ 78077 h 2397608"/>
              <a:gd name="connsiteX14644" fmla="*/ 4597933 w 5675092"/>
              <a:gd name="connsiteY14644" fmla="*/ 80021 h 2397608"/>
              <a:gd name="connsiteX14645" fmla="*/ 4597148 w 5675092"/>
              <a:gd name="connsiteY14645" fmla="*/ 81580 h 2397608"/>
              <a:gd name="connsiteX14646" fmla="*/ 4597292 w 5675092"/>
              <a:gd name="connsiteY14646" fmla="*/ 81741 h 2397608"/>
              <a:gd name="connsiteX14647" fmla="*/ 4622318 w 5675092"/>
              <a:gd name="connsiteY14647" fmla="*/ 78727 h 2397608"/>
              <a:gd name="connsiteX14648" fmla="*/ 4617399 w 5675092"/>
              <a:gd name="connsiteY14648" fmla="*/ 74612 h 2397608"/>
              <a:gd name="connsiteX14649" fmla="*/ 4615460 w 5675092"/>
              <a:gd name="connsiteY14649" fmla="*/ 71633 h 2397608"/>
              <a:gd name="connsiteX14650" fmla="*/ 4628453 w 5675092"/>
              <a:gd name="connsiteY14650" fmla="*/ 71874 h 2397608"/>
              <a:gd name="connsiteX14651" fmla="*/ 4638016 w 5675092"/>
              <a:gd name="connsiteY14651" fmla="*/ 62978 h 2397608"/>
              <a:gd name="connsiteX14652" fmla="*/ 4624599 w 5675092"/>
              <a:gd name="connsiteY14652" fmla="*/ 65524 h 2397608"/>
              <a:gd name="connsiteX14653" fmla="*/ 4615291 w 5675092"/>
              <a:gd name="connsiteY14653" fmla="*/ 71373 h 2397608"/>
              <a:gd name="connsiteX14654" fmla="*/ 4612292 w 5675092"/>
              <a:gd name="connsiteY14654" fmla="*/ 66768 h 2397608"/>
              <a:gd name="connsiteX14655" fmla="*/ 4593868 w 5675092"/>
              <a:gd name="connsiteY14655" fmla="*/ 75175 h 2397608"/>
              <a:gd name="connsiteX14656" fmla="*/ 4651617 w 5675092"/>
              <a:gd name="connsiteY14656" fmla="*/ 52321 h 2397608"/>
              <a:gd name="connsiteX14657" fmla="*/ 4615864 w 5675092"/>
              <a:gd name="connsiteY14657" fmla="*/ 44151 h 2397608"/>
              <a:gd name="connsiteX14658" fmla="*/ 4602141 w 5675092"/>
              <a:gd name="connsiteY14658" fmla="*/ 52322 h 2397608"/>
              <a:gd name="connsiteX14659" fmla="*/ 4599289 w 5675092"/>
              <a:gd name="connsiteY14659" fmla="*/ 42494 h 2397608"/>
              <a:gd name="connsiteX14660" fmla="*/ 4574066 w 5675092"/>
              <a:gd name="connsiteY14660" fmla="*/ 56230 h 2397608"/>
              <a:gd name="connsiteX14661" fmla="*/ 4562190 w 5675092"/>
              <a:gd name="connsiteY14661" fmla="*/ 54335 h 2397608"/>
              <a:gd name="connsiteX14662" fmla="*/ 4564414 w 5675092"/>
              <a:gd name="connsiteY14662" fmla="*/ 51731 h 2397608"/>
              <a:gd name="connsiteX14663" fmla="*/ 4550440 w 5675092"/>
              <a:gd name="connsiteY14663" fmla="*/ 54927 h 2397608"/>
              <a:gd name="connsiteX14664" fmla="*/ 4527190 w 5675092"/>
              <a:gd name="connsiteY14664" fmla="*/ 61086 h 2397608"/>
              <a:gd name="connsiteX14665" fmla="*/ 4496641 w 5675092"/>
              <a:gd name="connsiteY14665" fmla="*/ 62626 h 2397608"/>
              <a:gd name="connsiteX14666" fmla="*/ 4493914 w 5675092"/>
              <a:gd name="connsiteY14666" fmla="*/ 55285 h 2397608"/>
              <a:gd name="connsiteX14667" fmla="*/ 4461014 w 5675092"/>
              <a:gd name="connsiteY14667" fmla="*/ 56943 h 2397608"/>
              <a:gd name="connsiteX14668" fmla="*/ 4486362 w 5675092"/>
              <a:gd name="connsiteY14668" fmla="*/ 45694 h 2397608"/>
              <a:gd name="connsiteX14669" fmla="*/ 4483763 w 5675092"/>
              <a:gd name="connsiteY14669" fmla="*/ 40838 h 2397608"/>
              <a:gd name="connsiteX14670" fmla="*/ 4474360 w 5675092"/>
              <a:gd name="connsiteY14670" fmla="*/ 41312 h 2397608"/>
              <a:gd name="connsiteX14671" fmla="*/ 4460387 w 5675092"/>
              <a:gd name="connsiteY14671" fmla="*/ 44509 h 2397608"/>
              <a:gd name="connsiteX14672" fmla="*/ 4447037 w 5675092"/>
              <a:gd name="connsiteY14672" fmla="*/ 60140 h 2397608"/>
              <a:gd name="connsiteX14673" fmla="*/ 4439614 w 5675092"/>
              <a:gd name="connsiteY14673" fmla="*/ 53035 h 2397608"/>
              <a:gd name="connsiteX14674" fmla="*/ 4492786 w 5675092"/>
              <a:gd name="connsiteY14674" fmla="*/ 32905 h 2397608"/>
              <a:gd name="connsiteX14675" fmla="*/ 4502185 w 5675092"/>
              <a:gd name="connsiteY14675" fmla="*/ 32431 h 2397608"/>
              <a:gd name="connsiteX14676" fmla="*/ 4509612 w 5675092"/>
              <a:gd name="connsiteY14676" fmla="*/ 39536 h 2397608"/>
              <a:gd name="connsiteX14677" fmla="*/ 4513935 w 5675092"/>
              <a:gd name="connsiteY14677" fmla="*/ 31839 h 2397608"/>
              <a:gd name="connsiteX14678" fmla="*/ 4518886 w 5675092"/>
              <a:gd name="connsiteY14678" fmla="*/ 36576 h 2397608"/>
              <a:gd name="connsiteX14679" fmla="*/ 4525560 w 5675092"/>
              <a:gd name="connsiteY14679" fmla="*/ 28760 h 2397608"/>
              <a:gd name="connsiteX14680" fmla="*/ 4528162 w 5675092"/>
              <a:gd name="connsiteY14680" fmla="*/ 33615 h 2397608"/>
              <a:gd name="connsiteX14681" fmla="*/ 4567612 w 5675092"/>
              <a:gd name="connsiteY14681" fmla="*/ 21655 h 2397608"/>
              <a:gd name="connsiteX14682" fmla="*/ 4600512 w 5675092"/>
              <a:gd name="connsiteY14682" fmla="*/ 19996 h 2397608"/>
              <a:gd name="connsiteX14683" fmla="*/ 4616962 w 5675092"/>
              <a:gd name="connsiteY14683" fmla="*/ 19167 h 2397608"/>
              <a:gd name="connsiteX14684" fmla="*/ 4622702 w 5675092"/>
              <a:gd name="connsiteY14684" fmla="*/ 12446 h 2397608"/>
              <a:gd name="connsiteX14685" fmla="*/ 4622635 w 5675092"/>
              <a:gd name="connsiteY14685" fmla="*/ 11103 h 2397608"/>
              <a:gd name="connsiteX14686" fmla="*/ 4621548 w 5675092"/>
              <a:gd name="connsiteY14686" fmla="*/ 10834 h 2397608"/>
              <a:gd name="connsiteX14687" fmla="*/ 4621035 w 5675092"/>
              <a:gd name="connsiteY14687" fmla="*/ 6497 h 2397608"/>
              <a:gd name="connsiteX14688" fmla="*/ 4621984 w 5675092"/>
              <a:gd name="connsiteY14688" fmla="*/ 9993 h 2397608"/>
              <a:gd name="connsiteX14689" fmla="*/ 4622585 w 5675092"/>
              <a:gd name="connsiteY14689" fmla="*/ 10124 h 2397608"/>
              <a:gd name="connsiteX14690" fmla="*/ 4622394 w 5675092"/>
              <a:gd name="connsiteY14690" fmla="*/ 6337 h 2397608"/>
              <a:gd name="connsiteX14691" fmla="*/ 4628598 w 5675092"/>
              <a:gd name="connsiteY14691" fmla="*/ 6025 h 2397608"/>
              <a:gd name="connsiteX14692" fmla="*/ 4626650 w 5675092"/>
              <a:gd name="connsiteY14692" fmla="*/ 8517 h 2397608"/>
              <a:gd name="connsiteX14693" fmla="*/ 4626773 w 5675092"/>
              <a:gd name="connsiteY14693" fmla="*/ 9218 h 2397608"/>
              <a:gd name="connsiteX14694" fmla="*/ 4628211 w 5675092"/>
              <a:gd name="connsiteY14694" fmla="*/ 8628 h 2397608"/>
              <a:gd name="connsiteX14695" fmla="*/ 4677561 w 5675092"/>
              <a:gd name="connsiteY14695" fmla="*/ 6141 h 2397608"/>
              <a:gd name="connsiteX14696" fmla="*/ 4672987 w 5675092"/>
              <a:gd name="connsiteY14696" fmla="*/ 8864 h 2397608"/>
              <a:gd name="connsiteX14697" fmla="*/ 4673237 w 5675092"/>
              <a:gd name="connsiteY14697" fmla="*/ 13837 h 2397608"/>
              <a:gd name="connsiteX14698" fmla="*/ 4675586 w 5675092"/>
              <a:gd name="connsiteY14698" fmla="*/ 13719 h 2397608"/>
              <a:gd name="connsiteX14699" fmla="*/ 4675962 w 5675092"/>
              <a:gd name="connsiteY14699" fmla="*/ 21179 h 2397608"/>
              <a:gd name="connsiteX14700" fmla="*/ 4706388 w 5675092"/>
              <a:gd name="connsiteY14700" fmla="*/ 17152 h 2397608"/>
              <a:gd name="connsiteX14701" fmla="*/ 4703911 w 5675092"/>
              <a:gd name="connsiteY14701" fmla="*/ 14784 h 2397608"/>
              <a:gd name="connsiteX14702" fmla="*/ 4738912 w 5675092"/>
              <a:gd name="connsiteY14702" fmla="*/ 8034 h 2397608"/>
              <a:gd name="connsiteX14703" fmla="*/ 4743235 w 5675092"/>
              <a:gd name="connsiteY14703" fmla="*/ 337 h 2397608"/>
              <a:gd name="connsiteX14704" fmla="*/ 4748436 w 5675092"/>
              <a:gd name="connsiteY14704" fmla="*/ 10046 h 2397608"/>
              <a:gd name="connsiteX14705" fmla="*/ 4752981 w 5675092"/>
              <a:gd name="connsiteY14705" fmla="*/ 6701 h 2397608"/>
              <a:gd name="connsiteX14706" fmla="*/ 4758079 w 5675092"/>
              <a:gd name="connsiteY14706" fmla="*/ 14531 h 2397608"/>
              <a:gd name="connsiteX14707" fmla="*/ 4760688 w 5675092"/>
              <a:gd name="connsiteY14707" fmla="*/ 19401 h 2397608"/>
              <a:gd name="connsiteX14708" fmla="*/ 4771937 w 5675092"/>
              <a:gd name="connsiteY14708" fmla="*/ 8862 h 2397608"/>
              <a:gd name="connsiteX14709" fmla="*/ 4767363 w 5675092"/>
              <a:gd name="connsiteY14709" fmla="*/ 11586 h 2397608"/>
              <a:gd name="connsiteX14710" fmla="*/ 4768115 w 5675092"/>
              <a:gd name="connsiteY14710" fmla="*/ 26505 h 2397608"/>
              <a:gd name="connsiteX14711" fmla="*/ 4777389 w 5675092"/>
              <a:gd name="connsiteY14711" fmla="*/ 23545 h 2397608"/>
              <a:gd name="connsiteX14712" fmla="*/ 4777639 w 5675092"/>
              <a:gd name="connsiteY14712" fmla="*/ 28517 h 2397608"/>
              <a:gd name="connsiteX14713" fmla="*/ 4771344 w 5675092"/>
              <a:gd name="connsiteY14713" fmla="*/ 43792 h 2397608"/>
              <a:gd name="connsiteX14714" fmla="*/ 4774068 w 5675092"/>
              <a:gd name="connsiteY14714" fmla="*/ 51134 h 2397608"/>
              <a:gd name="connsiteX14715" fmla="*/ 4778642 w 5675092"/>
              <a:gd name="connsiteY14715" fmla="*/ 48411 h 2397608"/>
              <a:gd name="connsiteX14716" fmla="*/ 4783595 w 5675092"/>
              <a:gd name="connsiteY14716" fmla="*/ 53147 h 2397608"/>
              <a:gd name="connsiteX14717" fmla="*/ 4784347 w 5675092"/>
              <a:gd name="connsiteY14717" fmla="*/ 68066 h 2397608"/>
              <a:gd name="connsiteX14718" fmla="*/ 4779770 w 5675092"/>
              <a:gd name="connsiteY14718" fmla="*/ 70790 h 2397608"/>
              <a:gd name="connsiteX14719" fmla="*/ 4778174 w 5675092"/>
              <a:gd name="connsiteY14719" fmla="*/ 85828 h 2397608"/>
              <a:gd name="connsiteX14720" fmla="*/ 4785099 w 5675092"/>
              <a:gd name="connsiteY14720" fmla="*/ 82986 h 2397608"/>
              <a:gd name="connsiteX14721" fmla="*/ 4785851 w 5675092"/>
              <a:gd name="connsiteY14721" fmla="*/ 97906 h 2397608"/>
              <a:gd name="connsiteX14722" fmla="*/ 4774101 w 5675092"/>
              <a:gd name="connsiteY14722" fmla="*/ 98498 h 2397608"/>
              <a:gd name="connsiteX14723" fmla="*/ 4770025 w 5675092"/>
              <a:gd name="connsiteY14723" fmla="*/ 111168 h 2397608"/>
              <a:gd name="connsiteX14724" fmla="*/ 4765326 w 5675092"/>
              <a:gd name="connsiteY14724" fmla="*/ 111405 h 2397608"/>
              <a:gd name="connsiteX14725" fmla="*/ 4755802 w 5675092"/>
              <a:gd name="connsiteY14725" fmla="*/ 109392 h 2397608"/>
              <a:gd name="connsiteX14726" fmla="*/ 4760752 w 5675092"/>
              <a:gd name="connsiteY14726" fmla="*/ 114128 h 2397608"/>
              <a:gd name="connsiteX14727" fmla="*/ 4768429 w 5675092"/>
              <a:gd name="connsiteY14727" fmla="*/ 126206 h 2397608"/>
              <a:gd name="connsiteX14728" fmla="*/ 4770401 w 5675092"/>
              <a:gd name="connsiteY14728" fmla="*/ 118627 h 2397608"/>
              <a:gd name="connsiteX14729" fmla="*/ 4771818 w 5675092"/>
              <a:gd name="connsiteY14729" fmla="*/ 123084 h 2397608"/>
              <a:gd name="connsiteX14730" fmla="*/ 4773074 w 5675092"/>
              <a:gd name="connsiteY14730" fmla="*/ 124866 h 2397608"/>
              <a:gd name="connsiteX14731" fmla="*/ 4773967 w 5675092"/>
              <a:gd name="connsiteY14731" fmla="*/ 121355 h 2397608"/>
              <a:gd name="connsiteX14732" fmla="*/ 4777513 w 5675092"/>
              <a:gd name="connsiteY14732" fmla="*/ 123981 h 2397608"/>
              <a:gd name="connsiteX14733" fmla="*/ 4778968 w 5675092"/>
              <a:gd name="connsiteY14733" fmla="*/ 127722 h 2397608"/>
              <a:gd name="connsiteX14734" fmla="*/ 4780010 w 5675092"/>
              <a:gd name="connsiteY14734" fmla="*/ 127916 h 2397608"/>
              <a:gd name="connsiteX14735" fmla="*/ 4782561 w 5675092"/>
              <a:gd name="connsiteY14735" fmla="*/ 125597 h 2397608"/>
              <a:gd name="connsiteX14736" fmla="*/ 4783873 w 5675092"/>
              <a:gd name="connsiteY14736" fmla="*/ 120856 h 2397608"/>
              <a:gd name="connsiteX14737" fmla="*/ 4786537 w 5675092"/>
              <a:gd name="connsiteY14737" fmla="*/ 125981 h 2397608"/>
              <a:gd name="connsiteX14738" fmla="*/ 4789989 w 5675092"/>
              <a:gd name="connsiteY14738" fmla="*/ 125448 h 2397608"/>
              <a:gd name="connsiteX14739" fmla="*/ 4790891 w 5675092"/>
              <a:gd name="connsiteY14739" fmla="*/ 121957 h 2397608"/>
              <a:gd name="connsiteX14740" fmla="*/ 4789077 w 5675092"/>
              <a:gd name="connsiteY14740" fmla="*/ 115193 h 2397608"/>
              <a:gd name="connsiteX14741" fmla="*/ 4798477 w 5675092"/>
              <a:gd name="connsiteY14741" fmla="*/ 114720 h 2397608"/>
              <a:gd name="connsiteX14742" fmla="*/ 4794028 w 5675092"/>
              <a:gd name="connsiteY14742" fmla="*/ 119930 h 2397608"/>
              <a:gd name="connsiteX14743" fmla="*/ 4795474 w 5675092"/>
              <a:gd name="connsiteY14743" fmla="*/ 123439 h 2397608"/>
              <a:gd name="connsiteX14744" fmla="*/ 4798590 w 5675092"/>
              <a:gd name="connsiteY14744" fmla="*/ 121867 h 2397608"/>
              <a:gd name="connsiteX14745" fmla="*/ 4803688 w 5675092"/>
              <a:gd name="connsiteY14745" fmla="*/ 119857 h 2397608"/>
              <a:gd name="connsiteX14746" fmla="*/ 4818421 w 5675092"/>
              <a:gd name="connsiteY14746" fmla="*/ 116622 h 2397608"/>
              <a:gd name="connsiteX14747" fmla="*/ 4843189 w 5675092"/>
              <a:gd name="connsiteY14747" fmla="*/ 115374 h 2397608"/>
              <a:gd name="connsiteX14748" fmla="*/ 4845416 w 5675092"/>
              <a:gd name="connsiteY14748" fmla="*/ 110275 h 2397608"/>
              <a:gd name="connsiteX14749" fmla="*/ 4877235 w 5675092"/>
              <a:gd name="connsiteY14749" fmla="*/ 101193 h 2397608"/>
              <a:gd name="connsiteX14750" fmla="*/ 4885043 w 5675092"/>
              <a:gd name="connsiteY14750" fmla="*/ 108278 h 2397608"/>
              <a:gd name="connsiteX14751" fmla="*/ 4897176 w 5675092"/>
              <a:gd name="connsiteY14751" fmla="*/ 102681 h 2397608"/>
              <a:gd name="connsiteX14752" fmla="*/ 4907332 w 5675092"/>
              <a:gd name="connsiteY14752" fmla="*/ 107154 h 2397608"/>
              <a:gd name="connsiteX14753" fmla="*/ 4924544 w 5675092"/>
              <a:gd name="connsiteY14753" fmla="*/ 103794 h 2397608"/>
              <a:gd name="connsiteX14754" fmla="*/ 4932225 w 5675092"/>
              <a:gd name="connsiteY14754" fmla="*/ 108392 h 2397608"/>
              <a:gd name="connsiteX14755" fmla="*/ 4941881 w 5675092"/>
              <a:gd name="connsiteY14755" fmla="*/ 102920 h 2397608"/>
              <a:gd name="connsiteX14756" fmla="*/ 4954515 w 5675092"/>
              <a:gd name="connsiteY14756" fmla="*/ 107269 h 2397608"/>
              <a:gd name="connsiteX14757" fmla="*/ 4984235 w 5675092"/>
              <a:gd name="connsiteY14757" fmla="*/ 105771 h 2397608"/>
              <a:gd name="connsiteX14758" fmla="*/ 4984737 w 5675092"/>
              <a:gd name="connsiteY14758" fmla="*/ 115717 h 2397608"/>
              <a:gd name="connsiteX14759" fmla="*/ 4997752 w 5675092"/>
              <a:gd name="connsiteY14759" fmla="*/ 109141 h 2397608"/>
              <a:gd name="connsiteX14760" fmla="*/ 5001867 w 5675092"/>
              <a:gd name="connsiteY14760" fmla="*/ 110835 h 2397608"/>
              <a:gd name="connsiteX14761" fmla="*/ 5003117 w 5675092"/>
              <a:gd name="connsiteY14761" fmla="*/ 103897 h 2397608"/>
              <a:gd name="connsiteX14762" fmla="*/ 5005190 w 5675092"/>
              <a:gd name="connsiteY14762" fmla="*/ 103241 h 2397608"/>
              <a:gd name="connsiteX14763" fmla="*/ 5003800 w 5675092"/>
              <a:gd name="connsiteY14763" fmla="*/ 99799 h 2397608"/>
              <a:gd name="connsiteX14764" fmla="*/ 5006620 w 5675092"/>
              <a:gd name="connsiteY14764" fmla="*/ 102790 h 2397608"/>
              <a:gd name="connsiteX14765" fmla="*/ 5007305 w 5675092"/>
              <a:gd name="connsiteY14765" fmla="*/ 102574 h 2397608"/>
              <a:gd name="connsiteX14766" fmla="*/ 5010546 w 5675092"/>
              <a:gd name="connsiteY14766" fmla="*/ 104509 h 2397608"/>
              <a:gd name="connsiteX14767" fmla="*/ 5009715 w 5675092"/>
              <a:gd name="connsiteY14767" fmla="*/ 106071 h 2397608"/>
              <a:gd name="connsiteX14768" fmla="*/ 5009866 w 5675092"/>
              <a:gd name="connsiteY14768" fmla="*/ 106232 h 2397608"/>
              <a:gd name="connsiteX14769" fmla="*/ 5036246 w 5675092"/>
              <a:gd name="connsiteY14769" fmla="*/ 103149 h 2397608"/>
              <a:gd name="connsiteX14770" fmla="*/ 5031074 w 5675092"/>
              <a:gd name="connsiteY14770" fmla="*/ 99047 h 2397608"/>
              <a:gd name="connsiteX14771" fmla="*/ 5029038 w 5675092"/>
              <a:gd name="connsiteY14771" fmla="*/ 96072 h 2397608"/>
              <a:gd name="connsiteX14772" fmla="*/ 5042729 w 5675092"/>
              <a:gd name="connsiteY14772" fmla="*/ 96279 h 2397608"/>
              <a:gd name="connsiteX14773" fmla="*/ 5052830 w 5675092"/>
              <a:gd name="connsiteY14773" fmla="*/ 87356 h 2397608"/>
              <a:gd name="connsiteX14774" fmla="*/ 5038685 w 5675092"/>
              <a:gd name="connsiteY14774" fmla="*/ 89938 h 2397608"/>
              <a:gd name="connsiteX14775" fmla="*/ 5028861 w 5675092"/>
              <a:gd name="connsiteY14775" fmla="*/ 95813 h 2397608"/>
              <a:gd name="connsiteX14776" fmla="*/ 5025713 w 5675092"/>
              <a:gd name="connsiteY14776" fmla="*/ 91215 h 2397608"/>
              <a:gd name="connsiteX14777" fmla="*/ 5006275 w 5675092"/>
              <a:gd name="connsiteY14777" fmla="*/ 99674 h 2397608"/>
              <a:gd name="connsiteX14778" fmla="*/ 5067191 w 5675092"/>
              <a:gd name="connsiteY14778" fmla="*/ 76660 h 2397608"/>
              <a:gd name="connsiteX14779" fmla="*/ 5029538 w 5675092"/>
              <a:gd name="connsiteY14779" fmla="*/ 68586 h 2397608"/>
              <a:gd name="connsiteX14780" fmla="*/ 5015055 w 5675092"/>
              <a:gd name="connsiteY14780" fmla="*/ 76795 h 2397608"/>
              <a:gd name="connsiteX14781" fmla="*/ 5012076 w 5675092"/>
              <a:gd name="connsiteY14781" fmla="*/ 66974 h 2397608"/>
              <a:gd name="connsiteX14782" fmla="*/ 4985460 w 5675092"/>
              <a:gd name="connsiteY14782" fmla="*/ 80780 h 2397608"/>
              <a:gd name="connsiteX14783" fmla="*/ 4972951 w 5675092"/>
              <a:gd name="connsiteY14783" fmla="*/ 78917 h 2397608"/>
              <a:gd name="connsiteX14784" fmla="*/ 4975301 w 5675092"/>
              <a:gd name="connsiteY14784" fmla="*/ 76306 h 2397608"/>
              <a:gd name="connsiteX14785" fmla="*/ 4960567 w 5675092"/>
              <a:gd name="connsiteY14785" fmla="*/ 79541 h 2397608"/>
              <a:gd name="connsiteX14786" fmla="*/ 4936050 w 5675092"/>
              <a:gd name="connsiteY14786" fmla="*/ 85764 h 2397608"/>
              <a:gd name="connsiteX14787" fmla="*/ 4903855 w 5675092"/>
              <a:gd name="connsiteY14787" fmla="*/ 87387 h 2397608"/>
              <a:gd name="connsiteX14788" fmla="*/ 4901001 w 5675092"/>
              <a:gd name="connsiteY14788" fmla="*/ 80052 h 2397608"/>
              <a:gd name="connsiteX14789" fmla="*/ 4866327 w 5675092"/>
              <a:gd name="connsiteY14789" fmla="*/ 81799 h 2397608"/>
              <a:gd name="connsiteX14790" fmla="*/ 4893068 w 5675092"/>
              <a:gd name="connsiteY14790" fmla="*/ 70480 h 2397608"/>
              <a:gd name="connsiteX14791" fmla="*/ 4890343 w 5675092"/>
              <a:gd name="connsiteY14791" fmla="*/ 65631 h 2397608"/>
              <a:gd name="connsiteX14792" fmla="*/ 4880434 w 5675092"/>
              <a:gd name="connsiteY14792" fmla="*/ 66131 h 2397608"/>
              <a:gd name="connsiteX14793" fmla="*/ 4865701 w 5675092"/>
              <a:gd name="connsiteY14793" fmla="*/ 69366 h 2397608"/>
              <a:gd name="connsiteX14794" fmla="*/ 4851590 w 5675092"/>
              <a:gd name="connsiteY14794" fmla="*/ 85034 h 2397608"/>
              <a:gd name="connsiteX14795" fmla="*/ 4843786 w 5675092"/>
              <a:gd name="connsiteY14795" fmla="*/ 77949 h 2397608"/>
              <a:gd name="connsiteX14796" fmla="*/ 4899873 w 5675092"/>
              <a:gd name="connsiteY14796" fmla="*/ 57672 h 2397608"/>
              <a:gd name="connsiteX14797" fmla="*/ 4909778 w 5675092"/>
              <a:gd name="connsiteY14797" fmla="*/ 57173 h 2397608"/>
              <a:gd name="connsiteX14798" fmla="*/ 4917585 w 5675092"/>
              <a:gd name="connsiteY14798" fmla="*/ 64258 h 2397608"/>
              <a:gd name="connsiteX14799" fmla="*/ 4922162 w 5675092"/>
              <a:gd name="connsiteY14799" fmla="*/ 56548 h 2397608"/>
              <a:gd name="connsiteX14800" fmla="*/ 4927366 w 5675092"/>
              <a:gd name="connsiteY14800" fmla="*/ 61273 h 2397608"/>
              <a:gd name="connsiteX14801" fmla="*/ 4934421 w 5675092"/>
              <a:gd name="connsiteY14801" fmla="*/ 53438 h 2397608"/>
              <a:gd name="connsiteX14802" fmla="*/ 4937150 w 5675092"/>
              <a:gd name="connsiteY14802" fmla="*/ 58286 h 2397608"/>
              <a:gd name="connsiteX14803" fmla="*/ 4978752 w 5675092"/>
              <a:gd name="connsiteY14803" fmla="*/ 46217 h 2397608"/>
              <a:gd name="connsiteX14804" fmla="*/ 5013426 w 5675092"/>
              <a:gd name="connsiteY14804" fmla="*/ 44469 h 2397608"/>
              <a:gd name="connsiteX14805" fmla="*/ 5030763 w 5675092"/>
              <a:gd name="connsiteY14805" fmla="*/ 43596 h 2397608"/>
              <a:gd name="connsiteX14806" fmla="*/ 5036830 w 5675092"/>
              <a:gd name="connsiteY14806" fmla="*/ 36858 h 2397608"/>
              <a:gd name="connsiteX14807" fmla="*/ 5036763 w 5675092"/>
              <a:gd name="connsiteY14807" fmla="*/ 35516 h 2397608"/>
              <a:gd name="connsiteX14808" fmla="*/ 5035618 w 5675092"/>
              <a:gd name="connsiteY14808" fmla="*/ 35249 h 2397608"/>
              <a:gd name="connsiteX14809" fmla="*/ 5035089 w 5675092"/>
              <a:gd name="connsiteY14809" fmla="*/ 30913 h 2397608"/>
              <a:gd name="connsiteX14810" fmla="*/ 5036080 w 5675092"/>
              <a:gd name="connsiteY14810" fmla="*/ 34407 h 2397608"/>
              <a:gd name="connsiteX14811" fmla="*/ 5036713 w 5675092"/>
              <a:gd name="connsiteY14811" fmla="*/ 34536 h 2397608"/>
              <a:gd name="connsiteX14812" fmla="*/ 5036522 w 5675092"/>
              <a:gd name="connsiteY14812" fmla="*/ 30750 h 2397608"/>
              <a:gd name="connsiteX14813" fmla="*/ 5043061 w 5675092"/>
              <a:gd name="connsiteY14813" fmla="*/ 30420 h 2397608"/>
              <a:gd name="connsiteX14814" fmla="*/ 5041001 w 5675092"/>
              <a:gd name="connsiteY14814" fmla="*/ 32918 h 2397608"/>
              <a:gd name="connsiteX14815" fmla="*/ 5041129 w 5675092"/>
              <a:gd name="connsiteY14815" fmla="*/ 33619 h 2397608"/>
              <a:gd name="connsiteX14816" fmla="*/ 5042646 w 5675092"/>
              <a:gd name="connsiteY14816" fmla="*/ 33025 h 2397608"/>
              <a:gd name="connsiteX14817" fmla="*/ 5094656 w 5675092"/>
              <a:gd name="connsiteY14817" fmla="*/ 30403 h 2397608"/>
              <a:gd name="connsiteX14818" fmla="*/ 5089828 w 5675092"/>
              <a:gd name="connsiteY14818" fmla="*/ 33140 h 2397608"/>
              <a:gd name="connsiteX14819" fmla="*/ 5090079 w 5675092"/>
              <a:gd name="connsiteY14819" fmla="*/ 38113 h 2397608"/>
              <a:gd name="connsiteX14820" fmla="*/ 5092554 w 5675092"/>
              <a:gd name="connsiteY14820" fmla="*/ 37988 h 2397608"/>
              <a:gd name="connsiteX14821" fmla="*/ 5092930 w 5675092"/>
              <a:gd name="connsiteY14821" fmla="*/ 45448 h 2397608"/>
              <a:gd name="connsiteX14822" fmla="*/ 5125003 w 5675092"/>
              <a:gd name="connsiteY14822" fmla="*/ 41338 h 2397608"/>
              <a:gd name="connsiteX14823" fmla="*/ 5122399 w 5675092"/>
              <a:gd name="connsiteY14823" fmla="*/ 38976 h 2397608"/>
              <a:gd name="connsiteX14824" fmla="*/ 5159300 w 5675092"/>
              <a:gd name="connsiteY14824" fmla="*/ 32130 h 2397608"/>
              <a:gd name="connsiteX14825" fmla="*/ 5163878 w 5675092"/>
              <a:gd name="connsiteY14825" fmla="*/ 24421 h 2397608"/>
              <a:gd name="connsiteX14826" fmla="*/ 5169332 w 5675092"/>
              <a:gd name="connsiteY14826" fmla="*/ 34117 h 2397608"/>
              <a:gd name="connsiteX14827" fmla="*/ 5174130 w 5675092"/>
              <a:gd name="connsiteY14827" fmla="*/ 30760 h 2397608"/>
              <a:gd name="connsiteX14828" fmla="*/ 5179480 w 5675092"/>
              <a:gd name="connsiteY14828" fmla="*/ 38574 h 2397608"/>
              <a:gd name="connsiteX14829" fmla="*/ 5182217 w 5675092"/>
              <a:gd name="connsiteY14829" fmla="*/ 43440 h 2397608"/>
              <a:gd name="connsiteX14830" fmla="*/ 5194099 w 5675092"/>
              <a:gd name="connsiteY14830" fmla="*/ 32869 h 2397608"/>
              <a:gd name="connsiteX14831" fmla="*/ 5189272 w 5675092"/>
              <a:gd name="connsiteY14831" fmla="*/ 35605 h 2397608"/>
              <a:gd name="connsiteX14832" fmla="*/ 5190024 w 5675092"/>
              <a:gd name="connsiteY14832" fmla="*/ 50525 h 2397608"/>
              <a:gd name="connsiteX14833" fmla="*/ 5199805 w 5675092"/>
              <a:gd name="connsiteY14833" fmla="*/ 47539 h 2397608"/>
              <a:gd name="connsiteX14834" fmla="*/ 5200055 w 5675092"/>
              <a:gd name="connsiteY14834" fmla="*/ 52512 h 2397608"/>
              <a:gd name="connsiteX14835" fmla="*/ 5193379 w 5675092"/>
              <a:gd name="connsiteY14835" fmla="*/ 67806 h 2397608"/>
              <a:gd name="connsiteX14836" fmla="*/ 5196230 w 5675092"/>
              <a:gd name="connsiteY14836" fmla="*/ 75142 h 2397608"/>
              <a:gd name="connsiteX14837" fmla="*/ 5201058 w 5675092"/>
              <a:gd name="connsiteY14837" fmla="*/ 72405 h 2397608"/>
              <a:gd name="connsiteX14838" fmla="*/ 5206265 w 5675092"/>
              <a:gd name="connsiteY14838" fmla="*/ 77128 h 2397608"/>
              <a:gd name="connsiteX14839" fmla="*/ 5207017 w 5675092"/>
              <a:gd name="connsiteY14839" fmla="*/ 92048 h 2397608"/>
              <a:gd name="connsiteX14840" fmla="*/ 5202186 w 5675092"/>
              <a:gd name="connsiteY14840" fmla="*/ 94784 h 2397608"/>
              <a:gd name="connsiteX14841" fmla="*/ 5200463 w 5675092"/>
              <a:gd name="connsiteY14841" fmla="*/ 109829 h 2397608"/>
              <a:gd name="connsiteX14842" fmla="*/ 5207769 w 5675092"/>
              <a:gd name="connsiteY14842" fmla="*/ 106968 h 2397608"/>
              <a:gd name="connsiteX14843" fmla="*/ 5208521 w 5675092"/>
              <a:gd name="connsiteY14843" fmla="*/ 121887 h 2397608"/>
              <a:gd name="connsiteX14844" fmla="*/ 5196137 w 5675092"/>
              <a:gd name="connsiteY14844" fmla="*/ 122512 h 2397608"/>
              <a:gd name="connsiteX14845" fmla="*/ 5191808 w 5675092"/>
              <a:gd name="connsiteY14845" fmla="*/ 135194 h 2397608"/>
              <a:gd name="connsiteX14846" fmla="*/ 5186854 w 5675092"/>
              <a:gd name="connsiteY14846" fmla="*/ 135444 h 2397608"/>
              <a:gd name="connsiteX14847" fmla="*/ 5176824 w 5675092"/>
              <a:gd name="connsiteY14847" fmla="*/ 133457 h 2397608"/>
              <a:gd name="connsiteX14848" fmla="*/ 5182027 w 5675092"/>
              <a:gd name="connsiteY14848" fmla="*/ 138180 h 2397608"/>
              <a:gd name="connsiteX14849" fmla="*/ 5190084 w 5675092"/>
              <a:gd name="connsiteY14849" fmla="*/ 150239 h 2397608"/>
              <a:gd name="connsiteX14850" fmla="*/ 5192184 w 5675092"/>
              <a:gd name="connsiteY14850" fmla="*/ 142654 h 2397608"/>
              <a:gd name="connsiteX14851" fmla="*/ 5210276 w 5675092"/>
              <a:gd name="connsiteY14851" fmla="*/ 156700 h 2397608"/>
              <a:gd name="connsiteX14852" fmla="*/ 5211873 w 5675092"/>
              <a:gd name="connsiteY14852" fmla="*/ 139168 h 2397608"/>
              <a:gd name="connsiteX14853" fmla="*/ 5221779 w 5675092"/>
              <a:gd name="connsiteY14853" fmla="*/ 138669 h 2397608"/>
              <a:gd name="connsiteX14854" fmla="*/ 5217077 w 5675092"/>
              <a:gd name="connsiteY14854" fmla="*/ 143892 h 2397608"/>
              <a:gd name="connsiteX14855" fmla="*/ 5217578 w 5675092"/>
              <a:gd name="connsiteY14855" fmla="*/ 153838 h 2397608"/>
              <a:gd name="connsiteX14856" fmla="*/ 5225260 w 5675092"/>
              <a:gd name="connsiteY14856" fmla="*/ 158437 h 2397608"/>
              <a:gd name="connsiteX14857" fmla="*/ 5225385 w 5675092"/>
              <a:gd name="connsiteY14857" fmla="*/ 160924 h 2397608"/>
              <a:gd name="connsiteX14858" fmla="*/ 5220934 w 5675092"/>
              <a:gd name="connsiteY14858" fmla="*/ 171120 h 2397608"/>
              <a:gd name="connsiteX14859" fmla="*/ 5203722 w 5675092"/>
              <a:gd name="connsiteY14859" fmla="*/ 174480 h 2397608"/>
              <a:gd name="connsiteX14860" fmla="*/ 5211278 w 5675092"/>
              <a:gd name="connsiteY14860" fmla="*/ 176592 h 2397608"/>
              <a:gd name="connsiteX14861" fmla="*/ 5214380 w 5675092"/>
              <a:gd name="connsiteY14861" fmla="*/ 188901 h 2397608"/>
              <a:gd name="connsiteX14862" fmla="*/ 5207200 w 5675092"/>
              <a:gd name="connsiteY14862" fmla="*/ 194248 h 2397608"/>
              <a:gd name="connsiteX14863" fmla="*/ 5192215 w 5675092"/>
              <a:gd name="connsiteY14863" fmla="*/ 192511 h 2397608"/>
              <a:gd name="connsiteX14864" fmla="*/ 5175881 w 5675092"/>
              <a:gd name="connsiteY14864" fmla="*/ 213277 h 2397608"/>
              <a:gd name="connsiteX14865" fmla="*/ 5188140 w 5675092"/>
              <a:gd name="connsiteY14865" fmla="*/ 210166 h 2397608"/>
              <a:gd name="connsiteX14866" fmla="*/ 5183564 w 5675092"/>
              <a:gd name="connsiteY14866" fmla="*/ 217876 h 2397608"/>
              <a:gd name="connsiteX14867" fmla="*/ 5183940 w 5675092"/>
              <a:gd name="connsiteY14867" fmla="*/ 225336 h 2397608"/>
              <a:gd name="connsiteX14868" fmla="*/ 5181085 w 5675092"/>
              <a:gd name="connsiteY14868" fmla="*/ 218001 h 2397608"/>
              <a:gd name="connsiteX14869" fmla="*/ 5171681 w 5675092"/>
              <a:gd name="connsiteY14869" fmla="*/ 228447 h 2397608"/>
              <a:gd name="connsiteX14870" fmla="*/ 5159673 w 5675092"/>
              <a:gd name="connsiteY14870" fmla="*/ 236530 h 2397608"/>
              <a:gd name="connsiteX14871" fmla="*/ 5177511 w 5675092"/>
              <a:gd name="connsiteY14871" fmla="*/ 245603 h 2397608"/>
              <a:gd name="connsiteX14872" fmla="*/ 5175660 w 5675092"/>
              <a:gd name="connsiteY14872" fmla="*/ 258161 h 2397608"/>
              <a:gd name="connsiteX14873" fmla="*/ 5183843 w 5675092"/>
              <a:gd name="connsiteY14873" fmla="*/ 272706 h 2397608"/>
              <a:gd name="connsiteX14874" fmla="*/ 5183717 w 5675092"/>
              <a:gd name="connsiteY14874" fmla="*/ 270219 h 2397608"/>
              <a:gd name="connsiteX14875" fmla="*/ 5191148 w 5675092"/>
              <a:gd name="connsiteY14875" fmla="*/ 269844 h 2397608"/>
              <a:gd name="connsiteX14876" fmla="*/ 5188420 w 5675092"/>
              <a:gd name="connsiteY14876" fmla="*/ 264996 h 2397608"/>
              <a:gd name="connsiteX14877" fmla="*/ 5198576 w 5675092"/>
              <a:gd name="connsiteY14877" fmla="*/ 269470 h 2397608"/>
              <a:gd name="connsiteX14878" fmla="*/ 5200949 w 5675092"/>
              <a:gd name="connsiteY14878" fmla="*/ 267395 h 2397608"/>
              <a:gd name="connsiteX14879" fmla="*/ 5202983 w 5675092"/>
              <a:gd name="connsiteY14879" fmla="*/ 263150 h 2397608"/>
              <a:gd name="connsiteX14880" fmla="*/ 5208029 w 5675092"/>
              <a:gd name="connsiteY14880" fmla="*/ 261024 h 2397608"/>
              <a:gd name="connsiteX14881" fmla="*/ 5212735 w 5675092"/>
              <a:gd name="connsiteY14881" fmla="*/ 259958 h 2397608"/>
              <a:gd name="connsiteX14882" fmla="*/ 5214147 w 5675092"/>
              <a:gd name="connsiteY14882" fmla="*/ 259301 h 2397608"/>
              <a:gd name="connsiteX14883" fmla="*/ 5217881 w 5675092"/>
              <a:gd name="connsiteY14883" fmla="*/ 256338 h 2397608"/>
              <a:gd name="connsiteX14884" fmla="*/ 5218379 w 5675092"/>
              <a:gd name="connsiteY14884" fmla="*/ 257369 h 2397608"/>
              <a:gd name="connsiteX14885" fmla="*/ 5223002 w 5675092"/>
              <a:gd name="connsiteY14885" fmla="*/ 255268 h 2397608"/>
              <a:gd name="connsiteX14886" fmla="*/ 5227420 w 5675092"/>
              <a:gd name="connsiteY14886" fmla="*/ 250566 h 2397608"/>
              <a:gd name="connsiteX14887" fmla="*/ 5232626 w 5675092"/>
              <a:gd name="connsiteY14887" fmla="*/ 255290 h 2397608"/>
              <a:gd name="connsiteX14888" fmla="*/ 5235101 w 5675092"/>
              <a:gd name="connsiteY14888" fmla="*/ 255165 h 2397608"/>
              <a:gd name="connsiteX14889" fmla="*/ 5234725 w 5675092"/>
              <a:gd name="connsiteY14889" fmla="*/ 247704 h 2397608"/>
              <a:gd name="connsiteX14890" fmla="*/ 5237203 w 5675092"/>
              <a:gd name="connsiteY14890" fmla="*/ 247580 h 2397608"/>
              <a:gd name="connsiteX14891" fmla="*/ 5266673 w 5675092"/>
              <a:gd name="connsiteY14891" fmla="*/ 241109 h 2397608"/>
              <a:gd name="connsiteX14892" fmla="*/ 5274179 w 5675092"/>
              <a:gd name="connsiteY14892" fmla="*/ 247349 h 2397608"/>
              <a:gd name="connsiteX14893" fmla="*/ 5274895 w 5675092"/>
              <a:gd name="connsiteY14893" fmla="*/ 247179 h 2397608"/>
              <a:gd name="connsiteX14894" fmla="*/ 5275515 w 5675092"/>
              <a:gd name="connsiteY14894" fmla="*/ 247386 h 2397608"/>
              <a:gd name="connsiteX14895" fmla="*/ 5278831 w 5675092"/>
              <a:gd name="connsiteY14895" fmla="*/ 246806 h 2397608"/>
              <a:gd name="connsiteX14896" fmla="*/ 5281657 w 5675092"/>
              <a:gd name="connsiteY14896" fmla="*/ 242846 h 2397608"/>
              <a:gd name="connsiteX14897" fmla="*/ 5281908 w 5675092"/>
              <a:gd name="connsiteY14897" fmla="*/ 247819 h 2397608"/>
              <a:gd name="connsiteX14898" fmla="*/ 5283267 w 5675092"/>
              <a:gd name="connsiteY14898" fmla="*/ 246777 h 2397608"/>
              <a:gd name="connsiteX14899" fmla="*/ 5283023 w 5675092"/>
              <a:gd name="connsiteY14899" fmla="*/ 245870 h 2397608"/>
              <a:gd name="connsiteX14900" fmla="*/ 5283934 w 5675092"/>
              <a:gd name="connsiteY14900" fmla="*/ 246265 h 2397608"/>
              <a:gd name="connsiteX14901" fmla="*/ 5286689 w 5675092"/>
              <a:gd name="connsiteY14901" fmla="*/ 244151 h 2397608"/>
              <a:gd name="connsiteX14902" fmla="*/ 5291566 w 5675092"/>
              <a:gd name="connsiteY14902" fmla="*/ 242347 h 2397608"/>
              <a:gd name="connsiteX14903" fmla="*/ 5283258 w 5675092"/>
              <a:gd name="connsiteY14903" fmla="*/ 225315 h 2397608"/>
              <a:gd name="connsiteX14904" fmla="*/ 5275826 w 5675092"/>
              <a:gd name="connsiteY14904" fmla="*/ 225690 h 2397608"/>
              <a:gd name="connsiteX14905" fmla="*/ 5295265 w 5675092"/>
              <a:gd name="connsiteY14905" fmla="*/ 217231 h 2397608"/>
              <a:gd name="connsiteX14906" fmla="*/ 5298368 w 5675092"/>
              <a:gd name="connsiteY14906" fmla="*/ 229539 h 2397608"/>
              <a:gd name="connsiteX14907" fmla="*/ 5297866 w 5675092"/>
              <a:gd name="connsiteY14907" fmla="*/ 219593 h 2397608"/>
              <a:gd name="connsiteX14908" fmla="*/ 5303069 w 5675092"/>
              <a:gd name="connsiteY14908" fmla="*/ 224316 h 2397608"/>
              <a:gd name="connsiteX14909" fmla="*/ 5310375 w 5675092"/>
              <a:gd name="connsiteY14909" fmla="*/ 221455 h 2397608"/>
              <a:gd name="connsiteX14910" fmla="*/ 5326365 w 5675092"/>
              <a:gd name="connsiteY14910" fmla="*/ 243085 h 2397608"/>
              <a:gd name="connsiteX14911" fmla="*/ 5303947 w 5675092"/>
              <a:gd name="connsiteY14911" fmla="*/ 241723 h 2397608"/>
              <a:gd name="connsiteX14912" fmla="*/ 5316832 w 5675092"/>
              <a:gd name="connsiteY14912" fmla="*/ 251045 h 2397608"/>
              <a:gd name="connsiteX14913" fmla="*/ 5309780 w 5675092"/>
              <a:gd name="connsiteY14913" fmla="*/ 258879 h 2397608"/>
              <a:gd name="connsiteX14914" fmla="*/ 5320062 w 5675092"/>
              <a:gd name="connsiteY14914" fmla="*/ 265840 h 2397608"/>
              <a:gd name="connsiteX14915" fmla="*/ 5310031 w 5675092"/>
              <a:gd name="connsiteY14915" fmla="*/ 263852 h 2397608"/>
              <a:gd name="connsiteX14916" fmla="*/ 5298023 w 5675092"/>
              <a:gd name="connsiteY14916" fmla="*/ 271936 h 2397608"/>
              <a:gd name="connsiteX14917" fmla="*/ 5308430 w 5675092"/>
              <a:gd name="connsiteY14917" fmla="*/ 281383 h 2397608"/>
              <a:gd name="connsiteX14918" fmla="*/ 5308681 w 5675092"/>
              <a:gd name="connsiteY14918" fmla="*/ 286356 h 2397608"/>
              <a:gd name="connsiteX14919" fmla="*/ 5306454 w 5675092"/>
              <a:gd name="connsiteY14919" fmla="*/ 291454 h 2397608"/>
              <a:gd name="connsiteX14920" fmla="*/ 5309355 w 5675092"/>
              <a:gd name="connsiteY14920" fmla="*/ 299722 h 2397608"/>
              <a:gd name="connsiteX14921" fmla="*/ 5309863 w 5675092"/>
              <a:gd name="connsiteY14921" fmla="*/ 300880 h 2397608"/>
              <a:gd name="connsiteX14922" fmla="*/ 5310079 w 5675092"/>
              <a:gd name="connsiteY14922" fmla="*/ 300365 h 2397608"/>
              <a:gd name="connsiteX14923" fmla="*/ 5312855 w 5675092"/>
              <a:gd name="connsiteY14923" fmla="*/ 295848 h 2397608"/>
              <a:gd name="connsiteX14924" fmla="*/ 5317619 w 5675092"/>
              <a:gd name="connsiteY14924" fmla="*/ 303689 h 2397608"/>
              <a:gd name="connsiteX14925" fmla="*/ 5314797 w 5675092"/>
              <a:gd name="connsiteY14925" fmla="*/ 305775 h 2397608"/>
              <a:gd name="connsiteX14926" fmla="*/ 5327268 w 5675092"/>
              <a:gd name="connsiteY14926" fmla="*/ 304117 h 2397608"/>
              <a:gd name="connsiteX14927" fmla="*/ 5344232 w 5675092"/>
              <a:gd name="connsiteY14927" fmla="*/ 302015 h 2397608"/>
              <a:gd name="connsiteX14928" fmla="*/ 5347212 w 5675092"/>
              <a:gd name="connsiteY14928" fmla="*/ 311836 h 2397608"/>
              <a:gd name="connsiteX14929" fmla="*/ 5346585 w 5675092"/>
              <a:gd name="connsiteY14929" fmla="*/ 299402 h 2397608"/>
              <a:gd name="connsiteX14930" fmla="*/ 5356741 w 5675092"/>
              <a:gd name="connsiteY14930" fmla="*/ 303879 h 2397608"/>
              <a:gd name="connsiteX14931" fmla="*/ 5357242 w 5675092"/>
              <a:gd name="connsiteY14931" fmla="*/ 313824 h 2397608"/>
              <a:gd name="connsiteX14932" fmla="*/ 5355019 w 5675092"/>
              <a:gd name="connsiteY14932" fmla="*/ 318922 h 2397608"/>
              <a:gd name="connsiteX14933" fmla="*/ 5360222 w 5675092"/>
              <a:gd name="connsiteY14933" fmla="*/ 323646 h 2397608"/>
              <a:gd name="connsiteX14934" fmla="*/ 5352916 w 5675092"/>
              <a:gd name="connsiteY14934" fmla="*/ 326505 h 2397608"/>
              <a:gd name="connsiteX14935" fmla="*/ 5348841 w 5675092"/>
              <a:gd name="connsiteY14935" fmla="*/ 344162 h 2397608"/>
              <a:gd name="connsiteX14936" fmla="*/ 5348465 w 5675092"/>
              <a:gd name="connsiteY14936" fmla="*/ 336701 h 2397608"/>
              <a:gd name="connsiteX14937" fmla="*/ 5344139 w 5675092"/>
              <a:gd name="connsiteY14937" fmla="*/ 349384 h 2397608"/>
              <a:gd name="connsiteX14938" fmla="*/ 5348967 w 5675092"/>
              <a:gd name="connsiteY14938" fmla="*/ 346650 h 2397608"/>
              <a:gd name="connsiteX14939" fmla="*/ 5343137 w 5675092"/>
              <a:gd name="connsiteY14939" fmla="*/ 355706 h 2397608"/>
              <a:gd name="connsiteX14940" fmla="*/ 5342633 w 5675092"/>
              <a:gd name="connsiteY14940" fmla="*/ 357644 h 2397608"/>
              <a:gd name="connsiteX14941" fmla="*/ 5348204 w 5675092"/>
              <a:gd name="connsiteY14941" fmla="*/ 354642 h 2397608"/>
              <a:gd name="connsiteX14942" fmla="*/ 5354313 w 5675092"/>
              <a:gd name="connsiteY14942" fmla="*/ 346435 h 2397608"/>
              <a:gd name="connsiteX14943" fmla="*/ 5363495 w 5675092"/>
              <a:gd name="connsiteY14943" fmla="*/ 348501 h 2397608"/>
              <a:gd name="connsiteX14944" fmla="*/ 5359347 w 5675092"/>
              <a:gd name="connsiteY14944" fmla="*/ 356291 h 2397608"/>
              <a:gd name="connsiteX14945" fmla="*/ 5361867 w 5675092"/>
              <a:gd name="connsiteY14945" fmla="*/ 361220 h 2397608"/>
              <a:gd name="connsiteX14946" fmla="*/ 5366139 w 5675092"/>
              <a:gd name="connsiteY14946" fmla="*/ 355949 h 2397608"/>
              <a:gd name="connsiteX14947" fmla="*/ 5366520 w 5675092"/>
              <a:gd name="connsiteY14947" fmla="*/ 363512 h 2397608"/>
              <a:gd name="connsiteX14948" fmla="*/ 5362248 w 5675092"/>
              <a:gd name="connsiteY14948" fmla="*/ 368782 h 2397608"/>
              <a:gd name="connsiteX14949" fmla="*/ 5351418 w 5675092"/>
              <a:gd name="connsiteY14949" fmla="*/ 367749 h 2397608"/>
              <a:gd name="connsiteX14950" fmla="*/ 5350104 w 5675092"/>
              <a:gd name="connsiteY14950" fmla="*/ 367631 h 2397608"/>
              <a:gd name="connsiteX14951" fmla="*/ 5350953 w 5675092"/>
              <a:gd name="connsiteY14951" fmla="*/ 374515 h 2397608"/>
              <a:gd name="connsiteX14952" fmla="*/ 5365830 w 5675092"/>
              <a:gd name="connsiteY14952" fmla="*/ 385685 h 2397608"/>
              <a:gd name="connsiteX14953" fmla="*/ 5358152 w 5675092"/>
              <a:gd name="connsiteY14953" fmla="*/ 381086 h 2397608"/>
              <a:gd name="connsiteX14954" fmla="*/ 5370533 w 5675092"/>
              <a:gd name="connsiteY14954" fmla="*/ 380462 h 2397608"/>
              <a:gd name="connsiteX14955" fmla="*/ 5370489 w 5675092"/>
              <a:gd name="connsiteY14955" fmla="*/ 381065 h 2397608"/>
              <a:gd name="connsiteX14956" fmla="*/ 5370897 w 5675092"/>
              <a:gd name="connsiteY14956" fmla="*/ 381258 h 2397608"/>
              <a:gd name="connsiteX14957" fmla="*/ 5373793 w 5675092"/>
              <a:gd name="connsiteY14957" fmla="*/ 377779 h 2397608"/>
              <a:gd name="connsiteX14958" fmla="*/ 5376237 w 5675092"/>
              <a:gd name="connsiteY14958" fmla="*/ 382923 h 2397608"/>
              <a:gd name="connsiteX14959" fmla="*/ 5373925 w 5675092"/>
              <a:gd name="connsiteY14959" fmla="*/ 380407 h 2397608"/>
              <a:gd name="connsiteX14960" fmla="*/ 5370195 w 5675092"/>
              <a:gd name="connsiteY14960" fmla="*/ 385055 h 2397608"/>
              <a:gd name="connsiteX14961" fmla="*/ 5369797 w 5675092"/>
              <a:gd name="connsiteY14961" fmla="*/ 390470 h 2397608"/>
              <a:gd name="connsiteX14962" fmla="*/ 5369061 w 5675092"/>
              <a:gd name="connsiteY14962" fmla="*/ 400479 h 2397608"/>
              <a:gd name="connsiteX14963" fmla="*/ 5361379 w 5675092"/>
              <a:gd name="connsiteY14963" fmla="*/ 395880 h 2397608"/>
              <a:gd name="connsiteX14964" fmla="*/ 5354324 w 5675092"/>
              <a:gd name="connsiteY14964" fmla="*/ 403716 h 2397608"/>
              <a:gd name="connsiteX14965" fmla="*/ 5369186 w 5675092"/>
              <a:gd name="connsiteY14965" fmla="*/ 402967 h 2397608"/>
              <a:gd name="connsiteX14966" fmla="*/ 5357226 w 5675092"/>
              <a:gd name="connsiteY14966" fmla="*/ 408126 h 2397608"/>
              <a:gd name="connsiteX14967" fmla="*/ 5356178 w 5675092"/>
              <a:gd name="connsiteY14967" fmla="*/ 408266 h 2397608"/>
              <a:gd name="connsiteX14968" fmla="*/ 5361254 w 5675092"/>
              <a:gd name="connsiteY14968" fmla="*/ 410737 h 2397608"/>
              <a:gd name="connsiteX14969" fmla="*/ 5355377 w 5675092"/>
              <a:gd name="connsiteY14969" fmla="*/ 410921 h 2397608"/>
              <a:gd name="connsiteX14970" fmla="*/ 5353938 w 5675092"/>
              <a:gd name="connsiteY14970" fmla="*/ 410483 h 2397608"/>
              <a:gd name="connsiteX14971" fmla="*/ 5354699 w 5675092"/>
              <a:gd name="connsiteY14971" fmla="*/ 411174 h 2397608"/>
              <a:gd name="connsiteX14972" fmla="*/ 5350583 w 5675092"/>
              <a:gd name="connsiteY14972" fmla="*/ 409514 h 2397608"/>
              <a:gd name="connsiteX14973" fmla="*/ 5350509 w 5675092"/>
              <a:gd name="connsiteY14973" fmla="*/ 409438 h 2397608"/>
              <a:gd name="connsiteX14974" fmla="*/ 5348103 w 5675092"/>
              <a:gd name="connsiteY14974" fmla="*/ 408706 h 2397608"/>
              <a:gd name="connsiteX14975" fmla="*/ 5343462 w 5675092"/>
              <a:gd name="connsiteY14975" fmla="*/ 407213 h 2397608"/>
              <a:gd name="connsiteX14976" fmla="*/ 5343447 w 5675092"/>
              <a:gd name="connsiteY14976" fmla="*/ 407263 h 2397608"/>
              <a:gd name="connsiteX14977" fmla="*/ 5340093 w 5675092"/>
              <a:gd name="connsiteY14977" fmla="*/ 416899 h 2397608"/>
              <a:gd name="connsiteX14978" fmla="*/ 5350374 w 5675092"/>
              <a:gd name="connsiteY14978" fmla="*/ 423858 h 2397608"/>
              <a:gd name="connsiteX14979" fmla="*/ 5340468 w 5675092"/>
              <a:gd name="connsiteY14979" fmla="*/ 424357 h 2397608"/>
              <a:gd name="connsiteX14980" fmla="*/ 5336142 w 5675092"/>
              <a:gd name="connsiteY14980" fmla="*/ 437040 h 2397608"/>
              <a:gd name="connsiteX14981" fmla="*/ 5338742 w 5675092"/>
              <a:gd name="connsiteY14981" fmla="*/ 439401 h 2397608"/>
              <a:gd name="connsiteX14982" fmla="*/ 5355577 w 5675092"/>
              <a:gd name="connsiteY14982" fmla="*/ 428580 h 2397608"/>
              <a:gd name="connsiteX14983" fmla="*/ 5355828 w 5675092"/>
              <a:gd name="connsiteY14983" fmla="*/ 433554 h 2397608"/>
              <a:gd name="connsiteX14984" fmla="*/ 5367961 w 5675092"/>
              <a:gd name="connsiteY14984" fmla="*/ 427956 h 2397608"/>
              <a:gd name="connsiteX14985" fmla="*/ 5365988 w 5675092"/>
              <a:gd name="connsiteY14985" fmla="*/ 438027 h 2397608"/>
              <a:gd name="connsiteX14986" fmla="*/ 5368337 w 5675092"/>
              <a:gd name="connsiteY14986" fmla="*/ 435417 h 2397608"/>
              <a:gd name="connsiteX14987" fmla="*/ 5375753 w 5675092"/>
              <a:gd name="connsiteY14987" fmla="*/ 434731 h 2397608"/>
              <a:gd name="connsiteX14988" fmla="*/ 5377924 w 5675092"/>
              <a:gd name="connsiteY14988" fmla="*/ 434602 h 2397608"/>
              <a:gd name="connsiteX14989" fmla="*/ 5378247 w 5675092"/>
              <a:gd name="connsiteY14989" fmla="*/ 434918 h 2397608"/>
              <a:gd name="connsiteX14990" fmla="*/ 5378119 w 5675092"/>
              <a:gd name="connsiteY14990" fmla="*/ 434590 h 2397608"/>
              <a:gd name="connsiteX14991" fmla="*/ 5380162 w 5675092"/>
              <a:gd name="connsiteY14991" fmla="*/ 434469 h 2397608"/>
              <a:gd name="connsiteX14992" fmla="*/ 5383073 w 5675092"/>
              <a:gd name="connsiteY14992" fmla="*/ 432180 h 2397608"/>
              <a:gd name="connsiteX14993" fmla="*/ 5377871 w 5675092"/>
              <a:gd name="connsiteY14993" fmla="*/ 427457 h 2397608"/>
              <a:gd name="connsiteX14994" fmla="*/ 5376106 w 5675092"/>
              <a:gd name="connsiteY14994" fmla="*/ 429416 h 2397608"/>
              <a:gd name="connsiteX14995" fmla="*/ 5378119 w 5675092"/>
              <a:gd name="connsiteY14995" fmla="*/ 434590 h 2397608"/>
              <a:gd name="connsiteX14996" fmla="*/ 5377924 w 5675092"/>
              <a:gd name="connsiteY14996" fmla="*/ 434602 h 2397608"/>
              <a:gd name="connsiteX14997" fmla="*/ 5374001 w 5675092"/>
              <a:gd name="connsiteY14997" fmla="*/ 430769 h 2397608"/>
              <a:gd name="connsiteX14998" fmla="*/ 5375142 w 5675092"/>
              <a:gd name="connsiteY14998" fmla="*/ 422609 h 2397608"/>
              <a:gd name="connsiteX14999" fmla="*/ 5379968 w 5675092"/>
              <a:gd name="connsiteY14999" fmla="*/ 419874 h 2397608"/>
              <a:gd name="connsiteX15000" fmla="*/ 5382698 w 5675092"/>
              <a:gd name="connsiteY15000" fmla="*/ 424722 h 2397608"/>
              <a:gd name="connsiteX15001" fmla="*/ 5384546 w 5675092"/>
              <a:gd name="connsiteY15001" fmla="*/ 412163 h 2397608"/>
              <a:gd name="connsiteX15002" fmla="*/ 5387400 w 5675092"/>
              <a:gd name="connsiteY15002" fmla="*/ 419499 h 2397608"/>
              <a:gd name="connsiteX15003" fmla="*/ 5392353 w 5675092"/>
              <a:gd name="connsiteY15003" fmla="*/ 419250 h 2397608"/>
              <a:gd name="connsiteX15004" fmla="*/ 5401757 w 5675092"/>
              <a:gd name="connsiteY15004" fmla="*/ 408802 h 2397608"/>
              <a:gd name="connsiteX15005" fmla="*/ 5397055 w 5675092"/>
              <a:gd name="connsiteY15005" fmla="*/ 414027 h 2397608"/>
              <a:gd name="connsiteX15006" fmla="*/ 5404862 w 5675092"/>
              <a:gd name="connsiteY15006" fmla="*/ 421111 h 2397608"/>
              <a:gd name="connsiteX15007" fmla="*/ 5397682 w 5675092"/>
              <a:gd name="connsiteY15007" fmla="*/ 426458 h 2397608"/>
              <a:gd name="connsiteX15008" fmla="*/ 5397306 w 5675092"/>
              <a:gd name="connsiteY15008" fmla="*/ 419000 h 2397608"/>
              <a:gd name="connsiteX15009" fmla="*/ 5394831 w 5675092"/>
              <a:gd name="connsiteY15009" fmla="*/ 419125 h 2397608"/>
              <a:gd name="connsiteX15010" fmla="*/ 5392478 w 5675092"/>
              <a:gd name="connsiteY15010" fmla="*/ 421735 h 2397608"/>
              <a:gd name="connsiteX15011" fmla="*/ 5395082 w 5675092"/>
              <a:gd name="connsiteY15011" fmla="*/ 424098 h 2397608"/>
              <a:gd name="connsiteX15012" fmla="*/ 5390376 w 5675092"/>
              <a:gd name="connsiteY15012" fmla="*/ 429321 h 2397608"/>
              <a:gd name="connsiteX15013" fmla="*/ 5397682 w 5675092"/>
              <a:gd name="connsiteY15013" fmla="*/ 426458 h 2397608"/>
              <a:gd name="connsiteX15014" fmla="*/ 5405614 w 5675092"/>
              <a:gd name="connsiteY15014" fmla="*/ 436030 h 2397608"/>
              <a:gd name="connsiteX15015" fmla="*/ 5408092 w 5675092"/>
              <a:gd name="connsiteY15015" fmla="*/ 435905 h 2397608"/>
              <a:gd name="connsiteX15016" fmla="*/ 5420100 w 5675092"/>
              <a:gd name="connsiteY15016" fmla="*/ 427822 h 2397608"/>
              <a:gd name="connsiteX15017" fmla="*/ 5417747 w 5675092"/>
              <a:gd name="connsiteY15017" fmla="*/ 430433 h 2397608"/>
              <a:gd name="connsiteX15018" fmla="*/ 5420601 w 5675092"/>
              <a:gd name="connsiteY15018" fmla="*/ 437769 h 2397608"/>
              <a:gd name="connsiteX15019" fmla="*/ 5444614 w 5675092"/>
              <a:gd name="connsiteY15019" fmla="*/ 421601 h 2397608"/>
              <a:gd name="connsiteX15020" fmla="*/ 5452296 w 5675092"/>
              <a:gd name="connsiteY15020" fmla="*/ 426200 h 2397608"/>
              <a:gd name="connsiteX15021" fmla="*/ 5447719 w 5675092"/>
              <a:gd name="connsiteY15021" fmla="*/ 433907 h 2397608"/>
              <a:gd name="connsiteX15022" fmla="*/ 5450444 w 5675092"/>
              <a:gd name="connsiteY15022" fmla="*/ 438756 h 2397608"/>
              <a:gd name="connsiteX15023" fmla="*/ 5448095 w 5675092"/>
              <a:gd name="connsiteY15023" fmla="*/ 441368 h 2397608"/>
              <a:gd name="connsiteX15024" fmla="*/ 5448595 w 5675092"/>
              <a:gd name="connsiteY15024" fmla="*/ 441756 h 2397608"/>
              <a:gd name="connsiteX15025" fmla="*/ 5450284 w 5675092"/>
              <a:gd name="connsiteY15025" fmla="*/ 441280 h 2397608"/>
              <a:gd name="connsiteX15026" fmla="*/ 5456276 w 5675092"/>
              <a:gd name="connsiteY15026" fmla="*/ 439885 h 2397608"/>
              <a:gd name="connsiteX15027" fmla="*/ 5460307 w 5675092"/>
              <a:gd name="connsiteY15027" fmla="*/ 441791 h 2397608"/>
              <a:gd name="connsiteX15028" fmla="*/ 5463137 w 5675092"/>
              <a:gd name="connsiteY15028" fmla="*/ 435000 h 2397608"/>
              <a:gd name="connsiteX15029" fmla="*/ 5459726 w 5675092"/>
              <a:gd name="connsiteY15029" fmla="*/ 425825 h 2397608"/>
              <a:gd name="connsiteX15030" fmla="*/ 5464679 w 5675092"/>
              <a:gd name="connsiteY15030" fmla="*/ 425575 h 2397608"/>
              <a:gd name="connsiteX15031" fmla="*/ 5459475 w 5675092"/>
              <a:gd name="connsiteY15031" fmla="*/ 420852 h 2397608"/>
              <a:gd name="connsiteX15032" fmla="*/ 5473959 w 5675092"/>
              <a:gd name="connsiteY15032" fmla="*/ 412642 h 2397608"/>
              <a:gd name="connsiteX15033" fmla="*/ 5479287 w 5675092"/>
              <a:gd name="connsiteY15033" fmla="*/ 419853 h 2397608"/>
              <a:gd name="connsiteX15034" fmla="*/ 5483743 w 5675092"/>
              <a:gd name="connsiteY15034" fmla="*/ 409658 h 2397608"/>
              <a:gd name="connsiteX15035" fmla="*/ 5491170 w 5675092"/>
              <a:gd name="connsiteY15035" fmla="*/ 409283 h 2397608"/>
              <a:gd name="connsiteX15036" fmla="*/ 5499227 w 5675092"/>
              <a:gd name="connsiteY15036" fmla="*/ 421340 h 2397608"/>
              <a:gd name="connsiteX15037" fmla="*/ 5492424 w 5675092"/>
              <a:gd name="connsiteY15037" fmla="*/ 434148 h 2397608"/>
              <a:gd name="connsiteX15038" fmla="*/ 5516095 w 5675092"/>
              <a:gd name="connsiteY15038" fmla="*/ 460377 h 2397608"/>
              <a:gd name="connsiteX15039" fmla="*/ 5525876 w 5675092"/>
              <a:gd name="connsiteY15039" fmla="*/ 457390 h 2397608"/>
              <a:gd name="connsiteX15040" fmla="*/ 5517223 w 5675092"/>
              <a:gd name="connsiteY15040" fmla="*/ 482757 h 2397608"/>
              <a:gd name="connsiteX15041" fmla="*/ 5520440 w 5675092"/>
              <a:gd name="connsiteY15041" fmla="*/ 478855 h 2397608"/>
              <a:gd name="connsiteX15042" fmla="*/ 5521662 w 5675092"/>
              <a:gd name="connsiteY15042" fmla="*/ 475435 h 2397608"/>
              <a:gd name="connsiteX15043" fmla="*/ 5521824 w 5675092"/>
              <a:gd name="connsiteY15043" fmla="*/ 475616 h 2397608"/>
              <a:gd name="connsiteX15044" fmla="*/ 5521988 w 5675092"/>
              <a:gd name="connsiteY15044" fmla="*/ 479556 h 2397608"/>
              <a:gd name="connsiteX15045" fmla="*/ 5523473 w 5675092"/>
              <a:gd name="connsiteY15045" fmla="*/ 477455 h 2397608"/>
              <a:gd name="connsiteX15046" fmla="*/ 5521824 w 5675092"/>
              <a:gd name="connsiteY15046" fmla="*/ 475616 h 2397608"/>
              <a:gd name="connsiteX15047" fmla="*/ 5521800 w 5675092"/>
              <a:gd name="connsiteY15047" fmla="*/ 475047 h 2397608"/>
              <a:gd name="connsiteX15048" fmla="*/ 5521662 w 5675092"/>
              <a:gd name="connsiteY15048" fmla="*/ 475435 h 2397608"/>
              <a:gd name="connsiteX15049" fmla="*/ 5519197 w 5675092"/>
              <a:gd name="connsiteY15049" fmla="*/ 472684 h 2397608"/>
              <a:gd name="connsiteX15050" fmla="*/ 5524777 w 5675092"/>
              <a:gd name="connsiteY15050" fmla="*/ 484868 h 2397608"/>
              <a:gd name="connsiteX15051" fmla="*/ 5532208 w 5675092"/>
              <a:gd name="connsiteY15051" fmla="*/ 484493 h 2397608"/>
              <a:gd name="connsiteX15052" fmla="*/ 5522552 w 5675092"/>
              <a:gd name="connsiteY15052" fmla="*/ 489966 h 2397608"/>
              <a:gd name="connsiteX15053" fmla="*/ 5525278 w 5675092"/>
              <a:gd name="connsiteY15053" fmla="*/ 494814 h 2397608"/>
              <a:gd name="connsiteX15054" fmla="*/ 5512768 w 5675092"/>
              <a:gd name="connsiteY15054" fmla="*/ 492953 h 2397608"/>
              <a:gd name="connsiteX15055" fmla="*/ 5517975 w 5675092"/>
              <a:gd name="connsiteY15055" fmla="*/ 497676 h 2397608"/>
              <a:gd name="connsiteX15056" fmla="*/ 5510294 w 5675092"/>
              <a:gd name="connsiteY15056" fmla="*/ 493078 h 2397608"/>
              <a:gd name="connsiteX15057" fmla="*/ 5505591 w 5675092"/>
              <a:gd name="connsiteY15057" fmla="*/ 498300 h 2397608"/>
              <a:gd name="connsiteX15058" fmla="*/ 5508442 w 5675092"/>
              <a:gd name="connsiteY15058" fmla="*/ 505634 h 2397608"/>
              <a:gd name="connsiteX15059" fmla="*/ 5500764 w 5675092"/>
              <a:gd name="connsiteY15059" fmla="*/ 501035 h 2397608"/>
              <a:gd name="connsiteX15060" fmla="*/ 5495307 w 5675092"/>
              <a:gd name="connsiteY15060" fmla="*/ 491339 h 2397608"/>
              <a:gd name="connsiteX15061" fmla="*/ 5497408 w 5675092"/>
              <a:gd name="connsiteY15061" fmla="*/ 483756 h 2397608"/>
              <a:gd name="connsiteX15062" fmla="*/ 5492455 w 5675092"/>
              <a:gd name="connsiteY15062" fmla="*/ 484006 h 2397608"/>
              <a:gd name="connsiteX15063" fmla="*/ 5487879 w 5675092"/>
              <a:gd name="connsiteY15063" fmla="*/ 491714 h 2397608"/>
              <a:gd name="connsiteX15064" fmla="*/ 5489852 w 5675092"/>
              <a:gd name="connsiteY15064" fmla="*/ 481643 h 2397608"/>
              <a:gd name="connsiteX15065" fmla="*/ 5497032 w 5675092"/>
              <a:gd name="connsiteY15065" fmla="*/ 476295 h 2397608"/>
              <a:gd name="connsiteX15066" fmla="*/ 5489476 w 5675092"/>
              <a:gd name="connsiteY15066" fmla="*/ 474182 h 2397608"/>
              <a:gd name="connsiteX15067" fmla="*/ 5485025 w 5675092"/>
              <a:gd name="connsiteY15067" fmla="*/ 484380 h 2397608"/>
              <a:gd name="connsiteX15068" fmla="*/ 5457908 w 5675092"/>
              <a:gd name="connsiteY15068" fmla="*/ 488239 h 2397608"/>
              <a:gd name="connsiteX15069" fmla="*/ 5455806 w 5675092"/>
              <a:gd name="connsiteY15069" fmla="*/ 495825 h 2397608"/>
              <a:gd name="connsiteX15070" fmla="*/ 5446024 w 5675092"/>
              <a:gd name="connsiteY15070" fmla="*/ 498809 h 2397608"/>
              <a:gd name="connsiteX15071" fmla="*/ 5451479 w 5675092"/>
              <a:gd name="connsiteY15071" fmla="*/ 508505 h 2397608"/>
              <a:gd name="connsiteX15072" fmla="*/ 5444299 w 5675092"/>
              <a:gd name="connsiteY15072" fmla="*/ 513853 h 2397608"/>
              <a:gd name="connsiteX15073" fmla="*/ 5451730 w 5675092"/>
              <a:gd name="connsiteY15073" fmla="*/ 513478 h 2397608"/>
              <a:gd name="connsiteX15074" fmla="*/ 5454455 w 5675092"/>
              <a:gd name="connsiteY15074" fmla="*/ 518329 h 2397608"/>
              <a:gd name="connsiteX15075" fmla="*/ 5447529 w 5675092"/>
              <a:gd name="connsiteY15075" fmla="*/ 528649 h 2397608"/>
              <a:gd name="connsiteX15076" fmla="*/ 5447779 w 5675092"/>
              <a:gd name="connsiteY15076" fmla="*/ 533623 h 2397608"/>
              <a:gd name="connsiteX15077" fmla="*/ 5459662 w 5675092"/>
              <a:gd name="connsiteY15077" fmla="*/ 523052 h 2397608"/>
              <a:gd name="connsiteX15078" fmla="*/ 5474646 w 5675092"/>
              <a:gd name="connsiteY15078" fmla="*/ 524789 h 2397608"/>
              <a:gd name="connsiteX15079" fmla="*/ 5485304 w 5675092"/>
              <a:gd name="connsiteY15079" fmla="*/ 539209 h 2397608"/>
              <a:gd name="connsiteX15080" fmla="*/ 5502142 w 5675092"/>
              <a:gd name="connsiteY15080" fmla="*/ 528388 h 2397608"/>
              <a:gd name="connsiteX15081" fmla="*/ 5496215 w 5675092"/>
              <a:gd name="connsiteY15081" fmla="*/ 558603 h 2397608"/>
              <a:gd name="connsiteX15082" fmla="*/ 5497218 w 5675092"/>
              <a:gd name="connsiteY15082" fmla="*/ 578495 h 2397608"/>
              <a:gd name="connsiteX15083" fmla="*/ 5484709 w 5675092"/>
              <a:gd name="connsiteY15083" fmla="*/ 576632 h 2397608"/>
              <a:gd name="connsiteX15084" fmla="*/ 5484960 w 5675092"/>
              <a:gd name="connsiteY15084" fmla="*/ 581605 h 2397608"/>
              <a:gd name="connsiteX15085" fmla="*/ 5469596 w 5675092"/>
              <a:gd name="connsiteY15085" fmla="*/ 572408 h 2397608"/>
              <a:gd name="connsiteX15086" fmla="*/ 5460067 w 5675092"/>
              <a:gd name="connsiteY15086" fmla="*/ 580368 h 2397608"/>
              <a:gd name="connsiteX15087" fmla="*/ 5460569 w 5675092"/>
              <a:gd name="connsiteY15087" fmla="*/ 590314 h 2397608"/>
              <a:gd name="connsiteX15088" fmla="*/ 5470850 w 5675092"/>
              <a:gd name="connsiteY15088" fmla="*/ 597276 h 2397608"/>
              <a:gd name="connsiteX15089" fmla="*/ 5471727 w 5675092"/>
              <a:gd name="connsiteY15089" fmla="*/ 614680 h 2397608"/>
              <a:gd name="connsiteX15090" fmla="*/ 5488939 w 5675092"/>
              <a:gd name="connsiteY15090" fmla="*/ 611321 h 2397608"/>
              <a:gd name="connsiteX15091" fmla="*/ 5474456 w 5675092"/>
              <a:gd name="connsiteY15091" fmla="*/ 619528 h 2397608"/>
              <a:gd name="connsiteX15092" fmla="*/ 5464551 w 5675092"/>
              <a:gd name="connsiteY15092" fmla="*/ 620027 h 2397608"/>
              <a:gd name="connsiteX15093" fmla="*/ 5486242 w 5675092"/>
              <a:gd name="connsiteY15093" fmla="*/ 656328 h 2397608"/>
              <a:gd name="connsiteX15094" fmla="*/ 5491070 w 5675092"/>
              <a:gd name="connsiteY15094" fmla="*/ 653593 h 2397608"/>
              <a:gd name="connsiteX15095" fmla="*/ 5491195 w 5675092"/>
              <a:gd name="connsiteY15095" fmla="*/ 656078 h 2397608"/>
              <a:gd name="connsiteX15096" fmla="*/ 5489097 w 5675092"/>
              <a:gd name="connsiteY15096" fmla="*/ 663663 h 2397608"/>
              <a:gd name="connsiteX15097" fmla="*/ 5494551 w 5675092"/>
              <a:gd name="connsiteY15097" fmla="*/ 673360 h 2397608"/>
              <a:gd name="connsiteX15098" fmla="*/ 5517216 w 5675092"/>
              <a:gd name="connsiteY15098" fmla="*/ 679697 h 2397608"/>
              <a:gd name="connsiteX15099" fmla="*/ 5522044 w 5675092"/>
              <a:gd name="connsiteY15099" fmla="*/ 676960 h 2397608"/>
              <a:gd name="connsiteX15100" fmla="*/ 5530102 w 5675092"/>
              <a:gd name="connsiteY15100" fmla="*/ 689018 h 2397608"/>
              <a:gd name="connsiteX15101" fmla="*/ 5519723 w 5675092"/>
              <a:gd name="connsiteY15101" fmla="*/ 729427 h 2397608"/>
              <a:gd name="connsiteX15102" fmla="*/ 5546719 w 5675092"/>
              <a:gd name="connsiteY15102" fmla="*/ 723081 h 2397608"/>
              <a:gd name="connsiteX15103" fmla="*/ 5541014 w 5675092"/>
              <a:gd name="connsiteY15103" fmla="*/ 708412 h 2397608"/>
              <a:gd name="connsiteX15104" fmla="*/ 5545967 w 5675092"/>
              <a:gd name="connsiteY15104" fmla="*/ 708162 h 2397608"/>
              <a:gd name="connsiteX15105" fmla="*/ 5563804 w 5675092"/>
              <a:gd name="connsiteY15105" fmla="*/ 717234 h 2397608"/>
              <a:gd name="connsiteX15106" fmla="*/ 5564306 w 5675092"/>
              <a:gd name="connsiteY15106" fmla="*/ 727179 h 2397608"/>
              <a:gd name="connsiteX15107" fmla="*/ 5612241 w 5675092"/>
              <a:gd name="connsiteY15107" fmla="*/ 742215 h 2397608"/>
              <a:gd name="connsiteX15108" fmla="*/ 5638156 w 5675092"/>
              <a:gd name="connsiteY15108" fmla="*/ 769888 h 2397608"/>
              <a:gd name="connsiteX15109" fmla="*/ 5640362 w 5675092"/>
              <a:gd name="connsiteY15109" fmla="*/ 794433 h 2397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</a:cxnLst>
            <a:rect l="l" t="t" r="r" b="b"/>
            <a:pathLst>
              <a:path w="5675092" h="2397608">
                <a:moveTo>
                  <a:pt x="17944" y="991725"/>
                </a:moveTo>
                <a:cubicBezTo>
                  <a:pt x="18581" y="992248"/>
                  <a:pt x="18752" y="993120"/>
                  <a:pt x="18072" y="994515"/>
                </a:cubicBezTo>
                <a:cubicBezTo>
                  <a:pt x="15353" y="997305"/>
                  <a:pt x="12634" y="994515"/>
                  <a:pt x="9915" y="991725"/>
                </a:cubicBezTo>
                <a:cubicBezTo>
                  <a:pt x="9915" y="991725"/>
                  <a:pt x="12635" y="991028"/>
                  <a:pt x="15013" y="991028"/>
                </a:cubicBezTo>
                <a:cubicBezTo>
                  <a:pt x="16203" y="991028"/>
                  <a:pt x="17307" y="991202"/>
                  <a:pt x="17944" y="991725"/>
                </a:cubicBezTo>
                <a:close/>
                <a:moveTo>
                  <a:pt x="32876" y="1163509"/>
                </a:moveTo>
                <a:lnTo>
                  <a:pt x="32876" y="1165900"/>
                </a:lnTo>
                <a:lnTo>
                  <a:pt x="30460" y="1165900"/>
                </a:lnTo>
                <a:lnTo>
                  <a:pt x="30460" y="1163509"/>
                </a:lnTo>
                <a:close/>
                <a:moveTo>
                  <a:pt x="18752" y="922013"/>
                </a:moveTo>
                <a:cubicBezTo>
                  <a:pt x="18242" y="923470"/>
                  <a:pt x="14673" y="922573"/>
                  <a:pt x="12635" y="924366"/>
                </a:cubicBezTo>
                <a:cubicBezTo>
                  <a:pt x="12634" y="929149"/>
                  <a:pt x="15353" y="926758"/>
                  <a:pt x="15353" y="931541"/>
                </a:cubicBezTo>
                <a:lnTo>
                  <a:pt x="9916" y="931541"/>
                </a:lnTo>
                <a:cubicBezTo>
                  <a:pt x="9916" y="929150"/>
                  <a:pt x="15353" y="926758"/>
                  <a:pt x="9915" y="924366"/>
                </a:cubicBezTo>
                <a:cubicBezTo>
                  <a:pt x="12635" y="921975"/>
                  <a:pt x="15353" y="919584"/>
                  <a:pt x="18072" y="919584"/>
                </a:cubicBezTo>
                <a:cubicBezTo>
                  <a:pt x="18752" y="920780"/>
                  <a:pt x="18922" y="921527"/>
                  <a:pt x="18752" y="922013"/>
                </a:cubicBezTo>
                <a:close/>
                <a:moveTo>
                  <a:pt x="25625" y="924367"/>
                </a:moveTo>
                <a:cubicBezTo>
                  <a:pt x="25626" y="929629"/>
                  <a:pt x="25626" y="929629"/>
                  <a:pt x="23208" y="929629"/>
                </a:cubicBezTo>
                <a:cubicBezTo>
                  <a:pt x="23208" y="934890"/>
                  <a:pt x="25625" y="932259"/>
                  <a:pt x="25625" y="937520"/>
                </a:cubicBezTo>
                <a:cubicBezTo>
                  <a:pt x="20791" y="937521"/>
                  <a:pt x="20791" y="924367"/>
                  <a:pt x="25625" y="924367"/>
                </a:cubicBezTo>
                <a:close/>
                <a:moveTo>
                  <a:pt x="32876" y="1023611"/>
                </a:moveTo>
                <a:cubicBezTo>
                  <a:pt x="32875" y="1026302"/>
                  <a:pt x="32876" y="1028992"/>
                  <a:pt x="32876" y="1028992"/>
                </a:cubicBezTo>
                <a:cubicBezTo>
                  <a:pt x="30459" y="1034372"/>
                  <a:pt x="25625" y="1028992"/>
                  <a:pt x="20791" y="1031682"/>
                </a:cubicBezTo>
                <a:cubicBezTo>
                  <a:pt x="23208" y="1026302"/>
                  <a:pt x="28041" y="1028992"/>
                  <a:pt x="32876" y="1023611"/>
                </a:cubicBezTo>
                <a:close/>
                <a:moveTo>
                  <a:pt x="46170" y="1175465"/>
                </a:moveTo>
                <a:cubicBezTo>
                  <a:pt x="40852" y="1170682"/>
                  <a:pt x="38193" y="1173074"/>
                  <a:pt x="32876" y="1168292"/>
                </a:cubicBezTo>
                <a:cubicBezTo>
                  <a:pt x="32876" y="1168292"/>
                  <a:pt x="32876" y="1168292"/>
                  <a:pt x="32876" y="1165900"/>
                </a:cubicBezTo>
                <a:cubicBezTo>
                  <a:pt x="32876" y="1168292"/>
                  <a:pt x="46170" y="1168291"/>
                  <a:pt x="46170" y="1175465"/>
                </a:cubicBezTo>
                <a:close/>
                <a:moveTo>
                  <a:pt x="46169" y="1136006"/>
                </a:moveTo>
                <a:cubicBezTo>
                  <a:pt x="46168" y="1140791"/>
                  <a:pt x="40731" y="1138400"/>
                  <a:pt x="35293" y="1138400"/>
                </a:cubicBezTo>
                <a:cubicBezTo>
                  <a:pt x="35293" y="1134811"/>
                  <a:pt x="37332" y="1134214"/>
                  <a:pt x="39711" y="1134514"/>
                </a:cubicBezTo>
                <a:cubicBezTo>
                  <a:pt x="42090" y="1134811"/>
                  <a:pt x="44809" y="1136006"/>
                  <a:pt x="46169" y="1136006"/>
                </a:cubicBezTo>
                <a:close/>
                <a:moveTo>
                  <a:pt x="42543" y="1014045"/>
                </a:moveTo>
                <a:cubicBezTo>
                  <a:pt x="37709" y="1018829"/>
                  <a:pt x="35292" y="1011654"/>
                  <a:pt x="30459" y="1014045"/>
                </a:cubicBezTo>
                <a:cubicBezTo>
                  <a:pt x="32876" y="1009263"/>
                  <a:pt x="37708" y="1011654"/>
                  <a:pt x="37709" y="1004480"/>
                </a:cubicBezTo>
                <a:cubicBezTo>
                  <a:pt x="40126" y="1004480"/>
                  <a:pt x="37709" y="1016437"/>
                  <a:pt x="42543" y="1014045"/>
                </a:cubicBezTo>
                <a:close/>
                <a:moveTo>
                  <a:pt x="30337" y="689852"/>
                </a:moveTo>
                <a:cubicBezTo>
                  <a:pt x="25504" y="689852"/>
                  <a:pt x="23087" y="687461"/>
                  <a:pt x="18254" y="687461"/>
                </a:cubicBezTo>
                <a:cubicBezTo>
                  <a:pt x="18254" y="685067"/>
                  <a:pt x="21274" y="684470"/>
                  <a:pt x="24295" y="685067"/>
                </a:cubicBezTo>
                <a:cubicBezTo>
                  <a:pt x="27317" y="685666"/>
                  <a:pt x="30338" y="687461"/>
                  <a:pt x="30337" y="689852"/>
                </a:cubicBezTo>
                <a:close/>
                <a:moveTo>
                  <a:pt x="60671" y="1115681"/>
                </a:moveTo>
                <a:cubicBezTo>
                  <a:pt x="60671" y="1121260"/>
                  <a:pt x="55837" y="1115681"/>
                  <a:pt x="53420" y="1124050"/>
                </a:cubicBezTo>
                <a:cubicBezTo>
                  <a:pt x="51003" y="1124050"/>
                  <a:pt x="51003" y="1121260"/>
                  <a:pt x="48586" y="1121260"/>
                </a:cubicBezTo>
                <a:cubicBezTo>
                  <a:pt x="53420" y="1118472"/>
                  <a:pt x="55837" y="1115681"/>
                  <a:pt x="60671" y="1115681"/>
                </a:cubicBezTo>
                <a:close/>
                <a:moveTo>
                  <a:pt x="55837" y="1021219"/>
                </a:moveTo>
                <a:cubicBezTo>
                  <a:pt x="50519" y="1026003"/>
                  <a:pt x="45203" y="1021219"/>
                  <a:pt x="42543" y="1021219"/>
                </a:cubicBezTo>
                <a:cubicBezTo>
                  <a:pt x="45203" y="1018828"/>
                  <a:pt x="50520" y="1021219"/>
                  <a:pt x="55837" y="1021219"/>
                </a:cubicBezTo>
                <a:close/>
                <a:moveTo>
                  <a:pt x="70091" y="1210916"/>
                </a:moveTo>
                <a:cubicBezTo>
                  <a:pt x="67588" y="1210916"/>
                  <a:pt x="67588" y="1205934"/>
                  <a:pt x="65085" y="1208424"/>
                </a:cubicBezTo>
                <a:cubicBezTo>
                  <a:pt x="62582" y="1205934"/>
                  <a:pt x="65085" y="1205934"/>
                  <a:pt x="65086" y="1203443"/>
                </a:cubicBezTo>
                <a:cubicBezTo>
                  <a:pt x="62581" y="1203443"/>
                  <a:pt x="60078" y="1200952"/>
                  <a:pt x="60078" y="1200952"/>
                </a:cubicBezTo>
                <a:cubicBezTo>
                  <a:pt x="57575" y="1208425"/>
                  <a:pt x="62581" y="1203443"/>
                  <a:pt x="62581" y="1208424"/>
                </a:cubicBezTo>
                <a:cubicBezTo>
                  <a:pt x="57576" y="1200952"/>
                  <a:pt x="50066" y="1208424"/>
                  <a:pt x="50066" y="1215898"/>
                </a:cubicBezTo>
                <a:cubicBezTo>
                  <a:pt x="47562" y="1215898"/>
                  <a:pt x="52569" y="1205934"/>
                  <a:pt x="50066" y="1200952"/>
                </a:cubicBezTo>
                <a:lnTo>
                  <a:pt x="46211" y="1199675"/>
                </a:lnTo>
                <a:lnTo>
                  <a:pt x="47562" y="1198461"/>
                </a:lnTo>
                <a:lnTo>
                  <a:pt x="45207" y="1199341"/>
                </a:lnTo>
                <a:lnTo>
                  <a:pt x="42556" y="1198461"/>
                </a:lnTo>
                <a:cubicBezTo>
                  <a:pt x="43808" y="1199706"/>
                  <a:pt x="44433" y="1199707"/>
                  <a:pt x="45059" y="1199394"/>
                </a:cubicBezTo>
                <a:lnTo>
                  <a:pt x="45207" y="1199341"/>
                </a:lnTo>
                <a:lnTo>
                  <a:pt x="46211" y="1199675"/>
                </a:lnTo>
                <a:lnTo>
                  <a:pt x="40756" y="1204573"/>
                </a:lnTo>
                <a:cubicBezTo>
                  <a:pt x="34420" y="1207960"/>
                  <a:pt x="28787" y="1204688"/>
                  <a:pt x="17523" y="1208425"/>
                </a:cubicBezTo>
                <a:cubicBezTo>
                  <a:pt x="20026" y="1208425"/>
                  <a:pt x="20026" y="1203443"/>
                  <a:pt x="17522" y="1203443"/>
                </a:cubicBezTo>
                <a:cubicBezTo>
                  <a:pt x="20026" y="1200952"/>
                  <a:pt x="22530" y="1200952"/>
                  <a:pt x="25032" y="1198461"/>
                </a:cubicBezTo>
                <a:cubicBezTo>
                  <a:pt x="25033" y="1195970"/>
                  <a:pt x="20025" y="1198461"/>
                  <a:pt x="20025" y="1193479"/>
                </a:cubicBezTo>
                <a:cubicBezTo>
                  <a:pt x="20025" y="1193479"/>
                  <a:pt x="20026" y="1195970"/>
                  <a:pt x="20026" y="1195970"/>
                </a:cubicBezTo>
                <a:cubicBezTo>
                  <a:pt x="15019" y="1200952"/>
                  <a:pt x="7510" y="1205934"/>
                  <a:pt x="0" y="1200952"/>
                </a:cubicBezTo>
                <a:cubicBezTo>
                  <a:pt x="2503" y="1198461"/>
                  <a:pt x="2503" y="1193479"/>
                  <a:pt x="2503" y="1188497"/>
                </a:cubicBezTo>
                <a:cubicBezTo>
                  <a:pt x="2503" y="1186006"/>
                  <a:pt x="7510" y="1190988"/>
                  <a:pt x="10013" y="1188497"/>
                </a:cubicBezTo>
                <a:cubicBezTo>
                  <a:pt x="10013" y="1193479"/>
                  <a:pt x="2503" y="1190988"/>
                  <a:pt x="2503" y="1193479"/>
                </a:cubicBezTo>
                <a:cubicBezTo>
                  <a:pt x="2503" y="1198461"/>
                  <a:pt x="5006" y="1195970"/>
                  <a:pt x="5006" y="1200952"/>
                </a:cubicBezTo>
                <a:cubicBezTo>
                  <a:pt x="7510" y="1198461"/>
                  <a:pt x="10013" y="1198461"/>
                  <a:pt x="10013" y="1193479"/>
                </a:cubicBezTo>
                <a:cubicBezTo>
                  <a:pt x="12516" y="1195970"/>
                  <a:pt x="15020" y="1190988"/>
                  <a:pt x="17522" y="1195970"/>
                </a:cubicBezTo>
                <a:cubicBezTo>
                  <a:pt x="20025" y="1193479"/>
                  <a:pt x="17523" y="1193479"/>
                  <a:pt x="20026" y="1190988"/>
                </a:cubicBezTo>
                <a:cubicBezTo>
                  <a:pt x="32542" y="1198461"/>
                  <a:pt x="50066" y="1186007"/>
                  <a:pt x="62581" y="1193479"/>
                </a:cubicBezTo>
                <a:cubicBezTo>
                  <a:pt x="60078" y="1205934"/>
                  <a:pt x="70091" y="1200952"/>
                  <a:pt x="70091" y="1210916"/>
                </a:cubicBezTo>
                <a:close/>
                <a:moveTo>
                  <a:pt x="87606" y="1456818"/>
                </a:moveTo>
                <a:lnTo>
                  <a:pt x="86405" y="1456535"/>
                </a:lnTo>
                <a:cubicBezTo>
                  <a:pt x="81352" y="1455877"/>
                  <a:pt x="76299" y="1454561"/>
                  <a:pt x="72507" y="1449301"/>
                </a:cubicBezTo>
                <a:cubicBezTo>
                  <a:pt x="75035" y="1446671"/>
                  <a:pt x="82615" y="1457191"/>
                  <a:pt x="80088" y="1449301"/>
                </a:cubicBezTo>
                <a:cubicBezTo>
                  <a:pt x="81983" y="1453247"/>
                  <a:pt x="85299" y="1449795"/>
                  <a:pt x="86840" y="1452259"/>
                </a:cubicBezTo>
                <a:close/>
                <a:moveTo>
                  <a:pt x="88054" y="1456926"/>
                </a:moveTo>
                <a:lnTo>
                  <a:pt x="87669" y="1457191"/>
                </a:lnTo>
                <a:lnTo>
                  <a:pt x="87606" y="1456818"/>
                </a:lnTo>
                <a:close/>
                <a:moveTo>
                  <a:pt x="58253" y="1004480"/>
                </a:moveTo>
                <a:cubicBezTo>
                  <a:pt x="58254" y="1006871"/>
                  <a:pt x="58254" y="1009262"/>
                  <a:pt x="58254" y="1011654"/>
                </a:cubicBezTo>
                <a:cubicBezTo>
                  <a:pt x="55636" y="1011654"/>
                  <a:pt x="55635" y="1009262"/>
                  <a:pt x="55635" y="1009262"/>
                </a:cubicBezTo>
                <a:cubicBezTo>
                  <a:pt x="50399" y="1009262"/>
                  <a:pt x="50399" y="1014045"/>
                  <a:pt x="45160" y="1009262"/>
                </a:cubicBezTo>
                <a:cubicBezTo>
                  <a:pt x="42544" y="1004479"/>
                  <a:pt x="47780" y="1009262"/>
                  <a:pt x="47780" y="1002089"/>
                </a:cubicBezTo>
                <a:cubicBezTo>
                  <a:pt x="47780" y="1002089"/>
                  <a:pt x="47780" y="1004480"/>
                  <a:pt x="47780" y="1004480"/>
                </a:cubicBezTo>
                <a:lnTo>
                  <a:pt x="50399" y="1004480"/>
                </a:lnTo>
                <a:cubicBezTo>
                  <a:pt x="50399" y="1006871"/>
                  <a:pt x="50399" y="1006871"/>
                  <a:pt x="47780" y="1009262"/>
                </a:cubicBezTo>
                <a:cubicBezTo>
                  <a:pt x="53017" y="1009262"/>
                  <a:pt x="53017" y="1004480"/>
                  <a:pt x="58253" y="1004480"/>
                </a:cubicBezTo>
                <a:close/>
                <a:moveTo>
                  <a:pt x="58253" y="991924"/>
                </a:moveTo>
                <a:cubicBezTo>
                  <a:pt x="55635" y="997305"/>
                  <a:pt x="47780" y="994615"/>
                  <a:pt x="42544" y="994615"/>
                </a:cubicBezTo>
                <a:cubicBezTo>
                  <a:pt x="45162" y="990580"/>
                  <a:pt x="47780" y="989907"/>
                  <a:pt x="50399" y="990244"/>
                </a:cubicBezTo>
                <a:cubicBezTo>
                  <a:pt x="53016" y="990579"/>
                  <a:pt x="55635" y="991924"/>
                  <a:pt x="58253" y="991924"/>
                </a:cubicBezTo>
                <a:close/>
                <a:moveTo>
                  <a:pt x="74924" y="1197962"/>
                </a:moveTo>
                <a:cubicBezTo>
                  <a:pt x="67674" y="1200353"/>
                  <a:pt x="70091" y="1190788"/>
                  <a:pt x="65257" y="1190788"/>
                </a:cubicBezTo>
                <a:cubicBezTo>
                  <a:pt x="67674" y="1188398"/>
                  <a:pt x="72508" y="1195570"/>
                  <a:pt x="74924" y="1197962"/>
                </a:cubicBezTo>
                <a:close/>
                <a:moveTo>
                  <a:pt x="43228" y="717352"/>
                </a:moveTo>
                <a:cubicBezTo>
                  <a:pt x="44637" y="718698"/>
                  <a:pt x="44637" y="721388"/>
                  <a:pt x="43581" y="723742"/>
                </a:cubicBezTo>
                <a:cubicBezTo>
                  <a:pt x="42522" y="726095"/>
                  <a:pt x="40408" y="728113"/>
                  <a:pt x="37588" y="728113"/>
                </a:cubicBezTo>
                <a:cubicBezTo>
                  <a:pt x="37588" y="728113"/>
                  <a:pt x="37588" y="728113"/>
                  <a:pt x="37589" y="722731"/>
                </a:cubicBezTo>
                <a:cubicBezTo>
                  <a:pt x="40409" y="722732"/>
                  <a:pt x="43228" y="720043"/>
                  <a:pt x="43228" y="717352"/>
                </a:cubicBezTo>
                <a:close/>
                <a:moveTo>
                  <a:pt x="80967" y="1193179"/>
                </a:moveTo>
                <a:cubicBezTo>
                  <a:pt x="80967" y="1193179"/>
                  <a:pt x="80967" y="1195571"/>
                  <a:pt x="80967" y="1200356"/>
                </a:cubicBezTo>
                <a:cubicBezTo>
                  <a:pt x="77946" y="1202746"/>
                  <a:pt x="80967" y="1193179"/>
                  <a:pt x="74925" y="1193180"/>
                </a:cubicBezTo>
                <a:cubicBezTo>
                  <a:pt x="74925" y="1193180"/>
                  <a:pt x="77946" y="1193180"/>
                  <a:pt x="80967" y="1193179"/>
                </a:cubicBezTo>
                <a:close/>
                <a:moveTo>
                  <a:pt x="100302" y="1459824"/>
                </a:moveTo>
                <a:lnTo>
                  <a:pt x="88054" y="1456926"/>
                </a:lnTo>
                <a:lnTo>
                  <a:pt x="91459" y="1454561"/>
                </a:lnTo>
                <a:cubicBezTo>
                  <a:pt x="92090" y="1453247"/>
                  <a:pt x="92722" y="1451931"/>
                  <a:pt x="95249" y="1451931"/>
                </a:cubicBezTo>
                <a:cubicBezTo>
                  <a:pt x="95249" y="1459824"/>
                  <a:pt x="100302" y="1449300"/>
                  <a:pt x="100302" y="1459824"/>
                </a:cubicBezTo>
                <a:close/>
                <a:moveTo>
                  <a:pt x="67921" y="926759"/>
                </a:moveTo>
                <a:cubicBezTo>
                  <a:pt x="65504" y="929390"/>
                  <a:pt x="70338" y="934651"/>
                  <a:pt x="67921" y="939912"/>
                </a:cubicBezTo>
                <a:cubicBezTo>
                  <a:pt x="65504" y="934651"/>
                  <a:pt x="63087" y="926759"/>
                  <a:pt x="67921" y="926759"/>
                </a:cubicBezTo>
                <a:close/>
                <a:moveTo>
                  <a:pt x="75172" y="1003827"/>
                </a:moveTo>
                <a:cubicBezTo>
                  <a:pt x="75173" y="1006327"/>
                  <a:pt x="70338" y="1006327"/>
                  <a:pt x="67921" y="1003827"/>
                </a:cubicBezTo>
                <a:cubicBezTo>
                  <a:pt x="65504" y="1006327"/>
                  <a:pt x="65504" y="1008827"/>
                  <a:pt x="65504" y="1013827"/>
                </a:cubicBezTo>
                <a:cubicBezTo>
                  <a:pt x="65503" y="1018827"/>
                  <a:pt x="63087" y="1003827"/>
                  <a:pt x="60671" y="1006327"/>
                </a:cubicBezTo>
                <a:cubicBezTo>
                  <a:pt x="60671" y="1001327"/>
                  <a:pt x="63087" y="1006327"/>
                  <a:pt x="65504" y="1003827"/>
                </a:cubicBezTo>
                <a:cubicBezTo>
                  <a:pt x="67921" y="996326"/>
                  <a:pt x="60671" y="1001327"/>
                  <a:pt x="63087" y="993827"/>
                </a:cubicBezTo>
                <a:cubicBezTo>
                  <a:pt x="67921" y="991327"/>
                  <a:pt x="65504" y="996326"/>
                  <a:pt x="70338" y="996326"/>
                </a:cubicBezTo>
                <a:cubicBezTo>
                  <a:pt x="65504" y="1003827"/>
                  <a:pt x="72755" y="1001327"/>
                  <a:pt x="75172" y="1003827"/>
                </a:cubicBezTo>
                <a:close/>
                <a:moveTo>
                  <a:pt x="55112" y="699715"/>
                </a:moveTo>
                <a:cubicBezTo>
                  <a:pt x="54507" y="701210"/>
                  <a:pt x="53299" y="703003"/>
                  <a:pt x="53299" y="705394"/>
                </a:cubicBezTo>
                <a:cubicBezTo>
                  <a:pt x="50882" y="707786"/>
                  <a:pt x="50882" y="698221"/>
                  <a:pt x="48465" y="703003"/>
                </a:cubicBezTo>
                <a:cubicBezTo>
                  <a:pt x="48465" y="703003"/>
                  <a:pt x="48465" y="703003"/>
                  <a:pt x="48466" y="698221"/>
                </a:cubicBezTo>
                <a:cubicBezTo>
                  <a:pt x="48466" y="700612"/>
                  <a:pt x="53299" y="698221"/>
                  <a:pt x="53299" y="695830"/>
                </a:cubicBezTo>
                <a:cubicBezTo>
                  <a:pt x="55716" y="697025"/>
                  <a:pt x="55716" y="698221"/>
                  <a:pt x="55112" y="699715"/>
                </a:cubicBezTo>
                <a:close/>
                <a:moveTo>
                  <a:pt x="109107" y="1456750"/>
                </a:moveTo>
                <a:cubicBezTo>
                  <a:pt x="109240" y="1457338"/>
                  <a:pt x="109063" y="1458179"/>
                  <a:pt x="108359" y="1459524"/>
                </a:cubicBezTo>
                <a:cubicBezTo>
                  <a:pt x="105538" y="1462216"/>
                  <a:pt x="108359" y="1454143"/>
                  <a:pt x="102719" y="1454144"/>
                </a:cubicBezTo>
                <a:cubicBezTo>
                  <a:pt x="102719" y="1451452"/>
                  <a:pt x="105539" y="1451452"/>
                  <a:pt x="105539" y="1451452"/>
                </a:cubicBezTo>
                <a:cubicBezTo>
                  <a:pt x="105538" y="1455488"/>
                  <a:pt x="108711" y="1454984"/>
                  <a:pt x="109107" y="1456750"/>
                </a:cubicBezTo>
                <a:close/>
                <a:moveTo>
                  <a:pt x="96264" y="1237686"/>
                </a:moveTo>
                <a:cubicBezTo>
                  <a:pt x="93751" y="1240174"/>
                  <a:pt x="88726" y="1240174"/>
                  <a:pt x="88726" y="1242663"/>
                </a:cubicBezTo>
                <a:cubicBezTo>
                  <a:pt x="91239" y="1245151"/>
                  <a:pt x="96263" y="1245151"/>
                  <a:pt x="96264" y="1237686"/>
                </a:cubicBezTo>
                <a:close/>
                <a:moveTo>
                  <a:pt x="83966" y="1023915"/>
                </a:moveTo>
                <a:cubicBezTo>
                  <a:pt x="83329" y="1028076"/>
                  <a:pt x="79250" y="1029589"/>
                  <a:pt x="75172" y="1029589"/>
                </a:cubicBezTo>
                <a:cubicBezTo>
                  <a:pt x="75173" y="1024208"/>
                  <a:pt x="86048" y="1026899"/>
                  <a:pt x="80610" y="1021519"/>
                </a:cubicBezTo>
                <a:cubicBezTo>
                  <a:pt x="80610" y="1018829"/>
                  <a:pt x="83329" y="1018829"/>
                  <a:pt x="83329" y="1018829"/>
                </a:cubicBezTo>
                <a:cubicBezTo>
                  <a:pt x="84009" y="1020846"/>
                  <a:pt x="84179" y="1022527"/>
                  <a:pt x="83966" y="1023915"/>
                </a:cubicBezTo>
                <a:close/>
                <a:moveTo>
                  <a:pt x="65384" y="698218"/>
                </a:moveTo>
                <a:cubicBezTo>
                  <a:pt x="67800" y="698218"/>
                  <a:pt x="62967" y="703003"/>
                  <a:pt x="60549" y="703003"/>
                </a:cubicBezTo>
                <a:cubicBezTo>
                  <a:pt x="60549" y="700612"/>
                  <a:pt x="58133" y="698218"/>
                  <a:pt x="58133" y="698218"/>
                </a:cubicBezTo>
                <a:cubicBezTo>
                  <a:pt x="55716" y="693436"/>
                  <a:pt x="62967" y="703003"/>
                  <a:pt x="65384" y="698218"/>
                </a:cubicBezTo>
                <a:close/>
                <a:moveTo>
                  <a:pt x="105384" y="1138397"/>
                </a:moveTo>
                <a:cubicBezTo>
                  <a:pt x="102966" y="1138397"/>
                  <a:pt x="102966" y="1136005"/>
                  <a:pt x="100549" y="1138397"/>
                </a:cubicBezTo>
                <a:cubicBezTo>
                  <a:pt x="100549" y="1131224"/>
                  <a:pt x="98133" y="1133615"/>
                  <a:pt x="98133" y="1126441"/>
                </a:cubicBezTo>
                <a:cubicBezTo>
                  <a:pt x="100549" y="1131224"/>
                  <a:pt x="102966" y="1133615"/>
                  <a:pt x="105384" y="1138397"/>
                </a:cubicBezTo>
                <a:close/>
                <a:moveTo>
                  <a:pt x="97339" y="934848"/>
                </a:moveTo>
                <a:cubicBezTo>
                  <a:pt x="97377" y="935383"/>
                  <a:pt x="96924" y="936205"/>
                  <a:pt x="95716" y="937520"/>
                </a:cubicBezTo>
                <a:lnTo>
                  <a:pt x="90881" y="932259"/>
                </a:lnTo>
                <a:lnTo>
                  <a:pt x="96017" y="933902"/>
                </a:lnTo>
                <a:cubicBezTo>
                  <a:pt x="96772" y="934067"/>
                  <a:pt x="97301" y="934314"/>
                  <a:pt x="97339" y="934848"/>
                </a:cubicBezTo>
                <a:close/>
                <a:moveTo>
                  <a:pt x="113843" y="1156333"/>
                </a:moveTo>
                <a:cubicBezTo>
                  <a:pt x="113843" y="1161118"/>
                  <a:pt x="108203" y="1158727"/>
                  <a:pt x="105384" y="1161118"/>
                </a:cubicBezTo>
                <a:cubicBezTo>
                  <a:pt x="105384" y="1161118"/>
                  <a:pt x="108203" y="1158727"/>
                  <a:pt x="105384" y="1156333"/>
                </a:cubicBezTo>
                <a:cubicBezTo>
                  <a:pt x="105384" y="1156333"/>
                  <a:pt x="105384" y="1156333"/>
                  <a:pt x="113843" y="1156333"/>
                </a:cubicBezTo>
                <a:close/>
                <a:moveTo>
                  <a:pt x="100550" y="939911"/>
                </a:moveTo>
                <a:cubicBezTo>
                  <a:pt x="100549" y="942303"/>
                  <a:pt x="98132" y="942303"/>
                  <a:pt x="98132" y="942303"/>
                </a:cubicBezTo>
                <a:cubicBezTo>
                  <a:pt x="98132" y="944694"/>
                  <a:pt x="98132" y="944694"/>
                  <a:pt x="98132" y="944694"/>
                </a:cubicBezTo>
                <a:cubicBezTo>
                  <a:pt x="98132" y="949477"/>
                  <a:pt x="95715" y="944694"/>
                  <a:pt x="95716" y="942303"/>
                </a:cubicBezTo>
                <a:cubicBezTo>
                  <a:pt x="95716" y="942303"/>
                  <a:pt x="95716" y="942303"/>
                  <a:pt x="93299" y="942303"/>
                </a:cubicBezTo>
                <a:cubicBezTo>
                  <a:pt x="93299" y="939911"/>
                  <a:pt x="94507" y="939314"/>
                  <a:pt x="96018" y="939314"/>
                </a:cubicBezTo>
                <a:cubicBezTo>
                  <a:pt x="97528" y="939314"/>
                  <a:pt x="99341" y="939911"/>
                  <a:pt x="100550" y="939911"/>
                </a:cubicBezTo>
                <a:close/>
                <a:moveTo>
                  <a:pt x="67801" y="451108"/>
                </a:moveTo>
                <a:cubicBezTo>
                  <a:pt x="62967" y="453899"/>
                  <a:pt x="50882" y="456688"/>
                  <a:pt x="48465" y="448318"/>
                </a:cubicBezTo>
                <a:cubicBezTo>
                  <a:pt x="53299" y="448318"/>
                  <a:pt x="60550" y="451108"/>
                  <a:pt x="67801" y="451108"/>
                </a:cubicBezTo>
                <a:close/>
                <a:moveTo>
                  <a:pt x="102966" y="934890"/>
                </a:moveTo>
                <a:cubicBezTo>
                  <a:pt x="98132" y="934890"/>
                  <a:pt x="98132" y="929629"/>
                  <a:pt x="93299" y="929629"/>
                </a:cubicBezTo>
                <a:lnTo>
                  <a:pt x="90881" y="932259"/>
                </a:lnTo>
                <a:lnTo>
                  <a:pt x="86048" y="926998"/>
                </a:lnTo>
                <a:cubicBezTo>
                  <a:pt x="88465" y="925683"/>
                  <a:pt x="92089" y="925025"/>
                  <a:pt x="95413" y="926011"/>
                </a:cubicBezTo>
                <a:cubicBezTo>
                  <a:pt x="98736" y="926998"/>
                  <a:pt x="101758" y="929629"/>
                  <a:pt x="102966" y="934890"/>
                </a:cubicBezTo>
                <a:close/>
                <a:moveTo>
                  <a:pt x="125679" y="1218289"/>
                </a:moveTo>
                <a:cubicBezTo>
                  <a:pt x="123262" y="1218289"/>
                  <a:pt x="118429" y="1215599"/>
                  <a:pt x="118429" y="1210219"/>
                </a:cubicBezTo>
                <a:cubicBezTo>
                  <a:pt x="118428" y="1208874"/>
                  <a:pt x="120241" y="1208874"/>
                  <a:pt x="122053" y="1210220"/>
                </a:cubicBezTo>
                <a:cubicBezTo>
                  <a:pt x="123867" y="1211565"/>
                  <a:pt x="125680" y="1214255"/>
                  <a:pt x="125679" y="1218289"/>
                </a:cubicBezTo>
                <a:close/>
                <a:moveTo>
                  <a:pt x="116213" y="1024138"/>
                </a:moveTo>
                <a:lnTo>
                  <a:pt x="116213" y="1024138"/>
                </a:lnTo>
                <a:lnTo>
                  <a:pt x="116213" y="1024138"/>
                </a:lnTo>
                <a:close/>
                <a:moveTo>
                  <a:pt x="148187" y="1462103"/>
                </a:moveTo>
                <a:cubicBezTo>
                  <a:pt x="147583" y="1462216"/>
                  <a:pt x="146223" y="1462216"/>
                  <a:pt x="143806" y="1462216"/>
                </a:cubicBezTo>
                <a:cubicBezTo>
                  <a:pt x="143806" y="1457430"/>
                  <a:pt x="141390" y="1459824"/>
                  <a:pt x="141389" y="1455039"/>
                </a:cubicBezTo>
                <a:cubicBezTo>
                  <a:pt x="143807" y="1458627"/>
                  <a:pt x="146827" y="1460421"/>
                  <a:pt x="148036" y="1461318"/>
                </a:cubicBezTo>
                <a:cubicBezTo>
                  <a:pt x="148640" y="1461767"/>
                  <a:pt x="148791" y="1461991"/>
                  <a:pt x="148187" y="1462103"/>
                </a:cubicBezTo>
                <a:close/>
                <a:moveTo>
                  <a:pt x="98011" y="700612"/>
                </a:moveTo>
                <a:cubicBezTo>
                  <a:pt x="95594" y="705394"/>
                  <a:pt x="90760" y="700612"/>
                  <a:pt x="85927" y="700612"/>
                </a:cubicBezTo>
                <a:cubicBezTo>
                  <a:pt x="85927" y="698221"/>
                  <a:pt x="87739" y="698221"/>
                  <a:pt x="90156" y="698817"/>
                </a:cubicBezTo>
                <a:cubicBezTo>
                  <a:pt x="92572" y="699416"/>
                  <a:pt x="95594" y="700612"/>
                  <a:pt x="98011" y="700612"/>
                </a:cubicBezTo>
                <a:close/>
                <a:moveTo>
                  <a:pt x="121226" y="1024138"/>
                </a:moveTo>
                <a:lnTo>
                  <a:pt x="116213" y="1024138"/>
                </a:lnTo>
                <a:lnTo>
                  <a:pt x="119659" y="1023199"/>
                </a:lnTo>
                <a:cubicBezTo>
                  <a:pt x="119972" y="1022885"/>
                  <a:pt x="119972" y="1022885"/>
                  <a:pt x="121226" y="1024138"/>
                </a:cubicBezTo>
                <a:close/>
                <a:moveTo>
                  <a:pt x="144108" y="1339057"/>
                </a:moveTo>
                <a:cubicBezTo>
                  <a:pt x="144813" y="1340252"/>
                  <a:pt x="144813" y="1341447"/>
                  <a:pt x="143403" y="1342643"/>
                </a:cubicBezTo>
                <a:cubicBezTo>
                  <a:pt x="140584" y="1342643"/>
                  <a:pt x="140584" y="1340252"/>
                  <a:pt x="137763" y="1340252"/>
                </a:cubicBezTo>
                <a:cubicBezTo>
                  <a:pt x="137763" y="1337861"/>
                  <a:pt x="140584" y="1337861"/>
                  <a:pt x="140583" y="1335470"/>
                </a:cubicBezTo>
                <a:cubicBezTo>
                  <a:pt x="141993" y="1336665"/>
                  <a:pt x="143403" y="1337861"/>
                  <a:pt x="144108" y="1339057"/>
                </a:cubicBezTo>
                <a:close/>
                <a:moveTo>
                  <a:pt x="118677" y="929150"/>
                </a:moveTo>
                <a:cubicBezTo>
                  <a:pt x="116260" y="931542"/>
                  <a:pt x="109009" y="933932"/>
                  <a:pt x="109009" y="931542"/>
                </a:cubicBezTo>
                <a:cubicBezTo>
                  <a:pt x="111425" y="929149"/>
                  <a:pt x="111425" y="924367"/>
                  <a:pt x="116260" y="924367"/>
                </a:cubicBezTo>
                <a:cubicBezTo>
                  <a:pt x="116260" y="926758"/>
                  <a:pt x="116260" y="929150"/>
                  <a:pt x="118677" y="929150"/>
                </a:cubicBezTo>
                <a:close/>
                <a:moveTo>
                  <a:pt x="110209" y="797466"/>
                </a:moveTo>
                <a:lnTo>
                  <a:pt x="105766" y="797465"/>
                </a:lnTo>
                <a:cubicBezTo>
                  <a:pt x="108283" y="796270"/>
                  <a:pt x="109541" y="796270"/>
                  <a:pt x="110171" y="797166"/>
                </a:cubicBezTo>
                <a:close/>
                <a:moveTo>
                  <a:pt x="113319" y="797466"/>
                </a:moveTo>
                <a:cubicBezTo>
                  <a:pt x="110801" y="811813"/>
                  <a:pt x="100731" y="804639"/>
                  <a:pt x="93178" y="811813"/>
                </a:cubicBezTo>
                <a:cubicBezTo>
                  <a:pt x="93178" y="807030"/>
                  <a:pt x="103249" y="809422"/>
                  <a:pt x="100731" y="802248"/>
                </a:cubicBezTo>
                <a:cubicBezTo>
                  <a:pt x="105766" y="804639"/>
                  <a:pt x="105766" y="802248"/>
                  <a:pt x="110802" y="802248"/>
                </a:cubicBezTo>
                <a:lnTo>
                  <a:pt x="110209" y="797466"/>
                </a:lnTo>
                <a:close/>
                <a:moveTo>
                  <a:pt x="144001" y="1247637"/>
                </a:moveTo>
                <a:cubicBezTo>
                  <a:pt x="138975" y="1247636"/>
                  <a:pt x="136463" y="1242663"/>
                  <a:pt x="133950" y="1247637"/>
                </a:cubicBezTo>
                <a:cubicBezTo>
                  <a:pt x="136463" y="1252614"/>
                  <a:pt x="138976" y="1255102"/>
                  <a:pt x="144000" y="1252614"/>
                </a:cubicBezTo>
                <a:cubicBezTo>
                  <a:pt x="144000" y="1252614"/>
                  <a:pt x="144000" y="1252614"/>
                  <a:pt x="144001" y="1247637"/>
                </a:cubicBezTo>
                <a:close/>
                <a:moveTo>
                  <a:pt x="125020" y="959042"/>
                </a:moveTo>
                <a:cubicBezTo>
                  <a:pt x="125927" y="960238"/>
                  <a:pt x="124719" y="960238"/>
                  <a:pt x="118677" y="959042"/>
                </a:cubicBezTo>
                <a:cubicBezTo>
                  <a:pt x="118677" y="959042"/>
                  <a:pt x="118677" y="959042"/>
                  <a:pt x="118677" y="951868"/>
                </a:cubicBezTo>
                <a:cubicBezTo>
                  <a:pt x="121093" y="955455"/>
                  <a:pt x="124114" y="957846"/>
                  <a:pt x="125020" y="959042"/>
                </a:cubicBezTo>
                <a:close/>
                <a:moveTo>
                  <a:pt x="148640" y="1210564"/>
                </a:moveTo>
                <a:cubicBezTo>
                  <a:pt x="146130" y="1215530"/>
                  <a:pt x="148640" y="1215530"/>
                  <a:pt x="148640" y="1220496"/>
                </a:cubicBezTo>
                <a:cubicBezTo>
                  <a:pt x="143621" y="1218016"/>
                  <a:pt x="143621" y="1215530"/>
                  <a:pt x="141111" y="1208081"/>
                </a:cubicBezTo>
                <a:cubicBezTo>
                  <a:pt x="141111" y="1210564"/>
                  <a:pt x="141111" y="1213047"/>
                  <a:pt x="138601" y="1213047"/>
                </a:cubicBezTo>
                <a:cubicBezTo>
                  <a:pt x="138601" y="1213047"/>
                  <a:pt x="138601" y="1218016"/>
                  <a:pt x="141111" y="1218016"/>
                </a:cubicBezTo>
                <a:cubicBezTo>
                  <a:pt x="141111" y="1220496"/>
                  <a:pt x="138601" y="1220496"/>
                  <a:pt x="138601" y="1225465"/>
                </a:cubicBezTo>
                <a:cubicBezTo>
                  <a:pt x="136091" y="1225465"/>
                  <a:pt x="136091" y="1218016"/>
                  <a:pt x="138601" y="1220496"/>
                </a:cubicBezTo>
                <a:cubicBezTo>
                  <a:pt x="136091" y="1213047"/>
                  <a:pt x="131071" y="1222982"/>
                  <a:pt x="131072" y="1213047"/>
                </a:cubicBezTo>
                <a:cubicBezTo>
                  <a:pt x="131072" y="1213047"/>
                  <a:pt x="131071" y="1215530"/>
                  <a:pt x="131071" y="1218016"/>
                </a:cubicBezTo>
                <a:cubicBezTo>
                  <a:pt x="126052" y="1213046"/>
                  <a:pt x="123542" y="1205597"/>
                  <a:pt x="116012" y="1205597"/>
                </a:cubicBezTo>
                <a:cubicBezTo>
                  <a:pt x="116012" y="1198146"/>
                  <a:pt x="128562" y="1198145"/>
                  <a:pt x="128562" y="1205597"/>
                </a:cubicBezTo>
                <a:cubicBezTo>
                  <a:pt x="126052" y="1205597"/>
                  <a:pt x="126051" y="1200631"/>
                  <a:pt x="123542" y="1203114"/>
                </a:cubicBezTo>
                <a:cubicBezTo>
                  <a:pt x="126052" y="1213046"/>
                  <a:pt x="138601" y="1210564"/>
                  <a:pt x="141111" y="1200631"/>
                </a:cubicBezTo>
                <a:cubicBezTo>
                  <a:pt x="138601" y="1198146"/>
                  <a:pt x="133582" y="1200632"/>
                  <a:pt x="131072" y="1195662"/>
                </a:cubicBezTo>
                <a:cubicBezTo>
                  <a:pt x="133582" y="1193179"/>
                  <a:pt x="138601" y="1200632"/>
                  <a:pt x="143621" y="1198145"/>
                </a:cubicBezTo>
                <a:cubicBezTo>
                  <a:pt x="143621" y="1198145"/>
                  <a:pt x="143621" y="1198145"/>
                  <a:pt x="143621" y="1205597"/>
                </a:cubicBezTo>
                <a:cubicBezTo>
                  <a:pt x="143621" y="1205597"/>
                  <a:pt x="143621" y="1205597"/>
                  <a:pt x="141111" y="1205597"/>
                </a:cubicBezTo>
                <a:cubicBezTo>
                  <a:pt x="143621" y="1205597"/>
                  <a:pt x="143621" y="1213046"/>
                  <a:pt x="148640" y="1210564"/>
                </a:cubicBezTo>
                <a:close/>
                <a:moveTo>
                  <a:pt x="138012" y="1051112"/>
                </a:moveTo>
                <a:cubicBezTo>
                  <a:pt x="135595" y="1053502"/>
                  <a:pt x="130761" y="1046328"/>
                  <a:pt x="128343" y="1051112"/>
                </a:cubicBezTo>
                <a:cubicBezTo>
                  <a:pt x="127136" y="1047524"/>
                  <a:pt x="129552" y="1047524"/>
                  <a:pt x="132271" y="1048421"/>
                </a:cubicBezTo>
                <a:cubicBezTo>
                  <a:pt x="134990" y="1049317"/>
                  <a:pt x="138012" y="1051112"/>
                  <a:pt x="138012" y="1051112"/>
                </a:cubicBezTo>
                <a:close/>
                <a:moveTo>
                  <a:pt x="123390" y="799857"/>
                </a:moveTo>
                <a:cubicBezTo>
                  <a:pt x="120872" y="807030"/>
                  <a:pt x="118354" y="797466"/>
                  <a:pt x="113319" y="797466"/>
                </a:cubicBezTo>
                <a:lnTo>
                  <a:pt x="115836" y="797466"/>
                </a:lnTo>
                <a:cubicBezTo>
                  <a:pt x="115836" y="797466"/>
                  <a:pt x="115836" y="795072"/>
                  <a:pt x="118354" y="792680"/>
                </a:cubicBezTo>
                <a:cubicBezTo>
                  <a:pt x="120872" y="792681"/>
                  <a:pt x="115836" y="797466"/>
                  <a:pt x="120872" y="795072"/>
                </a:cubicBezTo>
                <a:cubicBezTo>
                  <a:pt x="120871" y="797466"/>
                  <a:pt x="120871" y="799857"/>
                  <a:pt x="123390" y="799857"/>
                </a:cubicBezTo>
                <a:close/>
                <a:moveTo>
                  <a:pt x="138771" y="999085"/>
                </a:moveTo>
                <a:cubicBezTo>
                  <a:pt x="136264" y="999085"/>
                  <a:pt x="128745" y="996580"/>
                  <a:pt x="131251" y="1004096"/>
                </a:cubicBezTo>
                <a:cubicBezTo>
                  <a:pt x="131251" y="1009106"/>
                  <a:pt x="138770" y="1006601"/>
                  <a:pt x="138771" y="999085"/>
                </a:cubicBezTo>
                <a:close/>
                <a:moveTo>
                  <a:pt x="144054" y="1069047"/>
                </a:moveTo>
                <a:cubicBezTo>
                  <a:pt x="141234" y="1073830"/>
                  <a:pt x="141234" y="1066656"/>
                  <a:pt x="135595" y="1071439"/>
                </a:cubicBezTo>
                <a:cubicBezTo>
                  <a:pt x="135595" y="1069047"/>
                  <a:pt x="135595" y="1069047"/>
                  <a:pt x="135595" y="1069047"/>
                </a:cubicBezTo>
                <a:cubicBezTo>
                  <a:pt x="135595" y="1065460"/>
                  <a:pt x="137004" y="1065460"/>
                  <a:pt x="138767" y="1066357"/>
                </a:cubicBezTo>
                <a:cubicBezTo>
                  <a:pt x="140530" y="1067254"/>
                  <a:pt x="142644" y="1069047"/>
                  <a:pt x="144054" y="1069047"/>
                </a:cubicBezTo>
                <a:close/>
                <a:moveTo>
                  <a:pt x="144055" y="1031233"/>
                </a:moveTo>
                <a:cubicBezTo>
                  <a:pt x="138919" y="1031233"/>
                  <a:pt x="128646" y="1043938"/>
                  <a:pt x="123511" y="1031233"/>
                </a:cubicBezTo>
                <a:cubicBezTo>
                  <a:pt x="123511" y="1028692"/>
                  <a:pt x="124794" y="1028057"/>
                  <a:pt x="126400" y="1028057"/>
                </a:cubicBezTo>
                <a:cubicBezTo>
                  <a:pt x="128004" y="1028057"/>
                  <a:pt x="129930" y="1028692"/>
                  <a:pt x="131214" y="1028692"/>
                </a:cubicBezTo>
                <a:cubicBezTo>
                  <a:pt x="131214" y="1036314"/>
                  <a:pt x="126079" y="1026152"/>
                  <a:pt x="126078" y="1031233"/>
                </a:cubicBezTo>
                <a:cubicBezTo>
                  <a:pt x="133782" y="1038857"/>
                  <a:pt x="138919" y="1023611"/>
                  <a:pt x="144055" y="1031233"/>
                </a:cubicBezTo>
                <a:close/>
                <a:moveTo>
                  <a:pt x="125807" y="752326"/>
                </a:moveTo>
                <a:cubicBezTo>
                  <a:pt x="125807" y="760398"/>
                  <a:pt x="118555" y="757708"/>
                  <a:pt x="118555" y="749636"/>
                </a:cubicBezTo>
                <a:cubicBezTo>
                  <a:pt x="120972" y="752326"/>
                  <a:pt x="123389" y="749635"/>
                  <a:pt x="125807" y="752326"/>
                </a:cubicBezTo>
                <a:close/>
                <a:moveTo>
                  <a:pt x="158308" y="1197962"/>
                </a:moveTo>
                <a:cubicBezTo>
                  <a:pt x="158308" y="1197962"/>
                  <a:pt x="158308" y="1197962"/>
                  <a:pt x="158308" y="1200356"/>
                </a:cubicBezTo>
                <a:cubicBezTo>
                  <a:pt x="158308" y="1200356"/>
                  <a:pt x="158308" y="1200356"/>
                  <a:pt x="158308" y="1202747"/>
                </a:cubicBezTo>
                <a:cubicBezTo>
                  <a:pt x="155891" y="1202746"/>
                  <a:pt x="155891" y="1200356"/>
                  <a:pt x="153475" y="1202747"/>
                </a:cubicBezTo>
                <a:cubicBezTo>
                  <a:pt x="151057" y="1193180"/>
                  <a:pt x="158308" y="1202747"/>
                  <a:pt x="158308" y="1197962"/>
                </a:cubicBezTo>
                <a:close/>
                <a:moveTo>
                  <a:pt x="163141" y="1255357"/>
                </a:moveTo>
                <a:cubicBezTo>
                  <a:pt x="160725" y="1262533"/>
                  <a:pt x="155891" y="1262532"/>
                  <a:pt x="153474" y="1257747"/>
                </a:cubicBezTo>
                <a:cubicBezTo>
                  <a:pt x="155890" y="1252966"/>
                  <a:pt x="158307" y="1257748"/>
                  <a:pt x="163141" y="1255357"/>
                </a:cubicBezTo>
                <a:close/>
                <a:moveTo>
                  <a:pt x="153722" y="1093644"/>
                </a:moveTo>
                <a:cubicBezTo>
                  <a:pt x="146108" y="1101331"/>
                  <a:pt x="141033" y="1098769"/>
                  <a:pt x="133420" y="1096207"/>
                </a:cubicBezTo>
                <a:cubicBezTo>
                  <a:pt x="132151" y="1093003"/>
                  <a:pt x="132469" y="1091403"/>
                  <a:pt x="133737" y="1090762"/>
                </a:cubicBezTo>
                <a:cubicBezTo>
                  <a:pt x="137544" y="1088840"/>
                  <a:pt x="149916" y="1095566"/>
                  <a:pt x="153722" y="1093644"/>
                </a:cubicBezTo>
                <a:close/>
                <a:moveTo>
                  <a:pt x="146471" y="937071"/>
                </a:moveTo>
                <a:cubicBezTo>
                  <a:pt x="143853" y="944694"/>
                  <a:pt x="138617" y="929449"/>
                  <a:pt x="135998" y="934531"/>
                </a:cubicBezTo>
                <a:cubicBezTo>
                  <a:pt x="135998" y="929449"/>
                  <a:pt x="133379" y="929449"/>
                  <a:pt x="130761" y="929449"/>
                </a:cubicBezTo>
                <a:cubicBezTo>
                  <a:pt x="132070" y="926908"/>
                  <a:pt x="135998" y="926908"/>
                  <a:pt x="139597" y="928496"/>
                </a:cubicBezTo>
                <a:cubicBezTo>
                  <a:pt x="143198" y="930084"/>
                  <a:pt x="146472" y="933260"/>
                  <a:pt x="146471" y="937071"/>
                </a:cubicBezTo>
                <a:close/>
                <a:moveTo>
                  <a:pt x="181796" y="1436673"/>
                </a:moveTo>
                <a:cubicBezTo>
                  <a:pt x="181165" y="1438206"/>
                  <a:pt x="179905" y="1439434"/>
                  <a:pt x="178644" y="1439434"/>
                </a:cubicBezTo>
                <a:cubicBezTo>
                  <a:pt x="176124" y="1432071"/>
                  <a:pt x="176123" y="1441888"/>
                  <a:pt x="173602" y="1439434"/>
                </a:cubicBezTo>
                <a:cubicBezTo>
                  <a:pt x="171081" y="1436980"/>
                  <a:pt x="173602" y="1436980"/>
                  <a:pt x="173602" y="1432071"/>
                </a:cubicBezTo>
                <a:cubicBezTo>
                  <a:pt x="173602" y="1432071"/>
                  <a:pt x="171081" y="1434526"/>
                  <a:pt x="168560" y="1434525"/>
                </a:cubicBezTo>
                <a:cubicBezTo>
                  <a:pt x="166040" y="1436980"/>
                  <a:pt x="163518" y="1436980"/>
                  <a:pt x="163518" y="1439434"/>
                </a:cubicBezTo>
                <a:cubicBezTo>
                  <a:pt x="153433" y="1432071"/>
                  <a:pt x="140828" y="1441888"/>
                  <a:pt x="133265" y="1429615"/>
                </a:cubicBezTo>
                <a:cubicBezTo>
                  <a:pt x="130743" y="1432071"/>
                  <a:pt x="120660" y="1436980"/>
                  <a:pt x="120660" y="1429614"/>
                </a:cubicBezTo>
                <a:cubicBezTo>
                  <a:pt x="118137" y="1436980"/>
                  <a:pt x="108054" y="1422252"/>
                  <a:pt x="105532" y="1432071"/>
                </a:cubicBezTo>
                <a:cubicBezTo>
                  <a:pt x="103012" y="1432072"/>
                  <a:pt x="103011" y="1429615"/>
                  <a:pt x="103011" y="1427160"/>
                </a:cubicBezTo>
                <a:cubicBezTo>
                  <a:pt x="85364" y="1441888"/>
                  <a:pt x="67716" y="1402618"/>
                  <a:pt x="47548" y="1419798"/>
                </a:cubicBezTo>
                <a:cubicBezTo>
                  <a:pt x="47547" y="1412435"/>
                  <a:pt x="55111" y="1417343"/>
                  <a:pt x="52590" y="1412435"/>
                </a:cubicBezTo>
                <a:cubicBezTo>
                  <a:pt x="52590" y="1407527"/>
                  <a:pt x="50068" y="1405073"/>
                  <a:pt x="50068" y="1405073"/>
                </a:cubicBezTo>
                <a:cubicBezTo>
                  <a:pt x="47547" y="1405073"/>
                  <a:pt x="47547" y="1407527"/>
                  <a:pt x="47547" y="1409981"/>
                </a:cubicBezTo>
                <a:cubicBezTo>
                  <a:pt x="45026" y="1407527"/>
                  <a:pt x="42506" y="1402618"/>
                  <a:pt x="37463" y="1402619"/>
                </a:cubicBezTo>
                <a:cubicBezTo>
                  <a:pt x="39984" y="1397710"/>
                  <a:pt x="47547" y="1405073"/>
                  <a:pt x="47547" y="1395256"/>
                </a:cubicBezTo>
                <a:cubicBezTo>
                  <a:pt x="65195" y="1405072"/>
                  <a:pt x="80322" y="1397710"/>
                  <a:pt x="97969" y="1407527"/>
                </a:cubicBezTo>
                <a:cubicBezTo>
                  <a:pt x="100490" y="1407527"/>
                  <a:pt x="100491" y="1405073"/>
                  <a:pt x="100491" y="1402619"/>
                </a:cubicBezTo>
                <a:cubicBezTo>
                  <a:pt x="103011" y="1405072"/>
                  <a:pt x="110574" y="1400164"/>
                  <a:pt x="113096" y="1407526"/>
                </a:cubicBezTo>
                <a:cubicBezTo>
                  <a:pt x="120659" y="1400164"/>
                  <a:pt x="130743" y="1409981"/>
                  <a:pt x="135786" y="1412435"/>
                </a:cubicBezTo>
                <a:cubicBezTo>
                  <a:pt x="150912" y="1407526"/>
                  <a:pt x="163518" y="1414889"/>
                  <a:pt x="168560" y="1427160"/>
                </a:cubicBezTo>
                <a:cubicBezTo>
                  <a:pt x="171081" y="1419798"/>
                  <a:pt x="178644" y="1427160"/>
                  <a:pt x="178644" y="1434526"/>
                </a:cubicBezTo>
                <a:cubicBezTo>
                  <a:pt x="178644" y="1434526"/>
                  <a:pt x="178644" y="1429614"/>
                  <a:pt x="181166" y="1432071"/>
                </a:cubicBezTo>
                <a:cubicBezTo>
                  <a:pt x="182426" y="1433299"/>
                  <a:pt x="182426" y="1435139"/>
                  <a:pt x="181796" y="1436673"/>
                </a:cubicBezTo>
                <a:close/>
                <a:moveTo>
                  <a:pt x="160973" y="1081482"/>
                </a:moveTo>
                <a:cubicBezTo>
                  <a:pt x="158556" y="1084113"/>
                  <a:pt x="158556" y="1089374"/>
                  <a:pt x="153722" y="1089374"/>
                </a:cubicBezTo>
                <a:cubicBezTo>
                  <a:pt x="153722" y="1086744"/>
                  <a:pt x="156139" y="1083456"/>
                  <a:pt x="158254" y="1081482"/>
                </a:cubicBezTo>
                <a:cubicBezTo>
                  <a:pt x="160369" y="1079510"/>
                  <a:pt x="162181" y="1078852"/>
                  <a:pt x="160973" y="1081482"/>
                </a:cubicBezTo>
                <a:close/>
                <a:moveTo>
                  <a:pt x="157006" y="948586"/>
                </a:moveTo>
                <a:cubicBezTo>
                  <a:pt x="155534" y="951709"/>
                  <a:pt x="148282" y="951228"/>
                  <a:pt x="146470" y="949307"/>
                </a:cubicBezTo>
                <a:cubicBezTo>
                  <a:pt x="144053" y="944182"/>
                  <a:pt x="153721" y="941620"/>
                  <a:pt x="148887" y="941620"/>
                </a:cubicBezTo>
                <a:cubicBezTo>
                  <a:pt x="148887" y="937776"/>
                  <a:pt x="150096" y="937136"/>
                  <a:pt x="151606" y="937456"/>
                </a:cubicBezTo>
                <a:cubicBezTo>
                  <a:pt x="153117" y="937776"/>
                  <a:pt x="154929" y="939057"/>
                  <a:pt x="156138" y="939057"/>
                </a:cubicBezTo>
                <a:cubicBezTo>
                  <a:pt x="156137" y="941620"/>
                  <a:pt x="153721" y="941620"/>
                  <a:pt x="151305" y="944182"/>
                </a:cubicBezTo>
                <a:cubicBezTo>
                  <a:pt x="151305" y="946744"/>
                  <a:pt x="156138" y="949307"/>
                  <a:pt x="156138" y="944182"/>
                </a:cubicBezTo>
                <a:cubicBezTo>
                  <a:pt x="157346" y="946104"/>
                  <a:pt x="157497" y="947545"/>
                  <a:pt x="157006" y="948586"/>
                </a:cubicBezTo>
                <a:close/>
                <a:moveTo>
                  <a:pt x="171849" y="1165900"/>
                </a:moveTo>
                <a:cubicBezTo>
                  <a:pt x="171850" y="1170683"/>
                  <a:pt x="166209" y="1165900"/>
                  <a:pt x="163389" y="1165900"/>
                </a:cubicBezTo>
                <a:cubicBezTo>
                  <a:pt x="163389" y="1163509"/>
                  <a:pt x="166209" y="1163509"/>
                  <a:pt x="166209" y="1163509"/>
                </a:cubicBezTo>
                <a:cubicBezTo>
                  <a:pt x="166209" y="1163509"/>
                  <a:pt x="169029" y="1165900"/>
                  <a:pt x="171849" y="1165900"/>
                </a:cubicBezTo>
                <a:close/>
                <a:moveTo>
                  <a:pt x="174018" y="1193179"/>
                </a:moveTo>
                <a:cubicBezTo>
                  <a:pt x="171359" y="1200356"/>
                  <a:pt x="168700" y="1188397"/>
                  <a:pt x="166042" y="1190788"/>
                </a:cubicBezTo>
                <a:cubicBezTo>
                  <a:pt x="160725" y="1188398"/>
                  <a:pt x="168700" y="1188397"/>
                  <a:pt x="171359" y="1188397"/>
                </a:cubicBezTo>
                <a:cubicBezTo>
                  <a:pt x="171359" y="1190788"/>
                  <a:pt x="171359" y="1193179"/>
                  <a:pt x="174018" y="1193179"/>
                </a:cubicBezTo>
                <a:close/>
                <a:moveTo>
                  <a:pt x="160972" y="972196"/>
                </a:moveTo>
                <a:cubicBezTo>
                  <a:pt x="156138" y="976978"/>
                  <a:pt x="165807" y="981761"/>
                  <a:pt x="158556" y="984152"/>
                </a:cubicBezTo>
                <a:cubicBezTo>
                  <a:pt x="160972" y="979369"/>
                  <a:pt x="156138" y="976978"/>
                  <a:pt x="151305" y="976978"/>
                </a:cubicBezTo>
                <a:cubicBezTo>
                  <a:pt x="151305" y="972196"/>
                  <a:pt x="156138" y="974587"/>
                  <a:pt x="160972" y="972196"/>
                </a:cubicBezTo>
                <a:close/>
                <a:moveTo>
                  <a:pt x="168848" y="1029149"/>
                </a:moveTo>
                <a:cubicBezTo>
                  <a:pt x="163836" y="1039170"/>
                  <a:pt x="161328" y="1036664"/>
                  <a:pt x="153809" y="1031654"/>
                </a:cubicBezTo>
                <a:cubicBezTo>
                  <a:pt x="153809" y="1026643"/>
                  <a:pt x="156315" y="1026643"/>
                  <a:pt x="161328" y="1026644"/>
                </a:cubicBezTo>
                <a:cubicBezTo>
                  <a:pt x="161328" y="1026644"/>
                  <a:pt x="158821" y="1029149"/>
                  <a:pt x="158822" y="1031654"/>
                </a:cubicBezTo>
                <a:cubicBezTo>
                  <a:pt x="161328" y="1036664"/>
                  <a:pt x="166341" y="1029149"/>
                  <a:pt x="168848" y="1029149"/>
                </a:cubicBezTo>
                <a:close/>
                <a:moveTo>
                  <a:pt x="161283" y="804970"/>
                </a:moveTo>
                <a:lnTo>
                  <a:pt x="160944" y="805283"/>
                </a:lnTo>
                <a:lnTo>
                  <a:pt x="161054" y="804959"/>
                </a:lnTo>
                <a:close/>
                <a:moveTo>
                  <a:pt x="188114" y="1188109"/>
                </a:moveTo>
                <a:lnTo>
                  <a:pt x="183028" y="1192468"/>
                </a:lnTo>
                <a:cubicBezTo>
                  <a:pt x="179703" y="1193737"/>
                  <a:pt x="176683" y="1193101"/>
                  <a:pt x="176683" y="1188022"/>
                </a:cubicBezTo>
                <a:cubicBezTo>
                  <a:pt x="179099" y="1190563"/>
                  <a:pt x="180308" y="1189927"/>
                  <a:pt x="181819" y="1188973"/>
                </a:cubicBezTo>
                <a:close/>
                <a:moveTo>
                  <a:pt x="188767" y="1188022"/>
                </a:moveTo>
                <a:lnTo>
                  <a:pt x="188114" y="1188109"/>
                </a:lnTo>
                <a:lnTo>
                  <a:pt x="188574" y="1187715"/>
                </a:lnTo>
                <a:close/>
                <a:moveTo>
                  <a:pt x="171849" y="926759"/>
                </a:moveTo>
                <a:cubicBezTo>
                  <a:pt x="169311" y="932019"/>
                  <a:pt x="164235" y="934651"/>
                  <a:pt x="164235" y="929389"/>
                </a:cubicBezTo>
                <a:cubicBezTo>
                  <a:pt x="161697" y="934651"/>
                  <a:pt x="164235" y="934651"/>
                  <a:pt x="164236" y="939912"/>
                </a:cubicBezTo>
                <a:cubicBezTo>
                  <a:pt x="159160" y="934650"/>
                  <a:pt x="154084" y="929389"/>
                  <a:pt x="149009" y="934651"/>
                </a:cubicBezTo>
                <a:cubicBezTo>
                  <a:pt x="146471" y="934650"/>
                  <a:pt x="149009" y="932019"/>
                  <a:pt x="149009" y="929389"/>
                </a:cubicBezTo>
                <a:cubicBezTo>
                  <a:pt x="156622" y="932019"/>
                  <a:pt x="161698" y="929389"/>
                  <a:pt x="171849" y="926759"/>
                </a:cubicBezTo>
                <a:close/>
                <a:moveTo>
                  <a:pt x="176773" y="996372"/>
                </a:moveTo>
                <a:cubicBezTo>
                  <a:pt x="175776" y="997381"/>
                  <a:pt x="171788" y="995363"/>
                  <a:pt x="173782" y="999398"/>
                </a:cubicBezTo>
                <a:cubicBezTo>
                  <a:pt x="171124" y="1002089"/>
                  <a:pt x="168466" y="991328"/>
                  <a:pt x="165806" y="996708"/>
                </a:cubicBezTo>
                <a:cubicBezTo>
                  <a:pt x="165806" y="996708"/>
                  <a:pt x="165806" y="994018"/>
                  <a:pt x="165806" y="991328"/>
                </a:cubicBezTo>
                <a:cubicBezTo>
                  <a:pt x="168465" y="994018"/>
                  <a:pt x="171124" y="996707"/>
                  <a:pt x="176441" y="994018"/>
                </a:cubicBezTo>
                <a:cubicBezTo>
                  <a:pt x="177105" y="995363"/>
                  <a:pt x="177105" y="996036"/>
                  <a:pt x="176773" y="996372"/>
                </a:cubicBezTo>
                <a:close/>
                <a:moveTo>
                  <a:pt x="163454" y="797831"/>
                </a:moveTo>
                <a:lnTo>
                  <a:pt x="161054" y="804959"/>
                </a:lnTo>
                <a:lnTo>
                  <a:pt x="155297" y="804662"/>
                </a:lnTo>
                <a:cubicBezTo>
                  <a:pt x="150277" y="805283"/>
                  <a:pt x="145885" y="807766"/>
                  <a:pt x="145885" y="812732"/>
                </a:cubicBezTo>
                <a:cubicBezTo>
                  <a:pt x="140865" y="820181"/>
                  <a:pt x="130825" y="810249"/>
                  <a:pt x="130826" y="820181"/>
                </a:cubicBezTo>
                <a:cubicBezTo>
                  <a:pt x="128316" y="820181"/>
                  <a:pt x="128316" y="815215"/>
                  <a:pt x="125807" y="815215"/>
                </a:cubicBezTo>
                <a:cubicBezTo>
                  <a:pt x="128316" y="812732"/>
                  <a:pt x="128316" y="812732"/>
                  <a:pt x="128316" y="810249"/>
                </a:cubicBezTo>
                <a:cubicBezTo>
                  <a:pt x="133335" y="810249"/>
                  <a:pt x="133335" y="810249"/>
                  <a:pt x="138355" y="810249"/>
                </a:cubicBezTo>
                <a:lnTo>
                  <a:pt x="140471" y="807259"/>
                </a:lnTo>
                <a:lnTo>
                  <a:pt x="140865" y="807766"/>
                </a:lnTo>
                <a:cubicBezTo>
                  <a:pt x="140865" y="805283"/>
                  <a:pt x="140865" y="805903"/>
                  <a:pt x="140552" y="807146"/>
                </a:cubicBezTo>
                <a:lnTo>
                  <a:pt x="140471" y="807259"/>
                </a:lnTo>
                <a:lnTo>
                  <a:pt x="137728" y="803730"/>
                </a:lnTo>
                <a:cubicBezTo>
                  <a:pt x="135218" y="804040"/>
                  <a:pt x="132080" y="805283"/>
                  <a:pt x="130825" y="805283"/>
                </a:cubicBezTo>
                <a:cubicBezTo>
                  <a:pt x="128316" y="795348"/>
                  <a:pt x="128316" y="797831"/>
                  <a:pt x="130825" y="787898"/>
                </a:cubicBezTo>
                <a:cubicBezTo>
                  <a:pt x="133336" y="790382"/>
                  <a:pt x="130825" y="797831"/>
                  <a:pt x="138356" y="795348"/>
                </a:cubicBezTo>
                <a:cubicBezTo>
                  <a:pt x="138356" y="800314"/>
                  <a:pt x="130825" y="800314"/>
                  <a:pt x="133335" y="795348"/>
                </a:cubicBezTo>
                <a:cubicBezTo>
                  <a:pt x="130825" y="795348"/>
                  <a:pt x="130825" y="797831"/>
                  <a:pt x="130825" y="800314"/>
                </a:cubicBezTo>
                <a:cubicBezTo>
                  <a:pt x="133336" y="802800"/>
                  <a:pt x="143375" y="802800"/>
                  <a:pt x="140865" y="795348"/>
                </a:cubicBezTo>
                <a:cubicBezTo>
                  <a:pt x="148395" y="800314"/>
                  <a:pt x="155925" y="800314"/>
                  <a:pt x="163454" y="797831"/>
                </a:cubicBezTo>
                <a:close/>
                <a:moveTo>
                  <a:pt x="186350" y="1131224"/>
                </a:moveTo>
                <a:cubicBezTo>
                  <a:pt x="183933" y="1133615"/>
                  <a:pt x="181516" y="1131224"/>
                  <a:pt x="181516" y="1138397"/>
                </a:cubicBezTo>
                <a:cubicBezTo>
                  <a:pt x="181516" y="1138397"/>
                  <a:pt x="181516" y="1138397"/>
                  <a:pt x="176682" y="1138397"/>
                </a:cubicBezTo>
                <a:cubicBezTo>
                  <a:pt x="176682" y="1133615"/>
                  <a:pt x="179099" y="1133615"/>
                  <a:pt x="179099" y="1133615"/>
                </a:cubicBezTo>
                <a:cubicBezTo>
                  <a:pt x="179099" y="1131224"/>
                  <a:pt x="179099" y="1131224"/>
                  <a:pt x="179099" y="1128832"/>
                </a:cubicBezTo>
                <a:cubicBezTo>
                  <a:pt x="181516" y="1127637"/>
                  <a:pt x="182725" y="1127637"/>
                  <a:pt x="183630" y="1128236"/>
                </a:cubicBezTo>
                <a:cubicBezTo>
                  <a:pt x="184537" y="1128832"/>
                  <a:pt x="185142" y="1130028"/>
                  <a:pt x="186350" y="1131224"/>
                </a:cubicBezTo>
                <a:close/>
                <a:moveTo>
                  <a:pt x="191185" y="1185481"/>
                </a:moveTo>
                <a:lnTo>
                  <a:pt x="188574" y="1187715"/>
                </a:lnTo>
                <a:lnTo>
                  <a:pt x="183934" y="1180396"/>
                </a:lnTo>
                <a:cubicBezTo>
                  <a:pt x="181516" y="1177856"/>
                  <a:pt x="188768" y="1185481"/>
                  <a:pt x="191185" y="1185481"/>
                </a:cubicBezTo>
                <a:close/>
                <a:moveTo>
                  <a:pt x="196762" y="1212810"/>
                </a:moveTo>
                <a:cubicBezTo>
                  <a:pt x="196762" y="1205348"/>
                  <a:pt x="189225" y="1212810"/>
                  <a:pt x="189225" y="1207836"/>
                </a:cubicBezTo>
                <a:cubicBezTo>
                  <a:pt x="189225" y="1205348"/>
                  <a:pt x="194250" y="1207836"/>
                  <a:pt x="191737" y="1202860"/>
                </a:cubicBezTo>
                <a:cubicBezTo>
                  <a:pt x="186712" y="1205348"/>
                  <a:pt x="189225" y="1202860"/>
                  <a:pt x="184200" y="1202859"/>
                </a:cubicBezTo>
                <a:cubicBezTo>
                  <a:pt x="184200" y="1207836"/>
                  <a:pt x="181687" y="1210322"/>
                  <a:pt x="184200" y="1215299"/>
                </a:cubicBezTo>
                <a:cubicBezTo>
                  <a:pt x="186712" y="1210322"/>
                  <a:pt x="191737" y="1212810"/>
                  <a:pt x="196762" y="1212810"/>
                </a:cubicBezTo>
                <a:close/>
                <a:moveTo>
                  <a:pt x="179099" y="936564"/>
                </a:moveTo>
                <a:lnTo>
                  <a:pt x="179100" y="947087"/>
                </a:lnTo>
                <a:cubicBezTo>
                  <a:pt x="176682" y="947087"/>
                  <a:pt x="176682" y="939194"/>
                  <a:pt x="174266" y="939195"/>
                </a:cubicBezTo>
                <a:cubicBezTo>
                  <a:pt x="174265" y="936564"/>
                  <a:pt x="174870" y="935907"/>
                  <a:pt x="175776" y="935907"/>
                </a:cubicBezTo>
                <a:cubicBezTo>
                  <a:pt x="176682" y="935907"/>
                  <a:pt x="177891" y="936564"/>
                  <a:pt x="179099" y="936564"/>
                </a:cubicBezTo>
                <a:close/>
                <a:moveTo>
                  <a:pt x="174607" y="764919"/>
                </a:moveTo>
                <a:cubicBezTo>
                  <a:pt x="174352" y="765927"/>
                  <a:pt x="171803" y="769963"/>
                  <a:pt x="173842" y="769962"/>
                </a:cubicBezTo>
                <a:cubicBezTo>
                  <a:pt x="176561" y="774745"/>
                  <a:pt x="171123" y="772353"/>
                  <a:pt x="165685" y="772353"/>
                </a:cubicBezTo>
                <a:cubicBezTo>
                  <a:pt x="165685" y="772353"/>
                  <a:pt x="165685" y="772353"/>
                  <a:pt x="165685" y="767572"/>
                </a:cubicBezTo>
                <a:cubicBezTo>
                  <a:pt x="171123" y="765180"/>
                  <a:pt x="171123" y="765180"/>
                  <a:pt x="173842" y="765180"/>
                </a:cubicBezTo>
                <a:cubicBezTo>
                  <a:pt x="174521" y="764583"/>
                  <a:pt x="174692" y="764583"/>
                  <a:pt x="174607" y="764919"/>
                </a:cubicBezTo>
                <a:close/>
                <a:moveTo>
                  <a:pt x="191406" y="1009107"/>
                </a:moveTo>
                <a:cubicBezTo>
                  <a:pt x="186392" y="1011612"/>
                  <a:pt x="188899" y="1004096"/>
                  <a:pt x="183886" y="1006601"/>
                </a:cubicBezTo>
                <a:cubicBezTo>
                  <a:pt x="186392" y="1016623"/>
                  <a:pt x="176367" y="1009106"/>
                  <a:pt x="178874" y="1019127"/>
                </a:cubicBezTo>
                <a:cubicBezTo>
                  <a:pt x="181380" y="1016622"/>
                  <a:pt x="188898" y="1019127"/>
                  <a:pt x="191406" y="1009107"/>
                </a:cubicBezTo>
                <a:close/>
                <a:moveTo>
                  <a:pt x="206812" y="1207836"/>
                </a:moveTo>
                <a:cubicBezTo>
                  <a:pt x="204299" y="1210322"/>
                  <a:pt x="199274" y="1210322"/>
                  <a:pt x="199274" y="1207836"/>
                </a:cubicBezTo>
                <a:cubicBezTo>
                  <a:pt x="196762" y="1217787"/>
                  <a:pt x="206811" y="1215299"/>
                  <a:pt x="206812" y="1207836"/>
                </a:cubicBezTo>
                <a:close/>
                <a:moveTo>
                  <a:pt x="204478" y="1148860"/>
                </a:moveTo>
                <a:lnTo>
                  <a:pt x="201658" y="1151551"/>
                </a:lnTo>
                <a:cubicBezTo>
                  <a:pt x="201657" y="1143478"/>
                  <a:pt x="196018" y="1146170"/>
                  <a:pt x="198838" y="1140791"/>
                </a:cubicBezTo>
                <a:cubicBezTo>
                  <a:pt x="198838" y="1143479"/>
                  <a:pt x="204477" y="1146170"/>
                  <a:pt x="204478" y="1148860"/>
                </a:cubicBezTo>
                <a:close/>
                <a:moveTo>
                  <a:pt x="191184" y="947085"/>
                </a:moveTo>
                <a:cubicBezTo>
                  <a:pt x="188768" y="951868"/>
                  <a:pt x="186349" y="944694"/>
                  <a:pt x="183933" y="944694"/>
                </a:cubicBezTo>
                <a:cubicBezTo>
                  <a:pt x="181516" y="944694"/>
                  <a:pt x="183933" y="951868"/>
                  <a:pt x="181516" y="951868"/>
                </a:cubicBezTo>
                <a:cubicBezTo>
                  <a:pt x="179099" y="949477"/>
                  <a:pt x="183933" y="947085"/>
                  <a:pt x="181516" y="947085"/>
                </a:cubicBezTo>
                <a:cubicBezTo>
                  <a:pt x="181516" y="939911"/>
                  <a:pt x="186350" y="947085"/>
                  <a:pt x="188768" y="942303"/>
                </a:cubicBezTo>
                <a:cubicBezTo>
                  <a:pt x="191184" y="942303"/>
                  <a:pt x="188768" y="947085"/>
                  <a:pt x="191184" y="947085"/>
                </a:cubicBezTo>
                <a:close/>
                <a:moveTo>
                  <a:pt x="211480" y="1202746"/>
                </a:moveTo>
                <a:cubicBezTo>
                  <a:pt x="211480" y="1202746"/>
                  <a:pt x="211480" y="1202746"/>
                  <a:pt x="206646" y="1202746"/>
                </a:cubicBezTo>
                <a:cubicBezTo>
                  <a:pt x="206646" y="1202746"/>
                  <a:pt x="206646" y="1200355"/>
                  <a:pt x="209064" y="1200356"/>
                </a:cubicBezTo>
                <a:cubicBezTo>
                  <a:pt x="209064" y="1200356"/>
                  <a:pt x="206646" y="1200355"/>
                  <a:pt x="206647" y="1195573"/>
                </a:cubicBezTo>
                <a:cubicBezTo>
                  <a:pt x="211481" y="1195573"/>
                  <a:pt x="211480" y="1200355"/>
                  <a:pt x="211480" y="1202746"/>
                </a:cubicBezTo>
                <a:close/>
                <a:moveTo>
                  <a:pt x="191184" y="877337"/>
                </a:moveTo>
                <a:cubicBezTo>
                  <a:pt x="191184" y="880126"/>
                  <a:pt x="183933" y="880127"/>
                  <a:pt x="183933" y="877337"/>
                </a:cubicBezTo>
                <a:cubicBezTo>
                  <a:pt x="183933" y="874547"/>
                  <a:pt x="186350" y="874546"/>
                  <a:pt x="183933" y="871756"/>
                </a:cubicBezTo>
                <a:cubicBezTo>
                  <a:pt x="186350" y="871756"/>
                  <a:pt x="186350" y="880127"/>
                  <a:pt x="191184" y="877337"/>
                </a:cubicBezTo>
                <a:close/>
                <a:moveTo>
                  <a:pt x="183813" y="760398"/>
                </a:moveTo>
                <a:cubicBezTo>
                  <a:pt x="181245" y="767571"/>
                  <a:pt x="178677" y="755613"/>
                  <a:pt x="176108" y="765180"/>
                </a:cubicBezTo>
                <a:cubicBezTo>
                  <a:pt x="173541" y="760398"/>
                  <a:pt x="168405" y="760398"/>
                  <a:pt x="163269" y="762789"/>
                </a:cubicBezTo>
                <a:cubicBezTo>
                  <a:pt x="165837" y="755613"/>
                  <a:pt x="176108" y="765180"/>
                  <a:pt x="178677" y="758004"/>
                </a:cubicBezTo>
                <a:cubicBezTo>
                  <a:pt x="181245" y="758005"/>
                  <a:pt x="181245" y="760398"/>
                  <a:pt x="183813" y="760398"/>
                </a:cubicBezTo>
                <a:close/>
                <a:moveTo>
                  <a:pt x="198435" y="966815"/>
                </a:moveTo>
                <a:cubicBezTo>
                  <a:pt x="196017" y="972196"/>
                  <a:pt x="191183" y="969505"/>
                  <a:pt x="193601" y="961434"/>
                </a:cubicBezTo>
                <a:cubicBezTo>
                  <a:pt x="196017" y="961435"/>
                  <a:pt x="196017" y="966815"/>
                  <a:pt x="198435" y="966815"/>
                </a:cubicBezTo>
                <a:close/>
                <a:moveTo>
                  <a:pt x="216862" y="1237686"/>
                </a:moveTo>
                <a:cubicBezTo>
                  <a:pt x="216862" y="1235201"/>
                  <a:pt x="206811" y="1237686"/>
                  <a:pt x="209324" y="1242663"/>
                </a:cubicBezTo>
                <a:cubicBezTo>
                  <a:pt x="211837" y="1240174"/>
                  <a:pt x="216862" y="1242663"/>
                  <a:pt x="216862" y="1237686"/>
                </a:cubicBezTo>
                <a:close/>
                <a:moveTo>
                  <a:pt x="193601" y="842461"/>
                </a:moveTo>
                <a:cubicBezTo>
                  <a:pt x="191183" y="845152"/>
                  <a:pt x="191183" y="845152"/>
                  <a:pt x="191183" y="847842"/>
                </a:cubicBezTo>
                <a:cubicBezTo>
                  <a:pt x="188766" y="847842"/>
                  <a:pt x="188767" y="842461"/>
                  <a:pt x="186350" y="845152"/>
                </a:cubicBezTo>
                <a:cubicBezTo>
                  <a:pt x="186350" y="841117"/>
                  <a:pt x="186954" y="841117"/>
                  <a:pt x="188163" y="841789"/>
                </a:cubicBezTo>
                <a:cubicBezTo>
                  <a:pt x="189370" y="842461"/>
                  <a:pt x="191182" y="843807"/>
                  <a:pt x="193601" y="842461"/>
                </a:cubicBezTo>
                <a:close/>
                <a:moveTo>
                  <a:pt x="191062" y="765180"/>
                </a:moveTo>
                <a:cubicBezTo>
                  <a:pt x="188645" y="772353"/>
                  <a:pt x="181395" y="769963"/>
                  <a:pt x="178978" y="774744"/>
                </a:cubicBezTo>
                <a:cubicBezTo>
                  <a:pt x="181395" y="765181"/>
                  <a:pt x="186227" y="767572"/>
                  <a:pt x="191062" y="765180"/>
                </a:cubicBezTo>
                <a:close/>
                <a:moveTo>
                  <a:pt x="186229" y="689852"/>
                </a:moveTo>
                <a:cubicBezTo>
                  <a:pt x="186229" y="692542"/>
                  <a:pt x="186229" y="692542"/>
                  <a:pt x="186229" y="695231"/>
                </a:cubicBezTo>
                <a:cubicBezTo>
                  <a:pt x="186229" y="700612"/>
                  <a:pt x="183811" y="692543"/>
                  <a:pt x="178978" y="695231"/>
                </a:cubicBezTo>
                <a:cubicBezTo>
                  <a:pt x="181394" y="692543"/>
                  <a:pt x="181395" y="689852"/>
                  <a:pt x="186229" y="689852"/>
                </a:cubicBezTo>
                <a:close/>
                <a:moveTo>
                  <a:pt x="198435" y="859800"/>
                </a:moveTo>
                <a:cubicBezTo>
                  <a:pt x="196017" y="866974"/>
                  <a:pt x="196017" y="855017"/>
                  <a:pt x="193601" y="857409"/>
                </a:cubicBezTo>
                <a:cubicBezTo>
                  <a:pt x="193601" y="855017"/>
                  <a:pt x="196017" y="857409"/>
                  <a:pt x="196018" y="852626"/>
                </a:cubicBezTo>
                <a:cubicBezTo>
                  <a:pt x="198435" y="852626"/>
                  <a:pt x="196017" y="862191"/>
                  <a:pt x="198435" y="859800"/>
                </a:cubicBezTo>
                <a:close/>
                <a:moveTo>
                  <a:pt x="188647" y="710179"/>
                </a:moveTo>
                <a:cubicBezTo>
                  <a:pt x="188646" y="712570"/>
                  <a:pt x="186229" y="714962"/>
                  <a:pt x="181396" y="714961"/>
                </a:cubicBezTo>
                <a:cubicBezTo>
                  <a:pt x="181396" y="710179"/>
                  <a:pt x="183812" y="710179"/>
                  <a:pt x="183812" y="705394"/>
                </a:cubicBezTo>
                <a:cubicBezTo>
                  <a:pt x="188646" y="705394"/>
                  <a:pt x="186229" y="710179"/>
                  <a:pt x="188647" y="710179"/>
                </a:cubicBezTo>
                <a:close/>
                <a:moveTo>
                  <a:pt x="204477" y="929150"/>
                </a:moveTo>
                <a:cubicBezTo>
                  <a:pt x="204477" y="931941"/>
                  <a:pt x="201657" y="931940"/>
                  <a:pt x="201658" y="937520"/>
                </a:cubicBezTo>
                <a:cubicBezTo>
                  <a:pt x="198838" y="937521"/>
                  <a:pt x="201657" y="929150"/>
                  <a:pt x="196018" y="931940"/>
                </a:cubicBezTo>
                <a:cubicBezTo>
                  <a:pt x="198838" y="929151"/>
                  <a:pt x="201657" y="929150"/>
                  <a:pt x="204477" y="929150"/>
                </a:cubicBezTo>
                <a:close/>
                <a:moveTo>
                  <a:pt x="214163" y="976994"/>
                </a:moveTo>
                <a:cubicBezTo>
                  <a:pt x="214163" y="984167"/>
                  <a:pt x="211746" y="981776"/>
                  <a:pt x="209329" y="981776"/>
                </a:cubicBezTo>
                <a:cubicBezTo>
                  <a:pt x="206912" y="976993"/>
                  <a:pt x="211746" y="979384"/>
                  <a:pt x="214163" y="976994"/>
                </a:cubicBezTo>
                <a:close/>
                <a:moveTo>
                  <a:pt x="214172" y="942319"/>
                </a:moveTo>
                <a:cubicBezTo>
                  <a:pt x="209339" y="942319"/>
                  <a:pt x="209338" y="939529"/>
                  <a:pt x="204505" y="939529"/>
                </a:cubicBezTo>
                <a:cubicBezTo>
                  <a:pt x="206922" y="933949"/>
                  <a:pt x="214172" y="936739"/>
                  <a:pt x="214172" y="942319"/>
                </a:cubicBezTo>
                <a:close/>
                <a:moveTo>
                  <a:pt x="206773" y="824966"/>
                </a:moveTo>
                <a:cubicBezTo>
                  <a:pt x="203751" y="824966"/>
                  <a:pt x="203751" y="822575"/>
                  <a:pt x="200731" y="822575"/>
                </a:cubicBezTo>
                <a:cubicBezTo>
                  <a:pt x="200730" y="818986"/>
                  <a:pt x="202240" y="818390"/>
                  <a:pt x="203751" y="819286"/>
                </a:cubicBezTo>
                <a:cubicBezTo>
                  <a:pt x="205262" y="820185"/>
                  <a:pt x="206773" y="822575"/>
                  <a:pt x="206773" y="824966"/>
                </a:cubicBezTo>
                <a:close/>
                <a:moveTo>
                  <a:pt x="221483" y="1016623"/>
                </a:moveTo>
                <a:cubicBezTo>
                  <a:pt x="218976" y="1011612"/>
                  <a:pt x="211456" y="1009106"/>
                  <a:pt x="206444" y="1016623"/>
                </a:cubicBezTo>
                <a:cubicBezTo>
                  <a:pt x="213963" y="1016623"/>
                  <a:pt x="218976" y="1019128"/>
                  <a:pt x="221483" y="1016623"/>
                </a:cubicBezTo>
                <a:close/>
                <a:moveTo>
                  <a:pt x="239474" y="1255102"/>
                </a:moveTo>
                <a:cubicBezTo>
                  <a:pt x="236961" y="1252613"/>
                  <a:pt x="229424" y="1250125"/>
                  <a:pt x="229424" y="1255102"/>
                </a:cubicBezTo>
                <a:cubicBezTo>
                  <a:pt x="229424" y="1257588"/>
                  <a:pt x="239474" y="1265050"/>
                  <a:pt x="239474" y="1255102"/>
                </a:cubicBezTo>
                <a:close/>
                <a:moveTo>
                  <a:pt x="221090" y="944708"/>
                </a:moveTo>
                <a:cubicBezTo>
                  <a:pt x="218563" y="949491"/>
                  <a:pt x="213510" y="944708"/>
                  <a:pt x="210983" y="949491"/>
                </a:cubicBezTo>
                <a:cubicBezTo>
                  <a:pt x="213511" y="951883"/>
                  <a:pt x="223617" y="949491"/>
                  <a:pt x="221090" y="944708"/>
                </a:cubicBezTo>
                <a:close/>
                <a:moveTo>
                  <a:pt x="236961" y="1168033"/>
                </a:moveTo>
                <a:cubicBezTo>
                  <a:pt x="236962" y="1163059"/>
                  <a:pt x="229424" y="1160571"/>
                  <a:pt x="226912" y="1163060"/>
                </a:cubicBezTo>
                <a:cubicBezTo>
                  <a:pt x="229424" y="1170522"/>
                  <a:pt x="234449" y="1163059"/>
                  <a:pt x="236961" y="1168033"/>
                </a:cubicBezTo>
                <a:close/>
                <a:moveTo>
                  <a:pt x="209189" y="732897"/>
                </a:moveTo>
                <a:cubicBezTo>
                  <a:pt x="209189" y="737680"/>
                  <a:pt x="203550" y="737680"/>
                  <a:pt x="200731" y="737680"/>
                </a:cubicBezTo>
                <a:cubicBezTo>
                  <a:pt x="200730" y="732897"/>
                  <a:pt x="206370" y="732897"/>
                  <a:pt x="209189" y="732897"/>
                </a:cubicBezTo>
                <a:close/>
                <a:moveTo>
                  <a:pt x="228671" y="956665"/>
                </a:moveTo>
                <a:cubicBezTo>
                  <a:pt x="226143" y="956665"/>
                  <a:pt x="226143" y="959056"/>
                  <a:pt x="223617" y="959056"/>
                </a:cubicBezTo>
                <a:cubicBezTo>
                  <a:pt x="223617" y="954274"/>
                  <a:pt x="221090" y="956665"/>
                  <a:pt x="223617" y="949491"/>
                </a:cubicBezTo>
                <a:cubicBezTo>
                  <a:pt x="218563" y="956665"/>
                  <a:pt x="210983" y="954274"/>
                  <a:pt x="205930" y="954274"/>
                </a:cubicBezTo>
                <a:cubicBezTo>
                  <a:pt x="205930" y="949491"/>
                  <a:pt x="208456" y="956665"/>
                  <a:pt x="208456" y="951882"/>
                </a:cubicBezTo>
                <a:cubicBezTo>
                  <a:pt x="208456" y="944708"/>
                  <a:pt x="200876" y="949491"/>
                  <a:pt x="200876" y="944708"/>
                </a:cubicBezTo>
                <a:cubicBezTo>
                  <a:pt x="200876" y="939926"/>
                  <a:pt x="213511" y="951883"/>
                  <a:pt x="216037" y="939925"/>
                </a:cubicBezTo>
                <a:cubicBezTo>
                  <a:pt x="218563" y="944708"/>
                  <a:pt x="218563" y="939925"/>
                  <a:pt x="223617" y="939925"/>
                </a:cubicBezTo>
                <a:cubicBezTo>
                  <a:pt x="223617" y="947100"/>
                  <a:pt x="226144" y="947100"/>
                  <a:pt x="228671" y="956665"/>
                </a:cubicBezTo>
                <a:close/>
                <a:moveTo>
                  <a:pt x="216440" y="765181"/>
                </a:moveTo>
                <a:cubicBezTo>
                  <a:pt x="211338" y="772354"/>
                  <a:pt x="198581" y="772353"/>
                  <a:pt x="193479" y="769962"/>
                </a:cubicBezTo>
                <a:cubicBezTo>
                  <a:pt x="193479" y="765180"/>
                  <a:pt x="203685" y="769963"/>
                  <a:pt x="203685" y="762789"/>
                </a:cubicBezTo>
                <a:cubicBezTo>
                  <a:pt x="203685" y="762789"/>
                  <a:pt x="203684" y="765180"/>
                  <a:pt x="203684" y="767572"/>
                </a:cubicBezTo>
                <a:cubicBezTo>
                  <a:pt x="208787" y="767571"/>
                  <a:pt x="213889" y="760398"/>
                  <a:pt x="216440" y="765181"/>
                </a:cubicBezTo>
                <a:close/>
                <a:moveTo>
                  <a:pt x="218859" y="717749"/>
                </a:moveTo>
                <a:cubicBezTo>
                  <a:pt x="216290" y="722931"/>
                  <a:pt x="211154" y="722931"/>
                  <a:pt x="208585" y="725522"/>
                </a:cubicBezTo>
                <a:cubicBezTo>
                  <a:pt x="208585" y="720340"/>
                  <a:pt x="208585" y="717749"/>
                  <a:pt x="206017" y="717749"/>
                </a:cubicBezTo>
                <a:cubicBezTo>
                  <a:pt x="203450" y="720340"/>
                  <a:pt x="206017" y="722931"/>
                  <a:pt x="206017" y="728113"/>
                </a:cubicBezTo>
                <a:cubicBezTo>
                  <a:pt x="206017" y="728113"/>
                  <a:pt x="206017" y="728113"/>
                  <a:pt x="198314" y="728112"/>
                </a:cubicBezTo>
                <a:lnTo>
                  <a:pt x="198314" y="727516"/>
                </a:lnTo>
                <a:cubicBezTo>
                  <a:pt x="195817" y="719744"/>
                  <a:pt x="193318" y="732698"/>
                  <a:pt x="190820" y="724925"/>
                </a:cubicBezTo>
                <a:cubicBezTo>
                  <a:pt x="188323" y="724925"/>
                  <a:pt x="190821" y="732698"/>
                  <a:pt x="185826" y="730107"/>
                </a:cubicBezTo>
                <a:cubicBezTo>
                  <a:pt x="188323" y="722335"/>
                  <a:pt x="183329" y="730107"/>
                  <a:pt x="183328" y="732698"/>
                </a:cubicBezTo>
                <a:cubicBezTo>
                  <a:pt x="178333" y="735288"/>
                  <a:pt x="183329" y="727516"/>
                  <a:pt x="180831" y="724925"/>
                </a:cubicBezTo>
                <a:cubicBezTo>
                  <a:pt x="173338" y="730107"/>
                  <a:pt x="168343" y="727516"/>
                  <a:pt x="160851" y="727516"/>
                </a:cubicBezTo>
                <a:cubicBezTo>
                  <a:pt x="163349" y="722335"/>
                  <a:pt x="173338" y="724925"/>
                  <a:pt x="175836" y="719744"/>
                </a:cubicBezTo>
                <a:cubicBezTo>
                  <a:pt x="183329" y="724925"/>
                  <a:pt x="188323" y="722335"/>
                  <a:pt x="198314" y="719744"/>
                </a:cubicBezTo>
                <a:lnTo>
                  <a:pt x="198314" y="717749"/>
                </a:lnTo>
                <a:cubicBezTo>
                  <a:pt x="202166" y="715161"/>
                  <a:pt x="205376" y="715808"/>
                  <a:pt x="208585" y="716780"/>
                </a:cubicBezTo>
                <a:cubicBezTo>
                  <a:pt x="211796" y="717749"/>
                  <a:pt x="215005" y="719045"/>
                  <a:pt x="218859" y="717749"/>
                </a:cubicBezTo>
                <a:close/>
                <a:moveTo>
                  <a:pt x="239027" y="1011612"/>
                </a:moveTo>
                <a:cubicBezTo>
                  <a:pt x="239028" y="1004096"/>
                  <a:pt x="231508" y="1006601"/>
                  <a:pt x="231508" y="1011612"/>
                </a:cubicBezTo>
                <a:cubicBezTo>
                  <a:pt x="234014" y="1011612"/>
                  <a:pt x="236521" y="1016623"/>
                  <a:pt x="239027" y="1011612"/>
                </a:cubicBezTo>
                <a:close/>
                <a:moveTo>
                  <a:pt x="239542" y="976991"/>
                </a:moveTo>
                <a:cubicBezTo>
                  <a:pt x="234105" y="974599"/>
                  <a:pt x="234104" y="979382"/>
                  <a:pt x="228666" y="976991"/>
                </a:cubicBezTo>
                <a:cubicBezTo>
                  <a:pt x="228666" y="974599"/>
                  <a:pt x="239542" y="972208"/>
                  <a:pt x="239542" y="976991"/>
                </a:cubicBezTo>
                <a:close/>
                <a:moveTo>
                  <a:pt x="222785" y="725124"/>
                </a:moveTo>
                <a:cubicBezTo>
                  <a:pt x="222483" y="727814"/>
                  <a:pt x="221275" y="730504"/>
                  <a:pt x="218857" y="730504"/>
                </a:cubicBezTo>
                <a:cubicBezTo>
                  <a:pt x="218857" y="725122"/>
                  <a:pt x="221273" y="725122"/>
                  <a:pt x="221274" y="719743"/>
                </a:cubicBezTo>
                <a:cubicBezTo>
                  <a:pt x="222483" y="719744"/>
                  <a:pt x="223087" y="722434"/>
                  <a:pt x="222785" y="725124"/>
                </a:cubicBezTo>
                <a:close/>
                <a:moveTo>
                  <a:pt x="257061" y="1163060"/>
                </a:moveTo>
                <a:cubicBezTo>
                  <a:pt x="254549" y="1163060"/>
                  <a:pt x="249523" y="1160571"/>
                  <a:pt x="247011" y="1165545"/>
                </a:cubicBezTo>
                <a:cubicBezTo>
                  <a:pt x="249524" y="1168033"/>
                  <a:pt x="257061" y="1170522"/>
                  <a:pt x="257061" y="1163060"/>
                </a:cubicBezTo>
                <a:close/>
                <a:moveTo>
                  <a:pt x="254549" y="1098381"/>
                </a:moveTo>
                <a:cubicBezTo>
                  <a:pt x="252036" y="1098381"/>
                  <a:pt x="249523" y="1098381"/>
                  <a:pt x="249523" y="1095892"/>
                </a:cubicBezTo>
                <a:cubicBezTo>
                  <a:pt x="249524" y="1103355"/>
                  <a:pt x="244499" y="1098381"/>
                  <a:pt x="244499" y="1103355"/>
                </a:cubicBezTo>
                <a:cubicBezTo>
                  <a:pt x="247011" y="1105843"/>
                  <a:pt x="257062" y="1108332"/>
                  <a:pt x="254549" y="1098381"/>
                </a:cubicBezTo>
                <a:close/>
                <a:moveTo>
                  <a:pt x="249053" y="1014117"/>
                </a:moveTo>
                <a:cubicBezTo>
                  <a:pt x="246547" y="1019127"/>
                  <a:pt x="241534" y="1014117"/>
                  <a:pt x="241534" y="1019128"/>
                </a:cubicBezTo>
                <a:cubicBezTo>
                  <a:pt x="244041" y="1019128"/>
                  <a:pt x="251560" y="1024138"/>
                  <a:pt x="249053" y="1014117"/>
                </a:cubicBezTo>
                <a:close/>
                <a:moveTo>
                  <a:pt x="255491" y="1081901"/>
                </a:moveTo>
                <a:cubicBezTo>
                  <a:pt x="254549" y="1077236"/>
                  <a:pt x="252036" y="1072261"/>
                  <a:pt x="249524" y="1071017"/>
                </a:cubicBezTo>
                <a:cubicBezTo>
                  <a:pt x="247011" y="1078479"/>
                  <a:pt x="244499" y="1073505"/>
                  <a:pt x="239475" y="1073505"/>
                </a:cubicBezTo>
                <a:cubicBezTo>
                  <a:pt x="239474" y="1080967"/>
                  <a:pt x="241987" y="1080967"/>
                  <a:pt x="239474" y="1085942"/>
                </a:cubicBezTo>
                <a:cubicBezTo>
                  <a:pt x="241986" y="1090918"/>
                  <a:pt x="252036" y="1083456"/>
                  <a:pt x="252036" y="1090918"/>
                </a:cubicBezTo>
                <a:cubicBezTo>
                  <a:pt x="255805" y="1090918"/>
                  <a:pt x="256433" y="1086565"/>
                  <a:pt x="255491" y="1081901"/>
                </a:cubicBezTo>
                <a:close/>
                <a:moveTo>
                  <a:pt x="254549" y="1048630"/>
                </a:moveTo>
                <a:lnTo>
                  <a:pt x="252856" y="1048893"/>
                </a:lnTo>
                <a:lnTo>
                  <a:pt x="254078" y="1046607"/>
                </a:lnTo>
                <a:cubicBezTo>
                  <a:pt x="254392" y="1046296"/>
                  <a:pt x="254549" y="1046763"/>
                  <a:pt x="254549" y="1048630"/>
                </a:cubicBezTo>
                <a:close/>
                <a:moveTo>
                  <a:pt x="236985" y="767571"/>
                </a:moveTo>
                <a:cubicBezTo>
                  <a:pt x="236985" y="774745"/>
                  <a:pt x="226627" y="765180"/>
                  <a:pt x="229216" y="772354"/>
                </a:cubicBezTo>
                <a:cubicBezTo>
                  <a:pt x="224037" y="772353"/>
                  <a:pt x="224037" y="769963"/>
                  <a:pt x="218858" y="772354"/>
                </a:cubicBezTo>
                <a:cubicBezTo>
                  <a:pt x="221447" y="769963"/>
                  <a:pt x="224684" y="767571"/>
                  <a:pt x="227921" y="766376"/>
                </a:cubicBezTo>
                <a:cubicBezTo>
                  <a:pt x="231158" y="765180"/>
                  <a:pt x="234395" y="765180"/>
                  <a:pt x="236985" y="767571"/>
                </a:cubicBezTo>
                <a:close/>
                <a:moveTo>
                  <a:pt x="267111" y="1163059"/>
                </a:moveTo>
                <a:cubicBezTo>
                  <a:pt x="264599" y="1163059"/>
                  <a:pt x="262086" y="1160571"/>
                  <a:pt x="259574" y="1163060"/>
                </a:cubicBezTo>
                <a:cubicBezTo>
                  <a:pt x="259574" y="1165545"/>
                  <a:pt x="259574" y="1168033"/>
                  <a:pt x="262086" y="1170522"/>
                </a:cubicBezTo>
                <a:cubicBezTo>
                  <a:pt x="264599" y="1170522"/>
                  <a:pt x="267111" y="1168033"/>
                  <a:pt x="267111" y="1163059"/>
                </a:cubicBezTo>
                <a:close/>
                <a:moveTo>
                  <a:pt x="246653" y="834530"/>
                </a:moveTo>
                <a:cubicBezTo>
                  <a:pt x="241336" y="832140"/>
                  <a:pt x="243995" y="824966"/>
                  <a:pt x="233360" y="827357"/>
                </a:cubicBezTo>
                <a:cubicBezTo>
                  <a:pt x="233360" y="824966"/>
                  <a:pt x="236018" y="824966"/>
                  <a:pt x="236018" y="824966"/>
                </a:cubicBezTo>
                <a:cubicBezTo>
                  <a:pt x="238677" y="824966"/>
                  <a:pt x="238677" y="822573"/>
                  <a:pt x="236018" y="822572"/>
                </a:cubicBezTo>
                <a:cubicBezTo>
                  <a:pt x="236018" y="820181"/>
                  <a:pt x="241336" y="822572"/>
                  <a:pt x="243994" y="820181"/>
                </a:cubicBezTo>
                <a:cubicBezTo>
                  <a:pt x="243995" y="824966"/>
                  <a:pt x="246653" y="827358"/>
                  <a:pt x="246653" y="834530"/>
                </a:cubicBezTo>
                <a:close/>
                <a:moveTo>
                  <a:pt x="261254" y="1031242"/>
                </a:moveTo>
                <a:cubicBezTo>
                  <a:pt x="261631" y="1032763"/>
                  <a:pt x="261631" y="1034572"/>
                  <a:pt x="261028" y="1036545"/>
                </a:cubicBezTo>
                <a:cubicBezTo>
                  <a:pt x="258610" y="1033912"/>
                  <a:pt x="256193" y="1028652"/>
                  <a:pt x="253776" y="1028652"/>
                </a:cubicBezTo>
                <a:cubicBezTo>
                  <a:pt x="254985" y="1026022"/>
                  <a:pt x="257402" y="1026021"/>
                  <a:pt x="259214" y="1027667"/>
                </a:cubicBezTo>
                <a:cubicBezTo>
                  <a:pt x="260121" y="1028488"/>
                  <a:pt x="260876" y="1029721"/>
                  <a:pt x="261254" y="1031242"/>
                </a:cubicBezTo>
                <a:close/>
                <a:moveTo>
                  <a:pt x="223692" y="478211"/>
                </a:moveTo>
                <a:cubicBezTo>
                  <a:pt x="218857" y="478211"/>
                  <a:pt x="218857" y="473427"/>
                  <a:pt x="216440" y="473428"/>
                </a:cubicBezTo>
                <a:cubicBezTo>
                  <a:pt x="216440" y="472232"/>
                  <a:pt x="218253" y="471036"/>
                  <a:pt x="220065" y="471336"/>
                </a:cubicBezTo>
                <a:cubicBezTo>
                  <a:pt x="221879" y="471634"/>
                  <a:pt x="223691" y="473427"/>
                  <a:pt x="223692" y="478211"/>
                </a:cubicBezTo>
                <a:close/>
                <a:moveTo>
                  <a:pt x="283987" y="1344556"/>
                </a:moveTo>
                <a:cubicBezTo>
                  <a:pt x="281461" y="1349580"/>
                  <a:pt x="281461" y="1344556"/>
                  <a:pt x="283988" y="1352089"/>
                </a:cubicBezTo>
                <a:cubicBezTo>
                  <a:pt x="276408" y="1344556"/>
                  <a:pt x="263774" y="1352090"/>
                  <a:pt x="253667" y="1352089"/>
                </a:cubicBezTo>
                <a:cubicBezTo>
                  <a:pt x="251140" y="1352089"/>
                  <a:pt x="253667" y="1347068"/>
                  <a:pt x="251140" y="1347068"/>
                </a:cubicBezTo>
                <a:cubicBezTo>
                  <a:pt x="253667" y="1354601"/>
                  <a:pt x="241033" y="1344556"/>
                  <a:pt x="238506" y="1352089"/>
                </a:cubicBezTo>
                <a:cubicBezTo>
                  <a:pt x="238506" y="1344556"/>
                  <a:pt x="235980" y="1347068"/>
                  <a:pt x="235980" y="1337023"/>
                </a:cubicBezTo>
                <a:cubicBezTo>
                  <a:pt x="233453" y="1339535"/>
                  <a:pt x="230925" y="1339535"/>
                  <a:pt x="230925" y="1342044"/>
                </a:cubicBezTo>
                <a:cubicBezTo>
                  <a:pt x="228399" y="1342044"/>
                  <a:pt x="233452" y="1337023"/>
                  <a:pt x="230926" y="1332002"/>
                </a:cubicBezTo>
                <a:cubicBezTo>
                  <a:pt x="238506" y="1332002"/>
                  <a:pt x="248613" y="1337023"/>
                  <a:pt x="253667" y="1332001"/>
                </a:cubicBezTo>
                <a:cubicBezTo>
                  <a:pt x="253667" y="1334513"/>
                  <a:pt x="258721" y="1342044"/>
                  <a:pt x="258721" y="1334513"/>
                </a:cubicBezTo>
                <a:cubicBezTo>
                  <a:pt x="261247" y="1334513"/>
                  <a:pt x="261247" y="1337023"/>
                  <a:pt x="261247" y="1339535"/>
                </a:cubicBezTo>
                <a:cubicBezTo>
                  <a:pt x="266301" y="1329492"/>
                  <a:pt x="276408" y="1347068"/>
                  <a:pt x="283987" y="1344556"/>
                </a:cubicBezTo>
                <a:close/>
                <a:moveTo>
                  <a:pt x="241818" y="710179"/>
                </a:moveTo>
                <a:cubicBezTo>
                  <a:pt x="244236" y="714961"/>
                  <a:pt x="239401" y="714961"/>
                  <a:pt x="236985" y="714961"/>
                </a:cubicBezTo>
                <a:cubicBezTo>
                  <a:pt x="239401" y="712570"/>
                  <a:pt x="239401" y="710179"/>
                  <a:pt x="241818" y="710179"/>
                </a:cubicBezTo>
                <a:close/>
                <a:moveTo>
                  <a:pt x="249069" y="762789"/>
                </a:moveTo>
                <a:cubicBezTo>
                  <a:pt x="244235" y="765180"/>
                  <a:pt x="241818" y="762789"/>
                  <a:pt x="236985" y="767571"/>
                </a:cubicBezTo>
                <a:cubicBezTo>
                  <a:pt x="236985" y="765181"/>
                  <a:pt x="236985" y="762789"/>
                  <a:pt x="239401" y="760398"/>
                </a:cubicBezTo>
                <a:cubicBezTo>
                  <a:pt x="241818" y="760398"/>
                  <a:pt x="244235" y="762789"/>
                  <a:pt x="249069" y="762789"/>
                </a:cubicBezTo>
                <a:close/>
                <a:moveTo>
                  <a:pt x="283128" y="1206903"/>
                </a:moveTo>
                <a:cubicBezTo>
                  <a:pt x="283442" y="1205970"/>
                  <a:pt x="283442" y="1205348"/>
                  <a:pt x="282186" y="1205348"/>
                </a:cubicBezTo>
                <a:cubicBezTo>
                  <a:pt x="282186" y="1205348"/>
                  <a:pt x="282186" y="1207836"/>
                  <a:pt x="282186" y="1207836"/>
                </a:cubicBezTo>
                <a:cubicBezTo>
                  <a:pt x="277161" y="1205348"/>
                  <a:pt x="274649" y="1207836"/>
                  <a:pt x="269624" y="1207836"/>
                </a:cubicBezTo>
                <a:cubicBezTo>
                  <a:pt x="269624" y="1207836"/>
                  <a:pt x="269624" y="1207836"/>
                  <a:pt x="269623" y="1202860"/>
                </a:cubicBezTo>
                <a:cubicBezTo>
                  <a:pt x="267111" y="1207836"/>
                  <a:pt x="264599" y="1202860"/>
                  <a:pt x="259574" y="1200374"/>
                </a:cubicBezTo>
                <a:cubicBezTo>
                  <a:pt x="264598" y="1207836"/>
                  <a:pt x="254549" y="1205348"/>
                  <a:pt x="259574" y="1207836"/>
                </a:cubicBezTo>
                <a:cubicBezTo>
                  <a:pt x="262086" y="1207836"/>
                  <a:pt x="267111" y="1202860"/>
                  <a:pt x="267111" y="1212811"/>
                </a:cubicBezTo>
                <a:cubicBezTo>
                  <a:pt x="267111" y="1212811"/>
                  <a:pt x="267111" y="1212811"/>
                  <a:pt x="282186" y="1210322"/>
                </a:cubicBezTo>
                <a:cubicBezTo>
                  <a:pt x="282186" y="1209079"/>
                  <a:pt x="282814" y="1207836"/>
                  <a:pt x="283128" y="1206903"/>
                </a:cubicBezTo>
                <a:close/>
                <a:moveTo>
                  <a:pt x="256320" y="807766"/>
                </a:moveTo>
                <a:cubicBezTo>
                  <a:pt x="256320" y="810249"/>
                  <a:pt x="246280" y="812733"/>
                  <a:pt x="243770" y="807766"/>
                </a:cubicBezTo>
                <a:cubicBezTo>
                  <a:pt x="243770" y="807766"/>
                  <a:pt x="243770" y="810249"/>
                  <a:pt x="243770" y="812732"/>
                </a:cubicBezTo>
                <a:cubicBezTo>
                  <a:pt x="236241" y="802800"/>
                  <a:pt x="223691" y="817698"/>
                  <a:pt x="218671" y="807766"/>
                </a:cubicBezTo>
                <a:cubicBezTo>
                  <a:pt x="216161" y="807766"/>
                  <a:pt x="221181" y="812733"/>
                  <a:pt x="218671" y="815215"/>
                </a:cubicBezTo>
                <a:cubicBezTo>
                  <a:pt x="206121" y="802800"/>
                  <a:pt x="191063" y="820181"/>
                  <a:pt x="178513" y="810249"/>
                </a:cubicBezTo>
                <a:cubicBezTo>
                  <a:pt x="178513" y="807766"/>
                  <a:pt x="181023" y="807766"/>
                  <a:pt x="181023" y="807766"/>
                </a:cubicBezTo>
                <a:cubicBezTo>
                  <a:pt x="181023" y="802800"/>
                  <a:pt x="176003" y="807766"/>
                  <a:pt x="176003" y="812732"/>
                </a:cubicBezTo>
                <a:cubicBezTo>
                  <a:pt x="173493" y="812733"/>
                  <a:pt x="170984" y="815215"/>
                  <a:pt x="168474" y="810249"/>
                </a:cubicBezTo>
                <a:cubicBezTo>
                  <a:pt x="168474" y="815215"/>
                  <a:pt x="163454" y="815215"/>
                  <a:pt x="160944" y="817698"/>
                </a:cubicBezTo>
                <a:cubicBezTo>
                  <a:pt x="160944" y="817698"/>
                  <a:pt x="160945" y="812732"/>
                  <a:pt x="158435" y="812733"/>
                </a:cubicBezTo>
                <a:cubicBezTo>
                  <a:pt x="160944" y="810249"/>
                  <a:pt x="163454" y="810249"/>
                  <a:pt x="168474" y="807766"/>
                </a:cubicBezTo>
                <a:cubicBezTo>
                  <a:pt x="167219" y="806524"/>
                  <a:pt x="165180" y="805593"/>
                  <a:pt x="162826" y="805050"/>
                </a:cubicBezTo>
                <a:lnTo>
                  <a:pt x="161283" y="804970"/>
                </a:lnTo>
                <a:lnTo>
                  <a:pt x="164317" y="802178"/>
                </a:lnTo>
                <a:cubicBezTo>
                  <a:pt x="168787" y="799849"/>
                  <a:pt x="175376" y="800315"/>
                  <a:pt x="173493" y="807766"/>
                </a:cubicBezTo>
                <a:cubicBezTo>
                  <a:pt x="176003" y="805283"/>
                  <a:pt x="176004" y="802800"/>
                  <a:pt x="176003" y="800314"/>
                </a:cubicBezTo>
                <a:cubicBezTo>
                  <a:pt x="181023" y="802800"/>
                  <a:pt x="183533" y="802800"/>
                  <a:pt x="186043" y="795348"/>
                </a:cubicBezTo>
                <a:cubicBezTo>
                  <a:pt x="186043" y="802800"/>
                  <a:pt x="191063" y="797831"/>
                  <a:pt x="188553" y="805283"/>
                </a:cubicBezTo>
                <a:cubicBezTo>
                  <a:pt x="191063" y="805283"/>
                  <a:pt x="191063" y="802800"/>
                  <a:pt x="193573" y="802800"/>
                </a:cubicBezTo>
                <a:cubicBezTo>
                  <a:pt x="193573" y="800314"/>
                  <a:pt x="191063" y="800314"/>
                  <a:pt x="191063" y="800314"/>
                </a:cubicBezTo>
                <a:cubicBezTo>
                  <a:pt x="191063" y="795348"/>
                  <a:pt x="193573" y="802800"/>
                  <a:pt x="198592" y="797831"/>
                </a:cubicBezTo>
                <a:cubicBezTo>
                  <a:pt x="198592" y="800314"/>
                  <a:pt x="196082" y="800314"/>
                  <a:pt x="196082" y="802799"/>
                </a:cubicBezTo>
                <a:cubicBezTo>
                  <a:pt x="198592" y="800314"/>
                  <a:pt x="198592" y="800314"/>
                  <a:pt x="201102" y="800314"/>
                </a:cubicBezTo>
                <a:cubicBezTo>
                  <a:pt x="201102" y="802800"/>
                  <a:pt x="198592" y="802800"/>
                  <a:pt x="198592" y="805283"/>
                </a:cubicBezTo>
                <a:cubicBezTo>
                  <a:pt x="201102" y="805283"/>
                  <a:pt x="206121" y="805283"/>
                  <a:pt x="203613" y="800314"/>
                </a:cubicBezTo>
                <a:cubicBezTo>
                  <a:pt x="208631" y="805283"/>
                  <a:pt x="216161" y="800314"/>
                  <a:pt x="221181" y="795348"/>
                </a:cubicBezTo>
                <a:cubicBezTo>
                  <a:pt x="218671" y="800314"/>
                  <a:pt x="221181" y="800314"/>
                  <a:pt x="221181" y="805283"/>
                </a:cubicBezTo>
                <a:cubicBezTo>
                  <a:pt x="231220" y="807766"/>
                  <a:pt x="243770" y="802799"/>
                  <a:pt x="256320" y="807766"/>
                </a:cubicBezTo>
                <a:close/>
                <a:moveTo>
                  <a:pt x="273824" y="1062427"/>
                </a:moveTo>
                <a:cubicBezTo>
                  <a:pt x="273863" y="1064021"/>
                  <a:pt x="273392" y="1065421"/>
                  <a:pt x="272136" y="1066043"/>
                </a:cubicBezTo>
                <a:cubicBezTo>
                  <a:pt x="272136" y="1066043"/>
                  <a:pt x="272136" y="1061066"/>
                  <a:pt x="272136" y="1058578"/>
                </a:cubicBezTo>
                <a:cubicBezTo>
                  <a:pt x="272136" y="1056092"/>
                  <a:pt x="269623" y="1058578"/>
                  <a:pt x="267111" y="1058578"/>
                </a:cubicBezTo>
                <a:cubicBezTo>
                  <a:pt x="268995" y="1051117"/>
                  <a:pt x="273706" y="1057647"/>
                  <a:pt x="273824" y="1062427"/>
                </a:cubicBezTo>
                <a:close/>
                <a:moveTo>
                  <a:pt x="261153" y="819706"/>
                </a:moveTo>
                <a:cubicBezTo>
                  <a:pt x="258736" y="824966"/>
                  <a:pt x="249068" y="822336"/>
                  <a:pt x="249068" y="817076"/>
                </a:cubicBezTo>
                <a:cubicBezTo>
                  <a:pt x="251485" y="811813"/>
                  <a:pt x="256319" y="822336"/>
                  <a:pt x="261153" y="819706"/>
                </a:cubicBezTo>
                <a:close/>
                <a:moveTo>
                  <a:pt x="269550" y="936632"/>
                </a:moveTo>
                <a:cubicBezTo>
                  <a:pt x="269908" y="937099"/>
                  <a:pt x="269908" y="937877"/>
                  <a:pt x="269274" y="939123"/>
                </a:cubicBezTo>
                <a:cubicBezTo>
                  <a:pt x="266736" y="941614"/>
                  <a:pt x="266735" y="936632"/>
                  <a:pt x="264198" y="936632"/>
                </a:cubicBezTo>
                <a:cubicBezTo>
                  <a:pt x="264198" y="936632"/>
                  <a:pt x="268481" y="935231"/>
                  <a:pt x="269550" y="936632"/>
                </a:cubicBezTo>
                <a:close/>
                <a:moveTo>
                  <a:pt x="258736" y="767572"/>
                </a:moveTo>
                <a:cubicBezTo>
                  <a:pt x="258736" y="774745"/>
                  <a:pt x="249068" y="774745"/>
                  <a:pt x="249069" y="767572"/>
                </a:cubicBezTo>
                <a:cubicBezTo>
                  <a:pt x="249069" y="767572"/>
                  <a:pt x="249069" y="767572"/>
                  <a:pt x="258736" y="767572"/>
                </a:cubicBezTo>
                <a:close/>
                <a:moveTo>
                  <a:pt x="256319" y="707786"/>
                </a:moveTo>
                <a:cubicBezTo>
                  <a:pt x="256319" y="717352"/>
                  <a:pt x="251245" y="707786"/>
                  <a:pt x="248706" y="707786"/>
                </a:cubicBezTo>
                <a:cubicBezTo>
                  <a:pt x="253782" y="710176"/>
                  <a:pt x="246168" y="714962"/>
                  <a:pt x="243631" y="712567"/>
                </a:cubicBezTo>
                <a:cubicBezTo>
                  <a:pt x="243631" y="707786"/>
                  <a:pt x="248706" y="710177"/>
                  <a:pt x="246168" y="703003"/>
                </a:cubicBezTo>
                <a:cubicBezTo>
                  <a:pt x="243630" y="698221"/>
                  <a:pt x="236017" y="707786"/>
                  <a:pt x="230942" y="703003"/>
                </a:cubicBezTo>
                <a:cubicBezTo>
                  <a:pt x="236017" y="700612"/>
                  <a:pt x="238555" y="703003"/>
                  <a:pt x="241092" y="698221"/>
                </a:cubicBezTo>
                <a:cubicBezTo>
                  <a:pt x="241092" y="705394"/>
                  <a:pt x="248706" y="698221"/>
                  <a:pt x="251244" y="700612"/>
                </a:cubicBezTo>
                <a:cubicBezTo>
                  <a:pt x="246168" y="705394"/>
                  <a:pt x="251244" y="710177"/>
                  <a:pt x="256319" y="707786"/>
                </a:cubicBezTo>
                <a:close/>
                <a:moveTo>
                  <a:pt x="272030" y="891923"/>
                </a:moveTo>
                <a:cubicBezTo>
                  <a:pt x="266793" y="889532"/>
                  <a:pt x="261557" y="891923"/>
                  <a:pt x="258938" y="891923"/>
                </a:cubicBezTo>
                <a:cubicBezTo>
                  <a:pt x="256321" y="887141"/>
                  <a:pt x="266793" y="891923"/>
                  <a:pt x="266793" y="882359"/>
                </a:cubicBezTo>
                <a:cubicBezTo>
                  <a:pt x="269412" y="879967"/>
                  <a:pt x="266793" y="889532"/>
                  <a:pt x="272030" y="891923"/>
                </a:cubicBezTo>
                <a:close/>
                <a:moveTo>
                  <a:pt x="261153" y="725721"/>
                </a:moveTo>
                <a:cubicBezTo>
                  <a:pt x="261153" y="728113"/>
                  <a:pt x="256320" y="728113"/>
                  <a:pt x="256320" y="732897"/>
                </a:cubicBezTo>
                <a:cubicBezTo>
                  <a:pt x="253903" y="725721"/>
                  <a:pt x="251486" y="735288"/>
                  <a:pt x="246652" y="735289"/>
                </a:cubicBezTo>
                <a:cubicBezTo>
                  <a:pt x="249069" y="728113"/>
                  <a:pt x="256320" y="728113"/>
                  <a:pt x="261153" y="725721"/>
                </a:cubicBezTo>
                <a:close/>
                <a:moveTo>
                  <a:pt x="276887" y="949088"/>
                </a:moveTo>
                <a:cubicBezTo>
                  <a:pt x="274349" y="949088"/>
                  <a:pt x="264198" y="946596"/>
                  <a:pt x="259122" y="954069"/>
                </a:cubicBezTo>
                <a:cubicBezTo>
                  <a:pt x="259123" y="959052"/>
                  <a:pt x="261660" y="951578"/>
                  <a:pt x="264197" y="954070"/>
                </a:cubicBezTo>
                <a:cubicBezTo>
                  <a:pt x="266736" y="959051"/>
                  <a:pt x="259122" y="954069"/>
                  <a:pt x="259123" y="959052"/>
                </a:cubicBezTo>
                <a:cubicBezTo>
                  <a:pt x="256585" y="956560"/>
                  <a:pt x="259123" y="956560"/>
                  <a:pt x="256584" y="951578"/>
                </a:cubicBezTo>
                <a:cubicBezTo>
                  <a:pt x="254047" y="949087"/>
                  <a:pt x="243896" y="956560"/>
                  <a:pt x="246433" y="949087"/>
                </a:cubicBezTo>
                <a:cubicBezTo>
                  <a:pt x="241359" y="949088"/>
                  <a:pt x="238820" y="951578"/>
                  <a:pt x="238820" y="959052"/>
                </a:cubicBezTo>
                <a:cubicBezTo>
                  <a:pt x="233744" y="959052"/>
                  <a:pt x="238820" y="954069"/>
                  <a:pt x="238820" y="949088"/>
                </a:cubicBezTo>
                <a:cubicBezTo>
                  <a:pt x="233745" y="949087"/>
                  <a:pt x="236282" y="956560"/>
                  <a:pt x="231207" y="954069"/>
                </a:cubicBezTo>
                <a:cubicBezTo>
                  <a:pt x="233745" y="949087"/>
                  <a:pt x="231207" y="949087"/>
                  <a:pt x="231207" y="941614"/>
                </a:cubicBezTo>
                <a:cubicBezTo>
                  <a:pt x="233745" y="939122"/>
                  <a:pt x="236282" y="941614"/>
                  <a:pt x="236282" y="941614"/>
                </a:cubicBezTo>
                <a:cubicBezTo>
                  <a:pt x="238820" y="934141"/>
                  <a:pt x="231207" y="939123"/>
                  <a:pt x="228669" y="936632"/>
                </a:cubicBezTo>
                <a:cubicBezTo>
                  <a:pt x="228669" y="931650"/>
                  <a:pt x="233745" y="936632"/>
                  <a:pt x="233745" y="929159"/>
                </a:cubicBezTo>
                <a:cubicBezTo>
                  <a:pt x="233745" y="934140"/>
                  <a:pt x="236282" y="936632"/>
                  <a:pt x="241359" y="934141"/>
                </a:cubicBezTo>
                <a:cubicBezTo>
                  <a:pt x="241358" y="936632"/>
                  <a:pt x="241358" y="939123"/>
                  <a:pt x="238820" y="939123"/>
                </a:cubicBezTo>
                <a:cubicBezTo>
                  <a:pt x="238820" y="939123"/>
                  <a:pt x="241358" y="939123"/>
                  <a:pt x="241358" y="941614"/>
                </a:cubicBezTo>
                <a:cubicBezTo>
                  <a:pt x="243896" y="941614"/>
                  <a:pt x="243896" y="939123"/>
                  <a:pt x="243896" y="936632"/>
                </a:cubicBezTo>
                <a:cubicBezTo>
                  <a:pt x="248971" y="941614"/>
                  <a:pt x="254046" y="934141"/>
                  <a:pt x="256585" y="941614"/>
                </a:cubicBezTo>
                <a:cubicBezTo>
                  <a:pt x="259123" y="941614"/>
                  <a:pt x="261660" y="936632"/>
                  <a:pt x="264198" y="936632"/>
                </a:cubicBezTo>
                <a:cubicBezTo>
                  <a:pt x="261660" y="939122"/>
                  <a:pt x="261660" y="941614"/>
                  <a:pt x="259123" y="941614"/>
                </a:cubicBezTo>
                <a:cubicBezTo>
                  <a:pt x="259123" y="941614"/>
                  <a:pt x="259123" y="941614"/>
                  <a:pt x="259123" y="944105"/>
                </a:cubicBezTo>
                <a:cubicBezTo>
                  <a:pt x="264198" y="944105"/>
                  <a:pt x="279424" y="939123"/>
                  <a:pt x="276887" y="949088"/>
                </a:cubicBezTo>
                <a:close/>
                <a:moveTo>
                  <a:pt x="294748" y="1200374"/>
                </a:moveTo>
                <a:cubicBezTo>
                  <a:pt x="292235" y="1200374"/>
                  <a:pt x="287211" y="1200373"/>
                  <a:pt x="284699" y="1205348"/>
                </a:cubicBezTo>
                <a:cubicBezTo>
                  <a:pt x="287210" y="1205348"/>
                  <a:pt x="287211" y="1215299"/>
                  <a:pt x="289723" y="1207836"/>
                </a:cubicBezTo>
                <a:cubicBezTo>
                  <a:pt x="284699" y="1205348"/>
                  <a:pt x="297261" y="1207836"/>
                  <a:pt x="294748" y="1200374"/>
                </a:cubicBezTo>
                <a:close/>
                <a:moveTo>
                  <a:pt x="287915" y="1080485"/>
                </a:moveTo>
                <a:cubicBezTo>
                  <a:pt x="287008" y="1081979"/>
                  <a:pt x="285196" y="1083174"/>
                  <a:pt x="283987" y="1083174"/>
                </a:cubicBezTo>
                <a:cubicBezTo>
                  <a:pt x="283988" y="1080783"/>
                  <a:pt x="283988" y="1080783"/>
                  <a:pt x="283988" y="1080783"/>
                </a:cubicBezTo>
                <a:cubicBezTo>
                  <a:pt x="281571" y="1076001"/>
                  <a:pt x="286405" y="1078393"/>
                  <a:pt x="286405" y="1076001"/>
                </a:cubicBezTo>
                <a:cubicBezTo>
                  <a:pt x="288821" y="1077197"/>
                  <a:pt x="288821" y="1078990"/>
                  <a:pt x="287915" y="1080485"/>
                </a:cubicBezTo>
                <a:close/>
                <a:moveTo>
                  <a:pt x="249069" y="481798"/>
                </a:moveTo>
                <a:cubicBezTo>
                  <a:pt x="246652" y="481798"/>
                  <a:pt x="244234" y="479008"/>
                  <a:pt x="239401" y="479008"/>
                </a:cubicBezTo>
                <a:cubicBezTo>
                  <a:pt x="239401" y="476218"/>
                  <a:pt x="241818" y="474823"/>
                  <a:pt x="244234" y="475173"/>
                </a:cubicBezTo>
                <a:cubicBezTo>
                  <a:pt x="246652" y="475521"/>
                  <a:pt x="249068" y="477613"/>
                  <a:pt x="249069" y="481798"/>
                </a:cubicBezTo>
                <a:close/>
                <a:moveTo>
                  <a:pt x="286650" y="1006601"/>
                </a:moveTo>
                <a:cubicBezTo>
                  <a:pt x="281637" y="1014117"/>
                  <a:pt x="274118" y="1004096"/>
                  <a:pt x="269105" y="1014117"/>
                </a:cubicBezTo>
                <a:cubicBezTo>
                  <a:pt x="264092" y="1014117"/>
                  <a:pt x="271611" y="1009106"/>
                  <a:pt x="271612" y="1006601"/>
                </a:cubicBezTo>
                <a:cubicBezTo>
                  <a:pt x="261586" y="1006601"/>
                  <a:pt x="256573" y="1006601"/>
                  <a:pt x="249053" y="1011612"/>
                </a:cubicBezTo>
                <a:cubicBezTo>
                  <a:pt x="256572" y="1014117"/>
                  <a:pt x="266598" y="1016623"/>
                  <a:pt x="274118" y="1019128"/>
                </a:cubicBezTo>
                <a:cubicBezTo>
                  <a:pt x="274118" y="1024138"/>
                  <a:pt x="266598" y="1019128"/>
                  <a:pt x="269105" y="1026643"/>
                </a:cubicBezTo>
                <a:cubicBezTo>
                  <a:pt x="264092" y="1019128"/>
                  <a:pt x="254066" y="1029149"/>
                  <a:pt x="251560" y="1021633"/>
                </a:cubicBezTo>
                <a:cubicBezTo>
                  <a:pt x="251560" y="1021633"/>
                  <a:pt x="251560" y="1024138"/>
                  <a:pt x="249053" y="1024138"/>
                </a:cubicBezTo>
                <a:cubicBezTo>
                  <a:pt x="249053" y="1024138"/>
                  <a:pt x="249053" y="1024138"/>
                  <a:pt x="251560" y="1024138"/>
                </a:cubicBezTo>
                <a:cubicBezTo>
                  <a:pt x="246547" y="1031654"/>
                  <a:pt x="244041" y="1019128"/>
                  <a:pt x="239028" y="1021632"/>
                </a:cubicBezTo>
                <a:cubicBezTo>
                  <a:pt x="239027" y="1034159"/>
                  <a:pt x="229002" y="1024138"/>
                  <a:pt x="221482" y="1031654"/>
                </a:cubicBezTo>
                <a:cubicBezTo>
                  <a:pt x="221483" y="1029149"/>
                  <a:pt x="223989" y="1026643"/>
                  <a:pt x="226495" y="1026644"/>
                </a:cubicBezTo>
                <a:cubicBezTo>
                  <a:pt x="223989" y="1024138"/>
                  <a:pt x="221482" y="1026644"/>
                  <a:pt x="218976" y="1024138"/>
                </a:cubicBezTo>
                <a:cubicBezTo>
                  <a:pt x="213963" y="1031654"/>
                  <a:pt x="203937" y="1026643"/>
                  <a:pt x="198925" y="1034159"/>
                </a:cubicBezTo>
                <a:cubicBezTo>
                  <a:pt x="196418" y="1034159"/>
                  <a:pt x="193912" y="1034159"/>
                  <a:pt x="193912" y="1029148"/>
                </a:cubicBezTo>
                <a:cubicBezTo>
                  <a:pt x="188899" y="1029149"/>
                  <a:pt x="191405" y="1036664"/>
                  <a:pt x="186392" y="1036664"/>
                </a:cubicBezTo>
                <a:cubicBezTo>
                  <a:pt x="186392" y="1031654"/>
                  <a:pt x="191405" y="1031654"/>
                  <a:pt x="191405" y="1026644"/>
                </a:cubicBezTo>
                <a:cubicBezTo>
                  <a:pt x="186392" y="1021633"/>
                  <a:pt x="183886" y="1026643"/>
                  <a:pt x="178873" y="1026643"/>
                </a:cubicBezTo>
                <a:cubicBezTo>
                  <a:pt x="173860" y="1026643"/>
                  <a:pt x="178873" y="1031653"/>
                  <a:pt x="176367" y="1034159"/>
                </a:cubicBezTo>
                <a:cubicBezTo>
                  <a:pt x="176366" y="1031654"/>
                  <a:pt x="168848" y="1034159"/>
                  <a:pt x="171354" y="1026643"/>
                </a:cubicBezTo>
                <a:cubicBezTo>
                  <a:pt x="166341" y="1026643"/>
                  <a:pt x="166341" y="1029149"/>
                  <a:pt x="161328" y="1026644"/>
                </a:cubicBezTo>
                <a:cubicBezTo>
                  <a:pt x="156315" y="1021633"/>
                  <a:pt x="146290" y="1016623"/>
                  <a:pt x="143783" y="1026643"/>
                </a:cubicBezTo>
                <a:cubicBezTo>
                  <a:pt x="141277" y="1024138"/>
                  <a:pt x="133758" y="1024138"/>
                  <a:pt x="128744" y="1026644"/>
                </a:cubicBezTo>
                <a:cubicBezTo>
                  <a:pt x="126238" y="1026643"/>
                  <a:pt x="131251" y="1024138"/>
                  <a:pt x="128745" y="1019127"/>
                </a:cubicBezTo>
                <a:cubicBezTo>
                  <a:pt x="138770" y="1026643"/>
                  <a:pt x="143783" y="1021632"/>
                  <a:pt x="151302" y="1014117"/>
                </a:cubicBezTo>
                <a:cubicBezTo>
                  <a:pt x="148797" y="1021633"/>
                  <a:pt x="168848" y="1019128"/>
                  <a:pt x="171354" y="1014117"/>
                </a:cubicBezTo>
                <a:cubicBezTo>
                  <a:pt x="171354" y="1011612"/>
                  <a:pt x="168847" y="1011612"/>
                  <a:pt x="168848" y="1009106"/>
                </a:cubicBezTo>
                <a:cubicBezTo>
                  <a:pt x="163835" y="1016623"/>
                  <a:pt x="161328" y="1011612"/>
                  <a:pt x="156315" y="1016623"/>
                </a:cubicBezTo>
                <a:cubicBezTo>
                  <a:pt x="156315" y="1016623"/>
                  <a:pt x="156315" y="1016623"/>
                  <a:pt x="156315" y="1009107"/>
                </a:cubicBezTo>
                <a:cubicBezTo>
                  <a:pt x="148797" y="1009107"/>
                  <a:pt x="143784" y="1009107"/>
                  <a:pt x="143784" y="1019127"/>
                </a:cubicBezTo>
                <a:cubicBezTo>
                  <a:pt x="136264" y="1019127"/>
                  <a:pt x="138771" y="1009106"/>
                  <a:pt x="131251" y="1009106"/>
                </a:cubicBezTo>
                <a:cubicBezTo>
                  <a:pt x="126238" y="1014117"/>
                  <a:pt x="118719" y="1016623"/>
                  <a:pt x="116213" y="1019128"/>
                </a:cubicBezTo>
                <a:lnTo>
                  <a:pt x="116213" y="1024138"/>
                </a:lnTo>
                <a:lnTo>
                  <a:pt x="101174" y="1024138"/>
                </a:lnTo>
                <a:cubicBezTo>
                  <a:pt x="96162" y="1024138"/>
                  <a:pt x="96161" y="1029149"/>
                  <a:pt x="96161" y="1031654"/>
                </a:cubicBezTo>
                <a:cubicBezTo>
                  <a:pt x="91148" y="1031654"/>
                  <a:pt x="93654" y="1026643"/>
                  <a:pt x="93654" y="1021633"/>
                </a:cubicBezTo>
                <a:cubicBezTo>
                  <a:pt x="101174" y="1021633"/>
                  <a:pt x="106187" y="1021632"/>
                  <a:pt x="111199" y="1021633"/>
                </a:cubicBezTo>
                <a:cubicBezTo>
                  <a:pt x="111200" y="1009107"/>
                  <a:pt x="101173" y="1011612"/>
                  <a:pt x="98667" y="1016622"/>
                </a:cubicBezTo>
                <a:cubicBezTo>
                  <a:pt x="96161" y="1016623"/>
                  <a:pt x="96161" y="1011612"/>
                  <a:pt x="96161" y="1009107"/>
                </a:cubicBezTo>
                <a:cubicBezTo>
                  <a:pt x="91148" y="1009107"/>
                  <a:pt x="91148" y="1009107"/>
                  <a:pt x="83628" y="1009107"/>
                </a:cubicBezTo>
                <a:cubicBezTo>
                  <a:pt x="83628" y="1009107"/>
                  <a:pt x="83628" y="1009107"/>
                  <a:pt x="83629" y="1001591"/>
                </a:cubicBezTo>
                <a:cubicBezTo>
                  <a:pt x="88642" y="999085"/>
                  <a:pt x="88642" y="1004096"/>
                  <a:pt x="93655" y="1004096"/>
                </a:cubicBezTo>
                <a:cubicBezTo>
                  <a:pt x="98668" y="1004096"/>
                  <a:pt x="93655" y="1001591"/>
                  <a:pt x="93655" y="996580"/>
                </a:cubicBezTo>
                <a:cubicBezTo>
                  <a:pt x="98668" y="994075"/>
                  <a:pt x="101174" y="999086"/>
                  <a:pt x="106186" y="996580"/>
                </a:cubicBezTo>
                <a:cubicBezTo>
                  <a:pt x="103680" y="999085"/>
                  <a:pt x="101174" y="1001590"/>
                  <a:pt x="98668" y="1004096"/>
                </a:cubicBezTo>
                <a:cubicBezTo>
                  <a:pt x="98668" y="1006601"/>
                  <a:pt x="101173" y="1006601"/>
                  <a:pt x="103680" y="1009107"/>
                </a:cubicBezTo>
                <a:cubicBezTo>
                  <a:pt x="106186" y="1006601"/>
                  <a:pt x="106186" y="1001591"/>
                  <a:pt x="111199" y="1001590"/>
                </a:cubicBezTo>
                <a:cubicBezTo>
                  <a:pt x="111200" y="999085"/>
                  <a:pt x="106187" y="994075"/>
                  <a:pt x="108693" y="991570"/>
                </a:cubicBezTo>
                <a:cubicBezTo>
                  <a:pt x="111200" y="994074"/>
                  <a:pt x="121225" y="996580"/>
                  <a:pt x="123731" y="991570"/>
                </a:cubicBezTo>
                <a:cubicBezTo>
                  <a:pt x="126238" y="996580"/>
                  <a:pt x="123732" y="999086"/>
                  <a:pt x="121225" y="1001591"/>
                </a:cubicBezTo>
                <a:cubicBezTo>
                  <a:pt x="123731" y="1006601"/>
                  <a:pt x="126238" y="1004096"/>
                  <a:pt x="128745" y="1001590"/>
                </a:cubicBezTo>
                <a:cubicBezTo>
                  <a:pt x="128745" y="996580"/>
                  <a:pt x="126238" y="996580"/>
                  <a:pt x="126238" y="991569"/>
                </a:cubicBezTo>
                <a:cubicBezTo>
                  <a:pt x="131251" y="999086"/>
                  <a:pt x="136264" y="994075"/>
                  <a:pt x="141276" y="991569"/>
                </a:cubicBezTo>
                <a:cubicBezTo>
                  <a:pt x="143784" y="999085"/>
                  <a:pt x="148796" y="999085"/>
                  <a:pt x="151302" y="1001590"/>
                </a:cubicBezTo>
                <a:cubicBezTo>
                  <a:pt x="153809" y="1001590"/>
                  <a:pt x="153809" y="996580"/>
                  <a:pt x="156315" y="994074"/>
                </a:cubicBezTo>
                <a:cubicBezTo>
                  <a:pt x="153809" y="1006601"/>
                  <a:pt x="193912" y="1009107"/>
                  <a:pt x="178873" y="996580"/>
                </a:cubicBezTo>
                <a:cubicBezTo>
                  <a:pt x="176366" y="994075"/>
                  <a:pt x="186392" y="999085"/>
                  <a:pt x="183885" y="994074"/>
                </a:cubicBezTo>
                <a:cubicBezTo>
                  <a:pt x="183886" y="996580"/>
                  <a:pt x="186392" y="1001590"/>
                  <a:pt x="191405" y="1001590"/>
                </a:cubicBezTo>
                <a:cubicBezTo>
                  <a:pt x="193912" y="1001591"/>
                  <a:pt x="193912" y="999086"/>
                  <a:pt x="196418" y="996580"/>
                </a:cubicBezTo>
                <a:cubicBezTo>
                  <a:pt x="196418" y="999086"/>
                  <a:pt x="201431" y="999086"/>
                  <a:pt x="203937" y="999085"/>
                </a:cubicBezTo>
                <a:cubicBezTo>
                  <a:pt x="206444" y="994074"/>
                  <a:pt x="201431" y="994075"/>
                  <a:pt x="201431" y="994075"/>
                </a:cubicBezTo>
                <a:cubicBezTo>
                  <a:pt x="203937" y="986559"/>
                  <a:pt x="206444" y="999085"/>
                  <a:pt x="208950" y="999085"/>
                </a:cubicBezTo>
                <a:cubicBezTo>
                  <a:pt x="208950" y="996580"/>
                  <a:pt x="213963" y="991570"/>
                  <a:pt x="211457" y="991570"/>
                </a:cubicBezTo>
                <a:cubicBezTo>
                  <a:pt x="213963" y="994074"/>
                  <a:pt x="231508" y="1011612"/>
                  <a:pt x="236521" y="994074"/>
                </a:cubicBezTo>
                <a:cubicBezTo>
                  <a:pt x="239027" y="996580"/>
                  <a:pt x="244040" y="994074"/>
                  <a:pt x="244041" y="1004096"/>
                </a:cubicBezTo>
                <a:cubicBezTo>
                  <a:pt x="249054" y="999086"/>
                  <a:pt x="251560" y="996580"/>
                  <a:pt x="251560" y="1004096"/>
                </a:cubicBezTo>
                <a:cubicBezTo>
                  <a:pt x="259079" y="999085"/>
                  <a:pt x="266598" y="1006601"/>
                  <a:pt x="269105" y="996580"/>
                </a:cubicBezTo>
                <a:cubicBezTo>
                  <a:pt x="269105" y="996580"/>
                  <a:pt x="274118" y="1006601"/>
                  <a:pt x="274118" y="999085"/>
                </a:cubicBezTo>
                <a:cubicBezTo>
                  <a:pt x="274118" y="1009107"/>
                  <a:pt x="281637" y="1006601"/>
                  <a:pt x="286650" y="1006601"/>
                </a:cubicBezTo>
                <a:close/>
                <a:moveTo>
                  <a:pt x="297260" y="1150620"/>
                </a:moveTo>
                <a:cubicBezTo>
                  <a:pt x="294748" y="1150620"/>
                  <a:pt x="284698" y="1148132"/>
                  <a:pt x="287210" y="1155597"/>
                </a:cubicBezTo>
                <a:cubicBezTo>
                  <a:pt x="292235" y="1153109"/>
                  <a:pt x="294748" y="1158082"/>
                  <a:pt x="297260" y="1150620"/>
                </a:cubicBezTo>
                <a:close/>
                <a:moveTo>
                  <a:pt x="306948" y="1275684"/>
                </a:moveTo>
                <a:cubicBezTo>
                  <a:pt x="306948" y="1282857"/>
                  <a:pt x="304531" y="1273292"/>
                  <a:pt x="304532" y="1280466"/>
                </a:cubicBezTo>
                <a:cubicBezTo>
                  <a:pt x="302115" y="1282857"/>
                  <a:pt x="302115" y="1278075"/>
                  <a:pt x="299697" y="1280466"/>
                </a:cubicBezTo>
                <a:cubicBezTo>
                  <a:pt x="299697" y="1278075"/>
                  <a:pt x="304532" y="1275684"/>
                  <a:pt x="306948" y="1275684"/>
                </a:cubicBezTo>
                <a:close/>
                <a:moveTo>
                  <a:pt x="293654" y="1055674"/>
                </a:moveTo>
                <a:cubicBezTo>
                  <a:pt x="288821" y="1055674"/>
                  <a:pt x="286404" y="1050892"/>
                  <a:pt x="283987" y="1050892"/>
                </a:cubicBezTo>
                <a:cubicBezTo>
                  <a:pt x="283987" y="1049697"/>
                  <a:pt x="286404" y="1049696"/>
                  <a:pt x="288820" y="1050592"/>
                </a:cubicBezTo>
                <a:cubicBezTo>
                  <a:pt x="291238" y="1051491"/>
                  <a:pt x="293655" y="1053283"/>
                  <a:pt x="293654" y="1055674"/>
                </a:cubicBezTo>
                <a:close/>
                <a:moveTo>
                  <a:pt x="269613" y="700612"/>
                </a:moveTo>
                <a:cubicBezTo>
                  <a:pt x="269613" y="703003"/>
                  <a:pt x="264296" y="703003"/>
                  <a:pt x="266954" y="707788"/>
                </a:cubicBezTo>
                <a:cubicBezTo>
                  <a:pt x="264296" y="703003"/>
                  <a:pt x="258978" y="710179"/>
                  <a:pt x="256319" y="705394"/>
                </a:cubicBezTo>
                <a:cubicBezTo>
                  <a:pt x="258979" y="700612"/>
                  <a:pt x="261637" y="703003"/>
                  <a:pt x="269613" y="700612"/>
                </a:cubicBezTo>
                <a:close/>
                <a:moveTo>
                  <a:pt x="276864" y="807201"/>
                </a:moveTo>
                <a:cubicBezTo>
                  <a:pt x="276864" y="812325"/>
                  <a:pt x="266506" y="817449"/>
                  <a:pt x="274274" y="820011"/>
                </a:cubicBezTo>
                <a:cubicBezTo>
                  <a:pt x="269096" y="822573"/>
                  <a:pt x="266506" y="812325"/>
                  <a:pt x="263917" y="820011"/>
                </a:cubicBezTo>
                <a:cubicBezTo>
                  <a:pt x="263916" y="814887"/>
                  <a:pt x="263917" y="809763"/>
                  <a:pt x="258737" y="807201"/>
                </a:cubicBezTo>
                <a:cubicBezTo>
                  <a:pt x="261327" y="809763"/>
                  <a:pt x="263917" y="809763"/>
                  <a:pt x="263917" y="809763"/>
                </a:cubicBezTo>
                <a:cubicBezTo>
                  <a:pt x="265211" y="807201"/>
                  <a:pt x="266506" y="806560"/>
                  <a:pt x="268448" y="806560"/>
                </a:cubicBezTo>
                <a:cubicBezTo>
                  <a:pt x="270391" y="806560"/>
                  <a:pt x="272980" y="807201"/>
                  <a:pt x="276864" y="807201"/>
                </a:cubicBezTo>
                <a:close/>
                <a:moveTo>
                  <a:pt x="286531" y="936963"/>
                </a:moveTo>
                <a:cubicBezTo>
                  <a:pt x="284114" y="934172"/>
                  <a:pt x="284115" y="939753"/>
                  <a:pt x="279281" y="936963"/>
                </a:cubicBezTo>
                <a:cubicBezTo>
                  <a:pt x="278072" y="934172"/>
                  <a:pt x="280490" y="932779"/>
                  <a:pt x="282907" y="932780"/>
                </a:cubicBezTo>
                <a:cubicBezTo>
                  <a:pt x="285323" y="932779"/>
                  <a:pt x="287740" y="934172"/>
                  <a:pt x="286531" y="936963"/>
                </a:cubicBezTo>
                <a:close/>
                <a:moveTo>
                  <a:pt x="302286" y="1165545"/>
                </a:moveTo>
                <a:cubicBezTo>
                  <a:pt x="299773" y="1160571"/>
                  <a:pt x="299773" y="1160571"/>
                  <a:pt x="292235" y="1158083"/>
                </a:cubicBezTo>
                <a:cubicBezTo>
                  <a:pt x="287211" y="1165545"/>
                  <a:pt x="274648" y="1158083"/>
                  <a:pt x="269624" y="1163059"/>
                </a:cubicBezTo>
                <a:cubicBezTo>
                  <a:pt x="272136" y="1168033"/>
                  <a:pt x="274648" y="1163059"/>
                  <a:pt x="277161" y="1170522"/>
                </a:cubicBezTo>
                <a:cubicBezTo>
                  <a:pt x="284698" y="1165545"/>
                  <a:pt x="292235" y="1173010"/>
                  <a:pt x="297260" y="1163060"/>
                </a:cubicBezTo>
                <a:cubicBezTo>
                  <a:pt x="297260" y="1168033"/>
                  <a:pt x="302285" y="1170522"/>
                  <a:pt x="302286" y="1165545"/>
                </a:cubicBezTo>
                <a:close/>
                <a:moveTo>
                  <a:pt x="276864" y="735286"/>
                </a:moveTo>
                <a:cubicBezTo>
                  <a:pt x="276864" y="737680"/>
                  <a:pt x="272031" y="742462"/>
                  <a:pt x="276864" y="742462"/>
                </a:cubicBezTo>
                <a:cubicBezTo>
                  <a:pt x="274447" y="749636"/>
                  <a:pt x="269613" y="730504"/>
                  <a:pt x="276864" y="735286"/>
                </a:cubicBezTo>
                <a:close/>
                <a:moveTo>
                  <a:pt x="276864" y="728113"/>
                </a:moveTo>
                <a:cubicBezTo>
                  <a:pt x="268887" y="725721"/>
                  <a:pt x="274205" y="730504"/>
                  <a:pt x="268888" y="735289"/>
                </a:cubicBezTo>
                <a:cubicBezTo>
                  <a:pt x="266229" y="732897"/>
                  <a:pt x="271547" y="728113"/>
                  <a:pt x="263570" y="732897"/>
                </a:cubicBezTo>
                <a:cubicBezTo>
                  <a:pt x="263570" y="730504"/>
                  <a:pt x="263570" y="728113"/>
                  <a:pt x="263570" y="728113"/>
                </a:cubicBezTo>
                <a:cubicBezTo>
                  <a:pt x="263570" y="725721"/>
                  <a:pt x="268887" y="728113"/>
                  <a:pt x="268887" y="723331"/>
                </a:cubicBezTo>
                <a:cubicBezTo>
                  <a:pt x="271546" y="725721"/>
                  <a:pt x="276864" y="723331"/>
                  <a:pt x="276864" y="728113"/>
                </a:cubicBezTo>
                <a:close/>
                <a:moveTo>
                  <a:pt x="279945" y="762663"/>
                </a:moveTo>
                <a:lnTo>
                  <a:pt x="279130" y="762789"/>
                </a:lnTo>
                <a:cubicBezTo>
                  <a:pt x="279130" y="762191"/>
                  <a:pt x="279452" y="762191"/>
                  <a:pt x="279852" y="762528"/>
                </a:cubicBezTo>
                <a:close/>
                <a:moveTo>
                  <a:pt x="286533" y="857249"/>
                </a:moveTo>
                <a:cubicBezTo>
                  <a:pt x="286533" y="864423"/>
                  <a:pt x="279281" y="857249"/>
                  <a:pt x="281698" y="864423"/>
                </a:cubicBezTo>
                <a:cubicBezTo>
                  <a:pt x="276864" y="866814"/>
                  <a:pt x="281698" y="857249"/>
                  <a:pt x="286533" y="857249"/>
                </a:cubicBezTo>
                <a:close/>
                <a:moveTo>
                  <a:pt x="286533" y="852467"/>
                </a:moveTo>
                <a:cubicBezTo>
                  <a:pt x="286533" y="857249"/>
                  <a:pt x="281699" y="854858"/>
                  <a:pt x="281699" y="854858"/>
                </a:cubicBezTo>
                <a:cubicBezTo>
                  <a:pt x="281699" y="850073"/>
                  <a:pt x="276865" y="852467"/>
                  <a:pt x="276864" y="847682"/>
                </a:cubicBezTo>
                <a:cubicBezTo>
                  <a:pt x="281699" y="847682"/>
                  <a:pt x="281699" y="854858"/>
                  <a:pt x="286533" y="852467"/>
                </a:cubicBezTo>
                <a:close/>
                <a:moveTo>
                  <a:pt x="307310" y="1130719"/>
                </a:moveTo>
                <a:cubicBezTo>
                  <a:pt x="302286" y="1125745"/>
                  <a:pt x="307310" y="1120768"/>
                  <a:pt x="302285" y="1123257"/>
                </a:cubicBezTo>
                <a:cubicBezTo>
                  <a:pt x="302285" y="1123257"/>
                  <a:pt x="302286" y="1128233"/>
                  <a:pt x="302286" y="1128233"/>
                </a:cubicBezTo>
                <a:cubicBezTo>
                  <a:pt x="302286" y="1125745"/>
                  <a:pt x="299773" y="1125745"/>
                  <a:pt x="299773" y="1128233"/>
                </a:cubicBezTo>
                <a:cubicBezTo>
                  <a:pt x="299773" y="1130719"/>
                  <a:pt x="304798" y="1128233"/>
                  <a:pt x="307310" y="1130719"/>
                </a:cubicBezTo>
                <a:close/>
                <a:moveTo>
                  <a:pt x="311781" y="1195573"/>
                </a:moveTo>
                <a:cubicBezTo>
                  <a:pt x="309365" y="1200356"/>
                  <a:pt x="302114" y="1186006"/>
                  <a:pt x="309365" y="1188398"/>
                </a:cubicBezTo>
                <a:cubicBezTo>
                  <a:pt x="309365" y="1190791"/>
                  <a:pt x="309365" y="1193182"/>
                  <a:pt x="311781" y="1195573"/>
                </a:cubicBezTo>
                <a:close/>
                <a:moveTo>
                  <a:pt x="276864" y="673108"/>
                </a:moveTo>
                <a:cubicBezTo>
                  <a:pt x="276864" y="677894"/>
                  <a:pt x="274447" y="673109"/>
                  <a:pt x="269613" y="677894"/>
                </a:cubicBezTo>
                <a:cubicBezTo>
                  <a:pt x="267197" y="677894"/>
                  <a:pt x="274447" y="668327"/>
                  <a:pt x="276864" y="673108"/>
                </a:cubicBezTo>
                <a:close/>
                <a:moveTo>
                  <a:pt x="279281" y="700612"/>
                </a:moveTo>
                <a:cubicBezTo>
                  <a:pt x="274447" y="695562"/>
                  <a:pt x="274447" y="690514"/>
                  <a:pt x="267197" y="695562"/>
                </a:cubicBezTo>
                <a:cubicBezTo>
                  <a:pt x="269613" y="687989"/>
                  <a:pt x="276864" y="687989"/>
                  <a:pt x="276864" y="677894"/>
                </a:cubicBezTo>
                <a:cubicBezTo>
                  <a:pt x="279280" y="682942"/>
                  <a:pt x="276864" y="693039"/>
                  <a:pt x="279281" y="700612"/>
                </a:cubicBezTo>
                <a:close/>
                <a:moveTo>
                  <a:pt x="288949" y="834531"/>
                </a:moveTo>
                <a:cubicBezTo>
                  <a:pt x="284116" y="836922"/>
                  <a:pt x="281698" y="841704"/>
                  <a:pt x="279281" y="839313"/>
                </a:cubicBezTo>
                <a:cubicBezTo>
                  <a:pt x="279281" y="836922"/>
                  <a:pt x="281698" y="836922"/>
                  <a:pt x="281698" y="836922"/>
                </a:cubicBezTo>
                <a:cubicBezTo>
                  <a:pt x="284116" y="836922"/>
                  <a:pt x="284116" y="834531"/>
                  <a:pt x="284116" y="832140"/>
                </a:cubicBezTo>
                <a:cubicBezTo>
                  <a:pt x="286532" y="829748"/>
                  <a:pt x="286533" y="834531"/>
                  <a:pt x="288949" y="834531"/>
                </a:cubicBezTo>
                <a:close/>
                <a:moveTo>
                  <a:pt x="281697" y="707786"/>
                </a:moveTo>
                <a:cubicBezTo>
                  <a:pt x="281697" y="710177"/>
                  <a:pt x="279281" y="707785"/>
                  <a:pt x="276864" y="710177"/>
                </a:cubicBezTo>
                <a:lnTo>
                  <a:pt x="276864" y="708981"/>
                </a:lnTo>
                <a:cubicBezTo>
                  <a:pt x="277468" y="707186"/>
                  <a:pt x="278072" y="705394"/>
                  <a:pt x="276864" y="705394"/>
                </a:cubicBezTo>
                <a:cubicBezTo>
                  <a:pt x="274447" y="704198"/>
                  <a:pt x="275655" y="704199"/>
                  <a:pt x="277468" y="704795"/>
                </a:cubicBezTo>
                <a:cubicBezTo>
                  <a:pt x="279281" y="705394"/>
                  <a:pt x="281697" y="706590"/>
                  <a:pt x="281697" y="707786"/>
                </a:cubicBezTo>
                <a:close/>
                <a:moveTo>
                  <a:pt x="306948" y="1068828"/>
                </a:moveTo>
                <a:cubicBezTo>
                  <a:pt x="301510" y="1068828"/>
                  <a:pt x="301510" y="1064046"/>
                  <a:pt x="296072" y="1061652"/>
                </a:cubicBezTo>
                <a:cubicBezTo>
                  <a:pt x="296072" y="1059261"/>
                  <a:pt x="298792" y="1059260"/>
                  <a:pt x="301510" y="1059260"/>
                </a:cubicBezTo>
                <a:cubicBezTo>
                  <a:pt x="304229" y="1061652"/>
                  <a:pt x="306948" y="1064046"/>
                  <a:pt x="306948" y="1068828"/>
                </a:cubicBezTo>
                <a:close/>
                <a:moveTo>
                  <a:pt x="309364" y="1093937"/>
                </a:moveTo>
                <a:cubicBezTo>
                  <a:pt x="309364" y="1101110"/>
                  <a:pt x="304531" y="1101110"/>
                  <a:pt x="302114" y="1098720"/>
                </a:cubicBezTo>
                <a:cubicBezTo>
                  <a:pt x="302114" y="1096328"/>
                  <a:pt x="304532" y="1093937"/>
                  <a:pt x="309364" y="1093937"/>
                </a:cubicBezTo>
                <a:close/>
                <a:moveTo>
                  <a:pt x="284114" y="719943"/>
                </a:moveTo>
                <a:cubicBezTo>
                  <a:pt x="284114" y="722534"/>
                  <a:pt x="284114" y="722534"/>
                  <a:pt x="279281" y="722534"/>
                </a:cubicBezTo>
                <a:cubicBezTo>
                  <a:pt x="279281" y="722534"/>
                  <a:pt x="279281" y="722534"/>
                  <a:pt x="284113" y="727716"/>
                </a:cubicBezTo>
                <a:cubicBezTo>
                  <a:pt x="281697" y="732897"/>
                  <a:pt x="281698" y="722534"/>
                  <a:pt x="276863" y="727716"/>
                </a:cubicBezTo>
                <a:cubicBezTo>
                  <a:pt x="276863" y="722534"/>
                  <a:pt x="279281" y="722534"/>
                  <a:pt x="276863" y="719943"/>
                </a:cubicBezTo>
                <a:cubicBezTo>
                  <a:pt x="279281" y="721239"/>
                  <a:pt x="280489" y="720590"/>
                  <a:pt x="281395" y="719943"/>
                </a:cubicBezTo>
                <a:cubicBezTo>
                  <a:pt x="282301" y="719295"/>
                  <a:pt x="282905" y="718648"/>
                  <a:pt x="284114" y="719943"/>
                </a:cubicBezTo>
                <a:close/>
                <a:moveTo>
                  <a:pt x="313318" y="1132585"/>
                </a:moveTo>
                <a:cubicBezTo>
                  <a:pt x="312807" y="1131963"/>
                  <a:pt x="311708" y="1131964"/>
                  <a:pt x="309823" y="1133207"/>
                </a:cubicBezTo>
                <a:cubicBezTo>
                  <a:pt x="312335" y="1133207"/>
                  <a:pt x="312335" y="1133207"/>
                  <a:pt x="312335" y="1135695"/>
                </a:cubicBezTo>
                <a:cubicBezTo>
                  <a:pt x="309823" y="1138184"/>
                  <a:pt x="307310" y="1135695"/>
                  <a:pt x="307311" y="1138184"/>
                </a:cubicBezTo>
                <a:cubicBezTo>
                  <a:pt x="311080" y="1141914"/>
                  <a:pt x="314848" y="1134452"/>
                  <a:pt x="313318" y="1132585"/>
                </a:cubicBezTo>
                <a:close/>
                <a:moveTo>
                  <a:pt x="306948" y="1016215"/>
                </a:moveTo>
                <a:cubicBezTo>
                  <a:pt x="304289" y="1021000"/>
                  <a:pt x="298972" y="1021000"/>
                  <a:pt x="293655" y="1023391"/>
                </a:cubicBezTo>
                <a:cubicBezTo>
                  <a:pt x="293655" y="1016215"/>
                  <a:pt x="304290" y="1016215"/>
                  <a:pt x="306948" y="1016215"/>
                </a:cubicBezTo>
                <a:close/>
                <a:moveTo>
                  <a:pt x="307208" y="1006877"/>
                </a:moveTo>
                <a:cubicBezTo>
                  <a:pt x="307208" y="1009268"/>
                  <a:pt x="299231" y="1009268"/>
                  <a:pt x="304549" y="1011660"/>
                </a:cubicBezTo>
                <a:cubicBezTo>
                  <a:pt x="301890" y="1014051"/>
                  <a:pt x="296573" y="1009268"/>
                  <a:pt x="293914" y="1009268"/>
                </a:cubicBezTo>
                <a:cubicBezTo>
                  <a:pt x="296573" y="1004485"/>
                  <a:pt x="293914" y="1006877"/>
                  <a:pt x="293915" y="1002094"/>
                </a:cubicBezTo>
                <a:cubicBezTo>
                  <a:pt x="296573" y="1006877"/>
                  <a:pt x="301890" y="1006877"/>
                  <a:pt x="307208" y="1006877"/>
                </a:cubicBezTo>
                <a:close/>
                <a:moveTo>
                  <a:pt x="307189" y="999687"/>
                </a:moveTo>
                <a:cubicBezTo>
                  <a:pt x="307189" y="1006861"/>
                  <a:pt x="304772" y="999687"/>
                  <a:pt x="302355" y="1002078"/>
                </a:cubicBezTo>
                <a:cubicBezTo>
                  <a:pt x="302355" y="999687"/>
                  <a:pt x="303564" y="999088"/>
                  <a:pt x="304772" y="999088"/>
                </a:cubicBezTo>
                <a:cubicBezTo>
                  <a:pt x="305981" y="999088"/>
                  <a:pt x="307189" y="999687"/>
                  <a:pt x="307189" y="999687"/>
                </a:cubicBezTo>
                <a:close/>
                <a:moveTo>
                  <a:pt x="304229" y="951725"/>
                </a:moveTo>
                <a:cubicBezTo>
                  <a:pt x="299268" y="951725"/>
                  <a:pt x="299268" y="954266"/>
                  <a:pt x="296788" y="954266"/>
                </a:cubicBezTo>
                <a:cubicBezTo>
                  <a:pt x="296788" y="951725"/>
                  <a:pt x="296788" y="949185"/>
                  <a:pt x="299268" y="946644"/>
                </a:cubicBezTo>
                <a:cubicBezTo>
                  <a:pt x="299268" y="951725"/>
                  <a:pt x="304229" y="946643"/>
                  <a:pt x="304229" y="951725"/>
                </a:cubicBezTo>
                <a:close/>
                <a:moveTo>
                  <a:pt x="318773" y="1153847"/>
                </a:moveTo>
                <a:cubicBezTo>
                  <a:pt x="318931" y="1153886"/>
                  <a:pt x="318617" y="1153730"/>
                  <a:pt x="317360" y="1153108"/>
                </a:cubicBezTo>
                <a:cubicBezTo>
                  <a:pt x="314848" y="1153108"/>
                  <a:pt x="314848" y="1143158"/>
                  <a:pt x="314848" y="1148132"/>
                </a:cubicBezTo>
                <a:cubicBezTo>
                  <a:pt x="312335" y="1148132"/>
                  <a:pt x="312335" y="1150620"/>
                  <a:pt x="312335" y="1150620"/>
                </a:cubicBezTo>
                <a:cubicBezTo>
                  <a:pt x="309823" y="1153108"/>
                  <a:pt x="307310" y="1153108"/>
                  <a:pt x="307310" y="1153108"/>
                </a:cubicBezTo>
                <a:cubicBezTo>
                  <a:pt x="312335" y="1153108"/>
                  <a:pt x="314847" y="1158083"/>
                  <a:pt x="317361" y="1155597"/>
                </a:cubicBezTo>
                <a:cubicBezTo>
                  <a:pt x="313591" y="1151865"/>
                  <a:pt x="318302" y="1153730"/>
                  <a:pt x="318773" y="1153847"/>
                </a:cubicBezTo>
                <a:close/>
                <a:moveTo>
                  <a:pt x="311781" y="1050892"/>
                </a:moveTo>
                <a:cubicBezTo>
                  <a:pt x="309365" y="1055674"/>
                  <a:pt x="309365" y="1050892"/>
                  <a:pt x="306948" y="1048500"/>
                </a:cubicBezTo>
                <a:cubicBezTo>
                  <a:pt x="306948" y="1046109"/>
                  <a:pt x="308761" y="1045510"/>
                  <a:pt x="310271" y="1046110"/>
                </a:cubicBezTo>
                <a:cubicBezTo>
                  <a:pt x="311781" y="1046706"/>
                  <a:pt x="312991" y="1048500"/>
                  <a:pt x="311781" y="1050892"/>
                </a:cubicBezTo>
                <a:close/>
                <a:moveTo>
                  <a:pt x="291364" y="735289"/>
                </a:moveTo>
                <a:cubicBezTo>
                  <a:pt x="291364" y="742462"/>
                  <a:pt x="288948" y="735288"/>
                  <a:pt x="288948" y="735288"/>
                </a:cubicBezTo>
                <a:cubicBezTo>
                  <a:pt x="286531" y="735289"/>
                  <a:pt x="286531" y="737680"/>
                  <a:pt x="286531" y="737680"/>
                </a:cubicBezTo>
                <a:cubicBezTo>
                  <a:pt x="284114" y="737680"/>
                  <a:pt x="286531" y="735289"/>
                  <a:pt x="286531" y="730506"/>
                </a:cubicBezTo>
                <a:cubicBezTo>
                  <a:pt x="288948" y="730507"/>
                  <a:pt x="288948" y="735288"/>
                  <a:pt x="291364" y="735289"/>
                </a:cubicBezTo>
                <a:close/>
                <a:moveTo>
                  <a:pt x="322385" y="1165545"/>
                </a:moveTo>
                <a:lnTo>
                  <a:pt x="321037" y="1166015"/>
                </a:lnTo>
                <a:lnTo>
                  <a:pt x="321129" y="1165856"/>
                </a:lnTo>
                <a:cubicBezTo>
                  <a:pt x="321756" y="1165545"/>
                  <a:pt x="322385" y="1165545"/>
                  <a:pt x="322385" y="1165545"/>
                </a:cubicBezTo>
                <a:close/>
                <a:moveTo>
                  <a:pt x="276691" y="484189"/>
                </a:moveTo>
                <a:cubicBezTo>
                  <a:pt x="276691" y="484189"/>
                  <a:pt x="276691" y="484189"/>
                  <a:pt x="268922" y="484189"/>
                </a:cubicBezTo>
                <a:cubicBezTo>
                  <a:pt x="268922" y="481200"/>
                  <a:pt x="266333" y="481199"/>
                  <a:pt x="263744" y="481200"/>
                </a:cubicBezTo>
                <a:cubicBezTo>
                  <a:pt x="263096" y="480453"/>
                  <a:pt x="263744" y="480079"/>
                  <a:pt x="265038" y="479985"/>
                </a:cubicBezTo>
                <a:cubicBezTo>
                  <a:pt x="268923" y="479705"/>
                  <a:pt x="278634" y="481947"/>
                  <a:pt x="276691" y="484189"/>
                </a:cubicBezTo>
                <a:close/>
                <a:moveTo>
                  <a:pt x="327410" y="1212810"/>
                </a:moveTo>
                <a:cubicBezTo>
                  <a:pt x="327410" y="1205348"/>
                  <a:pt x="324898" y="1202860"/>
                  <a:pt x="319872" y="1202859"/>
                </a:cubicBezTo>
                <a:cubicBezTo>
                  <a:pt x="319873" y="1205348"/>
                  <a:pt x="317360" y="1207836"/>
                  <a:pt x="317360" y="1212811"/>
                </a:cubicBezTo>
                <a:close/>
                <a:moveTo>
                  <a:pt x="293782" y="712570"/>
                </a:moveTo>
                <a:cubicBezTo>
                  <a:pt x="291366" y="712570"/>
                  <a:pt x="291365" y="707788"/>
                  <a:pt x="286532" y="705394"/>
                </a:cubicBezTo>
                <a:cubicBezTo>
                  <a:pt x="288949" y="705394"/>
                  <a:pt x="288949" y="705394"/>
                  <a:pt x="291366" y="705394"/>
                </a:cubicBezTo>
                <a:cubicBezTo>
                  <a:pt x="291366" y="705394"/>
                  <a:pt x="293782" y="707788"/>
                  <a:pt x="293782" y="712570"/>
                </a:cubicBezTo>
                <a:close/>
                <a:moveTo>
                  <a:pt x="276864" y="443535"/>
                </a:moveTo>
                <a:cubicBezTo>
                  <a:pt x="269251" y="448318"/>
                  <a:pt x="264175" y="436361"/>
                  <a:pt x="251486" y="441143"/>
                </a:cubicBezTo>
                <a:cubicBezTo>
                  <a:pt x="255292" y="438752"/>
                  <a:pt x="259734" y="437556"/>
                  <a:pt x="264176" y="437856"/>
                </a:cubicBezTo>
                <a:cubicBezTo>
                  <a:pt x="268616" y="438154"/>
                  <a:pt x="273057" y="439947"/>
                  <a:pt x="276864" y="443535"/>
                </a:cubicBezTo>
                <a:close/>
                <a:moveTo>
                  <a:pt x="299478" y="763139"/>
                </a:moveTo>
                <a:lnTo>
                  <a:pt x="295180" y="770861"/>
                </a:lnTo>
                <a:cubicBezTo>
                  <a:pt x="292612" y="772953"/>
                  <a:pt x="289401" y="774745"/>
                  <a:pt x="286834" y="777136"/>
                </a:cubicBezTo>
                <a:cubicBezTo>
                  <a:pt x="289401" y="774745"/>
                  <a:pt x="289401" y="772353"/>
                  <a:pt x="289401" y="769963"/>
                </a:cubicBezTo>
                <a:cubicBezTo>
                  <a:pt x="284266" y="772353"/>
                  <a:pt x="284266" y="772353"/>
                  <a:pt x="281698" y="767572"/>
                </a:cubicBezTo>
                <a:cubicBezTo>
                  <a:pt x="276562" y="774745"/>
                  <a:pt x="266289" y="772354"/>
                  <a:pt x="261153" y="769963"/>
                </a:cubicBezTo>
                <a:cubicBezTo>
                  <a:pt x="266289" y="769963"/>
                  <a:pt x="273995" y="762789"/>
                  <a:pt x="279130" y="767571"/>
                </a:cubicBezTo>
                <a:cubicBezTo>
                  <a:pt x="281699" y="767572"/>
                  <a:pt x="281698" y="765778"/>
                  <a:pt x="281057" y="764283"/>
                </a:cubicBezTo>
                <a:lnTo>
                  <a:pt x="279945" y="762663"/>
                </a:lnTo>
                <a:lnTo>
                  <a:pt x="292611" y="760695"/>
                </a:lnTo>
                <a:cubicBezTo>
                  <a:pt x="294859" y="760548"/>
                  <a:pt x="296946" y="760771"/>
                  <a:pt x="298631" y="761780"/>
                </a:cubicBezTo>
                <a:close/>
                <a:moveTo>
                  <a:pt x="299732" y="763546"/>
                </a:moveTo>
                <a:lnTo>
                  <a:pt x="299478" y="763139"/>
                </a:lnTo>
                <a:lnTo>
                  <a:pt x="299674" y="762789"/>
                </a:lnTo>
                <a:close/>
                <a:moveTo>
                  <a:pt x="297166" y="722731"/>
                </a:moveTo>
                <a:cubicBezTo>
                  <a:pt x="299824" y="727913"/>
                  <a:pt x="294507" y="727913"/>
                  <a:pt x="294507" y="730504"/>
                </a:cubicBezTo>
                <a:cubicBezTo>
                  <a:pt x="294507" y="722731"/>
                  <a:pt x="289190" y="722731"/>
                  <a:pt x="286531" y="717552"/>
                </a:cubicBezTo>
                <a:cubicBezTo>
                  <a:pt x="291848" y="714961"/>
                  <a:pt x="294507" y="722731"/>
                  <a:pt x="294507" y="714962"/>
                </a:cubicBezTo>
                <a:cubicBezTo>
                  <a:pt x="297166" y="717552"/>
                  <a:pt x="294507" y="717552"/>
                  <a:pt x="294507" y="717552"/>
                </a:cubicBezTo>
                <a:cubicBezTo>
                  <a:pt x="294507" y="722731"/>
                  <a:pt x="294507" y="722731"/>
                  <a:pt x="297166" y="722731"/>
                </a:cubicBezTo>
                <a:close/>
                <a:moveTo>
                  <a:pt x="301999" y="779530"/>
                </a:moveTo>
                <a:cubicBezTo>
                  <a:pt x="301999" y="779530"/>
                  <a:pt x="296682" y="777139"/>
                  <a:pt x="296682" y="779530"/>
                </a:cubicBezTo>
                <a:cubicBezTo>
                  <a:pt x="294023" y="778334"/>
                  <a:pt x="296017" y="776540"/>
                  <a:pt x="298344" y="775943"/>
                </a:cubicBezTo>
                <a:cubicBezTo>
                  <a:pt x="300670" y="775344"/>
                  <a:pt x="303328" y="775943"/>
                  <a:pt x="301999" y="779530"/>
                </a:cubicBezTo>
                <a:close/>
                <a:moveTo>
                  <a:pt x="299823" y="737680"/>
                </a:moveTo>
                <a:cubicBezTo>
                  <a:pt x="299823" y="742462"/>
                  <a:pt x="294184" y="740071"/>
                  <a:pt x="294184" y="740071"/>
                </a:cubicBezTo>
                <a:cubicBezTo>
                  <a:pt x="291364" y="735289"/>
                  <a:pt x="297004" y="737680"/>
                  <a:pt x="297004" y="732897"/>
                </a:cubicBezTo>
                <a:cubicBezTo>
                  <a:pt x="299824" y="732897"/>
                  <a:pt x="297004" y="737680"/>
                  <a:pt x="299823" y="737680"/>
                </a:cubicBezTo>
                <a:close/>
                <a:moveTo>
                  <a:pt x="319273" y="1018818"/>
                </a:moveTo>
                <a:cubicBezTo>
                  <a:pt x="316857" y="1018818"/>
                  <a:pt x="314439" y="1023601"/>
                  <a:pt x="312023" y="1021210"/>
                </a:cubicBezTo>
                <a:cubicBezTo>
                  <a:pt x="312023" y="1018818"/>
                  <a:pt x="312022" y="1014035"/>
                  <a:pt x="307189" y="1016426"/>
                </a:cubicBezTo>
                <a:cubicBezTo>
                  <a:pt x="307189" y="1014035"/>
                  <a:pt x="307189" y="1009252"/>
                  <a:pt x="309606" y="1006861"/>
                </a:cubicBezTo>
                <a:cubicBezTo>
                  <a:pt x="309606" y="1009252"/>
                  <a:pt x="312023" y="1009252"/>
                  <a:pt x="314439" y="1006861"/>
                </a:cubicBezTo>
                <a:cubicBezTo>
                  <a:pt x="309606" y="1014035"/>
                  <a:pt x="312023" y="1018818"/>
                  <a:pt x="319273" y="1018818"/>
                </a:cubicBezTo>
                <a:close/>
                <a:moveTo>
                  <a:pt x="302241" y="767571"/>
                </a:moveTo>
                <a:cubicBezTo>
                  <a:pt x="300957" y="768767"/>
                  <a:pt x="300316" y="768171"/>
                  <a:pt x="299994" y="766975"/>
                </a:cubicBezTo>
                <a:lnTo>
                  <a:pt x="299732" y="763546"/>
                </a:lnTo>
                <a:close/>
                <a:moveTo>
                  <a:pt x="307075" y="802248"/>
                </a:moveTo>
                <a:cubicBezTo>
                  <a:pt x="307074" y="809747"/>
                  <a:pt x="302056" y="814748"/>
                  <a:pt x="299545" y="817247"/>
                </a:cubicBezTo>
                <a:cubicBezTo>
                  <a:pt x="302056" y="814748"/>
                  <a:pt x="299545" y="807249"/>
                  <a:pt x="294525" y="812246"/>
                </a:cubicBezTo>
                <a:cubicBezTo>
                  <a:pt x="292016" y="812246"/>
                  <a:pt x="297036" y="814747"/>
                  <a:pt x="294525" y="817246"/>
                </a:cubicBezTo>
                <a:cubicBezTo>
                  <a:pt x="292016" y="814748"/>
                  <a:pt x="284485" y="819748"/>
                  <a:pt x="286996" y="822247"/>
                </a:cubicBezTo>
                <a:cubicBezTo>
                  <a:pt x="284485" y="829749"/>
                  <a:pt x="279467" y="814747"/>
                  <a:pt x="276956" y="819748"/>
                </a:cubicBezTo>
                <a:cubicBezTo>
                  <a:pt x="274446" y="814748"/>
                  <a:pt x="281976" y="812246"/>
                  <a:pt x="276956" y="804747"/>
                </a:cubicBezTo>
                <a:cubicBezTo>
                  <a:pt x="281976" y="804747"/>
                  <a:pt x="284485" y="807249"/>
                  <a:pt x="292016" y="804747"/>
                </a:cubicBezTo>
                <a:cubicBezTo>
                  <a:pt x="294525" y="809747"/>
                  <a:pt x="289506" y="807249"/>
                  <a:pt x="289506" y="809747"/>
                </a:cubicBezTo>
                <a:cubicBezTo>
                  <a:pt x="289505" y="812246"/>
                  <a:pt x="289505" y="812246"/>
                  <a:pt x="292016" y="812246"/>
                </a:cubicBezTo>
                <a:cubicBezTo>
                  <a:pt x="294525" y="809747"/>
                  <a:pt x="297035" y="802248"/>
                  <a:pt x="302055" y="809747"/>
                </a:cubicBezTo>
                <a:cubicBezTo>
                  <a:pt x="304564" y="809747"/>
                  <a:pt x="302056" y="802248"/>
                  <a:pt x="307075" y="802248"/>
                </a:cubicBezTo>
                <a:close/>
                <a:moveTo>
                  <a:pt x="304658" y="730507"/>
                </a:moveTo>
                <a:cubicBezTo>
                  <a:pt x="304658" y="730507"/>
                  <a:pt x="302242" y="730507"/>
                  <a:pt x="302242" y="732897"/>
                </a:cubicBezTo>
                <a:cubicBezTo>
                  <a:pt x="299823" y="740071"/>
                  <a:pt x="299824" y="725721"/>
                  <a:pt x="302242" y="725721"/>
                </a:cubicBezTo>
                <a:cubicBezTo>
                  <a:pt x="304657" y="725721"/>
                  <a:pt x="302242" y="730507"/>
                  <a:pt x="304658" y="730507"/>
                </a:cubicBezTo>
                <a:close/>
                <a:moveTo>
                  <a:pt x="358911" y="1469388"/>
                </a:moveTo>
                <a:cubicBezTo>
                  <a:pt x="358911" y="1471780"/>
                  <a:pt x="354078" y="1469388"/>
                  <a:pt x="351661" y="1471780"/>
                </a:cubicBezTo>
                <a:cubicBezTo>
                  <a:pt x="351660" y="1468193"/>
                  <a:pt x="352869" y="1466997"/>
                  <a:pt x="354380" y="1466998"/>
                </a:cubicBezTo>
                <a:cubicBezTo>
                  <a:pt x="355891" y="1466997"/>
                  <a:pt x="357703" y="1468193"/>
                  <a:pt x="358911" y="1469388"/>
                </a:cubicBezTo>
                <a:close/>
                <a:moveTo>
                  <a:pt x="339464" y="1170133"/>
                </a:moveTo>
                <a:cubicBezTo>
                  <a:pt x="343203" y="1171833"/>
                  <a:pt x="337765" y="1178633"/>
                  <a:pt x="332327" y="1170861"/>
                </a:cubicBezTo>
                <a:cubicBezTo>
                  <a:pt x="335952" y="1169565"/>
                  <a:pt x="338218" y="1169565"/>
                  <a:pt x="339464" y="1170133"/>
                </a:cubicBezTo>
                <a:close/>
                <a:moveTo>
                  <a:pt x="321577" y="891926"/>
                </a:moveTo>
                <a:cubicBezTo>
                  <a:pt x="321577" y="896708"/>
                  <a:pt x="321578" y="899099"/>
                  <a:pt x="319161" y="903881"/>
                </a:cubicBezTo>
                <a:cubicBezTo>
                  <a:pt x="316743" y="901490"/>
                  <a:pt x="319161" y="891926"/>
                  <a:pt x="321577" y="891926"/>
                </a:cubicBezTo>
                <a:close/>
                <a:moveTo>
                  <a:pt x="348494" y="1280738"/>
                </a:moveTo>
                <a:lnTo>
                  <a:pt x="347785" y="1280598"/>
                </a:lnTo>
                <a:cubicBezTo>
                  <a:pt x="346097" y="1279821"/>
                  <a:pt x="344998" y="1278732"/>
                  <a:pt x="344997" y="1277489"/>
                </a:cubicBezTo>
                <a:close/>
                <a:moveTo>
                  <a:pt x="326553" y="951873"/>
                </a:moveTo>
                <a:cubicBezTo>
                  <a:pt x="326554" y="954264"/>
                  <a:pt x="326554" y="954264"/>
                  <a:pt x="326554" y="954264"/>
                </a:cubicBezTo>
                <a:cubicBezTo>
                  <a:pt x="326553" y="956655"/>
                  <a:pt x="321720" y="959047"/>
                  <a:pt x="326553" y="961438"/>
                </a:cubicBezTo>
                <a:cubicBezTo>
                  <a:pt x="324136" y="961438"/>
                  <a:pt x="314468" y="959047"/>
                  <a:pt x="312051" y="954264"/>
                </a:cubicBezTo>
                <a:cubicBezTo>
                  <a:pt x="316885" y="954264"/>
                  <a:pt x="321719" y="954264"/>
                  <a:pt x="321720" y="959047"/>
                </a:cubicBezTo>
                <a:cubicBezTo>
                  <a:pt x="324136" y="959047"/>
                  <a:pt x="321720" y="951873"/>
                  <a:pt x="326553" y="951873"/>
                </a:cubicBezTo>
                <a:close/>
                <a:moveTo>
                  <a:pt x="326554" y="949184"/>
                </a:moveTo>
                <a:cubicBezTo>
                  <a:pt x="321593" y="951725"/>
                  <a:pt x="311670" y="954266"/>
                  <a:pt x="306710" y="944102"/>
                </a:cubicBezTo>
                <a:cubicBezTo>
                  <a:pt x="304229" y="944102"/>
                  <a:pt x="304229" y="946643"/>
                  <a:pt x="299268" y="946644"/>
                </a:cubicBezTo>
                <a:cubicBezTo>
                  <a:pt x="296787" y="946643"/>
                  <a:pt x="289345" y="944102"/>
                  <a:pt x="289346" y="951725"/>
                </a:cubicBezTo>
                <a:cubicBezTo>
                  <a:pt x="289346" y="951725"/>
                  <a:pt x="289346" y="951725"/>
                  <a:pt x="281904" y="951725"/>
                </a:cubicBezTo>
                <a:cubicBezTo>
                  <a:pt x="281904" y="949184"/>
                  <a:pt x="279424" y="946643"/>
                  <a:pt x="279424" y="944103"/>
                </a:cubicBezTo>
                <a:cubicBezTo>
                  <a:pt x="284384" y="941561"/>
                  <a:pt x="289345" y="946643"/>
                  <a:pt x="289345" y="933939"/>
                </a:cubicBezTo>
                <a:cubicBezTo>
                  <a:pt x="291826" y="939020"/>
                  <a:pt x="299268" y="933939"/>
                  <a:pt x="304230" y="936480"/>
                </a:cubicBezTo>
                <a:cubicBezTo>
                  <a:pt x="296787" y="946643"/>
                  <a:pt x="321592" y="936480"/>
                  <a:pt x="326554" y="949184"/>
                </a:cubicBezTo>
                <a:close/>
                <a:moveTo>
                  <a:pt x="332326" y="1034152"/>
                </a:moveTo>
                <a:cubicBezTo>
                  <a:pt x="329668" y="1036543"/>
                  <a:pt x="329668" y="1043716"/>
                  <a:pt x="327009" y="1048501"/>
                </a:cubicBezTo>
                <a:cubicBezTo>
                  <a:pt x="327009" y="1046109"/>
                  <a:pt x="324351" y="1043716"/>
                  <a:pt x="319034" y="1046110"/>
                </a:cubicBezTo>
                <a:cubicBezTo>
                  <a:pt x="324351" y="1041325"/>
                  <a:pt x="329668" y="1041325"/>
                  <a:pt x="332326" y="1034152"/>
                </a:cubicBezTo>
                <a:close/>
                <a:moveTo>
                  <a:pt x="314326" y="765180"/>
                </a:moveTo>
                <a:cubicBezTo>
                  <a:pt x="309492" y="769963"/>
                  <a:pt x="309492" y="767571"/>
                  <a:pt x="311909" y="774745"/>
                </a:cubicBezTo>
                <a:cubicBezTo>
                  <a:pt x="309492" y="777136"/>
                  <a:pt x="309492" y="774745"/>
                  <a:pt x="309492" y="772353"/>
                </a:cubicBezTo>
                <a:cubicBezTo>
                  <a:pt x="307074" y="774745"/>
                  <a:pt x="307074" y="774745"/>
                  <a:pt x="304658" y="772353"/>
                </a:cubicBezTo>
                <a:cubicBezTo>
                  <a:pt x="307074" y="767572"/>
                  <a:pt x="304658" y="765181"/>
                  <a:pt x="307075" y="760398"/>
                </a:cubicBezTo>
                <a:cubicBezTo>
                  <a:pt x="309492" y="765180"/>
                  <a:pt x="309492" y="765180"/>
                  <a:pt x="314326" y="765180"/>
                </a:cubicBezTo>
                <a:close/>
                <a:moveTo>
                  <a:pt x="317635" y="810555"/>
                </a:moveTo>
                <a:cubicBezTo>
                  <a:pt x="316575" y="811838"/>
                  <a:pt x="312335" y="808572"/>
                  <a:pt x="312335" y="812305"/>
                </a:cubicBezTo>
                <a:cubicBezTo>
                  <a:pt x="312335" y="807328"/>
                  <a:pt x="307310" y="814793"/>
                  <a:pt x="309823" y="807328"/>
                </a:cubicBezTo>
                <a:cubicBezTo>
                  <a:pt x="312335" y="807328"/>
                  <a:pt x="317361" y="804843"/>
                  <a:pt x="317360" y="807328"/>
                </a:cubicBezTo>
                <a:cubicBezTo>
                  <a:pt x="317988" y="809194"/>
                  <a:pt x="317989" y="810127"/>
                  <a:pt x="317635" y="810555"/>
                </a:cubicBezTo>
                <a:close/>
                <a:moveTo>
                  <a:pt x="334742" y="1050892"/>
                </a:moveTo>
                <a:cubicBezTo>
                  <a:pt x="334742" y="1055674"/>
                  <a:pt x="329103" y="1053283"/>
                  <a:pt x="326283" y="1053283"/>
                </a:cubicBezTo>
                <a:cubicBezTo>
                  <a:pt x="326283" y="1049696"/>
                  <a:pt x="327692" y="1049696"/>
                  <a:pt x="329455" y="1050293"/>
                </a:cubicBezTo>
                <a:cubicBezTo>
                  <a:pt x="331218" y="1050892"/>
                  <a:pt x="333332" y="1052087"/>
                  <a:pt x="334742" y="1050892"/>
                </a:cubicBezTo>
                <a:close/>
                <a:moveTo>
                  <a:pt x="330178" y="963828"/>
                </a:moveTo>
                <a:cubicBezTo>
                  <a:pt x="330177" y="969408"/>
                  <a:pt x="324538" y="972198"/>
                  <a:pt x="321718" y="969408"/>
                </a:cubicBezTo>
                <a:cubicBezTo>
                  <a:pt x="324538" y="963828"/>
                  <a:pt x="327358" y="969408"/>
                  <a:pt x="330178" y="963828"/>
                </a:cubicBezTo>
                <a:close/>
                <a:moveTo>
                  <a:pt x="352535" y="1210322"/>
                </a:moveTo>
                <a:cubicBezTo>
                  <a:pt x="342485" y="1207836"/>
                  <a:pt x="332435" y="1205348"/>
                  <a:pt x="324897" y="1197886"/>
                </a:cubicBezTo>
                <a:cubicBezTo>
                  <a:pt x="324898" y="1207836"/>
                  <a:pt x="332435" y="1202860"/>
                  <a:pt x="329923" y="1210322"/>
                </a:cubicBezTo>
                <a:cubicBezTo>
                  <a:pt x="334947" y="1205348"/>
                  <a:pt x="344998" y="1215299"/>
                  <a:pt x="352535" y="1210322"/>
                </a:cubicBezTo>
                <a:close/>
                <a:moveTo>
                  <a:pt x="364953" y="1359982"/>
                </a:moveTo>
                <a:cubicBezTo>
                  <a:pt x="362233" y="1362970"/>
                  <a:pt x="356797" y="1362970"/>
                  <a:pt x="354079" y="1362970"/>
                </a:cubicBezTo>
                <a:cubicBezTo>
                  <a:pt x="354079" y="1359983"/>
                  <a:pt x="356118" y="1358488"/>
                  <a:pt x="358498" y="1358114"/>
                </a:cubicBezTo>
                <a:cubicBezTo>
                  <a:pt x="360875" y="1357742"/>
                  <a:pt x="363594" y="1358488"/>
                  <a:pt x="364953" y="1359982"/>
                </a:cubicBezTo>
                <a:close/>
                <a:moveTo>
                  <a:pt x="344998" y="1018777"/>
                </a:moveTo>
                <a:cubicBezTo>
                  <a:pt x="344997" y="1011315"/>
                  <a:pt x="342485" y="1011315"/>
                  <a:pt x="339972" y="1011315"/>
                </a:cubicBezTo>
                <a:cubicBezTo>
                  <a:pt x="339972" y="1013801"/>
                  <a:pt x="337460" y="1016289"/>
                  <a:pt x="337460" y="1016289"/>
                </a:cubicBezTo>
                <a:cubicBezTo>
                  <a:pt x="339972" y="1016289"/>
                  <a:pt x="342485" y="1016289"/>
                  <a:pt x="344998" y="1018777"/>
                </a:cubicBezTo>
                <a:close/>
                <a:moveTo>
                  <a:pt x="319160" y="605553"/>
                </a:moveTo>
                <a:cubicBezTo>
                  <a:pt x="316743" y="610934"/>
                  <a:pt x="311909" y="605553"/>
                  <a:pt x="311909" y="602865"/>
                </a:cubicBezTo>
                <a:cubicBezTo>
                  <a:pt x="314326" y="600174"/>
                  <a:pt x="316744" y="605553"/>
                  <a:pt x="319160" y="605553"/>
                </a:cubicBezTo>
                <a:close/>
                <a:moveTo>
                  <a:pt x="360072" y="1205348"/>
                </a:moveTo>
                <a:cubicBezTo>
                  <a:pt x="355047" y="1207836"/>
                  <a:pt x="357560" y="1205348"/>
                  <a:pt x="352535" y="1202859"/>
                </a:cubicBezTo>
                <a:cubicBezTo>
                  <a:pt x="352535" y="1207836"/>
                  <a:pt x="362584" y="1210322"/>
                  <a:pt x="360072" y="1205348"/>
                </a:cubicBezTo>
                <a:close/>
                <a:moveTo>
                  <a:pt x="347510" y="1018777"/>
                </a:moveTo>
                <a:cubicBezTo>
                  <a:pt x="339972" y="1021266"/>
                  <a:pt x="339972" y="1023751"/>
                  <a:pt x="334947" y="1018777"/>
                </a:cubicBezTo>
                <a:cubicBezTo>
                  <a:pt x="334947" y="1021265"/>
                  <a:pt x="334947" y="1023751"/>
                  <a:pt x="334947" y="1026239"/>
                </a:cubicBezTo>
                <a:cubicBezTo>
                  <a:pt x="339973" y="1026239"/>
                  <a:pt x="339972" y="1023751"/>
                  <a:pt x="342485" y="1033702"/>
                </a:cubicBezTo>
                <a:cubicBezTo>
                  <a:pt x="344997" y="1028728"/>
                  <a:pt x="347511" y="1033702"/>
                  <a:pt x="347510" y="1028728"/>
                </a:cubicBezTo>
                <a:cubicBezTo>
                  <a:pt x="342485" y="1021266"/>
                  <a:pt x="344998" y="1023751"/>
                  <a:pt x="347510" y="1018777"/>
                </a:cubicBezTo>
                <a:close/>
                <a:moveTo>
                  <a:pt x="356494" y="1138178"/>
                </a:moveTo>
                <a:cubicBezTo>
                  <a:pt x="354079" y="1145352"/>
                  <a:pt x="344412" y="1140570"/>
                  <a:pt x="341994" y="1145352"/>
                </a:cubicBezTo>
                <a:cubicBezTo>
                  <a:pt x="341994" y="1140569"/>
                  <a:pt x="349245" y="1138178"/>
                  <a:pt x="356494" y="1138178"/>
                </a:cubicBezTo>
                <a:close/>
                <a:moveTo>
                  <a:pt x="360073" y="1180473"/>
                </a:moveTo>
                <a:cubicBezTo>
                  <a:pt x="360073" y="1177984"/>
                  <a:pt x="352535" y="1177984"/>
                  <a:pt x="355047" y="1185447"/>
                </a:cubicBezTo>
                <a:cubicBezTo>
                  <a:pt x="357559" y="1185447"/>
                  <a:pt x="360072" y="1182961"/>
                  <a:pt x="360073" y="1180473"/>
                </a:cubicBezTo>
                <a:close/>
                <a:moveTo>
                  <a:pt x="330036" y="703003"/>
                </a:moveTo>
                <a:cubicBezTo>
                  <a:pt x="330036" y="710179"/>
                  <a:pt x="324397" y="707786"/>
                  <a:pt x="324397" y="712570"/>
                </a:cubicBezTo>
                <a:cubicBezTo>
                  <a:pt x="321576" y="712570"/>
                  <a:pt x="324396" y="710179"/>
                  <a:pt x="321576" y="710179"/>
                </a:cubicBezTo>
                <a:cubicBezTo>
                  <a:pt x="324397" y="707786"/>
                  <a:pt x="324396" y="705394"/>
                  <a:pt x="330036" y="703003"/>
                </a:cubicBezTo>
                <a:close/>
                <a:moveTo>
                  <a:pt x="332453" y="728113"/>
                </a:moveTo>
                <a:cubicBezTo>
                  <a:pt x="329902" y="735286"/>
                  <a:pt x="322248" y="725721"/>
                  <a:pt x="319698" y="730504"/>
                </a:cubicBezTo>
                <a:cubicBezTo>
                  <a:pt x="319697" y="737680"/>
                  <a:pt x="324799" y="730504"/>
                  <a:pt x="327351" y="732895"/>
                </a:cubicBezTo>
                <a:cubicBezTo>
                  <a:pt x="327351" y="734091"/>
                  <a:pt x="326713" y="734690"/>
                  <a:pt x="326075" y="735585"/>
                </a:cubicBezTo>
                <a:lnTo>
                  <a:pt x="325254" y="738473"/>
                </a:lnTo>
                <a:lnTo>
                  <a:pt x="325881" y="737677"/>
                </a:lnTo>
                <a:cubicBezTo>
                  <a:pt x="326259" y="736482"/>
                  <a:pt x="327015" y="735286"/>
                  <a:pt x="330036" y="735286"/>
                </a:cubicBezTo>
                <a:cubicBezTo>
                  <a:pt x="330036" y="737678"/>
                  <a:pt x="327015" y="737677"/>
                  <a:pt x="327015" y="740070"/>
                </a:cubicBezTo>
                <a:lnTo>
                  <a:pt x="324800" y="740071"/>
                </a:lnTo>
                <a:lnTo>
                  <a:pt x="323993" y="740071"/>
                </a:lnTo>
                <a:lnTo>
                  <a:pt x="324134" y="739892"/>
                </a:lnTo>
                <a:lnTo>
                  <a:pt x="318103" y="738277"/>
                </a:lnTo>
                <a:cubicBezTo>
                  <a:pt x="315870" y="738276"/>
                  <a:pt x="313319" y="738875"/>
                  <a:pt x="309492" y="740071"/>
                </a:cubicBezTo>
                <a:lnTo>
                  <a:pt x="311835" y="737643"/>
                </a:lnTo>
                <a:lnTo>
                  <a:pt x="307074" y="735289"/>
                </a:lnTo>
                <a:cubicBezTo>
                  <a:pt x="307074" y="735289"/>
                  <a:pt x="307074" y="732897"/>
                  <a:pt x="307074" y="730507"/>
                </a:cubicBezTo>
                <a:lnTo>
                  <a:pt x="311864" y="737614"/>
                </a:lnTo>
                <a:lnTo>
                  <a:pt x="315552" y="733793"/>
                </a:lnTo>
                <a:cubicBezTo>
                  <a:pt x="317145" y="732298"/>
                  <a:pt x="318422" y="730504"/>
                  <a:pt x="319697" y="725721"/>
                </a:cubicBezTo>
                <a:cubicBezTo>
                  <a:pt x="323524" y="725721"/>
                  <a:pt x="324800" y="725122"/>
                  <a:pt x="326075" y="725122"/>
                </a:cubicBezTo>
                <a:cubicBezTo>
                  <a:pt x="327351" y="725122"/>
                  <a:pt x="328627" y="725721"/>
                  <a:pt x="332453" y="728113"/>
                </a:cubicBezTo>
                <a:close/>
                <a:moveTo>
                  <a:pt x="354078" y="1043716"/>
                </a:moveTo>
                <a:cubicBezTo>
                  <a:pt x="354079" y="1046109"/>
                  <a:pt x="351661" y="1046109"/>
                  <a:pt x="351661" y="1043716"/>
                </a:cubicBezTo>
                <a:cubicBezTo>
                  <a:pt x="346827" y="1043716"/>
                  <a:pt x="351660" y="1055674"/>
                  <a:pt x="346827" y="1053283"/>
                </a:cubicBezTo>
                <a:cubicBezTo>
                  <a:pt x="346827" y="1048500"/>
                  <a:pt x="346827" y="1048500"/>
                  <a:pt x="346827" y="1043716"/>
                </a:cubicBezTo>
                <a:cubicBezTo>
                  <a:pt x="348036" y="1044914"/>
                  <a:pt x="348640" y="1043716"/>
                  <a:pt x="349547" y="1042820"/>
                </a:cubicBezTo>
                <a:cubicBezTo>
                  <a:pt x="350452" y="1041924"/>
                  <a:pt x="351662" y="1041325"/>
                  <a:pt x="354078" y="1043716"/>
                </a:cubicBezTo>
                <a:close/>
                <a:moveTo>
                  <a:pt x="354550" y="1048819"/>
                </a:moveTo>
                <a:lnTo>
                  <a:pt x="354440" y="1049020"/>
                </a:lnTo>
                <a:lnTo>
                  <a:pt x="354381" y="1048797"/>
                </a:lnTo>
                <a:close/>
                <a:moveTo>
                  <a:pt x="330036" y="685067"/>
                </a:moveTo>
                <a:cubicBezTo>
                  <a:pt x="330036" y="695431"/>
                  <a:pt x="319563" y="692840"/>
                  <a:pt x="314326" y="700612"/>
                </a:cubicBezTo>
                <a:cubicBezTo>
                  <a:pt x="316944" y="692839"/>
                  <a:pt x="324799" y="690249"/>
                  <a:pt x="330036" y="685067"/>
                </a:cubicBezTo>
                <a:close/>
                <a:moveTo>
                  <a:pt x="350797" y="967703"/>
                </a:moveTo>
                <a:cubicBezTo>
                  <a:pt x="351023" y="969282"/>
                  <a:pt x="350721" y="970901"/>
                  <a:pt x="349512" y="972197"/>
                </a:cubicBezTo>
                <a:cubicBezTo>
                  <a:pt x="347095" y="969606"/>
                  <a:pt x="349513" y="961833"/>
                  <a:pt x="344678" y="964425"/>
                </a:cubicBezTo>
                <a:cubicBezTo>
                  <a:pt x="344679" y="958595"/>
                  <a:pt x="350116" y="962967"/>
                  <a:pt x="350797" y="967703"/>
                </a:cubicBezTo>
                <a:close/>
                <a:moveTo>
                  <a:pt x="357100" y="1058961"/>
                </a:moveTo>
                <a:cubicBezTo>
                  <a:pt x="351661" y="1064043"/>
                  <a:pt x="357100" y="1051341"/>
                  <a:pt x="351662" y="1053880"/>
                </a:cubicBezTo>
                <a:cubicBezTo>
                  <a:pt x="351661" y="1051338"/>
                  <a:pt x="353021" y="1050704"/>
                  <a:pt x="354041" y="1049751"/>
                </a:cubicBezTo>
                <a:lnTo>
                  <a:pt x="354440" y="1049020"/>
                </a:lnTo>
                <a:lnTo>
                  <a:pt x="355740" y="1053879"/>
                </a:lnTo>
                <a:cubicBezTo>
                  <a:pt x="356420" y="1055150"/>
                  <a:pt x="357100" y="1056420"/>
                  <a:pt x="357100" y="1058961"/>
                </a:cubicBezTo>
                <a:close/>
                <a:moveTo>
                  <a:pt x="332452" y="603761"/>
                </a:moveTo>
                <a:cubicBezTo>
                  <a:pt x="332452" y="610934"/>
                  <a:pt x="329632" y="606152"/>
                  <a:pt x="323993" y="608543"/>
                </a:cubicBezTo>
                <a:cubicBezTo>
                  <a:pt x="323993" y="608543"/>
                  <a:pt x="323993" y="608543"/>
                  <a:pt x="323993" y="603761"/>
                </a:cubicBezTo>
                <a:cubicBezTo>
                  <a:pt x="326812" y="608543"/>
                  <a:pt x="326812" y="603761"/>
                  <a:pt x="332452" y="603761"/>
                </a:cubicBezTo>
                <a:close/>
                <a:moveTo>
                  <a:pt x="370121" y="1158082"/>
                </a:moveTo>
                <a:lnTo>
                  <a:pt x="365275" y="1163181"/>
                </a:lnTo>
                <a:lnTo>
                  <a:pt x="365097" y="1163060"/>
                </a:lnTo>
                <a:cubicBezTo>
                  <a:pt x="367609" y="1163059"/>
                  <a:pt x="372634" y="1158083"/>
                  <a:pt x="370121" y="1158082"/>
                </a:cubicBezTo>
                <a:close/>
                <a:moveTo>
                  <a:pt x="362536" y="1046257"/>
                </a:moveTo>
                <a:cubicBezTo>
                  <a:pt x="362536" y="1048799"/>
                  <a:pt x="361177" y="1049434"/>
                  <a:pt x="359478" y="1049434"/>
                </a:cubicBezTo>
                <a:lnTo>
                  <a:pt x="354550" y="1048819"/>
                </a:lnTo>
                <a:lnTo>
                  <a:pt x="355103" y="1047806"/>
                </a:lnTo>
                <a:cubicBezTo>
                  <a:pt x="355230" y="1046893"/>
                  <a:pt x="355060" y="1045622"/>
                  <a:pt x="354381" y="1043716"/>
                </a:cubicBezTo>
                <a:cubicBezTo>
                  <a:pt x="357100" y="1046257"/>
                  <a:pt x="362536" y="1043716"/>
                  <a:pt x="362536" y="1046257"/>
                </a:cubicBezTo>
                <a:close/>
                <a:moveTo>
                  <a:pt x="338686" y="687332"/>
                </a:moveTo>
                <a:lnTo>
                  <a:pt x="334870" y="689849"/>
                </a:lnTo>
                <a:cubicBezTo>
                  <a:pt x="334870" y="689849"/>
                  <a:pt x="334870" y="687458"/>
                  <a:pt x="334870" y="685067"/>
                </a:cubicBezTo>
                <a:close/>
                <a:moveTo>
                  <a:pt x="367370" y="1093935"/>
                </a:moveTo>
                <a:cubicBezTo>
                  <a:pt x="364650" y="1096328"/>
                  <a:pt x="364650" y="1096328"/>
                  <a:pt x="367369" y="1096329"/>
                </a:cubicBezTo>
                <a:cubicBezTo>
                  <a:pt x="364650" y="1098720"/>
                  <a:pt x="359215" y="1101110"/>
                  <a:pt x="356494" y="1096328"/>
                </a:cubicBezTo>
                <a:cubicBezTo>
                  <a:pt x="359214" y="1091543"/>
                  <a:pt x="361933" y="1098720"/>
                  <a:pt x="367370" y="1093935"/>
                </a:cubicBezTo>
                <a:close/>
                <a:moveTo>
                  <a:pt x="351788" y="864423"/>
                </a:moveTo>
                <a:cubicBezTo>
                  <a:pt x="346955" y="859640"/>
                  <a:pt x="344538" y="864422"/>
                  <a:pt x="339704" y="862031"/>
                </a:cubicBezTo>
                <a:cubicBezTo>
                  <a:pt x="339704" y="859641"/>
                  <a:pt x="344538" y="862031"/>
                  <a:pt x="344538" y="857249"/>
                </a:cubicBezTo>
                <a:cubicBezTo>
                  <a:pt x="346955" y="859640"/>
                  <a:pt x="349371" y="859641"/>
                  <a:pt x="351788" y="864423"/>
                </a:cubicBezTo>
                <a:close/>
                <a:moveTo>
                  <a:pt x="362781" y="1024375"/>
                </a:moveTo>
                <a:lnTo>
                  <a:pt x="357833" y="1021672"/>
                </a:lnTo>
                <a:lnTo>
                  <a:pt x="357560" y="1021266"/>
                </a:lnTo>
                <a:lnTo>
                  <a:pt x="357347" y="1021406"/>
                </a:lnTo>
                <a:lnTo>
                  <a:pt x="352535" y="1018777"/>
                </a:lnTo>
                <a:cubicBezTo>
                  <a:pt x="352535" y="1016289"/>
                  <a:pt x="355047" y="1016289"/>
                  <a:pt x="355047" y="1016289"/>
                </a:cubicBezTo>
                <a:cubicBezTo>
                  <a:pt x="352535" y="1016289"/>
                  <a:pt x="350022" y="1011315"/>
                  <a:pt x="344997" y="1013801"/>
                </a:cubicBezTo>
                <a:cubicBezTo>
                  <a:pt x="344998" y="1021266"/>
                  <a:pt x="352535" y="1013801"/>
                  <a:pt x="352535" y="1021266"/>
                </a:cubicBezTo>
                <a:cubicBezTo>
                  <a:pt x="350022" y="1018777"/>
                  <a:pt x="347510" y="1018777"/>
                  <a:pt x="350022" y="1026239"/>
                </a:cubicBezTo>
                <a:cubicBezTo>
                  <a:pt x="351279" y="1023753"/>
                  <a:pt x="352535" y="1023753"/>
                  <a:pt x="353791" y="1023753"/>
                </a:cubicBezTo>
                <a:lnTo>
                  <a:pt x="357347" y="1021406"/>
                </a:lnTo>
                <a:lnTo>
                  <a:pt x="357833" y="1021672"/>
                </a:lnTo>
                <a:lnTo>
                  <a:pt x="362584" y="1028728"/>
                </a:lnTo>
                <a:cubicBezTo>
                  <a:pt x="363212" y="1026862"/>
                  <a:pt x="363212" y="1025463"/>
                  <a:pt x="362781" y="1024375"/>
                </a:cubicBezTo>
                <a:close/>
                <a:moveTo>
                  <a:pt x="364953" y="1050892"/>
                </a:moveTo>
                <a:cubicBezTo>
                  <a:pt x="364952" y="1053682"/>
                  <a:pt x="362133" y="1053682"/>
                  <a:pt x="364953" y="1056473"/>
                </a:cubicBezTo>
                <a:cubicBezTo>
                  <a:pt x="364952" y="1059260"/>
                  <a:pt x="359314" y="1056473"/>
                  <a:pt x="356494" y="1056473"/>
                </a:cubicBezTo>
                <a:cubicBezTo>
                  <a:pt x="359313" y="1053682"/>
                  <a:pt x="362133" y="1050892"/>
                  <a:pt x="364953" y="1050892"/>
                </a:cubicBezTo>
                <a:close/>
                <a:moveTo>
                  <a:pt x="342120" y="685067"/>
                </a:moveTo>
                <a:cubicBezTo>
                  <a:pt x="340912" y="686263"/>
                  <a:pt x="340308" y="687458"/>
                  <a:pt x="339402" y="687757"/>
                </a:cubicBezTo>
                <a:lnTo>
                  <a:pt x="338686" y="687332"/>
                </a:lnTo>
                <a:close/>
                <a:moveTo>
                  <a:pt x="365097" y="1013800"/>
                </a:moveTo>
                <a:cubicBezTo>
                  <a:pt x="357560" y="1016289"/>
                  <a:pt x="357560" y="1003850"/>
                  <a:pt x="352535" y="1006338"/>
                </a:cubicBezTo>
                <a:cubicBezTo>
                  <a:pt x="352535" y="1006338"/>
                  <a:pt x="350023" y="1006338"/>
                  <a:pt x="350022" y="1008826"/>
                </a:cubicBezTo>
                <a:cubicBezTo>
                  <a:pt x="360072" y="1008826"/>
                  <a:pt x="355047" y="1016289"/>
                  <a:pt x="360072" y="1018777"/>
                </a:cubicBezTo>
                <a:cubicBezTo>
                  <a:pt x="360072" y="1016289"/>
                  <a:pt x="362584" y="1016288"/>
                  <a:pt x="365097" y="1013800"/>
                </a:cubicBezTo>
                <a:close/>
                <a:moveTo>
                  <a:pt x="352535" y="817279"/>
                </a:moveTo>
                <a:cubicBezTo>
                  <a:pt x="352535" y="817279"/>
                  <a:pt x="350022" y="817279"/>
                  <a:pt x="350022" y="814793"/>
                </a:cubicBezTo>
                <a:cubicBezTo>
                  <a:pt x="350022" y="814793"/>
                  <a:pt x="350022" y="814793"/>
                  <a:pt x="347510" y="817279"/>
                </a:cubicBezTo>
                <a:cubicBezTo>
                  <a:pt x="350023" y="822256"/>
                  <a:pt x="347510" y="819767"/>
                  <a:pt x="347510" y="824741"/>
                </a:cubicBezTo>
                <a:cubicBezTo>
                  <a:pt x="352535" y="824741"/>
                  <a:pt x="350022" y="819767"/>
                  <a:pt x="352535" y="817279"/>
                </a:cubicBezTo>
                <a:close/>
                <a:moveTo>
                  <a:pt x="344537" y="675503"/>
                </a:moveTo>
                <a:cubicBezTo>
                  <a:pt x="344537" y="675503"/>
                  <a:pt x="342121" y="675503"/>
                  <a:pt x="342120" y="680285"/>
                </a:cubicBezTo>
                <a:cubicBezTo>
                  <a:pt x="339704" y="677893"/>
                  <a:pt x="337286" y="677894"/>
                  <a:pt x="334869" y="677894"/>
                </a:cubicBezTo>
                <a:cubicBezTo>
                  <a:pt x="334869" y="673112"/>
                  <a:pt x="334869" y="673112"/>
                  <a:pt x="332452" y="673112"/>
                </a:cubicBezTo>
                <a:cubicBezTo>
                  <a:pt x="333661" y="669522"/>
                  <a:pt x="334869" y="670121"/>
                  <a:pt x="335776" y="671616"/>
                </a:cubicBezTo>
                <a:cubicBezTo>
                  <a:pt x="336683" y="673111"/>
                  <a:pt x="337286" y="675503"/>
                  <a:pt x="337286" y="675503"/>
                </a:cubicBezTo>
                <a:cubicBezTo>
                  <a:pt x="339704" y="675503"/>
                  <a:pt x="342120" y="670720"/>
                  <a:pt x="344537" y="675503"/>
                </a:cubicBezTo>
                <a:close/>
                <a:moveTo>
                  <a:pt x="359040" y="876680"/>
                </a:moveTo>
                <a:cubicBezTo>
                  <a:pt x="356622" y="884749"/>
                  <a:pt x="349371" y="873990"/>
                  <a:pt x="349371" y="882059"/>
                </a:cubicBezTo>
                <a:cubicBezTo>
                  <a:pt x="346955" y="882059"/>
                  <a:pt x="344538" y="879371"/>
                  <a:pt x="344538" y="873990"/>
                </a:cubicBezTo>
                <a:cubicBezTo>
                  <a:pt x="349371" y="873990"/>
                  <a:pt x="354205" y="876680"/>
                  <a:pt x="359040" y="876680"/>
                </a:cubicBezTo>
                <a:close/>
                <a:moveTo>
                  <a:pt x="352647" y="768468"/>
                </a:moveTo>
                <a:cubicBezTo>
                  <a:pt x="352336" y="770561"/>
                  <a:pt x="351712" y="772354"/>
                  <a:pt x="351712" y="772354"/>
                </a:cubicBezTo>
                <a:cubicBezTo>
                  <a:pt x="351712" y="772354"/>
                  <a:pt x="349220" y="772353"/>
                  <a:pt x="346727" y="769963"/>
                </a:cubicBezTo>
                <a:cubicBezTo>
                  <a:pt x="339249" y="781921"/>
                  <a:pt x="324295" y="769963"/>
                  <a:pt x="314326" y="774745"/>
                </a:cubicBezTo>
                <a:cubicBezTo>
                  <a:pt x="321803" y="767572"/>
                  <a:pt x="331774" y="774745"/>
                  <a:pt x="334266" y="765180"/>
                </a:cubicBezTo>
                <a:cubicBezTo>
                  <a:pt x="336758" y="767571"/>
                  <a:pt x="334266" y="769963"/>
                  <a:pt x="336758" y="772353"/>
                </a:cubicBezTo>
                <a:cubicBezTo>
                  <a:pt x="339250" y="762789"/>
                  <a:pt x="349220" y="769963"/>
                  <a:pt x="351712" y="762789"/>
                </a:cubicBezTo>
                <a:cubicBezTo>
                  <a:pt x="352959" y="763985"/>
                  <a:pt x="352959" y="766376"/>
                  <a:pt x="352647" y="768468"/>
                </a:cubicBezTo>
                <a:close/>
                <a:moveTo>
                  <a:pt x="391540" y="1332779"/>
                </a:moveTo>
                <a:cubicBezTo>
                  <a:pt x="391540" y="1332779"/>
                  <a:pt x="391540" y="1332779"/>
                  <a:pt x="384289" y="1335470"/>
                </a:cubicBezTo>
                <a:cubicBezTo>
                  <a:pt x="384289" y="1331434"/>
                  <a:pt x="386100" y="1328743"/>
                  <a:pt x="387914" y="1328071"/>
                </a:cubicBezTo>
                <a:cubicBezTo>
                  <a:pt x="389729" y="1327398"/>
                  <a:pt x="391540" y="1328743"/>
                  <a:pt x="391540" y="1332779"/>
                </a:cubicBezTo>
                <a:close/>
                <a:moveTo>
                  <a:pt x="349742" y="689821"/>
                </a:moveTo>
                <a:lnTo>
                  <a:pt x="346954" y="693039"/>
                </a:lnTo>
                <a:cubicBezTo>
                  <a:pt x="346954" y="691644"/>
                  <a:pt x="347558" y="690249"/>
                  <a:pt x="348465" y="689553"/>
                </a:cubicBezTo>
                <a:close/>
                <a:moveTo>
                  <a:pt x="351788" y="705394"/>
                </a:moveTo>
                <a:cubicBezTo>
                  <a:pt x="349371" y="710179"/>
                  <a:pt x="349371" y="698221"/>
                  <a:pt x="344537" y="700612"/>
                </a:cubicBezTo>
                <a:cubicBezTo>
                  <a:pt x="345746" y="698221"/>
                  <a:pt x="347559" y="698817"/>
                  <a:pt x="349069" y="700312"/>
                </a:cubicBezTo>
                <a:cubicBezTo>
                  <a:pt x="350580" y="701807"/>
                  <a:pt x="351788" y="704199"/>
                  <a:pt x="351788" y="705394"/>
                </a:cubicBezTo>
                <a:close/>
                <a:moveTo>
                  <a:pt x="359039" y="804639"/>
                </a:moveTo>
                <a:cubicBezTo>
                  <a:pt x="359039" y="804639"/>
                  <a:pt x="359039" y="804639"/>
                  <a:pt x="359039" y="809422"/>
                </a:cubicBezTo>
                <a:cubicBezTo>
                  <a:pt x="356622" y="809422"/>
                  <a:pt x="356622" y="807030"/>
                  <a:pt x="356622" y="807030"/>
                </a:cubicBezTo>
                <a:cubicBezTo>
                  <a:pt x="356622" y="807030"/>
                  <a:pt x="356622" y="809422"/>
                  <a:pt x="356622" y="809422"/>
                </a:cubicBezTo>
                <a:cubicBezTo>
                  <a:pt x="354205" y="809422"/>
                  <a:pt x="354205" y="807030"/>
                  <a:pt x="351788" y="809421"/>
                </a:cubicBezTo>
                <a:cubicBezTo>
                  <a:pt x="351788" y="804639"/>
                  <a:pt x="356622" y="807030"/>
                  <a:pt x="359039" y="804639"/>
                </a:cubicBezTo>
                <a:close/>
                <a:moveTo>
                  <a:pt x="351787" y="687458"/>
                </a:moveTo>
                <a:lnTo>
                  <a:pt x="351789" y="690249"/>
                </a:lnTo>
                <a:lnTo>
                  <a:pt x="349742" y="689821"/>
                </a:lnTo>
                <a:close/>
                <a:moveTo>
                  <a:pt x="393820" y="1301946"/>
                </a:moveTo>
                <a:cubicBezTo>
                  <a:pt x="393329" y="1304617"/>
                  <a:pt x="388419" y="1308018"/>
                  <a:pt x="392348" y="1309961"/>
                </a:cubicBezTo>
                <a:cubicBezTo>
                  <a:pt x="389728" y="1309961"/>
                  <a:pt x="387108" y="1315143"/>
                  <a:pt x="381873" y="1315143"/>
                </a:cubicBezTo>
                <a:cubicBezTo>
                  <a:pt x="384493" y="1312552"/>
                  <a:pt x="384493" y="1304779"/>
                  <a:pt x="387109" y="1304779"/>
                </a:cubicBezTo>
                <a:cubicBezTo>
                  <a:pt x="384493" y="1315143"/>
                  <a:pt x="392348" y="1304779"/>
                  <a:pt x="392348" y="1299598"/>
                </a:cubicBezTo>
                <a:cubicBezTo>
                  <a:pt x="393657" y="1300245"/>
                  <a:pt x="393984" y="1301055"/>
                  <a:pt x="393820" y="1301946"/>
                </a:cubicBezTo>
                <a:close/>
                <a:moveTo>
                  <a:pt x="346954" y="608543"/>
                </a:moveTo>
                <a:cubicBezTo>
                  <a:pt x="342120" y="608543"/>
                  <a:pt x="337286" y="610934"/>
                  <a:pt x="337286" y="615716"/>
                </a:cubicBezTo>
                <a:cubicBezTo>
                  <a:pt x="334870" y="613326"/>
                  <a:pt x="332452" y="603761"/>
                  <a:pt x="337286" y="603761"/>
                </a:cubicBezTo>
                <a:cubicBezTo>
                  <a:pt x="339703" y="606152"/>
                  <a:pt x="334869" y="606152"/>
                  <a:pt x="337286" y="610934"/>
                </a:cubicBezTo>
                <a:cubicBezTo>
                  <a:pt x="339703" y="610934"/>
                  <a:pt x="339703" y="606152"/>
                  <a:pt x="339703" y="603761"/>
                </a:cubicBezTo>
                <a:cubicBezTo>
                  <a:pt x="342120" y="608543"/>
                  <a:pt x="346954" y="603761"/>
                  <a:pt x="346954" y="608543"/>
                </a:cubicBezTo>
                <a:close/>
                <a:moveTo>
                  <a:pt x="367499" y="901490"/>
                </a:moveTo>
                <a:cubicBezTo>
                  <a:pt x="364840" y="899099"/>
                  <a:pt x="359523" y="901490"/>
                  <a:pt x="354205" y="901490"/>
                </a:cubicBezTo>
                <a:cubicBezTo>
                  <a:pt x="354205" y="899099"/>
                  <a:pt x="362181" y="896708"/>
                  <a:pt x="356864" y="891925"/>
                </a:cubicBezTo>
                <a:cubicBezTo>
                  <a:pt x="362182" y="887141"/>
                  <a:pt x="364840" y="899099"/>
                  <a:pt x="367499" y="901490"/>
                </a:cubicBezTo>
                <a:close/>
                <a:moveTo>
                  <a:pt x="379457" y="1063391"/>
                </a:moveTo>
                <a:cubicBezTo>
                  <a:pt x="374623" y="1078393"/>
                  <a:pt x="362536" y="1050892"/>
                  <a:pt x="377039" y="1050892"/>
                </a:cubicBezTo>
                <a:cubicBezTo>
                  <a:pt x="374623" y="1055892"/>
                  <a:pt x="374623" y="1058391"/>
                  <a:pt x="372206" y="1060892"/>
                </a:cubicBezTo>
                <a:cubicBezTo>
                  <a:pt x="374623" y="1065893"/>
                  <a:pt x="379456" y="1060892"/>
                  <a:pt x="379457" y="1063391"/>
                </a:cubicBezTo>
                <a:close/>
                <a:moveTo>
                  <a:pt x="365081" y="847684"/>
                </a:moveTo>
                <a:cubicBezTo>
                  <a:pt x="365082" y="852467"/>
                  <a:pt x="365082" y="852467"/>
                  <a:pt x="365082" y="857249"/>
                </a:cubicBezTo>
                <a:cubicBezTo>
                  <a:pt x="362423" y="859641"/>
                  <a:pt x="357105" y="857249"/>
                  <a:pt x="357105" y="864425"/>
                </a:cubicBezTo>
                <a:cubicBezTo>
                  <a:pt x="354447" y="866816"/>
                  <a:pt x="354447" y="857249"/>
                  <a:pt x="351788" y="857249"/>
                </a:cubicBezTo>
                <a:cubicBezTo>
                  <a:pt x="354447" y="854858"/>
                  <a:pt x="362423" y="857249"/>
                  <a:pt x="365081" y="847684"/>
                </a:cubicBezTo>
                <a:close/>
                <a:moveTo>
                  <a:pt x="374701" y="962220"/>
                </a:moveTo>
                <a:cubicBezTo>
                  <a:pt x="372182" y="969793"/>
                  <a:pt x="369663" y="964745"/>
                  <a:pt x="362107" y="967269"/>
                </a:cubicBezTo>
                <a:cubicBezTo>
                  <a:pt x="362107" y="964744"/>
                  <a:pt x="364626" y="962220"/>
                  <a:pt x="362107" y="962220"/>
                </a:cubicBezTo>
                <a:cubicBezTo>
                  <a:pt x="362107" y="957171"/>
                  <a:pt x="369663" y="967269"/>
                  <a:pt x="372182" y="959696"/>
                </a:cubicBezTo>
                <a:cubicBezTo>
                  <a:pt x="372182" y="962220"/>
                  <a:pt x="374701" y="962220"/>
                  <a:pt x="374701" y="962220"/>
                </a:cubicBezTo>
                <a:close/>
                <a:moveTo>
                  <a:pt x="374701" y="944550"/>
                </a:moveTo>
                <a:cubicBezTo>
                  <a:pt x="372182" y="947075"/>
                  <a:pt x="362107" y="944550"/>
                  <a:pt x="362107" y="949599"/>
                </a:cubicBezTo>
                <a:cubicBezTo>
                  <a:pt x="367144" y="947075"/>
                  <a:pt x="374701" y="954647"/>
                  <a:pt x="374701" y="944550"/>
                </a:cubicBezTo>
                <a:close/>
                <a:moveTo>
                  <a:pt x="369915" y="869207"/>
                </a:moveTo>
                <a:cubicBezTo>
                  <a:pt x="364598" y="866817"/>
                  <a:pt x="361939" y="864425"/>
                  <a:pt x="356622" y="866816"/>
                </a:cubicBezTo>
                <a:cubicBezTo>
                  <a:pt x="356622" y="864425"/>
                  <a:pt x="359281" y="864425"/>
                  <a:pt x="359281" y="862034"/>
                </a:cubicBezTo>
                <a:cubicBezTo>
                  <a:pt x="364599" y="862034"/>
                  <a:pt x="369915" y="862034"/>
                  <a:pt x="369915" y="869207"/>
                </a:cubicBezTo>
                <a:close/>
                <a:moveTo>
                  <a:pt x="379697" y="999537"/>
                </a:moveTo>
                <a:cubicBezTo>
                  <a:pt x="372446" y="1002077"/>
                  <a:pt x="377279" y="984292"/>
                  <a:pt x="377279" y="981751"/>
                </a:cubicBezTo>
                <a:cubicBezTo>
                  <a:pt x="379697" y="984292"/>
                  <a:pt x="377279" y="994455"/>
                  <a:pt x="379697" y="999537"/>
                </a:cubicBezTo>
                <a:close/>
                <a:moveTo>
                  <a:pt x="374748" y="926600"/>
                </a:moveTo>
                <a:cubicBezTo>
                  <a:pt x="372332" y="928994"/>
                  <a:pt x="372332" y="933776"/>
                  <a:pt x="367498" y="933776"/>
                </a:cubicBezTo>
                <a:cubicBezTo>
                  <a:pt x="369915" y="928994"/>
                  <a:pt x="372332" y="924208"/>
                  <a:pt x="374748" y="926600"/>
                </a:cubicBezTo>
                <a:close/>
                <a:moveTo>
                  <a:pt x="368405" y="808226"/>
                </a:moveTo>
                <a:cubicBezTo>
                  <a:pt x="368706" y="810019"/>
                  <a:pt x="368706" y="811813"/>
                  <a:pt x="367498" y="811812"/>
                </a:cubicBezTo>
                <a:cubicBezTo>
                  <a:pt x="365080" y="811813"/>
                  <a:pt x="367498" y="811812"/>
                  <a:pt x="367499" y="809421"/>
                </a:cubicBezTo>
                <a:cubicBezTo>
                  <a:pt x="367498" y="807030"/>
                  <a:pt x="365080" y="807030"/>
                  <a:pt x="365080" y="807030"/>
                </a:cubicBezTo>
                <a:cubicBezTo>
                  <a:pt x="365080" y="804639"/>
                  <a:pt x="367498" y="807030"/>
                  <a:pt x="367498" y="804639"/>
                </a:cubicBezTo>
                <a:cubicBezTo>
                  <a:pt x="367498" y="804639"/>
                  <a:pt x="368102" y="806433"/>
                  <a:pt x="368405" y="808226"/>
                </a:cubicBezTo>
                <a:close/>
                <a:moveTo>
                  <a:pt x="380290" y="973912"/>
                </a:moveTo>
                <a:cubicBezTo>
                  <a:pt x="380932" y="974286"/>
                  <a:pt x="380932" y="974585"/>
                  <a:pt x="379723" y="974585"/>
                </a:cubicBezTo>
                <a:cubicBezTo>
                  <a:pt x="377306" y="974585"/>
                  <a:pt x="374890" y="979368"/>
                  <a:pt x="372472" y="974585"/>
                </a:cubicBezTo>
                <a:cubicBezTo>
                  <a:pt x="370660" y="970998"/>
                  <a:pt x="378364" y="972791"/>
                  <a:pt x="380290" y="973912"/>
                </a:cubicBezTo>
                <a:close/>
                <a:moveTo>
                  <a:pt x="385198" y="1023751"/>
                </a:moveTo>
                <a:cubicBezTo>
                  <a:pt x="380173" y="1021266"/>
                  <a:pt x="370121" y="1016289"/>
                  <a:pt x="367609" y="1023751"/>
                </a:cubicBezTo>
                <a:cubicBezTo>
                  <a:pt x="375147" y="1023751"/>
                  <a:pt x="382685" y="1033702"/>
                  <a:pt x="385198" y="1023751"/>
                </a:cubicBezTo>
                <a:close/>
                <a:moveTo>
                  <a:pt x="374748" y="859643"/>
                </a:moveTo>
                <a:cubicBezTo>
                  <a:pt x="379581" y="862034"/>
                  <a:pt x="372332" y="866816"/>
                  <a:pt x="367497" y="862034"/>
                </a:cubicBezTo>
                <a:cubicBezTo>
                  <a:pt x="369915" y="854858"/>
                  <a:pt x="374748" y="864425"/>
                  <a:pt x="374748" y="859643"/>
                </a:cubicBezTo>
                <a:close/>
                <a:moveTo>
                  <a:pt x="382140" y="967013"/>
                </a:moveTo>
                <a:cubicBezTo>
                  <a:pt x="382140" y="969802"/>
                  <a:pt x="374888" y="969802"/>
                  <a:pt x="377305" y="961432"/>
                </a:cubicBezTo>
                <a:cubicBezTo>
                  <a:pt x="379722" y="961432"/>
                  <a:pt x="379722" y="964222"/>
                  <a:pt x="382140" y="967013"/>
                </a:cubicBezTo>
                <a:close/>
                <a:moveTo>
                  <a:pt x="404834" y="1294816"/>
                </a:moveTo>
                <a:cubicBezTo>
                  <a:pt x="404834" y="1294816"/>
                  <a:pt x="404834" y="1294816"/>
                  <a:pt x="399997" y="1294815"/>
                </a:cubicBezTo>
                <a:cubicBezTo>
                  <a:pt x="399997" y="1294815"/>
                  <a:pt x="399997" y="1294815"/>
                  <a:pt x="399998" y="1290033"/>
                </a:cubicBezTo>
                <a:cubicBezTo>
                  <a:pt x="402418" y="1290034"/>
                  <a:pt x="404834" y="1290033"/>
                  <a:pt x="404834" y="1294816"/>
                </a:cubicBezTo>
                <a:close/>
                <a:moveTo>
                  <a:pt x="369915" y="732897"/>
                </a:moveTo>
                <a:cubicBezTo>
                  <a:pt x="372332" y="737680"/>
                  <a:pt x="367498" y="737680"/>
                  <a:pt x="365080" y="740071"/>
                </a:cubicBezTo>
                <a:cubicBezTo>
                  <a:pt x="367498" y="735289"/>
                  <a:pt x="367498" y="732897"/>
                  <a:pt x="369915" y="732897"/>
                </a:cubicBezTo>
                <a:close/>
                <a:moveTo>
                  <a:pt x="369915" y="724959"/>
                </a:moveTo>
                <a:cubicBezTo>
                  <a:pt x="369914" y="729960"/>
                  <a:pt x="362438" y="734960"/>
                  <a:pt x="364931" y="737461"/>
                </a:cubicBezTo>
                <a:cubicBezTo>
                  <a:pt x="362437" y="742462"/>
                  <a:pt x="359945" y="732462"/>
                  <a:pt x="359945" y="732462"/>
                </a:cubicBezTo>
                <a:cubicBezTo>
                  <a:pt x="357452" y="732461"/>
                  <a:pt x="357452" y="737461"/>
                  <a:pt x="357452" y="739961"/>
                </a:cubicBezTo>
                <a:cubicBezTo>
                  <a:pt x="354960" y="737462"/>
                  <a:pt x="352468" y="732462"/>
                  <a:pt x="347483" y="734960"/>
                </a:cubicBezTo>
                <a:cubicBezTo>
                  <a:pt x="347483" y="737462"/>
                  <a:pt x="344990" y="739961"/>
                  <a:pt x="344990" y="742462"/>
                </a:cubicBezTo>
                <a:cubicBezTo>
                  <a:pt x="342498" y="739961"/>
                  <a:pt x="342498" y="737462"/>
                  <a:pt x="344990" y="734960"/>
                </a:cubicBezTo>
                <a:cubicBezTo>
                  <a:pt x="342498" y="724959"/>
                  <a:pt x="337513" y="737461"/>
                  <a:pt x="330036" y="737462"/>
                </a:cubicBezTo>
                <a:cubicBezTo>
                  <a:pt x="332528" y="734960"/>
                  <a:pt x="337513" y="729960"/>
                  <a:pt x="335021" y="727461"/>
                </a:cubicBezTo>
                <a:cubicBezTo>
                  <a:pt x="342498" y="722460"/>
                  <a:pt x="344990" y="727461"/>
                  <a:pt x="354960" y="724959"/>
                </a:cubicBezTo>
                <a:cubicBezTo>
                  <a:pt x="356207" y="723711"/>
                  <a:pt x="356830" y="721210"/>
                  <a:pt x="357452" y="719646"/>
                </a:cubicBezTo>
                <a:cubicBezTo>
                  <a:pt x="358075" y="718085"/>
                  <a:pt x="358699" y="717460"/>
                  <a:pt x="359945" y="719958"/>
                </a:cubicBezTo>
                <a:cubicBezTo>
                  <a:pt x="359945" y="722460"/>
                  <a:pt x="359945" y="722460"/>
                  <a:pt x="357452" y="722461"/>
                </a:cubicBezTo>
                <a:cubicBezTo>
                  <a:pt x="357452" y="724960"/>
                  <a:pt x="357452" y="724960"/>
                  <a:pt x="359945" y="727461"/>
                </a:cubicBezTo>
                <a:cubicBezTo>
                  <a:pt x="359945" y="719958"/>
                  <a:pt x="362437" y="727461"/>
                  <a:pt x="364930" y="719959"/>
                </a:cubicBezTo>
                <a:cubicBezTo>
                  <a:pt x="367422" y="722461"/>
                  <a:pt x="364930" y="729960"/>
                  <a:pt x="369915" y="724959"/>
                </a:cubicBezTo>
                <a:close/>
                <a:moveTo>
                  <a:pt x="400272" y="1160571"/>
                </a:moveTo>
                <a:cubicBezTo>
                  <a:pt x="395246" y="1160571"/>
                  <a:pt x="380173" y="1158082"/>
                  <a:pt x="380173" y="1170522"/>
                </a:cubicBezTo>
                <a:cubicBezTo>
                  <a:pt x="382685" y="1173010"/>
                  <a:pt x="387707" y="1170522"/>
                  <a:pt x="395246" y="1173010"/>
                </a:cubicBezTo>
                <a:cubicBezTo>
                  <a:pt x="397759" y="1168033"/>
                  <a:pt x="400272" y="1168033"/>
                  <a:pt x="400272" y="1160571"/>
                </a:cubicBezTo>
                <a:close/>
                <a:moveTo>
                  <a:pt x="414501" y="1364965"/>
                </a:moveTo>
                <a:cubicBezTo>
                  <a:pt x="414501" y="1370012"/>
                  <a:pt x="402129" y="1364965"/>
                  <a:pt x="397182" y="1370012"/>
                </a:cubicBezTo>
                <a:cubicBezTo>
                  <a:pt x="392231" y="1367487"/>
                  <a:pt x="399655" y="1364965"/>
                  <a:pt x="397182" y="1362440"/>
                </a:cubicBezTo>
                <a:cubicBezTo>
                  <a:pt x="384806" y="1372538"/>
                  <a:pt x="372434" y="1364965"/>
                  <a:pt x="362536" y="1357392"/>
                </a:cubicBezTo>
                <a:cubicBezTo>
                  <a:pt x="366250" y="1355498"/>
                  <a:pt x="370424" y="1354866"/>
                  <a:pt x="374833" y="1355025"/>
                </a:cubicBezTo>
                <a:cubicBezTo>
                  <a:pt x="388057" y="1355497"/>
                  <a:pt x="403366" y="1363070"/>
                  <a:pt x="414501" y="1364965"/>
                </a:cubicBezTo>
                <a:close/>
                <a:moveTo>
                  <a:pt x="390271" y="991590"/>
                </a:moveTo>
                <a:cubicBezTo>
                  <a:pt x="389968" y="993857"/>
                  <a:pt x="389364" y="995800"/>
                  <a:pt x="389365" y="997095"/>
                </a:cubicBezTo>
                <a:cubicBezTo>
                  <a:pt x="384531" y="999687"/>
                  <a:pt x="386947" y="989323"/>
                  <a:pt x="384531" y="989323"/>
                </a:cubicBezTo>
                <a:cubicBezTo>
                  <a:pt x="384531" y="989323"/>
                  <a:pt x="386947" y="989323"/>
                  <a:pt x="384531" y="984142"/>
                </a:cubicBezTo>
                <a:cubicBezTo>
                  <a:pt x="389364" y="984142"/>
                  <a:pt x="386948" y="991914"/>
                  <a:pt x="386948" y="991914"/>
                </a:cubicBezTo>
                <a:cubicBezTo>
                  <a:pt x="389364" y="991914"/>
                  <a:pt x="389365" y="989323"/>
                  <a:pt x="389364" y="984142"/>
                </a:cubicBezTo>
                <a:cubicBezTo>
                  <a:pt x="390573" y="986733"/>
                  <a:pt x="390573" y="989324"/>
                  <a:pt x="390271" y="991590"/>
                </a:cubicBezTo>
                <a:close/>
                <a:moveTo>
                  <a:pt x="387956" y="948791"/>
                </a:moveTo>
                <a:lnTo>
                  <a:pt x="387609" y="948968"/>
                </a:lnTo>
                <a:lnTo>
                  <a:pt x="387130" y="948591"/>
                </a:lnTo>
                <a:close/>
                <a:moveTo>
                  <a:pt x="369915" y="677894"/>
                </a:moveTo>
                <a:cubicBezTo>
                  <a:pt x="367498" y="680285"/>
                  <a:pt x="367498" y="680285"/>
                  <a:pt x="369915" y="680285"/>
                </a:cubicBezTo>
                <a:cubicBezTo>
                  <a:pt x="367498" y="687458"/>
                  <a:pt x="367498" y="675503"/>
                  <a:pt x="362664" y="680285"/>
                </a:cubicBezTo>
                <a:cubicBezTo>
                  <a:pt x="362664" y="677894"/>
                  <a:pt x="363872" y="677297"/>
                  <a:pt x="365383" y="677297"/>
                </a:cubicBezTo>
                <a:cubicBezTo>
                  <a:pt x="366894" y="677297"/>
                  <a:pt x="368706" y="677894"/>
                  <a:pt x="369915" y="677894"/>
                </a:cubicBezTo>
                <a:close/>
                <a:moveTo>
                  <a:pt x="389393" y="964221"/>
                </a:moveTo>
                <a:cubicBezTo>
                  <a:pt x="386976" y="961630"/>
                  <a:pt x="384559" y="966811"/>
                  <a:pt x="389393" y="966811"/>
                </a:cubicBezTo>
                <a:cubicBezTo>
                  <a:pt x="386976" y="974583"/>
                  <a:pt x="384559" y="964221"/>
                  <a:pt x="384559" y="959039"/>
                </a:cubicBezTo>
                <a:cubicBezTo>
                  <a:pt x="384559" y="959039"/>
                  <a:pt x="386976" y="961630"/>
                  <a:pt x="386976" y="964221"/>
                </a:cubicBezTo>
                <a:cubicBezTo>
                  <a:pt x="389393" y="964221"/>
                  <a:pt x="386976" y="961630"/>
                  <a:pt x="386976" y="959039"/>
                </a:cubicBezTo>
                <a:cubicBezTo>
                  <a:pt x="389393" y="959039"/>
                  <a:pt x="389393" y="961630"/>
                  <a:pt x="389393" y="964221"/>
                </a:cubicBezTo>
                <a:close/>
                <a:moveTo>
                  <a:pt x="367498" y="618108"/>
                </a:moveTo>
                <a:cubicBezTo>
                  <a:pt x="368706" y="619303"/>
                  <a:pt x="368706" y="621695"/>
                  <a:pt x="367799" y="623489"/>
                </a:cubicBezTo>
                <a:cubicBezTo>
                  <a:pt x="366893" y="625283"/>
                  <a:pt x="365081" y="626479"/>
                  <a:pt x="362664" y="625284"/>
                </a:cubicBezTo>
                <a:cubicBezTo>
                  <a:pt x="362664" y="622890"/>
                  <a:pt x="367498" y="622890"/>
                  <a:pt x="367498" y="618108"/>
                </a:cubicBezTo>
                <a:close/>
                <a:moveTo>
                  <a:pt x="382685" y="827230"/>
                </a:moveTo>
                <a:cubicBezTo>
                  <a:pt x="380173" y="824741"/>
                  <a:pt x="367610" y="822255"/>
                  <a:pt x="365097" y="829718"/>
                </a:cubicBezTo>
                <a:cubicBezTo>
                  <a:pt x="367610" y="829718"/>
                  <a:pt x="380173" y="834692"/>
                  <a:pt x="382685" y="827230"/>
                </a:cubicBezTo>
                <a:close/>
                <a:moveTo>
                  <a:pt x="395874" y="1019943"/>
                </a:moveTo>
                <a:cubicBezTo>
                  <a:pt x="396031" y="1019244"/>
                  <a:pt x="395874" y="1018777"/>
                  <a:pt x="395246" y="1018777"/>
                </a:cubicBezTo>
                <a:cubicBezTo>
                  <a:pt x="392733" y="1026239"/>
                  <a:pt x="387707" y="1013801"/>
                  <a:pt x="387707" y="1023751"/>
                </a:cubicBezTo>
                <a:cubicBezTo>
                  <a:pt x="390221" y="1026239"/>
                  <a:pt x="390220" y="1018777"/>
                  <a:pt x="390221" y="1026239"/>
                </a:cubicBezTo>
                <a:cubicBezTo>
                  <a:pt x="392105" y="1026240"/>
                  <a:pt x="395403" y="1022042"/>
                  <a:pt x="395874" y="1019943"/>
                </a:cubicBezTo>
                <a:close/>
                <a:moveTo>
                  <a:pt x="407811" y="1168033"/>
                </a:moveTo>
                <a:cubicBezTo>
                  <a:pt x="405298" y="1165545"/>
                  <a:pt x="405298" y="1158083"/>
                  <a:pt x="402785" y="1160571"/>
                </a:cubicBezTo>
                <a:cubicBezTo>
                  <a:pt x="402785" y="1160571"/>
                  <a:pt x="402785" y="1160571"/>
                  <a:pt x="402785" y="1168033"/>
                </a:cubicBezTo>
                <a:cubicBezTo>
                  <a:pt x="405298" y="1165545"/>
                  <a:pt x="405298" y="1168033"/>
                  <a:pt x="407811" y="1168033"/>
                </a:cubicBezTo>
                <a:close/>
                <a:moveTo>
                  <a:pt x="369915" y="606150"/>
                </a:moveTo>
                <a:cubicBezTo>
                  <a:pt x="367325" y="610934"/>
                  <a:pt x="356968" y="608541"/>
                  <a:pt x="351788" y="610934"/>
                </a:cubicBezTo>
                <a:cubicBezTo>
                  <a:pt x="351788" y="606149"/>
                  <a:pt x="359557" y="610934"/>
                  <a:pt x="356968" y="606150"/>
                </a:cubicBezTo>
                <a:cubicBezTo>
                  <a:pt x="362146" y="608541"/>
                  <a:pt x="364736" y="606150"/>
                  <a:pt x="369915" y="606150"/>
                </a:cubicBezTo>
                <a:close/>
                <a:moveTo>
                  <a:pt x="372331" y="627675"/>
                </a:moveTo>
                <a:cubicBezTo>
                  <a:pt x="369915" y="633653"/>
                  <a:pt x="365080" y="633653"/>
                  <a:pt x="362664" y="633653"/>
                </a:cubicBezTo>
                <a:cubicBezTo>
                  <a:pt x="365080" y="627675"/>
                  <a:pt x="367498" y="630662"/>
                  <a:pt x="372331" y="627675"/>
                </a:cubicBezTo>
                <a:close/>
                <a:moveTo>
                  <a:pt x="400267" y="971951"/>
                </a:moveTo>
                <a:cubicBezTo>
                  <a:pt x="397447" y="974582"/>
                  <a:pt x="400267" y="969320"/>
                  <a:pt x="397447" y="966690"/>
                </a:cubicBezTo>
                <a:cubicBezTo>
                  <a:pt x="397447" y="966690"/>
                  <a:pt x="394628" y="969320"/>
                  <a:pt x="391808" y="969320"/>
                </a:cubicBezTo>
                <a:cubicBezTo>
                  <a:pt x="391807" y="966690"/>
                  <a:pt x="394628" y="966690"/>
                  <a:pt x="394628" y="961429"/>
                </a:cubicBezTo>
                <a:cubicBezTo>
                  <a:pt x="397448" y="964059"/>
                  <a:pt x="400267" y="966690"/>
                  <a:pt x="400267" y="971951"/>
                </a:cubicBezTo>
                <a:close/>
                <a:moveTo>
                  <a:pt x="379581" y="620499"/>
                </a:moveTo>
                <a:cubicBezTo>
                  <a:pt x="377165" y="622890"/>
                  <a:pt x="374748" y="620499"/>
                  <a:pt x="369915" y="622890"/>
                </a:cubicBezTo>
                <a:cubicBezTo>
                  <a:pt x="371123" y="618108"/>
                  <a:pt x="372332" y="617509"/>
                  <a:pt x="373842" y="618108"/>
                </a:cubicBezTo>
                <a:cubicBezTo>
                  <a:pt x="375353" y="618704"/>
                  <a:pt x="377165" y="620499"/>
                  <a:pt x="379581" y="620499"/>
                </a:cubicBezTo>
                <a:close/>
                <a:moveTo>
                  <a:pt x="412205" y="1098070"/>
                </a:moveTo>
                <a:cubicBezTo>
                  <a:pt x="412833" y="1095271"/>
                  <a:pt x="411578" y="1092161"/>
                  <a:pt x="407811" y="1093404"/>
                </a:cubicBezTo>
                <a:cubicBezTo>
                  <a:pt x="405298" y="1093404"/>
                  <a:pt x="405298" y="1098380"/>
                  <a:pt x="405298" y="1100869"/>
                </a:cubicBezTo>
                <a:cubicBezTo>
                  <a:pt x="409065" y="1103356"/>
                  <a:pt x="411578" y="1100868"/>
                  <a:pt x="412205" y="1098070"/>
                </a:cubicBezTo>
                <a:close/>
                <a:moveTo>
                  <a:pt x="384418" y="682676"/>
                </a:moveTo>
                <a:cubicBezTo>
                  <a:pt x="384418" y="690107"/>
                  <a:pt x="376804" y="685154"/>
                  <a:pt x="374266" y="687629"/>
                </a:cubicBezTo>
                <a:cubicBezTo>
                  <a:pt x="376805" y="692582"/>
                  <a:pt x="379342" y="690107"/>
                  <a:pt x="379342" y="692582"/>
                </a:cubicBezTo>
                <a:cubicBezTo>
                  <a:pt x="379342" y="702491"/>
                  <a:pt x="376805" y="702490"/>
                  <a:pt x="376804" y="712397"/>
                </a:cubicBezTo>
                <a:cubicBezTo>
                  <a:pt x="374266" y="712397"/>
                  <a:pt x="371727" y="712397"/>
                  <a:pt x="371728" y="717352"/>
                </a:cubicBezTo>
                <a:cubicBezTo>
                  <a:pt x="369190" y="717353"/>
                  <a:pt x="371727" y="712397"/>
                  <a:pt x="369191" y="709922"/>
                </a:cubicBezTo>
                <a:cubicBezTo>
                  <a:pt x="371728" y="709922"/>
                  <a:pt x="371727" y="712397"/>
                  <a:pt x="371727" y="712397"/>
                </a:cubicBezTo>
                <a:cubicBezTo>
                  <a:pt x="376804" y="709922"/>
                  <a:pt x="374266" y="704966"/>
                  <a:pt x="371727" y="697538"/>
                </a:cubicBezTo>
                <a:cubicBezTo>
                  <a:pt x="366652" y="704966"/>
                  <a:pt x="364114" y="697538"/>
                  <a:pt x="359039" y="697538"/>
                </a:cubicBezTo>
                <a:cubicBezTo>
                  <a:pt x="359039" y="695060"/>
                  <a:pt x="361577" y="687629"/>
                  <a:pt x="359039" y="687629"/>
                </a:cubicBezTo>
                <a:cubicBezTo>
                  <a:pt x="364114" y="682676"/>
                  <a:pt x="374266" y="687629"/>
                  <a:pt x="384418" y="682676"/>
                </a:cubicBezTo>
                <a:close/>
                <a:moveTo>
                  <a:pt x="407811" y="1018777"/>
                </a:moveTo>
                <a:cubicBezTo>
                  <a:pt x="405298" y="1016289"/>
                  <a:pt x="397759" y="1021266"/>
                  <a:pt x="397759" y="1026240"/>
                </a:cubicBezTo>
                <a:cubicBezTo>
                  <a:pt x="400272" y="1023751"/>
                  <a:pt x="405297" y="1028728"/>
                  <a:pt x="407811" y="1018777"/>
                </a:cubicBezTo>
                <a:close/>
                <a:moveTo>
                  <a:pt x="395482" y="832205"/>
                </a:moveTo>
                <a:cubicBezTo>
                  <a:pt x="395874" y="831739"/>
                  <a:pt x="395874" y="830962"/>
                  <a:pt x="395246" y="829718"/>
                </a:cubicBezTo>
                <a:cubicBezTo>
                  <a:pt x="392733" y="829718"/>
                  <a:pt x="387707" y="829718"/>
                  <a:pt x="387707" y="832206"/>
                </a:cubicBezTo>
                <a:cubicBezTo>
                  <a:pt x="389592" y="832206"/>
                  <a:pt x="394303" y="833605"/>
                  <a:pt x="395482" y="832205"/>
                </a:cubicBezTo>
                <a:close/>
                <a:moveTo>
                  <a:pt x="425397" y="1270027"/>
                </a:moveTo>
                <a:cubicBezTo>
                  <a:pt x="422884" y="1270027"/>
                  <a:pt x="422885" y="1262564"/>
                  <a:pt x="417859" y="1265050"/>
                </a:cubicBezTo>
                <a:cubicBezTo>
                  <a:pt x="417859" y="1270027"/>
                  <a:pt x="422884" y="1275000"/>
                  <a:pt x="425397" y="1270027"/>
                </a:cubicBezTo>
                <a:close/>
                <a:moveTo>
                  <a:pt x="407492" y="993708"/>
                </a:moveTo>
                <a:cubicBezTo>
                  <a:pt x="409908" y="993708"/>
                  <a:pt x="405074" y="998969"/>
                  <a:pt x="402658" y="998969"/>
                </a:cubicBezTo>
                <a:cubicBezTo>
                  <a:pt x="405074" y="1001599"/>
                  <a:pt x="405074" y="1001599"/>
                  <a:pt x="407492" y="1001599"/>
                </a:cubicBezTo>
                <a:cubicBezTo>
                  <a:pt x="407492" y="1004230"/>
                  <a:pt x="405074" y="1004230"/>
                  <a:pt x="405075" y="1006861"/>
                </a:cubicBezTo>
                <a:cubicBezTo>
                  <a:pt x="402658" y="1006861"/>
                  <a:pt x="405074" y="998969"/>
                  <a:pt x="400241" y="998969"/>
                </a:cubicBezTo>
                <a:cubicBezTo>
                  <a:pt x="400241" y="993708"/>
                  <a:pt x="407493" y="996338"/>
                  <a:pt x="407492" y="993708"/>
                </a:cubicBezTo>
                <a:close/>
                <a:moveTo>
                  <a:pt x="382001" y="615716"/>
                </a:moveTo>
                <a:cubicBezTo>
                  <a:pt x="379584" y="622890"/>
                  <a:pt x="377168" y="610934"/>
                  <a:pt x="374748" y="615716"/>
                </a:cubicBezTo>
                <a:cubicBezTo>
                  <a:pt x="374748" y="610934"/>
                  <a:pt x="377168" y="610934"/>
                  <a:pt x="377168" y="608543"/>
                </a:cubicBezTo>
                <a:cubicBezTo>
                  <a:pt x="379585" y="608543"/>
                  <a:pt x="377168" y="610934"/>
                  <a:pt x="377168" y="613326"/>
                </a:cubicBezTo>
                <a:cubicBezTo>
                  <a:pt x="379585" y="613326"/>
                  <a:pt x="379584" y="615717"/>
                  <a:pt x="382001" y="615716"/>
                </a:cubicBezTo>
                <a:close/>
                <a:moveTo>
                  <a:pt x="407514" y="976973"/>
                </a:moveTo>
                <a:cubicBezTo>
                  <a:pt x="405097" y="984146"/>
                  <a:pt x="405098" y="981755"/>
                  <a:pt x="407515" y="988928"/>
                </a:cubicBezTo>
                <a:cubicBezTo>
                  <a:pt x="405098" y="988929"/>
                  <a:pt x="405098" y="986538"/>
                  <a:pt x="405098" y="988929"/>
                </a:cubicBezTo>
                <a:cubicBezTo>
                  <a:pt x="405097" y="984146"/>
                  <a:pt x="402681" y="981755"/>
                  <a:pt x="400264" y="981755"/>
                </a:cubicBezTo>
                <a:cubicBezTo>
                  <a:pt x="402681" y="976973"/>
                  <a:pt x="402681" y="976973"/>
                  <a:pt x="407514" y="976973"/>
                </a:cubicBezTo>
                <a:close/>
                <a:moveTo>
                  <a:pt x="389251" y="677894"/>
                </a:moveTo>
                <a:cubicBezTo>
                  <a:pt x="389251" y="682676"/>
                  <a:pt x="389251" y="687458"/>
                  <a:pt x="384414" y="687458"/>
                </a:cubicBezTo>
                <a:cubicBezTo>
                  <a:pt x="386834" y="685067"/>
                  <a:pt x="386834" y="677894"/>
                  <a:pt x="389251" y="677894"/>
                </a:cubicBezTo>
                <a:close/>
                <a:moveTo>
                  <a:pt x="402546" y="862031"/>
                </a:moveTo>
                <a:cubicBezTo>
                  <a:pt x="402546" y="862031"/>
                  <a:pt x="402547" y="864425"/>
                  <a:pt x="402547" y="864425"/>
                </a:cubicBezTo>
                <a:cubicBezTo>
                  <a:pt x="399977" y="866816"/>
                  <a:pt x="397410" y="859641"/>
                  <a:pt x="392274" y="862031"/>
                </a:cubicBezTo>
                <a:cubicBezTo>
                  <a:pt x="387138" y="864425"/>
                  <a:pt x="392274" y="864425"/>
                  <a:pt x="389704" y="866816"/>
                </a:cubicBezTo>
                <a:cubicBezTo>
                  <a:pt x="387137" y="866817"/>
                  <a:pt x="384568" y="859641"/>
                  <a:pt x="382001" y="859640"/>
                </a:cubicBezTo>
                <a:cubicBezTo>
                  <a:pt x="387137" y="859641"/>
                  <a:pt x="394840" y="862031"/>
                  <a:pt x="402546" y="862031"/>
                </a:cubicBezTo>
                <a:close/>
                <a:moveTo>
                  <a:pt x="391667" y="693439"/>
                </a:moveTo>
                <a:cubicBezTo>
                  <a:pt x="391667" y="698221"/>
                  <a:pt x="389251" y="698221"/>
                  <a:pt x="389252" y="703003"/>
                </a:cubicBezTo>
                <a:cubicBezTo>
                  <a:pt x="386834" y="703003"/>
                  <a:pt x="386834" y="698221"/>
                  <a:pt x="381997" y="700612"/>
                </a:cubicBezTo>
                <a:cubicBezTo>
                  <a:pt x="381998" y="695830"/>
                  <a:pt x="389251" y="698221"/>
                  <a:pt x="391667" y="693439"/>
                </a:cubicBezTo>
                <a:close/>
                <a:moveTo>
                  <a:pt x="404959" y="879371"/>
                </a:moveTo>
                <a:cubicBezTo>
                  <a:pt x="402542" y="887144"/>
                  <a:pt x="400126" y="879371"/>
                  <a:pt x="395293" y="881962"/>
                </a:cubicBezTo>
                <a:cubicBezTo>
                  <a:pt x="395898" y="879371"/>
                  <a:pt x="396501" y="878239"/>
                  <a:pt x="397143" y="877913"/>
                </a:cubicBezTo>
                <a:cubicBezTo>
                  <a:pt x="399071" y="876940"/>
                  <a:pt x="401334" y="883257"/>
                  <a:pt x="404959" y="879371"/>
                </a:cubicBezTo>
                <a:close/>
                <a:moveTo>
                  <a:pt x="411299" y="970535"/>
                </a:moveTo>
                <a:lnTo>
                  <a:pt x="409935" y="974582"/>
                </a:lnTo>
                <a:cubicBezTo>
                  <a:pt x="407518" y="976973"/>
                  <a:pt x="407519" y="972191"/>
                  <a:pt x="405102" y="972191"/>
                </a:cubicBezTo>
                <a:cubicBezTo>
                  <a:pt x="406310" y="969799"/>
                  <a:pt x="408123" y="970397"/>
                  <a:pt x="409633" y="970696"/>
                </a:cubicBezTo>
                <a:close/>
                <a:moveTo>
                  <a:pt x="412352" y="967408"/>
                </a:moveTo>
                <a:cubicBezTo>
                  <a:pt x="412352" y="969202"/>
                  <a:pt x="412050" y="970098"/>
                  <a:pt x="411559" y="970510"/>
                </a:cubicBezTo>
                <a:lnTo>
                  <a:pt x="411299" y="970535"/>
                </a:lnTo>
                <a:close/>
                <a:moveTo>
                  <a:pt x="412355" y="959037"/>
                </a:moveTo>
                <a:cubicBezTo>
                  <a:pt x="412355" y="959037"/>
                  <a:pt x="412355" y="961429"/>
                  <a:pt x="412355" y="963821"/>
                </a:cubicBezTo>
                <a:cubicBezTo>
                  <a:pt x="409937" y="961429"/>
                  <a:pt x="409938" y="963820"/>
                  <a:pt x="407522" y="963821"/>
                </a:cubicBezTo>
                <a:cubicBezTo>
                  <a:pt x="407521" y="959037"/>
                  <a:pt x="409938" y="959037"/>
                  <a:pt x="412355" y="959037"/>
                </a:cubicBezTo>
                <a:close/>
                <a:moveTo>
                  <a:pt x="395293" y="703003"/>
                </a:moveTo>
                <a:cubicBezTo>
                  <a:pt x="395292" y="707786"/>
                  <a:pt x="389853" y="705394"/>
                  <a:pt x="389854" y="712568"/>
                </a:cubicBezTo>
                <a:cubicBezTo>
                  <a:pt x="387134" y="712568"/>
                  <a:pt x="387134" y="712568"/>
                  <a:pt x="387134" y="714959"/>
                </a:cubicBezTo>
                <a:cubicBezTo>
                  <a:pt x="384418" y="712568"/>
                  <a:pt x="389854" y="703003"/>
                  <a:pt x="395293" y="703003"/>
                </a:cubicBezTo>
                <a:close/>
                <a:moveTo>
                  <a:pt x="415345" y="991413"/>
                </a:moveTo>
                <a:lnTo>
                  <a:pt x="415148" y="992249"/>
                </a:lnTo>
                <a:lnTo>
                  <a:pt x="415234" y="990800"/>
                </a:lnTo>
                <a:close/>
                <a:moveTo>
                  <a:pt x="389251" y="595389"/>
                </a:moveTo>
                <a:cubicBezTo>
                  <a:pt x="386835" y="606152"/>
                  <a:pt x="379580" y="595389"/>
                  <a:pt x="374748" y="603461"/>
                </a:cubicBezTo>
                <a:cubicBezTo>
                  <a:pt x="377165" y="595389"/>
                  <a:pt x="384417" y="598080"/>
                  <a:pt x="389251" y="595389"/>
                </a:cubicBezTo>
                <a:close/>
                <a:moveTo>
                  <a:pt x="400126" y="735289"/>
                </a:moveTo>
                <a:cubicBezTo>
                  <a:pt x="400126" y="744853"/>
                  <a:pt x="394487" y="737680"/>
                  <a:pt x="391667" y="740070"/>
                </a:cubicBezTo>
                <a:cubicBezTo>
                  <a:pt x="391667" y="737680"/>
                  <a:pt x="397306" y="737680"/>
                  <a:pt x="400126" y="735289"/>
                </a:cubicBezTo>
                <a:close/>
                <a:moveTo>
                  <a:pt x="395293" y="645608"/>
                </a:moveTo>
                <a:cubicBezTo>
                  <a:pt x="392473" y="650390"/>
                  <a:pt x="392473" y="655175"/>
                  <a:pt x="386835" y="655175"/>
                </a:cubicBezTo>
                <a:cubicBezTo>
                  <a:pt x="389654" y="652784"/>
                  <a:pt x="389655" y="645608"/>
                  <a:pt x="395293" y="645608"/>
                </a:cubicBezTo>
                <a:close/>
                <a:moveTo>
                  <a:pt x="395293" y="620798"/>
                </a:moveTo>
                <a:cubicBezTo>
                  <a:pt x="392723" y="625880"/>
                  <a:pt x="382450" y="623339"/>
                  <a:pt x="385020" y="630962"/>
                </a:cubicBezTo>
                <a:cubicBezTo>
                  <a:pt x="379884" y="630962"/>
                  <a:pt x="377317" y="636043"/>
                  <a:pt x="374748" y="633503"/>
                </a:cubicBezTo>
                <a:cubicBezTo>
                  <a:pt x="377317" y="630962"/>
                  <a:pt x="377317" y="630962"/>
                  <a:pt x="377318" y="628421"/>
                </a:cubicBezTo>
                <a:cubicBezTo>
                  <a:pt x="377317" y="633503"/>
                  <a:pt x="387586" y="625880"/>
                  <a:pt x="382450" y="625880"/>
                </a:cubicBezTo>
                <a:cubicBezTo>
                  <a:pt x="385021" y="620799"/>
                  <a:pt x="392723" y="623339"/>
                  <a:pt x="392723" y="615716"/>
                </a:cubicBezTo>
                <a:cubicBezTo>
                  <a:pt x="395292" y="615716"/>
                  <a:pt x="395293" y="618258"/>
                  <a:pt x="395293" y="620798"/>
                </a:cubicBezTo>
                <a:close/>
                <a:moveTo>
                  <a:pt x="400277" y="680717"/>
                </a:moveTo>
                <a:cubicBezTo>
                  <a:pt x="399959" y="681658"/>
                  <a:pt x="399320" y="682914"/>
                  <a:pt x="399320" y="685424"/>
                </a:cubicBezTo>
                <a:cubicBezTo>
                  <a:pt x="399321" y="680403"/>
                  <a:pt x="394220" y="685424"/>
                  <a:pt x="396772" y="680403"/>
                </a:cubicBezTo>
                <a:cubicBezTo>
                  <a:pt x="396772" y="680403"/>
                  <a:pt x="396772" y="677894"/>
                  <a:pt x="396772" y="677894"/>
                </a:cubicBezTo>
                <a:cubicBezTo>
                  <a:pt x="396772" y="677894"/>
                  <a:pt x="396772" y="677894"/>
                  <a:pt x="399321" y="677893"/>
                </a:cubicBezTo>
                <a:cubicBezTo>
                  <a:pt x="400597" y="679148"/>
                  <a:pt x="400597" y="679776"/>
                  <a:pt x="400277" y="680717"/>
                </a:cubicBezTo>
                <a:close/>
                <a:moveTo>
                  <a:pt x="400126" y="673108"/>
                </a:moveTo>
                <a:cubicBezTo>
                  <a:pt x="397407" y="677894"/>
                  <a:pt x="394687" y="670718"/>
                  <a:pt x="389251" y="675503"/>
                </a:cubicBezTo>
                <a:cubicBezTo>
                  <a:pt x="390609" y="674304"/>
                  <a:pt x="392648" y="672512"/>
                  <a:pt x="394687" y="671616"/>
                </a:cubicBezTo>
                <a:cubicBezTo>
                  <a:pt x="396729" y="670718"/>
                  <a:pt x="398764" y="670718"/>
                  <a:pt x="400126" y="673108"/>
                </a:cubicBezTo>
                <a:close/>
                <a:moveTo>
                  <a:pt x="422020" y="959037"/>
                </a:moveTo>
                <a:cubicBezTo>
                  <a:pt x="422020" y="961727"/>
                  <a:pt x="422020" y="961727"/>
                  <a:pt x="422020" y="964418"/>
                </a:cubicBezTo>
                <a:cubicBezTo>
                  <a:pt x="419603" y="964418"/>
                  <a:pt x="419603" y="969798"/>
                  <a:pt x="417186" y="964418"/>
                </a:cubicBezTo>
                <a:cubicBezTo>
                  <a:pt x="417186" y="959037"/>
                  <a:pt x="422020" y="961727"/>
                  <a:pt x="422020" y="959037"/>
                </a:cubicBezTo>
                <a:close/>
                <a:moveTo>
                  <a:pt x="407379" y="727469"/>
                </a:moveTo>
                <a:cubicBezTo>
                  <a:pt x="407379" y="729952"/>
                  <a:pt x="404880" y="729952"/>
                  <a:pt x="404881" y="732435"/>
                </a:cubicBezTo>
                <a:cubicBezTo>
                  <a:pt x="402383" y="727469"/>
                  <a:pt x="399887" y="734921"/>
                  <a:pt x="394890" y="727469"/>
                </a:cubicBezTo>
                <a:cubicBezTo>
                  <a:pt x="387397" y="732435"/>
                  <a:pt x="384899" y="742370"/>
                  <a:pt x="379906" y="732435"/>
                </a:cubicBezTo>
                <a:cubicBezTo>
                  <a:pt x="377410" y="734921"/>
                  <a:pt x="382404" y="739887"/>
                  <a:pt x="382404" y="744854"/>
                </a:cubicBezTo>
                <a:cubicBezTo>
                  <a:pt x="377410" y="742370"/>
                  <a:pt x="377410" y="729952"/>
                  <a:pt x="372414" y="729952"/>
                </a:cubicBezTo>
                <a:cubicBezTo>
                  <a:pt x="374911" y="724986"/>
                  <a:pt x="369915" y="724986"/>
                  <a:pt x="372413" y="722503"/>
                </a:cubicBezTo>
                <a:cubicBezTo>
                  <a:pt x="374911" y="724986"/>
                  <a:pt x="384899" y="727469"/>
                  <a:pt x="382404" y="717537"/>
                </a:cubicBezTo>
                <a:cubicBezTo>
                  <a:pt x="386150" y="717537"/>
                  <a:pt x="388021" y="719399"/>
                  <a:pt x="389896" y="721263"/>
                </a:cubicBezTo>
                <a:lnTo>
                  <a:pt x="392395" y="722503"/>
                </a:lnTo>
                <a:lnTo>
                  <a:pt x="397389" y="724986"/>
                </a:lnTo>
                <a:cubicBezTo>
                  <a:pt x="397389" y="722503"/>
                  <a:pt x="396141" y="720640"/>
                  <a:pt x="394890" y="720019"/>
                </a:cubicBezTo>
                <a:lnTo>
                  <a:pt x="392395" y="722503"/>
                </a:lnTo>
                <a:lnTo>
                  <a:pt x="393642" y="717847"/>
                </a:lnTo>
                <a:cubicBezTo>
                  <a:pt x="395518" y="716294"/>
                  <a:pt x="397389" y="715053"/>
                  <a:pt x="394890" y="715054"/>
                </a:cubicBezTo>
                <a:cubicBezTo>
                  <a:pt x="394890" y="712570"/>
                  <a:pt x="397389" y="712570"/>
                  <a:pt x="397389" y="712570"/>
                </a:cubicBezTo>
                <a:cubicBezTo>
                  <a:pt x="397388" y="720019"/>
                  <a:pt x="404880" y="722503"/>
                  <a:pt x="399887" y="720020"/>
                </a:cubicBezTo>
                <a:cubicBezTo>
                  <a:pt x="399887" y="727469"/>
                  <a:pt x="402382" y="724986"/>
                  <a:pt x="404881" y="724986"/>
                </a:cubicBezTo>
                <a:cubicBezTo>
                  <a:pt x="404881" y="727469"/>
                  <a:pt x="404881" y="727469"/>
                  <a:pt x="407379" y="727469"/>
                </a:cubicBezTo>
                <a:close/>
                <a:moveTo>
                  <a:pt x="417046" y="864425"/>
                </a:moveTo>
                <a:cubicBezTo>
                  <a:pt x="414626" y="866817"/>
                  <a:pt x="414626" y="869207"/>
                  <a:pt x="412210" y="869207"/>
                </a:cubicBezTo>
                <a:cubicBezTo>
                  <a:pt x="412210" y="866817"/>
                  <a:pt x="409793" y="866816"/>
                  <a:pt x="409793" y="866816"/>
                </a:cubicBezTo>
                <a:cubicBezTo>
                  <a:pt x="409793" y="864425"/>
                  <a:pt x="409792" y="862031"/>
                  <a:pt x="409792" y="859641"/>
                </a:cubicBezTo>
                <a:cubicBezTo>
                  <a:pt x="412209" y="862031"/>
                  <a:pt x="414625" y="864425"/>
                  <a:pt x="417046" y="864425"/>
                </a:cubicBezTo>
                <a:close/>
                <a:moveTo>
                  <a:pt x="430419" y="1061066"/>
                </a:moveTo>
                <a:cubicBezTo>
                  <a:pt x="425397" y="1061066"/>
                  <a:pt x="427910" y="1056092"/>
                  <a:pt x="425397" y="1053604"/>
                </a:cubicBezTo>
                <a:cubicBezTo>
                  <a:pt x="422884" y="1053604"/>
                  <a:pt x="417859" y="1056091"/>
                  <a:pt x="417859" y="1053603"/>
                </a:cubicBezTo>
                <a:cubicBezTo>
                  <a:pt x="420371" y="1053603"/>
                  <a:pt x="417858" y="1048629"/>
                  <a:pt x="420372" y="1048629"/>
                </a:cubicBezTo>
                <a:cubicBezTo>
                  <a:pt x="422884" y="1046141"/>
                  <a:pt x="427910" y="1051115"/>
                  <a:pt x="427910" y="1046141"/>
                </a:cubicBezTo>
                <a:cubicBezTo>
                  <a:pt x="422885" y="1038679"/>
                  <a:pt x="407811" y="1041164"/>
                  <a:pt x="412833" y="1048629"/>
                </a:cubicBezTo>
                <a:cubicBezTo>
                  <a:pt x="407811" y="1051116"/>
                  <a:pt x="407811" y="1046141"/>
                  <a:pt x="405297" y="1046141"/>
                </a:cubicBezTo>
                <a:cubicBezTo>
                  <a:pt x="405298" y="1051115"/>
                  <a:pt x="405298" y="1051115"/>
                  <a:pt x="405298" y="1053604"/>
                </a:cubicBezTo>
                <a:cubicBezTo>
                  <a:pt x="410320" y="1056092"/>
                  <a:pt x="412833" y="1048629"/>
                  <a:pt x="417858" y="1046141"/>
                </a:cubicBezTo>
                <a:cubicBezTo>
                  <a:pt x="415346" y="1053604"/>
                  <a:pt x="410320" y="1056092"/>
                  <a:pt x="407811" y="1058578"/>
                </a:cubicBezTo>
                <a:cubicBezTo>
                  <a:pt x="408438" y="1058578"/>
                  <a:pt x="408908" y="1059199"/>
                  <a:pt x="409300" y="1060132"/>
                </a:cubicBezTo>
                <a:lnTo>
                  <a:pt x="409923" y="1062220"/>
                </a:lnTo>
                <a:lnTo>
                  <a:pt x="410461" y="1058873"/>
                </a:lnTo>
                <a:cubicBezTo>
                  <a:pt x="411933" y="1056407"/>
                  <a:pt x="415105" y="1059858"/>
                  <a:pt x="416917" y="1055913"/>
                </a:cubicBezTo>
                <a:cubicBezTo>
                  <a:pt x="418730" y="1059859"/>
                  <a:pt x="415106" y="1063805"/>
                  <a:pt x="412160" y="1064423"/>
                </a:cubicBezTo>
                <a:lnTo>
                  <a:pt x="410454" y="1064001"/>
                </a:lnTo>
                <a:lnTo>
                  <a:pt x="411341" y="1066973"/>
                </a:lnTo>
                <a:cubicBezTo>
                  <a:pt x="411733" y="1067906"/>
                  <a:pt x="412205" y="1068529"/>
                  <a:pt x="412833" y="1068529"/>
                </a:cubicBezTo>
                <a:cubicBezTo>
                  <a:pt x="415345" y="1066043"/>
                  <a:pt x="420371" y="1066043"/>
                  <a:pt x="422884" y="1058578"/>
                </a:cubicBezTo>
                <a:cubicBezTo>
                  <a:pt x="425397" y="1061066"/>
                  <a:pt x="430419" y="1063554"/>
                  <a:pt x="430419" y="1061066"/>
                </a:cubicBezTo>
                <a:close/>
                <a:moveTo>
                  <a:pt x="410325" y="737680"/>
                </a:moveTo>
                <a:lnTo>
                  <a:pt x="410320" y="737676"/>
                </a:lnTo>
                <a:cubicBezTo>
                  <a:pt x="410320" y="737676"/>
                  <a:pt x="407811" y="740164"/>
                  <a:pt x="407811" y="740164"/>
                </a:cubicBezTo>
                <a:cubicBezTo>
                  <a:pt x="405298" y="740164"/>
                  <a:pt x="402785" y="745138"/>
                  <a:pt x="405298" y="745138"/>
                </a:cubicBezTo>
                <a:cubicBezTo>
                  <a:pt x="402785" y="750114"/>
                  <a:pt x="402785" y="737676"/>
                  <a:pt x="402785" y="737676"/>
                </a:cubicBezTo>
                <a:cubicBezTo>
                  <a:pt x="404042" y="736431"/>
                  <a:pt x="405925" y="735188"/>
                  <a:pt x="407809" y="735188"/>
                </a:cubicBezTo>
                <a:close/>
                <a:moveTo>
                  <a:pt x="407380" y="677893"/>
                </a:moveTo>
                <a:cubicBezTo>
                  <a:pt x="402542" y="677894"/>
                  <a:pt x="402542" y="673111"/>
                  <a:pt x="402542" y="668329"/>
                </a:cubicBezTo>
                <a:cubicBezTo>
                  <a:pt x="402542" y="670720"/>
                  <a:pt x="404963" y="670720"/>
                  <a:pt x="407380" y="677893"/>
                </a:cubicBezTo>
                <a:close/>
                <a:moveTo>
                  <a:pt x="427910" y="969024"/>
                </a:moveTo>
                <a:cubicBezTo>
                  <a:pt x="425397" y="976488"/>
                  <a:pt x="417859" y="976489"/>
                  <a:pt x="417859" y="988925"/>
                </a:cubicBezTo>
                <a:cubicBezTo>
                  <a:pt x="417859" y="991413"/>
                  <a:pt x="417859" y="988925"/>
                  <a:pt x="415346" y="988925"/>
                </a:cubicBezTo>
                <a:lnTo>
                  <a:pt x="415234" y="990800"/>
                </a:lnTo>
                <a:lnTo>
                  <a:pt x="414561" y="987098"/>
                </a:lnTo>
                <a:cubicBezTo>
                  <a:pt x="413147" y="985349"/>
                  <a:pt x="410320" y="989547"/>
                  <a:pt x="410320" y="983951"/>
                </a:cubicBezTo>
                <a:cubicBezTo>
                  <a:pt x="410320" y="983951"/>
                  <a:pt x="410320" y="981462"/>
                  <a:pt x="410320" y="978974"/>
                </a:cubicBezTo>
                <a:cubicBezTo>
                  <a:pt x="412833" y="981463"/>
                  <a:pt x="412833" y="983951"/>
                  <a:pt x="417859" y="983951"/>
                </a:cubicBezTo>
                <a:cubicBezTo>
                  <a:pt x="417858" y="981462"/>
                  <a:pt x="417859" y="978974"/>
                  <a:pt x="420371" y="978974"/>
                </a:cubicBezTo>
                <a:cubicBezTo>
                  <a:pt x="417859" y="976489"/>
                  <a:pt x="415345" y="976488"/>
                  <a:pt x="412833" y="976488"/>
                </a:cubicBezTo>
                <a:cubicBezTo>
                  <a:pt x="412833" y="969023"/>
                  <a:pt x="417859" y="974000"/>
                  <a:pt x="417859" y="969023"/>
                </a:cubicBezTo>
                <a:cubicBezTo>
                  <a:pt x="420371" y="969023"/>
                  <a:pt x="417859" y="971512"/>
                  <a:pt x="417859" y="974000"/>
                </a:cubicBezTo>
                <a:cubicBezTo>
                  <a:pt x="425397" y="976488"/>
                  <a:pt x="425397" y="964049"/>
                  <a:pt x="427910" y="969024"/>
                </a:cubicBezTo>
                <a:close/>
                <a:moveTo>
                  <a:pt x="414403" y="758820"/>
                </a:moveTo>
                <a:cubicBezTo>
                  <a:pt x="414717" y="756954"/>
                  <a:pt x="414089" y="755089"/>
                  <a:pt x="412833" y="755089"/>
                </a:cubicBezTo>
                <a:cubicBezTo>
                  <a:pt x="412833" y="757577"/>
                  <a:pt x="410320" y="757577"/>
                  <a:pt x="410320" y="760065"/>
                </a:cubicBezTo>
                <a:cubicBezTo>
                  <a:pt x="410320" y="760065"/>
                  <a:pt x="410320" y="760065"/>
                  <a:pt x="410320" y="762551"/>
                </a:cubicBezTo>
                <a:cubicBezTo>
                  <a:pt x="412833" y="762551"/>
                  <a:pt x="414089" y="760685"/>
                  <a:pt x="414403" y="758820"/>
                </a:cubicBezTo>
                <a:close/>
                <a:moveTo>
                  <a:pt x="413252" y="739853"/>
                </a:moveTo>
                <a:lnTo>
                  <a:pt x="412833" y="740164"/>
                </a:lnTo>
                <a:lnTo>
                  <a:pt x="410325" y="737680"/>
                </a:lnTo>
                <a:close/>
                <a:moveTo>
                  <a:pt x="412212" y="705394"/>
                </a:moveTo>
                <a:cubicBezTo>
                  <a:pt x="409796" y="707785"/>
                  <a:pt x="404959" y="712568"/>
                  <a:pt x="402542" y="710177"/>
                </a:cubicBezTo>
                <a:cubicBezTo>
                  <a:pt x="404959" y="707786"/>
                  <a:pt x="409796" y="703003"/>
                  <a:pt x="412212" y="705394"/>
                </a:cubicBezTo>
                <a:close/>
                <a:moveTo>
                  <a:pt x="412078" y="692958"/>
                </a:moveTo>
                <a:cubicBezTo>
                  <a:pt x="409525" y="695470"/>
                  <a:pt x="406977" y="692958"/>
                  <a:pt x="404425" y="692958"/>
                </a:cubicBezTo>
                <a:cubicBezTo>
                  <a:pt x="404425" y="700491"/>
                  <a:pt x="409525" y="697982"/>
                  <a:pt x="412077" y="700491"/>
                </a:cubicBezTo>
                <a:cubicBezTo>
                  <a:pt x="414629" y="703003"/>
                  <a:pt x="406977" y="700491"/>
                  <a:pt x="401873" y="703003"/>
                </a:cubicBezTo>
                <a:cubicBezTo>
                  <a:pt x="401872" y="697982"/>
                  <a:pt x="401873" y="695470"/>
                  <a:pt x="401872" y="690448"/>
                </a:cubicBezTo>
                <a:cubicBezTo>
                  <a:pt x="399320" y="692958"/>
                  <a:pt x="394220" y="690448"/>
                  <a:pt x="396772" y="692957"/>
                </a:cubicBezTo>
                <a:cubicBezTo>
                  <a:pt x="394221" y="692958"/>
                  <a:pt x="394220" y="687936"/>
                  <a:pt x="391667" y="690448"/>
                </a:cubicBezTo>
                <a:cubicBezTo>
                  <a:pt x="391668" y="687936"/>
                  <a:pt x="396772" y="687936"/>
                  <a:pt x="399320" y="685424"/>
                </a:cubicBezTo>
                <a:cubicBezTo>
                  <a:pt x="404425" y="680403"/>
                  <a:pt x="409525" y="687936"/>
                  <a:pt x="412078" y="692958"/>
                </a:cubicBezTo>
                <a:close/>
                <a:moveTo>
                  <a:pt x="407811" y="610807"/>
                </a:moveTo>
                <a:cubicBezTo>
                  <a:pt x="405298" y="610807"/>
                  <a:pt x="402785" y="610807"/>
                  <a:pt x="400272" y="613294"/>
                </a:cubicBezTo>
                <a:cubicBezTo>
                  <a:pt x="402785" y="615783"/>
                  <a:pt x="400272" y="615783"/>
                  <a:pt x="400272" y="618269"/>
                </a:cubicBezTo>
                <a:cubicBezTo>
                  <a:pt x="400272" y="618269"/>
                  <a:pt x="405297" y="620757"/>
                  <a:pt x="405298" y="618269"/>
                </a:cubicBezTo>
                <a:cubicBezTo>
                  <a:pt x="400272" y="615783"/>
                  <a:pt x="410320" y="615783"/>
                  <a:pt x="407811" y="610807"/>
                </a:cubicBezTo>
                <a:close/>
                <a:moveTo>
                  <a:pt x="442984" y="1075991"/>
                </a:moveTo>
                <a:cubicBezTo>
                  <a:pt x="440471" y="1073505"/>
                  <a:pt x="440472" y="1071017"/>
                  <a:pt x="440471" y="1066043"/>
                </a:cubicBezTo>
                <a:cubicBezTo>
                  <a:pt x="435445" y="1068529"/>
                  <a:pt x="425397" y="1080967"/>
                  <a:pt x="420371" y="1071017"/>
                </a:cubicBezTo>
                <a:cubicBezTo>
                  <a:pt x="425397" y="1071016"/>
                  <a:pt x="430419" y="1066043"/>
                  <a:pt x="430419" y="1063554"/>
                </a:cubicBezTo>
                <a:cubicBezTo>
                  <a:pt x="427910" y="1066043"/>
                  <a:pt x="425397" y="1066043"/>
                  <a:pt x="420371" y="1066043"/>
                </a:cubicBezTo>
                <a:cubicBezTo>
                  <a:pt x="415346" y="1075991"/>
                  <a:pt x="407811" y="1075991"/>
                  <a:pt x="405298" y="1088430"/>
                </a:cubicBezTo>
                <a:cubicBezTo>
                  <a:pt x="407811" y="1090918"/>
                  <a:pt x="412833" y="1085942"/>
                  <a:pt x="415346" y="1080967"/>
                </a:cubicBezTo>
                <a:cubicBezTo>
                  <a:pt x="417859" y="1083456"/>
                  <a:pt x="422884" y="1083456"/>
                  <a:pt x="425397" y="1085942"/>
                </a:cubicBezTo>
                <a:cubicBezTo>
                  <a:pt x="425397" y="1075990"/>
                  <a:pt x="435445" y="1078479"/>
                  <a:pt x="437958" y="1071017"/>
                </a:cubicBezTo>
                <a:cubicBezTo>
                  <a:pt x="437958" y="1073505"/>
                  <a:pt x="440471" y="1080967"/>
                  <a:pt x="442984" y="1075991"/>
                </a:cubicBezTo>
                <a:close/>
                <a:moveTo>
                  <a:pt x="432754" y="909660"/>
                </a:moveTo>
                <a:cubicBezTo>
                  <a:pt x="427439" y="912250"/>
                  <a:pt x="424781" y="907071"/>
                  <a:pt x="424780" y="901890"/>
                </a:cubicBezTo>
                <a:cubicBezTo>
                  <a:pt x="422122" y="901890"/>
                  <a:pt x="422121" y="907071"/>
                  <a:pt x="419463" y="904481"/>
                </a:cubicBezTo>
                <a:cubicBezTo>
                  <a:pt x="422122" y="901890"/>
                  <a:pt x="422122" y="899299"/>
                  <a:pt x="422122" y="896708"/>
                </a:cubicBezTo>
                <a:cubicBezTo>
                  <a:pt x="424780" y="901890"/>
                  <a:pt x="427440" y="904481"/>
                  <a:pt x="432754" y="909660"/>
                </a:cubicBezTo>
                <a:close/>
                <a:moveTo>
                  <a:pt x="419463" y="680285"/>
                </a:moveTo>
                <a:cubicBezTo>
                  <a:pt x="421880" y="682875"/>
                  <a:pt x="417046" y="685467"/>
                  <a:pt x="419462" y="690648"/>
                </a:cubicBezTo>
                <a:cubicBezTo>
                  <a:pt x="417046" y="693239"/>
                  <a:pt x="414629" y="695830"/>
                  <a:pt x="412212" y="688057"/>
                </a:cubicBezTo>
                <a:cubicBezTo>
                  <a:pt x="417046" y="690648"/>
                  <a:pt x="419463" y="688057"/>
                  <a:pt x="419463" y="680285"/>
                </a:cubicBezTo>
                <a:close/>
                <a:moveTo>
                  <a:pt x="417046" y="630363"/>
                </a:moveTo>
                <a:cubicBezTo>
                  <a:pt x="417046" y="630363"/>
                  <a:pt x="417046" y="633054"/>
                  <a:pt x="417046" y="635745"/>
                </a:cubicBezTo>
                <a:cubicBezTo>
                  <a:pt x="404496" y="638435"/>
                  <a:pt x="399477" y="633054"/>
                  <a:pt x="384418" y="633054"/>
                </a:cubicBezTo>
                <a:cubicBezTo>
                  <a:pt x="384418" y="627673"/>
                  <a:pt x="389436" y="630363"/>
                  <a:pt x="391949" y="627672"/>
                </a:cubicBezTo>
                <a:cubicBezTo>
                  <a:pt x="396968" y="627672"/>
                  <a:pt x="399477" y="633054"/>
                  <a:pt x="404496" y="633054"/>
                </a:cubicBezTo>
                <a:cubicBezTo>
                  <a:pt x="404496" y="633054"/>
                  <a:pt x="404496" y="630363"/>
                  <a:pt x="401987" y="630363"/>
                </a:cubicBezTo>
                <a:cubicBezTo>
                  <a:pt x="407005" y="627672"/>
                  <a:pt x="417046" y="630363"/>
                  <a:pt x="417046" y="630363"/>
                </a:cubicBezTo>
                <a:close/>
                <a:moveTo>
                  <a:pt x="425457" y="740134"/>
                </a:moveTo>
                <a:lnTo>
                  <a:pt x="425397" y="740164"/>
                </a:lnTo>
                <a:lnTo>
                  <a:pt x="425394" y="740114"/>
                </a:lnTo>
                <a:close/>
                <a:moveTo>
                  <a:pt x="425083" y="734566"/>
                </a:moveTo>
                <a:lnTo>
                  <a:pt x="425394" y="740114"/>
                </a:lnTo>
                <a:lnTo>
                  <a:pt x="417858" y="737676"/>
                </a:lnTo>
                <a:cubicBezTo>
                  <a:pt x="417859" y="742652"/>
                  <a:pt x="420371" y="742652"/>
                  <a:pt x="420371" y="745138"/>
                </a:cubicBezTo>
                <a:cubicBezTo>
                  <a:pt x="419115" y="741407"/>
                  <a:pt x="417230" y="741407"/>
                  <a:pt x="415345" y="741407"/>
                </a:cubicBezTo>
                <a:lnTo>
                  <a:pt x="413252" y="739853"/>
                </a:lnTo>
                <a:lnTo>
                  <a:pt x="417859" y="736432"/>
                </a:lnTo>
                <a:cubicBezTo>
                  <a:pt x="419743" y="735810"/>
                  <a:pt x="421628" y="735188"/>
                  <a:pt x="422884" y="732701"/>
                </a:cubicBezTo>
                <a:cubicBezTo>
                  <a:pt x="424141" y="732701"/>
                  <a:pt x="424769" y="733322"/>
                  <a:pt x="425083" y="734566"/>
                </a:cubicBezTo>
                <a:close/>
                <a:moveTo>
                  <a:pt x="448638" y="1071950"/>
                </a:moveTo>
                <a:cubicBezTo>
                  <a:pt x="448638" y="1069773"/>
                  <a:pt x="446753" y="1067285"/>
                  <a:pt x="442983" y="1068528"/>
                </a:cubicBezTo>
                <a:cubicBezTo>
                  <a:pt x="442983" y="1068528"/>
                  <a:pt x="442983" y="1068528"/>
                  <a:pt x="442984" y="1073505"/>
                </a:cubicBezTo>
                <a:cubicBezTo>
                  <a:pt x="446753" y="1075992"/>
                  <a:pt x="448638" y="1074127"/>
                  <a:pt x="448638" y="1071950"/>
                </a:cubicBezTo>
                <a:close/>
                <a:moveTo>
                  <a:pt x="442564" y="974578"/>
                </a:moveTo>
                <a:cubicBezTo>
                  <a:pt x="442564" y="981752"/>
                  <a:pt x="437729" y="974578"/>
                  <a:pt x="435313" y="972186"/>
                </a:cubicBezTo>
                <a:cubicBezTo>
                  <a:pt x="435313" y="969795"/>
                  <a:pt x="437729" y="972187"/>
                  <a:pt x="440146" y="969795"/>
                </a:cubicBezTo>
                <a:cubicBezTo>
                  <a:pt x="437729" y="974578"/>
                  <a:pt x="440147" y="976969"/>
                  <a:pt x="442564" y="974578"/>
                </a:cubicBezTo>
                <a:close/>
                <a:moveTo>
                  <a:pt x="417046" y="590606"/>
                </a:moveTo>
                <a:cubicBezTo>
                  <a:pt x="414630" y="597781"/>
                  <a:pt x="409793" y="590606"/>
                  <a:pt x="404959" y="592998"/>
                </a:cubicBezTo>
                <a:cubicBezTo>
                  <a:pt x="404959" y="588215"/>
                  <a:pt x="412209" y="592998"/>
                  <a:pt x="417046" y="590606"/>
                </a:cubicBezTo>
                <a:close/>
                <a:moveTo>
                  <a:pt x="453032" y="1105843"/>
                </a:moveTo>
                <a:cubicBezTo>
                  <a:pt x="450522" y="1108332"/>
                  <a:pt x="442983" y="1105843"/>
                  <a:pt x="445497" y="1108331"/>
                </a:cubicBezTo>
                <a:cubicBezTo>
                  <a:pt x="447381" y="1110198"/>
                  <a:pt x="452091" y="1112062"/>
                  <a:pt x="453268" y="1109730"/>
                </a:cubicBezTo>
                <a:cubicBezTo>
                  <a:pt x="453660" y="1108952"/>
                  <a:pt x="453659" y="1107709"/>
                  <a:pt x="453032" y="1105843"/>
                </a:cubicBezTo>
                <a:close/>
                <a:moveTo>
                  <a:pt x="432932" y="774990"/>
                </a:moveTo>
                <a:cubicBezTo>
                  <a:pt x="432932" y="779964"/>
                  <a:pt x="427910" y="774990"/>
                  <a:pt x="425397" y="774990"/>
                </a:cubicBezTo>
                <a:cubicBezTo>
                  <a:pt x="427910" y="767528"/>
                  <a:pt x="430419" y="774990"/>
                  <a:pt x="432932" y="774990"/>
                </a:cubicBezTo>
                <a:close/>
                <a:moveTo>
                  <a:pt x="430338" y="722434"/>
                </a:moveTo>
                <a:cubicBezTo>
                  <a:pt x="430338" y="727813"/>
                  <a:pt x="422182" y="730504"/>
                  <a:pt x="419462" y="719744"/>
                </a:cubicBezTo>
                <a:cubicBezTo>
                  <a:pt x="424902" y="719744"/>
                  <a:pt x="427618" y="722434"/>
                  <a:pt x="430338" y="722434"/>
                </a:cubicBezTo>
                <a:close/>
                <a:moveTo>
                  <a:pt x="453032" y="1056092"/>
                </a:moveTo>
                <a:cubicBezTo>
                  <a:pt x="450523" y="1051115"/>
                  <a:pt x="437958" y="1063554"/>
                  <a:pt x="432932" y="1056092"/>
                </a:cubicBezTo>
                <a:cubicBezTo>
                  <a:pt x="432932" y="1061066"/>
                  <a:pt x="435445" y="1061066"/>
                  <a:pt x="432933" y="1063554"/>
                </a:cubicBezTo>
                <a:cubicBezTo>
                  <a:pt x="437958" y="1058578"/>
                  <a:pt x="448009" y="1063554"/>
                  <a:pt x="453032" y="1056092"/>
                </a:cubicBezTo>
                <a:close/>
                <a:moveTo>
                  <a:pt x="482174" y="1474171"/>
                </a:moveTo>
                <a:cubicBezTo>
                  <a:pt x="482174" y="1471780"/>
                  <a:pt x="477341" y="1471780"/>
                  <a:pt x="474924" y="1471780"/>
                </a:cubicBezTo>
                <a:cubicBezTo>
                  <a:pt x="476133" y="1470584"/>
                  <a:pt x="477943" y="1469388"/>
                  <a:pt x="479455" y="1469388"/>
                </a:cubicBezTo>
                <a:cubicBezTo>
                  <a:pt x="480966" y="1469388"/>
                  <a:pt x="482174" y="1470584"/>
                  <a:pt x="482174" y="1474171"/>
                </a:cubicBezTo>
                <a:close/>
                <a:moveTo>
                  <a:pt x="455545" y="1066043"/>
                </a:moveTo>
                <a:cubicBezTo>
                  <a:pt x="448009" y="1063554"/>
                  <a:pt x="450522" y="1075991"/>
                  <a:pt x="453032" y="1075991"/>
                </a:cubicBezTo>
                <a:cubicBezTo>
                  <a:pt x="455545" y="1073505"/>
                  <a:pt x="453032" y="1068529"/>
                  <a:pt x="455545" y="1066043"/>
                </a:cubicBezTo>
                <a:close/>
                <a:moveTo>
                  <a:pt x="463083" y="1115794"/>
                </a:moveTo>
                <a:cubicBezTo>
                  <a:pt x="463083" y="1108332"/>
                  <a:pt x="455544" y="1108332"/>
                  <a:pt x="455545" y="1113305"/>
                </a:cubicBezTo>
                <a:cubicBezTo>
                  <a:pt x="458057" y="1115794"/>
                  <a:pt x="460571" y="1115794"/>
                  <a:pt x="463083" y="1115794"/>
                </a:cubicBezTo>
                <a:close/>
                <a:moveTo>
                  <a:pt x="463084" y="1036190"/>
                </a:moveTo>
                <a:cubicBezTo>
                  <a:pt x="463084" y="1036190"/>
                  <a:pt x="460571" y="1036191"/>
                  <a:pt x="460570" y="1033702"/>
                </a:cubicBezTo>
                <a:cubicBezTo>
                  <a:pt x="451150" y="1041165"/>
                  <a:pt x="440314" y="1036034"/>
                  <a:pt x="431246" y="1037200"/>
                </a:cubicBezTo>
                <a:lnTo>
                  <a:pt x="426960" y="1039232"/>
                </a:lnTo>
                <a:lnTo>
                  <a:pt x="426927" y="1039182"/>
                </a:lnTo>
                <a:cubicBezTo>
                  <a:pt x="426024" y="1038833"/>
                  <a:pt x="424768" y="1039299"/>
                  <a:pt x="422885" y="1041164"/>
                </a:cubicBezTo>
                <a:lnTo>
                  <a:pt x="426960" y="1039232"/>
                </a:lnTo>
                <a:lnTo>
                  <a:pt x="428851" y="1042098"/>
                </a:lnTo>
                <a:cubicBezTo>
                  <a:pt x="429793" y="1044897"/>
                  <a:pt x="430421" y="1048630"/>
                  <a:pt x="432933" y="1048630"/>
                </a:cubicBezTo>
                <a:cubicBezTo>
                  <a:pt x="435445" y="1041164"/>
                  <a:pt x="430419" y="1043653"/>
                  <a:pt x="430419" y="1041164"/>
                </a:cubicBezTo>
                <a:cubicBezTo>
                  <a:pt x="432932" y="1041165"/>
                  <a:pt x="432932" y="1038679"/>
                  <a:pt x="432932" y="1038679"/>
                </a:cubicBezTo>
                <a:cubicBezTo>
                  <a:pt x="435445" y="1051115"/>
                  <a:pt x="445497" y="1033702"/>
                  <a:pt x="448010" y="1048629"/>
                </a:cubicBezTo>
                <a:cubicBezTo>
                  <a:pt x="453031" y="1048629"/>
                  <a:pt x="453032" y="1043653"/>
                  <a:pt x="455545" y="1041165"/>
                </a:cubicBezTo>
                <a:cubicBezTo>
                  <a:pt x="455545" y="1046141"/>
                  <a:pt x="455545" y="1048630"/>
                  <a:pt x="458057" y="1046141"/>
                </a:cubicBezTo>
                <a:cubicBezTo>
                  <a:pt x="458057" y="1041164"/>
                  <a:pt x="460570" y="1041164"/>
                  <a:pt x="463084" y="1036190"/>
                </a:cubicBezTo>
                <a:close/>
                <a:moveTo>
                  <a:pt x="437587" y="657866"/>
                </a:moveTo>
                <a:cubicBezTo>
                  <a:pt x="434972" y="665935"/>
                  <a:pt x="429735" y="657866"/>
                  <a:pt x="421879" y="660554"/>
                </a:cubicBezTo>
                <a:cubicBezTo>
                  <a:pt x="421880" y="655175"/>
                  <a:pt x="432351" y="660554"/>
                  <a:pt x="437587" y="657866"/>
                </a:cubicBezTo>
                <a:close/>
                <a:moveTo>
                  <a:pt x="463083" y="1026239"/>
                </a:moveTo>
                <a:cubicBezTo>
                  <a:pt x="463083" y="1016289"/>
                  <a:pt x="453031" y="1023751"/>
                  <a:pt x="450523" y="1028728"/>
                </a:cubicBezTo>
                <a:cubicBezTo>
                  <a:pt x="458057" y="1028728"/>
                  <a:pt x="458058" y="1026239"/>
                  <a:pt x="463083" y="1026239"/>
                </a:cubicBezTo>
                <a:close/>
                <a:moveTo>
                  <a:pt x="436073" y="622312"/>
                </a:moveTo>
                <a:cubicBezTo>
                  <a:pt x="436073" y="620135"/>
                  <a:pt x="435445" y="618269"/>
                  <a:pt x="432932" y="618269"/>
                </a:cubicBezTo>
                <a:cubicBezTo>
                  <a:pt x="430419" y="620757"/>
                  <a:pt x="427910" y="623246"/>
                  <a:pt x="427910" y="628220"/>
                </a:cubicBezTo>
                <a:cubicBezTo>
                  <a:pt x="427910" y="628220"/>
                  <a:pt x="427910" y="628220"/>
                  <a:pt x="435445" y="628220"/>
                </a:cubicBezTo>
                <a:cubicBezTo>
                  <a:pt x="435445" y="626977"/>
                  <a:pt x="436073" y="624489"/>
                  <a:pt x="436073" y="622312"/>
                </a:cubicBezTo>
                <a:close/>
                <a:moveTo>
                  <a:pt x="484590" y="1287642"/>
                </a:moveTo>
                <a:cubicBezTo>
                  <a:pt x="484590" y="1290034"/>
                  <a:pt x="484590" y="1292425"/>
                  <a:pt x="484590" y="1292425"/>
                </a:cubicBezTo>
                <a:cubicBezTo>
                  <a:pt x="484590" y="1297207"/>
                  <a:pt x="479757" y="1294815"/>
                  <a:pt x="477341" y="1297207"/>
                </a:cubicBezTo>
                <a:cubicBezTo>
                  <a:pt x="477341" y="1297207"/>
                  <a:pt x="482174" y="1290033"/>
                  <a:pt x="484590" y="1287642"/>
                </a:cubicBezTo>
                <a:close/>
                <a:moveTo>
                  <a:pt x="445496" y="690410"/>
                </a:moveTo>
                <a:cubicBezTo>
                  <a:pt x="442983" y="687924"/>
                  <a:pt x="440471" y="690410"/>
                  <a:pt x="432932" y="692898"/>
                </a:cubicBezTo>
                <a:cubicBezTo>
                  <a:pt x="435445" y="700361"/>
                  <a:pt x="440471" y="692898"/>
                  <a:pt x="442983" y="700360"/>
                </a:cubicBezTo>
                <a:cubicBezTo>
                  <a:pt x="442984" y="692898"/>
                  <a:pt x="445497" y="692898"/>
                  <a:pt x="445496" y="690410"/>
                </a:cubicBezTo>
                <a:close/>
                <a:moveTo>
                  <a:pt x="470622" y="1048630"/>
                </a:moveTo>
                <a:cubicBezTo>
                  <a:pt x="468109" y="1048629"/>
                  <a:pt x="463083" y="1046141"/>
                  <a:pt x="463083" y="1051115"/>
                </a:cubicBezTo>
                <a:cubicBezTo>
                  <a:pt x="465596" y="1056092"/>
                  <a:pt x="468109" y="1051115"/>
                  <a:pt x="470622" y="1048630"/>
                </a:cubicBezTo>
                <a:close/>
                <a:moveTo>
                  <a:pt x="487311" y="1292424"/>
                </a:moveTo>
                <a:lnTo>
                  <a:pt x="487310" y="1293020"/>
                </a:lnTo>
                <a:cubicBezTo>
                  <a:pt x="486972" y="1293919"/>
                  <a:pt x="486629" y="1294666"/>
                  <a:pt x="486544" y="1294742"/>
                </a:cubicBezTo>
                <a:close/>
                <a:moveTo>
                  <a:pt x="488216" y="1278075"/>
                </a:moveTo>
                <a:cubicBezTo>
                  <a:pt x="488216" y="1282858"/>
                  <a:pt x="482777" y="1280466"/>
                  <a:pt x="480061" y="1280466"/>
                </a:cubicBezTo>
                <a:cubicBezTo>
                  <a:pt x="482777" y="1278075"/>
                  <a:pt x="480061" y="1275684"/>
                  <a:pt x="477341" y="1275684"/>
                </a:cubicBezTo>
                <a:cubicBezTo>
                  <a:pt x="477341" y="1273292"/>
                  <a:pt x="480061" y="1275684"/>
                  <a:pt x="482777" y="1273293"/>
                </a:cubicBezTo>
                <a:cubicBezTo>
                  <a:pt x="482777" y="1278075"/>
                  <a:pt x="485496" y="1278075"/>
                  <a:pt x="488216" y="1278075"/>
                </a:cubicBezTo>
                <a:close/>
                <a:moveTo>
                  <a:pt x="447257" y="662948"/>
                </a:moveTo>
                <a:cubicBezTo>
                  <a:pt x="447257" y="665938"/>
                  <a:pt x="442424" y="665938"/>
                  <a:pt x="440004" y="665938"/>
                </a:cubicBezTo>
                <a:cubicBezTo>
                  <a:pt x="440004" y="664443"/>
                  <a:pt x="441818" y="662948"/>
                  <a:pt x="443633" y="662202"/>
                </a:cubicBezTo>
                <a:cubicBezTo>
                  <a:pt x="445443" y="661453"/>
                  <a:pt x="447258" y="661453"/>
                  <a:pt x="447257" y="662948"/>
                </a:cubicBezTo>
                <a:close/>
                <a:moveTo>
                  <a:pt x="460571" y="839669"/>
                </a:moveTo>
                <a:cubicBezTo>
                  <a:pt x="455545" y="842154"/>
                  <a:pt x="453031" y="837180"/>
                  <a:pt x="453031" y="844642"/>
                </a:cubicBezTo>
                <a:cubicBezTo>
                  <a:pt x="455545" y="842154"/>
                  <a:pt x="460570" y="847131"/>
                  <a:pt x="460571" y="839669"/>
                </a:cubicBezTo>
                <a:close/>
                <a:moveTo>
                  <a:pt x="492750" y="1294816"/>
                </a:moveTo>
                <a:cubicBezTo>
                  <a:pt x="490030" y="1294815"/>
                  <a:pt x="490030" y="1292424"/>
                  <a:pt x="490030" y="1292424"/>
                </a:cubicBezTo>
                <a:cubicBezTo>
                  <a:pt x="487311" y="1292424"/>
                  <a:pt x="487311" y="1292424"/>
                  <a:pt x="487311" y="1292424"/>
                </a:cubicBezTo>
                <a:lnTo>
                  <a:pt x="487311" y="1290033"/>
                </a:lnTo>
                <a:cubicBezTo>
                  <a:pt x="487310" y="1287640"/>
                  <a:pt x="489350" y="1287639"/>
                  <a:pt x="491049" y="1288838"/>
                </a:cubicBezTo>
                <a:cubicBezTo>
                  <a:pt x="492750" y="1290033"/>
                  <a:pt x="494107" y="1292424"/>
                  <a:pt x="492750" y="1294816"/>
                </a:cubicBezTo>
                <a:close/>
                <a:moveTo>
                  <a:pt x="470359" y="961423"/>
                </a:moveTo>
                <a:cubicBezTo>
                  <a:pt x="467942" y="964053"/>
                  <a:pt x="467942" y="969315"/>
                  <a:pt x="470360" y="971945"/>
                </a:cubicBezTo>
                <a:cubicBezTo>
                  <a:pt x="470360" y="971945"/>
                  <a:pt x="470360" y="971945"/>
                  <a:pt x="465525" y="974576"/>
                </a:cubicBezTo>
                <a:cubicBezTo>
                  <a:pt x="465526" y="969315"/>
                  <a:pt x="467942" y="964053"/>
                  <a:pt x="470359" y="961423"/>
                </a:cubicBezTo>
                <a:close/>
                <a:moveTo>
                  <a:pt x="460570" y="765040"/>
                </a:moveTo>
                <a:cubicBezTo>
                  <a:pt x="458058" y="765039"/>
                  <a:pt x="455545" y="760065"/>
                  <a:pt x="455545" y="765040"/>
                </a:cubicBezTo>
                <a:cubicBezTo>
                  <a:pt x="455545" y="765040"/>
                  <a:pt x="455545" y="765040"/>
                  <a:pt x="455544" y="767528"/>
                </a:cubicBezTo>
                <a:cubicBezTo>
                  <a:pt x="455544" y="767528"/>
                  <a:pt x="453032" y="767528"/>
                  <a:pt x="453031" y="770016"/>
                </a:cubicBezTo>
                <a:cubicBezTo>
                  <a:pt x="455545" y="770016"/>
                  <a:pt x="458057" y="770016"/>
                  <a:pt x="460570" y="765040"/>
                </a:cubicBezTo>
                <a:close/>
                <a:moveTo>
                  <a:pt x="472632" y="926600"/>
                </a:moveTo>
                <a:cubicBezTo>
                  <a:pt x="472632" y="931385"/>
                  <a:pt x="467799" y="928994"/>
                  <a:pt x="465383" y="931385"/>
                </a:cubicBezTo>
                <a:cubicBezTo>
                  <a:pt x="465383" y="926600"/>
                  <a:pt x="470215" y="926600"/>
                  <a:pt x="472632" y="926600"/>
                </a:cubicBezTo>
                <a:close/>
                <a:moveTo>
                  <a:pt x="485696" y="1100869"/>
                </a:moveTo>
                <a:cubicBezTo>
                  <a:pt x="480670" y="1100869"/>
                  <a:pt x="478157" y="1103354"/>
                  <a:pt x="475644" y="1105843"/>
                </a:cubicBezTo>
                <a:cubicBezTo>
                  <a:pt x="480670" y="1108331"/>
                  <a:pt x="483183" y="1103355"/>
                  <a:pt x="485696" y="1100869"/>
                </a:cubicBezTo>
                <a:close/>
                <a:moveTo>
                  <a:pt x="465383" y="795072"/>
                </a:moveTo>
                <a:cubicBezTo>
                  <a:pt x="462966" y="799857"/>
                  <a:pt x="460549" y="795072"/>
                  <a:pt x="458132" y="797466"/>
                </a:cubicBezTo>
                <a:cubicBezTo>
                  <a:pt x="458132" y="795072"/>
                  <a:pt x="459944" y="793876"/>
                  <a:pt x="461757" y="793577"/>
                </a:cubicBezTo>
                <a:cubicBezTo>
                  <a:pt x="463572" y="793280"/>
                  <a:pt x="465383" y="793876"/>
                  <a:pt x="465383" y="795072"/>
                </a:cubicBezTo>
                <a:close/>
                <a:moveTo>
                  <a:pt x="460571" y="712799"/>
                </a:moveTo>
                <a:lnTo>
                  <a:pt x="460570" y="712800"/>
                </a:lnTo>
                <a:lnTo>
                  <a:pt x="460569" y="712799"/>
                </a:lnTo>
                <a:close/>
                <a:moveTo>
                  <a:pt x="488484" y="1108019"/>
                </a:moveTo>
                <a:cubicBezTo>
                  <a:pt x="487423" y="1104755"/>
                  <a:pt x="483183" y="1107087"/>
                  <a:pt x="483183" y="1110820"/>
                </a:cubicBezTo>
                <a:cubicBezTo>
                  <a:pt x="485696" y="1108332"/>
                  <a:pt x="485695" y="1115794"/>
                  <a:pt x="488209" y="1113305"/>
                </a:cubicBezTo>
                <a:cubicBezTo>
                  <a:pt x="488837" y="1110817"/>
                  <a:pt x="488837" y="1109107"/>
                  <a:pt x="488484" y="1108019"/>
                </a:cubicBezTo>
                <a:close/>
                <a:moveTo>
                  <a:pt x="480026" y="962020"/>
                </a:moveTo>
                <a:cubicBezTo>
                  <a:pt x="480026" y="967401"/>
                  <a:pt x="475192" y="967401"/>
                  <a:pt x="472775" y="967401"/>
                </a:cubicBezTo>
                <a:cubicBezTo>
                  <a:pt x="472775" y="964710"/>
                  <a:pt x="475192" y="964711"/>
                  <a:pt x="475192" y="956639"/>
                </a:cubicBezTo>
                <a:cubicBezTo>
                  <a:pt x="477609" y="962020"/>
                  <a:pt x="475192" y="967401"/>
                  <a:pt x="480026" y="962020"/>
                </a:cubicBezTo>
                <a:close/>
                <a:moveTo>
                  <a:pt x="479886" y="908963"/>
                </a:moveTo>
                <a:cubicBezTo>
                  <a:pt x="479886" y="911504"/>
                  <a:pt x="475053" y="916586"/>
                  <a:pt x="479886" y="916586"/>
                </a:cubicBezTo>
                <a:cubicBezTo>
                  <a:pt x="479886" y="919127"/>
                  <a:pt x="479886" y="921668"/>
                  <a:pt x="479886" y="924208"/>
                </a:cubicBezTo>
                <a:cubicBezTo>
                  <a:pt x="475053" y="921668"/>
                  <a:pt x="475053" y="908964"/>
                  <a:pt x="472632" y="903881"/>
                </a:cubicBezTo>
                <a:cubicBezTo>
                  <a:pt x="475053" y="903881"/>
                  <a:pt x="477469" y="906422"/>
                  <a:pt x="479886" y="908963"/>
                </a:cubicBezTo>
                <a:close/>
                <a:moveTo>
                  <a:pt x="472030" y="792980"/>
                </a:moveTo>
                <a:lnTo>
                  <a:pt x="470219" y="797463"/>
                </a:lnTo>
                <a:cubicBezTo>
                  <a:pt x="469007" y="797463"/>
                  <a:pt x="469007" y="795671"/>
                  <a:pt x="469613" y="794176"/>
                </a:cubicBezTo>
                <a:close/>
                <a:moveTo>
                  <a:pt x="462966" y="657567"/>
                </a:moveTo>
                <a:cubicBezTo>
                  <a:pt x="460246" y="659958"/>
                  <a:pt x="454811" y="657566"/>
                  <a:pt x="454811" y="657566"/>
                </a:cubicBezTo>
                <a:cubicBezTo>
                  <a:pt x="452091" y="657567"/>
                  <a:pt x="462966" y="655176"/>
                  <a:pt x="457530" y="648000"/>
                </a:cubicBezTo>
                <a:cubicBezTo>
                  <a:pt x="457530" y="645608"/>
                  <a:pt x="460246" y="652784"/>
                  <a:pt x="462966" y="657567"/>
                </a:cubicBezTo>
                <a:close/>
                <a:moveTo>
                  <a:pt x="460570" y="620757"/>
                </a:moveTo>
                <a:cubicBezTo>
                  <a:pt x="455545" y="618269"/>
                  <a:pt x="458057" y="620757"/>
                  <a:pt x="453031" y="625734"/>
                </a:cubicBezTo>
                <a:cubicBezTo>
                  <a:pt x="453032" y="620757"/>
                  <a:pt x="453032" y="618269"/>
                  <a:pt x="455545" y="618269"/>
                </a:cubicBezTo>
                <a:cubicBezTo>
                  <a:pt x="453032" y="618269"/>
                  <a:pt x="450522" y="615783"/>
                  <a:pt x="450522" y="615783"/>
                </a:cubicBezTo>
                <a:cubicBezTo>
                  <a:pt x="448009" y="618269"/>
                  <a:pt x="453032" y="620757"/>
                  <a:pt x="450522" y="620757"/>
                </a:cubicBezTo>
                <a:cubicBezTo>
                  <a:pt x="448009" y="620757"/>
                  <a:pt x="448010" y="615783"/>
                  <a:pt x="445497" y="618269"/>
                </a:cubicBezTo>
                <a:cubicBezTo>
                  <a:pt x="445497" y="623246"/>
                  <a:pt x="437958" y="618269"/>
                  <a:pt x="437958" y="623246"/>
                </a:cubicBezTo>
                <a:cubicBezTo>
                  <a:pt x="442984" y="623245"/>
                  <a:pt x="437958" y="625734"/>
                  <a:pt x="440471" y="628219"/>
                </a:cubicBezTo>
                <a:cubicBezTo>
                  <a:pt x="442984" y="628219"/>
                  <a:pt x="450523" y="623246"/>
                  <a:pt x="448009" y="628220"/>
                </a:cubicBezTo>
                <a:cubicBezTo>
                  <a:pt x="453031" y="625734"/>
                  <a:pt x="455545" y="635682"/>
                  <a:pt x="458057" y="628220"/>
                </a:cubicBezTo>
                <a:cubicBezTo>
                  <a:pt x="458057" y="628220"/>
                  <a:pt x="455545" y="628220"/>
                  <a:pt x="455545" y="625734"/>
                </a:cubicBezTo>
                <a:cubicBezTo>
                  <a:pt x="458057" y="625734"/>
                  <a:pt x="460571" y="625734"/>
                  <a:pt x="460570" y="620757"/>
                </a:cubicBezTo>
                <a:close/>
                <a:moveTo>
                  <a:pt x="493234" y="1100869"/>
                </a:moveTo>
                <a:cubicBezTo>
                  <a:pt x="490722" y="1100869"/>
                  <a:pt x="485696" y="1093404"/>
                  <a:pt x="485695" y="1103355"/>
                </a:cubicBezTo>
                <a:cubicBezTo>
                  <a:pt x="490722" y="1100869"/>
                  <a:pt x="490721" y="1110820"/>
                  <a:pt x="493234" y="1113305"/>
                </a:cubicBezTo>
                <a:cubicBezTo>
                  <a:pt x="493235" y="1108332"/>
                  <a:pt x="493234" y="1105843"/>
                  <a:pt x="493234" y="1100869"/>
                </a:cubicBezTo>
                <a:close/>
                <a:moveTo>
                  <a:pt x="472636" y="792680"/>
                </a:moveTo>
                <a:lnTo>
                  <a:pt x="472030" y="792980"/>
                </a:lnTo>
                <a:lnTo>
                  <a:pt x="472215" y="792526"/>
                </a:lnTo>
                <a:close/>
                <a:moveTo>
                  <a:pt x="468109" y="712800"/>
                </a:moveTo>
                <a:lnTo>
                  <a:pt x="460571" y="712799"/>
                </a:lnTo>
                <a:lnTo>
                  <a:pt x="463083" y="705337"/>
                </a:lnTo>
                <a:cubicBezTo>
                  <a:pt x="460571" y="702849"/>
                  <a:pt x="453032" y="705337"/>
                  <a:pt x="460571" y="707823"/>
                </a:cubicBezTo>
                <a:cubicBezTo>
                  <a:pt x="455545" y="710311"/>
                  <a:pt x="453032" y="700361"/>
                  <a:pt x="450523" y="710312"/>
                </a:cubicBezTo>
                <a:cubicBezTo>
                  <a:pt x="451778" y="710312"/>
                  <a:pt x="453661" y="710312"/>
                  <a:pt x="455545" y="710623"/>
                </a:cubicBezTo>
                <a:lnTo>
                  <a:pt x="460569" y="712799"/>
                </a:lnTo>
                <a:lnTo>
                  <a:pt x="459942" y="712800"/>
                </a:lnTo>
                <a:cubicBezTo>
                  <a:pt x="457429" y="713421"/>
                  <a:pt x="455545" y="715287"/>
                  <a:pt x="455544" y="720262"/>
                </a:cubicBezTo>
                <a:cubicBezTo>
                  <a:pt x="458058" y="717774"/>
                  <a:pt x="458057" y="720262"/>
                  <a:pt x="463083" y="720262"/>
                </a:cubicBezTo>
                <a:cubicBezTo>
                  <a:pt x="463083" y="712800"/>
                  <a:pt x="465596" y="717774"/>
                  <a:pt x="468109" y="712800"/>
                </a:cubicBezTo>
                <a:close/>
                <a:moveTo>
                  <a:pt x="490721" y="1041164"/>
                </a:moveTo>
                <a:cubicBezTo>
                  <a:pt x="490721" y="1036190"/>
                  <a:pt x="478157" y="1036190"/>
                  <a:pt x="478157" y="1041164"/>
                </a:cubicBezTo>
                <a:cubicBezTo>
                  <a:pt x="483183" y="1041164"/>
                  <a:pt x="485696" y="1043653"/>
                  <a:pt x="490721" y="1041164"/>
                </a:cubicBezTo>
                <a:close/>
                <a:moveTo>
                  <a:pt x="475053" y="785508"/>
                </a:moveTo>
                <a:lnTo>
                  <a:pt x="472215" y="792526"/>
                </a:lnTo>
                <a:lnTo>
                  <a:pt x="470216" y="791785"/>
                </a:lnTo>
                <a:cubicBezTo>
                  <a:pt x="469007" y="791485"/>
                  <a:pt x="467799" y="791486"/>
                  <a:pt x="467799" y="792681"/>
                </a:cubicBezTo>
                <a:cubicBezTo>
                  <a:pt x="465383" y="787898"/>
                  <a:pt x="472636" y="785508"/>
                  <a:pt x="475053" y="785508"/>
                </a:cubicBezTo>
                <a:close/>
                <a:moveTo>
                  <a:pt x="509969" y="1294815"/>
                </a:moveTo>
                <a:cubicBezTo>
                  <a:pt x="509969" y="1294815"/>
                  <a:pt x="509969" y="1294815"/>
                  <a:pt x="509969" y="1297206"/>
                </a:cubicBezTo>
                <a:cubicBezTo>
                  <a:pt x="509969" y="1297206"/>
                  <a:pt x="509969" y="1297206"/>
                  <a:pt x="509969" y="1299597"/>
                </a:cubicBezTo>
                <a:cubicBezTo>
                  <a:pt x="507552" y="1297207"/>
                  <a:pt x="507552" y="1297207"/>
                  <a:pt x="505136" y="1299597"/>
                </a:cubicBezTo>
                <a:cubicBezTo>
                  <a:pt x="502719" y="1297207"/>
                  <a:pt x="505136" y="1297207"/>
                  <a:pt x="502719" y="1292424"/>
                </a:cubicBezTo>
                <a:cubicBezTo>
                  <a:pt x="505136" y="1294815"/>
                  <a:pt x="507552" y="1299598"/>
                  <a:pt x="509969" y="1294815"/>
                </a:cubicBezTo>
                <a:close/>
                <a:moveTo>
                  <a:pt x="493234" y="1023751"/>
                </a:moveTo>
                <a:cubicBezTo>
                  <a:pt x="488209" y="1021266"/>
                  <a:pt x="485696" y="1031214"/>
                  <a:pt x="483183" y="1026240"/>
                </a:cubicBezTo>
                <a:cubicBezTo>
                  <a:pt x="483183" y="1023751"/>
                  <a:pt x="485696" y="1026240"/>
                  <a:pt x="485696" y="1023751"/>
                </a:cubicBezTo>
                <a:cubicBezTo>
                  <a:pt x="483183" y="1026240"/>
                  <a:pt x="483183" y="1021266"/>
                  <a:pt x="480670" y="1021266"/>
                </a:cubicBezTo>
                <a:cubicBezTo>
                  <a:pt x="480669" y="1023751"/>
                  <a:pt x="483183" y="1023751"/>
                  <a:pt x="480670" y="1026239"/>
                </a:cubicBezTo>
                <a:cubicBezTo>
                  <a:pt x="480670" y="1026239"/>
                  <a:pt x="480670" y="1026239"/>
                  <a:pt x="478156" y="1026240"/>
                </a:cubicBezTo>
                <a:cubicBezTo>
                  <a:pt x="478156" y="1021266"/>
                  <a:pt x="478156" y="1016289"/>
                  <a:pt x="475644" y="1016289"/>
                </a:cubicBezTo>
                <a:cubicBezTo>
                  <a:pt x="473131" y="1018777"/>
                  <a:pt x="478157" y="1023751"/>
                  <a:pt x="475644" y="1028728"/>
                </a:cubicBezTo>
                <a:cubicBezTo>
                  <a:pt x="468109" y="1031214"/>
                  <a:pt x="468109" y="1023751"/>
                  <a:pt x="465596" y="1023751"/>
                </a:cubicBezTo>
                <a:cubicBezTo>
                  <a:pt x="465596" y="1031214"/>
                  <a:pt x="473131" y="1038679"/>
                  <a:pt x="475644" y="1028728"/>
                </a:cubicBezTo>
                <a:cubicBezTo>
                  <a:pt x="480670" y="1031214"/>
                  <a:pt x="488209" y="1033702"/>
                  <a:pt x="493234" y="1023751"/>
                </a:cubicBezTo>
                <a:close/>
                <a:moveTo>
                  <a:pt x="468109" y="623246"/>
                </a:moveTo>
                <a:cubicBezTo>
                  <a:pt x="463083" y="620757"/>
                  <a:pt x="465596" y="628220"/>
                  <a:pt x="465596" y="628220"/>
                </a:cubicBezTo>
                <a:cubicBezTo>
                  <a:pt x="463083" y="628220"/>
                  <a:pt x="460571" y="628220"/>
                  <a:pt x="460570" y="630708"/>
                </a:cubicBezTo>
                <a:cubicBezTo>
                  <a:pt x="463083" y="630708"/>
                  <a:pt x="463083" y="633196"/>
                  <a:pt x="465596" y="633196"/>
                </a:cubicBezTo>
                <a:cubicBezTo>
                  <a:pt x="465596" y="628220"/>
                  <a:pt x="465596" y="628220"/>
                  <a:pt x="468109" y="628220"/>
                </a:cubicBezTo>
                <a:cubicBezTo>
                  <a:pt x="468109" y="628220"/>
                  <a:pt x="468109" y="628220"/>
                  <a:pt x="468109" y="623246"/>
                </a:cubicBezTo>
                <a:close/>
                <a:moveTo>
                  <a:pt x="473446" y="688545"/>
                </a:moveTo>
                <a:cubicBezTo>
                  <a:pt x="473760" y="690411"/>
                  <a:pt x="473133" y="691654"/>
                  <a:pt x="470622" y="690410"/>
                </a:cubicBezTo>
                <a:cubicBezTo>
                  <a:pt x="470622" y="687924"/>
                  <a:pt x="468109" y="687924"/>
                  <a:pt x="468109" y="690410"/>
                </a:cubicBezTo>
                <a:cubicBezTo>
                  <a:pt x="463083" y="685436"/>
                  <a:pt x="473131" y="687924"/>
                  <a:pt x="470622" y="682947"/>
                </a:cubicBezTo>
                <a:cubicBezTo>
                  <a:pt x="471876" y="684191"/>
                  <a:pt x="473132" y="686679"/>
                  <a:pt x="473446" y="688545"/>
                </a:cubicBezTo>
                <a:close/>
                <a:moveTo>
                  <a:pt x="475695" y="674941"/>
                </a:moveTo>
                <a:cubicBezTo>
                  <a:pt x="475355" y="678193"/>
                  <a:pt x="472636" y="679089"/>
                  <a:pt x="472636" y="682676"/>
                </a:cubicBezTo>
                <a:cubicBezTo>
                  <a:pt x="467799" y="680285"/>
                  <a:pt x="462966" y="685067"/>
                  <a:pt x="460549" y="673109"/>
                </a:cubicBezTo>
                <a:cubicBezTo>
                  <a:pt x="462966" y="675503"/>
                  <a:pt x="465382" y="680285"/>
                  <a:pt x="470216" y="677894"/>
                </a:cubicBezTo>
                <a:cubicBezTo>
                  <a:pt x="465383" y="670718"/>
                  <a:pt x="472636" y="680285"/>
                  <a:pt x="475052" y="670718"/>
                </a:cubicBezTo>
                <a:cubicBezTo>
                  <a:pt x="475657" y="672512"/>
                  <a:pt x="475808" y="673857"/>
                  <a:pt x="475695" y="674941"/>
                </a:cubicBezTo>
                <a:close/>
                <a:moveTo>
                  <a:pt x="488339" y="796156"/>
                </a:moveTo>
                <a:cubicBezTo>
                  <a:pt x="487193" y="798063"/>
                  <a:pt x="482605" y="796268"/>
                  <a:pt x="482605" y="799857"/>
                </a:cubicBezTo>
                <a:cubicBezTo>
                  <a:pt x="479886" y="797466"/>
                  <a:pt x="485321" y="792681"/>
                  <a:pt x="488041" y="792680"/>
                </a:cubicBezTo>
                <a:cubicBezTo>
                  <a:pt x="488721" y="794475"/>
                  <a:pt x="488721" y="795521"/>
                  <a:pt x="488339" y="796156"/>
                </a:cubicBezTo>
                <a:close/>
                <a:moveTo>
                  <a:pt x="481528" y="692838"/>
                </a:moveTo>
                <a:lnTo>
                  <a:pt x="480670" y="695386"/>
                </a:lnTo>
                <a:lnTo>
                  <a:pt x="481177" y="696121"/>
                </a:lnTo>
                <a:lnTo>
                  <a:pt x="479413" y="696630"/>
                </a:lnTo>
                <a:cubicBezTo>
                  <a:pt x="478157" y="697252"/>
                  <a:pt x="476900" y="697874"/>
                  <a:pt x="475644" y="695387"/>
                </a:cubicBezTo>
                <a:cubicBezTo>
                  <a:pt x="475644" y="692898"/>
                  <a:pt x="478157" y="695386"/>
                  <a:pt x="480669" y="692898"/>
                </a:cubicBezTo>
                <a:close/>
                <a:moveTo>
                  <a:pt x="481826" y="691954"/>
                </a:moveTo>
                <a:lnTo>
                  <a:pt x="481770" y="692821"/>
                </a:lnTo>
                <a:lnTo>
                  <a:pt x="481528" y="692838"/>
                </a:lnTo>
                <a:close/>
                <a:moveTo>
                  <a:pt x="535347" y="1466998"/>
                </a:moveTo>
                <a:cubicBezTo>
                  <a:pt x="532931" y="1471779"/>
                  <a:pt x="530511" y="1471780"/>
                  <a:pt x="525678" y="1471780"/>
                </a:cubicBezTo>
                <a:cubicBezTo>
                  <a:pt x="525677" y="1466998"/>
                  <a:pt x="530511" y="1469389"/>
                  <a:pt x="535347" y="1466998"/>
                </a:cubicBezTo>
                <a:close/>
                <a:moveTo>
                  <a:pt x="483183" y="697875"/>
                </a:moveTo>
                <a:lnTo>
                  <a:pt x="482571" y="698140"/>
                </a:lnTo>
                <a:lnTo>
                  <a:pt x="481177" y="696121"/>
                </a:lnTo>
                <a:lnTo>
                  <a:pt x="481298" y="696086"/>
                </a:lnTo>
                <a:cubicBezTo>
                  <a:pt x="481927" y="696165"/>
                  <a:pt x="482555" y="696631"/>
                  <a:pt x="483183" y="697875"/>
                </a:cubicBezTo>
                <a:close/>
                <a:moveTo>
                  <a:pt x="495594" y="879571"/>
                </a:moveTo>
                <a:cubicBezTo>
                  <a:pt x="495594" y="882359"/>
                  <a:pt x="488344" y="882359"/>
                  <a:pt x="490760" y="873990"/>
                </a:cubicBezTo>
                <a:cubicBezTo>
                  <a:pt x="493178" y="873990"/>
                  <a:pt x="493178" y="876780"/>
                  <a:pt x="495594" y="879571"/>
                </a:cubicBezTo>
                <a:close/>
                <a:moveTo>
                  <a:pt x="482302" y="677894"/>
                </a:moveTo>
                <a:cubicBezTo>
                  <a:pt x="482302" y="680285"/>
                  <a:pt x="482302" y="680285"/>
                  <a:pt x="482302" y="685067"/>
                </a:cubicBezTo>
                <a:cubicBezTo>
                  <a:pt x="479886" y="682676"/>
                  <a:pt x="479886" y="680285"/>
                  <a:pt x="475049" y="682676"/>
                </a:cubicBezTo>
                <a:cubicBezTo>
                  <a:pt x="475049" y="677894"/>
                  <a:pt x="477470" y="677894"/>
                  <a:pt x="482302" y="677894"/>
                </a:cubicBezTo>
                <a:close/>
                <a:moveTo>
                  <a:pt x="483183" y="687924"/>
                </a:moveTo>
                <a:lnTo>
                  <a:pt x="481826" y="691954"/>
                </a:lnTo>
                <a:lnTo>
                  <a:pt x="481926" y="690411"/>
                </a:lnTo>
                <a:cubicBezTo>
                  <a:pt x="481926" y="688546"/>
                  <a:pt x="481926" y="686680"/>
                  <a:pt x="483183" y="687924"/>
                </a:cubicBezTo>
                <a:close/>
                <a:moveTo>
                  <a:pt x="472636" y="530930"/>
                </a:moveTo>
                <a:cubicBezTo>
                  <a:pt x="470216" y="535929"/>
                  <a:pt x="470215" y="545929"/>
                  <a:pt x="467799" y="553430"/>
                </a:cubicBezTo>
                <a:cubicBezTo>
                  <a:pt x="467800" y="555930"/>
                  <a:pt x="465383" y="528429"/>
                  <a:pt x="472636" y="530930"/>
                </a:cubicBezTo>
                <a:close/>
                <a:moveTo>
                  <a:pt x="477470" y="592997"/>
                </a:moveTo>
                <a:cubicBezTo>
                  <a:pt x="475053" y="595389"/>
                  <a:pt x="472632" y="590605"/>
                  <a:pt x="470216" y="595389"/>
                </a:cubicBezTo>
                <a:cubicBezTo>
                  <a:pt x="472632" y="590605"/>
                  <a:pt x="470215" y="588214"/>
                  <a:pt x="465383" y="588214"/>
                </a:cubicBezTo>
                <a:cubicBezTo>
                  <a:pt x="466590" y="586421"/>
                  <a:pt x="467650" y="585823"/>
                  <a:pt x="468633" y="585935"/>
                </a:cubicBezTo>
                <a:cubicBezTo>
                  <a:pt x="471577" y="586271"/>
                  <a:pt x="473840" y="592997"/>
                  <a:pt x="477470" y="592997"/>
                </a:cubicBezTo>
                <a:close/>
                <a:moveTo>
                  <a:pt x="513334" y="1105843"/>
                </a:moveTo>
                <a:cubicBezTo>
                  <a:pt x="510820" y="1105843"/>
                  <a:pt x="503283" y="1103355"/>
                  <a:pt x="505794" y="1108332"/>
                </a:cubicBezTo>
                <a:cubicBezTo>
                  <a:pt x="507680" y="1110198"/>
                  <a:pt x="512389" y="1112062"/>
                  <a:pt x="513568" y="1109730"/>
                </a:cubicBezTo>
                <a:cubicBezTo>
                  <a:pt x="513960" y="1108952"/>
                  <a:pt x="513961" y="1107709"/>
                  <a:pt x="513334" y="1105843"/>
                </a:cubicBezTo>
                <a:close/>
                <a:moveTo>
                  <a:pt x="505403" y="967399"/>
                </a:moveTo>
                <a:cubicBezTo>
                  <a:pt x="505403" y="972182"/>
                  <a:pt x="502987" y="972182"/>
                  <a:pt x="502986" y="974574"/>
                </a:cubicBezTo>
                <a:cubicBezTo>
                  <a:pt x="500569" y="974574"/>
                  <a:pt x="498153" y="972182"/>
                  <a:pt x="498152" y="967399"/>
                </a:cubicBezTo>
                <a:cubicBezTo>
                  <a:pt x="498152" y="967399"/>
                  <a:pt x="498152" y="967399"/>
                  <a:pt x="505403" y="967399"/>
                </a:cubicBezTo>
                <a:close/>
                <a:moveTo>
                  <a:pt x="505403" y="959328"/>
                </a:moveTo>
                <a:cubicBezTo>
                  <a:pt x="502987" y="967398"/>
                  <a:pt x="500570" y="964708"/>
                  <a:pt x="495736" y="964708"/>
                </a:cubicBezTo>
                <a:cubicBezTo>
                  <a:pt x="495736" y="959328"/>
                  <a:pt x="502987" y="956637"/>
                  <a:pt x="505403" y="959328"/>
                </a:cubicBezTo>
                <a:close/>
                <a:moveTo>
                  <a:pt x="490803" y="719889"/>
                </a:moveTo>
                <a:lnTo>
                  <a:pt x="490760" y="720461"/>
                </a:lnTo>
                <a:cubicBezTo>
                  <a:pt x="490760" y="720461"/>
                  <a:pt x="488344" y="720461"/>
                  <a:pt x="488344" y="720461"/>
                </a:cubicBezTo>
                <a:close/>
                <a:moveTo>
                  <a:pt x="482303" y="585824"/>
                </a:moveTo>
                <a:cubicBezTo>
                  <a:pt x="482302" y="592998"/>
                  <a:pt x="479882" y="588216"/>
                  <a:pt x="475049" y="585824"/>
                </a:cubicBezTo>
                <a:cubicBezTo>
                  <a:pt x="475049" y="584628"/>
                  <a:pt x="476258" y="584628"/>
                  <a:pt x="477769" y="584927"/>
                </a:cubicBezTo>
                <a:cubicBezTo>
                  <a:pt x="479280" y="585226"/>
                  <a:pt x="481094" y="585824"/>
                  <a:pt x="482303" y="585824"/>
                </a:cubicBezTo>
                <a:close/>
                <a:moveTo>
                  <a:pt x="505261" y="909862"/>
                </a:moveTo>
                <a:cubicBezTo>
                  <a:pt x="502844" y="912253"/>
                  <a:pt x="505260" y="921818"/>
                  <a:pt x="502844" y="926600"/>
                </a:cubicBezTo>
                <a:cubicBezTo>
                  <a:pt x="500427" y="919426"/>
                  <a:pt x="498011" y="926600"/>
                  <a:pt x="490760" y="926599"/>
                </a:cubicBezTo>
                <a:cubicBezTo>
                  <a:pt x="493177" y="924208"/>
                  <a:pt x="495594" y="914644"/>
                  <a:pt x="498011" y="921818"/>
                </a:cubicBezTo>
                <a:cubicBezTo>
                  <a:pt x="500427" y="919426"/>
                  <a:pt x="502844" y="914644"/>
                  <a:pt x="502844" y="909862"/>
                </a:cubicBezTo>
                <a:cubicBezTo>
                  <a:pt x="502844" y="909862"/>
                  <a:pt x="502844" y="909862"/>
                  <a:pt x="505261" y="909862"/>
                </a:cubicBezTo>
                <a:close/>
                <a:moveTo>
                  <a:pt x="490761" y="687458"/>
                </a:moveTo>
                <a:cubicBezTo>
                  <a:pt x="487741" y="690149"/>
                  <a:pt x="490761" y="698221"/>
                  <a:pt x="484719" y="695530"/>
                </a:cubicBezTo>
                <a:cubicBezTo>
                  <a:pt x="484719" y="690149"/>
                  <a:pt x="484719" y="687458"/>
                  <a:pt x="490761" y="687458"/>
                </a:cubicBezTo>
                <a:close/>
                <a:moveTo>
                  <a:pt x="500769" y="834692"/>
                </a:moveTo>
                <a:cubicBezTo>
                  <a:pt x="495743" y="837180"/>
                  <a:pt x="493235" y="842154"/>
                  <a:pt x="493234" y="844643"/>
                </a:cubicBezTo>
                <a:cubicBezTo>
                  <a:pt x="493234" y="839669"/>
                  <a:pt x="488209" y="839669"/>
                  <a:pt x="490721" y="834692"/>
                </a:cubicBezTo>
                <a:cubicBezTo>
                  <a:pt x="488209" y="837180"/>
                  <a:pt x="483183" y="834692"/>
                  <a:pt x="483183" y="837181"/>
                </a:cubicBezTo>
                <a:cubicBezTo>
                  <a:pt x="483183" y="842154"/>
                  <a:pt x="490721" y="842154"/>
                  <a:pt x="490721" y="847131"/>
                </a:cubicBezTo>
                <a:cubicBezTo>
                  <a:pt x="485696" y="844643"/>
                  <a:pt x="490721" y="849620"/>
                  <a:pt x="485696" y="852105"/>
                </a:cubicBezTo>
                <a:cubicBezTo>
                  <a:pt x="490721" y="857082"/>
                  <a:pt x="490721" y="849620"/>
                  <a:pt x="495743" y="847131"/>
                </a:cubicBezTo>
                <a:cubicBezTo>
                  <a:pt x="495743" y="849620"/>
                  <a:pt x="493235" y="849620"/>
                  <a:pt x="493235" y="854594"/>
                </a:cubicBezTo>
                <a:cubicBezTo>
                  <a:pt x="495743" y="854593"/>
                  <a:pt x="498257" y="852105"/>
                  <a:pt x="500769" y="852106"/>
                </a:cubicBezTo>
                <a:cubicBezTo>
                  <a:pt x="493234" y="844643"/>
                  <a:pt x="500769" y="844643"/>
                  <a:pt x="500769" y="834692"/>
                </a:cubicBezTo>
                <a:close/>
                <a:moveTo>
                  <a:pt x="493782" y="715652"/>
                </a:moveTo>
                <a:cubicBezTo>
                  <a:pt x="493632" y="716927"/>
                  <a:pt x="493179" y="718324"/>
                  <a:pt x="492576" y="719473"/>
                </a:cubicBezTo>
                <a:lnTo>
                  <a:pt x="490803" y="719889"/>
                </a:lnTo>
                <a:lnTo>
                  <a:pt x="491064" y="716514"/>
                </a:lnTo>
                <a:cubicBezTo>
                  <a:pt x="491969" y="715858"/>
                  <a:pt x="493177" y="715201"/>
                  <a:pt x="493177" y="712570"/>
                </a:cubicBezTo>
                <a:cubicBezTo>
                  <a:pt x="493781" y="713227"/>
                  <a:pt x="493933" y="714378"/>
                  <a:pt x="493782" y="715652"/>
                </a:cubicBezTo>
                <a:close/>
                <a:moveTo>
                  <a:pt x="512654" y="961419"/>
                </a:moveTo>
                <a:cubicBezTo>
                  <a:pt x="512654" y="964110"/>
                  <a:pt x="510236" y="964110"/>
                  <a:pt x="510236" y="964110"/>
                </a:cubicBezTo>
                <a:cubicBezTo>
                  <a:pt x="507820" y="972181"/>
                  <a:pt x="512654" y="966800"/>
                  <a:pt x="512654" y="972181"/>
                </a:cubicBezTo>
                <a:cubicBezTo>
                  <a:pt x="510236" y="972181"/>
                  <a:pt x="510236" y="969490"/>
                  <a:pt x="505403" y="972181"/>
                </a:cubicBezTo>
                <a:cubicBezTo>
                  <a:pt x="505403" y="966800"/>
                  <a:pt x="507820" y="966800"/>
                  <a:pt x="507820" y="964110"/>
                </a:cubicBezTo>
                <a:cubicBezTo>
                  <a:pt x="507820" y="964110"/>
                  <a:pt x="507820" y="964110"/>
                  <a:pt x="512654" y="961419"/>
                </a:cubicBezTo>
                <a:close/>
                <a:moveTo>
                  <a:pt x="537764" y="1282857"/>
                </a:moveTo>
                <a:cubicBezTo>
                  <a:pt x="535248" y="1292424"/>
                  <a:pt x="527695" y="1278075"/>
                  <a:pt x="525174" y="1287639"/>
                </a:cubicBezTo>
                <a:cubicBezTo>
                  <a:pt x="520142" y="1280466"/>
                  <a:pt x="512589" y="1287639"/>
                  <a:pt x="507552" y="1278075"/>
                </a:cubicBezTo>
                <a:cubicBezTo>
                  <a:pt x="517622" y="1278075"/>
                  <a:pt x="530211" y="1280466"/>
                  <a:pt x="537764" y="1282857"/>
                </a:cubicBezTo>
                <a:close/>
                <a:moveTo>
                  <a:pt x="508308" y="839669"/>
                </a:moveTo>
                <a:cubicBezTo>
                  <a:pt x="505795" y="839669"/>
                  <a:pt x="505795" y="832206"/>
                  <a:pt x="503282" y="834692"/>
                </a:cubicBezTo>
                <a:cubicBezTo>
                  <a:pt x="503282" y="839669"/>
                  <a:pt x="503282" y="842154"/>
                  <a:pt x="500769" y="847131"/>
                </a:cubicBezTo>
                <a:cubicBezTo>
                  <a:pt x="503282" y="847131"/>
                  <a:pt x="505795" y="847131"/>
                  <a:pt x="505795" y="844643"/>
                </a:cubicBezTo>
                <a:cubicBezTo>
                  <a:pt x="500769" y="844643"/>
                  <a:pt x="508308" y="842155"/>
                  <a:pt x="508308" y="839669"/>
                </a:cubicBezTo>
                <a:close/>
                <a:moveTo>
                  <a:pt x="485685" y="498537"/>
                </a:moveTo>
                <a:cubicBezTo>
                  <a:pt x="488344" y="505712"/>
                  <a:pt x="477708" y="500928"/>
                  <a:pt x="475049" y="503320"/>
                </a:cubicBezTo>
                <a:cubicBezTo>
                  <a:pt x="475049" y="503320"/>
                  <a:pt x="475049" y="500928"/>
                  <a:pt x="475049" y="498537"/>
                </a:cubicBezTo>
                <a:cubicBezTo>
                  <a:pt x="477708" y="498537"/>
                  <a:pt x="483026" y="503320"/>
                  <a:pt x="485685" y="498537"/>
                </a:cubicBezTo>
                <a:close/>
                <a:moveTo>
                  <a:pt x="512514" y="889534"/>
                </a:moveTo>
                <a:cubicBezTo>
                  <a:pt x="512514" y="894317"/>
                  <a:pt x="507677" y="891926"/>
                  <a:pt x="505261" y="894317"/>
                </a:cubicBezTo>
                <a:cubicBezTo>
                  <a:pt x="505261" y="889535"/>
                  <a:pt x="507678" y="889535"/>
                  <a:pt x="512514" y="889534"/>
                </a:cubicBezTo>
                <a:close/>
                <a:moveTo>
                  <a:pt x="512514" y="869207"/>
                </a:moveTo>
                <a:cubicBezTo>
                  <a:pt x="510098" y="871898"/>
                  <a:pt x="510098" y="874589"/>
                  <a:pt x="510098" y="877277"/>
                </a:cubicBezTo>
                <a:cubicBezTo>
                  <a:pt x="510098" y="877277"/>
                  <a:pt x="507677" y="877277"/>
                  <a:pt x="505260" y="879968"/>
                </a:cubicBezTo>
                <a:cubicBezTo>
                  <a:pt x="502844" y="874589"/>
                  <a:pt x="510098" y="871898"/>
                  <a:pt x="512514" y="869207"/>
                </a:cubicBezTo>
                <a:close/>
                <a:moveTo>
                  <a:pt x="507681" y="794872"/>
                </a:moveTo>
                <a:cubicBezTo>
                  <a:pt x="507681" y="794872"/>
                  <a:pt x="507681" y="797463"/>
                  <a:pt x="507681" y="797463"/>
                </a:cubicBezTo>
                <a:cubicBezTo>
                  <a:pt x="507681" y="797463"/>
                  <a:pt x="507681" y="797463"/>
                  <a:pt x="505264" y="797463"/>
                </a:cubicBezTo>
                <a:cubicBezTo>
                  <a:pt x="505264" y="794872"/>
                  <a:pt x="505264" y="792282"/>
                  <a:pt x="502845" y="792282"/>
                </a:cubicBezTo>
                <a:cubicBezTo>
                  <a:pt x="502845" y="792282"/>
                  <a:pt x="502844" y="789691"/>
                  <a:pt x="502844" y="789691"/>
                </a:cubicBezTo>
                <a:cubicBezTo>
                  <a:pt x="503450" y="787749"/>
                  <a:pt x="503903" y="787263"/>
                  <a:pt x="504280" y="787586"/>
                </a:cubicBezTo>
                <a:cubicBezTo>
                  <a:pt x="505414" y="788558"/>
                  <a:pt x="505866" y="796817"/>
                  <a:pt x="507681" y="794872"/>
                </a:cubicBezTo>
                <a:close/>
                <a:moveTo>
                  <a:pt x="517347" y="929230"/>
                </a:moveTo>
                <a:cubicBezTo>
                  <a:pt x="512514" y="934493"/>
                  <a:pt x="510097" y="934493"/>
                  <a:pt x="502844" y="934493"/>
                </a:cubicBezTo>
                <a:cubicBezTo>
                  <a:pt x="502844" y="926600"/>
                  <a:pt x="510097" y="939753"/>
                  <a:pt x="510098" y="926600"/>
                </a:cubicBezTo>
                <a:cubicBezTo>
                  <a:pt x="512515" y="931860"/>
                  <a:pt x="512514" y="929230"/>
                  <a:pt x="517347" y="929230"/>
                </a:cubicBezTo>
                <a:close/>
                <a:moveTo>
                  <a:pt x="492023" y="547486"/>
                </a:moveTo>
                <a:cubicBezTo>
                  <a:pt x="491773" y="550849"/>
                  <a:pt x="486291" y="553539"/>
                  <a:pt x="482303" y="553539"/>
                </a:cubicBezTo>
                <a:cubicBezTo>
                  <a:pt x="484961" y="548757"/>
                  <a:pt x="490280" y="551148"/>
                  <a:pt x="490279" y="543973"/>
                </a:cubicBezTo>
                <a:cubicBezTo>
                  <a:pt x="491608" y="545169"/>
                  <a:pt x="492106" y="546365"/>
                  <a:pt x="492023" y="547486"/>
                </a:cubicBezTo>
                <a:close/>
                <a:moveTo>
                  <a:pt x="568510" y="1663713"/>
                </a:moveTo>
                <a:cubicBezTo>
                  <a:pt x="569283" y="1665059"/>
                  <a:pt x="569171" y="1665940"/>
                  <a:pt x="568571" y="1666505"/>
                </a:cubicBezTo>
                <a:cubicBezTo>
                  <a:pt x="567971" y="1667070"/>
                  <a:pt x="566881" y="1667319"/>
                  <a:pt x="565694" y="1667400"/>
                </a:cubicBezTo>
                <a:cubicBezTo>
                  <a:pt x="563321" y="1667561"/>
                  <a:pt x="560560" y="1667050"/>
                  <a:pt x="560560" y="1667050"/>
                </a:cubicBezTo>
                <a:cubicBezTo>
                  <a:pt x="563085" y="1664082"/>
                  <a:pt x="565608" y="1661114"/>
                  <a:pt x="568510" y="1663713"/>
                </a:cubicBezTo>
                <a:close/>
                <a:moveTo>
                  <a:pt x="574101" y="1736003"/>
                </a:moveTo>
                <a:cubicBezTo>
                  <a:pt x="574303" y="1736476"/>
                  <a:pt x="574185" y="1737233"/>
                  <a:pt x="573588" y="1738472"/>
                </a:cubicBezTo>
                <a:cubicBezTo>
                  <a:pt x="570875" y="1738656"/>
                  <a:pt x="568000" y="1736455"/>
                  <a:pt x="565126" y="1734254"/>
                </a:cubicBezTo>
                <a:cubicBezTo>
                  <a:pt x="570389" y="1731499"/>
                  <a:pt x="564801" y="1729481"/>
                  <a:pt x="564639" y="1727096"/>
                </a:cubicBezTo>
                <a:lnTo>
                  <a:pt x="570064" y="1726727"/>
                </a:lnTo>
                <a:cubicBezTo>
                  <a:pt x="570389" y="1731499"/>
                  <a:pt x="567514" y="1729298"/>
                  <a:pt x="567838" y="1734069"/>
                </a:cubicBezTo>
                <a:cubicBezTo>
                  <a:pt x="569994" y="1735721"/>
                  <a:pt x="573494" y="1734584"/>
                  <a:pt x="574101" y="1736003"/>
                </a:cubicBezTo>
                <a:close/>
                <a:moveTo>
                  <a:pt x="536534" y="1112218"/>
                </a:moveTo>
                <a:cubicBezTo>
                  <a:pt x="536730" y="1111441"/>
                  <a:pt x="536573" y="1110197"/>
                  <a:pt x="535946" y="1108332"/>
                </a:cubicBezTo>
                <a:cubicBezTo>
                  <a:pt x="533433" y="1108332"/>
                  <a:pt x="528407" y="1105843"/>
                  <a:pt x="528408" y="1110820"/>
                </a:cubicBezTo>
                <a:cubicBezTo>
                  <a:pt x="532177" y="1112684"/>
                  <a:pt x="535945" y="1114550"/>
                  <a:pt x="536534" y="1112218"/>
                </a:cubicBezTo>
                <a:close/>
                <a:moveTo>
                  <a:pt x="512514" y="749635"/>
                </a:moveTo>
                <a:cubicBezTo>
                  <a:pt x="512514" y="749635"/>
                  <a:pt x="512514" y="749635"/>
                  <a:pt x="512514" y="752326"/>
                </a:cubicBezTo>
                <a:lnTo>
                  <a:pt x="512515" y="755017"/>
                </a:lnTo>
                <a:cubicBezTo>
                  <a:pt x="510098" y="755017"/>
                  <a:pt x="510098" y="752326"/>
                  <a:pt x="512514" y="760398"/>
                </a:cubicBezTo>
                <a:cubicBezTo>
                  <a:pt x="510098" y="755017"/>
                  <a:pt x="502844" y="757708"/>
                  <a:pt x="502845" y="749636"/>
                </a:cubicBezTo>
                <a:cubicBezTo>
                  <a:pt x="505261" y="749635"/>
                  <a:pt x="510098" y="755017"/>
                  <a:pt x="512514" y="749635"/>
                </a:cubicBezTo>
                <a:close/>
                <a:moveTo>
                  <a:pt x="529242" y="984142"/>
                </a:moveTo>
                <a:cubicBezTo>
                  <a:pt x="528940" y="984740"/>
                  <a:pt x="528336" y="985338"/>
                  <a:pt x="528336" y="986534"/>
                </a:cubicBezTo>
                <a:cubicBezTo>
                  <a:pt x="525920" y="988926"/>
                  <a:pt x="525919" y="984142"/>
                  <a:pt x="523502" y="984142"/>
                </a:cubicBezTo>
                <a:cubicBezTo>
                  <a:pt x="525919" y="981751"/>
                  <a:pt x="525919" y="981751"/>
                  <a:pt x="528336" y="981751"/>
                </a:cubicBezTo>
                <a:cubicBezTo>
                  <a:pt x="529544" y="982947"/>
                  <a:pt x="529544" y="983545"/>
                  <a:pt x="529242" y="984142"/>
                </a:cubicBezTo>
                <a:close/>
                <a:moveTo>
                  <a:pt x="549847" y="1285248"/>
                </a:moveTo>
                <a:cubicBezTo>
                  <a:pt x="549847" y="1292424"/>
                  <a:pt x="545014" y="1287642"/>
                  <a:pt x="545014" y="1282858"/>
                </a:cubicBezTo>
                <a:cubicBezTo>
                  <a:pt x="547431" y="1282857"/>
                  <a:pt x="547431" y="1285248"/>
                  <a:pt x="549847" y="1285248"/>
                </a:cubicBezTo>
                <a:close/>
                <a:moveTo>
                  <a:pt x="579907" y="1720065"/>
                </a:moveTo>
                <a:cubicBezTo>
                  <a:pt x="580265" y="1725314"/>
                  <a:pt x="577674" y="1722854"/>
                  <a:pt x="578031" y="1728103"/>
                </a:cubicBezTo>
                <a:cubicBezTo>
                  <a:pt x="580443" y="1727939"/>
                  <a:pt x="580443" y="1727939"/>
                  <a:pt x="580799" y="1733188"/>
                </a:cubicBezTo>
                <a:cubicBezTo>
                  <a:pt x="575976" y="1733516"/>
                  <a:pt x="575085" y="1720393"/>
                  <a:pt x="579907" y="1720065"/>
                </a:cubicBezTo>
                <a:close/>
                <a:moveTo>
                  <a:pt x="520869" y="849619"/>
                </a:moveTo>
                <a:cubicBezTo>
                  <a:pt x="518356" y="849620"/>
                  <a:pt x="518356" y="852105"/>
                  <a:pt x="518356" y="847131"/>
                </a:cubicBezTo>
                <a:cubicBezTo>
                  <a:pt x="518356" y="847131"/>
                  <a:pt x="518356" y="847131"/>
                  <a:pt x="515842" y="847131"/>
                </a:cubicBezTo>
                <a:cubicBezTo>
                  <a:pt x="515843" y="849620"/>
                  <a:pt x="515843" y="852105"/>
                  <a:pt x="515843" y="854594"/>
                </a:cubicBezTo>
                <a:cubicBezTo>
                  <a:pt x="518356" y="854594"/>
                  <a:pt x="520869" y="852105"/>
                  <a:pt x="520869" y="849619"/>
                </a:cubicBezTo>
                <a:close/>
                <a:moveTo>
                  <a:pt x="520869" y="839669"/>
                </a:moveTo>
                <a:cubicBezTo>
                  <a:pt x="515843" y="844643"/>
                  <a:pt x="515843" y="837181"/>
                  <a:pt x="515843" y="837181"/>
                </a:cubicBezTo>
                <a:cubicBezTo>
                  <a:pt x="515843" y="842154"/>
                  <a:pt x="510821" y="839669"/>
                  <a:pt x="510821" y="844643"/>
                </a:cubicBezTo>
                <a:cubicBezTo>
                  <a:pt x="515842" y="847131"/>
                  <a:pt x="520869" y="847131"/>
                  <a:pt x="520869" y="839669"/>
                </a:cubicBezTo>
                <a:close/>
                <a:moveTo>
                  <a:pt x="528222" y="894317"/>
                </a:moveTo>
                <a:cubicBezTo>
                  <a:pt x="525806" y="894317"/>
                  <a:pt x="525805" y="891926"/>
                  <a:pt x="520972" y="894317"/>
                </a:cubicBezTo>
                <a:cubicBezTo>
                  <a:pt x="523389" y="891926"/>
                  <a:pt x="523389" y="889535"/>
                  <a:pt x="523389" y="887143"/>
                </a:cubicBezTo>
                <a:cubicBezTo>
                  <a:pt x="525805" y="889535"/>
                  <a:pt x="528222" y="889535"/>
                  <a:pt x="528222" y="894317"/>
                </a:cubicBezTo>
                <a:close/>
                <a:moveTo>
                  <a:pt x="601393" y="1966845"/>
                </a:moveTo>
                <a:cubicBezTo>
                  <a:pt x="601555" y="1969231"/>
                  <a:pt x="598663" y="1971226"/>
                  <a:pt x="595688" y="1972028"/>
                </a:cubicBezTo>
                <a:cubicBezTo>
                  <a:pt x="592715" y="1972828"/>
                  <a:pt x="589661" y="1972438"/>
                  <a:pt x="589499" y="1970050"/>
                </a:cubicBezTo>
                <a:cubicBezTo>
                  <a:pt x="594320" y="1969722"/>
                  <a:pt x="596570" y="1967172"/>
                  <a:pt x="601393" y="1966845"/>
                </a:cubicBezTo>
                <a:close/>
                <a:moveTo>
                  <a:pt x="528223" y="879968"/>
                </a:moveTo>
                <a:cubicBezTo>
                  <a:pt x="525655" y="889532"/>
                  <a:pt x="512818" y="882359"/>
                  <a:pt x="507681" y="884750"/>
                </a:cubicBezTo>
                <a:cubicBezTo>
                  <a:pt x="512818" y="877576"/>
                  <a:pt x="523089" y="884750"/>
                  <a:pt x="528223" y="879968"/>
                </a:cubicBezTo>
                <a:close/>
                <a:moveTo>
                  <a:pt x="580943" y="1628313"/>
                </a:moveTo>
                <a:cubicBezTo>
                  <a:pt x="580943" y="1628313"/>
                  <a:pt x="581125" y="1630996"/>
                  <a:pt x="581307" y="1633681"/>
                </a:cubicBezTo>
                <a:cubicBezTo>
                  <a:pt x="576119" y="1628640"/>
                  <a:pt x="571480" y="1631651"/>
                  <a:pt x="568704" y="1626448"/>
                </a:cubicBezTo>
                <a:cubicBezTo>
                  <a:pt x="573709" y="1628804"/>
                  <a:pt x="578167" y="1623108"/>
                  <a:pt x="580943" y="1628313"/>
                </a:cubicBezTo>
                <a:close/>
                <a:moveTo>
                  <a:pt x="571665" y="1491719"/>
                </a:moveTo>
                <a:lnTo>
                  <a:pt x="571828" y="1494105"/>
                </a:lnTo>
                <a:lnTo>
                  <a:pt x="569417" y="1494268"/>
                </a:lnTo>
                <a:lnTo>
                  <a:pt x="569255" y="1491883"/>
                </a:lnTo>
                <a:close/>
                <a:moveTo>
                  <a:pt x="525895" y="782453"/>
                </a:moveTo>
                <a:cubicBezTo>
                  <a:pt x="523382" y="779964"/>
                  <a:pt x="525895" y="770016"/>
                  <a:pt x="520869" y="774990"/>
                </a:cubicBezTo>
                <a:cubicBezTo>
                  <a:pt x="523382" y="774990"/>
                  <a:pt x="520869" y="779964"/>
                  <a:pt x="520869" y="779964"/>
                </a:cubicBezTo>
                <a:cubicBezTo>
                  <a:pt x="523382" y="777478"/>
                  <a:pt x="525894" y="787429"/>
                  <a:pt x="525895" y="782453"/>
                </a:cubicBezTo>
                <a:close/>
                <a:moveTo>
                  <a:pt x="572809" y="1471780"/>
                </a:moveTo>
                <a:cubicBezTo>
                  <a:pt x="572809" y="1474171"/>
                  <a:pt x="563143" y="1474171"/>
                  <a:pt x="563143" y="1471780"/>
                </a:cubicBezTo>
                <a:cubicBezTo>
                  <a:pt x="565559" y="1471780"/>
                  <a:pt x="567370" y="1471180"/>
                  <a:pt x="568881" y="1470883"/>
                </a:cubicBezTo>
                <a:cubicBezTo>
                  <a:pt x="570392" y="1470584"/>
                  <a:pt x="571601" y="1470584"/>
                  <a:pt x="572809" y="1471780"/>
                </a:cubicBezTo>
                <a:close/>
                <a:moveTo>
                  <a:pt x="560726" y="1285249"/>
                </a:moveTo>
                <a:cubicBezTo>
                  <a:pt x="558305" y="1292424"/>
                  <a:pt x="558305" y="1282857"/>
                  <a:pt x="553472" y="1290033"/>
                </a:cubicBezTo>
                <a:cubicBezTo>
                  <a:pt x="553473" y="1287642"/>
                  <a:pt x="553473" y="1287642"/>
                  <a:pt x="553472" y="1282857"/>
                </a:cubicBezTo>
                <a:cubicBezTo>
                  <a:pt x="555889" y="1285248"/>
                  <a:pt x="558305" y="1285248"/>
                  <a:pt x="560726" y="1285249"/>
                </a:cubicBezTo>
                <a:close/>
                <a:moveTo>
                  <a:pt x="540446" y="981743"/>
                </a:moveTo>
                <a:cubicBezTo>
                  <a:pt x="538030" y="979353"/>
                  <a:pt x="535613" y="981743"/>
                  <a:pt x="530779" y="981743"/>
                </a:cubicBezTo>
                <a:cubicBezTo>
                  <a:pt x="530779" y="979352"/>
                  <a:pt x="533196" y="979352"/>
                  <a:pt x="533196" y="974569"/>
                </a:cubicBezTo>
                <a:cubicBezTo>
                  <a:pt x="535612" y="976961"/>
                  <a:pt x="540446" y="976961"/>
                  <a:pt x="540446" y="981743"/>
                </a:cubicBezTo>
                <a:close/>
                <a:moveTo>
                  <a:pt x="537889" y="924208"/>
                </a:moveTo>
                <a:cubicBezTo>
                  <a:pt x="533055" y="924208"/>
                  <a:pt x="530639" y="921817"/>
                  <a:pt x="533055" y="919426"/>
                </a:cubicBezTo>
                <a:cubicBezTo>
                  <a:pt x="533055" y="919426"/>
                  <a:pt x="533055" y="919426"/>
                  <a:pt x="530639" y="919426"/>
                </a:cubicBezTo>
                <a:cubicBezTo>
                  <a:pt x="530639" y="919426"/>
                  <a:pt x="530639" y="921817"/>
                  <a:pt x="530639" y="924208"/>
                </a:cubicBezTo>
                <a:cubicBezTo>
                  <a:pt x="530639" y="924208"/>
                  <a:pt x="530639" y="924208"/>
                  <a:pt x="525806" y="924208"/>
                </a:cubicBezTo>
                <a:cubicBezTo>
                  <a:pt x="528223" y="921818"/>
                  <a:pt x="528223" y="917035"/>
                  <a:pt x="528223" y="914644"/>
                </a:cubicBezTo>
                <a:cubicBezTo>
                  <a:pt x="530639" y="914644"/>
                  <a:pt x="533055" y="917035"/>
                  <a:pt x="533055" y="914644"/>
                </a:cubicBezTo>
                <a:cubicBezTo>
                  <a:pt x="535472" y="917035"/>
                  <a:pt x="535472" y="919426"/>
                  <a:pt x="537889" y="924208"/>
                </a:cubicBezTo>
                <a:close/>
                <a:moveTo>
                  <a:pt x="542838" y="989523"/>
                </a:moveTo>
                <a:cubicBezTo>
                  <a:pt x="543443" y="991466"/>
                  <a:pt x="543443" y="992599"/>
                  <a:pt x="543065" y="993126"/>
                </a:cubicBezTo>
                <a:cubicBezTo>
                  <a:pt x="541932" y="994704"/>
                  <a:pt x="537400" y="990818"/>
                  <a:pt x="535588" y="986932"/>
                </a:cubicBezTo>
                <a:cubicBezTo>
                  <a:pt x="536796" y="984342"/>
                  <a:pt x="538005" y="984989"/>
                  <a:pt x="538911" y="986608"/>
                </a:cubicBezTo>
                <a:cubicBezTo>
                  <a:pt x="539817" y="988228"/>
                  <a:pt x="540421" y="990818"/>
                  <a:pt x="540421" y="992114"/>
                </a:cubicBezTo>
                <a:cubicBezTo>
                  <a:pt x="542838" y="992114"/>
                  <a:pt x="542838" y="992114"/>
                  <a:pt x="542838" y="989523"/>
                </a:cubicBezTo>
                <a:close/>
                <a:moveTo>
                  <a:pt x="520869" y="608321"/>
                </a:moveTo>
                <a:cubicBezTo>
                  <a:pt x="520869" y="600856"/>
                  <a:pt x="513334" y="603344"/>
                  <a:pt x="510820" y="603344"/>
                </a:cubicBezTo>
                <a:cubicBezTo>
                  <a:pt x="510821" y="608321"/>
                  <a:pt x="508308" y="610807"/>
                  <a:pt x="508308" y="615783"/>
                </a:cubicBezTo>
                <a:cubicBezTo>
                  <a:pt x="513334" y="613295"/>
                  <a:pt x="510821" y="605832"/>
                  <a:pt x="520869" y="608321"/>
                </a:cubicBezTo>
                <a:close/>
                <a:moveTo>
                  <a:pt x="516441" y="539602"/>
                </a:moveTo>
                <a:cubicBezTo>
                  <a:pt x="516139" y="541955"/>
                  <a:pt x="514931" y="543973"/>
                  <a:pt x="512514" y="543973"/>
                </a:cubicBezTo>
                <a:cubicBezTo>
                  <a:pt x="512514" y="538593"/>
                  <a:pt x="514931" y="538593"/>
                  <a:pt x="514930" y="533212"/>
                </a:cubicBezTo>
                <a:cubicBezTo>
                  <a:pt x="516139" y="534557"/>
                  <a:pt x="516743" y="537248"/>
                  <a:pt x="516441" y="539602"/>
                </a:cubicBezTo>
                <a:close/>
                <a:moveTo>
                  <a:pt x="591601" y="1642570"/>
                </a:moveTo>
                <a:cubicBezTo>
                  <a:pt x="586615" y="1640511"/>
                  <a:pt x="589838" y="1652277"/>
                  <a:pt x="587426" y="1652441"/>
                </a:cubicBezTo>
                <a:cubicBezTo>
                  <a:pt x="586939" y="1645283"/>
                  <a:pt x="582280" y="1647996"/>
                  <a:pt x="579545" y="1643389"/>
                </a:cubicBezTo>
                <a:cubicBezTo>
                  <a:pt x="584528" y="1645447"/>
                  <a:pt x="586453" y="1638125"/>
                  <a:pt x="591601" y="1642570"/>
                </a:cubicBezTo>
                <a:close/>
                <a:moveTo>
                  <a:pt x="546188" y="969860"/>
                </a:moveTo>
                <a:cubicBezTo>
                  <a:pt x="545282" y="970533"/>
                  <a:pt x="544073" y="971878"/>
                  <a:pt x="545282" y="974568"/>
                </a:cubicBezTo>
                <a:cubicBezTo>
                  <a:pt x="545282" y="974568"/>
                  <a:pt x="545282" y="974568"/>
                  <a:pt x="538031" y="969187"/>
                </a:cubicBezTo>
                <a:cubicBezTo>
                  <a:pt x="540448" y="963806"/>
                  <a:pt x="545282" y="974568"/>
                  <a:pt x="545282" y="969187"/>
                </a:cubicBezTo>
                <a:cubicBezTo>
                  <a:pt x="547698" y="969187"/>
                  <a:pt x="547094" y="969187"/>
                  <a:pt x="546188" y="969860"/>
                </a:cubicBezTo>
                <a:close/>
                <a:moveTo>
                  <a:pt x="567975" y="1285251"/>
                </a:moveTo>
                <a:cubicBezTo>
                  <a:pt x="567976" y="1290033"/>
                  <a:pt x="563142" y="1290033"/>
                  <a:pt x="563142" y="1287642"/>
                </a:cubicBezTo>
                <a:cubicBezTo>
                  <a:pt x="563142" y="1285251"/>
                  <a:pt x="567975" y="1287642"/>
                  <a:pt x="567975" y="1285251"/>
                </a:cubicBezTo>
                <a:close/>
                <a:moveTo>
                  <a:pt x="612309" y="1932136"/>
                </a:moveTo>
                <a:cubicBezTo>
                  <a:pt x="613523" y="1934412"/>
                  <a:pt x="613705" y="1937096"/>
                  <a:pt x="612390" y="1938534"/>
                </a:cubicBezTo>
                <a:cubicBezTo>
                  <a:pt x="612208" y="1935850"/>
                  <a:pt x="609212" y="1933359"/>
                  <a:pt x="606399" y="1933550"/>
                </a:cubicBezTo>
                <a:cubicBezTo>
                  <a:pt x="606034" y="1928181"/>
                  <a:pt x="606034" y="1928181"/>
                  <a:pt x="606034" y="1928181"/>
                </a:cubicBezTo>
                <a:cubicBezTo>
                  <a:pt x="608848" y="1927990"/>
                  <a:pt x="611094" y="1929859"/>
                  <a:pt x="612309" y="1932136"/>
                </a:cubicBezTo>
                <a:close/>
                <a:moveTo>
                  <a:pt x="542726" y="896708"/>
                </a:moveTo>
                <a:cubicBezTo>
                  <a:pt x="542726" y="901490"/>
                  <a:pt x="537892" y="899099"/>
                  <a:pt x="540309" y="903881"/>
                </a:cubicBezTo>
                <a:cubicBezTo>
                  <a:pt x="535475" y="903881"/>
                  <a:pt x="537892" y="896708"/>
                  <a:pt x="542726" y="896708"/>
                </a:cubicBezTo>
                <a:close/>
                <a:moveTo>
                  <a:pt x="586954" y="1520644"/>
                </a:moveTo>
                <a:cubicBezTo>
                  <a:pt x="585596" y="1520736"/>
                  <a:pt x="582965" y="1522113"/>
                  <a:pt x="580612" y="1522570"/>
                </a:cubicBezTo>
                <a:cubicBezTo>
                  <a:pt x="578259" y="1523030"/>
                  <a:pt x="576184" y="1522573"/>
                  <a:pt x="575940" y="1518992"/>
                </a:cubicBezTo>
                <a:cubicBezTo>
                  <a:pt x="581366" y="1518624"/>
                  <a:pt x="586629" y="1515870"/>
                  <a:pt x="586954" y="1520644"/>
                </a:cubicBezTo>
                <a:close/>
                <a:moveTo>
                  <a:pt x="551543" y="988788"/>
                </a:moveTo>
                <a:cubicBezTo>
                  <a:pt x="551259" y="992364"/>
                  <a:pt x="548427" y="993350"/>
                  <a:pt x="550693" y="997296"/>
                </a:cubicBezTo>
                <a:cubicBezTo>
                  <a:pt x="547672" y="997296"/>
                  <a:pt x="547672" y="986774"/>
                  <a:pt x="550692" y="984143"/>
                </a:cubicBezTo>
                <a:cubicBezTo>
                  <a:pt x="551448" y="986116"/>
                  <a:pt x="551637" y="987596"/>
                  <a:pt x="551543" y="988788"/>
                </a:cubicBezTo>
                <a:close/>
                <a:moveTo>
                  <a:pt x="530921" y="608321"/>
                </a:moveTo>
                <a:cubicBezTo>
                  <a:pt x="528408" y="608321"/>
                  <a:pt x="530921" y="600856"/>
                  <a:pt x="525895" y="600856"/>
                </a:cubicBezTo>
                <a:cubicBezTo>
                  <a:pt x="523382" y="605832"/>
                  <a:pt x="530920" y="613295"/>
                  <a:pt x="530921" y="608321"/>
                </a:cubicBezTo>
                <a:close/>
                <a:moveTo>
                  <a:pt x="558549" y="997295"/>
                </a:moveTo>
                <a:cubicBezTo>
                  <a:pt x="556131" y="997295"/>
                  <a:pt x="556131" y="994605"/>
                  <a:pt x="553715" y="997295"/>
                </a:cubicBezTo>
                <a:cubicBezTo>
                  <a:pt x="553715" y="994605"/>
                  <a:pt x="553715" y="994605"/>
                  <a:pt x="553715" y="994605"/>
                </a:cubicBezTo>
                <a:cubicBezTo>
                  <a:pt x="554923" y="990570"/>
                  <a:pt x="555527" y="989897"/>
                  <a:pt x="556131" y="990905"/>
                </a:cubicBezTo>
                <a:cubicBezTo>
                  <a:pt x="556735" y="991915"/>
                  <a:pt x="557340" y="994605"/>
                  <a:pt x="558549" y="997295"/>
                </a:cubicBezTo>
                <a:close/>
                <a:moveTo>
                  <a:pt x="556461" y="965075"/>
                </a:moveTo>
                <a:cubicBezTo>
                  <a:pt x="555757" y="967093"/>
                  <a:pt x="554347" y="968438"/>
                  <a:pt x="552937" y="967093"/>
                </a:cubicBezTo>
                <a:cubicBezTo>
                  <a:pt x="552937" y="961713"/>
                  <a:pt x="550117" y="964403"/>
                  <a:pt x="550118" y="959022"/>
                </a:cubicBezTo>
                <a:cubicBezTo>
                  <a:pt x="552937" y="959022"/>
                  <a:pt x="555757" y="969783"/>
                  <a:pt x="555757" y="959022"/>
                </a:cubicBezTo>
                <a:cubicBezTo>
                  <a:pt x="557166" y="960367"/>
                  <a:pt x="557166" y="963058"/>
                  <a:pt x="556461" y="965075"/>
                </a:cubicBezTo>
                <a:close/>
                <a:moveTo>
                  <a:pt x="548507" y="842154"/>
                </a:moveTo>
                <a:cubicBezTo>
                  <a:pt x="545994" y="844643"/>
                  <a:pt x="540968" y="842154"/>
                  <a:pt x="538455" y="844643"/>
                </a:cubicBezTo>
                <a:cubicBezTo>
                  <a:pt x="535946" y="842154"/>
                  <a:pt x="540968" y="839669"/>
                  <a:pt x="535947" y="839669"/>
                </a:cubicBezTo>
                <a:cubicBezTo>
                  <a:pt x="535946" y="842154"/>
                  <a:pt x="528407" y="839669"/>
                  <a:pt x="530921" y="847131"/>
                </a:cubicBezTo>
                <a:cubicBezTo>
                  <a:pt x="535946" y="847131"/>
                  <a:pt x="543481" y="854594"/>
                  <a:pt x="548507" y="842154"/>
                </a:cubicBezTo>
                <a:close/>
                <a:moveTo>
                  <a:pt x="556714" y="944471"/>
                </a:moveTo>
                <a:cubicBezTo>
                  <a:pt x="556832" y="945023"/>
                  <a:pt x="556675" y="945812"/>
                  <a:pt x="556045" y="947074"/>
                </a:cubicBezTo>
                <a:cubicBezTo>
                  <a:pt x="543452" y="947075"/>
                  <a:pt x="540933" y="957172"/>
                  <a:pt x="530859" y="962220"/>
                </a:cubicBezTo>
                <a:cubicBezTo>
                  <a:pt x="530859" y="959696"/>
                  <a:pt x="528339" y="959695"/>
                  <a:pt x="528339" y="957171"/>
                </a:cubicBezTo>
                <a:cubicBezTo>
                  <a:pt x="530859" y="959696"/>
                  <a:pt x="530859" y="959696"/>
                  <a:pt x="535896" y="957171"/>
                </a:cubicBezTo>
                <a:cubicBezTo>
                  <a:pt x="528339" y="954647"/>
                  <a:pt x="523302" y="949599"/>
                  <a:pt x="515746" y="949599"/>
                </a:cubicBezTo>
                <a:cubicBezTo>
                  <a:pt x="515746" y="954647"/>
                  <a:pt x="515746" y="954647"/>
                  <a:pt x="518265" y="954647"/>
                </a:cubicBezTo>
                <a:cubicBezTo>
                  <a:pt x="518265" y="957171"/>
                  <a:pt x="513227" y="954647"/>
                  <a:pt x="510708" y="957171"/>
                </a:cubicBezTo>
                <a:cubicBezTo>
                  <a:pt x="510709" y="952123"/>
                  <a:pt x="513227" y="954647"/>
                  <a:pt x="513227" y="949599"/>
                </a:cubicBezTo>
                <a:cubicBezTo>
                  <a:pt x="510709" y="949599"/>
                  <a:pt x="510709" y="952123"/>
                  <a:pt x="510709" y="952123"/>
                </a:cubicBezTo>
                <a:cubicBezTo>
                  <a:pt x="505671" y="959696"/>
                  <a:pt x="495597" y="947074"/>
                  <a:pt x="493079" y="957171"/>
                </a:cubicBezTo>
                <a:cubicBezTo>
                  <a:pt x="498115" y="949599"/>
                  <a:pt x="488041" y="957171"/>
                  <a:pt x="488041" y="949599"/>
                </a:cubicBezTo>
                <a:cubicBezTo>
                  <a:pt x="470410" y="957171"/>
                  <a:pt x="452780" y="952123"/>
                  <a:pt x="437668" y="957171"/>
                </a:cubicBezTo>
                <a:cubicBezTo>
                  <a:pt x="435148" y="952123"/>
                  <a:pt x="440186" y="952123"/>
                  <a:pt x="440186" y="949599"/>
                </a:cubicBezTo>
                <a:cubicBezTo>
                  <a:pt x="432630" y="954647"/>
                  <a:pt x="427592" y="949599"/>
                  <a:pt x="417517" y="954647"/>
                </a:cubicBezTo>
                <a:cubicBezTo>
                  <a:pt x="414999" y="952123"/>
                  <a:pt x="412480" y="949599"/>
                  <a:pt x="414998" y="947074"/>
                </a:cubicBezTo>
                <a:cubicBezTo>
                  <a:pt x="412480" y="952123"/>
                  <a:pt x="409962" y="944550"/>
                  <a:pt x="404925" y="947074"/>
                </a:cubicBezTo>
                <a:cubicBezTo>
                  <a:pt x="404925" y="952123"/>
                  <a:pt x="412481" y="944550"/>
                  <a:pt x="412480" y="954647"/>
                </a:cubicBezTo>
                <a:cubicBezTo>
                  <a:pt x="407443" y="957171"/>
                  <a:pt x="404925" y="954647"/>
                  <a:pt x="402405" y="947075"/>
                </a:cubicBezTo>
                <a:cubicBezTo>
                  <a:pt x="400517" y="947074"/>
                  <a:pt x="400044" y="951334"/>
                  <a:pt x="398864" y="952399"/>
                </a:cubicBezTo>
                <a:lnTo>
                  <a:pt x="397852" y="952212"/>
                </a:lnTo>
                <a:lnTo>
                  <a:pt x="397852" y="952761"/>
                </a:lnTo>
                <a:cubicBezTo>
                  <a:pt x="397852" y="953658"/>
                  <a:pt x="397852" y="955451"/>
                  <a:pt x="397852" y="959038"/>
                </a:cubicBezTo>
                <a:cubicBezTo>
                  <a:pt x="397852" y="961429"/>
                  <a:pt x="395032" y="959038"/>
                  <a:pt x="395032" y="956647"/>
                </a:cubicBezTo>
                <a:cubicBezTo>
                  <a:pt x="395032" y="954255"/>
                  <a:pt x="392212" y="956647"/>
                  <a:pt x="389393" y="956647"/>
                </a:cubicBezTo>
                <a:cubicBezTo>
                  <a:pt x="389393" y="953060"/>
                  <a:pt x="390803" y="952462"/>
                  <a:pt x="392565" y="952462"/>
                </a:cubicBezTo>
                <a:lnTo>
                  <a:pt x="396993" y="951961"/>
                </a:lnTo>
                <a:lnTo>
                  <a:pt x="391780" y="949717"/>
                </a:lnTo>
                <a:lnTo>
                  <a:pt x="387956" y="948791"/>
                </a:lnTo>
                <a:lnTo>
                  <a:pt x="390088" y="947706"/>
                </a:lnTo>
                <a:cubicBezTo>
                  <a:pt x="390914" y="946917"/>
                  <a:pt x="391701" y="945812"/>
                  <a:pt x="392331" y="944550"/>
                </a:cubicBezTo>
                <a:cubicBezTo>
                  <a:pt x="389812" y="942026"/>
                  <a:pt x="387294" y="944551"/>
                  <a:pt x="384775" y="942026"/>
                </a:cubicBezTo>
                <a:cubicBezTo>
                  <a:pt x="384775" y="944550"/>
                  <a:pt x="385090" y="946286"/>
                  <a:pt x="385602" y="947390"/>
                </a:cubicBezTo>
                <a:lnTo>
                  <a:pt x="387130" y="948591"/>
                </a:lnTo>
                <a:lnTo>
                  <a:pt x="384775" y="948021"/>
                </a:lnTo>
                <a:cubicBezTo>
                  <a:pt x="380368" y="947705"/>
                  <a:pt x="377219" y="949599"/>
                  <a:pt x="379738" y="957171"/>
                </a:cubicBezTo>
                <a:cubicBezTo>
                  <a:pt x="377219" y="959695"/>
                  <a:pt x="377219" y="957171"/>
                  <a:pt x="372182" y="959696"/>
                </a:cubicBezTo>
                <a:cubicBezTo>
                  <a:pt x="357069" y="954647"/>
                  <a:pt x="349514" y="947074"/>
                  <a:pt x="336921" y="952123"/>
                </a:cubicBezTo>
                <a:cubicBezTo>
                  <a:pt x="339439" y="944550"/>
                  <a:pt x="331882" y="942026"/>
                  <a:pt x="331882" y="947075"/>
                </a:cubicBezTo>
                <a:cubicBezTo>
                  <a:pt x="331882" y="947075"/>
                  <a:pt x="334401" y="947074"/>
                  <a:pt x="334401" y="947074"/>
                </a:cubicBezTo>
                <a:cubicBezTo>
                  <a:pt x="334401" y="949599"/>
                  <a:pt x="331883" y="949599"/>
                  <a:pt x="331882" y="954647"/>
                </a:cubicBezTo>
                <a:cubicBezTo>
                  <a:pt x="334401" y="952123"/>
                  <a:pt x="336921" y="952123"/>
                  <a:pt x="336921" y="952123"/>
                </a:cubicBezTo>
                <a:cubicBezTo>
                  <a:pt x="336921" y="954647"/>
                  <a:pt x="339439" y="954647"/>
                  <a:pt x="341958" y="957171"/>
                </a:cubicBezTo>
                <a:cubicBezTo>
                  <a:pt x="341958" y="959696"/>
                  <a:pt x="339439" y="957171"/>
                  <a:pt x="339439" y="962220"/>
                </a:cubicBezTo>
                <a:cubicBezTo>
                  <a:pt x="336920" y="959695"/>
                  <a:pt x="336920" y="959695"/>
                  <a:pt x="336920" y="957171"/>
                </a:cubicBezTo>
                <a:cubicBezTo>
                  <a:pt x="334402" y="962220"/>
                  <a:pt x="329364" y="949599"/>
                  <a:pt x="331883" y="959695"/>
                </a:cubicBezTo>
                <a:cubicBezTo>
                  <a:pt x="329364" y="959696"/>
                  <a:pt x="326845" y="952123"/>
                  <a:pt x="326845" y="949599"/>
                </a:cubicBezTo>
                <a:cubicBezTo>
                  <a:pt x="326845" y="947075"/>
                  <a:pt x="326846" y="944550"/>
                  <a:pt x="326846" y="944550"/>
                </a:cubicBezTo>
                <a:cubicBezTo>
                  <a:pt x="326846" y="939502"/>
                  <a:pt x="319289" y="947074"/>
                  <a:pt x="321808" y="939502"/>
                </a:cubicBezTo>
                <a:cubicBezTo>
                  <a:pt x="326846" y="939502"/>
                  <a:pt x="329364" y="947074"/>
                  <a:pt x="331882" y="939502"/>
                </a:cubicBezTo>
                <a:cubicBezTo>
                  <a:pt x="334401" y="947074"/>
                  <a:pt x="339438" y="934453"/>
                  <a:pt x="339439" y="944550"/>
                </a:cubicBezTo>
                <a:cubicBezTo>
                  <a:pt x="344476" y="947074"/>
                  <a:pt x="341957" y="936977"/>
                  <a:pt x="346995" y="936977"/>
                </a:cubicBezTo>
                <a:cubicBezTo>
                  <a:pt x="344476" y="939502"/>
                  <a:pt x="341957" y="942026"/>
                  <a:pt x="346996" y="942026"/>
                </a:cubicBezTo>
                <a:cubicBezTo>
                  <a:pt x="352033" y="939502"/>
                  <a:pt x="346995" y="936977"/>
                  <a:pt x="349514" y="934453"/>
                </a:cubicBezTo>
                <a:cubicBezTo>
                  <a:pt x="349514" y="934453"/>
                  <a:pt x="349514" y="936977"/>
                  <a:pt x="352032" y="936977"/>
                </a:cubicBezTo>
                <a:cubicBezTo>
                  <a:pt x="352033" y="939502"/>
                  <a:pt x="352033" y="942026"/>
                  <a:pt x="349514" y="944550"/>
                </a:cubicBezTo>
                <a:cubicBezTo>
                  <a:pt x="357069" y="931928"/>
                  <a:pt x="379738" y="944550"/>
                  <a:pt x="377220" y="926880"/>
                </a:cubicBezTo>
                <a:cubicBezTo>
                  <a:pt x="379738" y="926880"/>
                  <a:pt x="379737" y="929405"/>
                  <a:pt x="379738" y="934453"/>
                </a:cubicBezTo>
                <a:cubicBezTo>
                  <a:pt x="379738" y="934453"/>
                  <a:pt x="379738" y="934453"/>
                  <a:pt x="387294" y="934453"/>
                </a:cubicBezTo>
                <a:cubicBezTo>
                  <a:pt x="387294" y="926880"/>
                  <a:pt x="382256" y="931928"/>
                  <a:pt x="382257" y="924356"/>
                </a:cubicBezTo>
                <a:cubicBezTo>
                  <a:pt x="387294" y="926880"/>
                  <a:pt x="392331" y="931928"/>
                  <a:pt x="399887" y="931929"/>
                </a:cubicBezTo>
                <a:cubicBezTo>
                  <a:pt x="397369" y="939502"/>
                  <a:pt x="404925" y="931929"/>
                  <a:pt x="399887" y="942026"/>
                </a:cubicBezTo>
                <a:cubicBezTo>
                  <a:pt x="402405" y="944550"/>
                  <a:pt x="404925" y="942026"/>
                  <a:pt x="407443" y="939502"/>
                </a:cubicBezTo>
                <a:cubicBezTo>
                  <a:pt x="404925" y="934453"/>
                  <a:pt x="404925" y="934453"/>
                  <a:pt x="402406" y="929404"/>
                </a:cubicBezTo>
                <a:cubicBezTo>
                  <a:pt x="404925" y="929405"/>
                  <a:pt x="407443" y="929404"/>
                  <a:pt x="407443" y="936977"/>
                </a:cubicBezTo>
                <a:cubicBezTo>
                  <a:pt x="412480" y="936977"/>
                  <a:pt x="412481" y="934453"/>
                  <a:pt x="414999" y="934453"/>
                </a:cubicBezTo>
                <a:cubicBezTo>
                  <a:pt x="414999" y="939501"/>
                  <a:pt x="414999" y="936977"/>
                  <a:pt x="414999" y="942026"/>
                </a:cubicBezTo>
                <a:cubicBezTo>
                  <a:pt x="417518" y="942026"/>
                  <a:pt x="420036" y="942026"/>
                  <a:pt x="425074" y="942026"/>
                </a:cubicBezTo>
                <a:cubicBezTo>
                  <a:pt x="425074" y="942026"/>
                  <a:pt x="425074" y="942026"/>
                  <a:pt x="425074" y="934453"/>
                </a:cubicBezTo>
                <a:cubicBezTo>
                  <a:pt x="427592" y="934453"/>
                  <a:pt x="430110" y="939501"/>
                  <a:pt x="432630" y="934453"/>
                </a:cubicBezTo>
                <a:cubicBezTo>
                  <a:pt x="435148" y="936977"/>
                  <a:pt x="430111" y="942026"/>
                  <a:pt x="427592" y="942026"/>
                </a:cubicBezTo>
                <a:cubicBezTo>
                  <a:pt x="435148" y="944550"/>
                  <a:pt x="442705" y="947075"/>
                  <a:pt x="445223" y="942026"/>
                </a:cubicBezTo>
                <a:cubicBezTo>
                  <a:pt x="447742" y="947075"/>
                  <a:pt x="445224" y="947074"/>
                  <a:pt x="440186" y="947074"/>
                </a:cubicBezTo>
                <a:cubicBezTo>
                  <a:pt x="440186" y="949599"/>
                  <a:pt x="442705" y="949599"/>
                  <a:pt x="442705" y="952123"/>
                </a:cubicBezTo>
                <a:cubicBezTo>
                  <a:pt x="445224" y="949599"/>
                  <a:pt x="455298" y="949599"/>
                  <a:pt x="452780" y="942026"/>
                </a:cubicBezTo>
                <a:cubicBezTo>
                  <a:pt x="457817" y="942026"/>
                  <a:pt x="455298" y="947074"/>
                  <a:pt x="457817" y="947075"/>
                </a:cubicBezTo>
                <a:cubicBezTo>
                  <a:pt x="460336" y="942026"/>
                  <a:pt x="470410" y="947074"/>
                  <a:pt x="467891" y="942026"/>
                </a:cubicBezTo>
                <a:cubicBezTo>
                  <a:pt x="475448" y="942026"/>
                  <a:pt x="498115" y="942026"/>
                  <a:pt x="493078" y="929404"/>
                </a:cubicBezTo>
                <a:cubicBezTo>
                  <a:pt x="498115" y="926880"/>
                  <a:pt x="498116" y="939502"/>
                  <a:pt x="493078" y="939502"/>
                </a:cubicBezTo>
                <a:cubicBezTo>
                  <a:pt x="495597" y="947074"/>
                  <a:pt x="508190" y="936977"/>
                  <a:pt x="510709" y="944550"/>
                </a:cubicBezTo>
                <a:cubicBezTo>
                  <a:pt x="513228" y="944550"/>
                  <a:pt x="513228" y="939502"/>
                  <a:pt x="515746" y="939501"/>
                </a:cubicBezTo>
                <a:cubicBezTo>
                  <a:pt x="518264" y="944550"/>
                  <a:pt x="515746" y="944550"/>
                  <a:pt x="515746" y="947074"/>
                </a:cubicBezTo>
                <a:cubicBezTo>
                  <a:pt x="523302" y="947075"/>
                  <a:pt x="538414" y="936977"/>
                  <a:pt x="545971" y="944550"/>
                </a:cubicBezTo>
                <a:cubicBezTo>
                  <a:pt x="548489" y="944550"/>
                  <a:pt x="548489" y="939502"/>
                  <a:pt x="553526" y="939502"/>
                </a:cubicBezTo>
                <a:cubicBezTo>
                  <a:pt x="553526" y="943288"/>
                  <a:pt x="556360" y="942815"/>
                  <a:pt x="556714" y="944471"/>
                </a:cubicBezTo>
                <a:close/>
                <a:moveTo>
                  <a:pt x="625442" y="1955325"/>
                </a:moveTo>
                <a:cubicBezTo>
                  <a:pt x="626146" y="1956776"/>
                  <a:pt x="626227" y="1957968"/>
                  <a:pt x="623896" y="1959325"/>
                </a:cubicBezTo>
                <a:cubicBezTo>
                  <a:pt x="623734" y="1956939"/>
                  <a:pt x="618750" y="1954881"/>
                  <a:pt x="618912" y="1957267"/>
                </a:cubicBezTo>
                <a:cubicBezTo>
                  <a:pt x="618588" y="1952495"/>
                  <a:pt x="618588" y="1952495"/>
                  <a:pt x="618588" y="1952495"/>
                </a:cubicBezTo>
                <a:cubicBezTo>
                  <a:pt x="621323" y="1957103"/>
                  <a:pt x="620675" y="1947560"/>
                  <a:pt x="623248" y="1949782"/>
                </a:cubicBezTo>
                <a:cubicBezTo>
                  <a:pt x="623410" y="1952168"/>
                  <a:pt x="624737" y="1953876"/>
                  <a:pt x="625442" y="1955325"/>
                </a:cubicBezTo>
                <a:close/>
                <a:moveTo>
                  <a:pt x="593535" y="1478175"/>
                </a:moveTo>
                <a:cubicBezTo>
                  <a:pt x="592476" y="1480361"/>
                  <a:pt x="588239" y="1478901"/>
                  <a:pt x="588239" y="1484731"/>
                </a:cubicBezTo>
                <a:lnTo>
                  <a:pt x="582311" y="1483507"/>
                </a:lnTo>
                <a:lnTo>
                  <a:pt x="578095" y="1488286"/>
                </a:lnTo>
                <a:cubicBezTo>
                  <a:pt x="574860" y="1489704"/>
                  <a:pt x="571584" y="1490526"/>
                  <a:pt x="571665" y="1491719"/>
                </a:cubicBezTo>
                <a:cubicBezTo>
                  <a:pt x="571503" y="1489333"/>
                  <a:pt x="571503" y="1489333"/>
                  <a:pt x="571503" y="1489333"/>
                </a:cubicBezTo>
                <a:cubicBezTo>
                  <a:pt x="573994" y="1486767"/>
                  <a:pt x="575943" y="1486036"/>
                  <a:pt x="577892" y="1485304"/>
                </a:cubicBezTo>
                <a:lnTo>
                  <a:pt x="581129" y="1483263"/>
                </a:lnTo>
                <a:lnTo>
                  <a:pt x="563143" y="1479550"/>
                </a:lnTo>
                <a:cubicBezTo>
                  <a:pt x="573179" y="1471780"/>
                  <a:pt x="588239" y="1487322"/>
                  <a:pt x="593261" y="1474371"/>
                </a:cubicBezTo>
                <a:cubicBezTo>
                  <a:pt x="593888" y="1476313"/>
                  <a:pt x="593888" y="1477447"/>
                  <a:pt x="593535" y="1478175"/>
                </a:cubicBezTo>
                <a:close/>
                <a:moveTo>
                  <a:pt x="604378" y="1634511"/>
                </a:moveTo>
                <a:cubicBezTo>
                  <a:pt x="599073" y="1634871"/>
                  <a:pt x="593931" y="1637618"/>
                  <a:pt x="591115" y="1635412"/>
                </a:cubicBezTo>
                <a:cubicBezTo>
                  <a:pt x="593769" y="1635232"/>
                  <a:pt x="598749" y="1630099"/>
                  <a:pt x="604378" y="1634511"/>
                </a:cubicBezTo>
                <a:close/>
                <a:moveTo>
                  <a:pt x="551020" y="834692"/>
                </a:moveTo>
                <a:cubicBezTo>
                  <a:pt x="545994" y="839669"/>
                  <a:pt x="538455" y="829718"/>
                  <a:pt x="535946" y="834692"/>
                </a:cubicBezTo>
                <a:cubicBezTo>
                  <a:pt x="540968" y="834692"/>
                  <a:pt x="548507" y="842154"/>
                  <a:pt x="551020" y="834692"/>
                </a:cubicBezTo>
                <a:close/>
                <a:moveTo>
                  <a:pt x="608774" y="1663575"/>
                </a:moveTo>
                <a:cubicBezTo>
                  <a:pt x="606162" y="1663753"/>
                  <a:pt x="603640" y="1665272"/>
                  <a:pt x="601052" y="1665784"/>
                </a:cubicBezTo>
                <a:cubicBezTo>
                  <a:pt x="598462" y="1666297"/>
                  <a:pt x="595804" y="1665804"/>
                  <a:pt x="592919" y="1661955"/>
                </a:cubicBezTo>
                <a:cubicBezTo>
                  <a:pt x="598143" y="1661600"/>
                  <a:pt x="605798" y="1658384"/>
                  <a:pt x="608774" y="1663575"/>
                </a:cubicBezTo>
                <a:close/>
                <a:moveTo>
                  <a:pt x="607437" y="1643891"/>
                </a:moveTo>
                <a:cubicBezTo>
                  <a:pt x="607599" y="1646277"/>
                  <a:pt x="607761" y="1648663"/>
                  <a:pt x="607923" y="1651049"/>
                </a:cubicBezTo>
                <a:cubicBezTo>
                  <a:pt x="602699" y="1651404"/>
                  <a:pt x="602375" y="1646632"/>
                  <a:pt x="597150" y="1646987"/>
                </a:cubicBezTo>
                <a:cubicBezTo>
                  <a:pt x="599925" y="1649196"/>
                  <a:pt x="599925" y="1649196"/>
                  <a:pt x="600087" y="1651581"/>
                </a:cubicBezTo>
                <a:lnTo>
                  <a:pt x="597474" y="1651759"/>
                </a:lnTo>
                <a:cubicBezTo>
                  <a:pt x="597474" y="1651759"/>
                  <a:pt x="597636" y="1654144"/>
                  <a:pt x="597636" y="1654144"/>
                </a:cubicBezTo>
                <a:cubicBezTo>
                  <a:pt x="597150" y="1646987"/>
                  <a:pt x="592250" y="1652113"/>
                  <a:pt x="594536" y="1647165"/>
                </a:cubicBezTo>
                <a:cubicBezTo>
                  <a:pt x="599438" y="1642037"/>
                  <a:pt x="599762" y="1646810"/>
                  <a:pt x="604987" y="1646455"/>
                </a:cubicBezTo>
                <a:cubicBezTo>
                  <a:pt x="604987" y="1646455"/>
                  <a:pt x="604825" y="1644068"/>
                  <a:pt x="607437" y="1643891"/>
                </a:cubicBezTo>
                <a:close/>
                <a:moveTo>
                  <a:pt x="602800" y="1539939"/>
                </a:moveTo>
                <a:cubicBezTo>
                  <a:pt x="597976" y="1540267"/>
                  <a:pt x="595376" y="1537646"/>
                  <a:pt x="590365" y="1535192"/>
                </a:cubicBezTo>
                <a:cubicBezTo>
                  <a:pt x="592776" y="1535028"/>
                  <a:pt x="592586" y="1532244"/>
                  <a:pt x="594998" y="1532081"/>
                </a:cubicBezTo>
                <a:cubicBezTo>
                  <a:pt x="597976" y="1540267"/>
                  <a:pt x="602422" y="1534373"/>
                  <a:pt x="602800" y="1539939"/>
                </a:cubicBezTo>
                <a:close/>
                <a:moveTo>
                  <a:pt x="565826" y="956829"/>
                </a:moveTo>
                <a:cubicBezTo>
                  <a:pt x="563409" y="959419"/>
                  <a:pt x="565826" y="962010"/>
                  <a:pt x="565826" y="967191"/>
                </a:cubicBezTo>
                <a:cubicBezTo>
                  <a:pt x="565826" y="967191"/>
                  <a:pt x="563410" y="969782"/>
                  <a:pt x="563410" y="969782"/>
                </a:cubicBezTo>
                <a:cubicBezTo>
                  <a:pt x="560992" y="967191"/>
                  <a:pt x="563410" y="967192"/>
                  <a:pt x="563410" y="967192"/>
                </a:cubicBezTo>
                <a:cubicBezTo>
                  <a:pt x="565826" y="956829"/>
                  <a:pt x="560992" y="962010"/>
                  <a:pt x="560993" y="959420"/>
                </a:cubicBezTo>
                <a:cubicBezTo>
                  <a:pt x="558575" y="954238"/>
                  <a:pt x="563410" y="956829"/>
                  <a:pt x="565826" y="956829"/>
                </a:cubicBezTo>
                <a:close/>
                <a:moveTo>
                  <a:pt x="635791" y="1956123"/>
                </a:moveTo>
                <a:cubicBezTo>
                  <a:pt x="633056" y="1951513"/>
                  <a:pt x="626470" y="1961550"/>
                  <a:pt x="628557" y="1956615"/>
                </a:cubicBezTo>
                <a:cubicBezTo>
                  <a:pt x="628557" y="1956615"/>
                  <a:pt x="630806" y="1954062"/>
                  <a:pt x="630644" y="1951677"/>
                </a:cubicBezTo>
                <a:cubicBezTo>
                  <a:pt x="633056" y="1951513"/>
                  <a:pt x="638203" y="1955959"/>
                  <a:pt x="635791" y="1956123"/>
                </a:cubicBezTo>
                <a:close/>
                <a:moveTo>
                  <a:pt x="570655" y="972175"/>
                </a:moveTo>
                <a:cubicBezTo>
                  <a:pt x="570655" y="974566"/>
                  <a:pt x="568086" y="979349"/>
                  <a:pt x="565519" y="979349"/>
                </a:cubicBezTo>
                <a:cubicBezTo>
                  <a:pt x="562951" y="972175"/>
                  <a:pt x="552679" y="976958"/>
                  <a:pt x="550111" y="974566"/>
                </a:cubicBezTo>
                <a:cubicBezTo>
                  <a:pt x="555248" y="967392"/>
                  <a:pt x="565519" y="976958"/>
                  <a:pt x="570655" y="972175"/>
                </a:cubicBezTo>
                <a:close/>
                <a:moveTo>
                  <a:pt x="603021" y="1444279"/>
                </a:moveTo>
                <a:cubicBezTo>
                  <a:pt x="600603" y="1441886"/>
                  <a:pt x="600604" y="1444279"/>
                  <a:pt x="598187" y="1446670"/>
                </a:cubicBezTo>
                <a:cubicBezTo>
                  <a:pt x="598187" y="1444279"/>
                  <a:pt x="598187" y="1441886"/>
                  <a:pt x="598188" y="1439494"/>
                </a:cubicBezTo>
                <a:cubicBezTo>
                  <a:pt x="600603" y="1439495"/>
                  <a:pt x="603020" y="1439494"/>
                  <a:pt x="603021" y="1444279"/>
                </a:cubicBezTo>
                <a:close/>
                <a:moveTo>
                  <a:pt x="654948" y="2202501"/>
                </a:moveTo>
                <a:cubicBezTo>
                  <a:pt x="647714" y="2202992"/>
                  <a:pt x="640669" y="2206267"/>
                  <a:pt x="635847" y="2206595"/>
                </a:cubicBezTo>
                <a:cubicBezTo>
                  <a:pt x="637691" y="2198080"/>
                  <a:pt x="649936" y="2200045"/>
                  <a:pt x="654948" y="2202501"/>
                </a:cubicBezTo>
                <a:close/>
                <a:moveTo>
                  <a:pt x="621944" y="1714813"/>
                </a:moveTo>
                <a:cubicBezTo>
                  <a:pt x="624712" y="1719898"/>
                  <a:pt x="620246" y="1725474"/>
                  <a:pt x="622835" y="1727936"/>
                </a:cubicBezTo>
                <a:cubicBezTo>
                  <a:pt x="618013" y="1728263"/>
                  <a:pt x="619889" y="1720226"/>
                  <a:pt x="621944" y="1714813"/>
                </a:cubicBezTo>
                <a:close/>
                <a:moveTo>
                  <a:pt x="556046" y="735187"/>
                </a:moveTo>
                <a:cubicBezTo>
                  <a:pt x="548507" y="730213"/>
                  <a:pt x="553533" y="730213"/>
                  <a:pt x="545994" y="725239"/>
                </a:cubicBezTo>
                <a:cubicBezTo>
                  <a:pt x="543481" y="735187"/>
                  <a:pt x="551020" y="737676"/>
                  <a:pt x="556046" y="735187"/>
                </a:cubicBezTo>
                <a:close/>
                <a:moveTo>
                  <a:pt x="605744" y="1444285"/>
                </a:moveTo>
                <a:cubicBezTo>
                  <a:pt x="606420" y="1454226"/>
                  <a:pt x="596092" y="1449934"/>
                  <a:pt x="599434" y="1462190"/>
                </a:cubicBezTo>
                <a:cubicBezTo>
                  <a:pt x="587453" y="1470494"/>
                  <a:pt x="569126" y="1459256"/>
                  <a:pt x="557144" y="1467560"/>
                </a:cubicBezTo>
                <a:cubicBezTo>
                  <a:pt x="554478" y="1465244"/>
                  <a:pt x="556976" y="1465074"/>
                  <a:pt x="554310" y="1462759"/>
                </a:cubicBezTo>
                <a:cubicBezTo>
                  <a:pt x="552150" y="1467899"/>
                  <a:pt x="549314" y="1463098"/>
                  <a:pt x="546986" y="1465753"/>
                </a:cubicBezTo>
                <a:cubicBezTo>
                  <a:pt x="546649" y="1460783"/>
                  <a:pt x="544151" y="1460952"/>
                  <a:pt x="541484" y="1458636"/>
                </a:cubicBezTo>
                <a:cubicBezTo>
                  <a:pt x="541822" y="1463607"/>
                  <a:pt x="539156" y="1461292"/>
                  <a:pt x="539493" y="1466262"/>
                </a:cubicBezTo>
                <a:cubicBezTo>
                  <a:pt x="539662" y="1468748"/>
                  <a:pt x="546986" y="1465753"/>
                  <a:pt x="547324" y="1470723"/>
                </a:cubicBezTo>
                <a:cubicBezTo>
                  <a:pt x="544658" y="1468408"/>
                  <a:pt x="540000" y="1473718"/>
                  <a:pt x="539831" y="1471233"/>
                </a:cubicBezTo>
                <a:cubicBezTo>
                  <a:pt x="539493" y="1466262"/>
                  <a:pt x="539156" y="1461292"/>
                  <a:pt x="536490" y="1458975"/>
                </a:cubicBezTo>
                <a:cubicBezTo>
                  <a:pt x="543645" y="1453496"/>
                  <a:pt x="551475" y="1457958"/>
                  <a:pt x="556807" y="1462589"/>
                </a:cubicBezTo>
                <a:cubicBezTo>
                  <a:pt x="556807" y="1462589"/>
                  <a:pt x="556976" y="1465074"/>
                  <a:pt x="556976" y="1465074"/>
                </a:cubicBezTo>
                <a:cubicBezTo>
                  <a:pt x="556638" y="1460104"/>
                  <a:pt x="561802" y="1462250"/>
                  <a:pt x="561633" y="1459765"/>
                </a:cubicBezTo>
                <a:cubicBezTo>
                  <a:pt x="558968" y="1457449"/>
                  <a:pt x="556469" y="1457619"/>
                  <a:pt x="553803" y="1455303"/>
                </a:cubicBezTo>
                <a:cubicBezTo>
                  <a:pt x="556300" y="1455134"/>
                  <a:pt x="555963" y="1450163"/>
                  <a:pt x="553466" y="1450332"/>
                </a:cubicBezTo>
                <a:cubicBezTo>
                  <a:pt x="564957" y="1453297"/>
                  <a:pt x="570356" y="1449651"/>
                  <a:pt x="576907" y="1452601"/>
                </a:cubicBezTo>
                <a:lnTo>
                  <a:pt x="582681" y="1457118"/>
                </a:lnTo>
                <a:lnTo>
                  <a:pt x="581702" y="1457519"/>
                </a:lnTo>
                <a:lnTo>
                  <a:pt x="581551" y="1457477"/>
                </a:lnTo>
                <a:cubicBezTo>
                  <a:pt x="580905" y="1457207"/>
                  <a:pt x="580281" y="1457250"/>
                  <a:pt x="579117" y="1458577"/>
                </a:cubicBezTo>
                <a:lnTo>
                  <a:pt x="581702" y="1457519"/>
                </a:lnTo>
                <a:lnTo>
                  <a:pt x="584111" y="1458238"/>
                </a:lnTo>
                <a:lnTo>
                  <a:pt x="582681" y="1457118"/>
                </a:lnTo>
                <a:lnTo>
                  <a:pt x="586441" y="1455583"/>
                </a:lnTo>
                <a:cubicBezTo>
                  <a:pt x="588600" y="1450443"/>
                  <a:pt x="582930" y="1440841"/>
                  <a:pt x="585427" y="1440672"/>
                </a:cubicBezTo>
                <a:cubicBezTo>
                  <a:pt x="585934" y="1448128"/>
                  <a:pt x="593933" y="1455074"/>
                  <a:pt x="598421" y="1447280"/>
                </a:cubicBezTo>
                <a:cubicBezTo>
                  <a:pt x="598759" y="1452249"/>
                  <a:pt x="593426" y="1447618"/>
                  <a:pt x="596430" y="1454904"/>
                </a:cubicBezTo>
                <a:cubicBezTo>
                  <a:pt x="596430" y="1454904"/>
                  <a:pt x="598759" y="1452249"/>
                  <a:pt x="601257" y="1452080"/>
                </a:cubicBezTo>
                <a:cubicBezTo>
                  <a:pt x="601088" y="1449595"/>
                  <a:pt x="598590" y="1449764"/>
                  <a:pt x="600919" y="1447110"/>
                </a:cubicBezTo>
                <a:cubicBezTo>
                  <a:pt x="603585" y="1449425"/>
                  <a:pt x="603247" y="1444455"/>
                  <a:pt x="605744" y="1444285"/>
                </a:cubicBezTo>
                <a:close/>
                <a:moveTo>
                  <a:pt x="575467" y="989225"/>
                </a:moveTo>
                <a:cubicBezTo>
                  <a:pt x="575467" y="989225"/>
                  <a:pt x="573050" y="989225"/>
                  <a:pt x="570633" y="989225"/>
                </a:cubicBezTo>
                <a:cubicBezTo>
                  <a:pt x="570633" y="991915"/>
                  <a:pt x="570633" y="994605"/>
                  <a:pt x="570632" y="997295"/>
                </a:cubicBezTo>
                <a:cubicBezTo>
                  <a:pt x="568216" y="997295"/>
                  <a:pt x="568216" y="991915"/>
                  <a:pt x="568216" y="986534"/>
                </a:cubicBezTo>
                <a:cubicBezTo>
                  <a:pt x="570633" y="986534"/>
                  <a:pt x="573050" y="989225"/>
                  <a:pt x="575467" y="989225"/>
                </a:cubicBezTo>
                <a:close/>
                <a:moveTo>
                  <a:pt x="595771" y="1287642"/>
                </a:moveTo>
                <a:cubicBezTo>
                  <a:pt x="595771" y="1299598"/>
                  <a:pt x="585413" y="1282857"/>
                  <a:pt x="590588" y="1294815"/>
                </a:cubicBezTo>
                <a:cubicBezTo>
                  <a:pt x="585413" y="1290033"/>
                  <a:pt x="582821" y="1292424"/>
                  <a:pt x="577642" y="1285248"/>
                </a:cubicBezTo>
                <a:cubicBezTo>
                  <a:pt x="585413" y="1285248"/>
                  <a:pt x="585413" y="1285248"/>
                  <a:pt x="595771" y="1287642"/>
                </a:cubicBezTo>
                <a:close/>
                <a:moveTo>
                  <a:pt x="563581" y="797377"/>
                </a:moveTo>
                <a:cubicBezTo>
                  <a:pt x="561067" y="799866"/>
                  <a:pt x="556046" y="802354"/>
                  <a:pt x="553533" y="809817"/>
                </a:cubicBezTo>
                <a:cubicBezTo>
                  <a:pt x="551020" y="809816"/>
                  <a:pt x="551020" y="807328"/>
                  <a:pt x="551020" y="802354"/>
                </a:cubicBezTo>
                <a:cubicBezTo>
                  <a:pt x="556046" y="804843"/>
                  <a:pt x="553533" y="802354"/>
                  <a:pt x="553533" y="797377"/>
                </a:cubicBezTo>
                <a:cubicBezTo>
                  <a:pt x="558555" y="799866"/>
                  <a:pt x="561068" y="794892"/>
                  <a:pt x="563581" y="797377"/>
                </a:cubicBezTo>
                <a:close/>
                <a:moveTo>
                  <a:pt x="580301" y="1002077"/>
                </a:moveTo>
                <a:cubicBezTo>
                  <a:pt x="577884" y="1002077"/>
                  <a:pt x="577885" y="991316"/>
                  <a:pt x="575467" y="999387"/>
                </a:cubicBezTo>
                <a:cubicBezTo>
                  <a:pt x="573050" y="999387"/>
                  <a:pt x="575468" y="991316"/>
                  <a:pt x="575468" y="991316"/>
                </a:cubicBezTo>
                <a:cubicBezTo>
                  <a:pt x="577885" y="994007"/>
                  <a:pt x="580301" y="996697"/>
                  <a:pt x="580301" y="1002077"/>
                </a:cubicBezTo>
                <a:close/>
                <a:moveTo>
                  <a:pt x="611445" y="1456881"/>
                </a:moveTo>
                <a:cubicBezTo>
                  <a:pt x="609195" y="1459431"/>
                  <a:pt x="604858" y="1466915"/>
                  <a:pt x="602285" y="1464694"/>
                </a:cubicBezTo>
                <a:cubicBezTo>
                  <a:pt x="607108" y="1464366"/>
                  <a:pt x="604049" y="1454987"/>
                  <a:pt x="611445" y="1456881"/>
                </a:cubicBezTo>
                <a:close/>
                <a:moveTo>
                  <a:pt x="624847" y="1650553"/>
                </a:moveTo>
                <a:cubicBezTo>
                  <a:pt x="622605" y="1653211"/>
                  <a:pt x="615201" y="1651208"/>
                  <a:pt x="620533" y="1658365"/>
                </a:cubicBezTo>
                <a:cubicBezTo>
                  <a:pt x="615710" y="1658692"/>
                  <a:pt x="618460" y="1663517"/>
                  <a:pt x="613468" y="1661349"/>
                </a:cubicBezTo>
                <a:cubicBezTo>
                  <a:pt x="610549" y="1654030"/>
                  <a:pt x="618121" y="1658528"/>
                  <a:pt x="615201" y="1651208"/>
                </a:cubicBezTo>
                <a:cubicBezTo>
                  <a:pt x="612621" y="1648878"/>
                  <a:pt x="610549" y="1654030"/>
                  <a:pt x="610210" y="1649042"/>
                </a:cubicBezTo>
                <a:cubicBezTo>
                  <a:pt x="612791" y="1651372"/>
                  <a:pt x="614184" y="1636243"/>
                  <a:pt x="614524" y="1641232"/>
                </a:cubicBezTo>
                <a:cubicBezTo>
                  <a:pt x="614863" y="1646220"/>
                  <a:pt x="615032" y="1648714"/>
                  <a:pt x="617613" y="1651044"/>
                </a:cubicBezTo>
                <a:cubicBezTo>
                  <a:pt x="619855" y="1648387"/>
                  <a:pt x="624678" y="1648059"/>
                  <a:pt x="624847" y="1650553"/>
                </a:cubicBezTo>
                <a:close/>
                <a:moveTo>
                  <a:pt x="575355" y="916965"/>
                </a:moveTo>
                <a:cubicBezTo>
                  <a:pt x="572855" y="924561"/>
                  <a:pt x="565363" y="924561"/>
                  <a:pt x="560369" y="924561"/>
                </a:cubicBezTo>
                <a:cubicBezTo>
                  <a:pt x="560369" y="922028"/>
                  <a:pt x="560369" y="919497"/>
                  <a:pt x="560369" y="916964"/>
                </a:cubicBezTo>
                <a:cubicBezTo>
                  <a:pt x="562868" y="919497"/>
                  <a:pt x="562868" y="922028"/>
                  <a:pt x="565363" y="919497"/>
                </a:cubicBezTo>
                <a:cubicBezTo>
                  <a:pt x="567862" y="919497"/>
                  <a:pt x="565363" y="914431"/>
                  <a:pt x="562868" y="914431"/>
                </a:cubicBezTo>
                <a:cubicBezTo>
                  <a:pt x="560369" y="911898"/>
                  <a:pt x="560369" y="922028"/>
                  <a:pt x="557871" y="916964"/>
                </a:cubicBezTo>
                <a:cubicBezTo>
                  <a:pt x="555376" y="916964"/>
                  <a:pt x="560369" y="922028"/>
                  <a:pt x="557871" y="922028"/>
                </a:cubicBezTo>
                <a:cubicBezTo>
                  <a:pt x="552877" y="922028"/>
                  <a:pt x="557871" y="914431"/>
                  <a:pt x="552877" y="914431"/>
                </a:cubicBezTo>
                <a:cubicBezTo>
                  <a:pt x="547883" y="914431"/>
                  <a:pt x="552877" y="924561"/>
                  <a:pt x="547883" y="924561"/>
                </a:cubicBezTo>
                <a:cubicBezTo>
                  <a:pt x="547883" y="932157"/>
                  <a:pt x="555375" y="932157"/>
                  <a:pt x="555375" y="939753"/>
                </a:cubicBezTo>
                <a:cubicBezTo>
                  <a:pt x="550379" y="934687"/>
                  <a:pt x="545385" y="934687"/>
                  <a:pt x="542886" y="927091"/>
                </a:cubicBezTo>
                <a:cubicBezTo>
                  <a:pt x="547883" y="927091"/>
                  <a:pt x="547883" y="922028"/>
                  <a:pt x="547883" y="916964"/>
                </a:cubicBezTo>
                <a:cubicBezTo>
                  <a:pt x="545385" y="916964"/>
                  <a:pt x="542886" y="916965"/>
                  <a:pt x="545385" y="909368"/>
                </a:cubicBezTo>
                <a:cubicBezTo>
                  <a:pt x="542886" y="909368"/>
                  <a:pt x="540388" y="909368"/>
                  <a:pt x="540387" y="911898"/>
                </a:cubicBezTo>
                <a:cubicBezTo>
                  <a:pt x="540388" y="909368"/>
                  <a:pt x="540388" y="909368"/>
                  <a:pt x="537893" y="909368"/>
                </a:cubicBezTo>
                <a:cubicBezTo>
                  <a:pt x="540388" y="904304"/>
                  <a:pt x="545384" y="911898"/>
                  <a:pt x="550378" y="906835"/>
                </a:cubicBezTo>
                <a:cubicBezTo>
                  <a:pt x="547884" y="911898"/>
                  <a:pt x="550378" y="904305"/>
                  <a:pt x="552877" y="911898"/>
                </a:cubicBezTo>
                <a:cubicBezTo>
                  <a:pt x="555375" y="909368"/>
                  <a:pt x="555376" y="906835"/>
                  <a:pt x="557870" y="906835"/>
                </a:cubicBezTo>
                <a:cubicBezTo>
                  <a:pt x="555376" y="904305"/>
                  <a:pt x="560369" y="896708"/>
                  <a:pt x="562868" y="899238"/>
                </a:cubicBezTo>
                <a:cubicBezTo>
                  <a:pt x="562868" y="901771"/>
                  <a:pt x="560369" y="906835"/>
                  <a:pt x="557871" y="909368"/>
                </a:cubicBezTo>
                <a:cubicBezTo>
                  <a:pt x="557871" y="911898"/>
                  <a:pt x="560369" y="911898"/>
                  <a:pt x="560369" y="911898"/>
                </a:cubicBezTo>
                <a:cubicBezTo>
                  <a:pt x="562868" y="911898"/>
                  <a:pt x="562868" y="909368"/>
                  <a:pt x="562868" y="906835"/>
                </a:cubicBezTo>
                <a:cubicBezTo>
                  <a:pt x="562868" y="906835"/>
                  <a:pt x="565363" y="909368"/>
                  <a:pt x="565363" y="911898"/>
                </a:cubicBezTo>
                <a:cubicBezTo>
                  <a:pt x="567861" y="906835"/>
                  <a:pt x="572855" y="904305"/>
                  <a:pt x="572855" y="911898"/>
                </a:cubicBezTo>
                <a:cubicBezTo>
                  <a:pt x="567862" y="909368"/>
                  <a:pt x="565363" y="911898"/>
                  <a:pt x="570360" y="919497"/>
                </a:cubicBezTo>
                <a:cubicBezTo>
                  <a:pt x="572855" y="919497"/>
                  <a:pt x="572855" y="911898"/>
                  <a:pt x="575355" y="916965"/>
                </a:cubicBezTo>
                <a:close/>
                <a:moveTo>
                  <a:pt x="580326" y="969782"/>
                </a:moveTo>
                <a:cubicBezTo>
                  <a:pt x="580326" y="974565"/>
                  <a:pt x="577908" y="979347"/>
                  <a:pt x="575492" y="976956"/>
                </a:cubicBezTo>
                <a:cubicBezTo>
                  <a:pt x="575492" y="972173"/>
                  <a:pt x="577909" y="972174"/>
                  <a:pt x="580326" y="969782"/>
                </a:cubicBezTo>
                <a:close/>
                <a:moveTo>
                  <a:pt x="576003" y="890738"/>
                </a:moveTo>
                <a:lnTo>
                  <a:pt x="575354" y="889535"/>
                </a:lnTo>
                <a:lnTo>
                  <a:pt x="575771" y="889459"/>
                </a:lnTo>
                <a:close/>
                <a:moveTo>
                  <a:pt x="583888" y="979031"/>
                </a:moveTo>
                <a:cubicBezTo>
                  <a:pt x="584945" y="979927"/>
                  <a:pt x="584945" y="981721"/>
                  <a:pt x="583536" y="984113"/>
                </a:cubicBezTo>
                <a:cubicBezTo>
                  <a:pt x="583536" y="984113"/>
                  <a:pt x="583536" y="984113"/>
                  <a:pt x="577896" y="986504"/>
                </a:cubicBezTo>
                <a:cubicBezTo>
                  <a:pt x="577896" y="986504"/>
                  <a:pt x="577896" y="986504"/>
                  <a:pt x="577896" y="979330"/>
                </a:cubicBezTo>
                <a:cubicBezTo>
                  <a:pt x="580716" y="978134"/>
                  <a:pt x="582831" y="978134"/>
                  <a:pt x="583888" y="979031"/>
                </a:cubicBezTo>
                <a:close/>
                <a:moveTo>
                  <a:pt x="551020" y="480130"/>
                </a:moveTo>
                <a:lnTo>
                  <a:pt x="551020" y="481452"/>
                </a:lnTo>
                <a:lnTo>
                  <a:pt x="551020" y="481451"/>
                </a:lnTo>
                <a:cubicBezTo>
                  <a:pt x="551020" y="480208"/>
                  <a:pt x="551020" y="479897"/>
                  <a:pt x="551020" y="480130"/>
                </a:cubicBezTo>
                <a:close/>
                <a:moveTo>
                  <a:pt x="580187" y="896708"/>
                </a:moveTo>
                <a:cubicBezTo>
                  <a:pt x="578979" y="899099"/>
                  <a:pt x="577770" y="897903"/>
                  <a:pt x="576865" y="895512"/>
                </a:cubicBezTo>
                <a:lnTo>
                  <a:pt x="576003" y="890738"/>
                </a:lnTo>
                <a:lnTo>
                  <a:pt x="577770" y="894017"/>
                </a:lnTo>
                <a:cubicBezTo>
                  <a:pt x="578377" y="894914"/>
                  <a:pt x="578979" y="895512"/>
                  <a:pt x="580187" y="896708"/>
                </a:cubicBezTo>
                <a:close/>
                <a:moveTo>
                  <a:pt x="618729" y="1459821"/>
                </a:moveTo>
                <a:lnTo>
                  <a:pt x="617739" y="1460381"/>
                </a:lnTo>
                <a:lnTo>
                  <a:pt x="617797" y="1461243"/>
                </a:lnTo>
                <a:lnTo>
                  <a:pt x="615999" y="1461366"/>
                </a:lnTo>
                <a:lnTo>
                  <a:pt x="610271" y="1464606"/>
                </a:lnTo>
                <a:lnTo>
                  <a:pt x="612021" y="1461636"/>
                </a:lnTo>
                <a:lnTo>
                  <a:pt x="611769" y="1461653"/>
                </a:lnTo>
                <a:lnTo>
                  <a:pt x="612664" y="1460544"/>
                </a:lnTo>
                <a:lnTo>
                  <a:pt x="613090" y="1459822"/>
                </a:lnTo>
                <a:lnTo>
                  <a:pt x="613247" y="1459822"/>
                </a:lnTo>
                <a:lnTo>
                  <a:pt x="615610" y="1456897"/>
                </a:lnTo>
                <a:cubicBezTo>
                  <a:pt x="615845" y="1454783"/>
                  <a:pt x="615723" y="1452993"/>
                  <a:pt x="617311" y="1454084"/>
                </a:cubicBezTo>
                <a:lnTo>
                  <a:pt x="617701" y="1459822"/>
                </a:lnTo>
                <a:close/>
                <a:moveTo>
                  <a:pt x="580187" y="884750"/>
                </a:moveTo>
                <a:cubicBezTo>
                  <a:pt x="580187" y="887141"/>
                  <a:pt x="579585" y="888337"/>
                  <a:pt x="578676" y="888935"/>
                </a:cubicBezTo>
                <a:lnTo>
                  <a:pt x="575771" y="889459"/>
                </a:lnTo>
                <a:lnTo>
                  <a:pt x="575354" y="887141"/>
                </a:lnTo>
                <a:cubicBezTo>
                  <a:pt x="577771" y="887141"/>
                  <a:pt x="577771" y="884749"/>
                  <a:pt x="580187" y="884750"/>
                </a:cubicBezTo>
                <a:close/>
                <a:moveTo>
                  <a:pt x="632260" y="1629916"/>
                </a:moveTo>
                <a:cubicBezTo>
                  <a:pt x="632566" y="1631286"/>
                  <a:pt x="632510" y="1632975"/>
                  <a:pt x="631968" y="1635034"/>
                </a:cubicBezTo>
                <a:cubicBezTo>
                  <a:pt x="631968" y="1635034"/>
                  <a:pt x="629256" y="1635218"/>
                  <a:pt x="629074" y="1632534"/>
                </a:cubicBezTo>
                <a:cubicBezTo>
                  <a:pt x="634135" y="1626798"/>
                  <a:pt x="623467" y="1630219"/>
                  <a:pt x="623102" y="1624850"/>
                </a:cubicBezTo>
                <a:cubicBezTo>
                  <a:pt x="627171" y="1624574"/>
                  <a:pt x="631342" y="1625807"/>
                  <a:pt x="632260" y="1629916"/>
                </a:cubicBezTo>
                <a:close/>
                <a:moveTo>
                  <a:pt x="576145" y="779964"/>
                </a:moveTo>
                <a:cubicBezTo>
                  <a:pt x="573632" y="779964"/>
                  <a:pt x="566093" y="777479"/>
                  <a:pt x="568606" y="782453"/>
                </a:cubicBezTo>
                <a:cubicBezTo>
                  <a:pt x="571120" y="782453"/>
                  <a:pt x="576145" y="782453"/>
                  <a:pt x="576145" y="779964"/>
                </a:cubicBezTo>
                <a:close/>
                <a:moveTo>
                  <a:pt x="577771" y="795072"/>
                </a:moveTo>
                <a:cubicBezTo>
                  <a:pt x="575350" y="802248"/>
                  <a:pt x="568100" y="802248"/>
                  <a:pt x="563268" y="807030"/>
                </a:cubicBezTo>
                <a:cubicBezTo>
                  <a:pt x="560851" y="804639"/>
                  <a:pt x="565683" y="799857"/>
                  <a:pt x="565684" y="795072"/>
                </a:cubicBezTo>
                <a:cubicBezTo>
                  <a:pt x="568100" y="802248"/>
                  <a:pt x="572934" y="795072"/>
                  <a:pt x="577771" y="795072"/>
                </a:cubicBezTo>
                <a:close/>
                <a:moveTo>
                  <a:pt x="581168" y="844643"/>
                </a:moveTo>
                <a:cubicBezTo>
                  <a:pt x="573632" y="844643"/>
                  <a:pt x="566094" y="847131"/>
                  <a:pt x="568607" y="839669"/>
                </a:cubicBezTo>
                <a:cubicBezTo>
                  <a:pt x="563581" y="844643"/>
                  <a:pt x="556045" y="842154"/>
                  <a:pt x="556046" y="849620"/>
                </a:cubicBezTo>
                <a:cubicBezTo>
                  <a:pt x="558555" y="849619"/>
                  <a:pt x="558555" y="852105"/>
                  <a:pt x="561068" y="852105"/>
                </a:cubicBezTo>
                <a:cubicBezTo>
                  <a:pt x="561068" y="844643"/>
                  <a:pt x="566093" y="854594"/>
                  <a:pt x="566093" y="854594"/>
                </a:cubicBezTo>
                <a:cubicBezTo>
                  <a:pt x="568607" y="847131"/>
                  <a:pt x="573632" y="854594"/>
                  <a:pt x="573632" y="847131"/>
                </a:cubicBezTo>
                <a:cubicBezTo>
                  <a:pt x="576145" y="847131"/>
                  <a:pt x="576145" y="852105"/>
                  <a:pt x="578658" y="849620"/>
                </a:cubicBezTo>
                <a:cubicBezTo>
                  <a:pt x="578658" y="847131"/>
                  <a:pt x="581167" y="847131"/>
                  <a:pt x="581168" y="844643"/>
                </a:cubicBezTo>
                <a:close/>
                <a:moveTo>
                  <a:pt x="589293" y="953602"/>
                </a:moveTo>
                <a:cubicBezTo>
                  <a:pt x="588666" y="954528"/>
                  <a:pt x="587412" y="955146"/>
                  <a:pt x="586159" y="956382"/>
                </a:cubicBezTo>
                <a:lnTo>
                  <a:pt x="589256" y="953329"/>
                </a:lnTo>
                <a:close/>
                <a:moveTo>
                  <a:pt x="576398" y="759335"/>
                </a:moveTo>
                <a:lnTo>
                  <a:pt x="575482" y="757910"/>
                </a:lnTo>
                <a:lnTo>
                  <a:pt x="574574" y="758005"/>
                </a:lnTo>
                <a:cubicBezTo>
                  <a:pt x="570334" y="757421"/>
                  <a:pt x="566094" y="755088"/>
                  <a:pt x="566093" y="762551"/>
                </a:cubicBezTo>
                <a:cubicBezTo>
                  <a:pt x="569863" y="761308"/>
                  <a:pt x="572376" y="761308"/>
                  <a:pt x="574260" y="760997"/>
                </a:cubicBezTo>
                <a:close/>
                <a:moveTo>
                  <a:pt x="593606" y="991287"/>
                </a:moveTo>
                <a:cubicBezTo>
                  <a:pt x="591189" y="991286"/>
                  <a:pt x="588772" y="986503"/>
                  <a:pt x="586355" y="984112"/>
                </a:cubicBezTo>
                <a:cubicBezTo>
                  <a:pt x="587563" y="981721"/>
                  <a:pt x="589376" y="982319"/>
                  <a:pt x="590887" y="984112"/>
                </a:cubicBezTo>
                <a:cubicBezTo>
                  <a:pt x="592398" y="985906"/>
                  <a:pt x="593606" y="988895"/>
                  <a:pt x="593606" y="991287"/>
                </a:cubicBezTo>
                <a:close/>
                <a:moveTo>
                  <a:pt x="568104" y="595389"/>
                </a:moveTo>
                <a:cubicBezTo>
                  <a:pt x="565684" y="595389"/>
                  <a:pt x="565683" y="590607"/>
                  <a:pt x="563268" y="592998"/>
                </a:cubicBezTo>
                <a:cubicBezTo>
                  <a:pt x="563267" y="589411"/>
                  <a:pt x="564476" y="588813"/>
                  <a:pt x="565684" y="589709"/>
                </a:cubicBezTo>
                <a:cubicBezTo>
                  <a:pt x="566896" y="590607"/>
                  <a:pt x="568104" y="592998"/>
                  <a:pt x="568104" y="595389"/>
                </a:cubicBezTo>
                <a:close/>
                <a:moveTo>
                  <a:pt x="586193" y="857082"/>
                </a:moveTo>
                <a:cubicBezTo>
                  <a:pt x="583680" y="852105"/>
                  <a:pt x="586192" y="849620"/>
                  <a:pt x="583680" y="847131"/>
                </a:cubicBezTo>
                <a:cubicBezTo>
                  <a:pt x="583680" y="852105"/>
                  <a:pt x="578658" y="852105"/>
                  <a:pt x="578658" y="857082"/>
                </a:cubicBezTo>
                <a:cubicBezTo>
                  <a:pt x="583680" y="857082"/>
                  <a:pt x="583680" y="852105"/>
                  <a:pt x="586193" y="857082"/>
                </a:cubicBezTo>
                <a:close/>
                <a:moveTo>
                  <a:pt x="616312" y="1295564"/>
                </a:moveTo>
                <a:cubicBezTo>
                  <a:pt x="616312" y="1300644"/>
                  <a:pt x="613724" y="1298105"/>
                  <a:pt x="613725" y="1295565"/>
                </a:cubicBezTo>
                <a:cubicBezTo>
                  <a:pt x="613724" y="1303184"/>
                  <a:pt x="605954" y="1293024"/>
                  <a:pt x="603366" y="1298105"/>
                </a:cubicBezTo>
                <a:cubicBezTo>
                  <a:pt x="603366" y="1298105"/>
                  <a:pt x="603366" y="1293023"/>
                  <a:pt x="603366" y="1290483"/>
                </a:cubicBezTo>
                <a:cubicBezTo>
                  <a:pt x="600775" y="1290482"/>
                  <a:pt x="600775" y="1293023"/>
                  <a:pt x="600775" y="1295564"/>
                </a:cubicBezTo>
                <a:cubicBezTo>
                  <a:pt x="598187" y="1295564"/>
                  <a:pt x="600775" y="1290482"/>
                  <a:pt x="598187" y="1290482"/>
                </a:cubicBezTo>
                <a:cubicBezTo>
                  <a:pt x="598187" y="1288575"/>
                  <a:pt x="598512" y="1287782"/>
                  <a:pt x="598997" y="1287584"/>
                </a:cubicBezTo>
                <a:cubicBezTo>
                  <a:pt x="600451" y="1286988"/>
                  <a:pt x="603366" y="1291752"/>
                  <a:pt x="603366" y="1287939"/>
                </a:cubicBezTo>
                <a:cubicBezTo>
                  <a:pt x="603366" y="1293023"/>
                  <a:pt x="605954" y="1287939"/>
                  <a:pt x="605954" y="1293024"/>
                </a:cubicBezTo>
                <a:cubicBezTo>
                  <a:pt x="611133" y="1295564"/>
                  <a:pt x="611133" y="1293023"/>
                  <a:pt x="613724" y="1290482"/>
                </a:cubicBezTo>
                <a:cubicBezTo>
                  <a:pt x="613725" y="1295565"/>
                  <a:pt x="616312" y="1295564"/>
                  <a:pt x="616312" y="1295564"/>
                </a:cubicBezTo>
                <a:close/>
                <a:moveTo>
                  <a:pt x="591062" y="917035"/>
                </a:moveTo>
                <a:cubicBezTo>
                  <a:pt x="585748" y="917035"/>
                  <a:pt x="577771" y="919426"/>
                  <a:pt x="580430" y="912253"/>
                </a:cubicBezTo>
                <a:cubicBezTo>
                  <a:pt x="581759" y="913449"/>
                  <a:pt x="583752" y="912253"/>
                  <a:pt x="585748" y="911953"/>
                </a:cubicBezTo>
                <a:cubicBezTo>
                  <a:pt x="587740" y="911654"/>
                  <a:pt x="589733" y="912253"/>
                  <a:pt x="591062" y="917035"/>
                </a:cubicBezTo>
                <a:close/>
                <a:moveTo>
                  <a:pt x="607486" y="1143652"/>
                </a:moveTo>
                <a:lnTo>
                  <a:pt x="588517" y="1156115"/>
                </a:lnTo>
                <a:cubicBezTo>
                  <a:pt x="583684" y="1151033"/>
                  <a:pt x="595771" y="1151033"/>
                  <a:pt x="598187" y="1148492"/>
                </a:cubicBezTo>
                <a:cubicBezTo>
                  <a:pt x="598187" y="1143410"/>
                  <a:pt x="595771" y="1143410"/>
                  <a:pt x="593354" y="1143410"/>
                </a:cubicBezTo>
                <a:cubicBezTo>
                  <a:pt x="596979" y="1143410"/>
                  <a:pt x="601206" y="1141505"/>
                  <a:pt x="604835" y="1141187"/>
                </a:cubicBezTo>
                <a:close/>
                <a:moveTo>
                  <a:pt x="608116" y="1144239"/>
                </a:moveTo>
                <a:lnTo>
                  <a:pt x="607486" y="1143652"/>
                </a:lnTo>
                <a:lnTo>
                  <a:pt x="607854" y="1143410"/>
                </a:lnTo>
                <a:close/>
                <a:moveTo>
                  <a:pt x="623562" y="1359915"/>
                </a:moveTo>
                <a:cubicBezTo>
                  <a:pt x="620946" y="1362437"/>
                  <a:pt x="623562" y="1367487"/>
                  <a:pt x="620946" y="1372535"/>
                </a:cubicBezTo>
                <a:cubicBezTo>
                  <a:pt x="615710" y="1367487"/>
                  <a:pt x="610470" y="1364962"/>
                  <a:pt x="607854" y="1354864"/>
                </a:cubicBezTo>
                <a:cubicBezTo>
                  <a:pt x="610470" y="1349816"/>
                  <a:pt x="615710" y="1359914"/>
                  <a:pt x="623562" y="1359915"/>
                </a:cubicBezTo>
                <a:close/>
                <a:moveTo>
                  <a:pt x="630043" y="1415803"/>
                </a:moveTo>
                <a:cubicBezTo>
                  <a:pt x="629537" y="1408355"/>
                  <a:pt x="624523" y="1408695"/>
                  <a:pt x="622186" y="1411348"/>
                </a:cubicBezTo>
                <a:cubicBezTo>
                  <a:pt x="622354" y="1413831"/>
                  <a:pt x="627367" y="1413490"/>
                  <a:pt x="630043" y="1415803"/>
                </a:cubicBezTo>
                <a:close/>
                <a:moveTo>
                  <a:pt x="591493" y="844992"/>
                </a:moveTo>
                <a:cubicBezTo>
                  <a:pt x="591847" y="843865"/>
                  <a:pt x="591847" y="842777"/>
                  <a:pt x="591219" y="842154"/>
                </a:cubicBezTo>
                <a:cubicBezTo>
                  <a:pt x="591219" y="844643"/>
                  <a:pt x="588706" y="844643"/>
                  <a:pt x="586193" y="844643"/>
                </a:cubicBezTo>
                <a:cubicBezTo>
                  <a:pt x="586193" y="852106"/>
                  <a:pt x="590434" y="848374"/>
                  <a:pt x="591493" y="844992"/>
                </a:cubicBezTo>
                <a:close/>
                <a:moveTo>
                  <a:pt x="612687" y="1148492"/>
                </a:moveTo>
                <a:cubicBezTo>
                  <a:pt x="610271" y="1148492"/>
                  <a:pt x="610271" y="1148492"/>
                  <a:pt x="610271" y="1151033"/>
                </a:cubicBezTo>
                <a:lnTo>
                  <a:pt x="608116" y="1144239"/>
                </a:lnTo>
                <a:close/>
                <a:moveTo>
                  <a:pt x="651638" y="1717872"/>
                </a:moveTo>
                <a:cubicBezTo>
                  <a:pt x="651636" y="1718407"/>
                  <a:pt x="651125" y="1718689"/>
                  <a:pt x="650383" y="1718905"/>
                </a:cubicBezTo>
                <a:lnTo>
                  <a:pt x="645370" y="1720892"/>
                </a:lnTo>
                <a:lnTo>
                  <a:pt x="649837" y="1715315"/>
                </a:lnTo>
                <a:cubicBezTo>
                  <a:pt x="651131" y="1716546"/>
                  <a:pt x="651639" y="1717335"/>
                  <a:pt x="651638" y="1717872"/>
                </a:cubicBezTo>
                <a:close/>
                <a:moveTo>
                  <a:pt x="668181" y="1951523"/>
                </a:moveTo>
                <a:cubicBezTo>
                  <a:pt x="665770" y="1951687"/>
                  <a:pt x="662836" y="1953085"/>
                  <a:pt x="660467" y="1953847"/>
                </a:cubicBezTo>
                <a:cubicBezTo>
                  <a:pt x="658096" y="1954605"/>
                  <a:pt x="656288" y="1954728"/>
                  <a:pt x="656125" y="1952343"/>
                </a:cubicBezTo>
                <a:cubicBezTo>
                  <a:pt x="660948" y="1952015"/>
                  <a:pt x="665446" y="1946916"/>
                  <a:pt x="668181" y="1951523"/>
                </a:cubicBezTo>
                <a:close/>
                <a:moveTo>
                  <a:pt x="598440" y="919544"/>
                </a:moveTo>
                <a:cubicBezTo>
                  <a:pt x="598440" y="929109"/>
                  <a:pt x="593607" y="926718"/>
                  <a:pt x="588773" y="926718"/>
                </a:cubicBezTo>
                <a:cubicBezTo>
                  <a:pt x="588773" y="924326"/>
                  <a:pt x="591189" y="924326"/>
                  <a:pt x="591189" y="924326"/>
                </a:cubicBezTo>
                <a:cubicBezTo>
                  <a:pt x="591189" y="924326"/>
                  <a:pt x="591189" y="924326"/>
                  <a:pt x="591189" y="921935"/>
                </a:cubicBezTo>
                <a:cubicBezTo>
                  <a:pt x="591189" y="921935"/>
                  <a:pt x="596024" y="924326"/>
                  <a:pt x="598440" y="919544"/>
                </a:cubicBezTo>
                <a:close/>
                <a:moveTo>
                  <a:pt x="654498" y="1712603"/>
                </a:moveTo>
                <a:cubicBezTo>
                  <a:pt x="653292" y="1712684"/>
                  <a:pt x="651524" y="1713403"/>
                  <a:pt x="650017" y="1713506"/>
                </a:cubicBezTo>
                <a:cubicBezTo>
                  <a:pt x="648510" y="1713608"/>
                  <a:pt x="647264" y="1713094"/>
                  <a:pt x="647102" y="1710708"/>
                </a:cubicBezTo>
                <a:cubicBezTo>
                  <a:pt x="649513" y="1710544"/>
                  <a:pt x="649513" y="1710544"/>
                  <a:pt x="649513" y="1710544"/>
                </a:cubicBezTo>
                <a:cubicBezTo>
                  <a:pt x="649350" y="1708159"/>
                  <a:pt x="651438" y="1703223"/>
                  <a:pt x="651762" y="1707995"/>
                </a:cubicBezTo>
                <a:cubicBezTo>
                  <a:pt x="651762" y="1707995"/>
                  <a:pt x="651762" y="1707995"/>
                  <a:pt x="651924" y="1710380"/>
                </a:cubicBezTo>
                <a:cubicBezTo>
                  <a:pt x="651924" y="1710380"/>
                  <a:pt x="654336" y="1710216"/>
                  <a:pt x="654498" y="1712603"/>
                </a:cubicBezTo>
                <a:close/>
                <a:moveTo>
                  <a:pt x="593731" y="809816"/>
                </a:moveTo>
                <a:cubicBezTo>
                  <a:pt x="593731" y="804843"/>
                  <a:pt x="588706" y="797378"/>
                  <a:pt x="586192" y="802354"/>
                </a:cubicBezTo>
                <a:cubicBezTo>
                  <a:pt x="588706" y="804843"/>
                  <a:pt x="591219" y="809817"/>
                  <a:pt x="593731" y="809816"/>
                </a:cubicBezTo>
                <a:close/>
                <a:moveTo>
                  <a:pt x="598312" y="871864"/>
                </a:moveTo>
                <a:cubicBezTo>
                  <a:pt x="593479" y="876911"/>
                  <a:pt x="598312" y="881962"/>
                  <a:pt x="598312" y="887010"/>
                </a:cubicBezTo>
                <a:cubicBezTo>
                  <a:pt x="595896" y="889535"/>
                  <a:pt x="595896" y="881962"/>
                  <a:pt x="593479" y="887009"/>
                </a:cubicBezTo>
                <a:cubicBezTo>
                  <a:pt x="591062" y="881962"/>
                  <a:pt x="595895" y="874389"/>
                  <a:pt x="593478" y="869339"/>
                </a:cubicBezTo>
                <a:cubicBezTo>
                  <a:pt x="598312" y="866816"/>
                  <a:pt x="595895" y="874389"/>
                  <a:pt x="598312" y="871864"/>
                </a:cubicBezTo>
                <a:close/>
                <a:moveTo>
                  <a:pt x="657249" y="1717449"/>
                </a:moveTo>
                <a:cubicBezTo>
                  <a:pt x="656400" y="1722780"/>
                  <a:pt x="653564" y="1725609"/>
                  <a:pt x="650316" y="1726819"/>
                </a:cubicBezTo>
                <a:cubicBezTo>
                  <a:pt x="647066" y="1728028"/>
                  <a:pt x="643405" y="1727617"/>
                  <a:pt x="640905" y="1726469"/>
                </a:cubicBezTo>
                <a:lnTo>
                  <a:pt x="645370" y="1720892"/>
                </a:lnTo>
                <a:lnTo>
                  <a:pt x="647961" y="1723353"/>
                </a:lnTo>
                <a:cubicBezTo>
                  <a:pt x="652783" y="1723025"/>
                  <a:pt x="652426" y="1717777"/>
                  <a:pt x="657249" y="1717449"/>
                </a:cubicBezTo>
                <a:close/>
                <a:moveTo>
                  <a:pt x="603149" y="899099"/>
                </a:moveTo>
                <a:cubicBezTo>
                  <a:pt x="600732" y="901490"/>
                  <a:pt x="598315" y="891926"/>
                  <a:pt x="598315" y="896708"/>
                </a:cubicBezTo>
                <a:cubicBezTo>
                  <a:pt x="595899" y="894317"/>
                  <a:pt x="598315" y="894317"/>
                  <a:pt x="598315" y="891926"/>
                </a:cubicBezTo>
                <a:cubicBezTo>
                  <a:pt x="600732" y="894317"/>
                  <a:pt x="603149" y="891926"/>
                  <a:pt x="603149" y="899099"/>
                </a:cubicBezTo>
                <a:close/>
                <a:moveTo>
                  <a:pt x="645870" y="1514245"/>
                </a:moveTo>
                <a:cubicBezTo>
                  <a:pt x="643782" y="1519181"/>
                  <a:pt x="641533" y="1521730"/>
                  <a:pt x="639446" y="1526665"/>
                </a:cubicBezTo>
                <a:cubicBezTo>
                  <a:pt x="638960" y="1519508"/>
                  <a:pt x="641533" y="1521730"/>
                  <a:pt x="641047" y="1514573"/>
                </a:cubicBezTo>
                <a:cubicBezTo>
                  <a:pt x="643620" y="1516795"/>
                  <a:pt x="643458" y="1514409"/>
                  <a:pt x="645870" y="1514245"/>
                </a:cubicBezTo>
                <a:close/>
                <a:moveTo>
                  <a:pt x="607982" y="917035"/>
                </a:moveTo>
                <a:cubicBezTo>
                  <a:pt x="605566" y="921818"/>
                  <a:pt x="603149" y="917035"/>
                  <a:pt x="600728" y="919427"/>
                </a:cubicBezTo>
                <a:cubicBezTo>
                  <a:pt x="599520" y="917035"/>
                  <a:pt x="600729" y="916436"/>
                  <a:pt x="602543" y="916436"/>
                </a:cubicBezTo>
                <a:cubicBezTo>
                  <a:pt x="604357" y="916436"/>
                  <a:pt x="606775" y="917035"/>
                  <a:pt x="607982" y="917035"/>
                </a:cubicBezTo>
                <a:close/>
                <a:moveTo>
                  <a:pt x="640482" y="1372364"/>
                </a:moveTo>
                <a:cubicBezTo>
                  <a:pt x="638065" y="1372364"/>
                  <a:pt x="633232" y="1372364"/>
                  <a:pt x="633232" y="1374926"/>
                </a:cubicBezTo>
                <a:cubicBezTo>
                  <a:pt x="630816" y="1369802"/>
                  <a:pt x="625982" y="1367240"/>
                  <a:pt x="625982" y="1356990"/>
                </a:cubicBezTo>
                <a:cubicBezTo>
                  <a:pt x="630816" y="1356990"/>
                  <a:pt x="630816" y="1362114"/>
                  <a:pt x="633232" y="1359552"/>
                </a:cubicBezTo>
                <a:cubicBezTo>
                  <a:pt x="630816" y="1362114"/>
                  <a:pt x="628399" y="1362114"/>
                  <a:pt x="630816" y="1369802"/>
                </a:cubicBezTo>
                <a:cubicBezTo>
                  <a:pt x="635648" y="1372364"/>
                  <a:pt x="633232" y="1367240"/>
                  <a:pt x="635649" y="1364678"/>
                </a:cubicBezTo>
                <a:cubicBezTo>
                  <a:pt x="638065" y="1364679"/>
                  <a:pt x="640482" y="1367240"/>
                  <a:pt x="640482" y="1372364"/>
                </a:cubicBezTo>
                <a:close/>
                <a:moveTo>
                  <a:pt x="673788" y="1854066"/>
                </a:moveTo>
                <a:lnTo>
                  <a:pt x="673770" y="1854367"/>
                </a:lnTo>
                <a:cubicBezTo>
                  <a:pt x="673203" y="1855304"/>
                  <a:pt x="671947" y="1855389"/>
                  <a:pt x="669355" y="1854368"/>
                </a:cubicBezTo>
                <a:close/>
                <a:moveTo>
                  <a:pt x="603779" y="807328"/>
                </a:moveTo>
                <a:cubicBezTo>
                  <a:pt x="601267" y="802354"/>
                  <a:pt x="601267" y="799865"/>
                  <a:pt x="598758" y="799866"/>
                </a:cubicBezTo>
                <a:cubicBezTo>
                  <a:pt x="598757" y="804842"/>
                  <a:pt x="601267" y="804843"/>
                  <a:pt x="598757" y="807328"/>
                </a:cubicBezTo>
                <a:close/>
                <a:moveTo>
                  <a:pt x="628398" y="1142960"/>
                </a:moveTo>
                <a:cubicBezTo>
                  <a:pt x="628398" y="1142960"/>
                  <a:pt x="623562" y="1148142"/>
                  <a:pt x="628399" y="1150733"/>
                </a:cubicBezTo>
                <a:cubicBezTo>
                  <a:pt x="623562" y="1158505"/>
                  <a:pt x="623562" y="1145551"/>
                  <a:pt x="623562" y="1145551"/>
                </a:cubicBezTo>
                <a:cubicBezTo>
                  <a:pt x="623561" y="1142960"/>
                  <a:pt x="625978" y="1142961"/>
                  <a:pt x="628398" y="1142960"/>
                </a:cubicBezTo>
                <a:close/>
                <a:moveTo>
                  <a:pt x="608587" y="850673"/>
                </a:moveTo>
                <a:cubicBezTo>
                  <a:pt x="608737" y="851720"/>
                  <a:pt x="608586" y="853065"/>
                  <a:pt x="607982" y="854858"/>
                </a:cubicBezTo>
                <a:cubicBezTo>
                  <a:pt x="605566" y="852467"/>
                  <a:pt x="603145" y="852467"/>
                  <a:pt x="603145" y="845294"/>
                </a:cubicBezTo>
                <a:cubicBezTo>
                  <a:pt x="604960" y="847087"/>
                  <a:pt x="608133" y="847535"/>
                  <a:pt x="608587" y="850673"/>
                </a:cubicBezTo>
                <a:close/>
                <a:moveTo>
                  <a:pt x="676890" y="1853855"/>
                </a:moveTo>
                <a:lnTo>
                  <a:pt x="673788" y="1854066"/>
                </a:lnTo>
                <a:lnTo>
                  <a:pt x="674056" y="1849255"/>
                </a:lnTo>
                <a:cubicBezTo>
                  <a:pt x="669031" y="1849596"/>
                  <a:pt x="668869" y="1847210"/>
                  <a:pt x="664007" y="1849937"/>
                </a:cubicBezTo>
                <a:cubicBezTo>
                  <a:pt x="666033" y="1842609"/>
                  <a:pt x="656148" y="1845678"/>
                  <a:pt x="655824" y="1840906"/>
                </a:cubicBezTo>
                <a:cubicBezTo>
                  <a:pt x="663845" y="1847551"/>
                  <a:pt x="673406" y="1839712"/>
                  <a:pt x="676890" y="1853855"/>
                </a:cubicBezTo>
                <a:close/>
                <a:moveTo>
                  <a:pt x="653095" y="1495778"/>
                </a:moveTo>
                <a:cubicBezTo>
                  <a:pt x="644655" y="1496351"/>
                  <a:pt x="644655" y="1496351"/>
                  <a:pt x="644655" y="1496351"/>
                </a:cubicBezTo>
                <a:cubicBezTo>
                  <a:pt x="647305" y="1493771"/>
                  <a:pt x="644331" y="1491577"/>
                  <a:pt x="644331" y="1491577"/>
                </a:cubicBezTo>
                <a:cubicBezTo>
                  <a:pt x="647305" y="1493771"/>
                  <a:pt x="652770" y="1491003"/>
                  <a:pt x="653095" y="1495778"/>
                </a:cubicBezTo>
                <a:close/>
                <a:moveTo>
                  <a:pt x="601267" y="730213"/>
                </a:moveTo>
                <a:cubicBezTo>
                  <a:pt x="596245" y="735187"/>
                  <a:pt x="588706" y="732701"/>
                  <a:pt x="586192" y="737676"/>
                </a:cubicBezTo>
                <a:cubicBezTo>
                  <a:pt x="588706" y="740164"/>
                  <a:pt x="591219" y="737676"/>
                  <a:pt x="596245" y="740164"/>
                </a:cubicBezTo>
                <a:cubicBezTo>
                  <a:pt x="593732" y="732701"/>
                  <a:pt x="601267" y="735187"/>
                  <a:pt x="601267" y="730213"/>
                </a:cubicBezTo>
                <a:close/>
                <a:moveTo>
                  <a:pt x="618983" y="964184"/>
                </a:moveTo>
                <a:cubicBezTo>
                  <a:pt x="616264" y="969765"/>
                  <a:pt x="610826" y="961394"/>
                  <a:pt x="608107" y="966974"/>
                </a:cubicBezTo>
                <a:cubicBezTo>
                  <a:pt x="608107" y="964184"/>
                  <a:pt x="610147" y="962789"/>
                  <a:pt x="612525" y="962440"/>
                </a:cubicBezTo>
                <a:cubicBezTo>
                  <a:pt x="614904" y="962092"/>
                  <a:pt x="617623" y="962789"/>
                  <a:pt x="618983" y="964184"/>
                </a:cubicBezTo>
                <a:close/>
                <a:moveTo>
                  <a:pt x="664418" y="1627508"/>
                </a:moveTo>
                <a:lnTo>
                  <a:pt x="664418" y="1627508"/>
                </a:lnTo>
                <a:lnTo>
                  <a:pt x="664418" y="1627508"/>
                </a:lnTo>
                <a:close/>
                <a:moveTo>
                  <a:pt x="673312" y="1722111"/>
                </a:moveTo>
                <a:cubicBezTo>
                  <a:pt x="670901" y="1722275"/>
                  <a:pt x="671063" y="1724661"/>
                  <a:pt x="671225" y="1727046"/>
                </a:cubicBezTo>
                <a:cubicBezTo>
                  <a:pt x="666402" y="1727374"/>
                  <a:pt x="666078" y="1722603"/>
                  <a:pt x="663505" y="1720380"/>
                </a:cubicBezTo>
                <a:cubicBezTo>
                  <a:pt x="663343" y="1717994"/>
                  <a:pt x="670739" y="1719888"/>
                  <a:pt x="673312" y="1722111"/>
                </a:cubicBezTo>
                <a:close/>
                <a:moveTo>
                  <a:pt x="611593" y="801382"/>
                </a:moveTo>
                <a:cubicBezTo>
                  <a:pt x="611947" y="800488"/>
                  <a:pt x="611946" y="799244"/>
                  <a:pt x="611319" y="797377"/>
                </a:cubicBezTo>
                <a:cubicBezTo>
                  <a:pt x="601267" y="787429"/>
                  <a:pt x="593732" y="792403"/>
                  <a:pt x="581167" y="789915"/>
                </a:cubicBezTo>
                <a:cubicBezTo>
                  <a:pt x="581167" y="789915"/>
                  <a:pt x="581167" y="794892"/>
                  <a:pt x="581167" y="794892"/>
                </a:cubicBezTo>
                <a:cubicBezTo>
                  <a:pt x="576145" y="787429"/>
                  <a:pt x="566093" y="787429"/>
                  <a:pt x="561068" y="789915"/>
                </a:cubicBezTo>
                <a:cubicBezTo>
                  <a:pt x="558555" y="787429"/>
                  <a:pt x="556046" y="787429"/>
                  <a:pt x="558555" y="782452"/>
                </a:cubicBezTo>
                <a:cubicBezTo>
                  <a:pt x="558555" y="789915"/>
                  <a:pt x="563581" y="787429"/>
                  <a:pt x="563581" y="782453"/>
                </a:cubicBezTo>
                <a:lnTo>
                  <a:pt x="558555" y="782452"/>
                </a:lnTo>
                <a:cubicBezTo>
                  <a:pt x="553533" y="782453"/>
                  <a:pt x="558555" y="784941"/>
                  <a:pt x="556046" y="787429"/>
                </a:cubicBezTo>
                <a:cubicBezTo>
                  <a:pt x="551020" y="777478"/>
                  <a:pt x="563581" y="779964"/>
                  <a:pt x="563581" y="772502"/>
                </a:cubicBezTo>
                <a:cubicBezTo>
                  <a:pt x="566093" y="779964"/>
                  <a:pt x="566094" y="772502"/>
                  <a:pt x="568606" y="772502"/>
                </a:cubicBezTo>
                <a:cubicBezTo>
                  <a:pt x="571119" y="779964"/>
                  <a:pt x="576145" y="772502"/>
                  <a:pt x="581167" y="770016"/>
                </a:cubicBezTo>
                <a:cubicBezTo>
                  <a:pt x="578658" y="767527"/>
                  <a:pt x="576145" y="765039"/>
                  <a:pt x="573632" y="765040"/>
                </a:cubicBezTo>
                <a:cubicBezTo>
                  <a:pt x="571119" y="767528"/>
                  <a:pt x="576145" y="770016"/>
                  <a:pt x="573633" y="772502"/>
                </a:cubicBezTo>
                <a:cubicBezTo>
                  <a:pt x="568606" y="767528"/>
                  <a:pt x="566094" y="767528"/>
                  <a:pt x="561068" y="767528"/>
                </a:cubicBezTo>
                <a:cubicBezTo>
                  <a:pt x="563581" y="765040"/>
                  <a:pt x="566093" y="760065"/>
                  <a:pt x="563581" y="752600"/>
                </a:cubicBezTo>
                <a:cubicBezTo>
                  <a:pt x="561068" y="755089"/>
                  <a:pt x="561068" y="755089"/>
                  <a:pt x="558555" y="755089"/>
                </a:cubicBezTo>
                <a:cubicBezTo>
                  <a:pt x="558555" y="757577"/>
                  <a:pt x="558555" y="760065"/>
                  <a:pt x="556046" y="760065"/>
                </a:cubicBezTo>
                <a:cubicBezTo>
                  <a:pt x="556046" y="752600"/>
                  <a:pt x="553533" y="760065"/>
                  <a:pt x="548507" y="757577"/>
                </a:cubicBezTo>
                <a:cubicBezTo>
                  <a:pt x="553533" y="755089"/>
                  <a:pt x="548507" y="752600"/>
                  <a:pt x="545995" y="757577"/>
                </a:cubicBezTo>
                <a:cubicBezTo>
                  <a:pt x="551020" y="760065"/>
                  <a:pt x="556046" y="762551"/>
                  <a:pt x="558555" y="770016"/>
                </a:cubicBezTo>
                <a:cubicBezTo>
                  <a:pt x="553533" y="770016"/>
                  <a:pt x="551020" y="765040"/>
                  <a:pt x="548507" y="760065"/>
                </a:cubicBezTo>
                <a:cubicBezTo>
                  <a:pt x="548507" y="770016"/>
                  <a:pt x="538455" y="779964"/>
                  <a:pt x="530921" y="772502"/>
                </a:cubicBezTo>
                <a:cubicBezTo>
                  <a:pt x="530921" y="777478"/>
                  <a:pt x="533433" y="782453"/>
                  <a:pt x="538455" y="784941"/>
                </a:cubicBezTo>
                <a:cubicBezTo>
                  <a:pt x="543481" y="770016"/>
                  <a:pt x="553533" y="782453"/>
                  <a:pt x="556046" y="789915"/>
                </a:cubicBezTo>
                <a:cubicBezTo>
                  <a:pt x="551020" y="797378"/>
                  <a:pt x="548507" y="777478"/>
                  <a:pt x="543481" y="784941"/>
                </a:cubicBezTo>
                <a:cubicBezTo>
                  <a:pt x="548507" y="782453"/>
                  <a:pt x="548507" y="787429"/>
                  <a:pt x="548507" y="789915"/>
                </a:cubicBezTo>
                <a:cubicBezTo>
                  <a:pt x="540968" y="787429"/>
                  <a:pt x="545994" y="797378"/>
                  <a:pt x="538455" y="797377"/>
                </a:cubicBezTo>
                <a:cubicBezTo>
                  <a:pt x="535947" y="792403"/>
                  <a:pt x="535946" y="789915"/>
                  <a:pt x="533433" y="787429"/>
                </a:cubicBezTo>
                <a:cubicBezTo>
                  <a:pt x="533433" y="794892"/>
                  <a:pt x="530920" y="802354"/>
                  <a:pt x="525895" y="799866"/>
                </a:cubicBezTo>
                <a:cubicBezTo>
                  <a:pt x="525894" y="807328"/>
                  <a:pt x="525894" y="807328"/>
                  <a:pt x="525895" y="809817"/>
                </a:cubicBezTo>
                <a:cubicBezTo>
                  <a:pt x="525895" y="809817"/>
                  <a:pt x="520869" y="807328"/>
                  <a:pt x="520869" y="809816"/>
                </a:cubicBezTo>
                <a:cubicBezTo>
                  <a:pt x="523382" y="812305"/>
                  <a:pt x="520869" y="812305"/>
                  <a:pt x="520869" y="814793"/>
                </a:cubicBezTo>
                <a:cubicBezTo>
                  <a:pt x="525895" y="817279"/>
                  <a:pt x="525895" y="812305"/>
                  <a:pt x="528407" y="812305"/>
                </a:cubicBezTo>
                <a:cubicBezTo>
                  <a:pt x="528408" y="809817"/>
                  <a:pt x="528407" y="802354"/>
                  <a:pt x="530920" y="802354"/>
                </a:cubicBezTo>
                <a:cubicBezTo>
                  <a:pt x="533433" y="804843"/>
                  <a:pt x="530921" y="809816"/>
                  <a:pt x="530921" y="812304"/>
                </a:cubicBezTo>
                <a:cubicBezTo>
                  <a:pt x="533433" y="812304"/>
                  <a:pt x="533433" y="817278"/>
                  <a:pt x="535946" y="814793"/>
                </a:cubicBezTo>
                <a:cubicBezTo>
                  <a:pt x="535947" y="809817"/>
                  <a:pt x="533433" y="812304"/>
                  <a:pt x="533433" y="807328"/>
                </a:cubicBezTo>
                <a:cubicBezTo>
                  <a:pt x="535946" y="807328"/>
                  <a:pt x="535947" y="809817"/>
                  <a:pt x="538455" y="809816"/>
                </a:cubicBezTo>
                <a:cubicBezTo>
                  <a:pt x="540968" y="802354"/>
                  <a:pt x="533433" y="809816"/>
                  <a:pt x="533433" y="804843"/>
                </a:cubicBezTo>
                <a:cubicBezTo>
                  <a:pt x="538455" y="802354"/>
                  <a:pt x="545994" y="799866"/>
                  <a:pt x="545994" y="792404"/>
                </a:cubicBezTo>
                <a:cubicBezTo>
                  <a:pt x="545994" y="794892"/>
                  <a:pt x="548507" y="797377"/>
                  <a:pt x="548507" y="799866"/>
                </a:cubicBezTo>
                <a:cubicBezTo>
                  <a:pt x="545994" y="802354"/>
                  <a:pt x="543481" y="802354"/>
                  <a:pt x="540969" y="804843"/>
                </a:cubicBezTo>
                <a:cubicBezTo>
                  <a:pt x="540969" y="804843"/>
                  <a:pt x="540969" y="804843"/>
                  <a:pt x="540968" y="807328"/>
                </a:cubicBezTo>
                <a:cubicBezTo>
                  <a:pt x="540968" y="807328"/>
                  <a:pt x="543481" y="809817"/>
                  <a:pt x="543481" y="807328"/>
                </a:cubicBezTo>
                <a:cubicBezTo>
                  <a:pt x="543481" y="807328"/>
                  <a:pt x="548507" y="802354"/>
                  <a:pt x="548507" y="807328"/>
                </a:cubicBezTo>
                <a:cubicBezTo>
                  <a:pt x="545994" y="814793"/>
                  <a:pt x="538455" y="804842"/>
                  <a:pt x="538455" y="812304"/>
                </a:cubicBezTo>
                <a:cubicBezTo>
                  <a:pt x="543481" y="817279"/>
                  <a:pt x="548507" y="809816"/>
                  <a:pt x="553533" y="809817"/>
                </a:cubicBezTo>
                <a:cubicBezTo>
                  <a:pt x="558555" y="814793"/>
                  <a:pt x="558555" y="802354"/>
                  <a:pt x="561068" y="807328"/>
                </a:cubicBezTo>
                <a:cubicBezTo>
                  <a:pt x="561068" y="809817"/>
                  <a:pt x="558555" y="809816"/>
                  <a:pt x="558555" y="812305"/>
                </a:cubicBezTo>
                <a:cubicBezTo>
                  <a:pt x="563581" y="807328"/>
                  <a:pt x="566094" y="819767"/>
                  <a:pt x="566094" y="817279"/>
                </a:cubicBezTo>
                <a:cubicBezTo>
                  <a:pt x="568607" y="812304"/>
                  <a:pt x="561068" y="809817"/>
                  <a:pt x="563581" y="807328"/>
                </a:cubicBezTo>
                <a:cubicBezTo>
                  <a:pt x="568606" y="814793"/>
                  <a:pt x="573632" y="812305"/>
                  <a:pt x="576145" y="814793"/>
                </a:cubicBezTo>
                <a:cubicBezTo>
                  <a:pt x="578658" y="812305"/>
                  <a:pt x="576145" y="809816"/>
                  <a:pt x="578658" y="807328"/>
                </a:cubicBezTo>
                <a:cubicBezTo>
                  <a:pt x="578658" y="814793"/>
                  <a:pt x="586193" y="809816"/>
                  <a:pt x="588706" y="807328"/>
                </a:cubicBezTo>
                <a:cubicBezTo>
                  <a:pt x="583680" y="804843"/>
                  <a:pt x="581167" y="804843"/>
                  <a:pt x="581167" y="799866"/>
                </a:cubicBezTo>
                <a:cubicBezTo>
                  <a:pt x="588706" y="797378"/>
                  <a:pt x="591219" y="797378"/>
                  <a:pt x="593732" y="802354"/>
                </a:cubicBezTo>
                <a:cubicBezTo>
                  <a:pt x="596245" y="799866"/>
                  <a:pt x="591219" y="797378"/>
                  <a:pt x="593731" y="797377"/>
                </a:cubicBezTo>
                <a:cubicBezTo>
                  <a:pt x="598758" y="797378"/>
                  <a:pt x="596245" y="792404"/>
                  <a:pt x="601267" y="794891"/>
                </a:cubicBezTo>
                <a:cubicBezTo>
                  <a:pt x="598757" y="807328"/>
                  <a:pt x="606292" y="794892"/>
                  <a:pt x="608805" y="799866"/>
                </a:cubicBezTo>
                <a:cubicBezTo>
                  <a:pt x="608805" y="802354"/>
                  <a:pt x="601267" y="804843"/>
                  <a:pt x="606293" y="807328"/>
                </a:cubicBezTo>
                <a:cubicBezTo>
                  <a:pt x="606293" y="803597"/>
                  <a:pt x="610533" y="804065"/>
                  <a:pt x="611593" y="801382"/>
                </a:cubicBezTo>
                <a:close/>
                <a:moveTo>
                  <a:pt x="583812" y="388831"/>
                </a:moveTo>
                <a:cubicBezTo>
                  <a:pt x="583812" y="394211"/>
                  <a:pt x="578736" y="388831"/>
                  <a:pt x="578737" y="396901"/>
                </a:cubicBezTo>
                <a:cubicBezTo>
                  <a:pt x="571123" y="391522"/>
                  <a:pt x="566048" y="396902"/>
                  <a:pt x="558434" y="396902"/>
                </a:cubicBezTo>
                <a:cubicBezTo>
                  <a:pt x="560972" y="394211"/>
                  <a:pt x="560971" y="391522"/>
                  <a:pt x="560972" y="386141"/>
                </a:cubicBezTo>
                <a:cubicBezTo>
                  <a:pt x="571123" y="391522"/>
                  <a:pt x="573661" y="394211"/>
                  <a:pt x="583812" y="388831"/>
                </a:cubicBezTo>
                <a:close/>
                <a:moveTo>
                  <a:pt x="626350" y="1003888"/>
                </a:moveTo>
                <a:cubicBezTo>
                  <a:pt x="626234" y="1004944"/>
                  <a:pt x="625919" y="1005672"/>
                  <a:pt x="625455" y="1006158"/>
                </a:cubicBezTo>
                <a:lnTo>
                  <a:pt x="621232" y="1006826"/>
                </a:lnTo>
                <a:lnTo>
                  <a:pt x="618984" y="1009223"/>
                </a:lnTo>
                <a:cubicBezTo>
                  <a:pt x="618984" y="1008027"/>
                  <a:pt x="619588" y="1008027"/>
                  <a:pt x="620192" y="1007728"/>
                </a:cubicBezTo>
                <a:lnTo>
                  <a:pt x="620522" y="1006830"/>
                </a:lnTo>
                <a:lnTo>
                  <a:pt x="612211" y="1006831"/>
                </a:lnTo>
                <a:lnTo>
                  <a:pt x="612834" y="1008327"/>
                </a:lnTo>
                <a:cubicBezTo>
                  <a:pt x="613804" y="1008624"/>
                  <a:pt x="615099" y="1008027"/>
                  <a:pt x="616394" y="1006831"/>
                </a:cubicBezTo>
                <a:cubicBezTo>
                  <a:pt x="618984" y="1014006"/>
                  <a:pt x="611215" y="1009223"/>
                  <a:pt x="611215" y="1011615"/>
                </a:cubicBezTo>
                <a:cubicBezTo>
                  <a:pt x="611215" y="1011615"/>
                  <a:pt x="608626" y="1009222"/>
                  <a:pt x="608626" y="1006831"/>
                </a:cubicBezTo>
                <a:cubicBezTo>
                  <a:pt x="603447" y="1004440"/>
                  <a:pt x="606036" y="1014006"/>
                  <a:pt x="603447" y="1011615"/>
                </a:cubicBezTo>
                <a:cubicBezTo>
                  <a:pt x="600857" y="1006831"/>
                  <a:pt x="600857" y="1004440"/>
                  <a:pt x="603446" y="1002048"/>
                </a:cubicBezTo>
                <a:cubicBezTo>
                  <a:pt x="608626" y="1006831"/>
                  <a:pt x="608626" y="1002048"/>
                  <a:pt x="613805" y="999658"/>
                </a:cubicBezTo>
                <a:cubicBezTo>
                  <a:pt x="613805" y="1002048"/>
                  <a:pt x="611215" y="1002048"/>
                  <a:pt x="611215" y="1004440"/>
                </a:cubicBezTo>
                <a:lnTo>
                  <a:pt x="611801" y="1005848"/>
                </a:lnTo>
                <a:lnTo>
                  <a:pt x="616350" y="1002347"/>
                </a:lnTo>
                <a:lnTo>
                  <a:pt x="616825" y="1002215"/>
                </a:lnTo>
                <a:lnTo>
                  <a:pt x="616568" y="999656"/>
                </a:lnTo>
                <a:cubicBezTo>
                  <a:pt x="618984" y="1002048"/>
                  <a:pt x="618984" y="997265"/>
                  <a:pt x="621401" y="997265"/>
                </a:cubicBezTo>
                <a:lnTo>
                  <a:pt x="622080" y="1000759"/>
                </a:lnTo>
                <a:lnTo>
                  <a:pt x="626061" y="999657"/>
                </a:lnTo>
                <a:cubicBezTo>
                  <a:pt x="626385" y="1001450"/>
                  <a:pt x="626466" y="1002833"/>
                  <a:pt x="626350" y="1003888"/>
                </a:cubicBezTo>
                <a:close/>
                <a:moveTo>
                  <a:pt x="627962" y="1020953"/>
                </a:moveTo>
                <a:cubicBezTo>
                  <a:pt x="628277" y="1018776"/>
                  <a:pt x="627649" y="1016289"/>
                  <a:pt x="626392" y="1016289"/>
                </a:cubicBezTo>
                <a:cubicBezTo>
                  <a:pt x="628904" y="1021266"/>
                  <a:pt x="623879" y="1018777"/>
                  <a:pt x="623879" y="1023751"/>
                </a:cubicBezTo>
                <a:cubicBezTo>
                  <a:pt x="626392" y="1024995"/>
                  <a:pt x="627648" y="1023130"/>
                  <a:pt x="627962" y="1020953"/>
                </a:cubicBezTo>
                <a:close/>
                <a:moveTo>
                  <a:pt x="608805" y="737676"/>
                </a:moveTo>
                <a:cubicBezTo>
                  <a:pt x="608805" y="727725"/>
                  <a:pt x="601267" y="737676"/>
                  <a:pt x="598757" y="740163"/>
                </a:cubicBezTo>
                <a:cubicBezTo>
                  <a:pt x="603780" y="740163"/>
                  <a:pt x="603780" y="740163"/>
                  <a:pt x="608805" y="737676"/>
                </a:cubicBezTo>
                <a:close/>
                <a:moveTo>
                  <a:pt x="669419" y="1627168"/>
                </a:moveTo>
                <a:cubicBezTo>
                  <a:pt x="668253" y="1628503"/>
                  <a:pt x="668253" y="1628503"/>
                  <a:pt x="667920" y="1628212"/>
                </a:cubicBezTo>
                <a:lnTo>
                  <a:pt x="664418" y="1627508"/>
                </a:lnTo>
                <a:close/>
                <a:moveTo>
                  <a:pt x="621273" y="902174"/>
                </a:moveTo>
                <a:cubicBezTo>
                  <a:pt x="616095" y="909859"/>
                  <a:pt x="610916" y="902174"/>
                  <a:pt x="603149" y="902173"/>
                </a:cubicBezTo>
                <a:cubicBezTo>
                  <a:pt x="605737" y="897050"/>
                  <a:pt x="610915" y="899611"/>
                  <a:pt x="608328" y="891926"/>
                </a:cubicBezTo>
                <a:cubicBezTo>
                  <a:pt x="610916" y="891926"/>
                  <a:pt x="608328" y="897050"/>
                  <a:pt x="610915" y="899611"/>
                </a:cubicBezTo>
                <a:cubicBezTo>
                  <a:pt x="616095" y="899612"/>
                  <a:pt x="616095" y="902174"/>
                  <a:pt x="621273" y="902174"/>
                </a:cubicBezTo>
                <a:close/>
                <a:moveTo>
                  <a:pt x="686777" y="1850787"/>
                </a:moveTo>
                <a:cubicBezTo>
                  <a:pt x="684264" y="1850958"/>
                  <a:pt x="684426" y="1853343"/>
                  <a:pt x="684588" y="1855732"/>
                </a:cubicBezTo>
                <a:cubicBezTo>
                  <a:pt x="679402" y="1853684"/>
                  <a:pt x="684750" y="1858117"/>
                  <a:pt x="682239" y="1858288"/>
                </a:cubicBezTo>
                <a:cubicBezTo>
                  <a:pt x="679565" y="1856073"/>
                  <a:pt x="679402" y="1853684"/>
                  <a:pt x="679402" y="1853684"/>
                </a:cubicBezTo>
                <a:lnTo>
                  <a:pt x="676890" y="1853855"/>
                </a:lnTo>
                <a:cubicBezTo>
                  <a:pt x="681915" y="1853514"/>
                  <a:pt x="683778" y="1843801"/>
                  <a:pt x="686777" y="1850787"/>
                </a:cubicBezTo>
                <a:close/>
                <a:moveTo>
                  <a:pt x="620654" y="872869"/>
                </a:moveTo>
                <a:lnTo>
                  <a:pt x="620349" y="873368"/>
                </a:lnTo>
                <a:lnTo>
                  <a:pt x="620051" y="873096"/>
                </a:lnTo>
                <a:close/>
                <a:moveTo>
                  <a:pt x="677616" y="1691857"/>
                </a:moveTo>
                <a:cubicBezTo>
                  <a:pt x="676792" y="1693112"/>
                  <a:pt x="673941" y="1695703"/>
                  <a:pt x="671773" y="1699445"/>
                </a:cubicBezTo>
                <a:cubicBezTo>
                  <a:pt x="671287" y="1692287"/>
                  <a:pt x="671287" y="1692287"/>
                  <a:pt x="671287" y="1692287"/>
                </a:cubicBezTo>
                <a:cubicBezTo>
                  <a:pt x="677234" y="1690684"/>
                  <a:pt x="678439" y="1690603"/>
                  <a:pt x="677616" y="1691857"/>
                </a:cubicBezTo>
                <a:close/>
                <a:moveTo>
                  <a:pt x="660705" y="1433162"/>
                </a:moveTo>
                <a:cubicBezTo>
                  <a:pt x="660979" y="1437186"/>
                  <a:pt x="659353" y="1439993"/>
                  <a:pt x="657635" y="1441458"/>
                </a:cubicBezTo>
                <a:cubicBezTo>
                  <a:pt x="655917" y="1442923"/>
                  <a:pt x="654109" y="1443046"/>
                  <a:pt x="654018" y="1441704"/>
                </a:cubicBezTo>
                <a:cubicBezTo>
                  <a:pt x="653654" y="1436337"/>
                  <a:pt x="658294" y="1433326"/>
                  <a:pt x="660705" y="1433162"/>
                </a:cubicBezTo>
                <a:close/>
                <a:moveTo>
                  <a:pt x="692409" y="1898045"/>
                </a:moveTo>
                <a:cubicBezTo>
                  <a:pt x="690179" y="1900893"/>
                  <a:pt x="687585" y="1898373"/>
                  <a:pt x="685356" y="1901221"/>
                </a:cubicBezTo>
                <a:cubicBezTo>
                  <a:pt x="684809" y="1893167"/>
                  <a:pt x="691862" y="1889991"/>
                  <a:pt x="692409" y="1898045"/>
                </a:cubicBezTo>
                <a:close/>
                <a:moveTo>
                  <a:pt x="593279" y="426794"/>
                </a:moveTo>
                <a:cubicBezTo>
                  <a:pt x="595896" y="429186"/>
                  <a:pt x="585423" y="426794"/>
                  <a:pt x="582803" y="429186"/>
                </a:cubicBezTo>
                <a:cubicBezTo>
                  <a:pt x="580187" y="426794"/>
                  <a:pt x="590659" y="426795"/>
                  <a:pt x="593279" y="426794"/>
                </a:cubicBezTo>
                <a:close/>
                <a:moveTo>
                  <a:pt x="623879" y="869519"/>
                </a:moveTo>
                <a:cubicBezTo>
                  <a:pt x="625135" y="869519"/>
                  <a:pt x="624508" y="870763"/>
                  <a:pt x="622939" y="872006"/>
                </a:cubicBezTo>
                <a:lnTo>
                  <a:pt x="620654" y="872869"/>
                </a:lnTo>
                <a:lnTo>
                  <a:pt x="621369" y="871697"/>
                </a:lnTo>
                <a:cubicBezTo>
                  <a:pt x="621997" y="870142"/>
                  <a:pt x="622624" y="868276"/>
                  <a:pt x="623879" y="869519"/>
                </a:cubicBezTo>
                <a:close/>
                <a:moveTo>
                  <a:pt x="653125" y="1293304"/>
                </a:moveTo>
                <a:lnTo>
                  <a:pt x="652481" y="1295088"/>
                </a:lnTo>
                <a:cubicBezTo>
                  <a:pt x="651833" y="1297355"/>
                  <a:pt x="651186" y="1300593"/>
                  <a:pt x="651186" y="1303185"/>
                </a:cubicBezTo>
                <a:cubicBezTo>
                  <a:pt x="648598" y="1300593"/>
                  <a:pt x="651185" y="1295412"/>
                  <a:pt x="643419" y="1295412"/>
                </a:cubicBezTo>
                <a:cubicBezTo>
                  <a:pt x="643419" y="1303184"/>
                  <a:pt x="643419" y="1300593"/>
                  <a:pt x="638240" y="1300594"/>
                </a:cubicBezTo>
                <a:cubicBezTo>
                  <a:pt x="638240" y="1295412"/>
                  <a:pt x="638240" y="1295412"/>
                  <a:pt x="635649" y="1295412"/>
                </a:cubicBezTo>
                <a:cubicBezTo>
                  <a:pt x="635649" y="1287639"/>
                  <a:pt x="646007" y="1300594"/>
                  <a:pt x="643419" y="1287639"/>
                </a:cubicBezTo>
                <a:cubicBezTo>
                  <a:pt x="645360" y="1289582"/>
                  <a:pt x="648758" y="1294440"/>
                  <a:pt x="651430" y="1294562"/>
                </a:cubicBezTo>
                <a:close/>
                <a:moveTo>
                  <a:pt x="603149" y="548757"/>
                </a:moveTo>
                <a:cubicBezTo>
                  <a:pt x="600729" y="553540"/>
                  <a:pt x="598312" y="553540"/>
                  <a:pt x="595895" y="553540"/>
                </a:cubicBezTo>
                <a:cubicBezTo>
                  <a:pt x="595895" y="548757"/>
                  <a:pt x="600728" y="548757"/>
                  <a:pt x="603149" y="548757"/>
                </a:cubicBezTo>
                <a:close/>
                <a:moveTo>
                  <a:pt x="653777" y="1292821"/>
                </a:moveTo>
                <a:lnTo>
                  <a:pt x="653125" y="1293304"/>
                </a:lnTo>
                <a:lnTo>
                  <a:pt x="653373" y="1292618"/>
                </a:lnTo>
                <a:cubicBezTo>
                  <a:pt x="653616" y="1292174"/>
                  <a:pt x="653777" y="1292173"/>
                  <a:pt x="653777" y="1292821"/>
                </a:cubicBezTo>
                <a:close/>
                <a:moveTo>
                  <a:pt x="625857" y="851921"/>
                </a:moveTo>
                <a:lnTo>
                  <a:pt x="623881" y="851795"/>
                </a:lnTo>
                <a:cubicBezTo>
                  <a:pt x="620112" y="852106"/>
                  <a:pt x="616344" y="853349"/>
                  <a:pt x="613831" y="854594"/>
                </a:cubicBezTo>
                <a:cubicBezTo>
                  <a:pt x="615087" y="850862"/>
                  <a:pt x="616973" y="849619"/>
                  <a:pt x="619171" y="849619"/>
                </a:cubicBezTo>
                <a:close/>
                <a:moveTo>
                  <a:pt x="635903" y="996667"/>
                </a:moveTo>
                <a:cubicBezTo>
                  <a:pt x="635903" y="1002047"/>
                  <a:pt x="633485" y="999357"/>
                  <a:pt x="633485" y="996666"/>
                </a:cubicBezTo>
                <a:cubicBezTo>
                  <a:pt x="631069" y="996667"/>
                  <a:pt x="631069" y="999357"/>
                  <a:pt x="631069" y="999357"/>
                </a:cubicBezTo>
                <a:cubicBezTo>
                  <a:pt x="628653" y="999357"/>
                  <a:pt x="631069" y="996667"/>
                  <a:pt x="628652" y="996666"/>
                </a:cubicBezTo>
                <a:cubicBezTo>
                  <a:pt x="628652" y="993977"/>
                  <a:pt x="629861" y="993977"/>
                  <a:pt x="631371" y="994650"/>
                </a:cubicBezTo>
                <a:cubicBezTo>
                  <a:pt x="632881" y="995321"/>
                  <a:pt x="634695" y="996666"/>
                  <a:pt x="635903" y="996667"/>
                </a:cubicBezTo>
                <a:close/>
                <a:moveTo>
                  <a:pt x="626392" y="852105"/>
                </a:moveTo>
                <a:lnTo>
                  <a:pt x="625857" y="851921"/>
                </a:lnTo>
                <a:lnTo>
                  <a:pt x="626330" y="851951"/>
                </a:lnTo>
                <a:close/>
                <a:moveTo>
                  <a:pt x="623879" y="792403"/>
                </a:moveTo>
                <a:cubicBezTo>
                  <a:pt x="618857" y="794892"/>
                  <a:pt x="618857" y="792403"/>
                  <a:pt x="613831" y="792404"/>
                </a:cubicBezTo>
                <a:cubicBezTo>
                  <a:pt x="613831" y="797377"/>
                  <a:pt x="613831" y="799866"/>
                  <a:pt x="613831" y="804843"/>
                </a:cubicBezTo>
                <a:cubicBezTo>
                  <a:pt x="613831" y="804843"/>
                  <a:pt x="613831" y="804843"/>
                  <a:pt x="621370" y="804843"/>
                </a:cubicBezTo>
                <a:cubicBezTo>
                  <a:pt x="621370" y="799866"/>
                  <a:pt x="623879" y="799866"/>
                  <a:pt x="623879" y="792403"/>
                </a:cubicBezTo>
                <a:close/>
                <a:moveTo>
                  <a:pt x="611041" y="543675"/>
                </a:moveTo>
                <a:cubicBezTo>
                  <a:pt x="610701" y="545188"/>
                  <a:pt x="607982" y="543675"/>
                  <a:pt x="607982" y="543675"/>
                </a:cubicBezTo>
                <a:cubicBezTo>
                  <a:pt x="605566" y="543675"/>
                  <a:pt x="605566" y="540986"/>
                  <a:pt x="605565" y="535605"/>
                </a:cubicBezTo>
                <a:cubicBezTo>
                  <a:pt x="607982" y="538295"/>
                  <a:pt x="607983" y="540985"/>
                  <a:pt x="607983" y="540985"/>
                </a:cubicBezTo>
                <a:cubicBezTo>
                  <a:pt x="607983" y="540985"/>
                  <a:pt x="610399" y="540985"/>
                  <a:pt x="610399" y="540985"/>
                </a:cubicBezTo>
                <a:cubicBezTo>
                  <a:pt x="611003" y="542331"/>
                  <a:pt x="611154" y="543171"/>
                  <a:pt x="611041" y="543675"/>
                </a:cubicBezTo>
                <a:close/>
                <a:moveTo>
                  <a:pt x="684339" y="1599119"/>
                </a:moveTo>
                <a:cubicBezTo>
                  <a:pt x="684339" y="1599119"/>
                  <a:pt x="681446" y="1601114"/>
                  <a:pt x="678794" y="1602192"/>
                </a:cubicBezTo>
                <a:cubicBezTo>
                  <a:pt x="676141" y="1603272"/>
                  <a:pt x="673730" y="1603435"/>
                  <a:pt x="674692" y="1599774"/>
                </a:cubicBezTo>
                <a:cubicBezTo>
                  <a:pt x="677428" y="1604383"/>
                  <a:pt x="681765" y="1596897"/>
                  <a:pt x="684339" y="1599119"/>
                </a:cubicBezTo>
                <a:close/>
                <a:moveTo>
                  <a:pt x="688621" y="1650974"/>
                </a:moveTo>
                <a:cubicBezTo>
                  <a:pt x="688112" y="1643476"/>
                  <a:pt x="680440" y="1641486"/>
                  <a:pt x="680780" y="1646485"/>
                </a:cubicBezTo>
                <a:cubicBezTo>
                  <a:pt x="678788" y="1654153"/>
                  <a:pt x="686120" y="1651144"/>
                  <a:pt x="688621" y="1650974"/>
                </a:cubicBezTo>
                <a:close/>
                <a:moveTo>
                  <a:pt x="646491" y="1021265"/>
                </a:moveTo>
                <a:cubicBezTo>
                  <a:pt x="646492" y="1018777"/>
                  <a:pt x="643979" y="1016288"/>
                  <a:pt x="643979" y="1013801"/>
                </a:cubicBezTo>
                <a:cubicBezTo>
                  <a:pt x="636443" y="1016288"/>
                  <a:pt x="638957" y="1018777"/>
                  <a:pt x="631418" y="1018777"/>
                </a:cubicBezTo>
                <a:cubicBezTo>
                  <a:pt x="633931" y="1018777"/>
                  <a:pt x="633931" y="1016289"/>
                  <a:pt x="633931" y="1013800"/>
                </a:cubicBezTo>
                <a:cubicBezTo>
                  <a:pt x="628904" y="1013801"/>
                  <a:pt x="628905" y="1018777"/>
                  <a:pt x="628904" y="1023751"/>
                </a:cubicBezTo>
                <a:cubicBezTo>
                  <a:pt x="636444" y="1028728"/>
                  <a:pt x="641469" y="1018777"/>
                  <a:pt x="646491" y="1021265"/>
                </a:cubicBezTo>
                <a:close/>
                <a:moveTo>
                  <a:pt x="643154" y="956611"/>
                </a:moveTo>
                <a:cubicBezTo>
                  <a:pt x="640736" y="956611"/>
                  <a:pt x="640736" y="954220"/>
                  <a:pt x="638318" y="954220"/>
                </a:cubicBezTo>
                <a:cubicBezTo>
                  <a:pt x="637111" y="951828"/>
                  <a:pt x="638318" y="951230"/>
                  <a:pt x="639829" y="951828"/>
                </a:cubicBezTo>
                <a:cubicBezTo>
                  <a:pt x="641340" y="952426"/>
                  <a:pt x="643154" y="954219"/>
                  <a:pt x="643154" y="956611"/>
                </a:cubicBezTo>
                <a:close/>
                <a:moveTo>
                  <a:pt x="605566" y="392119"/>
                </a:moveTo>
                <a:cubicBezTo>
                  <a:pt x="603145" y="392119"/>
                  <a:pt x="600729" y="392119"/>
                  <a:pt x="598312" y="392119"/>
                </a:cubicBezTo>
                <a:cubicBezTo>
                  <a:pt x="598312" y="389329"/>
                  <a:pt x="600127" y="387237"/>
                  <a:pt x="601937" y="386888"/>
                </a:cubicBezTo>
                <a:cubicBezTo>
                  <a:pt x="603752" y="386539"/>
                  <a:pt x="605565" y="387934"/>
                  <a:pt x="605566" y="392119"/>
                </a:cubicBezTo>
                <a:close/>
                <a:moveTo>
                  <a:pt x="638373" y="872151"/>
                </a:moveTo>
                <a:lnTo>
                  <a:pt x="638132" y="872356"/>
                </a:lnTo>
                <a:cubicBezTo>
                  <a:pt x="635187" y="875738"/>
                  <a:pt x="633302" y="879470"/>
                  <a:pt x="631418" y="872007"/>
                </a:cubicBezTo>
                <a:cubicBezTo>
                  <a:pt x="632675" y="872006"/>
                  <a:pt x="633931" y="872628"/>
                  <a:pt x="635187" y="872940"/>
                </a:cubicBezTo>
                <a:close/>
                <a:moveTo>
                  <a:pt x="638957" y="872007"/>
                </a:moveTo>
                <a:lnTo>
                  <a:pt x="638373" y="872151"/>
                </a:lnTo>
                <a:lnTo>
                  <a:pt x="638785" y="871801"/>
                </a:lnTo>
                <a:close/>
                <a:moveTo>
                  <a:pt x="633931" y="792403"/>
                </a:moveTo>
                <a:cubicBezTo>
                  <a:pt x="631418" y="789915"/>
                  <a:pt x="628905" y="789915"/>
                  <a:pt x="626392" y="792403"/>
                </a:cubicBezTo>
                <a:cubicBezTo>
                  <a:pt x="628905" y="792403"/>
                  <a:pt x="626392" y="797377"/>
                  <a:pt x="628905" y="797377"/>
                </a:cubicBezTo>
                <a:cubicBezTo>
                  <a:pt x="628905" y="792403"/>
                  <a:pt x="633931" y="799865"/>
                  <a:pt x="633931" y="792403"/>
                </a:cubicBezTo>
                <a:close/>
                <a:moveTo>
                  <a:pt x="659056" y="1155597"/>
                </a:moveTo>
                <a:cubicBezTo>
                  <a:pt x="654030" y="1153109"/>
                  <a:pt x="654030" y="1163060"/>
                  <a:pt x="659056" y="1163059"/>
                </a:cubicBezTo>
                <a:cubicBezTo>
                  <a:pt x="659056" y="1163059"/>
                  <a:pt x="659056" y="1163059"/>
                  <a:pt x="659056" y="1155597"/>
                </a:cubicBezTo>
                <a:close/>
                <a:moveTo>
                  <a:pt x="638957" y="849620"/>
                </a:moveTo>
                <a:cubicBezTo>
                  <a:pt x="638956" y="844643"/>
                  <a:pt x="638957" y="842154"/>
                  <a:pt x="636443" y="842154"/>
                </a:cubicBezTo>
                <a:cubicBezTo>
                  <a:pt x="635187" y="843399"/>
                  <a:pt x="635815" y="844643"/>
                  <a:pt x="636130" y="845887"/>
                </a:cubicBezTo>
                <a:lnTo>
                  <a:pt x="633931" y="849620"/>
                </a:lnTo>
                <a:lnTo>
                  <a:pt x="631732" y="846820"/>
                </a:lnTo>
                <a:cubicBezTo>
                  <a:pt x="630790" y="847131"/>
                  <a:pt x="630162" y="848376"/>
                  <a:pt x="631418" y="849619"/>
                </a:cubicBezTo>
                <a:lnTo>
                  <a:pt x="633931" y="849620"/>
                </a:lnTo>
                <a:close/>
                <a:moveTo>
                  <a:pt x="689151" y="1580816"/>
                </a:moveTo>
                <a:cubicBezTo>
                  <a:pt x="687744" y="1580911"/>
                  <a:pt x="685756" y="1582843"/>
                  <a:pt x="684059" y="1583857"/>
                </a:cubicBezTo>
                <a:cubicBezTo>
                  <a:pt x="682361" y="1584872"/>
                  <a:pt x="680954" y="1584967"/>
                  <a:pt x="680712" y="1581389"/>
                </a:cubicBezTo>
                <a:cubicBezTo>
                  <a:pt x="680712" y="1581389"/>
                  <a:pt x="680712" y="1581389"/>
                  <a:pt x="680550" y="1579002"/>
                </a:cubicBezTo>
                <a:cubicBezTo>
                  <a:pt x="686500" y="1583392"/>
                  <a:pt x="686014" y="1576234"/>
                  <a:pt x="689151" y="1580816"/>
                </a:cubicBezTo>
                <a:close/>
                <a:moveTo>
                  <a:pt x="691715" y="1618542"/>
                </a:moveTo>
                <a:cubicBezTo>
                  <a:pt x="687107" y="1626495"/>
                  <a:pt x="680949" y="1611633"/>
                  <a:pt x="673780" y="1619760"/>
                </a:cubicBezTo>
                <a:cubicBezTo>
                  <a:pt x="674124" y="1624830"/>
                  <a:pt x="678559" y="1614343"/>
                  <a:pt x="679075" y="1621948"/>
                </a:cubicBezTo>
                <a:cubicBezTo>
                  <a:pt x="677795" y="1622035"/>
                  <a:pt x="675916" y="1622798"/>
                  <a:pt x="674316" y="1622907"/>
                </a:cubicBezTo>
                <a:cubicBezTo>
                  <a:pt x="672714" y="1623016"/>
                  <a:pt x="671390" y="1622470"/>
                  <a:pt x="671218" y="1619934"/>
                </a:cubicBezTo>
                <a:cubicBezTo>
                  <a:pt x="675481" y="1606911"/>
                  <a:pt x="686591" y="1618890"/>
                  <a:pt x="691715" y="1618542"/>
                </a:cubicBezTo>
                <a:close/>
                <a:moveTo>
                  <a:pt x="670908" y="1311423"/>
                </a:moveTo>
                <a:cubicBezTo>
                  <a:pt x="670285" y="1312663"/>
                  <a:pt x="668960" y="1313952"/>
                  <a:pt x="667634" y="1315240"/>
                </a:cubicBezTo>
                <a:cubicBezTo>
                  <a:pt x="667472" y="1312854"/>
                  <a:pt x="664659" y="1313045"/>
                  <a:pt x="664497" y="1310660"/>
                </a:cubicBezTo>
                <a:cubicBezTo>
                  <a:pt x="667310" y="1310469"/>
                  <a:pt x="667148" y="1308083"/>
                  <a:pt x="669961" y="1307892"/>
                </a:cubicBezTo>
                <a:cubicBezTo>
                  <a:pt x="671449" y="1308990"/>
                  <a:pt x="671530" y="1310182"/>
                  <a:pt x="670908" y="1311423"/>
                </a:cubicBezTo>
                <a:close/>
                <a:moveTo>
                  <a:pt x="643832" y="909430"/>
                </a:moveTo>
                <a:cubicBezTo>
                  <a:pt x="643832" y="899546"/>
                  <a:pt x="633802" y="902017"/>
                  <a:pt x="633802" y="909430"/>
                </a:cubicBezTo>
                <a:cubicBezTo>
                  <a:pt x="638817" y="906959"/>
                  <a:pt x="636309" y="906959"/>
                  <a:pt x="643832" y="909430"/>
                </a:cubicBezTo>
                <a:close/>
                <a:moveTo>
                  <a:pt x="700507" y="1712324"/>
                </a:moveTo>
                <a:cubicBezTo>
                  <a:pt x="700765" y="1716127"/>
                  <a:pt x="697714" y="1719517"/>
                  <a:pt x="694230" y="1721345"/>
                </a:cubicBezTo>
                <a:cubicBezTo>
                  <a:pt x="690746" y="1723174"/>
                  <a:pt x="686827" y="1723440"/>
                  <a:pt x="685349" y="1720994"/>
                </a:cubicBezTo>
                <a:cubicBezTo>
                  <a:pt x="687961" y="1720816"/>
                  <a:pt x="690574" y="1720639"/>
                  <a:pt x="690229" y="1715569"/>
                </a:cubicBezTo>
                <a:cubicBezTo>
                  <a:pt x="693186" y="1720461"/>
                  <a:pt x="697378" y="1704896"/>
                  <a:pt x="700507" y="1712324"/>
                </a:cubicBezTo>
                <a:close/>
                <a:moveTo>
                  <a:pt x="683464" y="1429404"/>
                </a:moveTo>
                <a:cubicBezTo>
                  <a:pt x="683801" y="1434358"/>
                  <a:pt x="681296" y="1434529"/>
                  <a:pt x="684137" y="1439313"/>
                </a:cubicBezTo>
                <a:cubicBezTo>
                  <a:pt x="678961" y="1437176"/>
                  <a:pt x="679466" y="1444609"/>
                  <a:pt x="676962" y="1444778"/>
                </a:cubicBezTo>
                <a:cubicBezTo>
                  <a:pt x="679466" y="1444609"/>
                  <a:pt x="679466" y="1444609"/>
                  <a:pt x="679466" y="1444609"/>
                </a:cubicBezTo>
                <a:cubicBezTo>
                  <a:pt x="679971" y="1452043"/>
                  <a:pt x="679971" y="1452043"/>
                  <a:pt x="679971" y="1452043"/>
                </a:cubicBezTo>
                <a:cubicBezTo>
                  <a:pt x="674794" y="1449903"/>
                  <a:pt x="670291" y="1457678"/>
                  <a:pt x="667618" y="1455371"/>
                </a:cubicBezTo>
                <a:cubicBezTo>
                  <a:pt x="669786" y="1450243"/>
                  <a:pt x="674962" y="1452383"/>
                  <a:pt x="677299" y="1449733"/>
                </a:cubicBezTo>
                <a:cubicBezTo>
                  <a:pt x="674121" y="1439994"/>
                  <a:pt x="661432" y="1438367"/>
                  <a:pt x="659601" y="1448446"/>
                </a:cubicBezTo>
                <a:cubicBezTo>
                  <a:pt x="662273" y="1450754"/>
                  <a:pt x="661937" y="1445799"/>
                  <a:pt x="664441" y="1445629"/>
                </a:cubicBezTo>
                <a:cubicBezTo>
                  <a:pt x="664946" y="1453064"/>
                  <a:pt x="652425" y="1453914"/>
                  <a:pt x="651920" y="1446479"/>
                </a:cubicBezTo>
                <a:cubicBezTo>
                  <a:pt x="659433" y="1445969"/>
                  <a:pt x="661432" y="1438367"/>
                  <a:pt x="666104" y="1433069"/>
                </a:cubicBezTo>
                <a:cubicBezTo>
                  <a:pt x="666272" y="1435549"/>
                  <a:pt x="666440" y="1438026"/>
                  <a:pt x="666440" y="1438026"/>
                </a:cubicBezTo>
                <a:cubicBezTo>
                  <a:pt x="665767" y="1428114"/>
                  <a:pt x="671448" y="1437686"/>
                  <a:pt x="673448" y="1430085"/>
                </a:cubicBezTo>
                <a:cubicBezTo>
                  <a:pt x="671112" y="1432729"/>
                  <a:pt x="670607" y="1425297"/>
                  <a:pt x="673111" y="1425127"/>
                </a:cubicBezTo>
                <a:cubicBezTo>
                  <a:pt x="673448" y="1430085"/>
                  <a:pt x="675952" y="1429914"/>
                  <a:pt x="676120" y="1432389"/>
                </a:cubicBezTo>
                <a:cubicBezTo>
                  <a:pt x="673616" y="1432559"/>
                  <a:pt x="673953" y="1437517"/>
                  <a:pt x="673953" y="1437517"/>
                </a:cubicBezTo>
                <a:cubicBezTo>
                  <a:pt x="676457" y="1437346"/>
                  <a:pt x="676625" y="1439824"/>
                  <a:pt x="676793" y="1442301"/>
                </a:cubicBezTo>
                <a:cubicBezTo>
                  <a:pt x="678793" y="1434699"/>
                  <a:pt x="678624" y="1432219"/>
                  <a:pt x="683464" y="1429404"/>
                </a:cubicBezTo>
                <a:close/>
                <a:moveTo>
                  <a:pt x="654029" y="949437"/>
                </a:moveTo>
                <a:cubicBezTo>
                  <a:pt x="654029" y="954219"/>
                  <a:pt x="648591" y="954219"/>
                  <a:pt x="648591" y="959002"/>
                </a:cubicBezTo>
                <a:cubicBezTo>
                  <a:pt x="645872" y="954219"/>
                  <a:pt x="645872" y="947045"/>
                  <a:pt x="643153" y="939872"/>
                </a:cubicBezTo>
                <a:cubicBezTo>
                  <a:pt x="648590" y="942262"/>
                  <a:pt x="645872" y="954219"/>
                  <a:pt x="654029" y="949437"/>
                </a:cubicBezTo>
                <a:close/>
                <a:moveTo>
                  <a:pt x="626111" y="533212"/>
                </a:moveTo>
                <a:cubicBezTo>
                  <a:pt x="626111" y="535603"/>
                  <a:pt x="620793" y="533212"/>
                  <a:pt x="620793" y="537995"/>
                </a:cubicBezTo>
                <a:cubicBezTo>
                  <a:pt x="620793" y="535603"/>
                  <a:pt x="618133" y="533212"/>
                  <a:pt x="615474" y="530821"/>
                </a:cubicBezTo>
                <a:cubicBezTo>
                  <a:pt x="615474" y="530821"/>
                  <a:pt x="615474" y="533212"/>
                  <a:pt x="615474" y="535603"/>
                </a:cubicBezTo>
                <a:cubicBezTo>
                  <a:pt x="612815" y="533212"/>
                  <a:pt x="612816" y="528429"/>
                  <a:pt x="612816" y="526038"/>
                </a:cubicBezTo>
                <a:cubicBezTo>
                  <a:pt x="618133" y="528429"/>
                  <a:pt x="620793" y="533212"/>
                  <a:pt x="626111" y="533212"/>
                </a:cubicBezTo>
                <a:close/>
                <a:moveTo>
                  <a:pt x="669104" y="1160571"/>
                </a:moveTo>
                <a:cubicBezTo>
                  <a:pt x="664082" y="1160571"/>
                  <a:pt x="664082" y="1165545"/>
                  <a:pt x="661569" y="1160571"/>
                </a:cubicBezTo>
                <a:cubicBezTo>
                  <a:pt x="661569" y="1168033"/>
                  <a:pt x="664082" y="1168033"/>
                  <a:pt x="669104" y="1168033"/>
                </a:cubicBezTo>
                <a:cubicBezTo>
                  <a:pt x="669104" y="1163060"/>
                  <a:pt x="666591" y="1165545"/>
                  <a:pt x="669104" y="1160571"/>
                </a:cubicBezTo>
                <a:close/>
                <a:moveTo>
                  <a:pt x="697130" y="1555620"/>
                </a:moveTo>
                <a:cubicBezTo>
                  <a:pt x="693203" y="1553960"/>
                  <a:pt x="681315" y="1561509"/>
                  <a:pt x="677386" y="1559850"/>
                </a:cubicBezTo>
                <a:cubicBezTo>
                  <a:pt x="676077" y="1559296"/>
                  <a:pt x="675652" y="1557721"/>
                  <a:pt x="676701" y="1554439"/>
                </a:cubicBezTo>
                <a:cubicBezTo>
                  <a:pt x="684123" y="1551367"/>
                  <a:pt x="689013" y="1548467"/>
                  <a:pt x="697130" y="1555620"/>
                </a:cubicBezTo>
                <a:close/>
                <a:moveTo>
                  <a:pt x="657183" y="964059"/>
                </a:moveTo>
                <a:lnTo>
                  <a:pt x="656748" y="963337"/>
                </a:lnTo>
                <a:cubicBezTo>
                  <a:pt x="656446" y="962376"/>
                  <a:pt x="656446" y="961736"/>
                  <a:pt x="656446" y="961736"/>
                </a:cubicBezTo>
                <a:close/>
                <a:moveTo>
                  <a:pt x="653902" y="896708"/>
                </a:moveTo>
                <a:cubicBezTo>
                  <a:pt x="653903" y="899099"/>
                  <a:pt x="651485" y="899099"/>
                  <a:pt x="649069" y="896708"/>
                </a:cubicBezTo>
                <a:cubicBezTo>
                  <a:pt x="649069" y="894317"/>
                  <a:pt x="651485" y="894317"/>
                  <a:pt x="651485" y="889535"/>
                </a:cubicBezTo>
                <a:cubicBezTo>
                  <a:pt x="651485" y="891925"/>
                  <a:pt x="651485" y="896708"/>
                  <a:pt x="653902" y="896708"/>
                </a:cubicBezTo>
                <a:close/>
                <a:moveTo>
                  <a:pt x="710237" y="1700122"/>
                </a:moveTo>
                <a:cubicBezTo>
                  <a:pt x="710798" y="1701127"/>
                  <a:pt x="710744" y="1702575"/>
                  <a:pt x="709669" y="1704574"/>
                </a:cubicBezTo>
                <a:cubicBezTo>
                  <a:pt x="709321" y="1699461"/>
                  <a:pt x="704674" y="1702346"/>
                  <a:pt x="704847" y="1704902"/>
                </a:cubicBezTo>
                <a:cubicBezTo>
                  <a:pt x="707432" y="1707294"/>
                  <a:pt x="709842" y="1707131"/>
                  <a:pt x="710016" y="1709687"/>
                </a:cubicBezTo>
                <a:cubicBezTo>
                  <a:pt x="708810" y="1709769"/>
                  <a:pt x="707089" y="1711170"/>
                  <a:pt x="705603" y="1711592"/>
                </a:cubicBezTo>
                <a:cubicBezTo>
                  <a:pt x="704118" y="1712014"/>
                  <a:pt x="702869" y="1711457"/>
                  <a:pt x="702608" y="1707622"/>
                </a:cubicBezTo>
                <a:cubicBezTo>
                  <a:pt x="707432" y="1707294"/>
                  <a:pt x="697612" y="1705393"/>
                  <a:pt x="699676" y="1700116"/>
                </a:cubicBezTo>
                <a:cubicBezTo>
                  <a:pt x="701354" y="1698077"/>
                  <a:pt x="708556" y="1697106"/>
                  <a:pt x="710237" y="1700122"/>
                </a:cubicBezTo>
                <a:close/>
                <a:moveTo>
                  <a:pt x="694636" y="1451231"/>
                </a:moveTo>
                <a:cubicBezTo>
                  <a:pt x="694312" y="1446457"/>
                  <a:pt x="687726" y="1456494"/>
                  <a:pt x="689490" y="1446785"/>
                </a:cubicBezTo>
                <a:cubicBezTo>
                  <a:pt x="692063" y="1449007"/>
                  <a:pt x="691901" y="1446621"/>
                  <a:pt x="694312" y="1446457"/>
                </a:cubicBezTo>
                <a:cubicBezTo>
                  <a:pt x="694474" y="1448843"/>
                  <a:pt x="694474" y="1448843"/>
                  <a:pt x="694474" y="1448843"/>
                </a:cubicBezTo>
                <a:cubicBezTo>
                  <a:pt x="694636" y="1451231"/>
                  <a:pt x="694636" y="1451231"/>
                  <a:pt x="694636" y="1451231"/>
                </a:cubicBezTo>
                <a:close/>
                <a:moveTo>
                  <a:pt x="633361" y="548758"/>
                </a:moveTo>
                <a:cubicBezTo>
                  <a:pt x="633361" y="551149"/>
                  <a:pt x="630940" y="551149"/>
                  <a:pt x="628524" y="551149"/>
                </a:cubicBezTo>
                <a:cubicBezTo>
                  <a:pt x="628524" y="548758"/>
                  <a:pt x="629130" y="547561"/>
                  <a:pt x="630035" y="547263"/>
                </a:cubicBezTo>
                <a:cubicBezTo>
                  <a:pt x="630940" y="546964"/>
                  <a:pt x="632152" y="547561"/>
                  <a:pt x="633361" y="548758"/>
                </a:cubicBezTo>
                <a:close/>
                <a:moveTo>
                  <a:pt x="658878" y="904488"/>
                </a:moveTo>
                <a:cubicBezTo>
                  <a:pt x="656370" y="909430"/>
                  <a:pt x="648847" y="904488"/>
                  <a:pt x="648847" y="914373"/>
                </a:cubicBezTo>
                <a:cubicBezTo>
                  <a:pt x="646339" y="906959"/>
                  <a:pt x="641325" y="914372"/>
                  <a:pt x="638817" y="914373"/>
                </a:cubicBezTo>
                <a:cubicBezTo>
                  <a:pt x="641325" y="921786"/>
                  <a:pt x="648847" y="914373"/>
                  <a:pt x="653862" y="914372"/>
                </a:cubicBezTo>
                <a:cubicBezTo>
                  <a:pt x="648847" y="921786"/>
                  <a:pt x="643832" y="929199"/>
                  <a:pt x="636309" y="931670"/>
                </a:cubicBezTo>
                <a:cubicBezTo>
                  <a:pt x="641324" y="939084"/>
                  <a:pt x="636310" y="941555"/>
                  <a:pt x="641324" y="939084"/>
                </a:cubicBezTo>
                <a:cubicBezTo>
                  <a:pt x="641324" y="944026"/>
                  <a:pt x="643832" y="944026"/>
                  <a:pt x="643832" y="948968"/>
                </a:cubicBezTo>
                <a:cubicBezTo>
                  <a:pt x="641325" y="948968"/>
                  <a:pt x="636309" y="944026"/>
                  <a:pt x="636309" y="953911"/>
                </a:cubicBezTo>
                <a:cubicBezTo>
                  <a:pt x="626279" y="948968"/>
                  <a:pt x="618757" y="956382"/>
                  <a:pt x="616249" y="951439"/>
                </a:cubicBezTo>
                <a:cubicBezTo>
                  <a:pt x="613742" y="951439"/>
                  <a:pt x="613742" y="953910"/>
                  <a:pt x="613742" y="956381"/>
                </a:cubicBezTo>
                <a:cubicBezTo>
                  <a:pt x="611234" y="951440"/>
                  <a:pt x="608727" y="946497"/>
                  <a:pt x="601204" y="948968"/>
                </a:cubicBezTo>
                <a:cubicBezTo>
                  <a:pt x="601204" y="951440"/>
                  <a:pt x="606219" y="951439"/>
                  <a:pt x="606219" y="953910"/>
                </a:cubicBezTo>
                <a:cubicBezTo>
                  <a:pt x="606219" y="963795"/>
                  <a:pt x="596189" y="944026"/>
                  <a:pt x="596189" y="956382"/>
                </a:cubicBezTo>
                <a:cubicBezTo>
                  <a:pt x="593681" y="953911"/>
                  <a:pt x="593681" y="951440"/>
                  <a:pt x="593681" y="948968"/>
                </a:cubicBezTo>
                <a:cubicBezTo>
                  <a:pt x="591174" y="948968"/>
                  <a:pt x="590547" y="950822"/>
                  <a:pt x="589920" y="952675"/>
                </a:cubicBezTo>
                <a:lnTo>
                  <a:pt x="589256" y="953329"/>
                </a:lnTo>
                <a:lnTo>
                  <a:pt x="588666" y="948968"/>
                </a:lnTo>
                <a:cubicBezTo>
                  <a:pt x="586159" y="948968"/>
                  <a:pt x="581144" y="948968"/>
                  <a:pt x="576129" y="951439"/>
                </a:cubicBezTo>
                <a:cubicBezTo>
                  <a:pt x="573621" y="946497"/>
                  <a:pt x="571114" y="941555"/>
                  <a:pt x="568606" y="941555"/>
                </a:cubicBezTo>
                <a:cubicBezTo>
                  <a:pt x="568606" y="946497"/>
                  <a:pt x="571113" y="944026"/>
                  <a:pt x="571113" y="946497"/>
                </a:cubicBezTo>
                <a:cubicBezTo>
                  <a:pt x="571114" y="951440"/>
                  <a:pt x="563591" y="946497"/>
                  <a:pt x="561084" y="951439"/>
                </a:cubicBezTo>
                <a:cubicBezTo>
                  <a:pt x="561084" y="946497"/>
                  <a:pt x="558576" y="944026"/>
                  <a:pt x="561083" y="939083"/>
                </a:cubicBezTo>
                <a:cubicBezTo>
                  <a:pt x="563591" y="939084"/>
                  <a:pt x="558576" y="946497"/>
                  <a:pt x="566099" y="944026"/>
                </a:cubicBezTo>
                <a:cubicBezTo>
                  <a:pt x="566099" y="939084"/>
                  <a:pt x="568606" y="931670"/>
                  <a:pt x="571114" y="926728"/>
                </a:cubicBezTo>
                <a:cubicBezTo>
                  <a:pt x="571114" y="926728"/>
                  <a:pt x="573621" y="929199"/>
                  <a:pt x="573621" y="934142"/>
                </a:cubicBezTo>
                <a:cubicBezTo>
                  <a:pt x="571113" y="934141"/>
                  <a:pt x="568606" y="934141"/>
                  <a:pt x="568606" y="936612"/>
                </a:cubicBezTo>
                <a:cubicBezTo>
                  <a:pt x="583651" y="944026"/>
                  <a:pt x="601204" y="939084"/>
                  <a:pt x="613742" y="946497"/>
                </a:cubicBezTo>
                <a:cubicBezTo>
                  <a:pt x="616249" y="946497"/>
                  <a:pt x="613742" y="944026"/>
                  <a:pt x="613742" y="941555"/>
                </a:cubicBezTo>
                <a:cubicBezTo>
                  <a:pt x="618757" y="944026"/>
                  <a:pt x="621264" y="946497"/>
                  <a:pt x="623772" y="946497"/>
                </a:cubicBezTo>
                <a:cubicBezTo>
                  <a:pt x="628787" y="944026"/>
                  <a:pt x="623772" y="936612"/>
                  <a:pt x="631294" y="939084"/>
                </a:cubicBezTo>
                <a:cubicBezTo>
                  <a:pt x="628787" y="941555"/>
                  <a:pt x="628787" y="944026"/>
                  <a:pt x="628787" y="946497"/>
                </a:cubicBezTo>
                <a:cubicBezTo>
                  <a:pt x="631295" y="944026"/>
                  <a:pt x="633802" y="939083"/>
                  <a:pt x="633802" y="936612"/>
                </a:cubicBezTo>
                <a:cubicBezTo>
                  <a:pt x="636309" y="931670"/>
                  <a:pt x="631295" y="931671"/>
                  <a:pt x="628787" y="929199"/>
                </a:cubicBezTo>
                <a:cubicBezTo>
                  <a:pt x="626279" y="929199"/>
                  <a:pt x="626279" y="939083"/>
                  <a:pt x="621265" y="936613"/>
                </a:cubicBezTo>
                <a:cubicBezTo>
                  <a:pt x="623772" y="934141"/>
                  <a:pt x="626279" y="929199"/>
                  <a:pt x="623772" y="924257"/>
                </a:cubicBezTo>
                <a:cubicBezTo>
                  <a:pt x="623772" y="924257"/>
                  <a:pt x="623772" y="924257"/>
                  <a:pt x="621264" y="924257"/>
                </a:cubicBezTo>
                <a:cubicBezTo>
                  <a:pt x="618757" y="924257"/>
                  <a:pt x="621264" y="931671"/>
                  <a:pt x="618757" y="931670"/>
                </a:cubicBezTo>
                <a:cubicBezTo>
                  <a:pt x="616249" y="929199"/>
                  <a:pt x="611234" y="934142"/>
                  <a:pt x="608727" y="929199"/>
                </a:cubicBezTo>
                <a:cubicBezTo>
                  <a:pt x="613742" y="934142"/>
                  <a:pt x="618757" y="919314"/>
                  <a:pt x="626279" y="921786"/>
                </a:cubicBezTo>
                <a:cubicBezTo>
                  <a:pt x="626279" y="919314"/>
                  <a:pt x="628787" y="916843"/>
                  <a:pt x="628787" y="914372"/>
                </a:cubicBezTo>
                <a:cubicBezTo>
                  <a:pt x="623772" y="914373"/>
                  <a:pt x="623772" y="919315"/>
                  <a:pt x="618757" y="919314"/>
                </a:cubicBezTo>
                <a:cubicBezTo>
                  <a:pt x="621264" y="916844"/>
                  <a:pt x="621264" y="914372"/>
                  <a:pt x="621265" y="911902"/>
                </a:cubicBezTo>
                <a:cubicBezTo>
                  <a:pt x="618757" y="911901"/>
                  <a:pt x="618757" y="916843"/>
                  <a:pt x="616249" y="914372"/>
                </a:cubicBezTo>
                <a:cubicBezTo>
                  <a:pt x="616249" y="914372"/>
                  <a:pt x="616250" y="911901"/>
                  <a:pt x="616250" y="909430"/>
                </a:cubicBezTo>
                <a:cubicBezTo>
                  <a:pt x="618757" y="909430"/>
                  <a:pt x="621265" y="911902"/>
                  <a:pt x="623772" y="911902"/>
                </a:cubicBezTo>
                <a:cubicBezTo>
                  <a:pt x="626279" y="911901"/>
                  <a:pt x="623772" y="906959"/>
                  <a:pt x="626280" y="906959"/>
                </a:cubicBezTo>
                <a:cubicBezTo>
                  <a:pt x="621264" y="904488"/>
                  <a:pt x="618757" y="899546"/>
                  <a:pt x="618757" y="889661"/>
                </a:cubicBezTo>
                <a:cubicBezTo>
                  <a:pt x="621264" y="897075"/>
                  <a:pt x="623772" y="897075"/>
                  <a:pt x="626279" y="892132"/>
                </a:cubicBezTo>
                <a:cubicBezTo>
                  <a:pt x="628787" y="904488"/>
                  <a:pt x="641324" y="899546"/>
                  <a:pt x="646339" y="899546"/>
                </a:cubicBezTo>
                <a:cubicBezTo>
                  <a:pt x="646339" y="902017"/>
                  <a:pt x="646339" y="904488"/>
                  <a:pt x="643832" y="904488"/>
                </a:cubicBezTo>
                <a:cubicBezTo>
                  <a:pt x="648847" y="914373"/>
                  <a:pt x="656370" y="894603"/>
                  <a:pt x="658878" y="904488"/>
                </a:cubicBezTo>
                <a:close/>
                <a:moveTo>
                  <a:pt x="691501" y="1383072"/>
                </a:moveTo>
                <a:cubicBezTo>
                  <a:pt x="690482" y="1384641"/>
                  <a:pt x="686402" y="1381501"/>
                  <a:pt x="686402" y="1379708"/>
                </a:cubicBezTo>
                <a:lnTo>
                  <a:pt x="681568" y="1384493"/>
                </a:lnTo>
                <a:cubicBezTo>
                  <a:pt x="679152" y="1382099"/>
                  <a:pt x="679152" y="1379708"/>
                  <a:pt x="679152" y="1374926"/>
                </a:cubicBezTo>
                <a:cubicBezTo>
                  <a:pt x="683986" y="1377317"/>
                  <a:pt x="686402" y="1379708"/>
                  <a:pt x="691235" y="1379708"/>
                </a:cubicBezTo>
                <a:cubicBezTo>
                  <a:pt x="691840" y="1381502"/>
                  <a:pt x="691840" y="1382549"/>
                  <a:pt x="691501" y="1383072"/>
                </a:cubicBezTo>
                <a:close/>
                <a:moveTo>
                  <a:pt x="712594" y="1676298"/>
                </a:moveTo>
                <a:cubicBezTo>
                  <a:pt x="707609" y="1674240"/>
                  <a:pt x="702948" y="1676953"/>
                  <a:pt x="702624" y="1672182"/>
                </a:cubicBezTo>
                <a:cubicBezTo>
                  <a:pt x="707447" y="1671854"/>
                  <a:pt x="712108" y="1669141"/>
                  <a:pt x="709372" y="1664533"/>
                </a:cubicBezTo>
                <a:cubicBezTo>
                  <a:pt x="716769" y="1666427"/>
                  <a:pt x="707447" y="1671854"/>
                  <a:pt x="712594" y="1676298"/>
                </a:cubicBezTo>
                <a:close/>
                <a:moveTo>
                  <a:pt x="705189" y="1567262"/>
                </a:moveTo>
                <a:cubicBezTo>
                  <a:pt x="706572" y="1569805"/>
                  <a:pt x="704720" y="1569271"/>
                  <a:pt x="702476" y="1567447"/>
                </a:cubicBezTo>
                <a:cubicBezTo>
                  <a:pt x="700232" y="1565621"/>
                  <a:pt x="697598" y="1562504"/>
                  <a:pt x="697420" y="1559880"/>
                </a:cubicBezTo>
                <a:cubicBezTo>
                  <a:pt x="702242" y="1559552"/>
                  <a:pt x="702599" y="1564801"/>
                  <a:pt x="705189" y="1567262"/>
                </a:cubicBezTo>
                <a:close/>
                <a:moveTo>
                  <a:pt x="724236" y="1843117"/>
                </a:moveTo>
                <a:lnTo>
                  <a:pt x="724008" y="1843145"/>
                </a:lnTo>
                <a:lnTo>
                  <a:pt x="723877" y="1842829"/>
                </a:lnTo>
                <a:close/>
                <a:moveTo>
                  <a:pt x="638393" y="573454"/>
                </a:moveTo>
                <a:lnTo>
                  <a:pt x="638394" y="573566"/>
                </a:lnTo>
                <a:cubicBezTo>
                  <a:pt x="638394" y="573566"/>
                  <a:pt x="635777" y="573566"/>
                  <a:pt x="635777" y="573566"/>
                </a:cubicBezTo>
                <a:close/>
                <a:moveTo>
                  <a:pt x="666114" y="966860"/>
                </a:moveTo>
                <a:cubicBezTo>
                  <a:pt x="662489" y="964938"/>
                  <a:pt x="660222" y="970223"/>
                  <a:pt x="658297" y="967580"/>
                </a:cubicBezTo>
                <a:lnTo>
                  <a:pt x="657183" y="964059"/>
                </a:lnTo>
                <a:lnTo>
                  <a:pt x="658863" y="966860"/>
                </a:lnTo>
                <a:cubicBezTo>
                  <a:pt x="661280" y="961735"/>
                  <a:pt x="656446" y="961736"/>
                  <a:pt x="656447" y="956611"/>
                </a:cubicBezTo>
                <a:cubicBezTo>
                  <a:pt x="658863" y="959173"/>
                  <a:pt x="661280" y="966859"/>
                  <a:pt x="663697" y="959173"/>
                </a:cubicBezTo>
                <a:cubicBezTo>
                  <a:pt x="663698" y="961735"/>
                  <a:pt x="666114" y="961735"/>
                  <a:pt x="666114" y="966860"/>
                </a:cubicBezTo>
                <a:close/>
                <a:moveTo>
                  <a:pt x="695569" y="1393641"/>
                </a:moveTo>
                <a:cubicBezTo>
                  <a:pt x="690584" y="1391582"/>
                  <a:pt x="688497" y="1396517"/>
                  <a:pt x="685762" y="1391911"/>
                </a:cubicBezTo>
                <a:cubicBezTo>
                  <a:pt x="687849" y="1386973"/>
                  <a:pt x="692672" y="1386645"/>
                  <a:pt x="695569" y="1393641"/>
                </a:cubicBezTo>
                <a:close/>
                <a:moveTo>
                  <a:pt x="726886" y="1850093"/>
                </a:moveTo>
                <a:cubicBezTo>
                  <a:pt x="719206" y="1848126"/>
                  <a:pt x="711693" y="1848637"/>
                  <a:pt x="704517" y="1854102"/>
                </a:cubicBezTo>
                <a:cubicBezTo>
                  <a:pt x="706516" y="1846497"/>
                  <a:pt x="696500" y="1847177"/>
                  <a:pt x="694164" y="1849827"/>
                </a:cubicBezTo>
                <a:cubicBezTo>
                  <a:pt x="694332" y="1852304"/>
                  <a:pt x="694500" y="1854782"/>
                  <a:pt x="697004" y="1854612"/>
                </a:cubicBezTo>
                <a:cubicBezTo>
                  <a:pt x="694164" y="1849827"/>
                  <a:pt x="701677" y="1849317"/>
                  <a:pt x="702014" y="1854272"/>
                </a:cubicBezTo>
                <a:cubicBezTo>
                  <a:pt x="694332" y="1852304"/>
                  <a:pt x="697341" y="1859567"/>
                  <a:pt x="695005" y="1862214"/>
                </a:cubicBezTo>
                <a:cubicBezTo>
                  <a:pt x="691829" y="1852474"/>
                  <a:pt x="691997" y="1854952"/>
                  <a:pt x="693827" y="1844870"/>
                </a:cubicBezTo>
                <a:cubicBezTo>
                  <a:pt x="695080" y="1844785"/>
                  <a:pt x="698294" y="1845812"/>
                  <a:pt x="700820" y="1845951"/>
                </a:cubicBezTo>
                <a:lnTo>
                  <a:pt x="703317" y="1842245"/>
                </a:lnTo>
                <a:lnTo>
                  <a:pt x="703405" y="1842352"/>
                </a:lnTo>
                <a:cubicBezTo>
                  <a:pt x="703802" y="1843571"/>
                  <a:pt x="703844" y="1844189"/>
                  <a:pt x="703676" y="1841712"/>
                </a:cubicBezTo>
                <a:lnTo>
                  <a:pt x="703317" y="1842245"/>
                </a:lnTo>
                <a:lnTo>
                  <a:pt x="701004" y="1839404"/>
                </a:lnTo>
                <a:cubicBezTo>
                  <a:pt x="695995" y="1839745"/>
                  <a:pt x="695995" y="1839745"/>
                  <a:pt x="690987" y="1840085"/>
                </a:cubicBezTo>
                <a:cubicBezTo>
                  <a:pt x="690819" y="1837608"/>
                  <a:pt x="690819" y="1837608"/>
                  <a:pt x="688147" y="1835300"/>
                </a:cubicBezTo>
                <a:cubicBezTo>
                  <a:pt x="690651" y="1835130"/>
                  <a:pt x="690315" y="1830175"/>
                  <a:pt x="692818" y="1830006"/>
                </a:cubicBezTo>
                <a:cubicBezTo>
                  <a:pt x="693490" y="1839915"/>
                  <a:pt x="702834" y="1829325"/>
                  <a:pt x="708348" y="1836417"/>
                </a:cubicBezTo>
                <a:cubicBezTo>
                  <a:pt x="708684" y="1841372"/>
                  <a:pt x="713234" y="1843551"/>
                  <a:pt x="718285" y="1843831"/>
                </a:cubicBezTo>
                <a:lnTo>
                  <a:pt x="724008" y="1843145"/>
                </a:lnTo>
                <a:close/>
                <a:moveTo>
                  <a:pt x="659056" y="842154"/>
                </a:moveTo>
                <a:cubicBezTo>
                  <a:pt x="659056" y="842154"/>
                  <a:pt x="656543" y="842154"/>
                  <a:pt x="656543" y="842154"/>
                </a:cubicBezTo>
                <a:cubicBezTo>
                  <a:pt x="656543" y="847131"/>
                  <a:pt x="651517" y="849620"/>
                  <a:pt x="651517" y="847131"/>
                </a:cubicBezTo>
                <a:cubicBezTo>
                  <a:pt x="656543" y="847131"/>
                  <a:pt x="646491" y="839669"/>
                  <a:pt x="646491" y="844643"/>
                </a:cubicBezTo>
                <a:cubicBezTo>
                  <a:pt x="649004" y="844643"/>
                  <a:pt x="649005" y="847131"/>
                  <a:pt x="649005" y="849620"/>
                </a:cubicBezTo>
                <a:cubicBezTo>
                  <a:pt x="646491" y="852105"/>
                  <a:pt x="643979" y="849620"/>
                  <a:pt x="643979" y="847131"/>
                </a:cubicBezTo>
                <a:cubicBezTo>
                  <a:pt x="643979" y="847131"/>
                  <a:pt x="646491" y="844643"/>
                  <a:pt x="643979" y="839669"/>
                </a:cubicBezTo>
                <a:cubicBezTo>
                  <a:pt x="643979" y="837180"/>
                  <a:pt x="638957" y="842154"/>
                  <a:pt x="641469" y="842154"/>
                </a:cubicBezTo>
                <a:cubicBezTo>
                  <a:pt x="643979" y="839669"/>
                  <a:pt x="641469" y="847131"/>
                  <a:pt x="641469" y="852105"/>
                </a:cubicBezTo>
                <a:cubicBezTo>
                  <a:pt x="646492" y="854594"/>
                  <a:pt x="651517" y="857082"/>
                  <a:pt x="659056" y="857082"/>
                </a:cubicBezTo>
                <a:cubicBezTo>
                  <a:pt x="656543" y="847131"/>
                  <a:pt x="659056" y="852105"/>
                  <a:pt x="659056" y="842154"/>
                </a:cubicBezTo>
                <a:close/>
                <a:moveTo>
                  <a:pt x="663572" y="894317"/>
                </a:moveTo>
                <a:cubicBezTo>
                  <a:pt x="661152" y="891925"/>
                  <a:pt x="658736" y="894317"/>
                  <a:pt x="656319" y="894317"/>
                </a:cubicBezTo>
                <a:cubicBezTo>
                  <a:pt x="656319" y="887141"/>
                  <a:pt x="661152" y="894317"/>
                  <a:pt x="661152" y="887141"/>
                </a:cubicBezTo>
                <a:cubicBezTo>
                  <a:pt x="665989" y="887141"/>
                  <a:pt x="661152" y="891925"/>
                  <a:pt x="663572" y="894317"/>
                </a:cubicBezTo>
                <a:close/>
                <a:moveTo>
                  <a:pt x="661568" y="864544"/>
                </a:moveTo>
                <a:cubicBezTo>
                  <a:pt x="659056" y="864544"/>
                  <a:pt x="659056" y="859570"/>
                  <a:pt x="656543" y="859570"/>
                </a:cubicBezTo>
                <a:cubicBezTo>
                  <a:pt x="656543" y="862056"/>
                  <a:pt x="654030" y="862056"/>
                  <a:pt x="654030" y="864544"/>
                </a:cubicBezTo>
                <a:cubicBezTo>
                  <a:pt x="656543" y="864544"/>
                  <a:pt x="661568" y="867032"/>
                  <a:pt x="661568" y="864544"/>
                </a:cubicBezTo>
                <a:close/>
                <a:moveTo>
                  <a:pt x="665985" y="921818"/>
                </a:moveTo>
                <a:cubicBezTo>
                  <a:pt x="661152" y="921818"/>
                  <a:pt x="658735" y="921817"/>
                  <a:pt x="656319" y="919426"/>
                </a:cubicBezTo>
                <a:cubicBezTo>
                  <a:pt x="656319" y="914644"/>
                  <a:pt x="661153" y="917035"/>
                  <a:pt x="661152" y="914644"/>
                </a:cubicBezTo>
                <a:cubicBezTo>
                  <a:pt x="661152" y="919426"/>
                  <a:pt x="665985" y="914644"/>
                  <a:pt x="665985" y="921818"/>
                </a:cubicBezTo>
                <a:close/>
                <a:moveTo>
                  <a:pt x="716592" y="1618942"/>
                </a:moveTo>
                <a:cubicBezTo>
                  <a:pt x="714091" y="1619112"/>
                  <a:pt x="708580" y="1611953"/>
                  <a:pt x="706419" y="1617122"/>
                </a:cubicBezTo>
                <a:cubicBezTo>
                  <a:pt x="706589" y="1619622"/>
                  <a:pt x="709260" y="1621951"/>
                  <a:pt x="709260" y="1621951"/>
                </a:cubicBezTo>
                <a:cubicBezTo>
                  <a:pt x="704258" y="1622291"/>
                  <a:pt x="701757" y="1622460"/>
                  <a:pt x="701418" y="1617462"/>
                </a:cubicBezTo>
                <a:cubicBezTo>
                  <a:pt x="708580" y="1611953"/>
                  <a:pt x="710912" y="1609284"/>
                  <a:pt x="716592" y="1618942"/>
                </a:cubicBezTo>
                <a:close/>
                <a:moveTo>
                  <a:pt x="670822" y="914405"/>
                </a:moveTo>
                <a:cubicBezTo>
                  <a:pt x="668405" y="914405"/>
                  <a:pt x="665989" y="914405"/>
                  <a:pt x="665989" y="917035"/>
                </a:cubicBezTo>
                <a:cubicBezTo>
                  <a:pt x="662361" y="915062"/>
                  <a:pt x="666894" y="908651"/>
                  <a:pt x="669385" y="910006"/>
                </a:cubicBezTo>
                <a:cubicBezTo>
                  <a:pt x="670216" y="910458"/>
                  <a:pt x="670822" y="911775"/>
                  <a:pt x="670822" y="914405"/>
                </a:cubicBezTo>
                <a:close/>
                <a:moveTo>
                  <a:pt x="726525" y="1720893"/>
                </a:moveTo>
                <a:cubicBezTo>
                  <a:pt x="716218" y="1718957"/>
                  <a:pt x="710976" y="1716677"/>
                  <a:pt x="703558" y="1719817"/>
                </a:cubicBezTo>
                <a:cubicBezTo>
                  <a:pt x="703381" y="1717192"/>
                  <a:pt x="700671" y="1714739"/>
                  <a:pt x="703202" y="1714567"/>
                </a:cubicBezTo>
                <a:cubicBezTo>
                  <a:pt x="708622" y="1719473"/>
                  <a:pt x="713330" y="1713879"/>
                  <a:pt x="718037" y="1708287"/>
                </a:cubicBezTo>
                <a:cubicBezTo>
                  <a:pt x="718394" y="1713535"/>
                  <a:pt x="715862" y="1713707"/>
                  <a:pt x="718750" y="1718785"/>
                </a:cubicBezTo>
                <a:cubicBezTo>
                  <a:pt x="718394" y="1713535"/>
                  <a:pt x="723636" y="1715817"/>
                  <a:pt x="726525" y="1720893"/>
                </a:cubicBezTo>
                <a:close/>
                <a:moveTo>
                  <a:pt x="710319" y="1482301"/>
                </a:moveTo>
                <a:cubicBezTo>
                  <a:pt x="707506" y="1482493"/>
                  <a:pt x="704854" y="1485069"/>
                  <a:pt x="704854" y="1485069"/>
                </a:cubicBezTo>
                <a:cubicBezTo>
                  <a:pt x="704854" y="1485069"/>
                  <a:pt x="702041" y="1485260"/>
                  <a:pt x="701879" y="1482875"/>
                </a:cubicBezTo>
                <a:cubicBezTo>
                  <a:pt x="704692" y="1482683"/>
                  <a:pt x="709995" y="1477530"/>
                  <a:pt x="710319" y="1482301"/>
                </a:cubicBezTo>
                <a:close/>
                <a:moveTo>
                  <a:pt x="727065" y="1706863"/>
                </a:moveTo>
                <a:cubicBezTo>
                  <a:pt x="727702" y="1707387"/>
                  <a:pt x="727873" y="1708258"/>
                  <a:pt x="727193" y="1709653"/>
                </a:cubicBezTo>
                <a:cubicBezTo>
                  <a:pt x="724473" y="1712443"/>
                  <a:pt x="721755" y="1709653"/>
                  <a:pt x="719035" y="1706863"/>
                </a:cubicBezTo>
                <a:cubicBezTo>
                  <a:pt x="719035" y="1706863"/>
                  <a:pt x="721755" y="1706166"/>
                  <a:pt x="724133" y="1706166"/>
                </a:cubicBezTo>
                <a:cubicBezTo>
                  <a:pt x="725322" y="1706166"/>
                  <a:pt x="726427" y="1706340"/>
                  <a:pt x="727065" y="1706863"/>
                </a:cubicBezTo>
                <a:close/>
                <a:moveTo>
                  <a:pt x="710634" y="1454938"/>
                </a:moveTo>
                <a:cubicBezTo>
                  <a:pt x="707982" y="1455118"/>
                  <a:pt x="708144" y="1457504"/>
                  <a:pt x="708306" y="1459889"/>
                </a:cubicBezTo>
                <a:cubicBezTo>
                  <a:pt x="705653" y="1460069"/>
                  <a:pt x="697696" y="1460609"/>
                  <a:pt x="702839" y="1457864"/>
                </a:cubicBezTo>
                <a:cubicBezTo>
                  <a:pt x="705653" y="1460069"/>
                  <a:pt x="707496" y="1447958"/>
                  <a:pt x="710634" y="1454938"/>
                </a:cubicBezTo>
                <a:close/>
                <a:moveTo>
                  <a:pt x="689203" y="1138184"/>
                </a:moveTo>
                <a:cubicBezTo>
                  <a:pt x="681669" y="1138184"/>
                  <a:pt x="674130" y="1133207"/>
                  <a:pt x="669104" y="1140669"/>
                </a:cubicBezTo>
                <a:cubicBezTo>
                  <a:pt x="664081" y="1130719"/>
                  <a:pt x="651517" y="1138184"/>
                  <a:pt x="649005" y="1143158"/>
                </a:cubicBezTo>
                <a:cubicBezTo>
                  <a:pt x="649005" y="1140669"/>
                  <a:pt x="649005" y="1140669"/>
                  <a:pt x="649005" y="1140669"/>
                </a:cubicBezTo>
                <a:cubicBezTo>
                  <a:pt x="649005" y="1143158"/>
                  <a:pt x="651517" y="1140670"/>
                  <a:pt x="651517" y="1135695"/>
                </a:cubicBezTo>
                <a:cubicBezTo>
                  <a:pt x="641469" y="1128233"/>
                  <a:pt x="621370" y="1145646"/>
                  <a:pt x="616344" y="1130719"/>
                </a:cubicBezTo>
                <a:cubicBezTo>
                  <a:pt x="611318" y="1133207"/>
                  <a:pt x="611318" y="1133207"/>
                  <a:pt x="608805" y="1138184"/>
                </a:cubicBezTo>
                <a:cubicBezTo>
                  <a:pt x="608805" y="1128233"/>
                  <a:pt x="598758" y="1130719"/>
                  <a:pt x="598757" y="1135695"/>
                </a:cubicBezTo>
                <a:cubicBezTo>
                  <a:pt x="586193" y="1128233"/>
                  <a:pt x="573632" y="1140670"/>
                  <a:pt x="563581" y="1128233"/>
                </a:cubicBezTo>
                <a:cubicBezTo>
                  <a:pt x="561068" y="1128232"/>
                  <a:pt x="563581" y="1135695"/>
                  <a:pt x="558555" y="1135695"/>
                </a:cubicBezTo>
                <a:cubicBezTo>
                  <a:pt x="558555" y="1133207"/>
                  <a:pt x="558555" y="1130719"/>
                  <a:pt x="561068" y="1128232"/>
                </a:cubicBezTo>
                <a:cubicBezTo>
                  <a:pt x="553533" y="1130718"/>
                  <a:pt x="553533" y="1128232"/>
                  <a:pt x="551020" y="1123256"/>
                </a:cubicBezTo>
                <a:cubicBezTo>
                  <a:pt x="545994" y="1128233"/>
                  <a:pt x="553533" y="1130718"/>
                  <a:pt x="551020" y="1133207"/>
                </a:cubicBezTo>
                <a:cubicBezTo>
                  <a:pt x="548507" y="1128233"/>
                  <a:pt x="545994" y="1135695"/>
                  <a:pt x="545994" y="1130719"/>
                </a:cubicBezTo>
                <a:cubicBezTo>
                  <a:pt x="543481" y="1128233"/>
                  <a:pt x="551020" y="1130719"/>
                  <a:pt x="548507" y="1125745"/>
                </a:cubicBezTo>
                <a:cubicBezTo>
                  <a:pt x="543481" y="1125745"/>
                  <a:pt x="543481" y="1120768"/>
                  <a:pt x="538455" y="1120768"/>
                </a:cubicBezTo>
                <a:cubicBezTo>
                  <a:pt x="535946" y="1128233"/>
                  <a:pt x="543481" y="1123256"/>
                  <a:pt x="540968" y="1128233"/>
                </a:cubicBezTo>
                <a:cubicBezTo>
                  <a:pt x="538455" y="1123256"/>
                  <a:pt x="535946" y="1128233"/>
                  <a:pt x="530921" y="1123256"/>
                </a:cubicBezTo>
                <a:cubicBezTo>
                  <a:pt x="530921" y="1120768"/>
                  <a:pt x="538455" y="1125745"/>
                  <a:pt x="538455" y="1118282"/>
                </a:cubicBezTo>
                <a:cubicBezTo>
                  <a:pt x="533433" y="1118282"/>
                  <a:pt x="533433" y="1120768"/>
                  <a:pt x="530921" y="1118282"/>
                </a:cubicBezTo>
                <a:cubicBezTo>
                  <a:pt x="528407" y="1125745"/>
                  <a:pt x="525894" y="1120768"/>
                  <a:pt x="520869" y="1120767"/>
                </a:cubicBezTo>
                <a:cubicBezTo>
                  <a:pt x="520869" y="1123256"/>
                  <a:pt x="520869" y="1125744"/>
                  <a:pt x="520869" y="1125744"/>
                </a:cubicBezTo>
                <a:cubicBezTo>
                  <a:pt x="520869" y="1125744"/>
                  <a:pt x="518356" y="1128233"/>
                  <a:pt x="518356" y="1128233"/>
                </a:cubicBezTo>
                <a:cubicBezTo>
                  <a:pt x="523382" y="1120767"/>
                  <a:pt x="510820" y="1123256"/>
                  <a:pt x="513334" y="1118282"/>
                </a:cubicBezTo>
                <a:cubicBezTo>
                  <a:pt x="513333" y="1120768"/>
                  <a:pt x="518356" y="1118282"/>
                  <a:pt x="518356" y="1115794"/>
                </a:cubicBezTo>
                <a:cubicBezTo>
                  <a:pt x="510821" y="1110819"/>
                  <a:pt x="508308" y="1125745"/>
                  <a:pt x="500769" y="1118282"/>
                </a:cubicBezTo>
                <a:cubicBezTo>
                  <a:pt x="503282" y="1118282"/>
                  <a:pt x="500769" y="1115794"/>
                  <a:pt x="503282" y="1115794"/>
                </a:cubicBezTo>
                <a:cubicBezTo>
                  <a:pt x="505795" y="1113305"/>
                  <a:pt x="505795" y="1118282"/>
                  <a:pt x="508308" y="1118282"/>
                </a:cubicBezTo>
                <a:cubicBezTo>
                  <a:pt x="503282" y="1110820"/>
                  <a:pt x="505794" y="1108332"/>
                  <a:pt x="498256" y="1103355"/>
                </a:cubicBezTo>
                <a:cubicBezTo>
                  <a:pt x="495743" y="1110820"/>
                  <a:pt x="498256" y="1110820"/>
                  <a:pt x="500769" y="1118282"/>
                </a:cubicBezTo>
                <a:cubicBezTo>
                  <a:pt x="490722" y="1118282"/>
                  <a:pt x="490721" y="1115794"/>
                  <a:pt x="483183" y="1120767"/>
                </a:cubicBezTo>
                <a:cubicBezTo>
                  <a:pt x="483183" y="1118282"/>
                  <a:pt x="483183" y="1115794"/>
                  <a:pt x="480670" y="1115794"/>
                </a:cubicBezTo>
                <a:cubicBezTo>
                  <a:pt x="478157" y="1120768"/>
                  <a:pt x="475644" y="1123257"/>
                  <a:pt x="470622" y="1125745"/>
                </a:cubicBezTo>
                <a:cubicBezTo>
                  <a:pt x="475644" y="1130719"/>
                  <a:pt x="478157" y="1135695"/>
                  <a:pt x="483183" y="1135695"/>
                </a:cubicBezTo>
                <a:cubicBezTo>
                  <a:pt x="485695" y="1133207"/>
                  <a:pt x="483183" y="1125745"/>
                  <a:pt x="485696" y="1125744"/>
                </a:cubicBezTo>
                <a:cubicBezTo>
                  <a:pt x="488209" y="1128232"/>
                  <a:pt x="490721" y="1133207"/>
                  <a:pt x="493234" y="1133207"/>
                </a:cubicBezTo>
                <a:cubicBezTo>
                  <a:pt x="490721" y="1138184"/>
                  <a:pt x="490721" y="1133207"/>
                  <a:pt x="485695" y="1133207"/>
                </a:cubicBezTo>
                <a:cubicBezTo>
                  <a:pt x="485696" y="1140669"/>
                  <a:pt x="493234" y="1140669"/>
                  <a:pt x="498256" y="1140669"/>
                </a:cubicBezTo>
                <a:cubicBezTo>
                  <a:pt x="500769" y="1128233"/>
                  <a:pt x="503283" y="1138184"/>
                  <a:pt x="508308" y="1128233"/>
                </a:cubicBezTo>
                <a:cubicBezTo>
                  <a:pt x="505795" y="1140669"/>
                  <a:pt x="515843" y="1130719"/>
                  <a:pt x="518356" y="1133207"/>
                </a:cubicBezTo>
                <a:cubicBezTo>
                  <a:pt x="518356" y="1135695"/>
                  <a:pt x="518356" y="1138184"/>
                  <a:pt x="515843" y="1140669"/>
                </a:cubicBezTo>
                <a:cubicBezTo>
                  <a:pt x="525895" y="1135695"/>
                  <a:pt x="540969" y="1135695"/>
                  <a:pt x="551020" y="1138184"/>
                </a:cubicBezTo>
                <a:cubicBezTo>
                  <a:pt x="551020" y="1143158"/>
                  <a:pt x="543481" y="1140670"/>
                  <a:pt x="538455" y="1143158"/>
                </a:cubicBezTo>
                <a:cubicBezTo>
                  <a:pt x="525895" y="1140670"/>
                  <a:pt x="510820" y="1140669"/>
                  <a:pt x="493235" y="1148131"/>
                </a:cubicBezTo>
                <a:cubicBezTo>
                  <a:pt x="493235" y="1145646"/>
                  <a:pt x="493235" y="1145646"/>
                  <a:pt x="493234" y="1143157"/>
                </a:cubicBezTo>
                <a:cubicBezTo>
                  <a:pt x="490721" y="1143158"/>
                  <a:pt x="490721" y="1148132"/>
                  <a:pt x="488209" y="1150620"/>
                </a:cubicBezTo>
                <a:cubicBezTo>
                  <a:pt x="485696" y="1148132"/>
                  <a:pt x="478157" y="1140670"/>
                  <a:pt x="473131" y="1145646"/>
                </a:cubicBezTo>
                <a:cubicBezTo>
                  <a:pt x="478156" y="1148132"/>
                  <a:pt x="490721" y="1150620"/>
                  <a:pt x="485696" y="1158082"/>
                </a:cubicBezTo>
                <a:cubicBezTo>
                  <a:pt x="488209" y="1160571"/>
                  <a:pt x="498257" y="1158083"/>
                  <a:pt x="503282" y="1155597"/>
                </a:cubicBezTo>
                <a:cubicBezTo>
                  <a:pt x="505795" y="1160571"/>
                  <a:pt x="500769" y="1165545"/>
                  <a:pt x="503282" y="1163059"/>
                </a:cubicBezTo>
                <a:cubicBezTo>
                  <a:pt x="510820" y="1153109"/>
                  <a:pt x="525895" y="1160571"/>
                  <a:pt x="530920" y="1163059"/>
                </a:cubicBezTo>
                <a:cubicBezTo>
                  <a:pt x="535946" y="1158082"/>
                  <a:pt x="543481" y="1160571"/>
                  <a:pt x="543481" y="1168033"/>
                </a:cubicBezTo>
                <a:cubicBezTo>
                  <a:pt x="553533" y="1168033"/>
                  <a:pt x="568607" y="1170522"/>
                  <a:pt x="578658" y="1173010"/>
                </a:cubicBezTo>
                <a:cubicBezTo>
                  <a:pt x="581167" y="1170522"/>
                  <a:pt x="581167" y="1165545"/>
                  <a:pt x="583680" y="1165545"/>
                </a:cubicBezTo>
                <a:cubicBezTo>
                  <a:pt x="591219" y="1170522"/>
                  <a:pt x="603779" y="1173010"/>
                  <a:pt x="603780" y="1163059"/>
                </a:cubicBezTo>
                <a:cubicBezTo>
                  <a:pt x="606293" y="1168033"/>
                  <a:pt x="608805" y="1168033"/>
                  <a:pt x="611318" y="1170522"/>
                </a:cubicBezTo>
                <a:cubicBezTo>
                  <a:pt x="618856" y="1163059"/>
                  <a:pt x="623879" y="1163060"/>
                  <a:pt x="631418" y="1163060"/>
                </a:cubicBezTo>
                <a:cubicBezTo>
                  <a:pt x="628904" y="1143158"/>
                  <a:pt x="651517" y="1153108"/>
                  <a:pt x="656543" y="1145646"/>
                </a:cubicBezTo>
                <a:cubicBezTo>
                  <a:pt x="659056" y="1148132"/>
                  <a:pt x="661569" y="1148132"/>
                  <a:pt x="664082" y="1145646"/>
                </a:cubicBezTo>
                <a:cubicBezTo>
                  <a:pt x="664082" y="1148131"/>
                  <a:pt x="664082" y="1148131"/>
                  <a:pt x="664081" y="1150620"/>
                </a:cubicBezTo>
                <a:cubicBezTo>
                  <a:pt x="671617" y="1150620"/>
                  <a:pt x="679155" y="1153109"/>
                  <a:pt x="681668" y="1148132"/>
                </a:cubicBezTo>
                <a:cubicBezTo>
                  <a:pt x="679156" y="1148132"/>
                  <a:pt x="679156" y="1148132"/>
                  <a:pt x="676643" y="1143158"/>
                </a:cubicBezTo>
                <a:cubicBezTo>
                  <a:pt x="679155" y="1140670"/>
                  <a:pt x="684181" y="1140670"/>
                  <a:pt x="684181" y="1145646"/>
                </a:cubicBezTo>
                <a:cubicBezTo>
                  <a:pt x="684181" y="1140670"/>
                  <a:pt x="689203" y="1140669"/>
                  <a:pt x="689203" y="1138184"/>
                </a:cubicBezTo>
                <a:close/>
                <a:moveTo>
                  <a:pt x="651486" y="570877"/>
                </a:moveTo>
                <a:cubicBezTo>
                  <a:pt x="648869" y="570876"/>
                  <a:pt x="646249" y="572222"/>
                  <a:pt x="643634" y="573230"/>
                </a:cubicBezTo>
                <a:lnTo>
                  <a:pt x="638393" y="573454"/>
                </a:lnTo>
                <a:lnTo>
                  <a:pt x="638393" y="570877"/>
                </a:lnTo>
                <a:cubicBezTo>
                  <a:pt x="638393" y="568186"/>
                  <a:pt x="648869" y="576256"/>
                  <a:pt x="646249" y="565495"/>
                </a:cubicBezTo>
                <a:cubicBezTo>
                  <a:pt x="646249" y="565495"/>
                  <a:pt x="646249" y="565495"/>
                  <a:pt x="648869" y="565496"/>
                </a:cubicBezTo>
                <a:cubicBezTo>
                  <a:pt x="651486" y="568186"/>
                  <a:pt x="651486" y="568186"/>
                  <a:pt x="651486" y="570877"/>
                </a:cubicBezTo>
                <a:close/>
                <a:moveTo>
                  <a:pt x="741997" y="1878647"/>
                </a:moveTo>
                <a:lnTo>
                  <a:pt x="741997" y="1881038"/>
                </a:lnTo>
                <a:lnTo>
                  <a:pt x="739992" y="1881038"/>
                </a:lnTo>
                <a:lnTo>
                  <a:pt x="740244" y="1882174"/>
                </a:lnTo>
                <a:cubicBezTo>
                  <a:pt x="740351" y="1882504"/>
                  <a:pt x="740181" y="1882515"/>
                  <a:pt x="739463" y="1881965"/>
                </a:cubicBezTo>
                <a:cubicBezTo>
                  <a:pt x="736749" y="1882149"/>
                  <a:pt x="736749" y="1882149"/>
                  <a:pt x="731162" y="1880132"/>
                </a:cubicBezTo>
                <a:cubicBezTo>
                  <a:pt x="730838" y="1875361"/>
                  <a:pt x="730838" y="1875361"/>
                  <a:pt x="730838" y="1875361"/>
                </a:cubicBezTo>
                <a:cubicBezTo>
                  <a:pt x="736263" y="1874993"/>
                  <a:pt x="741527" y="1872238"/>
                  <a:pt x="739139" y="1877194"/>
                </a:cubicBezTo>
                <a:lnTo>
                  <a:pt x="739581" y="1879186"/>
                </a:lnTo>
                <a:lnTo>
                  <a:pt x="739581" y="1878647"/>
                </a:lnTo>
                <a:close/>
                <a:moveTo>
                  <a:pt x="726720" y="1651107"/>
                </a:moveTo>
                <a:cubicBezTo>
                  <a:pt x="727074" y="1651419"/>
                  <a:pt x="727120" y="1652090"/>
                  <a:pt x="726548" y="1653477"/>
                </a:cubicBezTo>
                <a:cubicBezTo>
                  <a:pt x="721061" y="1651154"/>
                  <a:pt x="718591" y="1654017"/>
                  <a:pt x="716120" y="1656882"/>
                </a:cubicBezTo>
                <a:cubicBezTo>
                  <a:pt x="715938" y="1654198"/>
                  <a:pt x="715755" y="1651514"/>
                  <a:pt x="715755" y="1651514"/>
                </a:cubicBezTo>
                <a:cubicBezTo>
                  <a:pt x="718773" y="1656702"/>
                  <a:pt x="720697" y="1645785"/>
                  <a:pt x="723531" y="1648290"/>
                </a:cubicBezTo>
                <a:cubicBezTo>
                  <a:pt x="721815" y="1652450"/>
                  <a:pt x="725657" y="1650168"/>
                  <a:pt x="726720" y="1651107"/>
                </a:cubicBezTo>
                <a:close/>
                <a:moveTo>
                  <a:pt x="675655" y="896947"/>
                </a:moveTo>
                <a:cubicBezTo>
                  <a:pt x="673239" y="902208"/>
                  <a:pt x="665989" y="899577"/>
                  <a:pt x="665989" y="896947"/>
                </a:cubicBezTo>
                <a:cubicBezTo>
                  <a:pt x="663572" y="896947"/>
                  <a:pt x="665989" y="904838"/>
                  <a:pt x="665989" y="907468"/>
                </a:cubicBezTo>
                <a:cubicBezTo>
                  <a:pt x="665989" y="907468"/>
                  <a:pt x="665989" y="907468"/>
                  <a:pt x="661155" y="907468"/>
                </a:cubicBezTo>
                <a:cubicBezTo>
                  <a:pt x="661155" y="902208"/>
                  <a:pt x="663572" y="899577"/>
                  <a:pt x="665989" y="894317"/>
                </a:cubicBezTo>
                <a:cubicBezTo>
                  <a:pt x="665989" y="899577"/>
                  <a:pt x="670822" y="894317"/>
                  <a:pt x="675655" y="896947"/>
                </a:cubicBezTo>
                <a:close/>
                <a:moveTo>
                  <a:pt x="681824" y="979328"/>
                </a:moveTo>
                <a:cubicBezTo>
                  <a:pt x="679004" y="974546"/>
                  <a:pt x="676184" y="979329"/>
                  <a:pt x="673365" y="976938"/>
                </a:cubicBezTo>
                <a:cubicBezTo>
                  <a:pt x="673365" y="972154"/>
                  <a:pt x="673365" y="972154"/>
                  <a:pt x="673365" y="969763"/>
                </a:cubicBezTo>
                <a:cubicBezTo>
                  <a:pt x="681824" y="969763"/>
                  <a:pt x="679004" y="974546"/>
                  <a:pt x="681824" y="979328"/>
                </a:cubicBezTo>
                <a:close/>
                <a:moveTo>
                  <a:pt x="681823" y="961793"/>
                </a:moveTo>
                <a:cubicBezTo>
                  <a:pt x="679003" y="964583"/>
                  <a:pt x="676183" y="964583"/>
                  <a:pt x="673364" y="967373"/>
                </a:cubicBezTo>
                <a:cubicBezTo>
                  <a:pt x="673364" y="963188"/>
                  <a:pt x="675478" y="961096"/>
                  <a:pt x="677593" y="960397"/>
                </a:cubicBezTo>
                <a:cubicBezTo>
                  <a:pt x="679708" y="959701"/>
                  <a:pt x="681823" y="960397"/>
                  <a:pt x="681823" y="961793"/>
                </a:cubicBezTo>
                <a:close/>
                <a:moveTo>
                  <a:pt x="732381" y="1700121"/>
                </a:moveTo>
                <a:lnTo>
                  <a:pt x="733094" y="1710619"/>
                </a:lnTo>
                <a:cubicBezTo>
                  <a:pt x="731888" y="1710701"/>
                  <a:pt x="730727" y="1711439"/>
                  <a:pt x="729823" y="1711500"/>
                </a:cubicBezTo>
                <a:cubicBezTo>
                  <a:pt x="728919" y="1711562"/>
                  <a:pt x="728271" y="1710946"/>
                  <a:pt x="728093" y="1708322"/>
                </a:cubicBezTo>
                <a:cubicBezTo>
                  <a:pt x="730504" y="1708159"/>
                  <a:pt x="729969" y="1700284"/>
                  <a:pt x="732381" y="1700121"/>
                </a:cubicBezTo>
                <a:close/>
                <a:moveTo>
                  <a:pt x="745045" y="1885074"/>
                </a:moveTo>
                <a:lnTo>
                  <a:pt x="743026" y="1883985"/>
                </a:lnTo>
                <a:lnTo>
                  <a:pt x="743902" y="1885447"/>
                </a:lnTo>
                <a:close/>
                <a:moveTo>
                  <a:pt x="749137" y="1919847"/>
                </a:moveTo>
                <a:lnTo>
                  <a:pt x="744994" y="1920608"/>
                </a:lnTo>
                <a:lnTo>
                  <a:pt x="749163" y="1921654"/>
                </a:lnTo>
                <a:close/>
                <a:moveTo>
                  <a:pt x="686657" y="986953"/>
                </a:moveTo>
                <a:cubicBezTo>
                  <a:pt x="686657" y="989493"/>
                  <a:pt x="686658" y="992034"/>
                  <a:pt x="686658" y="992034"/>
                </a:cubicBezTo>
                <a:cubicBezTo>
                  <a:pt x="686658" y="999656"/>
                  <a:pt x="681218" y="986952"/>
                  <a:pt x="681218" y="994575"/>
                </a:cubicBezTo>
                <a:cubicBezTo>
                  <a:pt x="678501" y="994575"/>
                  <a:pt x="675781" y="979330"/>
                  <a:pt x="681218" y="981871"/>
                </a:cubicBezTo>
                <a:cubicBezTo>
                  <a:pt x="678501" y="986952"/>
                  <a:pt x="681219" y="992034"/>
                  <a:pt x="686657" y="986953"/>
                </a:cubicBezTo>
                <a:close/>
                <a:moveTo>
                  <a:pt x="753793" y="1916194"/>
                </a:moveTo>
                <a:lnTo>
                  <a:pt x="752814" y="1917074"/>
                </a:lnTo>
                <a:lnTo>
                  <a:pt x="753660" y="1918752"/>
                </a:lnTo>
                <a:close/>
                <a:moveTo>
                  <a:pt x="661152" y="548757"/>
                </a:moveTo>
                <a:cubicBezTo>
                  <a:pt x="658642" y="551149"/>
                  <a:pt x="661152" y="553540"/>
                  <a:pt x="658642" y="558323"/>
                </a:cubicBezTo>
                <a:cubicBezTo>
                  <a:pt x="656133" y="553540"/>
                  <a:pt x="653624" y="560714"/>
                  <a:pt x="648605" y="560714"/>
                </a:cubicBezTo>
                <a:cubicBezTo>
                  <a:pt x="646092" y="553540"/>
                  <a:pt x="636055" y="555931"/>
                  <a:pt x="633546" y="560714"/>
                </a:cubicBezTo>
                <a:cubicBezTo>
                  <a:pt x="633546" y="560714"/>
                  <a:pt x="631036" y="558323"/>
                  <a:pt x="628524" y="558323"/>
                </a:cubicBezTo>
                <a:cubicBezTo>
                  <a:pt x="636055" y="548757"/>
                  <a:pt x="648605" y="555931"/>
                  <a:pt x="656133" y="553540"/>
                </a:cubicBezTo>
                <a:cubicBezTo>
                  <a:pt x="654879" y="551149"/>
                  <a:pt x="654878" y="549354"/>
                  <a:pt x="655819" y="548458"/>
                </a:cubicBezTo>
                <a:cubicBezTo>
                  <a:pt x="656761" y="547561"/>
                  <a:pt x="658643" y="547561"/>
                  <a:pt x="661152" y="548757"/>
                </a:cubicBezTo>
                <a:close/>
                <a:moveTo>
                  <a:pt x="741996" y="1738749"/>
                </a:moveTo>
                <a:cubicBezTo>
                  <a:pt x="741996" y="1741440"/>
                  <a:pt x="741996" y="1744130"/>
                  <a:pt x="741996" y="1744130"/>
                </a:cubicBezTo>
                <a:cubicBezTo>
                  <a:pt x="739579" y="1749510"/>
                  <a:pt x="734745" y="1744130"/>
                  <a:pt x="729911" y="1746820"/>
                </a:cubicBezTo>
                <a:cubicBezTo>
                  <a:pt x="732328" y="1741441"/>
                  <a:pt x="737161" y="1744130"/>
                  <a:pt x="741996" y="1738749"/>
                </a:cubicBezTo>
                <a:close/>
                <a:moveTo>
                  <a:pt x="727137" y="1515916"/>
                </a:moveTo>
                <a:cubicBezTo>
                  <a:pt x="726012" y="1517190"/>
                  <a:pt x="725490" y="1518424"/>
                  <a:pt x="724625" y="1519080"/>
                </a:cubicBezTo>
                <a:cubicBezTo>
                  <a:pt x="723762" y="1519739"/>
                  <a:pt x="722557" y="1519822"/>
                  <a:pt x="720064" y="1518793"/>
                </a:cubicBezTo>
                <a:cubicBezTo>
                  <a:pt x="719902" y="1516407"/>
                  <a:pt x="719902" y="1516407"/>
                  <a:pt x="719740" y="1514021"/>
                </a:cubicBezTo>
                <a:cubicBezTo>
                  <a:pt x="719740" y="1514021"/>
                  <a:pt x="717329" y="1514185"/>
                  <a:pt x="717005" y="1509414"/>
                </a:cubicBezTo>
                <a:cubicBezTo>
                  <a:pt x="721828" y="1509086"/>
                  <a:pt x="721828" y="1509086"/>
                  <a:pt x="721828" y="1509086"/>
                </a:cubicBezTo>
                <a:cubicBezTo>
                  <a:pt x="722314" y="1516243"/>
                  <a:pt x="724563" y="1513694"/>
                  <a:pt x="727137" y="1515916"/>
                </a:cubicBezTo>
                <a:close/>
                <a:moveTo>
                  <a:pt x="725041" y="1459042"/>
                </a:moveTo>
                <a:lnTo>
                  <a:pt x="718703" y="1458606"/>
                </a:lnTo>
                <a:cubicBezTo>
                  <a:pt x="717130" y="1457756"/>
                  <a:pt x="715882" y="1457204"/>
                  <a:pt x="713643" y="1459903"/>
                </a:cubicBezTo>
                <a:cubicBezTo>
                  <a:pt x="713299" y="1454835"/>
                  <a:pt x="716269" y="1453996"/>
                  <a:pt x="719672" y="1455037"/>
                </a:cubicBezTo>
                <a:close/>
                <a:moveTo>
                  <a:pt x="725699" y="1459084"/>
                </a:moveTo>
                <a:lnTo>
                  <a:pt x="725528" y="1459404"/>
                </a:lnTo>
                <a:lnTo>
                  <a:pt x="725041" y="1459042"/>
                </a:lnTo>
                <a:close/>
                <a:moveTo>
                  <a:pt x="755290" y="1890603"/>
                </a:moveTo>
                <a:cubicBezTo>
                  <a:pt x="752631" y="1888212"/>
                  <a:pt x="750637" y="1887614"/>
                  <a:pt x="748643" y="1887016"/>
                </a:cubicBezTo>
                <a:lnTo>
                  <a:pt x="748319" y="1886841"/>
                </a:lnTo>
                <a:lnTo>
                  <a:pt x="744773" y="1888797"/>
                </a:lnTo>
                <a:cubicBezTo>
                  <a:pt x="741724" y="1881812"/>
                  <a:pt x="732124" y="1892053"/>
                  <a:pt x="729075" y="1885067"/>
                </a:cubicBezTo>
                <a:cubicBezTo>
                  <a:pt x="734362" y="1887105"/>
                  <a:pt x="739486" y="1886757"/>
                  <a:pt x="741724" y="1881812"/>
                </a:cubicBezTo>
                <a:lnTo>
                  <a:pt x="741997" y="1882267"/>
                </a:lnTo>
                <a:lnTo>
                  <a:pt x="741997" y="1881038"/>
                </a:lnTo>
                <a:cubicBezTo>
                  <a:pt x="741997" y="1883429"/>
                  <a:pt x="755290" y="1883430"/>
                  <a:pt x="755290" y="1890603"/>
                </a:cubicBezTo>
                <a:close/>
                <a:moveTo>
                  <a:pt x="686530" y="876778"/>
                </a:moveTo>
                <a:cubicBezTo>
                  <a:pt x="683938" y="876778"/>
                  <a:pt x="683939" y="881962"/>
                  <a:pt x="683939" y="884550"/>
                </a:cubicBezTo>
                <a:cubicBezTo>
                  <a:pt x="681351" y="884550"/>
                  <a:pt x="681352" y="879368"/>
                  <a:pt x="678763" y="879369"/>
                </a:cubicBezTo>
                <a:cubicBezTo>
                  <a:pt x="678763" y="881962"/>
                  <a:pt x="673581" y="881962"/>
                  <a:pt x="676172" y="887141"/>
                </a:cubicBezTo>
                <a:cubicBezTo>
                  <a:pt x="673581" y="884550"/>
                  <a:pt x="668406" y="881962"/>
                  <a:pt x="668405" y="876778"/>
                </a:cubicBezTo>
                <a:cubicBezTo>
                  <a:pt x="670993" y="879368"/>
                  <a:pt x="670993" y="876778"/>
                  <a:pt x="673581" y="881962"/>
                </a:cubicBezTo>
                <a:cubicBezTo>
                  <a:pt x="676172" y="881962"/>
                  <a:pt x="678763" y="879369"/>
                  <a:pt x="676172" y="874189"/>
                </a:cubicBezTo>
                <a:cubicBezTo>
                  <a:pt x="681351" y="876777"/>
                  <a:pt x="681351" y="881962"/>
                  <a:pt x="681351" y="874189"/>
                </a:cubicBezTo>
                <a:cubicBezTo>
                  <a:pt x="686530" y="871599"/>
                  <a:pt x="686530" y="876778"/>
                  <a:pt x="686530" y="876778"/>
                </a:cubicBezTo>
                <a:close/>
                <a:moveTo>
                  <a:pt x="688947" y="906990"/>
                </a:moveTo>
                <a:cubicBezTo>
                  <a:pt x="688947" y="906990"/>
                  <a:pt x="686530" y="909623"/>
                  <a:pt x="686530" y="912253"/>
                </a:cubicBezTo>
                <a:cubicBezTo>
                  <a:pt x="686530" y="909623"/>
                  <a:pt x="681697" y="904359"/>
                  <a:pt x="681697" y="909623"/>
                </a:cubicBezTo>
                <a:cubicBezTo>
                  <a:pt x="679280" y="912253"/>
                  <a:pt x="684115" y="901730"/>
                  <a:pt x="684114" y="899099"/>
                </a:cubicBezTo>
                <a:cubicBezTo>
                  <a:pt x="686530" y="899099"/>
                  <a:pt x="684115" y="901730"/>
                  <a:pt x="684115" y="901730"/>
                </a:cubicBezTo>
                <a:cubicBezTo>
                  <a:pt x="686530" y="909623"/>
                  <a:pt x="686530" y="901730"/>
                  <a:pt x="688947" y="906990"/>
                </a:cubicBezTo>
                <a:close/>
                <a:moveTo>
                  <a:pt x="693908" y="972155"/>
                </a:moveTo>
                <a:cubicBezTo>
                  <a:pt x="693908" y="976938"/>
                  <a:pt x="691490" y="976938"/>
                  <a:pt x="693908" y="981721"/>
                </a:cubicBezTo>
                <a:cubicBezTo>
                  <a:pt x="691490" y="981721"/>
                  <a:pt x="691490" y="979330"/>
                  <a:pt x="689074" y="979330"/>
                </a:cubicBezTo>
                <a:cubicBezTo>
                  <a:pt x="691490" y="976938"/>
                  <a:pt x="691491" y="972155"/>
                  <a:pt x="693908" y="972155"/>
                </a:cubicBezTo>
                <a:close/>
                <a:moveTo>
                  <a:pt x="756643" y="1880798"/>
                </a:moveTo>
                <a:cubicBezTo>
                  <a:pt x="751658" y="1878740"/>
                  <a:pt x="746998" y="1881453"/>
                  <a:pt x="743939" y="1872075"/>
                </a:cubicBezTo>
                <a:cubicBezTo>
                  <a:pt x="746674" y="1876682"/>
                  <a:pt x="753745" y="1873805"/>
                  <a:pt x="756643" y="1880798"/>
                </a:cubicBezTo>
                <a:close/>
                <a:moveTo>
                  <a:pt x="744437" y="1699304"/>
                </a:moveTo>
                <a:cubicBezTo>
                  <a:pt x="742027" y="1699467"/>
                  <a:pt x="744761" y="1704075"/>
                  <a:pt x="742351" y="1704238"/>
                </a:cubicBezTo>
                <a:cubicBezTo>
                  <a:pt x="739614" y="1699631"/>
                  <a:pt x="735279" y="1707116"/>
                  <a:pt x="734793" y="1699959"/>
                </a:cubicBezTo>
                <a:cubicBezTo>
                  <a:pt x="737203" y="1699795"/>
                  <a:pt x="732219" y="1697736"/>
                  <a:pt x="734468" y="1695186"/>
                </a:cubicBezTo>
                <a:cubicBezTo>
                  <a:pt x="736879" y="1695023"/>
                  <a:pt x="734955" y="1702344"/>
                  <a:pt x="737365" y="1702180"/>
                </a:cubicBezTo>
                <a:cubicBezTo>
                  <a:pt x="739776" y="1702017"/>
                  <a:pt x="741703" y="1694695"/>
                  <a:pt x="744437" y="1699304"/>
                </a:cubicBezTo>
                <a:close/>
                <a:moveTo>
                  <a:pt x="749164" y="1768891"/>
                </a:moveTo>
                <a:cubicBezTo>
                  <a:pt x="744152" y="1766435"/>
                  <a:pt x="744720" y="1774786"/>
                  <a:pt x="742308" y="1774950"/>
                </a:cubicBezTo>
                <a:cubicBezTo>
                  <a:pt x="744530" y="1772003"/>
                  <a:pt x="742119" y="1772166"/>
                  <a:pt x="741930" y="1769383"/>
                </a:cubicBezTo>
                <a:cubicBezTo>
                  <a:pt x="741741" y="1766599"/>
                  <a:pt x="748975" y="1766108"/>
                  <a:pt x="749164" y="1768891"/>
                </a:cubicBezTo>
                <a:close/>
                <a:moveTo>
                  <a:pt x="728284" y="1461455"/>
                </a:moveTo>
                <a:cubicBezTo>
                  <a:pt x="725872" y="1461619"/>
                  <a:pt x="719154" y="1469718"/>
                  <a:pt x="721394" y="1467019"/>
                </a:cubicBezTo>
                <a:lnTo>
                  <a:pt x="725528" y="1459404"/>
                </a:lnTo>
                <a:close/>
                <a:moveTo>
                  <a:pt x="759186" y="1916090"/>
                </a:moveTo>
                <a:lnTo>
                  <a:pt x="755332" y="1914813"/>
                </a:lnTo>
                <a:lnTo>
                  <a:pt x="756682" y="1913599"/>
                </a:lnTo>
                <a:lnTo>
                  <a:pt x="754327" y="1914479"/>
                </a:lnTo>
                <a:lnTo>
                  <a:pt x="751676" y="1913599"/>
                </a:lnTo>
                <a:cubicBezTo>
                  <a:pt x="752928" y="1914845"/>
                  <a:pt x="753554" y="1914845"/>
                  <a:pt x="754179" y="1914532"/>
                </a:cubicBezTo>
                <a:lnTo>
                  <a:pt x="754327" y="1914479"/>
                </a:lnTo>
                <a:lnTo>
                  <a:pt x="755332" y="1914813"/>
                </a:lnTo>
                <a:lnTo>
                  <a:pt x="753832" y="1916160"/>
                </a:lnTo>
                <a:lnTo>
                  <a:pt x="757331" y="1917528"/>
                </a:lnTo>
                <a:cubicBezTo>
                  <a:pt x="757752" y="1919123"/>
                  <a:pt x="757884" y="1921062"/>
                  <a:pt x="759130" y="1920977"/>
                </a:cubicBezTo>
                <a:lnTo>
                  <a:pt x="759186" y="1920888"/>
                </a:lnTo>
                <a:close/>
                <a:moveTo>
                  <a:pt x="740456" y="1637409"/>
                </a:moveTo>
                <a:cubicBezTo>
                  <a:pt x="737276" y="1627582"/>
                  <a:pt x="729944" y="1630591"/>
                  <a:pt x="727274" y="1628261"/>
                </a:cubicBezTo>
                <a:cubicBezTo>
                  <a:pt x="725451" y="1638429"/>
                  <a:pt x="734944" y="1630250"/>
                  <a:pt x="733123" y="1640419"/>
                </a:cubicBezTo>
                <a:lnTo>
                  <a:pt x="734569" y="1639825"/>
                </a:lnTo>
                <a:lnTo>
                  <a:pt x="734746" y="1639505"/>
                </a:lnTo>
                <a:lnTo>
                  <a:pt x="734729" y="1639760"/>
                </a:lnTo>
                <a:lnTo>
                  <a:pt x="736789" y="1638914"/>
                </a:lnTo>
                <a:cubicBezTo>
                  <a:pt x="737329" y="1637621"/>
                  <a:pt x="737870" y="1636329"/>
                  <a:pt x="740456" y="1637409"/>
                </a:cubicBezTo>
                <a:close/>
                <a:moveTo>
                  <a:pt x="691870" y="911877"/>
                </a:moveTo>
                <a:lnTo>
                  <a:pt x="691812" y="911929"/>
                </a:lnTo>
                <a:lnTo>
                  <a:pt x="691716" y="911810"/>
                </a:lnTo>
                <a:close/>
                <a:moveTo>
                  <a:pt x="689203" y="857082"/>
                </a:moveTo>
                <a:cubicBezTo>
                  <a:pt x="689203" y="852105"/>
                  <a:pt x="681668" y="849620"/>
                  <a:pt x="681668" y="852105"/>
                </a:cubicBezTo>
                <a:cubicBezTo>
                  <a:pt x="684181" y="854594"/>
                  <a:pt x="684181" y="859570"/>
                  <a:pt x="689203" y="857082"/>
                </a:cubicBezTo>
                <a:close/>
                <a:moveTo>
                  <a:pt x="753939" y="1803523"/>
                </a:moveTo>
                <a:cubicBezTo>
                  <a:pt x="751435" y="1802344"/>
                  <a:pt x="749718" y="1803809"/>
                  <a:pt x="748559" y="1804562"/>
                </a:cubicBezTo>
                <a:cubicBezTo>
                  <a:pt x="747399" y="1805314"/>
                  <a:pt x="746796" y="1805355"/>
                  <a:pt x="746522" y="1801330"/>
                </a:cubicBezTo>
                <a:cubicBezTo>
                  <a:pt x="749116" y="1803850"/>
                  <a:pt x="748751" y="1798482"/>
                  <a:pt x="751162" y="1798318"/>
                </a:cubicBezTo>
                <a:cubicBezTo>
                  <a:pt x="751344" y="1801002"/>
                  <a:pt x="751344" y="1801002"/>
                  <a:pt x="753939" y="1803523"/>
                </a:cubicBezTo>
                <a:close/>
                <a:moveTo>
                  <a:pt x="729974" y="1435913"/>
                </a:moveTo>
                <a:lnTo>
                  <a:pt x="727907" y="1434444"/>
                </a:lnTo>
                <a:lnTo>
                  <a:pt x="724831" y="1434921"/>
                </a:lnTo>
                <a:cubicBezTo>
                  <a:pt x="722638" y="1435070"/>
                  <a:pt x="720715" y="1434577"/>
                  <a:pt x="719294" y="1432179"/>
                </a:cubicBezTo>
                <a:cubicBezTo>
                  <a:pt x="717124" y="1437315"/>
                  <a:pt x="719799" y="1439625"/>
                  <a:pt x="720137" y="1444590"/>
                </a:cubicBezTo>
                <a:cubicBezTo>
                  <a:pt x="725150" y="1444249"/>
                  <a:pt x="722475" y="1441937"/>
                  <a:pt x="727657" y="1444079"/>
                </a:cubicBezTo>
                <a:cubicBezTo>
                  <a:pt x="729826" y="1438944"/>
                  <a:pt x="724982" y="1441767"/>
                  <a:pt x="724813" y="1439285"/>
                </a:cubicBezTo>
                <a:cubicBezTo>
                  <a:pt x="724645" y="1436803"/>
                  <a:pt x="726567" y="1437296"/>
                  <a:pt x="728468" y="1437479"/>
                </a:cubicBezTo>
                <a:close/>
                <a:moveTo>
                  <a:pt x="698742" y="953852"/>
                </a:moveTo>
                <a:cubicBezTo>
                  <a:pt x="698742" y="963786"/>
                  <a:pt x="693774" y="951369"/>
                  <a:pt x="691290" y="956336"/>
                </a:cubicBezTo>
                <a:cubicBezTo>
                  <a:pt x="691290" y="951369"/>
                  <a:pt x="688806" y="953852"/>
                  <a:pt x="686322" y="953852"/>
                </a:cubicBezTo>
                <a:cubicBezTo>
                  <a:pt x="688806" y="943919"/>
                  <a:pt x="681354" y="951368"/>
                  <a:pt x="678870" y="948884"/>
                </a:cubicBezTo>
                <a:cubicBezTo>
                  <a:pt x="678870" y="948884"/>
                  <a:pt x="681354" y="951368"/>
                  <a:pt x="678870" y="953852"/>
                </a:cubicBezTo>
                <a:cubicBezTo>
                  <a:pt x="676386" y="953852"/>
                  <a:pt x="676386" y="948884"/>
                  <a:pt x="673902" y="946401"/>
                </a:cubicBezTo>
                <a:cubicBezTo>
                  <a:pt x="673902" y="946401"/>
                  <a:pt x="673902" y="948885"/>
                  <a:pt x="671418" y="948885"/>
                </a:cubicBezTo>
                <a:cubicBezTo>
                  <a:pt x="671418" y="951369"/>
                  <a:pt x="673902" y="951369"/>
                  <a:pt x="673902" y="956336"/>
                </a:cubicBezTo>
                <a:cubicBezTo>
                  <a:pt x="671418" y="958818"/>
                  <a:pt x="668933" y="948885"/>
                  <a:pt x="668933" y="956336"/>
                </a:cubicBezTo>
                <a:cubicBezTo>
                  <a:pt x="666449" y="953852"/>
                  <a:pt x="666449" y="948885"/>
                  <a:pt x="666449" y="946401"/>
                </a:cubicBezTo>
                <a:cubicBezTo>
                  <a:pt x="661482" y="948884"/>
                  <a:pt x="658997" y="948884"/>
                  <a:pt x="656513" y="951369"/>
                </a:cubicBezTo>
                <a:cubicBezTo>
                  <a:pt x="656513" y="946401"/>
                  <a:pt x="661482" y="943918"/>
                  <a:pt x="654030" y="946401"/>
                </a:cubicBezTo>
                <a:cubicBezTo>
                  <a:pt x="654030" y="941435"/>
                  <a:pt x="661482" y="943918"/>
                  <a:pt x="658997" y="938951"/>
                </a:cubicBezTo>
                <a:cubicBezTo>
                  <a:pt x="661482" y="938951"/>
                  <a:pt x="658997" y="941435"/>
                  <a:pt x="658997" y="946401"/>
                </a:cubicBezTo>
                <a:cubicBezTo>
                  <a:pt x="666449" y="938951"/>
                  <a:pt x="673902" y="943919"/>
                  <a:pt x="681354" y="946401"/>
                </a:cubicBezTo>
                <a:cubicBezTo>
                  <a:pt x="683838" y="943918"/>
                  <a:pt x="686322" y="936468"/>
                  <a:pt x="688806" y="941435"/>
                </a:cubicBezTo>
                <a:cubicBezTo>
                  <a:pt x="691291" y="938951"/>
                  <a:pt x="686322" y="936468"/>
                  <a:pt x="688806" y="931501"/>
                </a:cubicBezTo>
                <a:cubicBezTo>
                  <a:pt x="693774" y="943918"/>
                  <a:pt x="693773" y="948885"/>
                  <a:pt x="698742" y="953852"/>
                </a:cubicBezTo>
                <a:close/>
                <a:moveTo>
                  <a:pt x="751663" y="1729184"/>
                </a:moveTo>
                <a:cubicBezTo>
                  <a:pt x="746829" y="1733967"/>
                  <a:pt x="744412" y="1726792"/>
                  <a:pt x="739579" y="1729183"/>
                </a:cubicBezTo>
                <a:cubicBezTo>
                  <a:pt x="741996" y="1724401"/>
                  <a:pt x="746829" y="1726792"/>
                  <a:pt x="746828" y="1719618"/>
                </a:cubicBezTo>
                <a:cubicBezTo>
                  <a:pt x="749246" y="1719618"/>
                  <a:pt x="746829" y="1731575"/>
                  <a:pt x="751663" y="1729184"/>
                </a:cubicBezTo>
                <a:close/>
                <a:moveTo>
                  <a:pt x="757587" y="1785897"/>
                </a:moveTo>
                <a:cubicBezTo>
                  <a:pt x="755013" y="1783674"/>
                  <a:pt x="758073" y="1793054"/>
                  <a:pt x="755661" y="1793218"/>
                </a:cubicBezTo>
                <a:cubicBezTo>
                  <a:pt x="755337" y="1788446"/>
                  <a:pt x="753088" y="1790996"/>
                  <a:pt x="752926" y="1788609"/>
                </a:cubicBezTo>
                <a:cubicBezTo>
                  <a:pt x="755499" y="1790832"/>
                  <a:pt x="754689" y="1778902"/>
                  <a:pt x="757587" y="1785897"/>
                </a:cubicBezTo>
                <a:close/>
                <a:moveTo>
                  <a:pt x="750335" y="1679128"/>
                </a:moveTo>
                <a:cubicBezTo>
                  <a:pt x="747923" y="1679291"/>
                  <a:pt x="748288" y="1684659"/>
                  <a:pt x="745877" y="1684823"/>
                </a:cubicBezTo>
                <a:cubicBezTo>
                  <a:pt x="742918" y="1676935"/>
                  <a:pt x="747559" y="1673923"/>
                  <a:pt x="750335" y="1679128"/>
                </a:cubicBezTo>
                <a:close/>
                <a:moveTo>
                  <a:pt x="704180" y="980525"/>
                </a:moveTo>
                <a:cubicBezTo>
                  <a:pt x="704784" y="982917"/>
                  <a:pt x="704784" y="985308"/>
                  <a:pt x="703576" y="986503"/>
                </a:cubicBezTo>
                <a:cubicBezTo>
                  <a:pt x="703576" y="986503"/>
                  <a:pt x="701159" y="986503"/>
                  <a:pt x="701159" y="986503"/>
                </a:cubicBezTo>
                <a:cubicBezTo>
                  <a:pt x="701159" y="986503"/>
                  <a:pt x="701159" y="979328"/>
                  <a:pt x="701159" y="974546"/>
                </a:cubicBezTo>
                <a:cubicBezTo>
                  <a:pt x="702367" y="975742"/>
                  <a:pt x="703576" y="978134"/>
                  <a:pt x="704180" y="980525"/>
                </a:cubicBezTo>
                <a:close/>
                <a:moveTo>
                  <a:pt x="665988" y="396561"/>
                </a:moveTo>
                <a:cubicBezTo>
                  <a:pt x="653499" y="396561"/>
                  <a:pt x="641013" y="388873"/>
                  <a:pt x="631022" y="401684"/>
                </a:cubicBezTo>
                <a:cubicBezTo>
                  <a:pt x="631022" y="396561"/>
                  <a:pt x="636015" y="388873"/>
                  <a:pt x="628524" y="391436"/>
                </a:cubicBezTo>
                <a:cubicBezTo>
                  <a:pt x="631022" y="386312"/>
                  <a:pt x="641014" y="393998"/>
                  <a:pt x="641014" y="383749"/>
                </a:cubicBezTo>
                <a:cubicBezTo>
                  <a:pt x="643508" y="383749"/>
                  <a:pt x="643508" y="388874"/>
                  <a:pt x="646007" y="391436"/>
                </a:cubicBezTo>
                <a:cubicBezTo>
                  <a:pt x="651004" y="391436"/>
                  <a:pt x="653499" y="391436"/>
                  <a:pt x="653499" y="383749"/>
                </a:cubicBezTo>
                <a:cubicBezTo>
                  <a:pt x="653499" y="386312"/>
                  <a:pt x="655998" y="391436"/>
                  <a:pt x="655998" y="383749"/>
                </a:cubicBezTo>
                <a:cubicBezTo>
                  <a:pt x="660991" y="388873"/>
                  <a:pt x="663490" y="388873"/>
                  <a:pt x="665988" y="396561"/>
                </a:cubicBezTo>
                <a:close/>
                <a:moveTo>
                  <a:pt x="729261" y="1304405"/>
                </a:moveTo>
                <a:lnTo>
                  <a:pt x="724380" y="1302365"/>
                </a:lnTo>
                <a:cubicBezTo>
                  <a:pt x="725637" y="1299878"/>
                  <a:pt x="726892" y="1299256"/>
                  <a:pt x="727834" y="1299878"/>
                </a:cubicBezTo>
                <a:close/>
                <a:moveTo>
                  <a:pt x="770982" y="1916977"/>
                </a:moveTo>
                <a:lnTo>
                  <a:pt x="769198" y="1916090"/>
                </a:lnTo>
                <a:lnTo>
                  <a:pt x="769266" y="1917094"/>
                </a:lnTo>
                <a:close/>
                <a:moveTo>
                  <a:pt x="729452" y="1304485"/>
                </a:moveTo>
                <a:lnTo>
                  <a:pt x="729402" y="1304853"/>
                </a:lnTo>
                <a:lnTo>
                  <a:pt x="729261" y="1304405"/>
                </a:lnTo>
                <a:close/>
                <a:moveTo>
                  <a:pt x="706960" y="961394"/>
                </a:moveTo>
                <a:cubicBezTo>
                  <a:pt x="709619" y="964183"/>
                  <a:pt x="696326" y="969764"/>
                  <a:pt x="696326" y="966973"/>
                </a:cubicBezTo>
                <a:cubicBezTo>
                  <a:pt x="701643" y="961394"/>
                  <a:pt x="698984" y="961393"/>
                  <a:pt x="706960" y="961394"/>
                </a:cubicBezTo>
                <a:close/>
                <a:moveTo>
                  <a:pt x="701768" y="881957"/>
                </a:moveTo>
                <a:cubicBezTo>
                  <a:pt x="701768" y="876983"/>
                  <a:pt x="696742" y="876984"/>
                  <a:pt x="694229" y="874495"/>
                </a:cubicBezTo>
                <a:cubicBezTo>
                  <a:pt x="694229" y="879469"/>
                  <a:pt x="696742" y="884446"/>
                  <a:pt x="701768" y="881957"/>
                </a:cubicBezTo>
                <a:close/>
                <a:moveTo>
                  <a:pt x="744027" y="1497091"/>
                </a:moveTo>
                <a:cubicBezTo>
                  <a:pt x="744210" y="1499775"/>
                  <a:pt x="738765" y="1502842"/>
                  <a:pt x="738947" y="1505524"/>
                </a:cubicBezTo>
                <a:cubicBezTo>
                  <a:pt x="735769" y="1500349"/>
                  <a:pt x="741578" y="1502652"/>
                  <a:pt x="741031" y="1494598"/>
                </a:cubicBezTo>
                <a:close/>
                <a:moveTo>
                  <a:pt x="706793" y="926735"/>
                </a:moveTo>
                <a:cubicBezTo>
                  <a:pt x="706794" y="924246"/>
                  <a:pt x="701768" y="926735"/>
                  <a:pt x="701768" y="921761"/>
                </a:cubicBezTo>
                <a:cubicBezTo>
                  <a:pt x="696742" y="924246"/>
                  <a:pt x="694229" y="926735"/>
                  <a:pt x="691716" y="926735"/>
                </a:cubicBezTo>
                <a:cubicBezTo>
                  <a:pt x="691716" y="931712"/>
                  <a:pt x="694229" y="929223"/>
                  <a:pt x="696742" y="931711"/>
                </a:cubicBezTo>
                <a:cubicBezTo>
                  <a:pt x="701768" y="934197"/>
                  <a:pt x="699255" y="926735"/>
                  <a:pt x="704280" y="926735"/>
                </a:cubicBezTo>
                <a:cubicBezTo>
                  <a:pt x="704280" y="926735"/>
                  <a:pt x="704280" y="926735"/>
                  <a:pt x="704280" y="936685"/>
                </a:cubicBezTo>
                <a:cubicBezTo>
                  <a:pt x="699255" y="929223"/>
                  <a:pt x="701768" y="936685"/>
                  <a:pt x="696742" y="939174"/>
                </a:cubicBezTo>
                <a:cubicBezTo>
                  <a:pt x="695485" y="934198"/>
                  <a:pt x="692346" y="932333"/>
                  <a:pt x="689519" y="929845"/>
                </a:cubicBezTo>
                <a:lnTo>
                  <a:pt x="686220" y="925718"/>
                </a:lnTo>
                <a:lnTo>
                  <a:pt x="684844" y="930092"/>
                </a:lnTo>
                <a:cubicBezTo>
                  <a:pt x="684240" y="932013"/>
                  <a:pt x="684240" y="933295"/>
                  <a:pt x="686657" y="932014"/>
                </a:cubicBezTo>
                <a:cubicBezTo>
                  <a:pt x="686657" y="942262"/>
                  <a:pt x="681823" y="934576"/>
                  <a:pt x="679406" y="932013"/>
                </a:cubicBezTo>
                <a:cubicBezTo>
                  <a:pt x="680614" y="930732"/>
                  <a:pt x="681219" y="928811"/>
                  <a:pt x="682125" y="927209"/>
                </a:cubicBezTo>
                <a:lnTo>
                  <a:pt x="685739" y="924911"/>
                </a:lnTo>
                <a:lnTo>
                  <a:pt x="684181" y="916784"/>
                </a:lnTo>
                <a:cubicBezTo>
                  <a:pt x="679155" y="914295"/>
                  <a:pt x="674130" y="924247"/>
                  <a:pt x="674129" y="914296"/>
                </a:cubicBezTo>
                <a:cubicBezTo>
                  <a:pt x="679155" y="914295"/>
                  <a:pt x="681668" y="916784"/>
                  <a:pt x="686690" y="914295"/>
                </a:cubicBezTo>
                <a:cubicBezTo>
                  <a:pt x="684181" y="916784"/>
                  <a:pt x="691716" y="919272"/>
                  <a:pt x="689203" y="919272"/>
                </a:cubicBezTo>
                <a:cubicBezTo>
                  <a:pt x="689203" y="921761"/>
                  <a:pt x="691717" y="921760"/>
                  <a:pt x="694229" y="924246"/>
                </a:cubicBezTo>
                <a:cubicBezTo>
                  <a:pt x="696742" y="914296"/>
                  <a:pt x="689203" y="919272"/>
                  <a:pt x="689203" y="914296"/>
                </a:cubicBezTo>
                <a:lnTo>
                  <a:pt x="691812" y="911929"/>
                </a:lnTo>
                <a:lnTo>
                  <a:pt x="695839" y="916940"/>
                </a:lnTo>
                <a:cubicBezTo>
                  <a:pt x="700197" y="920205"/>
                  <a:pt x="704909" y="919272"/>
                  <a:pt x="706793" y="926735"/>
                </a:cubicBezTo>
                <a:close/>
                <a:moveTo>
                  <a:pt x="774206" y="1918581"/>
                </a:moveTo>
                <a:lnTo>
                  <a:pt x="774199" y="1918578"/>
                </a:lnTo>
                <a:lnTo>
                  <a:pt x="774206" y="1918676"/>
                </a:lnTo>
                <a:close/>
                <a:moveTo>
                  <a:pt x="768266" y="1820085"/>
                </a:moveTo>
                <a:cubicBezTo>
                  <a:pt x="768428" y="1822471"/>
                  <a:pt x="767083" y="1824958"/>
                  <a:pt x="765636" y="1825957"/>
                </a:cubicBezTo>
                <a:cubicBezTo>
                  <a:pt x="764190" y="1826954"/>
                  <a:pt x="762643" y="1826461"/>
                  <a:pt x="762400" y="1822880"/>
                </a:cubicBezTo>
                <a:cubicBezTo>
                  <a:pt x="765413" y="1822675"/>
                  <a:pt x="765251" y="1820289"/>
                  <a:pt x="768266" y="1820085"/>
                </a:cubicBezTo>
                <a:close/>
                <a:moveTo>
                  <a:pt x="742359" y="1438092"/>
                </a:moveTo>
                <a:lnTo>
                  <a:pt x="741061" y="1436528"/>
                </a:lnTo>
                <a:lnTo>
                  <a:pt x="735454" y="1436870"/>
                </a:lnTo>
                <a:lnTo>
                  <a:pt x="734840" y="1438603"/>
                </a:lnTo>
                <a:cubicBezTo>
                  <a:pt x="734671" y="1436123"/>
                  <a:pt x="739685" y="1435782"/>
                  <a:pt x="742359" y="1438092"/>
                </a:cubicBezTo>
                <a:close/>
                <a:moveTo>
                  <a:pt x="775642" y="1923742"/>
                </a:moveTo>
                <a:lnTo>
                  <a:pt x="774540" y="1923604"/>
                </a:lnTo>
                <a:lnTo>
                  <a:pt x="774778" y="1927107"/>
                </a:lnTo>
                <a:close/>
                <a:moveTo>
                  <a:pt x="764957" y="1736358"/>
                </a:moveTo>
                <a:cubicBezTo>
                  <a:pt x="759639" y="1741141"/>
                  <a:pt x="754323" y="1736358"/>
                  <a:pt x="751664" y="1736357"/>
                </a:cubicBezTo>
                <a:cubicBezTo>
                  <a:pt x="754323" y="1733966"/>
                  <a:pt x="759640" y="1736358"/>
                  <a:pt x="764957" y="1736358"/>
                </a:cubicBezTo>
                <a:close/>
                <a:moveTo>
                  <a:pt x="796726" y="2171956"/>
                </a:moveTo>
                <a:lnTo>
                  <a:pt x="795525" y="2171673"/>
                </a:lnTo>
                <a:cubicBezTo>
                  <a:pt x="790472" y="2171016"/>
                  <a:pt x="785419" y="2169699"/>
                  <a:pt x="781628" y="2164439"/>
                </a:cubicBezTo>
                <a:cubicBezTo>
                  <a:pt x="784155" y="2161809"/>
                  <a:pt x="791735" y="2172329"/>
                  <a:pt x="789208" y="2164439"/>
                </a:cubicBezTo>
                <a:cubicBezTo>
                  <a:pt x="791103" y="2168385"/>
                  <a:pt x="794420" y="2164933"/>
                  <a:pt x="795960" y="2167397"/>
                </a:cubicBezTo>
                <a:close/>
                <a:moveTo>
                  <a:pt x="797174" y="2172064"/>
                </a:moveTo>
                <a:lnTo>
                  <a:pt x="796789" y="2172329"/>
                </a:lnTo>
                <a:lnTo>
                  <a:pt x="796726" y="2171956"/>
                </a:lnTo>
                <a:close/>
                <a:moveTo>
                  <a:pt x="736941" y="1284951"/>
                </a:moveTo>
                <a:cubicBezTo>
                  <a:pt x="734428" y="1279977"/>
                  <a:pt x="734428" y="1287440"/>
                  <a:pt x="731915" y="1287440"/>
                </a:cubicBezTo>
                <a:cubicBezTo>
                  <a:pt x="731915" y="1284951"/>
                  <a:pt x="731915" y="1284951"/>
                  <a:pt x="729402" y="1284951"/>
                </a:cubicBezTo>
                <a:cubicBezTo>
                  <a:pt x="729402" y="1292414"/>
                  <a:pt x="736941" y="1289929"/>
                  <a:pt x="736941" y="1284951"/>
                </a:cubicBezTo>
                <a:close/>
                <a:moveTo>
                  <a:pt x="709303" y="876983"/>
                </a:moveTo>
                <a:cubicBezTo>
                  <a:pt x="706793" y="879469"/>
                  <a:pt x="706793" y="874495"/>
                  <a:pt x="704280" y="874495"/>
                </a:cubicBezTo>
                <a:cubicBezTo>
                  <a:pt x="704281" y="879469"/>
                  <a:pt x="701768" y="879469"/>
                  <a:pt x="704280" y="884446"/>
                </a:cubicBezTo>
                <a:cubicBezTo>
                  <a:pt x="706793" y="881957"/>
                  <a:pt x="709303" y="879469"/>
                  <a:pt x="709303" y="876983"/>
                </a:cubicBezTo>
                <a:close/>
                <a:moveTo>
                  <a:pt x="716869" y="976938"/>
                </a:moveTo>
                <a:cubicBezTo>
                  <a:pt x="716869" y="981722"/>
                  <a:pt x="714452" y="984113"/>
                  <a:pt x="709618" y="984113"/>
                </a:cubicBezTo>
                <a:cubicBezTo>
                  <a:pt x="709619" y="979330"/>
                  <a:pt x="714452" y="979330"/>
                  <a:pt x="716869" y="976938"/>
                </a:cubicBezTo>
                <a:close/>
                <a:moveTo>
                  <a:pt x="767374" y="1719618"/>
                </a:moveTo>
                <a:cubicBezTo>
                  <a:pt x="767374" y="1722009"/>
                  <a:pt x="767374" y="1724400"/>
                  <a:pt x="767374" y="1726792"/>
                </a:cubicBezTo>
                <a:cubicBezTo>
                  <a:pt x="764756" y="1726792"/>
                  <a:pt x="764756" y="1724400"/>
                  <a:pt x="764756" y="1724400"/>
                </a:cubicBezTo>
                <a:cubicBezTo>
                  <a:pt x="759519" y="1724400"/>
                  <a:pt x="759519" y="1729184"/>
                  <a:pt x="754281" y="1724400"/>
                </a:cubicBezTo>
                <a:cubicBezTo>
                  <a:pt x="751664" y="1719618"/>
                  <a:pt x="756900" y="1724400"/>
                  <a:pt x="756900" y="1717227"/>
                </a:cubicBezTo>
                <a:cubicBezTo>
                  <a:pt x="756900" y="1717227"/>
                  <a:pt x="756900" y="1719618"/>
                  <a:pt x="756900" y="1719618"/>
                </a:cubicBezTo>
                <a:lnTo>
                  <a:pt x="759519" y="1719618"/>
                </a:lnTo>
                <a:cubicBezTo>
                  <a:pt x="759519" y="1722009"/>
                  <a:pt x="759519" y="1722009"/>
                  <a:pt x="756900" y="1724400"/>
                </a:cubicBezTo>
                <a:cubicBezTo>
                  <a:pt x="762137" y="1724400"/>
                  <a:pt x="762137" y="1719618"/>
                  <a:pt x="767374" y="1719618"/>
                </a:cubicBezTo>
                <a:close/>
                <a:moveTo>
                  <a:pt x="765337" y="1667906"/>
                </a:moveTo>
                <a:cubicBezTo>
                  <a:pt x="762764" y="1665685"/>
                  <a:pt x="758103" y="1668398"/>
                  <a:pt x="760190" y="1663462"/>
                </a:cubicBezTo>
                <a:cubicBezTo>
                  <a:pt x="762602" y="1663299"/>
                  <a:pt x="764851" y="1660749"/>
                  <a:pt x="765337" y="1667906"/>
                </a:cubicBezTo>
                <a:close/>
                <a:moveTo>
                  <a:pt x="767696" y="1702500"/>
                </a:moveTo>
                <a:lnTo>
                  <a:pt x="765208" y="1706599"/>
                </a:lnTo>
                <a:lnTo>
                  <a:pt x="767374" y="1707063"/>
                </a:lnTo>
                <a:cubicBezTo>
                  <a:pt x="766065" y="1709753"/>
                  <a:pt x="763446" y="1710426"/>
                  <a:pt x="760500" y="1710426"/>
                </a:cubicBezTo>
                <a:lnTo>
                  <a:pt x="756210" y="1710099"/>
                </a:lnTo>
                <a:lnTo>
                  <a:pt x="757297" y="1713260"/>
                </a:lnTo>
                <a:cubicBezTo>
                  <a:pt x="758071" y="1714256"/>
                  <a:pt x="758822" y="1714904"/>
                  <a:pt x="758916" y="1716296"/>
                </a:cubicBezTo>
                <a:cubicBezTo>
                  <a:pt x="756102" y="1716487"/>
                  <a:pt x="753290" y="1716678"/>
                  <a:pt x="750287" y="1714086"/>
                </a:cubicBezTo>
                <a:cubicBezTo>
                  <a:pt x="753195" y="1715286"/>
                  <a:pt x="753803" y="1713847"/>
                  <a:pt x="754037" y="1712083"/>
                </a:cubicBezTo>
                <a:lnTo>
                  <a:pt x="754830" y="1709994"/>
                </a:lnTo>
                <a:lnTo>
                  <a:pt x="751664" y="1709753"/>
                </a:lnTo>
                <a:lnTo>
                  <a:pt x="758400" y="1706004"/>
                </a:lnTo>
                <a:lnTo>
                  <a:pt x="758240" y="1705939"/>
                </a:lnTo>
                <a:lnTo>
                  <a:pt x="759040" y="1705648"/>
                </a:lnTo>
                <a:lnTo>
                  <a:pt x="759519" y="1705382"/>
                </a:lnTo>
                <a:lnTo>
                  <a:pt x="759679" y="1705416"/>
                </a:lnTo>
                <a:close/>
                <a:moveTo>
                  <a:pt x="784045" y="1913100"/>
                </a:moveTo>
                <a:cubicBezTo>
                  <a:pt x="776794" y="1915491"/>
                  <a:pt x="779211" y="1905926"/>
                  <a:pt x="774377" y="1905926"/>
                </a:cubicBezTo>
                <a:cubicBezTo>
                  <a:pt x="776794" y="1903536"/>
                  <a:pt x="781628" y="1910709"/>
                  <a:pt x="784045" y="1913100"/>
                </a:cubicBezTo>
                <a:close/>
                <a:moveTo>
                  <a:pt x="781963" y="1879078"/>
                </a:moveTo>
                <a:cubicBezTo>
                  <a:pt x="779742" y="1884022"/>
                  <a:pt x="774165" y="1877212"/>
                  <a:pt x="769074" y="1877557"/>
                </a:cubicBezTo>
                <a:cubicBezTo>
                  <a:pt x="769236" y="1879943"/>
                  <a:pt x="769399" y="1882328"/>
                  <a:pt x="769399" y="1882328"/>
                </a:cubicBezTo>
                <a:cubicBezTo>
                  <a:pt x="768912" y="1875171"/>
                  <a:pt x="759055" y="1880634"/>
                  <a:pt x="758731" y="1875863"/>
                </a:cubicBezTo>
                <a:cubicBezTo>
                  <a:pt x="763659" y="1873132"/>
                  <a:pt x="776386" y="1872267"/>
                  <a:pt x="781963" y="1879078"/>
                </a:cubicBezTo>
                <a:close/>
                <a:moveTo>
                  <a:pt x="750364" y="1407630"/>
                </a:moveTo>
                <a:cubicBezTo>
                  <a:pt x="750027" y="1402665"/>
                  <a:pt x="745182" y="1405488"/>
                  <a:pt x="742506" y="1403176"/>
                </a:cubicBezTo>
                <a:cubicBezTo>
                  <a:pt x="740336" y="1408311"/>
                  <a:pt x="750532" y="1410110"/>
                  <a:pt x="750364" y="1407630"/>
                </a:cubicBezTo>
                <a:close/>
                <a:moveTo>
                  <a:pt x="744408" y="1319925"/>
                </a:moveTo>
                <a:cubicBezTo>
                  <a:pt x="738770" y="1322316"/>
                  <a:pt x="738770" y="1319925"/>
                  <a:pt x="735950" y="1317534"/>
                </a:cubicBezTo>
                <a:cubicBezTo>
                  <a:pt x="735950" y="1316338"/>
                  <a:pt x="738064" y="1315739"/>
                  <a:pt x="740178" y="1316039"/>
                </a:cubicBezTo>
                <a:cubicBezTo>
                  <a:pt x="742295" y="1316338"/>
                  <a:pt x="744408" y="1317534"/>
                  <a:pt x="744408" y="1319925"/>
                </a:cubicBezTo>
                <a:close/>
                <a:moveTo>
                  <a:pt x="717346" y="908101"/>
                </a:moveTo>
                <a:cubicBezTo>
                  <a:pt x="716893" y="909950"/>
                  <a:pt x="713722" y="906990"/>
                  <a:pt x="711909" y="906990"/>
                </a:cubicBezTo>
                <a:cubicBezTo>
                  <a:pt x="711909" y="905019"/>
                  <a:pt x="712212" y="904197"/>
                  <a:pt x="712664" y="903992"/>
                </a:cubicBezTo>
                <a:cubicBezTo>
                  <a:pt x="714022" y="903374"/>
                  <a:pt x="716742" y="908306"/>
                  <a:pt x="716742" y="904360"/>
                </a:cubicBezTo>
                <a:cubicBezTo>
                  <a:pt x="717346" y="906333"/>
                  <a:pt x="717497" y="907485"/>
                  <a:pt x="717346" y="908101"/>
                </a:cubicBezTo>
                <a:close/>
                <a:moveTo>
                  <a:pt x="787590" y="1926236"/>
                </a:moveTo>
                <a:cubicBezTo>
                  <a:pt x="783657" y="1925205"/>
                  <a:pt x="780544" y="1926715"/>
                  <a:pt x="777406" y="1927900"/>
                </a:cubicBezTo>
                <a:cubicBezTo>
                  <a:pt x="774270" y="1929087"/>
                  <a:pt x="771111" y="1929950"/>
                  <a:pt x="767092" y="1927629"/>
                </a:cubicBezTo>
                <a:lnTo>
                  <a:pt x="766957" y="1925639"/>
                </a:lnTo>
                <a:lnTo>
                  <a:pt x="762101" y="1924820"/>
                </a:lnTo>
                <a:lnTo>
                  <a:pt x="759186" y="1931036"/>
                </a:lnTo>
                <a:cubicBezTo>
                  <a:pt x="757934" y="1931036"/>
                  <a:pt x="758560" y="1928545"/>
                  <a:pt x="759185" y="1925431"/>
                </a:cubicBezTo>
                <a:lnTo>
                  <a:pt x="759186" y="1924328"/>
                </a:lnTo>
                <a:lnTo>
                  <a:pt x="754612" y="1923556"/>
                </a:lnTo>
                <a:cubicBezTo>
                  <a:pt x="751164" y="1923466"/>
                  <a:pt x="748093" y="1924323"/>
                  <a:pt x="744531" y="1927162"/>
                </a:cubicBezTo>
                <a:cubicBezTo>
                  <a:pt x="743109" y="1924662"/>
                  <a:pt x="739951" y="1924227"/>
                  <a:pt x="736792" y="1923793"/>
                </a:cubicBezTo>
                <a:lnTo>
                  <a:pt x="733766" y="1922475"/>
                </a:lnTo>
                <a:lnTo>
                  <a:pt x="726643" y="1923563"/>
                </a:lnTo>
                <a:cubicBezTo>
                  <a:pt x="729146" y="1923563"/>
                  <a:pt x="729146" y="1918581"/>
                  <a:pt x="726643" y="1918582"/>
                </a:cubicBezTo>
                <a:cubicBezTo>
                  <a:pt x="729145" y="1916090"/>
                  <a:pt x="731650" y="1916091"/>
                  <a:pt x="734153" y="1913599"/>
                </a:cubicBezTo>
                <a:cubicBezTo>
                  <a:pt x="734153" y="1911108"/>
                  <a:pt x="729146" y="1913599"/>
                  <a:pt x="729145" y="1908617"/>
                </a:cubicBezTo>
                <a:cubicBezTo>
                  <a:pt x="729145" y="1908617"/>
                  <a:pt x="729146" y="1911108"/>
                  <a:pt x="729146" y="1911108"/>
                </a:cubicBezTo>
                <a:cubicBezTo>
                  <a:pt x="724140" y="1916090"/>
                  <a:pt x="716630" y="1921072"/>
                  <a:pt x="709120" y="1916091"/>
                </a:cubicBezTo>
                <a:cubicBezTo>
                  <a:pt x="711623" y="1913599"/>
                  <a:pt x="711623" y="1908617"/>
                  <a:pt x="711623" y="1903635"/>
                </a:cubicBezTo>
                <a:cubicBezTo>
                  <a:pt x="711623" y="1901144"/>
                  <a:pt x="716630" y="1906126"/>
                  <a:pt x="719133" y="1903636"/>
                </a:cubicBezTo>
                <a:cubicBezTo>
                  <a:pt x="719132" y="1908617"/>
                  <a:pt x="711623" y="1906126"/>
                  <a:pt x="711623" y="1908617"/>
                </a:cubicBezTo>
                <a:cubicBezTo>
                  <a:pt x="711623" y="1913599"/>
                  <a:pt x="714126" y="1911108"/>
                  <a:pt x="714126" y="1916090"/>
                </a:cubicBezTo>
                <a:cubicBezTo>
                  <a:pt x="716630" y="1913599"/>
                  <a:pt x="719133" y="1913599"/>
                  <a:pt x="719132" y="1908617"/>
                </a:cubicBezTo>
                <a:cubicBezTo>
                  <a:pt x="721636" y="1911108"/>
                  <a:pt x="724140" y="1906126"/>
                  <a:pt x="726643" y="1911108"/>
                </a:cubicBezTo>
                <a:cubicBezTo>
                  <a:pt x="729145" y="1908617"/>
                  <a:pt x="726643" y="1908618"/>
                  <a:pt x="729146" y="1906126"/>
                </a:cubicBezTo>
                <a:cubicBezTo>
                  <a:pt x="735404" y="1909862"/>
                  <a:pt x="742914" y="1908617"/>
                  <a:pt x="750424" y="1907372"/>
                </a:cubicBezTo>
                <a:lnTo>
                  <a:pt x="770125" y="1908525"/>
                </a:lnTo>
                <a:lnTo>
                  <a:pt x="771701" y="1908617"/>
                </a:lnTo>
                <a:lnTo>
                  <a:pt x="771926" y="1909388"/>
                </a:lnTo>
                <a:lnTo>
                  <a:pt x="774518" y="1918270"/>
                </a:lnTo>
                <a:lnTo>
                  <a:pt x="776291" y="1921211"/>
                </a:lnTo>
                <a:lnTo>
                  <a:pt x="776813" y="1919178"/>
                </a:lnTo>
                <a:cubicBezTo>
                  <a:pt x="779551" y="1921589"/>
                  <a:pt x="784676" y="1921241"/>
                  <a:pt x="787590" y="1926236"/>
                </a:cubicBezTo>
                <a:close/>
                <a:moveTo>
                  <a:pt x="774436" y="1699648"/>
                </a:moveTo>
                <a:cubicBezTo>
                  <a:pt x="776633" y="1694705"/>
                  <a:pt x="766388" y="1693004"/>
                  <a:pt x="764028" y="1695562"/>
                </a:cubicBezTo>
                <a:cubicBezTo>
                  <a:pt x="766874" y="1700162"/>
                  <a:pt x="771591" y="1695047"/>
                  <a:pt x="774436" y="1699648"/>
                </a:cubicBezTo>
                <a:close/>
                <a:moveTo>
                  <a:pt x="769954" y="1627872"/>
                </a:moveTo>
                <a:cubicBezTo>
                  <a:pt x="767284" y="1625543"/>
                  <a:pt x="762452" y="1628382"/>
                  <a:pt x="754950" y="1628891"/>
                </a:cubicBezTo>
                <a:cubicBezTo>
                  <a:pt x="760461" y="1636051"/>
                  <a:pt x="767793" y="1633042"/>
                  <a:pt x="769954" y="1627872"/>
                </a:cubicBezTo>
                <a:close/>
                <a:moveTo>
                  <a:pt x="790087" y="1908318"/>
                </a:moveTo>
                <a:cubicBezTo>
                  <a:pt x="790087" y="1908318"/>
                  <a:pt x="790087" y="1910709"/>
                  <a:pt x="790087" y="1915494"/>
                </a:cubicBezTo>
                <a:cubicBezTo>
                  <a:pt x="787067" y="1917885"/>
                  <a:pt x="790087" y="1908318"/>
                  <a:pt x="784045" y="1908318"/>
                </a:cubicBezTo>
                <a:cubicBezTo>
                  <a:pt x="784045" y="1908318"/>
                  <a:pt x="787066" y="1908318"/>
                  <a:pt x="790087" y="1908318"/>
                </a:cubicBezTo>
                <a:close/>
                <a:moveTo>
                  <a:pt x="791008" y="1918613"/>
                </a:moveTo>
                <a:cubicBezTo>
                  <a:pt x="791491" y="1921276"/>
                  <a:pt x="791071" y="1924001"/>
                  <a:pt x="789865" y="1924083"/>
                </a:cubicBezTo>
                <a:cubicBezTo>
                  <a:pt x="789500" y="1918717"/>
                  <a:pt x="787089" y="1918881"/>
                  <a:pt x="786724" y="1913511"/>
                </a:cubicBezTo>
                <a:cubicBezTo>
                  <a:pt x="789136" y="1913347"/>
                  <a:pt x="790523" y="1915949"/>
                  <a:pt x="791008" y="1918613"/>
                </a:cubicBezTo>
                <a:close/>
                <a:moveTo>
                  <a:pt x="809422" y="2174962"/>
                </a:moveTo>
                <a:lnTo>
                  <a:pt x="797174" y="2172064"/>
                </a:lnTo>
                <a:lnTo>
                  <a:pt x="800579" y="2169699"/>
                </a:lnTo>
                <a:cubicBezTo>
                  <a:pt x="801211" y="2168385"/>
                  <a:pt x="801842" y="2167069"/>
                  <a:pt x="804369" y="2167069"/>
                </a:cubicBezTo>
                <a:lnTo>
                  <a:pt x="804930" y="2167726"/>
                </a:lnTo>
                <a:lnTo>
                  <a:pt x="808644" y="2164897"/>
                </a:lnTo>
                <a:lnTo>
                  <a:pt x="806548" y="2169622"/>
                </a:lnTo>
                <a:lnTo>
                  <a:pt x="806896" y="2170029"/>
                </a:lnTo>
                <a:cubicBezTo>
                  <a:pt x="808159" y="2169701"/>
                  <a:pt x="809422" y="2169701"/>
                  <a:pt x="809422" y="2174962"/>
                </a:cubicBezTo>
                <a:close/>
                <a:moveTo>
                  <a:pt x="688947" y="389010"/>
                </a:moveTo>
                <a:cubicBezTo>
                  <a:pt x="686395" y="394272"/>
                  <a:pt x="678742" y="391641"/>
                  <a:pt x="676190" y="394272"/>
                </a:cubicBezTo>
                <a:cubicBezTo>
                  <a:pt x="673638" y="386380"/>
                  <a:pt x="668537" y="396903"/>
                  <a:pt x="665986" y="389011"/>
                </a:cubicBezTo>
                <a:cubicBezTo>
                  <a:pt x="665985" y="386380"/>
                  <a:pt x="668537" y="386380"/>
                  <a:pt x="668537" y="383749"/>
                </a:cubicBezTo>
                <a:cubicBezTo>
                  <a:pt x="673638" y="391641"/>
                  <a:pt x="681294" y="386380"/>
                  <a:pt x="688947" y="389010"/>
                </a:cubicBezTo>
                <a:close/>
                <a:moveTo>
                  <a:pt x="781189" y="1687205"/>
                </a:moveTo>
                <a:cubicBezTo>
                  <a:pt x="779316" y="1696920"/>
                  <a:pt x="776795" y="1697091"/>
                  <a:pt x="777281" y="1704249"/>
                </a:cubicBezTo>
                <a:cubicBezTo>
                  <a:pt x="772239" y="1704591"/>
                  <a:pt x="771915" y="1699820"/>
                  <a:pt x="769718" y="1704762"/>
                </a:cubicBezTo>
                <a:cubicBezTo>
                  <a:pt x="766388" y="1693004"/>
                  <a:pt x="754593" y="1705790"/>
                  <a:pt x="754269" y="1701018"/>
                </a:cubicBezTo>
                <a:cubicBezTo>
                  <a:pt x="753944" y="1696247"/>
                  <a:pt x="761831" y="1700505"/>
                  <a:pt x="761345" y="1693347"/>
                </a:cubicBezTo>
                <a:cubicBezTo>
                  <a:pt x="761021" y="1688575"/>
                  <a:pt x="758986" y="1695904"/>
                  <a:pt x="758662" y="1691132"/>
                </a:cubicBezTo>
                <a:cubicBezTo>
                  <a:pt x="763704" y="1690789"/>
                  <a:pt x="771105" y="1687890"/>
                  <a:pt x="776633" y="1694705"/>
                </a:cubicBezTo>
                <a:cubicBezTo>
                  <a:pt x="773626" y="1687719"/>
                  <a:pt x="776309" y="1689933"/>
                  <a:pt x="775984" y="1685162"/>
                </a:cubicBezTo>
                <a:cubicBezTo>
                  <a:pt x="778505" y="1684991"/>
                  <a:pt x="778667" y="1687376"/>
                  <a:pt x="781189" y="1687205"/>
                </a:cubicBezTo>
                <a:close/>
                <a:moveTo>
                  <a:pt x="728752" y="904304"/>
                </a:moveTo>
                <a:cubicBezTo>
                  <a:pt x="729281" y="905167"/>
                  <a:pt x="729432" y="906153"/>
                  <a:pt x="728828" y="907468"/>
                </a:cubicBezTo>
                <a:cubicBezTo>
                  <a:pt x="726412" y="904838"/>
                  <a:pt x="719158" y="894317"/>
                  <a:pt x="723995" y="894317"/>
                </a:cubicBezTo>
                <a:cubicBezTo>
                  <a:pt x="722180" y="900235"/>
                  <a:pt x="727166" y="901714"/>
                  <a:pt x="728752" y="904304"/>
                </a:cubicBezTo>
                <a:close/>
                <a:moveTo>
                  <a:pt x="784292" y="1718966"/>
                </a:moveTo>
                <a:cubicBezTo>
                  <a:pt x="784293" y="1721465"/>
                  <a:pt x="779459" y="1721465"/>
                  <a:pt x="777042" y="1718966"/>
                </a:cubicBezTo>
                <a:cubicBezTo>
                  <a:pt x="774624" y="1721465"/>
                  <a:pt x="774624" y="1723965"/>
                  <a:pt x="774624" y="1728965"/>
                </a:cubicBezTo>
                <a:cubicBezTo>
                  <a:pt x="774624" y="1733966"/>
                  <a:pt x="772208" y="1718965"/>
                  <a:pt x="769791" y="1721465"/>
                </a:cubicBezTo>
                <a:cubicBezTo>
                  <a:pt x="769791" y="1716465"/>
                  <a:pt x="772207" y="1721465"/>
                  <a:pt x="774624" y="1718965"/>
                </a:cubicBezTo>
                <a:cubicBezTo>
                  <a:pt x="777041" y="1711464"/>
                  <a:pt x="769791" y="1716465"/>
                  <a:pt x="772207" y="1708965"/>
                </a:cubicBezTo>
                <a:cubicBezTo>
                  <a:pt x="777042" y="1706465"/>
                  <a:pt x="774624" y="1711464"/>
                  <a:pt x="779458" y="1711464"/>
                </a:cubicBezTo>
                <a:cubicBezTo>
                  <a:pt x="774624" y="1718965"/>
                  <a:pt x="781875" y="1716465"/>
                  <a:pt x="784292" y="1718966"/>
                </a:cubicBezTo>
                <a:close/>
                <a:moveTo>
                  <a:pt x="733788" y="959924"/>
                </a:moveTo>
                <a:cubicBezTo>
                  <a:pt x="734392" y="963486"/>
                  <a:pt x="733788" y="967372"/>
                  <a:pt x="731371" y="967372"/>
                </a:cubicBezTo>
                <a:cubicBezTo>
                  <a:pt x="728954" y="962191"/>
                  <a:pt x="733788" y="957009"/>
                  <a:pt x="728953" y="954419"/>
                </a:cubicBezTo>
                <a:cubicBezTo>
                  <a:pt x="731371" y="953124"/>
                  <a:pt x="733183" y="956362"/>
                  <a:pt x="733788" y="959924"/>
                </a:cubicBezTo>
                <a:close/>
                <a:moveTo>
                  <a:pt x="818228" y="2171888"/>
                </a:moveTo>
                <a:cubicBezTo>
                  <a:pt x="818360" y="2172477"/>
                  <a:pt x="818183" y="2173318"/>
                  <a:pt x="817478" y="2174663"/>
                </a:cubicBezTo>
                <a:cubicBezTo>
                  <a:pt x="814658" y="2177354"/>
                  <a:pt x="817479" y="2169281"/>
                  <a:pt x="811839" y="2169282"/>
                </a:cubicBezTo>
                <a:cubicBezTo>
                  <a:pt x="811839" y="2166590"/>
                  <a:pt x="814659" y="2166590"/>
                  <a:pt x="814659" y="2166590"/>
                </a:cubicBezTo>
                <a:cubicBezTo>
                  <a:pt x="814658" y="2170627"/>
                  <a:pt x="817831" y="2170122"/>
                  <a:pt x="818228" y="2171888"/>
                </a:cubicBezTo>
                <a:close/>
                <a:moveTo>
                  <a:pt x="729678" y="851329"/>
                </a:moveTo>
                <a:cubicBezTo>
                  <a:pt x="728619" y="845732"/>
                  <a:pt x="724381" y="841534"/>
                  <a:pt x="724380" y="847131"/>
                </a:cubicBezTo>
                <a:cubicBezTo>
                  <a:pt x="729402" y="844643"/>
                  <a:pt x="726893" y="854593"/>
                  <a:pt x="729402" y="857082"/>
                </a:cubicBezTo>
                <a:cubicBezTo>
                  <a:pt x="730030" y="855216"/>
                  <a:pt x="730031" y="853195"/>
                  <a:pt x="729678" y="851329"/>
                </a:cubicBezTo>
                <a:close/>
                <a:moveTo>
                  <a:pt x="698617" y="391522"/>
                </a:moveTo>
                <a:cubicBezTo>
                  <a:pt x="696196" y="396902"/>
                  <a:pt x="693780" y="394211"/>
                  <a:pt x="691364" y="391522"/>
                </a:cubicBezTo>
                <a:cubicBezTo>
                  <a:pt x="691363" y="388831"/>
                  <a:pt x="692572" y="388831"/>
                  <a:pt x="694083" y="389504"/>
                </a:cubicBezTo>
                <a:cubicBezTo>
                  <a:pt x="695595" y="390176"/>
                  <a:pt x="697408" y="391522"/>
                  <a:pt x="698617" y="391522"/>
                </a:cubicBezTo>
                <a:close/>
                <a:moveTo>
                  <a:pt x="805384" y="1952824"/>
                </a:moveTo>
                <a:cubicBezTo>
                  <a:pt x="802871" y="1955312"/>
                  <a:pt x="797846" y="1955312"/>
                  <a:pt x="797846" y="1957801"/>
                </a:cubicBezTo>
                <a:cubicBezTo>
                  <a:pt x="800359" y="1960289"/>
                  <a:pt x="805383" y="1960289"/>
                  <a:pt x="805384" y="1952824"/>
                </a:cubicBezTo>
                <a:close/>
                <a:moveTo>
                  <a:pt x="762066" y="1302365"/>
                </a:moveTo>
                <a:cubicBezTo>
                  <a:pt x="762066" y="1297391"/>
                  <a:pt x="754527" y="1294902"/>
                  <a:pt x="754528" y="1302365"/>
                </a:cubicBezTo>
                <a:cubicBezTo>
                  <a:pt x="759553" y="1299877"/>
                  <a:pt x="759553" y="1304853"/>
                  <a:pt x="762066" y="1302365"/>
                </a:cubicBezTo>
                <a:close/>
                <a:moveTo>
                  <a:pt x="762762" y="1306525"/>
                </a:moveTo>
                <a:lnTo>
                  <a:pt x="761633" y="1306296"/>
                </a:lnTo>
                <a:lnTo>
                  <a:pt x="762706" y="1307226"/>
                </a:lnTo>
                <a:close/>
                <a:moveTo>
                  <a:pt x="775137" y="1475761"/>
                </a:moveTo>
                <a:cubicBezTo>
                  <a:pt x="772968" y="1480894"/>
                  <a:pt x="767448" y="1473789"/>
                  <a:pt x="765447" y="1481404"/>
                </a:cubicBezTo>
                <a:cubicBezTo>
                  <a:pt x="768123" y="1483717"/>
                  <a:pt x="775474" y="1480723"/>
                  <a:pt x="775137" y="1475761"/>
                </a:cubicBezTo>
                <a:close/>
                <a:moveTo>
                  <a:pt x="802298" y="1875301"/>
                </a:moveTo>
                <a:cubicBezTo>
                  <a:pt x="799876" y="1877862"/>
                  <a:pt x="796647" y="1878081"/>
                  <a:pt x="793336" y="1877108"/>
                </a:cubicBezTo>
                <a:cubicBezTo>
                  <a:pt x="790025" y="1876135"/>
                  <a:pt x="786635" y="1873968"/>
                  <a:pt x="783889" y="1871758"/>
                </a:cubicBezTo>
                <a:cubicBezTo>
                  <a:pt x="789218" y="1873792"/>
                  <a:pt x="789056" y="1871407"/>
                  <a:pt x="794223" y="1871056"/>
                </a:cubicBezTo>
                <a:cubicBezTo>
                  <a:pt x="792126" y="1878388"/>
                  <a:pt x="801812" y="1868144"/>
                  <a:pt x="802298" y="1875301"/>
                </a:cubicBezTo>
                <a:close/>
                <a:moveTo>
                  <a:pt x="793086" y="1739053"/>
                </a:moveTo>
                <a:cubicBezTo>
                  <a:pt x="792449" y="1743214"/>
                  <a:pt x="788370" y="1744728"/>
                  <a:pt x="784293" y="1744728"/>
                </a:cubicBezTo>
                <a:cubicBezTo>
                  <a:pt x="784293" y="1739346"/>
                  <a:pt x="795168" y="1742037"/>
                  <a:pt x="789730" y="1736657"/>
                </a:cubicBezTo>
                <a:cubicBezTo>
                  <a:pt x="789730" y="1733967"/>
                  <a:pt x="792449" y="1733967"/>
                  <a:pt x="792449" y="1733967"/>
                </a:cubicBezTo>
                <a:cubicBezTo>
                  <a:pt x="793129" y="1735984"/>
                  <a:pt x="793299" y="1737666"/>
                  <a:pt x="793086" y="1739053"/>
                </a:cubicBezTo>
                <a:close/>
                <a:moveTo>
                  <a:pt x="742246" y="976939"/>
                </a:moveTo>
                <a:cubicBezTo>
                  <a:pt x="736607" y="976939"/>
                  <a:pt x="733787" y="976939"/>
                  <a:pt x="733787" y="972155"/>
                </a:cubicBezTo>
                <a:cubicBezTo>
                  <a:pt x="736607" y="974547"/>
                  <a:pt x="742246" y="972155"/>
                  <a:pt x="742246" y="976939"/>
                </a:cubicBezTo>
                <a:close/>
                <a:moveTo>
                  <a:pt x="739454" y="931712"/>
                </a:moveTo>
                <a:cubicBezTo>
                  <a:pt x="734428" y="931711"/>
                  <a:pt x="736941" y="921761"/>
                  <a:pt x="731915" y="924246"/>
                </a:cubicBezTo>
                <a:cubicBezTo>
                  <a:pt x="731915" y="931712"/>
                  <a:pt x="736941" y="934197"/>
                  <a:pt x="739454" y="931712"/>
                </a:cubicBezTo>
                <a:close/>
                <a:moveTo>
                  <a:pt x="787799" y="1631683"/>
                </a:moveTo>
                <a:cubicBezTo>
                  <a:pt x="784958" y="1626853"/>
                  <a:pt x="782797" y="1632023"/>
                  <a:pt x="780296" y="1632192"/>
                </a:cubicBezTo>
                <a:cubicBezTo>
                  <a:pt x="780636" y="1637192"/>
                  <a:pt x="788308" y="1639181"/>
                  <a:pt x="787799" y="1631683"/>
                </a:cubicBezTo>
                <a:close/>
                <a:moveTo>
                  <a:pt x="736941" y="879469"/>
                </a:moveTo>
                <a:cubicBezTo>
                  <a:pt x="731915" y="876984"/>
                  <a:pt x="731915" y="879469"/>
                  <a:pt x="726893" y="876984"/>
                </a:cubicBezTo>
                <a:cubicBezTo>
                  <a:pt x="726893" y="879469"/>
                  <a:pt x="731915" y="881958"/>
                  <a:pt x="731915" y="884446"/>
                </a:cubicBezTo>
                <a:cubicBezTo>
                  <a:pt x="731915" y="876984"/>
                  <a:pt x="736941" y="881957"/>
                  <a:pt x="736941" y="879469"/>
                </a:cubicBezTo>
                <a:close/>
                <a:moveTo>
                  <a:pt x="771744" y="1388722"/>
                </a:moveTo>
                <a:cubicBezTo>
                  <a:pt x="771070" y="1378797"/>
                  <a:pt x="761548" y="1386923"/>
                  <a:pt x="761717" y="1389403"/>
                </a:cubicBezTo>
                <a:cubicBezTo>
                  <a:pt x="762054" y="1394368"/>
                  <a:pt x="769406" y="1391375"/>
                  <a:pt x="771744" y="1388722"/>
                </a:cubicBezTo>
                <a:close/>
                <a:moveTo>
                  <a:pt x="790658" y="1666189"/>
                </a:moveTo>
                <a:cubicBezTo>
                  <a:pt x="790983" y="1670961"/>
                  <a:pt x="779970" y="1669312"/>
                  <a:pt x="779808" y="1666927"/>
                </a:cubicBezTo>
                <a:cubicBezTo>
                  <a:pt x="785071" y="1664172"/>
                  <a:pt x="785396" y="1668944"/>
                  <a:pt x="790658" y="1666189"/>
                </a:cubicBezTo>
                <a:close/>
                <a:moveTo>
                  <a:pt x="744198" y="956874"/>
                </a:moveTo>
                <a:lnTo>
                  <a:pt x="736205" y="961394"/>
                </a:lnTo>
                <a:cubicBezTo>
                  <a:pt x="736205" y="956610"/>
                  <a:pt x="736205" y="954219"/>
                  <a:pt x="741844" y="954219"/>
                </a:cubicBezTo>
                <a:lnTo>
                  <a:pt x="743815" y="955890"/>
                </a:lnTo>
                <a:close/>
                <a:moveTo>
                  <a:pt x="742594" y="895017"/>
                </a:moveTo>
                <a:cubicBezTo>
                  <a:pt x="742595" y="892530"/>
                  <a:pt x="740710" y="889420"/>
                  <a:pt x="736940" y="889420"/>
                </a:cubicBezTo>
                <a:cubicBezTo>
                  <a:pt x="739454" y="891908"/>
                  <a:pt x="739454" y="896882"/>
                  <a:pt x="736941" y="896882"/>
                </a:cubicBezTo>
                <a:cubicBezTo>
                  <a:pt x="740710" y="899371"/>
                  <a:pt x="742595" y="897505"/>
                  <a:pt x="742594" y="895017"/>
                </a:cubicBezTo>
                <a:close/>
                <a:moveTo>
                  <a:pt x="713124" y="447670"/>
                </a:moveTo>
                <a:lnTo>
                  <a:pt x="710855" y="450545"/>
                </a:lnTo>
                <a:cubicBezTo>
                  <a:pt x="709854" y="452338"/>
                  <a:pt x="708677" y="454087"/>
                  <a:pt x="706793" y="454087"/>
                </a:cubicBezTo>
                <a:close/>
                <a:moveTo>
                  <a:pt x="749505" y="981463"/>
                </a:moveTo>
                <a:cubicBezTo>
                  <a:pt x="749505" y="981463"/>
                  <a:pt x="749505" y="981463"/>
                  <a:pt x="744480" y="981463"/>
                </a:cubicBezTo>
                <a:cubicBezTo>
                  <a:pt x="744480" y="981463"/>
                  <a:pt x="744480" y="981463"/>
                  <a:pt x="744480" y="988925"/>
                </a:cubicBezTo>
                <a:cubicBezTo>
                  <a:pt x="746993" y="988925"/>
                  <a:pt x="749506" y="986437"/>
                  <a:pt x="749505" y="981463"/>
                </a:cubicBezTo>
                <a:close/>
                <a:moveTo>
                  <a:pt x="774620" y="1347425"/>
                </a:moveTo>
                <a:cubicBezTo>
                  <a:pt x="771900" y="1349816"/>
                  <a:pt x="766465" y="1347426"/>
                  <a:pt x="763745" y="1349816"/>
                </a:cubicBezTo>
                <a:cubicBezTo>
                  <a:pt x="765103" y="1347425"/>
                  <a:pt x="767145" y="1345631"/>
                  <a:pt x="769184" y="1345035"/>
                </a:cubicBezTo>
                <a:cubicBezTo>
                  <a:pt x="771223" y="1344435"/>
                  <a:pt x="773262" y="1345035"/>
                  <a:pt x="774620" y="1347425"/>
                </a:cubicBezTo>
                <a:close/>
                <a:moveTo>
                  <a:pt x="713960" y="446823"/>
                </a:moveTo>
                <a:lnTo>
                  <a:pt x="713124" y="447670"/>
                </a:lnTo>
                <a:lnTo>
                  <a:pt x="713857" y="446741"/>
                </a:lnTo>
                <a:close/>
                <a:moveTo>
                  <a:pt x="807407" y="1807840"/>
                </a:moveTo>
                <a:cubicBezTo>
                  <a:pt x="807893" y="1814997"/>
                  <a:pt x="805402" y="1817562"/>
                  <a:pt x="805726" y="1822337"/>
                </a:cubicBezTo>
                <a:cubicBezTo>
                  <a:pt x="802912" y="1820131"/>
                  <a:pt x="797768" y="1822877"/>
                  <a:pt x="797607" y="1820492"/>
                </a:cubicBezTo>
                <a:cubicBezTo>
                  <a:pt x="800260" y="1820311"/>
                  <a:pt x="800098" y="1817923"/>
                  <a:pt x="797444" y="1818103"/>
                </a:cubicBezTo>
                <a:cubicBezTo>
                  <a:pt x="797444" y="1818103"/>
                  <a:pt x="794792" y="1818283"/>
                  <a:pt x="794630" y="1815898"/>
                </a:cubicBezTo>
                <a:cubicBezTo>
                  <a:pt x="805402" y="1817562"/>
                  <a:pt x="802263" y="1810586"/>
                  <a:pt x="807407" y="1807840"/>
                </a:cubicBezTo>
                <a:close/>
                <a:moveTo>
                  <a:pt x="746993" y="914295"/>
                </a:moveTo>
                <a:cubicBezTo>
                  <a:pt x="744480" y="911810"/>
                  <a:pt x="741966" y="909321"/>
                  <a:pt x="739454" y="914295"/>
                </a:cubicBezTo>
                <a:cubicBezTo>
                  <a:pt x="741966" y="916784"/>
                  <a:pt x="746993" y="919272"/>
                  <a:pt x="746993" y="914295"/>
                </a:cubicBezTo>
                <a:close/>
                <a:moveTo>
                  <a:pt x="711909" y="392119"/>
                </a:moveTo>
                <a:cubicBezTo>
                  <a:pt x="711908" y="399293"/>
                  <a:pt x="706469" y="394511"/>
                  <a:pt x="701033" y="394511"/>
                </a:cubicBezTo>
                <a:cubicBezTo>
                  <a:pt x="702392" y="392119"/>
                  <a:pt x="704431" y="391521"/>
                  <a:pt x="706469" y="391521"/>
                </a:cubicBezTo>
                <a:cubicBezTo>
                  <a:pt x="708508" y="391521"/>
                  <a:pt x="710547" y="392118"/>
                  <a:pt x="711909" y="392119"/>
                </a:cubicBezTo>
                <a:close/>
                <a:moveTo>
                  <a:pt x="774627" y="1289928"/>
                </a:moveTo>
                <a:cubicBezTo>
                  <a:pt x="774627" y="1282463"/>
                  <a:pt x="769605" y="1284951"/>
                  <a:pt x="767092" y="1282463"/>
                </a:cubicBezTo>
                <a:cubicBezTo>
                  <a:pt x="767092" y="1289928"/>
                  <a:pt x="769605" y="1289928"/>
                  <a:pt x="774627" y="1289928"/>
                </a:cubicBezTo>
                <a:close/>
                <a:moveTo>
                  <a:pt x="797632" y="1628504"/>
                </a:moveTo>
                <a:cubicBezTo>
                  <a:pt x="799453" y="1618336"/>
                  <a:pt x="792291" y="1623845"/>
                  <a:pt x="789789" y="1624014"/>
                </a:cubicBezTo>
                <a:cubicBezTo>
                  <a:pt x="790129" y="1629014"/>
                  <a:pt x="794791" y="1623675"/>
                  <a:pt x="797632" y="1628504"/>
                </a:cubicBezTo>
                <a:close/>
                <a:moveTo>
                  <a:pt x="814678" y="1879253"/>
                </a:moveTo>
                <a:cubicBezTo>
                  <a:pt x="809855" y="1879580"/>
                  <a:pt x="807606" y="1882130"/>
                  <a:pt x="805195" y="1882294"/>
                </a:cubicBezTo>
                <a:cubicBezTo>
                  <a:pt x="802622" y="1880072"/>
                  <a:pt x="802460" y="1877686"/>
                  <a:pt x="802298" y="1875301"/>
                </a:cubicBezTo>
                <a:cubicBezTo>
                  <a:pt x="807444" y="1879744"/>
                  <a:pt x="809693" y="1877195"/>
                  <a:pt x="814678" y="1879253"/>
                </a:cubicBezTo>
                <a:close/>
                <a:moveTo>
                  <a:pt x="833720" y="2159598"/>
                </a:moveTo>
                <a:cubicBezTo>
                  <a:pt x="834003" y="2163774"/>
                  <a:pt x="831734" y="2166025"/>
                  <a:pt x="829346" y="2166536"/>
                </a:cubicBezTo>
                <a:cubicBezTo>
                  <a:pt x="826959" y="2167049"/>
                  <a:pt x="824453" y="2165820"/>
                  <a:pt x="824264" y="2163037"/>
                </a:cubicBezTo>
                <a:cubicBezTo>
                  <a:pt x="829086" y="2162709"/>
                  <a:pt x="831309" y="2159762"/>
                  <a:pt x="833720" y="2159598"/>
                </a:cubicBezTo>
                <a:close/>
                <a:moveTo>
                  <a:pt x="754331" y="971557"/>
                </a:moveTo>
                <a:cubicBezTo>
                  <a:pt x="751915" y="981721"/>
                  <a:pt x="747081" y="969016"/>
                  <a:pt x="742247" y="969016"/>
                </a:cubicBezTo>
                <a:cubicBezTo>
                  <a:pt x="743455" y="967111"/>
                  <a:pt x="744362" y="966635"/>
                  <a:pt x="745154" y="966912"/>
                </a:cubicBezTo>
                <a:cubicBezTo>
                  <a:pt x="747534" y="967746"/>
                  <a:pt x="748893" y="975369"/>
                  <a:pt x="754331" y="971557"/>
                </a:cubicBezTo>
                <a:close/>
                <a:moveTo>
                  <a:pt x="814504" y="1853535"/>
                </a:moveTo>
                <a:cubicBezTo>
                  <a:pt x="812086" y="1853535"/>
                  <a:pt x="812086" y="1851144"/>
                  <a:pt x="809670" y="1853535"/>
                </a:cubicBezTo>
                <a:cubicBezTo>
                  <a:pt x="809670" y="1846362"/>
                  <a:pt x="807254" y="1848753"/>
                  <a:pt x="807254" y="1841580"/>
                </a:cubicBezTo>
                <a:cubicBezTo>
                  <a:pt x="809670" y="1846362"/>
                  <a:pt x="812086" y="1848753"/>
                  <a:pt x="814504" y="1853535"/>
                </a:cubicBezTo>
                <a:close/>
                <a:moveTo>
                  <a:pt x="800775" y="1593698"/>
                </a:moveTo>
                <a:cubicBezTo>
                  <a:pt x="800902" y="1595560"/>
                  <a:pt x="800777" y="1596037"/>
                  <a:pt x="800442" y="1595748"/>
                </a:cubicBezTo>
                <a:lnTo>
                  <a:pt x="799068" y="1593550"/>
                </a:lnTo>
                <a:close/>
                <a:moveTo>
                  <a:pt x="797404" y="1544061"/>
                </a:moveTo>
                <a:cubicBezTo>
                  <a:pt x="799237" y="1533963"/>
                  <a:pt x="789378" y="1537127"/>
                  <a:pt x="787040" y="1539780"/>
                </a:cubicBezTo>
                <a:cubicBezTo>
                  <a:pt x="787378" y="1544742"/>
                  <a:pt x="792053" y="1539439"/>
                  <a:pt x="792559" y="1546884"/>
                </a:cubicBezTo>
                <a:cubicBezTo>
                  <a:pt x="792390" y="1544402"/>
                  <a:pt x="794898" y="1544232"/>
                  <a:pt x="797404" y="1544061"/>
                </a:cubicBezTo>
                <a:close/>
                <a:moveTo>
                  <a:pt x="759789" y="988110"/>
                </a:moveTo>
                <a:cubicBezTo>
                  <a:pt x="758611" y="983796"/>
                  <a:pt x="753899" y="983329"/>
                  <a:pt x="752014" y="981463"/>
                </a:cubicBezTo>
                <a:cubicBezTo>
                  <a:pt x="752015" y="993901"/>
                  <a:pt x="757041" y="986437"/>
                  <a:pt x="759553" y="993901"/>
                </a:cubicBezTo>
                <a:cubicBezTo>
                  <a:pt x="760181" y="991414"/>
                  <a:pt x="760181" y="989548"/>
                  <a:pt x="759789" y="988110"/>
                </a:cubicBezTo>
                <a:close/>
                <a:moveTo>
                  <a:pt x="799461" y="1560440"/>
                </a:moveTo>
                <a:cubicBezTo>
                  <a:pt x="800085" y="1555722"/>
                  <a:pt x="799163" y="1551421"/>
                  <a:pt x="795403" y="1551677"/>
                </a:cubicBezTo>
                <a:cubicBezTo>
                  <a:pt x="795909" y="1559122"/>
                  <a:pt x="785376" y="1552358"/>
                  <a:pt x="783207" y="1557493"/>
                </a:cubicBezTo>
                <a:cubicBezTo>
                  <a:pt x="786051" y="1562286"/>
                  <a:pt x="783544" y="1562456"/>
                  <a:pt x="784050" y="1569901"/>
                </a:cubicBezTo>
                <a:cubicBezTo>
                  <a:pt x="789063" y="1569561"/>
                  <a:pt x="791232" y="1564428"/>
                  <a:pt x="794245" y="1571703"/>
                </a:cubicBezTo>
                <a:cubicBezTo>
                  <a:pt x="796667" y="1570292"/>
                  <a:pt x="798837" y="1565158"/>
                  <a:pt x="799461" y="1560440"/>
                </a:cubicBezTo>
                <a:close/>
                <a:moveTo>
                  <a:pt x="825639" y="1933639"/>
                </a:moveTo>
                <a:cubicBezTo>
                  <a:pt x="820415" y="1931597"/>
                  <a:pt x="815674" y="1936712"/>
                  <a:pt x="821063" y="1941140"/>
                </a:cubicBezTo>
                <a:cubicBezTo>
                  <a:pt x="818692" y="1943697"/>
                  <a:pt x="810609" y="1937056"/>
                  <a:pt x="811096" y="1944213"/>
                </a:cubicBezTo>
                <a:cubicBezTo>
                  <a:pt x="808240" y="1939614"/>
                  <a:pt x="805870" y="1942171"/>
                  <a:pt x="800645" y="1940130"/>
                </a:cubicBezTo>
                <a:cubicBezTo>
                  <a:pt x="805384" y="1935015"/>
                  <a:pt x="813628" y="1944041"/>
                  <a:pt x="815836" y="1939098"/>
                </a:cubicBezTo>
                <a:cubicBezTo>
                  <a:pt x="817881" y="1931769"/>
                  <a:pt x="812980" y="1934499"/>
                  <a:pt x="812656" y="1929728"/>
                </a:cubicBezTo>
                <a:cubicBezTo>
                  <a:pt x="815025" y="1927167"/>
                  <a:pt x="822946" y="1931425"/>
                  <a:pt x="818043" y="1934155"/>
                </a:cubicBezTo>
                <a:cubicBezTo>
                  <a:pt x="820577" y="1933983"/>
                  <a:pt x="824992" y="1924094"/>
                  <a:pt x="825639" y="1933639"/>
                </a:cubicBezTo>
                <a:close/>
                <a:moveTo>
                  <a:pt x="818865" y="1833888"/>
                </a:moveTo>
                <a:cubicBezTo>
                  <a:pt x="806681" y="1839694"/>
                  <a:pt x="793823" y="1835589"/>
                  <a:pt x="783975" y="1838747"/>
                </a:cubicBezTo>
                <a:cubicBezTo>
                  <a:pt x="784312" y="1843704"/>
                  <a:pt x="781808" y="1843874"/>
                  <a:pt x="784648" y="1848659"/>
                </a:cubicBezTo>
                <a:cubicBezTo>
                  <a:pt x="779303" y="1844044"/>
                  <a:pt x="771455" y="1839597"/>
                  <a:pt x="766784" y="1844895"/>
                </a:cubicBezTo>
                <a:cubicBezTo>
                  <a:pt x="768950" y="1839767"/>
                  <a:pt x="763943" y="1840108"/>
                  <a:pt x="761438" y="1840277"/>
                </a:cubicBezTo>
                <a:cubicBezTo>
                  <a:pt x="761606" y="1842755"/>
                  <a:pt x="764111" y="1842585"/>
                  <a:pt x="764280" y="1845065"/>
                </a:cubicBezTo>
                <a:cubicBezTo>
                  <a:pt x="761775" y="1845235"/>
                  <a:pt x="761775" y="1845235"/>
                  <a:pt x="759102" y="1842925"/>
                </a:cubicBezTo>
                <a:cubicBezTo>
                  <a:pt x="759271" y="1845405"/>
                  <a:pt x="761775" y="1845235"/>
                  <a:pt x="761943" y="1847712"/>
                </a:cubicBezTo>
                <a:cubicBezTo>
                  <a:pt x="756598" y="1843095"/>
                  <a:pt x="754600" y="1850700"/>
                  <a:pt x="754263" y="1845745"/>
                </a:cubicBezTo>
                <a:cubicBezTo>
                  <a:pt x="754263" y="1845745"/>
                  <a:pt x="756767" y="1845575"/>
                  <a:pt x="756598" y="1843095"/>
                </a:cubicBezTo>
                <a:cubicBezTo>
                  <a:pt x="754095" y="1843265"/>
                  <a:pt x="753926" y="1840788"/>
                  <a:pt x="751422" y="1840958"/>
                </a:cubicBezTo>
                <a:cubicBezTo>
                  <a:pt x="752927" y="1844590"/>
                  <a:pt x="752343" y="1845252"/>
                  <a:pt x="751446" y="1845935"/>
                </a:cubicBezTo>
                <a:lnTo>
                  <a:pt x="749998" y="1849921"/>
                </a:lnTo>
                <a:lnTo>
                  <a:pt x="755289" y="1851144"/>
                </a:lnTo>
                <a:cubicBezTo>
                  <a:pt x="755289" y="1855929"/>
                  <a:pt x="749851" y="1853538"/>
                  <a:pt x="744413" y="1853538"/>
                </a:cubicBezTo>
                <a:lnTo>
                  <a:pt x="748655" y="1849806"/>
                </a:lnTo>
                <a:lnTo>
                  <a:pt x="745101" y="1845121"/>
                </a:lnTo>
                <a:cubicBezTo>
                  <a:pt x="743494" y="1844608"/>
                  <a:pt x="741658" y="1845355"/>
                  <a:pt x="739238" y="1846766"/>
                </a:cubicBezTo>
                <a:cubicBezTo>
                  <a:pt x="739070" y="1844286"/>
                  <a:pt x="738901" y="1841809"/>
                  <a:pt x="736229" y="1839501"/>
                </a:cubicBezTo>
                <a:cubicBezTo>
                  <a:pt x="738612" y="1846807"/>
                  <a:pt x="732070" y="1847719"/>
                  <a:pt x="727452" y="1845698"/>
                </a:cubicBezTo>
                <a:lnTo>
                  <a:pt x="724236" y="1843117"/>
                </a:lnTo>
                <a:lnTo>
                  <a:pt x="725771" y="1842933"/>
                </a:lnTo>
                <a:cubicBezTo>
                  <a:pt x="728081" y="1842232"/>
                  <a:pt x="730053" y="1841165"/>
                  <a:pt x="731221" y="1839841"/>
                </a:cubicBezTo>
                <a:cubicBezTo>
                  <a:pt x="726044" y="1837704"/>
                  <a:pt x="723541" y="1837874"/>
                  <a:pt x="720869" y="1835566"/>
                </a:cubicBezTo>
                <a:cubicBezTo>
                  <a:pt x="723373" y="1835396"/>
                  <a:pt x="723036" y="1830442"/>
                  <a:pt x="723036" y="1830442"/>
                </a:cubicBezTo>
                <a:cubicBezTo>
                  <a:pt x="725708" y="1832749"/>
                  <a:pt x="730716" y="1832409"/>
                  <a:pt x="731053" y="1837364"/>
                </a:cubicBezTo>
                <a:cubicBezTo>
                  <a:pt x="733220" y="1832239"/>
                  <a:pt x="735892" y="1834546"/>
                  <a:pt x="738396" y="1834376"/>
                </a:cubicBezTo>
                <a:cubicBezTo>
                  <a:pt x="738733" y="1839331"/>
                  <a:pt x="744078" y="1843945"/>
                  <a:pt x="743742" y="1838991"/>
                </a:cubicBezTo>
                <a:cubicBezTo>
                  <a:pt x="743742" y="1838991"/>
                  <a:pt x="741237" y="1839161"/>
                  <a:pt x="741069" y="1836683"/>
                </a:cubicBezTo>
                <a:cubicBezTo>
                  <a:pt x="746993" y="1831304"/>
                  <a:pt x="754005" y="1832694"/>
                  <a:pt x="760996" y="1833775"/>
                </a:cubicBezTo>
                <a:lnTo>
                  <a:pt x="763161" y="1833880"/>
                </a:lnTo>
                <a:lnTo>
                  <a:pt x="769791" y="1830819"/>
                </a:lnTo>
                <a:cubicBezTo>
                  <a:pt x="769791" y="1833609"/>
                  <a:pt x="768583" y="1833609"/>
                  <a:pt x="767072" y="1833958"/>
                </a:cubicBezTo>
                <a:lnTo>
                  <a:pt x="766978" y="1834066"/>
                </a:lnTo>
                <a:lnTo>
                  <a:pt x="771329" y="1834278"/>
                </a:lnTo>
                <a:cubicBezTo>
                  <a:pt x="774676" y="1833778"/>
                  <a:pt x="777878" y="1832316"/>
                  <a:pt x="780798" y="1829007"/>
                </a:cubicBezTo>
                <a:cubicBezTo>
                  <a:pt x="783470" y="1831314"/>
                  <a:pt x="778799" y="1836609"/>
                  <a:pt x="781303" y="1836440"/>
                </a:cubicBezTo>
                <a:cubicBezTo>
                  <a:pt x="785639" y="1826190"/>
                  <a:pt x="799169" y="1840204"/>
                  <a:pt x="806008" y="1829784"/>
                </a:cubicBezTo>
                <a:cubicBezTo>
                  <a:pt x="806176" y="1832261"/>
                  <a:pt x="806344" y="1834739"/>
                  <a:pt x="806344" y="1834739"/>
                </a:cubicBezTo>
                <a:cubicBezTo>
                  <a:pt x="808512" y="1829613"/>
                  <a:pt x="818696" y="1831411"/>
                  <a:pt x="818865" y="1833888"/>
                </a:cubicBezTo>
                <a:close/>
                <a:moveTo>
                  <a:pt x="806459" y="1649986"/>
                </a:moveTo>
                <a:cubicBezTo>
                  <a:pt x="806497" y="1650521"/>
                  <a:pt x="806044" y="1651343"/>
                  <a:pt x="804836" y="1652659"/>
                </a:cubicBezTo>
                <a:lnTo>
                  <a:pt x="800002" y="1647397"/>
                </a:lnTo>
                <a:lnTo>
                  <a:pt x="805137" y="1649041"/>
                </a:lnTo>
                <a:cubicBezTo>
                  <a:pt x="805893" y="1649206"/>
                  <a:pt x="806421" y="1649452"/>
                  <a:pt x="806459" y="1649986"/>
                </a:cubicBezTo>
                <a:close/>
                <a:moveTo>
                  <a:pt x="795528" y="1479361"/>
                </a:moveTo>
                <a:cubicBezTo>
                  <a:pt x="795022" y="1471916"/>
                  <a:pt x="787670" y="1474910"/>
                  <a:pt x="785332" y="1477562"/>
                </a:cubicBezTo>
                <a:cubicBezTo>
                  <a:pt x="788176" y="1482354"/>
                  <a:pt x="793021" y="1479531"/>
                  <a:pt x="795528" y="1479361"/>
                </a:cubicBezTo>
                <a:close/>
                <a:moveTo>
                  <a:pt x="823999" y="1873826"/>
                </a:moveTo>
                <a:lnTo>
                  <a:pt x="820461" y="1874067"/>
                </a:lnTo>
                <a:lnTo>
                  <a:pt x="819791" y="1874761"/>
                </a:lnTo>
                <a:cubicBezTo>
                  <a:pt x="818029" y="1875061"/>
                  <a:pt x="815914" y="1875061"/>
                  <a:pt x="814504" y="1876256"/>
                </a:cubicBezTo>
                <a:lnTo>
                  <a:pt x="814504" y="1874471"/>
                </a:lnTo>
                <a:lnTo>
                  <a:pt x="814354" y="1874482"/>
                </a:lnTo>
                <a:lnTo>
                  <a:pt x="814504" y="1874290"/>
                </a:lnTo>
                <a:lnTo>
                  <a:pt x="814504" y="1871471"/>
                </a:lnTo>
                <a:lnTo>
                  <a:pt x="816711" y="1871471"/>
                </a:lnTo>
                <a:lnTo>
                  <a:pt x="818812" y="1868786"/>
                </a:lnTo>
                <a:lnTo>
                  <a:pt x="821575" y="1871471"/>
                </a:lnTo>
                <a:lnTo>
                  <a:pt x="822963" y="1871471"/>
                </a:lnTo>
                <a:lnTo>
                  <a:pt x="822292" y="1872168"/>
                </a:lnTo>
                <a:close/>
                <a:moveTo>
                  <a:pt x="809670" y="1655050"/>
                </a:moveTo>
                <a:cubicBezTo>
                  <a:pt x="809669" y="1657441"/>
                  <a:pt x="807252" y="1657441"/>
                  <a:pt x="807252" y="1657441"/>
                </a:cubicBezTo>
                <a:cubicBezTo>
                  <a:pt x="807252" y="1659832"/>
                  <a:pt x="807252" y="1659832"/>
                  <a:pt x="807252" y="1659832"/>
                </a:cubicBezTo>
                <a:cubicBezTo>
                  <a:pt x="807252" y="1664615"/>
                  <a:pt x="804835" y="1659832"/>
                  <a:pt x="804836" y="1657441"/>
                </a:cubicBezTo>
                <a:cubicBezTo>
                  <a:pt x="804836" y="1657441"/>
                  <a:pt x="804836" y="1657441"/>
                  <a:pt x="802419" y="1657441"/>
                </a:cubicBezTo>
                <a:cubicBezTo>
                  <a:pt x="802419" y="1655050"/>
                  <a:pt x="803627" y="1654452"/>
                  <a:pt x="805138" y="1654452"/>
                </a:cubicBezTo>
                <a:cubicBezTo>
                  <a:pt x="806648" y="1654452"/>
                  <a:pt x="808461" y="1655049"/>
                  <a:pt x="809670" y="1655050"/>
                </a:cubicBezTo>
                <a:close/>
                <a:moveTo>
                  <a:pt x="759553" y="901859"/>
                </a:moveTo>
                <a:cubicBezTo>
                  <a:pt x="757041" y="901859"/>
                  <a:pt x="757040" y="894397"/>
                  <a:pt x="752015" y="896882"/>
                </a:cubicBezTo>
                <a:cubicBezTo>
                  <a:pt x="754527" y="901859"/>
                  <a:pt x="752015" y="901859"/>
                  <a:pt x="752015" y="904347"/>
                </a:cubicBezTo>
                <a:cubicBezTo>
                  <a:pt x="754527" y="904347"/>
                  <a:pt x="757041" y="904347"/>
                  <a:pt x="759553" y="901859"/>
                </a:cubicBezTo>
                <a:close/>
                <a:moveTo>
                  <a:pt x="822878" y="1821648"/>
                </a:moveTo>
                <a:cubicBezTo>
                  <a:pt x="817876" y="1819351"/>
                  <a:pt x="813768" y="1830178"/>
                  <a:pt x="810999" y="1825091"/>
                </a:cubicBezTo>
                <a:cubicBezTo>
                  <a:pt x="810643" y="1819843"/>
                  <a:pt x="820110" y="1816564"/>
                  <a:pt x="822878" y="1821648"/>
                </a:cubicBezTo>
                <a:close/>
                <a:moveTo>
                  <a:pt x="829247" y="1915417"/>
                </a:moveTo>
                <a:cubicBezTo>
                  <a:pt x="824262" y="1913358"/>
                  <a:pt x="817028" y="1913850"/>
                  <a:pt x="814131" y="1906854"/>
                </a:cubicBezTo>
                <a:cubicBezTo>
                  <a:pt x="818953" y="1906527"/>
                  <a:pt x="822014" y="1915908"/>
                  <a:pt x="823938" y="1908584"/>
                </a:cubicBezTo>
                <a:cubicBezTo>
                  <a:pt x="824262" y="1913358"/>
                  <a:pt x="829085" y="1913031"/>
                  <a:pt x="829247" y="1915417"/>
                </a:cubicBezTo>
                <a:close/>
                <a:moveTo>
                  <a:pt x="808644" y="1610592"/>
                </a:moveTo>
                <a:cubicBezTo>
                  <a:pt x="808370" y="1612135"/>
                  <a:pt x="807700" y="1613416"/>
                  <a:pt x="806851" y="1614297"/>
                </a:cubicBezTo>
                <a:cubicBezTo>
                  <a:pt x="805154" y="1616061"/>
                  <a:pt x="802742" y="1616225"/>
                  <a:pt x="801359" y="1613682"/>
                </a:cubicBezTo>
                <a:cubicBezTo>
                  <a:pt x="803769" y="1613519"/>
                  <a:pt x="805825" y="1608107"/>
                  <a:pt x="808058" y="1605316"/>
                </a:cubicBezTo>
                <a:cubicBezTo>
                  <a:pt x="808795" y="1607243"/>
                  <a:pt x="808917" y="1609049"/>
                  <a:pt x="808644" y="1610592"/>
                </a:cubicBezTo>
                <a:close/>
                <a:moveTo>
                  <a:pt x="789915" y="1329776"/>
                </a:moveTo>
                <a:lnTo>
                  <a:pt x="788820" y="1327994"/>
                </a:lnTo>
                <a:cubicBezTo>
                  <a:pt x="787915" y="1327363"/>
                  <a:pt x="786707" y="1327364"/>
                  <a:pt x="784290" y="1327364"/>
                </a:cubicBezTo>
                <a:cubicBezTo>
                  <a:pt x="784290" y="1324838"/>
                  <a:pt x="789123" y="1324838"/>
                  <a:pt x="789123" y="1322316"/>
                </a:cubicBezTo>
                <a:close/>
                <a:moveTo>
                  <a:pt x="791540" y="1345035"/>
                </a:moveTo>
                <a:cubicBezTo>
                  <a:pt x="789123" y="1342509"/>
                  <a:pt x="789123" y="1342509"/>
                  <a:pt x="786706" y="1342509"/>
                </a:cubicBezTo>
                <a:cubicBezTo>
                  <a:pt x="789123" y="1342509"/>
                  <a:pt x="789123" y="1339356"/>
                  <a:pt x="789123" y="1336515"/>
                </a:cubicBezTo>
                <a:lnTo>
                  <a:pt x="790403" y="1334342"/>
                </a:lnTo>
                <a:close/>
                <a:moveTo>
                  <a:pt x="791540" y="1332414"/>
                </a:moveTo>
                <a:lnTo>
                  <a:pt x="790403" y="1334342"/>
                </a:lnTo>
                <a:lnTo>
                  <a:pt x="789915" y="1329776"/>
                </a:lnTo>
                <a:close/>
                <a:moveTo>
                  <a:pt x="805554" y="1478681"/>
                </a:moveTo>
                <a:cubicBezTo>
                  <a:pt x="805217" y="1473718"/>
                  <a:pt x="802542" y="1471405"/>
                  <a:pt x="800036" y="1471575"/>
                </a:cubicBezTo>
                <a:cubicBezTo>
                  <a:pt x="797698" y="1474228"/>
                  <a:pt x="797866" y="1476711"/>
                  <a:pt x="798035" y="1479191"/>
                </a:cubicBezTo>
                <a:cubicBezTo>
                  <a:pt x="800710" y="1481503"/>
                  <a:pt x="803048" y="1478851"/>
                  <a:pt x="805554" y="1478681"/>
                </a:cubicBezTo>
                <a:close/>
                <a:moveTo>
                  <a:pt x="825334" y="1739276"/>
                </a:moveTo>
                <a:lnTo>
                  <a:pt x="825333" y="1739276"/>
                </a:lnTo>
                <a:lnTo>
                  <a:pt x="825333" y="1739276"/>
                </a:lnTo>
                <a:close/>
                <a:moveTo>
                  <a:pt x="823333" y="1704422"/>
                </a:moveTo>
                <a:cubicBezTo>
                  <a:pt x="822360" y="1705892"/>
                  <a:pt x="817992" y="1704784"/>
                  <a:pt x="817992" y="1704784"/>
                </a:cubicBezTo>
                <a:cubicBezTo>
                  <a:pt x="820524" y="1704612"/>
                  <a:pt x="820187" y="1699642"/>
                  <a:pt x="822887" y="1701955"/>
                </a:cubicBezTo>
                <a:cubicBezTo>
                  <a:pt x="823605" y="1703155"/>
                  <a:pt x="823658" y="1703932"/>
                  <a:pt x="823333" y="1704422"/>
                </a:cubicBezTo>
                <a:close/>
                <a:moveTo>
                  <a:pt x="839389" y="1939895"/>
                </a:moveTo>
                <a:cubicBezTo>
                  <a:pt x="831269" y="1938050"/>
                  <a:pt x="828779" y="1940616"/>
                  <a:pt x="825801" y="1936025"/>
                </a:cubicBezTo>
                <a:cubicBezTo>
                  <a:pt x="826966" y="1933547"/>
                  <a:pt x="828996" y="1934009"/>
                  <a:pt x="831026" y="1934470"/>
                </a:cubicBezTo>
                <a:lnTo>
                  <a:pt x="834744" y="1933364"/>
                </a:lnTo>
                <a:lnTo>
                  <a:pt x="827549" y="1925358"/>
                </a:lnTo>
                <a:cubicBezTo>
                  <a:pt x="827549" y="1924012"/>
                  <a:pt x="829362" y="1924012"/>
                  <a:pt x="831173" y="1925358"/>
                </a:cubicBezTo>
                <a:lnTo>
                  <a:pt x="834769" y="1933356"/>
                </a:lnTo>
                <a:lnTo>
                  <a:pt x="836250" y="1932916"/>
                </a:lnTo>
                <a:cubicBezTo>
                  <a:pt x="833922" y="1937869"/>
                  <a:pt x="839227" y="1937509"/>
                  <a:pt x="839389" y="1939895"/>
                </a:cubicBezTo>
                <a:close/>
                <a:moveTo>
                  <a:pt x="857307" y="2177242"/>
                </a:moveTo>
                <a:cubicBezTo>
                  <a:pt x="856703" y="2177354"/>
                  <a:pt x="855343" y="2177354"/>
                  <a:pt x="852926" y="2177354"/>
                </a:cubicBezTo>
                <a:cubicBezTo>
                  <a:pt x="852926" y="2172568"/>
                  <a:pt x="850510" y="2174962"/>
                  <a:pt x="850509" y="2170177"/>
                </a:cubicBezTo>
                <a:cubicBezTo>
                  <a:pt x="852927" y="2173766"/>
                  <a:pt x="855948" y="2175560"/>
                  <a:pt x="857156" y="2176457"/>
                </a:cubicBezTo>
                <a:cubicBezTo>
                  <a:pt x="857760" y="2176905"/>
                  <a:pt x="857911" y="2177130"/>
                  <a:pt x="857307" y="2177242"/>
                </a:cubicBezTo>
                <a:close/>
                <a:moveTo>
                  <a:pt x="828836" y="1748860"/>
                </a:moveTo>
                <a:cubicBezTo>
                  <a:pt x="823773" y="1751601"/>
                  <a:pt x="827034" y="1760965"/>
                  <a:pt x="824259" y="1758757"/>
                </a:cubicBezTo>
                <a:cubicBezTo>
                  <a:pt x="823611" y="1749215"/>
                  <a:pt x="813487" y="1754695"/>
                  <a:pt x="815775" y="1749747"/>
                </a:cubicBezTo>
                <a:cubicBezTo>
                  <a:pt x="818387" y="1749569"/>
                  <a:pt x="823773" y="1751601"/>
                  <a:pt x="828836" y="1748860"/>
                </a:cubicBezTo>
                <a:close/>
                <a:moveTo>
                  <a:pt x="774627" y="944147"/>
                </a:moveTo>
                <a:cubicBezTo>
                  <a:pt x="774627" y="944147"/>
                  <a:pt x="769605" y="941659"/>
                  <a:pt x="767092" y="946636"/>
                </a:cubicBezTo>
                <a:cubicBezTo>
                  <a:pt x="772114" y="944148"/>
                  <a:pt x="772114" y="949125"/>
                  <a:pt x="769605" y="951610"/>
                </a:cubicBezTo>
                <a:cubicBezTo>
                  <a:pt x="774627" y="951610"/>
                  <a:pt x="774627" y="946636"/>
                  <a:pt x="774627" y="944147"/>
                </a:cubicBezTo>
                <a:close/>
                <a:moveTo>
                  <a:pt x="772114" y="896882"/>
                </a:moveTo>
                <a:cubicBezTo>
                  <a:pt x="767092" y="896882"/>
                  <a:pt x="762067" y="894397"/>
                  <a:pt x="762067" y="899371"/>
                </a:cubicBezTo>
                <a:cubicBezTo>
                  <a:pt x="764579" y="901859"/>
                  <a:pt x="769605" y="901859"/>
                  <a:pt x="772114" y="896882"/>
                </a:cubicBezTo>
                <a:close/>
                <a:moveTo>
                  <a:pt x="819072" y="1578626"/>
                </a:moveTo>
                <a:cubicBezTo>
                  <a:pt x="819278" y="1583404"/>
                  <a:pt x="815020" y="1590238"/>
                  <a:pt x="812634" y="1582922"/>
                </a:cubicBezTo>
                <a:cubicBezTo>
                  <a:pt x="815142" y="1582751"/>
                  <a:pt x="817817" y="1585061"/>
                  <a:pt x="817648" y="1582581"/>
                </a:cubicBezTo>
                <a:cubicBezTo>
                  <a:pt x="817480" y="1580099"/>
                  <a:pt x="817142" y="1575133"/>
                  <a:pt x="817142" y="1575133"/>
                </a:cubicBezTo>
                <a:cubicBezTo>
                  <a:pt x="818438" y="1575669"/>
                  <a:pt x="819003" y="1577033"/>
                  <a:pt x="819072" y="1578626"/>
                </a:cubicBezTo>
                <a:close/>
                <a:moveTo>
                  <a:pt x="830346" y="1739276"/>
                </a:moveTo>
                <a:lnTo>
                  <a:pt x="825334" y="1739276"/>
                </a:lnTo>
                <a:lnTo>
                  <a:pt x="828779" y="1738337"/>
                </a:lnTo>
                <a:cubicBezTo>
                  <a:pt x="829093" y="1738023"/>
                  <a:pt x="829093" y="1738023"/>
                  <a:pt x="830346" y="1739276"/>
                </a:cubicBezTo>
                <a:close/>
                <a:moveTo>
                  <a:pt x="739807" y="393838"/>
                </a:moveTo>
                <a:cubicBezTo>
                  <a:pt x="740081" y="394211"/>
                  <a:pt x="738677" y="394511"/>
                  <a:pt x="734306" y="394510"/>
                </a:cubicBezTo>
                <a:cubicBezTo>
                  <a:pt x="731809" y="399293"/>
                  <a:pt x="726815" y="394510"/>
                  <a:pt x="724316" y="399293"/>
                </a:cubicBezTo>
                <a:cubicBezTo>
                  <a:pt x="724316" y="396902"/>
                  <a:pt x="721818" y="396902"/>
                  <a:pt x="721818" y="394510"/>
                </a:cubicBezTo>
                <a:cubicBezTo>
                  <a:pt x="719322" y="396902"/>
                  <a:pt x="716824" y="399293"/>
                  <a:pt x="714325" y="394510"/>
                </a:cubicBezTo>
                <a:cubicBezTo>
                  <a:pt x="716824" y="392119"/>
                  <a:pt x="718695" y="391521"/>
                  <a:pt x="720570" y="391820"/>
                </a:cubicBezTo>
                <a:cubicBezTo>
                  <a:pt x="722445" y="392119"/>
                  <a:pt x="724316" y="393315"/>
                  <a:pt x="726815" y="394510"/>
                </a:cubicBezTo>
                <a:cubicBezTo>
                  <a:pt x="723066" y="390923"/>
                  <a:pt x="738987" y="392717"/>
                  <a:pt x="739807" y="393838"/>
                </a:cubicBezTo>
                <a:close/>
                <a:moveTo>
                  <a:pt x="853228" y="2054195"/>
                </a:moveTo>
                <a:cubicBezTo>
                  <a:pt x="853934" y="2055391"/>
                  <a:pt x="853933" y="2056586"/>
                  <a:pt x="852523" y="2057781"/>
                </a:cubicBezTo>
                <a:cubicBezTo>
                  <a:pt x="849704" y="2057781"/>
                  <a:pt x="849704" y="2055390"/>
                  <a:pt x="846883" y="2055391"/>
                </a:cubicBezTo>
                <a:cubicBezTo>
                  <a:pt x="846883" y="2053000"/>
                  <a:pt x="849704" y="2053000"/>
                  <a:pt x="849704" y="2050608"/>
                </a:cubicBezTo>
                <a:cubicBezTo>
                  <a:pt x="851114" y="2051804"/>
                  <a:pt x="852523" y="2053000"/>
                  <a:pt x="853228" y="2054195"/>
                </a:cubicBezTo>
                <a:close/>
                <a:moveTo>
                  <a:pt x="861117" y="2155341"/>
                </a:moveTo>
                <a:cubicBezTo>
                  <a:pt x="863207" y="2157446"/>
                  <a:pt x="853671" y="2160341"/>
                  <a:pt x="849776" y="2160324"/>
                </a:cubicBezTo>
                <a:cubicBezTo>
                  <a:pt x="848479" y="2160319"/>
                  <a:pt x="847806" y="2159989"/>
                  <a:pt x="848402" y="2159201"/>
                </a:cubicBezTo>
                <a:cubicBezTo>
                  <a:pt x="850986" y="2159026"/>
                  <a:pt x="853568" y="2158850"/>
                  <a:pt x="853366" y="2155867"/>
                </a:cubicBezTo>
                <a:cubicBezTo>
                  <a:pt x="861117" y="2155341"/>
                  <a:pt x="861117" y="2155341"/>
                  <a:pt x="861117" y="2155341"/>
                </a:cubicBezTo>
                <a:close/>
                <a:moveTo>
                  <a:pt x="864044" y="2195890"/>
                </a:moveTo>
                <a:cubicBezTo>
                  <a:pt x="860490" y="2199727"/>
                  <a:pt x="856180" y="2201817"/>
                  <a:pt x="851770" y="2202416"/>
                </a:cubicBezTo>
                <a:cubicBezTo>
                  <a:pt x="847358" y="2203015"/>
                  <a:pt x="842847" y="2202123"/>
                  <a:pt x="838887" y="2199996"/>
                </a:cubicBezTo>
                <a:cubicBezTo>
                  <a:pt x="851871" y="2203907"/>
                  <a:pt x="856124" y="2191634"/>
                  <a:pt x="864044" y="2195890"/>
                </a:cubicBezTo>
                <a:close/>
                <a:moveTo>
                  <a:pt x="843787" y="1897649"/>
                </a:moveTo>
                <a:cubicBezTo>
                  <a:pt x="838965" y="1897977"/>
                  <a:pt x="844112" y="1902421"/>
                  <a:pt x="844274" y="1904809"/>
                </a:cubicBezTo>
                <a:cubicBezTo>
                  <a:pt x="837363" y="1910072"/>
                  <a:pt x="840890" y="1890656"/>
                  <a:pt x="843787" y="1897649"/>
                </a:cubicBezTo>
                <a:close/>
                <a:moveTo>
                  <a:pt x="839400" y="1833059"/>
                </a:moveTo>
                <a:cubicBezTo>
                  <a:pt x="835525" y="1833323"/>
                  <a:pt x="832986" y="1834138"/>
                  <a:pt x="831047" y="1834269"/>
                </a:cubicBezTo>
                <a:cubicBezTo>
                  <a:pt x="829109" y="1834401"/>
                  <a:pt x="827774" y="1833849"/>
                  <a:pt x="826309" y="1831381"/>
                </a:cubicBezTo>
                <a:cubicBezTo>
                  <a:pt x="826309" y="1831381"/>
                  <a:pt x="823725" y="1831556"/>
                  <a:pt x="821315" y="1834288"/>
                </a:cubicBezTo>
                <a:cubicBezTo>
                  <a:pt x="826309" y="1831381"/>
                  <a:pt x="825962" y="1826269"/>
                  <a:pt x="825614" y="1821157"/>
                </a:cubicBezTo>
                <a:cubicBezTo>
                  <a:pt x="828719" y="1828649"/>
                  <a:pt x="830608" y="1818250"/>
                  <a:pt x="835949" y="1820455"/>
                </a:cubicBezTo>
                <a:cubicBezTo>
                  <a:pt x="828372" y="1823537"/>
                  <a:pt x="839053" y="1827948"/>
                  <a:pt x="839400" y="1833059"/>
                </a:cubicBezTo>
                <a:close/>
                <a:moveTo>
                  <a:pt x="829808" y="1691498"/>
                </a:moveTo>
                <a:cubicBezTo>
                  <a:pt x="833015" y="1701267"/>
                  <a:pt x="817486" y="1697329"/>
                  <a:pt x="812422" y="1697673"/>
                </a:cubicBezTo>
                <a:cubicBezTo>
                  <a:pt x="812591" y="1700158"/>
                  <a:pt x="812591" y="1700158"/>
                  <a:pt x="812591" y="1700158"/>
                </a:cubicBezTo>
                <a:cubicBezTo>
                  <a:pt x="815123" y="1699986"/>
                  <a:pt x="815291" y="1702472"/>
                  <a:pt x="817992" y="1704784"/>
                </a:cubicBezTo>
                <a:cubicBezTo>
                  <a:pt x="815460" y="1704957"/>
                  <a:pt x="812591" y="1700158"/>
                  <a:pt x="810059" y="1700330"/>
                </a:cubicBezTo>
                <a:cubicBezTo>
                  <a:pt x="808033" y="1707958"/>
                  <a:pt x="802463" y="1700846"/>
                  <a:pt x="797737" y="1706160"/>
                </a:cubicBezTo>
                <a:cubicBezTo>
                  <a:pt x="797568" y="1703675"/>
                  <a:pt x="797399" y="1701190"/>
                  <a:pt x="794868" y="1701362"/>
                </a:cubicBezTo>
                <a:cubicBezTo>
                  <a:pt x="795036" y="1703847"/>
                  <a:pt x="792504" y="1704019"/>
                  <a:pt x="792504" y="1704019"/>
                </a:cubicBezTo>
                <a:cubicBezTo>
                  <a:pt x="795036" y="1703847"/>
                  <a:pt x="795205" y="1706332"/>
                  <a:pt x="795374" y="1708818"/>
                </a:cubicBezTo>
                <a:cubicBezTo>
                  <a:pt x="790141" y="1706677"/>
                  <a:pt x="787778" y="1709334"/>
                  <a:pt x="788116" y="1714304"/>
                </a:cubicBezTo>
                <a:cubicBezTo>
                  <a:pt x="787609" y="1706849"/>
                  <a:pt x="782883" y="1712163"/>
                  <a:pt x="782545" y="1707192"/>
                </a:cubicBezTo>
                <a:cubicBezTo>
                  <a:pt x="784908" y="1704535"/>
                  <a:pt x="792841" y="1708990"/>
                  <a:pt x="789803" y="1701706"/>
                </a:cubicBezTo>
                <a:cubicBezTo>
                  <a:pt x="789803" y="1701706"/>
                  <a:pt x="787440" y="1704363"/>
                  <a:pt x="784740" y="1702050"/>
                </a:cubicBezTo>
                <a:cubicBezTo>
                  <a:pt x="784233" y="1694594"/>
                  <a:pt x="786765" y="1694422"/>
                  <a:pt x="783895" y="1689623"/>
                </a:cubicBezTo>
                <a:cubicBezTo>
                  <a:pt x="788791" y="1686794"/>
                  <a:pt x="786765" y="1694422"/>
                  <a:pt x="791829" y="1694077"/>
                </a:cubicBezTo>
                <a:cubicBezTo>
                  <a:pt x="791491" y="1689107"/>
                  <a:pt x="786089" y="1684480"/>
                  <a:pt x="791153" y="1684136"/>
                </a:cubicBezTo>
                <a:cubicBezTo>
                  <a:pt x="791660" y="1691592"/>
                  <a:pt x="794361" y="1693905"/>
                  <a:pt x="799424" y="1693562"/>
                </a:cubicBezTo>
                <a:cubicBezTo>
                  <a:pt x="796386" y="1686278"/>
                  <a:pt x="807021" y="1693045"/>
                  <a:pt x="809383" y="1690389"/>
                </a:cubicBezTo>
                <a:cubicBezTo>
                  <a:pt x="811578" y="1685246"/>
                  <a:pt x="809046" y="1685418"/>
                  <a:pt x="811409" y="1682760"/>
                </a:cubicBezTo>
                <a:cubicBezTo>
                  <a:pt x="811747" y="1687731"/>
                  <a:pt x="819005" y="1682245"/>
                  <a:pt x="816810" y="1687387"/>
                </a:cubicBezTo>
                <a:cubicBezTo>
                  <a:pt x="814447" y="1690045"/>
                  <a:pt x="811409" y="1682760"/>
                  <a:pt x="811747" y="1687731"/>
                </a:cubicBezTo>
                <a:cubicBezTo>
                  <a:pt x="817317" y="1694843"/>
                  <a:pt x="827276" y="1691670"/>
                  <a:pt x="829808" y="1691498"/>
                </a:cubicBezTo>
                <a:close/>
                <a:moveTo>
                  <a:pt x="845492" y="1877287"/>
                </a:moveTo>
                <a:lnTo>
                  <a:pt x="845409" y="1877428"/>
                </a:lnTo>
                <a:cubicBezTo>
                  <a:pt x="845032" y="1877790"/>
                  <a:pt x="844712" y="1877812"/>
                  <a:pt x="844671" y="1877216"/>
                </a:cubicBezTo>
                <a:close/>
                <a:moveTo>
                  <a:pt x="853121" y="1962775"/>
                </a:moveTo>
                <a:lnTo>
                  <a:pt x="848203" y="1961237"/>
                </a:lnTo>
                <a:lnTo>
                  <a:pt x="848163" y="1962070"/>
                </a:lnTo>
                <a:lnTo>
                  <a:pt x="847683" y="1961075"/>
                </a:lnTo>
                <a:lnTo>
                  <a:pt x="847153" y="1960910"/>
                </a:lnTo>
                <a:cubicBezTo>
                  <a:pt x="845583" y="1960288"/>
                  <a:pt x="844327" y="1960288"/>
                  <a:pt x="843071" y="1962775"/>
                </a:cubicBezTo>
                <a:cubicBezTo>
                  <a:pt x="845583" y="1967752"/>
                  <a:pt x="848095" y="1970240"/>
                  <a:pt x="853121" y="1967752"/>
                </a:cubicBezTo>
                <a:cubicBezTo>
                  <a:pt x="853121" y="1967752"/>
                  <a:pt x="853121" y="1967752"/>
                  <a:pt x="853121" y="1962775"/>
                </a:cubicBezTo>
                <a:close/>
                <a:moveTo>
                  <a:pt x="850232" y="1915770"/>
                </a:moveTo>
                <a:lnTo>
                  <a:pt x="849126" y="1915428"/>
                </a:lnTo>
                <a:lnTo>
                  <a:pt x="848107" y="1916681"/>
                </a:lnTo>
                <a:cubicBezTo>
                  <a:pt x="847549" y="1917368"/>
                  <a:pt x="847549" y="1917368"/>
                  <a:pt x="847549" y="1917368"/>
                </a:cubicBezTo>
                <a:lnTo>
                  <a:pt x="848281" y="1917699"/>
                </a:lnTo>
                <a:close/>
                <a:moveTo>
                  <a:pt x="834141" y="1674181"/>
                </a:moveTo>
                <a:cubicBezTo>
                  <a:pt x="835048" y="1675376"/>
                  <a:pt x="833839" y="1675376"/>
                  <a:pt x="827797" y="1674180"/>
                </a:cubicBezTo>
                <a:cubicBezTo>
                  <a:pt x="827797" y="1674180"/>
                  <a:pt x="827797" y="1674180"/>
                  <a:pt x="827797" y="1667006"/>
                </a:cubicBezTo>
                <a:cubicBezTo>
                  <a:pt x="830213" y="1670593"/>
                  <a:pt x="833234" y="1672985"/>
                  <a:pt x="834141" y="1674181"/>
                </a:cubicBezTo>
                <a:close/>
                <a:moveTo>
                  <a:pt x="818564" y="1433852"/>
                </a:moveTo>
                <a:cubicBezTo>
                  <a:pt x="818187" y="1432943"/>
                  <a:pt x="817476" y="1431744"/>
                  <a:pt x="817392" y="1430504"/>
                </a:cubicBezTo>
                <a:lnTo>
                  <a:pt x="809119" y="1429709"/>
                </a:lnTo>
                <a:lnTo>
                  <a:pt x="808156" y="1433517"/>
                </a:lnTo>
                <a:cubicBezTo>
                  <a:pt x="807249" y="1434114"/>
                  <a:pt x="806040" y="1433517"/>
                  <a:pt x="804831" y="1432321"/>
                </a:cubicBezTo>
                <a:lnTo>
                  <a:pt x="807618" y="1429565"/>
                </a:lnTo>
                <a:lnTo>
                  <a:pt x="804084" y="1429226"/>
                </a:lnTo>
                <a:lnTo>
                  <a:pt x="802861" y="1429108"/>
                </a:lnTo>
                <a:lnTo>
                  <a:pt x="804831" y="1434712"/>
                </a:lnTo>
                <a:lnTo>
                  <a:pt x="799998" y="1434870"/>
                </a:lnTo>
                <a:lnTo>
                  <a:pt x="799784" y="1435439"/>
                </a:lnTo>
                <a:lnTo>
                  <a:pt x="797293" y="1434959"/>
                </a:lnTo>
                <a:lnTo>
                  <a:pt x="795036" y="1435032"/>
                </a:lnTo>
                <a:lnTo>
                  <a:pt x="795126" y="1436379"/>
                </a:lnTo>
                <a:cubicBezTo>
                  <a:pt x="796422" y="1436914"/>
                  <a:pt x="797760" y="1438069"/>
                  <a:pt x="795506" y="1441962"/>
                </a:cubicBezTo>
                <a:cubicBezTo>
                  <a:pt x="800351" y="1439141"/>
                  <a:pt x="802520" y="1434006"/>
                  <a:pt x="805364" y="1438801"/>
                </a:cubicBezTo>
                <a:cubicBezTo>
                  <a:pt x="805027" y="1433836"/>
                  <a:pt x="805027" y="1433836"/>
                  <a:pt x="805027" y="1433836"/>
                </a:cubicBezTo>
                <a:cubicBezTo>
                  <a:pt x="810040" y="1433495"/>
                  <a:pt x="812715" y="1435808"/>
                  <a:pt x="817561" y="1432984"/>
                </a:cubicBezTo>
                <a:cubicBezTo>
                  <a:pt x="817561" y="1432984"/>
                  <a:pt x="817729" y="1435467"/>
                  <a:pt x="817729" y="1435467"/>
                </a:cubicBezTo>
                <a:cubicBezTo>
                  <a:pt x="818983" y="1435382"/>
                  <a:pt x="818941" y="1434761"/>
                  <a:pt x="818564" y="1433852"/>
                </a:cubicBezTo>
                <a:close/>
                <a:moveTo>
                  <a:pt x="812085" y="1335467"/>
                </a:moveTo>
                <a:cubicBezTo>
                  <a:pt x="812085" y="1337858"/>
                  <a:pt x="812085" y="1335467"/>
                  <a:pt x="809665" y="1337859"/>
                </a:cubicBezTo>
                <a:cubicBezTo>
                  <a:pt x="809665" y="1337859"/>
                  <a:pt x="809665" y="1337859"/>
                  <a:pt x="812085" y="1337858"/>
                </a:cubicBezTo>
                <a:cubicBezTo>
                  <a:pt x="809665" y="1342643"/>
                  <a:pt x="804832" y="1340252"/>
                  <a:pt x="807249" y="1335467"/>
                </a:cubicBezTo>
                <a:cubicBezTo>
                  <a:pt x="807249" y="1335467"/>
                  <a:pt x="807249" y="1335467"/>
                  <a:pt x="812085" y="1335467"/>
                </a:cubicBezTo>
                <a:close/>
                <a:moveTo>
                  <a:pt x="840252" y="1702941"/>
                </a:moveTo>
                <a:cubicBezTo>
                  <a:pt x="841646" y="1705643"/>
                  <a:pt x="839330" y="1707197"/>
                  <a:pt x="836919" y="1707360"/>
                </a:cubicBezTo>
                <a:cubicBezTo>
                  <a:pt x="834507" y="1707524"/>
                  <a:pt x="832002" y="1706298"/>
                  <a:pt x="833018" y="1703432"/>
                </a:cubicBezTo>
                <a:cubicBezTo>
                  <a:pt x="837652" y="1700320"/>
                  <a:pt x="838030" y="1705889"/>
                  <a:pt x="840252" y="1702941"/>
                </a:cubicBezTo>
                <a:close/>
                <a:moveTo>
                  <a:pt x="845655" y="1782471"/>
                </a:moveTo>
                <a:cubicBezTo>
                  <a:pt x="840832" y="1782799"/>
                  <a:pt x="835361" y="1773584"/>
                  <a:pt x="840345" y="1775642"/>
                </a:cubicBezTo>
                <a:cubicBezTo>
                  <a:pt x="838420" y="1782963"/>
                  <a:pt x="845169" y="1775314"/>
                  <a:pt x="845655" y="1782471"/>
                </a:cubicBezTo>
                <a:close/>
                <a:moveTo>
                  <a:pt x="835651" y="1633455"/>
                </a:moveTo>
                <a:cubicBezTo>
                  <a:pt x="833150" y="1633625"/>
                  <a:pt x="829982" y="1633212"/>
                  <a:pt x="827524" y="1634007"/>
                </a:cubicBezTo>
                <a:lnTo>
                  <a:pt x="824553" y="1639996"/>
                </a:lnTo>
                <a:lnTo>
                  <a:pt x="825380" y="1639505"/>
                </a:lnTo>
                <a:cubicBezTo>
                  <a:pt x="825380" y="1641897"/>
                  <a:pt x="825380" y="1644288"/>
                  <a:pt x="827797" y="1644288"/>
                </a:cubicBezTo>
                <a:cubicBezTo>
                  <a:pt x="825380" y="1646680"/>
                  <a:pt x="818129" y="1649071"/>
                  <a:pt x="818129" y="1646680"/>
                </a:cubicBezTo>
                <a:cubicBezTo>
                  <a:pt x="819337" y="1645483"/>
                  <a:pt x="819941" y="1643690"/>
                  <a:pt x="820848" y="1642195"/>
                </a:cubicBezTo>
                <a:lnTo>
                  <a:pt x="822527" y="1641199"/>
                </a:lnTo>
                <a:lnTo>
                  <a:pt x="821050" y="1640410"/>
                </a:lnTo>
                <a:cubicBezTo>
                  <a:pt x="819906" y="1642057"/>
                  <a:pt x="818825" y="1644641"/>
                  <a:pt x="818825" y="1644641"/>
                </a:cubicBezTo>
                <a:cubicBezTo>
                  <a:pt x="815646" y="1634813"/>
                  <a:pt x="808652" y="1642822"/>
                  <a:pt x="800812" y="1638332"/>
                </a:cubicBezTo>
                <a:lnTo>
                  <a:pt x="799737" y="1641655"/>
                </a:lnTo>
                <a:lnTo>
                  <a:pt x="804534" y="1641149"/>
                </a:lnTo>
                <a:cubicBezTo>
                  <a:pt x="807857" y="1642136"/>
                  <a:pt x="810878" y="1644767"/>
                  <a:pt x="812087" y="1650028"/>
                </a:cubicBezTo>
                <a:cubicBezTo>
                  <a:pt x="807252" y="1650028"/>
                  <a:pt x="807252" y="1644767"/>
                  <a:pt x="802419" y="1644767"/>
                </a:cubicBezTo>
                <a:lnTo>
                  <a:pt x="800002" y="1647397"/>
                </a:lnTo>
                <a:lnTo>
                  <a:pt x="795168" y="1642136"/>
                </a:lnTo>
                <a:lnTo>
                  <a:pt x="797518" y="1641888"/>
                </a:lnTo>
                <a:lnTo>
                  <a:pt x="793309" y="1638841"/>
                </a:lnTo>
                <a:cubicBezTo>
                  <a:pt x="793988" y="1648840"/>
                  <a:pt x="788817" y="1646679"/>
                  <a:pt x="786486" y="1649350"/>
                </a:cubicBezTo>
                <a:cubicBezTo>
                  <a:pt x="784939" y="1645060"/>
                  <a:pt x="782759" y="1643011"/>
                  <a:pt x="780322" y="1642392"/>
                </a:cubicBezTo>
                <a:lnTo>
                  <a:pt x="777040" y="1643083"/>
                </a:lnTo>
                <a:lnTo>
                  <a:pt x="777041" y="1655050"/>
                </a:lnTo>
                <a:cubicBezTo>
                  <a:pt x="775832" y="1652419"/>
                  <a:pt x="774624" y="1649131"/>
                  <a:pt x="774322" y="1646501"/>
                </a:cubicBezTo>
                <a:lnTo>
                  <a:pt x="776241" y="1643251"/>
                </a:lnTo>
                <a:lnTo>
                  <a:pt x="772621" y="1644014"/>
                </a:lnTo>
                <a:cubicBezTo>
                  <a:pt x="767476" y="1646874"/>
                  <a:pt x="762814" y="1652213"/>
                  <a:pt x="761649" y="1653547"/>
                </a:cubicBezTo>
                <a:cubicBezTo>
                  <a:pt x="764150" y="1653377"/>
                  <a:pt x="758809" y="1648718"/>
                  <a:pt x="758639" y="1646219"/>
                </a:cubicBezTo>
                <a:cubicBezTo>
                  <a:pt x="756138" y="1646389"/>
                  <a:pt x="754486" y="1659056"/>
                  <a:pt x="751476" y="1651727"/>
                </a:cubicBezTo>
                <a:cubicBezTo>
                  <a:pt x="751476" y="1651727"/>
                  <a:pt x="756478" y="1651388"/>
                  <a:pt x="753638" y="1646558"/>
                </a:cubicBezTo>
                <a:cubicBezTo>
                  <a:pt x="751137" y="1646728"/>
                  <a:pt x="746136" y="1647068"/>
                  <a:pt x="746306" y="1649567"/>
                </a:cubicBezTo>
                <a:cubicBezTo>
                  <a:pt x="743636" y="1647237"/>
                  <a:pt x="743465" y="1644738"/>
                  <a:pt x="740965" y="1644908"/>
                </a:cubicBezTo>
                <a:cubicBezTo>
                  <a:pt x="738464" y="1645078"/>
                  <a:pt x="736674" y="1646455"/>
                  <a:pt x="735529" y="1648102"/>
                </a:cubicBezTo>
                <a:lnTo>
                  <a:pt x="734410" y="1651563"/>
                </a:lnTo>
                <a:lnTo>
                  <a:pt x="734746" y="1652659"/>
                </a:lnTo>
                <a:lnTo>
                  <a:pt x="734311" y="1651870"/>
                </a:lnTo>
                <a:lnTo>
                  <a:pt x="733972" y="1652917"/>
                </a:lnTo>
                <a:cubicBezTo>
                  <a:pt x="736133" y="1647747"/>
                  <a:pt x="726470" y="1653425"/>
                  <a:pt x="728801" y="1650756"/>
                </a:cubicBezTo>
                <a:cubicBezTo>
                  <a:pt x="732340" y="1647377"/>
                  <a:pt x="732504" y="1645169"/>
                  <a:pt x="730812" y="1643949"/>
                </a:cubicBezTo>
                <a:lnTo>
                  <a:pt x="723163" y="1643220"/>
                </a:lnTo>
                <a:lnTo>
                  <a:pt x="724473" y="1646679"/>
                </a:lnTo>
                <a:lnTo>
                  <a:pt x="719036" y="1646679"/>
                </a:lnTo>
                <a:lnTo>
                  <a:pt x="719036" y="1645117"/>
                </a:lnTo>
                <a:lnTo>
                  <a:pt x="706465" y="1654785"/>
                </a:lnTo>
                <a:cubicBezTo>
                  <a:pt x="703795" y="1652454"/>
                  <a:pt x="703455" y="1647456"/>
                  <a:pt x="700954" y="1647626"/>
                </a:cubicBezTo>
                <a:cubicBezTo>
                  <a:pt x="698624" y="1650295"/>
                  <a:pt x="693623" y="1650635"/>
                  <a:pt x="691630" y="1658303"/>
                </a:cubicBezTo>
                <a:cubicBezTo>
                  <a:pt x="686460" y="1656143"/>
                  <a:pt x="681119" y="1651484"/>
                  <a:pt x="676627" y="1659322"/>
                </a:cubicBezTo>
                <a:cubicBezTo>
                  <a:pt x="676287" y="1654323"/>
                  <a:pt x="678788" y="1654153"/>
                  <a:pt x="678448" y="1649154"/>
                </a:cubicBezTo>
                <a:cubicBezTo>
                  <a:pt x="675778" y="1646824"/>
                  <a:pt x="673107" y="1644495"/>
                  <a:pt x="670946" y="1649664"/>
                </a:cubicBezTo>
                <a:cubicBezTo>
                  <a:pt x="673617" y="1651993"/>
                  <a:pt x="676287" y="1654323"/>
                  <a:pt x="674125" y="1659492"/>
                </a:cubicBezTo>
                <a:cubicBezTo>
                  <a:pt x="671286" y="1654662"/>
                  <a:pt x="661453" y="1657842"/>
                  <a:pt x="659122" y="1660511"/>
                </a:cubicBezTo>
                <a:cubicBezTo>
                  <a:pt x="656452" y="1658181"/>
                  <a:pt x="661113" y="1652843"/>
                  <a:pt x="660944" y="1650344"/>
                </a:cubicBezTo>
                <a:cubicBezTo>
                  <a:pt x="655942" y="1650683"/>
                  <a:pt x="655602" y="1645684"/>
                  <a:pt x="652932" y="1643354"/>
                </a:cubicBezTo>
                <a:cubicBezTo>
                  <a:pt x="650601" y="1646024"/>
                  <a:pt x="648101" y="1646194"/>
                  <a:pt x="648271" y="1648693"/>
                </a:cubicBezTo>
                <a:cubicBezTo>
                  <a:pt x="650941" y="1651023"/>
                  <a:pt x="653612" y="1653353"/>
                  <a:pt x="656282" y="1655682"/>
                </a:cubicBezTo>
                <a:cubicBezTo>
                  <a:pt x="651111" y="1653522"/>
                  <a:pt x="648950" y="1658691"/>
                  <a:pt x="643778" y="1656531"/>
                </a:cubicBezTo>
                <a:cubicBezTo>
                  <a:pt x="643439" y="1651532"/>
                  <a:pt x="648271" y="1648693"/>
                  <a:pt x="643270" y="1649033"/>
                </a:cubicBezTo>
                <a:cubicBezTo>
                  <a:pt x="638269" y="1649372"/>
                  <a:pt x="638608" y="1654372"/>
                  <a:pt x="633436" y="1652211"/>
                </a:cubicBezTo>
                <a:cubicBezTo>
                  <a:pt x="632927" y="1644713"/>
                  <a:pt x="632927" y="1644713"/>
                  <a:pt x="632927" y="1644713"/>
                </a:cubicBezTo>
                <a:cubicBezTo>
                  <a:pt x="640429" y="1644203"/>
                  <a:pt x="640429" y="1644203"/>
                  <a:pt x="645430" y="1643863"/>
                </a:cubicBezTo>
                <a:cubicBezTo>
                  <a:pt x="645260" y="1641364"/>
                  <a:pt x="644921" y="1636365"/>
                  <a:pt x="647421" y="1636196"/>
                </a:cubicBezTo>
                <a:cubicBezTo>
                  <a:pt x="650261" y="1641025"/>
                  <a:pt x="660435" y="1642844"/>
                  <a:pt x="659585" y="1630347"/>
                </a:cubicBezTo>
                <a:cubicBezTo>
                  <a:pt x="654584" y="1630687"/>
                  <a:pt x="649582" y="1631027"/>
                  <a:pt x="642081" y="1631536"/>
                </a:cubicBezTo>
                <a:cubicBezTo>
                  <a:pt x="641741" y="1626537"/>
                  <a:pt x="638901" y="1621708"/>
                  <a:pt x="643902" y="1621369"/>
                </a:cubicBezTo>
                <a:cubicBezTo>
                  <a:pt x="644073" y="1623867"/>
                  <a:pt x="644412" y="1628867"/>
                  <a:pt x="649413" y="1628527"/>
                </a:cubicBezTo>
                <a:lnTo>
                  <a:pt x="664418" y="1627508"/>
                </a:lnTo>
                <a:lnTo>
                  <a:pt x="664757" y="1632507"/>
                </a:lnTo>
                <a:cubicBezTo>
                  <a:pt x="667427" y="1634836"/>
                  <a:pt x="675099" y="1636826"/>
                  <a:pt x="680440" y="1641486"/>
                </a:cubicBezTo>
                <a:cubicBezTo>
                  <a:pt x="687942" y="1640976"/>
                  <a:pt x="684762" y="1631148"/>
                  <a:pt x="692265" y="1630639"/>
                </a:cubicBezTo>
                <a:cubicBezTo>
                  <a:pt x="692944" y="1640636"/>
                  <a:pt x="697945" y="1640297"/>
                  <a:pt x="705446" y="1639787"/>
                </a:cubicBezTo>
                <a:cubicBezTo>
                  <a:pt x="704937" y="1632288"/>
                  <a:pt x="704937" y="1632288"/>
                  <a:pt x="704937" y="1632288"/>
                </a:cubicBezTo>
                <a:cubicBezTo>
                  <a:pt x="710278" y="1636948"/>
                  <a:pt x="712439" y="1631779"/>
                  <a:pt x="717950" y="1638938"/>
                </a:cubicBezTo>
                <a:cubicBezTo>
                  <a:pt x="717780" y="1636439"/>
                  <a:pt x="720280" y="1636269"/>
                  <a:pt x="720110" y="1633769"/>
                </a:cubicBezTo>
                <a:cubicBezTo>
                  <a:pt x="717271" y="1628940"/>
                  <a:pt x="697096" y="1627799"/>
                  <a:pt x="700105" y="1635128"/>
                </a:cubicBezTo>
                <a:cubicBezTo>
                  <a:pt x="692094" y="1628139"/>
                  <a:pt x="686753" y="1623480"/>
                  <a:pt x="677260" y="1631658"/>
                </a:cubicBezTo>
                <a:cubicBezTo>
                  <a:pt x="679421" y="1626489"/>
                  <a:pt x="674250" y="1624329"/>
                  <a:pt x="676750" y="1624159"/>
                </a:cubicBezTo>
                <a:cubicBezTo>
                  <a:pt x="681922" y="1626319"/>
                  <a:pt x="689424" y="1625809"/>
                  <a:pt x="691754" y="1623140"/>
                </a:cubicBezTo>
                <a:cubicBezTo>
                  <a:pt x="694934" y="1632968"/>
                  <a:pt x="704597" y="1627290"/>
                  <a:pt x="709260" y="1621951"/>
                </a:cubicBezTo>
                <a:cubicBezTo>
                  <a:pt x="714091" y="1619112"/>
                  <a:pt x="714261" y="1621611"/>
                  <a:pt x="719262" y="1621272"/>
                </a:cubicBezTo>
                <a:cubicBezTo>
                  <a:pt x="716252" y="1613943"/>
                  <a:pt x="723923" y="1615933"/>
                  <a:pt x="723754" y="1613434"/>
                </a:cubicBezTo>
                <a:cubicBezTo>
                  <a:pt x="726425" y="1615763"/>
                  <a:pt x="721762" y="1621102"/>
                  <a:pt x="726764" y="1620762"/>
                </a:cubicBezTo>
                <a:cubicBezTo>
                  <a:pt x="731765" y="1620422"/>
                  <a:pt x="734605" y="1625252"/>
                  <a:pt x="739267" y="1619912"/>
                </a:cubicBezTo>
                <a:cubicBezTo>
                  <a:pt x="738927" y="1614914"/>
                  <a:pt x="733926" y="1615254"/>
                  <a:pt x="733586" y="1610254"/>
                </a:cubicBezTo>
                <a:cubicBezTo>
                  <a:pt x="738588" y="1609915"/>
                  <a:pt x="736596" y="1617583"/>
                  <a:pt x="741598" y="1617244"/>
                </a:cubicBezTo>
                <a:cubicBezTo>
                  <a:pt x="741259" y="1612244"/>
                  <a:pt x="743759" y="1612075"/>
                  <a:pt x="746260" y="1611905"/>
                </a:cubicBezTo>
                <a:cubicBezTo>
                  <a:pt x="751770" y="1619063"/>
                  <a:pt x="761434" y="1613386"/>
                  <a:pt x="766944" y="1620544"/>
                </a:cubicBezTo>
                <a:cubicBezTo>
                  <a:pt x="769275" y="1617874"/>
                  <a:pt x="771946" y="1620205"/>
                  <a:pt x="774276" y="1617535"/>
                </a:cubicBezTo>
                <a:cubicBezTo>
                  <a:pt x="771776" y="1617705"/>
                  <a:pt x="769106" y="1615375"/>
                  <a:pt x="768936" y="1612876"/>
                </a:cubicBezTo>
                <a:cubicBezTo>
                  <a:pt x="776947" y="1619865"/>
                  <a:pt x="786271" y="1609187"/>
                  <a:pt x="787120" y="1621685"/>
                </a:cubicBezTo>
                <a:cubicBezTo>
                  <a:pt x="792291" y="1623845"/>
                  <a:pt x="793943" y="1611177"/>
                  <a:pt x="799453" y="1618336"/>
                </a:cubicBezTo>
                <a:cubicBezTo>
                  <a:pt x="796953" y="1618506"/>
                  <a:pt x="796953" y="1618506"/>
                  <a:pt x="796953" y="1618506"/>
                </a:cubicBezTo>
                <a:cubicBezTo>
                  <a:pt x="799453" y="1618336"/>
                  <a:pt x="799623" y="1620835"/>
                  <a:pt x="799623" y="1620835"/>
                </a:cubicBezTo>
                <a:cubicBezTo>
                  <a:pt x="801614" y="1613167"/>
                  <a:pt x="812296" y="1622485"/>
                  <a:pt x="816788" y="1614647"/>
                </a:cubicBezTo>
                <a:cubicBezTo>
                  <a:pt x="814797" y="1622316"/>
                  <a:pt x="821960" y="1616807"/>
                  <a:pt x="822299" y="1621806"/>
                </a:cubicBezTo>
                <a:cubicBezTo>
                  <a:pt x="814967" y="1624815"/>
                  <a:pt x="805133" y="1627994"/>
                  <a:pt x="797802" y="1631004"/>
                </a:cubicBezTo>
                <a:cubicBezTo>
                  <a:pt x="805643" y="1635493"/>
                  <a:pt x="810644" y="1635153"/>
                  <a:pt x="820647" y="1634474"/>
                </a:cubicBezTo>
                <a:cubicBezTo>
                  <a:pt x="820477" y="1631974"/>
                  <a:pt x="812636" y="1627485"/>
                  <a:pt x="817637" y="1627145"/>
                </a:cubicBezTo>
                <a:cubicBezTo>
                  <a:pt x="823318" y="1636803"/>
                  <a:pt x="830140" y="1626296"/>
                  <a:pt x="835651" y="1633455"/>
                </a:cubicBezTo>
                <a:close/>
                <a:moveTo>
                  <a:pt x="831906" y="1559655"/>
                </a:moveTo>
                <a:cubicBezTo>
                  <a:pt x="832912" y="1561085"/>
                  <a:pt x="833034" y="1562874"/>
                  <a:pt x="830704" y="1564230"/>
                </a:cubicBezTo>
                <a:cubicBezTo>
                  <a:pt x="830542" y="1561845"/>
                  <a:pt x="825880" y="1564559"/>
                  <a:pt x="827968" y="1559624"/>
                </a:cubicBezTo>
                <a:cubicBezTo>
                  <a:pt x="827968" y="1559624"/>
                  <a:pt x="827968" y="1559624"/>
                  <a:pt x="827805" y="1557238"/>
                </a:cubicBezTo>
                <a:cubicBezTo>
                  <a:pt x="829011" y="1557156"/>
                  <a:pt x="830901" y="1558226"/>
                  <a:pt x="831906" y="1559655"/>
                </a:cubicBezTo>
                <a:close/>
                <a:moveTo>
                  <a:pt x="847132" y="1766250"/>
                </a:moveTo>
                <a:cubicBezTo>
                  <a:pt x="844715" y="1768641"/>
                  <a:pt x="839881" y="1761466"/>
                  <a:pt x="837463" y="1766250"/>
                </a:cubicBezTo>
                <a:cubicBezTo>
                  <a:pt x="836256" y="1762662"/>
                  <a:pt x="838672" y="1762662"/>
                  <a:pt x="841392" y="1763560"/>
                </a:cubicBezTo>
                <a:cubicBezTo>
                  <a:pt x="844111" y="1764456"/>
                  <a:pt x="847132" y="1766250"/>
                  <a:pt x="847132" y="1766250"/>
                </a:cubicBezTo>
                <a:close/>
                <a:moveTo>
                  <a:pt x="858741" y="1903824"/>
                </a:moveTo>
                <a:cubicBezTo>
                  <a:pt x="856330" y="1903988"/>
                  <a:pt x="856654" y="1908759"/>
                  <a:pt x="854243" y="1908923"/>
                </a:cubicBezTo>
                <a:cubicBezTo>
                  <a:pt x="853919" y="1904152"/>
                  <a:pt x="851344" y="1901929"/>
                  <a:pt x="853757" y="1901766"/>
                </a:cubicBezTo>
                <a:cubicBezTo>
                  <a:pt x="853757" y="1901766"/>
                  <a:pt x="853919" y="1904152"/>
                  <a:pt x="856330" y="1903988"/>
                </a:cubicBezTo>
                <a:cubicBezTo>
                  <a:pt x="856330" y="1903988"/>
                  <a:pt x="858254" y="1896667"/>
                  <a:pt x="858741" y="1903824"/>
                </a:cubicBezTo>
                <a:close/>
                <a:moveTo>
                  <a:pt x="794727" y="941660"/>
                </a:moveTo>
                <a:cubicBezTo>
                  <a:pt x="789705" y="946636"/>
                  <a:pt x="787191" y="946636"/>
                  <a:pt x="782166" y="941660"/>
                </a:cubicBezTo>
                <a:cubicBezTo>
                  <a:pt x="782166" y="939174"/>
                  <a:pt x="779652" y="941660"/>
                  <a:pt x="779652" y="941660"/>
                </a:cubicBezTo>
                <a:cubicBezTo>
                  <a:pt x="779653" y="946636"/>
                  <a:pt x="779653" y="949124"/>
                  <a:pt x="782165" y="951610"/>
                </a:cubicBezTo>
                <a:cubicBezTo>
                  <a:pt x="787191" y="946636"/>
                  <a:pt x="792218" y="954098"/>
                  <a:pt x="794727" y="941660"/>
                </a:cubicBezTo>
                <a:close/>
                <a:moveTo>
                  <a:pt x="847891" y="1714223"/>
                </a:moveTo>
                <a:cubicBezTo>
                  <a:pt x="845384" y="1714224"/>
                  <a:pt x="837865" y="1711719"/>
                  <a:pt x="840372" y="1719234"/>
                </a:cubicBezTo>
                <a:cubicBezTo>
                  <a:pt x="840372" y="1724245"/>
                  <a:pt x="847890" y="1721739"/>
                  <a:pt x="847891" y="1714223"/>
                </a:cubicBezTo>
                <a:close/>
                <a:moveTo>
                  <a:pt x="839314" y="1584020"/>
                </a:moveTo>
                <a:cubicBezTo>
                  <a:pt x="839476" y="1586406"/>
                  <a:pt x="837187" y="1588357"/>
                  <a:pt x="834836" y="1589418"/>
                </a:cubicBezTo>
                <a:cubicBezTo>
                  <a:pt x="832485" y="1590475"/>
                  <a:pt x="830074" y="1590639"/>
                  <a:pt x="829993" y="1589446"/>
                </a:cubicBezTo>
                <a:cubicBezTo>
                  <a:pt x="832404" y="1589283"/>
                  <a:pt x="834491" y="1584348"/>
                  <a:pt x="839314" y="1584020"/>
                </a:cubicBezTo>
                <a:close/>
                <a:moveTo>
                  <a:pt x="797239" y="961561"/>
                </a:moveTo>
                <a:cubicBezTo>
                  <a:pt x="792217" y="956587"/>
                  <a:pt x="797240" y="956587"/>
                  <a:pt x="794727" y="954098"/>
                </a:cubicBezTo>
                <a:cubicBezTo>
                  <a:pt x="794727" y="956587"/>
                  <a:pt x="792217" y="956587"/>
                  <a:pt x="792217" y="961561"/>
                </a:cubicBezTo>
                <a:cubicBezTo>
                  <a:pt x="792217" y="961561"/>
                  <a:pt x="792217" y="961561"/>
                  <a:pt x="797239" y="961561"/>
                </a:cubicBezTo>
                <a:close/>
                <a:moveTo>
                  <a:pt x="853174" y="1784185"/>
                </a:moveTo>
                <a:cubicBezTo>
                  <a:pt x="851764" y="1786577"/>
                  <a:pt x="851059" y="1785979"/>
                  <a:pt x="850002" y="1785381"/>
                </a:cubicBezTo>
                <a:lnTo>
                  <a:pt x="845250" y="1786456"/>
                </a:lnTo>
                <a:lnTo>
                  <a:pt x="845979" y="1787242"/>
                </a:lnTo>
                <a:cubicBezTo>
                  <a:pt x="840995" y="1785184"/>
                  <a:pt x="841480" y="1792344"/>
                  <a:pt x="836657" y="1792672"/>
                </a:cubicBezTo>
                <a:cubicBezTo>
                  <a:pt x="836333" y="1787898"/>
                  <a:pt x="841318" y="1789959"/>
                  <a:pt x="840995" y="1785184"/>
                </a:cubicBezTo>
                <a:cubicBezTo>
                  <a:pt x="840995" y="1785184"/>
                  <a:pt x="842160" y="1784506"/>
                  <a:pt x="843365" y="1784424"/>
                </a:cubicBezTo>
                <a:lnTo>
                  <a:pt x="844715" y="1785879"/>
                </a:lnTo>
                <a:lnTo>
                  <a:pt x="844715" y="1784185"/>
                </a:lnTo>
                <a:cubicBezTo>
                  <a:pt x="844715" y="1780598"/>
                  <a:pt x="846124" y="1780598"/>
                  <a:pt x="847887" y="1781495"/>
                </a:cubicBezTo>
                <a:cubicBezTo>
                  <a:pt x="849650" y="1782392"/>
                  <a:pt x="851764" y="1784185"/>
                  <a:pt x="853174" y="1784185"/>
                </a:cubicBezTo>
                <a:close/>
                <a:moveTo>
                  <a:pt x="830599" y="1439578"/>
                </a:moveTo>
                <a:cubicBezTo>
                  <a:pt x="832600" y="1431963"/>
                  <a:pt x="820236" y="1435297"/>
                  <a:pt x="825081" y="1432474"/>
                </a:cubicBezTo>
                <a:cubicBezTo>
                  <a:pt x="822068" y="1425199"/>
                  <a:pt x="822742" y="1435127"/>
                  <a:pt x="820236" y="1435297"/>
                </a:cubicBezTo>
                <a:cubicBezTo>
                  <a:pt x="823079" y="1440090"/>
                  <a:pt x="828093" y="1439749"/>
                  <a:pt x="830599" y="1439578"/>
                </a:cubicBezTo>
                <a:close/>
                <a:moveTo>
                  <a:pt x="853175" y="1746372"/>
                </a:moveTo>
                <a:cubicBezTo>
                  <a:pt x="848039" y="1746372"/>
                  <a:pt x="837767" y="1759076"/>
                  <a:pt x="832631" y="1746372"/>
                </a:cubicBezTo>
                <a:cubicBezTo>
                  <a:pt x="832631" y="1743830"/>
                  <a:pt x="833915" y="1743196"/>
                  <a:pt x="835520" y="1743196"/>
                </a:cubicBezTo>
                <a:cubicBezTo>
                  <a:pt x="837124" y="1743196"/>
                  <a:pt x="839051" y="1743831"/>
                  <a:pt x="840335" y="1743831"/>
                </a:cubicBezTo>
                <a:cubicBezTo>
                  <a:pt x="840335" y="1751453"/>
                  <a:pt x="835199" y="1741290"/>
                  <a:pt x="835199" y="1746372"/>
                </a:cubicBezTo>
                <a:cubicBezTo>
                  <a:pt x="842902" y="1753995"/>
                  <a:pt x="848039" y="1738749"/>
                  <a:pt x="853175" y="1746372"/>
                </a:cubicBezTo>
                <a:close/>
                <a:moveTo>
                  <a:pt x="836478" y="1489048"/>
                </a:moveTo>
                <a:cubicBezTo>
                  <a:pt x="833465" y="1481773"/>
                  <a:pt x="831296" y="1486906"/>
                  <a:pt x="826113" y="1484763"/>
                </a:cubicBezTo>
                <a:cubicBezTo>
                  <a:pt x="824113" y="1492381"/>
                  <a:pt x="833971" y="1489218"/>
                  <a:pt x="836478" y="1489048"/>
                </a:cubicBezTo>
                <a:close/>
                <a:moveTo>
                  <a:pt x="867428" y="1913100"/>
                </a:moveTo>
                <a:cubicBezTo>
                  <a:pt x="867428" y="1913100"/>
                  <a:pt x="867428" y="1913100"/>
                  <a:pt x="867428" y="1915494"/>
                </a:cubicBezTo>
                <a:cubicBezTo>
                  <a:pt x="867428" y="1915494"/>
                  <a:pt x="867428" y="1915494"/>
                  <a:pt x="867428" y="1917885"/>
                </a:cubicBezTo>
                <a:lnTo>
                  <a:pt x="863096" y="1917885"/>
                </a:lnTo>
                <a:lnTo>
                  <a:pt x="863078" y="1921307"/>
                </a:lnTo>
                <a:cubicBezTo>
                  <a:pt x="863078" y="1921307"/>
                  <a:pt x="865730" y="1921126"/>
                  <a:pt x="863254" y="1923891"/>
                </a:cubicBezTo>
                <a:cubicBezTo>
                  <a:pt x="862727" y="1916139"/>
                  <a:pt x="860601" y="1924072"/>
                  <a:pt x="855121" y="1921847"/>
                </a:cubicBezTo>
                <a:cubicBezTo>
                  <a:pt x="857422" y="1916500"/>
                  <a:pt x="862727" y="1916139"/>
                  <a:pt x="862201" y="1908385"/>
                </a:cubicBezTo>
                <a:cubicBezTo>
                  <a:pt x="862288" y="1909677"/>
                  <a:pt x="863658" y="1910233"/>
                  <a:pt x="864719" y="1911135"/>
                </a:cubicBezTo>
                <a:lnTo>
                  <a:pt x="865047" y="1913530"/>
                </a:lnTo>
                <a:close/>
                <a:moveTo>
                  <a:pt x="864949" y="1875488"/>
                </a:moveTo>
                <a:lnTo>
                  <a:pt x="864195" y="1876901"/>
                </a:lnTo>
                <a:cubicBezTo>
                  <a:pt x="862582" y="1878022"/>
                  <a:pt x="860515" y="1878386"/>
                  <a:pt x="858263" y="1878392"/>
                </a:cubicBezTo>
                <a:lnTo>
                  <a:pt x="845492" y="1877287"/>
                </a:lnTo>
                <a:lnTo>
                  <a:pt x="846491" y="1875595"/>
                </a:lnTo>
                <a:cubicBezTo>
                  <a:pt x="847031" y="1874060"/>
                  <a:pt x="846909" y="1872270"/>
                  <a:pt x="844347" y="1872445"/>
                </a:cubicBezTo>
                <a:cubicBezTo>
                  <a:pt x="839547" y="1877564"/>
                  <a:pt x="831373" y="1870929"/>
                  <a:pt x="826249" y="1871277"/>
                </a:cubicBezTo>
                <a:cubicBezTo>
                  <a:pt x="831211" y="1868544"/>
                  <a:pt x="841298" y="1865462"/>
                  <a:pt x="846909" y="1872270"/>
                </a:cubicBezTo>
                <a:cubicBezTo>
                  <a:pt x="849147" y="1867325"/>
                  <a:pt x="849147" y="1867325"/>
                  <a:pt x="854432" y="1869363"/>
                </a:cubicBezTo>
                <a:cubicBezTo>
                  <a:pt x="854270" y="1866977"/>
                  <a:pt x="854108" y="1864592"/>
                  <a:pt x="851384" y="1862380"/>
                </a:cubicBezTo>
                <a:cubicBezTo>
                  <a:pt x="854108" y="1864592"/>
                  <a:pt x="857433" y="1866162"/>
                  <a:pt x="860137" y="1868075"/>
                </a:cubicBezTo>
                <a:close/>
                <a:moveTo>
                  <a:pt x="865174" y="1875064"/>
                </a:moveTo>
                <a:lnTo>
                  <a:pt x="865167" y="1875824"/>
                </a:lnTo>
                <a:lnTo>
                  <a:pt x="864949" y="1875488"/>
                </a:lnTo>
                <a:close/>
                <a:moveTo>
                  <a:pt x="867018" y="1900865"/>
                </a:moveTo>
                <a:cubicBezTo>
                  <a:pt x="864205" y="1901056"/>
                  <a:pt x="867342" y="1905636"/>
                  <a:pt x="864529" y="1905827"/>
                </a:cubicBezTo>
                <a:cubicBezTo>
                  <a:pt x="864205" y="1901056"/>
                  <a:pt x="858741" y="1903824"/>
                  <a:pt x="861230" y="1898862"/>
                </a:cubicBezTo>
                <a:cubicBezTo>
                  <a:pt x="861230" y="1898862"/>
                  <a:pt x="866694" y="1896094"/>
                  <a:pt x="867018" y="1900865"/>
                </a:cubicBezTo>
                <a:close/>
                <a:moveTo>
                  <a:pt x="872262" y="1970495"/>
                </a:moveTo>
                <a:cubicBezTo>
                  <a:pt x="869844" y="1977671"/>
                  <a:pt x="865011" y="1977671"/>
                  <a:pt x="862594" y="1972886"/>
                </a:cubicBezTo>
                <a:cubicBezTo>
                  <a:pt x="865011" y="1968104"/>
                  <a:pt x="867428" y="1972886"/>
                  <a:pt x="872262" y="1970495"/>
                </a:cubicBezTo>
                <a:close/>
                <a:moveTo>
                  <a:pt x="862842" y="1808782"/>
                </a:moveTo>
                <a:cubicBezTo>
                  <a:pt x="855229" y="1816469"/>
                  <a:pt x="850154" y="1813907"/>
                  <a:pt x="842540" y="1811345"/>
                </a:cubicBezTo>
                <a:cubicBezTo>
                  <a:pt x="841271" y="1808142"/>
                  <a:pt x="841589" y="1806541"/>
                  <a:pt x="842857" y="1805900"/>
                </a:cubicBezTo>
                <a:lnTo>
                  <a:pt x="843981" y="1806062"/>
                </a:lnTo>
                <a:lnTo>
                  <a:pt x="842209" y="1803079"/>
                </a:lnTo>
                <a:cubicBezTo>
                  <a:pt x="842209" y="1803079"/>
                  <a:pt x="839798" y="1803243"/>
                  <a:pt x="839636" y="1800857"/>
                </a:cubicBezTo>
                <a:cubicBezTo>
                  <a:pt x="841885" y="1798308"/>
                  <a:pt x="844621" y="1802915"/>
                  <a:pt x="849605" y="1804974"/>
                </a:cubicBezTo>
                <a:lnTo>
                  <a:pt x="847933" y="1806632"/>
                </a:lnTo>
                <a:lnTo>
                  <a:pt x="852850" y="1807341"/>
                </a:lnTo>
                <a:cubicBezTo>
                  <a:pt x="856894" y="1808542"/>
                  <a:pt x="860939" y="1809743"/>
                  <a:pt x="862842" y="1808782"/>
                </a:cubicBezTo>
                <a:close/>
                <a:moveTo>
                  <a:pt x="842698" y="1511064"/>
                </a:moveTo>
                <a:lnTo>
                  <a:pt x="842455" y="1510486"/>
                </a:lnTo>
                <a:lnTo>
                  <a:pt x="842144" y="1511102"/>
                </a:lnTo>
                <a:close/>
                <a:moveTo>
                  <a:pt x="866353" y="1858964"/>
                </a:moveTo>
                <a:cubicBezTo>
                  <a:pt x="867922" y="1862452"/>
                  <a:pt x="865310" y="1863230"/>
                  <a:pt x="862949" y="1862790"/>
                </a:cubicBezTo>
                <a:cubicBezTo>
                  <a:pt x="860587" y="1862352"/>
                  <a:pt x="858476" y="1860697"/>
                  <a:pt x="861048" y="1859324"/>
                </a:cubicBezTo>
                <a:cubicBezTo>
                  <a:pt x="861210" y="1861710"/>
                  <a:pt x="866353" y="1858964"/>
                  <a:pt x="866353" y="1858964"/>
                </a:cubicBezTo>
                <a:close/>
                <a:moveTo>
                  <a:pt x="867404" y="1870879"/>
                </a:moveTo>
                <a:lnTo>
                  <a:pt x="865174" y="1875064"/>
                </a:lnTo>
                <a:lnTo>
                  <a:pt x="865203" y="1871626"/>
                </a:lnTo>
                <a:cubicBezTo>
                  <a:pt x="865443" y="1870411"/>
                  <a:pt x="866042" y="1869773"/>
                  <a:pt x="867404" y="1870879"/>
                </a:cubicBezTo>
                <a:close/>
                <a:moveTo>
                  <a:pt x="840480" y="1473817"/>
                </a:moveTo>
                <a:cubicBezTo>
                  <a:pt x="840142" y="1468851"/>
                  <a:pt x="835298" y="1471675"/>
                  <a:pt x="835635" y="1476637"/>
                </a:cubicBezTo>
                <a:cubicBezTo>
                  <a:pt x="829947" y="1467050"/>
                  <a:pt x="822933" y="1475008"/>
                  <a:pt x="815075" y="1470554"/>
                </a:cubicBezTo>
                <a:cubicBezTo>
                  <a:pt x="813074" y="1478169"/>
                  <a:pt x="810231" y="1473378"/>
                  <a:pt x="808061" y="1478510"/>
                </a:cubicBezTo>
                <a:cubicBezTo>
                  <a:pt x="813412" y="1483135"/>
                  <a:pt x="825439" y="1474838"/>
                  <a:pt x="830959" y="1481943"/>
                </a:cubicBezTo>
                <a:cubicBezTo>
                  <a:pt x="838310" y="1478950"/>
                  <a:pt x="838310" y="1478950"/>
                  <a:pt x="840480" y="1473817"/>
                </a:cubicBezTo>
                <a:close/>
                <a:moveTo>
                  <a:pt x="856908" y="1687013"/>
                </a:moveTo>
                <a:cubicBezTo>
                  <a:pt x="857253" y="1692083"/>
                  <a:pt x="851959" y="1687350"/>
                  <a:pt x="852303" y="1692419"/>
                </a:cubicBezTo>
                <a:cubicBezTo>
                  <a:pt x="849656" y="1690052"/>
                  <a:pt x="849484" y="1687518"/>
                  <a:pt x="849312" y="1684983"/>
                </a:cubicBezTo>
                <a:cubicBezTo>
                  <a:pt x="851787" y="1684815"/>
                  <a:pt x="851959" y="1687350"/>
                  <a:pt x="856908" y="1687013"/>
                </a:cubicBezTo>
                <a:close/>
                <a:moveTo>
                  <a:pt x="872327" y="1907694"/>
                </a:moveTo>
                <a:cubicBezTo>
                  <a:pt x="869917" y="1907858"/>
                  <a:pt x="872651" y="1912469"/>
                  <a:pt x="870241" y="1912632"/>
                </a:cubicBezTo>
                <a:cubicBezTo>
                  <a:pt x="867829" y="1912796"/>
                  <a:pt x="866856" y="1898480"/>
                  <a:pt x="869755" y="1905473"/>
                </a:cubicBezTo>
                <a:cubicBezTo>
                  <a:pt x="869917" y="1907858"/>
                  <a:pt x="872327" y="1907694"/>
                  <a:pt x="872327" y="1907694"/>
                </a:cubicBezTo>
                <a:close/>
                <a:moveTo>
                  <a:pt x="855591" y="1652210"/>
                </a:moveTo>
                <a:cubicBezTo>
                  <a:pt x="852973" y="1659832"/>
                  <a:pt x="847736" y="1644587"/>
                  <a:pt x="845118" y="1649669"/>
                </a:cubicBezTo>
                <a:cubicBezTo>
                  <a:pt x="845118" y="1644587"/>
                  <a:pt x="842499" y="1644587"/>
                  <a:pt x="839882" y="1644587"/>
                </a:cubicBezTo>
                <a:cubicBezTo>
                  <a:pt x="841191" y="1642046"/>
                  <a:pt x="845118" y="1642046"/>
                  <a:pt x="848718" y="1643634"/>
                </a:cubicBezTo>
                <a:cubicBezTo>
                  <a:pt x="852318" y="1645222"/>
                  <a:pt x="855591" y="1648398"/>
                  <a:pt x="855591" y="1652210"/>
                </a:cubicBezTo>
                <a:close/>
                <a:moveTo>
                  <a:pt x="846993" y="1511007"/>
                </a:moveTo>
                <a:lnTo>
                  <a:pt x="844024" y="1514211"/>
                </a:lnTo>
                <a:lnTo>
                  <a:pt x="843069" y="1511944"/>
                </a:lnTo>
                <a:lnTo>
                  <a:pt x="843345" y="1516008"/>
                </a:lnTo>
                <a:cubicBezTo>
                  <a:pt x="845936" y="1517079"/>
                  <a:pt x="845894" y="1516458"/>
                  <a:pt x="845789" y="1514907"/>
                </a:cubicBezTo>
                <a:close/>
                <a:moveTo>
                  <a:pt x="890916" y="2151811"/>
                </a:moveTo>
                <a:cubicBezTo>
                  <a:pt x="890286" y="2153345"/>
                  <a:pt x="889025" y="2154572"/>
                  <a:pt x="887765" y="2154572"/>
                </a:cubicBezTo>
                <a:cubicBezTo>
                  <a:pt x="885244" y="2147210"/>
                  <a:pt x="885243" y="2157026"/>
                  <a:pt x="882722" y="2154572"/>
                </a:cubicBezTo>
                <a:cubicBezTo>
                  <a:pt x="880201" y="2152118"/>
                  <a:pt x="882722" y="2152118"/>
                  <a:pt x="882722" y="2147209"/>
                </a:cubicBezTo>
                <a:cubicBezTo>
                  <a:pt x="882722" y="2147209"/>
                  <a:pt x="880201" y="2149664"/>
                  <a:pt x="877680" y="2149664"/>
                </a:cubicBezTo>
                <a:cubicBezTo>
                  <a:pt x="875160" y="2152118"/>
                  <a:pt x="872637" y="2152118"/>
                  <a:pt x="872638" y="2154572"/>
                </a:cubicBezTo>
                <a:cubicBezTo>
                  <a:pt x="862554" y="2147209"/>
                  <a:pt x="849948" y="2157026"/>
                  <a:pt x="842385" y="2144753"/>
                </a:cubicBezTo>
                <a:cubicBezTo>
                  <a:pt x="839863" y="2147210"/>
                  <a:pt x="829779" y="2152118"/>
                  <a:pt x="829780" y="2144752"/>
                </a:cubicBezTo>
                <a:cubicBezTo>
                  <a:pt x="827258" y="2152118"/>
                  <a:pt x="817174" y="2137390"/>
                  <a:pt x="814652" y="2147210"/>
                </a:cubicBezTo>
                <a:cubicBezTo>
                  <a:pt x="812132" y="2147210"/>
                  <a:pt x="812132" y="2144753"/>
                  <a:pt x="812132" y="2142299"/>
                </a:cubicBezTo>
                <a:cubicBezTo>
                  <a:pt x="794484" y="2157026"/>
                  <a:pt x="776837" y="2117757"/>
                  <a:pt x="756668" y="2134936"/>
                </a:cubicBezTo>
                <a:cubicBezTo>
                  <a:pt x="756668" y="2127574"/>
                  <a:pt x="764231" y="2132482"/>
                  <a:pt x="761711" y="2127573"/>
                </a:cubicBezTo>
                <a:cubicBezTo>
                  <a:pt x="761710" y="2122665"/>
                  <a:pt x="759189" y="2120211"/>
                  <a:pt x="759189" y="2120211"/>
                </a:cubicBezTo>
                <a:cubicBezTo>
                  <a:pt x="756668" y="2120211"/>
                  <a:pt x="756668" y="2122665"/>
                  <a:pt x="756668" y="2125119"/>
                </a:cubicBezTo>
                <a:cubicBezTo>
                  <a:pt x="754147" y="2122665"/>
                  <a:pt x="751625" y="2117756"/>
                  <a:pt x="746583" y="2117757"/>
                </a:cubicBezTo>
                <a:cubicBezTo>
                  <a:pt x="749104" y="2112849"/>
                  <a:pt x="756668" y="2120211"/>
                  <a:pt x="756668" y="2110394"/>
                </a:cubicBezTo>
                <a:cubicBezTo>
                  <a:pt x="774315" y="2120211"/>
                  <a:pt x="789442" y="2112848"/>
                  <a:pt x="807089" y="2122665"/>
                </a:cubicBezTo>
                <a:cubicBezTo>
                  <a:pt x="809611" y="2122665"/>
                  <a:pt x="809611" y="2120211"/>
                  <a:pt x="809611" y="2117757"/>
                </a:cubicBezTo>
                <a:cubicBezTo>
                  <a:pt x="812132" y="2120211"/>
                  <a:pt x="819695" y="2115302"/>
                  <a:pt x="822217" y="2122665"/>
                </a:cubicBezTo>
                <a:cubicBezTo>
                  <a:pt x="829780" y="2115302"/>
                  <a:pt x="839863" y="2125120"/>
                  <a:pt x="844906" y="2127573"/>
                </a:cubicBezTo>
                <a:cubicBezTo>
                  <a:pt x="860032" y="2122665"/>
                  <a:pt x="872637" y="2130028"/>
                  <a:pt x="877680" y="2142298"/>
                </a:cubicBezTo>
                <a:cubicBezTo>
                  <a:pt x="880201" y="2134936"/>
                  <a:pt x="887764" y="2142298"/>
                  <a:pt x="887764" y="2149664"/>
                </a:cubicBezTo>
                <a:cubicBezTo>
                  <a:pt x="887764" y="2149664"/>
                  <a:pt x="887764" y="2144753"/>
                  <a:pt x="890286" y="2147209"/>
                </a:cubicBezTo>
                <a:cubicBezTo>
                  <a:pt x="891546" y="2148437"/>
                  <a:pt x="891546" y="2150277"/>
                  <a:pt x="890916" y="2151811"/>
                </a:cubicBezTo>
                <a:close/>
                <a:moveTo>
                  <a:pt x="855251" y="1622487"/>
                </a:moveTo>
                <a:cubicBezTo>
                  <a:pt x="852599" y="1622667"/>
                  <a:pt x="841989" y="1623388"/>
                  <a:pt x="841502" y="1616228"/>
                </a:cubicBezTo>
                <a:cubicBezTo>
                  <a:pt x="846969" y="1618254"/>
                  <a:pt x="852274" y="1617894"/>
                  <a:pt x="855251" y="1622487"/>
                </a:cubicBezTo>
                <a:close/>
                <a:moveTo>
                  <a:pt x="851686" y="1569996"/>
                </a:moveTo>
                <a:cubicBezTo>
                  <a:pt x="852010" y="1574767"/>
                  <a:pt x="849459" y="1577339"/>
                  <a:pt x="846908" y="1579910"/>
                </a:cubicBezTo>
                <a:cubicBezTo>
                  <a:pt x="844196" y="1580094"/>
                  <a:pt x="841483" y="1580278"/>
                  <a:pt x="841321" y="1577892"/>
                </a:cubicBezTo>
                <a:cubicBezTo>
                  <a:pt x="846584" y="1575135"/>
                  <a:pt x="846260" y="1570364"/>
                  <a:pt x="851686" y="1569996"/>
                </a:cubicBezTo>
                <a:close/>
                <a:moveTo>
                  <a:pt x="837668" y="1363615"/>
                </a:moveTo>
                <a:cubicBezTo>
                  <a:pt x="835257" y="1363779"/>
                  <a:pt x="830272" y="1361721"/>
                  <a:pt x="830110" y="1359335"/>
                </a:cubicBezTo>
                <a:cubicBezTo>
                  <a:pt x="832684" y="1361557"/>
                  <a:pt x="832360" y="1356786"/>
                  <a:pt x="834933" y="1359008"/>
                </a:cubicBezTo>
                <a:cubicBezTo>
                  <a:pt x="835419" y="1366165"/>
                  <a:pt x="837182" y="1356458"/>
                  <a:pt x="837668" y="1363615"/>
                </a:cubicBezTo>
                <a:close/>
                <a:moveTo>
                  <a:pt x="856612" y="1638962"/>
                </a:moveTo>
                <a:cubicBezTo>
                  <a:pt x="856612" y="1638962"/>
                  <a:pt x="855446" y="1639640"/>
                  <a:pt x="854241" y="1639722"/>
                </a:cubicBezTo>
                <a:cubicBezTo>
                  <a:pt x="853035" y="1639804"/>
                  <a:pt x="851789" y="1639289"/>
                  <a:pt x="851627" y="1636903"/>
                </a:cubicBezTo>
                <a:cubicBezTo>
                  <a:pt x="854200" y="1639125"/>
                  <a:pt x="856125" y="1631804"/>
                  <a:pt x="856612" y="1638962"/>
                </a:cubicBezTo>
                <a:close/>
                <a:moveTo>
                  <a:pt x="856143" y="1631786"/>
                </a:moveTo>
                <a:cubicBezTo>
                  <a:pt x="850838" y="1632147"/>
                  <a:pt x="845533" y="1632507"/>
                  <a:pt x="843204" y="1637459"/>
                </a:cubicBezTo>
                <a:cubicBezTo>
                  <a:pt x="842880" y="1632687"/>
                  <a:pt x="845694" y="1634893"/>
                  <a:pt x="842718" y="1630302"/>
                </a:cubicBezTo>
                <a:cubicBezTo>
                  <a:pt x="845371" y="1630121"/>
                  <a:pt x="850351" y="1624989"/>
                  <a:pt x="853167" y="1627195"/>
                </a:cubicBezTo>
                <a:cubicBezTo>
                  <a:pt x="848023" y="1629941"/>
                  <a:pt x="855981" y="1629401"/>
                  <a:pt x="856143" y="1631786"/>
                </a:cubicBezTo>
                <a:close/>
                <a:moveTo>
                  <a:pt x="847853" y="1508222"/>
                </a:moveTo>
                <a:lnTo>
                  <a:pt x="844611" y="1509541"/>
                </a:lnTo>
                <a:lnTo>
                  <a:pt x="847184" y="1510390"/>
                </a:lnTo>
                <a:close/>
                <a:moveTo>
                  <a:pt x="849985" y="1522904"/>
                </a:moveTo>
                <a:cubicBezTo>
                  <a:pt x="849985" y="1520421"/>
                  <a:pt x="849985" y="1521041"/>
                  <a:pt x="849672" y="1522284"/>
                </a:cubicBezTo>
                <a:lnTo>
                  <a:pt x="849591" y="1522397"/>
                </a:lnTo>
                <a:lnTo>
                  <a:pt x="849194" y="1521886"/>
                </a:lnTo>
                <a:lnTo>
                  <a:pt x="847819" y="1521626"/>
                </a:lnTo>
                <a:lnTo>
                  <a:pt x="844504" y="1525387"/>
                </a:lnTo>
                <a:lnTo>
                  <a:pt x="847476" y="1525387"/>
                </a:lnTo>
                <a:lnTo>
                  <a:pt x="849591" y="1522397"/>
                </a:lnTo>
                <a:close/>
                <a:moveTo>
                  <a:pt x="852395" y="1544780"/>
                </a:moveTo>
                <a:cubicBezTo>
                  <a:pt x="847573" y="1545108"/>
                  <a:pt x="844999" y="1542886"/>
                  <a:pt x="844837" y="1540500"/>
                </a:cubicBezTo>
                <a:cubicBezTo>
                  <a:pt x="847087" y="1537951"/>
                  <a:pt x="851909" y="1537624"/>
                  <a:pt x="852395" y="1544780"/>
                </a:cubicBezTo>
                <a:close/>
                <a:moveTo>
                  <a:pt x="834929" y="1287440"/>
                </a:moveTo>
                <a:cubicBezTo>
                  <a:pt x="832416" y="1287440"/>
                  <a:pt x="829903" y="1287440"/>
                  <a:pt x="827390" y="1289928"/>
                </a:cubicBezTo>
                <a:cubicBezTo>
                  <a:pt x="829275" y="1291793"/>
                  <a:pt x="833985" y="1293658"/>
                  <a:pt x="835163" y="1291326"/>
                </a:cubicBezTo>
                <a:cubicBezTo>
                  <a:pt x="835556" y="1290549"/>
                  <a:pt x="835557" y="1289305"/>
                  <a:pt x="834929" y="1287440"/>
                </a:cubicBezTo>
                <a:close/>
                <a:moveTo>
                  <a:pt x="870094" y="1796621"/>
                </a:moveTo>
                <a:cubicBezTo>
                  <a:pt x="867676" y="1799252"/>
                  <a:pt x="867676" y="1804513"/>
                  <a:pt x="862842" y="1804513"/>
                </a:cubicBezTo>
                <a:cubicBezTo>
                  <a:pt x="862842" y="1801882"/>
                  <a:pt x="865259" y="1798594"/>
                  <a:pt x="867374" y="1796620"/>
                </a:cubicBezTo>
                <a:cubicBezTo>
                  <a:pt x="869490" y="1794648"/>
                  <a:pt x="871301" y="1793990"/>
                  <a:pt x="870094" y="1796621"/>
                </a:cubicBezTo>
                <a:close/>
                <a:moveTo>
                  <a:pt x="857723" y="1587563"/>
                </a:moveTo>
                <a:cubicBezTo>
                  <a:pt x="859092" y="1589867"/>
                  <a:pt x="858007" y="1591739"/>
                  <a:pt x="856541" y="1592436"/>
                </a:cubicBezTo>
                <a:cubicBezTo>
                  <a:pt x="855074" y="1593137"/>
                  <a:pt x="853225" y="1592662"/>
                  <a:pt x="853063" y="1590276"/>
                </a:cubicBezTo>
                <a:cubicBezTo>
                  <a:pt x="855313" y="1587726"/>
                  <a:pt x="854988" y="1582955"/>
                  <a:pt x="857723" y="1587563"/>
                </a:cubicBezTo>
                <a:close/>
                <a:moveTo>
                  <a:pt x="847919" y="1443214"/>
                </a:moveTo>
                <a:cubicBezTo>
                  <a:pt x="845670" y="1445763"/>
                  <a:pt x="845832" y="1448149"/>
                  <a:pt x="845994" y="1450537"/>
                </a:cubicBezTo>
                <a:cubicBezTo>
                  <a:pt x="838922" y="1453414"/>
                  <a:pt x="845184" y="1438606"/>
                  <a:pt x="847919" y="1443214"/>
                </a:cubicBezTo>
                <a:close/>
                <a:moveTo>
                  <a:pt x="853720" y="1505953"/>
                </a:moveTo>
                <a:cubicBezTo>
                  <a:pt x="855120" y="1503987"/>
                  <a:pt x="850855" y="1496797"/>
                  <a:pt x="847347" y="1500774"/>
                </a:cubicBezTo>
                <a:cubicBezTo>
                  <a:pt x="847516" y="1503257"/>
                  <a:pt x="849854" y="1500604"/>
                  <a:pt x="852529" y="1502917"/>
                </a:cubicBezTo>
                <a:cubicBezTo>
                  <a:pt x="852698" y="1505399"/>
                  <a:pt x="852698" y="1505399"/>
                  <a:pt x="850191" y="1505569"/>
                </a:cubicBezTo>
                <a:cubicBezTo>
                  <a:pt x="852156" y="1506682"/>
                  <a:pt x="853253" y="1506608"/>
                  <a:pt x="853720" y="1505953"/>
                </a:cubicBezTo>
                <a:close/>
                <a:moveTo>
                  <a:pt x="879624" y="1872445"/>
                </a:moveTo>
                <a:cubicBezTo>
                  <a:pt x="874801" y="1872772"/>
                  <a:pt x="874801" y="1872772"/>
                  <a:pt x="872713" y="1877708"/>
                </a:cubicBezTo>
                <a:cubicBezTo>
                  <a:pt x="869977" y="1873100"/>
                  <a:pt x="872226" y="1870551"/>
                  <a:pt x="869491" y="1865943"/>
                </a:cubicBezTo>
                <a:cubicBezTo>
                  <a:pt x="871740" y="1863394"/>
                  <a:pt x="871740" y="1863394"/>
                  <a:pt x="874315" y="1865616"/>
                </a:cubicBezTo>
                <a:cubicBezTo>
                  <a:pt x="874153" y="1863230"/>
                  <a:pt x="873991" y="1860844"/>
                  <a:pt x="876564" y="1863066"/>
                </a:cubicBezTo>
                <a:cubicBezTo>
                  <a:pt x="874639" y="1870387"/>
                  <a:pt x="874477" y="1868001"/>
                  <a:pt x="879624" y="1872445"/>
                </a:cubicBezTo>
                <a:close/>
                <a:moveTo>
                  <a:pt x="866127" y="1663724"/>
                </a:moveTo>
                <a:cubicBezTo>
                  <a:pt x="864654" y="1666847"/>
                  <a:pt x="857402" y="1666367"/>
                  <a:pt x="855591" y="1664445"/>
                </a:cubicBezTo>
                <a:cubicBezTo>
                  <a:pt x="853173" y="1659321"/>
                  <a:pt x="862842" y="1656758"/>
                  <a:pt x="858007" y="1656758"/>
                </a:cubicBezTo>
                <a:cubicBezTo>
                  <a:pt x="858007" y="1652915"/>
                  <a:pt x="859216" y="1652274"/>
                  <a:pt x="860726" y="1652594"/>
                </a:cubicBezTo>
                <a:cubicBezTo>
                  <a:pt x="862237" y="1652915"/>
                  <a:pt x="864049" y="1654196"/>
                  <a:pt x="865258" y="1654196"/>
                </a:cubicBezTo>
                <a:cubicBezTo>
                  <a:pt x="865257" y="1656758"/>
                  <a:pt x="862842" y="1656758"/>
                  <a:pt x="860425" y="1659321"/>
                </a:cubicBezTo>
                <a:cubicBezTo>
                  <a:pt x="860425" y="1661883"/>
                  <a:pt x="865258" y="1664445"/>
                  <a:pt x="865258" y="1659321"/>
                </a:cubicBezTo>
                <a:cubicBezTo>
                  <a:pt x="866467" y="1661242"/>
                  <a:pt x="866618" y="1662683"/>
                  <a:pt x="866127" y="1663724"/>
                </a:cubicBezTo>
                <a:close/>
                <a:moveTo>
                  <a:pt x="880970" y="1881039"/>
                </a:moveTo>
                <a:cubicBezTo>
                  <a:pt x="880969" y="1885821"/>
                  <a:pt x="875330" y="1881039"/>
                  <a:pt x="872510" y="1881038"/>
                </a:cubicBezTo>
                <a:cubicBezTo>
                  <a:pt x="872510" y="1878647"/>
                  <a:pt x="875330" y="1878647"/>
                  <a:pt x="875330" y="1878647"/>
                </a:cubicBezTo>
                <a:cubicBezTo>
                  <a:pt x="875330" y="1878647"/>
                  <a:pt x="878150" y="1881038"/>
                  <a:pt x="880970" y="1881039"/>
                </a:cubicBezTo>
                <a:close/>
                <a:moveTo>
                  <a:pt x="857723" y="1484370"/>
                </a:moveTo>
                <a:cubicBezTo>
                  <a:pt x="857261" y="1484519"/>
                  <a:pt x="852687" y="1486700"/>
                  <a:pt x="856194" y="1482720"/>
                </a:cubicBezTo>
                <a:cubicBezTo>
                  <a:pt x="853519" y="1480410"/>
                  <a:pt x="851349" y="1485543"/>
                  <a:pt x="846336" y="1485884"/>
                </a:cubicBezTo>
                <a:cubicBezTo>
                  <a:pt x="846336" y="1485884"/>
                  <a:pt x="848843" y="1485714"/>
                  <a:pt x="851518" y="1488026"/>
                </a:cubicBezTo>
                <a:cubicBezTo>
                  <a:pt x="851518" y="1488026"/>
                  <a:pt x="851686" y="1490509"/>
                  <a:pt x="854193" y="1490338"/>
                </a:cubicBezTo>
                <a:cubicBezTo>
                  <a:pt x="854530" y="1495301"/>
                  <a:pt x="853856" y="1485373"/>
                  <a:pt x="856363" y="1485203"/>
                </a:cubicBezTo>
                <a:cubicBezTo>
                  <a:pt x="857574" y="1484497"/>
                  <a:pt x="857877" y="1484321"/>
                  <a:pt x="857723" y="1484370"/>
                </a:cubicBezTo>
                <a:close/>
                <a:moveTo>
                  <a:pt x="895264" y="2031378"/>
                </a:moveTo>
                <a:cubicBezTo>
                  <a:pt x="892853" y="2031541"/>
                  <a:pt x="890805" y="2037072"/>
                  <a:pt x="888212" y="2034551"/>
                </a:cubicBezTo>
                <a:cubicBezTo>
                  <a:pt x="888029" y="2031869"/>
                  <a:pt x="892488" y="2026172"/>
                  <a:pt x="895264" y="2031378"/>
                </a:cubicBezTo>
                <a:close/>
                <a:moveTo>
                  <a:pt x="867372" y="1619055"/>
                </a:moveTo>
                <a:cubicBezTo>
                  <a:pt x="860137" y="1619546"/>
                  <a:pt x="858051" y="1624482"/>
                  <a:pt x="863359" y="1631312"/>
                </a:cubicBezTo>
                <a:cubicBezTo>
                  <a:pt x="860786" y="1629091"/>
                  <a:pt x="858375" y="1629254"/>
                  <a:pt x="858537" y="1631640"/>
                </a:cubicBezTo>
                <a:cubicBezTo>
                  <a:pt x="855963" y="1629418"/>
                  <a:pt x="855639" y="1624646"/>
                  <a:pt x="855477" y="1622261"/>
                </a:cubicBezTo>
                <a:cubicBezTo>
                  <a:pt x="860462" y="1624318"/>
                  <a:pt x="860137" y="1619546"/>
                  <a:pt x="859976" y="1617160"/>
                </a:cubicBezTo>
                <a:cubicBezTo>
                  <a:pt x="862225" y="1614611"/>
                  <a:pt x="864960" y="1619219"/>
                  <a:pt x="867372" y="1619055"/>
                </a:cubicBezTo>
                <a:close/>
                <a:moveTo>
                  <a:pt x="860533" y="1472454"/>
                </a:moveTo>
                <a:cubicBezTo>
                  <a:pt x="860533" y="1472454"/>
                  <a:pt x="859906" y="1472497"/>
                  <a:pt x="859259" y="1472229"/>
                </a:cubicBezTo>
                <a:lnTo>
                  <a:pt x="859156" y="1472077"/>
                </a:lnTo>
                <a:close/>
                <a:moveTo>
                  <a:pt x="890721" y="1906607"/>
                </a:moveTo>
                <a:lnTo>
                  <a:pt x="888623" y="1905137"/>
                </a:lnTo>
                <a:lnTo>
                  <a:pt x="887333" y="1906678"/>
                </a:lnTo>
                <a:close/>
                <a:moveTo>
                  <a:pt x="894524" y="1929735"/>
                </a:moveTo>
                <a:lnTo>
                  <a:pt x="893320" y="1928846"/>
                </a:lnTo>
                <a:lnTo>
                  <a:pt x="893320" y="1930437"/>
                </a:lnTo>
                <a:close/>
                <a:moveTo>
                  <a:pt x="893811" y="1903717"/>
                </a:moveTo>
                <a:lnTo>
                  <a:pt x="889993" y="1903500"/>
                </a:lnTo>
                <a:lnTo>
                  <a:pt x="889677" y="1903878"/>
                </a:lnTo>
                <a:lnTo>
                  <a:pt x="890940" y="1904111"/>
                </a:lnTo>
                <a:close/>
                <a:moveTo>
                  <a:pt x="878523" y="1675810"/>
                </a:moveTo>
                <a:cubicBezTo>
                  <a:pt x="873863" y="1678523"/>
                  <a:pt x="878848" y="1680582"/>
                  <a:pt x="879010" y="1682967"/>
                </a:cubicBezTo>
                <a:cubicBezTo>
                  <a:pt x="879010" y="1682967"/>
                  <a:pt x="879010" y="1682967"/>
                  <a:pt x="879172" y="1685353"/>
                </a:cubicBezTo>
                <a:cubicBezTo>
                  <a:pt x="876760" y="1685517"/>
                  <a:pt x="876036" y="1683769"/>
                  <a:pt x="875613" y="1682000"/>
                </a:cubicBezTo>
                <a:lnTo>
                  <a:pt x="873863" y="1678523"/>
                </a:lnTo>
                <a:close/>
                <a:moveTo>
                  <a:pt x="879354" y="1688036"/>
                </a:moveTo>
                <a:cubicBezTo>
                  <a:pt x="878332" y="1691288"/>
                  <a:pt x="875976" y="1693199"/>
                  <a:pt x="873142" y="1694387"/>
                </a:cubicBezTo>
                <a:lnTo>
                  <a:pt x="869368" y="1695222"/>
                </a:lnTo>
                <a:lnTo>
                  <a:pt x="867676" y="1699290"/>
                </a:lnTo>
                <a:lnTo>
                  <a:pt x="864626" y="1696273"/>
                </a:lnTo>
                <a:lnTo>
                  <a:pt x="864072" y="1696396"/>
                </a:lnTo>
                <a:cubicBezTo>
                  <a:pt x="858216" y="1697111"/>
                  <a:pt x="853885" y="1697405"/>
                  <a:pt x="857942" y="1702224"/>
                </a:cubicBezTo>
                <a:cubicBezTo>
                  <a:pt x="853164" y="1705095"/>
                  <a:pt x="845395" y="1700529"/>
                  <a:pt x="843264" y="1705767"/>
                </a:cubicBezTo>
                <a:cubicBezTo>
                  <a:pt x="842404" y="1693092"/>
                  <a:pt x="837798" y="1698499"/>
                  <a:pt x="832677" y="1696299"/>
                </a:cubicBezTo>
                <a:cubicBezTo>
                  <a:pt x="832504" y="1693764"/>
                  <a:pt x="834807" y="1691061"/>
                  <a:pt x="834635" y="1688526"/>
                </a:cubicBezTo>
                <a:cubicBezTo>
                  <a:pt x="842060" y="1688022"/>
                  <a:pt x="842060" y="1688022"/>
                  <a:pt x="842060" y="1688022"/>
                </a:cubicBezTo>
                <a:cubicBezTo>
                  <a:pt x="842576" y="1695627"/>
                  <a:pt x="849828" y="1692587"/>
                  <a:pt x="852303" y="1692419"/>
                </a:cubicBezTo>
                <a:cubicBezTo>
                  <a:pt x="857253" y="1692083"/>
                  <a:pt x="857426" y="1694619"/>
                  <a:pt x="859900" y="1694450"/>
                </a:cubicBezTo>
                <a:lnTo>
                  <a:pt x="861454" y="1693135"/>
                </a:lnTo>
                <a:lnTo>
                  <a:pt x="860425" y="1692116"/>
                </a:lnTo>
                <a:cubicBezTo>
                  <a:pt x="860425" y="1689725"/>
                  <a:pt x="861633" y="1689127"/>
                  <a:pt x="863445" y="1688828"/>
                </a:cubicBezTo>
                <a:lnTo>
                  <a:pt x="867661" y="1687880"/>
                </a:lnTo>
                <a:lnTo>
                  <a:pt x="869304" y="1686490"/>
                </a:lnTo>
                <a:cubicBezTo>
                  <a:pt x="872995" y="1685921"/>
                  <a:pt x="876793" y="1686936"/>
                  <a:pt x="879354" y="1688036"/>
                </a:cubicBezTo>
                <a:close/>
                <a:moveTo>
                  <a:pt x="862344" y="1424957"/>
                </a:moveTo>
                <a:lnTo>
                  <a:pt x="852317" y="1425638"/>
                </a:lnTo>
                <a:cubicBezTo>
                  <a:pt x="852654" y="1430601"/>
                  <a:pt x="855329" y="1432914"/>
                  <a:pt x="855498" y="1435396"/>
                </a:cubicBezTo>
                <a:cubicBezTo>
                  <a:pt x="860512" y="1435055"/>
                  <a:pt x="862849" y="1432402"/>
                  <a:pt x="862344" y="1424957"/>
                </a:cubicBezTo>
                <a:close/>
                <a:moveTo>
                  <a:pt x="870404" y="1520109"/>
                </a:moveTo>
                <a:lnTo>
                  <a:pt x="870064" y="1520421"/>
                </a:lnTo>
                <a:lnTo>
                  <a:pt x="870173" y="1520097"/>
                </a:lnTo>
                <a:close/>
                <a:moveTo>
                  <a:pt x="881977" y="1673180"/>
                </a:moveTo>
                <a:cubicBezTo>
                  <a:pt x="878786" y="1667804"/>
                  <a:pt x="876350" y="1673562"/>
                  <a:pt x="873159" y="1668186"/>
                </a:cubicBezTo>
                <a:cubicBezTo>
                  <a:pt x="875783" y="1665211"/>
                  <a:pt x="881599" y="1667613"/>
                  <a:pt x="881977" y="1673180"/>
                </a:cubicBezTo>
                <a:close/>
                <a:moveTo>
                  <a:pt x="897888" y="1903160"/>
                </a:moveTo>
                <a:lnTo>
                  <a:pt x="897234" y="1903247"/>
                </a:lnTo>
                <a:lnTo>
                  <a:pt x="897695" y="1902853"/>
                </a:lnTo>
                <a:close/>
                <a:moveTo>
                  <a:pt x="880970" y="1641897"/>
                </a:moveTo>
                <a:cubicBezTo>
                  <a:pt x="878431" y="1647158"/>
                  <a:pt x="873355" y="1649789"/>
                  <a:pt x="873356" y="1644527"/>
                </a:cubicBezTo>
                <a:cubicBezTo>
                  <a:pt x="870817" y="1649789"/>
                  <a:pt x="873355" y="1649789"/>
                  <a:pt x="873356" y="1655050"/>
                </a:cubicBezTo>
                <a:cubicBezTo>
                  <a:pt x="868280" y="1649789"/>
                  <a:pt x="863204" y="1644527"/>
                  <a:pt x="858129" y="1649789"/>
                </a:cubicBezTo>
                <a:cubicBezTo>
                  <a:pt x="855591" y="1649789"/>
                  <a:pt x="858129" y="1647158"/>
                  <a:pt x="858129" y="1644527"/>
                </a:cubicBezTo>
                <a:cubicBezTo>
                  <a:pt x="865742" y="1647158"/>
                  <a:pt x="870817" y="1644527"/>
                  <a:pt x="880970" y="1641897"/>
                </a:cubicBezTo>
                <a:close/>
                <a:moveTo>
                  <a:pt x="885893" y="1711510"/>
                </a:moveTo>
                <a:cubicBezTo>
                  <a:pt x="884896" y="1712519"/>
                  <a:pt x="880908" y="1710501"/>
                  <a:pt x="882902" y="1714536"/>
                </a:cubicBezTo>
                <a:cubicBezTo>
                  <a:pt x="880244" y="1717227"/>
                  <a:pt x="877586" y="1706466"/>
                  <a:pt x="874927" y="1711846"/>
                </a:cubicBezTo>
                <a:cubicBezTo>
                  <a:pt x="874927" y="1711846"/>
                  <a:pt x="874926" y="1709156"/>
                  <a:pt x="874927" y="1706466"/>
                </a:cubicBezTo>
                <a:cubicBezTo>
                  <a:pt x="877586" y="1709156"/>
                  <a:pt x="880244" y="1711846"/>
                  <a:pt x="885561" y="1709156"/>
                </a:cubicBezTo>
                <a:cubicBezTo>
                  <a:pt x="886226" y="1710501"/>
                  <a:pt x="886226" y="1711174"/>
                  <a:pt x="885893" y="1711510"/>
                </a:cubicBezTo>
                <a:close/>
                <a:moveTo>
                  <a:pt x="895470" y="1846362"/>
                </a:moveTo>
                <a:cubicBezTo>
                  <a:pt x="893053" y="1848753"/>
                  <a:pt x="890636" y="1846362"/>
                  <a:pt x="890636" y="1853535"/>
                </a:cubicBezTo>
                <a:cubicBezTo>
                  <a:pt x="890636" y="1853535"/>
                  <a:pt x="890636" y="1853535"/>
                  <a:pt x="885802" y="1853535"/>
                </a:cubicBezTo>
                <a:cubicBezTo>
                  <a:pt x="885802" y="1848753"/>
                  <a:pt x="888219" y="1848753"/>
                  <a:pt x="888219" y="1848753"/>
                </a:cubicBezTo>
                <a:cubicBezTo>
                  <a:pt x="888219" y="1846362"/>
                  <a:pt x="888219" y="1846362"/>
                  <a:pt x="888219" y="1843971"/>
                </a:cubicBezTo>
                <a:cubicBezTo>
                  <a:pt x="890636" y="1842776"/>
                  <a:pt x="891845" y="1842775"/>
                  <a:pt x="892750" y="1843374"/>
                </a:cubicBezTo>
                <a:cubicBezTo>
                  <a:pt x="893657" y="1843971"/>
                  <a:pt x="894262" y="1845166"/>
                  <a:pt x="895470" y="1846362"/>
                </a:cubicBezTo>
                <a:close/>
                <a:moveTo>
                  <a:pt x="879356" y="1602872"/>
                </a:moveTo>
                <a:cubicBezTo>
                  <a:pt x="876217" y="1595896"/>
                  <a:pt x="870912" y="1596256"/>
                  <a:pt x="865283" y="1591843"/>
                </a:cubicBezTo>
                <a:cubicBezTo>
                  <a:pt x="870750" y="1593870"/>
                  <a:pt x="873240" y="1591302"/>
                  <a:pt x="873078" y="1588917"/>
                </a:cubicBezTo>
                <a:cubicBezTo>
                  <a:pt x="876055" y="1593510"/>
                  <a:pt x="876541" y="1600667"/>
                  <a:pt x="879356" y="1602872"/>
                </a:cubicBezTo>
                <a:close/>
                <a:moveTo>
                  <a:pt x="908647" y="2032265"/>
                </a:moveTo>
                <a:cubicBezTo>
                  <a:pt x="903020" y="2032647"/>
                  <a:pt x="902696" y="2027876"/>
                  <a:pt x="900207" y="2032838"/>
                </a:cubicBezTo>
                <a:cubicBezTo>
                  <a:pt x="899883" y="2028067"/>
                  <a:pt x="899883" y="2028067"/>
                  <a:pt x="899883" y="2028067"/>
                </a:cubicBezTo>
                <a:cubicBezTo>
                  <a:pt x="905672" y="2030070"/>
                  <a:pt x="908161" y="2025109"/>
                  <a:pt x="908647" y="2032265"/>
                </a:cubicBezTo>
                <a:close/>
                <a:moveTo>
                  <a:pt x="901324" y="1906111"/>
                </a:moveTo>
                <a:lnTo>
                  <a:pt x="898840" y="1901874"/>
                </a:lnTo>
                <a:lnTo>
                  <a:pt x="897695" y="1902853"/>
                </a:lnTo>
                <a:lnTo>
                  <a:pt x="896348" y="1900730"/>
                </a:lnTo>
                <a:lnTo>
                  <a:pt x="893016" y="1899102"/>
                </a:lnTo>
                <a:lnTo>
                  <a:pt x="892336" y="1898350"/>
                </a:lnTo>
                <a:lnTo>
                  <a:pt x="893352" y="1901176"/>
                </a:lnTo>
                <a:lnTo>
                  <a:pt x="894707" y="1903594"/>
                </a:lnTo>
                <a:lnTo>
                  <a:pt x="897234" y="1903247"/>
                </a:lnTo>
                <a:lnTo>
                  <a:pt x="893379" y="1906551"/>
                </a:lnTo>
                <a:lnTo>
                  <a:pt x="893716" y="1906544"/>
                </a:lnTo>
                <a:lnTo>
                  <a:pt x="899963" y="1908133"/>
                </a:lnTo>
                <a:close/>
                <a:moveTo>
                  <a:pt x="880631" y="1586007"/>
                </a:moveTo>
                <a:cubicBezTo>
                  <a:pt x="879143" y="1584910"/>
                  <a:pt x="877115" y="1586246"/>
                  <a:pt x="875397" y="1586962"/>
                </a:cubicBezTo>
                <a:cubicBezTo>
                  <a:pt x="873678" y="1587677"/>
                  <a:pt x="872273" y="1587773"/>
                  <a:pt x="872030" y="1584194"/>
                </a:cubicBezTo>
                <a:cubicBezTo>
                  <a:pt x="874843" y="1584003"/>
                  <a:pt x="880307" y="1581236"/>
                  <a:pt x="880631" y="1586007"/>
                </a:cubicBezTo>
                <a:close/>
                <a:moveTo>
                  <a:pt x="905501" y="1950265"/>
                </a:moveTo>
                <a:lnTo>
                  <a:pt x="898923" y="1948990"/>
                </a:lnTo>
                <a:lnTo>
                  <a:pt x="900697" y="1951272"/>
                </a:lnTo>
                <a:lnTo>
                  <a:pt x="905510" y="1950406"/>
                </a:lnTo>
                <a:close/>
                <a:moveTo>
                  <a:pt x="905882" y="1927949"/>
                </a:moveTo>
                <a:cubicBezTo>
                  <a:pt x="905883" y="1920486"/>
                  <a:pt x="898345" y="1927948"/>
                  <a:pt x="898345" y="1922974"/>
                </a:cubicBezTo>
                <a:cubicBezTo>
                  <a:pt x="898345" y="1920486"/>
                  <a:pt x="903370" y="1922975"/>
                  <a:pt x="900857" y="1917998"/>
                </a:cubicBezTo>
                <a:cubicBezTo>
                  <a:pt x="895832" y="1920486"/>
                  <a:pt x="898345" y="1917998"/>
                  <a:pt x="893320" y="1917998"/>
                </a:cubicBezTo>
                <a:lnTo>
                  <a:pt x="893320" y="1924352"/>
                </a:lnTo>
                <a:lnTo>
                  <a:pt x="896313" y="1927938"/>
                </a:lnTo>
                <a:lnTo>
                  <a:pt x="896642" y="1928502"/>
                </a:lnTo>
                <a:lnTo>
                  <a:pt x="898659" y="1927327"/>
                </a:lnTo>
                <a:cubicBezTo>
                  <a:pt x="900857" y="1927327"/>
                  <a:pt x="903370" y="1927949"/>
                  <a:pt x="905882" y="1927949"/>
                </a:cubicBezTo>
                <a:close/>
                <a:moveTo>
                  <a:pt x="888220" y="1651703"/>
                </a:moveTo>
                <a:lnTo>
                  <a:pt x="888220" y="1662225"/>
                </a:lnTo>
                <a:cubicBezTo>
                  <a:pt x="885803" y="1662225"/>
                  <a:pt x="885803" y="1654332"/>
                  <a:pt x="883386" y="1654333"/>
                </a:cubicBezTo>
                <a:cubicBezTo>
                  <a:pt x="883385" y="1651702"/>
                  <a:pt x="883990" y="1651045"/>
                  <a:pt x="884896" y="1651045"/>
                </a:cubicBezTo>
                <a:cubicBezTo>
                  <a:pt x="885802" y="1651045"/>
                  <a:pt x="887011" y="1651702"/>
                  <a:pt x="888220" y="1651703"/>
                </a:cubicBezTo>
                <a:close/>
                <a:moveTo>
                  <a:pt x="877262" y="1466720"/>
                </a:moveTo>
                <a:cubicBezTo>
                  <a:pt x="876057" y="1467371"/>
                  <a:pt x="873796" y="1467525"/>
                  <a:pt x="870091" y="1466477"/>
                </a:cubicBezTo>
                <a:cubicBezTo>
                  <a:pt x="874990" y="1458354"/>
                  <a:pt x="880878" y="1464771"/>
                  <a:pt x="877262" y="1466720"/>
                </a:cubicBezTo>
                <a:close/>
                <a:moveTo>
                  <a:pt x="860050" y="1153109"/>
                </a:moveTo>
                <a:cubicBezTo>
                  <a:pt x="857538" y="1150620"/>
                  <a:pt x="855028" y="1148132"/>
                  <a:pt x="852516" y="1145646"/>
                </a:cubicBezTo>
                <a:cubicBezTo>
                  <a:pt x="852516" y="1148132"/>
                  <a:pt x="852515" y="1150620"/>
                  <a:pt x="850003" y="1153109"/>
                </a:cubicBezTo>
                <a:cubicBezTo>
                  <a:pt x="855029" y="1153108"/>
                  <a:pt x="860051" y="1160571"/>
                  <a:pt x="860050" y="1153109"/>
                </a:cubicBezTo>
                <a:close/>
                <a:moveTo>
                  <a:pt x="847372" y="954487"/>
                </a:moveTo>
                <a:cubicBezTo>
                  <a:pt x="845605" y="950989"/>
                  <a:pt x="839951" y="950990"/>
                  <a:pt x="839951" y="956587"/>
                </a:cubicBezTo>
                <a:cubicBezTo>
                  <a:pt x="844977" y="954098"/>
                  <a:pt x="842464" y="961561"/>
                  <a:pt x="847490" y="959072"/>
                </a:cubicBezTo>
                <a:cubicBezTo>
                  <a:pt x="848118" y="957207"/>
                  <a:pt x="847961" y="955652"/>
                  <a:pt x="847372" y="954487"/>
                </a:cubicBezTo>
                <a:close/>
                <a:moveTo>
                  <a:pt x="893039" y="1617353"/>
                </a:moveTo>
                <a:cubicBezTo>
                  <a:pt x="890701" y="1620006"/>
                  <a:pt x="888195" y="1620176"/>
                  <a:pt x="885687" y="1620346"/>
                </a:cubicBezTo>
                <a:cubicBezTo>
                  <a:pt x="885687" y="1620346"/>
                  <a:pt x="888363" y="1622658"/>
                  <a:pt x="888531" y="1625138"/>
                </a:cubicBezTo>
                <a:cubicBezTo>
                  <a:pt x="891038" y="1624968"/>
                  <a:pt x="893545" y="1624798"/>
                  <a:pt x="893039" y="1617353"/>
                </a:cubicBezTo>
                <a:close/>
                <a:moveTo>
                  <a:pt x="883727" y="1480057"/>
                </a:moveTo>
                <a:cubicBezTo>
                  <a:pt x="883472" y="1481066"/>
                  <a:pt x="880923" y="1485101"/>
                  <a:pt x="882962" y="1485101"/>
                </a:cubicBezTo>
                <a:cubicBezTo>
                  <a:pt x="885681" y="1489883"/>
                  <a:pt x="880243" y="1487491"/>
                  <a:pt x="874805" y="1487492"/>
                </a:cubicBezTo>
                <a:cubicBezTo>
                  <a:pt x="874805" y="1487492"/>
                  <a:pt x="874805" y="1487492"/>
                  <a:pt x="874805" y="1482710"/>
                </a:cubicBezTo>
                <a:cubicBezTo>
                  <a:pt x="880243" y="1480319"/>
                  <a:pt x="880243" y="1480319"/>
                  <a:pt x="882962" y="1480319"/>
                </a:cubicBezTo>
                <a:cubicBezTo>
                  <a:pt x="883642" y="1479721"/>
                  <a:pt x="883812" y="1479721"/>
                  <a:pt x="883727" y="1480057"/>
                </a:cubicBezTo>
                <a:close/>
                <a:moveTo>
                  <a:pt x="900525" y="1724245"/>
                </a:moveTo>
                <a:cubicBezTo>
                  <a:pt x="895512" y="1726750"/>
                  <a:pt x="898018" y="1719234"/>
                  <a:pt x="893006" y="1721739"/>
                </a:cubicBezTo>
                <a:cubicBezTo>
                  <a:pt x="895512" y="1731761"/>
                  <a:pt x="885487" y="1724245"/>
                  <a:pt x="887994" y="1734266"/>
                </a:cubicBezTo>
                <a:cubicBezTo>
                  <a:pt x="890500" y="1731760"/>
                  <a:pt x="898019" y="1734266"/>
                  <a:pt x="900525" y="1724245"/>
                </a:cubicBezTo>
                <a:close/>
                <a:moveTo>
                  <a:pt x="922791" y="2026511"/>
                </a:moveTo>
                <a:cubicBezTo>
                  <a:pt x="923115" y="2031282"/>
                  <a:pt x="917969" y="2026839"/>
                  <a:pt x="915881" y="2031774"/>
                </a:cubicBezTo>
                <a:cubicBezTo>
                  <a:pt x="915719" y="2029388"/>
                  <a:pt x="915395" y="2024617"/>
                  <a:pt x="912984" y="2024780"/>
                </a:cubicBezTo>
                <a:cubicBezTo>
                  <a:pt x="910897" y="2029715"/>
                  <a:pt x="915719" y="2029388"/>
                  <a:pt x="913470" y="2031937"/>
                </a:cubicBezTo>
                <a:cubicBezTo>
                  <a:pt x="908647" y="2032265"/>
                  <a:pt x="910411" y="2022558"/>
                  <a:pt x="912660" y="2020010"/>
                </a:cubicBezTo>
                <a:cubicBezTo>
                  <a:pt x="912984" y="2024780"/>
                  <a:pt x="917969" y="2026839"/>
                  <a:pt x="922791" y="2026511"/>
                </a:cubicBezTo>
                <a:close/>
                <a:moveTo>
                  <a:pt x="915932" y="1922975"/>
                </a:moveTo>
                <a:cubicBezTo>
                  <a:pt x="913420" y="1925460"/>
                  <a:pt x="908394" y="1925460"/>
                  <a:pt x="908394" y="1922975"/>
                </a:cubicBezTo>
                <a:cubicBezTo>
                  <a:pt x="905883" y="1932926"/>
                  <a:pt x="915932" y="1930437"/>
                  <a:pt x="915932" y="1922975"/>
                </a:cubicBezTo>
                <a:close/>
                <a:moveTo>
                  <a:pt x="894872" y="1607254"/>
                </a:moveTo>
                <a:cubicBezTo>
                  <a:pt x="894535" y="1602292"/>
                  <a:pt x="892365" y="1607425"/>
                  <a:pt x="889521" y="1602633"/>
                </a:cubicBezTo>
                <a:cubicBezTo>
                  <a:pt x="887688" y="1612731"/>
                  <a:pt x="887520" y="1610248"/>
                  <a:pt x="882506" y="1610589"/>
                </a:cubicBezTo>
                <a:cubicBezTo>
                  <a:pt x="882675" y="1613072"/>
                  <a:pt x="882843" y="1615551"/>
                  <a:pt x="883013" y="1618034"/>
                </a:cubicBezTo>
                <a:cubicBezTo>
                  <a:pt x="887688" y="1612731"/>
                  <a:pt x="887857" y="1615210"/>
                  <a:pt x="895546" y="1617182"/>
                </a:cubicBezTo>
                <a:cubicBezTo>
                  <a:pt x="892702" y="1612390"/>
                  <a:pt x="890364" y="1615040"/>
                  <a:pt x="894872" y="1607254"/>
                </a:cubicBezTo>
                <a:close/>
                <a:moveTo>
                  <a:pt x="878776" y="1355757"/>
                </a:moveTo>
                <a:lnTo>
                  <a:pt x="875508" y="1359235"/>
                </a:lnTo>
                <a:cubicBezTo>
                  <a:pt x="875423" y="1357995"/>
                  <a:pt x="876446" y="1356835"/>
                  <a:pt x="878078" y="1355945"/>
                </a:cubicBezTo>
                <a:close/>
                <a:moveTo>
                  <a:pt x="900304" y="1662223"/>
                </a:moveTo>
                <a:cubicBezTo>
                  <a:pt x="897888" y="1667006"/>
                  <a:pt x="895470" y="1659832"/>
                  <a:pt x="893053" y="1659832"/>
                </a:cubicBezTo>
                <a:cubicBezTo>
                  <a:pt x="890637" y="1659832"/>
                  <a:pt x="893053" y="1667006"/>
                  <a:pt x="890636" y="1667006"/>
                </a:cubicBezTo>
                <a:cubicBezTo>
                  <a:pt x="888220" y="1664615"/>
                  <a:pt x="893053" y="1662223"/>
                  <a:pt x="890637" y="1662223"/>
                </a:cubicBezTo>
                <a:cubicBezTo>
                  <a:pt x="890636" y="1655050"/>
                  <a:pt x="895470" y="1662223"/>
                  <a:pt x="897888" y="1657441"/>
                </a:cubicBezTo>
                <a:cubicBezTo>
                  <a:pt x="900304" y="1657441"/>
                  <a:pt x="897888" y="1662223"/>
                  <a:pt x="900304" y="1662223"/>
                </a:cubicBezTo>
                <a:close/>
                <a:moveTo>
                  <a:pt x="902286" y="1667917"/>
                </a:moveTo>
                <a:cubicBezTo>
                  <a:pt x="901928" y="1672688"/>
                  <a:pt x="896799" y="1677418"/>
                  <a:pt x="896404" y="1671602"/>
                </a:cubicBezTo>
                <a:cubicBezTo>
                  <a:pt x="901403" y="1673860"/>
                  <a:pt x="898464" y="1666269"/>
                  <a:pt x="900701" y="1663520"/>
                </a:cubicBezTo>
                <a:cubicBezTo>
                  <a:pt x="901994" y="1664731"/>
                  <a:pt x="902405" y="1666326"/>
                  <a:pt x="902286" y="1667917"/>
                </a:cubicBezTo>
                <a:close/>
                <a:moveTo>
                  <a:pt x="910274" y="1770892"/>
                </a:moveTo>
                <a:cubicBezTo>
                  <a:pt x="908187" y="1775827"/>
                  <a:pt x="905776" y="1775991"/>
                  <a:pt x="903528" y="1778540"/>
                </a:cubicBezTo>
                <a:cubicBezTo>
                  <a:pt x="903203" y="1773769"/>
                  <a:pt x="898542" y="1776482"/>
                  <a:pt x="898380" y="1774097"/>
                </a:cubicBezTo>
                <a:cubicBezTo>
                  <a:pt x="903041" y="1771384"/>
                  <a:pt x="905776" y="1775991"/>
                  <a:pt x="910274" y="1770892"/>
                </a:cubicBezTo>
                <a:close/>
                <a:moveTo>
                  <a:pt x="920601" y="1917885"/>
                </a:moveTo>
                <a:cubicBezTo>
                  <a:pt x="920601" y="1917885"/>
                  <a:pt x="920601" y="1917885"/>
                  <a:pt x="915767" y="1917885"/>
                </a:cubicBezTo>
                <a:cubicBezTo>
                  <a:pt x="915767" y="1917885"/>
                  <a:pt x="915766" y="1915494"/>
                  <a:pt x="918184" y="1915493"/>
                </a:cubicBezTo>
                <a:cubicBezTo>
                  <a:pt x="918184" y="1915493"/>
                  <a:pt x="915766" y="1915494"/>
                  <a:pt x="915766" y="1910711"/>
                </a:cubicBezTo>
                <a:cubicBezTo>
                  <a:pt x="920600" y="1910711"/>
                  <a:pt x="920601" y="1915493"/>
                  <a:pt x="920601" y="1917885"/>
                </a:cubicBezTo>
                <a:close/>
                <a:moveTo>
                  <a:pt x="887579" y="1425737"/>
                </a:moveTo>
                <a:cubicBezTo>
                  <a:pt x="879722" y="1421283"/>
                  <a:pt x="870369" y="1431892"/>
                  <a:pt x="865019" y="1427269"/>
                </a:cubicBezTo>
                <a:cubicBezTo>
                  <a:pt x="868031" y="1434544"/>
                  <a:pt x="860174" y="1430091"/>
                  <a:pt x="860848" y="1440018"/>
                </a:cubicBezTo>
                <a:cubicBezTo>
                  <a:pt x="867863" y="1432062"/>
                  <a:pt x="877721" y="1428898"/>
                  <a:pt x="887579" y="1425737"/>
                </a:cubicBezTo>
                <a:close/>
                <a:moveTo>
                  <a:pt x="917634" y="1866568"/>
                </a:moveTo>
                <a:cubicBezTo>
                  <a:pt x="918087" y="1868634"/>
                  <a:pt x="918249" y="1871020"/>
                  <a:pt x="917086" y="1872297"/>
                </a:cubicBezTo>
                <a:cubicBezTo>
                  <a:pt x="914113" y="1865309"/>
                  <a:pt x="904652" y="1873142"/>
                  <a:pt x="901518" y="1863768"/>
                </a:cubicBezTo>
                <a:cubicBezTo>
                  <a:pt x="899193" y="1866322"/>
                  <a:pt x="901842" y="1868539"/>
                  <a:pt x="899517" y="1871094"/>
                </a:cubicBezTo>
                <a:cubicBezTo>
                  <a:pt x="896383" y="1861720"/>
                  <a:pt x="886922" y="1869553"/>
                  <a:pt x="878976" y="1862903"/>
                </a:cubicBezTo>
                <a:cubicBezTo>
                  <a:pt x="886678" y="1865974"/>
                  <a:pt x="896541" y="1859461"/>
                  <a:pt x="904480" y="1860832"/>
                </a:cubicBezTo>
                <a:lnTo>
                  <a:pt x="909869" y="1864335"/>
                </a:lnTo>
                <a:lnTo>
                  <a:pt x="908310" y="1860299"/>
                </a:lnTo>
                <a:cubicBezTo>
                  <a:pt x="907253" y="1859291"/>
                  <a:pt x="906548" y="1858618"/>
                  <a:pt x="907958" y="1855929"/>
                </a:cubicBezTo>
                <a:cubicBezTo>
                  <a:pt x="907958" y="1858617"/>
                  <a:pt x="913598" y="1861308"/>
                  <a:pt x="913598" y="1863999"/>
                </a:cubicBezTo>
                <a:lnTo>
                  <a:pt x="912661" y="1864892"/>
                </a:lnTo>
                <a:lnTo>
                  <a:pt x="916438" y="1862755"/>
                </a:lnTo>
                <a:cubicBezTo>
                  <a:pt x="916438" y="1862755"/>
                  <a:pt x="917182" y="1864501"/>
                  <a:pt x="917634" y="1866568"/>
                </a:cubicBezTo>
                <a:close/>
                <a:moveTo>
                  <a:pt x="900410" y="1591855"/>
                </a:moveTo>
                <a:lnTo>
                  <a:pt x="899401" y="1592127"/>
                </a:lnTo>
                <a:lnTo>
                  <a:pt x="900304" y="1592475"/>
                </a:lnTo>
                <a:lnTo>
                  <a:pt x="898111" y="1592475"/>
                </a:lnTo>
                <a:lnTo>
                  <a:pt x="895949" y="1593057"/>
                </a:lnTo>
                <a:lnTo>
                  <a:pt x="893672" y="1592475"/>
                </a:lnTo>
                <a:lnTo>
                  <a:pt x="893053" y="1592475"/>
                </a:lnTo>
                <a:lnTo>
                  <a:pt x="893053" y="1590559"/>
                </a:lnTo>
                <a:lnTo>
                  <a:pt x="892526" y="1582802"/>
                </a:lnTo>
                <a:cubicBezTo>
                  <a:pt x="894856" y="1581445"/>
                  <a:pt x="895018" y="1583832"/>
                  <a:pt x="895201" y="1586516"/>
                </a:cubicBezTo>
                <a:lnTo>
                  <a:pt x="897725" y="1591482"/>
                </a:lnTo>
                <a:lnTo>
                  <a:pt x="898952" y="1591955"/>
                </a:lnTo>
                <a:close/>
                <a:moveTo>
                  <a:pt x="892933" y="1475536"/>
                </a:moveTo>
                <a:cubicBezTo>
                  <a:pt x="891007" y="1480916"/>
                  <a:pt x="889081" y="1475535"/>
                  <a:pt x="887155" y="1476544"/>
                </a:cubicBezTo>
                <a:lnTo>
                  <a:pt x="886578" y="1477675"/>
                </a:lnTo>
                <a:lnTo>
                  <a:pt x="887008" y="1478953"/>
                </a:lnTo>
                <a:lnTo>
                  <a:pt x="886274" y="1478269"/>
                </a:lnTo>
                <a:lnTo>
                  <a:pt x="885228" y="1480318"/>
                </a:lnTo>
                <a:cubicBezTo>
                  <a:pt x="882661" y="1475536"/>
                  <a:pt x="877525" y="1475536"/>
                  <a:pt x="872388" y="1477927"/>
                </a:cubicBezTo>
                <a:cubicBezTo>
                  <a:pt x="873031" y="1476133"/>
                  <a:pt x="874154" y="1475386"/>
                  <a:pt x="875518" y="1475162"/>
                </a:cubicBezTo>
                <a:lnTo>
                  <a:pt x="879839" y="1475514"/>
                </a:lnTo>
                <a:lnTo>
                  <a:pt x="872505" y="1474171"/>
                </a:lnTo>
                <a:cubicBezTo>
                  <a:pt x="873111" y="1472377"/>
                  <a:pt x="874016" y="1471780"/>
                  <a:pt x="875110" y="1471780"/>
                </a:cubicBezTo>
                <a:cubicBezTo>
                  <a:pt x="878396" y="1471780"/>
                  <a:pt x="883383" y="1477158"/>
                  <a:pt x="887008" y="1471780"/>
                </a:cubicBezTo>
                <a:lnTo>
                  <a:pt x="886501" y="1474288"/>
                </a:lnTo>
                <a:lnTo>
                  <a:pt x="887797" y="1473143"/>
                </a:lnTo>
                <a:cubicBezTo>
                  <a:pt x="890365" y="1473142"/>
                  <a:pt x="890365" y="1475536"/>
                  <a:pt x="892933" y="1475536"/>
                </a:cubicBezTo>
                <a:close/>
                <a:moveTo>
                  <a:pt x="900535" y="1586733"/>
                </a:moveTo>
                <a:lnTo>
                  <a:pt x="900366" y="1586766"/>
                </a:lnTo>
                <a:lnTo>
                  <a:pt x="900411" y="1586539"/>
                </a:lnTo>
                <a:close/>
                <a:moveTo>
                  <a:pt x="925982" y="1952824"/>
                </a:moveTo>
                <a:cubicBezTo>
                  <a:pt x="925982" y="1950339"/>
                  <a:pt x="915932" y="1952824"/>
                  <a:pt x="918444" y="1957801"/>
                </a:cubicBezTo>
                <a:cubicBezTo>
                  <a:pt x="920957" y="1955312"/>
                  <a:pt x="925982" y="1957801"/>
                  <a:pt x="925982" y="1952824"/>
                </a:cubicBezTo>
                <a:close/>
                <a:moveTo>
                  <a:pt x="896419" y="1497447"/>
                </a:moveTo>
                <a:cubicBezTo>
                  <a:pt x="889185" y="1497938"/>
                  <a:pt x="881789" y="1496044"/>
                  <a:pt x="881465" y="1491273"/>
                </a:cubicBezTo>
                <a:cubicBezTo>
                  <a:pt x="884202" y="1495880"/>
                  <a:pt x="893523" y="1490454"/>
                  <a:pt x="896419" y="1497447"/>
                </a:cubicBezTo>
                <a:close/>
                <a:moveTo>
                  <a:pt x="902391" y="1576441"/>
                </a:moveTo>
                <a:cubicBezTo>
                  <a:pt x="902563" y="1578976"/>
                  <a:pt x="901971" y="1580290"/>
                  <a:pt x="901379" y="1581603"/>
                </a:cubicBezTo>
                <a:lnTo>
                  <a:pt x="900411" y="1586539"/>
                </a:lnTo>
                <a:lnTo>
                  <a:pt x="899963" y="1585837"/>
                </a:lnTo>
                <a:cubicBezTo>
                  <a:pt x="898881" y="1584956"/>
                  <a:pt x="897482" y="1584415"/>
                  <a:pt x="897309" y="1581879"/>
                </a:cubicBezTo>
                <a:cubicBezTo>
                  <a:pt x="902907" y="1584044"/>
                  <a:pt x="896621" y="1571739"/>
                  <a:pt x="902391" y="1576441"/>
                </a:cubicBezTo>
                <a:close/>
                <a:moveTo>
                  <a:pt x="916679" y="1758171"/>
                </a:moveTo>
                <a:cubicBezTo>
                  <a:pt x="911856" y="1758499"/>
                  <a:pt x="907214" y="1761511"/>
                  <a:pt x="902393" y="1761838"/>
                </a:cubicBezTo>
                <a:cubicBezTo>
                  <a:pt x="902028" y="1756469"/>
                  <a:pt x="904257" y="1753624"/>
                  <a:pt x="906668" y="1753460"/>
                </a:cubicBezTo>
                <a:cubicBezTo>
                  <a:pt x="907214" y="1761511"/>
                  <a:pt x="913720" y="1750285"/>
                  <a:pt x="916679" y="1758171"/>
                </a:cubicBezTo>
                <a:close/>
                <a:moveTo>
                  <a:pt x="895436" y="1430189"/>
                </a:moveTo>
                <a:lnTo>
                  <a:pt x="893097" y="1428397"/>
                </a:lnTo>
                <a:lnTo>
                  <a:pt x="890769" y="1429933"/>
                </a:lnTo>
                <a:lnTo>
                  <a:pt x="888085" y="1433183"/>
                </a:lnTo>
                <a:cubicBezTo>
                  <a:pt x="892929" y="1430360"/>
                  <a:pt x="890255" y="1428047"/>
                  <a:pt x="895436" y="1430189"/>
                </a:cubicBezTo>
                <a:close/>
                <a:moveTo>
                  <a:pt x="897122" y="1455007"/>
                </a:moveTo>
                <a:cubicBezTo>
                  <a:pt x="896953" y="1452525"/>
                  <a:pt x="894278" y="1450215"/>
                  <a:pt x="891771" y="1450385"/>
                </a:cubicBezTo>
                <a:cubicBezTo>
                  <a:pt x="889771" y="1458001"/>
                  <a:pt x="897291" y="1457490"/>
                  <a:pt x="897122" y="1455007"/>
                </a:cubicBezTo>
                <a:close/>
                <a:moveTo>
                  <a:pt x="927674" y="1900862"/>
                </a:moveTo>
                <a:lnTo>
                  <a:pt x="926316" y="1900830"/>
                </a:lnTo>
                <a:lnTo>
                  <a:pt x="927355" y="1901997"/>
                </a:lnTo>
                <a:close/>
                <a:moveTo>
                  <a:pt x="908675" y="1588748"/>
                </a:moveTo>
                <a:cubicBezTo>
                  <a:pt x="908848" y="1591283"/>
                  <a:pt x="903252" y="1589116"/>
                  <a:pt x="900711" y="1591836"/>
                </a:cubicBezTo>
                <a:cubicBezTo>
                  <a:pt x="901260" y="1589888"/>
                  <a:pt x="901344" y="1588608"/>
                  <a:pt x="901155" y="1587706"/>
                </a:cubicBezTo>
                <a:lnTo>
                  <a:pt x="900535" y="1586733"/>
                </a:lnTo>
                <a:lnTo>
                  <a:pt x="905410" y="1585785"/>
                </a:lnTo>
                <a:cubicBezTo>
                  <a:pt x="907104" y="1585670"/>
                  <a:pt x="908503" y="1586211"/>
                  <a:pt x="908675" y="1588748"/>
                </a:cubicBezTo>
                <a:close/>
                <a:moveTo>
                  <a:pt x="910402" y="1610563"/>
                </a:moveTo>
                <a:cubicBezTo>
                  <a:pt x="910759" y="1609448"/>
                  <a:pt x="910665" y="1608052"/>
                  <a:pt x="909912" y="1606233"/>
                </a:cubicBezTo>
                <a:lnTo>
                  <a:pt x="905649" y="1613595"/>
                </a:lnTo>
                <a:lnTo>
                  <a:pt x="905182" y="1613893"/>
                </a:lnTo>
                <a:lnTo>
                  <a:pt x="901476" y="1611793"/>
                </a:lnTo>
                <a:cubicBezTo>
                  <a:pt x="900222" y="1611878"/>
                  <a:pt x="898969" y="1611963"/>
                  <a:pt x="897547" y="1609567"/>
                </a:cubicBezTo>
                <a:cubicBezTo>
                  <a:pt x="895546" y="1617182"/>
                  <a:pt x="898052" y="1617012"/>
                  <a:pt x="900391" y="1614359"/>
                </a:cubicBezTo>
                <a:cubicBezTo>
                  <a:pt x="900897" y="1621807"/>
                  <a:pt x="892871" y="1614870"/>
                  <a:pt x="893377" y="1622318"/>
                </a:cubicBezTo>
                <a:cubicBezTo>
                  <a:pt x="898559" y="1624457"/>
                  <a:pt x="900728" y="1619325"/>
                  <a:pt x="903234" y="1619154"/>
                </a:cubicBezTo>
                <a:cubicBezTo>
                  <a:pt x="903234" y="1619154"/>
                  <a:pt x="900728" y="1619325"/>
                  <a:pt x="900560" y="1616842"/>
                </a:cubicBezTo>
                <a:lnTo>
                  <a:pt x="905182" y="1613893"/>
                </a:lnTo>
                <a:lnTo>
                  <a:pt x="905404" y="1614018"/>
                </a:lnTo>
                <a:lnTo>
                  <a:pt x="905649" y="1613595"/>
                </a:lnTo>
                <a:close/>
                <a:moveTo>
                  <a:pt x="913597" y="1644289"/>
                </a:moveTo>
                <a:cubicBezTo>
                  <a:pt x="913598" y="1647078"/>
                  <a:pt x="910778" y="1647079"/>
                  <a:pt x="910778" y="1652659"/>
                </a:cubicBezTo>
                <a:cubicBezTo>
                  <a:pt x="907958" y="1652659"/>
                  <a:pt x="910778" y="1644289"/>
                  <a:pt x="905138" y="1647078"/>
                </a:cubicBezTo>
                <a:cubicBezTo>
                  <a:pt x="907958" y="1644289"/>
                  <a:pt x="910778" y="1644289"/>
                  <a:pt x="913597" y="1644289"/>
                </a:cubicBezTo>
                <a:close/>
                <a:moveTo>
                  <a:pt x="910394" y="1578392"/>
                </a:moveTo>
                <a:cubicBezTo>
                  <a:pt x="907770" y="1581367"/>
                  <a:pt x="910583" y="1581176"/>
                  <a:pt x="910772" y="1583960"/>
                </a:cubicBezTo>
                <a:cubicBezTo>
                  <a:pt x="907959" y="1584150"/>
                  <a:pt x="904957" y="1581558"/>
                  <a:pt x="901955" y="1578964"/>
                </a:cubicBezTo>
                <a:cubicBezTo>
                  <a:pt x="904768" y="1578773"/>
                  <a:pt x="910205" y="1575610"/>
                  <a:pt x="910394" y="1578392"/>
                </a:cubicBezTo>
                <a:close/>
                <a:moveTo>
                  <a:pt x="924023" y="1777149"/>
                </a:moveTo>
                <a:cubicBezTo>
                  <a:pt x="924347" y="1781919"/>
                  <a:pt x="924347" y="1781919"/>
                  <a:pt x="924671" y="1786691"/>
                </a:cubicBezTo>
                <a:cubicBezTo>
                  <a:pt x="921371" y="1777329"/>
                  <a:pt x="913575" y="1780255"/>
                  <a:pt x="910760" y="1778049"/>
                </a:cubicBezTo>
                <a:cubicBezTo>
                  <a:pt x="913413" y="1777869"/>
                  <a:pt x="912764" y="1768324"/>
                  <a:pt x="915579" y="1770529"/>
                </a:cubicBezTo>
                <a:cubicBezTo>
                  <a:pt x="916066" y="1777689"/>
                  <a:pt x="921209" y="1774943"/>
                  <a:pt x="924023" y="1777149"/>
                </a:cubicBezTo>
                <a:close/>
                <a:moveTo>
                  <a:pt x="913430" y="1620956"/>
                </a:moveTo>
                <a:cubicBezTo>
                  <a:pt x="910754" y="1618644"/>
                  <a:pt x="908248" y="1618814"/>
                  <a:pt x="908080" y="1616331"/>
                </a:cubicBezTo>
                <a:cubicBezTo>
                  <a:pt x="903234" y="1619154"/>
                  <a:pt x="908754" y="1626259"/>
                  <a:pt x="898727" y="1626940"/>
                </a:cubicBezTo>
                <a:cubicBezTo>
                  <a:pt x="898896" y="1629423"/>
                  <a:pt x="901403" y="1629252"/>
                  <a:pt x="901403" y="1629252"/>
                </a:cubicBezTo>
                <a:cubicBezTo>
                  <a:pt x="906584" y="1631395"/>
                  <a:pt x="905741" y="1618984"/>
                  <a:pt x="913430" y="1620956"/>
                </a:cubicBezTo>
                <a:close/>
                <a:moveTo>
                  <a:pt x="904677" y="1484005"/>
                </a:moveTo>
                <a:lnTo>
                  <a:pt x="903990" y="1481968"/>
                </a:lnTo>
                <a:lnTo>
                  <a:pt x="902685" y="1485055"/>
                </a:lnTo>
                <a:close/>
                <a:moveTo>
                  <a:pt x="910267" y="1540852"/>
                </a:moveTo>
                <a:cubicBezTo>
                  <a:pt x="904519" y="1536446"/>
                  <a:pt x="902292" y="1543790"/>
                  <a:pt x="899255" y="1539201"/>
                </a:cubicBezTo>
                <a:cubicBezTo>
                  <a:pt x="901644" y="1534245"/>
                  <a:pt x="907229" y="1536262"/>
                  <a:pt x="910104" y="1538464"/>
                </a:cubicBezTo>
                <a:cubicBezTo>
                  <a:pt x="907391" y="1538648"/>
                  <a:pt x="907391" y="1538648"/>
                  <a:pt x="910267" y="1540852"/>
                </a:cubicBezTo>
                <a:close/>
                <a:moveTo>
                  <a:pt x="942576" y="2010187"/>
                </a:moveTo>
                <a:cubicBezTo>
                  <a:pt x="943603" y="2011915"/>
                  <a:pt x="943764" y="2014302"/>
                  <a:pt x="942640" y="2015576"/>
                </a:cubicBezTo>
                <a:cubicBezTo>
                  <a:pt x="942316" y="2010805"/>
                  <a:pt x="937493" y="2011133"/>
                  <a:pt x="937331" y="2008744"/>
                </a:cubicBezTo>
                <a:cubicBezTo>
                  <a:pt x="939661" y="2007388"/>
                  <a:pt x="941551" y="2008458"/>
                  <a:pt x="942576" y="2010187"/>
                </a:cubicBezTo>
                <a:close/>
                <a:moveTo>
                  <a:pt x="945862" y="2027343"/>
                </a:moveTo>
                <a:cubicBezTo>
                  <a:pt x="940695" y="2027694"/>
                  <a:pt x="937949" y="2025484"/>
                  <a:pt x="932944" y="2028220"/>
                </a:cubicBezTo>
                <a:cubicBezTo>
                  <a:pt x="935203" y="2023271"/>
                  <a:pt x="927776" y="2028572"/>
                  <a:pt x="927452" y="2023798"/>
                </a:cubicBezTo>
                <a:cubicBezTo>
                  <a:pt x="932782" y="2025835"/>
                  <a:pt x="942954" y="2022745"/>
                  <a:pt x="945862" y="2027343"/>
                </a:cubicBezTo>
                <a:close/>
                <a:moveTo>
                  <a:pt x="928035" y="1764890"/>
                </a:moveTo>
                <a:cubicBezTo>
                  <a:pt x="928521" y="1772047"/>
                  <a:pt x="923217" y="1772407"/>
                  <a:pt x="917912" y="1772768"/>
                </a:cubicBezTo>
                <a:cubicBezTo>
                  <a:pt x="917750" y="1770382"/>
                  <a:pt x="915097" y="1770562"/>
                  <a:pt x="914935" y="1768176"/>
                </a:cubicBezTo>
                <a:cubicBezTo>
                  <a:pt x="920402" y="1770202"/>
                  <a:pt x="922893" y="1767636"/>
                  <a:pt x="928035" y="1764890"/>
                </a:cubicBezTo>
                <a:close/>
                <a:moveTo>
                  <a:pt x="908665" y="1476665"/>
                </a:moveTo>
                <a:cubicBezTo>
                  <a:pt x="911172" y="1476494"/>
                  <a:pt x="905822" y="1471870"/>
                  <a:pt x="903315" y="1472040"/>
                </a:cubicBezTo>
                <a:lnTo>
                  <a:pt x="903485" y="1471907"/>
                </a:lnTo>
                <a:close/>
                <a:moveTo>
                  <a:pt x="946814" y="2005703"/>
                </a:moveTo>
                <a:cubicBezTo>
                  <a:pt x="941790" y="2003051"/>
                  <a:pt x="939579" y="2006195"/>
                  <a:pt x="936764" y="2000395"/>
                </a:cubicBezTo>
                <a:cubicBezTo>
                  <a:pt x="939174" y="2000231"/>
                  <a:pt x="943998" y="1999903"/>
                  <a:pt x="946814" y="2005703"/>
                </a:cubicBezTo>
                <a:close/>
                <a:moveTo>
                  <a:pt x="923292" y="1657457"/>
                </a:moveTo>
                <a:cubicBezTo>
                  <a:pt x="918459" y="1657457"/>
                  <a:pt x="918458" y="1654667"/>
                  <a:pt x="913625" y="1654667"/>
                </a:cubicBezTo>
                <a:cubicBezTo>
                  <a:pt x="916042" y="1649087"/>
                  <a:pt x="923292" y="1651877"/>
                  <a:pt x="923292" y="1657457"/>
                </a:cubicBezTo>
                <a:close/>
                <a:moveTo>
                  <a:pt x="915893" y="1540105"/>
                </a:moveTo>
                <a:cubicBezTo>
                  <a:pt x="912871" y="1540105"/>
                  <a:pt x="912871" y="1537714"/>
                  <a:pt x="909851" y="1537713"/>
                </a:cubicBezTo>
                <a:cubicBezTo>
                  <a:pt x="909851" y="1534124"/>
                  <a:pt x="911361" y="1533528"/>
                  <a:pt x="912871" y="1534424"/>
                </a:cubicBezTo>
                <a:cubicBezTo>
                  <a:pt x="914383" y="1535323"/>
                  <a:pt x="915893" y="1537714"/>
                  <a:pt x="915893" y="1540105"/>
                </a:cubicBezTo>
                <a:close/>
                <a:moveTo>
                  <a:pt x="927704" y="1689396"/>
                </a:moveTo>
                <a:cubicBezTo>
                  <a:pt x="927020" y="1679322"/>
                  <a:pt x="919994" y="1687389"/>
                  <a:pt x="914798" y="1685213"/>
                </a:cubicBezTo>
                <a:cubicBezTo>
                  <a:pt x="915140" y="1690249"/>
                  <a:pt x="925020" y="1687048"/>
                  <a:pt x="927704" y="1689396"/>
                </a:cubicBezTo>
                <a:close/>
                <a:moveTo>
                  <a:pt x="930603" y="1731761"/>
                </a:moveTo>
                <a:cubicBezTo>
                  <a:pt x="928096" y="1726750"/>
                  <a:pt x="920577" y="1724244"/>
                  <a:pt x="915564" y="1731761"/>
                </a:cubicBezTo>
                <a:cubicBezTo>
                  <a:pt x="923083" y="1731761"/>
                  <a:pt x="928096" y="1734266"/>
                  <a:pt x="930603" y="1731761"/>
                </a:cubicBezTo>
                <a:close/>
                <a:moveTo>
                  <a:pt x="933242" y="1770229"/>
                </a:moveTo>
                <a:cubicBezTo>
                  <a:pt x="935111" y="1771000"/>
                  <a:pt x="935835" y="1772748"/>
                  <a:pt x="933505" y="1774105"/>
                </a:cubicBezTo>
                <a:cubicBezTo>
                  <a:pt x="933181" y="1769334"/>
                  <a:pt x="929008" y="1779206"/>
                  <a:pt x="926110" y="1772211"/>
                </a:cubicBezTo>
                <a:cubicBezTo>
                  <a:pt x="928359" y="1769661"/>
                  <a:pt x="931373" y="1769457"/>
                  <a:pt x="933242" y="1770229"/>
                </a:cubicBezTo>
                <a:close/>
                <a:moveTo>
                  <a:pt x="928968" y="1707302"/>
                </a:moveTo>
                <a:cubicBezTo>
                  <a:pt x="926720" y="1709852"/>
                  <a:pt x="923984" y="1705241"/>
                  <a:pt x="921248" y="1700634"/>
                </a:cubicBezTo>
                <a:cubicBezTo>
                  <a:pt x="926071" y="1700307"/>
                  <a:pt x="926395" y="1705077"/>
                  <a:pt x="928968" y="1707302"/>
                </a:cubicBezTo>
                <a:close/>
                <a:moveTo>
                  <a:pt x="948594" y="1970240"/>
                </a:moveTo>
                <a:cubicBezTo>
                  <a:pt x="946081" y="1967752"/>
                  <a:pt x="938544" y="1965264"/>
                  <a:pt x="938544" y="1970240"/>
                </a:cubicBezTo>
                <a:cubicBezTo>
                  <a:pt x="938544" y="1972726"/>
                  <a:pt x="948594" y="1980188"/>
                  <a:pt x="948594" y="1970240"/>
                </a:cubicBezTo>
                <a:close/>
                <a:moveTo>
                  <a:pt x="930014" y="1660161"/>
                </a:moveTo>
                <a:lnTo>
                  <a:pt x="928303" y="1660749"/>
                </a:lnTo>
                <a:lnTo>
                  <a:pt x="925157" y="1662237"/>
                </a:lnTo>
                <a:cubicBezTo>
                  <a:pt x="923262" y="1662237"/>
                  <a:pt x="921367" y="1662237"/>
                  <a:pt x="920103" y="1664629"/>
                </a:cubicBezTo>
                <a:cubicBezTo>
                  <a:pt x="921367" y="1665825"/>
                  <a:pt x="924526" y="1665825"/>
                  <a:pt x="927052" y="1664928"/>
                </a:cubicBezTo>
                <a:close/>
                <a:moveTo>
                  <a:pt x="924396" y="1570506"/>
                </a:moveTo>
                <a:cubicBezTo>
                  <a:pt x="924565" y="1572999"/>
                  <a:pt x="919403" y="1568338"/>
                  <a:pt x="917331" y="1573491"/>
                </a:cubicBezTo>
                <a:cubicBezTo>
                  <a:pt x="919912" y="1575823"/>
                  <a:pt x="920081" y="1578316"/>
                  <a:pt x="922831" y="1583140"/>
                </a:cubicBezTo>
                <a:cubicBezTo>
                  <a:pt x="908361" y="1584123"/>
                  <a:pt x="918556" y="1555867"/>
                  <a:pt x="924396" y="1570506"/>
                </a:cubicBezTo>
                <a:close/>
                <a:moveTo>
                  <a:pt x="954533" y="2012372"/>
                </a:moveTo>
                <a:cubicBezTo>
                  <a:pt x="952122" y="2012535"/>
                  <a:pt x="950436" y="2014449"/>
                  <a:pt x="948969" y="2015146"/>
                </a:cubicBezTo>
                <a:cubicBezTo>
                  <a:pt x="947503" y="2015846"/>
                  <a:pt x="946257" y="2015331"/>
                  <a:pt x="944727" y="2010641"/>
                </a:cubicBezTo>
                <a:cubicBezTo>
                  <a:pt x="949711" y="2012699"/>
                  <a:pt x="951960" y="2010150"/>
                  <a:pt x="954533" y="2012372"/>
                </a:cubicBezTo>
                <a:close/>
                <a:moveTo>
                  <a:pt x="928963" y="1634198"/>
                </a:moveTo>
                <a:cubicBezTo>
                  <a:pt x="926895" y="1639431"/>
                  <a:pt x="929996" y="1649407"/>
                  <a:pt x="927756" y="1652106"/>
                </a:cubicBezTo>
                <a:cubicBezTo>
                  <a:pt x="927584" y="1649571"/>
                  <a:pt x="921557" y="1632154"/>
                  <a:pt x="928963" y="1634198"/>
                </a:cubicBezTo>
                <a:close/>
                <a:moveTo>
                  <a:pt x="946082" y="1883171"/>
                </a:moveTo>
                <a:cubicBezTo>
                  <a:pt x="946082" y="1878198"/>
                  <a:pt x="938544" y="1875709"/>
                  <a:pt x="936032" y="1878198"/>
                </a:cubicBezTo>
                <a:cubicBezTo>
                  <a:pt x="938545" y="1885660"/>
                  <a:pt x="943569" y="1878197"/>
                  <a:pt x="946082" y="1883171"/>
                </a:cubicBezTo>
                <a:close/>
                <a:moveTo>
                  <a:pt x="932737" y="1664629"/>
                </a:moveTo>
                <a:lnTo>
                  <a:pt x="931040" y="1665605"/>
                </a:lnTo>
                <a:lnTo>
                  <a:pt x="932492" y="1666101"/>
                </a:lnTo>
                <a:close/>
                <a:moveTo>
                  <a:pt x="957272" y="2016979"/>
                </a:moveTo>
                <a:cubicBezTo>
                  <a:pt x="954861" y="2017143"/>
                  <a:pt x="955023" y="2019528"/>
                  <a:pt x="952612" y="2019692"/>
                </a:cubicBezTo>
                <a:cubicBezTo>
                  <a:pt x="952774" y="2022078"/>
                  <a:pt x="955347" y="2024300"/>
                  <a:pt x="952936" y="2024464"/>
                </a:cubicBezTo>
                <a:cubicBezTo>
                  <a:pt x="952774" y="2022078"/>
                  <a:pt x="950359" y="2022242"/>
                  <a:pt x="950035" y="2017471"/>
                </a:cubicBezTo>
                <a:cubicBezTo>
                  <a:pt x="952774" y="2022078"/>
                  <a:pt x="954375" y="2009986"/>
                  <a:pt x="957272" y="2016979"/>
                </a:cubicBezTo>
                <a:close/>
                <a:moveTo>
                  <a:pt x="942884" y="1781023"/>
                </a:moveTo>
                <a:lnTo>
                  <a:pt x="939428" y="1781257"/>
                </a:lnTo>
                <a:lnTo>
                  <a:pt x="941029" y="1783955"/>
                </a:lnTo>
                <a:lnTo>
                  <a:pt x="941999" y="1783045"/>
                </a:lnTo>
                <a:close/>
                <a:moveTo>
                  <a:pt x="951107" y="1898099"/>
                </a:moveTo>
                <a:lnTo>
                  <a:pt x="947443" y="1899368"/>
                </a:lnTo>
                <a:lnTo>
                  <a:pt x="947271" y="1900671"/>
                </a:lnTo>
                <a:lnTo>
                  <a:pt x="951107" y="1898525"/>
                </a:lnTo>
                <a:close/>
                <a:moveTo>
                  <a:pt x="932810" y="1609666"/>
                </a:moveTo>
                <a:cubicBezTo>
                  <a:pt x="929629" y="1599908"/>
                  <a:pt x="922783" y="1610347"/>
                  <a:pt x="915262" y="1610858"/>
                </a:cubicBezTo>
                <a:cubicBezTo>
                  <a:pt x="918274" y="1618133"/>
                  <a:pt x="927965" y="1612486"/>
                  <a:pt x="932810" y="1609666"/>
                </a:cubicBezTo>
                <a:close/>
                <a:moveTo>
                  <a:pt x="940641" y="1684267"/>
                </a:moveTo>
                <a:lnTo>
                  <a:pt x="939831" y="1684522"/>
                </a:lnTo>
                <a:lnTo>
                  <a:pt x="940283" y="1684114"/>
                </a:lnTo>
                <a:close/>
                <a:moveTo>
                  <a:pt x="965882" y="2036768"/>
                </a:moveTo>
                <a:cubicBezTo>
                  <a:pt x="960878" y="2034411"/>
                  <a:pt x="953824" y="2037587"/>
                  <a:pt x="950866" y="2029698"/>
                </a:cubicBezTo>
                <a:cubicBezTo>
                  <a:pt x="956234" y="2037424"/>
                  <a:pt x="962743" y="2026194"/>
                  <a:pt x="965882" y="2036768"/>
                </a:cubicBezTo>
                <a:close/>
                <a:moveTo>
                  <a:pt x="948811" y="1780620"/>
                </a:moveTo>
                <a:lnTo>
                  <a:pt x="948243" y="1780659"/>
                </a:lnTo>
                <a:lnTo>
                  <a:pt x="948595" y="1781181"/>
                </a:lnTo>
                <a:close/>
                <a:moveTo>
                  <a:pt x="940051" y="1641409"/>
                </a:moveTo>
                <a:cubicBezTo>
                  <a:pt x="940506" y="1643650"/>
                  <a:pt x="940682" y="1646235"/>
                  <a:pt x="939651" y="1648902"/>
                </a:cubicBezTo>
                <a:cubicBezTo>
                  <a:pt x="939300" y="1643733"/>
                  <a:pt x="939124" y="1641147"/>
                  <a:pt x="936713" y="1641311"/>
                </a:cubicBezTo>
                <a:cubicBezTo>
                  <a:pt x="936713" y="1641311"/>
                  <a:pt x="939651" y="1648902"/>
                  <a:pt x="934829" y="1649229"/>
                </a:cubicBezTo>
                <a:cubicBezTo>
                  <a:pt x="936889" y="1643896"/>
                  <a:pt x="934478" y="1644060"/>
                  <a:pt x="934478" y="1644060"/>
                </a:cubicBezTo>
                <a:cubicBezTo>
                  <a:pt x="936889" y="1643896"/>
                  <a:pt x="933776" y="1633720"/>
                  <a:pt x="938774" y="1635978"/>
                </a:cubicBezTo>
                <a:cubicBezTo>
                  <a:pt x="938861" y="1637270"/>
                  <a:pt x="939596" y="1639168"/>
                  <a:pt x="940051" y="1641409"/>
                </a:cubicBezTo>
                <a:close/>
                <a:moveTo>
                  <a:pt x="959272" y="1901830"/>
                </a:moveTo>
                <a:cubicBezTo>
                  <a:pt x="958644" y="1899342"/>
                  <a:pt x="957388" y="1896855"/>
                  <a:pt x="956132" y="1895611"/>
                </a:cubicBezTo>
                <a:lnTo>
                  <a:pt x="954783" y="1898116"/>
                </a:lnTo>
                <a:lnTo>
                  <a:pt x="959269" y="1901863"/>
                </a:lnTo>
                <a:close/>
                <a:moveTo>
                  <a:pt x="948148" y="1726750"/>
                </a:moveTo>
                <a:cubicBezTo>
                  <a:pt x="948148" y="1719234"/>
                  <a:pt x="940628" y="1721740"/>
                  <a:pt x="940628" y="1726750"/>
                </a:cubicBezTo>
                <a:cubicBezTo>
                  <a:pt x="943134" y="1726750"/>
                  <a:pt x="945641" y="1731761"/>
                  <a:pt x="948148" y="1726750"/>
                </a:cubicBezTo>
                <a:close/>
                <a:moveTo>
                  <a:pt x="910301" y="1150620"/>
                </a:moveTo>
                <a:cubicBezTo>
                  <a:pt x="907789" y="1150620"/>
                  <a:pt x="907789" y="1153108"/>
                  <a:pt x="905276" y="1158083"/>
                </a:cubicBezTo>
                <a:cubicBezTo>
                  <a:pt x="905276" y="1158083"/>
                  <a:pt x="905276" y="1158083"/>
                  <a:pt x="910301" y="1158083"/>
                </a:cubicBezTo>
                <a:cubicBezTo>
                  <a:pt x="910301" y="1158083"/>
                  <a:pt x="910301" y="1158083"/>
                  <a:pt x="910301" y="1150620"/>
                </a:cubicBezTo>
                <a:close/>
                <a:moveTo>
                  <a:pt x="970188" y="2011008"/>
                </a:moveTo>
                <a:cubicBezTo>
                  <a:pt x="970360" y="2013543"/>
                  <a:pt x="970533" y="2016079"/>
                  <a:pt x="967969" y="2016253"/>
                </a:cubicBezTo>
                <a:cubicBezTo>
                  <a:pt x="967452" y="2008647"/>
                  <a:pt x="959940" y="2011704"/>
                  <a:pt x="957031" y="2006809"/>
                </a:cubicBezTo>
                <a:cubicBezTo>
                  <a:pt x="962156" y="2006460"/>
                  <a:pt x="951394" y="1999551"/>
                  <a:pt x="951738" y="2004621"/>
                </a:cubicBezTo>
                <a:cubicBezTo>
                  <a:pt x="951566" y="2002086"/>
                  <a:pt x="951566" y="2002086"/>
                  <a:pt x="948830" y="1999725"/>
                </a:cubicBezTo>
                <a:cubicBezTo>
                  <a:pt x="951221" y="1997017"/>
                  <a:pt x="954126" y="2001913"/>
                  <a:pt x="959251" y="2001564"/>
                </a:cubicBezTo>
                <a:cubicBezTo>
                  <a:pt x="957203" y="2009344"/>
                  <a:pt x="967280" y="2006112"/>
                  <a:pt x="970188" y="2011008"/>
                </a:cubicBezTo>
                <a:close/>
                <a:moveTo>
                  <a:pt x="956051" y="1800075"/>
                </a:moveTo>
                <a:lnTo>
                  <a:pt x="948684" y="1800574"/>
                </a:lnTo>
                <a:lnTo>
                  <a:pt x="948663" y="1800695"/>
                </a:lnTo>
                <a:lnTo>
                  <a:pt x="955984" y="1802572"/>
                </a:lnTo>
                <a:cubicBezTo>
                  <a:pt x="956527" y="1801289"/>
                  <a:pt x="956474" y="1800513"/>
                  <a:pt x="956051" y="1800075"/>
                </a:cubicBezTo>
                <a:close/>
                <a:moveTo>
                  <a:pt x="943720" y="1612741"/>
                </a:moveTo>
                <a:cubicBezTo>
                  <a:pt x="943108" y="1610680"/>
                  <a:pt x="939533" y="1606715"/>
                  <a:pt x="937653" y="1606843"/>
                </a:cubicBezTo>
                <a:cubicBezTo>
                  <a:pt x="938158" y="1614288"/>
                  <a:pt x="937653" y="1606843"/>
                  <a:pt x="935314" y="1609496"/>
                </a:cubicBezTo>
                <a:cubicBezTo>
                  <a:pt x="935988" y="1619424"/>
                  <a:pt x="940159" y="1606673"/>
                  <a:pt x="943172" y="1613947"/>
                </a:cubicBezTo>
                <a:cubicBezTo>
                  <a:pt x="943799" y="1613905"/>
                  <a:pt x="943924" y="1613429"/>
                  <a:pt x="943720" y="1612741"/>
                </a:cubicBezTo>
                <a:close/>
                <a:moveTo>
                  <a:pt x="947941" y="1664226"/>
                </a:moveTo>
                <a:lnTo>
                  <a:pt x="947031" y="1665044"/>
                </a:lnTo>
                <a:lnTo>
                  <a:pt x="947940" y="1665396"/>
                </a:lnTo>
                <a:close/>
                <a:moveTo>
                  <a:pt x="927888" y="1357092"/>
                </a:moveTo>
                <a:lnTo>
                  <a:pt x="920101" y="1355660"/>
                </a:lnTo>
                <a:lnTo>
                  <a:pt x="919542" y="1358737"/>
                </a:lnTo>
                <a:lnTo>
                  <a:pt x="919389" y="1359581"/>
                </a:lnTo>
                <a:lnTo>
                  <a:pt x="922862" y="1359581"/>
                </a:lnTo>
                <a:cubicBezTo>
                  <a:pt x="922862" y="1359581"/>
                  <a:pt x="922862" y="1359581"/>
                  <a:pt x="922549" y="1359892"/>
                </a:cubicBezTo>
                <a:lnTo>
                  <a:pt x="922374" y="1360064"/>
                </a:lnTo>
                <a:lnTo>
                  <a:pt x="922196" y="1360009"/>
                </a:lnTo>
                <a:cubicBezTo>
                  <a:pt x="921608" y="1360203"/>
                  <a:pt x="920980" y="1360825"/>
                  <a:pt x="920353" y="1362069"/>
                </a:cubicBezTo>
                <a:lnTo>
                  <a:pt x="919682" y="1363397"/>
                </a:lnTo>
                <a:lnTo>
                  <a:pt x="920812" y="1362980"/>
                </a:lnTo>
                <a:lnTo>
                  <a:pt x="920353" y="1362069"/>
                </a:lnTo>
                <a:lnTo>
                  <a:pt x="922374" y="1360064"/>
                </a:lnTo>
                <a:lnTo>
                  <a:pt x="923805" y="1360514"/>
                </a:lnTo>
                <a:lnTo>
                  <a:pt x="924269" y="1361707"/>
                </a:lnTo>
                <a:lnTo>
                  <a:pt x="926918" y="1360730"/>
                </a:lnTo>
                <a:lnTo>
                  <a:pt x="927612" y="1361184"/>
                </a:lnTo>
                <a:close/>
                <a:moveTo>
                  <a:pt x="930990" y="1363389"/>
                </a:moveTo>
                <a:lnTo>
                  <a:pt x="930401" y="1359581"/>
                </a:lnTo>
                <a:lnTo>
                  <a:pt x="929761" y="1362587"/>
                </a:lnTo>
                <a:close/>
                <a:moveTo>
                  <a:pt x="938578" y="1472139"/>
                </a:moveTo>
                <a:cubicBezTo>
                  <a:pt x="938072" y="1464694"/>
                  <a:pt x="935565" y="1464864"/>
                  <a:pt x="932721" y="1460069"/>
                </a:cubicBezTo>
                <a:cubicBezTo>
                  <a:pt x="925368" y="1463062"/>
                  <a:pt x="920189" y="1460920"/>
                  <a:pt x="917850" y="1463573"/>
                </a:cubicBezTo>
                <a:cubicBezTo>
                  <a:pt x="918693" y="1475984"/>
                  <a:pt x="933564" y="1472479"/>
                  <a:pt x="938578" y="1472139"/>
                </a:cubicBezTo>
                <a:close/>
                <a:moveTo>
                  <a:pt x="966181" y="1878198"/>
                </a:moveTo>
                <a:cubicBezTo>
                  <a:pt x="963669" y="1878198"/>
                  <a:pt x="958644" y="1875710"/>
                  <a:pt x="956132" y="1880683"/>
                </a:cubicBezTo>
                <a:cubicBezTo>
                  <a:pt x="958644" y="1883171"/>
                  <a:pt x="966182" y="1885660"/>
                  <a:pt x="966181" y="1878198"/>
                </a:cubicBezTo>
                <a:close/>
                <a:moveTo>
                  <a:pt x="962058" y="1792382"/>
                </a:moveTo>
                <a:lnTo>
                  <a:pt x="958644" y="1786155"/>
                </a:lnTo>
                <a:lnTo>
                  <a:pt x="956154" y="1788620"/>
                </a:lnTo>
                <a:lnTo>
                  <a:pt x="955141" y="1790164"/>
                </a:lnTo>
                <a:lnTo>
                  <a:pt x="955246" y="1789519"/>
                </a:lnTo>
                <a:lnTo>
                  <a:pt x="954561" y="1790198"/>
                </a:lnTo>
                <a:cubicBezTo>
                  <a:pt x="952991" y="1789887"/>
                  <a:pt x="951107" y="1788643"/>
                  <a:pt x="948594" y="1788643"/>
                </a:cubicBezTo>
                <a:lnTo>
                  <a:pt x="948850" y="1790580"/>
                </a:lnTo>
                <a:lnTo>
                  <a:pt x="955310" y="1792644"/>
                </a:lnTo>
                <a:cubicBezTo>
                  <a:pt x="955226" y="1791404"/>
                  <a:pt x="957190" y="1792518"/>
                  <a:pt x="959134" y="1793321"/>
                </a:cubicBezTo>
                <a:close/>
                <a:moveTo>
                  <a:pt x="958174" y="1729255"/>
                </a:moveTo>
                <a:cubicBezTo>
                  <a:pt x="955667" y="1734266"/>
                  <a:pt x="950654" y="1729255"/>
                  <a:pt x="950654" y="1734266"/>
                </a:cubicBezTo>
                <a:cubicBezTo>
                  <a:pt x="953160" y="1734266"/>
                  <a:pt x="960680" y="1739276"/>
                  <a:pt x="958174" y="1729255"/>
                </a:cubicBezTo>
                <a:close/>
                <a:moveTo>
                  <a:pt x="962310" y="1752375"/>
                </a:moveTo>
                <a:cubicBezTo>
                  <a:pt x="958430" y="1748743"/>
                  <a:pt x="956600" y="1755199"/>
                  <a:pt x="954610" y="1754360"/>
                </a:cubicBezTo>
                <a:cubicBezTo>
                  <a:pt x="953948" y="1754078"/>
                  <a:pt x="953270" y="1752989"/>
                  <a:pt x="952490" y="1750445"/>
                </a:cubicBezTo>
                <a:cubicBezTo>
                  <a:pt x="957488" y="1752702"/>
                  <a:pt x="959372" y="1744784"/>
                  <a:pt x="962310" y="1752375"/>
                </a:cubicBezTo>
                <a:close/>
                <a:moveTo>
                  <a:pt x="963669" y="1763768"/>
                </a:moveTo>
                <a:lnTo>
                  <a:pt x="961976" y="1764031"/>
                </a:lnTo>
                <a:lnTo>
                  <a:pt x="963198" y="1761746"/>
                </a:lnTo>
                <a:cubicBezTo>
                  <a:pt x="963512" y="1761435"/>
                  <a:pt x="963669" y="1761901"/>
                  <a:pt x="963669" y="1763768"/>
                </a:cubicBezTo>
                <a:close/>
                <a:moveTo>
                  <a:pt x="937939" y="1364555"/>
                </a:moveTo>
                <a:lnTo>
                  <a:pt x="933250" y="1364865"/>
                </a:lnTo>
                <a:lnTo>
                  <a:pt x="933837" y="1365247"/>
                </a:lnTo>
                <a:lnTo>
                  <a:pt x="937904" y="1364971"/>
                </a:lnTo>
                <a:close/>
                <a:moveTo>
                  <a:pt x="956554" y="1630256"/>
                </a:moveTo>
                <a:cubicBezTo>
                  <a:pt x="954142" y="1630420"/>
                  <a:pt x="954142" y="1630420"/>
                  <a:pt x="951909" y="1633208"/>
                </a:cubicBezTo>
                <a:cubicBezTo>
                  <a:pt x="954321" y="1633044"/>
                  <a:pt x="959500" y="1637966"/>
                  <a:pt x="957089" y="1638129"/>
                </a:cubicBezTo>
                <a:cubicBezTo>
                  <a:pt x="956911" y="1635505"/>
                  <a:pt x="949854" y="1638621"/>
                  <a:pt x="949498" y="1633372"/>
                </a:cubicBezTo>
                <a:cubicBezTo>
                  <a:pt x="954321" y="1633044"/>
                  <a:pt x="951374" y="1625334"/>
                  <a:pt x="953786" y="1625170"/>
                </a:cubicBezTo>
                <a:cubicBezTo>
                  <a:pt x="953964" y="1627795"/>
                  <a:pt x="956377" y="1627632"/>
                  <a:pt x="956554" y="1630256"/>
                </a:cubicBezTo>
                <a:close/>
                <a:moveTo>
                  <a:pt x="955708" y="1613096"/>
                </a:moveTo>
                <a:cubicBezTo>
                  <a:pt x="952526" y="1603338"/>
                  <a:pt x="947850" y="1608645"/>
                  <a:pt x="945174" y="1606332"/>
                </a:cubicBezTo>
                <a:cubicBezTo>
                  <a:pt x="945511" y="1611294"/>
                  <a:pt x="953369" y="1615749"/>
                  <a:pt x="955708" y="1613096"/>
                </a:cubicBezTo>
                <a:close/>
                <a:moveTo>
                  <a:pt x="945594" y="1464183"/>
                </a:moveTo>
                <a:cubicBezTo>
                  <a:pt x="943086" y="1464354"/>
                  <a:pt x="943255" y="1466836"/>
                  <a:pt x="940580" y="1464524"/>
                </a:cubicBezTo>
                <a:cubicBezTo>
                  <a:pt x="941085" y="1471969"/>
                  <a:pt x="941085" y="1471969"/>
                  <a:pt x="941085" y="1471969"/>
                </a:cubicBezTo>
                <a:cubicBezTo>
                  <a:pt x="943761" y="1474281"/>
                  <a:pt x="943255" y="1466836"/>
                  <a:pt x="945594" y="1464183"/>
                </a:cubicBezTo>
                <a:close/>
                <a:moveTo>
                  <a:pt x="983355" y="2020129"/>
                </a:moveTo>
                <a:cubicBezTo>
                  <a:pt x="985521" y="2014994"/>
                  <a:pt x="975496" y="2015675"/>
                  <a:pt x="980342" y="2012854"/>
                </a:cubicBezTo>
                <a:cubicBezTo>
                  <a:pt x="980173" y="2010372"/>
                  <a:pt x="975328" y="2013194"/>
                  <a:pt x="975328" y="2013194"/>
                </a:cubicBezTo>
                <a:cubicBezTo>
                  <a:pt x="975496" y="2015675"/>
                  <a:pt x="978003" y="2015504"/>
                  <a:pt x="975664" y="2018158"/>
                </a:cubicBezTo>
                <a:cubicBezTo>
                  <a:pt x="978341" y="2020469"/>
                  <a:pt x="980847" y="2020299"/>
                  <a:pt x="983355" y="2020129"/>
                </a:cubicBezTo>
                <a:close/>
                <a:moveTo>
                  <a:pt x="975316" y="1879554"/>
                </a:moveTo>
                <a:lnTo>
                  <a:pt x="974874" y="1878197"/>
                </a:lnTo>
                <a:lnTo>
                  <a:pt x="968694" y="1878198"/>
                </a:lnTo>
                <a:cubicBezTo>
                  <a:pt x="968694" y="1880683"/>
                  <a:pt x="968694" y="1883171"/>
                  <a:pt x="971206" y="1885660"/>
                </a:cubicBezTo>
                <a:close/>
                <a:moveTo>
                  <a:pt x="954719" y="1533688"/>
                </a:moveTo>
                <a:cubicBezTo>
                  <a:pt x="953903" y="1530938"/>
                  <a:pt x="951229" y="1528627"/>
                  <a:pt x="947638" y="1531364"/>
                </a:cubicBezTo>
                <a:lnTo>
                  <a:pt x="949623" y="1536157"/>
                </a:lnTo>
                <a:lnTo>
                  <a:pt x="953114" y="1535320"/>
                </a:lnTo>
                <a:lnTo>
                  <a:pt x="953163" y="1535582"/>
                </a:lnTo>
                <a:close/>
                <a:moveTo>
                  <a:pt x="963966" y="1667618"/>
                </a:moveTo>
                <a:cubicBezTo>
                  <a:pt x="964128" y="1670004"/>
                  <a:pt x="964290" y="1672390"/>
                  <a:pt x="964290" y="1672390"/>
                </a:cubicBezTo>
                <a:cubicBezTo>
                  <a:pt x="961879" y="1672554"/>
                  <a:pt x="959467" y="1672718"/>
                  <a:pt x="959144" y="1667945"/>
                </a:cubicBezTo>
                <a:cubicBezTo>
                  <a:pt x="961554" y="1667782"/>
                  <a:pt x="961716" y="1670168"/>
                  <a:pt x="963966" y="1667618"/>
                </a:cubicBezTo>
                <a:close/>
                <a:moveTo>
                  <a:pt x="970374" y="1746380"/>
                </a:moveTo>
                <a:cubicBezTo>
                  <a:pt x="970752" y="1747901"/>
                  <a:pt x="970751" y="1749710"/>
                  <a:pt x="970148" y="1751684"/>
                </a:cubicBezTo>
                <a:cubicBezTo>
                  <a:pt x="967730" y="1749050"/>
                  <a:pt x="965313" y="1743790"/>
                  <a:pt x="962896" y="1743790"/>
                </a:cubicBezTo>
                <a:cubicBezTo>
                  <a:pt x="964105" y="1741160"/>
                  <a:pt x="966522" y="1741160"/>
                  <a:pt x="968334" y="1742805"/>
                </a:cubicBezTo>
                <a:cubicBezTo>
                  <a:pt x="969241" y="1743626"/>
                  <a:pt x="969996" y="1744859"/>
                  <a:pt x="970374" y="1746380"/>
                </a:cubicBezTo>
                <a:close/>
                <a:moveTo>
                  <a:pt x="945474" y="1362069"/>
                </a:moveTo>
                <a:lnTo>
                  <a:pt x="944669" y="1362069"/>
                </a:lnTo>
                <a:lnTo>
                  <a:pt x="944882" y="1362362"/>
                </a:lnTo>
                <a:close/>
                <a:moveTo>
                  <a:pt x="993108" y="2059694"/>
                </a:moveTo>
                <a:cubicBezTo>
                  <a:pt x="990581" y="2064718"/>
                  <a:pt x="990581" y="2059694"/>
                  <a:pt x="993108" y="2067227"/>
                </a:cubicBezTo>
                <a:cubicBezTo>
                  <a:pt x="985528" y="2059694"/>
                  <a:pt x="972894" y="2067228"/>
                  <a:pt x="962787" y="2067227"/>
                </a:cubicBezTo>
                <a:cubicBezTo>
                  <a:pt x="960260" y="2067227"/>
                  <a:pt x="962787" y="2062206"/>
                  <a:pt x="960260" y="2062206"/>
                </a:cubicBezTo>
                <a:cubicBezTo>
                  <a:pt x="962787" y="2069740"/>
                  <a:pt x="950153" y="2059694"/>
                  <a:pt x="947626" y="2067228"/>
                </a:cubicBezTo>
                <a:cubicBezTo>
                  <a:pt x="947626" y="2059694"/>
                  <a:pt x="945100" y="2062206"/>
                  <a:pt x="945100" y="2052161"/>
                </a:cubicBezTo>
                <a:cubicBezTo>
                  <a:pt x="942573" y="2054673"/>
                  <a:pt x="940046" y="2054673"/>
                  <a:pt x="940046" y="2057182"/>
                </a:cubicBezTo>
                <a:cubicBezTo>
                  <a:pt x="937519" y="2057182"/>
                  <a:pt x="942573" y="2052161"/>
                  <a:pt x="940046" y="2047140"/>
                </a:cubicBezTo>
                <a:cubicBezTo>
                  <a:pt x="947626" y="2047140"/>
                  <a:pt x="957733" y="2052161"/>
                  <a:pt x="962787" y="2047139"/>
                </a:cubicBezTo>
                <a:cubicBezTo>
                  <a:pt x="962787" y="2049651"/>
                  <a:pt x="967841" y="2057182"/>
                  <a:pt x="967841" y="2049651"/>
                </a:cubicBezTo>
                <a:cubicBezTo>
                  <a:pt x="970367" y="2049651"/>
                  <a:pt x="970367" y="2052161"/>
                  <a:pt x="970367" y="2054673"/>
                </a:cubicBezTo>
                <a:cubicBezTo>
                  <a:pt x="975421" y="2044630"/>
                  <a:pt x="985528" y="2062206"/>
                  <a:pt x="993108" y="2059694"/>
                </a:cubicBezTo>
                <a:close/>
                <a:moveTo>
                  <a:pt x="965080" y="1639886"/>
                </a:moveTo>
                <a:lnTo>
                  <a:pt x="965010" y="1640506"/>
                </a:lnTo>
                <a:lnTo>
                  <a:pt x="964826" y="1639066"/>
                </a:lnTo>
                <a:close/>
                <a:moveTo>
                  <a:pt x="976244" y="1789198"/>
                </a:moveTo>
                <a:lnTo>
                  <a:pt x="973719" y="1788643"/>
                </a:lnTo>
                <a:lnTo>
                  <a:pt x="972991" y="1790083"/>
                </a:lnTo>
                <a:lnTo>
                  <a:pt x="975363" y="1791282"/>
                </a:lnTo>
                <a:close/>
                <a:moveTo>
                  <a:pt x="947348" y="1356992"/>
                </a:moveTo>
                <a:lnTo>
                  <a:pt x="940764" y="1356781"/>
                </a:lnTo>
                <a:cubicBezTo>
                  <a:pt x="937939" y="1355848"/>
                  <a:pt x="935426" y="1354604"/>
                  <a:pt x="932914" y="1354604"/>
                </a:cubicBezTo>
                <a:lnTo>
                  <a:pt x="936880" y="1360150"/>
                </a:lnTo>
                <a:lnTo>
                  <a:pt x="935838" y="1357632"/>
                </a:lnTo>
                <a:cubicBezTo>
                  <a:pt x="939597" y="1357376"/>
                  <a:pt x="939723" y="1359238"/>
                  <a:pt x="939557" y="1361431"/>
                </a:cubicBezTo>
                <a:lnTo>
                  <a:pt x="939774" y="1362068"/>
                </a:lnTo>
                <a:lnTo>
                  <a:pt x="943967" y="1362069"/>
                </a:lnTo>
                <a:lnTo>
                  <a:pt x="944218" y="1362690"/>
                </a:lnTo>
                <a:lnTo>
                  <a:pt x="944238" y="1362680"/>
                </a:lnTo>
                <a:lnTo>
                  <a:pt x="944603" y="1362069"/>
                </a:lnTo>
                <a:lnTo>
                  <a:pt x="943967" y="1362069"/>
                </a:lnTo>
                <a:lnTo>
                  <a:pt x="942961" y="1359581"/>
                </a:lnTo>
                <a:cubicBezTo>
                  <a:pt x="942961" y="1360825"/>
                  <a:pt x="944846" y="1361447"/>
                  <a:pt x="946731" y="1361136"/>
                </a:cubicBezTo>
                <a:lnTo>
                  <a:pt x="946811" y="1361050"/>
                </a:lnTo>
                <a:close/>
                <a:moveTo>
                  <a:pt x="975382" y="1766467"/>
                </a:moveTo>
                <a:cubicBezTo>
                  <a:pt x="972967" y="1766631"/>
                  <a:pt x="970719" y="1769184"/>
                  <a:pt x="968470" y="1771733"/>
                </a:cubicBezTo>
                <a:cubicBezTo>
                  <a:pt x="968307" y="1769347"/>
                  <a:pt x="968146" y="1766959"/>
                  <a:pt x="967984" y="1764573"/>
                </a:cubicBezTo>
                <a:cubicBezTo>
                  <a:pt x="967984" y="1764573"/>
                  <a:pt x="970395" y="1764409"/>
                  <a:pt x="970233" y="1762024"/>
                </a:cubicBezTo>
                <a:cubicBezTo>
                  <a:pt x="972644" y="1761860"/>
                  <a:pt x="972806" y="1764246"/>
                  <a:pt x="975382" y="1766467"/>
                </a:cubicBezTo>
                <a:close/>
                <a:moveTo>
                  <a:pt x="993938" y="2039657"/>
                </a:moveTo>
                <a:cubicBezTo>
                  <a:pt x="988950" y="2037598"/>
                  <a:pt x="982041" y="2042862"/>
                  <a:pt x="981716" y="2038089"/>
                </a:cubicBezTo>
                <a:cubicBezTo>
                  <a:pt x="986701" y="2040149"/>
                  <a:pt x="991041" y="2032663"/>
                  <a:pt x="993938" y="2039657"/>
                </a:cubicBezTo>
                <a:close/>
                <a:moveTo>
                  <a:pt x="990879" y="1994622"/>
                </a:moveTo>
                <a:cubicBezTo>
                  <a:pt x="991061" y="1997307"/>
                  <a:pt x="991244" y="1999992"/>
                  <a:pt x="991244" y="1999992"/>
                </a:cubicBezTo>
                <a:cubicBezTo>
                  <a:pt x="991244" y="1999992"/>
                  <a:pt x="981408" y="2003356"/>
                  <a:pt x="976219" y="2001012"/>
                </a:cubicBezTo>
                <a:cubicBezTo>
                  <a:pt x="978722" y="2000842"/>
                  <a:pt x="978540" y="1998157"/>
                  <a:pt x="978540" y="1998157"/>
                </a:cubicBezTo>
                <a:cubicBezTo>
                  <a:pt x="973533" y="1998497"/>
                  <a:pt x="971394" y="2004036"/>
                  <a:pt x="966387" y="2004376"/>
                </a:cubicBezTo>
                <a:cubicBezTo>
                  <a:pt x="963697" y="2001863"/>
                  <a:pt x="958873" y="2004887"/>
                  <a:pt x="958508" y="1999518"/>
                </a:cubicBezTo>
                <a:cubicBezTo>
                  <a:pt x="973533" y="1998497"/>
                  <a:pt x="978175" y="1992788"/>
                  <a:pt x="990879" y="1994622"/>
                </a:cubicBezTo>
                <a:close/>
                <a:moveTo>
                  <a:pt x="969777" y="1668062"/>
                </a:moveTo>
                <a:lnTo>
                  <a:pt x="969696" y="1667955"/>
                </a:lnTo>
                <a:lnTo>
                  <a:pt x="968242" y="1669207"/>
                </a:lnTo>
                <a:lnTo>
                  <a:pt x="968641" y="1670807"/>
                </a:lnTo>
                <a:close/>
                <a:moveTo>
                  <a:pt x="979703" y="1781014"/>
                </a:moveTo>
                <a:lnTo>
                  <a:pt x="979468" y="1781570"/>
                </a:lnTo>
                <a:lnTo>
                  <a:pt x="977028" y="1778704"/>
                </a:lnTo>
                <a:lnTo>
                  <a:pt x="975213" y="1778827"/>
                </a:lnTo>
                <a:lnTo>
                  <a:pt x="974661" y="1780248"/>
                </a:lnTo>
                <a:lnTo>
                  <a:pt x="971991" y="1779046"/>
                </a:lnTo>
                <a:lnTo>
                  <a:pt x="971452" y="1779082"/>
                </a:lnTo>
                <a:lnTo>
                  <a:pt x="974346" y="1783668"/>
                </a:lnTo>
                <a:lnTo>
                  <a:pt x="979341" y="1781870"/>
                </a:lnTo>
                <a:lnTo>
                  <a:pt x="979468" y="1781570"/>
                </a:lnTo>
                <a:lnTo>
                  <a:pt x="979634" y="1781765"/>
                </a:lnTo>
                <a:lnTo>
                  <a:pt x="979751" y="1781723"/>
                </a:lnTo>
                <a:close/>
                <a:moveTo>
                  <a:pt x="972808" y="1658759"/>
                </a:moveTo>
                <a:lnTo>
                  <a:pt x="968768" y="1657089"/>
                </a:lnTo>
                <a:lnTo>
                  <a:pt x="968909" y="1659172"/>
                </a:lnTo>
                <a:close/>
                <a:moveTo>
                  <a:pt x="981256" y="1773716"/>
                </a:moveTo>
                <a:lnTo>
                  <a:pt x="976718" y="1773716"/>
                </a:lnTo>
                <a:lnTo>
                  <a:pt x="976690" y="1773739"/>
                </a:lnTo>
                <a:lnTo>
                  <a:pt x="981256" y="1777684"/>
                </a:lnTo>
                <a:close/>
                <a:moveTo>
                  <a:pt x="982505" y="1789863"/>
                </a:moveTo>
                <a:lnTo>
                  <a:pt x="981256" y="1786155"/>
                </a:lnTo>
                <a:lnTo>
                  <a:pt x="980104" y="1786916"/>
                </a:lnTo>
                <a:lnTo>
                  <a:pt x="980377" y="1790942"/>
                </a:lnTo>
                <a:close/>
                <a:moveTo>
                  <a:pt x="992248" y="1922041"/>
                </a:moveTo>
                <a:cubicBezTo>
                  <a:pt x="992562" y="1921108"/>
                  <a:pt x="992562" y="1920486"/>
                  <a:pt x="991306" y="1920486"/>
                </a:cubicBezTo>
                <a:cubicBezTo>
                  <a:pt x="991306" y="1920486"/>
                  <a:pt x="991306" y="1922975"/>
                  <a:pt x="991306" y="1922975"/>
                </a:cubicBezTo>
                <a:cubicBezTo>
                  <a:pt x="986281" y="1920486"/>
                  <a:pt x="983769" y="1922975"/>
                  <a:pt x="978744" y="1922974"/>
                </a:cubicBezTo>
                <a:cubicBezTo>
                  <a:pt x="978744" y="1922974"/>
                  <a:pt x="978744" y="1922974"/>
                  <a:pt x="978743" y="1917998"/>
                </a:cubicBezTo>
                <a:cubicBezTo>
                  <a:pt x="976231" y="1922975"/>
                  <a:pt x="973719" y="1917998"/>
                  <a:pt x="968694" y="1915512"/>
                </a:cubicBezTo>
                <a:cubicBezTo>
                  <a:pt x="973719" y="1922975"/>
                  <a:pt x="963669" y="1920486"/>
                  <a:pt x="968694" y="1922975"/>
                </a:cubicBezTo>
                <a:lnTo>
                  <a:pt x="972274" y="1922029"/>
                </a:lnTo>
                <a:lnTo>
                  <a:pt x="971365" y="1921344"/>
                </a:lnTo>
                <a:cubicBezTo>
                  <a:pt x="973614" y="1918795"/>
                  <a:pt x="978764" y="1923239"/>
                  <a:pt x="981337" y="1925460"/>
                </a:cubicBezTo>
                <a:cubicBezTo>
                  <a:pt x="980212" y="1926735"/>
                  <a:pt x="978363" y="1926261"/>
                  <a:pt x="976472" y="1925191"/>
                </a:cubicBezTo>
                <a:lnTo>
                  <a:pt x="974199" y="1923479"/>
                </a:lnTo>
                <a:lnTo>
                  <a:pt x="976231" y="1927949"/>
                </a:lnTo>
                <a:cubicBezTo>
                  <a:pt x="976231" y="1927949"/>
                  <a:pt x="976231" y="1927949"/>
                  <a:pt x="991306" y="1925460"/>
                </a:cubicBezTo>
                <a:cubicBezTo>
                  <a:pt x="991306" y="1924218"/>
                  <a:pt x="991934" y="1922974"/>
                  <a:pt x="992248" y="1922041"/>
                </a:cubicBezTo>
                <a:close/>
                <a:moveTo>
                  <a:pt x="980731" y="1721739"/>
                </a:moveTo>
                <a:cubicBezTo>
                  <a:pt x="970705" y="1721739"/>
                  <a:pt x="965693" y="1721739"/>
                  <a:pt x="958174" y="1726750"/>
                </a:cubicBezTo>
                <a:lnTo>
                  <a:pt x="977710" y="1732608"/>
                </a:lnTo>
                <a:lnTo>
                  <a:pt x="975079" y="1726340"/>
                </a:lnTo>
                <a:lnTo>
                  <a:pt x="977607" y="1726475"/>
                </a:lnTo>
                <a:lnTo>
                  <a:pt x="977598" y="1726437"/>
                </a:lnTo>
                <a:cubicBezTo>
                  <a:pt x="978852" y="1724871"/>
                  <a:pt x="980732" y="1722992"/>
                  <a:pt x="980731" y="1721739"/>
                </a:cubicBezTo>
                <a:close/>
                <a:moveTo>
                  <a:pt x="981064" y="1726283"/>
                </a:moveTo>
                <a:lnTo>
                  <a:pt x="979579" y="1727837"/>
                </a:lnTo>
                <a:lnTo>
                  <a:pt x="980560" y="1728565"/>
                </a:lnTo>
                <a:close/>
                <a:moveTo>
                  <a:pt x="978671" y="1651770"/>
                </a:moveTo>
                <a:cubicBezTo>
                  <a:pt x="979028" y="1652237"/>
                  <a:pt x="979028" y="1653015"/>
                  <a:pt x="978393" y="1654261"/>
                </a:cubicBezTo>
                <a:cubicBezTo>
                  <a:pt x="975856" y="1656752"/>
                  <a:pt x="975856" y="1651770"/>
                  <a:pt x="973318" y="1651770"/>
                </a:cubicBezTo>
                <a:cubicBezTo>
                  <a:pt x="973318" y="1651770"/>
                  <a:pt x="977600" y="1650369"/>
                  <a:pt x="978671" y="1651770"/>
                </a:cubicBezTo>
                <a:close/>
                <a:moveTo>
                  <a:pt x="988072" y="1786865"/>
                </a:moveTo>
                <a:lnTo>
                  <a:pt x="983769" y="1786155"/>
                </a:lnTo>
                <a:lnTo>
                  <a:pt x="983768" y="1789223"/>
                </a:lnTo>
                <a:lnTo>
                  <a:pt x="986767" y="1787703"/>
                </a:lnTo>
                <a:close/>
                <a:moveTo>
                  <a:pt x="987553" y="1778452"/>
                </a:moveTo>
                <a:lnTo>
                  <a:pt x="987056" y="1778022"/>
                </a:lnTo>
                <a:lnTo>
                  <a:pt x="986557" y="1778884"/>
                </a:lnTo>
                <a:close/>
                <a:moveTo>
                  <a:pt x="996431" y="1883937"/>
                </a:moveTo>
                <a:lnTo>
                  <a:pt x="995032" y="1881577"/>
                </a:lnTo>
                <a:cubicBezTo>
                  <a:pt x="994093" y="1881641"/>
                  <a:pt x="992883" y="1882347"/>
                  <a:pt x="991629" y="1882432"/>
                </a:cubicBezTo>
                <a:lnTo>
                  <a:pt x="988996" y="1876786"/>
                </a:lnTo>
                <a:lnTo>
                  <a:pt x="982397" y="1877694"/>
                </a:lnTo>
                <a:lnTo>
                  <a:pt x="984108" y="1882943"/>
                </a:lnTo>
                <a:lnTo>
                  <a:pt x="984067" y="1882920"/>
                </a:lnTo>
                <a:lnTo>
                  <a:pt x="986281" y="1885660"/>
                </a:lnTo>
                <a:lnTo>
                  <a:pt x="986316" y="1885654"/>
                </a:lnTo>
                <a:lnTo>
                  <a:pt x="986783" y="1885255"/>
                </a:lnTo>
                <a:lnTo>
                  <a:pt x="986695" y="1885590"/>
                </a:lnTo>
                <a:close/>
                <a:moveTo>
                  <a:pt x="975399" y="1569372"/>
                </a:moveTo>
                <a:cubicBezTo>
                  <a:pt x="975230" y="1566890"/>
                  <a:pt x="970388" y="1569713"/>
                  <a:pt x="968050" y="1572365"/>
                </a:cubicBezTo>
                <a:cubicBezTo>
                  <a:pt x="965037" y="1565088"/>
                  <a:pt x="960023" y="1565428"/>
                  <a:pt x="957348" y="1563119"/>
                </a:cubicBezTo>
                <a:cubicBezTo>
                  <a:pt x="956721" y="1563161"/>
                  <a:pt x="956292" y="1563814"/>
                  <a:pt x="955965" y="1564771"/>
                </a:cubicBezTo>
                <a:lnTo>
                  <a:pt x="955280" y="1567797"/>
                </a:lnTo>
                <a:lnTo>
                  <a:pt x="956954" y="1567261"/>
                </a:lnTo>
                <a:cubicBezTo>
                  <a:pt x="959935" y="1567677"/>
                  <a:pt x="963818" y="1571369"/>
                  <a:pt x="962277" y="1575428"/>
                </a:cubicBezTo>
                <a:cubicBezTo>
                  <a:pt x="960202" y="1571615"/>
                  <a:pt x="957272" y="1575274"/>
                  <a:pt x="955635" y="1572913"/>
                </a:cubicBezTo>
                <a:lnTo>
                  <a:pt x="954871" y="1569610"/>
                </a:lnTo>
                <a:lnTo>
                  <a:pt x="954392" y="1571735"/>
                </a:lnTo>
                <a:cubicBezTo>
                  <a:pt x="954064" y="1572692"/>
                  <a:pt x="953637" y="1573344"/>
                  <a:pt x="953011" y="1573387"/>
                </a:cubicBezTo>
                <a:cubicBezTo>
                  <a:pt x="955683" y="1575697"/>
                  <a:pt x="960866" y="1577839"/>
                  <a:pt x="963879" y="1585114"/>
                </a:cubicBezTo>
                <a:cubicBezTo>
                  <a:pt x="958696" y="1582972"/>
                  <a:pt x="955683" y="1575697"/>
                  <a:pt x="950841" y="1578520"/>
                </a:cubicBezTo>
                <a:cubicBezTo>
                  <a:pt x="951009" y="1581002"/>
                  <a:pt x="951009" y="1581002"/>
                  <a:pt x="951346" y="1585965"/>
                </a:cubicBezTo>
                <a:cubicBezTo>
                  <a:pt x="953854" y="1585795"/>
                  <a:pt x="953517" y="1580832"/>
                  <a:pt x="958696" y="1582972"/>
                </a:cubicBezTo>
                <a:cubicBezTo>
                  <a:pt x="954191" y="1590761"/>
                  <a:pt x="969399" y="1592219"/>
                  <a:pt x="973907" y="1584433"/>
                </a:cubicBezTo>
                <a:cubicBezTo>
                  <a:pt x="973570" y="1579470"/>
                  <a:pt x="968893" y="1584773"/>
                  <a:pt x="966217" y="1582461"/>
                </a:cubicBezTo>
                <a:cubicBezTo>
                  <a:pt x="963710" y="1582632"/>
                  <a:pt x="965880" y="1577499"/>
                  <a:pt x="963373" y="1577669"/>
                </a:cubicBezTo>
                <a:cubicBezTo>
                  <a:pt x="963204" y="1575187"/>
                  <a:pt x="968387" y="1577328"/>
                  <a:pt x="970894" y="1577158"/>
                </a:cubicBezTo>
                <a:cubicBezTo>
                  <a:pt x="973233" y="1574505"/>
                  <a:pt x="970388" y="1569713"/>
                  <a:pt x="975399" y="1569372"/>
                </a:cubicBezTo>
                <a:close/>
                <a:moveTo>
                  <a:pt x="998843" y="1900585"/>
                </a:moveTo>
                <a:lnTo>
                  <a:pt x="998161" y="1901936"/>
                </a:lnTo>
                <a:lnTo>
                  <a:pt x="998843" y="1901890"/>
                </a:lnTo>
                <a:close/>
                <a:moveTo>
                  <a:pt x="896803" y="389729"/>
                </a:moveTo>
                <a:cubicBezTo>
                  <a:pt x="896803" y="401686"/>
                  <a:pt x="884720" y="396902"/>
                  <a:pt x="875050" y="399295"/>
                </a:cubicBezTo>
                <a:cubicBezTo>
                  <a:pt x="875050" y="396903"/>
                  <a:pt x="875050" y="394512"/>
                  <a:pt x="872633" y="394511"/>
                </a:cubicBezTo>
                <a:cubicBezTo>
                  <a:pt x="877466" y="389729"/>
                  <a:pt x="891970" y="399295"/>
                  <a:pt x="896803" y="389729"/>
                </a:cubicBezTo>
                <a:close/>
                <a:moveTo>
                  <a:pt x="1003522" y="1916072"/>
                </a:moveTo>
                <a:lnTo>
                  <a:pt x="1002999" y="1915620"/>
                </a:lnTo>
                <a:lnTo>
                  <a:pt x="998843" y="1916134"/>
                </a:lnTo>
                <a:cubicBezTo>
                  <a:pt x="996959" y="1916755"/>
                  <a:pt x="995075" y="1917999"/>
                  <a:pt x="993819" y="1920486"/>
                </a:cubicBezTo>
                <a:cubicBezTo>
                  <a:pt x="996331" y="1920486"/>
                  <a:pt x="996331" y="1930437"/>
                  <a:pt x="998843" y="1922974"/>
                </a:cubicBezTo>
                <a:cubicBezTo>
                  <a:pt x="996331" y="1921730"/>
                  <a:pt x="998216" y="1921730"/>
                  <a:pt x="1000414" y="1921108"/>
                </a:cubicBezTo>
                <a:close/>
                <a:moveTo>
                  <a:pt x="1010773" y="2006735"/>
                </a:moveTo>
                <a:cubicBezTo>
                  <a:pt x="1010625" y="2004562"/>
                  <a:pt x="1009830" y="2002123"/>
                  <a:pt x="1009745" y="2000883"/>
                </a:cubicBezTo>
                <a:cubicBezTo>
                  <a:pt x="1002228" y="2001394"/>
                  <a:pt x="1002228" y="2001394"/>
                  <a:pt x="1002228" y="2001394"/>
                </a:cubicBezTo>
                <a:cubicBezTo>
                  <a:pt x="1002565" y="2006356"/>
                  <a:pt x="1005237" y="2008669"/>
                  <a:pt x="1007913" y="2010981"/>
                </a:cubicBezTo>
                <a:cubicBezTo>
                  <a:pt x="1010420" y="2010811"/>
                  <a:pt x="1010920" y="2008907"/>
                  <a:pt x="1010773" y="2006735"/>
                </a:cubicBezTo>
                <a:close/>
                <a:moveTo>
                  <a:pt x="1002562" y="1869830"/>
                </a:moveTo>
                <a:lnTo>
                  <a:pt x="998453" y="1867163"/>
                </a:lnTo>
                <a:lnTo>
                  <a:pt x="996919" y="1869745"/>
                </a:lnTo>
                <a:lnTo>
                  <a:pt x="996637" y="1870703"/>
                </a:lnTo>
                <a:lnTo>
                  <a:pt x="1002298" y="1870112"/>
                </a:lnTo>
                <a:close/>
                <a:moveTo>
                  <a:pt x="992698" y="1679921"/>
                </a:moveTo>
                <a:lnTo>
                  <a:pt x="991993" y="1679131"/>
                </a:lnTo>
                <a:lnTo>
                  <a:pt x="989934" y="1679446"/>
                </a:lnTo>
                <a:close/>
                <a:moveTo>
                  <a:pt x="995770" y="1721739"/>
                </a:moveTo>
                <a:cubicBezTo>
                  <a:pt x="993263" y="1725497"/>
                  <a:pt x="990130" y="1724871"/>
                  <a:pt x="986997" y="1724558"/>
                </a:cubicBezTo>
                <a:lnTo>
                  <a:pt x="984814" y="1724724"/>
                </a:lnTo>
                <a:lnTo>
                  <a:pt x="978930" y="1732974"/>
                </a:lnTo>
                <a:lnTo>
                  <a:pt x="983238" y="1734266"/>
                </a:lnTo>
                <a:cubicBezTo>
                  <a:pt x="983238" y="1739276"/>
                  <a:pt x="975718" y="1734266"/>
                  <a:pt x="978225" y="1741782"/>
                </a:cubicBezTo>
                <a:cubicBezTo>
                  <a:pt x="973212" y="1734266"/>
                  <a:pt x="963186" y="1744287"/>
                  <a:pt x="960680" y="1736771"/>
                </a:cubicBezTo>
                <a:cubicBezTo>
                  <a:pt x="960680" y="1736771"/>
                  <a:pt x="960680" y="1739276"/>
                  <a:pt x="958174" y="1739276"/>
                </a:cubicBezTo>
                <a:cubicBezTo>
                  <a:pt x="958174" y="1739276"/>
                  <a:pt x="958174" y="1739276"/>
                  <a:pt x="960680" y="1739276"/>
                </a:cubicBezTo>
                <a:cubicBezTo>
                  <a:pt x="955667" y="1746792"/>
                  <a:pt x="953160" y="1734266"/>
                  <a:pt x="948148" y="1736771"/>
                </a:cubicBezTo>
                <a:cubicBezTo>
                  <a:pt x="948148" y="1749298"/>
                  <a:pt x="938122" y="1739276"/>
                  <a:pt x="930602" y="1746792"/>
                </a:cubicBezTo>
                <a:cubicBezTo>
                  <a:pt x="930603" y="1744287"/>
                  <a:pt x="933109" y="1741781"/>
                  <a:pt x="935616" y="1741782"/>
                </a:cubicBezTo>
                <a:cubicBezTo>
                  <a:pt x="933109" y="1739276"/>
                  <a:pt x="930603" y="1741782"/>
                  <a:pt x="928096" y="1739276"/>
                </a:cubicBezTo>
                <a:cubicBezTo>
                  <a:pt x="923083" y="1746792"/>
                  <a:pt x="913057" y="1741782"/>
                  <a:pt x="908045" y="1749297"/>
                </a:cubicBezTo>
                <a:cubicBezTo>
                  <a:pt x="905539" y="1749298"/>
                  <a:pt x="903032" y="1749297"/>
                  <a:pt x="903032" y="1744286"/>
                </a:cubicBezTo>
                <a:cubicBezTo>
                  <a:pt x="898019" y="1744287"/>
                  <a:pt x="900525" y="1751802"/>
                  <a:pt x="895512" y="1751803"/>
                </a:cubicBezTo>
                <a:cubicBezTo>
                  <a:pt x="895512" y="1746792"/>
                  <a:pt x="900525" y="1746792"/>
                  <a:pt x="900525" y="1741782"/>
                </a:cubicBezTo>
                <a:cubicBezTo>
                  <a:pt x="895512" y="1736771"/>
                  <a:pt x="893006" y="1741782"/>
                  <a:pt x="887993" y="1741781"/>
                </a:cubicBezTo>
                <a:cubicBezTo>
                  <a:pt x="882980" y="1741782"/>
                  <a:pt x="887993" y="1746792"/>
                  <a:pt x="885486" y="1749297"/>
                </a:cubicBezTo>
                <a:cubicBezTo>
                  <a:pt x="885487" y="1746792"/>
                  <a:pt x="877968" y="1749297"/>
                  <a:pt x="880474" y="1741781"/>
                </a:cubicBezTo>
                <a:lnTo>
                  <a:pt x="877408" y="1742356"/>
                </a:lnTo>
                <a:lnTo>
                  <a:pt x="877941" y="1744303"/>
                </a:lnTo>
                <a:lnTo>
                  <a:pt x="877968" y="1744287"/>
                </a:lnTo>
                <a:lnTo>
                  <a:pt x="877944" y="1744312"/>
                </a:lnTo>
                <a:lnTo>
                  <a:pt x="878269" y="1745500"/>
                </a:lnTo>
                <a:lnTo>
                  <a:pt x="877657" y="1744613"/>
                </a:lnTo>
                <a:lnTo>
                  <a:pt x="871389" y="1751176"/>
                </a:lnTo>
                <a:cubicBezTo>
                  <a:pt x="869195" y="1751176"/>
                  <a:pt x="866689" y="1749297"/>
                  <a:pt x="862929" y="1746792"/>
                </a:cubicBezTo>
                <a:cubicBezTo>
                  <a:pt x="862929" y="1741782"/>
                  <a:pt x="865435" y="1741781"/>
                  <a:pt x="870449" y="1741782"/>
                </a:cubicBezTo>
                <a:cubicBezTo>
                  <a:pt x="870449" y="1741782"/>
                  <a:pt x="867942" y="1744287"/>
                  <a:pt x="867942" y="1746792"/>
                </a:cubicBezTo>
                <a:cubicBezTo>
                  <a:pt x="869195" y="1749297"/>
                  <a:pt x="871075" y="1748671"/>
                  <a:pt x="872955" y="1747418"/>
                </a:cubicBezTo>
                <a:lnTo>
                  <a:pt x="877593" y="1744521"/>
                </a:lnTo>
                <a:lnTo>
                  <a:pt x="876249" y="1742573"/>
                </a:lnTo>
                <a:lnTo>
                  <a:pt x="875461" y="1742721"/>
                </a:lnTo>
                <a:cubicBezTo>
                  <a:pt x="874208" y="1743034"/>
                  <a:pt x="872955" y="1743034"/>
                  <a:pt x="870449" y="1741782"/>
                </a:cubicBezTo>
                <a:cubicBezTo>
                  <a:pt x="865435" y="1736771"/>
                  <a:pt x="855410" y="1731761"/>
                  <a:pt x="852904" y="1741782"/>
                </a:cubicBezTo>
                <a:cubicBezTo>
                  <a:pt x="850398" y="1739276"/>
                  <a:pt x="842878" y="1739276"/>
                  <a:pt x="837865" y="1741782"/>
                </a:cubicBezTo>
                <a:cubicBezTo>
                  <a:pt x="835358" y="1741781"/>
                  <a:pt x="840372" y="1739276"/>
                  <a:pt x="837865" y="1734265"/>
                </a:cubicBezTo>
                <a:cubicBezTo>
                  <a:pt x="847890" y="1741782"/>
                  <a:pt x="852903" y="1736771"/>
                  <a:pt x="860423" y="1729255"/>
                </a:cubicBezTo>
                <a:cubicBezTo>
                  <a:pt x="857917" y="1736771"/>
                  <a:pt x="877968" y="1734266"/>
                  <a:pt x="880474" y="1729255"/>
                </a:cubicBezTo>
                <a:cubicBezTo>
                  <a:pt x="880474" y="1726750"/>
                  <a:pt x="877968" y="1726750"/>
                  <a:pt x="877968" y="1724245"/>
                </a:cubicBezTo>
                <a:cubicBezTo>
                  <a:pt x="872955" y="1731761"/>
                  <a:pt x="870448" y="1726750"/>
                  <a:pt x="865435" y="1731761"/>
                </a:cubicBezTo>
                <a:cubicBezTo>
                  <a:pt x="865435" y="1731761"/>
                  <a:pt x="865435" y="1731761"/>
                  <a:pt x="865436" y="1724245"/>
                </a:cubicBezTo>
                <a:cubicBezTo>
                  <a:pt x="857917" y="1724245"/>
                  <a:pt x="852904" y="1724245"/>
                  <a:pt x="852904" y="1734266"/>
                </a:cubicBezTo>
                <a:cubicBezTo>
                  <a:pt x="845385" y="1734265"/>
                  <a:pt x="847891" y="1724245"/>
                  <a:pt x="840372" y="1724245"/>
                </a:cubicBezTo>
                <a:cubicBezTo>
                  <a:pt x="835358" y="1729255"/>
                  <a:pt x="827840" y="1731761"/>
                  <a:pt x="825333" y="1734266"/>
                </a:cubicBezTo>
                <a:lnTo>
                  <a:pt x="825333" y="1739276"/>
                </a:lnTo>
                <a:lnTo>
                  <a:pt x="810294" y="1739276"/>
                </a:lnTo>
                <a:cubicBezTo>
                  <a:pt x="805281" y="1739276"/>
                  <a:pt x="805281" y="1744287"/>
                  <a:pt x="805281" y="1746792"/>
                </a:cubicBezTo>
                <a:cubicBezTo>
                  <a:pt x="800268" y="1746792"/>
                  <a:pt x="802775" y="1741782"/>
                  <a:pt x="802775" y="1736771"/>
                </a:cubicBezTo>
                <a:cubicBezTo>
                  <a:pt x="810294" y="1736771"/>
                  <a:pt x="815307" y="1736771"/>
                  <a:pt x="820319" y="1736771"/>
                </a:cubicBezTo>
                <a:cubicBezTo>
                  <a:pt x="820320" y="1724245"/>
                  <a:pt x="810294" y="1726750"/>
                  <a:pt x="807787" y="1731760"/>
                </a:cubicBezTo>
                <a:cubicBezTo>
                  <a:pt x="805281" y="1731761"/>
                  <a:pt x="805281" y="1726750"/>
                  <a:pt x="805281" y="1724245"/>
                </a:cubicBezTo>
                <a:cubicBezTo>
                  <a:pt x="800268" y="1724245"/>
                  <a:pt x="800268" y="1724245"/>
                  <a:pt x="792749" y="1724245"/>
                </a:cubicBezTo>
                <a:cubicBezTo>
                  <a:pt x="792749" y="1724245"/>
                  <a:pt x="792749" y="1724245"/>
                  <a:pt x="792749" y="1716729"/>
                </a:cubicBezTo>
                <a:cubicBezTo>
                  <a:pt x="797762" y="1714223"/>
                  <a:pt x="797762" y="1719234"/>
                  <a:pt x="802775" y="1719234"/>
                </a:cubicBezTo>
                <a:cubicBezTo>
                  <a:pt x="807788" y="1719234"/>
                  <a:pt x="802775" y="1716729"/>
                  <a:pt x="802775" y="1711719"/>
                </a:cubicBezTo>
                <a:cubicBezTo>
                  <a:pt x="807788" y="1709213"/>
                  <a:pt x="810294" y="1714224"/>
                  <a:pt x="815307" y="1711719"/>
                </a:cubicBezTo>
                <a:cubicBezTo>
                  <a:pt x="812800" y="1714223"/>
                  <a:pt x="810294" y="1716729"/>
                  <a:pt x="807788" y="1719234"/>
                </a:cubicBezTo>
                <a:cubicBezTo>
                  <a:pt x="807788" y="1721739"/>
                  <a:pt x="810294" y="1721739"/>
                  <a:pt x="812801" y="1724245"/>
                </a:cubicBezTo>
                <a:cubicBezTo>
                  <a:pt x="815307" y="1721739"/>
                  <a:pt x="815307" y="1716729"/>
                  <a:pt x="820320" y="1716728"/>
                </a:cubicBezTo>
                <a:cubicBezTo>
                  <a:pt x="820320" y="1714223"/>
                  <a:pt x="815307" y="1709213"/>
                  <a:pt x="817813" y="1706708"/>
                </a:cubicBezTo>
                <a:cubicBezTo>
                  <a:pt x="820320" y="1709213"/>
                  <a:pt x="830346" y="1711719"/>
                  <a:pt x="832851" y="1706708"/>
                </a:cubicBezTo>
                <a:cubicBezTo>
                  <a:pt x="835358" y="1711718"/>
                  <a:pt x="832852" y="1714223"/>
                  <a:pt x="830346" y="1716729"/>
                </a:cubicBezTo>
                <a:cubicBezTo>
                  <a:pt x="832852" y="1721739"/>
                  <a:pt x="835358" y="1719234"/>
                  <a:pt x="837864" y="1716729"/>
                </a:cubicBezTo>
                <a:cubicBezTo>
                  <a:pt x="837865" y="1711719"/>
                  <a:pt x="835358" y="1711718"/>
                  <a:pt x="835358" y="1706707"/>
                </a:cubicBezTo>
                <a:cubicBezTo>
                  <a:pt x="840372" y="1714224"/>
                  <a:pt x="845384" y="1709213"/>
                  <a:pt x="850397" y="1706707"/>
                </a:cubicBezTo>
                <a:cubicBezTo>
                  <a:pt x="852904" y="1714224"/>
                  <a:pt x="857916" y="1714223"/>
                  <a:pt x="860422" y="1716729"/>
                </a:cubicBezTo>
                <a:cubicBezTo>
                  <a:pt x="862929" y="1716728"/>
                  <a:pt x="862929" y="1711719"/>
                  <a:pt x="865435" y="1709213"/>
                </a:cubicBezTo>
                <a:cubicBezTo>
                  <a:pt x="862929" y="1721739"/>
                  <a:pt x="903032" y="1724245"/>
                  <a:pt x="887994" y="1711719"/>
                </a:cubicBezTo>
                <a:cubicBezTo>
                  <a:pt x="885487" y="1709213"/>
                  <a:pt x="895512" y="1714223"/>
                  <a:pt x="893006" y="1709213"/>
                </a:cubicBezTo>
                <a:cubicBezTo>
                  <a:pt x="893006" y="1711718"/>
                  <a:pt x="895512" y="1716729"/>
                  <a:pt x="900525" y="1716728"/>
                </a:cubicBezTo>
                <a:cubicBezTo>
                  <a:pt x="903032" y="1716729"/>
                  <a:pt x="903032" y="1714224"/>
                  <a:pt x="905538" y="1711719"/>
                </a:cubicBezTo>
                <a:cubicBezTo>
                  <a:pt x="905538" y="1714224"/>
                  <a:pt x="910551" y="1714224"/>
                  <a:pt x="913057" y="1714223"/>
                </a:cubicBezTo>
                <a:cubicBezTo>
                  <a:pt x="915564" y="1709213"/>
                  <a:pt x="910551" y="1709213"/>
                  <a:pt x="910551" y="1709213"/>
                </a:cubicBezTo>
                <a:cubicBezTo>
                  <a:pt x="913057" y="1701697"/>
                  <a:pt x="915564" y="1714223"/>
                  <a:pt x="918070" y="1714223"/>
                </a:cubicBezTo>
                <a:cubicBezTo>
                  <a:pt x="918070" y="1711719"/>
                  <a:pt x="923083" y="1706708"/>
                  <a:pt x="920577" y="1706708"/>
                </a:cubicBezTo>
                <a:cubicBezTo>
                  <a:pt x="923083" y="1709213"/>
                  <a:pt x="940628" y="1726750"/>
                  <a:pt x="945641" y="1709213"/>
                </a:cubicBezTo>
                <a:cubicBezTo>
                  <a:pt x="948148" y="1711719"/>
                  <a:pt x="953161" y="1709213"/>
                  <a:pt x="953161" y="1719234"/>
                </a:cubicBezTo>
                <a:cubicBezTo>
                  <a:pt x="958174" y="1714224"/>
                  <a:pt x="960680" y="1711718"/>
                  <a:pt x="960680" y="1719235"/>
                </a:cubicBezTo>
                <a:cubicBezTo>
                  <a:pt x="968199" y="1714223"/>
                  <a:pt x="975718" y="1721739"/>
                  <a:pt x="978225" y="1711719"/>
                </a:cubicBezTo>
                <a:cubicBezTo>
                  <a:pt x="978225" y="1711719"/>
                  <a:pt x="983238" y="1721739"/>
                  <a:pt x="983238" y="1714223"/>
                </a:cubicBezTo>
                <a:lnTo>
                  <a:pt x="986914" y="1720523"/>
                </a:lnTo>
                <a:lnTo>
                  <a:pt x="987989" y="1720273"/>
                </a:lnTo>
                <a:lnTo>
                  <a:pt x="987317" y="1721214"/>
                </a:lnTo>
                <a:lnTo>
                  <a:pt x="987624" y="1721739"/>
                </a:lnTo>
                <a:cubicBezTo>
                  <a:pt x="990130" y="1722366"/>
                  <a:pt x="993264" y="1721739"/>
                  <a:pt x="995770" y="1721739"/>
                </a:cubicBezTo>
                <a:close/>
                <a:moveTo>
                  <a:pt x="1000624" y="1776250"/>
                </a:moveTo>
                <a:lnTo>
                  <a:pt x="999796" y="1775598"/>
                </a:lnTo>
                <a:cubicBezTo>
                  <a:pt x="998624" y="1772249"/>
                  <a:pt x="997744" y="1768569"/>
                  <a:pt x="993899" y="1767584"/>
                </a:cubicBezTo>
                <a:cubicBezTo>
                  <a:pt x="994068" y="1770064"/>
                  <a:pt x="994068" y="1770064"/>
                  <a:pt x="994236" y="1772547"/>
                </a:cubicBezTo>
                <a:lnTo>
                  <a:pt x="994514" y="1776628"/>
                </a:lnTo>
                <a:close/>
                <a:moveTo>
                  <a:pt x="973112" y="1362069"/>
                </a:moveTo>
                <a:cubicBezTo>
                  <a:pt x="969343" y="1360825"/>
                  <a:pt x="966203" y="1361446"/>
                  <a:pt x="963691" y="1363623"/>
                </a:cubicBezTo>
                <a:lnTo>
                  <a:pt x="962648" y="1365632"/>
                </a:lnTo>
                <a:lnTo>
                  <a:pt x="970540" y="1368052"/>
                </a:lnTo>
                <a:lnTo>
                  <a:pt x="971812" y="1367219"/>
                </a:lnTo>
                <a:close/>
                <a:moveTo>
                  <a:pt x="1016068" y="1990822"/>
                </a:moveTo>
                <a:cubicBezTo>
                  <a:pt x="1016068" y="1997995"/>
                  <a:pt x="1013652" y="1988431"/>
                  <a:pt x="1013652" y="1995604"/>
                </a:cubicBezTo>
                <a:cubicBezTo>
                  <a:pt x="1011235" y="1997995"/>
                  <a:pt x="1011235" y="1993213"/>
                  <a:pt x="1008817" y="1995604"/>
                </a:cubicBezTo>
                <a:cubicBezTo>
                  <a:pt x="1008817" y="1993213"/>
                  <a:pt x="1013652" y="1990822"/>
                  <a:pt x="1016068" y="1990822"/>
                </a:cubicBezTo>
                <a:close/>
                <a:moveTo>
                  <a:pt x="1010861" y="1906059"/>
                </a:moveTo>
                <a:cubicBezTo>
                  <a:pt x="1009523" y="1904903"/>
                  <a:pt x="1006389" y="1905116"/>
                  <a:pt x="1003547" y="1904997"/>
                </a:cubicBezTo>
                <a:lnTo>
                  <a:pt x="1002474" y="1904408"/>
                </a:lnTo>
                <a:lnTo>
                  <a:pt x="998843" y="1905561"/>
                </a:lnTo>
                <a:lnTo>
                  <a:pt x="998843" y="1902417"/>
                </a:lnTo>
                <a:lnTo>
                  <a:pt x="998119" y="1902019"/>
                </a:lnTo>
                <a:lnTo>
                  <a:pt x="997587" y="1903073"/>
                </a:lnTo>
                <a:lnTo>
                  <a:pt x="996376" y="1905473"/>
                </a:lnTo>
                <a:lnTo>
                  <a:pt x="998265" y="1907231"/>
                </a:lnTo>
                <a:cubicBezTo>
                  <a:pt x="995552" y="1907415"/>
                  <a:pt x="993025" y="1910284"/>
                  <a:pt x="987598" y="1910653"/>
                </a:cubicBezTo>
                <a:lnTo>
                  <a:pt x="992414" y="1904314"/>
                </a:lnTo>
                <a:lnTo>
                  <a:pt x="987537" y="1902762"/>
                </a:lnTo>
                <a:cubicBezTo>
                  <a:pt x="984397" y="1903073"/>
                  <a:pt x="981256" y="1904317"/>
                  <a:pt x="978744" y="1905561"/>
                </a:cubicBezTo>
                <a:lnTo>
                  <a:pt x="977933" y="1903592"/>
                </a:lnTo>
                <a:lnTo>
                  <a:pt x="978744" y="1903073"/>
                </a:lnTo>
                <a:lnTo>
                  <a:pt x="977567" y="1902700"/>
                </a:lnTo>
                <a:lnTo>
                  <a:pt x="975289" y="1897165"/>
                </a:lnTo>
                <a:lnTo>
                  <a:pt x="972062" y="1894850"/>
                </a:lnTo>
                <a:lnTo>
                  <a:pt x="969743" y="1893892"/>
                </a:lnTo>
                <a:lnTo>
                  <a:pt x="969735" y="1893182"/>
                </a:lnTo>
                <a:lnTo>
                  <a:pt x="966182" y="1890634"/>
                </a:lnTo>
                <a:cubicBezTo>
                  <a:pt x="964926" y="1890634"/>
                  <a:pt x="963669" y="1890634"/>
                  <a:pt x="962727" y="1891567"/>
                </a:cubicBezTo>
                <a:lnTo>
                  <a:pt x="962688" y="1891731"/>
                </a:lnTo>
                <a:lnTo>
                  <a:pt x="963743" y="1891599"/>
                </a:lnTo>
                <a:cubicBezTo>
                  <a:pt x="965481" y="1891181"/>
                  <a:pt x="966928" y="1891682"/>
                  <a:pt x="967252" y="1896454"/>
                </a:cubicBezTo>
                <a:lnTo>
                  <a:pt x="962140" y="1894005"/>
                </a:lnTo>
                <a:lnTo>
                  <a:pt x="961156" y="1898099"/>
                </a:lnTo>
                <a:lnTo>
                  <a:pt x="969487" y="1900227"/>
                </a:lnTo>
                <a:lnTo>
                  <a:pt x="972189" y="1898979"/>
                </a:lnTo>
                <a:lnTo>
                  <a:pt x="973658" y="1901462"/>
                </a:lnTo>
                <a:lnTo>
                  <a:pt x="977567" y="1902700"/>
                </a:lnTo>
                <a:lnTo>
                  <a:pt x="977933" y="1903592"/>
                </a:lnTo>
                <a:lnTo>
                  <a:pt x="973405" y="1906493"/>
                </a:lnTo>
                <a:lnTo>
                  <a:pt x="969000" y="1907441"/>
                </a:lnTo>
                <a:lnTo>
                  <a:pt x="968663" y="1908951"/>
                </a:lnTo>
                <a:lnTo>
                  <a:pt x="977173" y="1912051"/>
                </a:lnTo>
                <a:cubicBezTo>
                  <a:pt x="985339" y="1912907"/>
                  <a:pt x="994760" y="1911119"/>
                  <a:pt x="1002925" y="1912596"/>
                </a:cubicBezTo>
                <a:lnTo>
                  <a:pt x="1005573" y="1913897"/>
                </a:lnTo>
                <a:lnTo>
                  <a:pt x="1008860" y="1913674"/>
                </a:lnTo>
                <a:cubicBezTo>
                  <a:pt x="1003340" y="1906570"/>
                  <a:pt x="1011030" y="1908541"/>
                  <a:pt x="1010861" y="1906059"/>
                </a:cubicBezTo>
                <a:close/>
                <a:moveTo>
                  <a:pt x="1004624" y="1814227"/>
                </a:moveTo>
                <a:cubicBezTo>
                  <a:pt x="1000116" y="1822016"/>
                  <a:pt x="1002117" y="1814398"/>
                  <a:pt x="999610" y="1814569"/>
                </a:cubicBezTo>
                <a:lnTo>
                  <a:pt x="994336" y="1818588"/>
                </a:lnTo>
                <a:lnTo>
                  <a:pt x="996331" y="1820050"/>
                </a:lnTo>
                <a:lnTo>
                  <a:pt x="1002844" y="1824036"/>
                </a:lnTo>
                <a:close/>
                <a:moveTo>
                  <a:pt x="986924" y="1553630"/>
                </a:moveTo>
                <a:cubicBezTo>
                  <a:pt x="984080" y="1548835"/>
                  <a:pt x="982078" y="1556451"/>
                  <a:pt x="982247" y="1558934"/>
                </a:cubicBezTo>
                <a:cubicBezTo>
                  <a:pt x="980740" y="1555296"/>
                  <a:pt x="977522" y="1554268"/>
                  <a:pt x="974597" y="1552909"/>
                </a:cubicBezTo>
                <a:lnTo>
                  <a:pt x="969328" y="1545746"/>
                </a:lnTo>
                <a:lnTo>
                  <a:pt x="970389" y="1548816"/>
                </a:lnTo>
                <a:cubicBezTo>
                  <a:pt x="970389" y="1556505"/>
                  <a:pt x="965074" y="1553943"/>
                  <a:pt x="962416" y="1559066"/>
                </a:cubicBezTo>
                <a:cubicBezTo>
                  <a:pt x="959757" y="1556504"/>
                  <a:pt x="959757" y="1551378"/>
                  <a:pt x="957098" y="1551378"/>
                </a:cubicBezTo>
                <a:cubicBezTo>
                  <a:pt x="957098" y="1551378"/>
                  <a:pt x="957098" y="1551378"/>
                  <a:pt x="957098" y="1550097"/>
                </a:cubicBezTo>
                <a:lnTo>
                  <a:pt x="957098" y="1548372"/>
                </a:lnTo>
                <a:lnTo>
                  <a:pt x="955118" y="1546131"/>
                </a:lnTo>
                <a:lnTo>
                  <a:pt x="955773" y="1549668"/>
                </a:lnTo>
                <a:cubicBezTo>
                  <a:pt x="953114" y="1548473"/>
                  <a:pt x="952450" y="1546082"/>
                  <a:pt x="951121" y="1544289"/>
                </a:cubicBezTo>
                <a:lnTo>
                  <a:pt x="948839" y="1543815"/>
                </a:lnTo>
                <a:lnTo>
                  <a:pt x="948481" y="1543774"/>
                </a:lnTo>
                <a:cubicBezTo>
                  <a:pt x="951831" y="1556014"/>
                  <a:pt x="959349" y="1555503"/>
                  <a:pt x="965037" y="1565088"/>
                </a:cubicBezTo>
                <a:cubicBezTo>
                  <a:pt x="970051" y="1564747"/>
                  <a:pt x="972558" y="1564577"/>
                  <a:pt x="975230" y="1566890"/>
                </a:cubicBezTo>
                <a:cubicBezTo>
                  <a:pt x="975062" y="1564407"/>
                  <a:pt x="969714" y="1559785"/>
                  <a:pt x="964700" y="1560125"/>
                </a:cubicBezTo>
                <a:cubicBezTo>
                  <a:pt x="969040" y="1549857"/>
                  <a:pt x="979908" y="1561586"/>
                  <a:pt x="985090" y="1563726"/>
                </a:cubicBezTo>
                <a:cubicBezTo>
                  <a:pt x="984754" y="1558763"/>
                  <a:pt x="984585" y="1556281"/>
                  <a:pt x="986924" y="1553630"/>
                </a:cubicBezTo>
                <a:close/>
                <a:moveTo>
                  <a:pt x="995652" y="1652101"/>
                </a:moveTo>
                <a:cubicBezTo>
                  <a:pt x="993235" y="1649310"/>
                  <a:pt x="993235" y="1654892"/>
                  <a:pt x="988401" y="1652101"/>
                </a:cubicBezTo>
                <a:cubicBezTo>
                  <a:pt x="987193" y="1649311"/>
                  <a:pt x="989610" y="1647918"/>
                  <a:pt x="992026" y="1647918"/>
                </a:cubicBezTo>
                <a:cubicBezTo>
                  <a:pt x="994443" y="1647918"/>
                  <a:pt x="996860" y="1649311"/>
                  <a:pt x="995652" y="1652101"/>
                </a:cubicBezTo>
                <a:close/>
                <a:moveTo>
                  <a:pt x="1011406" y="1880683"/>
                </a:moveTo>
                <a:cubicBezTo>
                  <a:pt x="1008893" y="1875709"/>
                  <a:pt x="1008893" y="1875709"/>
                  <a:pt x="1001356" y="1873221"/>
                </a:cubicBezTo>
                <a:lnTo>
                  <a:pt x="995363" y="1875034"/>
                </a:lnTo>
                <a:lnTo>
                  <a:pt x="993967" y="1879779"/>
                </a:lnTo>
                <a:cubicBezTo>
                  <a:pt x="995135" y="1878454"/>
                  <a:pt x="997057" y="1878947"/>
                  <a:pt x="998080" y="1880124"/>
                </a:cubicBezTo>
                <a:lnTo>
                  <a:pt x="997019" y="1883837"/>
                </a:lnTo>
                <a:lnTo>
                  <a:pt x="997273" y="1883794"/>
                </a:lnTo>
                <a:cubicBezTo>
                  <a:pt x="1000728" y="1883794"/>
                  <a:pt x="1003868" y="1883173"/>
                  <a:pt x="1006381" y="1878198"/>
                </a:cubicBezTo>
                <a:cubicBezTo>
                  <a:pt x="1006381" y="1883171"/>
                  <a:pt x="1011406" y="1885660"/>
                  <a:pt x="1011406" y="1880683"/>
                </a:cubicBezTo>
                <a:close/>
                <a:moveTo>
                  <a:pt x="1015538" y="1900755"/>
                </a:moveTo>
                <a:lnTo>
                  <a:pt x="1015158" y="1900380"/>
                </a:lnTo>
                <a:lnTo>
                  <a:pt x="1013552" y="1900890"/>
                </a:lnTo>
                <a:close/>
                <a:moveTo>
                  <a:pt x="1007446" y="1781624"/>
                </a:moveTo>
                <a:lnTo>
                  <a:pt x="1001247" y="1776740"/>
                </a:lnTo>
                <a:lnTo>
                  <a:pt x="1000123" y="1782305"/>
                </a:lnTo>
                <a:lnTo>
                  <a:pt x="1002601" y="1784447"/>
                </a:lnTo>
                <a:cubicBezTo>
                  <a:pt x="1005108" y="1784277"/>
                  <a:pt x="1007531" y="1782865"/>
                  <a:pt x="1007446" y="1781624"/>
                </a:cubicBezTo>
                <a:close/>
                <a:moveTo>
                  <a:pt x="992838" y="1557279"/>
                </a:moveTo>
                <a:cubicBezTo>
                  <a:pt x="992690" y="1555107"/>
                  <a:pt x="990684" y="1553374"/>
                  <a:pt x="987092" y="1556110"/>
                </a:cubicBezTo>
                <a:cubicBezTo>
                  <a:pt x="987429" y="1561076"/>
                  <a:pt x="987429" y="1561076"/>
                  <a:pt x="987429" y="1561076"/>
                </a:cubicBezTo>
                <a:cubicBezTo>
                  <a:pt x="991274" y="1562060"/>
                  <a:pt x="992985" y="1559450"/>
                  <a:pt x="992838" y="1557279"/>
                </a:cubicBezTo>
                <a:close/>
                <a:moveTo>
                  <a:pt x="1000748" y="1635223"/>
                </a:moveTo>
                <a:lnTo>
                  <a:pt x="1000748" y="1637615"/>
                </a:lnTo>
                <a:lnTo>
                  <a:pt x="998331" y="1637615"/>
                </a:lnTo>
                <a:lnTo>
                  <a:pt x="998331" y="1635223"/>
                </a:lnTo>
                <a:close/>
                <a:moveTo>
                  <a:pt x="1016431" y="1845857"/>
                </a:moveTo>
                <a:cubicBezTo>
                  <a:pt x="1011406" y="1840883"/>
                  <a:pt x="1016431" y="1835906"/>
                  <a:pt x="1011406" y="1838395"/>
                </a:cubicBezTo>
                <a:cubicBezTo>
                  <a:pt x="1011406" y="1838395"/>
                  <a:pt x="1011406" y="1843371"/>
                  <a:pt x="1011406" y="1843371"/>
                </a:cubicBezTo>
                <a:cubicBezTo>
                  <a:pt x="1011406" y="1840883"/>
                  <a:pt x="1008893" y="1840883"/>
                  <a:pt x="1008893" y="1843371"/>
                </a:cubicBezTo>
                <a:cubicBezTo>
                  <a:pt x="1008893" y="1845857"/>
                  <a:pt x="1013918" y="1843371"/>
                  <a:pt x="1016431" y="1845857"/>
                </a:cubicBezTo>
                <a:close/>
                <a:moveTo>
                  <a:pt x="998297" y="1572802"/>
                </a:moveTo>
                <a:lnTo>
                  <a:pt x="991299" y="1570115"/>
                </a:lnTo>
                <a:lnTo>
                  <a:pt x="990819" y="1569996"/>
                </a:lnTo>
                <a:lnTo>
                  <a:pt x="990759" y="1569908"/>
                </a:lnTo>
                <a:lnTo>
                  <a:pt x="987955" y="1568831"/>
                </a:lnTo>
                <a:cubicBezTo>
                  <a:pt x="984174" y="1568776"/>
                  <a:pt x="980413" y="1569032"/>
                  <a:pt x="977738" y="1566719"/>
                </a:cubicBezTo>
                <a:cubicBezTo>
                  <a:pt x="980413" y="1569031"/>
                  <a:pt x="977906" y="1569202"/>
                  <a:pt x="978244" y="1574165"/>
                </a:cubicBezTo>
                <a:cubicBezTo>
                  <a:pt x="980497" y="1570272"/>
                  <a:pt x="984969" y="1571215"/>
                  <a:pt x="989149" y="1572489"/>
                </a:cubicBezTo>
                <a:lnTo>
                  <a:pt x="995234" y="1572698"/>
                </a:lnTo>
                <a:lnTo>
                  <a:pt x="995653" y="1572387"/>
                </a:lnTo>
                <a:lnTo>
                  <a:pt x="995361" y="1572702"/>
                </a:lnTo>
                <a:close/>
                <a:moveTo>
                  <a:pt x="1019315" y="1868390"/>
                </a:moveTo>
                <a:lnTo>
                  <a:pt x="1018894" y="1867373"/>
                </a:lnTo>
                <a:lnTo>
                  <a:pt x="1018026" y="1867920"/>
                </a:lnTo>
                <a:close/>
                <a:moveTo>
                  <a:pt x="1020653" y="1885669"/>
                </a:moveTo>
                <a:lnTo>
                  <a:pt x="1020462" y="1884149"/>
                </a:lnTo>
                <a:lnTo>
                  <a:pt x="1019838" y="1881418"/>
                </a:lnTo>
                <a:lnTo>
                  <a:pt x="1018982" y="1883405"/>
                </a:lnTo>
                <a:cubicBezTo>
                  <a:pt x="1018472" y="1883794"/>
                  <a:pt x="1017687" y="1883793"/>
                  <a:pt x="1016431" y="1883171"/>
                </a:cubicBezTo>
                <a:cubicBezTo>
                  <a:pt x="1016902" y="1884570"/>
                  <a:pt x="1017549" y="1885358"/>
                  <a:pt x="1018324" y="1885713"/>
                </a:cubicBezTo>
                <a:close/>
                <a:moveTo>
                  <a:pt x="1000129" y="1562704"/>
                </a:moveTo>
                <a:cubicBezTo>
                  <a:pt x="997454" y="1560395"/>
                  <a:pt x="999624" y="1555259"/>
                  <a:pt x="996948" y="1552949"/>
                </a:cubicBezTo>
                <a:cubicBezTo>
                  <a:pt x="994445" y="1553119"/>
                  <a:pt x="992780" y="1565698"/>
                  <a:pt x="1000129" y="1562704"/>
                </a:cubicBezTo>
                <a:close/>
                <a:moveTo>
                  <a:pt x="1030535" y="1989066"/>
                </a:moveTo>
                <a:lnTo>
                  <a:pt x="1024061" y="1987673"/>
                </a:lnTo>
                <a:lnTo>
                  <a:pt x="1025849" y="1991139"/>
                </a:lnTo>
                <a:cubicBezTo>
                  <a:pt x="1026883" y="1991303"/>
                  <a:pt x="1028250" y="1990587"/>
                  <a:pt x="1029753" y="1989549"/>
                </a:cubicBezTo>
                <a:close/>
                <a:moveTo>
                  <a:pt x="1022437" y="1847724"/>
                </a:moveTo>
                <a:lnTo>
                  <a:pt x="1019579" y="1848232"/>
                </a:lnTo>
                <a:lnTo>
                  <a:pt x="1020649" y="1850035"/>
                </a:lnTo>
                <a:lnTo>
                  <a:pt x="1021455" y="1850834"/>
                </a:lnTo>
                <a:lnTo>
                  <a:pt x="1021182" y="1850932"/>
                </a:lnTo>
                <a:lnTo>
                  <a:pt x="1021619" y="1851669"/>
                </a:lnTo>
                <a:close/>
                <a:moveTo>
                  <a:pt x="1027390" y="1915668"/>
                </a:moveTo>
                <a:lnTo>
                  <a:pt x="1024215" y="1917307"/>
                </a:lnTo>
                <a:cubicBezTo>
                  <a:pt x="1022356" y="1917745"/>
                  <a:pt x="1020477" y="1917873"/>
                  <a:pt x="1019225" y="1917958"/>
                </a:cubicBezTo>
                <a:cubicBezTo>
                  <a:pt x="1020814" y="1922837"/>
                  <a:pt x="1022067" y="1922752"/>
                  <a:pt x="1023570" y="1921715"/>
                </a:cubicBezTo>
                <a:lnTo>
                  <a:pt x="1023764" y="1921650"/>
                </a:lnTo>
                <a:close/>
                <a:moveTo>
                  <a:pt x="1024120" y="1863572"/>
                </a:moveTo>
                <a:lnTo>
                  <a:pt x="1023968" y="1863270"/>
                </a:lnTo>
                <a:lnTo>
                  <a:pt x="1022861" y="1864366"/>
                </a:lnTo>
                <a:close/>
                <a:moveTo>
                  <a:pt x="1016068" y="1731354"/>
                </a:moveTo>
                <a:cubicBezTo>
                  <a:pt x="1013410" y="1736138"/>
                  <a:pt x="1008091" y="1736138"/>
                  <a:pt x="1002775" y="1738530"/>
                </a:cubicBezTo>
                <a:cubicBezTo>
                  <a:pt x="1002775" y="1731353"/>
                  <a:pt x="1013410" y="1731353"/>
                  <a:pt x="1016068" y="1731354"/>
                </a:cubicBezTo>
                <a:close/>
                <a:moveTo>
                  <a:pt x="1035319" y="2006626"/>
                </a:moveTo>
                <a:cubicBezTo>
                  <a:pt x="1034982" y="2001660"/>
                  <a:pt x="1032474" y="2001831"/>
                  <a:pt x="1029967" y="2002001"/>
                </a:cubicBezTo>
                <a:cubicBezTo>
                  <a:pt x="1029799" y="1999521"/>
                  <a:pt x="1032306" y="1999351"/>
                  <a:pt x="1032306" y="1999351"/>
                </a:cubicBezTo>
                <a:cubicBezTo>
                  <a:pt x="1029293" y="1992076"/>
                  <a:pt x="1027460" y="2002171"/>
                  <a:pt x="1022281" y="2000032"/>
                </a:cubicBezTo>
                <a:cubicBezTo>
                  <a:pt x="1025126" y="2004824"/>
                  <a:pt x="1017267" y="2000373"/>
                  <a:pt x="1014760" y="2000543"/>
                </a:cubicBezTo>
                <a:cubicBezTo>
                  <a:pt x="1012422" y="2003193"/>
                  <a:pt x="1017604" y="2005335"/>
                  <a:pt x="1012590" y="2005675"/>
                </a:cubicBezTo>
                <a:cubicBezTo>
                  <a:pt x="1012927" y="2010641"/>
                  <a:pt x="1020111" y="2005164"/>
                  <a:pt x="1020449" y="2010130"/>
                </a:cubicBezTo>
                <a:cubicBezTo>
                  <a:pt x="1023124" y="2012439"/>
                  <a:pt x="1022787" y="2007477"/>
                  <a:pt x="1025294" y="2007307"/>
                </a:cubicBezTo>
                <a:cubicBezTo>
                  <a:pt x="1027798" y="2007137"/>
                  <a:pt x="1022955" y="2009959"/>
                  <a:pt x="1025631" y="2012269"/>
                </a:cubicBezTo>
                <a:cubicBezTo>
                  <a:pt x="1025631" y="2012269"/>
                  <a:pt x="1027966" y="2009619"/>
                  <a:pt x="1030473" y="2009449"/>
                </a:cubicBezTo>
                <a:cubicBezTo>
                  <a:pt x="1027966" y="2009619"/>
                  <a:pt x="1027798" y="2007137"/>
                  <a:pt x="1027460" y="2002171"/>
                </a:cubicBezTo>
                <a:cubicBezTo>
                  <a:pt x="1032812" y="2006796"/>
                  <a:pt x="1030473" y="2009449"/>
                  <a:pt x="1035319" y="2006626"/>
                </a:cubicBezTo>
                <a:close/>
                <a:moveTo>
                  <a:pt x="1020484" y="1788217"/>
                </a:moveTo>
                <a:cubicBezTo>
                  <a:pt x="1019978" y="1780772"/>
                  <a:pt x="1015301" y="1786078"/>
                  <a:pt x="1012625" y="1783766"/>
                </a:cubicBezTo>
                <a:cubicBezTo>
                  <a:pt x="1013131" y="1791211"/>
                  <a:pt x="1015301" y="1786078"/>
                  <a:pt x="1020484" y="1788217"/>
                </a:cubicBezTo>
                <a:close/>
                <a:moveTo>
                  <a:pt x="1028993" y="1913023"/>
                </a:moveTo>
                <a:cubicBezTo>
                  <a:pt x="1027737" y="1914267"/>
                  <a:pt x="1027108" y="1912402"/>
                  <a:pt x="1026166" y="1910225"/>
                </a:cubicBezTo>
                <a:lnTo>
                  <a:pt x="1023603" y="1907688"/>
                </a:lnTo>
                <a:lnTo>
                  <a:pt x="1023561" y="1907690"/>
                </a:lnTo>
                <a:lnTo>
                  <a:pt x="1028157" y="1914402"/>
                </a:lnTo>
                <a:close/>
                <a:moveTo>
                  <a:pt x="1016328" y="1722015"/>
                </a:moveTo>
                <a:cubicBezTo>
                  <a:pt x="1016328" y="1724407"/>
                  <a:pt x="1008352" y="1724406"/>
                  <a:pt x="1013670" y="1726798"/>
                </a:cubicBezTo>
                <a:cubicBezTo>
                  <a:pt x="1011010" y="1729189"/>
                  <a:pt x="1005693" y="1724406"/>
                  <a:pt x="1003034" y="1724406"/>
                </a:cubicBezTo>
                <a:cubicBezTo>
                  <a:pt x="1005693" y="1719623"/>
                  <a:pt x="1003034" y="1722015"/>
                  <a:pt x="1003034" y="1717232"/>
                </a:cubicBezTo>
                <a:cubicBezTo>
                  <a:pt x="1005693" y="1722015"/>
                  <a:pt x="1011010" y="1722015"/>
                  <a:pt x="1016328" y="1722015"/>
                </a:cubicBezTo>
                <a:close/>
                <a:moveTo>
                  <a:pt x="1036530" y="1995599"/>
                </a:moveTo>
                <a:lnTo>
                  <a:pt x="1034645" y="1996698"/>
                </a:lnTo>
                <a:lnTo>
                  <a:pt x="1036530" y="1997477"/>
                </a:lnTo>
                <a:close/>
                <a:moveTo>
                  <a:pt x="1032080" y="1922072"/>
                </a:moveTo>
                <a:lnTo>
                  <a:pt x="1028993" y="1917998"/>
                </a:lnTo>
                <a:lnTo>
                  <a:pt x="1028468" y="1920078"/>
                </a:lnTo>
                <a:lnTo>
                  <a:pt x="1029419" y="1919760"/>
                </a:lnTo>
                <a:lnTo>
                  <a:pt x="1028059" y="1921697"/>
                </a:lnTo>
                <a:lnTo>
                  <a:pt x="1027753" y="1922909"/>
                </a:lnTo>
                <a:close/>
                <a:moveTo>
                  <a:pt x="1010348" y="1601905"/>
                </a:moveTo>
                <a:cubicBezTo>
                  <a:pt x="1005334" y="1602246"/>
                  <a:pt x="1005165" y="1599763"/>
                  <a:pt x="997648" y="1600274"/>
                </a:cubicBezTo>
                <a:cubicBezTo>
                  <a:pt x="1000488" y="1605069"/>
                  <a:pt x="1011023" y="1611833"/>
                  <a:pt x="1010348" y="1601905"/>
                </a:cubicBezTo>
                <a:close/>
                <a:moveTo>
                  <a:pt x="1009674" y="1591977"/>
                </a:moveTo>
                <a:cubicBezTo>
                  <a:pt x="1006830" y="1587185"/>
                  <a:pt x="1004322" y="1587355"/>
                  <a:pt x="1003985" y="1582390"/>
                </a:cubicBezTo>
                <a:cubicBezTo>
                  <a:pt x="1001309" y="1580078"/>
                  <a:pt x="1001478" y="1582560"/>
                  <a:pt x="1001815" y="1587525"/>
                </a:cubicBezTo>
                <a:cubicBezTo>
                  <a:pt x="999139" y="1585213"/>
                  <a:pt x="998802" y="1580248"/>
                  <a:pt x="993792" y="1580589"/>
                </a:cubicBezTo>
                <a:cubicBezTo>
                  <a:pt x="992296" y="1595652"/>
                  <a:pt x="981088" y="1578959"/>
                  <a:pt x="979424" y="1591538"/>
                </a:cubicBezTo>
                <a:cubicBezTo>
                  <a:pt x="979424" y="1591538"/>
                  <a:pt x="979255" y="1589058"/>
                  <a:pt x="976748" y="1589228"/>
                </a:cubicBezTo>
                <a:cubicBezTo>
                  <a:pt x="976579" y="1586746"/>
                  <a:pt x="981762" y="1588888"/>
                  <a:pt x="978749" y="1581610"/>
                </a:cubicBezTo>
                <a:cubicBezTo>
                  <a:pt x="976244" y="1581780"/>
                  <a:pt x="975870" y="1585546"/>
                  <a:pt x="975120" y="1588403"/>
                </a:cubicBezTo>
                <a:lnTo>
                  <a:pt x="973427" y="1591391"/>
                </a:lnTo>
                <a:lnTo>
                  <a:pt x="969230" y="1589739"/>
                </a:lnTo>
                <a:cubicBezTo>
                  <a:pt x="971236" y="1591473"/>
                  <a:pt x="972521" y="1591853"/>
                  <a:pt x="973397" y="1591442"/>
                </a:cubicBezTo>
                <a:lnTo>
                  <a:pt x="973427" y="1591391"/>
                </a:lnTo>
                <a:lnTo>
                  <a:pt x="977841" y="1593128"/>
                </a:lnTo>
                <a:cubicBezTo>
                  <a:pt x="986967" y="1593677"/>
                  <a:pt x="997431" y="1587823"/>
                  <a:pt x="1007335" y="1594630"/>
                </a:cubicBezTo>
                <a:cubicBezTo>
                  <a:pt x="1007167" y="1592147"/>
                  <a:pt x="1009674" y="1591977"/>
                  <a:pt x="1009674" y="1591977"/>
                </a:cubicBezTo>
                <a:close/>
                <a:moveTo>
                  <a:pt x="1036531" y="1985165"/>
                </a:moveTo>
                <a:lnTo>
                  <a:pt x="1035130" y="1986226"/>
                </a:lnTo>
                <a:lnTo>
                  <a:pt x="1036531" y="1985359"/>
                </a:lnTo>
                <a:close/>
                <a:moveTo>
                  <a:pt x="1014041" y="1647179"/>
                </a:moveTo>
                <a:cubicBezTo>
                  <a:pt x="1008723" y="1642397"/>
                  <a:pt x="1006064" y="1644788"/>
                  <a:pt x="1000748" y="1640006"/>
                </a:cubicBezTo>
                <a:cubicBezTo>
                  <a:pt x="1000748" y="1640006"/>
                  <a:pt x="1000748" y="1640006"/>
                  <a:pt x="1000748" y="1637615"/>
                </a:cubicBezTo>
                <a:cubicBezTo>
                  <a:pt x="1000748" y="1640006"/>
                  <a:pt x="1014041" y="1640006"/>
                  <a:pt x="1014041" y="1647179"/>
                </a:cubicBezTo>
                <a:close/>
                <a:moveTo>
                  <a:pt x="1031182" y="1887894"/>
                </a:moveTo>
                <a:lnTo>
                  <a:pt x="1030112" y="1887486"/>
                </a:lnTo>
                <a:lnTo>
                  <a:pt x="1029076" y="1887488"/>
                </a:lnTo>
                <a:lnTo>
                  <a:pt x="1028993" y="1888148"/>
                </a:lnTo>
                <a:lnTo>
                  <a:pt x="1029341" y="1888364"/>
                </a:lnTo>
                <a:close/>
                <a:moveTo>
                  <a:pt x="1017937" y="1672667"/>
                </a:moveTo>
                <a:lnTo>
                  <a:pt x="1014082" y="1671390"/>
                </a:lnTo>
                <a:lnTo>
                  <a:pt x="1015433" y="1670175"/>
                </a:lnTo>
                <a:lnTo>
                  <a:pt x="1013078" y="1671055"/>
                </a:lnTo>
                <a:lnTo>
                  <a:pt x="1010427" y="1670175"/>
                </a:lnTo>
                <a:cubicBezTo>
                  <a:pt x="1011679" y="1671421"/>
                  <a:pt x="1012304" y="1671421"/>
                  <a:pt x="1012930" y="1671108"/>
                </a:cubicBezTo>
                <a:lnTo>
                  <a:pt x="1013078" y="1671055"/>
                </a:lnTo>
                <a:lnTo>
                  <a:pt x="1014082" y="1671390"/>
                </a:lnTo>
                <a:lnTo>
                  <a:pt x="1011611" y="1673608"/>
                </a:lnTo>
                <a:lnTo>
                  <a:pt x="1014050" y="1673727"/>
                </a:lnTo>
                <a:lnTo>
                  <a:pt x="1017937" y="1674162"/>
                </a:lnTo>
                <a:close/>
                <a:moveTo>
                  <a:pt x="1013796" y="1607664"/>
                </a:moveTo>
                <a:lnTo>
                  <a:pt x="1013193" y="1606698"/>
                </a:lnTo>
                <a:lnTo>
                  <a:pt x="1011968" y="1607241"/>
                </a:lnTo>
                <a:close/>
                <a:moveTo>
                  <a:pt x="1018826" y="1662866"/>
                </a:moveTo>
                <a:lnTo>
                  <a:pt x="1015830" y="1659240"/>
                </a:lnTo>
                <a:cubicBezTo>
                  <a:pt x="1013350" y="1659241"/>
                  <a:pt x="1013349" y="1661781"/>
                  <a:pt x="1008387" y="1661782"/>
                </a:cubicBezTo>
                <a:cubicBezTo>
                  <a:pt x="1006527" y="1661782"/>
                  <a:pt x="1001876" y="1660352"/>
                  <a:pt x="999667" y="1662853"/>
                </a:cubicBezTo>
                <a:lnTo>
                  <a:pt x="998998" y="1665089"/>
                </a:lnTo>
                <a:lnTo>
                  <a:pt x="1007626" y="1664121"/>
                </a:lnTo>
                <a:lnTo>
                  <a:pt x="1008387" y="1661782"/>
                </a:lnTo>
                <a:lnTo>
                  <a:pt x="1009145" y="1663951"/>
                </a:lnTo>
                <a:lnTo>
                  <a:pt x="1009175" y="1663948"/>
                </a:lnTo>
                <a:close/>
                <a:moveTo>
                  <a:pt x="1036081" y="1914319"/>
                </a:moveTo>
                <a:lnTo>
                  <a:pt x="1034018" y="1913024"/>
                </a:lnTo>
                <a:lnTo>
                  <a:pt x="1034689" y="1914414"/>
                </a:lnTo>
                <a:close/>
                <a:moveTo>
                  <a:pt x="1042334" y="1998669"/>
                </a:moveTo>
                <a:cubicBezTo>
                  <a:pt x="1039828" y="1998840"/>
                  <a:pt x="1039828" y="1998840"/>
                  <a:pt x="1039490" y="1993875"/>
                </a:cubicBezTo>
                <a:lnTo>
                  <a:pt x="1038957" y="1994185"/>
                </a:lnTo>
                <a:lnTo>
                  <a:pt x="1039043" y="1995116"/>
                </a:lnTo>
                <a:lnTo>
                  <a:pt x="1036619" y="1997513"/>
                </a:lnTo>
                <a:lnTo>
                  <a:pt x="1039828" y="1998840"/>
                </a:lnTo>
                <a:cubicBezTo>
                  <a:pt x="1039828" y="1998840"/>
                  <a:pt x="1037826" y="2006455"/>
                  <a:pt x="1042671" y="2003632"/>
                </a:cubicBezTo>
                <a:cubicBezTo>
                  <a:pt x="1042334" y="1998669"/>
                  <a:pt x="1042334" y="1998669"/>
                  <a:pt x="1042334" y="1998669"/>
                </a:cubicBezTo>
                <a:close/>
                <a:moveTo>
                  <a:pt x="1035179" y="1872464"/>
                </a:moveTo>
                <a:lnTo>
                  <a:pt x="1034835" y="1871854"/>
                </a:lnTo>
                <a:lnTo>
                  <a:pt x="1034103" y="1872337"/>
                </a:lnTo>
                <a:close/>
                <a:moveTo>
                  <a:pt x="1037263" y="1890226"/>
                </a:moveTo>
                <a:lnTo>
                  <a:pt x="1037178" y="1890176"/>
                </a:lnTo>
                <a:lnTo>
                  <a:pt x="1036954" y="1890090"/>
                </a:lnTo>
                <a:lnTo>
                  <a:pt x="1037208" y="1890270"/>
                </a:lnTo>
                <a:close/>
                <a:moveTo>
                  <a:pt x="1016352" y="1579056"/>
                </a:moveTo>
                <a:cubicBezTo>
                  <a:pt x="1013676" y="1576746"/>
                  <a:pt x="1010832" y="1571951"/>
                  <a:pt x="1008662" y="1577086"/>
                </a:cubicBezTo>
                <a:cubicBezTo>
                  <a:pt x="1008999" y="1582049"/>
                  <a:pt x="1013845" y="1579226"/>
                  <a:pt x="1016352" y="1579056"/>
                </a:cubicBezTo>
                <a:close/>
                <a:moveTo>
                  <a:pt x="1035081" y="1834022"/>
                </a:moveTo>
                <a:lnTo>
                  <a:pt x="1032589" y="1832993"/>
                </a:lnTo>
                <a:cubicBezTo>
                  <a:pt x="1031883" y="1831542"/>
                  <a:pt x="1031761" y="1829754"/>
                  <a:pt x="1032971" y="1829672"/>
                </a:cubicBezTo>
                <a:close/>
                <a:moveTo>
                  <a:pt x="1028394" y="1733956"/>
                </a:moveTo>
                <a:cubicBezTo>
                  <a:pt x="1025977" y="1733956"/>
                  <a:pt x="1023560" y="1738739"/>
                  <a:pt x="1021143" y="1736348"/>
                </a:cubicBezTo>
                <a:cubicBezTo>
                  <a:pt x="1021143" y="1733956"/>
                  <a:pt x="1021143" y="1729173"/>
                  <a:pt x="1016309" y="1731564"/>
                </a:cubicBezTo>
                <a:cubicBezTo>
                  <a:pt x="1016309" y="1729173"/>
                  <a:pt x="1016309" y="1724390"/>
                  <a:pt x="1018726" y="1721999"/>
                </a:cubicBezTo>
                <a:cubicBezTo>
                  <a:pt x="1018726" y="1724390"/>
                  <a:pt x="1021143" y="1724390"/>
                  <a:pt x="1023560" y="1721999"/>
                </a:cubicBezTo>
                <a:cubicBezTo>
                  <a:pt x="1018726" y="1729173"/>
                  <a:pt x="1021143" y="1733956"/>
                  <a:pt x="1028394" y="1733956"/>
                </a:cubicBezTo>
                <a:close/>
                <a:moveTo>
                  <a:pt x="1053443" y="2095429"/>
                </a:moveTo>
                <a:cubicBezTo>
                  <a:pt x="1046377" y="2098416"/>
                  <a:pt x="1046924" y="2070814"/>
                  <a:pt x="1047093" y="2073309"/>
                </a:cubicBezTo>
                <a:cubicBezTo>
                  <a:pt x="1050013" y="2080628"/>
                  <a:pt x="1050690" y="2090605"/>
                  <a:pt x="1053443" y="2095429"/>
                </a:cubicBezTo>
                <a:close/>
                <a:moveTo>
                  <a:pt x="1035706" y="1834280"/>
                </a:moveTo>
                <a:lnTo>
                  <a:pt x="1035297" y="1834463"/>
                </a:lnTo>
                <a:lnTo>
                  <a:pt x="1035081" y="1834022"/>
                </a:lnTo>
                <a:close/>
                <a:moveTo>
                  <a:pt x="1042288" y="1923871"/>
                </a:moveTo>
                <a:lnTo>
                  <a:pt x="1041384" y="1921844"/>
                </a:lnTo>
                <a:lnTo>
                  <a:pt x="1040379" y="1921015"/>
                </a:lnTo>
                <a:lnTo>
                  <a:pt x="1041084" y="1921171"/>
                </a:lnTo>
                <a:lnTo>
                  <a:pt x="1040804" y="1920544"/>
                </a:lnTo>
                <a:cubicBezTo>
                  <a:pt x="1040157" y="1920276"/>
                  <a:pt x="1039531" y="1920319"/>
                  <a:pt x="1039447" y="1919079"/>
                </a:cubicBezTo>
                <a:lnTo>
                  <a:pt x="1041196" y="1917531"/>
                </a:lnTo>
                <a:lnTo>
                  <a:pt x="1037895" y="1915458"/>
                </a:lnTo>
                <a:lnTo>
                  <a:pt x="1035638" y="1916377"/>
                </a:lnTo>
                <a:lnTo>
                  <a:pt x="1037472" y="1920175"/>
                </a:lnTo>
                <a:lnTo>
                  <a:pt x="1038759" y="1924506"/>
                </a:lnTo>
                <a:lnTo>
                  <a:pt x="1040786" y="1924908"/>
                </a:lnTo>
                <a:cubicBezTo>
                  <a:pt x="1041788" y="1925774"/>
                  <a:pt x="1042456" y="1926352"/>
                  <a:pt x="1042288" y="1923871"/>
                </a:cubicBezTo>
                <a:close/>
                <a:moveTo>
                  <a:pt x="1038603" y="1841272"/>
                </a:moveTo>
                <a:cubicBezTo>
                  <a:pt x="1036192" y="1841437"/>
                  <a:pt x="1028793" y="1839543"/>
                  <a:pt x="1030880" y="1834608"/>
                </a:cubicBezTo>
                <a:cubicBezTo>
                  <a:pt x="1030961" y="1835800"/>
                  <a:pt x="1032166" y="1835718"/>
                  <a:pt x="1033352" y="1835337"/>
                </a:cubicBezTo>
                <a:lnTo>
                  <a:pt x="1035297" y="1834463"/>
                </a:lnTo>
                <a:close/>
                <a:moveTo>
                  <a:pt x="1014638" y="1482019"/>
                </a:moveTo>
                <a:lnTo>
                  <a:pt x="1013657" y="1481382"/>
                </a:lnTo>
                <a:lnTo>
                  <a:pt x="1012281" y="1482092"/>
                </a:lnTo>
                <a:close/>
                <a:moveTo>
                  <a:pt x="1031617" y="1720551"/>
                </a:moveTo>
                <a:lnTo>
                  <a:pt x="1031141" y="1720935"/>
                </a:lnTo>
                <a:lnTo>
                  <a:pt x="1031506" y="1721476"/>
                </a:lnTo>
                <a:close/>
                <a:moveTo>
                  <a:pt x="1054060" y="2033177"/>
                </a:moveTo>
                <a:cubicBezTo>
                  <a:pt x="1050440" y="2033423"/>
                  <a:pt x="1048638" y="2040287"/>
                  <a:pt x="1045723" y="2040822"/>
                </a:cubicBezTo>
                <a:cubicBezTo>
                  <a:pt x="1044750" y="2041000"/>
                  <a:pt x="1043652" y="2040475"/>
                  <a:pt x="1042325" y="2038768"/>
                </a:cubicBezTo>
                <a:cubicBezTo>
                  <a:pt x="1047147" y="2038440"/>
                  <a:pt x="1049396" y="2035891"/>
                  <a:pt x="1046661" y="2031282"/>
                </a:cubicBezTo>
                <a:cubicBezTo>
                  <a:pt x="1049396" y="2035891"/>
                  <a:pt x="1051487" y="2030954"/>
                  <a:pt x="1054060" y="2033177"/>
                </a:cubicBezTo>
                <a:close/>
                <a:moveTo>
                  <a:pt x="1032494" y="1675790"/>
                </a:moveTo>
                <a:lnTo>
                  <a:pt x="1028422" y="1674783"/>
                </a:lnTo>
                <a:lnTo>
                  <a:pt x="1027664" y="1674221"/>
                </a:lnTo>
                <a:lnTo>
                  <a:pt x="1027479" y="1675229"/>
                </a:lnTo>
                <a:close/>
                <a:moveTo>
                  <a:pt x="1068031" y="2184527"/>
                </a:moveTo>
                <a:cubicBezTo>
                  <a:pt x="1068031" y="2186918"/>
                  <a:pt x="1063199" y="2184527"/>
                  <a:pt x="1060781" y="2186918"/>
                </a:cubicBezTo>
                <a:cubicBezTo>
                  <a:pt x="1060781" y="2183331"/>
                  <a:pt x="1061989" y="2182136"/>
                  <a:pt x="1063500" y="2182136"/>
                </a:cubicBezTo>
                <a:cubicBezTo>
                  <a:pt x="1065011" y="2182136"/>
                  <a:pt x="1066823" y="2183331"/>
                  <a:pt x="1068031" y="2184527"/>
                </a:cubicBezTo>
                <a:close/>
                <a:moveTo>
                  <a:pt x="1059368" y="2040006"/>
                </a:moveTo>
                <a:cubicBezTo>
                  <a:pt x="1058163" y="2040088"/>
                  <a:pt x="1056393" y="2040807"/>
                  <a:pt x="1054905" y="2041208"/>
                </a:cubicBezTo>
                <a:cubicBezTo>
                  <a:pt x="1053418" y="2041609"/>
                  <a:pt x="1052212" y="2041690"/>
                  <a:pt x="1052131" y="2040497"/>
                </a:cubicBezTo>
                <a:cubicBezTo>
                  <a:pt x="1056791" y="2037784"/>
                  <a:pt x="1058882" y="2032848"/>
                  <a:pt x="1059368" y="2040006"/>
                </a:cubicBezTo>
                <a:close/>
                <a:moveTo>
                  <a:pt x="1051091" y="1902554"/>
                </a:moveTo>
                <a:lnTo>
                  <a:pt x="1047707" y="1901687"/>
                </a:lnTo>
                <a:cubicBezTo>
                  <a:pt x="1045200" y="1901857"/>
                  <a:pt x="1043277" y="1901364"/>
                  <a:pt x="1045447" y="1896230"/>
                </a:cubicBezTo>
                <a:cubicBezTo>
                  <a:pt x="1042940" y="1896400"/>
                  <a:pt x="1040602" y="1899053"/>
                  <a:pt x="1040770" y="1901533"/>
                </a:cubicBezTo>
                <a:lnTo>
                  <a:pt x="1041074" y="1906009"/>
                </a:lnTo>
                <a:lnTo>
                  <a:pt x="1042321" y="1906528"/>
                </a:lnTo>
                <a:close/>
                <a:moveTo>
                  <a:pt x="1023429" y="1492901"/>
                </a:moveTo>
                <a:lnTo>
                  <a:pt x="1022984" y="1491339"/>
                </a:lnTo>
                <a:lnTo>
                  <a:pt x="1021513" y="1492676"/>
                </a:lnTo>
                <a:close/>
                <a:moveTo>
                  <a:pt x="1041446" y="1749290"/>
                </a:moveTo>
                <a:cubicBezTo>
                  <a:pt x="1038788" y="1751681"/>
                  <a:pt x="1038788" y="1758854"/>
                  <a:pt x="1036129" y="1763638"/>
                </a:cubicBezTo>
                <a:cubicBezTo>
                  <a:pt x="1036129" y="1761247"/>
                  <a:pt x="1033471" y="1758854"/>
                  <a:pt x="1028153" y="1761248"/>
                </a:cubicBezTo>
                <a:cubicBezTo>
                  <a:pt x="1033471" y="1756463"/>
                  <a:pt x="1038788" y="1756463"/>
                  <a:pt x="1041446" y="1749290"/>
                </a:cubicBezTo>
                <a:close/>
                <a:moveTo>
                  <a:pt x="1024760" y="1497464"/>
                </a:moveTo>
                <a:lnTo>
                  <a:pt x="1024638" y="1497149"/>
                </a:lnTo>
                <a:lnTo>
                  <a:pt x="1023455" y="1492993"/>
                </a:lnTo>
                <a:lnTo>
                  <a:pt x="1020367" y="1493718"/>
                </a:lnTo>
                <a:lnTo>
                  <a:pt x="1015432" y="1498204"/>
                </a:lnTo>
                <a:close/>
                <a:moveTo>
                  <a:pt x="1068658" y="2126864"/>
                </a:moveTo>
                <a:cubicBezTo>
                  <a:pt x="1065681" y="2122271"/>
                  <a:pt x="1060700" y="2127404"/>
                  <a:pt x="1058047" y="2127584"/>
                </a:cubicBezTo>
                <a:cubicBezTo>
                  <a:pt x="1057884" y="2125198"/>
                  <a:pt x="1057722" y="2122812"/>
                  <a:pt x="1057722" y="2122812"/>
                </a:cubicBezTo>
                <a:cubicBezTo>
                  <a:pt x="1060538" y="2125018"/>
                  <a:pt x="1070825" y="2119525"/>
                  <a:pt x="1068658" y="2126864"/>
                </a:cubicBezTo>
                <a:close/>
                <a:moveTo>
                  <a:pt x="1055568" y="1900600"/>
                </a:moveTo>
                <a:lnTo>
                  <a:pt x="1054848" y="1900274"/>
                </a:lnTo>
                <a:lnTo>
                  <a:pt x="1054481" y="1901046"/>
                </a:lnTo>
                <a:close/>
                <a:moveTo>
                  <a:pt x="1051138" y="1829748"/>
                </a:moveTo>
                <a:cubicBezTo>
                  <a:pt x="1051562" y="1830356"/>
                  <a:pt x="1051633" y="1831400"/>
                  <a:pt x="1051076" y="1833236"/>
                </a:cubicBezTo>
                <a:cubicBezTo>
                  <a:pt x="1048362" y="1833420"/>
                  <a:pt x="1042615" y="1829014"/>
                  <a:pt x="1045166" y="1826445"/>
                </a:cubicBezTo>
                <a:cubicBezTo>
                  <a:pt x="1045410" y="1830025"/>
                  <a:pt x="1049865" y="1827924"/>
                  <a:pt x="1051138" y="1829748"/>
                </a:cubicBezTo>
                <a:close/>
                <a:moveTo>
                  <a:pt x="1041243" y="1669632"/>
                </a:moveTo>
                <a:lnTo>
                  <a:pt x="1041045" y="1669626"/>
                </a:lnTo>
                <a:lnTo>
                  <a:pt x="1041003" y="1669785"/>
                </a:lnTo>
                <a:close/>
                <a:moveTo>
                  <a:pt x="1036911" y="1585142"/>
                </a:moveTo>
                <a:cubicBezTo>
                  <a:pt x="1031728" y="1583000"/>
                  <a:pt x="1029390" y="1585653"/>
                  <a:pt x="1024376" y="1585993"/>
                </a:cubicBezTo>
                <a:lnTo>
                  <a:pt x="1027814" y="1587732"/>
                </a:lnTo>
                <a:lnTo>
                  <a:pt x="1028542" y="1587395"/>
                </a:lnTo>
                <a:lnTo>
                  <a:pt x="1028117" y="1587885"/>
                </a:lnTo>
                <a:lnTo>
                  <a:pt x="1030896" y="1589290"/>
                </a:lnTo>
                <a:cubicBezTo>
                  <a:pt x="1034030" y="1589076"/>
                  <a:pt x="1037079" y="1587623"/>
                  <a:pt x="1036911" y="1585142"/>
                </a:cubicBezTo>
                <a:close/>
                <a:moveTo>
                  <a:pt x="1060404" y="1925530"/>
                </a:moveTo>
                <a:lnTo>
                  <a:pt x="1055110" y="1926344"/>
                </a:lnTo>
                <a:lnTo>
                  <a:pt x="1055179" y="1926755"/>
                </a:lnTo>
                <a:lnTo>
                  <a:pt x="1055649" y="1926860"/>
                </a:lnTo>
                <a:lnTo>
                  <a:pt x="1059922" y="1925865"/>
                </a:lnTo>
                <a:close/>
                <a:moveTo>
                  <a:pt x="1044631" y="1672108"/>
                </a:moveTo>
                <a:lnTo>
                  <a:pt x="1041632" y="1671679"/>
                </a:lnTo>
                <a:cubicBezTo>
                  <a:pt x="1040373" y="1670416"/>
                  <a:pt x="1039744" y="1669785"/>
                  <a:pt x="1041003" y="1674833"/>
                </a:cubicBezTo>
                <a:cubicBezTo>
                  <a:pt x="1038485" y="1674834"/>
                  <a:pt x="1035966" y="1667261"/>
                  <a:pt x="1035966" y="1664737"/>
                </a:cubicBezTo>
                <a:lnTo>
                  <a:pt x="1035965" y="1664624"/>
                </a:lnTo>
                <a:lnTo>
                  <a:pt x="1035659" y="1663960"/>
                </a:lnTo>
                <a:lnTo>
                  <a:pt x="1035248" y="1663723"/>
                </a:lnTo>
                <a:lnTo>
                  <a:pt x="1035675" y="1664322"/>
                </a:lnTo>
                <a:cubicBezTo>
                  <a:pt x="1034434" y="1664957"/>
                  <a:pt x="1032884" y="1665593"/>
                  <a:pt x="1031178" y="1666029"/>
                </a:cubicBezTo>
                <a:lnTo>
                  <a:pt x="1030469" y="1666097"/>
                </a:lnTo>
                <a:lnTo>
                  <a:pt x="1030570" y="1671771"/>
                </a:lnTo>
                <a:lnTo>
                  <a:pt x="1031814" y="1673188"/>
                </a:lnTo>
                <a:lnTo>
                  <a:pt x="1031935" y="1673064"/>
                </a:lnTo>
                <a:cubicBezTo>
                  <a:pt x="1032502" y="1671046"/>
                  <a:pt x="1032048" y="1667011"/>
                  <a:pt x="1035673" y="1667011"/>
                </a:cubicBezTo>
                <a:cubicBezTo>
                  <a:pt x="1035674" y="1669402"/>
                  <a:pt x="1035674" y="1669402"/>
                  <a:pt x="1035674" y="1669402"/>
                </a:cubicBezTo>
                <a:lnTo>
                  <a:pt x="1035674" y="1676145"/>
                </a:lnTo>
                <a:lnTo>
                  <a:pt x="1040442" y="1676679"/>
                </a:lnTo>
                <a:cubicBezTo>
                  <a:pt x="1040185" y="1672901"/>
                  <a:pt x="1042698" y="1672730"/>
                  <a:pt x="1044583" y="1672602"/>
                </a:cubicBezTo>
                <a:close/>
                <a:moveTo>
                  <a:pt x="1051830" y="1775412"/>
                </a:moveTo>
                <a:lnTo>
                  <a:pt x="1049701" y="1773455"/>
                </a:lnTo>
                <a:cubicBezTo>
                  <a:pt x="1048342" y="1771989"/>
                  <a:pt x="1047047" y="1771454"/>
                  <a:pt x="1044709" y="1774107"/>
                </a:cubicBezTo>
                <a:cubicBezTo>
                  <a:pt x="1047300" y="1775176"/>
                  <a:pt x="1047427" y="1777038"/>
                  <a:pt x="1047511" y="1778279"/>
                </a:cubicBezTo>
                <a:lnTo>
                  <a:pt x="1047876" y="1778343"/>
                </a:lnTo>
                <a:close/>
                <a:moveTo>
                  <a:pt x="1061799" y="1918045"/>
                </a:moveTo>
                <a:lnTo>
                  <a:pt x="1061655" y="1917998"/>
                </a:lnTo>
                <a:lnTo>
                  <a:pt x="1061753" y="1918101"/>
                </a:lnTo>
                <a:close/>
                <a:moveTo>
                  <a:pt x="1040599" y="1602345"/>
                </a:moveTo>
                <a:cubicBezTo>
                  <a:pt x="1034910" y="1592758"/>
                  <a:pt x="1027557" y="1595751"/>
                  <a:pt x="1022711" y="1598572"/>
                </a:cubicBezTo>
                <a:cubicBezTo>
                  <a:pt x="1019530" y="1588814"/>
                  <a:pt x="1012518" y="1596772"/>
                  <a:pt x="1013024" y="1604218"/>
                </a:cubicBezTo>
                <a:cubicBezTo>
                  <a:pt x="1015531" y="1604048"/>
                  <a:pt x="1015025" y="1596602"/>
                  <a:pt x="1022711" y="1598572"/>
                </a:cubicBezTo>
                <a:cubicBezTo>
                  <a:pt x="1025555" y="1603367"/>
                  <a:pt x="1020878" y="1608670"/>
                  <a:pt x="1023554" y="1610982"/>
                </a:cubicBezTo>
                <a:cubicBezTo>
                  <a:pt x="1026061" y="1610812"/>
                  <a:pt x="1025724" y="1605846"/>
                  <a:pt x="1025387" y="1600884"/>
                </a:cubicBezTo>
                <a:cubicBezTo>
                  <a:pt x="1027894" y="1600713"/>
                  <a:pt x="1027894" y="1600713"/>
                  <a:pt x="1027894" y="1600713"/>
                </a:cubicBezTo>
                <a:cubicBezTo>
                  <a:pt x="1030570" y="1603026"/>
                  <a:pt x="1028062" y="1603196"/>
                  <a:pt x="1028231" y="1605676"/>
                </a:cubicBezTo>
                <a:cubicBezTo>
                  <a:pt x="1030739" y="1605505"/>
                  <a:pt x="1030402" y="1600543"/>
                  <a:pt x="1033077" y="1602855"/>
                </a:cubicBezTo>
                <a:cubicBezTo>
                  <a:pt x="1032908" y="1600373"/>
                  <a:pt x="1030570" y="1603026"/>
                  <a:pt x="1030402" y="1600543"/>
                </a:cubicBezTo>
                <a:cubicBezTo>
                  <a:pt x="1032571" y="1595410"/>
                  <a:pt x="1035753" y="1605165"/>
                  <a:pt x="1040599" y="1602345"/>
                </a:cubicBezTo>
                <a:close/>
                <a:moveTo>
                  <a:pt x="1074073" y="2075121"/>
                </a:moveTo>
                <a:lnTo>
                  <a:pt x="1069416" y="2076400"/>
                </a:lnTo>
                <a:lnTo>
                  <a:pt x="1071664" y="2077597"/>
                </a:lnTo>
                <a:cubicBezTo>
                  <a:pt x="1071823" y="2078710"/>
                  <a:pt x="1071407" y="2079937"/>
                  <a:pt x="1070163" y="2081220"/>
                </a:cubicBezTo>
                <a:lnTo>
                  <a:pt x="1067514" y="2076923"/>
                </a:lnTo>
                <a:lnTo>
                  <a:pt x="1063199" y="2078109"/>
                </a:lnTo>
                <a:lnTo>
                  <a:pt x="1065894" y="2075147"/>
                </a:lnTo>
                <a:lnTo>
                  <a:pt x="1061557" y="2072217"/>
                </a:lnTo>
                <a:lnTo>
                  <a:pt x="1066275" y="2074728"/>
                </a:lnTo>
                <a:lnTo>
                  <a:pt x="1067618" y="2073253"/>
                </a:lnTo>
                <a:cubicBezTo>
                  <a:pt x="1069995" y="2072880"/>
                  <a:pt x="1072714" y="2073626"/>
                  <a:pt x="1074073" y="2075121"/>
                </a:cubicBezTo>
                <a:close/>
                <a:moveTo>
                  <a:pt x="1033375" y="1475542"/>
                </a:moveTo>
                <a:cubicBezTo>
                  <a:pt x="1034584" y="1471791"/>
                  <a:pt x="1033376" y="1471166"/>
                  <a:pt x="1032167" y="1470541"/>
                </a:cubicBezTo>
                <a:lnTo>
                  <a:pt x="1031893" y="1469409"/>
                </a:lnTo>
                <a:lnTo>
                  <a:pt x="1023974" y="1468833"/>
                </a:lnTo>
                <a:cubicBezTo>
                  <a:pt x="1026734" y="1472385"/>
                  <a:pt x="1025022" y="1474995"/>
                  <a:pt x="1022014" y="1477069"/>
                </a:cubicBezTo>
                <a:lnTo>
                  <a:pt x="1018402" y="1478933"/>
                </a:lnTo>
                <a:lnTo>
                  <a:pt x="1018797" y="1479540"/>
                </a:lnTo>
                <a:lnTo>
                  <a:pt x="1020888" y="1478585"/>
                </a:lnTo>
                <a:cubicBezTo>
                  <a:pt x="1022197" y="1477390"/>
                  <a:pt x="1023507" y="1476194"/>
                  <a:pt x="1026125" y="1476194"/>
                </a:cubicBezTo>
                <a:lnTo>
                  <a:pt x="1026124" y="1476901"/>
                </a:lnTo>
                <a:lnTo>
                  <a:pt x="1026987" y="1476108"/>
                </a:lnTo>
                <a:lnTo>
                  <a:pt x="1029098" y="1478826"/>
                </a:lnTo>
                <a:lnTo>
                  <a:pt x="1028542" y="1478041"/>
                </a:lnTo>
                <a:cubicBezTo>
                  <a:pt x="1028542" y="1473042"/>
                  <a:pt x="1030958" y="1478041"/>
                  <a:pt x="1033375" y="1475542"/>
                </a:cubicBezTo>
                <a:close/>
                <a:moveTo>
                  <a:pt x="1046316" y="1662568"/>
                </a:moveTo>
                <a:lnTo>
                  <a:pt x="1043449" y="1662376"/>
                </a:lnTo>
                <a:lnTo>
                  <a:pt x="1043521" y="1662213"/>
                </a:lnTo>
                <a:cubicBezTo>
                  <a:pt x="1043521" y="1662213"/>
                  <a:pt x="1041003" y="1662213"/>
                  <a:pt x="1041003" y="1662213"/>
                </a:cubicBezTo>
                <a:lnTo>
                  <a:pt x="1043449" y="1662376"/>
                </a:lnTo>
                <a:lnTo>
                  <a:pt x="1042262" y="1665052"/>
                </a:lnTo>
                <a:lnTo>
                  <a:pt x="1041435" y="1668161"/>
                </a:lnTo>
                <a:lnTo>
                  <a:pt x="1042205" y="1669018"/>
                </a:lnTo>
                <a:lnTo>
                  <a:pt x="1044466" y="1667576"/>
                </a:lnTo>
                <a:cubicBezTo>
                  <a:pt x="1045411" y="1667261"/>
                  <a:pt x="1046041" y="1667261"/>
                  <a:pt x="1046041" y="1667261"/>
                </a:cubicBezTo>
                <a:lnTo>
                  <a:pt x="1046393" y="1667827"/>
                </a:lnTo>
                <a:lnTo>
                  <a:pt x="1046181" y="1667234"/>
                </a:lnTo>
                <a:lnTo>
                  <a:pt x="1046041" y="1667261"/>
                </a:lnTo>
                <a:lnTo>
                  <a:pt x="1046061" y="1666902"/>
                </a:lnTo>
                <a:lnTo>
                  <a:pt x="1045865" y="1666352"/>
                </a:lnTo>
                <a:cubicBezTo>
                  <a:pt x="1045251" y="1665492"/>
                  <a:pt x="1044307" y="1664894"/>
                  <a:pt x="1042796" y="1664894"/>
                </a:cubicBezTo>
                <a:lnTo>
                  <a:pt x="1046179" y="1664894"/>
                </a:lnTo>
                <a:close/>
                <a:moveTo>
                  <a:pt x="1050977" y="1719611"/>
                </a:moveTo>
                <a:lnTo>
                  <a:pt x="1050241" y="1717425"/>
                </a:lnTo>
                <a:lnTo>
                  <a:pt x="1050198" y="1717487"/>
                </a:lnTo>
                <a:cubicBezTo>
                  <a:pt x="1050002" y="1717176"/>
                  <a:pt x="1049688" y="1716243"/>
                  <a:pt x="1049060" y="1714377"/>
                </a:cubicBezTo>
                <a:cubicBezTo>
                  <a:pt x="1044036" y="1716866"/>
                  <a:pt x="1049060" y="1721840"/>
                  <a:pt x="1041522" y="1721839"/>
                </a:cubicBezTo>
                <a:cubicBezTo>
                  <a:pt x="1046548" y="1711889"/>
                  <a:pt x="1036498" y="1719351"/>
                  <a:pt x="1039010" y="1711889"/>
                </a:cubicBezTo>
                <a:cubicBezTo>
                  <a:pt x="1037754" y="1714377"/>
                  <a:pt x="1036497" y="1714999"/>
                  <a:pt x="1035241" y="1715310"/>
                </a:cubicBezTo>
                <a:lnTo>
                  <a:pt x="1034136" y="1715766"/>
                </a:lnTo>
                <a:lnTo>
                  <a:pt x="1034987" y="1717617"/>
                </a:lnTo>
                <a:lnTo>
                  <a:pt x="1039042" y="1716502"/>
                </a:lnTo>
                <a:cubicBezTo>
                  <a:pt x="1041555" y="1718988"/>
                  <a:pt x="1041555" y="1718988"/>
                  <a:pt x="1039043" y="1723964"/>
                </a:cubicBezTo>
                <a:cubicBezTo>
                  <a:pt x="1044067" y="1723965"/>
                  <a:pt x="1046580" y="1718988"/>
                  <a:pt x="1049093" y="1721477"/>
                </a:cubicBezTo>
                <a:cubicBezTo>
                  <a:pt x="1051605" y="1721476"/>
                  <a:pt x="1051605" y="1720854"/>
                  <a:pt x="1050977" y="1719611"/>
                </a:cubicBezTo>
                <a:close/>
                <a:moveTo>
                  <a:pt x="1061645" y="1875182"/>
                </a:moveTo>
                <a:cubicBezTo>
                  <a:pt x="1056971" y="1880488"/>
                  <a:pt x="1059142" y="1875352"/>
                  <a:pt x="1053959" y="1873213"/>
                </a:cubicBezTo>
                <a:lnTo>
                  <a:pt x="1052367" y="1875962"/>
                </a:lnTo>
                <a:lnTo>
                  <a:pt x="1061256" y="1878126"/>
                </a:lnTo>
                <a:close/>
                <a:moveTo>
                  <a:pt x="1035675" y="1485724"/>
                </a:moveTo>
                <a:lnTo>
                  <a:pt x="1029604" y="1486839"/>
                </a:lnTo>
                <a:lnTo>
                  <a:pt x="1028873" y="1488102"/>
                </a:lnTo>
                <a:lnTo>
                  <a:pt x="1035285" y="1485998"/>
                </a:lnTo>
                <a:close/>
                <a:moveTo>
                  <a:pt x="1054118" y="1733916"/>
                </a:moveTo>
                <a:cubicBezTo>
                  <a:pt x="1054118" y="1726453"/>
                  <a:pt x="1051605" y="1726453"/>
                  <a:pt x="1049092" y="1726453"/>
                </a:cubicBezTo>
                <a:cubicBezTo>
                  <a:pt x="1049092" y="1728939"/>
                  <a:pt x="1046580" y="1731427"/>
                  <a:pt x="1046580" y="1731427"/>
                </a:cubicBezTo>
                <a:cubicBezTo>
                  <a:pt x="1049092" y="1731427"/>
                  <a:pt x="1051605" y="1731427"/>
                  <a:pt x="1054118" y="1733916"/>
                </a:cubicBezTo>
                <a:close/>
                <a:moveTo>
                  <a:pt x="1054595" y="1714765"/>
                </a:moveTo>
                <a:lnTo>
                  <a:pt x="1054438" y="1714455"/>
                </a:lnTo>
                <a:cubicBezTo>
                  <a:pt x="1054242" y="1713910"/>
                  <a:pt x="1054085" y="1713133"/>
                  <a:pt x="1054085" y="1711889"/>
                </a:cubicBezTo>
                <a:lnTo>
                  <a:pt x="1052305" y="1714452"/>
                </a:lnTo>
                <a:close/>
                <a:moveTo>
                  <a:pt x="1069192" y="1920486"/>
                </a:moveTo>
                <a:lnTo>
                  <a:pt x="1065801" y="1919366"/>
                </a:lnTo>
                <a:lnTo>
                  <a:pt x="1066841" y="1922556"/>
                </a:lnTo>
                <a:close/>
                <a:moveTo>
                  <a:pt x="1056630" y="1733916"/>
                </a:moveTo>
                <a:cubicBezTo>
                  <a:pt x="1049093" y="1736404"/>
                  <a:pt x="1049093" y="1738889"/>
                  <a:pt x="1044068" y="1733915"/>
                </a:cubicBezTo>
                <a:cubicBezTo>
                  <a:pt x="1044067" y="1736403"/>
                  <a:pt x="1044067" y="1738889"/>
                  <a:pt x="1044067" y="1741377"/>
                </a:cubicBezTo>
                <a:cubicBezTo>
                  <a:pt x="1046580" y="1741377"/>
                  <a:pt x="1047836" y="1740755"/>
                  <a:pt x="1048779" y="1741377"/>
                </a:cubicBezTo>
                <a:lnTo>
                  <a:pt x="1050218" y="1745178"/>
                </a:lnTo>
                <a:lnTo>
                  <a:pt x="1052723" y="1746034"/>
                </a:lnTo>
                <a:lnTo>
                  <a:pt x="1051271" y="1747960"/>
                </a:lnTo>
                <a:lnTo>
                  <a:pt x="1051605" y="1748840"/>
                </a:lnTo>
                <a:cubicBezTo>
                  <a:pt x="1054118" y="1743866"/>
                  <a:pt x="1056630" y="1748840"/>
                  <a:pt x="1056630" y="1743866"/>
                </a:cubicBezTo>
                <a:cubicBezTo>
                  <a:pt x="1051605" y="1736404"/>
                  <a:pt x="1054118" y="1738889"/>
                  <a:pt x="1056630" y="1733916"/>
                </a:cubicBezTo>
                <a:close/>
                <a:moveTo>
                  <a:pt x="1059747" y="1773085"/>
                </a:moveTo>
                <a:cubicBezTo>
                  <a:pt x="1057241" y="1773255"/>
                  <a:pt x="1054565" y="1770944"/>
                  <a:pt x="1052062" y="1771113"/>
                </a:cubicBezTo>
                <a:lnTo>
                  <a:pt x="1053368" y="1774272"/>
                </a:lnTo>
                <a:lnTo>
                  <a:pt x="1054118" y="1773716"/>
                </a:lnTo>
                <a:cubicBezTo>
                  <a:pt x="1056631" y="1773716"/>
                  <a:pt x="1056630" y="1778693"/>
                  <a:pt x="1056630" y="1781181"/>
                </a:cubicBezTo>
                <a:lnTo>
                  <a:pt x="1057725" y="1780097"/>
                </a:lnTo>
                <a:close/>
                <a:moveTo>
                  <a:pt x="1057570" y="1714634"/>
                </a:moveTo>
                <a:lnTo>
                  <a:pt x="1057239" y="1713953"/>
                </a:lnTo>
                <a:lnTo>
                  <a:pt x="1056597" y="1714377"/>
                </a:lnTo>
                <a:close/>
                <a:moveTo>
                  <a:pt x="1061581" y="1762987"/>
                </a:moveTo>
                <a:lnTo>
                  <a:pt x="1059611" y="1761602"/>
                </a:lnTo>
                <a:lnTo>
                  <a:pt x="1058364" y="1764534"/>
                </a:lnTo>
                <a:lnTo>
                  <a:pt x="1058220" y="1764766"/>
                </a:lnTo>
                <a:close/>
                <a:moveTo>
                  <a:pt x="1065267" y="1780190"/>
                </a:moveTo>
                <a:lnTo>
                  <a:pt x="1064575" y="1779904"/>
                </a:lnTo>
                <a:lnTo>
                  <a:pt x="1064974" y="1781088"/>
                </a:lnTo>
                <a:close/>
                <a:moveTo>
                  <a:pt x="1046787" y="1495716"/>
                </a:moveTo>
                <a:lnTo>
                  <a:pt x="1042245" y="1492212"/>
                </a:lnTo>
                <a:cubicBezTo>
                  <a:pt x="1041450" y="1492110"/>
                  <a:pt x="1040730" y="1491926"/>
                  <a:pt x="1039998" y="1491002"/>
                </a:cubicBezTo>
                <a:lnTo>
                  <a:pt x="1039656" y="1490167"/>
                </a:lnTo>
                <a:lnTo>
                  <a:pt x="1027797" y="1489959"/>
                </a:lnTo>
                <a:lnTo>
                  <a:pt x="1025660" y="1493651"/>
                </a:lnTo>
                <a:cubicBezTo>
                  <a:pt x="1030673" y="1493311"/>
                  <a:pt x="1030337" y="1488346"/>
                  <a:pt x="1033181" y="1493140"/>
                </a:cubicBezTo>
                <a:lnTo>
                  <a:pt x="1029715" y="1497071"/>
                </a:lnTo>
                <a:close/>
                <a:moveTo>
                  <a:pt x="1072146" y="1868732"/>
                </a:moveTo>
                <a:lnTo>
                  <a:pt x="1071705" y="1868246"/>
                </a:lnTo>
                <a:cubicBezTo>
                  <a:pt x="1069192" y="1868247"/>
                  <a:pt x="1069193" y="1870735"/>
                  <a:pt x="1066680" y="1873221"/>
                </a:cubicBezTo>
                <a:cubicBezTo>
                  <a:pt x="1066680" y="1873221"/>
                  <a:pt x="1067936" y="1870112"/>
                  <a:pt x="1068250" y="1867313"/>
                </a:cubicBezTo>
                <a:lnTo>
                  <a:pt x="1065967" y="1865052"/>
                </a:lnTo>
                <a:lnTo>
                  <a:pt x="1064321" y="1877494"/>
                </a:lnTo>
                <a:lnTo>
                  <a:pt x="1066628" y="1877707"/>
                </a:lnTo>
                <a:lnTo>
                  <a:pt x="1068362" y="1874333"/>
                </a:lnTo>
                <a:lnTo>
                  <a:pt x="1069165" y="1874411"/>
                </a:lnTo>
                <a:close/>
                <a:moveTo>
                  <a:pt x="1069069" y="1819530"/>
                </a:moveTo>
                <a:lnTo>
                  <a:pt x="1067754" y="1815629"/>
                </a:lnTo>
                <a:lnTo>
                  <a:pt x="1062189" y="1813011"/>
                </a:lnTo>
                <a:lnTo>
                  <a:pt x="1061655" y="1816007"/>
                </a:lnTo>
                <a:close/>
                <a:moveTo>
                  <a:pt x="1068112" y="1784982"/>
                </a:moveTo>
                <a:lnTo>
                  <a:pt x="1065425" y="1782429"/>
                </a:lnTo>
                <a:lnTo>
                  <a:pt x="1066680" y="1786155"/>
                </a:lnTo>
                <a:lnTo>
                  <a:pt x="1067683" y="1785658"/>
                </a:lnTo>
                <a:close/>
                <a:moveTo>
                  <a:pt x="1064134" y="1709400"/>
                </a:moveTo>
                <a:lnTo>
                  <a:pt x="1059664" y="1712353"/>
                </a:lnTo>
                <a:lnTo>
                  <a:pt x="1060315" y="1715157"/>
                </a:lnTo>
                <a:lnTo>
                  <a:pt x="1059707" y="1715199"/>
                </a:lnTo>
                <a:lnTo>
                  <a:pt x="1061308" y="1715622"/>
                </a:lnTo>
                <a:cubicBezTo>
                  <a:pt x="1062878" y="1714999"/>
                  <a:pt x="1064135" y="1713133"/>
                  <a:pt x="1064134" y="1709400"/>
                </a:cubicBezTo>
                <a:close/>
                <a:moveTo>
                  <a:pt x="1075662" y="1862761"/>
                </a:moveTo>
                <a:lnTo>
                  <a:pt x="1073693" y="1862521"/>
                </a:lnTo>
                <a:lnTo>
                  <a:pt x="1071647" y="1863156"/>
                </a:lnTo>
                <a:lnTo>
                  <a:pt x="1073716" y="1867254"/>
                </a:lnTo>
                <a:lnTo>
                  <a:pt x="1074707" y="1866387"/>
                </a:lnTo>
                <a:close/>
                <a:moveTo>
                  <a:pt x="1074834" y="1846859"/>
                </a:moveTo>
                <a:cubicBezTo>
                  <a:pt x="1074496" y="1841897"/>
                  <a:pt x="1071989" y="1842067"/>
                  <a:pt x="1071821" y="1839585"/>
                </a:cubicBezTo>
                <a:lnTo>
                  <a:pt x="1073111" y="1836533"/>
                </a:lnTo>
                <a:lnTo>
                  <a:pt x="1059142" y="1838394"/>
                </a:lnTo>
                <a:cubicBezTo>
                  <a:pt x="1056630" y="1835906"/>
                  <a:pt x="1059143" y="1835906"/>
                  <a:pt x="1059143" y="1830932"/>
                </a:cubicBezTo>
                <a:cubicBezTo>
                  <a:pt x="1054118" y="1833420"/>
                  <a:pt x="1051605" y="1830932"/>
                  <a:pt x="1049092" y="1828444"/>
                </a:cubicBezTo>
                <a:cubicBezTo>
                  <a:pt x="1051605" y="1828443"/>
                  <a:pt x="1051605" y="1820981"/>
                  <a:pt x="1054118" y="1820981"/>
                </a:cubicBezTo>
                <a:cubicBezTo>
                  <a:pt x="1054118" y="1818493"/>
                  <a:pt x="1046580" y="1820981"/>
                  <a:pt x="1044068" y="1820981"/>
                </a:cubicBezTo>
                <a:lnTo>
                  <a:pt x="1039545" y="1813146"/>
                </a:lnTo>
                <a:lnTo>
                  <a:pt x="1032367" y="1814837"/>
                </a:lnTo>
                <a:cubicBezTo>
                  <a:pt x="1032536" y="1817320"/>
                  <a:pt x="1032704" y="1819802"/>
                  <a:pt x="1032704" y="1819802"/>
                </a:cubicBezTo>
                <a:cubicBezTo>
                  <a:pt x="1029354" y="1807563"/>
                  <a:pt x="1012819" y="1823644"/>
                  <a:pt x="1007300" y="1816540"/>
                </a:cubicBezTo>
                <a:cubicBezTo>
                  <a:pt x="1005962" y="1815384"/>
                  <a:pt x="1006088" y="1817245"/>
                  <a:pt x="1005922" y="1819438"/>
                </a:cubicBezTo>
                <a:lnTo>
                  <a:pt x="1002939" y="1824095"/>
                </a:lnTo>
                <a:lnTo>
                  <a:pt x="1007951" y="1827162"/>
                </a:lnTo>
                <a:cubicBezTo>
                  <a:pt x="1012033" y="1827978"/>
                  <a:pt x="1016430" y="1826579"/>
                  <a:pt x="1021455" y="1820981"/>
                </a:cubicBezTo>
                <a:cubicBezTo>
                  <a:pt x="1021455" y="1828443"/>
                  <a:pt x="1013918" y="1825958"/>
                  <a:pt x="1011406" y="1828443"/>
                </a:cubicBezTo>
                <a:cubicBezTo>
                  <a:pt x="1011406" y="1832175"/>
                  <a:pt x="1013290" y="1832797"/>
                  <a:pt x="1015489" y="1832486"/>
                </a:cubicBezTo>
                <a:lnTo>
                  <a:pt x="1021400" y="1830946"/>
                </a:lnTo>
                <a:lnTo>
                  <a:pt x="1020912" y="1830488"/>
                </a:lnTo>
                <a:cubicBezTo>
                  <a:pt x="1023485" y="1832713"/>
                  <a:pt x="1025572" y="1827776"/>
                  <a:pt x="1028307" y="1832386"/>
                </a:cubicBezTo>
                <a:cubicBezTo>
                  <a:pt x="1028388" y="1833579"/>
                  <a:pt x="1026622" y="1834296"/>
                  <a:pt x="1024792" y="1834123"/>
                </a:cubicBezTo>
                <a:lnTo>
                  <a:pt x="1021464" y="1831006"/>
                </a:lnTo>
                <a:lnTo>
                  <a:pt x="1022397" y="1838706"/>
                </a:lnTo>
                <a:cubicBezTo>
                  <a:pt x="1023968" y="1839639"/>
                  <a:pt x="1026480" y="1839639"/>
                  <a:pt x="1028993" y="1840883"/>
                </a:cubicBezTo>
                <a:cubicBezTo>
                  <a:pt x="1026481" y="1840883"/>
                  <a:pt x="1028993" y="1845857"/>
                  <a:pt x="1023968" y="1845857"/>
                </a:cubicBezTo>
                <a:lnTo>
                  <a:pt x="1025579" y="1849578"/>
                </a:lnTo>
                <a:lnTo>
                  <a:pt x="1026257" y="1848874"/>
                </a:lnTo>
                <a:cubicBezTo>
                  <a:pt x="1030683" y="1847989"/>
                  <a:pt x="1036359" y="1855084"/>
                  <a:pt x="1040243" y="1856689"/>
                </a:cubicBezTo>
                <a:cubicBezTo>
                  <a:pt x="1039906" y="1851726"/>
                  <a:pt x="1042244" y="1849073"/>
                  <a:pt x="1047091" y="1846253"/>
                </a:cubicBezTo>
                <a:cubicBezTo>
                  <a:pt x="1047259" y="1848733"/>
                  <a:pt x="1044920" y="1851385"/>
                  <a:pt x="1044920" y="1851385"/>
                </a:cubicBezTo>
                <a:cubicBezTo>
                  <a:pt x="1049934" y="1851045"/>
                  <a:pt x="1052273" y="1848392"/>
                  <a:pt x="1052105" y="1845912"/>
                </a:cubicBezTo>
                <a:cubicBezTo>
                  <a:pt x="1052779" y="1855837"/>
                  <a:pt x="1057287" y="1848051"/>
                  <a:pt x="1062635" y="1852676"/>
                </a:cubicBezTo>
                <a:cubicBezTo>
                  <a:pt x="1062467" y="1850193"/>
                  <a:pt x="1059959" y="1850364"/>
                  <a:pt x="1059791" y="1847881"/>
                </a:cubicBezTo>
                <a:cubicBezTo>
                  <a:pt x="1064636" y="1845061"/>
                  <a:pt x="1072495" y="1849512"/>
                  <a:pt x="1074834" y="1846859"/>
                </a:cubicBezTo>
                <a:close/>
                <a:moveTo>
                  <a:pt x="1051010" y="1490731"/>
                </a:moveTo>
                <a:lnTo>
                  <a:pt x="1048329" y="1491410"/>
                </a:lnTo>
                <a:lnTo>
                  <a:pt x="1048497" y="1495581"/>
                </a:lnTo>
                <a:lnTo>
                  <a:pt x="1048959" y="1495544"/>
                </a:lnTo>
                <a:lnTo>
                  <a:pt x="1049654" y="1495486"/>
                </a:lnTo>
                <a:lnTo>
                  <a:pt x="1048481" y="1493233"/>
                </a:lnTo>
                <a:close/>
                <a:moveTo>
                  <a:pt x="1067207" y="1716487"/>
                </a:moveTo>
                <a:lnTo>
                  <a:pt x="1065745" y="1716204"/>
                </a:lnTo>
                <a:lnTo>
                  <a:pt x="1065556" y="1716262"/>
                </a:lnTo>
                <a:close/>
                <a:moveTo>
                  <a:pt x="1077979" y="1874378"/>
                </a:moveTo>
                <a:lnTo>
                  <a:pt x="1073449" y="1872838"/>
                </a:lnTo>
                <a:lnTo>
                  <a:pt x="1070114" y="1874504"/>
                </a:lnTo>
                <a:lnTo>
                  <a:pt x="1074665" y="1874946"/>
                </a:lnTo>
                <a:lnTo>
                  <a:pt x="1076853" y="1875409"/>
                </a:lnTo>
                <a:close/>
                <a:moveTo>
                  <a:pt x="1065571" y="1674972"/>
                </a:moveTo>
                <a:cubicBezTo>
                  <a:pt x="1065400" y="1672454"/>
                  <a:pt x="1064729" y="1671867"/>
                  <a:pt x="1064057" y="1671280"/>
                </a:cubicBezTo>
                <a:lnTo>
                  <a:pt x="1062892" y="1668438"/>
                </a:lnTo>
                <a:lnTo>
                  <a:pt x="1055774" y="1665965"/>
                </a:lnTo>
                <a:lnTo>
                  <a:pt x="1051401" y="1666520"/>
                </a:lnTo>
                <a:lnTo>
                  <a:pt x="1051209" y="1666277"/>
                </a:lnTo>
                <a:lnTo>
                  <a:pt x="1048839" y="1666728"/>
                </a:lnTo>
                <a:lnTo>
                  <a:pt x="1048838" y="1670677"/>
                </a:lnTo>
                <a:lnTo>
                  <a:pt x="1050801" y="1672108"/>
                </a:lnTo>
                <a:lnTo>
                  <a:pt x="1053042" y="1671711"/>
                </a:lnTo>
                <a:cubicBezTo>
                  <a:pt x="1056433" y="1670532"/>
                  <a:pt x="1060117" y="1669017"/>
                  <a:pt x="1062886" y="1672624"/>
                </a:cubicBezTo>
                <a:cubicBezTo>
                  <a:pt x="1062886" y="1672624"/>
                  <a:pt x="1063057" y="1675142"/>
                  <a:pt x="1065571" y="1674972"/>
                </a:cubicBezTo>
                <a:close/>
                <a:moveTo>
                  <a:pt x="1071795" y="1741865"/>
                </a:moveTo>
                <a:lnTo>
                  <a:pt x="1070070" y="1741439"/>
                </a:lnTo>
                <a:lnTo>
                  <a:pt x="1071704" y="1743866"/>
                </a:lnTo>
                <a:close/>
                <a:moveTo>
                  <a:pt x="1071631" y="1739366"/>
                </a:moveTo>
                <a:lnTo>
                  <a:pt x="1066953" y="1736810"/>
                </a:lnTo>
                <a:lnTo>
                  <a:pt x="1066680" y="1736404"/>
                </a:lnTo>
                <a:lnTo>
                  <a:pt x="1066467" y="1736545"/>
                </a:lnTo>
                <a:lnTo>
                  <a:pt x="1061655" y="1733916"/>
                </a:lnTo>
                <a:lnTo>
                  <a:pt x="1063638" y="1731951"/>
                </a:lnTo>
                <a:lnTo>
                  <a:pt x="1061368" y="1730666"/>
                </a:lnTo>
                <a:lnTo>
                  <a:pt x="1064009" y="1731342"/>
                </a:lnTo>
                <a:lnTo>
                  <a:pt x="1060085" y="1729251"/>
                </a:lnTo>
                <a:cubicBezTo>
                  <a:pt x="1058514" y="1728318"/>
                  <a:pt x="1056630" y="1727696"/>
                  <a:pt x="1054118" y="1728939"/>
                </a:cubicBezTo>
                <a:cubicBezTo>
                  <a:pt x="1054118" y="1736404"/>
                  <a:pt x="1061655" y="1728939"/>
                  <a:pt x="1061655" y="1736404"/>
                </a:cubicBezTo>
                <a:cubicBezTo>
                  <a:pt x="1059143" y="1733916"/>
                  <a:pt x="1056630" y="1733916"/>
                  <a:pt x="1059142" y="1741378"/>
                </a:cubicBezTo>
                <a:cubicBezTo>
                  <a:pt x="1060399" y="1738891"/>
                  <a:pt x="1061655" y="1738891"/>
                  <a:pt x="1062911" y="1738891"/>
                </a:cubicBezTo>
                <a:lnTo>
                  <a:pt x="1066467" y="1736545"/>
                </a:lnTo>
                <a:lnTo>
                  <a:pt x="1066953" y="1736810"/>
                </a:lnTo>
                <a:lnTo>
                  <a:pt x="1068851" y="1739629"/>
                </a:lnTo>
                <a:close/>
                <a:moveTo>
                  <a:pt x="1079241" y="1823470"/>
                </a:moveTo>
                <a:lnTo>
                  <a:pt x="1078939" y="1820625"/>
                </a:lnTo>
                <a:lnTo>
                  <a:pt x="1075486" y="1819388"/>
                </a:lnTo>
                <a:lnTo>
                  <a:pt x="1074998" y="1812205"/>
                </a:lnTo>
                <a:lnTo>
                  <a:pt x="1074557" y="1812422"/>
                </a:lnTo>
                <a:lnTo>
                  <a:pt x="1072642" y="1814596"/>
                </a:lnTo>
                <a:lnTo>
                  <a:pt x="1071565" y="1820527"/>
                </a:lnTo>
                <a:close/>
                <a:moveTo>
                  <a:pt x="1071061" y="1695014"/>
                </a:moveTo>
                <a:cubicBezTo>
                  <a:pt x="1066239" y="1695342"/>
                  <a:pt x="1066061" y="1692718"/>
                  <a:pt x="1064006" y="1698130"/>
                </a:cubicBezTo>
                <a:cubicBezTo>
                  <a:pt x="1063115" y="1685007"/>
                  <a:pt x="1056769" y="1698622"/>
                  <a:pt x="1056235" y="1690747"/>
                </a:cubicBezTo>
                <a:cubicBezTo>
                  <a:pt x="1063471" y="1690255"/>
                  <a:pt x="1065882" y="1690092"/>
                  <a:pt x="1071061" y="1695014"/>
                </a:cubicBezTo>
                <a:close/>
                <a:moveTo>
                  <a:pt x="1074217" y="1728938"/>
                </a:moveTo>
                <a:cubicBezTo>
                  <a:pt x="1066680" y="1731427"/>
                  <a:pt x="1066680" y="1718988"/>
                  <a:pt x="1061655" y="1721476"/>
                </a:cubicBezTo>
                <a:cubicBezTo>
                  <a:pt x="1061655" y="1721476"/>
                  <a:pt x="1059142" y="1721476"/>
                  <a:pt x="1059142" y="1723964"/>
                </a:cubicBezTo>
                <a:cubicBezTo>
                  <a:pt x="1069192" y="1723964"/>
                  <a:pt x="1064167" y="1731427"/>
                  <a:pt x="1069192" y="1733916"/>
                </a:cubicBezTo>
                <a:cubicBezTo>
                  <a:pt x="1069193" y="1731427"/>
                  <a:pt x="1071704" y="1731427"/>
                  <a:pt x="1074217" y="1728938"/>
                </a:cubicBezTo>
                <a:close/>
                <a:moveTo>
                  <a:pt x="1079936" y="1774174"/>
                </a:moveTo>
                <a:lnTo>
                  <a:pt x="1074618" y="1769581"/>
                </a:lnTo>
                <a:cubicBezTo>
                  <a:pt x="1074787" y="1772064"/>
                  <a:pt x="1074955" y="1774544"/>
                  <a:pt x="1075123" y="1777026"/>
                </a:cubicBezTo>
                <a:cubicBezTo>
                  <a:pt x="1077631" y="1776856"/>
                  <a:pt x="1077631" y="1776856"/>
                  <a:pt x="1077631" y="1776856"/>
                </a:cubicBezTo>
                <a:cubicBezTo>
                  <a:pt x="1077463" y="1774375"/>
                  <a:pt x="1077420" y="1773754"/>
                  <a:pt x="1077734" y="1773733"/>
                </a:cubicBezTo>
                <a:lnTo>
                  <a:pt x="1079937" y="1774197"/>
                </a:lnTo>
                <a:close/>
                <a:moveTo>
                  <a:pt x="1096322" y="2014947"/>
                </a:moveTo>
                <a:cubicBezTo>
                  <a:pt x="1086465" y="2018111"/>
                  <a:pt x="1088466" y="2010495"/>
                  <a:pt x="1083284" y="2008353"/>
                </a:cubicBezTo>
                <a:cubicBezTo>
                  <a:pt x="1083621" y="2013319"/>
                  <a:pt x="1086296" y="2015628"/>
                  <a:pt x="1086633" y="2020593"/>
                </a:cubicBezTo>
                <a:cubicBezTo>
                  <a:pt x="1089141" y="2020423"/>
                  <a:pt x="1096827" y="2022395"/>
                  <a:pt x="1096322" y="2014947"/>
                </a:cubicBezTo>
                <a:close/>
                <a:moveTo>
                  <a:pt x="1080645" y="1784131"/>
                </a:moveTo>
                <a:cubicBezTo>
                  <a:pt x="1080391" y="1780409"/>
                  <a:pt x="1079011" y="1778632"/>
                  <a:pt x="1077089" y="1778140"/>
                </a:cubicBezTo>
                <a:lnTo>
                  <a:pt x="1074053" y="1778902"/>
                </a:lnTo>
                <a:lnTo>
                  <a:pt x="1077637" y="1783913"/>
                </a:lnTo>
                <a:close/>
                <a:moveTo>
                  <a:pt x="1082805" y="1808949"/>
                </a:moveTo>
                <a:lnTo>
                  <a:pt x="1082330" y="1808950"/>
                </a:lnTo>
                <a:lnTo>
                  <a:pt x="1082386" y="1809779"/>
                </a:lnTo>
                <a:close/>
                <a:moveTo>
                  <a:pt x="1085364" y="1840549"/>
                </a:moveTo>
                <a:lnTo>
                  <a:pt x="1081786" y="1838983"/>
                </a:lnTo>
                <a:lnTo>
                  <a:pt x="1079899" y="1841508"/>
                </a:lnTo>
                <a:lnTo>
                  <a:pt x="1079506" y="1841556"/>
                </a:lnTo>
                <a:lnTo>
                  <a:pt x="1079608" y="1841777"/>
                </a:lnTo>
                <a:lnTo>
                  <a:pt x="1077420" y="1843257"/>
                </a:lnTo>
                <a:cubicBezTo>
                  <a:pt x="1075917" y="1844294"/>
                  <a:pt x="1074749" y="1845619"/>
                  <a:pt x="1075002" y="1849342"/>
                </a:cubicBezTo>
                <a:cubicBezTo>
                  <a:pt x="1079844" y="1846519"/>
                  <a:pt x="1077340" y="1846690"/>
                  <a:pt x="1080181" y="1851484"/>
                </a:cubicBezTo>
                <a:cubicBezTo>
                  <a:pt x="1080013" y="1849002"/>
                  <a:pt x="1081182" y="1847675"/>
                  <a:pt x="1081724" y="1846392"/>
                </a:cubicBezTo>
                <a:lnTo>
                  <a:pt x="1079608" y="1841777"/>
                </a:lnTo>
                <a:lnTo>
                  <a:pt x="1079790" y="1841654"/>
                </a:lnTo>
                <a:lnTo>
                  <a:pt x="1079899" y="1841508"/>
                </a:lnTo>
                <a:lnTo>
                  <a:pt x="1085127" y="1840863"/>
                </a:lnTo>
                <a:close/>
                <a:moveTo>
                  <a:pt x="1074560" y="1672491"/>
                </a:moveTo>
                <a:lnTo>
                  <a:pt x="1068276" y="1670308"/>
                </a:lnTo>
                <a:lnTo>
                  <a:pt x="1068098" y="1670373"/>
                </a:lnTo>
                <a:cubicBezTo>
                  <a:pt x="1067827" y="1671024"/>
                  <a:pt x="1067912" y="1672283"/>
                  <a:pt x="1068083" y="1674801"/>
                </a:cubicBezTo>
                <a:close/>
                <a:moveTo>
                  <a:pt x="1100660" y="2047917"/>
                </a:moveTo>
                <a:cubicBezTo>
                  <a:pt x="1100660" y="2047917"/>
                  <a:pt x="1100660" y="2047917"/>
                  <a:pt x="1093409" y="2050608"/>
                </a:cubicBezTo>
                <a:cubicBezTo>
                  <a:pt x="1093409" y="2046572"/>
                  <a:pt x="1095220" y="2043881"/>
                  <a:pt x="1097034" y="2043209"/>
                </a:cubicBezTo>
                <a:cubicBezTo>
                  <a:pt x="1098848" y="2042536"/>
                  <a:pt x="1100660" y="2043881"/>
                  <a:pt x="1100660" y="2047917"/>
                </a:cubicBezTo>
                <a:close/>
                <a:moveTo>
                  <a:pt x="1064032" y="1480821"/>
                </a:moveTo>
                <a:lnTo>
                  <a:pt x="1061309" y="1480821"/>
                </a:lnTo>
                <a:lnTo>
                  <a:pt x="1061538" y="1482215"/>
                </a:lnTo>
                <a:lnTo>
                  <a:pt x="1064103" y="1481885"/>
                </a:lnTo>
                <a:close/>
                <a:moveTo>
                  <a:pt x="1082682" y="1752417"/>
                </a:moveTo>
                <a:lnTo>
                  <a:pt x="1068950" y="1751610"/>
                </a:lnTo>
                <a:lnTo>
                  <a:pt x="1070306" y="1755227"/>
                </a:lnTo>
                <a:lnTo>
                  <a:pt x="1067424" y="1751520"/>
                </a:lnTo>
                <a:lnTo>
                  <a:pt x="1064167" y="1751329"/>
                </a:lnTo>
                <a:cubicBezTo>
                  <a:pt x="1061655" y="1756303"/>
                  <a:pt x="1059142" y="1753817"/>
                  <a:pt x="1054118" y="1753817"/>
                </a:cubicBezTo>
                <a:cubicBezTo>
                  <a:pt x="1051605" y="1753817"/>
                  <a:pt x="1054118" y="1761279"/>
                  <a:pt x="1054118" y="1763767"/>
                </a:cubicBezTo>
                <a:cubicBezTo>
                  <a:pt x="1052862" y="1763767"/>
                  <a:pt x="1051605" y="1763767"/>
                  <a:pt x="1050977" y="1764389"/>
                </a:cubicBezTo>
                <a:lnTo>
                  <a:pt x="1051001" y="1764554"/>
                </a:lnTo>
                <a:lnTo>
                  <a:pt x="1055504" y="1766204"/>
                </a:lnTo>
                <a:lnTo>
                  <a:pt x="1055947" y="1765969"/>
                </a:lnTo>
                <a:lnTo>
                  <a:pt x="1055947" y="1758854"/>
                </a:lnTo>
                <a:lnTo>
                  <a:pt x="1057130" y="1758464"/>
                </a:lnTo>
                <a:lnTo>
                  <a:pt x="1056061" y="1755883"/>
                </a:lnTo>
                <a:lnTo>
                  <a:pt x="1058519" y="1758006"/>
                </a:lnTo>
                <a:lnTo>
                  <a:pt x="1058667" y="1757958"/>
                </a:lnTo>
                <a:cubicBezTo>
                  <a:pt x="1059572" y="1757062"/>
                  <a:pt x="1060781" y="1756463"/>
                  <a:pt x="1063199" y="1758854"/>
                </a:cubicBezTo>
                <a:cubicBezTo>
                  <a:pt x="1063199" y="1761248"/>
                  <a:pt x="1060781" y="1761247"/>
                  <a:pt x="1060780" y="1758854"/>
                </a:cubicBezTo>
                <a:lnTo>
                  <a:pt x="1060436" y="1759663"/>
                </a:lnTo>
                <a:lnTo>
                  <a:pt x="1064088" y="1762817"/>
                </a:lnTo>
                <a:lnTo>
                  <a:pt x="1064182" y="1762710"/>
                </a:lnTo>
                <a:lnTo>
                  <a:pt x="1063501" y="1758854"/>
                </a:lnTo>
                <a:lnTo>
                  <a:pt x="1066702" y="1759851"/>
                </a:lnTo>
                <a:lnTo>
                  <a:pt x="1068764" y="1757511"/>
                </a:lnTo>
                <a:cubicBezTo>
                  <a:pt x="1069102" y="1762476"/>
                  <a:pt x="1074281" y="1764616"/>
                  <a:pt x="1074113" y="1762136"/>
                </a:cubicBezTo>
                <a:cubicBezTo>
                  <a:pt x="1073943" y="1759654"/>
                  <a:pt x="1073943" y="1759654"/>
                  <a:pt x="1071440" y="1759824"/>
                </a:cubicBezTo>
                <a:cubicBezTo>
                  <a:pt x="1071103" y="1754861"/>
                  <a:pt x="1073606" y="1754691"/>
                  <a:pt x="1075945" y="1752038"/>
                </a:cubicBezTo>
                <a:cubicBezTo>
                  <a:pt x="1076283" y="1757001"/>
                  <a:pt x="1073943" y="1759654"/>
                  <a:pt x="1076451" y="1759483"/>
                </a:cubicBezTo>
                <a:close/>
                <a:moveTo>
                  <a:pt x="1089298" y="1842273"/>
                </a:moveTo>
                <a:lnTo>
                  <a:pt x="1087640" y="1841546"/>
                </a:lnTo>
                <a:lnTo>
                  <a:pt x="1084690" y="1843699"/>
                </a:lnTo>
                <a:cubicBezTo>
                  <a:pt x="1084690" y="1843699"/>
                  <a:pt x="1087534" y="1848491"/>
                  <a:pt x="1085028" y="1848661"/>
                </a:cubicBezTo>
                <a:lnTo>
                  <a:pt x="1087537" y="1847797"/>
                </a:lnTo>
                <a:lnTo>
                  <a:pt x="1088536" y="1846762"/>
                </a:lnTo>
                <a:close/>
                <a:moveTo>
                  <a:pt x="1093879" y="1877792"/>
                </a:moveTo>
                <a:lnTo>
                  <a:pt x="1093337" y="1878060"/>
                </a:lnTo>
                <a:lnTo>
                  <a:pt x="1093467" y="1878134"/>
                </a:lnTo>
                <a:close/>
                <a:moveTo>
                  <a:pt x="1093897" y="1868006"/>
                </a:moveTo>
                <a:cubicBezTo>
                  <a:pt x="1089051" y="1870829"/>
                  <a:pt x="1086544" y="1871000"/>
                  <a:pt x="1086713" y="1873480"/>
                </a:cubicBezTo>
                <a:cubicBezTo>
                  <a:pt x="1086207" y="1866034"/>
                  <a:pt x="1086544" y="1871000"/>
                  <a:pt x="1081529" y="1871340"/>
                </a:cubicBezTo>
                <a:cubicBezTo>
                  <a:pt x="1081193" y="1866375"/>
                  <a:pt x="1083700" y="1866205"/>
                  <a:pt x="1083531" y="1863722"/>
                </a:cubicBezTo>
                <a:lnTo>
                  <a:pt x="1079723" y="1863257"/>
                </a:lnTo>
                <a:lnTo>
                  <a:pt x="1079241" y="1863270"/>
                </a:lnTo>
                <a:lnTo>
                  <a:pt x="1076773" y="1867508"/>
                </a:lnTo>
                <a:lnTo>
                  <a:pt x="1076259" y="1869613"/>
                </a:lnTo>
                <a:cubicBezTo>
                  <a:pt x="1076283" y="1869949"/>
                  <a:pt x="1076840" y="1869237"/>
                  <a:pt x="1078045" y="1869155"/>
                </a:cubicBezTo>
                <a:lnTo>
                  <a:pt x="1078228" y="1871840"/>
                </a:lnTo>
                <a:lnTo>
                  <a:pt x="1078375" y="1874014"/>
                </a:lnTo>
                <a:lnTo>
                  <a:pt x="1079241" y="1873220"/>
                </a:lnTo>
                <a:cubicBezTo>
                  <a:pt x="1080498" y="1873221"/>
                  <a:pt x="1079870" y="1874465"/>
                  <a:pt x="1078613" y="1875709"/>
                </a:cubicBezTo>
                <a:lnTo>
                  <a:pt x="1078384" y="1875839"/>
                </a:lnTo>
                <a:lnTo>
                  <a:pt x="1080515" y="1878645"/>
                </a:lnTo>
                <a:lnTo>
                  <a:pt x="1081955" y="1878586"/>
                </a:lnTo>
                <a:lnTo>
                  <a:pt x="1081990" y="1878547"/>
                </a:lnTo>
                <a:cubicBezTo>
                  <a:pt x="1082853" y="1877420"/>
                  <a:pt x="1083639" y="1876331"/>
                  <a:pt x="1084267" y="1875709"/>
                </a:cubicBezTo>
                <a:lnTo>
                  <a:pt x="1083809" y="1877975"/>
                </a:lnTo>
                <a:lnTo>
                  <a:pt x="1086994" y="1876557"/>
                </a:lnTo>
                <a:lnTo>
                  <a:pt x="1090271" y="1877319"/>
                </a:lnTo>
                <a:lnTo>
                  <a:pt x="1091806" y="1870735"/>
                </a:lnTo>
                <a:lnTo>
                  <a:pt x="1094045" y="1870181"/>
                </a:lnTo>
                <a:close/>
                <a:moveTo>
                  <a:pt x="1079207" y="1639423"/>
                </a:moveTo>
                <a:cubicBezTo>
                  <a:pt x="1079550" y="1639998"/>
                  <a:pt x="1079590" y="1640595"/>
                  <a:pt x="1078466" y="1641870"/>
                </a:cubicBezTo>
                <a:cubicBezTo>
                  <a:pt x="1076055" y="1642033"/>
                  <a:pt x="1076055" y="1642033"/>
                  <a:pt x="1073481" y="1639812"/>
                </a:cubicBezTo>
                <a:cubicBezTo>
                  <a:pt x="1075893" y="1639648"/>
                  <a:pt x="1075569" y="1634875"/>
                  <a:pt x="1078142" y="1637098"/>
                </a:cubicBezTo>
                <a:cubicBezTo>
                  <a:pt x="1078222" y="1638291"/>
                  <a:pt x="1078866" y="1638846"/>
                  <a:pt x="1079207" y="1639423"/>
                </a:cubicBezTo>
                <a:close/>
                <a:moveTo>
                  <a:pt x="1106350" y="2014266"/>
                </a:moveTo>
                <a:cubicBezTo>
                  <a:pt x="1106181" y="2011785"/>
                  <a:pt x="1104343" y="2012533"/>
                  <a:pt x="1102903" y="2014501"/>
                </a:cubicBezTo>
                <a:lnTo>
                  <a:pt x="1102613" y="2016562"/>
                </a:lnTo>
                <a:lnTo>
                  <a:pt x="1102941" y="2017084"/>
                </a:lnTo>
                <a:lnTo>
                  <a:pt x="1102082" y="2021756"/>
                </a:lnTo>
                <a:lnTo>
                  <a:pt x="1105036" y="2018097"/>
                </a:lnTo>
                <a:cubicBezTo>
                  <a:pt x="1105223" y="2016213"/>
                  <a:pt x="1105096" y="2014351"/>
                  <a:pt x="1106350" y="2014266"/>
                </a:cubicBezTo>
                <a:close/>
                <a:moveTo>
                  <a:pt x="1083821" y="1659688"/>
                </a:moveTo>
                <a:cubicBezTo>
                  <a:pt x="1081302" y="1662213"/>
                  <a:pt x="1071227" y="1659688"/>
                  <a:pt x="1071227" y="1664737"/>
                </a:cubicBezTo>
                <a:cubicBezTo>
                  <a:pt x="1073746" y="1663475"/>
                  <a:pt x="1076894" y="1664737"/>
                  <a:pt x="1079413" y="1665053"/>
                </a:cubicBezTo>
                <a:lnTo>
                  <a:pt x="1082013" y="1661889"/>
                </a:lnTo>
                <a:lnTo>
                  <a:pt x="1082306" y="1661185"/>
                </a:lnTo>
                <a:lnTo>
                  <a:pt x="1082487" y="1661312"/>
                </a:lnTo>
                <a:close/>
                <a:moveTo>
                  <a:pt x="1081714" y="1628047"/>
                </a:moveTo>
                <a:cubicBezTo>
                  <a:pt x="1081715" y="1632833"/>
                  <a:pt x="1076075" y="1630441"/>
                  <a:pt x="1073255" y="1632833"/>
                </a:cubicBezTo>
                <a:cubicBezTo>
                  <a:pt x="1073255" y="1632833"/>
                  <a:pt x="1076075" y="1630441"/>
                  <a:pt x="1073255" y="1628047"/>
                </a:cubicBezTo>
                <a:cubicBezTo>
                  <a:pt x="1073255" y="1628047"/>
                  <a:pt x="1073255" y="1628047"/>
                  <a:pt x="1081714" y="1628047"/>
                </a:cubicBezTo>
                <a:close/>
                <a:moveTo>
                  <a:pt x="1000730" y="393674"/>
                </a:moveTo>
                <a:cubicBezTo>
                  <a:pt x="993152" y="403719"/>
                  <a:pt x="983043" y="391163"/>
                  <a:pt x="972934" y="393674"/>
                </a:cubicBezTo>
                <a:cubicBezTo>
                  <a:pt x="972934" y="396185"/>
                  <a:pt x="972934" y="396185"/>
                  <a:pt x="975462" y="398696"/>
                </a:cubicBezTo>
                <a:cubicBezTo>
                  <a:pt x="967884" y="398696"/>
                  <a:pt x="957775" y="398696"/>
                  <a:pt x="950197" y="401207"/>
                </a:cubicBezTo>
                <a:cubicBezTo>
                  <a:pt x="950197" y="401207"/>
                  <a:pt x="950197" y="401207"/>
                  <a:pt x="952721" y="401207"/>
                </a:cubicBezTo>
                <a:cubicBezTo>
                  <a:pt x="942616" y="403719"/>
                  <a:pt x="929980" y="403719"/>
                  <a:pt x="919875" y="411251"/>
                </a:cubicBezTo>
                <a:cubicBezTo>
                  <a:pt x="929981" y="401207"/>
                  <a:pt x="922402" y="391163"/>
                  <a:pt x="917348" y="388652"/>
                </a:cubicBezTo>
                <a:cubicBezTo>
                  <a:pt x="921137" y="389908"/>
                  <a:pt x="926191" y="391791"/>
                  <a:pt x="931246" y="392105"/>
                </a:cubicBezTo>
                <a:lnTo>
                  <a:pt x="937544" y="389401"/>
                </a:lnTo>
                <a:lnTo>
                  <a:pt x="931470" y="388683"/>
                </a:lnTo>
                <a:cubicBezTo>
                  <a:pt x="928526" y="388333"/>
                  <a:pt x="925906" y="388334"/>
                  <a:pt x="924598" y="389729"/>
                </a:cubicBezTo>
                <a:cubicBezTo>
                  <a:pt x="924598" y="385544"/>
                  <a:pt x="927870" y="384149"/>
                  <a:pt x="931470" y="384498"/>
                </a:cubicBezTo>
                <a:lnTo>
                  <a:pt x="938827" y="388852"/>
                </a:lnTo>
                <a:lnTo>
                  <a:pt x="945143" y="386142"/>
                </a:lnTo>
                <a:cubicBezTo>
                  <a:pt x="957775" y="396185"/>
                  <a:pt x="972934" y="386142"/>
                  <a:pt x="983043" y="388652"/>
                </a:cubicBezTo>
                <a:cubicBezTo>
                  <a:pt x="985571" y="398696"/>
                  <a:pt x="993152" y="388652"/>
                  <a:pt x="1000730" y="393674"/>
                </a:cubicBezTo>
                <a:close/>
                <a:moveTo>
                  <a:pt x="1097373" y="1807928"/>
                </a:moveTo>
                <a:lnTo>
                  <a:pt x="1095515" y="1808288"/>
                </a:lnTo>
                <a:lnTo>
                  <a:pt x="1096964" y="1809484"/>
                </a:lnTo>
                <a:close/>
                <a:moveTo>
                  <a:pt x="1089410" y="1689051"/>
                </a:moveTo>
                <a:cubicBezTo>
                  <a:pt x="1090052" y="1689424"/>
                  <a:pt x="1090052" y="1689723"/>
                  <a:pt x="1088844" y="1689723"/>
                </a:cubicBezTo>
                <a:cubicBezTo>
                  <a:pt x="1086427" y="1689723"/>
                  <a:pt x="1084010" y="1694506"/>
                  <a:pt x="1081593" y="1689723"/>
                </a:cubicBezTo>
                <a:cubicBezTo>
                  <a:pt x="1079780" y="1686136"/>
                  <a:pt x="1087484" y="1687930"/>
                  <a:pt x="1089410" y="1689051"/>
                </a:cubicBezTo>
                <a:close/>
                <a:moveTo>
                  <a:pt x="1096986" y="1787683"/>
                </a:moveTo>
                <a:lnTo>
                  <a:pt x="1096024" y="1788075"/>
                </a:lnTo>
                <a:lnTo>
                  <a:pt x="1096555" y="1788039"/>
                </a:lnTo>
                <a:close/>
                <a:moveTo>
                  <a:pt x="1094319" y="1738889"/>
                </a:moveTo>
                <a:cubicBezTo>
                  <a:pt x="1089293" y="1736404"/>
                  <a:pt x="1079241" y="1731427"/>
                  <a:pt x="1076730" y="1738889"/>
                </a:cubicBezTo>
                <a:cubicBezTo>
                  <a:pt x="1084267" y="1738889"/>
                  <a:pt x="1091806" y="1748840"/>
                  <a:pt x="1094319" y="1738889"/>
                </a:cubicBezTo>
                <a:close/>
                <a:moveTo>
                  <a:pt x="1097771" y="1778172"/>
                </a:moveTo>
                <a:lnTo>
                  <a:pt x="1094319" y="1781181"/>
                </a:lnTo>
                <a:cubicBezTo>
                  <a:pt x="1090549" y="1782424"/>
                  <a:pt x="1091805" y="1779936"/>
                  <a:pt x="1093061" y="1777137"/>
                </a:cubicBezTo>
                <a:lnTo>
                  <a:pt x="1092650" y="1775208"/>
                </a:lnTo>
                <a:lnTo>
                  <a:pt x="1090167" y="1776004"/>
                </a:lnTo>
                <a:cubicBezTo>
                  <a:pt x="1088165" y="1783620"/>
                  <a:pt x="1095518" y="1780629"/>
                  <a:pt x="1095687" y="1783109"/>
                </a:cubicBezTo>
                <a:close/>
                <a:moveTo>
                  <a:pt x="1076667" y="1464919"/>
                </a:moveTo>
                <a:lnTo>
                  <a:pt x="1071901" y="1466098"/>
                </a:lnTo>
                <a:cubicBezTo>
                  <a:pt x="1069483" y="1465799"/>
                  <a:pt x="1067066" y="1464604"/>
                  <a:pt x="1065857" y="1462213"/>
                </a:cubicBezTo>
                <a:lnTo>
                  <a:pt x="1073111" y="1462213"/>
                </a:lnTo>
                <a:lnTo>
                  <a:pt x="1073111" y="1462213"/>
                </a:lnTo>
                <a:cubicBezTo>
                  <a:pt x="1073111" y="1462213"/>
                  <a:pt x="1075528" y="1462213"/>
                  <a:pt x="1075528" y="1462213"/>
                </a:cubicBezTo>
                <a:lnTo>
                  <a:pt x="1073111" y="1462213"/>
                </a:lnTo>
                <a:lnTo>
                  <a:pt x="1073799" y="1461787"/>
                </a:lnTo>
                <a:lnTo>
                  <a:pt x="1068758" y="1460803"/>
                </a:lnTo>
                <a:cubicBezTo>
                  <a:pt x="1063912" y="1463626"/>
                  <a:pt x="1049378" y="1472093"/>
                  <a:pt x="1041183" y="1462676"/>
                </a:cubicBezTo>
                <a:cubicBezTo>
                  <a:pt x="1038507" y="1460366"/>
                  <a:pt x="1043858" y="1464988"/>
                  <a:pt x="1041689" y="1470121"/>
                </a:cubicBezTo>
                <a:lnTo>
                  <a:pt x="1038111" y="1469861"/>
                </a:lnTo>
                <a:lnTo>
                  <a:pt x="1037907" y="1473667"/>
                </a:lnTo>
                <a:cubicBezTo>
                  <a:pt x="1039417" y="1474292"/>
                  <a:pt x="1041834" y="1474292"/>
                  <a:pt x="1043043" y="1475542"/>
                </a:cubicBezTo>
                <a:cubicBezTo>
                  <a:pt x="1043044" y="1478041"/>
                  <a:pt x="1038209" y="1478041"/>
                  <a:pt x="1035793" y="1475542"/>
                </a:cubicBezTo>
                <a:lnTo>
                  <a:pt x="1035012" y="1478770"/>
                </a:lnTo>
                <a:lnTo>
                  <a:pt x="1052386" y="1481945"/>
                </a:lnTo>
                <a:lnTo>
                  <a:pt x="1057795" y="1481103"/>
                </a:lnTo>
                <a:lnTo>
                  <a:pt x="1058065" y="1480821"/>
                </a:lnTo>
                <a:lnTo>
                  <a:pt x="1051500" y="1480821"/>
                </a:lnTo>
                <a:cubicBezTo>
                  <a:pt x="1051500" y="1480821"/>
                  <a:pt x="1051500" y="1480821"/>
                  <a:pt x="1051500" y="1473305"/>
                </a:cubicBezTo>
                <a:cubicBezTo>
                  <a:pt x="1056513" y="1470800"/>
                  <a:pt x="1056513" y="1475810"/>
                  <a:pt x="1061526" y="1475810"/>
                </a:cubicBezTo>
                <a:cubicBezTo>
                  <a:pt x="1066539" y="1475811"/>
                  <a:pt x="1061526" y="1473305"/>
                  <a:pt x="1061526" y="1468295"/>
                </a:cubicBezTo>
                <a:cubicBezTo>
                  <a:pt x="1066539" y="1465789"/>
                  <a:pt x="1069045" y="1470800"/>
                  <a:pt x="1074057" y="1468295"/>
                </a:cubicBezTo>
                <a:cubicBezTo>
                  <a:pt x="1071552" y="1470800"/>
                  <a:pt x="1069044" y="1473305"/>
                  <a:pt x="1066539" y="1475811"/>
                </a:cubicBezTo>
                <a:cubicBezTo>
                  <a:pt x="1066539" y="1477063"/>
                  <a:pt x="1067165" y="1477690"/>
                  <a:pt x="1068105" y="1478316"/>
                </a:cubicBezTo>
                <a:lnTo>
                  <a:pt x="1070529" y="1480078"/>
                </a:lnTo>
                <a:lnTo>
                  <a:pt x="1070959" y="1479905"/>
                </a:lnTo>
                <a:cubicBezTo>
                  <a:pt x="1071390" y="1479555"/>
                  <a:pt x="1071705" y="1478934"/>
                  <a:pt x="1071705" y="1477689"/>
                </a:cubicBezTo>
                <a:lnTo>
                  <a:pt x="1072917" y="1478547"/>
                </a:lnTo>
                <a:lnTo>
                  <a:pt x="1073611" y="1477390"/>
                </a:lnTo>
                <a:lnTo>
                  <a:pt x="1068900" y="1473958"/>
                </a:lnTo>
                <a:cubicBezTo>
                  <a:pt x="1069914" y="1471449"/>
                  <a:pt x="1072218" y="1471948"/>
                  <a:pt x="1074207" y="1471847"/>
                </a:cubicBezTo>
                <a:lnTo>
                  <a:pt x="1076827" y="1467475"/>
                </a:lnTo>
                <a:close/>
                <a:moveTo>
                  <a:pt x="1003627" y="389017"/>
                </a:moveTo>
                <a:lnTo>
                  <a:pt x="1003146" y="388874"/>
                </a:lnTo>
                <a:cubicBezTo>
                  <a:pt x="1003146" y="386312"/>
                  <a:pt x="1003146" y="386312"/>
                  <a:pt x="1003146" y="386312"/>
                </a:cubicBezTo>
                <a:close/>
                <a:moveTo>
                  <a:pt x="1079071" y="1493347"/>
                </a:moveTo>
                <a:lnTo>
                  <a:pt x="1078392" y="1490486"/>
                </a:lnTo>
                <a:lnTo>
                  <a:pt x="1077357" y="1490516"/>
                </a:lnTo>
                <a:lnTo>
                  <a:pt x="1066683" y="1488188"/>
                </a:lnTo>
                <a:lnTo>
                  <a:pt x="1066539" y="1488337"/>
                </a:lnTo>
                <a:lnTo>
                  <a:pt x="1066370" y="1488120"/>
                </a:lnTo>
                <a:lnTo>
                  <a:pt x="1064167" y="1487640"/>
                </a:lnTo>
                <a:lnTo>
                  <a:pt x="1065260" y="1486693"/>
                </a:lnTo>
                <a:lnTo>
                  <a:pt x="1064345" y="1485519"/>
                </a:lnTo>
                <a:lnTo>
                  <a:pt x="1064256" y="1484188"/>
                </a:lnTo>
                <a:lnTo>
                  <a:pt x="1061629" y="1484180"/>
                </a:lnTo>
                <a:lnTo>
                  <a:pt x="1060832" y="1487492"/>
                </a:lnTo>
                <a:cubicBezTo>
                  <a:pt x="1060832" y="1487492"/>
                  <a:pt x="1058340" y="1487492"/>
                  <a:pt x="1055847" y="1485101"/>
                </a:cubicBezTo>
                <a:lnTo>
                  <a:pt x="1055674" y="1485231"/>
                </a:lnTo>
                <a:lnTo>
                  <a:pt x="1058245" y="1491438"/>
                </a:lnTo>
                <a:cubicBezTo>
                  <a:pt x="1057075" y="1492764"/>
                  <a:pt x="1053816" y="1491116"/>
                  <a:pt x="1051268" y="1490665"/>
                </a:cubicBezTo>
                <a:lnTo>
                  <a:pt x="1051216" y="1490678"/>
                </a:lnTo>
                <a:lnTo>
                  <a:pt x="1051797" y="1495308"/>
                </a:lnTo>
                <a:lnTo>
                  <a:pt x="1061420" y="1494508"/>
                </a:lnTo>
                <a:lnTo>
                  <a:pt x="1061526" y="1493347"/>
                </a:lnTo>
                <a:cubicBezTo>
                  <a:pt x="1069045" y="1493347"/>
                  <a:pt x="1074058" y="1493347"/>
                  <a:pt x="1079071" y="1493347"/>
                </a:cubicBezTo>
                <a:close/>
                <a:moveTo>
                  <a:pt x="1097696" y="1753093"/>
                </a:moveTo>
                <a:lnTo>
                  <a:pt x="1095887" y="1753194"/>
                </a:lnTo>
                <a:lnTo>
                  <a:pt x="1086009" y="1752613"/>
                </a:lnTo>
                <a:lnTo>
                  <a:pt x="1081128" y="1754180"/>
                </a:lnTo>
                <a:cubicBezTo>
                  <a:pt x="1081296" y="1756660"/>
                  <a:pt x="1081296" y="1756660"/>
                  <a:pt x="1081296" y="1756660"/>
                </a:cubicBezTo>
                <a:cubicBezTo>
                  <a:pt x="1085142" y="1757646"/>
                  <a:pt x="1088149" y="1755572"/>
                  <a:pt x="1090864" y="1753829"/>
                </a:cubicBezTo>
                <a:close/>
                <a:moveTo>
                  <a:pt x="1096828" y="1726453"/>
                </a:moveTo>
                <a:cubicBezTo>
                  <a:pt x="1096828" y="1723964"/>
                  <a:pt x="1091806" y="1726453"/>
                  <a:pt x="1091805" y="1721476"/>
                </a:cubicBezTo>
                <a:cubicBezTo>
                  <a:pt x="1089292" y="1718988"/>
                  <a:pt x="1086780" y="1726453"/>
                  <a:pt x="1086779" y="1721476"/>
                </a:cubicBezTo>
                <a:cubicBezTo>
                  <a:pt x="1086779" y="1719611"/>
                  <a:pt x="1087408" y="1718522"/>
                  <a:pt x="1088389" y="1717939"/>
                </a:cubicBezTo>
                <a:lnTo>
                  <a:pt x="1091573" y="1717508"/>
                </a:lnTo>
                <a:lnTo>
                  <a:pt x="1089259" y="1711889"/>
                </a:lnTo>
                <a:lnTo>
                  <a:pt x="1088481" y="1711940"/>
                </a:lnTo>
                <a:lnTo>
                  <a:pt x="1088817" y="1714675"/>
                </a:lnTo>
                <a:cubicBezTo>
                  <a:pt x="1087004" y="1715310"/>
                  <a:pt x="1085947" y="1714675"/>
                  <a:pt x="1085380" y="1713325"/>
                </a:cubicBezTo>
                <a:lnTo>
                  <a:pt x="1085278" y="1712152"/>
                </a:lnTo>
                <a:lnTo>
                  <a:pt x="1079838" y="1712511"/>
                </a:lnTo>
                <a:cubicBezTo>
                  <a:pt x="1077325" y="1711889"/>
                  <a:pt x="1075441" y="1710645"/>
                  <a:pt x="1074185" y="1709400"/>
                </a:cubicBezTo>
                <a:lnTo>
                  <a:pt x="1069187" y="1716825"/>
                </a:lnTo>
                <a:lnTo>
                  <a:pt x="1081754" y="1718988"/>
                </a:lnTo>
                <a:cubicBezTo>
                  <a:pt x="1084267" y="1726453"/>
                  <a:pt x="1084267" y="1731427"/>
                  <a:pt x="1096828" y="1726453"/>
                </a:cubicBezTo>
                <a:close/>
                <a:moveTo>
                  <a:pt x="1094178" y="1678994"/>
                </a:moveTo>
                <a:lnTo>
                  <a:pt x="1094094" y="1678671"/>
                </a:lnTo>
                <a:lnTo>
                  <a:pt x="1094085" y="1678570"/>
                </a:lnTo>
                <a:lnTo>
                  <a:pt x="1093916" y="1678599"/>
                </a:lnTo>
                <a:close/>
                <a:moveTo>
                  <a:pt x="1092390" y="1629523"/>
                </a:moveTo>
                <a:cubicBezTo>
                  <a:pt x="1092802" y="1630023"/>
                  <a:pt x="1092879" y="1631153"/>
                  <a:pt x="1092408" y="1633133"/>
                </a:cubicBezTo>
                <a:cubicBezTo>
                  <a:pt x="1092232" y="1630548"/>
                  <a:pt x="1092232" y="1630548"/>
                  <a:pt x="1089821" y="1630711"/>
                </a:cubicBezTo>
                <a:cubicBezTo>
                  <a:pt x="1089909" y="1632004"/>
                  <a:pt x="1089481" y="1634630"/>
                  <a:pt x="1088687" y="1636307"/>
                </a:cubicBezTo>
                <a:cubicBezTo>
                  <a:pt x="1087893" y="1637984"/>
                  <a:pt x="1086731" y="1638712"/>
                  <a:pt x="1085350" y="1636209"/>
                </a:cubicBezTo>
                <a:cubicBezTo>
                  <a:pt x="1086895" y="1632209"/>
                  <a:pt x="1091153" y="1628025"/>
                  <a:pt x="1092390" y="1629523"/>
                </a:cubicBezTo>
                <a:close/>
                <a:moveTo>
                  <a:pt x="1109392" y="1875709"/>
                </a:moveTo>
                <a:cubicBezTo>
                  <a:pt x="1106879" y="1875709"/>
                  <a:pt x="1101854" y="1875087"/>
                  <a:pt x="1097458" y="1876020"/>
                </a:cubicBezTo>
                <a:lnTo>
                  <a:pt x="1096644" y="1876423"/>
                </a:lnTo>
                <a:lnTo>
                  <a:pt x="1095918" y="1879530"/>
                </a:lnTo>
                <a:lnTo>
                  <a:pt x="1099048" y="1881312"/>
                </a:lnTo>
                <a:lnTo>
                  <a:pt x="1102845" y="1883649"/>
                </a:lnTo>
                <a:lnTo>
                  <a:pt x="1104596" y="1877253"/>
                </a:lnTo>
                <a:cubicBezTo>
                  <a:pt x="1105850" y="1877168"/>
                  <a:pt x="1105976" y="1879030"/>
                  <a:pt x="1106416" y="1880870"/>
                </a:cubicBezTo>
                <a:lnTo>
                  <a:pt x="1107943" y="1882309"/>
                </a:lnTo>
                <a:close/>
                <a:moveTo>
                  <a:pt x="1096096" y="1678221"/>
                </a:moveTo>
                <a:lnTo>
                  <a:pt x="1095731" y="1678284"/>
                </a:lnTo>
                <a:lnTo>
                  <a:pt x="1096096" y="1679359"/>
                </a:lnTo>
                <a:close/>
                <a:moveTo>
                  <a:pt x="1123621" y="2080103"/>
                </a:moveTo>
                <a:cubicBezTo>
                  <a:pt x="1123621" y="2085151"/>
                  <a:pt x="1111249" y="2080103"/>
                  <a:pt x="1106301" y="2085150"/>
                </a:cubicBezTo>
                <a:cubicBezTo>
                  <a:pt x="1101351" y="2082625"/>
                  <a:pt x="1108776" y="2080103"/>
                  <a:pt x="1106302" y="2077578"/>
                </a:cubicBezTo>
                <a:lnTo>
                  <a:pt x="1093184" y="2080527"/>
                </a:lnTo>
                <a:lnTo>
                  <a:pt x="1096561" y="2083808"/>
                </a:lnTo>
                <a:cubicBezTo>
                  <a:pt x="1097021" y="2086137"/>
                  <a:pt x="1096601" y="2088862"/>
                  <a:pt x="1095487" y="2090286"/>
                </a:cubicBezTo>
                <a:cubicBezTo>
                  <a:pt x="1095304" y="2087602"/>
                  <a:pt x="1094610" y="2086300"/>
                  <a:pt x="1093916" y="2084999"/>
                </a:cubicBezTo>
                <a:lnTo>
                  <a:pt x="1092625" y="2080652"/>
                </a:lnTo>
                <a:lnTo>
                  <a:pt x="1088050" y="2081681"/>
                </a:lnTo>
                <a:cubicBezTo>
                  <a:pt x="1082173" y="2080103"/>
                  <a:pt x="1076605" y="2076317"/>
                  <a:pt x="1071656" y="2072530"/>
                </a:cubicBezTo>
                <a:cubicBezTo>
                  <a:pt x="1075370" y="2070636"/>
                  <a:pt x="1079544" y="2070005"/>
                  <a:pt x="1083953" y="2070163"/>
                </a:cubicBezTo>
                <a:cubicBezTo>
                  <a:pt x="1097177" y="2070636"/>
                  <a:pt x="1112486" y="2078208"/>
                  <a:pt x="1123621" y="2080103"/>
                </a:cubicBezTo>
                <a:close/>
                <a:moveTo>
                  <a:pt x="1099400" y="1722942"/>
                </a:moveTo>
                <a:lnTo>
                  <a:pt x="1098995" y="1722773"/>
                </a:lnTo>
                <a:lnTo>
                  <a:pt x="1097566" y="1721956"/>
                </a:lnTo>
                <a:lnTo>
                  <a:pt x="1097016" y="1723451"/>
                </a:lnTo>
                <a:lnTo>
                  <a:pt x="1097253" y="1723796"/>
                </a:lnTo>
                <a:close/>
                <a:moveTo>
                  <a:pt x="1106777" y="1815752"/>
                </a:moveTo>
                <a:lnTo>
                  <a:pt x="1105396" y="1814865"/>
                </a:lnTo>
                <a:cubicBezTo>
                  <a:pt x="1105227" y="1812383"/>
                  <a:pt x="1102889" y="1815035"/>
                  <a:pt x="1102889" y="1815035"/>
                </a:cubicBezTo>
                <a:cubicBezTo>
                  <a:pt x="1103057" y="1817515"/>
                  <a:pt x="1103057" y="1817515"/>
                  <a:pt x="1103057" y="1817515"/>
                </a:cubicBezTo>
                <a:lnTo>
                  <a:pt x="1103331" y="1817670"/>
                </a:lnTo>
                <a:close/>
                <a:moveTo>
                  <a:pt x="1097076" y="1663929"/>
                </a:moveTo>
                <a:lnTo>
                  <a:pt x="1096729" y="1664106"/>
                </a:lnTo>
                <a:lnTo>
                  <a:pt x="1096250" y="1663729"/>
                </a:lnTo>
                <a:close/>
                <a:moveTo>
                  <a:pt x="1103388" y="1752777"/>
                </a:moveTo>
                <a:lnTo>
                  <a:pt x="1098627" y="1753042"/>
                </a:lnTo>
                <a:lnTo>
                  <a:pt x="1096336" y="1755639"/>
                </a:lnTo>
                <a:cubicBezTo>
                  <a:pt x="1096336" y="1755639"/>
                  <a:pt x="1096504" y="1758121"/>
                  <a:pt x="1099012" y="1757951"/>
                </a:cubicBezTo>
                <a:cubicBezTo>
                  <a:pt x="1099012" y="1757951"/>
                  <a:pt x="1098885" y="1756090"/>
                  <a:pt x="1099406" y="1754496"/>
                </a:cubicBezTo>
                <a:close/>
                <a:moveTo>
                  <a:pt x="1096414" y="1649591"/>
                </a:moveTo>
                <a:lnTo>
                  <a:pt x="1096190" y="1649141"/>
                </a:lnTo>
                <a:lnTo>
                  <a:pt x="1096308" y="1649591"/>
                </a:lnTo>
                <a:close/>
                <a:moveTo>
                  <a:pt x="1102358" y="1705183"/>
                </a:moveTo>
                <a:cubicBezTo>
                  <a:pt x="1102015" y="1700131"/>
                  <a:pt x="1101672" y="1695079"/>
                  <a:pt x="1096686" y="1695418"/>
                </a:cubicBezTo>
                <a:lnTo>
                  <a:pt x="1101129" y="1688367"/>
                </a:lnTo>
                <a:lnTo>
                  <a:pt x="1098942" y="1684762"/>
                </a:lnTo>
                <a:cubicBezTo>
                  <a:pt x="1098942" y="1684762"/>
                  <a:pt x="1098943" y="1687245"/>
                  <a:pt x="1098942" y="1689730"/>
                </a:cubicBezTo>
                <a:cubicBezTo>
                  <a:pt x="1096432" y="1687246"/>
                  <a:pt x="1094550" y="1684141"/>
                  <a:pt x="1092354" y="1681658"/>
                </a:cubicBezTo>
                <a:lnTo>
                  <a:pt x="1089634" y="1679343"/>
                </a:lnTo>
                <a:lnTo>
                  <a:pt x="1089504" y="1679365"/>
                </a:lnTo>
                <a:lnTo>
                  <a:pt x="1091259" y="1682151"/>
                </a:lnTo>
                <a:lnTo>
                  <a:pt x="1090490" y="1683192"/>
                </a:lnTo>
                <a:lnTo>
                  <a:pt x="1093551" y="1690003"/>
                </a:lnTo>
                <a:cubicBezTo>
                  <a:pt x="1091134" y="1690003"/>
                  <a:pt x="1086300" y="1687313"/>
                  <a:pt x="1086300" y="1681934"/>
                </a:cubicBezTo>
                <a:lnTo>
                  <a:pt x="1086488" y="1681767"/>
                </a:lnTo>
                <a:lnTo>
                  <a:pt x="1086161" y="1681366"/>
                </a:lnTo>
                <a:lnTo>
                  <a:pt x="1086240" y="1679931"/>
                </a:lnTo>
                <a:lnTo>
                  <a:pt x="1083610" y="1680388"/>
                </a:lnTo>
                <a:lnTo>
                  <a:pt x="1081265" y="1679920"/>
                </a:lnTo>
                <a:lnTo>
                  <a:pt x="1079413" y="1681776"/>
                </a:lnTo>
                <a:cubicBezTo>
                  <a:pt x="1077524" y="1681776"/>
                  <a:pt x="1075005" y="1681145"/>
                  <a:pt x="1071227" y="1682407"/>
                </a:cubicBezTo>
                <a:lnTo>
                  <a:pt x="1071227" y="1677914"/>
                </a:lnTo>
                <a:lnTo>
                  <a:pt x="1068254" y="1677320"/>
                </a:lnTo>
                <a:cubicBezTo>
                  <a:pt x="1068425" y="1679838"/>
                  <a:pt x="1070938" y="1679667"/>
                  <a:pt x="1068768" y="1684875"/>
                </a:cubicBezTo>
                <a:cubicBezTo>
                  <a:pt x="1066255" y="1685046"/>
                  <a:pt x="1065913" y="1680009"/>
                  <a:pt x="1063400" y="1680180"/>
                </a:cubicBezTo>
                <a:lnTo>
                  <a:pt x="1059232" y="1681685"/>
                </a:lnTo>
                <a:lnTo>
                  <a:pt x="1059916" y="1682841"/>
                </a:lnTo>
                <a:cubicBezTo>
                  <a:pt x="1060143" y="1684420"/>
                  <a:pt x="1059841" y="1686039"/>
                  <a:pt x="1058633" y="1687335"/>
                </a:cubicBezTo>
                <a:lnTo>
                  <a:pt x="1057345" y="1682367"/>
                </a:lnTo>
                <a:lnTo>
                  <a:pt x="1054776" y="1683295"/>
                </a:lnTo>
                <a:cubicBezTo>
                  <a:pt x="1050964" y="1682922"/>
                  <a:pt x="1047152" y="1682548"/>
                  <a:pt x="1046152" y="1686411"/>
                </a:cubicBezTo>
                <a:cubicBezTo>
                  <a:pt x="1051178" y="1686070"/>
                  <a:pt x="1052033" y="1698663"/>
                  <a:pt x="1046836" y="1696485"/>
                </a:cubicBezTo>
                <a:cubicBezTo>
                  <a:pt x="1051007" y="1683551"/>
                  <a:pt x="1028391" y="1685087"/>
                  <a:pt x="1020852" y="1685599"/>
                </a:cubicBezTo>
                <a:lnTo>
                  <a:pt x="1019366" y="1684565"/>
                </a:lnTo>
                <a:lnTo>
                  <a:pt x="1017937" y="1687612"/>
                </a:lnTo>
                <a:lnTo>
                  <a:pt x="1017937" y="1683570"/>
                </a:lnTo>
                <a:lnTo>
                  <a:pt x="1017540" y="1683294"/>
                </a:lnTo>
                <a:cubicBezTo>
                  <a:pt x="1015027" y="1683465"/>
                  <a:pt x="1011886" y="1683678"/>
                  <a:pt x="1010458" y="1681245"/>
                </a:cubicBezTo>
                <a:cubicBezTo>
                  <a:pt x="1007945" y="1681416"/>
                  <a:pt x="1010800" y="1686282"/>
                  <a:pt x="1005775" y="1686623"/>
                </a:cubicBezTo>
                <a:cubicBezTo>
                  <a:pt x="1006775" y="1682760"/>
                  <a:pt x="1004762" y="1681000"/>
                  <a:pt x="1002163" y="1679911"/>
                </a:cubicBezTo>
                <a:lnTo>
                  <a:pt x="997749" y="1678252"/>
                </a:lnTo>
                <a:lnTo>
                  <a:pt x="994401" y="1678763"/>
                </a:lnTo>
                <a:lnTo>
                  <a:pt x="992869" y="1682440"/>
                </a:lnTo>
                <a:cubicBezTo>
                  <a:pt x="997895" y="1682099"/>
                  <a:pt x="1000407" y="1681928"/>
                  <a:pt x="998236" y="1687136"/>
                </a:cubicBezTo>
                <a:cubicBezTo>
                  <a:pt x="995381" y="1682269"/>
                  <a:pt x="988013" y="1685300"/>
                  <a:pt x="980645" y="1688330"/>
                </a:cubicBezTo>
                <a:cubicBezTo>
                  <a:pt x="981902" y="1688245"/>
                  <a:pt x="983872" y="1689376"/>
                  <a:pt x="985235" y="1690865"/>
                </a:cubicBezTo>
                <a:lnTo>
                  <a:pt x="986174" y="1695491"/>
                </a:lnTo>
                <a:lnTo>
                  <a:pt x="987230" y="1695176"/>
                </a:lnTo>
                <a:cubicBezTo>
                  <a:pt x="993472" y="1696342"/>
                  <a:pt x="1000067" y="1703805"/>
                  <a:pt x="1003836" y="1694476"/>
                </a:cubicBezTo>
                <a:cubicBezTo>
                  <a:pt x="1006348" y="1696964"/>
                  <a:pt x="1006348" y="1701938"/>
                  <a:pt x="1008861" y="1701938"/>
                </a:cubicBezTo>
                <a:cubicBezTo>
                  <a:pt x="1011373" y="1701938"/>
                  <a:pt x="1008861" y="1696964"/>
                  <a:pt x="1008861" y="1696964"/>
                </a:cubicBezTo>
                <a:cubicBezTo>
                  <a:pt x="1008861" y="1696964"/>
                  <a:pt x="1013257" y="1697586"/>
                  <a:pt x="1018596" y="1698519"/>
                </a:cubicBezTo>
                <a:lnTo>
                  <a:pt x="1025566" y="1700067"/>
                </a:lnTo>
                <a:lnTo>
                  <a:pt x="1019070" y="1696386"/>
                </a:lnTo>
                <a:cubicBezTo>
                  <a:pt x="1020356" y="1697497"/>
                  <a:pt x="1022164" y="1697374"/>
                  <a:pt x="1023692" y="1697570"/>
                </a:cubicBezTo>
                <a:lnTo>
                  <a:pt x="1026189" y="1700206"/>
                </a:lnTo>
                <a:lnTo>
                  <a:pt x="1033985" y="1701938"/>
                </a:lnTo>
                <a:cubicBezTo>
                  <a:pt x="1033985" y="1701938"/>
                  <a:pt x="1033985" y="1696964"/>
                  <a:pt x="1033985" y="1694476"/>
                </a:cubicBezTo>
                <a:lnTo>
                  <a:pt x="1044981" y="1699820"/>
                </a:lnTo>
                <a:lnTo>
                  <a:pt x="1044714" y="1699441"/>
                </a:lnTo>
                <a:cubicBezTo>
                  <a:pt x="1051948" y="1698949"/>
                  <a:pt x="1054844" y="1705942"/>
                  <a:pt x="1056769" y="1698622"/>
                </a:cubicBezTo>
                <a:lnTo>
                  <a:pt x="1057543" y="1702490"/>
                </a:lnTo>
                <a:lnTo>
                  <a:pt x="1066647" y="1701938"/>
                </a:lnTo>
                <a:cubicBezTo>
                  <a:pt x="1068532" y="1703182"/>
                  <a:pt x="1071358" y="1704271"/>
                  <a:pt x="1074695" y="1705126"/>
                </a:cubicBezTo>
                <a:lnTo>
                  <a:pt x="1082080" y="1706314"/>
                </a:lnTo>
                <a:lnTo>
                  <a:pt x="1079840" y="1699451"/>
                </a:lnTo>
                <a:cubicBezTo>
                  <a:pt x="1084663" y="1699124"/>
                  <a:pt x="1084663" y="1699124"/>
                  <a:pt x="1084663" y="1699124"/>
                </a:cubicBezTo>
                <a:cubicBezTo>
                  <a:pt x="1084825" y="1701509"/>
                  <a:pt x="1084987" y="1703895"/>
                  <a:pt x="1084987" y="1703895"/>
                </a:cubicBezTo>
                <a:lnTo>
                  <a:pt x="1085393" y="1703867"/>
                </a:lnTo>
                <a:lnTo>
                  <a:pt x="1085758" y="1701098"/>
                </a:lnTo>
                <a:cubicBezTo>
                  <a:pt x="1086097" y="1699112"/>
                  <a:pt x="1086399" y="1697524"/>
                  <a:pt x="1086399" y="1696889"/>
                </a:cubicBezTo>
                <a:lnTo>
                  <a:pt x="1087435" y="1703688"/>
                </a:lnTo>
                <a:lnTo>
                  <a:pt x="1091896" y="1698632"/>
                </a:lnTo>
                <a:lnTo>
                  <a:pt x="1088401" y="1706896"/>
                </a:lnTo>
                <a:lnTo>
                  <a:pt x="1094849" y="1706853"/>
                </a:lnTo>
                <a:lnTo>
                  <a:pt x="1094746" y="1706040"/>
                </a:lnTo>
                <a:cubicBezTo>
                  <a:pt x="1094558" y="1705109"/>
                  <a:pt x="1094255" y="1704461"/>
                  <a:pt x="1093651" y="1704461"/>
                </a:cubicBezTo>
                <a:cubicBezTo>
                  <a:pt x="1093651" y="1704461"/>
                  <a:pt x="1096068" y="1704461"/>
                  <a:pt x="1093651" y="1699280"/>
                </a:cubicBezTo>
                <a:cubicBezTo>
                  <a:pt x="1097276" y="1699280"/>
                  <a:pt x="1096823" y="1703652"/>
                  <a:pt x="1096370" y="1705838"/>
                </a:cubicBezTo>
                <a:lnTo>
                  <a:pt x="1096120" y="1706845"/>
                </a:lnTo>
                <a:lnTo>
                  <a:pt x="1096296" y="1706843"/>
                </a:lnTo>
                <a:lnTo>
                  <a:pt x="1098182" y="1705109"/>
                </a:lnTo>
                <a:cubicBezTo>
                  <a:pt x="1098485" y="1703814"/>
                  <a:pt x="1098485" y="1701871"/>
                  <a:pt x="1098485" y="1699280"/>
                </a:cubicBezTo>
                <a:lnTo>
                  <a:pt x="1099342" y="1706328"/>
                </a:lnTo>
                <a:close/>
                <a:moveTo>
                  <a:pt x="1104994" y="1735081"/>
                </a:moveTo>
                <a:cubicBezTo>
                  <a:pt x="1105152" y="1734382"/>
                  <a:pt x="1104994" y="1733916"/>
                  <a:pt x="1104366" y="1733916"/>
                </a:cubicBezTo>
                <a:cubicBezTo>
                  <a:pt x="1101853" y="1741378"/>
                  <a:pt x="1096828" y="1728939"/>
                  <a:pt x="1096827" y="1738889"/>
                </a:cubicBezTo>
                <a:cubicBezTo>
                  <a:pt x="1099341" y="1741378"/>
                  <a:pt x="1099341" y="1733916"/>
                  <a:pt x="1099341" y="1741378"/>
                </a:cubicBezTo>
                <a:cubicBezTo>
                  <a:pt x="1101225" y="1741378"/>
                  <a:pt x="1104523" y="1737180"/>
                  <a:pt x="1104994" y="1735081"/>
                </a:cubicBezTo>
                <a:close/>
                <a:moveTo>
                  <a:pt x="1108050" y="1779779"/>
                </a:moveTo>
                <a:lnTo>
                  <a:pt x="1101354" y="1775048"/>
                </a:lnTo>
                <a:lnTo>
                  <a:pt x="1097971" y="1777997"/>
                </a:lnTo>
                <a:close/>
                <a:moveTo>
                  <a:pt x="1088832" y="1496840"/>
                </a:moveTo>
                <a:lnTo>
                  <a:pt x="1088445" y="1495974"/>
                </a:lnTo>
                <a:lnTo>
                  <a:pt x="1082197" y="1497145"/>
                </a:lnTo>
                <a:lnTo>
                  <a:pt x="1086538" y="1498177"/>
                </a:lnTo>
                <a:close/>
                <a:moveTo>
                  <a:pt x="1114933" y="1878722"/>
                </a:moveTo>
                <a:lnTo>
                  <a:pt x="1114418" y="1877574"/>
                </a:lnTo>
                <a:cubicBezTo>
                  <a:pt x="1113790" y="1875708"/>
                  <a:pt x="1113162" y="1874465"/>
                  <a:pt x="1111905" y="1875709"/>
                </a:cubicBezTo>
                <a:cubicBezTo>
                  <a:pt x="1111905" y="1875709"/>
                  <a:pt x="1111905" y="1875709"/>
                  <a:pt x="1111905" y="1878857"/>
                </a:cubicBezTo>
                <a:lnTo>
                  <a:pt x="1111905" y="1881985"/>
                </a:lnTo>
                <a:lnTo>
                  <a:pt x="1112224" y="1882962"/>
                </a:lnTo>
                <a:lnTo>
                  <a:pt x="1112612" y="1882908"/>
                </a:lnTo>
                <a:lnTo>
                  <a:pt x="1113267" y="1882665"/>
                </a:lnTo>
                <a:close/>
                <a:moveTo>
                  <a:pt x="1088645" y="1490184"/>
                </a:moveTo>
                <a:lnTo>
                  <a:pt x="1084973" y="1490292"/>
                </a:lnTo>
                <a:lnTo>
                  <a:pt x="1084084" y="1490842"/>
                </a:lnTo>
                <a:cubicBezTo>
                  <a:pt x="1084084" y="1493347"/>
                  <a:pt x="1084084" y="1493347"/>
                  <a:pt x="1084084" y="1495853"/>
                </a:cubicBezTo>
                <a:cubicBezTo>
                  <a:pt x="1086591" y="1495852"/>
                  <a:pt x="1087217" y="1495226"/>
                  <a:pt x="1087530" y="1494913"/>
                </a:cubicBezTo>
                <a:lnTo>
                  <a:pt x="1088133" y="1495274"/>
                </a:lnTo>
                <a:lnTo>
                  <a:pt x="1087347" y="1493513"/>
                </a:lnTo>
                <a:cubicBezTo>
                  <a:pt x="1086072" y="1493288"/>
                  <a:pt x="1084819" y="1493373"/>
                  <a:pt x="1085988" y="1492048"/>
                </a:cubicBezTo>
                <a:cubicBezTo>
                  <a:pt x="1085819" y="1489565"/>
                  <a:pt x="1086488" y="1490142"/>
                  <a:pt x="1087471" y="1490699"/>
                </a:cubicBezTo>
                <a:close/>
                <a:moveTo>
                  <a:pt x="1101804" y="1680218"/>
                </a:moveTo>
                <a:lnTo>
                  <a:pt x="1101579" y="1680116"/>
                </a:lnTo>
                <a:cubicBezTo>
                  <a:pt x="1100551" y="1678921"/>
                  <a:pt x="1099837" y="1677704"/>
                  <a:pt x="1098581" y="1677790"/>
                </a:cubicBezTo>
                <a:lnTo>
                  <a:pt x="1097841" y="1677918"/>
                </a:lnTo>
                <a:lnTo>
                  <a:pt x="1098513" y="1679359"/>
                </a:lnTo>
                <a:cubicBezTo>
                  <a:pt x="1097305" y="1678063"/>
                  <a:pt x="1096096" y="1678711"/>
                  <a:pt x="1095794" y="1679682"/>
                </a:cubicBezTo>
                <a:lnTo>
                  <a:pt x="1096603" y="1680356"/>
                </a:lnTo>
                <a:lnTo>
                  <a:pt x="1100198" y="1681036"/>
                </a:lnTo>
                <a:close/>
                <a:moveTo>
                  <a:pt x="1112533" y="1814139"/>
                </a:moveTo>
                <a:lnTo>
                  <a:pt x="1111726" y="1812061"/>
                </a:lnTo>
                <a:lnTo>
                  <a:pt x="1111274" y="1814358"/>
                </a:lnTo>
                <a:cubicBezTo>
                  <a:pt x="1108455" y="1814358"/>
                  <a:pt x="1108455" y="1811967"/>
                  <a:pt x="1105634" y="1811967"/>
                </a:cubicBezTo>
                <a:lnTo>
                  <a:pt x="1107299" y="1809144"/>
                </a:lnTo>
                <a:lnTo>
                  <a:pt x="1100044" y="1810241"/>
                </a:lnTo>
                <a:cubicBezTo>
                  <a:pt x="1100550" y="1817686"/>
                  <a:pt x="1107397" y="1807247"/>
                  <a:pt x="1110410" y="1814524"/>
                </a:cubicBezTo>
                <a:lnTo>
                  <a:pt x="1108185" y="1816423"/>
                </a:lnTo>
                <a:lnTo>
                  <a:pt x="1111905" y="1818493"/>
                </a:lnTo>
                <a:cubicBezTo>
                  <a:pt x="1113161" y="1818493"/>
                  <a:pt x="1113161" y="1816627"/>
                  <a:pt x="1112533" y="1814139"/>
                </a:cubicBezTo>
                <a:close/>
                <a:moveTo>
                  <a:pt x="1111063" y="1787053"/>
                </a:moveTo>
                <a:cubicBezTo>
                  <a:pt x="1109556" y="1783416"/>
                  <a:pt x="1107049" y="1783586"/>
                  <a:pt x="1104293" y="1784708"/>
                </a:cubicBezTo>
                <a:lnTo>
                  <a:pt x="1101853" y="1785702"/>
                </a:lnTo>
                <a:lnTo>
                  <a:pt x="1101853" y="1787678"/>
                </a:lnTo>
                <a:lnTo>
                  <a:pt x="1102602" y="1787627"/>
                </a:lnTo>
                <a:cubicBezTo>
                  <a:pt x="1105338" y="1786194"/>
                  <a:pt x="1108387" y="1784741"/>
                  <a:pt x="1111063" y="1787053"/>
                </a:cubicBezTo>
                <a:close/>
                <a:moveTo>
                  <a:pt x="1101142" y="1633276"/>
                </a:moveTo>
                <a:cubicBezTo>
                  <a:pt x="1101316" y="1634459"/>
                  <a:pt x="1101229" y="1635948"/>
                  <a:pt x="1100609" y="1637968"/>
                </a:cubicBezTo>
                <a:cubicBezTo>
                  <a:pt x="1097416" y="1635548"/>
                  <a:pt x="1096703" y="1625050"/>
                  <a:pt x="1099717" y="1624845"/>
                </a:cubicBezTo>
                <a:cubicBezTo>
                  <a:pt x="1097724" y="1628936"/>
                  <a:pt x="1100617" y="1629728"/>
                  <a:pt x="1101142" y="1633276"/>
                </a:cubicBezTo>
                <a:close/>
                <a:moveTo>
                  <a:pt x="1106113" y="1667099"/>
                </a:moveTo>
                <a:lnTo>
                  <a:pt x="1100900" y="1664855"/>
                </a:lnTo>
                <a:lnTo>
                  <a:pt x="1097076" y="1663929"/>
                </a:lnTo>
                <a:lnTo>
                  <a:pt x="1099208" y="1662844"/>
                </a:lnTo>
                <a:cubicBezTo>
                  <a:pt x="1100035" y="1662055"/>
                  <a:pt x="1100822" y="1660951"/>
                  <a:pt x="1101451" y="1659689"/>
                </a:cubicBezTo>
                <a:cubicBezTo>
                  <a:pt x="1098933" y="1657164"/>
                  <a:pt x="1096414" y="1659689"/>
                  <a:pt x="1093895" y="1657164"/>
                </a:cubicBezTo>
                <a:cubicBezTo>
                  <a:pt x="1093896" y="1659688"/>
                  <a:pt x="1094210" y="1661424"/>
                  <a:pt x="1094722" y="1662528"/>
                </a:cubicBezTo>
                <a:lnTo>
                  <a:pt x="1096250" y="1663729"/>
                </a:lnTo>
                <a:lnTo>
                  <a:pt x="1093895" y="1663159"/>
                </a:lnTo>
                <a:lnTo>
                  <a:pt x="1089649" y="1666367"/>
                </a:lnTo>
                <a:lnTo>
                  <a:pt x="1094569" y="1669840"/>
                </a:lnTo>
                <a:lnTo>
                  <a:pt x="1098661" y="1671238"/>
                </a:lnTo>
                <a:lnTo>
                  <a:pt x="1099438" y="1668347"/>
                </a:lnTo>
                <a:lnTo>
                  <a:pt x="1099730" y="1668250"/>
                </a:lnTo>
                <a:lnTo>
                  <a:pt x="1098943" y="1667377"/>
                </a:lnTo>
                <a:cubicBezTo>
                  <a:pt x="1099570" y="1666756"/>
                  <a:pt x="1100355" y="1666756"/>
                  <a:pt x="1101257" y="1667067"/>
                </a:cubicBezTo>
                <a:lnTo>
                  <a:pt x="1102184" y="1667544"/>
                </a:lnTo>
                <a:close/>
                <a:moveTo>
                  <a:pt x="1106783" y="1674015"/>
                </a:moveTo>
                <a:lnTo>
                  <a:pt x="1104152" y="1671785"/>
                </a:lnTo>
                <a:lnTo>
                  <a:pt x="1100259" y="1671785"/>
                </a:lnTo>
                <a:close/>
                <a:moveTo>
                  <a:pt x="1020066" y="391437"/>
                </a:moveTo>
                <a:cubicBezTo>
                  <a:pt x="1020066" y="401686"/>
                  <a:pt x="1010399" y="383751"/>
                  <a:pt x="1010400" y="399124"/>
                </a:cubicBezTo>
                <a:cubicBezTo>
                  <a:pt x="1007979" y="393999"/>
                  <a:pt x="1003146" y="399124"/>
                  <a:pt x="1003146" y="396561"/>
                </a:cubicBezTo>
                <a:cubicBezTo>
                  <a:pt x="1004355" y="393999"/>
                  <a:pt x="1004354" y="392718"/>
                  <a:pt x="1004055" y="391437"/>
                </a:cubicBezTo>
                <a:lnTo>
                  <a:pt x="1003627" y="389017"/>
                </a:lnTo>
                <a:lnTo>
                  <a:pt x="1010700" y="391116"/>
                </a:lnTo>
                <a:cubicBezTo>
                  <a:pt x="1013419" y="392077"/>
                  <a:pt x="1016441" y="392718"/>
                  <a:pt x="1020066" y="391437"/>
                </a:cubicBezTo>
                <a:close/>
                <a:moveTo>
                  <a:pt x="1111872" y="1719351"/>
                </a:moveTo>
                <a:cubicBezTo>
                  <a:pt x="1106846" y="1719351"/>
                  <a:pt x="1104334" y="1714377"/>
                  <a:pt x="1101822" y="1719351"/>
                </a:cubicBezTo>
                <a:lnTo>
                  <a:pt x="1103439" y="1721446"/>
                </a:lnTo>
                <a:lnTo>
                  <a:pt x="1105382" y="1720823"/>
                </a:lnTo>
                <a:lnTo>
                  <a:pt x="1106251" y="1720544"/>
                </a:lnTo>
                <a:cubicBezTo>
                  <a:pt x="1107508" y="1720389"/>
                  <a:pt x="1108607" y="1720622"/>
                  <a:pt x="1109549" y="1721516"/>
                </a:cubicBezTo>
                <a:lnTo>
                  <a:pt x="1110915" y="1724378"/>
                </a:lnTo>
                <a:lnTo>
                  <a:pt x="1111872" y="1724328"/>
                </a:lnTo>
                <a:cubicBezTo>
                  <a:pt x="1111872" y="1724328"/>
                  <a:pt x="1111872" y="1724328"/>
                  <a:pt x="1111872" y="1719351"/>
                </a:cubicBezTo>
                <a:close/>
                <a:moveTo>
                  <a:pt x="1108982" y="1672346"/>
                </a:moveTo>
                <a:lnTo>
                  <a:pt x="1106972" y="1671724"/>
                </a:lnTo>
                <a:lnTo>
                  <a:pt x="1106972" y="1674080"/>
                </a:lnTo>
                <a:lnTo>
                  <a:pt x="1107814" y="1674368"/>
                </a:lnTo>
                <a:close/>
                <a:moveTo>
                  <a:pt x="1107556" y="1624314"/>
                </a:moveTo>
                <a:cubicBezTo>
                  <a:pt x="1106531" y="1627080"/>
                  <a:pt x="1106111" y="1629804"/>
                  <a:pt x="1105577" y="1630853"/>
                </a:cubicBezTo>
                <a:cubicBezTo>
                  <a:pt x="1105042" y="1631900"/>
                  <a:pt x="1104394" y="1631269"/>
                  <a:pt x="1102915" y="1627326"/>
                </a:cubicBezTo>
                <a:cubicBezTo>
                  <a:pt x="1102915" y="1627326"/>
                  <a:pt x="1102915" y="1627326"/>
                  <a:pt x="1102732" y="1624641"/>
                </a:cubicBezTo>
                <a:cubicBezTo>
                  <a:pt x="1105326" y="1627162"/>
                  <a:pt x="1105144" y="1624478"/>
                  <a:pt x="1107556" y="1624314"/>
                </a:cubicBezTo>
                <a:close/>
                <a:moveTo>
                  <a:pt x="1121326" y="1813208"/>
                </a:moveTo>
                <a:lnTo>
                  <a:pt x="1121155" y="1813027"/>
                </a:lnTo>
                <a:lnTo>
                  <a:pt x="1120038" y="1812623"/>
                </a:lnTo>
                <a:cubicBezTo>
                  <a:pt x="1118972" y="1810825"/>
                  <a:pt x="1117593" y="1809049"/>
                  <a:pt x="1115256" y="1811701"/>
                </a:cubicBezTo>
                <a:lnTo>
                  <a:pt x="1114720" y="1811522"/>
                </a:lnTo>
                <a:lnTo>
                  <a:pt x="1114519" y="1814506"/>
                </a:lnTo>
                <a:lnTo>
                  <a:pt x="1115256" y="1811701"/>
                </a:lnTo>
                <a:lnTo>
                  <a:pt x="1119359" y="1816129"/>
                </a:lnTo>
                <a:close/>
                <a:moveTo>
                  <a:pt x="1116931" y="1733916"/>
                </a:moveTo>
                <a:cubicBezTo>
                  <a:pt x="1114418" y="1731427"/>
                  <a:pt x="1106879" y="1736404"/>
                  <a:pt x="1106879" y="1741378"/>
                </a:cubicBezTo>
                <a:cubicBezTo>
                  <a:pt x="1109392" y="1738889"/>
                  <a:pt x="1114418" y="1743866"/>
                  <a:pt x="1116931" y="1733916"/>
                </a:cubicBezTo>
                <a:close/>
                <a:moveTo>
                  <a:pt x="1100505" y="1491839"/>
                </a:moveTo>
                <a:lnTo>
                  <a:pt x="1099685" y="1489860"/>
                </a:lnTo>
                <a:lnTo>
                  <a:pt x="1090687" y="1490124"/>
                </a:lnTo>
                <a:lnTo>
                  <a:pt x="1090167" y="1493321"/>
                </a:lnTo>
                <a:lnTo>
                  <a:pt x="1091262" y="1498082"/>
                </a:lnTo>
                <a:lnTo>
                  <a:pt x="1093555" y="1497960"/>
                </a:lnTo>
                <a:lnTo>
                  <a:pt x="1096616" y="1496176"/>
                </a:lnTo>
                <a:lnTo>
                  <a:pt x="1096616" y="1490842"/>
                </a:lnTo>
                <a:close/>
                <a:moveTo>
                  <a:pt x="1116433" y="1692137"/>
                </a:moveTo>
                <a:lnTo>
                  <a:pt x="1111806" y="1687866"/>
                </a:lnTo>
                <a:cubicBezTo>
                  <a:pt x="1110865" y="1686003"/>
                  <a:pt x="1110237" y="1683520"/>
                  <a:pt x="1108982" y="1679795"/>
                </a:cubicBezTo>
                <a:cubicBezTo>
                  <a:pt x="1108982" y="1681037"/>
                  <a:pt x="1108983" y="1682278"/>
                  <a:pt x="1108668" y="1683209"/>
                </a:cubicBezTo>
                <a:lnTo>
                  <a:pt x="1108355" y="1683431"/>
                </a:lnTo>
                <a:lnTo>
                  <a:pt x="1109387" y="1687089"/>
                </a:lnTo>
                <a:cubicBezTo>
                  <a:pt x="1107977" y="1688405"/>
                  <a:pt x="1107977" y="1687747"/>
                  <a:pt x="1107977" y="1686432"/>
                </a:cubicBezTo>
                <a:lnTo>
                  <a:pt x="1107322" y="1684290"/>
                </a:lnTo>
                <a:lnTo>
                  <a:pt x="1106833" y="1685476"/>
                </a:lnTo>
                <a:lnTo>
                  <a:pt x="1108983" y="1689730"/>
                </a:lnTo>
                <a:cubicBezTo>
                  <a:pt x="1108983" y="1692210"/>
                  <a:pt x="1106472" y="1692210"/>
                  <a:pt x="1106472" y="1697179"/>
                </a:cubicBezTo>
                <a:cubicBezTo>
                  <a:pt x="1103962" y="1697179"/>
                  <a:pt x="1103962" y="1689730"/>
                  <a:pt x="1106472" y="1692210"/>
                </a:cubicBezTo>
                <a:lnTo>
                  <a:pt x="1104535" y="1691061"/>
                </a:lnTo>
                <a:lnTo>
                  <a:pt x="1101843" y="1697604"/>
                </a:lnTo>
                <a:cubicBezTo>
                  <a:pt x="1104334" y="1697435"/>
                  <a:pt x="1104506" y="1699961"/>
                  <a:pt x="1104678" y="1702488"/>
                </a:cubicBezTo>
                <a:lnTo>
                  <a:pt x="1105938" y="1704658"/>
                </a:lnTo>
                <a:lnTo>
                  <a:pt x="1106847" y="1704427"/>
                </a:lnTo>
                <a:lnTo>
                  <a:pt x="1108474" y="1705667"/>
                </a:lnTo>
                <a:lnTo>
                  <a:pt x="1109746" y="1703413"/>
                </a:lnTo>
                <a:lnTo>
                  <a:pt x="1111584" y="1700157"/>
                </a:lnTo>
                <a:lnTo>
                  <a:pt x="1109384" y="1696893"/>
                </a:lnTo>
                <a:cubicBezTo>
                  <a:pt x="1110593" y="1694502"/>
                  <a:pt x="1111197" y="1693306"/>
                  <a:pt x="1112103" y="1692708"/>
                </a:cubicBezTo>
                <a:close/>
                <a:moveTo>
                  <a:pt x="1122058" y="1763577"/>
                </a:moveTo>
                <a:lnTo>
                  <a:pt x="1121954" y="1763768"/>
                </a:lnTo>
                <a:cubicBezTo>
                  <a:pt x="1116931" y="1766254"/>
                  <a:pt x="1116931" y="1761279"/>
                  <a:pt x="1114418" y="1761279"/>
                </a:cubicBezTo>
                <a:lnTo>
                  <a:pt x="1114418" y="1764075"/>
                </a:lnTo>
                <a:lnTo>
                  <a:pt x="1114560" y="1764375"/>
                </a:lnTo>
                <a:cubicBezTo>
                  <a:pt x="1115643" y="1761808"/>
                  <a:pt x="1116311" y="1762386"/>
                  <a:pt x="1117335" y="1763563"/>
                </a:cubicBezTo>
                <a:lnTo>
                  <a:pt x="1121664" y="1766016"/>
                </a:lnTo>
                <a:lnTo>
                  <a:pt x="1122192" y="1765545"/>
                </a:lnTo>
                <a:close/>
                <a:moveTo>
                  <a:pt x="1120091" y="1722834"/>
                </a:moveTo>
                <a:lnTo>
                  <a:pt x="1116896" y="1724328"/>
                </a:lnTo>
                <a:lnTo>
                  <a:pt x="1116663" y="1725973"/>
                </a:lnTo>
                <a:lnTo>
                  <a:pt x="1118460" y="1725791"/>
                </a:lnTo>
                <a:close/>
                <a:moveTo>
                  <a:pt x="1115572" y="1652653"/>
                </a:moveTo>
                <a:lnTo>
                  <a:pt x="1114045" y="1649591"/>
                </a:lnTo>
                <a:lnTo>
                  <a:pt x="1113676" y="1648853"/>
                </a:lnTo>
                <a:lnTo>
                  <a:pt x="1111068" y="1648954"/>
                </a:lnTo>
                <a:lnTo>
                  <a:pt x="1109391" y="1648729"/>
                </a:lnTo>
                <a:lnTo>
                  <a:pt x="1109952" y="1651169"/>
                </a:lnTo>
                <a:cubicBezTo>
                  <a:pt x="1110897" y="1651484"/>
                  <a:pt x="1111526" y="1652115"/>
                  <a:pt x="1109007" y="1657164"/>
                </a:cubicBezTo>
                <a:cubicBezTo>
                  <a:pt x="1110267" y="1658426"/>
                  <a:pt x="1111526" y="1658426"/>
                  <a:pt x="1112785" y="1657795"/>
                </a:cubicBezTo>
                <a:lnTo>
                  <a:pt x="1114500" y="1656363"/>
                </a:lnTo>
                <a:lnTo>
                  <a:pt x="1114445" y="1654019"/>
                </a:lnTo>
                <a:cubicBezTo>
                  <a:pt x="1114445" y="1654019"/>
                  <a:pt x="1112033" y="1654183"/>
                  <a:pt x="1114270" y="1651434"/>
                </a:cubicBezTo>
                <a:close/>
                <a:moveTo>
                  <a:pt x="1105109" y="1492244"/>
                </a:moveTo>
                <a:lnTo>
                  <a:pt x="1104857" y="1492112"/>
                </a:lnTo>
                <a:lnTo>
                  <a:pt x="1102532" y="1491008"/>
                </a:lnTo>
                <a:lnTo>
                  <a:pt x="1103311" y="1492558"/>
                </a:lnTo>
                <a:lnTo>
                  <a:pt x="1104359" y="1492826"/>
                </a:lnTo>
                <a:close/>
                <a:moveTo>
                  <a:pt x="1120421" y="1703956"/>
                </a:moveTo>
                <a:cubicBezTo>
                  <a:pt x="1120958" y="1702650"/>
                  <a:pt x="1120872" y="1701387"/>
                  <a:pt x="1119626" y="1701471"/>
                </a:cubicBezTo>
                <a:cubicBezTo>
                  <a:pt x="1118296" y="1700293"/>
                  <a:pt x="1117674" y="1700335"/>
                  <a:pt x="1117094" y="1701009"/>
                </a:cubicBezTo>
                <a:lnTo>
                  <a:pt x="1116133" y="1702413"/>
                </a:lnTo>
                <a:lnTo>
                  <a:pt x="1116635" y="1704067"/>
                </a:lnTo>
                <a:lnTo>
                  <a:pt x="1115001" y="1704067"/>
                </a:lnTo>
                <a:lnTo>
                  <a:pt x="1114816" y="1704337"/>
                </a:lnTo>
                <a:lnTo>
                  <a:pt x="1114797" y="1704067"/>
                </a:lnTo>
                <a:lnTo>
                  <a:pt x="1114218" y="1704067"/>
                </a:lnTo>
                <a:lnTo>
                  <a:pt x="1112078" y="1700891"/>
                </a:lnTo>
                <a:lnTo>
                  <a:pt x="1112152" y="1701980"/>
                </a:lnTo>
                <a:cubicBezTo>
                  <a:pt x="1111616" y="1703285"/>
                  <a:pt x="1111078" y="1704590"/>
                  <a:pt x="1112323" y="1704506"/>
                </a:cubicBezTo>
                <a:cubicBezTo>
                  <a:pt x="1114473" y="1699285"/>
                  <a:pt x="1115159" y="1709391"/>
                  <a:pt x="1117480" y="1706695"/>
                </a:cubicBezTo>
                <a:cubicBezTo>
                  <a:pt x="1118725" y="1706610"/>
                  <a:pt x="1119885" y="1705262"/>
                  <a:pt x="1120421" y="1703956"/>
                </a:cubicBezTo>
                <a:close/>
                <a:moveTo>
                  <a:pt x="1106642" y="1470800"/>
                </a:moveTo>
                <a:cubicBezTo>
                  <a:pt x="1105389" y="1470800"/>
                  <a:pt x="1102882" y="1470174"/>
                  <a:pt x="1101002" y="1470487"/>
                </a:cubicBezTo>
                <a:lnTo>
                  <a:pt x="1100768" y="1471150"/>
                </a:lnTo>
                <a:lnTo>
                  <a:pt x="1105883" y="1472255"/>
                </a:lnTo>
                <a:close/>
                <a:moveTo>
                  <a:pt x="1144324" y="2024648"/>
                </a:moveTo>
                <a:cubicBezTo>
                  <a:pt x="1144486" y="2027034"/>
                  <a:pt x="1143443" y="2029501"/>
                  <a:pt x="1142294" y="2030479"/>
                </a:cubicBezTo>
                <a:cubicBezTo>
                  <a:pt x="1141150" y="2031455"/>
                  <a:pt x="1139904" y="2030941"/>
                  <a:pt x="1139661" y="2027361"/>
                </a:cubicBezTo>
                <a:cubicBezTo>
                  <a:pt x="1142233" y="2029583"/>
                  <a:pt x="1141910" y="2024812"/>
                  <a:pt x="1144324" y="2024648"/>
                </a:cubicBezTo>
                <a:close/>
                <a:moveTo>
                  <a:pt x="1123212" y="1711770"/>
                </a:moveTo>
                <a:lnTo>
                  <a:pt x="1120141" y="1709053"/>
                </a:lnTo>
                <a:cubicBezTo>
                  <a:pt x="1120313" y="1711577"/>
                  <a:pt x="1117995" y="1714273"/>
                  <a:pt x="1117995" y="1714273"/>
                </a:cubicBezTo>
                <a:lnTo>
                  <a:pt x="1116896" y="1712382"/>
                </a:lnTo>
                <a:lnTo>
                  <a:pt x="1116897" y="1716866"/>
                </a:lnTo>
                <a:cubicBezTo>
                  <a:pt x="1116897" y="1716866"/>
                  <a:pt x="1116897" y="1716866"/>
                  <a:pt x="1121922" y="1716866"/>
                </a:cubicBezTo>
                <a:cubicBezTo>
                  <a:pt x="1121922" y="1714377"/>
                  <a:pt x="1121921" y="1711889"/>
                  <a:pt x="1121921" y="1711889"/>
                </a:cubicBezTo>
                <a:close/>
                <a:moveTo>
                  <a:pt x="1124466" y="1706552"/>
                </a:moveTo>
                <a:lnTo>
                  <a:pt x="1124268" y="1707387"/>
                </a:lnTo>
                <a:lnTo>
                  <a:pt x="1124354" y="1705938"/>
                </a:lnTo>
                <a:close/>
                <a:moveTo>
                  <a:pt x="1129227" y="1758275"/>
                </a:moveTo>
                <a:lnTo>
                  <a:pt x="1125903" y="1756995"/>
                </a:lnTo>
                <a:lnTo>
                  <a:pt x="1126755" y="1758560"/>
                </a:lnTo>
                <a:cubicBezTo>
                  <a:pt x="1126586" y="1756078"/>
                  <a:pt x="1121909" y="1761382"/>
                  <a:pt x="1124416" y="1761211"/>
                </a:cubicBezTo>
                <a:close/>
                <a:moveTo>
                  <a:pt x="1129491" y="1751329"/>
                </a:moveTo>
                <a:lnTo>
                  <a:pt x="1103764" y="1752757"/>
                </a:lnTo>
                <a:lnTo>
                  <a:pt x="1107181" y="1757708"/>
                </a:lnTo>
                <a:cubicBezTo>
                  <a:pt x="1108758" y="1757756"/>
                  <a:pt x="1110498" y="1757872"/>
                  <a:pt x="1111896" y="1758751"/>
                </a:cubicBezTo>
                <a:lnTo>
                  <a:pt x="1111915" y="1758794"/>
                </a:lnTo>
                <a:lnTo>
                  <a:pt x="1116615" y="1760035"/>
                </a:lnTo>
                <a:cubicBezTo>
                  <a:pt x="1118185" y="1760036"/>
                  <a:pt x="1119440" y="1758792"/>
                  <a:pt x="1119440" y="1753817"/>
                </a:cubicBezTo>
                <a:cubicBezTo>
                  <a:pt x="1124466" y="1753817"/>
                  <a:pt x="1124466" y="1753817"/>
                  <a:pt x="1129491" y="1751329"/>
                </a:cubicBezTo>
                <a:close/>
                <a:moveTo>
                  <a:pt x="1124846" y="1673966"/>
                </a:moveTo>
                <a:lnTo>
                  <a:pt x="1123762" y="1673564"/>
                </a:lnTo>
                <a:lnTo>
                  <a:pt x="1122977" y="1673855"/>
                </a:lnTo>
                <a:lnTo>
                  <a:pt x="1123534" y="1674143"/>
                </a:lnTo>
                <a:cubicBezTo>
                  <a:pt x="1123617" y="1675376"/>
                  <a:pt x="1122992" y="1675419"/>
                  <a:pt x="1122388" y="1675770"/>
                </a:cubicBezTo>
                <a:lnTo>
                  <a:pt x="1121475" y="1678876"/>
                </a:lnTo>
                <a:lnTo>
                  <a:pt x="1121475" y="1678959"/>
                </a:lnTo>
                <a:lnTo>
                  <a:pt x="1121451" y="1678959"/>
                </a:lnTo>
                <a:lnTo>
                  <a:pt x="1121367" y="1679245"/>
                </a:lnTo>
                <a:close/>
                <a:moveTo>
                  <a:pt x="1127836" y="1693157"/>
                </a:moveTo>
                <a:lnTo>
                  <a:pt x="1125722" y="1691937"/>
                </a:lnTo>
                <a:lnTo>
                  <a:pt x="1125391" y="1691910"/>
                </a:lnTo>
                <a:lnTo>
                  <a:pt x="1124873" y="1693867"/>
                </a:lnTo>
                <a:lnTo>
                  <a:pt x="1124120" y="1691805"/>
                </a:lnTo>
                <a:lnTo>
                  <a:pt x="1123021" y="1691714"/>
                </a:lnTo>
                <a:lnTo>
                  <a:pt x="1121686" y="1692338"/>
                </a:lnTo>
                <a:cubicBezTo>
                  <a:pt x="1120822" y="1692610"/>
                  <a:pt x="1120038" y="1692610"/>
                  <a:pt x="1119409" y="1691987"/>
                </a:cubicBezTo>
                <a:cubicBezTo>
                  <a:pt x="1119409" y="1688256"/>
                  <a:pt x="1120665" y="1686390"/>
                  <a:pt x="1120979" y="1685147"/>
                </a:cubicBezTo>
                <a:lnTo>
                  <a:pt x="1120883" y="1684852"/>
                </a:lnTo>
                <a:lnTo>
                  <a:pt x="1120679" y="1685648"/>
                </a:lnTo>
                <a:lnTo>
                  <a:pt x="1120419" y="1685673"/>
                </a:lnTo>
                <a:lnTo>
                  <a:pt x="1120790" y="1684571"/>
                </a:lnTo>
                <a:lnTo>
                  <a:pt x="1120469" y="1683592"/>
                </a:lnTo>
                <a:cubicBezTo>
                  <a:pt x="1119880" y="1683125"/>
                  <a:pt x="1118781" y="1682659"/>
                  <a:pt x="1116896" y="1682037"/>
                </a:cubicBezTo>
                <a:lnTo>
                  <a:pt x="1120770" y="1682628"/>
                </a:lnTo>
                <a:lnTo>
                  <a:pt x="1119432" y="1678959"/>
                </a:lnTo>
                <a:lnTo>
                  <a:pt x="1116641" y="1678959"/>
                </a:lnTo>
                <a:lnTo>
                  <a:pt x="1117122" y="1677627"/>
                </a:lnTo>
                <a:lnTo>
                  <a:pt x="1114424" y="1678787"/>
                </a:lnTo>
                <a:lnTo>
                  <a:pt x="1114114" y="1681487"/>
                </a:lnTo>
                <a:lnTo>
                  <a:pt x="1116511" y="1682278"/>
                </a:lnTo>
                <a:lnTo>
                  <a:pt x="1115798" y="1686043"/>
                </a:lnTo>
                <a:lnTo>
                  <a:pt x="1116375" y="1685573"/>
                </a:lnTo>
                <a:cubicBezTo>
                  <a:pt x="1117168" y="1685461"/>
                  <a:pt x="1117998" y="1685685"/>
                  <a:pt x="1118754" y="1685834"/>
                </a:cubicBezTo>
                <a:lnTo>
                  <a:pt x="1120419" y="1685673"/>
                </a:lnTo>
                <a:lnTo>
                  <a:pt x="1119056" y="1689721"/>
                </a:lnTo>
                <a:cubicBezTo>
                  <a:pt x="1117847" y="1690916"/>
                  <a:pt x="1117243" y="1690318"/>
                  <a:pt x="1116639" y="1689421"/>
                </a:cubicBezTo>
                <a:lnTo>
                  <a:pt x="1115854" y="1688742"/>
                </a:lnTo>
                <a:lnTo>
                  <a:pt x="1116496" y="1692129"/>
                </a:lnTo>
                <a:lnTo>
                  <a:pt x="1116635" y="1692111"/>
                </a:lnTo>
                <a:lnTo>
                  <a:pt x="1115213" y="1696798"/>
                </a:lnTo>
                <a:lnTo>
                  <a:pt x="1119440" y="1696986"/>
                </a:lnTo>
                <a:lnTo>
                  <a:pt x="1119440" y="1694113"/>
                </a:lnTo>
                <a:cubicBezTo>
                  <a:pt x="1121953" y="1696601"/>
                  <a:pt x="1121953" y="1699089"/>
                  <a:pt x="1126979" y="1699089"/>
                </a:cubicBezTo>
                <a:lnTo>
                  <a:pt x="1127260" y="1696031"/>
                </a:lnTo>
                <a:lnTo>
                  <a:pt x="1124434" y="1696964"/>
                </a:lnTo>
                <a:cubicBezTo>
                  <a:pt x="1123178" y="1695720"/>
                  <a:pt x="1124434" y="1695098"/>
                  <a:pt x="1126005" y="1694475"/>
                </a:cubicBezTo>
                <a:close/>
                <a:moveTo>
                  <a:pt x="1124981" y="1631219"/>
                </a:moveTo>
                <a:cubicBezTo>
                  <a:pt x="1122570" y="1631383"/>
                  <a:pt x="1120341" y="1634231"/>
                  <a:pt x="1117930" y="1634395"/>
                </a:cubicBezTo>
                <a:cubicBezTo>
                  <a:pt x="1117565" y="1629026"/>
                  <a:pt x="1117201" y="1623659"/>
                  <a:pt x="1119611" y="1623495"/>
                </a:cubicBezTo>
                <a:cubicBezTo>
                  <a:pt x="1119794" y="1626179"/>
                  <a:pt x="1119977" y="1628863"/>
                  <a:pt x="1120159" y="1631547"/>
                </a:cubicBezTo>
                <a:cubicBezTo>
                  <a:pt x="1122570" y="1631383"/>
                  <a:pt x="1124981" y="1631219"/>
                  <a:pt x="1124981" y="1631219"/>
                </a:cubicBezTo>
                <a:close/>
                <a:moveTo>
                  <a:pt x="1127868" y="1669382"/>
                </a:moveTo>
                <a:lnTo>
                  <a:pt x="1126638" y="1669785"/>
                </a:lnTo>
                <a:cubicBezTo>
                  <a:pt x="1124119" y="1667261"/>
                  <a:pt x="1121600" y="1664737"/>
                  <a:pt x="1124119" y="1662212"/>
                </a:cubicBezTo>
                <a:cubicBezTo>
                  <a:pt x="1122860" y="1664736"/>
                  <a:pt x="1121601" y="1664106"/>
                  <a:pt x="1120026" y="1663159"/>
                </a:cubicBezTo>
                <a:lnTo>
                  <a:pt x="1117461" y="1662753"/>
                </a:lnTo>
                <a:lnTo>
                  <a:pt x="1117543" y="1663966"/>
                </a:lnTo>
                <a:lnTo>
                  <a:pt x="1117823" y="1664106"/>
                </a:lnTo>
                <a:cubicBezTo>
                  <a:pt x="1119712" y="1664106"/>
                  <a:pt x="1121601" y="1664737"/>
                  <a:pt x="1121600" y="1669785"/>
                </a:cubicBezTo>
                <a:cubicBezTo>
                  <a:pt x="1116563" y="1672309"/>
                  <a:pt x="1114045" y="1669785"/>
                  <a:pt x="1111526" y="1662213"/>
                </a:cubicBezTo>
                <a:cubicBezTo>
                  <a:pt x="1109637" y="1662212"/>
                  <a:pt x="1109165" y="1666472"/>
                  <a:pt x="1107984" y="1667537"/>
                </a:cubicBezTo>
                <a:lnTo>
                  <a:pt x="1106972" y="1667351"/>
                </a:lnTo>
                <a:lnTo>
                  <a:pt x="1106972" y="1667899"/>
                </a:lnTo>
                <a:lnTo>
                  <a:pt x="1106973" y="1669818"/>
                </a:lnTo>
                <a:lnTo>
                  <a:pt x="1107766" y="1670172"/>
                </a:lnTo>
                <a:cubicBezTo>
                  <a:pt x="1108982" y="1670482"/>
                  <a:pt x="1110237" y="1670482"/>
                  <a:pt x="1111492" y="1669860"/>
                </a:cubicBezTo>
                <a:cubicBezTo>
                  <a:pt x="1111492" y="1669860"/>
                  <a:pt x="1111492" y="1669860"/>
                  <a:pt x="1111492" y="1677312"/>
                </a:cubicBezTo>
                <a:lnTo>
                  <a:pt x="1109211" y="1677312"/>
                </a:lnTo>
                <a:lnTo>
                  <a:pt x="1109120" y="1677477"/>
                </a:lnTo>
                <a:lnTo>
                  <a:pt x="1111806" y="1680726"/>
                </a:lnTo>
                <a:lnTo>
                  <a:pt x="1113976" y="1681442"/>
                </a:lnTo>
                <a:lnTo>
                  <a:pt x="1113192" y="1669892"/>
                </a:lnTo>
                <a:cubicBezTo>
                  <a:pt x="1114610" y="1672273"/>
                  <a:pt x="1117112" y="1672103"/>
                  <a:pt x="1119301" y="1671954"/>
                </a:cubicBezTo>
                <a:lnTo>
                  <a:pt x="1121249" y="1672962"/>
                </a:lnTo>
                <a:lnTo>
                  <a:pt x="1121081" y="1670350"/>
                </a:lnTo>
                <a:cubicBezTo>
                  <a:pt x="1122101" y="1668781"/>
                  <a:pt x="1126179" y="1673265"/>
                  <a:pt x="1126179" y="1669676"/>
                </a:cubicBezTo>
                <a:lnTo>
                  <a:pt x="1126179" y="1671944"/>
                </a:lnTo>
                <a:close/>
                <a:moveTo>
                  <a:pt x="1132190" y="1729443"/>
                </a:moveTo>
                <a:lnTo>
                  <a:pt x="1132046" y="1730735"/>
                </a:lnTo>
                <a:lnTo>
                  <a:pt x="1131625" y="1730688"/>
                </a:lnTo>
                <a:close/>
                <a:moveTo>
                  <a:pt x="1134517" y="1726453"/>
                </a:moveTo>
                <a:lnTo>
                  <a:pt x="1134186" y="1725470"/>
                </a:lnTo>
                <a:lnTo>
                  <a:pt x="1133731" y="1726052"/>
                </a:lnTo>
                <a:lnTo>
                  <a:pt x="1133549" y="1726453"/>
                </a:lnTo>
                <a:close/>
                <a:moveTo>
                  <a:pt x="1137030" y="1761279"/>
                </a:moveTo>
                <a:lnTo>
                  <a:pt x="1134427" y="1760277"/>
                </a:lnTo>
                <a:lnTo>
                  <a:pt x="1134613" y="1763012"/>
                </a:lnTo>
                <a:lnTo>
                  <a:pt x="1135077" y="1762783"/>
                </a:lnTo>
                <a:close/>
                <a:moveTo>
                  <a:pt x="1138825" y="1775143"/>
                </a:moveTo>
                <a:lnTo>
                  <a:pt x="1135796" y="1770642"/>
                </a:lnTo>
                <a:lnTo>
                  <a:pt x="1135140" y="1770769"/>
                </a:lnTo>
                <a:cubicBezTo>
                  <a:pt x="1134576" y="1771742"/>
                  <a:pt x="1134034" y="1773025"/>
                  <a:pt x="1132781" y="1773110"/>
                </a:cubicBezTo>
                <a:cubicBezTo>
                  <a:pt x="1132527" y="1769387"/>
                  <a:pt x="1131274" y="1769473"/>
                  <a:pt x="1129707" y="1769579"/>
                </a:cubicBezTo>
                <a:lnTo>
                  <a:pt x="1128488" y="1768741"/>
                </a:lnTo>
                <a:lnTo>
                  <a:pt x="1126979" y="1768741"/>
                </a:lnTo>
                <a:lnTo>
                  <a:pt x="1127367" y="1767972"/>
                </a:lnTo>
                <a:lnTo>
                  <a:pt x="1124753" y="1766176"/>
                </a:lnTo>
                <a:cubicBezTo>
                  <a:pt x="1124753" y="1766176"/>
                  <a:pt x="1123668" y="1768743"/>
                  <a:pt x="1122520" y="1770379"/>
                </a:cubicBezTo>
                <a:lnTo>
                  <a:pt x="1121440" y="1769809"/>
                </a:lnTo>
                <a:lnTo>
                  <a:pt x="1116931" y="1773716"/>
                </a:lnTo>
                <a:cubicBezTo>
                  <a:pt x="1117558" y="1773716"/>
                  <a:pt x="1118029" y="1774338"/>
                  <a:pt x="1118421" y="1775271"/>
                </a:cubicBezTo>
                <a:lnTo>
                  <a:pt x="1118638" y="1775998"/>
                </a:lnTo>
                <a:lnTo>
                  <a:pt x="1119163" y="1776612"/>
                </a:lnTo>
                <a:lnTo>
                  <a:pt x="1119580" y="1774011"/>
                </a:lnTo>
                <a:cubicBezTo>
                  <a:pt x="1121054" y="1771545"/>
                  <a:pt x="1124225" y="1774996"/>
                  <a:pt x="1126038" y="1771052"/>
                </a:cubicBezTo>
                <a:lnTo>
                  <a:pt x="1121985" y="1778299"/>
                </a:lnTo>
                <a:lnTo>
                  <a:pt x="1127090" y="1780408"/>
                </a:lnTo>
                <a:lnTo>
                  <a:pt x="1130062" y="1776361"/>
                </a:lnTo>
                <a:lnTo>
                  <a:pt x="1130420" y="1775453"/>
                </a:lnTo>
                <a:lnTo>
                  <a:pt x="1130737" y="1775441"/>
                </a:lnTo>
                <a:lnTo>
                  <a:pt x="1132004" y="1773716"/>
                </a:lnTo>
                <a:lnTo>
                  <a:pt x="1134411" y="1775305"/>
                </a:lnTo>
                <a:close/>
                <a:moveTo>
                  <a:pt x="1131831" y="1668081"/>
                </a:moveTo>
                <a:lnTo>
                  <a:pt x="1129078" y="1668984"/>
                </a:lnTo>
                <a:lnTo>
                  <a:pt x="1131568" y="1669302"/>
                </a:lnTo>
                <a:lnTo>
                  <a:pt x="1131657" y="1669289"/>
                </a:lnTo>
                <a:close/>
                <a:moveTo>
                  <a:pt x="1128934" y="1618069"/>
                </a:moveTo>
                <a:cubicBezTo>
                  <a:pt x="1129298" y="1623436"/>
                  <a:pt x="1127070" y="1626284"/>
                  <a:pt x="1124841" y="1629132"/>
                </a:cubicBezTo>
                <a:cubicBezTo>
                  <a:pt x="1124841" y="1629132"/>
                  <a:pt x="1121882" y="1621244"/>
                  <a:pt x="1124294" y="1621080"/>
                </a:cubicBezTo>
                <a:cubicBezTo>
                  <a:pt x="1127252" y="1628969"/>
                  <a:pt x="1126523" y="1618232"/>
                  <a:pt x="1128934" y="1618069"/>
                </a:cubicBezTo>
                <a:close/>
                <a:moveTo>
                  <a:pt x="1131147" y="1650288"/>
                </a:moveTo>
                <a:cubicBezTo>
                  <a:pt x="1128573" y="1648066"/>
                  <a:pt x="1126162" y="1648230"/>
                  <a:pt x="1125838" y="1643458"/>
                </a:cubicBezTo>
                <a:cubicBezTo>
                  <a:pt x="1128087" y="1640908"/>
                  <a:pt x="1130823" y="1645516"/>
                  <a:pt x="1131147" y="1650288"/>
                </a:cubicBezTo>
                <a:close/>
                <a:moveTo>
                  <a:pt x="1141488" y="1754375"/>
                </a:moveTo>
                <a:lnTo>
                  <a:pt x="1139187" y="1752897"/>
                </a:lnTo>
                <a:lnTo>
                  <a:pt x="1136080" y="1754370"/>
                </a:lnTo>
                <a:lnTo>
                  <a:pt x="1136047" y="1754321"/>
                </a:lnTo>
                <a:cubicBezTo>
                  <a:pt x="1135145" y="1753971"/>
                  <a:pt x="1133889" y="1754437"/>
                  <a:pt x="1132004" y="1756303"/>
                </a:cubicBezTo>
                <a:lnTo>
                  <a:pt x="1136080" y="1754370"/>
                </a:lnTo>
                <a:lnTo>
                  <a:pt x="1137971" y="1757237"/>
                </a:lnTo>
                <a:lnTo>
                  <a:pt x="1139936" y="1760381"/>
                </a:lnTo>
                <a:lnTo>
                  <a:pt x="1141810" y="1759454"/>
                </a:lnTo>
                <a:lnTo>
                  <a:pt x="1141738" y="1758169"/>
                </a:lnTo>
                <a:cubicBezTo>
                  <a:pt x="1140796" y="1757547"/>
                  <a:pt x="1139539" y="1757547"/>
                  <a:pt x="1139540" y="1756302"/>
                </a:cubicBezTo>
                <a:close/>
                <a:moveTo>
                  <a:pt x="1173994" y="2229667"/>
                </a:moveTo>
                <a:cubicBezTo>
                  <a:pt x="1163502" y="2224987"/>
                  <a:pt x="1161151" y="2227843"/>
                  <a:pt x="1151388" y="2233899"/>
                </a:cubicBezTo>
                <a:cubicBezTo>
                  <a:pt x="1151024" y="2228530"/>
                  <a:pt x="1150842" y="2225847"/>
                  <a:pt x="1148127" y="2223335"/>
                </a:cubicBezTo>
                <a:cubicBezTo>
                  <a:pt x="1155723" y="2222819"/>
                  <a:pt x="1161151" y="2227843"/>
                  <a:pt x="1168383" y="2221959"/>
                </a:cubicBezTo>
                <a:cubicBezTo>
                  <a:pt x="1168930" y="2230011"/>
                  <a:pt x="1173630" y="2224300"/>
                  <a:pt x="1173994" y="2229667"/>
                </a:cubicBezTo>
                <a:close/>
                <a:moveTo>
                  <a:pt x="1143008" y="1771311"/>
                </a:moveTo>
                <a:lnTo>
                  <a:pt x="1142096" y="1771234"/>
                </a:lnTo>
                <a:lnTo>
                  <a:pt x="1142805" y="1772429"/>
                </a:lnTo>
                <a:close/>
                <a:moveTo>
                  <a:pt x="1048880" y="385065"/>
                </a:moveTo>
                <a:cubicBezTo>
                  <a:pt x="1049220" y="387532"/>
                  <a:pt x="1047860" y="392958"/>
                  <a:pt x="1047861" y="396904"/>
                </a:cubicBezTo>
                <a:cubicBezTo>
                  <a:pt x="1045445" y="396904"/>
                  <a:pt x="1040611" y="396903"/>
                  <a:pt x="1040611" y="394273"/>
                </a:cubicBezTo>
                <a:cubicBezTo>
                  <a:pt x="1043028" y="386381"/>
                  <a:pt x="1045445" y="391642"/>
                  <a:pt x="1047861" y="389011"/>
                </a:cubicBezTo>
                <a:cubicBezTo>
                  <a:pt x="1047861" y="389011"/>
                  <a:pt x="1047861" y="389011"/>
                  <a:pt x="1047861" y="383750"/>
                </a:cubicBezTo>
                <a:cubicBezTo>
                  <a:pt x="1048465" y="383750"/>
                  <a:pt x="1048767" y="384243"/>
                  <a:pt x="1048880" y="385065"/>
                </a:cubicBezTo>
                <a:close/>
                <a:moveTo>
                  <a:pt x="1139509" y="1719351"/>
                </a:moveTo>
                <a:lnTo>
                  <a:pt x="1132312" y="1719154"/>
                </a:lnTo>
                <a:lnTo>
                  <a:pt x="1132004" y="1718988"/>
                </a:lnTo>
                <a:lnTo>
                  <a:pt x="1132058" y="1719147"/>
                </a:lnTo>
                <a:lnTo>
                  <a:pt x="1128203" y="1719041"/>
                </a:lnTo>
                <a:lnTo>
                  <a:pt x="1123623" y="1721183"/>
                </a:lnTo>
                <a:lnTo>
                  <a:pt x="1124466" y="1726453"/>
                </a:lnTo>
                <a:lnTo>
                  <a:pt x="1132523" y="1726453"/>
                </a:lnTo>
                <a:lnTo>
                  <a:pt x="1132727" y="1724621"/>
                </a:lnTo>
                <a:lnTo>
                  <a:pt x="1133750" y="1724173"/>
                </a:lnTo>
                <a:lnTo>
                  <a:pt x="1132058" y="1719147"/>
                </a:lnTo>
                <a:lnTo>
                  <a:pt x="1132312" y="1719154"/>
                </a:lnTo>
                <a:lnTo>
                  <a:pt x="1135460" y="1720855"/>
                </a:lnTo>
                <a:lnTo>
                  <a:pt x="1135924" y="1722510"/>
                </a:lnTo>
                <a:lnTo>
                  <a:pt x="1136054" y="1722152"/>
                </a:lnTo>
                <a:cubicBezTo>
                  <a:pt x="1136996" y="1719974"/>
                  <a:pt x="1138252" y="1718108"/>
                  <a:pt x="1139509" y="1719351"/>
                </a:cubicBezTo>
                <a:close/>
                <a:moveTo>
                  <a:pt x="1140878" y="1670489"/>
                </a:moveTo>
                <a:lnTo>
                  <a:pt x="1139521" y="1667223"/>
                </a:lnTo>
                <a:lnTo>
                  <a:pt x="1138917" y="1667261"/>
                </a:lnTo>
                <a:cubicBezTo>
                  <a:pt x="1137185" y="1667261"/>
                  <a:pt x="1135375" y="1667261"/>
                  <a:pt x="1133367" y="1667576"/>
                </a:cubicBezTo>
                <a:lnTo>
                  <a:pt x="1132399" y="1667895"/>
                </a:lnTo>
                <a:lnTo>
                  <a:pt x="1133287" y="1669521"/>
                </a:lnTo>
                <a:lnTo>
                  <a:pt x="1135115" y="1669754"/>
                </a:lnTo>
                <a:lnTo>
                  <a:pt x="1138841" y="1669201"/>
                </a:lnTo>
                <a:lnTo>
                  <a:pt x="1140159" y="1670397"/>
                </a:lnTo>
                <a:close/>
                <a:moveTo>
                  <a:pt x="1144534" y="1719351"/>
                </a:moveTo>
                <a:cubicBezTo>
                  <a:pt x="1142021" y="1719351"/>
                  <a:pt x="1140765" y="1720595"/>
                  <a:pt x="1139509" y="1722150"/>
                </a:cubicBezTo>
                <a:lnTo>
                  <a:pt x="1136585" y="1724865"/>
                </a:lnTo>
                <a:lnTo>
                  <a:pt x="1137030" y="1726453"/>
                </a:lnTo>
                <a:lnTo>
                  <a:pt x="1132666" y="1728397"/>
                </a:lnTo>
                <a:lnTo>
                  <a:pt x="1132190" y="1729443"/>
                </a:lnTo>
                <a:lnTo>
                  <a:pt x="1132288" y="1728565"/>
                </a:lnTo>
                <a:lnTo>
                  <a:pt x="1129963" y="1729600"/>
                </a:lnTo>
                <a:lnTo>
                  <a:pt x="1129686" y="1729539"/>
                </a:lnTo>
                <a:lnTo>
                  <a:pt x="1128822" y="1731145"/>
                </a:lnTo>
                <a:lnTo>
                  <a:pt x="1127665" y="1731849"/>
                </a:lnTo>
                <a:lnTo>
                  <a:pt x="1129491" y="1733916"/>
                </a:lnTo>
                <a:lnTo>
                  <a:pt x="1131874" y="1732288"/>
                </a:lnTo>
                <a:lnTo>
                  <a:pt x="1132046" y="1730735"/>
                </a:lnTo>
                <a:lnTo>
                  <a:pt x="1133854" y="1730936"/>
                </a:lnTo>
                <a:lnTo>
                  <a:pt x="1138599" y="1727695"/>
                </a:lnTo>
                <a:lnTo>
                  <a:pt x="1142044" y="1726749"/>
                </a:lnTo>
                <a:close/>
                <a:moveTo>
                  <a:pt x="1147414" y="1758180"/>
                </a:moveTo>
                <a:lnTo>
                  <a:pt x="1143082" y="1755398"/>
                </a:lnTo>
                <a:lnTo>
                  <a:pt x="1145115" y="1758519"/>
                </a:lnTo>
                <a:close/>
                <a:moveTo>
                  <a:pt x="1139721" y="1637615"/>
                </a:moveTo>
                <a:cubicBezTo>
                  <a:pt x="1139721" y="1640006"/>
                  <a:pt x="1138311" y="1640006"/>
                  <a:pt x="1136548" y="1639408"/>
                </a:cubicBezTo>
                <a:lnTo>
                  <a:pt x="1133749" y="1638458"/>
                </a:lnTo>
                <a:lnTo>
                  <a:pt x="1134074" y="1640819"/>
                </a:lnTo>
                <a:cubicBezTo>
                  <a:pt x="1133080" y="1641785"/>
                  <a:pt x="1130970" y="1641929"/>
                  <a:pt x="1128076" y="1640927"/>
                </a:cubicBezTo>
                <a:cubicBezTo>
                  <a:pt x="1127590" y="1633769"/>
                  <a:pt x="1127590" y="1633769"/>
                  <a:pt x="1127590" y="1633769"/>
                </a:cubicBezTo>
                <a:cubicBezTo>
                  <a:pt x="1133379" y="1635772"/>
                  <a:pt x="1133379" y="1635772"/>
                  <a:pt x="1133379" y="1635772"/>
                </a:cubicBezTo>
                <a:lnTo>
                  <a:pt x="1133384" y="1635814"/>
                </a:lnTo>
                <a:lnTo>
                  <a:pt x="1134081" y="1635223"/>
                </a:lnTo>
                <a:cubicBezTo>
                  <a:pt x="1134081" y="1635223"/>
                  <a:pt x="1136901" y="1637614"/>
                  <a:pt x="1139721" y="1637615"/>
                </a:cubicBezTo>
                <a:close/>
                <a:moveTo>
                  <a:pt x="1150745" y="1774034"/>
                </a:moveTo>
                <a:lnTo>
                  <a:pt x="1148735" y="1771797"/>
                </a:lnTo>
                <a:lnTo>
                  <a:pt x="1146868" y="1771638"/>
                </a:lnTo>
                <a:lnTo>
                  <a:pt x="1145481" y="1774742"/>
                </a:lnTo>
                <a:lnTo>
                  <a:pt x="1149812" y="1776532"/>
                </a:lnTo>
                <a:lnTo>
                  <a:pt x="1150681" y="1776290"/>
                </a:lnTo>
                <a:close/>
                <a:moveTo>
                  <a:pt x="1140667" y="1615805"/>
                </a:moveTo>
                <a:cubicBezTo>
                  <a:pt x="1140206" y="1613655"/>
                  <a:pt x="1139538" y="1613076"/>
                  <a:pt x="1139875" y="1618040"/>
                </a:cubicBezTo>
                <a:cubicBezTo>
                  <a:pt x="1134860" y="1618381"/>
                  <a:pt x="1139200" y="1608112"/>
                  <a:pt x="1131848" y="1611106"/>
                </a:cubicBezTo>
                <a:lnTo>
                  <a:pt x="1131957" y="1612717"/>
                </a:lnTo>
                <a:lnTo>
                  <a:pt x="1140226" y="1622789"/>
                </a:lnTo>
                <a:close/>
                <a:moveTo>
                  <a:pt x="1180866" y="2191150"/>
                </a:moveTo>
                <a:cubicBezTo>
                  <a:pt x="1178253" y="2191327"/>
                  <a:pt x="1167805" y="2192037"/>
                  <a:pt x="1170253" y="2189474"/>
                </a:cubicBezTo>
                <a:cubicBezTo>
                  <a:pt x="1173029" y="2191682"/>
                  <a:pt x="1183315" y="2188587"/>
                  <a:pt x="1180866" y="2191150"/>
                </a:cubicBezTo>
                <a:close/>
                <a:moveTo>
                  <a:pt x="1149985" y="1733542"/>
                </a:moveTo>
                <a:lnTo>
                  <a:pt x="1147046" y="1733967"/>
                </a:lnTo>
                <a:lnTo>
                  <a:pt x="1144643" y="1733607"/>
                </a:lnTo>
                <a:lnTo>
                  <a:pt x="1144565" y="1733915"/>
                </a:lnTo>
                <a:cubicBezTo>
                  <a:pt x="1134517" y="1738889"/>
                  <a:pt x="1129491" y="1736404"/>
                  <a:pt x="1116931" y="1736404"/>
                </a:cubicBezTo>
                <a:cubicBezTo>
                  <a:pt x="1119440" y="1748840"/>
                  <a:pt x="1137030" y="1733915"/>
                  <a:pt x="1137030" y="1746352"/>
                </a:cubicBezTo>
                <a:cubicBezTo>
                  <a:pt x="1139541" y="1741378"/>
                  <a:pt x="1142681" y="1741378"/>
                  <a:pt x="1146451" y="1742000"/>
                </a:cubicBezTo>
                <a:lnTo>
                  <a:pt x="1150546" y="1741806"/>
                </a:lnTo>
                <a:close/>
                <a:moveTo>
                  <a:pt x="1142939" y="1627933"/>
                </a:moveTo>
                <a:cubicBezTo>
                  <a:pt x="1143101" y="1630318"/>
                  <a:pt x="1142099" y="1633383"/>
                  <a:pt x="1140713" y="1635275"/>
                </a:cubicBezTo>
                <a:cubicBezTo>
                  <a:pt x="1139327" y="1637167"/>
                  <a:pt x="1137559" y="1637886"/>
                  <a:pt x="1136192" y="1635582"/>
                </a:cubicBezTo>
                <a:cubicBezTo>
                  <a:pt x="1138441" y="1633033"/>
                  <a:pt x="1140528" y="1628097"/>
                  <a:pt x="1142939" y="1627933"/>
                </a:cubicBezTo>
                <a:close/>
                <a:moveTo>
                  <a:pt x="1132471" y="1469451"/>
                </a:moveTo>
                <a:lnTo>
                  <a:pt x="1129127" y="1468439"/>
                </a:lnTo>
                <a:lnTo>
                  <a:pt x="1127246" y="1464876"/>
                </a:lnTo>
                <a:lnTo>
                  <a:pt x="1127607" y="1467740"/>
                </a:lnTo>
                <a:lnTo>
                  <a:pt x="1126484" y="1469518"/>
                </a:lnTo>
                <a:lnTo>
                  <a:pt x="1127517" y="1471195"/>
                </a:lnTo>
                <a:lnTo>
                  <a:pt x="1131440" y="1471418"/>
                </a:lnTo>
                <a:close/>
                <a:moveTo>
                  <a:pt x="1147066" y="1665668"/>
                </a:moveTo>
                <a:lnTo>
                  <a:pt x="1143993" y="1666945"/>
                </a:lnTo>
                <a:lnTo>
                  <a:pt x="1142281" y="1667052"/>
                </a:lnTo>
                <a:lnTo>
                  <a:pt x="1145882" y="1670149"/>
                </a:lnTo>
                <a:close/>
                <a:moveTo>
                  <a:pt x="1149558" y="1682037"/>
                </a:moveTo>
                <a:cubicBezTo>
                  <a:pt x="1147674" y="1679238"/>
                  <a:pt x="1144376" y="1679239"/>
                  <a:pt x="1140991" y="1679414"/>
                </a:cubicBezTo>
                <a:lnTo>
                  <a:pt x="1139494" y="1679155"/>
                </a:lnTo>
                <a:lnTo>
                  <a:pt x="1122483" y="1683955"/>
                </a:lnTo>
                <a:lnTo>
                  <a:pt x="1123682" y="1684990"/>
                </a:lnTo>
                <a:lnTo>
                  <a:pt x="1126304" y="1686067"/>
                </a:lnTo>
                <a:lnTo>
                  <a:pt x="1126979" y="1684162"/>
                </a:lnTo>
                <a:lnTo>
                  <a:pt x="1127761" y="1685452"/>
                </a:lnTo>
                <a:lnTo>
                  <a:pt x="1128223" y="1684569"/>
                </a:lnTo>
                <a:cubicBezTo>
                  <a:pt x="1128753" y="1684146"/>
                  <a:pt x="1129380" y="1684078"/>
                  <a:pt x="1130087" y="1684253"/>
                </a:cubicBezTo>
                <a:lnTo>
                  <a:pt x="1133412" y="1686286"/>
                </a:lnTo>
                <a:lnTo>
                  <a:pt x="1133889" y="1685718"/>
                </a:lnTo>
                <a:cubicBezTo>
                  <a:pt x="1135145" y="1683541"/>
                  <a:pt x="1135774" y="1681675"/>
                  <a:pt x="1137030" y="1684162"/>
                </a:cubicBezTo>
                <a:lnTo>
                  <a:pt x="1135166" y="1687357"/>
                </a:lnTo>
                <a:lnTo>
                  <a:pt x="1141079" y="1690862"/>
                </a:lnTo>
                <a:cubicBezTo>
                  <a:pt x="1142100" y="1691192"/>
                  <a:pt x="1143120" y="1691319"/>
                  <a:pt x="1144122" y="1691129"/>
                </a:cubicBezTo>
                <a:lnTo>
                  <a:pt x="1146686" y="1689702"/>
                </a:lnTo>
                <a:lnTo>
                  <a:pt x="1144433" y="1687325"/>
                </a:lnTo>
                <a:lnTo>
                  <a:pt x="1145443" y="1686525"/>
                </a:lnTo>
                <a:lnTo>
                  <a:pt x="1144534" y="1684836"/>
                </a:lnTo>
                <a:cubicBezTo>
                  <a:pt x="1144534" y="1683281"/>
                  <a:pt x="1145790" y="1682037"/>
                  <a:pt x="1149558" y="1682037"/>
                </a:cubicBezTo>
                <a:close/>
                <a:moveTo>
                  <a:pt x="1155195" y="1752867"/>
                </a:moveTo>
                <a:lnTo>
                  <a:pt x="1154896" y="1752951"/>
                </a:lnTo>
                <a:lnTo>
                  <a:pt x="1149021" y="1752703"/>
                </a:lnTo>
                <a:lnTo>
                  <a:pt x="1149315" y="1757028"/>
                </a:lnTo>
                <a:cubicBezTo>
                  <a:pt x="1150400" y="1754460"/>
                  <a:pt x="1152280" y="1754332"/>
                  <a:pt x="1153847" y="1754226"/>
                </a:cubicBezTo>
                <a:close/>
                <a:moveTo>
                  <a:pt x="1149307" y="1664737"/>
                </a:moveTo>
                <a:lnTo>
                  <a:pt x="1148926" y="1664895"/>
                </a:lnTo>
                <a:lnTo>
                  <a:pt x="1149021" y="1665105"/>
                </a:lnTo>
                <a:close/>
                <a:moveTo>
                  <a:pt x="1154215" y="1729596"/>
                </a:moveTo>
                <a:lnTo>
                  <a:pt x="1153832" y="1727851"/>
                </a:lnTo>
                <a:cubicBezTo>
                  <a:pt x="1152889" y="1726607"/>
                  <a:pt x="1151319" y="1727229"/>
                  <a:pt x="1150377" y="1727230"/>
                </a:cubicBezTo>
                <a:lnTo>
                  <a:pt x="1150136" y="1726992"/>
                </a:lnTo>
                <a:lnTo>
                  <a:pt x="1147596" y="1727476"/>
                </a:lnTo>
                <a:lnTo>
                  <a:pt x="1146242" y="1727316"/>
                </a:lnTo>
                <a:lnTo>
                  <a:pt x="1149591" y="1728939"/>
                </a:lnTo>
                <a:lnTo>
                  <a:pt x="1148701" y="1729443"/>
                </a:lnTo>
                <a:lnTo>
                  <a:pt x="1151757" y="1729730"/>
                </a:lnTo>
                <a:close/>
                <a:moveTo>
                  <a:pt x="1137905" y="1469037"/>
                </a:moveTo>
                <a:lnTo>
                  <a:pt x="1137666" y="1468759"/>
                </a:lnTo>
                <a:lnTo>
                  <a:pt x="1136994" y="1468150"/>
                </a:lnTo>
                <a:lnTo>
                  <a:pt x="1136983" y="1469036"/>
                </a:lnTo>
                <a:close/>
                <a:moveTo>
                  <a:pt x="1162295" y="1823335"/>
                </a:moveTo>
                <a:lnTo>
                  <a:pt x="1160113" y="1823303"/>
                </a:lnTo>
                <a:lnTo>
                  <a:pt x="1157476" y="1822011"/>
                </a:lnTo>
                <a:lnTo>
                  <a:pt x="1156501" y="1822225"/>
                </a:lnTo>
                <a:cubicBezTo>
                  <a:pt x="1154617" y="1822225"/>
                  <a:pt x="1153360" y="1822225"/>
                  <a:pt x="1154617" y="1823470"/>
                </a:cubicBezTo>
                <a:cubicBezTo>
                  <a:pt x="1156502" y="1825336"/>
                  <a:pt x="1161211" y="1827201"/>
                  <a:pt x="1162389" y="1824868"/>
                </a:cubicBezTo>
                <a:close/>
                <a:moveTo>
                  <a:pt x="1148910" y="1610112"/>
                </a:moveTo>
                <a:lnTo>
                  <a:pt x="1144554" y="1610111"/>
                </a:lnTo>
                <a:lnTo>
                  <a:pt x="1145386" y="1608466"/>
                </a:lnTo>
                <a:lnTo>
                  <a:pt x="1143588" y="1607815"/>
                </a:lnTo>
                <a:cubicBezTo>
                  <a:pt x="1142334" y="1607901"/>
                  <a:pt x="1141792" y="1609185"/>
                  <a:pt x="1142045" y="1612907"/>
                </a:cubicBezTo>
                <a:close/>
                <a:moveTo>
                  <a:pt x="1159880" y="1771463"/>
                </a:moveTo>
                <a:lnTo>
                  <a:pt x="1153485" y="1772117"/>
                </a:lnTo>
                <a:lnTo>
                  <a:pt x="1155780" y="1773419"/>
                </a:lnTo>
                <a:close/>
                <a:moveTo>
                  <a:pt x="1159643" y="1741378"/>
                </a:moveTo>
                <a:lnTo>
                  <a:pt x="1155054" y="1736836"/>
                </a:lnTo>
                <a:lnTo>
                  <a:pt x="1155376" y="1741579"/>
                </a:lnTo>
                <a:close/>
                <a:moveTo>
                  <a:pt x="1162152" y="1771230"/>
                </a:moveTo>
                <a:lnTo>
                  <a:pt x="1160363" y="1771413"/>
                </a:lnTo>
                <a:lnTo>
                  <a:pt x="1160406" y="1772040"/>
                </a:lnTo>
                <a:close/>
                <a:moveTo>
                  <a:pt x="1159608" y="1729098"/>
                </a:moveTo>
                <a:lnTo>
                  <a:pt x="1159114" y="1729329"/>
                </a:lnTo>
                <a:lnTo>
                  <a:pt x="1159608" y="1729302"/>
                </a:lnTo>
                <a:close/>
                <a:moveTo>
                  <a:pt x="1159608" y="1724328"/>
                </a:moveTo>
                <a:lnTo>
                  <a:pt x="1157622" y="1724954"/>
                </a:lnTo>
                <a:lnTo>
                  <a:pt x="1158777" y="1725402"/>
                </a:lnTo>
                <a:lnTo>
                  <a:pt x="1159608" y="1725048"/>
                </a:lnTo>
                <a:close/>
                <a:moveTo>
                  <a:pt x="1191294" y="2189309"/>
                </a:moveTo>
                <a:cubicBezTo>
                  <a:pt x="1191294" y="2186918"/>
                  <a:pt x="1186461" y="2186918"/>
                  <a:pt x="1184044" y="2186918"/>
                </a:cubicBezTo>
                <a:cubicBezTo>
                  <a:pt x="1185253" y="2185722"/>
                  <a:pt x="1187063" y="2184527"/>
                  <a:pt x="1188574" y="2184527"/>
                </a:cubicBezTo>
                <a:cubicBezTo>
                  <a:pt x="1190086" y="2184526"/>
                  <a:pt x="1191294" y="2185722"/>
                  <a:pt x="1191294" y="2189309"/>
                </a:cubicBezTo>
                <a:close/>
                <a:moveTo>
                  <a:pt x="1066894" y="341920"/>
                </a:moveTo>
                <a:cubicBezTo>
                  <a:pt x="1067196" y="344143"/>
                  <a:pt x="1067196" y="345414"/>
                  <a:pt x="1065986" y="344143"/>
                </a:cubicBezTo>
                <a:cubicBezTo>
                  <a:pt x="1065986" y="344143"/>
                  <a:pt x="1065986" y="344143"/>
                  <a:pt x="1065986" y="339061"/>
                </a:cubicBezTo>
                <a:cubicBezTo>
                  <a:pt x="1063569" y="336520"/>
                  <a:pt x="1061153" y="339061"/>
                  <a:pt x="1061152" y="336520"/>
                </a:cubicBezTo>
                <a:cubicBezTo>
                  <a:pt x="1061153" y="333979"/>
                  <a:pt x="1061306" y="332868"/>
                  <a:pt x="1061570" y="332550"/>
                </a:cubicBezTo>
                <a:cubicBezTo>
                  <a:pt x="1062361" y="331597"/>
                  <a:pt x="1064175" y="337790"/>
                  <a:pt x="1065986" y="333979"/>
                </a:cubicBezTo>
                <a:cubicBezTo>
                  <a:pt x="1065986" y="336520"/>
                  <a:pt x="1066591" y="339696"/>
                  <a:pt x="1066894" y="341920"/>
                </a:cubicBezTo>
                <a:close/>
                <a:moveTo>
                  <a:pt x="1156639" y="1659737"/>
                </a:moveTo>
                <a:lnTo>
                  <a:pt x="1155984" y="1659823"/>
                </a:lnTo>
                <a:lnTo>
                  <a:pt x="1156445" y="1659429"/>
                </a:lnTo>
                <a:close/>
                <a:moveTo>
                  <a:pt x="1068402" y="359836"/>
                </a:moveTo>
                <a:cubicBezTo>
                  <a:pt x="1068402" y="359836"/>
                  <a:pt x="1068402" y="359836"/>
                  <a:pt x="1068402" y="369402"/>
                </a:cubicBezTo>
                <a:cubicBezTo>
                  <a:pt x="1068402" y="367010"/>
                  <a:pt x="1068402" y="367010"/>
                  <a:pt x="1065986" y="367010"/>
                </a:cubicBezTo>
                <a:cubicBezTo>
                  <a:pt x="1065986" y="364618"/>
                  <a:pt x="1065986" y="359836"/>
                  <a:pt x="1068402" y="359836"/>
                </a:cubicBezTo>
                <a:close/>
                <a:moveTo>
                  <a:pt x="1195475" y="2224913"/>
                </a:moveTo>
                <a:cubicBezTo>
                  <a:pt x="1195758" y="2229088"/>
                  <a:pt x="1194043" y="2230603"/>
                  <a:pt x="1192208" y="2230378"/>
                </a:cubicBezTo>
                <a:cubicBezTo>
                  <a:pt x="1190379" y="2230152"/>
                  <a:pt x="1188427" y="2228187"/>
                  <a:pt x="1188238" y="2225404"/>
                </a:cubicBezTo>
                <a:cubicBezTo>
                  <a:pt x="1190649" y="2225240"/>
                  <a:pt x="1193060" y="2225076"/>
                  <a:pt x="1195475" y="2224913"/>
                </a:cubicBezTo>
                <a:close/>
                <a:moveTo>
                  <a:pt x="1070822" y="371793"/>
                </a:moveTo>
                <a:cubicBezTo>
                  <a:pt x="1070823" y="376576"/>
                  <a:pt x="1070823" y="376576"/>
                  <a:pt x="1070823" y="378967"/>
                </a:cubicBezTo>
                <a:cubicBezTo>
                  <a:pt x="1065986" y="376576"/>
                  <a:pt x="1065986" y="369402"/>
                  <a:pt x="1070822" y="371793"/>
                </a:cubicBezTo>
                <a:close/>
                <a:moveTo>
                  <a:pt x="1144981" y="1462195"/>
                </a:moveTo>
                <a:cubicBezTo>
                  <a:pt x="1145216" y="1458930"/>
                  <a:pt x="1143332" y="1458464"/>
                  <a:pt x="1141447" y="1456597"/>
                </a:cubicBezTo>
                <a:cubicBezTo>
                  <a:pt x="1136421" y="1456597"/>
                  <a:pt x="1133912" y="1456598"/>
                  <a:pt x="1131399" y="1456597"/>
                </a:cubicBezTo>
                <a:cubicBezTo>
                  <a:pt x="1133912" y="1456598"/>
                  <a:pt x="1133912" y="1456598"/>
                  <a:pt x="1133912" y="1456598"/>
                </a:cubicBezTo>
                <a:cubicBezTo>
                  <a:pt x="1131399" y="1461574"/>
                  <a:pt x="1131399" y="1459086"/>
                  <a:pt x="1128886" y="1456597"/>
                </a:cubicBezTo>
                <a:lnTo>
                  <a:pt x="1127841" y="1456015"/>
                </a:lnTo>
                <a:lnTo>
                  <a:pt x="1128235" y="1457479"/>
                </a:lnTo>
                <a:cubicBezTo>
                  <a:pt x="1128863" y="1458412"/>
                  <a:pt x="1129492" y="1459033"/>
                  <a:pt x="1129492" y="1460276"/>
                </a:cubicBezTo>
                <a:cubicBezTo>
                  <a:pt x="1128235" y="1456545"/>
                  <a:pt x="1126351" y="1456545"/>
                  <a:pt x="1124466" y="1456545"/>
                </a:cubicBezTo>
                <a:lnTo>
                  <a:pt x="1122286" y="1454927"/>
                </a:lnTo>
                <a:lnTo>
                  <a:pt x="1123157" y="1453946"/>
                </a:lnTo>
                <a:lnTo>
                  <a:pt x="1121751" y="1454530"/>
                </a:lnTo>
                <a:lnTo>
                  <a:pt x="1122286" y="1454927"/>
                </a:lnTo>
                <a:lnTo>
                  <a:pt x="1121953" y="1455302"/>
                </a:lnTo>
                <a:lnTo>
                  <a:pt x="1121550" y="1454613"/>
                </a:lnTo>
                <a:lnTo>
                  <a:pt x="1121227" y="1454747"/>
                </a:lnTo>
                <a:lnTo>
                  <a:pt x="1120116" y="1453316"/>
                </a:lnTo>
                <a:lnTo>
                  <a:pt x="1119440" y="1452814"/>
                </a:lnTo>
                <a:lnTo>
                  <a:pt x="1118546" y="1453700"/>
                </a:lnTo>
                <a:lnTo>
                  <a:pt x="1118520" y="1454110"/>
                </a:lnTo>
                <a:cubicBezTo>
                  <a:pt x="1118835" y="1455976"/>
                  <a:pt x="1118835" y="1457842"/>
                  <a:pt x="1116322" y="1459086"/>
                </a:cubicBezTo>
                <a:lnTo>
                  <a:pt x="1115507" y="1456429"/>
                </a:lnTo>
                <a:lnTo>
                  <a:pt x="1113790" y="1457789"/>
                </a:lnTo>
                <a:cubicBezTo>
                  <a:pt x="1113162" y="1459033"/>
                  <a:pt x="1113161" y="1460276"/>
                  <a:pt x="1114418" y="1460276"/>
                </a:cubicBezTo>
                <a:cubicBezTo>
                  <a:pt x="1112533" y="1464009"/>
                  <a:pt x="1112062" y="1457945"/>
                  <a:pt x="1111944" y="1454679"/>
                </a:cubicBezTo>
                <a:lnTo>
                  <a:pt x="1111906" y="1452873"/>
                </a:lnTo>
                <a:lnTo>
                  <a:pt x="1110984" y="1452556"/>
                </a:lnTo>
                <a:lnTo>
                  <a:pt x="1108566" y="1453697"/>
                </a:lnTo>
                <a:lnTo>
                  <a:pt x="1108321" y="1454873"/>
                </a:lnTo>
                <a:lnTo>
                  <a:pt x="1106154" y="1455485"/>
                </a:lnTo>
                <a:lnTo>
                  <a:pt x="1103761" y="1459086"/>
                </a:lnTo>
                <a:lnTo>
                  <a:pt x="1103812" y="1454929"/>
                </a:lnTo>
                <a:lnTo>
                  <a:pt x="1103299" y="1454798"/>
                </a:lnTo>
                <a:cubicBezTo>
                  <a:pt x="1102374" y="1454611"/>
                  <a:pt x="1101493" y="1454611"/>
                  <a:pt x="1100788" y="1455209"/>
                </a:cubicBezTo>
                <a:lnTo>
                  <a:pt x="1103836" y="1452911"/>
                </a:lnTo>
                <a:lnTo>
                  <a:pt x="1103840" y="1452594"/>
                </a:lnTo>
                <a:lnTo>
                  <a:pt x="1100381" y="1450882"/>
                </a:lnTo>
                <a:lnTo>
                  <a:pt x="1089444" y="1453194"/>
                </a:lnTo>
                <a:lnTo>
                  <a:pt x="1091523" y="1459991"/>
                </a:lnTo>
                <a:cubicBezTo>
                  <a:pt x="1089651" y="1459060"/>
                  <a:pt x="1088481" y="1456732"/>
                  <a:pt x="1087486" y="1454185"/>
                </a:cubicBezTo>
                <a:lnTo>
                  <a:pt x="1087263" y="1453655"/>
                </a:lnTo>
                <a:lnTo>
                  <a:pt x="1080952" y="1454990"/>
                </a:lnTo>
                <a:lnTo>
                  <a:pt x="1078683" y="1459314"/>
                </a:lnTo>
                <a:lnTo>
                  <a:pt x="1082777" y="1459822"/>
                </a:lnTo>
                <a:cubicBezTo>
                  <a:pt x="1082777" y="1461017"/>
                  <a:pt x="1082173" y="1461615"/>
                  <a:pt x="1081267" y="1462213"/>
                </a:cubicBezTo>
                <a:lnTo>
                  <a:pt x="1078677" y="1464076"/>
                </a:lnTo>
                <a:lnTo>
                  <a:pt x="1084084" y="1466102"/>
                </a:lnTo>
                <a:cubicBezTo>
                  <a:pt x="1087217" y="1466416"/>
                  <a:pt x="1090350" y="1465789"/>
                  <a:pt x="1091602" y="1463284"/>
                </a:cubicBezTo>
                <a:lnTo>
                  <a:pt x="1090206" y="1468866"/>
                </a:lnTo>
                <a:lnTo>
                  <a:pt x="1095808" y="1470078"/>
                </a:lnTo>
                <a:lnTo>
                  <a:pt x="1094109" y="1463284"/>
                </a:lnTo>
                <a:cubicBezTo>
                  <a:pt x="1099122" y="1470800"/>
                  <a:pt x="1104135" y="1465789"/>
                  <a:pt x="1109148" y="1463284"/>
                </a:cubicBezTo>
                <a:cubicBezTo>
                  <a:pt x="1110402" y="1467042"/>
                  <a:pt x="1112281" y="1468921"/>
                  <a:pt x="1114161" y="1470173"/>
                </a:cubicBezTo>
                <a:lnTo>
                  <a:pt x="1117355" y="1472169"/>
                </a:lnTo>
                <a:lnTo>
                  <a:pt x="1120069" y="1468672"/>
                </a:lnTo>
                <a:cubicBezTo>
                  <a:pt x="1120696" y="1467117"/>
                  <a:pt x="1120697" y="1465251"/>
                  <a:pt x="1119440" y="1462765"/>
                </a:cubicBezTo>
                <a:cubicBezTo>
                  <a:pt x="1121953" y="1460276"/>
                  <a:pt x="1126979" y="1470227"/>
                  <a:pt x="1126979" y="1462764"/>
                </a:cubicBezTo>
                <a:lnTo>
                  <a:pt x="1127146" y="1464084"/>
                </a:lnTo>
                <a:lnTo>
                  <a:pt x="1133120" y="1467453"/>
                </a:lnTo>
                <a:lnTo>
                  <a:pt x="1133678" y="1465580"/>
                </a:lnTo>
                <a:lnTo>
                  <a:pt x="1133678" y="1463042"/>
                </a:lnTo>
                <a:lnTo>
                  <a:pt x="1134292" y="1463520"/>
                </a:lnTo>
                <a:lnTo>
                  <a:pt x="1134517" y="1462764"/>
                </a:lnTo>
                <a:cubicBezTo>
                  <a:pt x="1137030" y="1462764"/>
                  <a:pt x="1139539" y="1465253"/>
                  <a:pt x="1139540" y="1460276"/>
                </a:cubicBezTo>
                <a:cubicBezTo>
                  <a:pt x="1144565" y="1462764"/>
                  <a:pt x="1139539" y="1467739"/>
                  <a:pt x="1137030" y="1465253"/>
                </a:cubicBezTo>
                <a:lnTo>
                  <a:pt x="1137025" y="1465648"/>
                </a:lnTo>
                <a:lnTo>
                  <a:pt x="1137998" y="1466405"/>
                </a:lnTo>
                <a:lnTo>
                  <a:pt x="1144147" y="1465750"/>
                </a:lnTo>
                <a:close/>
                <a:moveTo>
                  <a:pt x="1159056" y="1657196"/>
                </a:moveTo>
                <a:lnTo>
                  <a:pt x="1156445" y="1659429"/>
                </a:lnTo>
                <a:lnTo>
                  <a:pt x="1151805" y="1652111"/>
                </a:lnTo>
                <a:cubicBezTo>
                  <a:pt x="1149387" y="1649570"/>
                  <a:pt x="1156639" y="1657196"/>
                  <a:pt x="1159056" y="1657196"/>
                </a:cubicBezTo>
                <a:close/>
                <a:moveTo>
                  <a:pt x="1164665" y="1735390"/>
                </a:moveTo>
                <a:lnTo>
                  <a:pt x="1164555" y="1735405"/>
                </a:lnTo>
                <a:cubicBezTo>
                  <a:pt x="1163063" y="1735211"/>
                  <a:pt x="1162121" y="1734278"/>
                  <a:pt x="1162121" y="1731790"/>
                </a:cubicBezTo>
                <a:lnTo>
                  <a:pt x="1154783" y="1732850"/>
                </a:lnTo>
                <a:lnTo>
                  <a:pt x="1155024" y="1736404"/>
                </a:lnTo>
                <a:lnTo>
                  <a:pt x="1158699" y="1736403"/>
                </a:lnTo>
                <a:cubicBezTo>
                  <a:pt x="1160896" y="1737646"/>
                  <a:pt x="1163409" y="1738891"/>
                  <a:pt x="1164665" y="1736404"/>
                </a:cubicBezTo>
                <a:close/>
                <a:moveTo>
                  <a:pt x="1164634" y="1706915"/>
                </a:moveTo>
                <a:cubicBezTo>
                  <a:pt x="1160865" y="1703184"/>
                  <a:pt x="1155212" y="1704427"/>
                  <a:pt x="1150187" y="1704116"/>
                </a:cubicBezTo>
                <a:lnTo>
                  <a:pt x="1145293" y="1702340"/>
                </a:lnTo>
                <a:lnTo>
                  <a:pt x="1140475" y="1707616"/>
                </a:lnTo>
                <a:cubicBezTo>
                  <a:pt x="1138463" y="1707453"/>
                  <a:pt x="1136394" y="1706395"/>
                  <a:pt x="1135149" y="1707678"/>
                </a:cubicBezTo>
                <a:cubicBezTo>
                  <a:pt x="1133579" y="1704189"/>
                  <a:pt x="1134825" y="1702907"/>
                  <a:pt x="1137125" y="1702451"/>
                </a:cubicBezTo>
                <a:lnTo>
                  <a:pt x="1144914" y="1702203"/>
                </a:lnTo>
                <a:lnTo>
                  <a:pt x="1143435" y="1701666"/>
                </a:lnTo>
                <a:cubicBezTo>
                  <a:pt x="1141550" y="1699917"/>
                  <a:pt x="1140137" y="1696963"/>
                  <a:pt x="1139509" y="1691987"/>
                </a:cubicBezTo>
                <a:cubicBezTo>
                  <a:pt x="1136996" y="1691987"/>
                  <a:pt x="1139509" y="1699453"/>
                  <a:pt x="1136996" y="1699453"/>
                </a:cubicBezTo>
                <a:cubicBezTo>
                  <a:pt x="1134484" y="1696964"/>
                  <a:pt x="1134484" y="1694476"/>
                  <a:pt x="1131971" y="1691987"/>
                </a:cubicBezTo>
                <a:cubicBezTo>
                  <a:pt x="1130715" y="1694476"/>
                  <a:pt x="1130087" y="1695098"/>
                  <a:pt x="1129145" y="1695409"/>
                </a:cubicBezTo>
                <a:lnTo>
                  <a:pt x="1129029" y="1695447"/>
                </a:lnTo>
                <a:lnTo>
                  <a:pt x="1128196" y="1696756"/>
                </a:lnTo>
                <a:lnTo>
                  <a:pt x="1127444" y="1701267"/>
                </a:lnTo>
                <a:lnTo>
                  <a:pt x="1129766" y="1703321"/>
                </a:lnTo>
                <a:cubicBezTo>
                  <a:pt x="1128691" y="1705933"/>
                  <a:pt x="1128025" y="1705344"/>
                  <a:pt x="1127316" y="1704123"/>
                </a:cubicBezTo>
                <a:lnTo>
                  <a:pt x="1127023" y="1703798"/>
                </a:lnTo>
                <a:lnTo>
                  <a:pt x="1126979" y="1704063"/>
                </a:lnTo>
                <a:cubicBezTo>
                  <a:pt x="1126979" y="1706551"/>
                  <a:pt x="1126979" y="1704063"/>
                  <a:pt x="1124466" y="1704063"/>
                </a:cubicBezTo>
                <a:lnTo>
                  <a:pt x="1124354" y="1705938"/>
                </a:lnTo>
                <a:lnTo>
                  <a:pt x="1123951" y="1703722"/>
                </a:lnTo>
                <a:lnTo>
                  <a:pt x="1122633" y="1708883"/>
                </a:lnTo>
                <a:lnTo>
                  <a:pt x="1123935" y="1708794"/>
                </a:lnTo>
                <a:lnTo>
                  <a:pt x="1124268" y="1707387"/>
                </a:lnTo>
                <a:lnTo>
                  <a:pt x="1124186" y="1708777"/>
                </a:lnTo>
                <a:lnTo>
                  <a:pt x="1127616" y="1708545"/>
                </a:lnTo>
                <a:lnTo>
                  <a:pt x="1126127" y="1711501"/>
                </a:lnTo>
                <a:lnTo>
                  <a:pt x="1130362" y="1711111"/>
                </a:lnTo>
                <a:cubicBezTo>
                  <a:pt x="1136564" y="1711111"/>
                  <a:pt x="1143866" y="1711734"/>
                  <a:pt x="1151953" y="1710490"/>
                </a:cubicBezTo>
                <a:lnTo>
                  <a:pt x="1152341" y="1710381"/>
                </a:lnTo>
                <a:lnTo>
                  <a:pt x="1152104" y="1709040"/>
                </a:lnTo>
                <a:lnTo>
                  <a:pt x="1152934" y="1710214"/>
                </a:lnTo>
                <a:close/>
                <a:moveTo>
                  <a:pt x="1190667" y="2073334"/>
                </a:moveTo>
                <a:cubicBezTo>
                  <a:pt x="1190814" y="2073829"/>
                  <a:pt x="1190720" y="2074678"/>
                  <a:pt x="1190208" y="2076061"/>
                </a:cubicBezTo>
                <a:cubicBezTo>
                  <a:pt x="1190208" y="2076061"/>
                  <a:pt x="1187798" y="2076225"/>
                  <a:pt x="1187798" y="2076225"/>
                </a:cubicBezTo>
                <a:cubicBezTo>
                  <a:pt x="1187798" y="2076225"/>
                  <a:pt x="1187980" y="2078909"/>
                  <a:pt x="1185751" y="2081757"/>
                </a:cubicBezTo>
                <a:cubicBezTo>
                  <a:pt x="1185387" y="2076388"/>
                  <a:pt x="1185205" y="2073705"/>
                  <a:pt x="1187616" y="2073541"/>
                </a:cubicBezTo>
                <a:cubicBezTo>
                  <a:pt x="1187616" y="2073541"/>
                  <a:pt x="1190225" y="2071847"/>
                  <a:pt x="1190667" y="2073334"/>
                </a:cubicBezTo>
                <a:close/>
                <a:moveTo>
                  <a:pt x="1164633" y="1684525"/>
                </a:moveTo>
                <a:cubicBezTo>
                  <a:pt x="1164634" y="1677063"/>
                  <a:pt x="1157096" y="1684525"/>
                  <a:pt x="1157096" y="1679550"/>
                </a:cubicBezTo>
                <a:cubicBezTo>
                  <a:pt x="1157096" y="1677063"/>
                  <a:pt x="1162121" y="1679551"/>
                  <a:pt x="1159608" y="1674574"/>
                </a:cubicBezTo>
                <a:lnTo>
                  <a:pt x="1155041" y="1674574"/>
                </a:lnTo>
                <a:lnTo>
                  <a:pt x="1152071" y="1675468"/>
                </a:lnTo>
                <a:lnTo>
                  <a:pt x="1152070" y="1687013"/>
                </a:lnTo>
                <a:cubicBezTo>
                  <a:pt x="1154583" y="1682036"/>
                  <a:pt x="1159608" y="1684524"/>
                  <a:pt x="1164633" y="1684525"/>
                </a:cubicBezTo>
                <a:close/>
                <a:moveTo>
                  <a:pt x="1166064" y="1671255"/>
                </a:moveTo>
                <a:lnTo>
                  <a:pt x="1161013" y="1672776"/>
                </a:lnTo>
                <a:lnTo>
                  <a:pt x="1166272" y="1674318"/>
                </a:lnTo>
                <a:close/>
                <a:moveTo>
                  <a:pt x="1172203" y="1751329"/>
                </a:moveTo>
                <a:cubicBezTo>
                  <a:pt x="1172203" y="1751329"/>
                  <a:pt x="1169691" y="1751329"/>
                  <a:pt x="1169691" y="1748840"/>
                </a:cubicBezTo>
                <a:lnTo>
                  <a:pt x="1156784" y="1752426"/>
                </a:lnTo>
                <a:lnTo>
                  <a:pt x="1159677" y="1761310"/>
                </a:lnTo>
                <a:cubicBezTo>
                  <a:pt x="1156919" y="1757758"/>
                  <a:pt x="1156377" y="1759041"/>
                  <a:pt x="1156504" y="1760903"/>
                </a:cubicBezTo>
                <a:lnTo>
                  <a:pt x="1157266" y="1763686"/>
                </a:lnTo>
                <a:lnTo>
                  <a:pt x="1161839" y="1760968"/>
                </a:lnTo>
                <a:cubicBezTo>
                  <a:pt x="1162780" y="1759413"/>
                  <a:pt x="1163409" y="1757547"/>
                  <a:pt x="1164665" y="1756303"/>
                </a:cubicBezTo>
                <a:cubicBezTo>
                  <a:pt x="1164665" y="1761279"/>
                  <a:pt x="1164665" y="1763768"/>
                  <a:pt x="1167177" y="1761279"/>
                </a:cubicBezTo>
                <a:cubicBezTo>
                  <a:pt x="1167178" y="1756303"/>
                  <a:pt x="1169690" y="1756303"/>
                  <a:pt x="1172203" y="1751329"/>
                </a:cubicBezTo>
                <a:close/>
                <a:moveTo>
                  <a:pt x="1172203" y="1741378"/>
                </a:moveTo>
                <a:cubicBezTo>
                  <a:pt x="1172203" y="1731427"/>
                  <a:pt x="1162152" y="1738889"/>
                  <a:pt x="1159643" y="1743866"/>
                </a:cubicBezTo>
                <a:cubicBezTo>
                  <a:pt x="1167177" y="1743866"/>
                  <a:pt x="1167177" y="1741378"/>
                  <a:pt x="1172203" y="1741378"/>
                </a:cubicBezTo>
                <a:close/>
                <a:moveTo>
                  <a:pt x="1082906" y="388932"/>
                </a:moveTo>
                <a:cubicBezTo>
                  <a:pt x="1075374" y="394512"/>
                  <a:pt x="1062828" y="388932"/>
                  <a:pt x="1050277" y="394512"/>
                </a:cubicBezTo>
                <a:cubicBezTo>
                  <a:pt x="1050278" y="391722"/>
                  <a:pt x="1050278" y="391722"/>
                  <a:pt x="1050278" y="388932"/>
                </a:cubicBezTo>
                <a:cubicBezTo>
                  <a:pt x="1056551" y="388932"/>
                  <a:pt x="1061573" y="388234"/>
                  <a:pt x="1066592" y="387886"/>
                </a:cubicBezTo>
                <a:cubicBezTo>
                  <a:pt x="1071610" y="387536"/>
                  <a:pt x="1076633" y="387536"/>
                  <a:pt x="1082906" y="388932"/>
                </a:cubicBezTo>
                <a:close/>
                <a:moveTo>
                  <a:pt x="1177008" y="1766699"/>
                </a:moveTo>
                <a:lnTo>
                  <a:pt x="1174011" y="1764266"/>
                </a:lnTo>
                <a:lnTo>
                  <a:pt x="1172204" y="1766254"/>
                </a:lnTo>
                <a:cubicBezTo>
                  <a:pt x="1173460" y="1768742"/>
                  <a:pt x="1174716" y="1768742"/>
                  <a:pt x="1175973" y="1767809"/>
                </a:cubicBezTo>
                <a:close/>
                <a:moveTo>
                  <a:pt x="1175842" y="1734298"/>
                </a:moveTo>
                <a:lnTo>
                  <a:pt x="1170286" y="1734589"/>
                </a:lnTo>
                <a:lnTo>
                  <a:pt x="1169895" y="1734645"/>
                </a:lnTo>
                <a:lnTo>
                  <a:pt x="1174716" y="1736403"/>
                </a:lnTo>
                <a:close/>
                <a:moveTo>
                  <a:pt x="1177949" y="1744245"/>
                </a:moveTo>
                <a:lnTo>
                  <a:pt x="1177333" y="1744059"/>
                </a:lnTo>
                <a:lnTo>
                  <a:pt x="1177611" y="1743768"/>
                </a:lnTo>
                <a:close/>
                <a:moveTo>
                  <a:pt x="1179742" y="1763767"/>
                </a:moveTo>
                <a:cubicBezTo>
                  <a:pt x="1178486" y="1763768"/>
                  <a:pt x="1176601" y="1763146"/>
                  <a:pt x="1175030" y="1763145"/>
                </a:cubicBezTo>
                <a:lnTo>
                  <a:pt x="1174768" y="1763434"/>
                </a:lnTo>
                <a:lnTo>
                  <a:pt x="1179199" y="1764350"/>
                </a:lnTo>
                <a:close/>
                <a:moveTo>
                  <a:pt x="1174683" y="1679551"/>
                </a:moveTo>
                <a:cubicBezTo>
                  <a:pt x="1172171" y="1682037"/>
                  <a:pt x="1167145" y="1682037"/>
                  <a:pt x="1167145" y="1679551"/>
                </a:cubicBezTo>
                <a:lnTo>
                  <a:pt x="1169931" y="1685986"/>
                </a:lnTo>
                <a:lnTo>
                  <a:pt x="1170052" y="1685971"/>
                </a:lnTo>
                <a:close/>
                <a:moveTo>
                  <a:pt x="1185775" y="1820876"/>
                </a:moveTo>
                <a:lnTo>
                  <a:pt x="1185689" y="1820524"/>
                </a:lnTo>
                <a:lnTo>
                  <a:pt x="1184764" y="1820981"/>
                </a:lnTo>
                <a:close/>
                <a:moveTo>
                  <a:pt x="1206411" y="2082752"/>
                </a:moveTo>
                <a:cubicBezTo>
                  <a:pt x="1201105" y="2083112"/>
                  <a:pt x="1198776" y="2088064"/>
                  <a:pt x="1193633" y="2090810"/>
                </a:cubicBezTo>
                <a:cubicBezTo>
                  <a:pt x="1193471" y="2088424"/>
                  <a:pt x="1193147" y="2083653"/>
                  <a:pt x="1195637" y="2081086"/>
                </a:cubicBezTo>
                <a:cubicBezTo>
                  <a:pt x="1195799" y="2083472"/>
                  <a:pt x="1195961" y="2085858"/>
                  <a:pt x="1195961" y="2085858"/>
                </a:cubicBezTo>
                <a:cubicBezTo>
                  <a:pt x="1198452" y="2083292"/>
                  <a:pt x="1200943" y="2080726"/>
                  <a:pt x="1200781" y="2078341"/>
                </a:cubicBezTo>
                <a:cubicBezTo>
                  <a:pt x="1201105" y="2083112"/>
                  <a:pt x="1206249" y="2080366"/>
                  <a:pt x="1206411" y="2082752"/>
                </a:cubicBezTo>
                <a:close/>
                <a:moveTo>
                  <a:pt x="1181252" y="1709852"/>
                </a:moveTo>
                <a:lnTo>
                  <a:pt x="1180830" y="1709144"/>
                </a:lnTo>
                <a:lnTo>
                  <a:pt x="1180022" y="1709090"/>
                </a:lnTo>
                <a:cubicBezTo>
                  <a:pt x="1177823" y="1710023"/>
                  <a:pt x="1175939" y="1711889"/>
                  <a:pt x="1177195" y="1714377"/>
                </a:cubicBezTo>
                <a:lnTo>
                  <a:pt x="1179965" y="1713463"/>
                </a:lnTo>
                <a:close/>
                <a:moveTo>
                  <a:pt x="1174754" y="1613141"/>
                </a:moveTo>
                <a:cubicBezTo>
                  <a:pt x="1174941" y="1614187"/>
                  <a:pt x="1174954" y="1615571"/>
                  <a:pt x="1174753" y="1617383"/>
                </a:cubicBezTo>
                <a:lnTo>
                  <a:pt x="1170706" y="1616552"/>
                </a:lnTo>
                <a:lnTo>
                  <a:pt x="1170529" y="1617971"/>
                </a:lnTo>
                <a:lnTo>
                  <a:pt x="1172349" y="1620575"/>
                </a:lnTo>
                <a:lnTo>
                  <a:pt x="1169529" y="1623265"/>
                </a:lnTo>
                <a:lnTo>
                  <a:pt x="1167554" y="1618152"/>
                </a:lnTo>
                <a:lnTo>
                  <a:pt x="1165281" y="1618026"/>
                </a:lnTo>
                <a:lnTo>
                  <a:pt x="1165365" y="1615456"/>
                </a:lnTo>
                <a:lnTo>
                  <a:pt x="1164882" y="1615356"/>
                </a:lnTo>
                <a:lnTo>
                  <a:pt x="1160106" y="1612172"/>
                </a:lnTo>
                <a:lnTo>
                  <a:pt x="1159617" y="1613616"/>
                </a:lnTo>
                <a:cubicBezTo>
                  <a:pt x="1159779" y="1616003"/>
                  <a:pt x="1162362" y="1615827"/>
                  <a:pt x="1162524" y="1618212"/>
                </a:cubicBezTo>
                <a:cubicBezTo>
                  <a:pt x="1157196" y="1616178"/>
                  <a:pt x="1156871" y="1611406"/>
                  <a:pt x="1152028" y="1616529"/>
                </a:cubicBezTo>
                <a:cubicBezTo>
                  <a:pt x="1149282" y="1614318"/>
                  <a:pt x="1149120" y="1611933"/>
                  <a:pt x="1151380" y="1606984"/>
                </a:cubicBezTo>
                <a:cubicBezTo>
                  <a:pt x="1153801" y="1604423"/>
                  <a:pt x="1151866" y="1614143"/>
                  <a:pt x="1156871" y="1611406"/>
                </a:cubicBezTo>
                <a:cubicBezTo>
                  <a:pt x="1156709" y="1609021"/>
                  <a:pt x="1159130" y="1606458"/>
                  <a:pt x="1159130" y="1606458"/>
                </a:cubicBezTo>
                <a:cubicBezTo>
                  <a:pt x="1159292" y="1608845"/>
                  <a:pt x="1166719" y="1603546"/>
                  <a:pt x="1164622" y="1610880"/>
                </a:cubicBezTo>
                <a:cubicBezTo>
                  <a:pt x="1163248" y="1609774"/>
                  <a:pt x="1161917" y="1609266"/>
                  <a:pt x="1160968" y="1609629"/>
                </a:cubicBezTo>
                <a:lnTo>
                  <a:pt x="1160448" y="1611163"/>
                </a:lnTo>
                <a:lnTo>
                  <a:pt x="1168740" y="1610601"/>
                </a:lnTo>
                <a:lnTo>
                  <a:pt x="1168351" y="1609728"/>
                </a:lnTo>
                <a:cubicBezTo>
                  <a:pt x="1167727" y="1609470"/>
                  <a:pt x="1167125" y="1609511"/>
                  <a:pt x="1167044" y="1608318"/>
                </a:cubicBezTo>
                <a:lnTo>
                  <a:pt x="1169449" y="1610557"/>
                </a:lnTo>
                <a:lnTo>
                  <a:pt x="1173707" y="1610937"/>
                </a:lnTo>
                <a:cubicBezTo>
                  <a:pt x="1174204" y="1611390"/>
                  <a:pt x="1174566" y="1612096"/>
                  <a:pt x="1174754" y="1613141"/>
                </a:cubicBezTo>
                <a:close/>
                <a:moveTo>
                  <a:pt x="1175206" y="1596006"/>
                </a:moveTo>
                <a:lnTo>
                  <a:pt x="1172566" y="1594449"/>
                </a:lnTo>
                <a:lnTo>
                  <a:pt x="1172000" y="1595035"/>
                </a:lnTo>
                <a:lnTo>
                  <a:pt x="1173389" y="1597064"/>
                </a:lnTo>
                <a:cubicBezTo>
                  <a:pt x="1174371" y="1597620"/>
                  <a:pt x="1175041" y="1598198"/>
                  <a:pt x="1173956" y="1600766"/>
                </a:cubicBezTo>
                <a:cubicBezTo>
                  <a:pt x="1175209" y="1600681"/>
                  <a:pt x="1175667" y="1598157"/>
                  <a:pt x="1175206" y="1596006"/>
                </a:cubicBezTo>
                <a:close/>
                <a:moveTo>
                  <a:pt x="1191770" y="1819254"/>
                </a:moveTo>
                <a:lnTo>
                  <a:pt x="1191297" y="1819004"/>
                </a:lnTo>
                <a:lnTo>
                  <a:pt x="1190724" y="1820360"/>
                </a:lnTo>
                <a:lnTo>
                  <a:pt x="1190733" y="1820359"/>
                </a:lnTo>
                <a:close/>
                <a:moveTo>
                  <a:pt x="1183418" y="1677251"/>
                </a:moveTo>
                <a:lnTo>
                  <a:pt x="1179262" y="1675932"/>
                </a:lnTo>
                <a:lnTo>
                  <a:pt x="1178386" y="1674461"/>
                </a:lnTo>
                <a:lnTo>
                  <a:pt x="1174517" y="1674461"/>
                </a:lnTo>
                <a:cubicBezTo>
                  <a:pt x="1174517" y="1674461"/>
                  <a:pt x="1174517" y="1672070"/>
                  <a:pt x="1176935" y="1672070"/>
                </a:cubicBezTo>
                <a:cubicBezTo>
                  <a:pt x="1176935" y="1672070"/>
                  <a:pt x="1176331" y="1672070"/>
                  <a:pt x="1175726" y="1671472"/>
                </a:cubicBezTo>
                <a:lnTo>
                  <a:pt x="1175554" y="1670875"/>
                </a:lnTo>
                <a:lnTo>
                  <a:pt x="1172055" y="1672905"/>
                </a:lnTo>
                <a:lnTo>
                  <a:pt x="1173113" y="1674264"/>
                </a:lnTo>
                <a:lnTo>
                  <a:pt x="1175986" y="1681486"/>
                </a:lnTo>
                <a:lnTo>
                  <a:pt x="1176421" y="1681705"/>
                </a:lnTo>
                <a:lnTo>
                  <a:pt x="1179480" y="1676561"/>
                </a:lnTo>
                <a:cubicBezTo>
                  <a:pt x="1178271" y="1677876"/>
                  <a:pt x="1177666" y="1679849"/>
                  <a:pt x="1177666" y="1681822"/>
                </a:cubicBezTo>
                <a:lnTo>
                  <a:pt x="1177879" y="1682438"/>
                </a:lnTo>
                <a:lnTo>
                  <a:pt x="1178993" y="1682999"/>
                </a:lnTo>
                <a:lnTo>
                  <a:pt x="1179394" y="1682659"/>
                </a:lnTo>
                <a:cubicBezTo>
                  <a:pt x="1179708" y="1681415"/>
                  <a:pt x="1179708" y="1679550"/>
                  <a:pt x="1179708" y="1677063"/>
                </a:cubicBezTo>
                <a:cubicBezTo>
                  <a:pt x="1179708" y="1678307"/>
                  <a:pt x="1180336" y="1678929"/>
                  <a:pt x="1181278" y="1679550"/>
                </a:cubicBezTo>
                <a:lnTo>
                  <a:pt x="1182622" y="1680517"/>
                </a:lnTo>
                <a:lnTo>
                  <a:pt x="1183103" y="1679176"/>
                </a:lnTo>
                <a:close/>
                <a:moveTo>
                  <a:pt x="1177950" y="1593079"/>
                </a:moveTo>
                <a:lnTo>
                  <a:pt x="1175957" y="1593151"/>
                </a:lnTo>
                <a:lnTo>
                  <a:pt x="1176859" y="1594671"/>
                </a:lnTo>
                <a:lnTo>
                  <a:pt x="1176938" y="1594350"/>
                </a:lnTo>
                <a:close/>
                <a:moveTo>
                  <a:pt x="1183813" y="1674831"/>
                </a:moveTo>
                <a:lnTo>
                  <a:pt x="1181075" y="1670235"/>
                </a:lnTo>
                <a:lnTo>
                  <a:pt x="1183579" y="1676260"/>
                </a:lnTo>
                <a:close/>
                <a:moveTo>
                  <a:pt x="1181753" y="1641738"/>
                </a:moveTo>
                <a:cubicBezTo>
                  <a:pt x="1181752" y="1646523"/>
                  <a:pt x="1176919" y="1644132"/>
                  <a:pt x="1174503" y="1646523"/>
                </a:cubicBezTo>
                <a:cubicBezTo>
                  <a:pt x="1174502" y="1641738"/>
                  <a:pt x="1179336" y="1641738"/>
                  <a:pt x="1181753" y="1641738"/>
                </a:cubicBezTo>
                <a:close/>
                <a:moveTo>
                  <a:pt x="1179744" y="1599532"/>
                </a:moveTo>
                <a:lnTo>
                  <a:pt x="1179698" y="1599455"/>
                </a:lnTo>
                <a:lnTo>
                  <a:pt x="1179698" y="1599455"/>
                </a:lnTo>
                <a:lnTo>
                  <a:pt x="1179744" y="1599533"/>
                </a:lnTo>
                <a:close/>
                <a:moveTo>
                  <a:pt x="1185435" y="1682013"/>
                </a:moveTo>
                <a:lnTo>
                  <a:pt x="1182520" y="1682446"/>
                </a:lnTo>
                <a:lnTo>
                  <a:pt x="1182221" y="1684525"/>
                </a:lnTo>
                <a:lnTo>
                  <a:pt x="1184799" y="1683107"/>
                </a:lnTo>
                <a:close/>
                <a:moveTo>
                  <a:pt x="1098169" y="391577"/>
                </a:moveTo>
                <a:lnTo>
                  <a:pt x="1092070" y="392732"/>
                </a:lnTo>
                <a:cubicBezTo>
                  <a:pt x="1089657" y="393008"/>
                  <a:pt x="1087444" y="392851"/>
                  <a:pt x="1085547" y="391589"/>
                </a:cubicBezTo>
                <a:cubicBezTo>
                  <a:pt x="1083020" y="389065"/>
                  <a:pt x="1086182" y="387802"/>
                  <a:pt x="1089974" y="387802"/>
                </a:cubicBezTo>
                <a:close/>
                <a:moveTo>
                  <a:pt x="1180029" y="1596246"/>
                </a:moveTo>
                <a:lnTo>
                  <a:pt x="1178402" y="1597271"/>
                </a:lnTo>
                <a:lnTo>
                  <a:pt x="1179392" y="1598941"/>
                </a:lnTo>
                <a:lnTo>
                  <a:pt x="1179393" y="1598941"/>
                </a:lnTo>
                <a:lnTo>
                  <a:pt x="1178801" y="1597943"/>
                </a:lnTo>
                <a:lnTo>
                  <a:pt x="1179853" y="1598279"/>
                </a:lnTo>
                <a:close/>
                <a:moveTo>
                  <a:pt x="1098265" y="391559"/>
                </a:moveTo>
                <a:lnTo>
                  <a:pt x="1098194" y="391588"/>
                </a:lnTo>
                <a:lnTo>
                  <a:pt x="1098169" y="391577"/>
                </a:lnTo>
                <a:close/>
                <a:moveTo>
                  <a:pt x="1185966" y="1678445"/>
                </a:moveTo>
                <a:lnTo>
                  <a:pt x="1185715" y="1678023"/>
                </a:lnTo>
                <a:lnTo>
                  <a:pt x="1185823" y="1678503"/>
                </a:lnTo>
                <a:close/>
                <a:moveTo>
                  <a:pt x="1212591" y="2066751"/>
                </a:moveTo>
                <a:cubicBezTo>
                  <a:pt x="1211466" y="2068026"/>
                  <a:pt x="1210298" y="2068705"/>
                  <a:pt x="1209374" y="2068467"/>
                </a:cubicBezTo>
                <a:cubicBezTo>
                  <a:pt x="1208451" y="2068231"/>
                  <a:pt x="1207765" y="2067078"/>
                  <a:pt x="1207603" y="2064693"/>
                </a:cubicBezTo>
                <a:cubicBezTo>
                  <a:pt x="1210014" y="2064529"/>
                  <a:pt x="1212429" y="2064365"/>
                  <a:pt x="1212591" y="2066751"/>
                </a:cubicBezTo>
                <a:close/>
                <a:moveTo>
                  <a:pt x="1185215" y="1656913"/>
                </a:moveTo>
                <a:lnTo>
                  <a:pt x="1181043" y="1656034"/>
                </a:lnTo>
                <a:cubicBezTo>
                  <a:pt x="1178766" y="1655762"/>
                  <a:pt x="1176567" y="1655918"/>
                  <a:pt x="1174683" y="1657161"/>
                </a:cubicBezTo>
                <a:lnTo>
                  <a:pt x="1176943" y="1658127"/>
                </a:lnTo>
                <a:lnTo>
                  <a:pt x="1177012" y="1657164"/>
                </a:lnTo>
                <a:cubicBezTo>
                  <a:pt x="1178901" y="1657164"/>
                  <a:pt x="1181734" y="1657164"/>
                  <a:pt x="1184843" y="1656967"/>
                </a:cubicBezTo>
                <a:close/>
                <a:moveTo>
                  <a:pt x="1196649" y="1823626"/>
                </a:moveTo>
                <a:lnTo>
                  <a:pt x="1195560" y="1822337"/>
                </a:lnTo>
                <a:lnTo>
                  <a:pt x="1194556" y="1821934"/>
                </a:lnTo>
                <a:lnTo>
                  <a:pt x="1193488" y="1823841"/>
                </a:lnTo>
                <a:close/>
                <a:moveTo>
                  <a:pt x="1184222" y="1619991"/>
                </a:moveTo>
                <a:lnTo>
                  <a:pt x="1184108" y="1620051"/>
                </a:lnTo>
                <a:lnTo>
                  <a:pt x="1184214" y="1620097"/>
                </a:lnTo>
                <a:close/>
                <a:moveTo>
                  <a:pt x="1174426" y="1464808"/>
                </a:moveTo>
                <a:lnTo>
                  <a:pt x="1171860" y="1463890"/>
                </a:lnTo>
                <a:lnTo>
                  <a:pt x="1170907" y="1460567"/>
                </a:lnTo>
                <a:lnTo>
                  <a:pt x="1169714" y="1463127"/>
                </a:lnTo>
                <a:cubicBezTo>
                  <a:pt x="1168457" y="1463438"/>
                  <a:pt x="1166572" y="1462817"/>
                  <a:pt x="1164059" y="1461574"/>
                </a:cubicBezTo>
                <a:cubicBezTo>
                  <a:pt x="1164059" y="1464060"/>
                  <a:pt x="1161547" y="1461574"/>
                  <a:pt x="1159034" y="1459086"/>
                </a:cubicBezTo>
                <a:cubicBezTo>
                  <a:pt x="1159034" y="1459086"/>
                  <a:pt x="1156520" y="1459086"/>
                  <a:pt x="1156521" y="1461574"/>
                </a:cubicBezTo>
                <a:cubicBezTo>
                  <a:pt x="1155266" y="1460330"/>
                  <a:pt x="1154011" y="1459086"/>
                  <a:pt x="1152440" y="1458153"/>
                </a:cubicBezTo>
                <a:lnTo>
                  <a:pt x="1149626" y="1457419"/>
                </a:lnTo>
                <a:lnTo>
                  <a:pt x="1147872" y="1457157"/>
                </a:lnTo>
                <a:lnTo>
                  <a:pt x="1148986" y="1459086"/>
                </a:lnTo>
                <a:cubicBezTo>
                  <a:pt x="1147101" y="1459086"/>
                  <a:pt x="1146630" y="1463284"/>
                  <a:pt x="1145452" y="1465382"/>
                </a:cubicBezTo>
                <a:lnTo>
                  <a:pt x="1144381" y="1466219"/>
                </a:lnTo>
                <a:lnTo>
                  <a:pt x="1144645" y="1468086"/>
                </a:lnTo>
                <a:cubicBezTo>
                  <a:pt x="1144146" y="1468591"/>
                  <a:pt x="1142900" y="1468339"/>
                  <a:pt x="1142027" y="1468465"/>
                </a:cubicBezTo>
                <a:lnTo>
                  <a:pt x="1141201" y="1469037"/>
                </a:lnTo>
                <a:lnTo>
                  <a:pt x="1147019" y="1469037"/>
                </a:lnTo>
                <a:lnTo>
                  <a:pt x="1146745" y="1468295"/>
                </a:lnTo>
                <a:lnTo>
                  <a:pt x="1148584" y="1468065"/>
                </a:lnTo>
                <a:lnTo>
                  <a:pt x="1148740" y="1467424"/>
                </a:lnTo>
                <a:lnTo>
                  <a:pt x="1149300" y="1467938"/>
                </a:lnTo>
                <a:lnTo>
                  <a:pt x="1151757" y="1465789"/>
                </a:lnTo>
                <a:lnTo>
                  <a:pt x="1153056" y="1469037"/>
                </a:lnTo>
                <a:lnTo>
                  <a:pt x="1154011" y="1469036"/>
                </a:lnTo>
                <a:cubicBezTo>
                  <a:pt x="1156521" y="1466548"/>
                  <a:pt x="1156521" y="1466548"/>
                  <a:pt x="1156521" y="1461574"/>
                </a:cubicBezTo>
                <a:cubicBezTo>
                  <a:pt x="1159034" y="1461574"/>
                  <a:pt x="1159034" y="1466548"/>
                  <a:pt x="1156520" y="1469037"/>
                </a:cubicBezTo>
                <a:lnTo>
                  <a:pt x="1162534" y="1468106"/>
                </a:lnTo>
                <a:lnTo>
                  <a:pt x="1162603" y="1466459"/>
                </a:lnTo>
                <a:cubicBezTo>
                  <a:pt x="1163052" y="1464156"/>
                  <a:pt x="1164171" y="1462782"/>
                  <a:pt x="1166847" y="1466495"/>
                </a:cubicBezTo>
                <a:lnTo>
                  <a:pt x="1166552" y="1467484"/>
                </a:lnTo>
                <a:lnTo>
                  <a:pt x="1166572" y="1467481"/>
                </a:lnTo>
                <a:lnTo>
                  <a:pt x="1170521" y="1466137"/>
                </a:lnTo>
                <a:lnTo>
                  <a:pt x="1169302" y="1465789"/>
                </a:lnTo>
                <a:cubicBezTo>
                  <a:pt x="1169928" y="1463910"/>
                  <a:pt x="1170555" y="1463284"/>
                  <a:pt x="1171182" y="1463402"/>
                </a:cubicBezTo>
                <a:lnTo>
                  <a:pt x="1172921" y="1465321"/>
                </a:lnTo>
                <a:close/>
                <a:moveTo>
                  <a:pt x="1215931" y="2041658"/>
                </a:moveTo>
                <a:lnTo>
                  <a:pt x="1215939" y="2041769"/>
                </a:lnTo>
                <a:lnTo>
                  <a:pt x="1213320" y="2041835"/>
                </a:lnTo>
                <a:cubicBezTo>
                  <a:pt x="1213320" y="2041835"/>
                  <a:pt x="1215931" y="2041658"/>
                  <a:pt x="1215931" y="2041658"/>
                </a:cubicBezTo>
                <a:close/>
                <a:moveTo>
                  <a:pt x="1197546" y="1742800"/>
                </a:moveTo>
                <a:lnTo>
                  <a:pt x="1196771" y="1740927"/>
                </a:lnTo>
                <a:lnTo>
                  <a:pt x="1196386" y="1741067"/>
                </a:lnTo>
                <a:lnTo>
                  <a:pt x="1192943" y="1741329"/>
                </a:lnTo>
                <a:lnTo>
                  <a:pt x="1195422" y="1743572"/>
                </a:lnTo>
                <a:lnTo>
                  <a:pt x="1195677" y="1743761"/>
                </a:lnTo>
                <a:lnTo>
                  <a:pt x="1192445" y="1743190"/>
                </a:lnTo>
                <a:cubicBezTo>
                  <a:pt x="1191212" y="1743585"/>
                  <a:pt x="1190001" y="1744291"/>
                  <a:pt x="1188747" y="1744376"/>
                </a:cubicBezTo>
                <a:cubicBezTo>
                  <a:pt x="1189434" y="1740589"/>
                  <a:pt x="1190312" y="1739595"/>
                  <a:pt x="1191413" y="1739944"/>
                </a:cubicBezTo>
                <a:lnTo>
                  <a:pt x="1192635" y="1741050"/>
                </a:lnTo>
                <a:lnTo>
                  <a:pt x="1193560" y="1740133"/>
                </a:lnTo>
                <a:cubicBezTo>
                  <a:pt x="1194188" y="1740133"/>
                  <a:pt x="1194815" y="1740133"/>
                  <a:pt x="1194816" y="1738889"/>
                </a:cubicBezTo>
                <a:cubicBezTo>
                  <a:pt x="1192303" y="1741378"/>
                  <a:pt x="1192303" y="1736404"/>
                  <a:pt x="1189790" y="1736404"/>
                </a:cubicBezTo>
                <a:cubicBezTo>
                  <a:pt x="1189790" y="1738889"/>
                  <a:pt x="1192303" y="1738889"/>
                  <a:pt x="1189790" y="1741378"/>
                </a:cubicBezTo>
                <a:cubicBezTo>
                  <a:pt x="1189790" y="1741378"/>
                  <a:pt x="1189790" y="1741378"/>
                  <a:pt x="1187277" y="1741378"/>
                </a:cubicBezTo>
                <a:lnTo>
                  <a:pt x="1187077" y="1737018"/>
                </a:lnTo>
                <a:lnTo>
                  <a:pt x="1184764" y="1738082"/>
                </a:lnTo>
                <a:lnTo>
                  <a:pt x="1184764" y="1743866"/>
                </a:lnTo>
                <a:cubicBezTo>
                  <a:pt x="1177229" y="1746352"/>
                  <a:pt x="1177229" y="1738889"/>
                  <a:pt x="1174716" y="1738889"/>
                </a:cubicBezTo>
                <a:lnTo>
                  <a:pt x="1177013" y="1743963"/>
                </a:lnTo>
                <a:lnTo>
                  <a:pt x="1177333" y="1744059"/>
                </a:lnTo>
                <a:lnTo>
                  <a:pt x="1177145" y="1744256"/>
                </a:lnTo>
                <a:lnTo>
                  <a:pt x="1178798" y="1747908"/>
                </a:lnTo>
                <a:lnTo>
                  <a:pt x="1180542" y="1746726"/>
                </a:lnTo>
                <a:lnTo>
                  <a:pt x="1178743" y="1745367"/>
                </a:lnTo>
                <a:lnTo>
                  <a:pt x="1177949" y="1744245"/>
                </a:lnTo>
                <a:lnTo>
                  <a:pt x="1180288" y="1744951"/>
                </a:lnTo>
                <a:lnTo>
                  <a:pt x="1180968" y="1746438"/>
                </a:lnTo>
                <a:lnTo>
                  <a:pt x="1184764" y="1743866"/>
                </a:lnTo>
                <a:cubicBezTo>
                  <a:pt x="1187277" y="1745109"/>
                  <a:pt x="1190418" y="1746352"/>
                  <a:pt x="1193559" y="1746041"/>
                </a:cubicBezTo>
                <a:lnTo>
                  <a:pt x="1196037" y="1744027"/>
                </a:lnTo>
                <a:lnTo>
                  <a:pt x="1195677" y="1743761"/>
                </a:lnTo>
                <a:lnTo>
                  <a:pt x="1196241" y="1743861"/>
                </a:lnTo>
                <a:close/>
                <a:moveTo>
                  <a:pt x="1192644" y="1667853"/>
                </a:moveTo>
                <a:lnTo>
                  <a:pt x="1192270" y="1667112"/>
                </a:lnTo>
                <a:lnTo>
                  <a:pt x="1191812" y="1668133"/>
                </a:lnTo>
                <a:close/>
                <a:moveTo>
                  <a:pt x="1192270" y="1629797"/>
                </a:moveTo>
                <a:cubicBezTo>
                  <a:pt x="1191642" y="1629176"/>
                  <a:pt x="1190857" y="1629021"/>
                  <a:pt x="1189993" y="1629060"/>
                </a:cubicBezTo>
                <a:lnTo>
                  <a:pt x="1187557" y="1629439"/>
                </a:lnTo>
                <a:lnTo>
                  <a:pt x="1189006" y="1631724"/>
                </a:lnTo>
                <a:lnTo>
                  <a:pt x="1189006" y="1631953"/>
                </a:lnTo>
                <a:close/>
                <a:moveTo>
                  <a:pt x="1202354" y="1738889"/>
                </a:moveTo>
                <a:lnTo>
                  <a:pt x="1198928" y="1740139"/>
                </a:lnTo>
                <a:lnTo>
                  <a:pt x="1200180" y="1740658"/>
                </a:lnTo>
                <a:close/>
                <a:moveTo>
                  <a:pt x="1194481" y="1619173"/>
                </a:moveTo>
                <a:lnTo>
                  <a:pt x="1193526" y="1617049"/>
                </a:lnTo>
                <a:lnTo>
                  <a:pt x="1192909" y="1614759"/>
                </a:lnTo>
                <a:lnTo>
                  <a:pt x="1192873" y="1614716"/>
                </a:lnTo>
                <a:lnTo>
                  <a:pt x="1188981" y="1616641"/>
                </a:lnTo>
                <a:lnTo>
                  <a:pt x="1186358" y="1619848"/>
                </a:lnTo>
                <a:lnTo>
                  <a:pt x="1184264" y="1620119"/>
                </a:lnTo>
                <a:lnTo>
                  <a:pt x="1185381" y="1620608"/>
                </a:lnTo>
                <a:lnTo>
                  <a:pt x="1186233" y="1621428"/>
                </a:lnTo>
                <a:lnTo>
                  <a:pt x="1190622" y="1621907"/>
                </a:lnTo>
                <a:lnTo>
                  <a:pt x="1194330" y="1620070"/>
                </a:lnTo>
                <a:close/>
                <a:moveTo>
                  <a:pt x="1199808" y="1687013"/>
                </a:moveTo>
                <a:cubicBezTo>
                  <a:pt x="1197295" y="1682038"/>
                  <a:pt x="1195411" y="1680172"/>
                  <a:pt x="1194469" y="1678618"/>
                </a:cubicBezTo>
                <a:lnTo>
                  <a:pt x="1194726" y="1673278"/>
                </a:lnTo>
                <a:lnTo>
                  <a:pt x="1194086" y="1676782"/>
                </a:lnTo>
                <a:lnTo>
                  <a:pt x="1191390" y="1681415"/>
                </a:lnTo>
                <a:lnTo>
                  <a:pt x="1193841" y="1684215"/>
                </a:lnTo>
                <a:cubicBezTo>
                  <a:pt x="1194783" y="1686392"/>
                  <a:pt x="1196039" y="1688257"/>
                  <a:pt x="1199808" y="1687013"/>
                </a:cubicBezTo>
                <a:close/>
                <a:moveTo>
                  <a:pt x="1229175" y="2043454"/>
                </a:moveTo>
                <a:cubicBezTo>
                  <a:pt x="1229358" y="2046139"/>
                  <a:pt x="1229358" y="2046139"/>
                  <a:pt x="1226929" y="2049000"/>
                </a:cubicBezTo>
                <a:cubicBezTo>
                  <a:pt x="1224315" y="2049178"/>
                  <a:pt x="1224315" y="2049178"/>
                  <a:pt x="1224315" y="2049178"/>
                </a:cubicBezTo>
                <a:cubicBezTo>
                  <a:pt x="1226201" y="2038264"/>
                  <a:pt x="1216296" y="2047026"/>
                  <a:pt x="1216113" y="2044341"/>
                </a:cubicBezTo>
                <a:lnTo>
                  <a:pt x="1215939" y="2041769"/>
                </a:lnTo>
                <a:lnTo>
                  <a:pt x="1221182" y="2041638"/>
                </a:lnTo>
                <a:cubicBezTo>
                  <a:pt x="1223860" y="2042467"/>
                  <a:pt x="1226565" y="2043632"/>
                  <a:pt x="1229175" y="2043454"/>
                </a:cubicBezTo>
                <a:close/>
                <a:moveTo>
                  <a:pt x="1202766" y="1637072"/>
                </a:moveTo>
                <a:lnTo>
                  <a:pt x="1200750" y="1634463"/>
                </a:lnTo>
                <a:cubicBezTo>
                  <a:pt x="1198551" y="1633529"/>
                  <a:pt x="1196039" y="1633529"/>
                  <a:pt x="1194783" y="1634774"/>
                </a:cubicBezTo>
                <a:cubicBezTo>
                  <a:pt x="1196039" y="1638505"/>
                  <a:pt x="1197923" y="1638505"/>
                  <a:pt x="1199807" y="1638194"/>
                </a:cubicBezTo>
                <a:lnTo>
                  <a:pt x="1202271" y="1637950"/>
                </a:lnTo>
                <a:close/>
                <a:moveTo>
                  <a:pt x="1244467" y="2182136"/>
                </a:moveTo>
                <a:cubicBezTo>
                  <a:pt x="1242051" y="2186918"/>
                  <a:pt x="1239631" y="2186918"/>
                  <a:pt x="1234797" y="2186918"/>
                </a:cubicBezTo>
                <a:cubicBezTo>
                  <a:pt x="1234797" y="2182136"/>
                  <a:pt x="1239631" y="2184527"/>
                  <a:pt x="1244467" y="2182136"/>
                </a:cubicBezTo>
                <a:close/>
                <a:moveTo>
                  <a:pt x="1209210" y="1657297"/>
                </a:moveTo>
                <a:lnTo>
                  <a:pt x="1209013" y="1656585"/>
                </a:lnTo>
                <a:lnTo>
                  <a:pt x="1208549" y="1657346"/>
                </a:lnTo>
                <a:close/>
                <a:moveTo>
                  <a:pt x="1209242" y="1654522"/>
                </a:moveTo>
                <a:lnTo>
                  <a:pt x="1207188" y="1654013"/>
                </a:lnTo>
                <a:lnTo>
                  <a:pt x="1204221" y="1656344"/>
                </a:lnTo>
                <a:lnTo>
                  <a:pt x="1205662" y="1657559"/>
                </a:lnTo>
                <a:lnTo>
                  <a:pt x="1208289" y="1657365"/>
                </a:lnTo>
                <a:close/>
                <a:moveTo>
                  <a:pt x="1240319" y="2064868"/>
                </a:moveTo>
                <a:cubicBezTo>
                  <a:pt x="1237896" y="2066231"/>
                  <a:pt x="1236019" y="2066359"/>
                  <a:pt x="1235018" y="2065527"/>
                </a:cubicBezTo>
                <a:cubicBezTo>
                  <a:pt x="1234019" y="2064697"/>
                  <a:pt x="1233897" y="2062907"/>
                  <a:pt x="1234987" y="2060436"/>
                </a:cubicBezTo>
                <a:cubicBezTo>
                  <a:pt x="1227314" y="2058561"/>
                  <a:pt x="1215279" y="2066569"/>
                  <a:pt x="1207117" y="2057535"/>
                </a:cubicBezTo>
                <a:cubicBezTo>
                  <a:pt x="1209624" y="2057365"/>
                  <a:pt x="1211965" y="2054809"/>
                  <a:pt x="1211965" y="2054809"/>
                </a:cubicBezTo>
                <a:cubicBezTo>
                  <a:pt x="1214793" y="2059411"/>
                  <a:pt x="1224970" y="2061117"/>
                  <a:pt x="1226991" y="2053788"/>
                </a:cubicBezTo>
                <a:cubicBezTo>
                  <a:pt x="1231998" y="2053448"/>
                  <a:pt x="1234987" y="2060436"/>
                  <a:pt x="1237167" y="2055494"/>
                </a:cubicBezTo>
                <a:cubicBezTo>
                  <a:pt x="1239994" y="2060096"/>
                  <a:pt x="1237653" y="2062652"/>
                  <a:pt x="1240319" y="2064868"/>
                </a:cubicBezTo>
                <a:close/>
                <a:moveTo>
                  <a:pt x="1255458" y="2216386"/>
                </a:moveTo>
                <a:cubicBezTo>
                  <a:pt x="1253486" y="2224226"/>
                  <a:pt x="1250993" y="2224395"/>
                  <a:pt x="1246358" y="2229846"/>
                </a:cubicBezTo>
                <a:cubicBezTo>
                  <a:pt x="1245837" y="2222176"/>
                  <a:pt x="1243691" y="2227458"/>
                  <a:pt x="1243865" y="2230015"/>
                </a:cubicBezTo>
                <a:cubicBezTo>
                  <a:pt x="1243344" y="2222346"/>
                  <a:pt x="1240855" y="2222515"/>
                  <a:pt x="1235869" y="2222853"/>
                </a:cubicBezTo>
                <a:cubicBezTo>
                  <a:pt x="1233550" y="2225579"/>
                  <a:pt x="1233897" y="2230692"/>
                  <a:pt x="1231408" y="2230861"/>
                </a:cubicBezTo>
                <a:cubicBezTo>
                  <a:pt x="1230714" y="2220636"/>
                  <a:pt x="1221266" y="2228982"/>
                  <a:pt x="1218427" y="2224038"/>
                </a:cubicBezTo>
                <a:cubicBezTo>
                  <a:pt x="1226074" y="2226087"/>
                  <a:pt x="1220571" y="2218756"/>
                  <a:pt x="1220224" y="2213644"/>
                </a:cubicBezTo>
                <a:cubicBezTo>
                  <a:pt x="1231061" y="2225749"/>
                  <a:pt x="1242997" y="2217233"/>
                  <a:pt x="1255458" y="2216386"/>
                </a:cubicBezTo>
                <a:close/>
                <a:moveTo>
                  <a:pt x="1217812" y="1657988"/>
                </a:moveTo>
                <a:lnTo>
                  <a:pt x="1215599" y="1653605"/>
                </a:lnTo>
                <a:lnTo>
                  <a:pt x="1215045" y="1655223"/>
                </a:lnTo>
                <a:lnTo>
                  <a:pt x="1213692" y="1654398"/>
                </a:lnTo>
                <a:lnTo>
                  <a:pt x="1212370" y="1656851"/>
                </a:lnTo>
                <a:lnTo>
                  <a:pt x="1212166" y="1657079"/>
                </a:lnTo>
                <a:lnTo>
                  <a:pt x="1216366" y="1656770"/>
                </a:lnTo>
                <a:close/>
                <a:moveTo>
                  <a:pt x="1224932" y="1634774"/>
                </a:moveTo>
                <a:cubicBezTo>
                  <a:pt x="1222420" y="1634774"/>
                  <a:pt x="1217394" y="1632286"/>
                  <a:pt x="1214883" y="1637260"/>
                </a:cubicBezTo>
                <a:cubicBezTo>
                  <a:pt x="1217395" y="1639748"/>
                  <a:pt x="1224933" y="1642236"/>
                  <a:pt x="1224932" y="1634774"/>
                </a:cubicBezTo>
                <a:close/>
                <a:moveTo>
                  <a:pt x="1227174" y="1665388"/>
                </a:moveTo>
                <a:lnTo>
                  <a:pt x="1225447" y="1664901"/>
                </a:lnTo>
                <a:lnTo>
                  <a:pt x="1226979" y="1665727"/>
                </a:lnTo>
                <a:close/>
                <a:moveTo>
                  <a:pt x="1230238" y="1634774"/>
                </a:moveTo>
                <a:lnTo>
                  <a:pt x="1227445" y="1634774"/>
                </a:lnTo>
                <a:lnTo>
                  <a:pt x="1227903" y="1636133"/>
                </a:lnTo>
                <a:close/>
                <a:moveTo>
                  <a:pt x="1234856" y="1668403"/>
                </a:moveTo>
                <a:lnTo>
                  <a:pt x="1233959" y="1667300"/>
                </a:lnTo>
                <a:lnTo>
                  <a:pt x="1232936" y="1667012"/>
                </a:lnTo>
                <a:lnTo>
                  <a:pt x="1231346" y="1667665"/>
                </a:lnTo>
                <a:close/>
                <a:moveTo>
                  <a:pt x="1237494" y="1674574"/>
                </a:moveTo>
                <a:cubicBezTo>
                  <a:pt x="1234982" y="1679551"/>
                  <a:pt x="1232470" y="1674574"/>
                  <a:pt x="1227445" y="1672088"/>
                </a:cubicBezTo>
                <a:cubicBezTo>
                  <a:pt x="1232470" y="1679551"/>
                  <a:pt x="1222420" y="1677062"/>
                  <a:pt x="1227445" y="1679551"/>
                </a:cubicBezTo>
                <a:cubicBezTo>
                  <a:pt x="1228701" y="1679551"/>
                  <a:pt x="1230585" y="1678307"/>
                  <a:pt x="1232156" y="1678306"/>
                </a:cubicBezTo>
                <a:lnTo>
                  <a:pt x="1233162" y="1680522"/>
                </a:lnTo>
                <a:lnTo>
                  <a:pt x="1236755" y="1676155"/>
                </a:lnTo>
                <a:lnTo>
                  <a:pt x="1237495" y="1677277"/>
                </a:lnTo>
                <a:close/>
                <a:moveTo>
                  <a:pt x="1234982" y="1634773"/>
                </a:moveTo>
                <a:lnTo>
                  <a:pt x="1231080" y="1634774"/>
                </a:lnTo>
                <a:lnTo>
                  <a:pt x="1228551" y="1638058"/>
                </a:lnTo>
                <a:lnTo>
                  <a:pt x="1229957" y="1642236"/>
                </a:lnTo>
                <a:cubicBezTo>
                  <a:pt x="1232470" y="1642236"/>
                  <a:pt x="1234982" y="1639748"/>
                  <a:pt x="1234982" y="1634773"/>
                </a:cubicBezTo>
                <a:close/>
                <a:moveTo>
                  <a:pt x="1238005" y="1655957"/>
                </a:moveTo>
                <a:cubicBezTo>
                  <a:pt x="1236886" y="1654149"/>
                  <a:pt x="1234089" y="1653828"/>
                  <a:pt x="1231337" y="1653026"/>
                </a:cubicBezTo>
                <a:lnTo>
                  <a:pt x="1230585" y="1652344"/>
                </a:lnTo>
                <a:lnTo>
                  <a:pt x="1228827" y="1653060"/>
                </a:lnTo>
                <a:lnTo>
                  <a:pt x="1224749" y="1647260"/>
                </a:lnTo>
                <a:lnTo>
                  <a:pt x="1221477" y="1648143"/>
                </a:lnTo>
                <a:cubicBezTo>
                  <a:pt x="1220536" y="1649077"/>
                  <a:pt x="1219908" y="1650943"/>
                  <a:pt x="1219907" y="1654675"/>
                </a:cubicBezTo>
                <a:lnTo>
                  <a:pt x="1223385" y="1656125"/>
                </a:lnTo>
                <a:lnTo>
                  <a:pt x="1224867" y="1654639"/>
                </a:lnTo>
                <a:lnTo>
                  <a:pt x="1225310" y="1656864"/>
                </a:lnTo>
                <a:lnTo>
                  <a:pt x="1229643" y="1657162"/>
                </a:lnTo>
                <a:cubicBezTo>
                  <a:pt x="1231056" y="1657162"/>
                  <a:pt x="1232391" y="1657162"/>
                  <a:pt x="1233687" y="1657473"/>
                </a:cubicBezTo>
                <a:lnTo>
                  <a:pt x="1236659" y="1659172"/>
                </a:lnTo>
                <a:lnTo>
                  <a:pt x="1237769" y="1658817"/>
                </a:lnTo>
                <a:close/>
                <a:moveTo>
                  <a:pt x="1278875" y="2222364"/>
                </a:moveTo>
                <a:cubicBezTo>
                  <a:pt x="1271418" y="2225506"/>
                  <a:pt x="1263423" y="2220776"/>
                  <a:pt x="1258869" y="2228996"/>
                </a:cubicBezTo>
                <a:cubicBezTo>
                  <a:pt x="1258690" y="2226371"/>
                  <a:pt x="1256144" y="2226544"/>
                  <a:pt x="1255966" y="2223920"/>
                </a:cubicBezTo>
                <a:cubicBezTo>
                  <a:pt x="1257978" y="2215873"/>
                  <a:pt x="1263779" y="2226025"/>
                  <a:pt x="1265791" y="2217979"/>
                </a:cubicBezTo>
                <a:cubicBezTo>
                  <a:pt x="1268515" y="2220430"/>
                  <a:pt x="1275972" y="2217287"/>
                  <a:pt x="1278875" y="2222364"/>
                </a:cubicBezTo>
                <a:close/>
                <a:moveTo>
                  <a:pt x="1245396" y="1678858"/>
                </a:moveTo>
                <a:lnTo>
                  <a:pt x="1243776" y="1678618"/>
                </a:lnTo>
                <a:lnTo>
                  <a:pt x="1242630" y="1678788"/>
                </a:lnTo>
                <a:lnTo>
                  <a:pt x="1241972" y="1681129"/>
                </a:lnTo>
                <a:lnTo>
                  <a:pt x="1241821" y="1678908"/>
                </a:lnTo>
                <a:lnTo>
                  <a:pt x="1238860" y="1679348"/>
                </a:lnTo>
                <a:lnTo>
                  <a:pt x="1239794" y="1680764"/>
                </a:lnTo>
                <a:cubicBezTo>
                  <a:pt x="1237295" y="1679650"/>
                  <a:pt x="1237382" y="1680928"/>
                  <a:pt x="1238115" y="1682804"/>
                </a:cubicBezTo>
                <a:lnTo>
                  <a:pt x="1238557" y="1683935"/>
                </a:lnTo>
                <a:lnTo>
                  <a:pt x="1242403" y="1683300"/>
                </a:lnTo>
                <a:lnTo>
                  <a:pt x="1242796" y="1682734"/>
                </a:lnTo>
                <a:close/>
                <a:moveTo>
                  <a:pt x="1281929" y="2186918"/>
                </a:moveTo>
                <a:cubicBezTo>
                  <a:pt x="1281929" y="2189310"/>
                  <a:pt x="1272262" y="2189310"/>
                  <a:pt x="1272263" y="2186918"/>
                </a:cubicBezTo>
                <a:cubicBezTo>
                  <a:pt x="1274679" y="2186918"/>
                  <a:pt x="1276490" y="2186319"/>
                  <a:pt x="1278001" y="2186022"/>
                </a:cubicBezTo>
                <a:cubicBezTo>
                  <a:pt x="1279512" y="2185722"/>
                  <a:pt x="1280721" y="2185723"/>
                  <a:pt x="1281929" y="2186918"/>
                </a:cubicBezTo>
                <a:close/>
                <a:moveTo>
                  <a:pt x="1250459" y="1680578"/>
                </a:moveTo>
                <a:lnTo>
                  <a:pt x="1249875" y="1680382"/>
                </a:lnTo>
                <a:cubicBezTo>
                  <a:pt x="1248706" y="1681709"/>
                  <a:pt x="1247453" y="1681794"/>
                  <a:pt x="1246533" y="1682168"/>
                </a:cubicBezTo>
                <a:lnTo>
                  <a:pt x="1246351" y="1682648"/>
                </a:lnTo>
                <a:lnTo>
                  <a:pt x="1250057" y="1682037"/>
                </a:lnTo>
                <a:close/>
                <a:moveTo>
                  <a:pt x="1288352" y="2219203"/>
                </a:moveTo>
                <a:cubicBezTo>
                  <a:pt x="1287147" y="2219285"/>
                  <a:pt x="1285428" y="2220750"/>
                  <a:pt x="1283966" y="2221524"/>
                </a:cubicBezTo>
                <a:cubicBezTo>
                  <a:pt x="1282503" y="2222297"/>
                  <a:pt x="1281298" y="2222379"/>
                  <a:pt x="1281116" y="2219694"/>
                </a:cubicBezTo>
                <a:cubicBezTo>
                  <a:pt x="1283345" y="2216847"/>
                  <a:pt x="1285573" y="2213999"/>
                  <a:pt x="1288352" y="2219203"/>
                </a:cubicBezTo>
                <a:close/>
                <a:moveTo>
                  <a:pt x="1257660" y="1657399"/>
                </a:moveTo>
                <a:lnTo>
                  <a:pt x="1257595" y="1657161"/>
                </a:lnTo>
                <a:lnTo>
                  <a:pt x="1257322" y="1657700"/>
                </a:lnTo>
                <a:close/>
                <a:moveTo>
                  <a:pt x="1257003" y="1632103"/>
                </a:moveTo>
                <a:lnTo>
                  <a:pt x="1256709" y="1632013"/>
                </a:lnTo>
                <a:lnTo>
                  <a:pt x="1255160" y="1633023"/>
                </a:lnTo>
                <a:lnTo>
                  <a:pt x="1253182" y="1633084"/>
                </a:lnTo>
                <a:lnTo>
                  <a:pt x="1251380" y="1637346"/>
                </a:lnTo>
                <a:lnTo>
                  <a:pt x="1251094" y="1633148"/>
                </a:lnTo>
                <a:lnTo>
                  <a:pt x="1248801" y="1633218"/>
                </a:lnTo>
                <a:lnTo>
                  <a:pt x="1244190" y="1633021"/>
                </a:lnTo>
                <a:lnTo>
                  <a:pt x="1244592" y="1633668"/>
                </a:lnTo>
                <a:cubicBezTo>
                  <a:pt x="1245197" y="1635162"/>
                  <a:pt x="1245801" y="1636956"/>
                  <a:pt x="1247010" y="1639347"/>
                </a:cubicBezTo>
                <a:lnTo>
                  <a:pt x="1244049" y="1636418"/>
                </a:lnTo>
                <a:lnTo>
                  <a:pt x="1244308" y="1640223"/>
                </a:lnTo>
                <a:lnTo>
                  <a:pt x="1239910" y="1634565"/>
                </a:lnTo>
                <a:lnTo>
                  <a:pt x="1239759" y="1634565"/>
                </a:lnTo>
                <a:cubicBezTo>
                  <a:pt x="1239759" y="1634565"/>
                  <a:pt x="1239759" y="1635162"/>
                  <a:pt x="1239759" y="1636059"/>
                </a:cubicBezTo>
                <a:lnTo>
                  <a:pt x="1239759" y="1637106"/>
                </a:lnTo>
                <a:lnTo>
                  <a:pt x="1241264" y="1637572"/>
                </a:lnTo>
                <a:cubicBezTo>
                  <a:pt x="1242520" y="1637883"/>
                  <a:pt x="1243776" y="1638505"/>
                  <a:pt x="1245032" y="1642237"/>
                </a:cubicBezTo>
                <a:cubicBezTo>
                  <a:pt x="1246916" y="1640992"/>
                  <a:pt x="1248801" y="1640525"/>
                  <a:pt x="1250646" y="1640370"/>
                </a:cubicBezTo>
                <a:lnTo>
                  <a:pt x="1254575" y="1640370"/>
                </a:lnTo>
                <a:lnTo>
                  <a:pt x="1256379" y="1639065"/>
                </a:lnTo>
                <a:cubicBezTo>
                  <a:pt x="1257004" y="1637166"/>
                  <a:pt x="1257004" y="1634634"/>
                  <a:pt x="1257003" y="1632103"/>
                </a:cubicBezTo>
                <a:close/>
                <a:moveTo>
                  <a:pt x="1258531" y="1622448"/>
                </a:moveTo>
                <a:lnTo>
                  <a:pt x="1258530" y="1622448"/>
                </a:lnTo>
                <a:lnTo>
                  <a:pt x="1258504" y="1622063"/>
                </a:lnTo>
                <a:lnTo>
                  <a:pt x="1258422" y="1622033"/>
                </a:lnTo>
                <a:lnTo>
                  <a:pt x="1258222" y="1622023"/>
                </a:lnTo>
                <a:cubicBezTo>
                  <a:pt x="1256966" y="1622179"/>
                  <a:pt x="1255867" y="1622568"/>
                  <a:pt x="1255239" y="1623385"/>
                </a:cubicBezTo>
                <a:lnTo>
                  <a:pt x="1255226" y="1623702"/>
                </a:lnTo>
                <a:lnTo>
                  <a:pt x="1255792" y="1623793"/>
                </a:lnTo>
                <a:close/>
                <a:moveTo>
                  <a:pt x="1262619" y="1672088"/>
                </a:moveTo>
                <a:cubicBezTo>
                  <a:pt x="1261363" y="1672088"/>
                  <a:pt x="1259478" y="1672088"/>
                  <a:pt x="1257594" y="1672710"/>
                </a:cubicBezTo>
                <a:lnTo>
                  <a:pt x="1252792" y="1676870"/>
                </a:lnTo>
                <a:lnTo>
                  <a:pt x="1253467" y="1677646"/>
                </a:lnTo>
                <a:cubicBezTo>
                  <a:pt x="1254179" y="1678844"/>
                  <a:pt x="1254806" y="1678802"/>
                  <a:pt x="1257060" y="1674909"/>
                </a:cubicBezTo>
                <a:lnTo>
                  <a:pt x="1257384" y="1679681"/>
                </a:lnTo>
                <a:lnTo>
                  <a:pt x="1257594" y="1679551"/>
                </a:lnTo>
                <a:cubicBezTo>
                  <a:pt x="1255082" y="1678306"/>
                  <a:pt x="1256966" y="1678307"/>
                  <a:pt x="1259165" y="1677685"/>
                </a:cubicBezTo>
                <a:lnTo>
                  <a:pt x="1259935" y="1677269"/>
                </a:lnTo>
                <a:lnTo>
                  <a:pt x="1259679" y="1676935"/>
                </a:lnTo>
                <a:cubicBezTo>
                  <a:pt x="1259414" y="1676346"/>
                  <a:pt x="1259238" y="1675506"/>
                  <a:pt x="1259238" y="1674161"/>
                </a:cubicBezTo>
                <a:cubicBezTo>
                  <a:pt x="1259943" y="1674161"/>
                  <a:pt x="1260648" y="1674833"/>
                  <a:pt x="1261308" y="1675674"/>
                </a:cubicBezTo>
                <a:lnTo>
                  <a:pt x="1261749" y="1676289"/>
                </a:lnTo>
                <a:lnTo>
                  <a:pt x="1262187" y="1676053"/>
                </a:lnTo>
                <a:cubicBezTo>
                  <a:pt x="1262934" y="1675198"/>
                  <a:pt x="1263247" y="1673954"/>
                  <a:pt x="1262619" y="1672088"/>
                </a:cubicBezTo>
                <a:close/>
                <a:moveTo>
                  <a:pt x="1264071" y="1666952"/>
                </a:moveTo>
                <a:lnTo>
                  <a:pt x="1257739" y="1665328"/>
                </a:lnTo>
                <a:lnTo>
                  <a:pt x="1253997" y="1666898"/>
                </a:lnTo>
                <a:lnTo>
                  <a:pt x="1254047" y="1667634"/>
                </a:lnTo>
                <a:cubicBezTo>
                  <a:pt x="1258892" y="1664810"/>
                  <a:pt x="1261902" y="1672086"/>
                  <a:pt x="1264071" y="1666952"/>
                </a:cubicBezTo>
                <a:close/>
                <a:moveTo>
                  <a:pt x="1301573" y="2217707"/>
                </a:moveTo>
                <a:cubicBezTo>
                  <a:pt x="1300215" y="2217799"/>
                  <a:pt x="1298221" y="2218533"/>
                  <a:pt x="1296187" y="2218672"/>
                </a:cubicBezTo>
                <a:cubicBezTo>
                  <a:pt x="1294153" y="2218810"/>
                  <a:pt x="1292078" y="2218352"/>
                  <a:pt x="1290561" y="2216057"/>
                </a:cubicBezTo>
                <a:cubicBezTo>
                  <a:pt x="1295984" y="2215689"/>
                  <a:pt x="1301087" y="2210549"/>
                  <a:pt x="1301573" y="2217707"/>
                </a:cubicBezTo>
                <a:close/>
                <a:moveTo>
                  <a:pt x="1297819" y="2161137"/>
                </a:moveTo>
                <a:lnTo>
                  <a:pt x="1297640" y="2161161"/>
                </a:lnTo>
                <a:cubicBezTo>
                  <a:pt x="1296239" y="2159074"/>
                  <a:pt x="1294776" y="2156057"/>
                  <a:pt x="1292270" y="2156227"/>
                </a:cubicBezTo>
                <a:close/>
                <a:moveTo>
                  <a:pt x="1264717" y="1635234"/>
                </a:moveTo>
                <a:lnTo>
                  <a:pt x="1264494" y="1633368"/>
                </a:lnTo>
                <a:lnTo>
                  <a:pt x="1264288" y="1631647"/>
                </a:lnTo>
                <a:lnTo>
                  <a:pt x="1264269" y="1631483"/>
                </a:lnTo>
                <a:lnTo>
                  <a:pt x="1263948" y="1631353"/>
                </a:lnTo>
                <a:lnTo>
                  <a:pt x="1261117" y="1630206"/>
                </a:lnTo>
                <a:lnTo>
                  <a:pt x="1259812" y="1631152"/>
                </a:lnTo>
                <a:cubicBezTo>
                  <a:pt x="1258876" y="1634001"/>
                  <a:pt x="1260748" y="1639699"/>
                  <a:pt x="1257003" y="1639699"/>
                </a:cubicBezTo>
                <a:lnTo>
                  <a:pt x="1257124" y="1640161"/>
                </a:lnTo>
                <a:lnTo>
                  <a:pt x="1260931" y="1639438"/>
                </a:lnTo>
                <a:close/>
                <a:moveTo>
                  <a:pt x="1302656" y="2193314"/>
                </a:moveTo>
                <a:cubicBezTo>
                  <a:pt x="1301596" y="2195499"/>
                  <a:pt x="1297359" y="2194040"/>
                  <a:pt x="1297359" y="2199869"/>
                </a:cubicBezTo>
                <a:cubicBezTo>
                  <a:pt x="1289831" y="2199870"/>
                  <a:pt x="1279791" y="2197281"/>
                  <a:pt x="1272263" y="2194688"/>
                </a:cubicBezTo>
                <a:cubicBezTo>
                  <a:pt x="1282300" y="2186918"/>
                  <a:pt x="1297359" y="2202460"/>
                  <a:pt x="1302381" y="2189509"/>
                </a:cubicBezTo>
                <a:cubicBezTo>
                  <a:pt x="1303008" y="2191452"/>
                  <a:pt x="1303009" y="2192585"/>
                  <a:pt x="1302656" y="2193314"/>
                </a:cubicBezTo>
                <a:close/>
                <a:moveTo>
                  <a:pt x="1264467" y="1623570"/>
                </a:moveTo>
                <a:lnTo>
                  <a:pt x="1262674" y="1623578"/>
                </a:lnTo>
                <a:lnTo>
                  <a:pt x="1260545" y="1622804"/>
                </a:lnTo>
                <a:lnTo>
                  <a:pt x="1259177" y="1622563"/>
                </a:lnTo>
                <a:lnTo>
                  <a:pt x="1258485" y="1623832"/>
                </a:lnTo>
                <a:cubicBezTo>
                  <a:pt x="1258329" y="1624070"/>
                  <a:pt x="1259109" y="1622884"/>
                  <a:pt x="1260202" y="1623754"/>
                </a:cubicBezTo>
                <a:lnTo>
                  <a:pt x="1261566" y="1626248"/>
                </a:lnTo>
                <a:lnTo>
                  <a:pt x="1262735" y="1626008"/>
                </a:lnTo>
                <a:lnTo>
                  <a:pt x="1264413" y="1623671"/>
                </a:lnTo>
                <a:close/>
                <a:moveTo>
                  <a:pt x="1269694" y="1657569"/>
                </a:moveTo>
                <a:lnTo>
                  <a:pt x="1264756" y="1658350"/>
                </a:lnTo>
                <a:lnTo>
                  <a:pt x="1264851" y="1658427"/>
                </a:lnTo>
                <a:lnTo>
                  <a:pt x="1264944" y="1659549"/>
                </a:lnTo>
                <a:lnTo>
                  <a:pt x="1269373" y="1659679"/>
                </a:lnTo>
                <a:close/>
                <a:moveTo>
                  <a:pt x="1269490" y="1636268"/>
                </a:moveTo>
                <a:lnTo>
                  <a:pt x="1267016" y="1632596"/>
                </a:lnTo>
                <a:lnTo>
                  <a:pt x="1266991" y="1632586"/>
                </a:lnTo>
                <a:lnTo>
                  <a:pt x="1266992" y="1634634"/>
                </a:lnTo>
                <a:cubicBezTo>
                  <a:pt x="1267617" y="1635900"/>
                  <a:pt x="1268240" y="1637166"/>
                  <a:pt x="1266991" y="1637166"/>
                </a:cubicBezTo>
                <a:lnTo>
                  <a:pt x="1266094" y="1636678"/>
                </a:lnTo>
                <a:lnTo>
                  <a:pt x="1267644" y="1639748"/>
                </a:lnTo>
                <a:cubicBezTo>
                  <a:pt x="1268272" y="1640059"/>
                  <a:pt x="1268901" y="1640059"/>
                  <a:pt x="1269372" y="1639670"/>
                </a:cubicBezTo>
                <a:lnTo>
                  <a:pt x="1269489" y="1639309"/>
                </a:lnTo>
                <a:close/>
                <a:moveTo>
                  <a:pt x="1273172" y="1677108"/>
                </a:moveTo>
                <a:cubicBezTo>
                  <a:pt x="1272945" y="1675084"/>
                  <a:pt x="1271661" y="1675489"/>
                  <a:pt x="1270830" y="1675408"/>
                </a:cubicBezTo>
                <a:lnTo>
                  <a:pt x="1270452" y="1674959"/>
                </a:lnTo>
                <a:lnTo>
                  <a:pt x="1270157" y="1674886"/>
                </a:lnTo>
                <a:cubicBezTo>
                  <a:pt x="1268901" y="1674575"/>
                  <a:pt x="1267644" y="1674575"/>
                  <a:pt x="1267644" y="1677063"/>
                </a:cubicBezTo>
                <a:cubicBezTo>
                  <a:pt x="1268273" y="1678306"/>
                  <a:pt x="1269215" y="1678928"/>
                  <a:pt x="1270314" y="1679239"/>
                </a:cubicBezTo>
                <a:lnTo>
                  <a:pt x="1272701" y="1679444"/>
                </a:lnTo>
                <a:lnTo>
                  <a:pt x="1272436" y="1678849"/>
                </a:lnTo>
                <a:lnTo>
                  <a:pt x="1272998" y="1678523"/>
                </a:lnTo>
                <a:close/>
                <a:moveTo>
                  <a:pt x="1275689" y="1656569"/>
                </a:moveTo>
                <a:lnTo>
                  <a:pt x="1274239" y="1656851"/>
                </a:lnTo>
                <a:lnTo>
                  <a:pt x="1270847" y="1657387"/>
                </a:lnTo>
                <a:lnTo>
                  <a:pt x="1270831" y="1657620"/>
                </a:lnTo>
                <a:cubicBezTo>
                  <a:pt x="1270831" y="1659164"/>
                  <a:pt x="1271457" y="1660400"/>
                  <a:pt x="1275219" y="1659164"/>
                </a:cubicBezTo>
                <a:close/>
                <a:moveTo>
                  <a:pt x="1189249" y="381491"/>
                </a:moveTo>
                <a:cubicBezTo>
                  <a:pt x="1186722" y="394112"/>
                  <a:pt x="1186722" y="378967"/>
                  <a:pt x="1181664" y="389065"/>
                </a:cubicBezTo>
                <a:cubicBezTo>
                  <a:pt x="1166487" y="391589"/>
                  <a:pt x="1141194" y="386540"/>
                  <a:pt x="1123487" y="396637"/>
                </a:cubicBezTo>
                <a:cubicBezTo>
                  <a:pt x="1126017" y="389065"/>
                  <a:pt x="1113371" y="401685"/>
                  <a:pt x="1110840" y="401686"/>
                </a:cubicBezTo>
                <a:cubicBezTo>
                  <a:pt x="1110840" y="399162"/>
                  <a:pt x="1113371" y="399162"/>
                  <a:pt x="1115901" y="396637"/>
                </a:cubicBezTo>
                <a:cubicBezTo>
                  <a:pt x="1110843" y="390326"/>
                  <a:pt x="1105151" y="390326"/>
                  <a:pt x="1099776" y="391273"/>
                </a:cubicBezTo>
                <a:lnTo>
                  <a:pt x="1098265" y="391559"/>
                </a:lnTo>
                <a:lnTo>
                  <a:pt x="1109578" y="386856"/>
                </a:lnTo>
                <a:cubicBezTo>
                  <a:pt x="1113371" y="386541"/>
                  <a:pt x="1117163" y="386540"/>
                  <a:pt x="1120959" y="384015"/>
                </a:cubicBezTo>
                <a:cubicBezTo>
                  <a:pt x="1123486" y="389065"/>
                  <a:pt x="1126017" y="386540"/>
                  <a:pt x="1128548" y="389065"/>
                </a:cubicBezTo>
                <a:cubicBezTo>
                  <a:pt x="1143721" y="378967"/>
                  <a:pt x="1158899" y="384015"/>
                  <a:pt x="1171545" y="384015"/>
                </a:cubicBezTo>
                <a:cubicBezTo>
                  <a:pt x="1171545" y="381491"/>
                  <a:pt x="1169017" y="381491"/>
                  <a:pt x="1166487" y="381491"/>
                </a:cubicBezTo>
                <a:cubicBezTo>
                  <a:pt x="1170279" y="380230"/>
                  <a:pt x="1174707" y="380230"/>
                  <a:pt x="1178816" y="380545"/>
                </a:cubicBezTo>
                <a:cubicBezTo>
                  <a:pt x="1182926" y="380860"/>
                  <a:pt x="1186722" y="381491"/>
                  <a:pt x="1189249" y="381491"/>
                </a:cubicBezTo>
                <a:close/>
                <a:moveTo>
                  <a:pt x="1281630" y="1660040"/>
                </a:moveTo>
                <a:lnTo>
                  <a:pt x="1281487" y="1659782"/>
                </a:lnTo>
                <a:cubicBezTo>
                  <a:pt x="1280234" y="1657929"/>
                  <a:pt x="1278980" y="1656693"/>
                  <a:pt x="1277726" y="1656693"/>
                </a:cubicBezTo>
                <a:lnTo>
                  <a:pt x="1278932" y="1659961"/>
                </a:lnTo>
                <a:close/>
                <a:moveTo>
                  <a:pt x="1281479" y="1632478"/>
                </a:moveTo>
                <a:lnTo>
                  <a:pt x="1280207" y="1632286"/>
                </a:lnTo>
                <a:lnTo>
                  <a:pt x="1279565" y="1634572"/>
                </a:lnTo>
                <a:lnTo>
                  <a:pt x="1280962" y="1633527"/>
                </a:lnTo>
                <a:close/>
                <a:moveTo>
                  <a:pt x="1287744" y="1669600"/>
                </a:moveTo>
                <a:cubicBezTo>
                  <a:pt x="1286488" y="1670844"/>
                  <a:pt x="1285859" y="1668978"/>
                  <a:pt x="1284917" y="1666802"/>
                </a:cubicBezTo>
                <a:lnTo>
                  <a:pt x="1281426" y="1663346"/>
                </a:lnTo>
                <a:lnTo>
                  <a:pt x="1279863" y="1663075"/>
                </a:lnTo>
                <a:lnTo>
                  <a:pt x="1279218" y="1663444"/>
                </a:lnTo>
                <a:lnTo>
                  <a:pt x="1279019" y="1663798"/>
                </a:lnTo>
                <a:lnTo>
                  <a:pt x="1278501" y="1663854"/>
                </a:lnTo>
                <a:lnTo>
                  <a:pt x="1278497" y="1663856"/>
                </a:lnTo>
                <a:lnTo>
                  <a:pt x="1279653" y="1667288"/>
                </a:lnTo>
                <a:lnTo>
                  <a:pt x="1276027" y="1665269"/>
                </a:lnTo>
                <a:lnTo>
                  <a:pt x="1266560" y="1670685"/>
                </a:lnTo>
                <a:lnTo>
                  <a:pt x="1267526" y="1670984"/>
                </a:lnTo>
                <a:lnTo>
                  <a:pt x="1269620" y="1672446"/>
                </a:lnTo>
                <a:lnTo>
                  <a:pt x="1269508" y="1671967"/>
                </a:lnTo>
                <a:cubicBezTo>
                  <a:pt x="1269962" y="1670510"/>
                  <a:pt x="1273134" y="1671967"/>
                  <a:pt x="1274946" y="1671967"/>
                </a:cubicBezTo>
                <a:cubicBezTo>
                  <a:pt x="1273738" y="1673262"/>
                  <a:pt x="1273738" y="1674558"/>
                  <a:pt x="1274040" y="1676177"/>
                </a:cubicBezTo>
                <a:lnTo>
                  <a:pt x="1274276" y="1677779"/>
                </a:lnTo>
                <a:lnTo>
                  <a:pt x="1277282" y="1676029"/>
                </a:lnTo>
                <a:lnTo>
                  <a:pt x="1278891" y="1680964"/>
                </a:lnTo>
                <a:lnTo>
                  <a:pt x="1279950" y="1681828"/>
                </a:lnTo>
                <a:lnTo>
                  <a:pt x="1280472" y="1681598"/>
                </a:lnTo>
                <a:close/>
                <a:moveTo>
                  <a:pt x="1201335" y="383751"/>
                </a:moveTo>
                <a:lnTo>
                  <a:pt x="1196499" y="386142"/>
                </a:lnTo>
                <a:cubicBezTo>
                  <a:pt x="1198919" y="378968"/>
                  <a:pt x="1194082" y="381359"/>
                  <a:pt x="1191666" y="381359"/>
                </a:cubicBezTo>
                <a:cubicBezTo>
                  <a:pt x="1191665" y="376577"/>
                  <a:pt x="1193479" y="376577"/>
                  <a:pt x="1195594" y="378071"/>
                </a:cubicBezTo>
                <a:close/>
                <a:moveTo>
                  <a:pt x="1201335" y="383750"/>
                </a:moveTo>
                <a:lnTo>
                  <a:pt x="1201335" y="383751"/>
                </a:lnTo>
                <a:lnTo>
                  <a:pt x="1201335" y="383751"/>
                </a:lnTo>
                <a:close/>
                <a:moveTo>
                  <a:pt x="1291269" y="1679227"/>
                </a:moveTo>
                <a:lnTo>
                  <a:pt x="1291124" y="1679036"/>
                </a:lnTo>
                <a:lnTo>
                  <a:pt x="1286286" y="1684525"/>
                </a:lnTo>
                <a:lnTo>
                  <a:pt x="1286552" y="1684525"/>
                </a:lnTo>
                <a:lnTo>
                  <a:pt x="1289045" y="1682397"/>
                </a:lnTo>
                <a:close/>
                <a:moveTo>
                  <a:pt x="1329291" y="2214101"/>
                </a:moveTo>
                <a:cubicBezTo>
                  <a:pt x="1328549" y="2215274"/>
                  <a:pt x="1312786" y="2218143"/>
                  <a:pt x="1316283" y="2214310"/>
                </a:cubicBezTo>
                <a:cubicBezTo>
                  <a:pt x="1313871" y="2215672"/>
                  <a:pt x="1312085" y="2216993"/>
                  <a:pt x="1310235" y="2217417"/>
                </a:cubicBezTo>
                <a:cubicBezTo>
                  <a:pt x="1308385" y="2217843"/>
                  <a:pt x="1306477" y="2217374"/>
                  <a:pt x="1303822" y="2215156"/>
                </a:cubicBezTo>
                <a:cubicBezTo>
                  <a:pt x="1305991" y="2210216"/>
                  <a:pt x="1308646" y="2212432"/>
                  <a:pt x="1311298" y="2214649"/>
                </a:cubicBezTo>
                <a:cubicBezTo>
                  <a:pt x="1311136" y="2212263"/>
                  <a:pt x="1313628" y="2212094"/>
                  <a:pt x="1313466" y="2209708"/>
                </a:cubicBezTo>
                <a:cubicBezTo>
                  <a:pt x="1316283" y="2214310"/>
                  <a:pt x="1320942" y="2209201"/>
                  <a:pt x="1323758" y="2213802"/>
                </a:cubicBezTo>
                <a:cubicBezTo>
                  <a:pt x="1328118" y="2213506"/>
                  <a:pt x="1329539" y="2213709"/>
                  <a:pt x="1329291" y="2214101"/>
                </a:cubicBezTo>
                <a:close/>
                <a:moveTo>
                  <a:pt x="1290256" y="1637260"/>
                </a:moveTo>
                <a:lnTo>
                  <a:pt x="1288908" y="1637730"/>
                </a:lnTo>
                <a:lnTo>
                  <a:pt x="1289000" y="1637570"/>
                </a:lnTo>
                <a:cubicBezTo>
                  <a:pt x="1289628" y="1637260"/>
                  <a:pt x="1290256" y="1637260"/>
                  <a:pt x="1290256" y="1637260"/>
                </a:cubicBezTo>
                <a:close/>
                <a:moveTo>
                  <a:pt x="1327849" y="2174960"/>
                </a:moveTo>
                <a:cubicBezTo>
                  <a:pt x="1327849" y="2177354"/>
                  <a:pt x="1325029" y="2179745"/>
                  <a:pt x="1319391" y="2179744"/>
                </a:cubicBezTo>
                <a:cubicBezTo>
                  <a:pt x="1322210" y="2177353"/>
                  <a:pt x="1322210" y="2177353"/>
                  <a:pt x="1322210" y="2174960"/>
                </a:cubicBezTo>
                <a:cubicBezTo>
                  <a:pt x="1322210" y="2174960"/>
                  <a:pt x="1325030" y="2174960"/>
                  <a:pt x="1327849" y="2174960"/>
                </a:cubicBezTo>
                <a:close/>
                <a:moveTo>
                  <a:pt x="1206169" y="381359"/>
                </a:moveTo>
                <a:lnTo>
                  <a:pt x="1201335" y="383750"/>
                </a:lnTo>
                <a:lnTo>
                  <a:pt x="1201336" y="376577"/>
                </a:lnTo>
                <a:cubicBezTo>
                  <a:pt x="1201336" y="375381"/>
                  <a:pt x="1202544" y="375380"/>
                  <a:pt x="1203752" y="376277"/>
                </a:cubicBezTo>
                <a:cubicBezTo>
                  <a:pt x="1204961" y="377175"/>
                  <a:pt x="1206169" y="378968"/>
                  <a:pt x="1206169" y="381359"/>
                </a:cubicBezTo>
                <a:close/>
                <a:moveTo>
                  <a:pt x="1293032" y="1650871"/>
                </a:moveTo>
                <a:lnTo>
                  <a:pt x="1292769" y="1649699"/>
                </a:lnTo>
                <a:lnTo>
                  <a:pt x="1291834" y="1650297"/>
                </a:lnTo>
                <a:close/>
                <a:moveTo>
                  <a:pt x="1294352" y="1655781"/>
                </a:moveTo>
                <a:lnTo>
                  <a:pt x="1294025" y="1655296"/>
                </a:lnTo>
                <a:lnTo>
                  <a:pt x="1293825" y="1654407"/>
                </a:lnTo>
                <a:lnTo>
                  <a:pt x="1293349" y="1654870"/>
                </a:lnTo>
                <a:lnTo>
                  <a:pt x="1290178" y="1651354"/>
                </a:lnTo>
                <a:lnTo>
                  <a:pt x="1285677" y="1654231"/>
                </a:lnTo>
                <a:lnTo>
                  <a:pt x="1289362" y="1655380"/>
                </a:lnTo>
                <a:lnTo>
                  <a:pt x="1294306" y="1655927"/>
                </a:lnTo>
                <a:close/>
                <a:moveTo>
                  <a:pt x="1296886" y="1672185"/>
                </a:moveTo>
                <a:lnTo>
                  <a:pt x="1295598" y="1671377"/>
                </a:lnTo>
                <a:lnTo>
                  <a:pt x="1295279" y="1671520"/>
                </a:lnTo>
                <a:lnTo>
                  <a:pt x="1295506" y="1671319"/>
                </a:lnTo>
                <a:lnTo>
                  <a:pt x="1292769" y="1669600"/>
                </a:lnTo>
                <a:lnTo>
                  <a:pt x="1294020" y="1672191"/>
                </a:lnTo>
                <a:close/>
                <a:moveTo>
                  <a:pt x="1304403" y="1636764"/>
                </a:moveTo>
                <a:lnTo>
                  <a:pt x="1301304" y="1637292"/>
                </a:lnTo>
                <a:lnTo>
                  <a:pt x="1303029" y="1637671"/>
                </a:lnTo>
                <a:close/>
                <a:moveTo>
                  <a:pt x="1319536" y="1630770"/>
                </a:moveTo>
                <a:cubicBezTo>
                  <a:pt x="1317198" y="1633423"/>
                  <a:pt x="1317198" y="1633423"/>
                  <a:pt x="1317030" y="1630940"/>
                </a:cubicBezTo>
                <a:lnTo>
                  <a:pt x="1315262" y="1631971"/>
                </a:lnTo>
                <a:lnTo>
                  <a:pt x="1317103" y="1632173"/>
                </a:lnTo>
                <a:cubicBezTo>
                  <a:pt x="1315894" y="1634564"/>
                  <a:pt x="1314686" y="1634565"/>
                  <a:pt x="1313477" y="1634266"/>
                </a:cubicBezTo>
                <a:lnTo>
                  <a:pt x="1310967" y="1634472"/>
                </a:lnTo>
                <a:lnTo>
                  <a:pt x="1307338" y="1636587"/>
                </a:lnTo>
                <a:cubicBezTo>
                  <a:pt x="1306664" y="1626659"/>
                  <a:pt x="1309845" y="1636417"/>
                  <a:pt x="1312015" y="1631281"/>
                </a:cubicBezTo>
                <a:lnTo>
                  <a:pt x="1310618" y="1630732"/>
                </a:lnTo>
                <a:lnTo>
                  <a:pt x="1300675" y="1630732"/>
                </a:lnTo>
                <a:lnTo>
                  <a:pt x="1299401" y="1630732"/>
                </a:lnTo>
                <a:lnTo>
                  <a:pt x="1300182" y="1632173"/>
                </a:lnTo>
                <a:lnTo>
                  <a:pt x="1291963" y="1632469"/>
                </a:lnTo>
                <a:lnTo>
                  <a:pt x="1289269" y="1635671"/>
                </a:lnTo>
                <a:cubicBezTo>
                  <a:pt x="1287530" y="1636089"/>
                  <a:pt x="1285420" y="1636232"/>
                  <a:pt x="1284095" y="1637520"/>
                </a:cubicBezTo>
                <a:lnTo>
                  <a:pt x="1291811" y="1632438"/>
                </a:lnTo>
                <a:lnTo>
                  <a:pt x="1289398" y="1631194"/>
                </a:lnTo>
                <a:lnTo>
                  <a:pt x="1288686" y="1631664"/>
                </a:lnTo>
                <a:cubicBezTo>
                  <a:pt x="1287273" y="1632286"/>
                  <a:pt x="1285781" y="1632752"/>
                  <a:pt x="1284328" y="1632908"/>
                </a:cubicBezTo>
                <a:lnTo>
                  <a:pt x="1284010" y="1632860"/>
                </a:lnTo>
                <a:lnTo>
                  <a:pt x="1281781" y="1636494"/>
                </a:lnTo>
                <a:lnTo>
                  <a:pt x="1278379" y="1638479"/>
                </a:lnTo>
                <a:lnTo>
                  <a:pt x="1277733" y="1639981"/>
                </a:lnTo>
                <a:cubicBezTo>
                  <a:pt x="1277223" y="1640370"/>
                  <a:pt x="1276438" y="1640370"/>
                  <a:pt x="1275182" y="1639748"/>
                </a:cubicBezTo>
                <a:cubicBezTo>
                  <a:pt x="1276124" y="1642546"/>
                  <a:pt x="1277772" y="1642896"/>
                  <a:pt x="1279731" y="1642240"/>
                </a:cubicBezTo>
                <a:lnTo>
                  <a:pt x="1280185" y="1641988"/>
                </a:lnTo>
                <a:lnTo>
                  <a:pt x="1280234" y="1641866"/>
                </a:lnTo>
                <a:lnTo>
                  <a:pt x="1280280" y="1641935"/>
                </a:lnTo>
                <a:lnTo>
                  <a:pt x="1286134" y="1638698"/>
                </a:lnTo>
                <a:lnTo>
                  <a:pt x="1288908" y="1637730"/>
                </a:lnTo>
                <a:lnTo>
                  <a:pt x="1287744" y="1639748"/>
                </a:lnTo>
                <a:cubicBezTo>
                  <a:pt x="1287744" y="1639748"/>
                  <a:pt x="1290257" y="1639748"/>
                  <a:pt x="1290257" y="1639748"/>
                </a:cubicBezTo>
                <a:cubicBezTo>
                  <a:pt x="1290256" y="1642236"/>
                  <a:pt x="1285231" y="1642236"/>
                  <a:pt x="1287744" y="1644725"/>
                </a:cubicBezTo>
                <a:cubicBezTo>
                  <a:pt x="1287744" y="1649699"/>
                  <a:pt x="1292769" y="1644725"/>
                  <a:pt x="1292769" y="1642236"/>
                </a:cubicBezTo>
                <a:cubicBezTo>
                  <a:pt x="1294025" y="1643480"/>
                  <a:pt x="1294653" y="1645346"/>
                  <a:pt x="1295596" y="1646590"/>
                </a:cubicBezTo>
                <a:lnTo>
                  <a:pt x="1297166" y="1646797"/>
                </a:lnTo>
                <a:lnTo>
                  <a:pt x="1297819" y="1644713"/>
                </a:lnTo>
                <a:cubicBezTo>
                  <a:pt x="1298949" y="1647441"/>
                  <a:pt x="1299841" y="1646679"/>
                  <a:pt x="1300815" y="1645167"/>
                </a:cubicBezTo>
                <a:lnTo>
                  <a:pt x="1302245" y="1643506"/>
                </a:lnTo>
                <a:lnTo>
                  <a:pt x="1300198" y="1642575"/>
                </a:lnTo>
                <a:lnTo>
                  <a:pt x="1303320" y="1642257"/>
                </a:lnTo>
                <a:lnTo>
                  <a:pt x="1303665" y="1641856"/>
                </a:lnTo>
                <a:lnTo>
                  <a:pt x="1297893" y="1641856"/>
                </a:lnTo>
                <a:cubicBezTo>
                  <a:pt x="1297893" y="1639464"/>
                  <a:pt x="1300310" y="1639464"/>
                  <a:pt x="1300310" y="1639464"/>
                </a:cubicBezTo>
                <a:lnTo>
                  <a:pt x="1300309" y="1637461"/>
                </a:lnTo>
                <a:lnTo>
                  <a:pt x="1298949" y="1637693"/>
                </a:lnTo>
                <a:cubicBezTo>
                  <a:pt x="1297739" y="1639313"/>
                  <a:pt x="1296950" y="1641485"/>
                  <a:pt x="1295791" y="1641982"/>
                </a:cubicBezTo>
                <a:cubicBezTo>
                  <a:pt x="1295019" y="1642312"/>
                  <a:pt x="1294082" y="1641898"/>
                  <a:pt x="1292747" y="1640079"/>
                </a:cubicBezTo>
                <a:cubicBezTo>
                  <a:pt x="1296365" y="1639834"/>
                  <a:pt x="1299497" y="1632458"/>
                  <a:pt x="1302145" y="1632994"/>
                </a:cubicBezTo>
                <a:lnTo>
                  <a:pt x="1304580" y="1636648"/>
                </a:lnTo>
                <a:lnTo>
                  <a:pt x="1307561" y="1634682"/>
                </a:lnTo>
                <a:lnTo>
                  <a:pt x="1304709" y="1641452"/>
                </a:lnTo>
                <a:lnTo>
                  <a:pt x="1305426" y="1642042"/>
                </a:lnTo>
                <a:lnTo>
                  <a:pt x="1307335" y="1641847"/>
                </a:lnTo>
                <a:lnTo>
                  <a:pt x="1307279" y="1643567"/>
                </a:lnTo>
                <a:lnTo>
                  <a:pt x="1307534" y="1643777"/>
                </a:lnTo>
                <a:lnTo>
                  <a:pt x="1307188" y="1638692"/>
                </a:lnTo>
                <a:cubicBezTo>
                  <a:pt x="1312532" y="1646033"/>
                  <a:pt x="1314076" y="1633088"/>
                  <a:pt x="1317181" y="1643149"/>
                </a:cubicBezTo>
                <a:cubicBezTo>
                  <a:pt x="1310121" y="1646197"/>
                  <a:pt x="1310121" y="1646197"/>
                  <a:pt x="1308056" y="1651473"/>
                </a:cubicBezTo>
                <a:cubicBezTo>
                  <a:pt x="1306764" y="1650277"/>
                  <a:pt x="1307236" y="1648319"/>
                  <a:pt x="1307688" y="1646041"/>
                </a:cubicBezTo>
                <a:lnTo>
                  <a:pt x="1307561" y="1644183"/>
                </a:lnTo>
                <a:lnTo>
                  <a:pt x="1307254" y="1644347"/>
                </a:lnTo>
                <a:lnTo>
                  <a:pt x="1307208" y="1645763"/>
                </a:lnTo>
                <a:lnTo>
                  <a:pt x="1305801" y="1645124"/>
                </a:lnTo>
                <a:lnTo>
                  <a:pt x="1304502" y="1645818"/>
                </a:lnTo>
                <a:cubicBezTo>
                  <a:pt x="1303583" y="1646192"/>
                  <a:pt x="1302999" y="1646856"/>
                  <a:pt x="1303167" y="1649338"/>
                </a:cubicBezTo>
                <a:cubicBezTo>
                  <a:pt x="1308181" y="1648997"/>
                  <a:pt x="1300663" y="1649508"/>
                  <a:pt x="1303504" y="1654301"/>
                </a:cubicBezTo>
                <a:cubicBezTo>
                  <a:pt x="1311025" y="1653790"/>
                  <a:pt x="1311025" y="1653790"/>
                  <a:pt x="1311025" y="1653790"/>
                </a:cubicBezTo>
                <a:lnTo>
                  <a:pt x="1309059" y="1657594"/>
                </a:lnTo>
                <a:lnTo>
                  <a:pt x="1312398" y="1657978"/>
                </a:lnTo>
                <a:lnTo>
                  <a:pt x="1312555" y="1657900"/>
                </a:lnTo>
                <a:lnTo>
                  <a:pt x="1315365" y="1656746"/>
                </a:lnTo>
                <a:lnTo>
                  <a:pt x="1318879" y="1653568"/>
                </a:lnTo>
                <a:lnTo>
                  <a:pt x="1319885" y="1653127"/>
                </a:lnTo>
                <a:lnTo>
                  <a:pt x="1317893" y="1647210"/>
                </a:lnTo>
                <a:lnTo>
                  <a:pt x="1320039" y="1646386"/>
                </a:lnTo>
                <a:lnTo>
                  <a:pt x="1317847" y="1644337"/>
                </a:lnTo>
                <a:lnTo>
                  <a:pt x="1318674" y="1644044"/>
                </a:lnTo>
                <a:lnTo>
                  <a:pt x="1317872" y="1643351"/>
                </a:lnTo>
                <a:cubicBezTo>
                  <a:pt x="1317367" y="1635905"/>
                  <a:pt x="1322208" y="1633083"/>
                  <a:pt x="1319536" y="1630770"/>
                </a:cubicBezTo>
                <a:close/>
                <a:moveTo>
                  <a:pt x="1235478" y="379006"/>
                </a:moveTo>
                <a:lnTo>
                  <a:pt x="1233854" y="377996"/>
                </a:lnTo>
                <a:cubicBezTo>
                  <a:pt x="1232588" y="377681"/>
                  <a:pt x="1231326" y="377054"/>
                  <a:pt x="1231326" y="374543"/>
                </a:cubicBezTo>
                <a:cubicBezTo>
                  <a:pt x="1226272" y="387099"/>
                  <a:pt x="1216167" y="387098"/>
                  <a:pt x="1208586" y="392120"/>
                </a:cubicBezTo>
                <a:cubicBezTo>
                  <a:pt x="1208586" y="384588"/>
                  <a:pt x="1216167" y="379565"/>
                  <a:pt x="1208586" y="377054"/>
                </a:cubicBezTo>
                <a:cubicBezTo>
                  <a:pt x="1213640" y="379565"/>
                  <a:pt x="1231326" y="382076"/>
                  <a:pt x="1233854" y="367010"/>
                </a:cubicBezTo>
                <a:cubicBezTo>
                  <a:pt x="1233854" y="370777"/>
                  <a:pt x="1233854" y="372660"/>
                  <a:pt x="1234167" y="374543"/>
                </a:cubicBezTo>
                <a:close/>
                <a:moveTo>
                  <a:pt x="1236381" y="382076"/>
                </a:moveTo>
                <a:cubicBezTo>
                  <a:pt x="1233854" y="384588"/>
                  <a:pt x="1233854" y="379565"/>
                  <a:pt x="1231326" y="382076"/>
                </a:cubicBezTo>
                <a:lnTo>
                  <a:pt x="1235735" y="379884"/>
                </a:lnTo>
                <a:close/>
                <a:moveTo>
                  <a:pt x="1236380" y="379565"/>
                </a:moveTo>
                <a:lnTo>
                  <a:pt x="1235735" y="379884"/>
                </a:lnTo>
                <a:lnTo>
                  <a:pt x="1235478" y="379006"/>
                </a:lnTo>
                <a:close/>
                <a:moveTo>
                  <a:pt x="1327943" y="1652187"/>
                </a:moveTo>
                <a:lnTo>
                  <a:pt x="1325809" y="1652468"/>
                </a:lnTo>
                <a:lnTo>
                  <a:pt x="1326952" y="1654346"/>
                </a:lnTo>
                <a:close/>
                <a:moveTo>
                  <a:pt x="1273843" y="364619"/>
                </a:moveTo>
                <a:cubicBezTo>
                  <a:pt x="1273842" y="369403"/>
                  <a:pt x="1273842" y="371794"/>
                  <a:pt x="1271426" y="371794"/>
                </a:cubicBezTo>
                <a:cubicBezTo>
                  <a:pt x="1271426" y="371794"/>
                  <a:pt x="1271426" y="371794"/>
                  <a:pt x="1271426" y="367010"/>
                </a:cubicBezTo>
                <a:cubicBezTo>
                  <a:pt x="1271426" y="367010"/>
                  <a:pt x="1271426" y="367010"/>
                  <a:pt x="1273843" y="364619"/>
                </a:cubicBezTo>
                <a:close/>
                <a:moveTo>
                  <a:pt x="1486204" y="2207561"/>
                </a:moveTo>
                <a:cubicBezTo>
                  <a:pt x="1480734" y="2198345"/>
                  <a:pt x="1466912" y="2208871"/>
                  <a:pt x="1461766" y="2204428"/>
                </a:cubicBezTo>
                <a:cubicBezTo>
                  <a:pt x="1464177" y="2204263"/>
                  <a:pt x="1464015" y="2201878"/>
                  <a:pt x="1463854" y="2199492"/>
                </a:cubicBezTo>
                <a:cubicBezTo>
                  <a:pt x="1473663" y="2201223"/>
                  <a:pt x="1485394" y="2195632"/>
                  <a:pt x="1486204" y="2207561"/>
                </a:cubicBezTo>
                <a:close/>
                <a:moveTo>
                  <a:pt x="1367571" y="364533"/>
                </a:moveTo>
                <a:cubicBezTo>
                  <a:pt x="1366314" y="368265"/>
                  <a:pt x="1365687" y="367643"/>
                  <a:pt x="1365686" y="366399"/>
                </a:cubicBezTo>
                <a:lnTo>
                  <a:pt x="1366110" y="364719"/>
                </a:lnTo>
                <a:close/>
                <a:moveTo>
                  <a:pt x="1370080" y="371996"/>
                </a:moveTo>
                <a:cubicBezTo>
                  <a:pt x="1367571" y="367020"/>
                  <a:pt x="1370080" y="367021"/>
                  <a:pt x="1367571" y="364533"/>
                </a:cubicBezTo>
                <a:cubicBezTo>
                  <a:pt x="1366943" y="363911"/>
                  <a:pt x="1366472" y="364067"/>
                  <a:pt x="1366157" y="364533"/>
                </a:cubicBezTo>
                <a:lnTo>
                  <a:pt x="1366110" y="364719"/>
                </a:lnTo>
                <a:lnTo>
                  <a:pt x="1357833" y="365777"/>
                </a:lnTo>
                <a:cubicBezTo>
                  <a:pt x="1355006" y="367643"/>
                  <a:pt x="1353750" y="370752"/>
                  <a:pt x="1357519" y="374483"/>
                </a:cubicBezTo>
                <a:cubicBezTo>
                  <a:pt x="1360031" y="367021"/>
                  <a:pt x="1362545" y="371996"/>
                  <a:pt x="1370080" y="371996"/>
                </a:cubicBezTo>
                <a:close/>
                <a:moveTo>
                  <a:pt x="1395388" y="250210"/>
                </a:moveTo>
                <a:cubicBezTo>
                  <a:pt x="1390801" y="253000"/>
                  <a:pt x="1379336" y="255790"/>
                  <a:pt x="1377043" y="247420"/>
                </a:cubicBezTo>
                <a:cubicBezTo>
                  <a:pt x="1381629" y="247420"/>
                  <a:pt x="1388509" y="250210"/>
                  <a:pt x="1395388" y="250210"/>
                </a:cubicBezTo>
                <a:close/>
                <a:moveTo>
                  <a:pt x="1405257" y="364533"/>
                </a:moveTo>
                <a:cubicBezTo>
                  <a:pt x="1397718" y="359558"/>
                  <a:pt x="1390183" y="367021"/>
                  <a:pt x="1382644" y="369508"/>
                </a:cubicBezTo>
                <a:cubicBezTo>
                  <a:pt x="1387670" y="376971"/>
                  <a:pt x="1400231" y="371996"/>
                  <a:pt x="1405257" y="364533"/>
                </a:cubicBezTo>
                <a:close/>
                <a:moveTo>
                  <a:pt x="1420330" y="357070"/>
                </a:moveTo>
                <a:cubicBezTo>
                  <a:pt x="1420330" y="354582"/>
                  <a:pt x="1415305" y="354582"/>
                  <a:pt x="1415305" y="359558"/>
                </a:cubicBezTo>
                <a:cubicBezTo>
                  <a:pt x="1417818" y="362046"/>
                  <a:pt x="1420330" y="359558"/>
                  <a:pt x="1420330" y="357070"/>
                </a:cubicBezTo>
                <a:close/>
                <a:moveTo>
                  <a:pt x="1589625" y="2196582"/>
                </a:moveTo>
                <a:cubicBezTo>
                  <a:pt x="1582404" y="2202106"/>
                  <a:pt x="1574160" y="2192600"/>
                  <a:pt x="1572319" y="2202791"/>
                </a:cubicBezTo>
                <a:cubicBezTo>
                  <a:pt x="1562404" y="2205981"/>
                  <a:pt x="1546599" y="2196988"/>
                  <a:pt x="1534676" y="2207865"/>
                </a:cubicBezTo>
                <a:lnTo>
                  <a:pt x="1528191" y="2205589"/>
                </a:lnTo>
                <a:lnTo>
                  <a:pt x="1521146" y="2210431"/>
                </a:lnTo>
                <a:cubicBezTo>
                  <a:pt x="1517578" y="2211023"/>
                  <a:pt x="1514219" y="2209853"/>
                  <a:pt x="1513936" y="2205677"/>
                </a:cubicBezTo>
                <a:cubicBezTo>
                  <a:pt x="1515336" y="2206981"/>
                  <a:pt x="1517949" y="2206804"/>
                  <a:pt x="1520863" y="2206255"/>
                </a:cubicBezTo>
                <a:lnTo>
                  <a:pt x="1526874" y="2205127"/>
                </a:lnTo>
                <a:lnTo>
                  <a:pt x="1520407" y="2202856"/>
                </a:lnTo>
                <a:cubicBezTo>
                  <a:pt x="1515386" y="2203513"/>
                  <a:pt x="1510470" y="2205733"/>
                  <a:pt x="1506775" y="2207243"/>
                </a:cubicBezTo>
                <a:cubicBezTo>
                  <a:pt x="1511647" y="2204395"/>
                  <a:pt x="1518528" y="2193861"/>
                  <a:pt x="1507765" y="2184525"/>
                </a:cubicBezTo>
                <a:cubicBezTo>
                  <a:pt x="1518358" y="2191355"/>
                  <a:pt x="1530964" y="2190499"/>
                  <a:pt x="1541216" y="2192320"/>
                </a:cubicBezTo>
                <a:cubicBezTo>
                  <a:pt x="1538698" y="2192491"/>
                  <a:pt x="1538698" y="2192491"/>
                  <a:pt x="1538698" y="2192491"/>
                </a:cubicBezTo>
                <a:cubicBezTo>
                  <a:pt x="1546429" y="2194483"/>
                  <a:pt x="1556514" y="2193798"/>
                  <a:pt x="1564075" y="2193285"/>
                </a:cubicBezTo>
                <a:cubicBezTo>
                  <a:pt x="1561724" y="2195961"/>
                  <a:pt x="1561724" y="2195961"/>
                  <a:pt x="1561894" y="2198466"/>
                </a:cubicBezTo>
                <a:cubicBezTo>
                  <a:pt x="1572149" y="2200286"/>
                  <a:pt x="1581384" y="2187075"/>
                  <a:pt x="1589625" y="2196582"/>
                </a:cubicBezTo>
                <a:close/>
                <a:moveTo>
                  <a:pt x="1592831" y="2201033"/>
                </a:moveTo>
                <a:lnTo>
                  <a:pt x="1592535" y="2203764"/>
                </a:lnTo>
                <a:cubicBezTo>
                  <a:pt x="1592535" y="2203764"/>
                  <a:pt x="1592535" y="2203764"/>
                  <a:pt x="1592361" y="2201208"/>
                </a:cubicBezTo>
                <a:close/>
                <a:moveTo>
                  <a:pt x="1609068" y="2197504"/>
                </a:moveTo>
                <a:cubicBezTo>
                  <a:pt x="1605365" y="2196472"/>
                  <a:pt x="1602393" y="2197316"/>
                  <a:pt x="1599745" y="2198459"/>
                </a:cubicBezTo>
                <a:lnTo>
                  <a:pt x="1592831" y="2201033"/>
                </a:lnTo>
                <a:lnTo>
                  <a:pt x="1593094" y="2198589"/>
                </a:lnTo>
                <a:cubicBezTo>
                  <a:pt x="1593306" y="2197291"/>
                  <a:pt x="1593219" y="2196013"/>
                  <a:pt x="1591840" y="2193538"/>
                </a:cubicBezTo>
                <a:lnTo>
                  <a:pt x="1594205" y="2193095"/>
                </a:lnTo>
                <a:lnTo>
                  <a:pt x="1589783" y="2190804"/>
                </a:lnTo>
                <a:cubicBezTo>
                  <a:pt x="1587064" y="2190505"/>
                  <a:pt x="1584042" y="2190505"/>
                  <a:pt x="1581625" y="2189309"/>
                </a:cubicBezTo>
                <a:cubicBezTo>
                  <a:pt x="1582231" y="2187515"/>
                  <a:pt x="1583136" y="2186918"/>
                  <a:pt x="1584230" y="2186918"/>
                </a:cubicBezTo>
                <a:cubicBezTo>
                  <a:pt x="1587517" y="2186918"/>
                  <a:pt x="1592503" y="2192297"/>
                  <a:pt x="1596128" y="2186918"/>
                </a:cubicBezTo>
                <a:lnTo>
                  <a:pt x="1596128" y="2192105"/>
                </a:lnTo>
                <a:lnTo>
                  <a:pt x="1598904" y="2190490"/>
                </a:lnTo>
                <a:cubicBezTo>
                  <a:pt x="1599945" y="2205828"/>
                  <a:pt x="1608374" y="2187279"/>
                  <a:pt x="1609068" y="2197504"/>
                </a:cubicBezTo>
                <a:close/>
                <a:moveTo>
                  <a:pt x="1505754" y="389409"/>
                </a:moveTo>
                <a:cubicBezTo>
                  <a:pt x="1498215" y="396872"/>
                  <a:pt x="1485655" y="389409"/>
                  <a:pt x="1483142" y="396872"/>
                </a:cubicBezTo>
                <a:cubicBezTo>
                  <a:pt x="1488168" y="401847"/>
                  <a:pt x="1503242" y="401847"/>
                  <a:pt x="1505754" y="389409"/>
                </a:cubicBezTo>
                <a:close/>
                <a:moveTo>
                  <a:pt x="1638248" y="2201908"/>
                </a:moveTo>
                <a:cubicBezTo>
                  <a:pt x="1638190" y="2202736"/>
                  <a:pt x="1637923" y="2203249"/>
                  <a:pt x="1637320" y="2203290"/>
                </a:cubicBezTo>
                <a:cubicBezTo>
                  <a:pt x="1636964" y="2198041"/>
                  <a:pt x="1636964" y="2198041"/>
                  <a:pt x="1636964" y="2198041"/>
                </a:cubicBezTo>
                <a:cubicBezTo>
                  <a:pt x="1634375" y="2195579"/>
                  <a:pt x="1632320" y="2200992"/>
                  <a:pt x="1629374" y="2193282"/>
                </a:cubicBezTo>
                <a:cubicBezTo>
                  <a:pt x="1629196" y="2190658"/>
                  <a:pt x="1634018" y="2190330"/>
                  <a:pt x="1636429" y="2190167"/>
                </a:cubicBezTo>
                <a:cubicBezTo>
                  <a:pt x="1636696" y="2194103"/>
                  <a:pt x="1638421" y="2199424"/>
                  <a:pt x="1638248" y="2201908"/>
                </a:cubicBezTo>
                <a:close/>
                <a:moveTo>
                  <a:pt x="1520828" y="371996"/>
                </a:moveTo>
                <a:cubicBezTo>
                  <a:pt x="1518318" y="369508"/>
                  <a:pt x="1513293" y="364533"/>
                  <a:pt x="1513293" y="374483"/>
                </a:cubicBezTo>
                <a:cubicBezTo>
                  <a:pt x="1515805" y="374483"/>
                  <a:pt x="1520828" y="376971"/>
                  <a:pt x="1520828" y="371996"/>
                </a:cubicBezTo>
                <a:close/>
                <a:moveTo>
                  <a:pt x="1528367" y="371996"/>
                </a:moveTo>
                <a:lnTo>
                  <a:pt x="1523340" y="371996"/>
                </a:lnTo>
                <a:cubicBezTo>
                  <a:pt x="1523341" y="377593"/>
                  <a:pt x="1527581" y="378992"/>
                  <a:pt x="1528641" y="376194"/>
                </a:cubicBezTo>
                <a:cubicBezTo>
                  <a:pt x="1528995" y="375261"/>
                  <a:pt x="1528994" y="373862"/>
                  <a:pt x="1528367" y="371996"/>
                </a:cubicBezTo>
                <a:close/>
                <a:moveTo>
                  <a:pt x="1659144" y="2243734"/>
                </a:moveTo>
                <a:cubicBezTo>
                  <a:pt x="1658993" y="2245973"/>
                  <a:pt x="1658604" y="2249183"/>
                  <a:pt x="1658777" y="2251718"/>
                </a:cubicBezTo>
                <a:cubicBezTo>
                  <a:pt x="1656711" y="2248039"/>
                  <a:pt x="1655321" y="2254341"/>
                  <a:pt x="1654468" y="2253443"/>
                </a:cubicBezTo>
                <a:cubicBezTo>
                  <a:pt x="1654183" y="2253144"/>
                  <a:pt x="1653955" y="2252046"/>
                  <a:pt x="1653782" y="2249511"/>
                </a:cubicBezTo>
                <a:cubicBezTo>
                  <a:pt x="1653610" y="2246976"/>
                  <a:pt x="1656193" y="2249347"/>
                  <a:pt x="1658432" y="2246648"/>
                </a:cubicBezTo>
                <a:cubicBezTo>
                  <a:pt x="1658088" y="2241577"/>
                  <a:pt x="1658088" y="2241577"/>
                  <a:pt x="1658088" y="2241577"/>
                </a:cubicBezTo>
                <a:cubicBezTo>
                  <a:pt x="1659209" y="2240227"/>
                  <a:pt x="1659296" y="2241496"/>
                  <a:pt x="1659144" y="2243734"/>
                </a:cubicBezTo>
                <a:close/>
                <a:moveTo>
                  <a:pt x="1660553" y="2206506"/>
                </a:moveTo>
                <a:cubicBezTo>
                  <a:pt x="1660715" y="2208891"/>
                  <a:pt x="1660715" y="2208891"/>
                  <a:pt x="1661039" y="2213663"/>
                </a:cubicBezTo>
                <a:cubicBezTo>
                  <a:pt x="1656376" y="2216377"/>
                  <a:pt x="1655890" y="2209219"/>
                  <a:pt x="1660553" y="2206506"/>
                </a:cubicBezTo>
                <a:close/>
                <a:moveTo>
                  <a:pt x="1671933" y="2195745"/>
                </a:moveTo>
                <a:cubicBezTo>
                  <a:pt x="1665769" y="2197563"/>
                  <a:pt x="1660759" y="2197903"/>
                  <a:pt x="1655728" y="2197894"/>
                </a:cubicBezTo>
                <a:cubicBezTo>
                  <a:pt x="1650698" y="2197887"/>
                  <a:pt x="1645639" y="2197531"/>
                  <a:pt x="1639381" y="2197956"/>
                </a:cubicBezTo>
                <a:cubicBezTo>
                  <a:pt x="1639191" y="2195173"/>
                  <a:pt x="1639191" y="2195173"/>
                  <a:pt x="1639002" y="2192389"/>
                </a:cubicBezTo>
                <a:cubicBezTo>
                  <a:pt x="1651902" y="2197106"/>
                  <a:pt x="1664041" y="2190689"/>
                  <a:pt x="1671933" y="2195745"/>
                </a:cubicBezTo>
                <a:close/>
                <a:moveTo>
                  <a:pt x="1543306" y="277312"/>
                </a:moveTo>
                <a:cubicBezTo>
                  <a:pt x="1538719" y="277312"/>
                  <a:pt x="1538719" y="272528"/>
                  <a:pt x="1536426" y="272528"/>
                </a:cubicBezTo>
                <a:cubicBezTo>
                  <a:pt x="1536426" y="271333"/>
                  <a:pt x="1538145" y="270137"/>
                  <a:pt x="1539865" y="270437"/>
                </a:cubicBezTo>
                <a:cubicBezTo>
                  <a:pt x="1541585" y="270735"/>
                  <a:pt x="1543305" y="272529"/>
                  <a:pt x="1543306" y="277312"/>
                </a:cubicBezTo>
                <a:close/>
                <a:moveTo>
                  <a:pt x="1679510" y="2263954"/>
                </a:moveTo>
                <a:cubicBezTo>
                  <a:pt x="1679510" y="2271643"/>
                  <a:pt x="1674195" y="2269081"/>
                  <a:pt x="1671536" y="2274204"/>
                </a:cubicBezTo>
                <a:cubicBezTo>
                  <a:pt x="1668877" y="2271642"/>
                  <a:pt x="1668878" y="2266517"/>
                  <a:pt x="1666218" y="2266517"/>
                </a:cubicBezTo>
                <a:cubicBezTo>
                  <a:pt x="1666218" y="2266517"/>
                  <a:pt x="1666218" y="2266517"/>
                  <a:pt x="1666218" y="2256268"/>
                </a:cubicBezTo>
                <a:cubicBezTo>
                  <a:pt x="1666218" y="2258830"/>
                  <a:pt x="1671536" y="2266516"/>
                  <a:pt x="1671536" y="2256268"/>
                </a:cubicBezTo>
                <a:cubicBezTo>
                  <a:pt x="1671536" y="2258830"/>
                  <a:pt x="1674195" y="2258830"/>
                  <a:pt x="1676854" y="2256269"/>
                </a:cubicBezTo>
                <a:cubicBezTo>
                  <a:pt x="1679510" y="2261392"/>
                  <a:pt x="1674195" y="2263954"/>
                  <a:pt x="1679510" y="2263954"/>
                </a:cubicBezTo>
                <a:close/>
                <a:moveTo>
                  <a:pt x="1686982" y="2192072"/>
                </a:moveTo>
                <a:lnTo>
                  <a:pt x="1679062" y="2196393"/>
                </a:lnTo>
                <a:cubicBezTo>
                  <a:pt x="1675279" y="2196650"/>
                  <a:pt x="1672038" y="2195605"/>
                  <a:pt x="1674389" y="2192915"/>
                </a:cubicBezTo>
                <a:cubicBezTo>
                  <a:pt x="1676195" y="2191528"/>
                  <a:pt x="1678393" y="2191220"/>
                  <a:pt x="1680820" y="2191333"/>
                </a:cubicBezTo>
                <a:close/>
                <a:moveTo>
                  <a:pt x="1687079" y="2192084"/>
                </a:moveTo>
                <a:lnTo>
                  <a:pt x="1686982" y="2192072"/>
                </a:lnTo>
                <a:lnTo>
                  <a:pt x="1687007" y="2192059"/>
                </a:lnTo>
                <a:close/>
                <a:moveTo>
                  <a:pt x="1567384" y="280900"/>
                </a:moveTo>
                <a:cubicBezTo>
                  <a:pt x="1565092" y="280899"/>
                  <a:pt x="1562798" y="278109"/>
                  <a:pt x="1558212" y="278109"/>
                </a:cubicBezTo>
                <a:cubicBezTo>
                  <a:pt x="1558212" y="275320"/>
                  <a:pt x="1560505" y="273924"/>
                  <a:pt x="1562798" y="274274"/>
                </a:cubicBezTo>
                <a:cubicBezTo>
                  <a:pt x="1565091" y="274622"/>
                  <a:pt x="1567385" y="276714"/>
                  <a:pt x="1567384" y="280900"/>
                </a:cubicBezTo>
                <a:close/>
                <a:moveTo>
                  <a:pt x="1573591" y="362046"/>
                </a:moveTo>
                <a:cubicBezTo>
                  <a:pt x="1571079" y="359558"/>
                  <a:pt x="1566053" y="359558"/>
                  <a:pt x="1566052" y="364533"/>
                </a:cubicBezTo>
                <a:cubicBezTo>
                  <a:pt x="1568566" y="362046"/>
                  <a:pt x="1571078" y="367021"/>
                  <a:pt x="1571078" y="367021"/>
                </a:cubicBezTo>
                <a:cubicBezTo>
                  <a:pt x="1571078" y="364533"/>
                  <a:pt x="1571078" y="364533"/>
                  <a:pt x="1573591" y="362046"/>
                </a:cubicBezTo>
                <a:close/>
                <a:moveTo>
                  <a:pt x="1588665" y="364533"/>
                </a:moveTo>
                <a:cubicBezTo>
                  <a:pt x="1588665" y="364533"/>
                  <a:pt x="1588665" y="364533"/>
                  <a:pt x="1586153" y="364533"/>
                </a:cubicBezTo>
                <a:cubicBezTo>
                  <a:pt x="1588665" y="362046"/>
                  <a:pt x="1586153" y="362046"/>
                  <a:pt x="1586152" y="357070"/>
                </a:cubicBezTo>
                <a:cubicBezTo>
                  <a:pt x="1576104" y="359557"/>
                  <a:pt x="1591177" y="371996"/>
                  <a:pt x="1588665" y="364533"/>
                </a:cubicBezTo>
                <a:close/>
                <a:moveTo>
                  <a:pt x="1593691" y="374483"/>
                </a:moveTo>
                <a:cubicBezTo>
                  <a:pt x="1591177" y="374483"/>
                  <a:pt x="1588665" y="374483"/>
                  <a:pt x="1588665" y="379458"/>
                </a:cubicBezTo>
                <a:cubicBezTo>
                  <a:pt x="1591178" y="379459"/>
                  <a:pt x="1593691" y="379459"/>
                  <a:pt x="1593691" y="374483"/>
                </a:cubicBezTo>
                <a:close/>
                <a:moveTo>
                  <a:pt x="1719392" y="2207245"/>
                </a:moveTo>
                <a:cubicBezTo>
                  <a:pt x="1714423" y="2209636"/>
                  <a:pt x="1702001" y="2212028"/>
                  <a:pt x="1692066" y="2214418"/>
                </a:cubicBezTo>
                <a:cubicBezTo>
                  <a:pt x="1689583" y="2209636"/>
                  <a:pt x="1687098" y="2212027"/>
                  <a:pt x="1689583" y="2209636"/>
                </a:cubicBezTo>
                <a:cubicBezTo>
                  <a:pt x="1684613" y="2207245"/>
                  <a:pt x="1674677" y="2216810"/>
                  <a:pt x="1677161" y="2204852"/>
                </a:cubicBezTo>
                <a:cubicBezTo>
                  <a:pt x="1679645" y="2209637"/>
                  <a:pt x="1682129" y="2207245"/>
                  <a:pt x="1682129" y="2202460"/>
                </a:cubicBezTo>
                <a:cubicBezTo>
                  <a:pt x="1687098" y="2204852"/>
                  <a:pt x="1689583" y="2209636"/>
                  <a:pt x="1692067" y="2202460"/>
                </a:cubicBezTo>
                <a:cubicBezTo>
                  <a:pt x="1697031" y="2216810"/>
                  <a:pt x="1711938" y="2202460"/>
                  <a:pt x="1719392" y="2207245"/>
                </a:cubicBezTo>
                <a:close/>
                <a:moveTo>
                  <a:pt x="1598916" y="406468"/>
                </a:moveTo>
                <a:cubicBezTo>
                  <a:pt x="1598916" y="408860"/>
                  <a:pt x="1598916" y="411251"/>
                  <a:pt x="1596257" y="411251"/>
                </a:cubicBezTo>
                <a:cubicBezTo>
                  <a:pt x="1596257" y="408860"/>
                  <a:pt x="1596257" y="408860"/>
                  <a:pt x="1596257" y="408860"/>
                </a:cubicBezTo>
                <a:cubicBezTo>
                  <a:pt x="1596257" y="408860"/>
                  <a:pt x="1590942" y="406468"/>
                  <a:pt x="1590943" y="411251"/>
                </a:cubicBezTo>
                <a:cubicBezTo>
                  <a:pt x="1588283" y="408860"/>
                  <a:pt x="1589613" y="406468"/>
                  <a:pt x="1591937" y="405272"/>
                </a:cubicBezTo>
                <a:cubicBezTo>
                  <a:pt x="1594265" y="404077"/>
                  <a:pt x="1597587" y="404077"/>
                  <a:pt x="1598916" y="406468"/>
                </a:cubicBezTo>
                <a:close/>
                <a:moveTo>
                  <a:pt x="1593594" y="283290"/>
                </a:moveTo>
                <a:cubicBezTo>
                  <a:pt x="1593594" y="283290"/>
                  <a:pt x="1593594" y="283290"/>
                  <a:pt x="1586223" y="283290"/>
                </a:cubicBezTo>
                <a:cubicBezTo>
                  <a:pt x="1586223" y="280301"/>
                  <a:pt x="1583766" y="280301"/>
                  <a:pt x="1581309" y="280301"/>
                </a:cubicBezTo>
                <a:cubicBezTo>
                  <a:pt x="1580695" y="279554"/>
                  <a:pt x="1581309" y="279180"/>
                  <a:pt x="1582538" y="279087"/>
                </a:cubicBezTo>
                <a:cubicBezTo>
                  <a:pt x="1586223" y="278806"/>
                  <a:pt x="1595438" y="281048"/>
                  <a:pt x="1593594" y="283290"/>
                </a:cubicBezTo>
                <a:close/>
                <a:moveTo>
                  <a:pt x="1593758" y="242636"/>
                </a:moveTo>
                <a:cubicBezTo>
                  <a:pt x="1586534" y="247419"/>
                  <a:pt x="1581719" y="235462"/>
                  <a:pt x="1569679" y="240244"/>
                </a:cubicBezTo>
                <a:cubicBezTo>
                  <a:pt x="1573290" y="237853"/>
                  <a:pt x="1577504" y="236657"/>
                  <a:pt x="1581719" y="236957"/>
                </a:cubicBezTo>
                <a:cubicBezTo>
                  <a:pt x="1585933" y="237256"/>
                  <a:pt x="1590147" y="239049"/>
                  <a:pt x="1593758" y="242636"/>
                </a:cubicBezTo>
                <a:close/>
                <a:moveTo>
                  <a:pt x="1611278" y="374483"/>
                </a:moveTo>
                <a:cubicBezTo>
                  <a:pt x="1608765" y="379459"/>
                  <a:pt x="1601230" y="374483"/>
                  <a:pt x="1601229" y="381946"/>
                </a:cubicBezTo>
                <a:cubicBezTo>
                  <a:pt x="1606252" y="381946"/>
                  <a:pt x="1613790" y="376971"/>
                  <a:pt x="1611278" y="374483"/>
                </a:cubicBezTo>
                <a:close/>
                <a:moveTo>
                  <a:pt x="1613790" y="391897"/>
                </a:moveTo>
                <a:cubicBezTo>
                  <a:pt x="1608765" y="394385"/>
                  <a:pt x="1611278" y="386921"/>
                  <a:pt x="1608764" y="389409"/>
                </a:cubicBezTo>
                <a:cubicBezTo>
                  <a:pt x="1601230" y="404335"/>
                  <a:pt x="1586153" y="394385"/>
                  <a:pt x="1576104" y="406823"/>
                </a:cubicBezTo>
                <a:cubicBezTo>
                  <a:pt x="1581129" y="409310"/>
                  <a:pt x="1586153" y="399360"/>
                  <a:pt x="1588665" y="411798"/>
                </a:cubicBezTo>
                <a:cubicBezTo>
                  <a:pt x="1586153" y="416773"/>
                  <a:pt x="1581129" y="409310"/>
                  <a:pt x="1581130" y="419261"/>
                </a:cubicBezTo>
                <a:cubicBezTo>
                  <a:pt x="1586153" y="416773"/>
                  <a:pt x="1588665" y="419261"/>
                  <a:pt x="1591177" y="421748"/>
                </a:cubicBezTo>
                <a:cubicBezTo>
                  <a:pt x="1596204" y="414285"/>
                  <a:pt x="1603743" y="411798"/>
                  <a:pt x="1606251" y="401847"/>
                </a:cubicBezTo>
                <a:cubicBezTo>
                  <a:pt x="1608764" y="401847"/>
                  <a:pt x="1608764" y="401847"/>
                  <a:pt x="1611278" y="401847"/>
                </a:cubicBezTo>
                <a:cubicBezTo>
                  <a:pt x="1611277" y="399360"/>
                  <a:pt x="1611277" y="396872"/>
                  <a:pt x="1613790" y="391897"/>
                </a:cubicBezTo>
                <a:close/>
                <a:moveTo>
                  <a:pt x="1623841" y="389409"/>
                </a:moveTo>
                <a:cubicBezTo>
                  <a:pt x="1616303" y="389409"/>
                  <a:pt x="1618816" y="394385"/>
                  <a:pt x="1618817" y="396872"/>
                </a:cubicBezTo>
                <a:cubicBezTo>
                  <a:pt x="1618817" y="396872"/>
                  <a:pt x="1621329" y="399360"/>
                  <a:pt x="1621329" y="399360"/>
                </a:cubicBezTo>
                <a:cubicBezTo>
                  <a:pt x="1623841" y="399360"/>
                  <a:pt x="1616303" y="394385"/>
                  <a:pt x="1621329" y="391897"/>
                </a:cubicBezTo>
                <a:cubicBezTo>
                  <a:pt x="1621329" y="391897"/>
                  <a:pt x="1621329" y="391897"/>
                  <a:pt x="1623842" y="391897"/>
                </a:cubicBezTo>
                <a:cubicBezTo>
                  <a:pt x="1623842" y="391897"/>
                  <a:pt x="1623842" y="391897"/>
                  <a:pt x="1623841" y="389409"/>
                </a:cubicBezTo>
                <a:close/>
                <a:moveTo>
                  <a:pt x="1626351" y="347120"/>
                </a:moveTo>
                <a:cubicBezTo>
                  <a:pt x="1626351" y="349607"/>
                  <a:pt x="1618816" y="357070"/>
                  <a:pt x="1616303" y="354582"/>
                </a:cubicBezTo>
                <a:cubicBezTo>
                  <a:pt x="1618816" y="357070"/>
                  <a:pt x="1613790" y="357070"/>
                  <a:pt x="1613790" y="359557"/>
                </a:cubicBezTo>
                <a:cubicBezTo>
                  <a:pt x="1618816" y="362046"/>
                  <a:pt x="1626351" y="357070"/>
                  <a:pt x="1626351" y="347120"/>
                </a:cubicBezTo>
                <a:close/>
                <a:moveTo>
                  <a:pt x="1636402" y="359558"/>
                </a:moveTo>
                <a:cubicBezTo>
                  <a:pt x="1633890" y="359558"/>
                  <a:pt x="1633890" y="354582"/>
                  <a:pt x="1631377" y="354582"/>
                </a:cubicBezTo>
                <a:cubicBezTo>
                  <a:pt x="1633890" y="362046"/>
                  <a:pt x="1628864" y="359558"/>
                  <a:pt x="1628864" y="364533"/>
                </a:cubicBezTo>
                <a:cubicBezTo>
                  <a:pt x="1631377" y="364533"/>
                  <a:pt x="1633890" y="362046"/>
                  <a:pt x="1636402" y="359558"/>
                </a:cubicBezTo>
                <a:close/>
                <a:moveTo>
                  <a:pt x="1641429" y="376971"/>
                </a:moveTo>
                <a:cubicBezTo>
                  <a:pt x="1638916" y="376971"/>
                  <a:pt x="1638916" y="374483"/>
                  <a:pt x="1636402" y="376971"/>
                </a:cubicBezTo>
                <a:cubicBezTo>
                  <a:pt x="1636402" y="376971"/>
                  <a:pt x="1633890" y="379459"/>
                  <a:pt x="1633890" y="384434"/>
                </a:cubicBezTo>
                <a:cubicBezTo>
                  <a:pt x="1636403" y="381946"/>
                  <a:pt x="1636403" y="381946"/>
                  <a:pt x="1638915" y="381946"/>
                </a:cubicBezTo>
                <a:cubicBezTo>
                  <a:pt x="1638915" y="381946"/>
                  <a:pt x="1641428" y="379459"/>
                  <a:pt x="1641429" y="376971"/>
                </a:cubicBezTo>
                <a:close/>
                <a:moveTo>
                  <a:pt x="1638798" y="337118"/>
                </a:moveTo>
                <a:cubicBezTo>
                  <a:pt x="1638798" y="339509"/>
                  <a:pt x="1636381" y="339509"/>
                  <a:pt x="1636381" y="339509"/>
                </a:cubicBezTo>
                <a:cubicBezTo>
                  <a:pt x="1636381" y="339509"/>
                  <a:pt x="1636381" y="341900"/>
                  <a:pt x="1636381" y="341900"/>
                </a:cubicBezTo>
                <a:cubicBezTo>
                  <a:pt x="1631545" y="339509"/>
                  <a:pt x="1633965" y="346683"/>
                  <a:pt x="1631545" y="344292"/>
                </a:cubicBezTo>
                <a:cubicBezTo>
                  <a:pt x="1631545" y="341900"/>
                  <a:pt x="1631545" y="339509"/>
                  <a:pt x="1631545" y="337118"/>
                </a:cubicBezTo>
                <a:cubicBezTo>
                  <a:pt x="1633965" y="334727"/>
                  <a:pt x="1633965" y="339509"/>
                  <a:pt x="1638798" y="337118"/>
                </a:cubicBezTo>
                <a:close/>
                <a:moveTo>
                  <a:pt x="1778537" y="2195962"/>
                </a:moveTo>
                <a:cubicBezTo>
                  <a:pt x="1776015" y="2196133"/>
                  <a:pt x="1772270" y="2197021"/>
                  <a:pt x="1768192" y="2197614"/>
                </a:cubicBezTo>
                <a:cubicBezTo>
                  <a:pt x="1764113" y="2198206"/>
                  <a:pt x="1759696" y="2198506"/>
                  <a:pt x="1755827" y="2197505"/>
                </a:cubicBezTo>
                <a:cubicBezTo>
                  <a:pt x="1758351" y="2197333"/>
                  <a:pt x="1760873" y="2197162"/>
                  <a:pt x="1760702" y="2194644"/>
                </a:cubicBezTo>
                <a:cubicBezTo>
                  <a:pt x="1748085" y="2195501"/>
                  <a:pt x="1733285" y="2201566"/>
                  <a:pt x="1717462" y="2192520"/>
                </a:cubicBezTo>
                <a:cubicBezTo>
                  <a:pt x="1715108" y="2195210"/>
                  <a:pt x="1712412" y="2192862"/>
                  <a:pt x="1710232" y="2198072"/>
                </a:cubicBezTo>
                <a:cubicBezTo>
                  <a:pt x="1706275" y="2195810"/>
                  <a:pt x="1702491" y="2196066"/>
                  <a:pt x="1698685" y="2196009"/>
                </a:cubicBezTo>
                <a:lnTo>
                  <a:pt x="1687079" y="2192084"/>
                </a:lnTo>
                <a:lnTo>
                  <a:pt x="1688607" y="2192265"/>
                </a:lnTo>
                <a:cubicBezTo>
                  <a:pt x="1694033" y="2192847"/>
                  <a:pt x="1699713" y="2192461"/>
                  <a:pt x="1704331" y="2185822"/>
                </a:cubicBezTo>
                <a:cubicBezTo>
                  <a:pt x="1701635" y="2183474"/>
                  <a:pt x="1699110" y="2183646"/>
                  <a:pt x="1698939" y="2181127"/>
                </a:cubicBezTo>
                <a:cubicBezTo>
                  <a:pt x="1701464" y="2180956"/>
                  <a:pt x="1714937" y="2192691"/>
                  <a:pt x="1711899" y="2185308"/>
                </a:cubicBezTo>
                <a:cubicBezTo>
                  <a:pt x="1730250" y="2194181"/>
                  <a:pt x="1755143" y="2187430"/>
                  <a:pt x="1770456" y="2188920"/>
                </a:cubicBezTo>
                <a:cubicBezTo>
                  <a:pt x="1776186" y="2198652"/>
                  <a:pt x="1775160" y="2183542"/>
                  <a:pt x="1778537" y="2195962"/>
                </a:cubicBezTo>
                <a:close/>
                <a:moveTo>
                  <a:pt x="1790442" y="2192889"/>
                </a:moveTo>
                <a:lnTo>
                  <a:pt x="1785099" y="2198944"/>
                </a:lnTo>
                <a:cubicBezTo>
                  <a:pt x="1783090" y="2200579"/>
                  <a:pt x="1781280" y="2200702"/>
                  <a:pt x="1780956" y="2195930"/>
                </a:cubicBezTo>
                <a:cubicBezTo>
                  <a:pt x="1783368" y="2195766"/>
                  <a:pt x="1788356" y="2197824"/>
                  <a:pt x="1785455" y="2190830"/>
                </a:cubicBezTo>
                <a:close/>
                <a:moveTo>
                  <a:pt x="1790442" y="2192888"/>
                </a:moveTo>
                <a:lnTo>
                  <a:pt x="1790442" y="2192889"/>
                </a:lnTo>
                <a:lnTo>
                  <a:pt x="1790442" y="2192889"/>
                </a:lnTo>
                <a:close/>
                <a:moveTo>
                  <a:pt x="1792279" y="2207808"/>
                </a:moveTo>
                <a:lnTo>
                  <a:pt x="1791182" y="2207580"/>
                </a:lnTo>
                <a:cubicBezTo>
                  <a:pt x="1786592" y="2207154"/>
                  <a:pt x="1781969" y="2206069"/>
                  <a:pt x="1778286" y="2200987"/>
                </a:cubicBezTo>
                <a:cubicBezTo>
                  <a:pt x="1780432" y="2198246"/>
                  <a:pt x="1787797" y="2208408"/>
                  <a:pt x="1785121" y="2200643"/>
                </a:cubicBezTo>
                <a:cubicBezTo>
                  <a:pt x="1787029" y="2204498"/>
                  <a:pt x="1789846" y="2200899"/>
                  <a:pt x="1791359" y="2203290"/>
                </a:cubicBezTo>
                <a:close/>
                <a:moveTo>
                  <a:pt x="1792689" y="2207896"/>
                </a:moveTo>
                <a:lnTo>
                  <a:pt x="1792354" y="2208178"/>
                </a:lnTo>
                <a:lnTo>
                  <a:pt x="1792279" y="2207808"/>
                </a:lnTo>
                <a:close/>
                <a:moveTo>
                  <a:pt x="1669010" y="354541"/>
                </a:moveTo>
                <a:cubicBezTo>
                  <a:pt x="1669010" y="359666"/>
                  <a:pt x="1663691" y="357103"/>
                  <a:pt x="1663691" y="362228"/>
                </a:cubicBezTo>
                <a:cubicBezTo>
                  <a:pt x="1663692" y="354541"/>
                  <a:pt x="1661032" y="351978"/>
                  <a:pt x="1655715" y="349416"/>
                </a:cubicBezTo>
                <a:cubicBezTo>
                  <a:pt x="1658373" y="344292"/>
                  <a:pt x="1663692" y="354541"/>
                  <a:pt x="1666350" y="346854"/>
                </a:cubicBezTo>
                <a:cubicBezTo>
                  <a:pt x="1669010" y="349416"/>
                  <a:pt x="1663692" y="354541"/>
                  <a:pt x="1669010" y="354541"/>
                </a:cubicBezTo>
                <a:close/>
                <a:moveTo>
                  <a:pt x="1795427" y="2194947"/>
                </a:moveTo>
                <a:cubicBezTo>
                  <a:pt x="1795589" y="2197333"/>
                  <a:pt x="1794504" y="2199204"/>
                  <a:pt x="1793360" y="2200181"/>
                </a:cubicBezTo>
                <a:cubicBezTo>
                  <a:pt x="1792216" y="2201158"/>
                  <a:pt x="1791009" y="2201240"/>
                  <a:pt x="1790928" y="2200046"/>
                </a:cubicBezTo>
                <a:lnTo>
                  <a:pt x="1790442" y="2192889"/>
                </a:lnTo>
                <a:close/>
                <a:moveTo>
                  <a:pt x="1803879" y="2210234"/>
                </a:moveTo>
                <a:lnTo>
                  <a:pt x="1792689" y="2207896"/>
                </a:lnTo>
                <a:lnTo>
                  <a:pt x="1795639" y="2205379"/>
                </a:lnTo>
                <a:cubicBezTo>
                  <a:pt x="1796143" y="2204038"/>
                  <a:pt x="1796646" y="2202695"/>
                  <a:pt x="1798925" y="2202580"/>
                </a:cubicBezTo>
                <a:cubicBezTo>
                  <a:pt x="1799322" y="2210464"/>
                  <a:pt x="1803349" y="2199724"/>
                  <a:pt x="1803879" y="2210234"/>
                </a:cubicBezTo>
                <a:close/>
                <a:moveTo>
                  <a:pt x="1811664" y="2206763"/>
                </a:moveTo>
                <a:cubicBezTo>
                  <a:pt x="1811813" y="2207345"/>
                  <a:pt x="1811696" y="2208193"/>
                  <a:pt x="1811128" y="2209568"/>
                </a:cubicBezTo>
                <a:cubicBezTo>
                  <a:pt x="1808721" y="2212384"/>
                  <a:pt x="1810858" y="2204194"/>
                  <a:pt x="1805772" y="2204451"/>
                </a:cubicBezTo>
                <a:cubicBezTo>
                  <a:pt x="1805637" y="2201763"/>
                  <a:pt x="1808179" y="2201635"/>
                  <a:pt x="1808179" y="2201635"/>
                </a:cubicBezTo>
                <a:cubicBezTo>
                  <a:pt x="1808382" y="2205666"/>
                  <a:pt x="1811217" y="2205018"/>
                  <a:pt x="1811664" y="2206763"/>
                </a:cubicBezTo>
                <a:close/>
                <a:moveTo>
                  <a:pt x="1824828" y="2195309"/>
                </a:moveTo>
                <a:lnTo>
                  <a:pt x="1823823" y="2199850"/>
                </a:lnTo>
                <a:cubicBezTo>
                  <a:pt x="1823637" y="2201751"/>
                  <a:pt x="1823765" y="2203629"/>
                  <a:pt x="1824020" y="2207387"/>
                </a:cubicBezTo>
                <a:cubicBezTo>
                  <a:pt x="1820478" y="2192527"/>
                  <a:pt x="1803002" y="2196231"/>
                  <a:pt x="1798130" y="2199079"/>
                </a:cubicBezTo>
                <a:cubicBezTo>
                  <a:pt x="1805523" y="2196060"/>
                  <a:pt x="1797619" y="2191562"/>
                  <a:pt x="1797109" y="2184047"/>
                </a:cubicBezTo>
                <a:cubicBezTo>
                  <a:pt x="1805013" y="2188544"/>
                  <a:pt x="1815094" y="2187859"/>
                  <a:pt x="1820988" y="2200043"/>
                </a:cubicBezTo>
                <a:cubicBezTo>
                  <a:pt x="1820818" y="2197538"/>
                  <a:pt x="1822035" y="2196826"/>
                  <a:pt x="1823276" y="2196427"/>
                </a:cubicBezTo>
                <a:close/>
                <a:moveTo>
                  <a:pt x="1825690" y="2194690"/>
                </a:moveTo>
                <a:lnTo>
                  <a:pt x="1824828" y="2195309"/>
                </a:lnTo>
                <a:lnTo>
                  <a:pt x="1825025" y="2194415"/>
                </a:lnTo>
                <a:close/>
                <a:moveTo>
                  <a:pt x="1825521" y="2192185"/>
                </a:moveTo>
                <a:lnTo>
                  <a:pt x="1825025" y="2194415"/>
                </a:lnTo>
                <a:lnTo>
                  <a:pt x="1820478" y="2192527"/>
                </a:lnTo>
                <a:cubicBezTo>
                  <a:pt x="1823169" y="2194861"/>
                  <a:pt x="1822829" y="2189850"/>
                  <a:pt x="1825521" y="2192185"/>
                </a:cubicBezTo>
                <a:close/>
                <a:moveTo>
                  <a:pt x="1714110" y="474399"/>
                </a:moveTo>
                <a:lnTo>
                  <a:pt x="1713582" y="474006"/>
                </a:lnTo>
                <a:lnTo>
                  <a:pt x="1713459" y="472600"/>
                </a:lnTo>
                <a:lnTo>
                  <a:pt x="1708867" y="473818"/>
                </a:lnTo>
                <a:lnTo>
                  <a:pt x="1708740" y="473930"/>
                </a:lnTo>
                <a:lnTo>
                  <a:pt x="1708585" y="473893"/>
                </a:lnTo>
                <a:lnTo>
                  <a:pt x="1702872" y="475410"/>
                </a:lnTo>
                <a:lnTo>
                  <a:pt x="1705507" y="477187"/>
                </a:lnTo>
                <a:close/>
                <a:moveTo>
                  <a:pt x="1709014" y="295440"/>
                </a:moveTo>
                <a:cubicBezTo>
                  <a:pt x="1704180" y="298229"/>
                  <a:pt x="1692096" y="301019"/>
                  <a:pt x="1689679" y="292649"/>
                </a:cubicBezTo>
                <a:cubicBezTo>
                  <a:pt x="1694513" y="292649"/>
                  <a:pt x="1701764" y="295440"/>
                  <a:pt x="1709014" y="295440"/>
                </a:cubicBezTo>
                <a:close/>
                <a:moveTo>
                  <a:pt x="1725094" y="471713"/>
                </a:moveTo>
                <a:lnTo>
                  <a:pt x="1719942" y="470879"/>
                </a:lnTo>
                <a:lnTo>
                  <a:pt x="1715458" y="472069"/>
                </a:lnTo>
                <a:lnTo>
                  <a:pt x="1715913" y="472810"/>
                </a:lnTo>
                <a:lnTo>
                  <a:pt x="1716271" y="473699"/>
                </a:lnTo>
                <a:lnTo>
                  <a:pt x="1721431" y="472026"/>
                </a:lnTo>
                <a:close/>
                <a:moveTo>
                  <a:pt x="1863743" y="2182357"/>
                </a:moveTo>
                <a:lnTo>
                  <a:pt x="1862220" y="2184175"/>
                </a:lnTo>
                <a:lnTo>
                  <a:pt x="1863132" y="2184175"/>
                </a:lnTo>
                <a:close/>
                <a:moveTo>
                  <a:pt x="1868578" y="2179184"/>
                </a:moveTo>
                <a:lnTo>
                  <a:pt x="1865641" y="2180965"/>
                </a:lnTo>
                <a:lnTo>
                  <a:pt x="1865641" y="2184175"/>
                </a:lnTo>
                <a:lnTo>
                  <a:pt x="1868790" y="2183395"/>
                </a:lnTo>
                <a:close/>
                <a:moveTo>
                  <a:pt x="1748657" y="388405"/>
                </a:moveTo>
                <a:cubicBezTo>
                  <a:pt x="1747533" y="389680"/>
                  <a:pt x="1746327" y="389762"/>
                  <a:pt x="1744799" y="389565"/>
                </a:cubicBezTo>
                <a:cubicBezTo>
                  <a:pt x="1743271" y="389372"/>
                  <a:pt x="1741424" y="388896"/>
                  <a:pt x="1739013" y="389060"/>
                </a:cubicBezTo>
                <a:cubicBezTo>
                  <a:pt x="1738851" y="386674"/>
                  <a:pt x="1748495" y="386019"/>
                  <a:pt x="1748657" y="388405"/>
                </a:cubicBezTo>
                <a:close/>
                <a:moveTo>
                  <a:pt x="1886656" y="2313078"/>
                </a:moveTo>
                <a:lnTo>
                  <a:pt x="1886404" y="2313660"/>
                </a:lnTo>
                <a:lnTo>
                  <a:pt x="1885745" y="2313529"/>
                </a:lnTo>
                <a:close/>
                <a:moveTo>
                  <a:pt x="1892310" y="2335395"/>
                </a:moveTo>
                <a:lnTo>
                  <a:pt x="1888254" y="2335919"/>
                </a:lnTo>
                <a:cubicBezTo>
                  <a:pt x="1888253" y="2334675"/>
                  <a:pt x="1888882" y="2334053"/>
                  <a:pt x="1889824" y="2334053"/>
                </a:cubicBezTo>
                <a:close/>
                <a:moveTo>
                  <a:pt x="1893331" y="2335264"/>
                </a:moveTo>
                <a:lnTo>
                  <a:pt x="1893279" y="2335919"/>
                </a:lnTo>
                <a:lnTo>
                  <a:pt x="1892310" y="2335395"/>
                </a:lnTo>
                <a:close/>
                <a:moveTo>
                  <a:pt x="1885744" y="2179198"/>
                </a:moveTo>
                <a:cubicBezTo>
                  <a:pt x="1883231" y="2176712"/>
                  <a:pt x="1883231" y="2174224"/>
                  <a:pt x="1880718" y="2174224"/>
                </a:cubicBezTo>
                <a:cubicBezTo>
                  <a:pt x="1880718" y="2179198"/>
                  <a:pt x="1878206" y="2179198"/>
                  <a:pt x="1873180" y="2176712"/>
                </a:cubicBezTo>
                <a:cubicBezTo>
                  <a:pt x="1873180" y="2177955"/>
                  <a:pt x="1872551" y="2177955"/>
                  <a:pt x="1871609" y="2177334"/>
                </a:cubicBezTo>
                <a:lnTo>
                  <a:pt x="1871198" y="2176963"/>
                </a:lnTo>
                <a:lnTo>
                  <a:pt x="1873248" y="2181407"/>
                </a:lnTo>
                <a:cubicBezTo>
                  <a:pt x="1873248" y="2181407"/>
                  <a:pt x="1873001" y="2176501"/>
                  <a:pt x="1875398" y="2178841"/>
                </a:cubicBezTo>
                <a:lnTo>
                  <a:pt x="1875888" y="2181638"/>
                </a:lnTo>
                <a:close/>
                <a:moveTo>
                  <a:pt x="1768902" y="380619"/>
                </a:moveTo>
                <a:cubicBezTo>
                  <a:pt x="1769304" y="381322"/>
                  <a:pt x="1769381" y="382453"/>
                  <a:pt x="1768886" y="384434"/>
                </a:cubicBezTo>
                <a:cubicBezTo>
                  <a:pt x="1762998" y="371853"/>
                  <a:pt x="1749027" y="388380"/>
                  <a:pt x="1738486" y="381308"/>
                </a:cubicBezTo>
                <a:lnTo>
                  <a:pt x="1749708" y="378185"/>
                </a:lnTo>
                <a:lnTo>
                  <a:pt x="1748299" y="378071"/>
                </a:lnTo>
                <a:cubicBezTo>
                  <a:pt x="1744810" y="378968"/>
                  <a:pt x="1741637" y="380164"/>
                  <a:pt x="1739099" y="378968"/>
                </a:cubicBezTo>
                <a:cubicBezTo>
                  <a:pt x="1739099" y="376576"/>
                  <a:pt x="1739099" y="374185"/>
                  <a:pt x="1739099" y="369403"/>
                </a:cubicBezTo>
                <a:cubicBezTo>
                  <a:pt x="1749251" y="374185"/>
                  <a:pt x="1751789" y="376576"/>
                  <a:pt x="1764474" y="371794"/>
                </a:cubicBezTo>
                <a:lnTo>
                  <a:pt x="1761432" y="374923"/>
                </a:lnTo>
                <a:lnTo>
                  <a:pt x="1763174" y="374438"/>
                </a:lnTo>
                <a:cubicBezTo>
                  <a:pt x="1763569" y="380254"/>
                  <a:pt x="1767697" y="378511"/>
                  <a:pt x="1768902" y="380619"/>
                </a:cubicBezTo>
                <a:close/>
                <a:moveTo>
                  <a:pt x="1900818" y="2301093"/>
                </a:moveTo>
                <a:cubicBezTo>
                  <a:pt x="1898305" y="2301093"/>
                  <a:pt x="1898305" y="2301093"/>
                  <a:pt x="1895792" y="2301093"/>
                </a:cubicBezTo>
                <a:cubicBezTo>
                  <a:pt x="1893279" y="2303579"/>
                  <a:pt x="1893279" y="2303579"/>
                  <a:pt x="1890766" y="2306067"/>
                </a:cubicBezTo>
                <a:cubicBezTo>
                  <a:pt x="1893279" y="2306067"/>
                  <a:pt x="1895792" y="2308555"/>
                  <a:pt x="1898305" y="2308555"/>
                </a:cubicBezTo>
                <a:cubicBezTo>
                  <a:pt x="1898304" y="2306067"/>
                  <a:pt x="1898305" y="2303578"/>
                  <a:pt x="1900818" y="2301093"/>
                </a:cubicBezTo>
                <a:close/>
                <a:moveTo>
                  <a:pt x="1905843" y="2318506"/>
                </a:moveTo>
                <a:cubicBezTo>
                  <a:pt x="1900817" y="2320992"/>
                  <a:pt x="1900818" y="2323480"/>
                  <a:pt x="1898305" y="2325969"/>
                </a:cubicBezTo>
                <a:cubicBezTo>
                  <a:pt x="1900818" y="2323480"/>
                  <a:pt x="1900818" y="2328457"/>
                  <a:pt x="1903331" y="2328457"/>
                </a:cubicBezTo>
                <a:cubicBezTo>
                  <a:pt x="1900817" y="2320992"/>
                  <a:pt x="1905844" y="2325969"/>
                  <a:pt x="1905843" y="2318506"/>
                </a:cubicBezTo>
                <a:close/>
                <a:moveTo>
                  <a:pt x="1779517" y="330031"/>
                </a:moveTo>
                <a:cubicBezTo>
                  <a:pt x="1777220" y="335031"/>
                  <a:pt x="1777220" y="345031"/>
                  <a:pt x="1774927" y="352531"/>
                </a:cubicBezTo>
                <a:cubicBezTo>
                  <a:pt x="1774927" y="355031"/>
                  <a:pt x="1772634" y="327530"/>
                  <a:pt x="1779517" y="330031"/>
                </a:cubicBezTo>
                <a:close/>
                <a:moveTo>
                  <a:pt x="1784103" y="392098"/>
                </a:moveTo>
                <a:cubicBezTo>
                  <a:pt x="1781810" y="394491"/>
                  <a:pt x="1779513" y="389706"/>
                  <a:pt x="1777220" y="394491"/>
                </a:cubicBezTo>
                <a:cubicBezTo>
                  <a:pt x="1779513" y="389706"/>
                  <a:pt x="1777220" y="387315"/>
                  <a:pt x="1772634" y="387315"/>
                </a:cubicBezTo>
                <a:cubicBezTo>
                  <a:pt x="1773780" y="385522"/>
                  <a:pt x="1774786" y="384924"/>
                  <a:pt x="1775718" y="385036"/>
                </a:cubicBezTo>
                <a:cubicBezTo>
                  <a:pt x="1778512" y="385372"/>
                  <a:pt x="1780660" y="392098"/>
                  <a:pt x="1784103" y="392098"/>
                </a:cubicBezTo>
                <a:close/>
                <a:moveTo>
                  <a:pt x="1918404" y="2323480"/>
                </a:moveTo>
                <a:cubicBezTo>
                  <a:pt x="1915891" y="2323480"/>
                  <a:pt x="1905843" y="2328457"/>
                  <a:pt x="1905843" y="2335919"/>
                </a:cubicBezTo>
                <a:cubicBezTo>
                  <a:pt x="1908353" y="2333431"/>
                  <a:pt x="1915891" y="2328457"/>
                  <a:pt x="1918404" y="2330943"/>
                </a:cubicBezTo>
                <a:cubicBezTo>
                  <a:pt x="1913379" y="2325969"/>
                  <a:pt x="1918404" y="2328457"/>
                  <a:pt x="1918404" y="2323480"/>
                </a:cubicBezTo>
                <a:close/>
                <a:moveTo>
                  <a:pt x="1915891" y="2286165"/>
                </a:moveTo>
                <a:cubicBezTo>
                  <a:pt x="1913379" y="2286165"/>
                  <a:pt x="1913379" y="2286165"/>
                  <a:pt x="1913379" y="2283680"/>
                </a:cubicBezTo>
                <a:cubicBezTo>
                  <a:pt x="1910866" y="2284923"/>
                  <a:pt x="1912122" y="2286166"/>
                  <a:pt x="1913379" y="2287410"/>
                </a:cubicBezTo>
                <a:lnTo>
                  <a:pt x="1913379" y="2289896"/>
                </a:lnTo>
                <a:lnTo>
                  <a:pt x="1912539" y="2291143"/>
                </a:lnTo>
                <a:lnTo>
                  <a:pt x="1910866" y="2291142"/>
                </a:lnTo>
                <a:cubicBezTo>
                  <a:pt x="1910866" y="2293628"/>
                  <a:pt x="1910866" y="2293628"/>
                  <a:pt x="1910866" y="2293628"/>
                </a:cubicBezTo>
                <a:lnTo>
                  <a:pt x="1912539" y="2291143"/>
                </a:lnTo>
                <a:lnTo>
                  <a:pt x="1913379" y="2291143"/>
                </a:lnTo>
                <a:lnTo>
                  <a:pt x="1913379" y="2289896"/>
                </a:lnTo>
                <a:close/>
                <a:moveTo>
                  <a:pt x="1787436" y="371793"/>
                </a:moveTo>
                <a:lnTo>
                  <a:pt x="1785540" y="373628"/>
                </a:lnTo>
                <a:lnTo>
                  <a:pt x="1787436" y="376576"/>
                </a:lnTo>
                <a:lnTo>
                  <a:pt x="1782930" y="375302"/>
                </a:lnTo>
                <a:lnTo>
                  <a:pt x="1776561" y="376576"/>
                </a:lnTo>
                <a:lnTo>
                  <a:pt x="1779060" y="374208"/>
                </a:lnTo>
                <a:lnTo>
                  <a:pt x="1778977" y="374185"/>
                </a:lnTo>
                <a:cubicBezTo>
                  <a:pt x="1778977" y="371793"/>
                  <a:pt x="1781091" y="369999"/>
                  <a:pt x="1783208" y="369999"/>
                </a:cubicBezTo>
                <a:lnTo>
                  <a:pt x="1784534" y="372061"/>
                </a:lnTo>
                <a:close/>
                <a:moveTo>
                  <a:pt x="1788689" y="384925"/>
                </a:moveTo>
                <a:cubicBezTo>
                  <a:pt x="1788688" y="392099"/>
                  <a:pt x="1786392" y="387317"/>
                  <a:pt x="1781806" y="384925"/>
                </a:cubicBezTo>
                <a:cubicBezTo>
                  <a:pt x="1781806" y="383730"/>
                  <a:pt x="1782952" y="383730"/>
                  <a:pt x="1784386" y="384029"/>
                </a:cubicBezTo>
                <a:cubicBezTo>
                  <a:pt x="1785821" y="384328"/>
                  <a:pt x="1787542" y="384925"/>
                  <a:pt x="1788689" y="384925"/>
                </a:cubicBezTo>
                <a:close/>
                <a:moveTo>
                  <a:pt x="1795627" y="399713"/>
                </a:moveTo>
                <a:lnTo>
                  <a:pt x="1794590" y="397781"/>
                </a:lnTo>
                <a:lnTo>
                  <a:pt x="1793733" y="397329"/>
                </a:lnTo>
                <a:lnTo>
                  <a:pt x="1789656" y="397606"/>
                </a:lnTo>
                <a:lnTo>
                  <a:pt x="1789026" y="396687"/>
                </a:lnTo>
                <a:lnTo>
                  <a:pt x="1787499" y="397322"/>
                </a:lnTo>
                <a:lnTo>
                  <a:pt x="1790291" y="400914"/>
                </a:lnTo>
                <a:lnTo>
                  <a:pt x="1794180" y="400039"/>
                </a:lnTo>
                <a:lnTo>
                  <a:pt x="1794293" y="399957"/>
                </a:lnTo>
                <a:lnTo>
                  <a:pt x="1794277" y="400017"/>
                </a:lnTo>
                <a:close/>
                <a:moveTo>
                  <a:pt x="1796863" y="402018"/>
                </a:moveTo>
                <a:lnTo>
                  <a:pt x="1796739" y="401787"/>
                </a:lnTo>
                <a:lnTo>
                  <a:pt x="1796257" y="404335"/>
                </a:lnTo>
                <a:lnTo>
                  <a:pt x="1796702" y="406688"/>
                </a:lnTo>
                <a:close/>
                <a:moveTo>
                  <a:pt x="1791898" y="297638"/>
                </a:moveTo>
                <a:cubicBezTo>
                  <a:pt x="1794421" y="304813"/>
                  <a:pt x="1784329" y="300029"/>
                  <a:pt x="1781806" y="302421"/>
                </a:cubicBezTo>
                <a:cubicBezTo>
                  <a:pt x="1781806" y="302421"/>
                  <a:pt x="1781806" y="300029"/>
                  <a:pt x="1781806" y="297638"/>
                </a:cubicBezTo>
                <a:cubicBezTo>
                  <a:pt x="1784329" y="297638"/>
                  <a:pt x="1789375" y="302422"/>
                  <a:pt x="1791898" y="297638"/>
                </a:cubicBezTo>
                <a:close/>
                <a:moveTo>
                  <a:pt x="1797912" y="346587"/>
                </a:moveTo>
                <a:cubicBezTo>
                  <a:pt x="1797675" y="349950"/>
                  <a:pt x="1792473" y="352640"/>
                  <a:pt x="1788688" y="352640"/>
                </a:cubicBezTo>
                <a:cubicBezTo>
                  <a:pt x="1791212" y="347858"/>
                  <a:pt x="1796258" y="350249"/>
                  <a:pt x="1796258" y="343075"/>
                </a:cubicBezTo>
                <a:cubicBezTo>
                  <a:pt x="1797518" y="344271"/>
                  <a:pt x="1797991" y="345466"/>
                  <a:pt x="1797912" y="346587"/>
                </a:cubicBezTo>
                <a:close/>
                <a:moveTo>
                  <a:pt x="1930965" y="2303578"/>
                </a:moveTo>
                <a:cubicBezTo>
                  <a:pt x="1925943" y="2301093"/>
                  <a:pt x="1920917" y="2306067"/>
                  <a:pt x="1923431" y="2311044"/>
                </a:cubicBezTo>
                <a:cubicBezTo>
                  <a:pt x="1923430" y="2306067"/>
                  <a:pt x="1933478" y="2308556"/>
                  <a:pt x="1930965" y="2303578"/>
                </a:cubicBezTo>
                <a:close/>
                <a:moveTo>
                  <a:pt x="1938123" y="2274204"/>
                </a:moveTo>
                <a:lnTo>
                  <a:pt x="1937777" y="2274546"/>
                </a:lnTo>
                <a:lnTo>
                  <a:pt x="1935705" y="2274205"/>
                </a:lnTo>
                <a:cubicBezTo>
                  <a:pt x="1938123" y="2274204"/>
                  <a:pt x="1938123" y="2274204"/>
                  <a:pt x="1938123" y="2274204"/>
                </a:cubicBezTo>
                <a:close/>
                <a:moveTo>
                  <a:pt x="1943824" y="2276297"/>
                </a:moveTo>
                <a:cubicBezTo>
                  <a:pt x="1942352" y="2279884"/>
                  <a:pt x="1935101" y="2280780"/>
                  <a:pt x="1933285" y="2278987"/>
                </a:cubicBezTo>
                <a:lnTo>
                  <a:pt x="1937777" y="2274546"/>
                </a:lnTo>
                <a:lnTo>
                  <a:pt x="1939330" y="2274802"/>
                </a:lnTo>
                <a:cubicBezTo>
                  <a:pt x="1941143" y="2274802"/>
                  <a:pt x="1942956" y="2274205"/>
                  <a:pt x="1942956" y="2271814"/>
                </a:cubicBezTo>
                <a:cubicBezTo>
                  <a:pt x="1944164" y="2273607"/>
                  <a:pt x="1944315" y="2275101"/>
                  <a:pt x="1943824" y="2276297"/>
                </a:cubicBezTo>
                <a:close/>
                <a:moveTo>
                  <a:pt x="1946043" y="2306067"/>
                </a:moveTo>
                <a:cubicBezTo>
                  <a:pt x="1943530" y="2306067"/>
                  <a:pt x="1938504" y="2303579"/>
                  <a:pt x="1938504" y="2308556"/>
                </a:cubicBezTo>
                <a:cubicBezTo>
                  <a:pt x="1943530" y="2311043"/>
                  <a:pt x="1946043" y="2308556"/>
                  <a:pt x="1946043" y="2306067"/>
                </a:cubicBezTo>
                <a:close/>
                <a:moveTo>
                  <a:pt x="1952048" y="2323053"/>
                </a:moveTo>
                <a:cubicBezTo>
                  <a:pt x="1952166" y="2319438"/>
                  <a:pt x="1944158" y="2314773"/>
                  <a:pt x="1946043" y="2318506"/>
                </a:cubicBezTo>
                <a:cubicBezTo>
                  <a:pt x="1946043" y="2318506"/>
                  <a:pt x="1946043" y="2318506"/>
                  <a:pt x="1948555" y="2318506"/>
                </a:cubicBezTo>
                <a:cubicBezTo>
                  <a:pt x="1946043" y="2323480"/>
                  <a:pt x="1948555" y="2320992"/>
                  <a:pt x="1948555" y="2325968"/>
                </a:cubicBezTo>
                <a:cubicBezTo>
                  <a:pt x="1951067" y="2325346"/>
                  <a:pt x="1952009" y="2324258"/>
                  <a:pt x="1952048" y="2323053"/>
                </a:cubicBezTo>
                <a:close/>
                <a:moveTo>
                  <a:pt x="1825282" y="407422"/>
                </a:moveTo>
                <a:cubicBezTo>
                  <a:pt x="1825282" y="399957"/>
                  <a:pt x="1818133" y="402445"/>
                  <a:pt x="1815748" y="402445"/>
                </a:cubicBezTo>
                <a:cubicBezTo>
                  <a:pt x="1815748" y="404934"/>
                  <a:pt x="1815151" y="406799"/>
                  <a:pt x="1814555" y="408665"/>
                </a:cubicBezTo>
                <a:lnTo>
                  <a:pt x="1813642" y="413432"/>
                </a:lnTo>
                <a:lnTo>
                  <a:pt x="1814194" y="413770"/>
                </a:lnTo>
                <a:lnTo>
                  <a:pt x="1817536" y="409287"/>
                </a:lnTo>
                <a:cubicBezTo>
                  <a:pt x="1818728" y="407421"/>
                  <a:pt x="1820515" y="406178"/>
                  <a:pt x="1825282" y="407422"/>
                </a:cubicBezTo>
                <a:close/>
                <a:moveTo>
                  <a:pt x="1821081" y="338703"/>
                </a:moveTo>
                <a:cubicBezTo>
                  <a:pt x="1820794" y="341057"/>
                  <a:pt x="1819648" y="343074"/>
                  <a:pt x="1817354" y="343075"/>
                </a:cubicBezTo>
                <a:cubicBezTo>
                  <a:pt x="1817354" y="337695"/>
                  <a:pt x="1819648" y="337694"/>
                  <a:pt x="1819647" y="332313"/>
                </a:cubicBezTo>
                <a:cubicBezTo>
                  <a:pt x="1820794" y="333658"/>
                  <a:pt x="1821367" y="336349"/>
                  <a:pt x="1821081" y="338703"/>
                </a:cubicBezTo>
                <a:close/>
                <a:moveTo>
                  <a:pt x="1956090" y="2278703"/>
                </a:moveTo>
                <a:cubicBezTo>
                  <a:pt x="1953577" y="2273729"/>
                  <a:pt x="1946043" y="2283680"/>
                  <a:pt x="1946043" y="2271241"/>
                </a:cubicBezTo>
                <a:cubicBezTo>
                  <a:pt x="1948556" y="2268753"/>
                  <a:pt x="1951065" y="2273729"/>
                  <a:pt x="1951065" y="2266267"/>
                </a:cubicBezTo>
                <a:cubicBezTo>
                  <a:pt x="1946043" y="2268753"/>
                  <a:pt x="1946043" y="2263778"/>
                  <a:pt x="1943529" y="2263778"/>
                </a:cubicBezTo>
                <a:cubicBezTo>
                  <a:pt x="1935991" y="2268753"/>
                  <a:pt x="1930965" y="2273729"/>
                  <a:pt x="1925943" y="2281191"/>
                </a:cubicBezTo>
                <a:cubicBezTo>
                  <a:pt x="1925943" y="2281191"/>
                  <a:pt x="1923430" y="2281192"/>
                  <a:pt x="1923430" y="2281192"/>
                </a:cubicBezTo>
                <a:cubicBezTo>
                  <a:pt x="1920917" y="2283680"/>
                  <a:pt x="1920917" y="2288654"/>
                  <a:pt x="1920917" y="2291143"/>
                </a:cubicBezTo>
                <a:cubicBezTo>
                  <a:pt x="1923430" y="2288654"/>
                  <a:pt x="1920917" y="2296116"/>
                  <a:pt x="1925943" y="2293628"/>
                </a:cubicBezTo>
                <a:cubicBezTo>
                  <a:pt x="1930965" y="2278703"/>
                  <a:pt x="1946043" y="2291143"/>
                  <a:pt x="1956090" y="2278703"/>
                </a:cubicBezTo>
                <a:close/>
                <a:moveTo>
                  <a:pt x="1834820" y="407422"/>
                </a:moveTo>
                <a:cubicBezTo>
                  <a:pt x="1832435" y="407422"/>
                  <a:pt x="1834820" y="399957"/>
                  <a:pt x="1830051" y="399957"/>
                </a:cubicBezTo>
                <a:cubicBezTo>
                  <a:pt x="1827667" y="404933"/>
                  <a:pt x="1834820" y="412396"/>
                  <a:pt x="1834820" y="407422"/>
                </a:cubicBezTo>
                <a:close/>
                <a:moveTo>
                  <a:pt x="1966142" y="2320992"/>
                </a:moveTo>
                <a:cubicBezTo>
                  <a:pt x="1963629" y="2320992"/>
                  <a:pt x="1963629" y="2318506"/>
                  <a:pt x="1963629" y="2318506"/>
                </a:cubicBezTo>
                <a:cubicBezTo>
                  <a:pt x="1963629" y="2318506"/>
                  <a:pt x="1963629" y="2318506"/>
                  <a:pt x="1961116" y="2320992"/>
                </a:cubicBezTo>
                <a:cubicBezTo>
                  <a:pt x="1961116" y="2325969"/>
                  <a:pt x="1966142" y="2325969"/>
                  <a:pt x="1966142" y="2320992"/>
                </a:cubicBezTo>
                <a:close/>
                <a:moveTo>
                  <a:pt x="1852692" y="378967"/>
                </a:moveTo>
                <a:cubicBezTo>
                  <a:pt x="1837287" y="381359"/>
                  <a:pt x="1824444" y="371793"/>
                  <a:pt x="1811606" y="383751"/>
                </a:cubicBezTo>
                <a:cubicBezTo>
                  <a:pt x="1814172" y="381359"/>
                  <a:pt x="1819309" y="374185"/>
                  <a:pt x="1811605" y="374185"/>
                </a:cubicBezTo>
                <a:cubicBezTo>
                  <a:pt x="1814172" y="369402"/>
                  <a:pt x="1824445" y="378967"/>
                  <a:pt x="1824445" y="367010"/>
                </a:cubicBezTo>
                <a:cubicBezTo>
                  <a:pt x="1827015" y="369402"/>
                  <a:pt x="1827015" y="371793"/>
                  <a:pt x="1829581" y="376576"/>
                </a:cubicBezTo>
                <a:cubicBezTo>
                  <a:pt x="1834717" y="376576"/>
                  <a:pt x="1837287" y="374185"/>
                  <a:pt x="1837287" y="367011"/>
                </a:cubicBezTo>
                <a:cubicBezTo>
                  <a:pt x="1837287" y="369401"/>
                  <a:pt x="1842423" y="374184"/>
                  <a:pt x="1842423" y="367011"/>
                </a:cubicBezTo>
                <a:cubicBezTo>
                  <a:pt x="1847556" y="371793"/>
                  <a:pt x="1847556" y="371793"/>
                  <a:pt x="1852692" y="378967"/>
                </a:cubicBezTo>
                <a:close/>
                <a:moveTo>
                  <a:pt x="1853891" y="279231"/>
                </a:moveTo>
                <a:lnTo>
                  <a:pt x="1853891" y="280553"/>
                </a:lnTo>
                <a:lnTo>
                  <a:pt x="1853891" y="280553"/>
                </a:lnTo>
                <a:cubicBezTo>
                  <a:pt x="1853891" y="279309"/>
                  <a:pt x="1853891" y="278998"/>
                  <a:pt x="1853891" y="279231"/>
                </a:cubicBezTo>
                <a:close/>
                <a:moveTo>
                  <a:pt x="1864906" y="322542"/>
                </a:moveTo>
                <a:cubicBezTo>
                  <a:pt x="1860072" y="322542"/>
                  <a:pt x="1860071" y="317758"/>
                  <a:pt x="1857655" y="317758"/>
                </a:cubicBezTo>
                <a:cubicBezTo>
                  <a:pt x="1857654" y="316563"/>
                  <a:pt x="1859467" y="315367"/>
                  <a:pt x="1861279" y="315667"/>
                </a:cubicBezTo>
                <a:cubicBezTo>
                  <a:pt x="1863093" y="315965"/>
                  <a:pt x="1864905" y="317758"/>
                  <a:pt x="1864906" y="322542"/>
                </a:cubicBezTo>
                <a:close/>
                <a:moveTo>
                  <a:pt x="1870101" y="394491"/>
                </a:moveTo>
                <a:cubicBezTo>
                  <a:pt x="1867805" y="394490"/>
                  <a:pt x="1867805" y="389708"/>
                  <a:pt x="1865512" y="392100"/>
                </a:cubicBezTo>
                <a:cubicBezTo>
                  <a:pt x="1865512" y="388512"/>
                  <a:pt x="1866658" y="387914"/>
                  <a:pt x="1867805" y="388811"/>
                </a:cubicBezTo>
                <a:cubicBezTo>
                  <a:pt x="1868954" y="389708"/>
                  <a:pt x="1870101" y="392100"/>
                  <a:pt x="1870101" y="394491"/>
                </a:cubicBezTo>
                <a:close/>
                <a:moveTo>
                  <a:pt x="1874446" y="371792"/>
                </a:moveTo>
                <a:cubicBezTo>
                  <a:pt x="1872029" y="376575"/>
                  <a:pt x="1864775" y="374184"/>
                  <a:pt x="1862359" y="376575"/>
                </a:cubicBezTo>
                <a:cubicBezTo>
                  <a:pt x="1859942" y="369401"/>
                  <a:pt x="1855109" y="378966"/>
                  <a:pt x="1852691" y="371793"/>
                </a:cubicBezTo>
                <a:cubicBezTo>
                  <a:pt x="1852692" y="369401"/>
                  <a:pt x="1855109" y="369401"/>
                  <a:pt x="1855109" y="367010"/>
                </a:cubicBezTo>
                <a:cubicBezTo>
                  <a:pt x="1859943" y="374184"/>
                  <a:pt x="1867196" y="369401"/>
                  <a:pt x="1874446" y="371792"/>
                </a:cubicBezTo>
                <a:close/>
                <a:moveTo>
                  <a:pt x="2009168" y="2307195"/>
                </a:moveTo>
                <a:cubicBezTo>
                  <a:pt x="2008226" y="2304978"/>
                  <a:pt x="2004457" y="2307311"/>
                  <a:pt x="2006341" y="2311044"/>
                </a:cubicBezTo>
                <a:lnTo>
                  <a:pt x="2008854" y="2311044"/>
                </a:lnTo>
                <a:cubicBezTo>
                  <a:pt x="2009482" y="2309177"/>
                  <a:pt x="2009482" y="2307933"/>
                  <a:pt x="2009168" y="2307195"/>
                </a:cubicBezTo>
                <a:close/>
                <a:moveTo>
                  <a:pt x="1885321" y="374185"/>
                </a:moveTo>
                <a:cubicBezTo>
                  <a:pt x="1885321" y="378967"/>
                  <a:pt x="1879682" y="376576"/>
                  <a:pt x="1876862" y="374185"/>
                </a:cubicBezTo>
                <a:cubicBezTo>
                  <a:pt x="1876862" y="371793"/>
                  <a:pt x="1878271" y="371792"/>
                  <a:pt x="1880034" y="372391"/>
                </a:cubicBezTo>
                <a:cubicBezTo>
                  <a:pt x="1881795" y="372989"/>
                  <a:pt x="1883910" y="374185"/>
                  <a:pt x="1885321" y="374185"/>
                </a:cubicBezTo>
                <a:close/>
                <a:moveTo>
                  <a:pt x="2021415" y="2311044"/>
                </a:moveTo>
                <a:cubicBezTo>
                  <a:pt x="2018902" y="2308556"/>
                  <a:pt x="2013879" y="2306067"/>
                  <a:pt x="2011366" y="2313529"/>
                </a:cubicBezTo>
                <a:cubicBezTo>
                  <a:pt x="2016389" y="2313529"/>
                  <a:pt x="2021415" y="2318506"/>
                  <a:pt x="2021415" y="2311044"/>
                </a:cubicBezTo>
                <a:close/>
                <a:moveTo>
                  <a:pt x="1890283" y="326129"/>
                </a:moveTo>
                <a:cubicBezTo>
                  <a:pt x="1887866" y="326129"/>
                  <a:pt x="1885449" y="323339"/>
                  <a:pt x="1880615" y="323339"/>
                </a:cubicBezTo>
                <a:cubicBezTo>
                  <a:pt x="1880615" y="320550"/>
                  <a:pt x="1883032" y="319154"/>
                  <a:pt x="1885449" y="319504"/>
                </a:cubicBezTo>
                <a:cubicBezTo>
                  <a:pt x="1887866" y="319852"/>
                  <a:pt x="1890283" y="321944"/>
                  <a:pt x="1890283" y="326129"/>
                </a:cubicBezTo>
                <a:close/>
                <a:moveTo>
                  <a:pt x="1885006" y="187933"/>
                </a:moveTo>
                <a:cubicBezTo>
                  <a:pt x="1885006" y="193312"/>
                  <a:pt x="1880190" y="187933"/>
                  <a:pt x="1880189" y="196003"/>
                </a:cubicBezTo>
                <a:cubicBezTo>
                  <a:pt x="1872966" y="190623"/>
                  <a:pt x="1868150" y="196003"/>
                  <a:pt x="1860925" y="196003"/>
                </a:cubicBezTo>
                <a:cubicBezTo>
                  <a:pt x="1863334" y="193312"/>
                  <a:pt x="1863334" y="190623"/>
                  <a:pt x="1863334" y="185242"/>
                </a:cubicBezTo>
                <a:cubicBezTo>
                  <a:pt x="1872966" y="190623"/>
                  <a:pt x="1875374" y="193312"/>
                  <a:pt x="1885006" y="187933"/>
                </a:cubicBezTo>
                <a:close/>
                <a:moveTo>
                  <a:pt x="1899824" y="374184"/>
                </a:moveTo>
                <a:cubicBezTo>
                  <a:pt x="1897408" y="383749"/>
                  <a:pt x="1892571" y="376576"/>
                  <a:pt x="1890154" y="376576"/>
                </a:cubicBezTo>
                <a:cubicBezTo>
                  <a:pt x="1890154" y="374184"/>
                  <a:pt x="1891968" y="373586"/>
                  <a:pt x="1894081" y="373586"/>
                </a:cubicBezTo>
                <a:cubicBezTo>
                  <a:pt x="1896199" y="373586"/>
                  <a:pt x="1898615" y="374184"/>
                  <a:pt x="1899824" y="374184"/>
                </a:cubicBezTo>
                <a:close/>
                <a:moveTo>
                  <a:pt x="1893988" y="225896"/>
                </a:moveTo>
                <a:cubicBezTo>
                  <a:pt x="1896471" y="228287"/>
                  <a:pt x="1886535" y="225896"/>
                  <a:pt x="1884049" y="228287"/>
                </a:cubicBezTo>
                <a:cubicBezTo>
                  <a:pt x="1881566" y="225896"/>
                  <a:pt x="1891503" y="225896"/>
                  <a:pt x="1893988" y="225896"/>
                </a:cubicBezTo>
                <a:close/>
                <a:moveTo>
                  <a:pt x="1903353" y="347858"/>
                </a:moveTo>
                <a:cubicBezTo>
                  <a:pt x="1901057" y="352641"/>
                  <a:pt x="1898764" y="352641"/>
                  <a:pt x="1896471" y="352641"/>
                </a:cubicBezTo>
                <a:cubicBezTo>
                  <a:pt x="1896471" y="347858"/>
                  <a:pt x="1901057" y="347858"/>
                  <a:pt x="1903353" y="347858"/>
                </a:cubicBezTo>
                <a:close/>
                <a:moveTo>
                  <a:pt x="1910841" y="342776"/>
                </a:moveTo>
                <a:cubicBezTo>
                  <a:pt x="1910519" y="344289"/>
                  <a:pt x="1907940" y="342776"/>
                  <a:pt x="1907940" y="342776"/>
                </a:cubicBezTo>
                <a:cubicBezTo>
                  <a:pt x="1905646" y="342776"/>
                  <a:pt x="1905646" y="340087"/>
                  <a:pt x="1905646" y="334706"/>
                </a:cubicBezTo>
                <a:cubicBezTo>
                  <a:pt x="1907940" y="337396"/>
                  <a:pt x="1907940" y="340086"/>
                  <a:pt x="1907940" y="340086"/>
                </a:cubicBezTo>
                <a:cubicBezTo>
                  <a:pt x="1907940" y="340086"/>
                  <a:pt x="1910232" y="340087"/>
                  <a:pt x="1910232" y="340087"/>
                </a:cubicBezTo>
                <a:cubicBezTo>
                  <a:pt x="1910805" y="341432"/>
                  <a:pt x="1910949" y="342272"/>
                  <a:pt x="1910841" y="342776"/>
                </a:cubicBezTo>
                <a:close/>
                <a:moveTo>
                  <a:pt x="1905646" y="191220"/>
                </a:moveTo>
                <a:cubicBezTo>
                  <a:pt x="1903350" y="191220"/>
                  <a:pt x="1901057" y="191221"/>
                  <a:pt x="1898764" y="191221"/>
                </a:cubicBezTo>
                <a:cubicBezTo>
                  <a:pt x="1898764" y="188430"/>
                  <a:pt x="1900485" y="186338"/>
                  <a:pt x="1902203" y="185989"/>
                </a:cubicBezTo>
                <a:cubicBezTo>
                  <a:pt x="1903925" y="185640"/>
                  <a:pt x="1905646" y="187035"/>
                  <a:pt x="1905646" y="191220"/>
                </a:cubicBezTo>
                <a:close/>
                <a:moveTo>
                  <a:pt x="2051566" y="2286166"/>
                </a:moveTo>
                <a:cubicBezTo>
                  <a:pt x="2044027" y="2283680"/>
                  <a:pt x="2031466" y="2283679"/>
                  <a:pt x="2028953" y="2293628"/>
                </a:cubicBezTo>
                <a:cubicBezTo>
                  <a:pt x="2036488" y="2288654"/>
                  <a:pt x="2046540" y="2296116"/>
                  <a:pt x="2051566" y="2286166"/>
                </a:cubicBezTo>
                <a:close/>
                <a:moveTo>
                  <a:pt x="1927746" y="375941"/>
                </a:moveTo>
                <a:cubicBezTo>
                  <a:pt x="1928019" y="376277"/>
                  <a:pt x="1926616" y="376576"/>
                  <a:pt x="1922255" y="376576"/>
                </a:cubicBezTo>
                <a:cubicBezTo>
                  <a:pt x="1919763" y="381358"/>
                  <a:pt x="1914776" y="378967"/>
                  <a:pt x="1912284" y="381358"/>
                </a:cubicBezTo>
                <a:cubicBezTo>
                  <a:pt x="1909794" y="381358"/>
                  <a:pt x="1909794" y="378967"/>
                  <a:pt x="1909794" y="376576"/>
                </a:cubicBezTo>
                <a:cubicBezTo>
                  <a:pt x="1907298" y="378967"/>
                  <a:pt x="1904807" y="383749"/>
                  <a:pt x="1899824" y="376576"/>
                </a:cubicBezTo>
                <a:cubicBezTo>
                  <a:pt x="1902315" y="374184"/>
                  <a:pt x="1904808" y="374184"/>
                  <a:pt x="1907298" y="375081"/>
                </a:cubicBezTo>
                <a:cubicBezTo>
                  <a:pt x="1909794" y="375978"/>
                  <a:pt x="1912285" y="377772"/>
                  <a:pt x="1914776" y="378967"/>
                </a:cubicBezTo>
                <a:cubicBezTo>
                  <a:pt x="1911039" y="373586"/>
                  <a:pt x="1926929" y="374932"/>
                  <a:pt x="1927746" y="375941"/>
                </a:cubicBezTo>
                <a:close/>
                <a:moveTo>
                  <a:pt x="1925140" y="332313"/>
                </a:moveTo>
                <a:cubicBezTo>
                  <a:pt x="1925141" y="334705"/>
                  <a:pt x="1920095" y="332313"/>
                  <a:pt x="1920095" y="337096"/>
                </a:cubicBezTo>
                <a:cubicBezTo>
                  <a:pt x="1920095" y="334705"/>
                  <a:pt x="1917571" y="332313"/>
                  <a:pt x="1915048" y="329922"/>
                </a:cubicBezTo>
                <a:cubicBezTo>
                  <a:pt x="1915048" y="329922"/>
                  <a:pt x="1915048" y="332313"/>
                  <a:pt x="1915048" y="334705"/>
                </a:cubicBezTo>
                <a:cubicBezTo>
                  <a:pt x="1913786" y="333509"/>
                  <a:pt x="1913156" y="331715"/>
                  <a:pt x="1912841" y="329922"/>
                </a:cubicBezTo>
                <a:lnTo>
                  <a:pt x="1912748" y="328520"/>
                </a:lnTo>
                <a:lnTo>
                  <a:pt x="1910136" y="328520"/>
                </a:lnTo>
                <a:cubicBezTo>
                  <a:pt x="1910136" y="325530"/>
                  <a:pt x="1907547" y="325530"/>
                  <a:pt x="1904957" y="325531"/>
                </a:cubicBezTo>
                <a:cubicBezTo>
                  <a:pt x="1904310" y="324784"/>
                  <a:pt x="1904958" y="324410"/>
                  <a:pt x="1906253" y="324316"/>
                </a:cubicBezTo>
                <a:lnTo>
                  <a:pt x="1912531" y="325222"/>
                </a:lnTo>
                <a:lnTo>
                  <a:pt x="1912526" y="325139"/>
                </a:lnTo>
                <a:lnTo>
                  <a:pt x="1912671" y="325243"/>
                </a:lnTo>
                <a:lnTo>
                  <a:pt x="1914264" y="325473"/>
                </a:lnTo>
                <a:cubicBezTo>
                  <a:pt x="1916935" y="326278"/>
                  <a:pt x="1918877" y="327399"/>
                  <a:pt x="1917905" y="328520"/>
                </a:cubicBezTo>
                <a:lnTo>
                  <a:pt x="1917282" y="328520"/>
                </a:lnTo>
                <a:lnTo>
                  <a:pt x="1918833" y="329623"/>
                </a:lnTo>
                <a:cubicBezTo>
                  <a:pt x="1920725" y="331117"/>
                  <a:pt x="1922618" y="332313"/>
                  <a:pt x="1925140" y="332313"/>
                </a:cubicBezTo>
                <a:close/>
                <a:moveTo>
                  <a:pt x="1932019" y="347859"/>
                </a:moveTo>
                <a:cubicBezTo>
                  <a:pt x="1932019" y="350250"/>
                  <a:pt x="1929723" y="350250"/>
                  <a:pt x="1927430" y="350250"/>
                </a:cubicBezTo>
                <a:cubicBezTo>
                  <a:pt x="1927431" y="347859"/>
                  <a:pt x="1928005" y="346662"/>
                  <a:pt x="1928864" y="346364"/>
                </a:cubicBezTo>
                <a:cubicBezTo>
                  <a:pt x="1929723" y="346065"/>
                  <a:pt x="1930873" y="346662"/>
                  <a:pt x="1932019" y="347859"/>
                </a:cubicBezTo>
                <a:close/>
                <a:moveTo>
                  <a:pt x="1936795" y="372556"/>
                </a:moveTo>
                <a:lnTo>
                  <a:pt x="1936795" y="372667"/>
                </a:lnTo>
                <a:cubicBezTo>
                  <a:pt x="1936795" y="372667"/>
                  <a:pt x="1934313" y="372667"/>
                  <a:pt x="1934313" y="372667"/>
                </a:cubicBezTo>
                <a:close/>
                <a:moveTo>
                  <a:pt x="1949218" y="369978"/>
                </a:moveTo>
                <a:cubicBezTo>
                  <a:pt x="1946735" y="369978"/>
                  <a:pt x="1944249" y="371323"/>
                  <a:pt x="1941767" y="372331"/>
                </a:cubicBezTo>
                <a:lnTo>
                  <a:pt x="1936795" y="372556"/>
                </a:lnTo>
                <a:lnTo>
                  <a:pt x="1936795" y="369978"/>
                </a:lnTo>
                <a:cubicBezTo>
                  <a:pt x="1936794" y="368632"/>
                  <a:pt x="1939280" y="369977"/>
                  <a:pt x="1941454" y="370314"/>
                </a:cubicBezTo>
                <a:lnTo>
                  <a:pt x="1942920" y="367314"/>
                </a:lnTo>
                <a:lnTo>
                  <a:pt x="1942804" y="364998"/>
                </a:lnTo>
                <a:cubicBezTo>
                  <a:pt x="1940496" y="362570"/>
                  <a:pt x="1938445" y="365218"/>
                  <a:pt x="1938317" y="362680"/>
                </a:cubicBezTo>
                <a:cubicBezTo>
                  <a:pt x="1938190" y="360143"/>
                  <a:pt x="1938272" y="359026"/>
                  <a:pt x="1938494" y="358697"/>
                </a:cubicBezTo>
                <a:cubicBezTo>
                  <a:pt x="1939159" y="357708"/>
                  <a:pt x="1941107" y="363812"/>
                  <a:pt x="1942547" y="359923"/>
                </a:cubicBezTo>
                <a:lnTo>
                  <a:pt x="1943505" y="366120"/>
                </a:lnTo>
                <a:lnTo>
                  <a:pt x="1944249" y="364597"/>
                </a:lnTo>
                <a:cubicBezTo>
                  <a:pt x="1944249" y="364597"/>
                  <a:pt x="1944249" y="364597"/>
                  <a:pt x="1946735" y="364597"/>
                </a:cubicBezTo>
                <a:cubicBezTo>
                  <a:pt x="1949218" y="367287"/>
                  <a:pt x="1949218" y="367287"/>
                  <a:pt x="1949218" y="369978"/>
                </a:cubicBezTo>
                <a:close/>
                <a:moveTo>
                  <a:pt x="1958390" y="347858"/>
                </a:moveTo>
                <a:cubicBezTo>
                  <a:pt x="1956008" y="350250"/>
                  <a:pt x="1958389" y="352641"/>
                  <a:pt x="1956009" y="357424"/>
                </a:cubicBezTo>
                <a:cubicBezTo>
                  <a:pt x="1953628" y="352641"/>
                  <a:pt x="1951246" y="359815"/>
                  <a:pt x="1946485" y="359815"/>
                </a:cubicBezTo>
                <a:cubicBezTo>
                  <a:pt x="1944101" y="352641"/>
                  <a:pt x="1934577" y="355032"/>
                  <a:pt x="1932195" y="359815"/>
                </a:cubicBezTo>
                <a:cubicBezTo>
                  <a:pt x="1932195" y="359815"/>
                  <a:pt x="1929814" y="357424"/>
                  <a:pt x="1927430" y="357424"/>
                </a:cubicBezTo>
                <a:cubicBezTo>
                  <a:pt x="1934576" y="347858"/>
                  <a:pt x="1946485" y="355032"/>
                  <a:pt x="1953628" y="352641"/>
                </a:cubicBezTo>
                <a:cubicBezTo>
                  <a:pt x="1952437" y="350250"/>
                  <a:pt x="1952437" y="348456"/>
                  <a:pt x="1953330" y="347560"/>
                </a:cubicBezTo>
                <a:cubicBezTo>
                  <a:pt x="1954223" y="346662"/>
                  <a:pt x="1956008" y="346662"/>
                  <a:pt x="1958390" y="347858"/>
                </a:cubicBezTo>
                <a:close/>
                <a:moveTo>
                  <a:pt x="1962979" y="195662"/>
                </a:moveTo>
                <a:cubicBezTo>
                  <a:pt x="1951128" y="195662"/>
                  <a:pt x="1939281" y="187974"/>
                  <a:pt x="1929801" y="200786"/>
                </a:cubicBezTo>
                <a:cubicBezTo>
                  <a:pt x="1929801" y="195662"/>
                  <a:pt x="1934539" y="187975"/>
                  <a:pt x="1927430" y="190537"/>
                </a:cubicBezTo>
                <a:cubicBezTo>
                  <a:pt x="1929801" y="185413"/>
                  <a:pt x="1939281" y="193099"/>
                  <a:pt x="1939281" y="182851"/>
                </a:cubicBezTo>
                <a:cubicBezTo>
                  <a:pt x="1941648" y="182851"/>
                  <a:pt x="1941648" y="187974"/>
                  <a:pt x="1944019" y="190537"/>
                </a:cubicBezTo>
                <a:cubicBezTo>
                  <a:pt x="1948761" y="190537"/>
                  <a:pt x="1951128" y="190537"/>
                  <a:pt x="1951128" y="182851"/>
                </a:cubicBezTo>
                <a:cubicBezTo>
                  <a:pt x="1951128" y="185413"/>
                  <a:pt x="1953499" y="190537"/>
                  <a:pt x="1953499" y="182850"/>
                </a:cubicBezTo>
                <a:cubicBezTo>
                  <a:pt x="1958237" y="187975"/>
                  <a:pt x="1960608" y="187974"/>
                  <a:pt x="1962979" y="195662"/>
                </a:cubicBezTo>
                <a:close/>
                <a:moveTo>
                  <a:pt x="2119403" y="2325968"/>
                </a:moveTo>
                <a:cubicBezTo>
                  <a:pt x="2116890" y="2323480"/>
                  <a:pt x="2114377" y="2323480"/>
                  <a:pt x="2111864" y="2328457"/>
                </a:cubicBezTo>
                <a:cubicBezTo>
                  <a:pt x="2114377" y="2330943"/>
                  <a:pt x="2119403" y="2330943"/>
                  <a:pt x="2119403" y="2325968"/>
                </a:cubicBezTo>
                <a:close/>
                <a:moveTo>
                  <a:pt x="1984763" y="188112"/>
                </a:moveTo>
                <a:cubicBezTo>
                  <a:pt x="1982342" y="193373"/>
                  <a:pt x="1975080" y="190743"/>
                  <a:pt x="1972659" y="193373"/>
                </a:cubicBezTo>
                <a:cubicBezTo>
                  <a:pt x="1970237" y="185481"/>
                  <a:pt x="1965397" y="196004"/>
                  <a:pt x="1962976" y="188112"/>
                </a:cubicBezTo>
                <a:cubicBezTo>
                  <a:pt x="1962975" y="185481"/>
                  <a:pt x="1965397" y="185481"/>
                  <a:pt x="1965398" y="182850"/>
                </a:cubicBezTo>
                <a:cubicBezTo>
                  <a:pt x="1970237" y="190742"/>
                  <a:pt x="1977502" y="185481"/>
                  <a:pt x="1984763" y="188112"/>
                </a:cubicBezTo>
                <a:close/>
                <a:moveTo>
                  <a:pt x="1993938" y="190623"/>
                </a:moveTo>
                <a:cubicBezTo>
                  <a:pt x="1991642" y="196003"/>
                  <a:pt x="1989349" y="193312"/>
                  <a:pt x="1987056" y="190623"/>
                </a:cubicBezTo>
                <a:cubicBezTo>
                  <a:pt x="1987056" y="187933"/>
                  <a:pt x="1988202" y="187933"/>
                  <a:pt x="1989636" y="188605"/>
                </a:cubicBezTo>
                <a:cubicBezTo>
                  <a:pt x="1991070" y="189277"/>
                  <a:pt x="1992791" y="190623"/>
                  <a:pt x="1993938" y="190623"/>
                </a:cubicBezTo>
                <a:close/>
                <a:moveTo>
                  <a:pt x="2007704" y="246770"/>
                </a:moveTo>
                <a:lnTo>
                  <a:pt x="2005550" y="249647"/>
                </a:lnTo>
                <a:cubicBezTo>
                  <a:pt x="2004601" y="251439"/>
                  <a:pt x="2003484" y="253188"/>
                  <a:pt x="2001696" y="253189"/>
                </a:cubicBezTo>
                <a:close/>
                <a:moveTo>
                  <a:pt x="2008496" y="245924"/>
                </a:moveTo>
                <a:lnTo>
                  <a:pt x="2007704" y="246770"/>
                </a:lnTo>
                <a:lnTo>
                  <a:pt x="2008399" y="245842"/>
                </a:lnTo>
                <a:close/>
                <a:moveTo>
                  <a:pt x="2006550" y="191220"/>
                </a:moveTo>
                <a:cubicBezTo>
                  <a:pt x="2006550" y="198394"/>
                  <a:pt x="2001389" y="193612"/>
                  <a:pt x="1996231" y="193612"/>
                </a:cubicBezTo>
                <a:cubicBezTo>
                  <a:pt x="1997520" y="191220"/>
                  <a:pt x="1999454" y="190622"/>
                  <a:pt x="2001389" y="190622"/>
                </a:cubicBezTo>
                <a:cubicBezTo>
                  <a:pt x="2003323" y="190622"/>
                  <a:pt x="2005258" y="191219"/>
                  <a:pt x="2006550" y="191220"/>
                </a:cubicBezTo>
                <a:close/>
                <a:moveTo>
                  <a:pt x="2152063" y="2316018"/>
                </a:moveTo>
                <a:cubicBezTo>
                  <a:pt x="2147037" y="2308556"/>
                  <a:pt x="2131964" y="2311044"/>
                  <a:pt x="2129450" y="2320992"/>
                </a:cubicBezTo>
                <a:cubicBezTo>
                  <a:pt x="2134477" y="2323480"/>
                  <a:pt x="2144525" y="2316018"/>
                  <a:pt x="2152063" y="2316018"/>
                </a:cubicBezTo>
                <a:close/>
                <a:moveTo>
                  <a:pt x="2033022" y="192939"/>
                </a:moveTo>
                <a:cubicBezTo>
                  <a:pt x="2033282" y="193313"/>
                  <a:pt x="2031949" y="193612"/>
                  <a:pt x="2027803" y="193612"/>
                </a:cubicBezTo>
                <a:cubicBezTo>
                  <a:pt x="2025432" y="198394"/>
                  <a:pt x="2020694" y="193612"/>
                  <a:pt x="2018323" y="198394"/>
                </a:cubicBezTo>
                <a:cubicBezTo>
                  <a:pt x="2018323" y="196003"/>
                  <a:pt x="2015952" y="196003"/>
                  <a:pt x="2015952" y="193612"/>
                </a:cubicBezTo>
                <a:cubicBezTo>
                  <a:pt x="2013585" y="196003"/>
                  <a:pt x="2011214" y="198394"/>
                  <a:pt x="2008843" y="193612"/>
                </a:cubicBezTo>
                <a:cubicBezTo>
                  <a:pt x="2011214" y="191220"/>
                  <a:pt x="2012990" y="190622"/>
                  <a:pt x="2014768" y="190921"/>
                </a:cubicBezTo>
                <a:cubicBezTo>
                  <a:pt x="2016547" y="191220"/>
                  <a:pt x="2018323" y="192416"/>
                  <a:pt x="2020694" y="193612"/>
                </a:cubicBezTo>
                <a:cubicBezTo>
                  <a:pt x="2017138" y="190024"/>
                  <a:pt x="2032243" y="191818"/>
                  <a:pt x="2033022" y="192939"/>
                </a:cubicBezTo>
                <a:close/>
                <a:moveTo>
                  <a:pt x="2177514" y="2309575"/>
                </a:moveTo>
                <a:lnTo>
                  <a:pt x="2177188" y="2308556"/>
                </a:lnTo>
                <a:lnTo>
                  <a:pt x="2175410" y="2309902"/>
                </a:lnTo>
                <a:close/>
                <a:moveTo>
                  <a:pt x="2179152" y="2314696"/>
                </a:moveTo>
                <a:lnTo>
                  <a:pt x="2178714" y="2313329"/>
                </a:lnTo>
                <a:lnTo>
                  <a:pt x="2172528" y="2312084"/>
                </a:lnTo>
                <a:lnTo>
                  <a:pt x="2171849" y="2312598"/>
                </a:lnTo>
                <a:cubicBezTo>
                  <a:pt x="2169650" y="2312287"/>
                  <a:pt x="2167137" y="2311044"/>
                  <a:pt x="2164624" y="2311044"/>
                </a:cubicBezTo>
                <a:cubicBezTo>
                  <a:pt x="2167137" y="2316018"/>
                  <a:pt x="2164624" y="2318506"/>
                  <a:pt x="2167137" y="2318506"/>
                </a:cubicBezTo>
                <a:cubicBezTo>
                  <a:pt x="2167137" y="2313529"/>
                  <a:pt x="2169650" y="2320992"/>
                  <a:pt x="2167137" y="2320992"/>
                </a:cubicBezTo>
                <a:cubicBezTo>
                  <a:pt x="2169022" y="2320992"/>
                  <a:pt x="2177974" y="2319594"/>
                  <a:pt x="2179152" y="2314696"/>
                </a:cubicBezTo>
                <a:close/>
                <a:moveTo>
                  <a:pt x="2207371" y="2318466"/>
                </a:moveTo>
                <a:lnTo>
                  <a:pt x="2207336" y="2318506"/>
                </a:lnTo>
                <a:lnTo>
                  <a:pt x="2207295" y="2318494"/>
                </a:lnTo>
                <a:close/>
                <a:moveTo>
                  <a:pt x="2227439" y="2311044"/>
                </a:moveTo>
                <a:lnTo>
                  <a:pt x="2207371" y="2318466"/>
                </a:lnTo>
                <a:lnTo>
                  <a:pt x="2213932" y="2311043"/>
                </a:lnTo>
                <a:cubicBezTo>
                  <a:pt x="2216759" y="2309798"/>
                  <a:pt x="2219900" y="2308554"/>
                  <a:pt x="2222413" y="2303578"/>
                </a:cubicBezTo>
                <a:cubicBezTo>
                  <a:pt x="2217387" y="2311043"/>
                  <a:pt x="2224926" y="2311044"/>
                  <a:pt x="2227439" y="2311044"/>
                </a:cubicBezTo>
                <a:close/>
                <a:moveTo>
                  <a:pt x="2181987" y="188831"/>
                </a:moveTo>
                <a:cubicBezTo>
                  <a:pt x="2181987" y="200787"/>
                  <a:pt x="2170521" y="196004"/>
                  <a:pt x="2161346" y="198396"/>
                </a:cubicBezTo>
                <a:cubicBezTo>
                  <a:pt x="2161346" y="196004"/>
                  <a:pt x="2161346" y="193613"/>
                  <a:pt x="2159053" y="193612"/>
                </a:cubicBezTo>
                <a:cubicBezTo>
                  <a:pt x="2163639" y="188830"/>
                  <a:pt x="2177401" y="198396"/>
                  <a:pt x="2181987" y="188831"/>
                </a:cubicBezTo>
                <a:close/>
                <a:moveTo>
                  <a:pt x="2280598" y="192775"/>
                </a:moveTo>
                <a:cubicBezTo>
                  <a:pt x="2273407" y="202820"/>
                  <a:pt x="2263815" y="190264"/>
                  <a:pt x="2254224" y="192776"/>
                </a:cubicBezTo>
                <a:cubicBezTo>
                  <a:pt x="2254224" y="195286"/>
                  <a:pt x="2254224" y="195286"/>
                  <a:pt x="2256622" y="197797"/>
                </a:cubicBezTo>
                <a:cubicBezTo>
                  <a:pt x="2249431" y="197797"/>
                  <a:pt x="2239840" y="197797"/>
                  <a:pt x="2232650" y="200308"/>
                </a:cubicBezTo>
                <a:cubicBezTo>
                  <a:pt x="2232650" y="200308"/>
                  <a:pt x="2232650" y="200308"/>
                  <a:pt x="2235044" y="200308"/>
                </a:cubicBezTo>
                <a:cubicBezTo>
                  <a:pt x="2225457" y="202820"/>
                  <a:pt x="2213467" y="202820"/>
                  <a:pt x="2203879" y="210352"/>
                </a:cubicBezTo>
                <a:cubicBezTo>
                  <a:pt x="2213467" y="200308"/>
                  <a:pt x="2206277" y="190264"/>
                  <a:pt x="2201481" y="187753"/>
                </a:cubicBezTo>
                <a:cubicBezTo>
                  <a:pt x="2205076" y="189009"/>
                  <a:pt x="2209871" y="190892"/>
                  <a:pt x="2214668" y="191207"/>
                </a:cubicBezTo>
                <a:lnTo>
                  <a:pt x="2220643" y="188503"/>
                </a:lnTo>
                <a:lnTo>
                  <a:pt x="2214881" y="187784"/>
                </a:lnTo>
                <a:cubicBezTo>
                  <a:pt x="2212087" y="187434"/>
                  <a:pt x="2209602" y="187435"/>
                  <a:pt x="2208360" y="188830"/>
                </a:cubicBezTo>
                <a:cubicBezTo>
                  <a:pt x="2208361" y="184645"/>
                  <a:pt x="2211465" y="183250"/>
                  <a:pt x="2214881" y="183599"/>
                </a:cubicBezTo>
                <a:lnTo>
                  <a:pt x="2221861" y="187953"/>
                </a:lnTo>
                <a:lnTo>
                  <a:pt x="2227854" y="185243"/>
                </a:lnTo>
                <a:cubicBezTo>
                  <a:pt x="2239840" y="195286"/>
                  <a:pt x="2254224" y="185243"/>
                  <a:pt x="2263815" y="187754"/>
                </a:cubicBezTo>
                <a:cubicBezTo>
                  <a:pt x="2266214" y="197797"/>
                  <a:pt x="2273407" y="187754"/>
                  <a:pt x="2280598" y="192775"/>
                </a:cubicBezTo>
                <a:close/>
                <a:moveTo>
                  <a:pt x="2283346" y="188118"/>
                </a:moveTo>
                <a:lnTo>
                  <a:pt x="2282890" y="187975"/>
                </a:lnTo>
                <a:cubicBezTo>
                  <a:pt x="2282890" y="185414"/>
                  <a:pt x="2282890" y="185414"/>
                  <a:pt x="2282890" y="185414"/>
                </a:cubicBezTo>
                <a:close/>
                <a:moveTo>
                  <a:pt x="2298945" y="190538"/>
                </a:moveTo>
                <a:cubicBezTo>
                  <a:pt x="2298945" y="200787"/>
                  <a:pt x="2289773" y="182851"/>
                  <a:pt x="2289774" y="198225"/>
                </a:cubicBezTo>
                <a:cubicBezTo>
                  <a:pt x="2287476" y="193100"/>
                  <a:pt x="2282890" y="198225"/>
                  <a:pt x="2282890" y="195662"/>
                </a:cubicBezTo>
                <a:cubicBezTo>
                  <a:pt x="2284037" y="193100"/>
                  <a:pt x="2284037" y="191819"/>
                  <a:pt x="2283752" y="190538"/>
                </a:cubicBezTo>
                <a:lnTo>
                  <a:pt x="2283346" y="188118"/>
                </a:lnTo>
                <a:lnTo>
                  <a:pt x="2290058" y="190218"/>
                </a:lnTo>
                <a:cubicBezTo>
                  <a:pt x="2292638" y="191178"/>
                  <a:pt x="2295505" y="191819"/>
                  <a:pt x="2298945" y="190538"/>
                </a:cubicBezTo>
                <a:close/>
                <a:moveTo>
                  <a:pt x="2447923" y="2291476"/>
                </a:moveTo>
                <a:cubicBezTo>
                  <a:pt x="2449173" y="2292738"/>
                  <a:pt x="2449017" y="2293842"/>
                  <a:pt x="2448079" y="2294710"/>
                </a:cubicBezTo>
                <a:cubicBezTo>
                  <a:pt x="2445267" y="2297313"/>
                  <a:pt x="2435427" y="2297787"/>
                  <a:pt x="2435427" y="2294001"/>
                </a:cubicBezTo>
                <a:cubicBezTo>
                  <a:pt x="2427931" y="2301574"/>
                  <a:pt x="2420431" y="2294001"/>
                  <a:pt x="2410433" y="2299049"/>
                </a:cubicBezTo>
                <a:cubicBezTo>
                  <a:pt x="2410433" y="2294001"/>
                  <a:pt x="2407935" y="2299049"/>
                  <a:pt x="2402937" y="2294001"/>
                </a:cubicBezTo>
                <a:cubicBezTo>
                  <a:pt x="2390441" y="2304096"/>
                  <a:pt x="2375442" y="2299049"/>
                  <a:pt x="2362949" y="2299049"/>
                </a:cubicBezTo>
                <a:cubicBezTo>
                  <a:pt x="2362949" y="2304096"/>
                  <a:pt x="2365448" y="2304096"/>
                  <a:pt x="2365448" y="2304096"/>
                </a:cubicBezTo>
                <a:cubicBezTo>
                  <a:pt x="2360447" y="2304096"/>
                  <a:pt x="2350453" y="2304096"/>
                  <a:pt x="2342953" y="2304096"/>
                </a:cubicBezTo>
                <a:cubicBezTo>
                  <a:pt x="2347954" y="2291475"/>
                  <a:pt x="2347953" y="2304096"/>
                  <a:pt x="2350452" y="2294001"/>
                </a:cubicBezTo>
                <a:cubicBezTo>
                  <a:pt x="2367946" y="2291475"/>
                  <a:pt x="2392940" y="2296524"/>
                  <a:pt x="2410434" y="2286428"/>
                </a:cubicBezTo>
                <a:cubicBezTo>
                  <a:pt x="2407935" y="2294001"/>
                  <a:pt x="2417933" y="2283903"/>
                  <a:pt x="2422931" y="2281378"/>
                </a:cubicBezTo>
                <a:cubicBezTo>
                  <a:pt x="2420431" y="2283903"/>
                  <a:pt x="2420432" y="2286428"/>
                  <a:pt x="2417933" y="2286428"/>
                </a:cubicBezTo>
                <a:cubicBezTo>
                  <a:pt x="2425429" y="2299049"/>
                  <a:pt x="2437925" y="2288950"/>
                  <a:pt x="2447923" y="2291476"/>
                </a:cubicBezTo>
                <a:close/>
                <a:moveTo>
                  <a:pt x="2326285" y="184167"/>
                </a:moveTo>
                <a:cubicBezTo>
                  <a:pt x="2326608" y="186633"/>
                  <a:pt x="2325318" y="192059"/>
                  <a:pt x="2325318" y="196005"/>
                </a:cubicBezTo>
                <a:cubicBezTo>
                  <a:pt x="2323025" y="196005"/>
                  <a:pt x="2318439" y="196005"/>
                  <a:pt x="2318440" y="193374"/>
                </a:cubicBezTo>
                <a:cubicBezTo>
                  <a:pt x="2320732" y="185482"/>
                  <a:pt x="2323025" y="190744"/>
                  <a:pt x="2325318" y="188112"/>
                </a:cubicBezTo>
                <a:cubicBezTo>
                  <a:pt x="2325318" y="188112"/>
                  <a:pt x="2325318" y="188112"/>
                  <a:pt x="2325318" y="182852"/>
                </a:cubicBezTo>
                <a:cubicBezTo>
                  <a:pt x="2325891" y="182851"/>
                  <a:pt x="2326178" y="183345"/>
                  <a:pt x="2326285" y="184167"/>
                </a:cubicBezTo>
                <a:close/>
                <a:moveTo>
                  <a:pt x="2485810" y="2341927"/>
                </a:moveTo>
                <a:cubicBezTo>
                  <a:pt x="2475836" y="2337213"/>
                  <a:pt x="2473616" y="2340059"/>
                  <a:pt x="2464371" y="2346080"/>
                </a:cubicBezTo>
                <a:cubicBezTo>
                  <a:pt x="2464006" y="2340712"/>
                  <a:pt x="2463824" y="2338028"/>
                  <a:pt x="2461239" y="2335507"/>
                </a:cubicBezTo>
                <a:cubicBezTo>
                  <a:pt x="2468446" y="2335018"/>
                  <a:pt x="2473616" y="2340059"/>
                  <a:pt x="2480458" y="2334202"/>
                </a:cubicBezTo>
                <a:cubicBezTo>
                  <a:pt x="2481006" y="2342254"/>
                  <a:pt x="2485446" y="2336560"/>
                  <a:pt x="2485810" y="2341927"/>
                </a:cubicBezTo>
                <a:close/>
                <a:moveTo>
                  <a:pt x="2343444" y="221555"/>
                </a:moveTo>
                <a:lnTo>
                  <a:pt x="2342504" y="221166"/>
                </a:lnTo>
                <a:lnTo>
                  <a:pt x="2343154" y="220991"/>
                </a:lnTo>
                <a:close/>
                <a:moveTo>
                  <a:pt x="2343377" y="141021"/>
                </a:moveTo>
                <a:cubicBezTo>
                  <a:pt x="2343664" y="143244"/>
                  <a:pt x="2343664" y="144515"/>
                  <a:pt x="2342516" y="143244"/>
                </a:cubicBezTo>
                <a:cubicBezTo>
                  <a:pt x="2342516" y="143244"/>
                  <a:pt x="2342516" y="143244"/>
                  <a:pt x="2342516" y="138162"/>
                </a:cubicBezTo>
                <a:cubicBezTo>
                  <a:pt x="2340223" y="135621"/>
                  <a:pt x="2337930" y="138162"/>
                  <a:pt x="2337930" y="135621"/>
                </a:cubicBezTo>
                <a:cubicBezTo>
                  <a:pt x="2337930" y="133080"/>
                  <a:pt x="2338075" y="131969"/>
                  <a:pt x="2338325" y="131652"/>
                </a:cubicBezTo>
                <a:cubicBezTo>
                  <a:pt x="2339076" y="130698"/>
                  <a:pt x="2340798" y="136891"/>
                  <a:pt x="2342516" y="133080"/>
                </a:cubicBezTo>
                <a:cubicBezTo>
                  <a:pt x="2342516" y="135621"/>
                  <a:pt x="2343090" y="138797"/>
                  <a:pt x="2343377" y="141021"/>
                </a:cubicBezTo>
                <a:close/>
                <a:moveTo>
                  <a:pt x="2344809" y="158938"/>
                </a:moveTo>
                <a:cubicBezTo>
                  <a:pt x="2344809" y="158938"/>
                  <a:pt x="2344809" y="158938"/>
                  <a:pt x="2344809" y="168503"/>
                </a:cubicBezTo>
                <a:cubicBezTo>
                  <a:pt x="2344809" y="166112"/>
                  <a:pt x="2344809" y="166112"/>
                  <a:pt x="2342516" y="166111"/>
                </a:cubicBezTo>
                <a:cubicBezTo>
                  <a:pt x="2342516" y="163720"/>
                  <a:pt x="2342516" y="158938"/>
                  <a:pt x="2344809" y="158938"/>
                </a:cubicBezTo>
                <a:close/>
                <a:moveTo>
                  <a:pt x="2347573" y="198906"/>
                </a:moveTo>
                <a:lnTo>
                  <a:pt x="2345184" y="200414"/>
                </a:lnTo>
                <a:cubicBezTo>
                  <a:pt x="2344244" y="200478"/>
                  <a:pt x="2343575" y="199900"/>
                  <a:pt x="2343490" y="198658"/>
                </a:cubicBezTo>
                <a:close/>
                <a:moveTo>
                  <a:pt x="2348601" y="198968"/>
                </a:moveTo>
                <a:lnTo>
                  <a:pt x="2347573" y="198906"/>
                </a:lnTo>
                <a:lnTo>
                  <a:pt x="2348504" y="198318"/>
                </a:lnTo>
                <a:close/>
                <a:moveTo>
                  <a:pt x="2347105" y="170894"/>
                </a:moveTo>
                <a:cubicBezTo>
                  <a:pt x="2347105" y="175677"/>
                  <a:pt x="2347105" y="175677"/>
                  <a:pt x="2347105" y="178068"/>
                </a:cubicBezTo>
                <a:cubicBezTo>
                  <a:pt x="2342516" y="175677"/>
                  <a:pt x="2342516" y="168503"/>
                  <a:pt x="2347105" y="170894"/>
                </a:cubicBezTo>
                <a:close/>
                <a:moveTo>
                  <a:pt x="2492200" y="2303442"/>
                </a:moveTo>
                <a:cubicBezTo>
                  <a:pt x="2489720" y="2303611"/>
                  <a:pt x="2479807" y="2304284"/>
                  <a:pt x="2482121" y="2301731"/>
                </a:cubicBezTo>
                <a:cubicBezTo>
                  <a:pt x="2484763" y="2303948"/>
                  <a:pt x="2494515" y="2300889"/>
                  <a:pt x="2492200" y="2303442"/>
                </a:cubicBezTo>
                <a:close/>
                <a:moveTo>
                  <a:pt x="2358571" y="188033"/>
                </a:moveTo>
                <a:cubicBezTo>
                  <a:pt x="2351424" y="193613"/>
                  <a:pt x="2339519" y="188033"/>
                  <a:pt x="2327612" y="193613"/>
                </a:cubicBezTo>
                <a:cubicBezTo>
                  <a:pt x="2327611" y="190823"/>
                  <a:pt x="2327611" y="190823"/>
                  <a:pt x="2327611" y="188033"/>
                </a:cubicBezTo>
                <a:cubicBezTo>
                  <a:pt x="2333564" y="188033"/>
                  <a:pt x="2338329" y="187335"/>
                  <a:pt x="2343091" y="186987"/>
                </a:cubicBezTo>
                <a:cubicBezTo>
                  <a:pt x="2347852" y="186637"/>
                  <a:pt x="2352618" y="186637"/>
                  <a:pt x="2358571" y="188033"/>
                </a:cubicBezTo>
                <a:close/>
                <a:moveTo>
                  <a:pt x="2506181" y="2337248"/>
                </a:moveTo>
                <a:cubicBezTo>
                  <a:pt x="2506465" y="2341424"/>
                  <a:pt x="2504842" y="2342932"/>
                  <a:pt x="2503100" y="2342701"/>
                </a:cubicBezTo>
                <a:cubicBezTo>
                  <a:pt x="2501363" y="2342469"/>
                  <a:pt x="2499504" y="2340498"/>
                  <a:pt x="2499315" y="2337714"/>
                </a:cubicBezTo>
                <a:cubicBezTo>
                  <a:pt x="2501602" y="2337559"/>
                  <a:pt x="2503890" y="2337404"/>
                  <a:pt x="2506181" y="2337248"/>
                </a:cubicBezTo>
                <a:close/>
                <a:moveTo>
                  <a:pt x="2362220" y="214839"/>
                </a:moveTo>
                <a:cubicBezTo>
                  <a:pt x="2361714" y="207394"/>
                  <a:pt x="2357037" y="212699"/>
                  <a:pt x="2359038" y="205081"/>
                </a:cubicBezTo>
                <a:cubicBezTo>
                  <a:pt x="2356532" y="205252"/>
                  <a:pt x="2356869" y="210217"/>
                  <a:pt x="2354193" y="207905"/>
                </a:cubicBezTo>
                <a:cubicBezTo>
                  <a:pt x="2356869" y="210217"/>
                  <a:pt x="2357037" y="212699"/>
                  <a:pt x="2362220" y="214839"/>
                </a:cubicBezTo>
                <a:close/>
                <a:moveTo>
                  <a:pt x="2374415" y="209026"/>
                </a:moveTo>
                <a:cubicBezTo>
                  <a:pt x="2374077" y="204060"/>
                  <a:pt x="2369232" y="206883"/>
                  <a:pt x="2373909" y="201580"/>
                </a:cubicBezTo>
                <a:cubicBezTo>
                  <a:pt x="2371571" y="204230"/>
                  <a:pt x="2363713" y="199779"/>
                  <a:pt x="2361040" y="197466"/>
                </a:cubicBezTo>
                <a:cubicBezTo>
                  <a:pt x="2361546" y="204911"/>
                  <a:pt x="2371907" y="209196"/>
                  <a:pt x="2374415" y="209026"/>
                </a:cubicBezTo>
                <a:close/>
                <a:moveTo>
                  <a:pt x="2379323" y="190350"/>
                </a:moveTo>
                <a:lnTo>
                  <a:pt x="2375183" y="190371"/>
                </a:lnTo>
                <a:lnTo>
                  <a:pt x="2375742" y="191482"/>
                </a:lnTo>
                <a:close/>
                <a:moveTo>
                  <a:pt x="2388295" y="228030"/>
                </a:moveTo>
                <a:cubicBezTo>
                  <a:pt x="2390466" y="222894"/>
                  <a:pt x="2380609" y="226058"/>
                  <a:pt x="2380272" y="221093"/>
                </a:cubicBezTo>
                <a:cubicBezTo>
                  <a:pt x="2378102" y="226228"/>
                  <a:pt x="2383453" y="230850"/>
                  <a:pt x="2388295" y="228030"/>
                </a:cubicBezTo>
                <a:close/>
                <a:moveTo>
                  <a:pt x="2403169" y="224525"/>
                </a:moveTo>
                <a:cubicBezTo>
                  <a:pt x="2403001" y="222043"/>
                  <a:pt x="2400325" y="219731"/>
                  <a:pt x="2395479" y="222554"/>
                </a:cubicBezTo>
                <a:cubicBezTo>
                  <a:pt x="2395816" y="227519"/>
                  <a:pt x="2400662" y="224696"/>
                  <a:pt x="2403169" y="224525"/>
                </a:cubicBezTo>
                <a:close/>
                <a:moveTo>
                  <a:pt x="2408011" y="207172"/>
                </a:moveTo>
                <a:cubicBezTo>
                  <a:pt x="2407890" y="205972"/>
                  <a:pt x="2406876" y="204950"/>
                  <a:pt x="2404328" y="204500"/>
                </a:cubicBezTo>
                <a:cubicBezTo>
                  <a:pt x="2404665" y="209465"/>
                  <a:pt x="2401990" y="207153"/>
                  <a:pt x="2404833" y="211945"/>
                </a:cubicBezTo>
                <a:cubicBezTo>
                  <a:pt x="2402327" y="212115"/>
                  <a:pt x="2402327" y="212115"/>
                  <a:pt x="2402327" y="212115"/>
                </a:cubicBezTo>
                <a:cubicBezTo>
                  <a:pt x="2400699" y="215967"/>
                  <a:pt x="2408372" y="210770"/>
                  <a:pt x="2408011" y="207172"/>
                </a:cubicBezTo>
                <a:close/>
                <a:moveTo>
                  <a:pt x="2563081" y="2328932"/>
                </a:moveTo>
                <a:cubicBezTo>
                  <a:pt x="2561236" y="2336762"/>
                  <a:pt x="2558871" y="2336923"/>
                  <a:pt x="2554491" y="2342356"/>
                </a:cubicBezTo>
                <a:cubicBezTo>
                  <a:pt x="2553970" y="2334687"/>
                  <a:pt x="2551952" y="2339960"/>
                  <a:pt x="2552125" y="2342517"/>
                </a:cubicBezTo>
                <a:cubicBezTo>
                  <a:pt x="2551604" y="2334848"/>
                  <a:pt x="2549243" y="2335008"/>
                  <a:pt x="2544512" y="2335330"/>
                </a:cubicBezTo>
                <a:cubicBezTo>
                  <a:pt x="2542320" y="2338047"/>
                  <a:pt x="2542667" y="2343159"/>
                  <a:pt x="2540305" y="2343319"/>
                </a:cubicBezTo>
                <a:cubicBezTo>
                  <a:pt x="2539611" y="2333095"/>
                  <a:pt x="2530673" y="2341406"/>
                  <a:pt x="2527961" y="2336454"/>
                </a:cubicBezTo>
                <a:cubicBezTo>
                  <a:pt x="2535227" y="2338529"/>
                  <a:pt x="2529979" y="2331180"/>
                  <a:pt x="2529632" y="2326068"/>
                </a:cubicBezTo>
                <a:cubicBezTo>
                  <a:pt x="2539958" y="2338208"/>
                  <a:pt x="2551257" y="2329735"/>
                  <a:pt x="2563081" y="2328932"/>
                </a:cubicBezTo>
                <a:close/>
                <a:moveTo>
                  <a:pt x="2422212" y="208273"/>
                </a:moveTo>
                <a:cubicBezTo>
                  <a:pt x="2421874" y="203308"/>
                  <a:pt x="2416860" y="203648"/>
                  <a:pt x="2417197" y="208613"/>
                </a:cubicBezTo>
                <a:cubicBezTo>
                  <a:pt x="2419873" y="210923"/>
                  <a:pt x="2419873" y="210923"/>
                  <a:pt x="2419873" y="210923"/>
                </a:cubicBezTo>
                <a:cubicBezTo>
                  <a:pt x="2419873" y="210923"/>
                  <a:pt x="2419704" y="208443"/>
                  <a:pt x="2422212" y="208273"/>
                </a:cubicBezTo>
                <a:close/>
                <a:moveTo>
                  <a:pt x="2581020" y="2383492"/>
                </a:moveTo>
                <a:cubicBezTo>
                  <a:pt x="2581021" y="2388753"/>
                  <a:pt x="2578603" y="2391386"/>
                  <a:pt x="2576188" y="2391385"/>
                </a:cubicBezTo>
                <a:cubicBezTo>
                  <a:pt x="2573770" y="2388753"/>
                  <a:pt x="2573770" y="2386123"/>
                  <a:pt x="2573771" y="2380862"/>
                </a:cubicBezTo>
                <a:cubicBezTo>
                  <a:pt x="2578603" y="2378232"/>
                  <a:pt x="2578604" y="2383492"/>
                  <a:pt x="2581020" y="2383492"/>
                </a:cubicBezTo>
                <a:close/>
                <a:moveTo>
                  <a:pt x="2585326" y="2334988"/>
                </a:moveTo>
                <a:cubicBezTo>
                  <a:pt x="2578260" y="2338105"/>
                  <a:pt x="2570655" y="2333348"/>
                  <a:pt x="2566362" y="2341550"/>
                </a:cubicBezTo>
                <a:cubicBezTo>
                  <a:pt x="2566184" y="2338925"/>
                  <a:pt x="2563767" y="2339089"/>
                  <a:pt x="2563589" y="2336465"/>
                </a:cubicBezTo>
                <a:cubicBezTo>
                  <a:pt x="2565471" y="2328427"/>
                  <a:pt x="2571012" y="2338597"/>
                  <a:pt x="2572893" y="2330559"/>
                </a:cubicBezTo>
                <a:cubicBezTo>
                  <a:pt x="2575487" y="2333020"/>
                  <a:pt x="2582554" y="2329903"/>
                  <a:pt x="2585326" y="2334988"/>
                </a:cubicBezTo>
                <a:close/>
                <a:moveTo>
                  <a:pt x="2443531" y="188476"/>
                </a:moveTo>
                <a:lnTo>
                  <a:pt x="2425576" y="189112"/>
                </a:lnTo>
                <a:lnTo>
                  <a:pt x="2408662" y="193044"/>
                </a:lnTo>
                <a:lnTo>
                  <a:pt x="2411171" y="194061"/>
                </a:lnTo>
                <a:cubicBezTo>
                  <a:pt x="2411171" y="194061"/>
                  <a:pt x="2408664" y="194231"/>
                  <a:pt x="2408833" y="196714"/>
                </a:cubicBezTo>
                <a:cubicBezTo>
                  <a:pt x="2421369" y="195862"/>
                  <a:pt x="2432889" y="180121"/>
                  <a:pt x="2441590" y="196983"/>
                </a:cubicBezTo>
                <a:cubicBezTo>
                  <a:pt x="2443929" y="194331"/>
                  <a:pt x="2438746" y="192188"/>
                  <a:pt x="2441085" y="189538"/>
                </a:cubicBezTo>
                <a:cubicBezTo>
                  <a:pt x="2441253" y="192018"/>
                  <a:pt x="2443760" y="191848"/>
                  <a:pt x="2443591" y="189367"/>
                </a:cubicBezTo>
                <a:close/>
                <a:moveTo>
                  <a:pt x="2594310" y="2331861"/>
                </a:moveTo>
                <a:cubicBezTo>
                  <a:pt x="2593166" y="2331939"/>
                  <a:pt x="2591540" y="2333398"/>
                  <a:pt x="2590155" y="2334166"/>
                </a:cubicBezTo>
                <a:cubicBezTo>
                  <a:pt x="2588770" y="2334934"/>
                  <a:pt x="2587626" y="2335012"/>
                  <a:pt x="2587443" y="2332328"/>
                </a:cubicBezTo>
                <a:cubicBezTo>
                  <a:pt x="2589549" y="2329489"/>
                  <a:pt x="2591654" y="2326649"/>
                  <a:pt x="2594310" y="2331861"/>
                </a:cubicBezTo>
                <a:close/>
                <a:moveTo>
                  <a:pt x="2606853" y="2330411"/>
                </a:moveTo>
                <a:cubicBezTo>
                  <a:pt x="2605564" y="2330499"/>
                  <a:pt x="2603674" y="2331226"/>
                  <a:pt x="2601744" y="2331357"/>
                </a:cubicBezTo>
                <a:cubicBezTo>
                  <a:pt x="2599813" y="2331488"/>
                  <a:pt x="2597843" y="2331023"/>
                  <a:pt x="2596396" y="2328724"/>
                </a:cubicBezTo>
                <a:cubicBezTo>
                  <a:pt x="2601541" y="2328374"/>
                  <a:pt x="2606366" y="2323253"/>
                  <a:pt x="2606853" y="2330411"/>
                </a:cubicBezTo>
                <a:close/>
                <a:moveTo>
                  <a:pt x="2603095" y="2273842"/>
                </a:moveTo>
                <a:lnTo>
                  <a:pt x="2602924" y="2273865"/>
                </a:lnTo>
                <a:cubicBezTo>
                  <a:pt x="2601587" y="2271774"/>
                  <a:pt x="2600188" y="2268752"/>
                  <a:pt x="2597811" y="2268914"/>
                </a:cubicBezTo>
                <a:close/>
                <a:moveTo>
                  <a:pt x="2466073" y="219123"/>
                </a:moveTo>
                <a:cubicBezTo>
                  <a:pt x="2466337" y="218365"/>
                  <a:pt x="2466252" y="217123"/>
                  <a:pt x="2465499" y="215304"/>
                </a:cubicBezTo>
                <a:lnTo>
                  <a:pt x="2462992" y="215474"/>
                </a:lnTo>
                <a:cubicBezTo>
                  <a:pt x="2461365" y="219326"/>
                  <a:pt x="2465284" y="221398"/>
                  <a:pt x="2466073" y="219123"/>
                </a:cubicBezTo>
                <a:close/>
                <a:moveTo>
                  <a:pt x="2478031" y="214453"/>
                </a:moveTo>
                <a:cubicBezTo>
                  <a:pt x="2477526" y="207008"/>
                  <a:pt x="2472849" y="212313"/>
                  <a:pt x="2467838" y="212654"/>
                </a:cubicBezTo>
                <a:lnTo>
                  <a:pt x="2472719" y="216871"/>
                </a:lnTo>
                <a:lnTo>
                  <a:pt x="2475135" y="216141"/>
                </a:lnTo>
                <a:close/>
                <a:moveTo>
                  <a:pt x="2633147" y="2326902"/>
                </a:moveTo>
                <a:cubicBezTo>
                  <a:pt x="2632447" y="2328073"/>
                  <a:pt x="2617497" y="2330886"/>
                  <a:pt x="2620802" y="2327066"/>
                </a:cubicBezTo>
                <a:cubicBezTo>
                  <a:pt x="2618518" y="2328419"/>
                  <a:pt x="2616827" y="2329733"/>
                  <a:pt x="2615072" y="2330152"/>
                </a:cubicBezTo>
                <a:cubicBezTo>
                  <a:pt x="2613318" y="2330571"/>
                  <a:pt x="2611505" y="2330095"/>
                  <a:pt x="2608978" y="2327869"/>
                </a:cubicBezTo>
                <a:cubicBezTo>
                  <a:pt x="2611019" y="2322937"/>
                  <a:pt x="2613547" y="2325162"/>
                  <a:pt x="2616071" y="2327387"/>
                </a:cubicBezTo>
                <a:cubicBezTo>
                  <a:pt x="2615909" y="2325002"/>
                  <a:pt x="2618274" y="2324841"/>
                  <a:pt x="2618112" y="2322456"/>
                </a:cubicBezTo>
                <a:cubicBezTo>
                  <a:pt x="2620802" y="2327066"/>
                  <a:pt x="2625206" y="2321974"/>
                  <a:pt x="2627894" y="2326584"/>
                </a:cubicBezTo>
                <a:cubicBezTo>
                  <a:pt x="2632031" y="2326303"/>
                  <a:pt x="2633381" y="2326511"/>
                  <a:pt x="2633147" y="2326902"/>
                </a:cubicBezTo>
                <a:close/>
                <a:moveTo>
                  <a:pt x="2504195" y="181177"/>
                </a:moveTo>
                <a:cubicBezTo>
                  <a:pt x="2501797" y="183689"/>
                  <a:pt x="2501797" y="178666"/>
                  <a:pt x="2499399" y="181177"/>
                </a:cubicBezTo>
                <a:lnTo>
                  <a:pt x="2503583" y="178986"/>
                </a:lnTo>
                <a:close/>
                <a:moveTo>
                  <a:pt x="2504195" y="178666"/>
                </a:moveTo>
                <a:lnTo>
                  <a:pt x="2503583" y="178986"/>
                </a:lnTo>
                <a:lnTo>
                  <a:pt x="2503339" y="178107"/>
                </a:lnTo>
                <a:close/>
                <a:moveTo>
                  <a:pt x="2511086" y="213982"/>
                </a:moveTo>
                <a:lnTo>
                  <a:pt x="2505437" y="210100"/>
                </a:lnTo>
                <a:lnTo>
                  <a:pt x="2498743" y="217019"/>
                </a:lnTo>
                <a:lnTo>
                  <a:pt x="2501393" y="216613"/>
                </a:lnTo>
                <a:cubicBezTo>
                  <a:pt x="2502921" y="215719"/>
                  <a:pt x="2504112" y="214009"/>
                  <a:pt x="2504709" y="210899"/>
                </a:cubicBezTo>
                <a:cubicBezTo>
                  <a:pt x="2507093" y="213386"/>
                  <a:pt x="2509474" y="210899"/>
                  <a:pt x="2509474" y="215874"/>
                </a:cubicBezTo>
                <a:close/>
                <a:moveTo>
                  <a:pt x="2524853" y="211768"/>
                </a:moveTo>
                <a:lnTo>
                  <a:pt x="2520477" y="209078"/>
                </a:lnTo>
                <a:lnTo>
                  <a:pt x="2519582" y="214008"/>
                </a:lnTo>
                <a:lnTo>
                  <a:pt x="2520799" y="214008"/>
                </a:lnTo>
                <a:close/>
                <a:moveTo>
                  <a:pt x="2539740" y="163720"/>
                </a:moveTo>
                <a:cubicBezTo>
                  <a:pt x="2539740" y="168504"/>
                  <a:pt x="2539740" y="170895"/>
                  <a:pt x="2537447" y="170895"/>
                </a:cubicBezTo>
                <a:cubicBezTo>
                  <a:pt x="2537447" y="170895"/>
                  <a:pt x="2537447" y="170895"/>
                  <a:pt x="2537447" y="166112"/>
                </a:cubicBezTo>
                <a:cubicBezTo>
                  <a:pt x="2537447" y="166112"/>
                  <a:pt x="2537447" y="166112"/>
                  <a:pt x="2539740" y="163720"/>
                </a:cubicBezTo>
                <a:close/>
                <a:moveTo>
                  <a:pt x="2566408" y="209319"/>
                </a:moveTo>
                <a:lnTo>
                  <a:pt x="2565787" y="208805"/>
                </a:lnTo>
                <a:cubicBezTo>
                  <a:pt x="2561921" y="207509"/>
                  <a:pt x="2558160" y="207764"/>
                  <a:pt x="2558413" y="211487"/>
                </a:cubicBezTo>
                <a:lnTo>
                  <a:pt x="2558627" y="211966"/>
                </a:lnTo>
                <a:close/>
                <a:moveTo>
                  <a:pt x="2595496" y="198046"/>
                </a:moveTo>
                <a:lnTo>
                  <a:pt x="2585144" y="197206"/>
                </a:lnTo>
                <a:lnTo>
                  <a:pt x="2589717" y="200668"/>
                </a:lnTo>
                <a:close/>
                <a:moveTo>
                  <a:pt x="2608042" y="200637"/>
                </a:moveTo>
                <a:lnTo>
                  <a:pt x="2603665" y="199729"/>
                </a:lnTo>
                <a:lnTo>
                  <a:pt x="2605519" y="201664"/>
                </a:lnTo>
                <a:close/>
                <a:moveTo>
                  <a:pt x="2628674" y="163634"/>
                </a:moveTo>
                <a:cubicBezTo>
                  <a:pt x="2627482" y="167366"/>
                  <a:pt x="2626886" y="166744"/>
                  <a:pt x="2626886" y="165500"/>
                </a:cubicBezTo>
                <a:lnTo>
                  <a:pt x="2627288" y="163821"/>
                </a:lnTo>
                <a:close/>
                <a:moveTo>
                  <a:pt x="2632646" y="199013"/>
                </a:moveTo>
                <a:lnTo>
                  <a:pt x="2622744" y="194652"/>
                </a:lnTo>
                <a:cubicBezTo>
                  <a:pt x="2625251" y="194482"/>
                  <a:pt x="2623250" y="202098"/>
                  <a:pt x="2622912" y="197133"/>
                </a:cubicBezTo>
                <a:lnTo>
                  <a:pt x="2621928" y="200877"/>
                </a:lnTo>
                <a:lnTo>
                  <a:pt x="2626023" y="203279"/>
                </a:lnTo>
                <a:lnTo>
                  <a:pt x="2626860" y="203039"/>
                </a:lnTo>
                <a:close/>
                <a:moveTo>
                  <a:pt x="2631055" y="171097"/>
                </a:moveTo>
                <a:cubicBezTo>
                  <a:pt x="2628674" y="166122"/>
                  <a:pt x="2631055" y="166122"/>
                  <a:pt x="2628674" y="163634"/>
                </a:cubicBezTo>
                <a:cubicBezTo>
                  <a:pt x="2628078" y="163012"/>
                  <a:pt x="2627631" y="163168"/>
                  <a:pt x="2627333" y="163634"/>
                </a:cubicBezTo>
                <a:lnTo>
                  <a:pt x="2627288" y="163821"/>
                </a:lnTo>
                <a:lnTo>
                  <a:pt x="2619435" y="164878"/>
                </a:lnTo>
                <a:cubicBezTo>
                  <a:pt x="2616752" y="166744"/>
                  <a:pt x="2615560" y="169853"/>
                  <a:pt x="2619137" y="173585"/>
                </a:cubicBezTo>
                <a:cubicBezTo>
                  <a:pt x="2621521" y="166122"/>
                  <a:pt x="2623905" y="171097"/>
                  <a:pt x="2631055" y="171097"/>
                </a:cubicBezTo>
                <a:close/>
                <a:moveTo>
                  <a:pt x="2782048" y="2320906"/>
                </a:moveTo>
                <a:cubicBezTo>
                  <a:pt x="2776825" y="2311673"/>
                  <a:pt x="2763743" y="2322149"/>
                  <a:pt x="2758843" y="2317689"/>
                </a:cubicBezTo>
                <a:cubicBezTo>
                  <a:pt x="2761131" y="2317533"/>
                  <a:pt x="2760969" y="2315148"/>
                  <a:pt x="2760807" y="2312761"/>
                </a:cubicBezTo>
                <a:cubicBezTo>
                  <a:pt x="2770123" y="2314526"/>
                  <a:pt x="2781238" y="2308977"/>
                  <a:pt x="2782048" y="2320906"/>
                </a:cubicBezTo>
                <a:close/>
                <a:moveTo>
                  <a:pt x="2782202" y="2299210"/>
                </a:moveTo>
                <a:lnTo>
                  <a:pt x="2782004" y="2299803"/>
                </a:lnTo>
                <a:lnTo>
                  <a:pt x="2781403" y="2299703"/>
                </a:lnTo>
                <a:close/>
                <a:moveTo>
                  <a:pt x="2788424" y="2321242"/>
                </a:moveTo>
                <a:lnTo>
                  <a:pt x="2784792" y="2321950"/>
                </a:lnTo>
                <a:cubicBezTo>
                  <a:pt x="2784730" y="2320707"/>
                  <a:pt x="2785265" y="2320057"/>
                  <a:pt x="2786115" y="2320014"/>
                </a:cubicBezTo>
                <a:close/>
                <a:moveTo>
                  <a:pt x="2789339" y="2321064"/>
                </a:moveTo>
                <a:lnTo>
                  <a:pt x="2789324" y="2321721"/>
                </a:lnTo>
                <a:lnTo>
                  <a:pt x="2788424" y="2321242"/>
                </a:lnTo>
                <a:close/>
                <a:moveTo>
                  <a:pt x="2794369" y="2286597"/>
                </a:moveTo>
                <a:cubicBezTo>
                  <a:pt x="2792103" y="2286711"/>
                  <a:pt x="2792103" y="2286711"/>
                  <a:pt x="2789837" y="2286825"/>
                </a:cubicBezTo>
                <a:cubicBezTo>
                  <a:pt x="2787696" y="2289422"/>
                  <a:pt x="2787696" y="2289422"/>
                  <a:pt x="2785556" y="2292021"/>
                </a:cubicBezTo>
                <a:cubicBezTo>
                  <a:pt x="2787821" y="2291907"/>
                  <a:pt x="2790213" y="2294278"/>
                  <a:pt x="2792479" y="2294164"/>
                </a:cubicBezTo>
                <a:cubicBezTo>
                  <a:pt x="2792353" y="2291679"/>
                  <a:pt x="2792228" y="2289193"/>
                  <a:pt x="2794369" y="2286597"/>
                </a:cubicBezTo>
                <a:close/>
                <a:moveTo>
                  <a:pt x="2799777" y="2303759"/>
                </a:moveTo>
                <a:cubicBezTo>
                  <a:pt x="2795370" y="2306471"/>
                  <a:pt x="2795496" y="2308956"/>
                  <a:pt x="2793355" y="2311555"/>
                </a:cubicBezTo>
                <a:cubicBezTo>
                  <a:pt x="2795496" y="2308956"/>
                  <a:pt x="2795747" y="2313926"/>
                  <a:pt x="2798012" y="2313812"/>
                </a:cubicBezTo>
                <a:cubicBezTo>
                  <a:pt x="2795370" y="2306471"/>
                  <a:pt x="2800153" y="2311212"/>
                  <a:pt x="2799777" y="2303759"/>
                </a:cubicBezTo>
                <a:close/>
                <a:moveTo>
                  <a:pt x="2803888" y="2317223"/>
                </a:moveTo>
                <a:lnTo>
                  <a:pt x="2800654" y="2321150"/>
                </a:lnTo>
                <a:lnTo>
                  <a:pt x="2802028" y="2319980"/>
                </a:lnTo>
                <a:close/>
                <a:moveTo>
                  <a:pt x="2663057" y="194446"/>
                </a:moveTo>
                <a:lnTo>
                  <a:pt x="2662979" y="194423"/>
                </a:lnTo>
                <a:lnTo>
                  <a:pt x="2663019" y="194408"/>
                </a:lnTo>
                <a:close/>
                <a:moveTo>
                  <a:pt x="2664433" y="163634"/>
                </a:moveTo>
                <a:cubicBezTo>
                  <a:pt x="2657280" y="158659"/>
                  <a:pt x="2650130" y="166122"/>
                  <a:pt x="2642976" y="168609"/>
                </a:cubicBezTo>
                <a:cubicBezTo>
                  <a:pt x="2647746" y="176072"/>
                  <a:pt x="2659664" y="171097"/>
                  <a:pt x="2664433" y="163634"/>
                </a:cubicBezTo>
                <a:close/>
                <a:moveTo>
                  <a:pt x="2672341" y="177292"/>
                </a:moveTo>
                <a:lnTo>
                  <a:pt x="2666517" y="175450"/>
                </a:lnTo>
                <a:lnTo>
                  <a:pt x="2661658" y="178831"/>
                </a:lnTo>
                <a:lnTo>
                  <a:pt x="2664091" y="180013"/>
                </a:lnTo>
                <a:close/>
                <a:moveTo>
                  <a:pt x="2821679" y="2287709"/>
                </a:moveTo>
                <a:cubicBezTo>
                  <a:pt x="2817025" y="2285455"/>
                  <a:pt x="2812743" y="2290651"/>
                  <a:pt x="2815260" y="2295507"/>
                </a:cubicBezTo>
                <a:cubicBezTo>
                  <a:pt x="2815010" y="2290537"/>
                  <a:pt x="2824195" y="2292565"/>
                  <a:pt x="2821679" y="2287709"/>
                </a:cubicBezTo>
                <a:close/>
                <a:moveTo>
                  <a:pt x="2678735" y="156171"/>
                </a:moveTo>
                <a:cubicBezTo>
                  <a:pt x="2678735" y="153684"/>
                  <a:pt x="2673966" y="153684"/>
                  <a:pt x="2673966" y="158659"/>
                </a:cubicBezTo>
                <a:cubicBezTo>
                  <a:pt x="2676351" y="161147"/>
                  <a:pt x="2678735" y="158659"/>
                  <a:pt x="2678735" y="156171"/>
                </a:cubicBezTo>
                <a:close/>
                <a:moveTo>
                  <a:pt x="2690657" y="176072"/>
                </a:moveTo>
                <a:lnTo>
                  <a:pt x="2690318" y="175889"/>
                </a:lnTo>
                <a:lnTo>
                  <a:pt x="2690529" y="176206"/>
                </a:lnTo>
                <a:close/>
                <a:moveTo>
                  <a:pt x="2835400" y="2289509"/>
                </a:moveTo>
                <a:cubicBezTo>
                  <a:pt x="2833134" y="2289623"/>
                  <a:pt x="2828476" y="2287366"/>
                  <a:pt x="2828727" y="2292337"/>
                </a:cubicBezTo>
                <a:cubicBezTo>
                  <a:pt x="2833384" y="2294593"/>
                  <a:pt x="2835525" y="2291994"/>
                  <a:pt x="2835400" y="2289509"/>
                </a:cubicBezTo>
                <a:close/>
                <a:moveTo>
                  <a:pt x="2841670" y="2306200"/>
                </a:moveTo>
                <a:cubicBezTo>
                  <a:pt x="2841594" y="2302584"/>
                  <a:pt x="2834139" y="2298290"/>
                  <a:pt x="2836026" y="2301932"/>
                </a:cubicBezTo>
                <a:cubicBezTo>
                  <a:pt x="2836026" y="2301932"/>
                  <a:pt x="2836026" y="2301932"/>
                  <a:pt x="2838292" y="2301818"/>
                </a:cubicBezTo>
                <a:cubicBezTo>
                  <a:pt x="2837284" y="2304359"/>
                  <a:pt x="2837315" y="2304979"/>
                  <a:pt x="2837630" y="2305586"/>
                </a:cubicBezTo>
                <a:lnTo>
                  <a:pt x="2837814" y="2306241"/>
                </a:lnTo>
                <a:lnTo>
                  <a:pt x="2841498" y="2306375"/>
                </a:lnTo>
                <a:close/>
                <a:moveTo>
                  <a:pt x="2708107" y="186250"/>
                </a:moveTo>
                <a:cubicBezTo>
                  <a:pt x="2708410" y="188474"/>
                  <a:pt x="2708410" y="189745"/>
                  <a:pt x="2707200" y="188474"/>
                </a:cubicBezTo>
                <a:cubicBezTo>
                  <a:pt x="2707200" y="188474"/>
                  <a:pt x="2707200" y="188474"/>
                  <a:pt x="2707200" y="183392"/>
                </a:cubicBezTo>
                <a:cubicBezTo>
                  <a:pt x="2704783" y="180850"/>
                  <a:pt x="2702366" y="183392"/>
                  <a:pt x="2702367" y="180851"/>
                </a:cubicBezTo>
                <a:cubicBezTo>
                  <a:pt x="2702367" y="178310"/>
                  <a:pt x="2702520" y="177199"/>
                  <a:pt x="2702784" y="176881"/>
                </a:cubicBezTo>
                <a:cubicBezTo>
                  <a:pt x="2703575" y="175928"/>
                  <a:pt x="2705389" y="182121"/>
                  <a:pt x="2707200" y="178310"/>
                </a:cubicBezTo>
                <a:cubicBezTo>
                  <a:pt x="2707200" y="180851"/>
                  <a:pt x="2707805" y="184027"/>
                  <a:pt x="2708107" y="186250"/>
                </a:cubicBezTo>
                <a:close/>
                <a:moveTo>
                  <a:pt x="2854275" y="2303501"/>
                </a:moveTo>
                <a:cubicBezTo>
                  <a:pt x="2852009" y="2303616"/>
                  <a:pt x="2851884" y="2301133"/>
                  <a:pt x="2851884" y="2301133"/>
                </a:cubicBezTo>
                <a:cubicBezTo>
                  <a:pt x="2851884" y="2301133"/>
                  <a:pt x="2851884" y="2301133"/>
                  <a:pt x="2849743" y="2303730"/>
                </a:cubicBezTo>
                <a:lnTo>
                  <a:pt x="2851796" y="2306752"/>
                </a:lnTo>
                <a:lnTo>
                  <a:pt x="2852503" y="2306778"/>
                </a:lnTo>
                <a:close/>
                <a:moveTo>
                  <a:pt x="2725007" y="172682"/>
                </a:moveTo>
                <a:lnTo>
                  <a:pt x="2724031" y="168609"/>
                </a:lnTo>
                <a:lnTo>
                  <a:pt x="2722931" y="169922"/>
                </a:lnTo>
                <a:lnTo>
                  <a:pt x="2724693" y="172063"/>
                </a:lnTo>
                <a:close/>
                <a:moveTo>
                  <a:pt x="2731878" y="175302"/>
                </a:moveTo>
                <a:lnTo>
                  <a:pt x="2731187" y="175714"/>
                </a:lnTo>
                <a:lnTo>
                  <a:pt x="2731832" y="175551"/>
                </a:lnTo>
                <a:close/>
                <a:moveTo>
                  <a:pt x="2892378" y="2287765"/>
                </a:moveTo>
                <a:lnTo>
                  <a:pt x="2891157" y="2289825"/>
                </a:lnTo>
                <a:lnTo>
                  <a:pt x="2892332" y="2289752"/>
                </a:lnTo>
                <a:close/>
                <a:moveTo>
                  <a:pt x="2901668" y="2294149"/>
                </a:moveTo>
                <a:lnTo>
                  <a:pt x="2898273" y="2294699"/>
                </a:lnTo>
                <a:lnTo>
                  <a:pt x="2900986" y="2295232"/>
                </a:lnTo>
                <a:close/>
                <a:moveTo>
                  <a:pt x="2759789" y="188510"/>
                </a:moveTo>
                <a:cubicBezTo>
                  <a:pt x="2752636" y="195973"/>
                  <a:pt x="2740718" y="188510"/>
                  <a:pt x="2738334" y="195974"/>
                </a:cubicBezTo>
                <a:cubicBezTo>
                  <a:pt x="2743103" y="200948"/>
                  <a:pt x="2757405" y="200948"/>
                  <a:pt x="2759789" y="188510"/>
                </a:cubicBezTo>
                <a:close/>
                <a:moveTo>
                  <a:pt x="2903615" y="2291053"/>
                </a:moveTo>
                <a:lnTo>
                  <a:pt x="2900667" y="2289624"/>
                </a:lnTo>
                <a:lnTo>
                  <a:pt x="2900596" y="2289855"/>
                </a:lnTo>
                <a:lnTo>
                  <a:pt x="2902169" y="2293352"/>
                </a:lnTo>
                <a:close/>
                <a:moveTo>
                  <a:pt x="2774092" y="171097"/>
                </a:moveTo>
                <a:cubicBezTo>
                  <a:pt x="2771711" y="168609"/>
                  <a:pt x="2766942" y="163634"/>
                  <a:pt x="2766942" y="173584"/>
                </a:cubicBezTo>
                <a:lnTo>
                  <a:pt x="2767201" y="173620"/>
                </a:lnTo>
                <a:lnTo>
                  <a:pt x="2768109" y="172750"/>
                </a:lnTo>
                <a:lnTo>
                  <a:pt x="2771243" y="174183"/>
                </a:lnTo>
                <a:lnTo>
                  <a:pt x="2771411" y="174206"/>
                </a:lnTo>
                <a:cubicBezTo>
                  <a:pt x="2772901" y="174206"/>
                  <a:pt x="2774092" y="173585"/>
                  <a:pt x="2774092" y="171097"/>
                </a:cubicBezTo>
                <a:close/>
                <a:moveTo>
                  <a:pt x="2781245" y="171097"/>
                </a:moveTo>
                <a:lnTo>
                  <a:pt x="2776476" y="171097"/>
                </a:lnTo>
                <a:lnTo>
                  <a:pt x="2780376" y="174352"/>
                </a:lnTo>
                <a:lnTo>
                  <a:pt x="2781452" y="174435"/>
                </a:lnTo>
                <a:close/>
                <a:moveTo>
                  <a:pt x="2946307" y="2357669"/>
                </a:moveTo>
                <a:cubicBezTo>
                  <a:pt x="2946172" y="2359907"/>
                  <a:pt x="2945814" y="2363115"/>
                  <a:pt x="2945986" y="2365650"/>
                </a:cubicBezTo>
                <a:cubicBezTo>
                  <a:pt x="2944013" y="2361964"/>
                  <a:pt x="2942716" y="2368260"/>
                  <a:pt x="2941902" y="2367359"/>
                </a:cubicBezTo>
                <a:cubicBezTo>
                  <a:pt x="2941631" y="2367059"/>
                  <a:pt x="2941411" y="2365961"/>
                  <a:pt x="2941238" y="2363426"/>
                </a:cubicBezTo>
                <a:cubicBezTo>
                  <a:pt x="2941066" y="2360890"/>
                  <a:pt x="2943526" y="2363271"/>
                  <a:pt x="2945642" y="2360580"/>
                </a:cubicBezTo>
                <a:cubicBezTo>
                  <a:pt x="2945297" y="2355509"/>
                  <a:pt x="2945297" y="2355509"/>
                  <a:pt x="2945297" y="2355509"/>
                </a:cubicBezTo>
                <a:cubicBezTo>
                  <a:pt x="2946357" y="2354163"/>
                  <a:pt x="2946443" y="2355432"/>
                  <a:pt x="2946307" y="2357669"/>
                </a:cubicBezTo>
                <a:close/>
                <a:moveTo>
                  <a:pt x="2945873" y="2330153"/>
                </a:moveTo>
                <a:cubicBezTo>
                  <a:pt x="2946521" y="2339697"/>
                  <a:pt x="2946521" y="2339697"/>
                  <a:pt x="2946521" y="2339697"/>
                </a:cubicBezTo>
                <a:cubicBezTo>
                  <a:pt x="2944234" y="2339852"/>
                  <a:pt x="2943910" y="2335081"/>
                  <a:pt x="2943748" y="2332695"/>
                </a:cubicBezTo>
                <a:cubicBezTo>
                  <a:pt x="2946035" y="2332539"/>
                  <a:pt x="2946035" y="2332539"/>
                  <a:pt x="2945873" y="2330153"/>
                </a:cubicBezTo>
                <a:close/>
                <a:moveTo>
                  <a:pt x="2947516" y="2320454"/>
                </a:moveTo>
                <a:cubicBezTo>
                  <a:pt x="2947678" y="2322839"/>
                  <a:pt x="2947678" y="2322839"/>
                  <a:pt x="2948002" y="2327612"/>
                </a:cubicBezTo>
                <a:cubicBezTo>
                  <a:pt x="2943586" y="2330309"/>
                  <a:pt x="2943100" y="2323151"/>
                  <a:pt x="2947516" y="2320454"/>
                </a:cubicBezTo>
                <a:close/>
                <a:moveTo>
                  <a:pt x="2965719" y="2266397"/>
                </a:moveTo>
                <a:lnTo>
                  <a:pt x="2965609" y="2266372"/>
                </a:lnTo>
                <a:lnTo>
                  <a:pt x="2965580" y="2266407"/>
                </a:lnTo>
                <a:close/>
                <a:moveTo>
                  <a:pt x="2824157" y="161147"/>
                </a:moveTo>
                <a:cubicBezTo>
                  <a:pt x="2821772" y="158659"/>
                  <a:pt x="2817003" y="158659"/>
                  <a:pt x="2817003" y="163634"/>
                </a:cubicBezTo>
                <a:cubicBezTo>
                  <a:pt x="2819388" y="161147"/>
                  <a:pt x="2821772" y="166122"/>
                  <a:pt x="2821772" y="166122"/>
                </a:cubicBezTo>
                <a:cubicBezTo>
                  <a:pt x="2821772" y="163634"/>
                  <a:pt x="2821772" y="163634"/>
                  <a:pt x="2824157" y="161147"/>
                </a:cubicBezTo>
                <a:close/>
                <a:moveTo>
                  <a:pt x="2971612" y="2274267"/>
                </a:moveTo>
                <a:lnTo>
                  <a:pt x="2962569" y="2270009"/>
                </a:lnTo>
                <a:lnTo>
                  <a:pt x="2956771" y="2276946"/>
                </a:lnTo>
                <a:cubicBezTo>
                  <a:pt x="2954392" y="2277108"/>
                  <a:pt x="2947087" y="2275110"/>
                  <a:pt x="2942333" y="2275433"/>
                </a:cubicBezTo>
                <a:cubicBezTo>
                  <a:pt x="2936470" y="2277078"/>
                  <a:pt x="2932265" y="2276740"/>
                  <a:pt x="2928039" y="2276093"/>
                </a:cubicBezTo>
                <a:lnTo>
                  <a:pt x="2919845" y="2275409"/>
                </a:lnTo>
                <a:lnTo>
                  <a:pt x="2914804" y="2276705"/>
                </a:lnTo>
                <a:lnTo>
                  <a:pt x="2915955" y="2278471"/>
                </a:lnTo>
                <a:cubicBezTo>
                  <a:pt x="2916890" y="2279031"/>
                  <a:pt x="2917527" y="2279611"/>
                  <a:pt x="2916506" y="2282174"/>
                </a:cubicBezTo>
                <a:lnTo>
                  <a:pt x="2911449" y="2277568"/>
                </a:lnTo>
                <a:lnTo>
                  <a:pt x="2900744" y="2280320"/>
                </a:lnTo>
                <a:lnTo>
                  <a:pt x="2899857" y="2283305"/>
                </a:lnTo>
                <a:lnTo>
                  <a:pt x="2897052" y="2281269"/>
                </a:lnTo>
                <a:lnTo>
                  <a:pt x="2896320" y="2281458"/>
                </a:lnTo>
                <a:lnTo>
                  <a:pt x="2900537" y="2285188"/>
                </a:lnTo>
                <a:lnTo>
                  <a:pt x="2902470" y="2283769"/>
                </a:lnTo>
                <a:lnTo>
                  <a:pt x="2901713" y="2286228"/>
                </a:lnTo>
                <a:lnTo>
                  <a:pt x="2902522" y="2286943"/>
                </a:lnTo>
                <a:cubicBezTo>
                  <a:pt x="2910562" y="2288055"/>
                  <a:pt x="2922906" y="2279493"/>
                  <a:pt x="2928662" y="2292279"/>
                </a:cubicBezTo>
                <a:cubicBezTo>
                  <a:pt x="2935210" y="2286969"/>
                  <a:pt x="2935210" y="2286969"/>
                  <a:pt x="2939488" y="2281770"/>
                </a:cubicBezTo>
                <a:cubicBezTo>
                  <a:pt x="2939739" y="2286741"/>
                  <a:pt x="2939989" y="2291709"/>
                  <a:pt x="2942255" y="2291594"/>
                </a:cubicBezTo>
                <a:cubicBezTo>
                  <a:pt x="2948426" y="2278831"/>
                  <a:pt x="2965036" y="2292938"/>
                  <a:pt x="2966550" y="2277917"/>
                </a:cubicBezTo>
                <a:lnTo>
                  <a:pt x="2970478" y="2280429"/>
                </a:lnTo>
                <a:close/>
                <a:moveTo>
                  <a:pt x="2838459" y="163634"/>
                </a:moveTo>
                <a:cubicBezTo>
                  <a:pt x="2838459" y="163634"/>
                  <a:pt x="2838459" y="163634"/>
                  <a:pt x="2836075" y="163634"/>
                </a:cubicBezTo>
                <a:cubicBezTo>
                  <a:pt x="2838459" y="161147"/>
                  <a:pt x="2836075" y="161147"/>
                  <a:pt x="2836075" y="156171"/>
                </a:cubicBezTo>
                <a:cubicBezTo>
                  <a:pt x="2826540" y="158659"/>
                  <a:pt x="2840843" y="171097"/>
                  <a:pt x="2838459" y="163634"/>
                </a:cubicBezTo>
                <a:close/>
                <a:moveTo>
                  <a:pt x="2982413" y="2265258"/>
                </a:moveTo>
                <a:lnTo>
                  <a:pt x="2982261" y="2265241"/>
                </a:lnTo>
                <a:lnTo>
                  <a:pt x="2982190" y="2265273"/>
                </a:lnTo>
                <a:close/>
                <a:moveTo>
                  <a:pt x="2843228" y="173585"/>
                </a:moveTo>
                <a:cubicBezTo>
                  <a:pt x="2840843" y="173585"/>
                  <a:pt x="2838459" y="173584"/>
                  <a:pt x="2838459" y="178560"/>
                </a:cubicBezTo>
                <a:cubicBezTo>
                  <a:pt x="2840843" y="178560"/>
                  <a:pt x="2843228" y="178560"/>
                  <a:pt x="2843228" y="173585"/>
                </a:cubicBezTo>
                <a:close/>
                <a:moveTo>
                  <a:pt x="2849967" y="209958"/>
                </a:moveTo>
                <a:lnTo>
                  <a:pt x="2846173" y="209386"/>
                </a:lnTo>
                <a:lnTo>
                  <a:pt x="2845663" y="210352"/>
                </a:lnTo>
                <a:lnTo>
                  <a:pt x="2845663" y="209309"/>
                </a:lnTo>
                <a:lnTo>
                  <a:pt x="2841970" y="208753"/>
                </a:lnTo>
                <a:lnTo>
                  <a:pt x="2840620" y="210352"/>
                </a:lnTo>
                <a:lnTo>
                  <a:pt x="2840898" y="208591"/>
                </a:lnTo>
                <a:lnTo>
                  <a:pt x="2837453" y="208072"/>
                </a:lnTo>
                <a:lnTo>
                  <a:pt x="2837365" y="208075"/>
                </a:lnTo>
                <a:lnTo>
                  <a:pt x="2838459" y="210899"/>
                </a:lnTo>
                <a:cubicBezTo>
                  <a:pt x="2837267" y="213387"/>
                  <a:pt x="2835479" y="212765"/>
                  <a:pt x="2833990" y="212765"/>
                </a:cubicBezTo>
                <a:lnTo>
                  <a:pt x="2831449" y="218070"/>
                </a:lnTo>
                <a:lnTo>
                  <a:pt x="2833217" y="216698"/>
                </a:lnTo>
                <a:cubicBezTo>
                  <a:pt x="2836016" y="213444"/>
                  <a:pt x="2838009" y="210230"/>
                  <a:pt x="2839397" y="216387"/>
                </a:cubicBezTo>
                <a:cubicBezTo>
                  <a:pt x="2841547" y="216278"/>
                  <a:pt x="2843697" y="216170"/>
                  <a:pt x="2843572" y="213686"/>
                </a:cubicBezTo>
                <a:lnTo>
                  <a:pt x="2845836" y="215255"/>
                </a:lnTo>
                <a:lnTo>
                  <a:pt x="2848890" y="211832"/>
                </a:lnTo>
                <a:close/>
                <a:moveTo>
                  <a:pt x="2859915" y="173585"/>
                </a:moveTo>
                <a:cubicBezTo>
                  <a:pt x="2857530" y="178560"/>
                  <a:pt x="2850381" y="173585"/>
                  <a:pt x="2850381" y="181047"/>
                </a:cubicBezTo>
                <a:cubicBezTo>
                  <a:pt x="2855146" y="181048"/>
                  <a:pt x="2862299" y="176072"/>
                  <a:pt x="2859915" y="173585"/>
                </a:cubicBezTo>
                <a:close/>
                <a:moveTo>
                  <a:pt x="2862299" y="190998"/>
                </a:moveTo>
                <a:cubicBezTo>
                  <a:pt x="2857530" y="193486"/>
                  <a:pt x="2859915" y="186023"/>
                  <a:pt x="2857530" y="188510"/>
                </a:cubicBezTo>
                <a:cubicBezTo>
                  <a:pt x="2852168" y="199705"/>
                  <a:pt x="2842780" y="196906"/>
                  <a:pt x="2834400" y="200055"/>
                </a:cubicBezTo>
                <a:lnTo>
                  <a:pt x="2832331" y="201599"/>
                </a:lnTo>
                <a:lnTo>
                  <a:pt x="2839455" y="200662"/>
                </a:lnTo>
                <a:lnTo>
                  <a:pt x="2853372" y="204036"/>
                </a:lnTo>
                <a:lnTo>
                  <a:pt x="2855146" y="200948"/>
                </a:lnTo>
                <a:cubicBezTo>
                  <a:pt x="2857530" y="200948"/>
                  <a:pt x="2857530" y="200948"/>
                  <a:pt x="2859915" y="200948"/>
                </a:cubicBezTo>
                <a:cubicBezTo>
                  <a:pt x="2859915" y="198461"/>
                  <a:pt x="2859915" y="195974"/>
                  <a:pt x="2862299" y="190998"/>
                </a:cubicBezTo>
                <a:close/>
                <a:moveTo>
                  <a:pt x="2871836" y="188510"/>
                </a:moveTo>
                <a:cubicBezTo>
                  <a:pt x="2864684" y="188510"/>
                  <a:pt x="2867068" y="193486"/>
                  <a:pt x="2867068" y="195973"/>
                </a:cubicBezTo>
                <a:cubicBezTo>
                  <a:pt x="2867068" y="195973"/>
                  <a:pt x="2869452" y="198461"/>
                  <a:pt x="2869452" y="198461"/>
                </a:cubicBezTo>
                <a:cubicBezTo>
                  <a:pt x="2871837" y="198461"/>
                  <a:pt x="2864683" y="193486"/>
                  <a:pt x="2869452" y="190998"/>
                </a:cubicBezTo>
                <a:cubicBezTo>
                  <a:pt x="2869452" y="190998"/>
                  <a:pt x="2869452" y="190998"/>
                  <a:pt x="2871837" y="190998"/>
                </a:cubicBezTo>
                <a:cubicBezTo>
                  <a:pt x="2871837" y="190998"/>
                  <a:pt x="2871837" y="190998"/>
                  <a:pt x="2871836" y="188510"/>
                </a:cubicBezTo>
                <a:close/>
                <a:moveTo>
                  <a:pt x="2874217" y="146221"/>
                </a:moveTo>
                <a:cubicBezTo>
                  <a:pt x="2874218" y="148708"/>
                  <a:pt x="2867068" y="156171"/>
                  <a:pt x="2864683" y="153684"/>
                </a:cubicBezTo>
                <a:cubicBezTo>
                  <a:pt x="2867068" y="156171"/>
                  <a:pt x="2862299" y="156171"/>
                  <a:pt x="2862299" y="158658"/>
                </a:cubicBezTo>
                <a:cubicBezTo>
                  <a:pt x="2867068" y="161147"/>
                  <a:pt x="2874217" y="156171"/>
                  <a:pt x="2874217" y="146221"/>
                </a:cubicBezTo>
                <a:close/>
                <a:moveTo>
                  <a:pt x="2883755" y="158659"/>
                </a:moveTo>
                <a:cubicBezTo>
                  <a:pt x="2881371" y="158659"/>
                  <a:pt x="2881370" y="153684"/>
                  <a:pt x="2878986" y="153684"/>
                </a:cubicBezTo>
                <a:cubicBezTo>
                  <a:pt x="2881371" y="161147"/>
                  <a:pt x="2876602" y="158659"/>
                  <a:pt x="2876602" y="163634"/>
                </a:cubicBezTo>
                <a:cubicBezTo>
                  <a:pt x="2878986" y="163634"/>
                  <a:pt x="2881371" y="161147"/>
                  <a:pt x="2883755" y="158659"/>
                </a:cubicBezTo>
                <a:close/>
                <a:moveTo>
                  <a:pt x="2888523" y="176072"/>
                </a:moveTo>
                <a:cubicBezTo>
                  <a:pt x="2886140" y="176072"/>
                  <a:pt x="2886139" y="173585"/>
                  <a:pt x="2883754" y="176072"/>
                </a:cubicBezTo>
                <a:cubicBezTo>
                  <a:pt x="2883754" y="176072"/>
                  <a:pt x="2881371" y="178560"/>
                  <a:pt x="2881371" y="183535"/>
                </a:cubicBezTo>
                <a:cubicBezTo>
                  <a:pt x="2883755" y="181047"/>
                  <a:pt x="2883755" y="181047"/>
                  <a:pt x="2886139" y="181047"/>
                </a:cubicBezTo>
                <a:cubicBezTo>
                  <a:pt x="2886139" y="181047"/>
                  <a:pt x="2888523" y="178560"/>
                  <a:pt x="2888523" y="176072"/>
                </a:cubicBezTo>
                <a:close/>
                <a:moveTo>
                  <a:pt x="2886028" y="136219"/>
                </a:moveTo>
                <a:cubicBezTo>
                  <a:pt x="2886028" y="138610"/>
                  <a:pt x="2883735" y="138610"/>
                  <a:pt x="2883735" y="138610"/>
                </a:cubicBezTo>
                <a:cubicBezTo>
                  <a:pt x="2883735" y="138610"/>
                  <a:pt x="2883735" y="141001"/>
                  <a:pt x="2883735" y="141001"/>
                </a:cubicBezTo>
                <a:cubicBezTo>
                  <a:pt x="2879145" y="138610"/>
                  <a:pt x="2881442" y="145784"/>
                  <a:pt x="2879145" y="143393"/>
                </a:cubicBezTo>
                <a:cubicBezTo>
                  <a:pt x="2879145" y="141001"/>
                  <a:pt x="2879145" y="138610"/>
                  <a:pt x="2879145" y="136219"/>
                </a:cubicBezTo>
                <a:cubicBezTo>
                  <a:pt x="2881442" y="133828"/>
                  <a:pt x="2881442" y="138610"/>
                  <a:pt x="2886028" y="136219"/>
                </a:cubicBezTo>
                <a:close/>
                <a:moveTo>
                  <a:pt x="2914694" y="153642"/>
                </a:moveTo>
                <a:cubicBezTo>
                  <a:pt x="2914694" y="158767"/>
                  <a:pt x="2909648" y="156204"/>
                  <a:pt x="2909648" y="161329"/>
                </a:cubicBezTo>
                <a:cubicBezTo>
                  <a:pt x="2909648" y="153642"/>
                  <a:pt x="2907125" y="151079"/>
                  <a:pt x="2902079" y="148517"/>
                </a:cubicBezTo>
                <a:cubicBezTo>
                  <a:pt x="2904602" y="143393"/>
                  <a:pt x="2909648" y="153642"/>
                  <a:pt x="2912170" y="145955"/>
                </a:cubicBezTo>
                <a:cubicBezTo>
                  <a:pt x="2914694" y="148517"/>
                  <a:pt x="2909648" y="153642"/>
                  <a:pt x="2914694" y="153642"/>
                </a:cubicBezTo>
                <a:close/>
                <a:moveTo>
                  <a:pt x="2941568" y="164232"/>
                </a:moveTo>
                <a:cubicBezTo>
                  <a:pt x="2942170" y="176174"/>
                  <a:pt x="2931590" y="171918"/>
                  <a:pt x="2923437" y="174724"/>
                </a:cubicBezTo>
                <a:cubicBezTo>
                  <a:pt x="2923317" y="172335"/>
                  <a:pt x="2923196" y="169947"/>
                  <a:pt x="2921129" y="170051"/>
                </a:cubicBezTo>
                <a:cubicBezTo>
                  <a:pt x="2925024" y="165066"/>
                  <a:pt x="2937914" y="173994"/>
                  <a:pt x="2941568" y="164232"/>
                </a:cubicBezTo>
                <a:close/>
                <a:moveTo>
                  <a:pt x="3144159" y="2368664"/>
                </a:moveTo>
                <a:cubicBezTo>
                  <a:pt x="3141742" y="2366274"/>
                  <a:pt x="3139325" y="2366274"/>
                  <a:pt x="3136908" y="2368665"/>
                </a:cubicBezTo>
                <a:cubicBezTo>
                  <a:pt x="3136908" y="2366274"/>
                  <a:pt x="3136909" y="2363882"/>
                  <a:pt x="3136909" y="2361491"/>
                </a:cubicBezTo>
                <a:cubicBezTo>
                  <a:pt x="3141742" y="2363882"/>
                  <a:pt x="3144159" y="2363882"/>
                  <a:pt x="3144159" y="2368664"/>
                </a:cubicBezTo>
                <a:close/>
                <a:moveTo>
                  <a:pt x="3148992" y="2361491"/>
                </a:moveTo>
                <a:cubicBezTo>
                  <a:pt x="3148992" y="2363882"/>
                  <a:pt x="3148992" y="2368664"/>
                  <a:pt x="3146575" y="2368665"/>
                </a:cubicBezTo>
                <a:cubicBezTo>
                  <a:pt x="3144159" y="2366274"/>
                  <a:pt x="3148992" y="2361491"/>
                  <a:pt x="3146575" y="2361491"/>
                </a:cubicBezTo>
                <a:cubicBezTo>
                  <a:pt x="3145367" y="2360296"/>
                  <a:pt x="3145973" y="2360296"/>
                  <a:pt x="3146878" y="2360595"/>
                </a:cubicBezTo>
                <a:cubicBezTo>
                  <a:pt x="3147783" y="2360895"/>
                  <a:pt x="3148992" y="2361491"/>
                  <a:pt x="3148992" y="2361491"/>
                </a:cubicBezTo>
                <a:close/>
                <a:moveTo>
                  <a:pt x="3027063" y="170894"/>
                </a:moveTo>
                <a:lnTo>
                  <a:pt x="3025263" y="172729"/>
                </a:lnTo>
                <a:lnTo>
                  <a:pt x="3027063" y="175677"/>
                </a:lnTo>
                <a:lnTo>
                  <a:pt x="3022787" y="174403"/>
                </a:lnTo>
                <a:lnTo>
                  <a:pt x="3016744" y="175677"/>
                </a:lnTo>
                <a:lnTo>
                  <a:pt x="3019115" y="173309"/>
                </a:lnTo>
                <a:lnTo>
                  <a:pt x="3019037" y="173286"/>
                </a:lnTo>
                <a:cubicBezTo>
                  <a:pt x="3019036" y="170894"/>
                  <a:pt x="3021043" y="169100"/>
                  <a:pt x="3023051" y="169100"/>
                </a:cubicBezTo>
                <a:lnTo>
                  <a:pt x="3024309" y="171163"/>
                </a:lnTo>
                <a:close/>
                <a:moveTo>
                  <a:pt x="3032931" y="158914"/>
                </a:moveTo>
                <a:lnTo>
                  <a:pt x="3032512" y="158792"/>
                </a:lnTo>
                <a:cubicBezTo>
                  <a:pt x="3032383" y="156233"/>
                  <a:pt x="3032383" y="156233"/>
                  <a:pt x="3032383" y="156233"/>
                </a:cubicBezTo>
                <a:close/>
                <a:moveTo>
                  <a:pt x="3031441" y="104248"/>
                </a:moveTo>
                <a:cubicBezTo>
                  <a:pt x="3029030" y="104412"/>
                  <a:pt x="3029386" y="109660"/>
                  <a:pt x="3024386" y="107364"/>
                </a:cubicBezTo>
                <a:cubicBezTo>
                  <a:pt x="3024029" y="102116"/>
                  <a:pt x="3023851" y="99491"/>
                  <a:pt x="3026085" y="96701"/>
                </a:cubicBezTo>
                <a:cubicBezTo>
                  <a:pt x="3028494" y="96537"/>
                  <a:pt x="3031085" y="99000"/>
                  <a:pt x="3031441" y="104248"/>
                </a:cubicBezTo>
                <a:close/>
                <a:moveTo>
                  <a:pt x="3191605" y="2346920"/>
                </a:moveTo>
                <a:lnTo>
                  <a:pt x="3191341" y="2346472"/>
                </a:lnTo>
                <a:lnTo>
                  <a:pt x="3188832" y="2347636"/>
                </a:lnTo>
                <a:lnTo>
                  <a:pt x="3188843" y="2347646"/>
                </a:lnTo>
                <a:close/>
                <a:moveTo>
                  <a:pt x="3047118" y="160622"/>
                </a:moveTo>
                <a:cubicBezTo>
                  <a:pt x="3047634" y="170858"/>
                  <a:pt x="3038461" y="153362"/>
                  <a:pt x="3039235" y="168715"/>
                </a:cubicBezTo>
                <a:cubicBezTo>
                  <a:pt x="3036906" y="163702"/>
                  <a:pt x="3033028" y="169028"/>
                  <a:pt x="3032899" y="166469"/>
                </a:cubicBezTo>
                <a:cubicBezTo>
                  <a:pt x="3033804" y="163858"/>
                  <a:pt x="3033739" y="162579"/>
                  <a:pt x="3033419" y="161312"/>
                </a:cubicBezTo>
                <a:lnTo>
                  <a:pt x="3032931" y="158914"/>
                </a:lnTo>
                <a:lnTo>
                  <a:pt x="3039088" y="160706"/>
                </a:lnTo>
                <a:cubicBezTo>
                  <a:pt x="3041463" y="161548"/>
                  <a:pt x="3044081" y="162058"/>
                  <a:pt x="3047118" y="160622"/>
                </a:cubicBezTo>
                <a:close/>
                <a:moveTo>
                  <a:pt x="3071451" y="153016"/>
                </a:moveTo>
                <a:cubicBezTo>
                  <a:pt x="3071866" y="155464"/>
                  <a:pt x="3070976" y="160942"/>
                  <a:pt x="3071175" y="164883"/>
                </a:cubicBezTo>
                <a:cubicBezTo>
                  <a:pt x="3069107" y="164987"/>
                  <a:pt x="3064972" y="165195"/>
                  <a:pt x="3064839" y="162568"/>
                </a:cubicBezTo>
                <a:cubicBezTo>
                  <a:pt x="3066510" y="154582"/>
                  <a:pt x="3068842" y="159732"/>
                  <a:pt x="3070777" y="157000"/>
                </a:cubicBezTo>
                <a:cubicBezTo>
                  <a:pt x="3070777" y="157000"/>
                  <a:pt x="3070777" y="157000"/>
                  <a:pt x="3070513" y="151746"/>
                </a:cubicBezTo>
                <a:cubicBezTo>
                  <a:pt x="3071030" y="151720"/>
                  <a:pt x="3071312" y="152199"/>
                  <a:pt x="3071451" y="153016"/>
                </a:cubicBezTo>
                <a:close/>
                <a:moveTo>
                  <a:pt x="3088981" y="178068"/>
                </a:moveTo>
                <a:cubicBezTo>
                  <a:pt x="3074364" y="180461"/>
                  <a:pt x="3062178" y="170894"/>
                  <a:pt x="3049996" y="182852"/>
                </a:cubicBezTo>
                <a:cubicBezTo>
                  <a:pt x="3052431" y="180461"/>
                  <a:pt x="3057305" y="173286"/>
                  <a:pt x="3049996" y="173286"/>
                </a:cubicBezTo>
                <a:cubicBezTo>
                  <a:pt x="3052432" y="168503"/>
                  <a:pt x="3062178" y="178068"/>
                  <a:pt x="3062178" y="166112"/>
                </a:cubicBezTo>
                <a:cubicBezTo>
                  <a:pt x="3064617" y="168503"/>
                  <a:pt x="3064617" y="170894"/>
                  <a:pt x="3067052" y="175677"/>
                </a:cubicBezTo>
                <a:cubicBezTo>
                  <a:pt x="3071926" y="175677"/>
                  <a:pt x="3074363" y="173286"/>
                  <a:pt x="3074364" y="166112"/>
                </a:cubicBezTo>
                <a:cubicBezTo>
                  <a:pt x="3074363" y="168503"/>
                  <a:pt x="3079237" y="173286"/>
                  <a:pt x="3079237" y="166112"/>
                </a:cubicBezTo>
                <a:cubicBezTo>
                  <a:pt x="3084107" y="170894"/>
                  <a:pt x="3084107" y="170894"/>
                  <a:pt x="3088981" y="178068"/>
                </a:cubicBezTo>
                <a:close/>
                <a:moveTo>
                  <a:pt x="3084691" y="109148"/>
                </a:moveTo>
                <a:cubicBezTo>
                  <a:pt x="3085061" y="111355"/>
                  <a:pt x="3085125" y="112624"/>
                  <a:pt x="3084027" y="111407"/>
                </a:cubicBezTo>
                <a:cubicBezTo>
                  <a:pt x="3084027" y="111407"/>
                  <a:pt x="3084027" y="111407"/>
                  <a:pt x="3083770" y="106331"/>
                </a:cubicBezTo>
                <a:cubicBezTo>
                  <a:pt x="3081575" y="103897"/>
                  <a:pt x="3079635" y="106540"/>
                  <a:pt x="3079507" y="104002"/>
                </a:cubicBezTo>
                <a:cubicBezTo>
                  <a:pt x="3079380" y="101464"/>
                  <a:pt x="3079454" y="100348"/>
                  <a:pt x="3079664" y="100020"/>
                </a:cubicBezTo>
                <a:cubicBezTo>
                  <a:pt x="3080293" y="99033"/>
                  <a:pt x="3082157" y="105141"/>
                  <a:pt x="3083515" y="101256"/>
                </a:cubicBezTo>
                <a:cubicBezTo>
                  <a:pt x="3083643" y="103794"/>
                  <a:pt x="3084321" y="106940"/>
                  <a:pt x="3084691" y="109148"/>
                </a:cubicBezTo>
                <a:close/>
                <a:moveTo>
                  <a:pt x="3086884" y="126977"/>
                </a:moveTo>
                <a:cubicBezTo>
                  <a:pt x="3086884" y="126977"/>
                  <a:pt x="3086884" y="126977"/>
                  <a:pt x="3087365" y="136530"/>
                </a:cubicBezTo>
                <a:cubicBezTo>
                  <a:pt x="3087245" y="134142"/>
                  <a:pt x="3087245" y="134142"/>
                  <a:pt x="3085178" y="134245"/>
                </a:cubicBezTo>
                <a:cubicBezTo>
                  <a:pt x="3085057" y="131857"/>
                  <a:pt x="3084817" y="127081"/>
                  <a:pt x="3086884" y="126977"/>
                </a:cubicBezTo>
                <a:close/>
                <a:moveTo>
                  <a:pt x="3089557" y="138814"/>
                </a:moveTo>
                <a:cubicBezTo>
                  <a:pt x="3089798" y="143591"/>
                  <a:pt x="3089798" y="143591"/>
                  <a:pt x="3089918" y="145979"/>
                </a:cubicBezTo>
                <a:cubicBezTo>
                  <a:pt x="3085659" y="143799"/>
                  <a:pt x="3085298" y="136634"/>
                  <a:pt x="3089557" y="138814"/>
                </a:cubicBezTo>
                <a:close/>
                <a:moveTo>
                  <a:pt x="3100758" y="155409"/>
                </a:moveTo>
                <a:cubicBezTo>
                  <a:pt x="3094595" y="161307"/>
                  <a:pt x="3083579" y="156275"/>
                  <a:pt x="3073122" y="162390"/>
                </a:cubicBezTo>
                <a:cubicBezTo>
                  <a:pt x="3072981" y="159603"/>
                  <a:pt x="3072981" y="159603"/>
                  <a:pt x="3072841" y="156817"/>
                </a:cubicBezTo>
                <a:cubicBezTo>
                  <a:pt x="3078209" y="156546"/>
                  <a:pt x="3082470" y="155633"/>
                  <a:pt x="3086747" y="155068"/>
                </a:cubicBezTo>
                <a:cubicBezTo>
                  <a:pt x="3091023" y="154503"/>
                  <a:pt x="3095320" y="154286"/>
                  <a:pt x="3100758" y="155409"/>
                </a:cubicBezTo>
                <a:close/>
                <a:moveTo>
                  <a:pt x="3109622" y="170894"/>
                </a:moveTo>
                <a:cubicBezTo>
                  <a:pt x="3107329" y="175676"/>
                  <a:pt x="3100446" y="173285"/>
                  <a:pt x="3098153" y="175676"/>
                </a:cubicBezTo>
                <a:cubicBezTo>
                  <a:pt x="3095860" y="168502"/>
                  <a:pt x="3091274" y="178067"/>
                  <a:pt x="3088980" y="170894"/>
                </a:cubicBezTo>
                <a:cubicBezTo>
                  <a:pt x="3088981" y="168502"/>
                  <a:pt x="3091274" y="168502"/>
                  <a:pt x="3091274" y="166111"/>
                </a:cubicBezTo>
                <a:cubicBezTo>
                  <a:pt x="3095860" y="173285"/>
                  <a:pt x="3102743" y="168502"/>
                  <a:pt x="3109622" y="170894"/>
                </a:cubicBezTo>
                <a:close/>
                <a:moveTo>
                  <a:pt x="3113950" y="157393"/>
                </a:moveTo>
                <a:lnTo>
                  <a:pt x="3108790" y="158810"/>
                </a:lnTo>
                <a:cubicBezTo>
                  <a:pt x="3106739" y="159190"/>
                  <a:pt x="3104837" y="159128"/>
                  <a:pt x="3103151" y="157949"/>
                </a:cubicBezTo>
                <a:cubicBezTo>
                  <a:pt x="3100862" y="155537"/>
                  <a:pt x="3103503" y="154140"/>
                  <a:pt x="3106748" y="153976"/>
                </a:cubicBezTo>
                <a:close/>
                <a:moveTo>
                  <a:pt x="3114032" y="157371"/>
                </a:moveTo>
                <a:lnTo>
                  <a:pt x="3113972" y="157403"/>
                </a:lnTo>
                <a:lnTo>
                  <a:pt x="3113950" y="157393"/>
                </a:lnTo>
                <a:close/>
                <a:moveTo>
                  <a:pt x="3262126" y="2311416"/>
                </a:moveTo>
                <a:lnTo>
                  <a:pt x="3260177" y="2310145"/>
                </a:lnTo>
                <a:lnTo>
                  <a:pt x="3260020" y="2313844"/>
                </a:lnTo>
                <a:lnTo>
                  <a:pt x="3260230" y="2313824"/>
                </a:lnTo>
                <a:close/>
                <a:moveTo>
                  <a:pt x="3119940" y="173286"/>
                </a:moveTo>
                <a:cubicBezTo>
                  <a:pt x="3119941" y="178068"/>
                  <a:pt x="3114590" y="175678"/>
                  <a:pt x="3111914" y="173286"/>
                </a:cubicBezTo>
                <a:cubicBezTo>
                  <a:pt x="3111915" y="170894"/>
                  <a:pt x="3113251" y="170894"/>
                  <a:pt x="3114925" y="171492"/>
                </a:cubicBezTo>
                <a:cubicBezTo>
                  <a:pt x="3116596" y="172091"/>
                  <a:pt x="3118602" y="173286"/>
                  <a:pt x="3119940" y="173286"/>
                </a:cubicBezTo>
                <a:close/>
                <a:moveTo>
                  <a:pt x="3133702" y="173285"/>
                </a:moveTo>
                <a:cubicBezTo>
                  <a:pt x="3131409" y="182850"/>
                  <a:pt x="3126819" y="175677"/>
                  <a:pt x="3124526" y="175677"/>
                </a:cubicBezTo>
                <a:cubicBezTo>
                  <a:pt x="3124527" y="173285"/>
                  <a:pt x="3126248" y="172687"/>
                  <a:pt x="3128253" y="172687"/>
                </a:cubicBezTo>
                <a:cubicBezTo>
                  <a:pt x="3130263" y="172687"/>
                  <a:pt x="3132555" y="173286"/>
                  <a:pt x="3133702" y="173285"/>
                </a:cubicBezTo>
                <a:close/>
                <a:moveTo>
                  <a:pt x="3160196" y="175042"/>
                </a:moveTo>
                <a:cubicBezTo>
                  <a:pt x="3160455" y="175379"/>
                  <a:pt x="3159124" y="175677"/>
                  <a:pt x="3154986" y="175678"/>
                </a:cubicBezTo>
                <a:cubicBezTo>
                  <a:pt x="3152621" y="180459"/>
                  <a:pt x="3147889" y="178068"/>
                  <a:pt x="3145525" y="180459"/>
                </a:cubicBezTo>
                <a:cubicBezTo>
                  <a:pt x="3143161" y="180460"/>
                  <a:pt x="3143162" y="178068"/>
                  <a:pt x="3143162" y="175678"/>
                </a:cubicBezTo>
                <a:cubicBezTo>
                  <a:pt x="3140794" y="178068"/>
                  <a:pt x="3138430" y="182850"/>
                  <a:pt x="3133702" y="175677"/>
                </a:cubicBezTo>
                <a:cubicBezTo>
                  <a:pt x="3136066" y="173286"/>
                  <a:pt x="3138430" y="173285"/>
                  <a:pt x="3140794" y="174182"/>
                </a:cubicBezTo>
                <a:cubicBezTo>
                  <a:pt x="3143162" y="175080"/>
                  <a:pt x="3145525" y="176872"/>
                  <a:pt x="3147889" y="178068"/>
                </a:cubicBezTo>
                <a:cubicBezTo>
                  <a:pt x="3144344" y="172687"/>
                  <a:pt x="3159420" y="174033"/>
                  <a:pt x="3160196" y="175042"/>
                </a:cubicBezTo>
                <a:close/>
                <a:moveTo>
                  <a:pt x="3191371" y="143392"/>
                </a:moveTo>
                <a:cubicBezTo>
                  <a:pt x="3189844" y="156106"/>
                  <a:pt x="3189081" y="140980"/>
                  <a:pt x="3185262" y="151283"/>
                </a:cubicBezTo>
                <a:cubicBezTo>
                  <a:pt x="3172403" y="154458"/>
                  <a:pt x="3150509" y="150507"/>
                  <a:pt x="3135866" y="161354"/>
                </a:cubicBezTo>
                <a:cubicBezTo>
                  <a:pt x="3137650" y="153683"/>
                  <a:pt x="3127466" y="166833"/>
                  <a:pt x="3125300" y="166943"/>
                </a:cubicBezTo>
                <a:cubicBezTo>
                  <a:pt x="3125173" y="164421"/>
                  <a:pt x="3127339" y="164312"/>
                  <a:pt x="3129376" y="161682"/>
                </a:cubicBezTo>
                <a:cubicBezTo>
                  <a:pt x="3124731" y="155597"/>
                  <a:pt x="3119861" y="155843"/>
                  <a:pt x="3115310" y="157021"/>
                </a:cubicBezTo>
                <a:lnTo>
                  <a:pt x="3114032" y="157371"/>
                </a:lnTo>
                <a:lnTo>
                  <a:pt x="3123474" y="152186"/>
                </a:lnTo>
                <a:cubicBezTo>
                  <a:pt x="3126703" y="151707"/>
                  <a:pt x="3129948" y="151544"/>
                  <a:pt x="3133069" y="148858"/>
                </a:cubicBezTo>
                <a:cubicBezTo>
                  <a:pt x="3135485" y="153792"/>
                  <a:pt x="3137523" y="151162"/>
                  <a:pt x="3139816" y="153574"/>
                </a:cubicBezTo>
                <a:cubicBezTo>
                  <a:pt x="3152290" y="142835"/>
                  <a:pt x="3165530" y="147222"/>
                  <a:pt x="3176350" y="146676"/>
                </a:cubicBezTo>
                <a:cubicBezTo>
                  <a:pt x="3176223" y="144155"/>
                  <a:pt x="3174060" y="144265"/>
                  <a:pt x="3171895" y="144374"/>
                </a:cubicBezTo>
                <a:cubicBezTo>
                  <a:pt x="3175076" y="142950"/>
                  <a:pt x="3178864" y="142759"/>
                  <a:pt x="3182396" y="142896"/>
                </a:cubicBezTo>
                <a:cubicBezTo>
                  <a:pt x="3185929" y="143034"/>
                  <a:pt x="3189208" y="143501"/>
                  <a:pt x="3191371" y="143392"/>
                </a:cubicBezTo>
                <a:close/>
                <a:moveTo>
                  <a:pt x="3343094" y="2265666"/>
                </a:moveTo>
                <a:cubicBezTo>
                  <a:pt x="3338421" y="2267230"/>
                  <a:pt x="3331753" y="2265813"/>
                  <a:pt x="3325765" y="2265597"/>
                </a:cubicBezTo>
                <a:lnTo>
                  <a:pt x="3321875" y="2266121"/>
                </a:lnTo>
                <a:lnTo>
                  <a:pt x="3315474" y="2275010"/>
                </a:lnTo>
                <a:lnTo>
                  <a:pt x="3325443" y="2274033"/>
                </a:lnTo>
                <a:cubicBezTo>
                  <a:pt x="3328692" y="2273501"/>
                  <a:pt x="3331707" y="2273919"/>
                  <a:pt x="3334422" y="2278721"/>
                </a:cubicBezTo>
                <a:cubicBezTo>
                  <a:pt x="3333747" y="2268795"/>
                  <a:pt x="3343768" y="2275594"/>
                  <a:pt x="3343094" y="2265666"/>
                </a:cubicBezTo>
                <a:close/>
                <a:moveTo>
                  <a:pt x="3201825" y="145127"/>
                </a:moveTo>
                <a:lnTo>
                  <a:pt x="3197808" y="147725"/>
                </a:lnTo>
                <a:cubicBezTo>
                  <a:pt x="3199517" y="140455"/>
                  <a:pt x="3195499" y="143052"/>
                  <a:pt x="3193432" y="143156"/>
                </a:cubicBezTo>
                <a:cubicBezTo>
                  <a:pt x="3193191" y="138379"/>
                  <a:pt x="3194742" y="138301"/>
                  <a:pt x="3196628" y="139703"/>
                </a:cubicBezTo>
                <a:close/>
                <a:moveTo>
                  <a:pt x="3201826" y="145127"/>
                </a:moveTo>
                <a:lnTo>
                  <a:pt x="3201826" y="145128"/>
                </a:lnTo>
                <a:lnTo>
                  <a:pt x="3201825" y="145127"/>
                </a:lnTo>
                <a:close/>
                <a:moveTo>
                  <a:pt x="3205841" y="142531"/>
                </a:moveTo>
                <a:lnTo>
                  <a:pt x="3201826" y="145127"/>
                </a:lnTo>
                <a:lnTo>
                  <a:pt x="3201465" y="137963"/>
                </a:lnTo>
                <a:cubicBezTo>
                  <a:pt x="3201404" y="136768"/>
                  <a:pt x="3202439" y="136715"/>
                  <a:pt x="3203517" y="137559"/>
                </a:cubicBezTo>
                <a:cubicBezTo>
                  <a:pt x="3204596" y="138403"/>
                  <a:pt x="3205720" y="140142"/>
                  <a:pt x="3205841" y="142531"/>
                </a:cubicBezTo>
                <a:close/>
                <a:moveTo>
                  <a:pt x="3358544" y="2282070"/>
                </a:moveTo>
                <a:cubicBezTo>
                  <a:pt x="3355322" y="2269822"/>
                  <a:pt x="3341052" y="2270792"/>
                  <a:pt x="3336632" y="2276078"/>
                </a:cubicBezTo>
                <a:cubicBezTo>
                  <a:pt x="3339516" y="2283363"/>
                  <a:pt x="3350902" y="2275109"/>
                  <a:pt x="3358544" y="2282070"/>
                </a:cubicBezTo>
                <a:close/>
                <a:moveTo>
                  <a:pt x="3373994" y="2298474"/>
                </a:moveTo>
                <a:cubicBezTo>
                  <a:pt x="3373657" y="2293511"/>
                  <a:pt x="3369071" y="2296315"/>
                  <a:pt x="3366692" y="2296477"/>
                </a:cubicBezTo>
                <a:cubicBezTo>
                  <a:pt x="3367366" y="2306404"/>
                  <a:pt x="3371787" y="2301118"/>
                  <a:pt x="3373994" y="2298474"/>
                </a:cubicBezTo>
                <a:close/>
                <a:moveTo>
                  <a:pt x="3373320" y="2288547"/>
                </a:moveTo>
                <a:cubicBezTo>
                  <a:pt x="3366016" y="2286550"/>
                  <a:pt x="3356418" y="2285955"/>
                  <a:pt x="3346162" y="2284470"/>
                </a:cubicBezTo>
                <a:lnTo>
                  <a:pt x="3315375" y="2275147"/>
                </a:lnTo>
                <a:lnTo>
                  <a:pt x="3307044" y="2286717"/>
                </a:lnTo>
                <a:lnTo>
                  <a:pt x="3306654" y="2286847"/>
                </a:lnTo>
                <a:lnTo>
                  <a:pt x="3307134" y="2287827"/>
                </a:lnTo>
                <a:cubicBezTo>
                  <a:pt x="3306983" y="2290066"/>
                  <a:pt x="3306595" y="2293276"/>
                  <a:pt x="3306767" y="2295811"/>
                </a:cubicBezTo>
                <a:cubicBezTo>
                  <a:pt x="3304701" y="2292131"/>
                  <a:pt x="3303311" y="2298433"/>
                  <a:pt x="3302458" y="2297535"/>
                </a:cubicBezTo>
                <a:cubicBezTo>
                  <a:pt x="3302173" y="2297236"/>
                  <a:pt x="3301945" y="2296138"/>
                  <a:pt x="3301772" y="2293603"/>
                </a:cubicBezTo>
                <a:cubicBezTo>
                  <a:pt x="3301600" y="2291068"/>
                  <a:pt x="3304184" y="2293440"/>
                  <a:pt x="3306422" y="2290741"/>
                </a:cubicBezTo>
                <a:lnTo>
                  <a:pt x="3306169" y="2287010"/>
                </a:lnTo>
                <a:lnTo>
                  <a:pt x="3284727" y="2294185"/>
                </a:lnTo>
                <a:lnTo>
                  <a:pt x="3279124" y="2300661"/>
                </a:lnTo>
                <a:lnTo>
                  <a:pt x="3282680" y="2304053"/>
                </a:lnTo>
                <a:cubicBezTo>
                  <a:pt x="3286629" y="2305032"/>
                  <a:pt x="3290750" y="2304128"/>
                  <a:pt x="3290413" y="2299164"/>
                </a:cubicBezTo>
                <a:cubicBezTo>
                  <a:pt x="3290245" y="2296683"/>
                  <a:pt x="3288035" y="2299326"/>
                  <a:pt x="3287866" y="2296844"/>
                </a:cubicBezTo>
                <a:cubicBezTo>
                  <a:pt x="3290076" y="2294201"/>
                  <a:pt x="3295336" y="2301324"/>
                  <a:pt x="3297209" y="2293716"/>
                </a:cubicBezTo>
                <a:cubicBezTo>
                  <a:pt x="3302810" y="2305803"/>
                  <a:pt x="3318447" y="2289780"/>
                  <a:pt x="3324217" y="2304349"/>
                </a:cubicBezTo>
                <a:cubicBezTo>
                  <a:pt x="3328805" y="2301543"/>
                  <a:pt x="3328636" y="2299062"/>
                  <a:pt x="3325921" y="2294259"/>
                </a:cubicBezTo>
                <a:cubicBezTo>
                  <a:pt x="3331016" y="2298900"/>
                  <a:pt x="3333223" y="2296257"/>
                  <a:pt x="3340696" y="2300736"/>
                </a:cubicBezTo>
                <a:cubicBezTo>
                  <a:pt x="3344274" y="2283040"/>
                  <a:pt x="3367197" y="2303923"/>
                  <a:pt x="3373320" y="2288547"/>
                </a:cubicBezTo>
                <a:close/>
                <a:moveTo>
                  <a:pt x="3230799" y="138916"/>
                </a:moveTo>
                <a:lnTo>
                  <a:pt x="3229359" y="137978"/>
                </a:lnTo>
                <a:cubicBezTo>
                  <a:pt x="3228260" y="137718"/>
                  <a:pt x="3227148" y="137145"/>
                  <a:pt x="3227022" y="134638"/>
                </a:cubicBezTo>
                <a:cubicBezTo>
                  <a:pt x="3223330" y="147395"/>
                  <a:pt x="3214684" y="147831"/>
                  <a:pt x="3208450" y="153174"/>
                </a:cubicBezTo>
                <a:cubicBezTo>
                  <a:pt x="3208071" y="145651"/>
                  <a:pt x="3214305" y="140307"/>
                  <a:pt x="3207692" y="138126"/>
                </a:cubicBezTo>
                <a:cubicBezTo>
                  <a:pt x="3212143" y="140416"/>
                  <a:pt x="3227401" y="142161"/>
                  <a:pt x="3228805" y="127005"/>
                </a:cubicBezTo>
                <a:cubicBezTo>
                  <a:pt x="3228995" y="130768"/>
                  <a:pt x="3229090" y="132648"/>
                  <a:pt x="3229453" y="134515"/>
                </a:cubicBezTo>
                <a:close/>
                <a:moveTo>
                  <a:pt x="3231726" y="141943"/>
                </a:moveTo>
                <a:cubicBezTo>
                  <a:pt x="3229690" y="144561"/>
                  <a:pt x="3229437" y="139545"/>
                  <a:pt x="3227401" y="142161"/>
                </a:cubicBezTo>
                <a:lnTo>
                  <a:pt x="3231064" y="139783"/>
                </a:lnTo>
                <a:close/>
                <a:moveTo>
                  <a:pt x="3231599" y="139436"/>
                </a:moveTo>
                <a:lnTo>
                  <a:pt x="3231064" y="139783"/>
                </a:lnTo>
                <a:lnTo>
                  <a:pt x="3230799" y="138916"/>
                </a:lnTo>
                <a:close/>
                <a:moveTo>
                  <a:pt x="3381106" y="2293784"/>
                </a:moveTo>
                <a:cubicBezTo>
                  <a:pt x="3379913" y="2291060"/>
                  <a:pt x="3375993" y="2292728"/>
                  <a:pt x="3376373" y="2298312"/>
                </a:cubicBezTo>
                <a:lnTo>
                  <a:pt x="3381130" y="2297989"/>
                </a:lnTo>
                <a:cubicBezTo>
                  <a:pt x="3381598" y="2296088"/>
                  <a:pt x="3381504" y="2294692"/>
                  <a:pt x="3381106" y="2293784"/>
                </a:cubicBezTo>
                <a:close/>
                <a:moveTo>
                  <a:pt x="3411873" y="2337974"/>
                </a:moveTo>
                <a:cubicBezTo>
                  <a:pt x="3412139" y="2343227"/>
                  <a:pt x="3410091" y="2345967"/>
                  <a:pt x="3407913" y="2346077"/>
                </a:cubicBezTo>
                <a:cubicBezTo>
                  <a:pt x="3405601" y="2343557"/>
                  <a:pt x="3405469" y="2340930"/>
                  <a:pt x="3405204" y="2335677"/>
                </a:cubicBezTo>
                <a:cubicBezTo>
                  <a:pt x="3409429" y="2332830"/>
                  <a:pt x="3409695" y="2338084"/>
                  <a:pt x="3411873" y="2337974"/>
                </a:cubicBezTo>
                <a:close/>
                <a:moveTo>
                  <a:pt x="3262900" y="122893"/>
                </a:moveTo>
                <a:cubicBezTo>
                  <a:pt x="3263140" y="127670"/>
                  <a:pt x="3263260" y="130058"/>
                  <a:pt x="3261193" y="130163"/>
                </a:cubicBezTo>
                <a:cubicBezTo>
                  <a:pt x="3261193" y="130163"/>
                  <a:pt x="3261193" y="130163"/>
                  <a:pt x="3260952" y="125385"/>
                </a:cubicBezTo>
                <a:cubicBezTo>
                  <a:pt x="3260952" y="125385"/>
                  <a:pt x="3260952" y="125385"/>
                  <a:pt x="3262900" y="122893"/>
                </a:cubicBezTo>
                <a:close/>
                <a:moveTo>
                  <a:pt x="3424618" y="2305009"/>
                </a:moveTo>
                <a:cubicBezTo>
                  <a:pt x="3422070" y="2302689"/>
                  <a:pt x="3422070" y="2302689"/>
                  <a:pt x="3421901" y="2300207"/>
                </a:cubicBezTo>
                <a:cubicBezTo>
                  <a:pt x="3421901" y="2300207"/>
                  <a:pt x="3419860" y="2305332"/>
                  <a:pt x="3417312" y="2303012"/>
                </a:cubicBezTo>
                <a:cubicBezTo>
                  <a:pt x="3417649" y="2307976"/>
                  <a:pt x="3422407" y="2307652"/>
                  <a:pt x="3424618" y="2305009"/>
                </a:cubicBezTo>
                <a:close/>
                <a:moveTo>
                  <a:pt x="3438719" y="2301558"/>
                </a:moveTo>
                <a:cubicBezTo>
                  <a:pt x="3438719" y="2301558"/>
                  <a:pt x="3438719" y="2301558"/>
                  <a:pt x="3436340" y="2301719"/>
                </a:cubicBezTo>
                <a:lnTo>
                  <a:pt x="3436340" y="2301720"/>
                </a:lnTo>
                <a:lnTo>
                  <a:pt x="3434854" y="2301821"/>
                </a:lnTo>
                <a:cubicBezTo>
                  <a:pt x="3432942" y="2304444"/>
                  <a:pt x="3432005" y="2308247"/>
                  <a:pt x="3436846" y="2309165"/>
                </a:cubicBezTo>
                <a:lnTo>
                  <a:pt x="3436340" y="2301720"/>
                </a:lnTo>
                <a:close/>
                <a:moveTo>
                  <a:pt x="3459451" y="2290177"/>
                </a:moveTo>
                <a:lnTo>
                  <a:pt x="3455456" y="2287465"/>
                </a:lnTo>
                <a:lnTo>
                  <a:pt x="3452311" y="2286401"/>
                </a:lnTo>
                <a:lnTo>
                  <a:pt x="3453613" y="2287768"/>
                </a:lnTo>
                <a:cubicBezTo>
                  <a:pt x="3455715" y="2287937"/>
                  <a:pt x="3458093" y="2287776"/>
                  <a:pt x="3459451" y="2290177"/>
                </a:cubicBezTo>
                <a:close/>
                <a:moveTo>
                  <a:pt x="3484247" y="2303452"/>
                </a:moveTo>
                <a:cubicBezTo>
                  <a:pt x="3481700" y="2301132"/>
                  <a:pt x="3479153" y="2298811"/>
                  <a:pt x="3476774" y="2298973"/>
                </a:cubicBezTo>
                <a:cubicBezTo>
                  <a:pt x="3477111" y="2303937"/>
                  <a:pt x="3481700" y="2301132"/>
                  <a:pt x="3479827" y="2308739"/>
                </a:cubicBezTo>
                <a:cubicBezTo>
                  <a:pt x="3482206" y="2308578"/>
                  <a:pt x="3481869" y="2303614"/>
                  <a:pt x="3484247" y="2303452"/>
                </a:cubicBezTo>
                <a:close/>
                <a:moveTo>
                  <a:pt x="3488036" y="2325687"/>
                </a:moveTo>
                <a:cubicBezTo>
                  <a:pt x="3483299" y="2323612"/>
                  <a:pt x="3483622" y="2328383"/>
                  <a:pt x="3481169" y="2326153"/>
                </a:cubicBezTo>
                <a:cubicBezTo>
                  <a:pt x="3481007" y="2323768"/>
                  <a:pt x="3480845" y="2321382"/>
                  <a:pt x="3480683" y="2318995"/>
                </a:cubicBezTo>
                <a:cubicBezTo>
                  <a:pt x="3482812" y="2316454"/>
                  <a:pt x="3481007" y="2323768"/>
                  <a:pt x="3485424" y="2321071"/>
                </a:cubicBezTo>
                <a:cubicBezTo>
                  <a:pt x="3485424" y="2321071"/>
                  <a:pt x="3485586" y="2323457"/>
                  <a:pt x="3485586" y="2323457"/>
                </a:cubicBezTo>
                <a:cubicBezTo>
                  <a:pt x="3485586" y="2323457"/>
                  <a:pt x="3487874" y="2323301"/>
                  <a:pt x="3488036" y="2325687"/>
                </a:cubicBezTo>
                <a:close/>
                <a:moveTo>
                  <a:pt x="3343089" y="118764"/>
                </a:moveTo>
                <a:cubicBezTo>
                  <a:pt x="3342202" y="122546"/>
                  <a:pt x="3341633" y="121951"/>
                  <a:pt x="3341570" y="120709"/>
                </a:cubicBezTo>
                <a:lnTo>
                  <a:pt x="3341849" y="119014"/>
                </a:lnTo>
                <a:close/>
                <a:moveTo>
                  <a:pt x="3345612" y="126110"/>
                </a:moveTo>
                <a:cubicBezTo>
                  <a:pt x="3343214" y="121249"/>
                  <a:pt x="3345361" y="121141"/>
                  <a:pt x="3343089" y="118764"/>
                </a:cubicBezTo>
                <a:cubicBezTo>
                  <a:pt x="3342520" y="118170"/>
                  <a:pt x="3342125" y="118346"/>
                  <a:pt x="3341880" y="118825"/>
                </a:cubicBezTo>
                <a:lnTo>
                  <a:pt x="3341849" y="119014"/>
                </a:lnTo>
                <a:lnTo>
                  <a:pt x="3334820" y="120427"/>
                </a:lnTo>
                <a:cubicBezTo>
                  <a:pt x="3332495" y="122412"/>
                  <a:pt x="3331577" y="125572"/>
                  <a:pt x="3334990" y="129136"/>
                </a:cubicBezTo>
                <a:cubicBezTo>
                  <a:pt x="3336764" y="121574"/>
                  <a:pt x="3339165" y="126435"/>
                  <a:pt x="3345612" y="126110"/>
                </a:cubicBezTo>
                <a:close/>
                <a:moveTo>
                  <a:pt x="3365322" y="138610"/>
                </a:moveTo>
                <a:cubicBezTo>
                  <a:pt x="3365321" y="141001"/>
                  <a:pt x="3365321" y="143392"/>
                  <a:pt x="3365322" y="148175"/>
                </a:cubicBezTo>
                <a:cubicBezTo>
                  <a:pt x="3363028" y="148175"/>
                  <a:pt x="3363028" y="145785"/>
                  <a:pt x="3360736" y="145784"/>
                </a:cubicBezTo>
                <a:cubicBezTo>
                  <a:pt x="3360736" y="141001"/>
                  <a:pt x="3360736" y="138610"/>
                  <a:pt x="3365322" y="138610"/>
                </a:cubicBezTo>
                <a:close/>
                <a:moveTo>
                  <a:pt x="3515456" y="2306361"/>
                </a:moveTo>
                <a:cubicBezTo>
                  <a:pt x="3510421" y="2306703"/>
                  <a:pt x="3515803" y="2311474"/>
                  <a:pt x="3513459" y="2314201"/>
                </a:cubicBezTo>
                <a:cubicBezTo>
                  <a:pt x="3510421" y="2306703"/>
                  <a:pt x="3506081" y="2317270"/>
                  <a:pt x="3503217" y="2312329"/>
                </a:cubicBezTo>
                <a:cubicBezTo>
                  <a:pt x="3508078" y="2309431"/>
                  <a:pt x="3510421" y="2306703"/>
                  <a:pt x="3509900" y="2299034"/>
                </a:cubicBezTo>
                <a:cubicBezTo>
                  <a:pt x="3510247" y="2304147"/>
                  <a:pt x="3515108" y="2301248"/>
                  <a:pt x="3515456" y="2306361"/>
                </a:cubicBezTo>
                <a:close/>
                <a:moveTo>
                  <a:pt x="3375333" y="117139"/>
                </a:moveTo>
                <a:cubicBezTo>
                  <a:pt x="3368633" y="112495"/>
                  <a:pt x="3362561" y="120274"/>
                  <a:pt x="3356236" y="123083"/>
                </a:cubicBezTo>
                <a:cubicBezTo>
                  <a:pt x="3360912" y="130320"/>
                  <a:pt x="3371409" y="124810"/>
                  <a:pt x="3375333" y="117139"/>
                </a:cubicBezTo>
                <a:close/>
                <a:moveTo>
                  <a:pt x="3387855" y="109036"/>
                </a:moveTo>
                <a:cubicBezTo>
                  <a:pt x="3387729" y="106551"/>
                  <a:pt x="3383429" y="106768"/>
                  <a:pt x="3383680" y="111737"/>
                </a:cubicBezTo>
                <a:cubicBezTo>
                  <a:pt x="3385955" y="114113"/>
                  <a:pt x="3387980" y="111520"/>
                  <a:pt x="3387855" y="109036"/>
                </a:cubicBezTo>
                <a:close/>
                <a:moveTo>
                  <a:pt x="3415855" y="137741"/>
                </a:moveTo>
                <a:cubicBezTo>
                  <a:pt x="3416239" y="139948"/>
                  <a:pt x="3416303" y="141218"/>
                  <a:pt x="3415148" y="140004"/>
                </a:cubicBezTo>
                <a:cubicBezTo>
                  <a:pt x="3415148" y="140004"/>
                  <a:pt x="3415148" y="140004"/>
                  <a:pt x="3414892" y="134928"/>
                </a:cubicBezTo>
                <a:cubicBezTo>
                  <a:pt x="3412585" y="132499"/>
                  <a:pt x="3410534" y="135147"/>
                  <a:pt x="3410406" y="132610"/>
                </a:cubicBezTo>
                <a:cubicBezTo>
                  <a:pt x="3410279" y="130072"/>
                  <a:pt x="3410361" y="128956"/>
                  <a:pt x="3410582" y="128626"/>
                </a:cubicBezTo>
                <a:cubicBezTo>
                  <a:pt x="3411248" y="127638"/>
                  <a:pt x="3413195" y="133741"/>
                  <a:pt x="3414637" y="129852"/>
                </a:cubicBezTo>
                <a:cubicBezTo>
                  <a:pt x="3414765" y="132390"/>
                  <a:pt x="3415470" y="135535"/>
                  <a:pt x="3415855" y="137741"/>
                </a:cubicBezTo>
                <a:close/>
                <a:moveTo>
                  <a:pt x="3604660" y="2283010"/>
                </a:moveTo>
                <a:cubicBezTo>
                  <a:pt x="3592326" y="2279053"/>
                  <a:pt x="3590086" y="2281603"/>
                  <a:pt x="3580800" y="2287026"/>
                </a:cubicBezTo>
                <a:cubicBezTo>
                  <a:pt x="3580476" y="2282255"/>
                  <a:pt x="3580314" y="2279870"/>
                  <a:pt x="3580152" y="2277483"/>
                </a:cubicBezTo>
                <a:cubicBezTo>
                  <a:pt x="3584795" y="2274771"/>
                  <a:pt x="3592488" y="2281440"/>
                  <a:pt x="3599372" y="2276178"/>
                </a:cubicBezTo>
                <a:cubicBezTo>
                  <a:pt x="3597293" y="2281113"/>
                  <a:pt x="3604336" y="2278238"/>
                  <a:pt x="3604660" y="2283010"/>
                </a:cubicBezTo>
                <a:close/>
                <a:moveTo>
                  <a:pt x="3462572" y="137649"/>
                </a:moveTo>
                <a:cubicBezTo>
                  <a:pt x="3456497" y="145428"/>
                  <a:pt x="3445374" y="138516"/>
                  <a:pt x="3443600" y="146078"/>
                </a:cubicBezTo>
                <a:cubicBezTo>
                  <a:pt x="3448151" y="150830"/>
                  <a:pt x="3461047" y="150180"/>
                  <a:pt x="3462572" y="137649"/>
                </a:cubicBezTo>
                <a:close/>
                <a:moveTo>
                  <a:pt x="3474592" y="119608"/>
                </a:moveTo>
                <a:cubicBezTo>
                  <a:pt x="3472320" y="117232"/>
                  <a:pt x="3467769" y="112480"/>
                  <a:pt x="3468270" y="122417"/>
                </a:cubicBezTo>
                <a:cubicBezTo>
                  <a:pt x="3470420" y="122309"/>
                  <a:pt x="3474843" y="124577"/>
                  <a:pt x="3474592" y="119608"/>
                </a:cubicBezTo>
                <a:close/>
                <a:moveTo>
                  <a:pt x="3626073" y="2276762"/>
                </a:moveTo>
                <a:lnTo>
                  <a:pt x="3624477" y="2279826"/>
                </a:lnTo>
                <a:lnTo>
                  <a:pt x="3626397" y="2281534"/>
                </a:lnTo>
                <a:lnTo>
                  <a:pt x="3623632" y="2281453"/>
                </a:lnTo>
                <a:lnTo>
                  <a:pt x="3622516" y="2283595"/>
                </a:lnTo>
                <a:cubicBezTo>
                  <a:pt x="3620512" y="2283731"/>
                  <a:pt x="3618389" y="2282078"/>
                  <a:pt x="3618227" y="2279691"/>
                </a:cubicBezTo>
                <a:lnTo>
                  <a:pt x="3618303" y="2279663"/>
                </a:lnTo>
                <a:lnTo>
                  <a:pt x="3615777" y="2277461"/>
                </a:lnTo>
                <a:lnTo>
                  <a:pt x="3621893" y="2278323"/>
                </a:lnTo>
                <a:close/>
                <a:moveTo>
                  <a:pt x="3481488" y="123464"/>
                </a:moveTo>
                <a:cubicBezTo>
                  <a:pt x="3481744" y="122517"/>
                  <a:pt x="3481673" y="121119"/>
                  <a:pt x="3481042" y="119283"/>
                </a:cubicBezTo>
                <a:lnTo>
                  <a:pt x="3476742" y="119500"/>
                </a:lnTo>
                <a:cubicBezTo>
                  <a:pt x="3477023" y="125090"/>
                  <a:pt x="3480722" y="126304"/>
                  <a:pt x="3481488" y="123464"/>
                </a:cubicBezTo>
                <a:close/>
                <a:moveTo>
                  <a:pt x="3633375" y="2243658"/>
                </a:moveTo>
                <a:lnTo>
                  <a:pt x="3633096" y="2243475"/>
                </a:lnTo>
                <a:lnTo>
                  <a:pt x="3633081" y="2243608"/>
                </a:lnTo>
                <a:close/>
                <a:moveTo>
                  <a:pt x="3519235" y="107395"/>
                </a:moveTo>
                <a:cubicBezTo>
                  <a:pt x="3516960" y="105019"/>
                  <a:pt x="3512660" y="105235"/>
                  <a:pt x="3512910" y="110204"/>
                </a:cubicBezTo>
                <a:cubicBezTo>
                  <a:pt x="3514935" y="107612"/>
                  <a:pt x="3517336" y="112472"/>
                  <a:pt x="3517336" y="112472"/>
                </a:cubicBezTo>
                <a:cubicBezTo>
                  <a:pt x="3517211" y="109988"/>
                  <a:pt x="3517211" y="109988"/>
                  <a:pt x="3519235" y="107395"/>
                </a:cubicBezTo>
                <a:close/>
                <a:moveTo>
                  <a:pt x="3668636" y="2230559"/>
                </a:moveTo>
                <a:lnTo>
                  <a:pt x="3663524" y="2230266"/>
                </a:lnTo>
                <a:lnTo>
                  <a:pt x="3659441" y="2231882"/>
                </a:lnTo>
                <a:lnTo>
                  <a:pt x="3661752" y="2232972"/>
                </a:lnTo>
                <a:lnTo>
                  <a:pt x="3665363" y="2232824"/>
                </a:lnTo>
                <a:lnTo>
                  <a:pt x="3663187" y="2230589"/>
                </a:lnTo>
                <a:lnTo>
                  <a:pt x="3668570" y="2230688"/>
                </a:lnTo>
                <a:close/>
                <a:moveTo>
                  <a:pt x="3532258" y="109229"/>
                </a:moveTo>
                <a:cubicBezTo>
                  <a:pt x="3532258" y="109229"/>
                  <a:pt x="3532258" y="109229"/>
                  <a:pt x="3530108" y="109338"/>
                </a:cubicBezTo>
                <a:cubicBezTo>
                  <a:pt x="3532132" y="106745"/>
                  <a:pt x="3529983" y="106853"/>
                  <a:pt x="3529732" y="101884"/>
                </a:cubicBezTo>
                <a:cubicBezTo>
                  <a:pt x="3521260" y="104802"/>
                  <a:pt x="3534783" y="116574"/>
                  <a:pt x="3532258" y="109229"/>
                </a:cubicBezTo>
                <a:close/>
                <a:moveTo>
                  <a:pt x="3687686" y="2270180"/>
                </a:moveTo>
                <a:cubicBezTo>
                  <a:pt x="3683310" y="2277668"/>
                  <a:pt x="3683310" y="2277668"/>
                  <a:pt x="3678776" y="2282770"/>
                </a:cubicBezTo>
                <a:cubicBezTo>
                  <a:pt x="3678289" y="2275612"/>
                  <a:pt x="3673751" y="2280714"/>
                  <a:pt x="3673913" y="2283100"/>
                </a:cubicBezTo>
                <a:cubicBezTo>
                  <a:pt x="3673427" y="2275942"/>
                  <a:pt x="3670832" y="2273721"/>
                  <a:pt x="3665970" y="2274051"/>
                </a:cubicBezTo>
                <a:cubicBezTo>
                  <a:pt x="3663865" y="2278989"/>
                  <a:pt x="3664027" y="2281375"/>
                  <a:pt x="3661756" y="2283926"/>
                </a:cubicBezTo>
                <a:cubicBezTo>
                  <a:pt x="3660945" y="2271996"/>
                  <a:pt x="3651869" y="2282201"/>
                  <a:pt x="3649116" y="2277593"/>
                </a:cubicBezTo>
                <a:cubicBezTo>
                  <a:pt x="3656408" y="2277098"/>
                  <a:pt x="3651059" y="2270270"/>
                  <a:pt x="3648467" y="2268050"/>
                </a:cubicBezTo>
                <a:cubicBezTo>
                  <a:pt x="3661432" y="2279154"/>
                  <a:pt x="3672941" y="2268784"/>
                  <a:pt x="3687686" y="2270180"/>
                </a:cubicBezTo>
                <a:close/>
                <a:moveTo>
                  <a:pt x="3708207" y="2355243"/>
                </a:moveTo>
                <a:cubicBezTo>
                  <a:pt x="3707905" y="2357545"/>
                  <a:pt x="3706092" y="2358861"/>
                  <a:pt x="3702467" y="2356231"/>
                </a:cubicBezTo>
                <a:cubicBezTo>
                  <a:pt x="3702467" y="2353600"/>
                  <a:pt x="3704884" y="2350968"/>
                  <a:pt x="3704884" y="2348337"/>
                </a:cubicBezTo>
                <a:cubicBezTo>
                  <a:pt x="3707300" y="2349652"/>
                  <a:pt x="3708509" y="2352941"/>
                  <a:pt x="3708207" y="2355243"/>
                </a:cubicBezTo>
                <a:close/>
                <a:moveTo>
                  <a:pt x="3697599" y="2194174"/>
                </a:moveTo>
                <a:lnTo>
                  <a:pt x="3697456" y="2194183"/>
                </a:lnTo>
                <a:lnTo>
                  <a:pt x="3697410" y="2194301"/>
                </a:lnTo>
                <a:close/>
                <a:moveTo>
                  <a:pt x="3709717" y="2361491"/>
                </a:moveTo>
                <a:cubicBezTo>
                  <a:pt x="3707301" y="2366273"/>
                  <a:pt x="3707300" y="2371056"/>
                  <a:pt x="3704884" y="2368664"/>
                </a:cubicBezTo>
                <a:cubicBezTo>
                  <a:pt x="3704884" y="2361491"/>
                  <a:pt x="3704884" y="2361491"/>
                  <a:pt x="3704884" y="2361491"/>
                </a:cubicBezTo>
                <a:cubicBezTo>
                  <a:pt x="3704884" y="2361491"/>
                  <a:pt x="3707301" y="2361491"/>
                  <a:pt x="3709717" y="2361491"/>
                </a:cubicBezTo>
                <a:close/>
                <a:moveTo>
                  <a:pt x="3714551" y="2393777"/>
                </a:moveTo>
                <a:cubicBezTo>
                  <a:pt x="3714550" y="2403341"/>
                  <a:pt x="3712134" y="2391386"/>
                  <a:pt x="3707301" y="2396167"/>
                </a:cubicBezTo>
                <a:cubicBezTo>
                  <a:pt x="3707301" y="2391386"/>
                  <a:pt x="3704884" y="2384210"/>
                  <a:pt x="3709717" y="2386601"/>
                </a:cubicBezTo>
                <a:cubicBezTo>
                  <a:pt x="3709717" y="2391385"/>
                  <a:pt x="3709717" y="2391385"/>
                  <a:pt x="3709717" y="2391385"/>
                </a:cubicBezTo>
                <a:cubicBezTo>
                  <a:pt x="3709717" y="2393777"/>
                  <a:pt x="3712134" y="2391386"/>
                  <a:pt x="3714551" y="2393777"/>
                </a:cubicBezTo>
                <a:close/>
                <a:moveTo>
                  <a:pt x="3708766" y="2275939"/>
                </a:moveTo>
                <a:cubicBezTo>
                  <a:pt x="3702065" y="2278792"/>
                  <a:pt x="3694874" y="2274486"/>
                  <a:pt x="3690785" y="2281955"/>
                </a:cubicBezTo>
                <a:cubicBezTo>
                  <a:pt x="3690623" y="2279569"/>
                  <a:pt x="3688335" y="2279725"/>
                  <a:pt x="3688172" y="2277338"/>
                </a:cubicBezTo>
                <a:cubicBezTo>
                  <a:pt x="3689975" y="2270026"/>
                  <a:pt x="3695198" y="2279258"/>
                  <a:pt x="3696999" y="2271945"/>
                </a:cubicBezTo>
                <a:cubicBezTo>
                  <a:pt x="3699449" y="2274175"/>
                  <a:pt x="3706155" y="2271323"/>
                  <a:pt x="3708766" y="2275939"/>
                </a:cubicBezTo>
                <a:close/>
                <a:moveTo>
                  <a:pt x="3563625" y="90213"/>
                </a:moveTo>
                <a:cubicBezTo>
                  <a:pt x="3563751" y="92697"/>
                  <a:pt x="3557680" y="100475"/>
                  <a:pt x="3555404" y="98099"/>
                </a:cubicBezTo>
                <a:cubicBezTo>
                  <a:pt x="3557680" y="100475"/>
                  <a:pt x="3553379" y="100692"/>
                  <a:pt x="3553504" y="103176"/>
                </a:cubicBezTo>
                <a:cubicBezTo>
                  <a:pt x="3557930" y="105444"/>
                  <a:pt x="3564126" y="100150"/>
                  <a:pt x="3563625" y="90213"/>
                </a:cubicBezTo>
                <a:close/>
                <a:moveTo>
                  <a:pt x="3718899" y="2272853"/>
                </a:moveTo>
                <a:cubicBezTo>
                  <a:pt x="3717563" y="2272944"/>
                  <a:pt x="3715643" y="2274273"/>
                  <a:pt x="3714016" y="2274983"/>
                </a:cubicBezTo>
                <a:cubicBezTo>
                  <a:pt x="3712387" y="2275694"/>
                  <a:pt x="3711054" y="2275784"/>
                  <a:pt x="3710891" y="2273397"/>
                </a:cubicBezTo>
                <a:cubicBezTo>
                  <a:pt x="3713399" y="2270830"/>
                  <a:pt x="3718575" y="2268082"/>
                  <a:pt x="3718899" y="2272853"/>
                </a:cubicBezTo>
                <a:close/>
                <a:moveTo>
                  <a:pt x="3572852" y="102201"/>
                </a:moveTo>
                <a:cubicBezTo>
                  <a:pt x="3570702" y="102310"/>
                  <a:pt x="3570451" y="97341"/>
                  <a:pt x="3568301" y="97449"/>
                </a:cubicBezTo>
                <a:cubicBezTo>
                  <a:pt x="3569564" y="101122"/>
                  <a:pt x="3569089" y="102391"/>
                  <a:pt x="3568330" y="103363"/>
                </a:cubicBezTo>
                <a:lnTo>
                  <a:pt x="3567278" y="105954"/>
                </a:lnTo>
                <a:lnTo>
                  <a:pt x="3568354" y="106042"/>
                </a:lnTo>
                <a:close/>
                <a:moveTo>
                  <a:pt x="3573771" y="79686"/>
                </a:moveTo>
                <a:cubicBezTo>
                  <a:pt x="3573892" y="82074"/>
                  <a:pt x="3571824" y="82178"/>
                  <a:pt x="3571824" y="82178"/>
                </a:cubicBezTo>
                <a:cubicBezTo>
                  <a:pt x="3571824" y="82178"/>
                  <a:pt x="3571945" y="84566"/>
                  <a:pt x="3571945" y="84566"/>
                </a:cubicBezTo>
                <a:cubicBezTo>
                  <a:pt x="3567686" y="82387"/>
                  <a:pt x="3570118" y="89448"/>
                  <a:pt x="3567927" y="87164"/>
                </a:cubicBezTo>
                <a:cubicBezTo>
                  <a:pt x="3567806" y="84775"/>
                  <a:pt x="3567686" y="82387"/>
                  <a:pt x="3567565" y="79999"/>
                </a:cubicBezTo>
                <a:cubicBezTo>
                  <a:pt x="3569516" y="77507"/>
                  <a:pt x="3569757" y="82283"/>
                  <a:pt x="3573771" y="79686"/>
                </a:cubicBezTo>
                <a:close/>
                <a:moveTo>
                  <a:pt x="3732629" y="2271922"/>
                </a:moveTo>
                <a:cubicBezTo>
                  <a:pt x="3731485" y="2271999"/>
                  <a:pt x="3729238" y="2272752"/>
                  <a:pt x="3727234" y="2272888"/>
                </a:cubicBezTo>
                <a:cubicBezTo>
                  <a:pt x="3725232" y="2273023"/>
                  <a:pt x="3723475" y="2272544"/>
                  <a:pt x="3723312" y="2270157"/>
                </a:cubicBezTo>
                <a:cubicBezTo>
                  <a:pt x="3725600" y="2270002"/>
                  <a:pt x="3729693" y="2262534"/>
                  <a:pt x="3732629" y="2271922"/>
                </a:cubicBezTo>
                <a:close/>
                <a:moveTo>
                  <a:pt x="3734830" y="2204712"/>
                </a:moveTo>
                <a:lnTo>
                  <a:pt x="3730732" y="2201171"/>
                </a:lnTo>
                <a:cubicBezTo>
                  <a:pt x="3725969" y="2200560"/>
                  <a:pt x="3721040" y="2202141"/>
                  <a:pt x="3718702" y="2204793"/>
                </a:cubicBezTo>
                <a:lnTo>
                  <a:pt x="3721056" y="2205546"/>
                </a:lnTo>
                <a:close/>
                <a:moveTo>
                  <a:pt x="3594289" y="80881"/>
                </a:moveTo>
                <a:cubicBezTo>
                  <a:pt x="3594614" y="85652"/>
                  <a:pt x="3592203" y="85816"/>
                  <a:pt x="3587542" y="88529"/>
                </a:cubicBezTo>
                <a:cubicBezTo>
                  <a:pt x="3587380" y="86143"/>
                  <a:pt x="3587218" y="83757"/>
                  <a:pt x="3587056" y="81372"/>
                </a:cubicBezTo>
                <a:cubicBezTo>
                  <a:pt x="3589629" y="83594"/>
                  <a:pt x="3592041" y="83430"/>
                  <a:pt x="3594289" y="80881"/>
                </a:cubicBezTo>
                <a:close/>
                <a:moveTo>
                  <a:pt x="3741768" y="2210707"/>
                </a:moveTo>
                <a:lnTo>
                  <a:pt x="3739056" y="2208363"/>
                </a:lnTo>
                <a:lnTo>
                  <a:pt x="3738888" y="2208387"/>
                </a:lnTo>
                <a:lnTo>
                  <a:pt x="3734054" y="2209080"/>
                </a:lnTo>
                <a:close/>
                <a:moveTo>
                  <a:pt x="3758943" y="2268373"/>
                </a:moveTo>
                <a:cubicBezTo>
                  <a:pt x="3758237" y="2269433"/>
                  <a:pt x="3743287" y="2271797"/>
                  <a:pt x="3746460" y="2266188"/>
                </a:cubicBezTo>
                <a:cubicBezTo>
                  <a:pt x="3744182" y="2267541"/>
                  <a:pt x="3741945" y="2269490"/>
                  <a:pt x="3739644" y="2270546"/>
                </a:cubicBezTo>
                <a:cubicBezTo>
                  <a:pt x="3737346" y="2271601"/>
                  <a:pt x="3734987" y="2271761"/>
                  <a:pt x="3732467" y="2269535"/>
                </a:cubicBezTo>
                <a:cubicBezTo>
                  <a:pt x="3736698" y="2262058"/>
                  <a:pt x="3739381" y="2266669"/>
                  <a:pt x="3741905" y="2268894"/>
                </a:cubicBezTo>
                <a:cubicBezTo>
                  <a:pt x="3741743" y="2266509"/>
                  <a:pt x="3741581" y="2264123"/>
                  <a:pt x="3743939" y="2263963"/>
                </a:cubicBezTo>
                <a:cubicBezTo>
                  <a:pt x="3746460" y="2266188"/>
                  <a:pt x="3751018" y="2263482"/>
                  <a:pt x="3753701" y="2268093"/>
                </a:cubicBezTo>
                <a:cubicBezTo>
                  <a:pt x="3757830" y="2267812"/>
                  <a:pt x="3759178" y="2268020"/>
                  <a:pt x="3758943" y="2268373"/>
                </a:cubicBezTo>
                <a:close/>
                <a:moveTo>
                  <a:pt x="3757977" y="2227067"/>
                </a:moveTo>
                <a:lnTo>
                  <a:pt x="3756856" y="2226178"/>
                </a:lnTo>
                <a:lnTo>
                  <a:pt x="3756877" y="2225992"/>
                </a:lnTo>
                <a:lnTo>
                  <a:pt x="3754957" y="2224148"/>
                </a:lnTo>
                <a:cubicBezTo>
                  <a:pt x="3753391" y="2224254"/>
                  <a:pt x="3751554" y="2225003"/>
                  <a:pt x="3750301" y="2225088"/>
                </a:cubicBezTo>
                <a:cubicBezTo>
                  <a:pt x="3750638" y="2230051"/>
                  <a:pt x="3751975" y="2231207"/>
                  <a:pt x="3753521" y="2230790"/>
                </a:cubicBezTo>
                <a:close/>
                <a:moveTo>
                  <a:pt x="3757313" y="2217131"/>
                </a:moveTo>
                <a:cubicBezTo>
                  <a:pt x="3741937" y="2213189"/>
                  <a:pt x="3716869" y="2214892"/>
                  <a:pt x="3695973" y="2203844"/>
                </a:cubicBezTo>
                <a:cubicBezTo>
                  <a:pt x="3703663" y="2205815"/>
                  <a:pt x="3710678" y="2197859"/>
                  <a:pt x="3716363" y="2207445"/>
                </a:cubicBezTo>
                <a:cubicBezTo>
                  <a:pt x="3715689" y="2197518"/>
                  <a:pt x="3726223" y="2204283"/>
                  <a:pt x="3725548" y="2194355"/>
                </a:cubicBezTo>
                <a:cubicBezTo>
                  <a:pt x="3718154" y="2196728"/>
                  <a:pt x="3706056" y="2192406"/>
                  <a:pt x="3698709" y="2195477"/>
                </a:cubicBezTo>
                <a:lnTo>
                  <a:pt x="3696357" y="2197089"/>
                </a:lnTo>
                <a:lnTo>
                  <a:pt x="3696313" y="2197204"/>
                </a:lnTo>
                <a:lnTo>
                  <a:pt x="3696266" y="2197152"/>
                </a:lnTo>
                <a:lnTo>
                  <a:pt x="3695476" y="2197693"/>
                </a:lnTo>
                <a:cubicBezTo>
                  <a:pt x="3694559" y="2198681"/>
                  <a:pt x="3693818" y="2199939"/>
                  <a:pt x="3693297" y="2201532"/>
                </a:cubicBezTo>
                <a:cubicBezTo>
                  <a:pt x="3693171" y="2199671"/>
                  <a:pt x="3693399" y="2198409"/>
                  <a:pt x="3693848" y="2197482"/>
                </a:cubicBezTo>
                <a:lnTo>
                  <a:pt x="3695216" y="2195992"/>
                </a:lnTo>
                <a:lnTo>
                  <a:pt x="3693775" y="2194402"/>
                </a:lnTo>
                <a:lnTo>
                  <a:pt x="3692976" y="2194449"/>
                </a:lnTo>
                <a:cubicBezTo>
                  <a:pt x="3690002" y="2195197"/>
                  <a:pt x="3687274" y="2196785"/>
                  <a:pt x="3685106" y="2200049"/>
                </a:cubicBezTo>
                <a:cubicBezTo>
                  <a:pt x="3685275" y="2202531"/>
                  <a:pt x="3685612" y="2207495"/>
                  <a:pt x="3688328" y="2212297"/>
                </a:cubicBezTo>
                <a:cubicBezTo>
                  <a:pt x="3684844" y="2213780"/>
                  <a:pt x="3681402" y="2215884"/>
                  <a:pt x="3678618" y="2218878"/>
                </a:cubicBezTo>
                <a:lnTo>
                  <a:pt x="3675849" y="2224608"/>
                </a:lnTo>
                <a:lnTo>
                  <a:pt x="3677099" y="2222579"/>
                </a:lnTo>
                <a:cubicBezTo>
                  <a:pt x="3678563" y="2225597"/>
                  <a:pt x="3680695" y="2226855"/>
                  <a:pt x="3683163" y="2227271"/>
                </a:cubicBezTo>
                <a:lnTo>
                  <a:pt x="3689119" y="2227010"/>
                </a:lnTo>
                <a:lnTo>
                  <a:pt x="3689033" y="2222321"/>
                </a:lnTo>
                <a:cubicBezTo>
                  <a:pt x="3691497" y="2224722"/>
                  <a:pt x="3691497" y="2224722"/>
                  <a:pt x="3693438" y="2219454"/>
                </a:cubicBezTo>
                <a:lnTo>
                  <a:pt x="3695190" y="2225137"/>
                </a:lnTo>
                <a:lnTo>
                  <a:pt x="3696254" y="2224180"/>
                </a:lnTo>
                <a:lnTo>
                  <a:pt x="3698187" y="2221700"/>
                </a:lnTo>
                <a:lnTo>
                  <a:pt x="3698548" y="2227017"/>
                </a:lnTo>
                <a:lnTo>
                  <a:pt x="3699358" y="2227028"/>
                </a:lnTo>
                <a:cubicBezTo>
                  <a:pt x="3701847" y="2227755"/>
                  <a:pt x="3704011" y="2229478"/>
                  <a:pt x="3705517" y="2233116"/>
                </a:cubicBezTo>
                <a:cubicBezTo>
                  <a:pt x="3710362" y="2230293"/>
                  <a:pt x="3710193" y="2227812"/>
                  <a:pt x="3707350" y="2223018"/>
                </a:cubicBezTo>
                <a:cubicBezTo>
                  <a:pt x="3712701" y="2227642"/>
                  <a:pt x="3715036" y="2224989"/>
                  <a:pt x="3722894" y="2229442"/>
                </a:cubicBezTo>
                <a:cubicBezTo>
                  <a:pt x="3726728" y="2211728"/>
                  <a:pt x="3750806" y="2232533"/>
                  <a:pt x="3757313" y="2217131"/>
                </a:cubicBezTo>
                <a:close/>
                <a:moveTo>
                  <a:pt x="3643100" y="99360"/>
                </a:moveTo>
                <a:lnTo>
                  <a:pt x="3640295" y="98822"/>
                </a:lnTo>
                <a:lnTo>
                  <a:pt x="3640286" y="98834"/>
                </a:lnTo>
                <a:lnTo>
                  <a:pt x="3642867" y="99825"/>
                </a:lnTo>
                <a:close/>
                <a:moveTo>
                  <a:pt x="3717290" y="131579"/>
                </a:moveTo>
                <a:cubicBezTo>
                  <a:pt x="3716437" y="129142"/>
                  <a:pt x="3714939" y="127372"/>
                  <a:pt x="3713571" y="127465"/>
                </a:cubicBezTo>
                <a:cubicBezTo>
                  <a:pt x="3713739" y="129948"/>
                  <a:pt x="3713950" y="133053"/>
                  <a:pt x="3714461" y="135514"/>
                </a:cubicBezTo>
                <a:lnTo>
                  <a:pt x="3714986" y="136331"/>
                </a:lnTo>
                <a:lnTo>
                  <a:pt x="3717236" y="134761"/>
                </a:lnTo>
                <a:close/>
                <a:moveTo>
                  <a:pt x="3735321" y="136808"/>
                </a:moveTo>
                <a:cubicBezTo>
                  <a:pt x="3735258" y="135566"/>
                  <a:pt x="3734094" y="135002"/>
                  <a:pt x="3732977" y="135370"/>
                </a:cubicBezTo>
                <a:lnTo>
                  <a:pt x="3731775" y="137788"/>
                </a:lnTo>
                <a:lnTo>
                  <a:pt x="3732516" y="138535"/>
                </a:lnTo>
                <a:close/>
                <a:moveTo>
                  <a:pt x="3758887" y="112258"/>
                </a:moveTo>
                <a:cubicBezTo>
                  <a:pt x="3745826" y="115311"/>
                  <a:pt x="3734357" y="106311"/>
                  <a:pt x="3723974" y="118807"/>
                </a:cubicBezTo>
                <a:cubicBezTo>
                  <a:pt x="3726049" y="116308"/>
                  <a:pt x="3730083" y="108921"/>
                  <a:pt x="3723492" y="109254"/>
                </a:cubicBezTo>
                <a:cubicBezTo>
                  <a:pt x="3725447" y="104366"/>
                  <a:pt x="3734718" y="113476"/>
                  <a:pt x="3734116" y="101535"/>
                </a:cubicBezTo>
                <a:cubicBezTo>
                  <a:pt x="3736435" y="103812"/>
                  <a:pt x="3736556" y="106200"/>
                  <a:pt x="3738992" y="110867"/>
                </a:cubicBezTo>
                <a:cubicBezTo>
                  <a:pt x="3743387" y="110645"/>
                  <a:pt x="3745465" y="108146"/>
                  <a:pt x="3745104" y="100981"/>
                </a:cubicBezTo>
                <a:cubicBezTo>
                  <a:pt x="3745224" y="103368"/>
                  <a:pt x="3749860" y="107924"/>
                  <a:pt x="3749498" y="100759"/>
                </a:cubicBezTo>
                <a:cubicBezTo>
                  <a:pt x="3754131" y="105314"/>
                  <a:pt x="3754131" y="105314"/>
                  <a:pt x="3758887" y="112258"/>
                </a:cubicBezTo>
                <a:close/>
                <a:moveTo>
                  <a:pt x="3918924" y="2297568"/>
                </a:moveTo>
                <a:cubicBezTo>
                  <a:pt x="3916624" y="2295290"/>
                  <a:pt x="3914445" y="2295400"/>
                  <a:pt x="3912386" y="2297898"/>
                </a:cubicBezTo>
                <a:cubicBezTo>
                  <a:pt x="3912266" y="2295510"/>
                  <a:pt x="3912145" y="2293121"/>
                  <a:pt x="3912025" y="2290733"/>
                </a:cubicBezTo>
                <a:cubicBezTo>
                  <a:pt x="3916504" y="2292902"/>
                  <a:pt x="3918684" y="2292792"/>
                  <a:pt x="3918924" y="2297568"/>
                </a:cubicBezTo>
                <a:close/>
                <a:moveTo>
                  <a:pt x="3922921" y="2290184"/>
                </a:moveTo>
                <a:cubicBezTo>
                  <a:pt x="3923042" y="2292572"/>
                  <a:pt x="3923282" y="2297348"/>
                  <a:pt x="3921103" y="2297458"/>
                </a:cubicBezTo>
                <a:cubicBezTo>
                  <a:pt x="3918803" y="2295180"/>
                  <a:pt x="3922921" y="2290184"/>
                  <a:pt x="3920741" y="2290294"/>
                </a:cubicBezTo>
                <a:cubicBezTo>
                  <a:pt x="3919592" y="2289155"/>
                  <a:pt x="3920138" y="2289128"/>
                  <a:pt x="3920970" y="2289386"/>
                </a:cubicBezTo>
                <a:cubicBezTo>
                  <a:pt x="3921801" y="2289643"/>
                  <a:pt x="3922921" y="2290184"/>
                  <a:pt x="3922921" y="2290184"/>
                </a:cubicBezTo>
                <a:close/>
                <a:moveTo>
                  <a:pt x="3777138" y="104154"/>
                </a:moveTo>
                <a:cubicBezTo>
                  <a:pt x="3775311" y="109035"/>
                  <a:pt x="3768984" y="106960"/>
                  <a:pt x="3767037" y="109452"/>
                </a:cubicBezTo>
                <a:cubicBezTo>
                  <a:pt x="3764608" y="102391"/>
                  <a:pt x="3760954" y="112153"/>
                  <a:pt x="3758525" y="105093"/>
                </a:cubicBezTo>
                <a:cubicBezTo>
                  <a:pt x="3758405" y="102703"/>
                  <a:pt x="3760473" y="102599"/>
                  <a:pt x="3760353" y="100211"/>
                </a:cubicBezTo>
                <a:cubicBezTo>
                  <a:pt x="3764849" y="107168"/>
                  <a:pt x="3770814" y="102078"/>
                  <a:pt x="3777138" y="104154"/>
                </a:cubicBezTo>
                <a:close/>
                <a:moveTo>
                  <a:pt x="3786563" y="106074"/>
                </a:moveTo>
                <a:cubicBezTo>
                  <a:pt x="3786804" y="110850"/>
                  <a:pt x="3781858" y="108706"/>
                  <a:pt x="3779325" y="106439"/>
                </a:cubicBezTo>
                <a:cubicBezTo>
                  <a:pt x="3779205" y="104050"/>
                  <a:pt x="3780410" y="103989"/>
                  <a:pt x="3781950" y="104511"/>
                </a:cubicBezTo>
                <a:cubicBezTo>
                  <a:pt x="3783486" y="105032"/>
                  <a:pt x="3785355" y="106135"/>
                  <a:pt x="3786563" y="106074"/>
                </a:cubicBezTo>
                <a:close/>
                <a:moveTo>
                  <a:pt x="3801262" y="183300"/>
                </a:moveTo>
                <a:cubicBezTo>
                  <a:pt x="3800761" y="173362"/>
                  <a:pt x="3792073" y="181272"/>
                  <a:pt x="3791572" y="171334"/>
                </a:cubicBezTo>
                <a:cubicBezTo>
                  <a:pt x="3789558" y="176417"/>
                  <a:pt x="3786758" y="177181"/>
                  <a:pt x="3783627" y="177028"/>
                </a:cubicBezTo>
                <a:lnTo>
                  <a:pt x="3782814" y="177043"/>
                </a:lnTo>
                <a:lnTo>
                  <a:pt x="3782064" y="178337"/>
                </a:lnTo>
                <a:lnTo>
                  <a:pt x="3781303" y="184976"/>
                </a:lnTo>
                <a:lnTo>
                  <a:pt x="3784363" y="184799"/>
                </a:lnTo>
                <a:lnTo>
                  <a:pt x="3783388" y="182614"/>
                </a:lnTo>
                <a:lnTo>
                  <a:pt x="3784984" y="184077"/>
                </a:lnTo>
                <a:lnTo>
                  <a:pt x="3785144" y="183840"/>
                </a:lnTo>
                <a:lnTo>
                  <a:pt x="3785144" y="184224"/>
                </a:lnTo>
                <a:lnTo>
                  <a:pt x="3785688" y="184723"/>
                </a:lnTo>
                <a:lnTo>
                  <a:pt x="3789185" y="184521"/>
                </a:lnTo>
                <a:cubicBezTo>
                  <a:pt x="3793503" y="183574"/>
                  <a:pt x="3797816" y="182539"/>
                  <a:pt x="3801262" y="183300"/>
                </a:cubicBezTo>
                <a:close/>
                <a:moveTo>
                  <a:pt x="3798972" y="105448"/>
                </a:moveTo>
                <a:cubicBezTo>
                  <a:pt x="3797386" y="115105"/>
                  <a:pt x="3792886" y="108150"/>
                  <a:pt x="3790818" y="108254"/>
                </a:cubicBezTo>
                <a:cubicBezTo>
                  <a:pt x="3790698" y="105865"/>
                  <a:pt x="3792220" y="105190"/>
                  <a:pt x="3794029" y="105098"/>
                </a:cubicBezTo>
                <a:cubicBezTo>
                  <a:pt x="3795840" y="105007"/>
                  <a:pt x="3797938" y="105500"/>
                  <a:pt x="3798972" y="105448"/>
                </a:cubicBezTo>
                <a:close/>
                <a:moveTo>
                  <a:pt x="3813978" y="165223"/>
                </a:moveTo>
                <a:cubicBezTo>
                  <a:pt x="3807556" y="173019"/>
                  <a:pt x="3795853" y="166137"/>
                  <a:pt x="3793963" y="173705"/>
                </a:cubicBezTo>
                <a:cubicBezTo>
                  <a:pt x="3798746" y="178445"/>
                  <a:pt x="3812338" y="177760"/>
                  <a:pt x="3813978" y="165223"/>
                </a:cubicBezTo>
                <a:close/>
                <a:moveTo>
                  <a:pt x="3960612" y="2273695"/>
                </a:moveTo>
                <a:lnTo>
                  <a:pt x="3960352" y="2273259"/>
                </a:lnTo>
                <a:lnTo>
                  <a:pt x="3958149" y="2274536"/>
                </a:lnTo>
                <a:lnTo>
                  <a:pt x="3958158" y="2274545"/>
                </a:lnTo>
                <a:close/>
                <a:moveTo>
                  <a:pt x="3965418" y="2281278"/>
                </a:moveTo>
                <a:cubicBezTo>
                  <a:pt x="3965742" y="2286050"/>
                  <a:pt x="3965904" y="2288436"/>
                  <a:pt x="3966066" y="2290821"/>
                </a:cubicBezTo>
                <a:cubicBezTo>
                  <a:pt x="3961491" y="2291132"/>
                  <a:pt x="3961329" y="2288747"/>
                  <a:pt x="3961005" y="2283974"/>
                </a:cubicBezTo>
                <a:cubicBezTo>
                  <a:pt x="3963292" y="2283819"/>
                  <a:pt x="3963130" y="2281433"/>
                  <a:pt x="3965418" y="2281278"/>
                </a:cubicBezTo>
                <a:close/>
                <a:moveTo>
                  <a:pt x="3822951" y="105998"/>
                </a:moveTo>
                <a:cubicBezTo>
                  <a:pt x="3823201" y="106323"/>
                  <a:pt x="3822016" y="106682"/>
                  <a:pt x="3818284" y="106870"/>
                </a:cubicBezTo>
                <a:cubicBezTo>
                  <a:pt x="3816393" y="111753"/>
                  <a:pt x="3812006" y="109580"/>
                  <a:pt x="3809994" y="112075"/>
                </a:cubicBezTo>
                <a:cubicBezTo>
                  <a:pt x="3807863" y="112183"/>
                  <a:pt x="3807743" y="109795"/>
                  <a:pt x="3807622" y="107407"/>
                </a:cubicBezTo>
                <a:cubicBezTo>
                  <a:pt x="3805608" y="109903"/>
                  <a:pt x="3803717" y="114786"/>
                  <a:pt x="3799092" y="107837"/>
                </a:cubicBezTo>
                <a:cubicBezTo>
                  <a:pt x="3801104" y="105341"/>
                  <a:pt x="3803236" y="105233"/>
                  <a:pt x="3805412" y="106021"/>
                </a:cubicBezTo>
                <a:cubicBezTo>
                  <a:pt x="3807592" y="106810"/>
                  <a:pt x="3809814" y="108493"/>
                  <a:pt x="3812006" y="109580"/>
                </a:cubicBezTo>
                <a:cubicBezTo>
                  <a:pt x="3808538" y="104367"/>
                  <a:pt x="3822200" y="105026"/>
                  <a:pt x="3822951" y="105998"/>
                </a:cubicBezTo>
                <a:close/>
                <a:moveTo>
                  <a:pt x="3827195" y="157084"/>
                </a:moveTo>
                <a:cubicBezTo>
                  <a:pt x="3819648" y="142520"/>
                  <a:pt x="3800385" y="165908"/>
                  <a:pt x="3794976" y="148746"/>
                </a:cubicBezTo>
                <a:cubicBezTo>
                  <a:pt x="3788430" y="154057"/>
                  <a:pt x="3786041" y="151687"/>
                  <a:pt x="3781761" y="156884"/>
                </a:cubicBezTo>
                <a:cubicBezTo>
                  <a:pt x="3783775" y="151801"/>
                  <a:pt x="3783650" y="149317"/>
                  <a:pt x="3778994" y="147060"/>
                </a:cubicBezTo>
                <a:cubicBezTo>
                  <a:pt x="3778048" y="150844"/>
                  <a:pt x="3776301" y="152800"/>
                  <a:pt x="3774152" y="153804"/>
                </a:cubicBezTo>
                <a:lnTo>
                  <a:pt x="3773427" y="153906"/>
                </a:lnTo>
                <a:lnTo>
                  <a:pt x="3773695" y="159229"/>
                </a:lnTo>
                <a:cubicBezTo>
                  <a:pt x="3772597" y="158002"/>
                  <a:pt x="3771466" y="156135"/>
                  <a:pt x="3770675" y="155854"/>
                </a:cubicBezTo>
                <a:lnTo>
                  <a:pt x="3769896" y="160705"/>
                </a:lnTo>
                <a:lnTo>
                  <a:pt x="3779971" y="172865"/>
                </a:lnTo>
                <a:cubicBezTo>
                  <a:pt x="3779802" y="170381"/>
                  <a:pt x="3780530" y="170955"/>
                  <a:pt x="3781621" y="171817"/>
                </a:cubicBezTo>
                <a:lnTo>
                  <a:pt x="3784423" y="172311"/>
                </a:lnTo>
                <a:lnTo>
                  <a:pt x="3802005" y="164270"/>
                </a:lnTo>
                <a:cubicBezTo>
                  <a:pt x="3811524" y="161611"/>
                  <a:pt x="3820524" y="159911"/>
                  <a:pt x="3827195" y="157084"/>
                </a:cubicBezTo>
                <a:close/>
                <a:moveTo>
                  <a:pt x="3826694" y="147147"/>
                </a:moveTo>
                <a:cubicBezTo>
                  <a:pt x="3824305" y="144776"/>
                  <a:pt x="3819523" y="140036"/>
                  <a:pt x="3820024" y="149973"/>
                </a:cubicBezTo>
                <a:cubicBezTo>
                  <a:pt x="3822290" y="149860"/>
                  <a:pt x="3826944" y="152116"/>
                  <a:pt x="3826694" y="147147"/>
                </a:cubicBezTo>
                <a:close/>
                <a:moveTo>
                  <a:pt x="3833950" y="150984"/>
                </a:moveTo>
                <a:cubicBezTo>
                  <a:pt x="3834222" y="150036"/>
                  <a:pt x="3834151" y="148639"/>
                  <a:pt x="3833491" y="146804"/>
                </a:cubicBezTo>
                <a:lnTo>
                  <a:pt x="3828959" y="147033"/>
                </a:lnTo>
                <a:cubicBezTo>
                  <a:pt x="3829241" y="152623"/>
                  <a:pt x="3833135" y="153827"/>
                  <a:pt x="3833950" y="150984"/>
                </a:cubicBezTo>
                <a:close/>
                <a:moveTo>
                  <a:pt x="3873771" y="134811"/>
                </a:moveTo>
                <a:cubicBezTo>
                  <a:pt x="3871379" y="132440"/>
                  <a:pt x="3866848" y="132669"/>
                  <a:pt x="3867098" y="137638"/>
                </a:cubicBezTo>
                <a:cubicBezTo>
                  <a:pt x="3869239" y="135039"/>
                  <a:pt x="3871755" y="139894"/>
                  <a:pt x="3871755" y="139894"/>
                </a:cubicBezTo>
                <a:cubicBezTo>
                  <a:pt x="3871630" y="137409"/>
                  <a:pt x="3871630" y="137409"/>
                  <a:pt x="3873771" y="134811"/>
                </a:cubicBezTo>
                <a:close/>
                <a:moveTo>
                  <a:pt x="4023517" y="2233304"/>
                </a:moveTo>
                <a:cubicBezTo>
                  <a:pt x="4024011" y="2230786"/>
                  <a:pt x="4023855" y="2227677"/>
                  <a:pt x="4022490" y="2225253"/>
                </a:cubicBezTo>
                <a:cubicBezTo>
                  <a:pt x="4020015" y="2225378"/>
                  <a:pt x="4020391" y="2232839"/>
                  <a:pt x="4020642" y="2237811"/>
                </a:cubicBezTo>
                <a:cubicBezTo>
                  <a:pt x="4021879" y="2237749"/>
                  <a:pt x="4023024" y="2235821"/>
                  <a:pt x="4023517" y="2233304"/>
                </a:cubicBezTo>
                <a:close/>
                <a:moveTo>
                  <a:pt x="3887488" y="136610"/>
                </a:moveTo>
                <a:cubicBezTo>
                  <a:pt x="3887488" y="136610"/>
                  <a:pt x="3887488" y="136610"/>
                  <a:pt x="3885223" y="136725"/>
                </a:cubicBezTo>
                <a:cubicBezTo>
                  <a:pt x="3887363" y="134126"/>
                  <a:pt x="3885098" y="134240"/>
                  <a:pt x="3884847" y="129271"/>
                </a:cubicBezTo>
                <a:cubicBezTo>
                  <a:pt x="3875911" y="132212"/>
                  <a:pt x="3890130" y="143949"/>
                  <a:pt x="3887488" y="136610"/>
                </a:cubicBezTo>
                <a:close/>
                <a:moveTo>
                  <a:pt x="3892521" y="146319"/>
                </a:moveTo>
                <a:lnTo>
                  <a:pt x="3892267" y="146383"/>
                </a:lnTo>
                <a:lnTo>
                  <a:pt x="3892462" y="146537"/>
                </a:lnTo>
                <a:close/>
                <a:moveTo>
                  <a:pt x="4039222" y="2251097"/>
                </a:moveTo>
                <a:cubicBezTo>
                  <a:pt x="4032194" y="2249178"/>
                  <a:pt x="4025654" y="2254415"/>
                  <a:pt x="4023366" y="2254571"/>
                </a:cubicBezTo>
                <a:cubicBezTo>
                  <a:pt x="4021241" y="2257112"/>
                  <a:pt x="4021241" y="2257112"/>
                  <a:pt x="4021241" y="2257112"/>
                </a:cubicBezTo>
                <a:cubicBezTo>
                  <a:pt x="4020917" y="2252340"/>
                  <a:pt x="4023204" y="2252185"/>
                  <a:pt x="4020593" y="2247569"/>
                </a:cubicBezTo>
                <a:cubicBezTo>
                  <a:pt x="4022718" y="2245028"/>
                  <a:pt x="4027456" y="2247103"/>
                  <a:pt x="4029582" y="2244561"/>
                </a:cubicBezTo>
                <a:cubicBezTo>
                  <a:pt x="4028266" y="2259033"/>
                  <a:pt x="4038412" y="2239168"/>
                  <a:pt x="4039222" y="2251097"/>
                </a:cubicBezTo>
                <a:close/>
                <a:moveTo>
                  <a:pt x="3920594" y="117506"/>
                </a:moveTo>
                <a:cubicBezTo>
                  <a:pt x="3920719" y="119990"/>
                  <a:pt x="3914301" y="127786"/>
                  <a:pt x="3911909" y="125416"/>
                </a:cubicBezTo>
                <a:cubicBezTo>
                  <a:pt x="3914301" y="127786"/>
                  <a:pt x="3909768" y="128015"/>
                  <a:pt x="3909894" y="130499"/>
                </a:cubicBezTo>
                <a:cubicBezTo>
                  <a:pt x="3914551" y="132755"/>
                  <a:pt x="3921095" y="127444"/>
                  <a:pt x="3920594" y="117506"/>
                </a:cubicBezTo>
                <a:close/>
                <a:moveTo>
                  <a:pt x="4067498" y="2244383"/>
                </a:moveTo>
                <a:cubicBezTo>
                  <a:pt x="4065373" y="2246924"/>
                  <a:pt x="4068309" y="2256313"/>
                  <a:pt x="4066021" y="2256468"/>
                </a:cubicBezTo>
                <a:cubicBezTo>
                  <a:pt x="4066021" y="2256468"/>
                  <a:pt x="4066021" y="2256468"/>
                  <a:pt x="4065697" y="2251696"/>
                </a:cubicBezTo>
                <a:cubicBezTo>
                  <a:pt x="4063082" y="2247080"/>
                  <a:pt x="4061281" y="2254393"/>
                  <a:pt x="4058506" y="2247391"/>
                </a:cubicBezTo>
                <a:cubicBezTo>
                  <a:pt x="4060470" y="2242463"/>
                  <a:pt x="4062758" y="2242308"/>
                  <a:pt x="4067498" y="2244383"/>
                </a:cubicBezTo>
                <a:close/>
                <a:moveTo>
                  <a:pt x="3930284" y="129471"/>
                </a:moveTo>
                <a:cubicBezTo>
                  <a:pt x="3928018" y="129586"/>
                  <a:pt x="3927767" y="124617"/>
                  <a:pt x="3925502" y="124731"/>
                </a:cubicBezTo>
                <a:cubicBezTo>
                  <a:pt x="3928143" y="132070"/>
                  <a:pt x="3923486" y="129814"/>
                  <a:pt x="3923737" y="134783"/>
                </a:cubicBezTo>
                <a:cubicBezTo>
                  <a:pt x="3926002" y="134669"/>
                  <a:pt x="3928143" y="132070"/>
                  <a:pt x="3930284" y="129471"/>
                </a:cubicBezTo>
                <a:close/>
                <a:moveTo>
                  <a:pt x="3931314" y="106950"/>
                </a:moveTo>
                <a:cubicBezTo>
                  <a:pt x="3931434" y="109339"/>
                  <a:pt x="3929255" y="109449"/>
                  <a:pt x="3929255" y="109449"/>
                </a:cubicBezTo>
                <a:cubicBezTo>
                  <a:pt x="3929255" y="109449"/>
                  <a:pt x="3929376" y="111836"/>
                  <a:pt x="3929376" y="111836"/>
                </a:cubicBezTo>
                <a:cubicBezTo>
                  <a:pt x="3924894" y="109668"/>
                  <a:pt x="3927438" y="116724"/>
                  <a:pt x="3925135" y="114446"/>
                </a:cubicBezTo>
                <a:cubicBezTo>
                  <a:pt x="3925015" y="112057"/>
                  <a:pt x="3924894" y="109668"/>
                  <a:pt x="3924774" y="107280"/>
                </a:cubicBezTo>
                <a:cubicBezTo>
                  <a:pt x="3926836" y="104782"/>
                  <a:pt x="3927076" y="109559"/>
                  <a:pt x="3931314" y="106950"/>
                </a:cubicBezTo>
                <a:close/>
                <a:moveTo>
                  <a:pt x="4101160" y="2249287"/>
                </a:moveTo>
                <a:cubicBezTo>
                  <a:pt x="4095316" y="2250882"/>
                  <a:pt x="4089984" y="2251244"/>
                  <a:pt x="4084927" y="2251288"/>
                </a:cubicBezTo>
                <a:cubicBezTo>
                  <a:pt x="4079872" y="2251332"/>
                  <a:pt x="4075095" y="2251057"/>
                  <a:pt x="4070353" y="2251379"/>
                </a:cubicBezTo>
                <a:cubicBezTo>
                  <a:pt x="4070191" y="2248993"/>
                  <a:pt x="4067822" y="2249154"/>
                  <a:pt x="4067660" y="2246768"/>
                </a:cubicBezTo>
                <a:cubicBezTo>
                  <a:pt x="4082201" y="2250575"/>
                  <a:pt x="4091358" y="2245158"/>
                  <a:pt x="4101160" y="2249287"/>
                </a:cubicBezTo>
                <a:close/>
                <a:moveTo>
                  <a:pt x="3964190" y="94726"/>
                </a:moveTo>
                <a:cubicBezTo>
                  <a:pt x="3966954" y="106558"/>
                  <a:pt x="3953860" y="104823"/>
                  <a:pt x="3945215" y="105259"/>
                </a:cubicBezTo>
                <a:cubicBezTo>
                  <a:pt x="3945095" y="102871"/>
                  <a:pt x="3945095" y="102871"/>
                  <a:pt x="3942812" y="100592"/>
                </a:cubicBezTo>
                <a:cubicBezTo>
                  <a:pt x="3946895" y="95597"/>
                  <a:pt x="3960347" y="104497"/>
                  <a:pt x="3964190" y="94726"/>
                </a:cubicBezTo>
                <a:close/>
                <a:moveTo>
                  <a:pt x="3970381" y="135763"/>
                </a:moveTo>
                <a:cubicBezTo>
                  <a:pt x="3970381" y="133273"/>
                  <a:pt x="3965165" y="133274"/>
                  <a:pt x="3965165" y="138253"/>
                </a:cubicBezTo>
                <a:cubicBezTo>
                  <a:pt x="3967773" y="140743"/>
                  <a:pt x="3970381" y="140743"/>
                  <a:pt x="3970381" y="135763"/>
                </a:cubicBezTo>
                <a:close/>
                <a:moveTo>
                  <a:pt x="3975898" y="98923"/>
                </a:moveTo>
                <a:cubicBezTo>
                  <a:pt x="3976018" y="101313"/>
                  <a:pt x="3971314" y="103944"/>
                  <a:pt x="3968781" y="101677"/>
                </a:cubicBezTo>
                <a:cubicBezTo>
                  <a:pt x="3969866" y="99229"/>
                  <a:pt x="3971012" y="97973"/>
                  <a:pt x="3972202" y="97614"/>
                </a:cubicBezTo>
                <a:cubicBezTo>
                  <a:pt x="3973395" y="97254"/>
                  <a:pt x="3974630" y="97791"/>
                  <a:pt x="3975898" y="98923"/>
                </a:cubicBezTo>
                <a:close/>
                <a:moveTo>
                  <a:pt x="4003574" y="92740"/>
                </a:moveTo>
                <a:cubicBezTo>
                  <a:pt x="3999142" y="92964"/>
                  <a:pt x="3992374" y="90911"/>
                  <a:pt x="3988066" y="93522"/>
                </a:cubicBezTo>
                <a:cubicBezTo>
                  <a:pt x="3988993" y="89884"/>
                  <a:pt x="3992808" y="88494"/>
                  <a:pt x="3996425" y="88611"/>
                </a:cubicBezTo>
                <a:cubicBezTo>
                  <a:pt x="4000039" y="88729"/>
                  <a:pt x="4003453" y="90352"/>
                  <a:pt x="4003574" y="92740"/>
                </a:cubicBezTo>
                <a:close/>
                <a:moveTo>
                  <a:pt x="4006084" y="60289"/>
                </a:moveTo>
                <a:cubicBezTo>
                  <a:pt x="4006204" y="62677"/>
                  <a:pt x="4006325" y="65065"/>
                  <a:pt x="4006565" y="69842"/>
                </a:cubicBezTo>
                <a:cubicBezTo>
                  <a:pt x="4004497" y="69946"/>
                  <a:pt x="4004377" y="67558"/>
                  <a:pt x="4002310" y="67663"/>
                </a:cubicBezTo>
                <a:cubicBezTo>
                  <a:pt x="4002069" y="62885"/>
                  <a:pt x="4001948" y="60497"/>
                  <a:pt x="4006084" y="60289"/>
                </a:cubicBezTo>
                <a:close/>
                <a:moveTo>
                  <a:pt x="4186890" y="2250945"/>
                </a:moveTo>
                <a:lnTo>
                  <a:pt x="4186543" y="2251278"/>
                </a:lnTo>
                <a:cubicBezTo>
                  <a:pt x="4185349" y="2251359"/>
                  <a:pt x="4184114" y="2250843"/>
                  <a:pt x="4182919" y="2250924"/>
                </a:cubicBezTo>
                <a:close/>
                <a:moveTo>
                  <a:pt x="4057599" y="95165"/>
                </a:moveTo>
                <a:cubicBezTo>
                  <a:pt x="4051626" y="105523"/>
                  <a:pt x="4042358" y="93420"/>
                  <a:pt x="4033974" y="98871"/>
                </a:cubicBezTo>
                <a:cubicBezTo>
                  <a:pt x="4033974" y="98871"/>
                  <a:pt x="4034100" y="101379"/>
                  <a:pt x="4036260" y="101270"/>
                </a:cubicBezTo>
                <a:cubicBezTo>
                  <a:pt x="4029782" y="101596"/>
                  <a:pt x="4021145" y="102032"/>
                  <a:pt x="4012635" y="104975"/>
                </a:cubicBezTo>
                <a:cubicBezTo>
                  <a:pt x="4012761" y="107482"/>
                  <a:pt x="4014921" y="107373"/>
                  <a:pt x="4014921" y="107373"/>
                </a:cubicBezTo>
                <a:cubicBezTo>
                  <a:pt x="4008569" y="110208"/>
                  <a:pt x="3995614" y="110861"/>
                  <a:pt x="3987230" y="116312"/>
                </a:cubicBezTo>
                <a:cubicBezTo>
                  <a:pt x="3995488" y="108353"/>
                  <a:pt x="3988379" y="96140"/>
                  <a:pt x="3983934" y="93850"/>
                </a:cubicBezTo>
                <a:cubicBezTo>
                  <a:pt x="3988379" y="96140"/>
                  <a:pt x="4001713" y="103011"/>
                  <a:pt x="4007558" y="90145"/>
                </a:cubicBezTo>
                <a:cubicBezTo>
                  <a:pt x="4018860" y="99633"/>
                  <a:pt x="4031309" y="88948"/>
                  <a:pt x="4042231" y="90911"/>
                </a:cubicBezTo>
                <a:cubicBezTo>
                  <a:pt x="4044896" y="100835"/>
                  <a:pt x="4053028" y="90367"/>
                  <a:pt x="4057599" y="95165"/>
                </a:cubicBezTo>
                <a:close/>
                <a:moveTo>
                  <a:pt x="4209181" y="2249141"/>
                </a:moveTo>
                <a:cubicBezTo>
                  <a:pt x="4204407" y="2249465"/>
                  <a:pt x="4199673" y="2250386"/>
                  <a:pt x="4195218" y="2250988"/>
                </a:cubicBezTo>
                <a:lnTo>
                  <a:pt x="4186890" y="2250945"/>
                </a:lnTo>
                <a:lnTo>
                  <a:pt x="4189921" y="2248052"/>
                </a:lnTo>
                <a:cubicBezTo>
                  <a:pt x="4175594" y="2249025"/>
                  <a:pt x="4161594" y="2254770"/>
                  <a:pt x="4146460" y="2243813"/>
                </a:cubicBezTo>
                <a:cubicBezTo>
                  <a:pt x="4144395" y="2248747"/>
                  <a:pt x="4139297" y="2244299"/>
                  <a:pt x="4139621" y="2249072"/>
                </a:cubicBezTo>
                <a:cubicBezTo>
                  <a:pt x="4132295" y="2247172"/>
                  <a:pt x="4123070" y="2252592"/>
                  <a:pt x="4115420" y="2245921"/>
                </a:cubicBezTo>
                <a:cubicBezTo>
                  <a:pt x="4115744" y="2250693"/>
                  <a:pt x="4099035" y="2251828"/>
                  <a:pt x="4103323" y="2244346"/>
                </a:cubicBezTo>
                <a:cubicBezTo>
                  <a:pt x="4112710" y="2241312"/>
                  <a:pt x="4125459" y="2252430"/>
                  <a:pt x="4131809" y="2240014"/>
                </a:cubicBezTo>
                <a:cubicBezTo>
                  <a:pt x="4131646" y="2237628"/>
                  <a:pt x="4129098" y="2235404"/>
                  <a:pt x="4126548" y="2233181"/>
                </a:cubicBezTo>
                <a:cubicBezTo>
                  <a:pt x="4131484" y="2235242"/>
                  <a:pt x="4144234" y="2246361"/>
                  <a:pt x="4141199" y="2236979"/>
                </a:cubicBezTo>
                <a:cubicBezTo>
                  <a:pt x="4158723" y="2247774"/>
                  <a:pt x="4182271" y="2241380"/>
                  <a:pt x="4198984" y="2240245"/>
                </a:cubicBezTo>
                <a:cubicBezTo>
                  <a:pt x="4204569" y="2251851"/>
                  <a:pt x="4203597" y="2237535"/>
                  <a:pt x="4209181" y="2249141"/>
                </a:cubicBezTo>
                <a:close/>
                <a:moveTo>
                  <a:pt x="4076072" y="91480"/>
                </a:moveTo>
                <a:cubicBezTo>
                  <a:pt x="4076674" y="103422"/>
                  <a:pt x="4065370" y="84836"/>
                  <a:pt x="4068160" y="99062"/>
                </a:cubicBezTo>
                <a:cubicBezTo>
                  <a:pt x="4065972" y="96778"/>
                  <a:pt x="4061956" y="99375"/>
                  <a:pt x="4059769" y="97090"/>
                </a:cubicBezTo>
                <a:cubicBezTo>
                  <a:pt x="4061595" y="92210"/>
                  <a:pt x="4059528" y="92314"/>
                  <a:pt x="4059287" y="87537"/>
                </a:cubicBezTo>
                <a:cubicBezTo>
                  <a:pt x="4059287" y="87537"/>
                  <a:pt x="4059287" y="87537"/>
                  <a:pt x="4061475" y="89822"/>
                </a:cubicBezTo>
                <a:cubicBezTo>
                  <a:pt x="4063543" y="89718"/>
                  <a:pt x="4069986" y="94181"/>
                  <a:pt x="4076072" y="91480"/>
                </a:cubicBezTo>
                <a:close/>
                <a:moveTo>
                  <a:pt x="4226370" y="2248374"/>
                </a:moveTo>
                <a:cubicBezTo>
                  <a:pt x="4226545" y="2250958"/>
                  <a:pt x="4224838" y="2253021"/>
                  <a:pt x="4223065" y="2254116"/>
                </a:cubicBezTo>
                <a:cubicBezTo>
                  <a:pt x="4221292" y="2255210"/>
                  <a:pt x="4219453" y="2255335"/>
                  <a:pt x="4219365" y="2254043"/>
                </a:cubicBezTo>
                <a:cubicBezTo>
                  <a:pt x="4221818" y="2253876"/>
                  <a:pt x="4221467" y="2248707"/>
                  <a:pt x="4218839" y="2246289"/>
                </a:cubicBezTo>
                <a:cubicBezTo>
                  <a:pt x="4216564" y="2249040"/>
                  <a:pt x="4209910" y="2259878"/>
                  <a:pt x="4209208" y="2249540"/>
                </a:cubicBezTo>
                <a:cubicBezTo>
                  <a:pt x="4211662" y="2249373"/>
                  <a:pt x="4216740" y="2251624"/>
                  <a:pt x="4216213" y="2243871"/>
                </a:cubicBezTo>
                <a:cubicBezTo>
                  <a:pt x="4221116" y="2243538"/>
                  <a:pt x="4221467" y="2248707"/>
                  <a:pt x="4226370" y="2248374"/>
                </a:cubicBezTo>
                <a:close/>
                <a:moveTo>
                  <a:pt x="4102162" y="94954"/>
                </a:moveTo>
                <a:cubicBezTo>
                  <a:pt x="4098144" y="97551"/>
                  <a:pt x="4096077" y="97655"/>
                  <a:pt x="4093768" y="92982"/>
                </a:cubicBezTo>
                <a:cubicBezTo>
                  <a:pt x="4095475" y="85713"/>
                  <a:pt x="4097903" y="92774"/>
                  <a:pt x="4099733" y="87893"/>
                </a:cubicBezTo>
                <a:cubicBezTo>
                  <a:pt x="4099492" y="83116"/>
                  <a:pt x="4099492" y="83116"/>
                  <a:pt x="4099492" y="83116"/>
                </a:cubicBezTo>
                <a:cubicBezTo>
                  <a:pt x="4101560" y="83012"/>
                  <a:pt x="4099974" y="92669"/>
                  <a:pt x="4102162" y="94954"/>
                </a:cubicBezTo>
                <a:close/>
                <a:moveTo>
                  <a:pt x="4257091" y="2243817"/>
                </a:moveTo>
                <a:cubicBezTo>
                  <a:pt x="4253015" y="2254117"/>
                  <a:pt x="4253015" y="2254117"/>
                  <a:pt x="4253692" y="2264094"/>
                </a:cubicBezTo>
                <a:cubicBezTo>
                  <a:pt x="4250130" y="2246796"/>
                  <a:pt x="4233668" y="2250420"/>
                  <a:pt x="4229087" y="2253236"/>
                </a:cubicBezTo>
                <a:cubicBezTo>
                  <a:pt x="4233668" y="2250420"/>
                  <a:pt x="4228578" y="2245753"/>
                  <a:pt x="4225695" y="2238432"/>
                </a:cubicBezTo>
                <a:cubicBezTo>
                  <a:pt x="4235536" y="2242774"/>
                  <a:pt x="4245041" y="2242129"/>
                  <a:pt x="4250639" y="2254279"/>
                </a:cubicBezTo>
                <a:cubicBezTo>
                  <a:pt x="4250300" y="2249290"/>
                  <a:pt x="4255224" y="2251461"/>
                  <a:pt x="4255054" y="2248967"/>
                </a:cubicBezTo>
                <a:cubicBezTo>
                  <a:pt x="4252676" y="2249128"/>
                  <a:pt x="4250300" y="2249290"/>
                  <a:pt x="4250130" y="2246796"/>
                </a:cubicBezTo>
                <a:cubicBezTo>
                  <a:pt x="4255054" y="2248967"/>
                  <a:pt x="4252337" y="2244140"/>
                  <a:pt x="4257091" y="2243817"/>
                </a:cubicBezTo>
                <a:close/>
                <a:moveTo>
                  <a:pt x="4131785" y="86278"/>
                </a:moveTo>
                <a:cubicBezTo>
                  <a:pt x="4123460" y="91486"/>
                  <a:pt x="4114650" y="87141"/>
                  <a:pt x="4102042" y="92566"/>
                </a:cubicBezTo>
                <a:cubicBezTo>
                  <a:pt x="4101921" y="90178"/>
                  <a:pt x="4104062" y="90070"/>
                  <a:pt x="4103942" y="87681"/>
                </a:cubicBezTo>
                <a:cubicBezTo>
                  <a:pt x="4108227" y="87465"/>
                  <a:pt x="4112478" y="86652"/>
                  <a:pt x="4117013" y="86125"/>
                </a:cubicBezTo>
                <a:cubicBezTo>
                  <a:pt x="4121551" y="85596"/>
                  <a:pt x="4126370" y="85354"/>
                  <a:pt x="4131785" y="86278"/>
                </a:cubicBezTo>
                <a:close/>
                <a:moveTo>
                  <a:pt x="4293910" y="2261362"/>
                </a:moveTo>
                <a:cubicBezTo>
                  <a:pt x="4293910" y="2261362"/>
                  <a:pt x="4293910" y="2261362"/>
                  <a:pt x="4289335" y="2261673"/>
                </a:cubicBezTo>
                <a:cubicBezTo>
                  <a:pt x="4289335" y="2261673"/>
                  <a:pt x="4289335" y="2261673"/>
                  <a:pt x="4291136" y="2254360"/>
                </a:cubicBezTo>
                <a:cubicBezTo>
                  <a:pt x="4293424" y="2254205"/>
                  <a:pt x="4293586" y="2256590"/>
                  <a:pt x="4293910" y="2261362"/>
                </a:cubicBezTo>
                <a:close/>
                <a:moveTo>
                  <a:pt x="4157951" y="56048"/>
                </a:moveTo>
                <a:cubicBezTo>
                  <a:pt x="4158408" y="58324"/>
                  <a:pt x="4157425" y="61687"/>
                  <a:pt x="4155103" y="63163"/>
                </a:cubicBezTo>
                <a:cubicBezTo>
                  <a:pt x="4154925" y="60538"/>
                  <a:pt x="4152335" y="58076"/>
                  <a:pt x="4152157" y="55451"/>
                </a:cubicBezTo>
                <a:cubicBezTo>
                  <a:pt x="4155595" y="52581"/>
                  <a:pt x="4157493" y="53772"/>
                  <a:pt x="4157951" y="56048"/>
                </a:cubicBezTo>
                <a:close/>
                <a:moveTo>
                  <a:pt x="4159034" y="49712"/>
                </a:moveTo>
                <a:cubicBezTo>
                  <a:pt x="4156623" y="49876"/>
                  <a:pt x="4154212" y="50039"/>
                  <a:pt x="4154212" y="50039"/>
                </a:cubicBezTo>
                <a:cubicBezTo>
                  <a:pt x="4154212" y="50039"/>
                  <a:pt x="4154212" y="50039"/>
                  <a:pt x="4153726" y="42883"/>
                </a:cubicBezTo>
                <a:cubicBezTo>
                  <a:pt x="4155975" y="40333"/>
                  <a:pt x="4156299" y="45104"/>
                  <a:pt x="4159034" y="49712"/>
                </a:cubicBezTo>
                <a:close/>
                <a:moveTo>
                  <a:pt x="4311729" y="2252961"/>
                </a:moveTo>
                <a:cubicBezTo>
                  <a:pt x="4309604" y="2255502"/>
                  <a:pt x="4307640" y="2260430"/>
                  <a:pt x="4305349" y="2260585"/>
                </a:cubicBezTo>
                <a:cubicBezTo>
                  <a:pt x="4305024" y="2255813"/>
                  <a:pt x="4311567" y="2250576"/>
                  <a:pt x="4311729" y="2252961"/>
                </a:cubicBezTo>
                <a:close/>
                <a:moveTo>
                  <a:pt x="4161668" y="17173"/>
                </a:moveTo>
                <a:cubicBezTo>
                  <a:pt x="4159419" y="19722"/>
                  <a:pt x="4156846" y="17500"/>
                  <a:pt x="4157008" y="19886"/>
                </a:cubicBezTo>
                <a:cubicBezTo>
                  <a:pt x="4157008" y="19886"/>
                  <a:pt x="4157008" y="19886"/>
                  <a:pt x="4157333" y="24660"/>
                </a:cubicBezTo>
                <a:cubicBezTo>
                  <a:pt x="4152672" y="27373"/>
                  <a:pt x="4154597" y="20050"/>
                  <a:pt x="4154273" y="15279"/>
                </a:cubicBezTo>
                <a:cubicBezTo>
                  <a:pt x="4159419" y="19722"/>
                  <a:pt x="4161020" y="7630"/>
                  <a:pt x="4161668" y="17173"/>
                </a:cubicBezTo>
                <a:close/>
                <a:moveTo>
                  <a:pt x="4180849" y="119769"/>
                </a:moveTo>
                <a:lnTo>
                  <a:pt x="4179165" y="121008"/>
                </a:lnTo>
                <a:lnTo>
                  <a:pt x="4180186" y="120957"/>
                </a:lnTo>
                <a:close/>
                <a:moveTo>
                  <a:pt x="4208435" y="74941"/>
                </a:moveTo>
                <a:lnTo>
                  <a:pt x="4204879" y="75410"/>
                </a:lnTo>
                <a:cubicBezTo>
                  <a:pt x="4205958" y="75355"/>
                  <a:pt x="4207008" y="74704"/>
                  <a:pt x="4208088" y="74649"/>
                </a:cubicBezTo>
                <a:close/>
                <a:moveTo>
                  <a:pt x="4228614" y="74213"/>
                </a:moveTo>
                <a:cubicBezTo>
                  <a:pt x="4224902" y="86373"/>
                  <a:pt x="4224179" y="72043"/>
                  <a:pt x="4220465" y="84202"/>
                </a:cubicBezTo>
                <a:cubicBezTo>
                  <a:pt x="4205361" y="84964"/>
                  <a:pt x="4183543" y="81274"/>
                  <a:pt x="4169040" y="93978"/>
                </a:cubicBezTo>
                <a:cubicBezTo>
                  <a:pt x="4170715" y="84315"/>
                  <a:pt x="4160527" y="96802"/>
                  <a:pt x="4156332" y="99407"/>
                </a:cubicBezTo>
                <a:cubicBezTo>
                  <a:pt x="4158370" y="96910"/>
                  <a:pt x="4160406" y="94413"/>
                  <a:pt x="4160286" y="92024"/>
                </a:cubicBezTo>
                <a:cubicBezTo>
                  <a:pt x="4153213" y="80409"/>
                  <a:pt x="4143025" y="92894"/>
                  <a:pt x="4134274" y="90942"/>
                </a:cubicBezTo>
                <a:cubicBezTo>
                  <a:pt x="4129597" y="83994"/>
                  <a:pt x="4144699" y="83232"/>
                  <a:pt x="4144940" y="88009"/>
                </a:cubicBezTo>
                <a:cubicBezTo>
                  <a:pt x="4151053" y="80518"/>
                  <a:pt x="4159925" y="84859"/>
                  <a:pt x="4166279" y="82144"/>
                </a:cubicBezTo>
                <a:cubicBezTo>
                  <a:pt x="4166520" y="86922"/>
                  <a:pt x="4170594" y="81927"/>
                  <a:pt x="4172994" y="86595"/>
                </a:cubicBezTo>
                <a:cubicBezTo>
                  <a:pt x="4185338" y="74001"/>
                  <a:pt x="4198525" y="78125"/>
                  <a:pt x="4211474" y="77472"/>
                </a:cubicBezTo>
                <a:lnTo>
                  <a:pt x="4208435" y="74941"/>
                </a:lnTo>
                <a:lnTo>
                  <a:pt x="4215895" y="73957"/>
                </a:lnTo>
                <a:cubicBezTo>
                  <a:pt x="4219954" y="74051"/>
                  <a:pt x="4224299" y="74430"/>
                  <a:pt x="4228614" y="74213"/>
                </a:cubicBezTo>
                <a:close/>
                <a:moveTo>
                  <a:pt x="4381210" y="2207703"/>
                </a:moveTo>
                <a:cubicBezTo>
                  <a:pt x="4381534" y="2212474"/>
                  <a:pt x="4381696" y="2214861"/>
                  <a:pt x="4381858" y="2217246"/>
                </a:cubicBezTo>
                <a:cubicBezTo>
                  <a:pt x="4377036" y="2217573"/>
                  <a:pt x="4376874" y="2215188"/>
                  <a:pt x="4376550" y="2210416"/>
                </a:cubicBezTo>
                <a:cubicBezTo>
                  <a:pt x="4378961" y="2210252"/>
                  <a:pt x="4378799" y="2207866"/>
                  <a:pt x="4381210" y="2207703"/>
                </a:cubicBezTo>
                <a:close/>
                <a:moveTo>
                  <a:pt x="4244105" y="73032"/>
                </a:moveTo>
                <a:cubicBezTo>
                  <a:pt x="4239674" y="73256"/>
                  <a:pt x="4239935" y="78430"/>
                  <a:pt x="4235503" y="78654"/>
                </a:cubicBezTo>
                <a:cubicBezTo>
                  <a:pt x="4235112" y="70892"/>
                  <a:pt x="4230811" y="73702"/>
                  <a:pt x="4228594" y="73814"/>
                </a:cubicBezTo>
                <a:cubicBezTo>
                  <a:pt x="4228073" y="63465"/>
                  <a:pt x="4235243" y="73479"/>
                  <a:pt x="4237587" y="75955"/>
                </a:cubicBezTo>
                <a:cubicBezTo>
                  <a:pt x="4239674" y="73256"/>
                  <a:pt x="4239413" y="68081"/>
                  <a:pt x="4237196" y="68193"/>
                </a:cubicBezTo>
                <a:cubicBezTo>
                  <a:pt x="4237131" y="66899"/>
                  <a:pt x="4238793" y="66816"/>
                  <a:pt x="4240504" y="67701"/>
                </a:cubicBezTo>
                <a:cubicBezTo>
                  <a:pt x="4242215" y="68589"/>
                  <a:pt x="4243975" y="70445"/>
                  <a:pt x="4244105" y="73032"/>
                </a:cubicBezTo>
                <a:close/>
                <a:moveTo>
                  <a:pt x="4272146" y="74087"/>
                </a:moveTo>
                <a:cubicBezTo>
                  <a:pt x="4267849" y="74303"/>
                  <a:pt x="4269747" y="69201"/>
                  <a:pt x="4265576" y="71914"/>
                </a:cubicBezTo>
                <a:cubicBezTo>
                  <a:pt x="4265450" y="69417"/>
                  <a:pt x="4267597" y="69309"/>
                  <a:pt x="4269747" y="69201"/>
                </a:cubicBezTo>
                <a:cubicBezTo>
                  <a:pt x="4269621" y="66705"/>
                  <a:pt x="4265450" y="69417"/>
                  <a:pt x="4265198" y="64424"/>
                </a:cubicBezTo>
                <a:cubicBezTo>
                  <a:pt x="4261534" y="77125"/>
                  <a:pt x="4252943" y="77559"/>
                  <a:pt x="4244607" y="82985"/>
                </a:cubicBezTo>
                <a:cubicBezTo>
                  <a:pt x="4246376" y="75386"/>
                  <a:pt x="4250418" y="70175"/>
                  <a:pt x="4245998" y="67895"/>
                </a:cubicBezTo>
                <a:cubicBezTo>
                  <a:pt x="4250418" y="70175"/>
                  <a:pt x="4265576" y="71914"/>
                  <a:pt x="4266842" y="54328"/>
                </a:cubicBezTo>
                <a:cubicBezTo>
                  <a:pt x="4267346" y="64316"/>
                  <a:pt x="4267346" y="64316"/>
                  <a:pt x="4272146" y="74087"/>
                </a:cubicBezTo>
                <a:close/>
                <a:moveTo>
                  <a:pt x="4426865" y="2258525"/>
                </a:moveTo>
                <a:cubicBezTo>
                  <a:pt x="4426709" y="2260838"/>
                  <a:pt x="4425140" y="2262235"/>
                  <a:pt x="4421739" y="2259773"/>
                </a:cubicBezTo>
                <a:cubicBezTo>
                  <a:pt x="4421607" y="2257146"/>
                  <a:pt x="4423654" y="2254407"/>
                  <a:pt x="4423521" y="2251780"/>
                </a:cubicBezTo>
                <a:cubicBezTo>
                  <a:pt x="4425766" y="2252983"/>
                  <a:pt x="4427022" y="2256213"/>
                  <a:pt x="4426865" y="2258525"/>
                </a:cubicBezTo>
                <a:close/>
                <a:moveTo>
                  <a:pt x="4428542" y="2264697"/>
                </a:moveTo>
                <a:cubicBezTo>
                  <a:pt x="4426603" y="2269583"/>
                  <a:pt x="4426844" y="2274360"/>
                  <a:pt x="4424545" y="2272081"/>
                </a:cubicBezTo>
                <a:cubicBezTo>
                  <a:pt x="4424183" y="2264917"/>
                  <a:pt x="4424183" y="2264917"/>
                  <a:pt x="4424183" y="2264917"/>
                </a:cubicBezTo>
                <a:cubicBezTo>
                  <a:pt x="4424183" y="2264917"/>
                  <a:pt x="4426363" y="2264807"/>
                  <a:pt x="4428542" y="2264697"/>
                </a:cubicBezTo>
                <a:close/>
                <a:moveTo>
                  <a:pt x="4434525" y="2296722"/>
                </a:moveTo>
                <a:cubicBezTo>
                  <a:pt x="4435007" y="2306275"/>
                  <a:pt x="4432226" y="2294444"/>
                  <a:pt x="4428108" y="2299440"/>
                </a:cubicBezTo>
                <a:cubicBezTo>
                  <a:pt x="4427868" y="2294664"/>
                  <a:pt x="4425327" y="2287607"/>
                  <a:pt x="4429806" y="2289775"/>
                </a:cubicBezTo>
                <a:cubicBezTo>
                  <a:pt x="4430047" y="2294553"/>
                  <a:pt x="4430047" y="2294553"/>
                  <a:pt x="4430047" y="2294553"/>
                </a:cubicBezTo>
                <a:cubicBezTo>
                  <a:pt x="4430167" y="2296942"/>
                  <a:pt x="4432226" y="2294444"/>
                  <a:pt x="4434525" y="2296722"/>
                </a:cubicBezTo>
                <a:close/>
                <a:moveTo>
                  <a:pt x="4303191" y="52496"/>
                </a:moveTo>
                <a:cubicBezTo>
                  <a:pt x="4303432" y="57273"/>
                  <a:pt x="4303552" y="59661"/>
                  <a:pt x="4301485" y="59765"/>
                </a:cubicBezTo>
                <a:cubicBezTo>
                  <a:pt x="4299056" y="52704"/>
                  <a:pt x="4299056" y="52704"/>
                  <a:pt x="4299056" y="52704"/>
                </a:cubicBezTo>
                <a:cubicBezTo>
                  <a:pt x="4303191" y="52496"/>
                  <a:pt x="4303191" y="52496"/>
                  <a:pt x="4303191" y="52496"/>
                </a:cubicBezTo>
                <a:close/>
                <a:moveTo>
                  <a:pt x="4320097" y="58827"/>
                </a:moveTo>
                <a:cubicBezTo>
                  <a:pt x="4320217" y="61215"/>
                  <a:pt x="4313770" y="56752"/>
                  <a:pt x="4313529" y="51975"/>
                </a:cubicBezTo>
                <a:cubicBezTo>
                  <a:pt x="4315600" y="51870"/>
                  <a:pt x="4317909" y="56544"/>
                  <a:pt x="4320097" y="58827"/>
                </a:cubicBezTo>
                <a:close/>
                <a:moveTo>
                  <a:pt x="4514139" y="2238980"/>
                </a:moveTo>
                <a:cubicBezTo>
                  <a:pt x="4506342" y="2239510"/>
                  <a:pt x="4504078" y="2244654"/>
                  <a:pt x="4500970" y="2237379"/>
                </a:cubicBezTo>
                <a:cubicBezTo>
                  <a:pt x="4491245" y="2248022"/>
                  <a:pt x="4507017" y="2249446"/>
                  <a:pt x="4509614" y="2249269"/>
                </a:cubicBezTo>
                <a:cubicBezTo>
                  <a:pt x="4509614" y="2249269"/>
                  <a:pt x="4508940" y="2239333"/>
                  <a:pt x="4512048" y="2246609"/>
                </a:cubicBezTo>
                <a:cubicBezTo>
                  <a:pt x="4514646" y="2246432"/>
                  <a:pt x="4511880" y="2244125"/>
                  <a:pt x="4514139" y="2238980"/>
                </a:cubicBezTo>
                <a:close/>
                <a:moveTo>
                  <a:pt x="4386926" y="86379"/>
                </a:moveTo>
                <a:cubicBezTo>
                  <a:pt x="4387046" y="88767"/>
                  <a:pt x="4387166" y="91155"/>
                  <a:pt x="4387407" y="95932"/>
                </a:cubicBezTo>
                <a:cubicBezTo>
                  <a:pt x="4385228" y="96042"/>
                  <a:pt x="4385107" y="93654"/>
                  <a:pt x="4382929" y="93764"/>
                </a:cubicBezTo>
                <a:cubicBezTo>
                  <a:pt x="4382688" y="88986"/>
                  <a:pt x="4382568" y="86598"/>
                  <a:pt x="4386926" y="86379"/>
                </a:cubicBezTo>
                <a:close/>
                <a:moveTo>
                  <a:pt x="4551216" y="2246444"/>
                </a:moveTo>
                <a:cubicBezTo>
                  <a:pt x="4547943" y="2236684"/>
                  <a:pt x="4532003" y="2232776"/>
                  <a:pt x="4527310" y="2240581"/>
                </a:cubicBezTo>
                <a:cubicBezTo>
                  <a:pt x="4535280" y="2242535"/>
                  <a:pt x="4546185" y="2249280"/>
                  <a:pt x="4551216" y="2246444"/>
                </a:cubicBezTo>
                <a:close/>
                <a:moveTo>
                  <a:pt x="4612679" y="2189864"/>
                </a:moveTo>
                <a:lnTo>
                  <a:pt x="4609865" y="2190374"/>
                </a:lnTo>
                <a:lnTo>
                  <a:pt x="4610952" y="2191865"/>
                </a:lnTo>
                <a:lnTo>
                  <a:pt x="4610701" y="2191816"/>
                </a:lnTo>
                <a:lnTo>
                  <a:pt x="4609798" y="2190386"/>
                </a:lnTo>
                <a:lnTo>
                  <a:pt x="4606832" y="2190923"/>
                </a:lnTo>
                <a:lnTo>
                  <a:pt x="4605297" y="2191743"/>
                </a:lnTo>
                <a:lnTo>
                  <a:pt x="4605688" y="2192486"/>
                </a:lnTo>
                <a:cubicBezTo>
                  <a:pt x="4606419" y="2192931"/>
                  <a:pt x="4607360" y="2193032"/>
                  <a:pt x="4608290" y="2192969"/>
                </a:cubicBezTo>
                <a:lnTo>
                  <a:pt x="4611227" y="2192242"/>
                </a:lnTo>
                <a:lnTo>
                  <a:pt x="4611530" y="2192659"/>
                </a:lnTo>
                <a:lnTo>
                  <a:pt x="4611755" y="2192111"/>
                </a:lnTo>
                <a:lnTo>
                  <a:pt x="4611227" y="2192242"/>
                </a:lnTo>
                <a:lnTo>
                  <a:pt x="4610952" y="2191865"/>
                </a:lnTo>
                <a:lnTo>
                  <a:pt x="4611790" y="2192027"/>
                </a:lnTo>
                <a:close/>
                <a:moveTo>
                  <a:pt x="4635114" y="2203274"/>
                </a:moveTo>
                <a:lnTo>
                  <a:pt x="4634960" y="2203552"/>
                </a:lnTo>
                <a:lnTo>
                  <a:pt x="4634493" y="2203355"/>
                </a:lnTo>
                <a:close/>
                <a:moveTo>
                  <a:pt x="4503062" y="49837"/>
                </a:moveTo>
                <a:cubicBezTo>
                  <a:pt x="4500464" y="44982"/>
                  <a:pt x="4502686" y="42377"/>
                  <a:pt x="4500338" y="42495"/>
                </a:cubicBezTo>
                <a:cubicBezTo>
                  <a:pt x="4498362" y="50074"/>
                  <a:pt x="4497861" y="40128"/>
                  <a:pt x="4497861" y="40128"/>
                </a:cubicBezTo>
                <a:cubicBezTo>
                  <a:pt x="4495513" y="40246"/>
                  <a:pt x="4481537" y="43443"/>
                  <a:pt x="4491437" y="52917"/>
                </a:cubicBezTo>
                <a:cubicBezTo>
                  <a:pt x="4493412" y="45338"/>
                  <a:pt x="4496014" y="50192"/>
                  <a:pt x="4503062" y="49837"/>
                </a:cubicBezTo>
                <a:close/>
                <a:moveTo>
                  <a:pt x="4677951" y="2227854"/>
                </a:moveTo>
                <a:cubicBezTo>
                  <a:pt x="4677613" y="2222885"/>
                  <a:pt x="4672582" y="2225723"/>
                  <a:pt x="4669981" y="2225899"/>
                </a:cubicBezTo>
                <a:cubicBezTo>
                  <a:pt x="4668057" y="2236012"/>
                  <a:pt x="4675518" y="2230514"/>
                  <a:pt x="4677951" y="2227854"/>
                </a:cubicBezTo>
                <a:close/>
                <a:moveTo>
                  <a:pt x="4535461" y="38232"/>
                </a:moveTo>
                <a:cubicBezTo>
                  <a:pt x="4530636" y="35983"/>
                  <a:pt x="4521613" y="43917"/>
                  <a:pt x="4514688" y="46759"/>
                </a:cubicBezTo>
                <a:cubicBezTo>
                  <a:pt x="4519763" y="53981"/>
                  <a:pt x="4533614" y="48297"/>
                  <a:pt x="4535461" y="38232"/>
                </a:cubicBezTo>
                <a:close/>
                <a:moveTo>
                  <a:pt x="4685751" y="2223113"/>
                </a:moveTo>
                <a:cubicBezTo>
                  <a:pt x="4684464" y="2220393"/>
                  <a:pt x="4680173" y="2222089"/>
                  <a:pt x="4680552" y="2227677"/>
                </a:cubicBezTo>
                <a:cubicBezTo>
                  <a:pt x="4685752" y="2227324"/>
                  <a:pt x="4685752" y="2227324"/>
                  <a:pt x="4685752" y="2227324"/>
                </a:cubicBezTo>
                <a:cubicBezTo>
                  <a:pt x="4686275" y="2225417"/>
                  <a:pt x="4686180" y="2224019"/>
                  <a:pt x="4685751" y="2223113"/>
                </a:cubicBezTo>
                <a:close/>
                <a:moveTo>
                  <a:pt x="4551538" y="29943"/>
                </a:moveTo>
                <a:cubicBezTo>
                  <a:pt x="4551413" y="27457"/>
                  <a:pt x="4546710" y="27694"/>
                  <a:pt x="4546961" y="32667"/>
                </a:cubicBezTo>
                <a:cubicBezTo>
                  <a:pt x="4549437" y="35036"/>
                  <a:pt x="4551788" y="34917"/>
                  <a:pt x="4551538" y="29943"/>
                </a:cubicBezTo>
                <a:close/>
                <a:moveTo>
                  <a:pt x="4735661" y="2231420"/>
                </a:moveTo>
                <a:cubicBezTo>
                  <a:pt x="4732722" y="2226628"/>
                  <a:pt x="4733228" y="2234081"/>
                  <a:pt x="4728029" y="2234434"/>
                </a:cubicBezTo>
                <a:cubicBezTo>
                  <a:pt x="4728366" y="2239402"/>
                  <a:pt x="4736167" y="2238872"/>
                  <a:pt x="4735661" y="2231420"/>
                </a:cubicBezTo>
                <a:close/>
                <a:moveTo>
                  <a:pt x="4596845" y="87490"/>
                </a:moveTo>
                <a:lnTo>
                  <a:pt x="4595808" y="85441"/>
                </a:lnTo>
                <a:lnTo>
                  <a:pt x="4595075" y="85697"/>
                </a:lnTo>
                <a:lnTo>
                  <a:pt x="4595279" y="85291"/>
                </a:lnTo>
                <a:lnTo>
                  <a:pt x="4595767" y="85361"/>
                </a:lnTo>
                <a:lnTo>
                  <a:pt x="4595505" y="84843"/>
                </a:lnTo>
                <a:lnTo>
                  <a:pt x="4595279" y="85291"/>
                </a:lnTo>
                <a:lnTo>
                  <a:pt x="4592566" y="84901"/>
                </a:lnTo>
                <a:cubicBezTo>
                  <a:pt x="4591726" y="84944"/>
                  <a:pt x="4590894" y="85150"/>
                  <a:pt x="4590288" y="85674"/>
                </a:cubicBezTo>
                <a:lnTo>
                  <a:pt x="4590020" y="86457"/>
                </a:lnTo>
                <a:lnTo>
                  <a:pt x="4591488" y="87097"/>
                </a:lnTo>
                <a:lnTo>
                  <a:pt x="4594205" y="87296"/>
                </a:lnTo>
                <a:lnTo>
                  <a:pt x="4594855" y="85773"/>
                </a:lnTo>
                <a:lnTo>
                  <a:pt x="4595075" y="85697"/>
                </a:lnTo>
                <a:lnTo>
                  <a:pt x="4594267" y="87301"/>
                </a:lnTo>
                <a:close/>
                <a:moveTo>
                  <a:pt x="4751260" y="2230361"/>
                </a:moveTo>
                <a:cubicBezTo>
                  <a:pt x="4753356" y="2222732"/>
                  <a:pt x="4738596" y="2236211"/>
                  <a:pt x="4749168" y="2237989"/>
                </a:cubicBezTo>
                <a:cubicBezTo>
                  <a:pt x="4748831" y="2233021"/>
                  <a:pt x="4751598" y="2235328"/>
                  <a:pt x="4748662" y="2230537"/>
                </a:cubicBezTo>
                <a:cubicBezTo>
                  <a:pt x="4751260" y="2230361"/>
                  <a:pt x="4751260" y="2230361"/>
                  <a:pt x="4751260" y="2230361"/>
                </a:cubicBezTo>
                <a:close/>
                <a:moveTo>
                  <a:pt x="4615460" y="71633"/>
                </a:moveTo>
                <a:lnTo>
                  <a:pt x="4614894" y="71622"/>
                </a:lnTo>
                <a:lnTo>
                  <a:pt x="4615291" y="71373"/>
                </a:lnTo>
                <a:close/>
                <a:moveTo>
                  <a:pt x="4775615" y="2217555"/>
                </a:moveTo>
                <a:cubicBezTo>
                  <a:pt x="4775135" y="2214078"/>
                  <a:pt x="4769582" y="2211648"/>
                  <a:pt x="4765682" y="2211913"/>
                </a:cubicBezTo>
                <a:cubicBezTo>
                  <a:pt x="4766188" y="2219364"/>
                  <a:pt x="4773648" y="2213867"/>
                  <a:pt x="4774154" y="2221320"/>
                </a:cubicBezTo>
                <a:cubicBezTo>
                  <a:pt x="4775371" y="2219989"/>
                  <a:pt x="4775775" y="2218714"/>
                  <a:pt x="4775615" y="2217555"/>
                </a:cubicBezTo>
                <a:close/>
                <a:moveTo>
                  <a:pt x="4778008" y="2201094"/>
                </a:moveTo>
                <a:cubicBezTo>
                  <a:pt x="4774731" y="2191334"/>
                  <a:pt x="4771792" y="2186543"/>
                  <a:pt x="4768520" y="2176783"/>
                </a:cubicBezTo>
                <a:cubicBezTo>
                  <a:pt x="4763826" y="2184588"/>
                  <a:pt x="4757783" y="2172522"/>
                  <a:pt x="4752580" y="2172875"/>
                </a:cubicBezTo>
                <a:cubicBezTo>
                  <a:pt x="4747380" y="2173228"/>
                  <a:pt x="4747717" y="2178196"/>
                  <a:pt x="4742349" y="2176065"/>
                </a:cubicBezTo>
                <a:lnTo>
                  <a:pt x="4742933" y="2179065"/>
                </a:lnTo>
                <a:lnTo>
                  <a:pt x="4745039" y="2177634"/>
                </a:lnTo>
                <a:cubicBezTo>
                  <a:pt x="4745705" y="2177402"/>
                  <a:pt x="4746167" y="2177520"/>
                  <a:pt x="4746208" y="2178117"/>
                </a:cubicBezTo>
                <a:lnTo>
                  <a:pt x="4744726" y="2180228"/>
                </a:lnTo>
                <a:lnTo>
                  <a:pt x="4745925" y="2180033"/>
                </a:lnTo>
                <a:cubicBezTo>
                  <a:pt x="4746534" y="2179992"/>
                  <a:pt x="4747194" y="2180103"/>
                  <a:pt x="4747886" y="2180680"/>
                </a:cubicBezTo>
                <a:cubicBezTo>
                  <a:pt x="4748730" y="2193100"/>
                  <a:pt x="4740253" y="2183695"/>
                  <a:pt x="4735391" y="2189015"/>
                </a:cubicBezTo>
                <a:cubicBezTo>
                  <a:pt x="4749236" y="2200552"/>
                  <a:pt x="4763995" y="2187072"/>
                  <a:pt x="4772973" y="2203931"/>
                </a:cubicBezTo>
                <a:cubicBezTo>
                  <a:pt x="4775744" y="2206238"/>
                  <a:pt x="4772636" y="2198963"/>
                  <a:pt x="4778008" y="2201094"/>
                </a:cubicBezTo>
                <a:close/>
                <a:moveTo>
                  <a:pt x="4788576" y="2202871"/>
                </a:moveTo>
                <a:cubicBezTo>
                  <a:pt x="4787901" y="2192935"/>
                  <a:pt x="4787395" y="2185483"/>
                  <a:pt x="4779762" y="2188497"/>
                </a:cubicBezTo>
                <a:cubicBezTo>
                  <a:pt x="4785131" y="2190628"/>
                  <a:pt x="4778176" y="2203577"/>
                  <a:pt x="4788576" y="2202871"/>
                </a:cubicBezTo>
                <a:close/>
                <a:moveTo>
                  <a:pt x="4794215" y="2247407"/>
                </a:moveTo>
                <a:cubicBezTo>
                  <a:pt x="4794046" y="2244923"/>
                  <a:pt x="4791927" y="2242571"/>
                  <a:pt x="4789546" y="2241173"/>
                </a:cubicBezTo>
                <a:lnTo>
                  <a:pt x="4787845" y="2241034"/>
                </a:lnTo>
                <a:lnTo>
                  <a:pt x="4780201" y="2233386"/>
                </a:lnTo>
                <a:cubicBezTo>
                  <a:pt x="4780539" y="2238354"/>
                  <a:pt x="4785570" y="2235517"/>
                  <a:pt x="4783306" y="2240662"/>
                </a:cubicBezTo>
                <a:lnTo>
                  <a:pt x="4787845" y="2241034"/>
                </a:lnTo>
                <a:close/>
                <a:moveTo>
                  <a:pt x="4790908" y="2160290"/>
                </a:moveTo>
                <a:cubicBezTo>
                  <a:pt x="4785539" y="2158159"/>
                  <a:pt x="4788647" y="2165434"/>
                  <a:pt x="4785877" y="2163127"/>
                </a:cubicBezTo>
                <a:cubicBezTo>
                  <a:pt x="4786045" y="2165610"/>
                  <a:pt x="4788816" y="2167918"/>
                  <a:pt x="4791414" y="2167741"/>
                </a:cubicBezTo>
                <a:cubicBezTo>
                  <a:pt x="4790908" y="2160290"/>
                  <a:pt x="4790908" y="2160290"/>
                  <a:pt x="4790908" y="2160290"/>
                </a:cubicBezTo>
                <a:close/>
                <a:moveTo>
                  <a:pt x="4799077" y="2242086"/>
                </a:moveTo>
                <a:cubicBezTo>
                  <a:pt x="4796476" y="2242262"/>
                  <a:pt x="4799246" y="2244570"/>
                  <a:pt x="4796813" y="2247230"/>
                </a:cubicBezTo>
                <a:lnTo>
                  <a:pt x="4799069" y="2242101"/>
                </a:lnTo>
                <a:close/>
                <a:moveTo>
                  <a:pt x="4651115" y="42374"/>
                </a:moveTo>
                <a:cubicBezTo>
                  <a:pt x="4648639" y="40007"/>
                  <a:pt x="4641340" y="35388"/>
                  <a:pt x="4644190" y="45216"/>
                </a:cubicBezTo>
                <a:cubicBezTo>
                  <a:pt x="4646541" y="45098"/>
                  <a:pt x="4651366" y="47348"/>
                  <a:pt x="4651115" y="42374"/>
                </a:cubicBezTo>
                <a:close/>
                <a:moveTo>
                  <a:pt x="4803770" y="2234280"/>
                </a:moveTo>
                <a:cubicBezTo>
                  <a:pt x="4801000" y="2231973"/>
                  <a:pt x="4798234" y="2229666"/>
                  <a:pt x="4795463" y="2227359"/>
                </a:cubicBezTo>
                <a:cubicBezTo>
                  <a:pt x="4795969" y="2234810"/>
                  <a:pt x="4800832" y="2229489"/>
                  <a:pt x="4798740" y="2237118"/>
                </a:cubicBezTo>
                <a:cubicBezTo>
                  <a:pt x="4801338" y="2236941"/>
                  <a:pt x="4801000" y="2231973"/>
                  <a:pt x="4803770" y="2234280"/>
                </a:cubicBezTo>
                <a:close/>
                <a:moveTo>
                  <a:pt x="4658634" y="46202"/>
                </a:moveTo>
                <a:cubicBezTo>
                  <a:pt x="4658918" y="45253"/>
                  <a:pt x="4658847" y="43854"/>
                  <a:pt x="4658166" y="42019"/>
                </a:cubicBezTo>
                <a:cubicBezTo>
                  <a:pt x="4658166" y="42019"/>
                  <a:pt x="4658166" y="42019"/>
                  <a:pt x="4653466" y="42256"/>
                </a:cubicBezTo>
                <a:cubicBezTo>
                  <a:pt x="4653748" y="47850"/>
                  <a:pt x="4657784" y="49049"/>
                  <a:pt x="4658634" y="46202"/>
                </a:cubicBezTo>
                <a:close/>
                <a:moveTo>
                  <a:pt x="4810222" y="2213878"/>
                </a:moveTo>
                <a:cubicBezTo>
                  <a:pt x="4807283" y="2209087"/>
                  <a:pt x="4802083" y="2209440"/>
                  <a:pt x="4801577" y="2201988"/>
                </a:cubicBezTo>
                <a:cubicBezTo>
                  <a:pt x="4799144" y="2204649"/>
                  <a:pt x="4802252" y="2211924"/>
                  <a:pt x="4802421" y="2214408"/>
                </a:cubicBezTo>
                <a:cubicBezTo>
                  <a:pt x="4805187" y="2216715"/>
                  <a:pt x="4807621" y="2214055"/>
                  <a:pt x="4810222" y="2213878"/>
                </a:cubicBezTo>
                <a:close/>
                <a:moveTo>
                  <a:pt x="4808872" y="2194006"/>
                </a:moveTo>
                <a:cubicBezTo>
                  <a:pt x="4805427" y="2181762"/>
                  <a:pt x="4807691" y="2176619"/>
                  <a:pt x="4801982" y="2169519"/>
                </a:cubicBezTo>
                <a:cubicBezTo>
                  <a:pt x="4797120" y="2174840"/>
                  <a:pt x="4795197" y="2184953"/>
                  <a:pt x="4790334" y="2190274"/>
                </a:cubicBezTo>
                <a:cubicBezTo>
                  <a:pt x="4795703" y="2192405"/>
                  <a:pt x="4798469" y="2194713"/>
                  <a:pt x="4803500" y="2191875"/>
                </a:cubicBezTo>
                <a:cubicBezTo>
                  <a:pt x="4803500" y="2191875"/>
                  <a:pt x="4806271" y="2194183"/>
                  <a:pt x="4803669" y="2194359"/>
                </a:cubicBezTo>
                <a:cubicBezTo>
                  <a:pt x="4801408" y="2199504"/>
                  <a:pt x="4808872" y="2194006"/>
                  <a:pt x="4808872" y="2194006"/>
                </a:cubicBezTo>
                <a:close/>
                <a:moveTo>
                  <a:pt x="4815759" y="2218493"/>
                </a:moveTo>
                <a:cubicBezTo>
                  <a:pt x="4815590" y="2216009"/>
                  <a:pt x="4813158" y="2218670"/>
                  <a:pt x="4810391" y="2216362"/>
                </a:cubicBezTo>
                <a:cubicBezTo>
                  <a:pt x="4813326" y="2221154"/>
                  <a:pt x="4810728" y="2221330"/>
                  <a:pt x="4811066" y="2226298"/>
                </a:cubicBezTo>
                <a:cubicBezTo>
                  <a:pt x="4813664" y="2226122"/>
                  <a:pt x="4813664" y="2226122"/>
                  <a:pt x="4813664" y="2226122"/>
                </a:cubicBezTo>
                <a:cubicBezTo>
                  <a:pt x="4813495" y="2223638"/>
                  <a:pt x="4810560" y="2218847"/>
                  <a:pt x="4815759" y="2218493"/>
                </a:cubicBezTo>
                <a:close/>
                <a:moveTo>
                  <a:pt x="4702440" y="32308"/>
                </a:moveTo>
                <a:cubicBezTo>
                  <a:pt x="4702064" y="24849"/>
                  <a:pt x="4695013" y="25204"/>
                  <a:pt x="4695264" y="30177"/>
                </a:cubicBezTo>
                <a:cubicBezTo>
                  <a:pt x="4699964" y="29940"/>
                  <a:pt x="4700340" y="37401"/>
                  <a:pt x="4702440" y="32308"/>
                </a:cubicBezTo>
                <a:close/>
                <a:moveTo>
                  <a:pt x="4716539" y="31598"/>
                </a:moveTo>
                <a:cubicBezTo>
                  <a:pt x="4716539" y="31598"/>
                  <a:pt x="4716539" y="31598"/>
                  <a:pt x="4714191" y="31716"/>
                </a:cubicBezTo>
                <a:cubicBezTo>
                  <a:pt x="4716289" y="26625"/>
                  <a:pt x="4714066" y="29229"/>
                  <a:pt x="4713815" y="24256"/>
                </a:cubicBezTo>
                <a:cubicBezTo>
                  <a:pt x="4704538" y="27217"/>
                  <a:pt x="4719266" y="38939"/>
                  <a:pt x="4716539" y="31598"/>
                </a:cubicBezTo>
                <a:close/>
                <a:moveTo>
                  <a:pt x="4724091" y="41189"/>
                </a:moveTo>
                <a:cubicBezTo>
                  <a:pt x="4719266" y="38939"/>
                  <a:pt x="4717041" y="41544"/>
                  <a:pt x="4717291" y="46517"/>
                </a:cubicBezTo>
                <a:cubicBezTo>
                  <a:pt x="4719643" y="46399"/>
                  <a:pt x="4724342" y="46162"/>
                  <a:pt x="4724091" y="41189"/>
                </a:cubicBezTo>
                <a:close/>
                <a:moveTo>
                  <a:pt x="4878916" y="2157048"/>
                </a:moveTo>
                <a:cubicBezTo>
                  <a:pt x="4878916" y="2157048"/>
                  <a:pt x="4878916" y="2157048"/>
                  <a:pt x="4879564" y="2166592"/>
                </a:cubicBezTo>
                <a:cubicBezTo>
                  <a:pt x="4874989" y="2166903"/>
                  <a:pt x="4875313" y="2171675"/>
                  <a:pt x="4875475" y="2174060"/>
                </a:cubicBezTo>
                <a:cubicBezTo>
                  <a:pt x="4872863" y="2169444"/>
                  <a:pt x="4868287" y="2169754"/>
                  <a:pt x="4867962" y="2164983"/>
                </a:cubicBezTo>
                <a:cubicBezTo>
                  <a:pt x="4872539" y="2164672"/>
                  <a:pt x="4867800" y="2162597"/>
                  <a:pt x="4867476" y="2157825"/>
                </a:cubicBezTo>
                <a:cubicBezTo>
                  <a:pt x="4872215" y="2159900"/>
                  <a:pt x="4872215" y="2159900"/>
                  <a:pt x="4874178" y="2154973"/>
                </a:cubicBezTo>
                <a:cubicBezTo>
                  <a:pt x="4872701" y="2167058"/>
                  <a:pt x="4876791" y="2159589"/>
                  <a:pt x="4878916" y="2157048"/>
                </a:cubicBezTo>
                <a:close/>
                <a:moveTo>
                  <a:pt x="4739792" y="41566"/>
                </a:moveTo>
                <a:cubicBezTo>
                  <a:pt x="4739807" y="40396"/>
                  <a:pt x="4739303" y="39175"/>
                  <a:pt x="4738065" y="37991"/>
                </a:cubicBezTo>
                <a:cubicBezTo>
                  <a:pt x="4738441" y="45451"/>
                  <a:pt x="4731142" y="40834"/>
                  <a:pt x="4731519" y="48293"/>
                </a:cubicBezTo>
                <a:cubicBezTo>
                  <a:pt x="4735043" y="48116"/>
                  <a:pt x="4739749" y="45074"/>
                  <a:pt x="4739792" y="41566"/>
                </a:cubicBezTo>
                <a:close/>
                <a:moveTo>
                  <a:pt x="4743770" y="57647"/>
                </a:moveTo>
                <a:cubicBezTo>
                  <a:pt x="4739192" y="60371"/>
                  <a:pt x="4741168" y="52793"/>
                  <a:pt x="4738942" y="55398"/>
                </a:cubicBezTo>
                <a:cubicBezTo>
                  <a:pt x="4732772" y="73159"/>
                  <a:pt x="4718043" y="61437"/>
                  <a:pt x="4706919" y="74462"/>
                </a:cubicBezTo>
                <a:cubicBezTo>
                  <a:pt x="4711869" y="79198"/>
                  <a:pt x="4718419" y="68897"/>
                  <a:pt x="4719046" y="81330"/>
                </a:cubicBezTo>
                <a:cubicBezTo>
                  <a:pt x="4718490" y="81981"/>
                  <a:pt x="4717911" y="82166"/>
                  <a:pt x="4717360" y="82194"/>
                </a:cubicBezTo>
                <a:lnTo>
                  <a:pt x="4716264" y="82136"/>
                </a:lnTo>
                <a:lnTo>
                  <a:pt x="4717827" y="84066"/>
                </a:lnTo>
                <a:cubicBezTo>
                  <a:pt x="4717857" y="84663"/>
                  <a:pt x="4717456" y="84832"/>
                  <a:pt x="4716834" y="84677"/>
                </a:cubicBezTo>
                <a:lnTo>
                  <a:pt x="4714787" y="83494"/>
                </a:lnTo>
                <a:lnTo>
                  <a:pt x="4714597" y="86540"/>
                </a:lnTo>
                <a:cubicBezTo>
                  <a:pt x="4719171" y="83816"/>
                  <a:pt x="4719422" y="88789"/>
                  <a:pt x="4724122" y="88552"/>
                </a:cubicBezTo>
                <a:cubicBezTo>
                  <a:pt x="4728824" y="88315"/>
                  <a:pt x="4732897" y="75646"/>
                  <a:pt x="4737973" y="82869"/>
                </a:cubicBezTo>
                <a:cubicBezTo>
                  <a:pt x="4739819" y="72804"/>
                  <a:pt x="4741920" y="67713"/>
                  <a:pt x="4743770" y="57647"/>
                </a:cubicBezTo>
                <a:close/>
                <a:moveTo>
                  <a:pt x="4753044" y="54687"/>
                </a:moveTo>
                <a:cubicBezTo>
                  <a:pt x="4743645" y="55161"/>
                  <a:pt x="4751319" y="67238"/>
                  <a:pt x="4746745" y="69962"/>
                </a:cubicBezTo>
                <a:cubicBezTo>
                  <a:pt x="4753922" y="72093"/>
                  <a:pt x="4753545" y="64633"/>
                  <a:pt x="4753044" y="54687"/>
                </a:cubicBezTo>
                <a:close/>
                <a:moveTo>
                  <a:pt x="4753139" y="9810"/>
                </a:moveTo>
                <a:cubicBezTo>
                  <a:pt x="4753390" y="14783"/>
                  <a:pt x="4746589" y="20111"/>
                  <a:pt x="4744113" y="17743"/>
                </a:cubicBezTo>
                <a:cubicBezTo>
                  <a:pt x="4746715" y="22598"/>
                  <a:pt x="4741890" y="20348"/>
                  <a:pt x="4742140" y="25322"/>
                </a:cubicBezTo>
                <a:cubicBezTo>
                  <a:pt x="4746840" y="25085"/>
                  <a:pt x="4753640" y="19756"/>
                  <a:pt x="4753139" y="9810"/>
                </a:cubicBezTo>
                <a:close/>
                <a:moveTo>
                  <a:pt x="4759498" y="89263"/>
                </a:moveTo>
                <a:cubicBezTo>
                  <a:pt x="4757150" y="89381"/>
                  <a:pt x="4754924" y="91986"/>
                  <a:pt x="4755049" y="94472"/>
                </a:cubicBezTo>
                <a:cubicBezTo>
                  <a:pt x="4757276" y="91868"/>
                  <a:pt x="4755300" y="99446"/>
                  <a:pt x="4759875" y="96722"/>
                </a:cubicBezTo>
                <a:cubicBezTo>
                  <a:pt x="4759875" y="96722"/>
                  <a:pt x="4759875" y="96722"/>
                  <a:pt x="4759498" y="89263"/>
                </a:cubicBezTo>
                <a:close/>
                <a:moveTo>
                  <a:pt x="4758089" y="14546"/>
                </a:moveTo>
                <a:lnTo>
                  <a:pt x="4758079" y="14531"/>
                </a:lnTo>
                <a:lnTo>
                  <a:pt x="4755487" y="9691"/>
                </a:lnTo>
                <a:cubicBezTo>
                  <a:pt x="4757964" y="12059"/>
                  <a:pt x="4755738" y="14664"/>
                  <a:pt x="4758089" y="14546"/>
                </a:cubicBezTo>
                <a:close/>
                <a:moveTo>
                  <a:pt x="4763165" y="21769"/>
                </a:moveTo>
                <a:cubicBezTo>
                  <a:pt x="4760938" y="24374"/>
                  <a:pt x="4760688" y="19401"/>
                  <a:pt x="4758340" y="19519"/>
                </a:cubicBezTo>
                <a:cubicBezTo>
                  <a:pt x="4761064" y="26860"/>
                  <a:pt x="4756114" y="22124"/>
                  <a:pt x="4756490" y="29584"/>
                </a:cubicBezTo>
                <a:cubicBezTo>
                  <a:pt x="4758716" y="26979"/>
                  <a:pt x="4760938" y="24374"/>
                  <a:pt x="4763165" y="21769"/>
                </a:cubicBezTo>
                <a:close/>
                <a:moveTo>
                  <a:pt x="4772221" y="61199"/>
                </a:moveTo>
                <a:cubicBezTo>
                  <a:pt x="4772221" y="61199"/>
                  <a:pt x="4764919" y="56581"/>
                  <a:pt x="4767518" y="61436"/>
                </a:cubicBezTo>
                <a:cubicBezTo>
                  <a:pt x="4769870" y="61318"/>
                  <a:pt x="4767644" y="63923"/>
                  <a:pt x="4767644" y="63923"/>
                </a:cubicBezTo>
                <a:cubicBezTo>
                  <a:pt x="4762819" y="61673"/>
                  <a:pt x="4760596" y="64278"/>
                  <a:pt x="4756022" y="67002"/>
                </a:cubicBezTo>
                <a:cubicBezTo>
                  <a:pt x="4760972" y="71737"/>
                  <a:pt x="4763822" y="81566"/>
                  <a:pt x="4768772" y="86302"/>
                </a:cubicBezTo>
                <a:cubicBezTo>
                  <a:pt x="4773098" y="78605"/>
                  <a:pt x="4770497" y="73751"/>
                  <a:pt x="4772221" y="61199"/>
                </a:cubicBezTo>
                <a:close/>
                <a:moveTo>
                  <a:pt x="4771218" y="41306"/>
                </a:moveTo>
                <a:cubicBezTo>
                  <a:pt x="4768867" y="41425"/>
                  <a:pt x="4766391" y="39057"/>
                  <a:pt x="4764167" y="41662"/>
                </a:cubicBezTo>
                <a:cubicBezTo>
                  <a:pt x="4764293" y="44148"/>
                  <a:pt x="4762317" y="51727"/>
                  <a:pt x="4764794" y="54094"/>
                </a:cubicBezTo>
                <a:cubicBezTo>
                  <a:pt x="4764418" y="46635"/>
                  <a:pt x="4769118" y="46398"/>
                  <a:pt x="4771218" y="41306"/>
                </a:cubicBezTo>
                <a:close/>
                <a:moveTo>
                  <a:pt x="4775667" y="36096"/>
                </a:moveTo>
                <a:cubicBezTo>
                  <a:pt x="4770968" y="36333"/>
                  <a:pt x="4773065" y="31242"/>
                  <a:pt x="4772940" y="28755"/>
                </a:cubicBezTo>
                <a:cubicBezTo>
                  <a:pt x="4772940" y="28755"/>
                  <a:pt x="4772940" y="28755"/>
                  <a:pt x="4770592" y="28873"/>
                </a:cubicBezTo>
                <a:cubicBezTo>
                  <a:pt x="4770842" y="33847"/>
                  <a:pt x="4773191" y="33728"/>
                  <a:pt x="4771093" y="38820"/>
                </a:cubicBezTo>
                <a:cubicBezTo>
                  <a:pt x="4773316" y="36214"/>
                  <a:pt x="4775792" y="38583"/>
                  <a:pt x="4775667" y="36096"/>
                </a:cubicBezTo>
                <a:close/>
                <a:moveTo>
                  <a:pt x="4959531" y="2163394"/>
                </a:moveTo>
                <a:cubicBezTo>
                  <a:pt x="4951313" y="2163952"/>
                  <a:pt x="4948909" y="2169106"/>
                  <a:pt x="4945661" y="2161841"/>
                </a:cubicBezTo>
                <a:cubicBezTo>
                  <a:pt x="4935375" y="2172522"/>
                  <a:pt x="4951988" y="2173888"/>
                  <a:pt x="4954725" y="2173703"/>
                </a:cubicBezTo>
                <a:cubicBezTo>
                  <a:pt x="4954725" y="2173703"/>
                  <a:pt x="4954050" y="2163766"/>
                  <a:pt x="4957299" y="2171033"/>
                </a:cubicBezTo>
                <a:cubicBezTo>
                  <a:pt x="4960037" y="2170846"/>
                  <a:pt x="4957130" y="2168548"/>
                  <a:pt x="4959531" y="2163394"/>
                </a:cubicBezTo>
                <a:close/>
                <a:moveTo>
                  <a:pt x="4838630" y="80441"/>
                </a:moveTo>
                <a:cubicBezTo>
                  <a:pt x="4839112" y="89994"/>
                  <a:pt x="4839112" y="89994"/>
                  <a:pt x="4839112" y="89994"/>
                </a:cubicBezTo>
                <a:cubicBezTo>
                  <a:pt x="4836924" y="87710"/>
                  <a:pt x="4832427" y="80754"/>
                  <a:pt x="4835097" y="92591"/>
                </a:cubicBezTo>
                <a:cubicBezTo>
                  <a:pt x="4832789" y="87919"/>
                  <a:pt x="4832789" y="87919"/>
                  <a:pt x="4828773" y="90515"/>
                </a:cubicBezTo>
                <a:cubicBezTo>
                  <a:pt x="4828532" y="85739"/>
                  <a:pt x="4832548" y="83142"/>
                  <a:pt x="4828411" y="83351"/>
                </a:cubicBezTo>
                <a:cubicBezTo>
                  <a:pt x="4828171" y="78574"/>
                  <a:pt x="4832307" y="78365"/>
                  <a:pt x="4834134" y="73485"/>
                </a:cubicBezTo>
                <a:cubicBezTo>
                  <a:pt x="4834254" y="75872"/>
                  <a:pt x="4834495" y="80650"/>
                  <a:pt x="4838630" y="80441"/>
                </a:cubicBezTo>
                <a:close/>
                <a:moveTo>
                  <a:pt x="4998569" y="2170725"/>
                </a:moveTo>
                <a:cubicBezTo>
                  <a:pt x="4995156" y="2160974"/>
                  <a:pt x="4978376" y="2157123"/>
                  <a:pt x="4973401" y="2164947"/>
                </a:cubicBezTo>
                <a:cubicBezTo>
                  <a:pt x="4981792" y="2166873"/>
                  <a:pt x="4993259" y="2173580"/>
                  <a:pt x="4998569" y="2170725"/>
                </a:cubicBezTo>
                <a:close/>
                <a:moveTo>
                  <a:pt x="4910655" y="74579"/>
                </a:moveTo>
                <a:cubicBezTo>
                  <a:pt x="4907930" y="69730"/>
                  <a:pt x="4910279" y="67119"/>
                  <a:pt x="4907805" y="67243"/>
                </a:cubicBezTo>
                <a:cubicBezTo>
                  <a:pt x="4905702" y="74828"/>
                  <a:pt x="4905201" y="64882"/>
                  <a:pt x="4905201" y="64882"/>
                </a:cubicBezTo>
                <a:cubicBezTo>
                  <a:pt x="4902727" y="65007"/>
                  <a:pt x="4887990" y="68242"/>
                  <a:pt x="4898397" y="77690"/>
                </a:cubicBezTo>
                <a:cubicBezTo>
                  <a:pt x="4900499" y="70105"/>
                  <a:pt x="4903228" y="74953"/>
                  <a:pt x="4910655" y="74579"/>
                </a:cubicBezTo>
                <a:close/>
                <a:moveTo>
                  <a:pt x="5063537" y="2113907"/>
                </a:moveTo>
                <a:lnTo>
                  <a:pt x="5060570" y="2114427"/>
                </a:lnTo>
                <a:lnTo>
                  <a:pt x="5061709" y="2115914"/>
                </a:lnTo>
                <a:lnTo>
                  <a:pt x="5061445" y="2115867"/>
                </a:lnTo>
                <a:lnTo>
                  <a:pt x="5060499" y="2114439"/>
                </a:lnTo>
                <a:lnTo>
                  <a:pt x="5057373" y="2114988"/>
                </a:lnTo>
                <a:lnTo>
                  <a:pt x="5055752" y="2115813"/>
                </a:lnTo>
                <a:lnTo>
                  <a:pt x="5056161" y="2116555"/>
                </a:lnTo>
                <a:cubicBezTo>
                  <a:pt x="5056929" y="2116998"/>
                  <a:pt x="5057920" y="2117095"/>
                  <a:pt x="5058900" y="2117028"/>
                </a:cubicBezTo>
                <a:lnTo>
                  <a:pt x="5061998" y="2116291"/>
                </a:lnTo>
                <a:lnTo>
                  <a:pt x="5062316" y="2116707"/>
                </a:lnTo>
                <a:lnTo>
                  <a:pt x="5062556" y="2116158"/>
                </a:lnTo>
                <a:lnTo>
                  <a:pt x="5061998" y="2116291"/>
                </a:lnTo>
                <a:lnTo>
                  <a:pt x="5061709" y="2115914"/>
                </a:lnTo>
                <a:lnTo>
                  <a:pt x="5062592" y="2116073"/>
                </a:lnTo>
                <a:close/>
                <a:moveTo>
                  <a:pt x="5001951" y="1140683"/>
                </a:moveTo>
                <a:lnTo>
                  <a:pt x="5001685" y="1138695"/>
                </a:lnTo>
                <a:lnTo>
                  <a:pt x="5000161" y="1139776"/>
                </a:lnTo>
                <a:lnTo>
                  <a:pt x="4999141" y="1139920"/>
                </a:lnTo>
                <a:lnTo>
                  <a:pt x="5000140" y="1139982"/>
                </a:lnTo>
                <a:lnTo>
                  <a:pt x="4998177" y="1141036"/>
                </a:lnTo>
                <a:lnTo>
                  <a:pt x="4997484" y="1142977"/>
                </a:lnTo>
                <a:lnTo>
                  <a:pt x="4998940" y="1143054"/>
                </a:lnTo>
                <a:close/>
                <a:moveTo>
                  <a:pt x="5012208" y="1104018"/>
                </a:moveTo>
                <a:cubicBezTo>
                  <a:pt x="5009730" y="1104143"/>
                  <a:pt x="5007255" y="1104267"/>
                  <a:pt x="5007381" y="1106755"/>
                </a:cubicBezTo>
                <a:cubicBezTo>
                  <a:pt x="5009855" y="1106630"/>
                  <a:pt x="5009981" y="1109116"/>
                  <a:pt x="5012459" y="1108991"/>
                </a:cubicBezTo>
                <a:cubicBezTo>
                  <a:pt x="5012459" y="1108991"/>
                  <a:pt x="5012459" y="1108991"/>
                  <a:pt x="5012208" y="1104018"/>
                </a:cubicBezTo>
                <a:close/>
                <a:moveTo>
                  <a:pt x="4944828" y="62885"/>
                </a:moveTo>
                <a:cubicBezTo>
                  <a:pt x="4939750" y="60648"/>
                  <a:pt x="4930220" y="68607"/>
                  <a:pt x="4922914" y="71468"/>
                </a:cubicBezTo>
                <a:cubicBezTo>
                  <a:pt x="4928243" y="78678"/>
                  <a:pt x="4942854" y="72956"/>
                  <a:pt x="4944828" y="62885"/>
                </a:cubicBezTo>
                <a:close/>
                <a:moveTo>
                  <a:pt x="5087127" y="2127238"/>
                </a:moveTo>
                <a:lnTo>
                  <a:pt x="5086964" y="2127518"/>
                </a:lnTo>
                <a:lnTo>
                  <a:pt x="5086472" y="2127322"/>
                </a:lnTo>
                <a:close/>
                <a:moveTo>
                  <a:pt x="5021863" y="1098545"/>
                </a:moveTo>
                <a:cubicBezTo>
                  <a:pt x="5021863" y="1098545"/>
                  <a:pt x="5021863" y="1098545"/>
                  <a:pt x="5017036" y="1101283"/>
                </a:cubicBezTo>
                <a:cubicBezTo>
                  <a:pt x="5014687" y="1103893"/>
                  <a:pt x="5014812" y="1106380"/>
                  <a:pt x="5014937" y="1108866"/>
                </a:cubicBezTo>
                <a:cubicBezTo>
                  <a:pt x="5017161" y="1103768"/>
                  <a:pt x="5022365" y="1108491"/>
                  <a:pt x="5021863" y="1098545"/>
                </a:cubicBezTo>
                <a:close/>
                <a:moveTo>
                  <a:pt x="5029776" y="1130481"/>
                </a:moveTo>
                <a:lnTo>
                  <a:pt x="5026280" y="1127555"/>
                </a:lnTo>
                <a:lnTo>
                  <a:pt x="5021821" y="1128463"/>
                </a:lnTo>
                <a:cubicBezTo>
                  <a:pt x="5016558" y="1128728"/>
                  <a:pt x="5010985" y="1129009"/>
                  <a:pt x="5003681" y="1131870"/>
                </a:cubicBezTo>
                <a:cubicBezTo>
                  <a:pt x="5003932" y="1136843"/>
                  <a:pt x="5006281" y="1134233"/>
                  <a:pt x="5006532" y="1139206"/>
                </a:cubicBezTo>
                <a:cubicBezTo>
                  <a:pt x="5004055" y="1139331"/>
                  <a:pt x="5002260" y="1140668"/>
                  <a:pt x="5001132" y="1142905"/>
                </a:cubicBezTo>
                <a:lnTo>
                  <a:pt x="5000926" y="1144236"/>
                </a:lnTo>
                <a:lnTo>
                  <a:pt x="5003384" y="1147249"/>
                </a:lnTo>
                <a:cubicBezTo>
                  <a:pt x="5007683" y="1129488"/>
                  <a:pt x="5022228" y="1140976"/>
                  <a:pt x="5029776" y="1130481"/>
                </a:cubicBezTo>
                <a:close/>
                <a:moveTo>
                  <a:pt x="4961792" y="54551"/>
                </a:moveTo>
                <a:cubicBezTo>
                  <a:pt x="4961667" y="52064"/>
                  <a:pt x="4956710" y="52314"/>
                  <a:pt x="4956961" y="57287"/>
                </a:cubicBezTo>
                <a:cubicBezTo>
                  <a:pt x="4959564" y="59649"/>
                  <a:pt x="4962043" y="59524"/>
                  <a:pt x="4961792" y="54551"/>
                </a:cubicBezTo>
                <a:close/>
                <a:moveTo>
                  <a:pt x="5042466" y="1115125"/>
                </a:moveTo>
                <a:lnTo>
                  <a:pt x="5039952" y="1112590"/>
                </a:lnTo>
                <a:cubicBezTo>
                  <a:pt x="5044657" y="1107368"/>
                  <a:pt x="5037477" y="1112715"/>
                  <a:pt x="5039325" y="1100160"/>
                </a:cubicBezTo>
                <a:cubicBezTo>
                  <a:pt x="5034498" y="1102894"/>
                  <a:pt x="5029545" y="1103144"/>
                  <a:pt x="5027443" y="1110729"/>
                </a:cubicBezTo>
                <a:cubicBezTo>
                  <a:pt x="5027192" y="1105756"/>
                  <a:pt x="5029670" y="1105631"/>
                  <a:pt x="5029420" y="1100659"/>
                </a:cubicBezTo>
                <a:cubicBezTo>
                  <a:pt x="5024466" y="1100908"/>
                  <a:pt x="5029169" y="1095686"/>
                  <a:pt x="5024216" y="1095935"/>
                </a:cubicBezTo>
                <a:cubicBezTo>
                  <a:pt x="5024466" y="1100908"/>
                  <a:pt x="5022114" y="1103518"/>
                  <a:pt x="5022365" y="1108491"/>
                </a:cubicBezTo>
                <a:cubicBezTo>
                  <a:pt x="5029795" y="1108117"/>
                  <a:pt x="5025093" y="1113339"/>
                  <a:pt x="5030172" y="1115578"/>
                </a:cubicBezTo>
                <a:cubicBezTo>
                  <a:pt x="5030046" y="1113090"/>
                  <a:pt x="5032399" y="1110480"/>
                  <a:pt x="5034749" y="1107867"/>
                </a:cubicBezTo>
                <a:cubicBezTo>
                  <a:pt x="5037476" y="1112715"/>
                  <a:pt x="5036363" y="1115264"/>
                  <a:pt x="5035544" y="1117487"/>
                </a:cubicBezTo>
                <a:lnTo>
                  <a:pt x="5036907" y="1121568"/>
                </a:lnTo>
                <a:lnTo>
                  <a:pt x="5040567" y="1127254"/>
                </a:lnTo>
                <a:lnTo>
                  <a:pt x="5041629" y="1123196"/>
                </a:lnTo>
                <a:lnTo>
                  <a:pt x="5040453" y="1122539"/>
                </a:lnTo>
                <a:lnTo>
                  <a:pt x="5041819" y="1122470"/>
                </a:lnTo>
                <a:lnTo>
                  <a:pt x="5042479" y="1119949"/>
                </a:lnTo>
                <a:close/>
                <a:moveTo>
                  <a:pt x="5047988" y="1103422"/>
                </a:moveTo>
                <a:cubicBezTo>
                  <a:pt x="5047834" y="1102690"/>
                  <a:pt x="5047502" y="1102239"/>
                  <a:pt x="5046882" y="1102270"/>
                </a:cubicBezTo>
                <a:cubicBezTo>
                  <a:pt x="5047132" y="1107243"/>
                  <a:pt x="5044657" y="1107368"/>
                  <a:pt x="5044908" y="1112340"/>
                </a:cubicBezTo>
                <a:cubicBezTo>
                  <a:pt x="5047258" y="1109730"/>
                  <a:pt x="5047383" y="1112215"/>
                  <a:pt x="5047383" y="1112215"/>
                </a:cubicBezTo>
                <a:cubicBezTo>
                  <a:pt x="5047321" y="1110973"/>
                  <a:pt x="5047815" y="1108455"/>
                  <a:pt x="5048015" y="1106264"/>
                </a:cubicBezTo>
                <a:cubicBezTo>
                  <a:pt x="5048115" y="1105168"/>
                  <a:pt x="5048141" y="1104154"/>
                  <a:pt x="5047988" y="1103422"/>
                </a:cubicBezTo>
                <a:close/>
                <a:moveTo>
                  <a:pt x="5059324" y="1083732"/>
                </a:moveTo>
                <a:lnTo>
                  <a:pt x="5055911" y="1084366"/>
                </a:lnTo>
                <a:lnTo>
                  <a:pt x="5058323" y="1085428"/>
                </a:lnTo>
                <a:close/>
                <a:moveTo>
                  <a:pt x="5132172" y="2151668"/>
                </a:moveTo>
                <a:cubicBezTo>
                  <a:pt x="5131835" y="2146700"/>
                  <a:pt x="5126524" y="2149556"/>
                  <a:pt x="5123782" y="2149742"/>
                </a:cubicBezTo>
                <a:cubicBezTo>
                  <a:pt x="5121718" y="2159865"/>
                  <a:pt x="5129599" y="2154338"/>
                  <a:pt x="5132172" y="2151668"/>
                </a:cubicBezTo>
                <a:close/>
                <a:moveTo>
                  <a:pt x="5140409" y="2146897"/>
                </a:moveTo>
                <a:cubicBezTo>
                  <a:pt x="5139062" y="2144181"/>
                  <a:pt x="5134535" y="2145893"/>
                  <a:pt x="5134914" y="2151482"/>
                </a:cubicBezTo>
                <a:cubicBezTo>
                  <a:pt x="5140394" y="2151110"/>
                  <a:pt x="5140394" y="2151110"/>
                  <a:pt x="5140394" y="2151110"/>
                </a:cubicBezTo>
                <a:cubicBezTo>
                  <a:pt x="5140953" y="2149200"/>
                  <a:pt x="5140858" y="2147803"/>
                  <a:pt x="5140409" y="2146897"/>
                </a:cubicBezTo>
                <a:close/>
                <a:moveTo>
                  <a:pt x="5009380" y="111982"/>
                </a:moveTo>
                <a:lnTo>
                  <a:pt x="5008292" y="109936"/>
                </a:lnTo>
                <a:lnTo>
                  <a:pt x="5007519" y="110194"/>
                </a:lnTo>
                <a:lnTo>
                  <a:pt x="5007735" y="109788"/>
                </a:lnTo>
                <a:lnTo>
                  <a:pt x="5008250" y="109856"/>
                </a:lnTo>
                <a:lnTo>
                  <a:pt x="5007974" y="109339"/>
                </a:lnTo>
                <a:lnTo>
                  <a:pt x="5007735" y="109788"/>
                </a:lnTo>
                <a:lnTo>
                  <a:pt x="5004877" y="109405"/>
                </a:lnTo>
                <a:cubicBezTo>
                  <a:pt x="5003991" y="109449"/>
                  <a:pt x="5003114" y="109658"/>
                  <a:pt x="5002475" y="110184"/>
                </a:cubicBezTo>
                <a:lnTo>
                  <a:pt x="5002190" y="110968"/>
                </a:lnTo>
                <a:lnTo>
                  <a:pt x="5003735" y="111605"/>
                </a:lnTo>
                <a:lnTo>
                  <a:pt x="5006598" y="111796"/>
                </a:lnTo>
                <a:lnTo>
                  <a:pt x="5007287" y="110271"/>
                </a:lnTo>
                <a:lnTo>
                  <a:pt x="5007519" y="110194"/>
                </a:lnTo>
                <a:lnTo>
                  <a:pt x="5006663" y="111800"/>
                </a:lnTo>
                <a:close/>
                <a:moveTo>
                  <a:pt x="5083315" y="1089631"/>
                </a:moveTo>
                <a:lnTo>
                  <a:pt x="5082096" y="1088928"/>
                </a:lnTo>
                <a:lnTo>
                  <a:pt x="5081073" y="1088894"/>
                </a:lnTo>
                <a:lnTo>
                  <a:pt x="5080982" y="1088947"/>
                </a:lnTo>
                <a:lnTo>
                  <a:pt x="5080920" y="1088889"/>
                </a:lnTo>
                <a:lnTo>
                  <a:pt x="5075062" y="1088697"/>
                </a:lnTo>
                <a:cubicBezTo>
                  <a:pt x="5072732" y="1088659"/>
                  <a:pt x="5070468" y="1088383"/>
                  <a:pt x="5068422" y="1087045"/>
                </a:cubicBezTo>
                <a:lnTo>
                  <a:pt x="5064139" y="1080596"/>
                </a:lnTo>
                <a:lnTo>
                  <a:pt x="5063977" y="1083951"/>
                </a:lnTo>
                <a:lnTo>
                  <a:pt x="5059374" y="1085890"/>
                </a:lnTo>
                <a:lnTo>
                  <a:pt x="5060992" y="1086602"/>
                </a:lnTo>
                <a:lnTo>
                  <a:pt x="5051098" y="1088534"/>
                </a:lnTo>
                <a:lnTo>
                  <a:pt x="5050341" y="1089693"/>
                </a:lnTo>
                <a:lnTo>
                  <a:pt x="5050252" y="1088699"/>
                </a:lnTo>
                <a:lnTo>
                  <a:pt x="5043781" y="1089963"/>
                </a:lnTo>
                <a:cubicBezTo>
                  <a:pt x="5043781" y="1089963"/>
                  <a:pt x="5043781" y="1089963"/>
                  <a:pt x="5044156" y="1097422"/>
                </a:cubicBezTo>
                <a:cubicBezTo>
                  <a:pt x="5046756" y="1099785"/>
                  <a:pt x="5046506" y="1094812"/>
                  <a:pt x="5046380" y="1092324"/>
                </a:cubicBezTo>
                <a:cubicBezTo>
                  <a:pt x="5048733" y="1089714"/>
                  <a:pt x="5051835" y="1102020"/>
                  <a:pt x="5053937" y="1094437"/>
                </a:cubicBezTo>
                <a:cubicBezTo>
                  <a:pt x="5053937" y="1094437"/>
                  <a:pt x="5054125" y="1098167"/>
                  <a:pt x="5054313" y="1101897"/>
                </a:cubicBezTo>
                <a:lnTo>
                  <a:pt x="5054681" y="1109187"/>
                </a:lnTo>
                <a:lnTo>
                  <a:pt x="5054778" y="1109339"/>
                </a:lnTo>
                <a:lnTo>
                  <a:pt x="5062726" y="1107819"/>
                </a:lnTo>
                <a:lnTo>
                  <a:pt x="5066644" y="1105831"/>
                </a:lnTo>
                <a:cubicBezTo>
                  <a:pt x="5069921" y="1103424"/>
                  <a:pt x="5073219" y="1101328"/>
                  <a:pt x="5077412" y="1102291"/>
                </a:cubicBezTo>
                <a:cubicBezTo>
                  <a:pt x="5077244" y="1099806"/>
                  <a:pt x="5077075" y="1097323"/>
                  <a:pt x="5076906" y="1094838"/>
                </a:cubicBezTo>
                <a:cubicBezTo>
                  <a:pt x="5078362" y="1095988"/>
                  <a:pt x="5080333" y="1094606"/>
                  <a:pt x="5081919" y="1092627"/>
                </a:cubicBezTo>
                <a:close/>
                <a:moveTo>
                  <a:pt x="5096696" y="1122592"/>
                </a:moveTo>
                <a:lnTo>
                  <a:pt x="5095206" y="1121046"/>
                </a:lnTo>
                <a:cubicBezTo>
                  <a:pt x="5095290" y="1122289"/>
                  <a:pt x="5094647" y="1122957"/>
                  <a:pt x="5094004" y="1123624"/>
                </a:cubicBezTo>
                <a:lnTo>
                  <a:pt x="5093665" y="1124350"/>
                </a:lnTo>
                <a:lnTo>
                  <a:pt x="5096523" y="1122660"/>
                </a:lnTo>
                <a:close/>
                <a:moveTo>
                  <a:pt x="5029038" y="96072"/>
                </a:moveTo>
                <a:lnTo>
                  <a:pt x="5028442" y="96064"/>
                </a:lnTo>
                <a:lnTo>
                  <a:pt x="5028861" y="95813"/>
                </a:lnTo>
                <a:close/>
                <a:moveTo>
                  <a:pt x="5103142" y="1122295"/>
                </a:moveTo>
                <a:lnTo>
                  <a:pt x="5100855" y="1123160"/>
                </a:lnTo>
                <a:lnTo>
                  <a:pt x="5101782" y="1125262"/>
                </a:lnTo>
                <a:lnTo>
                  <a:pt x="5102988" y="1124468"/>
                </a:lnTo>
                <a:cubicBezTo>
                  <a:pt x="5103248" y="1123851"/>
                  <a:pt x="5103207" y="1123255"/>
                  <a:pt x="5103207" y="1123255"/>
                </a:cubicBezTo>
                <a:close/>
                <a:moveTo>
                  <a:pt x="5107816" y="1108838"/>
                </a:moveTo>
                <a:lnTo>
                  <a:pt x="5101746" y="1106984"/>
                </a:lnTo>
                <a:lnTo>
                  <a:pt x="5101187" y="1101882"/>
                </a:lnTo>
                <a:lnTo>
                  <a:pt x="5098695" y="1097648"/>
                </a:lnTo>
                <a:lnTo>
                  <a:pt x="5097076" y="1098259"/>
                </a:lnTo>
                <a:lnTo>
                  <a:pt x="5095955" y="1100827"/>
                </a:lnTo>
                <a:lnTo>
                  <a:pt x="5095396" y="1103566"/>
                </a:lnTo>
                <a:lnTo>
                  <a:pt x="5094671" y="1107119"/>
                </a:lnTo>
                <a:lnTo>
                  <a:pt x="5095301" y="1108616"/>
                </a:lnTo>
                <a:lnTo>
                  <a:pt x="5099262" y="1108567"/>
                </a:lnTo>
                <a:cubicBezTo>
                  <a:pt x="5102018" y="1109257"/>
                  <a:pt x="5105009" y="1110546"/>
                  <a:pt x="5107216" y="1110265"/>
                </a:cubicBezTo>
                <a:close/>
                <a:moveTo>
                  <a:pt x="5109246" y="1125083"/>
                </a:moveTo>
                <a:lnTo>
                  <a:pt x="5106160" y="1121567"/>
                </a:lnTo>
                <a:lnTo>
                  <a:pt x="5105619" y="1123091"/>
                </a:lnTo>
                <a:cubicBezTo>
                  <a:pt x="5104414" y="1123173"/>
                  <a:pt x="5104455" y="1123769"/>
                  <a:pt x="5104837" y="1124942"/>
                </a:cubicBezTo>
                <a:lnTo>
                  <a:pt x="5105061" y="1125880"/>
                </a:lnTo>
                <a:close/>
                <a:moveTo>
                  <a:pt x="5115079" y="1153595"/>
                </a:moveTo>
                <a:lnTo>
                  <a:pt x="5114692" y="1153242"/>
                </a:lnTo>
                <a:lnTo>
                  <a:pt x="5114008" y="1154707"/>
                </a:lnTo>
                <a:close/>
                <a:moveTo>
                  <a:pt x="5114471" y="1143563"/>
                </a:moveTo>
                <a:cubicBezTo>
                  <a:pt x="5111970" y="1138559"/>
                  <a:pt x="5107870" y="1146461"/>
                  <a:pt x="5103383" y="1146687"/>
                </a:cubicBezTo>
                <a:lnTo>
                  <a:pt x="5104190" y="1145131"/>
                </a:lnTo>
                <a:lnTo>
                  <a:pt x="5098480" y="1143909"/>
                </a:lnTo>
                <a:cubicBezTo>
                  <a:pt x="5096725" y="1143404"/>
                  <a:pt x="5095354" y="1143498"/>
                  <a:pt x="5094151" y="1146075"/>
                </a:cubicBezTo>
                <a:cubicBezTo>
                  <a:pt x="5099467" y="1143217"/>
                  <a:pt x="5099804" y="1148185"/>
                  <a:pt x="5102711" y="1150484"/>
                </a:cubicBezTo>
                <a:cubicBezTo>
                  <a:pt x="5102373" y="1145516"/>
                  <a:pt x="5110596" y="1144957"/>
                  <a:pt x="5105453" y="1150297"/>
                </a:cubicBezTo>
                <a:lnTo>
                  <a:pt x="5113139" y="1149776"/>
                </a:lnTo>
                <a:lnTo>
                  <a:pt x="5113591" y="1148417"/>
                </a:lnTo>
                <a:cubicBezTo>
                  <a:pt x="5114104" y="1147429"/>
                  <a:pt x="5114600" y="1146121"/>
                  <a:pt x="5114471" y="1143563"/>
                </a:cubicBezTo>
                <a:close/>
                <a:moveTo>
                  <a:pt x="5192966" y="2155025"/>
                </a:moveTo>
                <a:cubicBezTo>
                  <a:pt x="5189888" y="2150243"/>
                  <a:pt x="5190394" y="2157695"/>
                  <a:pt x="5184914" y="2158068"/>
                </a:cubicBezTo>
                <a:cubicBezTo>
                  <a:pt x="5185251" y="2163036"/>
                  <a:pt x="5193472" y="2162477"/>
                  <a:pt x="5192966" y="2155025"/>
                </a:cubicBezTo>
                <a:close/>
                <a:moveTo>
                  <a:pt x="5126427" y="1150957"/>
                </a:moveTo>
                <a:lnTo>
                  <a:pt x="5126075" y="1150673"/>
                </a:lnTo>
                <a:lnTo>
                  <a:pt x="5126062" y="1150943"/>
                </a:lnTo>
                <a:close/>
                <a:moveTo>
                  <a:pt x="5135131" y="1153613"/>
                </a:moveTo>
                <a:lnTo>
                  <a:pt x="5134096" y="1149632"/>
                </a:lnTo>
                <a:lnTo>
                  <a:pt x="5132806" y="1150334"/>
                </a:lnTo>
                <a:lnTo>
                  <a:pt x="5134642" y="1153855"/>
                </a:lnTo>
                <a:close/>
                <a:moveTo>
                  <a:pt x="5134532" y="1117080"/>
                </a:moveTo>
                <a:lnTo>
                  <a:pt x="5130828" y="1118626"/>
                </a:lnTo>
                <a:cubicBezTo>
                  <a:pt x="5132368" y="1121017"/>
                  <a:pt x="5133053" y="1120971"/>
                  <a:pt x="5134039" y="1120280"/>
                </a:cubicBezTo>
                <a:lnTo>
                  <a:pt x="5134679" y="1119997"/>
                </a:lnTo>
                <a:close/>
                <a:moveTo>
                  <a:pt x="5066690" y="66713"/>
                </a:moveTo>
                <a:cubicBezTo>
                  <a:pt x="5064087" y="64352"/>
                  <a:pt x="5056408" y="59753"/>
                  <a:pt x="5059384" y="69575"/>
                </a:cubicBezTo>
                <a:cubicBezTo>
                  <a:pt x="5061862" y="69450"/>
                  <a:pt x="5066941" y="71687"/>
                  <a:pt x="5066690" y="66713"/>
                </a:cubicBezTo>
                <a:close/>
                <a:moveTo>
                  <a:pt x="5209407" y="2153909"/>
                </a:moveTo>
                <a:cubicBezTo>
                  <a:pt x="5211642" y="2146270"/>
                  <a:pt x="5196042" y="2159807"/>
                  <a:pt x="5207175" y="2161547"/>
                </a:cubicBezTo>
                <a:cubicBezTo>
                  <a:pt x="5206837" y="2156579"/>
                  <a:pt x="5209744" y="2158876"/>
                  <a:pt x="5206669" y="2154094"/>
                </a:cubicBezTo>
                <a:cubicBezTo>
                  <a:pt x="5209407" y="2153909"/>
                  <a:pt x="5209407" y="2153909"/>
                  <a:pt x="5209407" y="2153909"/>
                </a:cubicBezTo>
                <a:close/>
                <a:moveTo>
                  <a:pt x="5074603" y="70521"/>
                </a:moveTo>
                <a:cubicBezTo>
                  <a:pt x="5074905" y="69571"/>
                  <a:pt x="5074834" y="68173"/>
                  <a:pt x="5074121" y="66339"/>
                </a:cubicBezTo>
                <a:cubicBezTo>
                  <a:pt x="5074121" y="66339"/>
                  <a:pt x="5074121" y="66339"/>
                  <a:pt x="5069168" y="66589"/>
                </a:cubicBezTo>
                <a:cubicBezTo>
                  <a:pt x="5069450" y="72183"/>
                  <a:pt x="5073698" y="73372"/>
                  <a:pt x="5074603" y="70521"/>
                </a:cubicBezTo>
                <a:close/>
                <a:moveTo>
                  <a:pt x="5149466" y="1092962"/>
                </a:moveTo>
                <a:lnTo>
                  <a:pt x="5149303" y="1092914"/>
                </a:lnTo>
                <a:lnTo>
                  <a:pt x="5146554" y="1091558"/>
                </a:lnTo>
                <a:lnTo>
                  <a:pt x="5146938" y="1092241"/>
                </a:lnTo>
                <a:cubicBezTo>
                  <a:pt x="5147589" y="1092831"/>
                  <a:pt x="5148240" y="1093422"/>
                  <a:pt x="5148302" y="1094666"/>
                </a:cubicBezTo>
                <a:close/>
                <a:moveTo>
                  <a:pt x="5155228" y="1091568"/>
                </a:moveTo>
                <a:cubicBezTo>
                  <a:pt x="5155228" y="1091568"/>
                  <a:pt x="5155198" y="1090971"/>
                  <a:pt x="5154896" y="1090387"/>
                </a:cubicBezTo>
                <a:lnTo>
                  <a:pt x="5153726" y="1089735"/>
                </a:lnTo>
                <a:lnTo>
                  <a:pt x="5153130" y="1091928"/>
                </a:lnTo>
                <a:lnTo>
                  <a:pt x="5155276" y="1092529"/>
                </a:lnTo>
                <a:close/>
                <a:moveTo>
                  <a:pt x="5215428" y="1958852"/>
                </a:moveTo>
                <a:cubicBezTo>
                  <a:pt x="5212353" y="1954069"/>
                  <a:pt x="5210286" y="1964191"/>
                  <a:pt x="5209948" y="1959223"/>
                </a:cubicBezTo>
                <a:cubicBezTo>
                  <a:pt x="5204637" y="1962080"/>
                  <a:pt x="5212859" y="1961521"/>
                  <a:pt x="5210455" y="1966675"/>
                </a:cubicBezTo>
                <a:cubicBezTo>
                  <a:pt x="5213028" y="1964005"/>
                  <a:pt x="5215766" y="1963819"/>
                  <a:pt x="5215428" y="1958852"/>
                </a:cubicBezTo>
                <a:close/>
                <a:moveTo>
                  <a:pt x="5161217" y="1153845"/>
                </a:moveTo>
                <a:lnTo>
                  <a:pt x="5158631" y="1149243"/>
                </a:lnTo>
                <a:lnTo>
                  <a:pt x="5160800" y="1154308"/>
                </a:lnTo>
                <a:close/>
                <a:moveTo>
                  <a:pt x="5160436" y="1089069"/>
                </a:moveTo>
                <a:lnTo>
                  <a:pt x="5156596" y="1088750"/>
                </a:lnTo>
                <a:lnTo>
                  <a:pt x="5156500" y="1089708"/>
                </a:lnTo>
                <a:cubicBezTo>
                  <a:pt x="5156288" y="1090916"/>
                  <a:pt x="5156318" y="1091513"/>
                  <a:pt x="5157407" y="1091458"/>
                </a:cubicBezTo>
                <a:lnTo>
                  <a:pt x="5158062" y="1092911"/>
                </a:lnTo>
                <a:close/>
                <a:moveTo>
                  <a:pt x="5164039" y="1111321"/>
                </a:moveTo>
                <a:cubicBezTo>
                  <a:pt x="5163474" y="1100132"/>
                  <a:pt x="5158114" y="1104610"/>
                  <a:pt x="5153327" y="1106603"/>
                </a:cubicBezTo>
                <a:lnTo>
                  <a:pt x="5149771" y="1107003"/>
                </a:lnTo>
                <a:lnTo>
                  <a:pt x="5149373" y="1108561"/>
                </a:lnTo>
                <a:lnTo>
                  <a:pt x="5150419" y="1112008"/>
                </a:lnTo>
                <a:cubicBezTo>
                  <a:pt x="5151101" y="1113220"/>
                  <a:pt x="5151783" y="1114433"/>
                  <a:pt x="5151908" y="1116921"/>
                </a:cubicBezTo>
                <a:lnTo>
                  <a:pt x="5154035" y="1117515"/>
                </a:lnTo>
                <a:lnTo>
                  <a:pt x="5156251" y="1111869"/>
                </a:lnTo>
                <a:lnTo>
                  <a:pt x="5157543" y="1118496"/>
                </a:lnTo>
                <a:lnTo>
                  <a:pt x="5159462" y="1119032"/>
                </a:lnTo>
                <a:cubicBezTo>
                  <a:pt x="5156611" y="1111696"/>
                  <a:pt x="5161564" y="1111446"/>
                  <a:pt x="5164039" y="1111321"/>
                </a:cubicBezTo>
                <a:close/>
                <a:moveTo>
                  <a:pt x="5235115" y="2141011"/>
                </a:moveTo>
                <a:cubicBezTo>
                  <a:pt x="5234622" y="2137534"/>
                  <a:pt x="5228780" y="2135124"/>
                  <a:pt x="5224670" y="2135403"/>
                </a:cubicBezTo>
                <a:cubicBezTo>
                  <a:pt x="5225176" y="2142855"/>
                  <a:pt x="5233057" y="2137329"/>
                  <a:pt x="5233563" y="2144782"/>
                </a:cubicBezTo>
                <a:cubicBezTo>
                  <a:pt x="5234849" y="2143446"/>
                  <a:pt x="5235279" y="2142169"/>
                  <a:pt x="5235115" y="2141011"/>
                </a:cubicBezTo>
                <a:close/>
                <a:moveTo>
                  <a:pt x="5237696" y="2124537"/>
                </a:moveTo>
                <a:cubicBezTo>
                  <a:pt x="5234279" y="2114786"/>
                  <a:pt x="5231201" y="2110005"/>
                  <a:pt x="5227788" y="2100254"/>
                </a:cubicBezTo>
                <a:cubicBezTo>
                  <a:pt x="5222814" y="2108079"/>
                  <a:pt x="5216490" y="2096031"/>
                  <a:pt x="5211006" y="2096404"/>
                </a:cubicBezTo>
                <a:cubicBezTo>
                  <a:pt x="5205526" y="2096776"/>
                  <a:pt x="5205864" y="2101744"/>
                  <a:pt x="5200215" y="2099632"/>
                </a:cubicBezTo>
                <a:cubicBezTo>
                  <a:pt x="5200721" y="2107084"/>
                  <a:pt x="5203126" y="2101930"/>
                  <a:pt x="5206032" y="2104228"/>
                </a:cubicBezTo>
                <a:cubicBezTo>
                  <a:pt x="5206876" y="2116648"/>
                  <a:pt x="5197979" y="2107271"/>
                  <a:pt x="5192836" y="2112611"/>
                </a:cubicBezTo>
                <a:cubicBezTo>
                  <a:pt x="5207382" y="2124100"/>
                  <a:pt x="5222983" y="2110563"/>
                  <a:pt x="5232382" y="2127393"/>
                </a:cubicBezTo>
                <a:cubicBezTo>
                  <a:pt x="5235292" y="2129691"/>
                  <a:pt x="5232044" y="2122425"/>
                  <a:pt x="5237696" y="2124537"/>
                </a:cubicBezTo>
                <a:close/>
                <a:moveTo>
                  <a:pt x="5229564" y="1991143"/>
                </a:moveTo>
                <a:lnTo>
                  <a:pt x="5227585" y="1993244"/>
                </a:lnTo>
                <a:lnTo>
                  <a:pt x="5228452" y="1993527"/>
                </a:lnTo>
                <a:close/>
                <a:moveTo>
                  <a:pt x="5231155" y="1987729"/>
                </a:moveTo>
                <a:cubicBezTo>
                  <a:pt x="5225506" y="1985617"/>
                  <a:pt x="5228248" y="1985431"/>
                  <a:pt x="5222933" y="1988287"/>
                </a:cubicBezTo>
                <a:lnTo>
                  <a:pt x="5224593" y="1991750"/>
                </a:lnTo>
                <a:lnTo>
                  <a:pt x="5226100" y="1991882"/>
                </a:lnTo>
                <a:lnTo>
                  <a:pt x="5229728" y="1990791"/>
                </a:lnTo>
                <a:close/>
                <a:moveTo>
                  <a:pt x="5227443" y="1933080"/>
                </a:moveTo>
                <a:cubicBezTo>
                  <a:pt x="5227274" y="1930596"/>
                  <a:pt x="5224536" y="1930782"/>
                  <a:pt x="5224536" y="1930782"/>
                </a:cubicBezTo>
                <a:cubicBezTo>
                  <a:pt x="5224199" y="1925814"/>
                  <a:pt x="5224199" y="1925814"/>
                  <a:pt x="5224199" y="1925814"/>
                </a:cubicBezTo>
                <a:cubicBezTo>
                  <a:pt x="5221625" y="1928484"/>
                  <a:pt x="5219222" y="1933639"/>
                  <a:pt x="5216652" y="1936309"/>
                </a:cubicBezTo>
                <a:cubicBezTo>
                  <a:pt x="5216821" y="1938793"/>
                  <a:pt x="5222469" y="1940904"/>
                  <a:pt x="5216990" y="1941277"/>
                </a:cubicBezTo>
                <a:cubicBezTo>
                  <a:pt x="5228961" y="1955437"/>
                  <a:pt x="5224536" y="1930782"/>
                  <a:pt x="5227443" y="1933080"/>
                </a:cubicBezTo>
                <a:close/>
                <a:moveTo>
                  <a:pt x="5248825" y="2126276"/>
                </a:moveTo>
                <a:cubicBezTo>
                  <a:pt x="5248150" y="2116340"/>
                  <a:pt x="5247644" y="2108888"/>
                  <a:pt x="5239591" y="2111931"/>
                </a:cubicBezTo>
                <a:cubicBezTo>
                  <a:pt x="5245240" y="2114042"/>
                  <a:pt x="5237865" y="2127020"/>
                  <a:pt x="5248825" y="2126276"/>
                </a:cubicBezTo>
                <a:close/>
                <a:moveTo>
                  <a:pt x="5254604" y="2170802"/>
                </a:moveTo>
                <a:cubicBezTo>
                  <a:pt x="5254436" y="2168318"/>
                  <a:pt x="5252211" y="2165974"/>
                  <a:pt x="5249708" y="2164584"/>
                </a:cubicBezTo>
                <a:lnTo>
                  <a:pt x="5247916" y="2164451"/>
                </a:lnTo>
                <a:lnTo>
                  <a:pt x="5239890" y="2156829"/>
                </a:lnTo>
                <a:cubicBezTo>
                  <a:pt x="5240227" y="2161797"/>
                  <a:pt x="5245538" y="2158941"/>
                  <a:pt x="5243134" y="2164095"/>
                </a:cubicBezTo>
                <a:lnTo>
                  <a:pt x="5247916" y="2164451"/>
                </a:lnTo>
                <a:close/>
                <a:moveTo>
                  <a:pt x="5251437" y="2083676"/>
                </a:moveTo>
                <a:cubicBezTo>
                  <a:pt x="5245788" y="2081564"/>
                  <a:pt x="5249037" y="2088829"/>
                  <a:pt x="5246126" y="2086532"/>
                </a:cubicBezTo>
                <a:cubicBezTo>
                  <a:pt x="5246294" y="2089016"/>
                  <a:pt x="5249205" y="2091313"/>
                  <a:pt x="5251944" y="2091127"/>
                </a:cubicBezTo>
                <a:cubicBezTo>
                  <a:pt x="5251437" y="2083676"/>
                  <a:pt x="5251437" y="2083676"/>
                  <a:pt x="5251437" y="2083676"/>
                </a:cubicBezTo>
                <a:close/>
                <a:moveTo>
                  <a:pt x="5259747" y="2165462"/>
                </a:moveTo>
                <a:cubicBezTo>
                  <a:pt x="5257005" y="2165648"/>
                  <a:pt x="5259916" y="2167946"/>
                  <a:pt x="5257343" y="2170617"/>
                </a:cubicBezTo>
                <a:lnTo>
                  <a:pt x="5259737" y="2165479"/>
                </a:lnTo>
                <a:close/>
                <a:moveTo>
                  <a:pt x="5120802" y="56507"/>
                </a:moveTo>
                <a:cubicBezTo>
                  <a:pt x="5120426" y="49047"/>
                  <a:pt x="5112996" y="49422"/>
                  <a:pt x="5113246" y="54395"/>
                </a:cubicBezTo>
                <a:cubicBezTo>
                  <a:pt x="5118199" y="54145"/>
                  <a:pt x="5118575" y="61605"/>
                  <a:pt x="5120802" y="56507"/>
                </a:cubicBezTo>
                <a:close/>
                <a:moveTo>
                  <a:pt x="5264720" y="2157638"/>
                </a:moveTo>
                <a:cubicBezTo>
                  <a:pt x="5261810" y="2155340"/>
                  <a:pt x="5258903" y="2153042"/>
                  <a:pt x="5255993" y="2150745"/>
                </a:cubicBezTo>
                <a:cubicBezTo>
                  <a:pt x="5256499" y="2158196"/>
                  <a:pt x="5261641" y="2152856"/>
                  <a:pt x="5259410" y="2160494"/>
                </a:cubicBezTo>
                <a:cubicBezTo>
                  <a:pt x="5262147" y="2160308"/>
                  <a:pt x="5261810" y="2155340"/>
                  <a:pt x="5264720" y="2157638"/>
                </a:cubicBezTo>
                <a:close/>
                <a:moveTo>
                  <a:pt x="5271592" y="2137207"/>
                </a:moveTo>
                <a:cubicBezTo>
                  <a:pt x="5268513" y="2132425"/>
                  <a:pt x="5263033" y="2132797"/>
                  <a:pt x="5262527" y="2125346"/>
                </a:cubicBezTo>
                <a:cubicBezTo>
                  <a:pt x="5259954" y="2128016"/>
                  <a:pt x="5263202" y="2135282"/>
                  <a:pt x="5263370" y="2137766"/>
                </a:cubicBezTo>
                <a:cubicBezTo>
                  <a:pt x="5266278" y="2140064"/>
                  <a:pt x="5268851" y="2137393"/>
                  <a:pt x="5271592" y="2137207"/>
                </a:cubicBezTo>
                <a:close/>
                <a:moveTo>
                  <a:pt x="5270243" y="2117335"/>
                </a:moveTo>
                <a:cubicBezTo>
                  <a:pt x="5266657" y="2105101"/>
                  <a:pt x="5269062" y="2099947"/>
                  <a:pt x="5263072" y="2092867"/>
                </a:cubicBezTo>
                <a:cubicBezTo>
                  <a:pt x="5257929" y="2098207"/>
                  <a:pt x="5255866" y="2108330"/>
                  <a:pt x="5250724" y="2113669"/>
                </a:cubicBezTo>
                <a:cubicBezTo>
                  <a:pt x="5256373" y="2115782"/>
                  <a:pt x="5259279" y="2118080"/>
                  <a:pt x="5264591" y="2115224"/>
                </a:cubicBezTo>
                <a:cubicBezTo>
                  <a:pt x="5264591" y="2115224"/>
                  <a:pt x="5267501" y="2117521"/>
                  <a:pt x="5264759" y="2117707"/>
                </a:cubicBezTo>
                <a:cubicBezTo>
                  <a:pt x="5262358" y="2122862"/>
                  <a:pt x="5270243" y="2117335"/>
                  <a:pt x="5270243" y="2117335"/>
                </a:cubicBezTo>
                <a:close/>
                <a:moveTo>
                  <a:pt x="5266738" y="2025240"/>
                </a:moveTo>
                <a:cubicBezTo>
                  <a:pt x="5266401" y="2020272"/>
                  <a:pt x="5261090" y="2023128"/>
                  <a:pt x="5260752" y="2018160"/>
                </a:cubicBezTo>
                <a:cubicBezTo>
                  <a:pt x="5258010" y="2018346"/>
                  <a:pt x="5261427" y="2028096"/>
                  <a:pt x="5261764" y="2033064"/>
                </a:cubicBezTo>
                <a:cubicBezTo>
                  <a:pt x="5264506" y="2032878"/>
                  <a:pt x="5264000" y="2025426"/>
                  <a:pt x="5266738" y="2025240"/>
                </a:cubicBezTo>
                <a:close/>
                <a:moveTo>
                  <a:pt x="5135661" y="55758"/>
                </a:moveTo>
                <a:cubicBezTo>
                  <a:pt x="5135661" y="55758"/>
                  <a:pt x="5135661" y="55758"/>
                  <a:pt x="5133186" y="55883"/>
                </a:cubicBezTo>
                <a:cubicBezTo>
                  <a:pt x="5135410" y="50785"/>
                  <a:pt x="5133061" y="53396"/>
                  <a:pt x="5132810" y="48423"/>
                </a:cubicBezTo>
                <a:cubicBezTo>
                  <a:pt x="5123026" y="51410"/>
                  <a:pt x="5138515" y="63093"/>
                  <a:pt x="5135661" y="55758"/>
                </a:cubicBezTo>
                <a:close/>
                <a:moveTo>
                  <a:pt x="5277410" y="2141803"/>
                </a:moveTo>
                <a:cubicBezTo>
                  <a:pt x="5277241" y="2139319"/>
                  <a:pt x="5274668" y="2141989"/>
                  <a:pt x="5271761" y="2139691"/>
                </a:cubicBezTo>
                <a:cubicBezTo>
                  <a:pt x="5274837" y="2144473"/>
                  <a:pt x="5272099" y="2144659"/>
                  <a:pt x="5272436" y="2149627"/>
                </a:cubicBezTo>
                <a:cubicBezTo>
                  <a:pt x="5275174" y="2149441"/>
                  <a:pt x="5275174" y="2149441"/>
                  <a:pt x="5275174" y="2149441"/>
                </a:cubicBezTo>
                <a:cubicBezTo>
                  <a:pt x="5275005" y="2146957"/>
                  <a:pt x="5271930" y="2142175"/>
                  <a:pt x="5277410" y="2141803"/>
                </a:cubicBezTo>
                <a:close/>
                <a:moveTo>
                  <a:pt x="5205773" y="1053999"/>
                </a:moveTo>
                <a:cubicBezTo>
                  <a:pt x="5205899" y="1056487"/>
                  <a:pt x="5203411" y="1054119"/>
                  <a:pt x="5203411" y="1054119"/>
                </a:cubicBezTo>
                <a:cubicBezTo>
                  <a:pt x="5201052" y="1054238"/>
                  <a:pt x="5201177" y="1056726"/>
                  <a:pt x="5201428" y="1061701"/>
                </a:cubicBezTo>
                <a:cubicBezTo>
                  <a:pt x="5196455" y="1056963"/>
                  <a:pt x="5194219" y="1059570"/>
                  <a:pt x="5191484" y="1052226"/>
                </a:cubicBezTo>
                <a:cubicBezTo>
                  <a:pt x="5198689" y="1054356"/>
                  <a:pt x="5193592" y="1047131"/>
                  <a:pt x="5198438" y="1049381"/>
                </a:cubicBezTo>
                <a:cubicBezTo>
                  <a:pt x="5195703" y="1042036"/>
                  <a:pt x="5197811" y="1036941"/>
                  <a:pt x="5193090" y="1037180"/>
                </a:cubicBezTo>
                <a:cubicBezTo>
                  <a:pt x="5191785" y="1034752"/>
                  <a:pt x="5193588" y="1035284"/>
                  <a:pt x="5196009" y="1036409"/>
                </a:cubicBezTo>
                <a:cubicBezTo>
                  <a:pt x="5198435" y="1037534"/>
                  <a:pt x="5201479" y="1039251"/>
                  <a:pt x="5202658" y="1039192"/>
                </a:cubicBezTo>
                <a:cubicBezTo>
                  <a:pt x="5198062" y="1041917"/>
                  <a:pt x="5200927" y="1051750"/>
                  <a:pt x="5205773" y="1053999"/>
                </a:cubicBezTo>
                <a:close/>
                <a:moveTo>
                  <a:pt x="5143594" y="65330"/>
                </a:moveTo>
                <a:cubicBezTo>
                  <a:pt x="5138515" y="63093"/>
                  <a:pt x="5136162" y="65704"/>
                  <a:pt x="5136413" y="70677"/>
                </a:cubicBezTo>
                <a:cubicBezTo>
                  <a:pt x="5138891" y="70552"/>
                  <a:pt x="5143844" y="70303"/>
                  <a:pt x="5143594" y="65330"/>
                </a:cubicBezTo>
                <a:close/>
                <a:moveTo>
                  <a:pt x="5162775" y="248839"/>
                </a:moveTo>
                <a:cubicBezTo>
                  <a:pt x="5162524" y="243866"/>
                  <a:pt x="5160049" y="243990"/>
                  <a:pt x="5157446" y="241629"/>
                </a:cubicBezTo>
                <a:cubicBezTo>
                  <a:pt x="5160175" y="246477"/>
                  <a:pt x="5152744" y="246851"/>
                  <a:pt x="5157822" y="249088"/>
                </a:cubicBezTo>
                <a:cubicBezTo>
                  <a:pt x="5157571" y="244115"/>
                  <a:pt x="5160551" y="253937"/>
                  <a:pt x="5162775" y="248839"/>
                </a:cubicBezTo>
                <a:close/>
                <a:moveTo>
                  <a:pt x="5160138" y="65664"/>
                </a:moveTo>
                <a:cubicBezTo>
                  <a:pt x="5160156" y="64495"/>
                  <a:pt x="5159628" y="63275"/>
                  <a:pt x="5158327" y="62094"/>
                </a:cubicBezTo>
                <a:cubicBezTo>
                  <a:pt x="5158703" y="69554"/>
                  <a:pt x="5151025" y="64956"/>
                  <a:pt x="5151401" y="72415"/>
                </a:cubicBezTo>
                <a:cubicBezTo>
                  <a:pt x="5155115" y="72228"/>
                  <a:pt x="5160083" y="69173"/>
                  <a:pt x="5160138" y="65664"/>
                </a:cubicBezTo>
                <a:close/>
                <a:moveTo>
                  <a:pt x="5171848" y="215164"/>
                </a:moveTo>
                <a:lnTo>
                  <a:pt x="5170586" y="212921"/>
                </a:lnTo>
                <a:lnTo>
                  <a:pt x="5169840" y="213300"/>
                </a:lnTo>
                <a:close/>
                <a:moveTo>
                  <a:pt x="5176412" y="273080"/>
                </a:moveTo>
                <a:cubicBezTo>
                  <a:pt x="5174062" y="275692"/>
                  <a:pt x="5175284" y="250701"/>
                  <a:pt x="5166130" y="266120"/>
                </a:cubicBezTo>
                <a:cubicBezTo>
                  <a:pt x="5171083" y="265870"/>
                  <a:pt x="5166256" y="268607"/>
                  <a:pt x="5166381" y="271093"/>
                </a:cubicBezTo>
                <a:cubicBezTo>
                  <a:pt x="5168981" y="273455"/>
                  <a:pt x="5171709" y="278303"/>
                  <a:pt x="5174313" y="280665"/>
                </a:cubicBezTo>
                <a:cubicBezTo>
                  <a:pt x="5174313" y="280665"/>
                  <a:pt x="5174313" y="280665"/>
                  <a:pt x="5174062" y="275692"/>
                </a:cubicBezTo>
                <a:cubicBezTo>
                  <a:pt x="5174062" y="275692"/>
                  <a:pt x="5176537" y="275567"/>
                  <a:pt x="5176412" y="273080"/>
                </a:cubicBezTo>
                <a:close/>
                <a:moveTo>
                  <a:pt x="5164285" y="81737"/>
                </a:moveTo>
                <a:cubicBezTo>
                  <a:pt x="5159455" y="84474"/>
                  <a:pt x="5161557" y="76889"/>
                  <a:pt x="5159204" y="79501"/>
                </a:cubicBezTo>
                <a:cubicBezTo>
                  <a:pt x="5152654" y="97281"/>
                  <a:pt x="5137165" y="85598"/>
                  <a:pt x="5125408" y="98655"/>
                </a:cubicBezTo>
                <a:cubicBezTo>
                  <a:pt x="5130611" y="103378"/>
                  <a:pt x="5137541" y="93058"/>
                  <a:pt x="5138168" y="105490"/>
                </a:cubicBezTo>
                <a:cubicBezTo>
                  <a:pt x="5135818" y="108102"/>
                  <a:pt x="5133089" y="103253"/>
                  <a:pt x="5133465" y="110713"/>
                </a:cubicBezTo>
                <a:cubicBezTo>
                  <a:pt x="5138293" y="107977"/>
                  <a:pt x="5138544" y="112950"/>
                  <a:pt x="5143497" y="112700"/>
                </a:cubicBezTo>
                <a:cubicBezTo>
                  <a:pt x="5148453" y="112450"/>
                  <a:pt x="5152779" y="99768"/>
                  <a:pt x="5158108" y="106978"/>
                </a:cubicBezTo>
                <a:cubicBezTo>
                  <a:pt x="5160082" y="96907"/>
                  <a:pt x="5162309" y="91809"/>
                  <a:pt x="5164285" y="81737"/>
                </a:cubicBezTo>
                <a:close/>
                <a:moveTo>
                  <a:pt x="5173654" y="218375"/>
                </a:moveTo>
                <a:lnTo>
                  <a:pt x="5172034" y="215495"/>
                </a:lnTo>
                <a:lnTo>
                  <a:pt x="5168661" y="214821"/>
                </a:lnTo>
                <a:lnTo>
                  <a:pt x="5167325" y="215122"/>
                </a:lnTo>
                <a:lnTo>
                  <a:pt x="5166223" y="218750"/>
                </a:lnTo>
                <a:cubicBezTo>
                  <a:pt x="5171305" y="220986"/>
                  <a:pt x="5168826" y="221111"/>
                  <a:pt x="5173654" y="218375"/>
                </a:cubicBezTo>
                <a:close/>
                <a:moveTo>
                  <a:pt x="5238668" y="1156000"/>
                </a:moveTo>
                <a:cubicBezTo>
                  <a:pt x="5237543" y="1157275"/>
                  <a:pt x="5235777" y="1157995"/>
                  <a:pt x="5234249" y="1157799"/>
                </a:cubicBezTo>
                <a:cubicBezTo>
                  <a:pt x="5232721" y="1157602"/>
                  <a:pt x="5231435" y="1156492"/>
                  <a:pt x="5231273" y="1154106"/>
                </a:cubicBezTo>
                <a:cubicBezTo>
                  <a:pt x="5236257" y="1156164"/>
                  <a:pt x="5235933" y="1151393"/>
                  <a:pt x="5238668" y="1156000"/>
                </a:cubicBezTo>
                <a:close/>
                <a:moveTo>
                  <a:pt x="5174066" y="78751"/>
                </a:moveTo>
                <a:cubicBezTo>
                  <a:pt x="5164160" y="79251"/>
                  <a:pt x="5172214" y="91309"/>
                  <a:pt x="5167387" y="94046"/>
                </a:cubicBezTo>
                <a:cubicBezTo>
                  <a:pt x="5174944" y="96158"/>
                  <a:pt x="5174567" y="88698"/>
                  <a:pt x="5174066" y="78751"/>
                </a:cubicBezTo>
                <a:close/>
                <a:moveTo>
                  <a:pt x="5174288" y="33868"/>
                </a:moveTo>
                <a:cubicBezTo>
                  <a:pt x="5174539" y="38841"/>
                  <a:pt x="5167358" y="44189"/>
                  <a:pt x="5164755" y="41827"/>
                </a:cubicBezTo>
                <a:cubicBezTo>
                  <a:pt x="5167484" y="46675"/>
                  <a:pt x="5162405" y="44438"/>
                  <a:pt x="5162656" y="49412"/>
                </a:cubicBezTo>
                <a:cubicBezTo>
                  <a:pt x="5167609" y="49162"/>
                  <a:pt x="5174789" y="43814"/>
                  <a:pt x="5174288" y="33868"/>
                </a:cubicBezTo>
                <a:close/>
                <a:moveTo>
                  <a:pt x="5180774" y="113314"/>
                </a:moveTo>
                <a:cubicBezTo>
                  <a:pt x="5178299" y="113439"/>
                  <a:pt x="5175946" y="116051"/>
                  <a:pt x="5176072" y="118537"/>
                </a:cubicBezTo>
                <a:cubicBezTo>
                  <a:pt x="5178425" y="115926"/>
                  <a:pt x="5176322" y="123510"/>
                  <a:pt x="5181150" y="120774"/>
                </a:cubicBezTo>
                <a:cubicBezTo>
                  <a:pt x="5181150" y="120774"/>
                  <a:pt x="5181150" y="120774"/>
                  <a:pt x="5180774" y="113314"/>
                </a:cubicBezTo>
                <a:close/>
                <a:moveTo>
                  <a:pt x="5179492" y="38591"/>
                </a:moveTo>
                <a:lnTo>
                  <a:pt x="5179480" y="38574"/>
                </a:lnTo>
                <a:lnTo>
                  <a:pt x="5176763" y="33743"/>
                </a:lnTo>
                <a:cubicBezTo>
                  <a:pt x="5179366" y="36105"/>
                  <a:pt x="5177013" y="38716"/>
                  <a:pt x="5179492" y="38591"/>
                </a:cubicBezTo>
                <a:close/>
                <a:moveTo>
                  <a:pt x="5262115" y="1187071"/>
                </a:moveTo>
                <a:cubicBezTo>
                  <a:pt x="5259038" y="1182289"/>
                  <a:pt x="5250648" y="1180362"/>
                  <a:pt x="5248075" y="1183033"/>
                </a:cubicBezTo>
                <a:cubicBezTo>
                  <a:pt x="5251323" y="1190297"/>
                  <a:pt x="5256634" y="1187443"/>
                  <a:pt x="5262115" y="1187071"/>
                </a:cubicBezTo>
                <a:close/>
                <a:moveTo>
                  <a:pt x="5184820" y="45801"/>
                </a:moveTo>
                <a:cubicBezTo>
                  <a:pt x="5182467" y="48413"/>
                  <a:pt x="5182217" y="43440"/>
                  <a:pt x="5179742" y="43565"/>
                </a:cubicBezTo>
                <a:cubicBezTo>
                  <a:pt x="5182593" y="50900"/>
                  <a:pt x="5177389" y="46176"/>
                  <a:pt x="5177765" y="53635"/>
                </a:cubicBezTo>
                <a:cubicBezTo>
                  <a:pt x="5180118" y="51024"/>
                  <a:pt x="5182467" y="48413"/>
                  <a:pt x="5184820" y="45801"/>
                </a:cubicBezTo>
                <a:close/>
                <a:moveTo>
                  <a:pt x="5194256" y="85212"/>
                </a:moveTo>
                <a:cubicBezTo>
                  <a:pt x="5194256" y="85212"/>
                  <a:pt x="5186575" y="80613"/>
                  <a:pt x="5189301" y="85462"/>
                </a:cubicBezTo>
                <a:cubicBezTo>
                  <a:pt x="5191779" y="85338"/>
                  <a:pt x="5189426" y="87949"/>
                  <a:pt x="5189426" y="87949"/>
                </a:cubicBezTo>
                <a:cubicBezTo>
                  <a:pt x="5184348" y="85712"/>
                  <a:pt x="5181998" y="88323"/>
                  <a:pt x="5177171" y="91060"/>
                </a:cubicBezTo>
                <a:cubicBezTo>
                  <a:pt x="5182375" y="95783"/>
                  <a:pt x="5185350" y="105605"/>
                  <a:pt x="5190554" y="110328"/>
                </a:cubicBezTo>
                <a:cubicBezTo>
                  <a:pt x="5195134" y="102618"/>
                  <a:pt x="5192405" y="97771"/>
                  <a:pt x="5194256" y="85212"/>
                </a:cubicBezTo>
                <a:close/>
                <a:moveTo>
                  <a:pt x="5193254" y="65320"/>
                </a:moveTo>
                <a:cubicBezTo>
                  <a:pt x="5190776" y="65445"/>
                  <a:pt x="5188173" y="63083"/>
                  <a:pt x="5185823" y="65694"/>
                </a:cubicBezTo>
                <a:cubicBezTo>
                  <a:pt x="5185948" y="68181"/>
                  <a:pt x="5183846" y="75766"/>
                  <a:pt x="5186450" y="78127"/>
                </a:cubicBezTo>
                <a:cubicBezTo>
                  <a:pt x="5186074" y="70668"/>
                  <a:pt x="5191027" y="70418"/>
                  <a:pt x="5193254" y="65320"/>
                </a:cubicBezTo>
                <a:close/>
                <a:moveTo>
                  <a:pt x="5201369" y="177092"/>
                </a:moveTo>
                <a:cubicBezTo>
                  <a:pt x="5198894" y="177217"/>
                  <a:pt x="5198518" y="169757"/>
                  <a:pt x="5196040" y="169882"/>
                </a:cubicBezTo>
                <a:cubicBezTo>
                  <a:pt x="5196291" y="174855"/>
                  <a:pt x="5194314" y="184926"/>
                  <a:pt x="5196792" y="184801"/>
                </a:cubicBezTo>
                <a:cubicBezTo>
                  <a:pt x="5196542" y="179828"/>
                  <a:pt x="5201620" y="182065"/>
                  <a:pt x="5201369" y="177092"/>
                </a:cubicBezTo>
                <a:close/>
                <a:moveTo>
                  <a:pt x="5197956" y="60097"/>
                </a:moveTo>
                <a:cubicBezTo>
                  <a:pt x="5193003" y="60346"/>
                  <a:pt x="5195227" y="55249"/>
                  <a:pt x="5195102" y="52762"/>
                </a:cubicBezTo>
                <a:cubicBezTo>
                  <a:pt x="5195102" y="52762"/>
                  <a:pt x="5195102" y="52762"/>
                  <a:pt x="5192627" y="52887"/>
                </a:cubicBezTo>
                <a:cubicBezTo>
                  <a:pt x="5192878" y="57860"/>
                  <a:pt x="5195353" y="57735"/>
                  <a:pt x="5193128" y="62833"/>
                </a:cubicBezTo>
                <a:cubicBezTo>
                  <a:pt x="5195478" y="60222"/>
                  <a:pt x="5198082" y="62584"/>
                  <a:pt x="5197956" y="60097"/>
                </a:cubicBezTo>
                <a:close/>
                <a:moveTo>
                  <a:pt x="5272987" y="1043729"/>
                </a:moveTo>
                <a:cubicBezTo>
                  <a:pt x="5271049" y="1048615"/>
                  <a:pt x="5270809" y="1043838"/>
                  <a:pt x="5266570" y="1046446"/>
                </a:cubicBezTo>
                <a:cubicBezTo>
                  <a:pt x="5266450" y="1044058"/>
                  <a:pt x="5267479" y="1042810"/>
                  <a:pt x="5268827" y="1042442"/>
                </a:cubicBezTo>
                <a:cubicBezTo>
                  <a:pt x="5270174" y="1042074"/>
                  <a:pt x="5271838" y="1042590"/>
                  <a:pt x="5272987" y="1043729"/>
                </a:cubicBezTo>
                <a:close/>
                <a:moveTo>
                  <a:pt x="5344180" y="2080113"/>
                </a:moveTo>
                <a:cubicBezTo>
                  <a:pt x="5344180" y="2080113"/>
                  <a:pt x="5344180" y="2080113"/>
                  <a:pt x="5344828" y="2089656"/>
                </a:cubicBezTo>
                <a:cubicBezTo>
                  <a:pt x="5340006" y="2089984"/>
                  <a:pt x="5340330" y="2094756"/>
                  <a:pt x="5340492" y="2097141"/>
                </a:cubicBezTo>
                <a:cubicBezTo>
                  <a:pt x="5337757" y="2092533"/>
                  <a:pt x="5332934" y="2092860"/>
                  <a:pt x="5332610" y="2088089"/>
                </a:cubicBezTo>
                <a:cubicBezTo>
                  <a:pt x="5337433" y="2087761"/>
                  <a:pt x="5332448" y="2085703"/>
                  <a:pt x="5332124" y="2080931"/>
                </a:cubicBezTo>
                <a:cubicBezTo>
                  <a:pt x="5337109" y="2082990"/>
                  <a:pt x="5337109" y="2082990"/>
                  <a:pt x="5339196" y="2078054"/>
                </a:cubicBezTo>
                <a:cubicBezTo>
                  <a:pt x="5337595" y="2090147"/>
                  <a:pt x="5341931" y="2082662"/>
                  <a:pt x="5344180" y="2080113"/>
                </a:cubicBezTo>
                <a:close/>
                <a:moveTo>
                  <a:pt x="5278679" y="1099072"/>
                </a:moveTo>
                <a:lnTo>
                  <a:pt x="5278205" y="1099706"/>
                </a:lnTo>
                <a:lnTo>
                  <a:pt x="5278133" y="1098640"/>
                </a:lnTo>
                <a:close/>
                <a:moveTo>
                  <a:pt x="5325413" y="1754237"/>
                </a:moveTo>
                <a:cubicBezTo>
                  <a:pt x="5324907" y="1746786"/>
                  <a:pt x="5319596" y="1749641"/>
                  <a:pt x="5316858" y="1749827"/>
                </a:cubicBezTo>
                <a:cubicBezTo>
                  <a:pt x="5317196" y="1754795"/>
                  <a:pt x="5322844" y="1756908"/>
                  <a:pt x="5325413" y="1754237"/>
                </a:cubicBezTo>
                <a:close/>
                <a:moveTo>
                  <a:pt x="5284668" y="1073242"/>
                </a:moveTo>
                <a:cubicBezTo>
                  <a:pt x="5286900" y="1065603"/>
                  <a:pt x="5281588" y="1068460"/>
                  <a:pt x="5281419" y="1065975"/>
                </a:cubicBezTo>
                <a:lnTo>
                  <a:pt x="5283605" y="1061287"/>
                </a:lnTo>
                <a:lnTo>
                  <a:pt x="5280620" y="1062716"/>
                </a:lnTo>
                <a:lnTo>
                  <a:pt x="5280317" y="1063019"/>
                </a:lnTo>
                <a:lnTo>
                  <a:pt x="5280289" y="1063915"/>
                </a:lnTo>
                <a:cubicBezTo>
                  <a:pt x="5280063" y="1064846"/>
                  <a:pt x="5279549" y="1065485"/>
                  <a:pt x="5278459" y="1065540"/>
                </a:cubicBezTo>
                <a:cubicBezTo>
                  <a:pt x="5278706" y="1070436"/>
                  <a:pt x="5281256" y="1077672"/>
                  <a:pt x="5276898" y="1077892"/>
                </a:cubicBezTo>
                <a:lnTo>
                  <a:pt x="5282032" y="1079525"/>
                </a:lnTo>
                <a:close/>
                <a:moveTo>
                  <a:pt x="5290542" y="1010215"/>
                </a:moveTo>
                <a:cubicBezTo>
                  <a:pt x="5285589" y="1010464"/>
                  <a:pt x="5280511" y="1008229"/>
                  <a:pt x="5278409" y="1015812"/>
                </a:cubicBezTo>
                <a:cubicBezTo>
                  <a:pt x="5281012" y="1018175"/>
                  <a:pt x="5288318" y="1015313"/>
                  <a:pt x="5290542" y="1010215"/>
                </a:cubicBezTo>
                <a:close/>
                <a:moveTo>
                  <a:pt x="5346582" y="1822673"/>
                </a:moveTo>
                <a:cubicBezTo>
                  <a:pt x="5343671" y="1820377"/>
                  <a:pt x="5340764" y="1818077"/>
                  <a:pt x="5335115" y="1815967"/>
                </a:cubicBezTo>
                <a:cubicBezTo>
                  <a:pt x="5338866" y="1830684"/>
                  <a:pt x="5326724" y="1814040"/>
                  <a:pt x="5327568" y="1826461"/>
                </a:cubicBezTo>
                <a:cubicBezTo>
                  <a:pt x="5332879" y="1823604"/>
                  <a:pt x="5335621" y="1823417"/>
                  <a:pt x="5333385" y="1831057"/>
                </a:cubicBezTo>
                <a:cubicBezTo>
                  <a:pt x="5336128" y="1830870"/>
                  <a:pt x="5338191" y="1820748"/>
                  <a:pt x="5341607" y="1830498"/>
                </a:cubicBezTo>
                <a:cubicBezTo>
                  <a:pt x="5344346" y="1830312"/>
                  <a:pt x="5343839" y="1822859"/>
                  <a:pt x="5346582" y="1822673"/>
                </a:cubicBezTo>
                <a:close/>
                <a:moveTo>
                  <a:pt x="5302714" y="1176825"/>
                </a:moveTo>
                <a:cubicBezTo>
                  <a:pt x="5297065" y="1174716"/>
                  <a:pt x="5297065" y="1174716"/>
                  <a:pt x="5297065" y="1174716"/>
                </a:cubicBezTo>
                <a:cubicBezTo>
                  <a:pt x="5303221" y="1184279"/>
                  <a:pt x="5294998" y="1184837"/>
                  <a:pt x="5295673" y="1194773"/>
                </a:cubicBezTo>
                <a:cubicBezTo>
                  <a:pt x="5301153" y="1194400"/>
                  <a:pt x="5301153" y="1194400"/>
                  <a:pt x="5301153" y="1194400"/>
                </a:cubicBezTo>
                <a:cubicBezTo>
                  <a:pt x="5300478" y="1184465"/>
                  <a:pt x="5300478" y="1184465"/>
                  <a:pt x="5302714" y="1176825"/>
                </a:cubicBezTo>
                <a:close/>
                <a:moveTo>
                  <a:pt x="5296999" y="1039806"/>
                </a:moveTo>
                <a:cubicBezTo>
                  <a:pt x="5296874" y="1037318"/>
                  <a:pt x="5292046" y="1040055"/>
                  <a:pt x="5294148" y="1032470"/>
                </a:cubicBezTo>
                <a:cubicBezTo>
                  <a:pt x="5289320" y="1035205"/>
                  <a:pt x="5287093" y="1040305"/>
                  <a:pt x="5282140" y="1040555"/>
                </a:cubicBezTo>
                <a:cubicBezTo>
                  <a:pt x="5286842" y="1035329"/>
                  <a:pt x="5283992" y="1027996"/>
                  <a:pt x="5276686" y="1030856"/>
                </a:cubicBezTo>
                <a:cubicBezTo>
                  <a:pt x="5276561" y="1028370"/>
                  <a:pt x="5278910" y="1025758"/>
                  <a:pt x="5281388" y="1025633"/>
                </a:cubicBezTo>
                <a:cubicBezTo>
                  <a:pt x="5278785" y="1023273"/>
                  <a:pt x="5276059" y="1018425"/>
                  <a:pt x="5273456" y="1016062"/>
                </a:cubicBezTo>
                <a:cubicBezTo>
                  <a:pt x="5268753" y="1021284"/>
                  <a:pt x="5264051" y="1026507"/>
                  <a:pt x="5262075" y="1036578"/>
                </a:cubicBezTo>
                <a:cubicBezTo>
                  <a:pt x="5259600" y="1036703"/>
                  <a:pt x="5261824" y="1031605"/>
                  <a:pt x="5259349" y="1031730"/>
                </a:cubicBezTo>
                <a:cubicBezTo>
                  <a:pt x="5249315" y="1029744"/>
                  <a:pt x="5252545" y="1044538"/>
                  <a:pt x="5242764" y="1047525"/>
                </a:cubicBezTo>
                <a:cubicBezTo>
                  <a:pt x="5245364" y="1049886"/>
                  <a:pt x="5245364" y="1049886"/>
                  <a:pt x="5247843" y="1049760"/>
                </a:cubicBezTo>
                <a:cubicBezTo>
                  <a:pt x="5243265" y="1057471"/>
                  <a:pt x="5241289" y="1067542"/>
                  <a:pt x="5244143" y="1074878"/>
                </a:cubicBezTo>
                <a:cubicBezTo>
                  <a:pt x="5236712" y="1075253"/>
                  <a:pt x="5240913" y="1060081"/>
                  <a:pt x="5235960" y="1060331"/>
                </a:cubicBezTo>
                <a:cubicBezTo>
                  <a:pt x="5235834" y="1057846"/>
                  <a:pt x="5238310" y="1057721"/>
                  <a:pt x="5240788" y="1057597"/>
                </a:cubicBezTo>
                <a:cubicBezTo>
                  <a:pt x="5240412" y="1050136"/>
                  <a:pt x="5237808" y="1047775"/>
                  <a:pt x="5235333" y="1047900"/>
                </a:cubicBezTo>
                <a:cubicBezTo>
                  <a:pt x="5235208" y="1045412"/>
                  <a:pt x="5237683" y="1045287"/>
                  <a:pt x="5240161" y="1045162"/>
                </a:cubicBezTo>
                <a:cubicBezTo>
                  <a:pt x="5234706" y="1035466"/>
                  <a:pt x="5235082" y="1042927"/>
                  <a:pt x="5236931" y="1030368"/>
                </a:cubicBezTo>
                <a:cubicBezTo>
                  <a:pt x="5234330" y="1028005"/>
                  <a:pt x="5229378" y="1028255"/>
                  <a:pt x="5228877" y="1018309"/>
                </a:cubicBezTo>
                <a:cubicBezTo>
                  <a:pt x="5223673" y="1013585"/>
                  <a:pt x="5218967" y="1018808"/>
                  <a:pt x="5211414" y="1016697"/>
                </a:cubicBezTo>
                <a:cubicBezTo>
                  <a:pt x="5211665" y="1021670"/>
                  <a:pt x="5214140" y="1021545"/>
                  <a:pt x="5214391" y="1026519"/>
                </a:cubicBezTo>
                <a:cubicBezTo>
                  <a:pt x="5206834" y="1024405"/>
                  <a:pt x="5211414" y="1016697"/>
                  <a:pt x="5206208" y="1011974"/>
                </a:cubicBezTo>
                <a:cubicBezTo>
                  <a:pt x="5203733" y="1012099"/>
                  <a:pt x="5206458" y="1016947"/>
                  <a:pt x="5204109" y="1019557"/>
                </a:cubicBezTo>
                <a:cubicBezTo>
                  <a:pt x="5201505" y="1017197"/>
                  <a:pt x="5201380" y="1014709"/>
                  <a:pt x="5201129" y="1009736"/>
                </a:cubicBezTo>
                <a:cubicBezTo>
                  <a:pt x="5198655" y="1009861"/>
                  <a:pt x="5201505" y="1017197"/>
                  <a:pt x="5199156" y="1019807"/>
                </a:cubicBezTo>
                <a:cubicBezTo>
                  <a:pt x="5194203" y="1020057"/>
                  <a:pt x="5194203" y="1020057"/>
                  <a:pt x="5191600" y="1017696"/>
                </a:cubicBezTo>
                <a:cubicBezTo>
                  <a:pt x="5189836" y="1019654"/>
                  <a:pt x="5188422" y="1022374"/>
                  <a:pt x="5187262" y="1025549"/>
                </a:cubicBezTo>
                <a:lnTo>
                  <a:pt x="5185251" y="1033140"/>
                </a:lnTo>
                <a:lnTo>
                  <a:pt x="5186119" y="1032543"/>
                </a:lnTo>
                <a:cubicBezTo>
                  <a:pt x="5186254" y="1035230"/>
                  <a:pt x="5186390" y="1037918"/>
                  <a:pt x="5188569" y="1037807"/>
                </a:cubicBezTo>
                <a:cubicBezTo>
                  <a:pt x="5187547" y="1039206"/>
                  <a:pt x="5186525" y="1040604"/>
                  <a:pt x="5185486" y="1041667"/>
                </a:cubicBezTo>
                <a:lnTo>
                  <a:pt x="5183471" y="1042834"/>
                </a:lnTo>
                <a:lnTo>
                  <a:pt x="5181504" y="1056182"/>
                </a:lnTo>
                <a:lnTo>
                  <a:pt x="5181863" y="1056466"/>
                </a:lnTo>
                <a:cubicBezTo>
                  <a:pt x="5182423" y="1056759"/>
                  <a:pt x="5182968" y="1056731"/>
                  <a:pt x="5182904" y="1055452"/>
                </a:cubicBezTo>
                <a:cubicBezTo>
                  <a:pt x="5183162" y="1060569"/>
                  <a:pt x="5183291" y="1063130"/>
                  <a:pt x="5185857" y="1070697"/>
                </a:cubicBezTo>
                <a:cubicBezTo>
                  <a:pt x="5181628" y="1073475"/>
                  <a:pt x="5183420" y="1065689"/>
                  <a:pt x="5181241" y="1065799"/>
                </a:cubicBezTo>
                <a:cubicBezTo>
                  <a:pt x="5179062" y="1065909"/>
                  <a:pt x="5181628" y="1073475"/>
                  <a:pt x="5177269" y="1073695"/>
                </a:cubicBezTo>
                <a:cubicBezTo>
                  <a:pt x="5178166" y="1069802"/>
                  <a:pt x="5179094" y="1066548"/>
                  <a:pt x="5179766" y="1063628"/>
                </a:cubicBezTo>
                <a:lnTo>
                  <a:pt x="5180459" y="1057802"/>
                </a:lnTo>
                <a:lnTo>
                  <a:pt x="5177737" y="1056722"/>
                </a:lnTo>
                <a:cubicBezTo>
                  <a:pt x="5176793" y="1056459"/>
                  <a:pt x="5176205" y="1057112"/>
                  <a:pt x="5176393" y="1060842"/>
                </a:cubicBezTo>
                <a:cubicBezTo>
                  <a:pt x="5175154" y="1060904"/>
                  <a:pt x="5172709" y="1061651"/>
                  <a:pt x="5171162" y="1061728"/>
                </a:cubicBezTo>
                <a:lnTo>
                  <a:pt x="5169953" y="1061245"/>
                </a:lnTo>
                <a:lnTo>
                  <a:pt x="5171315" y="1058604"/>
                </a:lnTo>
                <a:cubicBezTo>
                  <a:pt x="5170140" y="1059910"/>
                  <a:pt x="5169715" y="1060710"/>
                  <a:pt x="5169776" y="1061175"/>
                </a:cubicBezTo>
                <a:lnTo>
                  <a:pt x="5169953" y="1061245"/>
                </a:lnTo>
                <a:lnTo>
                  <a:pt x="5169336" y="1062444"/>
                </a:lnTo>
                <a:cubicBezTo>
                  <a:pt x="5169708" y="1063671"/>
                  <a:pt x="5170390" y="1064883"/>
                  <a:pt x="5169214" y="1066190"/>
                </a:cubicBezTo>
                <a:cubicBezTo>
                  <a:pt x="5166613" y="1063827"/>
                  <a:pt x="5166362" y="1058854"/>
                  <a:pt x="5161406" y="1059104"/>
                </a:cubicBezTo>
                <a:cubicBezTo>
                  <a:pt x="5158932" y="1059228"/>
                  <a:pt x="5161657" y="1064076"/>
                  <a:pt x="5164135" y="1063951"/>
                </a:cubicBezTo>
                <a:cubicBezTo>
                  <a:pt x="5161782" y="1066564"/>
                  <a:pt x="5159308" y="1066689"/>
                  <a:pt x="5154229" y="1064451"/>
                </a:cubicBezTo>
                <a:cubicBezTo>
                  <a:pt x="5159433" y="1069174"/>
                  <a:pt x="5152002" y="1069549"/>
                  <a:pt x="5151751" y="1064576"/>
                </a:cubicBezTo>
                <a:cubicBezTo>
                  <a:pt x="5149402" y="1067188"/>
                  <a:pt x="5149652" y="1072161"/>
                  <a:pt x="5144571" y="1069923"/>
                </a:cubicBezTo>
                <a:cubicBezTo>
                  <a:pt x="5147299" y="1074771"/>
                  <a:pt x="5149527" y="1069674"/>
                  <a:pt x="5154480" y="1069424"/>
                </a:cubicBezTo>
                <a:cubicBezTo>
                  <a:pt x="5152252" y="1074522"/>
                  <a:pt x="5157331" y="1076760"/>
                  <a:pt x="5159809" y="1076635"/>
                </a:cubicBezTo>
                <a:cubicBezTo>
                  <a:pt x="5160060" y="1081608"/>
                  <a:pt x="5154982" y="1079373"/>
                  <a:pt x="5155232" y="1084345"/>
                </a:cubicBezTo>
                <a:cubicBezTo>
                  <a:pt x="5152252" y="1074522"/>
                  <a:pt x="5152754" y="1084470"/>
                  <a:pt x="5150028" y="1079622"/>
                </a:cubicBezTo>
                <a:cubicBezTo>
                  <a:pt x="5148452" y="1085309"/>
                  <a:pt x="5147847" y="1082536"/>
                  <a:pt x="5146808" y="1085042"/>
                </a:cubicBezTo>
                <a:lnTo>
                  <a:pt x="5146073" y="1087888"/>
                </a:lnTo>
                <a:lnTo>
                  <a:pt x="5146485" y="1088117"/>
                </a:lnTo>
                <a:cubicBezTo>
                  <a:pt x="5147955" y="1088493"/>
                  <a:pt x="5149566" y="1088786"/>
                  <a:pt x="5150840" y="1089582"/>
                </a:cubicBezTo>
                <a:lnTo>
                  <a:pt x="5151244" y="1090360"/>
                </a:lnTo>
                <a:lnTo>
                  <a:pt x="5152132" y="1089059"/>
                </a:lnTo>
                <a:lnTo>
                  <a:pt x="5154034" y="1087946"/>
                </a:lnTo>
                <a:lnTo>
                  <a:pt x="5154730" y="1087101"/>
                </a:lnTo>
                <a:cubicBezTo>
                  <a:pt x="5154987" y="1086789"/>
                  <a:pt x="5154987" y="1086789"/>
                  <a:pt x="5154987" y="1086789"/>
                </a:cubicBezTo>
                <a:cubicBezTo>
                  <a:pt x="5157046" y="1084291"/>
                  <a:pt x="5157046" y="1084291"/>
                  <a:pt x="5157046" y="1084291"/>
                </a:cubicBezTo>
                <a:lnTo>
                  <a:pt x="5156835" y="1086380"/>
                </a:lnTo>
                <a:lnTo>
                  <a:pt x="5165138" y="1083846"/>
                </a:lnTo>
                <a:cubicBezTo>
                  <a:pt x="5165263" y="1086331"/>
                  <a:pt x="5165263" y="1086331"/>
                  <a:pt x="5165389" y="1088819"/>
                </a:cubicBezTo>
                <a:cubicBezTo>
                  <a:pt x="5172819" y="1088444"/>
                  <a:pt x="5172443" y="1080984"/>
                  <a:pt x="5179746" y="1078124"/>
                </a:cubicBezTo>
                <a:cubicBezTo>
                  <a:pt x="5182474" y="1082972"/>
                  <a:pt x="5185078" y="1085333"/>
                  <a:pt x="5187553" y="1085208"/>
                </a:cubicBezTo>
                <a:cubicBezTo>
                  <a:pt x="5190282" y="1090056"/>
                  <a:pt x="5185078" y="1085333"/>
                  <a:pt x="5187929" y="1092669"/>
                </a:cubicBezTo>
                <a:cubicBezTo>
                  <a:pt x="5182976" y="1092918"/>
                  <a:pt x="5182725" y="1087945"/>
                  <a:pt x="5180498" y="1093043"/>
                </a:cubicBezTo>
                <a:cubicBezTo>
                  <a:pt x="5183226" y="1097891"/>
                  <a:pt x="5187929" y="1092669"/>
                  <a:pt x="5190407" y="1092544"/>
                </a:cubicBezTo>
                <a:cubicBezTo>
                  <a:pt x="5190532" y="1095029"/>
                  <a:pt x="5190657" y="1097516"/>
                  <a:pt x="5190657" y="1097516"/>
                </a:cubicBezTo>
                <a:cubicBezTo>
                  <a:pt x="5185579" y="1095278"/>
                  <a:pt x="5183728" y="1107837"/>
                  <a:pt x="5186958" y="1122631"/>
                </a:cubicBezTo>
                <a:cubicBezTo>
                  <a:pt x="5182002" y="1122881"/>
                  <a:pt x="5179778" y="1127979"/>
                  <a:pt x="5182503" y="1132827"/>
                </a:cubicBezTo>
                <a:cubicBezTo>
                  <a:pt x="5177676" y="1135565"/>
                  <a:pt x="5177676" y="1135565"/>
                  <a:pt x="5172597" y="1133327"/>
                </a:cubicBezTo>
                <a:cubicBezTo>
                  <a:pt x="5172692" y="1135191"/>
                  <a:pt x="5171981" y="1136474"/>
                  <a:pt x="5170950" y="1137578"/>
                </a:cubicBezTo>
                <a:lnTo>
                  <a:pt x="5167831" y="1140359"/>
                </a:lnTo>
                <a:lnTo>
                  <a:pt x="5168402" y="1140924"/>
                </a:lnTo>
                <a:cubicBezTo>
                  <a:pt x="5170600" y="1141824"/>
                  <a:pt x="5172983" y="1140357"/>
                  <a:pt x="5173254" y="1145730"/>
                </a:cubicBezTo>
                <a:cubicBezTo>
                  <a:pt x="5171530" y="1144021"/>
                  <a:pt x="5168713" y="1145061"/>
                  <a:pt x="5167260" y="1142665"/>
                </a:cubicBezTo>
                <a:lnTo>
                  <a:pt x="5166975" y="1141481"/>
                </a:lnTo>
                <a:lnTo>
                  <a:pt x="5164820" y="1145288"/>
                </a:lnTo>
                <a:cubicBezTo>
                  <a:pt x="5164455" y="1147293"/>
                  <a:pt x="5164743" y="1149927"/>
                  <a:pt x="5166169" y="1153596"/>
                </a:cubicBezTo>
                <a:lnTo>
                  <a:pt x="5163103" y="1154797"/>
                </a:lnTo>
                <a:lnTo>
                  <a:pt x="5158733" y="1162030"/>
                </a:lnTo>
                <a:cubicBezTo>
                  <a:pt x="5158290" y="1165181"/>
                  <a:pt x="5159154" y="1168243"/>
                  <a:pt x="5161851" y="1169308"/>
                </a:cubicBezTo>
                <a:cubicBezTo>
                  <a:pt x="5160545" y="1169397"/>
                  <a:pt x="5157408" y="1171483"/>
                  <a:pt x="5154878" y="1172903"/>
                </a:cubicBezTo>
                <a:cubicBezTo>
                  <a:pt x="5152352" y="1174323"/>
                  <a:pt x="5150435" y="1175077"/>
                  <a:pt x="5151571" y="1172503"/>
                </a:cubicBezTo>
                <a:cubicBezTo>
                  <a:pt x="5156795" y="1172149"/>
                  <a:pt x="5153847" y="1167355"/>
                  <a:pt x="5155951" y="1159722"/>
                </a:cubicBezTo>
                <a:cubicBezTo>
                  <a:pt x="5150896" y="1162562"/>
                  <a:pt x="5155613" y="1154752"/>
                  <a:pt x="5147948" y="1157769"/>
                </a:cubicBezTo>
                <a:cubicBezTo>
                  <a:pt x="5150052" y="1150136"/>
                  <a:pt x="5152834" y="1152444"/>
                  <a:pt x="5157721" y="1147119"/>
                </a:cubicBezTo>
                <a:lnTo>
                  <a:pt x="5158508" y="1148956"/>
                </a:lnTo>
                <a:lnTo>
                  <a:pt x="5160717" y="1143897"/>
                </a:lnTo>
                <a:cubicBezTo>
                  <a:pt x="5161892" y="1142591"/>
                  <a:pt x="5163068" y="1141285"/>
                  <a:pt x="5162943" y="1138799"/>
                </a:cubicBezTo>
                <a:cubicBezTo>
                  <a:pt x="5157739" y="1134076"/>
                  <a:pt x="5147704" y="1132089"/>
                  <a:pt x="5147955" y="1137063"/>
                </a:cubicBezTo>
                <a:cubicBezTo>
                  <a:pt x="5145229" y="1132214"/>
                  <a:pt x="5142626" y="1129852"/>
                  <a:pt x="5140402" y="1134950"/>
                </a:cubicBezTo>
                <a:cubicBezTo>
                  <a:pt x="5140151" y="1129977"/>
                  <a:pt x="5137674" y="1130101"/>
                  <a:pt x="5137674" y="1130101"/>
                </a:cubicBezTo>
                <a:cubicBezTo>
                  <a:pt x="5137298" y="1122643"/>
                  <a:pt x="5140276" y="1132464"/>
                  <a:pt x="5142626" y="1129852"/>
                </a:cubicBezTo>
                <a:cubicBezTo>
                  <a:pt x="5142563" y="1128609"/>
                  <a:pt x="5141200" y="1126185"/>
                  <a:pt x="5139558" y="1124398"/>
                </a:cubicBezTo>
                <a:lnTo>
                  <a:pt x="5139479" y="1124371"/>
                </a:lnTo>
                <a:lnTo>
                  <a:pt x="5139556" y="1125521"/>
                </a:lnTo>
                <a:cubicBezTo>
                  <a:pt x="5136818" y="1125707"/>
                  <a:pt x="5134245" y="1128376"/>
                  <a:pt x="5131841" y="1133530"/>
                </a:cubicBezTo>
                <a:cubicBezTo>
                  <a:pt x="5123453" y="1131606"/>
                  <a:pt x="5122947" y="1124153"/>
                  <a:pt x="5114726" y="1124711"/>
                </a:cubicBezTo>
                <a:cubicBezTo>
                  <a:pt x="5114895" y="1127196"/>
                  <a:pt x="5114895" y="1127196"/>
                  <a:pt x="5115063" y="1129679"/>
                </a:cubicBezTo>
                <a:lnTo>
                  <a:pt x="5105616" y="1128203"/>
                </a:lnTo>
                <a:lnTo>
                  <a:pt x="5106106" y="1130251"/>
                </a:lnTo>
                <a:cubicBezTo>
                  <a:pt x="5106106" y="1130251"/>
                  <a:pt x="5106106" y="1130251"/>
                  <a:pt x="5103532" y="1128029"/>
                </a:cubicBezTo>
                <a:cubicBezTo>
                  <a:pt x="5103532" y="1128029"/>
                  <a:pt x="5103532" y="1128029"/>
                  <a:pt x="5103211" y="1127751"/>
                </a:cubicBezTo>
                <a:lnTo>
                  <a:pt x="5102341" y="1126999"/>
                </a:lnTo>
                <a:lnTo>
                  <a:pt x="5100111" y="1126133"/>
                </a:lnTo>
                <a:lnTo>
                  <a:pt x="5098974" y="1124953"/>
                </a:lnTo>
                <a:lnTo>
                  <a:pt x="5098625" y="1125775"/>
                </a:lnTo>
                <a:cubicBezTo>
                  <a:pt x="5097321" y="1126725"/>
                  <a:pt x="5095585" y="1127218"/>
                  <a:pt x="5094014" y="1127774"/>
                </a:cubicBezTo>
                <a:lnTo>
                  <a:pt x="5093589" y="1128054"/>
                </a:lnTo>
                <a:lnTo>
                  <a:pt x="5094749" y="1130786"/>
                </a:lnTo>
                <a:cubicBezTo>
                  <a:pt x="5096200" y="1133144"/>
                  <a:pt x="5096525" y="1130316"/>
                  <a:pt x="5098960" y="1135763"/>
                </a:cubicBezTo>
                <a:cubicBezTo>
                  <a:pt x="5101361" y="1130610"/>
                  <a:pt x="5102036" y="1140548"/>
                  <a:pt x="5104103" y="1130424"/>
                </a:cubicBezTo>
                <a:cubicBezTo>
                  <a:pt x="5104441" y="1135391"/>
                  <a:pt x="5109752" y="1132536"/>
                  <a:pt x="5110089" y="1137504"/>
                </a:cubicBezTo>
                <a:lnTo>
                  <a:pt x="5107718" y="1141236"/>
                </a:lnTo>
                <a:lnTo>
                  <a:pt x="5109262" y="1140619"/>
                </a:lnTo>
                <a:cubicBezTo>
                  <a:pt x="5111473" y="1139866"/>
                  <a:pt x="5113091" y="1138502"/>
                  <a:pt x="5111583" y="1130882"/>
                </a:cubicBezTo>
                <a:cubicBezTo>
                  <a:pt x="5116328" y="1135774"/>
                  <a:pt x="5118958" y="1143336"/>
                  <a:pt x="5125817" y="1145556"/>
                </a:cubicBezTo>
                <a:cubicBezTo>
                  <a:pt x="5125301" y="1135321"/>
                  <a:pt x="5118829" y="1140778"/>
                  <a:pt x="5118442" y="1133102"/>
                </a:cubicBezTo>
                <a:cubicBezTo>
                  <a:pt x="5122929" y="1132876"/>
                  <a:pt x="5127545" y="1135208"/>
                  <a:pt x="5125688" y="1142997"/>
                </a:cubicBezTo>
                <a:lnTo>
                  <a:pt x="5131909" y="1143691"/>
                </a:lnTo>
                <a:lnTo>
                  <a:pt x="5129662" y="1138237"/>
                </a:lnTo>
                <a:cubicBezTo>
                  <a:pt x="5132073" y="1138073"/>
                  <a:pt x="5132806" y="1139949"/>
                  <a:pt x="5133238" y="1141846"/>
                </a:cubicBezTo>
                <a:lnTo>
                  <a:pt x="5134235" y="1143951"/>
                </a:lnTo>
                <a:lnTo>
                  <a:pt x="5135525" y="1144095"/>
                </a:lnTo>
                <a:lnTo>
                  <a:pt x="5136274" y="1141960"/>
                </a:lnTo>
                <a:cubicBezTo>
                  <a:pt x="5136466" y="1140342"/>
                  <a:pt x="5136983" y="1139024"/>
                  <a:pt x="5139480" y="1140138"/>
                </a:cubicBezTo>
                <a:lnTo>
                  <a:pt x="5138731" y="1144453"/>
                </a:lnTo>
                <a:lnTo>
                  <a:pt x="5141521" y="1144764"/>
                </a:lnTo>
                <a:lnTo>
                  <a:pt x="5138231" y="1147331"/>
                </a:lnTo>
                <a:lnTo>
                  <a:pt x="5137956" y="1148909"/>
                </a:lnTo>
                <a:cubicBezTo>
                  <a:pt x="5137807" y="1151167"/>
                  <a:pt x="5137937" y="1153084"/>
                  <a:pt x="5138111" y="1155640"/>
                </a:cubicBezTo>
                <a:cubicBezTo>
                  <a:pt x="5138024" y="1154363"/>
                  <a:pt x="5137421" y="1154404"/>
                  <a:pt x="5136840" y="1154764"/>
                </a:cubicBezTo>
                <a:lnTo>
                  <a:pt x="5136481" y="1155091"/>
                </a:lnTo>
                <a:lnTo>
                  <a:pt x="5140291" y="1168095"/>
                </a:lnTo>
                <a:lnTo>
                  <a:pt x="5142652" y="1169001"/>
                </a:lnTo>
                <a:cubicBezTo>
                  <a:pt x="5143926" y="1169926"/>
                  <a:pt x="5145223" y="1171186"/>
                  <a:pt x="5146519" y="1172446"/>
                </a:cubicBezTo>
                <a:cubicBezTo>
                  <a:pt x="5144108" y="1172610"/>
                  <a:pt x="5144290" y="1175295"/>
                  <a:pt x="5144473" y="1177979"/>
                </a:cubicBezTo>
                <a:lnTo>
                  <a:pt x="5143444" y="1177495"/>
                </a:lnTo>
                <a:lnTo>
                  <a:pt x="5146594" y="1184778"/>
                </a:lnTo>
                <a:cubicBezTo>
                  <a:pt x="5148260" y="1187784"/>
                  <a:pt x="5150152" y="1190307"/>
                  <a:pt x="5152334" y="1192030"/>
                </a:cubicBezTo>
                <a:cubicBezTo>
                  <a:pt x="5154907" y="1189361"/>
                  <a:pt x="5154907" y="1189361"/>
                  <a:pt x="5160387" y="1188989"/>
                </a:cubicBezTo>
                <a:cubicBezTo>
                  <a:pt x="5163294" y="1191286"/>
                  <a:pt x="5161062" y="1198925"/>
                  <a:pt x="5163800" y="1198739"/>
                </a:cubicBezTo>
                <a:cubicBezTo>
                  <a:pt x="5163463" y="1193771"/>
                  <a:pt x="5163294" y="1191286"/>
                  <a:pt x="5165867" y="1188617"/>
                </a:cubicBezTo>
                <a:cubicBezTo>
                  <a:pt x="5168774" y="1190914"/>
                  <a:pt x="5166373" y="1196068"/>
                  <a:pt x="5169112" y="1195881"/>
                </a:cubicBezTo>
                <a:cubicBezTo>
                  <a:pt x="5174257" y="1190542"/>
                  <a:pt x="5168268" y="1183464"/>
                  <a:pt x="5176321" y="1180419"/>
                </a:cubicBezTo>
                <a:cubicBezTo>
                  <a:pt x="5176658" y="1185388"/>
                  <a:pt x="5173920" y="1185574"/>
                  <a:pt x="5174257" y="1190542"/>
                </a:cubicBezTo>
                <a:cubicBezTo>
                  <a:pt x="5182307" y="1187500"/>
                  <a:pt x="5188129" y="1192096"/>
                  <a:pt x="5193271" y="1186756"/>
                </a:cubicBezTo>
                <a:cubicBezTo>
                  <a:pt x="5192596" y="1176820"/>
                  <a:pt x="5198076" y="1176448"/>
                  <a:pt x="5200645" y="1173777"/>
                </a:cubicBezTo>
                <a:cubicBezTo>
                  <a:pt x="5197063" y="1161542"/>
                  <a:pt x="5197569" y="1168995"/>
                  <a:pt x="5202375" y="1158687"/>
                </a:cubicBezTo>
                <a:cubicBezTo>
                  <a:pt x="5199633" y="1158873"/>
                  <a:pt x="5196894" y="1159059"/>
                  <a:pt x="5196726" y="1156573"/>
                </a:cubicBezTo>
                <a:cubicBezTo>
                  <a:pt x="5199464" y="1156387"/>
                  <a:pt x="5202037" y="1153719"/>
                  <a:pt x="5201531" y="1146265"/>
                </a:cubicBezTo>
                <a:cubicBezTo>
                  <a:pt x="5198789" y="1146452"/>
                  <a:pt x="5196051" y="1146638"/>
                  <a:pt x="5195882" y="1144155"/>
                </a:cubicBezTo>
                <a:cubicBezTo>
                  <a:pt x="5201363" y="1143783"/>
                  <a:pt x="5194870" y="1129249"/>
                  <a:pt x="5203092" y="1128690"/>
                </a:cubicBezTo>
                <a:cubicBezTo>
                  <a:pt x="5200856" y="1136330"/>
                  <a:pt x="5204273" y="1146080"/>
                  <a:pt x="5210259" y="1153161"/>
                </a:cubicBezTo>
                <a:cubicBezTo>
                  <a:pt x="5207517" y="1153346"/>
                  <a:pt x="5207517" y="1153346"/>
                  <a:pt x="5204948" y="1156015"/>
                </a:cubicBezTo>
                <a:cubicBezTo>
                  <a:pt x="5216077" y="1157756"/>
                  <a:pt x="5214347" y="1172846"/>
                  <a:pt x="5225142" y="1169619"/>
                </a:cubicBezTo>
                <a:cubicBezTo>
                  <a:pt x="5227881" y="1169433"/>
                  <a:pt x="5224805" y="1164651"/>
                  <a:pt x="5227543" y="1164465"/>
                </a:cubicBezTo>
                <a:cubicBezTo>
                  <a:pt x="5230960" y="1174214"/>
                  <a:pt x="5236778" y="1178810"/>
                  <a:pt x="5242595" y="1183405"/>
                </a:cubicBezTo>
                <a:cubicBezTo>
                  <a:pt x="5245168" y="1180734"/>
                  <a:pt x="5247569" y="1175580"/>
                  <a:pt x="5250142" y="1172912"/>
                </a:cubicBezTo>
                <a:cubicBezTo>
                  <a:pt x="5247400" y="1173098"/>
                  <a:pt x="5244493" y="1170799"/>
                  <a:pt x="5244324" y="1168316"/>
                </a:cubicBezTo>
                <a:cubicBezTo>
                  <a:pt x="5252715" y="1170240"/>
                  <a:pt x="5254947" y="1162604"/>
                  <a:pt x="5249129" y="1158005"/>
                </a:cubicBezTo>
                <a:cubicBezTo>
                  <a:pt x="5254610" y="1157633"/>
                  <a:pt x="5257689" y="1162417"/>
                  <a:pt x="5263338" y="1164528"/>
                </a:cubicBezTo>
                <a:cubicBezTo>
                  <a:pt x="5260090" y="1157261"/>
                  <a:pt x="5265739" y="1159374"/>
                  <a:pt x="5265570" y="1156888"/>
                </a:cubicBezTo>
                <a:cubicBezTo>
                  <a:pt x="5264895" y="1146953"/>
                  <a:pt x="5257183" y="1154965"/>
                  <a:pt x="5254104" y="1150182"/>
                </a:cubicBezTo>
                <a:cubicBezTo>
                  <a:pt x="5256507" y="1145029"/>
                  <a:pt x="5252270" y="1143444"/>
                  <a:pt x="5247026" y="1142241"/>
                </a:cubicBezTo>
                <a:lnTo>
                  <a:pt x="5245624" y="1141901"/>
                </a:lnTo>
                <a:lnTo>
                  <a:pt x="5244752" y="1142996"/>
                </a:lnTo>
                <a:cubicBezTo>
                  <a:pt x="5243869" y="1143364"/>
                  <a:pt x="5242663" y="1143446"/>
                  <a:pt x="5242829" y="1145892"/>
                </a:cubicBezTo>
                <a:cubicBezTo>
                  <a:pt x="5245241" y="1145728"/>
                  <a:pt x="5247818" y="1148010"/>
                  <a:pt x="5247984" y="1150453"/>
                </a:cubicBezTo>
                <a:cubicBezTo>
                  <a:pt x="5245573" y="1150617"/>
                  <a:pt x="5245905" y="1155509"/>
                  <a:pt x="5243494" y="1155673"/>
                </a:cubicBezTo>
                <a:cubicBezTo>
                  <a:pt x="5243162" y="1150782"/>
                  <a:pt x="5242310" y="1147155"/>
                  <a:pt x="5241177" y="1143854"/>
                </a:cubicBezTo>
                <a:lnTo>
                  <a:pt x="5239814" y="1140493"/>
                </a:lnTo>
                <a:lnTo>
                  <a:pt x="5239111" y="1140322"/>
                </a:lnTo>
                <a:lnTo>
                  <a:pt x="5236405" y="1138377"/>
                </a:lnTo>
                <a:lnTo>
                  <a:pt x="5236084" y="1140207"/>
                </a:lnTo>
                <a:cubicBezTo>
                  <a:pt x="5234617" y="1140920"/>
                  <a:pt x="5232766" y="1140432"/>
                  <a:pt x="5232683" y="1139209"/>
                </a:cubicBezTo>
                <a:lnTo>
                  <a:pt x="5234339" y="1136891"/>
                </a:lnTo>
                <a:lnTo>
                  <a:pt x="5233909" y="1136581"/>
                </a:lnTo>
                <a:lnTo>
                  <a:pt x="5235109" y="1133890"/>
                </a:lnTo>
                <a:lnTo>
                  <a:pt x="5234596" y="1131710"/>
                </a:lnTo>
                <a:cubicBezTo>
                  <a:pt x="5232185" y="1131874"/>
                  <a:pt x="5232517" y="1136763"/>
                  <a:pt x="5230272" y="1139373"/>
                </a:cubicBezTo>
                <a:cubicBezTo>
                  <a:pt x="5229276" y="1124700"/>
                  <a:pt x="5241334" y="1123881"/>
                  <a:pt x="5235349" y="1107090"/>
                </a:cubicBezTo>
                <a:cubicBezTo>
                  <a:pt x="5238259" y="1114263"/>
                  <a:pt x="5243248" y="1116382"/>
                  <a:pt x="5245824" y="1118662"/>
                </a:cubicBezTo>
                <a:cubicBezTo>
                  <a:pt x="5241002" y="1118989"/>
                  <a:pt x="5241002" y="1118989"/>
                  <a:pt x="5238757" y="1121599"/>
                </a:cubicBezTo>
                <a:cubicBezTo>
                  <a:pt x="5243580" y="1121271"/>
                  <a:pt x="5241667" y="1128773"/>
                  <a:pt x="5241999" y="1133665"/>
                </a:cubicBezTo>
                <a:cubicBezTo>
                  <a:pt x="5243204" y="1133583"/>
                  <a:pt x="5243849" y="1134152"/>
                  <a:pt x="5244213" y="1135048"/>
                </a:cubicBezTo>
                <a:lnTo>
                  <a:pt x="5244353" y="1135934"/>
                </a:lnTo>
                <a:lnTo>
                  <a:pt x="5244725" y="1136197"/>
                </a:lnTo>
                <a:cubicBezTo>
                  <a:pt x="5246519" y="1137284"/>
                  <a:pt x="5248466" y="1138087"/>
                  <a:pt x="5250522" y="1137948"/>
                </a:cubicBezTo>
                <a:cubicBezTo>
                  <a:pt x="5253260" y="1137762"/>
                  <a:pt x="5255495" y="1130125"/>
                  <a:pt x="5252585" y="1127825"/>
                </a:cubicBezTo>
                <a:cubicBezTo>
                  <a:pt x="5260976" y="1129753"/>
                  <a:pt x="5266962" y="1136831"/>
                  <a:pt x="5274509" y="1126336"/>
                </a:cubicBezTo>
                <a:cubicBezTo>
                  <a:pt x="5277416" y="1128636"/>
                  <a:pt x="5272274" y="1133976"/>
                  <a:pt x="5275016" y="1133789"/>
                </a:cubicBezTo>
                <a:cubicBezTo>
                  <a:pt x="5277753" y="1133604"/>
                  <a:pt x="5277753" y="1133604"/>
                  <a:pt x="5280326" y="1130932"/>
                </a:cubicBezTo>
                <a:cubicBezTo>
                  <a:pt x="5277585" y="1131118"/>
                  <a:pt x="5274678" y="1128822"/>
                  <a:pt x="5274509" y="1126336"/>
                </a:cubicBezTo>
                <a:cubicBezTo>
                  <a:pt x="5279989" y="1125964"/>
                  <a:pt x="5282727" y="1125778"/>
                  <a:pt x="5284963" y="1118139"/>
                </a:cubicBezTo>
                <a:cubicBezTo>
                  <a:pt x="5285300" y="1123107"/>
                  <a:pt x="5290949" y="1125220"/>
                  <a:pt x="5290612" y="1120252"/>
                </a:cubicBezTo>
                <a:cubicBezTo>
                  <a:pt x="5290612" y="1120252"/>
                  <a:pt x="5290443" y="1117767"/>
                  <a:pt x="5287536" y="1115470"/>
                </a:cubicBezTo>
                <a:cubicBezTo>
                  <a:pt x="5282052" y="1115842"/>
                  <a:pt x="5273835" y="1116401"/>
                  <a:pt x="5273160" y="1106465"/>
                </a:cubicBezTo>
                <a:lnTo>
                  <a:pt x="5278205" y="1099706"/>
                </a:lnTo>
                <a:lnTo>
                  <a:pt x="5279145" y="1113543"/>
                </a:lnTo>
                <a:cubicBezTo>
                  <a:pt x="5287199" y="1110502"/>
                  <a:pt x="5287030" y="1108017"/>
                  <a:pt x="5289768" y="1107831"/>
                </a:cubicBezTo>
                <a:lnTo>
                  <a:pt x="5278679" y="1099072"/>
                </a:lnTo>
                <a:lnTo>
                  <a:pt x="5290823" y="1082805"/>
                </a:lnTo>
                <a:cubicBezTo>
                  <a:pt x="5285174" y="1080692"/>
                  <a:pt x="5282769" y="1085847"/>
                  <a:pt x="5282938" y="1088332"/>
                </a:cubicBezTo>
                <a:lnTo>
                  <a:pt x="5278395" y="1088093"/>
                </a:lnTo>
                <a:lnTo>
                  <a:pt x="5275458" y="1092690"/>
                </a:lnTo>
                <a:cubicBezTo>
                  <a:pt x="5278953" y="1075333"/>
                  <a:pt x="5268054" y="1075883"/>
                  <a:pt x="5267314" y="1061194"/>
                </a:cubicBezTo>
                <a:cubicBezTo>
                  <a:pt x="5269616" y="1063534"/>
                  <a:pt x="5269863" y="1068428"/>
                  <a:pt x="5272043" y="1068318"/>
                </a:cubicBezTo>
                <a:lnTo>
                  <a:pt x="5272259" y="1066094"/>
                </a:lnTo>
                <a:lnTo>
                  <a:pt x="5270885" y="1063556"/>
                </a:lnTo>
                <a:lnTo>
                  <a:pt x="5271235" y="1063201"/>
                </a:lnTo>
                <a:lnTo>
                  <a:pt x="5269493" y="1061085"/>
                </a:lnTo>
                <a:cubicBezTo>
                  <a:pt x="5269431" y="1059861"/>
                  <a:pt x="5271036" y="1059166"/>
                  <a:pt x="5272429" y="1059709"/>
                </a:cubicBezTo>
                <a:lnTo>
                  <a:pt x="5272921" y="1061491"/>
                </a:lnTo>
                <a:lnTo>
                  <a:pt x="5275130" y="1059253"/>
                </a:lnTo>
                <a:lnTo>
                  <a:pt x="5275740" y="1059004"/>
                </a:lnTo>
                <a:lnTo>
                  <a:pt x="5276588" y="1055511"/>
                </a:lnTo>
                <a:cubicBezTo>
                  <a:pt x="5277236" y="1052104"/>
                  <a:pt x="5277596" y="1048404"/>
                  <a:pt x="5277349" y="1043509"/>
                </a:cubicBezTo>
                <a:cubicBezTo>
                  <a:pt x="5279528" y="1043399"/>
                  <a:pt x="5279775" y="1048296"/>
                  <a:pt x="5281954" y="1048186"/>
                </a:cubicBezTo>
                <a:cubicBezTo>
                  <a:pt x="5282077" y="1050632"/>
                  <a:pt x="5280021" y="1053190"/>
                  <a:pt x="5277842" y="1053300"/>
                </a:cubicBezTo>
                <a:cubicBezTo>
                  <a:pt x="5277966" y="1055748"/>
                  <a:pt x="5279055" y="1055694"/>
                  <a:pt x="5279888" y="1055958"/>
                </a:cubicBezTo>
                <a:lnTo>
                  <a:pt x="5280791" y="1056948"/>
                </a:lnTo>
                <a:lnTo>
                  <a:pt x="5282011" y="1056452"/>
                </a:lnTo>
                <a:cubicBezTo>
                  <a:pt x="5286576" y="1054664"/>
                  <a:pt x="5290197" y="1052611"/>
                  <a:pt x="5287469" y="1047763"/>
                </a:cubicBezTo>
                <a:lnTo>
                  <a:pt x="5290424" y="1046660"/>
                </a:lnTo>
                <a:lnTo>
                  <a:pt x="5291030" y="1045359"/>
                </a:lnTo>
                <a:lnTo>
                  <a:pt x="5292622" y="1045840"/>
                </a:lnTo>
                <a:lnTo>
                  <a:pt x="5293257" y="1045602"/>
                </a:lnTo>
                <a:cubicBezTo>
                  <a:pt x="5295424" y="1045493"/>
                  <a:pt x="5297250" y="1044779"/>
                  <a:pt x="5296999" y="1039806"/>
                </a:cubicBezTo>
                <a:close/>
                <a:moveTo>
                  <a:pt x="5364588" y="1966188"/>
                </a:moveTo>
                <a:cubicBezTo>
                  <a:pt x="5358940" y="1964077"/>
                  <a:pt x="5356368" y="1966747"/>
                  <a:pt x="5353794" y="1969417"/>
                </a:cubicBezTo>
                <a:cubicBezTo>
                  <a:pt x="5356874" y="1974199"/>
                  <a:pt x="5364926" y="1971156"/>
                  <a:pt x="5364588" y="1966188"/>
                </a:cubicBezTo>
                <a:close/>
                <a:moveTo>
                  <a:pt x="5368888" y="1948428"/>
                </a:moveTo>
                <a:cubicBezTo>
                  <a:pt x="5368550" y="1943460"/>
                  <a:pt x="5365809" y="1943646"/>
                  <a:pt x="5363239" y="1946316"/>
                </a:cubicBezTo>
                <a:cubicBezTo>
                  <a:pt x="5366147" y="1948615"/>
                  <a:pt x="5363914" y="1956253"/>
                  <a:pt x="5369394" y="1955880"/>
                </a:cubicBezTo>
                <a:cubicBezTo>
                  <a:pt x="5369056" y="1950912"/>
                  <a:pt x="5366315" y="1951099"/>
                  <a:pt x="5366315" y="1951099"/>
                </a:cubicBezTo>
                <a:cubicBezTo>
                  <a:pt x="5366147" y="1948615"/>
                  <a:pt x="5368888" y="1948428"/>
                  <a:pt x="5368888" y="1948428"/>
                </a:cubicBezTo>
                <a:close/>
                <a:moveTo>
                  <a:pt x="5370783" y="1935821"/>
                </a:moveTo>
                <a:lnTo>
                  <a:pt x="5370684" y="1936446"/>
                </a:lnTo>
                <a:lnTo>
                  <a:pt x="5369806" y="1936629"/>
                </a:lnTo>
                <a:cubicBezTo>
                  <a:pt x="5369295" y="1936702"/>
                  <a:pt x="5369455" y="1936535"/>
                  <a:pt x="5370783" y="1935821"/>
                </a:cubicBezTo>
                <a:close/>
                <a:moveTo>
                  <a:pt x="5360392" y="1777752"/>
                </a:moveTo>
                <a:lnTo>
                  <a:pt x="5360293" y="1779223"/>
                </a:lnTo>
                <a:lnTo>
                  <a:pt x="5360153" y="1779328"/>
                </a:lnTo>
                <a:lnTo>
                  <a:pt x="5360272" y="1779535"/>
                </a:lnTo>
                <a:lnTo>
                  <a:pt x="5360200" y="1780613"/>
                </a:lnTo>
                <a:cubicBezTo>
                  <a:pt x="5359778" y="1781382"/>
                  <a:pt x="5358954" y="1781906"/>
                  <a:pt x="5357583" y="1781999"/>
                </a:cubicBezTo>
                <a:cubicBezTo>
                  <a:pt x="5351597" y="1774918"/>
                  <a:pt x="5346118" y="1775291"/>
                  <a:pt x="5340128" y="1768210"/>
                </a:cubicBezTo>
                <a:cubicBezTo>
                  <a:pt x="5345274" y="1762869"/>
                  <a:pt x="5348856" y="1775105"/>
                  <a:pt x="5356908" y="1772061"/>
                </a:cubicBezTo>
                <a:cubicBezTo>
                  <a:pt x="5358362" y="1773211"/>
                  <a:pt x="5359902" y="1775602"/>
                  <a:pt x="5360392" y="1777752"/>
                </a:cubicBezTo>
                <a:close/>
                <a:moveTo>
                  <a:pt x="5369778" y="1886488"/>
                </a:moveTo>
                <a:lnTo>
                  <a:pt x="5369671" y="1885832"/>
                </a:lnTo>
                <a:lnTo>
                  <a:pt x="5366298" y="1884968"/>
                </a:lnTo>
                <a:cubicBezTo>
                  <a:pt x="5364627" y="1885705"/>
                  <a:pt x="5363384" y="1887662"/>
                  <a:pt x="5365007" y="1891295"/>
                </a:cubicBezTo>
                <a:cubicBezTo>
                  <a:pt x="5366376" y="1891202"/>
                  <a:pt x="5367019" y="1890535"/>
                  <a:pt x="5367641" y="1889557"/>
                </a:cubicBezTo>
                <a:close/>
                <a:moveTo>
                  <a:pt x="5316163" y="1082285"/>
                </a:moveTo>
                <a:lnTo>
                  <a:pt x="5313992" y="1081328"/>
                </a:lnTo>
                <a:lnTo>
                  <a:pt x="5314107" y="1083622"/>
                </a:lnTo>
                <a:close/>
                <a:moveTo>
                  <a:pt x="5319531" y="1100819"/>
                </a:moveTo>
                <a:lnTo>
                  <a:pt x="5318646" y="1099787"/>
                </a:lnTo>
                <a:lnTo>
                  <a:pt x="5303470" y="1106900"/>
                </a:lnTo>
                <a:cubicBezTo>
                  <a:pt x="5308613" y="1101560"/>
                  <a:pt x="5308950" y="1106528"/>
                  <a:pt x="5314430" y="1106156"/>
                </a:cubicBezTo>
                <a:cubicBezTo>
                  <a:pt x="5316834" y="1101002"/>
                  <a:pt x="5316834" y="1101002"/>
                  <a:pt x="5316834" y="1101002"/>
                </a:cubicBezTo>
                <a:close/>
                <a:moveTo>
                  <a:pt x="5317462" y="1032164"/>
                </a:moveTo>
                <a:lnTo>
                  <a:pt x="5313960" y="1031471"/>
                </a:lnTo>
                <a:lnTo>
                  <a:pt x="5314541" y="1036226"/>
                </a:lnTo>
                <a:close/>
                <a:moveTo>
                  <a:pt x="5379173" y="1937747"/>
                </a:moveTo>
                <a:cubicBezTo>
                  <a:pt x="5379004" y="1935263"/>
                  <a:pt x="5375580" y="1935496"/>
                  <a:pt x="5372860" y="1935993"/>
                </a:cubicBezTo>
                <a:lnTo>
                  <a:pt x="5370980" y="1936384"/>
                </a:lnTo>
                <a:lnTo>
                  <a:pt x="5370783" y="1935821"/>
                </a:lnTo>
                <a:cubicBezTo>
                  <a:pt x="5367707" y="1931040"/>
                  <a:pt x="5365303" y="1936194"/>
                  <a:pt x="5362901" y="1941348"/>
                </a:cubicBezTo>
                <a:cubicBezTo>
                  <a:pt x="5364956" y="1941209"/>
                  <a:pt x="5368647" y="1942362"/>
                  <a:pt x="5370151" y="1939803"/>
                </a:cubicBezTo>
                <a:lnTo>
                  <a:pt x="5370684" y="1936446"/>
                </a:lnTo>
                <a:lnTo>
                  <a:pt x="5370980" y="1936384"/>
                </a:lnTo>
                <a:lnTo>
                  <a:pt x="5372064" y="1939478"/>
                </a:lnTo>
                <a:cubicBezTo>
                  <a:pt x="5371806" y="1940744"/>
                  <a:pt x="5371205" y="1942032"/>
                  <a:pt x="5371289" y="1943274"/>
                </a:cubicBezTo>
                <a:cubicBezTo>
                  <a:pt x="5376772" y="1942902"/>
                  <a:pt x="5376604" y="1940418"/>
                  <a:pt x="5379173" y="1937747"/>
                </a:cubicBezTo>
                <a:close/>
                <a:moveTo>
                  <a:pt x="5368321" y="1774796"/>
                </a:moveTo>
                <a:cubicBezTo>
                  <a:pt x="5366735" y="1772330"/>
                  <a:pt x="5361145" y="1773645"/>
                  <a:pt x="5356908" y="1772061"/>
                </a:cubicBezTo>
                <a:cubicBezTo>
                  <a:pt x="5353830" y="1767280"/>
                  <a:pt x="5356908" y="1772061"/>
                  <a:pt x="5359310" y="1766907"/>
                </a:cubicBezTo>
                <a:cubicBezTo>
                  <a:pt x="5359141" y="1764423"/>
                  <a:pt x="5358972" y="1761939"/>
                  <a:pt x="5358161" y="1760123"/>
                </a:cubicBezTo>
                <a:lnTo>
                  <a:pt x="5355768" y="1758794"/>
                </a:lnTo>
                <a:lnTo>
                  <a:pt x="5355638" y="1758423"/>
                </a:lnTo>
                <a:cubicBezTo>
                  <a:pt x="5355253" y="1757825"/>
                  <a:pt x="5354526" y="1757250"/>
                  <a:pt x="5353155" y="1757343"/>
                </a:cubicBezTo>
                <a:lnTo>
                  <a:pt x="5355768" y="1758794"/>
                </a:lnTo>
                <a:lnTo>
                  <a:pt x="5356065" y="1759642"/>
                </a:lnTo>
                <a:cubicBezTo>
                  <a:pt x="5342701" y="1765541"/>
                  <a:pt x="5333973" y="1758646"/>
                  <a:pt x="5328830" y="1763987"/>
                </a:cubicBezTo>
                <a:cubicBezTo>
                  <a:pt x="5329505" y="1773922"/>
                  <a:pt x="5329505" y="1773922"/>
                  <a:pt x="5329505" y="1773922"/>
                </a:cubicBezTo>
                <a:lnTo>
                  <a:pt x="5327144" y="1772619"/>
                </a:lnTo>
                <a:lnTo>
                  <a:pt x="5324680" y="1774208"/>
                </a:lnTo>
                <a:lnTo>
                  <a:pt x="5318606" y="1774951"/>
                </a:lnTo>
                <a:lnTo>
                  <a:pt x="5319618" y="1779703"/>
                </a:lnTo>
                <a:cubicBezTo>
                  <a:pt x="5319444" y="1782874"/>
                  <a:pt x="5316268" y="1781686"/>
                  <a:pt x="5316647" y="1787274"/>
                </a:cubicBezTo>
                <a:cubicBezTo>
                  <a:pt x="5317933" y="1785939"/>
                  <a:pt x="5319177" y="1783984"/>
                  <a:pt x="5320763" y="1782005"/>
                </a:cubicBezTo>
                <a:lnTo>
                  <a:pt x="5323909" y="1779245"/>
                </a:lnTo>
                <a:lnTo>
                  <a:pt x="5323247" y="1777051"/>
                </a:lnTo>
                <a:cubicBezTo>
                  <a:pt x="5328832" y="1779069"/>
                  <a:pt x="5331221" y="1774113"/>
                  <a:pt x="5333773" y="1771543"/>
                </a:cubicBezTo>
                <a:cubicBezTo>
                  <a:pt x="5334097" y="1776314"/>
                  <a:pt x="5331384" y="1776499"/>
                  <a:pt x="5334259" y="1778700"/>
                </a:cubicBezTo>
                <a:lnTo>
                  <a:pt x="5332557" y="1778800"/>
                </a:lnTo>
                <a:lnTo>
                  <a:pt x="5331187" y="1783479"/>
                </a:lnTo>
                <a:cubicBezTo>
                  <a:pt x="5330264" y="1785101"/>
                  <a:pt x="5328978" y="1786436"/>
                  <a:pt x="5327607" y="1786529"/>
                </a:cubicBezTo>
                <a:cubicBezTo>
                  <a:pt x="5327607" y="1786529"/>
                  <a:pt x="5330180" y="1783861"/>
                  <a:pt x="5327269" y="1781562"/>
                </a:cubicBezTo>
                <a:cubicBezTo>
                  <a:pt x="5327269" y="1781562"/>
                  <a:pt x="5324700" y="1784233"/>
                  <a:pt x="5321958" y="1784419"/>
                </a:cubicBezTo>
                <a:cubicBezTo>
                  <a:pt x="5322296" y="1789387"/>
                  <a:pt x="5327607" y="1786529"/>
                  <a:pt x="5325206" y="1791683"/>
                </a:cubicBezTo>
                <a:cubicBezTo>
                  <a:pt x="5325543" y="1796651"/>
                  <a:pt x="5319558" y="1789573"/>
                  <a:pt x="5319895" y="1794541"/>
                </a:cubicBezTo>
                <a:cubicBezTo>
                  <a:pt x="5320233" y="1799508"/>
                  <a:pt x="5328113" y="1793983"/>
                  <a:pt x="5328788" y="1803918"/>
                </a:cubicBezTo>
                <a:cubicBezTo>
                  <a:pt x="5331529" y="1803732"/>
                  <a:pt x="5331361" y="1801247"/>
                  <a:pt x="5336841" y="1800875"/>
                </a:cubicBezTo>
                <a:cubicBezTo>
                  <a:pt x="5337347" y="1808328"/>
                  <a:pt x="5331698" y="1806215"/>
                  <a:pt x="5331698" y="1806215"/>
                </a:cubicBezTo>
                <a:cubicBezTo>
                  <a:pt x="5329463" y="1813854"/>
                  <a:pt x="5329463" y="1813854"/>
                  <a:pt x="5329463" y="1813854"/>
                </a:cubicBezTo>
                <a:cubicBezTo>
                  <a:pt x="5334947" y="1813482"/>
                  <a:pt x="5337685" y="1813296"/>
                  <a:pt x="5340258" y="1810624"/>
                </a:cubicBezTo>
                <a:cubicBezTo>
                  <a:pt x="5341711" y="1811774"/>
                  <a:pt x="5343208" y="1813544"/>
                  <a:pt x="5343635" y="1814763"/>
                </a:cubicBezTo>
                <a:lnTo>
                  <a:pt x="5343414" y="1815694"/>
                </a:lnTo>
                <a:lnTo>
                  <a:pt x="5340595" y="1815595"/>
                </a:lnTo>
                <a:cubicBezTo>
                  <a:pt x="5342008" y="1816122"/>
                  <a:pt x="5342874" y="1816219"/>
                  <a:pt x="5343334" y="1816032"/>
                </a:cubicBezTo>
                <a:lnTo>
                  <a:pt x="5343414" y="1815694"/>
                </a:lnTo>
                <a:lnTo>
                  <a:pt x="5352668" y="1816021"/>
                </a:lnTo>
                <a:cubicBezTo>
                  <a:pt x="5356393" y="1815144"/>
                  <a:pt x="5359691" y="1813048"/>
                  <a:pt x="5362178" y="1809135"/>
                </a:cubicBezTo>
                <a:lnTo>
                  <a:pt x="5363523" y="1813722"/>
                </a:lnTo>
                <a:lnTo>
                  <a:pt x="5362684" y="1816589"/>
                </a:lnTo>
                <a:cubicBezTo>
                  <a:pt x="5361315" y="1816682"/>
                  <a:pt x="5362601" y="1815346"/>
                  <a:pt x="5363524" y="1813724"/>
                </a:cubicBezTo>
                <a:lnTo>
                  <a:pt x="5363523" y="1813722"/>
                </a:lnTo>
                <a:lnTo>
                  <a:pt x="5367155" y="1801312"/>
                </a:lnTo>
                <a:cubicBezTo>
                  <a:pt x="5358933" y="1801870"/>
                  <a:pt x="5353959" y="1809694"/>
                  <a:pt x="5345738" y="1810252"/>
                </a:cubicBezTo>
                <a:cubicBezTo>
                  <a:pt x="5348142" y="1805098"/>
                  <a:pt x="5350880" y="1804912"/>
                  <a:pt x="5356361" y="1804539"/>
                </a:cubicBezTo>
                <a:cubicBezTo>
                  <a:pt x="5353116" y="1797275"/>
                  <a:pt x="5356024" y="1799572"/>
                  <a:pt x="5361334" y="1796716"/>
                </a:cubicBezTo>
                <a:cubicBezTo>
                  <a:pt x="5357921" y="1786967"/>
                  <a:pt x="5350037" y="1792494"/>
                  <a:pt x="5344388" y="1790381"/>
                </a:cubicBezTo>
                <a:cubicBezTo>
                  <a:pt x="5346792" y="1785226"/>
                  <a:pt x="5357752" y="1784482"/>
                  <a:pt x="5363569" y="1789078"/>
                </a:cubicBezTo>
                <a:cubicBezTo>
                  <a:pt x="5364772" y="1786500"/>
                  <a:pt x="5364002" y="1785305"/>
                  <a:pt x="5362890" y="1784133"/>
                </a:cubicBezTo>
                <a:lnTo>
                  <a:pt x="5360272" y="1779535"/>
                </a:lnTo>
                <a:lnTo>
                  <a:pt x="5360293" y="1779223"/>
                </a:lnTo>
                <a:lnTo>
                  <a:pt x="5363224" y="1777014"/>
                </a:lnTo>
                <a:cubicBezTo>
                  <a:pt x="5365618" y="1776150"/>
                  <a:pt x="5366322" y="1778909"/>
                  <a:pt x="5368375" y="1778769"/>
                </a:cubicBezTo>
                <a:cubicBezTo>
                  <a:pt x="5368934" y="1776859"/>
                  <a:pt x="5368850" y="1775617"/>
                  <a:pt x="5368321" y="1774796"/>
                </a:cubicBezTo>
                <a:close/>
                <a:moveTo>
                  <a:pt x="5380496" y="1953410"/>
                </a:moveTo>
                <a:cubicBezTo>
                  <a:pt x="5380829" y="1951984"/>
                  <a:pt x="5380745" y="1950742"/>
                  <a:pt x="5380017" y="1950168"/>
                </a:cubicBezTo>
                <a:cubicBezTo>
                  <a:pt x="5377279" y="1950353"/>
                  <a:pt x="5374874" y="1955508"/>
                  <a:pt x="5372301" y="1958178"/>
                </a:cubicBezTo>
                <a:cubicBezTo>
                  <a:pt x="5374737" y="1963627"/>
                  <a:pt x="5379496" y="1957689"/>
                  <a:pt x="5380496" y="1953410"/>
                </a:cubicBezTo>
                <a:close/>
                <a:moveTo>
                  <a:pt x="5324148" y="1085802"/>
                </a:moveTo>
                <a:lnTo>
                  <a:pt x="5323936" y="1085709"/>
                </a:lnTo>
                <a:lnTo>
                  <a:pt x="5323225" y="1086828"/>
                </a:lnTo>
                <a:close/>
                <a:moveTo>
                  <a:pt x="5323521" y="1073368"/>
                </a:moveTo>
                <a:lnTo>
                  <a:pt x="5321571" y="1071599"/>
                </a:lnTo>
                <a:lnTo>
                  <a:pt x="5320396" y="1072374"/>
                </a:lnTo>
                <a:lnTo>
                  <a:pt x="5320200" y="1072655"/>
                </a:lnTo>
                <a:lnTo>
                  <a:pt x="5318694" y="1076106"/>
                </a:lnTo>
                <a:lnTo>
                  <a:pt x="5318249" y="1075459"/>
                </a:lnTo>
                <a:lnTo>
                  <a:pt x="5317889" y="1075976"/>
                </a:lnTo>
                <a:lnTo>
                  <a:pt x="5317251" y="1074011"/>
                </a:lnTo>
                <a:lnTo>
                  <a:pt x="5314340" y="1069781"/>
                </a:lnTo>
                <a:cubicBezTo>
                  <a:pt x="5312745" y="1068926"/>
                  <a:pt x="5310889" y="1069020"/>
                  <a:pt x="5308412" y="1069145"/>
                </a:cubicBezTo>
                <a:cubicBezTo>
                  <a:pt x="5308287" y="1066656"/>
                  <a:pt x="5310636" y="1064047"/>
                  <a:pt x="5313114" y="1063922"/>
                </a:cubicBezTo>
                <a:lnTo>
                  <a:pt x="5308095" y="1061710"/>
                </a:lnTo>
                <a:lnTo>
                  <a:pt x="5308041" y="1061779"/>
                </a:lnTo>
                <a:lnTo>
                  <a:pt x="5308176" y="1064481"/>
                </a:lnTo>
                <a:cubicBezTo>
                  <a:pt x="5308873" y="1066004"/>
                  <a:pt x="5309587" y="1067838"/>
                  <a:pt x="5308412" y="1069145"/>
                </a:cubicBezTo>
                <a:lnTo>
                  <a:pt x="5306354" y="1068300"/>
                </a:lnTo>
                <a:lnTo>
                  <a:pt x="5306588" y="1071753"/>
                </a:lnTo>
                <a:cubicBezTo>
                  <a:pt x="5303849" y="1071939"/>
                  <a:pt x="5300602" y="1064672"/>
                  <a:pt x="5301108" y="1072125"/>
                </a:cubicBezTo>
                <a:cubicBezTo>
                  <a:pt x="5306757" y="1074235"/>
                  <a:pt x="5298876" y="1079762"/>
                  <a:pt x="5298876" y="1079762"/>
                </a:cubicBezTo>
                <a:cubicBezTo>
                  <a:pt x="5299551" y="1089700"/>
                  <a:pt x="5299551" y="1089700"/>
                  <a:pt x="5299551" y="1089700"/>
                </a:cubicBezTo>
                <a:cubicBezTo>
                  <a:pt x="5302291" y="1089514"/>
                  <a:pt x="5305157" y="1091190"/>
                  <a:pt x="5307639" y="1092269"/>
                </a:cubicBezTo>
                <a:lnTo>
                  <a:pt x="5311593" y="1091573"/>
                </a:lnTo>
                <a:lnTo>
                  <a:pt x="5309415" y="1089036"/>
                </a:lnTo>
                <a:lnTo>
                  <a:pt x="5309442" y="1088974"/>
                </a:lnTo>
                <a:lnTo>
                  <a:pt x="5307601" y="1086657"/>
                </a:lnTo>
                <a:lnTo>
                  <a:pt x="5311174" y="1085008"/>
                </a:lnTo>
                <a:lnTo>
                  <a:pt x="5313310" y="1080115"/>
                </a:lnTo>
                <a:cubicBezTo>
                  <a:pt x="5315723" y="1078747"/>
                  <a:pt x="5318819" y="1078591"/>
                  <a:pt x="5321297" y="1078466"/>
                </a:cubicBezTo>
                <a:cubicBezTo>
                  <a:pt x="5323647" y="1075856"/>
                  <a:pt x="5323521" y="1073368"/>
                  <a:pt x="5323521" y="1073368"/>
                </a:cubicBezTo>
                <a:close/>
                <a:moveTo>
                  <a:pt x="5327880" y="1110543"/>
                </a:moveTo>
                <a:lnTo>
                  <a:pt x="5321882" y="1103557"/>
                </a:lnTo>
                <a:lnTo>
                  <a:pt x="5319275" y="1106115"/>
                </a:lnTo>
                <a:lnTo>
                  <a:pt x="5320198" y="1105944"/>
                </a:lnTo>
                <a:cubicBezTo>
                  <a:pt x="5320323" y="1108431"/>
                  <a:pt x="5323052" y="1113280"/>
                  <a:pt x="5327880" y="1110543"/>
                </a:cubicBezTo>
                <a:close/>
                <a:moveTo>
                  <a:pt x="5375711" y="1805722"/>
                </a:moveTo>
                <a:cubicBezTo>
                  <a:pt x="5370231" y="1806094"/>
                  <a:pt x="5367661" y="1808763"/>
                  <a:pt x="5367999" y="1813733"/>
                </a:cubicBezTo>
                <a:cubicBezTo>
                  <a:pt x="5373479" y="1813361"/>
                  <a:pt x="5373479" y="1813361"/>
                  <a:pt x="5373479" y="1813361"/>
                </a:cubicBezTo>
                <a:cubicBezTo>
                  <a:pt x="5375711" y="1805722"/>
                  <a:pt x="5375711" y="1805722"/>
                  <a:pt x="5375711" y="1805722"/>
                </a:cubicBezTo>
                <a:close/>
                <a:moveTo>
                  <a:pt x="5284128" y="439662"/>
                </a:moveTo>
                <a:cubicBezTo>
                  <a:pt x="5281528" y="437299"/>
                  <a:pt x="5276701" y="440037"/>
                  <a:pt x="5276951" y="445010"/>
                </a:cubicBezTo>
                <a:cubicBezTo>
                  <a:pt x="5279426" y="444885"/>
                  <a:pt x="5284504" y="447120"/>
                  <a:pt x="5284128" y="439662"/>
                </a:cubicBezTo>
                <a:close/>
                <a:moveTo>
                  <a:pt x="5379803" y="1825408"/>
                </a:moveTo>
                <a:cubicBezTo>
                  <a:pt x="5379465" y="1820439"/>
                  <a:pt x="5376554" y="1818143"/>
                  <a:pt x="5376386" y="1815657"/>
                </a:cubicBezTo>
                <a:cubicBezTo>
                  <a:pt x="5371075" y="1818515"/>
                  <a:pt x="5376723" y="1820625"/>
                  <a:pt x="5368168" y="1816216"/>
                </a:cubicBezTo>
                <a:cubicBezTo>
                  <a:pt x="5368505" y="1821183"/>
                  <a:pt x="5371243" y="1820997"/>
                  <a:pt x="5371412" y="1823483"/>
                </a:cubicBezTo>
                <a:cubicBezTo>
                  <a:pt x="5365594" y="1818887"/>
                  <a:pt x="5357204" y="1816960"/>
                  <a:pt x="5349155" y="1820004"/>
                </a:cubicBezTo>
                <a:cubicBezTo>
                  <a:pt x="5357542" y="1821928"/>
                  <a:pt x="5363359" y="1826524"/>
                  <a:pt x="5366269" y="1828823"/>
                </a:cubicBezTo>
                <a:cubicBezTo>
                  <a:pt x="5361127" y="1834163"/>
                  <a:pt x="5346582" y="1822673"/>
                  <a:pt x="5344683" y="1835280"/>
                </a:cubicBezTo>
                <a:cubicBezTo>
                  <a:pt x="5347763" y="1840062"/>
                  <a:pt x="5352736" y="1832236"/>
                  <a:pt x="5353242" y="1839690"/>
                </a:cubicBezTo>
                <a:cubicBezTo>
                  <a:pt x="5358892" y="1841800"/>
                  <a:pt x="5353074" y="1837205"/>
                  <a:pt x="5358386" y="1834349"/>
                </a:cubicBezTo>
                <a:cubicBezTo>
                  <a:pt x="5361295" y="1836646"/>
                  <a:pt x="5369517" y="1836087"/>
                  <a:pt x="5372424" y="1838387"/>
                </a:cubicBezTo>
                <a:cubicBezTo>
                  <a:pt x="5374660" y="1830747"/>
                  <a:pt x="5369349" y="1833605"/>
                  <a:pt x="5366606" y="1833791"/>
                </a:cubicBezTo>
                <a:cubicBezTo>
                  <a:pt x="5368843" y="1826152"/>
                  <a:pt x="5374322" y="1825779"/>
                  <a:pt x="5379803" y="1825408"/>
                </a:cubicBezTo>
                <a:close/>
                <a:moveTo>
                  <a:pt x="5264184" y="104277"/>
                </a:moveTo>
                <a:cubicBezTo>
                  <a:pt x="5264666" y="113830"/>
                  <a:pt x="5264666" y="113830"/>
                  <a:pt x="5264666" y="113830"/>
                </a:cubicBezTo>
                <a:cubicBezTo>
                  <a:pt x="5262367" y="111552"/>
                  <a:pt x="5257648" y="104607"/>
                  <a:pt x="5260429" y="116438"/>
                </a:cubicBezTo>
                <a:cubicBezTo>
                  <a:pt x="5258009" y="111772"/>
                  <a:pt x="5258009" y="111772"/>
                  <a:pt x="5253770" y="114380"/>
                </a:cubicBezTo>
                <a:cubicBezTo>
                  <a:pt x="5253529" y="109603"/>
                  <a:pt x="5257768" y="106995"/>
                  <a:pt x="5253409" y="107215"/>
                </a:cubicBezTo>
                <a:cubicBezTo>
                  <a:pt x="5253168" y="102438"/>
                  <a:pt x="5257527" y="102219"/>
                  <a:pt x="5259465" y="97332"/>
                </a:cubicBezTo>
                <a:cubicBezTo>
                  <a:pt x="5259586" y="99720"/>
                  <a:pt x="5259826" y="104497"/>
                  <a:pt x="5264184" y="104277"/>
                </a:cubicBezTo>
                <a:close/>
                <a:moveTo>
                  <a:pt x="5340702" y="1209183"/>
                </a:moveTo>
                <a:lnTo>
                  <a:pt x="5340702" y="1209184"/>
                </a:lnTo>
                <a:lnTo>
                  <a:pt x="5340702" y="1209184"/>
                </a:lnTo>
                <a:close/>
                <a:moveTo>
                  <a:pt x="5328070" y="1015803"/>
                </a:moveTo>
                <a:cubicBezTo>
                  <a:pt x="5325215" y="1008467"/>
                  <a:pt x="5325215" y="1008467"/>
                  <a:pt x="5324714" y="998521"/>
                </a:cubicBezTo>
                <a:cubicBezTo>
                  <a:pt x="5324714" y="998521"/>
                  <a:pt x="5324714" y="998521"/>
                  <a:pt x="5319761" y="998770"/>
                </a:cubicBezTo>
                <a:cubicBezTo>
                  <a:pt x="5320263" y="1008716"/>
                  <a:pt x="5327694" y="1008342"/>
                  <a:pt x="5323242" y="1018537"/>
                </a:cubicBezTo>
                <a:cubicBezTo>
                  <a:pt x="5323242" y="1018537"/>
                  <a:pt x="5323242" y="1018537"/>
                  <a:pt x="5328070" y="1015803"/>
                </a:cubicBezTo>
                <a:close/>
                <a:moveTo>
                  <a:pt x="5336313" y="1130060"/>
                </a:moveTo>
                <a:cubicBezTo>
                  <a:pt x="5331357" y="1130310"/>
                  <a:pt x="5328632" y="1125462"/>
                  <a:pt x="5329008" y="1132923"/>
                </a:cubicBezTo>
                <a:cubicBezTo>
                  <a:pt x="5333961" y="1132672"/>
                  <a:pt x="5336689" y="1137520"/>
                  <a:pt x="5336313" y="1130060"/>
                </a:cubicBezTo>
                <a:close/>
                <a:moveTo>
                  <a:pt x="5345296" y="1236322"/>
                </a:moveTo>
                <a:cubicBezTo>
                  <a:pt x="5342558" y="1236508"/>
                  <a:pt x="5340153" y="1241662"/>
                  <a:pt x="5340491" y="1246630"/>
                </a:cubicBezTo>
                <a:cubicBezTo>
                  <a:pt x="5345971" y="1246258"/>
                  <a:pt x="5345971" y="1246258"/>
                  <a:pt x="5345971" y="1246258"/>
                </a:cubicBezTo>
                <a:cubicBezTo>
                  <a:pt x="5345296" y="1236322"/>
                  <a:pt x="5345296" y="1236322"/>
                  <a:pt x="5345296" y="1236322"/>
                </a:cubicBezTo>
                <a:close/>
                <a:moveTo>
                  <a:pt x="5384476" y="1756153"/>
                </a:moveTo>
                <a:cubicBezTo>
                  <a:pt x="5384543" y="1753341"/>
                  <a:pt x="5382110" y="1747892"/>
                  <a:pt x="5380053" y="1748032"/>
                </a:cubicBezTo>
                <a:cubicBezTo>
                  <a:pt x="5380559" y="1755482"/>
                  <a:pt x="5380559" y="1755482"/>
                  <a:pt x="5380559" y="1755482"/>
                </a:cubicBezTo>
                <a:cubicBezTo>
                  <a:pt x="5380559" y="1755482"/>
                  <a:pt x="5383469" y="1757781"/>
                  <a:pt x="5383469" y="1757781"/>
                </a:cubicBezTo>
                <a:cubicBezTo>
                  <a:pt x="5384154" y="1757735"/>
                  <a:pt x="5384454" y="1757090"/>
                  <a:pt x="5384476" y="1756153"/>
                </a:cubicBezTo>
                <a:close/>
                <a:moveTo>
                  <a:pt x="5295481" y="369288"/>
                </a:moveTo>
                <a:cubicBezTo>
                  <a:pt x="5293002" y="369413"/>
                  <a:pt x="5292626" y="361953"/>
                  <a:pt x="5290151" y="362077"/>
                </a:cubicBezTo>
                <a:cubicBezTo>
                  <a:pt x="5288175" y="372148"/>
                  <a:pt x="5285199" y="362327"/>
                  <a:pt x="5282720" y="362451"/>
                </a:cubicBezTo>
                <a:cubicBezTo>
                  <a:pt x="5285575" y="369788"/>
                  <a:pt x="5283097" y="369912"/>
                  <a:pt x="5278018" y="367674"/>
                </a:cubicBezTo>
                <a:cubicBezTo>
                  <a:pt x="5278645" y="380108"/>
                  <a:pt x="5287674" y="362202"/>
                  <a:pt x="5285951" y="377245"/>
                </a:cubicBezTo>
                <a:cubicBezTo>
                  <a:pt x="5290778" y="374511"/>
                  <a:pt x="5293128" y="371898"/>
                  <a:pt x="5295481" y="369288"/>
                </a:cubicBezTo>
                <a:close/>
                <a:moveTo>
                  <a:pt x="5398774" y="1861551"/>
                </a:moveTo>
                <a:cubicBezTo>
                  <a:pt x="5393294" y="1861923"/>
                  <a:pt x="5393463" y="1864409"/>
                  <a:pt x="5390724" y="1864595"/>
                </a:cubicBezTo>
                <a:cubicBezTo>
                  <a:pt x="5391230" y="1872045"/>
                  <a:pt x="5399111" y="1866519"/>
                  <a:pt x="5398774" y="1861551"/>
                </a:cubicBezTo>
                <a:close/>
                <a:moveTo>
                  <a:pt x="5353453" y="1121744"/>
                </a:moveTo>
                <a:lnTo>
                  <a:pt x="5353274" y="1121728"/>
                </a:lnTo>
                <a:lnTo>
                  <a:pt x="5353452" y="1122044"/>
                </a:lnTo>
                <a:close/>
                <a:moveTo>
                  <a:pt x="5295641" y="224691"/>
                </a:moveTo>
                <a:cubicBezTo>
                  <a:pt x="5295391" y="219718"/>
                  <a:pt x="5287835" y="217605"/>
                  <a:pt x="5285607" y="222704"/>
                </a:cubicBezTo>
                <a:cubicBezTo>
                  <a:pt x="5288211" y="225065"/>
                  <a:pt x="5290814" y="227427"/>
                  <a:pt x="5295641" y="224691"/>
                </a:cubicBezTo>
                <a:close/>
                <a:moveTo>
                  <a:pt x="5410413" y="1870742"/>
                </a:moveTo>
                <a:cubicBezTo>
                  <a:pt x="5410244" y="1868259"/>
                  <a:pt x="5407502" y="1868446"/>
                  <a:pt x="5407334" y="1865960"/>
                </a:cubicBezTo>
                <a:cubicBezTo>
                  <a:pt x="5404595" y="1866146"/>
                  <a:pt x="5402022" y="1868818"/>
                  <a:pt x="5402360" y="1873785"/>
                </a:cubicBezTo>
                <a:cubicBezTo>
                  <a:pt x="5407840" y="1873413"/>
                  <a:pt x="5407840" y="1873413"/>
                  <a:pt x="5410413" y="1870742"/>
                </a:cubicBezTo>
                <a:close/>
                <a:moveTo>
                  <a:pt x="5312859" y="412349"/>
                </a:moveTo>
                <a:cubicBezTo>
                  <a:pt x="5312659" y="414541"/>
                  <a:pt x="5311546" y="417090"/>
                  <a:pt x="5310371" y="418397"/>
                </a:cubicBezTo>
                <a:cubicBezTo>
                  <a:pt x="5302815" y="416283"/>
                  <a:pt x="5300967" y="428842"/>
                  <a:pt x="5295760" y="424119"/>
                </a:cubicBezTo>
                <a:cubicBezTo>
                  <a:pt x="5300340" y="416408"/>
                  <a:pt x="5305293" y="416158"/>
                  <a:pt x="5309869" y="408448"/>
                </a:cubicBezTo>
                <a:cubicBezTo>
                  <a:pt x="5311108" y="408386"/>
                  <a:pt x="5311905" y="408813"/>
                  <a:pt x="5312368" y="409530"/>
                </a:cubicBezTo>
                <a:lnTo>
                  <a:pt x="5312553" y="410592"/>
                </a:lnTo>
                <a:lnTo>
                  <a:pt x="5312470" y="410811"/>
                </a:lnTo>
                <a:lnTo>
                  <a:pt x="5312607" y="410900"/>
                </a:lnTo>
                <a:close/>
                <a:moveTo>
                  <a:pt x="5301095" y="234388"/>
                </a:moveTo>
                <a:cubicBezTo>
                  <a:pt x="5296143" y="234637"/>
                  <a:pt x="5298994" y="241972"/>
                  <a:pt x="5296644" y="244583"/>
                </a:cubicBezTo>
                <a:cubicBezTo>
                  <a:pt x="5299245" y="246945"/>
                  <a:pt x="5301722" y="246820"/>
                  <a:pt x="5301471" y="241847"/>
                </a:cubicBezTo>
                <a:cubicBezTo>
                  <a:pt x="5301471" y="241847"/>
                  <a:pt x="5298994" y="241972"/>
                  <a:pt x="5298869" y="239485"/>
                </a:cubicBezTo>
                <a:cubicBezTo>
                  <a:pt x="5298869" y="239485"/>
                  <a:pt x="5301346" y="239361"/>
                  <a:pt x="5301095" y="234388"/>
                </a:cubicBezTo>
                <a:close/>
                <a:moveTo>
                  <a:pt x="5304574" y="254156"/>
                </a:moveTo>
                <a:cubicBezTo>
                  <a:pt x="5303304" y="253597"/>
                  <a:pt x="5303142" y="253449"/>
                  <a:pt x="5303609" y="253464"/>
                </a:cubicBezTo>
                <a:lnTo>
                  <a:pt x="5304416" y="253546"/>
                </a:lnTo>
                <a:close/>
                <a:moveTo>
                  <a:pt x="5309166" y="303275"/>
                </a:moveTo>
                <a:lnTo>
                  <a:pt x="5306908" y="300468"/>
                </a:lnTo>
                <a:cubicBezTo>
                  <a:pt x="5306242" y="299567"/>
                  <a:pt x="5305592" y="298977"/>
                  <a:pt x="5304354" y="299039"/>
                </a:cubicBezTo>
                <a:cubicBezTo>
                  <a:pt x="5303304" y="302832"/>
                  <a:pt x="5304636" y="304635"/>
                  <a:pt x="5306215" y="305178"/>
                </a:cubicBezTo>
                <a:lnTo>
                  <a:pt x="5309142" y="303939"/>
                </a:lnTo>
                <a:close/>
                <a:moveTo>
                  <a:pt x="5358138" y="971908"/>
                </a:moveTo>
                <a:cubicBezTo>
                  <a:pt x="5358138" y="971908"/>
                  <a:pt x="5358138" y="971908"/>
                  <a:pt x="5350706" y="972282"/>
                </a:cubicBezTo>
                <a:cubicBezTo>
                  <a:pt x="5348103" y="969920"/>
                  <a:pt x="5347727" y="962461"/>
                  <a:pt x="5345252" y="962586"/>
                </a:cubicBezTo>
                <a:cubicBezTo>
                  <a:pt x="5340421" y="965321"/>
                  <a:pt x="5345628" y="970045"/>
                  <a:pt x="5345879" y="975017"/>
                </a:cubicBezTo>
                <a:cubicBezTo>
                  <a:pt x="5350706" y="972282"/>
                  <a:pt x="5353432" y="977131"/>
                  <a:pt x="5358514" y="979366"/>
                </a:cubicBezTo>
                <a:cubicBezTo>
                  <a:pt x="5358263" y="974393"/>
                  <a:pt x="5358263" y="974393"/>
                  <a:pt x="5358138" y="971908"/>
                </a:cubicBezTo>
                <a:close/>
                <a:moveTo>
                  <a:pt x="5320295" y="414390"/>
                </a:moveTo>
                <a:cubicBezTo>
                  <a:pt x="5320678" y="413514"/>
                  <a:pt x="5320615" y="412271"/>
                  <a:pt x="5319901" y="410437"/>
                </a:cubicBezTo>
                <a:cubicBezTo>
                  <a:pt x="5318045" y="410530"/>
                  <a:pt x="5317722" y="413351"/>
                  <a:pt x="5315480" y="412763"/>
                </a:cubicBezTo>
                <a:lnTo>
                  <a:pt x="5312607" y="410900"/>
                </a:lnTo>
                <a:lnTo>
                  <a:pt x="5312553" y="410592"/>
                </a:lnTo>
                <a:lnTo>
                  <a:pt x="5314388" y="405729"/>
                </a:lnTo>
                <a:cubicBezTo>
                  <a:pt x="5315254" y="404439"/>
                  <a:pt x="5315811" y="403164"/>
                  <a:pt x="5314447" y="400740"/>
                </a:cubicBezTo>
                <a:cubicBezTo>
                  <a:pt x="5309744" y="405963"/>
                  <a:pt x="5299839" y="406462"/>
                  <a:pt x="5297110" y="401614"/>
                </a:cubicBezTo>
                <a:cubicBezTo>
                  <a:pt x="5301937" y="398877"/>
                  <a:pt x="5309619" y="403475"/>
                  <a:pt x="5311593" y="393405"/>
                </a:cubicBezTo>
                <a:cubicBezTo>
                  <a:pt x="5306515" y="391169"/>
                  <a:pt x="5304165" y="393779"/>
                  <a:pt x="5306264" y="386196"/>
                </a:cubicBezTo>
                <a:cubicBezTo>
                  <a:pt x="5301311" y="386446"/>
                  <a:pt x="5298836" y="386570"/>
                  <a:pt x="5296107" y="381722"/>
                </a:cubicBezTo>
                <a:cubicBezTo>
                  <a:pt x="5303538" y="381347"/>
                  <a:pt x="5308867" y="388556"/>
                  <a:pt x="5316298" y="388181"/>
                </a:cubicBezTo>
                <a:lnTo>
                  <a:pt x="5311661" y="376264"/>
                </a:lnTo>
                <a:lnTo>
                  <a:pt x="5311661" y="376263"/>
                </a:lnTo>
                <a:cubicBezTo>
                  <a:pt x="5310654" y="374755"/>
                  <a:pt x="5309352" y="373574"/>
                  <a:pt x="5310590" y="373512"/>
                </a:cubicBezTo>
                <a:lnTo>
                  <a:pt x="5311661" y="376264"/>
                </a:lnTo>
                <a:lnTo>
                  <a:pt x="5310966" y="380973"/>
                </a:lnTo>
                <a:cubicBezTo>
                  <a:pt x="5308302" y="377367"/>
                  <a:pt x="5305113" y="375658"/>
                  <a:pt x="5301676" y="375208"/>
                </a:cubicBezTo>
                <a:lnTo>
                  <a:pt x="5293419" y="376578"/>
                </a:lnTo>
                <a:lnTo>
                  <a:pt x="5293310" y="376252"/>
                </a:lnTo>
                <a:cubicBezTo>
                  <a:pt x="5292877" y="376118"/>
                  <a:pt x="5292111" y="376312"/>
                  <a:pt x="5290903" y="376996"/>
                </a:cubicBezTo>
                <a:lnTo>
                  <a:pt x="5293419" y="376578"/>
                </a:lnTo>
                <a:lnTo>
                  <a:pt x="5293720" y="377479"/>
                </a:lnTo>
                <a:cubicBezTo>
                  <a:pt x="5293473" y="378738"/>
                  <a:pt x="5292329" y="380665"/>
                  <a:pt x="5291154" y="381972"/>
                </a:cubicBezTo>
                <a:cubicBezTo>
                  <a:pt x="5288551" y="379609"/>
                  <a:pt x="5286076" y="379733"/>
                  <a:pt x="5281120" y="379983"/>
                </a:cubicBezTo>
                <a:cubicBezTo>
                  <a:pt x="5281120" y="379983"/>
                  <a:pt x="5281120" y="379983"/>
                  <a:pt x="5283974" y="387319"/>
                </a:cubicBezTo>
                <a:cubicBezTo>
                  <a:pt x="5283974" y="387319"/>
                  <a:pt x="5288802" y="384582"/>
                  <a:pt x="5289178" y="392043"/>
                </a:cubicBezTo>
                <a:cubicBezTo>
                  <a:pt x="5284225" y="392292"/>
                  <a:pt x="5284099" y="389805"/>
                  <a:pt x="5281621" y="389930"/>
                </a:cubicBezTo>
                <a:cubicBezTo>
                  <a:pt x="5282123" y="399875"/>
                  <a:pt x="5274444" y="395277"/>
                  <a:pt x="5274695" y="400250"/>
                </a:cubicBezTo>
                <a:cubicBezTo>
                  <a:pt x="5274946" y="405222"/>
                  <a:pt x="5279522" y="397515"/>
                  <a:pt x="5279773" y="402488"/>
                </a:cubicBezTo>
                <a:cubicBezTo>
                  <a:pt x="5282499" y="407336"/>
                  <a:pt x="5277421" y="405098"/>
                  <a:pt x="5277671" y="410071"/>
                </a:cubicBezTo>
                <a:cubicBezTo>
                  <a:pt x="5280149" y="409946"/>
                  <a:pt x="5282749" y="412309"/>
                  <a:pt x="5282749" y="412309"/>
                </a:cubicBezTo>
                <a:cubicBezTo>
                  <a:pt x="5285102" y="409697"/>
                  <a:pt x="5282499" y="407336"/>
                  <a:pt x="5282499" y="407336"/>
                </a:cubicBezTo>
                <a:cubicBezTo>
                  <a:pt x="5283738" y="407274"/>
                  <a:pt x="5285039" y="408455"/>
                  <a:pt x="5286047" y="409962"/>
                </a:cubicBezTo>
                <a:lnTo>
                  <a:pt x="5287796" y="414454"/>
                </a:lnTo>
                <a:lnTo>
                  <a:pt x="5289333" y="414361"/>
                </a:lnTo>
                <a:cubicBezTo>
                  <a:pt x="5287000" y="416873"/>
                  <a:pt x="5289453" y="416750"/>
                  <a:pt x="5289694" y="421526"/>
                </a:cubicBezTo>
                <a:cubicBezTo>
                  <a:pt x="5287121" y="419262"/>
                  <a:pt x="5284428" y="414609"/>
                  <a:pt x="5279646" y="417244"/>
                </a:cubicBezTo>
                <a:lnTo>
                  <a:pt x="5279996" y="414990"/>
                </a:lnTo>
                <a:lnTo>
                  <a:pt x="5276869" y="412604"/>
                </a:lnTo>
                <a:cubicBezTo>
                  <a:pt x="5275227" y="410818"/>
                  <a:pt x="5273895" y="409016"/>
                  <a:pt x="5272593" y="407836"/>
                </a:cubicBezTo>
                <a:cubicBezTo>
                  <a:pt x="5272875" y="413429"/>
                  <a:pt x="5275590" y="411890"/>
                  <a:pt x="5276098" y="415020"/>
                </a:cubicBezTo>
                <a:lnTo>
                  <a:pt x="5275721" y="419855"/>
                </a:lnTo>
                <a:lnTo>
                  <a:pt x="5281248" y="419907"/>
                </a:lnTo>
                <a:lnTo>
                  <a:pt x="5283633" y="421206"/>
                </a:lnTo>
                <a:lnTo>
                  <a:pt x="5285603" y="419645"/>
                </a:lnTo>
                <a:cubicBezTo>
                  <a:pt x="5285603" y="419645"/>
                  <a:pt x="5285603" y="419645"/>
                  <a:pt x="5286105" y="429591"/>
                </a:cubicBezTo>
                <a:cubicBezTo>
                  <a:pt x="5291308" y="434315"/>
                  <a:pt x="5298363" y="426479"/>
                  <a:pt x="5310997" y="430828"/>
                </a:cubicBezTo>
                <a:lnTo>
                  <a:pt x="5310826" y="431704"/>
                </a:lnTo>
                <a:lnTo>
                  <a:pt x="5308645" y="433441"/>
                </a:lnTo>
                <a:cubicBezTo>
                  <a:pt x="5309884" y="433378"/>
                  <a:pt x="5310472" y="432725"/>
                  <a:pt x="5310751" y="432087"/>
                </a:cubicBezTo>
                <a:lnTo>
                  <a:pt x="5310826" y="431704"/>
                </a:lnTo>
                <a:lnTo>
                  <a:pt x="5312823" y="430114"/>
                </a:lnTo>
                <a:cubicBezTo>
                  <a:pt x="5313347" y="428218"/>
                  <a:pt x="5313222" y="425731"/>
                  <a:pt x="5313097" y="423245"/>
                </a:cubicBezTo>
                <a:cubicBezTo>
                  <a:pt x="5310371" y="418397"/>
                  <a:pt x="5308144" y="423494"/>
                  <a:pt x="5310371" y="418397"/>
                </a:cubicBezTo>
                <a:cubicBezTo>
                  <a:pt x="5313992" y="416344"/>
                  <a:pt x="5319148" y="417019"/>
                  <a:pt x="5320295" y="414390"/>
                </a:cubicBezTo>
                <a:close/>
                <a:moveTo>
                  <a:pt x="5311879" y="251295"/>
                </a:moveTo>
                <a:cubicBezTo>
                  <a:pt x="5309279" y="248932"/>
                  <a:pt x="5309153" y="246446"/>
                  <a:pt x="5304198" y="246695"/>
                </a:cubicBezTo>
                <a:cubicBezTo>
                  <a:pt x="5304260" y="247939"/>
                  <a:pt x="5304943" y="249151"/>
                  <a:pt x="5305315" y="250379"/>
                </a:cubicBezTo>
                <a:lnTo>
                  <a:pt x="5304688" y="253575"/>
                </a:lnTo>
                <a:lnTo>
                  <a:pt x="5304416" y="253546"/>
                </a:lnTo>
                <a:lnTo>
                  <a:pt x="5303564" y="250272"/>
                </a:lnTo>
                <a:cubicBezTo>
                  <a:pt x="5301931" y="247900"/>
                  <a:pt x="5298752" y="249463"/>
                  <a:pt x="5296895" y="249557"/>
                </a:cubicBezTo>
                <a:cubicBezTo>
                  <a:pt x="5299621" y="254406"/>
                  <a:pt x="5302349" y="259254"/>
                  <a:pt x="5304574" y="254156"/>
                </a:cubicBezTo>
                <a:lnTo>
                  <a:pt x="5304688" y="253575"/>
                </a:lnTo>
                <a:lnTo>
                  <a:pt x="5306416" y="253751"/>
                </a:lnTo>
                <a:cubicBezTo>
                  <a:pt x="5308909" y="253937"/>
                  <a:pt x="5312004" y="253781"/>
                  <a:pt x="5311879" y="251295"/>
                </a:cubicBezTo>
                <a:close/>
                <a:moveTo>
                  <a:pt x="5359108" y="941942"/>
                </a:moveTo>
                <a:cubicBezTo>
                  <a:pt x="5359108" y="941942"/>
                  <a:pt x="5359108" y="941942"/>
                  <a:pt x="5354155" y="942192"/>
                </a:cubicBezTo>
                <a:cubicBezTo>
                  <a:pt x="5354406" y="947165"/>
                  <a:pt x="5357135" y="952014"/>
                  <a:pt x="5359610" y="951889"/>
                </a:cubicBezTo>
                <a:cubicBezTo>
                  <a:pt x="5359610" y="951889"/>
                  <a:pt x="5359610" y="951889"/>
                  <a:pt x="5359108" y="941942"/>
                </a:cubicBezTo>
                <a:close/>
                <a:moveTo>
                  <a:pt x="5311321" y="235586"/>
                </a:moveTo>
                <a:cubicBezTo>
                  <a:pt x="5309948" y="231448"/>
                  <a:pt x="5305022" y="226088"/>
                  <a:pt x="5303445" y="231776"/>
                </a:cubicBezTo>
                <a:cubicBezTo>
                  <a:pt x="5306049" y="234138"/>
                  <a:pt x="5308777" y="238986"/>
                  <a:pt x="5311252" y="238861"/>
                </a:cubicBezTo>
                <a:cubicBezTo>
                  <a:pt x="5311841" y="238209"/>
                  <a:pt x="5311778" y="236965"/>
                  <a:pt x="5311321" y="235586"/>
                </a:cubicBezTo>
                <a:close/>
                <a:moveTo>
                  <a:pt x="5372823" y="1114668"/>
                </a:moveTo>
                <a:cubicBezTo>
                  <a:pt x="5370081" y="1114854"/>
                  <a:pt x="5370250" y="1117337"/>
                  <a:pt x="5367512" y="1117523"/>
                </a:cubicBezTo>
                <a:cubicBezTo>
                  <a:pt x="5367343" y="1115040"/>
                  <a:pt x="5367174" y="1112555"/>
                  <a:pt x="5367006" y="1110073"/>
                </a:cubicBezTo>
                <a:cubicBezTo>
                  <a:pt x="5367343" y="1115040"/>
                  <a:pt x="5372486" y="1109700"/>
                  <a:pt x="5372823" y="1114668"/>
                </a:cubicBezTo>
                <a:close/>
                <a:moveTo>
                  <a:pt x="5323475" y="382834"/>
                </a:moveTo>
                <a:cubicBezTo>
                  <a:pt x="5323475" y="382834"/>
                  <a:pt x="5323475" y="382834"/>
                  <a:pt x="5320624" y="375498"/>
                </a:cubicBezTo>
                <a:cubicBezTo>
                  <a:pt x="5320624" y="375498"/>
                  <a:pt x="5320624" y="375498"/>
                  <a:pt x="5315671" y="375747"/>
                </a:cubicBezTo>
                <a:cubicBezTo>
                  <a:pt x="5315922" y="380723"/>
                  <a:pt x="5318522" y="383084"/>
                  <a:pt x="5323475" y="382834"/>
                </a:cubicBezTo>
                <a:close/>
                <a:moveTo>
                  <a:pt x="5324950" y="362817"/>
                </a:moveTo>
                <a:cubicBezTo>
                  <a:pt x="5319997" y="363067"/>
                  <a:pt x="5315044" y="363316"/>
                  <a:pt x="5312190" y="355981"/>
                </a:cubicBezTo>
                <a:cubicBezTo>
                  <a:pt x="5314668" y="355856"/>
                  <a:pt x="5319747" y="358094"/>
                  <a:pt x="5316892" y="350758"/>
                </a:cubicBezTo>
                <a:cubicBezTo>
                  <a:pt x="5314543" y="353370"/>
                  <a:pt x="5307112" y="353745"/>
                  <a:pt x="5304760" y="356355"/>
                </a:cubicBezTo>
                <a:cubicBezTo>
                  <a:pt x="5299681" y="354119"/>
                  <a:pt x="5304384" y="348897"/>
                  <a:pt x="5299556" y="351631"/>
                </a:cubicBezTo>
                <a:cubicBezTo>
                  <a:pt x="5299932" y="359093"/>
                  <a:pt x="5294603" y="351881"/>
                  <a:pt x="5292376" y="356979"/>
                </a:cubicBezTo>
                <a:cubicBezTo>
                  <a:pt x="5295481" y="369288"/>
                  <a:pt x="5307237" y="356230"/>
                  <a:pt x="5312441" y="360954"/>
                </a:cubicBezTo>
                <a:cubicBezTo>
                  <a:pt x="5310089" y="363566"/>
                  <a:pt x="5305387" y="368789"/>
                  <a:pt x="5298084" y="371648"/>
                </a:cubicBezTo>
                <a:cubicBezTo>
                  <a:pt x="5305637" y="373762"/>
                  <a:pt x="5312942" y="370899"/>
                  <a:pt x="5317644" y="365677"/>
                </a:cubicBezTo>
                <a:cubicBezTo>
                  <a:pt x="5317770" y="368165"/>
                  <a:pt x="5315295" y="368290"/>
                  <a:pt x="5315546" y="373262"/>
                </a:cubicBezTo>
                <a:cubicBezTo>
                  <a:pt x="5322723" y="367915"/>
                  <a:pt x="5317895" y="370650"/>
                  <a:pt x="5322974" y="372888"/>
                </a:cubicBezTo>
                <a:cubicBezTo>
                  <a:pt x="5322848" y="370400"/>
                  <a:pt x="5325201" y="367790"/>
                  <a:pt x="5324950" y="362817"/>
                </a:cubicBezTo>
                <a:close/>
                <a:moveTo>
                  <a:pt x="5384079" y="1158823"/>
                </a:moveTo>
                <a:cubicBezTo>
                  <a:pt x="5382667" y="1158295"/>
                  <a:pt x="5381041" y="1157158"/>
                  <a:pt x="5379319" y="1155870"/>
                </a:cubicBezTo>
                <a:lnTo>
                  <a:pt x="5376649" y="1153944"/>
                </a:lnTo>
                <a:lnTo>
                  <a:pt x="5375931" y="1155642"/>
                </a:lnTo>
                <a:cubicBezTo>
                  <a:pt x="5373669" y="1157418"/>
                  <a:pt x="5370955" y="1157602"/>
                  <a:pt x="5369424" y="1155110"/>
                </a:cubicBezTo>
                <a:lnTo>
                  <a:pt x="5371958" y="1151249"/>
                </a:lnTo>
                <a:lnTo>
                  <a:pt x="5368772" y="1150035"/>
                </a:lnTo>
                <a:cubicBezTo>
                  <a:pt x="5367134" y="1149991"/>
                  <a:pt x="5365634" y="1150716"/>
                  <a:pt x="5364390" y="1152673"/>
                </a:cubicBezTo>
                <a:cubicBezTo>
                  <a:pt x="5364728" y="1157641"/>
                  <a:pt x="5367301" y="1154972"/>
                  <a:pt x="5367639" y="1159940"/>
                </a:cubicBezTo>
                <a:cubicBezTo>
                  <a:pt x="5362327" y="1162795"/>
                  <a:pt x="5362159" y="1160312"/>
                  <a:pt x="5356848" y="1163167"/>
                </a:cubicBezTo>
                <a:lnTo>
                  <a:pt x="5356404" y="1156643"/>
                </a:lnTo>
                <a:lnTo>
                  <a:pt x="5352300" y="1151690"/>
                </a:lnTo>
                <a:cubicBezTo>
                  <a:pt x="5347472" y="1154428"/>
                  <a:pt x="5350073" y="1156789"/>
                  <a:pt x="5352801" y="1161637"/>
                </a:cubicBezTo>
                <a:cubicBezTo>
                  <a:pt x="5347848" y="1161886"/>
                  <a:pt x="5345245" y="1159526"/>
                  <a:pt x="5342645" y="1157163"/>
                </a:cubicBezTo>
                <a:cubicBezTo>
                  <a:pt x="5342394" y="1152190"/>
                  <a:pt x="5347472" y="1154428"/>
                  <a:pt x="5349822" y="1151815"/>
                </a:cubicBezTo>
                <a:cubicBezTo>
                  <a:pt x="5347222" y="1149455"/>
                  <a:pt x="5347222" y="1149455"/>
                  <a:pt x="5344619" y="1147092"/>
                </a:cubicBezTo>
                <a:cubicBezTo>
                  <a:pt x="5342269" y="1149705"/>
                  <a:pt x="5342519" y="1154678"/>
                  <a:pt x="5340167" y="1157288"/>
                </a:cubicBezTo>
                <a:cubicBezTo>
                  <a:pt x="5337567" y="1154927"/>
                  <a:pt x="5342269" y="1149705"/>
                  <a:pt x="5339415" y="1142369"/>
                </a:cubicBezTo>
                <a:cubicBezTo>
                  <a:pt x="5334462" y="1142619"/>
                  <a:pt x="5337316" y="1149955"/>
                  <a:pt x="5332234" y="1147716"/>
                </a:cubicBezTo>
                <a:cubicBezTo>
                  <a:pt x="5334211" y="1137645"/>
                  <a:pt x="5326530" y="1133047"/>
                  <a:pt x="5321326" y="1128324"/>
                </a:cubicBezTo>
                <a:cubicBezTo>
                  <a:pt x="5321200" y="1125836"/>
                  <a:pt x="5326279" y="1128074"/>
                  <a:pt x="5323428" y="1120738"/>
                </a:cubicBezTo>
                <a:cubicBezTo>
                  <a:pt x="5323240" y="1117009"/>
                  <a:pt x="5321907" y="1115207"/>
                  <a:pt x="5319986" y="1114057"/>
                </a:cubicBezTo>
                <a:lnTo>
                  <a:pt x="5317734" y="1113163"/>
                </a:lnTo>
                <a:lnTo>
                  <a:pt x="5317678" y="1113423"/>
                </a:lnTo>
                <a:cubicBezTo>
                  <a:pt x="5314599" y="1108642"/>
                  <a:pt x="5306549" y="1111682"/>
                  <a:pt x="5298328" y="1112240"/>
                </a:cubicBezTo>
                <a:cubicBezTo>
                  <a:pt x="5306380" y="1109200"/>
                  <a:pt x="5301913" y="1124475"/>
                  <a:pt x="5301913" y="1124475"/>
                </a:cubicBezTo>
                <a:cubicBezTo>
                  <a:pt x="5296260" y="1122363"/>
                  <a:pt x="5297990" y="1107273"/>
                  <a:pt x="5290443" y="1117767"/>
                </a:cubicBezTo>
                <a:cubicBezTo>
                  <a:pt x="5295923" y="1117395"/>
                  <a:pt x="5296260" y="1122363"/>
                  <a:pt x="5296598" y="1127333"/>
                </a:cubicBezTo>
                <a:cubicBezTo>
                  <a:pt x="5290949" y="1125220"/>
                  <a:pt x="5291455" y="1132673"/>
                  <a:pt x="5288717" y="1132859"/>
                </a:cubicBezTo>
                <a:cubicBezTo>
                  <a:pt x="5291455" y="1132673"/>
                  <a:pt x="5294534" y="1137455"/>
                  <a:pt x="5297441" y="1139751"/>
                </a:cubicBezTo>
                <a:cubicBezTo>
                  <a:pt x="5292130" y="1142609"/>
                  <a:pt x="5303263" y="1144347"/>
                  <a:pt x="5297948" y="1147204"/>
                </a:cubicBezTo>
                <a:cubicBezTo>
                  <a:pt x="5292299" y="1145092"/>
                  <a:pt x="5292299" y="1145092"/>
                  <a:pt x="5289561" y="1145278"/>
                </a:cubicBezTo>
                <a:cubicBezTo>
                  <a:pt x="5290067" y="1152731"/>
                  <a:pt x="5279272" y="1155958"/>
                  <a:pt x="5285258" y="1163039"/>
                </a:cubicBezTo>
                <a:cubicBezTo>
                  <a:pt x="5290573" y="1160184"/>
                  <a:pt x="5290742" y="1162666"/>
                  <a:pt x="5296053" y="1159811"/>
                </a:cubicBezTo>
                <a:cubicBezTo>
                  <a:pt x="5296559" y="1167262"/>
                  <a:pt x="5293649" y="1164965"/>
                  <a:pt x="5293817" y="1167448"/>
                </a:cubicBezTo>
                <a:cubicBezTo>
                  <a:pt x="5299466" y="1169561"/>
                  <a:pt x="5302377" y="1171857"/>
                  <a:pt x="5305456" y="1176639"/>
                </a:cubicBezTo>
                <a:cubicBezTo>
                  <a:pt x="5305456" y="1176639"/>
                  <a:pt x="5303389" y="1186761"/>
                  <a:pt x="5306131" y="1186575"/>
                </a:cubicBezTo>
                <a:cubicBezTo>
                  <a:pt x="5308194" y="1176453"/>
                  <a:pt x="5317090" y="1185830"/>
                  <a:pt x="5322402" y="1182976"/>
                </a:cubicBezTo>
                <a:cubicBezTo>
                  <a:pt x="5316922" y="1183348"/>
                  <a:pt x="5320167" y="1190613"/>
                  <a:pt x="5323077" y="1192911"/>
                </a:cubicBezTo>
                <a:cubicBezTo>
                  <a:pt x="5317597" y="1193284"/>
                  <a:pt x="5314687" y="1190985"/>
                  <a:pt x="5315193" y="1198438"/>
                </a:cubicBezTo>
                <a:cubicBezTo>
                  <a:pt x="5320504" y="1195583"/>
                  <a:pt x="5326156" y="1197693"/>
                  <a:pt x="5329063" y="1199992"/>
                </a:cubicBezTo>
                <a:cubicBezTo>
                  <a:pt x="5331467" y="1194838"/>
                  <a:pt x="5334037" y="1192167"/>
                  <a:pt x="5333531" y="1184714"/>
                </a:cubicBezTo>
                <a:cubicBezTo>
                  <a:pt x="5336273" y="1184527"/>
                  <a:pt x="5336442" y="1187013"/>
                  <a:pt x="5339353" y="1189310"/>
                </a:cubicBezTo>
                <a:cubicBezTo>
                  <a:pt x="5331299" y="1192353"/>
                  <a:pt x="5340028" y="1199248"/>
                  <a:pt x="5337791" y="1206885"/>
                </a:cubicBezTo>
                <a:lnTo>
                  <a:pt x="5340702" y="1209184"/>
                </a:lnTo>
                <a:lnTo>
                  <a:pt x="5334145" y="1213995"/>
                </a:lnTo>
                <a:cubicBezTo>
                  <a:pt x="5332174" y="1215376"/>
                  <a:pt x="5330162" y="1216137"/>
                  <a:pt x="5327337" y="1215082"/>
                </a:cubicBezTo>
                <a:cubicBezTo>
                  <a:pt x="5327675" y="1220050"/>
                  <a:pt x="5322529" y="1225390"/>
                  <a:pt x="5328181" y="1227501"/>
                </a:cubicBezTo>
                <a:cubicBezTo>
                  <a:pt x="5330919" y="1227315"/>
                  <a:pt x="5330413" y="1219864"/>
                  <a:pt x="5332986" y="1217193"/>
                </a:cubicBezTo>
                <a:cubicBezTo>
                  <a:pt x="5341208" y="1216634"/>
                  <a:pt x="5341208" y="1216634"/>
                  <a:pt x="5341208" y="1216634"/>
                </a:cubicBezTo>
                <a:lnTo>
                  <a:pt x="5340702" y="1209184"/>
                </a:lnTo>
                <a:lnTo>
                  <a:pt x="5346520" y="1213779"/>
                </a:lnTo>
                <a:cubicBezTo>
                  <a:pt x="5345845" y="1203843"/>
                  <a:pt x="5350988" y="1198503"/>
                  <a:pt x="5345170" y="1193907"/>
                </a:cubicBezTo>
                <a:cubicBezTo>
                  <a:pt x="5350650" y="1193535"/>
                  <a:pt x="5353220" y="1190864"/>
                  <a:pt x="5356130" y="1193163"/>
                </a:cubicBezTo>
                <a:cubicBezTo>
                  <a:pt x="5358197" y="1183038"/>
                  <a:pt x="5360429" y="1175402"/>
                  <a:pt x="5365740" y="1172545"/>
                </a:cubicBezTo>
                <a:cubicBezTo>
                  <a:pt x="5368650" y="1174843"/>
                  <a:pt x="5366077" y="1177512"/>
                  <a:pt x="5368988" y="1179812"/>
                </a:cubicBezTo>
                <a:cubicBezTo>
                  <a:pt x="5371393" y="1174657"/>
                  <a:pt x="5374299" y="1176954"/>
                  <a:pt x="5373793" y="1169504"/>
                </a:cubicBezTo>
                <a:cubicBezTo>
                  <a:pt x="5370886" y="1167205"/>
                  <a:pt x="5368650" y="1174843"/>
                  <a:pt x="5368144" y="1167390"/>
                </a:cubicBezTo>
                <a:cubicBezTo>
                  <a:pt x="5376366" y="1166832"/>
                  <a:pt x="5378767" y="1161679"/>
                  <a:pt x="5384079" y="1158823"/>
                </a:cubicBezTo>
                <a:close/>
                <a:moveTo>
                  <a:pt x="5336850" y="431083"/>
                </a:moveTo>
                <a:cubicBezTo>
                  <a:pt x="5336725" y="430154"/>
                  <a:pt x="5336385" y="429548"/>
                  <a:pt x="5335766" y="429579"/>
                </a:cubicBezTo>
                <a:cubicBezTo>
                  <a:pt x="5335766" y="429579"/>
                  <a:pt x="5333413" y="432192"/>
                  <a:pt x="5333413" y="432192"/>
                </a:cubicBezTo>
                <a:cubicBezTo>
                  <a:pt x="5333413" y="432192"/>
                  <a:pt x="5333413" y="432192"/>
                  <a:pt x="5333789" y="439650"/>
                </a:cubicBezTo>
                <a:cubicBezTo>
                  <a:pt x="5335648" y="439557"/>
                  <a:pt x="5337222" y="433868"/>
                  <a:pt x="5336850" y="431083"/>
                </a:cubicBezTo>
                <a:close/>
                <a:moveTo>
                  <a:pt x="5337929" y="324769"/>
                </a:moveTo>
                <a:cubicBezTo>
                  <a:pt x="5337679" y="319796"/>
                  <a:pt x="5330000" y="315198"/>
                  <a:pt x="5330376" y="322655"/>
                </a:cubicBezTo>
                <a:cubicBezTo>
                  <a:pt x="5332851" y="322531"/>
                  <a:pt x="5332976" y="325019"/>
                  <a:pt x="5337929" y="324769"/>
                </a:cubicBezTo>
                <a:close/>
                <a:moveTo>
                  <a:pt x="5442943" y="1754403"/>
                </a:moveTo>
                <a:cubicBezTo>
                  <a:pt x="5442342" y="1753157"/>
                  <a:pt x="5440888" y="1752008"/>
                  <a:pt x="5438105" y="1751573"/>
                </a:cubicBezTo>
                <a:cubicBezTo>
                  <a:pt x="5438674" y="1759956"/>
                  <a:pt x="5442125" y="1759460"/>
                  <a:pt x="5443055" y="1757110"/>
                </a:cubicBezTo>
                <a:cubicBezTo>
                  <a:pt x="5443364" y="1756327"/>
                  <a:pt x="5443394" y="1755338"/>
                  <a:pt x="5442943" y="1754403"/>
                </a:cubicBezTo>
                <a:close/>
                <a:moveTo>
                  <a:pt x="5397825" y="1069623"/>
                </a:moveTo>
                <a:cubicBezTo>
                  <a:pt x="5398075" y="1074596"/>
                  <a:pt x="5392872" y="1069873"/>
                  <a:pt x="5393123" y="1074845"/>
                </a:cubicBezTo>
                <a:cubicBezTo>
                  <a:pt x="5392998" y="1072360"/>
                  <a:pt x="5392872" y="1069873"/>
                  <a:pt x="5392747" y="1067388"/>
                </a:cubicBezTo>
                <a:cubicBezTo>
                  <a:pt x="5395221" y="1067263"/>
                  <a:pt x="5395346" y="1069748"/>
                  <a:pt x="5397825" y="1069623"/>
                </a:cubicBezTo>
                <a:close/>
                <a:moveTo>
                  <a:pt x="5347337" y="314324"/>
                </a:moveTo>
                <a:cubicBezTo>
                  <a:pt x="5344734" y="311961"/>
                  <a:pt x="5344734" y="311961"/>
                  <a:pt x="5339781" y="312211"/>
                </a:cubicBezTo>
                <a:cubicBezTo>
                  <a:pt x="5340032" y="317183"/>
                  <a:pt x="5342635" y="319547"/>
                  <a:pt x="5345110" y="319422"/>
                </a:cubicBezTo>
                <a:cubicBezTo>
                  <a:pt x="5344984" y="316934"/>
                  <a:pt x="5347463" y="316809"/>
                  <a:pt x="5347337" y="314324"/>
                </a:cubicBezTo>
                <a:close/>
                <a:moveTo>
                  <a:pt x="5446405" y="1747735"/>
                </a:moveTo>
                <a:cubicBezTo>
                  <a:pt x="5446728" y="1746778"/>
                  <a:pt x="5446632" y="1745381"/>
                  <a:pt x="5445820" y="1743565"/>
                </a:cubicBezTo>
                <a:cubicBezTo>
                  <a:pt x="5442909" y="1741265"/>
                  <a:pt x="5443247" y="1746233"/>
                  <a:pt x="5440340" y="1743937"/>
                </a:cubicBezTo>
                <a:cubicBezTo>
                  <a:pt x="5440720" y="1749525"/>
                  <a:pt x="5445439" y="1750607"/>
                  <a:pt x="5446405" y="1747735"/>
                </a:cubicBezTo>
                <a:close/>
                <a:moveTo>
                  <a:pt x="5432570" y="1305259"/>
                </a:moveTo>
                <a:lnTo>
                  <a:pt x="5427086" y="1305632"/>
                </a:lnTo>
                <a:cubicBezTo>
                  <a:pt x="5427592" y="1313082"/>
                  <a:pt x="5433076" y="1312709"/>
                  <a:pt x="5432570" y="1305259"/>
                </a:cubicBezTo>
                <a:close/>
                <a:moveTo>
                  <a:pt x="5442517" y="1289608"/>
                </a:moveTo>
                <a:cubicBezTo>
                  <a:pt x="5439438" y="1284826"/>
                  <a:pt x="5436700" y="1285012"/>
                  <a:pt x="5433789" y="1282716"/>
                </a:cubicBezTo>
                <a:cubicBezTo>
                  <a:pt x="5433958" y="1285199"/>
                  <a:pt x="5431388" y="1287870"/>
                  <a:pt x="5431726" y="1292838"/>
                </a:cubicBezTo>
                <a:cubicBezTo>
                  <a:pt x="5437375" y="1294948"/>
                  <a:pt x="5436869" y="1287497"/>
                  <a:pt x="5442517" y="1289608"/>
                </a:cubicBezTo>
                <a:close/>
                <a:moveTo>
                  <a:pt x="5389445" y="426212"/>
                </a:moveTo>
                <a:cubicBezTo>
                  <a:pt x="5389745" y="425233"/>
                  <a:pt x="5389608" y="424254"/>
                  <a:pt x="5389243" y="423511"/>
                </a:cubicBezTo>
                <a:cubicBezTo>
                  <a:pt x="5388149" y="421282"/>
                  <a:pt x="5385000" y="421179"/>
                  <a:pt x="5385424" y="429571"/>
                </a:cubicBezTo>
                <a:cubicBezTo>
                  <a:pt x="5387869" y="428824"/>
                  <a:pt x="5389045" y="427518"/>
                  <a:pt x="5389445" y="426212"/>
                </a:cubicBezTo>
                <a:close/>
                <a:moveTo>
                  <a:pt x="5461031" y="1440577"/>
                </a:moveTo>
                <a:lnTo>
                  <a:pt x="5460815" y="1440473"/>
                </a:lnTo>
                <a:lnTo>
                  <a:pt x="5460933" y="1440328"/>
                </a:lnTo>
                <a:close/>
                <a:moveTo>
                  <a:pt x="5393290" y="432445"/>
                </a:moveTo>
                <a:cubicBezTo>
                  <a:pt x="5392105" y="429701"/>
                  <a:pt x="5387995" y="431310"/>
                  <a:pt x="5388277" y="436904"/>
                </a:cubicBezTo>
                <a:cubicBezTo>
                  <a:pt x="5390626" y="434294"/>
                  <a:pt x="5390877" y="439267"/>
                  <a:pt x="5393230" y="436654"/>
                </a:cubicBezTo>
                <a:cubicBezTo>
                  <a:pt x="5393756" y="434758"/>
                  <a:pt x="5393685" y="433360"/>
                  <a:pt x="5393290" y="432445"/>
                </a:cubicBezTo>
                <a:close/>
                <a:moveTo>
                  <a:pt x="5430152" y="873545"/>
                </a:moveTo>
                <a:cubicBezTo>
                  <a:pt x="5429777" y="866087"/>
                  <a:pt x="5424820" y="866336"/>
                  <a:pt x="5425197" y="873795"/>
                </a:cubicBezTo>
                <a:close/>
                <a:moveTo>
                  <a:pt x="5440810" y="887968"/>
                </a:moveTo>
                <a:cubicBezTo>
                  <a:pt x="5435983" y="890703"/>
                  <a:pt x="5435607" y="883245"/>
                  <a:pt x="5430779" y="885979"/>
                </a:cubicBezTo>
                <a:cubicBezTo>
                  <a:pt x="5431030" y="890952"/>
                  <a:pt x="5433630" y="893315"/>
                  <a:pt x="5433755" y="895800"/>
                </a:cubicBezTo>
                <a:cubicBezTo>
                  <a:pt x="5436109" y="893191"/>
                  <a:pt x="5438583" y="893066"/>
                  <a:pt x="5440810" y="887968"/>
                </a:cubicBezTo>
                <a:close/>
                <a:moveTo>
                  <a:pt x="5498763" y="1731454"/>
                </a:moveTo>
                <a:lnTo>
                  <a:pt x="5498270" y="1729718"/>
                </a:lnTo>
                <a:lnTo>
                  <a:pt x="5494752" y="1729323"/>
                </a:lnTo>
                <a:cubicBezTo>
                  <a:pt x="5493746" y="1729703"/>
                  <a:pt x="5493103" y="1730371"/>
                  <a:pt x="5491732" y="1730465"/>
                </a:cubicBezTo>
                <a:cubicBezTo>
                  <a:pt x="5491985" y="1734190"/>
                  <a:pt x="5494125" y="1735292"/>
                  <a:pt x="5496159" y="1734842"/>
                </a:cubicBezTo>
                <a:close/>
                <a:moveTo>
                  <a:pt x="5440595" y="735910"/>
                </a:moveTo>
                <a:lnTo>
                  <a:pt x="5440534" y="736168"/>
                </a:lnTo>
                <a:lnTo>
                  <a:pt x="5440413" y="736037"/>
                </a:lnTo>
                <a:close/>
                <a:moveTo>
                  <a:pt x="5484636" y="1301722"/>
                </a:moveTo>
                <a:cubicBezTo>
                  <a:pt x="5479152" y="1302095"/>
                  <a:pt x="5473672" y="1302467"/>
                  <a:pt x="5473335" y="1297499"/>
                </a:cubicBezTo>
                <a:cubicBezTo>
                  <a:pt x="5467685" y="1295386"/>
                  <a:pt x="5467854" y="1297871"/>
                  <a:pt x="5465116" y="1298057"/>
                </a:cubicBezTo>
                <a:cubicBezTo>
                  <a:pt x="5465453" y="1303025"/>
                  <a:pt x="5468529" y="1307807"/>
                  <a:pt x="5474178" y="1309918"/>
                </a:cubicBezTo>
                <a:cubicBezTo>
                  <a:pt x="5471946" y="1317556"/>
                  <a:pt x="5468529" y="1307807"/>
                  <a:pt x="5468698" y="1310290"/>
                </a:cubicBezTo>
                <a:cubicBezTo>
                  <a:pt x="5466466" y="1317929"/>
                  <a:pt x="5474515" y="1314885"/>
                  <a:pt x="5477257" y="1314699"/>
                </a:cubicBezTo>
                <a:cubicBezTo>
                  <a:pt x="5476751" y="1307248"/>
                  <a:pt x="5485142" y="1309173"/>
                  <a:pt x="5484636" y="1301722"/>
                </a:cubicBezTo>
                <a:close/>
                <a:moveTo>
                  <a:pt x="5495641" y="1423253"/>
                </a:moveTo>
                <a:cubicBezTo>
                  <a:pt x="5493072" y="1425922"/>
                  <a:pt x="5490667" y="1431076"/>
                  <a:pt x="5488094" y="1433748"/>
                </a:cubicBezTo>
                <a:cubicBezTo>
                  <a:pt x="5482108" y="1426666"/>
                  <a:pt x="5476965" y="1432007"/>
                  <a:pt x="5473889" y="1427225"/>
                </a:cubicBezTo>
                <a:cubicBezTo>
                  <a:pt x="5468574" y="1430082"/>
                  <a:pt x="5468912" y="1435050"/>
                  <a:pt x="5469249" y="1440018"/>
                </a:cubicBezTo>
                <a:cubicBezTo>
                  <a:pt x="5466340" y="1437721"/>
                  <a:pt x="5464244" y="1437239"/>
                  <a:pt x="5462595" y="1438286"/>
                </a:cubicBezTo>
                <a:lnTo>
                  <a:pt x="5460933" y="1440328"/>
                </a:lnTo>
                <a:lnTo>
                  <a:pt x="5458746" y="1434805"/>
                </a:lnTo>
                <a:cubicBezTo>
                  <a:pt x="5458429" y="1430148"/>
                  <a:pt x="5462926" y="1427971"/>
                  <a:pt x="5462420" y="1420519"/>
                </a:cubicBezTo>
                <a:cubicBezTo>
                  <a:pt x="5446317" y="1426603"/>
                  <a:pt x="5420807" y="1415858"/>
                  <a:pt x="5416677" y="1436102"/>
                </a:cubicBezTo>
                <a:cubicBezTo>
                  <a:pt x="5411028" y="1433991"/>
                  <a:pt x="5408291" y="1434177"/>
                  <a:pt x="5405717" y="1436846"/>
                </a:cubicBezTo>
                <a:cubicBezTo>
                  <a:pt x="5402807" y="1434549"/>
                  <a:pt x="5408291" y="1434177"/>
                  <a:pt x="5405211" y="1429396"/>
                </a:cubicBezTo>
                <a:cubicBezTo>
                  <a:pt x="5402638" y="1432064"/>
                  <a:pt x="5397326" y="1434922"/>
                  <a:pt x="5395094" y="1442558"/>
                </a:cubicBezTo>
                <a:cubicBezTo>
                  <a:pt x="5408797" y="1441627"/>
                  <a:pt x="5414445" y="1443741"/>
                  <a:pt x="5425236" y="1440511"/>
                </a:cubicBezTo>
                <a:cubicBezTo>
                  <a:pt x="5425405" y="1442996"/>
                  <a:pt x="5422663" y="1443183"/>
                  <a:pt x="5419925" y="1443369"/>
                </a:cubicBezTo>
                <a:cubicBezTo>
                  <a:pt x="5429328" y="1460199"/>
                  <a:pt x="5436365" y="1442252"/>
                  <a:pt x="5453484" y="1451071"/>
                </a:cubicBezTo>
                <a:cubicBezTo>
                  <a:pt x="5453146" y="1446103"/>
                  <a:pt x="5455551" y="1440949"/>
                  <a:pt x="5455213" y="1435981"/>
                </a:cubicBezTo>
                <a:cubicBezTo>
                  <a:pt x="5456667" y="1437129"/>
                  <a:pt x="5457436" y="1438325"/>
                  <a:pt x="5458184" y="1439210"/>
                </a:cubicBezTo>
                <a:lnTo>
                  <a:pt x="5460815" y="1440473"/>
                </a:lnTo>
                <a:lnTo>
                  <a:pt x="5460411" y="1440969"/>
                </a:lnTo>
                <a:cubicBezTo>
                  <a:pt x="5459765" y="1442221"/>
                  <a:pt x="5459185" y="1443820"/>
                  <a:pt x="5458626" y="1445730"/>
                </a:cubicBezTo>
                <a:cubicBezTo>
                  <a:pt x="5461537" y="1448029"/>
                  <a:pt x="5464275" y="1447843"/>
                  <a:pt x="5463938" y="1442876"/>
                </a:cubicBezTo>
                <a:cubicBezTo>
                  <a:pt x="5467017" y="1447657"/>
                  <a:pt x="5458795" y="1448216"/>
                  <a:pt x="5459301" y="1455666"/>
                </a:cubicBezTo>
                <a:cubicBezTo>
                  <a:pt x="5469924" y="1449954"/>
                  <a:pt x="5481732" y="1461630"/>
                  <a:pt x="5492017" y="1450950"/>
                </a:cubicBezTo>
                <a:cubicBezTo>
                  <a:pt x="5491680" y="1445982"/>
                  <a:pt x="5491174" y="1438529"/>
                  <a:pt x="5496822" y="1440642"/>
                </a:cubicBezTo>
                <a:cubicBezTo>
                  <a:pt x="5493578" y="1433375"/>
                  <a:pt x="5496147" y="1430704"/>
                  <a:pt x="5495641" y="1423253"/>
                </a:cubicBezTo>
                <a:close/>
                <a:moveTo>
                  <a:pt x="5442028" y="442700"/>
                </a:moveTo>
                <a:lnTo>
                  <a:pt x="5439317" y="439629"/>
                </a:lnTo>
                <a:cubicBezTo>
                  <a:pt x="5437443" y="439412"/>
                  <a:pt x="5435648" y="440749"/>
                  <a:pt x="5435836" y="444478"/>
                </a:cubicBezTo>
                <a:cubicBezTo>
                  <a:pt x="5437075" y="444415"/>
                  <a:pt x="5437726" y="445006"/>
                  <a:pt x="5438670" y="445270"/>
                </a:cubicBezTo>
                <a:lnTo>
                  <a:pt x="5441780" y="444480"/>
                </a:lnTo>
                <a:close/>
                <a:moveTo>
                  <a:pt x="5528915" y="1710470"/>
                </a:moveTo>
                <a:cubicBezTo>
                  <a:pt x="5528408" y="1703018"/>
                  <a:pt x="5523942" y="1705660"/>
                  <a:pt x="5520585" y="1707525"/>
                </a:cubicBezTo>
                <a:lnTo>
                  <a:pt x="5520173" y="1707702"/>
                </a:lnTo>
                <a:lnTo>
                  <a:pt x="5520314" y="1707937"/>
                </a:lnTo>
                <a:cubicBezTo>
                  <a:pt x="5521254" y="1709046"/>
                  <a:pt x="5522256" y="1709916"/>
                  <a:pt x="5523259" y="1710785"/>
                </a:cubicBezTo>
                <a:lnTo>
                  <a:pt x="5524956" y="1712428"/>
                </a:lnTo>
                <a:lnTo>
                  <a:pt x="5526078" y="1711754"/>
                </a:lnTo>
                <a:cubicBezTo>
                  <a:pt x="5527234" y="1711051"/>
                  <a:pt x="5528230" y="1710516"/>
                  <a:pt x="5528915" y="1710470"/>
                </a:cubicBezTo>
                <a:close/>
                <a:moveTo>
                  <a:pt x="5477210" y="871173"/>
                </a:moveTo>
                <a:cubicBezTo>
                  <a:pt x="5476834" y="863715"/>
                  <a:pt x="5469529" y="866575"/>
                  <a:pt x="5469153" y="859117"/>
                </a:cubicBezTo>
                <a:cubicBezTo>
                  <a:pt x="5466674" y="859241"/>
                  <a:pt x="5459121" y="857128"/>
                  <a:pt x="5461972" y="864464"/>
                </a:cubicBezTo>
                <a:cubicBezTo>
                  <a:pt x="5462097" y="866950"/>
                  <a:pt x="5464074" y="856879"/>
                  <a:pt x="5466925" y="864214"/>
                </a:cubicBezTo>
                <a:cubicBezTo>
                  <a:pt x="5462097" y="866950"/>
                  <a:pt x="5459873" y="872047"/>
                  <a:pt x="5460124" y="877020"/>
                </a:cubicBezTo>
                <a:cubicBezTo>
                  <a:pt x="5462599" y="876896"/>
                  <a:pt x="5462724" y="879383"/>
                  <a:pt x="5467551" y="876646"/>
                </a:cubicBezTo>
                <a:cubicBezTo>
                  <a:pt x="5467301" y="871673"/>
                  <a:pt x="5472254" y="871423"/>
                  <a:pt x="5477210" y="871173"/>
                </a:cubicBezTo>
                <a:close/>
                <a:moveTo>
                  <a:pt x="5533045" y="1690224"/>
                </a:moveTo>
                <a:cubicBezTo>
                  <a:pt x="5524657" y="1688299"/>
                  <a:pt x="5513356" y="1684076"/>
                  <a:pt x="5508721" y="1696869"/>
                </a:cubicBezTo>
                <a:cubicBezTo>
                  <a:pt x="5507350" y="1696962"/>
                  <a:pt x="5505294" y="1697102"/>
                  <a:pt x="5503624" y="1697838"/>
                </a:cubicBezTo>
                <a:lnTo>
                  <a:pt x="5502220" y="1700132"/>
                </a:lnTo>
                <a:lnTo>
                  <a:pt x="5506337" y="1702111"/>
                </a:lnTo>
                <a:lnTo>
                  <a:pt x="5508088" y="1700850"/>
                </a:lnTo>
                <a:cubicBezTo>
                  <a:pt x="5508589" y="1699997"/>
                  <a:pt x="5508847" y="1698732"/>
                  <a:pt x="5508721" y="1696869"/>
                </a:cubicBezTo>
                <a:cubicBezTo>
                  <a:pt x="5509058" y="1701837"/>
                  <a:pt x="5514369" y="1698980"/>
                  <a:pt x="5514537" y="1701465"/>
                </a:cubicBezTo>
                <a:lnTo>
                  <a:pt x="5509737" y="1704514"/>
                </a:lnTo>
                <a:lnTo>
                  <a:pt x="5513688" y="1707419"/>
                </a:lnTo>
                <a:lnTo>
                  <a:pt x="5514875" y="1706433"/>
                </a:lnTo>
                <a:lnTo>
                  <a:pt x="5515940" y="1707555"/>
                </a:lnTo>
                <a:lnTo>
                  <a:pt x="5516596" y="1705298"/>
                </a:lnTo>
                <a:cubicBezTo>
                  <a:pt x="5516533" y="1704364"/>
                  <a:pt x="5516491" y="1703742"/>
                  <a:pt x="5517744" y="1703657"/>
                </a:cubicBezTo>
                <a:lnTo>
                  <a:pt x="5518989" y="1705731"/>
                </a:lnTo>
                <a:lnTo>
                  <a:pt x="5519846" y="1703598"/>
                </a:lnTo>
                <a:cubicBezTo>
                  <a:pt x="5520788" y="1702286"/>
                  <a:pt x="5521388" y="1700998"/>
                  <a:pt x="5519848" y="1698608"/>
                </a:cubicBezTo>
                <a:cubicBezTo>
                  <a:pt x="5525164" y="1695752"/>
                  <a:pt x="5533888" y="1702644"/>
                  <a:pt x="5533045" y="1690224"/>
                </a:cubicBezTo>
                <a:close/>
                <a:moveTo>
                  <a:pt x="5516215" y="1401893"/>
                </a:moveTo>
                <a:cubicBezTo>
                  <a:pt x="5508162" y="1404934"/>
                  <a:pt x="5512967" y="1394626"/>
                  <a:pt x="5504917" y="1397667"/>
                </a:cubicBezTo>
                <a:cubicBezTo>
                  <a:pt x="5507993" y="1402451"/>
                  <a:pt x="5508331" y="1407419"/>
                  <a:pt x="5505929" y="1412573"/>
                </a:cubicBezTo>
                <a:cubicBezTo>
                  <a:pt x="5500277" y="1410460"/>
                  <a:pt x="5499939" y="1405492"/>
                  <a:pt x="5494797" y="1410832"/>
                </a:cubicBezTo>
                <a:cubicBezTo>
                  <a:pt x="5498213" y="1420582"/>
                  <a:pt x="5503188" y="1412759"/>
                  <a:pt x="5506267" y="1417541"/>
                </a:cubicBezTo>
                <a:cubicBezTo>
                  <a:pt x="5506604" y="1422509"/>
                  <a:pt x="5500952" y="1420396"/>
                  <a:pt x="5498382" y="1423067"/>
                </a:cubicBezTo>
                <a:cubicBezTo>
                  <a:pt x="5501458" y="1427849"/>
                  <a:pt x="5504538" y="1432631"/>
                  <a:pt x="5507279" y="1432444"/>
                </a:cubicBezTo>
                <a:cubicBezTo>
                  <a:pt x="5514823" y="1421951"/>
                  <a:pt x="5508837" y="1414870"/>
                  <a:pt x="5516215" y="1401893"/>
                </a:cubicBezTo>
                <a:close/>
                <a:moveTo>
                  <a:pt x="5472665" y="731799"/>
                </a:moveTo>
                <a:cubicBezTo>
                  <a:pt x="5467839" y="734536"/>
                  <a:pt x="5467463" y="727076"/>
                  <a:pt x="5467212" y="722103"/>
                </a:cubicBezTo>
                <a:cubicBezTo>
                  <a:pt x="5456804" y="712656"/>
                  <a:pt x="5447522" y="725589"/>
                  <a:pt x="5437365" y="721116"/>
                </a:cubicBezTo>
                <a:cubicBezTo>
                  <a:pt x="5437741" y="728574"/>
                  <a:pt x="5445172" y="728200"/>
                  <a:pt x="5442945" y="733297"/>
                </a:cubicBezTo>
                <a:cubicBezTo>
                  <a:pt x="5442694" y="728325"/>
                  <a:pt x="5440219" y="728449"/>
                  <a:pt x="5437867" y="731062"/>
                </a:cubicBezTo>
                <a:cubicBezTo>
                  <a:pt x="5438580" y="732896"/>
                  <a:pt x="5439278" y="734419"/>
                  <a:pt x="5439996" y="735590"/>
                </a:cubicBezTo>
                <a:lnTo>
                  <a:pt x="5440413" y="736037"/>
                </a:lnTo>
                <a:lnTo>
                  <a:pt x="5438196" y="737589"/>
                </a:lnTo>
                <a:cubicBezTo>
                  <a:pt x="5437624" y="738553"/>
                  <a:pt x="5437068" y="739827"/>
                  <a:pt x="5435893" y="741132"/>
                </a:cubicBezTo>
                <a:cubicBezTo>
                  <a:pt x="5435642" y="736159"/>
                  <a:pt x="5432913" y="731311"/>
                  <a:pt x="5432663" y="726338"/>
                </a:cubicBezTo>
                <a:cubicBezTo>
                  <a:pt x="5418302" y="737033"/>
                  <a:pt x="5409997" y="720001"/>
                  <a:pt x="5403444" y="737782"/>
                </a:cubicBezTo>
                <a:cubicBezTo>
                  <a:pt x="5405918" y="737658"/>
                  <a:pt x="5408396" y="737533"/>
                  <a:pt x="5408522" y="740021"/>
                </a:cubicBezTo>
                <a:cubicBezTo>
                  <a:pt x="5398491" y="738032"/>
                  <a:pt x="5393664" y="740770"/>
                  <a:pt x="5381280" y="741394"/>
                </a:cubicBezTo>
                <a:cubicBezTo>
                  <a:pt x="5384130" y="748728"/>
                  <a:pt x="5389209" y="750966"/>
                  <a:pt x="5391812" y="753326"/>
                </a:cubicBezTo>
                <a:cubicBezTo>
                  <a:pt x="5394040" y="748228"/>
                  <a:pt x="5389084" y="748478"/>
                  <a:pt x="5391436" y="745867"/>
                </a:cubicBezTo>
                <a:cubicBezTo>
                  <a:pt x="5394040" y="748228"/>
                  <a:pt x="5396514" y="748103"/>
                  <a:pt x="5401341" y="745368"/>
                </a:cubicBezTo>
                <a:cubicBezTo>
                  <a:pt x="5407297" y="765011"/>
                  <a:pt x="5428964" y="751453"/>
                  <a:pt x="5444073" y="755677"/>
                </a:cubicBezTo>
                <a:cubicBezTo>
                  <a:pt x="5443697" y="748218"/>
                  <a:pt x="5439425" y="746563"/>
                  <a:pt x="5439190" y="741901"/>
                </a:cubicBezTo>
                <a:lnTo>
                  <a:pt x="5440534" y="736168"/>
                </a:lnTo>
                <a:lnTo>
                  <a:pt x="5442252" y="738008"/>
                </a:lnTo>
                <a:cubicBezTo>
                  <a:pt x="5443846" y="738862"/>
                  <a:pt x="5445672" y="738147"/>
                  <a:pt x="5448023" y="735535"/>
                </a:cubicBezTo>
                <a:cubicBezTo>
                  <a:pt x="5448274" y="740508"/>
                  <a:pt x="5448525" y="745482"/>
                  <a:pt x="5453606" y="747719"/>
                </a:cubicBezTo>
                <a:cubicBezTo>
                  <a:pt x="5455831" y="742622"/>
                  <a:pt x="5461034" y="747345"/>
                  <a:pt x="5465611" y="739634"/>
                </a:cubicBezTo>
                <a:cubicBezTo>
                  <a:pt x="5468215" y="741997"/>
                  <a:pt x="5470943" y="746846"/>
                  <a:pt x="5473543" y="749206"/>
                </a:cubicBezTo>
                <a:cubicBezTo>
                  <a:pt x="5473167" y="741748"/>
                  <a:pt x="5470567" y="739385"/>
                  <a:pt x="5472665" y="731799"/>
                </a:cubicBezTo>
                <a:close/>
                <a:moveTo>
                  <a:pt x="5545359" y="1709353"/>
                </a:moveTo>
                <a:cubicBezTo>
                  <a:pt x="5542279" y="1704571"/>
                  <a:pt x="5539537" y="1704757"/>
                  <a:pt x="5534226" y="1707612"/>
                </a:cubicBezTo>
                <a:cubicBezTo>
                  <a:pt x="5537474" y="1714879"/>
                  <a:pt x="5539875" y="1709725"/>
                  <a:pt x="5545359" y="1709353"/>
                </a:cubicBezTo>
                <a:close/>
                <a:moveTo>
                  <a:pt x="5471387" y="460137"/>
                </a:moveTo>
                <a:cubicBezTo>
                  <a:pt x="5470768" y="460168"/>
                  <a:pt x="5469816" y="459749"/>
                  <a:pt x="5468702" y="459182"/>
                </a:cubicBezTo>
                <a:lnTo>
                  <a:pt x="5467621" y="458639"/>
                </a:lnTo>
                <a:lnTo>
                  <a:pt x="5466283" y="460463"/>
                </a:lnTo>
                <a:cubicBezTo>
                  <a:pt x="5465481" y="461440"/>
                  <a:pt x="5464680" y="462417"/>
                  <a:pt x="5463962" y="463625"/>
                </a:cubicBezTo>
                <a:lnTo>
                  <a:pt x="5463861" y="463874"/>
                </a:lnTo>
                <a:lnTo>
                  <a:pt x="5464250" y="464003"/>
                </a:lnTo>
                <a:cubicBezTo>
                  <a:pt x="5467466" y="465477"/>
                  <a:pt x="5471763" y="467596"/>
                  <a:pt x="5471387" y="460137"/>
                </a:cubicBezTo>
                <a:close/>
                <a:moveTo>
                  <a:pt x="5494361" y="768099"/>
                </a:moveTo>
                <a:cubicBezTo>
                  <a:pt x="5486303" y="756042"/>
                  <a:pt x="5490880" y="748332"/>
                  <a:pt x="5482951" y="738760"/>
                </a:cubicBezTo>
                <a:cubicBezTo>
                  <a:pt x="5480472" y="738885"/>
                  <a:pt x="5478245" y="743983"/>
                  <a:pt x="5476021" y="749081"/>
                </a:cubicBezTo>
                <a:cubicBezTo>
                  <a:pt x="5478621" y="751444"/>
                  <a:pt x="5483452" y="748706"/>
                  <a:pt x="5483703" y="753679"/>
                </a:cubicBezTo>
                <a:cubicBezTo>
                  <a:pt x="5481475" y="758777"/>
                  <a:pt x="5476146" y="751569"/>
                  <a:pt x="5474170" y="761640"/>
                </a:cubicBezTo>
                <a:cubicBezTo>
                  <a:pt x="5479373" y="766363"/>
                  <a:pt x="5479122" y="761390"/>
                  <a:pt x="5483954" y="758653"/>
                </a:cubicBezTo>
                <a:cubicBezTo>
                  <a:pt x="5486679" y="763501"/>
                  <a:pt x="5486929" y="768474"/>
                  <a:pt x="5484706" y="773574"/>
                </a:cubicBezTo>
                <a:cubicBezTo>
                  <a:pt x="5492259" y="775685"/>
                  <a:pt x="5486804" y="765989"/>
                  <a:pt x="5494361" y="768099"/>
                </a:cubicBezTo>
                <a:close/>
                <a:moveTo>
                  <a:pt x="5477343" y="479782"/>
                </a:moveTo>
                <a:cubicBezTo>
                  <a:pt x="5476716" y="467348"/>
                  <a:pt x="5469665" y="475181"/>
                  <a:pt x="5464582" y="472945"/>
                </a:cubicBezTo>
                <a:cubicBezTo>
                  <a:pt x="5465697" y="470396"/>
                  <a:pt x="5465015" y="469184"/>
                  <a:pt x="5464024" y="467988"/>
                </a:cubicBezTo>
                <a:lnTo>
                  <a:pt x="5463019" y="465966"/>
                </a:lnTo>
                <a:lnTo>
                  <a:pt x="5462134" y="468167"/>
                </a:lnTo>
                <a:cubicBezTo>
                  <a:pt x="5461001" y="468225"/>
                  <a:pt x="5460970" y="467601"/>
                  <a:pt x="5460923" y="466666"/>
                </a:cubicBezTo>
                <a:lnTo>
                  <a:pt x="5460084" y="464499"/>
                </a:lnTo>
                <a:lnTo>
                  <a:pt x="5459254" y="465733"/>
                </a:lnTo>
                <a:lnTo>
                  <a:pt x="5458080" y="464888"/>
                </a:lnTo>
                <a:lnTo>
                  <a:pt x="5454863" y="468220"/>
                </a:lnTo>
                <a:lnTo>
                  <a:pt x="5459505" y="470707"/>
                </a:lnTo>
                <a:cubicBezTo>
                  <a:pt x="5459630" y="473195"/>
                  <a:pt x="5454552" y="470957"/>
                  <a:pt x="5454803" y="475930"/>
                </a:cubicBezTo>
                <a:cubicBezTo>
                  <a:pt x="5454709" y="474065"/>
                  <a:pt x="5454337" y="472838"/>
                  <a:pt x="5453793" y="472047"/>
                </a:cubicBezTo>
                <a:lnTo>
                  <a:pt x="5452083" y="470992"/>
                </a:lnTo>
                <a:lnTo>
                  <a:pt x="5448613" y="473423"/>
                </a:lnTo>
                <a:lnTo>
                  <a:pt x="5450127" y="475543"/>
                </a:lnTo>
                <a:cubicBezTo>
                  <a:pt x="5451706" y="476086"/>
                  <a:pt x="5453563" y="475992"/>
                  <a:pt x="5454803" y="475930"/>
                </a:cubicBezTo>
                <a:cubicBezTo>
                  <a:pt x="5460382" y="488114"/>
                  <a:pt x="5470041" y="482642"/>
                  <a:pt x="5477343" y="479782"/>
                </a:cubicBezTo>
                <a:close/>
                <a:moveTo>
                  <a:pt x="5486249" y="459388"/>
                </a:moveTo>
                <a:cubicBezTo>
                  <a:pt x="5481293" y="459637"/>
                  <a:pt x="5478568" y="454789"/>
                  <a:pt x="5476466" y="462375"/>
                </a:cubicBezTo>
                <a:cubicBezTo>
                  <a:pt x="5481543" y="464610"/>
                  <a:pt x="5484022" y="464486"/>
                  <a:pt x="5486249" y="459388"/>
                </a:cubicBezTo>
                <a:close/>
                <a:moveTo>
                  <a:pt x="5640362" y="794433"/>
                </a:moveTo>
                <a:cubicBezTo>
                  <a:pt x="5639645" y="802532"/>
                  <a:pt x="5637390" y="810125"/>
                  <a:pt x="5633337" y="815938"/>
                </a:cubicBezTo>
                <a:cubicBezTo>
                  <a:pt x="5630609" y="811090"/>
                  <a:pt x="5630483" y="808605"/>
                  <a:pt x="5630232" y="803632"/>
                </a:cubicBezTo>
                <a:cubicBezTo>
                  <a:pt x="5622805" y="804006"/>
                  <a:pt x="5620077" y="799155"/>
                  <a:pt x="5615124" y="799405"/>
                </a:cubicBezTo>
                <a:cubicBezTo>
                  <a:pt x="5605841" y="812338"/>
                  <a:pt x="5590481" y="803142"/>
                  <a:pt x="5578348" y="808739"/>
                </a:cubicBezTo>
                <a:cubicBezTo>
                  <a:pt x="5578222" y="806254"/>
                  <a:pt x="5580701" y="806129"/>
                  <a:pt x="5580701" y="806129"/>
                </a:cubicBezTo>
                <a:cubicBezTo>
                  <a:pt x="5568191" y="804266"/>
                  <a:pt x="5561011" y="809613"/>
                  <a:pt x="5555807" y="804890"/>
                </a:cubicBezTo>
                <a:cubicBezTo>
                  <a:pt x="5553455" y="807502"/>
                  <a:pt x="5553580" y="809988"/>
                  <a:pt x="5551106" y="810112"/>
                </a:cubicBezTo>
                <a:cubicBezTo>
                  <a:pt x="5546278" y="812850"/>
                  <a:pt x="5545902" y="805389"/>
                  <a:pt x="5545902" y="805389"/>
                </a:cubicBezTo>
                <a:cubicBezTo>
                  <a:pt x="5541196" y="810612"/>
                  <a:pt x="5523358" y="801540"/>
                  <a:pt x="5526588" y="816334"/>
                </a:cubicBezTo>
                <a:cubicBezTo>
                  <a:pt x="5521385" y="811610"/>
                  <a:pt x="5521510" y="814098"/>
                  <a:pt x="5514204" y="816958"/>
                </a:cubicBezTo>
                <a:cubicBezTo>
                  <a:pt x="5516181" y="806887"/>
                  <a:pt x="5521259" y="809125"/>
                  <a:pt x="5525961" y="803900"/>
                </a:cubicBezTo>
                <a:cubicBezTo>
                  <a:pt x="5537468" y="785871"/>
                  <a:pt x="5526556" y="766476"/>
                  <a:pt x="5515773" y="749572"/>
                </a:cubicBezTo>
                <a:cubicBezTo>
                  <a:pt x="5510820" y="749821"/>
                  <a:pt x="5508217" y="747458"/>
                  <a:pt x="5503139" y="745223"/>
                </a:cubicBezTo>
                <a:cubicBezTo>
                  <a:pt x="5500789" y="747832"/>
                  <a:pt x="5498562" y="752931"/>
                  <a:pt x="5498812" y="757904"/>
                </a:cubicBezTo>
                <a:cubicBezTo>
                  <a:pt x="5510443" y="742360"/>
                  <a:pt x="5519128" y="766851"/>
                  <a:pt x="5514928" y="782022"/>
                </a:cubicBezTo>
                <a:cubicBezTo>
                  <a:pt x="5512449" y="782147"/>
                  <a:pt x="5512198" y="777174"/>
                  <a:pt x="5507371" y="779909"/>
                </a:cubicBezTo>
                <a:cubicBezTo>
                  <a:pt x="5507496" y="782397"/>
                  <a:pt x="5507621" y="784882"/>
                  <a:pt x="5505144" y="785007"/>
                </a:cubicBezTo>
                <a:cubicBezTo>
                  <a:pt x="5507872" y="789855"/>
                  <a:pt x="5507872" y="789855"/>
                  <a:pt x="5510849" y="799676"/>
                </a:cubicBezTo>
                <a:cubicBezTo>
                  <a:pt x="5508248" y="797316"/>
                  <a:pt x="5505896" y="799926"/>
                  <a:pt x="5506022" y="802413"/>
                </a:cubicBezTo>
                <a:cubicBezTo>
                  <a:pt x="5518906" y="811735"/>
                  <a:pt x="5502071" y="822555"/>
                  <a:pt x="5502572" y="832501"/>
                </a:cubicBezTo>
                <a:cubicBezTo>
                  <a:pt x="5499969" y="830141"/>
                  <a:pt x="5495141" y="832876"/>
                  <a:pt x="5495392" y="837849"/>
                </a:cubicBezTo>
                <a:cubicBezTo>
                  <a:pt x="5498121" y="842697"/>
                  <a:pt x="5500219" y="835114"/>
                  <a:pt x="5505302" y="837349"/>
                </a:cubicBezTo>
                <a:cubicBezTo>
                  <a:pt x="5505427" y="839837"/>
                  <a:pt x="5502949" y="839962"/>
                  <a:pt x="5503199" y="844935"/>
                </a:cubicBezTo>
                <a:cubicBezTo>
                  <a:pt x="5500595" y="842572"/>
                  <a:pt x="5498121" y="842697"/>
                  <a:pt x="5493168" y="842947"/>
                </a:cubicBezTo>
                <a:cubicBezTo>
                  <a:pt x="5493544" y="850407"/>
                  <a:pt x="5498372" y="847673"/>
                  <a:pt x="5496269" y="855256"/>
                </a:cubicBezTo>
                <a:cubicBezTo>
                  <a:pt x="5496395" y="857744"/>
                  <a:pt x="5493920" y="857868"/>
                  <a:pt x="5491442" y="857993"/>
                </a:cubicBezTo>
                <a:cubicBezTo>
                  <a:pt x="5494296" y="865327"/>
                  <a:pt x="5494296" y="865327"/>
                  <a:pt x="5492068" y="870424"/>
                </a:cubicBezTo>
                <a:cubicBezTo>
                  <a:pt x="5494797" y="875273"/>
                  <a:pt x="5497272" y="875148"/>
                  <a:pt x="5499876" y="877511"/>
                </a:cubicBezTo>
                <a:cubicBezTo>
                  <a:pt x="5500628" y="892429"/>
                  <a:pt x="5500753" y="894917"/>
                  <a:pt x="5503854" y="907224"/>
                </a:cubicBezTo>
                <a:cubicBezTo>
                  <a:pt x="5501505" y="909836"/>
                  <a:pt x="5499027" y="909961"/>
                  <a:pt x="5496677" y="912572"/>
                </a:cubicBezTo>
                <a:cubicBezTo>
                  <a:pt x="5496803" y="915059"/>
                  <a:pt x="5499278" y="914934"/>
                  <a:pt x="5501756" y="914809"/>
                </a:cubicBezTo>
                <a:cubicBezTo>
                  <a:pt x="5504481" y="919658"/>
                  <a:pt x="5496928" y="917547"/>
                  <a:pt x="5499654" y="922395"/>
                </a:cubicBezTo>
                <a:cubicBezTo>
                  <a:pt x="5497179" y="922520"/>
                  <a:pt x="5494576" y="920157"/>
                  <a:pt x="5492352" y="925255"/>
                </a:cubicBezTo>
                <a:cubicBezTo>
                  <a:pt x="5497054" y="920032"/>
                  <a:pt x="5500907" y="947260"/>
                  <a:pt x="5490876" y="945272"/>
                </a:cubicBezTo>
                <a:cubicBezTo>
                  <a:pt x="5490500" y="937814"/>
                  <a:pt x="5495202" y="932591"/>
                  <a:pt x="5489873" y="925379"/>
                </a:cubicBezTo>
                <a:cubicBezTo>
                  <a:pt x="5485296" y="933090"/>
                  <a:pt x="5482944" y="935700"/>
                  <a:pt x="5483320" y="943161"/>
                </a:cubicBezTo>
                <a:cubicBezTo>
                  <a:pt x="5488398" y="945397"/>
                  <a:pt x="5491503" y="957706"/>
                  <a:pt x="5484197" y="960568"/>
                </a:cubicBezTo>
                <a:cubicBezTo>
                  <a:pt x="5484448" y="965541"/>
                  <a:pt x="5487051" y="967901"/>
                  <a:pt x="5489776" y="972749"/>
                </a:cubicBezTo>
                <a:cubicBezTo>
                  <a:pt x="5489902" y="975237"/>
                  <a:pt x="5487427" y="975362"/>
                  <a:pt x="5484949" y="975487"/>
                </a:cubicBezTo>
                <a:cubicBezTo>
                  <a:pt x="5485074" y="977972"/>
                  <a:pt x="5487552" y="977847"/>
                  <a:pt x="5490027" y="977722"/>
                </a:cubicBezTo>
                <a:cubicBezTo>
                  <a:pt x="5490278" y="982696"/>
                  <a:pt x="5485325" y="982945"/>
                  <a:pt x="5485576" y="987918"/>
                </a:cubicBezTo>
                <a:cubicBezTo>
                  <a:pt x="5490779" y="992644"/>
                  <a:pt x="5490278" y="982696"/>
                  <a:pt x="5492756" y="982570"/>
                </a:cubicBezTo>
                <a:cubicBezTo>
                  <a:pt x="5488304" y="992769"/>
                  <a:pt x="5491656" y="1010048"/>
                  <a:pt x="5487205" y="1020244"/>
                </a:cubicBezTo>
                <a:cubicBezTo>
                  <a:pt x="5484731" y="1020369"/>
                  <a:pt x="5484981" y="1025341"/>
                  <a:pt x="5482378" y="1022981"/>
                </a:cubicBezTo>
                <a:cubicBezTo>
                  <a:pt x="5480276" y="1030567"/>
                  <a:pt x="5482754" y="1030442"/>
                  <a:pt x="5485358" y="1032803"/>
                </a:cubicBezTo>
                <a:cubicBezTo>
                  <a:pt x="5483256" y="1040389"/>
                  <a:pt x="5486110" y="1047722"/>
                  <a:pt x="5481404" y="1052945"/>
                </a:cubicBezTo>
                <a:cubicBezTo>
                  <a:pt x="5478929" y="1053069"/>
                  <a:pt x="5481028" y="1045486"/>
                  <a:pt x="5480903" y="1042999"/>
                </a:cubicBezTo>
                <a:cubicBezTo>
                  <a:pt x="5475949" y="1043248"/>
                  <a:pt x="5476075" y="1045736"/>
                  <a:pt x="5473725" y="1048345"/>
                </a:cubicBezTo>
                <a:cubicBezTo>
                  <a:pt x="5470997" y="1043498"/>
                  <a:pt x="5478052" y="1035665"/>
                  <a:pt x="5480276" y="1030567"/>
                </a:cubicBezTo>
                <a:cubicBezTo>
                  <a:pt x="5475198" y="1028329"/>
                  <a:pt x="5471845" y="1011047"/>
                  <a:pt x="5473944" y="1003464"/>
                </a:cubicBezTo>
                <a:cubicBezTo>
                  <a:pt x="5468741" y="998741"/>
                  <a:pt x="5463913" y="1001476"/>
                  <a:pt x="5461310" y="999115"/>
                </a:cubicBezTo>
                <a:cubicBezTo>
                  <a:pt x="5461435" y="1001600"/>
                  <a:pt x="5461435" y="1001600"/>
                  <a:pt x="5463913" y="1001476"/>
                </a:cubicBezTo>
                <a:cubicBezTo>
                  <a:pt x="5464164" y="1006449"/>
                  <a:pt x="5459336" y="1009186"/>
                  <a:pt x="5459712" y="1016644"/>
                </a:cubicBezTo>
                <a:cubicBezTo>
                  <a:pt x="5457234" y="1016769"/>
                  <a:pt x="5457108" y="1014284"/>
                  <a:pt x="5454634" y="1014409"/>
                </a:cubicBezTo>
                <a:cubicBezTo>
                  <a:pt x="5452281" y="1017019"/>
                  <a:pt x="5457610" y="1024230"/>
                  <a:pt x="5457735" y="1026715"/>
                </a:cubicBezTo>
                <a:cubicBezTo>
                  <a:pt x="5455135" y="1024355"/>
                  <a:pt x="5449806" y="1017144"/>
                  <a:pt x="5452908" y="1029453"/>
                </a:cubicBezTo>
                <a:cubicBezTo>
                  <a:pt x="5440649" y="1032565"/>
                  <a:pt x="5435070" y="1020380"/>
                  <a:pt x="5430618" y="1030576"/>
                </a:cubicBezTo>
                <a:cubicBezTo>
                  <a:pt x="5432717" y="1022991"/>
                  <a:pt x="5429866" y="1015657"/>
                  <a:pt x="5422686" y="1021005"/>
                </a:cubicBezTo>
                <a:cubicBezTo>
                  <a:pt x="5424913" y="1015907"/>
                  <a:pt x="5424913" y="1015907"/>
                  <a:pt x="5422184" y="1011059"/>
                </a:cubicBezTo>
                <a:cubicBezTo>
                  <a:pt x="5427012" y="1008321"/>
                  <a:pt x="5432341" y="1015533"/>
                  <a:pt x="5431965" y="1008072"/>
                </a:cubicBezTo>
                <a:cubicBezTo>
                  <a:pt x="5431714" y="1003099"/>
                  <a:pt x="5422184" y="1011059"/>
                  <a:pt x="5424161" y="1000988"/>
                </a:cubicBezTo>
                <a:cubicBezTo>
                  <a:pt x="5419205" y="1001238"/>
                  <a:pt x="5419455" y="1006211"/>
                  <a:pt x="5414628" y="1008945"/>
                </a:cubicBezTo>
                <a:cubicBezTo>
                  <a:pt x="5414879" y="1013918"/>
                  <a:pt x="5417482" y="1016282"/>
                  <a:pt x="5420207" y="1021129"/>
                </a:cubicBezTo>
                <a:cubicBezTo>
                  <a:pt x="5420332" y="1023615"/>
                  <a:pt x="5412404" y="1014043"/>
                  <a:pt x="5407827" y="1021754"/>
                </a:cubicBezTo>
                <a:cubicBezTo>
                  <a:pt x="5410552" y="1026602"/>
                  <a:pt x="5410301" y="1021629"/>
                  <a:pt x="5415255" y="1021379"/>
                </a:cubicBezTo>
                <a:cubicBezTo>
                  <a:pt x="5417984" y="1026227"/>
                  <a:pt x="5415631" y="1028838"/>
                  <a:pt x="5418360" y="1033688"/>
                </a:cubicBezTo>
                <a:cubicBezTo>
                  <a:pt x="5416257" y="1041272"/>
                  <a:pt x="5415506" y="1026352"/>
                  <a:pt x="5413030" y="1026477"/>
                </a:cubicBezTo>
                <a:cubicBezTo>
                  <a:pt x="5410552" y="1026602"/>
                  <a:pt x="5415881" y="1033813"/>
                  <a:pt x="5410928" y="1034063"/>
                </a:cubicBezTo>
                <a:cubicBezTo>
                  <a:pt x="5413783" y="1041396"/>
                  <a:pt x="5416132" y="1038786"/>
                  <a:pt x="5418861" y="1043635"/>
                </a:cubicBezTo>
                <a:cubicBezTo>
                  <a:pt x="5416508" y="1046245"/>
                  <a:pt x="5417135" y="1058678"/>
                  <a:pt x="5411806" y="1051467"/>
                </a:cubicBezTo>
                <a:cubicBezTo>
                  <a:pt x="5409457" y="1054080"/>
                  <a:pt x="5411931" y="1053955"/>
                  <a:pt x="5412182" y="1058928"/>
                </a:cubicBezTo>
                <a:cubicBezTo>
                  <a:pt x="5412182" y="1058928"/>
                  <a:pt x="5412182" y="1058928"/>
                  <a:pt x="5419613" y="1058553"/>
                </a:cubicBezTo>
                <a:cubicBezTo>
                  <a:pt x="5415286" y="1071236"/>
                  <a:pt x="5409457" y="1054080"/>
                  <a:pt x="5404626" y="1056815"/>
                </a:cubicBezTo>
                <a:cubicBezTo>
                  <a:pt x="5405002" y="1064276"/>
                  <a:pt x="5407605" y="1066639"/>
                  <a:pt x="5409958" y="1064025"/>
                </a:cubicBezTo>
                <a:cubicBezTo>
                  <a:pt x="5407605" y="1066639"/>
                  <a:pt x="5412683" y="1068874"/>
                  <a:pt x="5410460" y="1073972"/>
                </a:cubicBezTo>
                <a:cubicBezTo>
                  <a:pt x="5407981" y="1074097"/>
                  <a:pt x="5410084" y="1066513"/>
                  <a:pt x="5407605" y="1066639"/>
                </a:cubicBezTo>
                <a:cubicBezTo>
                  <a:pt x="5402527" y="1064401"/>
                  <a:pt x="5405503" y="1074222"/>
                  <a:pt x="5400425" y="1071986"/>
                </a:cubicBezTo>
                <a:cubicBezTo>
                  <a:pt x="5400299" y="1069498"/>
                  <a:pt x="5397699" y="1067138"/>
                  <a:pt x="5400049" y="1064525"/>
                </a:cubicBezTo>
                <a:cubicBezTo>
                  <a:pt x="5390268" y="1067512"/>
                  <a:pt x="5391995" y="1052466"/>
                  <a:pt x="5384815" y="1057813"/>
                </a:cubicBezTo>
                <a:cubicBezTo>
                  <a:pt x="5385191" y="1065274"/>
                  <a:pt x="5390268" y="1067512"/>
                  <a:pt x="5393123" y="1074845"/>
                </a:cubicBezTo>
                <a:cubicBezTo>
                  <a:pt x="5398075" y="1074596"/>
                  <a:pt x="5396098" y="1084667"/>
                  <a:pt x="5401177" y="1086904"/>
                </a:cubicBezTo>
                <a:cubicBezTo>
                  <a:pt x="5398953" y="1092002"/>
                  <a:pt x="5399078" y="1094487"/>
                  <a:pt x="5401929" y="1101824"/>
                </a:cubicBezTo>
                <a:cubicBezTo>
                  <a:pt x="5399329" y="1099461"/>
                  <a:pt x="5396850" y="1099586"/>
                  <a:pt x="5394251" y="1097226"/>
                </a:cubicBezTo>
                <a:cubicBezTo>
                  <a:pt x="5394000" y="1092252"/>
                  <a:pt x="5398953" y="1092002"/>
                  <a:pt x="5398702" y="1087029"/>
                </a:cubicBezTo>
                <a:cubicBezTo>
                  <a:pt x="5393749" y="1087279"/>
                  <a:pt x="5391146" y="1084917"/>
                  <a:pt x="5395973" y="1082182"/>
                </a:cubicBezTo>
                <a:cubicBezTo>
                  <a:pt x="5393248" y="1077333"/>
                  <a:pt x="5386068" y="1082681"/>
                  <a:pt x="5390644" y="1074971"/>
                </a:cubicBezTo>
                <a:cubicBezTo>
                  <a:pt x="5385692" y="1075220"/>
                  <a:pt x="5383214" y="1075345"/>
                  <a:pt x="5380614" y="1072984"/>
                </a:cubicBezTo>
                <a:cubicBezTo>
                  <a:pt x="5380238" y="1065524"/>
                  <a:pt x="5379485" y="1050605"/>
                  <a:pt x="5371804" y="1046006"/>
                </a:cubicBezTo>
                <a:cubicBezTo>
                  <a:pt x="5376631" y="1043269"/>
                  <a:pt x="5381584" y="1043019"/>
                  <a:pt x="5381208" y="1035561"/>
                </a:cubicBezTo>
                <a:cubicBezTo>
                  <a:pt x="5381083" y="1033073"/>
                  <a:pt x="5378609" y="1033198"/>
                  <a:pt x="5378609" y="1033198"/>
                </a:cubicBezTo>
                <a:cubicBezTo>
                  <a:pt x="5375879" y="1028350"/>
                  <a:pt x="5378232" y="1025737"/>
                  <a:pt x="5378107" y="1023252"/>
                </a:cubicBezTo>
                <a:cubicBezTo>
                  <a:pt x="5383185" y="1025488"/>
                  <a:pt x="5383060" y="1023002"/>
                  <a:pt x="5388138" y="1025238"/>
                </a:cubicBezTo>
                <a:cubicBezTo>
                  <a:pt x="5388388" y="1030211"/>
                  <a:pt x="5385784" y="1027851"/>
                  <a:pt x="5386035" y="1032824"/>
                </a:cubicBezTo>
                <a:cubicBezTo>
                  <a:pt x="5387369" y="1034627"/>
                  <a:pt x="5388793" y="1035178"/>
                  <a:pt x="5390256" y="1034948"/>
                </a:cubicBezTo>
                <a:lnTo>
                  <a:pt x="5392976" y="1033382"/>
                </a:lnTo>
                <a:lnTo>
                  <a:pt x="5390276" y="1029834"/>
                </a:lnTo>
                <a:cubicBezTo>
                  <a:pt x="5391371" y="1027185"/>
                  <a:pt x="5393823" y="1027061"/>
                  <a:pt x="5396048" y="1028570"/>
                </a:cubicBezTo>
                <a:lnTo>
                  <a:pt x="5396881" y="1030175"/>
                </a:lnTo>
                <a:lnTo>
                  <a:pt x="5399059" y="1027960"/>
                </a:lnTo>
                <a:cubicBezTo>
                  <a:pt x="5400459" y="1026487"/>
                  <a:pt x="5401789" y="1025173"/>
                  <a:pt x="5402997" y="1024489"/>
                </a:cubicBezTo>
                <a:cubicBezTo>
                  <a:pt x="5397918" y="1022253"/>
                  <a:pt x="5395192" y="1017405"/>
                  <a:pt x="5387761" y="1017780"/>
                </a:cubicBezTo>
                <a:cubicBezTo>
                  <a:pt x="5387385" y="1010319"/>
                  <a:pt x="5390240" y="1017654"/>
                  <a:pt x="5392589" y="1015042"/>
                </a:cubicBezTo>
                <a:cubicBezTo>
                  <a:pt x="5392213" y="1007584"/>
                  <a:pt x="5389864" y="1010194"/>
                  <a:pt x="5387135" y="1005345"/>
                </a:cubicBezTo>
                <a:cubicBezTo>
                  <a:pt x="5384782" y="1007959"/>
                  <a:pt x="5387385" y="1010319"/>
                  <a:pt x="5385032" y="1012931"/>
                </a:cubicBezTo>
                <a:cubicBezTo>
                  <a:pt x="5379955" y="1010693"/>
                  <a:pt x="5377104" y="1003360"/>
                  <a:pt x="5374125" y="993536"/>
                </a:cubicBezTo>
                <a:cubicBezTo>
                  <a:pt x="5371772" y="996149"/>
                  <a:pt x="5369171" y="993786"/>
                  <a:pt x="5364219" y="994036"/>
                </a:cubicBezTo>
                <a:cubicBezTo>
                  <a:pt x="5368921" y="988813"/>
                  <a:pt x="5363717" y="984089"/>
                  <a:pt x="5363216" y="974143"/>
                </a:cubicBezTo>
                <a:cubicBezTo>
                  <a:pt x="5358388" y="976881"/>
                  <a:pt x="5361114" y="981729"/>
                  <a:pt x="5356161" y="981978"/>
                </a:cubicBezTo>
                <a:cubicBezTo>
                  <a:pt x="5359015" y="989312"/>
                  <a:pt x="5351960" y="997148"/>
                  <a:pt x="5359517" y="999260"/>
                </a:cubicBezTo>
                <a:cubicBezTo>
                  <a:pt x="5357163" y="1001871"/>
                  <a:pt x="5357289" y="1004359"/>
                  <a:pt x="5354811" y="1004484"/>
                </a:cubicBezTo>
                <a:cubicBezTo>
                  <a:pt x="5354435" y="997023"/>
                  <a:pt x="5351835" y="994660"/>
                  <a:pt x="5349105" y="989812"/>
                </a:cubicBezTo>
                <a:cubicBezTo>
                  <a:pt x="5346756" y="992424"/>
                  <a:pt x="5341925" y="995159"/>
                  <a:pt x="5336848" y="992924"/>
                </a:cubicBezTo>
                <a:cubicBezTo>
                  <a:pt x="5337224" y="1000384"/>
                  <a:pt x="5339575" y="997771"/>
                  <a:pt x="5344529" y="997522"/>
                </a:cubicBezTo>
                <a:cubicBezTo>
                  <a:pt x="5342176" y="1000135"/>
                  <a:pt x="5340077" y="1007718"/>
                  <a:pt x="5345030" y="1007468"/>
                </a:cubicBezTo>
                <a:cubicBezTo>
                  <a:pt x="5339952" y="1005233"/>
                  <a:pt x="5333022" y="1015553"/>
                  <a:pt x="5330046" y="1005732"/>
                </a:cubicBezTo>
                <a:cubicBezTo>
                  <a:pt x="5327568" y="1005857"/>
                  <a:pt x="5330548" y="1015678"/>
                  <a:pt x="5330548" y="1015678"/>
                </a:cubicBezTo>
                <a:cubicBezTo>
                  <a:pt x="5328320" y="1020776"/>
                  <a:pt x="5325967" y="1023386"/>
                  <a:pt x="5321140" y="1026124"/>
                </a:cubicBezTo>
                <a:cubicBezTo>
                  <a:pt x="5321265" y="1028609"/>
                  <a:pt x="5323618" y="1025998"/>
                  <a:pt x="5323994" y="1033457"/>
                </a:cubicBezTo>
                <a:lnTo>
                  <a:pt x="5320459" y="1032757"/>
                </a:lnTo>
                <a:lnTo>
                  <a:pt x="5321491" y="1047962"/>
                </a:lnTo>
                <a:lnTo>
                  <a:pt x="5327095" y="1045766"/>
                </a:lnTo>
                <a:cubicBezTo>
                  <a:pt x="5332177" y="1048004"/>
                  <a:pt x="5322393" y="1050989"/>
                  <a:pt x="5327472" y="1053227"/>
                </a:cubicBezTo>
                <a:lnTo>
                  <a:pt x="5321337" y="1060041"/>
                </a:lnTo>
                <a:lnTo>
                  <a:pt x="5320711" y="1061382"/>
                </a:lnTo>
                <a:lnTo>
                  <a:pt x="5323377" y="1064338"/>
                </a:lnTo>
                <a:cubicBezTo>
                  <a:pt x="5324384" y="1065846"/>
                  <a:pt x="5325685" y="1067026"/>
                  <a:pt x="5328098" y="1065658"/>
                </a:cubicBezTo>
                <a:cubicBezTo>
                  <a:pt x="5328349" y="1070633"/>
                  <a:pt x="5328600" y="1075606"/>
                  <a:pt x="5323647" y="1075856"/>
                </a:cubicBezTo>
                <a:cubicBezTo>
                  <a:pt x="5331579" y="1085427"/>
                  <a:pt x="5328349" y="1070633"/>
                  <a:pt x="5333180" y="1067896"/>
                </a:cubicBezTo>
                <a:cubicBezTo>
                  <a:pt x="5333180" y="1067896"/>
                  <a:pt x="5338884" y="1082565"/>
                  <a:pt x="5331329" y="1080455"/>
                </a:cubicBezTo>
                <a:cubicBezTo>
                  <a:pt x="5338759" y="1080080"/>
                  <a:pt x="5346312" y="1082190"/>
                  <a:pt x="5348540" y="1077093"/>
                </a:cubicBezTo>
                <a:cubicBezTo>
                  <a:pt x="5348916" y="1084554"/>
                  <a:pt x="5351394" y="1084428"/>
                  <a:pt x="5356598" y="1089152"/>
                </a:cubicBezTo>
                <a:cubicBezTo>
                  <a:pt x="5351644" y="1089401"/>
                  <a:pt x="5351519" y="1086914"/>
                  <a:pt x="5349166" y="1089526"/>
                </a:cubicBezTo>
                <a:cubicBezTo>
                  <a:pt x="5349166" y="1089526"/>
                  <a:pt x="5349166" y="1089526"/>
                  <a:pt x="5346438" y="1084678"/>
                </a:cubicBezTo>
                <a:cubicBezTo>
                  <a:pt x="5341485" y="1084928"/>
                  <a:pt x="5341736" y="1089901"/>
                  <a:pt x="5336532" y="1085178"/>
                </a:cubicBezTo>
                <a:cubicBezTo>
                  <a:pt x="5339386" y="1092512"/>
                  <a:pt x="5346939" y="1094625"/>
                  <a:pt x="5354244" y="1091762"/>
                </a:cubicBezTo>
                <a:cubicBezTo>
                  <a:pt x="5356723" y="1091637"/>
                  <a:pt x="5354370" y="1094250"/>
                  <a:pt x="5356848" y="1094125"/>
                </a:cubicBezTo>
                <a:cubicBezTo>
                  <a:pt x="5356848" y="1094125"/>
                  <a:pt x="5356848" y="1094125"/>
                  <a:pt x="5357099" y="1099098"/>
                </a:cubicBezTo>
                <a:cubicBezTo>
                  <a:pt x="5354621" y="1099223"/>
                  <a:pt x="5354495" y="1096735"/>
                  <a:pt x="5352020" y="1096860"/>
                </a:cubicBezTo>
                <a:cubicBezTo>
                  <a:pt x="5352271" y="1101833"/>
                  <a:pt x="5354746" y="1101708"/>
                  <a:pt x="5357350" y="1104071"/>
                </a:cubicBezTo>
                <a:cubicBezTo>
                  <a:pt x="5357475" y="1106559"/>
                  <a:pt x="5355122" y="1109169"/>
                  <a:pt x="5352647" y="1109294"/>
                </a:cubicBezTo>
                <a:cubicBezTo>
                  <a:pt x="5349919" y="1104446"/>
                  <a:pt x="5347692" y="1109544"/>
                  <a:pt x="5342488" y="1104820"/>
                </a:cubicBezTo>
                <a:cubicBezTo>
                  <a:pt x="5339762" y="1099972"/>
                  <a:pt x="5347441" y="1104571"/>
                  <a:pt x="5347190" y="1099598"/>
                </a:cubicBezTo>
                <a:cubicBezTo>
                  <a:pt x="5344464" y="1094750"/>
                  <a:pt x="5339887" y="1102457"/>
                  <a:pt x="5334934" y="1102707"/>
                </a:cubicBezTo>
                <a:cubicBezTo>
                  <a:pt x="5334934" y="1102707"/>
                  <a:pt x="5334934" y="1102707"/>
                  <a:pt x="5335436" y="1112656"/>
                </a:cubicBezTo>
                <a:cubicBezTo>
                  <a:pt x="5335436" y="1112656"/>
                  <a:pt x="5343115" y="1117254"/>
                  <a:pt x="5338287" y="1119989"/>
                </a:cubicBezTo>
                <a:cubicBezTo>
                  <a:pt x="5338663" y="1127450"/>
                  <a:pt x="5340765" y="1119864"/>
                  <a:pt x="5343240" y="1119739"/>
                </a:cubicBezTo>
                <a:cubicBezTo>
                  <a:pt x="5345717" y="1119614"/>
                  <a:pt x="5343491" y="1124713"/>
                  <a:pt x="5343616" y="1127200"/>
                </a:cubicBezTo>
                <a:cubicBezTo>
                  <a:pt x="5346595" y="1137021"/>
                  <a:pt x="5355874" y="1124088"/>
                  <a:pt x="5352898" y="1114267"/>
                </a:cubicBezTo>
                <a:lnTo>
                  <a:pt x="5353469" y="1114978"/>
                </a:lnTo>
                <a:lnTo>
                  <a:pt x="5353473" y="1113486"/>
                </a:lnTo>
                <a:cubicBezTo>
                  <a:pt x="5356043" y="1110817"/>
                  <a:pt x="5358784" y="1110631"/>
                  <a:pt x="5364264" y="1110259"/>
                </a:cubicBezTo>
                <a:cubicBezTo>
                  <a:pt x="5358278" y="1103177"/>
                  <a:pt x="5366837" y="1107588"/>
                  <a:pt x="5369238" y="1102433"/>
                </a:cubicBezTo>
                <a:cubicBezTo>
                  <a:pt x="5363589" y="1100323"/>
                  <a:pt x="5366162" y="1097652"/>
                  <a:pt x="5371642" y="1097280"/>
                </a:cubicBezTo>
                <a:cubicBezTo>
                  <a:pt x="5371305" y="1092312"/>
                  <a:pt x="5365825" y="1092684"/>
                  <a:pt x="5365487" y="1087716"/>
                </a:cubicBezTo>
                <a:cubicBezTo>
                  <a:pt x="5368057" y="1085047"/>
                  <a:pt x="5370799" y="1084861"/>
                  <a:pt x="5373368" y="1082190"/>
                </a:cubicBezTo>
                <a:cubicBezTo>
                  <a:pt x="5371136" y="1089829"/>
                  <a:pt x="5371305" y="1092312"/>
                  <a:pt x="5374380" y="1097094"/>
                </a:cubicBezTo>
                <a:cubicBezTo>
                  <a:pt x="5369069" y="1099951"/>
                  <a:pt x="5372486" y="1109700"/>
                  <a:pt x="5367006" y="1110073"/>
                </a:cubicBezTo>
                <a:cubicBezTo>
                  <a:pt x="5364770" y="1117709"/>
                  <a:pt x="5359459" y="1120567"/>
                  <a:pt x="5359965" y="1128020"/>
                </a:cubicBezTo>
                <a:cubicBezTo>
                  <a:pt x="5368524" y="1132429"/>
                  <a:pt x="5364770" y="1117709"/>
                  <a:pt x="5375899" y="1119450"/>
                </a:cubicBezTo>
                <a:cubicBezTo>
                  <a:pt x="5372992" y="1117151"/>
                  <a:pt x="5375561" y="1114482"/>
                  <a:pt x="5375393" y="1111997"/>
                </a:cubicBezTo>
                <a:cubicBezTo>
                  <a:pt x="5380704" y="1109142"/>
                  <a:pt x="5378641" y="1119263"/>
                  <a:pt x="5383952" y="1116406"/>
                </a:cubicBezTo>
                <a:cubicBezTo>
                  <a:pt x="5386694" y="1116220"/>
                  <a:pt x="5383446" y="1108956"/>
                  <a:pt x="5386188" y="1108769"/>
                </a:cubicBezTo>
                <a:cubicBezTo>
                  <a:pt x="5389263" y="1113551"/>
                  <a:pt x="5383952" y="1116406"/>
                  <a:pt x="5386863" y="1118705"/>
                </a:cubicBezTo>
                <a:cubicBezTo>
                  <a:pt x="5383952" y="1116406"/>
                  <a:pt x="5381379" y="1119077"/>
                  <a:pt x="5381885" y="1126531"/>
                </a:cubicBezTo>
                <a:cubicBezTo>
                  <a:pt x="5387538" y="1128641"/>
                  <a:pt x="5391836" y="1110880"/>
                  <a:pt x="5398160" y="1122929"/>
                </a:cubicBezTo>
                <a:cubicBezTo>
                  <a:pt x="5389938" y="1123487"/>
                  <a:pt x="5389938" y="1123487"/>
                  <a:pt x="5389938" y="1123487"/>
                </a:cubicBezTo>
                <a:cubicBezTo>
                  <a:pt x="5390275" y="1128455"/>
                  <a:pt x="5387538" y="1128641"/>
                  <a:pt x="5390444" y="1130940"/>
                </a:cubicBezTo>
                <a:cubicBezTo>
                  <a:pt x="5395418" y="1123115"/>
                  <a:pt x="5396262" y="1135535"/>
                  <a:pt x="5399172" y="1137832"/>
                </a:cubicBezTo>
                <a:cubicBezTo>
                  <a:pt x="5396768" y="1142986"/>
                  <a:pt x="5393861" y="1140690"/>
                  <a:pt x="5391625" y="1148326"/>
                </a:cubicBezTo>
                <a:cubicBezTo>
                  <a:pt x="5397105" y="1147954"/>
                  <a:pt x="5392131" y="1155780"/>
                  <a:pt x="5394873" y="1155593"/>
                </a:cubicBezTo>
                <a:cubicBezTo>
                  <a:pt x="5397612" y="1155407"/>
                  <a:pt x="5396599" y="1140504"/>
                  <a:pt x="5399847" y="1147768"/>
                </a:cubicBezTo>
                <a:cubicBezTo>
                  <a:pt x="5397443" y="1152925"/>
                  <a:pt x="5400353" y="1155221"/>
                  <a:pt x="5397949" y="1160375"/>
                </a:cubicBezTo>
                <a:cubicBezTo>
                  <a:pt x="5392468" y="1160748"/>
                  <a:pt x="5392131" y="1155780"/>
                  <a:pt x="5389731" y="1160934"/>
                </a:cubicBezTo>
                <a:cubicBezTo>
                  <a:pt x="5395717" y="1168015"/>
                  <a:pt x="5403260" y="1157521"/>
                  <a:pt x="5403429" y="1160004"/>
                </a:cubicBezTo>
                <a:cubicBezTo>
                  <a:pt x="5401028" y="1165157"/>
                  <a:pt x="5398455" y="1167829"/>
                  <a:pt x="5398793" y="1172797"/>
                </a:cubicBezTo>
                <a:cubicBezTo>
                  <a:pt x="5404441" y="1174906"/>
                  <a:pt x="5404779" y="1179874"/>
                  <a:pt x="5410262" y="1179502"/>
                </a:cubicBezTo>
                <a:cubicBezTo>
                  <a:pt x="5406846" y="1169753"/>
                  <a:pt x="5418312" y="1176461"/>
                  <a:pt x="5417975" y="1171493"/>
                </a:cubicBezTo>
                <a:cubicBezTo>
                  <a:pt x="5417469" y="1164040"/>
                  <a:pt x="5412495" y="1171865"/>
                  <a:pt x="5406846" y="1169753"/>
                </a:cubicBezTo>
                <a:cubicBezTo>
                  <a:pt x="5409250" y="1164598"/>
                  <a:pt x="5409250" y="1164598"/>
                  <a:pt x="5406171" y="1159817"/>
                </a:cubicBezTo>
                <a:cubicBezTo>
                  <a:pt x="5414730" y="1164226"/>
                  <a:pt x="5416963" y="1156590"/>
                  <a:pt x="5413718" y="1149322"/>
                </a:cubicBezTo>
                <a:cubicBezTo>
                  <a:pt x="5419873" y="1158886"/>
                  <a:pt x="5424510" y="1146093"/>
                  <a:pt x="5438380" y="1147647"/>
                </a:cubicBezTo>
                <a:cubicBezTo>
                  <a:pt x="5436485" y="1160254"/>
                  <a:pt x="5441459" y="1152429"/>
                  <a:pt x="5444029" y="1149761"/>
                </a:cubicBezTo>
                <a:cubicBezTo>
                  <a:pt x="5444198" y="1152243"/>
                  <a:pt x="5439224" y="1160069"/>
                  <a:pt x="5442134" y="1162365"/>
                </a:cubicBezTo>
                <a:cubicBezTo>
                  <a:pt x="5444873" y="1162179"/>
                  <a:pt x="5444704" y="1159696"/>
                  <a:pt x="5447445" y="1159510"/>
                </a:cubicBezTo>
                <a:cubicBezTo>
                  <a:pt x="5447952" y="1166961"/>
                  <a:pt x="5453601" y="1169073"/>
                  <a:pt x="5453938" y="1174041"/>
                </a:cubicBezTo>
                <a:cubicBezTo>
                  <a:pt x="5451196" y="1174228"/>
                  <a:pt x="5451196" y="1174228"/>
                  <a:pt x="5451365" y="1176710"/>
                </a:cubicBezTo>
                <a:cubicBezTo>
                  <a:pt x="5453938" y="1174041"/>
                  <a:pt x="5459587" y="1176152"/>
                  <a:pt x="5464730" y="1170812"/>
                </a:cubicBezTo>
                <a:cubicBezTo>
                  <a:pt x="5461485" y="1163548"/>
                  <a:pt x="5463043" y="1145972"/>
                  <a:pt x="5468353" y="1143115"/>
                </a:cubicBezTo>
                <a:cubicBezTo>
                  <a:pt x="5465278" y="1138333"/>
                  <a:pt x="5456550" y="1131441"/>
                  <a:pt x="5458955" y="1126287"/>
                </a:cubicBezTo>
                <a:cubicBezTo>
                  <a:pt x="5461861" y="1128584"/>
                  <a:pt x="5462030" y="1131069"/>
                  <a:pt x="5467510" y="1130696"/>
                </a:cubicBezTo>
                <a:cubicBezTo>
                  <a:pt x="5467341" y="1128211"/>
                  <a:pt x="5464097" y="1120947"/>
                  <a:pt x="5466835" y="1120761"/>
                </a:cubicBezTo>
                <a:cubicBezTo>
                  <a:pt x="5472656" y="1125356"/>
                  <a:pt x="5470421" y="1132993"/>
                  <a:pt x="5473669" y="1140260"/>
                </a:cubicBezTo>
                <a:cubicBezTo>
                  <a:pt x="5471096" y="1142929"/>
                  <a:pt x="5468353" y="1143115"/>
                  <a:pt x="5471602" y="1150382"/>
                </a:cubicBezTo>
                <a:cubicBezTo>
                  <a:pt x="5474175" y="1147714"/>
                  <a:pt x="5474513" y="1152681"/>
                  <a:pt x="5477250" y="1152495"/>
                </a:cubicBezTo>
                <a:cubicBezTo>
                  <a:pt x="5483405" y="1162058"/>
                  <a:pt x="5481848" y="1179631"/>
                  <a:pt x="5488003" y="1189197"/>
                </a:cubicBezTo>
                <a:cubicBezTo>
                  <a:pt x="5485261" y="1189383"/>
                  <a:pt x="5484586" y="1179445"/>
                  <a:pt x="5479443" y="1184787"/>
                </a:cubicBezTo>
                <a:cubicBezTo>
                  <a:pt x="5479781" y="1189755"/>
                  <a:pt x="5485261" y="1189383"/>
                  <a:pt x="5485598" y="1194351"/>
                </a:cubicBezTo>
                <a:cubicBezTo>
                  <a:pt x="5482860" y="1194537"/>
                  <a:pt x="5480118" y="1194723"/>
                  <a:pt x="5480287" y="1197206"/>
                </a:cubicBezTo>
                <a:cubicBezTo>
                  <a:pt x="5483029" y="1197020"/>
                  <a:pt x="5485767" y="1196834"/>
                  <a:pt x="5485936" y="1199319"/>
                </a:cubicBezTo>
                <a:cubicBezTo>
                  <a:pt x="5483535" y="1204473"/>
                  <a:pt x="5480962" y="1207141"/>
                  <a:pt x="5481299" y="1212110"/>
                </a:cubicBezTo>
                <a:cubicBezTo>
                  <a:pt x="5489690" y="1214036"/>
                  <a:pt x="5487792" y="1226643"/>
                  <a:pt x="5482480" y="1229498"/>
                </a:cubicBezTo>
                <a:cubicBezTo>
                  <a:pt x="5482987" y="1236951"/>
                  <a:pt x="5485897" y="1239248"/>
                  <a:pt x="5491884" y="1246329"/>
                </a:cubicBezTo>
                <a:cubicBezTo>
                  <a:pt x="5496858" y="1238504"/>
                  <a:pt x="5491040" y="1233908"/>
                  <a:pt x="5490534" y="1226457"/>
                </a:cubicBezTo>
                <a:cubicBezTo>
                  <a:pt x="5501325" y="1223228"/>
                  <a:pt x="5500443" y="1250738"/>
                  <a:pt x="5494625" y="1246143"/>
                </a:cubicBezTo>
                <a:cubicBezTo>
                  <a:pt x="5497701" y="1250924"/>
                  <a:pt x="5500274" y="1248253"/>
                  <a:pt x="5503012" y="1248067"/>
                </a:cubicBezTo>
                <a:cubicBezTo>
                  <a:pt x="5500612" y="1253221"/>
                  <a:pt x="5508662" y="1250180"/>
                  <a:pt x="5506261" y="1255334"/>
                </a:cubicBezTo>
                <a:cubicBezTo>
                  <a:pt x="5503519" y="1255520"/>
                  <a:pt x="5500780" y="1255706"/>
                  <a:pt x="5500949" y="1258191"/>
                </a:cubicBezTo>
                <a:cubicBezTo>
                  <a:pt x="5503856" y="1260488"/>
                  <a:pt x="5506598" y="1260302"/>
                  <a:pt x="5509505" y="1262601"/>
                </a:cubicBezTo>
                <a:cubicBezTo>
                  <a:pt x="5507611" y="1275206"/>
                  <a:pt x="5507779" y="1277691"/>
                  <a:pt x="5508792" y="1292594"/>
                </a:cubicBezTo>
                <a:cubicBezTo>
                  <a:pt x="5506218" y="1295266"/>
                  <a:pt x="5503480" y="1295451"/>
                  <a:pt x="5501076" y="1300606"/>
                </a:cubicBezTo>
                <a:cubicBezTo>
                  <a:pt x="5504155" y="1305387"/>
                  <a:pt x="5504155" y="1305387"/>
                  <a:pt x="5501919" y="1313024"/>
                </a:cubicBezTo>
                <a:cubicBezTo>
                  <a:pt x="5504661" y="1312838"/>
                  <a:pt x="5507399" y="1312652"/>
                  <a:pt x="5507568" y="1315137"/>
                </a:cubicBezTo>
                <a:cubicBezTo>
                  <a:pt x="5510816" y="1322401"/>
                  <a:pt x="5505167" y="1320291"/>
                  <a:pt x="5505673" y="1327744"/>
                </a:cubicBezTo>
                <a:cubicBezTo>
                  <a:pt x="5511154" y="1327372"/>
                  <a:pt x="5513892" y="1327186"/>
                  <a:pt x="5516465" y="1324515"/>
                </a:cubicBezTo>
                <a:cubicBezTo>
                  <a:pt x="5516802" y="1329482"/>
                  <a:pt x="5519544" y="1329296"/>
                  <a:pt x="5519713" y="1331781"/>
                </a:cubicBezTo>
                <a:cubicBezTo>
                  <a:pt x="5514398" y="1334637"/>
                  <a:pt x="5511154" y="1327372"/>
                  <a:pt x="5508749" y="1332526"/>
                </a:cubicBezTo>
                <a:cubicBezTo>
                  <a:pt x="5509086" y="1337494"/>
                  <a:pt x="5514735" y="1339605"/>
                  <a:pt x="5517308" y="1336935"/>
                </a:cubicBezTo>
                <a:cubicBezTo>
                  <a:pt x="5517983" y="1346871"/>
                  <a:pt x="5537840" y="1355504"/>
                  <a:pt x="5524813" y="1366371"/>
                </a:cubicBezTo>
                <a:cubicBezTo>
                  <a:pt x="5524982" y="1368856"/>
                  <a:pt x="5527892" y="1371152"/>
                  <a:pt x="5530462" y="1368483"/>
                </a:cubicBezTo>
                <a:cubicBezTo>
                  <a:pt x="5528398" y="1378605"/>
                  <a:pt x="5528398" y="1378605"/>
                  <a:pt x="5525995" y="1383759"/>
                </a:cubicBezTo>
                <a:cubicBezTo>
                  <a:pt x="5528736" y="1383573"/>
                  <a:pt x="5528904" y="1386056"/>
                  <a:pt x="5529073" y="1388541"/>
                </a:cubicBezTo>
                <a:cubicBezTo>
                  <a:pt x="5534722" y="1390651"/>
                  <a:pt x="5534384" y="1385683"/>
                  <a:pt x="5537126" y="1385497"/>
                </a:cubicBezTo>
                <a:cubicBezTo>
                  <a:pt x="5543619" y="1400031"/>
                  <a:pt x="5537084" y="1425429"/>
                  <a:pt x="5522370" y="1411456"/>
                </a:cubicBezTo>
                <a:cubicBezTo>
                  <a:pt x="5522707" y="1416424"/>
                  <a:pt x="5525787" y="1421206"/>
                  <a:pt x="5528694" y="1423502"/>
                </a:cubicBezTo>
                <a:cubicBezTo>
                  <a:pt x="5534005" y="1420648"/>
                  <a:pt x="5536578" y="1417976"/>
                  <a:pt x="5542058" y="1417603"/>
                </a:cubicBezTo>
                <a:cubicBezTo>
                  <a:pt x="5551837" y="1399473"/>
                  <a:pt x="5561451" y="1378854"/>
                  <a:pt x="5546568" y="1362399"/>
                </a:cubicBezTo>
                <a:cubicBezTo>
                  <a:pt x="5540750" y="1357800"/>
                  <a:pt x="5535439" y="1360658"/>
                  <a:pt x="5532023" y="1350909"/>
                </a:cubicBezTo>
                <a:cubicBezTo>
                  <a:pt x="5540413" y="1352832"/>
                  <a:pt x="5540582" y="1355318"/>
                  <a:pt x="5545725" y="1349978"/>
                </a:cubicBezTo>
                <a:cubicBezTo>
                  <a:pt x="5543995" y="1365068"/>
                  <a:pt x="5562502" y="1353829"/>
                  <a:pt x="5568324" y="1358424"/>
                </a:cubicBezTo>
                <a:cubicBezTo>
                  <a:pt x="5568324" y="1358424"/>
                  <a:pt x="5567817" y="1350971"/>
                  <a:pt x="5573466" y="1353084"/>
                </a:cubicBezTo>
                <a:cubicBezTo>
                  <a:pt x="5576204" y="1352898"/>
                  <a:pt x="5576372" y="1355381"/>
                  <a:pt x="5579283" y="1357680"/>
                </a:cubicBezTo>
                <a:cubicBezTo>
                  <a:pt x="5584426" y="1352340"/>
                  <a:pt x="5592986" y="1356749"/>
                  <a:pt x="5606519" y="1353333"/>
                </a:cubicBezTo>
                <a:cubicBezTo>
                  <a:pt x="5606519" y="1353333"/>
                  <a:pt x="5603777" y="1353520"/>
                  <a:pt x="5603609" y="1351037"/>
                </a:cubicBezTo>
                <a:cubicBezTo>
                  <a:pt x="5617647" y="1355074"/>
                  <a:pt x="5633413" y="1344022"/>
                  <a:pt x="5645221" y="1355698"/>
                </a:cubicBezTo>
                <a:cubicBezTo>
                  <a:pt x="5650700" y="1355326"/>
                  <a:pt x="5653104" y="1350169"/>
                  <a:pt x="5661322" y="1349611"/>
                </a:cubicBezTo>
                <a:cubicBezTo>
                  <a:pt x="5660985" y="1344643"/>
                  <a:pt x="5660817" y="1342160"/>
                  <a:pt x="5663221" y="1337006"/>
                </a:cubicBezTo>
                <a:cubicBezTo>
                  <a:pt x="5668397" y="1342270"/>
                  <a:pt x="5671814" y="1349524"/>
                  <a:pt x="5673602" y="1357474"/>
                </a:cubicBezTo>
                <a:cubicBezTo>
                  <a:pt x="5675389" y="1365424"/>
                  <a:pt x="5675546" y="1374070"/>
                  <a:pt x="5674200" y="1382115"/>
                </a:cubicBezTo>
                <a:cubicBezTo>
                  <a:pt x="5671508" y="1398207"/>
                  <a:pt x="5662803" y="1411900"/>
                  <a:pt x="5649101" y="1412830"/>
                </a:cubicBezTo>
                <a:cubicBezTo>
                  <a:pt x="5636242" y="1426179"/>
                  <a:pt x="5620305" y="1434749"/>
                  <a:pt x="5598216" y="1433755"/>
                </a:cubicBezTo>
                <a:cubicBezTo>
                  <a:pt x="5598554" y="1438723"/>
                  <a:pt x="5601292" y="1438537"/>
                  <a:pt x="5598891" y="1443691"/>
                </a:cubicBezTo>
                <a:cubicBezTo>
                  <a:pt x="5587758" y="1441951"/>
                  <a:pt x="5582615" y="1447290"/>
                  <a:pt x="5580384" y="1454929"/>
                </a:cubicBezTo>
                <a:cubicBezTo>
                  <a:pt x="5577304" y="1450148"/>
                  <a:pt x="5577810" y="1457598"/>
                  <a:pt x="5574904" y="1455302"/>
                </a:cubicBezTo>
                <a:cubicBezTo>
                  <a:pt x="5574735" y="1452816"/>
                  <a:pt x="5579878" y="1447476"/>
                  <a:pt x="5579372" y="1440026"/>
                </a:cubicBezTo>
                <a:cubicBezTo>
                  <a:pt x="5565669" y="1440956"/>
                  <a:pt x="5562084" y="1428722"/>
                  <a:pt x="5548888" y="1437106"/>
                </a:cubicBezTo>
                <a:cubicBezTo>
                  <a:pt x="5552642" y="1451823"/>
                  <a:pt x="5563940" y="1456046"/>
                  <a:pt x="5565290" y="1475918"/>
                </a:cubicBezTo>
                <a:cubicBezTo>
                  <a:pt x="5563058" y="1483557"/>
                  <a:pt x="5557405" y="1481444"/>
                  <a:pt x="5557911" y="1488897"/>
                </a:cubicBezTo>
                <a:cubicBezTo>
                  <a:pt x="5555173" y="1489083"/>
                  <a:pt x="5555173" y="1489083"/>
                  <a:pt x="5552262" y="1486785"/>
                </a:cubicBezTo>
                <a:cubicBezTo>
                  <a:pt x="5550367" y="1499391"/>
                  <a:pt x="5539404" y="1500136"/>
                  <a:pt x="5528107" y="1495913"/>
                </a:cubicBezTo>
                <a:cubicBezTo>
                  <a:pt x="5528613" y="1503363"/>
                  <a:pt x="5528781" y="1505849"/>
                  <a:pt x="5523302" y="1506220"/>
                </a:cubicBezTo>
                <a:cubicBezTo>
                  <a:pt x="5523639" y="1511189"/>
                  <a:pt x="5528781" y="1505849"/>
                  <a:pt x="5526546" y="1513488"/>
                </a:cubicBezTo>
                <a:cubicBezTo>
                  <a:pt x="5526546" y="1513488"/>
                  <a:pt x="5526546" y="1513488"/>
                  <a:pt x="5526715" y="1515970"/>
                </a:cubicBezTo>
                <a:cubicBezTo>
                  <a:pt x="5523977" y="1516156"/>
                  <a:pt x="5521234" y="1516343"/>
                  <a:pt x="5521066" y="1513860"/>
                </a:cubicBezTo>
                <a:cubicBezTo>
                  <a:pt x="5516598" y="1529136"/>
                  <a:pt x="5483714" y="1531369"/>
                  <a:pt x="5501676" y="1552609"/>
                </a:cubicBezTo>
                <a:cubicBezTo>
                  <a:pt x="5504414" y="1552423"/>
                  <a:pt x="5510063" y="1554534"/>
                  <a:pt x="5512636" y="1551865"/>
                </a:cubicBezTo>
                <a:cubicBezTo>
                  <a:pt x="5516053" y="1561614"/>
                  <a:pt x="5526339" y="1550934"/>
                  <a:pt x="5529583" y="1558199"/>
                </a:cubicBezTo>
                <a:cubicBezTo>
                  <a:pt x="5521364" y="1558757"/>
                  <a:pt x="5516221" y="1564097"/>
                  <a:pt x="5510231" y="1557019"/>
                </a:cubicBezTo>
                <a:cubicBezTo>
                  <a:pt x="5513817" y="1569251"/>
                  <a:pt x="5505595" y="1569810"/>
                  <a:pt x="5511412" y="1574405"/>
                </a:cubicBezTo>
                <a:cubicBezTo>
                  <a:pt x="5506101" y="1577263"/>
                  <a:pt x="5503532" y="1579932"/>
                  <a:pt x="5500959" y="1582603"/>
                </a:cubicBezTo>
                <a:cubicBezTo>
                  <a:pt x="5503870" y="1584902"/>
                  <a:pt x="5498555" y="1587757"/>
                  <a:pt x="5501634" y="1592539"/>
                </a:cubicBezTo>
                <a:cubicBezTo>
                  <a:pt x="5506945" y="1589684"/>
                  <a:pt x="5510024" y="1594465"/>
                  <a:pt x="5513100" y="1599247"/>
                </a:cubicBezTo>
                <a:cubicBezTo>
                  <a:pt x="5515336" y="1591608"/>
                  <a:pt x="5520647" y="1588753"/>
                  <a:pt x="5528870" y="1588195"/>
                </a:cubicBezTo>
                <a:cubicBezTo>
                  <a:pt x="5529038" y="1590677"/>
                  <a:pt x="5529207" y="1593162"/>
                  <a:pt x="5529207" y="1593162"/>
                </a:cubicBezTo>
                <a:cubicBezTo>
                  <a:pt x="5531776" y="1590492"/>
                  <a:pt x="5537091" y="1587636"/>
                  <a:pt x="5542739" y="1589747"/>
                </a:cubicBezTo>
                <a:cubicBezTo>
                  <a:pt x="5543246" y="1597199"/>
                  <a:pt x="5546322" y="1601981"/>
                  <a:pt x="5544089" y="1609618"/>
                </a:cubicBezTo>
                <a:cubicBezTo>
                  <a:pt x="5555387" y="1613842"/>
                  <a:pt x="5542866" y="1632161"/>
                  <a:pt x="5554336" y="1638869"/>
                </a:cubicBezTo>
                <a:cubicBezTo>
                  <a:pt x="5548178" y="1629306"/>
                  <a:pt x="5540803" y="1642283"/>
                  <a:pt x="5534476" y="1630236"/>
                </a:cubicBezTo>
                <a:cubicBezTo>
                  <a:pt x="5532075" y="1635391"/>
                  <a:pt x="5529839" y="1643027"/>
                  <a:pt x="5524528" y="1645885"/>
                </a:cubicBezTo>
                <a:cubicBezTo>
                  <a:pt x="5523516" y="1630981"/>
                  <a:pt x="5507581" y="1639548"/>
                  <a:pt x="5508256" y="1649485"/>
                </a:cubicBezTo>
                <a:cubicBezTo>
                  <a:pt x="5502604" y="1647374"/>
                  <a:pt x="5499528" y="1642592"/>
                  <a:pt x="5493880" y="1640479"/>
                </a:cubicBezTo>
                <a:cubicBezTo>
                  <a:pt x="5494048" y="1642964"/>
                  <a:pt x="5494048" y="1642964"/>
                  <a:pt x="5494217" y="1645447"/>
                </a:cubicBezTo>
                <a:cubicBezTo>
                  <a:pt x="5494723" y="1652900"/>
                  <a:pt x="5500204" y="1652528"/>
                  <a:pt x="5503110" y="1654824"/>
                </a:cubicBezTo>
                <a:cubicBezTo>
                  <a:pt x="5500372" y="1655010"/>
                  <a:pt x="5500372" y="1655010"/>
                  <a:pt x="5500709" y="1659981"/>
                </a:cubicBezTo>
                <a:cubicBezTo>
                  <a:pt x="5497799" y="1657682"/>
                  <a:pt x="5492150" y="1655569"/>
                  <a:pt x="5492487" y="1660540"/>
                </a:cubicBezTo>
                <a:cubicBezTo>
                  <a:pt x="5495398" y="1662836"/>
                  <a:pt x="5500709" y="1659981"/>
                  <a:pt x="5501047" y="1664948"/>
                </a:cubicBezTo>
                <a:cubicBezTo>
                  <a:pt x="5492487" y="1660540"/>
                  <a:pt x="5501553" y="1672400"/>
                  <a:pt x="5496242" y="1675257"/>
                </a:cubicBezTo>
                <a:cubicBezTo>
                  <a:pt x="5499317" y="1680039"/>
                  <a:pt x="5504628" y="1677182"/>
                  <a:pt x="5507371" y="1676995"/>
                </a:cubicBezTo>
                <a:cubicBezTo>
                  <a:pt x="5510450" y="1681777"/>
                  <a:pt x="5507708" y="1681963"/>
                  <a:pt x="5510619" y="1684262"/>
                </a:cubicBezTo>
                <a:cubicBezTo>
                  <a:pt x="5524151" y="1680846"/>
                  <a:pt x="5532707" y="1685256"/>
                  <a:pt x="5540929" y="1684697"/>
                </a:cubicBezTo>
                <a:cubicBezTo>
                  <a:pt x="5535449" y="1685069"/>
                  <a:pt x="5541435" y="1692150"/>
                  <a:pt x="5547085" y="1694263"/>
                </a:cubicBezTo>
                <a:cubicBezTo>
                  <a:pt x="5546578" y="1686810"/>
                  <a:pt x="5552733" y="1696374"/>
                  <a:pt x="5555137" y="1691220"/>
                </a:cubicBezTo>
                <a:cubicBezTo>
                  <a:pt x="5552058" y="1686438"/>
                  <a:pt x="5552058" y="1686438"/>
                  <a:pt x="5546578" y="1686810"/>
                </a:cubicBezTo>
                <a:cubicBezTo>
                  <a:pt x="5543503" y="1682029"/>
                  <a:pt x="5546241" y="1681843"/>
                  <a:pt x="5543165" y="1677060"/>
                </a:cubicBezTo>
                <a:cubicBezTo>
                  <a:pt x="5548476" y="1674203"/>
                  <a:pt x="5543671" y="1684511"/>
                  <a:pt x="5549151" y="1684139"/>
                </a:cubicBezTo>
                <a:cubicBezTo>
                  <a:pt x="5549151" y="1684139"/>
                  <a:pt x="5554799" y="1686252"/>
                  <a:pt x="5554631" y="1683767"/>
                </a:cubicBezTo>
                <a:cubicBezTo>
                  <a:pt x="5554293" y="1678799"/>
                  <a:pt x="5551721" y="1681470"/>
                  <a:pt x="5551383" y="1676502"/>
                </a:cubicBezTo>
                <a:cubicBezTo>
                  <a:pt x="5556867" y="1676129"/>
                  <a:pt x="5556698" y="1673644"/>
                  <a:pt x="5556192" y="1666194"/>
                </a:cubicBezTo>
                <a:cubicBezTo>
                  <a:pt x="5558930" y="1666008"/>
                  <a:pt x="5558761" y="1663523"/>
                  <a:pt x="5564073" y="1660668"/>
                </a:cubicBezTo>
                <a:cubicBezTo>
                  <a:pt x="5564241" y="1663151"/>
                  <a:pt x="5561672" y="1665822"/>
                  <a:pt x="5561840" y="1668304"/>
                </a:cubicBezTo>
                <a:cubicBezTo>
                  <a:pt x="5564747" y="1670604"/>
                  <a:pt x="5567490" y="1670418"/>
                  <a:pt x="5567658" y="1672900"/>
                </a:cubicBezTo>
                <a:cubicBezTo>
                  <a:pt x="5564579" y="1668118"/>
                  <a:pt x="5572295" y="1660109"/>
                  <a:pt x="5575543" y="1667374"/>
                </a:cubicBezTo>
                <a:cubicBezTo>
                  <a:pt x="5572801" y="1667560"/>
                  <a:pt x="5572969" y="1670046"/>
                  <a:pt x="5570397" y="1672714"/>
                </a:cubicBezTo>
                <a:cubicBezTo>
                  <a:pt x="5578618" y="1672156"/>
                  <a:pt x="5580685" y="1662034"/>
                  <a:pt x="5583930" y="1669301"/>
                </a:cubicBezTo>
                <a:cubicBezTo>
                  <a:pt x="5583930" y="1669301"/>
                  <a:pt x="5584098" y="1671784"/>
                  <a:pt x="5581529" y="1674454"/>
                </a:cubicBezTo>
                <a:cubicBezTo>
                  <a:pt x="5583930" y="1669301"/>
                  <a:pt x="5589751" y="1673896"/>
                  <a:pt x="5592827" y="1678678"/>
                </a:cubicBezTo>
                <a:cubicBezTo>
                  <a:pt x="5589920" y="1676379"/>
                  <a:pt x="5587009" y="1674082"/>
                  <a:pt x="5584605" y="1679236"/>
                </a:cubicBezTo>
                <a:cubicBezTo>
                  <a:pt x="5593164" y="1683646"/>
                  <a:pt x="5583385" y="1701779"/>
                  <a:pt x="5579968" y="1692030"/>
                </a:cubicBezTo>
                <a:lnTo>
                  <a:pt x="5582341" y="1688991"/>
                </a:lnTo>
                <a:lnTo>
                  <a:pt x="5582541" y="1689358"/>
                </a:lnTo>
                <a:lnTo>
                  <a:pt x="5582497" y="1688791"/>
                </a:lnTo>
                <a:lnTo>
                  <a:pt x="5584085" y="1686758"/>
                </a:lnTo>
                <a:cubicBezTo>
                  <a:pt x="5583487" y="1685550"/>
                  <a:pt x="5582653" y="1684671"/>
                  <a:pt x="5582192" y="1684859"/>
                </a:cubicBezTo>
                <a:lnTo>
                  <a:pt x="5582497" y="1688791"/>
                </a:lnTo>
                <a:lnTo>
                  <a:pt x="5582341" y="1688991"/>
                </a:lnTo>
                <a:lnTo>
                  <a:pt x="5580575" y="1685748"/>
                </a:lnTo>
                <a:cubicBezTo>
                  <a:pt x="5580106" y="1683908"/>
                  <a:pt x="5579295" y="1682091"/>
                  <a:pt x="5576555" y="1682277"/>
                </a:cubicBezTo>
                <a:cubicBezTo>
                  <a:pt x="5575163" y="1702338"/>
                  <a:pt x="5585448" y="1691658"/>
                  <a:pt x="5589203" y="1706375"/>
                </a:cubicBezTo>
                <a:cubicBezTo>
                  <a:pt x="5586123" y="1701593"/>
                  <a:pt x="5583216" y="1699294"/>
                  <a:pt x="5578074" y="1704634"/>
                </a:cubicBezTo>
                <a:cubicBezTo>
                  <a:pt x="5579424" y="1724509"/>
                  <a:pt x="5566227" y="1732889"/>
                  <a:pt x="5555264" y="1733634"/>
                </a:cubicBezTo>
                <a:cubicBezTo>
                  <a:pt x="5563485" y="1733076"/>
                  <a:pt x="5561253" y="1740715"/>
                  <a:pt x="5564329" y="1745497"/>
                </a:cubicBezTo>
                <a:cubicBezTo>
                  <a:pt x="5558849" y="1745869"/>
                  <a:pt x="5559017" y="1748352"/>
                  <a:pt x="5556951" y="1758474"/>
                </a:cubicBezTo>
                <a:cubicBezTo>
                  <a:pt x="5553875" y="1753692"/>
                  <a:pt x="5551134" y="1753878"/>
                  <a:pt x="5548733" y="1759032"/>
                </a:cubicBezTo>
                <a:cubicBezTo>
                  <a:pt x="5545822" y="1756735"/>
                  <a:pt x="5548058" y="1749096"/>
                  <a:pt x="5542574" y="1749468"/>
                </a:cubicBezTo>
                <a:cubicBezTo>
                  <a:pt x="5539836" y="1749654"/>
                  <a:pt x="5531783" y="1752698"/>
                  <a:pt x="5537600" y="1757294"/>
                </a:cubicBezTo>
                <a:cubicBezTo>
                  <a:pt x="5531951" y="1755181"/>
                  <a:pt x="5524066" y="1760707"/>
                  <a:pt x="5520653" y="1750957"/>
                </a:cubicBezTo>
                <a:cubicBezTo>
                  <a:pt x="5523223" y="1748289"/>
                  <a:pt x="5523223" y="1748289"/>
                  <a:pt x="5525796" y="1745618"/>
                </a:cubicBezTo>
                <a:cubicBezTo>
                  <a:pt x="5520316" y="1745989"/>
                  <a:pt x="5520316" y="1745989"/>
                  <a:pt x="5520316" y="1745989"/>
                </a:cubicBezTo>
                <a:cubicBezTo>
                  <a:pt x="5522846" y="1742698"/>
                  <a:pt x="5523480" y="1739380"/>
                  <a:pt x="5522937" y="1736454"/>
                </a:cubicBezTo>
                <a:lnTo>
                  <a:pt x="5518986" y="1730068"/>
                </a:lnTo>
                <a:lnTo>
                  <a:pt x="5514787" y="1732465"/>
                </a:lnTo>
                <a:cubicBezTo>
                  <a:pt x="5512410" y="1732783"/>
                  <a:pt x="5510099" y="1732314"/>
                  <a:pt x="5508022" y="1731830"/>
                </a:cubicBezTo>
                <a:lnTo>
                  <a:pt x="5506104" y="1731569"/>
                </a:lnTo>
                <a:lnTo>
                  <a:pt x="5505602" y="1732017"/>
                </a:lnTo>
                <a:cubicBezTo>
                  <a:pt x="5505602" y="1732017"/>
                  <a:pt x="5513993" y="1733943"/>
                  <a:pt x="5508509" y="1734316"/>
                </a:cubicBezTo>
                <a:cubicBezTo>
                  <a:pt x="5505771" y="1734502"/>
                  <a:pt x="5505940" y="1736985"/>
                  <a:pt x="5506108" y="1739470"/>
                </a:cubicBezTo>
                <a:cubicBezTo>
                  <a:pt x="5508678" y="1736799"/>
                  <a:pt x="5511757" y="1741580"/>
                  <a:pt x="5512095" y="1746548"/>
                </a:cubicBezTo>
                <a:cubicBezTo>
                  <a:pt x="5506446" y="1744437"/>
                  <a:pt x="5506783" y="1749405"/>
                  <a:pt x="5504210" y="1752074"/>
                </a:cubicBezTo>
                <a:cubicBezTo>
                  <a:pt x="5498055" y="1742511"/>
                  <a:pt x="5484691" y="1748409"/>
                  <a:pt x="5475797" y="1739032"/>
                </a:cubicBezTo>
                <a:cubicBezTo>
                  <a:pt x="5475966" y="1741517"/>
                  <a:pt x="5473393" y="1744186"/>
                  <a:pt x="5473562" y="1746671"/>
                </a:cubicBezTo>
                <a:cubicBezTo>
                  <a:pt x="5476303" y="1746485"/>
                  <a:pt x="5479042" y="1746299"/>
                  <a:pt x="5476472" y="1748967"/>
                </a:cubicBezTo>
                <a:cubicBezTo>
                  <a:pt x="5468420" y="1752011"/>
                  <a:pt x="5467914" y="1744558"/>
                  <a:pt x="5462264" y="1742448"/>
                </a:cubicBezTo>
                <a:cubicBezTo>
                  <a:pt x="5460029" y="1750084"/>
                  <a:pt x="5457287" y="1750271"/>
                  <a:pt x="5459523" y="1742634"/>
                </a:cubicBezTo>
                <a:cubicBezTo>
                  <a:pt x="5454042" y="1743007"/>
                  <a:pt x="5448562" y="1743378"/>
                  <a:pt x="5451976" y="1753129"/>
                </a:cubicBezTo>
                <a:cubicBezTo>
                  <a:pt x="5448899" y="1748346"/>
                  <a:pt x="5449237" y="1753315"/>
                  <a:pt x="5443584" y="1751201"/>
                </a:cubicBezTo>
                <a:cubicBezTo>
                  <a:pt x="5443753" y="1753686"/>
                  <a:pt x="5446664" y="1755983"/>
                  <a:pt x="5449405" y="1755797"/>
                </a:cubicBezTo>
                <a:cubicBezTo>
                  <a:pt x="5449574" y="1758282"/>
                  <a:pt x="5449574" y="1758282"/>
                  <a:pt x="5446833" y="1758468"/>
                </a:cubicBezTo>
                <a:cubicBezTo>
                  <a:pt x="5446833" y="1758468"/>
                  <a:pt x="5447001" y="1760951"/>
                  <a:pt x="5449743" y="1760765"/>
                </a:cubicBezTo>
                <a:cubicBezTo>
                  <a:pt x="5452482" y="1760579"/>
                  <a:pt x="5452482" y="1760579"/>
                  <a:pt x="5452482" y="1760579"/>
                </a:cubicBezTo>
                <a:cubicBezTo>
                  <a:pt x="5449405" y="1755797"/>
                  <a:pt x="5452313" y="1758096"/>
                  <a:pt x="5451976" y="1753129"/>
                </a:cubicBezTo>
                <a:cubicBezTo>
                  <a:pt x="5460366" y="1755052"/>
                  <a:pt x="5454886" y="1755424"/>
                  <a:pt x="5460535" y="1757537"/>
                </a:cubicBezTo>
                <a:cubicBezTo>
                  <a:pt x="5457962" y="1760206"/>
                  <a:pt x="5455561" y="1765360"/>
                  <a:pt x="5452819" y="1765546"/>
                </a:cubicBezTo>
                <a:cubicBezTo>
                  <a:pt x="5452988" y="1768032"/>
                  <a:pt x="5455561" y="1765360"/>
                  <a:pt x="5458637" y="1770145"/>
                </a:cubicBezTo>
                <a:cubicBezTo>
                  <a:pt x="5450755" y="1775671"/>
                  <a:pt x="5452650" y="1763064"/>
                  <a:pt x="5447001" y="1760951"/>
                </a:cubicBezTo>
                <a:cubicBezTo>
                  <a:pt x="5441521" y="1761323"/>
                  <a:pt x="5441521" y="1761323"/>
                  <a:pt x="5441521" y="1761323"/>
                </a:cubicBezTo>
                <a:cubicBezTo>
                  <a:pt x="5441690" y="1763808"/>
                  <a:pt x="5442027" y="1768776"/>
                  <a:pt x="5439285" y="1768962"/>
                </a:cubicBezTo>
                <a:cubicBezTo>
                  <a:pt x="5438779" y="1761509"/>
                  <a:pt x="5438611" y="1759026"/>
                  <a:pt x="5435703" y="1756727"/>
                </a:cubicBezTo>
                <a:cubicBezTo>
                  <a:pt x="5432793" y="1754431"/>
                  <a:pt x="5436041" y="1761695"/>
                  <a:pt x="5433299" y="1761882"/>
                </a:cubicBezTo>
                <a:cubicBezTo>
                  <a:pt x="5433130" y="1759399"/>
                  <a:pt x="5430393" y="1759584"/>
                  <a:pt x="5427651" y="1759771"/>
                </a:cubicBezTo>
                <a:cubicBezTo>
                  <a:pt x="5427482" y="1757288"/>
                  <a:pt x="5425901" y="1754275"/>
                  <a:pt x="5425390" y="1751814"/>
                </a:cubicBezTo>
                <a:lnTo>
                  <a:pt x="5429233" y="1747518"/>
                </a:lnTo>
                <a:lnTo>
                  <a:pt x="5429450" y="1747505"/>
                </a:lnTo>
                <a:lnTo>
                  <a:pt x="5427872" y="1752893"/>
                </a:lnTo>
                <a:cubicBezTo>
                  <a:pt x="5427271" y="1754182"/>
                  <a:pt x="5427313" y="1754804"/>
                  <a:pt x="5430055" y="1754617"/>
                </a:cubicBezTo>
                <a:cubicBezTo>
                  <a:pt x="5432961" y="1756914"/>
                  <a:pt x="5432624" y="1751945"/>
                  <a:pt x="5435197" y="1749277"/>
                </a:cubicBezTo>
                <a:cubicBezTo>
                  <a:pt x="5434428" y="1748081"/>
                  <a:pt x="5433187" y="1747541"/>
                  <a:pt x="5431713" y="1747369"/>
                </a:cubicBezTo>
                <a:lnTo>
                  <a:pt x="5429450" y="1747505"/>
                </a:lnTo>
                <a:lnTo>
                  <a:pt x="5429549" y="1747164"/>
                </a:lnTo>
                <a:lnTo>
                  <a:pt x="5429233" y="1747518"/>
                </a:lnTo>
                <a:lnTo>
                  <a:pt x="5426828" y="1747662"/>
                </a:lnTo>
                <a:cubicBezTo>
                  <a:pt x="5423424" y="1748204"/>
                  <a:pt x="5420041" y="1749058"/>
                  <a:pt x="5418585" y="1747909"/>
                </a:cubicBezTo>
                <a:cubicBezTo>
                  <a:pt x="5421327" y="1747722"/>
                  <a:pt x="5418248" y="1742940"/>
                  <a:pt x="5415678" y="1745612"/>
                </a:cubicBezTo>
                <a:cubicBezTo>
                  <a:pt x="5416016" y="1750580"/>
                  <a:pt x="5418754" y="1750394"/>
                  <a:pt x="5419091" y="1755362"/>
                </a:cubicBezTo>
                <a:cubicBezTo>
                  <a:pt x="5410873" y="1755920"/>
                  <a:pt x="5410704" y="1753434"/>
                  <a:pt x="5405052" y="1751324"/>
                </a:cubicBezTo>
                <a:cubicBezTo>
                  <a:pt x="5405221" y="1753807"/>
                  <a:pt x="5405221" y="1753807"/>
                  <a:pt x="5405389" y="1756293"/>
                </a:cubicBezTo>
                <a:cubicBezTo>
                  <a:pt x="5408468" y="1761074"/>
                  <a:pt x="5391182" y="1749770"/>
                  <a:pt x="5385533" y="1747660"/>
                </a:cubicBezTo>
                <a:cubicBezTo>
                  <a:pt x="5385701" y="1750142"/>
                  <a:pt x="5382963" y="1750328"/>
                  <a:pt x="5382963" y="1750328"/>
                </a:cubicBezTo>
                <a:cubicBezTo>
                  <a:pt x="5385870" y="1752627"/>
                  <a:pt x="5386376" y="1760078"/>
                  <a:pt x="5389287" y="1762376"/>
                </a:cubicBezTo>
                <a:cubicBezTo>
                  <a:pt x="5392194" y="1764674"/>
                  <a:pt x="5397172" y="1756850"/>
                  <a:pt x="5400247" y="1761632"/>
                </a:cubicBezTo>
                <a:cubicBezTo>
                  <a:pt x="5394767" y="1762004"/>
                  <a:pt x="5392194" y="1764674"/>
                  <a:pt x="5389793" y="1769827"/>
                </a:cubicBezTo>
                <a:cubicBezTo>
                  <a:pt x="5393903" y="1769548"/>
                  <a:pt x="5393768" y="1775173"/>
                  <a:pt x="5394672" y="1778972"/>
                </a:cubicBezTo>
                <a:lnTo>
                  <a:pt x="5394695" y="1779020"/>
                </a:lnTo>
                <a:lnTo>
                  <a:pt x="5399618" y="1776957"/>
                </a:lnTo>
                <a:lnTo>
                  <a:pt x="5402174" y="1775928"/>
                </a:lnTo>
                <a:lnTo>
                  <a:pt x="5402245" y="1775845"/>
                </a:lnTo>
                <a:cubicBezTo>
                  <a:pt x="5404474" y="1773198"/>
                  <a:pt x="5406402" y="1771195"/>
                  <a:pt x="5406570" y="1773681"/>
                </a:cubicBezTo>
                <a:lnTo>
                  <a:pt x="5405818" y="1774463"/>
                </a:lnTo>
                <a:lnTo>
                  <a:pt x="5407347" y="1773847"/>
                </a:lnTo>
                <a:cubicBezTo>
                  <a:pt x="5409735" y="1773123"/>
                  <a:pt x="5411916" y="1772825"/>
                  <a:pt x="5413835" y="1773294"/>
                </a:cubicBezTo>
                <a:lnTo>
                  <a:pt x="5408555" y="1776382"/>
                </a:lnTo>
                <a:lnTo>
                  <a:pt x="5409726" y="1776390"/>
                </a:lnTo>
                <a:cubicBezTo>
                  <a:pt x="5414953" y="1775451"/>
                  <a:pt x="5418904" y="1772842"/>
                  <a:pt x="5423521" y="1780015"/>
                </a:cubicBezTo>
                <a:cubicBezTo>
                  <a:pt x="5417872" y="1777905"/>
                  <a:pt x="5412392" y="1778277"/>
                  <a:pt x="5407076" y="1781132"/>
                </a:cubicBezTo>
                <a:cubicBezTo>
                  <a:pt x="5410156" y="1785913"/>
                  <a:pt x="5412898" y="1785727"/>
                  <a:pt x="5415805" y="1788026"/>
                </a:cubicBezTo>
                <a:cubicBezTo>
                  <a:pt x="5423690" y="1782500"/>
                  <a:pt x="5423690" y="1782500"/>
                  <a:pt x="5423690" y="1782500"/>
                </a:cubicBezTo>
                <a:cubicBezTo>
                  <a:pt x="5426598" y="1784798"/>
                  <a:pt x="5426165" y="1788570"/>
                  <a:pt x="5425734" y="1792343"/>
                </a:cubicBezTo>
                <a:lnTo>
                  <a:pt x="5426840" y="1797669"/>
                </a:lnTo>
                <a:lnTo>
                  <a:pt x="5431517" y="1801816"/>
                </a:lnTo>
                <a:cubicBezTo>
                  <a:pt x="5431517" y="1801816"/>
                  <a:pt x="5430804" y="1791319"/>
                  <a:pt x="5433750" y="1799028"/>
                </a:cubicBezTo>
                <a:cubicBezTo>
                  <a:pt x="5433750" y="1799028"/>
                  <a:pt x="5431339" y="1799192"/>
                  <a:pt x="5431695" y="1804441"/>
                </a:cubicBezTo>
                <a:cubicBezTo>
                  <a:pt x="5429887" y="1804564"/>
                  <a:pt x="5429234" y="1801642"/>
                  <a:pt x="5428079" y="1801349"/>
                </a:cubicBezTo>
                <a:lnTo>
                  <a:pt x="5427654" y="1801593"/>
                </a:lnTo>
                <a:lnTo>
                  <a:pt x="5427777" y="1802185"/>
                </a:lnTo>
                <a:cubicBezTo>
                  <a:pt x="5425039" y="1802371"/>
                  <a:pt x="5417154" y="1807898"/>
                  <a:pt x="5414079" y="1803116"/>
                </a:cubicBezTo>
                <a:cubicBezTo>
                  <a:pt x="5416817" y="1802930"/>
                  <a:pt x="5419390" y="1800258"/>
                  <a:pt x="5421959" y="1797590"/>
                </a:cubicBezTo>
                <a:cubicBezTo>
                  <a:pt x="5411051" y="1788972"/>
                  <a:pt x="5407732" y="1800896"/>
                  <a:pt x="5406969" y="1810540"/>
                </a:cubicBezTo>
                <a:lnTo>
                  <a:pt x="5406883" y="1817480"/>
                </a:lnTo>
                <a:lnTo>
                  <a:pt x="5408315" y="1817198"/>
                </a:lnTo>
                <a:cubicBezTo>
                  <a:pt x="5412675" y="1816586"/>
                  <a:pt x="5416432" y="1816331"/>
                  <a:pt x="5420103" y="1814816"/>
                </a:cubicBezTo>
                <a:cubicBezTo>
                  <a:pt x="5422607" y="1814646"/>
                  <a:pt x="5420445" y="1819853"/>
                  <a:pt x="5425453" y="1819513"/>
                </a:cubicBezTo>
                <a:cubicBezTo>
                  <a:pt x="5423120" y="1822202"/>
                  <a:pt x="5425624" y="1822031"/>
                  <a:pt x="5425966" y="1827069"/>
                </a:cubicBezTo>
                <a:cubicBezTo>
                  <a:pt x="5421129" y="1829927"/>
                  <a:pt x="5422949" y="1819683"/>
                  <a:pt x="5420616" y="1822372"/>
                </a:cubicBezTo>
                <a:cubicBezTo>
                  <a:pt x="5420787" y="1824891"/>
                  <a:pt x="5417938" y="1820023"/>
                  <a:pt x="5418452" y="1827579"/>
                </a:cubicBezTo>
                <a:cubicBezTo>
                  <a:pt x="5418794" y="1832616"/>
                  <a:pt x="5423633" y="1829757"/>
                  <a:pt x="5423975" y="1834793"/>
                </a:cubicBezTo>
                <a:cubicBezTo>
                  <a:pt x="5421642" y="1837482"/>
                  <a:pt x="5416461" y="1835304"/>
                  <a:pt x="5414128" y="1837993"/>
                </a:cubicBezTo>
                <a:cubicBezTo>
                  <a:pt x="5415038" y="1832871"/>
                  <a:pt x="5411196" y="1831867"/>
                  <a:pt x="5406394" y="1830612"/>
                </a:cubicBezTo>
                <a:lnTo>
                  <a:pt x="5399895" y="1828328"/>
                </a:lnTo>
                <a:lnTo>
                  <a:pt x="5400689" y="1830189"/>
                </a:lnTo>
                <a:cubicBezTo>
                  <a:pt x="5403152" y="1832244"/>
                  <a:pt x="5407713" y="1830998"/>
                  <a:pt x="5408219" y="1838449"/>
                </a:cubicBezTo>
                <a:cubicBezTo>
                  <a:pt x="5405646" y="1841121"/>
                  <a:pt x="5404972" y="1831186"/>
                  <a:pt x="5402571" y="1836339"/>
                </a:cubicBezTo>
                <a:cubicBezTo>
                  <a:pt x="5408219" y="1838449"/>
                  <a:pt x="5400672" y="1848946"/>
                  <a:pt x="5408894" y="1848388"/>
                </a:cubicBezTo>
                <a:cubicBezTo>
                  <a:pt x="5408388" y="1840934"/>
                  <a:pt x="5408388" y="1840934"/>
                  <a:pt x="5408388" y="1840934"/>
                </a:cubicBezTo>
                <a:cubicBezTo>
                  <a:pt x="5416610" y="1840376"/>
                  <a:pt x="5409400" y="1855838"/>
                  <a:pt x="5415049" y="1857951"/>
                </a:cubicBezTo>
                <a:cubicBezTo>
                  <a:pt x="5417791" y="1857765"/>
                  <a:pt x="5423102" y="1854908"/>
                  <a:pt x="5423439" y="1859875"/>
                </a:cubicBezTo>
                <a:cubicBezTo>
                  <a:pt x="5423777" y="1864843"/>
                  <a:pt x="5415049" y="1857951"/>
                  <a:pt x="5418297" y="1865215"/>
                </a:cubicBezTo>
                <a:cubicBezTo>
                  <a:pt x="5418466" y="1867701"/>
                  <a:pt x="5421204" y="1867515"/>
                  <a:pt x="5421372" y="1869998"/>
                </a:cubicBezTo>
                <a:cubicBezTo>
                  <a:pt x="5418634" y="1870184"/>
                  <a:pt x="5424452" y="1874779"/>
                  <a:pt x="5422047" y="1879933"/>
                </a:cubicBezTo>
                <a:cubicBezTo>
                  <a:pt x="5419309" y="1880119"/>
                  <a:pt x="5413657" y="1878010"/>
                  <a:pt x="5411425" y="1885648"/>
                </a:cubicBezTo>
                <a:cubicBezTo>
                  <a:pt x="5413488" y="1875524"/>
                  <a:pt x="5408346" y="1880864"/>
                  <a:pt x="5410581" y="1873227"/>
                </a:cubicBezTo>
                <a:cubicBezTo>
                  <a:pt x="5410750" y="1875710"/>
                  <a:pt x="5405439" y="1878567"/>
                  <a:pt x="5408515" y="1883349"/>
                </a:cubicBezTo>
                <a:cubicBezTo>
                  <a:pt x="5401579" y="1882571"/>
                  <a:pt x="5395414" y="1882991"/>
                  <a:pt x="5389591" y="1883386"/>
                </a:cubicBezTo>
                <a:lnTo>
                  <a:pt x="5375665" y="1883301"/>
                </a:lnTo>
                <a:lnTo>
                  <a:pt x="5379028" y="1885019"/>
                </a:lnTo>
                <a:cubicBezTo>
                  <a:pt x="5376799" y="1887867"/>
                  <a:pt x="5377164" y="1893235"/>
                  <a:pt x="5374753" y="1893398"/>
                </a:cubicBezTo>
                <a:cubicBezTo>
                  <a:pt x="5373365" y="1890796"/>
                  <a:pt x="5372114" y="1890207"/>
                  <a:pt x="5371142" y="1889262"/>
                </a:cubicBezTo>
                <a:lnTo>
                  <a:pt x="5370841" y="1888778"/>
                </a:lnTo>
                <a:lnTo>
                  <a:pt x="5370425" y="1889992"/>
                </a:lnTo>
                <a:cubicBezTo>
                  <a:pt x="5369202" y="1892259"/>
                  <a:pt x="5367999" y="1894835"/>
                  <a:pt x="5368252" y="1898562"/>
                </a:cubicBezTo>
                <a:cubicBezTo>
                  <a:pt x="5365851" y="1903716"/>
                  <a:pt x="5371162" y="1900858"/>
                  <a:pt x="5371331" y="1903344"/>
                </a:cubicBezTo>
                <a:cubicBezTo>
                  <a:pt x="5371331" y="1903344"/>
                  <a:pt x="5371499" y="1905826"/>
                  <a:pt x="5371668" y="1908311"/>
                </a:cubicBezTo>
                <a:cubicBezTo>
                  <a:pt x="5368927" y="1908498"/>
                  <a:pt x="5366526" y="1913651"/>
                  <a:pt x="5361383" y="1918992"/>
                </a:cubicBezTo>
                <a:cubicBezTo>
                  <a:pt x="5369264" y="1913465"/>
                  <a:pt x="5367369" y="1926072"/>
                  <a:pt x="5375591" y="1925513"/>
                </a:cubicBezTo>
                <a:cubicBezTo>
                  <a:pt x="5372343" y="1918247"/>
                  <a:pt x="5383303" y="1917503"/>
                  <a:pt x="5386383" y="1922284"/>
                </a:cubicBezTo>
                <a:cubicBezTo>
                  <a:pt x="5381240" y="1927625"/>
                  <a:pt x="5375423" y="1923029"/>
                  <a:pt x="5375929" y="1930481"/>
                </a:cubicBezTo>
                <a:cubicBezTo>
                  <a:pt x="5378667" y="1930295"/>
                  <a:pt x="5384147" y="1929923"/>
                  <a:pt x="5384653" y="1937375"/>
                </a:cubicBezTo>
                <a:cubicBezTo>
                  <a:pt x="5379173" y="1937747"/>
                  <a:pt x="5376772" y="1942902"/>
                  <a:pt x="5371626" y="1948242"/>
                </a:cubicBezTo>
                <a:cubicBezTo>
                  <a:pt x="5374368" y="1948056"/>
                  <a:pt x="5392876" y="1936817"/>
                  <a:pt x="5396123" y="1944083"/>
                </a:cubicBezTo>
                <a:cubicBezTo>
                  <a:pt x="5385328" y="1947311"/>
                  <a:pt x="5383096" y="1954949"/>
                  <a:pt x="5381198" y="1967556"/>
                </a:cubicBezTo>
                <a:cubicBezTo>
                  <a:pt x="5378460" y="1967742"/>
                  <a:pt x="5375211" y="1960476"/>
                  <a:pt x="5372807" y="1965630"/>
                </a:cubicBezTo>
                <a:cubicBezTo>
                  <a:pt x="5378291" y="1965258"/>
                  <a:pt x="5368003" y="1975939"/>
                  <a:pt x="5367665" y="1970970"/>
                </a:cubicBezTo>
                <a:cubicBezTo>
                  <a:pt x="5370406" y="1970784"/>
                  <a:pt x="5369731" y="1960848"/>
                  <a:pt x="5366990" y="1961034"/>
                </a:cubicBezTo>
                <a:cubicBezTo>
                  <a:pt x="5369900" y="1963332"/>
                  <a:pt x="5364757" y="1968672"/>
                  <a:pt x="5365095" y="1973640"/>
                </a:cubicBezTo>
                <a:cubicBezTo>
                  <a:pt x="5356874" y="1974199"/>
                  <a:pt x="5345745" y="1972459"/>
                  <a:pt x="5342665" y="1967677"/>
                </a:cubicBezTo>
                <a:cubicBezTo>
                  <a:pt x="5345407" y="1967491"/>
                  <a:pt x="5347808" y="1962337"/>
                  <a:pt x="5350887" y="1967119"/>
                </a:cubicBezTo>
                <a:cubicBezTo>
                  <a:pt x="5353119" y="1959481"/>
                  <a:pt x="5350043" y="1954699"/>
                  <a:pt x="5357928" y="1949172"/>
                </a:cubicBezTo>
                <a:cubicBezTo>
                  <a:pt x="5355102" y="1948117"/>
                  <a:pt x="5353731" y="1948210"/>
                  <a:pt x="5352339" y="1947992"/>
                </a:cubicBezTo>
                <a:lnTo>
                  <a:pt x="5349048" y="1946239"/>
                </a:lnTo>
                <a:lnTo>
                  <a:pt x="5348094" y="1946744"/>
                </a:lnTo>
                <a:lnTo>
                  <a:pt x="5348251" y="1945814"/>
                </a:lnTo>
                <a:lnTo>
                  <a:pt x="5346627" y="1944950"/>
                </a:lnTo>
                <a:cubicBezTo>
                  <a:pt x="5346964" y="1949917"/>
                  <a:pt x="5352613" y="1952029"/>
                  <a:pt x="5346964" y="1949917"/>
                </a:cubicBezTo>
                <a:cubicBezTo>
                  <a:pt x="5346154" y="1948101"/>
                  <a:pt x="5344870" y="1946940"/>
                  <a:pt x="5343367" y="1946340"/>
                </a:cubicBezTo>
                <a:lnTo>
                  <a:pt x="5339647" y="1946180"/>
                </a:lnTo>
                <a:lnTo>
                  <a:pt x="5338990" y="1946463"/>
                </a:lnTo>
                <a:lnTo>
                  <a:pt x="5338181" y="1946383"/>
                </a:lnTo>
                <a:lnTo>
                  <a:pt x="5330693" y="1953518"/>
                </a:lnTo>
                <a:cubicBezTo>
                  <a:pt x="5322134" y="1949108"/>
                  <a:pt x="5299197" y="1935693"/>
                  <a:pt x="5297471" y="1950784"/>
                </a:cubicBezTo>
                <a:cubicBezTo>
                  <a:pt x="5297471" y="1950784"/>
                  <a:pt x="5294730" y="1950970"/>
                  <a:pt x="5294730" y="1950970"/>
                </a:cubicBezTo>
                <a:cubicBezTo>
                  <a:pt x="5289081" y="1948858"/>
                  <a:pt x="5297302" y="1948300"/>
                  <a:pt x="5294224" y="1943517"/>
                </a:cubicBezTo>
                <a:cubicBezTo>
                  <a:pt x="5294224" y="1943517"/>
                  <a:pt x="5294224" y="1943517"/>
                  <a:pt x="5291485" y="1943703"/>
                </a:cubicBezTo>
                <a:cubicBezTo>
                  <a:pt x="5291653" y="1946188"/>
                  <a:pt x="5286677" y="1954012"/>
                  <a:pt x="5286339" y="1949044"/>
                </a:cubicBezTo>
                <a:cubicBezTo>
                  <a:pt x="5285528" y="1947227"/>
                  <a:pt x="5283550" y="1945958"/>
                  <a:pt x="5280899" y="1944929"/>
                </a:cubicBezTo>
                <a:lnTo>
                  <a:pt x="5275554" y="1943422"/>
                </a:lnTo>
                <a:lnTo>
                  <a:pt x="5275134" y="1944509"/>
                </a:lnTo>
                <a:lnTo>
                  <a:pt x="5270660" y="1942035"/>
                </a:lnTo>
                <a:lnTo>
                  <a:pt x="5269025" y="1941559"/>
                </a:lnTo>
                <a:lnTo>
                  <a:pt x="5263716" y="1941090"/>
                </a:lnTo>
                <a:cubicBezTo>
                  <a:pt x="5261627" y="1940932"/>
                  <a:pt x="5259608" y="1940620"/>
                  <a:pt x="5257902" y="1939612"/>
                </a:cubicBezTo>
                <a:lnTo>
                  <a:pt x="5255140" y="1935652"/>
                </a:lnTo>
                <a:lnTo>
                  <a:pt x="5252274" y="1933890"/>
                </a:lnTo>
                <a:cubicBezTo>
                  <a:pt x="5252611" y="1938857"/>
                  <a:pt x="5244562" y="1941900"/>
                  <a:pt x="5241652" y="1939602"/>
                </a:cubicBezTo>
                <a:cubicBezTo>
                  <a:pt x="5241652" y="1939602"/>
                  <a:pt x="5246794" y="1934262"/>
                  <a:pt x="5244056" y="1934447"/>
                </a:cubicBezTo>
                <a:cubicBezTo>
                  <a:pt x="5238407" y="1932335"/>
                  <a:pt x="5236171" y="1939974"/>
                  <a:pt x="5235834" y="1935006"/>
                </a:cubicBezTo>
                <a:cubicBezTo>
                  <a:pt x="5235834" y="1935006"/>
                  <a:pt x="5238407" y="1932335"/>
                  <a:pt x="5235665" y="1932522"/>
                </a:cubicBezTo>
                <a:cubicBezTo>
                  <a:pt x="5230185" y="1932894"/>
                  <a:pt x="5230860" y="1942830"/>
                  <a:pt x="5228455" y="1947984"/>
                </a:cubicBezTo>
                <a:cubicBezTo>
                  <a:pt x="5228793" y="1952953"/>
                  <a:pt x="5234442" y="1955065"/>
                  <a:pt x="5232041" y="1960218"/>
                </a:cubicBezTo>
                <a:cubicBezTo>
                  <a:pt x="5228793" y="1952953"/>
                  <a:pt x="5215934" y="1966303"/>
                  <a:pt x="5213534" y="1971458"/>
                </a:cubicBezTo>
                <a:cubicBezTo>
                  <a:pt x="5219183" y="1973569"/>
                  <a:pt x="5222595" y="1983319"/>
                  <a:pt x="5227742" y="1977979"/>
                </a:cubicBezTo>
                <a:cubicBezTo>
                  <a:pt x="5230986" y="1985245"/>
                  <a:pt x="5233897" y="1987543"/>
                  <a:pt x="5239377" y="1987170"/>
                </a:cubicBezTo>
                <a:cubicBezTo>
                  <a:pt x="5236467" y="1984873"/>
                  <a:pt x="5239039" y="1982202"/>
                  <a:pt x="5241613" y="1979532"/>
                </a:cubicBezTo>
                <a:cubicBezTo>
                  <a:pt x="5239546" y="1989654"/>
                  <a:pt x="5242456" y="1991953"/>
                  <a:pt x="5242119" y="1986984"/>
                </a:cubicBezTo>
                <a:cubicBezTo>
                  <a:pt x="5242625" y="1994437"/>
                  <a:pt x="5247599" y="1986612"/>
                  <a:pt x="5248105" y="1994064"/>
                </a:cubicBezTo>
                <a:cubicBezTo>
                  <a:pt x="5242794" y="1996920"/>
                  <a:pt x="5239377" y="1987170"/>
                  <a:pt x="5234234" y="1992511"/>
                </a:cubicBezTo>
                <a:cubicBezTo>
                  <a:pt x="5243131" y="2001889"/>
                  <a:pt x="5251011" y="1996362"/>
                  <a:pt x="5254766" y="2011080"/>
                </a:cubicBezTo>
                <a:cubicBezTo>
                  <a:pt x="5262988" y="2010522"/>
                  <a:pt x="5265557" y="2007852"/>
                  <a:pt x="5271037" y="2007479"/>
                </a:cubicBezTo>
                <a:cubicBezTo>
                  <a:pt x="5265895" y="2012820"/>
                  <a:pt x="5276690" y="2009591"/>
                  <a:pt x="5279597" y="2011889"/>
                </a:cubicBezTo>
                <a:cubicBezTo>
                  <a:pt x="5280103" y="2019341"/>
                  <a:pt x="5274454" y="2017230"/>
                  <a:pt x="5277702" y="2024495"/>
                </a:cubicBezTo>
                <a:cubicBezTo>
                  <a:pt x="5274960" y="2024681"/>
                  <a:pt x="5269143" y="2020086"/>
                  <a:pt x="5269649" y="2027538"/>
                </a:cubicBezTo>
                <a:cubicBezTo>
                  <a:pt x="5275298" y="2029649"/>
                  <a:pt x="5280441" y="2024309"/>
                  <a:pt x="5289000" y="2028719"/>
                </a:cubicBezTo>
                <a:cubicBezTo>
                  <a:pt x="5286427" y="2031389"/>
                  <a:pt x="5292244" y="2035985"/>
                  <a:pt x="5295155" y="2038283"/>
                </a:cubicBezTo>
                <a:cubicBezTo>
                  <a:pt x="5292413" y="2038469"/>
                  <a:pt x="5295324" y="2040767"/>
                  <a:pt x="5295324" y="2040767"/>
                </a:cubicBezTo>
                <a:cubicBezTo>
                  <a:pt x="5292751" y="2043436"/>
                  <a:pt x="5290181" y="2046107"/>
                  <a:pt x="5287439" y="2046294"/>
                </a:cubicBezTo>
                <a:cubicBezTo>
                  <a:pt x="5293257" y="2050889"/>
                  <a:pt x="5287776" y="2051262"/>
                  <a:pt x="5288114" y="2056230"/>
                </a:cubicBezTo>
                <a:cubicBezTo>
                  <a:pt x="5288283" y="2058714"/>
                  <a:pt x="5293594" y="2055857"/>
                  <a:pt x="5293932" y="2060825"/>
                </a:cubicBezTo>
                <a:cubicBezTo>
                  <a:pt x="5291362" y="2063495"/>
                  <a:pt x="5283478" y="2069022"/>
                  <a:pt x="5282972" y="2061570"/>
                </a:cubicBezTo>
                <a:cubicBezTo>
                  <a:pt x="5288451" y="2061198"/>
                  <a:pt x="5282128" y="2049150"/>
                  <a:pt x="5279052" y="2044367"/>
                </a:cubicBezTo>
                <a:cubicBezTo>
                  <a:pt x="5274243" y="2054676"/>
                  <a:pt x="5262608" y="2045485"/>
                  <a:pt x="5260879" y="2060575"/>
                </a:cubicBezTo>
                <a:cubicBezTo>
                  <a:pt x="5260710" y="2058091"/>
                  <a:pt x="5257634" y="2053308"/>
                  <a:pt x="5257634" y="2053308"/>
                </a:cubicBezTo>
                <a:cubicBezTo>
                  <a:pt x="5249581" y="2056351"/>
                  <a:pt x="5247011" y="2059021"/>
                  <a:pt x="5250256" y="2066287"/>
                </a:cubicBezTo>
                <a:cubicBezTo>
                  <a:pt x="5247518" y="2066473"/>
                  <a:pt x="5244945" y="2069143"/>
                  <a:pt x="5245113" y="2071627"/>
                </a:cubicBezTo>
                <a:cubicBezTo>
                  <a:pt x="5248024" y="2073925"/>
                  <a:pt x="5256242" y="2073368"/>
                  <a:pt x="5255904" y="2068399"/>
                </a:cubicBezTo>
                <a:cubicBezTo>
                  <a:pt x="5258646" y="2068213"/>
                  <a:pt x="5258984" y="2073181"/>
                  <a:pt x="5261385" y="2068027"/>
                </a:cubicBezTo>
                <a:cubicBezTo>
                  <a:pt x="5264464" y="2072809"/>
                  <a:pt x="5267374" y="2075106"/>
                  <a:pt x="5267712" y="2080074"/>
                </a:cubicBezTo>
                <a:cubicBezTo>
                  <a:pt x="5275762" y="2077032"/>
                  <a:pt x="5276099" y="2082000"/>
                  <a:pt x="5281414" y="2079144"/>
                </a:cubicBezTo>
                <a:cubicBezTo>
                  <a:pt x="5282427" y="2094048"/>
                  <a:pt x="5282427" y="2094048"/>
                  <a:pt x="5282427" y="2094048"/>
                </a:cubicBezTo>
                <a:cubicBezTo>
                  <a:pt x="5276943" y="2094420"/>
                  <a:pt x="5276437" y="2086969"/>
                  <a:pt x="5274036" y="2092123"/>
                </a:cubicBezTo>
                <a:cubicBezTo>
                  <a:pt x="5279684" y="2094234"/>
                  <a:pt x="5283102" y="2103984"/>
                  <a:pt x="5277786" y="2106841"/>
                </a:cubicBezTo>
                <a:cubicBezTo>
                  <a:pt x="5280697" y="2109139"/>
                  <a:pt x="5283439" y="2108952"/>
                  <a:pt x="5283439" y="2108952"/>
                </a:cubicBezTo>
                <a:cubicBezTo>
                  <a:pt x="5280865" y="2111622"/>
                  <a:pt x="5281372" y="2119074"/>
                  <a:pt x="5284451" y="2123857"/>
                </a:cubicBezTo>
                <a:cubicBezTo>
                  <a:pt x="5281540" y="2121558"/>
                  <a:pt x="5278967" y="2124229"/>
                  <a:pt x="5279305" y="2129197"/>
                </a:cubicBezTo>
                <a:cubicBezTo>
                  <a:pt x="5276567" y="2129383"/>
                  <a:pt x="5276398" y="2126899"/>
                  <a:pt x="5273656" y="2127085"/>
                </a:cubicBezTo>
                <a:cubicBezTo>
                  <a:pt x="5273824" y="2129569"/>
                  <a:pt x="5273993" y="2132053"/>
                  <a:pt x="5271424" y="2134724"/>
                </a:cubicBezTo>
                <a:cubicBezTo>
                  <a:pt x="5276904" y="2134351"/>
                  <a:pt x="5277410" y="2141803"/>
                  <a:pt x="5280655" y="2149069"/>
                </a:cubicBezTo>
                <a:cubicBezTo>
                  <a:pt x="5280823" y="2151553"/>
                  <a:pt x="5280823" y="2151553"/>
                  <a:pt x="5280992" y="2154037"/>
                </a:cubicBezTo>
                <a:cubicBezTo>
                  <a:pt x="5275174" y="2149441"/>
                  <a:pt x="5273111" y="2159564"/>
                  <a:pt x="5269863" y="2152298"/>
                </a:cubicBezTo>
                <a:cubicBezTo>
                  <a:pt x="5267627" y="2159936"/>
                  <a:pt x="5270538" y="2162234"/>
                  <a:pt x="5270875" y="2167202"/>
                </a:cubicBezTo>
                <a:cubicBezTo>
                  <a:pt x="5273448" y="2164532"/>
                  <a:pt x="5276186" y="2164346"/>
                  <a:pt x="5276524" y="2169314"/>
                </a:cubicBezTo>
                <a:cubicBezTo>
                  <a:pt x="5270875" y="2167202"/>
                  <a:pt x="5265395" y="2167574"/>
                  <a:pt x="5262147" y="2160308"/>
                </a:cubicBezTo>
                <a:lnTo>
                  <a:pt x="5259737" y="2165479"/>
                </a:lnTo>
                <a:lnTo>
                  <a:pt x="5254813" y="2173907"/>
                </a:lnTo>
                <a:cubicBezTo>
                  <a:pt x="5252800" y="2174668"/>
                  <a:pt x="5250660" y="2173566"/>
                  <a:pt x="5249121" y="2171175"/>
                </a:cubicBezTo>
                <a:cubicBezTo>
                  <a:pt x="5249627" y="2178627"/>
                  <a:pt x="5241239" y="2176701"/>
                  <a:pt x="5244315" y="2181484"/>
                </a:cubicBezTo>
                <a:cubicBezTo>
                  <a:pt x="5239003" y="2184339"/>
                  <a:pt x="5243809" y="2174031"/>
                  <a:pt x="5238329" y="2174403"/>
                </a:cubicBezTo>
                <a:cubicBezTo>
                  <a:pt x="5233524" y="2184711"/>
                  <a:pt x="5211263" y="2181233"/>
                  <a:pt x="5196885" y="2172227"/>
                </a:cubicBezTo>
                <a:cubicBezTo>
                  <a:pt x="5199627" y="2172041"/>
                  <a:pt x="5199627" y="2172041"/>
                  <a:pt x="5199459" y="2169557"/>
                </a:cubicBezTo>
                <a:cubicBezTo>
                  <a:pt x="5188499" y="2170302"/>
                  <a:pt x="5173067" y="2186323"/>
                  <a:pt x="5163664" y="2169493"/>
                </a:cubicBezTo>
                <a:cubicBezTo>
                  <a:pt x="5161095" y="2172163"/>
                  <a:pt x="5166912" y="2176759"/>
                  <a:pt x="5164170" y="2176945"/>
                </a:cubicBezTo>
                <a:cubicBezTo>
                  <a:pt x="5164002" y="2174461"/>
                  <a:pt x="5161263" y="2174647"/>
                  <a:pt x="5161432" y="2177131"/>
                </a:cubicBezTo>
                <a:cubicBezTo>
                  <a:pt x="5161432" y="2177131"/>
                  <a:pt x="5161601" y="2179615"/>
                  <a:pt x="5161770" y="2182099"/>
                </a:cubicBezTo>
                <a:cubicBezTo>
                  <a:pt x="5167081" y="2179243"/>
                  <a:pt x="5166912" y="2176759"/>
                  <a:pt x="5167418" y="2184211"/>
                </a:cubicBezTo>
                <a:cubicBezTo>
                  <a:pt x="5148406" y="2187997"/>
                  <a:pt x="5126312" y="2187003"/>
                  <a:pt x="5109873" y="2188119"/>
                </a:cubicBezTo>
                <a:lnTo>
                  <a:pt x="5108131" y="2187720"/>
                </a:lnTo>
                <a:lnTo>
                  <a:pt x="5108076" y="2188431"/>
                </a:lnTo>
                <a:cubicBezTo>
                  <a:pt x="5110489" y="2188267"/>
                  <a:pt x="5110489" y="2188267"/>
                  <a:pt x="5110651" y="2190653"/>
                </a:cubicBezTo>
                <a:cubicBezTo>
                  <a:pt x="5108076" y="2188431"/>
                  <a:pt x="5108400" y="2193203"/>
                  <a:pt x="5103416" y="2191144"/>
                </a:cubicBezTo>
                <a:lnTo>
                  <a:pt x="5103159" y="2187362"/>
                </a:lnTo>
                <a:lnTo>
                  <a:pt x="5102479" y="2187569"/>
                </a:lnTo>
                <a:cubicBezTo>
                  <a:pt x="5101962" y="2188188"/>
                  <a:pt x="5101693" y="2189298"/>
                  <a:pt x="5101819" y="2191162"/>
                </a:cubicBezTo>
                <a:cubicBezTo>
                  <a:pt x="5101651" y="2188678"/>
                  <a:pt x="5101566" y="2187435"/>
                  <a:pt x="5101867" y="2186791"/>
                </a:cubicBezTo>
                <a:lnTo>
                  <a:pt x="5103093" y="2186383"/>
                </a:lnTo>
                <a:lnTo>
                  <a:pt x="5103001" y="2185042"/>
                </a:lnTo>
                <a:lnTo>
                  <a:pt x="5095496" y="2179114"/>
                </a:lnTo>
                <a:cubicBezTo>
                  <a:pt x="5093260" y="2186752"/>
                  <a:pt x="5084700" y="2182343"/>
                  <a:pt x="5076313" y="2180417"/>
                </a:cubicBezTo>
                <a:cubicBezTo>
                  <a:pt x="5060208" y="2186502"/>
                  <a:pt x="5048235" y="2172342"/>
                  <a:pt x="5037950" y="2183023"/>
                </a:cubicBezTo>
                <a:cubicBezTo>
                  <a:pt x="5026480" y="2176315"/>
                  <a:pt x="5002661" y="2190411"/>
                  <a:pt x="4990689" y="2176251"/>
                </a:cubicBezTo>
                <a:cubicBezTo>
                  <a:pt x="4987948" y="2176437"/>
                  <a:pt x="4988116" y="2178921"/>
                  <a:pt x="4988285" y="2181405"/>
                </a:cubicBezTo>
                <a:cubicBezTo>
                  <a:pt x="4982805" y="2181777"/>
                  <a:pt x="4984872" y="2171655"/>
                  <a:pt x="4979557" y="2174511"/>
                </a:cubicBezTo>
                <a:cubicBezTo>
                  <a:pt x="4976650" y="2172213"/>
                  <a:pt x="4977156" y="2179665"/>
                  <a:pt x="4974414" y="2179852"/>
                </a:cubicBezTo>
                <a:cubicBezTo>
                  <a:pt x="4971338" y="2175069"/>
                  <a:pt x="4968596" y="2175255"/>
                  <a:pt x="4968428" y="2172772"/>
                </a:cubicBezTo>
                <a:cubicBezTo>
                  <a:pt x="4965686" y="2172958"/>
                  <a:pt x="4966023" y="2177926"/>
                  <a:pt x="4960712" y="2180782"/>
                </a:cubicBezTo>
                <a:cubicBezTo>
                  <a:pt x="4960037" y="2170846"/>
                  <a:pt x="4952494" y="2181341"/>
                  <a:pt x="4949752" y="2181527"/>
                </a:cubicBezTo>
                <a:cubicBezTo>
                  <a:pt x="4932805" y="2175192"/>
                  <a:pt x="4908309" y="2179350"/>
                  <a:pt x="4885545" y="2168420"/>
                </a:cubicBezTo>
                <a:cubicBezTo>
                  <a:pt x="4890856" y="2165563"/>
                  <a:pt x="4899247" y="2167489"/>
                  <a:pt x="4893257" y="2160410"/>
                </a:cubicBezTo>
                <a:cubicBezTo>
                  <a:pt x="4899415" y="2169973"/>
                  <a:pt x="4904558" y="2164632"/>
                  <a:pt x="4910713" y="2174197"/>
                </a:cubicBezTo>
                <a:cubicBezTo>
                  <a:pt x="4915686" y="2166372"/>
                  <a:pt x="4924246" y="2170782"/>
                  <a:pt x="4927321" y="2175564"/>
                </a:cubicBezTo>
                <a:cubicBezTo>
                  <a:pt x="4932637" y="2172708"/>
                  <a:pt x="4932637" y="2172708"/>
                  <a:pt x="4938286" y="2174819"/>
                </a:cubicBezTo>
                <a:cubicBezTo>
                  <a:pt x="4937948" y="2169851"/>
                  <a:pt x="4940686" y="2169665"/>
                  <a:pt x="4940686" y="2169665"/>
                </a:cubicBezTo>
                <a:cubicBezTo>
                  <a:pt x="4931624" y="2157803"/>
                  <a:pt x="4921167" y="2166000"/>
                  <a:pt x="4909870" y="2161776"/>
                </a:cubicBezTo>
                <a:cubicBezTo>
                  <a:pt x="4923065" y="2153393"/>
                  <a:pt x="4931624" y="2157803"/>
                  <a:pt x="4948234" y="2159170"/>
                </a:cubicBezTo>
                <a:cubicBezTo>
                  <a:pt x="4947896" y="2154202"/>
                  <a:pt x="4947727" y="2151718"/>
                  <a:pt x="4950469" y="2151532"/>
                </a:cubicBezTo>
                <a:cubicBezTo>
                  <a:pt x="4956793" y="2163580"/>
                  <a:pt x="4981117" y="2156937"/>
                  <a:pt x="4986092" y="2149112"/>
                </a:cubicBezTo>
                <a:cubicBezTo>
                  <a:pt x="4997388" y="2153337"/>
                  <a:pt x="5006285" y="2162714"/>
                  <a:pt x="5013832" y="2152220"/>
                </a:cubicBezTo>
                <a:cubicBezTo>
                  <a:pt x="5011428" y="2157373"/>
                  <a:pt x="5031117" y="2163523"/>
                  <a:pt x="5030442" y="2153587"/>
                </a:cubicBezTo>
                <a:cubicBezTo>
                  <a:pt x="5030273" y="2151103"/>
                  <a:pt x="5027703" y="2153773"/>
                  <a:pt x="5027534" y="2151289"/>
                </a:cubicBezTo>
                <a:cubicBezTo>
                  <a:pt x="5030104" y="2148619"/>
                  <a:pt x="5039001" y="2157997"/>
                  <a:pt x="5041067" y="2147874"/>
                </a:cubicBezTo>
                <a:cubicBezTo>
                  <a:pt x="5044818" y="2162592"/>
                  <a:pt x="5062819" y="2143901"/>
                  <a:pt x="5072053" y="2158247"/>
                </a:cubicBezTo>
                <a:cubicBezTo>
                  <a:pt x="5074626" y="2155577"/>
                  <a:pt x="5077195" y="2152906"/>
                  <a:pt x="5074120" y="2148125"/>
                </a:cubicBezTo>
                <a:cubicBezTo>
                  <a:pt x="5079938" y="2152720"/>
                  <a:pt x="5082507" y="2150050"/>
                  <a:pt x="5091067" y="2154460"/>
                </a:cubicBezTo>
                <a:cubicBezTo>
                  <a:pt x="5098108" y="2136513"/>
                  <a:pt x="5124288" y="2157194"/>
                  <a:pt x="5131497" y="2141732"/>
                </a:cubicBezTo>
                <a:cubicBezTo>
                  <a:pt x="5114716" y="2137881"/>
                  <a:pt x="5084574" y="2139928"/>
                  <a:pt x="5061638" y="2126512"/>
                </a:cubicBezTo>
                <a:cubicBezTo>
                  <a:pt x="5070197" y="2130923"/>
                  <a:pt x="5077744" y="2120428"/>
                  <a:pt x="5084068" y="2132476"/>
                </a:cubicBezTo>
                <a:lnTo>
                  <a:pt x="5086964" y="2127518"/>
                </a:lnTo>
                <a:lnTo>
                  <a:pt x="5098497" y="2132120"/>
                </a:lnTo>
                <a:cubicBezTo>
                  <a:pt x="5103292" y="2131794"/>
                  <a:pt x="5108730" y="2130801"/>
                  <a:pt x="5114378" y="2132912"/>
                </a:cubicBezTo>
                <a:cubicBezTo>
                  <a:pt x="5112672" y="2128037"/>
                  <a:pt x="5107708" y="2125879"/>
                  <a:pt x="5102164" y="2125320"/>
                </a:cubicBezTo>
                <a:lnTo>
                  <a:pt x="5087127" y="2127238"/>
                </a:lnTo>
                <a:lnTo>
                  <a:pt x="5089000" y="2124031"/>
                </a:lnTo>
                <a:cubicBezTo>
                  <a:pt x="5091698" y="2123224"/>
                  <a:pt x="5094438" y="2123038"/>
                  <a:pt x="5094185" y="2119311"/>
                </a:cubicBezTo>
                <a:cubicBezTo>
                  <a:pt x="5086091" y="2121733"/>
                  <a:pt x="5072803" y="2116085"/>
                  <a:pt x="5064781" y="2119554"/>
                </a:cubicBezTo>
                <a:lnTo>
                  <a:pt x="5064634" y="2119732"/>
                </a:lnTo>
                <a:lnTo>
                  <a:pt x="5065741" y="2121178"/>
                </a:lnTo>
                <a:cubicBezTo>
                  <a:pt x="5065178" y="2122534"/>
                  <a:pt x="5063916" y="2123279"/>
                  <a:pt x="5062414" y="2123505"/>
                </a:cubicBezTo>
                <a:lnTo>
                  <a:pt x="5061634" y="2123376"/>
                </a:lnTo>
                <a:lnTo>
                  <a:pt x="5058900" y="2126698"/>
                </a:lnTo>
                <a:lnTo>
                  <a:pt x="5060006" y="2123107"/>
                </a:lnTo>
                <a:lnTo>
                  <a:pt x="5057643" y="2122716"/>
                </a:lnTo>
                <a:lnTo>
                  <a:pt x="5055412" y="2115986"/>
                </a:lnTo>
                <a:lnTo>
                  <a:pt x="5051094" y="2118183"/>
                </a:lnTo>
                <a:cubicBezTo>
                  <a:pt x="5046747" y="2120037"/>
                  <a:pt x="5041951" y="2120363"/>
                  <a:pt x="5035964" y="2113284"/>
                </a:cubicBezTo>
                <a:cubicBezTo>
                  <a:pt x="5039211" y="2120549"/>
                  <a:pt x="5039043" y="2118066"/>
                  <a:pt x="5036639" y="2123220"/>
                </a:cubicBezTo>
                <a:cubicBezTo>
                  <a:pt x="5025341" y="2118997"/>
                  <a:pt x="5011808" y="2122411"/>
                  <a:pt x="5003754" y="2125454"/>
                </a:cubicBezTo>
                <a:cubicBezTo>
                  <a:pt x="5001016" y="2125640"/>
                  <a:pt x="4995870" y="2130980"/>
                  <a:pt x="4990390" y="2131352"/>
                </a:cubicBezTo>
                <a:cubicBezTo>
                  <a:pt x="4987652" y="2131538"/>
                  <a:pt x="4984573" y="2126756"/>
                  <a:pt x="4979093" y="2127129"/>
                </a:cubicBezTo>
                <a:cubicBezTo>
                  <a:pt x="4976351" y="2127315"/>
                  <a:pt x="4965728" y="2133027"/>
                  <a:pt x="4971208" y="2132655"/>
                </a:cubicBezTo>
                <a:cubicBezTo>
                  <a:pt x="4962986" y="2133213"/>
                  <a:pt x="4954937" y="2136256"/>
                  <a:pt x="4951857" y="2131474"/>
                </a:cubicBezTo>
                <a:cubicBezTo>
                  <a:pt x="4952363" y="2138926"/>
                  <a:pt x="4937987" y="2129921"/>
                  <a:pt x="4941235" y="2137186"/>
                </a:cubicBezTo>
                <a:cubicBezTo>
                  <a:pt x="4935755" y="2137558"/>
                  <a:pt x="4935249" y="2130107"/>
                  <a:pt x="4927195" y="2133149"/>
                </a:cubicBezTo>
                <a:cubicBezTo>
                  <a:pt x="4927364" y="2135633"/>
                  <a:pt x="4924959" y="2140788"/>
                  <a:pt x="4919479" y="2141159"/>
                </a:cubicBezTo>
                <a:cubicBezTo>
                  <a:pt x="4908182" y="2136936"/>
                  <a:pt x="4896716" y="2130228"/>
                  <a:pt x="4883351" y="2136127"/>
                </a:cubicBezTo>
                <a:cubicBezTo>
                  <a:pt x="4883183" y="2133643"/>
                  <a:pt x="4883014" y="2131159"/>
                  <a:pt x="4880272" y="2131345"/>
                </a:cubicBezTo>
                <a:cubicBezTo>
                  <a:pt x="4869143" y="2129606"/>
                  <a:pt x="4860247" y="2120228"/>
                  <a:pt x="4852868" y="2133207"/>
                </a:cubicBezTo>
                <a:cubicBezTo>
                  <a:pt x="4849286" y="2120972"/>
                  <a:pt x="4841739" y="2131467"/>
                  <a:pt x="4836259" y="2131839"/>
                </a:cubicBezTo>
                <a:cubicBezTo>
                  <a:pt x="4834889" y="2131932"/>
                  <a:pt x="4832781" y="2131295"/>
                  <a:pt x="4830403" y="2130482"/>
                </a:cubicBezTo>
                <a:lnTo>
                  <a:pt x="4826781" y="2129312"/>
                </a:lnTo>
                <a:lnTo>
                  <a:pt x="4825622" y="2132977"/>
                </a:lnTo>
                <a:cubicBezTo>
                  <a:pt x="4825791" y="2135461"/>
                  <a:pt x="4830822" y="2132623"/>
                  <a:pt x="4831160" y="2137592"/>
                </a:cubicBezTo>
                <a:cubicBezTo>
                  <a:pt x="4828730" y="2140252"/>
                  <a:pt x="4821266" y="2145750"/>
                  <a:pt x="4820760" y="2138298"/>
                </a:cubicBezTo>
                <a:cubicBezTo>
                  <a:pt x="4823360" y="2138122"/>
                  <a:pt x="4823149" y="2135017"/>
                  <a:pt x="4821921" y="2131357"/>
                </a:cubicBezTo>
                <a:lnTo>
                  <a:pt x="4820499" y="2128005"/>
                </a:lnTo>
                <a:lnTo>
                  <a:pt x="4816635" y="2127908"/>
                </a:lnTo>
                <a:cubicBezTo>
                  <a:pt x="4815047" y="2128601"/>
                  <a:pt x="4814125" y="2130223"/>
                  <a:pt x="4814336" y="2133328"/>
                </a:cubicBezTo>
                <a:cubicBezTo>
                  <a:pt x="4812882" y="2132179"/>
                  <a:pt x="4812755" y="2130316"/>
                  <a:pt x="4812307" y="2128787"/>
                </a:cubicBezTo>
                <a:lnTo>
                  <a:pt x="4809215" y="2126804"/>
                </a:lnTo>
                <a:lnTo>
                  <a:pt x="4808092" y="2127127"/>
                </a:lnTo>
                <a:lnTo>
                  <a:pt x="4806952" y="2131022"/>
                </a:lnTo>
                <a:cubicBezTo>
                  <a:pt x="4805988" y="2132024"/>
                  <a:pt x="4804660" y="2132738"/>
                  <a:pt x="4803375" y="2134073"/>
                </a:cubicBezTo>
                <a:lnTo>
                  <a:pt x="4801960" y="2130700"/>
                </a:lnTo>
                <a:lnTo>
                  <a:pt x="4800798" y="2132626"/>
                </a:lnTo>
                <a:cubicBezTo>
                  <a:pt x="4800334" y="2133837"/>
                  <a:pt x="4799987" y="2135342"/>
                  <a:pt x="4799788" y="2137227"/>
                </a:cubicBezTo>
                <a:cubicBezTo>
                  <a:pt x="4799620" y="2134743"/>
                  <a:pt x="4796684" y="2129951"/>
                  <a:pt x="4796684" y="2129951"/>
                </a:cubicBezTo>
                <a:cubicBezTo>
                  <a:pt x="4789052" y="2132965"/>
                  <a:pt x="4786623" y="2135626"/>
                  <a:pt x="4789727" y="2142901"/>
                </a:cubicBezTo>
                <a:cubicBezTo>
                  <a:pt x="4787129" y="2143078"/>
                  <a:pt x="4784696" y="2145738"/>
                  <a:pt x="4784864" y="2148222"/>
                </a:cubicBezTo>
                <a:cubicBezTo>
                  <a:pt x="4787635" y="2150530"/>
                  <a:pt x="4795432" y="2150000"/>
                  <a:pt x="4795095" y="2145032"/>
                </a:cubicBezTo>
                <a:cubicBezTo>
                  <a:pt x="4797697" y="2144855"/>
                  <a:pt x="4798034" y="2149823"/>
                  <a:pt x="4800295" y="2144679"/>
                </a:cubicBezTo>
                <a:cubicBezTo>
                  <a:pt x="4803234" y="2149470"/>
                  <a:pt x="4806004" y="2151778"/>
                  <a:pt x="4806342" y="2156746"/>
                </a:cubicBezTo>
                <a:cubicBezTo>
                  <a:pt x="4813971" y="2153732"/>
                  <a:pt x="4814308" y="2158700"/>
                  <a:pt x="4819343" y="2155862"/>
                </a:cubicBezTo>
                <a:cubicBezTo>
                  <a:pt x="4820355" y="2170767"/>
                  <a:pt x="4820355" y="2170767"/>
                  <a:pt x="4820355" y="2170767"/>
                </a:cubicBezTo>
                <a:cubicBezTo>
                  <a:pt x="4815152" y="2171120"/>
                  <a:pt x="4814646" y="2163668"/>
                  <a:pt x="4812385" y="2168813"/>
                </a:cubicBezTo>
                <a:cubicBezTo>
                  <a:pt x="4817753" y="2170943"/>
                  <a:pt x="4821030" y="2180703"/>
                  <a:pt x="4815996" y="2183540"/>
                </a:cubicBezTo>
                <a:cubicBezTo>
                  <a:pt x="4818766" y="2185848"/>
                  <a:pt x="4821367" y="2185671"/>
                  <a:pt x="4821367" y="2185671"/>
                </a:cubicBezTo>
                <a:cubicBezTo>
                  <a:pt x="4818935" y="2188331"/>
                  <a:pt x="4819441" y="2195784"/>
                  <a:pt x="4822380" y="2200575"/>
                </a:cubicBezTo>
                <a:cubicBezTo>
                  <a:pt x="4819609" y="2198268"/>
                  <a:pt x="4817177" y="2200928"/>
                  <a:pt x="4817514" y="2205897"/>
                </a:cubicBezTo>
                <a:cubicBezTo>
                  <a:pt x="4814916" y="2206073"/>
                  <a:pt x="4814747" y="2203589"/>
                  <a:pt x="4812145" y="2203766"/>
                </a:cubicBezTo>
                <a:cubicBezTo>
                  <a:pt x="4812314" y="2206250"/>
                  <a:pt x="4812483" y="2208734"/>
                  <a:pt x="4810054" y="2211394"/>
                </a:cubicBezTo>
                <a:cubicBezTo>
                  <a:pt x="4815253" y="2211041"/>
                  <a:pt x="4815759" y="2218493"/>
                  <a:pt x="4818864" y="2225769"/>
                </a:cubicBezTo>
                <a:cubicBezTo>
                  <a:pt x="4819033" y="2228254"/>
                  <a:pt x="4819033" y="2228254"/>
                  <a:pt x="4819201" y="2230737"/>
                </a:cubicBezTo>
                <a:cubicBezTo>
                  <a:pt x="4813664" y="2226122"/>
                  <a:pt x="4811741" y="2236235"/>
                  <a:pt x="4808633" y="2228959"/>
                </a:cubicBezTo>
                <a:cubicBezTo>
                  <a:pt x="4806537" y="2236588"/>
                  <a:pt x="4809308" y="2238895"/>
                  <a:pt x="4809645" y="2243863"/>
                </a:cubicBezTo>
                <a:cubicBezTo>
                  <a:pt x="4812078" y="2241203"/>
                  <a:pt x="4814676" y="2241027"/>
                  <a:pt x="4815014" y="2245994"/>
                </a:cubicBezTo>
                <a:cubicBezTo>
                  <a:pt x="4809645" y="2243863"/>
                  <a:pt x="4804445" y="2244216"/>
                  <a:pt x="4801338" y="2236941"/>
                </a:cubicBezTo>
                <a:lnTo>
                  <a:pt x="4799069" y="2242101"/>
                </a:lnTo>
                <a:lnTo>
                  <a:pt x="4794424" y="2250512"/>
                </a:lnTo>
                <a:cubicBezTo>
                  <a:pt x="4792516" y="2251266"/>
                  <a:pt x="4790481" y="2250156"/>
                  <a:pt x="4789012" y="2247761"/>
                </a:cubicBezTo>
                <a:cubicBezTo>
                  <a:pt x="4789518" y="2255212"/>
                  <a:pt x="4781551" y="2253258"/>
                  <a:pt x="4784487" y="2258050"/>
                </a:cubicBezTo>
                <a:cubicBezTo>
                  <a:pt x="4779456" y="2260887"/>
                  <a:pt x="4783980" y="2250597"/>
                  <a:pt x="4778781" y="2250951"/>
                </a:cubicBezTo>
                <a:cubicBezTo>
                  <a:pt x="4774256" y="2261240"/>
                  <a:pt x="4753116" y="2257685"/>
                  <a:pt x="4739440" y="2248632"/>
                </a:cubicBezTo>
                <a:cubicBezTo>
                  <a:pt x="4742041" y="2248455"/>
                  <a:pt x="4742041" y="2248455"/>
                  <a:pt x="4741873" y="2245971"/>
                </a:cubicBezTo>
                <a:cubicBezTo>
                  <a:pt x="4731473" y="2246677"/>
                  <a:pt x="4716883" y="2262642"/>
                  <a:pt x="4707901" y="2245783"/>
                </a:cubicBezTo>
                <a:cubicBezTo>
                  <a:pt x="4705471" y="2248444"/>
                  <a:pt x="4711008" y="2253058"/>
                  <a:pt x="4708407" y="2253235"/>
                </a:cubicBezTo>
                <a:cubicBezTo>
                  <a:pt x="4708238" y="2250751"/>
                  <a:pt x="4705640" y="2250928"/>
                  <a:pt x="4705809" y="2253412"/>
                </a:cubicBezTo>
                <a:cubicBezTo>
                  <a:pt x="4705809" y="2253412"/>
                  <a:pt x="4705977" y="2255896"/>
                  <a:pt x="4706146" y="2258380"/>
                </a:cubicBezTo>
                <a:cubicBezTo>
                  <a:pt x="4711177" y="2255542"/>
                  <a:pt x="4711008" y="2253058"/>
                  <a:pt x="4711515" y="2260510"/>
                </a:cubicBezTo>
                <a:cubicBezTo>
                  <a:pt x="4693483" y="2264231"/>
                  <a:pt x="4672511" y="2263160"/>
                  <a:pt x="4656912" y="2264219"/>
                </a:cubicBezTo>
                <a:lnTo>
                  <a:pt x="4655257" y="2263814"/>
                </a:lnTo>
                <a:lnTo>
                  <a:pt x="4655209" y="2264525"/>
                </a:lnTo>
                <a:cubicBezTo>
                  <a:pt x="4657497" y="2264370"/>
                  <a:pt x="4657497" y="2264370"/>
                  <a:pt x="4657659" y="2266755"/>
                </a:cubicBezTo>
                <a:cubicBezTo>
                  <a:pt x="4655209" y="2264525"/>
                  <a:pt x="4655533" y="2269297"/>
                  <a:pt x="4650795" y="2267221"/>
                </a:cubicBezTo>
                <a:lnTo>
                  <a:pt x="4650538" y="2263439"/>
                </a:lnTo>
                <a:lnTo>
                  <a:pt x="4649893" y="2263644"/>
                </a:lnTo>
                <a:cubicBezTo>
                  <a:pt x="4649404" y="2264261"/>
                  <a:pt x="4649153" y="2265370"/>
                  <a:pt x="4649279" y="2267233"/>
                </a:cubicBezTo>
                <a:cubicBezTo>
                  <a:pt x="4649111" y="2264749"/>
                  <a:pt x="4649026" y="2263507"/>
                  <a:pt x="4649310" y="2262864"/>
                </a:cubicBezTo>
                <a:lnTo>
                  <a:pt x="4650472" y="2262460"/>
                </a:lnTo>
                <a:lnTo>
                  <a:pt x="4650381" y="2261119"/>
                </a:lnTo>
                <a:lnTo>
                  <a:pt x="4643236" y="2255166"/>
                </a:lnTo>
                <a:cubicBezTo>
                  <a:pt x="4641141" y="2262795"/>
                  <a:pt x="4633002" y="2258357"/>
                  <a:pt x="4625035" y="2256403"/>
                </a:cubicBezTo>
                <a:cubicBezTo>
                  <a:pt x="4609770" y="2262430"/>
                  <a:pt x="4598358" y="2248233"/>
                  <a:pt x="4588634" y="2258875"/>
                </a:cubicBezTo>
                <a:cubicBezTo>
                  <a:pt x="4577725" y="2252129"/>
                  <a:pt x="4555167" y="2266140"/>
                  <a:pt x="4543756" y="2251941"/>
                </a:cubicBezTo>
                <a:cubicBezTo>
                  <a:pt x="4541154" y="2252118"/>
                  <a:pt x="4541323" y="2254602"/>
                  <a:pt x="4541492" y="2257086"/>
                </a:cubicBezTo>
                <a:cubicBezTo>
                  <a:pt x="4536292" y="2257439"/>
                  <a:pt x="4538219" y="2247326"/>
                  <a:pt x="4533184" y="2250163"/>
                </a:cubicBezTo>
                <a:cubicBezTo>
                  <a:pt x="4530417" y="2247856"/>
                  <a:pt x="4530923" y="2255308"/>
                  <a:pt x="4528322" y="2255485"/>
                </a:cubicBezTo>
                <a:cubicBezTo>
                  <a:pt x="4525386" y="2250693"/>
                  <a:pt x="4522785" y="2250870"/>
                  <a:pt x="4522616" y="2248386"/>
                </a:cubicBezTo>
                <a:cubicBezTo>
                  <a:pt x="4520014" y="2248563"/>
                  <a:pt x="4520351" y="2253531"/>
                  <a:pt x="4515320" y="2256368"/>
                </a:cubicBezTo>
                <a:cubicBezTo>
                  <a:pt x="4514646" y="2246432"/>
                  <a:pt x="4507523" y="2256898"/>
                  <a:pt x="4504921" y="2257075"/>
                </a:cubicBezTo>
                <a:cubicBezTo>
                  <a:pt x="4488816" y="2250683"/>
                  <a:pt x="4465581" y="2254755"/>
                  <a:pt x="4443938" y="2243749"/>
                </a:cubicBezTo>
                <a:cubicBezTo>
                  <a:pt x="4448969" y="2240911"/>
                  <a:pt x="4456939" y="2242865"/>
                  <a:pt x="4451230" y="2235767"/>
                </a:cubicBezTo>
                <a:cubicBezTo>
                  <a:pt x="4457108" y="2245349"/>
                  <a:pt x="4461970" y="2240028"/>
                  <a:pt x="4467845" y="2249611"/>
                </a:cubicBezTo>
                <a:cubicBezTo>
                  <a:pt x="4472538" y="2241806"/>
                  <a:pt x="4480677" y="2246243"/>
                  <a:pt x="4483613" y="2251035"/>
                </a:cubicBezTo>
                <a:cubicBezTo>
                  <a:pt x="4488647" y="2248199"/>
                  <a:pt x="4488647" y="2248199"/>
                  <a:pt x="4494016" y="2250329"/>
                </a:cubicBezTo>
                <a:cubicBezTo>
                  <a:pt x="4493678" y="2245360"/>
                  <a:pt x="4496276" y="2245184"/>
                  <a:pt x="4496276" y="2245184"/>
                </a:cubicBezTo>
                <a:cubicBezTo>
                  <a:pt x="4487635" y="2233294"/>
                  <a:pt x="4477738" y="2241453"/>
                  <a:pt x="4467001" y="2237191"/>
                </a:cubicBezTo>
                <a:cubicBezTo>
                  <a:pt x="4479496" y="2228855"/>
                  <a:pt x="4487635" y="2233294"/>
                  <a:pt x="4503403" y="2234718"/>
                </a:cubicBezTo>
                <a:cubicBezTo>
                  <a:pt x="4503065" y="2229750"/>
                  <a:pt x="4502897" y="2227266"/>
                  <a:pt x="4505498" y="2227089"/>
                </a:cubicBezTo>
                <a:cubicBezTo>
                  <a:pt x="4511542" y="2239156"/>
                  <a:pt x="4534605" y="2232599"/>
                  <a:pt x="4539298" y="2224794"/>
                </a:cubicBezTo>
                <a:cubicBezTo>
                  <a:pt x="4550035" y="2229055"/>
                  <a:pt x="4558511" y="2238461"/>
                  <a:pt x="4565638" y="2227996"/>
                </a:cubicBezTo>
                <a:cubicBezTo>
                  <a:pt x="4563374" y="2233140"/>
                  <a:pt x="4582081" y="2239356"/>
                  <a:pt x="4581406" y="2229420"/>
                </a:cubicBezTo>
                <a:cubicBezTo>
                  <a:pt x="4581237" y="2226936"/>
                  <a:pt x="4578808" y="2229596"/>
                  <a:pt x="4578639" y="2227113"/>
                </a:cubicBezTo>
                <a:cubicBezTo>
                  <a:pt x="4581069" y="2224452"/>
                  <a:pt x="4589545" y="2233859"/>
                  <a:pt x="4591471" y="2223745"/>
                </a:cubicBezTo>
                <a:cubicBezTo>
                  <a:pt x="4595082" y="2238473"/>
                  <a:pt x="4612102" y="2219849"/>
                  <a:pt x="4620915" y="2234223"/>
                </a:cubicBezTo>
                <a:cubicBezTo>
                  <a:pt x="4623348" y="2231562"/>
                  <a:pt x="4625778" y="2228902"/>
                  <a:pt x="4622842" y="2224110"/>
                </a:cubicBezTo>
                <a:cubicBezTo>
                  <a:pt x="4628379" y="2228725"/>
                  <a:pt x="4630809" y="2226064"/>
                  <a:pt x="4638947" y="2230503"/>
                </a:cubicBezTo>
                <a:cubicBezTo>
                  <a:pt x="4645568" y="2212585"/>
                  <a:pt x="4670487" y="2233351"/>
                  <a:pt x="4677276" y="2217917"/>
                </a:cubicBezTo>
                <a:cubicBezTo>
                  <a:pt x="4661336" y="2214009"/>
                  <a:pt x="4632735" y="2215952"/>
                  <a:pt x="4610921" y="2202460"/>
                </a:cubicBezTo>
                <a:cubicBezTo>
                  <a:pt x="4619059" y="2206899"/>
                  <a:pt x="4626186" y="2196433"/>
                  <a:pt x="4632229" y="2208500"/>
                </a:cubicBezTo>
                <a:lnTo>
                  <a:pt x="4634960" y="2203552"/>
                </a:lnTo>
                <a:lnTo>
                  <a:pt x="4645922" y="2208193"/>
                </a:lnTo>
                <a:cubicBezTo>
                  <a:pt x="4650472" y="2207884"/>
                  <a:pt x="4655630" y="2206910"/>
                  <a:pt x="4660998" y="2209041"/>
                </a:cubicBezTo>
                <a:cubicBezTo>
                  <a:pt x="4659362" y="2204161"/>
                  <a:pt x="4654643" y="2201986"/>
                  <a:pt x="4649379" y="2201408"/>
                </a:cubicBezTo>
                <a:lnTo>
                  <a:pt x="4635114" y="2203274"/>
                </a:lnTo>
                <a:lnTo>
                  <a:pt x="4636880" y="2200074"/>
                </a:lnTo>
                <a:cubicBezTo>
                  <a:pt x="4639438" y="2199276"/>
                  <a:pt x="4642038" y="2199100"/>
                  <a:pt x="4641785" y="2195373"/>
                </a:cubicBezTo>
                <a:cubicBezTo>
                  <a:pt x="4634112" y="2197766"/>
                  <a:pt x="4621481" y="2192073"/>
                  <a:pt x="4613879" y="2195514"/>
                </a:cubicBezTo>
                <a:lnTo>
                  <a:pt x="4613741" y="2195692"/>
                </a:lnTo>
                <a:lnTo>
                  <a:pt x="4614797" y="2197141"/>
                </a:lnTo>
                <a:cubicBezTo>
                  <a:pt x="4614266" y="2198496"/>
                  <a:pt x="4613072" y="2199236"/>
                  <a:pt x="4611647" y="2199456"/>
                </a:cubicBezTo>
                <a:lnTo>
                  <a:pt x="4610906" y="2199324"/>
                </a:lnTo>
                <a:lnTo>
                  <a:pt x="4608323" y="2202637"/>
                </a:lnTo>
                <a:lnTo>
                  <a:pt x="4609359" y="2199050"/>
                </a:lnTo>
                <a:lnTo>
                  <a:pt x="4607116" y="2198651"/>
                </a:lnTo>
                <a:lnTo>
                  <a:pt x="4604975" y="2191914"/>
                </a:lnTo>
                <a:lnTo>
                  <a:pt x="4600885" y="2194096"/>
                </a:lnTo>
                <a:cubicBezTo>
                  <a:pt x="4596766" y="2195935"/>
                  <a:pt x="4592215" y="2196244"/>
                  <a:pt x="4586508" y="2189145"/>
                </a:cubicBezTo>
                <a:cubicBezTo>
                  <a:pt x="4589615" y="2196421"/>
                  <a:pt x="4589447" y="2193937"/>
                  <a:pt x="4587183" y="2199082"/>
                </a:cubicBezTo>
                <a:cubicBezTo>
                  <a:pt x="4576446" y="2194821"/>
                  <a:pt x="4563613" y="2198187"/>
                  <a:pt x="4555980" y="2201201"/>
                </a:cubicBezTo>
                <a:cubicBezTo>
                  <a:pt x="4553382" y="2201378"/>
                  <a:pt x="4548517" y="2206699"/>
                  <a:pt x="4543317" y="2207052"/>
                </a:cubicBezTo>
                <a:cubicBezTo>
                  <a:pt x="4540719" y="2207228"/>
                  <a:pt x="4537780" y="2202437"/>
                  <a:pt x="4532580" y="2202791"/>
                </a:cubicBezTo>
                <a:cubicBezTo>
                  <a:pt x="4529978" y="2202968"/>
                  <a:pt x="4519916" y="2208641"/>
                  <a:pt x="4525116" y="2208288"/>
                </a:cubicBezTo>
                <a:cubicBezTo>
                  <a:pt x="4517314" y="2208818"/>
                  <a:pt x="4509686" y="2211832"/>
                  <a:pt x="4506746" y="2207041"/>
                </a:cubicBezTo>
                <a:cubicBezTo>
                  <a:pt x="4507252" y="2214493"/>
                  <a:pt x="4493577" y="2205440"/>
                  <a:pt x="4496685" y="2212715"/>
                </a:cubicBezTo>
                <a:cubicBezTo>
                  <a:pt x="4491485" y="2213068"/>
                  <a:pt x="4490979" y="2205616"/>
                  <a:pt x="4483346" y="2208630"/>
                </a:cubicBezTo>
                <a:cubicBezTo>
                  <a:pt x="4483515" y="2211114"/>
                  <a:pt x="4481251" y="2216259"/>
                  <a:pt x="4476051" y="2216612"/>
                </a:cubicBezTo>
                <a:cubicBezTo>
                  <a:pt x="4465314" y="2212350"/>
                  <a:pt x="4454408" y="2205605"/>
                  <a:pt x="4441744" y="2211456"/>
                </a:cubicBezTo>
                <a:cubicBezTo>
                  <a:pt x="4441576" y="2208972"/>
                  <a:pt x="4441407" y="2206487"/>
                  <a:pt x="4438806" y="2206664"/>
                </a:cubicBezTo>
                <a:cubicBezTo>
                  <a:pt x="4428238" y="2204887"/>
                  <a:pt x="4419761" y="2195481"/>
                  <a:pt x="4412803" y="2208430"/>
                </a:cubicBezTo>
                <a:cubicBezTo>
                  <a:pt x="4409362" y="2196187"/>
                  <a:pt x="4402235" y="2206653"/>
                  <a:pt x="4397035" y="2207006"/>
                </a:cubicBezTo>
                <a:cubicBezTo>
                  <a:pt x="4391836" y="2207359"/>
                  <a:pt x="4375389" y="2195999"/>
                  <a:pt x="4376233" y="2208419"/>
                </a:cubicBezTo>
                <a:cubicBezTo>
                  <a:pt x="4373466" y="2206112"/>
                  <a:pt x="4375727" y="2200967"/>
                  <a:pt x="4370527" y="2201320"/>
                </a:cubicBezTo>
                <a:cubicBezTo>
                  <a:pt x="4370864" y="2206288"/>
                  <a:pt x="4368263" y="2206466"/>
                  <a:pt x="4365833" y="2209126"/>
                </a:cubicBezTo>
                <a:cubicBezTo>
                  <a:pt x="4362219" y="2194398"/>
                  <a:pt x="4350062" y="2207701"/>
                  <a:pt x="4344356" y="2200603"/>
                </a:cubicBezTo>
                <a:cubicBezTo>
                  <a:pt x="4332030" y="2211421"/>
                  <a:pt x="4317848" y="2194916"/>
                  <a:pt x="4305184" y="2200767"/>
                </a:cubicBezTo>
                <a:cubicBezTo>
                  <a:pt x="4305353" y="2203252"/>
                  <a:pt x="4305691" y="2208219"/>
                  <a:pt x="4302924" y="2205912"/>
                </a:cubicBezTo>
                <a:cubicBezTo>
                  <a:pt x="4302755" y="2203428"/>
                  <a:pt x="4305016" y="2198283"/>
                  <a:pt x="4302249" y="2195976"/>
                </a:cubicBezTo>
                <a:cubicBezTo>
                  <a:pt x="4297049" y="2196329"/>
                  <a:pt x="4294785" y="2201473"/>
                  <a:pt x="4289585" y="2201827"/>
                </a:cubicBezTo>
                <a:cubicBezTo>
                  <a:pt x="4289247" y="2196859"/>
                  <a:pt x="4291846" y="2196682"/>
                  <a:pt x="4289079" y="2194375"/>
                </a:cubicBezTo>
                <a:cubicBezTo>
                  <a:pt x="4286646" y="2197035"/>
                  <a:pt x="4271553" y="2205547"/>
                  <a:pt x="4270878" y="2195611"/>
                </a:cubicBezTo>
                <a:cubicBezTo>
                  <a:pt x="4261777" y="2196229"/>
                  <a:pt x="4254669" y="2197336"/>
                  <a:pt x="4248168" y="2197777"/>
                </a:cubicBezTo>
                <a:lnTo>
                  <a:pt x="4242388" y="2197224"/>
                </a:lnTo>
                <a:lnTo>
                  <a:pt x="4243733" y="2205687"/>
                </a:lnTo>
                <a:cubicBezTo>
                  <a:pt x="4242667" y="2209168"/>
                  <a:pt x="4240316" y="2211779"/>
                  <a:pt x="4237840" y="2211904"/>
                </a:cubicBezTo>
                <a:cubicBezTo>
                  <a:pt x="4235112" y="2207056"/>
                  <a:pt x="4237715" y="2209418"/>
                  <a:pt x="4237464" y="2204445"/>
                </a:cubicBezTo>
                <a:cubicBezTo>
                  <a:pt x="4226507" y="2208736"/>
                  <a:pt x="4215919" y="2208024"/>
                  <a:pt x="4206180" y="2205711"/>
                </a:cubicBezTo>
                <a:lnTo>
                  <a:pt x="4201920" y="2204354"/>
                </a:lnTo>
                <a:lnTo>
                  <a:pt x="4198581" y="2208008"/>
                </a:lnTo>
                <a:cubicBezTo>
                  <a:pt x="4195979" y="2208185"/>
                  <a:pt x="4188009" y="2206231"/>
                  <a:pt x="4180208" y="2206760"/>
                </a:cubicBezTo>
                <a:cubicBezTo>
                  <a:pt x="4167379" y="2210127"/>
                  <a:pt x="4164441" y="2205336"/>
                  <a:pt x="4149006" y="2208880"/>
                </a:cubicBezTo>
                <a:cubicBezTo>
                  <a:pt x="4149174" y="2211364"/>
                  <a:pt x="4154210" y="2208526"/>
                  <a:pt x="4154546" y="2213495"/>
                </a:cubicBezTo>
                <a:cubicBezTo>
                  <a:pt x="4149343" y="2213848"/>
                  <a:pt x="4148837" y="2206396"/>
                  <a:pt x="4143637" y="2206749"/>
                </a:cubicBezTo>
                <a:cubicBezTo>
                  <a:pt x="4141377" y="2211893"/>
                  <a:pt x="4127870" y="2205324"/>
                  <a:pt x="4133744" y="2214908"/>
                </a:cubicBezTo>
                <a:cubicBezTo>
                  <a:pt x="4125944" y="2215437"/>
                  <a:pt x="4125268" y="2205501"/>
                  <a:pt x="4120068" y="2205854"/>
                </a:cubicBezTo>
                <a:cubicBezTo>
                  <a:pt x="4117470" y="2206031"/>
                  <a:pt x="4117808" y="2210999"/>
                  <a:pt x="4112604" y="2211352"/>
                </a:cubicBezTo>
                <a:cubicBezTo>
                  <a:pt x="4112435" y="2208868"/>
                  <a:pt x="4111660" y="2207049"/>
                  <a:pt x="4110276" y="2205896"/>
                </a:cubicBezTo>
                <a:lnTo>
                  <a:pt x="4104391" y="2204452"/>
                </a:lnTo>
                <a:lnTo>
                  <a:pt x="4104302" y="2204455"/>
                </a:lnTo>
                <a:lnTo>
                  <a:pt x="4104469" y="2206914"/>
                </a:lnTo>
                <a:cubicBezTo>
                  <a:pt x="4104511" y="2207535"/>
                  <a:pt x="4104553" y="2208156"/>
                  <a:pt x="4104637" y="2209398"/>
                </a:cubicBezTo>
                <a:cubicBezTo>
                  <a:pt x="4102603" y="2208288"/>
                  <a:pt x="4100795" y="2207514"/>
                  <a:pt x="4099159" y="2207011"/>
                </a:cubicBezTo>
                <a:lnTo>
                  <a:pt x="4094997" y="2206300"/>
                </a:lnTo>
                <a:lnTo>
                  <a:pt x="4091837" y="2209380"/>
                </a:lnTo>
                <a:lnTo>
                  <a:pt x="4090598" y="2207293"/>
                </a:lnTo>
                <a:lnTo>
                  <a:pt x="4087567" y="2208062"/>
                </a:lnTo>
                <a:cubicBezTo>
                  <a:pt x="4083144" y="2210234"/>
                  <a:pt x="4078804" y="2213648"/>
                  <a:pt x="4071003" y="2214178"/>
                </a:cubicBezTo>
                <a:cubicBezTo>
                  <a:pt x="4070666" y="2209210"/>
                  <a:pt x="4070497" y="2206726"/>
                  <a:pt x="4065298" y="2207079"/>
                </a:cubicBezTo>
                <a:cubicBezTo>
                  <a:pt x="4068401" y="2214355"/>
                  <a:pt x="4055404" y="2215237"/>
                  <a:pt x="4053140" y="2220382"/>
                </a:cubicBezTo>
                <a:cubicBezTo>
                  <a:pt x="4050032" y="2213107"/>
                  <a:pt x="4058340" y="2220029"/>
                  <a:pt x="4057664" y="2210093"/>
                </a:cubicBezTo>
                <a:cubicBezTo>
                  <a:pt x="4055149" y="2211511"/>
                  <a:pt x="4053283" y="2212886"/>
                  <a:pt x="4051983" y="2212974"/>
                </a:cubicBezTo>
                <a:lnTo>
                  <a:pt x="4051788" y="2212563"/>
                </a:lnTo>
                <a:lnTo>
                  <a:pt x="4046809" y="2214700"/>
                </a:lnTo>
                <a:lnTo>
                  <a:pt x="4045170" y="2218428"/>
                </a:lnTo>
                <a:lnTo>
                  <a:pt x="4044283" y="2215784"/>
                </a:lnTo>
                <a:lnTo>
                  <a:pt x="4041928" y="2216794"/>
                </a:lnTo>
                <a:cubicBezTo>
                  <a:pt x="4037728" y="2231965"/>
                  <a:pt x="4022991" y="2235199"/>
                  <a:pt x="4018665" y="2247883"/>
                </a:cubicBezTo>
                <a:lnTo>
                  <a:pt x="4016573" y="2248664"/>
                </a:lnTo>
                <a:lnTo>
                  <a:pt x="4018443" y="2249752"/>
                </a:lnTo>
                <a:lnTo>
                  <a:pt x="4012548" y="2250554"/>
                </a:lnTo>
                <a:lnTo>
                  <a:pt x="4009135" y="2255840"/>
                </a:lnTo>
                <a:cubicBezTo>
                  <a:pt x="4006657" y="2255965"/>
                  <a:pt x="4006657" y="2255965"/>
                  <a:pt x="4004057" y="2253604"/>
                </a:cubicBezTo>
                <a:cubicBezTo>
                  <a:pt x="4001579" y="2253730"/>
                  <a:pt x="4009261" y="2258328"/>
                  <a:pt x="4004433" y="2261063"/>
                </a:cubicBezTo>
                <a:cubicBezTo>
                  <a:pt x="3999477" y="2261313"/>
                  <a:pt x="4006657" y="2255965"/>
                  <a:pt x="4001704" y="2256215"/>
                </a:cubicBezTo>
                <a:cubicBezTo>
                  <a:pt x="4001955" y="2261188"/>
                  <a:pt x="3999727" y="2266288"/>
                  <a:pt x="3999853" y="2268774"/>
                </a:cubicBezTo>
                <a:cubicBezTo>
                  <a:pt x="3990073" y="2271761"/>
                  <a:pt x="3972736" y="2272635"/>
                  <a:pt x="3965681" y="2280467"/>
                </a:cubicBezTo>
                <a:cubicBezTo>
                  <a:pt x="3964381" y="2279287"/>
                  <a:pt x="3963731" y="2278697"/>
                  <a:pt x="3963064" y="2277796"/>
                </a:cubicBezTo>
                <a:lnTo>
                  <a:pt x="3961744" y="2275588"/>
                </a:lnTo>
                <a:lnTo>
                  <a:pt x="3956676" y="2284270"/>
                </a:lnTo>
                <a:cubicBezTo>
                  <a:pt x="3954586" y="2287488"/>
                  <a:pt x="3951870" y="2289492"/>
                  <a:pt x="3946190" y="2288533"/>
                </a:cubicBezTo>
                <a:cubicBezTo>
                  <a:pt x="3955305" y="2290564"/>
                  <a:pt x="3944193" y="2293613"/>
                  <a:pt x="3942322" y="2301180"/>
                </a:cubicBezTo>
                <a:cubicBezTo>
                  <a:pt x="3937575" y="2296439"/>
                  <a:pt x="3946565" y="2295986"/>
                  <a:pt x="3943943" y="2288646"/>
                </a:cubicBezTo>
                <a:cubicBezTo>
                  <a:pt x="3937074" y="2286503"/>
                  <a:pt x="3936949" y="2284018"/>
                  <a:pt x="3932331" y="2281762"/>
                </a:cubicBezTo>
                <a:lnTo>
                  <a:pt x="3933895" y="2279847"/>
                </a:lnTo>
                <a:lnTo>
                  <a:pt x="3929954" y="2279776"/>
                </a:lnTo>
                <a:cubicBezTo>
                  <a:pt x="3920263" y="2278395"/>
                  <a:pt x="3910818" y="2275754"/>
                  <a:pt x="3901036" y="2278740"/>
                </a:cubicBezTo>
                <a:cubicBezTo>
                  <a:pt x="3898186" y="2271407"/>
                  <a:pt x="3893480" y="2276630"/>
                  <a:pt x="3886052" y="2277004"/>
                </a:cubicBezTo>
                <a:cubicBezTo>
                  <a:pt x="3885801" y="2272031"/>
                  <a:pt x="3885801" y="2272031"/>
                  <a:pt x="3885676" y="2269543"/>
                </a:cubicBezTo>
                <a:cubicBezTo>
                  <a:pt x="3871190" y="2277753"/>
                  <a:pt x="3863007" y="2263206"/>
                  <a:pt x="3848274" y="2266443"/>
                </a:cubicBezTo>
                <a:cubicBezTo>
                  <a:pt x="3848274" y="2266443"/>
                  <a:pt x="3848274" y="2266443"/>
                  <a:pt x="3847898" y="2258982"/>
                </a:cubicBezTo>
                <a:cubicBezTo>
                  <a:pt x="3840843" y="2266818"/>
                  <a:pt x="3840341" y="2256872"/>
                  <a:pt x="3833286" y="2264704"/>
                </a:cubicBezTo>
                <a:cubicBezTo>
                  <a:pt x="3830561" y="2259856"/>
                  <a:pt x="3827957" y="2257495"/>
                  <a:pt x="3823255" y="2262719"/>
                </a:cubicBezTo>
                <a:cubicBezTo>
                  <a:pt x="3823004" y="2257745"/>
                  <a:pt x="3820529" y="2257870"/>
                  <a:pt x="3820279" y="2252897"/>
                </a:cubicBezTo>
                <a:cubicBezTo>
                  <a:pt x="3817801" y="2253022"/>
                  <a:pt x="3820529" y="2257870"/>
                  <a:pt x="3815574" y="2258120"/>
                </a:cubicBezTo>
                <a:lnTo>
                  <a:pt x="3803064" y="2248987"/>
                </a:lnTo>
                <a:lnTo>
                  <a:pt x="3797543" y="2251024"/>
                </a:lnTo>
                <a:cubicBezTo>
                  <a:pt x="3793730" y="2251590"/>
                  <a:pt x="3790110" y="2250433"/>
                  <a:pt x="3786910" y="2245041"/>
                </a:cubicBezTo>
                <a:cubicBezTo>
                  <a:pt x="3784403" y="2245211"/>
                  <a:pt x="3789755" y="2249834"/>
                  <a:pt x="3784740" y="2250175"/>
                </a:cubicBezTo>
                <a:cubicBezTo>
                  <a:pt x="3784740" y="2250175"/>
                  <a:pt x="3784571" y="2247693"/>
                  <a:pt x="3782233" y="2250345"/>
                </a:cubicBezTo>
                <a:cubicBezTo>
                  <a:pt x="3784740" y="2250175"/>
                  <a:pt x="3784909" y="2252657"/>
                  <a:pt x="3785077" y="2255139"/>
                </a:cubicBezTo>
                <a:cubicBezTo>
                  <a:pt x="3787416" y="2252486"/>
                  <a:pt x="3789923" y="2252316"/>
                  <a:pt x="3790260" y="2257280"/>
                </a:cubicBezTo>
                <a:cubicBezTo>
                  <a:pt x="3772882" y="2260954"/>
                  <a:pt x="3752661" y="2259834"/>
                  <a:pt x="3740125" y="2260686"/>
                </a:cubicBezTo>
                <a:cubicBezTo>
                  <a:pt x="3735283" y="2263508"/>
                  <a:pt x="3732270" y="2256232"/>
                  <a:pt x="3730268" y="2263848"/>
                </a:cubicBezTo>
                <a:cubicBezTo>
                  <a:pt x="3729931" y="2258884"/>
                  <a:pt x="3732607" y="2261196"/>
                  <a:pt x="3732439" y="2258714"/>
                </a:cubicBezTo>
                <a:cubicBezTo>
                  <a:pt x="3729763" y="2256402"/>
                  <a:pt x="3729594" y="2253921"/>
                  <a:pt x="3727088" y="2254091"/>
                </a:cubicBezTo>
                <a:cubicBezTo>
                  <a:pt x="3724917" y="2259225"/>
                  <a:pt x="3717228" y="2257254"/>
                  <a:pt x="3709373" y="2252801"/>
                </a:cubicBezTo>
                <a:cubicBezTo>
                  <a:pt x="3697174" y="2258616"/>
                  <a:pt x="3683800" y="2247057"/>
                  <a:pt x="3676784" y="2255015"/>
                </a:cubicBezTo>
                <a:cubicBezTo>
                  <a:pt x="3666253" y="2248249"/>
                  <a:pt x="3644535" y="2262191"/>
                  <a:pt x="3633665" y="2250463"/>
                </a:cubicBezTo>
                <a:lnTo>
                  <a:pt x="3633081" y="2250650"/>
                </a:lnTo>
                <a:lnTo>
                  <a:pt x="3633770" y="2253403"/>
                </a:lnTo>
                <a:lnTo>
                  <a:pt x="3631380" y="2253005"/>
                </a:lnTo>
                <a:lnTo>
                  <a:pt x="3631326" y="2253115"/>
                </a:lnTo>
                <a:cubicBezTo>
                  <a:pt x="3630116" y="2253821"/>
                  <a:pt x="3629479" y="2253708"/>
                  <a:pt x="3629126" y="2253148"/>
                </a:cubicBezTo>
                <a:lnTo>
                  <a:pt x="3629026" y="2252612"/>
                </a:lnTo>
                <a:lnTo>
                  <a:pt x="3627126" y="2252296"/>
                </a:lnTo>
                <a:cubicBezTo>
                  <a:pt x="3625363" y="2252727"/>
                  <a:pt x="3624258" y="2254049"/>
                  <a:pt x="3624427" y="2256531"/>
                </a:cubicBezTo>
                <a:cubicBezTo>
                  <a:pt x="3616785" y="2249570"/>
                  <a:pt x="3617459" y="2259497"/>
                  <a:pt x="3609988" y="2255018"/>
                </a:cubicBezTo>
                <a:cubicBezTo>
                  <a:pt x="3610325" y="2259981"/>
                  <a:pt x="3610325" y="2259981"/>
                  <a:pt x="3610325" y="2259981"/>
                </a:cubicBezTo>
                <a:cubicBezTo>
                  <a:pt x="3598262" y="2258308"/>
                  <a:pt x="3589594" y="2271363"/>
                  <a:pt x="3577362" y="2267208"/>
                </a:cubicBezTo>
                <a:cubicBezTo>
                  <a:pt x="3577531" y="2269689"/>
                  <a:pt x="3577531" y="2269689"/>
                  <a:pt x="3577868" y="2274653"/>
                </a:cubicBezTo>
                <a:cubicBezTo>
                  <a:pt x="3570734" y="2275138"/>
                  <a:pt x="3565640" y="2270498"/>
                  <a:pt x="3563766" y="2278105"/>
                </a:cubicBezTo>
                <a:cubicBezTo>
                  <a:pt x="3549243" y="2275351"/>
                  <a:pt x="3538249" y="2284980"/>
                  <a:pt x="3524203" y="2284298"/>
                </a:cubicBezTo>
                <a:lnTo>
                  <a:pt x="3512697" y="2280570"/>
                </a:lnTo>
                <a:lnTo>
                  <a:pt x="3512697" y="2284226"/>
                </a:lnTo>
                <a:cubicBezTo>
                  <a:pt x="3511325" y="2285472"/>
                  <a:pt x="3510639" y="2284850"/>
                  <a:pt x="3509952" y="2283916"/>
                </a:cubicBezTo>
                <a:lnTo>
                  <a:pt x="3507762" y="2282181"/>
                </a:lnTo>
                <a:lnTo>
                  <a:pt x="3507373" y="2283157"/>
                </a:lnTo>
                <a:lnTo>
                  <a:pt x="3508577" y="2293251"/>
                </a:lnTo>
                <a:cubicBezTo>
                  <a:pt x="3507204" y="2296675"/>
                  <a:pt x="3504458" y="2299164"/>
                  <a:pt x="3501711" y="2299164"/>
                </a:cubicBezTo>
                <a:cubicBezTo>
                  <a:pt x="3498964" y="2294185"/>
                  <a:pt x="3501712" y="2296676"/>
                  <a:pt x="3501711" y="2291696"/>
                </a:cubicBezTo>
                <a:lnTo>
                  <a:pt x="3495285" y="2291639"/>
                </a:lnTo>
                <a:lnTo>
                  <a:pt x="3498180" y="2297519"/>
                </a:lnTo>
                <a:cubicBezTo>
                  <a:pt x="3495801" y="2297681"/>
                  <a:pt x="3495970" y="2300163"/>
                  <a:pt x="3495970" y="2300163"/>
                </a:cubicBezTo>
                <a:cubicBezTo>
                  <a:pt x="3490878" y="2295522"/>
                  <a:pt x="3491721" y="2307932"/>
                  <a:pt x="3488668" y="2298165"/>
                </a:cubicBezTo>
                <a:lnTo>
                  <a:pt x="3493425" y="2297842"/>
                </a:lnTo>
                <a:lnTo>
                  <a:pt x="3493002" y="2291618"/>
                </a:lnTo>
                <a:lnTo>
                  <a:pt x="3488220" y="2291575"/>
                </a:lnTo>
                <a:lnTo>
                  <a:pt x="3488668" y="2298165"/>
                </a:lnTo>
                <a:cubicBezTo>
                  <a:pt x="3486795" y="2305773"/>
                  <a:pt x="3486963" y="2308255"/>
                  <a:pt x="3489680" y="2313057"/>
                </a:cubicBezTo>
                <a:cubicBezTo>
                  <a:pt x="3489511" y="2310575"/>
                  <a:pt x="3491890" y="2310413"/>
                  <a:pt x="3492227" y="2315377"/>
                </a:cubicBezTo>
                <a:cubicBezTo>
                  <a:pt x="3489848" y="2315538"/>
                  <a:pt x="3484922" y="2313380"/>
                  <a:pt x="3482206" y="2308578"/>
                </a:cubicBezTo>
                <a:cubicBezTo>
                  <a:pt x="3479827" y="2308739"/>
                  <a:pt x="3475238" y="2311544"/>
                  <a:pt x="3477954" y="2316346"/>
                </a:cubicBezTo>
                <a:lnTo>
                  <a:pt x="3475575" y="2316508"/>
                </a:lnTo>
                <a:cubicBezTo>
                  <a:pt x="3474901" y="2306581"/>
                  <a:pt x="3467431" y="2302101"/>
                  <a:pt x="3462841" y="2304907"/>
                </a:cubicBezTo>
                <a:cubicBezTo>
                  <a:pt x="3463010" y="2307388"/>
                  <a:pt x="3467768" y="2307065"/>
                  <a:pt x="3465557" y="2309709"/>
                </a:cubicBezTo>
                <a:cubicBezTo>
                  <a:pt x="3467768" y="2307065"/>
                  <a:pt x="3475406" y="2314026"/>
                  <a:pt x="3475575" y="2316508"/>
                </a:cubicBezTo>
                <a:lnTo>
                  <a:pt x="3470821" y="2316831"/>
                </a:lnTo>
                <a:cubicBezTo>
                  <a:pt x="3471326" y="2324277"/>
                  <a:pt x="3464021" y="2322280"/>
                  <a:pt x="3466906" y="2329564"/>
                </a:cubicBezTo>
                <a:cubicBezTo>
                  <a:pt x="3464527" y="2329725"/>
                  <a:pt x="3466231" y="2319636"/>
                  <a:pt x="3461643" y="2322441"/>
                </a:cubicBezTo>
                <a:cubicBezTo>
                  <a:pt x="3458453" y="2328268"/>
                  <a:pt x="3448102" y="2327568"/>
                  <a:pt x="3437824" y="2323007"/>
                </a:cubicBezTo>
                <a:lnTo>
                  <a:pt x="3428129" y="2317424"/>
                </a:lnTo>
                <a:lnTo>
                  <a:pt x="3428243" y="2317406"/>
                </a:lnTo>
                <a:lnTo>
                  <a:pt x="3429984" y="2318047"/>
                </a:lnTo>
                <a:cubicBezTo>
                  <a:pt x="3430260" y="2317716"/>
                  <a:pt x="3430218" y="2317096"/>
                  <a:pt x="3430218" y="2317096"/>
                </a:cubicBezTo>
                <a:lnTo>
                  <a:pt x="3428243" y="2317406"/>
                </a:lnTo>
                <a:lnTo>
                  <a:pt x="3427839" y="2317257"/>
                </a:lnTo>
                <a:lnTo>
                  <a:pt x="3428129" y="2317424"/>
                </a:lnTo>
                <a:lnTo>
                  <a:pt x="3422793" y="2318262"/>
                </a:lnTo>
                <a:cubicBezTo>
                  <a:pt x="3415265" y="2321228"/>
                  <a:pt x="3407617" y="2327357"/>
                  <a:pt x="3401507" y="2316552"/>
                </a:cubicBezTo>
                <a:cubicBezTo>
                  <a:pt x="3399128" y="2316714"/>
                  <a:pt x="3404223" y="2321355"/>
                  <a:pt x="3399465" y="2321677"/>
                </a:cubicBezTo>
                <a:cubicBezTo>
                  <a:pt x="3399465" y="2321677"/>
                  <a:pt x="3399296" y="2319196"/>
                  <a:pt x="3397086" y="2321839"/>
                </a:cubicBezTo>
                <a:cubicBezTo>
                  <a:pt x="3399465" y="2321677"/>
                  <a:pt x="3399633" y="2324159"/>
                  <a:pt x="3399802" y="2326642"/>
                </a:cubicBezTo>
                <a:cubicBezTo>
                  <a:pt x="3402013" y="2323998"/>
                  <a:pt x="3404391" y="2323836"/>
                  <a:pt x="3404728" y="2328800"/>
                </a:cubicBezTo>
                <a:cubicBezTo>
                  <a:pt x="3388248" y="2332413"/>
                  <a:pt x="3369052" y="2331223"/>
                  <a:pt x="3357157" y="2332031"/>
                </a:cubicBezTo>
                <a:cubicBezTo>
                  <a:pt x="3352572" y="2334836"/>
                  <a:pt x="3349688" y="2327552"/>
                  <a:pt x="3347814" y="2335159"/>
                </a:cubicBezTo>
                <a:cubicBezTo>
                  <a:pt x="3347477" y="2330196"/>
                  <a:pt x="3350024" y="2332516"/>
                  <a:pt x="3349856" y="2330034"/>
                </a:cubicBezTo>
                <a:cubicBezTo>
                  <a:pt x="3347308" y="2327713"/>
                  <a:pt x="3347140" y="2325232"/>
                  <a:pt x="3344761" y="2325394"/>
                </a:cubicBezTo>
                <a:cubicBezTo>
                  <a:pt x="3342719" y="2330519"/>
                  <a:pt x="3335415" y="2328521"/>
                  <a:pt x="3327944" y="2324042"/>
                </a:cubicBezTo>
                <a:cubicBezTo>
                  <a:pt x="3316386" y="2329814"/>
                  <a:pt x="3303653" y="2318212"/>
                  <a:pt x="3297022" y="2326143"/>
                </a:cubicBezTo>
                <a:cubicBezTo>
                  <a:pt x="3289509" y="2321043"/>
                  <a:pt x="3276063" y="2327566"/>
                  <a:pt x="3265440" y="2326184"/>
                </a:cubicBezTo>
                <a:lnTo>
                  <a:pt x="3258586" y="2322711"/>
                </a:lnTo>
                <a:lnTo>
                  <a:pt x="3257261" y="2324063"/>
                </a:lnTo>
                <a:cubicBezTo>
                  <a:pt x="3254516" y="2326552"/>
                  <a:pt x="3246275" y="2324063"/>
                  <a:pt x="3246275" y="2331531"/>
                </a:cubicBezTo>
                <a:cubicBezTo>
                  <a:pt x="3243527" y="2331531"/>
                  <a:pt x="3243527" y="2331531"/>
                  <a:pt x="3240782" y="2329042"/>
                </a:cubicBezTo>
                <a:cubicBezTo>
                  <a:pt x="3238034" y="2329043"/>
                  <a:pt x="3246275" y="2334022"/>
                  <a:pt x="3240782" y="2336511"/>
                </a:cubicBezTo>
                <a:cubicBezTo>
                  <a:pt x="3235286" y="2336511"/>
                  <a:pt x="3243527" y="2331531"/>
                  <a:pt x="3238034" y="2331531"/>
                </a:cubicBezTo>
                <a:cubicBezTo>
                  <a:pt x="3238034" y="2336511"/>
                  <a:pt x="3235286" y="2341493"/>
                  <a:pt x="3235286" y="2343981"/>
                </a:cubicBezTo>
                <a:cubicBezTo>
                  <a:pt x="3224301" y="2346472"/>
                  <a:pt x="3205074" y="2346472"/>
                  <a:pt x="3196833" y="2353939"/>
                </a:cubicBezTo>
                <a:cubicBezTo>
                  <a:pt x="3195462" y="2352695"/>
                  <a:pt x="3194775" y="2352073"/>
                  <a:pt x="3194088" y="2351139"/>
                </a:cubicBezTo>
                <a:lnTo>
                  <a:pt x="3192751" y="2348868"/>
                </a:lnTo>
                <a:lnTo>
                  <a:pt x="3186661" y="2357283"/>
                </a:lnTo>
                <a:cubicBezTo>
                  <a:pt x="3184169" y="2360392"/>
                  <a:pt x="3181053" y="2362257"/>
                  <a:pt x="3174823" y="2361013"/>
                </a:cubicBezTo>
                <a:cubicBezTo>
                  <a:pt x="3184793" y="2363501"/>
                  <a:pt x="3172331" y="2365987"/>
                  <a:pt x="3169840" y="2373449"/>
                </a:cubicBezTo>
                <a:cubicBezTo>
                  <a:pt x="3164853" y="2368475"/>
                  <a:pt x="3174823" y="2368476"/>
                  <a:pt x="3172331" y="2361013"/>
                </a:cubicBezTo>
                <a:cubicBezTo>
                  <a:pt x="3164853" y="2358527"/>
                  <a:pt x="3164853" y="2356039"/>
                  <a:pt x="3159870" y="2353553"/>
                </a:cubicBezTo>
                <a:lnTo>
                  <a:pt x="3161707" y="2351720"/>
                </a:lnTo>
                <a:lnTo>
                  <a:pt x="3157352" y="2351450"/>
                </a:lnTo>
                <a:cubicBezTo>
                  <a:pt x="3146709" y="2349583"/>
                  <a:pt x="3136408" y="2346470"/>
                  <a:pt x="3125422" y="2348960"/>
                </a:cubicBezTo>
                <a:cubicBezTo>
                  <a:pt x="3122677" y="2341492"/>
                  <a:pt x="3117181" y="2346472"/>
                  <a:pt x="3108943" y="2346472"/>
                </a:cubicBezTo>
                <a:cubicBezTo>
                  <a:pt x="3108944" y="2341492"/>
                  <a:pt x="3108944" y="2341492"/>
                  <a:pt x="3108943" y="2339001"/>
                </a:cubicBezTo>
                <a:cubicBezTo>
                  <a:pt x="3092462" y="2346472"/>
                  <a:pt x="3084221" y="2331531"/>
                  <a:pt x="3067743" y="2334022"/>
                </a:cubicBezTo>
                <a:cubicBezTo>
                  <a:pt x="3067743" y="2334022"/>
                  <a:pt x="3067743" y="2334022"/>
                  <a:pt x="3067743" y="2326552"/>
                </a:cubicBezTo>
                <a:cubicBezTo>
                  <a:pt x="3059502" y="2334022"/>
                  <a:pt x="3059502" y="2324063"/>
                  <a:pt x="3051261" y="2331531"/>
                </a:cubicBezTo>
                <a:cubicBezTo>
                  <a:pt x="3048517" y="2326552"/>
                  <a:pt x="3045768" y="2324063"/>
                  <a:pt x="3040276" y="2329043"/>
                </a:cubicBezTo>
                <a:cubicBezTo>
                  <a:pt x="3040276" y="2324063"/>
                  <a:pt x="3037531" y="2324063"/>
                  <a:pt x="3037532" y="2319084"/>
                </a:cubicBezTo>
                <a:cubicBezTo>
                  <a:pt x="3034783" y="2319084"/>
                  <a:pt x="3037531" y="2324063"/>
                  <a:pt x="3032036" y="2324063"/>
                </a:cubicBezTo>
                <a:cubicBezTo>
                  <a:pt x="3026542" y="2317839"/>
                  <a:pt x="3019677" y="2312859"/>
                  <a:pt x="3012467" y="2309747"/>
                </a:cubicBezTo>
                <a:lnTo>
                  <a:pt x="3000029" y="2307957"/>
                </a:lnTo>
                <a:lnTo>
                  <a:pt x="2998697" y="2308119"/>
                </a:lnTo>
                <a:lnTo>
                  <a:pt x="2997992" y="2308486"/>
                </a:lnTo>
                <a:cubicBezTo>
                  <a:pt x="2996816" y="2308883"/>
                  <a:pt x="2995662" y="2309594"/>
                  <a:pt x="2994637" y="2312194"/>
                </a:cubicBezTo>
                <a:cubicBezTo>
                  <a:pt x="2990872" y="2309919"/>
                  <a:pt x="2987282" y="2310162"/>
                  <a:pt x="2983670" y="2310092"/>
                </a:cubicBezTo>
                <a:lnTo>
                  <a:pt x="2982064" y="2309515"/>
                </a:lnTo>
                <a:lnTo>
                  <a:pt x="2972711" y="2309986"/>
                </a:lnTo>
                <a:lnTo>
                  <a:pt x="2967896" y="2308778"/>
                </a:lnTo>
                <a:lnTo>
                  <a:pt x="2965047" y="2310408"/>
                </a:lnTo>
                <a:lnTo>
                  <a:pt x="2963332" y="2309061"/>
                </a:lnTo>
                <a:lnTo>
                  <a:pt x="2958550" y="2310700"/>
                </a:lnTo>
                <a:cubicBezTo>
                  <a:pt x="2956048" y="2311760"/>
                  <a:pt x="2953405" y="2312827"/>
                  <a:pt x="2950514" y="2313206"/>
                </a:cubicBezTo>
                <a:lnTo>
                  <a:pt x="2942423" y="2311828"/>
                </a:lnTo>
                <a:lnTo>
                  <a:pt x="2940705" y="2311829"/>
                </a:lnTo>
                <a:lnTo>
                  <a:pt x="2933644" y="2317870"/>
                </a:lnTo>
                <a:cubicBezTo>
                  <a:pt x="2931142" y="2318931"/>
                  <a:pt x="2928844" y="2318425"/>
                  <a:pt x="2927524" y="2314755"/>
                </a:cubicBezTo>
                <a:lnTo>
                  <a:pt x="2926323" y="2315729"/>
                </a:lnTo>
                <a:lnTo>
                  <a:pt x="2926331" y="2315781"/>
                </a:lnTo>
                <a:cubicBezTo>
                  <a:pt x="2926279" y="2316608"/>
                  <a:pt x="2926027" y="2317120"/>
                  <a:pt x="2925455" y="2317158"/>
                </a:cubicBezTo>
                <a:lnTo>
                  <a:pt x="2925409" y="2316471"/>
                </a:lnTo>
                <a:lnTo>
                  <a:pt x="2920976" y="2320066"/>
                </a:lnTo>
                <a:cubicBezTo>
                  <a:pt x="2923367" y="2322437"/>
                  <a:pt x="2925633" y="2322322"/>
                  <a:pt x="2923493" y="2324922"/>
                </a:cubicBezTo>
                <a:cubicBezTo>
                  <a:pt x="2923242" y="2319951"/>
                  <a:pt x="2918961" y="2325150"/>
                  <a:pt x="2916698" y="2325264"/>
                </a:cubicBezTo>
                <a:cubicBezTo>
                  <a:pt x="2905368" y="2325836"/>
                  <a:pt x="2884978" y="2326863"/>
                  <a:pt x="2871386" y="2327548"/>
                </a:cubicBezTo>
                <a:cubicBezTo>
                  <a:pt x="2871011" y="2320093"/>
                  <a:pt x="2873401" y="2322464"/>
                  <a:pt x="2875667" y="2322350"/>
                </a:cubicBezTo>
                <a:cubicBezTo>
                  <a:pt x="2875542" y="2319865"/>
                  <a:pt x="2875542" y="2319865"/>
                  <a:pt x="2875542" y="2319865"/>
                </a:cubicBezTo>
                <a:cubicBezTo>
                  <a:pt x="2875417" y="2317381"/>
                  <a:pt x="2873151" y="2317496"/>
                  <a:pt x="2873276" y="2319979"/>
                </a:cubicBezTo>
                <a:cubicBezTo>
                  <a:pt x="2870885" y="2317610"/>
                  <a:pt x="2875291" y="2314896"/>
                  <a:pt x="2872900" y="2312526"/>
                </a:cubicBezTo>
                <a:cubicBezTo>
                  <a:pt x="2866979" y="2330259"/>
                  <a:pt x="2854902" y="2315924"/>
                  <a:pt x="2843572" y="2316495"/>
                </a:cubicBezTo>
                <a:cubicBezTo>
                  <a:pt x="2843697" y="2318981"/>
                  <a:pt x="2845962" y="2318866"/>
                  <a:pt x="2845962" y="2318866"/>
                </a:cubicBezTo>
                <a:cubicBezTo>
                  <a:pt x="2837404" y="2329262"/>
                  <a:pt x="2821670" y="2332543"/>
                  <a:pt x="2814497" y="2325433"/>
                </a:cubicBezTo>
                <a:cubicBezTo>
                  <a:pt x="2812230" y="2325547"/>
                  <a:pt x="2814872" y="2332886"/>
                  <a:pt x="2810340" y="2333114"/>
                </a:cubicBezTo>
                <a:cubicBezTo>
                  <a:pt x="2814497" y="2325433"/>
                  <a:pt x="2807950" y="2330746"/>
                  <a:pt x="2807574" y="2323291"/>
                </a:cubicBezTo>
                <a:cubicBezTo>
                  <a:pt x="2805433" y="2325890"/>
                  <a:pt x="2800904" y="2326118"/>
                  <a:pt x="2798388" y="2321265"/>
                </a:cubicBezTo>
                <a:cubicBezTo>
                  <a:pt x="2802792" y="2318551"/>
                  <a:pt x="2795872" y="2316409"/>
                  <a:pt x="2795747" y="2313926"/>
                </a:cubicBezTo>
                <a:cubicBezTo>
                  <a:pt x="2794801" y="2317709"/>
                  <a:pt x="2793196" y="2319658"/>
                  <a:pt x="2791260" y="2320690"/>
                </a:cubicBezTo>
                <a:lnTo>
                  <a:pt x="2789339" y="2321064"/>
                </a:lnTo>
                <a:lnTo>
                  <a:pt x="2789420" y="2317280"/>
                </a:lnTo>
                <a:cubicBezTo>
                  <a:pt x="2789775" y="2313760"/>
                  <a:pt x="2790554" y="2312319"/>
                  <a:pt x="2788573" y="2306813"/>
                </a:cubicBezTo>
                <a:cubicBezTo>
                  <a:pt x="2786683" y="2314383"/>
                  <a:pt x="2783915" y="2304559"/>
                  <a:pt x="2781904" y="2309641"/>
                </a:cubicBezTo>
                <a:cubicBezTo>
                  <a:pt x="2781778" y="2307156"/>
                  <a:pt x="2779512" y="2307270"/>
                  <a:pt x="2779512" y="2307270"/>
                </a:cubicBezTo>
                <a:lnTo>
                  <a:pt x="2782004" y="2299803"/>
                </a:lnTo>
                <a:lnTo>
                  <a:pt x="2784263" y="2300182"/>
                </a:lnTo>
                <a:cubicBezTo>
                  <a:pt x="2784326" y="2301424"/>
                  <a:pt x="2783853" y="2303316"/>
                  <a:pt x="2783915" y="2304559"/>
                </a:cubicBezTo>
                <a:lnTo>
                  <a:pt x="2786182" y="2304445"/>
                </a:lnTo>
                <a:cubicBezTo>
                  <a:pt x="2785931" y="2299474"/>
                  <a:pt x="2783665" y="2299588"/>
                  <a:pt x="2785806" y="2296992"/>
                </a:cubicBezTo>
                <a:lnTo>
                  <a:pt x="2782202" y="2299210"/>
                </a:lnTo>
                <a:lnTo>
                  <a:pt x="2785431" y="2289536"/>
                </a:lnTo>
                <a:cubicBezTo>
                  <a:pt x="2778636" y="2289878"/>
                  <a:pt x="2774103" y="2290107"/>
                  <a:pt x="2769822" y="2295306"/>
                </a:cubicBezTo>
                <a:cubicBezTo>
                  <a:pt x="2767432" y="2292935"/>
                  <a:pt x="2767432" y="2292935"/>
                  <a:pt x="2767306" y="2290449"/>
                </a:cubicBezTo>
                <a:cubicBezTo>
                  <a:pt x="2747542" y="2303901"/>
                  <a:pt x="2730807" y="2287309"/>
                  <a:pt x="2713059" y="2295676"/>
                </a:cubicBezTo>
                <a:cubicBezTo>
                  <a:pt x="2710417" y="2288337"/>
                  <a:pt x="2708276" y="2290936"/>
                  <a:pt x="2701482" y="2291279"/>
                </a:cubicBezTo>
                <a:cubicBezTo>
                  <a:pt x="2701356" y="2288793"/>
                  <a:pt x="2699090" y="2288908"/>
                  <a:pt x="2701106" y="2283823"/>
                </a:cubicBezTo>
                <a:cubicBezTo>
                  <a:pt x="2695629" y="2287836"/>
                  <a:pt x="2690437" y="2286230"/>
                  <a:pt x="2685215" y="2284003"/>
                </a:cubicBezTo>
                <a:lnTo>
                  <a:pt x="2671902" y="2281064"/>
                </a:lnTo>
                <a:lnTo>
                  <a:pt x="2668133" y="2284084"/>
                </a:lnTo>
                <a:cubicBezTo>
                  <a:pt x="2667965" y="2281602"/>
                  <a:pt x="2665586" y="2281764"/>
                  <a:pt x="2663207" y="2281926"/>
                </a:cubicBezTo>
                <a:cubicBezTo>
                  <a:pt x="2661671" y="2294496"/>
                  <a:pt x="2652852" y="2270162"/>
                  <a:pt x="2644179" y="2283218"/>
                </a:cubicBezTo>
                <a:cubicBezTo>
                  <a:pt x="2637728" y="2276176"/>
                  <a:pt x="2628893" y="2278023"/>
                  <a:pt x="2620293" y="2278918"/>
                </a:cubicBezTo>
                <a:lnTo>
                  <a:pt x="2612001" y="2278517"/>
                </a:lnTo>
                <a:lnTo>
                  <a:pt x="2608973" y="2286446"/>
                </a:lnTo>
                <a:cubicBezTo>
                  <a:pt x="2609908" y="2290526"/>
                  <a:pt x="2612401" y="2294292"/>
                  <a:pt x="2613648" y="2296804"/>
                </a:cubicBezTo>
                <a:cubicBezTo>
                  <a:pt x="2608662" y="2294293"/>
                  <a:pt x="2596201" y="2286759"/>
                  <a:pt x="2588723" y="2296805"/>
                </a:cubicBezTo>
                <a:cubicBezTo>
                  <a:pt x="2576262" y="2289272"/>
                  <a:pt x="2561306" y="2299314"/>
                  <a:pt x="2551337" y="2296805"/>
                </a:cubicBezTo>
                <a:cubicBezTo>
                  <a:pt x="2548845" y="2286759"/>
                  <a:pt x="2538875" y="2294292"/>
                  <a:pt x="2533889" y="2291781"/>
                </a:cubicBezTo>
                <a:cubicBezTo>
                  <a:pt x="2538875" y="2279226"/>
                  <a:pt x="2548846" y="2294293"/>
                  <a:pt x="2558814" y="2289271"/>
                </a:cubicBezTo>
                <a:cubicBezTo>
                  <a:pt x="2558814" y="2286759"/>
                  <a:pt x="2558814" y="2286759"/>
                  <a:pt x="2558814" y="2286759"/>
                </a:cubicBezTo>
                <a:cubicBezTo>
                  <a:pt x="2563797" y="2286759"/>
                  <a:pt x="2573767" y="2286759"/>
                  <a:pt x="2583736" y="2284250"/>
                </a:cubicBezTo>
                <a:cubicBezTo>
                  <a:pt x="2583736" y="2281738"/>
                  <a:pt x="2581244" y="2281738"/>
                  <a:pt x="2581244" y="2281738"/>
                </a:cubicBezTo>
                <a:cubicBezTo>
                  <a:pt x="2584984" y="2280482"/>
                  <a:pt x="2589969" y="2279854"/>
                  <a:pt x="2595577" y="2278912"/>
                </a:cubicBezTo>
                <a:lnTo>
                  <a:pt x="2605703" y="2276274"/>
                </a:lnTo>
                <a:lnTo>
                  <a:pt x="2603095" y="2273842"/>
                </a:lnTo>
                <a:lnTo>
                  <a:pt x="2607660" y="2273231"/>
                </a:lnTo>
                <a:cubicBezTo>
                  <a:pt x="2604478" y="2265967"/>
                  <a:pt x="2600936" y="2263286"/>
                  <a:pt x="2597088" y="2262291"/>
                </a:cubicBezTo>
                <a:lnTo>
                  <a:pt x="2592021" y="2261955"/>
                </a:lnTo>
                <a:lnTo>
                  <a:pt x="2590550" y="2265779"/>
                </a:lnTo>
                <a:cubicBezTo>
                  <a:pt x="2589101" y="2266815"/>
                  <a:pt x="2587336" y="2267545"/>
                  <a:pt x="2586266" y="2270164"/>
                </a:cubicBezTo>
                <a:cubicBezTo>
                  <a:pt x="2583739" y="2267726"/>
                  <a:pt x="2583481" y="2262607"/>
                  <a:pt x="2581083" y="2262727"/>
                </a:cubicBezTo>
                <a:cubicBezTo>
                  <a:pt x="2581083" y="2262727"/>
                  <a:pt x="2581083" y="2262727"/>
                  <a:pt x="2581019" y="2261448"/>
                </a:cubicBezTo>
                <a:lnTo>
                  <a:pt x="2581009" y="2261245"/>
                </a:lnTo>
                <a:lnTo>
                  <a:pt x="2578084" y="2258929"/>
                </a:lnTo>
                <a:lnTo>
                  <a:pt x="2575561" y="2257958"/>
                </a:lnTo>
                <a:lnTo>
                  <a:pt x="2575488" y="2256872"/>
                </a:lnTo>
                <a:lnTo>
                  <a:pt x="2571642" y="2253827"/>
                </a:lnTo>
                <a:cubicBezTo>
                  <a:pt x="2566620" y="2251339"/>
                  <a:pt x="2566621" y="2256316"/>
                  <a:pt x="2569133" y="2261290"/>
                </a:cubicBezTo>
                <a:cubicBezTo>
                  <a:pt x="2554056" y="2261290"/>
                  <a:pt x="2551543" y="2248851"/>
                  <a:pt x="2536469" y="2258801"/>
                </a:cubicBezTo>
                <a:cubicBezTo>
                  <a:pt x="2536470" y="2256316"/>
                  <a:pt x="2536470" y="2256316"/>
                  <a:pt x="2536469" y="2253828"/>
                </a:cubicBezTo>
                <a:cubicBezTo>
                  <a:pt x="2531444" y="2251339"/>
                  <a:pt x="2528931" y="2253828"/>
                  <a:pt x="2528931" y="2258802"/>
                </a:cubicBezTo>
                <a:cubicBezTo>
                  <a:pt x="2526419" y="2260046"/>
                  <a:pt x="2525791" y="2258803"/>
                  <a:pt x="2525163" y="2257248"/>
                </a:cubicBezTo>
                <a:lnTo>
                  <a:pt x="2521734" y="2254134"/>
                </a:lnTo>
                <a:lnTo>
                  <a:pt x="2521109" y="2254177"/>
                </a:lnTo>
                <a:lnTo>
                  <a:pt x="2520162" y="2255330"/>
                </a:lnTo>
                <a:lnTo>
                  <a:pt x="2518644" y="2264317"/>
                </a:lnTo>
                <a:lnTo>
                  <a:pt x="2515568" y="2260256"/>
                </a:lnTo>
                <a:lnTo>
                  <a:pt x="2511344" y="2263778"/>
                </a:lnTo>
                <a:lnTo>
                  <a:pt x="2508411" y="2260043"/>
                </a:lnTo>
                <a:lnTo>
                  <a:pt x="2503931" y="2260408"/>
                </a:lnTo>
                <a:lnTo>
                  <a:pt x="2499873" y="2256565"/>
                </a:lnTo>
                <a:lnTo>
                  <a:pt x="2498784" y="2256316"/>
                </a:lnTo>
                <a:cubicBezTo>
                  <a:pt x="2496270" y="2258802"/>
                  <a:pt x="2496270" y="2263778"/>
                  <a:pt x="2491244" y="2263778"/>
                </a:cubicBezTo>
                <a:cubicBezTo>
                  <a:pt x="2491244" y="2261290"/>
                  <a:pt x="2496271" y="2261290"/>
                  <a:pt x="2496270" y="2258802"/>
                </a:cubicBezTo>
                <a:lnTo>
                  <a:pt x="2494192" y="2258923"/>
                </a:lnTo>
                <a:lnTo>
                  <a:pt x="2489809" y="2261913"/>
                </a:lnTo>
                <a:cubicBezTo>
                  <a:pt x="2486241" y="2262155"/>
                  <a:pt x="2482631" y="2261777"/>
                  <a:pt x="2480421" y="2264420"/>
                </a:cubicBezTo>
                <a:lnTo>
                  <a:pt x="2474638" y="2259364"/>
                </a:lnTo>
                <a:lnTo>
                  <a:pt x="2466120" y="2258802"/>
                </a:lnTo>
                <a:cubicBezTo>
                  <a:pt x="2461098" y="2258801"/>
                  <a:pt x="2453559" y="2261290"/>
                  <a:pt x="2451045" y="2261290"/>
                </a:cubicBezTo>
                <a:cubicBezTo>
                  <a:pt x="2446021" y="2261290"/>
                  <a:pt x="2443507" y="2253828"/>
                  <a:pt x="2440998" y="2253828"/>
                </a:cubicBezTo>
                <a:cubicBezTo>
                  <a:pt x="2435972" y="2251339"/>
                  <a:pt x="2423408" y="2258802"/>
                  <a:pt x="2420895" y="2251339"/>
                </a:cubicBezTo>
                <a:cubicBezTo>
                  <a:pt x="2410847" y="2256316"/>
                  <a:pt x="2398286" y="2253828"/>
                  <a:pt x="2383209" y="2256316"/>
                </a:cubicBezTo>
                <a:cubicBezTo>
                  <a:pt x="2383209" y="2263778"/>
                  <a:pt x="2370648" y="2256316"/>
                  <a:pt x="2368135" y="2256316"/>
                </a:cubicBezTo>
                <a:cubicBezTo>
                  <a:pt x="2363110" y="2256316"/>
                  <a:pt x="2365622" y="2258801"/>
                  <a:pt x="2365622" y="2263778"/>
                </a:cubicBezTo>
                <a:cubicBezTo>
                  <a:pt x="2363110" y="2261290"/>
                  <a:pt x="2360596" y="2256316"/>
                  <a:pt x="2355574" y="2258802"/>
                </a:cubicBezTo>
                <a:cubicBezTo>
                  <a:pt x="2350548" y="2258802"/>
                  <a:pt x="2353061" y="2263778"/>
                  <a:pt x="2353061" y="2266267"/>
                </a:cubicBezTo>
                <a:cubicBezTo>
                  <a:pt x="2350549" y="2268752"/>
                  <a:pt x="2353061" y="2263778"/>
                  <a:pt x="2350548" y="2261290"/>
                </a:cubicBezTo>
                <a:cubicBezTo>
                  <a:pt x="2340497" y="2256316"/>
                  <a:pt x="2327936" y="2273729"/>
                  <a:pt x="2317884" y="2263778"/>
                </a:cubicBezTo>
                <a:cubicBezTo>
                  <a:pt x="2312862" y="2271241"/>
                  <a:pt x="2300298" y="2258801"/>
                  <a:pt x="2297785" y="2273729"/>
                </a:cubicBezTo>
                <a:cubicBezTo>
                  <a:pt x="2295273" y="2271241"/>
                  <a:pt x="2292759" y="2271241"/>
                  <a:pt x="2292759" y="2266267"/>
                </a:cubicBezTo>
                <a:cubicBezTo>
                  <a:pt x="2287737" y="2266267"/>
                  <a:pt x="2290250" y="2271241"/>
                  <a:pt x="2287737" y="2273730"/>
                </a:cubicBezTo>
                <a:cubicBezTo>
                  <a:pt x="2287737" y="2261290"/>
                  <a:pt x="2275173" y="2273730"/>
                  <a:pt x="2267638" y="2273729"/>
                </a:cubicBezTo>
                <a:cubicBezTo>
                  <a:pt x="2262612" y="2273729"/>
                  <a:pt x="2257586" y="2263778"/>
                  <a:pt x="2255074" y="2276215"/>
                </a:cubicBezTo>
                <a:cubicBezTo>
                  <a:pt x="2247538" y="2263778"/>
                  <a:pt x="2240000" y="2273730"/>
                  <a:pt x="2229948" y="2276215"/>
                </a:cubicBezTo>
                <a:cubicBezTo>
                  <a:pt x="2227438" y="2276215"/>
                  <a:pt x="2229948" y="2278703"/>
                  <a:pt x="2229948" y="2281192"/>
                </a:cubicBezTo>
                <a:cubicBezTo>
                  <a:pt x="2214875" y="2276215"/>
                  <a:pt x="2207336" y="2283679"/>
                  <a:pt x="2197288" y="2288654"/>
                </a:cubicBezTo>
                <a:cubicBezTo>
                  <a:pt x="2192262" y="2288654"/>
                  <a:pt x="2189749" y="2283680"/>
                  <a:pt x="2189749" y="2278703"/>
                </a:cubicBezTo>
                <a:cubicBezTo>
                  <a:pt x="2184727" y="2278703"/>
                  <a:pt x="2182214" y="2286166"/>
                  <a:pt x="2179701" y="2286166"/>
                </a:cubicBezTo>
                <a:cubicBezTo>
                  <a:pt x="2179701" y="2278703"/>
                  <a:pt x="2169650" y="2288654"/>
                  <a:pt x="2169650" y="2281191"/>
                </a:cubicBezTo>
                <a:cubicBezTo>
                  <a:pt x="2164624" y="2286166"/>
                  <a:pt x="2157089" y="2283680"/>
                  <a:pt x="2152063" y="2283680"/>
                </a:cubicBezTo>
                <a:cubicBezTo>
                  <a:pt x="2157089" y="2283680"/>
                  <a:pt x="2147037" y="2278703"/>
                  <a:pt x="2144525" y="2278703"/>
                </a:cubicBezTo>
                <a:cubicBezTo>
                  <a:pt x="2142013" y="2278703"/>
                  <a:pt x="2140130" y="2279947"/>
                  <a:pt x="2138559" y="2281191"/>
                </a:cubicBezTo>
                <a:lnTo>
                  <a:pt x="2135968" y="2282770"/>
                </a:lnTo>
                <a:lnTo>
                  <a:pt x="2135872" y="2283001"/>
                </a:lnTo>
                <a:lnTo>
                  <a:pt x="2135719" y="2282922"/>
                </a:lnTo>
                <a:lnTo>
                  <a:pt x="2134476" y="2283680"/>
                </a:lnTo>
                <a:cubicBezTo>
                  <a:pt x="2129450" y="2283680"/>
                  <a:pt x="2126938" y="2278703"/>
                  <a:pt x="2121912" y="2278703"/>
                </a:cubicBezTo>
                <a:cubicBezTo>
                  <a:pt x="2116890" y="2276215"/>
                  <a:pt x="2104325" y="2276215"/>
                  <a:pt x="2094277" y="2278703"/>
                </a:cubicBezTo>
                <a:cubicBezTo>
                  <a:pt x="2091764" y="2273730"/>
                  <a:pt x="2091764" y="2276215"/>
                  <a:pt x="2094278" y="2268752"/>
                </a:cubicBezTo>
                <a:cubicBezTo>
                  <a:pt x="2084226" y="2283680"/>
                  <a:pt x="2079200" y="2268753"/>
                  <a:pt x="2069151" y="2271241"/>
                </a:cubicBezTo>
                <a:cubicBezTo>
                  <a:pt x="2071665" y="2276215"/>
                  <a:pt x="2074179" y="2276215"/>
                  <a:pt x="2074178" y="2281192"/>
                </a:cubicBezTo>
                <a:cubicBezTo>
                  <a:pt x="2069152" y="2268753"/>
                  <a:pt x="2054078" y="2281192"/>
                  <a:pt x="2044027" y="2278703"/>
                </a:cubicBezTo>
                <a:cubicBezTo>
                  <a:pt x="2044027" y="2286165"/>
                  <a:pt x="2054078" y="2278703"/>
                  <a:pt x="2054079" y="2288654"/>
                </a:cubicBezTo>
                <a:cubicBezTo>
                  <a:pt x="2056592" y="2278703"/>
                  <a:pt x="2066639" y="2288654"/>
                  <a:pt x="2071665" y="2283680"/>
                </a:cubicBezTo>
                <a:cubicBezTo>
                  <a:pt x="2054078" y="2296116"/>
                  <a:pt x="2026441" y="2298605"/>
                  <a:pt x="2013879" y="2301093"/>
                </a:cubicBezTo>
                <a:cubicBezTo>
                  <a:pt x="2018902" y="2316017"/>
                  <a:pt x="2041514" y="2296116"/>
                  <a:pt x="2049052" y="2313529"/>
                </a:cubicBezTo>
                <a:cubicBezTo>
                  <a:pt x="2056591" y="2308555"/>
                  <a:pt x="2056591" y="2308555"/>
                  <a:pt x="2061614" y="2303578"/>
                </a:cubicBezTo>
                <a:cubicBezTo>
                  <a:pt x="2061614" y="2308556"/>
                  <a:pt x="2061614" y="2313530"/>
                  <a:pt x="2064127" y="2313529"/>
                </a:cubicBezTo>
                <a:cubicBezTo>
                  <a:pt x="2071665" y="2301093"/>
                  <a:pt x="2089252" y="2316018"/>
                  <a:pt x="2091764" y="2301093"/>
                </a:cubicBezTo>
                <a:cubicBezTo>
                  <a:pt x="2094277" y="2311044"/>
                  <a:pt x="2101813" y="2301093"/>
                  <a:pt x="2104326" y="2303578"/>
                </a:cubicBezTo>
                <a:cubicBezTo>
                  <a:pt x="2104325" y="2306067"/>
                  <a:pt x="2101813" y="2303579"/>
                  <a:pt x="2101813" y="2308555"/>
                </a:cubicBezTo>
                <a:cubicBezTo>
                  <a:pt x="2101813" y="2316018"/>
                  <a:pt x="2116890" y="2308556"/>
                  <a:pt x="2116890" y="2303579"/>
                </a:cubicBezTo>
                <a:cubicBezTo>
                  <a:pt x="2121912" y="2313529"/>
                  <a:pt x="2129451" y="2306067"/>
                  <a:pt x="2139502" y="2301093"/>
                </a:cubicBezTo>
                <a:cubicBezTo>
                  <a:pt x="2144525" y="2306067"/>
                  <a:pt x="2167137" y="2311044"/>
                  <a:pt x="2172162" y="2298605"/>
                </a:cubicBezTo>
                <a:cubicBezTo>
                  <a:pt x="2172162" y="2298605"/>
                  <a:pt x="2174675" y="2301093"/>
                  <a:pt x="2174676" y="2306067"/>
                </a:cubicBezTo>
                <a:cubicBezTo>
                  <a:pt x="2187237" y="2303578"/>
                  <a:pt x="2194775" y="2301093"/>
                  <a:pt x="2207336" y="2306067"/>
                </a:cubicBezTo>
                <a:cubicBezTo>
                  <a:pt x="2202312" y="2308556"/>
                  <a:pt x="2197287" y="2307933"/>
                  <a:pt x="2192577" y="2308244"/>
                </a:cubicBezTo>
                <a:lnTo>
                  <a:pt x="2186978" y="2309622"/>
                </a:lnTo>
                <a:lnTo>
                  <a:pt x="2184952" y="2310751"/>
                </a:lnTo>
                <a:lnTo>
                  <a:pt x="2179701" y="2316018"/>
                </a:lnTo>
                <a:cubicBezTo>
                  <a:pt x="2182214" y="2318506"/>
                  <a:pt x="2182214" y="2318506"/>
                  <a:pt x="2182214" y="2320992"/>
                </a:cubicBezTo>
                <a:cubicBezTo>
                  <a:pt x="2187236" y="2318506"/>
                  <a:pt x="2187236" y="2318506"/>
                  <a:pt x="2192262" y="2320992"/>
                </a:cubicBezTo>
                <a:cubicBezTo>
                  <a:pt x="2193518" y="2318505"/>
                  <a:pt x="2196031" y="2316639"/>
                  <a:pt x="2198858" y="2316018"/>
                </a:cubicBezTo>
                <a:lnTo>
                  <a:pt x="2207295" y="2318494"/>
                </a:lnTo>
                <a:lnTo>
                  <a:pt x="2198857" y="2321615"/>
                </a:lnTo>
                <a:cubicBezTo>
                  <a:pt x="2189121" y="2323481"/>
                  <a:pt x="2179699" y="2324725"/>
                  <a:pt x="2172162" y="2328457"/>
                </a:cubicBezTo>
                <a:cubicBezTo>
                  <a:pt x="2169650" y="2328457"/>
                  <a:pt x="2164624" y="2318506"/>
                  <a:pt x="2162114" y="2328457"/>
                </a:cubicBezTo>
                <a:cubicBezTo>
                  <a:pt x="2159602" y="2325969"/>
                  <a:pt x="2159602" y="2320992"/>
                  <a:pt x="2154576" y="2320992"/>
                </a:cubicBezTo>
                <a:cubicBezTo>
                  <a:pt x="2157089" y="2323480"/>
                  <a:pt x="2154576" y="2323480"/>
                  <a:pt x="2149550" y="2328457"/>
                </a:cubicBezTo>
                <a:cubicBezTo>
                  <a:pt x="2149550" y="2328457"/>
                  <a:pt x="2149550" y="2320992"/>
                  <a:pt x="2147037" y="2323480"/>
                </a:cubicBezTo>
                <a:cubicBezTo>
                  <a:pt x="2142015" y="2320992"/>
                  <a:pt x="2144525" y="2330943"/>
                  <a:pt x="2139502" y="2330943"/>
                </a:cubicBezTo>
                <a:cubicBezTo>
                  <a:pt x="2139502" y="2328457"/>
                  <a:pt x="2139502" y="2325969"/>
                  <a:pt x="2136990" y="2325969"/>
                </a:cubicBezTo>
                <a:cubicBezTo>
                  <a:pt x="2126938" y="2340893"/>
                  <a:pt x="2106838" y="2328457"/>
                  <a:pt x="2096791" y="2333431"/>
                </a:cubicBezTo>
                <a:cubicBezTo>
                  <a:pt x="2086739" y="2325969"/>
                  <a:pt x="2076691" y="2340893"/>
                  <a:pt x="2061614" y="2333431"/>
                </a:cubicBezTo>
                <a:cubicBezTo>
                  <a:pt x="2056591" y="2338405"/>
                  <a:pt x="2049052" y="2343382"/>
                  <a:pt x="2046540" y="2335919"/>
                </a:cubicBezTo>
                <a:cubicBezTo>
                  <a:pt x="2044027" y="2335919"/>
                  <a:pt x="2041514" y="2340893"/>
                  <a:pt x="2039001" y="2340894"/>
                </a:cubicBezTo>
                <a:cubicBezTo>
                  <a:pt x="2041514" y="2343382"/>
                  <a:pt x="2044027" y="2343382"/>
                  <a:pt x="2041514" y="2345870"/>
                </a:cubicBezTo>
                <a:cubicBezTo>
                  <a:pt x="2041514" y="2340893"/>
                  <a:pt x="2036489" y="2345870"/>
                  <a:pt x="2033979" y="2345870"/>
                </a:cubicBezTo>
                <a:cubicBezTo>
                  <a:pt x="2021415" y="2345870"/>
                  <a:pt x="1998802" y="2345870"/>
                  <a:pt x="1983729" y="2345870"/>
                </a:cubicBezTo>
                <a:cubicBezTo>
                  <a:pt x="1983729" y="2338405"/>
                  <a:pt x="1986241" y="2340894"/>
                  <a:pt x="1988754" y="2340894"/>
                </a:cubicBezTo>
                <a:cubicBezTo>
                  <a:pt x="1988754" y="2338405"/>
                  <a:pt x="1988754" y="2338405"/>
                  <a:pt x="1988754" y="2338405"/>
                </a:cubicBezTo>
                <a:cubicBezTo>
                  <a:pt x="1988754" y="2335919"/>
                  <a:pt x="1986241" y="2335919"/>
                  <a:pt x="1986241" y="2338405"/>
                </a:cubicBezTo>
                <a:cubicBezTo>
                  <a:pt x="1983729" y="2335919"/>
                  <a:pt x="1988754" y="2333430"/>
                  <a:pt x="1986242" y="2330942"/>
                </a:cubicBezTo>
                <a:cubicBezTo>
                  <a:pt x="1978703" y="2348356"/>
                  <a:pt x="1966142" y="2333431"/>
                  <a:pt x="1953578" y="2333431"/>
                </a:cubicBezTo>
                <a:cubicBezTo>
                  <a:pt x="1953577" y="2335919"/>
                  <a:pt x="1956090" y="2335919"/>
                  <a:pt x="1956090" y="2335919"/>
                </a:cubicBezTo>
                <a:cubicBezTo>
                  <a:pt x="1946043" y="2345870"/>
                  <a:pt x="1928456" y="2348355"/>
                  <a:pt x="1920917" y="2340893"/>
                </a:cubicBezTo>
                <a:cubicBezTo>
                  <a:pt x="1918404" y="2340893"/>
                  <a:pt x="1920917" y="2348356"/>
                  <a:pt x="1915891" y="2348356"/>
                </a:cubicBezTo>
                <a:cubicBezTo>
                  <a:pt x="1920917" y="2340893"/>
                  <a:pt x="1913379" y="2345870"/>
                  <a:pt x="1913379" y="2338405"/>
                </a:cubicBezTo>
                <a:cubicBezTo>
                  <a:pt x="1910866" y="2340894"/>
                  <a:pt x="1905844" y="2340894"/>
                  <a:pt x="1903330" y="2335919"/>
                </a:cubicBezTo>
                <a:cubicBezTo>
                  <a:pt x="1908353" y="2333431"/>
                  <a:pt x="1900818" y="2330943"/>
                  <a:pt x="1900818" y="2328457"/>
                </a:cubicBezTo>
                <a:cubicBezTo>
                  <a:pt x="1899561" y="2332188"/>
                  <a:pt x="1897677" y="2334054"/>
                  <a:pt x="1895478" y="2334986"/>
                </a:cubicBezTo>
                <a:lnTo>
                  <a:pt x="1893331" y="2335264"/>
                </a:lnTo>
                <a:lnTo>
                  <a:pt x="1893632" y="2331488"/>
                </a:lnTo>
                <a:cubicBezTo>
                  <a:pt x="1894221" y="2327991"/>
                  <a:pt x="1895164" y="2326591"/>
                  <a:pt x="1893279" y="2320992"/>
                </a:cubicBezTo>
                <a:cubicBezTo>
                  <a:pt x="1890767" y="2328457"/>
                  <a:pt x="1888253" y="2318506"/>
                  <a:pt x="1885744" y="2323480"/>
                </a:cubicBezTo>
                <a:cubicBezTo>
                  <a:pt x="1885744" y="2320992"/>
                  <a:pt x="1883231" y="2320992"/>
                  <a:pt x="1883231" y="2320992"/>
                </a:cubicBezTo>
                <a:lnTo>
                  <a:pt x="1886404" y="2313660"/>
                </a:lnTo>
                <a:lnTo>
                  <a:pt x="1888882" y="2314153"/>
                </a:lnTo>
                <a:cubicBezTo>
                  <a:pt x="1888882" y="2315396"/>
                  <a:pt x="1888253" y="2317262"/>
                  <a:pt x="1888253" y="2318506"/>
                </a:cubicBezTo>
                <a:lnTo>
                  <a:pt x="1890766" y="2318506"/>
                </a:lnTo>
                <a:cubicBezTo>
                  <a:pt x="1890767" y="2313529"/>
                  <a:pt x="1888253" y="2313529"/>
                  <a:pt x="1890767" y="2311044"/>
                </a:cubicBezTo>
                <a:lnTo>
                  <a:pt x="1886656" y="2313078"/>
                </a:lnTo>
                <a:lnTo>
                  <a:pt x="1890767" y="2303579"/>
                </a:lnTo>
                <a:cubicBezTo>
                  <a:pt x="1883231" y="2303578"/>
                  <a:pt x="1878205" y="2303578"/>
                  <a:pt x="1873180" y="2308556"/>
                </a:cubicBezTo>
                <a:cubicBezTo>
                  <a:pt x="1870667" y="2306067"/>
                  <a:pt x="1870667" y="2306067"/>
                  <a:pt x="1870667" y="2303579"/>
                </a:cubicBezTo>
                <a:cubicBezTo>
                  <a:pt x="1848054" y="2316018"/>
                  <a:pt x="1830468" y="2298605"/>
                  <a:pt x="1810369" y="2306067"/>
                </a:cubicBezTo>
                <a:cubicBezTo>
                  <a:pt x="1807856" y="2298605"/>
                  <a:pt x="1805343" y="2301093"/>
                  <a:pt x="1797808" y="2301093"/>
                </a:cubicBezTo>
                <a:cubicBezTo>
                  <a:pt x="1797807" y="2298604"/>
                  <a:pt x="1795294" y="2298605"/>
                  <a:pt x="1797807" y="2293628"/>
                </a:cubicBezTo>
                <a:cubicBezTo>
                  <a:pt x="1785243" y="2301093"/>
                  <a:pt x="1775195" y="2286166"/>
                  <a:pt x="1762631" y="2288653"/>
                </a:cubicBezTo>
                <a:cubicBezTo>
                  <a:pt x="1762631" y="2288653"/>
                  <a:pt x="1762631" y="2288653"/>
                  <a:pt x="1762631" y="2283680"/>
                </a:cubicBezTo>
                <a:cubicBezTo>
                  <a:pt x="1755096" y="2291143"/>
                  <a:pt x="1755096" y="2278703"/>
                  <a:pt x="1747556" y="2286166"/>
                </a:cubicBezTo>
                <a:cubicBezTo>
                  <a:pt x="1745044" y="2281192"/>
                  <a:pt x="1742531" y="2281192"/>
                  <a:pt x="1737505" y="2283680"/>
                </a:cubicBezTo>
                <a:cubicBezTo>
                  <a:pt x="1737505" y="2278703"/>
                  <a:pt x="1734996" y="2278703"/>
                  <a:pt x="1737505" y="2276215"/>
                </a:cubicBezTo>
                <a:cubicBezTo>
                  <a:pt x="1732483" y="2273729"/>
                  <a:pt x="1734996" y="2281192"/>
                  <a:pt x="1729970" y="2278703"/>
                </a:cubicBezTo>
                <a:cubicBezTo>
                  <a:pt x="1722432" y="2268752"/>
                  <a:pt x="1707358" y="2261290"/>
                  <a:pt x="1694794" y="2263778"/>
                </a:cubicBezTo>
                <a:cubicBezTo>
                  <a:pt x="1689771" y="2253828"/>
                  <a:pt x="1684745" y="2248851"/>
                  <a:pt x="1677207" y="2246365"/>
                </a:cubicBezTo>
                <a:cubicBezTo>
                  <a:pt x="1677207" y="2243877"/>
                  <a:pt x="1677207" y="2238903"/>
                  <a:pt x="1679720" y="2233926"/>
                </a:cubicBezTo>
                <a:cubicBezTo>
                  <a:pt x="1669672" y="2221487"/>
                  <a:pt x="1649572" y="2238903"/>
                  <a:pt x="1642034" y="2223975"/>
                </a:cubicBezTo>
                <a:lnTo>
                  <a:pt x="1659161" y="2225094"/>
                </a:lnTo>
                <a:lnTo>
                  <a:pt x="1656539" y="2218763"/>
                </a:lnTo>
                <a:cubicBezTo>
                  <a:pt x="1658949" y="2218599"/>
                  <a:pt x="1658949" y="2218599"/>
                  <a:pt x="1658787" y="2216213"/>
                </a:cubicBezTo>
                <a:cubicBezTo>
                  <a:pt x="1659111" y="2220985"/>
                  <a:pt x="1659273" y="2223371"/>
                  <a:pt x="1659354" y="2224564"/>
                </a:cubicBezTo>
                <a:lnTo>
                  <a:pt x="1659391" y="2225109"/>
                </a:lnTo>
                <a:lnTo>
                  <a:pt x="1670613" y="2225842"/>
                </a:lnTo>
                <a:cubicBezTo>
                  <a:pt x="1680348" y="2225219"/>
                  <a:pt x="1689770" y="2223975"/>
                  <a:pt x="1697307" y="2223975"/>
                </a:cubicBezTo>
                <a:cubicBezTo>
                  <a:pt x="1722432" y="2204073"/>
                  <a:pt x="1752583" y="2214025"/>
                  <a:pt x="1777708" y="2209051"/>
                </a:cubicBezTo>
                <a:cubicBezTo>
                  <a:pt x="1802830" y="2219001"/>
                  <a:pt x="1825442" y="2211539"/>
                  <a:pt x="1853080" y="2199099"/>
                </a:cubicBezTo>
                <a:cubicBezTo>
                  <a:pt x="1851824" y="2195368"/>
                  <a:pt x="1849939" y="2194125"/>
                  <a:pt x="1848369" y="2192570"/>
                </a:cubicBezTo>
                <a:lnTo>
                  <a:pt x="1845733" y="2184746"/>
                </a:lnTo>
                <a:lnTo>
                  <a:pt x="1845209" y="2184662"/>
                </a:lnTo>
                <a:cubicBezTo>
                  <a:pt x="1840378" y="2184906"/>
                  <a:pt x="1835800" y="2184521"/>
                  <a:pt x="1832081" y="2178564"/>
                </a:cubicBezTo>
                <a:cubicBezTo>
                  <a:pt x="1829931" y="2181132"/>
                  <a:pt x="1821086" y="2186493"/>
                  <a:pt x="1820715" y="2179137"/>
                </a:cubicBezTo>
                <a:cubicBezTo>
                  <a:pt x="1818812" y="2186608"/>
                  <a:pt x="1808978" y="2172357"/>
                  <a:pt x="1807198" y="2182278"/>
                </a:cubicBezTo>
                <a:cubicBezTo>
                  <a:pt x="1804925" y="2182394"/>
                  <a:pt x="1804801" y="2179940"/>
                  <a:pt x="1804678" y="2177489"/>
                </a:cubicBezTo>
                <a:cubicBezTo>
                  <a:pt x="1800885" y="2181366"/>
                  <a:pt x="1796922" y="2181874"/>
                  <a:pt x="1792841" y="2180735"/>
                </a:cubicBezTo>
                <a:lnTo>
                  <a:pt x="1788419" y="2178401"/>
                </a:lnTo>
                <a:lnTo>
                  <a:pt x="1787065" y="2179742"/>
                </a:lnTo>
                <a:cubicBezTo>
                  <a:pt x="1784648" y="2182134"/>
                  <a:pt x="1777394" y="2182134"/>
                  <a:pt x="1774978" y="2177351"/>
                </a:cubicBezTo>
                <a:lnTo>
                  <a:pt x="1782232" y="2177351"/>
                </a:lnTo>
                <a:lnTo>
                  <a:pt x="1782231" y="2177351"/>
                </a:lnTo>
                <a:cubicBezTo>
                  <a:pt x="1782231" y="2177351"/>
                  <a:pt x="1784648" y="2177351"/>
                  <a:pt x="1784648" y="2177351"/>
                </a:cubicBezTo>
                <a:lnTo>
                  <a:pt x="1782232" y="2177351"/>
                </a:lnTo>
                <a:lnTo>
                  <a:pt x="1784164" y="2176155"/>
                </a:lnTo>
                <a:lnTo>
                  <a:pt x="1780292" y="2174111"/>
                </a:lnTo>
                <a:cubicBezTo>
                  <a:pt x="1771757" y="2168705"/>
                  <a:pt x="1762954" y="2163619"/>
                  <a:pt x="1754293" y="2172656"/>
                </a:cubicBezTo>
                <a:cubicBezTo>
                  <a:pt x="1753923" y="2165303"/>
                  <a:pt x="1760990" y="2169861"/>
                  <a:pt x="1758470" y="2165073"/>
                </a:cubicBezTo>
                <a:cubicBezTo>
                  <a:pt x="1758223" y="2160171"/>
                  <a:pt x="1755826" y="2157835"/>
                  <a:pt x="1755826" y="2157835"/>
                </a:cubicBezTo>
                <a:cubicBezTo>
                  <a:pt x="1753552" y="2157950"/>
                  <a:pt x="1753676" y="2160401"/>
                  <a:pt x="1753799" y="2162852"/>
                </a:cubicBezTo>
                <a:cubicBezTo>
                  <a:pt x="1751402" y="2160515"/>
                  <a:pt x="1748882" y="2155728"/>
                  <a:pt x="1744335" y="2155957"/>
                </a:cubicBezTo>
                <a:lnTo>
                  <a:pt x="1747613" y="2154653"/>
                </a:lnTo>
                <a:lnTo>
                  <a:pt x="1747186" y="2154633"/>
                </a:lnTo>
                <a:lnTo>
                  <a:pt x="1749728" y="2153703"/>
                </a:lnTo>
                <a:lnTo>
                  <a:pt x="1751723" y="2150372"/>
                </a:lnTo>
                <a:lnTo>
                  <a:pt x="1744158" y="2154207"/>
                </a:lnTo>
                <a:cubicBezTo>
                  <a:pt x="1740440" y="2155083"/>
                  <a:pt x="1736638" y="2154718"/>
                  <a:pt x="1735132" y="2151080"/>
                </a:cubicBezTo>
                <a:cubicBezTo>
                  <a:pt x="1720093" y="2152102"/>
                  <a:pt x="1710233" y="2155265"/>
                  <a:pt x="1697364" y="2151152"/>
                </a:cubicBezTo>
                <a:cubicBezTo>
                  <a:pt x="1695362" y="2158768"/>
                  <a:pt x="1684828" y="2152004"/>
                  <a:pt x="1679814" y="2152344"/>
                </a:cubicBezTo>
                <a:cubicBezTo>
                  <a:pt x="1674972" y="2155166"/>
                  <a:pt x="1675310" y="2160130"/>
                  <a:pt x="1670464" y="2162953"/>
                </a:cubicBezTo>
                <a:cubicBezTo>
                  <a:pt x="1667956" y="2163123"/>
                  <a:pt x="1660267" y="2161152"/>
                  <a:pt x="1655256" y="2161492"/>
                </a:cubicBezTo>
                <a:cubicBezTo>
                  <a:pt x="1642889" y="2164826"/>
                  <a:pt x="1637538" y="2160203"/>
                  <a:pt x="1625005" y="2161054"/>
                </a:cubicBezTo>
                <a:cubicBezTo>
                  <a:pt x="1625343" y="2166018"/>
                  <a:pt x="1630188" y="2163195"/>
                  <a:pt x="1628018" y="2168329"/>
                </a:cubicBezTo>
                <a:cubicBezTo>
                  <a:pt x="1625343" y="2166018"/>
                  <a:pt x="1625005" y="2161054"/>
                  <a:pt x="1619991" y="2161394"/>
                </a:cubicBezTo>
                <a:cubicBezTo>
                  <a:pt x="1617822" y="2166529"/>
                  <a:pt x="1604784" y="2159934"/>
                  <a:pt x="1610472" y="2169521"/>
                </a:cubicBezTo>
                <a:cubicBezTo>
                  <a:pt x="1602951" y="2170032"/>
                  <a:pt x="1604784" y="2159934"/>
                  <a:pt x="1597263" y="2160445"/>
                </a:cubicBezTo>
                <a:cubicBezTo>
                  <a:pt x="1594755" y="2160615"/>
                  <a:pt x="1595092" y="2165579"/>
                  <a:pt x="1592589" y="2165749"/>
                </a:cubicBezTo>
                <a:cubicBezTo>
                  <a:pt x="1589745" y="2160955"/>
                  <a:pt x="1589576" y="2158474"/>
                  <a:pt x="1584562" y="2158814"/>
                </a:cubicBezTo>
                <a:cubicBezTo>
                  <a:pt x="1584731" y="2161296"/>
                  <a:pt x="1582224" y="2161467"/>
                  <a:pt x="1584899" y="2163778"/>
                </a:cubicBezTo>
                <a:cubicBezTo>
                  <a:pt x="1569186" y="2154872"/>
                  <a:pt x="1567522" y="2167452"/>
                  <a:pt x="1552479" y="2168473"/>
                </a:cubicBezTo>
                <a:cubicBezTo>
                  <a:pt x="1552142" y="2163510"/>
                  <a:pt x="1551973" y="2161028"/>
                  <a:pt x="1549470" y="2161198"/>
                </a:cubicBezTo>
                <a:cubicBezTo>
                  <a:pt x="1549975" y="2168643"/>
                  <a:pt x="1539947" y="2169325"/>
                  <a:pt x="1535270" y="2174629"/>
                </a:cubicBezTo>
                <a:cubicBezTo>
                  <a:pt x="1534764" y="2167183"/>
                  <a:pt x="1542623" y="2171637"/>
                  <a:pt x="1539610" y="2164360"/>
                </a:cubicBezTo>
                <a:cubicBezTo>
                  <a:pt x="1537272" y="2167013"/>
                  <a:pt x="1534933" y="2169665"/>
                  <a:pt x="1531920" y="2162390"/>
                </a:cubicBezTo>
                <a:cubicBezTo>
                  <a:pt x="1532257" y="2167353"/>
                  <a:pt x="1534933" y="2169665"/>
                  <a:pt x="1530087" y="2172488"/>
                </a:cubicBezTo>
                <a:cubicBezTo>
                  <a:pt x="1529750" y="2167524"/>
                  <a:pt x="1529413" y="2162560"/>
                  <a:pt x="1526909" y="2162730"/>
                </a:cubicBezTo>
                <a:cubicBezTo>
                  <a:pt x="1527246" y="2167694"/>
                  <a:pt x="1524739" y="2167864"/>
                  <a:pt x="1524908" y="2170346"/>
                </a:cubicBezTo>
                <a:cubicBezTo>
                  <a:pt x="1506688" y="2161610"/>
                  <a:pt x="1482294" y="2173240"/>
                  <a:pt x="1456553" y="2165015"/>
                </a:cubicBezTo>
                <a:cubicBezTo>
                  <a:pt x="1446692" y="2168179"/>
                  <a:pt x="1429653" y="2176816"/>
                  <a:pt x="1421460" y="2167399"/>
                </a:cubicBezTo>
                <a:cubicBezTo>
                  <a:pt x="1406586" y="2170903"/>
                  <a:pt x="1396224" y="2166620"/>
                  <a:pt x="1383520" y="2164990"/>
                </a:cubicBezTo>
                <a:cubicBezTo>
                  <a:pt x="1378846" y="2170293"/>
                  <a:pt x="1376340" y="2170464"/>
                  <a:pt x="1373664" y="2168152"/>
                </a:cubicBezTo>
                <a:cubicBezTo>
                  <a:pt x="1376171" y="2167982"/>
                  <a:pt x="1373495" y="2165670"/>
                  <a:pt x="1373495" y="2165670"/>
                </a:cubicBezTo>
                <a:cubicBezTo>
                  <a:pt x="1371157" y="2168323"/>
                  <a:pt x="1368818" y="2170975"/>
                  <a:pt x="1366311" y="2171145"/>
                </a:cubicBezTo>
                <a:cubicBezTo>
                  <a:pt x="1366143" y="2168663"/>
                  <a:pt x="1363635" y="2168834"/>
                  <a:pt x="1361128" y="2169004"/>
                </a:cubicBezTo>
                <a:cubicBezTo>
                  <a:pt x="1359464" y="2181583"/>
                  <a:pt x="1350260" y="2157275"/>
                  <a:pt x="1341075" y="2170366"/>
                </a:cubicBezTo>
                <a:cubicBezTo>
                  <a:pt x="1330917" y="2159835"/>
                  <a:pt x="1315036" y="2169329"/>
                  <a:pt x="1302861" y="2165598"/>
                </a:cubicBezTo>
                <a:lnTo>
                  <a:pt x="1297819" y="2161137"/>
                </a:lnTo>
                <a:lnTo>
                  <a:pt x="1302633" y="2160510"/>
                </a:lnTo>
                <a:cubicBezTo>
                  <a:pt x="1293763" y="2141166"/>
                  <a:pt x="1282073" y="2154427"/>
                  <a:pt x="1268867" y="2145350"/>
                </a:cubicBezTo>
                <a:cubicBezTo>
                  <a:pt x="1268699" y="2142868"/>
                  <a:pt x="1268699" y="2142868"/>
                  <a:pt x="1268530" y="2140386"/>
                </a:cubicBezTo>
                <a:cubicBezTo>
                  <a:pt x="1263179" y="2135763"/>
                  <a:pt x="1253150" y="2136444"/>
                  <a:pt x="1251148" y="2144060"/>
                </a:cubicBezTo>
                <a:cubicBezTo>
                  <a:pt x="1242789" y="2132161"/>
                  <a:pt x="1225916" y="2143281"/>
                  <a:pt x="1215719" y="2141480"/>
                </a:cubicBezTo>
                <a:cubicBezTo>
                  <a:pt x="1216056" y="2146444"/>
                  <a:pt x="1213549" y="2146614"/>
                  <a:pt x="1210705" y="2141820"/>
                </a:cubicBezTo>
                <a:cubicBezTo>
                  <a:pt x="1210874" y="2144302"/>
                  <a:pt x="1211211" y="2149266"/>
                  <a:pt x="1208872" y="2151918"/>
                </a:cubicBezTo>
                <a:cubicBezTo>
                  <a:pt x="1205526" y="2139679"/>
                  <a:pt x="1194001" y="2155421"/>
                  <a:pt x="1188145" y="2143353"/>
                </a:cubicBezTo>
                <a:cubicBezTo>
                  <a:pt x="1183809" y="2153621"/>
                  <a:pt x="1173274" y="2146856"/>
                  <a:pt x="1168597" y="2152160"/>
                </a:cubicBezTo>
                <a:cubicBezTo>
                  <a:pt x="1165416" y="2142403"/>
                  <a:pt x="1155560" y="2145567"/>
                  <a:pt x="1150545" y="2145906"/>
                </a:cubicBezTo>
                <a:cubicBezTo>
                  <a:pt x="1150208" y="2140943"/>
                  <a:pt x="1150208" y="2140943"/>
                  <a:pt x="1150040" y="2138461"/>
                </a:cubicBezTo>
                <a:cubicBezTo>
                  <a:pt x="1147533" y="2138631"/>
                  <a:pt x="1147195" y="2133667"/>
                  <a:pt x="1144688" y="2133838"/>
                </a:cubicBezTo>
                <a:cubicBezTo>
                  <a:pt x="1139340" y="2129214"/>
                  <a:pt x="1140015" y="2139141"/>
                  <a:pt x="1134663" y="2134519"/>
                </a:cubicBezTo>
                <a:cubicBezTo>
                  <a:pt x="1134663" y="2134519"/>
                  <a:pt x="1134832" y="2137000"/>
                  <a:pt x="1134959" y="2138862"/>
                </a:cubicBezTo>
                <a:lnTo>
                  <a:pt x="1135001" y="2139482"/>
                </a:lnTo>
                <a:lnTo>
                  <a:pt x="1132452" y="2132097"/>
                </a:lnTo>
                <a:cubicBezTo>
                  <a:pt x="1128297" y="2126536"/>
                  <a:pt x="1120243" y="2126148"/>
                  <a:pt x="1116611" y="2128265"/>
                </a:cubicBezTo>
                <a:cubicBezTo>
                  <a:pt x="1116106" y="2120819"/>
                  <a:pt x="1111766" y="2131087"/>
                  <a:pt x="1108753" y="2123812"/>
                </a:cubicBezTo>
                <a:cubicBezTo>
                  <a:pt x="1108416" y="2118848"/>
                  <a:pt x="1113430" y="2118507"/>
                  <a:pt x="1113262" y="2116026"/>
                </a:cubicBezTo>
                <a:cubicBezTo>
                  <a:pt x="1115937" y="2118337"/>
                  <a:pt x="1116106" y="2120819"/>
                  <a:pt x="1116106" y="2120819"/>
                </a:cubicBezTo>
                <a:cubicBezTo>
                  <a:pt x="1120948" y="2117996"/>
                  <a:pt x="1123118" y="2112863"/>
                  <a:pt x="1127964" y="2110040"/>
                </a:cubicBezTo>
                <a:cubicBezTo>
                  <a:pt x="1125456" y="2110210"/>
                  <a:pt x="1120442" y="2110551"/>
                  <a:pt x="1120105" y="2105587"/>
                </a:cubicBezTo>
                <a:cubicBezTo>
                  <a:pt x="1132809" y="2107217"/>
                  <a:pt x="1135316" y="2107047"/>
                  <a:pt x="1145510" y="2108848"/>
                </a:cubicBezTo>
                <a:cubicBezTo>
                  <a:pt x="1145172" y="2103885"/>
                  <a:pt x="1147680" y="2103714"/>
                  <a:pt x="1147511" y="2101232"/>
                </a:cubicBezTo>
                <a:cubicBezTo>
                  <a:pt x="1152525" y="2100891"/>
                  <a:pt x="1155369" y="2105685"/>
                  <a:pt x="1158045" y="2107997"/>
                </a:cubicBezTo>
                <a:cubicBezTo>
                  <a:pt x="1162550" y="2100211"/>
                  <a:pt x="1175423" y="2104323"/>
                  <a:pt x="1182435" y="2096367"/>
                </a:cubicBezTo>
                <a:cubicBezTo>
                  <a:pt x="1187618" y="2098508"/>
                  <a:pt x="1193138" y="2105613"/>
                  <a:pt x="1194970" y="2095515"/>
                </a:cubicBezTo>
                <a:cubicBezTo>
                  <a:pt x="1199984" y="2095175"/>
                  <a:pt x="1197815" y="2100309"/>
                  <a:pt x="1200490" y="2102620"/>
                </a:cubicBezTo>
                <a:cubicBezTo>
                  <a:pt x="1202829" y="2099969"/>
                  <a:pt x="1199816" y="2092693"/>
                  <a:pt x="1202323" y="2092523"/>
                </a:cubicBezTo>
                <a:cubicBezTo>
                  <a:pt x="1205163" y="2097316"/>
                  <a:pt x="1207502" y="2094664"/>
                  <a:pt x="1210346" y="2099458"/>
                </a:cubicBezTo>
                <a:cubicBezTo>
                  <a:pt x="1212348" y="2091842"/>
                  <a:pt x="1217362" y="2091501"/>
                  <a:pt x="1219364" y="2083885"/>
                </a:cubicBezTo>
                <a:cubicBezTo>
                  <a:pt x="1214181" y="2081744"/>
                  <a:pt x="1206491" y="2079773"/>
                  <a:pt x="1210999" y="2071987"/>
                </a:cubicBezTo>
                <a:cubicBezTo>
                  <a:pt x="1217362" y="2091501"/>
                  <a:pt x="1237078" y="2085176"/>
                  <a:pt x="1238574" y="2070114"/>
                </a:cubicBezTo>
                <a:cubicBezTo>
                  <a:pt x="1243588" y="2069774"/>
                  <a:pt x="1236403" y="2075248"/>
                  <a:pt x="1241418" y="2074907"/>
                </a:cubicBezTo>
                <a:cubicBezTo>
                  <a:pt x="1243757" y="2072255"/>
                  <a:pt x="1246091" y="2069603"/>
                  <a:pt x="1245586" y="2062157"/>
                </a:cubicBezTo>
                <a:cubicBezTo>
                  <a:pt x="1240406" y="2060016"/>
                  <a:pt x="1240406" y="2060016"/>
                  <a:pt x="1240406" y="2060016"/>
                </a:cubicBezTo>
                <a:cubicBezTo>
                  <a:pt x="1239395" y="2045124"/>
                  <a:pt x="1247082" y="2047096"/>
                  <a:pt x="1254603" y="2046585"/>
                </a:cubicBezTo>
                <a:cubicBezTo>
                  <a:pt x="1251085" y="2031863"/>
                  <a:pt x="1241565" y="2039990"/>
                  <a:pt x="1229030" y="2040842"/>
                </a:cubicBezTo>
                <a:cubicBezTo>
                  <a:pt x="1228692" y="2035878"/>
                  <a:pt x="1228692" y="2035878"/>
                  <a:pt x="1231031" y="2033225"/>
                </a:cubicBezTo>
                <a:cubicBezTo>
                  <a:pt x="1222835" y="2023809"/>
                  <a:pt x="1211484" y="2042034"/>
                  <a:pt x="1205457" y="2027483"/>
                </a:cubicBezTo>
                <a:cubicBezTo>
                  <a:pt x="1207965" y="2027313"/>
                  <a:pt x="1210472" y="2027142"/>
                  <a:pt x="1215318" y="2024319"/>
                </a:cubicBezTo>
                <a:cubicBezTo>
                  <a:pt x="1192589" y="2023370"/>
                  <a:pt x="1182897" y="2029015"/>
                  <a:pt x="1162676" y="2027895"/>
                </a:cubicBezTo>
                <a:cubicBezTo>
                  <a:pt x="1162844" y="2030377"/>
                  <a:pt x="1165351" y="2030207"/>
                  <a:pt x="1165520" y="2032689"/>
                </a:cubicBezTo>
                <a:cubicBezTo>
                  <a:pt x="1160337" y="2030548"/>
                  <a:pt x="1157493" y="2025754"/>
                  <a:pt x="1152482" y="2026094"/>
                </a:cubicBezTo>
                <a:cubicBezTo>
                  <a:pt x="1152482" y="2026094"/>
                  <a:pt x="1152819" y="2031058"/>
                  <a:pt x="1152819" y="2031058"/>
                </a:cubicBezTo>
                <a:cubicBezTo>
                  <a:pt x="1152651" y="2028576"/>
                  <a:pt x="1150143" y="2028746"/>
                  <a:pt x="1147636" y="2028916"/>
                </a:cubicBezTo>
                <a:cubicBezTo>
                  <a:pt x="1147300" y="2023953"/>
                  <a:pt x="1152651" y="2028576"/>
                  <a:pt x="1152314" y="2023612"/>
                </a:cubicBezTo>
                <a:cubicBezTo>
                  <a:pt x="1144287" y="2016678"/>
                  <a:pt x="1134764" y="2024804"/>
                  <a:pt x="1124233" y="2018040"/>
                </a:cubicBezTo>
                <a:cubicBezTo>
                  <a:pt x="1124570" y="2023002"/>
                  <a:pt x="1116881" y="2021033"/>
                  <a:pt x="1114711" y="2026167"/>
                </a:cubicBezTo>
                <a:cubicBezTo>
                  <a:pt x="1111702" y="2018891"/>
                  <a:pt x="1116375" y="2013585"/>
                  <a:pt x="1111196" y="2011446"/>
                </a:cubicBezTo>
                <a:cubicBezTo>
                  <a:pt x="1109194" y="2019062"/>
                  <a:pt x="1102179" y="2027018"/>
                  <a:pt x="1110037" y="2031470"/>
                </a:cubicBezTo>
                <a:cubicBezTo>
                  <a:pt x="1110037" y="2031470"/>
                  <a:pt x="1110374" y="2036434"/>
                  <a:pt x="1107867" y="2036605"/>
                </a:cubicBezTo>
                <a:cubicBezTo>
                  <a:pt x="1109868" y="2028989"/>
                  <a:pt x="1102348" y="2029499"/>
                  <a:pt x="1094826" y="2030010"/>
                </a:cubicBezTo>
                <a:lnTo>
                  <a:pt x="1094299" y="2028903"/>
                </a:lnTo>
                <a:lnTo>
                  <a:pt x="1090992" y="2030281"/>
                </a:lnTo>
                <a:lnTo>
                  <a:pt x="1092864" y="2025886"/>
                </a:lnTo>
                <a:lnTo>
                  <a:pt x="1091522" y="2023067"/>
                </a:lnTo>
                <a:cubicBezTo>
                  <a:pt x="1089266" y="2022285"/>
                  <a:pt x="1086802" y="2023075"/>
                  <a:pt x="1086971" y="2025556"/>
                </a:cubicBezTo>
                <a:cubicBezTo>
                  <a:pt x="1086803" y="2023076"/>
                  <a:pt x="1084127" y="2020764"/>
                  <a:pt x="1079113" y="2021104"/>
                </a:cubicBezTo>
                <a:cubicBezTo>
                  <a:pt x="1074604" y="2028891"/>
                  <a:pt x="1082294" y="2030862"/>
                  <a:pt x="1082462" y="2033343"/>
                </a:cubicBezTo>
                <a:cubicBezTo>
                  <a:pt x="1079787" y="2031032"/>
                  <a:pt x="1074941" y="2033854"/>
                  <a:pt x="1072265" y="2031543"/>
                </a:cubicBezTo>
                <a:cubicBezTo>
                  <a:pt x="1079619" y="2028550"/>
                  <a:pt x="1066918" y="2026918"/>
                  <a:pt x="1071591" y="2021615"/>
                </a:cubicBezTo>
                <a:cubicBezTo>
                  <a:pt x="1074098" y="2021445"/>
                  <a:pt x="1074267" y="2023928"/>
                  <a:pt x="1076942" y="2026238"/>
                </a:cubicBezTo>
                <a:cubicBezTo>
                  <a:pt x="1078944" y="2018622"/>
                  <a:pt x="1076268" y="2016309"/>
                  <a:pt x="1073593" y="2014000"/>
                </a:cubicBezTo>
                <a:cubicBezTo>
                  <a:pt x="1068750" y="2016820"/>
                  <a:pt x="1069594" y="2029231"/>
                  <a:pt x="1067254" y="2031883"/>
                </a:cubicBezTo>
                <a:cubicBezTo>
                  <a:pt x="1064411" y="2027089"/>
                  <a:pt x="1059902" y="2034875"/>
                  <a:pt x="1056889" y="2027599"/>
                </a:cubicBezTo>
                <a:cubicBezTo>
                  <a:pt x="1062240" y="2032223"/>
                  <a:pt x="1069257" y="2024268"/>
                  <a:pt x="1066243" y="2016990"/>
                </a:cubicBezTo>
                <a:cubicBezTo>
                  <a:pt x="1061229" y="2017331"/>
                  <a:pt x="1064242" y="2024608"/>
                  <a:pt x="1064242" y="2024608"/>
                </a:cubicBezTo>
                <a:cubicBezTo>
                  <a:pt x="1061566" y="2022296"/>
                  <a:pt x="1051201" y="2018012"/>
                  <a:pt x="1054382" y="2027770"/>
                </a:cubicBezTo>
                <a:cubicBezTo>
                  <a:pt x="1049199" y="2025630"/>
                  <a:pt x="1049030" y="2023148"/>
                  <a:pt x="1051032" y="2015532"/>
                </a:cubicBezTo>
                <a:cubicBezTo>
                  <a:pt x="1046022" y="2015872"/>
                  <a:pt x="1046527" y="2023317"/>
                  <a:pt x="1049199" y="2025630"/>
                </a:cubicBezTo>
                <a:cubicBezTo>
                  <a:pt x="1046527" y="2023317"/>
                  <a:pt x="1046864" y="2028280"/>
                  <a:pt x="1044357" y="2028451"/>
                </a:cubicBezTo>
                <a:cubicBezTo>
                  <a:pt x="1041513" y="2023659"/>
                  <a:pt x="1046190" y="2018352"/>
                  <a:pt x="1045853" y="2013390"/>
                </a:cubicBezTo>
                <a:cubicBezTo>
                  <a:pt x="1043346" y="2013561"/>
                  <a:pt x="1043683" y="2018523"/>
                  <a:pt x="1041345" y="2021176"/>
                </a:cubicBezTo>
                <a:cubicBezTo>
                  <a:pt x="1036162" y="2019033"/>
                  <a:pt x="1035825" y="2014071"/>
                  <a:pt x="1028303" y="2014582"/>
                </a:cubicBezTo>
                <a:cubicBezTo>
                  <a:pt x="1026643" y="2027162"/>
                  <a:pt x="1020785" y="2015093"/>
                  <a:pt x="1016446" y="2025361"/>
                </a:cubicBezTo>
                <a:cubicBezTo>
                  <a:pt x="1018616" y="2020225"/>
                  <a:pt x="1018616" y="2020225"/>
                  <a:pt x="1015940" y="2017916"/>
                </a:cubicBezTo>
                <a:cubicBezTo>
                  <a:pt x="1013433" y="2018086"/>
                  <a:pt x="1016446" y="2025361"/>
                  <a:pt x="1013938" y="2025531"/>
                </a:cubicBezTo>
                <a:cubicBezTo>
                  <a:pt x="1013601" y="2020566"/>
                  <a:pt x="1013433" y="2018086"/>
                  <a:pt x="1010757" y="2015774"/>
                </a:cubicBezTo>
                <a:cubicBezTo>
                  <a:pt x="1010926" y="2018257"/>
                  <a:pt x="1010926" y="2018257"/>
                  <a:pt x="1008419" y="2018426"/>
                </a:cubicBezTo>
                <a:cubicBezTo>
                  <a:pt x="1008587" y="2020906"/>
                  <a:pt x="1011094" y="2020736"/>
                  <a:pt x="1011263" y="2023219"/>
                </a:cubicBezTo>
                <a:cubicBezTo>
                  <a:pt x="995886" y="2019278"/>
                  <a:pt x="993211" y="2016965"/>
                  <a:pt x="984029" y="2030057"/>
                </a:cubicBezTo>
                <a:cubicBezTo>
                  <a:pt x="983523" y="2022609"/>
                  <a:pt x="976170" y="2025603"/>
                  <a:pt x="971325" y="2028425"/>
                </a:cubicBezTo>
                <a:cubicBezTo>
                  <a:pt x="973326" y="2020810"/>
                  <a:pt x="970819" y="2020980"/>
                  <a:pt x="970650" y="2018498"/>
                </a:cubicBezTo>
                <a:cubicBezTo>
                  <a:pt x="975833" y="2020640"/>
                  <a:pt x="972820" y="2013365"/>
                  <a:pt x="972651" y="2010882"/>
                </a:cubicBezTo>
                <a:cubicBezTo>
                  <a:pt x="974990" y="2008229"/>
                  <a:pt x="977666" y="2010542"/>
                  <a:pt x="982512" y="2007718"/>
                </a:cubicBezTo>
                <a:cubicBezTo>
                  <a:pt x="982849" y="2012684"/>
                  <a:pt x="987860" y="2012343"/>
                  <a:pt x="988028" y="2014823"/>
                </a:cubicBezTo>
                <a:cubicBezTo>
                  <a:pt x="990198" y="2009690"/>
                  <a:pt x="992536" y="2007037"/>
                  <a:pt x="992368" y="2004555"/>
                </a:cubicBezTo>
                <a:lnTo>
                  <a:pt x="998846" y="2007232"/>
                </a:lnTo>
                <a:lnTo>
                  <a:pt x="998846" y="2007233"/>
                </a:lnTo>
                <a:cubicBezTo>
                  <a:pt x="1000769" y="2007725"/>
                  <a:pt x="1002649" y="2007598"/>
                  <a:pt x="1002734" y="2008839"/>
                </a:cubicBezTo>
                <a:lnTo>
                  <a:pt x="998846" y="2007232"/>
                </a:lnTo>
                <a:lnTo>
                  <a:pt x="994706" y="2001904"/>
                </a:lnTo>
                <a:cubicBezTo>
                  <a:pt x="1000058" y="2006526"/>
                  <a:pt x="999551" y="1999081"/>
                  <a:pt x="996877" y="1996769"/>
                </a:cubicBezTo>
                <a:cubicBezTo>
                  <a:pt x="1011915" y="1995748"/>
                  <a:pt x="1011915" y="1995748"/>
                  <a:pt x="1024620" y="1997378"/>
                </a:cubicBezTo>
                <a:lnTo>
                  <a:pt x="1023957" y="1987616"/>
                </a:lnTo>
                <a:lnTo>
                  <a:pt x="1022398" y="1982366"/>
                </a:lnTo>
                <a:cubicBezTo>
                  <a:pt x="1020828" y="1980811"/>
                  <a:pt x="1018944" y="1978945"/>
                  <a:pt x="1018943" y="1975214"/>
                </a:cubicBezTo>
                <a:cubicBezTo>
                  <a:pt x="1011405" y="1977702"/>
                  <a:pt x="1011406" y="1980189"/>
                  <a:pt x="1003868" y="1980188"/>
                </a:cubicBezTo>
                <a:cubicBezTo>
                  <a:pt x="998844" y="1980188"/>
                  <a:pt x="1003868" y="1985165"/>
                  <a:pt x="1001355" y="1987654"/>
                </a:cubicBezTo>
                <a:cubicBezTo>
                  <a:pt x="1001356" y="1985165"/>
                  <a:pt x="996331" y="1987653"/>
                  <a:pt x="996331" y="1982676"/>
                </a:cubicBezTo>
                <a:cubicBezTo>
                  <a:pt x="993819" y="1985164"/>
                  <a:pt x="996331" y="1985165"/>
                  <a:pt x="996331" y="1990139"/>
                </a:cubicBezTo>
                <a:cubicBezTo>
                  <a:pt x="991306" y="1992627"/>
                  <a:pt x="988794" y="1985165"/>
                  <a:pt x="983769" y="1987653"/>
                </a:cubicBezTo>
                <a:cubicBezTo>
                  <a:pt x="983769" y="1985165"/>
                  <a:pt x="983769" y="1985165"/>
                  <a:pt x="983768" y="1980189"/>
                </a:cubicBezTo>
                <a:cubicBezTo>
                  <a:pt x="978743" y="1982677"/>
                  <a:pt x="978743" y="1980189"/>
                  <a:pt x="968694" y="1980189"/>
                </a:cubicBezTo>
                <a:cubicBezTo>
                  <a:pt x="968694" y="1985165"/>
                  <a:pt x="971206" y="1985165"/>
                  <a:pt x="971206" y="1985165"/>
                </a:cubicBezTo>
                <a:lnTo>
                  <a:pt x="968356" y="1986106"/>
                </a:lnTo>
                <a:lnTo>
                  <a:pt x="968507" y="1986255"/>
                </a:lnTo>
                <a:lnTo>
                  <a:pt x="968301" y="1986124"/>
                </a:lnTo>
                <a:lnTo>
                  <a:pt x="963669" y="1987653"/>
                </a:lnTo>
                <a:cubicBezTo>
                  <a:pt x="963669" y="1987653"/>
                  <a:pt x="966182" y="1985165"/>
                  <a:pt x="966182" y="1985165"/>
                </a:cubicBezTo>
                <a:cubicBezTo>
                  <a:pt x="956132" y="1977702"/>
                  <a:pt x="936032" y="1972726"/>
                  <a:pt x="923470" y="1982676"/>
                </a:cubicBezTo>
                <a:cubicBezTo>
                  <a:pt x="918445" y="1970240"/>
                  <a:pt x="903370" y="1985165"/>
                  <a:pt x="903370" y="1975214"/>
                </a:cubicBezTo>
                <a:cubicBezTo>
                  <a:pt x="893320" y="1982676"/>
                  <a:pt x="883271" y="1972725"/>
                  <a:pt x="873220" y="1977702"/>
                </a:cubicBezTo>
                <a:cubicBezTo>
                  <a:pt x="878246" y="1967752"/>
                  <a:pt x="890807" y="1975214"/>
                  <a:pt x="900857" y="1972726"/>
                </a:cubicBezTo>
                <a:cubicBezTo>
                  <a:pt x="900857" y="1972726"/>
                  <a:pt x="900857" y="1970240"/>
                  <a:pt x="900857" y="1967752"/>
                </a:cubicBezTo>
                <a:cubicBezTo>
                  <a:pt x="898345" y="1967752"/>
                  <a:pt x="890807" y="1972726"/>
                  <a:pt x="883271" y="1970240"/>
                </a:cubicBezTo>
                <a:cubicBezTo>
                  <a:pt x="885782" y="1967752"/>
                  <a:pt x="885783" y="1965263"/>
                  <a:pt x="885783" y="1962775"/>
                </a:cubicBezTo>
                <a:cubicBezTo>
                  <a:pt x="880758" y="1962775"/>
                  <a:pt x="880758" y="1967751"/>
                  <a:pt x="875733" y="1970240"/>
                </a:cubicBezTo>
                <a:cubicBezTo>
                  <a:pt x="875733" y="1970240"/>
                  <a:pt x="878245" y="1960289"/>
                  <a:pt x="880758" y="1962775"/>
                </a:cubicBezTo>
                <a:cubicBezTo>
                  <a:pt x="875733" y="1957801"/>
                  <a:pt x="863171" y="1965263"/>
                  <a:pt x="858145" y="1967752"/>
                </a:cubicBezTo>
                <a:cubicBezTo>
                  <a:pt x="855633" y="1972726"/>
                  <a:pt x="863171" y="1967752"/>
                  <a:pt x="860658" y="1975214"/>
                </a:cubicBezTo>
                <a:cubicBezTo>
                  <a:pt x="858146" y="1980188"/>
                  <a:pt x="858145" y="1970240"/>
                  <a:pt x="855633" y="1970240"/>
                </a:cubicBezTo>
                <a:cubicBezTo>
                  <a:pt x="853121" y="1970240"/>
                  <a:pt x="855633" y="1972726"/>
                  <a:pt x="855634" y="1975214"/>
                </a:cubicBezTo>
                <a:cubicBezTo>
                  <a:pt x="848096" y="1965263"/>
                  <a:pt x="830508" y="1967752"/>
                  <a:pt x="830508" y="1955312"/>
                </a:cubicBezTo>
                <a:cubicBezTo>
                  <a:pt x="822971" y="1957801"/>
                  <a:pt x="817946" y="1955312"/>
                  <a:pt x="815434" y="1952824"/>
                </a:cubicBezTo>
                <a:cubicBezTo>
                  <a:pt x="812922" y="1955312"/>
                  <a:pt x="812922" y="1957801"/>
                  <a:pt x="810409" y="1960289"/>
                </a:cubicBezTo>
                <a:cubicBezTo>
                  <a:pt x="805384" y="1957801"/>
                  <a:pt x="802871" y="1962775"/>
                  <a:pt x="795334" y="1962775"/>
                </a:cubicBezTo>
                <a:cubicBezTo>
                  <a:pt x="797846" y="1957801"/>
                  <a:pt x="795334" y="1960289"/>
                  <a:pt x="795334" y="1955312"/>
                </a:cubicBezTo>
                <a:cubicBezTo>
                  <a:pt x="790309" y="1957801"/>
                  <a:pt x="792822" y="1965263"/>
                  <a:pt x="790309" y="1957801"/>
                </a:cubicBezTo>
                <a:cubicBezTo>
                  <a:pt x="785284" y="1960289"/>
                  <a:pt x="790309" y="1965263"/>
                  <a:pt x="782771" y="1965263"/>
                </a:cubicBezTo>
                <a:cubicBezTo>
                  <a:pt x="787796" y="1955312"/>
                  <a:pt x="777747" y="1962774"/>
                  <a:pt x="780259" y="1955312"/>
                </a:cubicBezTo>
                <a:cubicBezTo>
                  <a:pt x="777746" y="1960289"/>
                  <a:pt x="775234" y="1957801"/>
                  <a:pt x="772722" y="1960289"/>
                </a:cubicBezTo>
                <a:cubicBezTo>
                  <a:pt x="770209" y="1962775"/>
                  <a:pt x="765185" y="1955312"/>
                  <a:pt x="770210" y="1955312"/>
                </a:cubicBezTo>
                <a:cubicBezTo>
                  <a:pt x="768953" y="1951581"/>
                  <a:pt x="766441" y="1950960"/>
                  <a:pt x="763614" y="1951581"/>
                </a:cubicBezTo>
                <a:lnTo>
                  <a:pt x="756810" y="1954575"/>
                </a:lnTo>
                <a:lnTo>
                  <a:pt x="756926" y="1956281"/>
                </a:lnTo>
                <a:lnTo>
                  <a:pt x="755302" y="1955239"/>
                </a:lnTo>
                <a:lnTo>
                  <a:pt x="755135" y="1955312"/>
                </a:lnTo>
                <a:cubicBezTo>
                  <a:pt x="755135" y="1955312"/>
                  <a:pt x="757647" y="1955312"/>
                  <a:pt x="757647" y="1960290"/>
                </a:cubicBezTo>
                <a:cubicBezTo>
                  <a:pt x="753878" y="1960289"/>
                  <a:pt x="752622" y="1957179"/>
                  <a:pt x="751680" y="1954070"/>
                </a:cubicBezTo>
                <a:lnTo>
                  <a:pt x="750371" y="1952076"/>
                </a:lnTo>
                <a:lnTo>
                  <a:pt x="749327" y="1951406"/>
                </a:lnTo>
                <a:lnTo>
                  <a:pt x="749844" y="1951273"/>
                </a:lnTo>
                <a:lnTo>
                  <a:pt x="747597" y="1947850"/>
                </a:lnTo>
                <a:cubicBezTo>
                  <a:pt x="742573" y="1947850"/>
                  <a:pt x="730010" y="1962775"/>
                  <a:pt x="730010" y="1947850"/>
                </a:cubicBezTo>
                <a:cubicBezTo>
                  <a:pt x="732523" y="1950339"/>
                  <a:pt x="732523" y="1950339"/>
                  <a:pt x="735035" y="1947850"/>
                </a:cubicBezTo>
                <a:cubicBezTo>
                  <a:pt x="735035" y="1945361"/>
                  <a:pt x="730010" y="1942876"/>
                  <a:pt x="735035" y="1942876"/>
                </a:cubicBezTo>
                <a:cubicBezTo>
                  <a:pt x="732523" y="1940388"/>
                  <a:pt x="730010" y="1940388"/>
                  <a:pt x="727498" y="1940388"/>
                </a:cubicBezTo>
                <a:cubicBezTo>
                  <a:pt x="727497" y="1942876"/>
                  <a:pt x="724985" y="1947850"/>
                  <a:pt x="722473" y="1940388"/>
                </a:cubicBezTo>
                <a:cubicBezTo>
                  <a:pt x="730010" y="1932925"/>
                  <a:pt x="740060" y="1950338"/>
                  <a:pt x="745084" y="1937899"/>
                </a:cubicBezTo>
                <a:cubicBezTo>
                  <a:pt x="747597" y="1940388"/>
                  <a:pt x="747597" y="1945362"/>
                  <a:pt x="750110" y="1945362"/>
                </a:cubicBezTo>
                <a:cubicBezTo>
                  <a:pt x="752622" y="1945362"/>
                  <a:pt x="750110" y="1940388"/>
                  <a:pt x="750110" y="1940388"/>
                </a:cubicBezTo>
                <a:lnTo>
                  <a:pt x="753457" y="1940922"/>
                </a:lnTo>
                <a:lnTo>
                  <a:pt x="750402" y="1931557"/>
                </a:lnTo>
                <a:cubicBezTo>
                  <a:pt x="755224" y="1931229"/>
                  <a:pt x="757798" y="1933451"/>
                  <a:pt x="757960" y="1935837"/>
                </a:cubicBezTo>
                <a:lnTo>
                  <a:pt x="753473" y="1940925"/>
                </a:lnTo>
                <a:lnTo>
                  <a:pt x="759845" y="1941942"/>
                </a:lnTo>
                <a:cubicBezTo>
                  <a:pt x="765184" y="1942875"/>
                  <a:pt x="771466" y="1944119"/>
                  <a:pt x="775234" y="1945362"/>
                </a:cubicBezTo>
                <a:cubicBezTo>
                  <a:pt x="775234" y="1945362"/>
                  <a:pt x="775234" y="1940388"/>
                  <a:pt x="775234" y="1937899"/>
                </a:cubicBezTo>
                <a:cubicBezTo>
                  <a:pt x="782772" y="1950339"/>
                  <a:pt x="802871" y="1945361"/>
                  <a:pt x="807896" y="1945362"/>
                </a:cubicBezTo>
                <a:cubicBezTo>
                  <a:pt x="811665" y="1947850"/>
                  <a:pt x="819203" y="1949716"/>
                  <a:pt x="827054" y="1950338"/>
                </a:cubicBezTo>
                <a:lnTo>
                  <a:pt x="840387" y="1948762"/>
                </a:lnTo>
                <a:lnTo>
                  <a:pt x="837320" y="1945097"/>
                </a:lnTo>
                <a:cubicBezTo>
                  <a:pt x="844896" y="1949642"/>
                  <a:pt x="844555" y="1944606"/>
                  <a:pt x="849034" y="1939240"/>
                </a:cubicBezTo>
                <a:lnTo>
                  <a:pt x="848760" y="1948357"/>
                </a:lnTo>
                <a:lnTo>
                  <a:pt x="852178" y="1950960"/>
                </a:lnTo>
                <a:cubicBezTo>
                  <a:pt x="853749" y="1952204"/>
                  <a:pt x="855633" y="1952826"/>
                  <a:pt x="858145" y="1950339"/>
                </a:cubicBezTo>
                <a:cubicBezTo>
                  <a:pt x="858145" y="1952824"/>
                  <a:pt x="858145" y="1955312"/>
                  <a:pt x="858146" y="1960289"/>
                </a:cubicBezTo>
                <a:cubicBezTo>
                  <a:pt x="858146" y="1960289"/>
                  <a:pt x="858146" y="1960289"/>
                  <a:pt x="863170" y="1960289"/>
                </a:cubicBezTo>
                <a:cubicBezTo>
                  <a:pt x="863171" y="1957801"/>
                  <a:pt x="863171" y="1955312"/>
                  <a:pt x="863171" y="1955312"/>
                </a:cubicBezTo>
                <a:cubicBezTo>
                  <a:pt x="868196" y="1954068"/>
                  <a:pt x="874477" y="1954690"/>
                  <a:pt x="881700" y="1954691"/>
                </a:cubicBezTo>
                <a:lnTo>
                  <a:pt x="900675" y="1951276"/>
                </a:lnTo>
                <a:lnTo>
                  <a:pt x="896561" y="1948532"/>
                </a:lnTo>
                <a:lnTo>
                  <a:pt x="891436" y="1947539"/>
                </a:lnTo>
                <a:cubicBezTo>
                  <a:pt x="886411" y="1947228"/>
                  <a:pt x="882014" y="1945362"/>
                  <a:pt x="880758" y="1935411"/>
                </a:cubicBezTo>
                <a:cubicBezTo>
                  <a:pt x="878245" y="1935411"/>
                  <a:pt x="880758" y="1942876"/>
                  <a:pt x="878245" y="1942876"/>
                </a:cubicBezTo>
                <a:cubicBezTo>
                  <a:pt x="875732" y="1940388"/>
                  <a:pt x="875733" y="1937899"/>
                  <a:pt x="873220" y="1935411"/>
                </a:cubicBezTo>
                <a:cubicBezTo>
                  <a:pt x="870708" y="1940388"/>
                  <a:pt x="870708" y="1937899"/>
                  <a:pt x="865683" y="1940388"/>
                </a:cubicBezTo>
                <a:cubicBezTo>
                  <a:pt x="863171" y="1937899"/>
                  <a:pt x="870708" y="1937899"/>
                  <a:pt x="870708" y="1935411"/>
                </a:cubicBezTo>
                <a:cubicBezTo>
                  <a:pt x="868195" y="1930436"/>
                  <a:pt x="863171" y="1937899"/>
                  <a:pt x="860658" y="1935411"/>
                </a:cubicBezTo>
                <a:cubicBezTo>
                  <a:pt x="860658" y="1931680"/>
                  <a:pt x="861915" y="1929814"/>
                  <a:pt x="862229" y="1928570"/>
                </a:cubicBezTo>
                <a:lnTo>
                  <a:pt x="862123" y="1928490"/>
                </a:lnTo>
                <a:lnTo>
                  <a:pt x="860767" y="1933650"/>
                </a:lnTo>
                <a:lnTo>
                  <a:pt x="857760" y="1933854"/>
                </a:lnTo>
                <a:lnTo>
                  <a:pt x="857760" y="1935634"/>
                </a:lnTo>
                <a:lnTo>
                  <a:pt x="855964" y="1933976"/>
                </a:lnTo>
                <a:lnTo>
                  <a:pt x="855945" y="1933977"/>
                </a:lnTo>
                <a:lnTo>
                  <a:pt x="855954" y="1933966"/>
                </a:lnTo>
                <a:lnTo>
                  <a:pt x="853055" y="1931290"/>
                </a:lnTo>
                <a:cubicBezTo>
                  <a:pt x="852114" y="1929427"/>
                  <a:pt x="851486" y="1926943"/>
                  <a:pt x="850231" y="1923219"/>
                </a:cubicBezTo>
                <a:cubicBezTo>
                  <a:pt x="850232" y="1925702"/>
                  <a:pt x="850231" y="1928185"/>
                  <a:pt x="847721" y="1928185"/>
                </a:cubicBezTo>
                <a:lnTo>
                  <a:pt x="849251" y="1931213"/>
                </a:lnTo>
                <a:lnTo>
                  <a:pt x="850960" y="1931919"/>
                </a:lnTo>
                <a:lnTo>
                  <a:pt x="850001" y="1932699"/>
                </a:lnTo>
                <a:lnTo>
                  <a:pt x="850231" y="1933154"/>
                </a:lnTo>
                <a:cubicBezTo>
                  <a:pt x="850232" y="1935634"/>
                  <a:pt x="847721" y="1935634"/>
                  <a:pt x="847721" y="1940603"/>
                </a:cubicBezTo>
                <a:cubicBezTo>
                  <a:pt x="845211" y="1940603"/>
                  <a:pt x="845211" y="1933154"/>
                  <a:pt x="847721" y="1935634"/>
                </a:cubicBezTo>
                <a:lnTo>
                  <a:pt x="846955" y="1935179"/>
                </a:lnTo>
                <a:lnTo>
                  <a:pt x="846942" y="1935189"/>
                </a:lnTo>
                <a:lnTo>
                  <a:pt x="846880" y="1935134"/>
                </a:lnTo>
                <a:lnTo>
                  <a:pt x="843015" y="1932842"/>
                </a:lnTo>
                <a:cubicBezTo>
                  <a:pt x="841447" y="1933153"/>
                  <a:pt x="840192" y="1933153"/>
                  <a:pt x="840192" y="1928185"/>
                </a:cubicBezTo>
                <a:cubicBezTo>
                  <a:pt x="840192" y="1928185"/>
                  <a:pt x="840192" y="1930668"/>
                  <a:pt x="840192" y="1933154"/>
                </a:cubicBezTo>
                <a:cubicBezTo>
                  <a:pt x="835172" y="1928185"/>
                  <a:pt x="832663" y="1920735"/>
                  <a:pt x="825132" y="1920735"/>
                </a:cubicBezTo>
                <a:cubicBezTo>
                  <a:pt x="825132" y="1913284"/>
                  <a:pt x="837682" y="1913283"/>
                  <a:pt x="837681" y="1920736"/>
                </a:cubicBezTo>
                <a:cubicBezTo>
                  <a:pt x="835171" y="1920736"/>
                  <a:pt x="835171" y="1915770"/>
                  <a:pt x="832662" y="1918252"/>
                </a:cubicBezTo>
                <a:cubicBezTo>
                  <a:pt x="833917" y="1923219"/>
                  <a:pt x="837682" y="1925081"/>
                  <a:pt x="841447" y="1924460"/>
                </a:cubicBezTo>
                <a:lnTo>
                  <a:pt x="845876" y="1920078"/>
                </a:lnTo>
                <a:lnTo>
                  <a:pt x="845312" y="1920117"/>
                </a:lnTo>
                <a:cubicBezTo>
                  <a:pt x="846431" y="1918742"/>
                  <a:pt x="846387" y="1918096"/>
                  <a:pt x="846019" y="1917147"/>
                </a:cubicBezTo>
                <a:lnTo>
                  <a:pt x="845268" y="1914234"/>
                </a:lnTo>
                <a:lnTo>
                  <a:pt x="845212" y="1914217"/>
                </a:lnTo>
                <a:lnTo>
                  <a:pt x="843759" y="1913228"/>
                </a:lnTo>
                <a:lnTo>
                  <a:pt x="841998" y="1915449"/>
                </a:lnTo>
                <a:cubicBezTo>
                  <a:pt x="840360" y="1915860"/>
                  <a:pt x="838371" y="1915995"/>
                  <a:pt x="837126" y="1917278"/>
                </a:cubicBezTo>
                <a:cubicBezTo>
                  <a:pt x="836802" y="1912507"/>
                  <a:pt x="831658" y="1915253"/>
                  <a:pt x="831496" y="1912867"/>
                </a:cubicBezTo>
                <a:cubicBezTo>
                  <a:pt x="831496" y="1912867"/>
                  <a:pt x="831334" y="1910481"/>
                  <a:pt x="831173" y="1908093"/>
                </a:cubicBezTo>
                <a:cubicBezTo>
                  <a:pt x="839454" y="1912326"/>
                  <a:pt x="833825" y="1907913"/>
                  <a:pt x="836315" y="1905347"/>
                </a:cubicBezTo>
                <a:cubicBezTo>
                  <a:pt x="839130" y="1907554"/>
                  <a:pt x="839292" y="1909940"/>
                  <a:pt x="839725" y="1911409"/>
                </a:cubicBezTo>
                <a:lnTo>
                  <a:pt x="841350" y="1911589"/>
                </a:lnTo>
                <a:lnTo>
                  <a:pt x="840192" y="1910801"/>
                </a:lnTo>
                <a:cubicBezTo>
                  <a:pt x="841447" y="1909559"/>
                  <a:pt x="843329" y="1910801"/>
                  <a:pt x="845526" y="1912043"/>
                </a:cubicBezTo>
                <a:lnTo>
                  <a:pt x="846646" y="1912236"/>
                </a:lnTo>
                <a:lnTo>
                  <a:pt x="849307" y="1912055"/>
                </a:lnTo>
                <a:cubicBezTo>
                  <a:pt x="850124" y="1910701"/>
                  <a:pt x="850639" y="1909368"/>
                  <a:pt x="852019" y="1911871"/>
                </a:cubicBezTo>
                <a:lnTo>
                  <a:pt x="851100" y="1913001"/>
                </a:lnTo>
                <a:lnTo>
                  <a:pt x="852741" y="1913283"/>
                </a:lnTo>
                <a:cubicBezTo>
                  <a:pt x="852741" y="1913283"/>
                  <a:pt x="852741" y="1913283"/>
                  <a:pt x="852741" y="1920736"/>
                </a:cubicBezTo>
                <a:cubicBezTo>
                  <a:pt x="852741" y="1920736"/>
                  <a:pt x="852741" y="1920736"/>
                  <a:pt x="850231" y="1920735"/>
                </a:cubicBezTo>
                <a:cubicBezTo>
                  <a:pt x="852741" y="1920736"/>
                  <a:pt x="852742" y="1928185"/>
                  <a:pt x="857760" y="1925702"/>
                </a:cubicBezTo>
                <a:lnTo>
                  <a:pt x="857761" y="1931918"/>
                </a:lnTo>
                <a:lnTo>
                  <a:pt x="861322" y="1927880"/>
                </a:lnTo>
                <a:lnTo>
                  <a:pt x="858145" y="1925460"/>
                </a:lnTo>
                <a:cubicBezTo>
                  <a:pt x="858145" y="1922973"/>
                  <a:pt x="860029" y="1924217"/>
                  <a:pt x="862228" y="1926083"/>
                </a:cubicBezTo>
                <a:lnTo>
                  <a:pt x="862641" y="1926384"/>
                </a:lnTo>
                <a:lnTo>
                  <a:pt x="862692" y="1926326"/>
                </a:lnTo>
                <a:lnTo>
                  <a:pt x="862671" y="1926406"/>
                </a:lnTo>
                <a:lnTo>
                  <a:pt x="868195" y="1930436"/>
                </a:lnTo>
                <a:cubicBezTo>
                  <a:pt x="870708" y="1920486"/>
                  <a:pt x="880758" y="1940388"/>
                  <a:pt x="888295" y="1932926"/>
                </a:cubicBezTo>
                <a:cubicBezTo>
                  <a:pt x="885783" y="1930437"/>
                  <a:pt x="883271" y="1925461"/>
                  <a:pt x="890808" y="1925461"/>
                </a:cubicBezTo>
                <a:cubicBezTo>
                  <a:pt x="885782" y="1917998"/>
                  <a:pt x="870708" y="1930437"/>
                  <a:pt x="870708" y="1913024"/>
                </a:cubicBezTo>
                <a:cubicBezTo>
                  <a:pt x="873220" y="1913024"/>
                  <a:pt x="873220" y="1913024"/>
                  <a:pt x="873220" y="1910536"/>
                </a:cubicBezTo>
                <a:cubicBezTo>
                  <a:pt x="873220" y="1917998"/>
                  <a:pt x="883270" y="1908047"/>
                  <a:pt x="883271" y="1915512"/>
                </a:cubicBezTo>
                <a:cubicBezTo>
                  <a:pt x="888294" y="1913024"/>
                  <a:pt x="890807" y="1917998"/>
                  <a:pt x="893320" y="1913023"/>
                </a:cubicBezTo>
                <a:cubicBezTo>
                  <a:pt x="895832" y="1915512"/>
                  <a:pt x="903370" y="1915512"/>
                  <a:pt x="908395" y="1917998"/>
                </a:cubicBezTo>
                <a:cubicBezTo>
                  <a:pt x="908395" y="1917998"/>
                  <a:pt x="908395" y="1917998"/>
                  <a:pt x="908394" y="1913024"/>
                </a:cubicBezTo>
                <a:cubicBezTo>
                  <a:pt x="913420" y="1913024"/>
                  <a:pt x="915932" y="1920486"/>
                  <a:pt x="918445" y="1927949"/>
                </a:cubicBezTo>
                <a:cubicBezTo>
                  <a:pt x="920957" y="1927949"/>
                  <a:pt x="920957" y="1925460"/>
                  <a:pt x="920957" y="1920486"/>
                </a:cubicBezTo>
                <a:cubicBezTo>
                  <a:pt x="920957" y="1922975"/>
                  <a:pt x="923470" y="1922975"/>
                  <a:pt x="925982" y="1925460"/>
                </a:cubicBezTo>
                <a:cubicBezTo>
                  <a:pt x="923470" y="1925460"/>
                  <a:pt x="923470" y="1925460"/>
                  <a:pt x="923469" y="1927949"/>
                </a:cubicBezTo>
                <a:cubicBezTo>
                  <a:pt x="923470" y="1930437"/>
                  <a:pt x="928495" y="1922974"/>
                  <a:pt x="931007" y="1922974"/>
                </a:cubicBezTo>
                <a:cubicBezTo>
                  <a:pt x="936032" y="1922975"/>
                  <a:pt x="933519" y="1932925"/>
                  <a:pt x="941057" y="1930437"/>
                </a:cubicBezTo>
                <a:cubicBezTo>
                  <a:pt x="936032" y="1920486"/>
                  <a:pt x="933519" y="1922974"/>
                  <a:pt x="936032" y="1915512"/>
                </a:cubicBezTo>
                <a:lnTo>
                  <a:pt x="933833" y="1911158"/>
                </a:lnTo>
                <a:lnTo>
                  <a:pt x="933176" y="1914133"/>
                </a:lnTo>
                <a:lnTo>
                  <a:pt x="932286" y="1913283"/>
                </a:lnTo>
                <a:lnTo>
                  <a:pt x="932263" y="1913335"/>
                </a:lnTo>
                <a:cubicBezTo>
                  <a:pt x="932891" y="1914890"/>
                  <a:pt x="933519" y="1916755"/>
                  <a:pt x="931007" y="1917998"/>
                </a:cubicBezTo>
                <a:lnTo>
                  <a:pt x="926059" y="1914889"/>
                </a:lnTo>
                <a:lnTo>
                  <a:pt x="925736" y="1914952"/>
                </a:lnTo>
                <a:lnTo>
                  <a:pt x="925510" y="1914544"/>
                </a:lnTo>
                <a:lnTo>
                  <a:pt x="918277" y="1910000"/>
                </a:lnTo>
                <a:lnTo>
                  <a:pt x="911989" y="1910246"/>
                </a:lnTo>
                <a:cubicBezTo>
                  <a:pt x="909213" y="1910748"/>
                  <a:pt x="906727" y="1910917"/>
                  <a:pt x="902828" y="1908675"/>
                </a:cubicBezTo>
                <a:lnTo>
                  <a:pt x="902626" y="1908332"/>
                </a:lnTo>
                <a:lnTo>
                  <a:pt x="898345" y="1910536"/>
                </a:lnTo>
                <a:lnTo>
                  <a:pt x="899738" y="1908467"/>
                </a:lnTo>
                <a:lnTo>
                  <a:pt x="894060" y="1911615"/>
                </a:lnTo>
                <a:cubicBezTo>
                  <a:pt x="892788" y="1911701"/>
                  <a:pt x="891474" y="1911190"/>
                  <a:pt x="887657" y="1911449"/>
                </a:cubicBezTo>
                <a:cubicBezTo>
                  <a:pt x="886061" y="1906764"/>
                  <a:pt x="884665" y="1905060"/>
                  <a:pt x="882973" y="1903677"/>
                </a:cubicBezTo>
                <a:lnTo>
                  <a:pt x="879035" y="1900115"/>
                </a:lnTo>
                <a:lnTo>
                  <a:pt x="876945" y="1903722"/>
                </a:lnTo>
                <a:lnTo>
                  <a:pt x="880479" y="1903536"/>
                </a:lnTo>
                <a:cubicBezTo>
                  <a:pt x="880480" y="1905926"/>
                  <a:pt x="880479" y="1908318"/>
                  <a:pt x="883138" y="1908318"/>
                </a:cubicBezTo>
                <a:cubicBezTo>
                  <a:pt x="881809" y="1911906"/>
                  <a:pt x="880480" y="1910710"/>
                  <a:pt x="879150" y="1908916"/>
                </a:cubicBezTo>
                <a:lnTo>
                  <a:pt x="875515" y="1906191"/>
                </a:lnTo>
                <a:lnTo>
                  <a:pt x="874739" y="1907531"/>
                </a:lnTo>
                <a:cubicBezTo>
                  <a:pt x="874577" y="1905146"/>
                  <a:pt x="874414" y="1902760"/>
                  <a:pt x="874414" y="1902760"/>
                </a:cubicBezTo>
                <a:lnTo>
                  <a:pt x="879004" y="1900088"/>
                </a:lnTo>
                <a:lnTo>
                  <a:pt x="876502" y="1897825"/>
                </a:lnTo>
                <a:cubicBezTo>
                  <a:pt x="880402" y="1898758"/>
                  <a:pt x="882987" y="1899182"/>
                  <a:pt x="885215" y="1899031"/>
                </a:cubicBezTo>
                <a:lnTo>
                  <a:pt x="891122" y="1897011"/>
                </a:lnTo>
                <a:lnTo>
                  <a:pt x="890970" y="1896842"/>
                </a:lnTo>
                <a:lnTo>
                  <a:pt x="891775" y="1896787"/>
                </a:lnTo>
                <a:lnTo>
                  <a:pt x="893763" y="1896652"/>
                </a:lnTo>
                <a:lnTo>
                  <a:pt x="893054" y="1895535"/>
                </a:lnTo>
                <a:cubicBezTo>
                  <a:pt x="891845" y="1894265"/>
                  <a:pt x="893054" y="1895536"/>
                  <a:pt x="894867" y="1897124"/>
                </a:cubicBezTo>
                <a:lnTo>
                  <a:pt x="899400" y="1900038"/>
                </a:lnTo>
                <a:lnTo>
                  <a:pt x="904013" y="1902118"/>
                </a:lnTo>
                <a:lnTo>
                  <a:pt x="908394" y="1895611"/>
                </a:lnTo>
                <a:lnTo>
                  <a:pt x="911992" y="1896501"/>
                </a:lnTo>
                <a:lnTo>
                  <a:pt x="911757" y="1893033"/>
                </a:lnTo>
                <a:lnTo>
                  <a:pt x="913310" y="1896828"/>
                </a:lnTo>
                <a:lnTo>
                  <a:pt x="918445" y="1898099"/>
                </a:lnTo>
                <a:cubicBezTo>
                  <a:pt x="918445" y="1898099"/>
                  <a:pt x="920957" y="1890634"/>
                  <a:pt x="918444" y="1893122"/>
                </a:cubicBezTo>
                <a:cubicBezTo>
                  <a:pt x="919700" y="1890635"/>
                  <a:pt x="920957" y="1891880"/>
                  <a:pt x="922527" y="1894056"/>
                </a:cubicBezTo>
                <a:lnTo>
                  <a:pt x="923769" y="1895415"/>
                </a:lnTo>
                <a:lnTo>
                  <a:pt x="924360" y="1894684"/>
                </a:lnTo>
                <a:lnTo>
                  <a:pt x="924578" y="1896300"/>
                </a:lnTo>
                <a:lnTo>
                  <a:pt x="927927" y="1899964"/>
                </a:lnTo>
                <a:lnTo>
                  <a:pt x="928613" y="1897526"/>
                </a:lnTo>
                <a:cubicBezTo>
                  <a:pt x="929418" y="1895592"/>
                  <a:pt x="930577" y="1894261"/>
                  <a:pt x="931990" y="1896671"/>
                </a:cubicBezTo>
                <a:lnTo>
                  <a:pt x="932658" y="1898064"/>
                </a:lnTo>
                <a:lnTo>
                  <a:pt x="934486" y="1897302"/>
                </a:lnTo>
                <a:lnTo>
                  <a:pt x="938544" y="1895611"/>
                </a:lnTo>
                <a:lnTo>
                  <a:pt x="936070" y="1899339"/>
                </a:lnTo>
                <a:lnTo>
                  <a:pt x="935011" y="1900935"/>
                </a:lnTo>
                <a:lnTo>
                  <a:pt x="934032" y="1900928"/>
                </a:lnTo>
                <a:lnTo>
                  <a:pt x="936446" y="1905962"/>
                </a:lnTo>
                <a:lnTo>
                  <a:pt x="937288" y="1906182"/>
                </a:lnTo>
                <a:lnTo>
                  <a:pt x="940153" y="1906433"/>
                </a:lnTo>
                <a:lnTo>
                  <a:pt x="939965" y="1903656"/>
                </a:lnTo>
                <a:lnTo>
                  <a:pt x="940832" y="1902350"/>
                </a:lnTo>
                <a:lnTo>
                  <a:pt x="938545" y="1900585"/>
                </a:lnTo>
                <a:cubicBezTo>
                  <a:pt x="941057" y="1895611"/>
                  <a:pt x="943569" y="1893122"/>
                  <a:pt x="946081" y="1890634"/>
                </a:cubicBezTo>
                <a:cubicBezTo>
                  <a:pt x="941057" y="1885660"/>
                  <a:pt x="933519" y="1885660"/>
                  <a:pt x="925982" y="1888148"/>
                </a:cubicBezTo>
                <a:cubicBezTo>
                  <a:pt x="920957" y="1875710"/>
                  <a:pt x="913420" y="1885660"/>
                  <a:pt x="908395" y="1893122"/>
                </a:cubicBezTo>
                <a:cubicBezTo>
                  <a:pt x="908394" y="1883171"/>
                  <a:pt x="915932" y="1880683"/>
                  <a:pt x="913420" y="1875709"/>
                </a:cubicBezTo>
                <a:cubicBezTo>
                  <a:pt x="918445" y="1878198"/>
                  <a:pt x="920957" y="1880683"/>
                  <a:pt x="925982" y="1883171"/>
                </a:cubicBezTo>
                <a:cubicBezTo>
                  <a:pt x="925982" y="1875709"/>
                  <a:pt x="931007" y="1875709"/>
                  <a:pt x="933519" y="1873221"/>
                </a:cubicBezTo>
                <a:cubicBezTo>
                  <a:pt x="931007" y="1870735"/>
                  <a:pt x="925982" y="1875709"/>
                  <a:pt x="923470" y="1870735"/>
                </a:cubicBezTo>
                <a:cubicBezTo>
                  <a:pt x="923470" y="1869491"/>
                  <a:pt x="924098" y="1869491"/>
                  <a:pt x="924726" y="1869491"/>
                </a:cubicBezTo>
                <a:lnTo>
                  <a:pt x="925507" y="1868717"/>
                </a:lnTo>
                <a:lnTo>
                  <a:pt x="925383" y="1867801"/>
                </a:lnTo>
                <a:lnTo>
                  <a:pt x="922213" y="1865448"/>
                </a:lnTo>
                <a:cubicBezTo>
                  <a:pt x="920329" y="1865137"/>
                  <a:pt x="918444" y="1864516"/>
                  <a:pt x="918444" y="1860785"/>
                </a:cubicBezTo>
                <a:lnTo>
                  <a:pt x="921351" y="1862120"/>
                </a:lnTo>
                <a:lnTo>
                  <a:pt x="934900" y="1859908"/>
                </a:lnTo>
                <a:lnTo>
                  <a:pt x="933519" y="1855807"/>
                </a:lnTo>
                <a:cubicBezTo>
                  <a:pt x="933519" y="1850834"/>
                  <a:pt x="928494" y="1853322"/>
                  <a:pt x="928494" y="1850833"/>
                </a:cubicBezTo>
                <a:cubicBezTo>
                  <a:pt x="925982" y="1853322"/>
                  <a:pt x="923470" y="1850834"/>
                  <a:pt x="923470" y="1855808"/>
                </a:cubicBezTo>
                <a:cubicBezTo>
                  <a:pt x="920957" y="1858296"/>
                  <a:pt x="920957" y="1853322"/>
                  <a:pt x="918445" y="1853322"/>
                </a:cubicBezTo>
                <a:cubicBezTo>
                  <a:pt x="923469" y="1848345"/>
                  <a:pt x="928494" y="1845857"/>
                  <a:pt x="936032" y="1848345"/>
                </a:cubicBezTo>
                <a:cubicBezTo>
                  <a:pt x="936032" y="1838395"/>
                  <a:pt x="928494" y="1843371"/>
                  <a:pt x="920957" y="1843371"/>
                </a:cubicBezTo>
                <a:cubicBezTo>
                  <a:pt x="925982" y="1833421"/>
                  <a:pt x="910907" y="1828443"/>
                  <a:pt x="910907" y="1840883"/>
                </a:cubicBezTo>
                <a:cubicBezTo>
                  <a:pt x="910907" y="1840883"/>
                  <a:pt x="910907" y="1840883"/>
                  <a:pt x="905882" y="1840883"/>
                </a:cubicBezTo>
                <a:cubicBezTo>
                  <a:pt x="905882" y="1830932"/>
                  <a:pt x="895832" y="1838395"/>
                  <a:pt x="893320" y="1838394"/>
                </a:cubicBezTo>
                <a:cubicBezTo>
                  <a:pt x="892064" y="1834663"/>
                  <a:pt x="893320" y="1834041"/>
                  <a:pt x="894890" y="1833419"/>
                </a:cubicBezTo>
                <a:lnTo>
                  <a:pt x="897982" y="1828968"/>
                </a:lnTo>
                <a:lnTo>
                  <a:pt x="896906" y="1827732"/>
                </a:lnTo>
                <a:lnTo>
                  <a:pt x="893320" y="1825958"/>
                </a:lnTo>
                <a:cubicBezTo>
                  <a:pt x="890808" y="1828443"/>
                  <a:pt x="890807" y="1830932"/>
                  <a:pt x="890807" y="1833420"/>
                </a:cubicBezTo>
                <a:cubicBezTo>
                  <a:pt x="885782" y="1832176"/>
                  <a:pt x="882014" y="1833420"/>
                  <a:pt x="878245" y="1834663"/>
                </a:cubicBezTo>
                <a:lnTo>
                  <a:pt x="869619" y="1835517"/>
                </a:lnTo>
                <a:lnTo>
                  <a:pt x="869877" y="1835954"/>
                </a:lnTo>
                <a:lnTo>
                  <a:pt x="869435" y="1835535"/>
                </a:lnTo>
                <a:lnTo>
                  <a:pt x="865683" y="1835906"/>
                </a:lnTo>
                <a:lnTo>
                  <a:pt x="863449" y="1829269"/>
                </a:lnTo>
                <a:lnTo>
                  <a:pt x="858583" y="1831710"/>
                </a:lnTo>
                <a:cubicBezTo>
                  <a:pt x="856933" y="1830570"/>
                  <a:pt x="855512" y="1828161"/>
                  <a:pt x="854175" y="1827000"/>
                </a:cubicBezTo>
                <a:cubicBezTo>
                  <a:pt x="851671" y="1827170"/>
                  <a:pt x="851671" y="1827170"/>
                  <a:pt x="851840" y="1829662"/>
                </a:cubicBezTo>
                <a:cubicBezTo>
                  <a:pt x="852009" y="1832155"/>
                  <a:pt x="856849" y="1829322"/>
                  <a:pt x="854684" y="1834481"/>
                </a:cubicBezTo>
                <a:cubicBezTo>
                  <a:pt x="847001" y="1832496"/>
                  <a:pt x="844667" y="1835162"/>
                  <a:pt x="839658" y="1835502"/>
                </a:cubicBezTo>
                <a:cubicBezTo>
                  <a:pt x="844159" y="1827680"/>
                  <a:pt x="836477" y="1825694"/>
                  <a:pt x="838642" y="1820535"/>
                </a:cubicBezTo>
                <a:cubicBezTo>
                  <a:pt x="841486" y="1825354"/>
                  <a:pt x="845476" y="1810047"/>
                  <a:pt x="848489" y="1817362"/>
                </a:cubicBezTo>
                <a:cubicBezTo>
                  <a:pt x="846154" y="1820025"/>
                  <a:pt x="854006" y="1824504"/>
                  <a:pt x="856340" y="1821840"/>
                </a:cubicBezTo>
                <a:cubicBezTo>
                  <a:pt x="859014" y="1824164"/>
                  <a:pt x="854175" y="1827000"/>
                  <a:pt x="856679" y="1826829"/>
                </a:cubicBezTo>
                <a:cubicBezTo>
                  <a:pt x="862026" y="1831475"/>
                  <a:pt x="864023" y="1823823"/>
                  <a:pt x="861348" y="1821500"/>
                </a:cubicBezTo>
                <a:lnTo>
                  <a:pt x="864931" y="1827572"/>
                </a:lnTo>
                <a:lnTo>
                  <a:pt x="872525" y="1823813"/>
                </a:lnTo>
                <a:lnTo>
                  <a:pt x="868403" y="1820053"/>
                </a:lnTo>
                <a:cubicBezTo>
                  <a:pt x="865834" y="1819293"/>
                  <a:pt x="863912" y="1818800"/>
                  <a:pt x="866250" y="1816147"/>
                </a:cubicBezTo>
                <a:lnTo>
                  <a:pt x="874872" y="1818796"/>
                </a:lnTo>
                <a:lnTo>
                  <a:pt x="875419" y="1817250"/>
                </a:lnTo>
                <a:lnTo>
                  <a:pt x="875437" y="1816876"/>
                </a:lnTo>
                <a:lnTo>
                  <a:pt x="872940" y="1817329"/>
                </a:lnTo>
                <a:cubicBezTo>
                  <a:pt x="871943" y="1816540"/>
                  <a:pt x="871179" y="1814566"/>
                  <a:pt x="870926" y="1810843"/>
                </a:cubicBezTo>
                <a:lnTo>
                  <a:pt x="873427" y="1808937"/>
                </a:lnTo>
                <a:lnTo>
                  <a:pt x="871964" y="1807610"/>
                </a:lnTo>
                <a:cubicBezTo>
                  <a:pt x="870708" y="1807921"/>
                  <a:pt x="869451" y="1808543"/>
                  <a:pt x="868195" y="1806057"/>
                </a:cubicBezTo>
                <a:lnTo>
                  <a:pt x="868247" y="1806037"/>
                </a:lnTo>
                <a:lnTo>
                  <a:pt x="868082" y="1806049"/>
                </a:lnTo>
                <a:cubicBezTo>
                  <a:pt x="869083" y="1802241"/>
                  <a:pt x="871548" y="1801451"/>
                  <a:pt x="874096" y="1801901"/>
                </a:cubicBezTo>
                <a:lnTo>
                  <a:pt x="876336" y="1803034"/>
                </a:lnTo>
                <a:lnTo>
                  <a:pt x="878791" y="1802122"/>
                </a:lnTo>
                <a:lnTo>
                  <a:pt x="877772" y="1800405"/>
                </a:lnTo>
                <a:lnTo>
                  <a:pt x="895809" y="1800031"/>
                </a:lnTo>
                <a:lnTo>
                  <a:pt x="896147" y="1799215"/>
                </a:lnTo>
                <a:cubicBezTo>
                  <a:pt x="897089" y="1796727"/>
                  <a:pt x="898345" y="1794861"/>
                  <a:pt x="900857" y="1796105"/>
                </a:cubicBezTo>
                <a:cubicBezTo>
                  <a:pt x="900857" y="1788643"/>
                  <a:pt x="895833" y="1793617"/>
                  <a:pt x="895832" y="1786155"/>
                </a:cubicBezTo>
                <a:cubicBezTo>
                  <a:pt x="898345" y="1781181"/>
                  <a:pt x="910907" y="1796106"/>
                  <a:pt x="910907" y="1783667"/>
                </a:cubicBezTo>
                <a:cubicBezTo>
                  <a:pt x="913420" y="1786155"/>
                  <a:pt x="910907" y="1788643"/>
                  <a:pt x="910907" y="1791129"/>
                </a:cubicBezTo>
                <a:lnTo>
                  <a:pt x="912875" y="1791509"/>
                </a:lnTo>
                <a:lnTo>
                  <a:pt x="914866" y="1790405"/>
                </a:lnTo>
                <a:lnTo>
                  <a:pt x="914285" y="1791782"/>
                </a:lnTo>
                <a:lnTo>
                  <a:pt x="921736" y="1793222"/>
                </a:lnTo>
                <a:lnTo>
                  <a:pt x="922555" y="1792377"/>
                </a:lnTo>
                <a:lnTo>
                  <a:pt x="925150" y="1793848"/>
                </a:lnTo>
                <a:lnTo>
                  <a:pt x="938544" y="1796106"/>
                </a:lnTo>
                <a:cubicBezTo>
                  <a:pt x="941057" y="1793617"/>
                  <a:pt x="938545" y="1786155"/>
                  <a:pt x="936032" y="1788643"/>
                </a:cubicBezTo>
                <a:lnTo>
                  <a:pt x="938525" y="1786305"/>
                </a:lnTo>
                <a:lnTo>
                  <a:pt x="937258" y="1786391"/>
                </a:lnTo>
                <a:cubicBezTo>
                  <a:pt x="936752" y="1778945"/>
                  <a:pt x="939428" y="1781257"/>
                  <a:pt x="939091" y="1776293"/>
                </a:cubicBezTo>
                <a:lnTo>
                  <a:pt x="945085" y="1775994"/>
                </a:lnTo>
                <a:lnTo>
                  <a:pt x="946081" y="1773716"/>
                </a:lnTo>
                <a:lnTo>
                  <a:pt x="946576" y="1775920"/>
                </a:lnTo>
                <a:lnTo>
                  <a:pt x="950704" y="1775714"/>
                </a:lnTo>
                <a:lnTo>
                  <a:pt x="951818" y="1772828"/>
                </a:lnTo>
                <a:lnTo>
                  <a:pt x="952829" y="1771371"/>
                </a:lnTo>
                <a:lnTo>
                  <a:pt x="940742" y="1773616"/>
                </a:lnTo>
                <a:cubicBezTo>
                  <a:pt x="943303" y="1773442"/>
                  <a:pt x="945380" y="1766108"/>
                  <a:pt x="947940" y="1765935"/>
                </a:cubicBezTo>
                <a:cubicBezTo>
                  <a:pt x="950667" y="1768146"/>
                  <a:pt x="945542" y="1768494"/>
                  <a:pt x="950829" y="1770534"/>
                </a:cubicBezTo>
                <a:lnTo>
                  <a:pt x="953997" y="1769686"/>
                </a:lnTo>
                <a:lnTo>
                  <a:pt x="957427" y="1764739"/>
                </a:lnTo>
                <a:lnTo>
                  <a:pt x="961976" y="1764031"/>
                </a:lnTo>
                <a:lnTo>
                  <a:pt x="961784" y="1764388"/>
                </a:lnTo>
                <a:cubicBezTo>
                  <a:pt x="960528" y="1766876"/>
                  <a:pt x="958645" y="1769986"/>
                  <a:pt x="956131" y="1768742"/>
                </a:cubicBezTo>
                <a:lnTo>
                  <a:pt x="956131" y="1769115"/>
                </a:lnTo>
                <a:lnTo>
                  <a:pt x="956833" y="1768927"/>
                </a:lnTo>
                <a:cubicBezTo>
                  <a:pt x="958353" y="1767625"/>
                  <a:pt x="959553" y="1766344"/>
                  <a:pt x="960916" y="1767450"/>
                </a:cubicBezTo>
                <a:cubicBezTo>
                  <a:pt x="960916" y="1767450"/>
                  <a:pt x="961077" y="1769838"/>
                  <a:pt x="961077" y="1769838"/>
                </a:cubicBezTo>
                <a:lnTo>
                  <a:pt x="956132" y="1770757"/>
                </a:lnTo>
                <a:lnTo>
                  <a:pt x="956132" y="1773716"/>
                </a:lnTo>
                <a:lnTo>
                  <a:pt x="963844" y="1775979"/>
                </a:lnTo>
                <a:lnTo>
                  <a:pt x="964816" y="1776050"/>
                </a:lnTo>
                <a:lnTo>
                  <a:pt x="971206" y="1771230"/>
                </a:lnTo>
                <a:lnTo>
                  <a:pt x="972825" y="1772833"/>
                </a:lnTo>
                <a:lnTo>
                  <a:pt x="973846" y="1768946"/>
                </a:lnTo>
                <a:cubicBezTo>
                  <a:pt x="976438" y="1770016"/>
                  <a:pt x="978987" y="1770466"/>
                  <a:pt x="979969" y="1771022"/>
                </a:cubicBezTo>
                <a:lnTo>
                  <a:pt x="978674" y="1772096"/>
                </a:lnTo>
                <a:lnTo>
                  <a:pt x="980250" y="1771050"/>
                </a:lnTo>
                <a:lnTo>
                  <a:pt x="982743" y="1777079"/>
                </a:lnTo>
                <a:lnTo>
                  <a:pt x="985400" y="1772212"/>
                </a:lnTo>
                <a:cubicBezTo>
                  <a:pt x="987259" y="1771774"/>
                  <a:pt x="989222" y="1772888"/>
                  <a:pt x="989391" y="1775370"/>
                </a:cubicBezTo>
                <a:cubicBezTo>
                  <a:pt x="988885" y="1767925"/>
                  <a:pt x="992067" y="1777682"/>
                  <a:pt x="991730" y="1772717"/>
                </a:cubicBezTo>
                <a:cubicBezTo>
                  <a:pt x="993899" y="1767584"/>
                  <a:pt x="986382" y="1768095"/>
                  <a:pt x="981199" y="1765953"/>
                </a:cubicBezTo>
                <a:cubicBezTo>
                  <a:pt x="983537" y="1763301"/>
                  <a:pt x="986713" y="1763709"/>
                  <a:pt x="989930" y="1764737"/>
                </a:cubicBezTo>
                <a:lnTo>
                  <a:pt x="994300" y="1765957"/>
                </a:lnTo>
                <a:lnTo>
                  <a:pt x="997941" y="1765730"/>
                </a:lnTo>
                <a:lnTo>
                  <a:pt x="999207" y="1767061"/>
                </a:lnTo>
                <a:lnTo>
                  <a:pt x="1002840" y="1764795"/>
                </a:lnTo>
                <a:cubicBezTo>
                  <a:pt x="1005724" y="1765534"/>
                  <a:pt x="1008943" y="1766561"/>
                  <a:pt x="1008774" y="1764080"/>
                </a:cubicBezTo>
                <a:cubicBezTo>
                  <a:pt x="1008437" y="1759117"/>
                  <a:pt x="1000915" y="1759628"/>
                  <a:pt x="1005761" y="1756805"/>
                </a:cubicBezTo>
                <a:cubicBezTo>
                  <a:pt x="1008434" y="1759116"/>
                  <a:pt x="1010983" y="1759567"/>
                  <a:pt x="1013574" y="1760637"/>
                </a:cubicBezTo>
                <a:lnTo>
                  <a:pt x="1016470" y="1763349"/>
                </a:lnTo>
                <a:lnTo>
                  <a:pt x="1019392" y="1761248"/>
                </a:lnTo>
                <a:cubicBezTo>
                  <a:pt x="1020902" y="1761844"/>
                  <a:pt x="1022111" y="1763638"/>
                  <a:pt x="1020902" y="1766030"/>
                </a:cubicBezTo>
                <a:lnTo>
                  <a:pt x="1019957" y="1766614"/>
                </a:lnTo>
                <a:lnTo>
                  <a:pt x="1021642" y="1768192"/>
                </a:lnTo>
                <a:cubicBezTo>
                  <a:pt x="1024982" y="1761732"/>
                  <a:pt x="1030206" y="1764494"/>
                  <a:pt x="1035409" y="1766946"/>
                </a:cubicBezTo>
                <a:lnTo>
                  <a:pt x="1036593" y="1767300"/>
                </a:lnTo>
                <a:lnTo>
                  <a:pt x="1038575" y="1765431"/>
                </a:lnTo>
                <a:cubicBezTo>
                  <a:pt x="1040338" y="1766030"/>
                  <a:pt x="1042452" y="1767225"/>
                  <a:pt x="1043862" y="1766030"/>
                </a:cubicBezTo>
                <a:lnTo>
                  <a:pt x="1041090" y="1768642"/>
                </a:lnTo>
                <a:lnTo>
                  <a:pt x="1042960" y="1769200"/>
                </a:lnTo>
                <a:lnTo>
                  <a:pt x="1047780" y="1764956"/>
                </a:lnTo>
                <a:lnTo>
                  <a:pt x="1046580" y="1763768"/>
                </a:lnTo>
                <a:cubicBezTo>
                  <a:pt x="1054117" y="1762524"/>
                  <a:pt x="1053489" y="1757548"/>
                  <a:pt x="1050035" y="1753195"/>
                </a:cubicBezTo>
                <a:lnTo>
                  <a:pt x="1048370" y="1751809"/>
                </a:lnTo>
                <a:lnTo>
                  <a:pt x="1048279" y="1751929"/>
                </a:lnTo>
                <a:lnTo>
                  <a:pt x="1048305" y="1751755"/>
                </a:lnTo>
                <a:lnTo>
                  <a:pt x="1043400" y="1747674"/>
                </a:lnTo>
                <a:cubicBezTo>
                  <a:pt x="1040927" y="1746353"/>
                  <a:pt x="1038415" y="1745730"/>
                  <a:pt x="1036531" y="1746352"/>
                </a:cubicBezTo>
                <a:cubicBezTo>
                  <a:pt x="1039043" y="1743866"/>
                  <a:pt x="1034018" y="1738889"/>
                  <a:pt x="1039043" y="1738889"/>
                </a:cubicBezTo>
                <a:cubicBezTo>
                  <a:pt x="1031506" y="1731427"/>
                  <a:pt x="1028993" y="1751329"/>
                  <a:pt x="1023968" y="1743866"/>
                </a:cubicBezTo>
                <a:cubicBezTo>
                  <a:pt x="1023968" y="1738889"/>
                  <a:pt x="1026480" y="1743866"/>
                  <a:pt x="1028993" y="1741378"/>
                </a:cubicBezTo>
                <a:cubicBezTo>
                  <a:pt x="1028993" y="1741378"/>
                  <a:pt x="1028993" y="1741378"/>
                  <a:pt x="1028993" y="1733916"/>
                </a:cubicBezTo>
                <a:cubicBezTo>
                  <a:pt x="1036531" y="1736404"/>
                  <a:pt x="1044068" y="1733915"/>
                  <a:pt x="1046580" y="1728939"/>
                </a:cubicBezTo>
                <a:cubicBezTo>
                  <a:pt x="1044067" y="1726453"/>
                  <a:pt x="1036531" y="1731427"/>
                  <a:pt x="1034018" y="1731427"/>
                </a:cubicBezTo>
                <a:cubicBezTo>
                  <a:pt x="1034018" y="1726453"/>
                  <a:pt x="1028993" y="1723965"/>
                  <a:pt x="1023968" y="1721476"/>
                </a:cubicBezTo>
                <a:cubicBezTo>
                  <a:pt x="1023968" y="1721476"/>
                  <a:pt x="1023968" y="1716502"/>
                  <a:pt x="1026481" y="1714014"/>
                </a:cubicBezTo>
                <a:lnTo>
                  <a:pt x="1029110" y="1717918"/>
                </a:lnTo>
                <a:lnTo>
                  <a:pt x="1029429" y="1716086"/>
                </a:lnTo>
                <a:lnTo>
                  <a:pt x="1027390" y="1715309"/>
                </a:lnTo>
                <a:cubicBezTo>
                  <a:pt x="1026448" y="1713754"/>
                  <a:pt x="1026448" y="1711889"/>
                  <a:pt x="1028961" y="1711889"/>
                </a:cubicBezTo>
                <a:cubicBezTo>
                  <a:pt x="1026448" y="1704427"/>
                  <a:pt x="1018910" y="1709401"/>
                  <a:pt x="1013886" y="1711889"/>
                </a:cubicBezTo>
                <a:cubicBezTo>
                  <a:pt x="1013886" y="1711889"/>
                  <a:pt x="1014513" y="1711889"/>
                  <a:pt x="1015142" y="1712511"/>
                </a:cubicBezTo>
                <a:lnTo>
                  <a:pt x="1015771" y="1714691"/>
                </a:lnTo>
                <a:lnTo>
                  <a:pt x="1016309" y="1714825"/>
                </a:lnTo>
                <a:lnTo>
                  <a:pt x="1016150" y="1716003"/>
                </a:lnTo>
                <a:lnTo>
                  <a:pt x="1016399" y="1716866"/>
                </a:lnTo>
                <a:lnTo>
                  <a:pt x="1016055" y="1716701"/>
                </a:lnTo>
                <a:lnTo>
                  <a:pt x="1015894" y="1717889"/>
                </a:lnTo>
                <a:cubicBezTo>
                  <a:pt x="1015101" y="1719010"/>
                  <a:pt x="1013288" y="1715423"/>
                  <a:pt x="1011475" y="1717217"/>
                </a:cubicBezTo>
                <a:cubicBezTo>
                  <a:pt x="1011475" y="1716021"/>
                  <a:pt x="1011778" y="1715273"/>
                  <a:pt x="1012230" y="1714825"/>
                </a:cubicBezTo>
                <a:lnTo>
                  <a:pt x="1012300" y="1714800"/>
                </a:lnTo>
                <a:lnTo>
                  <a:pt x="1010431" y="1710646"/>
                </a:lnTo>
                <a:cubicBezTo>
                  <a:pt x="1009488" y="1707537"/>
                  <a:pt x="1008860" y="1704427"/>
                  <a:pt x="1006348" y="1704427"/>
                </a:cubicBezTo>
                <a:cubicBezTo>
                  <a:pt x="1001323" y="1704427"/>
                  <a:pt x="988761" y="1719351"/>
                  <a:pt x="988761" y="1704427"/>
                </a:cubicBezTo>
                <a:cubicBezTo>
                  <a:pt x="991273" y="1706915"/>
                  <a:pt x="991273" y="1706915"/>
                  <a:pt x="993786" y="1704426"/>
                </a:cubicBezTo>
                <a:cubicBezTo>
                  <a:pt x="993786" y="1701938"/>
                  <a:pt x="988761" y="1699453"/>
                  <a:pt x="993786" y="1699452"/>
                </a:cubicBezTo>
                <a:cubicBezTo>
                  <a:pt x="991274" y="1696964"/>
                  <a:pt x="988761" y="1696964"/>
                  <a:pt x="986249" y="1696964"/>
                </a:cubicBezTo>
                <a:cubicBezTo>
                  <a:pt x="986248" y="1699453"/>
                  <a:pt x="983736" y="1704427"/>
                  <a:pt x="981224" y="1696964"/>
                </a:cubicBezTo>
                <a:lnTo>
                  <a:pt x="986104" y="1695511"/>
                </a:lnTo>
                <a:lnTo>
                  <a:pt x="982287" y="1693912"/>
                </a:lnTo>
                <a:cubicBezTo>
                  <a:pt x="981073" y="1694627"/>
                  <a:pt x="979903" y="1695971"/>
                  <a:pt x="978647" y="1696056"/>
                </a:cubicBezTo>
                <a:cubicBezTo>
                  <a:pt x="978133" y="1688501"/>
                  <a:pt x="978133" y="1688501"/>
                  <a:pt x="978133" y="1688501"/>
                </a:cubicBezTo>
                <a:cubicBezTo>
                  <a:pt x="973107" y="1688843"/>
                  <a:pt x="970594" y="1689013"/>
                  <a:pt x="968082" y="1689184"/>
                </a:cubicBezTo>
                <a:cubicBezTo>
                  <a:pt x="968424" y="1694221"/>
                  <a:pt x="968253" y="1691703"/>
                  <a:pt x="968595" y="1696739"/>
                </a:cubicBezTo>
                <a:cubicBezTo>
                  <a:pt x="966082" y="1696910"/>
                  <a:pt x="965911" y="1694391"/>
                  <a:pt x="960885" y="1694733"/>
                </a:cubicBezTo>
                <a:cubicBezTo>
                  <a:pt x="961398" y="1702289"/>
                  <a:pt x="958886" y="1702459"/>
                  <a:pt x="956372" y="1702630"/>
                </a:cubicBezTo>
                <a:cubicBezTo>
                  <a:pt x="958543" y="1697422"/>
                  <a:pt x="958543" y="1697422"/>
                  <a:pt x="960714" y="1692214"/>
                </a:cubicBezTo>
                <a:cubicBezTo>
                  <a:pt x="958030" y="1689867"/>
                  <a:pt x="955345" y="1687518"/>
                  <a:pt x="953004" y="1690208"/>
                </a:cubicBezTo>
                <a:cubicBezTo>
                  <a:pt x="958715" y="1699940"/>
                  <a:pt x="950663" y="1692897"/>
                  <a:pt x="953688" y="1700282"/>
                </a:cubicBezTo>
                <a:cubicBezTo>
                  <a:pt x="946150" y="1700794"/>
                  <a:pt x="941466" y="1706173"/>
                  <a:pt x="936611" y="1709032"/>
                </a:cubicBezTo>
                <a:cubicBezTo>
                  <a:pt x="936098" y="1701477"/>
                  <a:pt x="941466" y="1706173"/>
                  <a:pt x="940953" y="1698617"/>
                </a:cubicBezTo>
                <a:cubicBezTo>
                  <a:pt x="933414" y="1699129"/>
                  <a:pt x="933414" y="1699129"/>
                  <a:pt x="933414" y="1699129"/>
                </a:cubicBezTo>
                <a:cubicBezTo>
                  <a:pt x="933756" y="1704166"/>
                  <a:pt x="933928" y="1706684"/>
                  <a:pt x="931415" y="1706855"/>
                </a:cubicBezTo>
                <a:cubicBezTo>
                  <a:pt x="931744" y="1702405"/>
                  <a:pt x="930630" y="1699951"/>
                  <a:pt x="928644" y="1698583"/>
                </a:cubicBezTo>
                <a:lnTo>
                  <a:pt x="921809" y="1697090"/>
                </a:lnTo>
                <a:lnTo>
                  <a:pt x="921773" y="1697213"/>
                </a:lnTo>
                <a:cubicBezTo>
                  <a:pt x="920866" y="1697512"/>
                  <a:pt x="919658" y="1696914"/>
                  <a:pt x="918449" y="1696914"/>
                </a:cubicBezTo>
                <a:lnTo>
                  <a:pt x="918491" y="1696687"/>
                </a:lnTo>
                <a:lnTo>
                  <a:pt x="910808" y="1696158"/>
                </a:lnTo>
                <a:cubicBezTo>
                  <a:pt x="907607" y="1695505"/>
                  <a:pt x="904674" y="1694123"/>
                  <a:pt x="902576" y="1691103"/>
                </a:cubicBezTo>
                <a:cubicBezTo>
                  <a:pt x="905260" y="1693451"/>
                  <a:pt x="905431" y="1695969"/>
                  <a:pt x="905601" y="1698488"/>
                </a:cubicBezTo>
                <a:cubicBezTo>
                  <a:pt x="903088" y="1698658"/>
                  <a:pt x="903259" y="1701177"/>
                  <a:pt x="903259" y="1701177"/>
                </a:cubicBezTo>
                <a:cubicBezTo>
                  <a:pt x="900575" y="1698829"/>
                  <a:pt x="905431" y="1695969"/>
                  <a:pt x="900234" y="1693792"/>
                </a:cubicBezTo>
                <a:cubicBezTo>
                  <a:pt x="895207" y="1694133"/>
                  <a:pt x="897891" y="1696481"/>
                  <a:pt x="900575" y="1698829"/>
                </a:cubicBezTo>
                <a:cubicBezTo>
                  <a:pt x="895549" y="1699171"/>
                  <a:pt x="897379" y="1688926"/>
                  <a:pt x="892523" y="1691786"/>
                </a:cubicBezTo>
                <a:cubicBezTo>
                  <a:pt x="893207" y="1701859"/>
                  <a:pt x="887326" y="1689609"/>
                  <a:pt x="885327" y="1697335"/>
                </a:cubicBezTo>
                <a:cubicBezTo>
                  <a:pt x="882300" y="1689950"/>
                  <a:pt x="880301" y="1697676"/>
                  <a:pt x="875275" y="1698018"/>
                </a:cubicBezTo>
                <a:cubicBezTo>
                  <a:pt x="872250" y="1690633"/>
                  <a:pt x="880301" y="1697676"/>
                  <a:pt x="879959" y="1692639"/>
                </a:cubicBezTo>
                <a:cubicBezTo>
                  <a:pt x="879959" y="1692639"/>
                  <a:pt x="879788" y="1690120"/>
                  <a:pt x="879617" y="1687602"/>
                </a:cubicBezTo>
                <a:cubicBezTo>
                  <a:pt x="879446" y="1685084"/>
                  <a:pt x="881446" y="1677357"/>
                  <a:pt x="883958" y="1677187"/>
                </a:cubicBezTo>
                <a:cubicBezTo>
                  <a:pt x="882129" y="1687432"/>
                  <a:pt x="886300" y="1674498"/>
                  <a:pt x="889155" y="1679364"/>
                </a:cubicBezTo>
                <a:cubicBezTo>
                  <a:pt x="888984" y="1676846"/>
                  <a:pt x="888984" y="1676846"/>
                  <a:pt x="891326" y="1674156"/>
                </a:cubicBezTo>
                <a:cubicBezTo>
                  <a:pt x="891669" y="1679193"/>
                  <a:pt x="894011" y="1676504"/>
                  <a:pt x="894182" y="1679023"/>
                </a:cubicBezTo>
                <a:cubicBezTo>
                  <a:pt x="891840" y="1681712"/>
                  <a:pt x="889327" y="1681883"/>
                  <a:pt x="889498" y="1684401"/>
                </a:cubicBezTo>
                <a:cubicBezTo>
                  <a:pt x="889498" y="1684401"/>
                  <a:pt x="886985" y="1684572"/>
                  <a:pt x="884300" y="1682224"/>
                </a:cubicBezTo>
                <a:cubicBezTo>
                  <a:pt x="884643" y="1687261"/>
                  <a:pt x="887155" y="1687090"/>
                  <a:pt x="887326" y="1689609"/>
                </a:cubicBezTo>
                <a:cubicBezTo>
                  <a:pt x="887326" y="1689609"/>
                  <a:pt x="884814" y="1689779"/>
                  <a:pt x="884814" y="1689779"/>
                </a:cubicBezTo>
                <a:cubicBezTo>
                  <a:pt x="885156" y="1694816"/>
                  <a:pt x="892523" y="1691786"/>
                  <a:pt x="889498" y="1684401"/>
                </a:cubicBezTo>
                <a:lnTo>
                  <a:pt x="903259" y="1683466"/>
                </a:lnTo>
                <a:lnTo>
                  <a:pt x="902721" y="1676573"/>
                </a:lnTo>
                <a:cubicBezTo>
                  <a:pt x="905137" y="1676573"/>
                  <a:pt x="905137" y="1681953"/>
                  <a:pt x="907554" y="1681953"/>
                </a:cubicBezTo>
                <a:lnTo>
                  <a:pt x="905055" y="1683345"/>
                </a:lnTo>
                <a:lnTo>
                  <a:pt x="906146" y="1683270"/>
                </a:lnTo>
                <a:cubicBezTo>
                  <a:pt x="911357" y="1681019"/>
                  <a:pt x="916797" y="1677487"/>
                  <a:pt x="924165" y="1674456"/>
                </a:cubicBezTo>
                <a:cubicBezTo>
                  <a:pt x="929362" y="1676633"/>
                  <a:pt x="929191" y="1674115"/>
                  <a:pt x="931874" y="1676462"/>
                </a:cubicBezTo>
                <a:cubicBezTo>
                  <a:pt x="929875" y="1684189"/>
                  <a:pt x="933144" y="1685864"/>
                  <a:pt x="937520" y="1685250"/>
                </a:cubicBezTo>
                <a:lnTo>
                  <a:pt x="939831" y="1684522"/>
                </a:lnTo>
                <a:lnTo>
                  <a:pt x="938388" y="1685825"/>
                </a:lnTo>
                <a:cubicBezTo>
                  <a:pt x="937952" y="1686960"/>
                  <a:pt x="937756" y="1688714"/>
                  <a:pt x="937927" y="1691232"/>
                </a:cubicBezTo>
                <a:cubicBezTo>
                  <a:pt x="940268" y="1688542"/>
                  <a:pt x="942953" y="1690891"/>
                  <a:pt x="945295" y="1688201"/>
                </a:cubicBezTo>
                <a:cubicBezTo>
                  <a:pt x="944581" y="1686985"/>
                  <a:pt x="943721" y="1685936"/>
                  <a:pt x="942842" y="1685205"/>
                </a:cubicBezTo>
                <a:lnTo>
                  <a:pt x="940641" y="1684267"/>
                </a:lnTo>
                <a:lnTo>
                  <a:pt x="944394" y="1683084"/>
                </a:lnTo>
                <a:lnTo>
                  <a:pt x="949443" y="1680491"/>
                </a:lnTo>
                <a:lnTo>
                  <a:pt x="944992" y="1680292"/>
                </a:lnTo>
                <a:cubicBezTo>
                  <a:pt x="943234" y="1680411"/>
                  <a:pt x="941786" y="1679910"/>
                  <a:pt x="941543" y="1676332"/>
                </a:cubicBezTo>
                <a:cubicBezTo>
                  <a:pt x="944356" y="1676141"/>
                  <a:pt x="947331" y="1678335"/>
                  <a:pt x="947169" y="1675950"/>
                </a:cubicBezTo>
                <a:cubicBezTo>
                  <a:pt x="947007" y="1673564"/>
                  <a:pt x="949659" y="1670987"/>
                  <a:pt x="949821" y="1673373"/>
                </a:cubicBezTo>
                <a:cubicBezTo>
                  <a:pt x="950064" y="1676952"/>
                  <a:pt x="950186" y="1678741"/>
                  <a:pt x="950247" y="1679636"/>
                </a:cubicBezTo>
                <a:lnTo>
                  <a:pt x="950284" y="1680183"/>
                </a:lnTo>
                <a:lnTo>
                  <a:pt x="951280" y="1679928"/>
                </a:lnTo>
                <a:cubicBezTo>
                  <a:pt x="952530" y="1680910"/>
                  <a:pt x="953290" y="1685128"/>
                  <a:pt x="955174" y="1685000"/>
                </a:cubicBezTo>
                <a:cubicBezTo>
                  <a:pt x="957175" y="1677274"/>
                  <a:pt x="959516" y="1674585"/>
                  <a:pt x="964713" y="1676763"/>
                </a:cubicBezTo>
                <a:cubicBezTo>
                  <a:pt x="965397" y="1686836"/>
                  <a:pt x="957346" y="1679793"/>
                  <a:pt x="957688" y="1684830"/>
                </a:cubicBezTo>
                <a:cubicBezTo>
                  <a:pt x="962885" y="1687007"/>
                  <a:pt x="964884" y="1679281"/>
                  <a:pt x="967738" y="1684147"/>
                </a:cubicBezTo>
                <a:cubicBezTo>
                  <a:pt x="965055" y="1681799"/>
                  <a:pt x="967396" y="1679110"/>
                  <a:pt x="969739" y="1676421"/>
                </a:cubicBezTo>
                <a:cubicBezTo>
                  <a:pt x="974936" y="1678598"/>
                  <a:pt x="978705" y="1678342"/>
                  <a:pt x="982160" y="1678107"/>
                </a:cubicBezTo>
                <a:lnTo>
                  <a:pt x="986378" y="1678833"/>
                </a:lnTo>
                <a:lnTo>
                  <a:pt x="987271" y="1677648"/>
                </a:lnTo>
                <a:cubicBezTo>
                  <a:pt x="987271" y="1676403"/>
                  <a:pt x="986645" y="1675158"/>
                  <a:pt x="985394" y="1675158"/>
                </a:cubicBezTo>
                <a:cubicBezTo>
                  <a:pt x="987897" y="1672667"/>
                  <a:pt x="990401" y="1672667"/>
                  <a:pt x="992904" y="1670175"/>
                </a:cubicBezTo>
                <a:cubicBezTo>
                  <a:pt x="992904" y="1667684"/>
                  <a:pt x="987897" y="1670175"/>
                  <a:pt x="987896" y="1665193"/>
                </a:cubicBezTo>
                <a:cubicBezTo>
                  <a:pt x="987896" y="1665193"/>
                  <a:pt x="987897" y="1667684"/>
                  <a:pt x="987897" y="1667684"/>
                </a:cubicBezTo>
                <a:cubicBezTo>
                  <a:pt x="984142" y="1671421"/>
                  <a:pt x="978979" y="1675157"/>
                  <a:pt x="973464" y="1674691"/>
                </a:cubicBezTo>
                <a:lnTo>
                  <a:pt x="968858" y="1673024"/>
                </a:lnTo>
                <a:lnTo>
                  <a:pt x="968243" y="1674190"/>
                </a:lnTo>
                <a:cubicBezTo>
                  <a:pt x="965705" y="1671698"/>
                  <a:pt x="968243" y="1671698"/>
                  <a:pt x="965704" y="1666716"/>
                </a:cubicBezTo>
                <a:cubicBezTo>
                  <a:pt x="963167" y="1664226"/>
                  <a:pt x="953016" y="1671698"/>
                  <a:pt x="955553" y="1664225"/>
                </a:cubicBezTo>
                <a:cubicBezTo>
                  <a:pt x="950479" y="1664226"/>
                  <a:pt x="947941" y="1666717"/>
                  <a:pt x="947940" y="1674190"/>
                </a:cubicBezTo>
                <a:lnTo>
                  <a:pt x="947940" y="1667888"/>
                </a:lnTo>
                <a:lnTo>
                  <a:pt x="946442" y="1671206"/>
                </a:lnTo>
                <a:lnTo>
                  <a:pt x="944908" y="1666954"/>
                </a:lnTo>
                <a:lnTo>
                  <a:pt x="944134" y="1667650"/>
                </a:lnTo>
                <a:lnTo>
                  <a:pt x="940963" y="1668947"/>
                </a:lnTo>
                <a:lnTo>
                  <a:pt x="938970" y="1674108"/>
                </a:lnTo>
                <a:cubicBezTo>
                  <a:pt x="938794" y="1671524"/>
                  <a:pt x="941030" y="1668775"/>
                  <a:pt x="938619" y="1668939"/>
                </a:cubicBezTo>
                <a:lnTo>
                  <a:pt x="937654" y="1671438"/>
                </a:lnTo>
                <a:lnTo>
                  <a:pt x="937791" y="1671803"/>
                </a:lnTo>
                <a:lnTo>
                  <a:pt x="937450" y="1671964"/>
                </a:lnTo>
                <a:lnTo>
                  <a:pt x="936558" y="1674273"/>
                </a:lnTo>
                <a:lnTo>
                  <a:pt x="936764" y="1672289"/>
                </a:lnTo>
                <a:lnTo>
                  <a:pt x="932737" y="1674194"/>
                </a:lnTo>
                <a:cubicBezTo>
                  <a:pt x="932737" y="1671803"/>
                  <a:pt x="932105" y="1671205"/>
                  <a:pt x="931790" y="1670309"/>
                </a:cubicBezTo>
                <a:lnTo>
                  <a:pt x="932094" y="1668484"/>
                </a:lnTo>
                <a:lnTo>
                  <a:pt x="929159" y="1672376"/>
                </a:lnTo>
                <a:lnTo>
                  <a:pt x="930069" y="1666162"/>
                </a:lnTo>
                <a:lnTo>
                  <a:pt x="924052" y="1669620"/>
                </a:lnTo>
                <a:lnTo>
                  <a:pt x="926507" y="1671767"/>
                </a:lnTo>
                <a:cubicBezTo>
                  <a:pt x="926507" y="1671767"/>
                  <a:pt x="923994" y="1671938"/>
                  <a:pt x="924165" y="1674456"/>
                </a:cubicBezTo>
                <a:cubicBezTo>
                  <a:pt x="921139" y="1667071"/>
                  <a:pt x="914284" y="1677657"/>
                  <a:pt x="913942" y="1672621"/>
                </a:cubicBezTo>
                <a:cubicBezTo>
                  <a:pt x="916455" y="1672450"/>
                  <a:pt x="913771" y="1670102"/>
                  <a:pt x="913600" y="1667583"/>
                </a:cubicBezTo>
                <a:lnTo>
                  <a:pt x="916949" y="1667614"/>
                </a:lnTo>
                <a:lnTo>
                  <a:pt x="917576" y="1667020"/>
                </a:lnTo>
                <a:cubicBezTo>
                  <a:pt x="917576" y="1659846"/>
                  <a:pt x="909996" y="1664629"/>
                  <a:pt x="909996" y="1659846"/>
                </a:cubicBezTo>
                <a:cubicBezTo>
                  <a:pt x="909996" y="1655064"/>
                  <a:pt x="922631" y="1667021"/>
                  <a:pt x="925157" y="1655064"/>
                </a:cubicBezTo>
                <a:cubicBezTo>
                  <a:pt x="927683" y="1659846"/>
                  <a:pt x="927683" y="1655064"/>
                  <a:pt x="932737" y="1655064"/>
                </a:cubicBezTo>
                <a:cubicBezTo>
                  <a:pt x="932737" y="1658651"/>
                  <a:pt x="933368" y="1660444"/>
                  <a:pt x="934316" y="1662537"/>
                </a:cubicBezTo>
                <a:lnTo>
                  <a:pt x="937026" y="1669763"/>
                </a:lnTo>
                <a:lnTo>
                  <a:pt x="937473" y="1665447"/>
                </a:lnTo>
                <a:cubicBezTo>
                  <a:pt x="938223" y="1663124"/>
                  <a:pt x="939385" y="1662396"/>
                  <a:pt x="940854" y="1666191"/>
                </a:cubicBezTo>
                <a:cubicBezTo>
                  <a:pt x="938443" y="1666355"/>
                  <a:pt x="937928" y="1667688"/>
                  <a:pt x="938295" y="1668637"/>
                </a:cubicBezTo>
                <a:lnTo>
                  <a:pt x="940410" y="1668744"/>
                </a:lnTo>
                <a:lnTo>
                  <a:pt x="941279" y="1663914"/>
                </a:lnTo>
                <a:cubicBezTo>
                  <a:pt x="940962" y="1662357"/>
                  <a:pt x="940328" y="1660488"/>
                  <a:pt x="940328" y="1656752"/>
                </a:cubicBezTo>
                <a:cubicBezTo>
                  <a:pt x="942865" y="1654261"/>
                  <a:pt x="945403" y="1656752"/>
                  <a:pt x="945403" y="1656752"/>
                </a:cubicBezTo>
                <a:cubicBezTo>
                  <a:pt x="947941" y="1649279"/>
                  <a:pt x="940327" y="1654261"/>
                  <a:pt x="937789" y="1651770"/>
                </a:cubicBezTo>
                <a:cubicBezTo>
                  <a:pt x="937789" y="1646788"/>
                  <a:pt x="942865" y="1651770"/>
                  <a:pt x="942865" y="1644297"/>
                </a:cubicBezTo>
                <a:cubicBezTo>
                  <a:pt x="942865" y="1649279"/>
                  <a:pt x="945403" y="1651770"/>
                  <a:pt x="950479" y="1649279"/>
                </a:cubicBezTo>
                <a:cubicBezTo>
                  <a:pt x="950479" y="1651770"/>
                  <a:pt x="950479" y="1654261"/>
                  <a:pt x="947940" y="1654261"/>
                </a:cubicBezTo>
                <a:cubicBezTo>
                  <a:pt x="947940" y="1654261"/>
                  <a:pt x="950479" y="1654261"/>
                  <a:pt x="950478" y="1656752"/>
                </a:cubicBezTo>
                <a:lnTo>
                  <a:pt x="952979" y="1651843"/>
                </a:lnTo>
                <a:lnTo>
                  <a:pt x="950687" y="1650545"/>
                </a:lnTo>
                <a:cubicBezTo>
                  <a:pt x="953099" y="1650381"/>
                  <a:pt x="955348" y="1647831"/>
                  <a:pt x="955024" y="1643060"/>
                </a:cubicBezTo>
                <a:cubicBezTo>
                  <a:pt x="955186" y="1645445"/>
                  <a:pt x="955024" y="1643060"/>
                  <a:pt x="957436" y="1642896"/>
                </a:cubicBezTo>
                <a:cubicBezTo>
                  <a:pt x="956473" y="1646557"/>
                  <a:pt x="955951" y="1647790"/>
                  <a:pt x="956032" y="1648983"/>
                </a:cubicBezTo>
                <a:lnTo>
                  <a:pt x="957446" y="1652715"/>
                </a:lnTo>
                <a:lnTo>
                  <a:pt x="960312" y="1653327"/>
                </a:lnTo>
                <a:lnTo>
                  <a:pt x="964066" y="1655712"/>
                </a:lnTo>
                <a:lnTo>
                  <a:pt x="963585" y="1654948"/>
                </a:lnTo>
                <a:cubicBezTo>
                  <a:pt x="966091" y="1654777"/>
                  <a:pt x="968599" y="1654607"/>
                  <a:pt x="970937" y="1651956"/>
                </a:cubicBezTo>
                <a:cubicBezTo>
                  <a:pt x="968431" y="1652126"/>
                  <a:pt x="968262" y="1649644"/>
                  <a:pt x="968093" y="1647162"/>
                </a:cubicBezTo>
                <a:cubicBezTo>
                  <a:pt x="963079" y="1647502"/>
                  <a:pt x="963248" y="1649985"/>
                  <a:pt x="960909" y="1652637"/>
                </a:cubicBezTo>
                <a:cubicBezTo>
                  <a:pt x="960740" y="1650155"/>
                  <a:pt x="960572" y="1647672"/>
                  <a:pt x="960572" y="1647672"/>
                </a:cubicBezTo>
                <a:cubicBezTo>
                  <a:pt x="960193" y="1642089"/>
                  <a:pt x="963298" y="1646085"/>
                  <a:pt x="964589" y="1644245"/>
                </a:cubicBezTo>
                <a:lnTo>
                  <a:pt x="965010" y="1640506"/>
                </a:lnTo>
                <a:lnTo>
                  <a:pt x="965249" y="1642369"/>
                </a:lnTo>
                <a:cubicBezTo>
                  <a:pt x="967756" y="1642199"/>
                  <a:pt x="967587" y="1639716"/>
                  <a:pt x="967756" y="1642199"/>
                </a:cubicBezTo>
                <a:lnTo>
                  <a:pt x="972136" y="1652543"/>
                </a:lnTo>
                <a:lnTo>
                  <a:pt x="973318" y="1651770"/>
                </a:lnTo>
                <a:lnTo>
                  <a:pt x="972252" y="1652816"/>
                </a:lnTo>
                <a:lnTo>
                  <a:pt x="972631" y="1653710"/>
                </a:lnTo>
                <a:lnTo>
                  <a:pt x="976575" y="1658359"/>
                </a:lnTo>
                <a:lnTo>
                  <a:pt x="979980" y="1657998"/>
                </a:lnTo>
                <a:cubicBezTo>
                  <a:pt x="984104" y="1657998"/>
                  <a:pt x="987276" y="1659243"/>
                  <a:pt x="986007" y="1664226"/>
                </a:cubicBezTo>
                <a:cubicBezTo>
                  <a:pt x="984104" y="1664226"/>
                  <a:pt x="977918" y="1662824"/>
                  <a:pt x="972802" y="1665276"/>
                </a:cubicBezTo>
                <a:lnTo>
                  <a:pt x="972465" y="1665567"/>
                </a:lnTo>
                <a:lnTo>
                  <a:pt x="973568" y="1666368"/>
                </a:lnTo>
                <a:cubicBezTo>
                  <a:pt x="973750" y="1669052"/>
                  <a:pt x="973750" y="1669052"/>
                  <a:pt x="973933" y="1671735"/>
                </a:cubicBezTo>
                <a:lnTo>
                  <a:pt x="973405" y="1671419"/>
                </a:lnTo>
                <a:lnTo>
                  <a:pt x="972705" y="1671536"/>
                </a:lnTo>
                <a:lnTo>
                  <a:pt x="972877" y="1672666"/>
                </a:lnTo>
                <a:cubicBezTo>
                  <a:pt x="975381" y="1670175"/>
                  <a:pt x="977884" y="1670175"/>
                  <a:pt x="977884" y="1665193"/>
                </a:cubicBezTo>
                <a:cubicBezTo>
                  <a:pt x="980387" y="1667685"/>
                  <a:pt x="982891" y="1662702"/>
                  <a:pt x="985394" y="1667685"/>
                </a:cubicBezTo>
                <a:cubicBezTo>
                  <a:pt x="987896" y="1665193"/>
                  <a:pt x="985394" y="1665194"/>
                  <a:pt x="987897" y="1662702"/>
                </a:cubicBezTo>
                <a:lnTo>
                  <a:pt x="989824" y="1663174"/>
                </a:lnTo>
                <a:lnTo>
                  <a:pt x="988544" y="1659241"/>
                </a:lnTo>
                <a:lnTo>
                  <a:pt x="989546" y="1659055"/>
                </a:lnTo>
                <a:lnTo>
                  <a:pt x="986304" y="1657716"/>
                </a:lnTo>
                <a:cubicBezTo>
                  <a:pt x="988553" y="1655166"/>
                  <a:pt x="992891" y="1647681"/>
                  <a:pt x="993377" y="1654838"/>
                </a:cubicBezTo>
                <a:lnTo>
                  <a:pt x="991769" y="1658640"/>
                </a:lnTo>
                <a:lnTo>
                  <a:pt x="995365" y="1657970"/>
                </a:lnTo>
                <a:cubicBezTo>
                  <a:pt x="997226" y="1657335"/>
                  <a:pt x="998466" y="1655429"/>
                  <a:pt x="998466" y="1649077"/>
                </a:cubicBezTo>
                <a:cubicBezTo>
                  <a:pt x="1000947" y="1654158"/>
                  <a:pt x="1008388" y="1649077"/>
                  <a:pt x="1013349" y="1651618"/>
                </a:cubicBezTo>
                <a:cubicBezTo>
                  <a:pt x="1010093" y="1656064"/>
                  <a:pt x="1013010" y="1656620"/>
                  <a:pt x="1017736" y="1656902"/>
                </a:cubicBezTo>
                <a:lnTo>
                  <a:pt x="1017921" y="1656947"/>
                </a:lnTo>
                <a:lnTo>
                  <a:pt x="1016285" y="1653285"/>
                </a:lnTo>
                <a:cubicBezTo>
                  <a:pt x="1021287" y="1655582"/>
                  <a:pt x="1021287" y="1655582"/>
                  <a:pt x="1021287" y="1655582"/>
                </a:cubicBezTo>
                <a:lnTo>
                  <a:pt x="1021437" y="1657787"/>
                </a:lnTo>
                <a:lnTo>
                  <a:pt x="1032985" y="1660546"/>
                </a:lnTo>
                <a:lnTo>
                  <a:pt x="1034294" y="1662384"/>
                </a:lnTo>
                <a:lnTo>
                  <a:pt x="1035318" y="1662279"/>
                </a:lnTo>
                <a:lnTo>
                  <a:pt x="1035965" y="1662772"/>
                </a:lnTo>
                <a:lnTo>
                  <a:pt x="1035966" y="1661266"/>
                </a:lnTo>
                <a:cubicBezTo>
                  <a:pt x="1035966" y="1660320"/>
                  <a:pt x="1035965" y="1659689"/>
                  <a:pt x="1035965" y="1659689"/>
                </a:cubicBezTo>
                <a:cubicBezTo>
                  <a:pt x="1035966" y="1654640"/>
                  <a:pt x="1028410" y="1662213"/>
                  <a:pt x="1030929" y="1654640"/>
                </a:cubicBezTo>
                <a:cubicBezTo>
                  <a:pt x="1035966" y="1654640"/>
                  <a:pt x="1038484" y="1662212"/>
                  <a:pt x="1041002" y="1654640"/>
                </a:cubicBezTo>
                <a:cubicBezTo>
                  <a:pt x="1043521" y="1662213"/>
                  <a:pt x="1048559" y="1649591"/>
                  <a:pt x="1048559" y="1659688"/>
                </a:cubicBezTo>
                <a:lnTo>
                  <a:pt x="1050611" y="1658146"/>
                </a:lnTo>
                <a:lnTo>
                  <a:pt x="1049324" y="1658233"/>
                </a:lnTo>
                <a:cubicBezTo>
                  <a:pt x="1049000" y="1653462"/>
                  <a:pt x="1051249" y="1650912"/>
                  <a:pt x="1053661" y="1650748"/>
                </a:cubicBezTo>
                <a:lnTo>
                  <a:pt x="1054872" y="1653672"/>
                </a:lnTo>
                <a:lnTo>
                  <a:pt x="1056115" y="1652115"/>
                </a:lnTo>
                <a:lnTo>
                  <a:pt x="1056115" y="1656674"/>
                </a:lnTo>
                <a:lnTo>
                  <a:pt x="1056206" y="1656893"/>
                </a:lnTo>
                <a:lnTo>
                  <a:pt x="1056852" y="1654950"/>
                </a:lnTo>
                <a:lnTo>
                  <a:pt x="1056234" y="1652972"/>
                </a:lnTo>
                <a:lnTo>
                  <a:pt x="1057448" y="1653157"/>
                </a:lnTo>
                <a:lnTo>
                  <a:pt x="1058633" y="1649592"/>
                </a:lnTo>
                <a:cubicBezTo>
                  <a:pt x="1058633" y="1649592"/>
                  <a:pt x="1058633" y="1652116"/>
                  <a:pt x="1061152" y="1652115"/>
                </a:cubicBezTo>
                <a:lnTo>
                  <a:pt x="1060644" y="1653644"/>
                </a:lnTo>
                <a:lnTo>
                  <a:pt x="1060823" y="1653671"/>
                </a:lnTo>
                <a:cubicBezTo>
                  <a:pt x="1061705" y="1653274"/>
                  <a:pt x="1062262" y="1652562"/>
                  <a:pt x="1063468" y="1652481"/>
                </a:cubicBezTo>
                <a:cubicBezTo>
                  <a:pt x="1063650" y="1655165"/>
                  <a:pt x="1062444" y="1655247"/>
                  <a:pt x="1061563" y="1655644"/>
                </a:cubicBezTo>
                <a:lnTo>
                  <a:pt x="1061578" y="1657593"/>
                </a:lnTo>
                <a:lnTo>
                  <a:pt x="1066505" y="1654087"/>
                </a:lnTo>
                <a:cubicBezTo>
                  <a:pt x="1072801" y="1652352"/>
                  <a:pt x="1080357" y="1653456"/>
                  <a:pt x="1084136" y="1650459"/>
                </a:cubicBezTo>
                <a:lnTo>
                  <a:pt x="1084926" y="1647430"/>
                </a:lnTo>
                <a:lnTo>
                  <a:pt x="1083801" y="1648706"/>
                </a:lnTo>
                <a:lnTo>
                  <a:pt x="1082114" y="1644633"/>
                </a:lnTo>
                <a:lnTo>
                  <a:pt x="1081150" y="1646224"/>
                </a:lnTo>
                <a:cubicBezTo>
                  <a:pt x="1080244" y="1647718"/>
                  <a:pt x="1079035" y="1648914"/>
                  <a:pt x="1076618" y="1648914"/>
                </a:cubicBezTo>
                <a:cubicBezTo>
                  <a:pt x="1077826" y="1646523"/>
                  <a:pt x="1079035" y="1644131"/>
                  <a:pt x="1080244" y="1642636"/>
                </a:cubicBezTo>
                <a:lnTo>
                  <a:pt x="1081189" y="1642401"/>
                </a:lnTo>
                <a:lnTo>
                  <a:pt x="1080903" y="1641712"/>
                </a:lnTo>
                <a:cubicBezTo>
                  <a:pt x="1085726" y="1641384"/>
                  <a:pt x="1088299" y="1643606"/>
                  <a:pt x="1090549" y="1641057"/>
                </a:cubicBezTo>
                <a:lnTo>
                  <a:pt x="1087260" y="1644785"/>
                </a:lnTo>
                <a:lnTo>
                  <a:pt x="1088858" y="1649591"/>
                </a:lnTo>
                <a:lnTo>
                  <a:pt x="1093862" y="1649591"/>
                </a:lnTo>
                <a:lnTo>
                  <a:pt x="1095000" y="1648620"/>
                </a:lnTo>
                <a:lnTo>
                  <a:pt x="1095652" y="1648064"/>
                </a:lnTo>
                <a:lnTo>
                  <a:pt x="1093895" y="1644542"/>
                </a:lnTo>
                <a:cubicBezTo>
                  <a:pt x="1092636" y="1643911"/>
                  <a:pt x="1091377" y="1643280"/>
                  <a:pt x="1091377" y="1639494"/>
                </a:cubicBezTo>
                <a:lnTo>
                  <a:pt x="1107752" y="1646527"/>
                </a:lnTo>
                <a:lnTo>
                  <a:pt x="1108323" y="1646444"/>
                </a:lnTo>
                <a:cubicBezTo>
                  <a:pt x="1111526" y="1646226"/>
                  <a:pt x="1114688" y="1645412"/>
                  <a:pt x="1115726" y="1641747"/>
                </a:cubicBezTo>
                <a:cubicBezTo>
                  <a:pt x="1118287" y="1641573"/>
                  <a:pt x="1121174" y="1646170"/>
                  <a:pt x="1121336" y="1648556"/>
                </a:cubicBezTo>
                <a:lnTo>
                  <a:pt x="1115769" y="1648772"/>
                </a:lnTo>
                <a:lnTo>
                  <a:pt x="1116563" y="1652116"/>
                </a:lnTo>
                <a:cubicBezTo>
                  <a:pt x="1121601" y="1652116"/>
                  <a:pt x="1121600" y="1649591"/>
                  <a:pt x="1124119" y="1649591"/>
                </a:cubicBezTo>
                <a:cubicBezTo>
                  <a:pt x="1124119" y="1654639"/>
                  <a:pt x="1124119" y="1652116"/>
                  <a:pt x="1124119" y="1657164"/>
                </a:cubicBezTo>
                <a:cubicBezTo>
                  <a:pt x="1126638" y="1657164"/>
                  <a:pt x="1129157" y="1657164"/>
                  <a:pt x="1134194" y="1657164"/>
                </a:cubicBezTo>
                <a:cubicBezTo>
                  <a:pt x="1134194" y="1657164"/>
                  <a:pt x="1134194" y="1657164"/>
                  <a:pt x="1134194" y="1649591"/>
                </a:cubicBezTo>
                <a:cubicBezTo>
                  <a:pt x="1136713" y="1649591"/>
                  <a:pt x="1139231" y="1654640"/>
                  <a:pt x="1141750" y="1649591"/>
                </a:cubicBezTo>
                <a:cubicBezTo>
                  <a:pt x="1144269" y="1652116"/>
                  <a:pt x="1139231" y="1657164"/>
                  <a:pt x="1136712" y="1657164"/>
                </a:cubicBezTo>
                <a:cubicBezTo>
                  <a:pt x="1144268" y="1659688"/>
                  <a:pt x="1151825" y="1662213"/>
                  <a:pt x="1154343" y="1657164"/>
                </a:cubicBezTo>
                <a:lnTo>
                  <a:pt x="1154547" y="1660021"/>
                </a:lnTo>
                <a:lnTo>
                  <a:pt x="1155984" y="1659823"/>
                </a:lnTo>
                <a:lnTo>
                  <a:pt x="1154617" y="1660996"/>
                </a:lnTo>
                <a:lnTo>
                  <a:pt x="1154659" y="1661582"/>
                </a:lnTo>
                <a:lnTo>
                  <a:pt x="1153817" y="1661681"/>
                </a:lnTo>
                <a:lnTo>
                  <a:pt x="1150899" y="1664182"/>
                </a:lnTo>
                <a:lnTo>
                  <a:pt x="1150300" y="1664204"/>
                </a:lnTo>
                <a:lnTo>
                  <a:pt x="1150565" y="1664737"/>
                </a:lnTo>
                <a:lnTo>
                  <a:pt x="1151072" y="1665751"/>
                </a:lnTo>
                <a:lnTo>
                  <a:pt x="1153032" y="1664400"/>
                </a:lnTo>
                <a:cubicBezTo>
                  <a:pt x="1154210" y="1663237"/>
                  <a:pt x="1155382" y="1661996"/>
                  <a:pt x="1156302" y="1661663"/>
                </a:cubicBezTo>
                <a:lnTo>
                  <a:pt x="1157974" y="1664241"/>
                </a:lnTo>
                <a:lnTo>
                  <a:pt x="1158666" y="1661981"/>
                </a:lnTo>
                <a:lnTo>
                  <a:pt x="1161804" y="1659864"/>
                </a:lnTo>
                <a:lnTo>
                  <a:pt x="1161900" y="1657164"/>
                </a:lnTo>
                <a:lnTo>
                  <a:pt x="1163776" y="1658532"/>
                </a:lnTo>
                <a:lnTo>
                  <a:pt x="1165575" y="1657318"/>
                </a:lnTo>
                <a:lnTo>
                  <a:pt x="1166434" y="1654514"/>
                </a:lnTo>
                <a:lnTo>
                  <a:pt x="1163770" y="1655431"/>
                </a:lnTo>
                <a:cubicBezTo>
                  <a:pt x="1161373" y="1655244"/>
                  <a:pt x="1159244" y="1653990"/>
                  <a:pt x="1159055" y="1651207"/>
                </a:cubicBezTo>
                <a:cubicBezTo>
                  <a:pt x="1160601" y="1653898"/>
                  <a:pt x="1162588" y="1653064"/>
                  <a:pt x="1164575" y="1652230"/>
                </a:cubicBezTo>
                <a:lnTo>
                  <a:pt x="1166995" y="1652678"/>
                </a:lnTo>
                <a:lnTo>
                  <a:pt x="1167146" y="1652187"/>
                </a:lnTo>
                <a:cubicBezTo>
                  <a:pt x="1172171" y="1654675"/>
                  <a:pt x="1172171" y="1654675"/>
                  <a:pt x="1177196" y="1654675"/>
                </a:cubicBezTo>
                <a:cubicBezTo>
                  <a:pt x="1177196" y="1654675"/>
                  <a:pt x="1179708" y="1647210"/>
                  <a:pt x="1177196" y="1649698"/>
                </a:cubicBezTo>
                <a:cubicBezTo>
                  <a:pt x="1179080" y="1645968"/>
                  <a:pt x="1180964" y="1650633"/>
                  <a:pt x="1183908" y="1654247"/>
                </a:cubicBezTo>
                <a:lnTo>
                  <a:pt x="1186712" y="1656695"/>
                </a:lnTo>
                <a:lnTo>
                  <a:pt x="1187648" y="1656559"/>
                </a:lnTo>
                <a:lnTo>
                  <a:pt x="1189169" y="1654285"/>
                </a:lnTo>
                <a:cubicBezTo>
                  <a:pt x="1191171" y="1653586"/>
                  <a:pt x="1193526" y="1657784"/>
                  <a:pt x="1197295" y="1652187"/>
                </a:cubicBezTo>
                <a:lnTo>
                  <a:pt x="1196404" y="1654494"/>
                </a:lnTo>
                <a:lnTo>
                  <a:pt x="1200306" y="1652441"/>
                </a:lnTo>
                <a:lnTo>
                  <a:pt x="1201064" y="1651254"/>
                </a:lnTo>
                <a:lnTo>
                  <a:pt x="1201566" y="1650715"/>
                </a:lnTo>
                <a:lnTo>
                  <a:pt x="1202051" y="1645976"/>
                </a:lnTo>
                <a:lnTo>
                  <a:pt x="1195725" y="1643169"/>
                </a:lnTo>
                <a:cubicBezTo>
                  <a:pt x="1192270" y="1642858"/>
                  <a:pt x="1188502" y="1643481"/>
                  <a:pt x="1184733" y="1644725"/>
                </a:cubicBezTo>
                <a:cubicBezTo>
                  <a:pt x="1179708" y="1632286"/>
                  <a:pt x="1172171" y="1642236"/>
                  <a:pt x="1167146" y="1649699"/>
                </a:cubicBezTo>
                <a:cubicBezTo>
                  <a:pt x="1167146" y="1639747"/>
                  <a:pt x="1174683" y="1637259"/>
                  <a:pt x="1172171" y="1632286"/>
                </a:cubicBezTo>
                <a:cubicBezTo>
                  <a:pt x="1177196" y="1634774"/>
                  <a:pt x="1179708" y="1637259"/>
                  <a:pt x="1184733" y="1639748"/>
                </a:cubicBezTo>
                <a:cubicBezTo>
                  <a:pt x="1184733" y="1637882"/>
                  <a:pt x="1185048" y="1636483"/>
                  <a:pt x="1185557" y="1635395"/>
                </a:cubicBezTo>
                <a:lnTo>
                  <a:pt x="1185916" y="1634950"/>
                </a:lnTo>
                <a:lnTo>
                  <a:pt x="1184475" y="1630136"/>
                </a:lnTo>
                <a:lnTo>
                  <a:pt x="1184297" y="1629261"/>
                </a:lnTo>
                <a:lnTo>
                  <a:pt x="1182221" y="1627311"/>
                </a:lnTo>
                <a:cubicBezTo>
                  <a:pt x="1182221" y="1626067"/>
                  <a:pt x="1182849" y="1626067"/>
                  <a:pt x="1183477" y="1626067"/>
                </a:cubicBezTo>
                <a:lnTo>
                  <a:pt x="1183621" y="1625924"/>
                </a:lnTo>
                <a:lnTo>
                  <a:pt x="1183227" y="1623982"/>
                </a:lnTo>
                <a:lnTo>
                  <a:pt x="1182766" y="1622429"/>
                </a:lnTo>
                <a:lnTo>
                  <a:pt x="1180964" y="1622024"/>
                </a:lnTo>
                <a:lnTo>
                  <a:pt x="1180789" y="1621807"/>
                </a:lnTo>
                <a:lnTo>
                  <a:pt x="1180390" y="1622018"/>
                </a:lnTo>
                <a:cubicBezTo>
                  <a:pt x="1178929" y="1622792"/>
                  <a:pt x="1177723" y="1622874"/>
                  <a:pt x="1177541" y="1620191"/>
                </a:cubicBezTo>
                <a:lnTo>
                  <a:pt x="1178496" y="1618970"/>
                </a:lnTo>
                <a:lnTo>
                  <a:pt x="1177195" y="1617361"/>
                </a:lnTo>
                <a:lnTo>
                  <a:pt x="1179078" y="1618226"/>
                </a:lnTo>
                <a:lnTo>
                  <a:pt x="1179769" y="1617342"/>
                </a:lnTo>
                <a:lnTo>
                  <a:pt x="1181858" y="1619372"/>
                </a:lnTo>
                <a:lnTo>
                  <a:pt x="1181753" y="1619019"/>
                </a:lnTo>
                <a:lnTo>
                  <a:pt x="1182525" y="1619358"/>
                </a:lnTo>
                <a:lnTo>
                  <a:pt x="1183363" y="1616761"/>
                </a:lnTo>
                <a:lnTo>
                  <a:pt x="1184321" y="1618754"/>
                </a:lnTo>
                <a:lnTo>
                  <a:pt x="1184512" y="1616350"/>
                </a:lnTo>
                <a:lnTo>
                  <a:pt x="1184919" y="1613935"/>
                </a:lnTo>
                <a:lnTo>
                  <a:pt x="1183552" y="1612270"/>
                </a:lnTo>
                <a:cubicBezTo>
                  <a:pt x="1182278" y="1612045"/>
                  <a:pt x="1181066" y="1612751"/>
                  <a:pt x="1179813" y="1612836"/>
                </a:cubicBezTo>
                <a:cubicBezTo>
                  <a:pt x="1177305" y="1613006"/>
                  <a:pt x="1180318" y="1620282"/>
                  <a:pt x="1175136" y="1618140"/>
                </a:cubicBezTo>
                <a:cubicBezTo>
                  <a:pt x="1174967" y="1615657"/>
                  <a:pt x="1174967" y="1615657"/>
                  <a:pt x="1174630" y="1610694"/>
                </a:cubicBezTo>
                <a:lnTo>
                  <a:pt x="1176866" y="1608157"/>
                </a:lnTo>
                <a:lnTo>
                  <a:pt x="1176624" y="1608342"/>
                </a:lnTo>
                <a:lnTo>
                  <a:pt x="1175040" y="1606774"/>
                </a:lnTo>
                <a:lnTo>
                  <a:pt x="1167084" y="1601544"/>
                </a:lnTo>
                <a:cubicBezTo>
                  <a:pt x="1162718" y="1602153"/>
                  <a:pt x="1157831" y="1604356"/>
                  <a:pt x="1154071" y="1604611"/>
                </a:cubicBezTo>
                <a:lnTo>
                  <a:pt x="1151951" y="1604163"/>
                </a:lnTo>
                <a:lnTo>
                  <a:pt x="1150898" y="1604731"/>
                </a:lnTo>
                <a:lnTo>
                  <a:pt x="1149418" y="1610001"/>
                </a:lnTo>
                <a:lnTo>
                  <a:pt x="1152744" y="1622154"/>
                </a:lnTo>
                <a:cubicBezTo>
                  <a:pt x="1147565" y="1620012"/>
                  <a:pt x="1153081" y="1627117"/>
                  <a:pt x="1147902" y="1624975"/>
                </a:cubicBezTo>
                <a:cubicBezTo>
                  <a:pt x="1145226" y="1622665"/>
                  <a:pt x="1152238" y="1614709"/>
                  <a:pt x="1147228" y="1615049"/>
                </a:cubicBezTo>
                <a:cubicBezTo>
                  <a:pt x="1144720" y="1615220"/>
                  <a:pt x="1142213" y="1615390"/>
                  <a:pt x="1142550" y="1620353"/>
                </a:cubicBezTo>
                <a:cubicBezTo>
                  <a:pt x="1145058" y="1620182"/>
                  <a:pt x="1142719" y="1622835"/>
                  <a:pt x="1145395" y="1625145"/>
                </a:cubicBezTo>
                <a:cubicBezTo>
                  <a:pt x="1142887" y="1625316"/>
                  <a:pt x="1135534" y="1628309"/>
                  <a:pt x="1135366" y="1625826"/>
                </a:cubicBezTo>
                <a:lnTo>
                  <a:pt x="1138167" y="1624196"/>
                </a:lnTo>
                <a:lnTo>
                  <a:pt x="1135895" y="1623828"/>
                </a:lnTo>
                <a:cubicBezTo>
                  <a:pt x="1134566" y="1622209"/>
                  <a:pt x="1133901" y="1619619"/>
                  <a:pt x="1133901" y="1617028"/>
                </a:cubicBezTo>
                <a:cubicBezTo>
                  <a:pt x="1131242" y="1617028"/>
                  <a:pt x="1131242" y="1622210"/>
                  <a:pt x="1128583" y="1619619"/>
                </a:cubicBezTo>
                <a:lnTo>
                  <a:pt x="1130877" y="1612913"/>
                </a:lnTo>
                <a:lnTo>
                  <a:pt x="1129172" y="1608793"/>
                </a:lnTo>
                <a:cubicBezTo>
                  <a:pt x="1126837" y="1611446"/>
                  <a:pt x="1127006" y="1613929"/>
                  <a:pt x="1124667" y="1616582"/>
                </a:cubicBezTo>
                <a:cubicBezTo>
                  <a:pt x="1121823" y="1611787"/>
                  <a:pt x="1112300" y="1619914"/>
                  <a:pt x="1116640" y="1609645"/>
                </a:cubicBezTo>
                <a:cubicBezTo>
                  <a:pt x="1114133" y="1609815"/>
                  <a:pt x="1111626" y="1609985"/>
                  <a:pt x="1111794" y="1612468"/>
                </a:cubicBezTo>
                <a:cubicBezTo>
                  <a:pt x="1114470" y="1614781"/>
                  <a:pt x="1111963" y="1614951"/>
                  <a:pt x="1112300" y="1619914"/>
                </a:cubicBezTo>
                <a:cubicBezTo>
                  <a:pt x="1107118" y="1617774"/>
                  <a:pt x="1102276" y="1620594"/>
                  <a:pt x="1097429" y="1623418"/>
                </a:cubicBezTo>
                <a:cubicBezTo>
                  <a:pt x="1094586" y="1618625"/>
                  <a:pt x="1099431" y="1615802"/>
                  <a:pt x="1096924" y="1615972"/>
                </a:cubicBezTo>
                <a:cubicBezTo>
                  <a:pt x="1097261" y="1620935"/>
                  <a:pt x="1094249" y="1613660"/>
                  <a:pt x="1091910" y="1616313"/>
                </a:cubicBezTo>
                <a:cubicBezTo>
                  <a:pt x="1092078" y="1618795"/>
                  <a:pt x="1092247" y="1621275"/>
                  <a:pt x="1092415" y="1623758"/>
                </a:cubicBezTo>
                <a:cubicBezTo>
                  <a:pt x="1087232" y="1621616"/>
                  <a:pt x="1079547" y="1619646"/>
                  <a:pt x="1079884" y="1624609"/>
                </a:cubicBezTo>
                <a:cubicBezTo>
                  <a:pt x="1080052" y="1627092"/>
                  <a:pt x="1084898" y="1624269"/>
                  <a:pt x="1085067" y="1626751"/>
                </a:cubicBezTo>
                <a:cubicBezTo>
                  <a:pt x="1080389" y="1632054"/>
                  <a:pt x="1077208" y="1622297"/>
                  <a:pt x="1072531" y="1627602"/>
                </a:cubicBezTo>
                <a:cubicBezTo>
                  <a:pt x="1074533" y="1619987"/>
                  <a:pt x="1074533" y="1619987"/>
                  <a:pt x="1074533" y="1619987"/>
                </a:cubicBezTo>
                <a:cubicBezTo>
                  <a:pt x="1069518" y="1620328"/>
                  <a:pt x="1063998" y="1613220"/>
                  <a:pt x="1064840" y="1625631"/>
                </a:cubicBezTo>
                <a:cubicBezTo>
                  <a:pt x="1069518" y="1620328"/>
                  <a:pt x="1072699" y="1630083"/>
                  <a:pt x="1070698" y="1637701"/>
                </a:cubicBezTo>
                <a:cubicBezTo>
                  <a:pt x="1068191" y="1637871"/>
                  <a:pt x="1063011" y="1635729"/>
                  <a:pt x="1060673" y="1638382"/>
                </a:cubicBezTo>
                <a:cubicBezTo>
                  <a:pt x="1057997" y="1636070"/>
                  <a:pt x="1062843" y="1633246"/>
                  <a:pt x="1060167" y="1630934"/>
                </a:cubicBezTo>
                <a:cubicBezTo>
                  <a:pt x="1055490" y="1636239"/>
                  <a:pt x="1044619" y="1624511"/>
                  <a:pt x="1039946" y="1629816"/>
                </a:cubicBezTo>
                <a:cubicBezTo>
                  <a:pt x="1042284" y="1627163"/>
                  <a:pt x="1047463" y="1629305"/>
                  <a:pt x="1046958" y="1621860"/>
                </a:cubicBezTo>
                <a:cubicBezTo>
                  <a:pt x="1036596" y="1617576"/>
                  <a:pt x="1027241" y="1628185"/>
                  <a:pt x="1022058" y="1626043"/>
                </a:cubicBezTo>
                <a:cubicBezTo>
                  <a:pt x="1024397" y="1623392"/>
                  <a:pt x="1026904" y="1623222"/>
                  <a:pt x="1029242" y="1620569"/>
                </a:cubicBezTo>
                <a:cubicBezTo>
                  <a:pt x="1025398" y="1619583"/>
                  <a:pt x="1022307" y="1620417"/>
                  <a:pt x="1019237" y="1621560"/>
                </a:cubicBezTo>
                <a:lnTo>
                  <a:pt x="1009420" y="1624396"/>
                </a:lnTo>
                <a:lnTo>
                  <a:pt x="1010669" y="1626738"/>
                </a:lnTo>
                <a:cubicBezTo>
                  <a:pt x="1010783" y="1628415"/>
                  <a:pt x="1010919" y="1630428"/>
                  <a:pt x="1012367" y="1631678"/>
                </a:cubicBezTo>
                <a:cubicBezTo>
                  <a:pt x="1004412" y="1634915"/>
                  <a:pt x="1003865" y="1626863"/>
                  <a:pt x="1000970" y="1624363"/>
                </a:cubicBezTo>
                <a:cubicBezTo>
                  <a:pt x="1003774" y="1625521"/>
                  <a:pt x="1005174" y="1626100"/>
                  <a:pt x="1006192" y="1626031"/>
                </a:cubicBezTo>
                <a:lnTo>
                  <a:pt x="1008904" y="1623965"/>
                </a:lnTo>
                <a:lnTo>
                  <a:pt x="1006996" y="1622081"/>
                </a:lnTo>
                <a:cubicBezTo>
                  <a:pt x="1006598" y="1620860"/>
                  <a:pt x="1006514" y="1619619"/>
                  <a:pt x="1006514" y="1619619"/>
                </a:cubicBezTo>
                <a:cubicBezTo>
                  <a:pt x="1001500" y="1619960"/>
                  <a:pt x="994657" y="1630398"/>
                  <a:pt x="992486" y="1635531"/>
                </a:cubicBezTo>
                <a:cubicBezTo>
                  <a:pt x="991644" y="1623123"/>
                  <a:pt x="999334" y="1625095"/>
                  <a:pt x="1001500" y="1619960"/>
                </a:cubicBezTo>
                <a:cubicBezTo>
                  <a:pt x="996152" y="1615337"/>
                  <a:pt x="994319" y="1625435"/>
                  <a:pt x="988799" y="1618328"/>
                </a:cubicBezTo>
                <a:cubicBezTo>
                  <a:pt x="988631" y="1615848"/>
                  <a:pt x="993982" y="1620470"/>
                  <a:pt x="993477" y="1613025"/>
                </a:cubicBezTo>
                <a:cubicBezTo>
                  <a:pt x="1003838" y="1617306"/>
                  <a:pt x="1014204" y="1621591"/>
                  <a:pt x="1021047" y="1611152"/>
                </a:cubicBezTo>
                <a:cubicBezTo>
                  <a:pt x="1017372" y="1612649"/>
                  <a:pt x="1016746" y="1612692"/>
                  <a:pt x="1016370" y="1611782"/>
                </a:cubicBezTo>
                <a:lnTo>
                  <a:pt x="1013906" y="1607839"/>
                </a:lnTo>
                <a:lnTo>
                  <a:pt x="1010641" y="1610712"/>
                </a:lnTo>
                <a:cubicBezTo>
                  <a:pt x="1008602" y="1610712"/>
                  <a:pt x="1005883" y="1610114"/>
                  <a:pt x="1003164" y="1610114"/>
                </a:cubicBezTo>
                <a:lnTo>
                  <a:pt x="1003475" y="1609840"/>
                </a:lnTo>
                <a:lnTo>
                  <a:pt x="1003333" y="1609861"/>
                </a:lnTo>
                <a:cubicBezTo>
                  <a:pt x="1003333" y="1609861"/>
                  <a:pt x="1003333" y="1609861"/>
                  <a:pt x="1003164" y="1607378"/>
                </a:cubicBezTo>
                <a:cubicBezTo>
                  <a:pt x="1000319" y="1602586"/>
                  <a:pt x="993477" y="1613025"/>
                  <a:pt x="993139" y="1608059"/>
                </a:cubicBezTo>
                <a:cubicBezTo>
                  <a:pt x="995646" y="1607889"/>
                  <a:pt x="997985" y="1605239"/>
                  <a:pt x="997816" y="1602756"/>
                </a:cubicBezTo>
                <a:cubicBezTo>
                  <a:pt x="992633" y="1600616"/>
                  <a:pt x="988330" y="1602154"/>
                  <a:pt x="984612" y="1603030"/>
                </a:cubicBezTo>
                <a:lnTo>
                  <a:pt x="977443" y="1600291"/>
                </a:lnTo>
                <a:lnTo>
                  <a:pt x="977550" y="1600486"/>
                </a:lnTo>
                <a:cubicBezTo>
                  <a:pt x="977877" y="1602877"/>
                  <a:pt x="978532" y="1605866"/>
                  <a:pt x="981151" y="1607061"/>
                </a:cubicBezTo>
                <a:cubicBezTo>
                  <a:pt x="975913" y="1604670"/>
                  <a:pt x="970677" y="1607061"/>
                  <a:pt x="968058" y="1607061"/>
                </a:cubicBezTo>
                <a:lnTo>
                  <a:pt x="970415" y="1604670"/>
                </a:lnTo>
                <a:lnTo>
                  <a:pt x="966168" y="1604906"/>
                </a:lnTo>
                <a:cubicBezTo>
                  <a:pt x="961425" y="1604605"/>
                  <a:pt x="956370" y="1604325"/>
                  <a:pt x="955539" y="1610613"/>
                </a:cubicBezTo>
                <a:cubicBezTo>
                  <a:pt x="968071" y="1609762"/>
                  <a:pt x="972917" y="1606942"/>
                  <a:pt x="983279" y="1611224"/>
                </a:cubicBezTo>
                <a:cubicBezTo>
                  <a:pt x="980940" y="1613877"/>
                  <a:pt x="985955" y="1613536"/>
                  <a:pt x="988631" y="1615848"/>
                </a:cubicBezTo>
                <a:cubicBezTo>
                  <a:pt x="981615" y="1623804"/>
                  <a:pt x="973423" y="1614387"/>
                  <a:pt x="968240" y="1612245"/>
                </a:cubicBezTo>
                <a:cubicBezTo>
                  <a:pt x="965902" y="1614898"/>
                  <a:pt x="965902" y="1614898"/>
                  <a:pt x="966071" y="1617380"/>
                </a:cubicBezTo>
                <a:cubicBezTo>
                  <a:pt x="970916" y="1614557"/>
                  <a:pt x="971253" y="1619520"/>
                  <a:pt x="976267" y="1619179"/>
                </a:cubicBezTo>
                <a:cubicBezTo>
                  <a:pt x="973928" y="1621833"/>
                  <a:pt x="976941" y="1629107"/>
                  <a:pt x="971759" y="1626968"/>
                </a:cubicBezTo>
                <a:cubicBezTo>
                  <a:pt x="971590" y="1624485"/>
                  <a:pt x="974097" y="1624315"/>
                  <a:pt x="973760" y="1619349"/>
                </a:cubicBezTo>
                <a:cubicBezTo>
                  <a:pt x="963731" y="1620030"/>
                  <a:pt x="963731" y="1620030"/>
                  <a:pt x="963731" y="1620030"/>
                </a:cubicBezTo>
                <a:cubicBezTo>
                  <a:pt x="962483" y="1629466"/>
                  <a:pt x="963582" y="1631729"/>
                  <a:pt x="964493" y="1636460"/>
                </a:cubicBezTo>
                <a:lnTo>
                  <a:pt x="964826" y="1639066"/>
                </a:lnTo>
                <a:lnTo>
                  <a:pt x="960643" y="1625540"/>
                </a:lnTo>
                <a:cubicBezTo>
                  <a:pt x="959429" y="1621570"/>
                  <a:pt x="957381" y="1619216"/>
                  <a:pt x="951200" y="1620882"/>
                </a:cubicBezTo>
                <a:cubicBezTo>
                  <a:pt x="949367" y="1630980"/>
                  <a:pt x="944015" y="1626358"/>
                  <a:pt x="936326" y="1624386"/>
                </a:cubicBezTo>
                <a:cubicBezTo>
                  <a:pt x="936494" y="1626869"/>
                  <a:pt x="939170" y="1629181"/>
                  <a:pt x="939170" y="1629181"/>
                </a:cubicBezTo>
                <a:cubicBezTo>
                  <a:pt x="936662" y="1629351"/>
                  <a:pt x="926975" y="1634995"/>
                  <a:pt x="926469" y="1627550"/>
                </a:cubicBezTo>
                <a:cubicBezTo>
                  <a:pt x="926132" y="1622584"/>
                  <a:pt x="929145" y="1629862"/>
                  <a:pt x="931483" y="1627209"/>
                </a:cubicBezTo>
                <a:cubicBezTo>
                  <a:pt x="931146" y="1622244"/>
                  <a:pt x="936326" y="1624386"/>
                  <a:pt x="936156" y="1621903"/>
                </a:cubicBezTo>
                <a:cubicBezTo>
                  <a:pt x="923288" y="1617792"/>
                  <a:pt x="923625" y="1622755"/>
                  <a:pt x="921624" y="1630373"/>
                </a:cubicBezTo>
                <a:cubicBezTo>
                  <a:pt x="911598" y="1631054"/>
                  <a:pt x="904414" y="1636528"/>
                  <a:pt x="889375" y="1637549"/>
                </a:cubicBezTo>
                <a:cubicBezTo>
                  <a:pt x="889037" y="1632586"/>
                  <a:pt x="893882" y="1629763"/>
                  <a:pt x="888869" y="1630103"/>
                </a:cubicBezTo>
                <a:cubicBezTo>
                  <a:pt x="886531" y="1632757"/>
                  <a:pt x="883687" y="1627962"/>
                  <a:pt x="878673" y="1628302"/>
                </a:cubicBezTo>
                <a:cubicBezTo>
                  <a:pt x="881517" y="1633097"/>
                  <a:pt x="881517" y="1633097"/>
                  <a:pt x="879179" y="1635747"/>
                </a:cubicBezTo>
                <a:cubicBezTo>
                  <a:pt x="873660" y="1628643"/>
                  <a:pt x="871996" y="1641223"/>
                  <a:pt x="871322" y="1631296"/>
                </a:cubicBezTo>
                <a:cubicBezTo>
                  <a:pt x="868815" y="1631466"/>
                  <a:pt x="866646" y="1636599"/>
                  <a:pt x="866815" y="1639081"/>
                </a:cubicBezTo>
                <a:cubicBezTo>
                  <a:pt x="864139" y="1636769"/>
                  <a:pt x="863802" y="1631806"/>
                  <a:pt x="863802" y="1631806"/>
                </a:cubicBezTo>
                <a:cubicBezTo>
                  <a:pt x="868646" y="1628983"/>
                  <a:pt x="873492" y="1626160"/>
                  <a:pt x="873155" y="1621197"/>
                </a:cubicBezTo>
                <a:cubicBezTo>
                  <a:pt x="875661" y="1621027"/>
                  <a:pt x="883518" y="1625479"/>
                  <a:pt x="885856" y="1622829"/>
                </a:cubicBezTo>
                <a:cubicBezTo>
                  <a:pt x="883013" y="1618034"/>
                  <a:pt x="875324" y="1616062"/>
                  <a:pt x="867972" y="1619055"/>
                </a:cubicBezTo>
                <a:cubicBezTo>
                  <a:pt x="867466" y="1611610"/>
                  <a:pt x="867466" y="1611610"/>
                  <a:pt x="867466" y="1611610"/>
                </a:cubicBezTo>
                <a:cubicBezTo>
                  <a:pt x="864792" y="1609298"/>
                  <a:pt x="862622" y="1614433"/>
                  <a:pt x="862285" y="1609468"/>
                </a:cubicBezTo>
                <a:cubicBezTo>
                  <a:pt x="866792" y="1601682"/>
                  <a:pt x="870648" y="1621368"/>
                  <a:pt x="877662" y="1613412"/>
                </a:cubicBezTo>
                <a:cubicBezTo>
                  <a:pt x="872649" y="1613752"/>
                  <a:pt x="877325" y="1608446"/>
                  <a:pt x="874650" y="1606136"/>
                </a:cubicBezTo>
                <a:cubicBezTo>
                  <a:pt x="882338" y="1608106"/>
                  <a:pt x="898705" y="1589541"/>
                  <a:pt x="883496" y="1588080"/>
                </a:cubicBezTo>
                <a:cubicBezTo>
                  <a:pt x="883159" y="1583117"/>
                  <a:pt x="885666" y="1582947"/>
                  <a:pt x="888173" y="1582777"/>
                </a:cubicBezTo>
                <a:cubicBezTo>
                  <a:pt x="886002" y="1587910"/>
                  <a:pt x="888510" y="1587739"/>
                  <a:pt x="891016" y="1587569"/>
                </a:cubicBezTo>
                <a:cubicBezTo>
                  <a:pt x="891185" y="1590052"/>
                  <a:pt x="889184" y="1597668"/>
                  <a:pt x="891691" y="1597497"/>
                </a:cubicBezTo>
                <a:cubicBezTo>
                  <a:pt x="896704" y="1597156"/>
                  <a:pt x="899042" y="1594506"/>
                  <a:pt x="901886" y="1599298"/>
                </a:cubicBezTo>
                <a:cubicBezTo>
                  <a:pt x="921603" y="1592974"/>
                  <a:pt x="944499" y="1596404"/>
                  <a:pt x="967060" y="1594872"/>
                </a:cubicBezTo>
                <a:cubicBezTo>
                  <a:pt x="961877" y="1592730"/>
                  <a:pt x="961877" y="1592730"/>
                  <a:pt x="956863" y="1593070"/>
                </a:cubicBezTo>
                <a:cubicBezTo>
                  <a:pt x="956189" y="1583143"/>
                  <a:pt x="951515" y="1588448"/>
                  <a:pt x="949008" y="1588618"/>
                </a:cubicBezTo>
                <a:cubicBezTo>
                  <a:pt x="953854" y="1585795"/>
                  <a:pt x="946332" y="1586306"/>
                  <a:pt x="948671" y="1583653"/>
                </a:cubicBezTo>
                <a:cubicBezTo>
                  <a:pt x="940981" y="1581683"/>
                  <a:pt x="933628" y="1584675"/>
                  <a:pt x="928112" y="1577570"/>
                </a:cubicBezTo>
                <a:cubicBezTo>
                  <a:pt x="935630" y="1577060"/>
                  <a:pt x="922255" y="1565502"/>
                  <a:pt x="929945" y="1567472"/>
                </a:cubicBezTo>
                <a:cubicBezTo>
                  <a:pt x="931534" y="1572351"/>
                  <a:pt x="934793" y="1574000"/>
                  <a:pt x="938240" y="1573766"/>
                </a:cubicBezTo>
                <a:lnTo>
                  <a:pt x="946751" y="1569245"/>
                </a:lnTo>
                <a:lnTo>
                  <a:pt x="950504" y="1573557"/>
                </a:lnTo>
                <a:cubicBezTo>
                  <a:pt x="947997" y="1573727"/>
                  <a:pt x="947828" y="1571245"/>
                  <a:pt x="947660" y="1568762"/>
                </a:cubicBezTo>
                <a:lnTo>
                  <a:pt x="946751" y="1569245"/>
                </a:lnTo>
                <a:lnTo>
                  <a:pt x="942308" y="1564140"/>
                </a:lnTo>
                <a:cubicBezTo>
                  <a:pt x="947323" y="1563800"/>
                  <a:pt x="949661" y="1561147"/>
                  <a:pt x="954503" y="1558324"/>
                </a:cubicBezTo>
                <a:cubicBezTo>
                  <a:pt x="954335" y="1555844"/>
                  <a:pt x="954166" y="1553361"/>
                  <a:pt x="949155" y="1553702"/>
                </a:cubicBezTo>
                <a:cubicBezTo>
                  <a:pt x="946648" y="1553872"/>
                  <a:pt x="946817" y="1556354"/>
                  <a:pt x="941634" y="1554213"/>
                </a:cubicBezTo>
                <a:cubicBezTo>
                  <a:pt x="941802" y="1556695"/>
                  <a:pt x="941970" y="1559175"/>
                  <a:pt x="941970" y="1559175"/>
                </a:cubicBezTo>
                <a:cubicBezTo>
                  <a:pt x="939464" y="1559346"/>
                  <a:pt x="939295" y="1556865"/>
                  <a:pt x="936788" y="1557035"/>
                </a:cubicBezTo>
                <a:cubicBezTo>
                  <a:pt x="937294" y="1564481"/>
                  <a:pt x="937294" y="1564481"/>
                  <a:pt x="937294" y="1564481"/>
                </a:cubicBezTo>
                <a:cubicBezTo>
                  <a:pt x="931774" y="1557376"/>
                  <a:pt x="926595" y="1555234"/>
                  <a:pt x="921412" y="1553092"/>
                </a:cubicBezTo>
                <a:cubicBezTo>
                  <a:pt x="928765" y="1550098"/>
                  <a:pt x="937778" y="1534527"/>
                  <a:pt x="943298" y="1541632"/>
                </a:cubicBezTo>
                <a:cubicBezTo>
                  <a:pt x="945468" y="1536499"/>
                  <a:pt x="947469" y="1528884"/>
                  <a:pt x="944963" y="1529053"/>
                </a:cubicBezTo>
                <a:cubicBezTo>
                  <a:pt x="940116" y="1531874"/>
                  <a:pt x="940285" y="1534357"/>
                  <a:pt x="934934" y="1529735"/>
                </a:cubicBezTo>
                <a:cubicBezTo>
                  <a:pt x="935102" y="1532214"/>
                  <a:pt x="935102" y="1532214"/>
                  <a:pt x="935271" y="1534697"/>
                </a:cubicBezTo>
                <a:cubicBezTo>
                  <a:pt x="925246" y="1535378"/>
                  <a:pt x="931100" y="1547448"/>
                  <a:pt x="921074" y="1548129"/>
                </a:cubicBezTo>
                <a:cubicBezTo>
                  <a:pt x="918230" y="1543334"/>
                  <a:pt x="918062" y="1540854"/>
                  <a:pt x="915386" y="1538543"/>
                </a:cubicBezTo>
                <a:cubicBezTo>
                  <a:pt x="917725" y="1535889"/>
                  <a:pt x="914880" y="1531097"/>
                  <a:pt x="914712" y="1528614"/>
                </a:cubicBezTo>
                <a:cubicBezTo>
                  <a:pt x="913627" y="1531180"/>
                  <a:pt x="912458" y="1532506"/>
                  <a:pt x="911811" y="1532238"/>
                </a:cubicBezTo>
                <a:lnTo>
                  <a:pt x="912031" y="1526434"/>
                </a:lnTo>
                <a:lnTo>
                  <a:pt x="911657" y="1526477"/>
                </a:lnTo>
                <a:lnTo>
                  <a:pt x="902577" y="1530685"/>
                </a:lnTo>
                <a:cubicBezTo>
                  <a:pt x="899173" y="1531539"/>
                  <a:pt x="896082" y="1532372"/>
                  <a:pt x="894997" y="1534938"/>
                </a:cubicBezTo>
                <a:cubicBezTo>
                  <a:pt x="895334" y="1539904"/>
                  <a:pt x="897841" y="1539734"/>
                  <a:pt x="895839" y="1547349"/>
                </a:cubicBezTo>
                <a:cubicBezTo>
                  <a:pt x="903697" y="1551801"/>
                  <a:pt x="913554" y="1548641"/>
                  <a:pt x="921074" y="1548129"/>
                </a:cubicBezTo>
                <a:cubicBezTo>
                  <a:pt x="921412" y="1553092"/>
                  <a:pt x="921581" y="1555575"/>
                  <a:pt x="919074" y="1555745"/>
                </a:cubicBezTo>
                <a:cubicBezTo>
                  <a:pt x="918736" y="1550779"/>
                  <a:pt x="918736" y="1550779"/>
                  <a:pt x="916229" y="1550950"/>
                </a:cubicBezTo>
                <a:cubicBezTo>
                  <a:pt x="913891" y="1553603"/>
                  <a:pt x="914059" y="1556085"/>
                  <a:pt x="916735" y="1558398"/>
                </a:cubicBezTo>
                <a:cubicBezTo>
                  <a:pt x="911722" y="1558738"/>
                  <a:pt x="909216" y="1558908"/>
                  <a:pt x="909384" y="1561389"/>
                </a:cubicBezTo>
                <a:cubicBezTo>
                  <a:pt x="914565" y="1563531"/>
                  <a:pt x="914565" y="1563531"/>
                  <a:pt x="914565" y="1563531"/>
                </a:cubicBezTo>
                <a:lnTo>
                  <a:pt x="905653" y="1569678"/>
                </a:lnTo>
                <a:lnTo>
                  <a:pt x="906346" y="1572248"/>
                </a:lnTo>
                <a:cubicBezTo>
                  <a:pt x="906346" y="1574340"/>
                  <a:pt x="906346" y="1576134"/>
                  <a:pt x="907554" y="1574938"/>
                </a:cubicBezTo>
                <a:cubicBezTo>
                  <a:pt x="905138" y="1582112"/>
                  <a:pt x="905137" y="1570155"/>
                  <a:pt x="902721" y="1572547"/>
                </a:cubicBezTo>
                <a:cubicBezTo>
                  <a:pt x="902721" y="1571351"/>
                  <a:pt x="903325" y="1571351"/>
                  <a:pt x="903929" y="1571052"/>
                </a:cubicBezTo>
                <a:lnTo>
                  <a:pt x="904020" y="1570805"/>
                </a:lnTo>
                <a:lnTo>
                  <a:pt x="902538" y="1571827"/>
                </a:lnTo>
                <a:lnTo>
                  <a:pt x="904435" y="1569676"/>
                </a:lnTo>
                <a:lnTo>
                  <a:pt x="905137" y="1567764"/>
                </a:lnTo>
                <a:lnTo>
                  <a:pt x="905368" y="1568618"/>
                </a:lnTo>
                <a:lnTo>
                  <a:pt x="907215" y="1566524"/>
                </a:lnTo>
                <a:cubicBezTo>
                  <a:pt x="904708" y="1566694"/>
                  <a:pt x="904539" y="1564212"/>
                  <a:pt x="902032" y="1564382"/>
                </a:cubicBezTo>
                <a:cubicBezTo>
                  <a:pt x="897020" y="1564722"/>
                  <a:pt x="902370" y="1569344"/>
                  <a:pt x="900031" y="1571998"/>
                </a:cubicBezTo>
                <a:cubicBezTo>
                  <a:pt x="897188" y="1567205"/>
                  <a:pt x="897862" y="1577133"/>
                  <a:pt x="897694" y="1574650"/>
                </a:cubicBezTo>
                <a:cubicBezTo>
                  <a:pt x="895018" y="1572338"/>
                  <a:pt x="894849" y="1569855"/>
                  <a:pt x="892343" y="1570025"/>
                </a:cubicBezTo>
                <a:cubicBezTo>
                  <a:pt x="892512" y="1572508"/>
                  <a:pt x="892849" y="1577474"/>
                  <a:pt x="890342" y="1577644"/>
                </a:cubicBezTo>
                <a:cubicBezTo>
                  <a:pt x="879304" y="1563432"/>
                  <a:pt x="873301" y="1586280"/>
                  <a:pt x="859925" y="1574722"/>
                </a:cubicBezTo>
                <a:cubicBezTo>
                  <a:pt x="857755" y="1579857"/>
                  <a:pt x="855249" y="1580027"/>
                  <a:pt x="852742" y="1580197"/>
                </a:cubicBezTo>
                <a:cubicBezTo>
                  <a:pt x="852405" y="1575232"/>
                  <a:pt x="854743" y="1572579"/>
                  <a:pt x="856743" y="1564964"/>
                </a:cubicBezTo>
                <a:cubicBezTo>
                  <a:pt x="861926" y="1567106"/>
                  <a:pt x="871952" y="1566425"/>
                  <a:pt x="873953" y="1558810"/>
                </a:cubicBezTo>
                <a:cubicBezTo>
                  <a:pt x="871447" y="1558980"/>
                  <a:pt x="868603" y="1554185"/>
                  <a:pt x="866602" y="1561803"/>
                </a:cubicBezTo>
                <a:cubicBezTo>
                  <a:pt x="866433" y="1559320"/>
                  <a:pt x="866096" y="1554355"/>
                  <a:pt x="863589" y="1554525"/>
                </a:cubicBezTo>
                <a:cubicBezTo>
                  <a:pt x="851225" y="1557859"/>
                  <a:pt x="833003" y="1549123"/>
                  <a:pt x="823314" y="1554769"/>
                </a:cubicBezTo>
                <a:cubicBezTo>
                  <a:pt x="825820" y="1554599"/>
                  <a:pt x="822808" y="1547324"/>
                  <a:pt x="825315" y="1547154"/>
                </a:cubicBezTo>
                <a:cubicBezTo>
                  <a:pt x="828328" y="1554429"/>
                  <a:pt x="835679" y="1551436"/>
                  <a:pt x="840355" y="1546132"/>
                </a:cubicBezTo>
                <a:cubicBezTo>
                  <a:pt x="845706" y="1550755"/>
                  <a:pt x="860746" y="1549733"/>
                  <a:pt x="868266" y="1549222"/>
                </a:cubicBezTo>
                <a:cubicBezTo>
                  <a:pt x="867760" y="1541777"/>
                  <a:pt x="877618" y="1538613"/>
                  <a:pt x="877112" y="1531168"/>
                </a:cubicBezTo>
                <a:cubicBezTo>
                  <a:pt x="879619" y="1530997"/>
                  <a:pt x="887308" y="1532969"/>
                  <a:pt x="887139" y="1530486"/>
                </a:cubicBezTo>
                <a:lnTo>
                  <a:pt x="885108" y="1527873"/>
                </a:lnTo>
                <a:lnTo>
                  <a:pt x="881359" y="1528491"/>
                </a:lnTo>
                <a:cubicBezTo>
                  <a:pt x="880104" y="1528491"/>
                  <a:pt x="878849" y="1527870"/>
                  <a:pt x="877595" y="1525387"/>
                </a:cubicBezTo>
                <a:cubicBezTo>
                  <a:pt x="877594" y="1530353"/>
                  <a:pt x="872574" y="1530354"/>
                  <a:pt x="870064" y="1532836"/>
                </a:cubicBezTo>
                <a:cubicBezTo>
                  <a:pt x="870064" y="1532836"/>
                  <a:pt x="870065" y="1527870"/>
                  <a:pt x="867555" y="1527871"/>
                </a:cubicBezTo>
                <a:cubicBezTo>
                  <a:pt x="870064" y="1525387"/>
                  <a:pt x="872574" y="1525388"/>
                  <a:pt x="877594" y="1522904"/>
                </a:cubicBezTo>
                <a:cubicBezTo>
                  <a:pt x="876339" y="1521663"/>
                  <a:pt x="874300" y="1520732"/>
                  <a:pt x="871947" y="1520188"/>
                </a:cubicBezTo>
                <a:lnTo>
                  <a:pt x="870404" y="1520109"/>
                </a:lnTo>
                <a:lnTo>
                  <a:pt x="873437" y="1517316"/>
                </a:lnTo>
                <a:cubicBezTo>
                  <a:pt x="877907" y="1514987"/>
                  <a:pt x="884496" y="1515453"/>
                  <a:pt x="882614" y="1522904"/>
                </a:cubicBezTo>
                <a:cubicBezTo>
                  <a:pt x="885124" y="1520421"/>
                  <a:pt x="885123" y="1517938"/>
                  <a:pt x="885123" y="1515452"/>
                </a:cubicBezTo>
                <a:cubicBezTo>
                  <a:pt x="887633" y="1516695"/>
                  <a:pt x="889516" y="1517317"/>
                  <a:pt x="891084" y="1516696"/>
                </a:cubicBezTo>
                <a:lnTo>
                  <a:pt x="891225" y="1516483"/>
                </a:lnTo>
                <a:lnTo>
                  <a:pt x="890972" y="1512773"/>
                </a:lnTo>
                <a:lnTo>
                  <a:pt x="893551" y="1512940"/>
                </a:lnTo>
                <a:lnTo>
                  <a:pt x="895163" y="1510486"/>
                </a:lnTo>
                <a:lnTo>
                  <a:pt x="896328" y="1513120"/>
                </a:lnTo>
                <a:lnTo>
                  <a:pt x="904594" y="1513656"/>
                </a:lnTo>
                <a:lnTo>
                  <a:pt x="907713" y="1512969"/>
                </a:lnTo>
                <a:lnTo>
                  <a:pt x="907278" y="1513829"/>
                </a:lnTo>
                <a:lnTo>
                  <a:pt x="907413" y="1513838"/>
                </a:lnTo>
                <a:cubicBezTo>
                  <a:pt x="913032" y="1513144"/>
                  <a:pt x="918546" y="1510899"/>
                  <a:pt x="923223" y="1505595"/>
                </a:cubicBezTo>
                <a:cubicBezTo>
                  <a:pt x="920042" y="1495837"/>
                  <a:pt x="912857" y="1501313"/>
                  <a:pt x="907508" y="1496688"/>
                </a:cubicBezTo>
                <a:cubicBezTo>
                  <a:pt x="912352" y="1493868"/>
                  <a:pt x="902494" y="1497028"/>
                  <a:pt x="904833" y="1494379"/>
                </a:cubicBezTo>
                <a:cubicBezTo>
                  <a:pt x="906086" y="1494293"/>
                  <a:pt x="906544" y="1491769"/>
                  <a:pt x="906354" y="1488977"/>
                </a:cubicBezTo>
                <a:lnTo>
                  <a:pt x="905135" y="1485365"/>
                </a:lnTo>
                <a:lnTo>
                  <a:pt x="902663" y="1485107"/>
                </a:lnTo>
                <a:lnTo>
                  <a:pt x="899651" y="1492237"/>
                </a:lnTo>
                <a:cubicBezTo>
                  <a:pt x="897144" y="1492407"/>
                  <a:pt x="894638" y="1492577"/>
                  <a:pt x="894300" y="1487614"/>
                </a:cubicBezTo>
                <a:cubicBezTo>
                  <a:pt x="898144" y="1488599"/>
                  <a:pt x="898602" y="1486074"/>
                  <a:pt x="898099" y="1483304"/>
                </a:cubicBezTo>
                <a:lnTo>
                  <a:pt x="897835" y="1482525"/>
                </a:lnTo>
                <a:lnTo>
                  <a:pt x="894140" y="1485997"/>
                </a:lnTo>
                <a:cubicBezTo>
                  <a:pt x="891723" y="1486894"/>
                  <a:pt x="889306" y="1487492"/>
                  <a:pt x="888098" y="1489882"/>
                </a:cubicBezTo>
                <a:cubicBezTo>
                  <a:pt x="889306" y="1485101"/>
                  <a:pt x="891119" y="1483307"/>
                  <a:pt x="893233" y="1482411"/>
                </a:cubicBezTo>
                <a:lnTo>
                  <a:pt x="897372" y="1481165"/>
                </a:lnTo>
                <a:lnTo>
                  <a:pt x="896132" y="1477516"/>
                </a:lnTo>
                <a:lnTo>
                  <a:pt x="899584" y="1480499"/>
                </a:lnTo>
                <a:lnTo>
                  <a:pt x="900182" y="1480319"/>
                </a:lnTo>
                <a:lnTo>
                  <a:pt x="899796" y="1480681"/>
                </a:lnTo>
                <a:lnTo>
                  <a:pt x="901483" y="1482139"/>
                </a:lnTo>
                <a:cubicBezTo>
                  <a:pt x="901146" y="1477175"/>
                  <a:pt x="902399" y="1477089"/>
                  <a:pt x="904092" y="1478845"/>
                </a:cubicBezTo>
                <a:lnTo>
                  <a:pt x="906822" y="1482875"/>
                </a:lnTo>
                <a:lnTo>
                  <a:pt x="907702" y="1482411"/>
                </a:lnTo>
                <a:cubicBezTo>
                  <a:pt x="910253" y="1482112"/>
                  <a:pt x="912805" y="1481514"/>
                  <a:pt x="912805" y="1477927"/>
                </a:cubicBezTo>
                <a:cubicBezTo>
                  <a:pt x="912805" y="1477927"/>
                  <a:pt x="912805" y="1480319"/>
                  <a:pt x="912805" y="1482710"/>
                </a:cubicBezTo>
                <a:cubicBezTo>
                  <a:pt x="917906" y="1482710"/>
                  <a:pt x="923009" y="1475536"/>
                  <a:pt x="925560" y="1480319"/>
                </a:cubicBezTo>
                <a:cubicBezTo>
                  <a:pt x="923010" y="1483905"/>
                  <a:pt x="918545" y="1485698"/>
                  <a:pt x="914080" y="1486296"/>
                </a:cubicBezTo>
                <a:lnTo>
                  <a:pt x="908763" y="1485743"/>
                </a:lnTo>
                <a:lnTo>
                  <a:pt x="909339" y="1486593"/>
                </a:lnTo>
                <a:cubicBezTo>
                  <a:pt x="914016" y="1481287"/>
                  <a:pt x="927391" y="1492846"/>
                  <a:pt x="931562" y="1480095"/>
                </a:cubicBezTo>
                <a:cubicBezTo>
                  <a:pt x="928887" y="1477783"/>
                  <a:pt x="926379" y="1477953"/>
                  <a:pt x="921369" y="1478293"/>
                </a:cubicBezTo>
                <a:cubicBezTo>
                  <a:pt x="920863" y="1470848"/>
                  <a:pt x="918188" y="1468538"/>
                  <a:pt x="913005" y="1466397"/>
                </a:cubicBezTo>
                <a:cubicBezTo>
                  <a:pt x="910667" y="1469050"/>
                  <a:pt x="913174" y="1468879"/>
                  <a:pt x="913510" y="1473842"/>
                </a:cubicBezTo>
                <a:cubicBezTo>
                  <a:pt x="912172" y="1472686"/>
                  <a:pt x="910082" y="1469711"/>
                  <a:pt x="908096" y="1468287"/>
                </a:cubicBezTo>
                <a:lnTo>
                  <a:pt x="903485" y="1471907"/>
                </a:lnTo>
                <a:lnTo>
                  <a:pt x="897923" y="1466797"/>
                </a:lnTo>
                <a:cubicBezTo>
                  <a:pt x="894536" y="1463287"/>
                  <a:pt x="891192" y="1460398"/>
                  <a:pt x="887433" y="1460654"/>
                </a:cubicBezTo>
                <a:cubicBezTo>
                  <a:pt x="889771" y="1458001"/>
                  <a:pt x="889602" y="1455518"/>
                  <a:pt x="889433" y="1453035"/>
                </a:cubicBezTo>
                <a:cubicBezTo>
                  <a:pt x="879239" y="1451236"/>
                  <a:pt x="865862" y="1439677"/>
                  <a:pt x="861523" y="1449946"/>
                </a:cubicBezTo>
                <a:cubicBezTo>
                  <a:pt x="859016" y="1450116"/>
                  <a:pt x="851664" y="1453110"/>
                  <a:pt x="848820" y="1448315"/>
                </a:cubicBezTo>
                <a:cubicBezTo>
                  <a:pt x="853834" y="1447974"/>
                  <a:pt x="853160" y="1438047"/>
                  <a:pt x="855835" y="1440359"/>
                </a:cubicBezTo>
                <a:cubicBezTo>
                  <a:pt x="853160" y="1438047"/>
                  <a:pt x="847809" y="1433424"/>
                  <a:pt x="847472" y="1428461"/>
                </a:cubicBezTo>
                <a:cubicBezTo>
                  <a:pt x="845303" y="1433594"/>
                  <a:pt x="837445" y="1429142"/>
                  <a:pt x="835276" y="1434275"/>
                </a:cubicBezTo>
                <a:cubicBezTo>
                  <a:pt x="835613" y="1439238"/>
                  <a:pt x="840289" y="1433935"/>
                  <a:pt x="840458" y="1436417"/>
                </a:cubicBezTo>
                <a:cubicBezTo>
                  <a:pt x="828767" y="1449676"/>
                  <a:pt x="805364" y="1438801"/>
                  <a:pt x="793505" y="1449580"/>
                </a:cubicBezTo>
                <a:cubicBezTo>
                  <a:pt x="794927" y="1451976"/>
                  <a:pt x="798019" y="1451143"/>
                  <a:pt x="800818" y="1450641"/>
                </a:cubicBezTo>
                <a:lnTo>
                  <a:pt x="805532" y="1453229"/>
                </a:lnTo>
                <a:lnTo>
                  <a:pt x="805226" y="1454143"/>
                </a:lnTo>
                <a:lnTo>
                  <a:pt x="798711" y="1456705"/>
                </a:lnTo>
                <a:cubicBezTo>
                  <a:pt x="795891" y="1456897"/>
                  <a:pt x="792758" y="1457109"/>
                  <a:pt x="789166" y="1459846"/>
                </a:cubicBezTo>
                <a:cubicBezTo>
                  <a:pt x="789672" y="1467294"/>
                  <a:pt x="792178" y="1467124"/>
                  <a:pt x="794685" y="1466953"/>
                </a:cubicBezTo>
                <a:cubicBezTo>
                  <a:pt x="795602" y="1461904"/>
                  <a:pt x="799946" y="1460986"/>
                  <a:pt x="803329" y="1459821"/>
                </a:cubicBezTo>
                <a:lnTo>
                  <a:pt x="805226" y="1454143"/>
                </a:lnTo>
                <a:lnTo>
                  <a:pt x="806376" y="1453691"/>
                </a:lnTo>
                <a:lnTo>
                  <a:pt x="805532" y="1453229"/>
                </a:lnTo>
                <a:lnTo>
                  <a:pt x="806207" y="1451209"/>
                </a:lnTo>
                <a:cubicBezTo>
                  <a:pt x="811389" y="1453351"/>
                  <a:pt x="819077" y="1455323"/>
                  <a:pt x="823753" y="1450017"/>
                </a:cubicBezTo>
                <a:cubicBezTo>
                  <a:pt x="826261" y="1449847"/>
                  <a:pt x="824091" y="1454982"/>
                  <a:pt x="826597" y="1454812"/>
                </a:cubicBezTo>
                <a:cubicBezTo>
                  <a:pt x="828936" y="1452159"/>
                  <a:pt x="826261" y="1449847"/>
                  <a:pt x="826261" y="1449847"/>
                </a:cubicBezTo>
                <a:cubicBezTo>
                  <a:pt x="831779" y="1456951"/>
                  <a:pt x="854003" y="1450456"/>
                  <a:pt x="862197" y="1459874"/>
                </a:cubicBezTo>
                <a:cubicBezTo>
                  <a:pt x="861860" y="1454909"/>
                  <a:pt x="864198" y="1452258"/>
                  <a:pt x="864198" y="1452258"/>
                </a:cubicBezTo>
                <a:cubicBezTo>
                  <a:pt x="864535" y="1457221"/>
                  <a:pt x="869548" y="1456880"/>
                  <a:pt x="869886" y="1461846"/>
                </a:cubicBezTo>
                <a:cubicBezTo>
                  <a:pt x="864703" y="1459703"/>
                  <a:pt x="865041" y="1464666"/>
                  <a:pt x="862702" y="1467319"/>
                </a:cubicBezTo>
                <a:cubicBezTo>
                  <a:pt x="862534" y="1464836"/>
                  <a:pt x="857183" y="1460214"/>
                  <a:pt x="857520" y="1465177"/>
                </a:cubicBezTo>
                <a:cubicBezTo>
                  <a:pt x="855183" y="1467830"/>
                  <a:pt x="860196" y="1467489"/>
                  <a:pt x="860364" y="1469972"/>
                </a:cubicBezTo>
                <a:cubicBezTo>
                  <a:pt x="860364" y="1469972"/>
                  <a:pt x="857858" y="1470142"/>
                  <a:pt x="857858" y="1470142"/>
                </a:cubicBezTo>
                <a:lnTo>
                  <a:pt x="859156" y="1472077"/>
                </a:lnTo>
                <a:lnTo>
                  <a:pt x="856324" y="1471299"/>
                </a:lnTo>
                <a:cubicBezTo>
                  <a:pt x="851810" y="1469151"/>
                  <a:pt x="846825" y="1465282"/>
                  <a:pt x="845325" y="1470994"/>
                </a:cubicBezTo>
                <a:cubicBezTo>
                  <a:pt x="850169" y="1468170"/>
                  <a:pt x="848168" y="1475786"/>
                  <a:pt x="850843" y="1478098"/>
                </a:cubicBezTo>
                <a:cubicBezTo>
                  <a:pt x="855688" y="1475275"/>
                  <a:pt x="863546" y="1479730"/>
                  <a:pt x="866221" y="1482039"/>
                </a:cubicBezTo>
                <a:cubicBezTo>
                  <a:pt x="858532" y="1480070"/>
                  <a:pt x="859375" y="1492478"/>
                  <a:pt x="857037" y="1495131"/>
                </a:cubicBezTo>
                <a:cubicBezTo>
                  <a:pt x="859712" y="1497443"/>
                  <a:pt x="859206" y="1489998"/>
                  <a:pt x="861713" y="1489827"/>
                </a:cubicBezTo>
                <a:cubicBezTo>
                  <a:pt x="862387" y="1499753"/>
                  <a:pt x="860218" y="1504889"/>
                  <a:pt x="855373" y="1507711"/>
                </a:cubicBezTo>
                <a:lnTo>
                  <a:pt x="859839" y="1511569"/>
                </a:lnTo>
                <a:lnTo>
                  <a:pt x="872574" y="1512970"/>
                </a:lnTo>
                <a:lnTo>
                  <a:pt x="870173" y="1520097"/>
                </a:lnTo>
                <a:lnTo>
                  <a:pt x="864417" y="1519800"/>
                </a:lnTo>
                <a:cubicBezTo>
                  <a:pt x="859397" y="1520421"/>
                  <a:pt x="855006" y="1522904"/>
                  <a:pt x="855006" y="1527870"/>
                </a:cubicBezTo>
                <a:lnTo>
                  <a:pt x="851398" y="1528941"/>
                </a:lnTo>
                <a:lnTo>
                  <a:pt x="854552" y="1532700"/>
                </a:lnTo>
                <a:lnTo>
                  <a:pt x="847594" y="1530070"/>
                </a:lnTo>
                <a:lnTo>
                  <a:pt x="845593" y="1530664"/>
                </a:lnTo>
                <a:cubicBezTo>
                  <a:pt x="842456" y="1530353"/>
                  <a:pt x="839945" y="1530353"/>
                  <a:pt x="839946" y="1535319"/>
                </a:cubicBezTo>
                <a:lnTo>
                  <a:pt x="835611" y="1531031"/>
                </a:lnTo>
                <a:lnTo>
                  <a:pt x="829548" y="1535333"/>
                </a:lnTo>
                <a:cubicBezTo>
                  <a:pt x="822471" y="1542358"/>
                  <a:pt x="815457" y="1550315"/>
                  <a:pt x="804924" y="1543551"/>
                </a:cubicBezTo>
                <a:cubicBezTo>
                  <a:pt x="807937" y="1550826"/>
                  <a:pt x="802924" y="1551166"/>
                  <a:pt x="800585" y="1553819"/>
                </a:cubicBezTo>
                <a:cubicBezTo>
                  <a:pt x="803429" y="1558612"/>
                  <a:pt x="806273" y="1563406"/>
                  <a:pt x="809117" y="1568199"/>
                </a:cubicBezTo>
                <a:cubicBezTo>
                  <a:pt x="811454" y="1565548"/>
                  <a:pt x="811623" y="1568029"/>
                  <a:pt x="816805" y="1570171"/>
                </a:cubicBezTo>
                <a:cubicBezTo>
                  <a:pt x="819143" y="1567518"/>
                  <a:pt x="816300" y="1562725"/>
                  <a:pt x="818806" y="1562555"/>
                </a:cubicBezTo>
                <a:cubicBezTo>
                  <a:pt x="818975" y="1565038"/>
                  <a:pt x="819143" y="1567518"/>
                  <a:pt x="819312" y="1570000"/>
                </a:cubicBezTo>
                <a:cubicBezTo>
                  <a:pt x="824325" y="1569660"/>
                  <a:pt x="824157" y="1567177"/>
                  <a:pt x="834184" y="1566497"/>
                </a:cubicBezTo>
                <a:cubicBezTo>
                  <a:pt x="834521" y="1571462"/>
                  <a:pt x="839702" y="1573601"/>
                  <a:pt x="837533" y="1578736"/>
                </a:cubicBezTo>
                <a:cubicBezTo>
                  <a:pt x="829845" y="1576765"/>
                  <a:pt x="825168" y="1582070"/>
                  <a:pt x="817142" y="1575133"/>
                </a:cubicBezTo>
                <a:cubicBezTo>
                  <a:pt x="812128" y="1575474"/>
                  <a:pt x="806610" y="1568369"/>
                  <a:pt x="807284" y="1578297"/>
                </a:cubicBezTo>
                <a:cubicBezTo>
                  <a:pt x="809622" y="1575644"/>
                  <a:pt x="812128" y="1575474"/>
                  <a:pt x="812466" y="1580439"/>
                </a:cubicBezTo>
                <a:cubicBezTo>
                  <a:pt x="807453" y="1580779"/>
                  <a:pt x="812634" y="1582922"/>
                  <a:pt x="807790" y="1585742"/>
                </a:cubicBezTo>
                <a:cubicBezTo>
                  <a:pt x="804947" y="1580950"/>
                  <a:pt x="797257" y="1578979"/>
                  <a:pt x="792582" y="1584284"/>
                </a:cubicBezTo>
                <a:cubicBezTo>
                  <a:pt x="792919" y="1589247"/>
                  <a:pt x="792919" y="1589247"/>
                  <a:pt x="792919" y="1589247"/>
                </a:cubicBezTo>
                <a:cubicBezTo>
                  <a:pt x="795341" y="1587835"/>
                  <a:pt x="797431" y="1590810"/>
                  <a:pt x="798853" y="1593207"/>
                </a:cubicBezTo>
                <a:lnTo>
                  <a:pt x="799068" y="1593550"/>
                </a:lnTo>
                <a:lnTo>
                  <a:pt x="794482" y="1593152"/>
                </a:lnTo>
                <a:cubicBezTo>
                  <a:pt x="789201" y="1590122"/>
                  <a:pt x="786689" y="1580943"/>
                  <a:pt x="784555" y="1577346"/>
                </a:cubicBezTo>
                <a:cubicBezTo>
                  <a:pt x="781880" y="1575037"/>
                  <a:pt x="784893" y="1582312"/>
                  <a:pt x="782555" y="1584965"/>
                </a:cubicBezTo>
                <a:cubicBezTo>
                  <a:pt x="781880" y="1575037"/>
                  <a:pt x="774360" y="1575548"/>
                  <a:pt x="771516" y="1570753"/>
                </a:cubicBezTo>
                <a:cubicBezTo>
                  <a:pt x="774192" y="1573065"/>
                  <a:pt x="776193" y="1565449"/>
                  <a:pt x="773517" y="1563137"/>
                </a:cubicBezTo>
                <a:cubicBezTo>
                  <a:pt x="766335" y="1568614"/>
                  <a:pt x="750957" y="1564670"/>
                  <a:pt x="746281" y="1569975"/>
                </a:cubicBezTo>
                <a:cubicBezTo>
                  <a:pt x="746449" y="1572455"/>
                  <a:pt x="749125" y="1574768"/>
                  <a:pt x="746786" y="1577420"/>
                </a:cubicBezTo>
                <a:cubicBezTo>
                  <a:pt x="745944" y="1565010"/>
                  <a:pt x="734422" y="1580752"/>
                  <a:pt x="731578" y="1575960"/>
                </a:cubicBezTo>
                <a:cubicBezTo>
                  <a:pt x="731073" y="1568514"/>
                  <a:pt x="736423" y="1573136"/>
                  <a:pt x="735917" y="1565692"/>
                </a:cubicBezTo>
                <a:cubicBezTo>
                  <a:pt x="731073" y="1568514"/>
                  <a:pt x="730398" y="1558586"/>
                  <a:pt x="727722" y="1556274"/>
                </a:cubicBezTo>
                <a:cubicBezTo>
                  <a:pt x="723215" y="1564060"/>
                  <a:pt x="708006" y="1562601"/>
                  <a:pt x="702656" y="1557976"/>
                </a:cubicBezTo>
                <a:cubicBezTo>
                  <a:pt x="704826" y="1552844"/>
                  <a:pt x="707838" y="1560119"/>
                  <a:pt x="709839" y="1552504"/>
                </a:cubicBezTo>
                <a:cubicBezTo>
                  <a:pt x="709670" y="1550021"/>
                  <a:pt x="709164" y="1542575"/>
                  <a:pt x="706489" y="1540263"/>
                </a:cubicBezTo>
                <a:cubicBezTo>
                  <a:pt x="703983" y="1540433"/>
                  <a:pt x="698800" y="1538291"/>
                  <a:pt x="696126" y="1535981"/>
                </a:cubicBezTo>
                <a:cubicBezTo>
                  <a:pt x="700970" y="1533158"/>
                  <a:pt x="700802" y="1530675"/>
                  <a:pt x="698126" y="1528366"/>
                </a:cubicBezTo>
                <a:cubicBezTo>
                  <a:pt x="707984" y="1525202"/>
                  <a:pt x="713504" y="1532307"/>
                  <a:pt x="723361" y="1529143"/>
                </a:cubicBezTo>
                <a:cubicBezTo>
                  <a:pt x="723530" y="1531626"/>
                  <a:pt x="723699" y="1534109"/>
                  <a:pt x="726374" y="1536418"/>
                </a:cubicBezTo>
                <a:cubicBezTo>
                  <a:pt x="726205" y="1533938"/>
                  <a:pt x="731388" y="1536078"/>
                  <a:pt x="731219" y="1533598"/>
                </a:cubicBezTo>
                <a:cubicBezTo>
                  <a:pt x="730713" y="1526152"/>
                  <a:pt x="723530" y="1531626"/>
                  <a:pt x="725531" y="1524010"/>
                </a:cubicBezTo>
                <a:cubicBezTo>
                  <a:pt x="728038" y="1523840"/>
                  <a:pt x="738571" y="1530604"/>
                  <a:pt x="737896" y="1520676"/>
                </a:cubicBezTo>
                <a:cubicBezTo>
                  <a:pt x="742909" y="1520336"/>
                  <a:pt x="742909" y="1520336"/>
                  <a:pt x="742909" y="1520336"/>
                </a:cubicBezTo>
                <a:cubicBezTo>
                  <a:pt x="743752" y="1532747"/>
                  <a:pt x="758455" y="1526759"/>
                  <a:pt x="752767" y="1517172"/>
                </a:cubicBezTo>
                <a:cubicBezTo>
                  <a:pt x="760287" y="1516662"/>
                  <a:pt x="768145" y="1521116"/>
                  <a:pt x="767470" y="1511188"/>
                </a:cubicBezTo>
                <a:cubicBezTo>
                  <a:pt x="760119" y="1514182"/>
                  <a:pt x="754938" y="1512039"/>
                  <a:pt x="749587" y="1507414"/>
                </a:cubicBezTo>
                <a:cubicBezTo>
                  <a:pt x="752093" y="1507244"/>
                  <a:pt x="751756" y="1502282"/>
                  <a:pt x="754432" y="1504594"/>
                </a:cubicBezTo>
                <a:cubicBezTo>
                  <a:pt x="754769" y="1509557"/>
                  <a:pt x="757107" y="1506904"/>
                  <a:pt x="759782" y="1509217"/>
                </a:cubicBezTo>
                <a:cubicBezTo>
                  <a:pt x="759613" y="1506734"/>
                  <a:pt x="764795" y="1508876"/>
                  <a:pt x="764458" y="1503913"/>
                </a:cubicBezTo>
                <a:cubicBezTo>
                  <a:pt x="764121" y="1498948"/>
                  <a:pt x="766627" y="1498778"/>
                  <a:pt x="766459" y="1496298"/>
                </a:cubicBezTo>
                <a:cubicBezTo>
                  <a:pt x="761109" y="1491673"/>
                  <a:pt x="753926" y="1497149"/>
                  <a:pt x="749081" y="1499969"/>
                </a:cubicBezTo>
                <a:cubicBezTo>
                  <a:pt x="748575" y="1492524"/>
                  <a:pt x="756433" y="1496978"/>
                  <a:pt x="756095" y="1492013"/>
                </a:cubicBezTo>
                <a:cubicBezTo>
                  <a:pt x="755927" y="1489530"/>
                  <a:pt x="753589" y="1492184"/>
                  <a:pt x="753420" y="1489701"/>
                </a:cubicBezTo>
                <a:cubicBezTo>
                  <a:pt x="755590" y="1484568"/>
                  <a:pt x="760940" y="1489190"/>
                  <a:pt x="763278" y="1486540"/>
                </a:cubicBezTo>
                <a:cubicBezTo>
                  <a:pt x="760603" y="1484227"/>
                  <a:pt x="755590" y="1484568"/>
                  <a:pt x="755084" y="1477123"/>
                </a:cubicBezTo>
                <a:cubicBezTo>
                  <a:pt x="750239" y="1479946"/>
                  <a:pt x="747901" y="1482596"/>
                  <a:pt x="743056" y="1485419"/>
                </a:cubicBezTo>
                <a:cubicBezTo>
                  <a:pt x="745226" y="1480286"/>
                  <a:pt x="737537" y="1478315"/>
                  <a:pt x="736863" y="1468387"/>
                </a:cubicBezTo>
                <a:cubicBezTo>
                  <a:pt x="742382" y="1475492"/>
                  <a:pt x="750576" y="1484908"/>
                  <a:pt x="754747" y="1472157"/>
                </a:cubicBezTo>
                <a:cubicBezTo>
                  <a:pt x="762435" y="1474129"/>
                  <a:pt x="769955" y="1473618"/>
                  <a:pt x="774632" y="1468316"/>
                </a:cubicBezTo>
                <a:cubicBezTo>
                  <a:pt x="771956" y="1466003"/>
                  <a:pt x="769281" y="1463691"/>
                  <a:pt x="766437" y="1458898"/>
                </a:cubicBezTo>
                <a:cubicBezTo>
                  <a:pt x="768439" y="1451283"/>
                  <a:pt x="776970" y="1465663"/>
                  <a:pt x="779140" y="1460527"/>
                </a:cubicBezTo>
                <a:cubicBezTo>
                  <a:pt x="779140" y="1460527"/>
                  <a:pt x="776464" y="1458217"/>
                  <a:pt x="778803" y="1455565"/>
                </a:cubicBezTo>
                <a:cubicBezTo>
                  <a:pt x="781309" y="1455394"/>
                  <a:pt x="781646" y="1460357"/>
                  <a:pt x="784321" y="1462669"/>
                </a:cubicBezTo>
                <a:cubicBezTo>
                  <a:pt x="786659" y="1460016"/>
                  <a:pt x="788660" y="1452401"/>
                  <a:pt x="785985" y="1450092"/>
                </a:cubicBezTo>
                <a:cubicBezTo>
                  <a:pt x="771282" y="1456075"/>
                  <a:pt x="758243" y="1449481"/>
                  <a:pt x="743877" y="1460430"/>
                </a:cubicBezTo>
                <a:cubicBezTo>
                  <a:pt x="751735" y="1464882"/>
                  <a:pt x="763425" y="1451623"/>
                  <a:pt x="766774" y="1463861"/>
                </a:cubicBezTo>
                <a:cubicBezTo>
                  <a:pt x="761255" y="1456756"/>
                  <a:pt x="759423" y="1466854"/>
                  <a:pt x="756410" y="1459579"/>
                </a:cubicBezTo>
                <a:cubicBezTo>
                  <a:pt x="751566" y="1462400"/>
                  <a:pt x="749733" y="1472498"/>
                  <a:pt x="746889" y="1467706"/>
                </a:cubicBezTo>
                <a:cubicBezTo>
                  <a:pt x="749565" y="1470018"/>
                  <a:pt x="746552" y="1462741"/>
                  <a:pt x="746552" y="1462741"/>
                </a:cubicBezTo>
                <a:cubicBezTo>
                  <a:pt x="741539" y="1463081"/>
                  <a:pt x="741539" y="1463081"/>
                  <a:pt x="736694" y="1465904"/>
                </a:cubicBezTo>
                <a:cubicBezTo>
                  <a:pt x="736020" y="1455976"/>
                  <a:pt x="726330" y="1461622"/>
                  <a:pt x="725656" y="1451694"/>
                </a:cubicBezTo>
                <a:cubicBezTo>
                  <a:pt x="736357" y="1460941"/>
                  <a:pt x="748216" y="1450163"/>
                  <a:pt x="757737" y="1442036"/>
                </a:cubicBezTo>
                <a:cubicBezTo>
                  <a:pt x="762919" y="1444175"/>
                  <a:pt x="755736" y="1449651"/>
                  <a:pt x="760749" y="1449311"/>
                </a:cubicBezTo>
                <a:cubicBezTo>
                  <a:pt x="760749" y="1449311"/>
                  <a:pt x="763087" y="1446658"/>
                  <a:pt x="762919" y="1444175"/>
                </a:cubicBezTo>
                <a:cubicBezTo>
                  <a:pt x="761412" y="1440538"/>
                  <a:pt x="761328" y="1439298"/>
                  <a:pt x="762163" y="1437683"/>
                </a:cubicBezTo>
                <a:lnTo>
                  <a:pt x="763108" y="1435947"/>
                </a:lnTo>
                <a:lnTo>
                  <a:pt x="758228" y="1435984"/>
                </a:lnTo>
                <a:lnTo>
                  <a:pt x="757400" y="1437071"/>
                </a:lnTo>
                <a:lnTo>
                  <a:pt x="755698" y="1436004"/>
                </a:lnTo>
                <a:lnTo>
                  <a:pt x="752544" y="1436028"/>
                </a:lnTo>
                <a:lnTo>
                  <a:pt x="752701" y="1438880"/>
                </a:lnTo>
                <a:lnTo>
                  <a:pt x="747241" y="1442862"/>
                </a:lnTo>
                <a:lnTo>
                  <a:pt x="747362" y="1442854"/>
                </a:lnTo>
                <a:cubicBezTo>
                  <a:pt x="747524" y="1445240"/>
                  <a:pt x="747849" y="1450011"/>
                  <a:pt x="743026" y="1450339"/>
                </a:cubicBezTo>
                <a:cubicBezTo>
                  <a:pt x="742702" y="1445567"/>
                  <a:pt x="745114" y="1445403"/>
                  <a:pt x="745114" y="1445403"/>
                </a:cubicBezTo>
                <a:cubicBezTo>
                  <a:pt x="742702" y="1445567"/>
                  <a:pt x="742540" y="1443182"/>
                  <a:pt x="742540" y="1443182"/>
                </a:cubicBezTo>
                <a:lnTo>
                  <a:pt x="746708" y="1442899"/>
                </a:lnTo>
                <a:lnTo>
                  <a:pt x="746708" y="1442578"/>
                </a:lnTo>
                <a:lnTo>
                  <a:pt x="746709" y="1438223"/>
                </a:lnTo>
                <a:lnTo>
                  <a:pt x="745884" y="1436233"/>
                </a:lnTo>
                <a:lnTo>
                  <a:pt x="743429" y="1436383"/>
                </a:lnTo>
                <a:lnTo>
                  <a:pt x="741151" y="1443473"/>
                </a:lnTo>
                <a:cubicBezTo>
                  <a:pt x="739774" y="1446372"/>
                  <a:pt x="738021" y="1448361"/>
                  <a:pt x="735514" y="1448531"/>
                </a:cubicBezTo>
                <a:cubicBezTo>
                  <a:pt x="735177" y="1443568"/>
                  <a:pt x="735177" y="1443568"/>
                  <a:pt x="735177" y="1443568"/>
                </a:cubicBezTo>
                <a:cubicBezTo>
                  <a:pt x="730332" y="1446389"/>
                  <a:pt x="722812" y="1446900"/>
                  <a:pt x="720474" y="1449553"/>
                </a:cubicBezTo>
                <a:cubicBezTo>
                  <a:pt x="717630" y="1444760"/>
                  <a:pt x="715460" y="1449893"/>
                  <a:pt x="710279" y="1447751"/>
                </a:cubicBezTo>
                <a:cubicBezTo>
                  <a:pt x="710784" y="1455199"/>
                  <a:pt x="700083" y="1445952"/>
                  <a:pt x="700589" y="1453397"/>
                </a:cubicBezTo>
                <a:cubicBezTo>
                  <a:pt x="700420" y="1450915"/>
                  <a:pt x="700420" y="1450915"/>
                  <a:pt x="697914" y="1451085"/>
                </a:cubicBezTo>
                <a:cubicBezTo>
                  <a:pt x="696734" y="1433712"/>
                  <a:pt x="712616" y="1445100"/>
                  <a:pt x="717124" y="1437315"/>
                </a:cubicBezTo>
                <a:cubicBezTo>
                  <a:pt x="709605" y="1437825"/>
                  <a:pt x="711774" y="1432690"/>
                  <a:pt x="714111" y="1430037"/>
                </a:cubicBezTo>
                <a:cubicBezTo>
                  <a:pt x="706086" y="1423103"/>
                  <a:pt x="697408" y="1443640"/>
                  <a:pt x="694227" y="1433883"/>
                </a:cubicBezTo>
                <a:cubicBezTo>
                  <a:pt x="691720" y="1434053"/>
                  <a:pt x="684875" y="1444491"/>
                  <a:pt x="684537" y="1439528"/>
                </a:cubicBezTo>
                <a:cubicBezTo>
                  <a:pt x="691889" y="1436535"/>
                  <a:pt x="686876" y="1436875"/>
                  <a:pt x="686370" y="1429430"/>
                </a:cubicBezTo>
                <a:cubicBezTo>
                  <a:pt x="688708" y="1426777"/>
                  <a:pt x="694227" y="1433883"/>
                  <a:pt x="696397" y="1428749"/>
                </a:cubicBezTo>
                <a:cubicBezTo>
                  <a:pt x="696228" y="1426267"/>
                  <a:pt x="688708" y="1426777"/>
                  <a:pt x="691046" y="1424124"/>
                </a:cubicBezTo>
                <a:cubicBezTo>
                  <a:pt x="696228" y="1426267"/>
                  <a:pt x="696060" y="1423784"/>
                  <a:pt x="698903" y="1428579"/>
                </a:cubicBezTo>
                <a:cubicBezTo>
                  <a:pt x="701241" y="1425926"/>
                  <a:pt x="701072" y="1423443"/>
                  <a:pt x="703411" y="1420790"/>
                </a:cubicBezTo>
                <a:cubicBezTo>
                  <a:pt x="705917" y="1420620"/>
                  <a:pt x="703917" y="1428238"/>
                  <a:pt x="706423" y="1428068"/>
                </a:cubicBezTo>
                <a:cubicBezTo>
                  <a:pt x="707002" y="1418055"/>
                  <a:pt x="711263" y="1415895"/>
                  <a:pt x="716255" y="1415244"/>
                </a:cubicBezTo>
                <a:lnTo>
                  <a:pt x="722299" y="1413641"/>
                </a:lnTo>
                <a:lnTo>
                  <a:pt x="721529" y="1410872"/>
                </a:lnTo>
                <a:lnTo>
                  <a:pt x="721436" y="1410471"/>
                </a:lnTo>
                <a:lnTo>
                  <a:pt x="706057" y="1408769"/>
                </a:lnTo>
                <a:lnTo>
                  <a:pt x="688969" y="1409355"/>
                </a:lnTo>
                <a:lnTo>
                  <a:pt x="684732" y="1415528"/>
                </a:lnTo>
                <a:lnTo>
                  <a:pt x="674497" y="1416555"/>
                </a:lnTo>
                <a:lnTo>
                  <a:pt x="672993" y="1417871"/>
                </a:lnTo>
                <a:cubicBezTo>
                  <a:pt x="662630" y="1413589"/>
                  <a:pt x="640238" y="1417601"/>
                  <a:pt x="633055" y="1423078"/>
                </a:cubicBezTo>
                <a:cubicBezTo>
                  <a:pt x="628042" y="1423419"/>
                  <a:pt x="607651" y="1419815"/>
                  <a:pt x="600974" y="1432736"/>
                </a:cubicBezTo>
                <a:cubicBezTo>
                  <a:pt x="600805" y="1430253"/>
                  <a:pt x="600469" y="1425291"/>
                  <a:pt x="600469" y="1425291"/>
                </a:cubicBezTo>
                <a:cubicBezTo>
                  <a:pt x="593117" y="1428282"/>
                  <a:pt x="575738" y="1431956"/>
                  <a:pt x="575738" y="1431956"/>
                </a:cubicBezTo>
                <a:cubicBezTo>
                  <a:pt x="575738" y="1431956"/>
                  <a:pt x="577908" y="1426823"/>
                  <a:pt x="575402" y="1426994"/>
                </a:cubicBezTo>
                <a:cubicBezTo>
                  <a:pt x="572895" y="1427164"/>
                  <a:pt x="573232" y="1432126"/>
                  <a:pt x="570894" y="1434779"/>
                </a:cubicBezTo>
                <a:cubicBezTo>
                  <a:pt x="565038" y="1422709"/>
                  <a:pt x="556191" y="1440764"/>
                  <a:pt x="548165" y="1433829"/>
                </a:cubicBezTo>
                <a:cubicBezTo>
                  <a:pt x="550166" y="1426213"/>
                  <a:pt x="553009" y="1431006"/>
                  <a:pt x="553178" y="1433488"/>
                </a:cubicBezTo>
                <a:cubicBezTo>
                  <a:pt x="555685" y="1433318"/>
                  <a:pt x="558192" y="1433148"/>
                  <a:pt x="560529" y="1430495"/>
                </a:cubicBezTo>
                <a:cubicBezTo>
                  <a:pt x="555517" y="1430836"/>
                  <a:pt x="560361" y="1428016"/>
                  <a:pt x="560192" y="1425533"/>
                </a:cubicBezTo>
                <a:cubicBezTo>
                  <a:pt x="557518" y="1423220"/>
                  <a:pt x="557518" y="1423220"/>
                  <a:pt x="555179" y="1425873"/>
                </a:cubicBezTo>
                <a:cubicBezTo>
                  <a:pt x="554168" y="1410983"/>
                  <a:pt x="567713" y="1425022"/>
                  <a:pt x="572726" y="1424681"/>
                </a:cubicBezTo>
                <a:cubicBezTo>
                  <a:pt x="577739" y="1424341"/>
                  <a:pt x="574390" y="1412100"/>
                  <a:pt x="581910" y="1411590"/>
                </a:cubicBezTo>
                <a:cubicBezTo>
                  <a:pt x="582247" y="1416555"/>
                  <a:pt x="579740" y="1416725"/>
                  <a:pt x="579740" y="1416725"/>
                </a:cubicBezTo>
                <a:cubicBezTo>
                  <a:pt x="584923" y="1418867"/>
                  <a:pt x="592780" y="1423319"/>
                  <a:pt x="594780" y="1415704"/>
                </a:cubicBezTo>
                <a:cubicBezTo>
                  <a:pt x="589767" y="1416044"/>
                  <a:pt x="594275" y="1408259"/>
                  <a:pt x="596950" y="1410568"/>
                </a:cubicBezTo>
                <a:cubicBezTo>
                  <a:pt x="599625" y="1412881"/>
                  <a:pt x="601963" y="1410228"/>
                  <a:pt x="604807" y="1415023"/>
                </a:cubicBezTo>
                <a:cubicBezTo>
                  <a:pt x="601794" y="1407748"/>
                  <a:pt x="612327" y="1414512"/>
                  <a:pt x="606640" y="1404925"/>
                </a:cubicBezTo>
                <a:cubicBezTo>
                  <a:pt x="614159" y="1404414"/>
                  <a:pt x="609484" y="1409717"/>
                  <a:pt x="614665" y="1411859"/>
                </a:cubicBezTo>
                <a:cubicBezTo>
                  <a:pt x="616667" y="1404243"/>
                  <a:pt x="614665" y="1411859"/>
                  <a:pt x="619848" y="1414001"/>
                </a:cubicBezTo>
                <a:cubicBezTo>
                  <a:pt x="619510" y="1409036"/>
                  <a:pt x="622186" y="1411348"/>
                  <a:pt x="619342" y="1406556"/>
                </a:cubicBezTo>
                <a:cubicBezTo>
                  <a:pt x="626862" y="1406045"/>
                  <a:pt x="629705" y="1410837"/>
                  <a:pt x="634550" y="1408015"/>
                </a:cubicBezTo>
                <a:cubicBezTo>
                  <a:pt x="637226" y="1410327"/>
                  <a:pt x="637395" y="1412809"/>
                  <a:pt x="640069" y="1415122"/>
                </a:cubicBezTo>
                <a:cubicBezTo>
                  <a:pt x="642407" y="1412469"/>
                  <a:pt x="647252" y="1409645"/>
                  <a:pt x="654941" y="1411618"/>
                </a:cubicBezTo>
                <a:lnTo>
                  <a:pt x="656293" y="1409882"/>
                </a:lnTo>
                <a:lnTo>
                  <a:pt x="645647" y="1405017"/>
                </a:lnTo>
                <a:cubicBezTo>
                  <a:pt x="645647" y="1400036"/>
                  <a:pt x="648170" y="1397544"/>
                  <a:pt x="648170" y="1392563"/>
                </a:cubicBezTo>
                <a:cubicBezTo>
                  <a:pt x="643120" y="1390072"/>
                  <a:pt x="640592" y="1385090"/>
                  <a:pt x="638066" y="1380108"/>
                </a:cubicBezTo>
                <a:cubicBezTo>
                  <a:pt x="640592" y="1377617"/>
                  <a:pt x="645647" y="1382598"/>
                  <a:pt x="648171" y="1377617"/>
                </a:cubicBezTo>
                <a:cubicBezTo>
                  <a:pt x="648170" y="1375126"/>
                  <a:pt x="643120" y="1375126"/>
                  <a:pt x="645647" y="1370144"/>
                </a:cubicBezTo>
                <a:cubicBezTo>
                  <a:pt x="651963" y="1377617"/>
                  <a:pt x="661438" y="1380730"/>
                  <a:pt x="670597" y="1384467"/>
                </a:cubicBezTo>
                <a:lnTo>
                  <a:pt x="681937" y="1390276"/>
                </a:lnTo>
                <a:lnTo>
                  <a:pt x="683673" y="1389718"/>
                </a:lnTo>
                <a:lnTo>
                  <a:pt x="683413" y="1391032"/>
                </a:lnTo>
                <a:lnTo>
                  <a:pt x="683666" y="1391161"/>
                </a:lnTo>
                <a:lnTo>
                  <a:pt x="692921" y="1401692"/>
                </a:lnTo>
                <a:lnTo>
                  <a:pt x="693310" y="1401842"/>
                </a:lnTo>
                <a:cubicBezTo>
                  <a:pt x="697802" y="1403096"/>
                  <a:pt x="702231" y="1403419"/>
                  <a:pt x="704569" y="1400767"/>
                </a:cubicBezTo>
                <a:cubicBezTo>
                  <a:pt x="702231" y="1403418"/>
                  <a:pt x="699050" y="1393660"/>
                  <a:pt x="699050" y="1393660"/>
                </a:cubicBezTo>
                <a:cubicBezTo>
                  <a:pt x="704232" y="1395802"/>
                  <a:pt x="704569" y="1400767"/>
                  <a:pt x="709582" y="1400427"/>
                </a:cubicBezTo>
                <a:cubicBezTo>
                  <a:pt x="709413" y="1397944"/>
                  <a:pt x="709245" y="1395462"/>
                  <a:pt x="706570" y="1393149"/>
                </a:cubicBezTo>
                <a:cubicBezTo>
                  <a:pt x="713921" y="1390158"/>
                  <a:pt x="721779" y="1394610"/>
                  <a:pt x="724285" y="1394440"/>
                </a:cubicBezTo>
                <a:cubicBezTo>
                  <a:pt x="724116" y="1391957"/>
                  <a:pt x="723948" y="1389477"/>
                  <a:pt x="723948" y="1389477"/>
                </a:cubicBezTo>
                <a:cubicBezTo>
                  <a:pt x="713752" y="1387676"/>
                  <a:pt x="701725" y="1395972"/>
                  <a:pt x="696037" y="1386385"/>
                </a:cubicBezTo>
                <a:cubicBezTo>
                  <a:pt x="706402" y="1390669"/>
                  <a:pt x="715754" y="1380060"/>
                  <a:pt x="726286" y="1386824"/>
                </a:cubicBezTo>
                <a:cubicBezTo>
                  <a:pt x="725612" y="1376896"/>
                  <a:pt x="741664" y="1390766"/>
                  <a:pt x="745834" y="1378017"/>
                </a:cubicBezTo>
                <a:cubicBezTo>
                  <a:pt x="759042" y="1387093"/>
                  <a:pt x="778758" y="1380766"/>
                  <a:pt x="788279" y="1372640"/>
                </a:cubicBezTo>
                <a:cubicBezTo>
                  <a:pt x="788279" y="1372640"/>
                  <a:pt x="785604" y="1370328"/>
                  <a:pt x="785604" y="1370328"/>
                </a:cubicBezTo>
                <a:cubicBezTo>
                  <a:pt x="790617" y="1369987"/>
                  <a:pt x="793124" y="1369816"/>
                  <a:pt x="793292" y="1372299"/>
                </a:cubicBezTo>
                <a:cubicBezTo>
                  <a:pt x="793292" y="1372299"/>
                  <a:pt x="790786" y="1372469"/>
                  <a:pt x="791123" y="1377434"/>
                </a:cubicBezTo>
                <a:cubicBezTo>
                  <a:pt x="801150" y="1376753"/>
                  <a:pt x="800981" y="1374271"/>
                  <a:pt x="806163" y="1376413"/>
                </a:cubicBezTo>
                <a:cubicBezTo>
                  <a:pt x="805826" y="1371448"/>
                  <a:pt x="805826" y="1371448"/>
                  <a:pt x="805657" y="1368965"/>
                </a:cubicBezTo>
                <a:cubicBezTo>
                  <a:pt x="810839" y="1371107"/>
                  <a:pt x="812840" y="1363492"/>
                  <a:pt x="818023" y="1365634"/>
                </a:cubicBezTo>
                <a:cubicBezTo>
                  <a:pt x="818359" y="1370597"/>
                  <a:pt x="815853" y="1370767"/>
                  <a:pt x="818528" y="1373079"/>
                </a:cubicBezTo>
                <a:cubicBezTo>
                  <a:pt x="818191" y="1368114"/>
                  <a:pt x="823373" y="1370256"/>
                  <a:pt x="823204" y="1367773"/>
                </a:cubicBezTo>
                <a:cubicBezTo>
                  <a:pt x="825879" y="1370086"/>
                  <a:pt x="821204" y="1375392"/>
                  <a:pt x="826216" y="1375051"/>
                </a:cubicBezTo>
                <a:cubicBezTo>
                  <a:pt x="833737" y="1374540"/>
                  <a:pt x="833905" y="1377020"/>
                  <a:pt x="841594" y="1378992"/>
                </a:cubicBezTo>
                <a:cubicBezTo>
                  <a:pt x="841088" y="1371547"/>
                  <a:pt x="848608" y="1371036"/>
                  <a:pt x="845764" y="1366241"/>
                </a:cubicBezTo>
                <a:cubicBezTo>
                  <a:pt x="853284" y="1365731"/>
                  <a:pt x="852947" y="1360768"/>
                  <a:pt x="858466" y="1367872"/>
                </a:cubicBezTo>
                <a:cubicBezTo>
                  <a:pt x="855622" y="1363080"/>
                  <a:pt x="860467" y="1360257"/>
                  <a:pt x="857623" y="1355465"/>
                </a:cubicBezTo>
                <a:cubicBezTo>
                  <a:pt x="860130" y="1355295"/>
                  <a:pt x="860299" y="1357774"/>
                  <a:pt x="860299" y="1357774"/>
                </a:cubicBezTo>
                <a:cubicBezTo>
                  <a:pt x="860636" y="1362739"/>
                  <a:pt x="858466" y="1367872"/>
                  <a:pt x="863480" y="1367532"/>
                </a:cubicBezTo>
                <a:cubicBezTo>
                  <a:pt x="875845" y="1364198"/>
                  <a:pt x="890548" y="1358214"/>
                  <a:pt x="901248" y="1367461"/>
                </a:cubicBezTo>
                <a:cubicBezTo>
                  <a:pt x="901079" y="1364978"/>
                  <a:pt x="900910" y="1362495"/>
                  <a:pt x="900742" y="1360016"/>
                </a:cubicBezTo>
                <a:cubicBezTo>
                  <a:pt x="905924" y="1362155"/>
                  <a:pt x="905924" y="1362155"/>
                  <a:pt x="905924" y="1362155"/>
                </a:cubicBezTo>
                <a:cubicBezTo>
                  <a:pt x="906093" y="1364638"/>
                  <a:pt x="906262" y="1367120"/>
                  <a:pt x="908769" y="1366950"/>
                </a:cubicBezTo>
                <a:cubicBezTo>
                  <a:pt x="905756" y="1359675"/>
                  <a:pt x="911107" y="1364297"/>
                  <a:pt x="910602" y="1356852"/>
                </a:cubicBezTo>
                <a:cubicBezTo>
                  <a:pt x="905250" y="1352229"/>
                  <a:pt x="900573" y="1357533"/>
                  <a:pt x="895729" y="1360356"/>
                </a:cubicBezTo>
                <a:cubicBezTo>
                  <a:pt x="894139" y="1355477"/>
                  <a:pt x="888999" y="1353957"/>
                  <a:pt x="884299" y="1354276"/>
                </a:cubicBezTo>
                <a:lnTo>
                  <a:pt x="878776" y="1355757"/>
                </a:lnTo>
                <a:lnTo>
                  <a:pt x="880865" y="1353534"/>
                </a:lnTo>
                <a:cubicBezTo>
                  <a:pt x="884393" y="1351600"/>
                  <a:pt x="888891" y="1350915"/>
                  <a:pt x="892993" y="1350914"/>
                </a:cubicBezTo>
                <a:lnTo>
                  <a:pt x="900660" y="1352083"/>
                </a:lnTo>
                <a:lnTo>
                  <a:pt x="892401" y="1350563"/>
                </a:lnTo>
                <a:cubicBezTo>
                  <a:pt x="879525" y="1347764"/>
                  <a:pt x="866335" y="1345899"/>
                  <a:pt x="855029" y="1349630"/>
                </a:cubicBezTo>
                <a:cubicBezTo>
                  <a:pt x="857538" y="1337191"/>
                  <a:pt x="834929" y="1337191"/>
                  <a:pt x="832416" y="1344656"/>
                </a:cubicBezTo>
                <a:cubicBezTo>
                  <a:pt x="832416" y="1342167"/>
                  <a:pt x="832416" y="1339679"/>
                  <a:pt x="829903" y="1337191"/>
                </a:cubicBezTo>
                <a:cubicBezTo>
                  <a:pt x="827391" y="1344656"/>
                  <a:pt x="824878" y="1337191"/>
                  <a:pt x="822365" y="1339679"/>
                </a:cubicBezTo>
                <a:cubicBezTo>
                  <a:pt x="817339" y="1337191"/>
                  <a:pt x="824877" y="1339679"/>
                  <a:pt x="822365" y="1334705"/>
                </a:cubicBezTo>
                <a:cubicBezTo>
                  <a:pt x="819852" y="1327241"/>
                  <a:pt x="817339" y="1342168"/>
                  <a:pt x="814826" y="1337191"/>
                </a:cubicBezTo>
                <a:cubicBezTo>
                  <a:pt x="814826" y="1334705"/>
                  <a:pt x="817338" y="1334705"/>
                  <a:pt x="814826" y="1332217"/>
                </a:cubicBezTo>
                <a:cubicBezTo>
                  <a:pt x="812317" y="1327241"/>
                  <a:pt x="802265" y="1327240"/>
                  <a:pt x="802265" y="1337191"/>
                </a:cubicBezTo>
                <a:cubicBezTo>
                  <a:pt x="799753" y="1327241"/>
                  <a:pt x="799752" y="1319778"/>
                  <a:pt x="794727" y="1317292"/>
                </a:cubicBezTo>
                <a:cubicBezTo>
                  <a:pt x="789704" y="1314804"/>
                  <a:pt x="792217" y="1322266"/>
                  <a:pt x="787191" y="1319778"/>
                </a:cubicBezTo>
                <a:cubicBezTo>
                  <a:pt x="787192" y="1314804"/>
                  <a:pt x="779653" y="1314804"/>
                  <a:pt x="777140" y="1317292"/>
                </a:cubicBezTo>
                <a:lnTo>
                  <a:pt x="773830" y="1310273"/>
                </a:lnTo>
                <a:lnTo>
                  <a:pt x="770166" y="1309865"/>
                </a:lnTo>
                <a:cubicBezTo>
                  <a:pt x="766112" y="1310769"/>
                  <a:pt x="761785" y="1312322"/>
                  <a:pt x="758004" y="1312578"/>
                </a:cubicBezTo>
                <a:cubicBezTo>
                  <a:pt x="759095" y="1309988"/>
                  <a:pt x="758294" y="1307526"/>
                  <a:pt x="757536" y="1305690"/>
                </a:cubicBezTo>
                <a:lnTo>
                  <a:pt x="757520" y="1305461"/>
                </a:lnTo>
                <a:lnTo>
                  <a:pt x="754528" y="1304853"/>
                </a:lnTo>
                <a:cubicBezTo>
                  <a:pt x="752017" y="1308584"/>
                  <a:pt x="745108" y="1309206"/>
                  <a:pt x="738513" y="1308273"/>
                </a:cubicBezTo>
                <a:lnTo>
                  <a:pt x="729452" y="1304485"/>
                </a:lnTo>
                <a:lnTo>
                  <a:pt x="730032" y="1300189"/>
                </a:lnTo>
                <a:cubicBezTo>
                  <a:pt x="730032" y="1298634"/>
                  <a:pt x="730661" y="1297391"/>
                  <a:pt x="734428" y="1297391"/>
                </a:cubicBezTo>
                <a:cubicBezTo>
                  <a:pt x="731915" y="1299876"/>
                  <a:pt x="731915" y="1302365"/>
                  <a:pt x="734428" y="1304853"/>
                </a:cubicBezTo>
                <a:cubicBezTo>
                  <a:pt x="734428" y="1299877"/>
                  <a:pt x="739454" y="1304853"/>
                  <a:pt x="744480" y="1304853"/>
                </a:cubicBezTo>
                <a:cubicBezTo>
                  <a:pt x="744480" y="1302364"/>
                  <a:pt x="746993" y="1302365"/>
                  <a:pt x="746993" y="1299876"/>
                </a:cubicBezTo>
                <a:cubicBezTo>
                  <a:pt x="744480" y="1289928"/>
                  <a:pt x="731915" y="1292414"/>
                  <a:pt x="729402" y="1297391"/>
                </a:cubicBezTo>
                <a:cubicBezTo>
                  <a:pt x="726893" y="1294902"/>
                  <a:pt x="721867" y="1289928"/>
                  <a:pt x="719355" y="1297391"/>
                </a:cubicBezTo>
                <a:cubicBezTo>
                  <a:pt x="716842" y="1292414"/>
                  <a:pt x="724380" y="1292414"/>
                  <a:pt x="726893" y="1292414"/>
                </a:cubicBezTo>
                <a:cubicBezTo>
                  <a:pt x="726893" y="1292414"/>
                  <a:pt x="726893" y="1292414"/>
                  <a:pt x="726892" y="1284952"/>
                </a:cubicBezTo>
                <a:cubicBezTo>
                  <a:pt x="724380" y="1284952"/>
                  <a:pt x="724380" y="1289928"/>
                  <a:pt x="721867" y="1289928"/>
                </a:cubicBezTo>
                <a:cubicBezTo>
                  <a:pt x="726893" y="1282463"/>
                  <a:pt x="719355" y="1284951"/>
                  <a:pt x="711815" y="1287440"/>
                </a:cubicBezTo>
                <a:cubicBezTo>
                  <a:pt x="711816" y="1279978"/>
                  <a:pt x="721867" y="1284951"/>
                  <a:pt x="726893" y="1282463"/>
                </a:cubicBezTo>
                <a:cubicBezTo>
                  <a:pt x="724380" y="1275001"/>
                  <a:pt x="724380" y="1277489"/>
                  <a:pt x="721867" y="1272515"/>
                </a:cubicBezTo>
                <a:cubicBezTo>
                  <a:pt x="721867" y="1282463"/>
                  <a:pt x="701768" y="1282463"/>
                  <a:pt x="696742" y="1275000"/>
                </a:cubicBezTo>
                <a:cubicBezTo>
                  <a:pt x="686690" y="1282463"/>
                  <a:pt x="671617" y="1275001"/>
                  <a:pt x="666590" y="1282463"/>
                </a:cubicBezTo>
                <a:cubicBezTo>
                  <a:pt x="669104" y="1287440"/>
                  <a:pt x="669104" y="1284951"/>
                  <a:pt x="674130" y="1282463"/>
                </a:cubicBezTo>
                <a:cubicBezTo>
                  <a:pt x="674129" y="1287439"/>
                  <a:pt x="671617" y="1287439"/>
                  <a:pt x="669104" y="1287440"/>
                </a:cubicBezTo>
                <a:cubicBezTo>
                  <a:pt x="669104" y="1292414"/>
                  <a:pt x="671617" y="1292414"/>
                  <a:pt x="671617" y="1294902"/>
                </a:cubicBezTo>
                <a:cubicBezTo>
                  <a:pt x="674129" y="1287439"/>
                  <a:pt x="676643" y="1294902"/>
                  <a:pt x="676643" y="1287440"/>
                </a:cubicBezTo>
                <a:cubicBezTo>
                  <a:pt x="679155" y="1289928"/>
                  <a:pt x="679155" y="1292414"/>
                  <a:pt x="679155" y="1294902"/>
                </a:cubicBezTo>
                <a:cubicBezTo>
                  <a:pt x="679155" y="1294902"/>
                  <a:pt x="679155" y="1294902"/>
                  <a:pt x="674129" y="1294902"/>
                </a:cubicBezTo>
                <a:cubicBezTo>
                  <a:pt x="674130" y="1299876"/>
                  <a:pt x="681668" y="1294902"/>
                  <a:pt x="679155" y="1302364"/>
                </a:cubicBezTo>
                <a:cubicBezTo>
                  <a:pt x="666591" y="1299876"/>
                  <a:pt x="669104" y="1297391"/>
                  <a:pt x="654031" y="1302365"/>
                </a:cubicBezTo>
                <a:cubicBezTo>
                  <a:pt x="654030" y="1297391"/>
                  <a:pt x="659056" y="1297391"/>
                  <a:pt x="656543" y="1289928"/>
                </a:cubicBezTo>
                <a:cubicBezTo>
                  <a:pt x="659056" y="1287440"/>
                  <a:pt x="661568" y="1289928"/>
                  <a:pt x="664082" y="1284951"/>
                </a:cubicBezTo>
                <a:cubicBezTo>
                  <a:pt x="661569" y="1279978"/>
                  <a:pt x="661569" y="1279978"/>
                  <a:pt x="661568" y="1275001"/>
                </a:cubicBezTo>
                <a:cubicBezTo>
                  <a:pt x="659056" y="1277489"/>
                  <a:pt x="661569" y="1277489"/>
                  <a:pt x="661569" y="1277489"/>
                </a:cubicBezTo>
                <a:cubicBezTo>
                  <a:pt x="659056" y="1284952"/>
                  <a:pt x="651517" y="1275001"/>
                  <a:pt x="651517" y="1282463"/>
                </a:cubicBezTo>
                <a:cubicBezTo>
                  <a:pt x="649005" y="1277489"/>
                  <a:pt x="649004" y="1279978"/>
                  <a:pt x="643979" y="1279978"/>
                </a:cubicBezTo>
                <a:cubicBezTo>
                  <a:pt x="645235" y="1277489"/>
                  <a:pt x="643979" y="1276245"/>
                  <a:pt x="643038" y="1275623"/>
                </a:cubicBezTo>
                <a:lnTo>
                  <a:pt x="642385" y="1275192"/>
                </a:lnTo>
                <a:lnTo>
                  <a:pt x="643979" y="1275001"/>
                </a:lnTo>
                <a:cubicBezTo>
                  <a:pt x="642724" y="1275001"/>
                  <a:pt x="642253" y="1275001"/>
                  <a:pt x="642213" y="1275079"/>
                </a:cubicBezTo>
                <a:lnTo>
                  <a:pt x="642385" y="1275192"/>
                </a:lnTo>
                <a:lnTo>
                  <a:pt x="633617" y="1276245"/>
                </a:lnTo>
                <a:cubicBezTo>
                  <a:pt x="629534" y="1276867"/>
                  <a:pt x="625137" y="1277489"/>
                  <a:pt x="621370" y="1277489"/>
                </a:cubicBezTo>
                <a:cubicBezTo>
                  <a:pt x="636443" y="1265050"/>
                  <a:pt x="596245" y="1267538"/>
                  <a:pt x="588705" y="1275001"/>
                </a:cubicBezTo>
                <a:cubicBezTo>
                  <a:pt x="581167" y="1267538"/>
                  <a:pt x="563581" y="1275001"/>
                  <a:pt x="556045" y="1275001"/>
                </a:cubicBezTo>
                <a:cubicBezTo>
                  <a:pt x="553533" y="1270027"/>
                  <a:pt x="548507" y="1270027"/>
                  <a:pt x="545994" y="1267538"/>
                </a:cubicBezTo>
                <a:cubicBezTo>
                  <a:pt x="543481" y="1270027"/>
                  <a:pt x="551020" y="1272515"/>
                  <a:pt x="548507" y="1277489"/>
                </a:cubicBezTo>
                <a:cubicBezTo>
                  <a:pt x="545994" y="1272515"/>
                  <a:pt x="545994" y="1270027"/>
                  <a:pt x="540968" y="1272515"/>
                </a:cubicBezTo>
                <a:cubicBezTo>
                  <a:pt x="540969" y="1270027"/>
                  <a:pt x="540969" y="1270027"/>
                  <a:pt x="540969" y="1267538"/>
                </a:cubicBezTo>
                <a:cubicBezTo>
                  <a:pt x="538456" y="1272515"/>
                  <a:pt x="530920" y="1272515"/>
                  <a:pt x="528408" y="1265050"/>
                </a:cubicBezTo>
                <a:cubicBezTo>
                  <a:pt x="515843" y="1270026"/>
                  <a:pt x="503282" y="1265050"/>
                  <a:pt x="493234" y="1267538"/>
                </a:cubicBezTo>
                <a:cubicBezTo>
                  <a:pt x="495743" y="1260076"/>
                  <a:pt x="488208" y="1257588"/>
                  <a:pt x="488209" y="1270026"/>
                </a:cubicBezTo>
                <a:cubicBezTo>
                  <a:pt x="485695" y="1265050"/>
                  <a:pt x="483183" y="1267538"/>
                  <a:pt x="485696" y="1260076"/>
                </a:cubicBezTo>
                <a:cubicBezTo>
                  <a:pt x="478157" y="1262564"/>
                  <a:pt x="473131" y="1257588"/>
                  <a:pt x="465597" y="1260076"/>
                </a:cubicBezTo>
                <a:cubicBezTo>
                  <a:pt x="465596" y="1265050"/>
                  <a:pt x="475644" y="1267538"/>
                  <a:pt x="475644" y="1262564"/>
                </a:cubicBezTo>
                <a:cubicBezTo>
                  <a:pt x="480670" y="1267538"/>
                  <a:pt x="468109" y="1265050"/>
                  <a:pt x="468109" y="1270027"/>
                </a:cubicBezTo>
                <a:cubicBezTo>
                  <a:pt x="468109" y="1270027"/>
                  <a:pt x="468109" y="1270027"/>
                  <a:pt x="468109" y="1265050"/>
                </a:cubicBezTo>
                <a:cubicBezTo>
                  <a:pt x="463083" y="1267538"/>
                  <a:pt x="460571" y="1265050"/>
                  <a:pt x="453032" y="1270027"/>
                </a:cubicBezTo>
                <a:cubicBezTo>
                  <a:pt x="442984" y="1262564"/>
                  <a:pt x="435445" y="1257588"/>
                  <a:pt x="425397" y="1267538"/>
                </a:cubicBezTo>
                <a:cubicBezTo>
                  <a:pt x="425397" y="1270027"/>
                  <a:pt x="427910" y="1272515"/>
                  <a:pt x="427910" y="1275001"/>
                </a:cubicBezTo>
                <a:cubicBezTo>
                  <a:pt x="430419" y="1272515"/>
                  <a:pt x="427910" y="1267538"/>
                  <a:pt x="432932" y="1267538"/>
                </a:cubicBezTo>
                <a:cubicBezTo>
                  <a:pt x="427910" y="1275001"/>
                  <a:pt x="442984" y="1282463"/>
                  <a:pt x="440471" y="1272515"/>
                </a:cubicBezTo>
                <a:cubicBezTo>
                  <a:pt x="445497" y="1282463"/>
                  <a:pt x="455545" y="1277489"/>
                  <a:pt x="463083" y="1272515"/>
                </a:cubicBezTo>
                <a:cubicBezTo>
                  <a:pt x="463083" y="1277489"/>
                  <a:pt x="460571" y="1277489"/>
                  <a:pt x="460571" y="1279977"/>
                </a:cubicBezTo>
                <a:cubicBezTo>
                  <a:pt x="463083" y="1284951"/>
                  <a:pt x="470622" y="1275001"/>
                  <a:pt x="470622" y="1284951"/>
                </a:cubicBezTo>
                <a:cubicBezTo>
                  <a:pt x="470622" y="1284951"/>
                  <a:pt x="473131" y="1279978"/>
                  <a:pt x="475644" y="1279978"/>
                </a:cubicBezTo>
                <a:cubicBezTo>
                  <a:pt x="475644" y="1282463"/>
                  <a:pt x="473131" y="1282463"/>
                  <a:pt x="473131" y="1284952"/>
                </a:cubicBezTo>
                <a:cubicBezTo>
                  <a:pt x="475644" y="1289928"/>
                  <a:pt x="475644" y="1284952"/>
                  <a:pt x="483183" y="1287440"/>
                </a:cubicBezTo>
                <a:cubicBezTo>
                  <a:pt x="480670" y="1289928"/>
                  <a:pt x="478156" y="1289928"/>
                  <a:pt x="478157" y="1294902"/>
                </a:cubicBezTo>
                <a:cubicBezTo>
                  <a:pt x="470622" y="1289928"/>
                  <a:pt x="465596" y="1292414"/>
                  <a:pt x="463083" y="1294902"/>
                </a:cubicBezTo>
                <a:cubicBezTo>
                  <a:pt x="460571" y="1294902"/>
                  <a:pt x="460570" y="1292414"/>
                  <a:pt x="458057" y="1292414"/>
                </a:cubicBezTo>
                <a:cubicBezTo>
                  <a:pt x="453032" y="1292414"/>
                  <a:pt x="455545" y="1297391"/>
                  <a:pt x="453031" y="1299877"/>
                </a:cubicBezTo>
                <a:cubicBezTo>
                  <a:pt x="448010" y="1294902"/>
                  <a:pt x="448009" y="1297391"/>
                  <a:pt x="442984" y="1297391"/>
                </a:cubicBezTo>
                <a:cubicBezTo>
                  <a:pt x="440471" y="1292414"/>
                  <a:pt x="445496" y="1294902"/>
                  <a:pt x="445497" y="1289929"/>
                </a:cubicBezTo>
                <a:cubicBezTo>
                  <a:pt x="445497" y="1287440"/>
                  <a:pt x="442984" y="1284952"/>
                  <a:pt x="442984" y="1284952"/>
                </a:cubicBezTo>
                <a:cubicBezTo>
                  <a:pt x="440471" y="1284952"/>
                  <a:pt x="440471" y="1284952"/>
                  <a:pt x="437958" y="1287439"/>
                </a:cubicBezTo>
                <a:cubicBezTo>
                  <a:pt x="437958" y="1289928"/>
                  <a:pt x="442984" y="1289928"/>
                  <a:pt x="440471" y="1292414"/>
                </a:cubicBezTo>
                <a:cubicBezTo>
                  <a:pt x="435445" y="1287439"/>
                  <a:pt x="435445" y="1282463"/>
                  <a:pt x="427910" y="1284951"/>
                </a:cubicBezTo>
                <a:cubicBezTo>
                  <a:pt x="427910" y="1284951"/>
                  <a:pt x="427910" y="1284951"/>
                  <a:pt x="425397" y="1284952"/>
                </a:cubicBezTo>
                <a:cubicBezTo>
                  <a:pt x="425397" y="1292414"/>
                  <a:pt x="430419" y="1287440"/>
                  <a:pt x="427910" y="1292414"/>
                </a:cubicBezTo>
                <a:cubicBezTo>
                  <a:pt x="422884" y="1289929"/>
                  <a:pt x="420371" y="1282463"/>
                  <a:pt x="415346" y="1289928"/>
                </a:cubicBezTo>
                <a:cubicBezTo>
                  <a:pt x="417858" y="1294902"/>
                  <a:pt x="420371" y="1287439"/>
                  <a:pt x="422884" y="1289929"/>
                </a:cubicBezTo>
                <a:cubicBezTo>
                  <a:pt x="425397" y="1297391"/>
                  <a:pt x="417859" y="1292414"/>
                  <a:pt x="417859" y="1297391"/>
                </a:cubicBezTo>
                <a:cubicBezTo>
                  <a:pt x="415346" y="1289928"/>
                  <a:pt x="410320" y="1294902"/>
                  <a:pt x="405298" y="1297391"/>
                </a:cubicBezTo>
                <a:cubicBezTo>
                  <a:pt x="407811" y="1289928"/>
                  <a:pt x="412833" y="1294902"/>
                  <a:pt x="410320" y="1289928"/>
                </a:cubicBezTo>
                <a:cubicBezTo>
                  <a:pt x="407811" y="1287440"/>
                  <a:pt x="402785" y="1289928"/>
                  <a:pt x="400272" y="1279978"/>
                </a:cubicBezTo>
                <a:cubicBezTo>
                  <a:pt x="402785" y="1279978"/>
                  <a:pt x="407811" y="1287440"/>
                  <a:pt x="407811" y="1279977"/>
                </a:cubicBezTo>
                <a:cubicBezTo>
                  <a:pt x="410320" y="1279978"/>
                  <a:pt x="410320" y="1284952"/>
                  <a:pt x="412833" y="1287440"/>
                </a:cubicBezTo>
                <a:cubicBezTo>
                  <a:pt x="415345" y="1287440"/>
                  <a:pt x="425397" y="1277489"/>
                  <a:pt x="422884" y="1284951"/>
                </a:cubicBezTo>
                <a:cubicBezTo>
                  <a:pt x="425397" y="1284952"/>
                  <a:pt x="425397" y="1282463"/>
                  <a:pt x="425397" y="1279977"/>
                </a:cubicBezTo>
                <a:cubicBezTo>
                  <a:pt x="425397" y="1275000"/>
                  <a:pt x="417859" y="1277489"/>
                  <a:pt x="417859" y="1279978"/>
                </a:cubicBezTo>
                <a:cubicBezTo>
                  <a:pt x="415345" y="1277489"/>
                  <a:pt x="420371" y="1272515"/>
                  <a:pt x="415345" y="1267538"/>
                </a:cubicBezTo>
                <a:cubicBezTo>
                  <a:pt x="415346" y="1272515"/>
                  <a:pt x="412833" y="1270027"/>
                  <a:pt x="410320" y="1265050"/>
                </a:cubicBezTo>
                <a:cubicBezTo>
                  <a:pt x="405298" y="1267538"/>
                  <a:pt x="412833" y="1275001"/>
                  <a:pt x="405297" y="1275001"/>
                </a:cubicBezTo>
                <a:cubicBezTo>
                  <a:pt x="407811" y="1272515"/>
                  <a:pt x="407811" y="1270027"/>
                  <a:pt x="407811" y="1267538"/>
                </a:cubicBezTo>
                <a:cubicBezTo>
                  <a:pt x="407811" y="1267538"/>
                  <a:pt x="407811" y="1267538"/>
                  <a:pt x="402785" y="1267538"/>
                </a:cubicBezTo>
                <a:cubicBezTo>
                  <a:pt x="400272" y="1277489"/>
                  <a:pt x="392733" y="1270026"/>
                  <a:pt x="387707" y="1270027"/>
                </a:cubicBezTo>
                <a:cubicBezTo>
                  <a:pt x="385198" y="1277489"/>
                  <a:pt x="392733" y="1272515"/>
                  <a:pt x="390220" y="1279978"/>
                </a:cubicBezTo>
                <a:cubicBezTo>
                  <a:pt x="395246" y="1282463"/>
                  <a:pt x="392733" y="1275001"/>
                  <a:pt x="395246" y="1277489"/>
                </a:cubicBezTo>
                <a:cubicBezTo>
                  <a:pt x="395246" y="1282463"/>
                  <a:pt x="397759" y="1282463"/>
                  <a:pt x="397759" y="1287439"/>
                </a:cubicBezTo>
                <a:cubicBezTo>
                  <a:pt x="397759" y="1289928"/>
                  <a:pt x="392733" y="1287439"/>
                  <a:pt x="395246" y="1292414"/>
                </a:cubicBezTo>
                <a:cubicBezTo>
                  <a:pt x="385199" y="1292414"/>
                  <a:pt x="380173" y="1287440"/>
                  <a:pt x="372633" y="1282463"/>
                </a:cubicBezTo>
                <a:cubicBezTo>
                  <a:pt x="368866" y="1284330"/>
                  <a:pt x="358031" y="1286196"/>
                  <a:pt x="350729" y="1282814"/>
                </a:cubicBezTo>
                <a:lnTo>
                  <a:pt x="348494" y="1280738"/>
                </a:lnTo>
                <a:lnTo>
                  <a:pt x="354105" y="1281841"/>
                </a:lnTo>
                <a:cubicBezTo>
                  <a:pt x="358816" y="1281841"/>
                  <a:pt x="363841" y="1279976"/>
                  <a:pt x="365097" y="1275001"/>
                </a:cubicBezTo>
                <a:cubicBezTo>
                  <a:pt x="370121" y="1277489"/>
                  <a:pt x="375147" y="1282463"/>
                  <a:pt x="380173" y="1277489"/>
                </a:cubicBezTo>
                <a:cubicBezTo>
                  <a:pt x="380173" y="1270027"/>
                  <a:pt x="375147" y="1275001"/>
                  <a:pt x="377660" y="1267538"/>
                </a:cubicBezTo>
                <a:cubicBezTo>
                  <a:pt x="375147" y="1267538"/>
                  <a:pt x="375146" y="1270027"/>
                  <a:pt x="375147" y="1272515"/>
                </a:cubicBezTo>
                <a:cubicBezTo>
                  <a:pt x="375147" y="1272515"/>
                  <a:pt x="375147" y="1272515"/>
                  <a:pt x="370121" y="1275001"/>
                </a:cubicBezTo>
                <a:cubicBezTo>
                  <a:pt x="370121" y="1272515"/>
                  <a:pt x="370121" y="1270027"/>
                  <a:pt x="370121" y="1267538"/>
                </a:cubicBezTo>
                <a:cubicBezTo>
                  <a:pt x="360073" y="1277489"/>
                  <a:pt x="344998" y="1272515"/>
                  <a:pt x="332435" y="1270027"/>
                </a:cubicBezTo>
                <a:cubicBezTo>
                  <a:pt x="327410" y="1270027"/>
                  <a:pt x="329922" y="1275001"/>
                  <a:pt x="329922" y="1279978"/>
                </a:cubicBezTo>
                <a:cubicBezTo>
                  <a:pt x="329922" y="1279978"/>
                  <a:pt x="329922" y="1282463"/>
                  <a:pt x="327410" y="1282463"/>
                </a:cubicBezTo>
                <a:cubicBezTo>
                  <a:pt x="329923" y="1277489"/>
                  <a:pt x="324898" y="1275000"/>
                  <a:pt x="327410" y="1270027"/>
                </a:cubicBezTo>
                <a:cubicBezTo>
                  <a:pt x="322385" y="1277489"/>
                  <a:pt x="322385" y="1272515"/>
                  <a:pt x="314848" y="1272515"/>
                </a:cubicBezTo>
                <a:cubicBezTo>
                  <a:pt x="317361" y="1267538"/>
                  <a:pt x="309823" y="1267538"/>
                  <a:pt x="309823" y="1260076"/>
                </a:cubicBezTo>
                <a:cubicBezTo>
                  <a:pt x="302286" y="1262564"/>
                  <a:pt x="302286" y="1265050"/>
                  <a:pt x="294748" y="1265050"/>
                </a:cubicBezTo>
                <a:cubicBezTo>
                  <a:pt x="289723" y="1265050"/>
                  <a:pt x="294748" y="1270027"/>
                  <a:pt x="292236" y="1272515"/>
                </a:cubicBezTo>
                <a:cubicBezTo>
                  <a:pt x="292235" y="1270027"/>
                  <a:pt x="287211" y="1272515"/>
                  <a:pt x="287211" y="1267538"/>
                </a:cubicBezTo>
                <a:cubicBezTo>
                  <a:pt x="284699" y="1270026"/>
                  <a:pt x="287210" y="1270026"/>
                  <a:pt x="287211" y="1275000"/>
                </a:cubicBezTo>
                <a:cubicBezTo>
                  <a:pt x="282186" y="1277489"/>
                  <a:pt x="279674" y="1270027"/>
                  <a:pt x="274649" y="1272515"/>
                </a:cubicBezTo>
                <a:cubicBezTo>
                  <a:pt x="274648" y="1270027"/>
                  <a:pt x="274648" y="1270027"/>
                  <a:pt x="274649" y="1265050"/>
                </a:cubicBezTo>
                <a:cubicBezTo>
                  <a:pt x="269623" y="1267538"/>
                  <a:pt x="269623" y="1265050"/>
                  <a:pt x="259574" y="1265050"/>
                </a:cubicBezTo>
                <a:cubicBezTo>
                  <a:pt x="259574" y="1270027"/>
                  <a:pt x="262086" y="1270027"/>
                  <a:pt x="262086" y="1270027"/>
                </a:cubicBezTo>
                <a:cubicBezTo>
                  <a:pt x="262086" y="1272515"/>
                  <a:pt x="259574" y="1272515"/>
                  <a:pt x="254549" y="1272515"/>
                </a:cubicBezTo>
                <a:cubicBezTo>
                  <a:pt x="254549" y="1272515"/>
                  <a:pt x="257062" y="1270027"/>
                  <a:pt x="257062" y="1270027"/>
                </a:cubicBezTo>
                <a:cubicBezTo>
                  <a:pt x="247012" y="1262564"/>
                  <a:pt x="226911" y="1257588"/>
                  <a:pt x="214349" y="1267538"/>
                </a:cubicBezTo>
                <a:cubicBezTo>
                  <a:pt x="209324" y="1255101"/>
                  <a:pt x="194250" y="1270027"/>
                  <a:pt x="194249" y="1260076"/>
                </a:cubicBezTo>
                <a:cubicBezTo>
                  <a:pt x="184200" y="1267538"/>
                  <a:pt x="174150" y="1257587"/>
                  <a:pt x="164100" y="1262564"/>
                </a:cubicBezTo>
                <a:cubicBezTo>
                  <a:pt x="169125" y="1252613"/>
                  <a:pt x="181687" y="1260076"/>
                  <a:pt x="191737" y="1257588"/>
                </a:cubicBezTo>
                <a:cubicBezTo>
                  <a:pt x="191737" y="1257588"/>
                  <a:pt x="191737" y="1255102"/>
                  <a:pt x="191737" y="1252614"/>
                </a:cubicBezTo>
                <a:cubicBezTo>
                  <a:pt x="189225" y="1252613"/>
                  <a:pt x="181687" y="1257588"/>
                  <a:pt x="174151" y="1255102"/>
                </a:cubicBezTo>
                <a:cubicBezTo>
                  <a:pt x="176663" y="1252613"/>
                  <a:pt x="176662" y="1250125"/>
                  <a:pt x="176662" y="1247637"/>
                </a:cubicBezTo>
                <a:cubicBezTo>
                  <a:pt x="171638" y="1247636"/>
                  <a:pt x="171638" y="1252613"/>
                  <a:pt x="166613" y="1255102"/>
                </a:cubicBezTo>
                <a:cubicBezTo>
                  <a:pt x="166613" y="1255102"/>
                  <a:pt x="169125" y="1245151"/>
                  <a:pt x="171638" y="1247636"/>
                </a:cubicBezTo>
                <a:cubicBezTo>
                  <a:pt x="166612" y="1242663"/>
                  <a:pt x="154050" y="1250125"/>
                  <a:pt x="149026" y="1252614"/>
                </a:cubicBezTo>
                <a:cubicBezTo>
                  <a:pt x="146513" y="1257588"/>
                  <a:pt x="154051" y="1252614"/>
                  <a:pt x="151538" y="1260076"/>
                </a:cubicBezTo>
                <a:cubicBezTo>
                  <a:pt x="149025" y="1265050"/>
                  <a:pt x="149025" y="1255102"/>
                  <a:pt x="146513" y="1255102"/>
                </a:cubicBezTo>
                <a:cubicBezTo>
                  <a:pt x="144001" y="1255102"/>
                  <a:pt x="146513" y="1257588"/>
                  <a:pt x="146513" y="1260076"/>
                </a:cubicBezTo>
                <a:cubicBezTo>
                  <a:pt x="138975" y="1250125"/>
                  <a:pt x="121388" y="1252614"/>
                  <a:pt x="121388" y="1240174"/>
                </a:cubicBezTo>
                <a:cubicBezTo>
                  <a:pt x="113851" y="1242663"/>
                  <a:pt x="108826" y="1240174"/>
                  <a:pt x="106313" y="1237686"/>
                </a:cubicBezTo>
                <a:cubicBezTo>
                  <a:pt x="103801" y="1240174"/>
                  <a:pt x="103801" y="1242663"/>
                  <a:pt x="101289" y="1245151"/>
                </a:cubicBezTo>
                <a:cubicBezTo>
                  <a:pt x="96264" y="1242663"/>
                  <a:pt x="93751" y="1247637"/>
                  <a:pt x="86214" y="1247637"/>
                </a:cubicBezTo>
                <a:cubicBezTo>
                  <a:pt x="88726" y="1242663"/>
                  <a:pt x="86214" y="1245151"/>
                  <a:pt x="86214" y="1240174"/>
                </a:cubicBezTo>
                <a:cubicBezTo>
                  <a:pt x="81189" y="1242663"/>
                  <a:pt x="83701" y="1250125"/>
                  <a:pt x="81189" y="1242663"/>
                </a:cubicBezTo>
                <a:cubicBezTo>
                  <a:pt x="76165" y="1245151"/>
                  <a:pt x="81189" y="1250125"/>
                  <a:pt x="73652" y="1250125"/>
                </a:cubicBezTo>
                <a:cubicBezTo>
                  <a:pt x="78676" y="1240174"/>
                  <a:pt x="68626" y="1247636"/>
                  <a:pt x="71139" y="1240174"/>
                </a:cubicBezTo>
                <a:cubicBezTo>
                  <a:pt x="68626" y="1245151"/>
                  <a:pt x="66114" y="1242663"/>
                  <a:pt x="63602" y="1245151"/>
                </a:cubicBezTo>
                <a:cubicBezTo>
                  <a:pt x="61089" y="1247637"/>
                  <a:pt x="56064" y="1240174"/>
                  <a:pt x="61089" y="1240174"/>
                </a:cubicBezTo>
                <a:cubicBezTo>
                  <a:pt x="58577" y="1232712"/>
                  <a:pt x="51039" y="1237686"/>
                  <a:pt x="46014" y="1240174"/>
                </a:cubicBezTo>
                <a:cubicBezTo>
                  <a:pt x="46014" y="1240174"/>
                  <a:pt x="48527" y="1240174"/>
                  <a:pt x="48527" y="1245151"/>
                </a:cubicBezTo>
                <a:cubicBezTo>
                  <a:pt x="40989" y="1245151"/>
                  <a:pt x="43502" y="1232712"/>
                  <a:pt x="38477" y="1232712"/>
                </a:cubicBezTo>
                <a:cubicBezTo>
                  <a:pt x="33452" y="1232712"/>
                  <a:pt x="20890" y="1247637"/>
                  <a:pt x="20890" y="1232712"/>
                </a:cubicBezTo>
                <a:cubicBezTo>
                  <a:pt x="23403" y="1235200"/>
                  <a:pt x="23403" y="1235200"/>
                  <a:pt x="25915" y="1232712"/>
                </a:cubicBezTo>
                <a:cubicBezTo>
                  <a:pt x="25915" y="1230223"/>
                  <a:pt x="20890" y="1227738"/>
                  <a:pt x="25914" y="1227738"/>
                </a:cubicBezTo>
                <a:cubicBezTo>
                  <a:pt x="23402" y="1225250"/>
                  <a:pt x="20889" y="1225250"/>
                  <a:pt x="18377" y="1225250"/>
                </a:cubicBezTo>
                <a:cubicBezTo>
                  <a:pt x="18377" y="1227738"/>
                  <a:pt x="15865" y="1232712"/>
                  <a:pt x="13352" y="1225250"/>
                </a:cubicBezTo>
                <a:cubicBezTo>
                  <a:pt x="20890" y="1217787"/>
                  <a:pt x="30940" y="1235200"/>
                  <a:pt x="35965" y="1222761"/>
                </a:cubicBezTo>
                <a:cubicBezTo>
                  <a:pt x="38477" y="1225250"/>
                  <a:pt x="38477" y="1230224"/>
                  <a:pt x="40990" y="1230223"/>
                </a:cubicBezTo>
                <a:cubicBezTo>
                  <a:pt x="43502" y="1230223"/>
                  <a:pt x="40989" y="1225250"/>
                  <a:pt x="40989" y="1225250"/>
                </a:cubicBezTo>
                <a:cubicBezTo>
                  <a:pt x="40989" y="1225250"/>
                  <a:pt x="58577" y="1227738"/>
                  <a:pt x="66114" y="1230224"/>
                </a:cubicBezTo>
                <a:cubicBezTo>
                  <a:pt x="66114" y="1230224"/>
                  <a:pt x="66114" y="1225250"/>
                  <a:pt x="66115" y="1222761"/>
                </a:cubicBezTo>
                <a:cubicBezTo>
                  <a:pt x="73651" y="1235200"/>
                  <a:pt x="93751" y="1230223"/>
                  <a:pt x="98776" y="1230224"/>
                </a:cubicBezTo>
                <a:cubicBezTo>
                  <a:pt x="106313" y="1235200"/>
                  <a:pt x="128926" y="1237686"/>
                  <a:pt x="138975" y="1232712"/>
                </a:cubicBezTo>
                <a:cubicBezTo>
                  <a:pt x="141488" y="1232712"/>
                  <a:pt x="144001" y="1240174"/>
                  <a:pt x="149026" y="1235201"/>
                </a:cubicBezTo>
                <a:cubicBezTo>
                  <a:pt x="149026" y="1237686"/>
                  <a:pt x="149025" y="1240174"/>
                  <a:pt x="149025" y="1245151"/>
                </a:cubicBezTo>
                <a:cubicBezTo>
                  <a:pt x="149025" y="1245151"/>
                  <a:pt x="149025" y="1245151"/>
                  <a:pt x="154050" y="1245151"/>
                </a:cubicBezTo>
                <a:cubicBezTo>
                  <a:pt x="154050" y="1242663"/>
                  <a:pt x="154050" y="1240174"/>
                  <a:pt x="154050" y="1240174"/>
                </a:cubicBezTo>
                <a:cubicBezTo>
                  <a:pt x="164100" y="1237686"/>
                  <a:pt x="179175" y="1242663"/>
                  <a:pt x="196762" y="1235200"/>
                </a:cubicBezTo>
                <a:cubicBezTo>
                  <a:pt x="189225" y="1227738"/>
                  <a:pt x="174150" y="1240174"/>
                  <a:pt x="171638" y="1220273"/>
                </a:cubicBezTo>
                <a:cubicBezTo>
                  <a:pt x="169125" y="1220273"/>
                  <a:pt x="171637" y="1227738"/>
                  <a:pt x="169125" y="1227738"/>
                </a:cubicBezTo>
                <a:cubicBezTo>
                  <a:pt x="166612" y="1225250"/>
                  <a:pt x="166613" y="1222761"/>
                  <a:pt x="164100" y="1220273"/>
                </a:cubicBezTo>
                <a:cubicBezTo>
                  <a:pt x="161588" y="1225249"/>
                  <a:pt x="161588" y="1222761"/>
                  <a:pt x="156563" y="1225250"/>
                </a:cubicBezTo>
                <a:cubicBezTo>
                  <a:pt x="154051" y="1222761"/>
                  <a:pt x="161588" y="1222761"/>
                  <a:pt x="161588" y="1220273"/>
                </a:cubicBezTo>
                <a:cubicBezTo>
                  <a:pt x="159075" y="1215298"/>
                  <a:pt x="154051" y="1222761"/>
                  <a:pt x="151538" y="1220273"/>
                </a:cubicBezTo>
                <a:cubicBezTo>
                  <a:pt x="151538" y="1212810"/>
                  <a:pt x="156563" y="1212810"/>
                  <a:pt x="149025" y="1210322"/>
                </a:cubicBezTo>
                <a:cubicBezTo>
                  <a:pt x="149026" y="1205348"/>
                  <a:pt x="156563" y="1215298"/>
                  <a:pt x="159075" y="1215298"/>
                </a:cubicBezTo>
                <a:cubicBezTo>
                  <a:pt x="161588" y="1205348"/>
                  <a:pt x="171638" y="1225250"/>
                  <a:pt x="179174" y="1217787"/>
                </a:cubicBezTo>
                <a:cubicBezTo>
                  <a:pt x="176663" y="1215299"/>
                  <a:pt x="174151" y="1210322"/>
                  <a:pt x="181687" y="1210322"/>
                </a:cubicBezTo>
                <a:cubicBezTo>
                  <a:pt x="176662" y="1202860"/>
                  <a:pt x="161588" y="1215299"/>
                  <a:pt x="161588" y="1197886"/>
                </a:cubicBezTo>
                <a:cubicBezTo>
                  <a:pt x="164100" y="1197886"/>
                  <a:pt x="164100" y="1197886"/>
                  <a:pt x="164100" y="1195397"/>
                </a:cubicBezTo>
                <a:cubicBezTo>
                  <a:pt x="164100" y="1202860"/>
                  <a:pt x="174150" y="1192909"/>
                  <a:pt x="174150" y="1200374"/>
                </a:cubicBezTo>
                <a:cubicBezTo>
                  <a:pt x="179174" y="1197886"/>
                  <a:pt x="181687" y="1202860"/>
                  <a:pt x="184200" y="1197885"/>
                </a:cubicBezTo>
                <a:cubicBezTo>
                  <a:pt x="186712" y="1200374"/>
                  <a:pt x="194250" y="1200374"/>
                  <a:pt x="199274" y="1202860"/>
                </a:cubicBezTo>
                <a:cubicBezTo>
                  <a:pt x="199274" y="1202860"/>
                  <a:pt x="199274" y="1202860"/>
                  <a:pt x="199275" y="1197886"/>
                </a:cubicBezTo>
                <a:cubicBezTo>
                  <a:pt x="204300" y="1197886"/>
                  <a:pt x="206812" y="1205348"/>
                  <a:pt x="209324" y="1212810"/>
                </a:cubicBezTo>
                <a:cubicBezTo>
                  <a:pt x="211837" y="1212810"/>
                  <a:pt x="211837" y="1210322"/>
                  <a:pt x="211837" y="1205348"/>
                </a:cubicBezTo>
                <a:cubicBezTo>
                  <a:pt x="211837" y="1207836"/>
                  <a:pt x="214350" y="1207836"/>
                  <a:pt x="216862" y="1210322"/>
                </a:cubicBezTo>
                <a:cubicBezTo>
                  <a:pt x="214350" y="1210322"/>
                  <a:pt x="214350" y="1210322"/>
                  <a:pt x="214350" y="1212811"/>
                </a:cubicBezTo>
                <a:cubicBezTo>
                  <a:pt x="214349" y="1215299"/>
                  <a:pt x="219374" y="1207836"/>
                  <a:pt x="221887" y="1207836"/>
                </a:cubicBezTo>
                <a:cubicBezTo>
                  <a:pt x="226911" y="1207836"/>
                  <a:pt x="224399" y="1217787"/>
                  <a:pt x="231937" y="1215299"/>
                </a:cubicBezTo>
                <a:cubicBezTo>
                  <a:pt x="226912" y="1205348"/>
                  <a:pt x="224399" y="1207836"/>
                  <a:pt x="226911" y="1200374"/>
                </a:cubicBezTo>
                <a:cubicBezTo>
                  <a:pt x="226912" y="1197886"/>
                  <a:pt x="224399" y="1195397"/>
                  <a:pt x="224399" y="1195397"/>
                </a:cubicBezTo>
                <a:cubicBezTo>
                  <a:pt x="219374" y="1195398"/>
                  <a:pt x="226911" y="1200374"/>
                  <a:pt x="221887" y="1202860"/>
                </a:cubicBezTo>
                <a:cubicBezTo>
                  <a:pt x="211837" y="1195397"/>
                  <a:pt x="199275" y="1185447"/>
                  <a:pt x="189225" y="1195398"/>
                </a:cubicBezTo>
                <a:cubicBezTo>
                  <a:pt x="189225" y="1185447"/>
                  <a:pt x="199274" y="1190423"/>
                  <a:pt x="199274" y="1180473"/>
                </a:cubicBezTo>
                <a:cubicBezTo>
                  <a:pt x="204300" y="1182961"/>
                  <a:pt x="204300" y="1182961"/>
                  <a:pt x="209324" y="1182960"/>
                </a:cubicBezTo>
                <a:cubicBezTo>
                  <a:pt x="209324" y="1182960"/>
                  <a:pt x="211837" y="1175496"/>
                  <a:pt x="209324" y="1177984"/>
                </a:cubicBezTo>
                <a:cubicBezTo>
                  <a:pt x="211837" y="1173010"/>
                  <a:pt x="214349" y="1182961"/>
                  <a:pt x="219374" y="1185447"/>
                </a:cubicBezTo>
                <a:cubicBezTo>
                  <a:pt x="221887" y="1177984"/>
                  <a:pt x="224399" y="1187935"/>
                  <a:pt x="229424" y="1180473"/>
                </a:cubicBezTo>
                <a:cubicBezTo>
                  <a:pt x="226911" y="1192909"/>
                  <a:pt x="214350" y="1180473"/>
                  <a:pt x="206812" y="1185447"/>
                </a:cubicBezTo>
                <a:cubicBezTo>
                  <a:pt x="221887" y="1195397"/>
                  <a:pt x="234449" y="1187935"/>
                  <a:pt x="249524" y="1192908"/>
                </a:cubicBezTo>
                <a:cubicBezTo>
                  <a:pt x="252036" y="1190423"/>
                  <a:pt x="249524" y="1182961"/>
                  <a:pt x="247011" y="1180473"/>
                </a:cubicBezTo>
                <a:cubicBezTo>
                  <a:pt x="244499" y="1182960"/>
                  <a:pt x="244499" y="1187935"/>
                  <a:pt x="241987" y="1187935"/>
                </a:cubicBezTo>
                <a:cubicBezTo>
                  <a:pt x="239474" y="1185447"/>
                  <a:pt x="241987" y="1182960"/>
                  <a:pt x="241987" y="1182960"/>
                </a:cubicBezTo>
                <a:cubicBezTo>
                  <a:pt x="239474" y="1177984"/>
                  <a:pt x="231937" y="1192909"/>
                  <a:pt x="229424" y="1185447"/>
                </a:cubicBezTo>
                <a:cubicBezTo>
                  <a:pt x="231937" y="1180473"/>
                  <a:pt x="234449" y="1177984"/>
                  <a:pt x="236962" y="1175495"/>
                </a:cubicBezTo>
                <a:cubicBezTo>
                  <a:pt x="231936" y="1170522"/>
                  <a:pt x="224399" y="1170522"/>
                  <a:pt x="216862" y="1173010"/>
                </a:cubicBezTo>
                <a:cubicBezTo>
                  <a:pt x="211837" y="1160571"/>
                  <a:pt x="204300" y="1170522"/>
                  <a:pt x="199274" y="1177984"/>
                </a:cubicBezTo>
                <a:cubicBezTo>
                  <a:pt x="199275" y="1168033"/>
                  <a:pt x="206812" y="1165545"/>
                  <a:pt x="204299" y="1160571"/>
                </a:cubicBezTo>
                <a:cubicBezTo>
                  <a:pt x="209324" y="1163059"/>
                  <a:pt x="211837" y="1165545"/>
                  <a:pt x="216862" y="1168033"/>
                </a:cubicBezTo>
                <a:cubicBezTo>
                  <a:pt x="216862" y="1160571"/>
                  <a:pt x="221887" y="1160571"/>
                  <a:pt x="224399" y="1158083"/>
                </a:cubicBezTo>
                <a:cubicBezTo>
                  <a:pt x="221887" y="1155597"/>
                  <a:pt x="216862" y="1160571"/>
                  <a:pt x="214349" y="1155597"/>
                </a:cubicBezTo>
                <a:cubicBezTo>
                  <a:pt x="214349" y="1153108"/>
                  <a:pt x="216862" y="1155597"/>
                  <a:pt x="216862" y="1153109"/>
                </a:cubicBezTo>
                <a:cubicBezTo>
                  <a:pt x="216862" y="1148132"/>
                  <a:pt x="209324" y="1153108"/>
                  <a:pt x="209324" y="1145646"/>
                </a:cubicBezTo>
                <a:cubicBezTo>
                  <a:pt x="214350" y="1148132"/>
                  <a:pt x="221887" y="1153109"/>
                  <a:pt x="226912" y="1148131"/>
                </a:cubicBezTo>
                <a:cubicBezTo>
                  <a:pt x="226912" y="1145646"/>
                  <a:pt x="224399" y="1145646"/>
                  <a:pt x="224399" y="1140669"/>
                </a:cubicBezTo>
                <a:cubicBezTo>
                  <a:pt x="224398" y="1135695"/>
                  <a:pt x="219374" y="1138183"/>
                  <a:pt x="219374" y="1135695"/>
                </a:cubicBezTo>
                <a:cubicBezTo>
                  <a:pt x="216862" y="1138184"/>
                  <a:pt x="214349" y="1135695"/>
                  <a:pt x="214349" y="1140670"/>
                </a:cubicBezTo>
                <a:cubicBezTo>
                  <a:pt x="211837" y="1143158"/>
                  <a:pt x="211837" y="1138184"/>
                  <a:pt x="209324" y="1138184"/>
                </a:cubicBezTo>
                <a:cubicBezTo>
                  <a:pt x="214350" y="1133207"/>
                  <a:pt x="219374" y="1130718"/>
                  <a:pt x="226912" y="1133207"/>
                </a:cubicBezTo>
                <a:cubicBezTo>
                  <a:pt x="226911" y="1123256"/>
                  <a:pt x="219374" y="1128233"/>
                  <a:pt x="211837" y="1128233"/>
                </a:cubicBezTo>
                <a:cubicBezTo>
                  <a:pt x="216862" y="1118282"/>
                  <a:pt x="201787" y="1113305"/>
                  <a:pt x="201787" y="1125745"/>
                </a:cubicBezTo>
                <a:cubicBezTo>
                  <a:pt x="201787" y="1125745"/>
                  <a:pt x="201787" y="1125745"/>
                  <a:pt x="196763" y="1125745"/>
                </a:cubicBezTo>
                <a:cubicBezTo>
                  <a:pt x="196762" y="1115794"/>
                  <a:pt x="186712" y="1123257"/>
                  <a:pt x="184200" y="1123257"/>
                </a:cubicBezTo>
                <a:cubicBezTo>
                  <a:pt x="181687" y="1115794"/>
                  <a:pt x="189225" y="1120768"/>
                  <a:pt x="189225" y="1113305"/>
                </a:cubicBezTo>
                <a:cubicBezTo>
                  <a:pt x="189225" y="1110820"/>
                  <a:pt x="184200" y="1113305"/>
                  <a:pt x="184200" y="1110820"/>
                </a:cubicBezTo>
                <a:cubicBezTo>
                  <a:pt x="181687" y="1113305"/>
                  <a:pt x="181687" y="1115794"/>
                  <a:pt x="181687" y="1118282"/>
                </a:cubicBezTo>
                <a:cubicBezTo>
                  <a:pt x="171638" y="1115794"/>
                  <a:pt x="166613" y="1123256"/>
                  <a:pt x="156562" y="1120768"/>
                </a:cubicBezTo>
                <a:cubicBezTo>
                  <a:pt x="159075" y="1118282"/>
                  <a:pt x="159076" y="1115794"/>
                  <a:pt x="154050" y="1113306"/>
                </a:cubicBezTo>
                <a:cubicBezTo>
                  <a:pt x="156563" y="1110820"/>
                  <a:pt x="161588" y="1108332"/>
                  <a:pt x="164100" y="1108332"/>
                </a:cubicBezTo>
                <a:cubicBezTo>
                  <a:pt x="166613" y="1105843"/>
                  <a:pt x="166612" y="1098380"/>
                  <a:pt x="166613" y="1095892"/>
                </a:cubicBezTo>
                <a:cubicBezTo>
                  <a:pt x="164100" y="1088429"/>
                  <a:pt x="161588" y="1095892"/>
                  <a:pt x="159075" y="1090918"/>
                </a:cubicBezTo>
                <a:cubicBezTo>
                  <a:pt x="164100" y="1085942"/>
                  <a:pt x="179174" y="1083456"/>
                  <a:pt x="184200" y="1090918"/>
                </a:cubicBezTo>
                <a:cubicBezTo>
                  <a:pt x="186712" y="1088430"/>
                  <a:pt x="186712" y="1078479"/>
                  <a:pt x="191737" y="1080967"/>
                </a:cubicBezTo>
                <a:cubicBezTo>
                  <a:pt x="191737" y="1073505"/>
                  <a:pt x="186712" y="1078479"/>
                  <a:pt x="186712" y="1071016"/>
                </a:cubicBezTo>
                <a:cubicBezTo>
                  <a:pt x="189225" y="1066043"/>
                  <a:pt x="201787" y="1080967"/>
                  <a:pt x="201787" y="1068529"/>
                </a:cubicBezTo>
                <a:cubicBezTo>
                  <a:pt x="204300" y="1071017"/>
                  <a:pt x="201787" y="1073505"/>
                  <a:pt x="201787" y="1075991"/>
                </a:cubicBezTo>
                <a:cubicBezTo>
                  <a:pt x="206812" y="1080967"/>
                  <a:pt x="221887" y="1075990"/>
                  <a:pt x="229424" y="1080967"/>
                </a:cubicBezTo>
                <a:cubicBezTo>
                  <a:pt x="231937" y="1078479"/>
                  <a:pt x="229424" y="1071017"/>
                  <a:pt x="226912" y="1073505"/>
                </a:cubicBezTo>
                <a:cubicBezTo>
                  <a:pt x="229424" y="1068529"/>
                  <a:pt x="236962" y="1068529"/>
                  <a:pt x="236962" y="1058578"/>
                </a:cubicBezTo>
                <a:cubicBezTo>
                  <a:pt x="239474" y="1061066"/>
                  <a:pt x="236962" y="1068529"/>
                  <a:pt x="239474" y="1066043"/>
                </a:cubicBezTo>
                <a:cubicBezTo>
                  <a:pt x="241359" y="1062310"/>
                  <a:pt x="243243" y="1052982"/>
                  <a:pt x="248307" y="1049601"/>
                </a:cubicBezTo>
                <a:lnTo>
                  <a:pt x="252856" y="1048893"/>
                </a:lnTo>
                <a:lnTo>
                  <a:pt x="252664" y="1049250"/>
                </a:lnTo>
                <a:cubicBezTo>
                  <a:pt x="251408" y="1051738"/>
                  <a:pt x="249524" y="1054847"/>
                  <a:pt x="247012" y="1053603"/>
                </a:cubicBezTo>
                <a:cubicBezTo>
                  <a:pt x="247012" y="1053603"/>
                  <a:pt x="247012" y="1053603"/>
                  <a:pt x="247011" y="1058578"/>
                </a:cubicBezTo>
                <a:cubicBezTo>
                  <a:pt x="252036" y="1063554"/>
                  <a:pt x="259574" y="1061066"/>
                  <a:pt x="262086" y="1056092"/>
                </a:cubicBezTo>
                <a:cubicBezTo>
                  <a:pt x="267111" y="1058578"/>
                  <a:pt x="262086" y="1061066"/>
                  <a:pt x="267111" y="1061066"/>
                </a:cubicBezTo>
                <a:cubicBezTo>
                  <a:pt x="267110" y="1066043"/>
                  <a:pt x="264599" y="1066043"/>
                  <a:pt x="262086" y="1063554"/>
                </a:cubicBezTo>
                <a:cubicBezTo>
                  <a:pt x="262086" y="1073505"/>
                  <a:pt x="267110" y="1066043"/>
                  <a:pt x="272136" y="1066043"/>
                </a:cubicBezTo>
                <a:cubicBezTo>
                  <a:pt x="279673" y="1058578"/>
                  <a:pt x="284698" y="1063554"/>
                  <a:pt x="292235" y="1061066"/>
                </a:cubicBezTo>
                <a:cubicBezTo>
                  <a:pt x="294748" y="1066043"/>
                  <a:pt x="289723" y="1068528"/>
                  <a:pt x="289723" y="1073505"/>
                </a:cubicBezTo>
                <a:cubicBezTo>
                  <a:pt x="279674" y="1073505"/>
                  <a:pt x="279673" y="1071017"/>
                  <a:pt x="274648" y="1071017"/>
                </a:cubicBezTo>
                <a:cubicBezTo>
                  <a:pt x="274649" y="1073505"/>
                  <a:pt x="274648" y="1075991"/>
                  <a:pt x="274649" y="1078479"/>
                </a:cubicBezTo>
                <a:cubicBezTo>
                  <a:pt x="272136" y="1078479"/>
                  <a:pt x="274649" y="1073505"/>
                  <a:pt x="272136" y="1071017"/>
                </a:cubicBezTo>
                <a:cubicBezTo>
                  <a:pt x="267111" y="1073505"/>
                  <a:pt x="267111" y="1075991"/>
                  <a:pt x="264599" y="1073505"/>
                </a:cubicBezTo>
                <a:cubicBezTo>
                  <a:pt x="262086" y="1078479"/>
                  <a:pt x="259574" y="1083456"/>
                  <a:pt x="257061" y="1088430"/>
                </a:cubicBezTo>
                <a:cubicBezTo>
                  <a:pt x="259574" y="1090918"/>
                  <a:pt x="264598" y="1090918"/>
                  <a:pt x="262086" y="1098381"/>
                </a:cubicBezTo>
                <a:cubicBezTo>
                  <a:pt x="282186" y="1083456"/>
                  <a:pt x="292235" y="1128233"/>
                  <a:pt x="312335" y="1105843"/>
                </a:cubicBezTo>
                <a:cubicBezTo>
                  <a:pt x="312335" y="1113305"/>
                  <a:pt x="304797" y="1110820"/>
                  <a:pt x="302286" y="1113305"/>
                </a:cubicBezTo>
                <a:cubicBezTo>
                  <a:pt x="302286" y="1120768"/>
                  <a:pt x="309823" y="1115794"/>
                  <a:pt x="312335" y="1115794"/>
                </a:cubicBezTo>
                <a:cubicBezTo>
                  <a:pt x="309823" y="1125745"/>
                  <a:pt x="314848" y="1123256"/>
                  <a:pt x="319873" y="1125744"/>
                </a:cubicBezTo>
                <a:cubicBezTo>
                  <a:pt x="317360" y="1125744"/>
                  <a:pt x="319873" y="1130719"/>
                  <a:pt x="314848" y="1130719"/>
                </a:cubicBezTo>
                <a:cubicBezTo>
                  <a:pt x="319872" y="1133207"/>
                  <a:pt x="322385" y="1138183"/>
                  <a:pt x="322385" y="1148132"/>
                </a:cubicBezTo>
                <a:cubicBezTo>
                  <a:pt x="319873" y="1148132"/>
                  <a:pt x="319873" y="1140670"/>
                  <a:pt x="317360" y="1143158"/>
                </a:cubicBezTo>
                <a:cubicBezTo>
                  <a:pt x="319873" y="1145646"/>
                  <a:pt x="319872" y="1158083"/>
                  <a:pt x="327410" y="1155597"/>
                </a:cubicBezTo>
                <a:cubicBezTo>
                  <a:pt x="324898" y="1158082"/>
                  <a:pt x="317360" y="1163059"/>
                  <a:pt x="312335" y="1160571"/>
                </a:cubicBezTo>
                <a:cubicBezTo>
                  <a:pt x="309823" y="1163059"/>
                  <a:pt x="312335" y="1170522"/>
                  <a:pt x="307310" y="1168033"/>
                </a:cubicBezTo>
                <a:cubicBezTo>
                  <a:pt x="309195" y="1173630"/>
                  <a:pt x="313906" y="1169432"/>
                  <a:pt x="318263" y="1166983"/>
                </a:cubicBezTo>
                <a:lnTo>
                  <a:pt x="321037" y="1166015"/>
                </a:lnTo>
                <a:lnTo>
                  <a:pt x="319873" y="1168033"/>
                </a:lnTo>
                <a:cubicBezTo>
                  <a:pt x="319873" y="1168033"/>
                  <a:pt x="322385" y="1168033"/>
                  <a:pt x="322385" y="1168033"/>
                </a:cubicBezTo>
                <a:cubicBezTo>
                  <a:pt x="322385" y="1170522"/>
                  <a:pt x="317360" y="1170522"/>
                  <a:pt x="319873" y="1173010"/>
                </a:cubicBezTo>
                <a:cubicBezTo>
                  <a:pt x="319873" y="1177984"/>
                  <a:pt x="324898" y="1173010"/>
                  <a:pt x="324897" y="1170522"/>
                </a:cubicBezTo>
                <a:cubicBezTo>
                  <a:pt x="327410" y="1173010"/>
                  <a:pt x="327410" y="1177984"/>
                  <a:pt x="332435" y="1175496"/>
                </a:cubicBezTo>
                <a:cubicBezTo>
                  <a:pt x="332435" y="1180473"/>
                  <a:pt x="327411" y="1180473"/>
                  <a:pt x="327410" y="1185447"/>
                </a:cubicBezTo>
                <a:cubicBezTo>
                  <a:pt x="327410" y="1185447"/>
                  <a:pt x="324898" y="1182961"/>
                  <a:pt x="324898" y="1177984"/>
                </a:cubicBezTo>
                <a:cubicBezTo>
                  <a:pt x="317360" y="1187935"/>
                  <a:pt x="294748" y="1182961"/>
                  <a:pt x="289723" y="1190423"/>
                </a:cubicBezTo>
                <a:cubicBezTo>
                  <a:pt x="289723" y="1190423"/>
                  <a:pt x="292235" y="1187935"/>
                  <a:pt x="289723" y="1185447"/>
                </a:cubicBezTo>
                <a:cubicBezTo>
                  <a:pt x="287211" y="1185447"/>
                  <a:pt x="289723" y="1190423"/>
                  <a:pt x="287210" y="1190423"/>
                </a:cubicBezTo>
                <a:cubicBezTo>
                  <a:pt x="282186" y="1185447"/>
                  <a:pt x="274648" y="1187935"/>
                  <a:pt x="269624" y="1190423"/>
                </a:cubicBezTo>
                <a:lnTo>
                  <a:pt x="268813" y="1188454"/>
                </a:lnTo>
                <a:lnTo>
                  <a:pt x="269623" y="1187935"/>
                </a:lnTo>
                <a:lnTo>
                  <a:pt x="268446" y="1187562"/>
                </a:lnTo>
                <a:lnTo>
                  <a:pt x="266169" y="1182026"/>
                </a:lnTo>
                <a:cubicBezTo>
                  <a:pt x="262714" y="1181093"/>
                  <a:pt x="258318" y="1180471"/>
                  <a:pt x="257062" y="1175496"/>
                </a:cubicBezTo>
                <a:cubicBezTo>
                  <a:pt x="254549" y="1175496"/>
                  <a:pt x="252037" y="1175496"/>
                  <a:pt x="252036" y="1182961"/>
                </a:cubicBezTo>
                <a:cubicBezTo>
                  <a:pt x="255805" y="1185448"/>
                  <a:pt x="258946" y="1185448"/>
                  <a:pt x="261772" y="1185448"/>
                </a:cubicBezTo>
                <a:lnTo>
                  <a:pt x="268446" y="1187562"/>
                </a:lnTo>
                <a:lnTo>
                  <a:pt x="268813" y="1188454"/>
                </a:lnTo>
                <a:lnTo>
                  <a:pt x="264284" y="1191355"/>
                </a:lnTo>
                <a:cubicBezTo>
                  <a:pt x="261458" y="1191044"/>
                  <a:pt x="258318" y="1190422"/>
                  <a:pt x="257062" y="1192909"/>
                </a:cubicBezTo>
                <a:cubicBezTo>
                  <a:pt x="269623" y="1202860"/>
                  <a:pt x="292236" y="1190423"/>
                  <a:pt x="304798" y="1202860"/>
                </a:cubicBezTo>
                <a:cubicBezTo>
                  <a:pt x="304798" y="1205348"/>
                  <a:pt x="299773" y="1200374"/>
                  <a:pt x="299773" y="1205348"/>
                </a:cubicBezTo>
                <a:cubicBezTo>
                  <a:pt x="302286" y="1210322"/>
                  <a:pt x="309823" y="1205348"/>
                  <a:pt x="312335" y="1210322"/>
                </a:cubicBezTo>
                <a:cubicBezTo>
                  <a:pt x="312335" y="1205348"/>
                  <a:pt x="317361" y="1200373"/>
                  <a:pt x="319873" y="1197885"/>
                </a:cubicBezTo>
                <a:cubicBezTo>
                  <a:pt x="317361" y="1200373"/>
                  <a:pt x="317360" y="1190423"/>
                  <a:pt x="312335" y="1190423"/>
                </a:cubicBezTo>
                <a:cubicBezTo>
                  <a:pt x="314848" y="1185446"/>
                  <a:pt x="322385" y="1187935"/>
                  <a:pt x="324898" y="1187935"/>
                </a:cubicBezTo>
                <a:cubicBezTo>
                  <a:pt x="329922" y="1197886"/>
                  <a:pt x="342485" y="1185447"/>
                  <a:pt x="352535" y="1182961"/>
                </a:cubicBezTo>
                <a:cubicBezTo>
                  <a:pt x="352535" y="1180473"/>
                  <a:pt x="352535" y="1177984"/>
                  <a:pt x="350022" y="1175496"/>
                </a:cubicBezTo>
                <a:cubicBezTo>
                  <a:pt x="353791" y="1175496"/>
                  <a:pt x="356931" y="1172387"/>
                  <a:pt x="360072" y="1168656"/>
                </a:cubicBezTo>
                <a:lnTo>
                  <a:pt x="365275" y="1163181"/>
                </a:lnTo>
                <a:lnTo>
                  <a:pt x="370121" y="1166480"/>
                </a:lnTo>
                <a:cubicBezTo>
                  <a:pt x="372006" y="1164925"/>
                  <a:pt x="373890" y="1161815"/>
                  <a:pt x="375147" y="1160571"/>
                </a:cubicBezTo>
                <a:cubicBezTo>
                  <a:pt x="375147" y="1165545"/>
                  <a:pt x="372634" y="1165544"/>
                  <a:pt x="375147" y="1168033"/>
                </a:cubicBezTo>
                <a:cubicBezTo>
                  <a:pt x="380173" y="1165545"/>
                  <a:pt x="382685" y="1163060"/>
                  <a:pt x="382685" y="1155597"/>
                </a:cubicBezTo>
                <a:cubicBezTo>
                  <a:pt x="387707" y="1155597"/>
                  <a:pt x="390221" y="1155597"/>
                  <a:pt x="392733" y="1153108"/>
                </a:cubicBezTo>
                <a:cubicBezTo>
                  <a:pt x="387707" y="1140669"/>
                  <a:pt x="375147" y="1153108"/>
                  <a:pt x="370121" y="1148132"/>
                </a:cubicBezTo>
                <a:cubicBezTo>
                  <a:pt x="367610" y="1153108"/>
                  <a:pt x="362584" y="1163060"/>
                  <a:pt x="362585" y="1153108"/>
                </a:cubicBezTo>
                <a:cubicBezTo>
                  <a:pt x="360072" y="1153109"/>
                  <a:pt x="360072" y="1155597"/>
                  <a:pt x="357560" y="1158083"/>
                </a:cubicBezTo>
                <a:cubicBezTo>
                  <a:pt x="357560" y="1158083"/>
                  <a:pt x="362584" y="1145646"/>
                  <a:pt x="355047" y="1148132"/>
                </a:cubicBezTo>
                <a:cubicBezTo>
                  <a:pt x="355047" y="1143158"/>
                  <a:pt x="357560" y="1143157"/>
                  <a:pt x="360072" y="1143157"/>
                </a:cubicBezTo>
                <a:cubicBezTo>
                  <a:pt x="360073" y="1150620"/>
                  <a:pt x="362585" y="1153108"/>
                  <a:pt x="365097" y="1153108"/>
                </a:cubicBezTo>
                <a:cubicBezTo>
                  <a:pt x="367609" y="1150620"/>
                  <a:pt x="367610" y="1140669"/>
                  <a:pt x="365097" y="1140669"/>
                </a:cubicBezTo>
                <a:cubicBezTo>
                  <a:pt x="362584" y="1138184"/>
                  <a:pt x="372634" y="1140670"/>
                  <a:pt x="367610" y="1138184"/>
                </a:cubicBezTo>
                <a:cubicBezTo>
                  <a:pt x="372634" y="1133207"/>
                  <a:pt x="380173" y="1138184"/>
                  <a:pt x="382685" y="1128232"/>
                </a:cubicBezTo>
                <a:cubicBezTo>
                  <a:pt x="372634" y="1118282"/>
                  <a:pt x="360072" y="1120768"/>
                  <a:pt x="350022" y="1123256"/>
                </a:cubicBezTo>
                <a:cubicBezTo>
                  <a:pt x="347510" y="1120767"/>
                  <a:pt x="350023" y="1120767"/>
                  <a:pt x="350023" y="1115794"/>
                </a:cubicBezTo>
                <a:cubicBezTo>
                  <a:pt x="344998" y="1118282"/>
                  <a:pt x="342485" y="1115794"/>
                  <a:pt x="339973" y="1113305"/>
                </a:cubicBezTo>
                <a:cubicBezTo>
                  <a:pt x="342485" y="1113305"/>
                  <a:pt x="342485" y="1105843"/>
                  <a:pt x="344997" y="1105843"/>
                </a:cubicBezTo>
                <a:cubicBezTo>
                  <a:pt x="344998" y="1103355"/>
                  <a:pt x="337460" y="1105843"/>
                  <a:pt x="334947" y="1105843"/>
                </a:cubicBezTo>
                <a:cubicBezTo>
                  <a:pt x="334947" y="1098381"/>
                  <a:pt x="324898" y="1095892"/>
                  <a:pt x="324898" y="1088430"/>
                </a:cubicBezTo>
                <a:cubicBezTo>
                  <a:pt x="317360" y="1088430"/>
                  <a:pt x="302286" y="1088430"/>
                  <a:pt x="297260" y="1093404"/>
                </a:cubicBezTo>
                <a:cubicBezTo>
                  <a:pt x="292235" y="1088430"/>
                  <a:pt x="284698" y="1085942"/>
                  <a:pt x="282186" y="1093404"/>
                </a:cubicBezTo>
                <a:cubicBezTo>
                  <a:pt x="279674" y="1093404"/>
                  <a:pt x="282186" y="1085942"/>
                  <a:pt x="279673" y="1085942"/>
                </a:cubicBezTo>
                <a:cubicBezTo>
                  <a:pt x="289723" y="1090918"/>
                  <a:pt x="307310" y="1080967"/>
                  <a:pt x="319872" y="1083456"/>
                </a:cubicBezTo>
                <a:cubicBezTo>
                  <a:pt x="322385" y="1083456"/>
                  <a:pt x="322385" y="1078479"/>
                  <a:pt x="322385" y="1075991"/>
                </a:cubicBezTo>
                <a:cubicBezTo>
                  <a:pt x="324897" y="1083456"/>
                  <a:pt x="327411" y="1078479"/>
                  <a:pt x="329923" y="1078479"/>
                </a:cubicBezTo>
                <a:cubicBezTo>
                  <a:pt x="327410" y="1071017"/>
                  <a:pt x="317361" y="1071017"/>
                  <a:pt x="312335" y="1073505"/>
                </a:cubicBezTo>
                <a:cubicBezTo>
                  <a:pt x="309823" y="1066043"/>
                  <a:pt x="307310" y="1063554"/>
                  <a:pt x="307311" y="1058578"/>
                </a:cubicBezTo>
                <a:cubicBezTo>
                  <a:pt x="309823" y="1058578"/>
                  <a:pt x="312335" y="1058578"/>
                  <a:pt x="314848" y="1063554"/>
                </a:cubicBezTo>
                <a:cubicBezTo>
                  <a:pt x="327411" y="1051116"/>
                  <a:pt x="334948" y="1073505"/>
                  <a:pt x="344997" y="1058578"/>
                </a:cubicBezTo>
                <a:cubicBezTo>
                  <a:pt x="347510" y="1058577"/>
                  <a:pt x="347510" y="1063554"/>
                  <a:pt x="347510" y="1066043"/>
                </a:cubicBezTo>
                <a:cubicBezTo>
                  <a:pt x="350022" y="1066043"/>
                  <a:pt x="350022" y="1063554"/>
                  <a:pt x="352535" y="1061066"/>
                </a:cubicBezTo>
                <a:cubicBezTo>
                  <a:pt x="352535" y="1058577"/>
                  <a:pt x="352535" y="1068529"/>
                  <a:pt x="355047" y="1063554"/>
                </a:cubicBezTo>
                <a:cubicBezTo>
                  <a:pt x="357559" y="1066043"/>
                  <a:pt x="352535" y="1071017"/>
                  <a:pt x="357559" y="1071016"/>
                </a:cubicBezTo>
                <a:cubicBezTo>
                  <a:pt x="360072" y="1071016"/>
                  <a:pt x="360073" y="1068529"/>
                  <a:pt x="362584" y="1068529"/>
                </a:cubicBezTo>
                <a:cubicBezTo>
                  <a:pt x="360072" y="1066043"/>
                  <a:pt x="360073" y="1063554"/>
                  <a:pt x="357560" y="1063554"/>
                </a:cubicBezTo>
                <a:cubicBezTo>
                  <a:pt x="360072" y="1061066"/>
                  <a:pt x="370121" y="1063554"/>
                  <a:pt x="370121" y="1071017"/>
                </a:cubicBezTo>
                <a:cubicBezTo>
                  <a:pt x="370121" y="1071017"/>
                  <a:pt x="370121" y="1071017"/>
                  <a:pt x="365097" y="1073505"/>
                </a:cubicBezTo>
                <a:cubicBezTo>
                  <a:pt x="365097" y="1075991"/>
                  <a:pt x="367610" y="1075991"/>
                  <a:pt x="372634" y="1075991"/>
                </a:cubicBezTo>
                <a:cubicBezTo>
                  <a:pt x="370121" y="1078479"/>
                  <a:pt x="370121" y="1080967"/>
                  <a:pt x="372634" y="1083456"/>
                </a:cubicBezTo>
                <a:cubicBezTo>
                  <a:pt x="375147" y="1083456"/>
                  <a:pt x="375147" y="1083456"/>
                  <a:pt x="375147" y="1078479"/>
                </a:cubicBezTo>
                <a:cubicBezTo>
                  <a:pt x="377659" y="1078479"/>
                  <a:pt x="377659" y="1080967"/>
                  <a:pt x="377659" y="1085942"/>
                </a:cubicBezTo>
                <a:cubicBezTo>
                  <a:pt x="370121" y="1085941"/>
                  <a:pt x="360072" y="1083456"/>
                  <a:pt x="352535" y="1088430"/>
                </a:cubicBezTo>
                <a:cubicBezTo>
                  <a:pt x="355047" y="1095892"/>
                  <a:pt x="352535" y="1095892"/>
                  <a:pt x="352535" y="1100869"/>
                </a:cubicBezTo>
                <a:cubicBezTo>
                  <a:pt x="355047" y="1105843"/>
                  <a:pt x="365097" y="1103355"/>
                  <a:pt x="370121" y="1108332"/>
                </a:cubicBezTo>
                <a:cubicBezTo>
                  <a:pt x="367610" y="1100869"/>
                  <a:pt x="370121" y="1100869"/>
                  <a:pt x="372634" y="1105843"/>
                </a:cubicBezTo>
                <a:cubicBezTo>
                  <a:pt x="372634" y="1103354"/>
                  <a:pt x="375147" y="1098381"/>
                  <a:pt x="372634" y="1095892"/>
                </a:cubicBezTo>
                <a:cubicBezTo>
                  <a:pt x="375147" y="1093404"/>
                  <a:pt x="375147" y="1090918"/>
                  <a:pt x="377659" y="1085942"/>
                </a:cubicBezTo>
                <a:cubicBezTo>
                  <a:pt x="387708" y="1085942"/>
                  <a:pt x="382685" y="1098381"/>
                  <a:pt x="392734" y="1098381"/>
                </a:cubicBezTo>
                <a:cubicBezTo>
                  <a:pt x="392733" y="1100869"/>
                  <a:pt x="392733" y="1100869"/>
                  <a:pt x="392733" y="1103355"/>
                </a:cubicBezTo>
                <a:cubicBezTo>
                  <a:pt x="397759" y="1098381"/>
                  <a:pt x="397758" y="1100869"/>
                  <a:pt x="402785" y="1103355"/>
                </a:cubicBezTo>
                <a:cubicBezTo>
                  <a:pt x="405298" y="1103354"/>
                  <a:pt x="402785" y="1095892"/>
                  <a:pt x="400272" y="1090918"/>
                </a:cubicBezTo>
                <a:cubicBezTo>
                  <a:pt x="395246" y="1098381"/>
                  <a:pt x="385198" y="1083456"/>
                  <a:pt x="377659" y="1080967"/>
                </a:cubicBezTo>
                <a:cubicBezTo>
                  <a:pt x="382685" y="1078479"/>
                  <a:pt x="387707" y="1075991"/>
                  <a:pt x="392733" y="1068528"/>
                </a:cubicBezTo>
                <a:cubicBezTo>
                  <a:pt x="392733" y="1068528"/>
                  <a:pt x="392733" y="1068528"/>
                  <a:pt x="392733" y="1075991"/>
                </a:cubicBezTo>
                <a:cubicBezTo>
                  <a:pt x="395246" y="1075991"/>
                  <a:pt x="395246" y="1073505"/>
                  <a:pt x="397758" y="1073505"/>
                </a:cubicBezTo>
                <a:cubicBezTo>
                  <a:pt x="397758" y="1073505"/>
                  <a:pt x="397758" y="1075991"/>
                  <a:pt x="397759" y="1078479"/>
                </a:cubicBezTo>
                <a:cubicBezTo>
                  <a:pt x="402785" y="1075991"/>
                  <a:pt x="402785" y="1078479"/>
                  <a:pt x="405297" y="1078479"/>
                </a:cubicBezTo>
                <a:cubicBezTo>
                  <a:pt x="410320" y="1078479"/>
                  <a:pt x="410320" y="1075991"/>
                  <a:pt x="410320" y="1073505"/>
                </a:cubicBezTo>
                <a:cubicBezTo>
                  <a:pt x="405298" y="1071017"/>
                  <a:pt x="402785" y="1068529"/>
                  <a:pt x="397759" y="1068529"/>
                </a:cubicBezTo>
                <a:cubicBezTo>
                  <a:pt x="400272" y="1063554"/>
                  <a:pt x="407811" y="1063554"/>
                  <a:pt x="405298" y="1058578"/>
                </a:cubicBezTo>
                <a:cubicBezTo>
                  <a:pt x="402785" y="1058578"/>
                  <a:pt x="402785" y="1061066"/>
                  <a:pt x="402785" y="1063554"/>
                </a:cubicBezTo>
                <a:cubicBezTo>
                  <a:pt x="397758" y="1058578"/>
                  <a:pt x="387707" y="1056091"/>
                  <a:pt x="385198" y="1066042"/>
                </a:cubicBezTo>
                <a:cubicBezTo>
                  <a:pt x="377660" y="1068529"/>
                  <a:pt x="390220" y="1056091"/>
                  <a:pt x="382685" y="1056091"/>
                </a:cubicBezTo>
                <a:cubicBezTo>
                  <a:pt x="387707" y="1048629"/>
                  <a:pt x="395246" y="1051115"/>
                  <a:pt x="402785" y="1048629"/>
                </a:cubicBezTo>
                <a:cubicBezTo>
                  <a:pt x="400272" y="1046141"/>
                  <a:pt x="407811" y="1046141"/>
                  <a:pt x="402785" y="1043653"/>
                </a:cubicBezTo>
                <a:cubicBezTo>
                  <a:pt x="405297" y="1043653"/>
                  <a:pt x="410320" y="1048629"/>
                  <a:pt x="410320" y="1038679"/>
                </a:cubicBezTo>
                <a:cubicBezTo>
                  <a:pt x="415345" y="1038679"/>
                  <a:pt x="415345" y="1038679"/>
                  <a:pt x="420371" y="1036191"/>
                </a:cubicBezTo>
                <a:cubicBezTo>
                  <a:pt x="397759" y="1036191"/>
                  <a:pt x="375147" y="1041164"/>
                  <a:pt x="355047" y="1036191"/>
                </a:cubicBezTo>
                <a:cubicBezTo>
                  <a:pt x="352535" y="1041164"/>
                  <a:pt x="350022" y="1038679"/>
                  <a:pt x="344997" y="1038679"/>
                </a:cubicBezTo>
                <a:cubicBezTo>
                  <a:pt x="342485" y="1038678"/>
                  <a:pt x="344998" y="1046141"/>
                  <a:pt x="344997" y="1048629"/>
                </a:cubicBezTo>
                <a:cubicBezTo>
                  <a:pt x="342485" y="1048630"/>
                  <a:pt x="339972" y="1048629"/>
                  <a:pt x="342485" y="1053604"/>
                </a:cubicBezTo>
                <a:cubicBezTo>
                  <a:pt x="339973" y="1053604"/>
                  <a:pt x="337459" y="1053604"/>
                  <a:pt x="337460" y="1048629"/>
                </a:cubicBezTo>
                <a:cubicBezTo>
                  <a:pt x="352535" y="1046141"/>
                  <a:pt x="334947" y="1028728"/>
                  <a:pt x="327410" y="1031214"/>
                </a:cubicBezTo>
                <a:cubicBezTo>
                  <a:pt x="329923" y="1028728"/>
                  <a:pt x="324898" y="1023751"/>
                  <a:pt x="329922" y="1023751"/>
                </a:cubicBezTo>
                <a:cubicBezTo>
                  <a:pt x="322385" y="1016289"/>
                  <a:pt x="319873" y="1036191"/>
                  <a:pt x="314848" y="1028728"/>
                </a:cubicBezTo>
                <a:cubicBezTo>
                  <a:pt x="314847" y="1023751"/>
                  <a:pt x="317360" y="1028728"/>
                  <a:pt x="319872" y="1026240"/>
                </a:cubicBezTo>
                <a:cubicBezTo>
                  <a:pt x="319872" y="1026240"/>
                  <a:pt x="319872" y="1026240"/>
                  <a:pt x="319872" y="1018777"/>
                </a:cubicBezTo>
                <a:cubicBezTo>
                  <a:pt x="327411" y="1021266"/>
                  <a:pt x="334947" y="1018777"/>
                  <a:pt x="337460" y="1013801"/>
                </a:cubicBezTo>
                <a:cubicBezTo>
                  <a:pt x="334947" y="1011315"/>
                  <a:pt x="327410" y="1016288"/>
                  <a:pt x="324898" y="1016289"/>
                </a:cubicBezTo>
                <a:cubicBezTo>
                  <a:pt x="324898" y="1011315"/>
                  <a:pt x="319872" y="1008826"/>
                  <a:pt x="314848" y="1006338"/>
                </a:cubicBezTo>
                <a:cubicBezTo>
                  <a:pt x="314848" y="1006338"/>
                  <a:pt x="314848" y="1001364"/>
                  <a:pt x="317360" y="998876"/>
                </a:cubicBezTo>
                <a:cubicBezTo>
                  <a:pt x="317360" y="1001364"/>
                  <a:pt x="319873" y="1006338"/>
                  <a:pt x="322385" y="1006338"/>
                </a:cubicBezTo>
                <a:cubicBezTo>
                  <a:pt x="322385" y="996387"/>
                  <a:pt x="324897" y="1008826"/>
                  <a:pt x="329923" y="1001364"/>
                </a:cubicBezTo>
                <a:cubicBezTo>
                  <a:pt x="332435" y="1003850"/>
                  <a:pt x="332435" y="1003850"/>
                  <a:pt x="329922" y="1008826"/>
                </a:cubicBezTo>
                <a:cubicBezTo>
                  <a:pt x="334948" y="1008826"/>
                  <a:pt x="337460" y="1003850"/>
                  <a:pt x="339973" y="1006338"/>
                </a:cubicBezTo>
                <a:cubicBezTo>
                  <a:pt x="344998" y="1006338"/>
                  <a:pt x="339972" y="1003850"/>
                  <a:pt x="339972" y="998876"/>
                </a:cubicBezTo>
                <a:cubicBezTo>
                  <a:pt x="355047" y="998875"/>
                  <a:pt x="362584" y="1003850"/>
                  <a:pt x="372634" y="1003850"/>
                </a:cubicBezTo>
                <a:cubicBezTo>
                  <a:pt x="375147" y="1011315"/>
                  <a:pt x="375147" y="1016289"/>
                  <a:pt x="387707" y="1011315"/>
                </a:cubicBezTo>
                <a:cubicBezTo>
                  <a:pt x="387707" y="1008826"/>
                  <a:pt x="382685" y="1011315"/>
                  <a:pt x="382685" y="1006338"/>
                </a:cubicBezTo>
                <a:cubicBezTo>
                  <a:pt x="380173" y="1003850"/>
                  <a:pt x="377659" y="1011315"/>
                  <a:pt x="377660" y="1006338"/>
                </a:cubicBezTo>
                <a:cubicBezTo>
                  <a:pt x="377659" y="998876"/>
                  <a:pt x="387707" y="1003850"/>
                  <a:pt x="390220" y="1003850"/>
                </a:cubicBezTo>
                <a:cubicBezTo>
                  <a:pt x="390220" y="1003850"/>
                  <a:pt x="387708" y="1006338"/>
                  <a:pt x="387707" y="1008826"/>
                </a:cubicBezTo>
                <a:cubicBezTo>
                  <a:pt x="395246" y="1006338"/>
                  <a:pt x="400272" y="1001364"/>
                  <a:pt x="402785" y="1011315"/>
                </a:cubicBezTo>
                <a:cubicBezTo>
                  <a:pt x="409065" y="1012557"/>
                  <a:pt x="410949" y="1010070"/>
                  <a:pt x="411891" y="1006028"/>
                </a:cubicBezTo>
                <a:lnTo>
                  <a:pt x="415148" y="992249"/>
                </a:lnTo>
                <a:lnTo>
                  <a:pt x="414992" y="994872"/>
                </a:lnTo>
                <a:cubicBezTo>
                  <a:pt x="414403" y="999653"/>
                  <a:pt x="413461" y="1001986"/>
                  <a:pt x="415346" y="1011315"/>
                </a:cubicBezTo>
                <a:cubicBezTo>
                  <a:pt x="415346" y="1011315"/>
                  <a:pt x="415346" y="1011315"/>
                  <a:pt x="425397" y="1011315"/>
                </a:cubicBezTo>
                <a:cubicBezTo>
                  <a:pt x="425397" y="1006338"/>
                  <a:pt x="422884" y="1006338"/>
                  <a:pt x="422884" y="1003850"/>
                </a:cubicBezTo>
                <a:cubicBezTo>
                  <a:pt x="427910" y="1001364"/>
                  <a:pt x="425396" y="1008826"/>
                  <a:pt x="427910" y="1011314"/>
                </a:cubicBezTo>
                <a:cubicBezTo>
                  <a:pt x="422884" y="1011315"/>
                  <a:pt x="422884" y="1016289"/>
                  <a:pt x="417859" y="1013801"/>
                </a:cubicBezTo>
                <a:cubicBezTo>
                  <a:pt x="417859" y="1016289"/>
                  <a:pt x="417859" y="1016289"/>
                  <a:pt x="420371" y="1018777"/>
                </a:cubicBezTo>
                <a:cubicBezTo>
                  <a:pt x="425397" y="1016289"/>
                  <a:pt x="432932" y="1006338"/>
                  <a:pt x="440471" y="1013801"/>
                </a:cubicBezTo>
                <a:cubicBezTo>
                  <a:pt x="437958" y="1016289"/>
                  <a:pt x="432932" y="1016288"/>
                  <a:pt x="435445" y="1018777"/>
                </a:cubicBezTo>
                <a:cubicBezTo>
                  <a:pt x="425397" y="1023751"/>
                  <a:pt x="420371" y="1021266"/>
                  <a:pt x="407811" y="1021266"/>
                </a:cubicBezTo>
                <a:cubicBezTo>
                  <a:pt x="410320" y="1033702"/>
                  <a:pt x="427910" y="1018777"/>
                  <a:pt x="427910" y="1031214"/>
                </a:cubicBezTo>
                <a:cubicBezTo>
                  <a:pt x="432932" y="1021266"/>
                  <a:pt x="440471" y="1031213"/>
                  <a:pt x="450522" y="1026240"/>
                </a:cubicBezTo>
                <a:cubicBezTo>
                  <a:pt x="450523" y="1023751"/>
                  <a:pt x="448009" y="1021266"/>
                  <a:pt x="445497" y="1021266"/>
                </a:cubicBezTo>
                <a:cubicBezTo>
                  <a:pt x="445497" y="1016289"/>
                  <a:pt x="453032" y="1026240"/>
                  <a:pt x="455545" y="1021266"/>
                </a:cubicBezTo>
                <a:cubicBezTo>
                  <a:pt x="455545" y="1018777"/>
                  <a:pt x="455545" y="1018777"/>
                  <a:pt x="455545" y="1018777"/>
                </a:cubicBezTo>
                <a:cubicBezTo>
                  <a:pt x="455545" y="1016289"/>
                  <a:pt x="463083" y="1021266"/>
                  <a:pt x="465596" y="1021265"/>
                </a:cubicBezTo>
                <a:cubicBezTo>
                  <a:pt x="470622" y="1016289"/>
                  <a:pt x="465596" y="1013800"/>
                  <a:pt x="473131" y="1016288"/>
                </a:cubicBezTo>
                <a:cubicBezTo>
                  <a:pt x="465596" y="1006338"/>
                  <a:pt x="455544" y="1011315"/>
                  <a:pt x="445497" y="1016289"/>
                </a:cubicBezTo>
                <a:cubicBezTo>
                  <a:pt x="445497" y="1008826"/>
                  <a:pt x="440471" y="1013801"/>
                  <a:pt x="440471" y="1011315"/>
                </a:cubicBezTo>
                <a:cubicBezTo>
                  <a:pt x="445497" y="1003850"/>
                  <a:pt x="448010" y="1013801"/>
                  <a:pt x="453032" y="1008826"/>
                </a:cubicBezTo>
                <a:cubicBezTo>
                  <a:pt x="450523" y="1003850"/>
                  <a:pt x="442984" y="1006338"/>
                  <a:pt x="442984" y="993901"/>
                </a:cubicBezTo>
                <a:cubicBezTo>
                  <a:pt x="445497" y="998876"/>
                  <a:pt x="453032" y="1008826"/>
                  <a:pt x="458058" y="1008826"/>
                </a:cubicBezTo>
                <a:cubicBezTo>
                  <a:pt x="458058" y="1008826"/>
                  <a:pt x="458057" y="1007582"/>
                  <a:pt x="458372" y="1006338"/>
                </a:cubicBezTo>
                <a:lnTo>
                  <a:pt x="460148" y="1004328"/>
                </a:lnTo>
                <a:lnTo>
                  <a:pt x="457302" y="1002450"/>
                </a:lnTo>
                <a:cubicBezTo>
                  <a:pt x="456282" y="1002451"/>
                  <a:pt x="454923" y="1003123"/>
                  <a:pt x="452204" y="1004469"/>
                </a:cubicBezTo>
                <a:cubicBezTo>
                  <a:pt x="454924" y="1001778"/>
                  <a:pt x="454924" y="993708"/>
                  <a:pt x="463080" y="996398"/>
                </a:cubicBezTo>
                <a:cubicBezTo>
                  <a:pt x="461721" y="997743"/>
                  <a:pt x="461721" y="999761"/>
                  <a:pt x="461720" y="1001443"/>
                </a:cubicBezTo>
                <a:lnTo>
                  <a:pt x="460633" y="1003863"/>
                </a:lnTo>
                <a:lnTo>
                  <a:pt x="470620" y="1006027"/>
                </a:lnTo>
                <a:cubicBezTo>
                  <a:pt x="473760" y="1006960"/>
                  <a:pt x="476900" y="1007582"/>
                  <a:pt x="480669" y="1006338"/>
                </a:cubicBezTo>
                <a:cubicBezTo>
                  <a:pt x="478157" y="1003850"/>
                  <a:pt x="475644" y="1003850"/>
                  <a:pt x="473131" y="1001364"/>
                </a:cubicBezTo>
                <a:cubicBezTo>
                  <a:pt x="478157" y="998876"/>
                  <a:pt x="488208" y="1008826"/>
                  <a:pt x="498257" y="1003850"/>
                </a:cubicBezTo>
                <a:cubicBezTo>
                  <a:pt x="498257" y="996388"/>
                  <a:pt x="493234" y="998876"/>
                  <a:pt x="490721" y="996387"/>
                </a:cubicBezTo>
                <a:cubicBezTo>
                  <a:pt x="495743" y="1001363"/>
                  <a:pt x="505795" y="988925"/>
                  <a:pt x="510821" y="993901"/>
                </a:cubicBezTo>
                <a:cubicBezTo>
                  <a:pt x="513334" y="991413"/>
                  <a:pt x="508308" y="988925"/>
                  <a:pt x="510821" y="986436"/>
                </a:cubicBezTo>
                <a:cubicBezTo>
                  <a:pt x="513334" y="988925"/>
                  <a:pt x="518356" y="986437"/>
                  <a:pt x="520869" y="986436"/>
                </a:cubicBezTo>
                <a:cubicBezTo>
                  <a:pt x="523382" y="993901"/>
                  <a:pt x="520869" y="1003850"/>
                  <a:pt x="515843" y="998876"/>
                </a:cubicBezTo>
                <a:cubicBezTo>
                  <a:pt x="515843" y="1011315"/>
                  <a:pt x="520869" y="1003850"/>
                  <a:pt x="525895" y="1003850"/>
                </a:cubicBezTo>
                <a:cubicBezTo>
                  <a:pt x="525895" y="1003850"/>
                  <a:pt x="525895" y="1003850"/>
                  <a:pt x="523382" y="996388"/>
                </a:cubicBezTo>
                <a:cubicBezTo>
                  <a:pt x="528407" y="1001364"/>
                  <a:pt x="530921" y="991413"/>
                  <a:pt x="535946" y="996388"/>
                </a:cubicBezTo>
                <a:cubicBezTo>
                  <a:pt x="535946" y="998876"/>
                  <a:pt x="530920" y="996388"/>
                  <a:pt x="530921" y="998876"/>
                </a:cubicBezTo>
                <a:cubicBezTo>
                  <a:pt x="530920" y="1003850"/>
                  <a:pt x="538455" y="1001364"/>
                  <a:pt x="543481" y="998876"/>
                </a:cubicBezTo>
                <a:cubicBezTo>
                  <a:pt x="543481" y="1001364"/>
                  <a:pt x="543481" y="1003850"/>
                  <a:pt x="543481" y="1006338"/>
                </a:cubicBezTo>
                <a:cubicBezTo>
                  <a:pt x="545994" y="1008826"/>
                  <a:pt x="548507" y="1001364"/>
                  <a:pt x="548507" y="1006338"/>
                </a:cubicBezTo>
                <a:cubicBezTo>
                  <a:pt x="551020" y="1006338"/>
                  <a:pt x="545995" y="1003850"/>
                  <a:pt x="548507" y="998876"/>
                </a:cubicBezTo>
                <a:cubicBezTo>
                  <a:pt x="553533" y="1001364"/>
                  <a:pt x="558555" y="1003850"/>
                  <a:pt x="563581" y="1001363"/>
                </a:cubicBezTo>
                <a:cubicBezTo>
                  <a:pt x="563581" y="1006338"/>
                  <a:pt x="566093" y="1006338"/>
                  <a:pt x="563581" y="1008826"/>
                </a:cubicBezTo>
                <a:cubicBezTo>
                  <a:pt x="563581" y="1011315"/>
                  <a:pt x="566094" y="1011314"/>
                  <a:pt x="568606" y="1011315"/>
                </a:cubicBezTo>
                <a:cubicBezTo>
                  <a:pt x="563581" y="1001363"/>
                  <a:pt x="573632" y="1008826"/>
                  <a:pt x="576145" y="1003850"/>
                </a:cubicBezTo>
                <a:cubicBezTo>
                  <a:pt x="578658" y="1006338"/>
                  <a:pt x="578658" y="1008826"/>
                  <a:pt x="581167" y="1011315"/>
                </a:cubicBezTo>
                <a:cubicBezTo>
                  <a:pt x="586193" y="1006338"/>
                  <a:pt x="581167" y="1003850"/>
                  <a:pt x="583680" y="1003850"/>
                </a:cubicBezTo>
                <a:cubicBezTo>
                  <a:pt x="586193" y="1003850"/>
                  <a:pt x="583680" y="1003850"/>
                  <a:pt x="583680" y="1008826"/>
                </a:cubicBezTo>
                <a:cubicBezTo>
                  <a:pt x="591218" y="1011315"/>
                  <a:pt x="586192" y="1001364"/>
                  <a:pt x="591219" y="1001364"/>
                </a:cubicBezTo>
                <a:cubicBezTo>
                  <a:pt x="591218" y="1011315"/>
                  <a:pt x="593732" y="998875"/>
                  <a:pt x="591218" y="996388"/>
                </a:cubicBezTo>
                <a:cubicBezTo>
                  <a:pt x="591218" y="993901"/>
                  <a:pt x="586193" y="996388"/>
                  <a:pt x="586193" y="993901"/>
                </a:cubicBezTo>
                <a:cubicBezTo>
                  <a:pt x="586193" y="991413"/>
                  <a:pt x="593732" y="993901"/>
                  <a:pt x="596245" y="993901"/>
                </a:cubicBezTo>
                <a:cubicBezTo>
                  <a:pt x="593732" y="996387"/>
                  <a:pt x="596245" y="998876"/>
                  <a:pt x="593732" y="998875"/>
                </a:cubicBezTo>
                <a:cubicBezTo>
                  <a:pt x="593732" y="1003850"/>
                  <a:pt x="596244" y="1003850"/>
                  <a:pt x="598757" y="1003850"/>
                </a:cubicBezTo>
                <a:cubicBezTo>
                  <a:pt x="603780" y="1003850"/>
                  <a:pt x="596245" y="996388"/>
                  <a:pt x="598758" y="993902"/>
                </a:cubicBezTo>
                <a:cubicBezTo>
                  <a:pt x="603780" y="991413"/>
                  <a:pt x="598758" y="998876"/>
                  <a:pt x="603780" y="996388"/>
                </a:cubicBezTo>
                <a:cubicBezTo>
                  <a:pt x="603779" y="1001364"/>
                  <a:pt x="598757" y="1003850"/>
                  <a:pt x="601267" y="1008826"/>
                </a:cubicBezTo>
                <a:cubicBezTo>
                  <a:pt x="596245" y="1008826"/>
                  <a:pt x="596245" y="1006338"/>
                  <a:pt x="593731" y="1006338"/>
                </a:cubicBezTo>
                <a:cubicBezTo>
                  <a:pt x="593732" y="1013801"/>
                  <a:pt x="596245" y="1011314"/>
                  <a:pt x="601267" y="1008826"/>
                </a:cubicBezTo>
                <a:cubicBezTo>
                  <a:pt x="596245" y="1021266"/>
                  <a:pt x="606292" y="1011315"/>
                  <a:pt x="606292" y="1013800"/>
                </a:cubicBezTo>
                <a:cubicBezTo>
                  <a:pt x="613831" y="1013801"/>
                  <a:pt x="626392" y="1021266"/>
                  <a:pt x="628905" y="1008826"/>
                </a:cubicBezTo>
                <a:cubicBezTo>
                  <a:pt x="628905" y="1006338"/>
                  <a:pt x="628905" y="1006338"/>
                  <a:pt x="626392" y="1006338"/>
                </a:cubicBezTo>
                <a:cubicBezTo>
                  <a:pt x="626392" y="1001364"/>
                  <a:pt x="626392" y="1001364"/>
                  <a:pt x="626392" y="998876"/>
                </a:cubicBezTo>
                <a:cubicBezTo>
                  <a:pt x="631418" y="996387"/>
                  <a:pt x="628905" y="1003850"/>
                  <a:pt x="631418" y="1003850"/>
                </a:cubicBezTo>
                <a:cubicBezTo>
                  <a:pt x="633931" y="1003850"/>
                  <a:pt x="636444" y="1006338"/>
                  <a:pt x="638957" y="998876"/>
                </a:cubicBezTo>
                <a:cubicBezTo>
                  <a:pt x="643979" y="1006338"/>
                  <a:pt x="649005" y="998876"/>
                  <a:pt x="654030" y="1001364"/>
                </a:cubicBezTo>
                <a:cubicBezTo>
                  <a:pt x="654030" y="996388"/>
                  <a:pt x="651517" y="996388"/>
                  <a:pt x="654030" y="991413"/>
                </a:cubicBezTo>
                <a:cubicBezTo>
                  <a:pt x="656543" y="993901"/>
                  <a:pt x="654030" y="983951"/>
                  <a:pt x="656543" y="986436"/>
                </a:cubicBezTo>
                <a:cubicBezTo>
                  <a:pt x="656543" y="991413"/>
                  <a:pt x="656543" y="993901"/>
                  <a:pt x="656543" y="1001364"/>
                </a:cubicBezTo>
                <a:cubicBezTo>
                  <a:pt x="656543" y="1001364"/>
                  <a:pt x="656543" y="1001364"/>
                  <a:pt x="659056" y="1001364"/>
                </a:cubicBezTo>
                <a:cubicBezTo>
                  <a:pt x="661569" y="1001363"/>
                  <a:pt x="659056" y="993901"/>
                  <a:pt x="659056" y="991413"/>
                </a:cubicBezTo>
                <a:cubicBezTo>
                  <a:pt x="661568" y="998875"/>
                  <a:pt x="666590" y="988925"/>
                  <a:pt x="666591" y="998875"/>
                </a:cubicBezTo>
                <a:cubicBezTo>
                  <a:pt x="671617" y="993902"/>
                  <a:pt x="674129" y="996388"/>
                  <a:pt x="676643" y="998876"/>
                </a:cubicBezTo>
                <a:cubicBezTo>
                  <a:pt x="676643" y="993902"/>
                  <a:pt x="674129" y="991413"/>
                  <a:pt x="674130" y="988925"/>
                </a:cubicBezTo>
                <a:cubicBezTo>
                  <a:pt x="674130" y="983951"/>
                  <a:pt x="676643" y="991413"/>
                  <a:pt x="676643" y="993902"/>
                </a:cubicBezTo>
                <a:cubicBezTo>
                  <a:pt x="684181" y="993901"/>
                  <a:pt x="694229" y="1001364"/>
                  <a:pt x="701768" y="988925"/>
                </a:cubicBezTo>
                <a:cubicBezTo>
                  <a:pt x="704281" y="991413"/>
                  <a:pt x="706793" y="993901"/>
                  <a:pt x="709303" y="996388"/>
                </a:cubicBezTo>
                <a:cubicBezTo>
                  <a:pt x="711816" y="993901"/>
                  <a:pt x="706793" y="991413"/>
                  <a:pt x="709303" y="988925"/>
                </a:cubicBezTo>
                <a:cubicBezTo>
                  <a:pt x="714329" y="986436"/>
                  <a:pt x="714329" y="986436"/>
                  <a:pt x="719354" y="986437"/>
                </a:cubicBezTo>
                <a:cubicBezTo>
                  <a:pt x="719354" y="993902"/>
                  <a:pt x="716841" y="993901"/>
                  <a:pt x="719354" y="996388"/>
                </a:cubicBezTo>
                <a:cubicBezTo>
                  <a:pt x="721867" y="993901"/>
                  <a:pt x="724380" y="993902"/>
                  <a:pt x="726893" y="991413"/>
                </a:cubicBezTo>
                <a:cubicBezTo>
                  <a:pt x="719355" y="988925"/>
                  <a:pt x="724380" y="983951"/>
                  <a:pt x="721867" y="986436"/>
                </a:cubicBezTo>
                <a:cubicBezTo>
                  <a:pt x="719355" y="983951"/>
                  <a:pt x="724380" y="976489"/>
                  <a:pt x="726893" y="978974"/>
                </a:cubicBezTo>
                <a:cubicBezTo>
                  <a:pt x="721867" y="981462"/>
                  <a:pt x="726893" y="983951"/>
                  <a:pt x="729402" y="991413"/>
                </a:cubicBezTo>
                <a:cubicBezTo>
                  <a:pt x="726893" y="983951"/>
                  <a:pt x="731915" y="986436"/>
                  <a:pt x="734428" y="978974"/>
                </a:cubicBezTo>
                <a:cubicBezTo>
                  <a:pt x="744479" y="974000"/>
                  <a:pt x="749506" y="986437"/>
                  <a:pt x="762066" y="976489"/>
                </a:cubicBezTo>
                <a:cubicBezTo>
                  <a:pt x="759554" y="971512"/>
                  <a:pt x="757041" y="981462"/>
                  <a:pt x="757041" y="971512"/>
                </a:cubicBezTo>
                <a:cubicBezTo>
                  <a:pt x="759554" y="971512"/>
                  <a:pt x="764579" y="971512"/>
                  <a:pt x="767092" y="976489"/>
                </a:cubicBezTo>
                <a:cubicBezTo>
                  <a:pt x="767092" y="974000"/>
                  <a:pt x="767092" y="974000"/>
                  <a:pt x="769605" y="976488"/>
                </a:cubicBezTo>
                <a:cubicBezTo>
                  <a:pt x="772114" y="974000"/>
                  <a:pt x="767092" y="971512"/>
                  <a:pt x="767092" y="964049"/>
                </a:cubicBezTo>
                <a:cubicBezTo>
                  <a:pt x="769605" y="964049"/>
                  <a:pt x="769605" y="964049"/>
                  <a:pt x="769605" y="961561"/>
                </a:cubicBezTo>
                <a:cubicBezTo>
                  <a:pt x="777140" y="961561"/>
                  <a:pt x="787191" y="961561"/>
                  <a:pt x="792218" y="954098"/>
                </a:cubicBezTo>
                <a:cubicBezTo>
                  <a:pt x="789705" y="949125"/>
                  <a:pt x="784679" y="959073"/>
                  <a:pt x="784679" y="951610"/>
                </a:cubicBezTo>
                <a:cubicBezTo>
                  <a:pt x="779653" y="951610"/>
                  <a:pt x="779653" y="954098"/>
                  <a:pt x="779653" y="956587"/>
                </a:cubicBezTo>
                <a:cubicBezTo>
                  <a:pt x="774627" y="956587"/>
                  <a:pt x="779653" y="951610"/>
                  <a:pt x="779653" y="949124"/>
                </a:cubicBezTo>
                <a:cubicBezTo>
                  <a:pt x="779653" y="949124"/>
                  <a:pt x="779653" y="949124"/>
                  <a:pt x="777140" y="949124"/>
                </a:cubicBezTo>
                <a:cubicBezTo>
                  <a:pt x="774627" y="966538"/>
                  <a:pt x="762067" y="946636"/>
                  <a:pt x="752015" y="941660"/>
                </a:cubicBezTo>
                <a:cubicBezTo>
                  <a:pt x="752015" y="949125"/>
                  <a:pt x="759553" y="946636"/>
                  <a:pt x="759553" y="954098"/>
                </a:cubicBezTo>
                <a:cubicBezTo>
                  <a:pt x="759553" y="954098"/>
                  <a:pt x="759553" y="954098"/>
                  <a:pt x="752015" y="954098"/>
                </a:cubicBezTo>
                <a:cubicBezTo>
                  <a:pt x="749505" y="959073"/>
                  <a:pt x="757041" y="959073"/>
                  <a:pt x="752015" y="959072"/>
                </a:cubicBezTo>
                <a:cubicBezTo>
                  <a:pt x="752015" y="961561"/>
                  <a:pt x="752643" y="962183"/>
                  <a:pt x="753586" y="962494"/>
                </a:cubicBezTo>
                <a:lnTo>
                  <a:pt x="756748" y="963918"/>
                </a:lnTo>
                <a:lnTo>
                  <a:pt x="756749" y="962056"/>
                </a:lnTo>
                <a:cubicBezTo>
                  <a:pt x="756144" y="959814"/>
                  <a:pt x="755539" y="957892"/>
                  <a:pt x="756748" y="956611"/>
                </a:cubicBezTo>
                <a:cubicBezTo>
                  <a:pt x="759166" y="961735"/>
                  <a:pt x="759166" y="961735"/>
                  <a:pt x="766416" y="964298"/>
                </a:cubicBezTo>
                <a:cubicBezTo>
                  <a:pt x="763999" y="974547"/>
                  <a:pt x="761582" y="961735"/>
                  <a:pt x="756748" y="969422"/>
                </a:cubicBezTo>
                <a:lnTo>
                  <a:pt x="756749" y="964325"/>
                </a:lnTo>
                <a:lnTo>
                  <a:pt x="753704" y="967198"/>
                </a:lnTo>
                <a:cubicBezTo>
                  <a:pt x="750760" y="966848"/>
                  <a:pt x="748877" y="958452"/>
                  <a:pt x="746992" y="964049"/>
                </a:cubicBezTo>
                <a:lnTo>
                  <a:pt x="744198" y="956874"/>
                </a:lnTo>
                <a:lnTo>
                  <a:pt x="744663" y="956610"/>
                </a:lnTo>
                <a:lnTo>
                  <a:pt x="743815" y="955890"/>
                </a:lnTo>
                <a:lnTo>
                  <a:pt x="742556" y="952660"/>
                </a:lnTo>
                <a:cubicBezTo>
                  <a:pt x="735843" y="946013"/>
                  <a:pt x="723124" y="951610"/>
                  <a:pt x="711816" y="951610"/>
                </a:cubicBezTo>
                <a:cubicBezTo>
                  <a:pt x="711816" y="956587"/>
                  <a:pt x="714329" y="956587"/>
                  <a:pt x="716841" y="956587"/>
                </a:cubicBezTo>
                <a:cubicBezTo>
                  <a:pt x="711816" y="961561"/>
                  <a:pt x="704280" y="954098"/>
                  <a:pt x="704280" y="946636"/>
                </a:cubicBezTo>
                <a:cubicBezTo>
                  <a:pt x="706793" y="946636"/>
                  <a:pt x="709303" y="946636"/>
                  <a:pt x="711816" y="944148"/>
                </a:cubicBezTo>
                <a:cubicBezTo>
                  <a:pt x="709303" y="939174"/>
                  <a:pt x="706793" y="946636"/>
                  <a:pt x="701768" y="944147"/>
                </a:cubicBezTo>
                <a:cubicBezTo>
                  <a:pt x="701767" y="946636"/>
                  <a:pt x="701768" y="951610"/>
                  <a:pt x="701768" y="956587"/>
                </a:cubicBezTo>
                <a:cubicBezTo>
                  <a:pt x="699254" y="954098"/>
                  <a:pt x="701767" y="946636"/>
                  <a:pt x="696742" y="946636"/>
                </a:cubicBezTo>
                <a:cubicBezTo>
                  <a:pt x="696742" y="946636"/>
                  <a:pt x="696742" y="944148"/>
                  <a:pt x="696742" y="941660"/>
                </a:cubicBezTo>
                <a:cubicBezTo>
                  <a:pt x="701768" y="939173"/>
                  <a:pt x="704280" y="941659"/>
                  <a:pt x="711816" y="939174"/>
                </a:cubicBezTo>
                <a:cubicBezTo>
                  <a:pt x="716842" y="951610"/>
                  <a:pt x="736941" y="946636"/>
                  <a:pt x="749505" y="941659"/>
                </a:cubicBezTo>
                <a:cubicBezTo>
                  <a:pt x="746993" y="939174"/>
                  <a:pt x="741967" y="944148"/>
                  <a:pt x="744479" y="936685"/>
                </a:cubicBezTo>
                <a:cubicBezTo>
                  <a:pt x="739454" y="934197"/>
                  <a:pt x="739454" y="939173"/>
                  <a:pt x="736941" y="939173"/>
                </a:cubicBezTo>
                <a:cubicBezTo>
                  <a:pt x="741966" y="931712"/>
                  <a:pt x="721867" y="931712"/>
                  <a:pt x="729402" y="929223"/>
                </a:cubicBezTo>
                <a:cubicBezTo>
                  <a:pt x="726893" y="921760"/>
                  <a:pt x="724380" y="931712"/>
                  <a:pt x="724380" y="934197"/>
                </a:cubicBezTo>
                <a:cubicBezTo>
                  <a:pt x="721867" y="934197"/>
                  <a:pt x="719355" y="931712"/>
                  <a:pt x="719355" y="931712"/>
                </a:cubicBezTo>
                <a:cubicBezTo>
                  <a:pt x="719354" y="926735"/>
                  <a:pt x="721868" y="929223"/>
                  <a:pt x="721867" y="926735"/>
                </a:cubicBezTo>
                <a:cubicBezTo>
                  <a:pt x="721867" y="921761"/>
                  <a:pt x="716841" y="921761"/>
                  <a:pt x="714329" y="919272"/>
                </a:cubicBezTo>
                <a:cubicBezTo>
                  <a:pt x="711816" y="919272"/>
                  <a:pt x="714329" y="924247"/>
                  <a:pt x="716841" y="924246"/>
                </a:cubicBezTo>
                <a:cubicBezTo>
                  <a:pt x="716841" y="926735"/>
                  <a:pt x="714329" y="926735"/>
                  <a:pt x="714329" y="924247"/>
                </a:cubicBezTo>
                <a:cubicBezTo>
                  <a:pt x="711816" y="924247"/>
                  <a:pt x="716841" y="926735"/>
                  <a:pt x="714329" y="929223"/>
                </a:cubicBezTo>
                <a:cubicBezTo>
                  <a:pt x="710561" y="923004"/>
                  <a:pt x="706793" y="919272"/>
                  <a:pt x="703023" y="916784"/>
                </a:cubicBezTo>
                <a:lnTo>
                  <a:pt x="691870" y="911877"/>
                </a:lnTo>
                <a:lnTo>
                  <a:pt x="692972" y="910877"/>
                </a:lnTo>
                <a:cubicBezTo>
                  <a:pt x="694229" y="909944"/>
                  <a:pt x="695485" y="909322"/>
                  <a:pt x="696742" y="909321"/>
                </a:cubicBezTo>
                <a:cubicBezTo>
                  <a:pt x="696742" y="906833"/>
                  <a:pt x="694229" y="906833"/>
                  <a:pt x="694229" y="906833"/>
                </a:cubicBezTo>
                <a:cubicBezTo>
                  <a:pt x="689203" y="901859"/>
                  <a:pt x="699255" y="909322"/>
                  <a:pt x="699254" y="904348"/>
                </a:cubicBezTo>
                <a:cubicBezTo>
                  <a:pt x="699254" y="906833"/>
                  <a:pt x="704281" y="909322"/>
                  <a:pt x="701767" y="911810"/>
                </a:cubicBezTo>
                <a:cubicBezTo>
                  <a:pt x="701768" y="914295"/>
                  <a:pt x="706793" y="911810"/>
                  <a:pt x="706794" y="916784"/>
                </a:cubicBezTo>
                <a:cubicBezTo>
                  <a:pt x="709303" y="914295"/>
                  <a:pt x="709303" y="909322"/>
                  <a:pt x="711816" y="909322"/>
                </a:cubicBezTo>
                <a:cubicBezTo>
                  <a:pt x="714329" y="916784"/>
                  <a:pt x="721867" y="911810"/>
                  <a:pt x="724380" y="921760"/>
                </a:cubicBezTo>
                <a:cubicBezTo>
                  <a:pt x="724380" y="916784"/>
                  <a:pt x="729402" y="921760"/>
                  <a:pt x="731915" y="921760"/>
                </a:cubicBezTo>
                <a:cubicBezTo>
                  <a:pt x="734428" y="924246"/>
                  <a:pt x="734428" y="911810"/>
                  <a:pt x="731915" y="916784"/>
                </a:cubicBezTo>
                <a:cubicBezTo>
                  <a:pt x="734428" y="911810"/>
                  <a:pt x="739454" y="911810"/>
                  <a:pt x="744480" y="906833"/>
                </a:cubicBezTo>
                <a:cubicBezTo>
                  <a:pt x="744480" y="906833"/>
                  <a:pt x="744480" y="911810"/>
                  <a:pt x="749505" y="911810"/>
                </a:cubicBezTo>
                <a:cubicBezTo>
                  <a:pt x="749505" y="901859"/>
                  <a:pt x="744480" y="901859"/>
                  <a:pt x="739454" y="901859"/>
                </a:cubicBezTo>
                <a:cubicBezTo>
                  <a:pt x="736941" y="906833"/>
                  <a:pt x="734428" y="906833"/>
                  <a:pt x="729402" y="911810"/>
                </a:cubicBezTo>
                <a:cubicBezTo>
                  <a:pt x="729402" y="909321"/>
                  <a:pt x="731915" y="901859"/>
                  <a:pt x="729402" y="899371"/>
                </a:cubicBezTo>
                <a:cubicBezTo>
                  <a:pt x="729402" y="896882"/>
                  <a:pt x="734428" y="896882"/>
                  <a:pt x="734428" y="901859"/>
                </a:cubicBezTo>
                <a:cubicBezTo>
                  <a:pt x="734428" y="901859"/>
                  <a:pt x="734429" y="899371"/>
                  <a:pt x="736941" y="899371"/>
                </a:cubicBezTo>
                <a:cubicBezTo>
                  <a:pt x="736941" y="894397"/>
                  <a:pt x="731915" y="894397"/>
                  <a:pt x="736941" y="894397"/>
                </a:cubicBezTo>
                <a:cubicBezTo>
                  <a:pt x="734428" y="891908"/>
                  <a:pt x="734428" y="891908"/>
                  <a:pt x="734428" y="886934"/>
                </a:cubicBezTo>
                <a:cubicBezTo>
                  <a:pt x="731915" y="894397"/>
                  <a:pt x="729402" y="886934"/>
                  <a:pt x="726893" y="899371"/>
                </a:cubicBezTo>
                <a:cubicBezTo>
                  <a:pt x="724380" y="896882"/>
                  <a:pt x="729403" y="889420"/>
                  <a:pt x="724380" y="891908"/>
                </a:cubicBezTo>
                <a:cubicBezTo>
                  <a:pt x="724380" y="889420"/>
                  <a:pt x="726893" y="889420"/>
                  <a:pt x="726893" y="889420"/>
                </a:cubicBezTo>
                <a:cubicBezTo>
                  <a:pt x="726892" y="886934"/>
                  <a:pt x="724380" y="889420"/>
                  <a:pt x="724380" y="884446"/>
                </a:cubicBezTo>
                <a:cubicBezTo>
                  <a:pt x="721867" y="889420"/>
                  <a:pt x="719355" y="894397"/>
                  <a:pt x="716841" y="901859"/>
                </a:cubicBezTo>
                <a:cubicBezTo>
                  <a:pt x="714329" y="899371"/>
                  <a:pt x="716841" y="899370"/>
                  <a:pt x="716841" y="891908"/>
                </a:cubicBezTo>
                <a:cubicBezTo>
                  <a:pt x="711815" y="894397"/>
                  <a:pt x="711816" y="896882"/>
                  <a:pt x="714328" y="901859"/>
                </a:cubicBezTo>
                <a:cubicBezTo>
                  <a:pt x="711816" y="901859"/>
                  <a:pt x="709303" y="901859"/>
                  <a:pt x="709303" y="906833"/>
                </a:cubicBezTo>
                <a:cubicBezTo>
                  <a:pt x="706794" y="906833"/>
                  <a:pt x="704280" y="904347"/>
                  <a:pt x="701768" y="904347"/>
                </a:cubicBezTo>
                <a:cubicBezTo>
                  <a:pt x="701767" y="899371"/>
                  <a:pt x="706793" y="904348"/>
                  <a:pt x="706793" y="904348"/>
                </a:cubicBezTo>
                <a:cubicBezTo>
                  <a:pt x="709303" y="904347"/>
                  <a:pt x="706794" y="899371"/>
                  <a:pt x="706793" y="896882"/>
                </a:cubicBezTo>
                <a:cubicBezTo>
                  <a:pt x="701768" y="904347"/>
                  <a:pt x="694229" y="894397"/>
                  <a:pt x="694229" y="901859"/>
                </a:cubicBezTo>
                <a:cubicBezTo>
                  <a:pt x="691716" y="904348"/>
                  <a:pt x="689204" y="894397"/>
                  <a:pt x="689203" y="901859"/>
                </a:cubicBezTo>
                <a:cubicBezTo>
                  <a:pt x="684182" y="899371"/>
                  <a:pt x="691717" y="896882"/>
                  <a:pt x="689204" y="894397"/>
                </a:cubicBezTo>
                <a:cubicBezTo>
                  <a:pt x="691717" y="894397"/>
                  <a:pt x="694229" y="894397"/>
                  <a:pt x="694229" y="899371"/>
                </a:cubicBezTo>
                <a:cubicBezTo>
                  <a:pt x="696742" y="894397"/>
                  <a:pt x="706793" y="894397"/>
                  <a:pt x="709304" y="886934"/>
                </a:cubicBezTo>
                <a:cubicBezTo>
                  <a:pt x="711816" y="884446"/>
                  <a:pt x="709303" y="891908"/>
                  <a:pt x="711816" y="891908"/>
                </a:cubicBezTo>
                <a:cubicBezTo>
                  <a:pt x="714329" y="891908"/>
                  <a:pt x="711816" y="889419"/>
                  <a:pt x="711816" y="889419"/>
                </a:cubicBezTo>
                <a:cubicBezTo>
                  <a:pt x="711816" y="884446"/>
                  <a:pt x="714329" y="891908"/>
                  <a:pt x="716841" y="889420"/>
                </a:cubicBezTo>
                <a:cubicBezTo>
                  <a:pt x="711816" y="879469"/>
                  <a:pt x="701768" y="886934"/>
                  <a:pt x="696742" y="889420"/>
                </a:cubicBezTo>
                <a:cubicBezTo>
                  <a:pt x="699255" y="884446"/>
                  <a:pt x="694229" y="881957"/>
                  <a:pt x="691716" y="876984"/>
                </a:cubicBezTo>
                <a:cubicBezTo>
                  <a:pt x="691716" y="879469"/>
                  <a:pt x="689203" y="881957"/>
                  <a:pt x="689203" y="884446"/>
                </a:cubicBezTo>
                <a:cubicBezTo>
                  <a:pt x="686690" y="884446"/>
                  <a:pt x="691716" y="879469"/>
                  <a:pt x="686691" y="876984"/>
                </a:cubicBezTo>
                <a:cubicBezTo>
                  <a:pt x="691716" y="874495"/>
                  <a:pt x="689204" y="867033"/>
                  <a:pt x="696742" y="869519"/>
                </a:cubicBezTo>
                <a:cubicBezTo>
                  <a:pt x="691716" y="862056"/>
                  <a:pt x="684181" y="872007"/>
                  <a:pt x="676643" y="867033"/>
                </a:cubicBezTo>
                <a:cubicBezTo>
                  <a:pt x="679155" y="862056"/>
                  <a:pt x="684181" y="862056"/>
                  <a:pt x="686691" y="859570"/>
                </a:cubicBezTo>
                <a:cubicBezTo>
                  <a:pt x="684181" y="862056"/>
                  <a:pt x="679155" y="857082"/>
                  <a:pt x="674129" y="859570"/>
                </a:cubicBezTo>
                <a:cubicBezTo>
                  <a:pt x="674130" y="864544"/>
                  <a:pt x="676643" y="867033"/>
                  <a:pt x="676643" y="869519"/>
                </a:cubicBezTo>
                <a:cubicBezTo>
                  <a:pt x="676642" y="874495"/>
                  <a:pt x="671617" y="867033"/>
                  <a:pt x="674129" y="876983"/>
                </a:cubicBezTo>
                <a:cubicBezTo>
                  <a:pt x="669104" y="874495"/>
                  <a:pt x="671617" y="872006"/>
                  <a:pt x="671617" y="867033"/>
                </a:cubicBezTo>
                <a:cubicBezTo>
                  <a:pt x="669104" y="862056"/>
                  <a:pt x="664082" y="864544"/>
                  <a:pt x="664082" y="867032"/>
                </a:cubicBezTo>
                <a:cubicBezTo>
                  <a:pt x="664082" y="872006"/>
                  <a:pt x="669104" y="867032"/>
                  <a:pt x="669104" y="872006"/>
                </a:cubicBezTo>
                <a:cubicBezTo>
                  <a:pt x="669104" y="876984"/>
                  <a:pt x="666590" y="874495"/>
                  <a:pt x="661568" y="876984"/>
                </a:cubicBezTo>
                <a:cubicBezTo>
                  <a:pt x="661569" y="872007"/>
                  <a:pt x="656543" y="874495"/>
                  <a:pt x="656543" y="867033"/>
                </a:cubicBezTo>
                <a:cubicBezTo>
                  <a:pt x="654030" y="867033"/>
                  <a:pt x="654030" y="869519"/>
                  <a:pt x="651517" y="869519"/>
                </a:cubicBezTo>
                <a:cubicBezTo>
                  <a:pt x="654030" y="864544"/>
                  <a:pt x="654030" y="864544"/>
                  <a:pt x="651517" y="862056"/>
                </a:cubicBezTo>
                <a:cubicBezTo>
                  <a:pt x="643978" y="859570"/>
                  <a:pt x="638957" y="872007"/>
                  <a:pt x="643978" y="874495"/>
                </a:cubicBezTo>
                <a:cubicBezTo>
                  <a:pt x="643979" y="876984"/>
                  <a:pt x="641469" y="876984"/>
                  <a:pt x="638957" y="876984"/>
                </a:cubicBezTo>
                <a:cubicBezTo>
                  <a:pt x="641469" y="876984"/>
                  <a:pt x="641469" y="874495"/>
                  <a:pt x="641469" y="869519"/>
                </a:cubicBezTo>
                <a:lnTo>
                  <a:pt x="638785" y="871801"/>
                </a:lnTo>
                <a:lnTo>
                  <a:pt x="637111" y="869792"/>
                </a:lnTo>
                <a:cubicBezTo>
                  <a:pt x="635344" y="868742"/>
                  <a:pt x="633931" y="870141"/>
                  <a:pt x="633931" y="864544"/>
                </a:cubicBezTo>
                <a:cubicBezTo>
                  <a:pt x="628905" y="862056"/>
                  <a:pt x="626392" y="867033"/>
                  <a:pt x="623879" y="862056"/>
                </a:cubicBezTo>
                <a:cubicBezTo>
                  <a:pt x="621370" y="862056"/>
                  <a:pt x="618857" y="867033"/>
                  <a:pt x="618857" y="872007"/>
                </a:cubicBezTo>
                <a:lnTo>
                  <a:pt x="620051" y="873096"/>
                </a:lnTo>
                <a:lnTo>
                  <a:pt x="616344" y="874495"/>
                </a:lnTo>
                <a:cubicBezTo>
                  <a:pt x="618856" y="864545"/>
                  <a:pt x="621370" y="862056"/>
                  <a:pt x="618857" y="854594"/>
                </a:cubicBezTo>
                <a:cubicBezTo>
                  <a:pt x="623879" y="857082"/>
                  <a:pt x="626392" y="857082"/>
                  <a:pt x="633931" y="854594"/>
                </a:cubicBezTo>
                <a:cubicBezTo>
                  <a:pt x="632674" y="853350"/>
                  <a:pt x="631104" y="852573"/>
                  <a:pt x="629377" y="852145"/>
                </a:cubicBezTo>
                <a:lnTo>
                  <a:pt x="626330" y="851951"/>
                </a:lnTo>
                <a:lnTo>
                  <a:pt x="623881" y="845887"/>
                </a:lnTo>
                <a:cubicBezTo>
                  <a:pt x="621997" y="844021"/>
                  <a:pt x="620113" y="842156"/>
                  <a:pt x="621370" y="839669"/>
                </a:cubicBezTo>
                <a:cubicBezTo>
                  <a:pt x="613831" y="844643"/>
                  <a:pt x="608805" y="839669"/>
                  <a:pt x="601267" y="839669"/>
                </a:cubicBezTo>
                <a:cubicBezTo>
                  <a:pt x="596245" y="842155"/>
                  <a:pt x="601267" y="842154"/>
                  <a:pt x="601267" y="847131"/>
                </a:cubicBezTo>
                <a:cubicBezTo>
                  <a:pt x="596245" y="847131"/>
                  <a:pt x="596245" y="842155"/>
                  <a:pt x="593732" y="847131"/>
                </a:cubicBezTo>
                <a:cubicBezTo>
                  <a:pt x="593732" y="849620"/>
                  <a:pt x="598758" y="852105"/>
                  <a:pt x="598758" y="849619"/>
                </a:cubicBezTo>
                <a:cubicBezTo>
                  <a:pt x="601267" y="849620"/>
                  <a:pt x="596245" y="854594"/>
                  <a:pt x="591218" y="854593"/>
                </a:cubicBezTo>
                <a:cubicBezTo>
                  <a:pt x="591219" y="857082"/>
                  <a:pt x="598757" y="857082"/>
                  <a:pt x="598757" y="854594"/>
                </a:cubicBezTo>
                <a:cubicBezTo>
                  <a:pt x="598758" y="852105"/>
                  <a:pt x="596245" y="864544"/>
                  <a:pt x="601267" y="857082"/>
                </a:cubicBezTo>
                <a:cubicBezTo>
                  <a:pt x="603779" y="857082"/>
                  <a:pt x="596245" y="862056"/>
                  <a:pt x="598758" y="867033"/>
                </a:cubicBezTo>
                <a:cubicBezTo>
                  <a:pt x="598758" y="862056"/>
                  <a:pt x="593732" y="867033"/>
                  <a:pt x="591219" y="862056"/>
                </a:cubicBezTo>
                <a:cubicBezTo>
                  <a:pt x="588706" y="864544"/>
                  <a:pt x="591218" y="867033"/>
                  <a:pt x="591218" y="872007"/>
                </a:cubicBezTo>
                <a:cubicBezTo>
                  <a:pt x="591218" y="867033"/>
                  <a:pt x="586192" y="867033"/>
                  <a:pt x="581167" y="867033"/>
                </a:cubicBezTo>
                <a:cubicBezTo>
                  <a:pt x="583680" y="862056"/>
                  <a:pt x="588706" y="862056"/>
                  <a:pt x="591218" y="859570"/>
                </a:cubicBezTo>
                <a:cubicBezTo>
                  <a:pt x="586193" y="859570"/>
                  <a:pt x="581167" y="862056"/>
                  <a:pt x="576145" y="857082"/>
                </a:cubicBezTo>
                <a:cubicBezTo>
                  <a:pt x="573632" y="859570"/>
                  <a:pt x="576145" y="862056"/>
                  <a:pt x="576145" y="862056"/>
                </a:cubicBezTo>
                <a:cubicBezTo>
                  <a:pt x="573632" y="869519"/>
                  <a:pt x="571119" y="857082"/>
                  <a:pt x="566093" y="859570"/>
                </a:cubicBezTo>
                <a:cubicBezTo>
                  <a:pt x="563581" y="859570"/>
                  <a:pt x="568607" y="864544"/>
                  <a:pt x="568607" y="862056"/>
                </a:cubicBezTo>
                <a:cubicBezTo>
                  <a:pt x="571119" y="867033"/>
                  <a:pt x="563581" y="864544"/>
                  <a:pt x="563581" y="867032"/>
                </a:cubicBezTo>
                <a:cubicBezTo>
                  <a:pt x="558555" y="864544"/>
                  <a:pt x="566093" y="862056"/>
                  <a:pt x="563581" y="859570"/>
                </a:cubicBezTo>
                <a:cubicBezTo>
                  <a:pt x="563581" y="857082"/>
                  <a:pt x="563581" y="857082"/>
                  <a:pt x="563581" y="854594"/>
                </a:cubicBezTo>
                <a:cubicBezTo>
                  <a:pt x="558555" y="854593"/>
                  <a:pt x="558555" y="862056"/>
                  <a:pt x="556046" y="857082"/>
                </a:cubicBezTo>
                <a:cubicBezTo>
                  <a:pt x="556046" y="869519"/>
                  <a:pt x="540969" y="859570"/>
                  <a:pt x="545994" y="869519"/>
                </a:cubicBezTo>
                <a:cubicBezTo>
                  <a:pt x="540968" y="872007"/>
                  <a:pt x="540968" y="864544"/>
                  <a:pt x="540968" y="864544"/>
                </a:cubicBezTo>
                <a:cubicBezTo>
                  <a:pt x="538456" y="864544"/>
                  <a:pt x="538455" y="867033"/>
                  <a:pt x="538455" y="867033"/>
                </a:cubicBezTo>
                <a:cubicBezTo>
                  <a:pt x="538455" y="869519"/>
                  <a:pt x="540968" y="869519"/>
                  <a:pt x="540968" y="869519"/>
                </a:cubicBezTo>
                <a:cubicBezTo>
                  <a:pt x="535947" y="874495"/>
                  <a:pt x="530921" y="864545"/>
                  <a:pt x="523382" y="867033"/>
                </a:cubicBezTo>
                <a:cubicBezTo>
                  <a:pt x="523382" y="867033"/>
                  <a:pt x="523382" y="867033"/>
                  <a:pt x="523382" y="869519"/>
                </a:cubicBezTo>
                <a:cubicBezTo>
                  <a:pt x="525894" y="874495"/>
                  <a:pt x="530920" y="867033"/>
                  <a:pt x="533433" y="872007"/>
                </a:cubicBezTo>
                <a:cubicBezTo>
                  <a:pt x="528407" y="876984"/>
                  <a:pt x="535946" y="872007"/>
                  <a:pt x="540968" y="872007"/>
                </a:cubicBezTo>
                <a:cubicBezTo>
                  <a:pt x="540968" y="881957"/>
                  <a:pt x="533433" y="872007"/>
                  <a:pt x="533433" y="879469"/>
                </a:cubicBezTo>
                <a:cubicBezTo>
                  <a:pt x="528408" y="874495"/>
                  <a:pt x="520869" y="872007"/>
                  <a:pt x="518356" y="864544"/>
                </a:cubicBezTo>
                <a:cubicBezTo>
                  <a:pt x="515843" y="864544"/>
                  <a:pt x="518356" y="867033"/>
                  <a:pt x="518356" y="872007"/>
                </a:cubicBezTo>
                <a:cubicBezTo>
                  <a:pt x="515843" y="869519"/>
                  <a:pt x="513334" y="869519"/>
                  <a:pt x="513334" y="864544"/>
                </a:cubicBezTo>
                <a:cubicBezTo>
                  <a:pt x="515843" y="864544"/>
                  <a:pt x="515843" y="864544"/>
                  <a:pt x="515843" y="862056"/>
                </a:cubicBezTo>
                <a:cubicBezTo>
                  <a:pt x="515843" y="859570"/>
                  <a:pt x="510820" y="862056"/>
                  <a:pt x="510821" y="867033"/>
                </a:cubicBezTo>
                <a:cubicBezTo>
                  <a:pt x="508308" y="867033"/>
                  <a:pt x="508308" y="862056"/>
                  <a:pt x="505795" y="862056"/>
                </a:cubicBezTo>
                <a:cubicBezTo>
                  <a:pt x="505795" y="864545"/>
                  <a:pt x="503282" y="869519"/>
                  <a:pt x="498257" y="869518"/>
                </a:cubicBezTo>
                <a:cubicBezTo>
                  <a:pt x="495744" y="862056"/>
                  <a:pt x="503282" y="867033"/>
                  <a:pt x="503282" y="862056"/>
                </a:cubicBezTo>
                <a:cubicBezTo>
                  <a:pt x="500769" y="859570"/>
                  <a:pt x="493234" y="857082"/>
                  <a:pt x="490722" y="862056"/>
                </a:cubicBezTo>
                <a:cubicBezTo>
                  <a:pt x="483183" y="847131"/>
                  <a:pt x="470622" y="872007"/>
                  <a:pt x="463083" y="859570"/>
                </a:cubicBezTo>
                <a:cubicBezTo>
                  <a:pt x="458057" y="869519"/>
                  <a:pt x="453032" y="867033"/>
                  <a:pt x="448009" y="872007"/>
                </a:cubicBezTo>
                <a:cubicBezTo>
                  <a:pt x="442984" y="869519"/>
                  <a:pt x="450523" y="869519"/>
                  <a:pt x="450522" y="864544"/>
                </a:cubicBezTo>
                <a:cubicBezTo>
                  <a:pt x="450523" y="859570"/>
                  <a:pt x="437958" y="869519"/>
                  <a:pt x="440471" y="862056"/>
                </a:cubicBezTo>
                <a:cubicBezTo>
                  <a:pt x="435445" y="862056"/>
                  <a:pt x="427910" y="869518"/>
                  <a:pt x="422884" y="864544"/>
                </a:cubicBezTo>
                <a:cubicBezTo>
                  <a:pt x="427910" y="862056"/>
                  <a:pt x="435445" y="862056"/>
                  <a:pt x="432932" y="857082"/>
                </a:cubicBezTo>
                <a:cubicBezTo>
                  <a:pt x="432932" y="852105"/>
                  <a:pt x="430419" y="862056"/>
                  <a:pt x="430419" y="854594"/>
                </a:cubicBezTo>
                <a:cubicBezTo>
                  <a:pt x="430419" y="859570"/>
                  <a:pt x="422885" y="859570"/>
                  <a:pt x="422885" y="852105"/>
                </a:cubicBezTo>
                <a:cubicBezTo>
                  <a:pt x="420371" y="854593"/>
                  <a:pt x="420371" y="854593"/>
                  <a:pt x="417859" y="857082"/>
                </a:cubicBezTo>
                <a:cubicBezTo>
                  <a:pt x="425397" y="859570"/>
                  <a:pt x="420371" y="859570"/>
                  <a:pt x="415345" y="862056"/>
                </a:cubicBezTo>
                <a:cubicBezTo>
                  <a:pt x="415346" y="857082"/>
                  <a:pt x="415346" y="854594"/>
                  <a:pt x="412833" y="854594"/>
                </a:cubicBezTo>
                <a:cubicBezTo>
                  <a:pt x="402785" y="862056"/>
                  <a:pt x="392733" y="852105"/>
                  <a:pt x="380172" y="857082"/>
                </a:cubicBezTo>
                <a:cubicBezTo>
                  <a:pt x="380173" y="852105"/>
                  <a:pt x="377660" y="854594"/>
                  <a:pt x="377659" y="847131"/>
                </a:cubicBezTo>
                <a:cubicBezTo>
                  <a:pt x="377659" y="847131"/>
                  <a:pt x="377659" y="847131"/>
                  <a:pt x="382685" y="847131"/>
                </a:cubicBezTo>
                <a:cubicBezTo>
                  <a:pt x="382686" y="849619"/>
                  <a:pt x="380173" y="849619"/>
                  <a:pt x="380173" y="852105"/>
                </a:cubicBezTo>
                <a:cubicBezTo>
                  <a:pt x="385198" y="854593"/>
                  <a:pt x="387707" y="852105"/>
                  <a:pt x="395246" y="852105"/>
                </a:cubicBezTo>
                <a:cubicBezTo>
                  <a:pt x="397759" y="849620"/>
                  <a:pt x="395246" y="842155"/>
                  <a:pt x="395246" y="842155"/>
                </a:cubicBezTo>
                <a:cubicBezTo>
                  <a:pt x="397759" y="847131"/>
                  <a:pt x="397759" y="852105"/>
                  <a:pt x="402785" y="852105"/>
                </a:cubicBezTo>
                <a:cubicBezTo>
                  <a:pt x="407811" y="847131"/>
                  <a:pt x="405298" y="849620"/>
                  <a:pt x="410320" y="847131"/>
                </a:cubicBezTo>
                <a:cubicBezTo>
                  <a:pt x="410320" y="847131"/>
                  <a:pt x="410320" y="847131"/>
                  <a:pt x="410320" y="852105"/>
                </a:cubicBezTo>
                <a:cubicBezTo>
                  <a:pt x="415345" y="849620"/>
                  <a:pt x="415346" y="852105"/>
                  <a:pt x="417858" y="852105"/>
                </a:cubicBezTo>
                <a:lnTo>
                  <a:pt x="420099" y="849081"/>
                </a:lnTo>
                <a:lnTo>
                  <a:pt x="420371" y="849619"/>
                </a:lnTo>
                <a:lnTo>
                  <a:pt x="420371" y="848713"/>
                </a:lnTo>
                <a:lnTo>
                  <a:pt x="421314" y="847441"/>
                </a:lnTo>
                <a:cubicBezTo>
                  <a:pt x="421628" y="845264"/>
                  <a:pt x="421628" y="843399"/>
                  <a:pt x="422884" y="844643"/>
                </a:cubicBezTo>
                <a:cubicBezTo>
                  <a:pt x="422885" y="849620"/>
                  <a:pt x="425397" y="849620"/>
                  <a:pt x="427910" y="852105"/>
                </a:cubicBezTo>
                <a:cubicBezTo>
                  <a:pt x="430419" y="847131"/>
                  <a:pt x="430419" y="849620"/>
                  <a:pt x="435445" y="852105"/>
                </a:cubicBezTo>
                <a:cubicBezTo>
                  <a:pt x="437958" y="854594"/>
                  <a:pt x="435445" y="854594"/>
                  <a:pt x="435445" y="857082"/>
                </a:cubicBezTo>
                <a:cubicBezTo>
                  <a:pt x="435445" y="859570"/>
                  <a:pt x="435445" y="859570"/>
                  <a:pt x="435445" y="862056"/>
                </a:cubicBezTo>
                <a:cubicBezTo>
                  <a:pt x="442984" y="859570"/>
                  <a:pt x="437958" y="847131"/>
                  <a:pt x="448010" y="847131"/>
                </a:cubicBezTo>
                <a:cubicBezTo>
                  <a:pt x="448009" y="844643"/>
                  <a:pt x="437958" y="842154"/>
                  <a:pt x="437958" y="849619"/>
                </a:cubicBezTo>
                <a:cubicBezTo>
                  <a:pt x="435445" y="854594"/>
                  <a:pt x="437958" y="844643"/>
                  <a:pt x="437958" y="842154"/>
                </a:cubicBezTo>
                <a:cubicBezTo>
                  <a:pt x="435445" y="842154"/>
                  <a:pt x="432933" y="842154"/>
                  <a:pt x="435445" y="847131"/>
                </a:cubicBezTo>
                <a:cubicBezTo>
                  <a:pt x="430419" y="839669"/>
                  <a:pt x="422884" y="844643"/>
                  <a:pt x="420371" y="839669"/>
                </a:cubicBezTo>
                <a:lnTo>
                  <a:pt x="420371" y="848713"/>
                </a:lnTo>
                <a:lnTo>
                  <a:pt x="420099" y="849081"/>
                </a:lnTo>
                <a:lnTo>
                  <a:pt x="415345" y="839668"/>
                </a:lnTo>
                <a:cubicBezTo>
                  <a:pt x="410320" y="842154"/>
                  <a:pt x="405298" y="842154"/>
                  <a:pt x="402785" y="847131"/>
                </a:cubicBezTo>
                <a:cubicBezTo>
                  <a:pt x="400272" y="847131"/>
                  <a:pt x="402785" y="842154"/>
                  <a:pt x="402785" y="839669"/>
                </a:cubicBezTo>
                <a:cubicBezTo>
                  <a:pt x="402785" y="834692"/>
                  <a:pt x="395246" y="842155"/>
                  <a:pt x="395246" y="839669"/>
                </a:cubicBezTo>
                <a:cubicBezTo>
                  <a:pt x="395246" y="844643"/>
                  <a:pt x="390221" y="847131"/>
                  <a:pt x="382685" y="844643"/>
                </a:cubicBezTo>
                <a:cubicBezTo>
                  <a:pt x="382685" y="842154"/>
                  <a:pt x="385198" y="842154"/>
                  <a:pt x="385198" y="839669"/>
                </a:cubicBezTo>
                <a:cubicBezTo>
                  <a:pt x="377660" y="837180"/>
                  <a:pt x="367610" y="829718"/>
                  <a:pt x="362584" y="842154"/>
                </a:cubicBezTo>
                <a:cubicBezTo>
                  <a:pt x="360072" y="839669"/>
                  <a:pt x="357559" y="839669"/>
                  <a:pt x="357560" y="832206"/>
                </a:cubicBezTo>
                <a:cubicBezTo>
                  <a:pt x="352535" y="834692"/>
                  <a:pt x="350022" y="834692"/>
                  <a:pt x="350023" y="827229"/>
                </a:cubicBezTo>
                <a:cubicBezTo>
                  <a:pt x="347510" y="829718"/>
                  <a:pt x="347510" y="829718"/>
                  <a:pt x="347510" y="829718"/>
                </a:cubicBezTo>
                <a:cubicBezTo>
                  <a:pt x="347510" y="839669"/>
                  <a:pt x="355047" y="834692"/>
                  <a:pt x="355047" y="844643"/>
                </a:cubicBezTo>
                <a:cubicBezTo>
                  <a:pt x="342485" y="837180"/>
                  <a:pt x="332435" y="832206"/>
                  <a:pt x="317360" y="837180"/>
                </a:cubicBezTo>
                <a:cubicBezTo>
                  <a:pt x="317360" y="834692"/>
                  <a:pt x="319873" y="834692"/>
                  <a:pt x="319872" y="832206"/>
                </a:cubicBezTo>
                <a:cubicBezTo>
                  <a:pt x="317360" y="834692"/>
                  <a:pt x="309823" y="839669"/>
                  <a:pt x="307310" y="832206"/>
                </a:cubicBezTo>
                <a:cubicBezTo>
                  <a:pt x="312335" y="837180"/>
                  <a:pt x="312335" y="827230"/>
                  <a:pt x="317360" y="832206"/>
                </a:cubicBezTo>
                <a:cubicBezTo>
                  <a:pt x="317361" y="827229"/>
                  <a:pt x="314848" y="824741"/>
                  <a:pt x="309823" y="827230"/>
                </a:cubicBezTo>
                <a:cubicBezTo>
                  <a:pt x="309823" y="812305"/>
                  <a:pt x="319872" y="824741"/>
                  <a:pt x="319872" y="829718"/>
                </a:cubicBezTo>
                <a:cubicBezTo>
                  <a:pt x="327410" y="827229"/>
                  <a:pt x="327410" y="827229"/>
                  <a:pt x="332435" y="827229"/>
                </a:cubicBezTo>
                <a:cubicBezTo>
                  <a:pt x="329922" y="819767"/>
                  <a:pt x="324898" y="819767"/>
                  <a:pt x="322385" y="814793"/>
                </a:cubicBezTo>
                <a:cubicBezTo>
                  <a:pt x="319872" y="822256"/>
                  <a:pt x="309823" y="814793"/>
                  <a:pt x="304798" y="822255"/>
                </a:cubicBezTo>
                <a:cubicBezTo>
                  <a:pt x="299773" y="817278"/>
                  <a:pt x="312335" y="819767"/>
                  <a:pt x="312335" y="812305"/>
                </a:cubicBezTo>
                <a:cubicBezTo>
                  <a:pt x="317360" y="819767"/>
                  <a:pt x="324898" y="807328"/>
                  <a:pt x="329922" y="814793"/>
                </a:cubicBezTo>
                <a:cubicBezTo>
                  <a:pt x="327410" y="809816"/>
                  <a:pt x="334947" y="809816"/>
                  <a:pt x="337460" y="804843"/>
                </a:cubicBezTo>
                <a:cubicBezTo>
                  <a:pt x="337460" y="807328"/>
                  <a:pt x="337460" y="807328"/>
                  <a:pt x="337460" y="812305"/>
                </a:cubicBezTo>
                <a:cubicBezTo>
                  <a:pt x="339972" y="812305"/>
                  <a:pt x="337460" y="804843"/>
                  <a:pt x="342485" y="807328"/>
                </a:cubicBezTo>
                <a:cubicBezTo>
                  <a:pt x="342485" y="812305"/>
                  <a:pt x="337460" y="812305"/>
                  <a:pt x="339973" y="817279"/>
                </a:cubicBezTo>
                <a:cubicBezTo>
                  <a:pt x="337460" y="817279"/>
                  <a:pt x="334947" y="817278"/>
                  <a:pt x="334947" y="814793"/>
                </a:cubicBezTo>
                <a:cubicBezTo>
                  <a:pt x="332435" y="814793"/>
                  <a:pt x="332435" y="819767"/>
                  <a:pt x="329922" y="822256"/>
                </a:cubicBezTo>
                <a:cubicBezTo>
                  <a:pt x="334948" y="829718"/>
                  <a:pt x="344998" y="819767"/>
                  <a:pt x="347510" y="819767"/>
                </a:cubicBezTo>
                <a:cubicBezTo>
                  <a:pt x="347510" y="817279"/>
                  <a:pt x="344998" y="819767"/>
                  <a:pt x="342485" y="817279"/>
                </a:cubicBezTo>
                <a:cubicBezTo>
                  <a:pt x="347510" y="807328"/>
                  <a:pt x="355047" y="817279"/>
                  <a:pt x="362584" y="824741"/>
                </a:cubicBezTo>
                <a:cubicBezTo>
                  <a:pt x="365097" y="822256"/>
                  <a:pt x="362584" y="814793"/>
                  <a:pt x="367609" y="814793"/>
                </a:cubicBezTo>
                <a:cubicBezTo>
                  <a:pt x="367609" y="819767"/>
                  <a:pt x="365097" y="817279"/>
                  <a:pt x="365097" y="822256"/>
                </a:cubicBezTo>
                <a:cubicBezTo>
                  <a:pt x="375147" y="817279"/>
                  <a:pt x="390221" y="809816"/>
                  <a:pt x="402785" y="809816"/>
                </a:cubicBezTo>
                <a:cubicBezTo>
                  <a:pt x="402785" y="804843"/>
                  <a:pt x="395246" y="809817"/>
                  <a:pt x="395246" y="802354"/>
                </a:cubicBezTo>
                <a:cubicBezTo>
                  <a:pt x="400272" y="804843"/>
                  <a:pt x="402785" y="804843"/>
                  <a:pt x="405298" y="809817"/>
                </a:cubicBezTo>
                <a:cubicBezTo>
                  <a:pt x="412833" y="807328"/>
                  <a:pt x="422885" y="822256"/>
                  <a:pt x="430419" y="809817"/>
                </a:cubicBezTo>
                <a:cubicBezTo>
                  <a:pt x="430419" y="812305"/>
                  <a:pt x="435445" y="812304"/>
                  <a:pt x="437959" y="814793"/>
                </a:cubicBezTo>
                <a:cubicBezTo>
                  <a:pt x="440471" y="814793"/>
                  <a:pt x="437958" y="807328"/>
                  <a:pt x="442984" y="814793"/>
                </a:cubicBezTo>
                <a:cubicBezTo>
                  <a:pt x="445497" y="812305"/>
                  <a:pt x="440471" y="809817"/>
                  <a:pt x="440472" y="804843"/>
                </a:cubicBezTo>
                <a:cubicBezTo>
                  <a:pt x="445497" y="804843"/>
                  <a:pt x="442984" y="814793"/>
                  <a:pt x="445497" y="812305"/>
                </a:cubicBezTo>
                <a:cubicBezTo>
                  <a:pt x="450523" y="804843"/>
                  <a:pt x="468109" y="819767"/>
                  <a:pt x="470622" y="807328"/>
                </a:cubicBezTo>
                <a:cubicBezTo>
                  <a:pt x="470622" y="807328"/>
                  <a:pt x="470622" y="809816"/>
                  <a:pt x="470622" y="812305"/>
                </a:cubicBezTo>
                <a:cubicBezTo>
                  <a:pt x="475644" y="809817"/>
                  <a:pt x="480670" y="812305"/>
                  <a:pt x="485695" y="814793"/>
                </a:cubicBezTo>
                <a:cubicBezTo>
                  <a:pt x="490721" y="814793"/>
                  <a:pt x="483183" y="809817"/>
                  <a:pt x="488209" y="809816"/>
                </a:cubicBezTo>
                <a:cubicBezTo>
                  <a:pt x="493234" y="812305"/>
                  <a:pt x="508308" y="817279"/>
                  <a:pt x="508308" y="799866"/>
                </a:cubicBezTo>
                <a:cubicBezTo>
                  <a:pt x="513334" y="799866"/>
                  <a:pt x="510821" y="804843"/>
                  <a:pt x="510820" y="809817"/>
                </a:cubicBezTo>
                <a:cubicBezTo>
                  <a:pt x="510820" y="812305"/>
                  <a:pt x="513334" y="809817"/>
                  <a:pt x="513334" y="812305"/>
                </a:cubicBezTo>
                <a:cubicBezTo>
                  <a:pt x="515842" y="812305"/>
                  <a:pt x="513334" y="807328"/>
                  <a:pt x="513334" y="804843"/>
                </a:cubicBezTo>
                <a:cubicBezTo>
                  <a:pt x="520869" y="802354"/>
                  <a:pt x="528407" y="799866"/>
                  <a:pt x="530921" y="789915"/>
                </a:cubicBezTo>
                <a:cubicBezTo>
                  <a:pt x="528407" y="787429"/>
                  <a:pt x="528407" y="787429"/>
                  <a:pt x="525895" y="784941"/>
                </a:cubicBezTo>
                <a:cubicBezTo>
                  <a:pt x="525894" y="787429"/>
                  <a:pt x="525894" y="789915"/>
                  <a:pt x="525895" y="792403"/>
                </a:cubicBezTo>
                <a:cubicBezTo>
                  <a:pt x="523382" y="787429"/>
                  <a:pt x="523382" y="792403"/>
                  <a:pt x="520869" y="789915"/>
                </a:cubicBezTo>
                <a:cubicBezTo>
                  <a:pt x="518356" y="792403"/>
                  <a:pt x="518356" y="794892"/>
                  <a:pt x="520869" y="794892"/>
                </a:cubicBezTo>
                <a:cubicBezTo>
                  <a:pt x="518356" y="799866"/>
                  <a:pt x="515843" y="802354"/>
                  <a:pt x="513334" y="799866"/>
                </a:cubicBezTo>
                <a:cubicBezTo>
                  <a:pt x="515843" y="797377"/>
                  <a:pt x="518356" y="797378"/>
                  <a:pt x="515843" y="789915"/>
                </a:cubicBezTo>
                <a:cubicBezTo>
                  <a:pt x="520869" y="789915"/>
                  <a:pt x="520869" y="787429"/>
                  <a:pt x="523382" y="784941"/>
                </a:cubicBezTo>
                <a:cubicBezTo>
                  <a:pt x="523381" y="783697"/>
                  <a:pt x="522753" y="783074"/>
                  <a:pt x="521497" y="782763"/>
                </a:cubicBezTo>
                <a:lnTo>
                  <a:pt x="516237" y="782474"/>
                </a:lnTo>
                <a:lnTo>
                  <a:pt x="516119" y="782336"/>
                </a:lnTo>
                <a:lnTo>
                  <a:pt x="515929" y="782226"/>
                </a:lnTo>
                <a:lnTo>
                  <a:pt x="517728" y="777478"/>
                </a:lnTo>
                <a:cubicBezTo>
                  <a:pt x="517099" y="776234"/>
                  <a:pt x="515843" y="774990"/>
                  <a:pt x="515843" y="772502"/>
                </a:cubicBezTo>
                <a:cubicBezTo>
                  <a:pt x="513334" y="777478"/>
                  <a:pt x="515843" y="777478"/>
                  <a:pt x="510821" y="774990"/>
                </a:cubicBezTo>
                <a:cubicBezTo>
                  <a:pt x="510821" y="778721"/>
                  <a:pt x="512076" y="779965"/>
                  <a:pt x="513646" y="780898"/>
                </a:cubicBezTo>
                <a:lnTo>
                  <a:pt x="515929" y="782226"/>
                </a:lnTo>
                <a:lnTo>
                  <a:pt x="515843" y="782453"/>
                </a:lnTo>
                <a:lnTo>
                  <a:pt x="516237" y="782474"/>
                </a:lnTo>
                <a:lnTo>
                  <a:pt x="518356" y="784941"/>
                </a:lnTo>
                <a:cubicBezTo>
                  <a:pt x="518356" y="787429"/>
                  <a:pt x="513333" y="787429"/>
                  <a:pt x="510821" y="789915"/>
                </a:cubicBezTo>
                <a:cubicBezTo>
                  <a:pt x="510821" y="784941"/>
                  <a:pt x="508308" y="784941"/>
                  <a:pt x="508308" y="784941"/>
                </a:cubicBezTo>
                <a:cubicBezTo>
                  <a:pt x="508308" y="782453"/>
                  <a:pt x="510820" y="782453"/>
                  <a:pt x="510821" y="777479"/>
                </a:cubicBezTo>
                <a:cubicBezTo>
                  <a:pt x="508308" y="774990"/>
                  <a:pt x="500769" y="779964"/>
                  <a:pt x="495744" y="777479"/>
                </a:cubicBezTo>
                <a:cubicBezTo>
                  <a:pt x="495744" y="774990"/>
                  <a:pt x="498257" y="774990"/>
                  <a:pt x="498256" y="772502"/>
                </a:cubicBezTo>
                <a:cubicBezTo>
                  <a:pt x="493234" y="777479"/>
                  <a:pt x="488209" y="770016"/>
                  <a:pt x="488209" y="779964"/>
                </a:cubicBezTo>
                <a:cubicBezTo>
                  <a:pt x="488209" y="777478"/>
                  <a:pt x="485695" y="774990"/>
                  <a:pt x="480670" y="774990"/>
                </a:cubicBezTo>
                <a:cubicBezTo>
                  <a:pt x="480670" y="774990"/>
                  <a:pt x="483183" y="777478"/>
                  <a:pt x="483183" y="779964"/>
                </a:cubicBezTo>
                <a:cubicBezTo>
                  <a:pt x="478156" y="777478"/>
                  <a:pt x="475644" y="774990"/>
                  <a:pt x="475644" y="770016"/>
                </a:cubicBezTo>
                <a:cubicBezTo>
                  <a:pt x="470622" y="772502"/>
                  <a:pt x="463083" y="784941"/>
                  <a:pt x="458057" y="774990"/>
                </a:cubicBezTo>
                <a:cubicBezTo>
                  <a:pt x="455545" y="774990"/>
                  <a:pt x="455545" y="777478"/>
                  <a:pt x="455545" y="779964"/>
                </a:cubicBezTo>
                <a:cubicBezTo>
                  <a:pt x="450522" y="777478"/>
                  <a:pt x="448009" y="777478"/>
                  <a:pt x="440472" y="777478"/>
                </a:cubicBezTo>
                <a:cubicBezTo>
                  <a:pt x="437958" y="772502"/>
                  <a:pt x="445497" y="772501"/>
                  <a:pt x="448009" y="772501"/>
                </a:cubicBezTo>
                <a:cubicBezTo>
                  <a:pt x="445497" y="765040"/>
                  <a:pt x="442984" y="772502"/>
                  <a:pt x="440471" y="770016"/>
                </a:cubicBezTo>
                <a:cubicBezTo>
                  <a:pt x="437958" y="770016"/>
                  <a:pt x="435445" y="774990"/>
                  <a:pt x="437958" y="774990"/>
                </a:cubicBezTo>
                <a:cubicBezTo>
                  <a:pt x="437958" y="777479"/>
                  <a:pt x="435445" y="777478"/>
                  <a:pt x="432932" y="774990"/>
                </a:cubicBezTo>
                <a:cubicBezTo>
                  <a:pt x="432932" y="774990"/>
                  <a:pt x="430419" y="772502"/>
                  <a:pt x="430419" y="770016"/>
                </a:cubicBezTo>
                <a:cubicBezTo>
                  <a:pt x="425397" y="770016"/>
                  <a:pt x="420371" y="765040"/>
                  <a:pt x="417859" y="772502"/>
                </a:cubicBezTo>
                <a:cubicBezTo>
                  <a:pt x="417859" y="777478"/>
                  <a:pt x="420371" y="767528"/>
                  <a:pt x="420371" y="774990"/>
                </a:cubicBezTo>
                <a:cubicBezTo>
                  <a:pt x="415346" y="777478"/>
                  <a:pt x="412833" y="772501"/>
                  <a:pt x="407811" y="772501"/>
                </a:cubicBezTo>
                <a:cubicBezTo>
                  <a:pt x="405298" y="774990"/>
                  <a:pt x="407811" y="774990"/>
                  <a:pt x="407811" y="777479"/>
                </a:cubicBezTo>
                <a:cubicBezTo>
                  <a:pt x="390220" y="770016"/>
                  <a:pt x="372634" y="779964"/>
                  <a:pt x="355047" y="772502"/>
                </a:cubicBezTo>
                <a:cubicBezTo>
                  <a:pt x="357559" y="772502"/>
                  <a:pt x="357560" y="767528"/>
                  <a:pt x="360073" y="770016"/>
                </a:cubicBezTo>
                <a:cubicBezTo>
                  <a:pt x="357559" y="762551"/>
                  <a:pt x="362584" y="767528"/>
                  <a:pt x="362585" y="762551"/>
                </a:cubicBezTo>
                <a:cubicBezTo>
                  <a:pt x="365097" y="762551"/>
                  <a:pt x="365097" y="765040"/>
                  <a:pt x="365097" y="767528"/>
                </a:cubicBezTo>
                <a:cubicBezTo>
                  <a:pt x="370121" y="762551"/>
                  <a:pt x="370121" y="772501"/>
                  <a:pt x="377660" y="770016"/>
                </a:cubicBezTo>
                <a:cubicBezTo>
                  <a:pt x="380172" y="770016"/>
                  <a:pt x="375147" y="767527"/>
                  <a:pt x="372634" y="765040"/>
                </a:cubicBezTo>
                <a:cubicBezTo>
                  <a:pt x="375147" y="762551"/>
                  <a:pt x="377659" y="767527"/>
                  <a:pt x="380172" y="762551"/>
                </a:cubicBezTo>
                <a:cubicBezTo>
                  <a:pt x="390220" y="765040"/>
                  <a:pt x="395246" y="770016"/>
                  <a:pt x="405298" y="760065"/>
                </a:cubicBezTo>
                <a:cubicBezTo>
                  <a:pt x="405298" y="760065"/>
                  <a:pt x="405298" y="760065"/>
                  <a:pt x="405297" y="767528"/>
                </a:cubicBezTo>
                <a:cubicBezTo>
                  <a:pt x="407811" y="762551"/>
                  <a:pt x="407811" y="765039"/>
                  <a:pt x="410320" y="765040"/>
                </a:cubicBezTo>
                <a:cubicBezTo>
                  <a:pt x="412833" y="765039"/>
                  <a:pt x="407811" y="760065"/>
                  <a:pt x="407811" y="757577"/>
                </a:cubicBezTo>
                <a:cubicBezTo>
                  <a:pt x="410320" y="755088"/>
                  <a:pt x="412833" y="752600"/>
                  <a:pt x="410320" y="747626"/>
                </a:cubicBezTo>
                <a:cubicBezTo>
                  <a:pt x="412833" y="745138"/>
                  <a:pt x="417858" y="755089"/>
                  <a:pt x="417859" y="747626"/>
                </a:cubicBezTo>
                <a:cubicBezTo>
                  <a:pt x="420371" y="750115"/>
                  <a:pt x="417858" y="755089"/>
                  <a:pt x="415345" y="757577"/>
                </a:cubicBezTo>
                <a:cubicBezTo>
                  <a:pt x="420371" y="762551"/>
                  <a:pt x="422884" y="757577"/>
                  <a:pt x="425397" y="747626"/>
                </a:cubicBezTo>
                <a:cubicBezTo>
                  <a:pt x="427910" y="747626"/>
                  <a:pt x="430419" y="750115"/>
                  <a:pt x="430419" y="745138"/>
                </a:cubicBezTo>
                <a:cubicBezTo>
                  <a:pt x="435445" y="747626"/>
                  <a:pt x="430419" y="752600"/>
                  <a:pt x="427910" y="750115"/>
                </a:cubicBezTo>
                <a:cubicBezTo>
                  <a:pt x="422884" y="767528"/>
                  <a:pt x="440471" y="765039"/>
                  <a:pt x="442984" y="755089"/>
                </a:cubicBezTo>
                <a:cubicBezTo>
                  <a:pt x="448010" y="752600"/>
                  <a:pt x="440471" y="762550"/>
                  <a:pt x="448009" y="760065"/>
                </a:cubicBezTo>
                <a:cubicBezTo>
                  <a:pt x="448009" y="762551"/>
                  <a:pt x="445497" y="762551"/>
                  <a:pt x="445497" y="762551"/>
                </a:cubicBezTo>
                <a:cubicBezTo>
                  <a:pt x="448009" y="770016"/>
                  <a:pt x="450523" y="755089"/>
                  <a:pt x="453031" y="762551"/>
                </a:cubicBezTo>
                <a:cubicBezTo>
                  <a:pt x="455545" y="760065"/>
                  <a:pt x="453032" y="760065"/>
                  <a:pt x="455545" y="755089"/>
                </a:cubicBezTo>
                <a:cubicBezTo>
                  <a:pt x="460570" y="760065"/>
                  <a:pt x="463083" y="750115"/>
                  <a:pt x="468109" y="757577"/>
                </a:cubicBezTo>
                <a:cubicBezTo>
                  <a:pt x="468109" y="747626"/>
                  <a:pt x="473131" y="755089"/>
                  <a:pt x="475644" y="747626"/>
                </a:cubicBezTo>
                <a:cubicBezTo>
                  <a:pt x="478156" y="750115"/>
                  <a:pt x="475644" y="750114"/>
                  <a:pt x="475644" y="752600"/>
                </a:cubicBezTo>
                <a:cubicBezTo>
                  <a:pt x="478157" y="755088"/>
                  <a:pt x="483183" y="752600"/>
                  <a:pt x="483183" y="745138"/>
                </a:cubicBezTo>
                <a:cubicBezTo>
                  <a:pt x="488209" y="747626"/>
                  <a:pt x="483183" y="750115"/>
                  <a:pt x="488208" y="752600"/>
                </a:cubicBezTo>
                <a:cubicBezTo>
                  <a:pt x="493235" y="750115"/>
                  <a:pt x="490721" y="745138"/>
                  <a:pt x="495743" y="750115"/>
                </a:cubicBezTo>
                <a:cubicBezTo>
                  <a:pt x="498257" y="745138"/>
                  <a:pt x="493234" y="742652"/>
                  <a:pt x="493235" y="737675"/>
                </a:cubicBezTo>
                <a:cubicBezTo>
                  <a:pt x="495743" y="735187"/>
                  <a:pt x="495743" y="737676"/>
                  <a:pt x="498256" y="740164"/>
                </a:cubicBezTo>
                <a:cubicBezTo>
                  <a:pt x="500769" y="735187"/>
                  <a:pt x="505795" y="735187"/>
                  <a:pt x="505795" y="732701"/>
                </a:cubicBezTo>
                <a:cubicBezTo>
                  <a:pt x="505795" y="727725"/>
                  <a:pt x="503282" y="735187"/>
                  <a:pt x="500769" y="732701"/>
                </a:cubicBezTo>
                <a:cubicBezTo>
                  <a:pt x="503283" y="722751"/>
                  <a:pt x="503282" y="727725"/>
                  <a:pt x="500769" y="722751"/>
                </a:cubicBezTo>
                <a:cubicBezTo>
                  <a:pt x="505795" y="725239"/>
                  <a:pt x="510821" y="722750"/>
                  <a:pt x="515843" y="730213"/>
                </a:cubicBezTo>
                <a:cubicBezTo>
                  <a:pt x="520869" y="722751"/>
                  <a:pt x="525895" y="720262"/>
                  <a:pt x="533433" y="717774"/>
                </a:cubicBezTo>
                <a:cubicBezTo>
                  <a:pt x="530920" y="727725"/>
                  <a:pt x="518356" y="722751"/>
                  <a:pt x="520869" y="732701"/>
                </a:cubicBezTo>
                <a:cubicBezTo>
                  <a:pt x="525895" y="735187"/>
                  <a:pt x="530920" y="737675"/>
                  <a:pt x="530921" y="747626"/>
                </a:cubicBezTo>
                <a:cubicBezTo>
                  <a:pt x="525895" y="747626"/>
                  <a:pt x="523382" y="737676"/>
                  <a:pt x="513334" y="737675"/>
                </a:cubicBezTo>
                <a:cubicBezTo>
                  <a:pt x="515843" y="742652"/>
                  <a:pt x="520869" y="742652"/>
                  <a:pt x="523382" y="745138"/>
                </a:cubicBezTo>
                <a:cubicBezTo>
                  <a:pt x="518356" y="750115"/>
                  <a:pt x="505795" y="740164"/>
                  <a:pt x="498257" y="747626"/>
                </a:cubicBezTo>
                <a:cubicBezTo>
                  <a:pt x="500769" y="750115"/>
                  <a:pt x="505795" y="755088"/>
                  <a:pt x="500769" y="760065"/>
                </a:cubicBezTo>
                <a:cubicBezTo>
                  <a:pt x="505795" y="765040"/>
                  <a:pt x="510821" y="760065"/>
                  <a:pt x="518356" y="760065"/>
                </a:cubicBezTo>
                <a:cubicBezTo>
                  <a:pt x="518356" y="757577"/>
                  <a:pt x="515843" y="757577"/>
                  <a:pt x="515843" y="752600"/>
                </a:cubicBezTo>
                <a:cubicBezTo>
                  <a:pt x="520869" y="752600"/>
                  <a:pt x="520869" y="757577"/>
                  <a:pt x="520869" y="750115"/>
                </a:cubicBezTo>
                <a:cubicBezTo>
                  <a:pt x="520869" y="752600"/>
                  <a:pt x="523382" y="752600"/>
                  <a:pt x="528407" y="755089"/>
                </a:cubicBezTo>
                <a:cubicBezTo>
                  <a:pt x="528407" y="752600"/>
                  <a:pt x="528407" y="752600"/>
                  <a:pt x="528407" y="750115"/>
                </a:cubicBezTo>
                <a:cubicBezTo>
                  <a:pt x="535946" y="752600"/>
                  <a:pt x="543481" y="752600"/>
                  <a:pt x="553533" y="752600"/>
                </a:cubicBezTo>
                <a:cubicBezTo>
                  <a:pt x="556046" y="752600"/>
                  <a:pt x="553533" y="750115"/>
                  <a:pt x="556046" y="750115"/>
                </a:cubicBezTo>
                <a:cubicBezTo>
                  <a:pt x="556045" y="747626"/>
                  <a:pt x="553533" y="745138"/>
                  <a:pt x="551020" y="747626"/>
                </a:cubicBezTo>
                <a:cubicBezTo>
                  <a:pt x="556046" y="742652"/>
                  <a:pt x="551020" y="737676"/>
                  <a:pt x="545994" y="737676"/>
                </a:cubicBezTo>
                <a:cubicBezTo>
                  <a:pt x="545994" y="740164"/>
                  <a:pt x="548507" y="745138"/>
                  <a:pt x="543481" y="747626"/>
                </a:cubicBezTo>
                <a:cubicBezTo>
                  <a:pt x="540969" y="747626"/>
                  <a:pt x="545994" y="740164"/>
                  <a:pt x="543481" y="737676"/>
                </a:cubicBezTo>
                <a:cubicBezTo>
                  <a:pt x="538455" y="737675"/>
                  <a:pt x="540969" y="745138"/>
                  <a:pt x="538455" y="745138"/>
                </a:cubicBezTo>
                <a:cubicBezTo>
                  <a:pt x="533433" y="740163"/>
                  <a:pt x="538455" y="730213"/>
                  <a:pt x="528407" y="732701"/>
                </a:cubicBezTo>
                <a:cubicBezTo>
                  <a:pt x="528407" y="727724"/>
                  <a:pt x="533433" y="730213"/>
                  <a:pt x="535947" y="727725"/>
                </a:cubicBezTo>
                <a:cubicBezTo>
                  <a:pt x="535946" y="730213"/>
                  <a:pt x="538456" y="732701"/>
                  <a:pt x="538455" y="735187"/>
                </a:cubicBezTo>
                <a:cubicBezTo>
                  <a:pt x="548507" y="737676"/>
                  <a:pt x="545994" y="717774"/>
                  <a:pt x="533433" y="722751"/>
                </a:cubicBezTo>
                <a:cubicBezTo>
                  <a:pt x="535946" y="722751"/>
                  <a:pt x="535946" y="720262"/>
                  <a:pt x="533433" y="720262"/>
                </a:cubicBezTo>
                <a:cubicBezTo>
                  <a:pt x="535946" y="717774"/>
                  <a:pt x="543481" y="717774"/>
                  <a:pt x="543481" y="722751"/>
                </a:cubicBezTo>
                <a:cubicBezTo>
                  <a:pt x="548507" y="720262"/>
                  <a:pt x="540968" y="715288"/>
                  <a:pt x="545994" y="712800"/>
                </a:cubicBezTo>
                <a:cubicBezTo>
                  <a:pt x="535946" y="717774"/>
                  <a:pt x="533433" y="707823"/>
                  <a:pt x="523382" y="712800"/>
                </a:cubicBezTo>
                <a:cubicBezTo>
                  <a:pt x="525895" y="715288"/>
                  <a:pt x="518356" y="717774"/>
                  <a:pt x="520869" y="720262"/>
                </a:cubicBezTo>
                <a:cubicBezTo>
                  <a:pt x="515843" y="720262"/>
                  <a:pt x="508308" y="717774"/>
                  <a:pt x="500769" y="717774"/>
                </a:cubicBezTo>
                <a:cubicBezTo>
                  <a:pt x="505795" y="715288"/>
                  <a:pt x="505795" y="712800"/>
                  <a:pt x="503282" y="707823"/>
                </a:cubicBezTo>
                <a:cubicBezTo>
                  <a:pt x="505795" y="705337"/>
                  <a:pt x="508308" y="707823"/>
                  <a:pt x="505795" y="712800"/>
                </a:cubicBezTo>
                <a:cubicBezTo>
                  <a:pt x="508308" y="710312"/>
                  <a:pt x="513334" y="710311"/>
                  <a:pt x="510820" y="715288"/>
                </a:cubicBezTo>
                <a:cubicBezTo>
                  <a:pt x="515843" y="715288"/>
                  <a:pt x="513334" y="710311"/>
                  <a:pt x="515843" y="710312"/>
                </a:cubicBezTo>
                <a:cubicBezTo>
                  <a:pt x="515843" y="705337"/>
                  <a:pt x="508308" y="712800"/>
                  <a:pt x="508308" y="707823"/>
                </a:cubicBezTo>
                <a:cubicBezTo>
                  <a:pt x="505795" y="700361"/>
                  <a:pt x="513333" y="705337"/>
                  <a:pt x="513334" y="700360"/>
                </a:cubicBezTo>
                <a:cubicBezTo>
                  <a:pt x="513334" y="697875"/>
                  <a:pt x="510820" y="700360"/>
                  <a:pt x="508308" y="695386"/>
                </a:cubicBezTo>
                <a:cubicBezTo>
                  <a:pt x="510820" y="700360"/>
                  <a:pt x="503282" y="702849"/>
                  <a:pt x="498257" y="700361"/>
                </a:cubicBezTo>
                <a:cubicBezTo>
                  <a:pt x="503282" y="705337"/>
                  <a:pt x="500770" y="705337"/>
                  <a:pt x="495744" y="710312"/>
                </a:cubicBezTo>
                <a:cubicBezTo>
                  <a:pt x="498257" y="697875"/>
                  <a:pt x="480670" y="702849"/>
                  <a:pt x="478157" y="710312"/>
                </a:cubicBezTo>
                <a:cubicBezTo>
                  <a:pt x="473131" y="712800"/>
                  <a:pt x="473131" y="707823"/>
                  <a:pt x="470622" y="707823"/>
                </a:cubicBezTo>
                <a:cubicBezTo>
                  <a:pt x="470622" y="705337"/>
                  <a:pt x="473131" y="707823"/>
                  <a:pt x="473131" y="702849"/>
                </a:cubicBezTo>
                <a:cubicBezTo>
                  <a:pt x="473131" y="697875"/>
                  <a:pt x="470622" y="705337"/>
                  <a:pt x="468109" y="702849"/>
                </a:cubicBezTo>
                <a:cubicBezTo>
                  <a:pt x="465596" y="705337"/>
                  <a:pt x="468109" y="710312"/>
                  <a:pt x="465596" y="710312"/>
                </a:cubicBezTo>
                <a:cubicBezTo>
                  <a:pt x="468109" y="710312"/>
                  <a:pt x="470622" y="712800"/>
                  <a:pt x="473131" y="712800"/>
                </a:cubicBezTo>
                <a:cubicBezTo>
                  <a:pt x="473131" y="717774"/>
                  <a:pt x="470622" y="720262"/>
                  <a:pt x="473131" y="725239"/>
                </a:cubicBezTo>
                <a:cubicBezTo>
                  <a:pt x="473131" y="727725"/>
                  <a:pt x="475644" y="730213"/>
                  <a:pt x="478156" y="730213"/>
                </a:cubicBezTo>
                <a:cubicBezTo>
                  <a:pt x="473131" y="720262"/>
                  <a:pt x="485696" y="727725"/>
                  <a:pt x="485695" y="722751"/>
                </a:cubicBezTo>
                <a:cubicBezTo>
                  <a:pt x="485696" y="730213"/>
                  <a:pt x="490721" y="727725"/>
                  <a:pt x="495744" y="730213"/>
                </a:cubicBezTo>
                <a:cubicBezTo>
                  <a:pt x="495743" y="725238"/>
                  <a:pt x="493234" y="725239"/>
                  <a:pt x="493235" y="720262"/>
                </a:cubicBezTo>
                <a:cubicBezTo>
                  <a:pt x="498256" y="722751"/>
                  <a:pt x="495743" y="725238"/>
                  <a:pt x="498257" y="732701"/>
                </a:cubicBezTo>
                <a:cubicBezTo>
                  <a:pt x="498257" y="732701"/>
                  <a:pt x="498257" y="732701"/>
                  <a:pt x="488209" y="732701"/>
                </a:cubicBezTo>
                <a:cubicBezTo>
                  <a:pt x="488209" y="737676"/>
                  <a:pt x="488209" y="740164"/>
                  <a:pt x="490721" y="740164"/>
                </a:cubicBezTo>
                <a:cubicBezTo>
                  <a:pt x="490721" y="745138"/>
                  <a:pt x="485696" y="742652"/>
                  <a:pt x="485696" y="745138"/>
                </a:cubicBezTo>
                <a:cubicBezTo>
                  <a:pt x="484439" y="745138"/>
                  <a:pt x="485695" y="744517"/>
                  <a:pt x="486952" y="743273"/>
                </a:cubicBezTo>
                <a:lnTo>
                  <a:pt x="487722" y="739843"/>
                </a:lnTo>
                <a:lnTo>
                  <a:pt x="488209" y="740164"/>
                </a:lnTo>
                <a:cubicBezTo>
                  <a:pt x="488209" y="740164"/>
                  <a:pt x="488209" y="737676"/>
                  <a:pt x="488209" y="737676"/>
                </a:cubicBezTo>
                <a:lnTo>
                  <a:pt x="487722" y="739843"/>
                </a:lnTo>
                <a:lnTo>
                  <a:pt x="484439" y="737676"/>
                </a:lnTo>
                <a:cubicBezTo>
                  <a:pt x="482555" y="737676"/>
                  <a:pt x="480670" y="738920"/>
                  <a:pt x="480670" y="742652"/>
                </a:cubicBezTo>
                <a:cubicBezTo>
                  <a:pt x="478157" y="742652"/>
                  <a:pt x="478157" y="740164"/>
                  <a:pt x="478157" y="735187"/>
                </a:cubicBezTo>
                <a:cubicBezTo>
                  <a:pt x="473131" y="735187"/>
                  <a:pt x="470622" y="742652"/>
                  <a:pt x="468109" y="735187"/>
                </a:cubicBezTo>
                <a:cubicBezTo>
                  <a:pt x="465596" y="737675"/>
                  <a:pt x="468109" y="737676"/>
                  <a:pt x="468109" y="740164"/>
                </a:cubicBezTo>
                <a:cubicBezTo>
                  <a:pt x="460570" y="735187"/>
                  <a:pt x="448010" y="737676"/>
                  <a:pt x="442984" y="742652"/>
                </a:cubicBezTo>
                <a:cubicBezTo>
                  <a:pt x="435445" y="740786"/>
                  <a:pt x="432146" y="741719"/>
                  <a:pt x="425670" y="740203"/>
                </a:cubicBezTo>
                <a:lnTo>
                  <a:pt x="425457" y="740134"/>
                </a:lnTo>
                <a:lnTo>
                  <a:pt x="432816" y="736471"/>
                </a:lnTo>
                <a:cubicBezTo>
                  <a:pt x="440000" y="734256"/>
                  <a:pt x="446125" y="735188"/>
                  <a:pt x="448010" y="727725"/>
                </a:cubicBezTo>
                <a:cubicBezTo>
                  <a:pt x="445497" y="727725"/>
                  <a:pt x="437958" y="727725"/>
                  <a:pt x="430419" y="727724"/>
                </a:cubicBezTo>
                <a:cubicBezTo>
                  <a:pt x="430419" y="722750"/>
                  <a:pt x="440471" y="725239"/>
                  <a:pt x="442984" y="722751"/>
                </a:cubicBezTo>
                <a:cubicBezTo>
                  <a:pt x="442984" y="720262"/>
                  <a:pt x="435445" y="722750"/>
                  <a:pt x="440471" y="715288"/>
                </a:cubicBezTo>
                <a:cubicBezTo>
                  <a:pt x="435445" y="717774"/>
                  <a:pt x="435445" y="717774"/>
                  <a:pt x="432932" y="715288"/>
                </a:cubicBezTo>
                <a:cubicBezTo>
                  <a:pt x="440471" y="715288"/>
                  <a:pt x="445497" y="700361"/>
                  <a:pt x="435445" y="697875"/>
                </a:cubicBezTo>
                <a:cubicBezTo>
                  <a:pt x="432932" y="700361"/>
                  <a:pt x="437958" y="702849"/>
                  <a:pt x="435445" y="707823"/>
                </a:cubicBezTo>
                <a:cubicBezTo>
                  <a:pt x="432933" y="707823"/>
                  <a:pt x="432933" y="705337"/>
                  <a:pt x="432932" y="700361"/>
                </a:cubicBezTo>
                <a:cubicBezTo>
                  <a:pt x="427910" y="707823"/>
                  <a:pt x="425397" y="697875"/>
                  <a:pt x="422885" y="705337"/>
                </a:cubicBezTo>
                <a:cubicBezTo>
                  <a:pt x="417859" y="702849"/>
                  <a:pt x="422885" y="697875"/>
                  <a:pt x="422885" y="690410"/>
                </a:cubicBezTo>
                <a:cubicBezTo>
                  <a:pt x="422884" y="695387"/>
                  <a:pt x="427910" y="705337"/>
                  <a:pt x="430419" y="697875"/>
                </a:cubicBezTo>
                <a:cubicBezTo>
                  <a:pt x="430419" y="697875"/>
                  <a:pt x="422885" y="690410"/>
                  <a:pt x="430419" y="692898"/>
                </a:cubicBezTo>
                <a:cubicBezTo>
                  <a:pt x="430419" y="687924"/>
                  <a:pt x="422885" y="692898"/>
                  <a:pt x="422884" y="685436"/>
                </a:cubicBezTo>
                <a:cubicBezTo>
                  <a:pt x="427910" y="682948"/>
                  <a:pt x="427910" y="687924"/>
                  <a:pt x="430419" y="685436"/>
                </a:cubicBezTo>
                <a:cubicBezTo>
                  <a:pt x="430419" y="682948"/>
                  <a:pt x="430419" y="680459"/>
                  <a:pt x="427910" y="680460"/>
                </a:cubicBezTo>
                <a:cubicBezTo>
                  <a:pt x="427910" y="680460"/>
                  <a:pt x="435445" y="680459"/>
                  <a:pt x="435445" y="675485"/>
                </a:cubicBezTo>
                <a:cubicBezTo>
                  <a:pt x="437958" y="677973"/>
                  <a:pt x="435445" y="680459"/>
                  <a:pt x="437958" y="685436"/>
                </a:cubicBezTo>
                <a:cubicBezTo>
                  <a:pt x="440471" y="680459"/>
                  <a:pt x="442984" y="682948"/>
                  <a:pt x="445496" y="687924"/>
                </a:cubicBezTo>
                <a:cubicBezTo>
                  <a:pt x="445497" y="685436"/>
                  <a:pt x="448009" y="682948"/>
                  <a:pt x="445497" y="680460"/>
                </a:cubicBezTo>
                <a:cubicBezTo>
                  <a:pt x="450522" y="682948"/>
                  <a:pt x="455545" y="677973"/>
                  <a:pt x="460570" y="682948"/>
                </a:cubicBezTo>
                <a:cubicBezTo>
                  <a:pt x="460571" y="687924"/>
                  <a:pt x="455545" y="685436"/>
                  <a:pt x="453032" y="685436"/>
                </a:cubicBezTo>
                <a:cubicBezTo>
                  <a:pt x="455545" y="700361"/>
                  <a:pt x="463083" y="680460"/>
                  <a:pt x="465596" y="685436"/>
                </a:cubicBezTo>
                <a:cubicBezTo>
                  <a:pt x="465596" y="687924"/>
                  <a:pt x="463083" y="687924"/>
                  <a:pt x="463083" y="690410"/>
                </a:cubicBezTo>
                <a:cubicBezTo>
                  <a:pt x="463083" y="692898"/>
                  <a:pt x="465596" y="692898"/>
                  <a:pt x="468109" y="695387"/>
                </a:cubicBezTo>
                <a:cubicBezTo>
                  <a:pt x="470622" y="695387"/>
                  <a:pt x="468109" y="690410"/>
                  <a:pt x="470622" y="690410"/>
                </a:cubicBezTo>
                <a:cubicBezTo>
                  <a:pt x="470622" y="695387"/>
                  <a:pt x="473131" y="695387"/>
                  <a:pt x="473131" y="700361"/>
                </a:cubicBezTo>
                <a:cubicBezTo>
                  <a:pt x="475644" y="701605"/>
                  <a:pt x="476900" y="700983"/>
                  <a:pt x="478157" y="700051"/>
                </a:cubicBezTo>
                <a:lnTo>
                  <a:pt x="482571" y="698140"/>
                </a:lnTo>
                <a:lnTo>
                  <a:pt x="483379" y="699312"/>
                </a:lnTo>
                <a:cubicBezTo>
                  <a:pt x="486795" y="701760"/>
                  <a:pt x="491977" y="700361"/>
                  <a:pt x="495744" y="700361"/>
                </a:cubicBezTo>
                <a:cubicBezTo>
                  <a:pt x="495743" y="695387"/>
                  <a:pt x="498257" y="690410"/>
                  <a:pt x="495743" y="685436"/>
                </a:cubicBezTo>
                <a:cubicBezTo>
                  <a:pt x="498256" y="685436"/>
                  <a:pt x="500769" y="690410"/>
                  <a:pt x="498256" y="695387"/>
                </a:cubicBezTo>
                <a:cubicBezTo>
                  <a:pt x="500769" y="700361"/>
                  <a:pt x="503282" y="692898"/>
                  <a:pt x="505795" y="692898"/>
                </a:cubicBezTo>
                <a:cubicBezTo>
                  <a:pt x="503282" y="692898"/>
                  <a:pt x="505795" y="687924"/>
                  <a:pt x="503283" y="685436"/>
                </a:cubicBezTo>
                <a:cubicBezTo>
                  <a:pt x="505795" y="682947"/>
                  <a:pt x="503282" y="692898"/>
                  <a:pt x="508308" y="692898"/>
                </a:cubicBezTo>
                <a:cubicBezTo>
                  <a:pt x="513333" y="687924"/>
                  <a:pt x="508308" y="680459"/>
                  <a:pt x="513334" y="677973"/>
                </a:cubicBezTo>
                <a:cubicBezTo>
                  <a:pt x="513334" y="672997"/>
                  <a:pt x="508308" y="677973"/>
                  <a:pt x="508308" y="680459"/>
                </a:cubicBezTo>
                <a:cubicBezTo>
                  <a:pt x="505795" y="680459"/>
                  <a:pt x="505795" y="677973"/>
                  <a:pt x="508308" y="675485"/>
                </a:cubicBezTo>
                <a:cubicBezTo>
                  <a:pt x="505795" y="675485"/>
                  <a:pt x="505795" y="677973"/>
                  <a:pt x="505795" y="677973"/>
                </a:cubicBezTo>
                <a:cubicBezTo>
                  <a:pt x="503282" y="677973"/>
                  <a:pt x="503282" y="675485"/>
                  <a:pt x="503282" y="672997"/>
                </a:cubicBezTo>
                <a:cubicBezTo>
                  <a:pt x="495743" y="670511"/>
                  <a:pt x="490721" y="670511"/>
                  <a:pt x="483183" y="668023"/>
                </a:cubicBezTo>
                <a:cubicBezTo>
                  <a:pt x="480670" y="663046"/>
                  <a:pt x="485695" y="663046"/>
                  <a:pt x="483183" y="660560"/>
                </a:cubicBezTo>
                <a:cubicBezTo>
                  <a:pt x="490721" y="668022"/>
                  <a:pt x="493234" y="658072"/>
                  <a:pt x="498257" y="663046"/>
                </a:cubicBezTo>
                <a:cubicBezTo>
                  <a:pt x="495744" y="645633"/>
                  <a:pt x="478157" y="643147"/>
                  <a:pt x="468109" y="643147"/>
                </a:cubicBezTo>
                <a:cubicBezTo>
                  <a:pt x="468109" y="645633"/>
                  <a:pt x="468109" y="648121"/>
                  <a:pt x="465597" y="653098"/>
                </a:cubicBezTo>
                <a:cubicBezTo>
                  <a:pt x="465597" y="653098"/>
                  <a:pt x="463083" y="650610"/>
                  <a:pt x="465596" y="650609"/>
                </a:cubicBezTo>
                <a:cubicBezTo>
                  <a:pt x="463083" y="643147"/>
                  <a:pt x="463083" y="650610"/>
                  <a:pt x="460570" y="645633"/>
                </a:cubicBezTo>
                <a:cubicBezTo>
                  <a:pt x="460570" y="643147"/>
                  <a:pt x="463083" y="643147"/>
                  <a:pt x="465596" y="643147"/>
                </a:cubicBezTo>
                <a:cubicBezTo>
                  <a:pt x="460570" y="643147"/>
                  <a:pt x="450523" y="630708"/>
                  <a:pt x="450523" y="640659"/>
                </a:cubicBezTo>
                <a:cubicBezTo>
                  <a:pt x="448009" y="638170"/>
                  <a:pt x="450522" y="633196"/>
                  <a:pt x="450523" y="630708"/>
                </a:cubicBezTo>
                <a:cubicBezTo>
                  <a:pt x="437958" y="633196"/>
                  <a:pt x="437958" y="633196"/>
                  <a:pt x="422885" y="633196"/>
                </a:cubicBezTo>
                <a:cubicBezTo>
                  <a:pt x="425396" y="630708"/>
                  <a:pt x="425397" y="623246"/>
                  <a:pt x="420371" y="628220"/>
                </a:cubicBezTo>
                <a:lnTo>
                  <a:pt x="424140" y="622624"/>
                </a:lnTo>
                <a:lnTo>
                  <a:pt x="427910" y="620757"/>
                </a:lnTo>
                <a:cubicBezTo>
                  <a:pt x="427910" y="622002"/>
                  <a:pt x="426025" y="622002"/>
                  <a:pt x="424141" y="622623"/>
                </a:cubicBezTo>
                <a:lnTo>
                  <a:pt x="424140" y="622624"/>
                </a:lnTo>
                <a:lnTo>
                  <a:pt x="417859" y="625734"/>
                </a:lnTo>
                <a:cubicBezTo>
                  <a:pt x="417858" y="623246"/>
                  <a:pt x="415346" y="620757"/>
                  <a:pt x="412833" y="615783"/>
                </a:cubicBezTo>
                <a:cubicBezTo>
                  <a:pt x="412833" y="618269"/>
                  <a:pt x="407811" y="618269"/>
                  <a:pt x="407811" y="623246"/>
                </a:cubicBezTo>
                <a:cubicBezTo>
                  <a:pt x="402785" y="620757"/>
                  <a:pt x="400272" y="623246"/>
                  <a:pt x="397759" y="620757"/>
                </a:cubicBezTo>
                <a:cubicBezTo>
                  <a:pt x="397759" y="618269"/>
                  <a:pt x="400272" y="610806"/>
                  <a:pt x="395246" y="613295"/>
                </a:cubicBezTo>
                <a:cubicBezTo>
                  <a:pt x="395246" y="610807"/>
                  <a:pt x="397759" y="610807"/>
                  <a:pt x="395246" y="603344"/>
                </a:cubicBezTo>
                <a:cubicBezTo>
                  <a:pt x="400272" y="605832"/>
                  <a:pt x="407811" y="608321"/>
                  <a:pt x="407811" y="600856"/>
                </a:cubicBezTo>
                <a:cubicBezTo>
                  <a:pt x="417859" y="613295"/>
                  <a:pt x="420371" y="610807"/>
                  <a:pt x="435445" y="605832"/>
                </a:cubicBezTo>
                <a:cubicBezTo>
                  <a:pt x="435445" y="608321"/>
                  <a:pt x="432932" y="608321"/>
                  <a:pt x="432933" y="610807"/>
                </a:cubicBezTo>
                <a:cubicBezTo>
                  <a:pt x="435445" y="610806"/>
                  <a:pt x="435445" y="610806"/>
                  <a:pt x="435445" y="613295"/>
                </a:cubicBezTo>
                <a:cubicBezTo>
                  <a:pt x="437958" y="610806"/>
                  <a:pt x="437958" y="608321"/>
                  <a:pt x="437958" y="603344"/>
                </a:cubicBezTo>
                <a:cubicBezTo>
                  <a:pt x="440471" y="603344"/>
                  <a:pt x="437958" y="610806"/>
                  <a:pt x="440471" y="610806"/>
                </a:cubicBezTo>
                <a:cubicBezTo>
                  <a:pt x="442984" y="608321"/>
                  <a:pt x="442984" y="608321"/>
                  <a:pt x="440471" y="603344"/>
                </a:cubicBezTo>
                <a:cubicBezTo>
                  <a:pt x="445497" y="613295"/>
                  <a:pt x="450522" y="600856"/>
                  <a:pt x="453032" y="613295"/>
                </a:cubicBezTo>
                <a:cubicBezTo>
                  <a:pt x="460571" y="613295"/>
                  <a:pt x="460571" y="608321"/>
                  <a:pt x="465597" y="605832"/>
                </a:cubicBezTo>
                <a:cubicBezTo>
                  <a:pt x="468109" y="608321"/>
                  <a:pt x="468109" y="613294"/>
                  <a:pt x="470622" y="613295"/>
                </a:cubicBezTo>
                <a:cubicBezTo>
                  <a:pt x="470622" y="608321"/>
                  <a:pt x="465596" y="603344"/>
                  <a:pt x="468109" y="598370"/>
                </a:cubicBezTo>
                <a:cubicBezTo>
                  <a:pt x="470622" y="598370"/>
                  <a:pt x="470622" y="603344"/>
                  <a:pt x="473131" y="600856"/>
                </a:cubicBezTo>
                <a:cubicBezTo>
                  <a:pt x="470622" y="603344"/>
                  <a:pt x="470622" y="610807"/>
                  <a:pt x="475644" y="610806"/>
                </a:cubicBezTo>
                <a:cubicBezTo>
                  <a:pt x="473131" y="603344"/>
                  <a:pt x="473131" y="600856"/>
                  <a:pt x="478156" y="598370"/>
                </a:cubicBezTo>
                <a:cubicBezTo>
                  <a:pt x="475644" y="608321"/>
                  <a:pt x="485696" y="603344"/>
                  <a:pt x="488209" y="600856"/>
                </a:cubicBezTo>
                <a:cubicBezTo>
                  <a:pt x="488209" y="600856"/>
                  <a:pt x="485695" y="608321"/>
                  <a:pt x="490722" y="608321"/>
                </a:cubicBezTo>
                <a:cubicBezTo>
                  <a:pt x="493234" y="600856"/>
                  <a:pt x="485695" y="593394"/>
                  <a:pt x="480670" y="598370"/>
                </a:cubicBezTo>
                <a:cubicBezTo>
                  <a:pt x="483183" y="590906"/>
                  <a:pt x="488208" y="598370"/>
                  <a:pt x="490721" y="593393"/>
                </a:cubicBezTo>
                <a:cubicBezTo>
                  <a:pt x="493235" y="595881"/>
                  <a:pt x="493234" y="608321"/>
                  <a:pt x="498256" y="610807"/>
                </a:cubicBezTo>
                <a:cubicBezTo>
                  <a:pt x="500769" y="608321"/>
                  <a:pt x="503282" y="605832"/>
                  <a:pt x="500769" y="598370"/>
                </a:cubicBezTo>
                <a:cubicBezTo>
                  <a:pt x="498256" y="600856"/>
                  <a:pt x="498257" y="603344"/>
                  <a:pt x="495743" y="603344"/>
                </a:cubicBezTo>
                <a:cubicBezTo>
                  <a:pt x="490721" y="598370"/>
                  <a:pt x="503282" y="595881"/>
                  <a:pt x="495743" y="593394"/>
                </a:cubicBezTo>
                <a:cubicBezTo>
                  <a:pt x="498256" y="590906"/>
                  <a:pt x="503282" y="593394"/>
                  <a:pt x="505795" y="590906"/>
                </a:cubicBezTo>
                <a:cubicBezTo>
                  <a:pt x="505795" y="593394"/>
                  <a:pt x="498257" y="595881"/>
                  <a:pt x="503282" y="603344"/>
                </a:cubicBezTo>
                <a:cubicBezTo>
                  <a:pt x="508308" y="603344"/>
                  <a:pt x="510821" y="600856"/>
                  <a:pt x="510821" y="598370"/>
                </a:cubicBezTo>
                <a:cubicBezTo>
                  <a:pt x="510820" y="603344"/>
                  <a:pt x="520869" y="600856"/>
                  <a:pt x="518356" y="593394"/>
                </a:cubicBezTo>
                <a:cubicBezTo>
                  <a:pt x="525895" y="593394"/>
                  <a:pt x="533433" y="593394"/>
                  <a:pt x="530920" y="585931"/>
                </a:cubicBezTo>
                <a:cubicBezTo>
                  <a:pt x="533433" y="585931"/>
                  <a:pt x="533433" y="590906"/>
                  <a:pt x="533433" y="590906"/>
                </a:cubicBezTo>
                <a:cubicBezTo>
                  <a:pt x="525895" y="595881"/>
                  <a:pt x="533433" y="603344"/>
                  <a:pt x="535946" y="610806"/>
                </a:cubicBezTo>
                <a:cubicBezTo>
                  <a:pt x="540969" y="608321"/>
                  <a:pt x="535946" y="603344"/>
                  <a:pt x="538455" y="595881"/>
                </a:cubicBezTo>
                <a:cubicBezTo>
                  <a:pt x="540969" y="600856"/>
                  <a:pt x="548507" y="598370"/>
                  <a:pt x="548507" y="603344"/>
                </a:cubicBezTo>
                <a:cubicBezTo>
                  <a:pt x="558555" y="595881"/>
                  <a:pt x="568607" y="603344"/>
                  <a:pt x="576145" y="595881"/>
                </a:cubicBezTo>
                <a:cubicBezTo>
                  <a:pt x="576145" y="590906"/>
                  <a:pt x="571119" y="595881"/>
                  <a:pt x="571119" y="590906"/>
                </a:cubicBezTo>
                <a:cubicBezTo>
                  <a:pt x="573632" y="590906"/>
                  <a:pt x="576145" y="590906"/>
                  <a:pt x="576145" y="588418"/>
                </a:cubicBezTo>
                <a:cubicBezTo>
                  <a:pt x="576145" y="588418"/>
                  <a:pt x="576145" y="593394"/>
                  <a:pt x="576145" y="593394"/>
                </a:cubicBezTo>
                <a:cubicBezTo>
                  <a:pt x="581167" y="593394"/>
                  <a:pt x="583680" y="588418"/>
                  <a:pt x="588706" y="585931"/>
                </a:cubicBezTo>
                <a:cubicBezTo>
                  <a:pt x="588706" y="588419"/>
                  <a:pt x="586193" y="588419"/>
                  <a:pt x="586193" y="590906"/>
                </a:cubicBezTo>
                <a:cubicBezTo>
                  <a:pt x="606293" y="588419"/>
                  <a:pt x="616344" y="593394"/>
                  <a:pt x="638957" y="590906"/>
                </a:cubicBezTo>
                <a:cubicBezTo>
                  <a:pt x="633931" y="588418"/>
                  <a:pt x="631418" y="588418"/>
                  <a:pt x="628904" y="588418"/>
                </a:cubicBezTo>
                <a:cubicBezTo>
                  <a:pt x="633931" y="573493"/>
                  <a:pt x="646491" y="590906"/>
                  <a:pt x="654031" y="580956"/>
                </a:cubicBezTo>
                <a:cubicBezTo>
                  <a:pt x="651517" y="578468"/>
                  <a:pt x="651517" y="578468"/>
                  <a:pt x="651517" y="573493"/>
                </a:cubicBezTo>
                <a:cubicBezTo>
                  <a:pt x="664081" y="573493"/>
                  <a:pt x="674130" y="580956"/>
                  <a:pt x="676643" y="566030"/>
                </a:cubicBezTo>
                <a:cubicBezTo>
                  <a:pt x="669104" y="566030"/>
                  <a:pt x="661568" y="568518"/>
                  <a:pt x="661568" y="553592"/>
                </a:cubicBezTo>
                <a:cubicBezTo>
                  <a:pt x="661568" y="553592"/>
                  <a:pt x="661568" y="553592"/>
                  <a:pt x="666591" y="551104"/>
                </a:cubicBezTo>
                <a:cubicBezTo>
                  <a:pt x="666590" y="543641"/>
                  <a:pt x="664082" y="541154"/>
                  <a:pt x="661569" y="538666"/>
                </a:cubicBezTo>
                <a:cubicBezTo>
                  <a:pt x="656543" y="538666"/>
                  <a:pt x="664081" y="543641"/>
                  <a:pt x="659056" y="543641"/>
                </a:cubicBezTo>
                <a:cubicBezTo>
                  <a:pt x="656543" y="528716"/>
                  <a:pt x="636443" y="523740"/>
                  <a:pt x="631418" y="543641"/>
                </a:cubicBezTo>
                <a:cubicBezTo>
                  <a:pt x="626392" y="536179"/>
                  <a:pt x="633931" y="533691"/>
                  <a:pt x="638957" y="531203"/>
                </a:cubicBezTo>
                <a:cubicBezTo>
                  <a:pt x="636443" y="523740"/>
                  <a:pt x="631418" y="523740"/>
                  <a:pt x="628905" y="516278"/>
                </a:cubicBezTo>
                <a:cubicBezTo>
                  <a:pt x="626392" y="521253"/>
                  <a:pt x="623879" y="518765"/>
                  <a:pt x="621370" y="523740"/>
                </a:cubicBezTo>
                <a:cubicBezTo>
                  <a:pt x="618856" y="523740"/>
                  <a:pt x="621370" y="516278"/>
                  <a:pt x="618857" y="513790"/>
                </a:cubicBezTo>
                <a:cubicBezTo>
                  <a:pt x="616344" y="516278"/>
                  <a:pt x="618856" y="521253"/>
                  <a:pt x="613831" y="521253"/>
                </a:cubicBezTo>
                <a:cubicBezTo>
                  <a:pt x="611319" y="511302"/>
                  <a:pt x="606292" y="518765"/>
                  <a:pt x="601267" y="521252"/>
                </a:cubicBezTo>
                <a:cubicBezTo>
                  <a:pt x="593731" y="513790"/>
                  <a:pt x="581167" y="518765"/>
                  <a:pt x="576145" y="511302"/>
                </a:cubicBezTo>
                <a:cubicBezTo>
                  <a:pt x="573632" y="513790"/>
                  <a:pt x="571120" y="518765"/>
                  <a:pt x="566094" y="518765"/>
                </a:cubicBezTo>
                <a:cubicBezTo>
                  <a:pt x="566093" y="516278"/>
                  <a:pt x="563581" y="516278"/>
                  <a:pt x="563581" y="511302"/>
                </a:cubicBezTo>
                <a:cubicBezTo>
                  <a:pt x="553532" y="513790"/>
                  <a:pt x="551020" y="513790"/>
                  <a:pt x="538455" y="516278"/>
                </a:cubicBezTo>
                <a:cubicBezTo>
                  <a:pt x="538455" y="511302"/>
                  <a:pt x="543481" y="511303"/>
                  <a:pt x="545995" y="511302"/>
                </a:cubicBezTo>
                <a:cubicBezTo>
                  <a:pt x="540968" y="508815"/>
                  <a:pt x="538455" y="503840"/>
                  <a:pt x="533433" y="501352"/>
                </a:cubicBezTo>
                <a:cubicBezTo>
                  <a:pt x="533433" y="501352"/>
                  <a:pt x="533433" y="503840"/>
                  <a:pt x="530921" y="506327"/>
                </a:cubicBezTo>
                <a:cubicBezTo>
                  <a:pt x="530921" y="503840"/>
                  <a:pt x="525895" y="503840"/>
                  <a:pt x="525895" y="498864"/>
                </a:cubicBezTo>
                <a:cubicBezTo>
                  <a:pt x="528407" y="491401"/>
                  <a:pt x="533433" y="501352"/>
                  <a:pt x="533433" y="493889"/>
                </a:cubicBezTo>
                <a:cubicBezTo>
                  <a:pt x="537200" y="495755"/>
                  <a:pt x="545209" y="494822"/>
                  <a:pt x="548978" y="488992"/>
                </a:cubicBezTo>
                <a:lnTo>
                  <a:pt x="551020" y="481452"/>
                </a:lnTo>
                <a:lnTo>
                  <a:pt x="551020" y="482073"/>
                </a:lnTo>
                <a:cubicBezTo>
                  <a:pt x="551020" y="483939"/>
                  <a:pt x="551019" y="486426"/>
                  <a:pt x="551019" y="486426"/>
                </a:cubicBezTo>
                <a:cubicBezTo>
                  <a:pt x="556045" y="481451"/>
                  <a:pt x="556046" y="491401"/>
                  <a:pt x="561068" y="486426"/>
                </a:cubicBezTo>
                <a:cubicBezTo>
                  <a:pt x="563581" y="486426"/>
                  <a:pt x="563581" y="481451"/>
                  <a:pt x="566093" y="481451"/>
                </a:cubicBezTo>
                <a:cubicBezTo>
                  <a:pt x="566093" y="478964"/>
                  <a:pt x="566093" y="478964"/>
                  <a:pt x="566094" y="473988"/>
                </a:cubicBezTo>
                <a:cubicBezTo>
                  <a:pt x="571120" y="473988"/>
                  <a:pt x="581167" y="476476"/>
                  <a:pt x="583680" y="466525"/>
                </a:cubicBezTo>
                <a:cubicBezTo>
                  <a:pt x="588706" y="471501"/>
                  <a:pt x="598757" y="464038"/>
                  <a:pt x="603779" y="473988"/>
                </a:cubicBezTo>
                <a:cubicBezTo>
                  <a:pt x="608805" y="461550"/>
                  <a:pt x="621370" y="476476"/>
                  <a:pt x="623879" y="464038"/>
                </a:cubicBezTo>
                <a:cubicBezTo>
                  <a:pt x="626392" y="466525"/>
                  <a:pt x="626392" y="471501"/>
                  <a:pt x="626392" y="473988"/>
                </a:cubicBezTo>
                <a:cubicBezTo>
                  <a:pt x="628905" y="469013"/>
                  <a:pt x="631418" y="469013"/>
                  <a:pt x="631418" y="473988"/>
                </a:cubicBezTo>
                <a:cubicBezTo>
                  <a:pt x="641469" y="471501"/>
                  <a:pt x="659057" y="481451"/>
                  <a:pt x="666590" y="469013"/>
                </a:cubicBezTo>
                <a:cubicBezTo>
                  <a:pt x="669103" y="476476"/>
                  <a:pt x="679156" y="476476"/>
                  <a:pt x="684181" y="471501"/>
                </a:cubicBezTo>
                <a:cubicBezTo>
                  <a:pt x="684181" y="469013"/>
                  <a:pt x="684181" y="469013"/>
                  <a:pt x="684181" y="466525"/>
                </a:cubicBezTo>
                <a:cubicBezTo>
                  <a:pt x="696742" y="456575"/>
                  <a:pt x="709303" y="469012"/>
                  <a:pt x="716841" y="449112"/>
                </a:cubicBezTo>
                <a:lnTo>
                  <a:pt x="713960" y="446823"/>
                </a:lnTo>
                <a:lnTo>
                  <a:pt x="716725" y="444020"/>
                </a:lnTo>
                <a:cubicBezTo>
                  <a:pt x="728619" y="439473"/>
                  <a:pt x="745107" y="447868"/>
                  <a:pt x="754528" y="436674"/>
                </a:cubicBezTo>
                <a:cubicBezTo>
                  <a:pt x="764579" y="449112"/>
                  <a:pt x="772114" y="424236"/>
                  <a:pt x="774627" y="436674"/>
                </a:cubicBezTo>
                <a:cubicBezTo>
                  <a:pt x="777140" y="436674"/>
                  <a:pt x="779653" y="436674"/>
                  <a:pt x="779653" y="434186"/>
                </a:cubicBezTo>
                <a:cubicBezTo>
                  <a:pt x="782166" y="434186"/>
                  <a:pt x="784679" y="436674"/>
                  <a:pt x="787191" y="439161"/>
                </a:cubicBezTo>
                <a:cubicBezTo>
                  <a:pt x="787191" y="439161"/>
                  <a:pt x="789704" y="436673"/>
                  <a:pt x="787191" y="436674"/>
                </a:cubicBezTo>
                <a:cubicBezTo>
                  <a:pt x="789704" y="434186"/>
                  <a:pt x="792217" y="434186"/>
                  <a:pt x="797239" y="439161"/>
                </a:cubicBezTo>
                <a:cubicBezTo>
                  <a:pt x="809804" y="436674"/>
                  <a:pt x="819852" y="431699"/>
                  <a:pt x="834929" y="434186"/>
                </a:cubicBezTo>
                <a:cubicBezTo>
                  <a:pt x="842464" y="424236"/>
                  <a:pt x="860051" y="431698"/>
                  <a:pt x="870103" y="434186"/>
                </a:cubicBezTo>
                <a:cubicBezTo>
                  <a:pt x="895228" y="424236"/>
                  <a:pt x="920353" y="434186"/>
                  <a:pt x="937939" y="424236"/>
                </a:cubicBezTo>
                <a:cubicBezTo>
                  <a:pt x="937939" y="426724"/>
                  <a:pt x="940452" y="426723"/>
                  <a:pt x="940452" y="431699"/>
                </a:cubicBezTo>
                <a:cubicBezTo>
                  <a:pt x="942961" y="431699"/>
                  <a:pt x="942961" y="426723"/>
                  <a:pt x="942961" y="421748"/>
                </a:cubicBezTo>
                <a:cubicBezTo>
                  <a:pt x="947987" y="424236"/>
                  <a:pt x="945474" y="426723"/>
                  <a:pt x="945474" y="431699"/>
                </a:cubicBezTo>
                <a:cubicBezTo>
                  <a:pt x="947987" y="424236"/>
                  <a:pt x="950500" y="426723"/>
                  <a:pt x="953013" y="429211"/>
                </a:cubicBezTo>
                <a:cubicBezTo>
                  <a:pt x="955526" y="421748"/>
                  <a:pt x="947987" y="426723"/>
                  <a:pt x="947987" y="419261"/>
                </a:cubicBezTo>
                <a:cubicBezTo>
                  <a:pt x="953013" y="424236"/>
                  <a:pt x="963065" y="424236"/>
                  <a:pt x="963064" y="431699"/>
                </a:cubicBezTo>
                <a:cubicBezTo>
                  <a:pt x="965574" y="431699"/>
                  <a:pt x="965574" y="429211"/>
                  <a:pt x="965574" y="424236"/>
                </a:cubicBezTo>
                <a:cubicBezTo>
                  <a:pt x="980652" y="424236"/>
                  <a:pt x="983164" y="436674"/>
                  <a:pt x="998238" y="426723"/>
                </a:cubicBezTo>
                <a:cubicBezTo>
                  <a:pt x="995725" y="429211"/>
                  <a:pt x="998238" y="429211"/>
                  <a:pt x="998238" y="431699"/>
                </a:cubicBezTo>
                <a:cubicBezTo>
                  <a:pt x="1003264" y="431699"/>
                  <a:pt x="1003264" y="429211"/>
                  <a:pt x="1005776" y="424236"/>
                </a:cubicBezTo>
                <a:cubicBezTo>
                  <a:pt x="1008286" y="424236"/>
                  <a:pt x="1008286" y="429211"/>
                  <a:pt x="1010799" y="429211"/>
                </a:cubicBezTo>
                <a:cubicBezTo>
                  <a:pt x="1018337" y="429211"/>
                  <a:pt x="1015824" y="419261"/>
                  <a:pt x="1023363" y="419260"/>
                </a:cubicBezTo>
                <a:cubicBezTo>
                  <a:pt x="1018337" y="429211"/>
                  <a:pt x="1030898" y="421748"/>
                  <a:pt x="1033411" y="426723"/>
                </a:cubicBezTo>
                <a:cubicBezTo>
                  <a:pt x="1038436" y="426724"/>
                  <a:pt x="1038437" y="421748"/>
                  <a:pt x="1040950" y="419261"/>
                </a:cubicBezTo>
                <a:cubicBezTo>
                  <a:pt x="1043462" y="424236"/>
                  <a:pt x="1038437" y="421748"/>
                  <a:pt x="1038436" y="426724"/>
                </a:cubicBezTo>
                <a:cubicBezTo>
                  <a:pt x="1050998" y="426723"/>
                  <a:pt x="1056023" y="421748"/>
                  <a:pt x="1068588" y="424236"/>
                </a:cubicBezTo>
                <a:cubicBezTo>
                  <a:pt x="1073610" y="424236"/>
                  <a:pt x="1081148" y="421748"/>
                  <a:pt x="1083661" y="421748"/>
                </a:cubicBezTo>
                <a:cubicBezTo>
                  <a:pt x="1088687" y="424236"/>
                  <a:pt x="1088688" y="429211"/>
                  <a:pt x="1093710" y="431699"/>
                </a:cubicBezTo>
                <a:cubicBezTo>
                  <a:pt x="1098735" y="431698"/>
                  <a:pt x="1108787" y="424236"/>
                  <a:pt x="1111300" y="431699"/>
                </a:cubicBezTo>
                <a:cubicBezTo>
                  <a:pt x="1123861" y="426723"/>
                  <a:pt x="1133912" y="429211"/>
                  <a:pt x="1148986" y="429211"/>
                </a:cubicBezTo>
                <a:cubicBezTo>
                  <a:pt x="1151498" y="421748"/>
                  <a:pt x="1164059" y="426723"/>
                  <a:pt x="1166572" y="429211"/>
                </a:cubicBezTo>
                <a:cubicBezTo>
                  <a:pt x="1171599" y="426724"/>
                  <a:pt x="1169085" y="426723"/>
                  <a:pt x="1169085" y="421748"/>
                </a:cubicBezTo>
                <a:cubicBezTo>
                  <a:pt x="1171598" y="421748"/>
                  <a:pt x="1174111" y="426723"/>
                  <a:pt x="1179133" y="426724"/>
                </a:cubicBezTo>
                <a:cubicBezTo>
                  <a:pt x="1181646" y="424236"/>
                  <a:pt x="1179133" y="421748"/>
                  <a:pt x="1179134" y="416773"/>
                </a:cubicBezTo>
                <a:cubicBezTo>
                  <a:pt x="1181646" y="416773"/>
                  <a:pt x="1181646" y="419261"/>
                  <a:pt x="1181646" y="421748"/>
                </a:cubicBezTo>
                <a:cubicBezTo>
                  <a:pt x="1194210" y="426723"/>
                  <a:pt x="1206771" y="409310"/>
                  <a:pt x="1216822" y="419261"/>
                </a:cubicBezTo>
                <a:cubicBezTo>
                  <a:pt x="1221845" y="414285"/>
                  <a:pt x="1234409" y="424236"/>
                  <a:pt x="1236922" y="411798"/>
                </a:cubicBezTo>
                <a:cubicBezTo>
                  <a:pt x="1239435" y="414285"/>
                  <a:pt x="1241945" y="411798"/>
                  <a:pt x="1241945" y="416773"/>
                </a:cubicBezTo>
                <a:cubicBezTo>
                  <a:pt x="1244457" y="416773"/>
                  <a:pt x="1244457" y="411798"/>
                  <a:pt x="1246970" y="409310"/>
                </a:cubicBezTo>
                <a:cubicBezTo>
                  <a:pt x="1246970" y="421748"/>
                  <a:pt x="1259535" y="411797"/>
                  <a:pt x="1264557" y="409310"/>
                </a:cubicBezTo>
                <a:cubicBezTo>
                  <a:pt x="1269582" y="409310"/>
                  <a:pt x="1277121" y="419261"/>
                  <a:pt x="1279634" y="409310"/>
                </a:cubicBezTo>
                <a:cubicBezTo>
                  <a:pt x="1284657" y="421748"/>
                  <a:pt x="1294708" y="409310"/>
                  <a:pt x="1304760" y="409310"/>
                </a:cubicBezTo>
                <a:cubicBezTo>
                  <a:pt x="1304760" y="406823"/>
                  <a:pt x="1304759" y="404335"/>
                  <a:pt x="1304759" y="401847"/>
                </a:cubicBezTo>
                <a:cubicBezTo>
                  <a:pt x="1319833" y="409310"/>
                  <a:pt x="1327368" y="399359"/>
                  <a:pt x="1337420" y="396872"/>
                </a:cubicBezTo>
                <a:cubicBezTo>
                  <a:pt x="1339933" y="396872"/>
                  <a:pt x="1342445" y="399360"/>
                  <a:pt x="1344958" y="404334"/>
                </a:cubicBezTo>
                <a:cubicBezTo>
                  <a:pt x="1349980" y="404334"/>
                  <a:pt x="1349980" y="399360"/>
                  <a:pt x="1355006" y="396872"/>
                </a:cubicBezTo>
                <a:cubicBezTo>
                  <a:pt x="1355007" y="406823"/>
                  <a:pt x="1365058" y="396872"/>
                  <a:pt x="1365058" y="404335"/>
                </a:cubicBezTo>
                <a:cubicBezTo>
                  <a:pt x="1370080" y="396872"/>
                  <a:pt x="1375106" y="399360"/>
                  <a:pt x="1380132" y="401847"/>
                </a:cubicBezTo>
                <a:cubicBezTo>
                  <a:pt x="1377619" y="399360"/>
                  <a:pt x="1387671" y="404334"/>
                  <a:pt x="1390183" y="404334"/>
                </a:cubicBezTo>
                <a:cubicBezTo>
                  <a:pt x="1392693" y="404334"/>
                  <a:pt x="1395205" y="401847"/>
                  <a:pt x="1400231" y="401847"/>
                </a:cubicBezTo>
                <a:cubicBezTo>
                  <a:pt x="1402744" y="399360"/>
                  <a:pt x="1407770" y="406823"/>
                  <a:pt x="1410282" y="406823"/>
                </a:cubicBezTo>
                <a:cubicBezTo>
                  <a:pt x="1417817" y="406823"/>
                  <a:pt x="1430382" y="409310"/>
                  <a:pt x="1437917" y="406823"/>
                </a:cubicBezTo>
                <a:cubicBezTo>
                  <a:pt x="1440430" y="409310"/>
                  <a:pt x="1440430" y="409310"/>
                  <a:pt x="1440430" y="414285"/>
                </a:cubicBezTo>
                <a:cubicBezTo>
                  <a:pt x="1447969" y="399360"/>
                  <a:pt x="1455504" y="414285"/>
                  <a:pt x="1465555" y="411797"/>
                </a:cubicBezTo>
                <a:cubicBezTo>
                  <a:pt x="1463042" y="406822"/>
                  <a:pt x="1458016" y="409310"/>
                  <a:pt x="1458017" y="401847"/>
                </a:cubicBezTo>
                <a:cubicBezTo>
                  <a:pt x="1463042" y="414285"/>
                  <a:pt x="1480629" y="404334"/>
                  <a:pt x="1490680" y="406822"/>
                </a:cubicBezTo>
                <a:cubicBezTo>
                  <a:pt x="1490681" y="396872"/>
                  <a:pt x="1480629" y="404334"/>
                  <a:pt x="1480629" y="394385"/>
                </a:cubicBezTo>
                <a:cubicBezTo>
                  <a:pt x="1475607" y="404335"/>
                  <a:pt x="1468068" y="396872"/>
                  <a:pt x="1460530" y="399359"/>
                </a:cubicBezTo>
                <a:cubicBezTo>
                  <a:pt x="1480629" y="386921"/>
                  <a:pt x="1505754" y="386921"/>
                  <a:pt x="1520828" y="381946"/>
                </a:cubicBezTo>
                <a:cubicBezTo>
                  <a:pt x="1513293" y="367021"/>
                  <a:pt x="1490680" y="389409"/>
                  <a:pt x="1485655" y="371996"/>
                </a:cubicBezTo>
                <a:cubicBezTo>
                  <a:pt x="1478116" y="376971"/>
                  <a:pt x="1475607" y="374483"/>
                  <a:pt x="1470581" y="379459"/>
                </a:cubicBezTo>
                <a:cubicBezTo>
                  <a:pt x="1473094" y="374483"/>
                  <a:pt x="1473093" y="371996"/>
                  <a:pt x="1468068" y="369508"/>
                </a:cubicBezTo>
                <a:cubicBezTo>
                  <a:pt x="1463042" y="384434"/>
                  <a:pt x="1445456" y="369508"/>
                  <a:pt x="1440430" y="381946"/>
                </a:cubicBezTo>
                <a:cubicBezTo>
                  <a:pt x="1437917" y="374483"/>
                  <a:pt x="1432895" y="381946"/>
                  <a:pt x="1430382" y="379459"/>
                </a:cubicBezTo>
                <a:cubicBezTo>
                  <a:pt x="1430382" y="376971"/>
                  <a:pt x="1432895" y="379459"/>
                  <a:pt x="1432895" y="376971"/>
                </a:cubicBezTo>
                <a:cubicBezTo>
                  <a:pt x="1432895" y="367021"/>
                  <a:pt x="1415305" y="374483"/>
                  <a:pt x="1417818" y="379458"/>
                </a:cubicBezTo>
                <a:cubicBezTo>
                  <a:pt x="1412792" y="369508"/>
                  <a:pt x="1402744" y="379459"/>
                  <a:pt x="1395205" y="384434"/>
                </a:cubicBezTo>
                <a:cubicBezTo>
                  <a:pt x="1390183" y="376971"/>
                  <a:pt x="1367570" y="374483"/>
                  <a:pt x="1362545" y="384434"/>
                </a:cubicBezTo>
                <a:cubicBezTo>
                  <a:pt x="1360031" y="384434"/>
                  <a:pt x="1360032" y="381946"/>
                  <a:pt x="1360032" y="379459"/>
                </a:cubicBezTo>
                <a:cubicBezTo>
                  <a:pt x="1347471" y="379459"/>
                  <a:pt x="1339933" y="384434"/>
                  <a:pt x="1327368" y="376971"/>
                </a:cubicBezTo>
                <a:cubicBezTo>
                  <a:pt x="1337420" y="371996"/>
                  <a:pt x="1347471" y="379459"/>
                  <a:pt x="1352493" y="369508"/>
                </a:cubicBezTo>
                <a:cubicBezTo>
                  <a:pt x="1352494" y="367021"/>
                  <a:pt x="1349981" y="367020"/>
                  <a:pt x="1349980" y="364533"/>
                </a:cubicBezTo>
                <a:cubicBezTo>
                  <a:pt x="1347471" y="364533"/>
                  <a:pt x="1344958" y="364533"/>
                  <a:pt x="1342446" y="362046"/>
                </a:cubicBezTo>
                <a:cubicBezTo>
                  <a:pt x="1337420" y="367020"/>
                  <a:pt x="1332394" y="371996"/>
                  <a:pt x="1327368" y="364533"/>
                </a:cubicBezTo>
                <a:cubicBezTo>
                  <a:pt x="1324859" y="374483"/>
                  <a:pt x="1317320" y="369508"/>
                  <a:pt x="1312295" y="379458"/>
                </a:cubicBezTo>
                <a:cubicBezTo>
                  <a:pt x="1317321" y="371996"/>
                  <a:pt x="1309782" y="374483"/>
                  <a:pt x="1304759" y="371996"/>
                </a:cubicBezTo>
                <a:cubicBezTo>
                  <a:pt x="1324859" y="359558"/>
                  <a:pt x="1347471" y="362046"/>
                  <a:pt x="1362545" y="354582"/>
                </a:cubicBezTo>
                <a:cubicBezTo>
                  <a:pt x="1365058" y="357070"/>
                  <a:pt x="1370080" y="364533"/>
                  <a:pt x="1370080" y="357070"/>
                </a:cubicBezTo>
                <a:cubicBezTo>
                  <a:pt x="1375106" y="357070"/>
                  <a:pt x="1375106" y="362045"/>
                  <a:pt x="1377618" y="364533"/>
                </a:cubicBezTo>
                <a:cubicBezTo>
                  <a:pt x="1377619" y="362046"/>
                  <a:pt x="1380132" y="362046"/>
                  <a:pt x="1382644" y="357070"/>
                </a:cubicBezTo>
                <a:cubicBezTo>
                  <a:pt x="1385157" y="357070"/>
                  <a:pt x="1385158" y="362046"/>
                  <a:pt x="1387670" y="362046"/>
                </a:cubicBezTo>
                <a:cubicBezTo>
                  <a:pt x="1392693" y="362046"/>
                  <a:pt x="1387670" y="352095"/>
                  <a:pt x="1392693" y="354582"/>
                </a:cubicBezTo>
                <a:cubicBezTo>
                  <a:pt x="1392693" y="357070"/>
                  <a:pt x="1395205" y="357070"/>
                  <a:pt x="1395205" y="357070"/>
                </a:cubicBezTo>
                <a:cubicBezTo>
                  <a:pt x="1405257" y="344632"/>
                  <a:pt x="1427869" y="357070"/>
                  <a:pt x="1437917" y="349607"/>
                </a:cubicBezTo>
                <a:cubicBezTo>
                  <a:pt x="1445456" y="357070"/>
                  <a:pt x="1458016" y="344632"/>
                  <a:pt x="1470581" y="349607"/>
                </a:cubicBezTo>
                <a:cubicBezTo>
                  <a:pt x="1478117" y="344632"/>
                  <a:pt x="1485655" y="342144"/>
                  <a:pt x="1488168" y="347120"/>
                </a:cubicBezTo>
                <a:cubicBezTo>
                  <a:pt x="1490680" y="347120"/>
                  <a:pt x="1490681" y="344632"/>
                  <a:pt x="1493193" y="342144"/>
                </a:cubicBezTo>
                <a:cubicBezTo>
                  <a:pt x="1493193" y="339656"/>
                  <a:pt x="1490680" y="342144"/>
                  <a:pt x="1490680" y="337169"/>
                </a:cubicBezTo>
                <a:cubicBezTo>
                  <a:pt x="1493193" y="344632"/>
                  <a:pt x="1495706" y="337169"/>
                  <a:pt x="1500728" y="339656"/>
                </a:cubicBezTo>
                <a:cubicBezTo>
                  <a:pt x="1513293" y="339657"/>
                  <a:pt x="1533393" y="337169"/>
                  <a:pt x="1550979" y="339657"/>
                </a:cubicBezTo>
                <a:cubicBezTo>
                  <a:pt x="1550979" y="344632"/>
                  <a:pt x="1548466" y="344632"/>
                  <a:pt x="1545953" y="342144"/>
                </a:cubicBezTo>
                <a:cubicBezTo>
                  <a:pt x="1545953" y="344632"/>
                  <a:pt x="1545953" y="347120"/>
                  <a:pt x="1543441" y="347120"/>
                </a:cubicBezTo>
                <a:cubicBezTo>
                  <a:pt x="1545953" y="349607"/>
                  <a:pt x="1545953" y="347120"/>
                  <a:pt x="1545953" y="347120"/>
                </a:cubicBezTo>
                <a:cubicBezTo>
                  <a:pt x="1550979" y="347120"/>
                  <a:pt x="1545953" y="352095"/>
                  <a:pt x="1548467" y="352095"/>
                </a:cubicBezTo>
                <a:cubicBezTo>
                  <a:pt x="1554120" y="340901"/>
                  <a:pt x="1562599" y="346498"/>
                  <a:pt x="1570726" y="348947"/>
                </a:cubicBezTo>
                <a:lnTo>
                  <a:pt x="1576397" y="349421"/>
                </a:lnTo>
                <a:lnTo>
                  <a:pt x="1576104" y="349607"/>
                </a:lnTo>
                <a:lnTo>
                  <a:pt x="1576519" y="349432"/>
                </a:lnTo>
                <a:lnTo>
                  <a:pt x="1578617" y="349607"/>
                </a:lnTo>
                <a:cubicBezTo>
                  <a:pt x="1578617" y="349607"/>
                  <a:pt x="1578617" y="348985"/>
                  <a:pt x="1578303" y="348674"/>
                </a:cubicBezTo>
                <a:lnTo>
                  <a:pt x="1576519" y="349432"/>
                </a:lnTo>
                <a:lnTo>
                  <a:pt x="1576397" y="349421"/>
                </a:lnTo>
                <a:lnTo>
                  <a:pt x="1586192" y="343194"/>
                </a:lnTo>
                <a:cubicBezTo>
                  <a:pt x="1596673" y="337947"/>
                  <a:pt x="1607508" y="336547"/>
                  <a:pt x="1611278" y="342144"/>
                </a:cubicBezTo>
                <a:cubicBezTo>
                  <a:pt x="1616303" y="344632"/>
                  <a:pt x="1613790" y="334682"/>
                  <a:pt x="1616303" y="334681"/>
                </a:cubicBezTo>
                <a:cubicBezTo>
                  <a:pt x="1613790" y="342144"/>
                  <a:pt x="1621329" y="339657"/>
                  <a:pt x="1621329" y="347119"/>
                </a:cubicBezTo>
                <a:cubicBezTo>
                  <a:pt x="1623842" y="342144"/>
                  <a:pt x="1626351" y="342144"/>
                  <a:pt x="1628864" y="347119"/>
                </a:cubicBezTo>
                <a:cubicBezTo>
                  <a:pt x="1626351" y="352095"/>
                  <a:pt x="1631377" y="354582"/>
                  <a:pt x="1633890" y="354582"/>
                </a:cubicBezTo>
                <a:cubicBezTo>
                  <a:pt x="1636403" y="349607"/>
                  <a:pt x="1641428" y="347120"/>
                  <a:pt x="1643941" y="347120"/>
                </a:cubicBezTo>
                <a:cubicBezTo>
                  <a:pt x="1643942" y="352095"/>
                  <a:pt x="1641428" y="352095"/>
                  <a:pt x="1641428" y="349607"/>
                </a:cubicBezTo>
                <a:cubicBezTo>
                  <a:pt x="1638915" y="354582"/>
                  <a:pt x="1638916" y="357070"/>
                  <a:pt x="1641428" y="364533"/>
                </a:cubicBezTo>
                <a:cubicBezTo>
                  <a:pt x="1641428" y="369508"/>
                  <a:pt x="1643942" y="369508"/>
                  <a:pt x="1641428" y="374483"/>
                </a:cubicBezTo>
                <a:cubicBezTo>
                  <a:pt x="1643941" y="374483"/>
                  <a:pt x="1646454" y="374483"/>
                  <a:pt x="1646453" y="371996"/>
                </a:cubicBezTo>
                <a:cubicBezTo>
                  <a:pt x="1641428" y="371996"/>
                  <a:pt x="1646454" y="367020"/>
                  <a:pt x="1646454" y="364533"/>
                </a:cubicBezTo>
                <a:lnTo>
                  <a:pt x="1641428" y="364533"/>
                </a:lnTo>
                <a:cubicBezTo>
                  <a:pt x="1643942" y="354582"/>
                  <a:pt x="1643942" y="367020"/>
                  <a:pt x="1648964" y="362045"/>
                </a:cubicBezTo>
                <a:cubicBezTo>
                  <a:pt x="1648964" y="362045"/>
                  <a:pt x="1648964" y="364533"/>
                  <a:pt x="1651476" y="364533"/>
                </a:cubicBezTo>
                <a:cubicBezTo>
                  <a:pt x="1648964" y="371996"/>
                  <a:pt x="1648964" y="379459"/>
                  <a:pt x="1643941" y="381946"/>
                </a:cubicBezTo>
                <a:cubicBezTo>
                  <a:pt x="1651476" y="381946"/>
                  <a:pt x="1656502" y="379458"/>
                  <a:pt x="1661528" y="376971"/>
                </a:cubicBezTo>
                <a:cubicBezTo>
                  <a:pt x="1661528" y="376971"/>
                  <a:pt x="1664041" y="379459"/>
                  <a:pt x="1664041" y="381946"/>
                </a:cubicBezTo>
                <a:cubicBezTo>
                  <a:pt x="1686653" y="367021"/>
                  <a:pt x="1701726" y="384434"/>
                  <a:pt x="1721825" y="379459"/>
                </a:cubicBezTo>
                <a:cubicBezTo>
                  <a:pt x="1724339" y="386921"/>
                  <a:pt x="1729365" y="381946"/>
                  <a:pt x="1736900" y="381946"/>
                </a:cubicBezTo>
                <a:cubicBezTo>
                  <a:pt x="1736900" y="386922"/>
                  <a:pt x="1736900" y="386922"/>
                  <a:pt x="1736900" y="389409"/>
                </a:cubicBezTo>
                <a:cubicBezTo>
                  <a:pt x="1749464" y="384434"/>
                  <a:pt x="1759512" y="396872"/>
                  <a:pt x="1772076" y="394385"/>
                </a:cubicBezTo>
                <a:cubicBezTo>
                  <a:pt x="1772076" y="394385"/>
                  <a:pt x="1772076" y="394385"/>
                  <a:pt x="1772077" y="399360"/>
                </a:cubicBezTo>
                <a:lnTo>
                  <a:pt x="1775255" y="398338"/>
                </a:lnTo>
                <a:lnTo>
                  <a:pt x="1775221" y="397471"/>
                </a:lnTo>
                <a:lnTo>
                  <a:pt x="1775932" y="398120"/>
                </a:lnTo>
                <a:lnTo>
                  <a:pt x="1776550" y="397922"/>
                </a:lnTo>
                <a:cubicBezTo>
                  <a:pt x="1778906" y="398155"/>
                  <a:pt x="1780319" y="400098"/>
                  <a:pt x="1782675" y="399710"/>
                </a:cubicBezTo>
                <a:lnTo>
                  <a:pt x="1782875" y="399582"/>
                </a:lnTo>
                <a:lnTo>
                  <a:pt x="1784755" y="397471"/>
                </a:lnTo>
                <a:lnTo>
                  <a:pt x="1784782" y="398374"/>
                </a:lnTo>
                <a:lnTo>
                  <a:pt x="1787151" y="396872"/>
                </a:lnTo>
                <a:lnTo>
                  <a:pt x="1787360" y="397142"/>
                </a:lnTo>
                <a:lnTo>
                  <a:pt x="1788338" y="395681"/>
                </a:lnTo>
                <a:lnTo>
                  <a:pt x="1786518" y="393024"/>
                </a:lnTo>
                <a:lnTo>
                  <a:pt x="1789243" y="394330"/>
                </a:lnTo>
                <a:lnTo>
                  <a:pt x="1789300" y="394245"/>
                </a:lnTo>
                <a:cubicBezTo>
                  <a:pt x="1791759" y="392962"/>
                  <a:pt x="1794888" y="396227"/>
                  <a:pt x="1796676" y="392495"/>
                </a:cubicBezTo>
                <a:cubicBezTo>
                  <a:pt x="1797868" y="393738"/>
                  <a:pt x="1798465" y="397470"/>
                  <a:pt x="1799359" y="401202"/>
                </a:cubicBezTo>
                <a:lnTo>
                  <a:pt x="1800977" y="406309"/>
                </a:lnTo>
                <a:lnTo>
                  <a:pt x="1802224" y="404335"/>
                </a:lnTo>
                <a:lnTo>
                  <a:pt x="1805627" y="407277"/>
                </a:lnTo>
                <a:lnTo>
                  <a:pt x="1806807" y="405556"/>
                </a:lnTo>
                <a:cubicBezTo>
                  <a:pt x="1807403" y="403690"/>
                  <a:pt x="1807403" y="401202"/>
                  <a:pt x="1806211" y="397471"/>
                </a:cubicBezTo>
                <a:cubicBezTo>
                  <a:pt x="1803827" y="399957"/>
                  <a:pt x="1803826" y="402445"/>
                  <a:pt x="1801442" y="402445"/>
                </a:cubicBezTo>
                <a:cubicBezTo>
                  <a:pt x="1796677" y="397471"/>
                  <a:pt x="1808595" y="394983"/>
                  <a:pt x="1801442" y="392495"/>
                </a:cubicBezTo>
                <a:cubicBezTo>
                  <a:pt x="1803826" y="390007"/>
                  <a:pt x="1808595" y="392495"/>
                  <a:pt x="1810979" y="390008"/>
                </a:cubicBezTo>
                <a:cubicBezTo>
                  <a:pt x="1810979" y="392495"/>
                  <a:pt x="1803826" y="394982"/>
                  <a:pt x="1808595" y="402445"/>
                </a:cubicBezTo>
                <a:cubicBezTo>
                  <a:pt x="1813364" y="402445"/>
                  <a:pt x="1815748" y="399957"/>
                  <a:pt x="1815748" y="397471"/>
                </a:cubicBezTo>
                <a:cubicBezTo>
                  <a:pt x="1815748" y="402445"/>
                  <a:pt x="1825282" y="399957"/>
                  <a:pt x="1822898" y="392495"/>
                </a:cubicBezTo>
                <a:cubicBezTo>
                  <a:pt x="1830051" y="392495"/>
                  <a:pt x="1837204" y="392495"/>
                  <a:pt x="1834819" y="385032"/>
                </a:cubicBezTo>
                <a:cubicBezTo>
                  <a:pt x="1837203" y="385032"/>
                  <a:pt x="1837204" y="390008"/>
                  <a:pt x="1837204" y="390008"/>
                </a:cubicBezTo>
                <a:cubicBezTo>
                  <a:pt x="1830051" y="394982"/>
                  <a:pt x="1837204" y="402445"/>
                  <a:pt x="1839589" y="409907"/>
                </a:cubicBezTo>
                <a:cubicBezTo>
                  <a:pt x="1844354" y="407422"/>
                  <a:pt x="1839588" y="402445"/>
                  <a:pt x="1841969" y="394982"/>
                </a:cubicBezTo>
                <a:cubicBezTo>
                  <a:pt x="1844354" y="399957"/>
                  <a:pt x="1851506" y="397471"/>
                  <a:pt x="1851506" y="402445"/>
                </a:cubicBezTo>
                <a:cubicBezTo>
                  <a:pt x="1861041" y="394983"/>
                  <a:pt x="1870578" y="402445"/>
                  <a:pt x="1877731" y="394982"/>
                </a:cubicBezTo>
                <a:cubicBezTo>
                  <a:pt x="1877731" y="390008"/>
                  <a:pt x="1872962" y="394982"/>
                  <a:pt x="1872962" y="390008"/>
                </a:cubicBezTo>
                <a:cubicBezTo>
                  <a:pt x="1875347" y="390008"/>
                  <a:pt x="1877731" y="390008"/>
                  <a:pt x="1877731" y="387520"/>
                </a:cubicBezTo>
                <a:cubicBezTo>
                  <a:pt x="1877731" y="387520"/>
                  <a:pt x="1877731" y="392495"/>
                  <a:pt x="1877731" y="392495"/>
                </a:cubicBezTo>
                <a:cubicBezTo>
                  <a:pt x="1882496" y="392495"/>
                  <a:pt x="1884881" y="387520"/>
                  <a:pt x="1889649" y="385032"/>
                </a:cubicBezTo>
                <a:cubicBezTo>
                  <a:pt x="1889649" y="387520"/>
                  <a:pt x="1887265" y="387520"/>
                  <a:pt x="1887265" y="390008"/>
                </a:cubicBezTo>
                <a:cubicBezTo>
                  <a:pt x="1906336" y="387520"/>
                  <a:pt x="1915873" y="392495"/>
                  <a:pt x="1937330" y="390008"/>
                </a:cubicBezTo>
                <a:cubicBezTo>
                  <a:pt x="1932561" y="387520"/>
                  <a:pt x="1930177" y="387519"/>
                  <a:pt x="1927792" y="387519"/>
                </a:cubicBezTo>
                <a:cubicBezTo>
                  <a:pt x="1932561" y="372594"/>
                  <a:pt x="1944479" y="390008"/>
                  <a:pt x="1951632" y="380057"/>
                </a:cubicBezTo>
                <a:cubicBezTo>
                  <a:pt x="1949248" y="377569"/>
                  <a:pt x="1949248" y="377569"/>
                  <a:pt x="1949248" y="372594"/>
                </a:cubicBezTo>
                <a:cubicBezTo>
                  <a:pt x="1961169" y="372594"/>
                  <a:pt x="1970704" y="380057"/>
                  <a:pt x="1973088" y="365131"/>
                </a:cubicBezTo>
                <a:cubicBezTo>
                  <a:pt x="1965935" y="365131"/>
                  <a:pt x="1958785" y="367619"/>
                  <a:pt x="1958785" y="352693"/>
                </a:cubicBezTo>
                <a:cubicBezTo>
                  <a:pt x="1958785" y="352693"/>
                  <a:pt x="1958785" y="352693"/>
                  <a:pt x="1963550" y="350206"/>
                </a:cubicBezTo>
                <a:cubicBezTo>
                  <a:pt x="1963550" y="342743"/>
                  <a:pt x="1961169" y="340255"/>
                  <a:pt x="1958785" y="337768"/>
                </a:cubicBezTo>
                <a:cubicBezTo>
                  <a:pt x="1954016" y="337768"/>
                  <a:pt x="1961170" y="342742"/>
                  <a:pt x="1956401" y="342743"/>
                </a:cubicBezTo>
                <a:cubicBezTo>
                  <a:pt x="1954016" y="327817"/>
                  <a:pt x="1934945" y="322841"/>
                  <a:pt x="1930176" y="342742"/>
                </a:cubicBezTo>
                <a:cubicBezTo>
                  <a:pt x="1925408" y="335280"/>
                  <a:pt x="1932561" y="332792"/>
                  <a:pt x="1937329" y="330305"/>
                </a:cubicBezTo>
                <a:cubicBezTo>
                  <a:pt x="1934945" y="322841"/>
                  <a:pt x="1930176" y="322841"/>
                  <a:pt x="1927792" y="315379"/>
                </a:cubicBezTo>
                <a:cubicBezTo>
                  <a:pt x="1925408" y="320354"/>
                  <a:pt x="1923023" y="317867"/>
                  <a:pt x="1920642" y="322841"/>
                </a:cubicBezTo>
                <a:cubicBezTo>
                  <a:pt x="1918258" y="322842"/>
                  <a:pt x="1920643" y="315379"/>
                  <a:pt x="1918258" y="312892"/>
                </a:cubicBezTo>
                <a:cubicBezTo>
                  <a:pt x="1915874" y="315379"/>
                  <a:pt x="1918258" y="320354"/>
                  <a:pt x="1913489" y="320354"/>
                </a:cubicBezTo>
                <a:cubicBezTo>
                  <a:pt x="1911105" y="310404"/>
                  <a:pt x="1906336" y="317867"/>
                  <a:pt x="1901568" y="320354"/>
                </a:cubicBezTo>
                <a:cubicBezTo>
                  <a:pt x="1894418" y="312891"/>
                  <a:pt x="1882496" y="317867"/>
                  <a:pt x="1877731" y="310404"/>
                </a:cubicBezTo>
                <a:cubicBezTo>
                  <a:pt x="1875346" y="312892"/>
                  <a:pt x="1872962" y="317867"/>
                  <a:pt x="1868194" y="317867"/>
                </a:cubicBezTo>
                <a:cubicBezTo>
                  <a:pt x="1868194" y="315379"/>
                  <a:pt x="1865810" y="315379"/>
                  <a:pt x="1865809" y="310404"/>
                </a:cubicBezTo>
                <a:cubicBezTo>
                  <a:pt x="1856275" y="312891"/>
                  <a:pt x="1853891" y="312892"/>
                  <a:pt x="1841969" y="315379"/>
                </a:cubicBezTo>
                <a:cubicBezTo>
                  <a:pt x="1841969" y="310404"/>
                  <a:pt x="1846738" y="310404"/>
                  <a:pt x="1849122" y="310404"/>
                </a:cubicBezTo>
                <a:cubicBezTo>
                  <a:pt x="1844353" y="307916"/>
                  <a:pt x="1841969" y="302941"/>
                  <a:pt x="1837204" y="300453"/>
                </a:cubicBezTo>
                <a:cubicBezTo>
                  <a:pt x="1837204" y="300453"/>
                  <a:pt x="1837203" y="302941"/>
                  <a:pt x="1834819" y="305428"/>
                </a:cubicBezTo>
                <a:cubicBezTo>
                  <a:pt x="1834819" y="302941"/>
                  <a:pt x="1830051" y="302941"/>
                  <a:pt x="1830051" y="297966"/>
                </a:cubicBezTo>
                <a:cubicBezTo>
                  <a:pt x="1832435" y="290502"/>
                  <a:pt x="1837204" y="300453"/>
                  <a:pt x="1837204" y="292990"/>
                </a:cubicBezTo>
                <a:cubicBezTo>
                  <a:pt x="1840778" y="294856"/>
                  <a:pt x="1848377" y="293923"/>
                  <a:pt x="1851954" y="288093"/>
                </a:cubicBezTo>
                <a:lnTo>
                  <a:pt x="1853891" y="280553"/>
                </a:lnTo>
                <a:lnTo>
                  <a:pt x="1853891" y="281174"/>
                </a:lnTo>
                <a:cubicBezTo>
                  <a:pt x="1853891" y="283040"/>
                  <a:pt x="1853891" y="285527"/>
                  <a:pt x="1853891" y="285527"/>
                </a:cubicBezTo>
                <a:cubicBezTo>
                  <a:pt x="1858659" y="280553"/>
                  <a:pt x="1858659" y="290502"/>
                  <a:pt x="1863425" y="285527"/>
                </a:cubicBezTo>
                <a:cubicBezTo>
                  <a:pt x="1865810" y="285527"/>
                  <a:pt x="1865809" y="280553"/>
                  <a:pt x="1868193" y="280553"/>
                </a:cubicBezTo>
                <a:cubicBezTo>
                  <a:pt x="1868193" y="278065"/>
                  <a:pt x="1868193" y="278065"/>
                  <a:pt x="1868194" y="273089"/>
                </a:cubicBezTo>
                <a:cubicBezTo>
                  <a:pt x="1872962" y="273089"/>
                  <a:pt x="1882496" y="275577"/>
                  <a:pt x="1884881" y="265626"/>
                </a:cubicBezTo>
                <a:cubicBezTo>
                  <a:pt x="1889649" y="270602"/>
                  <a:pt x="1899187" y="263139"/>
                  <a:pt x="1903952" y="273089"/>
                </a:cubicBezTo>
                <a:cubicBezTo>
                  <a:pt x="1908721" y="260652"/>
                  <a:pt x="1920642" y="275577"/>
                  <a:pt x="1923023" y="263139"/>
                </a:cubicBezTo>
                <a:cubicBezTo>
                  <a:pt x="1925407" y="265626"/>
                  <a:pt x="1925407" y="270602"/>
                  <a:pt x="1925408" y="273089"/>
                </a:cubicBezTo>
                <a:cubicBezTo>
                  <a:pt x="1927792" y="268114"/>
                  <a:pt x="1930176" y="268114"/>
                  <a:pt x="1930176" y="273089"/>
                </a:cubicBezTo>
                <a:cubicBezTo>
                  <a:pt x="1939714" y="270602"/>
                  <a:pt x="1956401" y="280553"/>
                  <a:pt x="1963550" y="268114"/>
                </a:cubicBezTo>
                <a:cubicBezTo>
                  <a:pt x="1965935" y="275577"/>
                  <a:pt x="1975472" y="275577"/>
                  <a:pt x="1980241" y="270602"/>
                </a:cubicBezTo>
                <a:cubicBezTo>
                  <a:pt x="1980241" y="268114"/>
                  <a:pt x="1980241" y="268114"/>
                  <a:pt x="1980241" y="265626"/>
                </a:cubicBezTo>
                <a:cubicBezTo>
                  <a:pt x="1992159" y="255676"/>
                  <a:pt x="2004078" y="268113"/>
                  <a:pt x="2011230" y="248213"/>
                </a:cubicBezTo>
                <a:lnTo>
                  <a:pt x="2008496" y="245924"/>
                </a:lnTo>
                <a:lnTo>
                  <a:pt x="2011119" y="243121"/>
                </a:lnTo>
                <a:cubicBezTo>
                  <a:pt x="2022405" y="238574"/>
                  <a:pt x="2038050" y="246969"/>
                  <a:pt x="2046989" y="235775"/>
                </a:cubicBezTo>
                <a:cubicBezTo>
                  <a:pt x="2056526" y="248213"/>
                  <a:pt x="2063676" y="223337"/>
                  <a:pt x="2066060" y="235775"/>
                </a:cubicBezTo>
                <a:cubicBezTo>
                  <a:pt x="2068444" y="235775"/>
                  <a:pt x="2070829" y="235775"/>
                  <a:pt x="2070829" y="233288"/>
                </a:cubicBezTo>
                <a:cubicBezTo>
                  <a:pt x="2073213" y="233288"/>
                  <a:pt x="2075598" y="235775"/>
                  <a:pt x="2077982" y="238263"/>
                </a:cubicBezTo>
                <a:cubicBezTo>
                  <a:pt x="2077982" y="238263"/>
                  <a:pt x="2080366" y="235775"/>
                  <a:pt x="2077982" y="235775"/>
                </a:cubicBezTo>
                <a:cubicBezTo>
                  <a:pt x="2080367" y="233287"/>
                  <a:pt x="2082751" y="233288"/>
                  <a:pt x="2087516" y="238262"/>
                </a:cubicBezTo>
                <a:cubicBezTo>
                  <a:pt x="2099438" y="235775"/>
                  <a:pt x="2108972" y="230800"/>
                  <a:pt x="2123278" y="233288"/>
                </a:cubicBezTo>
                <a:cubicBezTo>
                  <a:pt x="2130428" y="223337"/>
                  <a:pt x="2147114" y="230800"/>
                  <a:pt x="2156652" y="233287"/>
                </a:cubicBezTo>
                <a:cubicBezTo>
                  <a:pt x="2180492" y="223337"/>
                  <a:pt x="2204332" y="233288"/>
                  <a:pt x="2221019" y="223337"/>
                </a:cubicBezTo>
                <a:cubicBezTo>
                  <a:pt x="2221019" y="225825"/>
                  <a:pt x="2223403" y="225825"/>
                  <a:pt x="2223403" y="230800"/>
                </a:cubicBezTo>
                <a:cubicBezTo>
                  <a:pt x="2225784" y="230800"/>
                  <a:pt x="2225784" y="225825"/>
                  <a:pt x="2225785" y="220849"/>
                </a:cubicBezTo>
                <a:cubicBezTo>
                  <a:pt x="2230553" y="223337"/>
                  <a:pt x="2228168" y="225825"/>
                  <a:pt x="2228168" y="230800"/>
                </a:cubicBezTo>
                <a:cubicBezTo>
                  <a:pt x="2230553" y="223337"/>
                  <a:pt x="2232938" y="225825"/>
                  <a:pt x="2235321" y="228312"/>
                </a:cubicBezTo>
                <a:cubicBezTo>
                  <a:pt x="2237706" y="220849"/>
                  <a:pt x="2230553" y="225825"/>
                  <a:pt x="2230553" y="218362"/>
                </a:cubicBezTo>
                <a:cubicBezTo>
                  <a:pt x="2235322" y="223337"/>
                  <a:pt x="2244859" y="223337"/>
                  <a:pt x="2244859" y="230800"/>
                </a:cubicBezTo>
                <a:cubicBezTo>
                  <a:pt x="2247240" y="230799"/>
                  <a:pt x="2247240" y="228312"/>
                  <a:pt x="2247240" y="223337"/>
                </a:cubicBezTo>
                <a:cubicBezTo>
                  <a:pt x="2261546" y="223337"/>
                  <a:pt x="2263930" y="235775"/>
                  <a:pt x="2278233" y="225825"/>
                </a:cubicBezTo>
                <a:cubicBezTo>
                  <a:pt x="2275848" y="228312"/>
                  <a:pt x="2278233" y="228312"/>
                  <a:pt x="2278233" y="230800"/>
                </a:cubicBezTo>
                <a:lnTo>
                  <a:pt x="2281820" y="229303"/>
                </a:lnTo>
                <a:lnTo>
                  <a:pt x="2282227" y="228080"/>
                </a:lnTo>
                <a:lnTo>
                  <a:pt x="2282797" y="228739"/>
                </a:lnTo>
                <a:lnTo>
                  <a:pt x="2285386" y="223337"/>
                </a:lnTo>
                <a:cubicBezTo>
                  <a:pt x="2287767" y="223337"/>
                  <a:pt x="2287767" y="228313"/>
                  <a:pt x="2290152" y="228312"/>
                </a:cubicBezTo>
                <a:cubicBezTo>
                  <a:pt x="2297304" y="228312"/>
                  <a:pt x="2294920" y="218362"/>
                  <a:pt x="2302073" y="218361"/>
                </a:cubicBezTo>
                <a:cubicBezTo>
                  <a:pt x="2297304" y="228312"/>
                  <a:pt x="2309223" y="220849"/>
                  <a:pt x="2311607" y="225825"/>
                </a:cubicBezTo>
                <a:cubicBezTo>
                  <a:pt x="2316376" y="225825"/>
                  <a:pt x="2316376" y="220849"/>
                  <a:pt x="2318760" y="218362"/>
                </a:cubicBezTo>
                <a:cubicBezTo>
                  <a:pt x="2321144" y="223337"/>
                  <a:pt x="2316376" y="220849"/>
                  <a:pt x="2316376" y="225825"/>
                </a:cubicBezTo>
                <a:cubicBezTo>
                  <a:pt x="2322335" y="225825"/>
                  <a:pt x="2326507" y="224581"/>
                  <a:pt x="2330679" y="223648"/>
                </a:cubicBezTo>
                <a:lnTo>
                  <a:pt x="2344371" y="223350"/>
                </a:lnTo>
                <a:lnTo>
                  <a:pt x="2343444" y="221555"/>
                </a:lnTo>
                <a:lnTo>
                  <a:pt x="2346937" y="222998"/>
                </a:lnTo>
                <a:lnTo>
                  <a:pt x="2347654" y="222873"/>
                </a:lnTo>
                <a:lnTo>
                  <a:pt x="2347177" y="215861"/>
                </a:lnTo>
                <a:lnTo>
                  <a:pt x="2344670" y="216031"/>
                </a:lnTo>
                <a:cubicBezTo>
                  <a:pt x="2344755" y="217272"/>
                  <a:pt x="2345508" y="219091"/>
                  <a:pt x="2345592" y="220332"/>
                </a:cubicBezTo>
                <a:lnTo>
                  <a:pt x="2343154" y="220991"/>
                </a:lnTo>
                <a:lnTo>
                  <a:pt x="2339491" y="213891"/>
                </a:lnTo>
                <a:cubicBezTo>
                  <a:pt x="2339491" y="213891"/>
                  <a:pt x="2341999" y="213721"/>
                  <a:pt x="2341830" y="211239"/>
                </a:cubicBezTo>
                <a:cubicBezTo>
                  <a:pt x="2344670" y="216031"/>
                  <a:pt x="2346503" y="205933"/>
                  <a:pt x="2349516" y="213210"/>
                </a:cubicBezTo>
                <a:cubicBezTo>
                  <a:pt x="2351017" y="207497"/>
                  <a:pt x="2349982" y="206164"/>
                  <a:pt x="2349157" y="202714"/>
                </a:cubicBezTo>
                <a:lnTo>
                  <a:pt x="2348601" y="198968"/>
                </a:lnTo>
                <a:lnTo>
                  <a:pt x="2350762" y="199099"/>
                </a:lnTo>
                <a:cubicBezTo>
                  <a:pt x="2353018" y="199881"/>
                  <a:pt x="2355025" y="201614"/>
                  <a:pt x="2356532" y="205252"/>
                </a:cubicBezTo>
                <a:cubicBezTo>
                  <a:pt x="2356363" y="202772"/>
                  <a:pt x="2363713" y="199779"/>
                  <a:pt x="2358533" y="197636"/>
                </a:cubicBezTo>
                <a:cubicBezTo>
                  <a:pt x="2360703" y="192503"/>
                  <a:pt x="2365713" y="192163"/>
                  <a:pt x="2368389" y="194475"/>
                </a:cubicBezTo>
                <a:lnTo>
                  <a:pt x="2370124" y="191262"/>
                </a:lnTo>
                <a:lnTo>
                  <a:pt x="2367266" y="191833"/>
                </a:lnTo>
                <a:cubicBezTo>
                  <a:pt x="2364976" y="192109"/>
                  <a:pt x="2362876" y="191952"/>
                  <a:pt x="2361076" y="190690"/>
                </a:cubicBezTo>
                <a:cubicBezTo>
                  <a:pt x="2358679" y="188166"/>
                  <a:pt x="2361679" y="186903"/>
                  <a:pt x="2365277" y="186903"/>
                </a:cubicBezTo>
                <a:lnTo>
                  <a:pt x="2370983" y="189673"/>
                </a:lnTo>
                <a:lnTo>
                  <a:pt x="2371186" y="189298"/>
                </a:lnTo>
                <a:cubicBezTo>
                  <a:pt x="2372397" y="188592"/>
                  <a:pt x="2372982" y="187930"/>
                  <a:pt x="2370222" y="184377"/>
                </a:cubicBezTo>
                <a:cubicBezTo>
                  <a:pt x="2372729" y="184207"/>
                  <a:pt x="2373482" y="186026"/>
                  <a:pt x="2373922" y="187866"/>
                </a:cubicBezTo>
                <a:lnTo>
                  <a:pt x="2374934" y="189876"/>
                </a:lnTo>
                <a:lnTo>
                  <a:pt x="2383878" y="185957"/>
                </a:lnTo>
                <a:cubicBezTo>
                  <a:pt x="2387477" y="185642"/>
                  <a:pt x="2391076" y="185641"/>
                  <a:pt x="2394677" y="183116"/>
                </a:cubicBezTo>
                <a:cubicBezTo>
                  <a:pt x="2397075" y="188166"/>
                  <a:pt x="2399477" y="185641"/>
                  <a:pt x="2401878" y="188166"/>
                </a:cubicBezTo>
                <a:cubicBezTo>
                  <a:pt x="2409076" y="183117"/>
                  <a:pt x="2416277" y="181855"/>
                  <a:pt x="2423176" y="181855"/>
                </a:cubicBezTo>
                <a:lnTo>
                  <a:pt x="2438285" y="182832"/>
                </a:lnTo>
                <a:lnTo>
                  <a:pt x="2438072" y="182260"/>
                </a:lnTo>
                <a:lnTo>
                  <a:pt x="2440707" y="182081"/>
                </a:lnTo>
                <a:lnTo>
                  <a:pt x="2437876" y="180592"/>
                </a:lnTo>
                <a:cubicBezTo>
                  <a:pt x="2441474" y="179331"/>
                  <a:pt x="2445675" y="179331"/>
                  <a:pt x="2449574" y="179646"/>
                </a:cubicBezTo>
                <a:cubicBezTo>
                  <a:pt x="2453474" y="179961"/>
                  <a:pt x="2457076" y="180593"/>
                  <a:pt x="2459474" y="180593"/>
                </a:cubicBezTo>
                <a:lnTo>
                  <a:pt x="2459411" y="180811"/>
                </a:lnTo>
                <a:lnTo>
                  <a:pt x="2465805" y="180376"/>
                </a:lnTo>
                <a:lnTo>
                  <a:pt x="2465781" y="180162"/>
                </a:lnTo>
                <a:cubicBezTo>
                  <a:pt x="2464634" y="179863"/>
                  <a:pt x="2462913" y="180461"/>
                  <a:pt x="2461767" y="180461"/>
                </a:cubicBezTo>
                <a:cubicBezTo>
                  <a:pt x="2461767" y="175678"/>
                  <a:pt x="2463487" y="175678"/>
                  <a:pt x="2465495" y="177172"/>
                </a:cubicBezTo>
                <a:lnTo>
                  <a:pt x="2468399" y="180200"/>
                </a:lnTo>
                <a:lnTo>
                  <a:pt x="2470942" y="180027"/>
                </a:lnTo>
                <a:lnTo>
                  <a:pt x="2470942" y="175678"/>
                </a:lnTo>
                <a:cubicBezTo>
                  <a:pt x="2470942" y="174482"/>
                  <a:pt x="2472089" y="174481"/>
                  <a:pt x="2473235" y="175379"/>
                </a:cubicBezTo>
                <a:lnTo>
                  <a:pt x="2475203" y="179738"/>
                </a:lnTo>
                <a:lnTo>
                  <a:pt x="2479396" y="179453"/>
                </a:lnTo>
                <a:lnTo>
                  <a:pt x="2477822" y="176155"/>
                </a:lnTo>
                <a:cubicBezTo>
                  <a:pt x="2482617" y="178666"/>
                  <a:pt x="2499399" y="181177"/>
                  <a:pt x="2501797" y="166111"/>
                </a:cubicBezTo>
                <a:cubicBezTo>
                  <a:pt x="2501797" y="169878"/>
                  <a:pt x="2501797" y="171761"/>
                  <a:pt x="2502094" y="173644"/>
                </a:cubicBezTo>
                <a:lnTo>
                  <a:pt x="2503339" y="178107"/>
                </a:lnTo>
                <a:lnTo>
                  <a:pt x="2501798" y="177098"/>
                </a:lnTo>
                <a:cubicBezTo>
                  <a:pt x="2500596" y="176782"/>
                  <a:pt x="2499399" y="176155"/>
                  <a:pt x="2499399" y="173644"/>
                </a:cubicBezTo>
                <a:lnTo>
                  <a:pt x="2494790" y="179057"/>
                </a:lnTo>
                <a:lnTo>
                  <a:pt x="2495725" y="178344"/>
                </a:lnTo>
                <a:cubicBezTo>
                  <a:pt x="2498400" y="180657"/>
                  <a:pt x="2495893" y="180827"/>
                  <a:pt x="2493554" y="183480"/>
                </a:cubicBezTo>
                <a:cubicBezTo>
                  <a:pt x="2496062" y="183309"/>
                  <a:pt x="2498906" y="188102"/>
                  <a:pt x="2501414" y="187932"/>
                </a:cubicBezTo>
                <a:cubicBezTo>
                  <a:pt x="2503414" y="180316"/>
                  <a:pt x="2511273" y="184771"/>
                  <a:pt x="2516621" y="189393"/>
                </a:cubicBezTo>
                <a:cubicBezTo>
                  <a:pt x="2531158" y="180926"/>
                  <a:pt x="2542193" y="195135"/>
                  <a:pt x="2551717" y="187009"/>
                </a:cubicBezTo>
                <a:cubicBezTo>
                  <a:pt x="2562079" y="191291"/>
                  <a:pt x="2581289" y="177521"/>
                  <a:pt x="2592329" y="191730"/>
                </a:cubicBezTo>
                <a:cubicBezTo>
                  <a:pt x="2594836" y="191560"/>
                  <a:pt x="2594667" y="189077"/>
                  <a:pt x="2594499" y="186597"/>
                </a:cubicBezTo>
                <a:cubicBezTo>
                  <a:pt x="2599510" y="186257"/>
                  <a:pt x="2597680" y="196354"/>
                  <a:pt x="2602522" y="193532"/>
                </a:cubicBezTo>
                <a:cubicBezTo>
                  <a:pt x="2605197" y="195844"/>
                  <a:pt x="2604692" y="188396"/>
                  <a:pt x="2604692" y="188396"/>
                </a:cubicBezTo>
                <a:cubicBezTo>
                  <a:pt x="2610043" y="193021"/>
                  <a:pt x="2612550" y="192851"/>
                  <a:pt x="2610213" y="195504"/>
                </a:cubicBezTo>
                <a:cubicBezTo>
                  <a:pt x="2615226" y="195163"/>
                  <a:pt x="2614889" y="190198"/>
                  <a:pt x="2617228" y="187545"/>
                </a:cubicBezTo>
                <a:cubicBezTo>
                  <a:pt x="2620406" y="197303"/>
                  <a:pt x="2624745" y="187034"/>
                  <a:pt x="2627252" y="186864"/>
                </a:cubicBezTo>
                <a:cubicBezTo>
                  <a:pt x="2635025" y="190077"/>
                  <a:pt x="2644509" y="190680"/>
                  <a:pt x="2654349" y="191881"/>
                </a:cubicBezTo>
                <a:lnTo>
                  <a:pt x="2662979" y="194423"/>
                </a:lnTo>
                <a:lnTo>
                  <a:pt x="2654729" y="197466"/>
                </a:lnTo>
                <a:cubicBezTo>
                  <a:pt x="2651867" y="197037"/>
                  <a:pt x="2649233" y="195346"/>
                  <a:pt x="2647812" y="192950"/>
                </a:cubicBezTo>
                <a:cubicBezTo>
                  <a:pt x="2642966" y="195770"/>
                  <a:pt x="2642966" y="195770"/>
                  <a:pt x="2637786" y="193630"/>
                </a:cubicBezTo>
                <a:cubicBezTo>
                  <a:pt x="2637955" y="196111"/>
                  <a:pt x="2637955" y="196111"/>
                  <a:pt x="2635617" y="198763"/>
                </a:cubicBezTo>
                <a:lnTo>
                  <a:pt x="2638340" y="200165"/>
                </a:lnTo>
                <a:lnTo>
                  <a:pt x="2640592" y="200948"/>
                </a:lnTo>
                <a:cubicBezTo>
                  <a:pt x="2638208" y="198461"/>
                  <a:pt x="2647746" y="203435"/>
                  <a:pt x="2650130" y="203435"/>
                </a:cubicBezTo>
                <a:cubicBezTo>
                  <a:pt x="2652511" y="203436"/>
                  <a:pt x="2654895" y="200948"/>
                  <a:pt x="2659664" y="200948"/>
                </a:cubicBezTo>
                <a:cubicBezTo>
                  <a:pt x="2662048" y="198461"/>
                  <a:pt x="2666817" y="205924"/>
                  <a:pt x="2669201" y="205924"/>
                </a:cubicBezTo>
                <a:lnTo>
                  <a:pt x="2676694" y="206457"/>
                </a:lnTo>
                <a:lnTo>
                  <a:pt x="2670106" y="201408"/>
                </a:lnTo>
                <a:lnTo>
                  <a:pt x="2663057" y="194446"/>
                </a:lnTo>
                <a:lnTo>
                  <a:pt x="2683581" y="200491"/>
                </a:lnTo>
                <a:cubicBezTo>
                  <a:pt x="2682328" y="200576"/>
                  <a:pt x="2679821" y="200747"/>
                  <a:pt x="2678317" y="201784"/>
                </a:cubicBezTo>
                <a:lnTo>
                  <a:pt x="2678879" y="206612"/>
                </a:lnTo>
                <a:lnTo>
                  <a:pt x="2682312" y="206857"/>
                </a:lnTo>
                <a:cubicBezTo>
                  <a:pt x="2687079" y="207168"/>
                  <a:pt x="2691847" y="207167"/>
                  <a:pt x="2695422" y="205924"/>
                </a:cubicBezTo>
                <a:cubicBezTo>
                  <a:pt x="2697806" y="208412"/>
                  <a:pt x="2697806" y="208412"/>
                  <a:pt x="2697806" y="213386"/>
                </a:cubicBezTo>
                <a:cubicBezTo>
                  <a:pt x="2699595" y="209655"/>
                  <a:pt x="2701383" y="207789"/>
                  <a:pt x="2703208" y="207051"/>
                </a:cubicBezTo>
                <a:lnTo>
                  <a:pt x="2707467" y="207375"/>
                </a:lnTo>
                <a:lnTo>
                  <a:pt x="2707502" y="206857"/>
                </a:lnTo>
                <a:cubicBezTo>
                  <a:pt x="2707804" y="205363"/>
                  <a:pt x="2708408" y="204167"/>
                  <a:pt x="2709616" y="204167"/>
                </a:cubicBezTo>
                <a:cubicBezTo>
                  <a:pt x="2709616" y="204167"/>
                  <a:pt x="2709616" y="204167"/>
                  <a:pt x="2709616" y="205363"/>
                </a:cubicBezTo>
                <a:lnTo>
                  <a:pt x="2709616" y="207835"/>
                </a:lnTo>
                <a:lnTo>
                  <a:pt x="2714904" y="210238"/>
                </a:lnTo>
                <a:cubicBezTo>
                  <a:pt x="2717027" y="211054"/>
                  <a:pt x="2719262" y="211521"/>
                  <a:pt x="2721647" y="210899"/>
                </a:cubicBezTo>
                <a:cubicBezTo>
                  <a:pt x="2719262" y="205923"/>
                  <a:pt x="2714493" y="208412"/>
                  <a:pt x="2714493" y="200948"/>
                </a:cubicBezTo>
                <a:cubicBezTo>
                  <a:pt x="2719262" y="213387"/>
                  <a:pt x="2735949" y="203436"/>
                  <a:pt x="2745486" y="205924"/>
                </a:cubicBezTo>
                <a:cubicBezTo>
                  <a:pt x="2745487" y="195973"/>
                  <a:pt x="2735949" y="203436"/>
                  <a:pt x="2735949" y="193486"/>
                </a:cubicBezTo>
                <a:cubicBezTo>
                  <a:pt x="2731184" y="203436"/>
                  <a:pt x="2724031" y="195973"/>
                  <a:pt x="2716878" y="198461"/>
                </a:cubicBezTo>
                <a:cubicBezTo>
                  <a:pt x="2735949" y="186023"/>
                  <a:pt x="2759789" y="186023"/>
                  <a:pt x="2774092" y="181047"/>
                </a:cubicBezTo>
                <a:lnTo>
                  <a:pt x="2769273" y="177603"/>
                </a:lnTo>
                <a:lnTo>
                  <a:pt x="2769138" y="177749"/>
                </a:lnTo>
                <a:lnTo>
                  <a:pt x="2767682" y="176466"/>
                </a:lnTo>
                <a:lnTo>
                  <a:pt x="2766531" y="175644"/>
                </a:lnTo>
                <a:lnTo>
                  <a:pt x="2756695" y="176980"/>
                </a:lnTo>
                <a:lnTo>
                  <a:pt x="2753040" y="178284"/>
                </a:lnTo>
                <a:lnTo>
                  <a:pt x="2751521" y="177471"/>
                </a:lnTo>
                <a:lnTo>
                  <a:pt x="2746939" y="177899"/>
                </a:lnTo>
                <a:cubicBezTo>
                  <a:pt x="2744145" y="177316"/>
                  <a:pt x="2741910" y="175450"/>
                  <a:pt x="2740718" y="171097"/>
                </a:cubicBezTo>
                <a:lnTo>
                  <a:pt x="2738720" y="172024"/>
                </a:lnTo>
                <a:lnTo>
                  <a:pt x="2740582" y="173827"/>
                </a:lnTo>
                <a:cubicBezTo>
                  <a:pt x="2741999" y="175359"/>
                  <a:pt x="2743164" y="177225"/>
                  <a:pt x="2744427" y="181010"/>
                </a:cubicBezTo>
                <a:cubicBezTo>
                  <a:pt x="2733741" y="181549"/>
                  <a:pt x="2722671" y="174409"/>
                  <a:pt x="2714767" y="187635"/>
                </a:cubicBezTo>
                <a:cubicBezTo>
                  <a:pt x="2714509" y="182518"/>
                  <a:pt x="2718395" y="174625"/>
                  <a:pt x="2712113" y="177507"/>
                </a:cubicBezTo>
                <a:cubicBezTo>
                  <a:pt x="2713053" y="174895"/>
                  <a:pt x="2715757" y="175400"/>
                  <a:pt x="2718161" y="175278"/>
                </a:cubicBezTo>
                <a:lnTo>
                  <a:pt x="2718268" y="175128"/>
                </a:lnTo>
                <a:lnTo>
                  <a:pt x="2710919" y="175761"/>
                </a:lnTo>
                <a:cubicBezTo>
                  <a:pt x="2705555" y="175450"/>
                  <a:pt x="2700191" y="174828"/>
                  <a:pt x="2697806" y="181047"/>
                </a:cubicBezTo>
                <a:cubicBezTo>
                  <a:pt x="2696614" y="177316"/>
                  <a:pt x="2694827" y="177316"/>
                  <a:pt x="2693039" y="177938"/>
                </a:cubicBezTo>
                <a:lnTo>
                  <a:pt x="2691788" y="178101"/>
                </a:lnTo>
                <a:lnTo>
                  <a:pt x="2692505" y="179180"/>
                </a:lnTo>
                <a:cubicBezTo>
                  <a:pt x="2690434" y="179284"/>
                  <a:pt x="2688366" y="179389"/>
                  <a:pt x="2686299" y="179493"/>
                </a:cubicBezTo>
                <a:lnTo>
                  <a:pt x="2688669" y="174997"/>
                </a:lnTo>
                <a:lnTo>
                  <a:pt x="2682609" y="171719"/>
                </a:lnTo>
                <a:cubicBezTo>
                  <a:pt x="2678735" y="172962"/>
                  <a:pt x="2675159" y="176072"/>
                  <a:pt x="2676351" y="178560"/>
                </a:cubicBezTo>
                <a:lnTo>
                  <a:pt x="2673247" y="177578"/>
                </a:lnTo>
                <a:lnTo>
                  <a:pt x="2671708" y="179966"/>
                </a:lnTo>
                <a:cubicBezTo>
                  <a:pt x="2670639" y="180357"/>
                  <a:pt x="2669588" y="181083"/>
                  <a:pt x="2669791" y="185113"/>
                </a:cubicBezTo>
                <a:cubicBezTo>
                  <a:pt x="2663006" y="180069"/>
                  <a:pt x="2658934" y="185661"/>
                  <a:pt x="2652420" y="185989"/>
                </a:cubicBezTo>
                <a:lnTo>
                  <a:pt x="2652913" y="182700"/>
                </a:lnTo>
                <a:lnTo>
                  <a:pt x="2639401" y="177005"/>
                </a:lnTo>
                <a:cubicBezTo>
                  <a:pt x="2632846" y="176694"/>
                  <a:pt x="2626290" y="178560"/>
                  <a:pt x="2623906" y="183535"/>
                </a:cubicBezTo>
                <a:cubicBezTo>
                  <a:pt x="2621521" y="183535"/>
                  <a:pt x="2621521" y="181047"/>
                  <a:pt x="2621521" y="178560"/>
                </a:cubicBezTo>
                <a:cubicBezTo>
                  <a:pt x="2609603" y="178560"/>
                  <a:pt x="2602449" y="183535"/>
                  <a:pt x="2590528" y="176072"/>
                </a:cubicBezTo>
                <a:cubicBezTo>
                  <a:pt x="2600066" y="171097"/>
                  <a:pt x="2609603" y="178560"/>
                  <a:pt x="2614368" y="168609"/>
                </a:cubicBezTo>
                <a:cubicBezTo>
                  <a:pt x="2614368" y="166122"/>
                  <a:pt x="2611984" y="166122"/>
                  <a:pt x="2611984" y="163634"/>
                </a:cubicBezTo>
                <a:cubicBezTo>
                  <a:pt x="2609603" y="163634"/>
                  <a:pt x="2607218" y="163634"/>
                  <a:pt x="2604834" y="161147"/>
                </a:cubicBezTo>
                <a:cubicBezTo>
                  <a:pt x="2600065" y="166121"/>
                  <a:pt x="2595297" y="171097"/>
                  <a:pt x="2590528" y="163634"/>
                </a:cubicBezTo>
                <a:cubicBezTo>
                  <a:pt x="2588147" y="173585"/>
                  <a:pt x="2580994" y="168609"/>
                  <a:pt x="2576226" y="178560"/>
                </a:cubicBezTo>
                <a:cubicBezTo>
                  <a:pt x="2580994" y="171097"/>
                  <a:pt x="2573841" y="173584"/>
                  <a:pt x="2569076" y="171097"/>
                </a:cubicBezTo>
                <a:cubicBezTo>
                  <a:pt x="2588147" y="158659"/>
                  <a:pt x="2609603" y="161147"/>
                  <a:pt x="2623906" y="153684"/>
                </a:cubicBezTo>
                <a:cubicBezTo>
                  <a:pt x="2626290" y="156171"/>
                  <a:pt x="2631055" y="163634"/>
                  <a:pt x="2631055" y="156171"/>
                </a:cubicBezTo>
                <a:cubicBezTo>
                  <a:pt x="2635824" y="156171"/>
                  <a:pt x="2635823" y="161147"/>
                  <a:pt x="2638208" y="163634"/>
                </a:cubicBezTo>
                <a:cubicBezTo>
                  <a:pt x="2638208" y="161147"/>
                  <a:pt x="2640592" y="161147"/>
                  <a:pt x="2642977" y="156171"/>
                </a:cubicBezTo>
                <a:cubicBezTo>
                  <a:pt x="2645361" y="156171"/>
                  <a:pt x="2645361" y="161147"/>
                  <a:pt x="2647745" y="161147"/>
                </a:cubicBezTo>
                <a:cubicBezTo>
                  <a:pt x="2652511" y="161147"/>
                  <a:pt x="2647745" y="151196"/>
                  <a:pt x="2652511" y="153684"/>
                </a:cubicBezTo>
                <a:cubicBezTo>
                  <a:pt x="2652511" y="156171"/>
                  <a:pt x="2654895" y="156171"/>
                  <a:pt x="2654895" y="156171"/>
                </a:cubicBezTo>
                <a:cubicBezTo>
                  <a:pt x="2664433" y="143733"/>
                  <a:pt x="2685888" y="156171"/>
                  <a:pt x="2695422" y="148708"/>
                </a:cubicBezTo>
                <a:cubicBezTo>
                  <a:pt x="2702576" y="156171"/>
                  <a:pt x="2714493" y="143733"/>
                  <a:pt x="2726416" y="148708"/>
                </a:cubicBezTo>
                <a:cubicBezTo>
                  <a:pt x="2733565" y="143733"/>
                  <a:pt x="2740718" y="141245"/>
                  <a:pt x="2743103" y="146221"/>
                </a:cubicBezTo>
                <a:cubicBezTo>
                  <a:pt x="2745487" y="146221"/>
                  <a:pt x="2745486" y="143733"/>
                  <a:pt x="2747871" y="141245"/>
                </a:cubicBezTo>
                <a:cubicBezTo>
                  <a:pt x="2747871" y="138758"/>
                  <a:pt x="2745486" y="141246"/>
                  <a:pt x="2745487" y="136270"/>
                </a:cubicBezTo>
                <a:cubicBezTo>
                  <a:pt x="2747871" y="143733"/>
                  <a:pt x="2750255" y="136270"/>
                  <a:pt x="2755020" y="138758"/>
                </a:cubicBezTo>
                <a:cubicBezTo>
                  <a:pt x="2766943" y="138758"/>
                  <a:pt x="2786013" y="136270"/>
                  <a:pt x="2802701" y="138758"/>
                </a:cubicBezTo>
                <a:cubicBezTo>
                  <a:pt x="2802701" y="143733"/>
                  <a:pt x="2800317" y="143733"/>
                  <a:pt x="2797932" y="141246"/>
                </a:cubicBezTo>
                <a:cubicBezTo>
                  <a:pt x="2797932" y="143733"/>
                  <a:pt x="2797932" y="146221"/>
                  <a:pt x="2795548" y="146221"/>
                </a:cubicBezTo>
                <a:cubicBezTo>
                  <a:pt x="2797932" y="148708"/>
                  <a:pt x="2797932" y="146221"/>
                  <a:pt x="2797932" y="146221"/>
                </a:cubicBezTo>
                <a:cubicBezTo>
                  <a:pt x="2802701" y="146221"/>
                  <a:pt x="2797932" y="151196"/>
                  <a:pt x="2800317" y="151196"/>
                </a:cubicBezTo>
                <a:cubicBezTo>
                  <a:pt x="2805681" y="140002"/>
                  <a:pt x="2813726" y="145599"/>
                  <a:pt x="2821438" y="148048"/>
                </a:cubicBezTo>
                <a:lnTo>
                  <a:pt x="2826818" y="148523"/>
                </a:lnTo>
                <a:lnTo>
                  <a:pt x="2826540" y="148708"/>
                </a:lnTo>
                <a:lnTo>
                  <a:pt x="2826934" y="148533"/>
                </a:lnTo>
                <a:lnTo>
                  <a:pt x="2828925" y="148708"/>
                </a:lnTo>
                <a:cubicBezTo>
                  <a:pt x="2828925" y="148708"/>
                  <a:pt x="2828925" y="148086"/>
                  <a:pt x="2828627" y="147775"/>
                </a:cubicBezTo>
                <a:lnTo>
                  <a:pt x="2826934" y="148533"/>
                </a:lnTo>
                <a:lnTo>
                  <a:pt x="2826818" y="148523"/>
                </a:lnTo>
                <a:lnTo>
                  <a:pt x="2836113" y="142295"/>
                </a:lnTo>
                <a:cubicBezTo>
                  <a:pt x="2846058" y="137048"/>
                  <a:pt x="2856338" y="135649"/>
                  <a:pt x="2859915" y="141245"/>
                </a:cubicBezTo>
                <a:cubicBezTo>
                  <a:pt x="2864683" y="143733"/>
                  <a:pt x="2862299" y="133783"/>
                  <a:pt x="2864683" y="133783"/>
                </a:cubicBezTo>
                <a:cubicBezTo>
                  <a:pt x="2862299" y="141246"/>
                  <a:pt x="2869452" y="138758"/>
                  <a:pt x="2869452" y="146221"/>
                </a:cubicBezTo>
                <a:cubicBezTo>
                  <a:pt x="2871836" y="141245"/>
                  <a:pt x="2874218" y="141246"/>
                  <a:pt x="2876602" y="146221"/>
                </a:cubicBezTo>
                <a:cubicBezTo>
                  <a:pt x="2874218" y="151196"/>
                  <a:pt x="2878986" y="153684"/>
                  <a:pt x="2881370" y="153684"/>
                </a:cubicBezTo>
                <a:cubicBezTo>
                  <a:pt x="2883755" y="148708"/>
                  <a:pt x="2888524" y="146221"/>
                  <a:pt x="2890908" y="146221"/>
                </a:cubicBezTo>
                <a:cubicBezTo>
                  <a:pt x="2890908" y="151196"/>
                  <a:pt x="2888523" y="151196"/>
                  <a:pt x="2888523" y="148708"/>
                </a:cubicBezTo>
                <a:cubicBezTo>
                  <a:pt x="2886139" y="153683"/>
                  <a:pt x="2886139" y="156171"/>
                  <a:pt x="2888524" y="163634"/>
                </a:cubicBezTo>
                <a:cubicBezTo>
                  <a:pt x="2888523" y="168609"/>
                  <a:pt x="2890908" y="168609"/>
                  <a:pt x="2888523" y="173585"/>
                </a:cubicBezTo>
                <a:cubicBezTo>
                  <a:pt x="2890908" y="173585"/>
                  <a:pt x="2893292" y="173584"/>
                  <a:pt x="2893292" y="171097"/>
                </a:cubicBezTo>
                <a:cubicBezTo>
                  <a:pt x="2888524" y="171097"/>
                  <a:pt x="2893292" y="166121"/>
                  <a:pt x="2893292" y="163634"/>
                </a:cubicBezTo>
                <a:lnTo>
                  <a:pt x="2888524" y="163634"/>
                </a:lnTo>
                <a:cubicBezTo>
                  <a:pt x="2890908" y="153684"/>
                  <a:pt x="2890907" y="166121"/>
                  <a:pt x="2895673" y="161146"/>
                </a:cubicBezTo>
                <a:cubicBezTo>
                  <a:pt x="2895673" y="161146"/>
                  <a:pt x="2895673" y="163634"/>
                  <a:pt x="2898057" y="163634"/>
                </a:cubicBezTo>
                <a:cubicBezTo>
                  <a:pt x="2895673" y="171097"/>
                  <a:pt x="2895673" y="178560"/>
                  <a:pt x="2890908" y="181047"/>
                </a:cubicBezTo>
                <a:cubicBezTo>
                  <a:pt x="2898057" y="181047"/>
                  <a:pt x="2902826" y="178560"/>
                  <a:pt x="2907595" y="176072"/>
                </a:cubicBezTo>
                <a:cubicBezTo>
                  <a:pt x="2907595" y="176072"/>
                  <a:pt x="2909979" y="178560"/>
                  <a:pt x="2909979" y="181047"/>
                </a:cubicBezTo>
                <a:cubicBezTo>
                  <a:pt x="2926071" y="169853"/>
                  <a:pt x="2938139" y="176850"/>
                  <a:pt x="2951213" y="178949"/>
                </a:cubicBezTo>
                <a:lnTo>
                  <a:pt x="2963712" y="178591"/>
                </a:lnTo>
                <a:lnTo>
                  <a:pt x="2965464" y="170435"/>
                </a:lnTo>
                <a:cubicBezTo>
                  <a:pt x="2964177" y="166414"/>
                  <a:pt x="2961317" y="163415"/>
                  <a:pt x="2959092" y="162270"/>
                </a:cubicBezTo>
                <a:cubicBezTo>
                  <a:pt x="2962397" y="163362"/>
                  <a:pt x="2966816" y="165024"/>
                  <a:pt x="2971157" y="165120"/>
                </a:cubicBezTo>
                <a:lnTo>
                  <a:pt x="2976409" y="162148"/>
                </a:lnTo>
                <a:lnTo>
                  <a:pt x="2971177" y="161692"/>
                </a:lnTo>
                <a:cubicBezTo>
                  <a:pt x="2968640" y="161470"/>
                  <a:pt x="2966399" y="161583"/>
                  <a:pt x="2965350" y="163034"/>
                </a:cubicBezTo>
                <a:cubicBezTo>
                  <a:pt x="2965139" y="158854"/>
                  <a:pt x="2967868" y="157319"/>
                  <a:pt x="2970966" y="157512"/>
                </a:cubicBezTo>
                <a:lnTo>
                  <a:pt x="2977480" y="161544"/>
                </a:lnTo>
                <a:lnTo>
                  <a:pt x="2982747" y="158564"/>
                </a:lnTo>
                <a:cubicBezTo>
                  <a:pt x="2994060" y="168050"/>
                  <a:pt x="3006525" y="157366"/>
                  <a:pt x="3015301" y="159438"/>
                </a:cubicBezTo>
                <a:cubicBezTo>
                  <a:pt x="3017969" y="169359"/>
                  <a:pt x="3023950" y="159002"/>
                  <a:pt x="3030686" y="163690"/>
                </a:cubicBezTo>
                <a:cubicBezTo>
                  <a:pt x="3024708" y="174049"/>
                  <a:pt x="3015427" y="161945"/>
                  <a:pt x="3006905" y="164889"/>
                </a:cubicBezTo>
                <a:cubicBezTo>
                  <a:pt x="3007031" y="167397"/>
                  <a:pt x="3007031" y="167397"/>
                  <a:pt x="3009320" y="169795"/>
                </a:cubicBezTo>
                <a:lnTo>
                  <a:pt x="2991250" y="172820"/>
                </a:lnTo>
                <a:lnTo>
                  <a:pt x="2992335" y="173286"/>
                </a:lnTo>
                <a:cubicBezTo>
                  <a:pt x="2995646" y="173884"/>
                  <a:pt x="2999257" y="173286"/>
                  <a:pt x="3005276" y="170895"/>
                </a:cubicBezTo>
                <a:cubicBezTo>
                  <a:pt x="3005276" y="175677"/>
                  <a:pt x="2998054" y="173286"/>
                  <a:pt x="3000463" y="178069"/>
                </a:cubicBezTo>
                <a:cubicBezTo>
                  <a:pt x="2993238" y="173286"/>
                  <a:pt x="2986015" y="180461"/>
                  <a:pt x="2981198" y="178069"/>
                </a:cubicBezTo>
                <a:lnTo>
                  <a:pt x="2981198" y="175716"/>
                </a:lnTo>
                <a:lnTo>
                  <a:pt x="2976096" y="177127"/>
                </a:lnTo>
                <a:lnTo>
                  <a:pt x="2968501" y="181342"/>
                </a:lnTo>
                <a:lnTo>
                  <a:pt x="2970173" y="182602"/>
                </a:lnTo>
                <a:cubicBezTo>
                  <a:pt x="2972557" y="182291"/>
                  <a:pt x="2975537" y="181047"/>
                  <a:pt x="2979112" y="181047"/>
                </a:cubicBezTo>
                <a:cubicBezTo>
                  <a:pt x="2979112" y="186023"/>
                  <a:pt x="2979112" y="186023"/>
                  <a:pt x="2979112" y="188510"/>
                </a:cubicBezTo>
                <a:cubicBezTo>
                  <a:pt x="2985072" y="186023"/>
                  <a:pt x="2990436" y="187889"/>
                  <a:pt x="2995800" y="190065"/>
                </a:cubicBezTo>
                <a:lnTo>
                  <a:pt x="3009160" y="192804"/>
                </a:lnTo>
                <a:lnTo>
                  <a:pt x="3025545" y="193425"/>
                </a:lnTo>
                <a:cubicBezTo>
                  <a:pt x="3032158" y="194234"/>
                  <a:pt x="3039039" y="194395"/>
                  <a:pt x="3045000" y="190215"/>
                </a:cubicBezTo>
                <a:lnTo>
                  <a:pt x="3048490" y="191181"/>
                </a:lnTo>
                <a:lnTo>
                  <a:pt x="3051339" y="188268"/>
                </a:lnTo>
                <a:lnTo>
                  <a:pt x="3052974" y="192423"/>
                </a:lnTo>
                <a:lnTo>
                  <a:pt x="3058685" y="194005"/>
                </a:lnTo>
                <a:lnTo>
                  <a:pt x="3064784" y="191017"/>
                </a:lnTo>
                <a:lnTo>
                  <a:pt x="3066387" y="187509"/>
                </a:lnTo>
                <a:lnTo>
                  <a:pt x="3066327" y="190261"/>
                </a:lnTo>
                <a:lnTo>
                  <a:pt x="3069868" y="188526"/>
                </a:lnTo>
                <a:lnTo>
                  <a:pt x="3067686" y="194392"/>
                </a:lnTo>
                <a:lnTo>
                  <a:pt x="3077400" y="192247"/>
                </a:lnTo>
                <a:cubicBezTo>
                  <a:pt x="3081116" y="191126"/>
                  <a:pt x="3084847" y="190315"/>
                  <a:pt x="3090285" y="191286"/>
                </a:cubicBezTo>
                <a:cubicBezTo>
                  <a:pt x="3094581" y="191070"/>
                  <a:pt x="3100906" y="188260"/>
                  <a:pt x="3103056" y="188152"/>
                </a:cubicBezTo>
                <a:lnTo>
                  <a:pt x="3108745" y="194094"/>
                </a:lnTo>
                <a:lnTo>
                  <a:pt x="3111795" y="193938"/>
                </a:lnTo>
                <a:cubicBezTo>
                  <a:pt x="3119330" y="188963"/>
                  <a:pt x="3126868" y="186475"/>
                  <a:pt x="3129382" y="191451"/>
                </a:cubicBezTo>
                <a:cubicBezTo>
                  <a:pt x="3131894" y="191451"/>
                  <a:pt x="3131894" y="188963"/>
                  <a:pt x="3134407" y="186475"/>
                </a:cubicBezTo>
                <a:cubicBezTo>
                  <a:pt x="3134407" y="183987"/>
                  <a:pt x="3131894" y="186475"/>
                  <a:pt x="3131894" y="181500"/>
                </a:cubicBezTo>
                <a:cubicBezTo>
                  <a:pt x="3134407" y="188963"/>
                  <a:pt x="3136920" y="181500"/>
                  <a:pt x="3141942" y="183987"/>
                </a:cubicBezTo>
                <a:lnTo>
                  <a:pt x="3184740" y="183988"/>
                </a:lnTo>
                <a:lnTo>
                  <a:pt x="3184491" y="179066"/>
                </a:lnTo>
                <a:cubicBezTo>
                  <a:pt x="3186642" y="178957"/>
                  <a:pt x="3186767" y="181441"/>
                  <a:pt x="3186892" y="183926"/>
                </a:cubicBezTo>
                <a:cubicBezTo>
                  <a:pt x="3197893" y="188353"/>
                  <a:pt x="3207763" y="170420"/>
                  <a:pt x="3216864" y="179924"/>
                </a:cubicBezTo>
                <a:cubicBezTo>
                  <a:pt x="3220911" y="174739"/>
                  <a:pt x="3232162" y="184135"/>
                  <a:pt x="3233686" y="171604"/>
                </a:cubicBezTo>
                <a:cubicBezTo>
                  <a:pt x="3235961" y="173980"/>
                  <a:pt x="3237983" y="171388"/>
                  <a:pt x="3238233" y="176357"/>
                </a:cubicBezTo>
                <a:cubicBezTo>
                  <a:pt x="3240383" y="176248"/>
                  <a:pt x="3240133" y="171279"/>
                  <a:pt x="3242157" y="168686"/>
                </a:cubicBezTo>
                <a:cubicBezTo>
                  <a:pt x="3242783" y="181108"/>
                  <a:pt x="3253033" y="170628"/>
                  <a:pt x="3257204" y="167928"/>
                </a:cubicBezTo>
                <a:cubicBezTo>
                  <a:pt x="3261504" y="167711"/>
                  <a:pt x="3268455" y="177324"/>
                  <a:pt x="3270104" y="167278"/>
                </a:cubicBezTo>
                <a:cubicBezTo>
                  <a:pt x="3275028" y="179483"/>
                  <a:pt x="3283002" y="166627"/>
                  <a:pt x="3291602" y="166194"/>
                </a:cubicBezTo>
                <a:cubicBezTo>
                  <a:pt x="3291476" y="163709"/>
                  <a:pt x="3291352" y="161225"/>
                  <a:pt x="3291226" y="158740"/>
                </a:cubicBezTo>
                <a:cubicBezTo>
                  <a:pt x="3304499" y="165544"/>
                  <a:pt x="3310445" y="155281"/>
                  <a:pt x="3318920" y="152363"/>
                </a:cubicBezTo>
                <a:cubicBezTo>
                  <a:pt x="3321070" y="152255"/>
                  <a:pt x="3323345" y="154631"/>
                  <a:pt x="3325745" y="159491"/>
                </a:cubicBezTo>
                <a:cubicBezTo>
                  <a:pt x="3330043" y="159274"/>
                  <a:pt x="3329792" y="154306"/>
                  <a:pt x="3333967" y="151604"/>
                </a:cubicBezTo>
                <a:cubicBezTo>
                  <a:pt x="3334468" y="161542"/>
                  <a:pt x="3342567" y="151171"/>
                  <a:pt x="3342943" y="158624"/>
                </a:cubicBezTo>
                <a:cubicBezTo>
                  <a:pt x="3346864" y="150954"/>
                  <a:pt x="3351289" y="153222"/>
                  <a:pt x="3355714" y="155490"/>
                </a:cubicBezTo>
                <a:cubicBezTo>
                  <a:pt x="3353439" y="153114"/>
                  <a:pt x="3362290" y="157648"/>
                  <a:pt x="3364440" y="157540"/>
                </a:cubicBezTo>
                <a:cubicBezTo>
                  <a:pt x="3366587" y="157432"/>
                  <a:pt x="3368612" y="154839"/>
                  <a:pt x="3372912" y="154623"/>
                </a:cubicBezTo>
                <a:cubicBezTo>
                  <a:pt x="3374937" y="152030"/>
                  <a:pt x="3379613" y="159267"/>
                  <a:pt x="3381762" y="159158"/>
                </a:cubicBezTo>
                <a:cubicBezTo>
                  <a:pt x="3388209" y="158833"/>
                  <a:pt x="3399085" y="160776"/>
                  <a:pt x="3405406" y="157967"/>
                </a:cubicBezTo>
                <a:cubicBezTo>
                  <a:pt x="3407682" y="160343"/>
                  <a:pt x="3407682" y="160343"/>
                  <a:pt x="3407932" y="165311"/>
                </a:cubicBezTo>
                <a:cubicBezTo>
                  <a:pt x="3409357" y="161503"/>
                  <a:pt x="3410875" y="159559"/>
                  <a:pt x="3412484" y="158738"/>
                </a:cubicBezTo>
                <a:lnTo>
                  <a:pt x="3416341" y="158868"/>
                </a:lnTo>
                <a:lnTo>
                  <a:pt x="3416346" y="158350"/>
                </a:lnTo>
                <a:cubicBezTo>
                  <a:pt x="3416543" y="156843"/>
                  <a:pt x="3417028" y="155622"/>
                  <a:pt x="3418117" y="155567"/>
                </a:cubicBezTo>
                <a:cubicBezTo>
                  <a:pt x="3418117" y="155567"/>
                  <a:pt x="3418117" y="155567"/>
                  <a:pt x="3418177" y="156761"/>
                </a:cubicBezTo>
                <a:lnTo>
                  <a:pt x="3418302" y="159230"/>
                </a:lnTo>
                <a:lnTo>
                  <a:pt x="3423191" y="161390"/>
                </a:lnTo>
                <a:cubicBezTo>
                  <a:pt x="3425147" y="162108"/>
                  <a:pt x="3427186" y="162473"/>
                  <a:pt x="3429304" y="161743"/>
                </a:cubicBezTo>
                <a:cubicBezTo>
                  <a:pt x="3426904" y="156883"/>
                  <a:pt x="3422729" y="159584"/>
                  <a:pt x="3422353" y="152131"/>
                </a:cubicBezTo>
                <a:cubicBezTo>
                  <a:pt x="3424816" y="158233"/>
                  <a:pt x="3429684" y="158611"/>
                  <a:pt x="3435027" y="157719"/>
                </a:cubicBezTo>
                <a:lnTo>
                  <a:pt x="3441434" y="156882"/>
                </a:lnTo>
                <a:lnTo>
                  <a:pt x="3445526" y="153158"/>
                </a:lnTo>
                <a:lnTo>
                  <a:pt x="3448167" y="152593"/>
                </a:lnTo>
                <a:lnTo>
                  <a:pt x="3445938" y="149696"/>
                </a:lnTo>
                <a:cubicBezTo>
                  <a:pt x="3443756" y="149184"/>
                  <a:pt x="3441575" y="148671"/>
                  <a:pt x="3441325" y="143702"/>
                </a:cubicBezTo>
                <a:cubicBezTo>
                  <a:pt x="3437529" y="153856"/>
                  <a:pt x="3430703" y="146728"/>
                  <a:pt x="3424378" y="149538"/>
                </a:cubicBezTo>
                <a:cubicBezTo>
                  <a:pt x="3440949" y="136249"/>
                  <a:pt x="3462446" y="135165"/>
                  <a:pt x="3475093" y="129545"/>
                </a:cubicBezTo>
                <a:cubicBezTo>
                  <a:pt x="3467894" y="114964"/>
                  <a:pt x="3449674" y="138299"/>
                  <a:pt x="3444498" y="121125"/>
                </a:cubicBezTo>
                <a:cubicBezTo>
                  <a:pt x="3438298" y="126419"/>
                  <a:pt x="3436026" y="124043"/>
                  <a:pt x="3431976" y="129229"/>
                </a:cubicBezTo>
                <a:cubicBezTo>
                  <a:pt x="3433875" y="124151"/>
                  <a:pt x="3433750" y="121667"/>
                  <a:pt x="3429325" y="119399"/>
                </a:cubicBezTo>
                <a:cubicBezTo>
                  <a:pt x="3425777" y="134523"/>
                  <a:pt x="3409978" y="120374"/>
                  <a:pt x="3406304" y="133013"/>
                </a:cubicBezTo>
                <a:cubicBezTo>
                  <a:pt x="3403779" y="125668"/>
                  <a:pt x="3399857" y="133338"/>
                  <a:pt x="3397582" y="130962"/>
                </a:cubicBezTo>
                <a:cubicBezTo>
                  <a:pt x="3397457" y="128478"/>
                  <a:pt x="3399732" y="130854"/>
                  <a:pt x="3399607" y="128370"/>
                </a:cubicBezTo>
                <a:cubicBezTo>
                  <a:pt x="3399106" y="118432"/>
                  <a:pt x="3384431" y="126643"/>
                  <a:pt x="3386832" y="131504"/>
                </a:cubicBezTo>
                <a:cubicBezTo>
                  <a:pt x="3382031" y="121783"/>
                  <a:pt x="3373935" y="132154"/>
                  <a:pt x="3367735" y="137449"/>
                </a:cubicBezTo>
                <a:cubicBezTo>
                  <a:pt x="3363063" y="130212"/>
                  <a:pt x="3343590" y="128702"/>
                  <a:pt x="3339791" y="138857"/>
                </a:cubicBezTo>
                <a:cubicBezTo>
                  <a:pt x="3337641" y="138966"/>
                  <a:pt x="3337515" y="136481"/>
                  <a:pt x="3337390" y="133996"/>
                </a:cubicBezTo>
                <a:cubicBezTo>
                  <a:pt x="3326643" y="134538"/>
                  <a:pt x="3320444" y="139832"/>
                  <a:pt x="3309318" y="132921"/>
                </a:cubicBezTo>
                <a:cubicBezTo>
                  <a:pt x="3317668" y="127518"/>
                  <a:pt x="3326643" y="134538"/>
                  <a:pt x="3330439" y="124383"/>
                </a:cubicBezTo>
                <a:cubicBezTo>
                  <a:pt x="3330314" y="121899"/>
                  <a:pt x="3328164" y="122007"/>
                  <a:pt x="3328039" y="119523"/>
                </a:cubicBezTo>
                <a:cubicBezTo>
                  <a:pt x="3325892" y="119632"/>
                  <a:pt x="3323742" y="119740"/>
                  <a:pt x="3321467" y="117364"/>
                </a:cubicBezTo>
                <a:cubicBezTo>
                  <a:pt x="3317417" y="122549"/>
                  <a:pt x="3313367" y="127735"/>
                  <a:pt x="3308692" y="120499"/>
                </a:cubicBezTo>
                <a:cubicBezTo>
                  <a:pt x="3307046" y="130544"/>
                  <a:pt x="3300345" y="125900"/>
                  <a:pt x="3296546" y="136055"/>
                </a:cubicBezTo>
                <a:cubicBezTo>
                  <a:pt x="3300470" y="128385"/>
                  <a:pt x="3294145" y="131194"/>
                  <a:pt x="3289723" y="128927"/>
                </a:cubicBezTo>
                <a:cubicBezTo>
                  <a:pt x="3306294" y="115638"/>
                  <a:pt x="3325766" y="117147"/>
                  <a:pt x="3338288" y="109043"/>
                </a:cubicBezTo>
                <a:cubicBezTo>
                  <a:pt x="3340563" y="111419"/>
                  <a:pt x="3345236" y="118656"/>
                  <a:pt x="3344861" y="111203"/>
                </a:cubicBezTo>
                <a:cubicBezTo>
                  <a:pt x="3349160" y="110986"/>
                  <a:pt x="3349411" y="115955"/>
                  <a:pt x="3351686" y="118331"/>
                </a:cubicBezTo>
                <a:cubicBezTo>
                  <a:pt x="3351561" y="115847"/>
                  <a:pt x="3353711" y="115738"/>
                  <a:pt x="3355611" y="110661"/>
                </a:cubicBezTo>
                <a:cubicBezTo>
                  <a:pt x="3357761" y="110553"/>
                  <a:pt x="3358011" y="115522"/>
                  <a:pt x="3360161" y="115413"/>
                </a:cubicBezTo>
                <a:cubicBezTo>
                  <a:pt x="3364458" y="115197"/>
                  <a:pt x="3359660" y="105475"/>
                  <a:pt x="3364082" y="107743"/>
                </a:cubicBezTo>
                <a:cubicBezTo>
                  <a:pt x="3364208" y="110228"/>
                  <a:pt x="3366357" y="110119"/>
                  <a:pt x="3366357" y="110119"/>
                </a:cubicBezTo>
                <a:cubicBezTo>
                  <a:pt x="3374331" y="97264"/>
                  <a:pt x="3394305" y="108711"/>
                  <a:pt x="3402526" y="100823"/>
                </a:cubicBezTo>
                <a:cubicBezTo>
                  <a:pt x="3409352" y="107952"/>
                  <a:pt x="3419473" y="94988"/>
                  <a:pt x="3430474" y="99415"/>
                </a:cubicBezTo>
                <a:cubicBezTo>
                  <a:pt x="3436670" y="94121"/>
                  <a:pt x="3442995" y="91311"/>
                  <a:pt x="3445396" y="96172"/>
                </a:cubicBezTo>
                <a:cubicBezTo>
                  <a:pt x="3447545" y="96064"/>
                  <a:pt x="3447420" y="93579"/>
                  <a:pt x="3449445" y="90986"/>
                </a:cubicBezTo>
                <a:cubicBezTo>
                  <a:pt x="3449319" y="88502"/>
                  <a:pt x="3447295" y="91095"/>
                  <a:pt x="3447044" y="86126"/>
                </a:cubicBezTo>
                <a:cubicBezTo>
                  <a:pt x="3449570" y="93471"/>
                  <a:pt x="3451344" y="85909"/>
                  <a:pt x="3455766" y="88177"/>
                </a:cubicBezTo>
                <a:cubicBezTo>
                  <a:pt x="3466517" y="87635"/>
                  <a:pt x="3483589" y="84284"/>
                  <a:pt x="3498761" y="86010"/>
                </a:cubicBezTo>
                <a:cubicBezTo>
                  <a:pt x="3499011" y="90979"/>
                  <a:pt x="3496862" y="91087"/>
                  <a:pt x="3494586" y="88711"/>
                </a:cubicBezTo>
                <a:cubicBezTo>
                  <a:pt x="3494711" y="91196"/>
                  <a:pt x="3494837" y="93680"/>
                  <a:pt x="3492687" y="93788"/>
                </a:cubicBezTo>
                <a:cubicBezTo>
                  <a:pt x="3494962" y="96164"/>
                  <a:pt x="3494837" y="93680"/>
                  <a:pt x="3494837" y="93680"/>
                </a:cubicBezTo>
                <a:cubicBezTo>
                  <a:pt x="3499137" y="93463"/>
                  <a:pt x="3495087" y="98649"/>
                  <a:pt x="3497238" y="98540"/>
                </a:cubicBezTo>
                <a:cubicBezTo>
                  <a:pt x="3501511" y="87117"/>
                  <a:pt x="3509048" y="92341"/>
                  <a:pt x="3516125" y="94436"/>
                </a:cubicBezTo>
                <a:lnTo>
                  <a:pt x="3521000" y="94666"/>
                </a:lnTo>
                <a:lnTo>
                  <a:pt x="3520759" y="94864"/>
                </a:lnTo>
                <a:lnTo>
                  <a:pt x="3521105" y="94671"/>
                </a:lnTo>
                <a:lnTo>
                  <a:pt x="3522910" y="94755"/>
                </a:lnTo>
                <a:cubicBezTo>
                  <a:pt x="3522910" y="94755"/>
                  <a:pt x="3522878" y="94134"/>
                  <a:pt x="3522594" y="93837"/>
                </a:cubicBezTo>
                <a:lnTo>
                  <a:pt x="3521105" y="94671"/>
                </a:lnTo>
                <a:lnTo>
                  <a:pt x="3521000" y="94666"/>
                </a:lnTo>
                <a:lnTo>
                  <a:pt x="3529067" y="88023"/>
                </a:lnTo>
                <a:cubicBezTo>
                  <a:pt x="3537771" y="82331"/>
                  <a:pt x="3546971" y="80466"/>
                  <a:pt x="3550478" y="85893"/>
                </a:cubicBezTo>
                <a:cubicBezTo>
                  <a:pt x="3554903" y="88162"/>
                  <a:pt x="3552252" y="78332"/>
                  <a:pt x="3554402" y="78223"/>
                </a:cubicBezTo>
                <a:cubicBezTo>
                  <a:pt x="3552628" y="85785"/>
                  <a:pt x="3558953" y="82976"/>
                  <a:pt x="3559328" y="90429"/>
                </a:cubicBezTo>
                <a:cubicBezTo>
                  <a:pt x="3561228" y="85351"/>
                  <a:pt x="3563375" y="85243"/>
                  <a:pt x="3565776" y="90104"/>
                </a:cubicBezTo>
                <a:cubicBezTo>
                  <a:pt x="3563876" y="95181"/>
                  <a:pt x="3568301" y="97449"/>
                  <a:pt x="3570451" y="97341"/>
                </a:cubicBezTo>
                <a:cubicBezTo>
                  <a:pt x="3572351" y="92263"/>
                  <a:pt x="3576526" y="89562"/>
                  <a:pt x="3578675" y="89454"/>
                </a:cubicBezTo>
                <a:cubicBezTo>
                  <a:pt x="3578926" y="94423"/>
                  <a:pt x="3576776" y="94531"/>
                  <a:pt x="3576651" y="92046"/>
                </a:cubicBezTo>
                <a:cubicBezTo>
                  <a:pt x="3575701" y="94585"/>
                  <a:pt x="3575257" y="96475"/>
                  <a:pt x="3575367" y="98649"/>
                </a:cubicBezTo>
                <a:lnTo>
                  <a:pt x="3576265" y="102313"/>
                </a:lnTo>
                <a:lnTo>
                  <a:pt x="3576931" y="101810"/>
                </a:lnTo>
                <a:cubicBezTo>
                  <a:pt x="3582496" y="102679"/>
                  <a:pt x="3587795" y="102163"/>
                  <a:pt x="3593014" y="101107"/>
                </a:cubicBezTo>
                <a:lnTo>
                  <a:pt x="3595504" y="100477"/>
                </a:lnTo>
                <a:lnTo>
                  <a:pt x="3594209" y="95460"/>
                </a:lnTo>
                <a:cubicBezTo>
                  <a:pt x="3592975" y="93598"/>
                  <a:pt x="3591204" y="92404"/>
                  <a:pt x="3588864" y="91239"/>
                </a:cubicBezTo>
                <a:cubicBezTo>
                  <a:pt x="3589873" y="88623"/>
                  <a:pt x="3591644" y="89817"/>
                  <a:pt x="3593398" y="90690"/>
                </a:cubicBezTo>
                <a:lnTo>
                  <a:pt x="3597426" y="88450"/>
                </a:lnTo>
                <a:lnTo>
                  <a:pt x="3597186" y="87874"/>
                </a:lnTo>
                <a:cubicBezTo>
                  <a:pt x="3599598" y="87710"/>
                  <a:pt x="3594451" y="83266"/>
                  <a:pt x="3596701" y="80717"/>
                </a:cubicBezTo>
                <a:cubicBezTo>
                  <a:pt x="3599112" y="80553"/>
                  <a:pt x="3599436" y="85324"/>
                  <a:pt x="3599598" y="87710"/>
                </a:cubicBezTo>
                <a:lnTo>
                  <a:pt x="3597949" y="88545"/>
                </a:lnTo>
                <a:lnTo>
                  <a:pt x="3600498" y="95784"/>
                </a:lnTo>
                <a:cubicBezTo>
                  <a:pt x="3600627" y="98344"/>
                  <a:pt x="3599521" y="99041"/>
                  <a:pt x="3598416" y="99738"/>
                </a:cubicBezTo>
                <a:lnTo>
                  <a:pt x="3598414" y="99741"/>
                </a:lnTo>
                <a:lnTo>
                  <a:pt x="3608619" y="97161"/>
                </a:lnTo>
                <a:lnTo>
                  <a:pt x="3612946" y="96597"/>
                </a:lnTo>
                <a:lnTo>
                  <a:pt x="3610989" y="94892"/>
                </a:lnTo>
                <a:cubicBezTo>
                  <a:pt x="3615792" y="92075"/>
                  <a:pt x="3615623" y="89592"/>
                  <a:pt x="3622916" y="86605"/>
                </a:cubicBezTo>
                <a:cubicBezTo>
                  <a:pt x="3624896" y="78991"/>
                  <a:pt x="3614949" y="79667"/>
                  <a:pt x="3619588" y="74366"/>
                </a:cubicBezTo>
                <a:cubicBezTo>
                  <a:pt x="3622579" y="81643"/>
                  <a:pt x="3635180" y="83278"/>
                  <a:pt x="3625402" y="86436"/>
                </a:cubicBezTo>
                <a:cubicBezTo>
                  <a:pt x="3631534" y="84773"/>
                  <a:pt x="3634768" y="86422"/>
                  <a:pt x="3637465" y="89355"/>
                </a:cubicBezTo>
                <a:lnTo>
                  <a:pt x="3644112" y="97338"/>
                </a:lnTo>
                <a:lnTo>
                  <a:pt x="3645292" y="94982"/>
                </a:lnTo>
                <a:cubicBezTo>
                  <a:pt x="3645914" y="94004"/>
                  <a:pt x="3646557" y="93336"/>
                  <a:pt x="3647841" y="92002"/>
                </a:cubicBezTo>
                <a:cubicBezTo>
                  <a:pt x="3656569" y="98894"/>
                  <a:pt x="3675752" y="97592"/>
                  <a:pt x="3686880" y="99332"/>
                </a:cubicBezTo>
                <a:cubicBezTo>
                  <a:pt x="3687048" y="101815"/>
                  <a:pt x="3690128" y="106599"/>
                  <a:pt x="3690465" y="111567"/>
                </a:cubicBezTo>
                <a:cubicBezTo>
                  <a:pt x="3695946" y="111195"/>
                  <a:pt x="3687386" y="106785"/>
                  <a:pt x="3692870" y="106413"/>
                </a:cubicBezTo>
                <a:cubicBezTo>
                  <a:pt x="3698519" y="108523"/>
                  <a:pt x="3690634" y="114050"/>
                  <a:pt x="3693376" y="113864"/>
                </a:cubicBezTo>
                <a:lnTo>
                  <a:pt x="3695926" y="112493"/>
                </a:lnTo>
                <a:lnTo>
                  <a:pt x="3693628" y="113153"/>
                </a:lnTo>
                <a:lnTo>
                  <a:pt x="3695647" y="110680"/>
                </a:lnTo>
                <a:lnTo>
                  <a:pt x="3695575" y="110661"/>
                </a:lnTo>
                <a:cubicBezTo>
                  <a:pt x="3695454" y="108272"/>
                  <a:pt x="3697173" y="106389"/>
                  <a:pt x="3698984" y="106298"/>
                </a:cubicBezTo>
                <a:lnTo>
                  <a:pt x="3700223" y="108300"/>
                </a:lnTo>
                <a:lnTo>
                  <a:pt x="3702692" y="107907"/>
                </a:lnTo>
                <a:lnTo>
                  <a:pt x="3701162" y="109821"/>
                </a:lnTo>
                <a:lnTo>
                  <a:pt x="3702933" y="112684"/>
                </a:lnTo>
                <a:lnTo>
                  <a:pt x="3699308" y="111687"/>
                </a:lnTo>
                <a:lnTo>
                  <a:pt x="3703520" y="116294"/>
                </a:lnTo>
                <a:cubicBezTo>
                  <a:pt x="3705960" y="116752"/>
                  <a:pt x="3708700" y="116566"/>
                  <a:pt x="3710154" y="117715"/>
                </a:cubicBezTo>
                <a:cubicBezTo>
                  <a:pt x="3713316" y="123739"/>
                  <a:pt x="3719050" y="127093"/>
                  <a:pt x="3724805" y="130757"/>
                </a:cubicBezTo>
                <a:lnTo>
                  <a:pt x="3725847" y="131808"/>
                </a:lnTo>
                <a:lnTo>
                  <a:pt x="3731641" y="131389"/>
                </a:lnTo>
                <a:cubicBezTo>
                  <a:pt x="3739036" y="131639"/>
                  <a:pt x="3746461" y="132510"/>
                  <a:pt x="3750804" y="128555"/>
                </a:cubicBezTo>
                <a:cubicBezTo>
                  <a:pt x="3757977" y="135666"/>
                  <a:pt x="3768677" y="122673"/>
                  <a:pt x="3780257" y="127070"/>
                </a:cubicBezTo>
                <a:cubicBezTo>
                  <a:pt x="3786802" y="121759"/>
                  <a:pt x="3793474" y="118932"/>
                  <a:pt x="3795991" y="123787"/>
                </a:cubicBezTo>
                <a:cubicBezTo>
                  <a:pt x="3798256" y="123673"/>
                  <a:pt x="3798131" y="121188"/>
                  <a:pt x="3800272" y="118589"/>
                </a:cubicBezTo>
                <a:cubicBezTo>
                  <a:pt x="3800147" y="116105"/>
                  <a:pt x="3798006" y="118703"/>
                  <a:pt x="3797755" y="113735"/>
                </a:cubicBezTo>
                <a:cubicBezTo>
                  <a:pt x="3800397" y="121074"/>
                  <a:pt x="3802287" y="113506"/>
                  <a:pt x="3806941" y="115762"/>
                </a:cubicBezTo>
                <a:cubicBezTo>
                  <a:pt x="3818271" y="115191"/>
                  <a:pt x="3836270" y="111794"/>
                  <a:pt x="3852253" y="113479"/>
                </a:cubicBezTo>
                <a:cubicBezTo>
                  <a:pt x="3852504" y="118448"/>
                  <a:pt x="3850238" y="118562"/>
                  <a:pt x="3847847" y="116191"/>
                </a:cubicBezTo>
                <a:cubicBezTo>
                  <a:pt x="3847972" y="118676"/>
                  <a:pt x="3848097" y="121160"/>
                  <a:pt x="3845831" y="121274"/>
                </a:cubicBezTo>
                <a:cubicBezTo>
                  <a:pt x="3848223" y="123645"/>
                  <a:pt x="3848097" y="121160"/>
                  <a:pt x="3848097" y="121160"/>
                </a:cubicBezTo>
                <a:cubicBezTo>
                  <a:pt x="3852629" y="120932"/>
                  <a:pt x="3848348" y="126129"/>
                  <a:pt x="3850614" y="126015"/>
                </a:cubicBezTo>
                <a:cubicBezTo>
                  <a:pt x="3855149" y="114578"/>
                  <a:pt x="3863076" y="119782"/>
                  <a:pt x="3870528" y="121859"/>
                </a:cubicBezTo>
                <a:lnTo>
                  <a:pt x="3875665" y="122075"/>
                </a:lnTo>
                <a:lnTo>
                  <a:pt x="3875410" y="122274"/>
                </a:lnTo>
                <a:lnTo>
                  <a:pt x="3875775" y="122080"/>
                </a:lnTo>
                <a:lnTo>
                  <a:pt x="3877676" y="122160"/>
                </a:lnTo>
                <a:cubicBezTo>
                  <a:pt x="3877676" y="122160"/>
                  <a:pt x="3877645" y="121538"/>
                  <a:pt x="3877346" y="121242"/>
                </a:cubicBezTo>
                <a:lnTo>
                  <a:pt x="3875775" y="122080"/>
                </a:lnTo>
                <a:lnTo>
                  <a:pt x="3875665" y="122075"/>
                </a:lnTo>
                <a:lnTo>
                  <a:pt x="3884184" y="115410"/>
                </a:lnTo>
                <a:cubicBezTo>
                  <a:pt x="3893371" y="109693"/>
                  <a:pt x="3903071" y="107803"/>
                  <a:pt x="3906751" y="113222"/>
                </a:cubicBezTo>
                <a:cubicBezTo>
                  <a:pt x="3911408" y="115478"/>
                  <a:pt x="3908641" y="105654"/>
                  <a:pt x="3910907" y="105540"/>
                </a:cubicBezTo>
                <a:cubicBezTo>
                  <a:pt x="3909017" y="113108"/>
                  <a:pt x="3915690" y="110281"/>
                  <a:pt x="3916065" y="117734"/>
                </a:cubicBezTo>
                <a:cubicBezTo>
                  <a:pt x="3918080" y="112651"/>
                  <a:pt x="3920344" y="112537"/>
                  <a:pt x="3922860" y="117391"/>
                </a:cubicBezTo>
                <a:cubicBezTo>
                  <a:pt x="3920844" y="122475"/>
                  <a:pt x="3925502" y="124731"/>
                  <a:pt x="3927767" y="124617"/>
                </a:cubicBezTo>
                <a:cubicBezTo>
                  <a:pt x="3929783" y="119533"/>
                  <a:pt x="3934190" y="116820"/>
                  <a:pt x="3936456" y="116706"/>
                </a:cubicBezTo>
                <a:cubicBezTo>
                  <a:pt x="3936706" y="121675"/>
                  <a:pt x="3934440" y="121789"/>
                  <a:pt x="3934315" y="119305"/>
                </a:cubicBezTo>
                <a:cubicBezTo>
                  <a:pt x="3932299" y="124388"/>
                  <a:pt x="3932425" y="126872"/>
                  <a:pt x="3935067" y="134212"/>
                </a:cubicBezTo>
                <a:lnTo>
                  <a:pt x="3935110" y="135068"/>
                </a:lnTo>
                <a:lnTo>
                  <a:pt x="3939635" y="134719"/>
                </a:lnTo>
                <a:lnTo>
                  <a:pt x="3939598" y="133983"/>
                </a:lnTo>
                <a:lnTo>
                  <a:pt x="3935067" y="134212"/>
                </a:lnTo>
                <a:cubicBezTo>
                  <a:pt x="3936832" y="124160"/>
                  <a:pt x="3937458" y="136582"/>
                  <a:pt x="3941736" y="131385"/>
                </a:cubicBezTo>
                <a:cubicBezTo>
                  <a:pt x="3941736" y="131385"/>
                  <a:pt x="3941861" y="133869"/>
                  <a:pt x="3944127" y="133755"/>
                </a:cubicBezTo>
                <a:lnTo>
                  <a:pt x="3944008" y="134383"/>
                </a:lnTo>
                <a:lnTo>
                  <a:pt x="3950661" y="133871"/>
                </a:lnTo>
                <a:lnTo>
                  <a:pt x="3954172" y="131445"/>
                </a:lnTo>
                <a:lnTo>
                  <a:pt x="3955500" y="131340"/>
                </a:lnTo>
                <a:lnTo>
                  <a:pt x="3955221" y="130545"/>
                </a:lnTo>
                <a:lnTo>
                  <a:pt x="3955025" y="130897"/>
                </a:lnTo>
                <a:cubicBezTo>
                  <a:pt x="3954638" y="123220"/>
                  <a:pt x="3952112" y="120782"/>
                  <a:pt x="3947188" y="118465"/>
                </a:cubicBezTo>
                <a:cubicBezTo>
                  <a:pt x="3949327" y="113226"/>
                  <a:pt x="3954638" y="123220"/>
                  <a:pt x="3956649" y="115422"/>
                </a:cubicBezTo>
                <a:cubicBezTo>
                  <a:pt x="3959176" y="117860"/>
                  <a:pt x="3954638" y="123220"/>
                  <a:pt x="3959434" y="122978"/>
                </a:cubicBezTo>
                <a:cubicBezTo>
                  <a:pt x="3959563" y="125538"/>
                  <a:pt x="3958397" y="126238"/>
                  <a:pt x="3957230" y="126938"/>
                </a:cubicBezTo>
                <a:lnTo>
                  <a:pt x="3957160" y="127063"/>
                </a:lnTo>
                <a:lnTo>
                  <a:pt x="3962164" y="130813"/>
                </a:lnTo>
                <a:lnTo>
                  <a:pt x="3966469" y="130472"/>
                </a:lnTo>
                <a:cubicBezTo>
                  <a:pt x="3974939" y="130784"/>
                  <a:pt x="3983410" y="132029"/>
                  <a:pt x="3988623" y="128294"/>
                </a:cubicBezTo>
                <a:cubicBezTo>
                  <a:pt x="3999046" y="138253"/>
                  <a:pt x="4009470" y="123314"/>
                  <a:pt x="4025108" y="128293"/>
                </a:cubicBezTo>
                <a:cubicBezTo>
                  <a:pt x="4032924" y="125804"/>
                  <a:pt x="4040744" y="120825"/>
                  <a:pt x="4043351" y="128294"/>
                </a:cubicBezTo>
                <a:lnTo>
                  <a:pt x="4050076" y="121871"/>
                </a:lnTo>
                <a:lnTo>
                  <a:pt x="4050076" y="120526"/>
                </a:lnTo>
                <a:lnTo>
                  <a:pt x="4048889" y="120202"/>
                </a:lnTo>
                <a:cubicBezTo>
                  <a:pt x="4048563" y="119580"/>
                  <a:pt x="4048563" y="118335"/>
                  <a:pt x="4048563" y="115845"/>
                </a:cubicBezTo>
                <a:cubicBezTo>
                  <a:pt x="4048563" y="117713"/>
                  <a:pt x="4048889" y="118802"/>
                  <a:pt x="4049418" y="119385"/>
                </a:cubicBezTo>
                <a:lnTo>
                  <a:pt x="4050076" y="119546"/>
                </a:lnTo>
                <a:lnTo>
                  <a:pt x="4050076" y="115754"/>
                </a:lnTo>
                <a:cubicBezTo>
                  <a:pt x="4054662" y="113363"/>
                  <a:pt x="4054662" y="118145"/>
                  <a:pt x="4056956" y="115754"/>
                </a:cubicBezTo>
                <a:cubicBezTo>
                  <a:pt x="4056956" y="118145"/>
                  <a:pt x="4056956" y="118145"/>
                  <a:pt x="4054662" y="118145"/>
                </a:cubicBezTo>
                <a:lnTo>
                  <a:pt x="4054759" y="118852"/>
                </a:lnTo>
                <a:lnTo>
                  <a:pt x="4056383" y="118335"/>
                </a:lnTo>
                <a:cubicBezTo>
                  <a:pt x="4072018" y="118335"/>
                  <a:pt x="4092868" y="115845"/>
                  <a:pt x="4111111" y="118335"/>
                </a:cubicBezTo>
                <a:cubicBezTo>
                  <a:pt x="4111111" y="125804"/>
                  <a:pt x="4111111" y="123314"/>
                  <a:pt x="4105899" y="120825"/>
                </a:cubicBezTo>
                <a:cubicBezTo>
                  <a:pt x="4105899" y="123314"/>
                  <a:pt x="4105899" y="125804"/>
                  <a:pt x="4105899" y="125804"/>
                </a:cubicBezTo>
                <a:lnTo>
                  <a:pt x="4107968" y="125804"/>
                </a:lnTo>
                <a:lnTo>
                  <a:pt x="4108666" y="124562"/>
                </a:lnTo>
                <a:lnTo>
                  <a:pt x="4114955" y="126265"/>
                </a:lnTo>
                <a:lnTo>
                  <a:pt x="4115630" y="125532"/>
                </a:lnTo>
                <a:cubicBezTo>
                  <a:pt x="4118358" y="124481"/>
                  <a:pt x="4121372" y="124715"/>
                  <a:pt x="4124467" y="125493"/>
                </a:cubicBezTo>
                <a:lnTo>
                  <a:pt x="4134673" y="128507"/>
                </a:lnTo>
                <a:lnTo>
                  <a:pt x="4134699" y="128498"/>
                </a:lnTo>
                <a:cubicBezTo>
                  <a:pt x="4136109" y="127814"/>
                  <a:pt x="4137643" y="126841"/>
                  <a:pt x="4139343" y="125509"/>
                </a:cubicBezTo>
                <a:cubicBezTo>
                  <a:pt x="4139405" y="126752"/>
                  <a:pt x="4139437" y="127374"/>
                  <a:pt x="4139468" y="127995"/>
                </a:cubicBezTo>
                <a:lnTo>
                  <a:pt x="4139567" y="129952"/>
                </a:lnTo>
                <a:lnTo>
                  <a:pt x="4140334" y="130178"/>
                </a:lnTo>
                <a:lnTo>
                  <a:pt x="4141324" y="129771"/>
                </a:lnTo>
                <a:lnTo>
                  <a:pt x="4139777" y="128294"/>
                </a:lnTo>
                <a:lnTo>
                  <a:pt x="4145455" y="125778"/>
                </a:lnTo>
                <a:lnTo>
                  <a:pt x="4146265" y="122667"/>
                </a:lnTo>
                <a:lnTo>
                  <a:pt x="4148825" y="124285"/>
                </a:lnTo>
                <a:lnTo>
                  <a:pt x="4162256" y="118335"/>
                </a:lnTo>
                <a:lnTo>
                  <a:pt x="4162705" y="118470"/>
                </a:lnTo>
                <a:lnTo>
                  <a:pt x="4164816" y="116746"/>
                </a:lnTo>
                <a:lnTo>
                  <a:pt x="4165967" y="119447"/>
                </a:lnTo>
                <a:lnTo>
                  <a:pt x="4176033" y="122464"/>
                </a:lnTo>
                <a:lnTo>
                  <a:pt x="4179102" y="119765"/>
                </a:lnTo>
                <a:cubicBezTo>
                  <a:pt x="4180184" y="117841"/>
                  <a:pt x="4181266" y="115916"/>
                  <a:pt x="4183617" y="115798"/>
                </a:cubicBezTo>
                <a:lnTo>
                  <a:pt x="4182621" y="117415"/>
                </a:lnTo>
                <a:lnTo>
                  <a:pt x="4184082" y="115845"/>
                </a:lnTo>
                <a:cubicBezTo>
                  <a:pt x="4182780" y="118335"/>
                  <a:pt x="4184082" y="118957"/>
                  <a:pt x="4185711" y="119891"/>
                </a:cubicBezTo>
                <a:lnTo>
                  <a:pt x="4186174" y="120655"/>
                </a:lnTo>
                <a:lnTo>
                  <a:pt x="4194148" y="120253"/>
                </a:lnTo>
                <a:cubicBezTo>
                  <a:pt x="4197936" y="119439"/>
                  <a:pt x="4201429" y="118640"/>
                  <a:pt x="4207365" y="119587"/>
                </a:cubicBezTo>
                <a:cubicBezTo>
                  <a:pt x="4214417" y="119231"/>
                  <a:pt x="4221342" y="116389"/>
                  <a:pt x="4223694" y="116271"/>
                </a:cubicBezTo>
                <a:cubicBezTo>
                  <a:pt x="4228519" y="118521"/>
                  <a:pt x="4228769" y="123494"/>
                  <a:pt x="4233594" y="125743"/>
                </a:cubicBezTo>
                <a:cubicBezTo>
                  <a:pt x="4238293" y="125506"/>
                  <a:pt x="4249668" y="117455"/>
                  <a:pt x="4252395" y="124795"/>
                </a:cubicBezTo>
                <a:cubicBezTo>
                  <a:pt x="4263892" y="119230"/>
                  <a:pt x="4273419" y="121243"/>
                  <a:pt x="4289869" y="120414"/>
                </a:cubicBezTo>
                <a:cubicBezTo>
                  <a:pt x="4289368" y="110467"/>
                  <a:pt x="4303843" y="117216"/>
                  <a:pt x="4306319" y="119585"/>
                </a:cubicBezTo>
                <a:cubicBezTo>
                  <a:pt x="4308542" y="116980"/>
                  <a:pt x="4306194" y="117098"/>
                  <a:pt x="4305943" y="112125"/>
                </a:cubicBezTo>
                <a:cubicBezTo>
                  <a:pt x="4310643" y="111888"/>
                  <a:pt x="4313245" y="116743"/>
                  <a:pt x="4317945" y="116506"/>
                </a:cubicBezTo>
                <a:cubicBezTo>
                  <a:pt x="4320167" y="113901"/>
                  <a:pt x="4317569" y="109046"/>
                  <a:pt x="4317443" y="106560"/>
                </a:cubicBezTo>
                <a:cubicBezTo>
                  <a:pt x="4319666" y="103955"/>
                  <a:pt x="4319917" y="108927"/>
                  <a:pt x="4320042" y="111414"/>
                </a:cubicBezTo>
                <a:cubicBezTo>
                  <a:pt x="4332043" y="115795"/>
                  <a:pt x="4342916" y="97797"/>
                  <a:pt x="4355168" y="107150"/>
                </a:cubicBezTo>
                <a:cubicBezTo>
                  <a:pt x="4359492" y="99454"/>
                  <a:pt x="4371868" y="111295"/>
                  <a:pt x="4373468" y="96256"/>
                </a:cubicBezTo>
                <a:cubicBezTo>
                  <a:pt x="4375941" y="98624"/>
                  <a:pt x="4378293" y="98506"/>
                  <a:pt x="4378543" y="103480"/>
                </a:cubicBezTo>
                <a:cubicBezTo>
                  <a:pt x="4383243" y="103243"/>
                  <a:pt x="4380644" y="98387"/>
                  <a:pt x="4382867" y="95783"/>
                </a:cubicBezTo>
                <a:cubicBezTo>
                  <a:pt x="4383494" y="108216"/>
                  <a:pt x="4396968" y="95072"/>
                  <a:pt x="4401668" y="94835"/>
                </a:cubicBezTo>
                <a:cubicBezTo>
                  <a:pt x="4406368" y="94598"/>
                  <a:pt x="4413920" y="104189"/>
                  <a:pt x="4415641" y="91638"/>
                </a:cubicBezTo>
                <a:cubicBezTo>
                  <a:pt x="4423319" y="103715"/>
                  <a:pt x="4429869" y="93413"/>
                  <a:pt x="4439142" y="90453"/>
                </a:cubicBezTo>
                <a:cubicBezTo>
                  <a:pt x="4441494" y="90335"/>
                  <a:pt x="4441368" y="87848"/>
                  <a:pt x="4441243" y="85361"/>
                </a:cubicBezTo>
                <a:cubicBezTo>
                  <a:pt x="4453244" y="89742"/>
                  <a:pt x="4462267" y="81809"/>
                  <a:pt x="4471415" y="76362"/>
                </a:cubicBezTo>
                <a:cubicBezTo>
                  <a:pt x="4476115" y="76125"/>
                  <a:pt x="4478717" y="80980"/>
                  <a:pt x="4478842" y="83466"/>
                </a:cubicBezTo>
                <a:cubicBezTo>
                  <a:pt x="4486019" y="85597"/>
                  <a:pt x="4485643" y="78138"/>
                  <a:pt x="4490342" y="77901"/>
                </a:cubicBezTo>
                <a:cubicBezTo>
                  <a:pt x="4488367" y="85479"/>
                  <a:pt x="4499616" y="74940"/>
                  <a:pt x="4499992" y="82400"/>
                </a:cubicBezTo>
                <a:cubicBezTo>
                  <a:pt x="4502093" y="77308"/>
                  <a:pt x="4509266" y="79440"/>
                  <a:pt x="4516317" y="79084"/>
                </a:cubicBezTo>
                <a:cubicBezTo>
                  <a:pt x="4511617" y="79321"/>
                  <a:pt x="4521267" y="83820"/>
                  <a:pt x="4523618" y="83702"/>
                </a:cubicBezTo>
                <a:cubicBezTo>
                  <a:pt x="4528318" y="83465"/>
                  <a:pt x="4530418" y="78374"/>
                  <a:pt x="4532767" y="78255"/>
                </a:cubicBezTo>
                <a:cubicBezTo>
                  <a:pt x="4537466" y="78018"/>
                  <a:pt x="4542420" y="82754"/>
                  <a:pt x="4544768" y="82636"/>
                </a:cubicBezTo>
                <a:cubicBezTo>
                  <a:pt x="4551944" y="84767"/>
                  <a:pt x="4563820" y="86661"/>
                  <a:pt x="4572968" y="81214"/>
                </a:cubicBezTo>
                <a:cubicBezTo>
                  <a:pt x="4575570" y="86069"/>
                  <a:pt x="4575445" y="83583"/>
                  <a:pt x="4573470" y="91161"/>
                </a:cubicBezTo>
                <a:cubicBezTo>
                  <a:pt x="4577795" y="83465"/>
                  <a:pt x="4581907" y="83257"/>
                  <a:pt x="4585804" y="84619"/>
                </a:cubicBezTo>
                <a:lnTo>
                  <a:pt x="4589712" y="86323"/>
                </a:lnTo>
                <a:lnTo>
                  <a:pt x="4590881" y="79389"/>
                </a:lnTo>
                <a:lnTo>
                  <a:pt x="4592847" y="78739"/>
                </a:lnTo>
                <a:lnTo>
                  <a:pt x="4591519" y="75294"/>
                </a:lnTo>
                <a:lnTo>
                  <a:pt x="4594203" y="78292"/>
                </a:lnTo>
                <a:lnTo>
                  <a:pt x="4594852" y="78077"/>
                </a:lnTo>
                <a:cubicBezTo>
                  <a:pt x="4596154" y="78135"/>
                  <a:pt x="4597307" y="78736"/>
                  <a:pt x="4597933" y="80021"/>
                </a:cubicBezTo>
                <a:lnTo>
                  <a:pt x="4597148" y="81580"/>
                </a:lnTo>
                <a:lnTo>
                  <a:pt x="4597292" y="81741"/>
                </a:lnTo>
                <a:cubicBezTo>
                  <a:pt x="4604489" y="84300"/>
                  <a:pt x="4615175" y="77217"/>
                  <a:pt x="4622318" y="78727"/>
                </a:cubicBezTo>
                <a:cubicBezTo>
                  <a:pt x="4622130" y="74997"/>
                  <a:pt x="4619780" y="75115"/>
                  <a:pt x="4617399" y="74612"/>
                </a:cubicBezTo>
                <a:lnTo>
                  <a:pt x="4615460" y="71633"/>
                </a:lnTo>
                <a:lnTo>
                  <a:pt x="4628453" y="71874"/>
                </a:lnTo>
                <a:cubicBezTo>
                  <a:pt x="4633106" y="70705"/>
                  <a:pt x="4637093" y="68011"/>
                  <a:pt x="4638016" y="62978"/>
                </a:cubicBezTo>
                <a:cubicBezTo>
                  <a:pt x="4633442" y="65702"/>
                  <a:pt x="4628711" y="65317"/>
                  <a:pt x="4624599" y="65524"/>
                </a:cubicBezTo>
                <a:lnTo>
                  <a:pt x="4615291" y="71373"/>
                </a:lnTo>
                <a:lnTo>
                  <a:pt x="4612292" y="66768"/>
                </a:lnTo>
                <a:cubicBezTo>
                  <a:pt x="4608220" y="79437"/>
                  <a:pt x="4600667" y="69846"/>
                  <a:pt x="4593868" y="75175"/>
                </a:cubicBezTo>
                <a:cubicBezTo>
                  <a:pt x="4611916" y="59308"/>
                  <a:pt x="4637765" y="58005"/>
                  <a:pt x="4651617" y="52321"/>
                </a:cubicBezTo>
                <a:cubicBezTo>
                  <a:pt x="4643814" y="37757"/>
                  <a:pt x="4623792" y="61202"/>
                  <a:pt x="4615864" y="44151"/>
                </a:cubicBezTo>
                <a:cubicBezTo>
                  <a:pt x="4609064" y="49480"/>
                  <a:pt x="4606590" y="47112"/>
                  <a:pt x="4602141" y="52322"/>
                </a:cubicBezTo>
                <a:cubicBezTo>
                  <a:pt x="4604239" y="47230"/>
                  <a:pt x="4601765" y="44862"/>
                  <a:pt x="4599289" y="42494"/>
                </a:cubicBezTo>
                <a:cubicBezTo>
                  <a:pt x="4592990" y="57769"/>
                  <a:pt x="4575662" y="41192"/>
                  <a:pt x="4574066" y="56230"/>
                </a:cubicBezTo>
                <a:cubicBezTo>
                  <a:pt x="4571213" y="46401"/>
                  <a:pt x="4564664" y="56704"/>
                  <a:pt x="4562190" y="54335"/>
                </a:cubicBezTo>
                <a:cubicBezTo>
                  <a:pt x="4562065" y="51849"/>
                  <a:pt x="4564539" y="54217"/>
                  <a:pt x="4564414" y="51731"/>
                </a:cubicBezTo>
                <a:cubicBezTo>
                  <a:pt x="4563912" y="41785"/>
                  <a:pt x="4547838" y="50074"/>
                  <a:pt x="4550440" y="54927"/>
                </a:cubicBezTo>
                <a:cubicBezTo>
                  <a:pt x="4542888" y="45337"/>
                  <a:pt x="4536338" y="55638"/>
                  <a:pt x="4527190" y="61086"/>
                </a:cubicBezTo>
                <a:cubicBezTo>
                  <a:pt x="4522114" y="53863"/>
                  <a:pt x="4500714" y="49955"/>
                  <a:pt x="4496641" y="62626"/>
                </a:cubicBezTo>
                <a:cubicBezTo>
                  <a:pt x="4494290" y="62744"/>
                  <a:pt x="4494164" y="60258"/>
                  <a:pt x="4493914" y="55285"/>
                </a:cubicBezTo>
                <a:cubicBezTo>
                  <a:pt x="4479941" y="58481"/>
                  <a:pt x="4473140" y="63810"/>
                  <a:pt x="4461014" y="56943"/>
                </a:cubicBezTo>
                <a:cubicBezTo>
                  <a:pt x="4470162" y="51496"/>
                  <a:pt x="4479941" y="58481"/>
                  <a:pt x="4486362" y="45694"/>
                </a:cubicBezTo>
                <a:cubicBezTo>
                  <a:pt x="4486362" y="45694"/>
                  <a:pt x="4484013" y="45812"/>
                  <a:pt x="4483763" y="40838"/>
                </a:cubicBezTo>
                <a:cubicBezTo>
                  <a:pt x="4479189" y="43561"/>
                  <a:pt x="4479189" y="43561"/>
                  <a:pt x="4474360" y="41312"/>
                </a:cubicBezTo>
                <a:cubicBezTo>
                  <a:pt x="4472263" y="46404"/>
                  <a:pt x="4465462" y="51732"/>
                  <a:pt x="4460387" y="44509"/>
                </a:cubicBezTo>
                <a:cubicBezTo>
                  <a:pt x="4456189" y="54693"/>
                  <a:pt x="4451239" y="49957"/>
                  <a:pt x="4447037" y="60140"/>
                </a:cubicBezTo>
                <a:cubicBezTo>
                  <a:pt x="4451364" y="52443"/>
                  <a:pt x="4444438" y="55285"/>
                  <a:pt x="4439614" y="53035"/>
                </a:cubicBezTo>
                <a:cubicBezTo>
                  <a:pt x="4457785" y="39655"/>
                  <a:pt x="4479063" y="41075"/>
                  <a:pt x="4492786" y="32905"/>
                </a:cubicBezTo>
                <a:cubicBezTo>
                  <a:pt x="4495137" y="32786"/>
                  <a:pt x="4502686" y="42377"/>
                  <a:pt x="4502185" y="32431"/>
                </a:cubicBezTo>
                <a:cubicBezTo>
                  <a:pt x="4507009" y="34681"/>
                  <a:pt x="4507260" y="39654"/>
                  <a:pt x="4509612" y="39536"/>
                </a:cubicBezTo>
                <a:cubicBezTo>
                  <a:pt x="4509487" y="37049"/>
                  <a:pt x="4511838" y="36931"/>
                  <a:pt x="4513935" y="31839"/>
                </a:cubicBezTo>
                <a:cubicBezTo>
                  <a:pt x="4516287" y="31720"/>
                  <a:pt x="4516663" y="39180"/>
                  <a:pt x="4518886" y="36576"/>
                </a:cubicBezTo>
                <a:cubicBezTo>
                  <a:pt x="4523713" y="38825"/>
                  <a:pt x="4520861" y="28997"/>
                  <a:pt x="4525560" y="28760"/>
                </a:cubicBezTo>
                <a:cubicBezTo>
                  <a:pt x="4525686" y="31247"/>
                  <a:pt x="4525811" y="33733"/>
                  <a:pt x="4528162" y="33615"/>
                </a:cubicBezTo>
                <a:cubicBezTo>
                  <a:pt x="4536809" y="18221"/>
                  <a:pt x="4558586" y="29588"/>
                  <a:pt x="4567612" y="21655"/>
                </a:cubicBezTo>
                <a:cubicBezTo>
                  <a:pt x="4577512" y="31127"/>
                  <a:pt x="4586160" y="15734"/>
                  <a:pt x="4600512" y="19996"/>
                </a:cubicBezTo>
                <a:cubicBezTo>
                  <a:pt x="4607434" y="17154"/>
                  <a:pt x="4614234" y="11826"/>
                  <a:pt x="4616962" y="19167"/>
                </a:cubicBezTo>
                <a:lnTo>
                  <a:pt x="4622702" y="12446"/>
                </a:lnTo>
                <a:lnTo>
                  <a:pt x="4622635" y="11103"/>
                </a:lnTo>
                <a:lnTo>
                  <a:pt x="4621548" y="10834"/>
                </a:lnTo>
                <a:cubicBezTo>
                  <a:pt x="4621223" y="10227"/>
                  <a:pt x="4621160" y="8984"/>
                  <a:pt x="4621035" y="6497"/>
                </a:cubicBezTo>
                <a:cubicBezTo>
                  <a:pt x="4621129" y="8362"/>
                  <a:pt x="4621478" y="9436"/>
                  <a:pt x="4621984" y="9993"/>
                </a:cubicBezTo>
                <a:lnTo>
                  <a:pt x="4622585" y="10124"/>
                </a:lnTo>
                <a:lnTo>
                  <a:pt x="4622394" y="6337"/>
                </a:lnTo>
                <a:cubicBezTo>
                  <a:pt x="4626409" y="3741"/>
                  <a:pt x="4626650" y="8517"/>
                  <a:pt x="4628598" y="6025"/>
                </a:cubicBezTo>
                <a:cubicBezTo>
                  <a:pt x="4628719" y="8413"/>
                  <a:pt x="4628719" y="8413"/>
                  <a:pt x="4626650" y="8517"/>
                </a:cubicBezTo>
                <a:lnTo>
                  <a:pt x="4626773" y="9218"/>
                </a:lnTo>
                <a:lnTo>
                  <a:pt x="4628211" y="8628"/>
                </a:lnTo>
                <a:cubicBezTo>
                  <a:pt x="4642309" y="7918"/>
                  <a:pt x="4660986" y="4483"/>
                  <a:pt x="4677561" y="6141"/>
                </a:cubicBezTo>
                <a:cubicBezTo>
                  <a:pt x="4677937" y="13600"/>
                  <a:pt x="4677812" y="11114"/>
                  <a:pt x="4672987" y="8864"/>
                </a:cubicBezTo>
                <a:cubicBezTo>
                  <a:pt x="4673112" y="11351"/>
                  <a:pt x="4673237" y="13837"/>
                  <a:pt x="4673237" y="13837"/>
                </a:cubicBezTo>
                <a:cubicBezTo>
                  <a:pt x="4673363" y="16324"/>
                  <a:pt x="4675711" y="16206"/>
                  <a:pt x="4675586" y="13719"/>
                </a:cubicBezTo>
                <a:cubicBezTo>
                  <a:pt x="4677937" y="13600"/>
                  <a:pt x="4673488" y="18811"/>
                  <a:pt x="4675962" y="21179"/>
                </a:cubicBezTo>
                <a:cubicBezTo>
                  <a:pt x="4682135" y="3417"/>
                  <a:pt x="4696988" y="17626"/>
                  <a:pt x="4706388" y="17152"/>
                </a:cubicBezTo>
                <a:cubicBezTo>
                  <a:pt x="4706262" y="14665"/>
                  <a:pt x="4706262" y="14665"/>
                  <a:pt x="4703911" y="14784"/>
                </a:cubicBezTo>
                <a:cubicBezTo>
                  <a:pt x="4715160" y="4245"/>
                  <a:pt x="4733711" y="-1676"/>
                  <a:pt x="4738912" y="8034"/>
                </a:cubicBezTo>
                <a:cubicBezTo>
                  <a:pt x="4743611" y="7797"/>
                  <a:pt x="4738410" y="-1912"/>
                  <a:pt x="4743235" y="337"/>
                </a:cubicBezTo>
                <a:cubicBezTo>
                  <a:pt x="4741138" y="5429"/>
                  <a:pt x="4748060" y="2587"/>
                  <a:pt x="4748436" y="10046"/>
                </a:cubicBezTo>
                <a:cubicBezTo>
                  <a:pt x="4749487" y="7501"/>
                  <a:pt x="4751187" y="6169"/>
                  <a:pt x="4752981" y="6701"/>
                </a:cubicBezTo>
                <a:lnTo>
                  <a:pt x="4758079" y="14531"/>
                </a:lnTo>
                <a:lnTo>
                  <a:pt x="4760688" y="19401"/>
                </a:lnTo>
                <a:cubicBezTo>
                  <a:pt x="4762663" y="11823"/>
                  <a:pt x="4767363" y="11586"/>
                  <a:pt x="4771937" y="8862"/>
                </a:cubicBezTo>
                <a:cubicBezTo>
                  <a:pt x="4772188" y="13835"/>
                  <a:pt x="4769840" y="13953"/>
                  <a:pt x="4767363" y="11586"/>
                </a:cubicBezTo>
                <a:cubicBezTo>
                  <a:pt x="4767613" y="16559"/>
                  <a:pt x="4765388" y="19164"/>
                  <a:pt x="4768115" y="26505"/>
                </a:cubicBezTo>
                <a:cubicBezTo>
                  <a:pt x="4770090" y="18926"/>
                  <a:pt x="4772940" y="28755"/>
                  <a:pt x="4777389" y="23545"/>
                </a:cubicBezTo>
                <a:cubicBezTo>
                  <a:pt x="4777514" y="26031"/>
                  <a:pt x="4777514" y="26031"/>
                  <a:pt x="4777639" y="28517"/>
                </a:cubicBezTo>
                <a:cubicBezTo>
                  <a:pt x="4775667" y="36096"/>
                  <a:pt x="4776043" y="43556"/>
                  <a:pt x="4771344" y="43792"/>
                </a:cubicBezTo>
                <a:cubicBezTo>
                  <a:pt x="4773817" y="46161"/>
                  <a:pt x="4773943" y="48648"/>
                  <a:pt x="4774068" y="51134"/>
                </a:cubicBezTo>
                <a:cubicBezTo>
                  <a:pt x="4776419" y="51016"/>
                  <a:pt x="4776294" y="48529"/>
                  <a:pt x="4778642" y="48411"/>
                </a:cubicBezTo>
                <a:cubicBezTo>
                  <a:pt x="4778893" y="53384"/>
                  <a:pt x="4781369" y="55752"/>
                  <a:pt x="4783595" y="53147"/>
                </a:cubicBezTo>
                <a:cubicBezTo>
                  <a:pt x="4781495" y="58239"/>
                  <a:pt x="4781871" y="65699"/>
                  <a:pt x="4784347" y="68066"/>
                </a:cubicBezTo>
                <a:cubicBezTo>
                  <a:pt x="4784347" y="68066"/>
                  <a:pt x="4781996" y="68185"/>
                  <a:pt x="4779770" y="70790"/>
                </a:cubicBezTo>
                <a:cubicBezTo>
                  <a:pt x="4784598" y="73040"/>
                  <a:pt x="4782748" y="83105"/>
                  <a:pt x="4778174" y="85828"/>
                </a:cubicBezTo>
                <a:cubicBezTo>
                  <a:pt x="4780773" y="90683"/>
                  <a:pt x="4780397" y="83223"/>
                  <a:pt x="4785099" y="82986"/>
                </a:cubicBezTo>
                <a:cubicBezTo>
                  <a:pt x="4785099" y="82986"/>
                  <a:pt x="4785099" y="82986"/>
                  <a:pt x="4785851" y="97906"/>
                </a:cubicBezTo>
                <a:cubicBezTo>
                  <a:pt x="4781024" y="95656"/>
                  <a:pt x="4781274" y="100629"/>
                  <a:pt x="4774101" y="98498"/>
                </a:cubicBezTo>
                <a:cubicBezTo>
                  <a:pt x="4774352" y="103471"/>
                  <a:pt x="4772126" y="106076"/>
                  <a:pt x="4770025" y="111168"/>
                </a:cubicBezTo>
                <a:cubicBezTo>
                  <a:pt x="4767426" y="106313"/>
                  <a:pt x="4767677" y="111286"/>
                  <a:pt x="4765326" y="111405"/>
                </a:cubicBezTo>
                <a:cubicBezTo>
                  <a:pt x="4765075" y="106431"/>
                  <a:pt x="4758028" y="106787"/>
                  <a:pt x="4755802" y="109392"/>
                </a:cubicBezTo>
                <a:cubicBezTo>
                  <a:pt x="4755927" y="111879"/>
                  <a:pt x="4758404" y="114247"/>
                  <a:pt x="4760752" y="114128"/>
                </a:cubicBezTo>
                <a:cubicBezTo>
                  <a:pt x="4758780" y="121706"/>
                  <a:pt x="4761253" y="124075"/>
                  <a:pt x="4768429" y="126206"/>
                </a:cubicBezTo>
                <a:cubicBezTo>
                  <a:pt x="4768429" y="126206"/>
                  <a:pt x="4770527" y="121114"/>
                  <a:pt x="4770401" y="118627"/>
                </a:cubicBezTo>
                <a:cubicBezTo>
                  <a:pt x="4770789" y="120477"/>
                  <a:pt x="4771268" y="121934"/>
                  <a:pt x="4771818" y="123084"/>
                </a:cubicBezTo>
                <a:lnTo>
                  <a:pt x="4773074" y="124866"/>
                </a:lnTo>
                <a:lnTo>
                  <a:pt x="4773967" y="121355"/>
                </a:lnTo>
                <a:cubicBezTo>
                  <a:pt x="4775267" y="122536"/>
                  <a:pt x="4776536" y="123095"/>
                  <a:pt x="4777513" y="123981"/>
                </a:cubicBezTo>
                <a:lnTo>
                  <a:pt x="4778968" y="127722"/>
                </a:lnTo>
                <a:lnTo>
                  <a:pt x="4780010" y="127916"/>
                </a:lnTo>
                <a:lnTo>
                  <a:pt x="4782561" y="125597"/>
                </a:lnTo>
                <a:cubicBezTo>
                  <a:pt x="4782792" y="124027"/>
                  <a:pt x="4782698" y="122162"/>
                  <a:pt x="4783873" y="120856"/>
                </a:cubicBezTo>
                <a:cubicBezTo>
                  <a:pt x="4784030" y="123964"/>
                  <a:pt x="4785037" y="125472"/>
                  <a:pt x="4786537" y="125981"/>
                </a:cubicBezTo>
                <a:lnTo>
                  <a:pt x="4789989" y="125448"/>
                </a:lnTo>
                <a:lnTo>
                  <a:pt x="4790891" y="121957"/>
                </a:lnTo>
                <a:cubicBezTo>
                  <a:pt x="4791584" y="118183"/>
                  <a:pt x="4791427" y="115075"/>
                  <a:pt x="4789077" y="115193"/>
                </a:cubicBezTo>
                <a:cubicBezTo>
                  <a:pt x="4788701" y="107734"/>
                  <a:pt x="4796003" y="112351"/>
                  <a:pt x="4798477" y="114720"/>
                </a:cubicBezTo>
                <a:cubicBezTo>
                  <a:pt x="4798727" y="119693"/>
                  <a:pt x="4793902" y="117443"/>
                  <a:pt x="4794028" y="119930"/>
                </a:cubicBezTo>
                <a:lnTo>
                  <a:pt x="4795474" y="123439"/>
                </a:lnTo>
                <a:lnTo>
                  <a:pt x="4798590" y="121867"/>
                </a:lnTo>
                <a:cubicBezTo>
                  <a:pt x="4800631" y="120791"/>
                  <a:pt x="4802449" y="119920"/>
                  <a:pt x="4803688" y="119857"/>
                </a:cubicBezTo>
                <a:cubicBezTo>
                  <a:pt x="4808640" y="119608"/>
                  <a:pt x="4816573" y="129179"/>
                  <a:pt x="4818421" y="116622"/>
                </a:cubicBezTo>
                <a:cubicBezTo>
                  <a:pt x="4826479" y="128680"/>
                  <a:pt x="4833408" y="118359"/>
                  <a:pt x="4843189" y="115374"/>
                </a:cubicBezTo>
                <a:cubicBezTo>
                  <a:pt x="4845667" y="115249"/>
                  <a:pt x="4845541" y="112762"/>
                  <a:pt x="4845416" y="110275"/>
                </a:cubicBezTo>
                <a:cubicBezTo>
                  <a:pt x="4858051" y="114624"/>
                  <a:pt x="4867581" y="106666"/>
                  <a:pt x="4877235" y="101193"/>
                </a:cubicBezTo>
                <a:cubicBezTo>
                  <a:pt x="4882188" y="100943"/>
                  <a:pt x="4884917" y="105792"/>
                  <a:pt x="4885043" y="108278"/>
                </a:cubicBezTo>
                <a:cubicBezTo>
                  <a:pt x="4892599" y="110390"/>
                  <a:pt x="4892223" y="102930"/>
                  <a:pt x="4897176" y="102681"/>
                </a:cubicBezTo>
                <a:cubicBezTo>
                  <a:pt x="4895074" y="110265"/>
                  <a:pt x="4906956" y="99694"/>
                  <a:pt x="4907332" y="107154"/>
                </a:cubicBezTo>
                <a:cubicBezTo>
                  <a:pt x="4909560" y="102056"/>
                  <a:pt x="4917112" y="104169"/>
                  <a:pt x="4924544" y="103794"/>
                </a:cubicBezTo>
                <a:cubicBezTo>
                  <a:pt x="4919591" y="104044"/>
                  <a:pt x="4929747" y="108517"/>
                  <a:pt x="4932225" y="108392"/>
                </a:cubicBezTo>
                <a:cubicBezTo>
                  <a:pt x="4937179" y="108143"/>
                  <a:pt x="4939406" y="103045"/>
                  <a:pt x="4941881" y="102920"/>
                </a:cubicBezTo>
                <a:cubicBezTo>
                  <a:pt x="4946833" y="102671"/>
                  <a:pt x="4952040" y="107394"/>
                  <a:pt x="4954515" y="107269"/>
                </a:cubicBezTo>
                <a:cubicBezTo>
                  <a:pt x="4962071" y="109381"/>
                  <a:pt x="4974580" y="111243"/>
                  <a:pt x="4984235" y="105771"/>
                </a:cubicBezTo>
                <a:cubicBezTo>
                  <a:pt x="4986964" y="110619"/>
                  <a:pt x="4986839" y="108133"/>
                  <a:pt x="4984737" y="115717"/>
                </a:cubicBezTo>
                <a:cubicBezTo>
                  <a:pt x="4989316" y="108008"/>
                  <a:pt x="4993650" y="107790"/>
                  <a:pt x="4997752" y="109141"/>
                </a:cubicBezTo>
                <a:lnTo>
                  <a:pt x="5001867" y="110835"/>
                </a:lnTo>
                <a:lnTo>
                  <a:pt x="5003117" y="103897"/>
                </a:lnTo>
                <a:lnTo>
                  <a:pt x="5005190" y="103241"/>
                </a:lnTo>
                <a:lnTo>
                  <a:pt x="5003800" y="99799"/>
                </a:lnTo>
                <a:lnTo>
                  <a:pt x="5006620" y="102790"/>
                </a:lnTo>
                <a:lnTo>
                  <a:pt x="5007305" y="102574"/>
                </a:lnTo>
                <a:cubicBezTo>
                  <a:pt x="5008677" y="102628"/>
                  <a:pt x="5009890" y="103226"/>
                  <a:pt x="5010546" y="104509"/>
                </a:cubicBezTo>
                <a:lnTo>
                  <a:pt x="5009715" y="106071"/>
                </a:lnTo>
                <a:lnTo>
                  <a:pt x="5009866" y="106232"/>
                </a:lnTo>
                <a:cubicBezTo>
                  <a:pt x="5017443" y="108771"/>
                  <a:pt x="5028723" y="101658"/>
                  <a:pt x="5036246" y="103149"/>
                </a:cubicBezTo>
                <a:cubicBezTo>
                  <a:pt x="5036058" y="99419"/>
                  <a:pt x="5033582" y="99544"/>
                  <a:pt x="5031074" y="99047"/>
                </a:cubicBezTo>
                <a:lnTo>
                  <a:pt x="5029038" y="96072"/>
                </a:lnTo>
                <a:lnTo>
                  <a:pt x="5042729" y="96279"/>
                </a:lnTo>
                <a:cubicBezTo>
                  <a:pt x="5047635" y="95096"/>
                  <a:pt x="5051844" y="92391"/>
                  <a:pt x="5052830" y="87356"/>
                </a:cubicBezTo>
                <a:cubicBezTo>
                  <a:pt x="5048003" y="90092"/>
                  <a:pt x="5043019" y="89720"/>
                  <a:pt x="5038685" y="89938"/>
                </a:cubicBezTo>
                <a:lnTo>
                  <a:pt x="5028861" y="95813"/>
                </a:lnTo>
                <a:lnTo>
                  <a:pt x="5025713" y="91215"/>
                </a:lnTo>
                <a:cubicBezTo>
                  <a:pt x="5021387" y="103898"/>
                  <a:pt x="5013455" y="94326"/>
                  <a:pt x="5006275" y="99674"/>
                </a:cubicBezTo>
                <a:cubicBezTo>
                  <a:pt x="5025337" y="83756"/>
                  <a:pt x="5052580" y="82382"/>
                  <a:pt x="5067191" y="76660"/>
                </a:cubicBezTo>
                <a:cubicBezTo>
                  <a:pt x="5059008" y="62115"/>
                  <a:pt x="5037847" y="85618"/>
                  <a:pt x="5029538" y="68586"/>
                </a:cubicBezTo>
                <a:cubicBezTo>
                  <a:pt x="5022358" y="73934"/>
                  <a:pt x="5019758" y="71572"/>
                  <a:pt x="5015055" y="76795"/>
                </a:cubicBezTo>
                <a:cubicBezTo>
                  <a:pt x="5017279" y="71697"/>
                  <a:pt x="5014679" y="69335"/>
                  <a:pt x="5012076" y="66974"/>
                </a:cubicBezTo>
                <a:cubicBezTo>
                  <a:pt x="5005398" y="82268"/>
                  <a:pt x="4987183" y="65736"/>
                  <a:pt x="4985460" y="80780"/>
                </a:cubicBezTo>
                <a:cubicBezTo>
                  <a:pt x="4982481" y="70958"/>
                  <a:pt x="4975551" y="81280"/>
                  <a:pt x="4972951" y="78917"/>
                </a:cubicBezTo>
                <a:cubicBezTo>
                  <a:pt x="4972825" y="76431"/>
                  <a:pt x="4975426" y="78792"/>
                  <a:pt x="4975301" y="76306"/>
                </a:cubicBezTo>
                <a:cubicBezTo>
                  <a:pt x="4974799" y="66360"/>
                  <a:pt x="4957838" y="74694"/>
                  <a:pt x="4960567" y="79541"/>
                </a:cubicBezTo>
                <a:cubicBezTo>
                  <a:pt x="4952635" y="69970"/>
                  <a:pt x="4945705" y="80291"/>
                  <a:pt x="4936050" y="85764"/>
                </a:cubicBezTo>
                <a:cubicBezTo>
                  <a:pt x="4930721" y="78553"/>
                  <a:pt x="4908181" y="74704"/>
                  <a:pt x="4903855" y="87387"/>
                </a:cubicBezTo>
                <a:cubicBezTo>
                  <a:pt x="4901377" y="87511"/>
                  <a:pt x="4901251" y="85025"/>
                  <a:pt x="4901001" y="80052"/>
                </a:cubicBezTo>
                <a:cubicBezTo>
                  <a:pt x="4886267" y="83287"/>
                  <a:pt x="4879087" y="88635"/>
                  <a:pt x="4866327" y="81799"/>
                </a:cubicBezTo>
                <a:cubicBezTo>
                  <a:pt x="4875982" y="76327"/>
                  <a:pt x="4886267" y="83287"/>
                  <a:pt x="4893068" y="70480"/>
                </a:cubicBezTo>
                <a:cubicBezTo>
                  <a:pt x="4893068" y="70480"/>
                  <a:pt x="4890594" y="70605"/>
                  <a:pt x="4890343" y="65631"/>
                </a:cubicBezTo>
                <a:cubicBezTo>
                  <a:pt x="4885515" y="68367"/>
                  <a:pt x="4885515" y="68367"/>
                  <a:pt x="4880434" y="66131"/>
                </a:cubicBezTo>
                <a:cubicBezTo>
                  <a:pt x="4878210" y="71229"/>
                  <a:pt x="4871029" y="76576"/>
                  <a:pt x="4865701" y="69366"/>
                </a:cubicBezTo>
                <a:cubicBezTo>
                  <a:pt x="4861249" y="79562"/>
                  <a:pt x="4856045" y="74839"/>
                  <a:pt x="4851590" y="85034"/>
                </a:cubicBezTo>
                <a:cubicBezTo>
                  <a:pt x="4856171" y="77325"/>
                  <a:pt x="4848865" y="80187"/>
                  <a:pt x="4843786" y="77949"/>
                </a:cubicBezTo>
                <a:cubicBezTo>
                  <a:pt x="4862972" y="64518"/>
                  <a:pt x="4885390" y="65880"/>
                  <a:pt x="4899873" y="57672"/>
                </a:cubicBezTo>
                <a:cubicBezTo>
                  <a:pt x="4902351" y="57547"/>
                  <a:pt x="4910279" y="67119"/>
                  <a:pt x="4909778" y="57173"/>
                </a:cubicBezTo>
                <a:cubicBezTo>
                  <a:pt x="4914856" y="59410"/>
                  <a:pt x="4915107" y="64383"/>
                  <a:pt x="4917585" y="64258"/>
                </a:cubicBezTo>
                <a:cubicBezTo>
                  <a:pt x="4917460" y="61772"/>
                  <a:pt x="4919938" y="61647"/>
                  <a:pt x="4922162" y="56548"/>
                </a:cubicBezTo>
                <a:cubicBezTo>
                  <a:pt x="4924640" y="56424"/>
                  <a:pt x="4925016" y="63883"/>
                  <a:pt x="4927366" y="61273"/>
                </a:cubicBezTo>
                <a:cubicBezTo>
                  <a:pt x="4932447" y="63509"/>
                  <a:pt x="4929468" y="53687"/>
                  <a:pt x="4934421" y="53438"/>
                </a:cubicBezTo>
                <a:cubicBezTo>
                  <a:pt x="4934546" y="55924"/>
                  <a:pt x="4934672" y="58411"/>
                  <a:pt x="4937150" y="58286"/>
                </a:cubicBezTo>
                <a:cubicBezTo>
                  <a:pt x="4946303" y="42867"/>
                  <a:pt x="4969220" y="54176"/>
                  <a:pt x="4978752" y="46217"/>
                </a:cubicBezTo>
                <a:cubicBezTo>
                  <a:pt x="4989160" y="55664"/>
                  <a:pt x="4998314" y="40246"/>
                  <a:pt x="5013426" y="44469"/>
                </a:cubicBezTo>
                <a:cubicBezTo>
                  <a:pt x="5020728" y="41608"/>
                  <a:pt x="5027909" y="36261"/>
                  <a:pt x="5030763" y="43596"/>
                </a:cubicBezTo>
                <a:lnTo>
                  <a:pt x="5036830" y="36858"/>
                </a:lnTo>
                <a:lnTo>
                  <a:pt x="5036763" y="35516"/>
                </a:lnTo>
                <a:lnTo>
                  <a:pt x="5035618" y="35249"/>
                </a:lnTo>
                <a:cubicBezTo>
                  <a:pt x="5035277" y="34643"/>
                  <a:pt x="5035215" y="33400"/>
                  <a:pt x="5035089" y="30913"/>
                </a:cubicBezTo>
                <a:cubicBezTo>
                  <a:pt x="5035183" y="32778"/>
                  <a:pt x="5035548" y="33850"/>
                  <a:pt x="5036080" y="34407"/>
                </a:cubicBezTo>
                <a:lnTo>
                  <a:pt x="5036713" y="34536"/>
                </a:lnTo>
                <a:lnTo>
                  <a:pt x="5036522" y="30750"/>
                </a:lnTo>
                <a:cubicBezTo>
                  <a:pt x="5040760" y="28142"/>
                  <a:pt x="5041001" y="32918"/>
                  <a:pt x="5043061" y="30420"/>
                </a:cubicBezTo>
                <a:cubicBezTo>
                  <a:pt x="5043181" y="32808"/>
                  <a:pt x="5043181" y="32808"/>
                  <a:pt x="5041001" y="32918"/>
                </a:cubicBezTo>
                <a:lnTo>
                  <a:pt x="5041129" y="33619"/>
                </a:lnTo>
                <a:lnTo>
                  <a:pt x="5042646" y="33025"/>
                </a:lnTo>
                <a:cubicBezTo>
                  <a:pt x="5057504" y="32276"/>
                  <a:pt x="5077194" y="28791"/>
                  <a:pt x="5094656" y="30403"/>
                </a:cubicBezTo>
                <a:cubicBezTo>
                  <a:pt x="5095032" y="37863"/>
                  <a:pt x="5094906" y="35377"/>
                  <a:pt x="5089828" y="33140"/>
                </a:cubicBezTo>
                <a:cubicBezTo>
                  <a:pt x="5089953" y="35626"/>
                  <a:pt x="5090079" y="38113"/>
                  <a:pt x="5090079" y="38113"/>
                </a:cubicBezTo>
                <a:cubicBezTo>
                  <a:pt x="5090204" y="40599"/>
                  <a:pt x="5092679" y="40474"/>
                  <a:pt x="5092554" y="37988"/>
                </a:cubicBezTo>
                <a:cubicBezTo>
                  <a:pt x="5095032" y="37863"/>
                  <a:pt x="5090329" y="43086"/>
                  <a:pt x="5092930" y="45448"/>
                </a:cubicBezTo>
                <a:cubicBezTo>
                  <a:pt x="5099483" y="27667"/>
                  <a:pt x="5115097" y="41837"/>
                  <a:pt x="5125003" y="41338"/>
                </a:cubicBezTo>
                <a:cubicBezTo>
                  <a:pt x="5124878" y="38851"/>
                  <a:pt x="5124878" y="38851"/>
                  <a:pt x="5122399" y="38976"/>
                </a:cubicBezTo>
                <a:cubicBezTo>
                  <a:pt x="5134282" y="28406"/>
                  <a:pt x="5153847" y="22434"/>
                  <a:pt x="5159300" y="32130"/>
                </a:cubicBezTo>
                <a:cubicBezTo>
                  <a:pt x="5164254" y="31881"/>
                  <a:pt x="5158799" y="22184"/>
                  <a:pt x="5163878" y="24421"/>
                </a:cubicBezTo>
                <a:cubicBezTo>
                  <a:pt x="5161653" y="29519"/>
                  <a:pt x="5168956" y="26658"/>
                  <a:pt x="5169332" y="34117"/>
                </a:cubicBezTo>
                <a:cubicBezTo>
                  <a:pt x="5170445" y="31569"/>
                  <a:pt x="5172241" y="30232"/>
                  <a:pt x="5174130" y="30760"/>
                </a:cubicBezTo>
                <a:lnTo>
                  <a:pt x="5179480" y="38574"/>
                </a:lnTo>
                <a:lnTo>
                  <a:pt x="5182217" y="43440"/>
                </a:lnTo>
                <a:cubicBezTo>
                  <a:pt x="5184319" y="35855"/>
                  <a:pt x="5189272" y="35605"/>
                  <a:pt x="5194099" y="32869"/>
                </a:cubicBezTo>
                <a:cubicBezTo>
                  <a:pt x="5194350" y="37842"/>
                  <a:pt x="5191875" y="37967"/>
                  <a:pt x="5189272" y="35605"/>
                </a:cubicBezTo>
                <a:cubicBezTo>
                  <a:pt x="5189523" y="40579"/>
                  <a:pt x="5187170" y="43190"/>
                  <a:pt x="5190024" y="50525"/>
                </a:cubicBezTo>
                <a:cubicBezTo>
                  <a:pt x="5192126" y="42940"/>
                  <a:pt x="5195102" y="52762"/>
                  <a:pt x="5199805" y="47539"/>
                </a:cubicBezTo>
                <a:cubicBezTo>
                  <a:pt x="5199930" y="50025"/>
                  <a:pt x="5199930" y="50025"/>
                  <a:pt x="5200055" y="52512"/>
                </a:cubicBezTo>
                <a:cubicBezTo>
                  <a:pt x="5197956" y="60097"/>
                  <a:pt x="5198332" y="67556"/>
                  <a:pt x="5193379" y="67806"/>
                </a:cubicBezTo>
                <a:cubicBezTo>
                  <a:pt x="5195979" y="70168"/>
                  <a:pt x="5196105" y="72655"/>
                  <a:pt x="5196230" y="75142"/>
                </a:cubicBezTo>
                <a:cubicBezTo>
                  <a:pt x="5198708" y="75017"/>
                  <a:pt x="5198583" y="72530"/>
                  <a:pt x="5201058" y="72405"/>
                </a:cubicBezTo>
                <a:cubicBezTo>
                  <a:pt x="5201309" y="77378"/>
                  <a:pt x="5203912" y="79740"/>
                  <a:pt x="5206265" y="77128"/>
                </a:cubicBezTo>
                <a:cubicBezTo>
                  <a:pt x="5204037" y="82227"/>
                  <a:pt x="5204414" y="89687"/>
                  <a:pt x="5207017" y="92048"/>
                </a:cubicBezTo>
                <a:cubicBezTo>
                  <a:pt x="5207017" y="92048"/>
                  <a:pt x="5204539" y="92173"/>
                  <a:pt x="5202186" y="94784"/>
                </a:cubicBezTo>
                <a:cubicBezTo>
                  <a:pt x="5207268" y="97021"/>
                  <a:pt x="5205291" y="107093"/>
                  <a:pt x="5200463" y="109829"/>
                </a:cubicBezTo>
                <a:cubicBezTo>
                  <a:pt x="5203189" y="114677"/>
                  <a:pt x="5202813" y="107218"/>
                  <a:pt x="5207769" y="106968"/>
                </a:cubicBezTo>
                <a:cubicBezTo>
                  <a:pt x="5207769" y="106968"/>
                  <a:pt x="5207769" y="106968"/>
                  <a:pt x="5208521" y="121887"/>
                </a:cubicBezTo>
                <a:cubicBezTo>
                  <a:pt x="5203439" y="119651"/>
                  <a:pt x="5203690" y="124624"/>
                  <a:pt x="5196137" y="122512"/>
                </a:cubicBezTo>
                <a:cubicBezTo>
                  <a:pt x="5196387" y="127485"/>
                  <a:pt x="5194035" y="130096"/>
                  <a:pt x="5191808" y="135194"/>
                </a:cubicBezTo>
                <a:cubicBezTo>
                  <a:pt x="5189082" y="130346"/>
                  <a:pt x="5189332" y="135319"/>
                  <a:pt x="5186854" y="135444"/>
                </a:cubicBezTo>
                <a:cubicBezTo>
                  <a:pt x="5186604" y="130470"/>
                  <a:pt x="5179177" y="130845"/>
                  <a:pt x="5176824" y="133457"/>
                </a:cubicBezTo>
                <a:cubicBezTo>
                  <a:pt x="5176949" y="135943"/>
                  <a:pt x="5179553" y="138305"/>
                  <a:pt x="5182027" y="138180"/>
                </a:cubicBezTo>
                <a:cubicBezTo>
                  <a:pt x="5179928" y="145765"/>
                  <a:pt x="5182528" y="148126"/>
                  <a:pt x="5190084" y="150239"/>
                </a:cubicBezTo>
                <a:cubicBezTo>
                  <a:pt x="5190084" y="150239"/>
                  <a:pt x="5192309" y="145140"/>
                  <a:pt x="5192184" y="142654"/>
                </a:cubicBezTo>
                <a:cubicBezTo>
                  <a:pt x="5195414" y="157449"/>
                  <a:pt x="5204818" y="147003"/>
                  <a:pt x="5210276" y="156700"/>
                </a:cubicBezTo>
                <a:cubicBezTo>
                  <a:pt x="5212500" y="151601"/>
                  <a:pt x="5216826" y="138919"/>
                  <a:pt x="5211873" y="139168"/>
                </a:cubicBezTo>
                <a:cubicBezTo>
                  <a:pt x="5211497" y="131709"/>
                  <a:pt x="5219179" y="136308"/>
                  <a:pt x="5221779" y="138669"/>
                </a:cubicBezTo>
                <a:cubicBezTo>
                  <a:pt x="5222030" y="143642"/>
                  <a:pt x="5216952" y="141405"/>
                  <a:pt x="5217077" y="143892"/>
                </a:cubicBezTo>
                <a:cubicBezTo>
                  <a:pt x="5217328" y="148865"/>
                  <a:pt x="5222281" y="148616"/>
                  <a:pt x="5217578" y="153838"/>
                </a:cubicBezTo>
                <a:cubicBezTo>
                  <a:pt x="5220056" y="153713"/>
                  <a:pt x="5222657" y="156076"/>
                  <a:pt x="5225260" y="158437"/>
                </a:cubicBezTo>
                <a:cubicBezTo>
                  <a:pt x="5225260" y="158437"/>
                  <a:pt x="5222907" y="161048"/>
                  <a:pt x="5225385" y="160924"/>
                </a:cubicBezTo>
                <a:cubicBezTo>
                  <a:pt x="5223033" y="163535"/>
                  <a:pt x="5218331" y="168758"/>
                  <a:pt x="5220934" y="171120"/>
                </a:cubicBezTo>
                <a:cubicBezTo>
                  <a:pt x="5213753" y="176468"/>
                  <a:pt x="5208550" y="171744"/>
                  <a:pt x="5203722" y="174480"/>
                </a:cubicBezTo>
                <a:cubicBezTo>
                  <a:pt x="5204098" y="181940"/>
                  <a:pt x="5208801" y="176717"/>
                  <a:pt x="5211278" y="176592"/>
                </a:cubicBezTo>
                <a:cubicBezTo>
                  <a:pt x="5209177" y="184177"/>
                  <a:pt x="5214004" y="181441"/>
                  <a:pt x="5214380" y="188901"/>
                </a:cubicBezTo>
                <a:cubicBezTo>
                  <a:pt x="5212030" y="191512"/>
                  <a:pt x="5201996" y="189525"/>
                  <a:pt x="5207200" y="194248"/>
                </a:cubicBezTo>
                <a:cubicBezTo>
                  <a:pt x="5202246" y="194498"/>
                  <a:pt x="5199646" y="192136"/>
                  <a:pt x="5192215" y="192511"/>
                </a:cubicBezTo>
                <a:cubicBezTo>
                  <a:pt x="5190489" y="207555"/>
                  <a:pt x="5182812" y="202956"/>
                  <a:pt x="5175881" y="213277"/>
                </a:cubicBezTo>
                <a:cubicBezTo>
                  <a:pt x="5181085" y="218001"/>
                  <a:pt x="5183062" y="207930"/>
                  <a:pt x="5188140" y="210166"/>
                </a:cubicBezTo>
                <a:cubicBezTo>
                  <a:pt x="5188516" y="217627"/>
                  <a:pt x="5183187" y="210416"/>
                  <a:pt x="5183564" y="217876"/>
                </a:cubicBezTo>
                <a:cubicBezTo>
                  <a:pt x="5183313" y="212903"/>
                  <a:pt x="5180960" y="215514"/>
                  <a:pt x="5183940" y="225336"/>
                </a:cubicBezTo>
                <a:cubicBezTo>
                  <a:pt x="5181336" y="222974"/>
                  <a:pt x="5178732" y="220612"/>
                  <a:pt x="5181085" y="218001"/>
                </a:cubicBezTo>
                <a:cubicBezTo>
                  <a:pt x="5176132" y="218250"/>
                  <a:pt x="5173780" y="220862"/>
                  <a:pt x="5171681" y="228447"/>
                </a:cubicBezTo>
                <a:cubicBezTo>
                  <a:pt x="5166474" y="223723"/>
                  <a:pt x="5164501" y="233794"/>
                  <a:pt x="5159673" y="236530"/>
                </a:cubicBezTo>
                <a:cubicBezTo>
                  <a:pt x="5162398" y="241379"/>
                  <a:pt x="5175409" y="253187"/>
                  <a:pt x="5177511" y="245603"/>
                </a:cubicBezTo>
                <a:cubicBezTo>
                  <a:pt x="5180236" y="250451"/>
                  <a:pt x="5175409" y="253187"/>
                  <a:pt x="5175660" y="258161"/>
                </a:cubicBezTo>
                <a:cubicBezTo>
                  <a:pt x="5178388" y="263009"/>
                  <a:pt x="5178890" y="272956"/>
                  <a:pt x="5183843" y="272706"/>
                </a:cubicBezTo>
                <a:cubicBezTo>
                  <a:pt x="5186321" y="272581"/>
                  <a:pt x="5183717" y="270219"/>
                  <a:pt x="5183717" y="270219"/>
                </a:cubicBezTo>
                <a:cubicBezTo>
                  <a:pt x="5183467" y="265246"/>
                  <a:pt x="5186321" y="272581"/>
                  <a:pt x="5191148" y="269844"/>
                </a:cubicBezTo>
                <a:cubicBezTo>
                  <a:pt x="5193623" y="269720"/>
                  <a:pt x="5188420" y="264996"/>
                  <a:pt x="5188420" y="264996"/>
                </a:cubicBezTo>
                <a:cubicBezTo>
                  <a:pt x="5190772" y="262385"/>
                  <a:pt x="5198326" y="264497"/>
                  <a:pt x="5198576" y="269470"/>
                </a:cubicBezTo>
                <a:lnTo>
                  <a:pt x="5200949" y="267395"/>
                </a:lnTo>
                <a:lnTo>
                  <a:pt x="5202983" y="263150"/>
                </a:lnTo>
                <a:cubicBezTo>
                  <a:pt x="5204400" y="261956"/>
                  <a:pt x="5206175" y="261417"/>
                  <a:pt x="5208029" y="261024"/>
                </a:cubicBezTo>
                <a:lnTo>
                  <a:pt x="5212735" y="259958"/>
                </a:lnTo>
                <a:lnTo>
                  <a:pt x="5214147" y="259301"/>
                </a:lnTo>
                <a:lnTo>
                  <a:pt x="5217881" y="256338"/>
                </a:lnTo>
                <a:lnTo>
                  <a:pt x="5218379" y="257369"/>
                </a:lnTo>
                <a:lnTo>
                  <a:pt x="5223002" y="255268"/>
                </a:lnTo>
                <a:cubicBezTo>
                  <a:pt x="5225263" y="253946"/>
                  <a:pt x="5226895" y="252462"/>
                  <a:pt x="5227420" y="250566"/>
                </a:cubicBezTo>
                <a:cubicBezTo>
                  <a:pt x="5227169" y="245593"/>
                  <a:pt x="5232501" y="252802"/>
                  <a:pt x="5232626" y="255290"/>
                </a:cubicBezTo>
                <a:cubicBezTo>
                  <a:pt x="5235101" y="255165"/>
                  <a:pt x="5235101" y="255165"/>
                  <a:pt x="5235101" y="255165"/>
                </a:cubicBezTo>
                <a:cubicBezTo>
                  <a:pt x="5237328" y="250066"/>
                  <a:pt x="5229898" y="250441"/>
                  <a:pt x="5234725" y="247704"/>
                </a:cubicBezTo>
                <a:cubicBezTo>
                  <a:pt x="5234725" y="247704"/>
                  <a:pt x="5237203" y="247580"/>
                  <a:pt x="5237203" y="247580"/>
                </a:cubicBezTo>
                <a:cubicBezTo>
                  <a:pt x="5240430" y="262375"/>
                  <a:pt x="5259493" y="246456"/>
                  <a:pt x="5266673" y="241109"/>
                </a:cubicBezTo>
                <a:lnTo>
                  <a:pt x="5274179" y="247349"/>
                </a:lnTo>
                <a:lnTo>
                  <a:pt x="5274895" y="247179"/>
                </a:lnTo>
                <a:lnTo>
                  <a:pt x="5275515" y="247386"/>
                </a:lnTo>
                <a:lnTo>
                  <a:pt x="5278831" y="246806"/>
                </a:lnTo>
                <a:cubicBezTo>
                  <a:pt x="5280112" y="246040"/>
                  <a:pt x="5281133" y="244742"/>
                  <a:pt x="5281657" y="242846"/>
                </a:cubicBezTo>
                <a:cubicBezTo>
                  <a:pt x="5286485" y="240110"/>
                  <a:pt x="5281657" y="242846"/>
                  <a:pt x="5281908" y="247819"/>
                </a:cubicBezTo>
                <a:lnTo>
                  <a:pt x="5283267" y="246777"/>
                </a:lnTo>
                <a:lnTo>
                  <a:pt x="5283023" y="245870"/>
                </a:lnTo>
                <a:lnTo>
                  <a:pt x="5283934" y="246265"/>
                </a:lnTo>
                <a:lnTo>
                  <a:pt x="5286689" y="244151"/>
                </a:lnTo>
                <a:cubicBezTo>
                  <a:pt x="5287912" y="243777"/>
                  <a:pt x="5289151" y="243715"/>
                  <a:pt x="5291566" y="242347"/>
                </a:cubicBezTo>
                <a:cubicBezTo>
                  <a:pt x="5283884" y="237748"/>
                  <a:pt x="5286109" y="232650"/>
                  <a:pt x="5283258" y="225315"/>
                </a:cubicBezTo>
                <a:cubicBezTo>
                  <a:pt x="5281030" y="230413"/>
                  <a:pt x="5278305" y="225565"/>
                  <a:pt x="5275826" y="225690"/>
                </a:cubicBezTo>
                <a:cubicBezTo>
                  <a:pt x="5278054" y="220592"/>
                  <a:pt x="5287835" y="217605"/>
                  <a:pt x="5295265" y="217231"/>
                </a:cubicBezTo>
                <a:cubicBezTo>
                  <a:pt x="5295516" y="222204"/>
                  <a:pt x="5300719" y="226928"/>
                  <a:pt x="5298368" y="229539"/>
                </a:cubicBezTo>
                <a:cubicBezTo>
                  <a:pt x="5300845" y="229414"/>
                  <a:pt x="5300343" y="219468"/>
                  <a:pt x="5297866" y="219593"/>
                </a:cubicBezTo>
                <a:cubicBezTo>
                  <a:pt x="5297615" y="214620"/>
                  <a:pt x="5308025" y="224067"/>
                  <a:pt x="5303069" y="224316"/>
                </a:cubicBezTo>
                <a:cubicBezTo>
                  <a:pt x="5305798" y="229165"/>
                  <a:pt x="5307900" y="221580"/>
                  <a:pt x="5310375" y="221455"/>
                </a:cubicBezTo>
                <a:cubicBezTo>
                  <a:pt x="5313480" y="233763"/>
                  <a:pt x="5316331" y="241098"/>
                  <a:pt x="5326365" y="243085"/>
                </a:cubicBezTo>
                <a:cubicBezTo>
                  <a:pt x="5324263" y="250670"/>
                  <a:pt x="5306425" y="241597"/>
                  <a:pt x="5303947" y="241723"/>
                </a:cubicBezTo>
                <a:cubicBezTo>
                  <a:pt x="5309153" y="246446"/>
                  <a:pt x="5311879" y="251295"/>
                  <a:pt x="5316832" y="251045"/>
                </a:cubicBezTo>
                <a:cubicBezTo>
                  <a:pt x="5317208" y="258505"/>
                  <a:pt x="5312255" y="258755"/>
                  <a:pt x="5309780" y="258879"/>
                </a:cubicBezTo>
                <a:cubicBezTo>
                  <a:pt x="5310156" y="266339"/>
                  <a:pt x="5314858" y="261116"/>
                  <a:pt x="5320062" y="265840"/>
                </a:cubicBezTo>
                <a:cubicBezTo>
                  <a:pt x="5317835" y="270938"/>
                  <a:pt x="5307929" y="271437"/>
                  <a:pt x="5310031" y="263852"/>
                </a:cubicBezTo>
                <a:cubicBezTo>
                  <a:pt x="5302599" y="264227"/>
                  <a:pt x="5305702" y="276535"/>
                  <a:pt x="5298023" y="271936"/>
                </a:cubicBezTo>
                <a:cubicBezTo>
                  <a:pt x="5303226" y="276660"/>
                  <a:pt x="5305952" y="281508"/>
                  <a:pt x="5308430" y="281383"/>
                </a:cubicBezTo>
                <a:cubicBezTo>
                  <a:pt x="5308556" y="283871"/>
                  <a:pt x="5308681" y="286356"/>
                  <a:pt x="5308681" y="286356"/>
                </a:cubicBezTo>
                <a:cubicBezTo>
                  <a:pt x="5308806" y="288844"/>
                  <a:pt x="5303728" y="286605"/>
                  <a:pt x="5306454" y="291454"/>
                </a:cubicBezTo>
                <a:cubicBezTo>
                  <a:pt x="5306642" y="295184"/>
                  <a:pt x="5308006" y="297608"/>
                  <a:pt x="5309355" y="299722"/>
                </a:cubicBezTo>
                <a:lnTo>
                  <a:pt x="5309863" y="300880"/>
                </a:lnTo>
                <a:lnTo>
                  <a:pt x="5310079" y="300365"/>
                </a:lnTo>
                <a:cubicBezTo>
                  <a:pt x="5310845" y="299317"/>
                  <a:pt x="5311901" y="298590"/>
                  <a:pt x="5312855" y="295848"/>
                </a:cubicBezTo>
                <a:cubicBezTo>
                  <a:pt x="5315034" y="295738"/>
                  <a:pt x="5315305" y="301112"/>
                  <a:pt x="5317619" y="303689"/>
                </a:cubicBezTo>
                <a:lnTo>
                  <a:pt x="5314797" y="305775"/>
                </a:lnTo>
                <a:lnTo>
                  <a:pt x="5327268" y="304117"/>
                </a:lnTo>
                <a:cubicBezTo>
                  <a:pt x="5332531" y="303852"/>
                  <a:pt x="5338103" y="303571"/>
                  <a:pt x="5344232" y="302015"/>
                </a:cubicBezTo>
                <a:cubicBezTo>
                  <a:pt x="5342008" y="307112"/>
                  <a:pt x="5347087" y="309350"/>
                  <a:pt x="5347212" y="311836"/>
                </a:cubicBezTo>
                <a:cubicBezTo>
                  <a:pt x="5344358" y="304503"/>
                  <a:pt x="5349561" y="309226"/>
                  <a:pt x="5346585" y="299402"/>
                </a:cubicBezTo>
                <a:cubicBezTo>
                  <a:pt x="5349435" y="306738"/>
                  <a:pt x="5354267" y="304003"/>
                  <a:pt x="5356741" y="303879"/>
                </a:cubicBezTo>
                <a:cubicBezTo>
                  <a:pt x="5359470" y="308726"/>
                  <a:pt x="5354768" y="313949"/>
                  <a:pt x="5357242" y="313824"/>
                </a:cubicBezTo>
                <a:cubicBezTo>
                  <a:pt x="5357367" y="316310"/>
                  <a:pt x="5354893" y="316434"/>
                  <a:pt x="5355019" y="318922"/>
                </a:cubicBezTo>
                <a:cubicBezTo>
                  <a:pt x="5352916" y="326505"/>
                  <a:pt x="5359971" y="318673"/>
                  <a:pt x="5360222" y="323646"/>
                </a:cubicBezTo>
                <a:cubicBezTo>
                  <a:pt x="5360473" y="328618"/>
                  <a:pt x="5355394" y="326380"/>
                  <a:pt x="5352916" y="326505"/>
                </a:cubicBezTo>
                <a:cubicBezTo>
                  <a:pt x="5348089" y="329243"/>
                  <a:pt x="5356272" y="343787"/>
                  <a:pt x="5348841" y="344162"/>
                </a:cubicBezTo>
                <a:cubicBezTo>
                  <a:pt x="5348841" y="344162"/>
                  <a:pt x="5348841" y="344162"/>
                  <a:pt x="5348465" y="336701"/>
                </a:cubicBezTo>
                <a:cubicBezTo>
                  <a:pt x="5341034" y="337076"/>
                  <a:pt x="5348967" y="346650"/>
                  <a:pt x="5344139" y="349384"/>
                </a:cubicBezTo>
                <a:cubicBezTo>
                  <a:pt x="5346864" y="354232"/>
                  <a:pt x="5346363" y="344287"/>
                  <a:pt x="5348967" y="346650"/>
                </a:cubicBezTo>
                <a:cubicBezTo>
                  <a:pt x="5349343" y="354109"/>
                  <a:pt x="5345116" y="353387"/>
                  <a:pt x="5343137" y="355706"/>
                </a:cubicBezTo>
                <a:lnTo>
                  <a:pt x="5342633" y="357644"/>
                </a:lnTo>
                <a:lnTo>
                  <a:pt x="5348204" y="354642"/>
                </a:lnTo>
                <a:cubicBezTo>
                  <a:pt x="5352367" y="352852"/>
                  <a:pt x="5355699" y="351421"/>
                  <a:pt x="5354313" y="346435"/>
                </a:cubicBezTo>
                <a:cubicBezTo>
                  <a:pt x="5356703" y="348843"/>
                  <a:pt x="5361105" y="346093"/>
                  <a:pt x="5363495" y="348501"/>
                </a:cubicBezTo>
                <a:cubicBezTo>
                  <a:pt x="5363749" y="353542"/>
                  <a:pt x="5359093" y="351249"/>
                  <a:pt x="5359347" y="356291"/>
                </a:cubicBezTo>
                <a:cubicBezTo>
                  <a:pt x="5359729" y="363855"/>
                  <a:pt x="5361740" y="358697"/>
                  <a:pt x="5361867" y="361220"/>
                </a:cubicBezTo>
                <a:cubicBezTo>
                  <a:pt x="5364257" y="363626"/>
                  <a:pt x="5361486" y="353656"/>
                  <a:pt x="5366139" y="355949"/>
                </a:cubicBezTo>
                <a:cubicBezTo>
                  <a:pt x="5366393" y="360991"/>
                  <a:pt x="5364130" y="361105"/>
                  <a:pt x="5366520" y="363512"/>
                </a:cubicBezTo>
                <a:cubicBezTo>
                  <a:pt x="5361994" y="363740"/>
                  <a:pt x="5364512" y="368668"/>
                  <a:pt x="5362248" y="368782"/>
                </a:cubicBezTo>
                <a:cubicBezTo>
                  <a:pt x="5358790" y="367693"/>
                  <a:pt x="5355394" y="367864"/>
                  <a:pt x="5351418" y="367749"/>
                </a:cubicBezTo>
                <a:lnTo>
                  <a:pt x="5350104" y="367631"/>
                </a:lnTo>
                <a:lnTo>
                  <a:pt x="5350953" y="374515"/>
                </a:lnTo>
                <a:cubicBezTo>
                  <a:pt x="5352711" y="384009"/>
                  <a:pt x="5357013" y="395478"/>
                  <a:pt x="5365830" y="385685"/>
                </a:cubicBezTo>
                <a:cubicBezTo>
                  <a:pt x="5363230" y="383324"/>
                  <a:pt x="5360626" y="380961"/>
                  <a:pt x="5358152" y="381086"/>
                </a:cubicBezTo>
                <a:cubicBezTo>
                  <a:pt x="5360376" y="375988"/>
                  <a:pt x="5368058" y="380587"/>
                  <a:pt x="5370533" y="380462"/>
                </a:cubicBezTo>
                <a:lnTo>
                  <a:pt x="5370489" y="381065"/>
                </a:lnTo>
                <a:lnTo>
                  <a:pt x="5370897" y="381258"/>
                </a:lnTo>
                <a:cubicBezTo>
                  <a:pt x="5371899" y="380838"/>
                  <a:pt x="5372159" y="377861"/>
                  <a:pt x="5373793" y="377779"/>
                </a:cubicBezTo>
                <a:cubicBezTo>
                  <a:pt x="5374058" y="383033"/>
                  <a:pt x="5376237" y="382923"/>
                  <a:pt x="5376237" y="382923"/>
                </a:cubicBezTo>
                <a:cubicBezTo>
                  <a:pt x="5374455" y="390914"/>
                  <a:pt x="5373925" y="380407"/>
                  <a:pt x="5373925" y="380407"/>
                </a:cubicBezTo>
                <a:lnTo>
                  <a:pt x="5370195" y="385055"/>
                </a:lnTo>
                <a:lnTo>
                  <a:pt x="5369797" y="390470"/>
                </a:lnTo>
                <a:cubicBezTo>
                  <a:pt x="5370604" y="394169"/>
                  <a:pt x="5371412" y="397867"/>
                  <a:pt x="5369061" y="400479"/>
                </a:cubicBezTo>
                <a:cubicBezTo>
                  <a:pt x="5369061" y="400479"/>
                  <a:pt x="5369061" y="400479"/>
                  <a:pt x="5361379" y="395880"/>
                </a:cubicBezTo>
                <a:cubicBezTo>
                  <a:pt x="5359030" y="398493"/>
                  <a:pt x="5356551" y="398618"/>
                  <a:pt x="5354324" y="403716"/>
                </a:cubicBezTo>
                <a:cubicBezTo>
                  <a:pt x="5359405" y="405951"/>
                  <a:pt x="5364358" y="405701"/>
                  <a:pt x="5369186" y="402967"/>
                </a:cubicBezTo>
                <a:cubicBezTo>
                  <a:pt x="5365847" y="410613"/>
                  <a:pt x="5362015" y="408468"/>
                  <a:pt x="5357226" y="408126"/>
                </a:cubicBezTo>
                <a:lnTo>
                  <a:pt x="5356178" y="408266"/>
                </a:lnTo>
                <a:lnTo>
                  <a:pt x="5361254" y="410737"/>
                </a:lnTo>
                <a:cubicBezTo>
                  <a:pt x="5359586" y="411420"/>
                  <a:pt x="5357598" y="411371"/>
                  <a:pt x="5355377" y="410921"/>
                </a:cubicBezTo>
                <a:lnTo>
                  <a:pt x="5353938" y="410483"/>
                </a:lnTo>
                <a:lnTo>
                  <a:pt x="5354699" y="411174"/>
                </a:lnTo>
                <a:cubicBezTo>
                  <a:pt x="5354825" y="413662"/>
                  <a:pt x="5352875" y="411891"/>
                  <a:pt x="5350583" y="409514"/>
                </a:cubicBezTo>
                <a:lnTo>
                  <a:pt x="5350509" y="409438"/>
                </a:lnTo>
                <a:lnTo>
                  <a:pt x="5348103" y="408706"/>
                </a:lnTo>
                <a:lnTo>
                  <a:pt x="5343462" y="407213"/>
                </a:lnTo>
                <a:lnTo>
                  <a:pt x="5343447" y="407263"/>
                </a:lnTo>
                <a:cubicBezTo>
                  <a:pt x="5343059" y="411139"/>
                  <a:pt x="5343807" y="416712"/>
                  <a:pt x="5340093" y="416899"/>
                </a:cubicBezTo>
                <a:cubicBezTo>
                  <a:pt x="5342818" y="421747"/>
                  <a:pt x="5345421" y="424107"/>
                  <a:pt x="5350374" y="423858"/>
                </a:cubicBezTo>
                <a:cubicBezTo>
                  <a:pt x="5348150" y="428955"/>
                  <a:pt x="5342818" y="421747"/>
                  <a:pt x="5340468" y="424357"/>
                </a:cubicBezTo>
                <a:cubicBezTo>
                  <a:pt x="5338115" y="426970"/>
                  <a:pt x="5338491" y="434428"/>
                  <a:pt x="5336142" y="437040"/>
                </a:cubicBezTo>
                <a:cubicBezTo>
                  <a:pt x="5336142" y="437040"/>
                  <a:pt x="5338616" y="436915"/>
                  <a:pt x="5338742" y="439401"/>
                </a:cubicBezTo>
                <a:cubicBezTo>
                  <a:pt x="5343570" y="436666"/>
                  <a:pt x="5357805" y="423483"/>
                  <a:pt x="5355577" y="428580"/>
                </a:cubicBezTo>
                <a:cubicBezTo>
                  <a:pt x="5355703" y="431068"/>
                  <a:pt x="5355703" y="431068"/>
                  <a:pt x="5355828" y="433554"/>
                </a:cubicBezTo>
                <a:cubicBezTo>
                  <a:pt x="5360659" y="430819"/>
                  <a:pt x="5360534" y="428331"/>
                  <a:pt x="5367961" y="427956"/>
                </a:cubicBezTo>
                <a:cubicBezTo>
                  <a:pt x="5368212" y="432930"/>
                  <a:pt x="5365737" y="433054"/>
                  <a:pt x="5365988" y="438027"/>
                </a:cubicBezTo>
                <a:cubicBezTo>
                  <a:pt x="5368588" y="440390"/>
                  <a:pt x="5370816" y="435292"/>
                  <a:pt x="5368337" y="435417"/>
                </a:cubicBezTo>
                <a:cubicBezTo>
                  <a:pt x="5369513" y="434111"/>
                  <a:pt x="5372641" y="434576"/>
                  <a:pt x="5375753" y="434731"/>
                </a:cubicBezTo>
                <a:lnTo>
                  <a:pt x="5377924" y="434602"/>
                </a:lnTo>
                <a:lnTo>
                  <a:pt x="5378247" y="434918"/>
                </a:lnTo>
                <a:lnTo>
                  <a:pt x="5378119" y="434590"/>
                </a:lnTo>
                <a:lnTo>
                  <a:pt x="5380162" y="434469"/>
                </a:lnTo>
                <a:cubicBezTo>
                  <a:pt x="5381465" y="434131"/>
                  <a:pt x="5382517" y="433455"/>
                  <a:pt x="5383073" y="432180"/>
                </a:cubicBezTo>
                <a:cubicBezTo>
                  <a:pt x="5380470" y="429820"/>
                  <a:pt x="5380219" y="424847"/>
                  <a:pt x="5377871" y="427457"/>
                </a:cubicBezTo>
                <a:cubicBezTo>
                  <a:pt x="5375392" y="427582"/>
                  <a:pt x="5375424" y="428204"/>
                  <a:pt x="5376106" y="429416"/>
                </a:cubicBezTo>
                <a:lnTo>
                  <a:pt x="5378119" y="434590"/>
                </a:lnTo>
                <a:lnTo>
                  <a:pt x="5377924" y="434602"/>
                </a:lnTo>
                <a:lnTo>
                  <a:pt x="5374001" y="430769"/>
                </a:lnTo>
                <a:cubicBezTo>
                  <a:pt x="5374186" y="428266"/>
                  <a:pt x="5375267" y="425095"/>
                  <a:pt x="5375142" y="422609"/>
                </a:cubicBezTo>
                <a:cubicBezTo>
                  <a:pt x="5377620" y="422484"/>
                  <a:pt x="5380094" y="422359"/>
                  <a:pt x="5379968" y="419874"/>
                </a:cubicBezTo>
                <a:cubicBezTo>
                  <a:pt x="5382447" y="419749"/>
                  <a:pt x="5380345" y="427332"/>
                  <a:pt x="5382698" y="424722"/>
                </a:cubicBezTo>
                <a:cubicBezTo>
                  <a:pt x="5385047" y="422110"/>
                  <a:pt x="5384922" y="419624"/>
                  <a:pt x="5384546" y="412163"/>
                </a:cubicBezTo>
                <a:cubicBezTo>
                  <a:pt x="5387024" y="412038"/>
                  <a:pt x="5387275" y="417012"/>
                  <a:pt x="5387400" y="419499"/>
                </a:cubicBezTo>
                <a:cubicBezTo>
                  <a:pt x="5387400" y="419499"/>
                  <a:pt x="5387400" y="419499"/>
                  <a:pt x="5392353" y="419250"/>
                </a:cubicBezTo>
                <a:cubicBezTo>
                  <a:pt x="5397181" y="416512"/>
                  <a:pt x="5394079" y="404203"/>
                  <a:pt x="5401757" y="408802"/>
                </a:cubicBezTo>
                <a:cubicBezTo>
                  <a:pt x="5399533" y="413903"/>
                  <a:pt x="5396930" y="411539"/>
                  <a:pt x="5397055" y="414027"/>
                </a:cubicBezTo>
                <a:cubicBezTo>
                  <a:pt x="5399533" y="413903"/>
                  <a:pt x="5402259" y="418750"/>
                  <a:pt x="5404862" y="421111"/>
                </a:cubicBezTo>
                <a:cubicBezTo>
                  <a:pt x="5400035" y="423848"/>
                  <a:pt x="5404988" y="423599"/>
                  <a:pt x="5397682" y="426458"/>
                </a:cubicBezTo>
                <a:cubicBezTo>
                  <a:pt x="5397431" y="421485"/>
                  <a:pt x="5395082" y="424098"/>
                  <a:pt x="5397306" y="419000"/>
                </a:cubicBezTo>
                <a:cubicBezTo>
                  <a:pt x="5397306" y="419000"/>
                  <a:pt x="5397306" y="419000"/>
                  <a:pt x="5394831" y="419125"/>
                </a:cubicBezTo>
                <a:cubicBezTo>
                  <a:pt x="5392353" y="419250"/>
                  <a:pt x="5392478" y="421735"/>
                  <a:pt x="5392478" y="421735"/>
                </a:cubicBezTo>
                <a:cubicBezTo>
                  <a:pt x="5394957" y="421610"/>
                  <a:pt x="5394957" y="421610"/>
                  <a:pt x="5395082" y="424098"/>
                </a:cubicBezTo>
                <a:cubicBezTo>
                  <a:pt x="5392603" y="424223"/>
                  <a:pt x="5390250" y="426833"/>
                  <a:pt x="5390376" y="429321"/>
                </a:cubicBezTo>
                <a:cubicBezTo>
                  <a:pt x="5395207" y="426583"/>
                  <a:pt x="5395458" y="431556"/>
                  <a:pt x="5397682" y="426458"/>
                </a:cubicBezTo>
                <a:cubicBezTo>
                  <a:pt x="5395709" y="436529"/>
                  <a:pt x="5400661" y="436279"/>
                  <a:pt x="5405614" y="436030"/>
                </a:cubicBezTo>
                <a:cubicBezTo>
                  <a:pt x="5402760" y="428696"/>
                  <a:pt x="5405238" y="428572"/>
                  <a:pt x="5408092" y="435905"/>
                </a:cubicBezTo>
                <a:cubicBezTo>
                  <a:pt x="5412920" y="433170"/>
                  <a:pt x="5412544" y="425709"/>
                  <a:pt x="5420100" y="427822"/>
                </a:cubicBezTo>
                <a:cubicBezTo>
                  <a:pt x="5422700" y="430183"/>
                  <a:pt x="5420225" y="430307"/>
                  <a:pt x="5417747" y="430433"/>
                </a:cubicBezTo>
                <a:cubicBezTo>
                  <a:pt x="5417872" y="432920"/>
                  <a:pt x="5420476" y="435280"/>
                  <a:pt x="5420601" y="437769"/>
                </a:cubicBezTo>
                <a:cubicBezTo>
                  <a:pt x="5427528" y="427448"/>
                  <a:pt x="5440163" y="431797"/>
                  <a:pt x="5444614" y="421601"/>
                </a:cubicBezTo>
                <a:cubicBezTo>
                  <a:pt x="5447218" y="423961"/>
                  <a:pt x="5447468" y="428935"/>
                  <a:pt x="5452296" y="426200"/>
                </a:cubicBezTo>
                <a:cubicBezTo>
                  <a:pt x="5452547" y="431172"/>
                  <a:pt x="5450319" y="436270"/>
                  <a:pt x="5447719" y="433907"/>
                </a:cubicBezTo>
                <a:cubicBezTo>
                  <a:pt x="5447844" y="436395"/>
                  <a:pt x="5447969" y="438880"/>
                  <a:pt x="5450444" y="438756"/>
                </a:cubicBezTo>
                <a:cubicBezTo>
                  <a:pt x="5455401" y="438506"/>
                  <a:pt x="5448095" y="441368"/>
                  <a:pt x="5448095" y="441368"/>
                </a:cubicBezTo>
                <a:lnTo>
                  <a:pt x="5448595" y="441756"/>
                </a:lnTo>
                <a:lnTo>
                  <a:pt x="5450284" y="441280"/>
                </a:lnTo>
                <a:cubicBezTo>
                  <a:pt x="5452092" y="440564"/>
                  <a:pt x="5454111" y="439838"/>
                  <a:pt x="5456276" y="439885"/>
                </a:cubicBezTo>
                <a:lnTo>
                  <a:pt x="5460307" y="441791"/>
                </a:lnTo>
                <a:lnTo>
                  <a:pt x="5463137" y="435000"/>
                </a:lnTo>
                <a:cubicBezTo>
                  <a:pt x="5463298" y="432033"/>
                  <a:pt x="5462360" y="428808"/>
                  <a:pt x="5459726" y="425825"/>
                </a:cubicBezTo>
                <a:cubicBezTo>
                  <a:pt x="5459726" y="425825"/>
                  <a:pt x="5459726" y="425825"/>
                  <a:pt x="5464679" y="425575"/>
                </a:cubicBezTo>
                <a:cubicBezTo>
                  <a:pt x="5462076" y="423213"/>
                  <a:pt x="5462076" y="423213"/>
                  <a:pt x="5459475" y="420852"/>
                </a:cubicBezTo>
                <a:cubicBezTo>
                  <a:pt x="5461449" y="410781"/>
                  <a:pt x="5469131" y="415380"/>
                  <a:pt x="5473959" y="412642"/>
                </a:cubicBezTo>
                <a:cubicBezTo>
                  <a:pt x="5469256" y="417865"/>
                  <a:pt x="5476813" y="419978"/>
                  <a:pt x="5479287" y="419853"/>
                </a:cubicBezTo>
                <a:cubicBezTo>
                  <a:pt x="5484244" y="419603"/>
                  <a:pt x="5481390" y="412267"/>
                  <a:pt x="5483743" y="409658"/>
                </a:cubicBezTo>
                <a:cubicBezTo>
                  <a:pt x="5486468" y="414506"/>
                  <a:pt x="5488946" y="414381"/>
                  <a:pt x="5491170" y="409283"/>
                </a:cubicBezTo>
                <a:cubicBezTo>
                  <a:pt x="5494149" y="419104"/>
                  <a:pt x="5494274" y="421589"/>
                  <a:pt x="5499227" y="421340"/>
                </a:cubicBezTo>
                <a:cubicBezTo>
                  <a:pt x="5497003" y="426438"/>
                  <a:pt x="5499854" y="433774"/>
                  <a:pt x="5492424" y="434148"/>
                </a:cubicBezTo>
                <a:cubicBezTo>
                  <a:pt x="5502333" y="433649"/>
                  <a:pt x="5515092" y="440482"/>
                  <a:pt x="5516095" y="460377"/>
                </a:cubicBezTo>
                <a:cubicBezTo>
                  <a:pt x="5521299" y="465101"/>
                  <a:pt x="5523649" y="462488"/>
                  <a:pt x="5525876" y="457390"/>
                </a:cubicBezTo>
                <a:cubicBezTo>
                  <a:pt x="5524150" y="472434"/>
                  <a:pt x="5513743" y="462987"/>
                  <a:pt x="5517223" y="482757"/>
                </a:cubicBezTo>
                <a:cubicBezTo>
                  <a:pt x="5519700" y="482632"/>
                  <a:pt x="5520225" y="480736"/>
                  <a:pt x="5520440" y="478855"/>
                </a:cubicBezTo>
                <a:lnTo>
                  <a:pt x="5521662" y="475435"/>
                </a:lnTo>
                <a:lnTo>
                  <a:pt x="5521824" y="475616"/>
                </a:lnTo>
                <a:lnTo>
                  <a:pt x="5521988" y="479556"/>
                </a:lnTo>
                <a:cubicBezTo>
                  <a:pt x="5522422" y="479690"/>
                  <a:pt x="5523071" y="478722"/>
                  <a:pt x="5523473" y="477455"/>
                </a:cubicBezTo>
                <a:lnTo>
                  <a:pt x="5521824" y="475616"/>
                </a:lnTo>
                <a:lnTo>
                  <a:pt x="5521800" y="475047"/>
                </a:lnTo>
                <a:lnTo>
                  <a:pt x="5521662" y="475435"/>
                </a:lnTo>
                <a:lnTo>
                  <a:pt x="5519197" y="472684"/>
                </a:lnTo>
                <a:cubicBezTo>
                  <a:pt x="5521174" y="462613"/>
                  <a:pt x="5531957" y="479520"/>
                  <a:pt x="5524777" y="484868"/>
                </a:cubicBezTo>
                <a:cubicBezTo>
                  <a:pt x="5527505" y="489716"/>
                  <a:pt x="5529858" y="487106"/>
                  <a:pt x="5532208" y="484493"/>
                </a:cubicBezTo>
                <a:cubicBezTo>
                  <a:pt x="5529983" y="489591"/>
                  <a:pt x="5525278" y="494814"/>
                  <a:pt x="5522552" y="489966"/>
                </a:cubicBezTo>
                <a:cubicBezTo>
                  <a:pt x="5525153" y="492329"/>
                  <a:pt x="5525278" y="494814"/>
                  <a:pt x="5525278" y="494814"/>
                </a:cubicBezTo>
                <a:cubicBezTo>
                  <a:pt x="5523179" y="502399"/>
                  <a:pt x="5520200" y="492578"/>
                  <a:pt x="5512768" y="492953"/>
                </a:cubicBezTo>
                <a:cubicBezTo>
                  <a:pt x="5515372" y="495313"/>
                  <a:pt x="5515497" y="497801"/>
                  <a:pt x="5517975" y="497676"/>
                </a:cubicBezTo>
                <a:cubicBezTo>
                  <a:pt x="5515873" y="505260"/>
                  <a:pt x="5508066" y="498176"/>
                  <a:pt x="5510294" y="493078"/>
                </a:cubicBezTo>
                <a:cubicBezTo>
                  <a:pt x="5510419" y="495563"/>
                  <a:pt x="5507940" y="495688"/>
                  <a:pt x="5505591" y="498300"/>
                </a:cubicBezTo>
                <a:cubicBezTo>
                  <a:pt x="5505717" y="500786"/>
                  <a:pt x="5508317" y="503149"/>
                  <a:pt x="5508442" y="505634"/>
                </a:cubicBezTo>
                <a:cubicBezTo>
                  <a:pt x="5503364" y="503398"/>
                  <a:pt x="5503239" y="500910"/>
                  <a:pt x="5500764" y="501035"/>
                </a:cubicBezTo>
                <a:cubicBezTo>
                  <a:pt x="5500388" y="493577"/>
                  <a:pt x="5500262" y="491089"/>
                  <a:pt x="5495307" y="491339"/>
                </a:cubicBezTo>
                <a:cubicBezTo>
                  <a:pt x="5495056" y="486366"/>
                  <a:pt x="5497659" y="488729"/>
                  <a:pt x="5497408" y="483756"/>
                </a:cubicBezTo>
                <a:cubicBezTo>
                  <a:pt x="5497283" y="481268"/>
                  <a:pt x="5492455" y="484006"/>
                  <a:pt x="5492455" y="484006"/>
                </a:cubicBezTo>
                <a:cubicBezTo>
                  <a:pt x="5487503" y="484255"/>
                  <a:pt x="5492957" y="493951"/>
                  <a:pt x="5487879" y="491714"/>
                </a:cubicBezTo>
                <a:cubicBezTo>
                  <a:pt x="5490103" y="486615"/>
                  <a:pt x="5487628" y="486740"/>
                  <a:pt x="5489852" y="481643"/>
                </a:cubicBezTo>
                <a:cubicBezTo>
                  <a:pt x="5494805" y="481393"/>
                  <a:pt x="5494805" y="481393"/>
                  <a:pt x="5497032" y="476295"/>
                </a:cubicBezTo>
                <a:cubicBezTo>
                  <a:pt x="5494304" y="471447"/>
                  <a:pt x="5489852" y="481643"/>
                  <a:pt x="5489476" y="474182"/>
                </a:cubicBezTo>
                <a:cubicBezTo>
                  <a:pt x="5484649" y="476919"/>
                  <a:pt x="5480072" y="484630"/>
                  <a:pt x="5485025" y="484380"/>
                </a:cubicBezTo>
                <a:cubicBezTo>
                  <a:pt x="5477594" y="484755"/>
                  <a:pt x="5470417" y="490102"/>
                  <a:pt x="5457908" y="488239"/>
                </a:cubicBezTo>
                <a:cubicBezTo>
                  <a:pt x="5455555" y="490851"/>
                  <a:pt x="5458033" y="490726"/>
                  <a:pt x="5455806" y="495825"/>
                </a:cubicBezTo>
                <a:cubicBezTo>
                  <a:pt x="5453327" y="495949"/>
                  <a:pt x="5448249" y="493711"/>
                  <a:pt x="5446024" y="498809"/>
                </a:cubicBezTo>
                <a:cubicBezTo>
                  <a:pt x="5451103" y="501047"/>
                  <a:pt x="5444299" y="513853"/>
                  <a:pt x="5451479" y="508505"/>
                </a:cubicBezTo>
                <a:cubicBezTo>
                  <a:pt x="5451730" y="513478"/>
                  <a:pt x="5446651" y="511243"/>
                  <a:pt x="5444299" y="513853"/>
                </a:cubicBezTo>
                <a:cubicBezTo>
                  <a:pt x="5444550" y="518829"/>
                  <a:pt x="5449377" y="516091"/>
                  <a:pt x="5451730" y="513478"/>
                </a:cubicBezTo>
                <a:cubicBezTo>
                  <a:pt x="5451981" y="518454"/>
                  <a:pt x="5451981" y="518454"/>
                  <a:pt x="5454455" y="518329"/>
                </a:cubicBezTo>
                <a:cubicBezTo>
                  <a:pt x="5452106" y="520939"/>
                  <a:pt x="5447153" y="521189"/>
                  <a:pt x="5447529" y="528649"/>
                </a:cubicBezTo>
                <a:cubicBezTo>
                  <a:pt x="5447654" y="531135"/>
                  <a:pt x="5447654" y="531135"/>
                  <a:pt x="5447779" y="533623"/>
                </a:cubicBezTo>
                <a:cubicBezTo>
                  <a:pt x="5452607" y="530885"/>
                  <a:pt x="5454831" y="525787"/>
                  <a:pt x="5459662" y="523052"/>
                </a:cubicBezTo>
                <a:cubicBezTo>
                  <a:pt x="5460164" y="532999"/>
                  <a:pt x="5475398" y="539708"/>
                  <a:pt x="5474646" y="524789"/>
                </a:cubicBezTo>
                <a:cubicBezTo>
                  <a:pt x="5479724" y="527027"/>
                  <a:pt x="5482579" y="534360"/>
                  <a:pt x="5485304" y="539209"/>
                </a:cubicBezTo>
                <a:cubicBezTo>
                  <a:pt x="5489634" y="526527"/>
                  <a:pt x="5497688" y="538584"/>
                  <a:pt x="5502142" y="528388"/>
                </a:cubicBezTo>
                <a:cubicBezTo>
                  <a:pt x="5492610" y="536348"/>
                  <a:pt x="5505871" y="553131"/>
                  <a:pt x="5496215" y="558603"/>
                </a:cubicBezTo>
                <a:cubicBezTo>
                  <a:pt x="5499067" y="565937"/>
                  <a:pt x="5496842" y="571035"/>
                  <a:pt x="5497218" y="578495"/>
                </a:cubicBezTo>
                <a:cubicBezTo>
                  <a:pt x="5492391" y="581230"/>
                  <a:pt x="5487309" y="578994"/>
                  <a:pt x="5484709" y="576632"/>
                </a:cubicBezTo>
                <a:cubicBezTo>
                  <a:pt x="5484709" y="576632"/>
                  <a:pt x="5484835" y="579120"/>
                  <a:pt x="5484960" y="581605"/>
                </a:cubicBezTo>
                <a:cubicBezTo>
                  <a:pt x="5477529" y="581979"/>
                  <a:pt x="5472451" y="579744"/>
                  <a:pt x="5469596" y="572408"/>
                </a:cubicBezTo>
                <a:cubicBezTo>
                  <a:pt x="5467372" y="577506"/>
                  <a:pt x="5465145" y="582603"/>
                  <a:pt x="5460067" y="580368"/>
                </a:cubicBezTo>
                <a:cubicBezTo>
                  <a:pt x="5457840" y="585466"/>
                  <a:pt x="5462921" y="587701"/>
                  <a:pt x="5460569" y="590314"/>
                </a:cubicBezTo>
                <a:cubicBezTo>
                  <a:pt x="5463172" y="592677"/>
                  <a:pt x="5465772" y="595037"/>
                  <a:pt x="5470850" y="597276"/>
                </a:cubicBezTo>
                <a:cubicBezTo>
                  <a:pt x="5466148" y="602498"/>
                  <a:pt x="5473579" y="602124"/>
                  <a:pt x="5471727" y="614680"/>
                </a:cubicBezTo>
                <a:cubicBezTo>
                  <a:pt x="5476308" y="606972"/>
                  <a:pt x="5481511" y="611695"/>
                  <a:pt x="5488939" y="611321"/>
                </a:cubicBezTo>
                <a:cubicBezTo>
                  <a:pt x="5486840" y="618903"/>
                  <a:pt x="5476433" y="609457"/>
                  <a:pt x="5474456" y="619528"/>
                </a:cubicBezTo>
                <a:cubicBezTo>
                  <a:pt x="5471852" y="617168"/>
                  <a:pt x="5467025" y="619902"/>
                  <a:pt x="5464551" y="620027"/>
                </a:cubicBezTo>
                <a:cubicBezTo>
                  <a:pt x="5450817" y="643156"/>
                  <a:pt x="5480537" y="641658"/>
                  <a:pt x="5486242" y="656328"/>
                </a:cubicBezTo>
                <a:cubicBezTo>
                  <a:pt x="5486117" y="653842"/>
                  <a:pt x="5488595" y="653717"/>
                  <a:pt x="5491070" y="653593"/>
                </a:cubicBezTo>
                <a:cubicBezTo>
                  <a:pt x="5491195" y="656078"/>
                  <a:pt x="5491195" y="656078"/>
                  <a:pt x="5491195" y="656078"/>
                </a:cubicBezTo>
                <a:cubicBezTo>
                  <a:pt x="5494049" y="663413"/>
                  <a:pt x="5488846" y="658690"/>
                  <a:pt x="5489097" y="663663"/>
                </a:cubicBezTo>
                <a:cubicBezTo>
                  <a:pt x="5494049" y="663413"/>
                  <a:pt x="5494175" y="665902"/>
                  <a:pt x="5494551" y="673360"/>
                </a:cubicBezTo>
                <a:cubicBezTo>
                  <a:pt x="5504206" y="667888"/>
                  <a:pt x="5514115" y="667388"/>
                  <a:pt x="5517216" y="679697"/>
                </a:cubicBezTo>
                <a:cubicBezTo>
                  <a:pt x="5519569" y="677084"/>
                  <a:pt x="5519569" y="677084"/>
                  <a:pt x="5522044" y="676960"/>
                </a:cubicBezTo>
                <a:cubicBezTo>
                  <a:pt x="5522420" y="684421"/>
                  <a:pt x="5527251" y="681682"/>
                  <a:pt x="5530102" y="689018"/>
                </a:cubicBezTo>
                <a:cubicBezTo>
                  <a:pt x="5531104" y="708911"/>
                  <a:pt x="5521449" y="714383"/>
                  <a:pt x="5519723" y="729427"/>
                </a:cubicBezTo>
                <a:cubicBezTo>
                  <a:pt x="5532483" y="736264"/>
                  <a:pt x="5534335" y="723705"/>
                  <a:pt x="5546719" y="723081"/>
                </a:cubicBezTo>
                <a:cubicBezTo>
                  <a:pt x="5546343" y="715623"/>
                  <a:pt x="5541139" y="710899"/>
                  <a:pt x="5541014" y="708412"/>
                </a:cubicBezTo>
                <a:cubicBezTo>
                  <a:pt x="5543363" y="705801"/>
                  <a:pt x="5543739" y="713259"/>
                  <a:pt x="5545967" y="708162"/>
                </a:cubicBezTo>
                <a:cubicBezTo>
                  <a:pt x="5548817" y="715498"/>
                  <a:pt x="5554021" y="720221"/>
                  <a:pt x="5563804" y="717234"/>
                </a:cubicBezTo>
                <a:cubicBezTo>
                  <a:pt x="5566530" y="722082"/>
                  <a:pt x="5564055" y="722206"/>
                  <a:pt x="5564306" y="727179"/>
                </a:cubicBezTo>
                <a:cubicBezTo>
                  <a:pt x="5583992" y="723696"/>
                  <a:pt x="5599230" y="730408"/>
                  <a:pt x="5612241" y="742215"/>
                </a:cubicBezTo>
                <a:cubicBezTo>
                  <a:pt x="5624625" y="741590"/>
                  <a:pt x="5633951" y="754208"/>
                  <a:pt x="5638156" y="769888"/>
                </a:cubicBezTo>
                <a:cubicBezTo>
                  <a:pt x="5640258" y="777728"/>
                  <a:pt x="5641079" y="786334"/>
                  <a:pt x="5640362" y="794433"/>
                </a:cubicBezTo>
                <a:close/>
              </a:path>
            </a:pathLst>
          </a:custGeom>
          <a:gradFill flip="none" rotWithShape="0">
            <a:gsLst>
              <a:gs pos="88000">
                <a:srgbClr val="DACDBD"/>
              </a:gs>
              <a:gs pos="0">
                <a:srgbClr val="DACDBD">
                  <a:lumMod val="20000"/>
                  <a:lumOff val="80000"/>
                </a:srgbClr>
              </a:gs>
            </a:gsLst>
            <a:lin ang="16200000" scaled="1"/>
            <a:tileRect/>
          </a:gra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gradFill flip="none" rotWithShape="1">
                <a:gsLst>
                  <a:gs pos="0">
                    <a:srgbClr val="D18534">
                      <a:lumMod val="82000"/>
                      <a:lumOff val="18000"/>
                    </a:srgbClr>
                  </a:gs>
                  <a:gs pos="100000">
                    <a:srgbClr val="D18534"/>
                  </a:gs>
                </a:gsLst>
                <a:lin ang="2700000" scaled="1"/>
                <a:tileRect/>
              </a:gradFill>
              <a:effectLst/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sp>
        <p:nvSpPr>
          <p:cNvPr id="25" name="任意多边形: 形状 24">
            <a:extLst>
              <a:ext uri="{FF2B5EF4-FFF2-40B4-BE49-F238E27FC236}">
                <a16:creationId xmlns:a16="http://schemas.microsoft.com/office/drawing/2014/main" id="{5A6D1686-76B0-920B-49B6-9801613C40E2}"/>
              </a:ext>
            </a:extLst>
          </p:cNvPr>
          <p:cNvSpPr>
            <a:spLocks/>
          </p:cNvSpPr>
          <p:nvPr/>
        </p:nvSpPr>
        <p:spPr>
          <a:xfrm rot="16433141">
            <a:off x="7393166" y="3078028"/>
            <a:ext cx="5675092" cy="2397608"/>
          </a:xfrm>
          <a:custGeom>
            <a:avLst/>
            <a:gdLst>
              <a:gd name="connsiteX0" fmla="*/ 17944 w 5675092"/>
              <a:gd name="connsiteY0" fmla="*/ 991725 h 2397608"/>
              <a:gd name="connsiteX1" fmla="*/ 18072 w 5675092"/>
              <a:gd name="connsiteY1" fmla="*/ 994515 h 2397608"/>
              <a:gd name="connsiteX2" fmla="*/ 9915 w 5675092"/>
              <a:gd name="connsiteY2" fmla="*/ 991725 h 2397608"/>
              <a:gd name="connsiteX3" fmla="*/ 15013 w 5675092"/>
              <a:gd name="connsiteY3" fmla="*/ 991028 h 2397608"/>
              <a:gd name="connsiteX4" fmla="*/ 17944 w 5675092"/>
              <a:gd name="connsiteY4" fmla="*/ 991725 h 2397608"/>
              <a:gd name="connsiteX5" fmla="*/ 32876 w 5675092"/>
              <a:gd name="connsiteY5" fmla="*/ 1163509 h 2397608"/>
              <a:gd name="connsiteX6" fmla="*/ 32876 w 5675092"/>
              <a:gd name="connsiteY6" fmla="*/ 1165900 h 2397608"/>
              <a:gd name="connsiteX7" fmla="*/ 30460 w 5675092"/>
              <a:gd name="connsiteY7" fmla="*/ 1165900 h 2397608"/>
              <a:gd name="connsiteX8" fmla="*/ 30460 w 5675092"/>
              <a:gd name="connsiteY8" fmla="*/ 1163509 h 2397608"/>
              <a:gd name="connsiteX9" fmla="*/ 18752 w 5675092"/>
              <a:gd name="connsiteY9" fmla="*/ 922013 h 2397608"/>
              <a:gd name="connsiteX10" fmla="*/ 12635 w 5675092"/>
              <a:gd name="connsiteY10" fmla="*/ 924366 h 2397608"/>
              <a:gd name="connsiteX11" fmla="*/ 15353 w 5675092"/>
              <a:gd name="connsiteY11" fmla="*/ 931541 h 2397608"/>
              <a:gd name="connsiteX12" fmla="*/ 9916 w 5675092"/>
              <a:gd name="connsiteY12" fmla="*/ 931541 h 2397608"/>
              <a:gd name="connsiteX13" fmla="*/ 9915 w 5675092"/>
              <a:gd name="connsiteY13" fmla="*/ 924366 h 2397608"/>
              <a:gd name="connsiteX14" fmla="*/ 18072 w 5675092"/>
              <a:gd name="connsiteY14" fmla="*/ 919584 h 2397608"/>
              <a:gd name="connsiteX15" fmla="*/ 18752 w 5675092"/>
              <a:gd name="connsiteY15" fmla="*/ 922013 h 2397608"/>
              <a:gd name="connsiteX16" fmla="*/ 25625 w 5675092"/>
              <a:gd name="connsiteY16" fmla="*/ 924367 h 2397608"/>
              <a:gd name="connsiteX17" fmla="*/ 23208 w 5675092"/>
              <a:gd name="connsiteY17" fmla="*/ 929629 h 2397608"/>
              <a:gd name="connsiteX18" fmla="*/ 25625 w 5675092"/>
              <a:gd name="connsiteY18" fmla="*/ 937520 h 2397608"/>
              <a:gd name="connsiteX19" fmla="*/ 25625 w 5675092"/>
              <a:gd name="connsiteY19" fmla="*/ 924367 h 2397608"/>
              <a:gd name="connsiteX20" fmla="*/ 32876 w 5675092"/>
              <a:gd name="connsiteY20" fmla="*/ 1023611 h 2397608"/>
              <a:gd name="connsiteX21" fmla="*/ 32876 w 5675092"/>
              <a:gd name="connsiteY21" fmla="*/ 1028992 h 2397608"/>
              <a:gd name="connsiteX22" fmla="*/ 20791 w 5675092"/>
              <a:gd name="connsiteY22" fmla="*/ 1031682 h 2397608"/>
              <a:gd name="connsiteX23" fmla="*/ 32876 w 5675092"/>
              <a:gd name="connsiteY23" fmla="*/ 1023611 h 2397608"/>
              <a:gd name="connsiteX24" fmla="*/ 46170 w 5675092"/>
              <a:gd name="connsiteY24" fmla="*/ 1175465 h 2397608"/>
              <a:gd name="connsiteX25" fmla="*/ 32876 w 5675092"/>
              <a:gd name="connsiteY25" fmla="*/ 1168292 h 2397608"/>
              <a:gd name="connsiteX26" fmla="*/ 32876 w 5675092"/>
              <a:gd name="connsiteY26" fmla="*/ 1165900 h 2397608"/>
              <a:gd name="connsiteX27" fmla="*/ 46170 w 5675092"/>
              <a:gd name="connsiteY27" fmla="*/ 1175465 h 2397608"/>
              <a:gd name="connsiteX28" fmla="*/ 46169 w 5675092"/>
              <a:gd name="connsiteY28" fmla="*/ 1136006 h 2397608"/>
              <a:gd name="connsiteX29" fmla="*/ 35293 w 5675092"/>
              <a:gd name="connsiteY29" fmla="*/ 1138400 h 2397608"/>
              <a:gd name="connsiteX30" fmla="*/ 39711 w 5675092"/>
              <a:gd name="connsiteY30" fmla="*/ 1134514 h 2397608"/>
              <a:gd name="connsiteX31" fmla="*/ 46169 w 5675092"/>
              <a:gd name="connsiteY31" fmla="*/ 1136006 h 2397608"/>
              <a:gd name="connsiteX32" fmla="*/ 42543 w 5675092"/>
              <a:gd name="connsiteY32" fmla="*/ 1014045 h 2397608"/>
              <a:gd name="connsiteX33" fmla="*/ 30459 w 5675092"/>
              <a:gd name="connsiteY33" fmla="*/ 1014045 h 2397608"/>
              <a:gd name="connsiteX34" fmla="*/ 37709 w 5675092"/>
              <a:gd name="connsiteY34" fmla="*/ 1004480 h 2397608"/>
              <a:gd name="connsiteX35" fmla="*/ 42543 w 5675092"/>
              <a:gd name="connsiteY35" fmla="*/ 1014045 h 2397608"/>
              <a:gd name="connsiteX36" fmla="*/ 30337 w 5675092"/>
              <a:gd name="connsiteY36" fmla="*/ 689852 h 2397608"/>
              <a:gd name="connsiteX37" fmla="*/ 18254 w 5675092"/>
              <a:gd name="connsiteY37" fmla="*/ 687461 h 2397608"/>
              <a:gd name="connsiteX38" fmla="*/ 24295 w 5675092"/>
              <a:gd name="connsiteY38" fmla="*/ 685067 h 2397608"/>
              <a:gd name="connsiteX39" fmla="*/ 30337 w 5675092"/>
              <a:gd name="connsiteY39" fmla="*/ 689852 h 2397608"/>
              <a:gd name="connsiteX40" fmla="*/ 60671 w 5675092"/>
              <a:gd name="connsiteY40" fmla="*/ 1115681 h 2397608"/>
              <a:gd name="connsiteX41" fmla="*/ 53420 w 5675092"/>
              <a:gd name="connsiteY41" fmla="*/ 1124050 h 2397608"/>
              <a:gd name="connsiteX42" fmla="*/ 48586 w 5675092"/>
              <a:gd name="connsiteY42" fmla="*/ 1121260 h 2397608"/>
              <a:gd name="connsiteX43" fmla="*/ 60671 w 5675092"/>
              <a:gd name="connsiteY43" fmla="*/ 1115681 h 2397608"/>
              <a:gd name="connsiteX44" fmla="*/ 55837 w 5675092"/>
              <a:gd name="connsiteY44" fmla="*/ 1021219 h 2397608"/>
              <a:gd name="connsiteX45" fmla="*/ 42543 w 5675092"/>
              <a:gd name="connsiteY45" fmla="*/ 1021219 h 2397608"/>
              <a:gd name="connsiteX46" fmla="*/ 55837 w 5675092"/>
              <a:gd name="connsiteY46" fmla="*/ 1021219 h 2397608"/>
              <a:gd name="connsiteX47" fmla="*/ 70091 w 5675092"/>
              <a:gd name="connsiteY47" fmla="*/ 1210916 h 2397608"/>
              <a:gd name="connsiteX48" fmla="*/ 65085 w 5675092"/>
              <a:gd name="connsiteY48" fmla="*/ 1208424 h 2397608"/>
              <a:gd name="connsiteX49" fmla="*/ 65086 w 5675092"/>
              <a:gd name="connsiteY49" fmla="*/ 1203443 h 2397608"/>
              <a:gd name="connsiteX50" fmla="*/ 60078 w 5675092"/>
              <a:gd name="connsiteY50" fmla="*/ 1200952 h 2397608"/>
              <a:gd name="connsiteX51" fmla="*/ 62581 w 5675092"/>
              <a:gd name="connsiteY51" fmla="*/ 1208424 h 2397608"/>
              <a:gd name="connsiteX52" fmla="*/ 50066 w 5675092"/>
              <a:gd name="connsiteY52" fmla="*/ 1215898 h 2397608"/>
              <a:gd name="connsiteX53" fmla="*/ 50066 w 5675092"/>
              <a:gd name="connsiteY53" fmla="*/ 1200952 h 2397608"/>
              <a:gd name="connsiteX54" fmla="*/ 46211 w 5675092"/>
              <a:gd name="connsiteY54" fmla="*/ 1199675 h 2397608"/>
              <a:gd name="connsiteX55" fmla="*/ 47562 w 5675092"/>
              <a:gd name="connsiteY55" fmla="*/ 1198461 h 2397608"/>
              <a:gd name="connsiteX56" fmla="*/ 45207 w 5675092"/>
              <a:gd name="connsiteY56" fmla="*/ 1199341 h 2397608"/>
              <a:gd name="connsiteX57" fmla="*/ 42556 w 5675092"/>
              <a:gd name="connsiteY57" fmla="*/ 1198461 h 2397608"/>
              <a:gd name="connsiteX58" fmla="*/ 45059 w 5675092"/>
              <a:gd name="connsiteY58" fmla="*/ 1199394 h 2397608"/>
              <a:gd name="connsiteX59" fmla="*/ 45207 w 5675092"/>
              <a:gd name="connsiteY59" fmla="*/ 1199341 h 2397608"/>
              <a:gd name="connsiteX60" fmla="*/ 46211 w 5675092"/>
              <a:gd name="connsiteY60" fmla="*/ 1199675 h 2397608"/>
              <a:gd name="connsiteX61" fmla="*/ 40756 w 5675092"/>
              <a:gd name="connsiteY61" fmla="*/ 1204573 h 2397608"/>
              <a:gd name="connsiteX62" fmla="*/ 17523 w 5675092"/>
              <a:gd name="connsiteY62" fmla="*/ 1208425 h 2397608"/>
              <a:gd name="connsiteX63" fmla="*/ 17522 w 5675092"/>
              <a:gd name="connsiteY63" fmla="*/ 1203443 h 2397608"/>
              <a:gd name="connsiteX64" fmla="*/ 25032 w 5675092"/>
              <a:gd name="connsiteY64" fmla="*/ 1198461 h 2397608"/>
              <a:gd name="connsiteX65" fmla="*/ 20025 w 5675092"/>
              <a:gd name="connsiteY65" fmla="*/ 1193479 h 2397608"/>
              <a:gd name="connsiteX66" fmla="*/ 20026 w 5675092"/>
              <a:gd name="connsiteY66" fmla="*/ 1195970 h 2397608"/>
              <a:gd name="connsiteX67" fmla="*/ 0 w 5675092"/>
              <a:gd name="connsiteY67" fmla="*/ 1200952 h 2397608"/>
              <a:gd name="connsiteX68" fmla="*/ 2503 w 5675092"/>
              <a:gd name="connsiteY68" fmla="*/ 1188497 h 2397608"/>
              <a:gd name="connsiteX69" fmla="*/ 10013 w 5675092"/>
              <a:gd name="connsiteY69" fmla="*/ 1188497 h 2397608"/>
              <a:gd name="connsiteX70" fmla="*/ 2503 w 5675092"/>
              <a:gd name="connsiteY70" fmla="*/ 1193479 h 2397608"/>
              <a:gd name="connsiteX71" fmla="*/ 5006 w 5675092"/>
              <a:gd name="connsiteY71" fmla="*/ 1200952 h 2397608"/>
              <a:gd name="connsiteX72" fmla="*/ 10013 w 5675092"/>
              <a:gd name="connsiteY72" fmla="*/ 1193479 h 2397608"/>
              <a:gd name="connsiteX73" fmla="*/ 17522 w 5675092"/>
              <a:gd name="connsiteY73" fmla="*/ 1195970 h 2397608"/>
              <a:gd name="connsiteX74" fmla="*/ 20026 w 5675092"/>
              <a:gd name="connsiteY74" fmla="*/ 1190988 h 2397608"/>
              <a:gd name="connsiteX75" fmla="*/ 62581 w 5675092"/>
              <a:gd name="connsiteY75" fmla="*/ 1193479 h 2397608"/>
              <a:gd name="connsiteX76" fmla="*/ 70091 w 5675092"/>
              <a:gd name="connsiteY76" fmla="*/ 1210916 h 2397608"/>
              <a:gd name="connsiteX77" fmla="*/ 87606 w 5675092"/>
              <a:gd name="connsiteY77" fmla="*/ 1456818 h 2397608"/>
              <a:gd name="connsiteX78" fmla="*/ 86405 w 5675092"/>
              <a:gd name="connsiteY78" fmla="*/ 1456535 h 2397608"/>
              <a:gd name="connsiteX79" fmla="*/ 72507 w 5675092"/>
              <a:gd name="connsiteY79" fmla="*/ 1449301 h 2397608"/>
              <a:gd name="connsiteX80" fmla="*/ 80088 w 5675092"/>
              <a:gd name="connsiteY80" fmla="*/ 1449301 h 2397608"/>
              <a:gd name="connsiteX81" fmla="*/ 86840 w 5675092"/>
              <a:gd name="connsiteY81" fmla="*/ 1452259 h 2397608"/>
              <a:gd name="connsiteX82" fmla="*/ 88054 w 5675092"/>
              <a:gd name="connsiteY82" fmla="*/ 1456926 h 2397608"/>
              <a:gd name="connsiteX83" fmla="*/ 87669 w 5675092"/>
              <a:gd name="connsiteY83" fmla="*/ 1457191 h 2397608"/>
              <a:gd name="connsiteX84" fmla="*/ 87606 w 5675092"/>
              <a:gd name="connsiteY84" fmla="*/ 1456818 h 2397608"/>
              <a:gd name="connsiteX85" fmla="*/ 58253 w 5675092"/>
              <a:gd name="connsiteY85" fmla="*/ 1004480 h 2397608"/>
              <a:gd name="connsiteX86" fmla="*/ 58254 w 5675092"/>
              <a:gd name="connsiteY86" fmla="*/ 1011654 h 2397608"/>
              <a:gd name="connsiteX87" fmla="*/ 55635 w 5675092"/>
              <a:gd name="connsiteY87" fmla="*/ 1009262 h 2397608"/>
              <a:gd name="connsiteX88" fmla="*/ 45160 w 5675092"/>
              <a:gd name="connsiteY88" fmla="*/ 1009262 h 2397608"/>
              <a:gd name="connsiteX89" fmla="*/ 47780 w 5675092"/>
              <a:gd name="connsiteY89" fmla="*/ 1002089 h 2397608"/>
              <a:gd name="connsiteX90" fmla="*/ 47780 w 5675092"/>
              <a:gd name="connsiteY90" fmla="*/ 1004480 h 2397608"/>
              <a:gd name="connsiteX91" fmla="*/ 50399 w 5675092"/>
              <a:gd name="connsiteY91" fmla="*/ 1004480 h 2397608"/>
              <a:gd name="connsiteX92" fmla="*/ 47780 w 5675092"/>
              <a:gd name="connsiteY92" fmla="*/ 1009262 h 2397608"/>
              <a:gd name="connsiteX93" fmla="*/ 58253 w 5675092"/>
              <a:gd name="connsiteY93" fmla="*/ 1004480 h 2397608"/>
              <a:gd name="connsiteX94" fmla="*/ 58253 w 5675092"/>
              <a:gd name="connsiteY94" fmla="*/ 991924 h 2397608"/>
              <a:gd name="connsiteX95" fmla="*/ 42544 w 5675092"/>
              <a:gd name="connsiteY95" fmla="*/ 994615 h 2397608"/>
              <a:gd name="connsiteX96" fmla="*/ 50399 w 5675092"/>
              <a:gd name="connsiteY96" fmla="*/ 990244 h 2397608"/>
              <a:gd name="connsiteX97" fmla="*/ 58253 w 5675092"/>
              <a:gd name="connsiteY97" fmla="*/ 991924 h 2397608"/>
              <a:gd name="connsiteX98" fmla="*/ 74924 w 5675092"/>
              <a:gd name="connsiteY98" fmla="*/ 1197962 h 2397608"/>
              <a:gd name="connsiteX99" fmla="*/ 65257 w 5675092"/>
              <a:gd name="connsiteY99" fmla="*/ 1190788 h 2397608"/>
              <a:gd name="connsiteX100" fmla="*/ 74924 w 5675092"/>
              <a:gd name="connsiteY100" fmla="*/ 1197962 h 2397608"/>
              <a:gd name="connsiteX101" fmla="*/ 43228 w 5675092"/>
              <a:gd name="connsiteY101" fmla="*/ 717352 h 2397608"/>
              <a:gd name="connsiteX102" fmla="*/ 43581 w 5675092"/>
              <a:gd name="connsiteY102" fmla="*/ 723742 h 2397608"/>
              <a:gd name="connsiteX103" fmla="*/ 37588 w 5675092"/>
              <a:gd name="connsiteY103" fmla="*/ 728113 h 2397608"/>
              <a:gd name="connsiteX104" fmla="*/ 37589 w 5675092"/>
              <a:gd name="connsiteY104" fmla="*/ 722731 h 2397608"/>
              <a:gd name="connsiteX105" fmla="*/ 43228 w 5675092"/>
              <a:gd name="connsiteY105" fmla="*/ 717352 h 2397608"/>
              <a:gd name="connsiteX106" fmla="*/ 80967 w 5675092"/>
              <a:gd name="connsiteY106" fmla="*/ 1193179 h 2397608"/>
              <a:gd name="connsiteX107" fmla="*/ 80967 w 5675092"/>
              <a:gd name="connsiteY107" fmla="*/ 1200356 h 2397608"/>
              <a:gd name="connsiteX108" fmla="*/ 74925 w 5675092"/>
              <a:gd name="connsiteY108" fmla="*/ 1193180 h 2397608"/>
              <a:gd name="connsiteX109" fmla="*/ 80967 w 5675092"/>
              <a:gd name="connsiteY109" fmla="*/ 1193179 h 2397608"/>
              <a:gd name="connsiteX110" fmla="*/ 100302 w 5675092"/>
              <a:gd name="connsiteY110" fmla="*/ 1459824 h 2397608"/>
              <a:gd name="connsiteX111" fmla="*/ 88054 w 5675092"/>
              <a:gd name="connsiteY111" fmla="*/ 1456926 h 2397608"/>
              <a:gd name="connsiteX112" fmla="*/ 91459 w 5675092"/>
              <a:gd name="connsiteY112" fmla="*/ 1454561 h 2397608"/>
              <a:gd name="connsiteX113" fmla="*/ 95249 w 5675092"/>
              <a:gd name="connsiteY113" fmla="*/ 1451931 h 2397608"/>
              <a:gd name="connsiteX114" fmla="*/ 100302 w 5675092"/>
              <a:gd name="connsiteY114" fmla="*/ 1459824 h 2397608"/>
              <a:gd name="connsiteX115" fmla="*/ 67921 w 5675092"/>
              <a:gd name="connsiteY115" fmla="*/ 926759 h 2397608"/>
              <a:gd name="connsiteX116" fmla="*/ 67921 w 5675092"/>
              <a:gd name="connsiteY116" fmla="*/ 939912 h 2397608"/>
              <a:gd name="connsiteX117" fmla="*/ 67921 w 5675092"/>
              <a:gd name="connsiteY117" fmla="*/ 926759 h 2397608"/>
              <a:gd name="connsiteX118" fmla="*/ 75172 w 5675092"/>
              <a:gd name="connsiteY118" fmla="*/ 1003827 h 2397608"/>
              <a:gd name="connsiteX119" fmla="*/ 67921 w 5675092"/>
              <a:gd name="connsiteY119" fmla="*/ 1003827 h 2397608"/>
              <a:gd name="connsiteX120" fmla="*/ 65504 w 5675092"/>
              <a:gd name="connsiteY120" fmla="*/ 1013827 h 2397608"/>
              <a:gd name="connsiteX121" fmla="*/ 60671 w 5675092"/>
              <a:gd name="connsiteY121" fmla="*/ 1006327 h 2397608"/>
              <a:gd name="connsiteX122" fmla="*/ 65504 w 5675092"/>
              <a:gd name="connsiteY122" fmla="*/ 1003827 h 2397608"/>
              <a:gd name="connsiteX123" fmla="*/ 63087 w 5675092"/>
              <a:gd name="connsiteY123" fmla="*/ 993827 h 2397608"/>
              <a:gd name="connsiteX124" fmla="*/ 70338 w 5675092"/>
              <a:gd name="connsiteY124" fmla="*/ 996326 h 2397608"/>
              <a:gd name="connsiteX125" fmla="*/ 75172 w 5675092"/>
              <a:gd name="connsiteY125" fmla="*/ 1003827 h 2397608"/>
              <a:gd name="connsiteX126" fmla="*/ 55112 w 5675092"/>
              <a:gd name="connsiteY126" fmla="*/ 699715 h 2397608"/>
              <a:gd name="connsiteX127" fmla="*/ 53299 w 5675092"/>
              <a:gd name="connsiteY127" fmla="*/ 705394 h 2397608"/>
              <a:gd name="connsiteX128" fmla="*/ 48465 w 5675092"/>
              <a:gd name="connsiteY128" fmla="*/ 703003 h 2397608"/>
              <a:gd name="connsiteX129" fmla="*/ 48466 w 5675092"/>
              <a:gd name="connsiteY129" fmla="*/ 698221 h 2397608"/>
              <a:gd name="connsiteX130" fmla="*/ 53299 w 5675092"/>
              <a:gd name="connsiteY130" fmla="*/ 695830 h 2397608"/>
              <a:gd name="connsiteX131" fmla="*/ 55112 w 5675092"/>
              <a:gd name="connsiteY131" fmla="*/ 699715 h 2397608"/>
              <a:gd name="connsiteX132" fmla="*/ 109107 w 5675092"/>
              <a:gd name="connsiteY132" fmla="*/ 1456750 h 2397608"/>
              <a:gd name="connsiteX133" fmla="*/ 108359 w 5675092"/>
              <a:gd name="connsiteY133" fmla="*/ 1459524 h 2397608"/>
              <a:gd name="connsiteX134" fmla="*/ 102719 w 5675092"/>
              <a:gd name="connsiteY134" fmla="*/ 1454144 h 2397608"/>
              <a:gd name="connsiteX135" fmla="*/ 105539 w 5675092"/>
              <a:gd name="connsiteY135" fmla="*/ 1451452 h 2397608"/>
              <a:gd name="connsiteX136" fmla="*/ 109107 w 5675092"/>
              <a:gd name="connsiteY136" fmla="*/ 1456750 h 2397608"/>
              <a:gd name="connsiteX137" fmla="*/ 96264 w 5675092"/>
              <a:gd name="connsiteY137" fmla="*/ 1237686 h 2397608"/>
              <a:gd name="connsiteX138" fmla="*/ 88726 w 5675092"/>
              <a:gd name="connsiteY138" fmla="*/ 1242663 h 2397608"/>
              <a:gd name="connsiteX139" fmla="*/ 96264 w 5675092"/>
              <a:gd name="connsiteY139" fmla="*/ 1237686 h 2397608"/>
              <a:gd name="connsiteX140" fmla="*/ 83966 w 5675092"/>
              <a:gd name="connsiteY140" fmla="*/ 1023915 h 2397608"/>
              <a:gd name="connsiteX141" fmla="*/ 75172 w 5675092"/>
              <a:gd name="connsiteY141" fmla="*/ 1029589 h 2397608"/>
              <a:gd name="connsiteX142" fmla="*/ 80610 w 5675092"/>
              <a:gd name="connsiteY142" fmla="*/ 1021519 h 2397608"/>
              <a:gd name="connsiteX143" fmla="*/ 83329 w 5675092"/>
              <a:gd name="connsiteY143" fmla="*/ 1018829 h 2397608"/>
              <a:gd name="connsiteX144" fmla="*/ 83966 w 5675092"/>
              <a:gd name="connsiteY144" fmla="*/ 1023915 h 2397608"/>
              <a:gd name="connsiteX145" fmla="*/ 65384 w 5675092"/>
              <a:gd name="connsiteY145" fmla="*/ 698218 h 2397608"/>
              <a:gd name="connsiteX146" fmla="*/ 60549 w 5675092"/>
              <a:gd name="connsiteY146" fmla="*/ 703003 h 2397608"/>
              <a:gd name="connsiteX147" fmla="*/ 58133 w 5675092"/>
              <a:gd name="connsiteY147" fmla="*/ 698218 h 2397608"/>
              <a:gd name="connsiteX148" fmla="*/ 65384 w 5675092"/>
              <a:gd name="connsiteY148" fmla="*/ 698218 h 2397608"/>
              <a:gd name="connsiteX149" fmla="*/ 105384 w 5675092"/>
              <a:gd name="connsiteY149" fmla="*/ 1138397 h 2397608"/>
              <a:gd name="connsiteX150" fmla="*/ 100549 w 5675092"/>
              <a:gd name="connsiteY150" fmla="*/ 1138397 h 2397608"/>
              <a:gd name="connsiteX151" fmla="*/ 98133 w 5675092"/>
              <a:gd name="connsiteY151" fmla="*/ 1126441 h 2397608"/>
              <a:gd name="connsiteX152" fmla="*/ 105384 w 5675092"/>
              <a:gd name="connsiteY152" fmla="*/ 1138397 h 2397608"/>
              <a:gd name="connsiteX153" fmla="*/ 97339 w 5675092"/>
              <a:gd name="connsiteY153" fmla="*/ 934848 h 2397608"/>
              <a:gd name="connsiteX154" fmla="*/ 95716 w 5675092"/>
              <a:gd name="connsiteY154" fmla="*/ 937520 h 2397608"/>
              <a:gd name="connsiteX155" fmla="*/ 90881 w 5675092"/>
              <a:gd name="connsiteY155" fmla="*/ 932259 h 2397608"/>
              <a:gd name="connsiteX156" fmla="*/ 96017 w 5675092"/>
              <a:gd name="connsiteY156" fmla="*/ 933902 h 2397608"/>
              <a:gd name="connsiteX157" fmla="*/ 97339 w 5675092"/>
              <a:gd name="connsiteY157" fmla="*/ 934848 h 2397608"/>
              <a:gd name="connsiteX158" fmla="*/ 113843 w 5675092"/>
              <a:gd name="connsiteY158" fmla="*/ 1156333 h 2397608"/>
              <a:gd name="connsiteX159" fmla="*/ 105384 w 5675092"/>
              <a:gd name="connsiteY159" fmla="*/ 1161118 h 2397608"/>
              <a:gd name="connsiteX160" fmla="*/ 105384 w 5675092"/>
              <a:gd name="connsiteY160" fmla="*/ 1156333 h 2397608"/>
              <a:gd name="connsiteX161" fmla="*/ 113843 w 5675092"/>
              <a:gd name="connsiteY161" fmla="*/ 1156333 h 2397608"/>
              <a:gd name="connsiteX162" fmla="*/ 100550 w 5675092"/>
              <a:gd name="connsiteY162" fmla="*/ 939911 h 2397608"/>
              <a:gd name="connsiteX163" fmla="*/ 98132 w 5675092"/>
              <a:gd name="connsiteY163" fmla="*/ 942303 h 2397608"/>
              <a:gd name="connsiteX164" fmla="*/ 98132 w 5675092"/>
              <a:gd name="connsiteY164" fmla="*/ 944694 h 2397608"/>
              <a:gd name="connsiteX165" fmla="*/ 95716 w 5675092"/>
              <a:gd name="connsiteY165" fmla="*/ 942303 h 2397608"/>
              <a:gd name="connsiteX166" fmla="*/ 93299 w 5675092"/>
              <a:gd name="connsiteY166" fmla="*/ 942303 h 2397608"/>
              <a:gd name="connsiteX167" fmla="*/ 96018 w 5675092"/>
              <a:gd name="connsiteY167" fmla="*/ 939314 h 2397608"/>
              <a:gd name="connsiteX168" fmla="*/ 100550 w 5675092"/>
              <a:gd name="connsiteY168" fmla="*/ 939911 h 2397608"/>
              <a:gd name="connsiteX169" fmla="*/ 67801 w 5675092"/>
              <a:gd name="connsiteY169" fmla="*/ 451108 h 2397608"/>
              <a:gd name="connsiteX170" fmla="*/ 48465 w 5675092"/>
              <a:gd name="connsiteY170" fmla="*/ 448318 h 2397608"/>
              <a:gd name="connsiteX171" fmla="*/ 67801 w 5675092"/>
              <a:gd name="connsiteY171" fmla="*/ 451108 h 2397608"/>
              <a:gd name="connsiteX172" fmla="*/ 102966 w 5675092"/>
              <a:gd name="connsiteY172" fmla="*/ 934890 h 2397608"/>
              <a:gd name="connsiteX173" fmla="*/ 93299 w 5675092"/>
              <a:gd name="connsiteY173" fmla="*/ 929629 h 2397608"/>
              <a:gd name="connsiteX174" fmla="*/ 90881 w 5675092"/>
              <a:gd name="connsiteY174" fmla="*/ 932259 h 2397608"/>
              <a:gd name="connsiteX175" fmla="*/ 86048 w 5675092"/>
              <a:gd name="connsiteY175" fmla="*/ 926998 h 2397608"/>
              <a:gd name="connsiteX176" fmla="*/ 95413 w 5675092"/>
              <a:gd name="connsiteY176" fmla="*/ 926011 h 2397608"/>
              <a:gd name="connsiteX177" fmla="*/ 102966 w 5675092"/>
              <a:gd name="connsiteY177" fmla="*/ 934890 h 2397608"/>
              <a:gd name="connsiteX178" fmla="*/ 125679 w 5675092"/>
              <a:gd name="connsiteY178" fmla="*/ 1218289 h 2397608"/>
              <a:gd name="connsiteX179" fmla="*/ 118429 w 5675092"/>
              <a:gd name="connsiteY179" fmla="*/ 1210219 h 2397608"/>
              <a:gd name="connsiteX180" fmla="*/ 122053 w 5675092"/>
              <a:gd name="connsiteY180" fmla="*/ 1210220 h 2397608"/>
              <a:gd name="connsiteX181" fmla="*/ 125679 w 5675092"/>
              <a:gd name="connsiteY181" fmla="*/ 1218289 h 2397608"/>
              <a:gd name="connsiteX182" fmla="*/ 116213 w 5675092"/>
              <a:gd name="connsiteY182" fmla="*/ 1024138 h 2397608"/>
              <a:gd name="connsiteX183" fmla="*/ 116213 w 5675092"/>
              <a:gd name="connsiteY183" fmla="*/ 1024138 h 2397608"/>
              <a:gd name="connsiteX184" fmla="*/ 116213 w 5675092"/>
              <a:gd name="connsiteY184" fmla="*/ 1024138 h 2397608"/>
              <a:gd name="connsiteX185" fmla="*/ 148187 w 5675092"/>
              <a:gd name="connsiteY185" fmla="*/ 1462103 h 2397608"/>
              <a:gd name="connsiteX186" fmla="*/ 143806 w 5675092"/>
              <a:gd name="connsiteY186" fmla="*/ 1462216 h 2397608"/>
              <a:gd name="connsiteX187" fmla="*/ 141389 w 5675092"/>
              <a:gd name="connsiteY187" fmla="*/ 1455039 h 2397608"/>
              <a:gd name="connsiteX188" fmla="*/ 148036 w 5675092"/>
              <a:gd name="connsiteY188" fmla="*/ 1461318 h 2397608"/>
              <a:gd name="connsiteX189" fmla="*/ 148187 w 5675092"/>
              <a:gd name="connsiteY189" fmla="*/ 1462103 h 2397608"/>
              <a:gd name="connsiteX190" fmla="*/ 98011 w 5675092"/>
              <a:gd name="connsiteY190" fmla="*/ 700612 h 2397608"/>
              <a:gd name="connsiteX191" fmla="*/ 85927 w 5675092"/>
              <a:gd name="connsiteY191" fmla="*/ 700612 h 2397608"/>
              <a:gd name="connsiteX192" fmla="*/ 90156 w 5675092"/>
              <a:gd name="connsiteY192" fmla="*/ 698817 h 2397608"/>
              <a:gd name="connsiteX193" fmla="*/ 98011 w 5675092"/>
              <a:gd name="connsiteY193" fmla="*/ 700612 h 2397608"/>
              <a:gd name="connsiteX194" fmla="*/ 121226 w 5675092"/>
              <a:gd name="connsiteY194" fmla="*/ 1024138 h 2397608"/>
              <a:gd name="connsiteX195" fmla="*/ 116213 w 5675092"/>
              <a:gd name="connsiteY195" fmla="*/ 1024138 h 2397608"/>
              <a:gd name="connsiteX196" fmla="*/ 119659 w 5675092"/>
              <a:gd name="connsiteY196" fmla="*/ 1023199 h 2397608"/>
              <a:gd name="connsiteX197" fmla="*/ 121226 w 5675092"/>
              <a:gd name="connsiteY197" fmla="*/ 1024138 h 2397608"/>
              <a:gd name="connsiteX198" fmla="*/ 144108 w 5675092"/>
              <a:gd name="connsiteY198" fmla="*/ 1339057 h 2397608"/>
              <a:gd name="connsiteX199" fmla="*/ 143403 w 5675092"/>
              <a:gd name="connsiteY199" fmla="*/ 1342643 h 2397608"/>
              <a:gd name="connsiteX200" fmla="*/ 137763 w 5675092"/>
              <a:gd name="connsiteY200" fmla="*/ 1340252 h 2397608"/>
              <a:gd name="connsiteX201" fmla="*/ 140583 w 5675092"/>
              <a:gd name="connsiteY201" fmla="*/ 1335470 h 2397608"/>
              <a:gd name="connsiteX202" fmla="*/ 144108 w 5675092"/>
              <a:gd name="connsiteY202" fmla="*/ 1339057 h 2397608"/>
              <a:gd name="connsiteX203" fmla="*/ 118677 w 5675092"/>
              <a:gd name="connsiteY203" fmla="*/ 929150 h 2397608"/>
              <a:gd name="connsiteX204" fmla="*/ 109009 w 5675092"/>
              <a:gd name="connsiteY204" fmla="*/ 931542 h 2397608"/>
              <a:gd name="connsiteX205" fmla="*/ 116260 w 5675092"/>
              <a:gd name="connsiteY205" fmla="*/ 924367 h 2397608"/>
              <a:gd name="connsiteX206" fmla="*/ 118677 w 5675092"/>
              <a:gd name="connsiteY206" fmla="*/ 929150 h 2397608"/>
              <a:gd name="connsiteX207" fmla="*/ 110209 w 5675092"/>
              <a:gd name="connsiteY207" fmla="*/ 797466 h 2397608"/>
              <a:gd name="connsiteX208" fmla="*/ 105766 w 5675092"/>
              <a:gd name="connsiteY208" fmla="*/ 797465 h 2397608"/>
              <a:gd name="connsiteX209" fmla="*/ 110171 w 5675092"/>
              <a:gd name="connsiteY209" fmla="*/ 797166 h 2397608"/>
              <a:gd name="connsiteX210" fmla="*/ 113319 w 5675092"/>
              <a:gd name="connsiteY210" fmla="*/ 797466 h 2397608"/>
              <a:gd name="connsiteX211" fmla="*/ 93178 w 5675092"/>
              <a:gd name="connsiteY211" fmla="*/ 811813 h 2397608"/>
              <a:gd name="connsiteX212" fmla="*/ 100731 w 5675092"/>
              <a:gd name="connsiteY212" fmla="*/ 802248 h 2397608"/>
              <a:gd name="connsiteX213" fmla="*/ 110802 w 5675092"/>
              <a:gd name="connsiteY213" fmla="*/ 802248 h 2397608"/>
              <a:gd name="connsiteX214" fmla="*/ 110209 w 5675092"/>
              <a:gd name="connsiteY214" fmla="*/ 797466 h 2397608"/>
              <a:gd name="connsiteX215" fmla="*/ 144001 w 5675092"/>
              <a:gd name="connsiteY215" fmla="*/ 1247637 h 2397608"/>
              <a:gd name="connsiteX216" fmla="*/ 133950 w 5675092"/>
              <a:gd name="connsiteY216" fmla="*/ 1247637 h 2397608"/>
              <a:gd name="connsiteX217" fmla="*/ 144000 w 5675092"/>
              <a:gd name="connsiteY217" fmla="*/ 1252614 h 2397608"/>
              <a:gd name="connsiteX218" fmla="*/ 144001 w 5675092"/>
              <a:gd name="connsiteY218" fmla="*/ 1247637 h 2397608"/>
              <a:gd name="connsiteX219" fmla="*/ 125020 w 5675092"/>
              <a:gd name="connsiteY219" fmla="*/ 959042 h 2397608"/>
              <a:gd name="connsiteX220" fmla="*/ 118677 w 5675092"/>
              <a:gd name="connsiteY220" fmla="*/ 959042 h 2397608"/>
              <a:gd name="connsiteX221" fmla="*/ 118677 w 5675092"/>
              <a:gd name="connsiteY221" fmla="*/ 951868 h 2397608"/>
              <a:gd name="connsiteX222" fmla="*/ 125020 w 5675092"/>
              <a:gd name="connsiteY222" fmla="*/ 959042 h 2397608"/>
              <a:gd name="connsiteX223" fmla="*/ 148640 w 5675092"/>
              <a:gd name="connsiteY223" fmla="*/ 1210564 h 2397608"/>
              <a:gd name="connsiteX224" fmla="*/ 148640 w 5675092"/>
              <a:gd name="connsiteY224" fmla="*/ 1220496 h 2397608"/>
              <a:gd name="connsiteX225" fmla="*/ 141111 w 5675092"/>
              <a:gd name="connsiteY225" fmla="*/ 1208081 h 2397608"/>
              <a:gd name="connsiteX226" fmla="*/ 138601 w 5675092"/>
              <a:gd name="connsiteY226" fmla="*/ 1213047 h 2397608"/>
              <a:gd name="connsiteX227" fmla="*/ 141111 w 5675092"/>
              <a:gd name="connsiteY227" fmla="*/ 1218016 h 2397608"/>
              <a:gd name="connsiteX228" fmla="*/ 138601 w 5675092"/>
              <a:gd name="connsiteY228" fmla="*/ 1225465 h 2397608"/>
              <a:gd name="connsiteX229" fmla="*/ 138601 w 5675092"/>
              <a:gd name="connsiteY229" fmla="*/ 1220496 h 2397608"/>
              <a:gd name="connsiteX230" fmla="*/ 131072 w 5675092"/>
              <a:gd name="connsiteY230" fmla="*/ 1213047 h 2397608"/>
              <a:gd name="connsiteX231" fmla="*/ 131071 w 5675092"/>
              <a:gd name="connsiteY231" fmla="*/ 1218016 h 2397608"/>
              <a:gd name="connsiteX232" fmla="*/ 116012 w 5675092"/>
              <a:gd name="connsiteY232" fmla="*/ 1205597 h 2397608"/>
              <a:gd name="connsiteX233" fmla="*/ 128562 w 5675092"/>
              <a:gd name="connsiteY233" fmla="*/ 1205597 h 2397608"/>
              <a:gd name="connsiteX234" fmla="*/ 123542 w 5675092"/>
              <a:gd name="connsiteY234" fmla="*/ 1203114 h 2397608"/>
              <a:gd name="connsiteX235" fmla="*/ 141111 w 5675092"/>
              <a:gd name="connsiteY235" fmla="*/ 1200631 h 2397608"/>
              <a:gd name="connsiteX236" fmla="*/ 131072 w 5675092"/>
              <a:gd name="connsiteY236" fmla="*/ 1195662 h 2397608"/>
              <a:gd name="connsiteX237" fmla="*/ 143621 w 5675092"/>
              <a:gd name="connsiteY237" fmla="*/ 1198145 h 2397608"/>
              <a:gd name="connsiteX238" fmla="*/ 143621 w 5675092"/>
              <a:gd name="connsiteY238" fmla="*/ 1205597 h 2397608"/>
              <a:gd name="connsiteX239" fmla="*/ 141111 w 5675092"/>
              <a:gd name="connsiteY239" fmla="*/ 1205597 h 2397608"/>
              <a:gd name="connsiteX240" fmla="*/ 148640 w 5675092"/>
              <a:gd name="connsiteY240" fmla="*/ 1210564 h 2397608"/>
              <a:gd name="connsiteX241" fmla="*/ 138012 w 5675092"/>
              <a:gd name="connsiteY241" fmla="*/ 1051112 h 2397608"/>
              <a:gd name="connsiteX242" fmla="*/ 128343 w 5675092"/>
              <a:gd name="connsiteY242" fmla="*/ 1051112 h 2397608"/>
              <a:gd name="connsiteX243" fmla="*/ 132271 w 5675092"/>
              <a:gd name="connsiteY243" fmla="*/ 1048421 h 2397608"/>
              <a:gd name="connsiteX244" fmla="*/ 138012 w 5675092"/>
              <a:gd name="connsiteY244" fmla="*/ 1051112 h 2397608"/>
              <a:gd name="connsiteX245" fmla="*/ 123390 w 5675092"/>
              <a:gd name="connsiteY245" fmla="*/ 799857 h 2397608"/>
              <a:gd name="connsiteX246" fmla="*/ 113319 w 5675092"/>
              <a:gd name="connsiteY246" fmla="*/ 797466 h 2397608"/>
              <a:gd name="connsiteX247" fmla="*/ 115836 w 5675092"/>
              <a:gd name="connsiteY247" fmla="*/ 797466 h 2397608"/>
              <a:gd name="connsiteX248" fmla="*/ 118354 w 5675092"/>
              <a:gd name="connsiteY248" fmla="*/ 792680 h 2397608"/>
              <a:gd name="connsiteX249" fmla="*/ 120872 w 5675092"/>
              <a:gd name="connsiteY249" fmla="*/ 795072 h 2397608"/>
              <a:gd name="connsiteX250" fmla="*/ 123390 w 5675092"/>
              <a:gd name="connsiteY250" fmla="*/ 799857 h 2397608"/>
              <a:gd name="connsiteX251" fmla="*/ 138771 w 5675092"/>
              <a:gd name="connsiteY251" fmla="*/ 999085 h 2397608"/>
              <a:gd name="connsiteX252" fmla="*/ 131251 w 5675092"/>
              <a:gd name="connsiteY252" fmla="*/ 1004096 h 2397608"/>
              <a:gd name="connsiteX253" fmla="*/ 138771 w 5675092"/>
              <a:gd name="connsiteY253" fmla="*/ 999085 h 2397608"/>
              <a:gd name="connsiteX254" fmla="*/ 144054 w 5675092"/>
              <a:gd name="connsiteY254" fmla="*/ 1069047 h 2397608"/>
              <a:gd name="connsiteX255" fmla="*/ 135595 w 5675092"/>
              <a:gd name="connsiteY255" fmla="*/ 1071439 h 2397608"/>
              <a:gd name="connsiteX256" fmla="*/ 135595 w 5675092"/>
              <a:gd name="connsiteY256" fmla="*/ 1069047 h 2397608"/>
              <a:gd name="connsiteX257" fmla="*/ 138767 w 5675092"/>
              <a:gd name="connsiteY257" fmla="*/ 1066357 h 2397608"/>
              <a:gd name="connsiteX258" fmla="*/ 144054 w 5675092"/>
              <a:gd name="connsiteY258" fmla="*/ 1069047 h 2397608"/>
              <a:gd name="connsiteX259" fmla="*/ 144055 w 5675092"/>
              <a:gd name="connsiteY259" fmla="*/ 1031233 h 2397608"/>
              <a:gd name="connsiteX260" fmla="*/ 123511 w 5675092"/>
              <a:gd name="connsiteY260" fmla="*/ 1031233 h 2397608"/>
              <a:gd name="connsiteX261" fmla="*/ 126400 w 5675092"/>
              <a:gd name="connsiteY261" fmla="*/ 1028057 h 2397608"/>
              <a:gd name="connsiteX262" fmla="*/ 131214 w 5675092"/>
              <a:gd name="connsiteY262" fmla="*/ 1028692 h 2397608"/>
              <a:gd name="connsiteX263" fmla="*/ 126078 w 5675092"/>
              <a:gd name="connsiteY263" fmla="*/ 1031233 h 2397608"/>
              <a:gd name="connsiteX264" fmla="*/ 144055 w 5675092"/>
              <a:gd name="connsiteY264" fmla="*/ 1031233 h 2397608"/>
              <a:gd name="connsiteX265" fmla="*/ 125807 w 5675092"/>
              <a:gd name="connsiteY265" fmla="*/ 752326 h 2397608"/>
              <a:gd name="connsiteX266" fmla="*/ 118555 w 5675092"/>
              <a:gd name="connsiteY266" fmla="*/ 749636 h 2397608"/>
              <a:gd name="connsiteX267" fmla="*/ 125807 w 5675092"/>
              <a:gd name="connsiteY267" fmla="*/ 752326 h 2397608"/>
              <a:gd name="connsiteX268" fmla="*/ 158308 w 5675092"/>
              <a:gd name="connsiteY268" fmla="*/ 1197962 h 2397608"/>
              <a:gd name="connsiteX269" fmla="*/ 158308 w 5675092"/>
              <a:gd name="connsiteY269" fmla="*/ 1200356 h 2397608"/>
              <a:gd name="connsiteX270" fmla="*/ 158308 w 5675092"/>
              <a:gd name="connsiteY270" fmla="*/ 1202747 h 2397608"/>
              <a:gd name="connsiteX271" fmla="*/ 153475 w 5675092"/>
              <a:gd name="connsiteY271" fmla="*/ 1202747 h 2397608"/>
              <a:gd name="connsiteX272" fmla="*/ 158308 w 5675092"/>
              <a:gd name="connsiteY272" fmla="*/ 1197962 h 2397608"/>
              <a:gd name="connsiteX273" fmla="*/ 163141 w 5675092"/>
              <a:gd name="connsiteY273" fmla="*/ 1255357 h 2397608"/>
              <a:gd name="connsiteX274" fmla="*/ 153474 w 5675092"/>
              <a:gd name="connsiteY274" fmla="*/ 1257747 h 2397608"/>
              <a:gd name="connsiteX275" fmla="*/ 163141 w 5675092"/>
              <a:gd name="connsiteY275" fmla="*/ 1255357 h 2397608"/>
              <a:gd name="connsiteX276" fmla="*/ 153722 w 5675092"/>
              <a:gd name="connsiteY276" fmla="*/ 1093644 h 2397608"/>
              <a:gd name="connsiteX277" fmla="*/ 133420 w 5675092"/>
              <a:gd name="connsiteY277" fmla="*/ 1096207 h 2397608"/>
              <a:gd name="connsiteX278" fmla="*/ 133737 w 5675092"/>
              <a:gd name="connsiteY278" fmla="*/ 1090762 h 2397608"/>
              <a:gd name="connsiteX279" fmla="*/ 153722 w 5675092"/>
              <a:gd name="connsiteY279" fmla="*/ 1093644 h 2397608"/>
              <a:gd name="connsiteX280" fmla="*/ 146471 w 5675092"/>
              <a:gd name="connsiteY280" fmla="*/ 937071 h 2397608"/>
              <a:gd name="connsiteX281" fmla="*/ 135998 w 5675092"/>
              <a:gd name="connsiteY281" fmla="*/ 934531 h 2397608"/>
              <a:gd name="connsiteX282" fmla="*/ 130761 w 5675092"/>
              <a:gd name="connsiteY282" fmla="*/ 929449 h 2397608"/>
              <a:gd name="connsiteX283" fmla="*/ 139597 w 5675092"/>
              <a:gd name="connsiteY283" fmla="*/ 928496 h 2397608"/>
              <a:gd name="connsiteX284" fmla="*/ 146471 w 5675092"/>
              <a:gd name="connsiteY284" fmla="*/ 937071 h 2397608"/>
              <a:gd name="connsiteX285" fmla="*/ 181796 w 5675092"/>
              <a:gd name="connsiteY285" fmla="*/ 1436673 h 2397608"/>
              <a:gd name="connsiteX286" fmla="*/ 178644 w 5675092"/>
              <a:gd name="connsiteY286" fmla="*/ 1439434 h 2397608"/>
              <a:gd name="connsiteX287" fmla="*/ 173602 w 5675092"/>
              <a:gd name="connsiteY287" fmla="*/ 1439434 h 2397608"/>
              <a:gd name="connsiteX288" fmla="*/ 173602 w 5675092"/>
              <a:gd name="connsiteY288" fmla="*/ 1432071 h 2397608"/>
              <a:gd name="connsiteX289" fmla="*/ 168560 w 5675092"/>
              <a:gd name="connsiteY289" fmla="*/ 1434525 h 2397608"/>
              <a:gd name="connsiteX290" fmla="*/ 163518 w 5675092"/>
              <a:gd name="connsiteY290" fmla="*/ 1439434 h 2397608"/>
              <a:gd name="connsiteX291" fmla="*/ 133265 w 5675092"/>
              <a:gd name="connsiteY291" fmla="*/ 1429615 h 2397608"/>
              <a:gd name="connsiteX292" fmla="*/ 120660 w 5675092"/>
              <a:gd name="connsiteY292" fmla="*/ 1429614 h 2397608"/>
              <a:gd name="connsiteX293" fmla="*/ 105532 w 5675092"/>
              <a:gd name="connsiteY293" fmla="*/ 1432071 h 2397608"/>
              <a:gd name="connsiteX294" fmla="*/ 103011 w 5675092"/>
              <a:gd name="connsiteY294" fmla="*/ 1427160 h 2397608"/>
              <a:gd name="connsiteX295" fmla="*/ 47548 w 5675092"/>
              <a:gd name="connsiteY295" fmla="*/ 1419798 h 2397608"/>
              <a:gd name="connsiteX296" fmla="*/ 52590 w 5675092"/>
              <a:gd name="connsiteY296" fmla="*/ 1412435 h 2397608"/>
              <a:gd name="connsiteX297" fmla="*/ 50068 w 5675092"/>
              <a:gd name="connsiteY297" fmla="*/ 1405073 h 2397608"/>
              <a:gd name="connsiteX298" fmla="*/ 47547 w 5675092"/>
              <a:gd name="connsiteY298" fmla="*/ 1409981 h 2397608"/>
              <a:gd name="connsiteX299" fmla="*/ 37463 w 5675092"/>
              <a:gd name="connsiteY299" fmla="*/ 1402619 h 2397608"/>
              <a:gd name="connsiteX300" fmla="*/ 47547 w 5675092"/>
              <a:gd name="connsiteY300" fmla="*/ 1395256 h 2397608"/>
              <a:gd name="connsiteX301" fmla="*/ 97969 w 5675092"/>
              <a:gd name="connsiteY301" fmla="*/ 1407527 h 2397608"/>
              <a:gd name="connsiteX302" fmla="*/ 100491 w 5675092"/>
              <a:gd name="connsiteY302" fmla="*/ 1402619 h 2397608"/>
              <a:gd name="connsiteX303" fmla="*/ 113096 w 5675092"/>
              <a:gd name="connsiteY303" fmla="*/ 1407526 h 2397608"/>
              <a:gd name="connsiteX304" fmla="*/ 135786 w 5675092"/>
              <a:gd name="connsiteY304" fmla="*/ 1412435 h 2397608"/>
              <a:gd name="connsiteX305" fmla="*/ 168560 w 5675092"/>
              <a:gd name="connsiteY305" fmla="*/ 1427160 h 2397608"/>
              <a:gd name="connsiteX306" fmla="*/ 178644 w 5675092"/>
              <a:gd name="connsiteY306" fmla="*/ 1434526 h 2397608"/>
              <a:gd name="connsiteX307" fmla="*/ 181166 w 5675092"/>
              <a:gd name="connsiteY307" fmla="*/ 1432071 h 2397608"/>
              <a:gd name="connsiteX308" fmla="*/ 181796 w 5675092"/>
              <a:gd name="connsiteY308" fmla="*/ 1436673 h 2397608"/>
              <a:gd name="connsiteX309" fmla="*/ 160973 w 5675092"/>
              <a:gd name="connsiteY309" fmla="*/ 1081482 h 2397608"/>
              <a:gd name="connsiteX310" fmla="*/ 153722 w 5675092"/>
              <a:gd name="connsiteY310" fmla="*/ 1089374 h 2397608"/>
              <a:gd name="connsiteX311" fmla="*/ 158254 w 5675092"/>
              <a:gd name="connsiteY311" fmla="*/ 1081482 h 2397608"/>
              <a:gd name="connsiteX312" fmla="*/ 160973 w 5675092"/>
              <a:gd name="connsiteY312" fmla="*/ 1081482 h 2397608"/>
              <a:gd name="connsiteX313" fmla="*/ 157006 w 5675092"/>
              <a:gd name="connsiteY313" fmla="*/ 948586 h 2397608"/>
              <a:gd name="connsiteX314" fmla="*/ 146470 w 5675092"/>
              <a:gd name="connsiteY314" fmla="*/ 949307 h 2397608"/>
              <a:gd name="connsiteX315" fmla="*/ 148887 w 5675092"/>
              <a:gd name="connsiteY315" fmla="*/ 941620 h 2397608"/>
              <a:gd name="connsiteX316" fmla="*/ 151606 w 5675092"/>
              <a:gd name="connsiteY316" fmla="*/ 937456 h 2397608"/>
              <a:gd name="connsiteX317" fmla="*/ 156138 w 5675092"/>
              <a:gd name="connsiteY317" fmla="*/ 939057 h 2397608"/>
              <a:gd name="connsiteX318" fmla="*/ 151305 w 5675092"/>
              <a:gd name="connsiteY318" fmla="*/ 944182 h 2397608"/>
              <a:gd name="connsiteX319" fmla="*/ 156138 w 5675092"/>
              <a:gd name="connsiteY319" fmla="*/ 944182 h 2397608"/>
              <a:gd name="connsiteX320" fmla="*/ 157006 w 5675092"/>
              <a:gd name="connsiteY320" fmla="*/ 948586 h 2397608"/>
              <a:gd name="connsiteX321" fmla="*/ 171849 w 5675092"/>
              <a:gd name="connsiteY321" fmla="*/ 1165900 h 2397608"/>
              <a:gd name="connsiteX322" fmla="*/ 163389 w 5675092"/>
              <a:gd name="connsiteY322" fmla="*/ 1165900 h 2397608"/>
              <a:gd name="connsiteX323" fmla="*/ 166209 w 5675092"/>
              <a:gd name="connsiteY323" fmla="*/ 1163509 h 2397608"/>
              <a:gd name="connsiteX324" fmla="*/ 171849 w 5675092"/>
              <a:gd name="connsiteY324" fmla="*/ 1165900 h 2397608"/>
              <a:gd name="connsiteX325" fmla="*/ 174018 w 5675092"/>
              <a:gd name="connsiteY325" fmla="*/ 1193179 h 2397608"/>
              <a:gd name="connsiteX326" fmla="*/ 166042 w 5675092"/>
              <a:gd name="connsiteY326" fmla="*/ 1190788 h 2397608"/>
              <a:gd name="connsiteX327" fmla="*/ 171359 w 5675092"/>
              <a:gd name="connsiteY327" fmla="*/ 1188397 h 2397608"/>
              <a:gd name="connsiteX328" fmla="*/ 174018 w 5675092"/>
              <a:gd name="connsiteY328" fmla="*/ 1193179 h 2397608"/>
              <a:gd name="connsiteX329" fmla="*/ 160972 w 5675092"/>
              <a:gd name="connsiteY329" fmla="*/ 972196 h 2397608"/>
              <a:gd name="connsiteX330" fmla="*/ 158556 w 5675092"/>
              <a:gd name="connsiteY330" fmla="*/ 984152 h 2397608"/>
              <a:gd name="connsiteX331" fmla="*/ 151305 w 5675092"/>
              <a:gd name="connsiteY331" fmla="*/ 976978 h 2397608"/>
              <a:gd name="connsiteX332" fmla="*/ 160972 w 5675092"/>
              <a:gd name="connsiteY332" fmla="*/ 972196 h 2397608"/>
              <a:gd name="connsiteX333" fmla="*/ 168848 w 5675092"/>
              <a:gd name="connsiteY333" fmla="*/ 1029149 h 2397608"/>
              <a:gd name="connsiteX334" fmla="*/ 153809 w 5675092"/>
              <a:gd name="connsiteY334" fmla="*/ 1031654 h 2397608"/>
              <a:gd name="connsiteX335" fmla="*/ 161328 w 5675092"/>
              <a:gd name="connsiteY335" fmla="*/ 1026644 h 2397608"/>
              <a:gd name="connsiteX336" fmla="*/ 158822 w 5675092"/>
              <a:gd name="connsiteY336" fmla="*/ 1031654 h 2397608"/>
              <a:gd name="connsiteX337" fmla="*/ 168848 w 5675092"/>
              <a:gd name="connsiteY337" fmla="*/ 1029149 h 2397608"/>
              <a:gd name="connsiteX338" fmla="*/ 161283 w 5675092"/>
              <a:gd name="connsiteY338" fmla="*/ 804970 h 2397608"/>
              <a:gd name="connsiteX339" fmla="*/ 160944 w 5675092"/>
              <a:gd name="connsiteY339" fmla="*/ 805283 h 2397608"/>
              <a:gd name="connsiteX340" fmla="*/ 161054 w 5675092"/>
              <a:gd name="connsiteY340" fmla="*/ 804959 h 2397608"/>
              <a:gd name="connsiteX341" fmla="*/ 188114 w 5675092"/>
              <a:gd name="connsiteY341" fmla="*/ 1188109 h 2397608"/>
              <a:gd name="connsiteX342" fmla="*/ 183028 w 5675092"/>
              <a:gd name="connsiteY342" fmla="*/ 1192468 h 2397608"/>
              <a:gd name="connsiteX343" fmla="*/ 176683 w 5675092"/>
              <a:gd name="connsiteY343" fmla="*/ 1188022 h 2397608"/>
              <a:gd name="connsiteX344" fmla="*/ 181819 w 5675092"/>
              <a:gd name="connsiteY344" fmla="*/ 1188973 h 2397608"/>
              <a:gd name="connsiteX345" fmla="*/ 188767 w 5675092"/>
              <a:gd name="connsiteY345" fmla="*/ 1188022 h 2397608"/>
              <a:gd name="connsiteX346" fmla="*/ 188114 w 5675092"/>
              <a:gd name="connsiteY346" fmla="*/ 1188109 h 2397608"/>
              <a:gd name="connsiteX347" fmla="*/ 188574 w 5675092"/>
              <a:gd name="connsiteY347" fmla="*/ 1187715 h 2397608"/>
              <a:gd name="connsiteX348" fmla="*/ 171849 w 5675092"/>
              <a:gd name="connsiteY348" fmla="*/ 926759 h 2397608"/>
              <a:gd name="connsiteX349" fmla="*/ 164235 w 5675092"/>
              <a:gd name="connsiteY349" fmla="*/ 929389 h 2397608"/>
              <a:gd name="connsiteX350" fmla="*/ 164236 w 5675092"/>
              <a:gd name="connsiteY350" fmla="*/ 939912 h 2397608"/>
              <a:gd name="connsiteX351" fmla="*/ 149009 w 5675092"/>
              <a:gd name="connsiteY351" fmla="*/ 934651 h 2397608"/>
              <a:gd name="connsiteX352" fmla="*/ 149009 w 5675092"/>
              <a:gd name="connsiteY352" fmla="*/ 929389 h 2397608"/>
              <a:gd name="connsiteX353" fmla="*/ 171849 w 5675092"/>
              <a:gd name="connsiteY353" fmla="*/ 926759 h 2397608"/>
              <a:gd name="connsiteX354" fmla="*/ 176773 w 5675092"/>
              <a:gd name="connsiteY354" fmla="*/ 996372 h 2397608"/>
              <a:gd name="connsiteX355" fmla="*/ 173782 w 5675092"/>
              <a:gd name="connsiteY355" fmla="*/ 999398 h 2397608"/>
              <a:gd name="connsiteX356" fmla="*/ 165806 w 5675092"/>
              <a:gd name="connsiteY356" fmla="*/ 996708 h 2397608"/>
              <a:gd name="connsiteX357" fmla="*/ 165806 w 5675092"/>
              <a:gd name="connsiteY357" fmla="*/ 991328 h 2397608"/>
              <a:gd name="connsiteX358" fmla="*/ 176441 w 5675092"/>
              <a:gd name="connsiteY358" fmla="*/ 994018 h 2397608"/>
              <a:gd name="connsiteX359" fmla="*/ 176773 w 5675092"/>
              <a:gd name="connsiteY359" fmla="*/ 996372 h 2397608"/>
              <a:gd name="connsiteX360" fmla="*/ 163454 w 5675092"/>
              <a:gd name="connsiteY360" fmla="*/ 797831 h 2397608"/>
              <a:gd name="connsiteX361" fmla="*/ 161054 w 5675092"/>
              <a:gd name="connsiteY361" fmla="*/ 804959 h 2397608"/>
              <a:gd name="connsiteX362" fmla="*/ 155297 w 5675092"/>
              <a:gd name="connsiteY362" fmla="*/ 804662 h 2397608"/>
              <a:gd name="connsiteX363" fmla="*/ 145885 w 5675092"/>
              <a:gd name="connsiteY363" fmla="*/ 812732 h 2397608"/>
              <a:gd name="connsiteX364" fmla="*/ 130826 w 5675092"/>
              <a:gd name="connsiteY364" fmla="*/ 820181 h 2397608"/>
              <a:gd name="connsiteX365" fmla="*/ 125807 w 5675092"/>
              <a:gd name="connsiteY365" fmla="*/ 815215 h 2397608"/>
              <a:gd name="connsiteX366" fmla="*/ 128316 w 5675092"/>
              <a:gd name="connsiteY366" fmla="*/ 810249 h 2397608"/>
              <a:gd name="connsiteX367" fmla="*/ 138355 w 5675092"/>
              <a:gd name="connsiteY367" fmla="*/ 810249 h 2397608"/>
              <a:gd name="connsiteX368" fmla="*/ 140471 w 5675092"/>
              <a:gd name="connsiteY368" fmla="*/ 807259 h 2397608"/>
              <a:gd name="connsiteX369" fmla="*/ 140865 w 5675092"/>
              <a:gd name="connsiteY369" fmla="*/ 807766 h 2397608"/>
              <a:gd name="connsiteX370" fmla="*/ 140552 w 5675092"/>
              <a:gd name="connsiteY370" fmla="*/ 807146 h 2397608"/>
              <a:gd name="connsiteX371" fmla="*/ 140471 w 5675092"/>
              <a:gd name="connsiteY371" fmla="*/ 807259 h 2397608"/>
              <a:gd name="connsiteX372" fmla="*/ 137728 w 5675092"/>
              <a:gd name="connsiteY372" fmla="*/ 803730 h 2397608"/>
              <a:gd name="connsiteX373" fmla="*/ 130825 w 5675092"/>
              <a:gd name="connsiteY373" fmla="*/ 805283 h 2397608"/>
              <a:gd name="connsiteX374" fmla="*/ 130825 w 5675092"/>
              <a:gd name="connsiteY374" fmla="*/ 787898 h 2397608"/>
              <a:gd name="connsiteX375" fmla="*/ 138356 w 5675092"/>
              <a:gd name="connsiteY375" fmla="*/ 795348 h 2397608"/>
              <a:gd name="connsiteX376" fmla="*/ 133335 w 5675092"/>
              <a:gd name="connsiteY376" fmla="*/ 795348 h 2397608"/>
              <a:gd name="connsiteX377" fmla="*/ 130825 w 5675092"/>
              <a:gd name="connsiteY377" fmla="*/ 800314 h 2397608"/>
              <a:gd name="connsiteX378" fmla="*/ 140865 w 5675092"/>
              <a:gd name="connsiteY378" fmla="*/ 795348 h 2397608"/>
              <a:gd name="connsiteX379" fmla="*/ 163454 w 5675092"/>
              <a:gd name="connsiteY379" fmla="*/ 797831 h 2397608"/>
              <a:gd name="connsiteX380" fmla="*/ 186350 w 5675092"/>
              <a:gd name="connsiteY380" fmla="*/ 1131224 h 2397608"/>
              <a:gd name="connsiteX381" fmla="*/ 181516 w 5675092"/>
              <a:gd name="connsiteY381" fmla="*/ 1138397 h 2397608"/>
              <a:gd name="connsiteX382" fmla="*/ 176682 w 5675092"/>
              <a:gd name="connsiteY382" fmla="*/ 1138397 h 2397608"/>
              <a:gd name="connsiteX383" fmla="*/ 179099 w 5675092"/>
              <a:gd name="connsiteY383" fmla="*/ 1133615 h 2397608"/>
              <a:gd name="connsiteX384" fmla="*/ 179099 w 5675092"/>
              <a:gd name="connsiteY384" fmla="*/ 1128832 h 2397608"/>
              <a:gd name="connsiteX385" fmla="*/ 183630 w 5675092"/>
              <a:gd name="connsiteY385" fmla="*/ 1128236 h 2397608"/>
              <a:gd name="connsiteX386" fmla="*/ 186350 w 5675092"/>
              <a:gd name="connsiteY386" fmla="*/ 1131224 h 2397608"/>
              <a:gd name="connsiteX387" fmla="*/ 191185 w 5675092"/>
              <a:gd name="connsiteY387" fmla="*/ 1185481 h 2397608"/>
              <a:gd name="connsiteX388" fmla="*/ 188574 w 5675092"/>
              <a:gd name="connsiteY388" fmla="*/ 1187715 h 2397608"/>
              <a:gd name="connsiteX389" fmla="*/ 183934 w 5675092"/>
              <a:gd name="connsiteY389" fmla="*/ 1180396 h 2397608"/>
              <a:gd name="connsiteX390" fmla="*/ 191185 w 5675092"/>
              <a:gd name="connsiteY390" fmla="*/ 1185481 h 2397608"/>
              <a:gd name="connsiteX391" fmla="*/ 196762 w 5675092"/>
              <a:gd name="connsiteY391" fmla="*/ 1212810 h 2397608"/>
              <a:gd name="connsiteX392" fmla="*/ 189225 w 5675092"/>
              <a:gd name="connsiteY392" fmla="*/ 1207836 h 2397608"/>
              <a:gd name="connsiteX393" fmla="*/ 191737 w 5675092"/>
              <a:gd name="connsiteY393" fmla="*/ 1202860 h 2397608"/>
              <a:gd name="connsiteX394" fmla="*/ 184200 w 5675092"/>
              <a:gd name="connsiteY394" fmla="*/ 1202859 h 2397608"/>
              <a:gd name="connsiteX395" fmla="*/ 184200 w 5675092"/>
              <a:gd name="connsiteY395" fmla="*/ 1215299 h 2397608"/>
              <a:gd name="connsiteX396" fmla="*/ 196762 w 5675092"/>
              <a:gd name="connsiteY396" fmla="*/ 1212810 h 2397608"/>
              <a:gd name="connsiteX397" fmla="*/ 179099 w 5675092"/>
              <a:gd name="connsiteY397" fmla="*/ 936564 h 2397608"/>
              <a:gd name="connsiteX398" fmla="*/ 179100 w 5675092"/>
              <a:gd name="connsiteY398" fmla="*/ 947087 h 2397608"/>
              <a:gd name="connsiteX399" fmla="*/ 174266 w 5675092"/>
              <a:gd name="connsiteY399" fmla="*/ 939195 h 2397608"/>
              <a:gd name="connsiteX400" fmla="*/ 175776 w 5675092"/>
              <a:gd name="connsiteY400" fmla="*/ 935907 h 2397608"/>
              <a:gd name="connsiteX401" fmla="*/ 179099 w 5675092"/>
              <a:gd name="connsiteY401" fmla="*/ 936564 h 2397608"/>
              <a:gd name="connsiteX402" fmla="*/ 174607 w 5675092"/>
              <a:gd name="connsiteY402" fmla="*/ 764919 h 2397608"/>
              <a:gd name="connsiteX403" fmla="*/ 173842 w 5675092"/>
              <a:gd name="connsiteY403" fmla="*/ 769962 h 2397608"/>
              <a:gd name="connsiteX404" fmla="*/ 165685 w 5675092"/>
              <a:gd name="connsiteY404" fmla="*/ 772353 h 2397608"/>
              <a:gd name="connsiteX405" fmla="*/ 165685 w 5675092"/>
              <a:gd name="connsiteY405" fmla="*/ 767572 h 2397608"/>
              <a:gd name="connsiteX406" fmla="*/ 173842 w 5675092"/>
              <a:gd name="connsiteY406" fmla="*/ 765180 h 2397608"/>
              <a:gd name="connsiteX407" fmla="*/ 174607 w 5675092"/>
              <a:gd name="connsiteY407" fmla="*/ 764919 h 2397608"/>
              <a:gd name="connsiteX408" fmla="*/ 191406 w 5675092"/>
              <a:gd name="connsiteY408" fmla="*/ 1009107 h 2397608"/>
              <a:gd name="connsiteX409" fmla="*/ 183886 w 5675092"/>
              <a:gd name="connsiteY409" fmla="*/ 1006601 h 2397608"/>
              <a:gd name="connsiteX410" fmla="*/ 178874 w 5675092"/>
              <a:gd name="connsiteY410" fmla="*/ 1019127 h 2397608"/>
              <a:gd name="connsiteX411" fmla="*/ 191406 w 5675092"/>
              <a:gd name="connsiteY411" fmla="*/ 1009107 h 2397608"/>
              <a:gd name="connsiteX412" fmla="*/ 206812 w 5675092"/>
              <a:gd name="connsiteY412" fmla="*/ 1207836 h 2397608"/>
              <a:gd name="connsiteX413" fmla="*/ 199274 w 5675092"/>
              <a:gd name="connsiteY413" fmla="*/ 1207836 h 2397608"/>
              <a:gd name="connsiteX414" fmla="*/ 206812 w 5675092"/>
              <a:gd name="connsiteY414" fmla="*/ 1207836 h 2397608"/>
              <a:gd name="connsiteX415" fmla="*/ 204478 w 5675092"/>
              <a:gd name="connsiteY415" fmla="*/ 1148860 h 2397608"/>
              <a:gd name="connsiteX416" fmla="*/ 201658 w 5675092"/>
              <a:gd name="connsiteY416" fmla="*/ 1151551 h 2397608"/>
              <a:gd name="connsiteX417" fmla="*/ 198838 w 5675092"/>
              <a:gd name="connsiteY417" fmla="*/ 1140791 h 2397608"/>
              <a:gd name="connsiteX418" fmla="*/ 204478 w 5675092"/>
              <a:gd name="connsiteY418" fmla="*/ 1148860 h 2397608"/>
              <a:gd name="connsiteX419" fmla="*/ 191184 w 5675092"/>
              <a:gd name="connsiteY419" fmla="*/ 947085 h 2397608"/>
              <a:gd name="connsiteX420" fmla="*/ 183933 w 5675092"/>
              <a:gd name="connsiteY420" fmla="*/ 944694 h 2397608"/>
              <a:gd name="connsiteX421" fmla="*/ 181516 w 5675092"/>
              <a:gd name="connsiteY421" fmla="*/ 951868 h 2397608"/>
              <a:gd name="connsiteX422" fmla="*/ 181516 w 5675092"/>
              <a:gd name="connsiteY422" fmla="*/ 947085 h 2397608"/>
              <a:gd name="connsiteX423" fmla="*/ 188768 w 5675092"/>
              <a:gd name="connsiteY423" fmla="*/ 942303 h 2397608"/>
              <a:gd name="connsiteX424" fmla="*/ 191184 w 5675092"/>
              <a:gd name="connsiteY424" fmla="*/ 947085 h 2397608"/>
              <a:gd name="connsiteX425" fmla="*/ 211480 w 5675092"/>
              <a:gd name="connsiteY425" fmla="*/ 1202746 h 2397608"/>
              <a:gd name="connsiteX426" fmla="*/ 206646 w 5675092"/>
              <a:gd name="connsiteY426" fmla="*/ 1202746 h 2397608"/>
              <a:gd name="connsiteX427" fmla="*/ 209064 w 5675092"/>
              <a:gd name="connsiteY427" fmla="*/ 1200356 h 2397608"/>
              <a:gd name="connsiteX428" fmla="*/ 206647 w 5675092"/>
              <a:gd name="connsiteY428" fmla="*/ 1195573 h 2397608"/>
              <a:gd name="connsiteX429" fmla="*/ 211480 w 5675092"/>
              <a:gd name="connsiteY429" fmla="*/ 1202746 h 2397608"/>
              <a:gd name="connsiteX430" fmla="*/ 191184 w 5675092"/>
              <a:gd name="connsiteY430" fmla="*/ 877337 h 2397608"/>
              <a:gd name="connsiteX431" fmla="*/ 183933 w 5675092"/>
              <a:gd name="connsiteY431" fmla="*/ 877337 h 2397608"/>
              <a:gd name="connsiteX432" fmla="*/ 183933 w 5675092"/>
              <a:gd name="connsiteY432" fmla="*/ 871756 h 2397608"/>
              <a:gd name="connsiteX433" fmla="*/ 191184 w 5675092"/>
              <a:gd name="connsiteY433" fmla="*/ 877337 h 2397608"/>
              <a:gd name="connsiteX434" fmla="*/ 183813 w 5675092"/>
              <a:gd name="connsiteY434" fmla="*/ 760398 h 2397608"/>
              <a:gd name="connsiteX435" fmla="*/ 176108 w 5675092"/>
              <a:gd name="connsiteY435" fmla="*/ 765180 h 2397608"/>
              <a:gd name="connsiteX436" fmla="*/ 163269 w 5675092"/>
              <a:gd name="connsiteY436" fmla="*/ 762789 h 2397608"/>
              <a:gd name="connsiteX437" fmla="*/ 178677 w 5675092"/>
              <a:gd name="connsiteY437" fmla="*/ 758004 h 2397608"/>
              <a:gd name="connsiteX438" fmla="*/ 183813 w 5675092"/>
              <a:gd name="connsiteY438" fmla="*/ 760398 h 2397608"/>
              <a:gd name="connsiteX439" fmla="*/ 198435 w 5675092"/>
              <a:gd name="connsiteY439" fmla="*/ 966815 h 2397608"/>
              <a:gd name="connsiteX440" fmla="*/ 193601 w 5675092"/>
              <a:gd name="connsiteY440" fmla="*/ 961434 h 2397608"/>
              <a:gd name="connsiteX441" fmla="*/ 198435 w 5675092"/>
              <a:gd name="connsiteY441" fmla="*/ 966815 h 2397608"/>
              <a:gd name="connsiteX442" fmla="*/ 216862 w 5675092"/>
              <a:gd name="connsiteY442" fmla="*/ 1237686 h 2397608"/>
              <a:gd name="connsiteX443" fmla="*/ 209324 w 5675092"/>
              <a:gd name="connsiteY443" fmla="*/ 1242663 h 2397608"/>
              <a:gd name="connsiteX444" fmla="*/ 216862 w 5675092"/>
              <a:gd name="connsiteY444" fmla="*/ 1237686 h 2397608"/>
              <a:gd name="connsiteX445" fmla="*/ 193601 w 5675092"/>
              <a:gd name="connsiteY445" fmla="*/ 842461 h 2397608"/>
              <a:gd name="connsiteX446" fmla="*/ 191183 w 5675092"/>
              <a:gd name="connsiteY446" fmla="*/ 847842 h 2397608"/>
              <a:gd name="connsiteX447" fmla="*/ 186350 w 5675092"/>
              <a:gd name="connsiteY447" fmla="*/ 845152 h 2397608"/>
              <a:gd name="connsiteX448" fmla="*/ 188163 w 5675092"/>
              <a:gd name="connsiteY448" fmla="*/ 841789 h 2397608"/>
              <a:gd name="connsiteX449" fmla="*/ 193601 w 5675092"/>
              <a:gd name="connsiteY449" fmla="*/ 842461 h 2397608"/>
              <a:gd name="connsiteX450" fmla="*/ 191062 w 5675092"/>
              <a:gd name="connsiteY450" fmla="*/ 765180 h 2397608"/>
              <a:gd name="connsiteX451" fmla="*/ 178978 w 5675092"/>
              <a:gd name="connsiteY451" fmla="*/ 774744 h 2397608"/>
              <a:gd name="connsiteX452" fmla="*/ 191062 w 5675092"/>
              <a:gd name="connsiteY452" fmla="*/ 765180 h 2397608"/>
              <a:gd name="connsiteX453" fmla="*/ 186229 w 5675092"/>
              <a:gd name="connsiteY453" fmla="*/ 689852 h 2397608"/>
              <a:gd name="connsiteX454" fmla="*/ 186229 w 5675092"/>
              <a:gd name="connsiteY454" fmla="*/ 695231 h 2397608"/>
              <a:gd name="connsiteX455" fmla="*/ 178978 w 5675092"/>
              <a:gd name="connsiteY455" fmla="*/ 695231 h 2397608"/>
              <a:gd name="connsiteX456" fmla="*/ 186229 w 5675092"/>
              <a:gd name="connsiteY456" fmla="*/ 689852 h 2397608"/>
              <a:gd name="connsiteX457" fmla="*/ 198435 w 5675092"/>
              <a:gd name="connsiteY457" fmla="*/ 859800 h 2397608"/>
              <a:gd name="connsiteX458" fmla="*/ 193601 w 5675092"/>
              <a:gd name="connsiteY458" fmla="*/ 857409 h 2397608"/>
              <a:gd name="connsiteX459" fmla="*/ 196018 w 5675092"/>
              <a:gd name="connsiteY459" fmla="*/ 852626 h 2397608"/>
              <a:gd name="connsiteX460" fmla="*/ 198435 w 5675092"/>
              <a:gd name="connsiteY460" fmla="*/ 859800 h 2397608"/>
              <a:gd name="connsiteX461" fmla="*/ 188647 w 5675092"/>
              <a:gd name="connsiteY461" fmla="*/ 710179 h 2397608"/>
              <a:gd name="connsiteX462" fmla="*/ 181396 w 5675092"/>
              <a:gd name="connsiteY462" fmla="*/ 714961 h 2397608"/>
              <a:gd name="connsiteX463" fmla="*/ 183812 w 5675092"/>
              <a:gd name="connsiteY463" fmla="*/ 705394 h 2397608"/>
              <a:gd name="connsiteX464" fmla="*/ 188647 w 5675092"/>
              <a:gd name="connsiteY464" fmla="*/ 710179 h 2397608"/>
              <a:gd name="connsiteX465" fmla="*/ 204477 w 5675092"/>
              <a:gd name="connsiteY465" fmla="*/ 929150 h 2397608"/>
              <a:gd name="connsiteX466" fmla="*/ 201658 w 5675092"/>
              <a:gd name="connsiteY466" fmla="*/ 937520 h 2397608"/>
              <a:gd name="connsiteX467" fmla="*/ 196018 w 5675092"/>
              <a:gd name="connsiteY467" fmla="*/ 931940 h 2397608"/>
              <a:gd name="connsiteX468" fmla="*/ 204477 w 5675092"/>
              <a:gd name="connsiteY468" fmla="*/ 929150 h 2397608"/>
              <a:gd name="connsiteX469" fmla="*/ 214163 w 5675092"/>
              <a:gd name="connsiteY469" fmla="*/ 976994 h 2397608"/>
              <a:gd name="connsiteX470" fmla="*/ 209329 w 5675092"/>
              <a:gd name="connsiteY470" fmla="*/ 981776 h 2397608"/>
              <a:gd name="connsiteX471" fmla="*/ 214163 w 5675092"/>
              <a:gd name="connsiteY471" fmla="*/ 976994 h 2397608"/>
              <a:gd name="connsiteX472" fmla="*/ 214172 w 5675092"/>
              <a:gd name="connsiteY472" fmla="*/ 942319 h 2397608"/>
              <a:gd name="connsiteX473" fmla="*/ 204505 w 5675092"/>
              <a:gd name="connsiteY473" fmla="*/ 939529 h 2397608"/>
              <a:gd name="connsiteX474" fmla="*/ 214172 w 5675092"/>
              <a:gd name="connsiteY474" fmla="*/ 942319 h 2397608"/>
              <a:gd name="connsiteX475" fmla="*/ 206773 w 5675092"/>
              <a:gd name="connsiteY475" fmla="*/ 824966 h 2397608"/>
              <a:gd name="connsiteX476" fmla="*/ 200731 w 5675092"/>
              <a:gd name="connsiteY476" fmla="*/ 822575 h 2397608"/>
              <a:gd name="connsiteX477" fmla="*/ 203751 w 5675092"/>
              <a:gd name="connsiteY477" fmla="*/ 819286 h 2397608"/>
              <a:gd name="connsiteX478" fmla="*/ 206773 w 5675092"/>
              <a:gd name="connsiteY478" fmla="*/ 824966 h 2397608"/>
              <a:gd name="connsiteX479" fmla="*/ 221483 w 5675092"/>
              <a:gd name="connsiteY479" fmla="*/ 1016623 h 2397608"/>
              <a:gd name="connsiteX480" fmla="*/ 206444 w 5675092"/>
              <a:gd name="connsiteY480" fmla="*/ 1016623 h 2397608"/>
              <a:gd name="connsiteX481" fmla="*/ 221483 w 5675092"/>
              <a:gd name="connsiteY481" fmla="*/ 1016623 h 2397608"/>
              <a:gd name="connsiteX482" fmla="*/ 239474 w 5675092"/>
              <a:gd name="connsiteY482" fmla="*/ 1255102 h 2397608"/>
              <a:gd name="connsiteX483" fmla="*/ 229424 w 5675092"/>
              <a:gd name="connsiteY483" fmla="*/ 1255102 h 2397608"/>
              <a:gd name="connsiteX484" fmla="*/ 239474 w 5675092"/>
              <a:gd name="connsiteY484" fmla="*/ 1255102 h 2397608"/>
              <a:gd name="connsiteX485" fmla="*/ 221090 w 5675092"/>
              <a:gd name="connsiteY485" fmla="*/ 944708 h 2397608"/>
              <a:gd name="connsiteX486" fmla="*/ 210983 w 5675092"/>
              <a:gd name="connsiteY486" fmla="*/ 949491 h 2397608"/>
              <a:gd name="connsiteX487" fmla="*/ 221090 w 5675092"/>
              <a:gd name="connsiteY487" fmla="*/ 944708 h 2397608"/>
              <a:gd name="connsiteX488" fmla="*/ 236961 w 5675092"/>
              <a:gd name="connsiteY488" fmla="*/ 1168033 h 2397608"/>
              <a:gd name="connsiteX489" fmla="*/ 226912 w 5675092"/>
              <a:gd name="connsiteY489" fmla="*/ 1163060 h 2397608"/>
              <a:gd name="connsiteX490" fmla="*/ 236961 w 5675092"/>
              <a:gd name="connsiteY490" fmla="*/ 1168033 h 2397608"/>
              <a:gd name="connsiteX491" fmla="*/ 209189 w 5675092"/>
              <a:gd name="connsiteY491" fmla="*/ 732897 h 2397608"/>
              <a:gd name="connsiteX492" fmla="*/ 200731 w 5675092"/>
              <a:gd name="connsiteY492" fmla="*/ 737680 h 2397608"/>
              <a:gd name="connsiteX493" fmla="*/ 209189 w 5675092"/>
              <a:gd name="connsiteY493" fmla="*/ 732897 h 2397608"/>
              <a:gd name="connsiteX494" fmla="*/ 228671 w 5675092"/>
              <a:gd name="connsiteY494" fmla="*/ 956665 h 2397608"/>
              <a:gd name="connsiteX495" fmla="*/ 223617 w 5675092"/>
              <a:gd name="connsiteY495" fmla="*/ 959056 h 2397608"/>
              <a:gd name="connsiteX496" fmla="*/ 223617 w 5675092"/>
              <a:gd name="connsiteY496" fmla="*/ 949491 h 2397608"/>
              <a:gd name="connsiteX497" fmla="*/ 205930 w 5675092"/>
              <a:gd name="connsiteY497" fmla="*/ 954274 h 2397608"/>
              <a:gd name="connsiteX498" fmla="*/ 208456 w 5675092"/>
              <a:gd name="connsiteY498" fmla="*/ 951882 h 2397608"/>
              <a:gd name="connsiteX499" fmla="*/ 200876 w 5675092"/>
              <a:gd name="connsiteY499" fmla="*/ 944708 h 2397608"/>
              <a:gd name="connsiteX500" fmla="*/ 216037 w 5675092"/>
              <a:gd name="connsiteY500" fmla="*/ 939925 h 2397608"/>
              <a:gd name="connsiteX501" fmla="*/ 223617 w 5675092"/>
              <a:gd name="connsiteY501" fmla="*/ 939925 h 2397608"/>
              <a:gd name="connsiteX502" fmla="*/ 228671 w 5675092"/>
              <a:gd name="connsiteY502" fmla="*/ 956665 h 2397608"/>
              <a:gd name="connsiteX503" fmla="*/ 216440 w 5675092"/>
              <a:gd name="connsiteY503" fmla="*/ 765181 h 2397608"/>
              <a:gd name="connsiteX504" fmla="*/ 193479 w 5675092"/>
              <a:gd name="connsiteY504" fmla="*/ 769962 h 2397608"/>
              <a:gd name="connsiteX505" fmla="*/ 203685 w 5675092"/>
              <a:gd name="connsiteY505" fmla="*/ 762789 h 2397608"/>
              <a:gd name="connsiteX506" fmla="*/ 203684 w 5675092"/>
              <a:gd name="connsiteY506" fmla="*/ 767572 h 2397608"/>
              <a:gd name="connsiteX507" fmla="*/ 216440 w 5675092"/>
              <a:gd name="connsiteY507" fmla="*/ 765181 h 2397608"/>
              <a:gd name="connsiteX508" fmla="*/ 218859 w 5675092"/>
              <a:gd name="connsiteY508" fmla="*/ 717749 h 2397608"/>
              <a:gd name="connsiteX509" fmla="*/ 208585 w 5675092"/>
              <a:gd name="connsiteY509" fmla="*/ 725522 h 2397608"/>
              <a:gd name="connsiteX510" fmla="*/ 206017 w 5675092"/>
              <a:gd name="connsiteY510" fmla="*/ 717749 h 2397608"/>
              <a:gd name="connsiteX511" fmla="*/ 206017 w 5675092"/>
              <a:gd name="connsiteY511" fmla="*/ 728113 h 2397608"/>
              <a:gd name="connsiteX512" fmla="*/ 198314 w 5675092"/>
              <a:gd name="connsiteY512" fmla="*/ 728112 h 2397608"/>
              <a:gd name="connsiteX513" fmla="*/ 198314 w 5675092"/>
              <a:gd name="connsiteY513" fmla="*/ 727516 h 2397608"/>
              <a:gd name="connsiteX514" fmla="*/ 190820 w 5675092"/>
              <a:gd name="connsiteY514" fmla="*/ 724925 h 2397608"/>
              <a:gd name="connsiteX515" fmla="*/ 185826 w 5675092"/>
              <a:gd name="connsiteY515" fmla="*/ 730107 h 2397608"/>
              <a:gd name="connsiteX516" fmla="*/ 183328 w 5675092"/>
              <a:gd name="connsiteY516" fmla="*/ 732698 h 2397608"/>
              <a:gd name="connsiteX517" fmla="*/ 180831 w 5675092"/>
              <a:gd name="connsiteY517" fmla="*/ 724925 h 2397608"/>
              <a:gd name="connsiteX518" fmla="*/ 160851 w 5675092"/>
              <a:gd name="connsiteY518" fmla="*/ 727516 h 2397608"/>
              <a:gd name="connsiteX519" fmla="*/ 175836 w 5675092"/>
              <a:gd name="connsiteY519" fmla="*/ 719744 h 2397608"/>
              <a:gd name="connsiteX520" fmla="*/ 198314 w 5675092"/>
              <a:gd name="connsiteY520" fmla="*/ 719744 h 2397608"/>
              <a:gd name="connsiteX521" fmla="*/ 198314 w 5675092"/>
              <a:gd name="connsiteY521" fmla="*/ 717749 h 2397608"/>
              <a:gd name="connsiteX522" fmla="*/ 208585 w 5675092"/>
              <a:gd name="connsiteY522" fmla="*/ 716780 h 2397608"/>
              <a:gd name="connsiteX523" fmla="*/ 218859 w 5675092"/>
              <a:gd name="connsiteY523" fmla="*/ 717749 h 2397608"/>
              <a:gd name="connsiteX524" fmla="*/ 239027 w 5675092"/>
              <a:gd name="connsiteY524" fmla="*/ 1011612 h 2397608"/>
              <a:gd name="connsiteX525" fmla="*/ 231508 w 5675092"/>
              <a:gd name="connsiteY525" fmla="*/ 1011612 h 2397608"/>
              <a:gd name="connsiteX526" fmla="*/ 239027 w 5675092"/>
              <a:gd name="connsiteY526" fmla="*/ 1011612 h 2397608"/>
              <a:gd name="connsiteX527" fmla="*/ 239542 w 5675092"/>
              <a:gd name="connsiteY527" fmla="*/ 976991 h 2397608"/>
              <a:gd name="connsiteX528" fmla="*/ 228666 w 5675092"/>
              <a:gd name="connsiteY528" fmla="*/ 976991 h 2397608"/>
              <a:gd name="connsiteX529" fmla="*/ 239542 w 5675092"/>
              <a:gd name="connsiteY529" fmla="*/ 976991 h 2397608"/>
              <a:gd name="connsiteX530" fmla="*/ 222785 w 5675092"/>
              <a:gd name="connsiteY530" fmla="*/ 725124 h 2397608"/>
              <a:gd name="connsiteX531" fmla="*/ 218857 w 5675092"/>
              <a:gd name="connsiteY531" fmla="*/ 730504 h 2397608"/>
              <a:gd name="connsiteX532" fmla="*/ 221274 w 5675092"/>
              <a:gd name="connsiteY532" fmla="*/ 719743 h 2397608"/>
              <a:gd name="connsiteX533" fmla="*/ 222785 w 5675092"/>
              <a:gd name="connsiteY533" fmla="*/ 725124 h 2397608"/>
              <a:gd name="connsiteX534" fmla="*/ 257061 w 5675092"/>
              <a:gd name="connsiteY534" fmla="*/ 1163060 h 2397608"/>
              <a:gd name="connsiteX535" fmla="*/ 247011 w 5675092"/>
              <a:gd name="connsiteY535" fmla="*/ 1165545 h 2397608"/>
              <a:gd name="connsiteX536" fmla="*/ 257061 w 5675092"/>
              <a:gd name="connsiteY536" fmla="*/ 1163060 h 2397608"/>
              <a:gd name="connsiteX537" fmla="*/ 254549 w 5675092"/>
              <a:gd name="connsiteY537" fmla="*/ 1098381 h 2397608"/>
              <a:gd name="connsiteX538" fmla="*/ 249523 w 5675092"/>
              <a:gd name="connsiteY538" fmla="*/ 1095892 h 2397608"/>
              <a:gd name="connsiteX539" fmla="*/ 244499 w 5675092"/>
              <a:gd name="connsiteY539" fmla="*/ 1103355 h 2397608"/>
              <a:gd name="connsiteX540" fmla="*/ 254549 w 5675092"/>
              <a:gd name="connsiteY540" fmla="*/ 1098381 h 2397608"/>
              <a:gd name="connsiteX541" fmla="*/ 249053 w 5675092"/>
              <a:gd name="connsiteY541" fmla="*/ 1014117 h 2397608"/>
              <a:gd name="connsiteX542" fmla="*/ 241534 w 5675092"/>
              <a:gd name="connsiteY542" fmla="*/ 1019128 h 2397608"/>
              <a:gd name="connsiteX543" fmla="*/ 249053 w 5675092"/>
              <a:gd name="connsiteY543" fmla="*/ 1014117 h 2397608"/>
              <a:gd name="connsiteX544" fmla="*/ 255491 w 5675092"/>
              <a:gd name="connsiteY544" fmla="*/ 1081901 h 2397608"/>
              <a:gd name="connsiteX545" fmla="*/ 249524 w 5675092"/>
              <a:gd name="connsiteY545" fmla="*/ 1071017 h 2397608"/>
              <a:gd name="connsiteX546" fmla="*/ 239475 w 5675092"/>
              <a:gd name="connsiteY546" fmla="*/ 1073505 h 2397608"/>
              <a:gd name="connsiteX547" fmla="*/ 239474 w 5675092"/>
              <a:gd name="connsiteY547" fmla="*/ 1085942 h 2397608"/>
              <a:gd name="connsiteX548" fmla="*/ 252036 w 5675092"/>
              <a:gd name="connsiteY548" fmla="*/ 1090918 h 2397608"/>
              <a:gd name="connsiteX549" fmla="*/ 255491 w 5675092"/>
              <a:gd name="connsiteY549" fmla="*/ 1081901 h 2397608"/>
              <a:gd name="connsiteX550" fmla="*/ 254549 w 5675092"/>
              <a:gd name="connsiteY550" fmla="*/ 1048630 h 2397608"/>
              <a:gd name="connsiteX551" fmla="*/ 252856 w 5675092"/>
              <a:gd name="connsiteY551" fmla="*/ 1048893 h 2397608"/>
              <a:gd name="connsiteX552" fmla="*/ 254078 w 5675092"/>
              <a:gd name="connsiteY552" fmla="*/ 1046607 h 2397608"/>
              <a:gd name="connsiteX553" fmla="*/ 254549 w 5675092"/>
              <a:gd name="connsiteY553" fmla="*/ 1048630 h 2397608"/>
              <a:gd name="connsiteX554" fmla="*/ 236985 w 5675092"/>
              <a:gd name="connsiteY554" fmla="*/ 767571 h 2397608"/>
              <a:gd name="connsiteX555" fmla="*/ 229216 w 5675092"/>
              <a:gd name="connsiteY555" fmla="*/ 772354 h 2397608"/>
              <a:gd name="connsiteX556" fmla="*/ 218858 w 5675092"/>
              <a:gd name="connsiteY556" fmla="*/ 772354 h 2397608"/>
              <a:gd name="connsiteX557" fmla="*/ 227921 w 5675092"/>
              <a:gd name="connsiteY557" fmla="*/ 766376 h 2397608"/>
              <a:gd name="connsiteX558" fmla="*/ 236985 w 5675092"/>
              <a:gd name="connsiteY558" fmla="*/ 767571 h 2397608"/>
              <a:gd name="connsiteX559" fmla="*/ 267111 w 5675092"/>
              <a:gd name="connsiteY559" fmla="*/ 1163059 h 2397608"/>
              <a:gd name="connsiteX560" fmla="*/ 259574 w 5675092"/>
              <a:gd name="connsiteY560" fmla="*/ 1163060 h 2397608"/>
              <a:gd name="connsiteX561" fmla="*/ 262086 w 5675092"/>
              <a:gd name="connsiteY561" fmla="*/ 1170522 h 2397608"/>
              <a:gd name="connsiteX562" fmla="*/ 267111 w 5675092"/>
              <a:gd name="connsiteY562" fmla="*/ 1163059 h 2397608"/>
              <a:gd name="connsiteX563" fmla="*/ 246653 w 5675092"/>
              <a:gd name="connsiteY563" fmla="*/ 834530 h 2397608"/>
              <a:gd name="connsiteX564" fmla="*/ 233360 w 5675092"/>
              <a:gd name="connsiteY564" fmla="*/ 827357 h 2397608"/>
              <a:gd name="connsiteX565" fmla="*/ 236018 w 5675092"/>
              <a:gd name="connsiteY565" fmla="*/ 824966 h 2397608"/>
              <a:gd name="connsiteX566" fmla="*/ 236018 w 5675092"/>
              <a:gd name="connsiteY566" fmla="*/ 822572 h 2397608"/>
              <a:gd name="connsiteX567" fmla="*/ 243994 w 5675092"/>
              <a:gd name="connsiteY567" fmla="*/ 820181 h 2397608"/>
              <a:gd name="connsiteX568" fmla="*/ 246653 w 5675092"/>
              <a:gd name="connsiteY568" fmla="*/ 834530 h 2397608"/>
              <a:gd name="connsiteX569" fmla="*/ 261254 w 5675092"/>
              <a:gd name="connsiteY569" fmla="*/ 1031242 h 2397608"/>
              <a:gd name="connsiteX570" fmla="*/ 261028 w 5675092"/>
              <a:gd name="connsiteY570" fmla="*/ 1036545 h 2397608"/>
              <a:gd name="connsiteX571" fmla="*/ 253776 w 5675092"/>
              <a:gd name="connsiteY571" fmla="*/ 1028652 h 2397608"/>
              <a:gd name="connsiteX572" fmla="*/ 259214 w 5675092"/>
              <a:gd name="connsiteY572" fmla="*/ 1027667 h 2397608"/>
              <a:gd name="connsiteX573" fmla="*/ 261254 w 5675092"/>
              <a:gd name="connsiteY573" fmla="*/ 1031242 h 2397608"/>
              <a:gd name="connsiteX574" fmla="*/ 223692 w 5675092"/>
              <a:gd name="connsiteY574" fmla="*/ 478211 h 2397608"/>
              <a:gd name="connsiteX575" fmla="*/ 216440 w 5675092"/>
              <a:gd name="connsiteY575" fmla="*/ 473428 h 2397608"/>
              <a:gd name="connsiteX576" fmla="*/ 220065 w 5675092"/>
              <a:gd name="connsiteY576" fmla="*/ 471336 h 2397608"/>
              <a:gd name="connsiteX577" fmla="*/ 223692 w 5675092"/>
              <a:gd name="connsiteY577" fmla="*/ 478211 h 2397608"/>
              <a:gd name="connsiteX578" fmla="*/ 283987 w 5675092"/>
              <a:gd name="connsiteY578" fmla="*/ 1344556 h 2397608"/>
              <a:gd name="connsiteX579" fmla="*/ 283988 w 5675092"/>
              <a:gd name="connsiteY579" fmla="*/ 1352089 h 2397608"/>
              <a:gd name="connsiteX580" fmla="*/ 253667 w 5675092"/>
              <a:gd name="connsiteY580" fmla="*/ 1352089 h 2397608"/>
              <a:gd name="connsiteX581" fmla="*/ 251140 w 5675092"/>
              <a:gd name="connsiteY581" fmla="*/ 1347068 h 2397608"/>
              <a:gd name="connsiteX582" fmla="*/ 238506 w 5675092"/>
              <a:gd name="connsiteY582" fmla="*/ 1352089 h 2397608"/>
              <a:gd name="connsiteX583" fmla="*/ 235980 w 5675092"/>
              <a:gd name="connsiteY583" fmla="*/ 1337023 h 2397608"/>
              <a:gd name="connsiteX584" fmla="*/ 230925 w 5675092"/>
              <a:gd name="connsiteY584" fmla="*/ 1342044 h 2397608"/>
              <a:gd name="connsiteX585" fmla="*/ 230926 w 5675092"/>
              <a:gd name="connsiteY585" fmla="*/ 1332002 h 2397608"/>
              <a:gd name="connsiteX586" fmla="*/ 253667 w 5675092"/>
              <a:gd name="connsiteY586" fmla="*/ 1332001 h 2397608"/>
              <a:gd name="connsiteX587" fmla="*/ 258721 w 5675092"/>
              <a:gd name="connsiteY587" fmla="*/ 1334513 h 2397608"/>
              <a:gd name="connsiteX588" fmla="*/ 261247 w 5675092"/>
              <a:gd name="connsiteY588" fmla="*/ 1339535 h 2397608"/>
              <a:gd name="connsiteX589" fmla="*/ 283987 w 5675092"/>
              <a:gd name="connsiteY589" fmla="*/ 1344556 h 2397608"/>
              <a:gd name="connsiteX590" fmla="*/ 241818 w 5675092"/>
              <a:gd name="connsiteY590" fmla="*/ 710179 h 2397608"/>
              <a:gd name="connsiteX591" fmla="*/ 236985 w 5675092"/>
              <a:gd name="connsiteY591" fmla="*/ 714961 h 2397608"/>
              <a:gd name="connsiteX592" fmla="*/ 241818 w 5675092"/>
              <a:gd name="connsiteY592" fmla="*/ 710179 h 2397608"/>
              <a:gd name="connsiteX593" fmla="*/ 249069 w 5675092"/>
              <a:gd name="connsiteY593" fmla="*/ 762789 h 2397608"/>
              <a:gd name="connsiteX594" fmla="*/ 236985 w 5675092"/>
              <a:gd name="connsiteY594" fmla="*/ 767571 h 2397608"/>
              <a:gd name="connsiteX595" fmla="*/ 239401 w 5675092"/>
              <a:gd name="connsiteY595" fmla="*/ 760398 h 2397608"/>
              <a:gd name="connsiteX596" fmla="*/ 249069 w 5675092"/>
              <a:gd name="connsiteY596" fmla="*/ 762789 h 2397608"/>
              <a:gd name="connsiteX597" fmla="*/ 283128 w 5675092"/>
              <a:gd name="connsiteY597" fmla="*/ 1206903 h 2397608"/>
              <a:gd name="connsiteX598" fmla="*/ 282186 w 5675092"/>
              <a:gd name="connsiteY598" fmla="*/ 1205348 h 2397608"/>
              <a:gd name="connsiteX599" fmla="*/ 282186 w 5675092"/>
              <a:gd name="connsiteY599" fmla="*/ 1207836 h 2397608"/>
              <a:gd name="connsiteX600" fmla="*/ 269624 w 5675092"/>
              <a:gd name="connsiteY600" fmla="*/ 1207836 h 2397608"/>
              <a:gd name="connsiteX601" fmla="*/ 269623 w 5675092"/>
              <a:gd name="connsiteY601" fmla="*/ 1202860 h 2397608"/>
              <a:gd name="connsiteX602" fmla="*/ 259574 w 5675092"/>
              <a:gd name="connsiteY602" fmla="*/ 1200374 h 2397608"/>
              <a:gd name="connsiteX603" fmla="*/ 259574 w 5675092"/>
              <a:gd name="connsiteY603" fmla="*/ 1207836 h 2397608"/>
              <a:gd name="connsiteX604" fmla="*/ 267111 w 5675092"/>
              <a:gd name="connsiteY604" fmla="*/ 1212811 h 2397608"/>
              <a:gd name="connsiteX605" fmla="*/ 282186 w 5675092"/>
              <a:gd name="connsiteY605" fmla="*/ 1210322 h 2397608"/>
              <a:gd name="connsiteX606" fmla="*/ 283128 w 5675092"/>
              <a:gd name="connsiteY606" fmla="*/ 1206903 h 2397608"/>
              <a:gd name="connsiteX607" fmla="*/ 256320 w 5675092"/>
              <a:gd name="connsiteY607" fmla="*/ 807766 h 2397608"/>
              <a:gd name="connsiteX608" fmla="*/ 243770 w 5675092"/>
              <a:gd name="connsiteY608" fmla="*/ 807766 h 2397608"/>
              <a:gd name="connsiteX609" fmla="*/ 243770 w 5675092"/>
              <a:gd name="connsiteY609" fmla="*/ 812732 h 2397608"/>
              <a:gd name="connsiteX610" fmla="*/ 218671 w 5675092"/>
              <a:gd name="connsiteY610" fmla="*/ 807766 h 2397608"/>
              <a:gd name="connsiteX611" fmla="*/ 218671 w 5675092"/>
              <a:gd name="connsiteY611" fmla="*/ 815215 h 2397608"/>
              <a:gd name="connsiteX612" fmla="*/ 178513 w 5675092"/>
              <a:gd name="connsiteY612" fmla="*/ 810249 h 2397608"/>
              <a:gd name="connsiteX613" fmla="*/ 181023 w 5675092"/>
              <a:gd name="connsiteY613" fmla="*/ 807766 h 2397608"/>
              <a:gd name="connsiteX614" fmla="*/ 176003 w 5675092"/>
              <a:gd name="connsiteY614" fmla="*/ 812732 h 2397608"/>
              <a:gd name="connsiteX615" fmla="*/ 168474 w 5675092"/>
              <a:gd name="connsiteY615" fmla="*/ 810249 h 2397608"/>
              <a:gd name="connsiteX616" fmla="*/ 160944 w 5675092"/>
              <a:gd name="connsiteY616" fmla="*/ 817698 h 2397608"/>
              <a:gd name="connsiteX617" fmla="*/ 158435 w 5675092"/>
              <a:gd name="connsiteY617" fmla="*/ 812733 h 2397608"/>
              <a:gd name="connsiteX618" fmla="*/ 168474 w 5675092"/>
              <a:gd name="connsiteY618" fmla="*/ 807766 h 2397608"/>
              <a:gd name="connsiteX619" fmla="*/ 162826 w 5675092"/>
              <a:gd name="connsiteY619" fmla="*/ 805050 h 2397608"/>
              <a:gd name="connsiteX620" fmla="*/ 161283 w 5675092"/>
              <a:gd name="connsiteY620" fmla="*/ 804970 h 2397608"/>
              <a:gd name="connsiteX621" fmla="*/ 164317 w 5675092"/>
              <a:gd name="connsiteY621" fmla="*/ 802178 h 2397608"/>
              <a:gd name="connsiteX622" fmla="*/ 173493 w 5675092"/>
              <a:gd name="connsiteY622" fmla="*/ 807766 h 2397608"/>
              <a:gd name="connsiteX623" fmla="*/ 176003 w 5675092"/>
              <a:gd name="connsiteY623" fmla="*/ 800314 h 2397608"/>
              <a:gd name="connsiteX624" fmla="*/ 186043 w 5675092"/>
              <a:gd name="connsiteY624" fmla="*/ 795348 h 2397608"/>
              <a:gd name="connsiteX625" fmla="*/ 188553 w 5675092"/>
              <a:gd name="connsiteY625" fmla="*/ 805283 h 2397608"/>
              <a:gd name="connsiteX626" fmla="*/ 193573 w 5675092"/>
              <a:gd name="connsiteY626" fmla="*/ 802800 h 2397608"/>
              <a:gd name="connsiteX627" fmla="*/ 191063 w 5675092"/>
              <a:gd name="connsiteY627" fmla="*/ 800314 h 2397608"/>
              <a:gd name="connsiteX628" fmla="*/ 198592 w 5675092"/>
              <a:gd name="connsiteY628" fmla="*/ 797831 h 2397608"/>
              <a:gd name="connsiteX629" fmla="*/ 196082 w 5675092"/>
              <a:gd name="connsiteY629" fmla="*/ 802799 h 2397608"/>
              <a:gd name="connsiteX630" fmla="*/ 201102 w 5675092"/>
              <a:gd name="connsiteY630" fmla="*/ 800314 h 2397608"/>
              <a:gd name="connsiteX631" fmla="*/ 198592 w 5675092"/>
              <a:gd name="connsiteY631" fmla="*/ 805283 h 2397608"/>
              <a:gd name="connsiteX632" fmla="*/ 203613 w 5675092"/>
              <a:gd name="connsiteY632" fmla="*/ 800314 h 2397608"/>
              <a:gd name="connsiteX633" fmla="*/ 221181 w 5675092"/>
              <a:gd name="connsiteY633" fmla="*/ 795348 h 2397608"/>
              <a:gd name="connsiteX634" fmla="*/ 221181 w 5675092"/>
              <a:gd name="connsiteY634" fmla="*/ 805283 h 2397608"/>
              <a:gd name="connsiteX635" fmla="*/ 256320 w 5675092"/>
              <a:gd name="connsiteY635" fmla="*/ 807766 h 2397608"/>
              <a:gd name="connsiteX636" fmla="*/ 273824 w 5675092"/>
              <a:gd name="connsiteY636" fmla="*/ 1062427 h 2397608"/>
              <a:gd name="connsiteX637" fmla="*/ 272136 w 5675092"/>
              <a:gd name="connsiteY637" fmla="*/ 1066043 h 2397608"/>
              <a:gd name="connsiteX638" fmla="*/ 272136 w 5675092"/>
              <a:gd name="connsiteY638" fmla="*/ 1058578 h 2397608"/>
              <a:gd name="connsiteX639" fmla="*/ 267111 w 5675092"/>
              <a:gd name="connsiteY639" fmla="*/ 1058578 h 2397608"/>
              <a:gd name="connsiteX640" fmla="*/ 273824 w 5675092"/>
              <a:gd name="connsiteY640" fmla="*/ 1062427 h 2397608"/>
              <a:gd name="connsiteX641" fmla="*/ 261153 w 5675092"/>
              <a:gd name="connsiteY641" fmla="*/ 819706 h 2397608"/>
              <a:gd name="connsiteX642" fmla="*/ 249068 w 5675092"/>
              <a:gd name="connsiteY642" fmla="*/ 817076 h 2397608"/>
              <a:gd name="connsiteX643" fmla="*/ 261153 w 5675092"/>
              <a:gd name="connsiteY643" fmla="*/ 819706 h 2397608"/>
              <a:gd name="connsiteX644" fmla="*/ 269550 w 5675092"/>
              <a:gd name="connsiteY644" fmla="*/ 936632 h 2397608"/>
              <a:gd name="connsiteX645" fmla="*/ 269274 w 5675092"/>
              <a:gd name="connsiteY645" fmla="*/ 939123 h 2397608"/>
              <a:gd name="connsiteX646" fmla="*/ 264198 w 5675092"/>
              <a:gd name="connsiteY646" fmla="*/ 936632 h 2397608"/>
              <a:gd name="connsiteX647" fmla="*/ 269550 w 5675092"/>
              <a:gd name="connsiteY647" fmla="*/ 936632 h 2397608"/>
              <a:gd name="connsiteX648" fmla="*/ 258736 w 5675092"/>
              <a:gd name="connsiteY648" fmla="*/ 767572 h 2397608"/>
              <a:gd name="connsiteX649" fmla="*/ 249069 w 5675092"/>
              <a:gd name="connsiteY649" fmla="*/ 767572 h 2397608"/>
              <a:gd name="connsiteX650" fmla="*/ 258736 w 5675092"/>
              <a:gd name="connsiteY650" fmla="*/ 767572 h 2397608"/>
              <a:gd name="connsiteX651" fmla="*/ 256319 w 5675092"/>
              <a:gd name="connsiteY651" fmla="*/ 707786 h 2397608"/>
              <a:gd name="connsiteX652" fmla="*/ 248706 w 5675092"/>
              <a:gd name="connsiteY652" fmla="*/ 707786 h 2397608"/>
              <a:gd name="connsiteX653" fmla="*/ 243631 w 5675092"/>
              <a:gd name="connsiteY653" fmla="*/ 712567 h 2397608"/>
              <a:gd name="connsiteX654" fmla="*/ 246168 w 5675092"/>
              <a:gd name="connsiteY654" fmla="*/ 703003 h 2397608"/>
              <a:gd name="connsiteX655" fmla="*/ 230942 w 5675092"/>
              <a:gd name="connsiteY655" fmla="*/ 703003 h 2397608"/>
              <a:gd name="connsiteX656" fmla="*/ 241092 w 5675092"/>
              <a:gd name="connsiteY656" fmla="*/ 698221 h 2397608"/>
              <a:gd name="connsiteX657" fmla="*/ 251244 w 5675092"/>
              <a:gd name="connsiteY657" fmla="*/ 700612 h 2397608"/>
              <a:gd name="connsiteX658" fmla="*/ 256319 w 5675092"/>
              <a:gd name="connsiteY658" fmla="*/ 707786 h 2397608"/>
              <a:gd name="connsiteX659" fmla="*/ 272030 w 5675092"/>
              <a:gd name="connsiteY659" fmla="*/ 891923 h 2397608"/>
              <a:gd name="connsiteX660" fmla="*/ 258938 w 5675092"/>
              <a:gd name="connsiteY660" fmla="*/ 891923 h 2397608"/>
              <a:gd name="connsiteX661" fmla="*/ 266793 w 5675092"/>
              <a:gd name="connsiteY661" fmla="*/ 882359 h 2397608"/>
              <a:gd name="connsiteX662" fmla="*/ 272030 w 5675092"/>
              <a:gd name="connsiteY662" fmla="*/ 891923 h 2397608"/>
              <a:gd name="connsiteX663" fmla="*/ 261153 w 5675092"/>
              <a:gd name="connsiteY663" fmla="*/ 725721 h 2397608"/>
              <a:gd name="connsiteX664" fmla="*/ 256320 w 5675092"/>
              <a:gd name="connsiteY664" fmla="*/ 732897 h 2397608"/>
              <a:gd name="connsiteX665" fmla="*/ 246652 w 5675092"/>
              <a:gd name="connsiteY665" fmla="*/ 735289 h 2397608"/>
              <a:gd name="connsiteX666" fmla="*/ 261153 w 5675092"/>
              <a:gd name="connsiteY666" fmla="*/ 725721 h 2397608"/>
              <a:gd name="connsiteX667" fmla="*/ 276887 w 5675092"/>
              <a:gd name="connsiteY667" fmla="*/ 949088 h 2397608"/>
              <a:gd name="connsiteX668" fmla="*/ 259122 w 5675092"/>
              <a:gd name="connsiteY668" fmla="*/ 954069 h 2397608"/>
              <a:gd name="connsiteX669" fmla="*/ 264197 w 5675092"/>
              <a:gd name="connsiteY669" fmla="*/ 954070 h 2397608"/>
              <a:gd name="connsiteX670" fmla="*/ 259123 w 5675092"/>
              <a:gd name="connsiteY670" fmla="*/ 959052 h 2397608"/>
              <a:gd name="connsiteX671" fmla="*/ 256584 w 5675092"/>
              <a:gd name="connsiteY671" fmla="*/ 951578 h 2397608"/>
              <a:gd name="connsiteX672" fmla="*/ 246433 w 5675092"/>
              <a:gd name="connsiteY672" fmla="*/ 949087 h 2397608"/>
              <a:gd name="connsiteX673" fmla="*/ 238820 w 5675092"/>
              <a:gd name="connsiteY673" fmla="*/ 959052 h 2397608"/>
              <a:gd name="connsiteX674" fmla="*/ 238820 w 5675092"/>
              <a:gd name="connsiteY674" fmla="*/ 949088 h 2397608"/>
              <a:gd name="connsiteX675" fmla="*/ 231207 w 5675092"/>
              <a:gd name="connsiteY675" fmla="*/ 954069 h 2397608"/>
              <a:gd name="connsiteX676" fmla="*/ 231207 w 5675092"/>
              <a:gd name="connsiteY676" fmla="*/ 941614 h 2397608"/>
              <a:gd name="connsiteX677" fmla="*/ 236282 w 5675092"/>
              <a:gd name="connsiteY677" fmla="*/ 941614 h 2397608"/>
              <a:gd name="connsiteX678" fmla="*/ 228669 w 5675092"/>
              <a:gd name="connsiteY678" fmla="*/ 936632 h 2397608"/>
              <a:gd name="connsiteX679" fmla="*/ 233745 w 5675092"/>
              <a:gd name="connsiteY679" fmla="*/ 929159 h 2397608"/>
              <a:gd name="connsiteX680" fmla="*/ 241359 w 5675092"/>
              <a:gd name="connsiteY680" fmla="*/ 934141 h 2397608"/>
              <a:gd name="connsiteX681" fmla="*/ 238820 w 5675092"/>
              <a:gd name="connsiteY681" fmla="*/ 939123 h 2397608"/>
              <a:gd name="connsiteX682" fmla="*/ 241358 w 5675092"/>
              <a:gd name="connsiteY682" fmla="*/ 941614 h 2397608"/>
              <a:gd name="connsiteX683" fmla="*/ 243896 w 5675092"/>
              <a:gd name="connsiteY683" fmla="*/ 936632 h 2397608"/>
              <a:gd name="connsiteX684" fmla="*/ 256585 w 5675092"/>
              <a:gd name="connsiteY684" fmla="*/ 941614 h 2397608"/>
              <a:gd name="connsiteX685" fmla="*/ 264198 w 5675092"/>
              <a:gd name="connsiteY685" fmla="*/ 936632 h 2397608"/>
              <a:gd name="connsiteX686" fmla="*/ 259123 w 5675092"/>
              <a:gd name="connsiteY686" fmla="*/ 941614 h 2397608"/>
              <a:gd name="connsiteX687" fmla="*/ 259123 w 5675092"/>
              <a:gd name="connsiteY687" fmla="*/ 944105 h 2397608"/>
              <a:gd name="connsiteX688" fmla="*/ 276887 w 5675092"/>
              <a:gd name="connsiteY688" fmla="*/ 949088 h 2397608"/>
              <a:gd name="connsiteX689" fmla="*/ 294748 w 5675092"/>
              <a:gd name="connsiteY689" fmla="*/ 1200374 h 2397608"/>
              <a:gd name="connsiteX690" fmla="*/ 284699 w 5675092"/>
              <a:gd name="connsiteY690" fmla="*/ 1205348 h 2397608"/>
              <a:gd name="connsiteX691" fmla="*/ 289723 w 5675092"/>
              <a:gd name="connsiteY691" fmla="*/ 1207836 h 2397608"/>
              <a:gd name="connsiteX692" fmla="*/ 294748 w 5675092"/>
              <a:gd name="connsiteY692" fmla="*/ 1200374 h 2397608"/>
              <a:gd name="connsiteX693" fmla="*/ 287915 w 5675092"/>
              <a:gd name="connsiteY693" fmla="*/ 1080485 h 2397608"/>
              <a:gd name="connsiteX694" fmla="*/ 283987 w 5675092"/>
              <a:gd name="connsiteY694" fmla="*/ 1083174 h 2397608"/>
              <a:gd name="connsiteX695" fmla="*/ 283988 w 5675092"/>
              <a:gd name="connsiteY695" fmla="*/ 1080783 h 2397608"/>
              <a:gd name="connsiteX696" fmla="*/ 286405 w 5675092"/>
              <a:gd name="connsiteY696" fmla="*/ 1076001 h 2397608"/>
              <a:gd name="connsiteX697" fmla="*/ 287915 w 5675092"/>
              <a:gd name="connsiteY697" fmla="*/ 1080485 h 2397608"/>
              <a:gd name="connsiteX698" fmla="*/ 249069 w 5675092"/>
              <a:gd name="connsiteY698" fmla="*/ 481798 h 2397608"/>
              <a:gd name="connsiteX699" fmla="*/ 239401 w 5675092"/>
              <a:gd name="connsiteY699" fmla="*/ 479008 h 2397608"/>
              <a:gd name="connsiteX700" fmla="*/ 244234 w 5675092"/>
              <a:gd name="connsiteY700" fmla="*/ 475173 h 2397608"/>
              <a:gd name="connsiteX701" fmla="*/ 249069 w 5675092"/>
              <a:gd name="connsiteY701" fmla="*/ 481798 h 2397608"/>
              <a:gd name="connsiteX702" fmla="*/ 286650 w 5675092"/>
              <a:gd name="connsiteY702" fmla="*/ 1006601 h 2397608"/>
              <a:gd name="connsiteX703" fmla="*/ 269105 w 5675092"/>
              <a:gd name="connsiteY703" fmla="*/ 1014117 h 2397608"/>
              <a:gd name="connsiteX704" fmla="*/ 271612 w 5675092"/>
              <a:gd name="connsiteY704" fmla="*/ 1006601 h 2397608"/>
              <a:gd name="connsiteX705" fmla="*/ 249053 w 5675092"/>
              <a:gd name="connsiteY705" fmla="*/ 1011612 h 2397608"/>
              <a:gd name="connsiteX706" fmla="*/ 274118 w 5675092"/>
              <a:gd name="connsiteY706" fmla="*/ 1019128 h 2397608"/>
              <a:gd name="connsiteX707" fmla="*/ 269105 w 5675092"/>
              <a:gd name="connsiteY707" fmla="*/ 1026643 h 2397608"/>
              <a:gd name="connsiteX708" fmla="*/ 251560 w 5675092"/>
              <a:gd name="connsiteY708" fmla="*/ 1021633 h 2397608"/>
              <a:gd name="connsiteX709" fmla="*/ 249053 w 5675092"/>
              <a:gd name="connsiteY709" fmla="*/ 1024138 h 2397608"/>
              <a:gd name="connsiteX710" fmla="*/ 251560 w 5675092"/>
              <a:gd name="connsiteY710" fmla="*/ 1024138 h 2397608"/>
              <a:gd name="connsiteX711" fmla="*/ 239028 w 5675092"/>
              <a:gd name="connsiteY711" fmla="*/ 1021632 h 2397608"/>
              <a:gd name="connsiteX712" fmla="*/ 221482 w 5675092"/>
              <a:gd name="connsiteY712" fmla="*/ 1031654 h 2397608"/>
              <a:gd name="connsiteX713" fmla="*/ 226495 w 5675092"/>
              <a:gd name="connsiteY713" fmla="*/ 1026644 h 2397608"/>
              <a:gd name="connsiteX714" fmla="*/ 218976 w 5675092"/>
              <a:gd name="connsiteY714" fmla="*/ 1024138 h 2397608"/>
              <a:gd name="connsiteX715" fmla="*/ 198925 w 5675092"/>
              <a:gd name="connsiteY715" fmla="*/ 1034159 h 2397608"/>
              <a:gd name="connsiteX716" fmla="*/ 193912 w 5675092"/>
              <a:gd name="connsiteY716" fmla="*/ 1029148 h 2397608"/>
              <a:gd name="connsiteX717" fmla="*/ 186392 w 5675092"/>
              <a:gd name="connsiteY717" fmla="*/ 1036664 h 2397608"/>
              <a:gd name="connsiteX718" fmla="*/ 191405 w 5675092"/>
              <a:gd name="connsiteY718" fmla="*/ 1026644 h 2397608"/>
              <a:gd name="connsiteX719" fmla="*/ 178873 w 5675092"/>
              <a:gd name="connsiteY719" fmla="*/ 1026643 h 2397608"/>
              <a:gd name="connsiteX720" fmla="*/ 176367 w 5675092"/>
              <a:gd name="connsiteY720" fmla="*/ 1034159 h 2397608"/>
              <a:gd name="connsiteX721" fmla="*/ 171354 w 5675092"/>
              <a:gd name="connsiteY721" fmla="*/ 1026643 h 2397608"/>
              <a:gd name="connsiteX722" fmla="*/ 161328 w 5675092"/>
              <a:gd name="connsiteY722" fmla="*/ 1026644 h 2397608"/>
              <a:gd name="connsiteX723" fmla="*/ 143783 w 5675092"/>
              <a:gd name="connsiteY723" fmla="*/ 1026643 h 2397608"/>
              <a:gd name="connsiteX724" fmla="*/ 128744 w 5675092"/>
              <a:gd name="connsiteY724" fmla="*/ 1026644 h 2397608"/>
              <a:gd name="connsiteX725" fmla="*/ 128745 w 5675092"/>
              <a:gd name="connsiteY725" fmla="*/ 1019127 h 2397608"/>
              <a:gd name="connsiteX726" fmla="*/ 151302 w 5675092"/>
              <a:gd name="connsiteY726" fmla="*/ 1014117 h 2397608"/>
              <a:gd name="connsiteX727" fmla="*/ 171354 w 5675092"/>
              <a:gd name="connsiteY727" fmla="*/ 1014117 h 2397608"/>
              <a:gd name="connsiteX728" fmla="*/ 168848 w 5675092"/>
              <a:gd name="connsiteY728" fmla="*/ 1009106 h 2397608"/>
              <a:gd name="connsiteX729" fmla="*/ 156315 w 5675092"/>
              <a:gd name="connsiteY729" fmla="*/ 1016623 h 2397608"/>
              <a:gd name="connsiteX730" fmla="*/ 156315 w 5675092"/>
              <a:gd name="connsiteY730" fmla="*/ 1009107 h 2397608"/>
              <a:gd name="connsiteX731" fmla="*/ 143784 w 5675092"/>
              <a:gd name="connsiteY731" fmla="*/ 1019127 h 2397608"/>
              <a:gd name="connsiteX732" fmla="*/ 131251 w 5675092"/>
              <a:gd name="connsiteY732" fmla="*/ 1009106 h 2397608"/>
              <a:gd name="connsiteX733" fmla="*/ 116213 w 5675092"/>
              <a:gd name="connsiteY733" fmla="*/ 1019128 h 2397608"/>
              <a:gd name="connsiteX734" fmla="*/ 116213 w 5675092"/>
              <a:gd name="connsiteY734" fmla="*/ 1024138 h 2397608"/>
              <a:gd name="connsiteX735" fmla="*/ 101174 w 5675092"/>
              <a:gd name="connsiteY735" fmla="*/ 1024138 h 2397608"/>
              <a:gd name="connsiteX736" fmla="*/ 96161 w 5675092"/>
              <a:gd name="connsiteY736" fmla="*/ 1031654 h 2397608"/>
              <a:gd name="connsiteX737" fmla="*/ 93654 w 5675092"/>
              <a:gd name="connsiteY737" fmla="*/ 1021633 h 2397608"/>
              <a:gd name="connsiteX738" fmla="*/ 111199 w 5675092"/>
              <a:gd name="connsiteY738" fmla="*/ 1021633 h 2397608"/>
              <a:gd name="connsiteX739" fmla="*/ 98667 w 5675092"/>
              <a:gd name="connsiteY739" fmla="*/ 1016622 h 2397608"/>
              <a:gd name="connsiteX740" fmla="*/ 96161 w 5675092"/>
              <a:gd name="connsiteY740" fmla="*/ 1009107 h 2397608"/>
              <a:gd name="connsiteX741" fmla="*/ 83628 w 5675092"/>
              <a:gd name="connsiteY741" fmla="*/ 1009107 h 2397608"/>
              <a:gd name="connsiteX742" fmla="*/ 83629 w 5675092"/>
              <a:gd name="connsiteY742" fmla="*/ 1001591 h 2397608"/>
              <a:gd name="connsiteX743" fmla="*/ 93655 w 5675092"/>
              <a:gd name="connsiteY743" fmla="*/ 1004096 h 2397608"/>
              <a:gd name="connsiteX744" fmla="*/ 93655 w 5675092"/>
              <a:gd name="connsiteY744" fmla="*/ 996580 h 2397608"/>
              <a:gd name="connsiteX745" fmla="*/ 106186 w 5675092"/>
              <a:gd name="connsiteY745" fmla="*/ 996580 h 2397608"/>
              <a:gd name="connsiteX746" fmla="*/ 98668 w 5675092"/>
              <a:gd name="connsiteY746" fmla="*/ 1004096 h 2397608"/>
              <a:gd name="connsiteX747" fmla="*/ 103680 w 5675092"/>
              <a:gd name="connsiteY747" fmla="*/ 1009107 h 2397608"/>
              <a:gd name="connsiteX748" fmla="*/ 111199 w 5675092"/>
              <a:gd name="connsiteY748" fmla="*/ 1001590 h 2397608"/>
              <a:gd name="connsiteX749" fmla="*/ 108693 w 5675092"/>
              <a:gd name="connsiteY749" fmla="*/ 991570 h 2397608"/>
              <a:gd name="connsiteX750" fmla="*/ 123731 w 5675092"/>
              <a:gd name="connsiteY750" fmla="*/ 991570 h 2397608"/>
              <a:gd name="connsiteX751" fmla="*/ 121225 w 5675092"/>
              <a:gd name="connsiteY751" fmla="*/ 1001591 h 2397608"/>
              <a:gd name="connsiteX752" fmla="*/ 128745 w 5675092"/>
              <a:gd name="connsiteY752" fmla="*/ 1001590 h 2397608"/>
              <a:gd name="connsiteX753" fmla="*/ 126238 w 5675092"/>
              <a:gd name="connsiteY753" fmla="*/ 991569 h 2397608"/>
              <a:gd name="connsiteX754" fmla="*/ 141276 w 5675092"/>
              <a:gd name="connsiteY754" fmla="*/ 991569 h 2397608"/>
              <a:gd name="connsiteX755" fmla="*/ 151302 w 5675092"/>
              <a:gd name="connsiteY755" fmla="*/ 1001590 h 2397608"/>
              <a:gd name="connsiteX756" fmla="*/ 156315 w 5675092"/>
              <a:gd name="connsiteY756" fmla="*/ 994074 h 2397608"/>
              <a:gd name="connsiteX757" fmla="*/ 178873 w 5675092"/>
              <a:gd name="connsiteY757" fmla="*/ 996580 h 2397608"/>
              <a:gd name="connsiteX758" fmla="*/ 183885 w 5675092"/>
              <a:gd name="connsiteY758" fmla="*/ 994074 h 2397608"/>
              <a:gd name="connsiteX759" fmla="*/ 191405 w 5675092"/>
              <a:gd name="connsiteY759" fmla="*/ 1001590 h 2397608"/>
              <a:gd name="connsiteX760" fmla="*/ 196418 w 5675092"/>
              <a:gd name="connsiteY760" fmla="*/ 996580 h 2397608"/>
              <a:gd name="connsiteX761" fmla="*/ 203937 w 5675092"/>
              <a:gd name="connsiteY761" fmla="*/ 999085 h 2397608"/>
              <a:gd name="connsiteX762" fmla="*/ 201431 w 5675092"/>
              <a:gd name="connsiteY762" fmla="*/ 994075 h 2397608"/>
              <a:gd name="connsiteX763" fmla="*/ 208950 w 5675092"/>
              <a:gd name="connsiteY763" fmla="*/ 999085 h 2397608"/>
              <a:gd name="connsiteX764" fmla="*/ 211457 w 5675092"/>
              <a:gd name="connsiteY764" fmla="*/ 991570 h 2397608"/>
              <a:gd name="connsiteX765" fmla="*/ 236521 w 5675092"/>
              <a:gd name="connsiteY765" fmla="*/ 994074 h 2397608"/>
              <a:gd name="connsiteX766" fmla="*/ 244041 w 5675092"/>
              <a:gd name="connsiteY766" fmla="*/ 1004096 h 2397608"/>
              <a:gd name="connsiteX767" fmla="*/ 251560 w 5675092"/>
              <a:gd name="connsiteY767" fmla="*/ 1004096 h 2397608"/>
              <a:gd name="connsiteX768" fmla="*/ 269105 w 5675092"/>
              <a:gd name="connsiteY768" fmla="*/ 996580 h 2397608"/>
              <a:gd name="connsiteX769" fmla="*/ 274118 w 5675092"/>
              <a:gd name="connsiteY769" fmla="*/ 999085 h 2397608"/>
              <a:gd name="connsiteX770" fmla="*/ 286650 w 5675092"/>
              <a:gd name="connsiteY770" fmla="*/ 1006601 h 2397608"/>
              <a:gd name="connsiteX771" fmla="*/ 297260 w 5675092"/>
              <a:gd name="connsiteY771" fmla="*/ 1150620 h 2397608"/>
              <a:gd name="connsiteX772" fmla="*/ 287210 w 5675092"/>
              <a:gd name="connsiteY772" fmla="*/ 1155597 h 2397608"/>
              <a:gd name="connsiteX773" fmla="*/ 297260 w 5675092"/>
              <a:gd name="connsiteY773" fmla="*/ 1150620 h 2397608"/>
              <a:gd name="connsiteX774" fmla="*/ 306948 w 5675092"/>
              <a:gd name="connsiteY774" fmla="*/ 1275684 h 2397608"/>
              <a:gd name="connsiteX775" fmla="*/ 304532 w 5675092"/>
              <a:gd name="connsiteY775" fmla="*/ 1280466 h 2397608"/>
              <a:gd name="connsiteX776" fmla="*/ 299697 w 5675092"/>
              <a:gd name="connsiteY776" fmla="*/ 1280466 h 2397608"/>
              <a:gd name="connsiteX777" fmla="*/ 306948 w 5675092"/>
              <a:gd name="connsiteY777" fmla="*/ 1275684 h 2397608"/>
              <a:gd name="connsiteX778" fmla="*/ 293654 w 5675092"/>
              <a:gd name="connsiteY778" fmla="*/ 1055674 h 2397608"/>
              <a:gd name="connsiteX779" fmla="*/ 283987 w 5675092"/>
              <a:gd name="connsiteY779" fmla="*/ 1050892 h 2397608"/>
              <a:gd name="connsiteX780" fmla="*/ 288820 w 5675092"/>
              <a:gd name="connsiteY780" fmla="*/ 1050592 h 2397608"/>
              <a:gd name="connsiteX781" fmla="*/ 293654 w 5675092"/>
              <a:gd name="connsiteY781" fmla="*/ 1055674 h 2397608"/>
              <a:gd name="connsiteX782" fmla="*/ 269613 w 5675092"/>
              <a:gd name="connsiteY782" fmla="*/ 700612 h 2397608"/>
              <a:gd name="connsiteX783" fmla="*/ 266954 w 5675092"/>
              <a:gd name="connsiteY783" fmla="*/ 707788 h 2397608"/>
              <a:gd name="connsiteX784" fmla="*/ 256319 w 5675092"/>
              <a:gd name="connsiteY784" fmla="*/ 705394 h 2397608"/>
              <a:gd name="connsiteX785" fmla="*/ 269613 w 5675092"/>
              <a:gd name="connsiteY785" fmla="*/ 700612 h 2397608"/>
              <a:gd name="connsiteX786" fmla="*/ 276864 w 5675092"/>
              <a:gd name="connsiteY786" fmla="*/ 807201 h 2397608"/>
              <a:gd name="connsiteX787" fmla="*/ 274274 w 5675092"/>
              <a:gd name="connsiteY787" fmla="*/ 820011 h 2397608"/>
              <a:gd name="connsiteX788" fmla="*/ 263917 w 5675092"/>
              <a:gd name="connsiteY788" fmla="*/ 820011 h 2397608"/>
              <a:gd name="connsiteX789" fmla="*/ 258737 w 5675092"/>
              <a:gd name="connsiteY789" fmla="*/ 807201 h 2397608"/>
              <a:gd name="connsiteX790" fmla="*/ 263917 w 5675092"/>
              <a:gd name="connsiteY790" fmla="*/ 809763 h 2397608"/>
              <a:gd name="connsiteX791" fmla="*/ 268448 w 5675092"/>
              <a:gd name="connsiteY791" fmla="*/ 806560 h 2397608"/>
              <a:gd name="connsiteX792" fmla="*/ 276864 w 5675092"/>
              <a:gd name="connsiteY792" fmla="*/ 807201 h 2397608"/>
              <a:gd name="connsiteX793" fmla="*/ 286531 w 5675092"/>
              <a:gd name="connsiteY793" fmla="*/ 936963 h 2397608"/>
              <a:gd name="connsiteX794" fmla="*/ 279281 w 5675092"/>
              <a:gd name="connsiteY794" fmla="*/ 936963 h 2397608"/>
              <a:gd name="connsiteX795" fmla="*/ 282907 w 5675092"/>
              <a:gd name="connsiteY795" fmla="*/ 932780 h 2397608"/>
              <a:gd name="connsiteX796" fmla="*/ 286531 w 5675092"/>
              <a:gd name="connsiteY796" fmla="*/ 936963 h 2397608"/>
              <a:gd name="connsiteX797" fmla="*/ 302286 w 5675092"/>
              <a:gd name="connsiteY797" fmla="*/ 1165545 h 2397608"/>
              <a:gd name="connsiteX798" fmla="*/ 292235 w 5675092"/>
              <a:gd name="connsiteY798" fmla="*/ 1158083 h 2397608"/>
              <a:gd name="connsiteX799" fmla="*/ 269624 w 5675092"/>
              <a:gd name="connsiteY799" fmla="*/ 1163059 h 2397608"/>
              <a:gd name="connsiteX800" fmla="*/ 277161 w 5675092"/>
              <a:gd name="connsiteY800" fmla="*/ 1170522 h 2397608"/>
              <a:gd name="connsiteX801" fmla="*/ 297260 w 5675092"/>
              <a:gd name="connsiteY801" fmla="*/ 1163060 h 2397608"/>
              <a:gd name="connsiteX802" fmla="*/ 302286 w 5675092"/>
              <a:gd name="connsiteY802" fmla="*/ 1165545 h 2397608"/>
              <a:gd name="connsiteX803" fmla="*/ 276864 w 5675092"/>
              <a:gd name="connsiteY803" fmla="*/ 735286 h 2397608"/>
              <a:gd name="connsiteX804" fmla="*/ 276864 w 5675092"/>
              <a:gd name="connsiteY804" fmla="*/ 742462 h 2397608"/>
              <a:gd name="connsiteX805" fmla="*/ 276864 w 5675092"/>
              <a:gd name="connsiteY805" fmla="*/ 735286 h 2397608"/>
              <a:gd name="connsiteX806" fmla="*/ 276864 w 5675092"/>
              <a:gd name="connsiteY806" fmla="*/ 728113 h 2397608"/>
              <a:gd name="connsiteX807" fmla="*/ 268888 w 5675092"/>
              <a:gd name="connsiteY807" fmla="*/ 735289 h 2397608"/>
              <a:gd name="connsiteX808" fmla="*/ 263570 w 5675092"/>
              <a:gd name="connsiteY808" fmla="*/ 732897 h 2397608"/>
              <a:gd name="connsiteX809" fmla="*/ 263570 w 5675092"/>
              <a:gd name="connsiteY809" fmla="*/ 728113 h 2397608"/>
              <a:gd name="connsiteX810" fmla="*/ 268887 w 5675092"/>
              <a:gd name="connsiteY810" fmla="*/ 723331 h 2397608"/>
              <a:gd name="connsiteX811" fmla="*/ 276864 w 5675092"/>
              <a:gd name="connsiteY811" fmla="*/ 728113 h 2397608"/>
              <a:gd name="connsiteX812" fmla="*/ 279945 w 5675092"/>
              <a:gd name="connsiteY812" fmla="*/ 762663 h 2397608"/>
              <a:gd name="connsiteX813" fmla="*/ 279130 w 5675092"/>
              <a:gd name="connsiteY813" fmla="*/ 762789 h 2397608"/>
              <a:gd name="connsiteX814" fmla="*/ 279852 w 5675092"/>
              <a:gd name="connsiteY814" fmla="*/ 762528 h 2397608"/>
              <a:gd name="connsiteX815" fmla="*/ 286533 w 5675092"/>
              <a:gd name="connsiteY815" fmla="*/ 857249 h 2397608"/>
              <a:gd name="connsiteX816" fmla="*/ 281698 w 5675092"/>
              <a:gd name="connsiteY816" fmla="*/ 864423 h 2397608"/>
              <a:gd name="connsiteX817" fmla="*/ 286533 w 5675092"/>
              <a:gd name="connsiteY817" fmla="*/ 857249 h 2397608"/>
              <a:gd name="connsiteX818" fmla="*/ 286533 w 5675092"/>
              <a:gd name="connsiteY818" fmla="*/ 852467 h 2397608"/>
              <a:gd name="connsiteX819" fmla="*/ 281699 w 5675092"/>
              <a:gd name="connsiteY819" fmla="*/ 854858 h 2397608"/>
              <a:gd name="connsiteX820" fmla="*/ 276864 w 5675092"/>
              <a:gd name="connsiteY820" fmla="*/ 847682 h 2397608"/>
              <a:gd name="connsiteX821" fmla="*/ 286533 w 5675092"/>
              <a:gd name="connsiteY821" fmla="*/ 852467 h 2397608"/>
              <a:gd name="connsiteX822" fmla="*/ 307310 w 5675092"/>
              <a:gd name="connsiteY822" fmla="*/ 1130719 h 2397608"/>
              <a:gd name="connsiteX823" fmla="*/ 302285 w 5675092"/>
              <a:gd name="connsiteY823" fmla="*/ 1123257 h 2397608"/>
              <a:gd name="connsiteX824" fmla="*/ 302286 w 5675092"/>
              <a:gd name="connsiteY824" fmla="*/ 1128233 h 2397608"/>
              <a:gd name="connsiteX825" fmla="*/ 299773 w 5675092"/>
              <a:gd name="connsiteY825" fmla="*/ 1128233 h 2397608"/>
              <a:gd name="connsiteX826" fmla="*/ 307310 w 5675092"/>
              <a:gd name="connsiteY826" fmla="*/ 1130719 h 2397608"/>
              <a:gd name="connsiteX827" fmla="*/ 311781 w 5675092"/>
              <a:gd name="connsiteY827" fmla="*/ 1195573 h 2397608"/>
              <a:gd name="connsiteX828" fmla="*/ 309365 w 5675092"/>
              <a:gd name="connsiteY828" fmla="*/ 1188398 h 2397608"/>
              <a:gd name="connsiteX829" fmla="*/ 311781 w 5675092"/>
              <a:gd name="connsiteY829" fmla="*/ 1195573 h 2397608"/>
              <a:gd name="connsiteX830" fmla="*/ 276864 w 5675092"/>
              <a:gd name="connsiteY830" fmla="*/ 673108 h 2397608"/>
              <a:gd name="connsiteX831" fmla="*/ 269613 w 5675092"/>
              <a:gd name="connsiteY831" fmla="*/ 677894 h 2397608"/>
              <a:gd name="connsiteX832" fmla="*/ 276864 w 5675092"/>
              <a:gd name="connsiteY832" fmla="*/ 673108 h 2397608"/>
              <a:gd name="connsiteX833" fmla="*/ 279281 w 5675092"/>
              <a:gd name="connsiteY833" fmla="*/ 700612 h 2397608"/>
              <a:gd name="connsiteX834" fmla="*/ 267197 w 5675092"/>
              <a:gd name="connsiteY834" fmla="*/ 695562 h 2397608"/>
              <a:gd name="connsiteX835" fmla="*/ 276864 w 5675092"/>
              <a:gd name="connsiteY835" fmla="*/ 677894 h 2397608"/>
              <a:gd name="connsiteX836" fmla="*/ 279281 w 5675092"/>
              <a:gd name="connsiteY836" fmla="*/ 700612 h 2397608"/>
              <a:gd name="connsiteX837" fmla="*/ 288949 w 5675092"/>
              <a:gd name="connsiteY837" fmla="*/ 834531 h 2397608"/>
              <a:gd name="connsiteX838" fmla="*/ 279281 w 5675092"/>
              <a:gd name="connsiteY838" fmla="*/ 839313 h 2397608"/>
              <a:gd name="connsiteX839" fmla="*/ 281698 w 5675092"/>
              <a:gd name="connsiteY839" fmla="*/ 836922 h 2397608"/>
              <a:gd name="connsiteX840" fmla="*/ 284116 w 5675092"/>
              <a:gd name="connsiteY840" fmla="*/ 832140 h 2397608"/>
              <a:gd name="connsiteX841" fmla="*/ 288949 w 5675092"/>
              <a:gd name="connsiteY841" fmla="*/ 834531 h 2397608"/>
              <a:gd name="connsiteX842" fmla="*/ 281697 w 5675092"/>
              <a:gd name="connsiteY842" fmla="*/ 707786 h 2397608"/>
              <a:gd name="connsiteX843" fmla="*/ 276864 w 5675092"/>
              <a:gd name="connsiteY843" fmla="*/ 710177 h 2397608"/>
              <a:gd name="connsiteX844" fmla="*/ 276864 w 5675092"/>
              <a:gd name="connsiteY844" fmla="*/ 708981 h 2397608"/>
              <a:gd name="connsiteX845" fmla="*/ 276864 w 5675092"/>
              <a:gd name="connsiteY845" fmla="*/ 705394 h 2397608"/>
              <a:gd name="connsiteX846" fmla="*/ 277468 w 5675092"/>
              <a:gd name="connsiteY846" fmla="*/ 704795 h 2397608"/>
              <a:gd name="connsiteX847" fmla="*/ 281697 w 5675092"/>
              <a:gd name="connsiteY847" fmla="*/ 707786 h 2397608"/>
              <a:gd name="connsiteX848" fmla="*/ 306948 w 5675092"/>
              <a:gd name="connsiteY848" fmla="*/ 1068828 h 2397608"/>
              <a:gd name="connsiteX849" fmla="*/ 296072 w 5675092"/>
              <a:gd name="connsiteY849" fmla="*/ 1061652 h 2397608"/>
              <a:gd name="connsiteX850" fmla="*/ 301510 w 5675092"/>
              <a:gd name="connsiteY850" fmla="*/ 1059260 h 2397608"/>
              <a:gd name="connsiteX851" fmla="*/ 306948 w 5675092"/>
              <a:gd name="connsiteY851" fmla="*/ 1068828 h 2397608"/>
              <a:gd name="connsiteX852" fmla="*/ 309364 w 5675092"/>
              <a:gd name="connsiteY852" fmla="*/ 1093937 h 2397608"/>
              <a:gd name="connsiteX853" fmla="*/ 302114 w 5675092"/>
              <a:gd name="connsiteY853" fmla="*/ 1098720 h 2397608"/>
              <a:gd name="connsiteX854" fmla="*/ 309364 w 5675092"/>
              <a:gd name="connsiteY854" fmla="*/ 1093937 h 2397608"/>
              <a:gd name="connsiteX855" fmla="*/ 284114 w 5675092"/>
              <a:gd name="connsiteY855" fmla="*/ 719943 h 2397608"/>
              <a:gd name="connsiteX856" fmla="*/ 279281 w 5675092"/>
              <a:gd name="connsiteY856" fmla="*/ 722534 h 2397608"/>
              <a:gd name="connsiteX857" fmla="*/ 284113 w 5675092"/>
              <a:gd name="connsiteY857" fmla="*/ 727716 h 2397608"/>
              <a:gd name="connsiteX858" fmla="*/ 276863 w 5675092"/>
              <a:gd name="connsiteY858" fmla="*/ 727716 h 2397608"/>
              <a:gd name="connsiteX859" fmla="*/ 276863 w 5675092"/>
              <a:gd name="connsiteY859" fmla="*/ 719943 h 2397608"/>
              <a:gd name="connsiteX860" fmla="*/ 281395 w 5675092"/>
              <a:gd name="connsiteY860" fmla="*/ 719943 h 2397608"/>
              <a:gd name="connsiteX861" fmla="*/ 284114 w 5675092"/>
              <a:gd name="connsiteY861" fmla="*/ 719943 h 2397608"/>
              <a:gd name="connsiteX862" fmla="*/ 313318 w 5675092"/>
              <a:gd name="connsiteY862" fmla="*/ 1132585 h 2397608"/>
              <a:gd name="connsiteX863" fmla="*/ 309823 w 5675092"/>
              <a:gd name="connsiteY863" fmla="*/ 1133207 h 2397608"/>
              <a:gd name="connsiteX864" fmla="*/ 312335 w 5675092"/>
              <a:gd name="connsiteY864" fmla="*/ 1135695 h 2397608"/>
              <a:gd name="connsiteX865" fmla="*/ 307311 w 5675092"/>
              <a:gd name="connsiteY865" fmla="*/ 1138184 h 2397608"/>
              <a:gd name="connsiteX866" fmla="*/ 313318 w 5675092"/>
              <a:gd name="connsiteY866" fmla="*/ 1132585 h 2397608"/>
              <a:gd name="connsiteX867" fmla="*/ 306948 w 5675092"/>
              <a:gd name="connsiteY867" fmla="*/ 1016215 h 2397608"/>
              <a:gd name="connsiteX868" fmla="*/ 293655 w 5675092"/>
              <a:gd name="connsiteY868" fmla="*/ 1023391 h 2397608"/>
              <a:gd name="connsiteX869" fmla="*/ 306948 w 5675092"/>
              <a:gd name="connsiteY869" fmla="*/ 1016215 h 2397608"/>
              <a:gd name="connsiteX870" fmla="*/ 307208 w 5675092"/>
              <a:gd name="connsiteY870" fmla="*/ 1006877 h 2397608"/>
              <a:gd name="connsiteX871" fmla="*/ 304549 w 5675092"/>
              <a:gd name="connsiteY871" fmla="*/ 1011660 h 2397608"/>
              <a:gd name="connsiteX872" fmla="*/ 293914 w 5675092"/>
              <a:gd name="connsiteY872" fmla="*/ 1009268 h 2397608"/>
              <a:gd name="connsiteX873" fmla="*/ 293915 w 5675092"/>
              <a:gd name="connsiteY873" fmla="*/ 1002094 h 2397608"/>
              <a:gd name="connsiteX874" fmla="*/ 307208 w 5675092"/>
              <a:gd name="connsiteY874" fmla="*/ 1006877 h 2397608"/>
              <a:gd name="connsiteX875" fmla="*/ 307189 w 5675092"/>
              <a:gd name="connsiteY875" fmla="*/ 999687 h 2397608"/>
              <a:gd name="connsiteX876" fmla="*/ 302355 w 5675092"/>
              <a:gd name="connsiteY876" fmla="*/ 1002078 h 2397608"/>
              <a:gd name="connsiteX877" fmla="*/ 304772 w 5675092"/>
              <a:gd name="connsiteY877" fmla="*/ 999088 h 2397608"/>
              <a:gd name="connsiteX878" fmla="*/ 307189 w 5675092"/>
              <a:gd name="connsiteY878" fmla="*/ 999687 h 2397608"/>
              <a:gd name="connsiteX879" fmla="*/ 304229 w 5675092"/>
              <a:gd name="connsiteY879" fmla="*/ 951725 h 2397608"/>
              <a:gd name="connsiteX880" fmla="*/ 296788 w 5675092"/>
              <a:gd name="connsiteY880" fmla="*/ 954266 h 2397608"/>
              <a:gd name="connsiteX881" fmla="*/ 299268 w 5675092"/>
              <a:gd name="connsiteY881" fmla="*/ 946644 h 2397608"/>
              <a:gd name="connsiteX882" fmla="*/ 304229 w 5675092"/>
              <a:gd name="connsiteY882" fmla="*/ 951725 h 2397608"/>
              <a:gd name="connsiteX883" fmla="*/ 318773 w 5675092"/>
              <a:gd name="connsiteY883" fmla="*/ 1153847 h 2397608"/>
              <a:gd name="connsiteX884" fmla="*/ 317360 w 5675092"/>
              <a:gd name="connsiteY884" fmla="*/ 1153108 h 2397608"/>
              <a:gd name="connsiteX885" fmla="*/ 314848 w 5675092"/>
              <a:gd name="connsiteY885" fmla="*/ 1148132 h 2397608"/>
              <a:gd name="connsiteX886" fmla="*/ 312335 w 5675092"/>
              <a:gd name="connsiteY886" fmla="*/ 1150620 h 2397608"/>
              <a:gd name="connsiteX887" fmla="*/ 307310 w 5675092"/>
              <a:gd name="connsiteY887" fmla="*/ 1153108 h 2397608"/>
              <a:gd name="connsiteX888" fmla="*/ 317361 w 5675092"/>
              <a:gd name="connsiteY888" fmla="*/ 1155597 h 2397608"/>
              <a:gd name="connsiteX889" fmla="*/ 318773 w 5675092"/>
              <a:gd name="connsiteY889" fmla="*/ 1153847 h 2397608"/>
              <a:gd name="connsiteX890" fmla="*/ 311781 w 5675092"/>
              <a:gd name="connsiteY890" fmla="*/ 1050892 h 2397608"/>
              <a:gd name="connsiteX891" fmla="*/ 306948 w 5675092"/>
              <a:gd name="connsiteY891" fmla="*/ 1048500 h 2397608"/>
              <a:gd name="connsiteX892" fmla="*/ 310271 w 5675092"/>
              <a:gd name="connsiteY892" fmla="*/ 1046110 h 2397608"/>
              <a:gd name="connsiteX893" fmla="*/ 311781 w 5675092"/>
              <a:gd name="connsiteY893" fmla="*/ 1050892 h 2397608"/>
              <a:gd name="connsiteX894" fmla="*/ 291364 w 5675092"/>
              <a:gd name="connsiteY894" fmla="*/ 735289 h 2397608"/>
              <a:gd name="connsiteX895" fmla="*/ 288948 w 5675092"/>
              <a:gd name="connsiteY895" fmla="*/ 735288 h 2397608"/>
              <a:gd name="connsiteX896" fmla="*/ 286531 w 5675092"/>
              <a:gd name="connsiteY896" fmla="*/ 737680 h 2397608"/>
              <a:gd name="connsiteX897" fmla="*/ 286531 w 5675092"/>
              <a:gd name="connsiteY897" fmla="*/ 730506 h 2397608"/>
              <a:gd name="connsiteX898" fmla="*/ 291364 w 5675092"/>
              <a:gd name="connsiteY898" fmla="*/ 735289 h 2397608"/>
              <a:gd name="connsiteX899" fmla="*/ 322385 w 5675092"/>
              <a:gd name="connsiteY899" fmla="*/ 1165545 h 2397608"/>
              <a:gd name="connsiteX900" fmla="*/ 321037 w 5675092"/>
              <a:gd name="connsiteY900" fmla="*/ 1166015 h 2397608"/>
              <a:gd name="connsiteX901" fmla="*/ 321129 w 5675092"/>
              <a:gd name="connsiteY901" fmla="*/ 1165856 h 2397608"/>
              <a:gd name="connsiteX902" fmla="*/ 322385 w 5675092"/>
              <a:gd name="connsiteY902" fmla="*/ 1165545 h 2397608"/>
              <a:gd name="connsiteX903" fmla="*/ 276691 w 5675092"/>
              <a:gd name="connsiteY903" fmla="*/ 484189 h 2397608"/>
              <a:gd name="connsiteX904" fmla="*/ 268922 w 5675092"/>
              <a:gd name="connsiteY904" fmla="*/ 484189 h 2397608"/>
              <a:gd name="connsiteX905" fmla="*/ 263744 w 5675092"/>
              <a:gd name="connsiteY905" fmla="*/ 481200 h 2397608"/>
              <a:gd name="connsiteX906" fmla="*/ 265038 w 5675092"/>
              <a:gd name="connsiteY906" fmla="*/ 479985 h 2397608"/>
              <a:gd name="connsiteX907" fmla="*/ 276691 w 5675092"/>
              <a:gd name="connsiteY907" fmla="*/ 484189 h 2397608"/>
              <a:gd name="connsiteX908" fmla="*/ 327410 w 5675092"/>
              <a:gd name="connsiteY908" fmla="*/ 1212810 h 2397608"/>
              <a:gd name="connsiteX909" fmla="*/ 319872 w 5675092"/>
              <a:gd name="connsiteY909" fmla="*/ 1202859 h 2397608"/>
              <a:gd name="connsiteX910" fmla="*/ 317360 w 5675092"/>
              <a:gd name="connsiteY910" fmla="*/ 1212811 h 2397608"/>
              <a:gd name="connsiteX911" fmla="*/ 293782 w 5675092"/>
              <a:gd name="connsiteY911" fmla="*/ 712570 h 2397608"/>
              <a:gd name="connsiteX912" fmla="*/ 286532 w 5675092"/>
              <a:gd name="connsiteY912" fmla="*/ 705394 h 2397608"/>
              <a:gd name="connsiteX913" fmla="*/ 291366 w 5675092"/>
              <a:gd name="connsiteY913" fmla="*/ 705394 h 2397608"/>
              <a:gd name="connsiteX914" fmla="*/ 293782 w 5675092"/>
              <a:gd name="connsiteY914" fmla="*/ 712570 h 2397608"/>
              <a:gd name="connsiteX915" fmla="*/ 276864 w 5675092"/>
              <a:gd name="connsiteY915" fmla="*/ 443535 h 2397608"/>
              <a:gd name="connsiteX916" fmla="*/ 251486 w 5675092"/>
              <a:gd name="connsiteY916" fmla="*/ 441143 h 2397608"/>
              <a:gd name="connsiteX917" fmla="*/ 264176 w 5675092"/>
              <a:gd name="connsiteY917" fmla="*/ 437856 h 2397608"/>
              <a:gd name="connsiteX918" fmla="*/ 276864 w 5675092"/>
              <a:gd name="connsiteY918" fmla="*/ 443535 h 2397608"/>
              <a:gd name="connsiteX919" fmla="*/ 299478 w 5675092"/>
              <a:gd name="connsiteY919" fmla="*/ 763139 h 2397608"/>
              <a:gd name="connsiteX920" fmla="*/ 295180 w 5675092"/>
              <a:gd name="connsiteY920" fmla="*/ 770861 h 2397608"/>
              <a:gd name="connsiteX921" fmla="*/ 286834 w 5675092"/>
              <a:gd name="connsiteY921" fmla="*/ 777136 h 2397608"/>
              <a:gd name="connsiteX922" fmla="*/ 289401 w 5675092"/>
              <a:gd name="connsiteY922" fmla="*/ 769963 h 2397608"/>
              <a:gd name="connsiteX923" fmla="*/ 281698 w 5675092"/>
              <a:gd name="connsiteY923" fmla="*/ 767572 h 2397608"/>
              <a:gd name="connsiteX924" fmla="*/ 261153 w 5675092"/>
              <a:gd name="connsiteY924" fmla="*/ 769963 h 2397608"/>
              <a:gd name="connsiteX925" fmla="*/ 279130 w 5675092"/>
              <a:gd name="connsiteY925" fmla="*/ 767571 h 2397608"/>
              <a:gd name="connsiteX926" fmla="*/ 281057 w 5675092"/>
              <a:gd name="connsiteY926" fmla="*/ 764283 h 2397608"/>
              <a:gd name="connsiteX927" fmla="*/ 279945 w 5675092"/>
              <a:gd name="connsiteY927" fmla="*/ 762663 h 2397608"/>
              <a:gd name="connsiteX928" fmla="*/ 292611 w 5675092"/>
              <a:gd name="connsiteY928" fmla="*/ 760695 h 2397608"/>
              <a:gd name="connsiteX929" fmla="*/ 298631 w 5675092"/>
              <a:gd name="connsiteY929" fmla="*/ 761780 h 2397608"/>
              <a:gd name="connsiteX930" fmla="*/ 299732 w 5675092"/>
              <a:gd name="connsiteY930" fmla="*/ 763546 h 2397608"/>
              <a:gd name="connsiteX931" fmla="*/ 299478 w 5675092"/>
              <a:gd name="connsiteY931" fmla="*/ 763139 h 2397608"/>
              <a:gd name="connsiteX932" fmla="*/ 299674 w 5675092"/>
              <a:gd name="connsiteY932" fmla="*/ 762789 h 2397608"/>
              <a:gd name="connsiteX933" fmla="*/ 297166 w 5675092"/>
              <a:gd name="connsiteY933" fmla="*/ 722731 h 2397608"/>
              <a:gd name="connsiteX934" fmla="*/ 294507 w 5675092"/>
              <a:gd name="connsiteY934" fmla="*/ 730504 h 2397608"/>
              <a:gd name="connsiteX935" fmla="*/ 286531 w 5675092"/>
              <a:gd name="connsiteY935" fmla="*/ 717552 h 2397608"/>
              <a:gd name="connsiteX936" fmla="*/ 294507 w 5675092"/>
              <a:gd name="connsiteY936" fmla="*/ 714962 h 2397608"/>
              <a:gd name="connsiteX937" fmla="*/ 294507 w 5675092"/>
              <a:gd name="connsiteY937" fmla="*/ 717552 h 2397608"/>
              <a:gd name="connsiteX938" fmla="*/ 297166 w 5675092"/>
              <a:gd name="connsiteY938" fmla="*/ 722731 h 2397608"/>
              <a:gd name="connsiteX939" fmla="*/ 301999 w 5675092"/>
              <a:gd name="connsiteY939" fmla="*/ 779530 h 2397608"/>
              <a:gd name="connsiteX940" fmla="*/ 296682 w 5675092"/>
              <a:gd name="connsiteY940" fmla="*/ 779530 h 2397608"/>
              <a:gd name="connsiteX941" fmla="*/ 298344 w 5675092"/>
              <a:gd name="connsiteY941" fmla="*/ 775943 h 2397608"/>
              <a:gd name="connsiteX942" fmla="*/ 301999 w 5675092"/>
              <a:gd name="connsiteY942" fmla="*/ 779530 h 2397608"/>
              <a:gd name="connsiteX943" fmla="*/ 299823 w 5675092"/>
              <a:gd name="connsiteY943" fmla="*/ 737680 h 2397608"/>
              <a:gd name="connsiteX944" fmla="*/ 294184 w 5675092"/>
              <a:gd name="connsiteY944" fmla="*/ 740071 h 2397608"/>
              <a:gd name="connsiteX945" fmla="*/ 297004 w 5675092"/>
              <a:gd name="connsiteY945" fmla="*/ 732897 h 2397608"/>
              <a:gd name="connsiteX946" fmla="*/ 299823 w 5675092"/>
              <a:gd name="connsiteY946" fmla="*/ 737680 h 2397608"/>
              <a:gd name="connsiteX947" fmla="*/ 319273 w 5675092"/>
              <a:gd name="connsiteY947" fmla="*/ 1018818 h 2397608"/>
              <a:gd name="connsiteX948" fmla="*/ 312023 w 5675092"/>
              <a:gd name="connsiteY948" fmla="*/ 1021210 h 2397608"/>
              <a:gd name="connsiteX949" fmla="*/ 307189 w 5675092"/>
              <a:gd name="connsiteY949" fmla="*/ 1016426 h 2397608"/>
              <a:gd name="connsiteX950" fmla="*/ 309606 w 5675092"/>
              <a:gd name="connsiteY950" fmla="*/ 1006861 h 2397608"/>
              <a:gd name="connsiteX951" fmla="*/ 314439 w 5675092"/>
              <a:gd name="connsiteY951" fmla="*/ 1006861 h 2397608"/>
              <a:gd name="connsiteX952" fmla="*/ 319273 w 5675092"/>
              <a:gd name="connsiteY952" fmla="*/ 1018818 h 2397608"/>
              <a:gd name="connsiteX953" fmla="*/ 302241 w 5675092"/>
              <a:gd name="connsiteY953" fmla="*/ 767571 h 2397608"/>
              <a:gd name="connsiteX954" fmla="*/ 299994 w 5675092"/>
              <a:gd name="connsiteY954" fmla="*/ 766975 h 2397608"/>
              <a:gd name="connsiteX955" fmla="*/ 299732 w 5675092"/>
              <a:gd name="connsiteY955" fmla="*/ 763546 h 2397608"/>
              <a:gd name="connsiteX956" fmla="*/ 307075 w 5675092"/>
              <a:gd name="connsiteY956" fmla="*/ 802248 h 2397608"/>
              <a:gd name="connsiteX957" fmla="*/ 299545 w 5675092"/>
              <a:gd name="connsiteY957" fmla="*/ 817247 h 2397608"/>
              <a:gd name="connsiteX958" fmla="*/ 294525 w 5675092"/>
              <a:gd name="connsiteY958" fmla="*/ 812246 h 2397608"/>
              <a:gd name="connsiteX959" fmla="*/ 294525 w 5675092"/>
              <a:gd name="connsiteY959" fmla="*/ 817246 h 2397608"/>
              <a:gd name="connsiteX960" fmla="*/ 286996 w 5675092"/>
              <a:gd name="connsiteY960" fmla="*/ 822247 h 2397608"/>
              <a:gd name="connsiteX961" fmla="*/ 276956 w 5675092"/>
              <a:gd name="connsiteY961" fmla="*/ 819748 h 2397608"/>
              <a:gd name="connsiteX962" fmla="*/ 276956 w 5675092"/>
              <a:gd name="connsiteY962" fmla="*/ 804747 h 2397608"/>
              <a:gd name="connsiteX963" fmla="*/ 292016 w 5675092"/>
              <a:gd name="connsiteY963" fmla="*/ 804747 h 2397608"/>
              <a:gd name="connsiteX964" fmla="*/ 289506 w 5675092"/>
              <a:gd name="connsiteY964" fmla="*/ 809747 h 2397608"/>
              <a:gd name="connsiteX965" fmla="*/ 292016 w 5675092"/>
              <a:gd name="connsiteY965" fmla="*/ 812246 h 2397608"/>
              <a:gd name="connsiteX966" fmla="*/ 302055 w 5675092"/>
              <a:gd name="connsiteY966" fmla="*/ 809747 h 2397608"/>
              <a:gd name="connsiteX967" fmla="*/ 307075 w 5675092"/>
              <a:gd name="connsiteY967" fmla="*/ 802248 h 2397608"/>
              <a:gd name="connsiteX968" fmla="*/ 304658 w 5675092"/>
              <a:gd name="connsiteY968" fmla="*/ 730507 h 2397608"/>
              <a:gd name="connsiteX969" fmla="*/ 302242 w 5675092"/>
              <a:gd name="connsiteY969" fmla="*/ 732897 h 2397608"/>
              <a:gd name="connsiteX970" fmla="*/ 302242 w 5675092"/>
              <a:gd name="connsiteY970" fmla="*/ 725721 h 2397608"/>
              <a:gd name="connsiteX971" fmla="*/ 304658 w 5675092"/>
              <a:gd name="connsiteY971" fmla="*/ 730507 h 2397608"/>
              <a:gd name="connsiteX972" fmla="*/ 358911 w 5675092"/>
              <a:gd name="connsiteY972" fmla="*/ 1469388 h 2397608"/>
              <a:gd name="connsiteX973" fmla="*/ 351661 w 5675092"/>
              <a:gd name="connsiteY973" fmla="*/ 1471780 h 2397608"/>
              <a:gd name="connsiteX974" fmla="*/ 354380 w 5675092"/>
              <a:gd name="connsiteY974" fmla="*/ 1466998 h 2397608"/>
              <a:gd name="connsiteX975" fmla="*/ 358911 w 5675092"/>
              <a:gd name="connsiteY975" fmla="*/ 1469388 h 2397608"/>
              <a:gd name="connsiteX976" fmla="*/ 339464 w 5675092"/>
              <a:gd name="connsiteY976" fmla="*/ 1170133 h 2397608"/>
              <a:gd name="connsiteX977" fmla="*/ 332327 w 5675092"/>
              <a:gd name="connsiteY977" fmla="*/ 1170861 h 2397608"/>
              <a:gd name="connsiteX978" fmla="*/ 339464 w 5675092"/>
              <a:gd name="connsiteY978" fmla="*/ 1170133 h 2397608"/>
              <a:gd name="connsiteX979" fmla="*/ 321577 w 5675092"/>
              <a:gd name="connsiteY979" fmla="*/ 891926 h 2397608"/>
              <a:gd name="connsiteX980" fmla="*/ 319161 w 5675092"/>
              <a:gd name="connsiteY980" fmla="*/ 903881 h 2397608"/>
              <a:gd name="connsiteX981" fmla="*/ 321577 w 5675092"/>
              <a:gd name="connsiteY981" fmla="*/ 891926 h 2397608"/>
              <a:gd name="connsiteX982" fmla="*/ 348494 w 5675092"/>
              <a:gd name="connsiteY982" fmla="*/ 1280738 h 2397608"/>
              <a:gd name="connsiteX983" fmla="*/ 347785 w 5675092"/>
              <a:gd name="connsiteY983" fmla="*/ 1280598 h 2397608"/>
              <a:gd name="connsiteX984" fmla="*/ 344997 w 5675092"/>
              <a:gd name="connsiteY984" fmla="*/ 1277489 h 2397608"/>
              <a:gd name="connsiteX985" fmla="*/ 326553 w 5675092"/>
              <a:gd name="connsiteY985" fmla="*/ 951873 h 2397608"/>
              <a:gd name="connsiteX986" fmla="*/ 326554 w 5675092"/>
              <a:gd name="connsiteY986" fmla="*/ 954264 h 2397608"/>
              <a:gd name="connsiteX987" fmla="*/ 326553 w 5675092"/>
              <a:gd name="connsiteY987" fmla="*/ 961438 h 2397608"/>
              <a:gd name="connsiteX988" fmla="*/ 312051 w 5675092"/>
              <a:gd name="connsiteY988" fmla="*/ 954264 h 2397608"/>
              <a:gd name="connsiteX989" fmla="*/ 321720 w 5675092"/>
              <a:gd name="connsiteY989" fmla="*/ 959047 h 2397608"/>
              <a:gd name="connsiteX990" fmla="*/ 326553 w 5675092"/>
              <a:gd name="connsiteY990" fmla="*/ 951873 h 2397608"/>
              <a:gd name="connsiteX991" fmla="*/ 326554 w 5675092"/>
              <a:gd name="connsiteY991" fmla="*/ 949184 h 2397608"/>
              <a:gd name="connsiteX992" fmla="*/ 306710 w 5675092"/>
              <a:gd name="connsiteY992" fmla="*/ 944102 h 2397608"/>
              <a:gd name="connsiteX993" fmla="*/ 299268 w 5675092"/>
              <a:gd name="connsiteY993" fmla="*/ 946644 h 2397608"/>
              <a:gd name="connsiteX994" fmla="*/ 289346 w 5675092"/>
              <a:gd name="connsiteY994" fmla="*/ 951725 h 2397608"/>
              <a:gd name="connsiteX995" fmla="*/ 281904 w 5675092"/>
              <a:gd name="connsiteY995" fmla="*/ 951725 h 2397608"/>
              <a:gd name="connsiteX996" fmla="*/ 279424 w 5675092"/>
              <a:gd name="connsiteY996" fmla="*/ 944103 h 2397608"/>
              <a:gd name="connsiteX997" fmla="*/ 289345 w 5675092"/>
              <a:gd name="connsiteY997" fmla="*/ 933939 h 2397608"/>
              <a:gd name="connsiteX998" fmla="*/ 304230 w 5675092"/>
              <a:gd name="connsiteY998" fmla="*/ 936480 h 2397608"/>
              <a:gd name="connsiteX999" fmla="*/ 326554 w 5675092"/>
              <a:gd name="connsiteY999" fmla="*/ 949184 h 2397608"/>
              <a:gd name="connsiteX1000" fmla="*/ 332326 w 5675092"/>
              <a:gd name="connsiteY1000" fmla="*/ 1034152 h 2397608"/>
              <a:gd name="connsiteX1001" fmla="*/ 327009 w 5675092"/>
              <a:gd name="connsiteY1001" fmla="*/ 1048501 h 2397608"/>
              <a:gd name="connsiteX1002" fmla="*/ 319034 w 5675092"/>
              <a:gd name="connsiteY1002" fmla="*/ 1046110 h 2397608"/>
              <a:gd name="connsiteX1003" fmla="*/ 332326 w 5675092"/>
              <a:gd name="connsiteY1003" fmla="*/ 1034152 h 2397608"/>
              <a:gd name="connsiteX1004" fmla="*/ 314326 w 5675092"/>
              <a:gd name="connsiteY1004" fmla="*/ 765180 h 2397608"/>
              <a:gd name="connsiteX1005" fmla="*/ 311909 w 5675092"/>
              <a:gd name="connsiteY1005" fmla="*/ 774745 h 2397608"/>
              <a:gd name="connsiteX1006" fmla="*/ 309492 w 5675092"/>
              <a:gd name="connsiteY1006" fmla="*/ 772353 h 2397608"/>
              <a:gd name="connsiteX1007" fmla="*/ 304658 w 5675092"/>
              <a:gd name="connsiteY1007" fmla="*/ 772353 h 2397608"/>
              <a:gd name="connsiteX1008" fmla="*/ 307075 w 5675092"/>
              <a:gd name="connsiteY1008" fmla="*/ 760398 h 2397608"/>
              <a:gd name="connsiteX1009" fmla="*/ 314326 w 5675092"/>
              <a:gd name="connsiteY1009" fmla="*/ 765180 h 2397608"/>
              <a:gd name="connsiteX1010" fmla="*/ 317635 w 5675092"/>
              <a:gd name="connsiteY1010" fmla="*/ 810555 h 2397608"/>
              <a:gd name="connsiteX1011" fmla="*/ 312335 w 5675092"/>
              <a:gd name="connsiteY1011" fmla="*/ 812305 h 2397608"/>
              <a:gd name="connsiteX1012" fmla="*/ 309823 w 5675092"/>
              <a:gd name="connsiteY1012" fmla="*/ 807328 h 2397608"/>
              <a:gd name="connsiteX1013" fmla="*/ 317360 w 5675092"/>
              <a:gd name="connsiteY1013" fmla="*/ 807328 h 2397608"/>
              <a:gd name="connsiteX1014" fmla="*/ 317635 w 5675092"/>
              <a:gd name="connsiteY1014" fmla="*/ 810555 h 2397608"/>
              <a:gd name="connsiteX1015" fmla="*/ 334742 w 5675092"/>
              <a:gd name="connsiteY1015" fmla="*/ 1050892 h 2397608"/>
              <a:gd name="connsiteX1016" fmla="*/ 326283 w 5675092"/>
              <a:gd name="connsiteY1016" fmla="*/ 1053283 h 2397608"/>
              <a:gd name="connsiteX1017" fmla="*/ 329455 w 5675092"/>
              <a:gd name="connsiteY1017" fmla="*/ 1050293 h 2397608"/>
              <a:gd name="connsiteX1018" fmla="*/ 334742 w 5675092"/>
              <a:gd name="connsiteY1018" fmla="*/ 1050892 h 2397608"/>
              <a:gd name="connsiteX1019" fmla="*/ 330178 w 5675092"/>
              <a:gd name="connsiteY1019" fmla="*/ 963828 h 2397608"/>
              <a:gd name="connsiteX1020" fmla="*/ 321718 w 5675092"/>
              <a:gd name="connsiteY1020" fmla="*/ 969408 h 2397608"/>
              <a:gd name="connsiteX1021" fmla="*/ 330178 w 5675092"/>
              <a:gd name="connsiteY1021" fmla="*/ 963828 h 2397608"/>
              <a:gd name="connsiteX1022" fmla="*/ 352535 w 5675092"/>
              <a:gd name="connsiteY1022" fmla="*/ 1210322 h 2397608"/>
              <a:gd name="connsiteX1023" fmla="*/ 324897 w 5675092"/>
              <a:gd name="connsiteY1023" fmla="*/ 1197886 h 2397608"/>
              <a:gd name="connsiteX1024" fmla="*/ 329923 w 5675092"/>
              <a:gd name="connsiteY1024" fmla="*/ 1210322 h 2397608"/>
              <a:gd name="connsiteX1025" fmla="*/ 352535 w 5675092"/>
              <a:gd name="connsiteY1025" fmla="*/ 1210322 h 2397608"/>
              <a:gd name="connsiteX1026" fmla="*/ 364953 w 5675092"/>
              <a:gd name="connsiteY1026" fmla="*/ 1359982 h 2397608"/>
              <a:gd name="connsiteX1027" fmla="*/ 354079 w 5675092"/>
              <a:gd name="connsiteY1027" fmla="*/ 1362970 h 2397608"/>
              <a:gd name="connsiteX1028" fmla="*/ 358498 w 5675092"/>
              <a:gd name="connsiteY1028" fmla="*/ 1358114 h 2397608"/>
              <a:gd name="connsiteX1029" fmla="*/ 364953 w 5675092"/>
              <a:gd name="connsiteY1029" fmla="*/ 1359982 h 2397608"/>
              <a:gd name="connsiteX1030" fmla="*/ 344998 w 5675092"/>
              <a:gd name="connsiteY1030" fmla="*/ 1018777 h 2397608"/>
              <a:gd name="connsiteX1031" fmla="*/ 339972 w 5675092"/>
              <a:gd name="connsiteY1031" fmla="*/ 1011315 h 2397608"/>
              <a:gd name="connsiteX1032" fmla="*/ 337460 w 5675092"/>
              <a:gd name="connsiteY1032" fmla="*/ 1016289 h 2397608"/>
              <a:gd name="connsiteX1033" fmla="*/ 344998 w 5675092"/>
              <a:gd name="connsiteY1033" fmla="*/ 1018777 h 2397608"/>
              <a:gd name="connsiteX1034" fmla="*/ 319160 w 5675092"/>
              <a:gd name="connsiteY1034" fmla="*/ 605553 h 2397608"/>
              <a:gd name="connsiteX1035" fmla="*/ 311909 w 5675092"/>
              <a:gd name="connsiteY1035" fmla="*/ 602865 h 2397608"/>
              <a:gd name="connsiteX1036" fmla="*/ 319160 w 5675092"/>
              <a:gd name="connsiteY1036" fmla="*/ 605553 h 2397608"/>
              <a:gd name="connsiteX1037" fmla="*/ 360072 w 5675092"/>
              <a:gd name="connsiteY1037" fmla="*/ 1205348 h 2397608"/>
              <a:gd name="connsiteX1038" fmla="*/ 352535 w 5675092"/>
              <a:gd name="connsiteY1038" fmla="*/ 1202859 h 2397608"/>
              <a:gd name="connsiteX1039" fmla="*/ 360072 w 5675092"/>
              <a:gd name="connsiteY1039" fmla="*/ 1205348 h 2397608"/>
              <a:gd name="connsiteX1040" fmla="*/ 347510 w 5675092"/>
              <a:gd name="connsiteY1040" fmla="*/ 1018777 h 2397608"/>
              <a:gd name="connsiteX1041" fmla="*/ 334947 w 5675092"/>
              <a:gd name="connsiteY1041" fmla="*/ 1018777 h 2397608"/>
              <a:gd name="connsiteX1042" fmla="*/ 334947 w 5675092"/>
              <a:gd name="connsiteY1042" fmla="*/ 1026239 h 2397608"/>
              <a:gd name="connsiteX1043" fmla="*/ 342485 w 5675092"/>
              <a:gd name="connsiteY1043" fmla="*/ 1033702 h 2397608"/>
              <a:gd name="connsiteX1044" fmla="*/ 347510 w 5675092"/>
              <a:gd name="connsiteY1044" fmla="*/ 1028728 h 2397608"/>
              <a:gd name="connsiteX1045" fmla="*/ 347510 w 5675092"/>
              <a:gd name="connsiteY1045" fmla="*/ 1018777 h 2397608"/>
              <a:gd name="connsiteX1046" fmla="*/ 356494 w 5675092"/>
              <a:gd name="connsiteY1046" fmla="*/ 1138178 h 2397608"/>
              <a:gd name="connsiteX1047" fmla="*/ 341994 w 5675092"/>
              <a:gd name="connsiteY1047" fmla="*/ 1145352 h 2397608"/>
              <a:gd name="connsiteX1048" fmla="*/ 356494 w 5675092"/>
              <a:gd name="connsiteY1048" fmla="*/ 1138178 h 2397608"/>
              <a:gd name="connsiteX1049" fmla="*/ 360073 w 5675092"/>
              <a:gd name="connsiteY1049" fmla="*/ 1180473 h 2397608"/>
              <a:gd name="connsiteX1050" fmla="*/ 355047 w 5675092"/>
              <a:gd name="connsiteY1050" fmla="*/ 1185447 h 2397608"/>
              <a:gd name="connsiteX1051" fmla="*/ 360073 w 5675092"/>
              <a:gd name="connsiteY1051" fmla="*/ 1180473 h 2397608"/>
              <a:gd name="connsiteX1052" fmla="*/ 330036 w 5675092"/>
              <a:gd name="connsiteY1052" fmla="*/ 703003 h 2397608"/>
              <a:gd name="connsiteX1053" fmla="*/ 324397 w 5675092"/>
              <a:gd name="connsiteY1053" fmla="*/ 712570 h 2397608"/>
              <a:gd name="connsiteX1054" fmla="*/ 321576 w 5675092"/>
              <a:gd name="connsiteY1054" fmla="*/ 710179 h 2397608"/>
              <a:gd name="connsiteX1055" fmla="*/ 330036 w 5675092"/>
              <a:gd name="connsiteY1055" fmla="*/ 703003 h 2397608"/>
              <a:gd name="connsiteX1056" fmla="*/ 332453 w 5675092"/>
              <a:gd name="connsiteY1056" fmla="*/ 728113 h 2397608"/>
              <a:gd name="connsiteX1057" fmla="*/ 319698 w 5675092"/>
              <a:gd name="connsiteY1057" fmla="*/ 730504 h 2397608"/>
              <a:gd name="connsiteX1058" fmla="*/ 327351 w 5675092"/>
              <a:gd name="connsiteY1058" fmla="*/ 732895 h 2397608"/>
              <a:gd name="connsiteX1059" fmla="*/ 326075 w 5675092"/>
              <a:gd name="connsiteY1059" fmla="*/ 735585 h 2397608"/>
              <a:gd name="connsiteX1060" fmla="*/ 325254 w 5675092"/>
              <a:gd name="connsiteY1060" fmla="*/ 738473 h 2397608"/>
              <a:gd name="connsiteX1061" fmla="*/ 325881 w 5675092"/>
              <a:gd name="connsiteY1061" fmla="*/ 737677 h 2397608"/>
              <a:gd name="connsiteX1062" fmla="*/ 330036 w 5675092"/>
              <a:gd name="connsiteY1062" fmla="*/ 735286 h 2397608"/>
              <a:gd name="connsiteX1063" fmla="*/ 327015 w 5675092"/>
              <a:gd name="connsiteY1063" fmla="*/ 740070 h 2397608"/>
              <a:gd name="connsiteX1064" fmla="*/ 324800 w 5675092"/>
              <a:gd name="connsiteY1064" fmla="*/ 740071 h 2397608"/>
              <a:gd name="connsiteX1065" fmla="*/ 323993 w 5675092"/>
              <a:gd name="connsiteY1065" fmla="*/ 740071 h 2397608"/>
              <a:gd name="connsiteX1066" fmla="*/ 324134 w 5675092"/>
              <a:gd name="connsiteY1066" fmla="*/ 739892 h 2397608"/>
              <a:gd name="connsiteX1067" fmla="*/ 318103 w 5675092"/>
              <a:gd name="connsiteY1067" fmla="*/ 738277 h 2397608"/>
              <a:gd name="connsiteX1068" fmla="*/ 309492 w 5675092"/>
              <a:gd name="connsiteY1068" fmla="*/ 740071 h 2397608"/>
              <a:gd name="connsiteX1069" fmla="*/ 311835 w 5675092"/>
              <a:gd name="connsiteY1069" fmla="*/ 737643 h 2397608"/>
              <a:gd name="connsiteX1070" fmla="*/ 307074 w 5675092"/>
              <a:gd name="connsiteY1070" fmla="*/ 735289 h 2397608"/>
              <a:gd name="connsiteX1071" fmla="*/ 307074 w 5675092"/>
              <a:gd name="connsiteY1071" fmla="*/ 730507 h 2397608"/>
              <a:gd name="connsiteX1072" fmla="*/ 311864 w 5675092"/>
              <a:gd name="connsiteY1072" fmla="*/ 737614 h 2397608"/>
              <a:gd name="connsiteX1073" fmla="*/ 315552 w 5675092"/>
              <a:gd name="connsiteY1073" fmla="*/ 733793 h 2397608"/>
              <a:gd name="connsiteX1074" fmla="*/ 319697 w 5675092"/>
              <a:gd name="connsiteY1074" fmla="*/ 725721 h 2397608"/>
              <a:gd name="connsiteX1075" fmla="*/ 326075 w 5675092"/>
              <a:gd name="connsiteY1075" fmla="*/ 725122 h 2397608"/>
              <a:gd name="connsiteX1076" fmla="*/ 332453 w 5675092"/>
              <a:gd name="connsiteY1076" fmla="*/ 728113 h 2397608"/>
              <a:gd name="connsiteX1077" fmla="*/ 354078 w 5675092"/>
              <a:gd name="connsiteY1077" fmla="*/ 1043716 h 2397608"/>
              <a:gd name="connsiteX1078" fmla="*/ 351661 w 5675092"/>
              <a:gd name="connsiteY1078" fmla="*/ 1043716 h 2397608"/>
              <a:gd name="connsiteX1079" fmla="*/ 346827 w 5675092"/>
              <a:gd name="connsiteY1079" fmla="*/ 1053283 h 2397608"/>
              <a:gd name="connsiteX1080" fmla="*/ 346827 w 5675092"/>
              <a:gd name="connsiteY1080" fmla="*/ 1043716 h 2397608"/>
              <a:gd name="connsiteX1081" fmla="*/ 349547 w 5675092"/>
              <a:gd name="connsiteY1081" fmla="*/ 1042820 h 2397608"/>
              <a:gd name="connsiteX1082" fmla="*/ 354078 w 5675092"/>
              <a:gd name="connsiteY1082" fmla="*/ 1043716 h 2397608"/>
              <a:gd name="connsiteX1083" fmla="*/ 354550 w 5675092"/>
              <a:gd name="connsiteY1083" fmla="*/ 1048819 h 2397608"/>
              <a:gd name="connsiteX1084" fmla="*/ 354440 w 5675092"/>
              <a:gd name="connsiteY1084" fmla="*/ 1049020 h 2397608"/>
              <a:gd name="connsiteX1085" fmla="*/ 354381 w 5675092"/>
              <a:gd name="connsiteY1085" fmla="*/ 1048797 h 2397608"/>
              <a:gd name="connsiteX1086" fmla="*/ 330036 w 5675092"/>
              <a:gd name="connsiteY1086" fmla="*/ 685067 h 2397608"/>
              <a:gd name="connsiteX1087" fmla="*/ 314326 w 5675092"/>
              <a:gd name="connsiteY1087" fmla="*/ 700612 h 2397608"/>
              <a:gd name="connsiteX1088" fmla="*/ 330036 w 5675092"/>
              <a:gd name="connsiteY1088" fmla="*/ 685067 h 2397608"/>
              <a:gd name="connsiteX1089" fmla="*/ 350797 w 5675092"/>
              <a:gd name="connsiteY1089" fmla="*/ 967703 h 2397608"/>
              <a:gd name="connsiteX1090" fmla="*/ 349512 w 5675092"/>
              <a:gd name="connsiteY1090" fmla="*/ 972197 h 2397608"/>
              <a:gd name="connsiteX1091" fmla="*/ 344678 w 5675092"/>
              <a:gd name="connsiteY1091" fmla="*/ 964425 h 2397608"/>
              <a:gd name="connsiteX1092" fmla="*/ 350797 w 5675092"/>
              <a:gd name="connsiteY1092" fmla="*/ 967703 h 2397608"/>
              <a:gd name="connsiteX1093" fmla="*/ 357100 w 5675092"/>
              <a:gd name="connsiteY1093" fmla="*/ 1058961 h 2397608"/>
              <a:gd name="connsiteX1094" fmla="*/ 351662 w 5675092"/>
              <a:gd name="connsiteY1094" fmla="*/ 1053880 h 2397608"/>
              <a:gd name="connsiteX1095" fmla="*/ 354041 w 5675092"/>
              <a:gd name="connsiteY1095" fmla="*/ 1049751 h 2397608"/>
              <a:gd name="connsiteX1096" fmla="*/ 354440 w 5675092"/>
              <a:gd name="connsiteY1096" fmla="*/ 1049020 h 2397608"/>
              <a:gd name="connsiteX1097" fmla="*/ 355740 w 5675092"/>
              <a:gd name="connsiteY1097" fmla="*/ 1053879 h 2397608"/>
              <a:gd name="connsiteX1098" fmla="*/ 357100 w 5675092"/>
              <a:gd name="connsiteY1098" fmla="*/ 1058961 h 2397608"/>
              <a:gd name="connsiteX1099" fmla="*/ 332452 w 5675092"/>
              <a:gd name="connsiteY1099" fmla="*/ 603761 h 2397608"/>
              <a:gd name="connsiteX1100" fmla="*/ 323993 w 5675092"/>
              <a:gd name="connsiteY1100" fmla="*/ 608543 h 2397608"/>
              <a:gd name="connsiteX1101" fmla="*/ 323993 w 5675092"/>
              <a:gd name="connsiteY1101" fmla="*/ 603761 h 2397608"/>
              <a:gd name="connsiteX1102" fmla="*/ 332452 w 5675092"/>
              <a:gd name="connsiteY1102" fmla="*/ 603761 h 2397608"/>
              <a:gd name="connsiteX1103" fmla="*/ 370121 w 5675092"/>
              <a:gd name="connsiteY1103" fmla="*/ 1158082 h 2397608"/>
              <a:gd name="connsiteX1104" fmla="*/ 365275 w 5675092"/>
              <a:gd name="connsiteY1104" fmla="*/ 1163181 h 2397608"/>
              <a:gd name="connsiteX1105" fmla="*/ 365097 w 5675092"/>
              <a:gd name="connsiteY1105" fmla="*/ 1163060 h 2397608"/>
              <a:gd name="connsiteX1106" fmla="*/ 370121 w 5675092"/>
              <a:gd name="connsiteY1106" fmla="*/ 1158082 h 2397608"/>
              <a:gd name="connsiteX1107" fmla="*/ 362536 w 5675092"/>
              <a:gd name="connsiteY1107" fmla="*/ 1046257 h 2397608"/>
              <a:gd name="connsiteX1108" fmla="*/ 359478 w 5675092"/>
              <a:gd name="connsiteY1108" fmla="*/ 1049434 h 2397608"/>
              <a:gd name="connsiteX1109" fmla="*/ 354550 w 5675092"/>
              <a:gd name="connsiteY1109" fmla="*/ 1048819 h 2397608"/>
              <a:gd name="connsiteX1110" fmla="*/ 355103 w 5675092"/>
              <a:gd name="connsiteY1110" fmla="*/ 1047806 h 2397608"/>
              <a:gd name="connsiteX1111" fmla="*/ 354381 w 5675092"/>
              <a:gd name="connsiteY1111" fmla="*/ 1043716 h 2397608"/>
              <a:gd name="connsiteX1112" fmla="*/ 362536 w 5675092"/>
              <a:gd name="connsiteY1112" fmla="*/ 1046257 h 2397608"/>
              <a:gd name="connsiteX1113" fmla="*/ 338686 w 5675092"/>
              <a:gd name="connsiteY1113" fmla="*/ 687332 h 2397608"/>
              <a:gd name="connsiteX1114" fmla="*/ 334870 w 5675092"/>
              <a:gd name="connsiteY1114" fmla="*/ 689849 h 2397608"/>
              <a:gd name="connsiteX1115" fmla="*/ 334870 w 5675092"/>
              <a:gd name="connsiteY1115" fmla="*/ 685067 h 2397608"/>
              <a:gd name="connsiteX1116" fmla="*/ 367370 w 5675092"/>
              <a:gd name="connsiteY1116" fmla="*/ 1093935 h 2397608"/>
              <a:gd name="connsiteX1117" fmla="*/ 367369 w 5675092"/>
              <a:gd name="connsiteY1117" fmla="*/ 1096329 h 2397608"/>
              <a:gd name="connsiteX1118" fmla="*/ 356494 w 5675092"/>
              <a:gd name="connsiteY1118" fmla="*/ 1096328 h 2397608"/>
              <a:gd name="connsiteX1119" fmla="*/ 367370 w 5675092"/>
              <a:gd name="connsiteY1119" fmla="*/ 1093935 h 2397608"/>
              <a:gd name="connsiteX1120" fmla="*/ 351788 w 5675092"/>
              <a:gd name="connsiteY1120" fmla="*/ 864423 h 2397608"/>
              <a:gd name="connsiteX1121" fmla="*/ 339704 w 5675092"/>
              <a:gd name="connsiteY1121" fmla="*/ 862031 h 2397608"/>
              <a:gd name="connsiteX1122" fmla="*/ 344538 w 5675092"/>
              <a:gd name="connsiteY1122" fmla="*/ 857249 h 2397608"/>
              <a:gd name="connsiteX1123" fmla="*/ 351788 w 5675092"/>
              <a:gd name="connsiteY1123" fmla="*/ 864423 h 2397608"/>
              <a:gd name="connsiteX1124" fmla="*/ 362781 w 5675092"/>
              <a:gd name="connsiteY1124" fmla="*/ 1024375 h 2397608"/>
              <a:gd name="connsiteX1125" fmla="*/ 357833 w 5675092"/>
              <a:gd name="connsiteY1125" fmla="*/ 1021672 h 2397608"/>
              <a:gd name="connsiteX1126" fmla="*/ 357560 w 5675092"/>
              <a:gd name="connsiteY1126" fmla="*/ 1021266 h 2397608"/>
              <a:gd name="connsiteX1127" fmla="*/ 357347 w 5675092"/>
              <a:gd name="connsiteY1127" fmla="*/ 1021406 h 2397608"/>
              <a:gd name="connsiteX1128" fmla="*/ 352535 w 5675092"/>
              <a:gd name="connsiteY1128" fmla="*/ 1018777 h 2397608"/>
              <a:gd name="connsiteX1129" fmla="*/ 355047 w 5675092"/>
              <a:gd name="connsiteY1129" fmla="*/ 1016289 h 2397608"/>
              <a:gd name="connsiteX1130" fmla="*/ 344997 w 5675092"/>
              <a:gd name="connsiteY1130" fmla="*/ 1013801 h 2397608"/>
              <a:gd name="connsiteX1131" fmla="*/ 352535 w 5675092"/>
              <a:gd name="connsiteY1131" fmla="*/ 1021266 h 2397608"/>
              <a:gd name="connsiteX1132" fmla="*/ 350022 w 5675092"/>
              <a:gd name="connsiteY1132" fmla="*/ 1026239 h 2397608"/>
              <a:gd name="connsiteX1133" fmla="*/ 353791 w 5675092"/>
              <a:gd name="connsiteY1133" fmla="*/ 1023753 h 2397608"/>
              <a:gd name="connsiteX1134" fmla="*/ 357347 w 5675092"/>
              <a:gd name="connsiteY1134" fmla="*/ 1021406 h 2397608"/>
              <a:gd name="connsiteX1135" fmla="*/ 357833 w 5675092"/>
              <a:gd name="connsiteY1135" fmla="*/ 1021672 h 2397608"/>
              <a:gd name="connsiteX1136" fmla="*/ 362584 w 5675092"/>
              <a:gd name="connsiteY1136" fmla="*/ 1028728 h 2397608"/>
              <a:gd name="connsiteX1137" fmla="*/ 362781 w 5675092"/>
              <a:gd name="connsiteY1137" fmla="*/ 1024375 h 2397608"/>
              <a:gd name="connsiteX1138" fmla="*/ 364953 w 5675092"/>
              <a:gd name="connsiteY1138" fmla="*/ 1050892 h 2397608"/>
              <a:gd name="connsiteX1139" fmla="*/ 364953 w 5675092"/>
              <a:gd name="connsiteY1139" fmla="*/ 1056473 h 2397608"/>
              <a:gd name="connsiteX1140" fmla="*/ 356494 w 5675092"/>
              <a:gd name="connsiteY1140" fmla="*/ 1056473 h 2397608"/>
              <a:gd name="connsiteX1141" fmla="*/ 364953 w 5675092"/>
              <a:gd name="connsiteY1141" fmla="*/ 1050892 h 2397608"/>
              <a:gd name="connsiteX1142" fmla="*/ 342120 w 5675092"/>
              <a:gd name="connsiteY1142" fmla="*/ 685067 h 2397608"/>
              <a:gd name="connsiteX1143" fmla="*/ 339402 w 5675092"/>
              <a:gd name="connsiteY1143" fmla="*/ 687757 h 2397608"/>
              <a:gd name="connsiteX1144" fmla="*/ 338686 w 5675092"/>
              <a:gd name="connsiteY1144" fmla="*/ 687332 h 2397608"/>
              <a:gd name="connsiteX1145" fmla="*/ 365097 w 5675092"/>
              <a:gd name="connsiteY1145" fmla="*/ 1013800 h 2397608"/>
              <a:gd name="connsiteX1146" fmla="*/ 352535 w 5675092"/>
              <a:gd name="connsiteY1146" fmla="*/ 1006338 h 2397608"/>
              <a:gd name="connsiteX1147" fmla="*/ 350022 w 5675092"/>
              <a:gd name="connsiteY1147" fmla="*/ 1008826 h 2397608"/>
              <a:gd name="connsiteX1148" fmla="*/ 360072 w 5675092"/>
              <a:gd name="connsiteY1148" fmla="*/ 1018777 h 2397608"/>
              <a:gd name="connsiteX1149" fmla="*/ 365097 w 5675092"/>
              <a:gd name="connsiteY1149" fmla="*/ 1013800 h 2397608"/>
              <a:gd name="connsiteX1150" fmla="*/ 352535 w 5675092"/>
              <a:gd name="connsiteY1150" fmla="*/ 817279 h 2397608"/>
              <a:gd name="connsiteX1151" fmla="*/ 350022 w 5675092"/>
              <a:gd name="connsiteY1151" fmla="*/ 814793 h 2397608"/>
              <a:gd name="connsiteX1152" fmla="*/ 347510 w 5675092"/>
              <a:gd name="connsiteY1152" fmla="*/ 817279 h 2397608"/>
              <a:gd name="connsiteX1153" fmla="*/ 347510 w 5675092"/>
              <a:gd name="connsiteY1153" fmla="*/ 824741 h 2397608"/>
              <a:gd name="connsiteX1154" fmla="*/ 352535 w 5675092"/>
              <a:gd name="connsiteY1154" fmla="*/ 817279 h 2397608"/>
              <a:gd name="connsiteX1155" fmla="*/ 344537 w 5675092"/>
              <a:gd name="connsiteY1155" fmla="*/ 675503 h 2397608"/>
              <a:gd name="connsiteX1156" fmla="*/ 342120 w 5675092"/>
              <a:gd name="connsiteY1156" fmla="*/ 680285 h 2397608"/>
              <a:gd name="connsiteX1157" fmla="*/ 334869 w 5675092"/>
              <a:gd name="connsiteY1157" fmla="*/ 677894 h 2397608"/>
              <a:gd name="connsiteX1158" fmla="*/ 332452 w 5675092"/>
              <a:gd name="connsiteY1158" fmla="*/ 673112 h 2397608"/>
              <a:gd name="connsiteX1159" fmla="*/ 335776 w 5675092"/>
              <a:gd name="connsiteY1159" fmla="*/ 671616 h 2397608"/>
              <a:gd name="connsiteX1160" fmla="*/ 337286 w 5675092"/>
              <a:gd name="connsiteY1160" fmla="*/ 675503 h 2397608"/>
              <a:gd name="connsiteX1161" fmla="*/ 344537 w 5675092"/>
              <a:gd name="connsiteY1161" fmla="*/ 675503 h 2397608"/>
              <a:gd name="connsiteX1162" fmla="*/ 359040 w 5675092"/>
              <a:gd name="connsiteY1162" fmla="*/ 876680 h 2397608"/>
              <a:gd name="connsiteX1163" fmla="*/ 349371 w 5675092"/>
              <a:gd name="connsiteY1163" fmla="*/ 882059 h 2397608"/>
              <a:gd name="connsiteX1164" fmla="*/ 344538 w 5675092"/>
              <a:gd name="connsiteY1164" fmla="*/ 873990 h 2397608"/>
              <a:gd name="connsiteX1165" fmla="*/ 359040 w 5675092"/>
              <a:gd name="connsiteY1165" fmla="*/ 876680 h 2397608"/>
              <a:gd name="connsiteX1166" fmla="*/ 352647 w 5675092"/>
              <a:gd name="connsiteY1166" fmla="*/ 768468 h 2397608"/>
              <a:gd name="connsiteX1167" fmla="*/ 351712 w 5675092"/>
              <a:gd name="connsiteY1167" fmla="*/ 772354 h 2397608"/>
              <a:gd name="connsiteX1168" fmla="*/ 346727 w 5675092"/>
              <a:gd name="connsiteY1168" fmla="*/ 769963 h 2397608"/>
              <a:gd name="connsiteX1169" fmla="*/ 314326 w 5675092"/>
              <a:gd name="connsiteY1169" fmla="*/ 774745 h 2397608"/>
              <a:gd name="connsiteX1170" fmla="*/ 334266 w 5675092"/>
              <a:gd name="connsiteY1170" fmla="*/ 765180 h 2397608"/>
              <a:gd name="connsiteX1171" fmla="*/ 336758 w 5675092"/>
              <a:gd name="connsiteY1171" fmla="*/ 772353 h 2397608"/>
              <a:gd name="connsiteX1172" fmla="*/ 351712 w 5675092"/>
              <a:gd name="connsiteY1172" fmla="*/ 762789 h 2397608"/>
              <a:gd name="connsiteX1173" fmla="*/ 352647 w 5675092"/>
              <a:gd name="connsiteY1173" fmla="*/ 768468 h 2397608"/>
              <a:gd name="connsiteX1174" fmla="*/ 391540 w 5675092"/>
              <a:gd name="connsiteY1174" fmla="*/ 1332779 h 2397608"/>
              <a:gd name="connsiteX1175" fmla="*/ 384289 w 5675092"/>
              <a:gd name="connsiteY1175" fmla="*/ 1335470 h 2397608"/>
              <a:gd name="connsiteX1176" fmla="*/ 387914 w 5675092"/>
              <a:gd name="connsiteY1176" fmla="*/ 1328071 h 2397608"/>
              <a:gd name="connsiteX1177" fmla="*/ 391540 w 5675092"/>
              <a:gd name="connsiteY1177" fmla="*/ 1332779 h 2397608"/>
              <a:gd name="connsiteX1178" fmla="*/ 349742 w 5675092"/>
              <a:gd name="connsiteY1178" fmla="*/ 689821 h 2397608"/>
              <a:gd name="connsiteX1179" fmla="*/ 346954 w 5675092"/>
              <a:gd name="connsiteY1179" fmla="*/ 693039 h 2397608"/>
              <a:gd name="connsiteX1180" fmla="*/ 348465 w 5675092"/>
              <a:gd name="connsiteY1180" fmla="*/ 689553 h 2397608"/>
              <a:gd name="connsiteX1181" fmla="*/ 351788 w 5675092"/>
              <a:gd name="connsiteY1181" fmla="*/ 705394 h 2397608"/>
              <a:gd name="connsiteX1182" fmla="*/ 344537 w 5675092"/>
              <a:gd name="connsiteY1182" fmla="*/ 700612 h 2397608"/>
              <a:gd name="connsiteX1183" fmla="*/ 349069 w 5675092"/>
              <a:gd name="connsiteY1183" fmla="*/ 700312 h 2397608"/>
              <a:gd name="connsiteX1184" fmla="*/ 351788 w 5675092"/>
              <a:gd name="connsiteY1184" fmla="*/ 705394 h 2397608"/>
              <a:gd name="connsiteX1185" fmla="*/ 359039 w 5675092"/>
              <a:gd name="connsiteY1185" fmla="*/ 804639 h 2397608"/>
              <a:gd name="connsiteX1186" fmla="*/ 359039 w 5675092"/>
              <a:gd name="connsiteY1186" fmla="*/ 809422 h 2397608"/>
              <a:gd name="connsiteX1187" fmla="*/ 356622 w 5675092"/>
              <a:gd name="connsiteY1187" fmla="*/ 807030 h 2397608"/>
              <a:gd name="connsiteX1188" fmla="*/ 356622 w 5675092"/>
              <a:gd name="connsiteY1188" fmla="*/ 809422 h 2397608"/>
              <a:gd name="connsiteX1189" fmla="*/ 351788 w 5675092"/>
              <a:gd name="connsiteY1189" fmla="*/ 809421 h 2397608"/>
              <a:gd name="connsiteX1190" fmla="*/ 359039 w 5675092"/>
              <a:gd name="connsiteY1190" fmla="*/ 804639 h 2397608"/>
              <a:gd name="connsiteX1191" fmla="*/ 351787 w 5675092"/>
              <a:gd name="connsiteY1191" fmla="*/ 687458 h 2397608"/>
              <a:gd name="connsiteX1192" fmla="*/ 351789 w 5675092"/>
              <a:gd name="connsiteY1192" fmla="*/ 690249 h 2397608"/>
              <a:gd name="connsiteX1193" fmla="*/ 349742 w 5675092"/>
              <a:gd name="connsiteY1193" fmla="*/ 689821 h 2397608"/>
              <a:gd name="connsiteX1194" fmla="*/ 393820 w 5675092"/>
              <a:gd name="connsiteY1194" fmla="*/ 1301946 h 2397608"/>
              <a:gd name="connsiteX1195" fmla="*/ 392348 w 5675092"/>
              <a:gd name="connsiteY1195" fmla="*/ 1309961 h 2397608"/>
              <a:gd name="connsiteX1196" fmla="*/ 381873 w 5675092"/>
              <a:gd name="connsiteY1196" fmla="*/ 1315143 h 2397608"/>
              <a:gd name="connsiteX1197" fmla="*/ 387109 w 5675092"/>
              <a:gd name="connsiteY1197" fmla="*/ 1304779 h 2397608"/>
              <a:gd name="connsiteX1198" fmla="*/ 392348 w 5675092"/>
              <a:gd name="connsiteY1198" fmla="*/ 1299598 h 2397608"/>
              <a:gd name="connsiteX1199" fmla="*/ 393820 w 5675092"/>
              <a:gd name="connsiteY1199" fmla="*/ 1301946 h 2397608"/>
              <a:gd name="connsiteX1200" fmla="*/ 346954 w 5675092"/>
              <a:gd name="connsiteY1200" fmla="*/ 608543 h 2397608"/>
              <a:gd name="connsiteX1201" fmla="*/ 337286 w 5675092"/>
              <a:gd name="connsiteY1201" fmla="*/ 615716 h 2397608"/>
              <a:gd name="connsiteX1202" fmla="*/ 337286 w 5675092"/>
              <a:gd name="connsiteY1202" fmla="*/ 603761 h 2397608"/>
              <a:gd name="connsiteX1203" fmla="*/ 337286 w 5675092"/>
              <a:gd name="connsiteY1203" fmla="*/ 610934 h 2397608"/>
              <a:gd name="connsiteX1204" fmla="*/ 339703 w 5675092"/>
              <a:gd name="connsiteY1204" fmla="*/ 603761 h 2397608"/>
              <a:gd name="connsiteX1205" fmla="*/ 346954 w 5675092"/>
              <a:gd name="connsiteY1205" fmla="*/ 608543 h 2397608"/>
              <a:gd name="connsiteX1206" fmla="*/ 367499 w 5675092"/>
              <a:gd name="connsiteY1206" fmla="*/ 901490 h 2397608"/>
              <a:gd name="connsiteX1207" fmla="*/ 354205 w 5675092"/>
              <a:gd name="connsiteY1207" fmla="*/ 901490 h 2397608"/>
              <a:gd name="connsiteX1208" fmla="*/ 356864 w 5675092"/>
              <a:gd name="connsiteY1208" fmla="*/ 891925 h 2397608"/>
              <a:gd name="connsiteX1209" fmla="*/ 367499 w 5675092"/>
              <a:gd name="connsiteY1209" fmla="*/ 901490 h 2397608"/>
              <a:gd name="connsiteX1210" fmla="*/ 379457 w 5675092"/>
              <a:gd name="connsiteY1210" fmla="*/ 1063391 h 2397608"/>
              <a:gd name="connsiteX1211" fmla="*/ 377039 w 5675092"/>
              <a:gd name="connsiteY1211" fmla="*/ 1050892 h 2397608"/>
              <a:gd name="connsiteX1212" fmla="*/ 372206 w 5675092"/>
              <a:gd name="connsiteY1212" fmla="*/ 1060892 h 2397608"/>
              <a:gd name="connsiteX1213" fmla="*/ 379457 w 5675092"/>
              <a:gd name="connsiteY1213" fmla="*/ 1063391 h 2397608"/>
              <a:gd name="connsiteX1214" fmla="*/ 365081 w 5675092"/>
              <a:gd name="connsiteY1214" fmla="*/ 847684 h 2397608"/>
              <a:gd name="connsiteX1215" fmla="*/ 365082 w 5675092"/>
              <a:gd name="connsiteY1215" fmla="*/ 857249 h 2397608"/>
              <a:gd name="connsiteX1216" fmla="*/ 357105 w 5675092"/>
              <a:gd name="connsiteY1216" fmla="*/ 864425 h 2397608"/>
              <a:gd name="connsiteX1217" fmla="*/ 351788 w 5675092"/>
              <a:gd name="connsiteY1217" fmla="*/ 857249 h 2397608"/>
              <a:gd name="connsiteX1218" fmla="*/ 365081 w 5675092"/>
              <a:gd name="connsiteY1218" fmla="*/ 847684 h 2397608"/>
              <a:gd name="connsiteX1219" fmla="*/ 374701 w 5675092"/>
              <a:gd name="connsiteY1219" fmla="*/ 962220 h 2397608"/>
              <a:gd name="connsiteX1220" fmla="*/ 362107 w 5675092"/>
              <a:gd name="connsiteY1220" fmla="*/ 967269 h 2397608"/>
              <a:gd name="connsiteX1221" fmla="*/ 362107 w 5675092"/>
              <a:gd name="connsiteY1221" fmla="*/ 962220 h 2397608"/>
              <a:gd name="connsiteX1222" fmla="*/ 372182 w 5675092"/>
              <a:gd name="connsiteY1222" fmla="*/ 959696 h 2397608"/>
              <a:gd name="connsiteX1223" fmla="*/ 374701 w 5675092"/>
              <a:gd name="connsiteY1223" fmla="*/ 962220 h 2397608"/>
              <a:gd name="connsiteX1224" fmla="*/ 374701 w 5675092"/>
              <a:gd name="connsiteY1224" fmla="*/ 944550 h 2397608"/>
              <a:gd name="connsiteX1225" fmla="*/ 362107 w 5675092"/>
              <a:gd name="connsiteY1225" fmla="*/ 949599 h 2397608"/>
              <a:gd name="connsiteX1226" fmla="*/ 374701 w 5675092"/>
              <a:gd name="connsiteY1226" fmla="*/ 944550 h 2397608"/>
              <a:gd name="connsiteX1227" fmla="*/ 369915 w 5675092"/>
              <a:gd name="connsiteY1227" fmla="*/ 869207 h 2397608"/>
              <a:gd name="connsiteX1228" fmla="*/ 356622 w 5675092"/>
              <a:gd name="connsiteY1228" fmla="*/ 866816 h 2397608"/>
              <a:gd name="connsiteX1229" fmla="*/ 359281 w 5675092"/>
              <a:gd name="connsiteY1229" fmla="*/ 862034 h 2397608"/>
              <a:gd name="connsiteX1230" fmla="*/ 369915 w 5675092"/>
              <a:gd name="connsiteY1230" fmla="*/ 869207 h 2397608"/>
              <a:gd name="connsiteX1231" fmla="*/ 379697 w 5675092"/>
              <a:gd name="connsiteY1231" fmla="*/ 999537 h 2397608"/>
              <a:gd name="connsiteX1232" fmla="*/ 377279 w 5675092"/>
              <a:gd name="connsiteY1232" fmla="*/ 981751 h 2397608"/>
              <a:gd name="connsiteX1233" fmla="*/ 379697 w 5675092"/>
              <a:gd name="connsiteY1233" fmla="*/ 999537 h 2397608"/>
              <a:gd name="connsiteX1234" fmla="*/ 374748 w 5675092"/>
              <a:gd name="connsiteY1234" fmla="*/ 926600 h 2397608"/>
              <a:gd name="connsiteX1235" fmla="*/ 367498 w 5675092"/>
              <a:gd name="connsiteY1235" fmla="*/ 933776 h 2397608"/>
              <a:gd name="connsiteX1236" fmla="*/ 374748 w 5675092"/>
              <a:gd name="connsiteY1236" fmla="*/ 926600 h 2397608"/>
              <a:gd name="connsiteX1237" fmla="*/ 368405 w 5675092"/>
              <a:gd name="connsiteY1237" fmla="*/ 808226 h 2397608"/>
              <a:gd name="connsiteX1238" fmla="*/ 367498 w 5675092"/>
              <a:gd name="connsiteY1238" fmla="*/ 811812 h 2397608"/>
              <a:gd name="connsiteX1239" fmla="*/ 367499 w 5675092"/>
              <a:gd name="connsiteY1239" fmla="*/ 809421 h 2397608"/>
              <a:gd name="connsiteX1240" fmla="*/ 365080 w 5675092"/>
              <a:gd name="connsiteY1240" fmla="*/ 807030 h 2397608"/>
              <a:gd name="connsiteX1241" fmla="*/ 367498 w 5675092"/>
              <a:gd name="connsiteY1241" fmla="*/ 804639 h 2397608"/>
              <a:gd name="connsiteX1242" fmla="*/ 368405 w 5675092"/>
              <a:gd name="connsiteY1242" fmla="*/ 808226 h 2397608"/>
              <a:gd name="connsiteX1243" fmla="*/ 380290 w 5675092"/>
              <a:gd name="connsiteY1243" fmla="*/ 973912 h 2397608"/>
              <a:gd name="connsiteX1244" fmla="*/ 379723 w 5675092"/>
              <a:gd name="connsiteY1244" fmla="*/ 974585 h 2397608"/>
              <a:gd name="connsiteX1245" fmla="*/ 372472 w 5675092"/>
              <a:gd name="connsiteY1245" fmla="*/ 974585 h 2397608"/>
              <a:gd name="connsiteX1246" fmla="*/ 380290 w 5675092"/>
              <a:gd name="connsiteY1246" fmla="*/ 973912 h 2397608"/>
              <a:gd name="connsiteX1247" fmla="*/ 385198 w 5675092"/>
              <a:gd name="connsiteY1247" fmla="*/ 1023751 h 2397608"/>
              <a:gd name="connsiteX1248" fmla="*/ 367609 w 5675092"/>
              <a:gd name="connsiteY1248" fmla="*/ 1023751 h 2397608"/>
              <a:gd name="connsiteX1249" fmla="*/ 385198 w 5675092"/>
              <a:gd name="connsiteY1249" fmla="*/ 1023751 h 2397608"/>
              <a:gd name="connsiteX1250" fmla="*/ 374748 w 5675092"/>
              <a:gd name="connsiteY1250" fmla="*/ 859643 h 2397608"/>
              <a:gd name="connsiteX1251" fmla="*/ 367497 w 5675092"/>
              <a:gd name="connsiteY1251" fmla="*/ 862034 h 2397608"/>
              <a:gd name="connsiteX1252" fmla="*/ 374748 w 5675092"/>
              <a:gd name="connsiteY1252" fmla="*/ 859643 h 2397608"/>
              <a:gd name="connsiteX1253" fmla="*/ 382140 w 5675092"/>
              <a:gd name="connsiteY1253" fmla="*/ 967013 h 2397608"/>
              <a:gd name="connsiteX1254" fmla="*/ 377305 w 5675092"/>
              <a:gd name="connsiteY1254" fmla="*/ 961432 h 2397608"/>
              <a:gd name="connsiteX1255" fmla="*/ 382140 w 5675092"/>
              <a:gd name="connsiteY1255" fmla="*/ 967013 h 2397608"/>
              <a:gd name="connsiteX1256" fmla="*/ 404834 w 5675092"/>
              <a:gd name="connsiteY1256" fmla="*/ 1294816 h 2397608"/>
              <a:gd name="connsiteX1257" fmla="*/ 399997 w 5675092"/>
              <a:gd name="connsiteY1257" fmla="*/ 1294815 h 2397608"/>
              <a:gd name="connsiteX1258" fmla="*/ 399998 w 5675092"/>
              <a:gd name="connsiteY1258" fmla="*/ 1290033 h 2397608"/>
              <a:gd name="connsiteX1259" fmla="*/ 404834 w 5675092"/>
              <a:gd name="connsiteY1259" fmla="*/ 1294816 h 2397608"/>
              <a:gd name="connsiteX1260" fmla="*/ 369915 w 5675092"/>
              <a:gd name="connsiteY1260" fmla="*/ 732897 h 2397608"/>
              <a:gd name="connsiteX1261" fmla="*/ 365080 w 5675092"/>
              <a:gd name="connsiteY1261" fmla="*/ 740071 h 2397608"/>
              <a:gd name="connsiteX1262" fmla="*/ 369915 w 5675092"/>
              <a:gd name="connsiteY1262" fmla="*/ 732897 h 2397608"/>
              <a:gd name="connsiteX1263" fmla="*/ 369915 w 5675092"/>
              <a:gd name="connsiteY1263" fmla="*/ 724959 h 2397608"/>
              <a:gd name="connsiteX1264" fmla="*/ 364931 w 5675092"/>
              <a:gd name="connsiteY1264" fmla="*/ 737461 h 2397608"/>
              <a:gd name="connsiteX1265" fmla="*/ 359945 w 5675092"/>
              <a:gd name="connsiteY1265" fmla="*/ 732462 h 2397608"/>
              <a:gd name="connsiteX1266" fmla="*/ 357452 w 5675092"/>
              <a:gd name="connsiteY1266" fmla="*/ 739961 h 2397608"/>
              <a:gd name="connsiteX1267" fmla="*/ 347483 w 5675092"/>
              <a:gd name="connsiteY1267" fmla="*/ 734960 h 2397608"/>
              <a:gd name="connsiteX1268" fmla="*/ 344990 w 5675092"/>
              <a:gd name="connsiteY1268" fmla="*/ 742462 h 2397608"/>
              <a:gd name="connsiteX1269" fmla="*/ 344990 w 5675092"/>
              <a:gd name="connsiteY1269" fmla="*/ 734960 h 2397608"/>
              <a:gd name="connsiteX1270" fmla="*/ 330036 w 5675092"/>
              <a:gd name="connsiteY1270" fmla="*/ 737462 h 2397608"/>
              <a:gd name="connsiteX1271" fmla="*/ 335021 w 5675092"/>
              <a:gd name="connsiteY1271" fmla="*/ 727461 h 2397608"/>
              <a:gd name="connsiteX1272" fmla="*/ 354960 w 5675092"/>
              <a:gd name="connsiteY1272" fmla="*/ 724959 h 2397608"/>
              <a:gd name="connsiteX1273" fmla="*/ 357452 w 5675092"/>
              <a:gd name="connsiteY1273" fmla="*/ 719646 h 2397608"/>
              <a:gd name="connsiteX1274" fmla="*/ 359945 w 5675092"/>
              <a:gd name="connsiteY1274" fmla="*/ 719958 h 2397608"/>
              <a:gd name="connsiteX1275" fmla="*/ 357452 w 5675092"/>
              <a:gd name="connsiteY1275" fmla="*/ 722461 h 2397608"/>
              <a:gd name="connsiteX1276" fmla="*/ 359945 w 5675092"/>
              <a:gd name="connsiteY1276" fmla="*/ 727461 h 2397608"/>
              <a:gd name="connsiteX1277" fmla="*/ 364930 w 5675092"/>
              <a:gd name="connsiteY1277" fmla="*/ 719959 h 2397608"/>
              <a:gd name="connsiteX1278" fmla="*/ 369915 w 5675092"/>
              <a:gd name="connsiteY1278" fmla="*/ 724959 h 2397608"/>
              <a:gd name="connsiteX1279" fmla="*/ 400272 w 5675092"/>
              <a:gd name="connsiteY1279" fmla="*/ 1160571 h 2397608"/>
              <a:gd name="connsiteX1280" fmla="*/ 380173 w 5675092"/>
              <a:gd name="connsiteY1280" fmla="*/ 1170522 h 2397608"/>
              <a:gd name="connsiteX1281" fmla="*/ 395246 w 5675092"/>
              <a:gd name="connsiteY1281" fmla="*/ 1173010 h 2397608"/>
              <a:gd name="connsiteX1282" fmla="*/ 400272 w 5675092"/>
              <a:gd name="connsiteY1282" fmla="*/ 1160571 h 2397608"/>
              <a:gd name="connsiteX1283" fmla="*/ 414501 w 5675092"/>
              <a:gd name="connsiteY1283" fmla="*/ 1364965 h 2397608"/>
              <a:gd name="connsiteX1284" fmla="*/ 397182 w 5675092"/>
              <a:gd name="connsiteY1284" fmla="*/ 1370012 h 2397608"/>
              <a:gd name="connsiteX1285" fmla="*/ 397182 w 5675092"/>
              <a:gd name="connsiteY1285" fmla="*/ 1362440 h 2397608"/>
              <a:gd name="connsiteX1286" fmla="*/ 362536 w 5675092"/>
              <a:gd name="connsiteY1286" fmla="*/ 1357392 h 2397608"/>
              <a:gd name="connsiteX1287" fmla="*/ 374833 w 5675092"/>
              <a:gd name="connsiteY1287" fmla="*/ 1355025 h 2397608"/>
              <a:gd name="connsiteX1288" fmla="*/ 414501 w 5675092"/>
              <a:gd name="connsiteY1288" fmla="*/ 1364965 h 2397608"/>
              <a:gd name="connsiteX1289" fmla="*/ 390271 w 5675092"/>
              <a:gd name="connsiteY1289" fmla="*/ 991590 h 2397608"/>
              <a:gd name="connsiteX1290" fmla="*/ 389365 w 5675092"/>
              <a:gd name="connsiteY1290" fmla="*/ 997095 h 2397608"/>
              <a:gd name="connsiteX1291" fmla="*/ 384531 w 5675092"/>
              <a:gd name="connsiteY1291" fmla="*/ 989323 h 2397608"/>
              <a:gd name="connsiteX1292" fmla="*/ 384531 w 5675092"/>
              <a:gd name="connsiteY1292" fmla="*/ 984142 h 2397608"/>
              <a:gd name="connsiteX1293" fmla="*/ 386948 w 5675092"/>
              <a:gd name="connsiteY1293" fmla="*/ 991914 h 2397608"/>
              <a:gd name="connsiteX1294" fmla="*/ 389364 w 5675092"/>
              <a:gd name="connsiteY1294" fmla="*/ 984142 h 2397608"/>
              <a:gd name="connsiteX1295" fmla="*/ 390271 w 5675092"/>
              <a:gd name="connsiteY1295" fmla="*/ 991590 h 2397608"/>
              <a:gd name="connsiteX1296" fmla="*/ 387956 w 5675092"/>
              <a:gd name="connsiteY1296" fmla="*/ 948791 h 2397608"/>
              <a:gd name="connsiteX1297" fmla="*/ 387609 w 5675092"/>
              <a:gd name="connsiteY1297" fmla="*/ 948968 h 2397608"/>
              <a:gd name="connsiteX1298" fmla="*/ 387130 w 5675092"/>
              <a:gd name="connsiteY1298" fmla="*/ 948591 h 2397608"/>
              <a:gd name="connsiteX1299" fmla="*/ 369915 w 5675092"/>
              <a:gd name="connsiteY1299" fmla="*/ 677894 h 2397608"/>
              <a:gd name="connsiteX1300" fmla="*/ 369915 w 5675092"/>
              <a:gd name="connsiteY1300" fmla="*/ 680285 h 2397608"/>
              <a:gd name="connsiteX1301" fmla="*/ 362664 w 5675092"/>
              <a:gd name="connsiteY1301" fmla="*/ 680285 h 2397608"/>
              <a:gd name="connsiteX1302" fmla="*/ 365383 w 5675092"/>
              <a:gd name="connsiteY1302" fmla="*/ 677297 h 2397608"/>
              <a:gd name="connsiteX1303" fmla="*/ 369915 w 5675092"/>
              <a:gd name="connsiteY1303" fmla="*/ 677894 h 2397608"/>
              <a:gd name="connsiteX1304" fmla="*/ 389393 w 5675092"/>
              <a:gd name="connsiteY1304" fmla="*/ 964221 h 2397608"/>
              <a:gd name="connsiteX1305" fmla="*/ 389393 w 5675092"/>
              <a:gd name="connsiteY1305" fmla="*/ 966811 h 2397608"/>
              <a:gd name="connsiteX1306" fmla="*/ 384559 w 5675092"/>
              <a:gd name="connsiteY1306" fmla="*/ 959039 h 2397608"/>
              <a:gd name="connsiteX1307" fmla="*/ 386976 w 5675092"/>
              <a:gd name="connsiteY1307" fmla="*/ 964221 h 2397608"/>
              <a:gd name="connsiteX1308" fmla="*/ 386976 w 5675092"/>
              <a:gd name="connsiteY1308" fmla="*/ 959039 h 2397608"/>
              <a:gd name="connsiteX1309" fmla="*/ 389393 w 5675092"/>
              <a:gd name="connsiteY1309" fmla="*/ 964221 h 2397608"/>
              <a:gd name="connsiteX1310" fmla="*/ 367498 w 5675092"/>
              <a:gd name="connsiteY1310" fmla="*/ 618108 h 2397608"/>
              <a:gd name="connsiteX1311" fmla="*/ 367799 w 5675092"/>
              <a:gd name="connsiteY1311" fmla="*/ 623489 h 2397608"/>
              <a:gd name="connsiteX1312" fmla="*/ 362664 w 5675092"/>
              <a:gd name="connsiteY1312" fmla="*/ 625284 h 2397608"/>
              <a:gd name="connsiteX1313" fmla="*/ 367498 w 5675092"/>
              <a:gd name="connsiteY1313" fmla="*/ 618108 h 2397608"/>
              <a:gd name="connsiteX1314" fmla="*/ 382685 w 5675092"/>
              <a:gd name="connsiteY1314" fmla="*/ 827230 h 2397608"/>
              <a:gd name="connsiteX1315" fmla="*/ 365097 w 5675092"/>
              <a:gd name="connsiteY1315" fmla="*/ 829718 h 2397608"/>
              <a:gd name="connsiteX1316" fmla="*/ 382685 w 5675092"/>
              <a:gd name="connsiteY1316" fmla="*/ 827230 h 2397608"/>
              <a:gd name="connsiteX1317" fmla="*/ 395874 w 5675092"/>
              <a:gd name="connsiteY1317" fmla="*/ 1019943 h 2397608"/>
              <a:gd name="connsiteX1318" fmla="*/ 395246 w 5675092"/>
              <a:gd name="connsiteY1318" fmla="*/ 1018777 h 2397608"/>
              <a:gd name="connsiteX1319" fmla="*/ 387707 w 5675092"/>
              <a:gd name="connsiteY1319" fmla="*/ 1023751 h 2397608"/>
              <a:gd name="connsiteX1320" fmla="*/ 390221 w 5675092"/>
              <a:gd name="connsiteY1320" fmla="*/ 1026239 h 2397608"/>
              <a:gd name="connsiteX1321" fmla="*/ 395874 w 5675092"/>
              <a:gd name="connsiteY1321" fmla="*/ 1019943 h 2397608"/>
              <a:gd name="connsiteX1322" fmla="*/ 407811 w 5675092"/>
              <a:gd name="connsiteY1322" fmla="*/ 1168033 h 2397608"/>
              <a:gd name="connsiteX1323" fmla="*/ 402785 w 5675092"/>
              <a:gd name="connsiteY1323" fmla="*/ 1160571 h 2397608"/>
              <a:gd name="connsiteX1324" fmla="*/ 402785 w 5675092"/>
              <a:gd name="connsiteY1324" fmla="*/ 1168033 h 2397608"/>
              <a:gd name="connsiteX1325" fmla="*/ 407811 w 5675092"/>
              <a:gd name="connsiteY1325" fmla="*/ 1168033 h 2397608"/>
              <a:gd name="connsiteX1326" fmla="*/ 369915 w 5675092"/>
              <a:gd name="connsiteY1326" fmla="*/ 606150 h 2397608"/>
              <a:gd name="connsiteX1327" fmla="*/ 351788 w 5675092"/>
              <a:gd name="connsiteY1327" fmla="*/ 610934 h 2397608"/>
              <a:gd name="connsiteX1328" fmla="*/ 356968 w 5675092"/>
              <a:gd name="connsiteY1328" fmla="*/ 606150 h 2397608"/>
              <a:gd name="connsiteX1329" fmla="*/ 369915 w 5675092"/>
              <a:gd name="connsiteY1329" fmla="*/ 606150 h 2397608"/>
              <a:gd name="connsiteX1330" fmla="*/ 372331 w 5675092"/>
              <a:gd name="connsiteY1330" fmla="*/ 627675 h 2397608"/>
              <a:gd name="connsiteX1331" fmla="*/ 362664 w 5675092"/>
              <a:gd name="connsiteY1331" fmla="*/ 633653 h 2397608"/>
              <a:gd name="connsiteX1332" fmla="*/ 372331 w 5675092"/>
              <a:gd name="connsiteY1332" fmla="*/ 627675 h 2397608"/>
              <a:gd name="connsiteX1333" fmla="*/ 400267 w 5675092"/>
              <a:gd name="connsiteY1333" fmla="*/ 971951 h 2397608"/>
              <a:gd name="connsiteX1334" fmla="*/ 397447 w 5675092"/>
              <a:gd name="connsiteY1334" fmla="*/ 966690 h 2397608"/>
              <a:gd name="connsiteX1335" fmla="*/ 391808 w 5675092"/>
              <a:gd name="connsiteY1335" fmla="*/ 969320 h 2397608"/>
              <a:gd name="connsiteX1336" fmla="*/ 394628 w 5675092"/>
              <a:gd name="connsiteY1336" fmla="*/ 961429 h 2397608"/>
              <a:gd name="connsiteX1337" fmla="*/ 400267 w 5675092"/>
              <a:gd name="connsiteY1337" fmla="*/ 971951 h 2397608"/>
              <a:gd name="connsiteX1338" fmla="*/ 379581 w 5675092"/>
              <a:gd name="connsiteY1338" fmla="*/ 620499 h 2397608"/>
              <a:gd name="connsiteX1339" fmla="*/ 369915 w 5675092"/>
              <a:gd name="connsiteY1339" fmla="*/ 622890 h 2397608"/>
              <a:gd name="connsiteX1340" fmla="*/ 373842 w 5675092"/>
              <a:gd name="connsiteY1340" fmla="*/ 618108 h 2397608"/>
              <a:gd name="connsiteX1341" fmla="*/ 379581 w 5675092"/>
              <a:gd name="connsiteY1341" fmla="*/ 620499 h 2397608"/>
              <a:gd name="connsiteX1342" fmla="*/ 412205 w 5675092"/>
              <a:gd name="connsiteY1342" fmla="*/ 1098070 h 2397608"/>
              <a:gd name="connsiteX1343" fmla="*/ 407811 w 5675092"/>
              <a:gd name="connsiteY1343" fmla="*/ 1093404 h 2397608"/>
              <a:gd name="connsiteX1344" fmla="*/ 405298 w 5675092"/>
              <a:gd name="connsiteY1344" fmla="*/ 1100869 h 2397608"/>
              <a:gd name="connsiteX1345" fmla="*/ 412205 w 5675092"/>
              <a:gd name="connsiteY1345" fmla="*/ 1098070 h 2397608"/>
              <a:gd name="connsiteX1346" fmla="*/ 384418 w 5675092"/>
              <a:gd name="connsiteY1346" fmla="*/ 682676 h 2397608"/>
              <a:gd name="connsiteX1347" fmla="*/ 374266 w 5675092"/>
              <a:gd name="connsiteY1347" fmla="*/ 687629 h 2397608"/>
              <a:gd name="connsiteX1348" fmla="*/ 379342 w 5675092"/>
              <a:gd name="connsiteY1348" fmla="*/ 692582 h 2397608"/>
              <a:gd name="connsiteX1349" fmla="*/ 376804 w 5675092"/>
              <a:gd name="connsiteY1349" fmla="*/ 712397 h 2397608"/>
              <a:gd name="connsiteX1350" fmla="*/ 371728 w 5675092"/>
              <a:gd name="connsiteY1350" fmla="*/ 717352 h 2397608"/>
              <a:gd name="connsiteX1351" fmla="*/ 369191 w 5675092"/>
              <a:gd name="connsiteY1351" fmla="*/ 709922 h 2397608"/>
              <a:gd name="connsiteX1352" fmla="*/ 371727 w 5675092"/>
              <a:gd name="connsiteY1352" fmla="*/ 712397 h 2397608"/>
              <a:gd name="connsiteX1353" fmla="*/ 371727 w 5675092"/>
              <a:gd name="connsiteY1353" fmla="*/ 697538 h 2397608"/>
              <a:gd name="connsiteX1354" fmla="*/ 359039 w 5675092"/>
              <a:gd name="connsiteY1354" fmla="*/ 697538 h 2397608"/>
              <a:gd name="connsiteX1355" fmla="*/ 359039 w 5675092"/>
              <a:gd name="connsiteY1355" fmla="*/ 687629 h 2397608"/>
              <a:gd name="connsiteX1356" fmla="*/ 384418 w 5675092"/>
              <a:gd name="connsiteY1356" fmla="*/ 682676 h 2397608"/>
              <a:gd name="connsiteX1357" fmla="*/ 407811 w 5675092"/>
              <a:gd name="connsiteY1357" fmla="*/ 1018777 h 2397608"/>
              <a:gd name="connsiteX1358" fmla="*/ 397759 w 5675092"/>
              <a:gd name="connsiteY1358" fmla="*/ 1026240 h 2397608"/>
              <a:gd name="connsiteX1359" fmla="*/ 407811 w 5675092"/>
              <a:gd name="connsiteY1359" fmla="*/ 1018777 h 2397608"/>
              <a:gd name="connsiteX1360" fmla="*/ 395482 w 5675092"/>
              <a:gd name="connsiteY1360" fmla="*/ 832205 h 2397608"/>
              <a:gd name="connsiteX1361" fmla="*/ 395246 w 5675092"/>
              <a:gd name="connsiteY1361" fmla="*/ 829718 h 2397608"/>
              <a:gd name="connsiteX1362" fmla="*/ 387707 w 5675092"/>
              <a:gd name="connsiteY1362" fmla="*/ 832206 h 2397608"/>
              <a:gd name="connsiteX1363" fmla="*/ 395482 w 5675092"/>
              <a:gd name="connsiteY1363" fmla="*/ 832205 h 2397608"/>
              <a:gd name="connsiteX1364" fmla="*/ 425397 w 5675092"/>
              <a:gd name="connsiteY1364" fmla="*/ 1270027 h 2397608"/>
              <a:gd name="connsiteX1365" fmla="*/ 417859 w 5675092"/>
              <a:gd name="connsiteY1365" fmla="*/ 1265050 h 2397608"/>
              <a:gd name="connsiteX1366" fmla="*/ 425397 w 5675092"/>
              <a:gd name="connsiteY1366" fmla="*/ 1270027 h 2397608"/>
              <a:gd name="connsiteX1367" fmla="*/ 407492 w 5675092"/>
              <a:gd name="connsiteY1367" fmla="*/ 993708 h 2397608"/>
              <a:gd name="connsiteX1368" fmla="*/ 402658 w 5675092"/>
              <a:gd name="connsiteY1368" fmla="*/ 998969 h 2397608"/>
              <a:gd name="connsiteX1369" fmla="*/ 407492 w 5675092"/>
              <a:gd name="connsiteY1369" fmla="*/ 1001599 h 2397608"/>
              <a:gd name="connsiteX1370" fmla="*/ 405075 w 5675092"/>
              <a:gd name="connsiteY1370" fmla="*/ 1006861 h 2397608"/>
              <a:gd name="connsiteX1371" fmla="*/ 400241 w 5675092"/>
              <a:gd name="connsiteY1371" fmla="*/ 998969 h 2397608"/>
              <a:gd name="connsiteX1372" fmla="*/ 407492 w 5675092"/>
              <a:gd name="connsiteY1372" fmla="*/ 993708 h 2397608"/>
              <a:gd name="connsiteX1373" fmla="*/ 382001 w 5675092"/>
              <a:gd name="connsiteY1373" fmla="*/ 615716 h 2397608"/>
              <a:gd name="connsiteX1374" fmla="*/ 374748 w 5675092"/>
              <a:gd name="connsiteY1374" fmla="*/ 615716 h 2397608"/>
              <a:gd name="connsiteX1375" fmla="*/ 377168 w 5675092"/>
              <a:gd name="connsiteY1375" fmla="*/ 608543 h 2397608"/>
              <a:gd name="connsiteX1376" fmla="*/ 377168 w 5675092"/>
              <a:gd name="connsiteY1376" fmla="*/ 613326 h 2397608"/>
              <a:gd name="connsiteX1377" fmla="*/ 382001 w 5675092"/>
              <a:gd name="connsiteY1377" fmla="*/ 615716 h 2397608"/>
              <a:gd name="connsiteX1378" fmla="*/ 407514 w 5675092"/>
              <a:gd name="connsiteY1378" fmla="*/ 976973 h 2397608"/>
              <a:gd name="connsiteX1379" fmla="*/ 407515 w 5675092"/>
              <a:gd name="connsiteY1379" fmla="*/ 988928 h 2397608"/>
              <a:gd name="connsiteX1380" fmla="*/ 405098 w 5675092"/>
              <a:gd name="connsiteY1380" fmla="*/ 988929 h 2397608"/>
              <a:gd name="connsiteX1381" fmla="*/ 400264 w 5675092"/>
              <a:gd name="connsiteY1381" fmla="*/ 981755 h 2397608"/>
              <a:gd name="connsiteX1382" fmla="*/ 407514 w 5675092"/>
              <a:gd name="connsiteY1382" fmla="*/ 976973 h 2397608"/>
              <a:gd name="connsiteX1383" fmla="*/ 389251 w 5675092"/>
              <a:gd name="connsiteY1383" fmla="*/ 677894 h 2397608"/>
              <a:gd name="connsiteX1384" fmla="*/ 384414 w 5675092"/>
              <a:gd name="connsiteY1384" fmla="*/ 687458 h 2397608"/>
              <a:gd name="connsiteX1385" fmla="*/ 389251 w 5675092"/>
              <a:gd name="connsiteY1385" fmla="*/ 677894 h 2397608"/>
              <a:gd name="connsiteX1386" fmla="*/ 402546 w 5675092"/>
              <a:gd name="connsiteY1386" fmla="*/ 862031 h 2397608"/>
              <a:gd name="connsiteX1387" fmla="*/ 402547 w 5675092"/>
              <a:gd name="connsiteY1387" fmla="*/ 864425 h 2397608"/>
              <a:gd name="connsiteX1388" fmla="*/ 392274 w 5675092"/>
              <a:gd name="connsiteY1388" fmla="*/ 862031 h 2397608"/>
              <a:gd name="connsiteX1389" fmla="*/ 389704 w 5675092"/>
              <a:gd name="connsiteY1389" fmla="*/ 866816 h 2397608"/>
              <a:gd name="connsiteX1390" fmla="*/ 382001 w 5675092"/>
              <a:gd name="connsiteY1390" fmla="*/ 859640 h 2397608"/>
              <a:gd name="connsiteX1391" fmla="*/ 402546 w 5675092"/>
              <a:gd name="connsiteY1391" fmla="*/ 862031 h 2397608"/>
              <a:gd name="connsiteX1392" fmla="*/ 391667 w 5675092"/>
              <a:gd name="connsiteY1392" fmla="*/ 693439 h 2397608"/>
              <a:gd name="connsiteX1393" fmla="*/ 389252 w 5675092"/>
              <a:gd name="connsiteY1393" fmla="*/ 703003 h 2397608"/>
              <a:gd name="connsiteX1394" fmla="*/ 381997 w 5675092"/>
              <a:gd name="connsiteY1394" fmla="*/ 700612 h 2397608"/>
              <a:gd name="connsiteX1395" fmla="*/ 391667 w 5675092"/>
              <a:gd name="connsiteY1395" fmla="*/ 693439 h 2397608"/>
              <a:gd name="connsiteX1396" fmla="*/ 404959 w 5675092"/>
              <a:gd name="connsiteY1396" fmla="*/ 879371 h 2397608"/>
              <a:gd name="connsiteX1397" fmla="*/ 395293 w 5675092"/>
              <a:gd name="connsiteY1397" fmla="*/ 881962 h 2397608"/>
              <a:gd name="connsiteX1398" fmla="*/ 397143 w 5675092"/>
              <a:gd name="connsiteY1398" fmla="*/ 877913 h 2397608"/>
              <a:gd name="connsiteX1399" fmla="*/ 404959 w 5675092"/>
              <a:gd name="connsiteY1399" fmla="*/ 879371 h 2397608"/>
              <a:gd name="connsiteX1400" fmla="*/ 411299 w 5675092"/>
              <a:gd name="connsiteY1400" fmla="*/ 970535 h 2397608"/>
              <a:gd name="connsiteX1401" fmla="*/ 409935 w 5675092"/>
              <a:gd name="connsiteY1401" fmla="*/ 974582 h 2397608"/>
              <a:gd name="connsiteX1402" fmla="*/ 405102 w 5675092"/>
              <a:gd name="connsiteY1402" fmla="*/ 972191 h 2397608"/>
              <a:gd name="connsiteX1403" fmla="*/ 409633 w 5675092"/>
              <a:gd name="connsiteY1403" fmla="*/ 970696 h 2397608"/>
              <a:gd name="connsiteX1404" fmla="*/ 412352 w 5675092"/>
              <a:gd name="connsiteY1404" fmla="*/ 967408 h 2397608"/>
              <a:gd name="connsiteX1405" fmla="*/ 411559 w 5675092"/>
              <a:gd name="connsiteY1405" fmla="*/ 970510 h 2397608"/>
              <a:gd name="connsiteX1406" fmla="*/ 411299 w 5675092"/>
              <a:gd name="connsiteY1406" fmla="*/ 970535 h 2397608"/>
              <a:gd name="connsiteX1407" fmla="*/ 412355 w 5675092"/>
              <a:gd name="connsiteY1407" fmla="*/ 959037 h 2397608"/>
              <a:gd name="connsiteX1408" fmla="*/ 412355 w 5675092"/>
              <a:gd name="connsiteY1408" fmla="*/ 963821 h 2397608"/>
              <a:gd name="connsiteX1409" fmla="*/ 407522 w 5675092"/>
              <a:gd name="connsiteY1409" fmla="*/ 963821 h 2397608"/>
              <a:gd name="connsiteX1410" fmla="*/ 412355 w 5675092"/>
              <a:gd name="connsiteY1410" fmla="*/ 959037 h 2397608"/>
              <a:gd name="connsiteX1411" fmla="*/ 395293 w 5675092"/>
              <a:gd name="connsiteY1411" fmla="*/ 703003 h 2397608"/>
              <a:gd name="connsiteX1412" fmla="*/ 389854 w 5675092"/>
              <a:gd name="connsiteY1412" fmla="*/ 712568 h 2397608"/>
              <a:gd name="connsiteX1413" fmla="*/ 387134 w 5675092"/>
              <a:gd name="connsiteY1413" fmla="*/ 714959 h 2397608"/>
              <a:gd name="connsiteX1414" fmla="*/ 395293 w 5675092"/>
              <a:gd name="connsiteY1414" fmla="*/ 703003 h 2397608"/>
              <a:gd name="connsiteX1415" fmla="*/ 415345 w 5675092"/>
              <a:gd name="connsiteY1415" fmla="*/ 991413 h 2397608"/>
              <a:gd name="connsiteX1416" fmla="*/ 415148 w 5675092"/>
              <a:gd name="connsiteY1416" fmla="*/ 992249 h 2397608"/>
              <a:gd name="connsiteX1417" fmla="*/ 415234 w 5675092"/>
              <a:gd name="connsiteY1417" fmla="*/ 990800 h 2397608"/>
              <a:gd name="connsiteX1418" fmla="*/ 389251 w 5675092"/>
              <a:gd name="connsiteY1418" fmla="*/ 595389 h 2397608"/>
              <a:gd name="connsiteX1419" fmla="*/ 374748 w 5675092"/>
              <a:gd name="connsiteY1419" fmla="*/ 603461 h 2397608"/>
              <a:gd name="connsiteX1420" fmla="*/ 389251 w 5675092"/>
              <a:gd name="connsiteY1420" fmla="*/ 595389 h 2397608"/>
              <a:gd name="connsiteX1421" fmla="*/ 400126 w 5675092"/>
              <a:gd name="connsiteY1421" fmla="*/ 735289 h 2397608"/>
              <a:gd name="connsiteX1422" fmla="*/ 391667 w 5675092"/>
              <a:gd name="connsiteY1422" fmla="*/ 740070 h 2397608"/>
              <a:gd name="connsiteX1423" fmla="*/ 400126 w 5675092"/>
              <a:gd name="connsiteY1423" fmla="*/ 735289 h 2397608"/>
              <a:gd name="connsiteX1424" fmla="*/ 395293 w 5675092"/>
              <a:gd name="connsiteY1424" fmla="*/ 645608 h 2397608"/>
              <a:gd name="connsiteX1425" fmla="*/ 386835 w 5675092"/>
              <a:gd name="connsiteY1425" fmla="*/ 655175 h 2397608"/>
              <a:gd name="connsiteX1426" fmla="*/ 395293 w 5675092"/>
              <a:gd name="connsiteY1426" fmla="*/ 645608 h 2397608"/>
              <a:gd name="connsiteX1427" fmla="*/ 395293 w 5675092"/>
              <a:gd name="connsiteY1427" fmla="*/ 620798 h 2397608"/>
              <a:gd name="connsiteX1428" fmla="*/ 385020 w 5675092"/>
              <a:gd name="connsiteY1428" fmla="*/ 630962 h 2397608"/>
              <a:gd name="connsiteX1429" fmla="*/ 374748 w 5675092"/>
              <a:gd name="connsiteY1429" fmla="*/ 633503 h 2397608"/>
              <a:gd name="connsiteX1430" fmla="*/ 377318 w 5675092"/>
              <a:gd name="connsiteY1430" fmla="*/ 628421 h 2397608"/>
              <a:gd name="connsiteX1431" fmla="*/ 382450 w 5675092"/>
              <a:gd name="connsiteY1431" fmla="*/ 625880 h 2397608"/>
              <a:gd name="connsiteX1432" fmla="*/ 392723 w 5675092"/>
              <a:gd name="connsiteY1432" fmla="*/ 615716 h 2397608"/>
              <a:gd name="connsiteX1433" fmla="*/ 395293 w 5675092"/>
              <a:gd name="connsiteY1433" fmla="*/ 620798 h 2397608"/>
              <a:gd name="connsiteX1434" fmla="*/ 400277 w 5675092"/>
              <a:gd name="connsiteY1434" fmla="*/ 680717 h 2397608"/>
              <a:gd name="connsiteX1435" fmla="*/ 399320 w 5675092"/>
              <a:gd name="connsiteY1435" fmla="*/ 685424 h 2397608"/>
              <a:gd name="connsiteX1436" fmla="*/ 396772 w 5675092"/>
              <a:gd name="connsiteY1436" fmla="*/ 680403 h 2397608"/>
              <a:gd name="connsiteX1437" fmla="*/ 396772 w 5675092"/>
              <a:gd name="connsiteY1437" fmla="*/ 677894 h 2397608"/>
              <a:gd name="connsiteX1438" fmla="*/ 399321 w 5675092"/>
              <a:gd name="connsiteY1438" fmla="*/ 677893 h 2397608"/>
              <a:gd name="connsiteX1439" fmla="*/ 400277 w 5675092"/>
              <a:gd name="connsiteY1439" fmla="*/ 680717 h 2397608"/>
              <a:gd name="connsiteX1440" fmla="*/ 400126 w 5675092"/>
              <a:gd name="connsiteY1440" fmla="*/ 673108 h 2397608"/>
              <a:gd name="connsiteX1441" fmla="*/ 389251 w 5675092"/>
              <a:gd name="connsiteY1441" fmla="*/ 675503 h 2397608"/>
              <a:gd name="connsiteX1442" fmla="*/ 394687 w 5675092"/>
              <a:gd name="connsiteY1442" fmla="*/ 671616 h 2397608"/>
              <a:gd name="connsiteX1443" fmla="*/ 400126 w 5675092"/>
              <a:gd name="connsiteY1443" fmla="*/ 673108 h 2397608"/>
              <a:gd name="connsiteX1444" fmla="*/ 422020 w 5675092"/>
              <a:gd name="connsiteY1444" fmla="*/ 959037 h 2397608"/>
              <a:gd name="connsiteX1445" fmla="*/ 422020 w 5675092"/>
              <a:gd name="connsiteY1445" fmla="*/ 964418 h 2397608"/>
              <a:gd name="connsiteX1446" fmla="*/ 417186 w 5675092"/>
              <a:gd name="connsiteY1446" fmla="*/ 964418 h 2397608"/>
              <a:gd name="connsiteX1447" fmla="*/ 422020 w 5675092"/>
              <a:gd name="connsiteY1447" fmla="*/ 959037 h 2397608"/>
              <a:gd name="connsiteX1448" fmla="*/ 407379 w 5675092"/>
              <a:gd name="connsiteY1448" fmla="*/ 727469 h 2397608"/>
              <a:gd name="connsiteX1449" fmla="*/ 404881 w 5675092"/>
              <a:gd name="connsiteY1449" fmla="*/ 732435 h 2397608"/>
              <a:gd name="connsiteX1450" fmla="*/ 394890 w 5675092"/>
              <a:gd name="connsiteY1450" fmla="*/ 727469 h 2397608"/>
              <a:gd name="connsiteX1451" fmla="*/ 379906 w 5675092"/>
              <a:gd name="connsiteY1451" fmla="*/ 732435 h 2397608"/>
              <a:gd name="connsiteX1452" fmla="*/ 382404 w 5675092"/>
              <a:gd name="connsiteY1452" fmla="*/ 744854 h 2397608"/>
              <a:gd name="connsiteX1453" fmla="*/ 372414 w 5675092"/>
              <a:gd name="connsiteY1453" fmla="*/ 729952 h 2397608"/>
              <a:gd name="connsiteX1454" fmla="*/ 372413 w 5675092"/>
              <a:gd name="connsiteY1454" fmla="*/ 722503 h 2397608"/>
              <a:gd name="connsiteX1455" fmla="*/ 382404 w 5675092"/>
              <a:gd name="connsiteY1455" fmla="*/ 717537 h 2397608"/>
              <a:gd name="connsiteX1456" fmla="*/ 389896 w 5675092"/>
              <a:gd name="connsiteY1456" fmla="*/ 721263 h 2397608"/>
              <a:gd name="connsiteX1457" fmla="*/ 392395 w 5675092"/>
              <a:gd name="connsiteY1457" fmla="*/ 722503 h 2397608"/>
              <a:gd name="connsiteX1458" fmla="*/ 397389 w 5675092"/>
              <a:gd name="connsiteY1458" fmla="*/ 724986 h 2397608"/>
              <a:gd name="connsiteX1459" fmla="*/ 394890 w 5675092"/>
              <a:gd name="connsiteY1459" fmla="*/ 720019 h 2397608"/>
              <a:gd name="connsiteX1460" fmla="*/ 392395 w 5675092"/>
              <a:gd name="connsiteY1460" fmla="*/ 722503 h 2397608"/>
              <a:gd name="connsiteX1461" fmla="*/ 393642 w 5675092"/>
              <a:gd name="connsiteY1461" fmla="*/ 717847 h 2397608"/>
              <a:gd name="connsiteX1462" fmla="*/ 394890 w 5675092"/>
              <a:gd name="connsiteY1462" fmla="*/ 715054 h 2397608"/>
              <a:gd name="connsiteX1463" fmla="*/ 397389 w 5675092"/>
              <a:gd name="connsiteY1463" fmla="*/ 712570 h 2397608"/>
              <a:gd name="connsiteX1464" fmla="*/ 399887 w 5675092"/>
              <a:gd name="connsiteY1464" fmla="*/ 720020 h 2397608"/>
              <a:gd name="connsiteX1465" fmla="*/ 404881 w 5675092"/>
              <a:gd name="connsiteY1465" fmla="*/ 724986 h 2397608"/>
              <a:gd name="connsiteX1466" fmla="*/ 407379 w 5675092"/>
              <a:gd name="connsiteY1466" fmla="*/ 727469 h 2397608"/>
              <a:gd name="connsiteX1467" fmla="*/ 417046 w 5675092"/>
              <a:gd name="connsiteY1467" fmla="*/ 864425 h 2397608"/>
              <a:gd name="connsiteX1468" fmla="*/ 412210 w 5675092"/>
              <a:gd name="connsiteY1468" fmla="*/ 869207 h 2397608"/>
              <a:gd name="connsiteX1469" fmla="*/ 409793 w 5675092"/>
              <a:gd name="connsiteY1469" fmla="*/ 866816 h 2397608"/>
              <a:gd name="connsiteX1470" fmla="*/ 409792 w 5675092"/>
              <a:gd name="connsiteY1470" fmla="*/ 859641 h 2397608"/>
              <a:gd name="connsiteX1471" fmla="*/ 417046 w 5675092"/>
              <a:gd name="connsiteY1471" fmla="*/ 864425 h 2397608"/>
              <a:gd name="connsiteX1472" fmla="*/ 430419 w 5675092"/>
              <a:gd name="connsiteY1472" fmla="*/ 1061066 h 2397608"/>
              <a:gd name="connsiteX1473" fmla="*/ 425397 w 5675092"/>
              <a:gd name="connsiteY1473" fmla="*/ 1053604 h 2397608"/>
              <a:gd name="connsiteX1474" fmla="*/ 417859 w 5675092"/>
              <a:gd name="connsiteY1474" fmla="*/ 1053603 h 2397608"/>
              <a:gd name="connsiteX1475" fmla="*/ 420372 w 5675092"/>
              <a:gd name="connsiteY1475" fmla="*/ 1048629 h 2397608"/>
              <a:gd name="connsiteX1476" fmla="*/ 427910 w 5675092"/>
              <a:gd name="connsiteY1476" fmla="*/ 1046141 h 2397608"/>
              <a:gd name="connsiteX1477" fmla="*/ 412833 w 5675092"/>
              <a:gd name="connsiteY1477" fmla="*/ 1048629 h 2397608"/>
              <a:gd name="connsiteX1478" fmla="*/ 405297 w 5675092"/>
              <a:gd name="connsiteY1478" fmla="*/ 1046141 h 2397608"/>
              <a:gd name="connsiteX1479" fmla="*/ 405298 w 5675092"/>
              <a:gd name="connsiteY1479" fmla="*/ 1053604 h 2397608"/>
              <a:gd name="connsiteX1480" fmla="*/ 417858 w 5675092"/>
              <a:gd name="connsiteY1480" fmla="*/ 1046141 h 2397608"/>
              <a:gd name="connsiteX1481" fmla="*/ 407811 w 5675092"/>
              <a:gd name="connsiteY1481" fmla="*/ 1058578 h 2397608"/>
              <a:gd name="connsiteX1482" fmla="*/ 409300 w 5675092"/>
              <a:gd name="connsiteY1482" fmla="*/ 1060132 h 2397608"/>
              <a:gd name="connsiteX1483" fmla="*/ 409923 w 5675092"/>
              <a:gd name="connsiteY1483" fmla="*/ 1062220 h 2397608"/>
              <a:gd name="connsiteX1484" fmla="*/ 410461 w 5675092"/>
              <a:gd name="connsiteY1484" fmla="*/ 1058873 h 2397608"/>
              <a:gd name="connsiteX1485" fmla="*/ 416917 w 5675092"/>
              <a:gd name="connsiteY1485" fmla="*/ 1055913 h 2397608"/>
              <a:gd name="connsiteX1486" fmla="*/ 412160 w 5675092"/>
              <a:gd name="connsiteY1486" fmla="*/ 1064423 h 2397608"/>
              <a:gd name="connsiteX1487" fmla="*/ 410454 w 5675092"/>
              <a:gd name="connsiteY1487" fmla="*/ 1064001 h 2397608"/>
              <a:gd name="connsiteX1488" fmla="*/ 411341 w 5675092"/>
              <a:gd name="connsiteY1488" fmla="*/ 1066973 h 2397608"/>
              <a:gd name="connsiteX1489" fmla="*/ 412833 w 5675092"/>
              <a:gd name="connsiteY1489" fmla="*/ 1068529 h 2397608"/>
              <a:gd name="connsiteX1490" fmla="*/ 422884 w 5675092"/>
              <a:gd name="connsiteY1490" fmla="*/ 1058578 h 2397608"/>
              <a:gd name="connsiteX1491" fmla="*/ 430419 w 5675092"/>
              <a:gd name="connsiteY1491" fmla="*/ 1061066 h 2397608"/>
              <a:gd name="connsiteX1492" fmla="*/ 410325 w 5675092"/>
              <a:gd name="connsiteY1492" fmla="*/ 737680 h 2397608"/>
              <a:gd name="connsiteX1493" fmla="*/ 410320 w 5675092"/>
              <a:gd name="connsiteY1493" fmla="*/ 737676 h 2397608"/>
              <a:gd name="connsiteX1494" fmla="*/ 407811 w 5675092"/>
              <a:gd name="connsiteY1494" fmla="*/ 740164 h 2397608"/>
              <a:gd name="connsiteX1495" fmla="*/ 405298 w 5675092"/>
              <a:gd name="connsiteY1495" fmla="*/ 745138 h 2397608"/>
              <a:gd name="connsiteX1496" fmla="*/ 402785 w 5675092"/>
              <a:gd name="connsiteY1496" fmla="*/ 737676 h 2397608"/>
              <a:gd name="connsiteX1497" fmla="*/ 407809 w 5675092"/>
              <a:gd name="connsiteY1497" fmla="*/ 735188 h 2397608"/>
              <a:gd name="connsiteX1498" fmla="*/ 407380 w 5675092"/>
              <a:gd name="connsiteY1498" fmla="*/ 677893 h 2397608"/>
              <a:gd name="connsiteX1499" fmla="*/ 402542 w 5675092"/>
              <a:gd name="connsiteY1499" fmla="*/ 668329 h 2397608"/>
              <a:gd name="connsiteX1500" fmla="*/ 407380 w 5675092"/>
              <a:gd name="connsiteY1500" fmla="*/ 677893 h 2397608"/>
              <a:gd name="connsiteX1501" fmla="*/ 427910 w 5675092"/>
              <a:gd name="connsiteY1501" fmla="*/ 969024 h 2397608"/>
              <a:gd name="connsiteX1502" fmla="*/ 417859 w 5675092"/>
              <a:gd name="connsiteY1502" fmla="*/ 988925 h 2397608"/>
              <a:gd name="connsiteX1503" fmla="*/ 415346 w 5675092"/>
              <a:gd name="connsiteY1503" fmla="*/ 988925 h 2397608"/>
              <a:gd name="connsiteX1504" fmla="*/ 415234 w 5675092"/>
              <a:gd name="connsiteY1504" fmla="*/ 990800 h 2397608"/>
              <a:gd name="connsiteX1505" fmla="*/ 414561 w 5675092"/>
              <a:gd name="connsiteY1505" fmla="*/ 987098 h 2397608"/>
              <a:gd name="connsiteX1506" fmla="*/ 410320 w 5675092"/>
              <a:gd name="connsiteY1506" fmla="*/ 983951 h 2397608"/>
              <a:gd name="connsiteX1507" fmla="*/ 410320 w 5675092"/>
              <a:gd name="connsiteY1507" fmla="*/ 978974 h 2397608"/>
              <a:gd name="connsiteX1508" fmla="*/ 417859 w 5675092"/>
              <a:gd name="connsiteY1508" fmla="*/ 983951 h 2397608"/>
              <a:gd name="connsiteX1509" fmla="*/ 420371 w 5675092"/>
              <a:gd name="connsiteY1509" fmla="*/ 978974 h 2397608"/>
              <a:gd name="connsiteX1510" fmla="*/ 412833 w 5675092"/>
              <a:gd name="connsiteY1510" fmla="*/ 976488 h 2397608"/>
              <a:gd name="connsiteX1511" fmla="*/ 417859 w 5675092"/>
              <a:gd name="connsiteY1511" fmla="*/ 969023 h 2397608"/>
              <a:gd name="connsiteX1512" fmla="*/ 417859 w 5675092"/>
              <a:gd name="connsiteY1512" fmla="*/ 974000 h 2397608"/>
              <a:gd name="connsiteX1513" fmla="*/ 427910 w 5675092"/>
              <a:gd name="connsiteY1513" fmla="*/ 969024 h 2397608"/>
              <a:gd name="connsiteX1514" fmla="*/ 414403 w 5675092"/>
              <a:gd name="connsiteY1514" fmla="*/ 758820 h 2397608"/>
              <a:gd name="connsiteX1515" fmla="*/ 412833 w 5675092"/>
              <a:gd name="connsiteY1515" fmla="*/ 755089 h 2397608"/>
              <a:gd name="connsiteX1516" fmla="*/ 410320 w 5675092"/>
              <a:gd name="connsiteY1516" fmla="*/ 760065 h 2397608"/>
              <a:gd name="connsiteX1517" fmla="*/ 410320 w 5675092"/>
              <a:gd name="connsiteY1517" fmla="*/ 762551 h 2397608"/>
              <a:gd name="connsiteX1518" fmla="*/ 414403 w 5675092"/>
              <a:gd name="connsiteY1518" fmla="*/ 758820 h 2397608"/>
              <a:gd name="connsiteX1519" fmla="*/ 413252 w 5675092"/>
              <a:gd name="connsiteY1519" fmla="*/ 739853 h 2397608"/>
              <a:gd name="connsiteX1520" fmla="*/ 412833 w 5675092"/>
              <a:gd name="connsiteY1520" fmla="*/ 740164 h 2397608"/>
              <a:gd name="connsiteX1521" fmla="*/ 410325 w 5675092"/>
              <a:gd name="connsiteY1521" fmla="*/ 737680 h 2397608"/>
              <a:gd name="connsiteX1522" fmla="*/ 412212 w 5675092"/>
              <a:gd name="connsiteY1522" fmla="*/ 705394 h 2397608"/>
              <a:gd name="connsiteX1523" fmla="*/ 402542 w 5675092"/>
              <a:gd name="connsiteY1523" fmla="*/ 710177 h 2397608"/>
              <a:gd name="connsiteX1524" fmla="*/ 412212 w 5675092"/>
              <a:gd name="connsiteY1524" fmla="*/ 705394 h 2397608"/>
              <a:gd name="connsiteX1525" fmla="*/ 412078 w 5675092"/>
              <a:gd name="connsiteY1525" fmla="*/ 692958 h 2397608"/>
              <a:gd name="connsiteX1526" fmla="*/ 404425 w 5675092"/>
              <a:gd name="connsiteY1526" fmla="*/ 692958 h 2397608"/>
              <a:gd name="connsiteX1527" fmla="*/ 412077 w 5675092"/>
              <a:gd name="connsiteY1527" fmla="*/ 700491 h 2397608"/>
              <a:gd name="connsiteX1528" fmla="*/ 401873 w 5675092"/>
              <a:gd name="connsiteY1528" fmla="*/ 703003 h 2397608"/>
              <a:gd name="connsiteX1529" fmla="*/ 401872 w 5675092"/>
              <a:gd name="connsiteY1529" fmla="*/ 690448 h 2397608"/>
              <a:gd name="connsiteX1530" fmla="*/ 396772 w 5675092"/>
              <a:gd name="connsiteY1530" fmla="*/ 692957 h 2397608"/>
              <a:gd name="connsiteX1531" fmla="*/ 391667 w 5675092"/>
              <a:gd name="connsiteY1531" fmla="*/ 690448 h 2397608"/>
              <a:gd name="connsiteX1532" fmla="*/ 399320 w 5675092"/>
              <a:gd name="connsiteY1532" fmla="*/ 685424 h 2397608"/>
              <a:gd name="connsiteX1533" fmla="*/ 412078 w 5675092"/>
              <a:gd name="connsiteY1533" fmla="*/ 692958 h 2397608"/>
              <a:gd name="connsiteX1534" fmla="*/ 407811 w 5675092"/>
              <a:gd name="connsiteY1534" fmla="*/ 610807 h 2397608"/>
              <a:gd name="connsiteX1535" fmla="*/ 400272 w 5675092"/>
              <a:gd name="connsiteY1535" fmla="*/ 613294 h 2397608"/>
              <a:gd name="connsiteX1536" fmla="*/ 400272 w 5675092"/>
              <a:gd name="connsiteY1536" fmla="*/ 618269 h 2397608"/>
              <a:gd name="connsiteX1537" fmla="*/ 405298 w 5675092"/>
              <a:gd name="connsiteY1537" fmla="*/ 618269 h 2397608"/>
              <a:gd name="connsiteX1538" fmla="*/ 407811 w 5675092"/>
              <a:gd name="connsiteY1538" fmla="*/ 610807 h 2397608"/>
              <a:gd name="connsiteX1539" fmla="*/ 442984 w 5675092"/>
              <a:gd name="connsiteY1539" fmla="*/ 1075991 h 2397608"/>
              <a:gd name="connsiteX1540" fmla="*/ 440471 w 5675092"/>
              <a:gd name="connsiteY1540" fmla="*/ 1066043 h 2397608"/>
              <a:gd name="connsiteX1541" fmla="*/ 420371 w 5675092"/>
              <a:gd name="connsiteY1541" fmla="*/ 1071017 h 2397608"/>
              <a:gd name="connsiteX1542" fmla="*/ 430419 w 5675092"/>
              <a:gd name="connsiteY1542" fmla="*/ 1063554 h 2397608"/>
              <a:gd name="connsiteX1543" fmla="*/ 420371 w 5675092"/>
              <a:gd name="connsiteY1543" fmla="*/ 1066043 h 2397608"/>
              <a:gd name="connsiteX1544" fmla="*/ 405298 w 5675092"/>
              <a:gd name="connsiteY1544" fmla="*/ 1088430 h 2397608"/>
              <a:gd name="connsiteX1545" fmla="*/ 415346 w 5675092"/>
              <a:gd name="connsiteY1545" fmla="*/ 1080967 h 2397608"/>
              <a:gd name="connsiteX1546" fmla="*/ 425397 w 5675092"/>
              <a:gd name="connsiteY1546" fmla="*/ 1085942 h 2397608"/>
              <a:gd name="connsiteX1547" fmla="*/ 437958 w 5675092"/>
              <a:gd name="connsiteY1547" fmla="*/ 1071017 h 2397608"/>
              <a:gd name="connsiteX1548" fmla="*/ 442984 w 5675092"/>
              <a:gd name="connsiteY1548" fmla="*/ 1075991 h 2397608"/>
              <a:gd name="connsiteX1549" fmla="*/ 432754 w 5675092"/>
              <a:gd name="connsiteY1549" fmla="*/ 909660 h 2397608"/>
              <a:gd name="connsiteX1550" fmla="*/ 424780 w 5675092"/>
              <a:gd name="connsiteY1550" fmla="*/ 901890 h 2397608"/>
              <a:gd name="connsiteX1551" fmla="*/ 419463 w 5675092"/>
              <a:gd name="connsiteY1551" fmla="*/ 904481 h 2397608"/>
              <a:gd name="connsiteX1552" fmla="*/ 422122 w 5675092"/>
              <a:gd name="connsiteY1552" fmla="*/ 896708 h 2397608"/>
              <a:gd name="connsiteX1553" fmla="*/ 432754 w 5675092"/>
              <a:gd name="connsiteY1553" fmla="*/ 909660 h 2397608"/>
              <a:gd name="connsiteX1554" fmla="*/ 419463 w 5675092"/>
              <a:gd name="connsiteY1554" fmla="*/ 680285 h 2397608"/>
              <a:gd name="connsiteX1555" fmla="*/ 419462 w 5675092"/>
              <a:gd name="connsiteY1555" fmla="*/ 690648 h 2397608"/>
              <a:gd name="connsiteX1556" fmla="*/ 412212 w 5675092"/>
              <a:gd name="connsiteY1556" fmla="*/ 688057 h 2397608"/>
              <a:gd name="connsiteX1557" fmla="*/ 419463 w 5675092"/>
              <a:gd name="connsiteY1557" fmla="*/ 680285 h 2397608"/>
              <a:gd name="connsiteX1558" fmla="*/ 417046 w 5675092"/>
              <a:gd name="connsiteY1558" fmla="*/ 630363 h 2397608"/>
              <a:gd name="connsiteX1559" fmla="*/ 417046 w 5675092"/>
              <a:gd name="connsiteY1559" fmla="*/ 635745 h 2397608"/>
              <a:gd name="connsiteX1560" fmla="*/ 384418 w 5675092"/>
              <a:gd name="connsiteY1560" fmla="*/ 633054 h 2397608"/>
              <a:gd name="connsiteX1561" fmla="*/ 391949 w 5675092"/>
              <a:gd name="connsiteY1561" fmla="*/ 627672 h 2397608"/>
              <a:gd name="connsiteX1562" fmla="*/ 404496 w 5675092"/>
              <a:gd name="connsiteY1562" fmla="*/ 633054 h 2397608"/>
              <a:gd name="connsiteX1563" fmla="*/ 401987 w 5675092"/>
              <a:gd name="connsiteY1563" fmla="*/ 630363 h 2397608"/>
              <a:gd name="connsiteX1564" fmla="*/ 417046 w 5675092"/>
              <a:gd name="connsiteY1564" fmla="*/ 630363 h 2397608"/>
              <a:gd name="connsiteX1565" fmla="*/ 425457 w 5675092"/>
              <a:gd name="connsiteY1565" fmla="*/ 740134 h 2397608"/>
              <a:gd name="connsiteX1566" fmla="*/ 425397 w 5675092"/>
              <a:gd name="connsiteY1566" fmla="*/ 740164 h 2397608"/>
              <a:gd name="connsiteX1567" fmla="*/ 425394 w 5675092"/>
              <a:gd name="connsiteY1567" fmla="*/ 740114 h 2397608"/>
              <a:gd name="connsiteX1568" fmla="*/ 425083 w 5675092"/>
              <a:gd name="connsiteY1568" fmla="*/ 734566 h 2397608"/>
              <a:gd name="connsiteX1569" fmla="*/ 425394 w 5675092"/>
              <a:gd name="connsiteY1569" fmla="*/ 740114 h 2397608"/>
              <a:gd name="connsiteX1570" fmla="*/ 417858 w 5675092"/>
              <a:gd name="connsiteY1570" fmla="*/ 737676 h 2397608"/>
              <a:gd name="connsiteX1571" fmla="*/ 420371 w 5675092"/>
              <a:gd name="connsiteY1571" fmla="*/ 745138 h 2397608"/>
              <a:gd name="connsiteX1572" fmla="*/ 415345 w 5675092"/>
              <a:gd name="connsiteY1572" fmla="*/ 741407 h 2397608"/>
              <a:gd name="connsiteX1573" fmla="*/ 413252 w 5675092"/>
              <a:gd name="connsiteY1573" fmla="*/ 739853 h 2397608"/>
              <a:gd name="connsiteX1574" fmla="*/ 417859 w 5675092"/>
              <a:gd name="connsiteY1574" fmla="*/ 736432 h 2397608"/>
              <a:gd name="connsiteX1575" fmla="*/ 422884 w 5675092"/>
              <a:gd name="connsiteY1575" fmla="*/ 732701 h 2397608"/>
              <a:gd name="connsiteX1576" fmla="*/ 425083 w 5675092"/>
              <a:gd name="connsiteY1576" fmla="*/ 734566 h 2397608"/>
              <a:gd name="connsiteX1577" fmla="*/ 448638 w 5675092"/>
              <a:gd name="connsiteY1577" fmla="*/ 1071950 h 2397608"/>
              <a:gd name="connsiteX1578" fmla="*/ 442983 w 5675092"/>
              <a:gd name="connsiteY1578" fmla="*/ 1068528 h 2397608"/>
              <a:gd name="connsiteX1579" fmla="*/ 442984 w 5675092"/>
              <a:gd name="connsiteY1579" fmla="*/ 1073505 h 2397608"/>
              <a:gd name="connsiteX1580" fmla="*/ 448638 w 5675092"/>
              <a:gd name="connsiteY1580" fmla="*/ 1071950 h 2397608"/>
              <a:gd name="connsiteX1581" fmla="*/ 442564 w 5675092"/>
              <a:gd name="connsiteY1581" fmla="*/ 974578 h 2397608"/>
              <a:gd name="connsiteX1582" fmla="*/ 435313 w 5675092"/>
              <a:gd name="connsiteY1582" fmla="*/ 972186 h 2397608"/>
              <a:gd name="connsiteX1583" fmla="*/ 440146 w 5675092"/>
              <a:gd name="connsiteY1583" fmla="*/ 969795 h 2397608"/>
              <a:gd name="connsiteX1584" fmla="*/ 442564 w 5675092"/>
              <a:gd name="connsiteY1584" fmla="*/ 974578 h 2397608"/>
              <a:gd name="connsiteX1585" fmla="*/ 417046 w 5675092"/>
              <a:gd name="connsiteY1585" fmla="*/ 590606 h 2397608"/>
              <a:gd name="connsiteX1586" fmla="*/ 404959 w 5675092"/>
              <a:gd name="connsiteY1586" fmla="*/ 592998 h 2397608"/>
              <a:gd name="connsiteX1587" fmla="*/ 417046 w 5675092"/>
              <a:gd name="connsiteY1587" fmla="*/ 590606 h 2397608"/>
              <a:gd name="connsiteX1588" fmla="*/ 453032 w 5675092"/>
              <a:gd name="connsiteY1588" fmla="*/ 1105843 h 2397608"/>
              <a:gd name="connsiteX1589" fmla="*/ 445497 w 5675092"/>
              <a:gd name="connsiteY1589" fmla="*/ 1108331 h 2397608"/>
              <a:gd name="connsiteX1590" fmla="*/ 453268 w 5675092"/>
              <a:gd name="connsiteY1590" fmla="*/ 1109730 h 2397608"/>
              <a:gd name="connsiteX1591" fmla="*/ 453032 w 5675092"/>
              <a:gd name="connsiteY1591" fmla="*/ 1105843 h 2397608"/>
              <a:gd name="connsiteX1592" fmla="*/ 432932 w 5675092"/>
              <a:gd name="connsiteY1592" fmla="*/ 774990 h 2397608"/>
              <a:gd name="connsiteX1593" fmla="*/ 425397 w 5675092"/>
              <a:gd name="connsiteY1593" fmla="*/ 774990 h 2397608"/>
              <a:gd name="connsiteX1594" fmla="*/ 432932 w 5675092"/>
              <a:gd name="connsiteY1594" fmla="*/ 774990 h 2397608"/>
              <a:gd name="connsiteX1595" fmla="*/ 430338 w 5675092"/>
              <a:gd name="connsiteY1595" fmla="*/ 722434 h 2397608"/>
              <a:gd name="connsiteX1596" fmla="*/ 419462 w 5675092"/>
              <a:gd name="connsiteY1596" fmla="*/ 719744 h 2397608"/>
              <a:gd name="connsiteX1597" fmla="*/ 430338 w 5675092"/>
              <a:gd name="connsiteY1597" fmla="*/ 722434 h 2397608"/>
              <a:gd name="connsiteX1598" fmla="*/ 453032 w 5675092"/>
              <a:gd name="connsiteY1598" fmla="*/ 1056092 h 2397608"/>
              <a:gd name="connsiteX1599" fmla="*/ 432932 w 5675092"/>
              <a:gd name="connsiteY1599" fmla="*/ 1056092 h 2397608"/>
              <a:gd name="connsiteX1600" fmla="*/ 432933 w 5675092"/>
              <a:gd name="connsiteY1600" fmla="*/ 1063554 h 2397608"/>
              <a:gd name="connsiteX1601" fmla="*/ 453032 w 5675092"/>
              <a:gd name="connsiteY1601" fmla="*/ 1056092 h 2397608"/>
              <a:gd name="connsiteX1602" fmla="*/ 482174 w 5675092"/>
              <a:gd name="connsiteY1602" fmla="*/ 1474171 h 2397608"/>
              <a:gd name="connsiteX1603" fmla="*/ 474924 w 5675092"/>
              <a:gd name="connsiteY1603" fmla="*/ 1471780 h 2397608"/>
              <a:gd name="connsiteX1604" fmla="*/ 479455 w 5675092"/>
              <a:gd name="connsiteY1604" fmla="*/ 1469388 h 2397608"/>
              <a:gd name="connsiteX1605" fmla="*/ 482174 w 5675092"/>
              <a:gd name="connsiteY1605" fmla="*/ 1474171 h 2397608"/>
              <a:gd name="connsiteX1606" fmla="*/ 455545 w 5675092"/>
              <a:gd name="connsiteY1606" fmla="*/ 1066043 h 2397608"/>
              <a:gd name="connsiteX1607" fmla="*/ 453032 w 5675092"/>
              <a:gd name="connsiteY1607" fmla="*/ 1075991 h 2397608"/>
              <a:gd name="connsiteX1608" fmla="*/ 455545 w 5675092"/>
              <a:gd name="connsiteY1608" fmla="*/ 1066043 h 2397608"/>
              <a:gd name="connsiteX1609" fmla="*/ 463083 w 5675092"/>
              <a:gd name="connsiteY1609" fmla="*/ 1115794 h 2397608"/>
              <a:gd name="connsiteX1610" fmla="*/ 455545 w 5675092"/>
              <a:gd name="connsiteY1610" fmla="*/ 1113305 h 2397608"/>
              <a:gd name="connsiteX1611" fmla="*/ 463083 w 5675092"/>
              <a:gd name="connsiteY1611" fmla="*/ 1115794 h 2397608"/>
              <a:gd name="connsiteX1612" fmla="*/ 463084 w 5675092"/>
              <a:gd name="connsiteY1612" fmla="*/ 1036190 h 2397608"/>
              <a:gd name="connsiteX1613" fmla="*/ 460570 w 5675092"/>
              <a:gd name="connsiteY1613" fmla="*/ 1033702 h 2397608"/>
              <a:gd name="connsiteX1614" fmla="*/ 431246 w 5675092"/>
              <a:gd name="connsiteY1614" fmla="*/ 1037200 h 2397608"/>
              <a:gd name="connsiteX1615" fmla="*/ 426960 w 5675092"/>
              <a:gd name="connsiteY1615" fmla="*/ 1039232 h 2397608"/>
              <a:gd name="connsiteX1616" fmla="*/ 426927 w 5675092"/>
              <a:gd name="connsiteY1616" fmla="*/ 1039182 h 2397608"/>
              <a:gd name="connsiteX1617" fmla="*/ 422885 w 5675092"/>
              <a:gd name="connsiteY1617" fmla="*/ 1041164 h 2397608"/>
              <a:gd name="connsiteX1618" fmla="*/ 426960 w 5675092"/>
              <a:gd name="connsiteY1618" fmla="*/ 1039232 h 2397608"/>
              <a:gd name="connsiteX1619" fmla="*/ 428851 w 5675092"/>
              <a:gd name="connsiteY1619" fmla="*/ 1042098 h 2397608"/>
              <a:gd name="connsiteX1620" fmla="*/ 432933 w 5675092"/>
              <a:gd name="connsiteY1620" fmla="*/ 1048630 h 2397608"/>
              <a:gd name="connsiteX1621" fmla="*/ 430419 w 5675092"/>
              <a:gd name="connsiteY1621" fmla="*/ 1041164 h 2397608"/>
              <a:gd name="connsiteX1622" fmla="*/ 432932 w 5675092"/>
              <a:gd name="connsiteY1622" fmla="*/ 1038679 h 2397608"/>
              <a:gd name="connsiteX1623" fmla="*/ 448010 w 5675092"/>
              <a:gd name="connsiteY1623" fmla="*/ 1048629 h 2397608"/>
              <a:gd name="connsiteX1624" fmla="*/ 455545 w 5675092"/>
              <a:gd name="connsiteY1624" fmla="*/ 1041165 h 2397608"/>
              <a:gd name="connsiteX1625" fmla="*/ 458057 w 5675092"/>
              <a:gd name="connsiteY1625" fmla="*/ 1046141 h 2397608"/>
              <a:gd name="connsiteX1626" fmla="*/ 463084 w 5675092"/>
              <a:gd name="connsiteY1626" fmla="*/ 1036190 h 2397608"/>
              <a:gd name="connsiteX1627" fmla="*/ 437587 w 5675092"/>
              <a:gd name="connsiteY1627" fmla="*/ 657866 h 2397608"/>
              <a:gd name="connsiteX1628" fmla="*/ 421879 w 5675092"/>
              <a:gd name="connsiteY1628" fmla="*/ 660554 h 2397608"/>
              <a:gd name="connsiteX1629" fmla="*/ 437587 w 5675092"/>
              <a:gd name="connsiteY1629" fmla="*/ 657866 h 2397608"/>
              <a:gd name="connsiteX1630" fmla="*/ 463083 w 5675092"/>
              <a:gd name="connsiteY1630" fmla="*/ 1026239 h 2397608"/>
              <a:gd name="connsiteX1631" fmla="*/ 450523 w 5675092"/>
              <a:gd name="connsiteY1631" fmla="*/ 1028728 h 2397608"/>
              <a:gd name="connsiteX1632" fmla="*/ 463083 w 5675092"/>
              <a:gd name="connsiteY1632" fmla="*/ 1026239 h 2397608"/>
              <a:gd name="connsiteX1633" fmla="*/ 436073 w 5675092"/>
              <a:gd name="connsiteY1633" fmla="*/ 622312 h 2397608"/>
              <a:gd name="connsiteX1634" fmla="*/ 432932 w 5675092"/>
              <a:gd name="connsiteY1634" fmla="*/ 618269 h 2397608"/>
              <a:gd name="connsiteX1635" fmla="*/ 427910 w 5675092"/>
              <a:gd name="connsiteY1635" fmla="*/ 628220 h 2397608"/>
              <a:gd name="connsiteX1636" fmla="*/ 435445 w 5675092"/>
              <a:gd name="connsiteY1636" fmla="*/ 628220 h 2397608"/>
              <a:gd name="connsiteX1637" fmla="*/ 436073 w 5675092"/>
              <a:gd name="connsiteY1637" fmla="*/ 622312 h 2397608"/>
              <a:gd name="connsiteX1638" fmla="*/ 484590 w 5675092"/>
              <a:gd name="connsiteY1638" fmla="*/ 1287642 h 2397608"/>
              <a:gd name="connsiteX1639" fmla="*/ 484590 w 5675092"/>
              <a:gd name="connsiteY1639" fmla="*/ 1292425 h 2397608"/>
              <a:gd name="connsiteX1640" fmla="*/ 477341 w 5675092"/>
              <a:gd name="connsiteY1640" fmla="*/ 1297207 h 2397608"/>
              <a:gd name="connsiteX1641" fmla="*/ 484590 w 5675092"/>
              <a:gd name="connsiteY1641" fmla="*/ 1287642 h 2397608"/>
              <a:gd name="connsiteX1642" fmla="*/ 445496 w 5675092"/>
              <a:gd name="connsiteY1642" fmla="*/ 690410 h 2397608"/>
              <a:gd name="connsiteX1643" fmla="*/ 432932 w 5675092"/>
              <a:gd name="connsiteY1643" fmla="*/ 692898 h 2397608"/>
              <a:gd name="connsiteX1644" fmla="*/ 442983 w 5675092"/>
              <a:gd name="connsiteY1644" fmla="*/ 700360 h 2397608"/>
              <a:gd name="connsiteX1645" fmla="*/ 445496 w 5675092"/>
              <a:gd name="connsiteY1645" fmla="*/ 690410 h 2397608"/>
              <a:gd name="connsiteX1646" fmla="*/ 470622 w 5675092"/>
              <a:gd name="connsiteY1646" fmla="*/ 1048630 h 2397608"/>
              <a:gd name="connsiteX1647" fmla="*/ 463083 w 5675092"/>
              <a:gd name="connsiteY1647" fmla="*/ 1051115 h 2397608"/>
              <a:gd name="connsiteX1648" fmla="*/ 470622 w 5675092"/>
              <a:gd name="connsiteY1648" fmla="*/ 1048630 h 2397608"/>
              <a:gd name="connsiteX1649" fmla="*/ 487311 w 5675092"/>
              <a:gd name="connsiteY1649" fmla="*/ 1292424 h 2397608"/>
              <a:gd name="connsiteX1650" fmla="*/ 487310 w 5675092"/>
              <a:gd name="connsiteY1650" fmla="*/ 1293020 h 2397608"/>
              <a:gd name="connsiteX1651" fmla="*/ 486544 w 5675092"/>
              <a:gd name="connsiteY1651" fmla="*/ 1294742 h 2397608"/>
              <a:gd name="connsiteX1652" fmla="*/ 488216 w 5675092"/>
              <a:gd name="connsiteY1652" fmla="*/ 1278075 h 2397608"/>
              <a:gd name="connsiteX1653" fmla="*/ 480061 w 5675092"/>
              <a:gd name="connsiteY1653" fmla="*/ 1280466 h 2397608"/>
              <a:gd name="connsiteX1654" fmla="*/ 477341 w 5675092"/>
              <a:gd name="connsiteY1654" fmla="*/ 1275684 h 2397608"/>
              <a:gd name="connsiteX1655" fmla="*/ 482777 w 5675092"/>
              <a:gd name="connsiteY1655" fmla="*/ 1273293 h 2397608"/>
              <a:gd name="connsiteX1656" fmla="*/ 488216 w 5675092"/>
              <a:gd name="connsiteY1656" fmla="*/ 1278075 h 2397608"/>
              <a:gd name="connsiteX1657" fmla="*/ 447257 w 5675092"/>
              <a:gd name="connsiteY1657" fmla="*/ 662948 h 2397608"/>
              <a:gd name="connsiteX1658" fmla="*/ 440004 w 5675092"/>
              <a:gd name="connsiteY1658" fmla="*/ 665938 h 2397608"/>
              <a:gd name="connsiteX1659" fmla="*/ 443633 w 5675092"/>
              <a:gd name="connsiteY1659" fmla="*/ 662202 h 2397608"/>
              <a:gd name="connsiteX1660" fmla="*/ 447257 w 5675092"/>
              <a:gd name="connsiteY1660" fmla="*/ 662948 h 2397608"/>
              <a:gd name="connsiteX1661" fmla="*/ 460571 w 5675092"/>
              <a:gd name="connsiteY1661" fmla="*/ 839669 h 2397608"/>
              <a:gd name="connsiteX1662" fmla="*/ 453031 w 5675092"/>
              <a:gd name="connsiteY1662" fmla="*/ 844642 h 2397608"/>
              <a:gd name="connsiteX1663" fmla="*/ 460571 w 5675092"/>
              <a:gd name="connsiteY1663" fmla="*/ 839669 h 2397608"/>
              <a:gd name="connsiteX1664" fmla="*/ 492750 w 5675092"/>
              <a:gd name="connsiteY1664" fmla="*/ 1294816 h 2397608"/>
              <a:gd name="connsiteX1665" fmla="*/ 490030 w 5675092"/>
              <a:gd name="connsiteY1665" fmla="*/ 1292424 h 2397608"/>
              <a:gd name="connsiteX1666" fmla="*/ 487311 w 5675092"/>
              <a:gd name="connsiteY1666" fmla="*/ 1292424 h 2397608"/>
              <a:gd name="connsiteX1667" fmla="*/ 487311 w 5675092"/>
              <a:gd name="connsiteY1667" fmla="*/ 1290033 h 2397608"/>
              <a:gd name="connsiteX1668" fmla="*/ 491049 w 5675092"/>
              <a:gd name="connsiteY1668" fmla="*/ 1288838 h 2397608"/>
              <a:gd name="connsiteX1669" fmla="*/ 492750 w 5675092"/>
              <a:gd name="connsiteY1669" fmla="*/ 1294816 h 2397608"/>
              <a:gd name="connsiteX1670" fmla="*/ 470359 w 5675092"/>
              <a:gd name="connsiteY1670" fmla="*/ 961423 h 2397608"/>
              <a:gd name="connsiteX1671" fmla="*/ 470360 w 5675092"/>
              <a:gd name="connsiteY1671" fmla="*/ 971945 h 2397608"/>
              <a:gd name="connsiteX1672" fmla="*/ 465525 w 5675092"/>
              <a:gd name="connsiteY1672" fmla="*/ 974576 h 2397608"/>
              <a:gd name="connsiteX1673" fmla="*/ 470359 w 5675092"/>
              <a:gd name="connsiteY1673" fmla="*/ 961423 h 2397608"/>
              <a:gd name="connsiteX1674" fmla="*/ 460570 w 5675092"/>
              <a:gd name="connsiteY1674" fmla="*/ 765040 h 2397608"/>
              <a:gd name="connsiteX1675" fmla="*/ 455545 w 5675092"/>
              <a:gd name="connsiteY1675" fmla="*/ 765040 h 2397608"/>
              <a:gd name="connsiteX1676" fmla="*/ 455544 w 5675092"/>
              <a:gd name="connsiteY1676" fmla="*/ 767528 h 2397608"/>
              <a:gd name="connsiteX1677" fmla="*/ 453031 w 5675092"/>
              <a:gd name="connsiteY1677" fmla="*/ 770016 h 2397608"/>
              <a:gd name="connsiteX1678" fmla="*/ 460570 w 5675092"/>
              <a:gd name="connsiteY1678" fmla="*/ 765040 h 2397608"/>
              <a:gd name="connsiteX1679" fmla="*/ 472632 w 5675092"/>
              <a:gd name="connsiteY1679" fmla="*/ 926600 h 2397608"/>
              <a:gd name="connsiteX1680" fmla="*/ 465383 w 5675092"/>
              <a:gd name="connsiteY1680" fmla="*/ 931385 h 2397608"/>
              <a:gd name="connsiteX1681" fmla="*/ 472632 w 5675092"/>
              <a:gd name="connsiteY1681" fmla="*/ 926600 h 2397608"/>
              <a:gd name="connsiteX1682" fmla="*/ 485696 w 5675092"/>
              <a:gd name="connsiteY1682" fmla="*/ 1100869 h 2397608"/>
              <a:gd name="connsiteX1683" fmla="*/ 475644 w 5675092"/>
              <a:gd name="connsiteY1683" fmla="*/ 1105843 h 2397608"/>
              <a:gd name="connsiteX1684" fmla="*/ 485696 w 5675092"/>
              <a:gd name="connsiteY1684" fmla="*/ 1100869 h 2397608"/>
              <a:gd name="connsiteX1685" fmla="*/ 465383 w 5675092"/>
              <a:gd name="connsiteY1685" fmla="*/ 795072 h 2397608"/>
              <a:gd name="connsiteX1686" fmla="*/ 458132 w 5675092"/>
              <a:gd name="connsiteY1686" fmla="*/ 797466 h 2397608"/>
              <a:gd name="connsiteX1687" fmla="*/ 461757 w 5675092"/>
              <a:gd name="connsiteY1687" fmla="*/ 793577 h 2397608"/>
              <a:gd name="connsiteX1688" fmla="*/ 465383 w 5675092"/>
              <a:gd name="connsiteY1688" fmla="*/ 795072 h 2397608"/>
              <a:gd name="connsiteX1689" fmla="*/ 460571 w 5675092"/>
              <a:gd name="connsiteY1689" fmla="*/ 712799 h 2397608"/>
              <a:gd name="connsiteX1690" fmla="*/ 460570 w 5675092"/>
              <a:gd name="connsiteY1690" fmla="*/ 712800 h 2397608"/>
              <a:gd name="connsiteX1691" fmla="*/ 460569 w 5675092"/>
              <a:gd name="connsiteY1691" fmla="*/ 712799 h 2397608"/>
              <a:gd name="connsiteX1692" fmla="*/ 488484 w 5675092"/>
              <a:gd name="connsiteY1692" fmla="*/ 1108019 h 2397608"/>
              <a:gd name="connsiteX1693" fmla="*/ 483183 w 5675092"/>
              <a:gd name="connsiteY1693" fmla="*/ 1110820 h 2397608"/>
              <a:gd name="connsiteX1694" fmla="*/ 488209 w 5675092"/>
              <a:gd name="connsiteY1694" fmla="*/ 1113305 h 2397608"/>
              <a:gd name="connsiteX1695" fmla="*/ 488484 w 5675092"/>
              <a:gd name="connsiteY1695" fmla="*/ 1108019 h 2397608"/>
              <a:gd name="connsiteX1696" fmla="*/ 480026 w 5675092"/>
              <a:gd name="connsiteY1696" fmla="*/ 962020 h 2397608"/>
              <a:gd name="connsiteX1697" fmla="*/ 472775 w 5675092"/>
              <a:gd name="connsiteY1697" fmla="*/ 967401 h 2397608"/>
              <a:gd name="connsiteX1698" fmla="*/ 475192 w 5675092"/>
              <a:gd name="connsiteY1698" fmla="*/ 956639 h 2397608"/>
              <a:gd name="connsiteX1699" fmla="*/ 480026 w 5675092"/>
              <a:gd name="connsiteY1699" fmla="*/ 962020 h 2397608"/>
              <a:gd name="connsiteX1700" fmla="*/ 479886 w 5675092"/>
              <a:gd name="connsiteY1700" fmla="*/ 908963 h 2397608"/>
              <a:gd name="connsiteX1701" fmla="*/ 479886 w 5675092"/>
              <a:gd name="connsiteY1701" fmla="*/ 916586 h 2397608"/>
              <a:gd name="connsiteX1702" fmla="*/ 479886 w 5675092"/>
              <a:gd name="connsiteY1702" fmla="*/ 924208 h 2397608"/>
              <a:gd name="connsiteX1703" fmla="*/ 472632 w 5675092"/>
              <a:gd name="connsiteY1703" fmla="*/ 903881 h 2397608"/>
              <a:gd name="connsiteX1704" fmla="*/ 479886 w 5675092"/>
              <a:gd name="connsiteY1704" fmla="*/ 908963 h 2397608"/>
              <a:gd name="connsiteX1705" fmla="*/ 472030 w 5675092"/>
              <a:gd name="connsiteY1705" fmla="*/ 792980 h 2397608"/>
              <a:gd name="connsiteX1706" fmla="*/ 470219 w 5675092"/>
              <a:gd name="connsiteY1706" fmla="*/ 797463 h 2397608"/>
              <a:gd name="connsiteX1707" fmla="*/ 469613 w 5675092"/>
              <a:gd name="connsiteY1707" fmla="*/ 794176 h 2397608"/>
              <a:gd name="connsiteX1708" fmla="*/ 462966 w 5675092"/>
              <a:gd name="connsiteY1708" fmla="*/ 657567 h 2397608"/>
              <a:gd name="connsiteX1709" fmla="*/ 454811 w 5675092"/>
              <a:gd name="connsiteY1709" fmla="*/ 657566 h 2397608"/>
              <a:gd name="connsiteX1710" fmla="*/ 457530 w 5675092"/>
              <a:gd name="connsiteY1710" fmla="*/ 648000 h 2397608"/>
              <a:gd name="connsiteX1711" fmla="*/ 462966 w 5675092"/>
              <a:gd name="connsiteY1711" fmla="*/ 657567 h 2397608"/>
              <a:gd name="connsiteX1712" fmla="*/ 460570 w 5675092"/>
              <a:gd name="connsiteY1712" fmla="*/ 620757 h 2397608"/>
              <a:gd name="connsiteX1713" fmla="*/ 453031 w 5675092"/>
              <a:gd name="connsiteY1713" fmla="*/ 625734 h 2397608"/>
              <a:gd name="connsiteX1714" fmla="*/ 455545 w 5675092"/>
              <a:gd name="connsiteY1714" fmla="*/ 618269 h 2397608"/>
              <a:gd name="connsiteX1715" fmla="*/ 450522 w 5675092"/>
              <a:gd name="connsiteY1715" fmla="*/ 615783 h 2397608"/>
              <a:gd name="connsiteX1716" fmla="*/ 450522 w 5675092"/>
              <a:gd name="connsiteY1716" fmla="*/ 620757 h 2397608"/>
              <a:gd name="connsiteX1717" fmla="*/ 445497 w 5675092"/>
              <a:gd name="connsiteY1717" fmla="*/ 618269 h 2397608"/>
              <a:gd name="connsiteX1718" fmla="*/ 437958 w 5675092"/>
              <a:gd name="connsiteY1718" fmla="*/ 623246 h 2397608"/>
              <a:gd name="connsiteX1719" fmla="*/ 440471 w 5675092"/>
              <a:gd name="connsiteY1719" fmla="*/ 628219 h 2397608"/>
              <a:gd name="connsiteX1720" fmla="*/ 448009 w 5675092"/>
              <a:gd name="connsiteY1720" fmla="*/ 628220 h 2397608"/>
              <a:gd name="connsiteX1721" fmla="*/ 458057 w 5675092"/>
              <a:gd name="connsiteY1721" fmla="*/ 628220 h 2397608"/>
              <a:gd name="connsiteX1722" fmla="*/ 455545 w 5675092"/>
              <a:gd name="connsiteY1722" fmla="*/ 625734 h 2397608"/>
              <a:gd name="connsiteX1723" fmla="*/ 460570 w 5675092"/>
              <a:gd name="connsiteY1723" fmla="*/ 620757 h 2397608"/>
              <a:gd name="connsiteX1724" fmla="*/ 493234 w 5675092"/>
              <a:gd name="connsiteY1724" fmla="*/ 1100869 h 2397608"/>
              <a:gd name="connsiteX1725" fmla="*/ 485695 w 5675092"/>
              <a:gd name="connsiteY1725" fmla="*/ 1103355 h 2397608"/>
              <a:gd name="connsiteX1726" fmla="*/ 493234 w 5675092"/>
              <a:gd name="connsiteY1726" fmla="*/ 1113305 h 2397608"/>
              <a:gd name="connsiteX1727" fmla="*/ 493234 w 5675092"/>
              <a:gd name="connsiteY1727" fmla="*/ 1100869 h 2397608"/>
              <a:gd name="connsiteX1728" fmla="*/ 472636 w 5675092"/>
              <a:gd name="connsiteY1728" fmla="*/ 792680 h 2397608"/>
              <a:gd name="connsiteX1729" fmla="*/ 472030 w 5675092"/>
              <a:gd name="connsiteY1729" fmla="*/ 792980 h 2397608"/>
              <a:gd name="connsiteX1730" fmla="*/ 472215 w 5675092"/>
              <a:gd name="connsiteY1730" fmla="*/ 792526 h 2397608"/>
              <a:gd name="connsiteX1731" fmla="*/ 468109 w 5675092"/>
              <a:gd name="connsiteY1731" fmla="*/ 712800 h 2397608"/>
              <a:gd name="connsiteX1732" fmla="*/ 460571 w 5675092"/>
              <a:gd name="connsiteY1732" fmla="*/ 712799 h 2397608"/>
              <a:gd name="connsiteX1733" fmla="*/ 463083 w 5675092"/>
              <a:gd name="connsiteY1733" fmla="*/ 705337 h 2397608"/>
              <a:gd name="connsiteX1734" fmla="*/ 460571 w 5675092"/>
              <a:gd name="connsiteY1734" fmla="*/ 707823 h 2397608"/>
              <a:gd name="connsiteX1735" fmla="*/ 450523 w 5675092"/>
              <a:gd name="connsiteY1735" fmla="*/ 710312 h 2397608"/>
              <a:gd name="connsiteX1736" fmla="*/ 455545 w 5675092"/>
              <a:gd name="connsiteY1736" fmla="*/ 710623 h 2397608"/>
              <a:gd name="connsiteX1737" fmla="*/ 460569 w 5675092"/>
              <a:gd name="connsiteY1737" fmla="*/ 712799 h 2397608"/>
              <a:gd name="connsiteX1738" fmla="*/ 459942 w 5675092"/>
              <a:gd name="connsiteY1738" fmla="*/ 712800 h 2397608"/>
              <a:gd name="connsiteX1739" fmla="*/ 455544 w 5675092"/>
              <a:gd name="connsiteY1739" fmla="*/ 720262 h 2397608"/>
              <a:gd name="connsiteX1740" fmla="*/ 463083 w 5675092"/>
              <a:gd name="connsiteY1740" fmla="*/ 720262 h 2397608"/>
              <a:gd name="connsiteX1741" fmla="*/ 468109 w 5675092"/>
              <a:gd name="connsiteY1741" fmla="*/ 712800 h 2397608"/>
              <a:gd name="connsiteX1742" fmla="*/ 490721 w 5675092"/>
              <a:gd name="connsiteY1742" fmla="*/ 1041164 h 2397608"/>
              <a:gd name="connsiteX1743" fmla="*/ 478157 w 5675092"/>
              <a:gd name="connsiteY1743" fmla="*/ 1041164 h 2397608"/>
              <a:gd name="connsiteX1744" fmla="*/ 490721 w 5675092"/>
              <a:gd name="connsiteY1744" fmla="*/ 1041164 h 2397608"/>
              <a:gd name="connsiteX1745" fmla="*/ 475053 w 5675092"/>
              <a:gd name="connsiteY1745" fmla="*/ 785508 h 2397608"/>
              <a:gd name="connsiteX1746" fmla="*/ 472215 w 5675092"/>
              <a:gd name="connsiteY1746" fmla="*/ 792526 h 2397608"/>
              <a:gd name="connsiteX1747" fmla="*/ 470216 w 5675092"/>
              <a:gd name="connsiteY1747" fmla="*/ 791785 h 2397608"/>
              <a:gd name="connsiteX1748" fmla="*/ 467799 w 5675092"/>
              <a:gd name="connsiteY1748" fmla="*/ 792681 h 2397608"/>
              <a:gd name="connsiteX1749" fmla="*/ 475053 w 5675092"/>
              <a:gd name="connsiteY1749" fmla="*/ 785508 h 2397608"/>
              <a:gd name="connsiteX1750" fmla="*/ 509969 w 5675092"/>
              <a:gd name="connsiteY1750" fmla="*/ 1294815 h 2397608"/>
              <a:gd name="connsiteX1751" fmla="*/ 509969 w 5675092"/>
              <a:gd name="connsiteY1751" fmla="*/ 1297206 h 2397608"/>
              <a:gd name="connsiteX1752" fmla="*/ 509969 w 5675092"/>
              <a:gd name="connsiteY1752" fmla="*/ 1299597 h 2397608"/>
              <a:gd name="connsiteX1753" fmla="*/ 505136 w 5675092"/>
              <a:gd name="connsiteY1753" fmla="*/ 1299597 h 2397608"/>
              <a:gd name="connsiteX1754" fmla="*/ 502719 w 5675092"/>
              <a:gd name="connsiteY1754" fmla="*/ 1292424 h 2397608"/>
              <a:gd name="connsiteX1755" fmla="*/ 509969 w 5675092"/>
              <a:gd name="connsiteY1755" fmla="*/ 1294815 h 2397608"/>
              <a:gd name="connsiteX1756" fmla="*/ 493234 w 5675092"/>
              <a:gd name="connsiteY1756" fmla="*/ 1023751 h 2397608"/>
              <a:gd name="connsiteX1757" fmla="*/ 483183 w 5675092"/>
              <a:gd name="connsiteY1757" fmla="*/ 1026240 h 2397608"/>
              <a:gd name="connsiteX1758" fmla="*/ 485696 w 5675092"/>
              <a:gd name="connsiteY1758" fmla="*/ 1023751 h 2397608"/>
              <a:gd name="connsiteX1759" fmla="*/ 480670 w 5675092"/>
              <a:gd name="connsiteY1759" fmla="*/ 1021266 h 2397608"/>
              <a:gd name="connsiteX1760" fmla="*/ 480670 w 5675092"/>
              <a:gd name="connsiteY1760" fmla="*/ 1026239 h 2397608"/>
              <a:gd name="connsiteX1761" fmla="*/ 478156 w 5675092"/>
              <a:gd name="connsiteY1761" fmla="*/ 1026240 h 2397608"/>
              <a:gd name="connsiteX1762" fmla="*/ 475644 w 5675092"/>
              <a:gd name="connsiteY1762" fmla="*/ 1016289 h 2397608"/>
              <a:gd name="connsiteX1763" fmla="*/ 475644 w 5675092"/>
              <a:gd name="connsiteY1763" fmla="*/ 1028728 h 2397608"/>
              <a:gd name="connsiteX1764" fmla="*/ 465596 w 5675092"/>
              <a:gd name="connsiteY1764" fmla="*/ 1023751 h 2397608"/>
              <a:gd name="connsiteX1765" fmla="*/ 475644 w 5675092"/>
              <a:gd name="connsiteY1765" fmla="*/ 1028728 h 2397608"/>
              <a:gd name="connsiteX1766" fmla="*/ 493234 w 5675092"/>
              <a:gd name="connsiteY1766" fmla="*/ 1023751 h 2397608"/>
              <a:gd name="connsiteX1767" fmla="*/ 468109 w 5675092"/>
              <a:gd name="connsiteY1767" fmla="*/ 623246 h 2397608"/>
              <a:gd name="connsiteX1768" fmla="*/ 465596 w 5675092"/>
              <a:gd name="connsiteY1768" fmla="*/ 628220 h 2397608"/>
              <a:gd name="connsiteX1769" fmla="*/ 460570 w 5675092"/>
              <a:gd name="connsiteY1769" fmla="*/ 630708 h 2397608"/>
              <a:gd name="connsiteX1770" fmla="*/ 465596 w 5675092"/>
              <a:gd name="connsiteY1770" fmla="*/ 633196 h 2397608"/>
              <a:gd name="connsiteX1771" fmla="*/ 468109 w 5675092"/>
              <a:gd name="connsiteY1771" fmla="*/ 628220 h 2397608"/>
              <a:gd name="connsiteX1772" fmla="*/ 468109 w 5675092"/>
              <a:gd name="connsiteY1772" fmla="*/ 623246 h 2397608"/>
              <a:gd name="connsiteX1773" fmla="*/ 473446 w 5675092"/>
              <a:gd name="connsiteY1773" fmla="*/ 688545 h 2397608"/>
              <a:gd name="connsiteX1774" fmla="*/ 470622 w 5675092"/>
              <a:gd name="connsiteY1774" fmla="*/ 690410 h 2397608"/>
              <a:gd name="connsiteX1775" fmla="*/ 468109 w 5675092"/>
              <a:gd name="connsiteY1775" fmla="*/ 690410 h 2397608"/>
              <a:gd name="connsiteX1776" fmla="*/ 470622 w 5675092"/>
              <a:gd name="connsiteY1776" fmla="*/ 682947 h 2397608"/>
              <a:gd name="connsiteX1777" fmla="*/ 473446 w 5675092"/>
              <a:gd name="connsiteY1777" fmla="*/ 688545 h 2397608"/>
              <a:gd name="connsiteX1778" fmla="*/ 475695 w 5675092"/>
              <a:gd name="connsiteY1778" fmla="*/ 674941 h 2397608"/>
              <a:gd name="connsiteX1779" fmla="*/ 472636 w 5675092"/>
              <a:gd name="connsiteY1779" fmla="*/ 682676 h 2397608"/>
              <a:gd name="connsiteX1780" fmla="*/ 460549 w 5675092"/>
              <a:gd name="connsiteY1780" fmla="*/ 673109 h 2397608"/>
              <a:gd name="connsiteX1781" fmla="*/ 470216 w 5675092"/>
              <a:gd name="connsiteY1781" fmla="*/ 677894 h 2397608"/>
              <a:gd name="connsiteX1782" fmla="*/ 475052 w 5675092"/>
              <a:gd name="connsiteY1782" fmla="*/ 670718 h 2397608"/>
              <a:gd name="connsiteX1783" fmla="*/ 475695 w 5675092"/>
              <a:gd name="connsiteY1783" fmla="*/ 674941 h 2397608"/>
              <a:gd name="connsiteX1784" fmla="*/ 488339 w 5675092"/>
              <a:gd name="connsiteY1784" fmla="*/ 796156 h 2397608"/>
              <a:gd name="connsiteX1785" fmla="*/ 482605 w 5675092"/>
              <a:gd name="connsiteY1785" fmla="*/ 799857 h 2397608"/>
              <a:gd name="connsiteX1786" fmla="*/ 488041 w 5675092"/>
              <a:gd name="connsiteY1786" fmla="*/ 792680 h 2397608"/>
              <a:gd name="connsiteX1787" fmla="*/ 488339 w 5675092"/>
              <a:gd name="connsiteY1787" fmla="*/ 796156 h 2397608"/>
              <a:gd name="connsiteX1788" fmla="*/ 481528 w 5675092"/>
              <a:gd name="connsiteY1788" fmla="*/ 692838 h 2397608"/>
              <a:gd name="connsiteX1789" fmla="*/ 480670 w 5675092"/>
              <a:gd name="connsiteY1789" fmla="*/ 695386 h 2397608"/>
              <a:gd name="connsiteX1790" fmla="*/ 481177 w 5675092"/>
              <a:gd name="connsiteY1790" fmla="*/ 696121 h 2397608"/>
              <a:gd name="connsiteX1791" fmla="*/ 479413 w 5675092"/>
              <a:gd name="connsiteY1791" fmla="*/ 696630 h 2397608"/>
              <a:gd name="connsiteX1792" fmla="*/ 475644 w 5675092"/>
              <a:gd name="connsiteY1792" fmla="*/ 695387 h 2397608"/>
              <a:gd name="connsiteX1793" fmla="*/ 480669 w 5675092"/>
              <a:gd name="connsiteY1793" fmla="*/ 692898 h 2397608"/>
              <a:gd name="connsiteX1794" fmla="*/ 481826 w 5675092"/>
              <a:gd name="connsiteY1794" fmla="*/ 691954 h 2397608"/>
              <a:gd name="connsiteX1795" fmla="*/ 481770 w 5675092"/>
              <a:gd name="connsiteY1795" fmla="*/ 692821 h 2397608"/>
              <a:gd name="connsiteX1796" fmla="*/ 481528 w 5675092"/>
              <a:gd name="connsiteY1796" fmla="*/ 692838 h 2397608"/>
              <a:gd name="connsiteX1797" fmla="*/ 535347 w 5675092"/>
              <a:gd name="connsiteY1797" fmla="*/ 1466998 h 2397608"/>
              <a:gd name="connsiteX1798" fmla="*/ 525678 w 5675092"/>
              <a:gd name="connsiteY1798" fmla="*/ 1471780 h 2397608"/>
              <a:gd name="connsiteX1799" fmla="*/ 535347 w 5675092"/>
              <a:gd name="connsiteY1799" fmla="*/ 1466998 h 2397608"/>
              <a:gd name="connsiteX1800" fmla="*/ 483183 w 5675092"/>
              <a:gd name="connsiteY1800" fmla="*/ 697875 h 2397608"/>
              <a:gd name="connsiteX1801" fmla="*/ 482571 w 5675092"/>
              <a:gd name="connsiteY1801" fmla="*/ 698140 h 2397608"/>
              <a:gd name="connsiteX1802" fmla="*/ 481177 w 5675092"/>
              <a:gd name="connsiteY1802" fmla="*/ 696121 h 2397608"/>
              <a:gd name="connsiteX1803" fmla="*/ 481298 w 5675092"/>
              <a:gd name="connsiteY1803" fmla="*/ 696086 h 2397608"/>
              <a:gd name="connsiteX1804" fmla="*/ 483183 w 5675092"/>
              <a:gd name="connsiteY1804" fmla="*/ 697875 h 2397608"/>
              <a:gd name="connsiteX1805" fmla="*/ 495594 w 5675092"/>
              <a:gd name="connsiteY1805" fmla="*/ 879571 h 2397608"/>
              <a:gd name="connsiteX1806" fmla="*/ 490760 w 5675092"/>
              <a:gd name="connsiteY1806" fmla="*/ 873990 h 2397608"/>
              <a:gd name="connsiteX1807" fmla="*/ 495594 w 5675092"/>
              <a:gd name="connsiteY1807" fmla="*/ 879571 h 2397608"/>
              <a:gd name="connsiteX1808" fmla="*/ 482302 w 5675092"/>
              <a:gd name="connsiteY1808" fmla="*/ 677894 h 2397608"/>
              <a:gd name="connsiteX1809" fmla="*/ 482302 w 5675092"/>
              <a:gd name="connsiteY1809" fmla="*/ 685067 h 2397608"/>
              <a:gd name="connsiteX1810" fmla="*/ 475049 w 5675092"/>
              <a:gd name="connsiteY1810" fmla="*/ 682676 h 2397608"/>
              <a:gd name="connsiteX1811" fmla="*/ 482302 w 5675092"/>
              <a:gd name="connsiteY1811" fmla="*/ 677894 h 2397608"/>
              <a:gd name="connsiteX1812" fmla="*/ 483183 w 5675092"/>
              <a:gd name="connsiteY1812" fmla="*/ 687924 h 2397608"/>
              <a:gd name="connsiteX1813" fmla="*/ 481826 w 5675092"/>
              <a:gd name="connsiteY1813" fmla="*/ 691954 h 2397608"/>
              <a:gd name="connsiteX1814" fmla="*/ 481926 w 5675092"/>
              <a:gd name="connsiteY1814" fmla="*/ 690411 h 2397608"/>
              <a:gd name="connsiteX1815" fmla="*/ 483183 w 5675092"/>
              <a:gd name="connsiteY1815" fmla="*/ 687924 h 2397608"/>
              <a:gd name="connsiteX1816" fmla="*/ 472636 w 5675092"/>
              <a:gd name="connsiteY1816" fmla="*/ 530930 h 2397608"/>
              <a:gd name="connsiteX1817" fmla="*/ 467799 w 5675092"/>
              <a:gd name="connsiteY1817" fmla="*/ 553430 h 2397608"/>
              <a:gd name="connsiteX1818" fmla="*/ 472636 w 5675092"/>
              <a:gd name="connsiteY1818" fmla="*/ 530930 h 2397608"/>
              <a:gd name="connsiteX1819" fmla="*/ 477470 w 5675092"/>
              <a:gd name="connsiteY1819" fmla="*/ 592997 h 2397608"/>
              <a:gd name="connsiteX1820" fmla="*/ 470216 w 5675092"/>
              <a:gd name="connsiteY1820" fmla="*/ 595389 h 2397608"/>
              <a:gd name="connsiteX1821" fmla="*/ 465383 w 5675092"/>
              <a:gd name="connsiteY1821" fmla="*/ 588214 h 2397608"/>
              <a:gd name="connsiteX1822" fmla="*/ 468633 w 5675092"/>
              <a:gd name="connsiteY1822" fmla="*/ 585935 h 2397608"/>
              <a:gd name="connsiteX1823" fmla="*/ 477470 w 5675092"/>
              <a:gd name="connsiteY1823" fmla="*/ 592997 h 2397608"/>
              <a:gd name="connsiteX1824" fmla="*/ 513334 w 5675092"/>
              <a:gd name="connsiteY1824" fmla="*/ 1105843 h 2397608"/>
              <a:gd name="connsiteX1825" fmla="*/ 505794 w 5675092"/>
              <a:gd name="connsiteY1825" fmla="*/ 1108332 h 2397608"/>
              <a:gd name="connsiteX1826" fmla="*/ 513568 w 5675092"/>
              <a:gd name="connsiteY1826" fmla="*/ 1109730 h 2397608"/>
              <a:gd name="connsiteX1827" fmla="*/ 513334 w 5675092"/>
              <a:gd name="connsiteY1827" fmla="*/ 1105843 h 2397608"/>
              <a:gd name="connsiteX1828" fmla="*/ 505403 w 5675092"/>
              <a:gd name="connsiteY1828" fmla="*/ 967399 h 2397608"/>
              <a:gd name="connsiteX1829" fmla="*/ 502986 w 5675092"/>
              <a:gd name="connsiteY1829" fmla="*/ 974574 h 2397608"/>
              <a:gd name="connsiteX1830" fmla="*/ 498152 w 5675092"/>
              <a:gd name="connsiteY1830" fmla="*/ 967399 h 2397608"/>
              <a:gd name="connsiteX1831" fmla="*/ 505403 w 5675092"/>
              <a:gd name="connsiteY1831" fmla="*/ 967399 h 2397608"/>
              <a:gd name="connsiteX1832" fmla="*/ 505403 w 5675092"/>
              <a:gd name="connsiteY1832" fmla="*/ 959328 h 2397608"/>
              <a:gd name="connsiteX1833" fmla="*/ 495736 w 5675092"/>
              <a:gd name="connsiteY1833" fmla="*/ 964708 h 2397608"/>
              <a:gd name="connsiteX1834" fmla="*/ 505403 w 5675092"/>
              <a:gd name="connsiteY1834" fmla="*/ 959328 h 2397608"/>
              <a:gd name="connsiteX1835" fmla="*/ 490803 w 5675092"/>
              <a:gd name="connsiteY1835" fmla="*/ 719889 h 2397608"/>
              <a:gd name="connsiteX1836" fmla="*/ 490760 w 5675092"/>
              <a:gd name="connsiteY1836" fmla="*/ 720461 h 2397608"/>
              <a:gd name="connsiteX1837" fmla="*/ 488344 w 5675092"/>
              <a:gd name="connsiteY1837" fmla="*/ 720461 h 2397608"/>
              <a:gd name="connsiteX1838" fmla="*/ 482303 w 5675092"/>
              <a:gd name="connsiteY1838" fmla="*/ 585824 h 2397608"/>
              <a:gd name="connsiteX1839" fmla="*/ 475049 w 5675092"/>
              <a:gd name="connsiteY1839" fmla="*/ 585824 h 2397608"/>
              <a:gd name="connsiteX1840" fmla="*/ 477769 w 5675092"/>
              <a:gd name="connsiteY1840" fmla="*/ 584927 h 2397608"/>
              <a:gd name="connsiteX1841" fmla="*/ 482303 w 5675092"/>
              <a:gd name="connsiteY1841" fmla="*/ 585824 h 2397608"/>
              <a:gd name="connsiteX1842" fmla="*/ 505261 w 5675092"/>
              <a:gd name="connsiteY1842" fmla="*/ 909862 h 2397608"/>
              <a:gd name="connsiteX1843" fmla="*/ 502844 w 5675092"/>
              <a:gd name="connsiteY1843" fmla="*/ 926600 h 2397608"/>
              <a:gd name="connsiteX1844" fmla="*/ 490760 w 5675092"/>
              <a:gd name="connsiteY1844" fmla="*/ 926599 h 2397608"/>
              <a:gd name="connsiteX1845" fmla="*/ 498011 w 5675092"/>
              <a:gd name="connsiteY1845" fmla="*/ 921818 h 2397608"/>
              <a:gd name="connsiteX1846" fmla="*/ 502844 w 5675092"/>
              <a:gd name="connsiteY1846" fmla="*/ 909862 h 2397608"/>
              <a:gd name="connsiteX1847" fmla="*/ 505261 w 5675092"/>
              <a:gd name="connsiteY1847" fmla="*/ 909862 h 2397608"/>
              <a:gd name="connsiteX1848" fmla="*/ 490761 w 5675092"/>
              <a:gd name="connsiteY1848" fmla="*/ 687458 h 2397608"/>
              <a:gd name="connsiteX1849" fmla="*/ 484719 w 5675092"/>
              <a:gd name="connsiteY1849" fmla="*/ 695530 h 2397608"/>
              <a:gd name="connsiteX1850" fmla="*/ 490761 w 5675092"/>
              <a:gd name="connsiteY1850" fmla="*/ 687458 h 2397608"/>
              <a:gd name="connsiteX1851" fmla="*/ 500769 w 5675092"/>
              <a:gd name="connsiteY1851" fmla="*/ 834692 h 2397608"/>
              <a:gd name="connsiteX1852" fmla="*/ 493234 w 5675092"/>
              <a:gd name="connsiteY1852" fmla="*/ 844643 h 2397608"/>
              <a:gd name="connsiteX1853" fmla="*/ 490721 w 5675092"/>
              <a:gd name="connsiteY1853" fmla="*/ 834692 h 2397608"/>
              <a:gd name="connsiteX1854" fmla="*/ 483183 w 5675092"/>
              <a:gd name="connsiteY1854" fmla="*/ 837181 h 2397608"/>
              <a:gd name="connsiteX1855" fmla="*/ 490721 w 5675092"/>
              <a:gd name="connsiteY1855" fmla="*/ 847131 h 2397608"/>
              <a:gd name="connsiteX1856" fmla="*/ 485696 w 5675092"/>
              <a:gd name="connsiteY1856" fmla="*/ 852105 h 2397608"/>
              <a:gd name="connsiteX1857" fmla="*/ 495743 w 5675092"/>
              <a:gd name="connsiteY1857" fmla="*/ 847131 h 2397608"/>
              <a:gd name="connsiteX1858" fmla="*/ 493235 w 5675092"/>
              <a:gd name="connsiteY1858" fmla="*/ 854594 h 2397608"/>
              <a:gd name="connsiteX1859" fmla="*/ 500769 w 5675092"/>
              <a:gd name="connsiteY1859" fmla="*/ 852106 h 2397608"/>
              <a:gd name="connsiteX1860" fmla="*/ 500769 w 5675092"/>
              <a:gd name="connsiteY1860" fmla="*/ 834692 h 2397608"/>
              <a:gd name="connsiteX1861" fmla="*/ 493782 w 5675092"/>
              <a:gd name="connsiteY1861" fmla="*/ 715652 h 2397608"/>
              <a:gd name="connsiteX1862" fmla="*/ 492576 w 5675092"/>
              <a:gd name="connsiteY1862" fmla="*/ 719473 h 2397608"/>
              <a:gd name="connsiteX1863" fmla="*/ 490803 w 5675092"/>
              <a:gd name="connsiteY1863" fmla="*/ 719889 h 2397608"/>
              <a:gd name="connsiteX1864" fmla="*/ 491064 w 5675092"/>
              <a:gd name="connsiteY1864" fmla="*/ 716514 h 2397608"/>
              <a:gd name="connsiteX1865" fmla="*/ 493177 w 5675092"/>
              <a:gd name="connsiteY1865" fmla="*/ 712570 h 2397608"/>
              <a:gd name="connsiteX1866" fmla="*/ 493782 w 5675092"/>
              <a:gd name="connsiteY1866" fmla="*/ 715652 h 2397608"/>
              <a:gd name="connsiteX1867" fmla="*/ 512654 w 5675092"/>
              <a:gd name="connsiteY1867" fmla="*/ 961419 h 2397608"/>
              <a:gd name="connsiteX1868" fmla="*/ 510236 w 5675092"/>
              <a:gd name="connsiteY1868" fmla="*/ 964110 h 2397608"/>
              <a:gd name="connsiteX1869" fmla="*/ 512654 w 5675092"/>
              <a:gd name="connsiteY1869" fmla="*/ 972181 h 2397608"/>
              <a:gd name="connsiteX1870" fmla="*/ 505403 w 5675092"/>
              <a:gd name="connsiteY1870" fmla="*/ 972181 h 2397608"/>
              <a:gd name="connsiteX1871" fmla="*/ 507820 w 5675092"/>
              <a:gd name="connsiteY1871" fmla="*/ 964110 h 2397608"/>
              <a:gd name="connsiteX1872" fmla="*/ 512654 w 5675092"/>
              <a:gd name="connsiteY1872" fmla="*/ 961419 h 2397608"/>
              <a:gd name="connsiteX1873" fmla="*/ 537764 w 5675092"/>
              <a:gd name="connsiteY1873" fmla="*/ 1282857 h 2397608"/>
              <a:gd name="connsiteX1874" fmla="*/ 525174 w 5675092"/>
              <a:gd name="connsiteY1874" fmla="*/ 1287639 h 2397608"/>
              <a:gd name="connsiteX1875" fmla="*/ 507552 w 5675092"/>
              <a:gd name="connsiteY1875" fmla="*/ 1278075 h 2397608"/>
              <a:gd name="connsiteX1876" fmla="*/ 537764 w 5675092"/>
              <a:gd name="connsiteY1876" fmla="*/ 1282857 h 2397608"/>
              <a:gd name="connsiteX1877" fmla="*/ 508308 w 5675092"/>
              <a:gd name="connsiteY1877" fmla="*/ 839669 h 2397608"/>
              <a:gd name="connsiteX1878" fmla="*/ 503282 w 5675092"/>
              <a:gd name="connsiteY1878" fmla="*/ 834692 h 2397608"/>
              <a:gd name="connsiteX1879" fmla="*/ 500769 w 5675092"/>
              <a:gd name="connsiteY1879" fmla="*/ 847131 h 2397608"/>
              <a:gd name="connsiteX1880" fmla="*/ 505795 w 5675092"/>
              <a:gd name="connsiteY1880" fmla="*/ 844643 h 2397608"/>
              <a:gd name="connsiteX1881" fmla="*/ 508308 w 5675092"/>
              <a:gd name="connsiteY1881" fmla="*/ 839669 h 2397608"/>
              <a:gd name="connsiteX1882" fmla="*/ 485685 w 5675092"/>
              <a:gd name="connsiteY1882" fmla="*/ 498537 h 2397608"/>
              <a:gd name="connsiteX1883" fmla="*/ 475049 w 5675092"/>
              <a:gd name="connsiteY1883" fmla="*/ 503320 h 2397608"/>
              <a:gd name="connsiteX1884" fmla="*/ 475049 w 5675092"/>
              <a:gd name="connsiteY1884" fmla="*/ 498537 h 2397608"/>
              <a:gd name="connsiteX1885" fmla="*/ 485685 w 5675092"/>
              <a:gd name="connsiteY1885" fmla="*/ 498537 h 2397608"/>
              <a:gd name="connsiteX1886" fmla="*/ 512514 w 5675092"/>
              <a:gd name="connsiteY1886" fmla="*/ 889534 h 2397608"/>
              <a:gd name="connsiteX1887" fmla="*/ 505261 w 5675092"/>
              <a:gd name="connsiteY1887" fmla="*/ 894317 h 2397608"/>
              <a:gd name="connsiteX1888" fmla="*/ 512514 w 5675092"/>
              <a:gd name="connsiteY1888" fmla="*/ 889534 h 2397608"/>
              <a:gd name="connsiteX1889" fmla="*/ 512514 w 5675092"/>
              <a:gd name="connsiteY1889" fmla="*/ 869207 h 2397608"/>
              <a:gd name="connsiteX1890" fmla="*/ 510098 w 5675092"/>
              <a:gd name="connsiteY1890" fmla="*/ 877277 h 2397608"/>
              <a:gd name="connsiteX1891" fmla="*/ 505260 w 5675092"/>
              <a:gd name="connsiteY1891" fmla="*/ 879968 h 2397608"/>
              <a:gd name="connsiteX1892" fmla="*/ 512514 w 5675092"/>
              <a:gd name="connsiteY1892" fmla="*/ 869207 h 2397608"/>
              <a:gd name="connsiteX1893" fmla="*/ 507681 w 5675092"/>
              <a:gd name="connsiteY1893" fmla="*/ 794872 h 2397608"/>
              <a:gd name="connsiteX1894" fmla="*/ 507681 w 5675092"/>
              <a:gd name="connsiteY1894" fmla="*/ 797463 h 2397608"/>
              <a:gd name="connsiteX1895" fmla="*/ 505264 w 5675092"/>
              <a:gd name="connsiteY1895" fmla="*/ 797463 h 2397608"/>
              <a:gd name="connsiteX1896" fmla="*/ 502845 w 5675092"/>
              <a:gd name="connsiteY1896" fmla="*/ 792282 h 2397608"/>
              <a:gd name="connsiteX1897" fmla="*/ 502844 w 5675092"/>
              <a:gd name="connsiteY1897" fmla="*/ 789691 h 2397608"/>
              <a:gd name="connsiteX1898" fmla="*/ 504280 w 5675092"/>
              <a:gd name="connsiteY1898" fmla="*/ 787586 h 2397608"/>
              <a:gd name="connsiteX1899" fmla="*/ 507681 w 5675092"/>
              <a:gd name="connsiteY1899" fmla="*/ 794872 h 2397608"/>
              <a:gd name="connsiteX1900" fmla="*/ 517347 w 5675092"/>
              <a:gd name="connsiteY1900" fmla="*/ 929230 h 2397608"/>
              <a:gd name="connsiteX1901" fmla="*/ 502844 w 5675092"/>
              <a:gd name="connsiteY1901" fmla="*/ 934493 h 2397608"/>
              <a:gd name="connsiteX1902" fmla="*/ 510098 w 5675092"/>
              <a:gd name="connsiteY1902" fmla="*/ 926600 h 2397608"/>
              <a:gd name="connsiteX1903" fmla="*/ 517347 w 5675092"/>
              <a:gd name="connsiteY1903" fmla="*/ 929230 h 2397608"/>
              <a:gd name="connsiteX1904" fmla="*/ 492023 w 5675092"/>
              <a:gd name="connsiteY1904" fmla="*/ 547486 h 2397608"/>
              <a:gd name="connsiteX1905" fmla="*/ 482303 w 5675092"/>
              <a:gd name="connsiteY1905" fmla="*/ 553539 h 2397608"/>
              <a:gd name="connsiteX1906" fmla="*/ 490279 w 5675092"/>
              <a:gd name="connsiteY1906" fmla="*/ 543973 h 2397608"/>
              <a:gd name="connsiteX1907" fmla="*/ 492023 w 5675092"/>
              <a:gd name="connsiteY1907" fmla="*/ 547486 h 2397608"/>
              <a:gd name="connsiteX1908" fmla="*/ 568510 w 5675092"/>
              <a:gd name="connsiteY1908" fmla="*/ 1663713 h 2397608"/>
              <a:gd name="connsiteX1909" fmla="*/ 568571 w 5675092"/>
              <a:gd name="connsiteY1909" fmla="*/ 1666505 h 2397608"/>
              <a:gd name="connsiteX1910" fmla="*/ 565694 w 5675092"/>
              <a:gd name="connsiteY1910" fmla="*/ 1667400 h 2397608"/>
              <a:gd name="connsiteX1911" fmla="*/ 560560 w 5675092"/>
              <a:gd name="connsiteY1911" fmla="*/ 1667050 h 2397608"/>
              <a:gd name="connsiteX1912" fmla="*/ 568510 w 5675092"/>
              <a:gd name="connsiteY1912" fmla="*/ 1663713 h 2397608"/>
              <a:gd name="connsiteX1913" fmla="*/ 574101 w 5675092"/>
              <a:gd name="connsiteY1913" fmla="*/ 1736003 h 2397608"/>
              <a:gd name="connsiteX1914" fmla="*/ 573588 w 5675092"/>
              <a:gd name="connsiteY1914" fmla="*/ 1738472 h 2397608"/>
              <a:gd name="connsiteX1915" fmla="*/ 565126 w 5675092"/>
              <a:gd name="connsiteY1915" fmla="*/ 1734254 h 2397608"/>
              <a:gd name="connsiteX1916" fmla="*/ 564639 w 5675092"/>
              <a:gd name="connsiteY1916" fmla="*/ 1727096 h 2397608"/>
              <a:gd name="connsiteX1917" fmla="*/ 570064 w 5675092"/>
              <a:gd name="connsiteY1917" fmla="*/ 1726727 h 2397608"/>
              <a:gd name="connsiteX1918" fmla="*/ 567838 w 5675092"/>
              <a:gd name="connsiteY1918" fmla="*/ 1734069 h 2397608"/>
              <a:gd name="connsiteX1919" fmla="*/ 574101 w 5675092"/>
              <a:gd name="connsiteY1919" fmla="*/ 1736003 h 2397608"/>
              <a:gd name="connsiteX1920" fmla="*/ 536534 w 5675092"/>
              <a:gd name="connsiteY1920" fmla="*/ 1112218 h 2397608"/>
              <a:gd name="connsiteX1921" fmla="*/ 535946 w 5675092"/>
              <a:gd name="connsiteY1921" fmla="*/ 1108332 h 2397608"/>
              <a:gd name="connsiteX1922" fmla="*/ 528408 w 5675092"/>
              <a:gd name="connsiteY1922" fmla="*/ 1110820 h 2397608"/>
              <a:gd name="connsiteX1923" fmla="*/ 536534 w 5675092"/>
              <a:gd name="connsiteY1923" fmla="*/ 1112218 h 2397608"/>
              <a:gd name="connsiteX1924" fmla="*/ 512514 w 5675092"/>
              <a:gd name="connsiteY1924" fmla="*/ 749635 h 2397608"/>
              <a:gd name="connsiteX1925" fmla="*/ 512514 w 5675092"/>
              <a:gd name="connsiteY1925" fmla="*/ 752326 h 2397608"/>
              <a:gd name="connsiteX1926" fmla="*/ 512515 w 5675092"/>
              <a:gd name="connsiteY1926" fmla="*/ 755017 h 2397608"/>
              <a:gd name="connsiteX1927" fmla="*/ 512514 w 5675092"/>
              <a:gd name="connsiteY1927" fmla="*/ 760398 h 2397608"/>
              <a:gd name="connsiteX1928" fmla="*/ 502845 w 5675092"/>
              <a:gd name="connsiteY1928" fmla="*/ 749636 h 2397608"/>
              <a:gd name="connsiteX1929" fmla="*/ 512514 w 5675092"/>
              <a:gd name="connsiteY1929" fmla="*/ 749635 h 2397608"/>
              <a:gd name="connsiteX1930" fmla="*/ 529242 w 5675092"/>
              <a:gd name="connsiteY1930" fmla="*/ 984142 h 2397608"/>
              <a:gd name="connsiteX1931" fmla="*/ 528336 w 5675092"/>
              <a:gd name="connsiteY1931" fmla="*/ 986534 h 2397608"/>
              <a:gd name="connsiteX1932" fmla="*/ 523502 w 5675092"/>
              <a:gd name="connsiteY1932" fmla="*/ 984142 h 2397608"/>
              <a:gd name="connsiteX1933" fmla="*/ 528336 w 5675092"/>
              <a:gd name="connsiteY1933" fmla="*/ 981751 h 2397608"/>
              <a:gd name="connsiteX1934" fmla="*/ 529242 w 5675092"/>
              <a:gd name="connsiteY1934" fmla="*/ 984142 h 2397608"/>
              <a:gd name="connsiteX1935" fmla="*/ 549847 w 5675092"/>
              <a:gd name="connsiteY1935" fmla="*/ 1285248 h 2397608"/>
              <a:gd name="connsiteX1936" fmla="*/ 545014 w 5675092"/>
              <a:gd name="connsiteY1936" fmla="*/ 1282858 h 2397608"/>
              <a:gd name="connsiteX1937" fmla="*/ 549847 w 5675092"/>
              <a:gd name="connsiteY1937" fmla="*/ 1285248 h 2397608"/>
              <a:gd name="connsiteX1938" fmla="*/ 579907 w 5675092"/>
              <a:gd name="connsiteY1938" fmla="*/ 1720065 h 2397608"/>
              <a:gd name="connsiteX1939" fmla="*/ 578031 w 5675092"/>
              <a:gd name="connsiteY1939" fmla="*/ 1728103 h 2397608"/>
              <a:gd name="connsiteX1940" fmla="*/ 580799 w 5675092"/>
              <a:gd name="connsiteY1940" fmla="*/ 1733188 h 2397608"/>
              <a:gd name="connsiteX1941" fmla="*/ 579907 w 5675092"/>
              <a:gd name="connsiteY1941" fmla="*/ 1720065 h 2397608"/>
              <a:gd name="connsiteX1942" fmla="*/ 520869 w 5675092"/>
              <a:gd name="connsiteY1942" fmla="*/ 849619 h 2397608"/>
              <a:gd name="connsiteX1943" fmla="*/ 518356 w 5675092"/>
              <a:gd name="connsiteY1943" fmla="*/ 847131 h 2397608"/>
              <a:gd name="connsiteX1944" fmla="*/ 515842 w 5675092"/>
              <a:gd name="connsiteY1944" fmla="*/ 847131 h 2397608"/>
              <a:gd name="connsiteX1945" fmla="*/ 515843 w 5675092"/>
              <a:gd name="connsiteY1945" fmla="*/ 854594 h 2397608"/>
              <a:gd name="connsiteX1946" fmla="*/ 520869 w 5675092"/>
              <a:gd name="connsiteY1946" fmla="*/ 849619 h 2397608"/>
              <a:gd name="connsiteX1947" fmla="*/ 520869 w 5675092"/>
              <a:gd name="connsiteY1947" fmla="*/ 839669 h 2397608"/>
              <a:gd name="connsiteX1948" fmla="*/ 515843 w 5675092"/>
              <a:gd name="connsiteY1948" fmla="*/ 837181 h 2397608"/>
              <a:gd name="connsiteX1949" fmla="*/ 510821 w 5675092"/>
              <a:gd name="connsiteY1949" fmla="*/ 844643 h 2397608"/>
              <a:gd name="connsiteX1950" fmla="*/ 520869 w 5675092"/>
              <a:gd name="connsiteY1950" fmla="*/ 839669 h 2397608"/>
              <a:gd name="connsiteX1951" fmla="*/ 528222 w 5675092"/>
              <a:gd name="connsiteY1951" fmla="*/ 894317 h 2397608"/>
              <a:gd name="connsiteX1952" fmla="*/ 520972 w 5675092"/>
              <a:gd name="connsiteY1952" fmla="*/ 894317 h 2397608"/>
              <a:gd name="connsiteX1953" fmla="*/ 523389 w 5675092"/>
              <a:gd name="connsiteY1953" fmla="*/ 887143 h 2397608"/>
              <a:gd name="connsiteX1954" fmla="*/ 528222 w 5675092"/>
              <a:gd name="connsiteY1954" fmla="*/ 894317 h 2397608"/>
              <a:gd name="connsiteX1955" fmla="*/ 601393 w 5675092"/>
              <a:gd name="connsiteY1955" fmla="*/ 1966845 h 2397608"/>
              <a:gd name="connsiteX1956" fmla="*/ 595688 w 5675092"/>
              <a:gd name="connsiteY1956" fmla="*/ 1972028 h 2397608"/>
              <a:gd name="connsiteX1957" fmla="*/ 589499 w 5675092"/>
              <a:gd name="connsiteY1957" fmla="*/ 1970050 h 2397608"/>
              <a:gd name="connsiteX1958" fmla="*/ 601393 w 5675092"/>
              <a:gd name="connsiteY1958" fmla="*/ 1966845 h 2397608"/>
              <a:gd name="connsiteX1959" fmla="*/ 528223 w 5675092"/>
              <a:gd name="connsiteY1959" fmla="*/ 879968 h 2397608"/>
              <a:gd name="connsiteX1960" fmla="*/ 507681 w 5675092"/>
              <a:gd name="connsiteY1960" fmla="*/ 884750 h 2397608"/>
              <a:gd name="connsiteX1961" fmla="*/ 528223 w 5675092"/>
              <a:gd name="connsiteY1961" fmla="*/ 879968 h 2397608"/>
              <a:gd name="connsiteX1962" fmla="*/ 580943 w 5675092"/>
              <a:gd name="connsiteY1962" fmla="*/ 1628313 h 2397608"/>
              <a:gd name="connsiteX1963" fmla="*/ 581307 w 5675092"/>
              <a:gd name="connsiteY1963" fmla="*/ 1633681 h 2397608"/>
              <a:gd name="connsiteX1964" fmla="*/ 568704 w 5675092"/>
              <a:gd name="connsiteY1964" fmla="*/ 1626448 h 2397608"/>
              <a:gd name="connsiteX1965" fmla="*/ 580943 w 5675092"/>
              <a:gd name="connsiteY1965" fmla="*/ 1628313 h 2397608"/>
              <a:gd name="connsiteX1966" fmla="*/ 571665 w 5675092"/>
              <a:gd name="connsiteY1966" fmla="*/ 1491719 h 2397608"/>
              <a:gd name="connsiteX1967" fmla="*/ 571828 w 5675092"/>
              <a:gd name="connsiteY1967" fmla="*/ 1494105 h 2397608"/>
              <a:gd name="connsiteX1968" fmla="*/ 569417 w 5675092"/>
              <a:gd name="connsiteY1968" fmla="*/ 1494268 h 2397608"/>
              <a:gd name="connsiteX1969" fmla="*/ 569255 w 5675092"/>
              <a:gd name="connsiteY1969" fmla="*/ 1491883 h 2397608"/>
              <a:gd name="connsiteX1970" fmla="*/ 525895 w 5675092"/>
              <a:gd name="connsiteY1970" fmla="*/ 782453 h 2397608"/>
              <a:gd name="connsiteX1971" fmla="*/ 520869 w 5675092"/>
              <a:gd name="connsiteY1971" fmla="*/ 774990 h 2397608"/>
              <a:gd name="connsiteX1972" fmla="*/ 520869 w 5675092"/>
              <a:gd name="connsiteY1972" fmla="*/ 779964 h 2397608"/>
              <a:gd name="connsiteX1973" fmla="*/ 525895 w 5675092"/>
              <a:gd name="connsiteY1973" fmla="*/ 782453 h 2397608"/>
              <a:gd name="connsiteX1974" fmla="*/ 572809 w 5675092"/>
              <a:gd name="connsiteY1974" fmla="*/ 1471780 h 2397608"/>
              <a:gd name="connsiteX1975" fmla="*/ 563143 w 5675092"/>
              <a:gd name="connsiteY1975" fmla="*/ 1471780 h 2397608"/>
              <a:gd name="connsiteX1976" fmla="*/ 568881 w 5675092"/>
              <a:gd name="connsiteY1976" fmla="*/ 1470883 h 2397608"/>
              <a:gd name="connsiteX1977" fmla="*/ 572809 w 5675092"/>
              <a:gd name="connsiteY1977" fmla="*/ 1471780 h 2397608"/>
              <a:gd name="connsiteX1978" fmla="*/ 560726 w 5675092"/>
              <a:gd name="connsiteY1978" fmla="*/ 1285249 h 2397608"/>
              <a:gd name="connsiteX1979" fmla="*/ 553472 w 5675092"/>
              <a:gd name="connsiteY1979" fmla="*/ 1290033 h 2397608"/>
              <a:gd name="connsiteX1980" fmla="*/ 553472 w 5675092"/>
              <a:gd name="connsiteY1980" fmla="*/ 1282857 h 2397608"/>
              <a:gd name="connsiteX1981" fmla="*/ 560726 w 5675092"/>
              <a:gd name="connsiteY1981" fmla="*/ 1285249 h 2397608"/>
              <a:gd name="connsiteX1982" fmla="*/ 540446 w 5675092"/>
              <a:gd name="connsiteY1982" fmla="*/ 981743 h 2397608"/>
              <a:gd name="connsiteX1983" fmla="*/ 530779 w 5675092"/>
              <a:gd name="connsiteY1983" fmla="*/ 981743 h 2397608"/>
              <a:gd name="connsiteX1984" fmla="*/ 533196 w 5675092"/>
              <a:gd name="connsiteY1984" fmla="*/ 974569 h 2397608"/>
              <a:gd name="connsiteX1985" fmla="*/ 540446 w 5675092"/>
              <a:gd name="connsiteY1985" fmla="*/ 981743 h 2397608"/>
              <a:gd name="connsiteX1986" fmla="*/ 537889 w 5675092"/>
              <a:gd name="connsiteY1986" fmla="*/ 924208 h 2397608"/>
              <a:gd name="connsiteX1987" fmla="*/ 533055 w 5675092"/>
              <a:gd name="connsiteY1987" fmla="*/ 919426 h 2397608"/>
              <a:gd name="connsiteX1988" fmla="*/ 530639 w 5675092"/>
              <a:gd name="connsiteY1988" fmla="*/ 919426 h 2397608"/>
              <a:gd name="connsiteX1989" fmla="*/ 530639 w 5675092"/>
              <a:gd name="connsiteY1989" fmla="*/ 924208 h 2397608"/>
              <a:gd name="connsiteX1990" fmla="*/ 525806 w 5675092"/>
              <a:gd name="connsiteY1990" fmla="*/ 924208 h 2397608"/>
              <a:gd name="connsiteX1991" fmla="*/ 528223 w 5675092"/>
              <a:gd name="connsiteY1991" fmla="*/ 914644 h 2397608"/>
              <a:gd name="connsiteX1992" fmla="*/ 533055 w 5675092"/>
              <a:gd name="connsiteY1992" fmla="*/ 914644 h 2397608"/>
              <a:gd name="connsiteX1993" fmla="*/ 537889 w 5675092"/>
              <a:gd name="connsiteY1993" fmla="*/ 924208 h 2397608"/>
              <a:gd name="connsiteX1994" fmla="*/ 542838 w 5675092"/>
              <a:gd name="connsiteY1994" fmla="*/ 989523 h 2397608"/>
              <a:gd name="connsiteX1995" fmla="*/ 543065 w 5675092"/>
              <a:gd name="connsiteY1995" fmla="*/ 993126 h 2397608"/>
              <a:gd name="connsiteX1996" fmla="*/ 535588 w 5675092"/>
              <a:gd name="connsiteY1996" fmla="*/ 986932 h 2397608"/>
              <a:gd name="connsiteX1997" fmla="*/ 538911 w 5675092"/>
              <a:gd name="connsiteY1997" fmla="*/ 986608 h 2397608"/>
              <a:gd name="connsiteX1998" fmla="*/ 540421 w 5675092"/>
              <a:gd name="connsiteY1998" fmla="*/ 992114 h 2397608"/>
              <a:gd name="connsiteX1999" fmla="*/ 542838 w 5675092"/>
              <a:gd name="connsiteY1999" fmla="*/ 989523 h 2397608"/>
              <a:gd name="connsiteX2000" fmla="*/ 520869 w 5675092"/>
              <a:gd name="connsiteY2000" fmla="*/ 608321 h 2397608"/>
              <a:gd name="connsiteX2001" fmla="*/ 510820 w 5675092"/>
              <a:gd name="connsiteY2001" fmla="*/ 603344 h 2397608"/>
              <a:gd name="connsiteX2002" fmla="*/ 508308 w 5675092"/>
              <a:gd name="connsiteY2002" fmla="*/ 615783 h 2397608"/>
              <a:gd name="connsiteX2003" fmla="*/ 520869 w 5675092"/>
              <a:gd name="connsiteY2003" fmla="*/ 608321 h 2397608"/>
              <a:gd name="connsiteX2004" fmla="*/ 516441 w 5675092"/>
              <a:gd name="connsiteY2004" fmla="*/ 539602 h 2397608"/>
              <a:gd name="connsiteX2005" fmla="*/ 512514 w 5675092"/>
              <a:gd name="connsiteY2005" fmla="*/ 543973 h 2397608"/>
              <a:gd name="connsiteX2006" fmla="*/ 514930 w 5675092"/>
              <a:gd name="connsiteY2006" fmla="*/ 533212 h 2397608"/>
              <a:gd name="connsiteX2007" fmla="*/ 516441 w 5675092"/>
              <a:gd name="connsiteY2007" fmla="*/ 539602 h 2397608"/>
              <a:gd name="connsiteX2008" fmla="*/ 591601 w 5675092"/>
              <a:gd name="connsiteY2008" fmla="*/ 1642570 h 2397608"/>
              <a:gd name="connsiteX2009" fmla="*/ 587426 w 5675092"/>
              <a:gd name="connsiteY2009" fmla="*/ 1652441 h 2397608"/>
              <a:gd name="connsiteX2010" fmla="*/ 579545 w 5675092"/>
              <a:gd name="connsiteY2010" fmla="*/ 1643389 h 2397608"/>
              <a:gd name="connsiteX2011" fmla="*/ 591601 w 5675092"/>
              <a:gd name="connsiteY2011" fmla="*/ 1642570 h 2397608"/>
              <a:gd name="connsiteX2012" fmla="*/ 546188 w 5675092"/>
              <a:gd name="connsiteY2012" fmla="*/ 969860 h 2397608"/>
              <a:gd name="connsiteX2013" fmla="*/ 545282 w 5675092"/>
              <a:gd name="connsiteY2013" fmla="*/ 974568 h 2397608"/>
              <a:gd name="connsiteX2014" fmla="*/ 538031 w 5675092"/>
              <a:gd name="connsiteY2014" fmla="*/ 969187 h 2397608"/>
              <a:gd name="connsiteX2015" fmla="*/ 545282 w 5675092"/>
              <a:gd name="connsiteY2015" fmla="*/ 969187 h 2397608"/>
              <a:gd name="connsiteX2016" fmla="*/ 546188 w 5675092"/>
              <a:gd name="connsiteY2016" fmla="*/ 969860 h 2397608"/>
              <a:gd name="connsiteX2017" fmla="*/ 567975 w 5675092"/>
              <a:gd name="connsiteY2017" fmla="*/ 1285251 h 2397608"/>
              <a:gd name="connsiteX2018" fmla="*/ 563142 w 5675092"/>
              <a:gd name="connsiteY2018" fmla="*/ 1287642 h 2397608"/>
              <a:gd name="connsiteX2019" fmla="*/ 567975 w 5675092"/>
              <a:gd name="connsiteY2019" fmla="*/ 1285251 h 2397608"/>
              <a:gd name="connsiteX2020" fmla="*/ 612309 w 5675092"/>
              <a:gd name="connsiteY2020" fmla="*/ 1932136 h 2397608"/>
              <a:gd name="connsiteX2021" fmla="*/ 612390 w 5675092"/>
              <a:gd name="connsiteY2021" fmla="*/ 1938534 h 2397608"/>
              <a:gd name="connsiteX2022" fmla="*/ 606399 w 5675092"/>
              <a:gd name="connsiteY2022" fmla="*/ 1933550 h 2397608"/>
              <a:gd name="connsiteX2023" fmla="*/ 606034 w 5675092"/>
              <a:gd name="connsiteY2023" fmla="*/ 1928181 h 2397608"/>
              <a:gd name="connsiteX2024" fmla="*/ 612309 w 5675092"/>
              <a:gd name="connsiteY2024" fmla="*/ 1932136 h 2397608"/>
              <a:gd name="connsiteX2025" fmla="*/ 542726 w 5675092"/>
              <a:gd name="connsiteY2025" fmla="*/ 896708 h 2397608"/>
              <a:gd name="connsiteX2026" fmla="*/ 540309 w 5675092"/>
              <a:gd name="connsiteY2026" fmla="*/ 903881 h 2397608"/>
              <a:gd name="connsiteX2027" fmla="*/ 542726 w 5675092"/>
              <a:gd name="connsiteY2027" fmla="*/ 896708 h 2397608"/>
              <a:gd name="connsiteX2028" fmla="*/ 586954 w 5675092"/>
              <a:gd name="connsiteY2028" fmla="*/ 1520644 h 2397608"/>
              <a:gd name="connsiteX2029" fmla="*/ 580612 w 5675092"/>
              <a:gd name="connsiteY2029" fmla="*/ 1522570 h 2397608"/>
              <a:gd name="connsiteX2030" fmla="*/ 575940 w 5675092"/>
              <a:gd name="connsiteY2030" fmla="*/ 1518992 h 2397608"/>
              <a:gd name="connsiteX2031" fmla="*/ 586954 w 5675092"/>
              <a:gd name="connsiteY2031" fmla="*/ 1520644 h 2397608"/>
              <a:gd name="connsiteX2032" fmla="*/ 551543 w 5675092"/>
              <a:gd name="connsiteY2032" fmla="*/ 988788 h 2397608"/>
              <a:gd name="connsiteX2033" fmla="*/ 550693 w 5675092"/>
              <a:gd name="connsiteY2033" fmla="*/ 997296 h 2397608"/>
              <a:gd name="connsiteX2034" fmla="*/ 550692 w 5675092"/>
              <a:gd name="connsiteY2034" fmla="*/ 984143 h 2397608"/>
              <a:gd name="connsiteX2035" fmla="*/ 551543 w 5675092"/>
              <a:gd name="connsiteY2035" fmla="*/ 988788 h 2397608"/>
              <a:gd name="connsiteX2036" fmla="*/ 530921 w 5675092"/>
              <a:gd name="connsiteY2036" fmla="*/ 608321 h 2397608"/>
              <a:gd name="connsiteX2037" fmla="*/ 525895 w 5675092"/>
              <a:gd name="connsiteY2037" fmla="*/ 600856 h 2397608"/>
              <a:gd name="connsiteX2038" fmla="*/ 530921 w 5675092"/>
              <a:gd name="connsiteY2038" fmla="*/ 608321 h 2397608"/>
              <a:gd name="connsiteX2039" fmla="*/ 558549 w 5675092"/>
              <a:gd name="connsiteY2039" fmla="*/ 997295 h 2397608"/>
              <a:gd name="connsiteX2040" fmla="*/ 553715 w 5675092"/>
              <a:gd name="connsiteY2040" fmla="*/ 997295 h 2397608"/>
              <a:gd name="connsiteX2041" fmla="*/ 553715 w 5675092"/>
              <a:gd name="connsiteY2041" fmla="*/ 994605 h 2397608"/>
              <a:gd name="connsiteX2042" fmla="*/ 556131 w 5675092"/>
              <a:gd name="connsiteY2042" fmla="*/ 990905 h 2397608"/>
              <a:gd name="connsiteX2043" fmla="*/ 558549 w 5675092"/>
              <a:gd name="connsiteY2043" fmla="*/ 997295 h 2397608"/>
              <a:gd name="connsiteX2044" fmla="*/ 556461 w 5675092"/>
              <a:gd name="connsiteY2044" fmla="*/ 965075 h 2397608"/>
              <a:gd name="connsiteX2045" fmla="*/ 552937 w 5675092"/>
              <a:gd name="connsiteY2045" fmla="*/ 967093 h 2397608"/>
              <a:gd name="connsiteX2046" fmla="*/ 550118 w 5675092"/>
              <a:gd name="connsiteY2046" fmla="*/ 959022 h 2397608"/>
              <a:gd name="connsiteX2047" fmla="*/ 555757 w 5675092"/>
              <a:gd name="connsiteY2047" fmla="*/ 959022 h 2397608"/>
              <a:gd name="connsiteX2048" fmla="*/ 556461 w 5675092"/>
              <a:gd name="connsiteY2048" fmla="*/ 965075 h 2397608"/>
              <a:gd name="connsiteX2049" fmla="*/ 548507 w 5675092"/>
              <a:gd name="connsiteY2049" fmla="*/ 842154 h 2397608"/>
              <a:gd name="connsiteX2050" fmla="*/ 538455 w 5675092"/>
              <a:gd name="connsiteY2050" fmla="*/ 844643 h 2397608"/>
              <a:gd name="connsiteX2051" fmla="*/ 535947 w 5675092"/>
              <a:gd name="connsiteY2051" fmla="*/ 839669 h 2397608"/>
              <a:gd name="connsiteX2052" fmla="*/ 530921 w 5675092"/>
              <a:gd name="connsiteY2052" fmla="*/ 847131 h 2397608"/>
              <a:gd name="connsiteX2053" fmla="*/ 548507 w 5675092"/>
              <a:gd name="connsiteY2053" fmla="*/ 842154 h 2397608"/>
              <a:gd name="connsiteX2054" fmla="*/ 556714 w 5675092"/>
              <a:gd name="connsiteY2054" fmla="*/ 944471 h 2397608"/>
              <a:gd name="connsiteX2055" fmla="*/ 556045 w 5675092"/>
              <a:gd name="connsiteY2055" fmla="*/ 947074 h 2397608"/>
              <a:gd name="connsiteX2056" fmla="*/ 530859 w 5675092"/>
              <a:gd name="connsiteY2056" fmla="*/ 962220 h 2397608"/>
              <a:gd name="connsiteX2057" fmla="*/ 528339 w 5675092"/>
              <a:gd name="connsiteY2057" fmla="*/ 957171 h 2397608"/>
              <a:gd name="connsiteX2058" fmla="*/ 535896 w 5675092"/>
              <a:gd name="connsiteY2058" fmla="*/ 957171 h 2397608"/>
              <a:gd name="connsiteX2059" fmla="*/ 515746 w 5675092"/>
              <a:gd name="connsiteY2059" fmla="*/ 949599 h 2397608"/>
              <a:gd name="connsiteX2060" fmla="*/ 518265 w 5675092"/>
              <a:gd name="connsiteY2060" fmla="*/ 954647 h 2397608"/>
              <a:gd name="connsiteX2061" fmla="*/ 510708 w 5675092"/>
              <a:gd name="connsiteY2061" fmla="*/ 957171 h 2397608"/>
              <a:gd name="connsiteX2062" fmla="*/ 513227 w 5675092"/>
              <a:gd name="connsiteY2062" fmla="*/ 949599 h 2397608"/>
              <a:gd name="connsiteX2063" fmla="*/ 510709 w 5675092"/>
              <a:gd name="connsiteY2063" fmla="*/ 952123 h 2397608"/>
              <a:gd name="connsiteX2064" fmla="*/ 493079 w 5675092"/>
              <a:gd name="connsiteY2064" fmla="*/ 957171 h 2397608"/>
              <a:gd name="connsiteX2065" fmla="*/ 488041 w 5675092"/>
              <a:gd name="connsiteY2065" fmla="*/ 949599 h 2397608"/>
              <a:gd name="connsiteX2066" fmla="*/ 437668 w 5675092"/>
              <a:gd name="connsiteY2066" fmla="*/ 957171 h 2397608"/>
              <a:gd name="connsiteX2067" fmla="*/ 440186 w 5675092"/>
              <a:gd name="connsiteY2067" fmla="*/ 949599 h 2397608"/>
              <a:gd name="connsiteX2068" fmla="*/ 417517 w 5675092"/>
              <a:gd name="connsiteY2068" fmla="*/ 954647 h 2397608"/>
              <a:gd name="connsiteX2069" fmla="*/ 414998 w 5675092"/>
              <a:gd name="connsiteY2069" fmla="*/ 947074 h 2397608"/>
              <a:gd name="connsiteX2070" fmla="*/ 404925 w 5675092"/>
              <a:gd name="connsiteY2070" fmla="*/ 947074 h 2397608"/>
              <a:gd name="connsiteX2071" fmla="*/ 412480 w 5675092"/>
              <a:gd name="connsiteY2071" fmla="*/ 954647 h 2397608"/>
              <a:gd name="connsiteX2072" fmla="*/ 402405 w 5675092"/>
              <a:gd name="connsiteY2072" fmla="*/ 947075 h 2397608"/>
              <a:gd name="connsiteX2073" fmla="*/ 398864 w 5675092"/>
              <a:gd name="connsiteY2073" fmla="*/ 952399 h 2397608"/>
              <a:gd name="connsiteX2074" fmla="*/ 397852 w 5675092"/>
              <a:gd name="connsiteY2074" fmla="*/ 952212 h 2397608"/>
              <a:gd name="connsiteX2075" fmla="*/ 397852 w 5675092"/>
              <a:gd name="connsiteY2075" fmla="*/ 952761 h 2397608"/>
              <a:gd name="connsiteX2076" fmla="*/ 397852 w 5675092"/>
              <a:gd name="connsiteY2076" fmla="*/ 959038 h 2397608"/>
              <a:gd name="connsiteX2077" fmla="*/ 395032 w 5675092"/>
              <a:gd name="connsiteY2077" fmla="*/ 956647 h 2397608"/>
              <a:gd name="connsiteX2078" fmla="*/ 389393 w 5675092"/>
              <a:gd name="connsiteY2078" fmla="*/ 956647 h 2397608"/>
              <a:gd name="connsiteX2079" fmla="*/ 392565 w 5675092"/>
              <a:gd name="connsiteY2079" fmla="*/ 952462 h 2397608"/>
              <a:gd name="connsiteX2080" fmla="*/ 396993 w 5675092"/>
              <a:gd name="connsiteY2080" fmla="*/ 951961 h 2397608"/>
              <a:gd name="connsiteX2081" fmla="*/ 391780 w 5675092"/>
              <a:gd name="connsiteY2081" fmla="*/ 949717 h 2397608"/>
              <a:gd name="connsiteX2082" fmla="*/ 387956 w 5675092"/>
              <a:gd name="connsiteY2082" fmla="*/ 948791 h 2397608"/>
              <a:gd name="connsiteX2083" fmla="*/ 390088 w 5675092"/>
              <a:gd name="connsiteY2083" fmla="*/ 947706 h 2397608"/>
              <a:gd name="connsiteX2084" fmla="*/ 392331 w 5675092"/>
              <a:gd name="connsiteY2084" fmla="*/ 944550 h 2397608"/>
              <a:gd name="connsiteX2085" fmla="*/ 384775 w 5675092"/>
              <a:gd name="connsiteY2085" fmla="*/ 942026 h 2397608"/>
              <a:gd name="connsiteX2086" fmla="*/ 385602 w 5675092"/>
              <a:gd name="connsiteY2086" fmla="*/ 947390 h 2397608"/>
              <a:gd name="connsiteX2087" fmla="*/ 387130 w 5675092"/>
              <a:gd name="connsiteY2087" fmla="*/ 948591 h 2397608"/>
              <a:gd name="connsiteX2088" fmla="*/ 384775 w 5675092"/>
              <a:gd name="connsiteY2088" fmla="*/ 948021 h 2397608"/>
              <a:gd name="connsiteX2089" fmla="*/ 379738 w 5675092"/>
              <a:gd name="connsiteY2089" fmla="*/ 957171 h 2397608"/>
              <a:gd name="connsiteX2090" fmla="*/ 372182 w 5675092"/>
              <a:gd name="connsiteY2090" fmla="*/ 959696 h 2397608"/>
              <a:gd name="connsiteX2091" fmla="*/ 336921 w 5675092"/>
              <a:gd name="connsiteY2091" fmla="*/ 952123 h 2397608"/>
              <a:gd name="connsiteX2092" fmla="*/ 331882 w 5675092"/>
              <a:gd name="connsiteY2092" fmla="*/ 947075 h 2397608"/>
              <a:gd name="connsiteX2093" fmla="*/ 334401 w 5675092"/>
              <a:gd name="connsiteY2093" fmla="*/ 947074 h 2397608"/>
              <a:gd name="connsiteX2094" fmla="*/ 331882 w 5675092"/>
              <a:gd name="connsiteY2094" fmla="*/ 954647 h 2397608"/>
              <a:gd name="connsiteX2095" fmla="*/ 336921 w 5675092"/>
              <a:gd name="connsiteY2095" fmla="*/ 952123 h 2397608"/>
              <a:gd name="connsiteX2096" fmla="*/ 341958 w 5675092"/>
              <a:gd name="connsiteY2096" fmla="*/ 957171 h 2397608"/>
              <a:gd name="connsiteX2097" fmla="*/ 339439 w 5675092"/>
              <a:gd name="connsiteY2097" fmla="*/ 962220 h 2397608"/>
              <a:gd name="connsiteX2098" fmla="*/ 336920 w 5675092"/>
              <a:gd name="connsiteY2098" fmla="*/ 957171 h 2397608"/>
              <a:gd name="connsiteX2099" fmla="*/ 331883 w 5675092"/>
              <a:gd name="connsiteY2099" fmla="*/ 959695 h 2397608"/>
              <a:gd name="connsiteX2100" fmla="*/ 326845 w 5675092"/>
              <a:gd name="connsiteY2100" fmla="*/ 949599 h 2397608"/>
              <a:gd name="connsiteX2101" fmla="*/ 326846 w 5675092"/>
              <a:gd name="connsiteY2101" fmla="*/ 944550 h 2397608"/>
              <a:gd name="connsiteX2102" fmla="*/ 321808 w 5675092"/>
              <a:gd name="connsiteY2102" fmla="*/ 939502 h 2397608"/>
              <a:gd name="connsiteX2103" fmla="*/ 331882 w 5675092"/>
              <a:gd name="connsiteY2103" fmla="*/ 939502 h 2397608"/>
              <a:gd name="connsiteX2104" fmla="*/ 339439 w 5675092"/>
              <a:gd name="connsiteY2104" fmla="*/ 944550 h 2397608"/>
              <a:gd name="connsiteX2105" fmla="*/ 346995 w 5675092"/>
              <a:gd name="connsiteY2105" fmla="*/ 936977 h 2397608"/>
              <a:gd name="connsiteX2106" fmla="*/ 346996 w 5675092"/>
              <a:gd name="connsiteY2106" fmla="*/ 942026 h 2397608"/>
              <a:gd name="connsiteX2107" fmla="*/ 349514 w 5675092"/>
              <a:gd name="connsiteY2107" fmla="*/ 934453 h 2397608"/>
              <a:gd name="connsiteX2108" fmla="*/ 352032 w 5675092"/>
              <a:gd name="connsiteY2108" fmla="*/ 936977 h 2397608"/>
              <a:gd name="connsiteX2109" fmla="*/ 349514 w 5675092"/>
              <a:gd name="connsiteY2109" fmla="*/ 944550 h 2397608"/>
              <a:gd name="connsiteX2110" fmla="*/ 377220 w 5675092"/>
              <a:gd name="connsiteY2110" fmla="*/ 926880 h 2397608"/>
              <a:gd name="connsiteX2111" fmla="*/ 379738 w 5675092"/>
              <a:gd name="connsiteY2111" fmla="*/ 934453 h 2397608"/>
              <a:gd name="connsiteX2112" fmla="*/ 387294 w 5675092"/>
              <a:gd name="connsiteY2112" fmla="*/ 934453 h 2397608"/>
              <a:gd name="connsiteX2113" fmla="*/ 382257 w 5675092"/>
              <a:gd name="connsiteY2113" fmla="*/ 924356 h 2397608"/>
              <a:gd name="connsiteX2114" fmla="*/ 399887 w 5675092"/>
              <a:gd name="connsiteY2114" fmla="*/ 931929 h 2397608"/>
              <a:gd name="connsiteX2115" fmla="*/ 399887 w 5675092"/>
              <a:gd name="connsiteY2115" fmla="*/ 942026 h 2397608"/>
              <a:gd name="connsiteX2116" fmla="*/ 407443 w 5675092"/>
              <a:gd name="connsiteY2116" fmla="*/ 939502 h 2397608"/>
              <a:gd name="connsiteX2117" fmla="*/ 402406 w 5675092"/>
              <a:gd name="connsiteY2117" fmla="*/ 929404 h 2397608"/>
              <a:gd name="connsiteX2118" fmla="*/ 407443 w 5675092"/>
              <a:gd name="connsiteY2118" fmla="*/ 936977 h 2397608"/>
              <a:gd name="connsiteX2119" fmla="*/ 414999 w 5675092"/>
              <a:gd name="connsiteY2119" fmla="*/ 934453 h 2397608"/>
              <a:gd name="connsiteX2120" fmla="*/ 414999 w 5675092"/>
              <a:gd name="connsiteY2120" fmla="*/ 942026 h 2397608"/>
              <a:gd name="connsiteX2121" fmla="*/ 425074 w 5675092"/>
              <a:gd name="connsiteY2121" fmla="*/ 942026 h 2397608"/>
              <a:gd name="connsiteX2122" fmla="*/ 425074 w 5675092"/>
              <a:gd name="connsiteY2122" fmla="*/ 934453 h 2397608"/>
              <a:gd name="connsiteX2123" fmla="*/ 432630 w 5675092"/>
              <a:gd name="connsiteY2123" fmla="*/ 934453 h 2397608"/>
              <a:gd name="connsiteX2124" fmla="*/ 427592 w 5675092"/>
              <a:gd name="connsiteY2124" fmla="*/ 942026 h 2397608"/>
              <a:gd name="connsiteX2125" fmla="*/ 445223 w 5675092"/>
              <a:gd name="connsiteY2125" fmla="*/ 942026 h 2397608"/>
              <a:gd name="connsiteX2126" fmla="*/ 440186 w 5675092"/>
              <a:gd name="connsiteY2126" fmla="*/ 947074 h 2397608"/>
              <a:gd name="connsiteX2127" fmla="*/ 442705 w 5675092"/>
              <a:gd name="connsiteY2127" fmla="*/ 952123 h 2397608"/>
              <a:gd name="connsiteX2128" fmla="*/ 452780 w 5675092"/>
              <a:gd name="connsiteY2128" fmla="*/ 942026 h 2397608"/>
              <a:gd name="connsiteX2129" fmla="*/ 457817 w 5675092"/>
              <a:gd name="connsiteY2129" fmla="*/ 947075 h 2397608"/>
              <a:gd name="connsiteX2130" fmla="*/ 467891 w 5675092"/>
              <a:gd name="connsiteY2130" fmla="*/ 942026 h 2397608"/>
              <a:gd name="connsiteX2131" fmla="*/ 493078 w 5675092"/>
              <a:gd name="connsiteY2131" fmla="*/ 929404 h 2397608"/>
              <a:gd name="connsiteX2132" fmla="*/ 493078 w 5675092"/>
              <a:gd name="connsiteY2132" fmla="*/ 939502 h 2397608"/>
              <a:gd name="connsiteX2133" fmla="*/ 510709 w 5675092"/>
              <a:gd name="connsiteY2133" fmla="*/ 944550 h 2397608"/>
              <a:gd name="connsiteX2134" fmla="*/ 515746 w 5675092"/>
              <a:gd name="connsiteY2134" fmla="*/ 939501 h 2397608"/>
              <a:gd name="connsiteX2135" fmla="*/ 515746 w 5675092"/>
              <a:gd name="connsiteY2135" fmla="*/ 947074 h 2397608"/>
              <a:gd name="connsiteX2136" fmla="*/ 545971 w 5675092"/>
              <a:gd name="connsiteY2136" fmla="*/ 944550 h 2397608"/>
              <a:gd name="connsiteX2137" fmla="*/ 553526 w 5675092"/>
              <a:gd name="connsiteY2137" fmla="*/ 939502 h 2397608"/>
              <a:gd name="connsiteX2138" fmla="*/ 556714 w 5675092"/>
              <a:gd name="connsiteY2138" fmla="*/ 944471 h 2397608"/>
              <a:gd name="connsiteX2139" fmla="*/ 625442 w 5675092"/>
              <a:gd name="connsiteY2139" fmla="*/ 1955325 h 2397608"/>
              <a:gd name="connsiteX2140" fmla="*/ 623896 w 5675092"/>
              <a:gd name="connsiteY2140" fmla="*/ 1959325 h 2397608"/>
              <a:gd name="connsiteX2141" fmla="*/ 618912 w 5675092"/>
              <a:gd name="connsiteY2141" fmla="*/ 1957267 h 2397608"/>
              <a:gd name="connsiteX2142" fmla="*/ 618588 w 5675092"/>
              <a:gd name="connsiteY2142" fmla="*/ 1952495 h 2397608"/>
              <a:gd name="connsiteX2143" fmla="*/ 623248 w 5675092"/>
              <a:gd name="connsiteY2143" fmla="*/ 1949782 h 2397608"/>
              <a:gd name="connsiteX2144" fmla="*/ 625442 w 5675092"/>
              <a:gd name="connsiteY2144" fmla="*/ 1955325 h 2397608"/>
              <a:gd name="connsiteX2145" fmla="*/ 593535 w 5675092"/>
              <a:gd name="connsiteY2145" fmla="*/ 1478175 h 2397608"/>
              <a:gd name="connsiteX2146" fmla="*/ 588239 w 5675092"/>
              <a:gd name="connsiteY2146" fmla="*/ 1484731 h 2397608"/>
              <a:gd name="connsiteX2147" fmla="*/ 582311 w 5675092"/>
              <a:gd name="connsiteY2147" fmla="*/ 1483507 h 2397608"/>
              <a:gd name="connsiteX2148" fmla="*/ 578095 w 5675092"/>
              <a:gd name="connsiteY2148" fmla="*/ 1488286 h 2397608"/>
              <a:gd name="connsiteX2149" fmla="*/ 571665 w 5675092"/>
              <a:gd name="connsiteY2149" fmla="*/ 1491719 h 2397608"/>
              <a:gd name="connsiteX2150" fmla="*/ 571503 w 5675092"/>
              <a:gd name="connsiteY2150" fmla="*/ 1489333 h 2397608"/>
              <a:gd name="connsiteX2151" fmla="*/ 577892 w 5675092"/>
              <a:gd name="connsiteY2151" fmla="*/ 1485304 h 2397608"/>
              <a:gd name="connsiteX2152" fmla="*/ 581129 w 5675092"/>
              <a:gd name="connsiteY2152" fmla="*/ 1483263 h 2397608"/>
              <a:gd name="connsiteX2153" fmla="*/ 563143 w 5675092"/>
              <a:gd name="connsiteY2153" fmla="*/ 1479550 h 2397608"/>
              <a:gd name="connsiteX2154" fmla="*/ 593261 w 5675092"/>
              <a:gd name="connsiteY2154" fmla="*/ 1474371 h 2397608"/>
              <a:gd name="connsiteX2155" fmla="*/ 593535 w 5675092"/>
              <a:gd name="connsiteY2155" fmla="*/ 1478175 h 2397608"/>
              <a:gd name="connsiteX2156" fmla="*/ 604378 w 5675092"/>
              <a:gd name="connsiteY2156" fmla="*/ 1634511 h 2397608"/>
              <a:gd name="connsiteX2157" fmla="*/ 591115 w 5675092"/>
              <a:gd name="connsiteY2157" fmla="*/ 1635412 h 2397608"/>
              <a:gd name="connsiteX2158" fmla="*/ 604378 w 5675092"/>
              <a:gd name="connsiteY2158" fmla="*/ 1634511 h 2397608"/>
              <a:gd name="connsiteX2159" fmla="*/ 551020 w 5675092"/>
              <a:gd name="connsiteY2159" fmla="*/ 834692 h 2397608"/>
              <a:gd name="connsiteX2160" fmla="*/ 535946 w 5675092"/>
              <a:gd name="connsiteY2160" fmla="*/ 834692 h 2397608"/>
              <a:gd name="connsiteX2161" fmla="*/ 551020 w 5675092"/>
              <a:gd name="connsiteY2161" fmla="*/ 834692 h 2397608"/>
              <a:gd name="connsiteX2162" fmla="*/ 608774 w 5675092"/>
              <a:gd name="connsiteY2162" fmla="*/ 1663575 h 2397608"/>
              <a:gd name="connsiteX2163" fmla="*/ 601052 w 5675092"/>
              <a:gd name="connsiteY2163" fmla="*/ 1665784 h 2397608"/>
              <a:gd name="connsiteX2164" fmla="*/ 592919 w 5675092"/>
              <a:gd name="connsiteY2164" fmla="*/ 1661955 h 2397608"/>
              <a:gd name="connsiteX2165" fmla="*/ 608774 w 5675092"/>
              <a:gd name="connsiteY2165" fmla="*/ 1663575 h 2397608"/>
              <a:gd name="connsiteX2166" fmla="*/ 607437 w 5675092"/>
              <a:gd name="connsiteY2166" fmla="*/ 1643891 h 2397608"/>
              <a:gd name="connsiteX2167" fmla="*/ 607923 w 5675092"/>
              <a:gd name="connsiteY2167" fmla="*/ 1651049 h 2397608"/>
              <a:gd name="connsiteX2168" fmla="*/ 597150 w 5675092"/>
              <a:gd name="connsiteY2168" fmla="*/ 1646987 h 2397608"/>
              <a:gd name="connsiteX2169" fmla="*/ 600087 w 5675092"/>
              <a:gd name="connsiteY2169" fmla="*/ 1651581 h 2397608"/>
              <a:gd name="connsiteX2170" fmla="*/ 597474 w 5675092"/>
              <a:gd name="connsiteY2170" fmla="*/ 1651759 h 2397608"/>
              <a:gd name="connsiteX2171" fmla="*/ 597636 w 5675092"/>
              <a:gd name="connsiteY2171" fmla="*/ 1654144 h 2397608"/>
              <a:gd name="connsiteX2172" fmla="*/ 594536 w 5675092"/>
              <a:gd name="connsiteY2172" fmla="*/ 1647165 h 2397608"/>
              <a:gd name="connsiteX2173" fmla="*/ 604987 w 5675092"/>
              <a:gd name="connsiteY2173" fmla="*/ 1646455 h 2397608"/>
              <a:gd name="connsiteX2174" fmla="*/ 607437 w 5675092"/>
              <a:gd name="connsiteY2174" fmla="*/ 1643891 h 2397608"/>
              <a:gd name="connsiteX2175" fmla="*/ 602800 w 5675092"/>
              <a:gd name="connsiteY2175" fmla="*/ 1539939 h 2397608"/>
              <a:gd name="connsiteX2176" fmla="*/ 590365 w 5675092"/>
              <a:gd name="connsiteY2176" fmla="*/ 1535192 h 2397608"/>
              <a:gd name="connsiteX2177" fmla="*/ 594998 w 5675092"/>
              <a:gd name="connsiteY2177" fmla="*/ 1532081 h 2397608"/>
              <a:gd name="connsiteX2178" fmla="*/ 602800 w 5675092"/>
              <a:gd name="connsiteY2178" fmla="*/ 1539939 h 2397608"/>
              <a:gd name="connsiteX2179" fmla="*/ 565826 w 5675092"/>
              <a:gd name="connsiteY2179" fmla="*/ 956829 h 2397608"/>
              <a:gd name="connsiteX2180" fmla="*/ 565826 w 5675092"/>
              <a:gd name="connsiteY2180" fmla="*/ 967191 h 2397608"/>
              <a:gd name="connsiteX2181" fmla="*/ 563410 w 5675092"/>
              <a:gd name="connsiteY2181" fmla="*/ 969782 h 2397608"/>
              <a:gd name="connsiteX2182" fmla="*/ 563410 w 5675092"/>
              <a:gd name="connsiteY2182" fmla="*/ 967192 h 2397608"/>
              <a:gd name="connsiteX2183" fmla="*/ 560993 w 5675092"/>
              <a:gd name="connsiteY2183" fmla="*/ 959420 h 2397608"/>
              <a:gd name="connsiteX2184" fmla="*/ 565826 w 5675092"/>
              <a:gd name="connsiteY2184" fmla="*/ 956829 h 2397608"/>
              <a:gd name="connsiteX2185" fmla="*/ 635791 w 5675092"/>
              <a:gd name="connsiteY2185" fmla="*/ 1956123 h 2397608"/>
              <a:gd name="connsiteX2186" fmla="*/ 628557 w 5675092"/>
              <a:gd name="connsiteY2186" fmla="*/ 1956615 h 2397608"/>
              <a:gd name="connsiteX2187" fmla="*/ 630644 w 5675092"/>
              <a:gd name="connsiteY2187" fmla="*/ 1951677 h 2397608"/>
              <a:gd name="connsiteX2188" fmla="*/ 635791 w 5675092"/>
              <a:gd name="connsiteY2188" fmla="*/ 1956123 h 2397608"/>
              <a:gd name="connsiteX2189" fmla="*/ 570655 w 5675092"/>
              <a:gd name="connsiteY2189" fmla="*/ 972175 h 2397608"/>
              <a:gd name="connsiteX2190" fmla="*/ 565519 w 5675092"/>
              <a:gd name="connsiteY2190" fmla="*/ 979349 h 2397608"/>
              <a:gd name="connsiteX2191" fmla="*/ 550111 w 5675092"/>
              <a:gd name="connsiteY2191" fmla="*/ 974566 h 2397608"/>
              <a:gd name="connsiteX2192" fmla="*/ 570655 w 5675092"/>
              <a:gd name="connsiteY2192" fmla="*/ 972175 h 2397608"/>
              <a:gd name="connsiteX2193" fmla="*/ 603021 w 5675092"/>
              <a:gd name="connsiteY2193" fmla="*/ 1444279 h 2397608"/>
              <a:gd name="connsiteX2194" fmla="*/ 598187 w 5675092"/>
              <a:gd name="connsiteY2194" fmla="*/ 1446670 h 2397608"/>
              <a:gd name="connsiteX2195" fmla="*/ 598188 w 5675092"/>
              <a:gd name="connsiteY2195" fmla="*/ 1439494 h 2397608"/>
              <a:gd name="connsiteX2196" fmla="*/ 603021 w 5675092"/>
              <a:gd name="connsiteY2196" fmla="*/ 1444279 h 2397608"/>
              <a:gd name="connsiteX2197" fmla="*/ 654948 w 5675092"/>
              <a:gd name="connsiteY2197" fmla="*/ 2202501 h 2397608"/>
              <a:gd name="connsiteX2198" fmla="*/ 635847 w 5675092"/>
              <a:gd name="connsiteY2198" fmla="*/ 2206595 h 2397608"/>
              <a:gd name="connsiteX2199" fmla="*/ 654948 w 5675092"/>
              <a:gd name="connsiteY2199" fmla="*/ 2202501 h 2397608"/>
              <a:gd name="connsiteX2200" fmla="*/ 621944 w 5675092"/>
              <a:gd name="connsiteY2200" fmla="*/ 1714813 h 2397608"/>
              <a:gd name="connsiteX2201" fmla="*/ 622835 w 5675092"/>
              <a:gd name="connsiteY2201" fmla="*/ 1727936 h 2397608"/>
              <a:gd name="connsiteX2202" fmla="*/ 621944 w 5675092"/>
              <a:gd name="connsiteY2202" fmla="*/ 1714813 h 2397608"/>
              <a:gd name="connsiteX2203" fmla="*/ 556046 w 5675092"/>
              <a:gd name="connsiteY2203" fmla="*/ 735187 h 2397608"/>
              <a:gd name="connsiteX2204" fmla="*/ 545994 w 5675092"/>
              <a:gd name="connsiteY2204" fmla="*/ 725239 h 2397608"/>
              <a:gd name="connsiteX2205" fmla="*/ 556046 w 5675092"/>
              <a:gd name="connsiteY2205" fmla="*/ 735187 h 2397608"/>
              <a:gd name="connsiteX2206" fmla="*/ 605744 w 5675092"/>
              <a:gd name="connsiteY2206" fmla="*/ 1444285 h 2397608"/>
              <a:gd name="connsiteX2207" fmla="*/ 599434 w 5675092"/>
              <a:gd name="connsiteY2207" fmla="*/ 1462190 h 2397608"/>
              <a:gd name="connsiteX2208" fmla="*/ 557144 w 5675092"/>
              <a:gd name="connsiteY2208" fmla="*/ 1467560 h 2397608"/>
              <a:gd name="connsiteX2209" fmla="*/ 554310 w 5675092"/>
              <a:gd name="connsiteY2209" fmla="*/ 1462759 h 2397608"/>
              <a:gd name="connsiteX2210" fmla="*/ 546986 w 5675092"/>
              <a:gd name="connsiteY2210" fmla="*/ 1465753 h 2397608"/>
              <a:gd name="connsiteX2211" fmla="*/ 541484 w 5675092"/>
              <a:gd name="connsiteY2211" fmla="*/ 1458636 h 2397608"/>
              <a:gd name="connsiteX2212" fmla="*/ 539493 w 5675092"/>
              <a:gd name="connsiteY2212" fmla="*/ 1466262 h 2397608"/>
              <a:gd name="connsiteX2213" fmla="*/ 547324 w 5675092"/>
              <a:gd name="connsiteY2213" fmla="*/ 1470723 h 2397608"/>
              <a:gd name="connsiteX2214" fmla="*/ 539831 w 5675092"/>
              <a:gd name="connsiteY2214" fmla="*/ 1471233 h 2397608"/>
              <a:gd name="connsiteX2215" fmla="*/ 536490 w 5675092"/>
              <a:gd name="connsiteY2215" fmla="*/ 1458975 h 2397608"/>
              <a:gd name="connsiteX2216" fmla="*/ 556807 w 5675092"/>
              <a:gd name="connsiteY2216" fmla="*/ 1462589 h 2397608"/>
              <a:gd name="connsiteX2217" fmla="*/ 556976 w 5675092"/>
              <a:gd name="connsiteY2217" fmla="*/ 1465074 h 2397608"/>
              <a:gd name="connsiteX2218" fmla="*/ 561633 w 5675092"/>
              <a:gd name="connsiteY2218" fmla="*/ 1459765 h 2397608"/>
              <a:gd name="connsiteX2219" fmla="*/ 553803 w 5675092"/>
              <a:gd name="connsiteY2219" fmla="*/ 1455303 h 2397608"/>
              <a:gd name="connsiteX2220" fmla="*/ 553466 w 5675092"/>
              <a:gd name="connsiteY2220" fmla="*/ 1450332 h 2397608"/>
              <a:gd name="connsiteX2221" fmla="*/ 576907 w 5675092"/>
              <a:gd name="connsiteY2221" fmla="*/ 1452601 h 2397608"/>
              <a:gd name="connsiteX2222" fmla="*/ 582681 w 5675092"/>
              <a:gd name="connsiteY2222" fmla="*/ 1457118 h 2397608"/>
              <a:gd name="connsiteX2223" fmla="*/ 581702 w 5675092"/>
              <a:gd name="connsiteY2223" fmla="*/ 1457519 h 2397608"/>
              <a:gd name="connsiteX2224" fmla="*/ 581551 w 5675092"/>
              <a:gd name="connsiteY2224" fmla="*/ 1457477 h 2397608"/>
              <a:gd name="connsiteX2225" fmla="*/ 579117 w 5675092"/>
              <a:gd name="connsiteY2225" fmla="*/ 1458577 h 2397608"/>
              <a:gd name="connsiteX2226" fmla="*/ 581702 w 5675092"/>
              <a:gd name="connsiteY2226" fmla="*/ 1457519 h 2397608"/>
              <a:gd name="connsiteX2227" fmla="*/ 584111 w 5675092"/>
              <a:gd name="connsiteY2227" fmla="*/ 1458238 h 2397608"/>
              <a:gd name="connsiteX2228" fmla="*/ 582681 w 5675092"/>
              <a:gd name="connsiteY2228" fmla="*/ 1457118 h 2397608"/>
              <a:gd name="connsiteX2229" fmla="*/ 586441 w 5675092"/>
              <a:gd name="connsiteY2229" fmla="*/ 1455583 h 2397608"/>
              <a:gd name="connsiteX2230" fmla="*/ 585427 w 5675092"/>
              <a:gd name="connsiteY2230" fmla="*/ 1440672 h 2397608"/>
              <a:gd name="connsiteX2231" fmla="*/ 598421 w 5675092"/>
              <a:gd name="connsiteY2231" fmla="*/ 1447280 h 2397608"/>
              <a:gd name="connsiteX2232" fmla="*/ 596430 w 5675092"/>
              <a:gd name="connsiteY2232" fmla="*/ 1454904 h 2397608"/>
              <a:gd name="connsiteX2233" fmla="*/ 601257 w 5675092"/>
              <a:gd name="connsiteY2233" fmla="*/ 1452080 h 2397608"/>
              <a:gd name="connsiteX2234" fmla="*/ 600919 w 5675092"/>
              <a:gd name="connsiteY2234" fmla="*/ 1447110 h 2397608"/>
              <a:gd name="connsiteX2235" fmla="*/ 605744 w 5675092"/>
              <a:gd name="connsiteY2235" fmla="*/ 1444285 h 2397608"/>
              <a:gd name="connsiteX2236" fmla="*/ 575467 w 5675092"/>
              <a:gd name="connsiteY2236" fmla="*/ 989225 h 2397608"/>
              <a:gd name="connsiteX2237" fmla="*/ 570633 w 5675092"/>
              <a:gd name="connsiteY2237" fmla="*/ 989225 h 2397608"/>
              <a:gd name="connsiteX2238" fmla="*/ 570632 w 5675092"/>
              <a:gd name="connsiteY2238" fmla="*/ 997295 h 2397608"/>
              <a:gd name="connsiteX2239" fmla="*/ 568216 w 5675092"/>
              <a:gd name="connsiteY2239" fmla="*/ 986534 h 2397608"/>
              <a:gd name="connsiteX2240" fmla="*/ 575467 w 5675092"/>
              <a:gd name="connsiteY2240" fmla="*/ 989225 h 2397608"/>
              <a:gd name="connsiteX2241" fmla="*/ 595771 w 5675092"/>
              <a:gd name="connsiteY2241" fmla="*/ 1287642 h 2397608"/>
              <a:gd name="connsiteX2242" fmla="*/ 590588 w 5675092"/>
              <a:gd name="connsiteY2242" fmla="*/ 1294815 h 2397608"/>
              <a:gd name="connsiteX2243" fmla="*/ 577642 w 5675092"/>
              <a:gd name="connsiteY2243" fmla="*/ 1285248 h 2397608"/>
              <a:gd name="connsiteX2244" fmla="*/ 595771 w 5675092"/>
              <a:gd name="connsiteY2244" fmla="*/ 1287642 h 2397608"/>
              <a:gd name="connsiteX2245" fmla="*/ 563581 w 5675092"/>
              <a:gd name="connsiteY2245" fmla="*/ 797377 h 2397608"/>
              <a:gd name="connsiteX2246" fmla="*/ 553533 w 5675092"/>
              <a:gd name="connsiteY2246" fmla="*/ 809817 h 2397608"/>
              <a:gd name="connsiteX2247" fmla="*/ 551020 w 5675092"/>
              <a:gd name="connsiteY2247" fmla="*/ 802354 h 2397608"/>
              <a:gd name="connsiteX2248" fmla="*/ 553533 w 5675092"/>
              <a:gd name="connsiteY2248" fmla="*/ 797377 h 2397608"/>
              <a:gd name="connsiteX2249" fmla="*/ 563581 w 5675092"/>
              <a:gd name="connsiteY2249" fmla="*/ 797377 h 2397608"/>
              <a:gd name="connsiteX2250" fmla="*/ 580301 w 5675092"/>
              <a:gd name="connsiteY2250" fmla="*/ 1002077 h 2397608"/>
              <a:gd name="connsiteX2251" fmla="*/ 575467 w 5675092"/>
              <a:gd name="connsiteY2251" fmla="*/ 999387 h 2397608"/>
              <a:gd name="connsiteX2252" fmla="*/ 575468 w 5675092"/>
              <a:gd name="connsiteY2252" fmla="*/ 991316 h 2397608"/>
              <a:gd name="connsiteX2253" fmla="*/ 580301 w 5675092"/>
              <a:gd name="connsiteY2253" fmla="*/ 1002077 h 2397608"/>
              <a:gd name="connsiteX2254" fmla="*/ 611445 w 5675092"/>
              <a:gd name="connsiteY2254" fmla="*/ 1456881 h 2397608"/>
              <a:gd name="connsiteX2255" fmla="*/ 602285 w 5675092"/>
              <a:gd name="connsiteY2255" fmla="*/ 1464694 h 2397608"/>
              <a:gd name="connsiteX2256" fmla="*/ 611445 w 5675092"/>
              <a:gd name="connsiteY2256" fmla="*/ 1456881 h 2397608"/>
              <a:gd name="connsiteX2257" fmla="*/ 624847 w 5675092"/>
              <a:gd name="connsiteY2257" fmla="*/ 1650553 h 2397608"/>
              <a:gd name="connsiteX2258" fmla="*/ 620533 w 5675092"/>
              <a:gd name="connsiteY2258" fmla="*/ 1658365 h 2397608"/>
              <a:gd name="connsiteX2259" fmla="*/ 613468 w 5675092"/>
              <a:gd name="connsiteY2259" fmla="*/ 1661349 h 2397608"/>
              <a:gd name="connsiteX2260" fmla="*/ 615201 w 5675092"/>
              <a:gd name="connsiteY2260" fmla="*/ 1651208 h 2397608"/>
              <a:gd name="connsiteX2261" fmla="*/ 610210 w 5675092"/>
              <a:gd name="connsiteY2261" fmla="*/ 1649042 h 2397608"/>
              <a:gd name="connsiteX2262" fmla="*/ 614524 w 5675092"/>
              <a:gd name="connsiteY2262" fmla="*/ 1641232 h 2397608"/>
              <a:gd name="connsiteX2263" fmla="*/ 617613 w 5675092"/>
              <a:gd name="connsiteY2263" fmla="*/ 1651044 h 2397608"/>
              <a:gd name="connsiteX2264" fmla="*/ 624847 w 5675092"/>
              <a:gd name="connsiteY2264" fmla="*/ 1650553 h 2397608"/>
              <a:gd name="connsiteX2265" fmla="*/ 575355 w 5675092"/>
              <a:gd name="connsiteY2265" fmla="*/ 916965 h 2397608"/>
              <a:gd name="connsiteX2266" fmla="*/ 560369 w 5675092"/>
              <a:gd name="connsiteY2266" fmla="*/ 924561 h 2397608"/>
              <a:gd name="connsiteX2267" fmla="*/ 560369 w 5675092"/>
              <a:gd name="connsiteY2267" fmla="*/ 916964 h 2397608"/>
              <a:gd name="connsiteX2268" fmla="*/ 565363 w 5675092"/>
              <a:gd name="connsiteY2268" fmla="*/ 919497 h 2397608"/>
              <a:gd name="connsiteX2269" fmla="*/ 562868 w 5675092"/>
              <a:gd name="connsiteY2269" fmla="*/ 914431 h 2397608"/>
              <a:gd name="connsiteX2270" fmla="*/ 557871 w 5675092"/>
              <a:gd name="connsiteY2270" fmla="*/ 916964 h 2397608"/>
              <a:gd name="connsiteX2271" fmla="*/ 557871 w 5675092"/>
              <a:gd name="connsiteY2271" fmla="*/ 922028 h 2397608"/>
              <a:gd name="connsiteX2272" fmla="*/ 552877 w 5675092"/>
              <a:gd name="connsiteY2272" fmla="*/ 914431 h 2397608"/>
              <a:gd name="connsiteX2273" fmla="*/ 547883 w 5675092"/>
              <a:gd name="connsiteY2273" fmla="*/ 924561 h 2397608"/>
              <a:gd name="connsiteX2274" fmla="*/ 555375 w 5675092"/>
              <a:gd name="connsiteY2274" fmla="*/ 939753 h 2397608"/>
              <a:gd name="connsiteX2275" fmla="*/ 542886 w 5675092"/>
              <a:gd name="connsiteY2275" fmla="*/ 927091 h 2397608"/>
              <a:gd name="connsiteX2276" fmla="*/ 547883 w 5675092"/>
              <a:gd name="connsiteY2276" fmla="*/ 916964 h 2397608"/>
              <a:gd name="connsiteX2277" fmla="*/ 545385 w 5675092"/>
              <a:gd name="connsiteY2277" fmla="*/ 909368 h 2397608"/>
              <a:gd name="connsiteX2278" fmla="*/ 540387 w 5675092"/>
              <a:gd name="connsiteY2278" fmla="*/ 911898 h 2397608"/>
              <a:gd name="connsiteX2279" fmla="*/ 537893 w 5675092"/>
              <a:gd name="connsiteY2279" fmla="*/ 909368 h 2397608"/>
              <a:gd name="connsiteX2280" fmla="*/ 550378 w 5675092"/>
              <a:gd name="connsiteY2280" fmla="*/ 906835 h 2397608"/>
              <a:gd name="connsiteX2281" fmla="*/ 552877 w 5675092"/>
              <a:gd name="connsiteY2281" fmla="*/ 911898 h 2397608"/>
              <a:gd name="connsiteX2282" fmla="*/ 557870 w 5675092"/>
              <a:gd name="connsiteY2282" fmla="*/ 906835 h 2397608"/>
              <a:gd name="connsiteX2283" fmla="*/ 562868 w 5675092"/>
              <a:gd name="connsiteY2283" fmla="*/ 899238 h 2397608"/>
              <a:gd name="connsiteX2284" fmla="*/ 557871 w 5675092"/>
              <a:gd name="connsiteY2284" fmla="*/ 909368 h 2397608"/>
              <a:gd name="connsiteX2285" fmla="*/ 560369 w 5675092"/>
              <a:gd name="connsiteY2285" fmla="*/ 911898 h 2397608"/>
              <a:gd name="connsiteX2286" fmla="*/ 562868 w 5675092"/>
              <a:gd name="connsiteY2286" fmla="*/ 906835 h 2397608"/>
              <a:gd name="connsiteX2287" fmla="*/ 565363 w 5675092"/>
              <a:gd name="connsiteY2287" fmla="*/ 911898 h 2397608"/>
              <a:gd name="connsiteX2288" fmla="*/ 572855 w 5675092"/>
              <a:gd name="connsiteY2288" fmla="*/ 911898 h 2397608"/>
              <a:gd name="connsiteX2289" fmla="*/ 570360 w 5675092"/>
              <a:gd name="connsiteY2289" fmla="*/ 919497 h 2397608"/>
              <a:gd name="connsiteX2290" fmla="*/ 575355 w 5675092"/>
              <a:gd name="connsiteY2290" fmla="*/ 916965 h 2397608"/>
              <a:gd name="connsiteX2291" fmla="*/ 580326 w 5675092"/>
              <a:gd name="connsiteY2291" fmla="*/ 969782 h 2397608"/>
              <a:gd name="connsiteX2292" fmla="*/ 575492 w 5675092"/>
              <a:gd name="connsiteY2292" fmla="*/ 976956 h 2397608"/>
              <a:gd name="connsiteX2293" fmla="*/ 580326 w 5675092"/>
              <a:gd name="connsiteY2293" fmla="*/ 969782 h 2397608"/>
              <a:gd name="connsiteX2294" fmla="*/ 576003 w 5675092"/>
              <a:gd name="connsiteY2294" fmla="*/ 890738 h 2397608"/>
              <a:gd name="connsiteX2295" fmla="*/ 575354 w 5675092"/>
              <a:gd name="connsiteY2295" fmla="*/ 889535 h 2397608"/>
              <a:gd name="connsiteX2296" fmla="*/ 575771 w 5675092"/>
              <a:gd name="connsiteY2296" fmla="*/ 889459 h 2397608"/>
              <a:gd name="connsiteX2297" fmla="*/ 583888 w 5675092"/>
              <a:gd name="connsiteY2297" fmla="*/ 979031 h 2397608"/>
              <a:gd name="connsiteX2298" fmla="*/ 583536 w 5675092"/>
              <a:gd name="connsiteY2298" fmla="*/ 984113 h 2397608"/>
              <a:gd name="connsiteX2299" fmla="*/ 577896 w 5675092"/>
              <a:gd name="connsiteY2299" fmla="*/ 986504 h 2397608"/>
              <a:gd name="connsiteX2300" fmla="*/ 577896 w 5675092"/>
              <a:gd name="connsiteY2300" fmla="*/ 979330 h 2397608"/>
              <a:gd name="connsiteX2301" fmla="*/ 583888 w 5675092"/>
              <a:gd name="connsiteY2301" fmla="*/ 979031 h 2397608"/>
              <a:gd name="connsiteX2302" fmla="*/ 551020 w 5675092"/>
              <a:gd name="connsiteY2302" fmla="*/ 480130 h 2397608"/>
              <a:gd name="connsiteX2303" fmla="*/ 551020 w 5675092"/>
              <a:gd name="connsiteY2303" fmla="*/ 481452 h 2397608"/>
              <a:gd name="connsiteX2304" fmla="*/ 551020 w 5675092"/>
              <a:gd name="connsiteY2304" fmla="*/ 481451 h 2397608"/>
              <a:gd name="connsiteX2305" fmla="*/ 551020 w 5675092"/>
              <a:gd name="connsiteY2305" fmla="*/ 480130 h 2397608"/>
              <a:gd name="connsiteX2306" fmla="*/ 580187 w 5675092"/>
              <a:gd name="connsiteY2306" fmla="*/ 896708 h 2397608"/>
              <a:gd name="connsiteX2307" fmla="*/ 576865 w 5675092"/>
              <a:gd name="connsiteY2307" fmla="*/ 895512 h 2397608"/>
              <a:gd name="connsiteX2308" fmla="*/ 576003 w 5675092"/>
              <a:gd name="connsiteY2308" fmla="*/ 890738 h 2397608"/>
              <a:gd name="connsiteX2309" fmla="*/ 577770 w 5675092"/>
              <a:gd name="connsiteY2309" fmla="*/ 894017 h 2397608"/>
              <a:gd name="connsiteX2310" fmla="*/ 580187 w 5675092"/>
              <a:gd name="connsiteY2310" fmla="*/ 896708 h 2397608"/>
              <a:gd name="connsiteX2311" fmla="*/ 618729 w 5675092"/>
              <a:gd name="connsiteY2311" fmla="*/ 1459821 h 2397608"/>
              <a:gd name="connsiteX2312" fmla="*/ 617739 w 5675092"/>
              <a:gd name="connsiteY2312" fmla="*/ 1460381 h 2397608"/>
              <a:gd name="connsiteX2313" fmla="*/ 617797 w 5675092"/>
              <a:gd name="connsiteY2313" fmla="*/ 1461243 h 2397608"/>
              <a:gd name="connsiteX2314" fmla="*/ 615999 w 5675092"/>
              <a:gd name="connsiteY2314" fmla="*/ 1461366 h 2397608"/>
              <a:gd name="connsiteX2315" fmla="*/ 610271 w 5675092"/>
              <a:gd name="connsiteY2315" fmla="*/ 1464606 h 2397608"/>
              <a:gd name="connsiteX2316" fmla="*/ 612021 w 5675092"/>
              <a:gd name="connsiteY2316" fmla="*/ 1461636 h 2397608"/>
              <a:gd name="connsiteX2317" fmla="*/ 611769 w 5675092"/>
              <a:gd name="connsiteY2317" fmla="*/ 1461653 h 2397608"/>
              <a:gd name="connsiteX2318" fmla="*/ 612664 w 5675092"/>
              <a:gd name="connsiteY2318" fmla="*/ 1460544 h 2397608"/>
              <a:gd name="connsiteX2319" fmla="*/ 613090 w 5675092"/>
              <a:gd name="connsiteY2319" fmla="*/ 1459822 h 2397608"/>
              <a:gd name="connsiteX2320" fmla="*/ 613247 w 5675092"/>
              <a:gd name="connsiteY2320" fmla="*/ 1459822 h 2397608"/>
              <a:gd name="connsiteX2321" fmla="*/ 615610 w 5675092"/>
              <a:gd name="connsiteY2321" fmla="*/ 1456897 h 2397608"/>
              <a:gd name="connsiteX2322" fmla="*/ 617311 w 5675092"/>
              <a:gd name="connsiteY2322" fmla="*/ 1454084 h 2397608"/>
              <a:gd name="connsiteX2323" fmla="*/ 617701 w 5675092"/>
              <a:gd name="connsiteY2323" fmla="*/ 1459822 h 2397608"/>
              <a:gd name="connsiteX2324" fmla="*/ 580187 w 5675092"/>
              <a:gd name="connsiteY2324" fmla="*/ 884750 h 2397608"/>
              <a:gd name="connsiteX2325" fmla="*/ 578676 w 5675092"/>
              <a:gd name="connsiteY2325" fmla="*/ 888935 h 2397608"/>
              <a:gd name="connsiteX2326" fmla="*/ 575771 w 5675092"/>
              <a:gd name="connsiteY2326" fmla="*/ 889459 h 2397608"/>
              <a:gd name="connsiteX2327" fmla="*/ 575354 w 5675092"/>
              <a:gd name="connsiteY2327" fmla="*/ 887141 h 2397608"/>
              <a:gd name="connsiteX2328" fmla="*/ 580187 w 5675092"/>
              <a:gd name="connsiteY2328" fmla="*/ 884750 h 2397608"/>
              <a:gd name="connsiteX2329" fmla="*/ 632260 w 5675092"/>
              <a:gd name="connsiteY2329" fmla="*/ 1629916 h 2397608"/>
              <a:gd name="connsiteX2330" fmla="*/ 631968 w 5675092"/>
              <a:gd name="connsiteY2330" fmla="*/ 1635034 h 2397608"/>
              <a:gd name="connsiteX2331" fmla="*/ 629074 w 5675092"/>
              <a:gd name="connsiteY2331" fmla="*/ 1632534 h 2397608"/>
              <a:gd name="connsiteX2332" fmla="*/ 623102 w 5675092"/>
              <a:gd name="connsiteY2332" fmla="*/ 1624850 h 2397608"/>
              <a:gd name="connsiteX2333" fmla="*/ 632260 w 5675092"/>
              <a:gd name="connsiteY2333" fmla="*/ 1629916 h 2397608"/>
              <a:gd name="connsiteX2334" fmla="*/ 576145 w 5675092"/>
              <a:gd name="connsiteY2334" fmla="*/ 779964 h 2397608"/>
              <a:gd name="connsiteX2335" fmla="*/ 568606 w 5675092"/>
              <a:gd name="connsiteY2335" fmla="*/ 782453 h 2397608"/>
              <a:gd name="connsiteX2336" fmla="*/ 576145 w 5675092"/>
              <a:gd name="connsiteY2336" fmla="*/ 779964 h 2397608"/>
              <a:gd name="connsiteX2337" fmla="*/ 577771 w 5675092"/>
              <a:gd name="connsiteY2337" fmla="*/ 795072 h 2397608"/>
              <a:gd name="connsiteX2338" fmla="*/ 563268 w 5675092"/>
              <a:gd name="connsiteY2338" fmla="*/ 807030 h 2397608"/>
              <a:gd name="connsiteX2339" fmla="*/ 565684 w 5675092"/>
              <a:gd name="connsiteY2339" fmla="*/ 795072 h 2397608"/>
              <a:gd name="connsiteX2340" fmla="*/ 577771 w 5675092"/>
              <a:gd name="connsiteY2340" fmla="*/ 795072 h 2397608"/>
              <a:gd name="connsiteX2341" fmla="*/ 581168 w 5675092"/>
              <a:gd name="connsiteY2341" fmla="*/ 844643 h 2397608"/>
              <a:gd name="connsiteX2342" fmla="*/ 568607 w 5675092"/>
              <a:gd name="connsiteY2342" fmla="*/ 839669 h 2397608"/>
              <a:gd name="connsiteX2343" fmla="*/ 556046 w 5675092"/>
              <a:gd name="connsiteY2343" fmla="*/ 849620 h 2397608"/>
              <a:gd name="connsiteX2344" fmla="*/ 561068 w 5675092"/>
              <a:gd name="connsiteY2344" fmla="*/ 852105 h 2397608"/>
              <a:gd name="connsiteX2345" fmla="*/ 566093 w 5675092"/>
              <a:gd name="connsiteY2345" fmla="*/ 854594 h 2397608"/>
              <a:gd name="connsiteX2346" fmla="*/ 573632 w 5675092"/>
              <a:gd name="connsiteY2346" fmla="*/ 847131 h 2397608"/>
              <a:gd name="connsiteX2347" fmla="*/ 578658 w 5675092"/>
              <a:gd name="connsiteY2347" fmla="*/ 849620 h 2397608"/>
              <a:gd name="connsiteX2348" fmla="*/ 581168 w 5675092"/>
              <a:gd name="connsiteY2348" fmla="*/ 844643 h 2397608"/>
              <a:gd name="connsiteX2349" fmla="*/ 589293 w 5675092"/>
              <a:gd name="connsiteY2349" fmla="*/ 953602 h 2397608"/>
              <a:gd name="connsiteX2350" fmla="*/ 586159 w 5675092"/>
              <a:gd name="connsiteY2350" fmla="*/ 956382 h 2397608"/>
              <a:gd name="connsiteX2351" fmla="*/ 589256 w 5675092"/>
              <a:gd name="connsiteY2351" fmla="*/ 953329 h 2397608"/>
              <a:gd name="connsiteX2352" fmla="*/ 576398 w 5675092"/>
              <a:gd name="connsiteY2352" fmla="*/ 759335 h 2397608"/>
              <a:gd name="connsiteX2353" fmla="*/ 575482 w 5675092"/>
              <a:gd name="connsiteY2353" fmla="*/ 757910 h 2397608"/>
              <a:gd name="connsiteX2354" fmla="*/ 574574 w 5675092"/>
              <a:gd name="connsiteY2354" fmla="*/ 758005 h 2397608"/>
              <a:gd name="connsiteX2355" fmla="*/ 566093 w 5675092"/>
              <a:gd name="connsiteY2355" fmla="*/ 762551 h 2397608"/>
              <a:gd name="connsiteX2356" fmla="*/ 574260 w 5675092"/>
              <a:gd name="connsiteY2356" fmla="*/ 760997 h 2397608"/>
              <a:gd name="connsiteX2357" fmla="*/ 593606 w 5675092"/>
              <a:gd name="connsiteY2357" fmla="*/ 991287 h 2397608"/>
              <a:gd name="connsiteX2358" fmla="*/ 586355 w 5675092"/>
              <a:gd name="connsiteY2358" fmla="*/ 984112 h 2397608"/>
              <a:gd name="connsiteX2359" fmla="*/ 590887 w 5675092"/>
              <a:gd name="connsiteY2359" fmla="*/ 984112 h 2397608"/>
              <a:gd name="connsiteX2360" fmla="*/ 593606 w 5675092"/>
              <a:gd name="connsiteY2360" fmla="*/ 991287 h 2397608"/>
              <a:gd name="connsiteX2361" fmla="*/ 568104 w 5675092"/>
              <a:gd name="connsiteY2361" fmla="*/ 595389 h 2397608"/>
              <a:gd name="connsiteX2362" fmla="*/ 563268 w 5675092"/>
              <a:gd name="connsiteY2362" fmla="*/ 592998 h 2397608"/>
              <a:gd name="connsiteX2363" fmla="*/ 565684 w 5675092"/>
              <a:gd name="connsiteY2363" fmla="*/ 589709 h 2397608"/>
              <a:gd name="connsiteX2364" fmla="*/ 568104 w 5675092"/>
              <a:gd name="connsiteY2364" fmla="*/ 595389 h 2397608"/>
              <a:gd name="connsiteX2365" fmla="*/ 586193 w 5675092"/>
              <a:gd name="connsiteY2365" fmla="*/ 857082 h 2397608"/>
              <a:gd name="connsiteX2366" fmla="*/ 583680 w 5675092"/>
              <a:gd name="connsiteY2366" fmla="*/ 847131 h 2397608"/>
              <a:gd name="connsiteX2367" fmla="*/ 578658 w 5675092"/>
              <a:gd name="connsiteY2367" fmla="*/ 857082 h 2397608"/>
              <a:gd name="connsiteX2368" fmla="*/ 586193 w 5675092"/>
              <a:gd name="connsiteY2368" fmla="*/ 857082 h 2397608"/>
              <a:gd name="connsiteX2369" fmla="*/ 616312 w 5675092"/>
              <a:gd name="connsiteY2369" fmla="*/ 1295564 h 2397608"/>
              <a:gd name="connsiteX2370" fmla="*/ 613725 w 5675092"/>
              <a:gd name="connsiteY2370" fmla="*/ 1295565 h 2397608"/>
              <a:gd name="connsiteX2371" fmla="*/ 603366 w 5675092"/>
              <a:gd name="connsiteY2371" fmla="*/ 1298105 h 2397608"/>
              <a:gd name="connsiteX2372" fmla="*/ 603366 w 5675092"/>
              <a:gd name="connsiteY2372" fmla="*/ 1290483 h 2397608"/>
              <a:gd name="connsiteX2373" fmla="*/ 600775 w 5675092"/>
              <a:gd name="connsiteY2373" fmla="*/ 1295564 h 2397608"/>
              <a:gd name="connsiteX2374" fmla="*/ 598187 w 5675092"/>
              <a:gd name="connsiteY2374" fmla="*/ 1290482 h 2397608"/>
              <a:gd name="connsiteX2375" fmla="*/ 598997 w 5675092"/>
              <a:gd name="connsiteY2375" fmla="*/ 1287584 h 2397608"/>
              <a:gd name="connsiteX2376" fmla="*/ 603366 w 5675092"/>
              <a:gd name="connsiteY2376" fmla="*/ 1287939 h 2397608"/>
              <a:gd name="connsiteX2377" fmla="*/ 605954 w 5675092"/>
              <a:gd name="connsiteY2377" fmla="*/ 1293024 h 2397608"/>
              <a:gd name="connsiteX2378" fmla="*/ 613724 w 5675092"/>
              <a:gd name="connsiteY2378" fmla="*/ 1290482 h 2397608"/>
              <a:gd name="connsiteX2379" fmla="*/ 616312 w 5675092"/>
              <a:gd name="connsiteY2379" fmla="*/ 1295564 h 2397608"/>
              <a:gd name="connsiteX2380" fmla="*/ 591062 w 5675092"/>
              <a:gd name="connsiteY2380" fmla="*/ 917035 h 2397608"/>
              <a:gd name="connsiteX2381" fmla="*/ 580430 w 5675092"/>
              <a:gd name="connsiteY2381" fmla="*/ 912253 h 2397608"/>
              <a:gd name="connsiteX2382" fmla="*/ 585748 w 5675092"/>
              <a:gd name="connsiteY2382" fmla="*/ 911953 h 2397608"/>
              <a:gd name="connsiteX2383" fmla="*/ 591062 w 5675092"/>
              <a:gd name="connsiteY2383" fmla="*/ 917035 h 2397608"/>
              <a:gd name="connsiteX2384" fmla="*/ 607486 w 5675092"/>
              <a:gd name="connsiteY2384" fmla="*/ 1143652 h 2397608"/>
              <a:gd name="connsiteX2385" fmla="*/ 588517 w 5675092"/>
              <a:gd name="connsiteY2385" fmla="*/ 1156115 h 2397608"/>
              <a:gd name="connsiteX2386" fmla="*/ 598187 w 5675092"/>
              <a:gd name="connsiteY2386" fmla="*/ 1148492 h 2397608"/>
              <a:gd name="connsiteX2387" fmla="*/ 593354 w 5675092"/>
              <a:gd name="connsiteY2387" fmla="*/ 1143410 h 2397608"/>
              <a:gd name="connsiteX2388" fmla="*/ 604835 w 5675092"/>
              <a:gd name="connsiteY2388" fmla="*/ 1141187 h 2397608"/>
              <a:gd name="connsiteX2389" fmla="*/ 608116 w 5675092"/>
              <a:gd name="connsiteY2389" fmla="*/ 1144239 h 2397608"/>
              <a:gd name="connsiteX2390" fmla="*/ 607486 w 5675092"/>
              <a:gd name="connsiteY2390" fmla="*/ 1143652 h 2397608"/>
              <a:gd name="connsiteX2391" fmla="*/ 607854 w 5675092"/>
              <a:gd name="connsiteY2391" fmla="*/ 1143410 h 2397608"/>
              <a:gd name="connsiteX2392" fmla="*/ 623562 w 5675092"/>
              <a:gd name="connsiteY2392" fmla="*/ 1359915 h 2397608"/>
              <a:gd name="connsiteX2393" fmla="*/ 620946 w 5675092"/>
              <a:gd name="connsiteY2393" fmla="*/ 1372535 h 2397608"/>
              <a:gd name="connsiteX2394" fmla="*/ 607854 w 5675092"/>
              <a:gd name="connsiteY2394" fmla="*/ 1354864 h 2397608"/>
              <a:gd name="connsiteX2395" fmla="*/ 623562 w 5675092"/>
              <a:gd name="connsiteY2395" fmla="*/ 1359915 h 2397608"/>
              <a:gd name="connsiteX2396" fmla="*/ 630043 w 5675092"/>
              <a:gd name="connsiteY2396" fmla="*/ 1415803 h 2397608"/>
              <a:gd name="connsiteX2397" fmla="*/ 622186 w 5675092"/>
              <a:gd name="connsiteY2397" fmla="*/ 1411348 h 2397608"/>
              <a:gd name="connsiteX2398" fmla="*/ 630043 w 5675092"/>
              <a:gd name="connsiteY2398" fmla="*/ 1415803 h 2397608"/>
              <a:gd name="connsiteX2399" fmla="*/ 591493 w 5675092"/>
              <a:gd name="connsiteY2399" fmla="*/ 844992 h 2397608"/>
              <a:gd name="connsiteX2400" fmla="*/ 591219 w 5675092"/>
              <a:gd name="connsiteY2400" fmla="*/ 842154 h 2397608"/>
              <a:gd name="connsiteX2401" fmla="*/ 586193 w 5675092"/>
              <a:gd name="connsiteY2401" fmla="*/ 844643 h 2397608"/>
              <a:gd name="connsiteX2402" fmla="*/ 591493 w 5675092"/>
              <a:gd name="connsiteY2402" fmla="*/ 844992 h 2397608"/>
              <a:gd name="connsiteX2403" fmla="*/ 612687 w 5675092"/>
              <a:gd name="connsiteY2403" fmla="*/ 1148492 h 2397608"/>
              <a:gd name="connsiteX2404" fmla="*/ 610271 w 5675092"/>
              <a:gd name="connsiteY2404" fmla="*/ 1151033 h 2397608"/>
              <a:gd name="connsiteX2405" fmla="*/ 608116 w 5675092"/>
              <a:gd name="connsiteY2405" fmla="*/ 1144239 h 2397608"/>
              <a:gd name="connsiteX2406" fmla="*/ 651638 w 5675092"/>
              <a:gd name="connsiteY2406" fmla="*/ 1717872 h 2397608"/>
              <a:gd name="connsiteX2407" fmla="*/ 650383 w 5675092"/>
              <a:gd name="connsiteY2407" fmla="*/ 1718905 h 2397608"/>
              <a:gd name="connsiteX2408" fmla="*/ 645370 w 5675092"/>
              <a:gd name="connsiteY2408" fmla="*/ 1720892 h 2397608"/>
              <a:gd name="connsiteX2409" fmla="*/ 649837 w 5675092"/>
              <a:gd name="connsiteY2409" fmla="*/ 1715315 h 2397608"/>
              <a:gd name="connsiteX2410" fmla="*/ 651638 w 5675092"/>
              <a:gd name="connsiteY2410" fmla="*/ 1717872 h 2397608"/>
              <a:gd name="connsiteX2411" fmla="*/ 668181 w 5675092"/>
              <a:gd name="connsiteY2411" fmla="*/ 1951523 h 2397608"/>
              <a:gd name="connsiteX2412" fmla="*/ 660467 w 5675092"/>
              <a:gd name="connsiteY2412" fmla="*/ 1953847 h 2397608"/>
              <a:gd name="connsiteX2413" fmla="*/ 656125 w 5675092"/>
              <a:gd name="connsiteY2413" fmla="*/ 1952343 h 2397608"/>
              <a:gd name="connsiteX2414" fmla="*/ 668181 w 5675092"/>
              <a:gd name="connsiteY2414" fmla="*/ 1951523 h 2397608"/>
              <a:gd name="connsiteX2415" fmla="*/ 598440 w 5675092"/>
              <a:gd name="connsiteY2415" fmla="*/ 919544 h 2397608"/>
              <a:gd name="connsiteX2416" fmla="*/ 588773 w 5675092"/>
              <a:gd name="connsiteY2416" fmla="*/ 926718 h 2397608"/>
              <a:gd name="connsiteX2417" fmla="*/ 591189 w 5675092"/>
              <a:gd name="connsiteY2417" fmla="*/ 924326 h 2397608"/>
              <a:gd name="connsiteX2418" fmla="*/ 591189 w 5675092"/>
              <a:gd name="connsiteY2418" fmla="*/ 921935 h 2397608"/>
              <a:gd name="connsiteX2419" fmla="*/ 598440 w 5675092"/>
              <a:gd name="connsiteY2419" fmla="*/ 919544 h 2397608"/>
              <a:gd name="connsiteX2420" fmla="*/ 654498 w 5675092"/>
              <a:gd name="connsiteY2420" fmla="*/ 1712603 h 2397608"/>
              <a:gd name="connsiteX2421" fmla="*/ 650017 w 5675092"/>
              <a:gd name="connsiteY2421" fmla="*/ 1713506 h 2397608"/>
              <a:gd name="connsiteX2422" fmla="*/ 647102 w 5675092"/>
              <a:gd name="connsiteY2422" fmla="*/ 1710708 h 2397608"/>
              <a:gd name="connsiteX2423" fmla="*/ 649513 w 5675092"/>
              <a:gd name="connsiteY2423" fmla="*/ 1710544 h 2397608"/>
              <a:gd name="connsiteX2424" fmla="*/ 651762 w 5675092"/>
              <a:gd name="connsiteY2424" fmla="*/ 1707995 h 2397608"/>
              <a:gd name="connsiteX2425" fmla="*/ 651924 w 5675092"/>
              <a:gd name="connsiteY2425" fmla="*/ 1710380 h 2397608"/>
              <a:gd name="connsiteX2426" fmla="*/ 654498 w 5675092"/>
              <a:gd name="connsiteY2426" fmla="*/ 1712603 h 2397608"/>
              <a:gd name="connsiteX2427" fmla="*/ 593731 w 5675092"/>
              <a:gd name="connsiteY2427" fmla="*/ 809816 h 2397608"/>
              <a:gd name="connsiteX2428" fmla="*/ 586192 w 5675092"/>
              <a:gd name="connsiteY2428" fmla="*/ 802354 h 2397608"/>
              <a:gd name="connsiteX2429" fmla="*/ 593731 w 5675092"/>
              <a:gd name="connsiteY2429" fmla="*/ 809816 h 2397608"/>
              <a:gd name="connsiteX2430" fmla="*/ 598312 w 5675092"/>
              <a:gd name="connsiteY2430" fmla="*/ 871864 h 2397608"/>
              <a:gd name="connsiteX2431" fmla="*/ 598312 w 5675092"/>
              <a:gd name="connsiteY2431" fmla="*/ 887010 h 2397608"/>
              <a:gd name="connsiteX2432" fmla="*/ 593479 w 5675092"/>
              <a:gd name="connsiteY2432" fmla="*/ 887009 h 2397608"/>
              <a:gd name="connsiteX2433" fmla="*/ 593478 w 5675092"/>
              <a:gd name="connsiteY2433" fmla="*/ 869339 h 2397608"/>
              <a:gd name="connsiteX2434" fmla="*/ 598312 w 5675092"/>
              <a:gd name="connsiteY2434" fmla="*/ 871864 h 2397608"/>
              <a:gd name="connsiteX2435" fmla="*/ 657249 w 5675092"/>
              <a:gd name="connsiteY2435" fmla="*/ 1717449 h 2397608"/>
              <a:gd name="connsiteX2436" fmla="*/ 650316 w 5675092"/>
              <a:gd name="connsiteY2436" fmla="*/ 1726819 h 2397608"/>
              <a:gd name="connsiteX2437" fmla="*/ 640905 w 5675092"/>
              <a:gd name="connsiteY2437" fmla="*/ 1726469 h 2397608"/>
              <a:gd name="connsiteX2438" fmla="*/ 645370 w 5675092"/>
              <a:gd name="connsiteY2438" fmla="*/ 1720892 h 2397608"/>
              <a:gd name="connsiteX2439" fmla="*/ 647961 w 5675092"/>
              <a:gd name="connsiteY2439" fmla="*/ 1723353 h 2397608"/>
              <a:gd name="connsiteX2440" fmla="*/ 657249 w 5675092"/>
              <a:gd name="connsiteY2440" fmla="*/ 1717449 h 2397608"/>
              <a:gd name="connsiteX2441" fmla="*/ 603149 w 5675092"/>
              <a:gd name="connsiteY2441" fmla="*/ 899099 h 2397608"/>
              <a:gd name="connsiteX2442" fmla="*/ 598315 w 5675092"/>
              <a:gd name="connsiteY2442" fmla="*/ 896708 h 2397608"/>
              <a:gd name="connsiteX2443" fmla="*/ 598315 w 5675092"/>
              <a:gd name="connsiteY2443" fmla="*/ 891926 h 2397608"/>
              <a:gd name="connsiteX2444" fmla="*/ 603149 w 5675092"/>
              <a:gd name="connsiteY2444" fmla="*/ 899099 h 2397608"/>
              <a:gd name="connsiteX2445" fmla="*/ 645870 w 5675092"/>
              <a:gd name="connsiteY2445" fmla="*/ 1514245 h 2397608"/>
              <a:gd name="connsiteX2446" fmla="*/ 639446 w 5675092"/>
              <a:gd name="connsiteY2446" fmla="*/ 1526665 h 2397608"/>
              <a:gd name="connsiteX2447" fmla="*/ 641047 w 5675092"/>
              <a:gd name="connsiteY2447" fmla="*/ 1514573 h 2397608"/>
              <a:gd name="connsiteX2448" fmla="*/ 645870 w 5675092"/>
              <a:gd name="connsiteY2448" fmla="*/ 1514245 h 2397608"/>
              <a:gd name="connsiteX2449" fmla="*/ 607982 w 5675092"/>
              <a:gd name="connsiteY2449" fmla="*/ 917035 h 2397608"/>
              <a:gd name="connsiteX2450" fmla="*/ 600728 w 5675092"/>
              <a:gd name="connsiteY2450" fmla="*/ 919427 h 2397608"/>
              <a:gd name="connsiteX2451" fmla="*/ 602543 w 5675092"/>
              <a:gd name="connsiteY2451" fmla="*/ 916436 h 2397608"/>
              <a:gd name="connsiteX2452" fmla="*/ 607982 w 5675092"/>
              <a:gd name="connsiteY2452" fmla="*/ 917035 h 2397608"/>
              <a:gd name="connsiteX2453" fmla="*/ 640482 w 5675092"/>
              <a:gd name="connsiteY2453" fmla="*/ 1372364 h 2397608"/>
              <a:gd name="connsiteX2454" fmla="*/ 633232 w 5675092"/>
              <a:gd name="connsiteY2454" fmla="*/ 1374926 h 2397608"/>
              <a:gd name="connsiteX2455" fmla="*/ 625982 w 5675092"/>
              <a:gd name="connsiteY2455" fmla="*/ 1356990 h 2397608"/>
              <a:gd name="connsiteX2456" fmla="*/ 633232 w 5675092"/>
              <a:gd name="connsiteY2456" fmla="*/ 1359552 h 2397608"/>
              <a:gd name="connsiteX2457" fmla="*/ 630816 w 5675092"/>
              <a:gd name="connsiteY2457" fmla="*/ 1369802 h 2397608"/>
              <a:gd name="connsiteX2458" fmla="*/ 635649 w 5675092"/>
              <a:gd name="connsiteY2458" fmla="*/ 1364678 h 2397608"/>
              <a:gd name="connsiteX2459" fmla="*/ 640482 w 5675092"/>
              <a:gd name="connsiteY2459" fmla="*/ 1372364 h 2397608"/>
              <a:gd name="connsiteX2460" fmla="*/ 673788 w 5675092"/>
              <a:gd name="connsiteY2460" fmla="*/ 1854066 h 2397608"/>
              <a:gd name="connsiteX2461" fmla="*/ 673770 w 5675092"/>
              <a:gd name="connsiteY2461" fmla="*/ 1854367 h 2397608"/>
              <a:gd name="connsiteX2462" fmla="*/ 669355 w 5675092"/>
              <a:gd name="connsiteY2462" fmla="*/ 1854368 h 2397608"/>
              <a:gd name="connsiteX2463" fmla="*/ 603779 w 5675092"/>
              <a:gd name="connsiteY2463" fmla="*/ 807328 h 2397608"/>
              <a:gd name="connsiteX2464" fmla="*/ 598758 w 5675092"/>
              <a:gd name="connsiteY2464" fmla="*/ 799866 h 2397608"/>
              <a:gd name="connsiteX2465" fmla="*/ 598757 w 5675092"/>
              <a:gd name="connsiteY2465" fmla="*/ 807328 h 2397608"/>
              <a:gd name="connsiteX2466" fmla="*/ 628398 w 5675092"/>
              <a:gd name="connsiteY2466" fmla="*/ 1142960 h 2397608"/>
              <a:gd name="connsiteX2467" fmla="*/ 628399 w 5675092"/>
              <a:gd name="connsiteY2467" fmla="*/ 1150733 h 2397608"/>
              <a:gd name="connsiteX2468" fmla="*/ 623562 w 5675092"/>
              <a:gd name="connsiteY2468" fmla="*/ 1145551 h 2397608"/>
              <a:gd name="connsiteX2469" fmla="*/ 628398 w 5675092"/>
              <a:gd name="connsiteY2469" fmla="*/ 1142960 h 2397608"/>
              <a:gd name="connsiteX2470" fmla="*/ 608587 w 5675092"/>
              <a:gd name="connsiteY2470" fmla="*/ 850673 h 2397608"/>
              <a:gd name="connsiteX2471" fmla="*/ 607982 w 5675092"/>
              <a:gd name="connsiteY2471" fmla="*/ 854858 h 2397608"/>
              <a:gd name="connsiteX2472" fmla="*/ 603145 w 5675092"/>
              <a:gd name="connsiteY2472" fmla="*/ 845294 h 2397608"/>
              <a:gd name="connsiteX2473" fmla="*/ 608587 w 5675092"/>
              <a:gd name="connsiteY2473" fmla="*/ 850673 h 2397608"/>
              <a:gd name="connsiteX2474" fmla="*/ 676890 w 5675092"/>
              <a:gd name="connsiteY2474" fmla="*/ 1853855 h 2397608"/>
              <a:gd name="connsiteX2475" fmla="*/ 673788 w 5675092"/>
              <a:gd name="connsiteY2475" fmla="*/ 1854066 h 2397608"/>
              <a:gd name="connsiteX2476" fmla="*/ 674056 w 5675092"/>
              <a:gd name="connsiteY2476" fmla="*/ 1849255 h 2397608"/>
              <a:gd name="connsiteX2477" fmla="*/ 664007 w 5675092"/>
              <a:gd name="connsiteY2477" fmla="*/ 1849937 h 2397608"/>
              <a:gd name="connsiteX2478" fmla="*/ 655824 w 5675092"/>
              <a:gd name="connsiteY2478" fmla="*/ 1840906 h 2397608"/>
              <a:gd name="connsiteX2479" fmla="*/ 676890 w 5675092"/>
              <a:gd name="connsiteY2479" fmla="*/ 1853855 h 2397608"/>
              <a:gd name="connsiteX2480" fmla="*/ 653095 w 5675092"/>
              <a:gd name="connsiteY2480" fmla="*/ 1495778 h 2397608"/>
              <a:gd name="connsiteX2481" fmla="*/ 644655 w 5675092"/>
              <a:gd name="connsiteY2481" fmla="*/ 1496351 h 2397608"/>
              <a:gd name="connsiteX2482" fmla="*/ 644331 w 5675092"/>
              <a:gd name="connsiteY2482" fmla="*/ 1491577 h 2397608"/>
              <a:gd name="connsiteX2483" fmla="*/ 653095 w 5675092"/>
              <a:gd name="connsiteY2483" fmla="*/ 1495778 h 2397608"/>
              <a:gd name="connsiteX2484" fmla="*/ 601267 w 5675092"/>
              <a:gd name="connsiteY2484" fmla="*/ 730213 h 2397608"/>
              <a:gd name="connsiteX2485" fmla="*/ 586192 w 5675092"/>
              <a:gd name="connsiteY2485" fmla="*/ 737676 h 2397608"/>
              <a:gd name="connsiteX2486" fmla="*/ 596245 w 5675092"/>
              <a:gd name="connsiteY2486" fmla="*/ 740164 h 2397608"/>
              <a:gd name="connsiteX2487" fmla="*/ 601267 w 5675092"/>
              <a:gd name="connsiteY2487" fmla="*/ 730213 h 2397608"/>
              <a:gd name="connsiteX2488" fmla="*/ 618983 w 5675092"/>
              <a:gd name="connsiteY2488" fmla="*/ 964184 h 2397608"/>
              <a:gd name="connsiteX2489" fmla="*/ 608107 w 5675092"/>
              <a:gd name="connsiteY2489" fmla="*/ 966974 h 2397608"/>
              <a:gd name="connsiteX2490" fmla="*/ 612525 w 5675092"/>
              <a:gd name="connsiteY2490" fmla="*/ 962440 h 2397608"/>
              <a:gd name="connsiteX2491" fmla="*/ 618983 w 5675092"/>
              <a:gd name="connsiteY2491" fmla="*/ 964184 h 2397608"/>
              <a:gd name="connsiteX2492" fmla="*/ 664418 w 5675092"/>
              <a:gd name="connsiteY2492" fmla="*/ 1627508 h 2397608"/>
              <a:gd name="connsiteX2493" fmla="*/ 664418 w 5675092"/>
              <a:gd name="connsiteY2493" fmla="*/ 1627508 h 2397608"/>
              <a:gd name="connsiteX2494" fmla="*/ 664418 w 5675092"/>
              <a:gd name="connsiteY2494" fmla="*/ 1627508 h 2397608"/>
              <a:gd name="connsiteX2495" fmla="*/ 673312 w 5675092"/>
              <a:gd name="connsiteY2495" fmla="*/ 1722111 h 2397608"/>
              <a:gd name="connsiteX2496" fmla="*/ 671225 w 5675092"/>
              <a:gd name="connsiteY2496" fmla="*/ 1727046 h 2397608"/>
              <a:gd name="connsiteX2497" fmla="*/ 663505 w 5675092"/>
              <a:gd name="connsiteY2497" fmla="*/ 1720380 h 2397608"/>
              <a:gd name="connsiteX2498" fmla="*/ 673312 w 5675092"/>
              <a:gd name="connsiteY2498" fmla="*/ 1722111 h 2397608"/>
              <a:gd name="connsiteX2499" fmla="*/ 611593 w 5675092"/>
              <a:gd name="connsiteY2499" fmla="*/ 801382 h 2397608"/>
              <a:gd name="connsiteX2500" fmla="*/ 611319 w 5675092"/>
              <a:gd name="connsiteY2500" fmla="*/ 797377 h 2397608"/>
              <a:gd name="connsiteX2501" fmla="*/ 581167 w 5675092"/>
              <a:gd name="connsiteY2501" fmla="*/ 789915 h 2397608"/>
              <a:gd name="connsiteX2502" fmla="*/ 581167 w 5675092"/>
              <a:gd name="connsiteY2502" fmla="*/ 794892 h 2397608"/>
              <a:gd name="connsiteX2503" fmla="*/ 561068 w 5675092"/>
              <a:gd name="connsiteY2503" fmla="*/ 789915 h 2397608"/>
              <a:gd name="connsiteX2504" fmla="*/ 558555 w 5675092"/>
              <a:gd name="connsiteY2504" fmla="*/ 782452 h 2397608"/>
              <a:gd name="connsiteX2505" fmla="*/ 563581 w 5675092"/>
              <a:gd name="connsiteY2505" fmla="*/ 782453 h 2397608"/>
              <a:gd name="connsiteX2506" fmla="*/ 558555 w 5675092"/>
              <a:gd name="connsiteY2506" fmla="*/ 782452 h 2397608"/>
              <a:gd name="connsiteX2507" fmla="*/ 556046 w 5675092"/>
              <a:gd name="connsiteY2507" fmla="*/ 787429 h 2397608"/>
              <a:gd name="connsiteX2508" fmla="*/ 563581 w 5675092"/>
              <a:gd name="connsiteY2508" fmla="*/ 772502 h 2397608"/>
              <a:gd name="connsiteX2509" fmla="*/ 568606 w 5675092"/>
              <a:gd name="connsiteY2509" fmla="*/ 772502 h 2397608"/>
              <a:gd name="connsiteX2510" fmla="*/ 581167 w 5675092"/>
              <a:gd name="connsiteY2510" fmla="*/ 770016 h 2397608"/>
              <a:gd name="connsiteX2511" fmla="*/ 573632 w 5675092"/>
              <a:gd name="connsiteY2511" fmla="*/ 765040 h 2397608"/>
              <a:gd name="connsiteX2512" fmla="*/ 573633 w 5675092"/>
              <a:gd name="connsiteY2512" fmla="*/ 772502 h 2397608"/>
              <a:gd name="connsiteX2513" fmla="*/ 561068 w 5675092"/>
              <a:gd name="connsiteY2513" fmla="*/ 767528 h 2397608"/>
              <a:gd name="connsiteX2514" fmla="*/ 563581 w 5675092"/>
              <a:gd name="connsiteY2514" fmla="*/ 752600 h 2397608"/>
              <a:gd name="connsiteX2515" fmla="*/ 558555 w 5675092"/>
              <a:gd name="connsiteY2515" fmla="*/ 755089 h 2397608"/>
              <a:gd name="connsiteX2516" fmla="*/ 556046 w 5675092"/>
              <a:gd name="connsiteY2516" fmla="*/ 760065 h 2397608"/>
              <a:gd name="connsiteX2517" fmla="*/ 548507 w 5675092"/>
              <a:gd name="connsiteY2517" fmla="*/ 757577 h 2397608"/>
              <a:gd name="connsiteX2518" fmla="*/ 545995 w 5675092"/>
              <a:gd name="connsiteY2518" fmla="*/ 757577 h 2397608"/>
              <a:gd name="connsiteX2519" fmla="*/ 558555 w 5675092"/>
              <a:gd name="connsiteY2519" fmla="*/ 770016 h 2397608"/>
              <a:gd name="connsiteX2520" fmla="*/ 548507 w 5675092"/>
              <a:gd name="connsiteY2520" fmla="*/ 760065 h 2397608"/>
              <a:gd name="connsiteX2521" fmla="*/ 530921 w 5675092"/>
              <a:gd name="connsiteY2521" fmla="*/ 772502 h 2397608"/>
              <a:gd name="connsiteX2522" fmla="*/ 538455 w 5675092"/>
              <a:gd name="connsiteY2522" fmla="*/ 784941 h 2397608"/>
              <a:gd name="connsiteX2523" fmla="*/ 556046 w 5675092"/>
              <a:gd name="connsiteY2523" fmla="*/ 789915 h 2397608"/>
              <a:gd name="connsiteX2524" fmla="*/ 543481 w 5675092"/>
              <a:gd name="connsiteY2524" fmla="*/ 784941 h 2397608"/>
              <a:gd name="connsiteX2525" fmla="*/ 548507 w 5675092"/>
              <a:gd name="connsiteY2525" fmla="*/ 789915 h 2397608"/>
              <a:gd name="connsiteX2526" fmla="*/ 538455 w 5675092"/>
              <a:gd name="connsiteY2526" fmla="*/ 797377 h 2397608"/>
              <a:gd name="connsiteX2527" fmla="*/ 533433 w 5675092"/>
              <a:gd name="connsiteY2527" fmla="*/ 787429 h 2397608"/>
              <a:gd name="connsiteX2528" fmla="*/ 525895 w 5675092"/>
              <a:gd name="connsiteY2528" fmla="*/ 799866 h 2397608"/>
              <a:gd name="connsiteX2529" fmla="*/ 525895 w 5675092"/>
              <a:gd name="connsiteY2529" fmla="*/ 809817 h 2397608"/>
              <a:gd name="connsiteX2530" fmla="*/ 520869 w 5675092"/>
              <a:gd name="connsiteY2530" fmla="*/ 809816 h 2397608"/>
              <a:gd name="connsiteX2531" fmla="*/ 520869 w 5675092"/>
              <a:gd name="connsiteY2531" fmla="*/ 814793 h 2397608"/>
              <a:gd name="connsiteX2532" fmla="*/ 528407 w 5675092"/>
              <a:gd name="connsiteY2532" fmla="*/ 812305 h 2397608"/>
              <a:gd name="connsiteX2533" fmla="*/ 530920 w 5675092"/>
              <a:gd name="connsiteY2533" fmla="*/ 802354 h 2397608"/>
              <a:gd name="connsiteX2534" fmla="*/ 530921 w 5675092"/>
              <a:gd name="connsiteY2534" fmla="*/ 812304 h 2397608"/>
              <a:gd name="connsiteX2535" fmla="*/ 535946 w 5675092"/>
              <a:gd name="connsiteY2535" fmla="*/ 814793 h 2397608"/>
              <a:gd name="connsiteX2536" fmla="*/ 533433 w 5675092"/>
              <a:gd name="connsiteY2536" fmla="*/ 807328 h 2397608"/>
              <a:gd name="connsiteX2537" fmla="*/ 538455 w 5675092"/>
              <a:gd name="connsiteY2537" fmla="*/ 809816 h 2397608"/>
              <a:gd name="connsiteX2538" fmla="*/ 533433 w 5675092"/>
              <a:gd name="connsiteY2538" fmla="*/ 804843 h 2397608"/>
              <a:gd name="connsiteX2539" fmla="*/ 545994 w 5675092"/>
              <a:gd name="connsiteY2539" fmla="*/ 792404 h 2397608"/>
              <a:gd name="connsiteX2540" fmla="*/ 548507 w 5675092"/>
              <a:gd name="connsiteY2540" fmla="*/ 799866 h 2397608"/>
              <a:gd name="connsiteX2541" fmla="*/ 540969 w 5675092"/>
              <a:gd name="connsiteY2541" fmla="*/ 804843 h 2397608"/>
              <a:gd name="connsiteX2542" fmla="*/ 540968 w 5675092"/>
              <a:gd name="connsiteY2542" fmla="*/ 807328 h 2397608"/>
              <a:gd name="connsiteX2543" fmla="*/ 543481 w 5675092"/>
              <a:gd name="connsiteY2543" fmla="*/ 807328 h 2397608"/>
              <a:gd name="connsiteX2544" fmla="*/ 548507 w 5675092"/>
              <a:gd name="connsiteY2544" fmla="*/ 807328 h 2397608"/>
              <a:gd name="connsiteX2545" fmla="*/ 538455 w 5675092"/>
              <a:gd name="connsiteY2545" fmla="*/ 812304 h 2397608"/>
              <a:gd name="connsiteX2546" fmla="*/ 553533 w 5675092"/>
              <a:gd name="connsiteY2546" fmla="*/ 809817 h 2397608"/>
              <a:gd name="connsiteX2547" fmla="*/ 561068 w 5675092"/>
              <a:gd name="connsiteY2547" fmla="*/ 807328 h 2397608"/>
              <a:gd name="connsiteX2548" fmla="*/ 558555 w 5675092"/>
              <a:gd name="connsiteY2548" fmla="*/ 812305 h 2397608"/>
              <a:gd name="connsiteX2549" fmla="*/ 566094 w 5675092"/>
              <a:gd name="connsiteY2549" fmla="*/ 817279 h 2397608"/>
              <a:gd name="connsiteX2550" fmla="*/ 563581 w 5675092"/>
              <a:gd name="connsiteY2550" fmla="*/ 807328 h 2397608"/>
              <a:gd name="connsiteX2551" fmla="*/ 576145 w 5675092"/>
              <a:gd name="connsiteY2551" fmla="*/ 814793 h 2397608"/>
              <a:gd name="connsiteX2552" fmla="*/ 578658 w 5675092"/>
              <a:gd name="connsiteY2552" fmla="*/ 807328 h 2397608"/>
              <a:gd name="connsiteX2553" fmla="*/ 588706 w 5675092"/>
              <a:gd name="connsiteY2553" fmla="*/ 807328 h 2397608"/>
              <a:gd name="connsiteX2554" fmla="*/ 581167 w 5675092"/>
              <a:gd name="connsiteY2554" fmla="*/ 799866 h 2397608"/>
              <a:gd name="connsiteX2555" fmla="*/ 593732 w 5675092"/>
              <a:gd name="connsiteY2555" fmla="*/ 802354 h 2397608"/>
              <a:gd name="connsiteX2556" fmla="*/ 593731 w 5675092"/>
              <a:gd name="connsiteY2556" fmla="*/ 797377 h 2397608"/>
              <a:gd name="connsiteX2557" fmla="*/ 601267 w 5675092"/>
              <a:gd name="connsiteY2557" fmla="*/ 794891 h 2397608"/>
              <a:gd name="connsiteX2558" fmla="*/ 608805 w 5675092"/>
              <a:gd name="connsiteY2558" fmla="*/ 799866 h 2397608"/>
              <a:gd name="connsiteX2559" fmla="*/ 606293 w 5675092"/>
              <a:gd name="connsiteY2559" fmla="*/ 807328 h 2397608"/>
              <a:gd name="connsiteX2560" fmla="*/ 611593 w 5675092"/>
              <a:gd name="connsiteY2560" fmla="*/ 801382 h 2397608"/>
              <a:gd name="connsiteX2561" fmla="*/ 583812 w 5675092"/>
              <a:gd name="connsiteY2561" fmla="*/ 388831 h 2397608"/>
              <a:gd name="connsiteX2562" fmla="*/ 578737 w 5675092"/>
              <a:gd name="connsiteY2562" fmla="*/ 396901 h 2397608"/>
              <a:gd name="connsiteX2563" fmla="*/ 558434 w 5675092"/>
              <a:gd name="connsiteY2563" fmla="*/ 396902 h 2397608"/>
              <a:gd name="connsiteX2564" fmla="*/ 560972 w 5675092"/>
              <a:gd name="connsiteY2564" fmla="*/ 386141 h 2397608"/>
              <a:gd name="connsiteX2565" fmla="*/ 583812 w 5675092"/>
              <a:gd name="connsiteY2565" fmla="*/ 388831 h 2397608"/>
              <a:gd name="connsiteX2566" fmla="*/ 626350 w 5675092"/>
              <a:gd name="connsiteY2566" fmla="*/ 1003888 h 2397608"/>
              <a:gd name="connsiteX2567" fmla="*/ 625455 w 5675092"/>
              <a:gd name="connsiteY2567" fmla="*/ 1006158 h 2397608"/>
              <a:gd name="connsiteX2568" fmla="*/ 621232 w 5675092"/>
              <a:gd name="connsiteY2568" fmla="*/ 1006826 h 2397608"/>
              <a:gd name="connsiteX2569" fmla="*/ 618984 w 5675092"/>
              <a:gd name="connsiteY2569" fmla="*/ 1009223 h 2397608"/>
              <a:gd name="connsiteX2570" fmla="*/ 620192 w 5675092"/>
              <a:gd name="connsiteY2570" fmla="*/ 1007728 h 2397608"/>
              <a:gd name="connsiteX2571" fmla="*/ 620522 w 5675092"/>
              <a:gd name="connsiteY2571" fmla="*/ 1006830 h 2397608"/>
              <a:gd name="connsiteX2572" fmla="*/ 612211 w 5675092"/>
              <a:gd name="connsiteY2572" fmla="*/ 1006831 h 2397608"/>
              <a:gd name="connsiteX2573" fmla="*/ 612834 w 5675092"/>
              <a:gd name="connsiteY2573" fmla="*/ 1008327 h 2397608"/>
              <a:gd name="connsiteX2574" fmla="*/ 616394 w 5675092"/>
              <a:gd name="connsiteY2574" fmla="*/ 1006831 h 2397608"/>
              <a:gd name="connsiteX2575" fmla="*/ 611215 w 5675092"/>
              <a:gd name="connsiteY2575" fmla="*/ 1011615 h 2397608"/>
              <a:gd name="connsiteX2576" fmla="*/ 608626 w 5675092"/>
              <a:gd name="connsiteY2576" fmla="*/ 1006831 h 2397608"/>
              <a:gd name="connsiteX2577" fmla="*/ 603447 w 5675092"/>
              <a:gd name="connsiteY2577" fmla="*/ 1011615 h 2397608"/>
              <a:gd name="connsiteX2578" fmla="*/ 603446 w 5675092"/>
              <a:gd name="connsiteY2578" fmla="*/ 1002048 h 2397608"/>
              <a:gd name="connsiteX2579" fmla="*/ 613805 w 5675092"/>
              <a:gd name="connsiteY2579" fmla="*/ 999658 h 2397608"/>
              <a:gd name="connsiteX2580" fmla="*/ 611215 w 5675092"/>
              <a:gd name="connsiteY2580" fmla="*/ 1004440 h 2397608"/>
              <a:gd name="connsiteX2581" fmla="*/ 611801 w 5675092"/>
              <a:gd name="connsiteY2581" fmla="*/ 1005848 h 2397608"/>
              <a:gd name="connsiteX2582" fmla="*/ 616350 w 5675092"/>
              <a:gd name="connsiteY2582" fmla="*/ 1002347 h 2397608"/>
              <a:gd name="connsiteX2583" fmla="*/ 616825 w 5675092"/>
              <a:gd name="connsiteY2583" fmla="*/ 1002215 h 2397608"/>
              <a:gd name="connsiteX2584" fmla="*/ 616568 w 5675092"/>
              <a:gd name="connsiteY2584" fmla="*/ 999656 h 2397608"/>
              <a:gd name="connsiteX2585" fmla="*/ 621401 w 5675092"/>
              <a:gd name="connsiteY2585" fmla="*/ 997265 h 2397608"/>
              <a:gd name="connsiteX2586" fmla="*/ 622080 w 5675092"/>
              <a:gd name="connsiteY2586" fmla="*/ 1000759 h 2397608"/>
              <a:gd name="connsiteX2587" fmla="*/ 626061 w 5675092"/>
              <a:gd name="connsiteY2587" fmla="*/ 999657 h 2397608"/>
              <a:gd name="connsiteX2588" fmla="*/ 626350 w 5675092"/>
              <a:gd name="connsiteY2588" fmla="*/ 1003888 h 2397608"/>
              <a:gd name="connsiteX2589" fmla="*/ 627962 w 5675092"/>
              <a:gd name="connsiteY2589" fmla="*/ 1020953 h 2397608"/>
              <a:gd name="connsiteX2590" fmla="*/ 626392 w 5675092"/>
              <a:gd name="connsiteY2590" fmla="*/ 1016289 h 2397608"/>
              <a:gd name="connsiteX2591" fmla="*/ 623879 w 5675092"/>
              <a:gd name="connsiteY2591" fmla="*/ 1023751 h 2397608"/>
              <a:gd name="connsiteX2592" fmla="*/ 627962 w 5675092"/>
              <a:gd name="connsiteY2592" fmla="*/ 1020953 h 2397608"/>
              <a:gd name="connsiteX2593" fmla="*/ 608805 w 5675092"/>
              <a:gd name="connsiteY2593" fmla="*/ 737676 h 2397608"/>
              <a:gd name="connsiteX2594" fmla="*/ 598757 w 5675092"/>
              <a:gd name="connsiteY2594" fmla="*/ 740163 h 2397608"/>
              <a:gd name="connsiteX2595" fmla="*/ 608805 w 5675092"/>
              <a:gd name="connsiteY2595" fmla="*/ 737676 h 2397608"/>
              <a:gd name="connsiteX2596" fmla="*/ 669419 w 5675092"/>
              <a:gd name="connsiteY2596" fmla="*/ 1627168 h 2397608"/>
              <a:gd name="connsiteX2597" fmla="*/ 667920 w 5675092"/>
              <a:gd name="connsiteY2597" fmla="*/ 1628212 h 2397608"/>
              <a:gd name="connsiteX2598" fmla="*/ 664418 w 5675092"/>
              <a:gd name="connsiteY2598" fmla="*/ 1627508 h 2397608"/>
              <a:gd name="connsiteX2599" fmla="*/ 621273 w 5675092"/>
              <a:gd name="connsiteY2599" fmla="*/ 902174 h 2397608"/>
              <a:gd name="connsiteX2600" fmla="*/ 603149 w 5675092"/>
              <a:gd name="connsiteY2600" fmla="*/ 902173 h 2397608"/>
              <a:gd name="connsiteX2601" fmla="*/ 608328 w 5675092"/>
              <a:gd name="connsiteY2601" fmla="*/ 891926 h 2397608"/>
              <a:gd name="connsiteX2602" fmla="*/ 610915 w 5675092"/>
              <a:gd name="connsiteY2602" fmla="*/ 899611 h 2397608"/>
              <a:gd name="connsiteX2603" fmla="*/ 621273 w 5675092"/>
              <a:gd name="connsiteY2603" fmla="*/ 902174 h 2397608"/>
              <a:gd name="connsiteX2604" fmla="*/ 686777 w 5675092"/>
              <a:gd name="connsiteY2604" fmla="*/ 1850787 h 2397608"/>
              <a:gd name="connsiteX2605" fmla="*/ 684588 w 5675092"/>
              <a:gd name="connsiteY2605" fmla="*/ 1855732 h 2397608"/>
              <a:gd name="connsiteX2606" fmla="*/ 682239 w 5675092"/>
              <a:gd name="connsiteY2606" fmla="*/ 1858288 h 2397608"/>
              <a:gd name="connsiteX2607" fmla="*/ 679402 w 5675092"/>
              <a:gd name="connsiteY2607" fmla="*/ 1853684 h 2397608"/>
              <a:gd name="connsiteX2608" fmla="*/ 676890 w 5675092"/>
              <a:gd name="connsiteY2608" fmla="*/ 1853855 h 2397608"/>
              <a:gd name="connsiteX2609" fmla="*/ 686777 w 5675092"/>
              <a:gd name="connsiteY2609" fmla="*/ 1850787 h 2397608"/>
              <a:gd name="connsiteX2610" fmla="*/ 620654 w 5675092"/>
              <a:gd name="connsiteY2610" fmla="*/ 872869 h 2397608"/>
              <a:gd name="connsiteX2611" fmla="*/ 620349 w 5675092"/>
              <a:gd name="connsiteY2611" fmla="*/ 873368 h 2397608"/>
              <a:gd name="connsiteX2612" fmla="*/ 620051 w 5675092"/>
              <a:gd name="connsiteY2612" fmla="*/ 873096 h 2397608"/>
              <a:gd name="connsiteX2613" fmla="*/ 677616 w 5675092"/>
              <a:gd name="connsiteY2613" fmla="*/ 1691857 h 2397608"/>
              <a:gd name="connsiteX2614" fmla="*/ 671773 w 5675092"/>
              <a:gd name="connsiteY2614" fmla="*/ 1699445 h 2397608"/>
              <a:gd name="connsiteX2615" fmla="*/ 671287 w 5675092"/>
              <a:gd name="connsiteY2615" fmla="*/ 1692287 h 2397608"/>
              <a:gd name="connsiteX2616" fmla="*/ 677616 w 5675092"/>
              <a:gd name="connsiteY2616" fmla="*/ 1691857 h 2397608"/>
              <a:gd name="connsiteX2617" fmla="*/ 660705 w 5675092"/>
              <a:gd name="connsiteY2617" fmla="*/ 1433162 h 2397608"/>
              <a:gd name="connsiteX2618" fmla="*/ 657635 w 5675092"/>
              <a:gd name="connsiteY2618" fmla="*/ 1441458 h 2397608"/>
              <a:gd name="connsiteX2619" fmla="*/ 654018 w 5675092"/>
              <a:gd name="connsiteY2619" fmla="*/ 1441704 h 2397608"/>
              <a:gd name="connsiteX2620" fmla="*/ 660705 w 5675092"/>
              <a:gd name="connsiteY2620" fmla="*/ 1433162 h 2397608"/>
              <a:gd name="connsiteX2621" fmla="*/ 692409 w 5675092"/>
              <a:gd name="connsiteY2621" fmla="*/ 1898045 h 2397608"/>
              <a:gd name="connsiteX2622" fmla="*/ 685356 w 5675092"/>
              <a:gd name="connsiteY2622" fmla="*/ 1901221 h 2397608"/>
              <a:gd name="connsiteX2623" fmla="*/ 692409 w 5675092"/>
              <a:gd name="connsiteY2623" fmla="*/ 1898045 h 2397608"/>
              <a:gd name="connsiteX2624" fmla="*/ 593279 w 5675092"/>
              <a:gd name="connsiteY2624" fmla="*/ 426794 h 2397608"/>
              <a:gd name="connsiteX2625" fmla="*/ 582803 w 5675092"/>
              <a:gd name="connsiteY2625" fmla="*/ 429186 h 2397608"/>
              <a:gd name="connsiteX2626" fmla="*/ 593279 w 5675092"/>
              <a:gd name="connsiteY2626" fmla="*/ 426794 h 2397608"/>
              <a:gd name="connsiteX2627" fmla="*/ 623879 w 5675092"/>
              <a:gd name="connsiteY2627" fmla="*/ 869519 h 2397608"/>
              <a:gd name="connsiteX2628" fmla="*/ 622939 w 5675092"/>
              <a:gd name="connsiteY2628" fmla="*/ 872006 h 2397608"/>
              <a:gd name="connsiteX2629" fmla="*/ 620654 w 5675092"/>
              <a:gd name="connsiteY2629" fmla="*/ 872869 h 2397608"/>
              <a:gd name="connsiteX2630" fmla="*/ 621369 w 5675092"/>
              <a:gd name="connsiteY2630" fmla="*/ 871697 h 2397608"/>
              <a:gd name="connsiteX2631" fmla="*/ 623879 w 5675092"/>
              <a:gd name="connsiteY2631" fmla="*/ 869519 h 2397608"/>
              <a:gd name="connsiteX2632" fmla="*/ 653125 w 5675092"/>
              <a:gd name="connsiteY2632" fmla="*/ 1293304 h 2397608"/>
              <a:gd name="connsiteX2633" fmla="*/ 652481 w 5675092"/>
              <a:gd name="connsiteY2633" fmla="*/ 1295088 h 2397608"/>
              <a:gd name="connsiteX2634" fmla="*/ 651186 w 5675092"/>
              <a:gd name="connsiteY2634" fmla="*/ 1303185 h 2397608"/>
              <a:gd name="connsiteX2635" fmla="*/ 643419 w 5675092"/>
              <a:gd name="connsiteY2635" fmla="*/ 1295412 h 2397608"/>
              <a:gd name="connsiteX2636" fmla="*/ 638240 w 5675092"/>
              <a:gd name="connsiteY2636" fmla="*/ 1300594 h 2397608"/>
              <a:gd name="connsiteX2637" fmla="*/ 635649 w 5675092"/>
              <a:gd name="connsiteY2637" fmla="*/ 1295412 h 2397608"/>
              <a:gd name="connsiteX2638" fmla="*/ 643419 w 5675092"/>
              <a:gd name="connsiteY2638" fmla="*/ 1287639 h 2397608"/>
              <a:gd name="connsiteX2639" fmla="*/ 651430 w 5675092"/>
              <a:gd name="connsiteY2639" fmla="*/ 1294562 h 2397608"/>
              <a:gd name="connsiteX2640" fmla="*/ 603149 w 5675092"/>
              <a:gd name="connsiteY2640" fmla="*/ 548757 h 2397608"/>
              <a:gd name="connsiteX2641" fmla="*/ 595895 w 5675092"/>
              <a:gd name="connsiteY2641" fmla="*/ 553540 h 2397608"/>
              <a:gd name="connsiteX2642" fmla="*/ 603149 w 5675092"/>
              <a:gd name="connsiteY2642" fmla="*/ 548757 h 2397608"/>
              <a:gd name="connsiteX2643" fmla="*/ 653777 w 5675092"/>
              <a:gd name="connsiteY2643" fmla="*/ 1292821 h 2397608"/>
              <a:gd name="connsiteX2644" fmla="*/ 653125 w 5675092"/>
              <a:gd name="connsiteY2644" fmla="*/ 1293304 h 2397608"/>
              <a:gd name="connsiteX2645" fmla="*/ 653373 w 5675092"/>
              <a:gd name="connsiteY2645" fmla="*/ 1292618 h 2397608"/>
              <a:gd name="connsiteX2646" fmla="*/ 653777 w 5675092"/>
              <a:gd name="connsiteY2646" fmla="*/ 1292821 h 2397608"/>
              <a:gd name="connsiteX2647" fmla="*/ 625857 w 5675092"/>
              <a:gd name="connsiteY2647" fmla="*/ 851921 h 2397608"/>
              <a:gd name="connsiteX2648" fmla="*/ 623881 w 5675092"/>
              <a:gd name="connsiteY2648" fmla="*/ 851795 h 2397608"/>
              <a:gd name="connsiteX2649" fmla="*/ 613831 w 5675092"/>
              <a:gd name="connsiteY2649" fmla="*/ 854594 h 2397608"/>
              <a:gd name="connsiteX2650" fmla="*/ 619171 w 5675092"/>
              <a:gd name="connsiteY2650" fmla="*/ 849619 h 2397608"/>
              <a:gd name="connsiteX2651" fmla="*/ 635903 w 5675092"/>
              <a:gd name="connsiteY2651" fmla="*/ 996667 h 2397608"/>
              <a:gd name="connsiteX2652" fmla="*/ 633485 w 5675092"/>
              <a:gd name="connsiteY2652" fmla="*/ 996666 h 2397608"/>
              <a:gd name="connsiteX2653" fmla="*/ 631069 w 5675092"/>
              <a:gd name="connsiteY2653" fmla="*/ 999357 h 2397608"/>
              <a:gd name="connsiteX2654" fmla="*/ 628652 w 5675092"/>
              <a:gd name="connsiteY2654" fmla="*/ 996666 h 2397608"/>
              <a:gd name="connsiteX2655" fmla="*/ 631371 w 5675092"/>
              <a:gd name="connsiteY2655" fmla="*/ 994650 h 2397608"/>
              <a:gd name="connsiteX2656" fmla="*/ 635903 w 5675092"/>
              <a:gd name="connsiteY2656" fmla="*/ 996667 h 2397608"/>
              <a:gd name="connsiteX2657" fmla="*/ 626392 w 5675092"/>
              <a:gd name="connsiteY2657" fmla="*/ 852105 h 2397608"/>
              <a:gd name="connsiteX2658" fmla="*/ 625857 w 5675092"/>
              <a:gd name="connsiteY2658" fmla="*/ 851921 h 2397608"/>
              <a:gd name="connsiteX2659" fmla="*/ 626330 w 5675092"/>
              <a:gd name="connsiteY2659" fmla="*/ 851951 h 2397608"/>
              <a:gd name="connsiteX2660" fmla="*/ 623879 w 5675092"/>
              <a:gd name="connsiteY2660" fmla="*/ 792403 h 2397608"/>
              <a:gd name="connsiteX2661" fmla="*/ 613831 w 5675092"/>
              <a:gd name="connsiteY2661" fmla="*/ 792404 h 2397608"/>
              <a:gd name="connsiteX2662" fmla="*/ 613831 w 5675092"/>
              <a:gd name="connsiteY2662" fmla="*/ 804843 h 2397608"/>
              <a:gd name="connsiteX2663" fmla="*/ 621370 w 5675092"/>
              <a:gd name="connsiteY2663" fmla="*/ 804843 h 2397608"/>
              <a:gd name="connsiteX2664" fmla="*/ 623879 w 5675092"/>
              <a:gd name="connsiteY2664" fmla="*/ 792403 h 2397608"/>
              <a:gd name="connsiteX2665" fmla="*/ 611041 w 5675092"/>
              <a:gd name="connsiteY2665" fmla="*/ 543675 h 2397608"/>
              <a:gd name="connsiteX2666" fmla="*/ 607982 w 5675092"/>
              <a:gd name="connsiteY2666" fmla="*/ 543675 h 2397608"/>
              <a:gd name="connsiteX2667" fmla="*/ 605565 w 5675092"/>
              <a:gd name="connsiteY2667" fmla="*/ 535605 h 2397608"/>
              <a:gd name="connsiteX2668" fmla="*/ 607983 w 5675092"/>
              <a:gd name="connsiteY2668" fmla="*/ 540985 h 2397608"/>
              <a:gd name="connsiteX2669" fmla="*/ 610399 w 5675092"/>
              <a:gd name="connsiteY2669" fmla="*/ 540985 h 2397608"/>
              <a:gd name="connsiteX2670" fmla="*/ 611041 w 5675092"/>
              <a:gd name="connsiteY2670" fmla="*/ 543675 h 2397608"/>
              <a:gd name="connsiteX2671" fmla="*/ 684339 w 5675092"/>
              <a:gd name="connsiteY2671" fmla="*/ 1599119 h 2397608"/>
              <a:gd name="connsiteX2672" fmla="*/ 678794 w 5675092"/>
              <a:gd name="connsiteY2672" fmla="*/ 1602192 h 2397608"/>
              <a:gd name="connsiteX2673" fmla="*/ 674692 w 5675092"/>
              <a:gd name="connsiteY2673" fmla="*/ 1599774 h 2397608"/>
              <a:gd name="connsiteX2674" fmla="*/ 684339 w 5675092"/>
              <a:gd name="connsiteY2674" fmla="*/ 1599119 h 2397608"/>
              <a:gd name="connsiteX2675" fmla="*/ 688621 w 5675092"/>
              <a:gd name="connsiteY2675" fmla="*/ 1650974 h 2397608"/>
              <a:gd name="connsiteX2676" fmla="*/ 680780 w 5675092"/>
              <a:gd name="connsiteY2676" fmla="*/ 1646485 h 2397608"/>
              <a:gd name="connsiteX2677" fmla="*/ 688621 w 5675092"/>
              <a:gd name="connsiteY2677" fmla="*/ 1650974 h 2397608"/>
              <a:gd name="connsiteX2678" fmla="*/ 646491 w 5675092"/>
              <a:gd name="connsiteY2678" fmla="*/ 1021265 h 2397608"/>
              <a:gd name="connsiteX2679" fmla="*/ 643979 w 5675092"/>
              <a:gd name="connsiteY2679" fmla="*/ 1013801 h 2397608"/>
              <a:gd name="connsiteX2680" fmla="*/ 631418 w 5675092"/>
              <a:gd name="connsiteY2680" fmla="*/ 1018777 h 2397608"/>
              <a:gd name="connsiteX2681" fmla="*/ 633931 w 5675092"/>
              <a:gd name="connsiteY2681" fmla="*/ 1013800 h 2397608"/>
              <a:gd name="connsiteX2682" fmla="*/ 628904 w 5675092"/>
              <a:gd name="connsiteY2682" fmla="*/ 1023751 h 2397608"/>
              <a:gd name="connsiteX2683" fmla="*/ 646491 w 5675092"/>
              <a:gd name="connsiteY2683" fmla="*/ 1021265 h 2397608"/>
              <a:gd name="connsiteX2684" fmla="*/ 643154 w 5675092"/>
              <a:gd name="connsiteY2684" fmla="*/ 956611 h 2397608"/>
              <a:gd name="connsiteX2685" fmla="*/ 638318 w 5675092"/>
              <a:gd name="connsiteY2685" fmla="*/ 954220 h 2397608"/>
              <a:gd name="connsiteX2686" fmla="*/ 639829 w 5675092"/>
              <a:gd name="connsiteY2686" fmla="*/ 951828 h 2397608"/>
              <a:gd name="connsiteX2687" fmla="*/ 643154 w 5675092"/>
              <a:gd name="connsiteY2687" fmla="*/ 956611 h 2397608"/>
              <a:gd name="connsiteX2688" fmla="*/ 605566 w 5675092"/>
              <a:gd name="connsiteY2688" fmla="*/ 392119 h 2397608"/>
              <a:gd name="connsiteX2689" fmla="*/ 598312 w 5675092"/>
              <a:gd name="connsiteY2689" fmla="*/ 392119 h 2397608"/>
              <a:gd name="connsiteX2690" fmla="*/ 601937 w 5675092"/>
              <a:gd name="connsiteY2690" fmla="*/ 386888 h 2397608"/>
              <a:gd name="connsiteX2691" fmla="*/ 605566 w 5675092"/>
              <a:gd name="connsiteY2691" fmla="*/ 392119 h 2397608"/>
              <a:gd name="connsiteX2692" fmla="*/ 638373 w 5675092"/>
              <a:gd name="connsiteY2692" fmla="*/ 872151 h 2397608"/>
              <a:gd name="connsiteX2693" fmla="*/ 638132 w 5675092"/>
              <a:gd name="connsiteY2693" fmla="*/ 872356 h 2397608"/>
              <a:gd name="connsiteX2694" fmla="*/ 631418 w 5675092"/>
              <a:gd name="connsiteY2694" fmla="*/ 872007 h 2397608"/>
              <a:gd name="connsiteX2695" fmla="*/ 635187 w 5675092"/>
              <a:gd name="connsiteY2695" fmla="*/ 872940 h 2397608"/>
              <a:gd name="connsiteX2696" fmla="*/ 638957 w 5675092"/>
              <a:gd name="connsiteY2696" fmla="*/ 872007 h 2397608"/>
              <a:gd name="connsiteX2697" fmla="*/ 638373 w 5675092"/>
              <a:gd name="connsiteY2697" fmla="*/ 872151 h 2397608"/>
              <a:gd name="connsiteX2698" fmla="*/ 638785 w 5675092"/>
              <a:gd name="connsiteY2698" fmla="*/ 871801 h 2397608"/>
              <a:gd name="connsiteX2699" fmla="*/ 633931 w 5675092"/>
              <a:gd name="connsiteY2699" fmla="*/ 792403 h 2397608"/>
              <a:gd name="connsiteX2700" fmla="*/ 626392 w 5675092"/>
              <a:gd name="connsiteY2700" fmla="*/ 792403 h 2397608"/>
              <a:gd name="connsiteX2701" fmla="*/ 628905 w 5675092"/>
              <a:gd name="connsiteY2701" fmla="*/ 797377 h 2397608"/>
              <a:gd name="connsiteX2702" fmla="*/ 633931 w 5675092"/>
              <a:gd name="connsiteY2702" fmla="*/ 792403 h 2397608"/>
              <a:gd name="connsiteX2703" fmla="*/ 659056 w 5675092"/>
              <a:gd name="connsiteY2703" fmla="*/ 1155597 h 2397608"/>
              <a:gd name="connsiteX2704" fmla="*/ 659056 w 5675092"/>
              <a:gd name="connsiteY2704" fmla="*/ 1163059 h 2397608"/>
              <a:gd name="connsiteX2705" fmla="*/ 659056 w 5675092"/>
              <a:gd name="connsiteY2705" fmla="*/ 1155597 h 2397608"/>
              <a:gd name="connsiteX2706" fmla="*/ 638957 w 5675092"/>
              <a:gd name="connsiteY2706" fmla="*/ 849620 h 2397608"/>
              <a:gd name="connsiteX2707" fmla="*/ 636443 w 5675092"/>
              <a:gd name="connsiteY2707" fmla="*/ 842154 h 2397608"/>
              <a:gd name="connsiteX2708" fmla="*/ 636130 w 5675092"/>
              <a:gd name="connsiteY2708" fmla="*/ 845887 h 2397608"/>
              <a:gd name="connsiteX2709" fmla="*/ 633931 w 5675092"/>
              <a:gd name="connsiteY2709" fmla="*/ 849620 h 2397608"/>
              <a:gd name="connsiteX2710" fmla="*/ 631732 w 5675092"/>
              <a:gd name="connsiteY2710" fmla="*/ 846820 h 2397608"/>
              <a:gd name="connsiteX2711" fmla="*/ 631418 w 5675092"/>
              <a:gd name="connsiteY2711" fmla="*/ 849619 h 2397608"/>
              <a:gd name="connsiteX2712" fmla="*/ 633931 w 5675092"/>
              <a:gd name="connsiteY2712" fmla="*/ 849620 h 2397608"/>
              <a:gd name="connsiteX2713" fmla="*/ 689151 w 5675092"/>
              <a:gd name="connsiteY2713" fmla="*/ 1580816 h 2397608"/>
              <a:gd name="connsiteX2714" fmla="*/ 684059 w 5675092"/>
              <a:gd name="connsiteY2714" fmla="*/ 1583857 h 2397608"/>
              <a:gd name="connsiteX2715" fmla="*/ 680712 w 5675092"/>
              <a:gd name="connsiteY2715" fmla="*/ 1581389 h 2397608"/>
              <a:gd name="connsiteX2716" fmla="*/ 680550 w 5675092"/>
              <a:gd name="connsiteY2716" fmla="*/ 1579002 h 2397608"/>
              <a:gd name="connsiteX2717" fmla="*/ 689151 w 5675092"/>
              <a:gd name="connsiteY2717" fmla="*/ 1580816 h 2397608"/>
              <a:gd name="connsiteX2718" fmla="*/ 691715 w 5675092"/>
              <a:gd name="connsiteY2718" fmla="*/ 1618542 h 2397608"/>
              <a:gd name="connsiteX2719" fmla="*/ 673780 w 5675092"/>
              <a:gd name="connsiteY2719" fmla="*/ 1619760 h 2397608"/>
              <a:gd name="connsiteX2720" fmla="*/ 679075 w 5675092"/>
              <a:gd name="connsiteY2720" fmla="*/ 1621948 h 2397608"/>
              <a:gd name="connsiteX2721" fmla="*/ 674316 w 5675092"/>
              <a:gd name="connsiteY2721" fmla="*/ 1622907 h 2397608"/>
              <a:gd name="connsiteX2722" fmla="*/ 671218 w 5675092"/>
              <a:gd name="connsiteY2722" fmla="*/ 1619934 h 2397608"/>
              <a:gd name="connsiteX2723" fmla="*/ 691715 w 5675092"/>
              <a:gd name="connsiteY2723" fmla="*/ 1618542 h 2397608"/>
              <a:gd name="connsiteX2724" fmla="*/ 670908 w 5675092"/>
              <a:gd name="connsiteY2724" fmla="*/ 1311423 h 2397608"/>
              <a:gd name="connsiteX2725" fmla="*/ 667634 w 5675092"/>
              <a:gd name="connsiteY2725" fmla="*/ 1315240 h 2397608"/>
              <a:gd name="connsiteX2726" fmla="*/ 664497 w 5675092"/>
              <a:gd name="connsiteY2726" fmla="*/ 1310660 h 2397608"/>
              <a:gd name="connsiteX2727" fmla="*/ 669961 w 5675092"/>
              <a:gd name="connsiteY2727" fmla="*/ 1307892 h 2397608"/>
              <a:gd name="connsiteX2728" fmla="*/ 670908 w 5675092"/>
              <a:gd name="connsiteY2728" fmla="*/ 1311423 h 2397608"/>
              <a:gd name="connsiteX2729" fmla="*/ 643832 w 5675092"/>
              <a:gd name="connsiteY2729" fmla="*/ 909430 h 2397608"/>
              <a:gd name="connsiteX2730" fmla="*/ 633802 w 5675092"/>
              <a:gd name="connsiteY2730" fmla="*/ 909430 h 2397608"/>
              <a:gd name="connsiteX2731" fmla="*/ 643832 w 5675092"/>
              <a:gd name="connsiteY2731" fmla="*/ 909430 h 2397608"/>
              <a:gd name="connsiteX2732" fmla="*/ 700507 w 5675092"/>
              <a:gd name="connsiteY2732" fmla="*/ 1712324 h 2397608"/>
              <a:gd name="connsiteX2733" fmla="*/ 694230 w 5675092"/>
              <a:gd name="connsiteY2733" fmla="*/ 1721345 h 2397608"/>
              <a:gd name="connsiteX2734" fmla="*/ 685349 w 5675092"/>
              <a:gd name="connsiteY2734" fmla="*/ 1720994 h 2397608"/>
              <a:gd name="connsiteX2735" fmla="*/ 690229 w 5675092"/>
              <a:gd name="connsiteY2735" fmla="*/ 1715569 h 2397608"/>
              <a:gd name="connsiteX2736" fmla="*/ 700507 w 5675092"/>
              <a:gd name="connsiteY2736" fmla="*/ 1712324 h 2397608"/>
              <a:gd name="connsiteX2737" fmla="*/ 683464 w 5675092"/>
              <a:gd name="connsiteY2737" fmla="*/ 1429404 h 2397608"/>
              <a:gd name="connsiteX2738" fmla="*/ 684137 w 5675092"/>
              <a:gd name="connsiteY2738" fmla="*/ 1439313 h 2397608"/>
              <a:gd name="connsiteX2739" fmla="*/ 676962 w 5675092"/>
              <a:gd name="connsiteY2739" fmla="*/ 1444778 h 2397608"/>
              <a:gd name="connsiteX2740" fmla="*/ 679466 w 5675092"/>
              <a:gd name="connsiteY2740" fmla="*/ 1444609 h 2397608"/>
              <a:gd name="connsiteX2741" fmla="*/ 679971 w 5675092"/>
              <a:gd name="connsiteY2741" fmla="*/ 1452043 h 2397608"/>
              <a:gd name="connsiteX2742" fmla="*/ 667618 w 5675092"/>
              <a:gd name="connsiteY2742" fmla="*/ 1455371 h 2397608"/>
              <a:gd name="connsiteX2743" fmla="*/ 677299 w 5675092"/>
              <a:gd name="connsiteY2743" fmla="*/ 1449733 h 2397608"/>
              <a:gd name="connsiteX2744" fmla="*/ 659601 w 5675092"/>
              <a:gd name="connsiteY2744" fmla="*/ 1448446 h 2397608"/>
              <a:gd name="connsiteX2745" fmla="*/ 664441 w 5675092"/>
              <a:gd name="connsiteY2745" fmla="*/ 1445629 h 2397608"/>
              <a:gd name="connsiteX2746" fmla="*/ 651920 w 5675092"/>
              <a:gd name="connsiteY2746" fmla="*/ 1446479 h 2397608"/>
              <a:gd name="connsiteX2747" fmla="*/ 666104 w 5675092"/>
              <a:gd name="connsiteY2747" fmla="*/ 1433069 h 2397608"/>
              <a:gd name="connsiteX2748" fmla="*/ 666440 w 5675092"/>
              <a:gd name="connsiteY2748" fmla="*/ 1438026 h 2397608"/>
              <a:gd name="connsiteX2749" fmla="*/ 673448 w 5675092"/>
              <a:gd name="connsiteY2749" fmla="*/ 1430085 h 2397608"/>
              <a:gd name="connsiteX2750" fmla="*/ 673111 w 5675092"/>
              <a:gd name="connsiteY2750" fmla="*/ 1425127 h 2397608"/>
              <a:gd name="connsiteX2751" fmla="*/ 676120 w 5675092"/>
              <a:gd name="connsiteY2751" fmla="*/ 1432389 h 2397608"/>
              <a:gd name="connsiteX2752" fmla="*/ 673953 w 5675092"/>
              <a:gd name="connsiteY2752" fmla="*/ 1437517 h 2397608"/>
              <a:gd name="connsiteX2753" fmla="*/ 676793 w 5675092"/>
              <a:gd name="connsiteY2753" fmla="*/ 1442301 h 2397608"/>
              <a:gd name="connsiteX2754" fmla="*/ 683464 w 5675092"/>
              <a:gd name="connsiteY2754" fmla="*/ 1429404 h 2397608"/>
              <a:gd name="connsiteX2755" fmla="*/ 654029 w 5675092"/>
              <a:gd name="connsiteY2755" fmla="*/ 949437 h 2397608"/>
              <a:gd name="connsiteX2756" fmla="*/ 648591 w 5675092"/>
              <a:gd name="connsiteY2756" fmla="*/ 959002 h 2397608"/>
              <a:gd name="connsiteX2757" fmla="*/ 643153 w 5675092"/>
              <a:gd name="connsiteY2757" fmla="*/ 939872 h 2397608"/>
              <a:gd name="connsiteX2758" fmla="*/ 654029 w 5675092"/>
              <a:gd name="connsiteY2758" fmla="*/ 949437 h 2397608"/>
              <a:gd name="connsiteX2759" fmla="*/ 626111 w 5675092"/>
              <a:gd name="connsiteY2759" fmla="*/ 533212 h 2397608"/>
              <a:gd name="connsiteX2760" fmla="*/ 620793 w 5675092"/>
              <a:gd name="connsiteY2760" fmla="*/ 537995 h 2397608"/>
              <a:gd name="connsiteX2761" fmla="*/ 615474 w 5675092"/>
              <a:gd name="connsiteY2761" fmla="*/ 530821 h 2397608"/>
              <a:gd name="connsiteX2762" fmla="*/ 615474 w 5675092"/>
              <a:gd name="connsiteY2762" fmla="*/ 535603 h 2397608"/>
              <a:gd name="connsiteX2763" fmla="*/ 612816 w 5675092"/>
              <a:gd name="connsiteY2763" fmla="*/ 526038 h 2397608"/>
              <a:gd name="connsiteX2764" fmla="*/ 626111 w 5675092"/>
              <a:gd name="connsiteY2764" fmla="*/ 533212 h 2397608"/>
              <a:gd name="connsiteX2765" fmla="*/ 669104 w 5675092"/>
              <a:gd name="connsiteY2765" fmla="*/ 1160571 h 2397608"/>
              <a:gd name="connsiteX2766" fmla="*/ 661569 w 5675092"/>
              <a:gd name="connsiteY2766" fmla="*/ 1160571 h 2397608"/>
              <a:gd name="connsiteX2767" fmla="*/ 669104 w 5675092"/>
              <a:gd name="connsiteY2767" fmla="*/ 1168033 h 2397608"/>
              <a:gd name="connsiteX2768" fmla="*/ 669104 w 5675092"/>
              <a:gd name="connsiteY2768" fmla="*/ 1160571 h 2397608"/>
              <a:gd name="connsiteX2769" fmla="*/ 697130 w 5675092"/>
              <a:gd name="connsiteY2769" fmla="*/ 1555620 h 2397608"/>
              <a:gd name="connsiteX2770" fmla="*/ 677386 w 5675092"/>
              <a:gd name="connsiteY2770" fmla="*/ 1559850 h 2397608"/>
              <a:gd name="connsiteX2771" fmla="*/ 676701 w 5675092"/>
              <a:gd name="connsiteY2771" fmla="*/ 1554439 h 2397608"/>
              <a:gd name="connsiteX2772" fmla="*/ 697130 w 5675092"/>
              <a:gd name="connsiteY2772" fmla="*/ 1555620 h 2397608"/>
              <a:gd name="connsiteX2773" fmla="*/ 657183 w 5675092"/>
              <a:gd name="connsiteY2773" fmla="*/ 964059 h 2397608"/>
              <a:gd name="connsiteX2774" fmla="*/ 656748 w 5675092"/>
              <a:gd name="connsiteY2774" fmla="*/ 963337 h 2397608"/>
              <a:gd name="connsiteX2775" fmla="*/ 656446 w 5675092"/>
              <a:gd name="connsiteY2775" fmla="*/ 961736 h 2397608"/>
              <a:gd name="connsiteX2776" fmla="*/ 653902 w 5675092"/>
              <a:gd name="connsiteY2776" fmla="*/ 896708 h 2397608"/>
              <a:gd name="connsiteX2777" fmla="*/ 649069 w 5675092"/>
              <a:gd name="connsiteY2777" fmla="*/ 896708 h 2397608"/>
              <a:gd name="connsiteX2778" fmla="*/ 651485 w 5675092"/>
              <a:gd name="connsiteY2778" fmla="*/ 889535 h 2397608"/>
              <a:gd name="connsiteX2779" fmla="*/ 653902 w 5675092"/>
              <a:gd name="connsiteY2779" fmla="*/ 896708 h 2397608"/>
              <a:gd name="connsiteX2780" fmla="*/ 710237 w 5675092"/>
              <a:gd name="connsiteY2780" fmla="*/ 1700122 h 2397608"/>
              <a:gd name="connsiteX2781" fmla="*/ 709669 w 5675092"/>
              <a:gd name="connsiteY2781" fmla="*/ 1704574 h 2397608"/>
              <a:gd name="connsiteX2782" fmla="*/ 704847 w 5675092"/>
              <a:gd name="connsiteY2782" fmla="*/ 1704902 h 2397608"/>
              <a:gd name="connsiteX2783" fmla="*/ 710016 w 5675092"/>
              <a:gd name="connsiteY2783" fmla="*/ 1709687 h 2397608"/>
              <a:gd name="connsiteX2784" fmla="*/ 705603 w 5675092"/>
              <a:gd name="connsiteY2784" fmla="*/ 1711592 h 2397608"/>
              <a:gd name="connsiteX2785" fmla="*/ 702608 w 5675092"/>
              <a:gd name="connsiteY2785" fmla="*/ 1707622 h 2397608"/>
              <a:gd name="connsiteX2786" fmla="*/ 699676 w 5675092"/>
              <a:gd name="connsiteY2786" fmla="*/ 1700116 h 2397608"/>
              <a:gd name="connsiteX2787" fmla="*/ 710237 w 5675092"/>
              <a:gd name="connsiteY2787" fmla="*/ 1700122 h 2397608"/>
              <a:gd name="connsiteX2788" fmla="*/ 694636 w 5675092"/>
              <a:gd name="connsiteY2788" fmla="*/ 1451231 h 2397608"/>
              <a:gd name="connsiteX2789" fmla="*/ 689490 w 5675092"/>
              <a:gd name="connsiteY2789" fmla="*/ 1446785 h 2397608"/>
              <a:gd name="connsiteX2790" fmla="*/ 694312 w 5675092"/>
              <a:gd name="connsiteY2790" fmla="*/ 1446457 h 2397608"/>
              <a:gd name="connsiteX2791" fmla="*/ 694474 w 5675092"/>
              <a:gd name="connsiteY2791" fmla="*/ 1448843 h 2397608"/>
              <a:gd name="connsiteX2792" fmla="*/ 694636 w 5675092"/>
              <a:gd name="connsiteY2792" fmla="*/ 1451231 h 2397608"/>
              <a:gd name="connsiteX2793" fmla="*/ 633361 w 5675092"/>
              <a:gd name="connsiteY2793" fmla="*/ 548758 h 2397608"/>
              <a:gd name="connsiteX2794" fmla="*/ 628524 w 5675092"/>
              <a:gd name="connsiteY2794" fmla="*/ 551149 h 2397608"/>
              <a:gd name="connsiteX2795" fmla="*/ 630035 w 5675092"/>
              <a:gd name="connsiteY2795" fmla="*/ 547263 h 2397608"/>
              <a:gd name="connsiteX2796" fmla="*/ 633361 w 5675092"/>
              <a:gd name="connsiteY2796" fmla="*/ 548758 h 2397608"/>
              <a:gd name="connsiteX2797" fmla="*/ 658878 w 5675092"/>
              <a:gd name="connsiteY2797" fmla="*/ 904488 h 2397608"/>
              <a:gd name="connsiteX2798" fmla="*/ 648847 w 5675092"/>
              <a:gd name="connsiteY2798" fmla="*/ 914373 h 2397608"/>
              <a:gd name="connsiteX2799" fmla="*/ 638817 w 5675092"/>
              <a:gd name="connsiteY2799" fmla="*/ 914373 h 2397608"/>
              <a:gd name="connsiteX2800" fmla="*/ 653862 w 5675092"/>
              <a:gd name="connsiteY2800" fmla="*/ 914372 h 2397608"/>
              <a:gd name="connsiteX2801" fmla="*/ 636309 w 5675092"/>
              <a:gd name="connsiteY2801" fmla="*/ 931670 h 2397608"/>
              <a:gd name="connsiteX2802" fmla="*/ 641324 w 5675092"/>
              <a:gd name="connsiteY2802" fmla="*/ 939084 h 2397608"/>
              <a:gd name="connsiteX2803" fmla="*/ 643832 w 5675092"/>
              <a:gd name="connsiteY2803" fmla="*/ 948968 h 2397608"/>
              <a:gd name="connsiteX2804" fmla="*/ 636309 w 5675092"/>
              <a:gd name="connsiteY2804" fmla="*/ 953911 h 2397608"/>
              <a:gd name="connsiteX2805" fmla="*/ 616249 w 5675092"/>
              <a:gd name="connsiteY2805" fmla="*/ 951439 h 2397608"/>
              <a:gd name="connsiteX2806" fmla="*/ 613742 w 5675092"/>
              <a:gd name="connsiteY2806" fmla="*/ 956381 h 2397608"/>
              <a:gd name="connsiteX2807" fmla="*/ 601204 w 5675092"/>
              <a:gd name="connsiteY2807" fmla="*/ 948968 h 2397608"/>
              <a:gd name="connsiteX2808" fmla="*/ 606219 w 5675092"/>
              <a:gd name="connsiteY2808" fmla="*/ 953910 h 2397608"/>
              <a:gd name="connsiteX2809" fmla="*/ 596189 w 5675092"/>
              <a:gd name="connsiteY2809" fmla="*/ 956382 h 2397608"/>
              <a:gd name="connsiteX2810" fmla="*/ 593681 w 5675092"/>
              <a:gd name="connsiteY2810" fmla="*/ 948968 h 2397608"/>
              <a:gd name="connsiteX2811" fmla="*/ 589920 w 5675092"/>
              <a:gd name="connsiteY2811" fmla="*/ 952675 h 2397608"/>
              <a:gd name="connsiteX2812" fmla="*/ 589256 w 5675092"/>
              <a:gd name="connsiteY2812" fmla="*/ 953329 h 2397608"/>
              <a:gd name="connsiteX2813" fmla="*/ 588666 w 5675092"/>
              <a:gd name="connsiteY2813" fmla="*/ 948968 h 2397608"/>
              <a:gd name="connsiteX2814" fmla="*/ 576129 w 5675092"/>
              <a:gd name="connsiteY2814" fmla="*/ 951439 h 2397608"/>
              <a:gd name="connsiteX2815" fmla="*/ 568606 w 5675092"/>
              <a:gd name="connsiteY2815" fmla="*/ 941555 h 2397608"/>
              <a:gd name="connsiteX2816" fmla="*/ 571113 w 5675092"/>
              <a:gd name="connsiteY2816" fmla="*/ 946497 h 2397608"/>
              <a:gd name="connsiteX2817" fmla="*/ 561084 w 5675092"/>
              <a:gd name="connsiteY2817" fmla="*/ 951439 h 2397608"/>
              <a:gd name="connsiteX2818" fmla="*/ 561083 w 5675092"/>
              <a:gd name="connsiteY2818" fmla="*/ 939083 h 2397608"/>
              <a:gd name="connsiteX2819" fmla="*/ 566099 w 5675092"/>
              <a:gd name="connsiteY2819" fmla="*/ 944026 h 2397608"/>
              <a:gd name="connsiteX2820" fmla="*/ 571114 w 5675092"/>
              <a:gd name="connsiteY2820" fmla="*/ 926728 h 2397608"/>
              <a:gd name="connsiteX2821" fmla="*/ 573621 w 5675092"/>
              <a:gd name="connsiteY2821" fmla="*/ 934142 h 2397608"/>
              <a:gd name="connsiteX2822" fmla="*/ 568606 w 5675092"/>
              <a:gd name="connsiteY2822" fmla="*/ 936612 h 2397608"/>
              <a:gd name="connsiteX2823" fmla="*/ 613742 w 5675092"/>
              <a:gd name="connsiteY2823" fmla="*/ 946497 h 2397608"/>
              <a:gd name="connsiteX2824" fmla="*/ 613742 w 5675092"/>
              <a:gd name="connsiteY2824" fmla="*/ 941555 h 2397608"/>
              <a:gd name="connsiteX2825" fmla="*/ 623772 w 5675092"/>
              <a:gd name="connsiteY2825" fmla="*/ 946497 h 2397608"/>
              <a:gd name="connsiteX2826" fmla="*/ 631294 w 5675092"/>
              <a:gd name="connsiteY2826" fmla="*/ 939084 h 2397608"/>
              <a:gd name="connsiteX2827" fmla="*/ 628787 w 5675092"/>
              <a:gd name="connsiteY2827" fmla="*/ 946497 h 2397608"/>
              <a:gd name="connsiteX2828" fmla="*/ 633802 w 5675092"/>
              <a:gd name="connsiteY2828" fmla="*/ 936612 h 2397608"/>
              <a:gd name="connsiteX2829" fmla="*/ 628787 w 5675092"/>
              <a:gd name="connsiteY2829" fmla="*/ 929199 h 2397608"/>
              <a:gd name="connsiteX2830" fmla="*/ 621265 w 5675092"/>
              <a:gd name="connsiteY2830" fmla="*/ 936613 h 2397608"/>
              <a:gd name="connsiteX2831" fmla="*/ 623772 w 5675092"/>
              <a:gd name="connsiteY2831" fmla="*/ 924257 h 2397608"/>
              <a:gd name="connsiteX2832" fmla="*/ 621264 w 5675092"/>
              <a:gd name="connsiteY2832" fmla="*/ 924257 h 2397608"/>
              <a:gd name="connsiteX2833" fmla="*/ 618757 w 5675092"/>
              <a:gd name="connsiteY2833" fmla="*/ 931670 h 2397608"/>
              <a:gd name="connsiteX2834" fmla="*/ 608727 w 5675092"/>
              <a:gd name="connsiteY2834" fmla="*/ 929199 h 2397608"/>
              <a:gd name="connsiteX2835" fmla="*/ 626279 w 5675092"/>
              <a:gd name="connsiteY2835" fmla="*/ 921786 h 2397608"/>
              <a:gd name="connsiteX2836" fmla="*/ 628787 w 5675092"/>
              <a:gd name="connsiteY2836" fmla="*/ 914372 h 2397608"/>
              <a:gd name="connsiteX2837" fmla="*/ 618757 w 5675092"/>
              <a:gd name="connsiteY2837" fmla="*/ 919314 h 2397608"/>
              <a:gd name="connsiteX2838" fmla="*/ 621265 w 5675092"/>
              <a:gd name="connsiteY2838" fmla="*/ 911902 h 2397608"/>
              <a:gd name="connsiteX2839" fmla="*/ 616249 w 5675092"/>
              <a:gd name="connsiteY2839" fmla="*/ 914372 h 2397608"/>
              <a:gd name="connsiteX2840" fmla="*/ 616250 w 5675092"/>
              <a:gd name="connsiteY2840" fmla="*/ 909430 h 2397608"/>
              <a:gd name="connsiteX2841" fmla="*/ 623772 w 5675092"/>
              <a:gd name="connsiteY2841" fmla="*/ 911902 h 2397608"/>
              <a:gd name="connsiteX2842" fmla="*/ 626280 w 5675092"/>
              <a:gd name="connsiteY2842" fmla="*/ 906959 h 2397608"/>
              <a:gd name="connsiteX2843" fmla="*/ 618757 w 5675092"/>
              <a:gd name="connsiteY2843" fmla="*/ 889661 h 2397608"/>
              <a:gd name="connsiteX2844" fmla="*/ 626279 w 5675092"/>
              <a:gd name="connsiteY2844" fmla="*/ 892132 h 2397608"/>
              <a:gd name="connsiteX2845" fmla="*/ 646339 w 5675092"/>
              <a:gd name="connsiteY2845" fmla="*/ 899546 h 2397608"/>
              <a:gd name="connsiteX2846" fmla="*/ 643832 w 5675092"/>
              <a:gd name="connsiteY2846" fmla="*/ 904488 h 2397608"/>
              <a:gd name="connsiteX2847" fmla="*/ 658878 w 5675092"/>
              <a:gd name="connsiteY2847" fmla="*/ 904488 h 2397608"/>
              <a:gd name="connsiteX2848" fmla="*/ 691501 w 5675092"/>
              <a:gd name="connsiteY2848" fmla="*/ 1383072 h 2397608"/>
              <a:gd name="connsiteX2849" fmla="*/ 686402 w 5675092"/>
              <a:gd name="connsiteY2849" fmla="*/ 1379708 h 2397608"/>
              <a:gd name="connsiteX2850" fmla="*/ 681568 w 5675092"/>
              <a:gd name="connsiteY2850" fmla="*/ 1384493 h 2397608"/>
              <a:gd name="connsiteX2851" fmla="*/ 679152 w 5675092"/>
              <a:gd name="connsiteY2851" fmla="*/ 1374926 h 2397608"/>
              <a:gd name="connsiteX2852" fmla="*/ 691235 w 5675092"/>
              <a:gd name="connsiteY2852" fmla="*/ 1379708 h 2397608"/>
              <a:gd name="connsiteX2853" fmla="*/ 691501 w 5675092"/>
              <a:gd name="connsiteY2853" fmla="*/ 1383072 h 2397608"/>
              <a:gd name="connsiteX2854" fmla="*/ 712594 w 5675092"/>
              <a:gd name="connsiteY2854" fmla="*/ 1676298 h 2397608"/>
              <a:gd name="connsiteX2855" fmla="*/ 702624 w 5675092"/>
              <a:gd name="connsiteY2855" fmla="*/ 1672182 h 2397608"/>
              <a:gd name="connsiteX2856" fmla="*/ 709372 w 5675092"/>
              <a:gd name="connsiteY2856" fmla="*/ 1664533 h 2397608"/>
              <a:gd name="connsiteX2857" fmla="*/ 712594 w 5675092"/>
              <a:gd name="connsiteY2857" fmla="*/ 1676298 h 2397608"/>
              <a:gd name="connsiteX2858" fmla="*/ 705189 w 5675092"/>
              <a:gd name="connsiteY2858" fmla="*/ 1567262 h 2397608"/>
              <a:gd name="connsiteX2859" fmla="*/ 702476 w 5675092"/>
              <a:gd name="connsiteY2859" fmla="*/ 1567447 h 2397608"/>
              <a:gd name="connsiteX2860" fmla="*/ 697420 w 5675092"/>
              <a:gd name="connsiteY2860" fmla="*/ 1559880 h 2397608"/>
              <a:gd name="connsiteX2861" fmla="*/ 705189 w 5675092"/>
              <a:gd name="connsiteY2861" fmla="*/ 1567262 h 2397608"/>
              <a:gd name="connsiteX2862" fmla="*/ 724236 w 5675092"/>
              <a:gd name="connsiteY2862" fmla="*/ 1843117 h 2397608"/>
              <a:gd name="connsiteX2863" fmla="*/ 724008 w 5675092"/>
              <a:gd name="connsiteY2863" fmla="*/ 1843145 h 2397608"/>
              <a:gd name="connsiteX2864" fmla="*/ 723877 w 5675092"/>
              <a:gd name="connsiteY2864" fmla="*/ 1842829 h 2397608"/>
              <a:gd name="connsiteX2865" fmla="*/ 638393 w 5675092"/>
              <a:gd name="connsiteY2865" fmla="*/ 573454 h 2397608"/>
              <a:gd name="connsiteX2866" fmla="*/ 638394 w 5675092"/>
              <a:gd name="connsiteY2866" fmla="*/ 573566 h 2397608"/>
              <a:gd name="connsiteX2867" fmla="*/ 635777 w 5675092"/>
              <a:gd name="connsiteY2867" fmla="*/ 573566 h 2397608"/>
              <a:gd name="connsiteX2868" fmla="*/ 666114 w 5675092"/>
              <a:gd name="connsiteY2868" fmla="*/ 966860 h 2397608"/>
              <a:gd name="connsiteX2869" fmla="*/ 658297 w 5675092"/>
              <a:gd name="connsiteY2869" fmla="*/ 967580 h 2397608"/>
              <a:gd name="connsiteX2870" fmla="*/ 657183 w 5675092"/>
              <a:gd name="connsiteY2870" fmla="*/ 964059 h 2397608"/>
              <a:gd name="connsiteX2871" fmla="*/ 658863 w 5675092"/>
              <a:gd name="connsiteY2871" fmla="*/ 966860 h 2397608"/>
              <a:gd name="connsiteX2872" fmla="*/ 656447 w 5675092"/>
              <a:gd name="connsiteY2872" fmla="*/ 956611 h 2397608"/>
              <a:gd name="connsiteX2873" fmla="*/ 663697 w 5675092"/>
              <a:gd name="connsiteY2873" fmla="*/ 959173 h 2397608"/>
              <a:gd name="connsiteX2874" fmla="*/ 666114 w 5675092"/>
              <a:gd name="connsiteY2874" fmla="*/ 966860 h 2397608"/>
              <a:gd name="connsiteX2875" fmla="*/ 695569 w 5675092"/>
              <a:gd name="connsiteY2875" fmla="*/ 1393641 h 2397608"/>
              <a:gd name="connsiteX2876" fmla="*/ 685762 w 5675092"/>
              <a:gd name="connsiteY2876" fmla="*/ 1391911 h 2397608"/>
              <a:gd name="connsiteX2877" fmla="*/ 695569 w 5675092"/>
              <a:gd name="connsiteY2877" fmla="*/ 1393641 h 2397608"/>
              <a:gd name="connsiteX2878" fmla="*/ 726886 w 5675092"/>
              <a:gd name="connsiteY2878" fmla="*/ 1850093 h 2397608"/>
              <a:gd name="connsiteX2879" fmla="*/ 704517 w 5675092"/>
              <a:gd name="connsiteY2879" fmla="*/ 1854102 h 2397608"/>
              <a:gd name="connsiteX2880" fmla="*/ 694164 w 5675092"/>
              <a:gd name="connsiteY2880" fmla="*/ 1849827 h 2397608"/>
              <a:gd name="connsiteX2881" fmla="*/ 697004 w 5675092"/>
              <a:gd name="connsiteY2881" fmla="*/ 1854612 h 2397608"/>
              <a:gd name="connsiteX2882" fmla="*/ 702014 w 5675092"/>
              <a:gd name="connsiteY2882" fmla="*/ 1854272 h 2397608"/>
              <a:gd name="connsiteX2883" fmla="*/ 695005 w 5675092"/>
              <a:gd name="connsiteY2883" fmla="*/ 1862214 h 2397608"/>
              <a:gd name="connsiteX2884" fmla="*/ 693827 w 5675092"/>
              <a:gd name="connsiteY2884" fmla="*/ 1844870 h 2397608"/>
              <a:gd name="connsiteX2885" fmla="*/ 700820 w 5675092"/>
              <a:gd name="connsiteY2885" fmla="*/ 1845951 h 2397608"/>
              <a:gd name="connsiteX2886" fmla="*/ 703317 w 5675092"/>
              <a:gd name="connsiteY2886" fmla="*/ 1842245 h 2397608"/>
              <a:gd name="connsiteX2887" fmla="*/ 703405 w 5675092"/>
              <a:gd name="connsiteY2887" fmla="*/ 1842352 h 2397608"/>
              <a:gd name="connsiteX2888" fmla="*/ 703676 w 5675092"/>
              <a:gd name="connsiteY2888" fmla="*/ 1841712 h 2397608"/>
              <a:gd name="connsiteX2889" fmla="*/ 703317 w 5675092"/>
              <a:gd name="connsiteY2889" fmla="*/ 1842245 h 2397608"/>
              <a:gd name="connsiteX2890" fmla="*/ 701004 w 5675092"/>
              <a:gd name="connsiteY2890" fmla="*/ 1839404 h 2397608"/>
              <a:gd name="connsiteX2891" fmla="*/ 690987 w 5675092"/>
              <a:gd name="connsiteY2891" fmla="*/ 1840085 h 2397608"/>
              <a:gd name="connsiteX2892" fmla="*/ 688147 w 5675092"/>
              <a:gd name="connsiteY2892" fmla="*/ 1835300 h 2397608"/>
              <a:gd name="connsiteX2893" fmla="*/ 692818 w 5675092"/>
              <a:gd name="connsiteY2893" fmla="*/ 1830006 h 2397608"/>
              <a:gd name="connsiteX2894" fmla="*/ 708348 w 5675092"/>
              <a:gd name="connsiteY2894" fmla="*/ 1836417 h 2397608"/>
              <a:gd name="connsiteX2895" fmla="*/ 718285 w 5675092"/>
              <a:gd name="connsiteY2895" fmla="*/ 1843831 h 2397608"/>
              <a:gd name="connsiteX2896" fmla="*/ 724008 w 5675092"/>
              <a:gd name="connsiteY2896" fmla="*/ 1843145 h 2397608"/>
              <a:gd name="connsiteX2897" fmla="*/ 659056 w 5675092"/>
              <a:gd name="connsiteY2897" fmla="*/ 842154 h 2397608"/>
              <a:gd name="connsiteX2898" fmla="*/ 656543 w 5675092"/>
              <a:gd name="connsiteY2898" fmla="*/ 842154 h 2397608"/>
              <a:gd name="connsiteX2899" fmla="*/ 651517 w 5675092"/>
              <a:gd name="connsiteY2899" fmla="*/ 847131 h 2397608"/>
              <a:gd name="connsiteX2900" fmla="*/ 646491 w 5675092"/>
              <a:gd name="connsiteY2900" fmla="*/ 844643 h 2397608"/>
              <a:gd name="connsiteX2901" fmla="*/ 649005 w 5675092"/>
              <a:gd name="connsiteY2901" fmla="*/ 849620 h 2397608"/>
              <a:gd name="connsiteX2902" fmla="*/ 643979 w 5675092"/>
              <a:gd name="connsiteY2902" fmla="*/ 847131 h 2397608"/>
              <a:gd name="connsiteX2903" fmla="*/ 643979 w 5675092"/>
              <a:gd name="connsiteY2903" fmla="*/ 839669 h 2397608"/>
              <a:gd name="connsiteX2904" fmla="*/ 641469 w 5675092"/>
              <a:gd name="connsiteY2904" fmla="*/ 842154 h 2397608"/>
              <a:gd name="connsiteX2905" fmla="*/ 641469 w 5675092"/>
              <a:gd name="connsiteY2905" fmla="*/ 852105 h 2397608"/>
              <a:gd name="connsiteX2906" fmla="*/ 659056 w 5675092"/>
              <a:gd name="connsiteY2906" fmla="*/ 857082 h 2397608"/>
              <a:gd name="connsiteX2907" fmla="*/ 659056 w 5675092"/>
              <a:gd name="connsiteY2907" fmla="*/ 842154 h 2397608"/>
              <a:gd name="connsiteX2908" fmla="*/ 663572 w 5675092"/>
              <a:gd name="connsiteY2908" fmla="*/ 894317 h 2397608"/>
              <a:gd name="connsiteX2909" fmla="*/ 656319 w 5675092"/>
              <a:gd name="connsiteY2909" fmla="*/ 894317 h 2397608"/>
              <a:gd name="connsiteX2910" fmla="*/ 661152 w 5675092"/>
              <a:gd name="connsiteY2910" fmla="*/ 887141 h 2397608"/>
              <a:gd name="connsiteX2911" fmla="*/ 663572 w 5675092"/>
              <a:gd name="connsiteY2911" fmla="*/ 894317 h 2397608"/>
              <a:gd name="connsiteX2912" fmla="*/ 661568 w 5675092"/>
              <a:gd name="connsiteY2912" fmla="*/ 864544 h 2397608"/>
              <a:gd name="connsiteX2913" fmla="*/ 656543 w 5675092"/>
              <a:gd name="connsiteY2913" fmla="*/ 859570 h 2397608"/>
              <a:gd name="connsiteX2914" fmla="*/ 654030 w 5675092"/>
              <a:gd name="connsiteY2914" fmla="*/ 864544 h 2397608"/>
              <a:gd name="connsiteX2915" fmla="*/ 661568 w 5675092"/>
              <a:gd name="connsiteY2915" fmla="*/ 864544 h 2397608"/>
              <a:gd name="connsiteX2916" fmla="*/ 665985 w 5675092"/>
              <a:gd name="connsiteY2916" fmla="*/ 921818 h 2397608"/>
              <a:gd name="connsiteX2917" fmla="*/ 656319 w 5675092"/>
              <a:gd name="connsiteY2917" fmla="*/ 919426 h 2397608"/>
              <a:gd name="connsiteX2918" fmla="*/ 661152 w 5675092"/>
              <a:gd name="connsiteY2918" fmla="*/ 914644 h 2397608"/>
              <a:gd name="connsiteX2919" fmla="*/ 665985 w 5675092"/>
              <a:gd name="connsiteY2919" fmla="*/ 921818 h 2397608"/>
              <a:gd name="connsiteX2920" fmla="*/ 716592 w 5675092"/>
              <a:gd name="connsiteY2920" fmla="*/ 1618942 h 2397608"/>
              <a:gd name="connsiteX2921" fmla="*/ 706419 w 5675092"/>
              <a:gd name="connsiteY2921" fmla="*/ 1617122 h 2397608"/>
              <a:gd name="connsiteX2922" fmla="*/ 709260 w 5675092"/>
              <a:gd name="connsiteY2922" fmla="*/ 1621951 h 2397608"/>
              <a:gd name="connsiteX2923" fmla="*/ 701418 w 5675092"/>
              <a:gd name="connsiteY2923" fmla="*/ 1617462 h 2397608"/>
              <a:gd name="connsiteX2924" fmla="*/ 716592 w 5675092"/>
              <a:gd name="connsiteY2924" fmla="*/ 1618942 h 2397608"/>
              <a:gd name="connsiteX2925" fmla="*/ 670822 w 5675092"/>
              <a:gd name="connsiteY2925" fmla="*/ 914405 h 2397608"/>
              <a:gd name="connsiteX2926" fmla="*/ 665989 w 5675092"/>
              <a:gd name="connsiteY2926" fmla="*/ 917035 h 2397608"/>
              <a:gd name="connsiteX2927" fmla="*/ 669385 w 5675092"/>
              <a:gd name="connsiteY2927" fmla="*/ 910006 h 2397608"/>
              <a:gd name="connsiteX2928" fmla="*/ 670822 w 5675092"/>
              <a:gd name="connsiteY2928" fmla="*/ 914405 h 2397608"/>
              <a:gd name="connsiteX2929" fmla="*/ 726525 w 5675092"/>
              <a:gd name="connsiteY2929" fmla="*/ 1720893 h 2397608"/>
              <a:gd name="connsiteX2930" fmla="*/ 703558 w 5675092"/>
              <a:gd name="connsiteY2930" fmla="*/ 1719817 h 2397608"/>
              <a:gd name="connsiteX2931" fmla="*/ 703202 w 5675092"/>
              <a:gd name="connsiteY2931" fmla="*/ 1714567 h 2397608"/>
              <a:gd name="connsiteX2932" fmla="*/ 718037 w 5675092"/>
              <a:gd name="connsiteY2932" fmla="*/ 1708287 h 2397608"/>
              <a:gd name="connsiteX2933" fmla="*/ 718750 w 5675092"/>
              <a:gd name="connsiteY2933" fmla="*/ 1718785 h 2397608"/>
              <a:gd name="connsiteX2934" fmla="*/ 726525 w 5675092"/>
              <a:gd name="connsiteY2934" fmla="*/ 1720893 h 2397608"/>
              <a:gd name="connsiteX2935" fmla="*/ 710319 w 5675092"/>
              <a:gd name="connsiteY2935" fmla="*/ 1482301 h 2397608"/>
              <a:gd name="connsiteX2936" fmla="*/ 704854 w 5675092"/>
              <a:gd name="connsiteY2936" fmla="*/ 1485069 h 2397608"/>
              <a:gd name="connsiteX2937" fmla="*/ 701879 w 5675092"/>
              <a:gd name="connsiteY2937" fmla="*/ 1482875 h 2397608"/>
              <a:gd name="connsiteX2938" fmla="*/ 710319 w 5675092"/>
              <a:gd name="connsiteY2938" fmla="*/ 1482301 h 2397608"/>
              <a:gd name="connsiteX2939" fmla="*/ 727065 w 5675092"/>
              <a:gd name="connsiteY2939" fmla="*/ 1706863 h 2397608"/>
              <a:gd name="connsiteX2940" fmla="*/ 727193 w 5675092"/>
              <a:gd name="connsiteY2940" fmla="*/ 1709653 h 2397608"/>
              <a:gd name="connsiteX2941" fmla="*/ 719035 w 5675092"/>
              <a:gd name="connsiteY2941" fmla="*/ 1706863 h 2397608"/>
              <a:gd name="connsiteX2942" fmla="*/ 724133 w 5675092"/>
              <a:gd name="connsiteY2942" fmla="*/ 1706166 h 2397608"/>
              <a:gd name="connsiteX2943" fmla="*/ 727065 w 5675092"/>
              <a:gd name="connsiteY2943" fmla="*/ 1706863 h 2397608"/>
              <a:gd name="connsiteX2944" fmla="*/ 710634 w 5675092"/>
              <a:gd name="connsiteY2944" fmla="*/ 1454938 h 2397608"/>
              <a:gd name="connsiteX2945" fmla="*/ 708306 w 5675092"/>
              <a:gd name="connsiteY2945" fmla="*/ 1459889 h 2397608"/>
              <a:gd name="connsiteX2946" fmla="*/ 702839 w 5675092"/>
              <a:gd name="connsiteY2946" fmla="*/ 1457864 h 2397608"/>
              <a:gd name="connsiteX2947" fmla="*/ 710634 w 5675092"/>
              <a:gd name="connsiteY2947" fmla="*/ 1454938 h 2397608"/>
              <a:gd name="connsiteX2948" fmla="*/ 689203 w 5675092"/>
              <a:gd name="connsiteY2948" fmla="*/ 1138184 h 2397608"/>
              <a:gd name="connsiteX2949" fmla="*/ 669104 w 5675092"/>
              <a:gd name="connsiteY2949" fmla="*/ 1140669 h 2397608"/>
              <a:gd name="connsiteX2950" fmla="*/ 649005 w 5675092"/>
              <a:gd name="connsiteY2950" fmla="*/ 1143158 h 2397608"/>
              <a:gd name="connsiteX2951" fmla="*/ 649005 w 5675092"/>
              <a:gd name="connsiteY2951" fmla="*/ 1140669 h 2397608"/>
              <a:gd name="connsiteX2952" fmla="*/ 651517 w 5675092"/>
              <a:gd name="connsiteY2952" fmla="*/ 1135695 h 2397608"/>
              <a:gd name="connsiteX2953" fmla="*/ 616344 w 5675092"/>
              <a:gd name="connsiteY2953" fmla="*/ 1130719 h 2397608"/>
              <a:gd name="connsiteX2954" fmla="*/ 608805 w 5675092"/>
              <a:gd name="connsiteY2954" fmla="*/ 1138184 h 2397608"/>
              <a:gd name="connsiteX2955" fmla="*/ 598757 w 5675092"/>
              <a:gd name="connsiteY2955" fmla="*/ 1135695 h 2397608"/>
              <a:gd name="connsiteX2956" fmla="*/ 563581 w 5675092"/>
              <a:gd name="connsiteY2956" fmla="*/ 1128233 h 2397608"/>
              <a:gd name="connsiteX2957" fmla="*/ 558555 w 5675092"/>
              <a:gd name="connsiteY2957" fmla="*/ 1135695 h 2397608"/>
              <a:gd name="connsiteX2958" fmla="*/ 561068 w 5675092"/>
              <a:gd name="connsiteY2958" fmla="*/ 1128232 h 2397608"/>
              <a:gd name="connsiteX2959" fmla="*/ 551020 w 5675092"/>
              <a:gd name="connsiteY2959" fmla="*/ 1123256 h 2397608"/>
              <a:gd name="connsiteX2960" fmla="*/ 551020 w 5675092"/>
              <a:gd name="connsiteY2960" fmla="*/ 1133207 h 2397608"/>
              <a:gd name="connsiteX2961" fmla="*/ 545994 w 5675092"/>
              <a:gd name="connsiteY2961" fmla="*/ 1130719 h 2397608"/>
              <a:gd name="connsiteX2962" fmla="*/ 548507 w 5675092"/>
              <a:gd name="connsiteY2962" fmla="*/ 1125745 h 2397608"/>
              <a:gd name="connsiteX2963" fmla="*/ 538455 w 5675092"/>
              <a:gd name="connsiteY2963" fmla="*/ 1120768 h 2397608"/>
              <a:gd name="connsiteX2964" fmla="*/ 540968 w 5675092"/>
              <a:gd name="connsiteY2964" fmla="*/ 1128233 h 2397608"/>
              <a:gd name="connsiteX2965" fmla="*/ 530921 w 5675092"/>
              <a:gd name="connsiteY2965" fmla="*/ 1123256 h 2397608"/>
              <a:gd name="connsiteX2966" fmla="*/ 538455 w 5675092"/>
              <a:gd name="connsiteY2966" fmla="*/ 1118282 h 2397608"/>
              <a:gd name="connsiteX2967" fmla="*/ 530921 w 5675092"/>
              <a:gd name="connsiteY2967" fmla="*/ 1118282 h 2397608"/>
              <a:gd name="connsiteX2968" fmla="*/ 520869 w 5675092"/>
              <a:gd name="connsiteY2968" fmla="*/ 1120767 h 2397608"/>
              <a:gd name="connsiteX2969" fmla="*/ 520869 w 5675092"/>
              <a:gd name="connsiteY2969" fmla="*/ 1125744 h 2397608"/>
              <a:gd name="connsiteX2970" fmla="*/ 518356 w 5675092"/>
              <a:gd name="connsiteY2970" fmla="*/ 1128233 h 2397608"/>
              <a:gd name="connsiteX2971" fmla="*/ 513334 w 5675092"/>
              <a:gd name="connsiteY2971" fmla="*/ 1118282 h 2397608"/>
              <a:gd name="connsiteX2972" fmla="*/ 518356 w 5675092"/>
              <a:gd name="connsiteY2972" fmla="*/ 1115794 h 2397608"/>
              <a:gd name="connsiteX2973" fmla="*/ 500769 w 5675092"/>
              <a:gd name="connsiteY2973" fmla="*/ 1118282 h 2397608"/>
              <a:gd name="connsiteX2974" fmla="*/ 503282 w 5675092"/>
              <a:gd name="connsiteY2974" fmla="*/ 1115794 h 2397608"/>
              <a:gd name="connsiteX2975" fmla="*/ 508308 w 5675092"/>
              <a:gd name="connsiteY2975" fmla="*/ 1118282 h 2397608"/>
              <a:gd name="connsiteX2976" fmla="*/ 498256 w 5675092"/>
              <a:gd name="connsiteY2976" fmla="*/ 1103355 h 2397608"/>
              <a:gd name="connsiteX2977" fmla="*/ 500769 w 5675092"/>
              <a:gd name="connsiteY2977" fmla="*/ 1118282 h 2397608"/>
              <a:gd name="connsiteX2978" fmla="*/ 483183 w 5675092"/>
              <a:gd name="connsiteY2978" fmla="*/ 1120767 h 2397608"/>
              <a:gd name="connsiteX2979" fmla="*/ 480670 w 5675092"/>
              <a:gd name="connsiteY2979" fmla="*/ 1115794 h 2397608"/>
              <a:gd name="connsiteX2980" fmla="*/ 470622 w 5675092"/>
              <a:gd name="connsiteY2980" fmla="*/ 1125745 h 2397608"/>
              <a:gd name="connsiteX2981" fmla="*/ 483183 w 5675092"/>
              <a:gd name="connsiteY2981" fmla="*/ 1135695 h 2397608"/>
              <a:gd name="connsiteX2982" fmla="*/ 485696 w 5675092"/>
              <a:gd name="connsiteY2982" fmla="*/ 1125744 h 2397608"/>
              <a:gd name="connsiteX2983" fmla="*/ 493234 w 5675092"/>
              <a:gd name="connsiteY2983" fmla="*/ 1133207 h 2397608"/>
              <a:gd name="connsiteX2984" fmla="*/ 485695 w 5675092"/>
              <a:gd name="connsiteY2984" fmla="*/ 1133207 h 2397608"/>
              <a:gd name="connsiteX2985" fmla="*/ 498256 w 5675092"/>
              <a:gd name="connsiteY2985" fmla="*/ 1140669 h 2397608"/>
              <a:gd name="connsiteX2986" fmla="*/ 508308 w 5675092"/>
              <a:gd name="connsiteY2986" fmla="*/ 1128233 h 2397608"/>
              <a:gd name="connsiteX2987" fmla="*/ 518356 w 5675092"/>
              <a:gd name="connsiteY2987" fmla="*/ 1133207 h 2397608"/>
              <a:gd name="connsiteX2988" fmla="*/ 515843 w 5675092"/>
              <a:gd name="connsiteY2988" fmla="*/ 1140669 h 2397608"/>
              <a:gd name="connsiteX2989" fmla="*/ 551020 w 5675092"/>
              <a:gd name="connsiteY2989" fmla="*/ 1138184 h 2397608"/>
              <a:gd name="connsiteX2990" fmla="*/ 538455 w 5675092"/>
              <a:gd name="connsiteY2990" fmla="*/ 1143158 h 2397608"/>
              <a:gd name="connsiteX2991" fmla="*/ 493235 w 5675092"/>
              <a:gd name="connsiteY2991" fmla="*/ 1148131 h 2397608"/>
              <a:gd name="connsiteX2992" fmla="*/ 493234 w 5675092"/>
              <a:gd name="connsiteY2992" fmla="*/ 1143157 h 2397608"/>
              <a:gd name="connsiteX2993" fmla="*/ 488209 w 5675092"/>
              <a:gd name="connsiteY2993" fmla="*/ 1150620 h 2397608"/>
              <a:gd name="connsiteX2994" fmla="*/ 473131 w 5675092"/>
              <a:gd name="connsiteY2994" fmla="*/ 1145646 h 2397608"/>
              <a:gd name="connsiteX2995" fmla="*/ 485696 w 5675092"/>
              <a:gd name="connsiteY2995" fmla="*/ 1158082 h 2397608"/>
              <a:gd name="connsiteX2996" fmla="*/ 503282 w 5675092"/>
              <a:gd name="connsiteY2996" fmla="*/ 1155597 h 2397608"/>
              <a:gd name="connsiteX2997" fmla="*/ 503282 w 5675092"/>
              <a:gd name="connsiteY2997" fmla="*/ 1163059 h 2397608"/>
              <a:gd name="connsiteX2998" fmla="*/ 530920 w 5675092"/>
              <a:gd name="connsiteY2998" fmla="*/ 1163059 h 2397608"/>
              <a:gd name="connsiteX2999" fmla="*/ 543481 w 5675092"/>
              <a:gd name="connsiteY2999" fmla="*/ 1168033 h 2397608"/>
              <a:gd name="connsiteX3000" fmla="*/ 578658 w 5675092"/>
              <a:gd name="connsiteY3000" fmla="*/ 1173010 h 2397608"/>
              <a:gd name="connsiteX3001" fmla="*/ 583680 w 5675092"/>
              <a:gd name="connsiteY3001" fmla="*/ 1165545 h 2397608"/>
              <a:gd name="connsiteX3002" fmla="*/ 603780 w 5675092"/>
              <a:gd name="connsiteY3002" fmla="*/ 1163059 h 2397608"/>
              <a:gd name="connsiteX3003" fmla="*/ 611318 w 5675092"/>
              <a:gd name="connsiteY3003" fmla="*/ 1170522 h 2397608"/>
              <a:gd name="connsiteX3004" fmla="*/ 631418 w 5675092"/>
              <a:gd name="connsiteY3004" fmla="*/ 1163060 h 2397608"/>
              <a:gd name="connsiteX3005" fmla="*/ 656543 w 5675092"/>
              <a:gd name="connsiteY3005" fmla="*/ 1145646 h 2397608"/>
              <a:gd name="connsiteX3006" fmla="*/ 664082 w 5675092"/>
              <a:gd name="connsiteY3006" fmla="*/ 1145646 h 2397608"/>
              <a:gd name="connsiteX3007" fmla="*/ 664081 w 5675092"/>
              <a:gd name="connsiteY3007" fmla="*/ 1150620 h 2397608"/>
              <a:gd name="connsiteX3008" fmla="*/ 681668 w 5675092"/>
              <a:gd name="connsiteY3008" fmla="*/ 1148132 h 2397608"/>
              <a:gd name="connsiteX3009" fmla="*/ 676643 w 5675092"/>
              <a:gd name="connsiteY3009" fmla="*/ 1143158 h 2397608"/>
              <a:gd name="connsiteX3010" fmla="*/ 684181 w 5675092"/>
              <a:gd name="connsiteY3010" fmla="*/ 1145646 h 2397608"/>
              <a:gd name="connsiteX3011" fmla="*/ 689203 w 5675092"/>
              <a:gd name="connsiteY3011" fmla="*/ 1138184 h 2397608"/>
              <a:gd name="connsiteX3012" fmla="*/ 651486 w 5675092"/>
              <a:gd name="connsiteY3012" fmla="*/ 570877 h 2397608"/>
              <a:gd name="connsiteX3013" fmla="*/ 643634 w 5675092"/>
              <a:gd name="connsiteY3013" fmla="*/ 573230 h 2397608"/>
              <a:gd name="connsiteX3014" fmla="*/ 638393 w 5675092"/>
              <a:gd name="connsiteY3014" fmla="*/ 573454 h 2397608"/>
              <a:gd name="connsiteX3015" fmla="*/ 638393 w 5675092"/>
              <a:gd name="connsiteY3015" fmla="*/ 570877 h 2397608"/>
              <a:gd name="connsiteX3016" fmla="*/ 646249 w 5675092"/>
              <a:gd name="connsiteY3016" fmla="*/ 565495 h 2397608"/>
              <a:gd name="connsiteX3017" fmla="*/ 648869 w 5675092"/>
              <a:gd name="connsiteY3017" fmla="*/ 565496 h 2397608"/>
              <a:gd name="connsiteX3018" fmla="*/ 651486 w 5675092"/>
              <a:gd name="connsiteY3018" fmla="*/ 570877 h 2397608"/>
              <a:gd name="connsiteX3019" fmla="*/ 741997 w 5675092"/>
              <a:gd name="connsiteY3019" fmla="*/ 1878647 h 2397608"/>
              <a:gd name="connsiteX3020" fmla="*/ 741997 w 5675092"/>
              <a:gd name="connsiteY3020" fmla="*/ 1881038 h 2397608"/>
              <a:gd name="connsiteX3021" fmla="*/ 739992 w 5675092"/>
              <a:gd name="connsiteY3021" fmla="*/ 1881038 h 2397608"/>
              <a:gd name="connsiteX3022" fmla="*/ 740244 w 5675092"/>
              <a:gd name="connsiteY3022" fmla="*/ 1882174 h 2397608"/>
              <a:gd name="connsiteX3023" fmla="*/ 739463 w 5675092"/>
              <a:gd name="connsiteY3023" fmla="*/ 1881965 h 2397608"/>
              <a:gd name="connsiteX3024" fmla="*/ 731162 w 5675092"/>
              <a:gd name="connsiteY3024" fmla="*/ 1880132 h 2397608"/>
              <a:gd name="connsiteX3025" fmla="*/ 730838 w 5675092"/>
              <a:gd name="connsiteY3025" fmla="*/ 1875361 h 2397608"/>
              <a:gd name="connsiteX3026" fmla="*/ 739139 w 5675092"/>
              <a:gd name="connsiteY3026" fmla="*/ 1877194 h 2397608"/>
              <a:gd name="connsiteX3027" fmla="*/ 739581 w 5675092"/>
              <a:gd name="connsiteY3027" fmla="*/ 1879186 h 2397608"/>
              <a:gd name="connsiteX3028" fmla="*/ 739581 w 5675092"/>
              <a:gd name="connsiteY3028" fmla="*/ 1878647 h 2397608"/>
              <a:gd name="connsiteX3029" fmla="*/ 726720 w 5675092"/>
              <a:gd name="connsiteY3029" fmla="*/ 1651107 h 2397608"/>
              <a:gd name="connsiteX3030" fmla="*/ 726548 w 5675092"/>
              <a:gd name="connsiteY3030" fmla="*/ 1653477 h 2397608"/>
              <a:gd name="connsiteX3031" fmla="*/ 716120 w 5675092"/>
              <a:gd name="connsiteY3031" fmla="*/ 1656882 h 2397608"/>
              <a:gd name="connsiteX3032" fmla="*/ 715755 w 5675092"/>
              <a:gd name="connsiteY3032" fmla="*/ 1651514 h 2397608"/>
              <a:gd name="connsiteX3033" fmla="*/ 723531 w 5675092"/>
              <a:gd name="connsiteY3033" fmla="*/ 1648290 h 2397608"/>
              <a:gd name="connsiteX3034" fmla="*/ 726720 w 5675092"/>
              <a:gd name="connsiteY3034" fmla="*/ 1651107 h 2397608"/>
              <a:gd name="connsiteX3035" fmla="*/ 675655 w 5675092"/>
              <a:gd name="connsiteY3035" fmla="*/ 896947 h 2397608"/>
              <a:gd name="connsiteX3036" fmla="*/ 665989 w 5675092"/>
              <a:gd name="connsiteY3036" fmla="*/ 896947 h 2397608"/>
              <a:gd name="connsiteX3037" fmla="*/ 665989 w 5675092"/>
              <a:gd name="connsiteY3037" fmla="*/ 907468 h 2397608"/>
              <a:gd name="connsiteX3038" fmla="*/ 661155 w 5675092"/>
              <a:gd name="connsiteY3038" fmla="*/ 907468 h 2397608"/>
              <a:gd name="connsiteX3039" fmla="*/ 665989 w 5675092"/>
              <a:gd name="connsiteY3039" fmla="*/ 894317 h 2397608"/>
              <a:gd name="connsiteX3040" fmla="*/ 675655 w 5675092"/>
              <a:gd name="connsiteY3040" fmla="*/ 896947 h 2397608"/>
              <a:gd name="connsiteX3041" fmla="*/ 681824 w 5675092"/>
              <a:gd name="connsiteY3041" fmla="*/ 979328 h 2397608"/>
              <a:gd name="connsiteX3042" fmla="*/ 673365 w 5675092"/>
              <a:gd name="connsiteY3042" fmla="*/ 976938 h 2397608"/>
              <a:gd name="connsiteX3043" fmla="*/ 673365 w 5675092"/>
              <a:gd name="connsiteY3043" fmla="*/ 969763 h 2397608"/>
              <a:gd name="connsiteX3044" fmla="*/ 681824 w 5675092"/>
              <a:gd name="connsiteY3044" fmla="*/ 979328 h 2397608"/>
              <a:gd name="connsiteX3045" fmla="*/ 681823 w 5675092"/>
              <a:gd name="connsiteY3045" fmla="*/ 961793 h 2397608"/>
              <a:gd name="connsiteX3046" fmla="*/ 673364 w 5675092"/>
              <a:gd name="connsiteY3046" fmla="*/ 967373 h 2397608"/>
              <a:gd name="connsiteX3047" fmla="*/ 677593 w 5675092"/>
              <a:gd name="connsiteY3047" fmla="*/ 960397 h 2397608"/>
              <a:gd name="connsiteX3048" fmla="*/ 681823 w 5675092"/>
              <a:gd name="connsiteY3048" fmla="*/ 961793 h 2397608"/>
              <a:gd name="connsiteX3049" fmla="*/ 732381 w 5675092"/>
              <a:gd name="connsiteY3049" fmla="*/ 1700121 h 2397608"/>
              <a:gd name="connsiteX3050" fmla="*/ 733094 w 5675092"/>
              <a:gd name="connsiteY3050" fmla="*/ 1710619 h 2397608"/>
              <a:gd name="connsiteX3051" fmla="*/ 729823 w 5675092"/>
              <a:gd name="connsiteY3051" fmla="*/ 1711500 h 2397608"/>
              <a:gd name="connsiteX3052" fmla="*/ 728093 w 5675092"/>
              <a:gd name="connsiteY3052" fmla="*/ 1708322 h 2397608"/>
              <a:gd name="connsiteX3053" fmla="*/ 732381 w 5675092"/>
              <a:gd name="connsiteY3053" fmla="*/ 1700121 h 2397608"/>
              <a:gd name="connsiteX3054" fmla="*/ 745045 w 5675092"/>
              <a:gd name="connsiteY3054" fmla="*/ 1885074 h 2397608"/>
              <a:gd name="connsiteX3055" fmla="*/ 743026 w 5675092"/>
              <a:gd name="connsiteY3055" fmla="*/ 1883985 h 2397608"/>
              <a:gd name="connsiteX3056" fmla="*/ 743902 w 5675092"/>
              <a:gd name="connsiteY3056" fmla="*/ 1885447 h 2397608"/>
              <a:gd name="connsiteX3057" fmla="*/ 749137 w 5675092"/>
              <a:gd name="connsiteY3057" fmla="*/ 1919847 h 2397608"/>
              <a:gd name="connsiteX3058" fmla="*/ 744994 w 5675092"/>
              <a:gd name="connsiteY3058" fmla="*/ 1920608 h 2397608"/>
              <a:gd name="connsiteX3059" fmla="*/ 749163 w 5675092"/>
              <a:gd name="connsiteY3059" fmla="*/ 1921654 h 2397608"/>
              <a:gd name="connsiteX3060" fmla="*/ 686657 w 5675092"/>
              <a:gd name="connsiteY3060" fmla="*/ 986953 h 2397608"/>
              <a:gd name="connsiteX3061" fmla="*/ 686658 w 5675092"/>
              <a:gd name="connsiteY3061" fmla="*/ 992034 h 2397608"/>
              <a:gd name="connsiteX3062" fmla="*/ 681218 w 5675092"/>
              <a:gd name="connsiteY3062" fmla="*/ 994575 h 2397608"/>
              <a:gd name="connsiteX3063" fmla="*/ 681218 w 5675092"/>
              <a:gd name="connsiteY3063" fmla="*/ 981871 h 2397608"/>
              <a:gd name="connsiteX3064" fmla="*/ 686657 w 5675092"/>
              <a:gd name="connsiteY3064" fmla="*/ 986953 h 2397608"/>
              <a:gd name="connsiteX3065" fmla="*/ 753793 w 5675092"/>
              <a:gd name="connsiteY3065" fmla="*/ 1916194 h 2397608"/>
              <a:gd name="connsiteX3066" fmla="*/ 752814 w 5675092"/>
              <a:gd name="connsiteY3066" fmla="*/ 1917074 h 2397608"/>
              <a:gd name="connsiteX3067" fmla="*/ 753660 w 5675092"/>
              <a:gd name="connsiteY3067" fmla="*/ 1918752 h 2397608"/>
              <a:gd name="connsiteX3068" fmla="*/ 661152 w 5675092"/>
              <a:gd name="connsiteY3068" fmla="*/ 548757 h 2397608"/>
              <a:gd name="connsiteX3069" fmla="*/ 658642 w 5675092"/>
              <a:gd name="connsiteY3069" fmla="*/ 558323 h 2397608"/>
              <a:gd name="connsiteX3070" fmla="*/ 648605 w 5675092"/>
              <a:gd name="connsiteY3070" fmla="*/ 560714 h 2397608"/>
              <a:gd name="connsiteX3071" fmla="*/ 633546 w 5675092"/>
              <a:gd name="connsiteY3071" fmla="*/ 560714 h 2397608"/>
              <a:gd name="connsiteX3072" fmla="*/ 628524 w 5675092"/>
              <a:gd name="connsiteY3072" fmla="*/ 558323 h 2397608"/>
              <a:gd name="connsiteX3073" fmla="*/ 656133 w 5675092"/>
              <a:gd name="connsiteY3073" fmla="*/ 553540 h 2397608"/>
              <a:gd name="connsiteX3074" fmla="*/ 655819 w 5675092"/>
              <a:gd name="connsiteY3074" fmla="*/ 548458 h 2397608"/>
              <a:gd name="connsiteX3075" fmla="*/ 661152 w 5675092"/>
              <a:gd name="connsiteY3075" fmla="*/ 548757 h 2397608"/>
              <a:gd name="connsiteX3076" fmla="*/ 741996 w 5675092"/>
              <a:gd name="connsiteY3076" fmla="*/ 1738749 h 2397608"/>
              <a:gd name="connsiteX3077" fmla="*/ 741996 w 5675092"/>
              <a:gd name="connsiteY3077" fmla="*/ 1744130 h 2397608"/>
              <a:gd name="connsiteX3078" fmla="*/ 729911 w 5675092"/>
              <a:gd name="connsiteY3078" fmla="*/ 1746820 h 2397608"/>
              <a:gd name="connsiteX3079" fmla="*/ 741996 w 5675092"/>
              <a:gd name="connsiteY3079" fmla="*/ 1738749 h 2397608"/>
              <a:gd name="connsiteX3080" fmla="*/ 727137 w 5675092"/>
              <a:gd name="connsiteY3080" fmla="*/ 1515916 h 2397608"/>
              <a:gd name="connsiteX3081" fmla="*/ 724625 w 5675092"/>
              <a:gd name="connsiteY3081" fmla="*/ 1519080 h 2397608"/>
              <a:gd name="connsiteX3082" fmla="*/ 720064 w 5675092"/>
              <a:gd name="connsiteY3082" fmla="*/ 1518793 h 2397608"/>
              <a:gd name="connsiteX3083" fmla="*/ 719740 w 5675092"/>
              <a:gd name="connsiteY3083" fmla="*/ 1514021 h 2397608"/>
              <a:gd name="connsiteX3084" fmla="*/ 717005 w 5675092"/>
              <a:gd name="connsiteY3084" fmla="*/ 1509414 h 2397608"/>
              <a:gd name="connsiteX3085" fmla="*/ 721828 w 5675092"/>
              <a:gd name="connsiteY3085" fmla="*/ 1509086 h 2397608"/>
              <a:gd name="connsiteX3086" fmla="*/ 727137 w 5675092"/>
              <a:gd name="connsiteY3086" fmla="*/ 1515916 h 2397608"/>
              <a:gd name="connsiteX3087" fmla="*/ 725041 w 5675092"/>
              <a:gd name="connsiteY3087" fmla="*/ 1459042 h 2397608"/>
              <a:gd name="connsiteX3088" fmla="*/ 718703 w 5675092"/>
              <a:gd name="connsiteY3088" fmla="*/ 1458606 h 2397608"/>
              <a:gd name="connsiteX3089" fmla="*/ 713643 w 5675092"/>
              <a:gd name="connsiteY3089" fmla="*/ 1459903 h 2397608"/>
              <a:gd name="connsiteX3090" fmla="*/ 719672 w 5675092"/>
              <a:gd name="connsiteY3090" fmla="*/ 1455037 h 2397608"/>
              <a:gd name="connsiteX3091" fmla="*/ 725699 w 5675092"/>
              <a:gd name="connsiteY3091" fmla="*/ 1459084 h 2397608"/>
              <a:gd name="connsiteX3092" fmla="*/ 725528 w 5675092"/>
              <a:gd name="connsiteY3092" fmla="*/ 1459404 h 2397608"/>
              <a:gd name="connsiteX3093" fmla="*/ 725041 w 5675092"/>
              <a:gd name="connsiteY3093" fmla="*/ 1459042 h 2397608"/>
              <a:gd name="connsiteX3094" fmla="*/ 755290 w 5675092"/>
              <a:gd name="connsiteY3094" fmla="*/ 1890603 h 2397608"/>
              <a:gd name="connsiteX3095" fmla="*/ 748643 w 5675092"/>
              <a:gd name="connsiteY3095" fmla="*/ 1887016 h 2397608"/>
              <a:gd name="connsiteX3096" fmla="*/ 748319 w 5675092"/>
              <a:gd name="connsiteY3096" fmla="*/ 1886841 h 2397608"/>
              <a:gd name="connsiteX3097" fmla="*/ 744773 w 5675092"/>
              <a:gd name="connsiteY3097" fmla="*/ 1888797 h 2397608"/>
              <a:gd name="connsiteX3098" fmla="*/ 729075 w 5675092"/>
              <a:gd name="connsiteY3098" fmla="*/ 1885067 h 2397608"/>
              <a:gd name="connsiteX3099" fmla="*/ 741724 w 5675092"/>
              <a:gd name="connsiteY3099" fmla="*/ 1881812 h 2397608"/>
              <a:gd name="connsiteX3100" fmla="*/ 741997 w 5675092"/>
              <a:gd name="connsiteY3100" fmla="*/ 1882267 h 2397608"/>
              <a:gd name="connsiteX3101" fmla="*/ 741997 w 5675092"/>
              <a:gd name="connsiteY3101" fmla="*/ 1881038 h 2397608"/>
              <a:gd name="connsiteX3102" fmla="*/ 755290 w 5675092"/>
              <a:gd name="connsiteY3102" fmla="*/ 1890603 h 2397608"/>
              <a:gd name="connsiteX3103" fmla="*/ 686530 w 5675092"/>
              <a:gd name="connsiteY3103" fmla="*/ 876778 h 2397608"/>
              <a:gd name="connsiteX3104" fmla="*/ 683939 w 5675092"/>
              <a:gd name="connsiteY3104" fmla="*/ 884550 h 2397608"/>
              <a:gd name="connsiteX3105" fmla="*/ 678763 w 5675092"/>
              <a:gd name="connsiteY3105" fmla="*/ 879369 h 2397608"/>
              <a:gd name="connsiteX3106" fmla="*/ 676172 w 5675092"/>
              <a:gd name="connsiteY3106" fmla="*/ 887141 h 2397608"/>
              <a:gd name="connsiteX3107" fmla="*/ 668405 w 5675092"/>
              <a:gd name="connsiteY3107" fmla="*/ 876778 h 2397608"/>
              <a:gd name="connsiteX3108" fmla="*/ 673581 w 5675092"/>
              <a:gd name="connsiteY3108" fmla="*/ 881962 h 2397608"/>
              <a:gd name="connsiteX3109" fmla="*/ 676172 w 5675092"/>
              <a:gd name="connsiteY3109" fmla="*/ 874189 h 2397608"/>
              <a:gd name="connsiteX3110" fmla="*/ 681351 w 5675092"/>
              <a:gd name="connsiteY3110" fmla="*/ 874189 h 2397608"/>
              <a:gd name="connsiteX3111" fmla="*/ 686530 w 5675092"/>
              <a:gd name="connsiteY3111" fmla="*/ 876778 h 2397608"/>
              <a:gd name="connsiteX3112" fmla="*/ 688947 w 5675092"/>
              <a:gd name="connsiteY3112" fmla="*/ 906990 h 2397608"/>
              <a:gd name="connsiteX3113" fmla="*/ 686530 w 5675092"/>
              <a:gd name="connsiteY3113" fmla="*/ 912253 h 2397608"/>
              <a:gd name="connsiteX3114" fmla="*/ 681697 w 5675092"/>
              <a:gd name="connsiteY3114" fmla="*/ 909623 h 2397608"/>
              <a:gd name="connsiteX3115" fmla="*/ 684114 w 5675092"/>
              <a:gd name="connsiteY3115" fmla="*/ 899099 h 2397608"/>
              <a:gd name="connsiteX3116" fmla="*/ 684115 w 5675092"/>
              <a:gd name="connsiteY3116" fmla="*/ 901730 h 2397608"/>
              <a:gd name="connsiteX3117" fmla="*/ 688947 w 5675092"/>
              <a:gd name="connsiteY3117" fmla="*/ 906990 h 2397608"/>
              <a:gd name="connsiteX3118" fmla="*/ 693908 w 5675092"/>
              <a:gd name="connsiteY3118" fmla="*/ 972155 h 2397608"/>
              <a:gd name="connsiteX3119" fmla="*/ 693908 w 5675092"/>
              <a:gd name="connsiteY3119" fmla="*/ 981721 h 2397608"/>
              <a:gd name="connsiteX3120" fmla="*/ 689074 w 5675092"/>
              <a:gd name="connsiteY3120" fmla="*/ 979330 h 2397608"/>
              <a:gd name="connsiteX3121" fmla="*/ 693908 w 5675092"/>
              <a:gd name="connsiteY3121" fmla="*/ 972155 h 2397608"/>
              <a:gd name="connsiteX3122" fmla="*/ 756643 w 5675092"/>
              <a:gd name="connsiteY3122" fmla="*/ 1880798 h 2397608"/>
              <a:gd name="connsiteX3123" fmla="*/ 743939 w 5675092"/>
              <a:gd name="connsiteY3123" fmla="*/ 1872075 h 2397608"/>
              <a:gd name="connsiteX3124" fmla="*/ 756643 w 5675092"/>
              <a:gd name="connsiteY3124" fmla="*/ 1880798 h 2397608"/>
              <a:gd name="connsiteX3125" fmla="*/ 744437 w 5675092"/>
              <a:gd name="connsiteY3125" fmla="*/ 1699304 h 2397608"/>
              <a:gd name="connsiteX3126" fmla="*/ 742351 w 5675092"/>
              <a:gd name="connsiteY3126" fmla="*/ 1704238 h 2397608"/>
              <a:gd name="connsiteX3127" fmla="*/ 734793 w 5675092"/>
              <a:gd name="connsiteY3127" fmla="*/ 1699959 h 2397608"/>
              <a:gd name="connsiteX3128" fmla="*/ 734468 w 5675092"/>
              <a:gd name="connsiteY3128" fmla="*/ 1695186 h 2397608"/>
              <a:gd name="connsiteX3129" fmla="*/ 737365 w 5675092"/>
              <a:gd name="connsiteY3129" fmla="*/ 1702180 h 2397608"/>
              <a:gd name="connsiteX3130" fmla="*/ 744437 w 5675092"/>
              <a:gd name="connsiteY3130" fmla="*/ 1699304 h 2397608"/>
              <a:gd name="connsiteX3131" fmla="*/ 749164 w 5675092"/>
              <a:gd name="connsiteY3131" fmla="*/ 1768891 h 2397608"/>
              <a:gd name="connsiteX3132" fmla="*/ 742308 w 5675092"/>
              <a:gd name="connsiteY3132" fmla="*/ 1774950 h 2397608"/>
              <a:gd name="connsiteX3133" fmla="*/ 741930 w 5675092"/>
              <a:gd name="connsiteY3133" fmla="*/ 1769383 h 2397608"/>
              <a:gd name="connsiteX3134" fmla="*/ 749164 w 5675092"/>
              <a:gd name="connsiteY3134" fmla="*/ 1768891 h 2397608"/>
              <a:gd name="connsiteX3135" fmla="*/ 728284 w 5675092"/>
              <a:gd name="connsiteY3135" fmla="*/ 1461455 h 2397608"/>
              <a:gd name="connsiteX3136" fmla="*/ 721394 w 5675092"/>
              <a:gd name="connsiteY3136" fmla="*/ 1467019 h 2397608"/>
              <a:gd name="connsiteX3137" fmla="*/ 725528 w 5675092"/>
              <a:gd name="connsiteY3137" fmla="*/ 1459404 h 2397608"/>
              <a:gd name="connsiteX3138" fmla="*/ 759186 w 5675092"/>
              <a:gd name="connsiteY3138" fmla="*/ 1916090 h 2397608"/>
              <a:gd name="connsiteX3139" fmla="*/ 755332 w 5675092"/>
              <a:gd name="connsiteY3139" fmla="*/ 1914813 h 2397608"/>
              <a:gd name="connsiteX3140" fmla="*/ 756682 w 5675092"/>
              <a:gd name="connsiteY3140" fmla="*/ 1913599 h 2397608"/>
              <a:gd name="connsiteX3141" fmla="*/ 754327 w 5675092"/>
              <a:gd name="connsiteY3141" fmla="*/ 1914479 h 2397608"/>
              <a:gd name="connsiteX3142" fmla="*/ 751676 w 5675092"/>
              <a:gd name="connsiteY3142" fmla="*/ 1913599 h 2397608"/>
              <a:gd name="connsiteX3143" fmla="*/ 754179 w 5675092"/>
              <a:gd name="connsiteY3143" fmla="*/ 1914532 h 2397608"/>
              <a:gd name="connsiteX3144" fmla="*/ 754327 w 5675092"/>
              <a:gd name="connsiteY3144" fmla="*/ 1914479 h 2397608"/>
              <a:gd name="connsiteX3145" fmla="*/ 755332 w 5675092"/>
              <a:gd name="connsiteY3145" fmla="*/ 1914813 h 2397608"/>
              <a:gd name="connsiteX3146" fmla="*/ 753832 w 5675092"/>
              <a:gd name="connsiteY3146" fmla="*/ 1916160 h 2397608"/>
              <a:gd name="connsiteX3147" fmla="*/ 757331 w 5675092"/>
              <a:gd name="connsiteY3147" fmla="*/ 1917528 h 2397608"/>
              <a:gd name="connsiteX3148" fmla="*/ 759130 w 5675092"/>
              <a:gd name="connsiteY3148" fmla="*/ 1920977 h 2397608"/>
              <a:gd name="connsiteX3149" fmla="*/ 759186 w 5675092"/>
              <a:gd name="connsiteY3149" fmla="*/ 1920888 h 2397608"/>
              <a:gd name="connsiteX3150" fmla="*/ 740456 w 5675092"/>
              <a:gd name="connsiteY3150" fmla="*/ 1637409 h 2397608"/>
              <a:gd name="connsiteX3151" fmla="*/ 727274 w 5675092"/>
              <a:gd name="connsiteY3151" fmla="*/ 1628261 h 2397608"/>
              <a:gd name="connsiteX3152" fmla="*/ 733123 w 5675092"/>
              <a:gd name="connsiteY3152" fmla="*/ 1640419 h 2397608"/>
              <a:gd name="connsiteX3153" fmla="*/ 734569 w 5675092"/>
              <a:gd name="connsiteY3153" fmla="*/ 1639825 h 2397608"/>
              <a:gd name="connsiteX3154" fmla="*/ 734746 w 5675092"/>
              <a:gd name="connsiteY3154" fmla="*/ 1639505 h 2397608"/>
              <a:gd name="connsiteX3155" fmla="*/ 734729 w 5675092"/>
              <a:gd name="connsiteY3155" fmla="*/ 1639760 h 2397608"/>
              <a:gd name="connsiteX3156" fmla="*/ 736789 w 5675092"/>
              <a:gd name="connsiteY3156" fmla="*/ 1638914 h 2397608"/>
              <a:gd name="connsiteX3157" fmla="*/ 740456 w 5675092"/>
              <a:gd name="connsiteY3157" fmla="*/ 1637409 h 2397608"/>
              <a:gd name="connsiteX3158" fmla="*/ 691870 w 5675092"/>
              <a:gd name="connsiteY3158" fmla="*/ 911877 h 2397608"/>
              <a:gd name="connsiteX3159" fmla="*/ 691812 w 5675092"/>
              <a:gd name="connsiteY3159" fmla="*/ 911929 h 2397608"/>
              <a:gd name="connsiteX3160" fmla="*/ 691716 w 5675092"/>
              <a:gd name="connsiteY3160" fmla="*/ 911810 h 2397608"/>
              <a:gd name="connsiteX3161" fmla="*/ 689203 w 5675092"/>
              <a:gd name="connsiteY3161" fmla="*/ 857082 h 2397608"/>
              <a:gd name="connsiteX3162" fmla="*/ 681668 w 5675092"/>
              <a:gd name="connsiteY3162" fmla="*/ 852105 h 2397608"/>
              <a:gd name="connsiteX3163" fmla="*/ 689203 w 5675092"/>
              <a:gd name="connsiteY3163" fmla="*/ 857082 h 2397608"/>
              <a:gd name="connsiteX3164" fmla="*/ 753939 w 5675092"/>
              <a:gd name="connsiteY3164" fmla="*/ 1803523 h 2397608"/>
              <a:gd name="connsiteX3165" fmla="*/ 748559 w 5675092"/>
              <a:gd name="connsiteY3165" fmla="*/ 1804562 h 2397608"/>
              <a:gd name="connsiteX3166" fmla="*/ 746522 w 5675092"/>
              <a:gd name="connsiteY3166" fmla="*/ 1801330 h 2397608"/>
              <a:gd name="connsiteX3167" fmla="*/ 751162 w 5675092"/>
              <a:gd name="connsiteY3167" fmla="*/ 1798318 h 2397608"/>
              <a:gd name="connsiteX3168" fmla="*/ 753939 w 5675092"/>
              <a:gd name="connsiteY3168" fmla="*/ 1803523 h 2397608"/>
              <a:gd name="connsiteX3169" fmla="*/ 729974 w 5675092"/>
              <a:gd name="connsiteY3169" fmla="*/ 1435913 h 2397608"/>
              <a:gd name="connsiteX3170" fmla="*/ 727907 w 5675092"/>
              <a:gd name="connsiteY3170" fmla="*/ 1434444 h 2397608"/>
              <a:gd name="connsiteX3171" fmla="*/ 724831 w 5675092"/>
              <a:gd name="connsiteY3171" fmla="*/ 1434921 h 2397608"/>
              <a:gd name="connsiteX3172" fmla="*/ 719294 w 5675092"/>
              <a:gd name="connsiteY3172" fmla="*/ 1432179 h 2397608"/>
              <a:gd name="connsiteX3173" fmla="*/ 720137 w 5675092"/>
              <a:gd name="connsiteY3173" fmla="*/ 1444590 h 2397608"/>
              <a:gd name="connsiteX3174" fmla="*/ 727657 w 5675092"/>
              <a:gd name="connsiteY3174" fmla="*/ 1444079 h 2397608"/>
              <a:gd name="connsiteX3175" fmla="*/ 724813 w 5675092"/>
              <a:gd name="connsiteY3175" fmla="*/ 1439285 h 2397608"/>
              <a:gd name="connsiteX3176" fmla="*/ 728468 w 5675092"/>
              <a:gd name="connsiteY3176" fmla="*/ 1437479 h 2397608"/>
              <a:gd name="connsiteX3177" fmla="*/ 698742 w 5675092"/>
              <a:gd name="connsiteY3177" fmla="*/ 953852 h 2397608"/>
              <a:gd name="connsiteX3178" fmla="*/ 691290 w 5675092"/>
              <a:gd name="connsiteY3178" fmla="*/ 956336 h 2397608"/>
              <a:gd name="connsiteX3179" fmla="*/ 686322 w 5675092"/>
              <a:gd name="connsiteY3179" fmla="*/ 953852 h 2397608"/>
              <a:gd name="connsiteX3180" fmla="*/ 678870 w 5675092"/>
              <a:gd name="connsiteY3180" fmla="*/ 948884 h 2397608"/>
              <a:gd name="connsiteX3181" fmla="*/ 678870 w 5675092"/>
              <a:gd name="connsiteY3181" fmla="*/ 953852 h 2397608"/>
              <a:gd name="connsiteX3182" fmla="*/ 673902 w 5675092"/>
              <a:gd name="connsiteY3182" fmla="*/ 946401 h 2397608"/>
              <a:gd name="connsiteX3183" fmla="*/ 671418 w 5675092"/>
              <a:gd name="connsiteY3183" fmla="*/ 948885 h 2397608"/>
              <a:gd name="connsiteX3184" fmla="*/ 673902 w 5675092"/>
              <a:gd name="connsiteY3184" fmla="*/ 956336 h 2397608"/>
              <a:gd name="connsiteX3185" fmla="*/ 668933 w 5675092"/>
              <a:gd name="connsiteY3185" fmla="*/ 956336 h 2397608"/>
              <a:gd name="connsiteX3186" fmla="*/ 666449 w 5675092"/>
              <a:gd name="connsiteY3186" fmla="*/ 946401 h 2397608"/>
              <a:gd name="connsiteX3187" fmla="*/ 656513 w 5675092"/>
              <a:gd name="connsiteY3187" fmla="*/ 951369 h 2397608"/>
              <a:gd name="connsiteX3188" fmla="*/ 654030 w 5675092"/>
              <a:gd name="connsiteY3188" fmla="*/ 946401 h 2397608"/>
              <a:gd name="connsiteX3189" fmla="*/ 658997 w 5675092"/>
              <a:gd name="connsiteY3189" fmla="*/ 938951 h 2397608"/>
              <a:gd name="connsiteX3190" fmla="*/ 658997 w 5675092"/>
              <a:gd name="connsiteY3190" fmla="*/ 946401 h 2397608"/>
              <a:gd name="connsiteX3191" fmla="*/ 681354 w 5675092"/>
              <a:gd name="connsiteY3191" fmla="*/ 946401 h 2397608"/>
              <a:gd name="connsiteX3192" fmla="*/ 688806 w 5675092"/>
              <a:gd name="connsiteY3192" fmla="*/ 941435 h 2397608"/>
              <a:gd name="connsiteX3193" fmla="*/ 688806 w 5675092"/>
              <a:gd name="connsiteY3193" fmla="*/ 931501 h 2397608"/>
              <a:gd name="connsiteX3194" fmla="*/ 698742 w 5675092"/>
              <a:gd name="connsiteY3194" fmla="*/ 953852 h 2397608"/>
              <a:gd name="connsiteX3195" fmla="*/ 751663 w 5675092"/>
              <a:gd name="connsiteY3195" fmla="*/ 1729184 h 2397608"/>
              <a:gd name="connsiteX3196" fmla="*/ 739579 w 5675092"/>
              <a:gd name="connsiteY3196" fmla="*/ 1729183 h 2397608"/>
              <a:gd name="connsiteX3197" fmla="*/ 746828 w 5675092"/>
              <a:gd name="connsiteY3197" fmla="*/ 1719618 h 2397608"/>
              <a:gd name="connsiteX3198" fmla="*/ 751663 w 5675092"/>
              <a:gd name="connsiteY3198" fmla="*/ 1729184 h 2397608"/>
              <a:gd name="connsiteX3199" fmla="*/ 757587 w 5675092"/>
              <a:gd name="connsiteY3199" fmla="*/ 1785897 h 2397608"/>
              <a:gd name="connsiteX3200" fmla="*/ 755661 w 5675092"/>
              <a:gd name="connsiteY3200" fmla="*/ 1793218 h 2397608"/>
              <a:gd name="connsiteX3201" fmla="*/ 752926 w 5675092"/>
              <a:gd name="connsiteY3201" fmla="*/ 1788609 h 2397608"/>
              <a:gd name="connsiteX3202" fmla="*/ 757587 w 5675092"/>
              <a:gd name="connsiteY3202" fmla="*/ 1785897 h 2397608"/>
              <a:gd name="connsiteX3203" fmla="*/ 750335 w 5675092"/>
              <a:gd name="connsiteY3203" fmla="*/ 1679128 h 2397608"/>
              <a:gd name="connsiteX3204" fmla="*/ 745877 w 5675092"/>
              <a:gd name="connsiteY3204" fmla="*/ 1684823 h 2397608"/>
              <a:gd name="connsiteX3205" fmla="*/ 750335 w 5675092"/>
              <a:gd name="connsiteY3205" fmla="*/ 1679128 h 2397608"/>
              <a:gd name="connsiteX3206" fmla="*/ 704180 w 5675092"/>
              <a:gd name="connsiteY3206" fmla="*/ 980525 h 2397608"/>
              <a:gd name="connsiteX3207" fmla="*/ 703576 w 5675092"/>
              <a:gd name="connsiteY3207" fmla="*/ 986503 h 2397608"/>
              <a:gd name="connsiteX3208" fmla="*/ 701159 w 5675092"/>
              <a:gd name="connsiteY3208" fmla="*/ 986503 h 2397608"/>
              <a:gd name="connsiteX3209" fmla="*/ 701159 w 5675092"/>
              <a:gd name="connsiteY3209" fmla="*/ 974546 h 2397608"/>
              <a:gd name="connsiteX3210" fmla="*/ 704180 w 5675092"/>
              <a:gd name="connsiteY3210" fmla="*/ 980525 h 2397608"/>
              <a:gd name="connsiteX3211" fmla="*/ 665988 w 5675092"/>
              <a:gd name="connsiteY3211" fmla="*/ 396561 h 2397608"/>
              <a:gd name="connsiteX3212" fmla="*/ 631022 w 5675092"/>
              <a:gd name="connsiteY3212" fmla="*/ 401684 h 2397608"/>
              <a:gd name="connsiteX3213" fmla="*/ 628524 w 5675092"/>
              <a:gd name="connsiteY3213" fmla="*/ 391436 h 2397608"/>
              <a:gd name="connsiteX3214" fmla="*/ 641014 w 5675092"/>
              <a:gd name="connsiteY3214" fmla="*/ 383749 h 2397608"/>
              <a:gd name="connsiteX3215" fmla="*/ 646007 w 5675092"/>
              <a:gd name="connsiteY3215" fmla="*/ 391436 h 2397608"/>
              <a:gd name="connsiteX3216" fmla="*/ 653499 w 5675092"/>
              <a:gd name="connsiteY3216" fmla="*/ 383749 h 2397608"/>
              <a:gd name="connsiteX3217" fmla="*/ 655998 w 5675092"/>
              <a:gd name="connsiteY3217" fmla="*/ 383749 h 2397608"/>
              <a:gd name="connsiteX3218" fmla="*/ 665988 w 5675092"/>
              <a:gd name="connsiteY3218" fmla="*/ 396561 h 2397608"/>
              <a:gd name="connsiteX3219" fmla="*/ 729261 w 5675092"/>
              <a:gd name="connsiteY3219" fmla="*/ 1304405 h 2397608"/>
              <a:gd name="connsiteX3220" fmla="*/ 724380 w 5675092"/>
              <a:gd name="connsiteY3220" fmla="*/ 1302365 h 2397608"/>
              <a:gd name="connsiteX3221" fmla="*/ 727834 w 5675092"/>
              <a:gd name="connsiteY3221" fmla="*/ 1299878 h 2397608"/>
              <a:gd name="connsiteX3222" fmla="*/ 770982 w 5675092"/>
              <a:gd name="connsiteY3222" fmla="*/ 1916977 h 2397608"/>
              <a:gd name="connsiteX3223" fmla="*/ 769198 w 5675092"/>
              <a:gd name="connsiteY3223" fmla="*/ 1916090 h 2397608"/>
              <a:gd name="connsiteX3224" fmla="*/ 769266 w 5675092"/>
              <a:gd name="connsiteY3224" fmla="*/ 1917094 h 2397608"/>
              <a:gd name="connsiteX3225" fmla="*/ 729452 w 5675092"/>
              <a:gd name="connsiteY3225" fmla="*/ 1304485 h 2397608"/>
              <a:gd name="connsiteX3226" fmla="*/ 729402 w 5675092"/>
              <a:gd name="connsiteY3226" fmla="*/ 1304853 h 2397608"/>
              <a:gd name="connsiteX3227" fmla="*/ 729261 w 5675092"/>
              <a:gd name="connsiteY3227" fmla="*/ 1304405 h 2397608"/>
              <a:gd name="connsiteX3228" fmla="*/ 706960 w 5675092"/>
              <a:gd name="connsiteY3228" fmla="*/ 961394 h 2397608"/>
              <a:gd name="connsiteX3229" fmla="*/ 696326 w 5675092"/>
              <a:gd name="connsiteY3229" fmla="*/ 966973 h 2397608"/>
              <a:gd name="connsiteX3230" fmla="*/ 706960 w 5675092"/>
              <a:gd name="connsiteY3230" fmla="*/ 961394 h 2397608"/>
              <a:gd name="connsiteX3231" fmla="*/ 701768 w 5675092"/>
              <a:gd name="connsiteY3231" fmla="*/ 881957 h 2397608"/>
              <a:gd name="connsiteX3232" fmla="*/ 694229 w 5675092"/>
              <a:gd name="connsiteY3232" fmla="*/ 874495 h 2397608"/>
              <a:gd name="connsiteX3233" fmla="*/ 701768 w 5675092"/>
              <a:gd name="connsiteY3233" fmla="*/ 881957 h 2397608"/>
              <a:gd name="connsiteX3234" fmla="*/ 744027 w 5675092"/>
              <a:gd name="connsiteY3234" fmla="*/ 1497091 h 2397608"/>
              <a:gd name="connsiteX3235" fmla="*/ 738947 w 5675092"/>
              <a:gd name="connsiteY3235" fmla="*/ 1505524 h 2397608"/>
              <a:gd name="connsiteX3236" fmla="*/ 741031 w 5675092"/>
              <a:gd name="connsiteY3236" fmla="*/ 1494598 h 2397608"/>
              <a:gd name="connsiteX3237" fmla="*/ 706793 w 5675092"/>
              <a:gd name="connsiteY3237" fmla="*/ 926735 h 2397608"/>
              <a:gd name="connsiteX3238" fmla="*/ 701768 w 5675092"/>
              <a:gd name="connsiteY3238" fmla="*/ 921761 h 2397608"/>
              <a:gd name="connsiteX3239" fmla="*/ 691716 w 5675092"/>
              <a:gd name="connsiteY3239" fmla="*/ 926735 h 2397608"/>
              <a:gd name="connsiteX3240" fmla="*/ 696742 w 5675092"/>
              <a:gd name="connsiteY3240" fmla="*/ 931711 h 2397608"/>
              <a:gd name="connsiteX3241" fmla="*/ 704280 w 5675092"/>
              <a:gd name="connsiteY3241" fmla="*/ 926735 h 2397608"/>
              <a:gd name="connsiteX3242" fmla="*/ 704280 w 5675092"/>
              <a:gd name="connsiteY3242" fmla="*/ 936685 h 2397608"/>
              <a:gd name="connsiteX3243" fmla="*/ 696742 w 5675092"/>
              <a:gd name="connsiteY3243" fmla="*/ 939174 h 2397608"/>
              <a:gd name="connsiteX3244" fmla="*/ 689519 w 5675092"/>
              <a:gd name="connsiteY3244" fmla="*/ 929845 h 2397608"/>
              <a:gd name="connsiteX3245" fmla="*/ 686220 w 5675092"/>
              <a:gd name="connsiteY3245" fmla="*/ 925718 h 2397608"/>
              <a:gd name="connsiteX3246" fmla="*/ 684844 w 5675092"/>
              <a:gd name="connsiteY3246" fmla="*/ 930092 h 2397608"/>
              <a:gd name="connsiteX3247" fmla="*/ 686657 w 5675092"/>
              <a:gd name="connsiteY3247" fmla="*/ 932014 h 2397608"/>
              <a:gd name="connsiteX3248" fmla="*/ 679406 w 5675092"/>
              <a:gd name="connsiteY3248" fmla="*/ 932013 h 2397608"/>
              <a:gd name="connsiteX3249" fmla="*/ 682125 w 5675092"/>
              <a:gd name="connsiteY3249" fmla="*/ 927209 h 2397608"/>
              <a:gd name="connsiteX3250" fmla="*/ 685739 w 5675092"/>
              <a:gd name="connsiteY3250" fmla="*/ 924911 h 2397608"/>
              <a:gd name="connsiteX3251" fmla="*/ 684181 w 5675092"/>
              <a:gd name="connsiteY3251" fmla="*/ 916784 h 2397608"/>
              <a:gd name="connsiteX3252" fmla="*/ 674129 w 5675092"/>
              <a:gd name="connsiteY3252" fmla="*/ 914296 h 2397608"/>
              <a:gd name="connsiteX3253" fmla="*/ 686690 w 5675092"/>
              <a:gd name="connsiteY3253" fmla="*/ 914295 h 2397608"/>
              <a:gd name="connsiteX3254" fmla="*/ 689203 w 5675092"/>
              <a:gd name="connsiteY3254" fmla="*/ 919272 h 2397608"/>
              <a:gd name="connsiteX3255" fmla="*/ 694229 w 5675092"/>
              <a:gd name="connsiteY3255" fmla="*/ 924246 h 2397608"/>
              <a:gd name="connsiteX3256" fmla="*/ 689203 w 5675092"/>
              <a:gd name="connsiteY3256" fmla="*/ 914296 h 2397608"/>
              <a:gd name="connsiteX3257" fmla="*/ 691812 w 5675092"/>
              <a:gd name="connsiteY3257" fmla="*/ 911929 h 2397608"/>
              <a:gd name="connsiteX3258" fmla="*/ 695839 w 5675092"/>
              <a:gd name="connsiteY3258" fmla="*/ 916940 h 2397608"/>
              <a:gd name="connsiteX3259" fmla="*/ 706793 w 5675092"/>
              <a:gd name="connsiteY3259" fmla="*/ 926735 h 2397608"/>
              <a:gd name="connsiteX3260" fmla="*/ 774206 w 5675092"/>
              <a:gd name="connsiteY3260" fmla="*/ 1918581 h 2397608"/>
              <a:gd name="connsiteX3261" fmla="*/ 774199 w 5675092"/>
              <a:gd name="connsiteY3261" fmla="*/ 1918578 h 2397608"/>
              <a:gd name="connsiteX3262" fmla="*/ 774206 w 5675092"/>
              <a:gd name="connsiteY3262" fmla="*/ 1918676 h 2397608"/>
              <a:gd name="connsiteX3263" fmla="*/ 768266 w 5675092"/>
              <a:gd name="connsiteY3263" fmla="*/ 1820085 h 2397608"/>
              <a:gd name="connsiteX3264" fmla="*/ 765636 w 5675092"/>
              <a:gd name="connsiteY3264" fmla="*/ 1825957 h 2397608"/>
              <a:gd name="connsiteX3265" fmla="*/ 762400 w 5675092"/>
              <a:gd name="connsiteY3265" fmla="*/ 1822880 h 2397608"/>
              <a:gd name="connsiteX3266" fmla="*/ 768266 w 5675092"/>
              <a:gd name="connsiteY3266" fmla="*/ 1820085 h 2397608"/>
              <a:gd name="connsiteX3267" fmla="*/ 742359 w 5675092"/>
              <a:gd name="connsiteY3267" fmla="*/ 1438092 h 2397608"/>
              <a:gd name="connsiteX3268" fmla="*/ 741061 w 5675092"/>
              <a:gd name="connsiteY3268" fmla="*/ 1436528 h 2397608"/>
              <a:gd name="connsiteX3269" fmla="*/ 735454 w 5675092"/>
              <a:gd name="connsiteY3269" fmla="*/ 1436870 h 2397608"/>
              <a:gd name="connsiteX3270" fmla="*/ 734840 w 5675092"/>
              <a:gd name="connsiteY3270" fmla="*/ 1438603 h 2397608"/>
              <a:gd name="connsiteX3271" fmla="*/ 742359 w 5675092"/>
              <a:gd name="connsiteY3271" fmla="*/ 1438092 h 2397608"/>
              <a:gd name="connsiteX3272" fmla="*/ 775642 w 5675092"/>
              <a:gd name="connsiteY3272" fmla="*/ 1923742 h 2397608"/>
              <a:gd name="connsiteX3273" fmla="*/ 774540 w 5675092"/>
              <a:gd name="connsiteY3273" fmla="*/ 1923604 h 2397608"/>
              <a:gd name="connsiteX3274" fmla="*/ 774778 w 5675092"/>
              <a:gd name="connsiteY3274" fmla="*/ 1927107 h 2397608"/>
              <a:gd name="connsiteX3275" fmla="*/ 764957 w 5675092"/>
              <a:gd name="connsiteY3275" fmla="*/ 1736358 h 2397608"/>
              <a:gd name="connsiteX3276" fmla="*/ 751664 w 5675092"/>
              <a:gd name="connsiteY3276" fmla="*/ 1736357 h 2397608"/>
              <a:gd name="connsiteX3277" fmla="*/ 764957 w 5675092"/>
              <a:gd name="connsiteY3277" fmla="*/ 1736358 h 2397608"/>
              <a:gd name="connsiteX3278" fmla="*/ 796726 w 5675092"/>
              <a:gd name="connsiteY3278" fmla="*/ 2171956 h 2397608"/>
              <a:gd name="connsiteX3279" fmla="*/ 795525 w 5675092"/>
              <a:gd name="connsiteY3279" fmla="*/ 2171673 h 2397608"/>
              <a:gd name="connsiteX3280" fmla="*/ 781628 w 5675092"/>
              <a:gd name="connsiteY3280" fmla="*/ 2164439 h 2397608"/>
              <a:gd name="connsiteX3281" fmla="*/ 789208 w 5675092"/>
              <a:gd name="connsiteY3281" fmla="*/ 2164439 h 2397608"/>
              <a:gd name="connsiteX3282" fmla="*/ 795960 w 5675092"/>
              <a:gd name="connsiteY3282" fmla="*/ 2167397 h 2397608"/>
              <a:gd name="connsiteX3283" fmla="*/ 797174 w 5675092"/>
              <a:gd name="connsiteY3283" fmla="*/ 2172064 h 2397608"/>
              <a:gd name="connsiteX3284" fmla="*/ 796789 w 5675092"/>
              <a:gd name="connsiteY3284" fmla="*/ 2172329 h 2397608"/>
              <a:gd name="connsiteX3285" fmla="*/ 796726 w 5675092"/>
              <a:gd name="connsiteY3285" fmla="*/ 2171956 h 2397608"/>
              <a:gd name="connsiteX3286" fmla="*/ 736941 w 5675092"/>
              <a:gd name="connsiteY3286" fmla="*/ 1284951 h 2397608"/>
              <a:gd name="connsiteX3287" fmla="*/ 731915 w 5675092"/>
              <a:gd name="connsiteY3287" fmla="*/ 1287440 h 2397608"/>
              <a:gd name="connsiteX3288" fmla="*/ 729402 w 5675092"/>
              <a:gd name="connsiteY3288" fmla="*/ 1284951 h 2397608"/>
              <a:gd name="connsiteX3289" fmla="*/ 736941 w 5675092"/>
              <a:gd name="connsiteY3289" fmla="*/ 1284951 h 2397608"/>
              <a:gd name="connsiteX3290" fmla="*/ 709303 w 5675092"/>
              <a:gd name="connsiteY3290" fmla="*/ 876983 h 2397608"/>
              <a:gd name="connsiteX3291" fmla="*/ 704280 w 5675092"/>
              <a:gd name="connsiteY3291" fmla="*/ 874495 h 2397608"/>
              <a:gd name="connsiteX3292" fmla="*/ 704280 w 5675092"/>
              <a:gd name="connsiteY3292" fmla="*/ 884446 h 2397608"/>
              <a:gd name="connsiteX3293" fmla="*/ 709303 w 5675092"/>
              <a:gd name="connsiteY3293" fmla="*/ 876983 h 2397608"/>
              <a:gd name="connsiteX3294" fmla="*/ 716869 w 5675092"/>
              <a:gd name="connsiteY3294" fmla="*/ 976938 h 2397608"/>
              <a:gd name="connsiteX3295" fmla="*/ 709618 w 5675092"/>
              <a:gd name="connsiteY3295" fmla="*/ 984113 h 2397608"/>
              <a:gd name="connsiteX3296" fmla="*/ 716869 w 5675092"/>
              <a:gd name="connsiteY3296" fmla="*/ 976938 h 2397608"/>
              <a:gd name="connsiteX3297" fmla="*/ 767374 w 5675092"/>
              <a:gd name="connsiteY3297" fmla="*/ 1719618 h 2397608"/>
              <a:gd name="connsiteX3298" fmla="*/ 767374 w 5675092"/>
              <a:gd name="connsiteY3298" fmla="*/ 1726792 h 2397608"/>
              <a:gd name="connsiteX3299" fmla="*/ 764756 w 5675092"/>
              <a:gd name="connsiteY3299" fmla="*/ 1724400 h 2397608"/>
              <a:gd name="connsiteX3300" fmla="*/ 754281 w 5675092"/>
              <a:gd name="connsiteY3300" fmla="*/ 1724400 h 2397608"/>
              <a:gd name="connsiteX3301" fmla="*/ 756900 w 5675092"/>
              <a:gd name="connsiteY3301" fmla="*/ 1717227 h 2397608"/>
              <a:gd name="connsiteX3302" fmla="*/ 756900 w 5675092"/>
              <a:gd name="connsiteY3302" fmla="*/ 1719618 h 2397608"/>
              <a:gd name="connsiteX3303" fmla="*/ 759519 w 5675092"/>
              <a:gd name="connsiteY3303" fmla="*/ 1719618 h 2397608"/>
              <a:gd name="connsiteX3304" fmla="*/ 756900 w 5675092"/>
              <a:gd name="connsiteY3304" fmla="*/ 1724400 h 2397608"/>
              <a:gd name="connsiteX3305" fmla="*/ 767374 w 5675092"/>
              <a:gd name="connsiteY3305" fmla="*/ 1719618 h 2397608"/>
              <a:gd name="connsiteX3306" fmla="*/ 765337 w 5675092"/>
              <a:gd name="connsiteY3306" fmla="*/ 1667906 h 2397608"/>
              <a:gd name="connsiteX3307" fmla="*/ 760190 w 5675092"/>
              <a:gd name="connsiteY3307" fmla="*/ 1663462 h 2397608"/>
              <a:gd name="connsiteX3308" fmla="*/ 765337 w 5675092"/>
              <a:gd name="connsiteY3308" fmla="*/ 1667906 h 2397608"/>
              <a:gd name="connsiteX3309" fmla="*/ 767696 w 5675092"/>
              <a:gd name="connsiteY3309" fmla="*/ 1702500 h 2397608"/>
              <a:gd name="connsiteX3310" fmla="*/ 765208 w 5675092"/>
              <a:gd name="connsiteY3310" fmla="*/ 1706599 h 2397608"/>
              <a:gd name="connsiteX3311" fmla="*/ 767374 w 5675092"/>
              <a:gd name="connsiteY3311" fmla="*/ 1707063 h 2397608"/>
              <a:gd name="connsiteX3312" fmla="*/ 760500 w 5675092"/>
              <a:gd name="connsiteY3312" fmla="*/ 1710426 h 2397608"/>
              <a:gd name="connsiteX3313" fmla="*/ 756210 w 5675092"/>
              <a:gd name="connsiteY3313" fmla="*/ 1710099 h 2397608"/>
              <a:gd name="connsiteX3314" fmla="*/ 757297 w 5675092"/>
              <a:gd name="connsiteY3314" fmla="*/ 1713260 h 2397608"/>
              <a:gd name="connsiteX3315" fmla="*/ 758916 w 5675092"/>
              <a:gd name="connsiteY3315" fmla="*/ 1716296 h 2397608"/>
              <a:gd name="connsiteX3316" fmla="*/ 750287 w 5675092"/>
              <a:gd name="connsiteY3316" fmla="*/ 1714086 h 2397608"/>
              <a:gd name="connsiteX3317" fmla="*/ 754037 w 5675092"/>
              <a:gd name="connsiteY3317" fmla="*/ 1712083 h 2397608"/>
              <a:gd name="connsiteX3318" fmla="*/ 754830 w 5675092"/>
              <a:gd name="connsiteY3318" fmla="*/ 1709994 h 2397608"/>
              <a:gd name="connsiteX3319" fmla="*/ 751664 w 5675092"/>
              <a:gd name="connsiteY3319" fmla="*/ 1709753 h 2397608"/>
              <a:gd name="connsiteX3320" fmla="*/ 758400 w 5675092"/>
              <a:gd name="connsiteY3320" fmla="*/ 1706004 h 2397608"/>
              <a:gd name="connsiteX3321" fmla="*/ 758240 w 5675092"/>
              <a:gd name="connsiteY3321" fmla="*/ 1705939 h 2397608"/>
              <a:gd name="connsiteX3322" fmla="*/ 759040 w 5675092"/>
              <a:gd name="connsiteY3322" fmla="*/ 1705648 h 2397608"/>
              <a:gd name="connsiteX3323" fmla="*/ 759519 w 5675092"/>
              <a:gd name="connsiteY3323" fmla="*/ 1705382 h 2397608"/>
              <a:gd name="connsiteX3324" fmla="*/ 759679 w 5675092"/>
              <a:gd name="connsiteY3324" fmla="*/ 1705416 h 2397608"/>
              <a:gd name="connsiteX3325" fmla="*/ 784045 w 5675092"/>
              <a:gd name="connsiteY3325" fmla="*/ 1913100 h 2397608"/>
              <a:gd name="connsiteX3326" fmla="*/ 774377 w 5675092"/>
              <a:gd name="connsiteY3326" fmla="*/ 1905926 h 2397608"/>
              <a:gd name="connsiteX3327" fmla="*/ 784045 w 5675092"/>
              <a:gd name="connsiteY3327" fmla="*/ 1913100 h 2397608"/>
              <a:gd name="connsiteX3328" fmla="*/ 781963 w 5675092"/>
              <a:gd name="connsiteY3328" fmla="*/ 1879078 h 2397608"/>
              <a:gd name="connsiteX3329" fmla="*/ 769074 w 5675092"/>
              <a:gd name="connsiteY3329" fmla="*/ 1877557 h 2397608"/>
              <a:gd name="connsiteX3330" fmla="*/ 769399 w 5675092"/>
              <a:gd name="connsiteY3330" fmla="*/ 1882328 h 2397608"/>
              <a:gd name="connsiteX3331" fmla="*/ 758731 w 5675092"/>
              <a:gd name="connsiteY3331" fmla="*/ 1875863 h 2397608"/>
              <a:gd name="connsiteX3332" fmla="*/ 781963 w 5675092"/>
              <a:gd name="connsiteY3332" fmla="*/ 1879078 h 2397608"/>
              <a:gd name="connsiteX3333" fmla="*/ 750364 w 5675092"/>
              <a:gd name="connsiteY3333" fmla="*/ 1407630 h 2397608"/>
              <a:gd name="connsiteX3334" fmla="*/ 742506 w 5675092"/>
              <a:gd name="connsiteY3334" fmla="*/ 1403176 h 2397608"/>
              <a:gd name="connsiteX3335" fmla="*/ 750364 w 5675092"/>
              <a:gd name="connsiteY3335" fmla="*/ 1407630 h 2397608"/>
              <a:gd name="connsiteX3336" fmla="*/ 744408 w 5675092"/>
              <a:gd name="connsiteY3336" fmla="*/ 1319925 h 2397608"/>
              <a:gd name="connsiteX3337" fmla="*/ 735950 w 5675092"/>
              <a:gd name="connsiteY3337" fmla="*/ 1317534 h 2397608"/>
              <a:gd name="connsiteX3338" fmla="*/ 740178 w 5675092"/>
              <a:gd name="connsiteY3338" fmla="*/ 1316039 h 2397608"/>
              <a:gd name="connsiteX3339" fmla="*/ 744408 w 5675092"/>
              <a:gd name="connsiteY3339" fmla="*/ 1319925 h 2397608"/>
              <a:gd name="connsiteX3340" fmla="*/ 717346 w 5675092"/>
              <a:gd name="connsiteY3340" fmla="*/ 908101 h 2397608"/>
              <a:gd name="connsiteX3341" fmla="*/ 711909 w 5675092"/>
              <a:gd name="connsiteY3341" fmla="*/ 906990 h 2397608"/>
              <a:gd name="connsiteX3342" fmla="*/ 712664 w 5675092"/>
              <a:gd name="connsiteY3342" fmla="*/ 903992 h 2397608"/>
              <a:gd name="connsiteX3343" fmla="*/ 716742 w 5675092"/>
              <a:gd name="connsiteY3343" fmla="*/ 904360 h 2397608"/>
              <a:gd name="connsiteX3344" fmla="*/ 717346 w 5675092"/>
              <a:gd name="connsiteY3344" fmla="*/ 908101 h 2397608"/>
              <a:gd name="connsiteX3345" fmla="*/ 787590 w 5675092"/>
              <a:gd name="connsiteY3345" fmla="*/ 1926236 h 2397608"/>
              <a:gd name="connsiteX3346" fmla="*/ 777406 w 5675092"/>
              <a:gd name="connsiteY3346" fmla="*/ 1927900 h 2397608"/>
              <a:gd name="connsiteX3347" fmla="*/ 767092 w 5675092"/>
              <a:gd name="connsiteY3347" fmla="*/ 1927629 h 2397608"/>
              <a:gd name="connsiteX3348" fmla="*/ 766957 w 5675092"/>
              <a:gd name="connsiteY3348" fmla="*/ 1925639 h 2397608"/>
              <a:gd name="connsiteX3349" fmla="*/ 762101 w 5675092"/>
              <a:gd name="connsiteY3349" fmla="*/ 1924820 h 2397608"/>
              <a:gd name="connsiteX3350" fmla="*/ 759186 w 5675092"/>
              <a:gd name="connsiteY3350" fmla="*/ 1931036 h 2397608"/>
              <a:gd name="connsiteX3351" fmla="*/ 759185 w 5675092"/>
              <a:gd name="connsiteY3351" fmla="*/ 1925431 h 2397608"/>
              <a:gd name="connsiteX3352" fmla="*/ 759186 w 5675092"/>
              <a:gd name="connsiteY3352" fmla="*/ 1924328 h 2397608"/>
              <a:gd name="connsiteX3353" fmla="*/ 754612 w 5675092"/>
              <a:gd name="connsiteY3353" fmla="*/ 1923556 h 2397608"/>
              <a:gd name="connsiteX3354" fmla="*/ 744531 w 5675092"/>
              <a:gd name="connsiteY3354" fmla="*/ 1927162 h 2397608"/>
              <a:gd name="connsiteX3355" fmla="*/ 736792 w 5675092"/>
              <a:gd name="connsiteY3355" fmla="*/ 1923793 h 2397608"/>
              <a:gd name="connsiteX3356" fmla="*/ 733766 w 5675092"/>
              <a:gd name="connsiteY3356" fmla="*/ 1922475 h 2397608"/>
              <a:gd name="connsiteX3357" fmla="*/ 726643 w 5675092"/>
              <a:gd name="connsiteY3357" fmla="*/ 1923563 h 2397608"/>
              <a:gd name="connsiteX3358" fmla="*/ 726643 w 5675092"/>
              <a:gd name="connsiteY3358" fmla="*/ 1918582 h 2397608"/>
              <a:gd name="connsiteX3359" fmla="*/ 734153 w 5675092"/>
              <a:gd name="connsiteY3359" fmla="*/ 1913599 h 2397608"/>
              <a:gd name="connsiteX3360" fmla="*/ 729145 w 5675092"/>
              <a:gd name="connsiteY3360" fmla="*/ 1908617 h 2397608"/>
              <a:gd name="connsiteX3361" fmla="*/ 729146 w 5675092"/>
              <a:gd name="connsiteY3361" fmla="*/ 1911108 h 2397608"/>
              <a:gd name="connsiteX3362" fmla="*/ 709120 w 5675092"/>
              <a:gd name="connsiteY3362" fmla="*/ 1916091 h 2397608"/>
              <a:gd name="connsiteX3363" fmla="*/ 711623 w 5675092"/>
              <a:gd name="connsiteY3363" fmla="*/ 1903635 h 2397608"/>
              <a:gd name="connsiteX3364" fmla="*/ 719133 w 5675092"/>
              <a:gd name="connsiteY3364" fmla="*/ 1903636 h 2397608"/>
              <a:gd name="connsiteX3365" fmla="*/ 711623 w 5675092"/>
              <a:gd name="connsiteY3365" fmla="*/ 1908617 h 2397608"/>
              <a:gd name="connsiteX3366" fmla="*/ 714126 w 5675092"/>
              <a:gd name="connsiteY3366" fmla="*/ 1916090 h 2397608"/>
              <a:gd name="connsiteX3367" fmla="*/ 719132 w 5675092"/>
              <a:gd name="connsiteY3367" fmla="*/ 1908617 h 2397608"/>
              <a:gd name="connsiteX3368" fmla="*/ 726643 w 5675092"/>
              <a:gd name="connsiteY3368" fmla="*/ 1911108 h 2397608"/>
              <a:gd name="connsiteX3369" fmla="*/ 729146 w 5675092"/>
              <a:gd name="connsiteY3369" fmla="*/ 1906126 h 2397608"/>
              <a:gd name="connsiteX3370" fmla="*/ 750424 w 5675092"/>
              <a:gd name="connsiteY3370" fmla="*/ 1907372 h 2397608"/>
              <a:gd name="connsiteX3371" fmla="*/ 770125 w 5675092"/>
              <a:gd name="connsiteY3371" fmla="*/ 1908525 h 2397608"/>
              <a:gd name="connsiteX3372" fmla="*/ 771701 w 5675092"/>
              <a:gd name="connsiteY3372" fmla="*/ 1908617 h 2397608"/>
              <a:gd name="connsiteX3373" fmla="*/ 771926 w 5675092"/>
              <a:gd name="connsiteY3373" fmla="*/ 1909388 h 2397608"/>
              <a:gd name="connsiteX3374" fmla="*/ 774518 w 5675092"/>
              <a:gd name="connsiteY3374" fmla="*/ 1918270 h 2397608"/>
              <a:gd name="connsiteX3375" fmla="*/ 776291 w 5675092"/>
              <a:gd name="connsiteY3375" fmla="*/ 1921211 h 2397608"/>
              <a:gd name="connsiteX3376" fmla="*/ 776813 w 5675092"/>
              <a:gd name="connsiteY3376" fmla="*/ 1919178 h 2397608"/>
              <a:gd name="connsiteX3377" fmla="*/ 787590 w 5675092"/>
              <a:gd name="connsiteY3377" fmla="*/ 1926236 h 2397608"/>
              <a:gd name="connsiteX3378" fmla="*/ 774436 w 5675092"/>
              <a:gd name="connsiteY3378" fmla="*/ 1699648 h 2397608"/>
              <a:gd name="connsiteX3379" fmla="*/ 764028 w 5675092"/>
              <a:gd name="connsiteY3379" fmla="*/ 1695562 h 2397608"/>
              <a:gd name="connsiteX3380" fmla="*/ 774436 w 5675092"/>
              <a:gd name="connsiteY3380" fmla="*/ 1699648 h 2397608"/>
              <a:gd name="connsiteX3381" fmla="*/ 769954 w 5675092"/>
              <a:gd name="connsiteY3381" fmla="*/ 1627872 h 2397608"/>
              <a:gd name="connsiteX3382" fmla="*/ 754950 w 5675092"/>
              <a:gd name="connsiteY3382" fmla="*/ 1628891 h 2397608"/>
              <a:gd name="connsiteX3383" fmla="*/ 769954 w 5675092"/>
              <a:gd name="connsiteY3383" fmla="*/ 1627872 h 2397608"/>
              <a:gd name="connsiteX3384" fmla="*/ 790087 w 5675092"/>
              <a:gd name="connsiteY3384" fmla="*/ 1908318 h 2397608"/>
              <a:gd name="connsiteX3385" fmla="*/ 790087 w 5675092"/>
              <a:gd name="connsiteY3385" fmla="*/ 1915494 h 2397608"/>
              <a:gd name="connsiteX3386" fmla="*/ 784045 w 5675092"/>
              <a:gd name="connsiteY3386" fmla="*/ 1908318 h 2397608"/>
              <a:gd name="connsiteX3387" fmla="*/ 790087 w 5675092"/>
              <a:gd name="connsiteY3387" fmla="*/ 1908318 h 2397608"/>
              <a:gd name="connsiteX3388" fmla="*/ 791008 w 5675092"/>
              <a:gd name="connsiteY3388" fmla="*/ 1918613 h 2397608"/>
              <a:gd name="connsiteX3389" fmla="*/ 789865 w 5675092"/>
              <a:gd name="connsiteY3389" fmla="*/ 1924083 h 2397608"/>
              <a:gd name="connsiteX3390" fmla="*/ 786724 w 5675092"/>
              <a:gd name="connsiteY3390" fmla="*/ 1913511 h 2397608"/>
              <a:gd name="connsiteX3391" fmla="*/ 791008 w 5675092"/>
              <a:gd name="connsiteY3391" fmla="*/ 1918613 h 2397608"/>
              <a:gd name="connsiteX3392" fmla="*/ 809422 w 5675092"/>
              <a:gd name="connsiteY3392" fmla="*/ 2174962 h 2397608"/>
              <a:gd name="connsiteX3393" fmla="*/ 797174 w 5675092"/>
              <a:gd name="connsiteY3393" fmla="*/ 2172064 h 2397608"/>
              <a:gd name="connsiteX3394" fmla="*/ 800579 w 5675092"/>
              <a:gd name="connsiteY3394" fmla="*/ 2169699 h 2397608"/>
              <a:gd name="connsiteX3395" fmla="*/ 804369 w 5675092"/>
              <a:gd name="connsiteY3395" fmla="*/ 2167069 h 2397608"/>
              <a:gd name="connsiteX3396" fmla="*/ 804930 w 5675092"/>
              <a:gd name="connsiteY3396" fmla="*/ 2167726 h 2397608"/>
              <a:gd name="connsiteX3397" fmla="*/ 808644 w 5675092"/>
              <a:gd name="connsiteY3397" fmla="*/ 2164897 h 2397608"/>
              <a:gd name="connsiteX3398" fmla="*/ 806548 w 5675092"/>
              <a:gd name="connsiteY3398" fmla="*/ 2169622 h 2397608"/>
              <a:gd name="connsiteX3399" fmla="*/ 806896 w 5675092"/>
              <a:gd name="connsiteY3399" fmla="*/ 2170029 h 2397608"/>
              <a:gd name="connsiteX3400" fmla="*/ 809422 w 5675092"/>
              <a:gd name="connsiteY3400" fmla="*/ 2174962 h 2397608"/>
              <a:gd name="connsiteX3401" fmla="*/ 688947 w 5675092"/>
              <a:gd name="connsiteY3401" fmla="*/ 389010 h 2397608"/>
              <a:gd name="connsiteX3402" fmla="*/ 676190 w 5675092"/>
              <a:gd name="connsiteY3402" fmla="*/ 394272 h 2397608"/>
              <a:gd name="connsiteX3403" fmla="*/ 665986 w 5675092"/>
              <a:gd name="connsiteY3403" fmla="*/ 389011 h 2397608"/>
              <a:gd name="connsiteX3404" fmla="*/ 668537 w 5675092"/>
              <a:gd name="connsiteY3404" fmla="*/ 383749 h 2397608"/>
              <a:gd name="connsiteX3405" fmla="*/ 688947 w 5675092"/>
              <a:gd name="connsiteY3405" fmla="*/ 389010 h 2397608"/>
              <a:gd name="connsiteX3406" fmla="*/ 781189 w 5675092"/>
              <a:gd name="connsiteY3406" fmla="*/ 1687205 h 2397608"/>
              <a:gd name="connsiteX3407" fmla="*/ 777281 w 5675092"/>
              <a:gd name="connsiteY3407" fmla="*/ 1704249 h 2397608"/>
              <a:gd name="connsiteX3408" fmla="*/ 769718 w 5675092"/>
              <a:gd name="connsiteY3408" fmla="*/ 1704762 h 2397608"/>
              <a:gd name="connsiteX3409" fmla="*/ 754269 w 5675092"/>
              <a:gd name="connsiteY3409" fmla="*/ 1701018 h 2397608"/>
              <a:gd name="connsiteX3410" fmla="*/ 761345 w 5675092"/>
              <a:gd name="connsiteY3410" fmla="*/ 1693347 h 2397608"/>
              <a:gd name="connsiteX3411" fmla="*/ 758662 w 5675092"/>
              <a:gd name="connsiteY3411" fmla="*/ 1691132 h 2397608"/>
              <a:gd name="connsiteX3412" fmla="*/ 776633 w 5675092"/>
              <a:gd name="connsiteY3412" fmla="*/ 1694705 h 2397608"/>
              <a:gd name="connsiteX3413" fmla="*/ 775984 w 5675092"/>
              <a:gd name="connsiteY3413" fmla="*/ 1685162 h 2397608"/>
              <a:gd name="connsiteX3414" fmla="*/ 781189 w 5675092"/>
              <a:gd name="connsiteY3414" fmla="*/ 1687205 h 2397608"/>
              <a:gd name="connsiteX3415" fmla="*/ 728752 w 5675092"/>
              <a:gd name="connsiteY3415" fmla="*/ 904304 h 2397608"/>
              <a:gd name="connsiteX3416" fmla="*/ 728828 w 5675092"/>
              <a:gd name="connsiteY3416" fmla="*/ 907468 h 2397608"/>
              <a:gd name="connsiteX3417" fmla="*/ 723995 w 5675092"/>
              <a:gd name="connsiteY3417" fmla="*/ 894317 h 2397608"/>
              <a:gd name="connsiteX3418" fmla="*/ 728752 w 5675092"/>
              <a:gd name="connsiteY3418" fmla="*/ 904304 h 2397608"/>
              <a:gd name="connsiteX3419" fmla="*/ 784292 w 5675092"/>
              <a:gd name="connsiteY3419" fmla="*/ 1718966 h 2397608"/>
              <a:gd name="connsiteX3420" fmla="*/ 777042 w 5675092"/>
              <a:gd name="connsiteY3420" fmla="*/ 1718966 h 2397608"/>
              <a:gd name="connsiteX3421" fmla="*/ 774624 w 5675092"/>
              <a:gd name="connsiteY3421" fmla="*/ 1728965 h 2397608"/>
              <a:gd name="connsiteX3422" fmla="*/ 769791 w 5675092"/>
              <a:gd name="connsiteY3422" fmla="*/ 1721465 h 2397608"/>
              <a:gd name="connsiteX3423" fmla="*/ 774624 w 5675092"/>
              <a:gd name="connsiteY3423" fmla="*/ 1718965 h 2397608"/>
              <a:gd name="connsiteX3424" fmla="*/ 772207 w 5675092"/>
              <a:gd name="connsiteY3424" fmla="*/ 1708965 h 2397608"/>
              <a:gd name="connsiteX3425" fmla="*/ 779458 w 5675092"/>
              <a:gd name="connsiteY3425" fmla="*/ 1711464 h 2397608"/>
              <a:gd name="connsiteX3426" fmla="*/ 784292 w 5675092"/>
              <a:gd name="connsiteY3426" fmla="*/ 1718966 h 2397608"/>
              <a:gd name="connsiteX3427" fmla="*/ 733788 w 5675092"/>
              <a:gd name="connsiteY3427" fmla="*/ 959924 h 2397608"/>
              <a:gd name="connsiteX3428" fmla="*/ 731371 w 5675092"/>
              <a:gd name="connsiteY3428" fmla="*/ 967372 h 2397608"/>
              <a:gd name="connsiteX3429" fmla="*/ 728953 w 5675092"/>
              <a:gd name="connsiteY3429" fmla="*/ 954419 h 2397608"/>
              <a:gd name="connsiteX3430" fmla="*/ 733788 w 5675092"/>
              <a:gd name="connsiteY3430" fmla="*/ 959924 h 2397608"/>
              <a:gd name="connsiteX3431" fmla="*/ 818228 w 5675092"/>
              <a:gd name="connsiteY3431" fmla="*/ 2171888 h 2397608"/>
              <a:gd name="connsiteX3432" fmla="*/ 817478 w 5675092"/>
              <a:gd name="connsiteY3432" fmla="*/ 2174663 h 2397608"/>
              <a:gd name="connsiteX3433" fmla="*/ 811839 w 5675092"/>
              <a:gd name="connsiteY3433" fmla="*/ 2169282 h 2397608"/>
              <a:gd name="connsiteX3434" fmla="*/ 814659 w 5675092"/>
              <a:gd name="connsiteY3434" fmla="*/ 2166590 h 2397608"/>
              <a:gd name="connsiteX3435" fmla="*/ 818228 w 5675092"/>
              <a:gd name="connsiteY3435" fmla="*/ 2171888 h 2397608"/>
              <a:gd name="connsiteX3436" fmla="*/ 729678 w 5675092"/>
              <a:gd name="connsiteY3436" fmla="*/ 851329 h 2397608"/>
              <a:gd name="connsiteX3437" fmla="*/ 724380 w 5675092"/>
              <a:gd name="connsiteY3437" fmla="*/ 847131 h 2397608"/>
              <a:gd name="connsiteX3438" fmla="*/ 729402 w 5675092"/>
              <a:gd name="connsiteY3438" fmla="*/ 857082 h 2397608"/>
              <a:gd name="connsiteX3439" fmla="*/ 729678 w 5675092"/>
              <a:gd name="connsiteY3439" fmla="*/ 851329 h 2397608"/>
              <a:gd name="connsiteX3440" fmla="*/ 698617 w 5675092"/>
              <a:gd name="connsiteY3440" fmla="*/ 391522 h 2397608"/>
              <a:gd name="connsiteX3441" fmla="*/ 691364 w 5675092"/>
              <a:gd name="connsiteY3441" fmla="*/ 391522 h 2397608"/>
              <a:gd name="connsiteX3442" fmla="*/ 694083 w 5675092"/>
              <a:gd name="connsiteY3442" fmla="*/ 389504 h 2397608"/>
              <a:gd name="connsiteX3443" fmla="*/ 698617 w 5675092"/>
              <a:gd name="connsiteY3443" fmla="*/ 391522 h 2397608"/>
              <a:gd name="connsiteX3444" fmla="*/ 805384 w 5675092"/>
              <a:gd name="connsiteY3444" fmla="*/ 1952824 h 2397608"/>
              <a:gd name="connsiteX3445" fmla="*/ 797846 w 5675092"/>
              <a:gd name="connsiteY3445" fmla="*/ 1957801 h 2397608"/>
              <a:gd name="connsiteX3446" fmla="*/ 805384 w 5675092"/>
              <a:gd name="connsiteY3446" fmla="*/ 1952824 h 2397608"/>
              <a:gd name="connsiteX3447" fmla="*/ 762066 w 5675092"/>
              <a:gd name="connsiteY3447" fmla="*/ 1302365 h 2397608"/>
              <a:gd name="connsiteX3448" fmla="*/ 754528 w 5675092"/>
              <a:gd name="connsiteY3448" fmla="*/ 1302365 h 2397608"/>
              <a:gd name="connsiteX3449" fmla="*/ 762066 w 5675092"/>
              <a:gd name="connsiteY3449" fmla="*/ 1302365 h 2397608"/>
              <a:gd name="connsiteX3450" fmla="*/ 762762 w 5675092"/>
              <a:gd name="connsiteY3450" fmla="*/ 1306525 h 2397608"/>
              <a:gd name="connsiteX3451" fmla="*/ 761633 w 5675092"/>
              <a:gd name="connsiteY3451" fmla="*/ 1306296 h 2397608"/>
              <a:gd name="connsiteX3452" fmla="*/ 762706 w 5675092"/>
              <a:gd name="connsiteY3452" fmla="*/ 1307226 h 2397608"/>
              <a:gd name="connsiteX3453" fmla="*/ 775137 w 5675092"/>
              <a:gd name="connsiteY3453" fmla="*/ 1475761 h 2397608"/>
              <a:gd name="connsiteX3454" fmla="*/ 765447 w 5675092"/>
              <a:gd name="connsiteY3454" fmla="*/ 1481404 h 2397608"/>
              <a:gd name="connsiteX3455" fmla="*/ 775137 w 5675092"/>
              <a:gd name="connsiteY3455" fmla="*/ 1475761 h 2397608"/>
              <a:gd name="connsiteX3456" fmla="*/ 802298 w 5675092"/>
              <a:gd name="connsiteY3456" fmla="*/ 1875301 h 2397608"/>
              <a:gd name="connsiteX3457" fmla="*/ 793336 w 5675092"/>
              <a:gd name="connsiteY3457" fmla="*/ 1877108 h 2397608"/>
              <a:gd name="connsiteX3458" fmla="*/ 783889 w 5675092"/>
              <a:gd name="connsiteY3458" fmla="*/ 1871758 h 2397608"/>
              <a:gd name="connsiteX3459" fmla="*/ 794223 w 5675092"/>
              <a:gd name="connsiteY3459" fmla="*/ 1871056 h 2397608"/>
              <a:gd name="connsiteX3460" fmla="*/ 802298 w 5675092"/>
              <a:gd name="connsiteY3460" fmla="*/ 1875301 h 2397608"/>
              <a:gd name="connsiteX3461" fmla="*/ 793086 w 5675092"/>
              <a:gd name="connsiteY3461" fmla="*/ 1739053 h 2397608"/>
              <a:gd name="connsiteX3462" fmla="*/ 784293 w 5675092"/>
              <a:gd name="connsiteY3462" fmla="*/ 1744728 h 2397608"/>
              <a:gd name="connsiteX3463" fmla="*/ 789730 w 5675092"/>
              <a:gd name="connsiteY3463" fmla="*/ 1736657 h 2397608"/>
              <a:gd name="connsiteX3464" fmla="*/ 792449 w 5675092"/>
              <a:gd name="connsiteY3464" fmla="*/ 1733967 h 2397608"/>
              <a:gd name="connsiteX3465" fmla="*/ 793086 w 5675092"/>
              <a:gd name="connsiteY3465" fmla="*/ 1739053 h 2397608"/>
              <a:gd name="connsiteX3466" fmla="*/ 742246 w 5675092"/>
              <a:gd name="connsiteY3466" fmla="*/ 976939 h 2397608"/>
              <a:gd name="connsiteX3467" fmla="*/ 733787 w 5675092"/>
              <a:gd name="connsiteY3467" fmla="*/ 972155 h 2397608"/>
              <a:gd name="connsiteX3468" fmla="*/ 742246 w 5675092"/>
              <a:gd name="connsiteY3468" fmla="*/ 976939 h 2397608"/>
              <a:gd name="connsiteX3469" fmla="*/ 739454 w 5675092"/>
              <a:gd name="connsiteY3469" fmla="*/ 931712 h 2397608"/>
              <a:gd name="connsiteX3470" fmla="*/ 731915 w 5675092"/>
              <a:gd name="connsiteY3470" fmla="*/ 924246 h 2397608"/>
              <a:gd name="connsiteX3471" fmla="*/ 739454 w 5675092"/>
              <a:gd name="connsiteY3471" fmla="*/ 931712 h 2397608"/>
              <a:gd name="connsiteX3472" fmla="*/ 787799 w 5675092"/>
              <a:gd name="connsiteY3472" fmla="*/ 1631683 h 2397608"/>
              <a:gd name="connsiteX3473" fmla="*/ 780296 w 5675092"/>
              <a:gd name="connsiteY3473" fmla="*/ 1632192 h 2397608"/>
              <a:gd name="connsiteX3474" fmla="*/ 787799 w 5675092"/>
              <a:gd name="connsiteY3474" fmla="*/ 1631683 h 2397608"/>
              <a:gd name="connsiteX3475" fmla="*/ 736941 w 5675092"/>
              <a:gd name="connsiteY3475" fmla="*/ 879469 h 2397608"/>
              <a:gd name="connsiteX3476" fmla="*/ 726893 w 5675092"/>
              <a:gd name="connsiteY3476" fmla="*/ 876984 h 2397608"/>
              <a:gd name="connsiteX3477" fmla="*/ 731915 w 5675092"/>
              <a:gd name="connsiteY3477" fmla="*/ 884446 h 2397608"/>
              <a:gd name="connsiteX3478" fmla="*/ 736941 w 5675092"/>
              <a:gd name="connsiteY3478" fmla="*/ 879469 h 2397608"/>
              <a:gd name="connsiteX3479" fmla="*/ 771744 w 5675092"/>
              <a:gd name="connsiteY3479" fmla="*/ 1388722 h 2397608"/>
              <a:gd name="connsiteX3480" fmla="*/ 761717 w 5675092"/>
              <a:gd name="connsiteY3480" fmla="*/ 1389403 h 2397608"/>
              <a:gd name="connsiteX3481" fmla="*/ 771744 w 5675092"/>
              <a:gd name="connsiteY3481" fmla="*/ 1388722 h 2397608"/>
              <a:gd name="connsiteX3482" fmla="*/ 790658 w 5675092"/>
              <a:gd name="connsiteY3482" fmla="*/ 1666189 h 2397608"/>
              <a:gd name="connsiteX3483" fmla="*/ 779808 w 5675092"/>
              <a:gd name="connsiteY3483" fmla="*/ 1666927 h 2397608"/>
              <a:gd name="connsiteX3484" fmla="*/ 790658 w 5675092"/>
              <a:gd name="connsiteY3484" fmla="*/ 1666189 h 2397608"/>
              <a:gd name="connsiteX3485" fmla="*/ 744198 w 5675092"/>
              <a:gd name="connsiteY3485" fmla="*/ 956874 h 2397608"/>
              <a:gd name="connsiteX3486" fmla="*/ 736205 w 5675092"/>
              <a:gd name="connsiteY3486" fmla="*/ 961394 h 2397608"/>
              <a:gd name="connsiteX3487" fmla="*/ 741844 w 5675092"/>
              <a:gd name="connsiteY3487" fmla="*/ 954219 h 2397608"/>
              <a:gd name="connsiteX3488" fmla="*/ 743815 w 5675092"/>
              <a:gd name="connsiteY3488" fmla="*/ 955890 h 2397608"/>
              <a:gd name="connsiteX3489" fmla="*/ 742594 w 5675092"/>
              <a:gd name="connsiteY3489" fmla="*/ 895017 h 2397608"/>
              <a:gd name="connsiteX3490" fmla="*/ 736940 w 5675092"/>
              <a:gd name="connsiteY3490" fmla="*/ 889420 h 2397608"/>
              <a:gd name="connsiteX3491" fmla="*/ 736941 w 5675092"/>
              <a:gd name="connsiteY3491" fmla="*/ 896882 h 2397608"/>
              <a:gd name="connsiteX3492" fmla="*/ 742594 w 5675092"/>
              <a:gd name="connsiteY3492" fmla="*/ 895017 h 2397608"/>
              <a:gd name="connsiteX3493" fmla="*/ 713124 w 5675092"/>
              <a:gd name="connsiteY3493" fmla="*/ 447670 h 2397608"/>
              <a:gd name="connsiteX3494" fmla="*/ 710855 w 5675092"/>
              <a:gd name="connsiteY3494" fmla="*/ 450545 h 2397608"/>
              <a:gd name="connsiteX3495" fmla="*/ 706793 w 5675092"/>
              <a:gd name="connsiteY3495" fmla="*/ 454087 h 2397608"/>
              <a:gd name="connsiteX3496" fmla="*/ 749505 w 5675092"/>
              <a:gd name="connsiteY3496" fmla="*/ 981463 h 2397608"/>
              <a:gd name="connsiteX3497" fmla="*/ 744480 w 5675092"/>
              <a:gd name="connsiteY3497" fmla="*/ 981463 h 2397608"/>
              <a:gd name="connsiteX3498" fmla="*/ 744480 w 5675092"/>
              <a:gd name="connsiteY3498" fmla="*/ 988925 h 2397608"/>
              <a:gd name="connsiteX3499" fmla="*/ 749505 w 5675092"/>
              <a:gd name="connsiteY3499" fmla="*/ 981463 h 2397608"/>
              <a:gd name="connsiteX3500" fmla="*/ 774620 w 5675092"/>
              <a:gd name="connsiteY3500" fmla="*/ 1347425 h 2397608"/>
              <a:gd name="connsiteX3501" fmla="*/ 763745 w 5675092"/>
              <a:gd name="connsiteY3501" fmla="*/ 1349816 h 2397608"/>
              <a:gd name="connsiteX3502" fmla="*/ 769184 w 5675092"/>
              <a:gd name="connsiteY3502" fmla="*/ 1345035 h 2397608"/>
              <a:gd name="connsiteX3503" fmla="*/ 774620 w 5675092"/>
              <a:gd name="connsiteY3503" fmla="*/ 1347425 h 2397608"/>
              <a:gd name="connsiteX3504" fmla="*/ 713960 w 5675092"/>
              <a:gd name="connsiteY3504" fmla="*/ 446823 h 2397608"/>
              <a:gd name="connsiteX3505" fmla="*/ 713124 w 5675092"/>
              <a:gd name="connsiteY3505" fmla="*/ 447670 h 2397608"/>
              <a:gd name="connsiteX3506" fmla="*/ 713857 w 5675092"/>
              <a:gd name="connsiteY3506" fmla="*/ 446741 h 2397608"/>
              <a:gd name="connsiteX3507" fmla="*/ 807407 w 5675092"/>
              <a:gd name="connsiteY3507" fmla="*/ 1807840 h 2397608"/>
              <a:gd name="connsiteX3508" fmla="*/ 805726 w 5675092"/>
              <a:gd name="connsiteY3508" fmla="*/ 1822337 h 2397608"/>
              <a:gd name="connsiteX3509" fmla="*/ 797607 w 5675092"/>
              <a:gd name="connsiteY3509" fmla="*/ 1820492 h 2397608"/>
              <a:gd name="connsiteX3510" fmla="*/ 797444 w 5675092"/>
              <a:gd name="connsiteY3510" fmla="*/ 1818103 h 2397608"/>
              <a:gd name="connsiteX3511" fmla="*/ 794630 w 5675092"/>
              <a:gd name="connsiteY3511" fmla="*/ 1815898 h 2397608"/>
              <a:gd name="connsiteX3512" fmla="*/ 807407 w 5675092"/>
              <a:gd name="connsiteY3512" fmla="*/ 1807840 h 2397608"/>
              <a:gd name="connsiteX3513" fmla="*/ 746993 w 5675092"/>
              <a:gd name="connsiteY3513" fmla="*/ 914295 h 2397608"/>
              <a:gd name="connsiteX3514" fmla="*/ 739454 w 5675092"/>
              <a:gd name="connsiteY3514" fmla="*/ 914295 h 2397608"/>
              <a:gd name="connsiteX3515" fmla="*/ 746993 w 5675092"/>
              <a:gd name="connsiteY3515" fmla="*/ 914295 h 2397608"/>
              <a:gd name="connsiteX3516" fmla="*/ 711909 w 5675092"/>
              <a:gd name="connsiteY3516" fmla="*/ 392119 h 2397608"/>
              <a:gd name="connsiteX3517" fmla="*/ 701033 w 5675092"/>
              <a:gd name="connsiteY3517" fmla="*/ 394511 h 2397608"/>
              <a:gd name="connsiteX3518" fmla="*/ 706469 w 5675092"/>
              <a:gd name="connsiteY3518" fmla="*/ 391521 h 2397608"/>
              <a:gd name="connsiteX3519" fmla="*/ 711909 w 5675092"/>
              <a:gd name="connsiteY3519" fmla="*/ 392119 h 2397608"/>
              <a:gd name="connsiteX3520" fmla="*/ 774627 w 5675092"/>
              <a:gd name="connsiteY3520" fmla="*/ 1289928 h 2397608"/>
              <a:gd name="connsiteX3521" fmla="*/ 767092 w 5675092"/>
              <a:gd name="connsiteY3521" fmla="*/ 1282463 h 2397608"/>
              <a:gd name="connsiteX3522" fmla="*/ 774627 w 5675092"/>
              <a:gd name="connsiteY3522" fmla="*/ 1289928 h 2397608"/>
              <a:gd name="connsiteX3523" fmla="*/ 797632 w 5675092"/>
              <a:gd name="connsiteY3523" fmla="*/ 1628504 h 2397608"/>
              <a:gd name="connsiteX3524" fmla="*/ 789789 w 5675092"/>
              <a:gd name="connsiteY3524" fmla="*/ 1624014 h 2397608"/>
              <a:gd name="connsiteX3525" fmla="*/ 797632 w 5675092"/>
              <a:gd name="connsiteY3525" fmla="*/ 1628504 h 2397608"/>
              <a:gd name="connsiteX3526" fmla="*/ 814678 w 5675092"/>
              <a:gd name="connsiteY3526" fmla="*/ 1879253 h 2397608"/>
              <a:gd name="connsiteX3527" fmla="*/ 805195 w 5675092"/>
              <a:gd name="connsiteY3527" fmla="*/ 1882294 h 2397608"/>
              <a:gd name="connsiteX3528" fmla="*/ 802298 w 5675092"/>
              <a:gd name="connsiteY3528" fmla="*/ 1875301 h 2397608"/>
              <a:gd name="connsiteX3529" fmla="*/ 814678 w 5675092"/>
              <a:gd name="connsiteY3529" fmla="*/ 1879253 h 2397608"/>
              <a:gd name="connsiteX3530" fmla="*/ 833720 w 5675092"/>
              <a:gd name="connsiteY3530" fmla="*/ 2159598 h 2397608"/>
              <a:gd name="connsiteX3531" fmla="*/ 829346 w 5675092"/>
              <a:gd name="connsiteY3531" fmla="*/ 2166536 h 2397608"/>
              <a:gd name="connsiteX3532" fmla="*/ 824264 w 5675092"/>
              <a:gd name="connsiteY3532" fmla="*/ 2163037 h 2397608"/>
              <a:gd name="connsiteX3533" fmla="*/ 833720 w 5675092"/>
              <a:gd name="connsiteY3533" fmla="*/ 2159598 h 2397608"/>
              <a:gd name="connsiteX3534" fmla="*/ 754331 w 5675092"/>
              <a:gd name="connsiteY3534" fmla="*/ 971557 h 2397608"/>
              <a:gd name="connsiteX3535" fmla="*/ 742247 w 5675092"/>
              <a:gd name="connsiteY3535" fmla="*/ 969016 h 2397608"/>
              <a:gd name="connsiteX3536" fmla="*/ 745154 w 5675092"/>
              <a:gd name="connsiteY3536" fmla="*/ 966912 h 2397608"/>
              <a:gd name="connsiteX3537" fmla="*/ 754331 w 5675092"/>
              <a:gd name="connsiteY3537" fmla="*/ 971557 h 2397608"/>
              <a:gd name="connsiteX3538" fmla="*/ 814504 w 5675092"/>
              <a:gd name="connsiteY3538" fmla="*/ 1853535 h 2397608"/>
              <a:gd name="connsiteX3539" fmla="*/ 809670 w 5675092"/>
              <a:gd name="connsiteY3539" fmla="*/ 1853535 h 2397608"/>
              <a:gd name="connsiteX3540" fmla="*/ 807254 w 5675092"/>
              <a:gd name="connsiteY3540" fmla="*/ 1841580 h 2397608"/>
              <a:gd name="connsiteX3541" fmla="*/ 814504 w 5675092"/>
              <a:gd name="connsiteY3541" fmla="*/ 1853535 h 2397608"/>
              <a:gd name="connsiteX3542" fmla="*/ 800775 w 5675092"/>
              <a:gd name="connsiteY3542" fmla="*/ 1593698 h 2397608"/>
              <a:gd name="connsiteX3543" fmla="*/ 800442 w 5675092"/>
              <a:gd name="connsiteY3543" fmla="*/ 1595748 h 2397608"/>
              <a:gd name="connsiteX3544" fmla="*/ 799068 w 5675092"/>
              <a:gd name="connsiteY3544" fmla="*/ 1593550 h 2397608"/>
              <a:gd name="connsiteX3545" fmla="*/ 797404 w 5675092"/>
              <a:gd name="connsiteY3545" fmla="*/ 1544061 h 2397608"/>
              <a:gd name="connsiteX3546" fmla="*/ 787040 w 5675092"/>
              <a:gd name="connsiteY3546" fmla="*/ 1539780 h 2397608"/>
              <a:gd name="connsiteX3547" fmla="*/ 792559 w 5675092"/>
              <a:gd name="connsiteY3547" fmla="*/ 1546884 h 2397608"/>
              <a:gd name="connsiteX3548" fmla="*/ 797404 w 5675092"/>
              <a:gd name="connsiteY3548" fmla="*/ 1544061 h 2397608"/>
              <a:gd name="connsiteX3549" fmla="*/ 759789 w 5675092"/>
              <a:gd name="connsiteY3549" fmla="*/ 988110 h 2397608"/>
              <a:gd name="connsiteX3550" fmla="*/ 752014 w 5675092"/>
              <a:gd name="connsiteY3550" fmla="*/ 981463 h 2397608"/>
              <a:gd name="connsiteX3551" fmla="*/ 759553 w 5675092"/>
              <a:gd name="connsiteY3551" fmla="*/ 993901 h 2397608"/>
              <a:gd name="connsiteX3552" fmla="*/ 759789 w 5675092"/>
              <a:gd name="connsiteY3552" fmla="*/ 988110 h 2397608"/>
              <a:gd name="connsiteX3553" fmla="*/ 799461 w 5675092"/>
              <a:gd name="connsiteY3553" fmla="*/ 1560440 h 2397608"/>
              <a:gd name="connsiteX3554" fmla="*/ 795403 w 5675092"/>
              <a:gd name="connsiteY3554" fmla="*/ 1551677 h 2397608"/>
              <a:gd name="connsiteX3555" fmla="*/ 783207 w 5675092"/>
              <a:gd name="connsiteY3555" fmla="*/ 1557493 h 2397608"/>
              <a:gd name="connsiteX3556" fmla="*/ 784050 w 5675092"/>
              <a:gd name="connsiteY3556" fmla="*/ 1569901 h 2397608"/>
              <a:gd name="connsiteX3557" fmla="*/ 794245 w 5675092"/>
              <a:gd name="connsiteY3557" fmla="*/ 1571703 h 2397608"/>
              <a:gd name="connsiteX3558" fmla="*/ 799461 w 5675092"/>
              <a:gd name="connsiteY3558" fmla="*/ 1560440 h 2397608"/>
              <a:gd name="connsiteX3559" fmla="*/ 825639 w 5675092"/>
              <a:gd name="connsiteY3559" fmla="*/ 1933639 h 2397608"/>
              <a:gd name="connsiteX3560" fmla="*/ 821063 w 5675092"/>
              <a:gd name="connsiteY3560" fmla="*/ 1941140 h 2397608"/>
              <a:gd name="connsiteX3561" fmla="*/ 811096 w 5675092"/>
              <a:gd name="connsiteY3561" fmla="*/ 1944213 h 2397608"/>
              <a:gd name="connsiteX3562" fmla="*/ 800645 w 5675092"/>
              <a:gd name="connsiteY3562" fmla="*/ 1940130 h 2397608"/>
              <a:gd name="connsiteX3563" fmla="*/ 815836 w 5675092"/>
              <a:gd name="connsiteY3563" fmla="*/ 1939098 h 2397608"/>
              <a:gd name="connsiteX3564" fmla="*/ 812656 w 5675092"/>
              <a:gd name="connsiteY3564" fmla="*/ 1929728 h 2397608"/>
              <a:gd name="connsiteX3565" fmla="*/ 818043 w 5675092"/>
              <a:gd name="connsiteY3565" fmla="*/ 1934155 h 2397608"/>
              <a:gd name="connsiteX3566" fmla="*/ 825639 w 5675092"/>
              <a:gd name="connsiteY3566" fmla="*/ 1933639 h 2397608"/>
              <a:gd name="connsiteX3567" fmla="*/ 818865 w 5675092"/>
              <a:gd name="connsiteY3567" fmla="*/ 1833888 h 2397608"/>
              <a:gd name="connsiteX3568" fmla="*/ 783975 w 5675092"/>
              <a:gd name="connsiteY3568" fmla="*/ 1838747 h 2397608"/>
              <a:gd name="connsiteX3569" fmla="*/ 784648 w 5675092"/>
              <a:gd name="connsiteY3569" fmla="*/ 1848659 h 2397608"/>
              <a:gd name="connsiteX3570" fmla="*/ 766784 w 5675092"/>
              <a:gd name="connsiteY3570" fmla="*/ 1844895 h 2397608"/>
              <a:gd name="connsiteX3571" fmla="*/ 761438 w 5675092"/>
              <a:gd name="connsiteY3571" fmla="*/ 1840277 h 2397608"/>
              <a:gd name="connsiteX3572" fmla="*/ 764280 w 5675092"/>
              <a:gd name="connsiteY3572" fmla="*/ 1845065 h 2397608"/>
              <a:gd name="connsiteX3573" fmla="*/ 759102 w 5675092"/>
              <a:gd name="connsiteY3573" fmla="*/ 1842925 h 2397608"/>
              <a:gd name="connsiteX3574" fmla="*/ 761943 w 5675092"/>
              <a:gd name="connsiteY3574" fmla="*/ 1847712 h 2397608"/>
              <a:gd name="connsiteX3575" fmla="*/ 754263 w 5675092"/>
              <a:gd name="connsiteY3575" fmla="*/ 1845745 h 2397608"/>
              <a:gd name="connsiteX3576" fmla="*/ 756598 w 5675092"/>
              <a:gd name="connsiteY3576" fmla="*/ 1843095 h 2397608"/>
              <a:gd name="connsiteX3577" fmla="*/ 751422 w 5675092"/>
              <a:gd name="connsiteY3577" fmla="*/ 1840958 h 2397608"/>
              <a:gd name="connsiteX3578" fmla="*/ 751446 w 5675092"/>
              <a:gd name="connsiteY3578" fmla="*/ 1845935 h 2397608"/>
              <a:gd name="connsiteX3579" fmla="*/ 749998 w 5675092"/>
              <a:gd name="connsiteY3579" fmla="*/ 1849921 h 2397608"/>
              <a:gd name="connsiteX3580" fmla="*/ 755289 w 5675092"/>
              <a:gd name="connsiteY3580" fmla="*/ 1851144 h 2397608"/>
              <a:gd name="connsiteX3581" fmla="*/ 744413 w 5675092"/>
              <a:gd name="connsiteY3581" fmla="*/ 1853538 h 2397608"/>
              <a:gd name="connsiteX3582" fmla="*/ 748655 w 5675092"/>
              <a:gd name="connsiteY3582" fmla="*/ 1849806 h 2397608"/>
              <a:gd name="connsiteX3583" fmla="*/ 745101 w 5675092"/>
              <a:gd name="connsiteY3583" fmla="*/ 1845121 h 2397608"/>
              <a:gd name="connsiteX3584" fmla="*/ 739238 w 5675092"/>
              <a:gd name="connsiteY3584" fmla="*/ 1846766 h 2397608"/>
              <a:gd name="connsiteX3585" fmla="*/ 736229 w 5675092"/>
              <a:gd name="connsiteY3585" fmla="*/ 1839501 h 2397608"/>
              <a:gd name="connsiteX3586" fmla="*/ 727452 w 5675092"/>
              <a:gd name="connsiteY3586" fmla="*/ 1845698 h 2397608"/>
              <a:gd name="connsiteX3587" fmla="*/ 724236 w 5675092"/>
              <a:gd name="connsiteY3587" fmla="*/ 1843117 h 2397608"/>
              <a:gd name="connsiteX3588" fmla="*/ 725771 w 5675092"/>
              <a:gd name="connsiteY3588" fmla="*/ 1842933 h 2397608"/>
              <a:gd name="connsiteX3589" fmla="*/ 731221 w 5675092"/>
              <a:gd name="connsiteY3589" fmla="*/ 1839841 h 2397608"/>
              <a:gd name="connsiteX3590" fmla="*/ 720869 w 5675092"/>
              <a:gd name="connsiteY3590" fmla="*/ 1835566 h 2397608"/>
              <a:gd name="connsiteX3591" fmla="*/ 723036 w 5675092"/>
              <a:gd name="connsiteY3591" fmla="*/ 1830442 h 2397608"/>
              <a:gd name="connsiteX3592" fmla="*/ 731053 w 5675092"/>
              <a:gd name="connsiteY3592" fmla="*/ 1837364 h 2397608"/>
              <a:gd name="connsiteX3593" fmla="*/ 738396 w 5675092"/>
              <a:gd name="connsiteY3593" fmla="*/ 1834376 h 2397608"/>
              <a:gd name="connsiteX3594" fmla="*/ 743742 w 5675092"/>
              <a:gd name="connsiteY3594" fmla="*/ 1838991 h 2397608"/>
              <a:gd name="connsiteX3595" fmla="*/ 741069 w 5675092"/>
              <a:gd name="connsiteY3595" fmla="*/ 1836683 h 2397608"/>
              <a:gd name="connsiteX3596" fmla="*/ 760996 w 5675092"/>
              <a:gd name="connsiteY3596" fmla="*/ 1833775 h 2397608"/>
              <a:gd name="connsiteX3597" fmla="*/ 763161 w 5675092"/>
              <a:gd name="connsiteY3597" fmla="*/ 1833880 h 2397608"/>
              <a:gd name="connsiteX3598" fmla="*/ 769791 w 5675092"/>
              <a:gd name="connsiteY3598" fmla="*/ 1830819 h 2397608"/>
              <a:gd name="connsiteX3599" fmla="*/ 767072 w 5675092"/>
              <a:gd name="connsiteY3599" fmla="*/ 1833958 h 2397608"/>
              <a:gd name="connsiteX3600" fmla="*/ 766978 w 5675092"/>
              <a:gd name="connsiteY3600" fmla="*/ 1834066 h 2397608"/>
              <a:gd name="connsiteX3601" fmla="*/ 771329 w 5675092"/>
              <a:gd name="connsiteY3601" fmla="*/ 1834278 h 2397608"/>
              <a:gd name="connsiteX3602" fmla="*/ 780798 w 5675092"/>
              <a:gd name="connsiteY3602" fmla="*/ 1829007 h 2397608"/>
              <a:gd name="connsiteX3603" fmla="*/ 781303 w 5675092"/>
              <a:gd name="connsiteY3603" fmla="*/ 1836440 h 2397608"/>
              <a:gd name="connsiteX3604" fmla="*/ 806008 w 5675092"/>
              <a:gd name="connsiteY3604" fmla="*/ 1829784 h 2397608"/>
              <a:gd name="connsiteX3605" fmla="*/ 806344 w 5675092"/>
              <a:gd name="connsiteY3605" fmla="*/ 1834739 h 2397608"/>
              <a:gd name="connsiteX3606" fmla="*/ 818865 w 5675092"/>
              <a:gd name="connsiteY3606" fmla="*/ 1833888 h 2397608"/>
              <a:gd name="connsiteX3607" fmla="*/ 806459 w 5675092"/>
              <a:gd name="connsiteY3607" fmla="*/ 1649986 h 2397608"/>
              <a:gd name="connsiteX3608" fmla="*/ 804836 w 5675092"/>
              <a:gd name="connsiteY3608" fmla="*/ 1652659 h 2397608"/>
              <a:gd name="connsiteX3609" fmla="*/ 800002 w 5675092"/>
              <a:gd name="connsiteY3609" fmla="*/ 1647397 h 2397608"/>
              <a:gd name="connsiteX3610" fmla="*/ 805137 w 5675092"/>
              <a:gd name="connsiteY3610" fmla="*/ 1649041 h 2397608"/>
              <a:gd name="connsiteX3611" fmla="*/ 806459 w 5675092"/>
              <a:gd name="connsiteY3611" fmla="*/ 1649986 h 2397608"/>
              <a:gd name="connsiteX3612" fmla="*/ 795528 w 5675092"/>
              <a:gd name="connsiteY3612" fmla="*/ 1479361 h 2397608"/>
              <a:gd name="connsiteX3613" fmla="*/ 785332 w 5675092"/>
              <a:gd name="connsiteY3613" fmla="*/ 1477562 h 2397608"/>
              <a:gd name="connsiteX3614" fmla="*/ 795528 w 5675092"/>
              <a:gd name="connsiteY3614" fmla="*/ 1479361 h 2397608"/>
              <a:gd name="connsiteX3615" fmla="*/ 823999 w 5675092"/>
              <a:gd name="connsiteY3615" fmla="*/ 1873826 h 2397608"/>
              <a:gd name="connsiteX3616" fmla="*/ 820461 w 5675092"/>
              <a:gd name="connsiteY3616" fmla="*/ 1874067 h 2397608"/>
              <a:gd name="connsiteX3617" fmla="*/ 819791 w 5675092"/>
              <a:gd name="connsiteY3617" fmla="*/ 1874761 h 2397608"/>
              <a:gd name="connsiteX3618" fmla="*/ 814504 w 5675092"/>
              <a:gd name="connsiteY3618" fmla="*/ 1876256 h 2397608"/>
              <a:gd name="connsiteX3619" fmla="*/ 814504 w 5675092"/>
              <a:gd name="connsiteY3619" fmla="*/ 1874471 h 2397608"/>
              <a:gd name="connsiteX3620" fmla="*/ 814354 w 5675092"/>
              <a:gd name="connsiteY3620" fmla="*/ 1874482 h 2397608"/>
              <a:gd name="connsiteX3621" fmla="*/ 814504 w 5675092"/>
              <a:gd name="connsiteY3621" fmla="*/ 1874290 h 2397608"/>
              <a:gd name="connsiteX3622" fmla="*/ 814504 w 5675092"/>
              <a:gd name="connsiteY3622" fmla="*/ 1871471 h 2397608"/>
              <a:gd name="connsiteX3623" fmla="*/ 816711 w 5675092"/>
              <a:gd name="connsiteY3623" fmla="*/ 1871471 h 2397608"/>
              <a:gd name="connsiteX3624" fmla="*/ 818812 w 5675092"/>
              <a:gd name="connsiteY3624" fmla="*/ 1868786 h 2397608"/>
              <a:gd name="connsiteX3625" fmla="*/ 821575 w 5675092"/>
              <a:gd name="connsiteY3625" fmla="*/ 1871471 h 2397608"/>
              <a:gd name="connsiteX3626" fmla="*/ 822963 w 5675092"/>
              <a:gd name="connsiteY3626" fmla="*/ 1871471 h 2397608"/>
              <a:gd name="connsiteX3627" fmla="*/ 822292 w 5675092"/>
              <a:gd name="connsiteY3627" fmla="*/ 1872168 h 2397608"/>
              <a:gd name="connsiteX3628" fmla="*/ 809670 w 5675092"/>
              <a:gd name="connsiteY3628" fmla="*/ 1655050 h 2397608"/>
              <a:gd name="connsiteX3629" fmla="*/ 807252 w 5675092"/>
              <a:gd name="connsiteY3629" fmla="*/ 1657441 h 2397608"/>
              <a:gd name="connsiteX3630" fmla="*/ 807252 w 5675092"/>
              <a:gd name="connsiteY3630" fmla="*/ 1659832 h 2397608"/>
              <a:gd name="connsiteX3631" fmla="*/ 804836 w 5675092"/>
              <a:gd name="connsiteY3631" fmla="*/ 1657441 h 2397608"/>
              <a:gd name="connsiteX3632" fmla="*/ 802419 w 5675092"/>
              <a:gd name="connsiteY3632" fmla="*/ 1657441 h 2397608"/>
              <a:gd name="connsiteX3633" fmla="*/ 805138 w 5675092"/>
              <a:gd name="connsiteY3633" fmla="*/ 1654452 h 2397608"/>
              <a:gd name="connsiteX3634" fmla="*/ 809670 w 5675092"/>
              <a:gd name="connsiteY3634" fmla="*/ 1655050 h 2397608"/>
              <a:gd name="connsiteX3635" fmla="*/ 759553 w 5675092"/>
              <a:gd name="connsiteY3635" fmla="*/ 901859 h 2397608"/>
              <a:gd name="connsiteX3636" fmla="*/ 752015 w 5675092"/>
              <a:gd name="connsiteY3636" fmla="*/ 896882 h 2397608"/>
              <a:gd name="connsiteX3637" fmla="*/ 752015 w 5675092"/>
              <a:gd name="connsiteY3637" fmla="*/ 904347 h 2397608"/>
              <a:gd name="connsiteX3638" fmla="*/ 759553 w 5675092"/>
              <a:gd name="connsiteY3638" fmla="*/ 901859 h 2397608"/>
              <a:gd name="connsiteX3639" fmla="*/ 822878 w 5675092"/>
              <a:gd name="connsiteY3639" fmla="*/ 1821648 h 2397608"/>
              <a:gd name="connsiteX3640" fmla="*/ 810999 w 5675092"/>
              <a:gd name="connsiteY3640" fmla="*/ 1825091 h 2397608"/>
              <a:gd name="connsiteX3641" fmla="*/ 822878 w 5675092"/>
              <a:gd name="connsiteY3641" fmla="*/ 1821648 h 2397608"/>
              <a:gd name="connsiteX3642" fmla="*/ 829247 w 5675092"/>
              <a:gd name="connsiteY3642" fmla="*/ 1915417 h 2397608"/>
              <a:gd name="connsiteX3643" fmla="*/ 814131 w 5675092"/>
              <a:gd name="connsiteY3643" fmla="*/ 1906854 h 2397608"/>
              <a:gd name="connsiteX3644" fmla="*/ 823938 w 5675092"/>
              <a:gd name="connsiteY3644" fmla="*/ 1908584 h 2397608"/>
              <a:gd name="connsiteX3645" fmla="*/ 829247 w 5675092"/>
              <a:gd name="connsiteY3645" fmla="*/ 1915417 h 2397608"/>
              <a:gd name="connsiteX3646" fmla="*/ 808644 w 5675092"/>
              <a:gd name="connsiteY3646" fmla="*/ 1610592 h 2397608"/>
              <a:gd name="connsiteX3647" fmla="*/ 806851 w 5675092"/>
              <a:gd name="connsiteY3647" fmla="*/ 1614297 h 2397608"/>
              <a:gd name="connsiteX3648" fmla="*/ 801359 w 5675092"/>
              <a:gd name="connsiteY3648" fmla="*/ 1613682 h 2397608"/>
              <a:gd name="connsiteX3649" fmla="*/ 808058 w 5675092"/>
              <a:gd name="connsiteY3649" fmla="*/ 1605316 h 2397608"/>
              <a:gd name="connsiteX3650" fmla="*/ 808644 w 5675092"/>
              <a:gd name="connsiteY3650" fmla="*/ 1610592 h 2397608"/>
              <a:gd name="connsiteX3651" fmla="*/ 789915 w 5675092"/>
              <a:gd name="connsiteY3651" fmla="*/ 1329776 h 2397608"/>
              <a:gd name="connsiteX3652" fmla="*/ 788820 w 5675092"/>
              <a:gd name="connsiteY3652" fmla="*/ 1327994 h 2397608"/>
              <a:gd name="connsiteX3653" fmla="*/ 784290 w 5675092"/>
              <a:gd name="connsiteY3653" fmla="*/ 1327364 h 2397608"/>
              <a:gd name="connsiteX3654" fmla="*/ 789123 w 5675092"/>
              <a:gd name="connsiteY3654" fmla="*/ 1322316 h 2397608"/>
              <a:gd name="connsiteX3655" fmla="*/ 791540 w 5675092"/>
              <a:gd name="connsiteY3655" fmla="*/ 1345035 h 2397608"/>
              <a:gd name="connsiteX3656" fmla="*/ 786706 w 5675092"/>
              <a:gd name="connsiteY3656" fmla="*/ 1342509 h 2397608"/>
              <a:gd name="connsiteX3657" fmla="*/ 789123 w 5675092"/>
              <a:gd name="connsiteY3657" fmla="*/ 1336515 h 2397608"/>
              <a:gd name="connsiteX3658" fmla="*/ 790403 w 5675092"/>
              <a:gd name="connsiteY3658" fmla="*/ 1334342 h 2397608"/>
              <a:gd name="connsiteX3659" fmla="*/ 791540 w 5675092"/>
              <a:gd name="connsiteY3659" fmla="*/ 1332414 h 2397608"/>
              <a:gd name="connsiteX3660" fmla="*/ 790403 w 5675092"/>
              <a:gd name="connsiteY3660" fmla="*/ 1334342 h 2397608"/>
              <a:gd name="connsiteX3661" fmla="*/ 789915 w 5675092"/>
              <a:gd name="connsiteY3661" fmla="*/ 1329776 h 2397608"/>
              <a:gd name="connsiteX3662" fmla="*/ 805554 w 5675092"/>
              <a:gd name="connsiteY3662" fmla="*/ 1478681 h 2397608"/>
              <a:gd name="connsiteX3663" fmla="*/ 800036 w 5675092"/>
              <a:gd name="connsiteY3663" fmla="*/ 1471575 h 2397608"/>
              <a:gd name="connsiteX3664" fmla="*/ 798035 w 5675092"/>
              <a:gd name="connsiteY3664" fmla="*/ 1479191 h 2397608"/>
              <a:gd name="connsiteX3665" fmla="*/ 805554 w 5675092"/>
              <a:gd name="connsiteY3665" fmla="*/ 1478681 h 2397608"/>
              <a:gd name="connsiteX3666" fmla="*/ 825334 w 5675092"/>
              <a:gd name="connsiteY3666" fmla="*/ 1739276 h 2397608"/>
              <a:gd name="connsiteX3667" fmla="*/ 825333 w 5675092"/>
              <a:gd name="connsiteY3667" fmla="*/ 1739276 h 2397608"/>
              <a:gd name="connsiteX3668" fmla="*/ 825333 w 5675092"/>
              <a:gd name="connsiteY3668" fmla="*/ 1739276 h 2397608"/>
              <a:gd name="connsiteX3669" fmla="*/ 823333 w 5675092"/>
              <a:gd name="connsiteY3669" fmla="*/ 1704422 h 2397608"/>
              <a:gd name="connsiteX3670" fmla="*/ 817992 w 5675092"/>
              <a:gd name="connsiteY3670" fmla="*/ 1704784 h 2397608"/>
              <a:gd name="connsiteX3671" fmla="*/ 822887 w 5675092"/>
              <a:gd name="connsiteY3671" fmla="*/ 1701955 h 2397608"/>
              <a:gd name="connsiteX3672" fmla="*/ 823333 w 5675092"/>
              <a:gd name="connsiteY3672" fmla="*/ 1704422 h 2397608"/>
              <a:gd name="connsiteX3673" fmla="*/ 839389 w 5675092"/>
              <a:gd name="connsiteY3673" fmla="*/ 1939895 h 2397608"/>
              <a:gd name="connsiteX3674" fmla="*/ 825801 w 5675092"/>
              <a:gd name="connsiteY3674" fmla="*/ 1936025 h 2397608"/>
              <a:gd name="connsiteX3675" fmla="*/ 831026 w 5675092"/>
              <a:gd name="connsiteY3675" fmla="*/ 1934470 h 2397608"/>
              <a:gd name="connsiteX3676" fmla="*/ 834744 w 5675092"/>
              <a:gd name="connsiteY3676" fmla="*/ 1933364 h 2397608"/>
              <a:gd name="connsiteX3677" fmla="*/ 827549 w 5675092"/>
              <a:gd name="connsiteY3677" fmla="*/ 1925358 h 2397608"/>
              <a:gd name="connsiteX3678" fmla="*/ 831173 w 5675092"/>
              <a:gd name="connsiteY3678" fmla="*/ 1925358 h 2397608"/>
              <a:gd name="connsiteX3679" fmla="*/ 834769 w 5675092"/>
              <a:gd name="connsiteY3679" fmla="*/ 1933356 h 2397608"/>
              <a:gd name="connsiteX3680" fmla="*/ 836250 w 5675092"/>
              <a:gd name="connsiteY3680" fmla="*/ 1932916 h 2397608"/>
              <a:gd name="connsiteX3681" fmla="*/ 839389 w 5675092"/>
              <a:gd name="connsiteY3681" fmla="*/ 1939895 h 2397608"/>
              <a:gd name="connsiteX3682" fmla="*/ 857307 w 5675092"/>
              <a:gd name="connsiteY3682" fmla="*/ 2177242 h 2397608"/>
              <a:gd name="connsiteX3683" fmla="*/ 852926 w 5675092"/>
              <a:gd name="connsiteY3683" fmla="*/ 2177354 h 2397608"/>
              <a:gd name="connsiteX3684" fmla="*/ 850509 w 5675092"/>
              <a:gd name="connsiteY3684" fmla="*/ 2170177 h 2397608"/>
              <a:gd name="connsiteX3685" fmla="*/ 857156 w 5675092"/>
              <a:gd name="connsiteY3685" fmla="*/ 2176457 h 2397608"/>
              <a:gd name="connsiteX3686" fmla="*/ 857307 w 5675092"/>
              <a:gd name="connsiteY3686" fmla="*/ 2177242 h 2397608"/>
              <a:gd name="connsiteX3687" fmla="*/ 828836 w 5675092"/>
              <a:gd name="connsiteY3687" fmla="*/ 1748860 h 2397608"/>
              <a:gd name="connsiteX3688" fmla="*/ 824259 w 5675092"/>
              <a:gd name="connsiteY3688" fmla="*/ 1758757 h 2397608"/>
              <a:gd name="connsiteX3689" fmla="*/ 815775 w 5675092"/>
              <a:gd name="connsiteY3689" fmla="*/ 1749747 h 2397608"/>
              <a:gd name="connsiteX3690" fmla="*/ 828836 w 5675092"/>
              <a:gd name="connsiteY3690" fmla="*/ 1748860 h 2397608"/>
              <a:gd name="connsiteX3691" fmla="*/ 774627 w 5675092"/>
              <a:gd name="connsiteY3691" fmla="*/ 944147 h 2397608"/>
              <a:gd name="connsiteX3692" fmla="*/ 767092 w 5675092"/>
              <a:gd name="connsiteY3692" fmla="*/ 946636 h 2397608"/>
              <a:gd name="connsiteX3693" fmla="*/ 769605 w 5675092"/>
              <a:gd name="connsiteY3693" fmla="*/ 951610 h 2397608"/>
              <a:gd name="connsiteX3694" fmla="*/ 774627 w 5675092"/>
              <a:gd name="connsiteY3694" fmla="*/ 944147 h 2397608"/>
              <a:gd name="connsiteX3695" fmla="*/ 772114 w 5675092"/>
              <a:gd name="connsiteY3695" fmla="*/ 896882 h 2397608"/>
              <a:gd name="connsiteX3696" fmla="*/ 762067 w 5675092"/>
              <a:gd name="connsiteY3696" fmla="*/ 899371 h 2397608"/>
              <a:gd name="connsiteX3697" fmla="*/ 772114 w 5675092"/>
              <a:gd name="connsiteY3697" fmla="*/ 896882 h 2397608"/>
              <a:gd name="connsiteX3698" fmla="*/ 819072 w 5675092"/>
              <a:gd name="connsiteY3698" fmla="*/ 1578626 h 2397608"/>
              <a:gd name="connsiteX3699" fmla="*/ 812634 w 5675092"/>
              <a:gd name="connsiteY3699" fmla="*/ 1582922 h 2397608"/>
              <a:gd name="connsiteX3700" fmla="*/ 817648 w 5675092"/>
              <a:gd name="connsiteY3700" fmla="*/ 1582581 h 2397608"/>
              <a:gd name="connsiteX3701" fmla="*/ 817142 w 5675092"/>
              <a:gd name="connsiteY3701" fmla="*/ 1575133 h 2397608"/>
              <a:gd name="connsiteX3702" fmla="*/ 819072 w 5675092"/>
              <a:gd name="connsiteY3702" fmla="*/ 1578626 h 2397608"/>
              <a:gd name="connsiteX3703" fmla="*/ 830346 w 5675092"/>
              <a:gd name="connsiteY3703" fmla="*/ 1739276 h 2397608"/>
              <a:gd name="connsiteX3704" fmla="*/ 825334 w 5675092"/>
              <a:gd name="connsiteY3704" fmla="*/ 1739276 h 2397608"/>
              <a:gd name="connsiteX3705" fmla="*/ 828779 w 5675092"/>
              <a:gd name="connsiteY3705" fmla="*/ 1738337 h 2397608"/>
              <a:gd name="connsiteX3706" fmla="*/ 830346 w 5675092"/>
              <a:gd name="connsiteY3706" fmla="*/ 1739276 h 2397608"/>
              <a:gd name="connsiteX3707" fmla="*/ 739807 w 5675092"/>
              <a:gd name="connsiteY3707" fmla="*/ 393838 h 2397608"/>
              <a:gd name="connsiteX3708" fmla="*/ 734306 w 5675092"/>
              <a:gd name="connsiteY3708" fmla="*/ 394510 h 2397608"/>
              <a:gd name="connsiteX3709" fmla="*/ 724316 w 5675092"/>
              <a:gd name="connsiteY3709" fmla="*/ 399293 h 2397608"/>
              <a:gd name="connsiteX3710" fmla="*/ 721818 w 5675092"/>
              <a:gd name="connsiteY3710" fmla="*/ 394510 h 2397608"/>
              <a:gd name="connsiteX3711" fmla="*/ 714325 w 5675092"/>
              <a:gd name="connsiteY3711" fmla="*/ 394510 h 2397608"/>
              <a:gd name="connsiteX3712" fmla="*/ 720570 w 5675092"/>
              <a:gd name="connsiteY3712" fmla="*/ 391820 h 2397608"/>
              <a:gd name="connsiteX3713" fmla="*/ 726815 w 5675092"/>
              <a:gd name="connsiteY3713" fmla="*/ 394510 h 2397608"/>
              <a:gd name="connsiteX3714" fmla="*/ 739807 w 5675092"/>
              <a:gd name="connsiteY3714" fmla="*/ 393838 h 2397608"/>
              <a:gd name="connsiteX3715" fmla="*/ 853228 w 5675092"/>
              <a:gd name="connsiteY3715" fmla="*/ 2054195 h 2397608"/>
              <a:gd name="connsiteX3716" fmla="*/ 852523 w 5675092"/>
              <a:gd name="connsiteY3716" fmla="*/ 2057781 h 2397608"/>
              <a:gd name="connsiteX3717" fmla="*/ 846883 w 5675092"/>
              <a:gd name="connsiteY3717" fmla="*/ 2055391 h 2397608"/>
              <a:gd name="connsiteX3718" fmla="*/ 849704 w 5675092"/>
              <a:gd name="connsiteY3718" fmla="*/ 2050608 h 2397608"/>
              <a:gd name="connsiteX3719" fmla="*/ 853228 w 5675092"/>
              <a:gd name="connsiteY3719" fmla="*/ 2054195 h 2397608"/>
              <a:gd name="connsiteX3720" fmla="*/ 861117 w 5675092"/>
              <a:gd name="connsiteY3720" fmla="*/ 2155341 h 2397608"/>
              <a:gd name="connsiteX3721" fmla="*/ 849776 w 5675092"/>
              <a:gd name="connsiteY3721" fmla="*/ 2160324 h 2397608"/>
              <a:gd name="connsiteX3722" fmla="*/ 848402 w 5675092"/>
              <a:gd name="connsiteY3722" fmla="*/ 2159201 h 2397608"/>
              <a:gd name="connsiteX3723" fmla="*/ 853366 w 5675092"/>
              <a:gd name="connsiteY3723" fmla="*/ 2155867 h 2397608"/>
              <a:gd name="connsiteX3724" fmla="*/ 861117 w 5675092"/>
              <a:gd name="connsiteY3724" fmla="*/ 2155341 h 2397608"/>
              <a:gd name="connsiteX3725" fmla="*/ 864044 w 5675092"/>
              <a:gd name="connsiteY3725" fmla="*/ 2195890 h 2397608"/>
              <a:gd name="connsiteX3726" fmla="*/ 851770 w 5675092"/>
              <a:gd name="connsiteY3726" fmla="*/ 2202416 h 2397608"/>
              <a:gd name="connsiteX3727" fmla="*/ 838887 w 5675092"/>
              <a:gd name="connsiteY3727" fmla="*/ 2199996 h 2397608"/>
              <a:gd name="connsiteX3728" fmla="*/ 864044 w 5675092"/>
              <a:gd name="connsiteY3728" fmla="*/ 2195890 h 2397608"/>
              <a:gd name="connsiteX3729" fmla="*/ 843787 w 5675092"/>
              <a:gd name="connsiteY3729" fmla="*/ 1897649 h 2397608"/>
              <a:gd name="connsiteX3730" fmla="*/ 844274 w 5675092"/>
              <a:gd name="connsiteY3730" fmla="*/ 1904809 h 2397608"/>
              <a:gd name="connsiteX3731" fmla="*/ 843787 w 5675092"/>
              <a:gd name="connsiteY3731" fmla="*/ 1897649 h 2397608"/>
              <a:gd name="connsiteX3732" fmla="*/ 839400 w 5675092"/>
              <a:gd name="connsiteY3732" fmla="*/ 1833059 h 2397608"/>
              <a:gd name="connsiteX3733" fmla="*/ 831047 w 5675092"/>
              <a:gd name="connsiteY3733" fmla="*/ 1834269 h 2397608"/>
              <a:gd name="connsiteX3734" fmla="*/ 826309 w 5675092"/>
              <a:gd name="connsiteY3734" fmla="*/ 1831381 h 2397608"/>
              <a:gd name="connsiteX3735" fmla="*/ 821315 w 5675092"/>
              <a:gd name="connsiteY3735" fmla="*/ 1834288 h 2397608"/>
              <a:gd name="connsiteX3736" fmla="*/ 825614 w 5675092"/>
              <a:gd name="connsiteY3736" fmla="*/ 1821157 h 2397608"/>
              <a:gd name="connsiteX3737" fmla="*/ 835949 w 5675092"/>
              <a:gd name="connsiteY3737" fmla="*/ 1820455 h 2397608"/>
              <a:gd name="connsiteX3738" fmla="*/ 839400 w 5675092"/>
              <a:gd name="connsiteY3738" fmla="*/ 1833059 h 2397608"/>
              <a:gd name="connsiteX3739" fmla="*/ 829808 w 5675092"/>
              <a:gd name="connsiteY3739" fmla="*/ 1691498 h 2397608"/>
              <a:gd name="connsiteX3740" fmla="*/ 812422 w 5675092"/>
              <a:gd name="connsiteY3740" fmla="*/ 1697673 h 2397608"/>
              <a:gd name="connsiteX3741" fmla="*/ 812591 w 5675092"/>
              <a:gd name="connsiteY3741" fmla="*/ 1700158 h 2397608"/>
              <a:gd name="connsiteX3742" fmla="*/ 817992 w 5675092"/>
              <a:gd name="connsiteY3742" fmla="*/ 1704784 h 2397608"/>
              <a:gd name="connsiteX3743" fmla="*/ 810059 w 5675092"/>
              <a:gd name="connsiteY3743" fmla="*/ 1700330 h 2397608"/>
              <a:gd name="connsiteX3744" fmla="*/ 797737 w 5675092"/>
              <a:gd name="connsiteY3744" fmla="*/ 1706160 h 2397608"/>
              <a:gd name="connsiteX3745" fmla="*/ 794868 w 5675092"/>
              <a:gd name="connsiteY3745" fmla="*/ 1701362 h 2397608"/>
              <a:gd name="connsiteX3746" fmla="*/ 792504 w 5675092"/>
              <a:gd name="connsiteY3746" fmla="*/ 1704019 h 2397608"/>
              <a:gd name="connsiteX3747" fmla="*/ 795374 w 5675092"/>
              <a:gd name="connsiteY3747" fmla="*/ 1708818 h 2397608"/>
              <a:gd name="connsiteX3748" fmla="*/ 788116 w 5675092"/>
              <a:gd name="connsiteY3748" fmla="*/ 1714304 h 2397608"/>
              <a:gd name="connsiteX3749" fmla="*/ 782545 w 5675092"/>
              <a:gd name="connsiteY3749" fmla="*/ 1707192 h 2397608"/>
              <a:gd name="connsiteX3750" fmla="*/ 789803 w 5675092"/>
              <a:gd name="connsiteY3750" fmla="*/ 1701706 h 2397608"/>
              <a:gd name="connsiteX3751" fmla="*/ 784740 w 5675092"/>
              <a:gd name="connsiteY3751" fmla="*/ 1702050 h 2397608"/>
              <a:gd name="connsiteX3752" fmla="*/ 783895 w 5675092"/>
              <a:gd name="connsiteY3752" fmla="*/ 1689623 h 2397608"/>
              <a:gd name="connsiteX3753" fmla="*/ 791829 w 5675092"/>
              <a:gd name="connsiteY3753" fmla="*/ 1694077 h 2397608"/>
              <a:gd name="connsiteX3754" fmla="*/ 791153 w 5675092"/>
              <a:gd name="connsiteY3754" fmla="*/ 1684136 h 2397608"/>
              <a:gd name="connsiteX3755" fmla="*/ 799424 w 5675092"/>
              <a:gd name="connsiteY3755" fmla="*/ 1693562 h 2397608"/>
              <a:gd name="connsiteX3756" fmla="*/ 809383 w 5675092"/>
              <a:gd name="connsiteY3756" fmla="*/ 1690389 h 2397608"/>
              <a:gd name="connsiteX3757" fmla="*/ 811409 w 5675092"/>
              <a:gd name="connsiteY3757" fmla="*/ 1682760 h 2397608"/>
              <a:gd name="connsiteX3758" fmla="*/ 816810 w 5675092"/>
              <a:gd name="connsiteY3758" fmla="*/ 1687387 h 2397608"/>
              <a:gd name="connsiteX3759" fmla="*/ 811747 w 5675092"/>
              <a:gd name="connsiteY3759" fmla="*/ 1687731 h 2397608"/>
              <a:gd name="connsiteX3760" fmla="*/ 829808 w 5675092"/>
              <a:gd name="connsiteY3760" fmla="*/ 1691498 h 2397608"/>
              <a:gd name="connsiteX3761" fmla="*/ 845492 w 5675092"/>
              <a:gd name="connsiteY3761" fmla="*/ 1877287 h 2397608"/>
              <a:gd name="connsiteX3762" fmla="*/ 845409 w 5675092"/>
              <a:gd name="connsiteY3762" fmla="*/ 1877428 h 2397608"/>
              <a:gd name="connsiteX3763" fmla="*/ 844671 w 5675092"/>
              <a:gd name="connsiteY3763" fmla="*/ 1877216 h 2397608"/>
              <a:gd name="connsiteX3764" fmla="*/ 853121 w 5675092"/>
              <a:gd name="connsiteY3764" fmla="*/ 1962775 h 2397608"/>
              <a:gd name="connsiteX3765" fmla="*/ 848203 w 5675092"/>
              <a:gd name="connsiteY3765" fmla="*/ 1961237 h 2397608"/>
              <a:gd name="connsiteX3766" fmla="*/ 848163 w 5675092"/>
              <a:gd name="connsiteY3766" fmla="*/ 1962070 h 2397608"/>
              <a:gd name="connsiteX3767" fmla="*/ 847683 w 5675092"/>
              <a:gd name="connsiteY3767" fmla="*/ 1961075 h 2397608"/>
              <a:gd name="connsiteX3768" fmla="*/ 847153 w 5675092"/>
              <a:gd name="connsiteY3768" fmla="*/ 1960910 h 2397608"/>
              <a:gd name="connsiteX3769" fmla="*/ 843071 w 5675092"/>
              <a:gd name="connsiteY3769" fmla="*/ 1962775 h 2397608"/>
              <a:gd name="connsiteX3770" fmla="*/ 853121 w 5675092"/>
              <a:gd name="connsiteY3770" fmla="*/ 1967752 h 2397608"/>
              <a:gd name="connsiteX3771" fmla="*/ 853121 w 5675092"/>
              <a:gd name="connsiteY3771" fmla="*/ 1962775 h 2397608"/>
              <a:gd name="connsiteX3772" fmla="*/ 850232 w 5675092"/>
              <a:gd name="connsiteY3772" fmla="*/ 1915770 h 2397608"/>
              <a:gd name="connsiteX3773" fmla="*/ 849126 w 5675092"/>
              <a:gd name="connsiteY3773" fmla="*/ 1915428 h 2397608"/>
              <a:gd name="connsiteX3774" fmla="*/ 848107 w 5675092"/>
              <a:gd name="connsiteY3774" fmla="*/ 1916681 h 2397608"/>
              <a:gd name="connsiteX3775" fmla="*/ 847549 w 5675092"/>
              <a:gd name="connsiteY3775" fmla="*/ 1917368 h 2397608"/>
              <a:gd name="connsiteX3776" fmla="*/ 848281 w 5675092"/>
              <a:gd name="connsiteY3776" fmla="*/ 1917699 h 2397608"/>
              <a:gd name="connsiteX3777" fmla="*/ 834141 w 5675092"/>
              <a:gd name="connsiteY3777" fmla="*/ 1674181 h 2397608"/>
              <a:gd name="connsiteX3778" fmla="*/ 827797 w 5675092"/>
              <a:gd name="connsiteY3778" fmla="*/ 1674180 h 2397608"/>
              <a:gd name="connsiteX3779" fmla="*/ 827797 w 5675092"/>
              <a:gd name="connsiteY3779" fmla="*/ 1667006 h 2397608"/>
              <a:gd name="connsiteX3780" fmla="*/ 834141 w 5675092"/>
              <a:gd name="connsiteY3780" fmla="*/ 1674181 h 2397608"/>
              <a:gd name="connsiteX3781" fmla="*/ 818564 w 5675092"/>
              <a:gd name="connsiteY3781" fmla="*/ 1433852 h 2397608"/>
              <a:gd name="connsiteX3782" fmla="*/ 817392 w 5675092"/>
              <a:gd name="connsiteY3782" fmla="*/ 1430504 h 2397608"/>
              <a:gd name="connsiteX3783" fmla="*/ 809119 w 5675092"/>
              <a:gd name="connsiteY3783" fmla="*/ 1429709 h 2397608"/>
              <a:gd name="connsiteX3784" fmla="*/ 808156 w 5675092"/>
              <a:gd name="connsiteY3784" fmla="*/ 1433517 h 2397608"/>
              <a:gd name="connsiteX3785" fmla="*/ 804831 w 5675092"/>
              <a:gd name="connsiteY3785" fmla="*/ 1432321 h 2397608"/>
              <a:gd name="connsiteX3786" fmla="*/ 807618 w 5675092"/>
              <a:gd name="connsiteY3786" fmla="*/ 1429565 h 2397608"/>
              <a:gd name="connsiteX3787" fmla="*/ 804084 w 5675092"/>
              <a:gd name="connsiteY3787" fmla="*/ 1429226 h 2397608"/>
              <a:gd name="connsiteX3788" fmla="*/ 802861 w 5675092"/>
              <a:gd name="connsiteY3788" fmla="*/ 1429108 h 2397608"/>
              <a:gd name="connsiteX3789" fmla="*/ 804831 w 5675092"/>
              <a:gd name="connsiteY3789" fmla="*/ 1434712 h 2397608"/>
              <a:gd name="connsiteX3790" fmla="*/ 799998 w 5675092"/>
              <a:gd name="connsiteY3790" fmla="*/ 1434870 h 2397608"/>
              <a:gd name="connsiteX3791" fmla="*/ 799784 w 5675092"/>
              <a:gd name="connsiteY3791" fmla="*/ 1435439 h 2397608"/>
              <a:gd name="connsiteX3792" fmla="*/ 797293 w 5675092"/>
              <a:gd name="connsiteY3792" fmla="*/ 1434959 h 2397608"/>
              <a:gd name="connsiteX3793" fmla="*/ 795036 w 5675092"/>
              <a:gd name="connsiteY3793" fmla="*/ 1435032 h 2397608"/>
              <a:gd name="connsiteX3794" fmla="*/ 795126 w 5675092"/>
              <a:gd name="connsiteY3794" fmla="*/ 1436379 h 2397608"/>
              <a:gd name="connsiteX3795" fmla="*/ 795506 w 5675092"/>
              <a:gd name="connsiteY3795" fmla="*/ 1441962 h 2397608"/>
              <a:gd name="connsiteX3796" fmla="*/ 805364 w 5675092"/>
              <a:gd name="connsiteY3796" fmla="*/ 1438801 h 2397608"/>
              <a:gd name="connsiteX3797" fmla="*/ 805027 w 5675092"/>
              <a:gd name="connsiteY3797" fmla="*/ 1433836 h 2397608"/>
              <a:gd name="connsiteX3798" fmla="*/ 817561 w 5675092"/>
              <a:gd name="connsiteY3798" fmla="*/ 1432984 h 2397608"/>
              <a:gd name="connsiteX3799" fmla="*/ 817729 w 5675092"/>
              <a:gd name="connsiteY3799" fmla="*/ 1435467 h 2397608"/>
              <a:gd name="connsiteX3800" fmla="*/ 818564 w 5675092"/>
              <a:gd name="connsiteY3800" fmla="*/ 1433852 h 2397608"/>
              <a:gd name="connsiteX3801" fmla="*/ 812085 w 5675092"/>
              <a:gd name="connsiteY3801" fmla="*/ 1335467 h 2397608"/>
              <a:gd name="connsiteX3802" fmla="*/ 809665 w 5675092"/>
              <a:gd name="connsiteY3802" fmla="*/ 1337859 h 2397608"/>
              <a:gd name="connsiteX3803" fmla="*/ 812085 w 5675092"/>
              <a:gd name="connsiteY3803" fmla="*/ 1337858 h 2397608"/>
              <a:gd name="connsiteX3804" fmla="*/ 807249 w 5675092"/>
              <a:gd name="connsiteY3804" fmla="*/ 1335467 h 2397608"/>
              <a:gd name="connsiteX3805" fmla="*/ 812085 w 5675092"/>
              <a:gd name="connsiteY3805" fmla="*/ 1335467 h 2397608"/>
              <a:gd name="connsiteX3806" fmla="*/ 840252 w 5675092"/>
              <a:gd name="connsiteY3806" fmla="*/ 1702941 h 2397608"/>
              <a:gd name="connsiteX3807" fmla="*/ 836919 w 5675092"/>
              <a:gd name="connsiteY3807" fmla="*/ 1707360 h 2397608"/>
              <a:gd name="connsiteX3808" fmla="*/ 833018 w 5675092"/>
              <a:gd name="connsiteY3808" fmla="*/ 1703432 h 2397608"/>
              <a:gd name="connsiteX3809" fmla="*/ 840252 w 5675092"/>
              <a:gd name="connsiteY3809" fmla="*/ 1702941 h 2397608"/>
              <a:gd name="connsiteX3810" fmla="*/ 845655 w 5675092"/>
              <a:gd name="connsiteY3810" fmla="*/ 1782471 h 2397608"/>
              <a:gd name="connsiteX3811" fmla="*/ 840345 w 5675092"/>
              <a:gd name="connsiteY3811" fmla="*/ 1775642 h 2397608"/>
              <a:gd name="connsiteX3812" fmla="*/ 845655 w 5675092"/>
              <a:gd name="connsiteY3812" fmla="*/ 1782471 h 2397608"/>
              <a:gd name="connsiteX3813" fmla="*/ 835651 w 5675092"/>
              <a:gd name="connsiteY3813" fmla="*/ 1633455 h 2397608"/>
              <a:gd name="connsiteX3814" fmla="*/ 827524 w 5675092"/>
              <a:gd name="connsiteY3814" fmla="*/ 1634007 h 2397608"/>
              <a:gd name="connsiteX3815" fmla="*/ 824553 w 5675092"/>
              <a:gd name="connsiteY3815" fmla="*/ 1639996 h 2397608"/>
              <a:gd name="connsiteX3816" fmla="*/ 825380 w 5675092"/>
              <a:gd name="connsiteY3816" fmla="*/ 1639505 h 2397608"/>
              <a:gd name="connsiteX3817" fmla="*/ 827797 w 5675092"/>
              <a:gd name="connsiteY3817" fmla="*/ 1644288 h 2397608"/>
              <a:gd name="connsiteX3818" fmla="*/ 818129 w 5675092"/>
              <a:gd name="connsiteY3818" fmla="*/ 1646680 h 2397608"/>
              <a:gd name="connsiteX3819" fmla="*/ 820848 w 5675092"/>
              <a:gd name="connsiteY3819" fmla="*/ 1642195 h 2397608"/>
              <a:gd name="connsiteX3820" fmla="*/ 822527 w 5675092"/>
              <a:gd name="connsiteY3820" fmla="*/ 1641199 h 2397608"/>
              <a:gd name="connsiteX3821" fmla="*/ 821050 w 5675092"/>
              <a:gd name="connsiteY3821" fmla="*/ 1640410 h 2397608"/>
              <a:gd name="connsiteX3822" fmla="*/ 818825 w 5675092"/>
              <a:gd name="connsiteY3822" fmla="*/ 1644641 h 2397608"/>
              <a:gd name="connsiteX3823" fmla="*/ 800812 w 5675092"/>
              <a:gd name="connsiteY3823" fmla="*/ 1638332 h 2397608"/>
              <a:gd name="connsiteX3824" fmla="*/ 799737 w 5675092"/>
              <a:gd name="connsiteY3824" fmla="*/ 1641655 h 2397608"/>
              <a:gd name="connsiteX3825" fmla="*/ 804534 w 5675092"/>
              <a:gd name="connsiteY3825" fmla="*/ 1641149 h 2397608"/>
              <a:gd name="connsiteX3826" fmla="*/ 812087 w 5675092"/>
              <a:gd name="connsiteY3826" fmla="*/ 1650028 h 2397608"/>
              <a:gd name="connsiteX3827" fmla="*/ 802419 w 5675092"/>
              <a:gd name="connsiteY3827" fmla="*/ 1644767 h 2397608"/>
              <a:gd name="connsiteX3828" fmla="*/ 800002 w 5675092"/>
              <a:gd name="connsiteY3828" fmla="*/ 1647397 h 2397608"/>
              <a:gd name="connsiteX3829" fmla="*/ 795168 w 5675092"/>
              <a:gd name="connsiteY3829" fmla="*/ 1642136 h 2397608"/>
              <a:gd name="connsiteX3830" fmla="*/ 797518 w 5675092"/>
              <a:gd name="connsiteY3830" fmla="*/ 1641888 h 2397608"/>
              <a:gd name="connsiteX3831" fmla="*/ 793309 w 5675092"/>
              <a:gd name="connsiteY3831" fmla="*/ 1638841 h 2397608"/>
              <a:gd name="connsiteX3832" fmla="*/ 786486 w 5675092"/>
              <a:gd name="connsiteY3832" fmla="*/ 1649350 h 2397608"/>
              <a:gd name="connsiteX3833" fmla="*/ 780322 w 5675092"/>
              <a:gd name="connsiteY3833" fmla="*/ 1642392 h 2397608"/>
              <a:gd name="connsiteX3834" fmla="*/ 777040 w 5675092"/>
              <a:gd name="connsiteY3834" fmla="*/ 1643083 h 2397608"/>
              <a:gd name="connsiteX3835" fmla="*/ 777041 w 5675092"/>
              <a:gd name="connsiteY3835" fmla="*/ 1655050 h 2397608"/>
              <a:gd name="connsiteX3836" fmla="*/ 774322 w 5675092"/>
              <a:gd name="connsiteY3836" fmla="*/ 1646501 h 2397608"/>
              <a:gd name="connsiteX3837" fmla="*/ 776241 w 5675092"/>
              <a:gd name="connsiteY3837" fmla="*/ 1643251 h 2397608"/>
              <a:gd name="connsiteX3838" fmla="*/ 772621 w 5675092"/>
              <a:gd name="connsiteY3838" fmla="*/ 1644014 h 2397608"/>
              <a:gd name="connsiteX3839" fmla="*/ 761649 w 5675092"/>
              <a:gd name="connsiteY3839" fmla="*/ 1653547 h 2397608"/>
              <a:gd name="connsiteX3840" fmla="*/ 758639 w 5675092"/>
              <a:gd name="connsiteY3840" fmla="*/ 1646219 h 2397608"/>
              <a:gd name="connsiteX3841" fmla="*/ 751476 w 5675092"/>
              <a:gd name="connsiteY3841" fmla="*/ 1651727 h 2397608"/>
              <a:gd name="connsiteX3842" fmla="*/ 753638 w 5675092"/>
              <a:gd name="connsiteY3842" fmla="*/ 1646558 h 2397608"/>
              <a:gd name="connsiteX3843" fmla="*/ 746306 w 5675092"/>
              <a:gd name="connsiteY3843" fmla="*/ 1649567 h 2397608"/>
              <a:gd name="connsiteX3844" fmla="*/ 740965 w 5675092"/>
              <a:gd name="connsiteY3844" fmla="*/ 1644908 h 2397608"/>
              <a:gd name="connsiteX3845" fmla="*/ 735529 w 5675092"/>
              <a:gd name="connsiteY3845" fmla="*/ 1648102 h 2397608"/>
              <a:gd name="connsiteX3846" fmla="*/ 734410 w 5675092"/>
              <a:gd name="connsiteY3846" fmla="*/ 1651563 h 2397608"/>
              <a:gd name="connsiteX3847" fmla="*/ 734746 w 5675092"/>
              <a:gd name="connsiteY3847" fmla="*/ 1652659 h 2397608"/>
              <a:gd name="connsiteX3848" fmla="*/ 734311 w 5675092"/>
              <a:gd name="connsiteY3848" fmla="*/ 1651870 h 2397608"/>
              <a:gd name="connsiteX3849" fmla="*/ 733972 w 5675092"/>
              <a:gd name="connsiteY3849" fmla="*/ 1652917 h 2397608"/>
              <a:gd name="connsiteX3850" fmla="*/ 728801 w 5675092"/>
              <a:gd name="connsiteY3850" fmla="*/ 1650756 h 2397608"/>
              <a:gd name="connsiteX3851" fmla="*/ 730812 w 5675092"/>
              <a:gd name="connsiteY3851" fmla="*/ 1643949 h 2397608"/>
              <a:gd name="connsiteX3852" fmla="*/ 723163 w 5675092"/>
              <a:gd name="connsiteY3852" fmla="*/ 1643220 h 2397608"/>
              <a:gd name="connsiteX3853" fmla="*/ 724473 w 5675092"/>
              <a:gd name="connsiteY3853" fmla="*/ 1646679 h 2397608"/>
              <a:gd name="connsiteX3854" fmla="*/ 719036 w 5675092"/>
              <a:gd name="connsiteY3854" fmla="*/ 1646679 h 2397608"/>
              <a:gd name="connsiteX3855" fmla="*/ 719036 w 5675092"/>
              <a:gd name="connsiteY3855" fmla="*/ 1645117 h 2397608"/>
              <a:gd name="connsiteX3856" fmla="*/ 706465 w 5675092"/>
              <a:gd name="connsiteY3856" fmla="*/ 1654785 h 2397608"/>
              <a:gd name="connsiteX3857" fmla="*/ 700954 w 5675092"/>
              <a:gd name="connsiteY3857" fmla="*/ 1647626 h 2397608"/>
              <a:gd name="connsiteX3858" fmla="*/ 691630 w 5675092"/>
              <a:gd name="connsiteY3858" fmla="*/ 1658303 h 2397608"/>
              <a:gd name="connsiteX3859" fmla="*/ 676627 w 5675092"/>
              <a:gd name="connsiteY3859" fmla="*/ 1659322 h 2397608"/>
              <a:gd name="connsiteX3860" fmla="*/ 678448 w 5675092"/>
              <a:gd name="connsiteY3860" fmla="*/ 1649154 h 2397608"/>
              <a:gd name="connsiteX3861" fmla="*/ 670946 w 5675092"/>
              <a:gd name="connsiteY3861" fmla="*/ 1649664 h 2397608"/>
              <a:gd name="connsiteX3862" fmla="*/ 674125 w 5675092"/>
              <a:gd name="connsiteY3862" fmla="*/ 1659492 h 2397608"/>
              <a:gd name="connsiteX3863" fmla="*/ 659122 w 5675092"/>
              <a:gd name="connsiteY3863" fmla="*/ 1660511 h 2397608"/>
              <a:gd name="connsiteX3864" fmla="*/ 660944 w 5675092"/>
              <a:gd name="connsiteY3864" fmla="*/ 1650344 h 2397608"/>
              <a:gd name="connsiteX3865" fmla="*/ 652932 w 5675092"/>
              <a:gd name="connsiteY3865" fmla="*/ 1643354 h 2397608"/>
              <a:gd name="connsiteX3866" fmla="*/ 648271 w 5675092"/>
              <a:gd name="connsiteY3866" fmla="*/ 1648693 h 2397608"/>
              <a:gd name="connsiteX3867" fmla="*/ 656282 w 5675092"/>
              <a:gd name="connsiteY3867" fmla="*/ 1655682 h 2397608"/>
              <a:gd name="connsiteX3868" fmla="*/ 643778 w 5675092"/>
              <a:gd name="connsiteY3868" fmla="*/ 1656531 h 2397608"/>
              <a:gd name="connsiteX3869" fmla="*/ 643270 w 5675092"/>
              <a:gd name="connsiteY3869" fmla="*/ 1649033 h 2397608"/>
              <a:gd name="connsiteX3870" fmla="*/ 633436 w 5675092"/>
              <a:gd name="connsiteY3870" fmla="*/ 1652211 h 2397608"/>
              <a:gd name="connsiteX3871" fmla="*/ 632927 w 5675092"/>
              <a:gd name="connsiteY3871" fmla="*/ 1644713 h 2397608"/>
              <a:gd name="connsiteX3872" fmla="*/ 645430 w 5675092"/>
              <a:gd name="connsiteY3872" fmla="*/ 1643863 h 2397608"/>
              <a:gd name="connsiteX3873" fmla="*/ 647421 w 5675092"/>
              <a:gd name="connsiteY3873" fmla="*/ 1636196 h 2397608"/>
              <a:gd name="connsiteX3874" fmla="*/ 659585 w 5675092"/>
              <a:gd name="connsiteY3874" fmla="*/ 1630347 h 2397608"/>
              <a:gd name="connsiteX3875" fmla="*/ 642081 w 5675092"/>
              <a:gd name="connsiteY3875" fmla="*/ 1631536 h 2397608"/>
              <a:gd name="connsiteX3876" fmla="*/ 643902 w 5675092"/>
              <a:gd name="connsiteY3876" fmla="*/ 1621369 h 2397608"/>
              <a:gd name="connsiteX3877" fmla="*/ 649413 w 5675092"/>
              <a:gd name="connsiteY3877" fmla="*/ 1628527 h 2397608"/>
              <a:gd name="connsiteX3878" fmla="*/ 664418 w 5675092"/>
              <a:gd name="connsiteY3878" fmla="*/ 1627508 h 2397608"/>
              <a:gd name="connsiteX3879" fmla="*/ 664757 w 5675092"/>
              <a:gd name="connsiteY3879" fmla="*/ 1632507 h 2397608"/>
              <a:gd name="connsiteX3880" fmla="*/ 680440 w 5675092"/>
              <a:gd name="connsiteY3880" fmla="*/ 1641486 h 2397608"/>
              <a:gd name="connsiteX3881" fmla="*/ 692265 w 5675092"/>
              <a:gd name="connsiteY3881" fmla="*/ 1630639 h 2397608"/>
              <a:gd name="connsiteX3882" fmla="*/ 705446 w 5675092"/>
              <a:gd name="connsiteY3882" fmla="*/ 1639787 h 2397608"/>
              <a:gd name="connsiteX3883" fmla="*/ 704937 w 5675092"/>
              <a:gd name="connsiteY3883" fmla="*/ 1632288 h 2397608"/>
              <a:gd name="connsiteX3884" fmla="*/ 717950 w 5675092"/>
              <a:gd name="connsiteY3884" fmla="*/ 1638938 h 2397608"/>
              <a:gd name="connsiteX3885" fmla="*/ 720110 w 5675092"/>
              <a:gd name="connsiteY3885" fmla="*/ 1633769 h 2397608"/>
              <a:gd name="connsiteX3886" fmla="*/ 700105 w 5675092"/>
              <a:gd name="connsiteY3886" fmla="*/ 1635128 h 2397608"/>
              <a:gd name="connsiteX3887" fmla="*/ 677260 w 5675092"/>
              <a:gd name="connsiteY3887" fmla="*/ 1631658 h 2397608"/>
              <a:gd name="connsiteX3888" fmla="*/ 676750 w 5675092"/>
              <a:gd name="connsiteY3888" fmla="*/ 1624159 h 2397608"/>
              <a:gd name="connsiteX3889" fmla="*/ 691754 w 5675092"/>
              <a:gd name="connsiteY3889" fmla="*/ 1623140 h 2397608"/>
              <a:gd name="connsiteX3890" fmla="*/ 709260 w 5675092"/>
              <a:gd name="connsiteY3890" fmla="*/ 1621951 h 2397608"/>
              <a:gd name="connsiteX3891" fmla="*/ 719262 w 5675092"/>
              <a:gd name="connsiteY3891" fmla="*/ 1621272 h 2397608"/>
              <a:gd name="connsiteX3892" fmla="*/ 723754 w 5675092"/>
              <a:gd name="connsiteY3892" fmla="*/ 1613434 h 2397608"/>
              <a:gd name="connsiteX3893" fmla="*/ 726764 w 5675092"/>
              <a:gd name="connsiteY3893" fmla="*/ 1620762 h 2397608"/>
              <a:gd name="connsiteX3894" fmla="*/ 739267 w 5675092"/>
              <a:gd name="connsiteY3894" fmla="*/ 1619912 h 2397608"/>
              <a:gd name="connsiteX3895" fmla="*/ 733586 w 5675092"/>
              <a:gd name="connsiteY3895" fmla="*/ 1610254 h 2397608"/>
              <a:gd name="connsiteX3896" fmla="*/ 741598 w 5675092"/>
              <a:gd name="connsiteY3896" fmla="*/ 1617244 h 2397608"/>
              <a:gd name="connsiteX3897" fmla="*/ 746260 w 5675092"/>
              <a:gd name="connsiteY3897" fmla="*/ 1611905 h 2397608"/>
              <a:gd name="connsiteX3898" fmla="*/ 766944 w 5675092"/>
              <a:gd name="connsiteY3898" fmla="*/ 1620544 h 2397608"/>
              <a:gd name="connsiteX3899" fmla="*/ 774276 w 5675092"/>
              <a:gd name="connsiteY3899" fmla="*/ 1617535 h 2397608"/>
              <a:gd name="connsiteX3900" fmla="*/ 768936 w 5675092"/>
              <a:gd name="connsiteY3900" fmla="*/ 1612876 h 2397608"/>
              <a:gd name="connsiteX3901" fmla="*/ 787120 w 5675092"/>
              <a:gd name="connsiteY3901" fmla="*/ 1621685 h 2397608"/>
              <a:gd name="connsiteX3902" fmla="*/ 799453 w 5675092"/>
              <a:gd name="connsiteY3902" fmla="*/ 1618336 h 2397608"/>
              <a:gd name="connsiteX3903" fmla="*/ 796953 w 5675092"/>
              <a:gd name="connsiteY3903" fmla="*/ 1618506 h 2397608"/>
              <a:gd name="connsiteX3904" fmla="*/ 799623 w 5675092"/>
              <a:gd name="connsiteY3904" fmla="*/ 1620835 h 2397608"/>
              <a:gd name="connsiteX3905" fmla="*/ 816788 w 5675092"/>
              <a:gd name="connsiteY3905" fmla="*/ 1614647 h 2397608"/>
              <a:gd name="connsiteX3906" fmla="*/ 822299 w 5675092"/>
              <a:gd name="connsiteY3906" fmla="*/ 1621806 h 2397608"/>
              <a:gd name="connsiteX3907" fmla="*/ 797802 w 5675092"/>
              <a:gd name="connsiteY3907" fmla="*/ 1631004 h 2397608"/>
              <a:gd name="connsiteX3908" fmla="*/ 820647 w 5675092"/>
              <a:gd name="connsiteY3908" fmla="*/ 1634474 h 2397608"/>
              <a:gd name="connsiteX3909" fmla="*/ 817637 w 5675092"/>
              <a:gd name="connsiteY3909" fmla="*/ 1627145 h 2397608"/>
              <a:gd name="connsiteX3910" fmla="*/ 835651 w 5675092"/>
              <a:gd name="connsiteY3910" fmla="*/ 1633455 h 2397608"/>
              <a:gd name="connsiteX3911" fmla="*/ 831906 w 5675092"/>
              <a:gd name="connsiteY3911" fmla="*/ 1559655 h 2397608"/>
              <a:gd name="connsiteX3912" fmla="*/ 830704 w 5675092"/>
              <a:gd name="connsiteY3912" fmla="*/ 1564230 h 2397608"/>
              <a:gd name="connsiteX3913" fmla="*/ 827968 w 5675092"/>
              <a:gd name="connsiteY3913" fmla="*/ 1559624 h 2397608"/>
              <a:gd name="connsiteX3914" fmla="*/ 827805 w 5675092"/>
              <a:gd name="connsiteY3914" fmla="*/ 1557238 h 2397608"/>
              <a:gd name="connsiteX3915" fmla="*/ 831906 w 5675092"/>
              <a:gd name="connsiteY3915" fmla="*/ 1559655 h 2397608"/>
              <a:gd name="connsiteX3916" fmla="*/ 847132 w 5675092"/>
              <a:gd name="connsiteY3916" fmla="*/ 1766250 h 2397608"/>
              <a:gd name="connsiteX3917" fmla="*/ 837463 w 5675092"/>
              <a:gd name="connsiteY3917" fmla="*/ 1766250 h 2397608"/>
              <a:gd name="connsiteX3918" fmla="*/ 841392 w 5675092"/>
              <a:gd name="connsiteY3918" fmla="*/ 1763560 h 2397608"/>
              <a:gd name="connsiteX3919" fmla="*/ 847132 w 5675092"/>
              <a:gd name="connsiteY3919" fmla="*/ 1766250 h 2397608"/>
              <a:gd name="connsiteX3920" fmla="*/ 858741 w 5675092"/>
              <a:gd name="connsiteY3920" fmla="*/ 1903824 h 2397608"/>
              <a:gd name="connsiteX3921" fmla="*/ 854243 w 5675092"/>
              <a:gd name="connsiteY3921" fmla="*/ 1908923 h 2397608"/>
              <a:gd name="connsiteX3922" fmla="*/ 853757 w 5675092"/>
              <a:gd name="connsiteY3922" fmla="*/ 1901766 h 2397608"/>
              <a:gd name="connsiteX3923" fmla="*/ 856330 w 5675092"/>
              <a:gd name="connsiteY3923" fmla="*/ 1903988 h 2397608"/>
              <a:gd name="connsiteX3924" fmla="*/ 858741 w 5675092"/>
              <a:gd name="connsiteY3924" fmla="*/ 1903824 h 2397608"/>
              <a:gd name="connsiteX3925" fmla="*/ 794727 w 5675092"/>
              <a:gd name="connsiteY3925" fmla="*/ 941660 h 2397608"/>
              <a:gd name="connsiteX3926" fmla="*/ 782166 w 5675092"/>
              <a:gd name="connsiteY3926" fmla="*/ 941660 h 2397608"/>
              <a:gd name="connsiteX3927" fmla="*/ 779652 w 5675092"/>
              <a:gd name="connsiteY3927" fmla="*/ 941660 h 2397608"/>
              <a:gd name="connsiteX3928" fmla="*/ 782165 w 5675092"/>
              <a:gd name="connsiteY3928" fmla="*/ 951610 h 2397608"/>
              <a:gd name="connsiteX3929" fmla="*/ 794727 w 5675092"/>
              <a:gd name="connsiteY3929" fmla="*/ 941660 h 2397608"/>
              <a:gd name="connsiteX3930" fmla="*/ 847891 w 5675092"/>
              <a:gd name="connsiteY3930" fmla="*/ 1714223 h 2397608"/>
              <a:gd name="connsiteX3931" fmla="*/ 840372 w 5675092"/>
              <a:gd name="connsiteY3931" fmla="*/ 1719234 h 2397608"/>
              <a:gd name="connsiteX3932" fmla="*/ 847891 w 5675092"/>
              <a:gd name="connsiteY3932" fmla="*/ 1714223 h 2397608"/>
              <a:gd name="connsiteX3933" fmla="*/ 839314 w 5675092"/>
              <a:gd name="connsiteY3933" fmla="*/ 1584020 h 2397608"/>
              <a:gd name="connsiteX3934" fmla="*/ 834836 w 5675092"/>
              <a:gd name="connsiteY3934" fmla="*/ 1589418 h 2397608"/>
              <a:gd name="connsiteX3935" fmla="*/ 829993 w 5675092"/>
              <a:gd name="connsiteY3935" fmla="*/ 1589446 h 2397608"/>
              <a:gd name="connsiteX3936" fmla="*/ 839314 w 5675092"/>
              <a:gd name="connsiteY3936" fmla="*/ 1584020 h 2397608"/>
              <a:gd name="connsiteX3937" fmla="*/ 797239 w 5675092"/>
              <a:gd name="connsiteY3937" fmla="*/ 961561 h 2397608"/>
              <a:gd name="connsiteX3938" fmla="*/ 794727 w 5675092"/>
              <a:gd name="connsiteY3938" fmla="*/ 954098 h 2397608"/>
              <a:gd name="connsiteX3939" fmla="*/ 792217 w 5675092"/>
              <a:gd name="connsiteY3939" fmla="*/ 961561 h 2397608"/>
              <a:gd name="connsiteX3940" fmla="*/ 797239 w 5675092"/>
              <a:gd name="connsiteY3940" fmla="*/ 961561 h 2397608"/>
              <a:gd name="connsiteX3941" fmla="*/ 853174 w 5675092"/>
              <a:gd name="connsiteY3941" fmla="*/ 1784185 h 2397608"/>
              <a:gd name="connsiteX3942" fmla="*/ 850002 w 5675092"/>
              <a:gd name="connsiteY3942" fmla="*/ 1785381 h 2397608"/>
              <a:gd name="connsiteX3943" fmla="*/ 845250 w 5675092"/>
              <a:gd name="connsiteY3943" fmla="*/ 1786456 h 2397608"/>
              <a:gd name="connsiteX3944" fmla="*/ 845979 w 5675092"/>
              <a:gd name="connsiteY3944" fmla="*/ 1787242 h 2397608"/>
              <a:gd name="connsiteX3945" fmla="*/ 836657 w 5675092"/>
              <a:gd name="connsiteY3945" fmla="*/ 1792672 h 2397608"/>
              <a:gd name="connsiteX3946" fmla="*/ 840995 w 5675092"/>
              <a:gd name="connsiteY3946" fmla="*/ 1785184 h 2397608"/>
              <a:gd name="connsiteX3947" fmla="*/ 843365 w 5675092"/>
              <a:gd name="connsiteY3947" fmla="*/ 1784424 h 2397608"/>
              <a:gd name="connsiteX3948" fmla="*/ 844715 w 5675092"/>
              <a:gd name="connsiteY3948" fmla="*/ 1785879 h 2397608"/>
              <a:gd name="connsiteX3949" fmla="*/ 844715 w 5675092"/>
              <a:gd name="connsiteY3949" fmla="*/ 1784185 h 2397608"/>
              <a:gd name="connsiteX3950" fmla="*/ 847887 w 5675092"/>
              <a:gd name="connsiteY3950" fmla="*/ 1781495 h 2397608"/>
              <a:gd name="connsiteX3951" fmla="*/ 853174 w 5675092"/>
              <a:gd name="connsiteY3951" fmla="*/ 1784185 h 2397608"/>
              <a:gd name="connsiteX3952" fmla="*/ 830599 w 5675092"/>
              <a:gd name="connsiteY3952" fmla="*/ 1439578 h 2397608"/>
              <a:gd name="connsiteX3953" fmla="*/ 825081 w 5675092"/>
              <a:gd name="connsiteY3953" fmla="*/ 1432474 h 2397608"/>
              <a:gd name="connsiteX3954" fmla="*/ 820236 w 5675092"/>
              <a:gd name="connsiteY3954" fmla="*/ 1435297 h 2397608"/>
              <a:gd name="connsiteX3955" fmla="*/ 830599 w 5675092"/>
              <a:gd name="connsiteY3955" fmla="*/ 1439578 h 2397608"/>
              <a:gd name="connsiteX3956" fmla="*/ 853175 w 5675092"/>
              <a:gd name="connsiteY3956" fmla="*/ 1746372 h 2397608"/>
              <a:gd name="connsiteX3957" fmla="*/ 832631 w 5675092"/>
              <a:gd name="connsiteY3957" fmla="*/ 1746372 h 2397608"/>
              <a:gd name="connsiteX3958" fmla="*/ 835520 w 5675092"/>
              <a:gd name="connsiteY3958" fmla="*/ 1743196 h 2397608"/>
              <a:gd name="connsiteX3959" fmla="*/ 840335 w 5675092"/>
              <a:gd name="connsiteY3959" fmla="*/ 1743831 h 2397608"/>
              <a:gd name="connsiteX3960" fmla="*/ 835199 w 5675092"/>
              <a:gd name="connsiteY3960" fmla="*/ 1746372 h 2397608"/>
              <a:gd name="connsiteX3961" fmla="*/ 853175 w 5675092"/>
              <a:gd name="connsiteY3961" fmla="*/ 1746372 h 2397608"/>
              <a:gd name="connsiteX3962" fmla="*/ 836478 w 5675092"/>
              <a:gd name="connsiteY3962" fmla="*/ 1489048 h 2397608"/>
              <a:gd name="connsiteX3963" fmla="*/ 826113 w 5675092"/>
              <a:gd name="connsiteY3963" fmla="*/ 1484763 h 2397608"/>
              <a:gd name="connsiteX3964" fmla="*/ 836478 w 5675092"/>
              <a:gd name="connsiteY3964" fmla="*/ 1489048 h 2397608"/>
              <a:gd name="connsiteX3965" fmla="*/ 867428 w 5675092"/>
              <a:gd name="connsiteY3965" fmla="*/ 1913100 h 2397608"/>
              <a:gd name="connsiteX3966" fmla="*/ 867428 w 5675092"/>
              <a:gd name="connsiteY3966" fmla="*/ 1915494 h 2397608"/>
              <a:gd name="connsiteX3967" fmla="*/ 867428 w 5675092"/>
              <a:gd name="connsiteY3967" fmla="*/ 1917885 h 2397608"/>
              <a:gd name="connsiteX3968" fmla="*/ 863096 w 5675092"/>
              <a:gd name="connsiteY3968" fmla="*/ 1917885 h 2397608"/>
              <a:gd name="connsiteX3969" fmla="*/ 863078 w 5675092"/>
              <a:gd name="connsiteY3969" fmla="*/ 1921307 h 2397608"/>
              <a:gd name="connsiteX3970" fmla="*/ 863254 w 5675092"/>
              <a:gd name="connsiteY3970" fmla="*/ 1923891 h 2397608"/>
              <a:gd name="connsiteX3971" fmla="*/ 855121 w 5675092"/>
              <a:gd name="connsiteY3971" fmla="*/ 1921847 h 2397608"/>
              <a:gd name="connsiteX3972" fmla="*/ 862201 w 5675092"/>
              <a:gd name="connsiteY3972" fmla="*/ 1908385 h 2397608"/>
              <a:gd name="connsiteX3973" fmla="*/ 864719 w 5675092"/>
              <a:gd name="connsiteY3973" fmla="*/ 1911135 h 2397608"/>
              <a:gd name="connsiteX3974" fmla="*/ 865047 w 5675092"/>
              <a:gd name="connsiteY3974" fmla="*/ 1913530 h 2397608"/>
              <a:gd name="connsiteX3975" fmla="*/ 864949 w 5675092"/>
              <a:gd name="connsiteY3975" fmla="*/ 1875488 h 2397608"/>
              <a:gd name="connsiteX3976" fmla="*/ 864195 w 5675092"/>
              <a:gd name="connsiteY3976" fmla="*/ 1876901 h 2397608"/>
              <a:gd name="connsiteX3977" fmla="*/ 858263 w 5675092"/>
              <a:gd name="connsiteY3977" fmla="*/ 1878392 h 2397608"/>
              <a:gd name="connsiteX3978" fmla="*/ 845492 w 5675092"/>
              <a:gd name="connsiteY3978" fmla="*/ 1877287 h 2397608"/>
              <a:gd name="connsiteX3979" fmla="*/ 846491 w 5675092"/>
              <a:gd name="connsiteY3979" fmla="*/ 1875595 h 2397608"/>
              <a:gd name="connsiteX3980" fmla="*/ 844347 w 5675092"/>
              <a:gd name="connsiteY3980" fmla="*/ 1872445 h 2397608"/>
              <a:gd name="connsiteX3981" fmla="*/ 826249 w 5675092"/>
              <a:gd name="connsiteY3981" fmla="*/ 1871277 h 2397608"/>
              <a:gd name="connsiteX3982" fmla="*/ 846909 w 5675092"/>
              <a:gd name="connsiteY3982" fmla="*/ 1872270 h 2397608"/>
              <a:gd name="connsiteX3983" fmla="*/ 854432 w 5675092"/>
              <a:gd name="connsiteY3983" fmla="*/ 1869363 h 2397608"/>
              <a:gd name="connsiteX3984" fmla="*/ 851384 w 5675092"/>
              <a:gd name="connsiteY3984" fmla="*/ 1862380 h 2397608"/>
              <a:gd name="connsiteX3985" fmla="*/ 860137 w 5675092"/>
              <a:gd name="connsiteY3985" fmla="*/ 1868075 h 2397608"/>
              <a:gd name="connsiteX3986" fmla="*/ 865174 w 5675092"/>
              <a:gd name="connsiteY3986" fmla="*/ 1875064 h 2397608"/>
              <a:gd name="connsiteX3987" fmla="*/ 865167 w 5675092"/>
              <a:gd name="connsiteY3987" fmla="*/ 1875824 h 2397608"/>
              <a:gd name="connsiteX3988" fmla="*/ 864949 w 5675092"/>
              <a:gd name="connsiteY3988" fmla="*/ 1875488 h 2397608"/>
              <a:gd name="connsiteX3989" fmla="*/ 867018 w 5675092"/>
              <a:gd name="connsiteY3989" fmla="*/ 1900865 h 2397608"/>
              <a:gd name="connsiteX3990" fmla="*/ 864529 w 5675092"/>
              <a:gd name="connsiteY3990" fmla="*/ 1905827 h 2397608"/>
              <a:gd name="connsiteX3991" fmla="*/ 861230 w 5675092"/>
              <a:gd name="connsiteY3991" fmla="*/ 1898862 h 2397608"/>
              <a:gd name="connsiteX3992" fmla="*/ 867018 w 5675092"/>
              <a:gd name="connsiteY3992" fmla="*/ 1900865 h 2397608"/>
              <a:gd name="connsiteX3993" fmla="*/ 872262 w 5675092"/>
              <a:gd name="connsiteY3993" fmla="*/ 1970495 h 2397608"/>
              <a:gd name="connsiteX3994" fmla="*/ 862594 w 5675092"/>
              <a:gd name="connsiteY3994" fmla="*/ 1972886 h 2397608"/>
              <a:gd name="connsiteX3995" fmla="*/ 872262 w 5675092"/>
              <a:gd name="connsiteY3995" fmla="*/ 1970495 h 2397608"/>
              <a:gd name="connsiteX3996" fmla="*/ 862842 w 5675092"/>
              <a:gd name="connsiteY3996" fmla="*/ 1808782 h 2397608"/>
              <a:gd name="connsiteX3997" fmla="*/ 842540 w 5675092"/>
              <a:gd name="connsiteY3997" fmla="*/ 1811345 h 2397608"/>
              <a:gd name="connsiteX3998" fmla="*/ 842857 w 5675092"/>
              <a:gd name="connsiteY3998" fmla="*/ 1805900 h 2397608"/>
              <a:gd name="connsiteX3999" fmla="*/ 843981 w 5675092"/>
              <a:gd name="connsiteY3999" fmla="*/ 1806062 h 2397608"/>
              <a:gd name="connsiteX4000" fmla="*/ 842209 w 5675092"/>
              <a:gd name="connsiteY4000" fmla="*/ 1803079 h 2397608"/>
              <a:gd name="connsiteX4001" fmla="*/ 839636 w 5675092"/>
              <a:gd name="connsiteY4001" fmla="*/ 1800857 h 2397608"/>
              <a:gd name="connsiteX4002" fmla="*/ 849605 w 5675092"/>
              <a:gd name="connsiteY4002" fmla="*/ 1804974 h 2397608"/>
              <a:gd name="connsiteX4003" fmla="*/ 847933 w 5675092"/>
              <a:gd name="connsiteY4003" fmla="*/ 1806632 h 2397608"/>
              <a:gd name="connsiteX4004" fmla="*/ 852850 w 5675092"/>
              <a:gd name="connsiteY4004" fmla="*/ 1807341 h 2397608"/>
              <a:gd name="connsiteX4005" fmla="*/ 862842 w 5675092"/>
              <a:gd name="connsiteY4005" fmla="*/ 1808782 h 2397608"/>
              <a:gd name="connsiteX4006" fmla="*/ 842698 w 5675092"/>
              <a:gd name="connsiteY4006" fmla="*/ 1511064 h 2397608"/>
              <a:gd name="connsiteX4007" fmla="*/ 842455 w 5675092"/>
              <a:gd name="connsiteY4007" fmla="*/ 1510486 h 2397608"/>
              <a:gd name="connsiteX4008" fmla="*/ 842144 w 5675092"/>
              <a:gd name="connsiteY4008" fmla="*/ 1511102 h 2397608"/>
              <a:gd name="connsiteX4009" fmla="*/ 866353 w 5675092"/>
              <a:gd name="connsiteY4009" fmla="*/ 1858964 h 2397608"/>
              <a:gd name="connsiteX4010" fmla="*/ 862949 w 5675092"/>
              <a:gd name="connsiteY4010" fmla="*/ 1862790 h 2397608"/>
              <a:gd name="connsiteX4011" fmla="*/ 861048 w 5675092"/>
              <a:gd name="connsiteY4011" fmla="*/ 1859324 h 2397608"/>
              <a:gd name="connsiteX4012" fmla="*/ 866353 w 5675092"/>
              <a:gd name="connsiteY4012" fmla="*/ 1858964 h 2397608"/>
              <a:gd name="connsiteX4013" fmla="*/ 867404 w 5675092"/>
              <a:gd name="connsiteY4013" fmla="*/ 1870879 h 2397608"/>
              <a:gd name="connsiteX4014" fmla="*/ 865174 w 5675092"/>
              <a:gd name="connsiteY4014" fmla="*/ 1875064 h 2397608"/>
              <a:gd name="connsiteX4015" fmla="*/ 865203 w 5675092"/>
              <a:gd name="connsiteY4015" fmla="*/ 1871626 h 2397608"/>
              <a:gd name="connsiteX4016" fmla="*/ 867404 w 5675092"/>
              <a:gd name="connsiteY4016" fmla="*/ 1870879 h 2397608"/>
              <a:gd name="connsiteX4017" fmla="*/ 840480 w 5675092"/>
              <a:gd name="connsiteY4017" fmla="*/ 1473817 h 2397608"/>
              <a:gd name="connsiteX4018" fmla="*/ 835635 w 5675092"/>
              <a:gd name="connsiteY4018" fmla="*/ 1476637 h 2397608"/>
              <a:gd name="connsiteX4019" fmla="*/ 815075 w 5675092"/>
              <a:gd name="connsiteY4019" fmla="*/ 1470554 h 2397608"/>
              <a:gd name="connsiteX4020" fmla="*/ 808061 w 5675092"/>
              <a:gd name="connsiteY4020" fmla="*/ 1478510 h 2397608"/>
              <a:gd name="connsiteX4021" fmla="*/ 830959 w 5675092"/>
              <a:gd name="connsiteY4021" fmla="*/ 1481943 h 2397608"/>
              <a:gd name="connsiteX4022" fmla="*/ 840480 w 5675092"/>
              <a:gd name="connsiteY4022" fmla="*/ 1473817 h 2397608"/>
              <a:gd name="connsiteX4023" fmla="*/ 856908 w 5675092"/>
              <a:gd name="connsiteY4023" fmla="*/ 1687013 h 2397608"/>
              <a:gd name="connsiteX4024" fmla="*/ 852303 w 5675092"/>
              <a:gd name="connsiteY4024" fmla="*/ 1692419 h 2397608"/>
              <a:gd name="connsiteX4025" fmla="*/ 849312 w 5675092"/>
              <a:gd name="connsiteY4025" fmla="*/ 1684983 h 2397608"/>
              <a:gd name="connsiteX4026" fmla="*/ 856908 w 5675092"/>
              <a:gd name="connsiteY4026" fmla="*/ 1687013 h 2397608"/>
              <a:gd name="connsiteX4027" fmla="*/ 872327 w 5675092"/>
              <a:gd name="connsiteY4027" fmla="*/ 1907694 h 2397608"/>
              <a:gd name="connsiteX4028" fmla="*/ 870241 w 5675092"/>
              <a:gd name="connsiteY4028" fmla="*/ 1912632 h 2397608"/>
              <a:gd name="connsiteX4029" fmla="*/ 869755 w 5675092"/>
              <a:gd name="connsiteY4029" fmla="*/ 1905473 h 2397608"/>
              <a:gd name="connsiteX4030" fmla="*/ 872327 w 5675092"/>
              <a:gd name="connsiteY4030" fmla="*/ 1907694 h 2397608"/>
              <a:gd name="connsiteX4031" fmla="*/ 855591 w 5675092"/>
              <a:gd name="connsiteY4031" fmla="*/ 1652210 h 2397608"/>
              <a:gd name="connsiteX4032" fmla="*/ 845118 w 5675092"/>
              <a:gd name="connsiteY4032" fmla="*/ 1649669 h 2397608"/>
              <a:gd name="connsiteX4033" fmla="*/ 839882 w 5675092"/>
              <a:gd name="connsiteY4033" fmla="*/ 1644587 h 2397608"/>
              <a:gd name="connsiteX4034" fmla="*/ 848718 w 5675092"/>
              <a:gd name="connsiteY4034" fmla="*/ 1643634 h 2397608"/>
              <a:gd name="connsiteX4035" fmla="*/ 855591 w 5675092"/>
              <a:gd name="connsiteY4035" fmla="*/ 1652210 h 2397608"/>
              <a:gd name="connsiteX4036" fmla="*/ 846993 w 5675092"/>
              <a:gd name="connsiteY4036" fmla="*/ 1511007 h 2397608"/>
              <a:gd name="connsiteX4037" fmla="*/ 844024 w 5675092"/>
              <a:gd name="connsiteY4037" fmla="*/ 1514211 h 2397608"/>
              <a:gd name="connsiteX4038" fmla="*/ 843069 w 5675092"/>
              <a:gd name="connsiteY4038" fmla="*/ 1511944 h 2397608"/>
              <a:gd name="connsiteX4039" fmla="*/ 843345 w 5675092"/>
              <a:gd name="connsiteY4039" fmla="*/ 1516008 h 2397608"/>
              <a:gd name="connsiteX4040" fmla="*/ 845789 w 5675092"/>
              <a:gd name="connsiteY4040" fmla="*/ 1514907 h 2397608"/>
              <a:gd name="connsiteX4041" fmla="*/ 890916 w 5675092"/>
              <a:gd name="connsiteY4041" fmla="*/ 2151811 h 2397608"/>
              <a:gd name="connsiteX4042" fmla="*/ 887765 w 5675092"/>
              <a:gd name="connsiteY4042" fmla="*/ 2154572 h 2397608"/>
              <a:gd name="connsiteX4043" fmla="*/ 882722 w 5675092"/>
              <a:gd name="connsiteY4043" fmla="*/ 2154572 h 2397608"/>
              <a:gd name="connsiteX4044" fmla="*/ 882722 w 5675092"/>
              <a:gd name="connsiteY4044" fmla="*/ 2147209 h 2397608"/>
              <a:gd name="connsiteX4045" fmla="*/ 877680 w 5675092"/>
              <a:gd name="connsiteY4045" fmla="*/ 2149664 h 2397608"/>
              <a:gd name="connsiteX4046" fmla="*/ 872638 w 5675092"/>
              <a:gd name="connsiteY4046" fmla="*/ 2154572 h 2397608"/>
              <a:gd name="connsiteX4047" fmla="*/ 842385 w 5675092"/>
              <a:gd name="connsiteY4047" fmla="*/ 2144753 h 2397608"/>
              <a:gd name="connsiteX4048" fmla="*/ 829780 w 5675092"/>
              <a:gd name="connsiteY4048" fmla="*/ 2144752 h 2397608"/>
              <a:gd name="connsiteX4049" fmla="*/ 814652 w 5675092"/>
              <a:gd name="connsiteY4049" fmla="*/ 2147210 h 2397608"/>
              <a:gd name="connsiteX4050" fmla="*/ 812132 w 5675092"/>
              <a:gd name="connsiteY4050" fmla="*/ 2142299 h 2397608"/>
              <a:gd name="connsiteX4051" fmla="*/ 756668 w 5675092"/>
              <a:gd name="connsiteY4051" fmla="*/ 2134936 h 2397608"/>
              <a:gd name="connsiteX4052" fmla="*/ 761711 w 5675092"/>
              <a:gd name="connsiteY4052" fmla="*/ 2127573 h 2397608"/>
              <a:gd name="connsiteX4053" fmla="*/ 759189 w 5675092"/>
              <a:gd name="connsiteY4053" fmla="*/ 2120211 h 2397608"/>
              <a:gd name="connsiteX4054" fmla="*/ 756668 w 5675092"/>
              <a:gd name="connsiteY4054" fmla="*/ 2125119 h 2397608"/>
              <a:gd name="connsiteX4055" fmla="*/ 746583 w 5675092"/>
              <a:gd name="connsiteY4055" fmla="*/ 2117757 h 2397608"/>
              <a:gd name="connsiteX4056" fmla="*/ 756668 w 5675092"/>
              <a:gd name="connsiteY4056" fmla="*/ 2110394 h 2397608"/>
              <a:gd name="connsiteX4057" fmla="*/ 807089 w 5675092"/>
              <a:gd name="connsiteY4057" fmla="*/ 2122665 h 2397608"/>
              <a:gd name="connsiteX4058" fmla="*/ 809611 w 5675092"/>
              <a:gd name="connsiteY4058" fmla="*/ 2117757 h 2397608"/>
              <a:gd name="connsiteX4059" fmla="*/ 822217 w 5675092"/>
              <a:gd name="connsiteY4059" fmla="*/ 2122665 h 2397608"/>
              <a:gd name="connsiteX4060" fmla="*/ 844906 w 5675092"/>
              <a:gd name="connsiteY4060" fmla="*/ 2127573 h 2397608"/>
              <a:gd name="connsiteX4061" fmla="*/ 877680 w 5675092"/>
              <a:gd name="connsiteY4061" fmla="*/ 2142298 h 2397608"/>
              <a:gd name="connsiteX4062" fmla="*/ 887764 w 5675092"/>
              <a:gd name="connsiteY4062" fmla="*/ 2149664 h 2397608"/>
              <a:gd name="connsiteX4063" fmla="*/ 890286 w 5675092"/>
              <a:gd name="connsiteY4063" fmla="*/ 2147209 h 2397608"/>
              <a:gd name="connsiteX4064" fmla="*/ 890916 w 5675092"/>
              <a:gd name="connsiteY4064" fmla="*/ 2151811 h 2397608"/>
              <a:gd name="connsiteX4065" fmla="*/ 855251 w 5675092"/>
              <a:gd name="connsiteY4065" fmla="*/ 1622487 h 2397608"/>
              <a:gd name="connsiteX4066" fmla="*/ 841502 w 5675092"/>
              <a:gd name="connsiteY4066" fmla="*/ 1616228 h 2397608"/>
              <a:gd name="connsiteX4067" fmla="*/ 855251 w 5675092"/>
              <a:gd name="connsiteY4067" fmla="*/ 1622487 h 2397608"/>
              <a:gd name="connsiteX4068" fmla="*/ 851686 w 5675092"/>
              <a:gd name="connsiteY4068" fmla="*/ 1569996 h 2397608"/>
              <a:gd name="connsiteX4069" fmla="*/ 846908 w 5675092"/>
              <a:gd name="connsiteY4069" fmla="*/ 1579910 h 2397608"/>
              <a:gd name="connsiteX4070" fmla="*/ 841321 w 5675092"/>
              <a:gd name="connsiteY4070" fmla="*/ 1577892 h 2397608"/>
              <a:gd name="connsiteX4071" fmla="*/ 851686 w 5675092"/>
              <a:gd name="connsiteY4071" fmla="*/ 1569996 h 2397608"/>
              <a:gd name="connsiteX4072" fmla="*/ 837668 w 5675092"/>
              <a:gd name="connsiteY4072" fmla="*/ 1363615 h 2397608"/>
              <a:gd name="connsiteX4073" fmla="*/ 830110 w 5675092"/>
              <a:gd name="connsiteY4073" fmla="*/ 1359335 h 2397608"/>
              <a:gd name="connsiteX4074" fmla="*/ 834933 w 5675092"/>
              <a:gd name="connsiteY4074" fmla="*/ 1359008 h 2397608"/>
              <a:gd name="connsiteX4075" fmla="*/ 837668 w 5675092"/>
              <a:gd name="connsiteY4075" fmla="*/ 1363615 h 2397608"/>
              <a:gd name="connsiteX4076" fmla="*/ 856612 w 5675092"/>
              <a:gd name="connsiteY4076" fmla="*/ 1638962 h 2397608"/>
              <a:gd name="connsiteX4077" fmla="*/ 854241 w 5675092"/>
              <a:gd name="connsiteY4077" fmla="*/ 1639722 h 2397608"/>
              <a:gd name="connsiteX4078" fmla="*/ 851627 w 5675092"/>
              <a:gd name="connsiteY4078" fmla="*/ 1636903 h 2397608"/>
              <a:gd name="connsiteX4079" fmla="*/ 856612 w 5675092"/>
              <a:gd name="connsiteY4079" fmla="*/ 1638962 h 2397608"/>
              <a:gd name="connsiteX4080" fmla="*/ 856143 w 5675092"/>
              <a:gd name="connsiteY4080" fmla="*/ 1631786 h 2397608"/>
              <a:gd name="connsiteX4081" fmla="*/ 843204 w 5675092"/>
              <a:gd name="connsiteY4081" fmla="*/ 1637459 h 2397608"/>
              <a:gd name="connsiteX4082" fmla="*/ 842718 w 5675092"/>
              <a:gd name="connsiteY4082" fmla="*/ 1630302 h 2397608"/>
              <a:gd name="connsiteX4083" fmla="*/ 853167 w 5675092"/>
              <a:gd name="connsiteY4083" fmla="*/ 1627195 h 2397608"/>
              <a:gd name="connsiteX4084" fmla="*/ 856143 w 5675092"/>
              <a:gd name="connsiteY4084" fmla="*/ 1631786 h 2397608"/>
              <a:gd name="connsiteX4085" fmla="*/ 847853 w 5675092"/>
              <a:gd name="connsiteY4085" fmla="*/ 1508222 h 2397608"/>
              <a:gd name="connsiteX4086" fmla="*/ 844611 w 5675092"/>
              <a:gd name="connsiteY4086" fmla="*/ 1509541 h 2397608"/>
              <a:gd name="connsiteX4087" fmla="*/ 847184 w 5675092"/>
              <a:gd name="connsiteY4087" fmla="*/ 1510390 h 2397608"/>
              <a:gd name="connsiteX4088" fmla="*/ 849985 w 5675092"/>
              <a:gd name="connsiteY4088" fmla="*/ 1522904 h 2397608"/>
              <a:gd name="connsiteX4089" fmla="*/ 849672 w 5675092"/>
              <a:gd name="connsiteY4089" fmla="*/ 1522284 h 2397608"/>
              <a:gd name="connsiteX4090" fmla="*/ 849591 w 5675092"/>
              <a:gd name="connsiteY4090" fmla="*/ 1522397 h 2397608"/>
              <a:gd name="connsiteX4091" fmla="*/ 849194 w 5675092"/>
              <a:gd name="connsiteY4091" fmla="*/ 1521886 h 2397608"/>
              <a:gd name="connsiteX4092" fmla="*/ 847819 w 5675092"/>
              <a:gd name="connsiteY4092" fmla="*/ 1521626 h 2397608"/>
              <a:gd name="connsiteX4093" fmla="*/ 844504 w 5675092"/>
              <a:gd name="connsiteY4093" fmla="*/ 1525387 h 2397608"/>
              <a:gd name="connsiteX4094" fmla="*/ 847476 w 5675092"/>
              <a:gd name="connsiteY4094" fmla="*/ 1525387 h 2397608"/>
              <a:gd name="connsiteX4095" fmla="*/ 849591 w 5675092"/>
              <a:gd name="connsiteY4095" fmla="*/ 1522397 h 2397608"/>
              <a:gd name="connsiteX4096" fmla="*/ 852395 w 5675092"/>
              <a:gd name="connsiteY4096" fmla="*/ 1544780 h 2397608"/>
              <a:gd name="connsiteX4097" fmla="*/ 844837 w 5675092"/>
              <a:gd name="connsiteY4097" fmla="*/ 1540500 h 2397608"/>
              <a:gd name="connsiteX4098" fmla="*/ 852395 w 5675092"/>
              <a:gd name="connsiteY4098" fmla="*/ 1544780 h 2397608"/>
              <a:gd name="connsiteX4099" fmla="*/ 834929 w 5675092"/>
              <a:gd name="connsiteY4099" fmla="*/ 1287440 h 2397608"/>
              <a:gd name="connsiteX4100" fmla="*/ 827390 w 5675092"/>
              <a:gd name="connsiteY4100" fmla="*/ 1289928 h 2397608"/>
              <a:gd name="connsiteX4101" fmla="*/ 835163 w 5675092"/>
              <a:gd name="connsiteY4101" fmla="*/ 1291326 h 2397608"/>
              <a:gd name="connsiteX4102" fmla="*/ 834929 w 5675092"/>
              <a:gd name="connsiteY4102" fmla="*/ 1287440 h 2397608"/>
              <a:gd name="connsiteX4103" fmla="*/ 870094 w 5675092"/>
              <a:gd name="connsiteY4103" fmla="*/ 1796621 h 2397608"/>
              <a:gd name="connsiteX4104" fmla="*/ 862842 w 5675092"/>
              <a:gd name="connsiteY4104" fmla="*/ 1804513 h 2397608"/>
              <a:gd name="connsiteX4105" fmla="*/ 867374 w 5675092"/>
              <a:gd name="connsiteY4105" fmla="*/ 1796620 h 2397608"/>
              <a:gd name="connsiteX4106" fmla="*/ 870094 w 5675092"/>
              <a:gd name="connsiteY4106" fmla="*/ 1796621 h 2397608"/>
              <a:gd name="connsiteX4107" fmla="*/ 857723 w 5675092"/>
              <a:gd name="connsiteY4107" fmla="*/ 1587563 h 2397608"/>
              <a:gd name="connsiteX4108" fmla="*/ 856541 w 5675092"/>
              <a:gd name="connsiteY4108" fmla="*/ 1592436 h 2397608"/>
              <a:gd name="connsiteX4109" fmla="*/ 853063 w 5675092"/>
              <a:gd name="connsiteY4109" fmla="*/ 1590276 h 2397608"/>
              <a:gd name="connsiteX4110" fmla="*/ 857723 w 5675092"/>
              <a:gd name="connsiteY4110" fmla="*/ 1587563 h 2397608"/>
              <a:gd name="connsiteX4111" fmla="*/ 847919 w 5675092"/>
              <a:gd name="connsiteY4111" fmla="*/ 1443214 h 2397608"/>
              <a:gd name="connsiteX4112" fmla="*/ 845994 w 5675092"/>
              <a:gd name="connsiteY4112" fmla="*/ 1450537 h 2397608"/>
              <a:gd name="connsiteX4113" fmla="*/ 847919 w 5675092"/>
              <a:gd name="connsiteY4113" fmla="*/ 1443214 h 2397608"/>
              <a:gd name="connsiteX4114" fmla="*/ 853720 w 5675092"/>
              <a:gd name="connsiteY4114" fmla="*/ 1505953 h 2397608"/>
              <a:gd name="connsiteX4115" fmla="*/ 847347 w 5675092"/>
              <a:gd name="connsiteY4115" fmla="*/ 1500774 h 2397608"/>
              <a:gd name="connsiteX4116" fmla="*/ 852529 w 5675092"/>
              <a:gd name="connsiteY4116" fmla="*/ 1502917 h 2397608"/>
              <a:gd name="connsiteX4117" fmla="*/ 850191 w 5675092"/>
              <a:gd name="connsiteY4117" fmla="*/ 1505569 h 2397608"/>
              <a:gd name="connsiteX4118" fmla="*/ 853720 w 5675092"/>
              <a:gd name="connsiteY4118" fmla="*/ 1505953 h 2397608"/>
              <a:gd name="connsiteX4119" fmla="*/ 879624 w 5675092"/>
              <a:gd name="connsiteY4119" fmla="*/ 1872445 h 2397608"/>
              <a:gd name="connsiteX4120" fmla="*/ 872713 w 5675092"/>
              <a:gd name="connsiteY4120" fmla="*/ 1877708 h 2397608"/>
              <a:gd name="connsiteX4121" fmla="*/ 869491 w 5675092"/>
              <a:gd name="connsiteY4121" fmla="*/ 1865943 h 2397608"/>
              <a:gd name="connsiteX4122" fmla="*/ 874315 w 5675092"/>
              <a:gd name="connsiteY4122" fmla="*/ 1865616 h 2397608"/>
              <a:gd name="connsiteX4123" fmla="*/ 876564 w 5675092"/>
              <a:gd name="connsiteY4123" fmla="*/ 1863066 h 2397608"/>
              <a:gd name="connsiteX4124" fmla="*/ 879624 w 5675092"/>
              <a:gd name="connsiteY4124" fmla="*/ 1872445 h 2397608"/>
              <a:gd name="connsiteX4125" fmla="*/ 866127 w 5675092"/>
              <a:gd name="connsiteY4125" fmla="*/ 1663724 h 2397608"/>
              <a:gd name="connsiteX4126" fmla="*/ 855591 w 5675092"/>
              <a:gd name="connsiteY4126" fmla="*/ 1664445 h 2397608"/>
              <a:gd name="connsiteX4127" fmla="*/ 858007 w 5675092"/>
              <a:gd name="connsiteY4127" fmla="*/ 1656758 h 2397608"/>
              <a:gd name="connsiteX4128" fmla="*/ 860726 w 5675092"/>
              <a:gd name="connsiteY4128" fmla="*/ 1652594 h 2397608"/>
              <a:gd name="connsiteX4129" fmla="*/ 865258 w 5675092"/>
              <a:gd name="connsiteY4129" fmla="*/ 1654196 h 2397608"/>
              <a:gd name="connsiteX4130" fmla="*/ 860425 w 5675092"/>
              <a:gd name="connsiteY4130" fmla="*/ 1659321 h 2397608"/>
              <a:gd name="connsiteX4131" fmla="*/ 865258 w 5675092"/>
              <a:gd name="connsiteY4131" fmla="*/ 1659321 h 2397608"/>
              <a:gd name="connsiteX4132" fmla="*/ 866127 w 5675092"/>
              <a:gd name="connsiteY4132" fmla="*/ 1663724 h 2397608"/>
              <a:gd name="connsiteX4133" fmla="*/ 880970 w 5675092"/>
              <a:gd name="connsiteY4133" fmla="*/ 1881039 h 2397608"/>
              <a:gd name="connsiteX4134" fmla="*/ 872510 w 5675092"/>
              <a:gd name="connsiteY4134" fmla="*/ 1881038 h 2397608"/>
              <a:gd name="connsiteX4135" fmla="*/ 875330 w 5675092"/>
              <a:gd name="connsiteY4135" fmla="*/ 1878647 h 2397608"/>
              <a:gd name="connsiteX4136" fmla="*/ 880970 w 5675092"/>
              <a:gd name="connsiteY4136" fmla="*/ 1881039 h 2397608"/>
              <a:gd name="connsiteX4137" fmla="*/ 857723 w 5675092"/>
              <a:gd name="connsiteY4137" fmla="*/ 1484370 h 2397608"/>
              <a:gd name="connsiteX4138" fmla="*/ 856194 w 5675092"/>
              <a:gd name="connsiteY4138" fmla="*/ 1482720 h 2397608"/>
              <a:gd name="connsiteX4139" fmla="*/ 846336 w 5675092"/>
              <a:gd name="connsiteY4139" fmla="*/ 1485884 h 2397608"/>
              <a:gd name="connsiteX4140" fmla="*/ 851518 w 5675092"/>
              <a:gd name="connsiteY4140" fmla="*/ 1488026 h 2397608"/>
              <a:gd name="connsiteX4141" fmla="*/ 854193 w 5675092"/>
              <a:gd name="connsiteY4141" fmla="*/ 1490338 h 2397608"/>
              <a:gd name="connsiteX4142" fmla="*/ 856363 w 5675092"/>
              <a:gd name="connsiteY4142" fmla="*/ 1485203 h 2397608"/>
              <a:gd name="connsiteX4143" fmla="*/ 857723 w 5675092"/>
              <a:gd name="connsiteY4143" fmla="*/ 1484370 h 2397608"/>
              <a:gd name="connsiteX4144" fmla="*/ 895264 w 5675092"/>
              <a:gd name="connsiteY4144" fmla="*/ 2031378 h 2397608"/>
              <a:gd name="connsiteX4145" fmla="*/ 888212 w 5675092"/>
              <a:gd name="connsiteY4145" fmla="*/ 2034551 h 2397608"/>
              <a:gd name="connsiteX4146" fmla="*/ 895264 w 5675092"/>
              <a:gd name="connsiteY4146" fmla="*/ 2031378 h 2397608"/>
              <a:gd name="connsiteX4147" fmla="*/ 867372 w 5675092"/>
              <a:gd name="connsiteY4147" fmla="*/ 1619055 h 2397608"/>
              <a:gd name="connsiteX4148" fmla="*/ 863359 w 5675092"/>
              <a:gd name="connsiteY4148" fmla="*/ 1631312 h 2397608"/>
              <a:gd name="connsiteX4149" fmla="*/ 858537 w 5675092"/>
              <a:gd name="connsiteY4149" fmla="*/ 1631640 h 2397608"/>
              <a:gd name="connsiteX4150" fmla="*/ 855477 w 5675092"/>
              <a:gd name="connsiteY4150" fmla="*/ 1622261 h 2397608"/>
              <a:gd name="connsiteX4151" fmla="*/ 859976 w 5675092"/>
              <a:gd name="connsiteY4151" fmla="*/ 1617160 h 2397608"/>
              <a:gd name="connsiteX4152" fmla="*/ 867372 w 5675092"/>
              <a:gd name="connsiteY4152" fmla="*/ 1619055 h 2397608"/>
              <a:gd name="connsiteX4153" fmla="*/ 860533 w 5675092"/>
              <a:gd name="connsiteY4153" fmla="*/ 1472454 h 2397608"/>
              <a:gd name="connsiteX4154" fmla="*/ 859259 w 5675092"/>
              <a:gd name="connsiteY4154" fmla="*/ 1472229 h 2397608"/>
              <a:gd name="connsiteX4155" fmla="*/ 859156 w 5675092"/>
              <a:gd name="connsiteY4155" fmla="*/ 1472077 h 2397608"/>
              <a:gd name="connsiteX4156" fmla="*/ 890721 w 5675092"/>
              <a:gd name="connsiteY4156" fmla="*/ 1906607 h 2397608"/>
              <a:gd name="connsiteX4157" fmla="*/ 888623 w 5675092"/>
              <a:gd name="connsiteY4157" fmla="*/ 1905137 h 2397608"/>
              <a:gd name="connsiteX4158" fmla="*/ 887333 w 5675092"/>
              <a:gd name="connsiteY4158" fmla="*/ 1906678 h 2397608"/>
              <a:gd name="connsiteX4159" fmla="*/ 894524 w 5675092"/>
              <a:gd name="connsiteY4159" fmla="*/ 1929735 h 2397608"/>
              <a:gd name="connsiteX4160" fmla="*/ 893320 w 5675092"/>
              <a:gd name="connsiteY4160" fmla="*/ 1928846 h 2397608"/>
              <a:gd name="connsiteX4161" fmla="*/ 893320 w 5675092"/>
              <a:gd name="connsiteY4161" fmla="*/ 1930437 h 2397608"/>
              <a:gd name="connsiteX4162" fmla="*/ 893811 w 5675092"/>
              <a:gd name="connsiteY4162" fmla="*/ 1903717 h 2397608"/>
              <a:gd name="connsiteX4163" fmla="*/ 889993 w 5675092"/>
              <a:gd name="connsiteY4163" fmla="*/ 1903500 h 2397608"/>
              <a:gd name="connsiteX4164" fmla="*/ 889677 w 5675092"/>
              <a:gd name="connsiteY4164" fmla="*/ 1903878 h 2397608"/>
              <a:gd name="connsiteX4165" fmla="*/ 890940 w 5675092"/>
              <a:gd name="connsiteY4165" fmla="*/ 1904111 h 2397608"/>
              <a:gd name="connsiteX4166" fmla="*/ 878523 w 5675092"/>
              <a:gd name="connsiteY4166" fmla="*/ 1675810 h 2397608"/>
              <a:gd name="connsiteX4167" fmla="*/ 879010 w 5675092"/>
              <a:gd name="connsiteY4167" fmla="*/ 1682967 h 2397608"/>
              <a:gd name="connsiteX4168" fmla="*/ 879172 w 5675092"/>
              <a:gd name="connsiteY4168" fmla="*/ 1685353 h 2397608"/>
              <a:gd name="connsiteX4169" fmla="*/ 875613 w 5675092"/>
              <a:gd name="connsiteY4169" fmla="*/ 1682000 h 2397608"/>
              <a:gd name="connsiteX4170" fmla="*/ 873863 w 5675092"/>
              <a:gd name="connsiteY4170" fmla="*/ 1678523 h 2397608"/>
              <a:gd name="connsiteX4171" fmla="*/ 879354 w 5675092"/>
              <a:gd name="connsiteY4171" fmla="*/ 1688036 h 2397608"/>
              <a:gd name="connsiteX4172" fmla="*/ 873142 w 5675092"/>
              <a:gd name="connsiteY4172" fmla="*/ 1694387 h 2397608"/>
              <a:gd name="connsiteX4173" fmla="*/ 869368 w 5675092"/>
              <a:gd name="connsiteY4173" fmla="*/ 1695222 h 2397608"/>
              <a:gd name="connsiteX4174" fmla="*/ 867676 w 5675092"/>
              <a:gd name="connsiteY4174" fmla="*/ 1699290 h 2397608"/>
              <a:gd name="connsiteX4175" fmla="*/ 864626 w 5675092"/>
              <a:gd name="connsiteY4175" fmla="*/ 1696273 h 2397608"/>
              <a:gd name="connsiteX4176" fmla="*/ 864072 w 5675092"/>
              <a:gd name="connsiteY4176" fmla="*/ 1696396 h 2397608"/>
              <a:gd name="connsiteX4177" fmla="*/ 857942 w 5675092"/>
              <a:gd name="connsiteY4177" fmla="*/ 1702224 h 2397608"/>
              <a:gd name="connsiteX4178" fmla="*/ 843264 w 5675092"/>
              <a:gd name="connsiteY4178" fmla="*/ 1705767 h 2397608"/>
              <a:gd name="connsiteX4179" fmla="*/ 832677 w 5675092"/>
              <a:gd name="connsiteY4179" fmla="*/ 1696299 h 2397608"/>
              <a:gd name="connsiteX4180" fmla="*/ 834635 w 5675092"/>
              <a:gd name="connsiteY4180" fmla="*/ 1688526 h 2397608"/>
              <a:gd name="connsiteX4181" fmla="*/ 842060 w 5675092"/>
              <a:gd name="connsiteY4181" fmla="*/ 1688022 h 2397608"/>
              <a:gd name="connsiteX4182" fmla="*/ 852303 w 5675092"/>
              <a:gd name="connsiteY4182" fmla="*/ 1692419 h 2397608"/>
              <a:gd name="connsiteX4183" fmla="*/ 859900 w 5675092"/>
              <a:gd name="connsiteY4183" fmla="*/ 1694450 h 2397608"/>
              <a:gd name="connsiteX4184" fmla="*/ 861454 w 5675092"/>
              <a:gd name="connsiteY4184" fmla="*/ 1693135 h 2397608"/>
              <a:gd name="connsiteX4185" fmla="*/ 860425 w 5675092"/>
              <a:gd name="connsiteY4185" fmla="*/ 1692116 h 2397608"/>
              <a:gd name="connsiteX4186" fmla="*/ 863445 w 5675092"/>
              <a:gd name="connsiteY4186" fmla="*/ 1688828 h 2397608"/>
              <a:gd name="connsiteX4187" fmla="*/ 867661 w 5675092"/>
              <a:gd name="connsiteY4187" fmla="*/ 1687880 h 2397608"/>
              <a:gd name="connsiteX4188" fmla="*/ 869304 w 5675092"/>
              <a:gd name="connsiteY4188" fmla="*/ 1686490 h 2397608"/>
              <a:gd name="connsiteX4189" fmla="*/ 879354 w 5675092"/>
              <a:gd name="connsiteY4189" fmla="*/ 1688036 h 2397608"/>
              <a:gd name="connsiteX4190" fmla="*/ 862344 w 5675092"/>
              <a:gd name="connsiteY4190" fmla="*/ 1424957 h 2397608"/>
              <a:gd name="connsiteX4191" fmla="*/ 852317 w 5675092"/>
              <a:gd name="connsiteY4191" fmla="*/ 1425638 h 2397608"/>
              <a:gd name="connsiteX4192" fmla="*/ 855498 w 5675092"/>
              <a:gd name="connsiteY4192" fmla="*/ 1435396 h 2397608"/>
              <a:gd name="connsiteX4193" fmla="*/ 862344 w 5675092"/>
              <a:gd name="connsiteY4193" fmla="*/ 1424957 h 2397608"/>
              <a:gd name="connsiteX4194" fmla="*/ 870404 w 5675092"/>
              <a:gd name="connsiteY4194" fmla="*/ 1520109 h 2397608"/>
              <a:gd name="connsiteX4195" fmla="*/ 870064 w 5675092"/>
              <a:gd name="connsiteY4195" fmla="*/ 1520421 h 2397608"/>
              <a:gd name="connsiteX4196" fmla="*/ 870173 w 5675092"/>
              <a:gd name="connsiteY4196" fmla="*/ 1520097 h 2397608"/>
              <a:gd name="connsiteX4197" fmla="*/ 881977 w 5675092"/>
              <a:gd name="connsiteY4197" fmla="*/ 1673180 h 2397608"/>
              <a:gd name="connsiteX4198" fmla="*/ 873159 w 5675092"/>
              <a:gd name="connsiteY4198" fmla="*/ 1668186 h 2397608"/>
              <a:gd name="connsiteX4199" fmla="*/ 881977 w 5675092"/>
              <a:gd name="connsiteY4199" fmla="*/ 1673180 h 2397608"/>
              <a:gd name="connsiteX4200" fmla="*/ 897888 w 5675092"/>
              <a:gd name="connsiteY4200" fmla="*/ 1903160 h 2397608"/>
              <a:gd name="connsiteX4201" fmla="*/ 897234 w 5675092"/>
              <a:gd name="connsiteY4201" fmla="*/ 1903247 h 2397608"/>
              <a:gd name="connsiteX4202" fmla="*/ 897695 w 5675092"/>
              <a:gd name="connsiteY4202" fmla="*/ 1902853 h 2397608"/>
              <a:gd name="connsiteX4203" fmla="*/ 880970 w 5675092"/>
              <a:gd name="connsiteY4203" fmla="*/ 1641897 h 2397608"/>
              <a:gd name="connsiteX4204" fmla="*/ 873356 w 5675092"/>
              <a:gd name="connsiteY4204" fmla="*/ 1644527 h 2397608"/>
              <a:gd name="connsiteX4205" fmla="*/ 873356 w 5675092"/>
              <a:gd name="connsiteY4205" fmla="*/ 1655050 h 2397608"/>
              <a:gd name="connsiteX4206" fmla="*/ 858129 w 5675092"/>
              <a:gd name="connsiteY4206" fmla="*/ 1649789 h 2397608"/>
              <a:gd name="connsiteX4207" fmla="*/ 858129 w 5675092"/>
              <a:gd name="connsiteY4207" fmla="*/ 1644527 h 2397608"/>
              <a:gd name="connsiteX4208" fmla="*/ 880970 w 5675092"/>
              <a:gd name="connsiteY4208" fmla="*/ 1641897 h 2397608"/>
              <a:gd name="connsiteX4209" fmla="*/ 885893 w 5675092"/>
              <a:gd name="connsiteY4209" fmla="*/ 1711510 h 2397608"/>
              <a:gd name="connsiteX4210" fmla="*/ 882902 w 5675092"/>
              <a:gd name="connsiteY4210" fmla="*/ 1714536 h 2397608"/>
              <a:gd name="connsiteX4211" fmla="*/ 874927 w 5675092"/>
              <a:gd name="connsiteY4211" fmla="*/ 1711846 h 2397608"/>
              <a:gd name="connsiteX4212" fmla="*/ 874927 w 5675092"/>
              <a:gd name="connsiteY4212" fmla="*/ 1706466 h 2397608"/>
              <a:gd name="connsiteX4213" fmla="*/ 885561 w 5675092"/>
              <a:gd name="connsiteY4213" fmla="*/ 1709156 h 2397608"/>
              <a:gd name="connsiteX4214" fmla="*/ 885893 w 5675092"/>
              <a:gd name="connsiteY4214" fmla="*/ 1711510 h 2397608"/>
              <a:gd name="connsiteX4215" fmla="*/ 895470 w 5675092"/>
              <a:gd name="connsiteY4215" fmla="*/ 1846362 h 2397608"/>
              <a:gd name="connsiteX4216" fmla="*/ 890636 w 5675092"/>
              <a:gd name="connsiteY4216" fmla="*/ 1853535 h 2397608"/>
              <a:gd name="connsiteX4217" fmla="*/ 885802 w 5675092"/>
              <a:gd name="connsiteY4217" fmla="*/ 1853535 h 2397608"/>
              <a:gd name="connsiteX4218" fmla="*/ 888219 w 5675092"/>
              <a:gd name="connsiteY4218" fmla="*/ 1848753 h 2397608"/>
              <a:gd name="connsiteX4219" fmla="*/ 888219 w 5675092"/>
              <a:gd name="connsiteY4219" fmla="*/ 1843971 h 2397608"/>
              <a:gd name="connsiteX4220" fmla="*/ 892750 w 5675092"/>
              <a:gd name="connsiteY4220" fmla="*/ 1843374 h 2397608"/>
              <a:gd name="connsiteX4221" fmla="*/ 895470 w 5675092"/>
              <a:gd name="connsiteY4221" fmla="*/ 1846362 h 2397608"/>
              <a:gd name="connsiteX4222" fmla="*/ 879356 w 5675092"/>
              <a:gd name="connsiteY4222" fmla="*/ 1602872 h 2397608"/>
              <a:gd name="connsiteX4223" fmla="*/ 865283 w 5675092"/>
              <a:gd name="connsiteY4223" fmla="*/ 1591843 h 2397608"/>
              <a:gd name="connsiteX4224" fmla="*/ 873078 w 5675092"/>
              <a:gd name="connsiteY4224" fmla="*/ 1588917 h 2397608"/>
              <a:gd name="connsiteX4225" fmla="*/ 879356 w 5675092"/>
              <a:gd name="connsiteY4225" fmla="*/ 1602872 h 2397608"/>
              <a:gd name="connsiteX4226" fmla="*/ 908647 w 5675092"/>
              <a:gd name="connsiteY4226" fmla="*/ 2032265 h 2397608"/>
              <a:gd name="connsiteX4227" fmla="*/ 900207 w 5675092"/>
              <a:gd name="connsiteY4227" fmla="*/ 2032838 h 2397608"/>
              <a:gd name="connsiteX4228" fmla="*/ 899883 w 5675092"/>
              <a:gd name="connsiteY4228" fmla="*/ 2028067 h 2397608"/>
              <a:gd name="connsiteX4229" fmla="*/ 908647 w 5675092"/>
              <a:gd name="connsiteY4229" fmla="*/ 2032265 h 2397608"/>
              <a:gd name="connsiteX4230" fmla="*/ 901324 w 5675092"/>
              <a:gd name="connsiteY4230" fmla="*/ 1906111 h 2397608"/>
              <a:gd name="connsiteX4231" fmla="*/ 898840 w 5675092"/>
              <a:gd name="connsiteY4231" fmla="*/ 1901874 h 2397608"/>
              <a:gd name="connsiteX4232" fmla="*/ 897695 w 5675092"/>
              <a:gd name="connsiteY4232" fmla="*/ 1902853 h 2397608"/>
              <a:gd name="connsiteX4233" fmla="*/ 896348 w 5675092"/>
              <a:gd name="connsiteY4233" fmla="*/ 1900730 h 2397608"/>
              <a:gd name="connsiteX4234" fmla="*/ 893016 w 5675092"/>
              <a:gd name="connsiteY4234" fmla="*/ 1899102 h 2397608"/>
              <a:gd name="connsiteX4235" fmla="*/ 892336 w 5675092"/>
              <a:gd name="connsiteY4235" fmla="*/ 1898350 h 2397608"/>
              <a:gd name="connsiteX4236" fmla="*/ 893352 w 5675092"/>
              <a:gd name="connsiteY4236" fmla="*/ 1901176 h 2397608"/>
              <a:gd name="connsiteX4237" fmla="*/ 894707 w 5675092"/>
              <a:gd name="connsiteY4237" fmla="*/ 1903594 h 2397608"/>
              <a:gd name="connsiteX4238" fmla="*/ 897234 w 5675092"/>
              <a:gd name="connsiteY4238" fmla="*/ 1903247 h 2397608"/>
              <a:gd name="connsiteX4239" fmla="*/ 893379 w 5675092"/>
              <a:gd name="connsiteY4239" fmla="*/ 1906551 h 2397608"/>
              <a:gd name="connsiteX4240" fmla="*/ 893716 w 5675092"/>
              <a:gd name="connsiteY4240" fmla="*/ 1906544 h 2397608"/>
              <a:gd name="connsiteX4241" fmla="*/ 899963 w 5675092"/>
              <a:gd name="connsiteY4241" fmla="*/ 1908133 h 2397608"/>
              <a:gd name="connsiteX4242" fmla="*/ 880631 w 5675092"/>
              <a:gd name="connsiteY4242" fmla="*/ 1586007 h 2397608"/>
              <a:gd name="connsiteX4243" fmla="*/ 875397 w 5675092"/>
              <a:gd name="connsiteY4243" fmla="*/ 1586962 h 2397608"/>
              <a:gd name="connsiteX4244" fmla="*/ 872030 w 5675092"/>
              <a:gd name="connsiteY4244" fmla="*/ 1584194 h 2397608"/>
              <a:gd name="connsiteX4245" fmla="*/ 880631 w 5675092"/>
              <a:gd name="connsiteY4245" fmla="*/ 1586007 h 2397608"/>
              <a:gd name="connsiteX4246" fmla="*/ 905501 w 5675092"/>
              <a:gd name="connsiteY4246" fmla="*/ 1950265 h 2397608"/>
              <a:gd name="connsiteX4247" fmla="*/ 898923 w 5675092"/>
              <a:gd name="connsiteY4247" fmla="*/ 1948990 h 2397608"/>
              <a:gd name="connsiteX4248" fmla="*/ 900697 w 5675092"/>
              <a:gd name="connsiteY4248" fmla="*/ 1951272 h 2397608"/>
              <a:gd name="connsiteX4249" fmla="*/ 905510 w 5675092"/>
              <a:gd name="connsiteY4249" fmla="*/ 1950406 h 2397608"/>
              <a:gd name="connsiteX4250" fmla="*/ 905882 w 5675092"/>
              <a:gd name="connsiteY4250" fmla="*/ 1927949 h 2397608"/>
              <a:gd name="connsiteX4251" fmla="*/ 898345 w 5675092"/>
              <a:gd name="connsiteY4251" fmla="*/ 1922974 h 2397608"/>
              <a:gd name="connsiteX4252" fmla="*/ 900857 w 5675092"/>
              <a:gd name="connsiteY4252" fmla="*/ 1917998 h 2397608"/>
              <a:gd name="connsiteX4253" fmla="*/ 893320 w 5675092"/>
              <a:gd name="connsiteY4253" fmla="*/ 1917998 h 2397608"/>
              <a:gd name="connsiteX4254" fmla="*/ 893320 w 5675092"/>
              <a:gd name="connsiteY4254" fmla="*/ 1924352 h 2397608"/>
              <a:gd name="connsiteX4255" fmla="*/ 896313 w 5675092"/>
              <a:gd name="connsiteY4255" fmla="*/ 1927938 h 2397608"/>
              <a:gd name="connsiteX4256" fmla="*/ 896642 w 5675092"/>
              <a:gd name="connsiteY4256" fmla="*/ 1928502 h 2397608"/>
              <a:gd name="connsiteX4257" fmla="*/ 898659 w 5675092"/>
              <a:gd name="connsiteY4257" fmla="*/ 1927327 h 2397608"/>
              <a:gd name="connsiteX4258" fmla="*/ 905882 w 5675092"/>
              <a:gd name="connsiteY4258" fmla="*/ 1927949 h 2397608"/>
              <a:gd name="connsiteX4259" fmla="*/ 888220 w 5675092"/>
              <a:gd name="connsiteY4259" fmla="*/ 1651703 h 2397608"/>
              <a:gd name="connsiteX4260" fmla="*/ 888220 w 5675092"/>
              <a:gd name="connsiteY4260" fmla="*/ 1662225 h 2397608"/>
              <a:gd name="connsiteX4261" fmla="*/ 883386 w 5675092"/>
              <a:gd name="connsiteY4261" fmla="*/ 1654333 h 2397608"/>
              <a:gd name="connsiteX4262" fmla="*/ 884896 w 5675092"/>
              <a:gd name="connsiteY4262" fmla="*/ 1651045 h 2397608"/>
              <a:gd name="connsiteX4263" fmla="*/ 888220 w 5675092"/>
              <a:gd name="connsiteY4263" fmla="*/ 1651703 h 2397608"/>
              <a:gd name="connsiteX4264" fmla="*/ 877262 w 5675092"/>
              <a:gd name="connsiteY4264" fmla="*/ 1466720 h 2397608"/>
              <a:gd name="connsiteX4265" fmla="*/ 870091 w 5675092"/>
              <a:gd name="connsiteY4265" fmla="*/ 1466477 h 2397608"/>
              <a:gd name="connsiteX4266" fmla="*/ 877262 w 5675092"/>
              <a:gd name="connsiteY4266" fmla="*/ 1466720 h 2397608"/>
              <a:gd name="connsiteX4267" fmla="*/ 860050 w 5675092"/>
              <a:gd name="connsiteY4267" fmla="*/ 1153109 h 2397608"/>
              <a:gd name="connsiteX4268" fmla="*/ 852516 w 5675092"/>
              <a:gd name="connsiteY4268" fmla="*/ 1145646 h 2397608"/>
              <a:gd name="connsiteX4269" fmla="*/ 850003 w 5675092"/>
              <a:gd name="connsiteY4269" fmla="*/ 1153109 h 2397608"/>
              <a:gd name="connsiteX4270" fmla="*/ 860050 w 5675092"/>
              <a:gd name="connsiteY4270" fmla="*/ 1153109 h 2397608"/>
              <a:gd name="connsiteX4271" fmla="*/ 847372 w 5675092"/>
              <a:gd name="connsiteY4271" fmla="*/ 954487 h 2397608"/>
              <a:gd name="connsiteX4272" fmla="*/ 839951 w 5675092"/>
              <a:gd name="connsiteY4272" fmla="*/ 956587 h 2397608"/>
              <a:gd name="connsiteX4273" fmla="*/ 847490 w 5675092"/>
              <a:gd name="connsiteY4273" fmla="*/ 959072 h 2397608"/>
              <a:gd name="connsiteX4274" fmla="*/ 847372 w 5675092"/>
              <a:gd name="connsiteY4274" fmla="*/ 954487 h 2397608"/>
              <a:gd name="connsiteX4275" fmla="*/ 893039 w 5675092"/>
              <a:gd name="connsiteY4275" fmla="*/ 1617353 h 2397608"/>
              <a:gd name="connsiteX4276" fmla="*/ 885687 w 5675092"/>
              <a:gd name="connsiteY4276" fmla="*/ 1620346 h 2397608"/>
              <a:gd name="connsiteX4277" fmla="*/ 888531 w 5675092"/>
              <a:gd name="connsiteY4277" fmla="*/ 1625138 h 2397608"/>
              <a:gd name="connsiteX4278" fmla="*/ 893039 w 5675092"/>
              <a:gd name="connsiteY4278" fmla="*/ 1617353 h 2397608"/>
              <a:gd name="connsiteX4279" fmla="*/ 883727 w 5675092"/>
              <a:gd name="connsiteY4279" fmla="*/ 1480057 h 2397608"/>
              <a:gd name="connsiteX4280" fmla="*/ 882962 w 5675092"/>
              <a:gd name="connsiteY4280" fmla="*/ 1485101 h 2397608"/>
              <a:gd name="connsiteX4281" fmla="*/ 874805 w 5675092"/>
              <a:gd name="connsiteY4281" fmla="*/ 1487492 h 2397608"/>
              <a:gd name="connsiteX4282" fmla="*/ 874805 w 5675092"/>
              <a:gd name="connsiteY4282" fmla="*/ 1482710 h 2397608"/>
              <a:gd name="connsiteX4283" fmla="*/ 882962 w 5675092"/>
              <a:gd name="connsiteY4283" fmla="*/ 1480319 h 2397608"/>
              <a:gd name="connsiteX4284" fmla="*/ 883727 w 5675092"/>
              <a:gd name="connsiteY4284" fmla="*/ 1480057 h 2397608"/>
              <a:gd name="connsiteX4285" fmla="*/ 900525 w 5675092"/>
              <a:gd name="connsiteY4285" fmla="*/ 1724245 h 2397608"/>
              <a:gd name="connsiteX4286" fmla="*/ 893006 w 5675092"/>
              <a:gd name="connsiteY4286" fmla="*/ 1721739 h 2397608"/>
              <a:gd name="connsiteX4287" fmla="*/ 887994 w 5675092"/>
              <a:gd name="connsiteY4287" fmla="*/ 1734266 h 2397608"/>
              <a:gd name="connsiteX4288" fmla="*/ 900525 w 5675092"/>
              <a:gd name="connsiteY4288" fmla="*/ 1724245 h 2397608"/>
              <a:gd name="connsiteX4289" fmla="*/ 922791 w 5675092"/>
              <a:gd name="connsiteY4289" fmla="*/ 2026511 h 2397608"/>
              <a:gd name="connsiteX4290" fmla="*/ 915881 w 5675092"/>
              <a:gd name="connsiteY4290" fmla="*/ 2031774 h 2397608"/>
              <a:gd name="connsiteX4291" fmla="*/ 912984 w 5675092"/>
              <a:gd name="connsiteY4291" fmla="*/ 2024780 h 2397608"/>
              <a:gd name="connsiteX4292" fmla="*/ 913470 w 5675092"/>
              <a:gd name="connsiteY4292" fmla="*/ 2031937 h 2397608"/>
              <a:gd name="connsiteX4293" fmla="*/ 912660 w 5675092"/>
              <a:gd name="connsiteY4293" fmla="*/ 2020010 h 2397608"/>
              <a:gd name="connsiteX4294" fmla="*/ 922791 w 5675092"/>
              <a:gd name="connsiteY4294" fmla="*/ 2026511 h 2397608"/>
              <a:gd name="connsiteX4295" fmla="*/ 915932 w 5675092"/>
              <a:gd name="connsiteY4295" fmla="*/ 1922975 h 2397608"/>
              <a:gd name="connsiteX4296" fmla="*/ 908394 w 5675092"/>
              <a:gd name="connsiteY4296" fmla="*/ 1922975 h 2397608"/>
              <a:gd name="connsiteX4297" fmla="*/ 915932 w 5675092"/>
              <a:gd name="connsiteY4297" fmla="*/ 1922975 h 2397608"/>
              <a:gd name="connsiteX4298" fmla="*/ 894872 w 5675092"/>
              <a:gd name="connsiteY4298" fmla="*/ 1607254 h 2397608"/>
              <a:gd name="connsiteX4299" fmla="*/ 889521 w 5675092"/>
              <a:gd name="connsiteY4299" fmla="*/ 1602633 h 2397608"/>
              <a:gd name="connsiteX4300" fmla="*/ 882506 w 5675092"/>
              <a:gd name="connsiteY4300" fmla="*/ 1610589 h 2397608"/>
              <a:gd name="connsiteX4301" fmla="*/ 883013 w 5675092"/>
              <a:gd name="connsiteY4301" fmla="*/ 1618034 h 2397608"/>
              <a:gd name="connsiteX4302" fmla="*/ 895546 w 5675092"/>
              <a:gd name="connsiteY4302" fmla="*/ 1617182 h 2397608"/>
              <a:gd name="connsiteX4303" fmla="*/ 894872 w 5675092"/>
              <a:gd name="connsiteY4303" fmla="*/ 1607254 h 2397608"/>
              <a:gd name="connsiteX4304" fmla="*/ 878776 w 5675092"/>
              <a:gd name="connsiteY4304" fmla="*/ 1355757 h 2397608"/>
              <a:gd name="connsiteX4305" fmla="*/ 875508 w 5675092"/>
              <a:gd name="connsiteY4305" fmla="*/ 1359235 h 2397608"/>
              <a:gd name="connsiteX4306" fmla="*/ 878078 w 5675092"/>
              <a:gd name="connsiteY4306" fmla="*/ 1355945 h 2397608"/>
              <a:gd name="connsiteX4307" fmla="*/ 900304 w 5675092"/>
              <a:gd name="connsiteY4307" fmla="*/ 1662223 h 2397608"/>
              <a:gd name="connsiteX4308" fmla="*/ 893053 w 5675092"/>
              <a:gd name="connsiteY4308" fmla="*/ 1659832 h 2397608"/>
              <a:gd name="connsiteX4309" fmla="*/ 890636 w 5675092"/>
              <a:gd name="connsiteY4309" fmla="*/ 1667006 h 2397608"/>
              <a:gd name="connsiteX4310" fmla="*/ 890637 w 5675092"/>
              <a:gd name="connsiteY4310" fmla="*/ 1662223 h 2397608"/>
              <a:gd name="connsiteX4311" fmla="*/ 897888 w 5675092"/>
              <a:gd name="connsiteY4311" fmla="*/ 1657441 h 2397608"/>
              <a:gd name="connsiteX4312" fmla="*/ 900304 w 5675092"/>
              <a:gd name="connsiteY4312" fmla="*/ 1662223 h 2397608"/>
              <a:gd name="connsiteX4313" fmla="*/ 902286 w 5675092"/>
              <a:gd name="connsiteY4313" fmla="*/ 1667917 h 2397608"/>
              <a:gd name="connsiteX4314" fmla="*/ 896404 w 5675092"/>
              <a:gd name="connsiteY4314" fmla="*/ 1671602 h 2397608"/>
              <a:gd name="connsiteX4315" fmla="*/ 900701 w 5675092"/>
              <a:gd name="connsiteY4315" fmla="*/ 1663520 h 2397608"/>
              <a:gd name="connsiteX4316" fmla="*/ 902286 w 5675092"/>
              <a:gd name="connsiteY4316" fmla="*/ 1667917 h 2397608"/>
              <a:gd name="connsiteX4317" fmla="*/ 910274 w 5675092"/>
              <a:gd name="connsiteY4317" fmla="*/ 1770892 h 2397608"/>
              <a:gd name="connsiteX4318" fmla="*/ 903528 w 5675092"/>
              <a:gd name="connsiteY4318" fmla="*/ 1778540 h 2397608"/>
              <a:gd name="connsiteX4319" fmla="*/ 898380 w 5675092"/>
              <a:gd name="connsiteY4319" fmla="*/ 1774097 h 2397608"/>
              <a:gd name="connsiteX4320" fmla="*/ 910274 w 5675092"/>
              <a:gd name="connsiteY4320" fmla="*/ 1770892 h 2397608"/>
              <a:gd name="connsiteX4321" fmla="*/ 920601 w 5675092"/>
              <a:gd name="connsiteY4321" fmla="*/ 1917885 h 2397608"/>
              <a:gd name="connsiteX4322" fmla="*/ 915767 w 5675092"/>
              <a:gd name="connsiteY4322" fmla="*/ 1917885 h 2397608"/>
              <a:gd name="connsiteX4323" fmla="*/ 918184 w 5675092"/>
              <a:gd name="connsiteY4323" fmla="*/ 1915493 h 2397608"/>
              <a:gd name="connsiteX4324" fmla="*/ 915766 w 5675092"/>
              <a:gd name="connsiteY4324" fmla="*/ 1910711 h 2397608"/>
              <a:gd name="connsiteX4325" fmla="*/ 920601 w 5675092"/>
              <a:gd name="connsiteY4325" fmla="*/ 1917885 h 2397608"/>
              <a:gd name="connsiteX4326" fmla="*/ 887579 w 5675092"/>
              <a:gd name="connsiteY4326" fmla="*/ 1425737 h 2397608"/>
              <a:gd name="connsiteX4327" fmla="*/ 865019 w 5675092"/>
              <a:gd name="connsiteY4327" fmla="*/ 1427269 h 2397608"/>
              <a:gd name="connsiteX4328" fmla="*/ 860848 w 5675092"/>
              <a:gd name="connsiteY4328" fmla="*/ 1440018 h 2397608"/>
              <a:gd name="connsiteX4329" fmla="*/ 887579 w 5675092"/>
              <a:gd name="connsiteY4329" fmla="*/ 1425737 h 2397608"/>
              <a:gd name="connsiteX4330" fmla="*/ 917634 w 5675092"/>
              <a:gd name="connsiteY4330" fmla="*/ 1866568 h 2397608"/>
              <a:gd name="connsiteX4331" fmla="*/ 917086 w 5675092"/>
              <a:gd name="connsiteY4331" fmla="*/ 1872297 h 2397608"/>
              <a:gd name="connsiteX4332" fmla="*/ 901518 w 5675092"/>
              <a:gd name="connsiteY4332" fmla="*/ 1863768 h 2397608"/>
              <a:gd name="connsiteX4333" fmla="*/ 899517 w 5675092"/>
              <a:gd name="connsiteY4333" fmla="*/ 1871094 h 2397608"/>
              <a:gd name="connsiteX4334" fmla="*/ 878976 w 5675092"/>
              <a:gd name="connsiteY4334" fmla="*/ 1862903 h 2397608"/>
              <a:gd name="connsiteX4335" fmla="*/ 904480 w 5675092"/>
              <a:gd name="connsiteY4335" fmla="*/ 1860832 h 2397608"/>
              <a:gd name="connsiteX4336" fmla="*/ 909869 w 5675092"/>
              <a:gd name="connsiteY4336" fmla="*/ 1864335 h 2397608"/>
              <a:gd name="connsiteX4337" fmla="*/ 908310 w 5675092"/>
              <a:gd name="connsiteY4337" fmla="*/ 1860299 h 2397608"/>
              <a:gd name="connsiteX4338" fmla="*/ 907958 w 5675092"/>
              <a:gd name="connsiteY4338" fmla="*/ 1855929 h 2397608"/>
              <a:gd name="connsiteX4339" fmla="*/ 913598 w 5675092"/>
              <a:gd name="connsiteY4339" fmla="*/ 1863999 h 2397608"/>
              <a:gd name="connsiteX4340" fmla="*/ 912661 w 5675092"/>
              <a:gd name="connsiteY4340" fmla="*/ 1864892 h 2397608"/>
              <a:gd name="connsiteX4341" fmla="*/ 916438 w 5675092"/>
              <a:gd name="connsiteY4341" fmla="*/ 1862755 h 2397608"/>
              <a:gd name="connsiteX4342" fmla="*/ 917634 w 5675092"/>
              <a:gd name="connsiteY4342" fmla="*/ 1866568 h 2397608"/>
              <a:gd name="connsiteX4343" fmla="*/ 900410 w 5675092"/>
              <a:gd name="connsiteY4343" fmla="*/ 1591855 h 2397608"/>
              <a:gd name="connsiteX4344" fmla="*/ 899401 w 5675092"/>
              <a:gd name="connsiteY4344" fmla="*/ 1592127 h 2397608"/>
              <a:gd name="connsiteX4345" fmla="*/ 900304 w 5675092"/>
              <a:gd name="connsiteY4345" fmla="*/ 1592475 h 2397608"/>
              <a:gd name="connsiteX4346" fmla="*/ 898111 w 5675092"/>
              <a:gd name="connsiteY4346" fmla="*/ 1592475 h 2397608"/>
              <a:gd name="connsiteX4347" fmla="*/ 895949 w 5675092"/>
              <a:gd name="connsiteY4347" fmla="*/ 1593057 h 2397608"/>
              <a:gd name="connsiteX4348" fmla="*/ 893672 w 5675092"/>
              <a:gd name="connsiteY4348" fmla="*/ 1592475 h 2397608"/>
              <a:gd name="connsiteX4349" fmla="*/ 893053 w 5675092"/>
              <a:gd name="connsiteY4349" fmla="*/ 1592475 h 2397608"/>
              <a:gd name="connsiteX4350" fmla="*/ 893053 w 5675092"/>
              <a:gd name="connsiteY4350" fmla="*/ 1590559 h 2397608"/>
              <a:gd name="connsiteX4351" fmla="*/ 892526 w 5675092"/>
              <a:gd name="connsiteY4351" fmla="*/ 1582802 h 2397608"/>
              <a:gd name="connsiteX4352" fmla="*/ 895201 w 5675092"/>
              <a:gd name="connsiteY4352" fmla="*/ 1586516 h 2397608"/>
              <a:gd name="connsiteX4353" fmla="*/ 897725 w 5675092"/>
              <a:gd name="connsiteY4353" fmla="*/ 1591482 h 2397608"/>
              <a:gd name="connsiteX4354" fmla="*/ 898952 w 5675092"/>
              <a:gd name="connsiteY4354" fmla="*/ 1591955 h 2397608"/>
              <a:gd name="connsiteX4355" fmla="*/ 892933 w 5675092"/>
              <a:gd name="connsiteY4355" fmla="*/ 1475536 h 2397608"/>
              <a:gd name="connsiteX4356" fmla="*/ 887155 w 5675092"/>
              <a:gd name="connsiteY4356" fmla="*/ 1476544 h 2397608"/>
              <a:gd name="connsiteX4357" fmla="*/ 886578 w 5675092"/>
              <a:gd name="connsiteY4357" fmla="*/ 1477675 h 2397608"/>
              <a:gd name="connsiteX4358" fmla="*/ 887008 w 5675092"/>
              <a:gd name="connsiteY4358" fmla="*/ 1478953 h 2397608"/>
              <a:gd name="connsiteX4359" fmla="*/ 886274 w 5675092"/>
              <a:gd name="connsiteY4359" fmla="*/ 1478269 h 2397608"/>
              <a:gd name="connsiteX4360" fmla="*/ 885228 w 5675092"/>
              <a:gd name="connsiteY4360" fmla="*/ 1480318 h 2397608"/>
              <a:gd name="connsiteX4361" fmla="*/ 872388 w 5675092"/>
              <a:gd name="connsiteY4361" fmla="*/ 1477927 h 2397608"/>
              <a:gd name="connsiteX4362" fmla="*/ 875518 w 5675092"/>
              <a:gd name="connsiteY4362" fmla="*/ 1475162 h 2397608"/>
              <a:gd name="connsiteX4363" fmla="*/ 879839 w 5675092"/>
              <a:gd name="connsiteY4363" fmla="*/ 1475514 h 2397608"/>
              <a:gd name="connsiteX4364" fmla="*/ 872505 w 5675092"/>
              <a:gd name="connsiteY4364" fmla="*/ 1474171 h 2397608"/>
              <a:gd name="connsiteX4365" fmla="*/ 875110 w 5675092"/>
              <a:gd name="connsiteY4365" fmla="*/ 1471780 h 2397608"/>
              <a:gd name="connsiteX4366" fmla="*/ 887008 w 5675092"/>
              <a:gd name="connsiteY4366" fmla="*/ 1471780 h 2397608"/>
              <a:gd name="connsiteX4367" fmla="*/ 886501 w 5675092"/>
              <a:gd name="connsiteY4367" fmla="*/ 1474288 h 2397608"/>
              <a:gd name="connsiteX4368" fmla="*/ 887797 w 5675092"/>
              <a:gd name="connsiteY4368" fmla="*/ 1473143 h 2397608"/>
              <a:gd name="connsiteX4369" fmla="*/ 892933 w 5675092"/>
              <a:gd name="connsiteY4369" fmla="*/ 1475536 h 2397608"/>
              <a:gd name="connsiteX4370" fmla="*/ 900535 w 5675092"/>
              <a:gd name="connsiteY4370" fmla="*/ 1586733 h 2397608"/>
              <a:gd name="connsiteX4371" fmla="*/ 900366 w 5675092"/>
              <a:gd name="connsiteY4371" fmla="*/ 1586766 h 2397608"/>
              <a:gd name="connsiteX4372" fmla="*/ 900411 w 5675092"/>
              <a:gd name="connsiteY4372" fmla="*/ 1586539 h 2397608"/>
              <a:gd name="connsiteX4373" fmla="*/ 925982 w 5675092"/>
              <a:gd name="connsiteY4373" fmla="*/ 1952824 h 2397608"/>
              <a:gd name="connsiteX4374" fmla="*/ 918444 w 5675092"/>
              <a:gd name="connsiteY4374" fmla="*/ 1957801 h 2397608"/>
              <a:gd name="connsiteX4375" fmla="*/ 925982 w 5675092"/>
              <a:gd name="connsiteY4375" fmla="*/ 1952824 h 2397608"/>
              <a:gd name="connsiteX4376" fmla="*/ 896419 w 5675092"/>
              <a:gd name="connsiteY4376" fmla="*/ 1497447 h 2397608"/>
              <a:gd name="connsiteX4377" fmla="*/ 881465 w 5675092"/>
              <a:gd name="connsiteY4377" fmla="*/ 1491273 h 2397608"/>
              <a:gd name="connsiteX4378" fmla="*/ 896419 w 5675092"/>
              <a:gd name="connsiteY4378" fmla="*/ 1497447 h 2397608"/>
              <a:gd name="connsiteX4379" fmla="*/ 902391 w 5675092"/>
              <a:gd name="connsiteY4379" fmla="*/ 1576441 h 2397608"/>
              <a:gd name="connsiteX4380" fmla="*/ 901379 w 5675092"/>
              <a:gd name="connsiteY4380" fmla="*/ 1581603 h 2397608"/>
              <a:gd name="connsiteX4381" fmla="*/ 900411 w 5675092"/>
              <a:gd name="connsiteY4381" fmla="*/ 1586539 h 2397608"/>
              <a:gd name="connsiteX4382" fmla="*/ 899963 w 5675092"/>
              <a:gd name="connsiteY4382" fmla="*/ 1585837 h 2397608"/>
              <a:gd name="connsiteX4383" fmla="*/ 897309 w 5675092"/>
              <a:gd name="connsiteY4383" fmla="*/ 1581879 h 2397608"/>
              <a:gd name="connsiteX4384" fmla="*/ 902391 w 5675092"/>
              <a:gd name="connsiteY4384" fmla="*/ 1576441 h 2397608"/>
              <a:gd name="connsiteX4385" fmla="*/ 916679 w 5675092"/>
              <a:gd name="connsiteY4385" fmla="*/ 1758171 h 2397608"/>
              <a:gd name="connsiteX4386" fmla="*/ 902393 w 5675092"/>
              <a:gd name="connsiteY4386" fmla="*/ 1761838 h 2397608"/>
              <a:gd name="connsiteX4387" fmla="*/ 906668 w 5675092"/>
              <a:gd name="connsiteY4387" fmla="*/ 1753460 h 2397608"/>
              <a:gd name="connsiteX4388" fmla="*/ 916679 w 5675092"/>
              <a:gd name="connsiteY4388" fmla="*/ 1758171 h 2397608"/>
              <a:gd name="connsiteX4389" fmla="*/ 895436 w 5675092"/>
              <a:gd name="connsiteY4389" fmla="*/ 1430189 h 2397608"/>
              <a:gd name="connsiteX4390" fmla="*/ 893097 w 5675092"/>
              <a:gd name="connsiteY4390" fmla="*/ 1428397 h 2397608"/>
              <a:gd name="connsiteX4391" fmla="*/ 890769 w 5675092"/>
              <a:gd name="connsiteY4391" fmla="*/ 1429933 h 2397608"/>
              <a:gd name="connsiteX4392" fmla="*/ 888085 w 5675092"/>
              <a:gd name="connsiteY4392" fmla="*/ 1433183 h 2397608"/>
              <a:gd name="connsiteX4393" fmla="*/ 895436 w 5675092"/>
              <a:gd name="connsiteY4393" fmla="*/ 1430189 h 2397608"/>
              <a:gd name="connsiteX4394" fmla="*/ 897122 w 5675092"/>
              <a:gd name="connsiteY4394" fmla="*/ 1455007 h 2397608"/>
              <a:gd name="connsiteX4395" fmla="*/ 891771 w 5675092"/>
              <a:gd name="connsiteY4395" fmla="*/ 1450385 h 2397608"/>
              <a:gd name="connsiteX4396" fmla="*/ 897122 w 5675092"/>
              <a:gd name="connsiteY4396" fmla="*/ 1455007 h 2397608"/>
              <a:gd name="connsiteX4397" fmla="*/ 927674 w 5675092"/>
              <a:gd name="connsiteY4397" fmla="*/ 1900862 h 2397608"/>
              <a:gd name="connsiteX4398" fmla="*/ 926316 w 5675092"/>
              <a:gd name="connsiteY4398" fmla="*/ 1900830 h 2397608"/>
              <a:gd name="connsiteX4399" fmla="*/ 927355 w 5675092"/>
              <a:gd name="connsiteY4399" fmla="*/ 1901997 h 2397608"/>
              <a:gd name="connsiteX4400" fmla="*/ 908675 w 5675092"/>
              <a:gd name="connsiteY4400" fmla="*/ 1588748 h 2397608"/>
              <a:gd name="connsiteX4401" fmla="*/ 900711 w 5675092"/>
              <a:gd name="connsiteY4401" fmla="*/ 1591836 h 2397608"/>
              <a:gd name="connsiteX4402" fmla="*/ 901155 w 5675092"/>
              <a:gd name="connsiteY4402" fmla="*/ 1587706 h 2397608"/>
              <a:gd name="connsiteX4403" fmla="*/ 900535 w 5675092"/>
              <a:gd name="connsiteY4403" fmla="*/ 1586733 h 2397608"/>
              <a:gd name="connsiteX4404" fmla="*/ 905410 w 5675092"/>
              <a:gd name="connsiteY4404" fmla="*/ 1585785 h 2397608"/>
              <a:gd name="connsiteX4405" fmla="*/ 908675 w 5675092"/>
              <a:gd name="connsiteY4405" fmla="*/ 1588748 h 2397608"/>
              <a:gd name="connsiteX4406" fmla="*/ 910402 w 5675092"/>
              <a:gd name="connsiteY4406" fmla="*/ 1610563 h 2397608"/>
              <a:gd name="connsiteX4407" fmla="*/ 909912 w 5675092"/>
              <a:gd name="connsiteY4407" fmla="*/ 1606233 h 2397608"/>
              <a:gd name="connsiteX4408" fmla="*/ 905649 w 5675092"/>
              <a:gd name="connsiteY4408" fmla="*/ 1613595 h 2397608"/>
              <a:gd name="connsiteX4409" fmla="*/ 905182 w 5675092"/>
              <a:gd name="connsiteY4409" fmla="*/ 1613893 h 2397608"/>
              <a:gd name="connsiteX4410" fmla="*/ 901476 w 5675092"/>
              <a:gd name="connsiteY4410" fmla="*/ 1611793 h 2397608"/>
              <a:gd name="connsiteX4411" fmla="*/ 897547 w 5675092"/>
              <a:gd name="connsiteY4411" fmla="*/ 1609567 h 2397608"/>
              <a:gd name="connsiteX4412" fmla="*/ 900391 w 5675092"/>
              <a:gd name="connsiteY4412" fmla="*/ 1614359 h 2397608"/>
              <a:gd name="connsiteX4413" fmla="*/ 893377 w 5675092"/>
              <a:gd name="connsiteY4413" fmla="*/ 1622318 h 2397608"/>
              <a:gd name="connsiteX4414" fmla="*/ 903234 w 5675092"/>
              <a:gd name="connsiteY4414" fmla="*/ 1619154 h 2397608"/>
              <a:gd name="connsiteX4415" fmla="*/ 900560 w 5675092"/>
              <a:gd name="connsiteY4415" fmla="*/ 1616842 h 2397608"/>
              <a:gd name="connsiteX4416" fmla="*/ 905182 w 5675092"/>
              <a:gd name="connsiteY4416" fmla="*/ 1613893 h 2397608"/>
              <a:gd name="connsiteX4417" fmla="*/ 905404 w 5675092"/>
              <a:gd name="connsiteY4417" fmla="*/ 1614018 h 2397608"/>
              <a:gd name="connsiteX4418" fmla="*/ 905649 w 5675092"/>
              <a:gd name="connsiteY4418" fmla="*/ 1613595 h 2397608"/>
              <a:gd name="connsiteX4419" fmla="*/ 913597 w 5675092"/>
              <a:gd name="connsiteY4419" fmla="*/ 1644289 h 2397608"/>
              <a:gd name="connsiteX4420" fmla="*/ 910778 w 5675092"/>
              <a:gd name="connsiteY4420" fmla="*/ 1652659 h 2397608"/>
              <a:gd name="connsiteX4421" fmla="*/ 905138 w 5675092"/>
              <a:gd name="connsiteY4421" fmla="*/ 1647078 h 2397608"/>
              <a:gd name="connsiteX4422" fmla="*/ 913597 w 5675092"/>
              <a:gd name="connsiteY4422" fmla="*/ 1644289 h 2397608"/>
              <a:gd name="connsiteX4423" fmla="*/ 910394 w 5675092"/>
              <a:gd name="connsiteY4423" fmla="*/ 1578392 h 2397608"/>
              <a:gd name="connsiteX4424" fmla="*/ 910772 w 5675092"/>
              <a:gd name="connsiteY4424" fmla="*/ 1583960 h 2397608"/>
              <a:gd name="connsiteX4425" fmla="*/ 901955 w 5675092"/>
              <a:gd name="connsiteY4425" fmla="*/ 1578964 h 2397608"/>
              <a:gd name="connsiteX4426" fmla="*/ 910394 w 5675092"/>
              <a:gd name="connsiteY4426" fmla="*/ 1578392 h 2397608"/>
              <a:gd name="connsiteX4427" fmla="*/ 924023 w 5675092"/>
              <a:gd name="connsiteY4427" fmla="*/ 1777149 h 2397608"/>
              <a:gd name="connsiteX4428" fmla="*/ 924671 w 5675092"/>
              <a:gd name="connsiteY4428" fmla="*/ 1786691 h 2397608"/>
              <a:gd name="connsiteX4429" fmla="*/ 910760 w 5675092"/>
              <a:gd name="connsiteY4429" fmla="*/ 1778049 h 2397608"/>
              <a:gd name="connsiteX4430" fmla="*/ 915579 w 5675092"/>
              <a:gd name="connsiteY4430" fmla="*/ 1770529 h 2397608"/>
              <a:gd name="connsiteX4431" fmla="*/ 924023 w 5675092"/>
              <a:gd name="connsiteY4431" fmla="*/ 1777149 h 2397608"/>
              <a:gd name="connsiteX4432" fmla="*/ 913430 w 5675092"/>
              <a:gd name="connsiteY4432" fmla="*/ 1620956 h 2397608"/>
              <a:gd name="connsiteX4433" fmla="*/ 908080 w 5675092"/>
              <a:gd name="connsiteY4433" fmla="*/ 1616331 h 2397608"/>
              <a:gd name="connsiteX4434" fmla="*/ 898727 w 5675092"/>
              <a:gd name="connsiteY4434" fmla="*/ 1626940 h 2397608"/>
              <a:gd name="connsiteX4435" fmla="*/ 901403 w 5675092"/>
              <a:gd name="connsiteY4435" fmla="*/ 1629252 h 2397608"/>
              <a:gd name="connsiteX4436" fmla="*/ 913430 w 5675092"/>
              <a:gd name="connsiteY4436" fmla="*/ 1620956 h 2397608"/>
              <a:gd name="connsiteX4437" fmla="*/ 904677 w 5675092"/>
              <a:gd name="connsiteY4437" fmla="*/ 1484005 h 2397608"/>
              <a:gd name="connsiteX4438" fmla="*/ 903990 w 5675092"/>
              <a:gd name="connsiteY4438" fmla="*/ 1481968 h 2397608"/>
              <a:gd name="connsiteX4439" fmla="*/ 902685 w 5675092"/>
              <a:gd name="connsiteY4439" fmla="*/ 1485055 h 2397608"/>
              <a:gd name="connsiteX4440" fmla="*/ 910267 w 5675092"/>
              <a:gd name="connsiteY4440" fmla="*/ 1540852 h 2397608"/>
              <a:gd name="connsiteX4441" fmla="*/ 899255 w 5675092"/>
              <a:gd name="connsiteY4441" fmla="*/ 1539201 h 2397608"/>
              <a:gd name="connsiteX4442" fmla="*/ 910104 w 5675092"/>
              <a:gd name="connsiteY4442" fmla="*/ 1538464 h 2397608"/>
              <a:gd name="connsiteX4443" fmla="*/ 910267 w 5675092"/>
              <a:gd name="connsiteY4443" fmla="*/ 1540852 h 2397608"/>
              <a:gd name="connsiteX4444" fmla="*/ 942576 w 5675092"/>
              <a:gd name="connsiteY4444" fmla="*/ 2010187 h 2397608"/>
              <a:gd name="connsiteX4445" fmla="*/ 942640 w 5675092"/>
              <a:gd name="connsiteY4445" fmla="*/ 2015576 h 2397608"/>
              <a:gd name="connsiteX4446" fmla="*/ 937331 w 5675092"/>
              <a:gd name="connsiteY4446" fmla="*/ 2008744 h 2397608"/>
              <a:gd name="connsiteX4447" fmla="*/ 942576 w 5675092"/>
              <a:gd name="connsiteY4447" fmla="*/ 2010187 h 2397608"/>
              <a:gd name="connsiteX4448" fmla="*/ 945862 w 5675092"/>
              <a:gd name="connsiteY4448" fmla="*/ 2027343 h 2397608"/>
              <a:gd name="connsiteX4449" fmla="*/ 932944 w 5675092"/>
              <a:gd name="connsiteY4449" fmla="*/ 2028220 h 2397608"/>
              <a:gd name="connsiteX4450" fmla="*/ 927452 w 5675092"/>
              <a:gd name="connsiteY4450" fmla="*/ 2023798 h 2397608"/>
              <a:gd name="connsiteX4451" fmla="*/ 945862 w 5675092"/>
              <a:gd name="connsiteY4451" fmla="*/ 2027343 h 2397608"/>
              <a:gd name="connsiteX4452" fmla="*/ 928035 w 5675092"/>
              <a:gd name="connsiteY4452" fmla="*/ 1764890 h 2397608"/>
              <a:gd name="connsiteX4453" fmla="*/ 917912 w 5675092"/>
              <a:gd name="connsiteY4453" fmla="*/ 1772768 h 2397608"/>
              <a:gd name="connsiteX4454" fmla="*/ 914935 w 5675092"/>
              <a:gd name="connsiteY4454" fmla="*/ 1768176 h 2397608"/>
              <a:gd name="connsiteX4455" fmla="*/ 928035 w 5675092"/>
              <a:gd name="connsiteY4455" fmla="*/ 1764890 h 2397608"/>
              <a:gd name="connsiteX4456" fmla="*/ 908665 w 5675092"/>
              <a:gd name="connsiteY4456" fmla="*/ 1476665 h 2397608"/>
              <a:gd name="connsiteX4457" fmla="*/ 903315 w 5675092"/>
              <a:gd name="connsiteY4457" fmla="*/ 1472040 h 2397608"/>
              <a:gd name="connsiteX4458" fmla="*/ 903485 w 5675092"/>
              <a:gd name="connsiteY4458" fmla="*/ 1471907 h 2397608"/>
              <a:gd name="connsiteX4459" fmla="*/ 946814 w 5675092"/>
              <a:gd name="connsiteY4459" fmla="*/ 2005703 h 2397608"/>
              <a:gd name="connsiteX4460" fmla="*/ 936764 w 5675092"/>
              <a:gd name="connsiteY4460" fmla="*/ 2000395 h 2397608"/>
              <a:gd name="connsiteX4461" fmla="*/ 946814 w 5675092"/>
              <a:gd name="connsiteY4461" fmla="*/ 2005703 h 2397608"/>
              <a:gd name="connsiteX4462" fmla="*/ 923292 w 5675092"/>
              <a:gd name="connsiteY4462" fmla="*/ 1657457 h 2397608"/>
              <a:gd name="connsiteX4463" fmla="*/ 913625 w 5675092"/>
              <a:gd name="connsiteY4463" fmla="*/ 1654667 h 2397608"/>
              <a:gd name="connsiteX4464" fmla="*/ 923292 w 5675092"/>
              <a:gd name="connsiteY4464" fmla="*/ 1657457 h 2397608"/>
              <a:gd name="connsiteX4465" fmla="*/ 915893 w 5675092"/>
              <a:gd name="connsiteY4465" fmla="*/ 1540105 h 2397608"/>
              <a:gd name="connsiteX4466" fmla="*/ 909851 w 5675092"/>
              <a:gd name="connsiteY4466" fmla="*/ 1537713 h 2397608"/>
              <a:gd name="connsiteX4467" fmla="*/ 912871 w 5675092"/>
              <a:gd name="connsiteY4467" fmla="*/ 1534424 h 2397608"/>
              <a:gd name="connsiteX4468" fmla="*/ 915893 w 5675092"/>
              <a:gd name="connsiteY4468" fmla="*/ 1540105 h 2397608"/>
              <a:gd name="connsiteX4469" fmla="*/ 927704 w 5675092"/>
              <a:gd name="connsiteY4469" fmla="*/ 1689396 h 2397608"/>
              <a:gd name="connsiteX4470" fmla="*/ 914798 w 5675092"/>
              <a:gd name="connsiteY4470" fmla="*/ 1685213 h 2397608"/>
              <a:gd name="connsiteX4471" fmla="*/ 927704 w 5675092"/>
              <a:gd name="connsiteY4471" fmla="*/ 1689396 h 2397608"/>
              <a:gd name="connsiteX4472" fmla="*/ 930603 w 5675092"/>
              <a:gd name="connsiteY4472" fmla="*/ 1731761 h 2397608"/>
              <a:gd name="connsiteX4473" fmla="*/ 915564 w 5675092"/>
              <a:gd name="connsiteY4473" fmla="*/ 1731761 h 2397608"/>
              <a:gd name="connsiteX4474" fmla="*/ 930603 w 5675092"/>
              <a:gd name="connsiteY4474" fmla="*/ 1731761 h 2397608"/>
              <a:gd name="connsiteX4475" fmla="*/ 933242 w 5675092"/>
              <a:gd name="connsiteY4475" fmla="*/ 1770229 h 2397608"/>
              <a:gd name="connsiteX4476" fmla="*/ 933505 w 5675092"/>
              <a:gd name="connsiteY4476" fmla="*/ 1774105 h 2397608"/>
              <a:gd name="connsiteX4477" fmla="*/ 926110 w 5675092"/>
              <a:gd name="connsiteY4477" fmla="*/ 1772211 h 2397608"/>
              <a:gd name="connsiteX4478" fmla="*/ 933242 w 5675092"/>
              <a:gd name="connsiteY4478" fmla="*/ 1770229 h 2397608"/>
              <a:gd name="connsiteX4479" fmla="*/ 928968 w 5675092"/>
              <a:gd name="connsiteY4479" fmla="*/ 1707302 h 2397608"/>
              <a:gd name="connsiteX4480" fmla="*/ 921248 w 5675092"/>
              <a:gd name="connsiteY4480" fmla="*/ 1700634 h 2397608"/>
              <a:gd name="connsiteX4481" fmla="*/ 928968 w 5675092"/>
              <a:gd name="connsiteY4481" fmla="*/ 1707302 h 2397608"/>
              <a:gd name="connsiteX4482" fmla="*/ 948594 w 5675092"/>
              <a:gd name="connsiteY4482" fmla="*/ 1970240 h 2397608"/>
              <a:gd name="connsiteX4483" fmla="*/ 938544 w 5675092"/>
              <a:gd name="connsiteY4483" fmla="*/ 1970240 h 2397608"/>
              <a:gd name="connsiteX4484" fmla="*/ 948594 w 5675092"/>
              <a:gd name="connsiteY4484" fmla="*/ 1970240 h 2397608"/>
              <a:gd name="connsiteX4485" fmla="*/ 930014 w 5675092"/>
              <a:gd name="connsiteY4485" fmla="*/ 1660161 h 2397608"/>
              <a:gd name="connsiteX4486" fmla="*/ 928303 w 5675092"/>
              <a:gd name="connsiteY4486" fmla="*/ 1660749 h 2397608"/>
              <a:gd name="connsiteX4487" fmla="*/ 925157 w 5675092"/>
              <a:gd name="connsiteY4487" fmla="*/ 1662237 h 2397608"/>
              <a:gd name="connsiteX4488" fmla="*/ 920103 w 5675092"/>
              <a:gd name="connsiteY4488" fmla="*/ 1664629 h 2397608"/>
              <a:gd name="connsiteX4489" fmla="*/ 927052 w 5675092"/>
              <a:gd name="connsiteY4489" fmla="*/ 1664928 h 2397608"/>
              <a:gd name="connsiteX4490" fmla="*/ 924396 w 5675092"/>
              <a:gd name="connsiteY4490" fmla="*/ 1570506 h 2397608"/>
              <a:gd name="connsiteX4491" fmla="*/ 917331 w 5675092"/>
              <a:gd name="connsiteY4491" fmla="*/ 1573491 h 2397608"/>
              <a:gd name="connsiteX4492" fmla="*/ 922831 w 5675092"/>
              <a:gd name="connsiteY4492" fmla="*/ 1583140 h 2397608"/>
              <a:gd name="connsiteX4493" fmla="*/ 924396 w 5675092"/>
              <a:gd name="connsiteY4493" fmla="*/ 1570506 h 2397608"/>
              <a:gd name="connsiteX4494" fmla="*/ 954533 w 5675092"/>
              <a:gd name="connsiteY4494" fmla="*/ 2012372 h 2397608"/>
              <a:gd name="connsiteX4495" fmla="*/ 948969 w 5675092"/>
              <a:gd name="connsiteY4495" fmla="*/ 2015146 h 2397608"/>
              <a:gd name="connsiteX4496" fmla="*/ 944727 w 5675092"/>
              <a:gd name="connsiteY4496" fmla="*/ 2010641 h 2397608"/>
              <a:gd name="connsiteX4497" fmla="*/ 954533 w 5675092"/>
              <a:gd name="connsiteY4497" fmla="*/ 2012372 h 2397608"/>
              <a:gd name="connsiteX4498" fmla="*/ 928963 w 5675092"/>
              <a:gd name="connsiteY4498" fmla="*/ 1634198 h 2397608"/>
              <a:gd name="connsiteX4499" fmla="*/ 927756 w 5675092"/>
              <a:gd name="connsiteY4499" fmla="*/ 1652106 h 2397608"/>
              <a:gd name="connsiteX4500" fmla="*/ 928963 w 5675092"/>
              <a:gd name="connsiteY4500" fmla="*/ 1634198 h 2397608"/>
              <a:gd name="connsiteX4501" fmla="*/ 946082 w 5675092"/>
              <a:gd name="connsiteY4501" fmla="*/ 1883171 h 2397608"/>
              <a:gd name="connsiteX4502" fmla="*/ 936032 w 5675092"/>
              <a:gd name="connsiteY4502" fmla="*/ 1878198 h 2397608"/>
              <a:gd name="connsiteX4503" fmla="*/ 946082 w 5675092"/>
              <a:gd name="connsiteY4503" fmla="*/ 1883171 h 2397608"/>
              <a:gd name="connsiteX4504" fmla="*/ 932737 w 5675092"/>
              <a:gd name="connsiteY4504" fmla="*/ 1664629 h 2397608"/>
              <a:gd name="connsiteX4505" fmla="*/ 931040 w 5675092"/>
              <a:gd name="connsiteY4505" fmla="*/ 1665605 h 2397608"/>
              <a:gd name="connsiteX4506" fmla="*/ 932492 w 5675092"/>
              <a:gd name="connsiteY4506" fmla="*/ 1666101 h 2397608"/>
              <a:gd name="connsiteX4507" fmla="*/ 957272 w 5675092"/>
              <a:gd name="connsiteY4507" fmla="*/ 2016979 h 2397608"/>
              <a:gd name="connsiteX4508" fmla="*/ 952612 w 5675092"/>
              <a:gd name="connsiteY4508" fmla="*/ 2019692 h 2397608"/>
              <a:gd name="connsiteX4509" fmla="*/ 952936 w 5675092"/>
              <a:gd name="connsiteY4509" fmla="*/ 2024464 h 2397608"/>
              <a:gd name="connsiteX4510" fmla="*/ 950035 w 5675092"/>
              <a:gd name="connsiteY4510" fmla="*/ 2017471 h 2397608"/>
              <a:gd name="connsiteX4511" fmla="*/ 957272 w 5675092"/>
              <a:gd name="connsiteY4511" fmla="*/ 2016979 h 2397608"/>
              <a:gd name="connsiteX4512" fmla="*/ 942884 w 5675092"/>
              <a:gd name="connsiteY4512" fmla="*/ 1781023 h 2397608"/>
              <a:gd name="connsiteX4513" fmla="*/ 939428 w 5675092"/>
              <a:gd name="connsiteY4513" fmla="*/ 1781257 h 2397608"/>
              <a:gd name="connsiteX4514" fmla="*/ 941029 w 5675092"/>
              <a:gd name="connsiteY4514" fmla="*/ 1783955 h 2397608"/>
              <a:gd name="connsiteX4515" fmla="*/ 941999 w 5675092"/>
              <a:gd name="connsiteY4515" fmla="*/ 1783045 h 2397608"/>
              <a:gd name="connsiteX4516" fmla="*/ 951107 w 5675092"/>
              <a:gd name="connsiteY4516" fmla="*/ 1898099 h 2397608"/>
              <a:gd name="connsiteX4517" fmla="*/ 947443 w 5675092"/>
              <a:gd name="connsiteY4517" fmla="*/ 1899368 h 2397608"/>
              <a:gd name="connsiteX4518" fmla="*/ 947271 w 5675092"/>
              <a:gd name="connsiteY4518" fmla="*/ 1900671 h 2397608"/>
              <a:gd name="connsiteX4519" fmla="*/ 951107 w 5675092"/>
              <a:gd name="connsiteY4519" fmla="*/ 1898525 h 2397608"/>
              <a:gd name="connsiteX4520" fmla="*/ 932810 w 5675092"/>
              <a:gd name="connsiteY4520" fmla="*/ 1609666 h 2397608"/>
              <a:gd name="connsiteX4521" fmla="*/ 915262 w 5675092"/>
              <a:gd name="connsiteY4521" fmla="*/ 1610858 h 2397608"/>
              <a:gd name="connsiteX4522" fmla="*/ 932810 w 5675092"/>
              <a:gd name="connsiteY4522" fmla="*/ 1609666 h 2397608"/>
              <a:gd name="connsiteX4523" fmla="*/ 940641 w 5675092"/>
              <a:gd name="connsiteY4523" fmla="*/ 1684267 h 2397608"/>
              <a:gd name="connsiteX4524" fmla="*/ 939831 w 5675092"/>
              <a:gd name="connsiteY4524" fmla="*/ 1684522 h 2397608"/>
              <a:gd name="connsiteX4525" fmla="*/ 940283 w 5675092"/>
              <a:gd name="connsiteY4525" fmla="*/ 1684114 h 2397608"/>
              <a:gd name="connsiteX4526" fmla="*/ 965882 w 5675092"/>
              <a:gd name="connsiteY4526" fmla="*/ 2036768 h 2397608"/>
              <a:gd name="connsiteX4527" fmla="*/ 950866 w 5675092"/>
              <a:gd name="connsiteY4527" fmla="*/ 2029698 h 2397608"/>
              <a:gd name="connsiteX4528" fmla="*/ 965882 w 5675092"/>
              <a:gd name="connsiteY4528" fmla="*/ 2036768 h 2397608"/>
              <a:gd name="connsiteX4529" fmla="*/ 948811 w 5675092"/>
              <a:gd name="connsiteY4529" fmla="*/ 1780620 h 2397608"/>
              <a:gd name="connsiteX4530" fmla="*/ 948243 w 5675092"/>
              <a:gd name="connsiteY4530" fmla="*/ 1780659 h 2397608"/>
              <a:gd name="connsiteX4531" fmla="*/ 948595 w 5675092"/>
              <a:gd name="connsiteY4531" fmla="*/ 1781181 h 2397608"/>
              <a:gd name="connsiteX4532" fmla="*/ 940051 w 5675092"/>
              <a:gd name="connsiteY4532" fmla="*/ 1641409 h 2397608"/>
              <a:gd name="connsiteX4533" fmla="*/ 939651 w 5675092"/>
              <a:gd name="connsiteY4533" fmla="*/ 1648902 h 2397608"/>
              <a:gd name="connsiteX4534" fmla="*/ 936713 w 5675092"/>
              <a:gd name="connsiteY4534" fmla="*/ 1641311 h 2397608"/>
              <a:gd name="connsiteX4535" fmla="*/ 934829 w 5675092"/>
              <a:gd name="connsiteY4535" fmla="*/ 1649229 h 2397608"/>
              <a:gd name="connsiteX4536" fmla="*/ 934478 w 5675092"/>
              <a:gd name="connsiteY4536" fmla="*/ 1644060 h 2397608"/>
              <a:gd name="connsiteX4537" fmla="*/ 938774 w 5675092"/>
              <a:gd name="connsiteY4537" fmla="*/ 1635978 h 2397608"/>
              <a:gd name="connsiteX4538" fmla="*/ 940051 w 5675092"/>
              <a:gd name="connsiteY4538" fmla="*/ 1641409 h 2397608"/>
              <a:gd name="connsiteX4539" fmla="*/ 959272 w 5675092"/>
              <a:gd name="connsiteY4539" fmla="*/ 1901830 h 2397608"/>
              <a:gd name="connsiteX4540" fmla="*/ 956132 w 5675092"/>
              <a:gd name="connsiteY4540" fmla="*/ 1895611 h 2397608"/>
              <a:gd name="connsiteX4541" fmla="*/ 954783 w 5675092"/>
              <a:gd name="connsiteY4541" fmla="*/ 1898116 h 2397608"/>
              <a:gd name="connsiteX4542" fmla="*/ 959269 w 5675092"/>
              <a:gd name="connsiteY4542" fmla="*/ 1901863 h 2397608"/>
              <a:gd name="connsiteX4543" fmla="*/ 948148 w 5675092"/>
              <a:gd name="connsiteY4543" fmla="*/ 1726750 h 2397608"/>
              <a:gd name="connsiteX4544" fmla="*/ 940628 w 5675092"/>
              <a:gd name="connsiteY4544" fmla="*/ 1726750 h 2397608"/>
              <a:gd name="connsiteX4545" fmla="*/ 948148 w 5675092"/>
              <a:gd name="connsiteY4545" fmla="*/ 1726750 h 2397608"/>
              <a:gd name="connsiteX4546" fmla="*/ 910301 w 5675092"/>
              <a:gd name="connsiteY4546" fmla="*/ 1150620 h 2397608"/>
              <a:gd name="connsiteX4547" fmla="*/ 905276 w 5675092"/>
              <a:gd name="connsiteY4547" fmla="*/ 1158083 h 2397608"/>
              <a:gd name="connsiteX4548" fmla="*/ 910301 w 5675092"/>
              <a:gd name="connsiteY4548" fmla="*/ 1158083 h 2397608"/>
              <a:gd name="connsiteX4549" fmla="*/ 910301 w 5675092"/>
              <a:gd name="connsiteY4549" fmla="*/ 1150620 h 2397608"/>
              <a:gd name="connsiteX4550" fmla="*/ 970188 w 5675092"/>
              <a:gd name="connsiteY4550" fmla="*/ 2011008 h 2397608"/>
              <a:gd name="connsiteX4551" fmla="*/ 967969 w 5675092"/>
              <a:gd name="connsiteY4551" fmla="*/ 2016253 h 2397608"/>
              <a:gd name="connsiteX4552" fmla="*/ 957031 w 5675092"/>
              <a:gd name="connsiteY4552" fmla="*/ 2006809 h 2397608"/>
              <a:gd name="connsiteX4553" fmla="*/ 951738 w 5675092"/>
              <a:gd name="connsiteY4553" fmla="*/ 2004621 h 2397608"/>
              <a:gd name="connsiteX4554" fmla="*/ 948830 w 5675092"/>
              <a:gd name="connsiteY4554" fmla="*/ 1999725 h 2397608"/>
              <a:gd name="connsiteX4555" fmla="*/ 959251 w 5675092"/>
              <a:gd name="connsiteY4555" fmla="*/ 2001564 h 2397608"/>
              <a:gd name="connsiteX4556" fmla="*/ 970188 w 5675092"/>
              <a:gd name="connsiteY4556" fmla="*/ 2011008 h 2397608"/>
              <a:gd name="connsiteX4557" fmla="*/ 956051 w 5675092"/>
              <a:gd name="connsiteY4557" fmla="*/ 1800075 h 2397608"/>
              <a:gd name="connsiteX4558" fmla="*/ 948684 w 5675092"/>
              <a:gd name="connsiteY4558" fmla="*/ 1800574 h 2397608"/>
              <a:gd name="connsiteX4559" fmla="*/ 948663 w 5675092"/>
              <a:gd name="connsiteY4559" fmla="*/ 1800695 h 2397608"/>
              <a:gd name="connsiteX4560" fmla="*/ 955984 w 5675092"/>
              <a:gd name="connsiteY4560" fmla="*/ 1802572 h 2397608"/>
              <a:gd name="connsiteX4561" fmla="*/ 956051 w 5675092"/>
              <a:gd name="connsiteY4561" fmla="*/ 1800075 h 2397608"/>
              <a:gd name="connsiteX4562" fmla="*/ 943720 w 5675092"/>
              <a:gd name="connsiteY4562" fmla="*/ 1612741 h 2397608"/>
              <a:gd name="connsiteX4563" fmla="*/ 937653 w 5675092"/>
              <a:gd name="connsiteY4563" fmla="*/ 1606843 h 2397608"/>
              <a:gd name="connsiteX4564" fmla="*/ 935314 w 5675092"/>
              <a:gd name="connsiteY4564" fmla="*/ 1609496 h 2397608"/>
              <a:gd name="connsiteX4565" fmla="*/ 943172 w 5675092"/>
              <a:gd name="connsiteY4565" fmla="*/ 1613947 h 2397608"/>
              <a:gd name="connsiteX4566" fmla="*/ 943720 w 5675092"/>
              <a:gd name="connsiteY4566" fmla="*/ 1612741 h 2397608"/>
              <a:gd name="connsiteX4567" fmla="*/ 947941 w 5675092"/>
              <a:gd name="connsiteY4567" fmla="*/ 1664226 h 2397608"/>
              <a:gd name="connsiteX4568" fmla="*/ 947031 w 5675092"/>
              <a:gd name="connsiteY4568" fmla="*/ 1665044 h 2397608"/>
              <a:gd name="connsiteX4569" fmla="*/ 947940 w 5675092"/>
              <a:gd name="connsiteY4569" fmla="*/ 1665396 h 2397608"/>
              <a:gd name="connsiteX4570" fmla="*/ 927888 w 5675092"/>
              <a:gd name="connsiteY4570" fmla="*/ 1357092 h 2397608"/>
              <a:gd name="connsiteX4571" fmla="*/ 920101 w 5675092"/>
              <a:gd name="connsiteY4571" fmla="*/ 1355660 h 2397608"/>
              <a:gd name="connsiteX4572" fmla="*/ 919542 w 5675092"/>
              <a:gd name="connsiteY4572" fmla="*/ 1358737 h 2397608"/>
              <a:gd name="connsiteX4573" fmla="*/ 919389 w 5675092"/>
              <a:gd name="connsiteY4573" fmla="*/ 1359581 h 2397608"/>
              <a:gd name="connsiteX4574" fmla="*/ 922862 w 5675092"/>
              <a:gd name="connsiteY4574" fmla="*/ 1359581 h 2397608"/>
              <a:gd name="connsiteX4575" fmla="*/ 922549 w 5675092"/>
              <a:gd name="connsiteY4575" fmla="*/ 1359892 h 2397608"/>
              <a:gd name="connsiteX4576" fmla="*/ 922374 w 5675092"/>
              <a:gd name="connsiteY4576" fmla="*/ 1360064 h 2397608"/>
              <a:gd name="connsiteX4577" fmla="*/ 922196 w 5675092"/>
              <a:gd name="connsiteY4577" fmla="*/ 1360009 h 2397608"/>
              <a:gd name="connsiteX4578" fmla="*/ 920353 w 5675092"/>
              <a:gd name="connsiteY4578" fmla="*/ 1362069 h 2397608"/>
              <a:gd name="connsiteX4579" fmla="*/ 919682 w 5675092"/>
              <a:gd name="connsiteY4579" fmla="*/ 1363397 h 2397608"/>
              <a:gd name="connsiteX4580" fmla="*/ 920812 w 5675092"/>
              <a:gd name="connsiteY4580" fmla="*/ 1362980 h 2397608"/>
              <a:gd name="connsiteX4581" fmla="*/ 920353 w 5675092"/>
              <a:gd name="connsiteY4581" fmla="*/ 1362069 h 2397608"/>
              <a:gd name="connsiteX4582" fmla="*/ 922374 w 5675092"/>
              <a:gd name="connsiteY4582" fmla="*/ 1360064 h 2397608"/>
              <a:gd name="connsiteX4583" fmla="*/ 923805 w 5675092"/>
              <a:gd name="connsiteY4583" fmla="*/ 1360514 h 2397608"/>
              <a:gd name="connsiteX4584" fmla="*/ 924269 w 5675092"/>
              <a:gd name="connsiteY4584" fmla="*/ 1361707 h 2397608"/>
              <a:gd name="connsiteX4585" fmla="*/ 926918 w 5675092"/>
              <a:gd name="connsiteY4585" fmla="*/ 1360730 h 2397608"/>
              <a:gd name="connsiteX4586" fmla="*/ 927612 w 5675092"/>
              <a:gd name="connsiteY4586" fmla="*/ 1361184 h 2397608"/>
              <a:gd name="connsiteX4587" fmla="*/ 930990 w 5675092"/>
              <a:gd name="connsiteY4587" fmla="*/ 1363389 h 2397608"/>
              <a:gd name="connsiteX4588" fmla="*/ 930401 w 5675092"/>
              <a:gd name="connsiteY4588" fmla="*/ 1359581 h 2397608"/>
              <a:gd name="connsiteX4589" fmla="*/ 929761 w 5675092"/>
              <a:gd name="connsiteY4589" fmla="*/ 1362587 h 2397608"/>
              <a:gd name="connsiteX4590" fmla="*/ 938578 w 5675092"/>
              <a:gd name="connsiteY4590" fmla="*/ 1472139 h 2397608"/>
              <a:gd name="connsiteX4591" fmla="*/ 932721 w 5675092"/>
              <a:gd name="connsiteY4591" fmla="*/ 1460069 h 2397608"/>
              <a:gd name="connsiteX4592" fmla="*/ 917850 w 5675092"/>
              <a:gd name="connsiteY4592" fmla="*/ 1463573 h 2397608"/>
              <a:gd name="connsiteX4593" fmla="*/ 938578 w 5675092"/>
              <a:gd name="connsiteY4593" fmla="*/ 1472139 h 2397608"/>
              <a:gd name="connsiteX4594" fmla="*/ 966181 w 5675092"/>
              <a:gd name="connsiteY4594" fmla="*/ 1878198 h 2397608"/>
              <a:gd name="connsiteX4595" fmla="*/ 956132 w 5675092"/>
              <a:gd name="connsiteY4595" fmla="*/ 1880683 h 2397608"/>
              <a:gd name="connsiteX4596" fmla="*/ 966181 w 5675092"/>
              <a:gd name="connsiteY4596" fmla="*/ 1878198 h 2397608"/>
              <a:gd name="connsiteX4597" fmla="*/ 962058 w 5675092"/>
              <a:gd name="connsiteY4597" fmla="*/ 1792382 h 2397608"/>
              <a:gd name="connsiteX4598" fmla="*/ 958644 w 5675092"/>
              <a:gd name="connsiteY4598" fmla="*/ 1786155 h 2397608"/>
              <a:gd name="connsiteX4599" fmla="*/ 956154 w 5675092"/>
              <a:gd name="connsiteY4599" fmla="*/ 1788620 h 2397608"/>
              <a:gd name="connsiteX4600" fmla="*/ 955141 w 5675092"/>
              <a:gd name="connsiteY4600" fmla="*/ 1790164 h 2397608"/>
              <a:gd name="connsiteX4601" fmla="*/ 955246 w 5675092"/>
              <a:gd name="connsiteY4601" fmla="*/ 1789519 h 2397608"/>
              <a:gd name="connsiteX4602" fmla="*/ 954561 w 5675092"/>
              <a:gd name="connsiteY4602" fmla="*/ 1790198 h 2397608"/>
              <a:gd name="connsiteX4603" fmla="*/ 948594 w 5675092"/>
              <a:gd name="connsiteY4603" fmla="*/ 1788643 h 2397608"/>
              <a:gd name="connsiteX4604" fmla="*/ 948850 w 5675092"/>
              <a:gd name="connsiteY4604" fmla="*/ 1790580 h 2397608"/>
              <a:gd name="connsiteX4605" fmla="*/ 955310 w 5675092"/>
              <a:gd name="connsiteY4605" fmla="*/ 1792644 h 2397608"/>
              <a:gd name="connsiteX4606" fmla="*/ 959134 w 5675092"/>
              <a:gd name="connsiteY4606" fmla="*/ 1793321 h 2397608"/>
              <a:gd name="connsiteX4607" fmla="*/ 958174 w 5675092"/>
              <a:gd name="connsiteY4607" fmla="*/ 1729255 h 2397608"/>
              <a:gd name="connsiteX4608" fmla="*/ 950654 w 5675092"/>
              <a:gd name="connsiteY4608" fmla="*/ 1734266 h 2397608"/>
              <a:gd name="connsiteX4609" fmla="*/ 958174 w 5675092"/>
              <a:gd name="connsiteY4609" fmla="*/ 1729255 h 2397608"/>
              <a:gd name="connsiteX4610" fmla="*/ 962310 w 5675092"/>
              <a:gd name="connsiteY4610" fmla="*/ 1752375 h 2397608"/>
              <a:gd name="connsiteX4611" fmla="*/ 954610 w 5675092"/>
              <a:gd name="connsiteY4611" fmla="*/ 1754360 h 2397608"/>
              <a:gd name="connsiteX4612" fmla="*/ 952490 w 5675092"/>
              <a:gd name="connsiteY4612" fmla="*/ 1750445 h 2397608"/>
              <a:gd name="connsiteX4613" fmla="*/ 962310 w 5675092"/>
              <a:gd name="connsiteY4613" fmla="*/ 1752375 h 2397608"/>
              <a:gd name="connsiteX4614" fmla="*/ 963669 w 5675092"/>
              <a:gd name="connsiteY4614" fmla="*/ 1763768 h 2397608"/>
              <a:gd name="connsiteX4615" fmla="*/ 961976 w 5675092"/>
              <a:gd name="connsiteY4615" fmla="*/ 1764031 h 2397608"/>
              <a:gd name="connsiteX4616" fmla="*/ 963198 w 5675092"/>
              <a:gd name="connsiteY4616" fmla="*/ 1761746 h 2397608"/>
              <a:gd name="connsiteX4617" fmla="*/ 963669 w 5675092"/>
              <a:gd name="connsiteY4617" fmla="*/ 1763768 h 2397608"/>
              <a:gd name="connsiteX4618" fmla="*/ 937939 w 5675092"/>
              <a:gd name="connsiteY4618" fmla="*/ 1364555 h 2397608"/>
              <a:gd name="connsiteX4619" fmla="*/ 933250 w 5675092"/>
              <a:gd name="connsiteY4619" fmla="*/ 1364865 h 2397608"/>
              <a:gd name="connsiteX4620" fmla="*/ 933837 w 5675092"/>
              <a:gd name="connsiteY4620" fmla="*/ 1365247 h 2397608"/>
              <a:gd name="connsiteX4621" fmla="*/ 937904 w 5675092"/>
              <a:gd name="connsiteY4621" fmla="*/ 1364971 h 2397608"/>
              <a:gd name="connsiteX4622" fmla="*/ 956554 w 5675092"/>
              <a:gd name="connsiteY4622" fmla="*/ 1630256 h 2397608"/>
              <a:gd name="connsiteX4623" fmla="*/ 951909 w 5675092"/>
              <a:gd name="connsiteY4623" fmla="*/ 1633208 h 2397608"/>
              <a:gd name="connsiteX4624" fmla="*/ 957089 w 5675092"/>
              <a:gd name="connsiteY4624" fmla="*/ 1638129 h 2397608"/>
              <a:gd name="connsiteX4625" fmla="*/ 949498 w 5675092"/>
              <a:gd name="connsiteY4625" fmla="*/ 1633372 h 2397608"/>
              <a:gd name="connsiteX4626" fmla="*/ 953786 w 5675092"/>
              <a:gd name="connsiteY4626" fmla="*/ 1625170 h 2397608"/>
              <a:gd name="connsiteX4627" fmla="*/ 956554 w 5675092"/>
              <a:gd name="connsiteY4627" fmla="*/ 1630256 h 2397608"/>
              <a:gd name="connsiteX4628" fmla="*/ 955708 w 5675092"/>
              <a:gd name="connsiteY4628" fmla="*/ 1613096 h 2397608"/>
              <a:gd name="connsiteX4629" fmla="*/ 945174 w 5675092"/>
              <a:gd name="connsiteY4629" fmla="*/ 1606332 h 2397608"/>
              <a:gd name="connsiteX4630" fmla="*/ 955708 w 5675092"/>
              <a:gd name="connsiteY4630" fmla="*/ 1613096 h 2397608"/>
              <a:gd name="connsiteX4631" fmla="*/ 945594 w 5675092"/>
              <a:gd name="connsiteY4631" fmla="*/ 1464183 h 2397608"/>
              <a:gd name="connsiteX4632" fmla="*/ 940580 w 5675092"/>
              <a:gd name="connsiteY4632" fmla="*/ 1464524 h 2397608"/>
              <a:gd name="connsiteX4633" fmla="*/ 941085 w 5675092"/>
              <a:gd name="connsiteY4633" fmla="*/ 1471969 h 2397608"/>
              <a:gd name="connsiteX4634" fmla="*/ 945594 w 5675092"/>
              <a:gd name="connsiteY4634" fmla="*/ 1464183 h 2397608"/>
              <a:gd name="connsiteX4635" fmla="*/ 983355 w 5675092"/>
              <a:gd name="connsiteY4635" fmla="*/ 2020129 h 2397608"/>
              <a:gd name="connsiteX4636" fmla="*/ 980342 w 5675092"/>
              <a:gd name="connsiteY4636" fmla="*/ 2012854 h 2397608"/>
              <a:gd name="connsiteX4637" fmla="*/ 975328 w 5675092"/>
              <a:gd name="connsiteY4637" fmla="*/ 2013194 h 2397608"/>
              <a:gd name="connsiteX4638" fmla="*/ 975664 w 5675092"/>
              <a:gd name="connsiteY4638" fmla="*/ 2018158 h 2397608"/>
              <a:gd name="connsiteX4639" fmla="*/ 983355 w 5675092"/>
              <a:gd name="connsiteY4639" fmla="*/ 2020129 h 2397608"/>
              <a:gd name="connsiteX4640" fmla="*/ 975316 w 5675092"/>
              <a:gd name="connsiteY4640" fmla="*/ 1879554 h 2397608"/>
              <a:gd name="connsiteX4641" fmla="*/ 974874 w 5675092"/>
              <a:gd name="connsiteY4641" fmla="*/ 1878197 h 2397608"/>
              <a:gd name="connsiteX4642" fmla="*/ 968694 w 5675092"/>
              <a:gd name="connsiteY4642" fmla="*/ 1878198 h 2397608"/>
              <a:gd name="connsiteX4643" fmla="*/ 971206 w 5675092"/>
              <a:gd name="connsiteY4643" fmla="*/ 1885660 h 2397608"/>
              <a:gd name="connsiteX4644" fmla="*/ 954719 w 5675092"/>
              <a:gd name="connsiteY4644" fmla="*/ 1533688 h 2397608"/>
              <a:gd name="connsiteX4645" fmla="*/ 947638 w 5675092"/>
              <a:gd name="connsiteY4645" fmla="*/ 1531364 h 2397608"/>
              <a:gd name="connsiteX4646" fmla="*/ 949623 w 5675092"/>
              <a:gd name="connsiteY4646" fmla="*/ 1536157 h 2397608"/>
              <a:gd name="connsiteX4647" fmla="*/ 953114 w 5675092"/>
              <a:gd name="connsiteY4647" fmla="*/ 1535320 h 2397608"/>
              <a:gd name="connsiteX4648" fmla="*/ 953163 w 5675092"/>
              <a:gd name="connsiteY4648" fmla="*/ 1535582 h 2397608"/>
              <a:gd name="connsiteX4649" fmla="*/ 963966 w 5675092"/>
              <a:gd name="connsiteY4649" fmla="*/ 1667618 h 2397608"/>
              <a:gd name="connsiteX4650" fmla="*/ 964290 w 5675092"/>
              <a:gd name="connsiteY4650" fmla="*/ 1672390 h 2397608"/>
              <a:gd name="connsiteX4651" fmla="*/ 959144 w 5675092"/>
              <a:gd name="connsiteY4651" fmla="*/ 1667945 h 2397608"/>
              <a:gd name="connsiteX4652" fmla="*/ 963966 w 5675092"/>
              <a:gd name="connsiteY4652" fmla="*/ 1667618 h 2397608"/>
              <a:gd name="connsiteX4653" fmla="*/ 970374 w 5675092"/>
              <a:gd name="connsiteY4653" fmla="*/ 1746380 h 2397608"/>
              <a:gd name="connsiteX4654" fmla="*/ 970148 w 5675092"/>
              <a:gd name="connsiteY4654" fmla="*/ 1751684 h 2397608"/>
              <a:gd name="connsiteX4655" fmla="*/ 962896 w 5675092"/>
              <a:gd name="connsiteY4655" fmla="*/ 1743790 h 2397608"/>
              <a:gd name="connsiteX4656" fmla="*/ 968334 w 5675092"/>
              <a:gd name="connsiteY4656" fmla="*/ 1742805 h 2397608"/>
              <a:gd name="connsiteX4657" fmla="*/ 970374 w 5675092"/>
              <a:gd name="connsiteY4657" fmla="*/ 1746380 h 2397608"/>
              <a:gd name="connsiteX4658" fmla="*/ 945474 w 5675092"/>
              <a:gd name="connsiteY4658" fmla="*/ 1362069 h 2397608"/>
              <a:gd name="connsiteX4659" fmla="*/ 944669 w 5675092"/>
              <a:gd name="connsiteY4659" fmla="*/ 1362069 h 2397608"/>
              <a:gd name="connsiteX4660" fmla="*/ 944882 w 5675092"/>
              <a:gd name="connsiteY4660" fmla="*/ 1362362 h 2397608"/>
              <a:gd name="connsiteX4661" fmla="*/ 993108 w 5675092"/>
              <a:gd name="connsiteY4661" fmla="*/ 2059694 h 2397608"/>
              <a:gd name="connsiteX4662" fmla="*/ 993108 w 5675092"/>
              <a:gd name="connsiteY4662" fmla="*/ 2067227 h 2397608"/>
              <a:gd name="connsiteX4663" fmla="*/ 962787 w 5675092"/>
              <a:gd name="connsiteY4663" fmla="*/ 2067227 h 2397608"/>
              <a:gd name="connsiteX4664" fmla="*/ 960260 w 5675092"/>
              <a:gd name="connsiteY4664" fmla="*/ 2062206 h 2397608"/>
              <a:gd name="connsiteX4665" fmla="*/ 947626 w 5675092"/>
              <a:gd name="connsiteY4665" fmla="*/ 2067228 h 2397608"/>
              <a:gd name="connsiteX4666" fmla="*/ 945100 w 5675092"/>
              <a:gd name="connsiteY4666" fmla="*/ 2052161 h 2397608"/>
              <a:gd name="connsiteX4667" fmla="*/ 940046 w 5675092"/>
              <a:gd name="connsiteY4667" fmla="*/ 2057182 h 2397608"/>
              <a:gd name="connsiteX4668" fmla="*/ 940046 w 5675092"/>
              <a:gd name="connsiteY4668" fmla="*/ 2047140 h 2397608"/>
              <a:gd name="connsiteX4669" fmla="*/ 962787 w 5675092"/>
              <a:gd name="connsiteY4669" fmla="*/ 2047139 h 2397608"/>
              <a:gd name="connsiteX4670" fmla="*/ 967841 w 5675092"/>
              <a:gd name="connsiteY4670" fmla="*/ 2049651 h 2397608"/>
              <a:gd name="connsiteX4671" fmla="*/ 970367 w 5675092"/>
              <a:gd name="connsiteY4671" fmla="*/ 2054673 h 2397608"/>
              <a:gd name="connsiteX4672" fmla="*/ 993108 w 5675092"/>
              <a:gd name="connsiteY4672" fmla="*/ 2059694 h 2397608"/>
              <a:gd name="connsiteX4673" fmla="*/ 965080 w 5675092"/>
              <a:gd name="connsiteY4673" fmla="*/ 1639886 h 2397608"/>
              <a:gd name="connsiteX4674" fmla="*/ 965010 w 5675092"/>
              <a:gd name="connsiteY4674" fmla="*/ 1640506 h 2397608"/>
              <a:gd name="connsiteX4675" fmla="*/ 964826 w 5675092"/>
              <a:gd name="connsiteY4675" fmla="*/ 1639066 h 2397608"/>
              <a:gd name="connsiteX4676" fmla="*/ 976244 w 5675092"/>
              <a:gd name="connsiteY4676" fmla="*/ 1789198 h 2397608"/>
              <a:gd name="connsiteX4677" fmla="*/ 973719 w 5675092"/>
              <a:gd name="connsiteY4677" fmla="*/ 1788643 h 2397608"/>
              <a:gd name="connsiteX4678" fmla="*/ 972991 w 5675092"/>
              <a:gd name="connsiteY4678" fmla="*/ 1790083 h 2397608"/>
              <a:gd name="connsiteX4679" fmla="*/ 975363 w 5675092"/>
              <a:gd name="connsiteY4679" fmla="*/ 1791282 h 2397608"/>
              <a:gd name="connsiteX4680" fmla="*/ 947348 w 5675092"/>
              <a:gd name="connsiteY4680" fmla="*/ 1356992 h 2397608"/>
              <a:gd name="connsiteX4681" fmla="*/ 940764 w 5675092"/>
              <a:gd name="connsiteY4681" fmla="*/ 1356781 h 2397608"/>
              <a:gd name="connsiteX4682" fmla="*/ 932914 w 5675092"/>
              <a:gd name="connsiteY4682" fmla="*/ 1354604 h 2397608"/>
              <a:gd name="connsiteX4683" fmla="*/ 936880 w 5675092"/>
              <a:gd name="connsiteY4683" fmla="*/ 1360150 h 2397608"/>
              <a:gd name="connsiteX4684" fmla="*/ 935838 w 5675092"/>
              <a:gd name="connsiteY4684" fmla="*/ 1357632 h 2397608"/>
              <a:gd name="connsiteX4685" fmla="*/ 939557 w 5675092"/>
              <a:gd name="connsiteY4685" fmla="*/ 1361431 h 2397608"/>
              <a:gd name="connsiteX4686" fmla="*/ 939774 w 5675092"/>
              <a:gd name="connsiteY4686" fmla="*/ 1362068 h 2397608"/>
              <a:gd name="connsiteX4687" fmla="*/ 943967 w 5675092"/>
              <a:gd name="connsiteY4687" fmla="*/ 1362069 h 2397608"/>
              <a:gd name="connsiteX4688" fmla="*/ 944218 w 5675092"/>
              <a:gd name="connsiteY4688" fmla="*/ 1362690 h 2397608"/>
              <a:gd name="connsiteX4689" fmla="*/ 944238 w 5675092"/>
              <a:gd name="connsiteY4689" fmla="*/ 1362680 h 2397608"/>
              <a:gd name="connsiteX4690" fmla="*/ 944603 w 5675092"/>
              <a:gd name="connsiteY4690" fmla="*/ 1362069 h 2397608"/>
              <a:gd name="connsiteX4691" fmla="*/ 943967 w 5675092"/>
              <a:gd name="connsiteY4691" fmla="*/ 1362069 h 2397608"/>
              <a:gd name="connsiteX4692" fmla="*/ 942961 w 5675092"/>
              <a:gd name="connsiteY4692" fmla="*/ 1359581 h 2397608"/>
              <a:gd name="connsiteX4693" fmla="*/ 946731 w 5675092"/>
              <a:gd name="connsiteY4693" fmla="*/ 1361136 h 2397608"/>
              <a:gd name="connsiteX4694" fmla="*/ 946811 w 5675092"/>
              <a:gd name="connsiteY4694" fmla="*/ 1361050 h 2397608"/>
              <a:gd name="connsiteX4695" fmla="*/ 975382 w 5675092"/>
              <a:gd name="connsiteY4695" fmla="*/ 1766467 h 2397608"/>
              <a:gd name="connsiteX4696" fmla="*/ 968470 w 5675092"/>
              <a:gd name="connsiteY4696" fmla="*/ 1771733 h 2397608"/>
              <a:gd name="connsiteX4697" fmla="*/ 967984 w 5675092"/>
              <a:gd name="connsiteY4697" fmla="*/ 1764573 h 2397608"/>
              <a:gd name="connsiteX4698" fmla="*/ 970233 w 5675092"/>
              <a:gd name="connsiteY4698" fmla="*/ 1762024 h 2397608"/>
              <a:gd name="connsiteX4699" fmla="*/ 975382 w 5675092"/>
              <a:gd name="connsiteY4699" fmla="*/ 1766467 h 2397608"/>
              <a:gd name="connsiteX4700" fmla="*/ 993938 w 5675092"/>
              <a:gd name="connsiteY4700" fmla="*/ 2039657 h 2397608"/>
              <a:gd name="connsiteX4701" fmla="*/ 981716 w 5675092"/>
              <a:gd name="connsiteY4701" fmla="*/ 2038089 h 2397608"/>
              <a:gd name="connsiteX4702" fmla="*/ 993938 w 5675092"/>
              <a:gd name="connsiteY4702" fmla="*/ 2039657 h 2397608"/>
              <a:gd name="connsiteX4703" fmla="*/ 990879 w 5675092"/>
              <a:gd name="connsiteY4703" fmla="*/ 1994622 h 2397608"/>
              <a:gd name="connsiteX4704" fmla="*/ 991244 w 5675092"/>
              <a:gd name="connsiteY4704" fmla="*/ 1999992 h 2397608"/>
              <a:gd name="connsiteX4705" fmla="*/ 976219 w 5675092"/>
              <a:gd name="connsiteY4705" fmla="*/ 2001012 h 2397608"/>
              <a:gd name="connsiteX4706" fmla="*/ 978540 w 5675092"/>
              <a:gd name="connsiteY4706" fmla="*/ 1998157 h 2397608"/>
              <a:gd name="connsiteX4707" fmla="*/ 966387 w 5675092"/>
              <a:gd name="connsiteY4707" fmla="*/ 2004376 h 2397608"/>
              <a:gd name="connsiteX4708" fmla="*/ 958508 w 5675092"/>
              <a:gd name="connsiteY4708" fmla="*/ 1999518 h 2397608"/>
              <a:gd name="connsiteX4709" fmla="*/ 990879 w 5675092"/>
              <a:gd name="connsiteY4709" fmla="*/ 1994622 h 2397608"/>
              <a:gd name="connsiteX4710" fmla="*/ 969777 w 5675092"/>
              <a:gd name="connsiteY4710" fmla="*/ 1668062 h 2397608"/>
              <a:gd name="connsiteX4711" fmla="*/ 969696 w 5675092"/>
              <a:gd name="connsiteY4711" fmla="*/ 1667955 h 2397608"/>
              <a:gd name="connsiteX4712" fmla="*/ 968242 w 5675092"/>
              <a:gd name="connsiteY4712" fmla="*/ 1669207 h 2397608"/>
              <a:gd name="connsiteX4713" fmla="*/ 968641 w 5675092"/>
              <a:gd name="connsiteY4713" fmla="*/ 1670807 h 2397608"/>
              <a:gd name="connsiteX4714" fmla="*/ 979703 w 5675092"/>
              <a:gd name="connsiteY4714" fmla="*/ 1781014 h 2397608"/>
              <a:gd name="connsiteX4715" fmla="*/ 979468 w 5675092"/>
              <a:gd name="connsiteY4715" fmla="*/ 1781570 h 2397608"/>
              <a:gd name="connsiteX4716" fmla="*/ 977028 w 5675092"/>
              <a:gd name="connsiteY4716" fmla="*/ 1778704 h 2397608"/>
              <a:gd name="connsiteX4717" fmla="*/ 975213 w 5675092"/>
              <a:gd name="connsiteY4717" fmla="*/ 1778827 h 2397608"/>
              <a:gd name="connsiteX4718" fmla="*/ 974661 w 5675092"/>
              <a:gd name="connsiteY4718" fmla="*/ 1780248 h 2397608"/>
              <a:gd name="connsiteX4719" fmla="*/ 971991 w 5675092"/>
              <a:gd name="connsiteY4719" fmla="*/ 1779046 h 2397608"/>
              <a:gd name="connsiteX4720" fmla="*/ 971452 w 5675092"/>
              <a:gd name="connsiteY4720" fmla="*/ 1779082 h 2397608"/>
              <a:gd name="connsiteX4721" fmla="*/ 974346 w 5675092"/>
              <a:gd name="connsiteY4721" fmla="*/ 1783668 h 2397608"/>
              <a:gd name="connsiteX4722" fmla="*/ 979341 w 5675092"/>
              <a:gd name="connsiteY4722" fmla="*/ 1781870 h 2397608"/>
              <a:gd name="connsiteX4723" fmla="*/ 979468 w 5675092"/>
              <a:gd name="connsiteY4723" fmla="*/ 1781570 h 2397608"/>
              <a:gd name="connsiteX4724" fmla="*/ 979634 w 5675092"/>
              <a:gd name="connsiteY4724" fmla="*/ 1781765 h 2397608"/>
              <a:gd name="connsiteX4725" fmla="*/ 979751 w 5675092"/>
              <a:gd name="connsiteY4725" fmla="*/ 1781723 h 2397608"/>
              <a:gd name="connsiteX4726" fmla="*/ 972808 w 5675092"/>
              <a:gd name="connsiteY4726" fmla="*/ 1658759 h 2397608"/>
              <a:gd name="connsiteX4727" fmla="*/ 968768 w 5675092"/>
              <a:gd name="connsiteY4727" fmla="*/ 1657089 h 2397608"/>
              <a:gd name="connsiteX4728" fmla="*/ 968909 w 5675092"/>
              <a:gd name="connsiteY4728" fmla="*/ 1659172 h 2397608"/>
              <a:gd name="connsiteX4729" fmla="*/ 981256 w 5675092"/>
              <a:gd name="connsiteY4729" fmla="*/ 1773716 h 2397608"/>
              <a:gd name="connsiteX4730" fmla="*/ 976718 w 5675092"/>
              <a:gd name="connsiteY4730" fmla="*/ 1773716 h 2397608"/>
              <a:gd name="connsiteX4731" fmla="*/ 976690 w 5675092"/>
              <a:gd name="connsiteY4731" fmla="*/ 1773739 h 2397608"/>
              <a:gd name="connsiteX4732" fmla="*/ 981256 w 5675092"/>
              <a:gd name="connsiteY4732" fmla="*/ 1777684 h 2397608"/>
              <a:gd name="connsiteX4733" fmla="*/ 982505 w 5675092"/>
              <a:gd name="connsiteY4733" fmla="*/ 1789863 h 2397608"/>
              <a:gd name="connsiteX4734" fmla="*/ 981256 w 5675092"/>
              <a:gd name="connsiteY4734" fmla="*/ 1786155 h 2397608"/>
              <a:gd name="connsiteX4735" fmla="*/ 980104 w 5675092"/>
              <a:gd name="connsiteY4735" fmla="*/ 1786916 h 2397608"/>
              <a:gd name="connsiteX4736" fmla="*/ 980377 w 5675092"/>
              <a:gd name="connsiteY4736" fmla="*/ 1790942 h 2397608"/>
              <a:gd name="connsiteX4737" fmla="*/ 992248 w 5675092"/>
              <a:gd name="connsiteY4737" fmla="*/ 1922041 h 2397608"/>
              <a:gd name="connsiteX4738" fmla="*/ 991306 w 5675092"/>
              <a:gd name="connsiteY4738" fmla="*/ 1920486 h 2397608"/>
              <a:gd name="connsiteX4739" fmla="*/ 991306 w 5675092"/>
              <a:gd name="connsiteY4739" fmla="*/ 1922975 h 2397608"/>
              <a:gd name="connsiteX4740" fmla="*/ 978744 w 5675092"/>
              <a:gd name="connsiteY4740" fmla="*/ 1922974 h 2397608"/>
              <a:gd name="connsiteX4741" fmla="*/ 978743 w 5675092"/>
              <a:gd name="connsiteY4741" fmla="*/ 1917998 h 2397608"/>
              <a:gd name="connsiteX4742" fmla="*/ 968694 w 5675092"/>
              <a:gd name="connsiteY4742" fmla="*/ 1915512 h 2397608"/>
              <a:gd name="connsiteX4743" fmla="*/ 968694 w 5675092"/>
              <a:gd name="connsiteY4743" fmla="*/ 1922975 h 2397608"/>
              <a:gd name="connsiteX4744" fmla="*/ 972274 w 5675092"/>
              <a:gd name="connsiteY4744" fmla="*/ 1922029 h 2397608"/>
              <a:gd name="connsiteX4745" fmla="*/ 971365 w 5675092"/>
              <a:gd name="connsiteY4745" fmla="*/ 1921344 h 2397608"/>
              <a:gd name="connsiteX4746" fmla="*/ 981337 w 5675092"/>
              <a:gd name="connsiteY4746" fmla="*/ 1925460 h 2397608"/>
              <a:gd name="connsiteX4747" fmla="*/ 976472 w 5675092"/>
              <a:gd name="connsiteY4747" fmla="*/ 1925191 h 2397608"/>
              <a:gd name="connsiteX4748" fmla="*/ 974199 w 5675092"/>
              <a:gd name="connsiteY4748" fmla="*/ 1923479 h 2397608"/>
              <a:gd name="connsiteX4749" fmla="*/ 976231 w 5675092"/>
              <a:gd name="connsiteY4749" fmla="*/ 1927949 h 2397608"/>
              <a:gd name="connsiteX4750" fmla="*/ 991306 w 5675092"/>
              <a:gd name="connsiteY4750" fmla="*/ 1925460 h 2397608"/>
              <a:gd name="connsiteX4751" fmla="*/ 992248 w 5675092"/>
              <a:gd name="connsiteY4751" fmla="*/ 1922041 h 2397608"/>
              <a:gd name="connsiteX4752" fmla="*/ 980731 w 5675092"/>
              <a:gd name="connsiteY4752" fmla="*/ 1721739 h 2397608"/>
              <a:gd name="connsiteX4753" fmla="*/ 958174 w 5675092"/>
              <a:gd name="connsiteY4753" fmla="*/ 1726750 h 2397608"/>
              <a:gd name="connsiteX4754" fmla="*/ 977710 w 5675092"/>
              <a:gd name="connsiteY4754" fmla="*/ 1732608 h 2397608"/>
              <a:gd name="connsiteX4755" fmla="*/ 975079 w 5675092"/>
              <a:gd name="connsiteY4755" fmla="*/ 1726340 h 2397608"/>
              <a:gd name="connsiteX4756" fmla="*/ 977607 w 5675092"/>
              <a:gd name="connsiteY4756" fmla="*/ 1726475 h 2397608"/>
              <a:gd name="connsiteX4757" fmla="*/ 977598 w 5675092"/>
              <a:gd name="connsiteY4757" fmla="*/ 1726437 h 2397608"/>
              <a:gd name="connsiteX4758" fmla="*/ 980731 w 5675092"/>
              <a:gd name="connsiteY4758" fmla="*/ 1721739 h 2397608"/>
              <a:gd name="connsiteX4759" fmla="*/ 981064 w 5675092"/>
              <a:gd name="connsiteY4759" fmla="*/ 1726283 h 2397608"/>
              <a:gd name="connsiteX4760" fmla="*/ 979579 w 5675092"/>
              <a:gd name="connsiteY4760" fmla="*/ 1727837 h 2397608"/>
              <a:gd name="connsiteX4761" fmla="*/ 980560 w 5675092"/>
              <a:gd name="connsiteY4761" fmla="*/ 1728565 h 2397608"/>
              <a:gd name="connsiteX4762" fmla="*/ 978671 w 5675092"/>
              <a:gd name="connsiteY4762" fmla="*/ 1651770 h 2397608"/>
              <a:gd name="connsiteX4763" fmla="*/ 978393 w 5675092"/>
              <a:gd name="connsiteY4763" fmla="*/ 1654261 h 2397608"/>
              <a:gd name="connsiteX4764" fmla="*/ 973318 w 5675092"/>
              <a:gd name="connsiteY4764" fmla="*/ 1651770 h 2397608"/>
              <a:gd name="connsiteX4765" fmla="*/ 978671 w 5675092"/>
              <a:gd name="connsiteY4765" fmla="*/ 1651770 h 2397608"/>
              <a:gd name="connsiteX4766" fmla="*/ 988072 w 5675092"/>
              <a:gd name="connsiteY4766" fmla="*/ 1786865 h 2397608"/>
              <a:gd name="connsiteX4767" fmla="*/ 983769 w 5675092"/>
              <a:gd name="connsiteY4767" fmla="*/ 1786155 h 2397608"/>
              <a:gd name="connsiteX4768" fmla="*/ 983768 w 5675092"/>
              <a:gd name="connsiteY4768" fmla="*/ 1789223 h 2397608"/>
              <a:gd name="connsiteX4769" fmla="*/ 986767 w 5675092"/>
              <a:gd name="connsiteY4769" fmla="*/ 1787703 h 2397608"/>
              <a:gd name="connsiteX4770" fmla="*/ 987553 w 5675092"/>
              <a:gd name="connsiteY4770" fmla="*/ 1778452 h 2397608"/>
              <a:gd name="connsiteX4771" fmla="*/ 987056 w 5675092"/>
              <a:gd name="connsiteY4771" fmla="*/ 1778022 h 2397608"/>
              <a:gd name="connsiteX4772" fmla="*/ 986557 w 5675092"/>
              <a:gd name="connsiteY4772" fmla="*/ 1778884 h 2397608"/>
              <a:gd name="connsiteX4773" fmla="*/ 996431 w 5675092"/>
              <a:gd name="connsiteY4773" fmla="*/ 1883937 h 2397608"/>
              <a:gd name="connsiteX4774" fmla="*/ 995032 w 5675092"/>
              <a:gd name="connsiteY4774" fmla="*/ 1881577 h 2397608"/>
              <a:gd name="connsiteX4775" fmla="*/ 991629 w 5675092"/>
              <a:gd name="connsiteY4775" fmla="*/ 1882432 h 2397608"/>
              <a:gd name="connsiteX4776" fmla="*/ 988996 w 5675092"/>
              <a:gd name="connsiteY4776" fmla="*/ 1876786 h 2397608"/>
              <a:gd name="connsiteX4777" fmla="*/ 982397 w 5675092"/>
              <a:gd name="connsiteY4777" fmla="*/ 1877694 h 2397608"/>
              <a:gd name="connsiteX4778" fmla="*/ 984108 w 5675092"/>
              <a:gd name="connsiteY4778" fmla="*/ 1882943 h 2397608"/>
              <a:gd name="connsiteX4779" fmla="*/ 984067 w 5675092"/>
              <a:gd name="connsiteY4779" fmla="*/ 1882920 h 2397608"/>
              <a:gd name="connsiteX4780" fmla="*/ 986281 w 5675092"/>
              <a:gd name="connsiteY4780" fmla="*/ 1885660 h 2397608"/>
              <a:gd name="connsiteX4781" fmla="*/ 986316 w 5675092"/>
              <a:gd name="connsiteY4781" fmla="*/ 1885654 h 2397608"/>
              <a:gd name="connsiteX4782" fmla="*/ 986783 w 5675092"/>
              <a:gd name="connsiteY4782" fmla="*/ 1885255 h 2397608"/>
              <a:gd name="connsiteX4783" fmla="*/ 986695 w 5675092"/>
              <a:gd name="connsiteY4783" fmla="*/ 1885590 h 2397608"/>
              <a:gd name="connsiteX4784" fmla="*/ 975399 w 5675092"/>
              <a:gd name="connsiteY4784" fmla="*/ 1569372 h 2397608"/>
              <a:gd name="connsiteX4785" fmla="*/ 968050 w 5675092"/>
              <a:gd name="connsiteY4785" fmla="*/ 1572365 h 2397608"/>
              <a:gd name="connsiteX4786" fmla="*/ 957348 w 5675092"/>
              <a:gd name="connsiteY4786" fmla="*/ 1563119 h 2397608"/>
              <a:gd name="connsiteX4787" fmla="*/ 955965 w 5675092"/>
              <a:gd name="connsiteY4787" fmla="*/ 1564771 h 2397608"/>
              <a:gd name="connsiteX4788" fmla="*/ 955280 w 5675092"/>
              <a:gd name="connsiteY4788" fmla="*/ 1567797 h 2397608"/>
              <a:gd name="connsiteX4789" fmla="*/ 956954 w 5675092"/>
              <a:gd name="connsiteY4789" fmla="*/ 1567261 h 2397608"/>
              <a:gd name="connsiteX4790" fmla="*/ 962277 w 5675092"/>
              <a:gd name="connsiteY4790" fmla="*/ 1575428 h 2397608"/>
              <a:gd name="connsiteX4791" fmla="*/ 955635 w 5675092"/>
              <a:gd name="connsiteY4791" fmla="*/ 1572913 h 2397608"/>
              <a:gd name="connsiteX4792" fmla="*/ 954871 w 5675092"/>
              <a:gd name="connsiteY4792" fmla="*/ 1569610 h 2397608"/>
              <a:gd name="connsiteX4793" fmla="*/ 954392 w 5675092"/>
              <a:gd name="connsiteY4793" fmla="*/ 1571735 h 2397608"/>
              <a:gd name="connsiteX4794" fmla="*/ 953011 w 5675092"/>
              <a:gd name="connsiteY4794" fmla="*/ 1573387 h 2397608"/>
              <a:gd name="connsiteX4795" fmla="*/ 963879 w 5675092"/>
              <a:gd name="connsiteY4795" fmla="*/ 1585114 h 2397608"/>
              <a:gd name="connsiteX4796" fmla="*/ 950841 w 5675092"/>
              <a:gd name="connsiteY4796" fmla="*/ 1578520 h 2397608"/>
              <a:gd name="connsiteX4797" fmla="*/ 951346 w 5675092"/>
              <a:gd name="connsiteY4797" fmla="*/ 1585965 h 2397608"/>
              <a:gd name="connsiteX4798" fmla="*/ 958696 w 5675092"/>
              <a:gd name="connsiteY4798" fmla="*/ 1582972 h 2397608"/>
              <a:gd name="connsiteX4799" fmla="*/ 973907 w 5675092"/>
              <a:gd name="connsiteY4799" fmla="*/ 1584433 h 2397608"/>
              <a:gd name="connsiteX4800" fmla="*/ 966217 w 5675092"/>
              <a:gd name="connsiteY4800" fmla="*/ 1582461 h 2397608"/>
              <a:gd name="connsiteX4801" fmla="*/ 963373 w 5675092"/>
              <a:gd name="connsiteY4801" fmla="*/ 1577669 h 2397608"/>
              <a:gd name="connsiteX4802" fmla="*/ 970894 w 5675092"/>
              <a:gd name="connsiteY4802" fmla="*/ 1577158 h 2397608"/>
              <a:gd name="connsiteX4803" fmla="*/ 975399 w 5675092"/>
              <a:gd name="connsiteY4803" fmla="*/ 1569372 h 2397608"/>
              <a:gd name="connsiteX4804" fmla="*/ 998843 w 5675092"/>
              <a:gd name="connsiteY4804" fmla="*/ 1900585 h 2397608"/>
              <a:gd name="connsiteX4805" fmla="*/ 998161 w 5675092"/>
              <a:gd name="connsiteY4805" fmla="*/ 1901936 h 2397608"/>
              <a:gd name="connsiteX4806" fmla="*/ 998843 w 5675092"/>
              <a:gd name="connsiteY4806" fmla="*/ 1901890 h 2397608"/>
              <a:gd name="connsiteX4807" fmla="*/ 896803 w 5675092"/>
              <a:gd name="connsiteY4807" fmla="*/ 389729 h 2397608"/>
              <a:gd name="connsiteX4808" fmla="*/ 875050 w 5675092"/>
              <a:gd name="connsiteY4808" fmla="*/ 399295 h 2397608"/>
              <a:gd name="connsiteX4809" fmla="*/ 872633 w 5675092"/>
              <a:gd name="connsiteY4809" fmla="*/ 394511 h 2397608"/>
              <a:gd name="connsiteX4810" fmla="*/ 896803 w 5675092"/>
              <a:gd name="connsiteY4810" fmla="*/ 389729 h 2397608"/>
              <a:gd name="connsiteX4811" fmla="*/ 1003522 w 5675092"/>
              <a:gd name="connsiteY4811" fmla="*/ 1916072 h 2397608"/>
              <a:gd name="connsiteX4812" fmla="*/ 1002999 w 5675092"/>
              <a:gd name="connsiteY4812" fmla="*/ 1915620 h 2397608"/>
              <a:gd name="connsiteX4813" fmla="*/ 998843 w 5675092"/>
              <a:gd name="connsiteY4813" fmla="*/ 1916134 h 2397608"/>
              <a:gd name="connsiteX4814" fmla="*/ 993819 w 5675092"/>
              <a:gd name="connsiteY4814" fmla="*/ 1920486 h 2397608"/>
              <a:gd name="connsiteX4815" fmla="*/ 998843 w 5675092"/>
              <a:gd name="connsiteY4815" fmla="*/ 1922974 h 2397608"/>
              <a:gd name="connsiteX4816" fmla="*/ 1000414 w 5675092"/>
              <a:gd name="connsiteY4816" fmla="*/ 1921108 h 2397608"/>
              <a:gd name="connsiteX4817" fmla="*/ 1010773 w 5675092"/>
              <a:gd name="connsiteY4817" fmla="*/ 2006735 h 2397608"/>
              <a:gd name="connsiteX4818" fmla="*/ 1009745 w 5675092"/>
              <a:gd name="connsiteY4818" fmla="*/ 2000883 h 2397608"/>
              <a:gd name="connsiteX4819" fmla="*/ 1002228 w 5675092"/>
              <a:gd name="connsiteY4819" fmla="*/ 2001394 h 2397608"/>
              <a:gd name="connsiteX4820" fmla="*/ 1007913 w 5675092"/>
              <a:gd name="connsiteY4820" fmla="*/ 2010981 h 2397608"/>
              <a:gd name="connsiteX4821" fmla="*/ 1010773 w 5675092"/>
              <a:gd name="connsiteY4821" fmla="*/ 2006735 h 2397608"/>
              <a:gd name="connsiteX4822" fmla="*/ 1002562 w 5675092"/>
              <a:gd name="connsiteY4822" fmla="*/ 1869830 h 2397608"/>
              <a:gd name="connsiteX4823" fmla="*/ 998453 w 5675092"/>
              <a:gd name="connsiteY4823" fmla="*/ 1867163 h 2397608"/>
              <a:gd name="connsiteX4824" fmla="*/ 996919 w 5675092"/>
              <a:gd name="connsiteY4824" fmla="*/ 1869745 h 2397608"/>
              <a:gd name="connsiteX4825" fmla="*/ 996637 w 5675092"/>
              <a:gd name="connsiteY4825" fmla="*/ 1870703 h 2397608"/>
              <a:gd name="connsiteX4826" fmla="*/ 1002298 w 5675092"/>
              <a:gd name="connsiteY4826" fmla="*/ 1870112 h 2397608"/>
              <a:gd name="connsiteX4827" fmla="*/ 992698 w 5675092"/>
              <a:gd name="connsiteY4827" fmla="*/ 1679921 h 2397608"/>
              <a:gd name="connsiteX4828" fmla="*/ 991993 w 5675092"/>
              <a:gd name="connsiteY4828" fmla="*/ 1679131 h 2397608"/>
              <a:gd name="connsiteX4829" fmla="*/ 989934 w 5675092"/>
              <a:gd name="connsiteY4829" fmla="*/ 1679446 h 2397608"/>
              <a:gd name="connsiteX4830" fmla="*/ 995770 w 5675092"/>
              <a:gd name="connsiteY4830" fmla="*/ 1721739 h 2397608"/>
              <a:gd name="connsiteX4831" fmla="*/ 986997 w 5675092"/>
              <a:gd name="connsiteY4831" fmla="*/ 1724558 h 2397608"/>
              <a:gd name="connsiteX4832" fmla="*/ 984814 w 5675092"/>
              <a:gd name="connsiteY4832" fmla="*/ 1724724 h 2397608"/>
              <a:gd name="connsiteX4833" fmla="*/ 978930 w 5675092"/>
              <a:gd name="connsiteY4833" fmla="*/ 1732974 h 2397608"/>
              <a:gd name="connsiteX4834" fmla="*/ 983238 w 5675092"/>
              <a:gd name="connsiteY4834" fmla="*/ 1734266 h 2397608"/>
              <a:gd name="connsiteX4835" fmla="*/ 978225 w 5675092"/>
              <a:gd name="connsiteY4835" fmla="*/ 1741782 h 2397608"/>
              <a:gd name="connsiteX4836" fmla="*/ 960680 w 5675092"/>
              <a:gd name="connsiteY4836" fmla="*/ 1736771 h 2397608"/>
              <a:gd name="connsiteX4837" fmla="*/ 958174 w 5675092"/>
              <a:gd name="connsiteY4837" fmla="*/ 1739276 h 2397608"/>
              <a:gd name="connsiteX4838" fmla="*/ 960680 w 5675092"/>
              <a:gd name="connsiteY4838" fmla="*/ 1739276 h 2397608"/>
              <a:gd name="connsiteX4839" fmla="*/ 948148 w 5675092"/>
              <a:gd name="connsiteY4839" fmla="*/ 1736771 h 2397608"/>
              <a:gd name="connsiteX4840" fmla="*/ 930602 w 5675092"/>
              <a:gd name="connsiteY4840" fmla="*/ 1746792 h 2397608"/>
              <a:gd name="connsiteX4841" fmla="*/ 935616 w 5675092"/>
              <a:gd name="connsiteY4841" fmla="*/ 1741782 h 2397608"/>
              <a:gd name="connsiteX4842" fmla="*/ 928096 w 5675092"/>
              <a:gd name="connsiteY4842" fmla="*/ 1739276 h 2397608"/>
              <a:gd name="connsiteX4843" fmla="*/ 908045 w 5675092"/>
              <a:gd name="connsiteY4843" fmla="*/ 1749297 h 2397608"/>
              <a:gd name="connsiteX4844" fmla="*/ 903032 w 5675092"/>
              <a:gd name="connsiteY4844" fmla="*/ 1744286 h 2397608"/>
              <a:gd name="connsiteX4845" fmla="*/ 895512 w 5675092"/>
              <a:gd name="connsiteY4845" fmla="*/ 1751803 h 2397608"/>
              <a:gd name="connsiteX4846" fmla="*/ 900525 w 5675092"/>
              <a:gd name="connsiteY4846" fmla="*/ 1741782 h 2397608"/>
              <a:gd name="connsiteX4847" fmla="*/ 887993 w 5675092"/>
              <a:gd name="connsiteY4847" fmla="*/ 1741781 h 2397608"/>
              <a:gd name="connsiteX4848" fmla="*/ 885486 w 5675092"/>
              <a:gd name="connsiteY4848" fmla="*/ 1749297 h 2397608"/>
              <a:gd name="connsiteX4849" fmla="*/ 880474 w 5675092"/>
              <a:gd name="connsiteY4849" fmla="*/ 1741781 h 2397608"/>
              <a:gd name="connsiteX4850" fmla="*/ 877408 w 5675092"/>
              <a:gd name="connsiteY4850" fmla="*/ 1742356 h 2397608"/>
              <a:gd name="connsiteX4851" fmla="*/ 877941 w 5675092"/>
              <a:gd name="connsiteY4851" fmla="*/ 1744303 h 2397608"/>
              <a:gd name="connsiteX4852" fmla="*/ 877968 w 5675092"/>
              <a:gd name="connsiteY4852" fmla="*/ 1744287 h 2397608"/>
              <a:gd name="connsiteX4853" fmla="*/ 877944 w 5675092"/>
              <a:gd name="connsiteY4853" fmla="*/ 1744312 h 2397608"/>
              <a:gd name="connsiteX4854" fmla="*/ 878269 w 5675092"/>
              <a:gd name="connsiteY4854" fmla="*/ 1745500 h 2397608"/>
              <a:gd name="connsiteX4855" fmla="*/ 877657 w 5675092"/>
              <a:gd name="connsiteY4855" fmla="*/ 1744613 h 2397608"/>
              <a:gd name="connsiteX4856" fmla="*/ 871389 w 5675092"/>
              <a:gd name="connsiteY4856" fmla="*/ 1751176 h 2397608"/>
              <a:gd name="connsiteX4857" fmla="*/ 862929 w 5675092"/>
              <a:gd name="connsiteY4857" fmla="*/ 1746792 h 2397608"/>
              <a:gd name="connsiteX4858" fmla="*/ 870449 w 5675092"/>
              <a:gd name="connsiteY4858" fmla="*/ 1741782 h 2397608"/>
              <a:gd name="connsiteX4859" fmla="*/ 867942 w 5675092"/>
              <a:gd name="connsiteY4859" fmla="*/ 1746792 h 2397608"/>
              <a:gd name="connsiteX4860" fmla="*/ 872955 w 5675092"/>
              <a:gd name="connsiteY4860" fmla="*/ 1747418 h 2397608"/>
              <a:gd name="connsiteX4861" fmla="*/ 877593 w 5675092"/>
              <a:gd name="connsiteY4861" fmla="*/ 1744521 h 2397608"/>
              <a:gd name="connsiteX4862" fmla="*/ 876249 w 5675092"/>
              <a:gd name="connsiteY4862" fmla="*/ 1742573 h 2397608"/>
              <a:gd name="connsiteX4863" fmla="*/ 875461 w 5675092"/>
              <a:gd name="connsiteY4863" fmla="*/ 1742721 h 2397608"/>
              <a:gd name="connsiteX4864" fmla="*/ 870449 w 5675092"/>
              <a:gd name="connsiteY4864" fmla="*/ 1741782 h 2397608"/>
              <a:gd name="connsiteX4865" fmla="*/ 852904 w 5675092"/>
              <a:gd name="connsiteY4865" fmla="*/ 1741782 h 2397608"/>
              <a:gd name="connsiteX4866" fmla="*/ 837865 w 5675092"/>
              <a:gd name="connsiteY4866" fmla="*/ 1741782 h 2397608"/>
              <a:gd name="connsiteX4867" fmla="*/ 837865 w 5675092"/>
              <a:gd name="connsiteY4867" fmla="*/ 1734265 h 2397608"/>
              <a:gd name="connsiteX4868" fmla="*/ 860423 w 5675092"/>
              <a:gd name="connsiteY4868" fmla="*/ 1729255 h 2397608"/>
              <a:gd name="connsiteX4869" fmla="*/ 880474 w 5675092"/>
              <a:gd name="connsiteY4869" fmla="*/ 1729255 h 2397608"/>
              <a:gd name="connsiteX4870" fmla="*/ 877968 w 5675092"/>
              <a:gd name="connsiteY4870" fmla="*/ 1724245 h 2397608"/>
              <a:gd name="connsiteX4871" fmla="*/ 865435 w 5675092"/>
              <a:gd name="connsiteY4871" fmla="*/ 1731761 h 2397608"/>
              <a:gd name="connsiteX4872" fmla="*/ 865436 w 5675092"/>
              <a:gd name="connsiteY4872" fmla="*/ 1724245 h 2397608"/>
              <a:gd name="connsiteX4873" fmla="*/ 852904 w 5675092"/>
              <a:gd name="connsiteY4873" fmla="*/ 1734266 h 2397608"/>
              <a:gd name="connsiteX4874" fmla="*/ 840372 w 5675092"/>
              <a:gd name="connsiteY4874" fmla="*/ 1724245 h 2397608"/>
              <a:gd name="connsiteX4875" fmla="*/ 825333 w 5675092"/>
              <a:gd name="connsiteY4875" fmla="*/ 1734266 h 2397608"/>
              <a:gd name="connsiteX4876" fmla="*/ 825333 w 5675092"/>
              <a:gd name="connsiteY4876" fmla="*/ 1739276 h 2397608"/>
              <a:gd name="connsiteX4877" fmla="*/ 810294 w 5675092"/>
              <a:gd name="connsiteY4877" fmla="*/ 1739276 h 2397608"/>
              <a:gd name="connsiteX4878" fmla="*/ 805281 w 5675092"/>
              <a:gd name="connsiteY4878" fmla="*/ 1746792 h 2397608"/>
              <a:gd name="connsiteX4879" fmla="*/ 802775 w 5675092"/>
              <a:gd name="connsiteY4879" fmla="*/ 1736771 h 2397608"/>
              <a:gd name="connsiteX4880" fmla="*/ 820319 w 5675092"/>
              <a:gd name="connsiteY4880" fmla="*/ 1736771 h 2397608"/>
              <a:gd name="connsiteX4881" fmla="*/ 807787 w 5675092"/>
              <a:gd name="connsiteY4881" fmla="*/ 1731760 h 2397608"/>
              <a:gd name="connsiteX4882" fmla="*/ 805281 w 5675092"/>
              <a:gd name="connsiteY4882" fmla="*/ 1724245 h 2397608"/>
              <a:gd name="connsiteX4883" fmla="*/ 792749 w 5675092"/>
              <a:gd name="connsiteY4883" fmla="*/ 1724245 h 2397608"/>
              <a:gd name="connsiteX4884" fmla="*/ 792749 w 5675092"/>
              <a:gd name="connsiteY4884" fmla="*/ 1716729 h 2397608"/>
              <a:gd name="connsiteX4885" fmla="*/ 802775 w 5675092"/>
              <a:gd name="connsiteY4885" fmla="*/ 1719234 h 2397608"/>
              <a:gd name="connsiteX4886" fmla="*/ 802775 w 5675092"/>
              <a:gd name="connsiteY4886" fmla="*/ 1711719 h 2397608"/>
              <a:gd name="connsiteX4887" fmla="*/ 815307 w 5675092"/>
              <a:gd name="connsiteY4887" fmla="*/ 1711719 h 2397608"/>
              <a:gd name="connsiteX4888" fmla="*/ 807788 w 5675092"/>
              <a:gd name="connsiteY4888" fmla="*/ 1719234 h 2397608"/>
              <a:gd name="connsiteX4889" fmla="*/ 812801 w 5675092"/>
              <a:gd name="connsiteY4889" fmla="*/ 1724245 h 2397608"/>
              <a:gd name="connsiteX4890" fmla="*/ 820320 w 5675092"/>
              <a:gd name="connsiteY4890" fmla="*/ 1716728 h 2397608"/>
              <a:gd name="connsiteX4891" fmla="*/ 817813 w 5675092"/>
              <a:gd name="connsiteY4891" fmla="*/ 1706708 h 2397608"/>
              <a:gd name="connsiteX4892" fmla="*/ 832851 w 5675092"/>
              <a:gd name="connsiteY4892" fmla="*/ 1706708 h 2397608"/>
              <a:gd name="connsiteX4893" fmla="*/ 830346 w 5675092"/>
              <a:gd name="connsiteY4893" fmla="*/ 1716729 h 2397608"/>
              <a:gd name="connsiteX4894" fmla="*/ 837864 w 5675092"/>
              <a:gd name="connsiteY4894" fmla="*/ 1716729 h 2397608"/>
              <a:gd name="connsiteX4895" fmla="*/ 835358 w 5675092"/>
              <a:gd name="connsiteY4895" fmla="*/ 1706707 h 2397608"/>
              <a:gd name="connsiteX4896" fmla="*/ 850397 w 5675092"/>
              <a:gd name="connsiteY4896" fmla="*/ 1706707 h 2397608"/>
              <a:gd name="connsiteX4897" fmla="*/ 860422 w 5675092"/>
              <a:gd name="connsiteY4897" fmla="*/ 1716729 h 2397608"/>
              <a:gd name="connsiteX4898" fmla="*/ 865435 w 5675092"/>
              <a:gd name="connsiteY4898" fmla="*/ 1709213 h 2397608"/>
              <a:gd name="connsiteX4899" fmla="*/ 887994 w 5675092"/>
              <a:gd name="connsiteY4899" fmla="*/ 1711719 h 2397608"/>
              <a:gd name="connsiteX4900" fmla="*/ 893006 w 5675092"/>
              <a:gd name="connsiteY4900" fmla="*/ 1709213 h 2397608"/>
              <a:gd name="connsiteX4901" fmla="*/ 900525 w 5675092"/>
              <a:gd name="connsiteY4901" fmla="*/ 1716728 h 2397608"/>
              <a:gd name="connsiteX4902" fmla="*/ 905538 w 5675092"/>
              <a:gd name="connsiteY4902" fmla="*/ 1711719 h 2397608"/>
              <a:gd name="connsiteX4903" fmla="*/ 913057 w 5675092"/>
              <a:gd name="connsiteY4903" fmla="*/ 1714223 h 2397608"/>
              <a:gd name="connsiteX4904" fmla="*/ 910551 w 5675092"/>
              <a:gd name="connsiteY4904" fmla="*/ 1709213 h 2397608"/>
              <a:gd name="connsiteX4905" fmla="*/ 918070 w 5675092"/>
              <a:gd name="connsiteY4905" fmla="*/ 1714223 h 2397608"/>
              <a:gd name="connsiteX4906" fmla="*/ 920577 w 5675092"/>
              <a:gd name="connsiteY4906" fmla="*/ 1706708 h 2397608"/>
              <a:gd name="connsiteX4907" fmla="*/ 945641 w 5675092"/>
              <a:gd name="connsiteY4907" fmla="*/ 1709213 h 2397608"/>
              <a:gd name="connsiteX4908" fmla="*/ 953161 w 5675092"/>
              <a:gd name="connsiteY4908" fmla="*/ 1719234 h 2397608"/>
              <a:gd name="connsiteX4909" fmla="*/ 960680 w 5675092"/>
              <a:gd name="connsiteY4909" fmla="*/ 1719235 h 2397608"/>
              <a:gd name="connsiteX4910" fmla="*/ 978225 w 5675092"/>
              <a:gd name="connsiteY4910" fmla="*/ 1711719 h 2397608"/>
              <a:gd name="connsiteX4911" fmla="*/ 983238 w 5675092"/>
              <a:gd name="connsiteY4911" fmla="*/ 1714223 h 2397608"/>
              <a:gd name="connsiteX4912" fmla="*/ 986914 w 5675092"/>
              <a:gd name="connsiteY4912" fmla="*/ 1720523 h 2397608"/>
              <a:gd name="connsiteX4913" fmla="*/ 987989 w 5675092"/>
              <a:gd name="connsiteY4913" fmla="*/ 1720273 h 2397608"/>
              <a:gd name="connsiteX4914" fmla="*/ 987317 w 5675092"/>
              <a:gd name="connsiteY4914" fmla="*/ 1721214 h 2397608"/>
              <a:gd name="connsiteX4915" fmla="*/ 987624 w 5675092"/>
              <a:gd name="connsiteY4915" fmla="*/ 1721739 h 2397608"/>
              <a:gd name="connsiteX4916" fmla="*/ 995770 w 5675092"/>
              <a:gd name="connsiteY4916" fmla="*/ 1721739 h 2397608"/>
              <a:gd name="connsiteX4917" fmla="*/ 1000624 w 5675092"/>
              <a:gd name="connsiteY4917" fmla="*/ 1776250 h 2397608"/>
              <a:gd name="connsiteX4918" fmla="*/ 999796 w 5675092"/>
              <a:gd name="connsiteY4918" fmla="*/ 1775598 h 2397608"/>
              <a:gd name="connsiteX4919" fmla="*/ 993899 w 5675092"/>
              <a:gd name="connsiteY4919" fmla="*/ 1767584 h 2397608"/>
              <a:gd name="connsiteX4920" fmla="*/ 994236 w 5675092"/>
              <a:gd name="connsiteY4920" fmla="*/ 1772547 h 2397608"/>
              <a:gd name="connsiteX4921" fmla="*/ 994514 w 5675092"/>
              <a:gd name="connsiteY4921" fmla="*/ 1776628 h 2397608"/>
              <a:gd name="connsiteX4922" fmla="*/ 973112 w 5675092"/>
              <a:gd name="connsiteY4922" fmla="*/ 1362069 h 2397608"/>
              <a:gd name="connsiteX4923" fmla="*/ 963691 w 5675092"/>
              <a:gd name="connsiteY4923" fmla="*/ 1363623 h 2397608"/>
              <a:gd name="connsiteX4924" fmla="*/ 962648 w 5675092"/>
              <a:gd name="connsiteY4924" fmla="*/ 1365632 h 2397608"/>
              <a:gd name="connsiteX4925" fmla="*/ 970540 w 5675092"/>
              <a:gd name="connsiteY4925" fmla="*/ 1368052 h 2397608"/>
              <a:gd name="connsiteX4926" fmla="*/ 971812 w 5675092"/>
              <a:gd name="connsiteY4926" fmla="*/ 1367219 h 2397608"/>
              <a:gd name="connsiteX4927" fmla="*/ 1016068 w 5675092"/>
              <a:gd name="connsiteY4927" fmla="*/ 1990822 h 2397608"/>
              <a:gd name="connsiteX4928" fmla="*/ 1013652 w 5675092"/>
              <a:gd name="connsiteY4928" fmla="*/ 1995604 h 2397608"/>
              <a:gd name="connsiteX4929" fmla="*/ 1008817 w 5675092"/>
              <a:gd name="connsiteY4929" fmla="*/ 1995604 h 2397608"/>
              <a:gd name="connsiteX4930" fmla="*/ 1016068 w 5675092"/>
              <a:gd name="connsiteY4930" fmla="*/ 1990822 h 2397608"/>
              <a:gd name="connsiteX4931" fmla="*/ 1010861 w 5675092"/>
              <a:gd name="connsiteY4931" fmla="*/ 1906059 h 2397608"/>
              <a:gd name="connsiteX4932" fmla="*/ 1003547 w 5675092"/>
              <a:gd name="connsiteY4932" fmla="*/ 1904997 h 2397608"/>
              <a:gd name="connsiteX4933" fmla="*/ 1002474 w 5675092"/>
              <a:gd name="connsiteY4933" fmla="*/ 1904408 h 2397608"/>
              <a:gd name="connsiteX4934" fmla="*/ 998843 w 5675092"/>
              <a:gd name="connsiteY4934" fmla="*/ 1905561 h 2397608"/>
              <a:gd name="connsiteX4935" fmla="*/ 998843 w 5675092"/>
              <a:gd name="connsiteY4935" fmla="*/ 1902417 h 2397608"/>
              <a:gd name="connsiteX4936" fmla="*/ 998119 w 5675092"/>
              <a:gd name="connsiteY4936" fmla="*/ 1902019 h 2397608"/>
              <a:gd name="connsiteX4937" fmla="*/ 997587 w 5675092"/>
              <a:gd name="connsiteY4937" fmla="*/ 1903073 h 2397608"/>
              <a:gd name="connsiteX4938" fmla="*/ 996376 w 5675092"/>
              <a:gd name="connsiteY4938" fmla="*/ 1905473 h 2397608"/>
              <a:gd name="connsiteX4939" fmla="*/ 998265 w 5675092"/>
              <a:gd name="connsiteY4939" fmla="*/ 1907231 h 2397608"/>
              <a:gd name="connsiteX4940" fmla="*/ 987598 w 5675092"/>
              <a:gd name="connsiteY4940" fmla="*/ 1910653 h 2397608"/>
              <a:gd name="connsiteX4941" fmla="*/ 992414 w 5675092"/>
              <a:gd name="connsiteY4941" fmla="*/ 1904314 h 2397608"/>
              <a:gd name="connsiteX4942" fmla="*/ 987537 w 5675092"/>
              <a:gd name="connsiteY4942" fmla="*/ 1902762 h 2397608"/>
              <a:gd name="connsiteX4943" fmla="*/ 978744 w 5675092"/>
              <a:gd name="connsiteY4943" fmla="*/ 1905561 h 2397608"/>
              <a:gd name="connsiteX4944" fmla="*/ 977933 w 5675092"/>
              <a:gd name="connsiteY4944" fmla="*/ 1903592 h 2397608"/>
              <a:gd name="connsiteX4945" fmla="*/ 978744 w 5675092"/>
              <a:gd name="connsiteY4945" fmla="*/ 1903073 h 2397608"/>
              <a:gd name="connsiteX4946" fmla="*/ 977567 w 5675092"/>
              <a:gd name="connsiteY4946" fmla="*/ 1902700 h 2397608"/>
              <a:gd name="connsiteX4947" fmla="*/ 975289 w 5675092"/>
              <a:gd name="connsiteY4947" fmla="*/ 1897165 h 2397608"/>
              <a:gd name="connsiteX4948" fmla="*/ 972062 w 5675092"/>
              <a:gd name="connsiteY4948" fmla="*/ 1894850 h 2397608"/>
              <a:gd name="connsiteX4949" fmla="*/ 969743 w 5675092"/>
              <a:gd name="connsiteY4949" fmla="*/ 1893892 h 2397608"/>
              <a:gd name="connsiteX4950" fmla="*/ 969735 w 5675092"/>
              <a:gd name="connsiteY4950" fmla="*/ 1893182 h 2397608"/>
              <a:gd name="connsiteX4951" fmla="*/ 966182 w 5675092"/>
              <a:gd name="connsiteY4951" fmla="*/ 1890634 h 2397608"/>
              <a:gd name="connsiteX4952" fmla="*/ 962727 w 5675092"/>
              <a:gd name="connsiteY4952" fmla="*/ 1891567 h 2397608"/>
              <a:gd name="connsiteX4953" fmla="*/ 962688 w 5675092"/>
              <a:gd name="connsiteY4953" fmla="*/ 1891731 h 2397608"/>
              <a:gd name="connsiteX4954" fmla="*/ 963743 w 5675092"/>
              <a:gd name="connsiteY4954" fmla="*/ 1891599 h 2397608"/>
              <a:gd name="connsiteX4955" fmla="*/ 967252 w 5675092"/>
              <a:gd name="connsiteY4955" fmla="*/ 1896454 h 2397608"/>
              <a:gd name="connsiteX4956" fmla="*/ 962140 w 5675092"/>
              <a:gd name="connsiteY4956" fmla="*/ 1894005 h 2397608"/>
              <a:gd name="connsiteX4957" fmla="*/ 961156 w 5675092"/>
              <a:gd name="connsiteY4957" fmla="*/ 1898099 h 2397608"/>
              <a:gd name="connsiteX4958" fmla="*/ 969487 w 5675092"/>
              <a:gd name="connsiteY4958" fmla="*/ 1900227 h 2397608"/>
              <a:gd name="connsiteX4959" fmla="*/ 972189 w 5675092"/>
              <a:gd name="connsiteY4959" fmla="*/ 1898979 h 2397608"/>
              <a:gd name="connsiteX4960" fmla="*/ 973658 w 5675092"/>
              <a:gd name="connsiteY4960" fmla="*/ 1901462 h 2397608"/>
              <a:gd name="connsiteX4961" fmla="*/ 977567 w 5675092"/>
              <a:gd name="connsiteY4961" fmla="*/ 1902700 h 2397608"/>
              <a:gd name="connsiteX4962" fmla="*/ 977933 w 5675092"/>
              <a:gd name="connsiteY4962" fmla="*/ 1903592 h 2397608"/>
              <a:gd name="connsiteX4963" fmla="*/ 973405 w 5675092"/>
              <a:gd name="connsiteY4963" fmla="*/ 1906493 h 2397608"/>
              <a:gd name="connsiteX4964" fmla="*/ 969000 w 5675092"/>
              <a:gd name="connsiteY4964" fmla="*/ 1907441 h 2397608"/>
              <a:gd name="connsiteX4965" fmla="*/ 968663 w 5675092"/>
              <a:gd name="connsiteY4965" fmla="*/ 1908951 h 2397608"/>
              <a:gd name="connsiteX4966" fmla="*/ 977173 w 5675092"/>
              <a:gd name="connsiteY4966" fmla="*/ 1912051 h 2397608"/>
              <a:gd name="connsiteX4967" fmla="*/ 1002925 w 5675092"/>
              <a:gd name="connsiteY4967" fmla="*/ 1912596 h 2397608"/>
              <a:gd name="connsiteX4968" fmla="*/ 1005573 w 5675092"/>
              <a:gd name="connsiteY4968" fmla="*/ 1913897 h 2397608"/>
              <a:gd name="connsiteX4969" fmla="*/ 1008860 w 5675092"/>
              <a:gd name="connsiteY4969" fmla="*/ 1913674 h 2397608"/>
              <a:gd name="connsiteX4970" fmla="*/ 1010861 w 5675092"/>
              <a:gd name="connsiteY4970" fmla="*/ 1906059 h 2397608"/>
              <a:gd name="connsiteX4971" fmla="*/ 1004624 w 5675092"/>
              <a:gd name="connsiteY4971" fmla="*/ 1814227 h 2397608"/>
              <a:gd name="connsiteX4972" fmla="*/ 999610 w 5675092"/>
              <a:gd name="connsiteY4972" fmla="*/ 1814569 h 2397608"/>
              <a:gd name="connsiteX4973" fmla="*/ 994336 w 5675092"/>
              <a:gd name="connsiteY4973" fmla="*/ 1818588 h 2397608"/>
              <a:gd name="connsiteX4974" fmla="*/ 996331 w 5675092"/>
              <a:gd name="connsiteY4974" fmla="*/ 1820050 h 2397608"/>
              <a:gd name="connsiteX4975" fmla="*/ 1002844 w 5675092"/>
              <a:gd name="connsiteY4975" fmla="*/ 1824036 h 2397608"/>
              <a:gd name="connsiteX4976" fmla="*/ 986924 w 5675092"/>
              <a:gd name="connsiteY4976" fmla="*/ 1553630 h 2397608"/>
              <a:gd name="connsiteX4977" fmla="*/ 982247 w 5675092"/>
              <a:gd name="connsiteY4977" fmla="*/ 1558934 h 2397608"/>
              <a:gd name="connsiteX4978" fmla="*/ 974597 w 5675092"/>
              <a:gd name="connsiteY4978" fmla="*/ 1552909 h 2397608"/>
              <a:gd name="connsiteX4979" fmla="*/ 969328 w 5675092"/>
              <a:gd name="connsiteY4979" fmla="*/ 1545746 h 2397608"/>
              <a:gd name="connsiteX4980" fmla="*/ 970389 w 5675092"/>
              <a:gd name="connsiteY4980" fmla="*/ 1548816 h 2397608"/>
              <a:gd name="connsiteX4981" fmla="*/ 962416 w 5675092"/>
              <a:gd name="connsiteY4981" fmla="*/ 1559066 h 2397608"/>
              <a:gd name="connsiteX4982" fmla="*/ 957098 w 5675092"/>
              <a:gd name="connsiteY4982" fmla="*/ 1551378 h 2397608"/>
              <a:gd name="connsiteX4983" fmla="*/ 957098 w 5675092"/>
              <a:gd name="connsiteY4983" fmla="*/ 1550097 h 2397608"/>
              <a:gd name="connsiteX4984" fmla="*/ 957098 w 5675092"/>
              <a:gd name="connsiteY4984" fmla="*/ 1548372 h 2397608"/>
              <a:gd name="connsiteX4985" fmla="*/ 955118 w 5675092"/>
              <a:gd name="connsiteY4985" fmla="*/ 1546131 h 2397608"/>
              <a:gd name="connsiteX4986" fmla="*/ 955773 w 5675092"/>
              <a:gd name="connsiteY4986" fmla="*/ 1549668 h 2397608"/>
              <a:gd name="connsiteX4987" fmla="*/ 951121 w 5675092"/>
              <a:gd name="connsiteY4987" fmla="*/ 1544289 h 2397608"/>
              <a:gd name="connsiteX4988" fmla="*/ 948839 w 5675092"/>
              <a:gd name="connsiteY4988" fmla="*/ 1543815 h 2397608"/>
              <a:gd name="connsiteX4989" fmla="*/ 948481 w 5675092"/>
              <a:gd name="connsiteY4989" fmla="*/ 1543774 h 2397608"/>
              <a:gd name="connsiteX4990" fmla="*/ 965037 w 5675092"/>
              <a:gd name="connsiteY4990" fmla="*/ 1565088 h 2397608"/>
              <a:gd name="connsiteX4991" fmla="*/ 975230 w 5675092"/>
              <a:gd name="connsiteY4991" fmla="*/ 1566890 h 2397608"/>
              <a:gd name="connsiteX4992" fmla="*/ 964700 w 5675092"/>
              <a:gd name="connsiteY4992" fmla="*/ 1560125 h 2397608"/>
              <a:gd name="connsiteX4993" fmla="*/ 985090 w 5675092"/>
              <a:gd name="connsiteY4993" fmla="*/ 1563726 h 2397608"/>
              <a:gd name="connsiteX4994" fmla="*/ 986924 w 5675092"/>
              <a:gd name="connsiteY4994" fmla="*/ 1553630 h 2397608"/>
              <a:gd name="connsiteX4995" fmla="*/ 995652 w 5675092"/>
              <a:gd name="connsiteY4995" fmla="*/ 1652101 h 2397608"/>
              <a:gd name="connsiteX4996" fmla="*/ 988401 w 5675092"/>
              <a:gd name="connsiteY4996" fmla="*/ 1652101 h 2397608"/>
              <a:gd name="connsiteX4997" fmla="*/ 992026 w 5675092"/>
              <a:gd name="connsiteY4997" fmla="*/ 1647918 h 2397608"/>
              <a:gd name="connsiteX4998" fmla="*/ 995652 w 5675092"/>
              <a:gd name="connsiteY4998" fmla="*/ 1652101 h 2397608"/>
              <a:gd name="connsiteX4999" fmla="*/ 1011406 w 5675092"/>
              <a:gd name="connsiteY4999" fmla="*/ 1880683 h 2397608"/>
              <a:gd name="connsiteX5000" fmla="*/ 1001356 w 5675092"/>
              <a:gd name="connsiteY5000" fmla="*/ 1873221 h 2397608"/>
              <a:gd name="connsiteX5001" fmla="*/ 995363 w 5675092"/>
              <a:gd name="connsiteY5001" fmla="*/ 1875034 h 2397608"/>
              <a:gd name="connsiteX5002" fmla="*/ 993967 w 5675092"/>
              <a:gd name="connsiteY5002" fmla="*/ 1879779 h 2397608"/>
              <a:gd name="connsiteX5003" fmla="*/ 998080 w 5675092"/>
              <a:gd name="connsiteY5003" fmla="*/ 1880124 h 2397608"/>
              <a:gd name="connsiteX5004" fmla="*/ 997019 w 5675092"/>
              <a:gd name="connsiteY5004" fmla="*/ 1883837 h 2397608"/>
              <a:gd name="connsiteX5005" fmla="*/ 997273 w 5675092"/>
              <a:gd name="connsiteY5005" fmla="*/ 1883794 h 2397608"/>
              <a:gd name="connsiteX5006" fmla="*/ 1006381 w 5675092"/>
              <a:gd name="connsiteY5006" fmla="*/ 1878198 h 2397608"/>
              <a:gd name="connsiteX5007" fmla="*/ 1011406 w 5675092"/>
              <a:gd name="connsiteY5007" fmla="*/ 1880683 h 2397608"/>
              <a:gd name="connsiteX5008" fmla="*/ 1015538 w 5675092"/>
              <a:gd name="connsiteY5008" fmla="*/ 1900755 h 2397608"/>
              <a:gd name="connsiteX5009" fmla="*/ 1015158 w 5675092"/>
              <a:gd name="connsiteY5009" fmla="*/ 1900380 h 2397608"/>
              <a:gd name="connsiteX5010" fmla="*/ 1013552 w 5675092"/>
              <a:gd name="connsiteY5010" fmla="*/ 1900890 h 2397608"/>
              <a:gd name="connsiteX5011" fmla="*/ 1007446 w 5675092"/>
              <a:gd name="connsiteY5011" fmla="*/ 1781624 h 2397608"/>
              <a:gd name="connsiteX5012" fmla="*/ 1001247 w 5675092"/>
              <a:gd name="connsiteY5012" fmla="*/ 1776740 h 2397608"/>
              <a:gd name="connsiteX5013" fmla="*/ 1000123 w 5675092"/>
              <a:gd name="connsiteY5013" fmla="*/ 1782305 h 2397608"/>
              <a:gd name="connsiteX5014" fmla="*/ 1002601 w 5675092"/>
              <a:gd name="connsiteY5014" fmla="*/ 1784447 h 2397608"/>
              <a:gd name="connsiteX5015" fmla="*/ 1007446 w 5675092"/>
              <a:gd name="connsiteY5015" fmla="*/ 1781624 h 2397608"/>
              <a:gd name="connsiteX5016" fmla="*/ 992838 w 5675092"/>
              <a:gd name="connsiteY5016" fmla="*/ 1557279 h 2397608"/>
              <a:gd name="connsiteX5017" fmla="*/ 987092 w 5675092"/>
              <a:gd name="connsiteY5017" fmla="*/ 1556110 h 2397608"/>
              <a:gd name="connsiteX5018" fmla="*/ 987429 w 5675092"/>
              <a:gd name="connsiteY5018" fmla="*/ 1561076 h 2397608"/>
              <a:gd name="connsiteX5019" fmla="*/ 992838 w 5675092"/>
              <a:gd name="connsiteY5019" fmla="*/ 1557279 h 2397608"/>
              <a:gd name="connsiteX5020" fmla="*/ 1000748 w 5675092"/>
              <a:gd name="connsiteY5020" fmla="*/ 1635223 h 2397608"/>
              <a:gd name="connsiteX5021" fmla="*/ 1000748 w 5675092"/>
              <a:gd name="connsiteY5021" fmla="*/ 1637615 h 2397608"/>
              <a:gd name="connsiteX5022" fmla="*/ 998331 w 5675092"/>
              <a:gd name="connsiteY5022" fmla="*/ 1637615 h 2397608"/>
              <a:gd name="connsiteX5023" fmla="*/ 998331 w 5675092"/>
              <a:gd name="connsiteY5023" fmla="*/ 1635223 h 2397608"/>
              <a:gd name="connsiteX5024" fmla="*/ 1016431 w 5675092"/>
              <a:gd name="connsiteY5024" fmla="*/ 1845857 h 2397608"/>
              <a:gd name="connsiteX5025" fmla="*/ 1011406 w 5675092"/>
              <a:gd name="connsiteY5025" fmla="*/ 1838395 h 2397608"/>
              <a:gd name="connsiteX5026" fmla="*/ 1011406 w 5675092"/>
              <a:gd name="connsiteY5026" fmla="*/ 1843371 h 2397608"/>
              <a:gd name="connsiteX5027" fmla="*/ 1008893 w 5675092"/>
              <a:gd name="connsiteY5027" fmla="*/ 1843371 h 2397608"/>
              <a:gd name="connsiteX5028" fmla="*/ 1016431 w 5675092"/>
              <a:gd name="connsiteY5028" fmla="*/ 1845857 h 2397608"/>
              <a:gd name="connsiteX5029" fmla="*/ 998297 w 5675092"/>
              <a:gd name="connsiteY5029" fmla="*/ 1572802 h 2397608"/>
              <a:gd name="connsiteX5030" fmla="*/ 991299 w 5675092"/>
              <a:gd name="connsiteY5030" fmla="*/ 1570115 h 2397608"/>
              <a:gd name="connsiteX5031" fmla="*/ 990819 w 5675092"/>
              <a:gd name="connsiteY5031" fmla="*/ 1569996 h 2397608"/>
              <a:gd name="connsiteX5032" fmla="*/ 990759 w 5675092"/>
              <a:gd name="connsiteY5032" fmla="*/ 1569908 h 2397608"/>
              <a:gd name="connsiteX5033" fmla="*/ 987955 w 5675092"/>
              <a:gd name="connsiteY5033" fmla="*/ 1568831 h 2397608"/>
              <a:gd name="connsiteX5034" fmla="*/ 977738 w 5675092"/>
              <a:gd name="connsiteY5034" fmla="*/ 1566719 h 2397608"/>
              <a:gd name="connsiteX5035" fmla="*/ 978244 w 5675092"/>
              <a:gd name="connsiteY5035" fmla="*/ 1574165 h 2397608"/>
              <a:gd name="connsiteX5036" fmla="*/ 989149 w 5675092"/>
              <a:gd name="connsiteY5036" fmla="*/ 1572489 h 2397608"/>
              <a:gd name="connsiteX5037" fmla="*/ 995234 w 5675092"/>
              <a:gd name="connsiteY5037" fmla="*/ 1572698 h 2397608"/>
              <a:gd name="connsiteX5038" fmla="*/ 995653 w 5675092"/>
              <a:gd name="connsiteY5038" fmla="*/ 1572387 h 2397608"/>
              <a:gd name="connsiteX5039" fmla="*/ 995361 w 5675092"/>
              <a:gd name="connsiteY5039" fmla="*/ 1572702 h 2397608"/>
              <a:gd name="connsiteX5040" fmla="*/ 1019315 w 5675092"/>
              <a:gd name="connsiteY5040" fmla="*/ 1868390 h 2397608"/>
              <a:gd name="connsiteX5041" fmla="*/ 1018894 w 5675092"/>
              <a:gd name="connsiteY5041" fmla="*/ 1867373 h 2397608"/>
              <a:gd name="connsiteX5042" fmla="*/ 1018026 w 5675092"/>
              <a:gd name="connsiteY5042" fmla="*/ 1867920 h 2397608"/>
              <a:gd name="connsiteX5043" fmla="*/ 1020653 w 5675092"/>
              <a:gd name="connsiteY5043" fmla="*/ 1885669 h 2397608"/>
              <a:gd name="connsiteX5044" fmla="*/ 1020462 w 5675092"/>
              <a:gd name="connsiteY5044" fmla="*/ 1884149 h 2397608"/>
              <a:gd name="connsiteX5045" fmla="*/ 1019838 w 5675092"/>
              <a:gd name="connsiteY5045" fmla="*/ 1881418 h 2397608"/>
              <a:gd name="connsiteX5046" fmla="*/ 1018982 w 5675092"/>
              <a:gd name="connsiteY5046" fmla="*/ 1883405 h 2397608"/>
              <a:gd name="connsiteX5047" fmla="*/ 1016431 w 5675092"/>
              <a:gd name="connsiteY5047" fmla="*/ 1883171 h 2397608"/>
              <a:gd name="connsiteX5048" fmla="*/ 1018324 w 5675092"/>
              <a:gd name="connsiteY5048" fmla="*/ 1885713 h 2397608"/>
              <a:gd name="connsiteX5049" fmla="*/ 1000129 w 5675092"/>
              <a:gd name="connsiteY5049" fmla="*/ 1562704 h 2397608"/>
              <a:gd name="connsiteX5050" fmla="*/ 996948 w 5675092"/>
              <a:gd name="connsiteY5050" fmla="*/ 1552949 h 2397608"/>
              <a:gd name="connsiteX5051" fmla="*/ 1000129 w 5675092"/>
              <a:gd name="connsiteY5051" fmla="*/ 1562704 h 2397608"/>
              <a:gd name="connsiteX5052" fmla="*/ 1030535 w 5675092"/>
              <a:gd name="connsiteY5052" fmla="*/ 1989066 h 2397608"/>
              <a:gd name="connsiteX5053" fmla="*/ 1024061 w 5675092"/>
              <a:gd name="connsiteY5053" fmla="*/ 1987673 h 2397608"/>
              <a:gd name="connsiteX5054" fmla="*/ 1025849 w 5675092"/>
              <a:gd name="connsiteY5054" fmla="*/ 1991139 h 2397608"/>
              <a:gd name="connsiteX5055" fmla="*/ 1029753 w 5675092"/>
              <a:gd name="connsiteY5055" fmla="*/ 1989549 h 2397608"/>
              <a:gd name="connsiteX5056" fmla="*/ 1022437 w 5675092"/>
              <a:gd name="connsiteY5056" fmla="*/ 1847724 h 2397608"/>
              <a:gd name="connsiteX5057" fmla="*/ 1019579 w 5675092"/>
              <a:gd name="connsiteY5057" fmla="*/ 1848232 h 2397608"/>
              <a:gd name="connsiteX5058" fmla="*/ 1020649 w 5675092"/>
              <a:gd name="connsiteY5058" fmla="*/ 1850035 h 2397608"/>
              <a:gd name="connsiteX5059" fmla="*/ 1021455 w 5675092"/>
              <a:gd name="connsiteY5059" fmla="*/ 1850834 h 2397608"/>
              <a:gd name="connsiteX5060" fmla="*/ 1021182 w 5675092"/>
              <a:gd name="connsiteY5060" fmla="*/ 1850932 h 2397608"/>
              <a:gd name="connsiteX5061" fmla="*/ 1021619 w 5675092"/>
              <a:gd name="connsiteY5061" fmla="*/ 1851669 h 2397608"/>
              <a:gd name="connsiteX5062" fmla="*/ 1027390 w 5675092"/>
              <a:gd name="connsiteY5062" fmla="*/ 1915668 h 2397608"/>
              <a:gd name="connsiteX5063" fmla="*/ 1024215 w 5675092"/>
              <a:gd name="connsiteY5063" fmla="*/ 1917307 h 2397608"/>
              <a:gd name="connsiteX5064" fmla="*/ 1019225 w 5675092"/>
              <a:gd name="connsiteY5064" fmla="*/ 1917958 h 2397608"/>
              <a:gd name="connsiteX5065" fmla="*/ 1023570 w 5675092"/>
              <a:gd name="connsiteY5065" fmla="*/ 1921715 h 2397608"/>
              <a:gd name="connsiteX5066" fmla="*/ 1023764 w 5675092"/>
              <a:gd name="connsiteY5066" fmla="*/ 1921650 h 2397608"/>
              <a:gd name="connsiteX5067" fmla="*/ 1024120 w 5675092"/>
              <a:gd name="connsiteY5067" fmla="*/ 1863572 h 2397608"/>
              <a:gd name="connsiteX5068" fmla="*/ 1023968 w 5675092"/>
              <a:gd name="connsiteY5068" fmla="*/ 1863270 h 2397608"/>
              <a:gd name="connsiteX5069" fmla="*/ 1022861 w 5675092"/>
              <a:gd name="connsiteY5069" fmla="*/ 1864366 h 2397608"/>
              <a:gd name="connsiteX5070" fmla="*/ 1016068 w 5675092"/>
              <a:gd name="connsiteY5070" fmla="*/ 1731354 h 2397608"/>
              <a:gd name="connsiteX5071" fmla="*/ 1002775 w 5675092"/>
              <a:gd name="connsiteY5071" fmla="*/ 1738530 h 2397608"/>
              <a:gd name="connsiteX5072" fmla="*/ 1016068 w 5675092"/>
              <a:gd name="connsiteY5072" fmla="*/ 1731354 h 2397608"/>
              <a:gd name="connsiteX5073" fmla="*/ 1035319 w 5675092"/>
              <a:gd name="connsiteY5073" fmla="*/ 2006626 h 2397608"/>
              <a:gd name="connsiteX5074" fmla="*/ 1029967 w 5675092"/>
              <a:gd name="connsiteY5074" fmla="*/ 2002001 h 2397608"/>
              <a:gd name="connsiteX5075" fmla="*/ 1032306 w 5675092"/>
              <a:gd name="connsiteY5075" fmla="*/ 1999351 h 2397608"/>
              <a:gd name="connsiteX5076" fmla="*/ 1022281 w 5675092"/>
              <a:gd name="connsiteY5076" fmla="*/ 2000032 h 2397608"/>
              <a:gd name="connsiteX5077" fmla="*/ 1014760 w 5675092"/>
              <a:gd name="connsiteY5077" fmla="*/ 2000543 h 2397608"/>
              <a:gd name="connsiteX5078" fmla="*/ 1012590 w 5675092"/>
              <a:gd name="connsiteY5078" fmla="*/ 2005675 h 2397608"/>
              <a:gd name="connsiteX5079" fmla="*/ 1020449 w 5675092"/>
              <a:gd name="connsiteY5079" fmla="*/ 2010130 h 2397608"/>
              <a:gd name="connsiteX5080" fmla="*/ 1025294 w 5675092"/>
              <a:gd name="connsiteY5080" fmla="*/ 2007307 h 2397608"/>
              <a:gd name="connsiteX5081" fmla="*/ 1025631 w 5675092"/>
              <a:gd name="connsiteY5081" fmla="*/ 2012269 h 2397608"/>
              <a:gd name="connsiteX5082" fmla="*/ 1030473 w 5675092"/>
              <a:gd name="connsiteY5082" fmla="*/ 2009449 h 2397608"/>
              <a:gd name="connsiteX5083" fmla="*/ 1027460 w 5675092"/>
              <a:gd name="connsiteY5083" fmla="*/ 2002171 h 2397608"/>
              <a:gd name="connsiteX5084" fmla="*/ 1035319 w 5675092"/>
              <a:gd name="connsiteY5084" fmla="*/ 2006626 h 2397608"/>
              <a:gd name="connsiteX5085" fmla="*/ 1020484 w 5675092"/>
              <a:gd name="connsiteY5085" fmla="*/ 1788217 h 2397608"/>
              <a:gd name="connsiteX5086" fmla="*/ 1012625 w 5675092"/>
              <a:gd name="connsiteY5086" fmla="*/ 1783766 h 2397608"/>
              <a:gd name="connsiteX5087" fmla="*/ 1020484 w 5675092"/>
              <a:gd name="connsiteY5087" fmla="*/ 1788217 h 2397608"/>
              <a:gd name="connsiteX5088" fmla="*/ 1028993 w 5675092"/>
              <a:gd name="connsiteY5088" fmla="*/ 1913023 h 2397608"/>
              <a:gd name="connsiteX5089" fmla="*/ 1026166 w 5675092"/>
              <a:gd name="connsiteY5089" fmla="*/ 1910225 h 2397608"/>
              <a:gd name="connsiteX5090" fmla="*/ 1023603 w 5675092"/>
              <a:gd name="connsiteY5090" fmla="*/ 1907688 h 2397608"/>
              <a:gd name="connsiteX5091" fmla="*/ 1023561 w 5675092"/>
              <a:gd name="connsiteY5091" fmla="*/ 1907690 h 2397608"/>
              <a:gd name="connsiteX5092" fmla="*/ 1028157 w 5675092"/>
              <a:gd name="connsiteY5092" fmla="*/ 1914402 h 2397608"/>
              <a:gd name="connsiteX5093" fmla="*/ 1016328 w 5675092"/>
              <a:gd name="connsiteY5093" fmla="*/ 1722015 h 2397608"/>
              <a:gd name="connsiteX5094" fmla="*/ 1013670 w 5675092"/>
              <a:gd name="connsiteY5094" fmla="*/ 1726798 h 2397608"/>
              <a:gd name="connsiteX5095" fmla="*/ 1003034 w 5675092"/>
              <a:gd name="connsiteY5095" fmla="*/ 1724406 h 2397608"/>
              <a:gd name="connsiteX5096" fmla="*/ 1003034 w 5675092"/>
              <a:gd name="connsiteY5096" fmla="*/ 1717232 h 2397608"/>
              <a:gd name="connsiteX5097" fmla="*/ 1016328 w 5675092"/>
              <a:gd name="connsiteY5097" fmla="*/ 1722015 h 2397608"/>
              <a:gd name="connsiteX5098" fmla="*/ 1036530 w 5675092"/>
              <a:gd name="connsiteY5098" fmla="*/ 1995599 h 2397608"/>
              <a:gd name="connsiteX5099" fmla="*/ 1034645 w 5675092"/>
              <a:gd name="connsiteY5099" fmla="*/ 1996698 h 2397608"/>
              <a:gd name="connsiteX5100" fmla="*/ 1036530 w 5675092"/>
              <a:gd name="connsiteY5100" fmla="*/ 1997477 h 2397608"/>
              <a:gd name="connsiteX5101" fmla="*/ 1032080 w 5675092"/>
              <a:gd name="connsiteY5101" fmla="*/ 1922072 h 2397608"/>
              <a:gd name="connsiteX5102" fmla="*/ 1028993 w 5675092"/>
              <a:gd name="connsiteY5102" fmla="*/ 1917998 h 2397608"/>
              <a:gd name="connsiteX5103" fmla="*/ 1028468 w 5675092"/>
              <a:gd name="connsiteY5103" fmla="*/ 1920078 h 2397608"/>
              <a:gd name="connsiteX5104" fmla="*/ 1029419 w 5675092"/>
              <a:gd name="connsiteY5104" fmla="*/ 1919760 h 2397608"/>
              <a:gd name="connsiteX5105" fmla="*/ 1028059 w 5675092"/>
              <a:gd name="connsiteY5105" fmla="*/ 1921697 h 2397608"/>
              <a:gd name="connsiteX5106" fmla="*/ 1027753 w 5675092"/>
              <a:gd name="connsiteY5106" fmla="*/ 1922909 h 2397608"/>
              <a:gd name="connsiteX5107" fmla="*/ 1010348 w 5675092"/>
              <a:gd name="connsiteY5107" fmla="*/ 1601905 h 2397608"/>
              <a:gd name="connsiteX5108" fmla="*/ 997648 w 5675092"/>
              <a:gd name="connsiteY5108" fmla="*/ 1600274 h 2397608"/>
              <a:gd name="connsiteX5109" fmla="*/ 1010348 w 5675092"/>
              <a:gd name="connsiteY5109" fmla="*/ 1601905 h 2397608"/>
              <a:gd name="connsiteX5110" fmla="*/ 1009674 w 5675092"/>
              <a:gd name="connsiteY5110" fmla="*/ 1591977 h 2397608"/>
              <a:gd name="connsiteX5111" fmla="*/ 1003985 w 5675092"/>
              <a:gd name="connsiteY5111" fmla="*/ 1582390 h 2397608"/>
              <a:gd name="connsiteX5112" fmla="*/ 1001815 w 5675092"/>
              <a:gd name="connsiteY5112" fmla="*/ 1587525 h 2397608"/>
              <a:gd name="connsiteX5113" fmla="*/ 993792 w 5675092"/>
              <a:gd name="connsiteY5113" fmla="*/ 1580589 h 2397608"/>
              <a:gd name="connsiteX5114" fmla="*/ 979424 w 5675092"/>
              <a:gd name="connsiteY5114" fmla="*/ 1591538 h 2397608"/>
              <a:gd name="connsiteX5115" fmla="*/ 976748 w 5675092"/>
              <a:gd name="connsiteY5115" fmla="*/ 1589228 h 2397608"/>
              <a:gd name="connsiteX5116" fmla="*/ 978749 w 5675092"/>
              <a:gd name="connsiteY5116" fmla="*/ 1581610 h 2397608"/>
              <a:gd name="connsiteX5117" fmla="*/ 975120 w 5675092"/>
              <a:gd name="connsiteY5117" fmla="*/ 1588403 h 2397608"/>
              <a:gd name="connsiteX5118" fmla="*/ 973427 w 5675092"/>
              <a:gd name="connsiteY5118" fmla="*/ 1591391 h 2397608"/>
              <a:gd name="connsiteX5119" fmla="*/ 969230 w 5675092"/>
              <a:gd name="connsiteY5119" fmla="*/ 1589739 h 2397608"/>
              <a:gd name="connsiteX5120" fmla="*/ 973397 w 5675092"/>
              <a:gd name="connsiteY5120" fmla="*/ 1591442 h 2397608"/>
              <a:gd name="connsiteX5121" fmla="*/ 973427 w 5675092"/>
              <a:gd name="connsiteY5121" fmla="*/ 1591391 h 2397608"/>
              <a:gd name="connsiteX5122" fmla="*/ 977841 w 5675092"/>
              <a:gd name="connsiteY5122" fmla="*/ 1593128 h 2397608"/>
              <a:gd name="connsiteX5123" fmla="*/ 1007335 w 5675092"/>
              <a:gd name="connsiteY5123" fmla="*/ 1594630 h 2397608"/>
              <a:gd name="connsiteX5124" fmla="*/ 1009674 w 5675092"/>
              <a:gd name="connsiteY5124" fmla="*/ 1591977 h 2397608"/>
              <a:gd name="connsiteX5125" fmla="*/ 1036531 w 5675092"/>
              <a:gd name="connsiteY5125" fmla="*/ 1985165 h 2397608"/>
              <a:gd name="connsiteX5126" fmla="*/ 1035130 w 5675092"/>
              <a:gd name="connsiteY5126" fmla="*/ 1986226 h 2397608"/>
              <a:gd name="connsiteX5127" fmla="*/ 1036531 w 5675092"/>
              <a:gd name="connsiteY5127" fmla="*/ 1985359 h 2397608"/>
              <a:gd name="connsiteX5128" fmla="*/ 1014041 w 5675092"/>
              <a:gd name="connsiteY5128" fmla="*/ 1647179 h 2397608"/>
              <a:gd name="connsiteX5129" fmla="*/ 1000748 w 5675092"/>
              <a:gd name="connsiteY5129" fmla="*/ 1640006 h 2397608"/>
              <a:gd name="connsiteX5130" fmla="*/ 1000748 w 5675092"/>
              <a:gd name="connsiteY5130" fmla="*/ 1637615 h 2397608"/>
              <a:gd name="connsiteX5131" fmla="*/ 1014041 w 5675092"/>
              <a:gd name="connsiteY5131" fmla="*/ 1647179 h 2397608"/>
              <a:gd name="connsiteX5132" fmla="*/ 1031182 w 5675092"/>
              <a:gd name="connsiteY5132" fmla="*/ 1887894 h 2397608"/>
              <a:gd name="connsiteX5133" fmla="*/ 1030112 w 5675092"/>
              <a:gd name="connsiteY5133" fmla="*/ 1887486 h 2397608"/>
              <a:gd name="connsiteX5134" fmla="*/ 1029076 w 5675092"/>
              <a:gd name="connsiteY5134" fmla="*/ 1887488 h 2397608"/>
              <a:gd name="connsiteX5135" fmla="*/ 1028993 w 5675092"/>
              <a:gd name="connsiteY5135" fmla="*/ 1888148 h 2397608"/>
              <a:gd name="connsiteX5136" fmla="*/ 1029341 w 5675092"/>
              <a:gd name="connsiteY5136" fmla="*/ 1888364 h 2397608"/>
              <a:gd name="connsiteX5137" fmla="*/ 1017937 w 5675092"/>
              <a:gd name="connsiteY5137" fmla="*/ 1672667 h 2397608"/>
              <a:gd name="connsiteX5138" fmla="*/ 1014082 w 5675092"/>
              <a:gd name="connsiteY5138" fmla="*/ 1671390 h 2397608"/>
              <a:gd name="connsiteX5139" fmla="*/ 1015433 w 5675092"/>
              <a:gd name="connsiteY5139" fmla="*/ 1670175 h 2397608"/>
              <a:gd name="connsiteX5140" fmla="*/ 1013078 w 5675092"/>
              <a:gd name="connsiteY5140" fmla="*/ 1671055 h 2397608"/>
              <a:gd name="connsiteX5141" fmla="*/ 1010427 w 5675092"/>
              <a:gd name="connsiteY5141" fmla="*/ 1670175 h 2397608"/>
              <a:gd name="connsiteX5142" fmla="*/ 1012930 w 5675092"/>
              <a:gd name="connsiteY5142" fmla="*/ 1671108 h 2397608"/>
              <a:gd name="connsiteX5143" fmla="*/ 1013078 w 5675092"/>
              <a:gd name="connsiteY5143" fmla="*/ 1671055 h 2397608"/>
              <a:gd name="connsiteX5144" fmla="*/ 1014082 w 5675092"/>
              <a:gd name="connsiteY5144" fmla="*/ 1671390 h 2397608"/>
              <a:gd name="connsiteX5145" fmla="*/ 1011611 w 5675092"/>
              <a:gd name="connsiteY5145" fmla="*/ 1673608 h 2397608"/>
              <a:gd name="connsiteX5146" fmla="*/ 1014050 w 5675092"/>
              <a:gd name="connsiteY5146" fmla="*/ 1673727 h 2397608"/>
              <a:gd name="connsiteX5147" fmla="*/ 1017937 w 5675092"/>
              <a:gd name="connsiteY5147" fmla="*/ 1674162 h 2397608"/>
              <a:gd name="connsiteX5148" fmla="*/ 1013796 w 5675092"/>
              <a:gd name="connsiteY5148" fmla="*/ 1607664 h 2397608"/>
              <a:gd name="connsiteX5149" fmla="*/ 1013193 w 5675092"/>
              <a:gd name="connsiteY5149" fmla="*/ 1606698 h 2397608"/>
              <a:gd name="connsiteX5150" fmla="*/ 1011968 w 5675092"/>
              <a:gd name="connsiteY5150" fmla="*/ 1607241 h 2397608"/>
              <a:gd name="connsiteX5151" fmla="*/ 1018826 w 5675092"/>
              <a:gd name="connsiteY5151" fmla="*/ 1662866 h 2397608"/>
              <a:gd name="connsiteX5152" fmla="*/ 1015830 w 5675092"/>
              <a:gd name="connsiteY5152" fmla="*/ 1659240 h 2397608"/>
              <a:gd name="connsiteX5153" fmla="*/ 1008387 w 5675092"/>
              <a:gd name="connsiteY5153" fmla="*/ 1661782 h 2397608"/>
              <a:gd name="connsiteX5154" fmla="*/ 999667 w 5675092"/>
              <a:gd name="connsiteY5154" fmla="*/ 1662853 h 2397608"/>
              <a:gd name="connsiteX5155" fmla="*/ 998998 w 5675092"/>
              <a:gd name="connsiteY5155" fmla="*/ 1665089 h 2397608"/>
              <a:gd name="connsiteX5156" fmla="*/ 1007626 w 5675092"/>
              <a:gd name="connsiteY5156" fmla="*/ 1664121 h 2397608"/>
              <a:gd name="connsiteX5157" fmla="*/ 1008387 w 5675092"/>
              <a:gd name="connsiteY5157" fmla="*/ 1661782 h 2397608"/>
              <a:gd name="connsiteX5158" fmla="*/ 1009145 w 5675092"/>
              <a:gd name="connsiteY5158" fmla="*/ 1663951 h 2397608"/>
              <a:gd name="connsiteX5159" fmla="*/ 1009175 w 5675092"/>
              <a:gd name="connsiteY5159" fmla="*/ 1663948 h 2397608"/>
              <a:gd name="connsiteX5160" fmla="*/ 1036081 w 5675092"/>
              <a:gd name="connsiteY5160" fmla="*/ 1914319 h 2397608"/>
              <a:gd name="connsiteX5161" fmla="*/ 1034018 w 5675092"/>
              <a:gd name="connsiteY5161" fmla="*/ 1913024 h 2397608"/>
              <a:gd name="connsiteX5162" fmla="*/ 1034689 w 5675092"/>
              <a:gd name="connsiteY5162" fmla="*/ 1914414 h 2397608"/>
              <a:gd name="connsiteX5163" fmla="*/ 1042334 w 5675092"/>
              <a:gd name="connsiteY5163" fmla="*/ 1998669 h 2397608"/>
              <a:gd name="connsiteX5164" fmla="*/ 1039490 w 5675092"/>
              <a:gd name="connsiteY5164" fmla="*/ 1993875 h 2397608"/>
              <a:gd name="connsiteX5165" fmla="*/ 1038957 w 5675092"/>
              <a:gd name="connsiteY5165" fmla="*/ 1994185 h 2397608"/>
              <a:gd name="connsiteX5166" fmla="*/ 1039043 w 5675092"/>
              <a:gd name="connsiteY5166" fmla="*/ 1995116 h 2397608"/>
              <a:gd name="connsiteX5167" fmla="*/ 1036619 w 5675092"/>
              <a:gd name="connsiteY5167" fmla="*/ 1997513 h 2397608"/>
              <a:gd name="connsiteX5168" fmla="*/ 1039828 w 5675092"/>
              <a:gd name="connsiteY5168" fmla="*/ 1998840 h 2397608"/>
              <a:gd name="connsiteX5169" fmla="*/ 1042671 w 5675092"/>
              <a:gd name="connsiteY5169" fmla="*/ 2003632 h 2397608"/>
              <a:gd name="connsiteX5170" fmla="*/ 1042334 w 5675092"/>
              <a:gd name="connsiteY5170" fmla="*/ 1998669 h 2397608"/>
              <a:gd name="connsiteX5171" fmla="*/ 1035179 w 5675092"/>
              <a:gd name="connsiteY5171" fmla="*/ 1872464 h 2397608"/>
              <a:gd name="connsiteX5172" fmla="*/ 1034835 w 5675092"/>
              <a:gd name="connsiteY5172" fmla="*/ 1871854 h 2397608"/>
              <a:gd name="connsiteX5173" fmla="*/ 1034103 w 5675092"/>
              <a:gd name="connsiteY5173" fmla="*/ 1872337 h 2397608"/>
              <a:gd name="connsiteX5174" fmla="*/ 1037263 w 5675092"/>
              <a:gd name="connsiteY5174" fmla="*/ 1890226 h 2397608"/>
              <a:gd name="connsiteX5175" fmla="*/ 1037178 w 5675092"/>
              <a:gd name="connsiteY5175" fmla="*/ 1890176 h 2397608"/>
              <a:gd name="connsiteX5176" fmla="*/ 1036954 w 5675092"/>
              <a:gd name="connsiteY5176" fmla="*/ 1890090 h 2397608"/>
              <a:gd name="connsiteX5177" fmla="*/ 1037208 w 5675092"/>
              <a:gd name="connsiteY5177" fmla="*/ 1890270 h 2397608"/>
              <a:gd name="connsiteX5178" fmla="*/ 1016352 w 5675092"/>
              <a:gd name="connsiteY5178" fmla="*/ 1579056 h 2397608"/>
              <a:gd name="connsiteX5179" fmla="*/ 1008662 w 5675092"/>
              <a:gd name="connsiteY5179" fmla="*/ 1577086 h 2397608"/>
              <a:gd name="connsiteX5180" fmla="*/ 1016352 w 5675092"/>
              <a:gd name="connsiteY5180" fmla="*/ 1579056 h 2397608"/>
              <a:gd name="connsiteX5181" fmla="*/ 1035081 w 5675092"/>
              <a:gd name="connsiteY5181" fmla="*/ 1834022 h 2397608"/>
              <a:gd name="connsiteX5182" fmla="*/ 1032589 w 5675092"/>
              <a:gd name="connsiteY5182" fmla="*/ 1832993 h 2397608"/>
              <a:gd name="connsiteX5183" fmla="*/ 1032971 w 5675092"/>
              <a:gd name="connsiteY5183" fmla="*/ 1829672 h 2397608"/>
              <a:gd name="connsiteX5184" fmla="*/ 1028394 w 5675092"/>
              <a:gd name="connsiteY5184" fmla="*/ 1733956 h 2397608"/>
              <a:gd name="connsiteX5185" fmla="*/ 1021143 w 5675092"/>
              <a:gd name="connsiteY5185" fmla="*/ 1736348 h 2397608"/>
              <a:gd name="connsiteX5186" fmla="*/ 1016309 w 5675092"/>
              <a:gd name="connsiteY5186" fmla="*/ 1731564 h 2397608"/>
              <a:gd name="connsiteX5187" fmla="*/ 1018726 w 5675092"/>
              <a:gd name="connsiteY5187" fmla="*/ 1721999 h 2397608"/>
              <a:gd name="connsiteX5188" fmla="*/ 1023560 w 5675092"/>
              <a:gd name="connsiteY5188" fmla="*/ 1721999 h 2397608"/>
              <a:gd name="connsiteX5189" fmla="*/ 1028394 w 5675092"/>
              <a:gd name="connsiteY5189" fmla="*/ 1733956 h 2397608"/>
              <a:gd name="connsiteX5190" fmla="*/ 1053443 w 5675092"/>
              <a:gd name="connsiteY5190" fmla="*/ 2095429 h 2397608"/>
              <a:gd name="connsiteX5191" fmla="*/ 1047093 w 5675092"/>
              <a:gd name="connsiteY5191" fmla="*/ 2073309 h 2397608"/>
              <a:gd name="connsiteX5192" fmla="*/ 1053443 w 5675092"/>
              <a:gd name="connsiteY5192" fmla="*/ 2095429 h 2397608"/>
              <a:gd name="connsiteX5193" fmla="*/ 1035706 w 5675092"/>
              <a:gd name="connsiteY5193" fmla="*/ 1834280 h 2397608"/>
              <a:gd name="connsiteX5194" fmla="*/ 1035297 w 5675092"/>
              <a:gd name="connsiteY5194" fmla="*/ 1834463 h 2397608"/>
              <a:gd name="connsiteX5195" fmla="*/ 1035081 w 5675092"/>
              <a:gd name="connsiteY5195" fmla="*/ 1834022 h 2397608"/>
              <a:gd name="connsiteX5196" fmla="*/ 1042288 w 5675092"/>
              <a:gd name="connsiteY5196" fmla="*/ 1923871 h 2397608"/>
              <a:gd name="connsiteX5197" fmla="*/ 1041384 w 5675092"/>
              <a:gd name="connsiteY5197" fmla="*/ 1921844 h 2397608"/>
              <a:gd name="connsiteX5198" fmla="*/ 1040379 w 5675092"/>
              <a:gd name="connsiteY5198" fmla="*/ 1921015 h 2397608"/>
              <a:gd name="connsiteX5199" fmla="*/ 1041084 w 5675092"/>
              <a:gd name="connsiteY5199" fmla="*/ 1921171 h 2397608"/>
              <a:gd name="connsiteX5200" fmla="*/ 1040804 w 5675092"/>
              <a:gd name="connsiteY5200" fmla="*/ 1920544 h 2397608"/>
              <a:gd name="connsiteX5201" fmla="*/ 1039447 w 5675092"/>
              <a:gd name="connsiteY5201" fmla="*/ 1919079 h 2397608"/>
              <a:gd name="connsiteX5202" fmla="*/ 1041196 w 5675092"/>
              <a:gd name="connsiteY5202" fmla="*/ 1917531 h 2397608"/>
              <a:gd name="connsiteX5203" fmla="*/ 1037895 w 5675092"/>
              <a:gd name="connsiteY5203" fmla="*/ 1915458 h 2397608"/>
              <a:gd name="connsiteX5204" fmla="*/ 1035638 w 5675092"/>
              <a:gd name="connsiteY5204" fmla="*/ 1916377 h 2397608"/>
              <a:gd name="connsiteX5205" fmla="*/ 1037472 w 5675092"/>
              <a:gd name="connsiteY5205" fmla="*/ 1920175 h 2397608"/>
              <a:gd name="connsiteX5206" fmla="*/ 1038759 w 5675092"/>
              <a:gd name="connsiteY5206" fmla="*/ 1924506 h 2397608"/>
              <a:gd name="connsiteX5207" fmla="*/ 1040786 w 5675092"/>
              <a:gd name="connsiteY5207" fmla="*/ 1924908 h 2397608"/>
              <a:gd name="connsiteX5208" fmla="*/ 1042288 w 5675092"/>
              <a:gd name="connsiteY5208" fmla="*/ 1923871 h 2397608"/>
              <a:gd name="connsiteX5209" fmla="*/ 1038603 w 5675092"/>
              <a:gd name="connsiteY5209" fmla="*/ 1841272 h 2397608"/>
              <a:gd name="connsiteX5210" fmla="*/ 1030880 w 5675092"/>
              <a:gd name="connsiteY5210" fmla="*/ 1834608 h 2397608"/>
              <a:gd name="connsiteX5211" fmla="*/ 1033352 w 5675092"/>
              <a:gd name="connsiteY5211" fmla="*/ 1835337 h 2397608"/>
              <a:gd name="connsiteX5212" fmla="*/ 1035297 w 5675092"/>
              <a:gd name="connsiteY5212" fmla="*/ 1834463 h 2397608"/>
              <a:gd name="connsiteX5213" fmla="*/ 1014638 w 5675092"/>
              <a:gd name="connsiteY5213" fmla="*/ 1482019 h 2397608"/>
              <a:gd name="connsiteX5214" fmla="*/ 1013657 w 5675092"/>
              <a:gd name="connsiteY5214" fmla="*/ 1481382 h 2397608"/>
              <a:gd name="connsiteX5215" fmla="*/ 1012281 w 5675092"/>
              <a:gd name="connsiteY5215" fmla="*/ 1482092 h 2397608"/>
              <a:gd name="connsiteX5216" fmla="*/ 1031617 w 5675092"/>
              <a:gd name="connsiteY5216" fmla="*/ 1720551 h 2397608"/>
              <a:gd name="connsiteX5217" fmla="*/ 1031141 w 5675092"/>
              <a:gd name="connsiteY5217" fmla="*/ 1720935 h 2397608"/>
              <a:gd name="connsiteX5218" fmla="*/ 1031506 w 5675092"/>
              <a:gd name="connsiteY5218" fmla="*/ 1721476 h 2397608"/>
              <a:gd name="connsiteX5219" fmla="*/ 1054060 w 5675092"/>
              <a:gd name="connsiteY5219" fmla="*/ 2033177 h 2397608"/>
              <a:gd name="connsiteX5220" fmla="*/ 1045723 w 5675092"/>
              <a:gd name="connsiteY5220" fmla="*/ 2040822 h 2397608"/>
              <a:gd name="connsiteX5221" fmla="*/ 1042325 w 5675092"/>
              <a:gd name="connsiteY5221" fmla="*/ 2038768 h 2397608"/>
              <a:gd name="connsiteX5222" fmla="*/ 1046661 w 5675092"/>
              <a:gd name="connsiteY5222" fmla="*/ 2031282 h 2397608"/>
              <a:gd name="connsiteX5223" fmla="*/ 1054060 w 5675092"/>
              <a:gd name="connsiteY5223" fmla="*/ 2033177 h 2397608"/>
              <a:gd name="connsiteX5224" fmla="*/ 1032494 w 5675092"/>
              <a:gd name="connsiteY5224" fmla="*/ 1675790 h 2397608"/>
              <a:gd name="connsiteX5225" fmla="*/ 1028422 w 5675092"/>
              <a:gd name="connsiteY5225" fmla="*/ 1674783 h 2397608"/>
              <a:gd name="connsiteX5226" fmla="*/ 1027664 w 5675092"/>
              <a:gd name="connsiteY5226" fmla="*/ 1674221 h 2397608"/>
              <a:gd name="connsiteX5227" fmla="*/ 1027479 w 5675092"/>
              <a:gd name="connsiteY5227" fmla="*/ 1675229 h 2397608"/>
              <a:gd name="connsiteX5228" fmla="*/ 1068031 w 5675092"/>
              <a:gd name="connsiteY5228" fmla="*/ 2184527 h 2397608"/>
              <a:gd name="connsiteX5229" fmla="*/ 1060781 w 5675092"/>
              <a:gd name="connsiteY5229" fmla="*/ 2186918 h 2397608"/>
              <a:gd name="connsiteX5230" fmla="*/ 1063500 w 5675092"/>
              <a:gd name="connsiteY5230" fmla="*/ 2182136 h 2397608"/>
              <a:gd name="connsiteX5231" fmla="*/ 1068031 w 5675092"/>
              <a:gd name="connsiteY5231" fmla="*/ 2184527 h 2397608"/>
              <a:gd name="connsiteX5232" fmla="*/ 1059368 w 5675092"/>
              <a:gd name="connsiteY5232" fmla="*/ 2040006 h 2397608"/>
              <a:gd name="connsiteX5233" fmla="*/ 1054905 w 5675092"/>
              <a:gd name="connsiteY5233" fmla="*/ 2041208 h 2397608"/>
              <a:gd name="connsiteX5234" fmla="*/ 1052131 w 5675092"/>
              <a:gd name="connsiteY5234" fmla="*/ 2040497 h 2397608"/>
              <a:gd name="connsiteX5235" fmla="*/ 1059368 w 5675092"/>
              <a:gd name="connsiteY5235" fmla="*/ 2040006 h 2397608"/>
              <a:gd name="connsiteX5236" fmla="*/ 1051091 w 5675092"/>
              <a:gd name="connsiteY5236" fmla="*/ 1902554 h 2397608"/>
              <a:gd name="connsiteX5237" fmla="*/ 1047707 w 5675092"/>
              <a:gd name="connsiteY5237" fmla="*/ 1901687 h 2397608"/>
              <a:gd name="connsiteX5238" fmla="*/ 1045447 w 5675092"/>
              <a:gd name="connsiteY5238" fmla="*/ 1896230 h 2397608"/>
              <a:gd name="connsiteX5239" fmla="*/ 1040770 w 5675092"/>
              <a:gd name="connsiteY5239" fmla="*/ 1901533 h 2397608"/>
              <a:gd name="connsiteX5240" fmla="*/ 1041074 w 5675092"/>
              <a:gd name="connsiteY5240" fmla="*/ 1906009 h 2397608"/>
              <a:gd name="connsiteX5241" fmla="*/ 1042321 w 5675092"/>
              <a:gd name="connsiteY5241" fmla="*/ 1906528 h 2397608"/>
              <a:gd name="connsiteX5242" fmla="*/ 1023429 w 5675092"/>
              <a:gd name="connsiteY5242" fmla="*/ 1492901 h 2397608"/>
              <a:gd name="connsiteX5243" fmla="*/ 1022984 w 5675092"/>
              <a:gd name="connsiteY5243" fmla="*/ 1491339 h 2397608"/>
              <a:gd name="connsiteX5244" fmla="*/ 1021513 w 5675092"/>
              <a:gd name="connsiteY5244" fmla="*/ 1492676 h 2397608"/>
              <a:gd name="connsiteX5245" fmla="*/ 1041446 w 5675092"/>
              <a:gd name="connsiteY5245" fmla="*/ 1749290 h 2397608"/>
              <a:gd name="connsiteX5246" fmla="*/ 1036129 w 5675092"/>
              <a:gd name="connsiteY5246" fmla="*/ 1763638 h 2397608"/>
              <a:gd name="connsiteX5247" fmla="*/ 1028153 w 5675092"/>
              <a:gd name="connsiteY5247" fmla="*/ 1761248 h 2397608"/>
              <a:gd name="connsiteX5248" fmla="*/ 1041446 w 5675092"/>
              <a:gd name="connsiteY5248" fmla="*/ 1749290 h 2397608"/>
              <a:gd name="connsiteX5249" fmla="*/ 1024760 w 5675092"/>
              <a:gd name="connsiteY5249" fmla="*/ 1497464 h 2397608"/>
              <a:gd name="connsiteX5250" fmla="*/ 1024638 w 5675092"/>
              <a:gd name="connsiteY5250" fmla="*/ 1497149 h 2397608"/>
              <a:gd name="connsiteX5251" fmla="*/ 1023455 w 5675092"/>
              <a:gd name="connsiteY5251" fmla="*/ 1492993 h 2397608"/>
              <a:gd name="connsiteX5252" fmla="*/ 1020367 w 5675092"/>
              <a:gd name="connsiteY5252" fmla="*/ 1493718 h 2397608"/>
              <a:gd name="connsiteX5253" fmla="*/ 1015432 w 5675092"/>
              <a:gd name="connsiteY5253" fmla="*/ 1498204 h 2397608"/>
              <a:gd name="connsiteX5254" fmla="*/ 1068658 w 5675092"/>
              <a:gd name="connsiteY5254" fmla="*/ 2126864 h 2397608"/>
              <a:gd name="connsiteX5255" fmla="*/ 1058047 w 5675092"/>
              <a:gd name="connsiteY5255" fmla="*/ 2127584 h 2397608"/>
              <a:gd name="connsiteX5256" fmla="*/ 1057722 w 5675092"/>
              <a:gd name="connsiteY5256" fmla="*/ 2122812 h 2397608"/>
              <a:gd name="connsiteX5257" fmla="*/ 1068658 w 5675092"/>
              <a:gd name="connsiteY5257" fmla="*/ 2126864 h 2397608"/>
              <a:gd name="connsiteX5258" fmla="*/ 1055568 w 5675092"/>
              <a:gd name="connsiteY5258" fmla="*/ 1900600 h 2397608"/>
              <a:gd name="connsiteX5259" fmla="*/ 1054848 w 5675092"/>
              <a:gd name="connsiteY5259" fmla="*/ 1900274 h 2397608"/>
              <a:gd name="connsiteX5260" fmla="*/ 1054481 w 5675092"/>
              <a:gd name="connsiteY5260" fmla="*/ 1901046 h 2397608"/>
              <a:gd name="connsiteX5261" fmla="*/ 1051138 w 5675092"/>
              <a:gd name="connsiteY5261" fmla="*/ 1829748 h 2397608"/>
              <a:gd name="connsiteX5262" fmla="*/ 1051076 w 5675092"/>
              <a:gd name="connsiteY5262" fmla="*/ 1833236 h 2397608"/>
              <a:gd name="connsiteX5263" fmla="*/ 1045166 w 5675092"/>
              <a:gd name="connsiteY5263" fmla="*/ 1826445 h 2397608"/>
              <a:gd name="connsiteX5264" fmla="*/ 1051138 w 5675092"/>
              <a:gd name="connsiteY5264" fmla="*/ 1829748 h 2397608"/>
              <a:gd name="connsiteX5265" fmla="*/ 1041243 w 5675092"/>
              <a:gd name="connsiteY5265" fmla="*/ 1669632 h 2397608"/>
              <a:gd name="connsiteX5266" fmla="*/ 1041045 w 5675092"/>
              <a:gd name="connsiteY5266" fmla="*/ 1669626 h 2397608"/>
              <a:gd name="connsiteX5267" fmla="*/ 1041003 w 5675092"/>
              <a:gd name="connsiteY5267" fmla="*/ 1669785 h 2397608"/>
              <a:gd name="connsiteX5268" fmla="*/ 1036911 w 5675092"/>
              <a:gd name="connsiteY5268" fmla="*/ 1585142 h 2397608"/>
              <a:gd name="connsiteX5269" fmla="*/ 1024376 w 5675092"/>
              <a:gd name="connsiteY5269" fmla="*/ 1585993 h 2397608"/>
              <a:gd name="connsiteX5270" fmla="*/ 1027814 w 5675092"/>
              <a:gd name="connsiteY5270" fmla="*/ 1587732 h 2397608"/>
              <a:gd name="connsiteX5271" fmla="*/ 1028542 w 5675092"/>
              <a:gd name="connsiteY5271" fmla="*/ 1587395 h 2397608"/>
              <a:gd name="connsiteX5272" fmla="*/ 1028117 w 5675092"/>
              <a:gd name="connsiteY5272" fmla="*/ 1587885 h 2397608"/>
              <a:gd name="connsiteX5273" fmla="*/ 1030896 w 5675092"/>
              <a:gd name="connsiteY5273" fmla="*/ 1589290 h 2397608"/>
              <a:gd name="connsiteX5274" fmla="*/ 1036911 w 5675092"/>
              <a:gd name="connsiteY5274" fmla="*/ 1585142 h 2397608"/>
              <a:gd name="connsiteX5275" fmla="*/ 1060404 w 5675092"/>
              <a:gd name="connsiteY5275" fmla="*/ 1925530 h 2397608"/>
              <a:gd name="connsiteX5276" fmla="*/ 1055110 w 5675092"/>
              <a:gd name="connsiteY5276" fmla="*/ 1926344 h 2397608"/>
              <a:gd name="connsiteX5277" fmla="*/ 1055179 w 5675092"/>
              <a:gd name="connsiteY5277" fmla="*/ 1926755 h 2397608"/>
              <a:gd name="connsiteX5278" fmla="*/ 1055649 w 5675092"/>
              <a:gd name="connsiteY5278" fmla="*/ 1926860 h 2397608"/>
              <a:gd name="connsiteX5279" fmla="*/ 1059922 w 5675092"/>
              <a:gd name="connsiteY5279" fmla="*/ 1925865 h 2397608"/>
              <a:gd name="connsiteX5280" fmla="*/ 1044631 w 5675092"/>
              <a:gd name="connsiteY5280" fmla="*/ 1672108 h 2397608"/>
              <a:gd name="connsiteX5281" fmla="*/ 1041632 w 5675092"/>
              <a:gd name="connsiteY5281" fmla="*/ 1671679 h 2397608"/>
              <a:gd name="connsiteX5282" fmla="*/ 1041003 w 5675092"/>
              <a:gd name="connsiteY5282" fmla="*/ 1674833 h 2397608"/>
              <a:gd name="connsiteX5283" fmla="*/ 1035966 w 5675092"/>
              <a:gd name="connsiteY5283" fmla="*/ 1664737 h 2397608"/>
              <a:gd name="connsiteX5284" fmla="*/ 1035965 w 5675092"/>
              <a:gd name="connsiteY5284" fmla="*/ 1664624 h 2397608"/>
              <a:gd name="connsiteX5285" fmla="*/ 1035659 w 5675092"/>
              <a:gd name="connsiteY5285" fmla="*/ 1663960 h 2397608"/>
              <a:gd name="connsiteX5286" fmla="*/ 1035248 w 5675092"/>
              <a:gd name="connsiteY5286" fmla="*/ 1663723 h 2397608"/>
              <a:gd name="connsiteX5287" fmla="*/ 1035675 w 5675092"/>
              <a:gd name="connsiteY5287" fmla="*/ 1664322 h 2397608"/>
              <a:gd name="connsiteX5288" fmla="*/ 1031178 w 5675092"/>
              <a:gd name="connsiteY5288" fmla="*/ 1666029 h 2397608"/>
              <a:gd name="connsiteX5289" fmla="*/ 1030469 w 5675092"/>
              <a:gd name="connsiteY5289" fmla="*/ 1666097 h 2397608"/>
              <a:gd name="connsiteX5290" fmla="*/ 1030570 w 5675092"/>
              <a:gd name="connsiteY5290" fmla="*/ 1671771 h 2397608"/>
              <a:gd name="connsiteX5291" fmla="*/ 1031814 w 5675092"/>
              <a:gd name="connsiteY5291" fmla="*/ 1673188 h 2397608"/>
              <a:gd name="connsiteX5292" fmla="*/ 1031935 w 5675092"/>
              <a:gd name="connsiteY5292" fmla="*/ 1673064 h 2397608"/>
              <a:gd name="connsiteX5293" fmla="*/ 1035673 w 5675092"/>
              <a:gd name="connsiteY5293" fmla="*/ 1667011 h 2397608"/>
              <a:gd name="connsiteX5294" fmla="*/ 1035674 w 5675092"/>
              <a:gd name="connsiteY5294" fmla="*/ 1669402 h 2397608"/>
              <a:gd name="connsiteX5295" fmla="*/ 1035674 w 5675092"/>
              <a:gd name="connsiteY5295" fmla="*/ 1676145 h 2397608"/>
              <a:gd name="connsiteX5296" fmla="*/ 1040442 w 5675092"/>
              <a:gd name="connsiteY5296" fmla="*/ 1676679 h 2397608"/>
              <a:gd name="connsiteX5297" fmla="*/ 1044583 w 5675092"/>
              <a:gd name="connsiteY5297" fmla="*/ 1672602 h 2397608"/>
              <a:gd name="connsiteX5298" fmla="*/ 1051830 w 5675092"/>
              <a:gd name="connsiteY5298" fmla="*/ 1775412 h 2397608"/>
              <a:gd name="connsiteX5299" fmla="*/ 1049701 w 5675092"/>
              <a:gd name="connsiteY5299" fmla="*/ 1773455 h 2397608"/>
              <a:gd name="connsiteX5300" fmla="*/ 1044709 w 5675092"/>
              <a:gd name="connsiteY5300" fmla="*/ 1774107 h 2397608"/>
              <a:gd name="connsiteX5301" fmla="*/ 1047511 w 5675092"/>
              <a:gd name="connsiteY5301" fmla="*/ 1778279 h 2397608"/>
              <a:gd name="connsiteX5302" fmla="*/ 1047876 w 5675092"/>
              <a:gd name="connsiteY5302" fmla="*/ 1778343 h 2397608"/>
              <a:gd name="connsiteX5303" fmla="*/ 1061799 w 5675092"/>
              <a:gd name="connsiteY5303" fmla="*/ 1918045 h 2397608"/>
              <a:gd name="connsiteX5304" fmla="*/ 1061655 w 5675092"/>
              <a:gd name="connsiteY5304" fmla="*/ 1917998 h 2397608"/>
              <a:gd name="connsiteX5305" fmla="*/ 1061753 w 5675092"/>
              <a:gd name="connsiteY5305" fmla="*/ 1918101 h 2397608"/>
              <a:gd name="connsiteX5306" fmla="*/ 1040599 w 5675092"/>
              <a:gd name="connsiteY5306" fmla="*/ 1602345 h 2397608"/>
              <a:gd name="connsiteX5307" fmla="*/ 1022711 w 5675092"/>
              <a:gd name="connsiteY5307" fmla="*/ 1598572 h 2397608"/>
              <a:gd name="connsiteX5308" fmla="*/ 1013024 w 5675092"/>
              <a:gd name="connsiteY5308" fmla="*/ 1604218 h 2397608"/>
              <a:gd name="connsiteX5309" fmla="*/ 1022711 w 5675092"/>
              <a:gd name="connsiteY5309" fmla="*/ 1598572 h 2397608"/>
              <a:gd name="connsiteX5310" fmla="*/ 1023554 w 5675092"/>
              <a:gd name="connsiteY5310" fmla="*/ 1610982 h 2397608"/>
              <a:gd name="connsiteX5311" fmla="*/ 1025387 w 5675092"/>
              <a:gd name="connsiteY5311" fmla="*/ 1600884 h 2397608"/>
              <a:gd name="connsiteX5312" fmla="*/ 1027894 w 5675092"/>
              <a:gd name="connsiteY5312" fmla="*/ 1600713 h 2397608"/>
              <a:gd name="connsiteX5313" fmla="*/ 1028231 w 5675092"/>
              <a:gd name="connsiteY5313" fmla="*/ 1605676 h 2397608"/>
              <a:gd name="connsiteX5314" fmla="*/ 1033077 w 5675092"/>
              <a:gd name="connsiteY5314" fmla="*/ 1602855 h 2397608"/>
              <a:gd name="connsiteX5315" fmla="*/ 1030402 w 5675092"/>
              <a:gd name="connsiteY5315" fmla="*/ 1600543 h 2397608"/>
              <a:gd name="connsiteX5316" fmla="*/ 1040599 w 5675092"/>
              <a:gd name="connsiteY5316" fmla="*/ 1602345 h 2397608"/>
              <a:gd name="connsiteX5317" fmla="*/ 1074073 w 5675092"/>
              <a:gd name="connsiteY5317" fmla="*/ 2075121 h 2397608"/>
              <a:gd name="connsiteX5318" fmla="*/ 1069416 w 5675092"/>
              <a:gd name="connsiteY5318" fmla="*/ 2076400 h 2397608"/>
              <a:gd name="connsiteX5319" fmla="*/ 1071664 w 5675092"/>
              <a:gd name="connsiteY5319" fmla="*/ 2077597 h 2397608"/>
              <a:gd name="connsiteX5320" fmla="*/ 1070163 w 5675092"/>
              <a:gd name="connsiteY5320" fmla="*/ 2081220 h 2397608"/>
              <a:gd name="connsiteX5321" fmla="*/ 1067514 w 5675092"/>
              <a:gd name="connsiteY5321" fmla="*/ 2076923 h 2397608"/>
              <a:gd name="connsiteX5322" fmla="*/ 1063199 w 5675092"/>
              <a:gd name="connsiteY5322" fmla="*/ 2078109 h 2397608"/>
              <a:gd name="connsiteX5323" fmla="*/ 1065894 w 5675092"/>
              <a:gd name="connsiteY5323" fmla="*/ 2075147 h 2397608"/>
              <a:gd name="connsiteX5324" fmla="*/ 1061557 w 5675092"/>
              <a:gd name="connsiteY5324" fmla="*/ 2072217 h 2397608"/>
              <a:gd name="connsiteX5325" fmla="*/ 1066275 w 5675092"/>
              <a:gd name="connsiteY5325" fmla="*/ 2074728 h 2397608"/>
              <a:gd name="connsiteX5326" fmla="*/ 1067618 w 5675092"/>
              <a:gd name="connsiteY5326" fmla="*/ 2073253 h 2397608"/>
              <a:gd name="connsiteX5327" fmla="*/ 1074073 w 5675092"/>
              <a:gd name="connsiteY5327" fmla="*/ 2075121 h 2397608"/>
              <a:gd name="connsiteX5328" fmla="*/ 1033375 w 5675092"/>
              <a:gd name="connsiteY5328" fmla="*/ 1475542 h 2397608"/>
              <a:gd name="connsiteX5329" fmla="*/ 1032167 w 5675092"/>
              <a:gd name="connsiteY5329" fmla="*/ 1470541 h 2397608"/>
              <a:gd name="connsiteX5330" fmla="*/ 1031893 w 5675092"/>
              <a:gd name="connsiteY5330" fmla="*/ 1469409 h 2397608"/>
              <a:gd name="connsiteX5331" fmla="*/ 1023974 w 5675092"/>
              <a:gd name="connsiteY5331" fmla="*/ 1468833 h 2397608"/>
              <a:gd name="connsiteX5332" fmla="*/ 1022014 w 5675092"/>
              <a:gd name="connsiteY5332" fmla="*/ 1477069 h 2397608"/>
              <a:gd name="connsiteX5333" fmla="*/ 1018402 w 5675092"/>
              <a:gd name="connsiteY5333" fmla="*/ 1478933 h 2397608"/>
              <a:gd name="connsiteX5334" fmla="*/ 1018797 w 5675092"/>
              <a:gd name="connsiteY5334" fmla="*/ 1479540 h 2397608"/>
              <a:gd name="connsiteX5335" fmla="*/ 1020888 w 5675092"/>
              <a:gd name="connsiteY5335" fmla="*/ 1478585 h 2397608"/>
              <a:gd name="connsiteX5336" fmla="*/ 1026125 w 5675092"/>
              <a:gd name="connsiteY5336" fmla="*/ 1476194 h 2397608"/>
              <a:gd name="connsiteX5337" fmla="*/ 1026124 w 5675092"/>
              <a:gd name="connsiteY5337" fmla="*/ 1476901 h 2397608"/>
              <a:gd name="connsiteX5338" fmla="*/ 1026987 w 5675092"/>
              <a:gd name="connsiteY5338" fmla="*/ 1476108 h 2397608"/>
              <a:gd name="connsiteX5339" fmla="*/ 1029098 w 5675092"/>
              <a:gd name="connsiteY5339" fmla="*/ 1478826 h 2397608"/>
              <a:gd name="connsiteX5340" fmla="*/ 1028542 w 5675092"/>
              <a:gd name="connsiteY5340" fmla="*/ 1478041 h 2397608"/>
              <a:gd name="connsiteX5341" fmla="*/ 1033375 w 5675092"/>
              <a:gd name="connsiteY5341" fmla="*/ 1475542 h 2397608"/>
              <a:gd name="connsiteX5342" fmla="*/ 1046316 w 5675092"/>
              <a:gd name="connsiteY5342" fmla="*/ 1662568 h 2397608"/>
              <a:gd name="connsiteX5343" fmla="*/ 1043449 w 5675092"/>
              <a:gd name="connsiteY5343" fmla="*/ 1662376 h 2397608"/>
              <a:gd name="connsiteX5344" fmla="*/ 1043521 w 5675092"/>
              <a:gd name="connsiteY5344" fmla="*/ 1662213 h 2397608"/>
              <a:gd name="connsiteX5345" fmla="*/ 1041003 w 5675092"/>
              <a:gd name="connsiteY5345" fmla="*/ 1662213 h 2397608"/>
              <a:gd name="connsiteX5346" fmla="*/ 1043449 w 5675092"/>
              <a:gd name="connsiteY5346" fmla="*/ 1662376 h 2397608"/>
              <a:gd name="connsiteX5347" fmla="*/ 1042262 w 5675092"/>
              <a:gd name="connsiteY5347" fmla="*/ 1665052 h 2397608"/>
              <a:gd name="connsiteX5348" fmla="*/ 1041435 w 5675092"/>
              <a:gd name="connsiteY5348" fmla="*/ 1668161 h 2397608"/>
              <a:gd name="connsiteX5349" fmla="*/ 1042205 w 5675092"/>
              <a:gd name="connsiteY5349" fmla="*/ 1669018 h 2397608"/>
              <a:gd name="connsiteX5350" fmla="*/ 1044466 w 5675092"/>
              <a:gd name="connsiteY5350" fmla="*/ 1667576 h 2397608"/>
              <a:gd name="connsiteX5351" fmla="*/ 1046041 w 5675092"/>
              <a:gd name="connsiteY5351" fmla="*/ 1667261 h 2397608"/>
              <a:gd name="connsiteX5352" fmla="*/ 1046393 w 5675092"/>
              <a:gd name="connsiteY5352" fmla="*/ 1667827 h 2397608"/>
              <a:gd name="connsiteX5353" fmla="*/ 1046181 w 5675092"/>
              <a:gd name="connsiteY5353" fmla="*/ 1667234 h 2397608"/>
              <a:gd name="connsiteX5354" fmla="*/ 1046041 w 5675092"/>
              <a:gd name="connsiteY5354" fmla="*/ 1667261 h 2397608"/>
              <a:gd name="connsiteX5355" fmla="*/ 1046061 w 5675092"/>
              <a:gd name="connsiteY5355" fmla="*/ 1666902 h 2397608"/>
              <a:gd name="connsiteX5356" fmla="*/ 1045865 w 5675092"/>
              <a:gd name="connsiteY5356" fmla="*/ 1666352 h 2397608"/>
              <a:gd name="connsiteX5357" fmla="*/ 1042796 w 5675092"/>
              <a:gd name="connsiteY5357" fmla="*/ 1664894 h 2397608"/>
              <a:gd name="connsiteX5358" fmla="*/ 1046179 w 5675092"/>
              <a:gd name="connsiteY5358" fmla="*/ 1664894 h 2397608"/>
              <a:gd name="connsiteX5359" fmla="*/ 1050977 w 5675092"/>
              <a:gd name="connsiteY5359" fmla="*/ 1719611 h 2397608"/>
              <a:gd name="connsiteX5360" fmla="*/ 1050241 w 5675092"/>
              <a:gd name="connsiteY5360" fmla="*/ 1717425 h 2397608"/>
              <a:gd name="connsiteX5361" fmla="*/ 1050198 w 5675092"/>
              <a:gd name="connsiteY5361" fmla="*/ 1717487 h 2397608"/>
              <a:gd name="connsiteX5362" fmla="*/ 1049060 w 5675092"/>
              <a:gd name="connsiteY5362" fmla="*/ 1714377 h 2397608"/>
              <a:gd name="connsiteX5363" fmla="*/ 1041522 w 5675092"/>
              <a:gd name="connsiteY5363" fmla="*/ 1721839 h 2397608"/>
              <a:gd name="connsiteX5364" fmla="*/ 1039010 w 5675092"/>
              <a:gd name="connsiteY5364" fmla="*/ 1711889 h 2397608"/>
              <a:gd name="connsiteX5365" fmla="*/ 1035241 w 5675092"/>
              <a:gd name="connsiteY5365" fmla="*/ 1715310 h 2397608"/>
              <a:gd name="connsiteX5366" fmla="*/ 1034136 w 5675092"/>
              <a:gd name="connsiteY5366" fmla="*/ 1715766 h 2397608"/>
              <a:gd name="connsiteX5367" fmla="*/ 1034987 w 5675092"/>
              <a:gd name="connsiteY5367" fmla="*/ 1717617 h 2397608"/>
              <a:gd name="connsiteX5368" fmla="*/ 1039042 w 5675092"/>
              <a:gd name="connsiteY5368" fmla="*/ 1716502 h 2397608"/>
              <a:gd name="connsiteX5369" fmla="*/ 1039043 w 5675092"/>
              <a:gd name="connsiteY5369" fmla="*/ 1723964 h 2397608"/>
              <a:gd name="connsiteX5370" fmla="*/ 1049093 w 5675092"/>
              <a:gd name="connsiteY5370" fmla="*/ 1721477 h 2397608"/>
              <a:gd name="connsiteX5371" fmla="*/ 1050977 w 5675092"/>
              <a:gd name="connsiteY5371" fmla="*/ 1719611 h 2397608"/>
              <a:gd name="connsiteX5372" fmla="*/ 1061645 w 5675092"/>
              <a:gd name="connsiteY5372" fmla="*/ 1875182 h 2397608"/>
              <a:gd name="connsiteX5373" fmla="*/ 1053959 w 5675092"/>
              <a:gd name="connsiteY5373" fmla="*/ 1873213 h 2397608"/>
              <a:gd name="connsiteX5374" fmla="*/ 1052367 w 5675092"/>
              <a:gd name="connsiteY5374" fmla="*/ 1875962 h 2397608"/>
              <a:gd name="connsiteX5375" fmla="*/ 1061256 w 5675092"/>
              <a:gd name="connsiteY5375" fmla="*/ 1878126 h 2397608"/>
              <a:gd name="connsiteX5376" fmla="*/ 1035675 w 5675092"/>
              <a:gd name="connsiteY5376" fmla="*/ 1485724 h 2397608"/>
              <a:gd name="connsiteX5377" fmla="*/ 1029604 w 5675092"/>
              <a:gd name="connsiteY5377" fmla="*/ 1486839 h 2397608"/>
              <a:gd name="connsiteX5378" fmla="*/ 1028873 w 5675092"/>
              <a:gd name="connsiteY5378" fmla="*/ 1488102 h 2397608"/>
              <a:gd name="connsiteX5379" fmla="*/ 1035285 w 5675092"/>
              <a:gd name="connsiteY5379" fmla="*/ 1485998 h 2397608"/>
              <a:gd name="connsiteX5380" fmla="*/ 1054118 w 5675092"/>
              <a:gd name="connsiteY5380" fmla="*/ 1733916 h 2397608"/>
              <a:gd name="connsiteX5381" fmla="*/ 1049092 w 5675092"/>
              <a:gd name="connsiteY5381" fmla="*/ 1726453 h 2397608"/>
              <a:gd name="connsiteX5382" fmla="*/ 1046580 w 5675092"/>
              <a:gd name="connsiteY5382" fmla="*/ 1731427 h 2397608"/>
              <a:gd name="connsiteX5383" fmla="*/ 1054118 w 5675092"/>
              <a:gd name="connsiteY5383" fmla="*/ 1733916 h 2397608"/>
              <a:gd name="connsiteX5384" fmla="*/ 1054595 w 5675092"/>
              <a:gd name="connsiteY5384" fmla="*/ 1714765 h 2397608"/>
              <a:gd name="connsiteX5385" fmla="*/ 1054438 w 5675092"/>
              <a:gd name="connsiteY5385" fmla="*/ 1714455 h 2397608"/>
              <a:gd name="connsiteX5386" fmla="*/ 1054085 w 5675092"/>
              <a:gd name="connsiteY5386" fmla="*/ 1711889 h 2397608"/>
              <a:gd name="connsiteX5387" fmla="*/ 1052305 w 5675092"/>
              <a:gd name="connsiteY5387" fmla="*/ 1714452 h 2397608"/>
              <a:gd name="connsiteX5388" fmla="*/ 1069192 w 5675092"/>
              <a:gd name="connsiteY5388" fmla="*/ 1920486 h 2397608"/>
              <a:gd name="connsiteX5389" fmla="*/ 1065801 w 5675092"/>
              <a:gd name="connsiteY5389" fmla="*/ 1919366 h 2397608"/>
              <a:gd name="connsiteX5390" fmla="*/ 1066841 w 5675092"/>
              <a:gd name="connsiteY5390" fmla="*/ 1922556 h 2397608"/>
              <a:gd name="connsiteX5391" fmla="*/ 1056630 w 5675092"/>
              <a:gd name="connsiteY5391" fmla="*/ 1733916 h 2397608"/>
              <a:gd name="connsiteX5392" fmla="*/ 1044068 w 5675092"/>
              <a:gd name="connsiteY5392" fmla="*/ 1733915 h 2397608"/>
              <a:gd name="connsiteX5393" fmla="*/ 1044067 w 5675092"/>
              <a:gd name="connsiteY5393" fmla="*/ 1741377 h 2397608"/>
              <a:gd name="connsiteX5394" fmla="*/ 1048779 w 5675092"/>
              <a:gd name="connsiteY5394" fmla="*/ 1741377 h 2397608"/>
              <a:gd name="connsiteX5395" fmla="*/ 1050218 w 5675092"/>
              <a:gd name="connsiteY5395" fmla="*/ 1745178 h 2397608"/>
              <a:gd name="connsiteX5396" fmla="*/ 1052723 w 5675092"/>
              <a:gd name="connsiteY5396" fmla="*/ 1746034 h 2397608"/>
              <a:gd name="connsiteX5397" fmla="*/ 1051271 w 5675092"/>
              <a:gd name="connsiteY5397" fmla="*/ 1747960 h 2397608"/>
              <a:gd name="connsiteX5398" fmla="*/ 1051605 w 5675092"/>
              <a:gd name="connsiteY5398" fmla="*/ 1748840 h 2397608"/>
              <a:gd name="connsiteX5399" fmla="*/ 1056630 w 5675092"/>
              <a:gd name="connsiteY5399" fmla="*/ 1743866 h 2397608"/>
              <a:gd name="connsiteX5400" fmla="*/ 1056630 w 5675092"/>
              <a:gd name="connsiteY5400" fmla="*/ 1733916 h 2397608"/>
              <a:gd name="connsiteX5401" fmla="*/ 1059747 w 5675092"/>
              <a:gd name="connsiteY5401" fmla="*/ 1773085 h 2397608"/>
              <a:gd name="connsiteX5402" fmla="*/ 1052062 w 5675092"/>
              <a:gd name="connsiteY5402" fmla="*/ 1771113 h 2397608"/>
              <a:gd name="connsiteX5403" fmla="*/ 1053368 w 5675092"/>
              <a:gd name="connsiteY5403" fmla="*/ 1774272 h 2397608"/>
              <a:gd name="connsiteX5404" fmla="*/ 1054118 w 5675092"/>
              <a:gd name="connsiteY5404" fmla="*/ 1773716 h 2397608"/>
              <a:gd name="connsiteX5405" fmla="*/ 1056630 w 5675092"/>
              <a:gd name="connsiteY5405" fmla="*/ 1781181 h 2397608"/>
              <a:gd name="connsiteX5406" fmla="*/ 1057725 w 5675092"/>
              <a:gd name="connsiteY5406" fmla="*/ 1780097 h 2397608"/>
              <a:gd name="connsiteX5407" fmla="*/ 1057570 w 5675092"/>
              <a:gd name="connsiteY5407" fmla="*/ 1714634 h 2397608"/>
              <a:gd name="connsiteX5408" fmla="*/ 1057239 w 5675092"/>
              <a:gd name="connsiteY5408" fmla="*/ 1713953 h 2397608"/>
              <a:gd name="connsiteX5409" fmla="*/ 1056597 w 5675092"/>
              <a:gd name="connsiteY5409" fmla="*/ 1714377 h 2397608"/>
              <a:gd name="connsiteX5410" fmla="*/ 1061581 w 5675092"/>
              <a:gd name="connsiteY5410" fmla="*/ 1762987 h 2397608"/>
              <a:gd name="connsiteX5411" fmla="*/ 1059611 w 5675092"/>
              <a:gd name="connsiteY5411" fmla="*/ 1761602 h 2397608"/>
              <a:gd name="connsiteX5412" fmla="*/ 1058364 w 5675092"/>
              <a:gd name="connsiteY5412" fmla="*/ 1764534 h 2397608"/>
              <a:gd name="connsiteX5413" fmla="*/ 1058220 w 5675092"/>
              <a:gd name="connsiteY5413" fmla="*/ 1764766 h 2397608"/>
              <a:gd name="connsiteX5414" fmla="*/ 1065267 w 5675092"/>
              <a:gd name="connsiteY5414" fmla="*/ 1780190 h 2397608"/>
              <a:gd name="connsiteX5415" fmla="*/ 1064575 w 5675092"/>
              <a:gd name="connsiteY5415" fmla="*/ 1779904 h 2397608"/>
              <a:gd name="connsiteX5416" fmla="*/ 1064974 w 5675092"/>
              <a:gd name="connsiteY5416" fmla="*/ 1781088 h 2397608"/>
              <a:gd name="connsiteX5417" fmla="*/ 1046787 w 5675092"/>
              <a:gd name="connsiteY5417" fmla="*/ 1495716 h 2397608"/>
              <a:gd name="connsiteX5418" fmla="*/ 1042245 w 5675092"/>
              <a:gd name="connsiteY5418" fmla="*/ 1492212 h 2397608"/>
              <a:gd name="connsiteX5419" fmla="*/ 1039998 w 5675092"/>
              <a:gd name="connsiteY5419" fmla="*/ 1491002 h 2397608"/>
              <a:gd name="connsiteX5420" fmla="*/ 1039656 w 5675092"/>
              <a:gd name="connsiteY5420" fmla="*/ 1490167 h 2397608"/>
              <a:gd name="connsiteX5421" fmla="*/ 1027797 w 5675092"/>
              <a:gd name="connsiteY5421" fmla="*/ 1489959 h 2397608"/>
              <a:gd name="connsiteX5422" fmla="*/ 1025660 w 5675092"/>
              <a:gd name="connsiteY5422" fmla="*/ 1493651 h 2397608"/>
              <a:gd name="connsiteX5423" fmla="*/ 1033181 w 5675092"/>
              <a:gd name="connsiteY5423" fmla="*/ 1493140 h 2397608"/>
              <a:gd name="connsiteX5424" fmla="*/ 1029715 w 5675092"/>
              <a:gd name="connsiteY5424" fmla="*/ 1497071 h 2397608"/>
              <a:gd name="connsiteX5425" fmla="*/ 1072146 w 5675092"/>
              <a:gd name="connsiteY5425" fmla="*/ 1868732 h 2397608"/>
              <a:gd name="connsiteX5426" fmla="*/ 1071705 w 5675092"/>
              <a:gd name="connsiteY5426" fmla="*/ 1868246 h 2397608"/>
              <a:gd name="connsiteX5427" fmla="*/ 1066680 w 5675092"/>
              <a:gd name="connsiteY5427" fmla="*/ 1873221 h 2397608"/>
              <a:gd name="connsiteX5428" fmla="*/ 1068250 w 5675092"/>
              <a:gd name="connsiteY5428" fmla="*/ 1867313 h 2397608"/>
              <a:gd name="connsiteX5429" fmla="*/ 1065967 w 5675092"/>
              <a:gd name="connsiteY5429" fmla="*/ 1865052 h 2397608"/>
              <a:gd name="connsiteX5430" fmla="*/ 1064321 w 5675092"/>
              <a:gd name="connsiteY5430" fmla="*/ 1877494 h 2397608"/>
              <a:gd name="connsiteX5431" fmla="*/ 1066628 w 5675092"/>
              <a:gd name="connsiteY5431" fmla="*/ 1877707 h 2397608"/>
              <a:gd name="connsiteX5432" fmla="*/ 1068362 w 5675092"/>
              <a:gd name="connsiteY5432" fmla="*/ 1874333 h 2397608"/>
              <a:gd name="connsiteX5433" fmla="*/ 1069165 w 5675092"/>
              <a:gd name="connsiteY5433" fmla="*/ 1874411 h 2397608"/>
              <a:gd name="connsiteX5434" fmla="*/ 1069069 w 5675092"/>
              <a:gd name="connsiteY5434" fmla="*/ 1819530 h 2397608"/>
              <a:gd name="connsiteX5435" fmla="*/ 1067754 w 5675092"/>
              <a:gd name="connsiteY5435" fmla="*/ 1815629 h 2397608"/>
              <a:gd name="connsiteX5436" fmla="*/ 1062189 w 5675092"/>
              <a:gd name="connsiteY5436" fmla="*/ 1813011 h 2397608"/>
              <a:gd name="connsiteX5437" fmla="*/ 1061655 w 5675092"/>
              <a:gd name="connsiteY5437" fmla="*/ 1816007 h 2397608"/>
              <a:gd name="connsiteX5438" fmla="*/ 1068112 w 5675092"/>
              <a:gd name="connsiteY5438" fmla="*/ 1784982 h 2397608"/>
              <a:gd name="connsiteX5439" fmla="*/ 1065425 w 5675092"/>
              <a:gd name="connsiteY5439" fmla="*/ 1782429 h 2397608"/>
              <a:gd name="connsiteX5440" fmla="*/ 1066680 w 5675092"/>
              <a:gd name="connsiteY5440" fmla="*/ 1786155 h 2397608"/>
              <a:gd name="connsiteX5441" fmla="*/ 1067683 w 5675092"/>
              <a:gd name="connsiteY5441" fmla="*/ 1785658 h 2397608"/>
              <a:gd name="connsiteX5442" fmla="*/ 1064134 w 5675092"/>
              <a:gd name="connsiteY5442" fmla="*/ 1709400 h 2397608"/>
              <a:gd name="connsiteX5443" fmla="*/ 1059664 w 5675092"/>
              <a:gd name="connsiteY5443" fmla="*/ 1712353 h 2397608"/>
              <a:gd name="connsiteX5444" fmla="*/ 1060315 w 5675092"/>
              <a:gd name="connsiteY5444" fmla="*/ 1715157 h 2397608"/>
              <a:gd name="connsiteX5445" fmla="*/ 1059707 w 5675092"/>
              <a:gd name="connsiteY5445" fmla="*/ 1715199 h 2397608"/>
              <a:gd name="connsiteX5446" fmla="*/ 1061308 w 5675092"/>
              <a:gd name="connsiteY5446" fmla="*/ 1715622 h 2397608"/>
              <a:gd name="connsiteX5447" fmla="*/ 1064134 w 5675092"/>
              <a:gd name="connsiteY5447" fmla="*/ 1709400 h 2397608"/>
              <a:gd name="connsiteX5448" fmla="*/ 1075662 w 5675092"/>
              <a:gd name="connsiteY5448" fmla="*/ 1862761 h 2397608"/>
              <a:gd name="connsiteX5449" fmla="*/ 1073693 w 5675092"/>
              <a:gd name="connsiteY5449" fmla="*/ 1862521 h 2397608"/>
              <a:gd name="connsiteX5450" fmla="*/ 1071647 w 5675092"/>
              <a:gd name="connsiteY5450" fmla="*/ 1863156 h 2397608"/>
              <a:gd name="connsiteX5451" fmla="*/ 1073716 w 5675092"/>
              <a:gd name="connsiteY5451" fmla="*/ 1867254 h 2397608"/>
              <a:gd name="connsiteX5452" fmla="*/ 1074707 w 5675092"/>
              <a:gd name="connsiteY5452" fmla="*/ 1866387 h 2397608"/>
              <a:gd name="connsiteX5453" fmla="*/ 1074834 w 5675092"/>
              <a:gd name="connsiteY5453" fmla="*/ 1846859 h 2397608"/>
              <a:gd name="connsiteX5454" fmla="*/ 1071821 w 5675092"/>
              <a:gd name="connsiteY5454" fmla="*/ 1839585 h 2397608"/>
              <a:gd name="connsiteX5455" fmla="*/ 1073111 w 5675092"/>
              <a:gd name="connsiteY5455" fmla="*/ 1836533 h 2397608"/>
              <a:gd name="connsiteX5456" fmla="*/ 1059142 w 5675092"/>
              <a:gd name="connsiteY5456" fmla="*/ 1838394 h 2397608"/>
              <a:gd name="connsiteX5457" fmla="*/ 1059143 w 5675092"/>
              <a:gd name="connsiteY5457" fmla="*/ 1830932 h 2397608"/>
              <a:gd name="connsiteX5458" fmla="*/ 1049092 w 5675092"/>
              <a:gd name="connsiteY5458" fmla="*/ 1828444 h 2397608"/>
              <a:gd name="connsiteX5459" fmla="*/ 1054118 w 5675092"/>
              <a:gd name="connsiteY5459" fmla="*/ 1820981 h 2397608"/>
              <a:gd name="connsiteX5460" fmla="*/ 1044068 w 5675092"/>
              <a:gd name="connsiteY5460" fmla="*/ 1820981 h 2397608"/>
              <a:gd name="connsiteX5461" fmla="*/ 1039545 w 5675092"/>
              <a:gd name="connsiteY5461" fmla="*/ 1813146 h 2397608"/>
              <a:gd name="connsiteX5462" fmla="*/ 1032367 w 5675092"/>
              <a:gd name="connsiteY5462" fmla="*/ 1814837 h 2397608"/>
              <a:gd name="connsiteX5463" fmla="*/ 1032704 w 5675092"/>
              <a:gd name="connsiteY5463" fmla="*/ 1819802 h 2397608"/>
              <a:gd name="connsiteX5464" fmla="*/ 1007300 w 5675092"/>
              <a:gd name="connsiteY5464" fmla="*/ 1816540 h 2397608"/>
              <a:gd name="connsiteX5465" fmla="*/ 1005922 w 5675092"/>
              <a:gd name="connsiteY5465" fmla="*/ 1819438 h 2397608"/>
              <a:gd name="connsiteX5466" fmla="*/ 1002939 w 5675092"/>
              <a:gd name="connsiteY5466" fmla="*/ 1824095 h 2397608"/>
              <a:gd name="connsiteX5467" fmla="*/ 1007951 w 5675092"/>
              <a:gd name="connsiteY5467" fmla="*/ 1827162 h 2397608"/>
              <a:gd name="connsiteX5468" fmla="*/ 1021455 w 5675092"/>
              <a:gd name="connsiteY5468" fmla="*/ 1820981 h 2397608"/>
              <a:gd name="connsiteX5469" fmla="*/ 1011406 w 5675092"/>
              <a:gd name="connsiteY5469" fmla="*/ 1828443 h 2397608"/>
              <a:gd name="connsiteX5470" fmla="*/ 1015489 w 5675092"/>
              <a:gd name="connsiteY5470" fmla="*/ 1832486 h 2397608"/>
              <a:gd name="connsiteX5471" fmla="*/ 1021400 w 5675092"/>
              <a:gd name="connsiteY5471" fmla="*/ 1830946 h 2397608"/>
              <a:gd name="connsiteX5472" fmla="*/ 1020912 w 5675092"/>
              <a:gd name="connsiteY5472" fmla="*/ 1830488 h 2397608"/>
              <a:gd name="connsiteX5473" fmla="*/ 1028307 w 5675092"/>
              <a:gd name="connsiteY5473" fmla="*/ 1832386 h 2397608"/>
              <a:gd name="connsiteX5474" fmla="*/ 1024792 w 5675092"/>
              <a:gd name="connsiteY5474" fmla="*/ 1834123 h 2397608"/>
              <a:gd name="connsiteX5475" fmla="*/ 1021464 w 5675092"/>
              <a:gd name="connsiteY5475" fmla="*/ 1831006 h 2397608"/>
              <a:gd name="connsiteX5476" fmla="*/ 1022397 w 5675092"/>
              <a:gd name="connsiteY5476" fmla="*/ 1838706 h 2397608"/>
              <a:gd name="connsiteX5477" fmla="*/ 1028993 w 5675092"/>
              <a:gd name="connsiteY5477" fmla="*/ 1840883 h 2397608"/>
              <a:gd name="connsiteX5478" fmla="*/ 1023968 w 5675092"/>
              <a:gd name="connsiteY5478" fmla="*/ 1845857 h 2397608"/>
              <a:gd name="connsiteX5479" fmla="*/ 1025579 w 5675092"/>
              <a:gd name="connsiteY5479" fmla="*/ 1849578 h 2397608"/>
              <a:gd name="connsiteX5480" fmla="*/ 1026257 w 5675092"/>
              <a:gd name="connsiteY5480" fmla="*/ 1848874 h 2397608"/>
              <a:gd name="connsiteX5481" fmla="*/ 1040243 w 5675092"/>
              <a:gd name="connsiteY5481" fmla="*/ 1856689 h 2397608"/>
              <a:gd name="connsiteX5482" fmla="*/ 1047091 w 5675092"/>
              <a:gd name="connsiteY5482" fmla="*/ 1846253 h 2397608"/>
              <a:gd name="connsiteX5483" fmla="*/ 1044920 w 5675092"/>
              <a:gd name="connsiteY5483" fmla="*/ 1851385 h 2397608"/>
              <a:gd name="connsiteX5484" fmla="*/ 1052105 w 5675092"/>
              <a:gd name="connsiteY5484" fmla="*/ 1845912 h 2397608"/>
              <a:gd name="connsiteX5485" fmla="*/ 1062635 w 5675092"/>
              <a:gd name="connsiteY5485" fmla="*/ 1852676 h 2397608"/>
              <a:gd name="connsiteX5486" fmla="*/ 1059791 w 5675092"/>
              <a:gd name="connsiteY5486" fmla="*/ 1847881 h 2397608"/>
              <a:gd name="connsiteX5487" fmla="*/ 1074834 w 5675092"/>
              <a:gd name="connsiteY5487" fmla="*/ 1846859 h 2397608"/>
              <a:gd name="connsiteX5488" fmla="*/ 1051010 w 5675092"/>
              <a:gd name="connsiteY5488" fmla="*/ 1490731 h 2397608"/>
              <a:gd name="connsiteX5489" fmla="*/ 1048329 w 5675092"/>
              <a:gd name="connsiteY5489" fmla="*/ 1491410 h 2397608"/>
              <a:gd name="connsiteX5490" fmla="*/ 1048497 w 5675092"/>
              <a:gd name="connsiteY5490" fmla="*/ 1495581 h 2397608"/>
              <a:gd name="connsiteX5491" fmla="*/ 1048959 w 5675092"/>
              <a:gd name="connsiteY5491" fmla="*/ 1495544 h 2397608"/>
              <a:gd name="connsiteX5492" fmla="*/ 1049654 w 5675092"/>
              <a:gd name="connsiteY5492" fmla="*/ 1495486 h 2397608"/>
              <a:gd name="connsiteX5493" fmla="*/ 1048481 w 5675092"/>
              <a:gd name="connsiteY5493" fmla="*/ 1493233 h 2397608"/>
              <a:gd name="connsiteX5494" fmla="*/ 1067207 w 5675092"/>
              <a:gd name="connsiteY5494" fmla="*/ 1716487 h 2397608"/>
              <a:gd name="connsiteX5495" fmla="*/ 1065745 w 5675092"/>
              <a:gd name="connsiteY5495" fmla="*/ 1716204 h 2397608"/>
              <a:gd name="connsiteX5496" fmla="*/ 1065556 w 5675092"/>
              <a:gd name="connsiteY5496" fmla="*/ 1716262 h 2397608"/>
              <a:gd name="connsiteX5497" fmla="*/ 1077979 w 5675092"/>
              <a:gd name="connsiteY5497" fmla="*/ 1874378 h 2397608"/>
              <a:gd name="connsiteX5498" fmla="*/ 1073449 w 5675092"/>
              <a:gd name="connsiteY5498" fmla="*/ 1872838 h 2397608"/>
              <a:gd name="connsiteX5499" fmla="*/ 1070114 w 5675092"/>
              <a:gd name="connsiteY5499" fmla="*/ 1874504 h 2397608"/>
              <a:gd name="connsiteX5500" fmla="*/ 1074665 w 5675092"/>
              <a:gd name="connsiteY5500" fmla="*/ 1874946 h 2397608"/>
              <a:gd name="connsiteX5501" fmla="*/ 1076853 w 5675092"/>
              <a:gd name="connsiteY5501" fmla="*/ 1875409 h 2397608"/>
              <a:gd name="connsiteX5502" fmla="*/ 1065571 w 5675092"/>
              <a:gd name="connsiteY5502" fmla="*/ 1674972 h 2397608"/>
              <a:gd name="connsiteX5503" fmla="*/ 1064057 w 5675092"/>
              <a:gd name="connsiteY5503" fmla="*/ 1671280 h 2397608"/>
              <a:gd name="connsiteX5504" fmla="*/ 1062892 w 5675092"/>
              <a:gd name="connsiteY5504" fmla="*/ 1668438 h 2397608"/>
              <a:gd name="connsiteX5505" fmla="*/ 1055774 w 5675092"/>
              <a:gd name="connsiteY5505" fmla="*/ 1665965 h 2397608"/>
              <a:gd name="connsiteX5506" fmla="*/ 1051401 w 5675092"/>
              <a:gd name="connsiteY5506" fmla="*/ 1666520 h 2397608"/>
              <a:gd name="connsiteX5507" fmla="*/ 1051209 w 5675092"/>
              <a:gd name="connsiteY5507" fmla="*/ 1666277 h 2397608"/>
              <a:gd name="connsiteX5508" fmla="*/ 1048839 w 5675092"/>
              <a:gd name="connsiteY5508" fmla="*/ 1666728 h 2397608"/>
              <a:gd name="connsiteX5509" fmla="*/ 1048838 w 5675092"/>
              <a:gd name="connsiteY5509" fmla="*/ 1670677 h 2397608"/>
              <a:gd name="connsiteX5510" fmla="*/ 1050801 w 5675092"/>
              <a:gd name="connsiteY5510" fmla="*/ 1672108 h 2397608"/>
              <a:gd name="connsiteX5511" fmla="*/ 1053042 w 5675092"/>
              <a:gd name="connsiteY5511" fmla="*/ 1671711 h 2397608"/>
              <a:gd name="connsiteX5512" fmla="*/ 1062886 w 5675092"/>
              <a:gd name="connsiteY5512" fmla="*/ 1672624 h 2397608"/>
              <a:gd name="connsiteX5513" fmla="*/ 1065571 w 5675092"/>
              <a:gd name="connsiteY5513" fmla="*/ 1674972 h 2397608"/>
              <a:gd name="connsiteX5514" fmla="*/ 1071795 w 5675092"/>
              <a:gd name="connsiteY5514" fmla="*/ 1741865 h 2397608"/>
              <a:gd name="connsiteX5515" fmla="*/ 1070070 w 5675092"/>
              <a:gd name="connsiteY5515" fmla="*/ 1741439 h 2397608"/>
              <a:gd name="connsiteX5516" fmla="*/ 1071704 w 5675092"/>
              <a:gd name="connsiteY5516" fmla="*/ 1743866 h 2397608"/>
              <a:gd name="connsiteX5517" fmla="*/ 1071631 w 5675092"/>
              <a:gd name="connsiteY5517" fmla="*/ 1739366 h 2397608"/>
              <a:gd name="connsiteX5518" fmla="*/ 1066953 w 5675092"/>
              <a:gd name="connsiteY5518" fmla="*/ 1736810 h 2397608"/>
              <a:gd name="connsiteX5519" fmla="*/ 1066680 w 5675092"/>
              <a:gd name="connsiteY5519" fmla="*/ 1736404 h 2397608"/>
              <a:gd name="connsiteX5520" fmla="*/ 1066467 w 5675092"/>
              <a:gd name="connsiteY5520" fmla="*/ 1736545 h 2397608"/>
              <a:gd name="connsiteX5521" fmla="*/ 1061655 w 5675092"/>
              <a:gd name="connsiteY5521" fmla="*/ 1733916 h 2397608"/>
              <a:gd name="connsiteX5522" fmla="*/ 1063638 w 5675092"/>
              <a:gd name="connsiteY5522" fmla="*/ 1731951 h 2397608"/>
              <a:gd name="connsiteX5523" fmla="*/ 1061368 w 5675092"/>
              <a:gd name="connsiteY5523" fmla="*/ 1730666 h 2397608"/>
              <a:gd name="connsiteX5524" fmla="*/ 1064009 w 5675092"/>
              <a:gd name="connsiteY5524" fmla="*/ 1731342 h 2397608"/>
              <a:gd name="connsiteX5525" fmla="*/ 1060085 w 5675092"/>
              <a:gd name="connsiteY5525" fmla="*/ 1729251 h 2397608"/>
              <a:gd name="connsiteX5526" fmla="*/ 1054118 w 5675092"/>
              <a:gd name="connsiteY5526" fmla="*/ 1728939 h 2397608"/>
              <a:gd name="connsiteX5527" fmla="*/ 1061655 w 5675092"/>
              <a:gd name="connsiteY5527" fmla="*/ 1736404 h 2397608"/>
              <a:gd name="connsiteX5528" fmla="*/ 1059142 w 5675092"/>
              <a:gd name="connsiteY5528" fmla="*/ 1741378 h 2397608"/>
              <a:gd name="connsiteX5529" fmla="*/ 1062911 w 5675092"/>
              <a:gd name="connsiteY5529" fmla="*/ 1738891 h 2397608"/>
              <a:gd name="connsiteX5530" fmla="*/ 1066467 w 5675092"/>
              <a:gd name="connsiteY5530" fmla="*/ 1736545 h 2397608"/>
              <a:gd name="connsiteX5531" fmla="*/ 1066953 w 5675092"/>
              <a:gd name="connsiteY5531" fmla="*/ 1736810 h 2397608"/>
              <a:gd name="connsiteX5532" fmla="*/ 1068851 w 5675092"/>
              <a:gd name="connsiteY5532" fmla="*/ 1739629 h 2397608"/>
              <a:gd name="connsiteX5533" fmla="*/ 1079241 w 5675092"/>
              <a:gd name="connsiteY5533" fmla="*/ 1823470 h 2397608"/>
              <a:gd name="connsiteX5534" fmla="*/ 1078939 w 5675092"/>
              <a:gd name="connsiteY5534" fmla="*/ 1820625 h 2397608"/>
              <a:gd name="connsiteX5535" fmla="*/ 1075486 w 5675092"/>
              <a:gd name="connsiteY5535" fmla="*/ 1819388 h 2397608"/>
              <a:gd name="connsiteX5536" fmla="*/ 1074998 w 5675092"/>
              <a:gd name="connsiteY5536" fmla="*/ 1812205 h 2397608"/>
              <a:gd name="connsiteX5537" fmla="*/ 1074557 w 5675092"/>
              <a:gd name="connsiteY5537" fmla="*/ 1812422 h 2397608"/>
              <a:gd name="connsiteX5538" fmla="*/ 1072642 w 5675092"/>
              <a:gd name="connsiteY5538" fmla="*/ 1814596 h 2397608"/>
              <a:gd name="connsiteX5539" fmla="*/ 1071565 w 5675092"/>
              <a:gd name="connsiteY5539" fmla="*/ 1820527 h 2397608"/>
              <a:gd name="connsiteX5540" fmla="*/ 1071061 w 5675092"/>
              <a:gd name="connsiteY5540" fmla="*/ 1695014 h 2397608"/>
              <a:gd name="connsiteX5541" fmla="*/ 1064006 w 5675092"/>
              <a:gd name="connsiteY5541" fmla="*/ 1698130 h 2397608"/>
              <a:gd name="connsiteX5542" fmla="*/ 1056235 w 5675092"/>
              <a:gd name="connsiteY5542" fmla="*/ 1690747 h 2397608"/>
              <a:gd name="connsiteX5543" fmla="*/ 1071061 w 5675092"/>
              <a:gd name="connsiteY5543" fmla="*/ 1695014 h 2397608"/>
              <a:gd name="connsiteX5544" fmla="*/ 1074217 w 5675092"/>
              <a:gd name="connsiteY5544" fmla="*/ 1728938 h 2397608"/>
              <a:gd name="connsiteX5545" fmla="*/ 1061655 w 5675092"/>
              <a:gd name="connsiteY5545" fmla="*/ 1721476 h 2397608"/>
              <a:gd name="connsiteX5546" fmla="*/ 1059142 w 5675092"/>
              <a:gd name="connsiteY5546" fmla="*/ 1723964 h 2397608"/>
              <a:gd name="connsiteX5547" fmla="*/ 1069192 w 5675092"/>
              <a:gd name="connsiteY5547" fmla="*/ 1733916 h 2397608"/>
              <a:gd name="connsiteX5548" fmla="*/ 1074217 w 5675092"/>
              <a:gd name="connsiteY5548" fmla="*/ 1728938 h 2397608"/>
              <a:gd name="connsiteX5549" fmla="*/ 1079936 w 5675092"/>
              <a:gd name="connsiteY5549" fmla="*/ 1774174 h 2397608"/>
              <a:gd name="connsiteX5550" fmla="*/ 1074618 w 5675092"/>
              <a:gd name="connsiteY5550" fmla="*/ 1769581 h 2397608"/>
              <a:gd name="connsiteX5551" fmla="*/ 1075123 w 5675092"/>
              <a:gd name="connsiteY5551" fmla="*/ 1777026 h 2397608"/>
              <a:gd name="connsiteX5552" fmla="*/ 1077631 w 5675092"/>
              <a:gd name="connsiteY5552" fmla="*/ 1776856 h 2397608"/>
              <a:gd name="connsiteX5553" fmla="*/ 1077734 w 5675092"/>
              <a:gd name="connsiteY5553" fmla="*/ 1773733 h 2397608"/>
              <a:gd name="connsiteX5554" fmla="*/ 1079937 w 5675092"/>
              <a:gd name="connsiteY5554" fmla="*/ 1774197 h 2397608"/>
              <a:gd name="connsiteX5555" fmla="*/ 1096322 w 5675092"/>
              <a:gd name="connsiteY5555" fmla="*/ 2014947 h 2397608"/>
              <a:gd name="connsiteX5556" fmla="*/ 1083284 w 5675092"/>
              <a:gd name="connsiteY5556" fmla="*/ 2008353 h 2397608"/>
              <a:gd name="connsiteX5557" fmla="*/ 1086633 w 5675092"/>
              <a:gd name="connsiteY5557" fmla="*/ 2020593 h 2397608"/>
              <a:gd name="connsiteX5558" fmla="*/ 1096322 w 5675092"/>
              <a:gd name="connsiteY5558" fmla="*/ 2014947 h 2397608"/>
              <a:gd name="connsiteX5559" fmla="*/ 1080645 w 5675092"/>
              <a:gd name="connsiteY5559" fmla="*/ 1784131 h 2397608"/>
              <a:gd name="connsiteX5560" fmla="*/ 1077089 w 5675092"/>
              <a:gd name="connsiteY5560" fmla="*/ 1778140 h 2397608"/>
              <a:gd name="connsiteX5561" fmla="*/ 1074053 w 5675092"/>
              <a:gd name="connsiteY5561" fmla="*/ 1778902 h 2397608"/>
              <a:gd name="connsiteX5562" fmla="*/ 1077637 w 5675092"/>
              <a:gd name="connsiteY5562" fmla="*/ 1783913 h 2397608"/>
              <a:gd name="connsiteX5563" fmla="*/ 1082805 w 5675092"/>
              <a:gd name="connsiteY5563" fmla="*/ 1808949 h 2397608"/>
              <a:gd name="connsiteX5564" fmla="*/ 1082330 w 5675092"/>
              <a:gd name="connsiteY5564" fmla="*/ 1808950 h 2397608"/>
              <a:gd name="connsiteX5565" fmla="*/ 1082386 w 5675092"/>
              <a:gd name="connsiteY5565" fmla="*/ 1809779 h 2397608"/>
              <a:gd name="connsiteX5566" fmla="*/ 1085364 w 5675092"/>
              <a:gd name="connsiteY5566" fmla="*/ 1840549 h 2397608"/>
              <a:gd name="connsiteX5567" fmla="*/ 1081786 w 5675092"/>
              <a:gd name="connsiteY5567" fmla="*/ 1838983 h 2397608"/>
              <a:gd name="connsiteX5568" fmla="*/ 1079899 w 5675092"/>
              <a:gd name="connsiteY5568" fmla="*/ 1841508 h 2397608"/>
              <a:gd name="connsiteX5569" fmla="*/ 1079506 w 5675092"/>
              <a:gd name="connsiteY5569" fmla="*/ 1841556 h 2397608"/>
              <a:gd name="connsiteX5570" fmla="*/ 1079608 w 5675092"/>
              <a:gd name="connsiteY5570" fmla="*/ 1841777 h 2397608"/>
              <a:gd name="connsiteX5571" fmla="*/ 1077420 w 5675092"/>
              <a:gd name="connsiteY5571" fmla="*/ 1843257 h 2397608"/>
              <a:gd name="connsiteX5572" fmla="*/ 1075002 w 5675092"/>
              <a:gd name="connsiteY5572" fmla="*/ 1849342 h 2397608"/>
              <a:gd name="connsiteX5573" fmla="*/ 1080181 w 5675092"/>
              <a:gd name="connsiteY5573" fmla="*/ 1851484 h 2397608"/>
              <a:gd name="connsiteX5574" fmla="*/ 1081724 w 5675092"/>
              <a:gd name="connsiteY5574" fmla="*/ 1846392 h 2397608"/>
              <a:gd name="connsiteX5575" fmla="*/ 1079608 w 5675092"/>
              <a:gd name="connsiteY5575" fmla="*/ 1841777 h 2397608"/>
              <a:gd name="connsiteX5576" fmla="*/ 1079790 w 5675092"/>
              <a:gd name="connsiteY5576" fmla="*/ 1841654 h 2397608"/>
              <a:gd name="connsiteX5577" fmla="*/ 1079899 w 5675092"/>
              <a:gd name="connsiteY5577" fmla="*/ 1841508 h 2397608"/>
              <a:gd name="connsiteX5578" fmla="*/ 1085127 w 5675092"/>
              <a:gd name="connsiteY5578" fmla="*/ 1840863 h 2397608"/>
              <a:gd name="connsiteX5579" fmla="*/ 1074560 w 5675092"/>
              <a:gd name="connsiteY5579" fmla="*/ 1672491 h 2397608"/>
              <a:gd name="connsiteX5580" fmla="*/ 1068276 w 5675092"/>
              <a:gd name="connsiteY5580" fmla="*/ 1670308 h 2397608"/>
              <a:gd name="connsiteX5581" fmla="*/ 1068098 w 5675092"/>
              <a:gd name="connsiteY5581" fmla="*/ 1670373 h 2397608"/>
              <a:gd name="connsiteX5582" fmla="*/ 1068083 w 5675092"/>
              <a:gd name="connsiteY5582" fmla="*/ 1674801 h 2397608"/>
              <a:gd name="connsiteX5583" fmla="*/ 1100660 w 5675092"/>
              <a:gd name="connsiteY5583" fmla="*/ 2047917 h 2397608"/>
              <a:gd name="connsiteX5584" fmla="*/ 1093409 w 5675092"/>
              <a:gd name="connsiteY5584" fmla="*/ 2050608 h 2397608"/>
              <a:gd name="connsiteX5585" fmla="*/ 1097034 w 5675092"/>
              <a:gd name="connsiteY5585" fmla="*/ 2043209 h 2397608"/>
              <a:gd name="connsiteX5586" fmla="*/ 1100660 w 5675092"/>
              <a:gd name="connsiteY5586" fmla="*/ 2047917 h 2397608"/>
              <a:gd name="connsiteX5587" fmla="*/ 1064032 w 5675092"/>
              <a:gd name="connsiteY5587" fmla="*/ 1480821 h 2397608"/>
              <a:gd name="connsiteX5588" fmla="*/ 1061309 w 5675092"/>
              <a:gd name="connsiteY5588" fmla="*/ 1480821 h 2397608"/>
              <a:gd name="connsiteX5589" fmla="*/ 1061538 w 5675092"/>
              <a:gd name="connsiteY5589" fmla="*/ 1482215 h 2397608"/>
              <a:gd name="connsiteX5590" fmla="*/ 1064103 w 5675092"/>
              <a:gd name="connsiteY5590" fmla="*/ 1481885 h 2397608"/>
              <a:gd name="connsiteX5591" fmla="*/ 1082682 w 5675092"/>
              <a:gd name="connsiteY5591" fmla="*/ 1752417 h 2397608"/>
              <a:gd name="connsiteX5592" fmla="*/ 1068950 w 5675092"/>
              <a:gd name="connsiteY5592" fmla="*/ 1751610 h 2397608"/>
              <a:gd name="connsiteX5593" fmla="*/ 1070306 w 5675092"/>
              <a:gd name="connsiteY5593" fmla="*/ 1755227 h 2397608"/>
              <a:gd name="connsiteX5594" fmla="*/ 1067424 w 5675092"/>
              <a:gd name="connsiteY5594" fmla="*/ 1751520 h 2397608"/>
              <a:gd name="connsiteX5595" fmla="*/ 1064167 w 5675092"/>
              <a:gd name="connsiteY5595" fmla="*/ 1751329 h 2397608"/>
              <a:gd name="connsiteX5596" fmla="*/ 1054118 w 5675092"/>
              <a:gd name="connsiteY5596" fmla="*/ 1753817 h 2397608"/>
              <a:gd name="connsiteX5597" fmla="*/ 1054118 w 5675092"/>
              <a:gd name="connsiteY5597" fmla="*/ 1763767 h 2397608"/>
              <a:gd name="connsiteX5598" fmla="*/ 1050977 w 5675092"/>
              <a:gd name="connsiteY5598" fmla="*/ 1764389 h 2397608"/>
              <a:gd name="connsiteX5599" fmla="*/ 1051001 w 5675092"/>
              <a:gd name="connsiteY5599" fmla="*/ 1764554 h 2397608"/>
              <a:gd name="connsiteX5600" fmla="*/ 1055504 w 5675092"/>
              <a:gd name="connsiteY5600" fmla="*/ 1766204 h 2397608"/>
              <a:gd name="connsiteX5601" fmla="*/ 1055947 w 5675092"/>
              <a:gd name="connsiteY5601" fmla="*/ 1765969 h 2397608"/>
              <a:gd name="connsiteX5602" fmla="*/ 1055947 w 5675092"/>
              <a:gd name="connsiteY5602" fmla="*/ 1758854 h 2397608"/>
              <a:gd name="connsiteX5603" fmla="*/ 1057130 w 5675092"/>
              <a:gd name="connsiteY5603" fmla="*/ 1758464 h 2397608"/>
              <a:gd name="connsiteX5604" fmla="*/ 1056061 w 5675092"/>
              <a:gd name="connsiteY5604" fmla="*/ 1755883 h 2397608"/>
              <a:gd name="connsiteX5605" fmla="*/ 1058519 w 5675092"/>
              <a:gd name="connsiteY5605" fmla="*/ 1758006 h 2397608"/>
              <a:gd name="connsiteX5606" fmla="*/ 1058667 w 5675092"/>
              <a:gd name="connsiteY5606" fmla="*/ 1757958 h 2397608"/>
              <a:gd name="connsiteX5607" fmla="*/ 1063199 w 5675092"/>
              <a:gd name="connsiteY5607" fmla="*/ 1758854 h 2397608"/>
              <a:gd name="connsiteX5608" fmla="*/ 1060780 w 5675092"/>
              <a:gd name="connsiteY5608" fmla="*/ 1758854 h 2397608"/>
              <a:gd name="connsiteX5609" fmla="*/ 1060436 w 5675092"/>
              <a:gd name="connsiteY5609" fmla="*/ 1759663 h 2397608"/>
              <a:gd name="connsiteX5610" fmla="*/ 1064088 w 5675092"/>
              <a:gd name="connsiteY5610" fmla="*/ 1762817 h 2397608"/>
              <a:gd name="connsiteX5611" fmla="*/ 1064182 w 5675092"/>
              <a:gd name="connsiteY5611" fmla="*/ 1762710 h 2397608"/>
              <a:gd name="connsiteX5612" fmla="*/ 1063501 w 5675092"/>
              <a:gd name="connsiteY5612" fmla="*/ 1758854 h 2397608"/>
              <a:gd name="connsiteX5613" fmla="*/ 1066702 w 5675092"/>
              <a:gd name="connsiteY5613" fmla="*/ 1759851 h 2397608"/>
              <a:gd name="connsiteX5614" fmla="*/ 1068764 w 5675092"/>
              <a:gd name="connsiteY5614" fmla="*/ 1757511 h 2397608"/>
              <a:gd name="connsiteX5615" fmla="*/ 1074113 w 5675092"/>
              <a:gd name="connsiteY5615" fmla="*/ 1762136 h 2397608"/>
              <a:gd name="connsiteX5616" fmla="*/ 1071440 w 5675092"/>
              <a:gd name="connsiteY5616" fmla="*/ 1759824 h 2397608"/>
              <a:gd name="connsiteX5617" fmla="*/ 1075945 w 5675092"/>
              <a:gd name="connsiteY5617" fmla="*/ 1752038 h 2397608"/>
              <a:gd name="connsiteX5618" fmla="*/ 1076451 w 5675092"/>
              <a:gd name="connsiteY5618" fmla="*/ 1759483 h 2397608"/>
              <a:gd name="connsiteX5619" fmla="*/ 1089298 w 5675092"/>
              <a:gd name="connsiteY5619" fmla="*/ 1842273 h 2397608"/>
              <a:gd name="connsiteX5620" fmla="*/ 1087640 w 5675092"/>
              <a:gd name="connsiteY5620" fmla="*/ 1841546 h 2397608"/>
              <a:gd name="connsiteX5621" fmla="*/ 1084690 w 5675092"/>
              <a:gd name="connsiteY5621" fmla="*/ 1843699 h 2397608"/>
              <a:gd name="connsiteX5622" fmla="*/ 1085028 w 5675092"/>
              <a:gd name="connsiteY5622" fmla="*/ 1848661 h 2397608"/>
              <a:gd name="connsiteX5623" fmla="*/ 1087537 w 5675092"/>
              <a:gd name="connsiteY5623" fmla="*/ 1847797 h 2397608"/>
              <a:gd name="connsiteX5624" fmla="*/ 1088536 w 5675092"/>
              <a:gd name="connsiteY5624" fmla="*/ 1846762 h 2397608"/>
              <a:gd name="connsiteX5625" fmla="*/ 1093879 w 5675092"/>
              <a:gd name="connsiteY5625" fmla="*/ 1877792 h 2397608"/>
              <a:gd name="connsiteX5626" fmla="*/ 1093337 w 5675092"/>
              <a:gd name="connsiteY5626" fmla="*/ 1878060 h 2397608"/>
              <a:gd name="connsiteX5627" fmla="*/ 1093467 w 5675092"/>
              <a:gd name="connsiteY5627" fmla="*/ 1878134 h 2397608"/>
              <a:gd name="connsiteX5628" fmla="*/ 1093897 w 5675092"/>
              <a:gd name="connsiteY5628" fmla="*/ 1868006 h 2397608"/>
              <a:gd name="connsiteX5629" fmla="*/ 1086713 w 5675092"/>
              <a:gd name="connsiteY5629" fmla="*/ 1873480 h 2397608"/>
              <a:gd name="connsiteX5630" fmla="*/ 1081529 w 5675092"/>
              <a:gd name="connsiteY5630" fmla="*/ 1871340 h 2397608"/>
              <a:gd name="connsiteX5631" fmla="*/ 1083531 w 5675092"/>
              <a:gd name="connsiteY5631" fmla="*/ 1863722 h 2397608"/>
              <a:gd name="connsiteX5632" fmla="*/ 1079723 w 5675092"/>
              <a:gd name="connsiteY5632" fmla="*/ 1863257 h 2397608"/>
              <a:gd name="connsiteX5633" fmla="*/ 1079241 w 5675092"/>
              <a:gd name="connsiteY5633" fmla="*/ 1863270 h 2397608"/>
              <a:gd name="connsiteX5634" fmla="*/ 1076773 w 5675092"/>
              <a:gd name="connsiteY5634" fmla="*/ 1867508 h 2397608"/>
              <a:gd name="connsiteX5635" fmla="*/ 1076259 w 5675092"/>
              <a:gd name="connsiteY5635" fmla="*/ 1869613 h 2397608"/>
              <a:gd name="connsiteX5636" fmla="*/ 1078045 w 5675092"/>
              <a:gd name="connsiteY5636" fmla="*/ 1869155 h 2397608"/>
              <a:gd name="connsiteX5637" fmla="*/ 1078228 w 5675092"/>
              <a:gd name="connsiteY5637" fmla="*/ 1871840 h 2397608"/>
              <a:gd name="connsiteX5638" fmla="*/ 1078375 w 5675092"/>
              <a:gd name="connsiteY5638" fmla="*/ 1874014 h 2397608"/>
              <a:gd name="connsiteX5639" fmla="*/ 1079241 w 5675092"/>
              <a:gd name="connsiteY5639" fmla="*/ 1873220 h 2397608"/>
              <a:gd name="connsiteX5640" fmla="*/ 1078613 w 5675092"/>
              <a:gd name="connsiteY5640" fmla="*/ 1875709 h 2397608"/>
              <a:gd name="connsiteX5641" fmla="*/ 1078384 w 5675092"/>
              <a:gd name="connsiteY5641" fmla="*/ 1875839 h 2397608"/>
              <a:gd name="connsiteX5642" fmla="*/ 1080515 w 5675092"/>
              <a:gd name="connsiteY5642" fmla="*/ 1878645 h 2397608"/>
              <a:gd name="connsiteX5643" fmla="*/ 1081955 w 5675092"/>
              <a:gd name="connsiteY5643" fmla="*/ 1878586 h 2397608"/>
              <a:gd name="connsiteX5644" fmla="*/ 1081990 w 5675092"/>
              <a:gd name="connsiteY5644" fmla="*/ 1878547 h 2397608"/>
              <a:gd name="connsiteX5645" fmla="*/ 1084267 w 5675092"/>
              <a:gd name="connsiteY5645" fmla="*/ 1875709 h 2397608"/>
              <a:gd name="connsiteX5646" fmla="*/ 1083809 w 5675092"/>
              <a:gd name="connsiteY5646" fmla="*/ 1877975 h 2397608"/>
              <a:gd name="connsiteX5647" fmla="*/ 1086994 w 5675092"/>
              <a:gd name="connsiteY5647" fmla="*/ 1876557 h 2397608"/>
              <a:gd name="connsiteX5648" fmla="*/ 1090271 w 5675092"/>
              <a:gd name="connsiteY5648" fmla="*/ 1877319 h 2397608"/>
              <a:gd name="connsiteX5649" fmla="*/ 1091806 w 5675092"/>
              <a:gd name="connsiteY5649" fmla="*/ 1870735 h 2397608"/>
              <a:gd name="connsiteX5650" fmla="*/ 1094045 w 5675092"/>
              <a:gd name="connsiteY5650" fmla="*/ 1870181 h 2397608"/>
              <a:gd name="connsiteX5651" fmla="*/ 1079207 w 5675092"/>
              <a:gd name="connsiteY5651" fmla="*/ 1639423 h 2397608"/>
              <a:gd name="connsiteX5652" fmla="*/ 1078466 w 5675092"/>
              <a:gd name="connsiteY5652" fmla="*/ 1641870 h 2397608"/>
              <a:gd name="connsiteX5653" fmla="*/ 1073481 w 5675092"/>
              <a:gd name="connsiteY5653" fmla="*/ 1639812 h 2397608"/>
              <a:gd name="connsiteX5654" fmla="*/ 1078142 w 5675092"/>
              <a:gd name="connsiteY5654" fmla="*/ 1637098 h 2397608"/>
              <a:gd name="connsiteX5655" fmla="*/ 1079207 w 5675092"/>
              <a:gd name="connsiteY5655" fmla="*/ 1639423 h 2397608"/>
              <a:gd name="connsiteX5656" fmla="*/ 1106350 w 5675092"/>
              <a:gd name="connsiteY5656" fmla="*/ 2014266 h 2397608"/>
              <a:gd name="connsiteX5657" fmla="*/ 1102903 w 5675092"/>
              <a:gd name="connsiteY5657" fmla="*/ 2014501 h 2397608"/>
              <a:gd name="connsiteX5658" fmla="*/ 1102613 w 5675092"/>
              <a:gd name="connsiteY5658" fmla="*/ 2016562 h 2397608"/>
              <a:gd name="connsiteX5659" fmla="*/ 1102941 w 5675092"/>
              <a:gd name="connsiteY5659" fmla="*/ 2017084 h 2397608"/>
              <a:gd name="connsiteX5660" fmla="*/ 1102082 w 5675092"/>
              <a:gd name="connsiteY5660" fmla="*/ 2021756 h 2397608"/>
              <a:gd name="connsiteX5661" fmla="*/ 1105036 w 5675092"/>
              <a:gd name="connsiteY5661" fmla="*/ 2018097 h 2397608"/>
              <a:gd name="connsiteX5662" fmla="*/ 1106350 w 5675092"/>
              <a:gd name="connsiteY5662" fmla="*/ 2014266 h 2397608"/>
              <a:gd name="connsiteX5663" fmla="*/ 1083821 w 5675092"/>
              <a:gd name="connsiteY5663" fmla="*/ 1659688 h 2397608"/>
              <a:gd name="connsiteX5664" fmla="*/ 1071227 w 5675092"/>
              <a:gd name="connsiteY5664" fmla="*/ 1664737 h 2397608"/>
              <a:gd name="connsiteX5665" fmla="*/ 1079413 w 5675092"/>
              <a:gd name="connsiteY5665" fmla="*/ 1665053 h 2397608"/>
              <a:gd name="connsiteX5666" fmla="*/ 1082013 w 5675092"/>
              <a:gd name="connsiteY5666" fmla="*/ 1661889 h 2397608"/>
              <a:gd name="connsiteX5667" fmla="*/ 1082306 w 5675092"/>
              <a:gd name="connsiteY5667" fmla="*/ 1661185 h 2397608"/>
              <a:gd name="connsiteX5668" fmla="*/ 1082487 w 5675092"/>
              <a:gd name="connsiteY5668" fmla="*/ 1661312 h 2397608"/>
              <a:gd name="connsiteX5669" fmla="*/ 1081714 w 5675092"/>
              <a:gd name="connsiteY5669" fmla="*/ 1628047 h 2397608"/>
              <a:gd name="connsiteX5670" fmla="*/ 1073255 w 5675092"/>
              <a:gd name="connsiteY5670" fmla="*/ 1632833 h 2397608"/>
              <a:gd name="connsiteX5671" fmla="*/ 1073255 w 5675092"/>
              <a:gd name="connsiteY5671" fmla="*/ 1628047 h 2397608"/>
              <a:gd name="connsiteX5672" fmla="*/ 1081714 w 5675092"/>
              <a:gd name="connsiteY5672" fmla="*/ 1628047 h 2397608"/>
              <a:gd name="connsiteX5673" fmla="*/ 1000730 w 5675092"/>
              <a:gd name="connsiteY5673" fmla="*/ 393674 h 2397608"/>
              <a:gd name="connsiteX5674" fmla="*/ 972934 w 5675092"/>
              <a:gd name="connsiteY5674" fmla="*/ 393674 h 2397608"/>
              <a:gd name="connsiteX5675" fmla="*/ 975462 w 5675092"/>
              <a:gd name="connsiteY5675" fmla="*/ 398696 h 2397608"/>
              <a:gd name="connsiteX5676" fmla="*/ 950197 w 5675092"/>
              <a:gd name="connsiteY5676" fmla="*/ 401207 h 2397608"/>
              <a:gd name="connsiteX5677" fmla="*/ 952721 w 5675092"/>
              <a:gd name="connsiteY5677" fmla="*/ 401207 h 2397608"/>
              <a:gd name="connsiteX5678" fmla="*/ 919875 w 5675092"/>
              <a:gd name="connsiteY5678" fmla="*/ 411251 h 2397608"/>
              <a:gd name="connsiteX5679" fmla="*/ 917348 w 5675092"/>
              <a:gd name="connsiteY5679" fmla="*/ 388652 h 2397608"/>
              <a:gd name="connsiteX5680" fmla="*/ 931246 w 5675092"/>
              <a:gd name="connsiteY5680" fmla="*/ 392105 h 2397608"/>
              <a:gd name="connsiteX5681" fmla="*/ 937544 w 5675092"/>
              <a:gd name="connsiteY5681" fmla="*/ 389401 h 2397608"/>
              <a:gd name="connsiteX5682" fmla="*/ 931470 w 5675092"/>
              <a:gd name="connsiteY5682" fmla="*/ 388683 h 2397608"/>
              <a:gd name="connsiteX5683" fmla="*/ 924598 w 5675092"/>
              <a:gd name="connsiteY5683" fmla="*/ 389729 h 2397608"/>
              <a:gd name="connsiteX5684" fmla="*/ 931470 w 5675092"/>
              <a:gd name="connsiteY5684" fmla="*/ 384498 h 2397608"/>
              <a:gd name="connsiteX5685" fmla="*/ 938827 w 5675092"/>
              <a:gd name="connsiteY5685" fmla="*/ 388852 h 2397608"/>
              <a:gd name="connsiteX5686" fmla="*/ 945143 w 5675092"/>
              <a:gd name="connsiteY5686" fmla="*/ 386142 h 2397608"/>
              <a:gd name="connsiteX5687" fmla="*/ 983043 w 5675092"/>
              <a:gd name="connsiteY5687" fmla="*/ 388652 h 2397608"/>
              <a:gd name="connsiteX5688" fmla="*/ 1000730 w 5675092"/>
              <a:gd name="connsiteY5688" fmla="*/ 393674 h 2397608"/>
              <a:gd name="connsiteX5689" fmla="*/ 1097373 w 5675092"/>
              <a:gd name="connsiteY5689" fmla="*/ 1807928 h 2397608"/>
              <a:gd name="connsiteX5690" fmla="*/ 1095515 w 5675092"/>
              <a:gd name="connsiteY5690" fmla="*/ 1808288 h 2397608"/>
              <a:gd name="connsiteX5691" fmla="*/ 1096964 w 5675092"/>
              <a:gd name="connsiteY5691" fmla="*/ 1809484 h 2397608"/>
              <a:gd name="connsiteX5692" fmla="*/ 1089410 w 5675092"/>
              <a:gd name="connsiteY5692" fmla="*/ 1689051 h 2397608"/>
              <a:gd name="connsiteX5693" fmla="*/ 1088844 w 5675092"/>
              <a:gd name="connsiteY5693" fmla="*/ 1689723 h 2397608"/>
              <a:gd name="connsiteX5694" fmla="*/ 1081593 w 5675092"/>
              <a:gd name="connsiteY5694" fmla="*/ 1689723 h 2397608"/>
              <a:gd name="connsiteX5695" fmla="*/ 1089410 w 5675092"/>
              <a:gd name="connsiteY5695" fmla="*/ 1689051 h 2397608"/>
              <a:gd name="connsiteX5696" fmla="*/ 1096986 w 5675092"/>
              <a:gd name="connsiteY5696" fmla="*/ 1787683 h 2397608"/>
              <a:gd name="connsiteX5697" fmla="*/ 1096024 w 5675092"/>
              <a:gd name="connsiteY5697" fmla="*/ 1788075 h 2397608"/>
              <a:gd name="connsiteX5698" fmla="*/ 1096555 w 5675092"/>
              <a:gd name="connsiteY5698" fmla="*/ 1788039 h 2397608"/>
              <a:gd name="connsiteX5699" fmla="*/ 1094319 w 5675092"/>
              <a:gd name="connsiteY5699" fmla="*/ 1738889 h 2397608"/>
              <a:gd name="connsiteX5700" fmla="*/ 1076730 w 5675092"/>
              <a:gd name="connsiteY5700" fmla="*/ 1738889 h 2397608"/>
              <a:gd name="connsiteX5701" fmla="*/ 1094319 w 5675092"/>
              <a:gd name="connsiteY5701" fmla="*/ 1738889 h 2397608"/>
              <a:gd name="connsiteX5702" fmla="*/ 1097771 w 5675092"/>
              <a:gd name="connsiteY5702" fmla="*/ 1778172 h 2397608"/>
              <a:gd name="connsiteX5703" fmla="*/ 1094319 w 5675092"/>
              <a:gd name="connsiteY5703" fmla="*/ 1781181 h 2397608"/>
              <a:gd name="connsiteX5704" fmla="*/ 1093061 w 5675092"/>
              <a:gd name="connsiteY5704" fmla="*/ 1777137 h 2397608"/>
              <a:gd name="connsiteX5705" fmla="*/ 1092650 w 5675092"/>
              <a:gd name="connsiteY5705" fmla="*/ 1775208 h 2397608"/>
              <a:gd name="connsiteX5706" fmla="*/ 1090167 w 5675092"/>
              <a:gd name="connsiteY5706" fmla="*/ 1776004 h 2397608"/>
              <a:gd name="connsiteX5707" fmla="*/ 1095687 w 5675092"/>
              <a:gd name="connsiteY5707" fmla="*/ 1783109 h 2397608"/>
              <a:gd name="connsiteX5708" fmla="*/ 1076667 w 5675092"/>
              <a:gd name="connsiteY5708" fmla="*/ 1464919 h 2397608"/>
              <a:gd name="connsiteX5709" fmla="*/ 1071901 w 5675092"/>
              <a:gd name="connsiteY5709" fmla="*/ 1466098 h 2397608"/>
              <a:gd name="connsiteX5710" fmla="*/ 1065857 w 5675092"/>
              <a:gd name="connsiteY5710" fmla="*/ 1462213 h 2397608"/>
              <a:gd name="connsiteX5711" fmla="*/ 1073111 w 5675092"/>
              <a:gd name="connsiteY5711" fmla="*/ 1462213 h 2397608"/>
              <a:gd name="connsiteX5712" fmla="*/ 1073111 w 5675092"/>
              <a:gd name="connsiteY5712" fmla="*/ 1462213 h 2397608"/>
              <a:gd name="connsiteX5713" fmla="*/ 1075528 w 5675092"/>
              <a:gd name="connsiteY5713" fmla="*/ 1462213 h 2397608"/>
              <a:gd name="connsiteX5714" fmla="*/ 1073111 w 5675092"/>
              <a:gd name="connsiteY5714" fmla="*/ 1462213 h 2397608"/>
              <a:gd name="connsiteX5715" fmla="*/ 1073799 w 5675092"/>
              <a:gd name="connsiteY5715" fmla="*/ 1461787 h 2397608"/>
              <a:gd name="connsiteX5716" fmla="*/ 1068758 w 5675092"/>
              <a:gd name="connsiteY5716" fmla="*/ 1460803 h 2397608"/>
              <a:gd name="connsiteX5717" fmla="*/ 1041183 w 5675092"/>
              <a:gd name="connsiteY5717" fmla="*/ 1462676 h 2397608"/>
              <a:gd name="connsiteX5718" fmla="*/ 1041689 w 5675092"/>
              <a:gd name="connsiteY5718" fmla="*/ 1470121 h 2397608"/>
              <a:gd name="connsiteX5719" fmla="*/ 1038111 w 5675092"/>
              <a:gd name="connsiteY5719" fmla="*/ 1469861 h 2397608"/>
              <a:gd name="connsiteX5720" fmla="*/ 1037907 w 5675092"/>
              <a:gd name="connsiteY5720" fmla="*/ 1473667 h 2397608"/>
              <a:gd name="connsiteX5721" fmla="*/ 1043043 w 5675092"/>
              <a:gd name="connsiteY5721" fmla="*/ 1475542 h 2397608"/>
              <a:gd name="connsiteX5722" fmla="*/ 1035793 w 5675092"/>
              <a:gd name="connsiteY5722" fmla="*/ 1475542 h 2397608"/>
              <a:gd name="connsiteX5723" fmla="*/ 1035012 w 5675092"/>
              <a:gd name="connsiteY5723" fmla="*/ 1478770 h 2397608"/>
              <a:gd name="connsiteX5724" fmla="*/ 1052386 w 5675092"/>
              <a:gd name="connsiteY5724" fmla="*/ 1481945 h 2397608"/>
              <a:gd name="connsiteX5725" fmla="*/ 1057795 w 5675092"/>
              <a:gd name="connsiteY5725" fmla="*/ 1481103 h 2397608"/>
              <a:gd name="connsiteX5726" fmla="*/ 1058065 w 5675092"/>
              <a:gd name="connsiteY5726" fmla="*/ 1480821 h 2397608"/>
              <a:gd name="connsiteX5727" fmla="*/ 1051500 w 5675092"/>
              <a:gd name="connsiteY5727" fmla="*/ 1480821 h 2397608"/>
              <a:gd name="connsiteX5728" fmla="*/ 1051500 w 5675092"/>
              <a:gd name="connsiteY5728" fmla="*/ 1473305 h 2397608"/>
              <a:gd name="connsiteX5729" fmla="*/ 1061526 w 5675092"/>
              <a:gd name="connsiteY5729" fmla="*/ 1475810 h 2397608"/>
              <a:gd name="connsiteX5730" fmla="*/ 1061526 w 5675092"/>
              <a:gd name="connsiteY5730" fmla="*/ 1468295 h 2397608"/>
              <a:gd name="connsiteX5731" fmla="*/ 1074057 w 5675092"/>
              <a:gd name="connsiteY5731" fmla="*/ 1468295 h 2397608"/>
              <a:gd name="connsiteX5732" fmla="*/ 1066539 w 5675092"/>
              <a:gd name="connsiteY5732" fmla="*/ 1475811 h 2397608"/>
              <a:gd name="connsiteX5733" fmla="*/ 1068105 w 5675092"/>
              <a:gd name="connsiteY5733" fmla="*/ 1478316 h 2397608"/>
              <a:gd name="connsiteX5734" fmla="*/ 1070529 w 5675092"/>
              <a:gd name="connsiteY5734" fmla="*/ 1480078 h 2397608"/>
              <a:gd name="connsiteX5735" fmla="*/ 1070959 w 5675092"/>
              <a:gd name="connsiteY5735" fmla="*/ 1479905 h 2397608"/>
              <a:gd name="connsiteX5736" fmla="*/ 1071705 w 5675092"/>
              <a:gd name="connsiteY5736" fmla="*/ 1477689 h 2397608"/>
              <a:gd name="connsiteX5737" fmla="*/ 1072917 w 5675092"/>
              <a:gd name="connsiteY5737" fmla="*/ 1478547 h 2397608"/>
              <a:gd name="connsiteX5738" fmla="*/ 1073611 w 5675092"/>
              <a:gd name="connsiteY5738" fmla="*/ 1477390 h 2397608"/>
              <a:gd name="connsiteX5739" fmla="*/ 1068900 w 5675092"/>
              <a:gd name="connsiteY5739" fmla="*/ 1473958 h 2397608"/>
              <a:gd name="connsiteX5740" fmla="*/ 1074207 w 5675092"/>
              <a:gd name="connsiteY5740" fmla="*/ 1471847 h 2397608"/>
              <a:gd name="connsiteX5741" fmla="*/ 1076827 w 5675092"/>
              <a:gd name="connsiteY5741" fmla="*/ 1467475 h 2397608"/>
              <a:gd name="connsiteX5742" fmla="*/ 1003627 w 5675092"/>
              <a:gd name="connsiteY5742" fmla="*/ 389017 h 2397608"/>
              <a:gd name="connsiteX5743" fmla="*/ 1003146 w 5675092"/>
              <a:gd name="connsiteY5743" fmla="*/ 388874 h 2397608"/>
              <a:gd name="connsiteX5744" fmla="*/ 1003146 w 5675092"/>
              <a:gd name="connsiteY5744" fmla="*/ 386312 h 2397608"/>
              <a:gd name="connsiteX5745" fmla="*/ 1079071 w 5675092"/>
              <a:gd name="connsiteY5745" fmla="*/ 1493347 h 2397608"/>
              <a:gd name="connsiteX5746" fmla="*/ 1078392 w 5675092"/>
              <a:gd name="connsiteY5746" fmla="*/ 1490486 h 2397608"/>
              <a:gd name="connsiteX5747" fmla="*/ 1077357 w 5675092"/>
              <a:gd name="connsiteY5747" fmla="*/ 1490516 h 2397608"/>
              <a:gd name="connsiteX5748" fmla="*/ 1066683 w 5675092"/>
              <a:gd name="connsiteY5748" fmla="*/ 1488188 h 2397608"/>
              <a:gd name="connsiteX5749" fmla="*/ 1066539 w 5675092"/>
              <a:gd name="connsiteY5749" fmla="*/ 1488337 h 2397608"/>
              <a:gd name="connsiteX5750" fmla="*/ 1066370 w 5675092"/>
              <a:gd name="connsiteY5750" fmla="*/ 1488120 h 2397608"/>
              <a:gd name="connsiteX5751" fmla="*/ 1064167 w 5675092"/>
              <a:gd name="connsiteY5751" fmla="*/ 1487640 h 2397608"/>
              <a:gd name="connsiteX5752" fmla="*/ 1065260 w 5675092"/>
              <a:gd name="connsiteY5752" fmla="*/ 1486693 h 2397608"/>
              <a:gd name="connsiteX5753" fmla="*/ 1064345 w 5675092"/>
              <a:gd name="connsiteY5753" fmla="*/ 1485519 h 2397608"/>
              <a:gd name="connsiteX5754" fmla="*/ 1064256 w 5675092"/>
              <a:gd name="connsiteY5754" fmla="*/ 1484188 h 2397608"/>
              <a:gd name="connsiteX5755" fmla="*/ 1061629 w 5675092"/>
              <a:gd name="connsiteY5755" fmla="*/ 1484180 h 2397608"/>
              <a:gd name="connsiteX5756" fmla="*/ 1060832 w 5675092"/>
              <a:gd name="connsiteY5756" fmla="*/ 1487492 h 2397608"/>
              <a:gd name="connsiteX5757" fmla="*/ 1055847 w 5675092"/>
              <a:gd name="connsiteY5757" fmla="*/ 1485101 h 2397608"/>
              <a:gd name="connsiteX5758" fmla="*/ 1055674 w 5675092"/>
              <a:gd name="connsiteY5758" fmla="*/ 1485231 h 2397608"/>
              <a:gd name="connsiteX5759" fmla="*/ 1058245 w 5675092"/>
              <a:gd name="connsiteY5759" fmla="*/ 1491438 h 2397608"/>
              <a:gd name="connsiteX5760" fmla="*/ 1051268 w 5675092"/>
              <a:gd name="connsiteY5760" fmla="*/ 1490665 h 2397608"/>
              <a:gd name="connsiteX5761" fmla="*/ 1051216 w 5675092"/>
              <a:gd name="connsiteY5761" fmla="*/ 1490678 h 2397608"/>
              <a:gd name="connsiteX5762" fmla="*/ 1051797 w 5675092"/>
              <a:gd name="connsiteY5762" fmla="*/ 1495308 h 2397608"/>
              <a:gd name="connsiteX5763" fmla="*/ 1061420 w 5675092"/>
              <a:gd name="connsiteY5763" fmla="*/ 1494508 h 2397608"/>
              <a:gd name="connsiteX5764" fmla="*/ 1061526 w 5675092"/>
              <a:gd name="connsiteY5764" fmla="*/ 1493347 h 2397608"/>
              <a:gd name="connsiteX5765" fmla="*/ 1079071 w 5675092"/>
              <a:gd name="connsiteY5765" fmla="*/ 1493347 h 2397608"/>
              <a:gd name="connsiteX5766" fmla="*/ 1097696 w 5675092"/>
              <a:gd name="connsiteY5766" fmla="*/ 1753093 h 2397608"/>
              <a:gd name="connsiteX5767" fmla="*/ 1095887 w 5675092"/>
              <a:gd name="connsiteY5767" fmla="*/ 1753194 h 2397608"/>
              <a:gd name="connsiteX5768" fmla="*/ 1086009 w 5675092"/>
              <a:gd name="connsiteY5768" fmla="*/ 1752613 h 2397608"/>
              <a:gd name="connsiteX5769" fmla="*/ 1081128 w 5675092"/>
              <a:gd name="connsiteY5769" fmla="*/ 1754180 h 2397608"/>
              <a:gd name="connsiteX5770" fmla="*/ 1081296 w 5675092"/>
              <a:gd name="connsiteY5770" fmla="*/ 1756660 h 2397608"/>
              <a:gd name="connsiteX5771" fmla="*/ 1090864 w 5675092"/>
              <a:gd name="connsiteY5771" fmla="*/ 1753829 h 2397608"/>
              <a:gd name="connsiteX5772" fmla="*/ 1096828 w 5675092"/>
              <a:gd name="connsiteY5772" fmla="*/ 1726453 h 2397608"/>
              <a:gd name="connsiteX5773" fmla="*/ 1091805 w 5675092"/>
              <a:gd name="connsiteY5773" fmla="*/ 1721476 h 2397608"/>
              <a:gd name="connsiteX5774" fmla="*/ 1086779 w 5675092"/>
              <a:gd name="connsiteY5774" fmla="*/ 1721476 h 2397608"/>
              <a:gd name="connsiteX5775" fmla="*/ 1088389 w 5675092"/>
              <a:gd name="connsiteY5775" fmla="*/ 1717939 h 2397608"/>
              <a:gd name="connsiteX5776" fmla="*/ 1091573 w 5675092"/>
              <a:gd name="connsiteY5776" fmla="*/ 1717508 h 2397608"/>
              <a:gd name="connsiteX5777" fmla="*/ 1089259 w 5675092"/>
              <a:gd name="connsiteY5777" fmla="*/ 1711889 h 2397608"/>
              <a:gd name="connsiteX5778" fmla="*/ 1088481 w 5675092"/>
              <a:gd name="connsiteY5778" fmla="*/ 1711940 h 2397608"/>
              <a:gd name="connsiteX5779" fmla="*/ 1088817 w 5675092"/>
              <a:gd name="connsiteY5779" fmla="*/ 1714675 h 2397608"/>
              <a:gd name="connsiteX5780" fmla="*/ 1085380 w 5675092"/>
              <a:gd name="connsiteY5780" fmla="*/ 1713325 h 2397608"/>
              <a:gd name="connsiteX5781" fmla="*/ 1085278 w 5675092"/>
              <a:gd name="connsiteY5781" fmla="*/ 1712152 h 2397608"/>
              <a:gd name="connsiteX5782" fmla="*/ 1079838 w 5675092"/>
              <a:gd name="connsiteY5782" fmla="*/ 1712511 h 2397608"/>
              <a:gd name="connsiteX5783" fmla="*/ 1074185 w 5675092"/>
              <a:gd name="connsiteY5783" fmla="*/ 1709400 h 2397608"/>
              <a:gd name="connsiteX5784" fmla="*/ 1069187 w 5675092"/>
              <a:gd name="connsiteY5784" fmla="*/ 1716825 h 2397608"/>
              <a:gd name="connsiteX5785" fmla="*/ 1081754 w 5675092"/>
              <a:gd name="connsiteY5785" fmla="*/ 1718988 h 2397608"/>
              <a:gd name="connsiteX5786" fmla="*/ 1096828 w 5675092"/>
              <a:gd name="connsiteY5786" fmla="*/ 1726453 h 2397608"/>
              <a:gd name="connsiteX5787" fmla="*/ 1094178 w 5675092"/>
              <a:gd name="connsiteY5787" fmla="*/ 1678994 h 2397608"/>
              <a:gd name="connsiteX5788" fmla="*/ 1094094 w 5675092"/>
              <a:gd name="connsiteY5788" fmla="*/ 1678671 h 2397608"/>
              <a:gd name="connsiteX5789" fmla="*/ 1094085 w 5675092"/>
              <a:gd name="connsiteY5789" fmla="*/ 1678570 h 2397608"/>
              <a:gd name="connsiteX5790" fmla="*/ 1093916 w 5675092"/>
              <a:gd name="connsiteY5790" fmla="*/ 1678599 h 2397608"/>
              <a:gd name="connsiteX5791" fmla="*/ 1092390 w 5675092"/>
              <a:gd name="connsiteY5791" fmla="*/ 1629523 h 2397608"/>
              <a:gd name="connsiteX5792" fmla="*/ 1092408 w 5675092"/>
              <a:gd name="connsiteY5792" fmla="*/ 1633133 h 2397608"/>
              <a:gd name="connsiteX5793" fmla="*/ 1089821 w 5675092"/>
              <a:gd name="connsiteY5793" fmla="*/ 1630711 h 2397608"/>
              <a:gd name="connsiteX5794" fmla="*/ 1088687 w 5675092"/>
              <a:gd name="connsiteY5794" fmla="*/ 1636307 h 2397608"/>
              <a:gd name="connsiteX5795" fmla="*/ 1085350 w 5675092"/>
              <a:gd name="connsiteY5795" fmla="*/ 1636209 h 2397608"/>
              <a:gd name="connsiteX5796" fmla="*/ 1092390 w 5675092"/>
              <a:gd name="connsiteY5796" fmla="*/ 1629523 h 2397608"/>
              <a:gd name="connsiteX5797" fmla="*/ 1109392 w 5675092"/>
              <a:gd name="connsiteY5797" fmla="*/ 1875709 h 2397608"/>
              <a:gd name="connsiteX5798" fmla="*/ 1097458 w 5675092"/>
              <a:gd name="connsiteY5798" fmla="*/ 1876020 h 2397608"/>
              <a:gd name="connsiteX5799" fmla="*/ 1096644 w 5675092"/>
              <a:gd name="connsiteY5799" fmla="*/ 1876423 h 2397608"/>
              <a:gd name="connsiteX5800" fmla="*/ 1095918 w 5675092"/>
              <a:gd name="connsiteY5800" fmla="*/ 1879530 h 2397608"/>
              <a:gd name="connsiteX5801" fmla="*/ 1099048 w 5675092"/>
              <a:gd name="connsiteY5801" fmla="*/ 1881312 h 2397608"/>
              <a:gd name="connsiteX5802" fmla="*/ 1102845 w 5675092"/>
              <a:gd name="connsiteY5802" fmla="*/ 1883649 h 2397608"/>
              <a:gd name="connsiteX5803" fmla="*/ 1104596 w 5675092"/>
              <a:gd name="connsiteY5803" fmla="*/ 1877253 h 2397608"/>
              <a:gd name="connsiteX5804" fmla="*/ 1106416 w 5675092"/>
              <a:gd name="connsiteY5804" fmla="*/ 1880870 h 2397608"/>
              <a:gd name="connsiteX5805" fmla="*/ 1107943 w 5675092"/>
              <a:gd name="connsiteY5805" fmla="*/ 1882309 h 2397608"/>
              <a:gd name="connsiteX5806" fmla="*/ 1096096 w 5675092"/>
              <a:gd name="connsiteY5806" fmla="*/ 1678221 h 2397608"/>
              <a:gd name="connsiteX5807" fmla="*/ 1095731 w 5675092"/>
              <a:gd name="connsiteY5807" fmla="*/ 1678284 h 2397608"/>
              <a:gd name="connsiteX5808" fmla="*/ 1096096 w 5675092"/>
              <a:gd name="connsiteY5808" fmla="*/ 1679359 h 2397608"/>
              <a:gd name="connsiteX5809" fmla="*/ 1123621 w 5675092"/>
              <a:gd name="connsiteY5809" fmla="*/ 2080103 h 2397608"/>
              <a:gd name="connsiteX5810" fmla="*/ 1106301 w 5675092"/>
              <a:gd name="connsiteY5810" fmla="*/ 2085150 h 2397608"/>
              <a:gd name="connsiteX5811" fmla="*/ 1106302 w 5675092"/>
              <a:gd name="connsiteY5811" fmla="*/ 2077578 h 2397608"/>
              <a:gd name="connsiteX5812" fmla="*/ 1093184 w 5675092"/>
              <a:gd name="connsiteY5812" fmla="*/ 2080527 h 2397608"/>
              <a:gd name="connsiteX5813" fmla="*/ 1096561 w 5675092"/>
              <a:gd name="connsiteY5813" fmla="*/ 2083808 h 2397608"/>
              <a:gd name="connsiteX5814" fmla="*/ 1095487 w 5675092"/>
              <a:gd name="connsiteY5814" fmla="*/ 2090286 h 2397608"/>
              <a:gd name="connsiteX5815" fmla="*/ 1093916 w 5675092"/>
              <a:gd name="connsiteY5815" fmla="*/ 2084999 h 2397608"/>
              <a:gd name="connsiteX5816" fmla="*/ 1092625 w 5675092"/>
              <a:gd name="connsiteY5816" fmla="*/ 2080652 h 2397608"/>
              <a:gd name="connsiteX5817" fmla="*/ 1088050 w 5675092"/>
              <a:gd name="connsiteY5817" fmla="*/ 2081681 h 2397608"/>
              <a:gd name="connsiteX5818" fmla="*/ 1071656 w 5675092"/>
              <a:gd name="connsiteY5818" fmla="*/ 2072530 h 2397608"/>
              <a:gd name="connsiteX5819" fmla="*/ 1083953 w 5675092"/>
              <a:gd name="connsiteY5819" fmla="*/ 2070163 h 2397608"/>
              <a:gd name="connsiteX5820" fmla="*/ 1123621 w 5675092"/>
              <a:gd name="connsiteY5820" fmla="*/ 2080103 h 2397608"/>
              <a:gd name="connsiteX5821" fmla="*/ 1099400 w 5675092"/>
              <a:gd name="connsiteY5821" fmla="*/ 1722942 h 2397608"/>
              <a:gd name="connsiteX5822" fmla="*/ 1098995 w 5675092"/>
              <a:gd name="connsiteY5822" fmla="*/ 1722773 h 2397608"/>
              <a:gd name="connsiteX5823" fmla="*/ 1097566 w 5675092"/>
              <a:gd name="connsiteY5823" fmla="*/ 1721956 h 2397608"/>
              <a:gd name="connsiteX5824" fmla="*/ 1097016 w 5675092"/>
              <a:gd name="connsiteY5824" fmla="*/ 1723451 h 2397608"/>
              <a:gd name="connsiteX5825" fmla="*/ 1097253 w 5675092"/>
              <a:gd name="connsiteY5825" fmla="*/ 1723796 h 2397608"/>
              <a:gd name="connsiteX5826" fmla="*/ 1106777 w 5675092"/>
              <a:gd name="connsiteY5826" fmla="*/ 1815752 h 2397608"/>
              <a:gd name="connsiteX5827" fmla="*/ 1105396 w 5675092"/>
              <a:gd name="connsiteY5827" fmla="*/ 1814865 h 2397608"/>
              <a:gd name="connsiteX5828" fmla="*/ 1102889 w 5675092"/>
              <a:gd name="connsiteY5828" fmla="*/ 1815035 h 2397608"/>
              <a:gd name="connsiteX5829" fmla="*/ 1103057 w 5675092"/>
              <a:gd name="connsiteY5829" fmla="*/ 1817515 h 2397608"/>
              <a:gd name="connsiteX5830" fmla="*/ 1103331 w 5675092"/>
              <a:gd name="connsiteY5830" fmla="*/ 1817670 h 2397608"/>
              <a:gd name="connsiteX5831" fmla="*/ 1097076 w 5675092"/>
              <a:gd name="connsiteY5831" fmla="*/ 1663929 h 2397608"/>
              <a:gd name="connsiteX5832" fmla="*/ 1096729 w 5675092"/>
              <a:gd name="connsiteY5832" fmla="*/ 1664106 h 2397608"/>
              <a:gd name="connsiteX5833" fmla="*/ 1096250 w 5675092"/>
              <a:gd name="connsiteY5833" fmla="*/ 1663729 h 2397608"/>
              <a:gd name="connsiteX5834" fmla="*/ 1103388 w 5675092"/>
              <a:gd name="connsiteY5834" fmla="*/ 1752777 h 2397608"/>
              <a:gd name="connsiteX5835" fmla="*/ 1098627 w 5675092"/>
              <a:gd name="connsiteY5835" fmla="*/ 1753042 h 2397608"/>
              <a:gd name="connsiteX5836" fmla="*/ 1096336 w 5675092"/>
              <a:gd name="connsiteY5836" fmla="*/ 1755639 h 2397608"/>
              <a:gd name="connsiteX5837" fmla="*/ 1099012 w 5675092"/>
              <a:gd name="connsiteY5837" fmla="*/ 1757951 h 2397608"/>
              <a:gd name="connsiteX5838" fmla="*/ 1099406 w 5675092"/>
              <a:gd name="connsiteY5838" fmla="*/ 1754496 h 2397608"/>
              <a:gd name="connsiteX5839" fmla="*/ 1096414 w 5675092"/>
              <a:gd name="connsiteY5839" fmla="*/ 1649591 h 2397608"/>
              <a:gd name="connsiteX5840" fmla="*/ 1096190 w 5675092"/>
              <a:gd name="connsiteY5840" fmla="*/ 1649141 h 2397608"/>
              <a:gd name="connsiteX5841" fmla="*/ 1096308 w 5675092"/>
              <a:gd name="connsiteY5841" fmla="*/ 1649591 h 2397608"/>
              <a:gd name="connsiteX5842" fmla="*/ 1102358 w 5675092"/>
              <a:gd name="connsiteY5842" fmla="*/ 1705183 h 2397608"/>
              <a:gd name="connsiteX5843" fmla="*/ 1096686 w 5675092"/>
              <a:gd name="connsiteY5843" fmla="*/ 1695418 h 2397608"/>
              <a:gd name="connsiteX5844" fmla="*/ 1101129 w 5675092"/>
              <a:gd name="connsiteY5844" fmla="*/ 1688367 h 2397608"/>
              <a:gd name="connsiteX5845" fmla="*/ 1098942 w 5675092"/>
              <a:gd name="connsiteY5845" fmla="*/ 1684762 h 2397608"/>
              <a:gd name="connsiteX5846" fmla="*/ 1098942 w 5675092"/>
              <a:gd name="connsiteY5846" fmla="*/ 1689730 h 2397608"/>
              <a:gd name="connsiteX5847" fmla="*/ 1092354 w 5675092"/>
              <a:gd name="connsiteY5847" fmla="*/ 1681658 h 2397608"/>
              <a:gd name="connsiteX5848" fmla="*/ 1089634 w 5675092"/>
              <a:gd name="connsiteY5848" fmla="*/ 1679343 h 2397608"/>
              <a:gd name="connsiteX5849" fmla="*/ 1089504 w 5675092"/>
              <a:gd name="connsiteY5849" fmla="*/ 1679365 h 2397608"/>
              <a:gd name="connsiteX5850" fmla="*/ 1091259 w 5675092"/>
              <a:gd name="connsiteY5850" fmla="*/ 1682151 h 2397608"/>
              <a:gd name="connsiteX5851" fmla="*/ 1090490 w 5675092"/>
              <a:gd name="connsiteY5851" fmla="*/ 1683192 h 2397608"/>
              <a:gd name="connsiteX5852" fmla="*/ 1093551 w 5675092"/>
              <a:gd name="connsiteY5852" fmla="*/ 1690003 h 2397608"/>
              <a:gd name="connsiteX5853" fmla="*/ 1086300 w 5675092"/>
              <a:gd name="connsiteY5853" fmla="*/ 1681934 h 2397608"/>
              <a:gd name="connsiteX5854" fmla="*/ 1086488 w 5675092"/>
              <a:gd name="connsiteY5854" fmla="*/ 1681767 h 2397608"/>
              <a:gd name="connsiteX5855" fmla="*/ 1086161 w 5675092"/>
              <a:gd name="connsiteY5855" fmla="*/ 1681366 h 2397608"/>
              <a:gd name="connsiteX5856" fmla="*/ 1086240 w 5675092"/>
              <a:gd name="connsiteY5856" fmla="*/ 1679931 h 2397608"/>
              <a:gd name="connsiteX5857" fmla="*/ 1083610 w 5675092"/>
              <a:gd name="connsiteY5857" fmla="*/ 1680388 h 2397608"/>
              <a:gd name="connsiteX5858" fmla="*/ 1081265 w 5675092"/>
              <a:gd name="connsiteY5858" fmla="*/ 1679920 h 2397608"/>
              <a:gd name="connsiteX5859" fmla="*/ 1079413 w 5675092"/>
              <a:gd name="connsiteY5859" fmla="*/ 1681776 h 2397608"/>
              <a:gd name="connsiteX5860" fmla="*/ 1071227 w 5675092"/>
              <a:gd name="connsiteY5860" fmla="*/ 1682407 h 2397608"/>
              <a:gd name="connsiteX5861" fmla="*/ 1071227 w 5675092"/>
              <a:gd name="connsiteY5861" fmla="*/ 1677914 h 2397608"/>
              <a:gd name="connsiteX5862" fmla="*/ 1068254 w 5675092"/>
              <a:gd name="connsiteY5862" fmla="*/ 1677320 h 2397608"/>
              <a:gd name="connsiteX5863" fmla="*/ 1068768 w 5675092"/>
              <a:gd name="connsiteY5863" fmla="*/ 1684875 h 2397608"/>
              <a:gd name="connsiteX5864" fmla="*/ 1063400 w 5675092"/>
              <a:gd name="connsiteY5864" fmla="*/ 1680180 h 2397608"/>
              <a:gd name="connsiteX5865" fmla="*/ 1059232 w 5675092"/>
              <a:gd name="connsiteY5865" fmla="*/ 1681685 h 2397608"/>
              <a:gd name="connsiteX5866" fmla="*/ 1059916 w 5675092"/>
              <a:gd name="connsiteY5866" fmla="*/ 1682841 h 2397608"/>
              <a:gd name="connsiteX5867" fmla="*/ 1058633 w 5675092"/>
              <a:gd name="connsiteY5867" fmla="*/ 1687335 h 2397608"/>
              <a:gd name="connsiteX5868" fmla="*/ 1057345 w 5675092"/>
              <a:gd name="connsiteY5868" fmla="*/ 1682367 h 2397608"/>
              <a:gd name="connsiteX5869" fmla="*/ 1054776 w 5675092"/>
              <a:gd name="connsiteY5869" fmla="*/ 1683295 h 2397608"/>
              <a:gd name="connsiteX5870" fmla="*/ 1046152 w 5675092"/>
              <a:gd name="connsiteY5870" fmla="*/ 1686411 h 2397608"/>
              <a:gd name="connsiteX5871" fmla="*/ 1046836 w 5675092"/>
              <a:gd name="connsiteY5871" fmla="*/ 1696485 h 2397608"/>
              <a:gd name="connsiteX5872" fmla="*/ 1020852 w 5675092"/>
              <a:gd name="connsiteY5872" fmla="*/ 1685599 h 2397608"/>
              <a:gd name="connsiteX5873" fmla="*/ 1019366 w 5675092"/>
              <a:gd name="connsiteY5873" fmla="*/ 1684565 h 2397608"/>
              <a:gd name="connsiteX5874" fmla="*/ 1017937 w 5675092"/>
              <a:gd name="connsiteY5874" fmla="*/ 1687612 h 2397608"/>
              <a:gd name="connsiteX5875" fmla="*/ 1017937 w 5675092"/>
              <a:gd name="connsiteY5875" fmla="*/ 1683570 h 2397608"/>
              <a:gd name="connsiteX5876" fmla="*/ 1017540 w 5675092"/>
              <a:gd name="connsiteY5876" fmla="*/ 1683294 h 2397608"/>
              <a:gd name="connsiteX5877" fmla="*/ 1010458 w 5675092"/>
              <a:gd name="connsiteY5877" fmla="*/ 1681245 h 2397608"/>
              <a:gd name="connsiteX5878" fmla="*/ 1005775 w 5675092"/>
              <a:gd name="connsiteY5878" fmla="*/ 1686623 h 2397608"/>
              <a:gd name="connsiteX5879" fmla="*/ 1002163 w 5675092"/>
              <a:gd name="connsiteY5879" fmla="*/ 1679911 h 2397608"/>
              <a:gd name="connsiteX5880" fmla="*/ 997749 w 5675092"/>
              <a:gd name="connsiteY5880" fmla="*/ 1678252 h 2397608"/>
              <a:gd name="connsiteX5881" fmla="*/ 994401 w 5675092"/>
              <a:gd name="connsiteY5881" fmla="*/ 1678763 h 2397608"/>
              <a:gd name="connsiteX5882" fmla="*/ 992869 w 5675092"/>
              <a:gd name="connsiteY5882" fmla="*/ 1682440 h 2397608"/>
              <a:gd name="connsiteX5883" fmla="*/ 998236 w 5675092"/>
              <a:gd name="connsiteY5883" fmla="*/ 1687136 h 2397608"/>
              <a:gd name="connsiteX5884" fmla="*/ 980645 w 5675092"/>
              <a:gd name="connsiteY5884" fmla="*/ 1688330 h 2397608"/>
              <a:gd name="connsiteX5885" fmla="*/ 985235 w 5675092"/>
              <a:gd name="connsiteY5885" fmla="*/ 1690865 h 2397608"/>
              <a:gd name="connsiteX5886" fmla="*/ 986174 w 5675092"/>
              <a:gd name="connsiteY5886" fmla="*/ 1695491 h 2397608"/>
              <a:gd name="connsiteX5887" fmla="*/ 987230 w 5675092"/>
              <a:gd name="connsiteY5887" fmla="*/ 1695176 h 2397608"/>
              <a:gd name="connsiteX5888" fmla="*/ 1003836 w 5675092"/>
              <a:gd name="connsiteY5888" fmla="*/ 1694476 h 2397608"/>
              <a:gd name="connsiteX5889" fmla="*/ 1008861 w 5675092"/>
              <a:gd name="connsiteY5889" fmla="*/ 1701938 h 2397608"/>
              <a:gd name="connsiteX5890" fmla="*/ 1008861 w 5675092"/>
              <a:gd name="connsiteY5890" fmla="*/ 1696964 h 2397608"/>
              <a:gd name="connsiteX5891" fmla="*/ 1018596 w 5675092"/>
              <a:gd name="connsiteY5891" fmla="*/ 1698519 h 2397608"/>
              <a:gd name="connsiteX5892" fmla="*/ 1025566 w 5675092"/>
              <a:gd name="connsiteY5892" fmla="*/ 1700067 h 2397608"/>
              <a:gd name="connsiteX5893" fmla="*/ 1019070 w 5675092"/>
              <a:gd name="connsiteY5893" fmla="*/ 1696386 h 2397608"/>
              <a:gd name="connsiteX5894" fmla="*/ 1023692 w 5675092"/>
              <a:gd name="connsiteY5894" fmla="*/ 1697570 h 2397608"/>
              <a:gd name="connsiteX5895" fmla="*/ 1026189 w 5675092"/>
              <a:gd name="connsiteY5895" fmla="*/ 1700206 h 2397608"/>
              <a:gd name="connsiteX5896" fmla="*/ 1033985 w 5675092"/>
              <a:gd name="connsiteY5896" fmla="*/ 1701938 h 2397608"/>
              <a:gd name="connsiteX5897" fmla="*/ 1033985 w 5675092"/>
              <a:gd name="connsiteY5897" fmla="*/ 1694476 h 2397608"/>
              <a:gd name="connsiteX5898" fmla="*/ 1044981 w 5675092"/>
              <a:gd name="connsiteY5898" fmla="*/ 1699820 h 2397608"/>
              <a:gd name="connsiteX5899" fmla="*/ 1044714 w 5675092"/>
              <a:gd name="connsiteY5899" fmla="*/ 1699441 h 2397608"/>
              <a:gd name="connsiteX5900" fmla="*/ 1056769 w 5675092"/>
              <a:gd name="connsiteY5900" fmla="*/ 1698622 h 2397608"/>
              <a:gd name="connsiteX5901" fmla="*/ 1057543 w 5675092"/>
              <a:gd name="connsiteY5901" fmla="*/ 1702490 h 2397608"/>
              <a:gd name="connsiteX5902" fmla="*/ 1066647 w 5675092"/>
              <a:gd name="connsiteY5902" fmla="*/ 1701938 h 2397608"/>
              <a:gd name="connsiteX5903" fmla="*/ 1074695 w 5675092"/>
              <a:gd name="connsiteY5903" fmla="*/ 1705126 h 2397608"/>
              <a:gd name="connsiteX5904" fmla="*/ 1082080 w 5675092"/>
              <a:gd name="connsiteY5904" fmla="*/ 1706314 h 2397608"/>
              <a:gd name="connsiteX5905" fmla="*/ 1079840 w 5675092"/>
              <a:gd name="connsiteY5905" fmla="*/ 1699451 h 2397608"/>
              <a:gd name="connsiteX5906" fmla="*/ 1084663 w 5675092"/>
              <a:gd name="connsiteY5906" fmla="*/ 1699124 h 2397608"/>
              <a:gd name="connsiteX5907" fmla="*/ 1084987 w 5675092"/>
              <a:gd name="connsiteY5907" fmla="*/ 1703895 h 2397608"/>
              <a:gd name="connsiteX5908" fmla="*/ 1085393 w 5675092"/>
              <a:gd name="connsiteY5908" fmla="*/ 1703867 h 2397608"/>
              <a:gd name="connsiteX5909" fmla="*/ 1085758 w 5675092"/>
              <a:gd name="connsiteY5909" fmla="*/ 1701098 h 2397608"/>
              <a:gd name="connsiteX5910" fmla="*/ 1086399 w 5675092"/>
              <a:gd name="connsiteY5910" fmla="*/ 1696889 h 2397608"/>
              <a:gd name="connsiteX5911" fmla="*/ 1087435 w 5675092"/>
              <a:gd name="connsiteY5911" fmla="*/ 1703688 h 2397608"/>
              <a:gd name="connsiteX5912" fmla="*/ 1091896 w 5675092"/>
              <a:gd name="connsiteY5912" fmla="*/ 1698632 h 2397608"/>
              <a:gd name="connsiteX5913" fmla="*/ 1088401 w 5675092"/>
              <a:gd name="connsiteY5913" fmla="*/ 1706896 h 2397608"/>
              <a:gd name="connsiteX5914" fmla="*/ 1094849 w 5675092"/>
              <a:gd name="connsiteY5914" fmla="*/ 1706853 h 2397608"/>
              <a:gd name="connsiteX5915" fmla="*/ 1094746 w 5675092"/>
              <a:gd name="connsiteY5915" fmla="*/ 1706040 h 2397608"/>
              <a:gd name="connsiteX5916" fmla="*/ 1093651 w 5675092"/>
              <a:gd name="connsiteY5916" fmla="*/ 1704461 h 2397608"/>
              <a:gd name="connsiteX5917" fmla="*/ 1093651 w 5675092"/>
              <a:gd name="connsiteY5917" fmla="*/ 1699280 h 2397608"/>
              <a:gd name="connsiteX5918" fmla="*/ 1096370 w 5675092"/>
              <a:gd name="connsiteY5918" fmla="*/ 1705838 h 2397608"/>
              <a:gd name="connsiteX5919" fmla="*/ 1096120 w 5675092"/>
              <a:gd name="connsiteY5919" fmla="*/ 1706845 h 2397608"/>
              <a:gd name="connsiteX5920" fmla="*/ 1096296 w 5675092"/>
              <a:gd name="connsiteY5920" fmla="*/ 1706843 h 2397608"/>
              <a:gd name="connsiteX5921" fmla="*/ 1098182 w 5675092"/>
              <a:gd name="connsiteY5921" fmla="*/ 1705109 h 2397608"/>
              <a:gd name="connsiteX5922" fmla="*/ 1098485 w 5675092"/>
              <a:gd name="connsiteY5922" fmla="*/ 1699280 h 2397608"/>
              <a:gd name="connsiteX5923" fmla="*/ 1099342 w 5675092"/>
              <a:gd name="connsiteY5923" fmla="*/ 1706328 h 2397608"/>
              <a:gd name="connsiteX5924" fmla="*/ 1104994 w 5675092"/>
              <a:gd name="connsiteY5924" fmla="*/ 1735081 h 2397608"/>
              <a:gd name="connsiteX5925" fmla="*/ 1104366 w 5675092"/>
              <a:gd name="connsiteY5925" fmla="*/ 1733916 h 2397608"/>
              <a:gd name="connsiteX5926" fmla="*/ 1096827 w 5675092"/>
              <a:gd name="connsiteY5926" fmla="*/ 1738889 h 2397608"/>
              <a:gd name="connsiteX5927" fmla="*/ 1099341 w 5675092"/>
              <a:gd name="connsiteY5927" fmla="*/ 1741378 h 2397608"/>
              <a:gd name="connsiteX5928" fmla="*/ 1104994 w 5675092"/>
              <a:gd name="connsiteY5928" fmla="*/ 1735081 h 2397608"/>
              <a:gd name="connsiteX5929" fmla="*/ 1108050 w 5675092"/>
              <a:gd name="connsiteY5929" fmla="*/ 1779779 h 2397608"/>
              <a:gd name="connsiteX5930" fmla="*/ 1101354 w 5675092"/>
              <a:gd name="connsiteY5930" fmla="*/ 1775048 h 2397608"/>
              <a:gd name="connsiteX5931" fmla="*/ 1097971 w 5675092"/>
              <a:gd name="connsiteY5931" fmla="*/ 1777997 h 2397608"/>
              <a:gd name="connsiteX5932" fmla="*/ 1088832 w 5675092"/>
              <a:gd name="connsiteY5932" fmla="*/ 1496840 h 2397608"/>
              <a:gd name="connsiteX5933" fmla="*/ 1088445 w 5675092"/>
              <a:gd name="connsiteY5933" fmla="*/ 1495974 h 2397608"/>
              <a:gd name="connsiteX5934" fmla="*/ 1082197 w 5675092"/>
              <a:gd name="connsiteY5934" fmla="*/ 1497145 h 2397608"/>
              <a:gd name="connsiteX5935" fmla="*/ 1086538 w 5675092"/>
              <a:gd name="connsiteY5935" fmla="*/ 1498177 h 2397608"/>
              <a:gd name="connsiteX5936" fmla="*/ 1114933 w 5675092"/>
              <a:gd name="connsiteY5936" fmla="*/ 1878722 h 2397608"/>
              <a:gd name="connsiteX5937" fmla="*/ 1114418 w 5675092"/>
              <a:gd name="connsiteY5937" fmla="*/ 1877574 h 2397608"/>
              <a:gd name="connsiteX5938" fmla="*/ 1111905 w 5675092"/>
              <a:gd name="connsiteY5938" fmla="*/ 1875709 h 2397608"/>
              <a:gd name="connsiteX5939" fmla="*/ 1111905 w 5675092"/>
              <a:gd name="connsiteY5939" fmla="*/ 1878857 h 2397608"/>
              <a:gd name="connsiteX5940" fmla="*/ 1111905 w 5675092"/>
              <a:gd name="connsiteY5940" fmla="*/ 1881985 h 2397608"/>
              <a:gd name="connsiteX5941" fmla="*/ 1112224 w 5675092"/>
              <a:gd name="connsiteY5941" fmla="*/ 1882962 h 2397608"/>
              <a:gd name="connsiteX5942" fmla="*/ 1112612 w 5675092"/>
              <a:gd name="connsiteY5942" fmla="*/ 1882908 h 2397608"/>
              <a:gd name="connsiteX5943" fmla="*/ 1113267 w 5675092"/>
              <a:gd name="connsiteY5943" fmla="*/ 1882665 h 2397608"/>
              <a:gd name="connsiteX5944" fmla="*/ 1088645 w 5675092"/>
              <a:gd name="connsiteY5944" fmla="*/ 1490184 h 2397608"/>
              <a:gd name="connsiteX5945" fmla="*/ 1084973 w 5675092"/>
              <a:gd name="connsiteY5945" fmla="*/ 1490292 h 2397608"/>
              <a:gd name="connsiteX5946" fmla="*/ 1084084 w 5675092"/>
              <a:gd name="connsiteY5946" fmla="*/ 1490842 h 2397608"/>
              <a:gd name="connsiteX5947" fmla="*/ 1084084 w 5675092"/>
              <a:gd name="connsiteY5947" fmla="*/ 1495853 h 2397608"/>
              <a:gd name="connsiteX5948" fmla="*/ 1087530 w 5675092"/>
              <a:gd name="connsiteY5948" fmla="*/ 1494913 h 2397608"/>
              <a:gd name="connsiteX5949" fmla="*/ 1088133 w 5675092"/>
              <a:gd name="connsiteY5949" fmla="*/ 1495274 h 2397608"/>
              <a:gd name="connsiteX5950" fmla="*/ 1087347 w 5675092"/>
              <a:gd name="connsiteY5950" fmla="*/ 1493513 h 2397608"/>
              <a:gd name="connsiteX5951" fmla="*/ 1085988 w 5675092"/>
              <a:gd name="connsiteY5951" fmla="*/ 1492048 h 2397608"/>
              <a:gd name="connsiteX5952" fmla="*/ 1087471 w 5675092"/>
              <a:gd name="connsiteY5952" fmla="*/ 1490699 h 2397608"/>
              <a:gd name="connsiteX5953" fmla="*/ 1101804 w 5675092"/>
              <a:gd name="connsiteY5953" fmla="*/ 1680218 h 2397608"/>
              <a:gd name="connsiteX5954" fmla="*/ 1101579 w 5675092"/>
              <a:gd name="connsiteY5954" fmla="*/ 1680116 h 2397608"/>
              <a:gd name="connsiteX5955" fmla="*/ 1098581 w 5675092"/>
              <a:gd name="connsiteY5955" fmla="*/ 1677790 h 2397608"/>
              <a:gd name="connsiteX5956" fmla="*/ 1097841 w 5675092"/>
              <a:gd name="connsiteY5956" fmla="*/ 1677918 h 2397608"/>
              <a:gd name="connsiteX5957" fmla="*/ 1098513 w 5675092"/>
              <a:gd name="connsiteY5957" fmla="*/ 1679359 h 2397608"/>
              <a:gd name="connsiteX5958" fmla="*/ 1095794 w 5675092"/>
              <a:gd name="connsiteY5958" fmla="*/ 1679682 h 2397608"/>
              <a:gd name="connsiteX5959" fmla="*/ 1096603 w 5675092"/>
              <a:gd name="connsiteY5959" fmla="*/ 1680356 h 2397608"/>
              <a:gd name="connsiteX5960" fmla="*/ 1100198 w 5675092"/>
              <a:gd name="connsiteY5960" fmla="*/ 1681036 h 2397608"/>
              <a:gd name="connsiteX5961" fmla="*/ 1112533 w 5675092"/>
              <a:gd name="connsiteY5961" fmla="*/ 1814139 h 2397608"/>
              <a:gd name="connsiteX5962" fmla="*/ 1111726 w 5675092"/>
              <a:gd name="connsiteY5962" fmla="*/ 1812061 h 2397608"/>
              <a:gd name="connsiteX5963" fmla="*/ 1111274 w 5675092"/>
              <a:gd name="connsiteY5963" fmla="*/ 1814358 h 2397608"/>
              <a:gd name="connsiteX5964" fmla="*/ 1105634 w 5675092"/>
              <a:gd name="connsiteY5964" fmla="*/ 1811967 h 2397608"/>
              <a:gd name="connsiteX5965" fmla="*/ 1107299 w 5675092"/>
              <a:gd name="connsiteY5965" fmla="*/ 1809144 h 2397608"/>
              <a:gd name="connsiteX5966" fmla="*/ 1100044 w 5675092"/>
              <a:gd name="connsiteY5966" fmla="*/ 1810241 h 2397608"/>
              <a:gd name="connsiteX5967" fmla="*/ 1110410 w 5675092"/>
              <a:gd name="connsiteY5967" fmla="*/ 1814524 h 2397608"/>
              <a:gd name="connsiteX5968" fmla="*/ 1108185 w 5675092"/>
              <a:gd name="connsiteY5968" fmla="*/ 1816423 h 2397608"/>
              <a:gd name="connsiteX5969" fmla="*/ 1111905 w 5675092"/>
              <a:gd name="connsiteY5969" fmla="*/ 1818493 h 2397608"/>
              <a:gd name="connsiteX5970" fmla="*/ 1112533 w 5675092"/>
              <a:gd name="connsiteY5970" fmla="*/ 1814139 h 2397608"/>
              <a:gd name="connsiteX5971" fmla="*/ 1111063 w 5675092"/>
              <a:gd name="connsiteY5971" fmla="*/ 1787053 h 2397608"/>
              <a:gd name="connsiteX5972" fmla="*/ 1104293 w 5675092"/>
              <a:gd name="connsiteY5972" fmla="*/ 1784708 h 2397608"/>
              <a:gd name="connsiteX5973" fmla="*/ 1101853 w 5675092"/>
              <a:gd name="connsiteY5973" fmla="*/ 1785702 h 2397608"/>
              <a:gd name="connsiteX5974" fmla="*/ 1101853 w 5675092"/>
              <a:gd name="connsiteY5974" fmla="*/ 1787678 h 2397608"/>
              <a:gd name="connsiteX5975" fmla="*/ 1102602 w 5675092"/>
              <a:gd name="connsiteY5975" fmla="*/ 1787627 h 2397608"/>
              <a:gd name="connsiteX5976" fmla="*/ 1111063 w 5675092"/>
              <a:gd name="connsiteY5976" fmla="*/ 1787053 h 2397608"/>
              <a:gd name="connsiteX5977" fmla="*/ 1101142 w 5675092"/>
              <a:gd name="connsiteY5977" fmla="*/ 1633276 h 2397608"/>
              <a:gd name="connsiteX5978" fmla="*/ 1100609 w 5675092"/>
              <a:gd name="connsiteY5978" fmla="*/ 1637968 h 2397608"/>
              <a:gd name="connsiteX5979" fmla="*/ 1099717 w 5675092"/>
              <a:gd name="connsiteY5979" fmla="*/ 1624845 h 2397608"/>
              <a:gd name="connsiteX5980" fmla="*/ 1101142 w 5675092"/>
              <a:gd name="connsiteY5980" fmla="*/ 1633276 h 2397608"/>
              <a:gd name="connsiteX5981" fmla="*/ 1106113 w 5675092"/>
              <a:gd name="connsiteY5981" fmla="*/ 1667099 h 2397608"/>
              <a:gd name="connsiteX5982" fmla="*/ 1100900 w 5675092"/>
              <a:gd name="connsiteY5982" fmla="*/ 1664855 h 2397608"/>
              <a:gd name="connsiteX5983" fmla="*/ 1097076 w 5675092"/>
              <a:gd name="connsiteY5983" fmla="*/ 1663929 h 2397608"/>
              <a:gd name="connsiteX5984" fmla="*/ 1099208 w 5675092"/>
              <a:gd name="connsiteY5984" fmla="*/ 1662844 h 2397608"/>
              <a:gd name="connsiteX5985" fmla="*/ 1101451 w 5675092"/>
              <a:gd name="connsiteY5985" fmla="*/ 1659689 h 2397608"/>
              <a:gd name="connsiteX5986" fmla="*/ 1093895 w 5675092"/>
              <a:gd name="connsiteY5986" fmla="*/ 1657164 h 2397608"/>
              <a:gd name="connsiteX5987" fmla="*/ 1094722 w 5675092"/>
              <a:gd name="connsiteY5987" fmla="*/ 1662528 h 2397608"/>
              <a:gd name="connsiteX5988" fmla="*/ 1096250 w 5675092"/>
              <a:gd name="connsiteY5988" fmla="*/ 1663729 h 2397608"/>
              <a:gd name="connsiteX5989" fmla="*/ 1093895 w 5675092"/>
              <a:gd name="connsiteY5989" fmla="*/ 1663159 h 2397608"/>
              <a:gd name="connsiteX5990" fmla="*/ 1089649 w 5675092"/>
              <a:gd name="connsiteY5990" fmla="*/ 1666367 h 2397608"/>
              <a:gd name="connsiteX5991" fmla="*/ 1094569 w 5675092"/>
              <a:gd name="connsiteY5991" fmla="*/ 1669840 h 2397608"/>
              <a:gd name="connsiteX5992" fmla="*/ 1098661 w 5675092"/>
              <a:gd name="connsiteY5992" fmla="*/ 1671238 h 2397608"/>
              <a:gd name="connsiteX5993" fmla="*/ 1099438 w 5675092"/>
              <a:gd name="connsiteY5993" fmla="*/ 1668347 h 2397608"/>
              <a:gd name="connsiteX5994" fmla="*/ 1099730 w 5675092"/>
              <a:gd name="connsiteY5994" fmla="*/ 1668250 h 2397608"/>
              <a:gd name="connsiteX5995" fmla="*/ 1098943 w 5675092"/>
              <a:gd name="connsiteY5995" fmla="*/ 1667377 h 2397608"/>
              <a:gd name="connsiteX5996" fmla="*/ 1101257 w 5675092"/>
              <a:gd name="connsiteY5996" fmla="*/ 1667067 h 2397608"/>
              <a:gd name="connsiteX5997" fmla="*/ 1102184 w 5675092"/>
              <a:gd name="connsiteY5997" fmla="*/ 1667544 h 2397608"/>
              <a:gd name="connsiteX5998" fmla="*/ 1106783 w 5675092"/>
              <a:gd name="connsiteY5998" fmla="*/ 1674015 h 2397608"/>
              <a:gd name="connsiteX5999" fmla="*/ 1104152 w 5675092"/>
              <a:gd name="connsiteY5999" fmla="*/ 1671785 h 2397608"/>
              <a:gd name="connsiteX6000" fmla="*/ 1100259 w 5675092"/>
              <a:gd name="connsiteY6000" fmla="*/ 1671785 h 2397608"/>
              <a:gd name="connsiteX6001" fmla="*/ 1020066 w 5675092"/>
              <a:gd name="connsiteY6001" fmla="*/ 391437 h 2397608"/>
              <a:gd name="connsiteX6002" fmla="*/ 1010400 w 5675092"/>
              <a:gd name="connsiteY6002" fmla="*/ 399124 h 2397608"/>
              <a:gd name="connsiteX6003" fmla="*/ 1003146 w 5675092"/>
              <a:gd name="connsiteY6003" fmla="*/ 396561 h 2397608"/>
              <a:gd name="connsiteX6004" fmla="*/ 1004055 w 5675092"/>
              <a:gd name="connsiteY6004" fmla="*/ 391437 h 2397608"/>
              <a:gd name="connsiteX6005" fmla="*/ 1003627 w 5675092"/>
              <a:gd name="connsiteY6005" fmla="*/ 389017 h 2397608"/>
              <a:gd name="connsiteX6006" fmla="*/ 1010700 w 5675092"/>
              <a:gd name="connsiteY6006" fmla="*/ 391116 h 2397608"/>
              <a:gd name="connsiteX6007" fmla="*/ 1020066 w 5675092"/>
              <a:gd name="connsiteY6007" fmla="*/ 391437 h 2397608"/>
              <a:gd name="connsiteX6008" fmla="*/ 1111872 w 5675092"/>
              <a:gd name="connsiteY6008" fmla="*/ 1719351 h 2397608"/>
              <a:gd name="connsiteX6009" fmla="*/ 1101822 w 5675092"/>
              <a:gd name="connsiteY6009" fmla="*/ 1719351 h 2397608"/>
              <a:gd name="connsiteX6010" fmla="*/ 1103439 w 5675092"/>
              <a:gd name="connsiteY6010" fmla="*/ 1721446 h 2397608"/>
              <a:gd name="connsiteX6011" fmla="*/ 1105382 w 5675092"/>
              <a:gd name="connsiteY6011" fmla="*/ 1720823 h 2397608"/>
              <a:gd name="connsiteX6012" fmla="*/ 1106251 w 5675092"/>
              <a:gd name="connsiteY6012" fmla="*/ 1720544 h 2397608"/>
              <a:gd name="connsiteX6013" fmla="*/ 1109549 w 5675092"/>
              <a:gd name="connsiteY6013" fmla="*/ 1721516 h 2397608"/>
              <a:gd name="connsiteX6014" fmla="*/ 1110915 w 5675092"/>
              <a:gd name="connsiteY6014" fmla="*/ 1724378 h 2397608"/>
              <a:gd name="connsiteX6015" fmla="*/ 1111872 w 5675092"/>
              <a:gd name="connsiteY6015" fmla="*/ 1724328 h 2397608"/>
              <a:gd name="connsiteX6016" fmla="*/ 1111872 w 5675092"/>
              <a:gd name="connsiteY6016" fmla="*/ 1719351 h 2397608"/>
              <a:gd name="connsiteX6017" fmla="*/ 1108982 w 5675092"/>
              <a:gd name="connsiteY6017" fmla="*/ 1672346 h 2397608"/>
              <a:gd name="connsiteX6018" fmla="*/ 1106972 w 5675092"/>
              <a:gd name="connsiteY6018" fmla="*/ 1671724 h 2397608"/>
              <a:gd name="connsiteX6019" fmla="*/ 1106972 w 5675092"/>
              <a:gd name="connsiteY6019" fmla="*/ 1674080 h 2397608"/>
              <a:gd name="connsiteX6020" fmla="*/ 1107814 w 5675092"/>
              <a:gd name="connsiteY6020" fmla="*/ 1674368 h 2397608"/>
              <a:gd name="connsiteX6021" fmla="*/ 1107556 w 5675092"/>
              <a:gd name="connsiteY6021" fmla="*/ 1624314 h 2397608"/>
              <a:gd name="connsiteX6022" fmla="*/ 1105577 w 5675092"/>
              <a:gd name="connsiteY6022" fmla="*/ 1630853 h 2397608"/>
              <a:gd name="connsiteX6023" fmla="*/ 1102915 w 5675092"/>
              <a:gd name="connsiteY6023" fmla="*/ 1627326 h 2397608"/>
              <a:gd name="connsiteX6024" fmla="*/ 1102732 w 5675092"/>
              <a:gd name="connsiteY6024" fmla="*/ 1624641 h 2397608"/>
              <a:gd name="connsiteX6025" fmla="*/ 1107556 w 5675092"/>
              <a:gd name="connsiteY6025" fmla="*/ 1624314 h 2397608"/>
              <a:gd name="connsiteX6026" fmla="*/ 1121326 w 5675092"/>
              <a:gd name="connsiteY6026" fmla="*/ 1813208 h 2397608"/>
              <a:gd name="connsiteX6027" fmla="*/ 1121155 w 5675092"/>
              <a:gd name="connsiteY6027" fmla="*/ 1813027 h 2397608"/>
              <a:gd name="connsiteX6028" fmla="*/ 1120038 w 5675092"/>
              <a:gd name="connsiteY6028" fmla="*/ 1812623 h 2397608"/>
              <a:gd name="connsiteX6029" fmla="*/ 1115256 w 5675092"/>
              <a:gd name="connsiteY6029" fmla="*/ 1811701 h 2397608"/>
              <a:gd name="connsiteX6030" fmla="*/ 1114720 w 5675092"/>
              <a:gd name="connsiteY6030" fmla="*/ 1811522 h 2397608"/>
              <a:gd name="connsiteX6031" fmla="*/ 1114519 w 5675092"/>
              <a:gd name="connsiteY6031" fmla="*/ 1814506 h 2397608"/>
              <a:gd name="connsiteX6032" fmla="*/ 1115256 w 5675092"/>
              <a:gd name="connsiteY6032" fmla="*/ 1811701 h 2397608"/>
              <a:gd name="connsiteX6033" fmla="*/ 1119359 w 5675092"/>
              <a:gd name="connsiteY6033" fmla="*/ 1816129 h 2397608"/>
              <a:gd name="connsiteX6034" fmla="*/ 1116931 w 5675092"/>
              <a:gd name="connsiteY6034" fmla="*/ 1733916 h 2397608"/>
              <a:gd name="connsiteX6035" fmla="*/ 1106879 w 5675092"/>
              <a:gd name="connsiteY6035" fmla="*/ 1741378 h 2397608"/>
              <a:gd name="connsiteX6036" fmla="*/ 1116931 w 5675092"/>
              <a:gd name="connsiteY6036" fmla="*/ 1733916 h 2397608"/>
              <a:gd name="connsiteX6037" fmla="*/ 1100505 w 5675092"/>
              <a:gd name="connsiteY6037" fmla="*/ 1491839 h 2397608"/>
              <a:gd name="connsiteX6038" fmla="*/ 1099685 w 5675092"/>
              <a:gd name="connsiteY6038" fmla="*/ 1489860 h 2397608"/>
              <a:gd name="connsiteX6039" fmla="*/ 1090687 w 5675092"/>
              <a:gd name="connsiteY6039" fmla="*/ 1490124 h 2397608"/>
              <a:gd name="connsiteX6040" fmla="*/ 1090167 w 5675092"/>
              <a:gd name="connsiteY6040" fmla="*/ 1493321 h 2397608"/>
              <a:gd name="connsiteX6041" fmla="*/ 1091262 w 5675092"/>
              <a:gd name="connsiteY6041" fmla="*/ 1498082 h 2397608"/>
              <a:gd name="connsiteX6042" fmla="*/ 1093555 w 5675092"/>
              <a:gd name="connsiteY6042" fmla="*/ 1497960 h 2397608"/>
              <a:gd name="connsiteX6043" fmla="*/ 1096616 w 5675092"/>
              <a:gd name="connsiteY6043" fmla="*/ 1496176 h 2397608"/>
              <a:gd name="connsiteX6044" fmla="*/ 1096616 w 5675092"/>
              <a:gd name="connsiteY6044" fmla="*/ 1490842 h 2397608"/>
              <a:gd name="connsiteX6045" fmla="*/ 1116433 w 5675092"/>
              <a:gd name="connsiteY6045" fmla="*/ 1692137 h 2397608"/>
              <a:gd name="connsiteX6046" fmla="*/ 1111806 w 5675092"/>
              <a:gd name="connsiteY6046" fmla="*/ 1687866 h 2397608"/>
              <a:gd name="connsiteX6047" fmla="*/ 1108982 w 5675092"/>
              <a:gd name="connsiteY6047" fmla="*/ 1679795 h 2397608"/>
              <a:gd name="connsiteX6048" fmla="*/ 1108668 w 5675092"/>
              <a:gd name="connsiteY6048" fmla="*/ 1683209 h 2397608"/>
              <a:gd name="connsiteX6049" fmla="*/ 1108355 w 5675092"/>
              <a:gd name="connsiteY6049" fmla="*/ 1683431 h 2397608"/>
              <a:gd name="connsiteX6050" fmla="*/ 1109387 w 5675092"/>
              <a:gd name="connsiteY6050" fmla="*/ 1687089 h 2397608"/>
              <a:gd name="connsiteX6051" fmla="*/ 1107977 w 5675092"/>
              <a:gd name="connsiteY6051" fmla="*/ 1686432 h 2397608"/>
              <a:gd name="connsiteX6052" fmla="*/ 1107322 w 5675092"/>
              <a:gd name="connsiteY6052" fmla="*/ 1684290 h 2397608"/>
              <a:gd name="connsiteX6053" fmla="*/ 1106833 w 5675092"/>
              <a:gd name="connsiteY6053" fmla="*/ 1685476 h 2397608"/>
              <a:gd name="connsiteX6054" fmla="*/ 1108983 w 5675092"/>
              <a:gd name="connsiteY6054" fmla="*/ 1689730 h 2397608"/>
              <a:gd name="connsiteX6055" fmla="*/ 1106472 w 5675092"/>
              <a:gd name="connsiteY6055" fmla="*/ 1697179 h 2397608"/>
              <a:gd name="connsiteX6056" fmla="*/ 1106472 w 5675092"/>
              <a:gd name="connsiteY6056" fmla="*/ 1692210 h 2397608"/>
              <a:gd name="connsiteX6057" fmla="*/ 1104535 w 5675092"/>
              <a:gd name="connsiteY6057" fmla="*/ 1691061 h 2397608"/>
              <a:gd name="connsiteX6058" fmla="*/ 1101843 w 5675092"/>
              <a:gd name="connsiteY6058" fmla="*/ 1697604 h 2397608"/>
              <a:gd name="connsiteX6059" fmla="*/ 1104678 w 5675092"/>
              <a:gd name="connsiteY6059" fmla="*/ 1702488 h 2397608"/>
              <a:gd name="connsiteX6060" fmla="*/ 1105938 w 5675092"/>
              <a:gd name="connsiteY6060" fmla="*/ 1704658 h 2397608"/>
              <a:gd name="connsiteX6061" fmla="*/ 1106847 w 5675092"/>
              <a:gd name="connsiteY6061" fmla="*/ 1704427 h 2397608"/>
              <a:gd name="connsiteX6062" fmla="*/ 1108474 w 5675092"/>
              <a:gd name="connsiteY6062" fmla="*/ 1705667 h 2397608"/>
              <a:gd name="connsiteX6063" fmla="*/ 1109746 w 5675092"/>
              <a:gd name="connsiteY6063" fmla="*/ 1703413 h 2397608"/>
              <a:gd name="connsiteX6064" fmla="*/ 1111584 w 5675092"/>
              <a:gd name="connsiteY6064" fmla="*/ 1700157 h 2397608"/>
              <a:gd name="connsiteX6065" fmla="*/ 1109384 w 5675092"/>
              <a:gd name="connsiteY6065" fmla="*/ 1696893 h 2397608"/>
              <a:gd name="connsiteX6066" fmla="*/ 1112103 w 5675092"/>
              <a:gd name="connsiteY6066" fmla="*/ 1692708 h 2397608"/>
              <a:gd name="connsiteX6067" fmla="*/ 1122058 w 5675092"/>
              <a:gd name="connsiteY6067" fmla="*/ 1763577 h 2397608"/>
              <a:gd name="connsiteX6068" fmla="*/ 1121954 w 5675092"/>
              <a:gd name="connsiteY6068" fmla="*/ 1763768 h 2397608"/>
              <a:gd name="connsiteX6069" fmla="*/ 1114418 w 5675092"/>
              <a:gd name="connsiteY6069" fmla="*/ 1761279 h 2397608"/>
              <a:gd name="connsiteX6070" fmla="*/ 1114418 w 5675092"/>
              <a:gd name="connsiteY6070" fmla="*/ 1764075 h 2397608"/>
              <a:gd name="connsiteX6071" fmla="*/ 1114560 w 5675092"/>
              <a:gd name="connsiteY6071" fmla="*/ 1764375 h 2397608"/>
              <a:gd name="connsiteX6072" fmla="*/ 1117335 w 5675092"/>
              <a:gd name="connsiteY6072" fmla="*/ 1763563 h 2397608"/>
              <a:gd name="connsiteX6073" fmla="*/ 1121664 w 5675092"/>
              <a:gd name="connsiteY6073" fmla="*/ 1766016 h 2397608"/>
              <a:gd name="connsiteX6074" fmla="*/ 1122192 w 5675092"/>
              <a:gd name="connsiteY6074" fmla="*/ 1765545 h 2397608"/>
              <a:gd name="connsiteX6075" fmla="*/ 1120091 w 5675092"/>
              <a:gd name="connsiteY6075" fmla="*/ 1722834 h 2397608"/>
              <a:gd name="connsiteX6076" fmla="*/ 1116896 w 5675092"/>
              <a:gd name="connsiteY6076" fmla="*/ 1724328 h 2397608"/>
              <a:gd name="connsiteX6077" fmla="*/ 1116663 w 5675092"/>
              <a:gd name="connsiteY6077" fmla="*/ 1725973 h 2397608"/>
              <a:gd name="connsiteX6078" fmla="*/ 1118460 w 5675092"/>
              <a:gd name="connsiteY6078" fmla="*/ 1725791 h 2397608"/>
              <a:gd name="connsiteX6079" fmla="*/ 1115572 w 5675092"/>
              <a:gd name="connsiteY6079" fmla="*/ 1652653 h 2397608"/>
              <a:gd name="connsiteX6080" fmla="*/ 1114045 w 5675092"/>
              <a:gd name="connsiteY6080" fmla="*/ 1649591 h 2397608"/>
              <a:gd name="connsiteX6081" fmla="*/ 1113676 w 5675092"/>
              <a:gd name="connsiteY6081" fmla="*/ 1648853 h 2397608"/>
              <a:gd name="connsiteX6082" fmla="*/ 1111068 w 5675092"/>
              <a:gd name="connsiteY6082" fmla="*/ 1648954 h 2397608"/>
              <a:gd name="connsiteX6083" fmla="*/ 1109391 w 5675092"/>
              <a:gd name="connsiteY6083" fmla="*/ 1648729 h 2397608"/>
              <a:gd name="connsiteX6084" fmla="*/ 1109952 w 5675092"/>
              <a:gd name="connsiteY6084" fmla="*/ 1651169 h 2397608"/>
              <a:gd name="connsiteX6085" fmla="*/ 1109007 w 5675092"/>
              <a:gd name="connsiteY6085" fmla="*/ 1657164 h 2397608"/>
              <a:gd name="connsiteX6086" fmla="*/ 1112785 w 5675092"/>
              <a:gd name="connsiteY6086" fmla="*/ 1657795 h 2397608"/>
              <a:gd name="connsiteX6087" fmla="*/ 1114500 w 5675092"/>
              <a:gd name="connsiteY6087" fmla="*/ 1656363 h 2397608"/>
              <a:gd name="connsiteX6088" fmla="*/ 1114445 w 5675092"/>
              <a:gd name="connsiteY6088" fmla="*/ 1654019 h 2397608"/>
              <a:gd name="connsiteX6089" fmla="*/ 1114270 w 5675092"/>
              <a:gd name="connsiteY6089" fmla="*/ 1651434 h 2397608"/>
              <a:gd name="connsiteX6090" fmla="*/ 1105109 w 5675092"/>
              <a:gd name="connsiteY6090" fmla="*/ 1492244 h 2397608"/>
              <a:gd name="connsiteX6091" fmla="*/ 1104857 w 5675092"/>
              <a:gd name="connsiteY6091" fmla="*/ 1492112 h 2397608"/>
              <a:gd name="connsiteX6092" fmla="*/ 1102532 w 5675092"/>
              <a:gd name="connsiteY6092" fmla="*/ 1491008 h 2397608"/>
              <a:gd name="connsiteX6093" fmla="*/ 1103311 w 5675092"/>
              <a:gd name="connsiteY6093" fmla="*/ 1492558 h 2397608"/>
              <a:gd name="connsiteX6094" fmla="*/ 1104359 w 5675092"/>
              <a:gd name="connsiteY6094" fmla="*/ 1492826 h 2397608"/>
              <a:gd name="connsiteX6095" fmla="*/ 1120421 w 5675092"/>
              <a:gd name="connsiteY6095" fmla="*/ 1703956 h 2397608"/>
              <a:gd name="connsiteX6096" fmla="*/ 1119626 w 5675092"/>
              <a:gd name="connsiteY6096" fmla="*/ 1701471 h 2397608"/>
              <a:gd name="connsiteX6097" fmla="*/ 1117094 w 5675092"/>
              <a:gd name="connsiteY6097" fmla="*/ 1701009 h 2397608"/>
              <a:gd name="connsiteX6098" fmla="*/ 1116133 w 5675092"/>
              <a:gd name="connsiteY6098" fmla="*/ 1702413 h 2397608"/>
              <a:gd name="connsiteX6099" fmla="*/ 1116635 w 5675092"/>
              <a:gd name="connsiteY6099" fmla="*/ 1704067 h 2397608"/>
              <a:gd name="connsiteX6100" fmla="*/ 1115001 w 5675092"/>
              <a:gd name="connsiteY6100" fmla="*/ 1704067 h 2397608"/>
              <a:gd name="connsiteX6101" fmla="*/ 1114816 w 5675092"/>
              <a:gd name="connsiteY6101" fmla="*/ 1704337 h 2397608"/>
              <a:gd name="connsiteX6102" fmla="*/ 1114797 w 5675092"/>
              <a:gd name="connsiteY6102" fmla="*/ 1704067 h 2397608"/>
              <a:gd name="connsiteX6103" fmla="*/ 1114218 w 5675092"/>
              <a:gd name="connsiteY6103" fmla="*/ 1704067 h 2397608"/>
              <a:gd name="connsiteX6104" fmla="*/ 1112078 w 5675092"/>
              <a:gd name="connsiteY6104" fmla="*/ 1700891 h 2397608"/>
              <a:gd name="connsiteX6105" fmla="*/ 1112152 w 5675092"/>
              <a:gd name="connsiteY6105" fmla="*/ 1701980 h 2397608"/>
              <a:gd name="connsiteX6106" fmla="*/ 1112323 w 5675092"/>
              <a:gd name="connsiteY6106" fmla="*/ 1704506 h 2397608"/>
              <a:gd name="connsiteX6107" fmla="*/ 1117480 w 5675092"/>
              <a:gd name="connsiteY6107" fmla="*/ 1706695 h 2397608"/>
              <a:gd name="connsiteX6108" fmla="*/ 1120421 w 5675092"/>
              <a:gd name="connsiteY6108" fmla="*/ 1703956 h 2397608"/>
              <a:gd name="connsiteX6109" fmla="*/ 1106642 w 5675092"/>
              <a:gd name="connsiteY6109" fmla="*/ 1470800 h 2397608"/>
              <a:gd name="connsiteX6110" fmla="*/ 1101002 w 5675092"/>
              <a:gd name="connsiteY6110" fmla="*/ 1470487 h 2397608"/>
              <a:gd name="connsiteX6111" fmla="*/ 1100768 w 5675092"/>
              <a:gd name="connsiteY6111" fmla="*/ 1471150 h 2397608"/>
              <a:gd name="connsiteX6112" fmla="*/ 1105883 w 5675092"/>
              <a:gd name="connsiteY6112" fmla="*/ 1472255 h 2397608"/>
              <a:gd name="connsiteX6113" fmla="*/ 1144324 w 5675092"/>
              <a:gd name="connsiteY6113" fmla="*/ 2024648 h 2397608"/>
              <a:gd name="connsiteX6114" fmla="*/ 1142294 w 5675092"/>
              <a:gd name="connsiteY6114" fmla="*/ 2030479 h 2397608"/>
              <a:gd name="connsiteX6115" fmla="*/ 1139661 w 5675092"/>
              <a:gd name="connsiteY6115" fmla="*/ 2027361 h 2397608"/>
              <a:gd name="connsiteX6116" fmla="*/ 1144324 w 5675092"/>
              <a:gd name="connsiteY6116" fmla="*/ 2024648 h 2397608"/>
              <a:gd name="connsiteX6117" fmla="*/ 1123212 w 5675092"/>
              <a:gd name="connsiteY6117" fmla="*/ 1711770 h 2397608"/>
              <a:gd name="connsiteX6118" fmla="*/ 1120141 w 5675092"/>
              <a:gd name="connsiteY6118" fmla="*/ 1709053 h 2397608"/>
              <a:gd name="connsiteX6119" fmla="*/ 1117995 w 5675092"/>
              <a:gd name="connsiteY6119" fmla="*/ 1714273 h 2397608"/>
              <a:gd name="connsiteX6120" fmla="*/ 1116896 w 5675092"/>
              <a:gd name="connsiteY6120" fmla="*/ 1712382 h 2397608"/>
              <a:gd name="connsiteX6121" fmla="*/ 1116897 w 5675092"/>
              <a:gd name="connsiteY6121" fmla="*/ 1716866 h 2397608"/>
              <a:gd name="connsiteX6122" fmla="*/ 1121922 w 5675092"/>
              <a:gd name="connsiteY6122" fmla="*/ 1716866 h 2397608"/>
              <a:gd name="connsiteX6123" fmla="*/ 1121921 w 5675092"/>
              <a:gd name="connsiteY6123" fmla="*/ 1711889 h 2397608"/>
              <a:gd name="connsiteX6124" fmla="*/ 1124466 w 5675092"/>
              <a:gd name="connsiteY6124" fmla="*/ 1706552 h 2397608"/>
              <a:gd name="connsiteX6125" fmla="*/ 1124268 w 5675092"/>
              <a:gd name="connsiteY6125" fmla="*/ 1707387 h 2397608"/>
              <a:gd name="connsiteX6126" fmla="*/ 1124354 w 5675092"/>
              <a:gd name="connsiteY6126" fmla="*/ 1705938 h 2397608"/>
              <a:gd name="connsiteX6127" fmla="*/ 1129227 w 5675092"/>
              <a:gd name="connsiteY6127" fmla="*/ 1758275 h 2397608"/>
              <a:gd name="connsiteX6128" fmla="*/ 1125903 w 5675092"/>
              <a:gd name="connsiteY6128" fmla="*/ 1756995 h 2397608"/>
              <a:gd name="connsiteX6129" fmla="*/ 1126755 w 5675092"/>
              <a:gd name="connsiteY6129" fmla="*/ 1758560 h 2397608"/>
              <a:gd name="connsiteX6130" fmla="*/ 1124416 w 5675092"/>
              <a:gd name="connsiteY6130" fmla="*/ 1761211 h 2397608"/>
              <a:gd name="connsiteX6131" fmla="*/ 1129491 w 5675092"/>
              <a:gd name="connsiteY6131" fmla="*/ 1751329 h 2397608"/>
              <a:gd name="connsiteX6132" fmla="*/ 1103764 w 5675092"/>
              <a:gd name="connsiteY6132" fmla="*/ 1752757 h 2397608"/>
              <a:gd name="connsiteX6133" fmla="*/ 1107181 w 5675092"/>
              <a:gd name="connsiteY6133" fmla="*/ 1757708 h 2397608"/>
              <a:gd name="connsiteX6134" fmla="*/ 1111896 w 5675092"/>
              <a:gd name="connsiteY6134" fmla="*/ 1758751 h 2397608"/>
              <a:gd name="connsiteX6135" fmla="*/ 1111915 w 5675092"/>
              <a:gd name="connsiteY6135" fmla="*/ 1758794 h 2397608"/>
              <a:gd name="connsiteX6136" fmla="*/ 1116615 w 5675092"/>
              <a:gd name="connsiteY6136" fmla="*/ 1760035 h 2397608"/>
              <a:gd name="connsiteX6137" fmla="*/ 1119440 w 5675092"/>
              <a:gd name="connsiteY6137" fmla="*/ 1753817 h 2397608"/>
              <a:gd name="connsiteX6138" fmla="*/ 1129491 w 5675092"/>
              <a:gd name="connsiteY6138" fmla="*/ 1751329 h 2397608"/>
              <a:gd name="connsiteX6139" fmla="*/ 1124846 w 5675092"/>
              <a:gd name="connsiteY6139" fmla="*/ 1673966 h 2397608"/>
              <a:gd name="connsiteX6140" fmla="*/ 1123762 w 5675092"/>
              <a:gd name="connsiteY6140" fmla="*/ 1673564 h 2397608"/>
              <a:gd name="connsiteX6141" fmla="*/ 1122977 w 5675092"/>
              <a:gd name="connsiteY6141" fmla="*/ 1673855 h 2397608"/>
              <a:gd name="connsiteX6142" fmla="*/ 1123534 w 5675092"/>
              <a:gd name="connsiteY6142" fmla="*/ 1674143 h 2397608"/>
              <a:gd name="connsiteX6143" fmla="*/ 1122388 w 5675092"/>
              <a:gd name="connsiteY6143" fmla="*/ 1675770 h 2397608"/>
              <a:gd name="connsiteX6144" fmla="*/ 1121475 w 5675092"/>
              <a:gd name="connsiteY6144" fmla="*/ 1678876 h 2397608"/>
              <a:gd name="connsiteX6145" fmla="*/ 1121475 w 5675092"/>
              <a:gd name="connsiteY6145" fmla="*/ 1678959 h 2397608"/>
              <a:gd name="connsiteX6146" fmla="*/ 1121451 w 5675092"/>
              <a:gd name="connsiteY6146" fmla="*/ 1678959 h 2397608"/>
              <a:gd name="connsiteX6147" fmla="*/ 1121367 w 5675092"/>
              <a:gd name="connsiteY6147" fmla="*/ 1679245 h 2397608"/>
              <a:gd name="connsiteX6148" fmla="*/ 1127836 w 5675092"/>
              <a:gd name="connsiteY6148" fmla="*/ 1693157 h 2397608"/>
              <a:gd name="connsiteX6149" fmla="*/ 1125722 w 5675092"/>
              <a:gd name="connsiteY6149" fmla="*/ 1691937 h 2397608"/>
              <a:gd name="connsiteX6150" fmla="*/ 1125391 w 5675092"/>
              <a:gd name="connsiteY6150" fmla="*/ 1691910 h 2397608"/>
              <a:gd name="connsiteX6151" fmla="*/ 1124873 w 5675092"/>
              <a:gd name="connsiteY6151" fmla="*/ 1693867 h 2397608"/>
              <a:gd name="connsiteX6152" fmla="*/ 1124120 w 5675092"/>
              <a:gd name="connsiteY6152" fmla="*/ 1691805 h 2397608"/>
              <a:gd name="connsiteX6153" fmla="*/ 1123021 w 5675092"/>
              <a:gd name="connsiteY6153" fmla="*/ 1691714 h 2397608"/>
              <a:gd name="connsiteX6154" fmla="*/ 1121686 w 5675092"/>
              <a:gd name="connsiteY6154" fmla="*/ 1692338 h 2397608"/>
              <a:gd name="connsiteX6155" fmla="*/ 1119409 w 5675092"/>
              <a:gd name="connsiteY6155" fmla="*/ 1691987 h 2397608"/>
              <a:gd name="connsiteX6156" fmla="*/ 1120979 w 5675092"/>
              <a:gd name="connsiteY6156" fmla="*/ 1685147 h 2397608"/>
              <a:gd name="connsiteX6157" fmla="*/ 1120883 w 5675092"/>
              <a:gd name="connsiteY6157" fmla="*/ 1684852 h 2397608"/>
              <a:gd name="connsiteX6158" fmla="*/ 1120679 w 5675092"/>
              <a:gd name="connsiteY6158" fmla="*/ 1685648 h 2397608"/>
              <a:gd name="connsiteX6159" fmla="*/ 1120419 w 5675092"/>
              <a:gd name="connsiteY6159" fmla="*/ 1685673 h 2397608"/>
              <a:gd name="connsiteX6160" fmla="*/ 1120790 w 5675092"/>
              <a:gd name="connsiteY6160" fmla="*/ 1684571 h 2397608"/>
              <a:gd name="connsiteX6161" fmla="*/ 1120469 w 5675092"/>
              <a:gd name="connsiteY6161" fmla="*/ 1683592 h 2397608"/>
              <a:gd name="connsiteX6162" fmla="*/ 1116896 w 5675092"/>
              <a:gd name="connsiteY6162" fmla="*/ 1682037 h 2397608"/>
              <a:gd name="connsiteX6163" fmla="*/ 1120770 w 5675092"/>
              <a:gd name="connsiteY6163" fmla="*/ 1682628 h 2397608"/>
              <a:gd name="connsiteX6164" fmla="*/ 1119432 w 5675092"/>
              <a:gd name="connsiteY6164" fmla="*/ 1678959 h 2397608"/>
              <a:gd name="connsiteX6165" fmla="*/ 1116641 w 5675092"/>
              <a:gd name="connsiteY6165" fmla="*/ 1678959 h 2397608"/>
              <a:gd name="connsiteX6166" fmla="*/ 1117122 w 5675092"/>
              <a:gd name="connsiteY6166" fmla="*/ 1677627 h 2397608"/>
              <a:gd name="connsiteX6167" fmla="*/ 1114424 w 5675092"/>
              <a:gd name="connsiteY6167" fmla="*/ 1678787 h 2397608"/>
              <a:gd name="connsiteX6168" fmla="*/ 1114114 w 5675092"/>
              <a:gd name="connsiteY6168" fmla="*/ 1681487 h 2397608"/>
              <a:gd name="connsiteX6169" fmla="*/ 1116511 w 5675092"/>
              <a:gd name="connsiteY6169" fmla="*/ 1682278 h 2397608"/>
              <a:gd name="connsiteX6170" fmla="*/ 1115798 w 5675092"/>
              <a:gd name="connsiteY6170" fmla="*/ 1686043 h 2397608"/>
              <a:gd name="connsiteX6171" fmla="*/ 1116375 w 5675092"/>
              <a:gd name="connsiteY6171" fmla="*/ 1685573 h 2397608"/>
              <a:gd name="connsiteX6172" fmla="*/ 1118754 w 5675092"/>
              <a:gd name="connsiteY6172" fmla="*/ 1685834 h 2397608"/>
              <a:gd name="connsiteX6173" fmla="*/ 1120419 w 5675092"/>
              <a:gd name="connsiteY6173" fmla="*/ 1685673 h 2397608"/>
              <a:gd name="connsiteX6174" fmla="*/ 1119056 w 5675092"/>
              <a:gd name="connsiteY6174" fmla="*/ 1689721 h 2397608"/>
              <a:gd name="connsiteX6175" fmla="*/ 1116639 w 5675092"/>
              <a:gd name="connsiteY6175" fmla="*/ 1689421 h 2397608"/>
              <a:gd name="connsiteX6176" fmla="*/ 1115854 w 5675092"/>
              <a:gd name="connsiteY6176" fmla="*/ 1688742 h 2397608"/>
              <a:gd name="connsiteX6177" fmla="*/ 1116496 w 5675092"/>
              <a:gd name="connsiteY6177" fmla="*/ 1692129 h 2397608"/>
              <a:gd name="connsiteX6178" fmla="*/ 1116635 w 5675092"/>
              <a:gd name="connsiteY6178" fmla="*/ 1692111 h 2397608"/>
              <a:gd name="connsiteX6179" fmla="*/ 1115213 w 5675092"/>
              <a:gd name="connsiteY6179" fmla="*/ 1696798 h 2397608"/>
              <a:gd name="connsiteX6180" fmla="*/ 1119440 w 5675092"/>
              <a:gd name="connsiteY6180" fmla="*/ 1696986 h 2397608"/>
              <a:gd name="connsiteX6181" fmla="*/ 1119440 w 5675092"/>
              <a:gd name="connsiteY6181" fmla="*/ 1694113 h 2397608"/>
              <a:gd name="connsiteX6182" fmla="*/ 1126979 w 5675092"/>
              <a:gd name="connsiteY6182" fmla="*/ 1699089 h 2397608"/>
              <a:gd name="connsiteX6183" fmla="*/ 1127260 w 5675092"/>
              <a:gd name="connsiteY6183" fmla="*/ 1696031 h 2397608"/>
              <a:gd name="connsiteX6184" fmla="*/ 1124434 w 5675092"/>
              <a:gd name="connsiteY6184" fmla="*/ 1696964 h 2397608"/>
              <a:gd name="connsiteX6185" fmla="*/ 1126005 w 5675092"/>
              <a:gd name="connsiteY6185" fmla="*/ 1694475 h 2397608"/>
              <a:gd name="connsiteX6186" fmla="*/ 1124981 w 5675092"/>
              <a:gd name="connsiteY6186" fmla="*/ 1631219 h 2397608"/>
              <a:gd name="connsiteX6187" fmla="*/ 1117930 w 5675092"/>
              <a:gd name="connsiteY6187" fmla="*/ 1634395 h 2397608"/>
              <a:gd name="connsiteX6188" fmla="*/ 1119611 w 5675092"/>
              <a:gd name="connsiteY6188" fmla="*/ 1623495 h 2397608"/>
              <a:gd name="connsiteX6189" fmla="*/ 1120159 w 5675092"/>
              <a:gd name="connsiteY6189" fmla="*/ 1631547 h 2397608"/>
              <a:gd name="connsiteX6190" fmla="*/ 1124981 w 5675092"/>
              <a:gd name="connsiteY6190" fmla="*/ 1631219 h 2397608"/>
              <a:gd name="connsiteX6191" fmla="*/ 1127868 w 5675092"/>
              <a:gd name="connsiteY6191" fmla="*/ 1669382 h 2397608"/>
              <a:gd name="connsiteX6192" fmla="*/ 1126638 w 5675092"/>
              <a:gd name="connsiteY6192" fmla="*/ 1669785 h 2397608"/>
              <a:gd name="connsiteX6193" fmla="*/ 1124119 w 5675092"/>
              <a:gd name="connsiteY6193" fmla="*/ 1662212 h 2397608"/>
              <a:gd name="connsiteX6194" fmla="*/ 1120026 w 5675092"/>
              <a:gd name="connsiteY6194" fmla="*/ 1663159 h 2397608"/>
              <a:gd name="connsiteX6195" fmla="*/ 1117461 w 5675092"/>
              <a:gd name="connsiteY6195" fmla="*/ 1662753 h 2397608"/>
              <a:gd name="connsiteX6196" fmla="*/ 1117543 w 5675092"/>
              <a:gd name="connsiteY6196" fmla="*/ 1663966 h 2397608"/>
              <a:gd name="connsiteX6197" fmla="*/ 1117823 w 5675092"/>
              <a:gd name="connsiteY6197" fmla="*/ 1664106 h 2397608"/>
              <a:gd name="connsiteX6198" fmla="*/ 1121600 w 5675092"/>
              <a:gd name="connsiteY6198" fmla="*/ 1669785 h 2397608"/>
              <a:gd name="connsiteX6199" fmla="*/ 1111526 w 5675092"/>
              <a:gd name="connsiteY6199" fmla="*/ 1662213 h 2397608"/>
              <a:gd name="connsiteX6200" fmla="*/ 1107984 w 5675092"/>
              <a:gd name="connsiteY6200" fmla="*/ 1667537 h 2397608"/>
              <a:gd name="connsiteX6201" fmla="*/ 1106972 w 5675092"/>
              <a:gd name="connsiteY6201" fmla="*/ 1667351 h 2397608"/>
              <a:gd name="connsiteX6202" fmla="*/ 1106972 w 5675092"/>
              <a:gd name="connsiteY6202" fmla="*/ 1667899 h 2397608"/>
              <a:gd name="connsiteX6203" fmla="*/ 1106973 w 5675092"/>
              <a:gd name="connsiteY6203" fmla="*/ 1669818 h 2397608"/>
              <a:gd name="connsiteX6204" fmla="*/ 1107766 w 5675092"/>
              <a:gd name="connsiteY6204" fmla="*/ 1670172 h 2397608"/>
              <a:gd name="connsiteX6205" fmla="*/ 1111492 w 5675092"/>
              <a:gd name="connsiteY6205" fmla="*/ 1669860 h 2397608"/>
              <a:gd name="connsiteX6206" fmla="*/ 1111492 w 5675092"/>
              <a:gd name="connsiteY6206" fmla="*/ 1677312 h 2397608"/>
              <a:gd name="connsiteX6207" fmla="*/ 1109211 w 5675092"/>
              <a:gd name="connsiteY6207" fmla="*/ 1677312 h 2397608"/>
              <a:gd name="connsiteX6208" fmla="*/ 1109120 w 5675092"/>
              <a:gd name="connsiteY6208" fmla="*/ 1677477 h 2397608"/>
              <a:gd name="connsiteX6209" fmla="*/ 1111806 w 5675092"/>
              <a:gd name="connsiteY6209" fmla="*/ 1680726 h 2397608"/>
              <a:gd name="connsiteX6210" fmla="*/ 1113976 w 5675092"/>
              <a:gd name="connsiteY6210" fmla="*/ 1681442 h 2397608"/>
              <a:gd name="connsiteX6211" fmla="*/ 1113192 w 5675092"/>
              <a:gd name="connsiteY6211" fmla="*/ 1669892 h 2397608"/>
              <a:gd name="connsiteX6212" fmla="*/ 1119301 w 5675092"/>
              <a:gd name="connsiteY6212" fmla="*/ 1671954 h 2397608"/>
              <a:gd name="connsiteX6213" fmla="*/ 1121249 w 5675092"/>
              <a:gd name="connsiteY6213" fmla="*/ 1672962 h 2397608"/>
              <a:gd name="connsiteX6214" fmla="*/ 1121081 w 5675092"/>
              <a:gd name="connsiteY6214" fmla="*/ 1670350 h 2397608"/>
              <a:gd name="connsiteX6215" fmla="*/ 1126179 w 5675092"/>
              <a:gd name="connsiteY6215" fmla="*/ 1669676 h 2397608"/>
              <a:gd name="connsiteX6216" fmla="*/ 1126179 w 5675092"/>
              <a:gd name="connsiteY6216" fmla="*/ 1671944 h 2397608"/>
              <a:gd name="connsiteX6217" fmla="*/ 1132190 w 5675092"/>
              <a:gd name="connsiteY6217" fmla="*/ 1729443 h 2397608"/>
              <a:gd name="connsiteX6218" fmla="*/ 1132046 w 5675092"/>
              <a:gd name="connsiteY6218" fmla="*/ 1730735 h 2397608"/>
              <a:gd name="connsiteX6219" fmla="*/ 1131625 w 5675092"/>
              <a:gd name="connsiteY6219" fmla="*/ 1730688 h 2397608"/>
              <a:gd name="connsiteX6220" fmla="*/ 1134517 w 5675092"/>
              <a:gd name="connsiteY6220" fmla="*/ 1726453 h 2397608"/>
              <a:gd name="connsiteX6221" fmla="*/ 1134186 w 5675092"/>
              <a:gd name="connsiteY6221" fmla="*/ 1725470 h 2397608"/>
              <a:gd name="connsiteX6222" fmla="*/ 1133731 w 5675092"/>
              <a:gd name="connsiteY6222" fmla="*/ 1726052 h 2397608"/>
              <a:gd name="connsiteX6223" fmla="*/ 1133549 w 5675092"/>
              <a:gd name="connsiteY6223" fmla="*/ 1726453 h 2397608"/>
              <a:gd name="connsiteX6224" fmla="*/ 1137030 w 5675092"/>
              <a:gd name="connsiteY6224" fmla="*/ 1761279 h 2397608"/>
              <a:gd name="connsiteX6225" fmla="*/ 1134427 w 5675092"/>
              <a:gd name="connsiteY6225" fmla="*/ 1760277 h 2397608"/>
              <a:gd name="connsiteX6226" fmla="*/ 1134613 w 5675092"/>
              <a:gd name="connsiteY6226" fmla="*/ 1763012 h 2397608"/>
              <a:gd name="connsiteX6227" fmla="*/ 1135077 w 5675092"/>
              <a:gd name="connsiteY6227" fmla="*/ 1762783 h 2397608"/>
              <a:gd name="connsiteX6228" fmla="*/ 1138825 w 5675092"/>
              <a:gd name="connsiteY6228" fmla="*/ 1775143 h 2397608"/>
              <a:gd name="connsiteX6229" fmla="*/ 1135796 w 5675092"/>
              <a:gd name="connsiteY6229" fmla="*/ 1770642 h 2397608"/>
              <a:gd name="connsiteX6230" fmla="*/ 1135140 w 5675092"/>
              <a:gd name="connsiteY6230" fmla="*/ 1770769 h 2397608"/>
              <a:gd name="connsiteX6231" fmla="*/ 1132781 w 5675092"/>
              <a:gd name="connsiteY6231" fmla="*/ 1773110 h 2397608"/>
              <a:gd name="connsiteX6232" fmla="*/ 1129707 w 5675092"/>
              <a:gd name="connsiteY6232" fmla="*/ 1769579 h 2397608"/>
              <a:gd name="connsiteX6233" fmla="*/ 1128488 w 5675092"/>
              <a:gd name="connsiteY6233" fmla="*/ 1768741 h 2397608"/>
              <a:gd name="connsiteX6234" fmla="*/ 1126979 w 5675092"/>
              <a:gd name="connsiteY6234" fmla="*/ 1768741 h 2397608"/>
              <a:gd name="connsiteX6235" fmla="*/ 1127367 w 5675092"/>
              <a:gd name="connsiteY6235" fmla="*/ 1767972 h 2397608"/>
              <a:gd name="connsiteX6236" fmla="*/ 1124753 w 5675092"/>
              <a:gd name="connsiteY6236" fmla="*/ 1766176 h 2397608"/>
              <a:gd name="connsiteX6237" fmla="*/ 1122520 w 5675092"/>
              <a:gd name="connsiteY6237" fmla="*/ 1770379 h 2397608"/>
              <a:gd name="connsiteX6238" fmla="*/ 1121440 w 5675092"/>
              <a:gd name="connsiteY6238" fmla="*/ 1769809 h 2397608"/>
              <a:gd name="connsiteX6239" fmla="*/ 1116931 w 5675092"/>
              <a:gd name="connsiteY6239" fmla="*/ 1773716 h 2397608"/>
              <a:gd name="connsiteX6240" fmla="*/ 1118421 w 5675092"/>
              <a:gd name="connsiteY6240" fmla="*/ 1775271 h 2397608"/>
              <a:gd name="connsiteX6241" fmla="*/ 1118638 w 5675092"/>
              <a:gd name="connsiteY6241" fmla="*/ 1775998 h 2397608"/>
              <a:gd name="connsiteX6242" fmla="*/ 1119163 w 5675092"/>
              <a:gd name="connsiteY6242" fmla="*/ 1776612 h 2397608"/>
              <a:gd name="connsiteX6243" fmla="*/ 1119580 w 5675092"/>
              <a:gd name="connsiteY6243" fmla="*/ 1774011 h 2397608"/>
              <a:gd name="connsiteX6244" fmla="*/ 1126038 w 5675092"/>
              <a:gd name="connsiteY6244" fmla="*/ 1771052 h 2397608"/>
              <a:gd name="connsiteX6245" fmla="*/ 1121985 w 5675092"/>
              <a:gd name="connsiteY6245" fmla="*/ 1778299 h 2397608"/>
              <a:gd name="connsiteX6246" fmla="*/ 1127090 w 5675092"/>
              <a:gd name="connsiteY6246" fmla="*/ 1780408 h 2397608"/>
              <a:gd name="connsiteX6247" fmla="*/ 1130062 w 5675092"/>
              <a:gd name="connsiteY6247" fmla="*/ 1776361 h 2397608"/>
              <a:gd name="connsiteX6248" fmla="*/ 1130420 w 5675092"/>
              <a:gd name="connsiteY6248" fmla="*/ 1775453 h 2397608"/>
              <a:gd name="connsiteX6249" fmla="*/ 1130737 w 5675092"/>
              <a:gd name="connsiteY6249" fmla="*/ 1775441 h 2397608"/>
              <a:gd name="connsiteX6250" fmla="*/ 1132004 w 5675092"/>
              <a:gd name="connsiteY6250" fmla="*/ 1773716 h 2397608"/>
              <a:gd name="connsiteX6251" fmla="*/ 1134411 w 5675092"/>
              <a:gd name="connsiteY6251" fmla="*/ 1775305 h 2397608"/>
              <a:gd name="connsiteX6252" fmla="*/ 1131831 w 5675092"/>
              <a:gd name="connsiteY6252" fmla="*/ 1668081 h 2397608"/>
              <a:gd name="connsiteX6253" fmla="*/ 1129078 w 5675092"/>
              <a:gd name="connsiteY6253" fmla="*/ 1668984 h 2397608"/>
              <a:gd name="connsiteX6254" fmla="*/ 1131568 w 5675092"/>
              <a:gd name="connsiteY6254" fmla="*/ 1669302 h 2397608"/>
              <a:gd name="connsiteX6255" fmla="*/ 1131657 w 5675092"/>
              <a:gd name="connsiteY6255" fmla="*/ 1669289 h 2397608"/>
              <a:gd name="connsiteX6256" fmla="*/ 1128934 w 5675092"/>
              <a:gd name="connsiteY6256" fmla="*/ 1618069 h 2397608"/>
              <a:gd name="connsiteX6257" fmla="*/ 1124841 w 5675092"/>
              <a:gd name="connsiteY6257" fmla="*/ 1629132 h 2397608"/>
              <a:gd name="connsiteX6258" fmla="*/ 1124294 w 5675092"/>
              <a:gd name="connsiteY6258" fmla="*/ 1621080 h 2397608"/>
              <a:gd name="connsiteX6259" fmla="*/ 1128934 w 5675092"/>
              <a:gd name="connsiteY6259" fmla="*/ 1618069 h 2397608"/>
              <a:gd name="connsiteX6260" fmla="*/ 1131147 w 5675092"/>
              <a:gd name="connsiteY6260" fmla="*/ 1650288 h 2397608"/>
              <a:gd name="connsiteX6261" fmla="*/ 1125838 w 5675092"/>
              <a:gd name="connsiteY6261" fmla="*/ 1643458 h 2397608"/>
              <a:gd name="connsiteX6262" fmla="*/ 1131147 w 5675092"/>
              <a:gd name="connsiteY6262" fmla="*/ 1650288 h 2397608"/>
              <a:gd name="connsiteX6263" fmla="*/ 1141488 w 5675092"/>
              <a:gd name="connsiteY6263" fmla="*/ 1754375 h 2397608"/>
              <a:gd name="connsiteX6264" fmla="*/ 1139187 w 5675092"/>
              <a:gd name="connsiteY6264" fmla="*/ 1752897 h 2397608"/>
              <a:gd name="connsiteX6265" fmla="*/ 1136080 w 5675092"/>
              <a:gd name="connsiteY6265" fmla="*/ 1754370 h 2397608"/>
              <a:gd name="connsiteX6266" fmla="*/ 1136047 w 5675092"/>
              <a:gd name="connsiteY6266" fmla="*/ 1754321 h 2397608"/>
              <a:gd name="connsiteX6267" fmla="*/ 1132004 w 5675092"/>
              <a:gd name="connsiteY6267" fmla="*/ 1756303 h 2397608"/>
              <a:gd name="connsiteX6268" fmla="*/ 1136080 w 5675092"/>
              <a:gd name="connsiteY6268" fmla="*/ 1754370 h 2397608"/>
              <a:gd name="connsiteX6269" fmla="*/ 1137971 w 5675092"/>
              <a:gd name="connsiteY6269" fmla="*/ 1757237 h 2397608"/>
              <a:gd name="connsiteX6270" fmla="*/ 1139936 w 5675092"/>
              <a:gd name="connsiteY6270" fmla="*/ 1760381 h 2397608"/>
              <a:gd name="connsiteX6271" fmla="*/ 1141810 w 5675092"/>
              <a:gd name="connsiteY6271" fmla="*/ 1759454 h 2397608"/>
              <a:gd name="connsiteX6272" fmla="*/ 1141738 w 5675092"/>
              <a:gd name="connsiteY6272" fmla="*/ 1758169 h 2397608"/>
              <a:gd name="connsiteX6273" fmla="*/ 1139540 w 5675092"/>
              <a:gd name="connsiteY6273" fmla="*/ 1756302 h 2397608"/>
              <a:gd name="connsiteX6274" fmla="*/ 1173994 w 5675092"/>
              <a:gd name="connsiteY6274" fmla="*/ 2229667 h 2397608"/>
              <a:gd name="connsiteX6275" fmla="*/ 1151388 w 5675092"/>
              <a:gd name="connsiteY6275" fmla="*/ 2233899 h 2397608"/>
              <a:gd name="connsiteX6276" fmla="*/ 1148127 w 5675092"/>
              <a:gd name="connsiteY6276" fmla="*/ 2223335 h 2397608"/>
              <a:gd name="connsiteX6277" fmla="*/ 1168383 w 5675092"/>
              <a:gd name="connsiteY6277" fmla="*/ 2221959 h 2397608"/>
              <a:gd name="connsiteX6278" fmla="*/ 1173994 w 5675092"/>
              <a:gd name="connsiteY6278" fmla="*/ 2229667 h 2397608"/>
              <a:gd name="connsiteX6279" fmla="*/ 1143008 w 5675092"/>
              <a:gd name="connsiteY6279" fmla="*/ 1771311 h 2397608"/>
              <a:gd name="connsiteX6280" fmla="*/ 1142096 w 5675092"/>
              <a:gd name="connsiteY6280" fmla="*/ 1771234 h 2397608"/>
              <a:gd name="connsiteX6281" fmla="*/ 1142805 w 5675092"/>
              <a:gd name="connsiteY6281" fmla="*/ 1772429 h 2397608"/>
              <a:gd name="connsiteX6282" fmla="*/ 1048880 w 5675092"/>
              <a:gd name="connsiteY6282" fmla="*/ 385065 h 2397608"/>
              <a:gd name="connsiteX6283" fmla="*/ 1047861 w 5675092"/>
              <a:gd name="connsiteY6283" fmla="*/ 396904 h 2397608"/>
              <a:gd name="connsiteX6284" fmla="*/ 1040611 w 5675092"/>
              <a:gd name="connsiteY6284" fmla="*/ 394273 h 2397608"/>
              <a:gd name="connsiteX6285" fmla="*/ 1047861 w 5675092"/>
              <a:gd name="connsiteY6285" fmla="*/ 389011 h 2397608"/>
              <a:gd name="connsiteX6286" fmla="*/ 1047861 w 5675092"/>
              <a:gd name="connsiteY6286" fmla="*/ 383750 h 2397608"/>
              <a:gd name="connsiteX6287" fmla="*/ 1048880 w 5675092"/>
              <a:gd name="connsiteY6287" fmla="*/ 385065 h 2397608"/>
              <a:gd name="connsiteX6288" fmla="*/ 1139509 w 5675092"/>
              <a:gd name="connsiteY6288" fmla="*/ 1719351 h 2397608"/>
              <a:gd name="connsiteX6289" fmla="*/ 1132312 w 5675092"/>
              <a:gd name="connsiteY6289" fmla="*/ 1719154 h 2397608"/>
              <a:gd name="connsiteX6290" fmla="*/ 1132004 w 5675092"/>
              <a:gd name="connsiteY6290" fmla="*/ 1718988 h 2397608"/>
              <a:gd name="connsiteX6291" fmla="*/ 1132058 w 5675092"/>
              <a:gd name="connsiteY6291" fmla="*/ 1719147 h 2397608"/>
              <a:gd name="connsiteX6292" fmla="*/ 1128203 w 5675092"/>
              <a:gd name="connsiteY6292" fmla="*/ 1719041 h 2397608"/>
              <a:gd name="connsiteX6293" fmla="*/ 1123623 w 5675092"/>
              <a:gd name="connsiteY6293" fmla="*/ 1721183 h 2397608"/>
              <a:gd name="connsiteX6294" fmla="*/ 1124466 w 5675092"/>
              <a:gd name="connsiteY6294" fmla="*/ 1726453 h 2397608"/>
              <a:gd name="connsiteX6295" fmla="*/ 1132523 w 5675092"/>
              <a:gd name="connsiteY6295" fmla="*/ 1726453 h 2397608"/>
              <a:gd name="connsiteX6296" fmla="*/ 1132727 w 5675092"/>
              <a:gd name="connsiteY6296" fmla="*/ 1724621 h 2397608"/>
              <a:gd name="connsiteX6297" fmla="*/ 1133750 w 5675092"/>
              <a:gd name="connsiteY6297" fmla="*/ 1724173 h 2397608"/>
              <a:gd name="connsiteX6298" fmla="*/ 1132058 w 5675092"/>
              <a:gd name="connsiteY6298" fmla="*/ 1719147 h 2397608"/>
              <a:gd name="connsiteX6299" fmla="*/ 1132312 w 5675092"/>
              <a:gd name="connsiteY6299" fmla="*/ 1719154 h 2397608"/>
              <a:gd name="connsiteX6300" fmla="*/ 1135460 w 5675092"/>
              <a:gd name="connsiteY6300" fmla="*/ 1720855 h 2397608"/>
              <a:gd name="connsiteX6301" fmla="*/ 1135924 w 5675092"/>
              <a:gd name="connsiteY6301" fmla="*/ 1722510 h 2397608"/>
              <a:gd name="connsiteX6302" fmla="*/ 1136054 w 5675092"/>
              <a:gd name="connsiteY6302" fmla="*/ 1722152 h 2397608"/>
              <a:gd name="connsiteX6303" fmla="*/ 1139509 w 5675092"/>
              <a:gd name="connsiteY6303" fmla="*/ 1719351 h 2397608"/>
              <a:gd name="connsiteX6304" fmla="*/ 1140878 w 5675092"/>
              <a:gd name="connsiteY6304" fmla="*/ 1670489 h 2397608"/>
              <a:gd name="connsiteX6305" fmla="*/ 1139521 w 5675092"/>
              <a:gd name="connsiteY6305" fmla="*/ 1667223 h 2397608"/>
              <a:gd name="connsiteX6306" fmla="*/ 1138917 w 5675092"/>
              <a:gd name="connsiteY6306" fmla="*/ 1667261 h 2397608"/>
              <a:gd name="connsiteX6307" fmla="*/ 1133367 w 5675092"/>
              <a:gd name="connsiteY6307" fmla="*/ 1667576 h 2397608"/>
              <a:gd name="connsiteX6308" fmla="*/ 1132399 w 5675092"/>
              <a:gd name="connsiteY6308" fmla="*/ 1667895 h 2397608"/>
              <a:gd name="connsiteX6309" fmla="*/ 1133287 w 5675092"/>
              <a:gd name="connsiteY6309" fmla="*/ 1669521 h 2397608"/>
              <a:gd name="connsiteX6310" fmla="*/ 1135115 w 5675092"/>
              <a:gd name="connsiteY6310" fmla="*/ 1669754 h 2397608"/>
              <a:gd name="connsiteX6311" fmla="*/ 1138841 w 5675092"/>
              <a:gd name="connsiteY6311" fmla="*/ 1669201 h 2397608"/>
              <a:gd name="connsiteX6312" fmla="*/ 1140159 w 5675092"/>
              <a:gd name="connsiteY6312" fmla="*/ 1670397 h 2397608"/>
              <a:gd name="connsiteX6313" fmla="*/ 1144534 w 5675092"/>
              <a:gd name="connsiteY6313" fmla="*/ 1719351 h 2397608"/>
              <a:gd name="connsiteX6314" fmla="*/ 1139509 w 5675092"/>
              <a:gd name="connsiteY6314" fmla="*/ 1722150 h 2397608"/>
              <a:gd name="connsiteX6315" fmla="*/ 1136585 w 5675092"/>
              <a:gd name="connsiteY6315" fmla="*/ 1724865 h 2397608"/>
              <a:gd name="connsiteX6316" fmla="*/ 1137030 w 5675092"/>
              <a:gd name="connsiteY6316" fmla="*/ 1726453 h 2397608"/>
              <a:gd name="connsiteX6317" fmla="*/ 1132666 w 5675092"/>
              <a:gd name="connsiteY6317" fmla="*/ 1728397 h 2397608"/>
              <a:gd name="connsiteX6318" fmla="*/ 1132190 w 5675092"/>
              <a:gd name="connsiteY6318" fmla="*/ 1729443 h 2397608"/>
              <a:gd name="connsiteX6319" fmla="*/ 1132288 w 5675092"/>
              <a:gd name="connsiteY6319" fmla="*/ 1728565 h 2397608"/>
              <a:gd name="connsiteX6320" fmla="*/ 1129963 w 5675092"/>
              <a:gd name="connsiteY6320" fmla="*/ 1729600 h 2397608"/>
              <a:gd name="connsiteX6321" fmla="*/ 1129686 w 5675092"/>
              <a:gd name="connsiteY6321" fmla="*/ 1729539 h 2397608"/>
              <a:gd name="connsiteX6322" fmla="*/ 1128822 w 5675092"/>
              <a:gd name="connsiteY6322" fmla="*/ 1731145 h 2397608"/>
              <a:gd name="connsiteX6323" fmla="*/ 1127665 w 5675092"/>
              <a:gd name="connsiteY6323" fmla="*/ 1731849 h 2397608"/>
              <a:gd name="connsiteX6324" fmla="*/ 1129491 w 5675092"/>
              <a:gd name="connsiteY6324" fmla="*/ 1733916 h 2397608"/>
              <a:gd name="connsiteX6325" fmla="*/ 1131874 w 5675092"/>
              <a:gd name="connsiteY6325" fmla="*/ 1732288 h 2397608"/>
              <a:gd name="connsiteX6326" fmla="*/ 1132046 w 5675092"/>
              <a:gd name="connsiteY6326" fmla="*/ 1730735 h 2397608"/>
              <a:gd name="connsiteX6327" fmla="*/ 1133854 w 5675092"/>
              <a:gd name="connsiteY6327" fmla="*/ 1730936 h 2397608"/>
              <a:gd name="connsiteX6328" fmla="*/ 1138599 w 5675092"/>
              <a:gd name="connsiteY6328" fmla="*/ 1727695 h 2397608"/>
              <a:gd name="connsiteX6329" fmla="*/ 1142044 w 5675092"/>
              <a:gd name="connsiteY6329" fmla="*/ 1726749 h 2397608"/>
              <a:gd name="connsiteX6330" fmla="*/ 1147414 w 5675092"/>
              <a:gd name="connsiteY6330" fmla="*/ 1758180 h 2397608"/>
              <a:gd name="connsiteX6331" fmla="*/ 1143082 w 5675092"/>
              <a:gd name="connsiteY6331" fmla="*/ 1755398 h 2397608"/>
              <a:gd name="connsiteX6332" fmla="*/ 1145115 w 5675092"/>
              <a:gd name="connsiteY6332" fmla="*/ 1758519 h 2397608"/>
              <a:gd name="connsiteX6333" fmla="*/ 1139721 w 5675092"/>
              <a:gd name="connsiteY6333" fmla="*/ 1637615 h 2397608"/>
              <a:gd name="connsiteX6334" fmla="*/ 1136548 w 5675092"/>
              <a:gd name="connsiteY6334" fmla="*/ 1639408 h 2397608"/>
              <a:gd name="connsiteX6335" fmla="*/ 1133749 w 5675092"/>
              <a:gd name="connsiteY6335" fmla="*/ 1638458 h 2397608"/>
              <a:gd name="connsiteX6336" fmla="*/ 1134074 w 5675092"/>
              <a:gd name="connsiteY6336" fmla="*/ 1640819 h 2397608"/>
              <a:gd name="connsiteX6337" fmla="*/ 1128076 w 5675092"/>
              <a:gd name="connsiteY6337" fmla="*/ 1640927 h 2397608"/>
              <a:gd name="connsiteX6338" fmla="*/ 1127590 w 5675092"/>
              <a:gd name="connsiteY6338" fmla="*/ 1633769 h 2397608"/>
              <a:gd name="connsiteX6339" fmla="*/ 1133379 w 5675092"/>
              <a:gd name="connsiteY6339" fmla="*/ 1635772 h 2397608"/>
              <a:gd name="connsiteX6340" fmla="*/ 1133384 w 5675092"/>
              <a:gd name="connsiteY6340" fmla="*/ 1635814 h 2397608"/>
              <a:gd name="connsiteX6341" fmla="*/ 1134081 w 5675092"/>
              <a:gd name="connsiteY6341" fmla="*/ 1635223 h 2397608"/>
              <a:gd name="connsiteX6342" fmla="*/ 1139721 w 5675092"/>
              <a:gd name="connsiteY6342" fmla="*/ 1637615 h 2397608"/>
              <a:gd name="connsiteX6343" fmla="*/ 1150745 w 5675092"/>
              <a:gd name="connsiteY6343" fmla="*/ 1774034 h 2397608"/>
              <a:gd name="connsiteX6344" fmla="*/ 1148735 w 5675092"/>
              <a:gd name="connsiteY6344" fmla="*/ 1771797 h 2397608"/>
              <a:gd name="connsiteX6345" fmla="*/ 1146868 w 5675092"/>
              <a:gd name="connsiteY6345" fmla="*/ 1771638 h 2397608"/>
              <a:gd name="connsiteX6346" fmla="*/ 1145481 w 5675092"/>
              <a:gd name="connsiteY6346" fmla="*/ 1774742 h 2397608"/>
              <a:gd name="connsiteX6347" fmla="*/ 1149812 w 5675092"/>
              <a:gd name="connsiteY6347" fmla="*/ 1776532 h 2397608"/>
              <a:gd name="connsiteX6348" fmla="*/ 1150681 w 5675092"/>
              <a:gd name="connsiteY6348" fmla="*/ 1776290 h 2397608"/>
              <a:gd name="connsiteX6349" fmla="*/ 1140667 w 5675092"/>
              <a:gd name="connsiteY6349" fmla="*/ 1615805 h 2397608"/>
              <a:gd name="connsiteX6350" fmla="*/ 1139875 w 5675092"/>
              <a:gd name="connsiteY6350" fmla="*/ 1618040 h 2397608"/>
              <a:gd name="connsiteX6351" fmla="*/ 1131848 w 5675092"/>
              <a:gd name="connsiteY6351" fmla="*/ 1611106 h 2397608"/>
              <a:gd name="connsiteX6352" fmla="*/ 1131957 w 5675092"/>
              <a:gd name="connsiteY6352" fmla="*/ 1612717 h 2397608"/>
              <a:gd name="connsiteX6353" fmla="*/ 1140226 w 5675092"/>
              <a:gd name="connsiteY6353" fmla="*/ 1622789 h 2397608"/>
              <a:gd name="connsiteX6354" fmla="*/ 1180866 w 5675092"/>
              <a:gd name="connsiteY6354" fmla="*/ 2191150 h 2397608"/>
              <a:gd name="connsiteX6355" fmla="*/ 1170253 w 5675092"/>
              <a:gd name="connsiteY6355" fmla="*/ 2189474 h 2397608"/>
              <a:gd name="connsiteX6356" fmla="*/ 1180866 w 5675092"/>
              <a:gd name="connsiteY6356" fmla="*/ 2191150 h 2397608"/>
              <a:gd name="connsiteX6357" fmla="*/ 1149985 w 5675092"/>
              <a:gd name="connsiteY6357" fmla="*/ 1733542 h 2397608"/>
              <a:gd name="connsiteX6358" fmla="*/ 1147046 w 5675092"/>
              <a:gd name="connsiteY6358" fmla="*/ 1733967 h 2397608"/>
              <a:gd name="connsiteX6359" fmla="*/ 1144643 w 5675092"/>
              <a:gd name="connsiteY6359" fmla="*/ 1733607 h 2397608"/>
              <a:gd name="connsiteX6360" fmla="*/ 1144565 w 5675092"/>
              <a:gd name="connsiteY6360" fmla="*/ 1733915 h 2397608"/>
              <a:gd name="connsiteX6361" fmla="*/ 1116931 w 5675092"/>
              <a:gd name="connsiteY6361" fmla="*/ 1736404 h 2397608"/>
              <a:gd name="connsiteX6362" fmla="*/ 1137030 w 5675092"/>
              <a:gd name="connsiteY6362" fmla="*/ 1746352 h 2397608"/>
              <a:gd name="connsiteX6363" fmla="*/ 1146451 w 5675092"/>
              <a:gd name="connsiteY6363" fmla="*/ 1742000 h 2397608"/>
              <a:gd name="connsiteX6364" fmla="*/ 1150546 w 5675092"/>
              <a:gd name="connsiteY6364" fmla="*/ 1741806 h 2397608"/>
              <a:gd name="connsiteX6365" fmla="*/ 1142939 w 5675092"/>
              <a:gd name="connsiteY6365" fmla="*/ 1627933 h 2397608"/>
              <a:gd name="connsiteX6366" fmla="*/ 1140713 w 5675092"/>
              <a:gd name="connsiteY6366" fmla="*/ 1635275 h 2397608"/>
              <a:gd name="connsiteX6367" fmla="*/ 1136192 w 5675092"/>
              <a:gd name="connsiteY6367" fmla="*/ 1635582 h 2397608"/>
              <a:gd name="connsiteX6368" fmla="*/ 1142939 w 5675092"/>
              <a:gd name="connsiteY6368" fmla="*/ 1627933 h 2397608"/>
              <a:gd name="connsiteX6369" fmla="*/ 1132471 w 5675092"/>
              <a:gd name="connsiteY6369" fmla="*/ 1469451 h 2397608"/>
              <a:gd name="connsiteX6370" fmla="*/ 1129127 w 5675092"/>
              <a:gd name="connsiteY6370" fmla="*/ 1468439 h 2397608"/>
              <a:gd name="connsiteX6371" fmla="*/ 1127246 w 5675092"/>
              <a:gd name="connsiteY6371" fmla="*/ 1464876 h 2397608"/>
              <a:gd name="connsiteX6372" fmla="*/ 1127607 w 5675092"/>
              <a:gd name="connsiteY6372" fmla="*/ 1467740 h 2397608"/>
              <a:gd name="connsiteX6373" fmla="*/ 1126484 w 5675092"/>
              <a:gd name="connsiteY6373" fmla="*/ 1469518 h 2397608"/>
              <a:gd name="connsiteX6374" fmla="*/ 1127517 w 5675092"/>
              <a:gd name="connsiteY6374" fmla="*/ 1471195 h 2397608"/>
              <a:gd name="connsiteX6375" fmla="*/ 1131440 w 5675092"/>
              <a:gd name="connsiteY6375" fmla="*/ 1471418 h 2397608"/>
              <a:gd name="connsiteX6376" fmla="*/ 1147066 w 5675092"/>
              <a:gd name="connsiteY6376" fmla="*/ 1665668 h 2397608"/>
              <a:gd name="connsiteX6377" fmla="*/ 1143993 w 5675092"/>
              <a:gd name="connsiteY6377" fmla="*/ 1666945 h 2397608"/>
              <a:gd name="connsiteX6378" fmla="*/ 1142281 w 5675092"/>
              <a:gd name="connsiteY6378" fmla="*/ 1667052 h 2397608"/>
              <a:gd name="connsiteX6379" fmla="*/ 1145882 w 5675092"/>
              <a:gd name="connsiteY6379" fmla="*/ 1670149 h 2397608"/>
              <a:gd name="connsiteX6380" fmla="*/ 1149558 w 5675092"/>
              <a:gd name="connsiteY6380" fmla="*/ 1682037 h 2397608"/>
              <a:gd name="connsiteX6381" fmla="*/ 1140991 w 5675092"/>
              <a:gd name="connsiteY6381" fmla="*/ 1679414 h 2397608"/>
              <a:gd name="connsiteX6382" fmla="*/ 1139494 w 5675092"/>
              <a:gd name="connsiteY6382" fmla="*/ 1679155 h 2397608"/>
              <a:gd name="connsiteX6383" fmla="*/ 1122483 w 5675092"/>
              <a:gd name="connsiteY6383" fmla="*/ 1683955 h 2397608"/>
              <a:gd name="connsiteX6384" fmla="*/ 1123682 w 5675092"/>
              <a:gd name="connsiteY6384" fmla="*/ 1684990 h 2397608"/>
              <a:gd name="connsiteX6385" fmla="*/ 1126304 w 5675092"/>
              <a:gd name="connsiteY6385" fmla="*/ 1686067 h 2397608"/>
              <a:gd name="connsiteX6386" fmla="*/ 1126979 w 5675092"/>
              <a:gd name="connsiteY6386" fmla="*/ 1684162 h 2397608"/>
              <a:gd name="connsiteX6387" fmla="*/ 1127761 w 5675092"/>
              <a:gd name="connsiteY6387" fmla="*/ 1685452 h 2397608"/>
              <a:gd name="connsiteX6388" fmla="*/ 1128223 w 5675092"/>
              <a:gd name="connsiteY6388" fmla="*/ 1684569 h 2397608"/>
              <a:gd name="connsiteX6389" fmla="*/ 1130087 w 5675092"/>
              <a:gd name="connsiteY6389" fmla="*/ 1684253 h 2397608"/>
              <a:gd name="connsiteX6390" fmla="*/ 1133412 w 5675092"/>
              <a:gd name="connsiteY6390" fmla="*/ 1686286 h 2397608"/>
              <a:gd name="connsiteX6391" fmla="*/ 1133889 w 5675092"/>
              <a:gd name="connsiteY6391" fmla="*/ 1685718 h 2397608"/>
              <a:gd name="connsiteX6392" fmla="*/ 1137030 w 5675092"/>
              <a:gd name="connsiteY6392" fmla="*/ 1684162 h 2397608"/>
              <a:gd name="connsiteX6393" fmla="*/ 1135166 w 5675092"/>
              <a:gd name="connsiteY6393" fmla="*/ 1687357 h 2397608"/>
              <a:gd name="connsiteX6394" fmla="*/ 1141079 w 5675092"/>
              <a:gd name="connsiteY6394" fmla="*/ 1690862 h 2397608"/>
              <a:gd name="connsiteX6395" fmla="*/ 1144122 w 5675092"/>
              <a:gd name="connsiteY6395" fmla="*/ 1691129 h 2397608"/>
              <a:gd name="connsiteX6396" fmla="*/ 1146686 w 5675092"/>
              <a:gd name="connsiteY6396" fmla="*/ 1689702 h 2397608"/>
              <a:gd name="connsiteX6397" fmla="*/ 1144433 w 5675092"/>
              <a:gd name="connsiteY6397" fmla="*/ 1687325 h 2397608"/>
              <a:gd name="connsiteX6398" fmla="*/ 1145443 w 5675092"/>
              <a:gd name="connsiteY6398" fmla="*/ 1686525 h 2397608"/>
              <a:gd name="connsiteX6399" fmla="*/ 1144534 w 5675092"/>
              <a:gd name="connsiteY6399" fmla="*/ 1684836 h 2397608"/>
              <a:gd name="connsiteX6400" fmla="*/ 1149558 w 5675092"/>
              <a:gd name="connsiteY6400" fmla="*/ 1682037 h 2397608"/>
              <a:gd name="connsiteX6401" fmla="*/ 1155195 w 5675092"/>
              <a:gd name="connsiteY6401" fmla="*/ 1752867 h 2397608"/>
              <a:gd name="connsiteX6402" fmla="*/ 1154896 w 5675092"/>
              <a:gd name="connsiteY6402" fmla="*/ 1752951 h 2397608"/>
              <a:gd name="connsiteX6403" fmla="*/ 1149021 w 5675092"/>
              <a:gd name="connsiteY6403" fmla="*/ 1752703 h 2397608"/>
              <a:gd name="connsiteX6404" fmla="*/ 1149315 w 5675092"/>
              <a:gd name="connsiteY6404" fmla="*/ 1757028 h 2397608"/>
              <a:gd name="connsiteX6405" fmla="*/ 1153847 w 5675092"/>
              <a:gd name="connsiteY6405" fmla="*/ 1754226 h 2397608"/>
              <a:gd name="connsiteX6406" fmla="*/ 1149307 w 5675092"/>
              <a:gd name="connsiteY6406" fmla="*/ 1664737 h 2397608"/>
              <a:gd name="connsiteX6407" fmla="*/ 1148926 w 5675092"/>
              <a:gd name="connsiteY6407" fmla="*/ 1664895 h 2397608"/>
              <a:gd name="connsiteX6408" fmla="*/ 1149021 w 5675092"/>
              <a:gd name="connsiteY6408" fmla="*/ 1665105 h 2397608"/>
              <a:gd name="connsiteX6409" fmla="*/ 1154215 w 5675092"/>
              <a:gd name="connsiteY6409" fmla="*/ 1729596 h 2397608"/>
              <a:gd name="connsiteX6410" fmla="*/ 1153832 w 5675092"/>
              <a:gd name="connsiteY6410" fmla="*/ 1727851 h 2397608"/>
              <a:gd name="connsiteX6411" fmla="*/ 1150377 w 5675092"/>
              <a:gd name="connsiteY6411" fmla="*/ 1727230 h 2397608"/>
              <a:gd name="connsiteX6412" fmla="*/ 1150136 w 5675092"/>
              <a:gd name="connsiteY6412" fmla="*/ 1726992 h 2397608"/>
              <a:gd name="connsiteX6413" fmla="*/ 1147596 w 5675092"/>
              <a:gd name="connsiteY6413" fmla="*/ 1727476 h 2397608"/>
              <a:gd name="connsiteX6414" fmla="*/ 1146242 w 5675092"/>
              <a:gd name="connsiteY6414" fmla="*/ 1727316 h 2397608"/>
              <a:gd name="connsiteX6415" fmla="*/ 1149591 w 5675092"/>
              <a:gd name="connsiteY6415" fmla="*/ 1728939 h 2397608"/>
              <a:gd name="connsiteX6416" fmla="*/ 1148701 w 5675092"/>
              <a:gd name="connsiteY6416" fmla="*/ 1729443 h 2397608"/>
              <a:gd name="connsiteX6417" fmla="*/ 1151757 w 5675092"/>
              <a:gd name="connsiteY6417" fmla="*/ 1729730 h 2397608"/>
              <a:gd name="connsiteX6418" fmla="*/ 1137905 w 5675092"/>
              <a:gd name="connsiteY6418" fmla="*/ 1469037 h 2397608"/>
              <a:gd name="connsiteX6419" fmla="*/ 1137666 w 5675092"/>
              <a:gd name="connsiteY6419" fmla="*/ 1468759 h 2397608"/>
              <a:gd name="connsiteX6420" fmla="*/ 1136994 w 5675092"/>
              <a:gd name="connsiteY6420" fmla="*/ 1468150 h 2397608"/>
              <a:gd name="connsiteX6421" fmla="*/ 1136983 w 5675092"/>
              <a:gd name="connsiteY6421" fmla="*/ 1469036 h 2397608"/>
              <a:gd name="connsiteX6422" fmla="*/ 1162295 w 5675092"/>
              <a:gd name="connsiteY6422" fmla="*/ 1823335 h 2397608"/>
              <a:gd name="connsiteX6423" fmla="*/ 1160113 w 5675092"/>
              <a:gd name="connsiteY6423" fmla="*/ 1823303 h 2397608"/>
              <a:gd name="connsiteX6424" fmla="*/ 1157476 w 5675092"/>
              <a:gd name="connsiteY6424" fmla="*/ 1822011 h 2397608"/>
              <a:gd name="connsiteX6425" fmla="*/ 1156501 w 5675092"/>
              <a:gd name="connsiteY6425" fmla="*/ 1822225 h 2397608"/>
              <a:gd name="connsiteX6426" fmla="*/ 1154617 w 5675092"/>
              <a:gd name="connsiteY6426" fmla="*/ 1823470 h 2397608"/>
              <a:gd name="connsiteX6427" fmla="*/ 1162389 w 5675092"/>
              <a:gd name="connsiteY6427" fmla="*/ 1824868 h 2397608"/>
              <a:gd name="connsiteX6428" fmla="*/ 1148910 w 5675092"/>
              <a:gd name="connsiteY6428" fmla="*/ 1610112 h 2397608"/>
              <a:gd name="connsiteX6429" fmla="*/ 1144554 w 5675092"/>
              <a:gd name="connsiteY6429" fmla="*/ 1610111 h 2397608"/>
              <a:gd name="connsiteX6430" fmla="*/ 1145386 w 5675092"/>
              <a:gd name="connsiteY6430" fmla="*/ 1608466 h 2397608"/>
              <a:gd name="connsiteX6431" fmla="*/ 1143588 w 5675092"/>
              <a:gd name="connsiteY6431" fmla="*/ 1607815 h 2397608"/>
              <a:gd name="connsiteX6432" fmla="*/ 1142045 w 5675092"/>
              <a:gd name="connsiteY6432" fmla="*/ 1612907 h 2397608"/>
              <a:gd name="connsiteX6433" fmla="*/ 1159880 w 5675092"/>
              <a:gd name="connsiteY6433" fmla="*/ 1771463 h 2397608"/>
              <a:gd name="connsiteX6434" fmla="*/ 1153485 w 5675092"/>
              <a:gd name="connsiteY6434" fmla="*/ 1772117 h 2397608"/>
              <a:gd name="connsiteX6435" fmla="*/ 1155780 w 5675092"/>
              <a:gd name="connsiteY6435" fmla="*/ 1773419 h 2397608"/>
              <a:gd name="connsiteX6436" fmla="*/ 1159643 w 5675092"/>
              <a:gd name="connsiteY6436" fmla="*/ 1741378 h 2397608"/>
              <a:gd name="connsiteX6437" fmla="*/ 1155054 w 5675092"/>
              <a:gd name="connsiteY6437" fmla="*/ 1736836 h 2397608"/>
              <a:gd name="connsiteX6438" fmla="*/ 1155376 w 5675092"/>
              <a:gd name="connsiteY6438" fmla="*/ 1741579 h 2397608"/>
              <a:gd name="connsiteX6439" fmla="*/ 1162152 w 5675092"/>
              <a:gd name="connsiteY6439" fmla="*/ 1771230 h 2397608"/>
              <a:gd name="connsiteX6440" fmla="*/ 1160363 w 5675092"/>
              <a:gd name="connsiteY6440" fmla="*/ 1771413 h 2397608"/>
              <a:gd name="connsiteX6441" fmla="*/ 1160406 w 5675092"/>
              <a:gd name="connsiteY6441" fmla="*/ 1772040 h 2397608"/>
              <a:gd name="connsiteX6442" fmla="*/ 1159608 w 5675092"/>
              <a:gd name="connsiteY6442" fmla="*/ 1729098 h 2397608"/>
              <a:gd name="connsiteX6443" fmla="*/ 1159114 w 5675092"/>
              <a:gd name="connsiteY6443" fmla="*/ 1729329 h 2397608"/>
              <a:gd name="connsiteX6444" fmla="*/ 1159608 w 5675092"/>
              <a:gd name="connsiteY6444" fmla="*/ 1729302 h 2397608"/>
              <a:gd name="connsiteX6445" fmla="*/ 1159608 w 5675092"/>
              <a:gd name="connsiteY6445" fmla="*/ 1724328 h 2397608"/>
              <a:gd name="connsiteX6446" fmla="*/ 1157622 w 5675092"/>
              <a:gd name="connsiteY6446" fmla="*/ 1724954 h 2397608"/>
              <a:gd name="connsiteX6447" fmla="*/ 1158777 w 5675092"/>
              <a:gd name="connsiteY6447" fmla="*/ 1725402 h 2397608"/>
              <a:gd name="connsiteX6448" fmla="*/ 1159608 w 5675092"/>
              <a:gd name="connsiteY6448" fmla="*/ 1725048 h 2397608"/>
              <a:gd name="connsiteX6449" fmla="*/ 1191294 w 5675092"/>
              <a:gd name="connsiteY6449" fmla="*/ 2189309 h 2397608"/>
              <a:gd name="connsiteX6450" fmla="*/ 1184044 w 5675092"/>
              <a:gd name="connsiteY6450" fmla="*/ 2186918 h 2397608"/>
              <a:gd name="connsiteX6451" fmla="*/ 1188574 w 5675092"/>
              <a:gd name="connsiteY6451" fmla="*/ 2184527 h 2397608"/>
              <a:gd name="connsiteX6452" fmla="*/ 1191294 w 5675092"/>
              <a:gd name="connsiteY6452" fmla="*/ 2189309 h 2397608"/>
              <a:gd name="connsiteX6453" fmla="*/ 1066894 w 5675092"/>
              <a:gd name="connsiteY6453" fmla="*/ 341920 h 2397608"/>
              <a:gd name="connsiteX6454" fmla="*/ 1065986 w 5675092"/>
              <a:gd name="connsiteY6454" fmla="*/ 344143 h 2397608"/>
              <a:gd name="connsiteX6455" fmla="*/ 1065986 w 5675092"/>
              <a:gd name="connsiteY6455" fmla="*/ 339061 h 2397608"/>
              <a:gd name="connsiteX6456" fmla="*/ 1061152 w 5675092"/>
              <a:gd name="connsiteY6456" fmla="*/ 336520 h 2397608"/>
              <a:gd name="connsiteX6457" fmla="*/ 1061570 w 5675092"/>
              <a:gd name="connsiteY6457" fmla="*/ 332550 h 2397608"/>
              <a:gd name="connsiteX6458" fmla="*/ 1065986 w 5675092"/>
              <a:gd name="connsiteY6458" fmla="*/ 333979 h 2397608"/>
              <a:gd name="connsiteX6459" fmla="*/ 1066894 w 5675092"/>
              <a:gd name="connsiteY6459" fmla="*/ 341920 h 2397608"/>
              <a:gd name="connsiteX6460" fmla="*/ 1156639 w 5675092"/>
              <a:gd name="connsiteY6460" fmla="*/ 1659737 h 2397608"/>
              <a:gd name="connsiteX6461" fmla="*/ 1155984 w 5675092"/>
              <a:gd name="connsiteY6461" fmla="*/ 1659823 h 2397608"/>
              <a:gd name="connsiteX6462" fmla="*/ 1156445 w 5675092"/>
              <a:gd name="connsiteY6462" fmla="*/ 1659429 h 2397608"/>
              <a:gd name="connsiteX6463" fmla="*/ 1068402 w 5675092"/>
              <a:gd name="connsiteY6463" fmla="*/ 359836 h 2397608"/>
              <a:gd name="connsiteX6464" fmla="*/ 1068402 w 5675092"/>
              <a:gd name="connsiteY6464" fmla="*/ 369402 h 2397608"/>
              <a:gd name="connsiteX6465" fmla="*/ 1065986 w 5675092"/>
              <a:gd name="connsiteY6465" fmla="*/ 367010 h 2397608"/>
              <a:gd name="connsiteX6466" fmla="*/ 1068402 w 5675092"/>
              <a:gd name="connsiteY6466" fmla="*/ 359836 h 2397608"/>
              <a:gd name="connsiteX6467" fmla="*/ 1195475 w 5675092"/>
              <a:gd name="connsiteY6467" fmla="*/ 2224913 h 2397608"/>
              <a:gd name="connsiteX6468" fmla="*/ 1192208 w 5675092"/>
              <a:gd name="connsiteY6468" fmla="*/ 2230378 h 2397608"/>
              <a:gd name="connsiteX6469" fmla="*/ 1188238 w 5675092"/>
              <a:gd name="connsiteY6469" fmla="*/ 2225404 h 2397608"/>
              <a:gd name="connsiteX6470" fmla="*/ 1195475 w 5675092"/>
              <a:gd name="connsiteY6470" fmla="*/ 2224913 h 2397608"/>
              <a:gd name="connsiteX6471" fmla="*/ 1070822 w 5675092"/>
              <a:gd name="connsiteY6471" fmla="*/ 371793 h 2397608"/>
              <a:gd name="connsiteX6472" fmla="*/ 1070823 w 5675092"/>
              <a:gd name="connsiteY6472" fmla="*/ 378967 h 2397608"/>
              <a:gd name="connsiteX6473" fmla="*/ 1070822 w 5675092"/>
              <a:gd name="connsiteY6473" fmla="*/ 371793 h 2397608"/>
              <a:gd name="connsiteX6474" fmla="*/ 1144981 w 5675092"/>
              <a:gd name="connsiteY6474" fmla="*/ 1462195 h 2397608"/>
              <a:gd name="connsiteX6475" fmla="*/ 1141447 w 5675092"/>
              <a:gd name="connsiteY6475" fmla="*/ 1456597 h 2397608"/>
              <a:gd name="connsiteX6476" fmla="*/ 1131399 w 5675092"/>
              <a:gd name="connsiteY6476" fmla="*/ 1456597 h 2397608"/>
              <a:gd name="connsiteX6477" fmla="*/ 1133912 w 5675092"/>
              <a:gd name="connsiteY6477" fmla="*/ 1456598 h 2397608"/>
              <a:gd name="connsiteX6478" fmla="*/ 1128886 w 5675092"/>
              <a:gd name="connsiteY6478" fmla="*/ 1456597 h 2397608"/>
              <a:gd name="connsiteX6479" fmla="*/ 1127841 w 5675092"/>
              <a:gd name="connsiteY6479" fmla="*/ 1456015 h 2397608"/>
              <a:gd name="connsiteX6480" fmla="*/ 1128235 w 5675092"/>
              <a:gd name="connsiteY6480" fmla="*/ 1457479 h 2397608"/>
              <a:gd name="connsiteX6481" fmla="*/ 1129492 w 5675092"/>
              <a:gd name="connsiteY6481" fmla="*/ 1460276 h 2397608"/>
              <a:gd name="connsiteX6482" fmla="*/ 1124466 w 5675092"/>
              <a:gd name="connsiteY6482" fmla="*/ 1456545 h 2397608"/>
              <a:gd name="connsiteX6483" fmla="*/ 1122286 w 5675092"/>
              <a:gd name="connsiteY6483" fmla="*/ 1454927 h 2397608"/>
              <a:gd name="connsiteX6484" fmla="*/ 1123157 w 5675092"/>
              <a:gd name="connsiteY6484" fmla="*/ 1453946 h 2397608"/>
              <a:gd name="connsiteX6485" fmla="*/ 1121751 w 5675092"/>
              <a:gd name="connsiteY6485" fmla="*/ 1454530 h 2397608"/>
              <a:gd name="connsiteX6486" fmla="*/ 1122286 w 5675092"/>
              <a:gd name="connsiteY6486" fmla="*/ 1454927 h 2397608"/>
              <a:gd name="connsiteX6487" fmla="*/ 1121953 w 5675092"/>
              <a:gd name="connsiteY6487" fmla="*/ 1455302 h 2397608"/>
              <a:gd name="connsiteX6488" fmla="*/ 1121550 w 5675092"/>
              <a:gd name="connsiteY6488" fmla="*/ 1454613 h 2397608"/>
              <a:gd name="connsiteX6489" fmla="*/ 1121227 w 5675092"/>
              <a:gd name="connsiteY6489" fmla="*/ 1454747 h 2397608"/>
              <a:gd name="connsiteX6490" fmla="*/ 1120116 w 5675092"/>
              <a:gd name="connsiteY6490" fmla="*/ 1453316 h 2397608"/>
              <a:gd name="connsiteX6491" fmla="*/ 1119440 w 5675092"/>
              <a:gd name="connsiteY6491" fmla="*/ 1452814 h 2397608"/>
              <a:gd name="connsiteX6492" fmla="*/ 1118546 w 5675092"/>
              <a:gd name="connsiteY6492" fmla="*/ 1453700 h 2397608"/>
              <a:gd name="connsiteX6493" fmla="*/ 1118520 w 5675092"/>
              <a:gd name="connsiteY6493" fmla="*/ 1454110 h 2397608"/>
              <a:gd name="connsiteX6494" fmla="*/ 1116322 w 5675092"/>
              <a:gd name="connsiteY6494" fmla="*/ 1459086 h 2397608"/>
              <a:gd name="connsiteX6495" fmla="*/ 1115507 w 5675092"/>
              <a:gd name="connsiteY6495" fmla="*/ 1456429 h 2397608"/>
              <a:gd name="connsiteX6496" fmla="*/ 1113790 w 5675092"/>
              <a:gd name="connsiteY6496" fmla="*/ 1457789 h 2397608"/>
              <a:gd name="connsiteX6497" fmla="*/ 1114418 w 5675092"/>
              <a:gd name="connsiteY6497" fmla="*/ 1460276 h 2397608"/>
              <a:gd name="connsiteX6498" fmla="*/ 1111944 w 5675092"/>
              <a:gd name="connsiteY6498" fmla="*/ 1454679 h 2397608"/>
              <a:gd name="connsiteX6499" fmla="*/ 1111906 w 5675092"/>
              <a:gd name="connsiteY6499" fmla="*/ 1452873 h 2397608"/>
              <a:gd name="connsiteX6500" fmla="*/ 1110984 w 5675092"/>
              <a:gd name="connsiteY6500" fmla="*/ 1452556 h 2397608"/>
              <a:gd name="connsiteX6501" fmla="*/ 1108566 w 5675092"/>
              <a:gd name="connsiteY6501" fmla="*/ 1453697 h 2397608"/>
              <a:gd name="connsiteX6502" fmla="*/ 1108321 w 5675092"/>
              <a:gd name="connsiteY6502" fmla="*/ 1454873 h 2397608"/>
              <a:gd name="connsiteX6503" fmla="*/ 1106154 w 5675092"/>
              <a:gd name="connsiteY6503" fmla="*/ 1455485 h 2397608"/>
              <a:gd name="connsiteX6504" fmla="*/ 1103761 w 5675092"/>
              <a:gd name="connsiteY6504" fmla="*/ 1459086 h 2397608"/>
              <a:gd name="connsiteX6505" fmla="*/ 1103812 w 5675092"/>
              <a:gd name="connsiteY6505" fmla="*/ 1454929 h 2397608"/>
              <a:gd name="connsiteX6506" fmla="*/ 1103299 w 5675092"/>
              <a:gd name="connsiteY6506" fmla="*/ 1454798 h 2397608"/>
              <a:gd name="connsiteX6507" fmla="*/ 1100788 w 5675092"/>
              <a:gd name="connsiteY6507" fmla="*/ 1455209 h 2397608"/>
              <a:gd name="connsiteX6508" fmla="*/ 1103836 w 5675092"/>
              <a:gd name="connsiteY6508" fmla="*/ 1452911 h 2397608"/>
              <a:gd name="connsiteX6509" fmla="*/ 1103840 w 5675092"/>
              <a:gd name="connsiteY6509" fmla="*/ 1452594 h 2397608"/>
              <a:gd name="connsiteX6510" fmla="*/ 1100381 w 5675092"/>
              <a:gd name="connsiteY6510" fmla="*/ 1450882 h 2397608"/>
              <a:gd name="connsiteX6511" fmla="*/ 1089444 w 5675092"/>
              <a:gd name="connsiteY6511" fmla="*/ 1453194 h 2397608"/>
              <a:gd name="connsiteX6512" fmla="*/ 1091523 w 5675092"/>
              <a:gd name="connsiteY6512" fmla="*/ 1459991 h 2397608"/>
              <a:gd name="connsiteX6513" fmla="*/ 1087486 w 5675092"/>
              <a:gd name="connsiteY6513" fmla="*/ 1454185 h 2397608"/>
              <a:gd name="connsiteX6514" fmla="*/ 1087263 w 5675092"/>
              <a:gd name="connsiteY6514" fmla="*/ 1453655 h 2397608"/>
              <a:gd name="connsiteX6515" fmla="*/ 1080952 w 5675092"/>
              <a:gd name="connsiteY6515" fmla="*/ 1454990 h 2397608"/>
              <a:gd name="connsiteX6516" fmla="*/ 1078683 w 5675092"/>
              <a:gd name="connsiteY6516" fmla="*/ 1459314 h 2397608"/>
              <a:gd name="connsiteX6517" fmla="*/ 1082777 w 5675092"/>
              <a:gd name="connsiteY6517" fmla="*/ 1459822 h 2397608"/>
              <a:gd name="connsiteX6518" fmla="*/ 1081267 w 5675092"/>
              <a:gd name="connsiteY6518" fmla="*/ 1462213 h 2397608"/>
              <a:gd name="connsiteX6519" fmla="*/ 1078677 w 5675092"/>
              <a:gd name="connsiteY6519" fmla="*/ 1464076 h 2397608"/>
              <a:gd name="connsiteX6520" fmla="*/ 1084084 w 5675092"/>
              <a:gd name="connsiteY6520" fmla="*/ 1466102 h 2397608"/>
              <a:gd name="connsiteX6521" fmla="*/ 1091602 w 5675092"/>
              <a:gd name="connsiteY6521" fmla="*/ 1463284 h 2397608"/>
              <a:gd name="connsiteX6522" fmla="*/ 1090206 w 5675092"/>
              <a:gd name="connsiteY6522" fmla="*/ 1468866 h 2397608"/>
              <a:gd name="connsiteX6523" fmla="*/ 1095808 w 5675092"/>
              <a:gd name="connsiteY6523" fmla="*/ 1470078 h 2397608"/>
              <a:gd name="connsiteX6524" fmla="*/ 1094109 w 5675092"/>
              <a:gd name="connsiteY6524" fmla="*/ 1463284 h 2397608"/>
              <a:gd name="connsiteX6525" fmla="*/ 1109148 w 5675092"/>
              <a:gd name="connsiteY6525" fmla="*/ 1463284 h 2397608"/>
              <a:gd name="connsiteX6526" fmla="*/ 1114161 w 5675092"/>
              <a:gd name="connsiteY6526" fmla="*/ 1470173 h 2397608"/>
              <a:gd name="connsiteX6527" fmla="*/ 1117355 w 5675092"/>
              <a:gd name="connsiteY6527" fmla="*/ 1472169 h 2397608"/>
              <a:gd name="connsiteX6528" fmla="*/ 1120069 w 5675092"/>
              <a:gd name="connsiteY6528" fmla="*/ 1468672 h 2397608"/>
              <a:gd name="connsiteX6529" fmla="*/ 1119440 w 5675092"/>
              <a:gd name="connsiteY6529" fmla="*/ 1462765 h 2397608"/>
              <a:gd name="connsiteX6530" fmla="*/ 1126979 w 5675092"/>
              <a:gd name="connsiteY6530" fmla="*/ 1462764 h 2397608"/>
              <a:gd name="connsiteX6531" fmla="*/ 1127146 w 5675092"/>
              <a:gd name="connsiteY6531" fmla="*/ 1464084 h 2397608"/>
              <a:gd name="connsiteX6532" fmla="*/ 1133120 w 5675092"/>
              <a:gd name="connsiteY6532" fmla="*/ 1467453 h 2397608"/>
              <a:gd name="connsiteX6533" fmla="*/ 1133678 w 5675092"/>
              <a:gd name="connsiteY6533" fmla="*/ 1465580 h 2397608"/>
              <a:gd name="connsiteX6534" fmla="*/ 1133678 w 5675092"/>
              <a:gd name="connsiteY6534" fmla="*/ 1463042 h 2397608"/>
              <a:gd name="connsiteX6535" fmla="*/ 1134292 w 5675092"/>
              <a:gd name="connsiteY6535" fmla="*/ 1463520 h 2397608"/>
              <a:gd name="connsiteX6536" fmla="*/ 1134517 w 5675092"/>
              <a:gd name="connsiteY6536" fmla="*/ 1462764 h 2397608"/>
              <a:gd name="connsiteX6537" fmla="*/ 1139540 w 5675092"/>
              <a:gd name="connsiteY6537" fmla="*/ 1460276 h 2397608"/>
              <a:gd name="connsiteX6538" fmla="*/ 1137030 w 5675092"/>
              <a:gd name="connsiteY6538" fmla="*/ 1465253 h 2397608"/>
              <a:gd name="connsiteX6539" fmla="*/ 1137025 w 5675092"/>
              <a:gd name="connsiteY6539" fmla="*/ 1465648 h 2397608"/>
              <a:gd name="connsiteX6540" fmla="*/ 1137998 w 5675092"/>
              <a:gd name="connsiteY6540" fmla="*/ 1466405 h 2397608"/>
              <a:gd name="connsiteX6541" fmla="*/ 1144147 w 5675092"/>
              <a:gd name="connsiteY6541" fmla="*/ 1465750 h 2397608"/>
              <a:gd name="connsiteX6542" fmla="*/ 1159056 w 5675092"/>
              <a:gd name="connsiteY6542" fmla="*/ 1657196 h 2397608"/>
              <a:gd name="connsiteX6543" fmla="*/ 1156445 w 5675092"/>
              <a:gd name="connsiteY6543" fmla="*/ 1659429 h 2397608"/>
              <a:gd name="connsiteX6544" fmla="*/ 1151805 w 5675092"/>
              <a:gd name="connsiteY6544" fmla="*/ 1652111 h 2397608"/>
              <a:gd name="connsiteX6545" fmla="*/ 1159056 w 5675092"/>
              <a:gd name="connsiteY6545" fmla="*/ 1657196 h 2397608"/>
              <a:gd name="connsiteX6546" fmla="*/ 1164665 w 5675092"/>
              <a:gd name="connsiteY6546" fmla="*/ 1735390 h 2397608"/>
              <a:gd name="connsiteX6547" fmla="*/ 1164555 w 5675092"/>
              <a:gd name="connsiteY6547" fmla="*/ 1735405 h 2397608"/>
              <a:gd name="connsiteX6548" fmla="*/ 1162121 w 5675092"/>
              <a:gd name="connsiteY6548" fmla="*/ 1731790 h 2397608"/>
              <a:gd name="connsiteX6549" fmla="*/ 1154783 w 5675092"/>
              <a:gd name="connsiteY6549" fmla="*/ 1732850 h 2397608"/>
              <a:gd name="connsiteX6550" fmla="*/ 1155024 w 5675092"/>
              <a:gd name="connsiteY6550" fmla="*/ 1736404 h 2397608"/>
              <a:gd name="connsiteX6551" fmla="*/ 1158699 w 5675092"/>
              <a:gd name="connsiteY6551" fmla="*/ 1736403 h 2397608"/>
              <a:gd name="connsiteX6552" fmla="*/ 1164665 w 5675092"/>
              <a:gd name="connsiteY6552" fmla="*/ 1736404 h 2397608"/>
              <a:gd name="connsiteX6553" fmla="*/ 1164634 w 5675092"/>
              <a:gd name="connsiteY6553" fmla="*/ 1706915 h 2397608"/>
              <a:gd name="connsiteX6554" fmla="*/ 1150187 w 5675092"/>
              <a:gd name="connsiteY6554" fmla="*/ 1704116 h 2397608"/>
              <a:gd name="connsiteX6555" fmla="*/ 1145293 w 5675092"/>
              <a:gd name="connsiteY6555" fmla="*/ 1702340 h 2397608"/>
              <a:gd name="connsiteX6556" fmla="*/ 1140475 w 5675092"/>
              <a:gd name="connsiteY6556" fmla="*/ 1707616 h 2397608"/>
              <a:gd name="connsiteX6557" fmla="*/ 1135149 w 5675092"/>
              <a:gd name="connsiteY6557" fmla="*/ 1707678 h 2397608"/>
              <a:gd name="connsiteX6558" fmla="*/ 1137125 w 5675092"/>
              <a:gd name="connsiteY6558" fmla="*/ 1702451 h 2397608"/>
              <a:gd name="connsiteX6559" fmla="*/ 1144914 w 5675092"/>
              <a:gd name="connsiteY6559" fmla="*/ 1702203 h 2397608"/>
              <a:gd name="connsiteX6560" fmla="*/ 1143435 w 5675092"/>
              <a:gd name="connsiteY6560" fmla="*/ 1701666 h 2397608"/>
              <a:gd name="connsiteX6561" fmla="*/ 1139509 w 5675092"/>
              <a:gd name="connsiteY6561" fmla="*/ 1691987 h 2397608"/>
              <a:gd name="connsiteX6562" fmla="*/ 1136996 w 5675092"/>
              <a:gd name="connsiteY6562" fmla="*/ 1699453 h 2397608"/>
              <a:gd name="connsiteX6563" fmla="*/ 1131971 w 5675092"/>
              <a:gd name="connsiteY6563" fmla="*/ 1691987 h 2397608"/>
              <a:gd name="connsiteX6564" fmla="*/ 1129145 w 5675092"/>
              <a:gd name="connsiteY6564" fmla="*/ 1695409 h 2397608"/>
              <a:gd name="connsiteX6565" fmla="*/ 1129029 w 5675092"/>
              <a:gd name="connsiteY6565" fmla="*/ 1695447 h 2397608"/>
              <a:gd name="connsiteX6566" fmla="*/ 1128196 w 5675092"/>
              <a:gd name="connsiteY6566" fmla="*/ 1696756 h 2397608"/>
              <a:gd name="connsiteX6567" fmla="*/ 1127444 w 5675092"/>
              <a:gd name="connsiteY6567" fmla="*/ 1701267 h 2397608"/>
              <a:gd name="connsiteX6568" fmla="*/ 1129766 w 5675092"/>
              <a:gd name="connsiteY6568" fmla="*/ 1703321 h 2397608"/>
              <a:gd name="connsiteX6569" fmla="*/ 1127316 w 5675092"/>
              <a:gd name="connsiteY6569" fmla="*/ 1704123 h 2397608"/>
              <a:gd name="connsiteX6570" fmla="*/ 1127023 w 5675092"/>
              <a:gd name="connsiteY6570" fmla="*/ 1703798 h 2397608"/>
              <a:gd name="connsiteX6571" fmla="*/ 1126979 w 5675092"/>
              <a:gd name="connsiteY6571" fmla="*/ 1704063 h 2397608"/>
              <a:gd name="connsiteX6572" fmla="*/ 1124466 w 5675092"/>
              <a:gd name="connsiteY6572" fmla="*/ 1704063 h 2397608"/>
              <a:gd name="connsiteX6573" fmla="*/ 1124354 w 5675092"/>
              <a:gd name="connsiteY6573" fmla="*/ 1705938 h 2397608"/>
              <a:gd name="connsiteX6574" fmla="*/ 1123951 w 5675092"/>
              <a:gd name="connsiteY6574" fmla="*/ 1703722 h 2397608"/>
              <a:gd name="connsiteX6575" fmla="*/ 1122633 w 5675092"/>
              <a:gd name="connsiteY6575" fmla="*/ 1708883 h 2397608"/>
              <a:gd name="connsiteX6576" fmla="*/ 1123935 w 5675092"/>
              <a:gd name="connsiteY6576" fmla="*/ 1708794 h 2397608"/>
              <a:gd name="connsiteX6577" fmla="*/ 1124268 w 5675092"/>
              <a:gd name="connsiteY6577" fmla="*/ 1707387 h 2397608"/>
              <a:gd name="connsiteX6578" fmla="*/ 1124186 w 5675092"/>
              <a:gd name="connsiteY6578" fmla="*/ 1708777 h 2397608"/>
              <a:gd name="connsiteX6579" fmla="*/ 1127616 w 5675092"/>
              <a:gd name="connsiteY6579" fmla="*/ 1708545 h 2397608"/>
              <a:gd name="connsiteX6580" fmla="*/ 1126127 w 5675092"/>
              <a:gd name="connsiteY6580" fmla="*/ 1711501 h 2397608"/>
              <a:gd name="connsiteX6581" fmla="*/ 1130362 w 5675092"/>
              <a:gd name="connsiteY6581" fmla="*/ 1711111 h 2397608"/>
              <a:gd name="connsiteX6582" fmla="*/ 1151953 w 5675092"/>
              <a:gd name="connsiteY6582" fmla="*/ 1710490 h 2397608"/>
              <a:gd name="connsiteX6583" fmla="*/ 1152341 w 5675092"/>
              <a:gd name="connsiteY6583" fmla="*/ 1710381 h 2397608"/>
              <a:gd name="connsiteX6584" fmla="*/ 1152104 w 5675092"/>
              <a:gd name="connsiteY6584" fmla="*/ 1709040 h 2397608"/>
              <a:gd name="connsiteX6585" fmla="*/ 1152934 w 5675092"/>
              <a:gd name="connsiteY6585" fmla="*/ 1710214 h 2397608"/>
              <a:gd name="connsiteX6586" fmla="*/ 1190667 w 5675092"/>
              <a:gd name="connsiteY6586" fmla="*/ 2073334 h 2397608"/>
              <a:gd name="connsiteX6587" fmla="*/ 1190208 w 5675092"/>
              <a:gd name="connsiteY6587" fmla="*/ 2076061 h 2397608"/>
              <a:gd name="connsiteX6588" fmla="*/ 1187798 w 5675092"/>
              <a:gd name="connsiteY6588" fmla="*/ 2076225 h 2397608"/>
              <a:gd name="connsiteX6589" fmla="*/ 1185751 w 5675092"/>
              <a:gd name="connsiteY6589" fmla="*/ 2081757 h 2397608"/>
              <a:gd name="connsiteX6590" fmla="*/ 1187616 w 5675092"/>
              <a:gd name="connsiteY6590" fmla="*/ 2073541 h 2397608"/>
              <a:gd name="connsiteX6591" fmla="*/ 1190667 w 5675092"/>
              <a:gd name="connsiteY6591" fmla="*/ 2073334 h 2397608"/>
              <a:gd name="connsiteX6592" fmla="*/ 1164633 w 5675092"/>
              <a:gd name="connsiteY6592" fmla="*/ 1684525 h 2397608"/>
              <a:gd name="connsiteX6593" fmla="*/ 1157096 w 5675092"/>
              <a:gd name="connsiteY6593" fmla="*/ 1679550 h 2397608"/>
              <a:gd name="connsiteX6594" fmla="*/ 1159608 w 5675092"/>
              <a:gd name="connsiteY6594" fmla="*/ 1674574 h 2397608"/>
              <a:gd name="connsiteX6595" fmla="*/ 1155041 w 5675092"/>
              <a:gd name="connsiteY6595" fmla="*/ 1674574 h 2397608"/>
              <a:gd name="connsiteX6596" fmla="*/ 1152071 w 5675092"/>
              <a:gd name="connsiteY6596" fmla="*/ 1675468 h 2397608"/>
              <a:gd name="connsiteX6597" fmla="*/ 1152070 w 5675092"/>
              <a:gd name="connsiteY6597" fmla="*/ 1687013 h 2397608"/>
              <a:gd name="connsiteX6598" fmla="*/ 1164633 w 5675092"/>
              <a:gd name="connsiteY6598" fmla="*/ 1684525 h 2397608"/>
              <a:gd name="connsiteX6599" fmla="*/ 1166064 w 5675092"/>
              <a:gd name="connsiteY6599" fmla="*/ 1671255 h 2397608"/>
              <a:gd name="connsiteX6600" fmla="*/ 1161013 w 5675092"/>
              <a:gd name="connsiteY6600" fmla="*/ 1672776 h 2397608"/>
              <a:gd name="connsiteX6601" fmla="*/ 1166272 w 5675092"/>
              <a:gd name="connsiteY6601" fmla="*/ 1674318 h 2397608"/>
              <a:gd name="connsiteX6602" fmla="*/ 1172203 w 5675092"/>
              <a:gd name="connsiteY6602" fmla="*/ 1751329 h 2397608"/>
              <a:gd name="connsiteX6603" fmla="*/ 1169691 w 5675092"/>
              <a:gd name="connsiteY6603" fmla="*/ 1748840 h 2397608"/>
              <a:gd name="connsiteX6604" fmla="*/ 1156784 w 5675092"/>
              <a:gd name="connsiteY6604" fmla="*/ 1752426 h 2397608"/>
              <a:gd name="connsiteX6605" fmla="*/ 1159677 w 5675092"/>
              <a:gd name="connsiteY6605" fmla="*/ 1761310 h 2397608"/>
              <a:gd name="connsiteX6606" fmla="*/ 1156504 w 5675092"/>
              <a:gd name="connsiteY6606" fmla="*/ 1760903 h 2397608"/>
              <a:gd name="connsiteX6607" fmla="*/ 1157266 w 5675092"/>
              <a:gd name="connsiteY6607" fmla="*/ 1763686 h 2397608"/>
              <a:gd name="connsiteX6608" fmla="*/ 1161839 w 5675092"/>
              <a:gd name="connsiteY6608" fmla="*/ 1760968 h 2397608"/>
              <a:gd name="connsiteX6609" fmla="*/ 1164665 w 5675092"/>
              <a:gd name="connsiteY6609" fmla="*/ 1756303 h 2397608"/>
              <a:gd name="connsiteX6610" fmla="*/ 1167177 w 5675092"/>
              <a:gd name="connsiteY6610" fmla="*/ 1761279 h 2397608"/>
              <a:gd name="connsiteX6611" fmla="*/ 1172203 w 5675092"/>
              <a:gd name="connsiteY6611" fmla="*/ 1751329 h 2397608"/>
              <a:gd name="connsiteX6612" fmla="*/ 1172203 w 5675092"/>
              <a:gd name="connsiteY6612" fmla="*/ 1741378 h 2397608"/>
              <a:gd name="connsiteX6613" fmla="*/ 1159643 w 5675092"/>
              <a:gd name="connsiteY6613" fmla="*/ 1743866 h 2397608"/>
              <a:gd name="connsiteX6614" fmla="*/ 1172203 w 5675092"/>
              <a:gd name="connsiteY6614" fmla="*/ 1741378 h 2397608"/>
              <a:gd name="connsiteX6615" fmla="*/ 1082906 w 5675092"/>
              <a:gd name="connsiteY6615" fmla="*/ 388932 h 2397608"/>
              <a:gd name="connsiteX6616" fmla="*/ 1050277 w 5675092"/>
              <a:gd name="connsiteY6616" fmla="*/ 394512 h 2397608"/>
              <a:gd name="connsiteX6617" fmla="*/ 1050278 w 5675092"/>
              <a:gd name="connsiteY6617" fmla="*/ 388932 h 2397608"/>
              <a:gd name="connsiteX6618" fmla="*/ 1066592 w 5675092"/>
              <a:gd name="connsiteY6618" fmla="*/ 387886 h 2397608"/>
              <a:gd name="connsiteX6619" fmla="*/ 1082906 w 5675092"/>
              <a:gd name="connsiteY6619" fmla="*/ 388932 h 2397608"/>
              <a:gd name="connsiteX6620" fmla="*/ 1177008 w 5675092"/>
              <a:gd name="connsiteY6620" fmla="*/ 1766699 h 2397608"/>
              <a:gd name="connsiteX6621" fmla="*/ 1174011 w 5675092"/>
              <a:gd name="connsiteY6621" fmla="*/ 1764266 h 2397608"/>
              <a:gd name="connsiteX6622" fmla="*/ 1172204 w 5675092"/>
              <a:gd name="connsiteY6622" fmla="*/ 1766254 h 2397608"/>
              <a:gd name="connsiteX6623" fmla="*/ 1175973 w 5675092"/>
              <a:gd name="connsiteY6623" fmla="*/ 1767809 h 2397608"/>
              <a:gd name="connsiteX6624" fmla="*/ 1175842 w 5675092"/>
              <a:gd name="connsiteY6624" fmla="*/ 1734298 h 2397608"/>
              <a:gd name="connsiteX6625" fmla="*/ 1170286 w 5675092"/>
              <a:gd name="connsiteY6625" fmla="*/ 1734589 h 2397608"/>
              <a:gd name="connsiteX6626" fmla="*/ 1169895 w 5675092"/>
              <a:gd name="connsiteY6626" fmla="*/ 1734645 h 2397608"/>
              <a:gd name="connsiteX6627" fmla="*/ 1174716 w 5675092"/>
              <a:gd name="connsiteY6627" fmla="*/ 1736403 h 2397608"/>
              <a:gd name="connsiteX6628" fmla="*/ 1177949 w 5675092"/>
              <a:gd name="connsiteY6628" fmla="*/ 1744245 h 2397608"/>
              <a:gd name="connsiteX6629" fmla="*/ 1177333 w 5675092"/>
              <a:gd name="connsiteY6629" fmla="*/ 1744059 h 2397608"/>
              <a:gd name="connsiteX6630" fmla="*/ 1177611 w 5675092"/>
              <a:gd name="connsiteY6630" fmla="*/ 1743768 h 2397608"/>
              <a:gd name="connsiteX6631" fmla="*/ 1179742 w 5675092"/>
              <a:gd name="connsiteY6631" fmla="*/ 1763767 h 2397608"/>
              <a:gd name="connsiteX6632" fmla="*/ 1175030 w 5675092"/>
              <a:gd name="connsiteY6632" fmla="*/ 1763145 h 2397608"/>
              <a:gd name="connsiteX6633" fmla="*/ 1174768 w 5675092"/>
              <a:gd name="connsiteY6633" fmla="*/ 1763434 h 2397608"/>
              <a:gd name="connsiteX6634" fmla="*/ 1179199 w 5675092"/>
              <a:gd name="connsiteY6634" fmla="*/ 1764350 h 2397608"/>
              <a:gd name="connsiteX6635" fmla="*/ 1174683 w 5675092"/>
              <a:gd name="connsiteY6635" fmla="*/ 1679551 h 2397608"/>
              <a:gd name="connsiteX6636" fmla="*/ 1167145 w 5675092"/>
              <a:gd name="connsiteY6636" fmla="*/ 1679551 h 2397608"/>
              <a:gd name="connsiteX6637" fmla="*/ 1169931 w 5675092"/>
              <a:gd name="connsiteY6637" fmla="*/ 1685986 h 2397608"/>
              <a:gd name="connsiteX6638" fmla="*/ 1170052 w 5675092"/>
              <a:gd name="connsiteY6638" fmla="*/ 1685971 h 2397608"/>
              <a:gd name="connsiteX6639" fmla="*/ 1185775 w 5675092"/>
              <a:gd name="connsiteY6639" fmla="*/ 1820876 h 2397608"/>
              <a:gd name="connsiteX6640" fmla="*/ 1185689 w 5675092"/>
              <a:gd name="connsiteY6640" fmla="*/ 1820524 h 2397608"/>
              <a:gd name="connsiteX6641" fmla="*/ 1184764 w 5675092"/>
              <a:gd name="connsiteY6641" fmla="*/ 1820981 h 2397608"/>
              <a:gd name="connsiteX6642" fmla="*/ 1206411 w 5675092"/>
              <a:gd name="connsiteY6642" fmla="*/ 2082752 h 2397608"/>
              <a:gd name="connsiteX6643" fmla="*/ 1193633 w 5675092"/>
              <a:gd name="connsiteY6643" fmla="*/ 2090810 h 2397608"/>
              <a:gd name="connsiteX6644" fmla="*/ 1195637 w 5675092"/>
              <a:gd name="connsiteY6644" fmla="*/ 2081086 h 2397608"/>
              <a:gd name="connsiteX6645" fmla="*/ 1195961 w 5675092"/>
              <a:gd name="connsiteY6645" fmla="*/ 2085858 h 2397608"/>
              <a:gd name="connsiteX6646" fmla="*/ 1200781 w 5675092"/>
              <a:gd name="connsiteY6646" fmla="*/ 2078341 h 2397608"/>
              <a:gd name="connsiteX6647" fmla="*/ 1206411 w 5675092"/>
              <a:gd name="connsiteY6647" fmla="*/ 2082752 h 2397608"/>
              <a:gd name="connsiteX6648" fmla="*/ 1181252 w 5675092"/>
              <a:gd name="connsiteY6648" fmla="*/ 1709852 h 2397608"/>
              <a:gd name="connsiteX6649" fmla="*/ 1180830 w 5675092"/>
              <a:gd name="connsiteY6649" fmla="*/ 1709144 h 2397608"/>
              <a:gd name="connsiteX6650" fmla="*/ 1180022 w 5675092"/>
              <a:gd name="connsiteY6650" fmla="*/ 1709090 h 2397608"/>
              <a:gd name="connsiteX6651" fmla="*/ 1177195 w 5675092"/>
              <a:gd name="connsiteY6651" fmla="*/ 1714377 h 2397608"/>
              <a:gd name="connsiteX6652" fmla="*/ 1179965 w 5675092"/>
              <a:gd name="connsiteY6652" fmla="*/ 1713463 h 2397608"/>
              <a:gd name="connsiteX6653" fmla="*/ 1174754 w 5675092"/>
              <a:gd name="connsiteY6653" fmla="*/ 1613141 h 2397608"/>
              <a:gd name="connsiteX6654" fmla="*/ 1174753 w 5675092"/>
              <a:gd name="connsiteY6654" fmla="*/ 1617383 h 2397608"/>
              <a:gd name="connsiteX6655" fmla="*/ 1170706 w 5675092"/>
              <a:gd name="connsiteY6655" fmla="*/ 1616552 h 2397608"/>
              <a:gd name="connsiteX6656" fmla="*/ 1170529 w 5675092"/>
              <a:gd name="connsiteY6656" fmla="*/ 1617971 h 2397608"/>
              <a:gd name="connsiteX6657" fmla="*/ 1172349 w 5675092"/>
              <a:gd name="connsiteY6657" fmla="*/ 1620575 h 2397608"/>
              <a:gd name="connsiteX6658" fmla="*/ 1169529 w 5675092"/>
              <a:gd name="connsiteY6658" fmla="*/ 1623265 h 2397608"/>
              <a:gd name="connsiteX6659" fmla="*/ 1167554 w 5675092"/>
              <a:gd name="connsiteY6659" fmla="*/ 1618152 h 2397608"/>
              <a:gd name="connsiteX6660" fmla="*/ 1165281 w 5675092"/>
              <a:gd name="connsiteY6660" fmla="*/ 1618026 h 2397608"/>
              <a:gd name="connsiteX6661" fmla="*/ 1165365 w 5675092"/>
              <a:gd name="connsiteY6661" fmla="*/ 1615456 h 2397608"/>
              <a:gd name="connsiteX6662" fmla="*/ 1164882 w 5675092"/>
              <a:gd name="connsiteY6662" fmla="*/ 1615356 h 2397608"/>
              <a:gd name="connsiteX6663" fmla="*/ 1160106 w 5675092"/>
              <a:gd name="connsiteY6663" fmla="*/ 1612172 h 2397608"/>
              <a:gd name="connsiteX6664" fmla="*/ 1159617 w 5675092"/>
              <a:gd name="connsiteY6664" fmla="*/ 1613616 h 2397608"/>
              <a:gd name="connsiteX6665" fmla="*/ 1162524 w 5675092"/>
              <a:gd name="connsiteY6665" fmla="*/ 1618212 h 2397608"/>
              <a:gd name="connsiteX6666" fmla="*/ 1152028 w 5675092"/>
              <a:gd name="connsiteY6666" fmla="*/ 1616529 h 2397608"/>
              <a:gd name="connsiteX6667" fmla="*/ 1151380 w 5675092"/>
              <a:gd name="connsiteY6667" fmla="*/ 1606984 h 2397608"/>
              <a:gd name="connsiteX6668" fmla="*/ 1156871 w 5675092"/>
              <a:gd name="connsiteY6668" fmla="*/ 1611406 h 2397608"/>
              <a:gd name="connsiteX6669" fmla="*/ 1159130 w 5675092"/>
              <a:gd name="connsiteY6669" fmla="*/ 1606458 h 2397608"/>
              <a:gd name="connsiteX6670" fmla="*/ 1164622 w 5675092"/>
              <a:gd name="connsiteY6670" fmla="*/ 1610880 h 2397608"/>
              <a:gd name="connsiteX6671" fmla="*/ 1160968 w 5675092"/>
              <a:gd name="connsiteY6671" fmla="*/ 1609629 h 2397608"/>
              <a:gd name="connsiteX6672" fmla="*/ 1160448 w 5675092"/>
              <a:gd name="connsiteY6672" fmla="*/ 1611163 h 2397608"/>
              <a:gd name="connsiteX6673" fmla="*/ 1168740 w 5675092"/>
              <a:gd name="connsiteY6673" fmla="*/ 1610601 h 2397608"/>
              <a:gd name="connsiteX6674" fmla="*/ 1168351 w 5675092"/>
              <a:gd name="connsiteY6674" fmla="*/ 1609728 h 2397608"/>
              <a:gd name="connsiteX6675" fmla="*/ 1167044 w 5675092"/>
              <a:gd name="connsiteY6675" fmla="*/ 1608318 h 2397608"/>
              <a:gd name="connsiteX6676" fmla="*/ 1169449 w 5675092"/>
              <a:gd name="connsiteY6676" fmla="*/ 1610557 h 2397608"/>
              <a:gd name="connsiteX6677" fmla="*/ 1173707 w 5675092"/>
              <a:gd name="connsiteY6677" fmla="*/ 1610937 h 2397608"/>
              <a:gd name="connsiteX6678" fmla="*/ 1174754 w 5675092"/>
              <a:gd name="connsiteY6678" fmla="*/ 1613141 h 2397608"/>
              <a:gd name="connsiteX6679" fmla="*/ 1175206 w 5675092"/>
              <a:gd name="connsiteY6679" fmla="*/ 1596006 h 2397608"/>
              <a:gd name="connsiteX6680" fmla="*/ 1172566 w 5675092"/>
              <a:gd name="connsiteY6680" fmla="*/ 1594449 h 2397608"/>
              <a:gd name="connsiteX6681" fmla="*/ 1172000 w 5675092"/>
              <a:gd name="connsiteY6681" fmla="*/ 1595035 h 2397608"/>
              <a:gd name="connsiteX6682" fmla="*/ 1173389 w 5675092"/>
              <a:gd name="connsiteY6682" fmla="*/ 1597064 h 2397608"/>
              <a:gd name="connsiteX6683" fmla="*/ 1173956 w 5675092"/>
              <a:gd name="connsiteY6683" fmla="*/ 1600766 h 2397608"/>
              <a:gd name="connsiteX6684" fmla="*/ 1175206 w 5675092"/>
              <a:gd name="connsiteY6684" fmla="*/ 1596006 h 2397608"/>
              <a:gd name="connsiteX6685" fmla="*/ 1191770 w 5675092"/>
              <a:gd name="connsiteY6685" fmla="*/ 1819254 h 2397608"/>
              <a:gd name="connsiteX6686" fmla="*/ 1191297 w 5675092"/>
              <a:gd name="connsiteY6686" fmla="*/ 1819004 h 2397608"/>
              <a:gd name="connsiteX6687" fmla="*/ 1190724 w 5675092"/>
              <a:gd name="connsiteY6687" fmla="*/ 1820360 h 2397608"/>
              <a:gd name="connsiteX6688" fmla="*/ 1190733 w 5675092"/>
              <a:gd name="connsiteY6688" fmla="*/ 1820359 h 2397608"/>
              <a:gd name="connsiteX6689" fmla="*/ 1183418 w 5675092"/>
              <a:gd name="connsiteY6689" fmla="*/ 1677251 h 2397608"/>
              <a:gd name="connsiteX6690" fmla="*/ 1179262 w 5675092"/>
              <a:gd name="connsiteY6690" fmla="*/ 1675932 h 2397608"/>
              <a:gd name="connsiteX6691" fmla="*/ 1178386 w 5675092"/>
              <a:gd name="connsiteY6691" fmla="*/ 1674461 h 2397608"/>
              <a:gd name="connsiteX6692" fmla="*/ 1174517 w 5675092"/>
              <a:gd name="connsiteY6692" fmla="*/ 1674461 h 2397608"/>
              <a:gd name="connsiteX6693" fmla="*/ 1176935 w 5675092"/>
              <a:gd name="connsiteY6693" fmla="*/ 1672070 h 2397608"/>
              <a:gd name="connsiteX6694" fmla="*/ 1175726 w 5675092"/>
              <a:gd name="connsiteY6694" fmla="*/ 1671472 h 2397608"/>
              <a:gd name="connsiteX6695" fmla="*/ 1175554 w 5675092"/>
              <a:gd name="connsiteY6695" fmla="*/ 1670875 h 2397608"/>
              <a:gd name="connsiteX6696" fmla="*/ 1172055 w 5675092"/>
              <a:gd name="connsiteY6696" fmla="*/ 1672905 h 2397608"/>
              <a:gd name="connsiteX6697" fmla="*/ 1173113 w 5675092"/>
              <a:gd name="connsiteY6697" fmla="*/ 1674264 h 2397608"/>
              <a:gd name="connsiteX6698" fmla="*/ 1175986 w 5675092"/>
              <a:gd name="connsiteY6698" fmla="*/ 1681486 h 2397608"/>
              <a:gd name="connsiteX6699" fmla="*/ 1176421 w 5675092"/>
              <a:gd name="connsiteY6699" fmla="*/ 1681705 h 2397608"/>
              <a:gd name="connsiteX6700" fmla="*/ 1179480 w 5675092"/>
              <a:gd name="connsiteY6700" fmla="*/ 1676561 h 2397608"/>
              <a:gd name="connsiteX6701" fmla="*/ 1177666 w 5675092"/>
              <a:gd name="connsiteY6701" fmla="*/ 1681822 h 2397608"/>
              <a:gd name="connsiteX6702" fmla="*/ 1177879 w 5675092"/>
              <a:gd name="connsiteY6702" fmla="*/ 1682438 h 2397608"/>
              <a:gd name="connsiteX6703" fmla="*/ 1178993 w 5675092"/>
              <a:gd name="connsiteY6703" fmla="*/ 1682999 h 2397608"/>
              <a:gd name="connsiteX6704" fmla="*/ 1179394 w 5675092"/>
              <a:gd name="connsiteY6704" fmla="*/ 1682659 h 2397608"/>
              <a:gd name="connsiteX6705" fmla="*/ 1179708 w 5675092"/>
              <a:gd name="connsiteY6705" fmla="*/ 1677063 h 2397608"/>
              <a:gd name="connsiteX6706" fmla="*/ 1181278 w 5675092"/>
              <a:gd name="connsiteY6706" fmla="*/ 1679550 h 2397608"/>
              <a:gd name="connsiteX6707" fmla="*/ 1182622 w 5675092"/>
              <a:gd name="connsiteY6707" fmla="*/ 1680517 h 2397608"/>
              <a:gd name="connsiteX6708" fmla="*/ 1183103 w 5675092"/>
              <a:gd name="connsiteY6708" fmla="*/ 1679176 h 2397608"/>
              <a:gd name="connsiteX6709" fmla="*/ 1177950 w 5675092"/>
              <a:gd name="connsiteY6709" fmla="*/ 1593079 h 2397608"/>
              <a:gd name="connsiteX6710" fmla="*/ 1175957 w 5675092"/>
              <a:gd name="connsiteY6710" fmla="*/ 1593151 h 2397608"/>
              <a:gd name="connsiteX6711" fmla="*/ 1176859 w 5675092"/>
              <a:gd name="connsiteY6711" fmla="*/ 1594671 h 2397608"/>
              <a:gd name="connsiteX6712" fmla="*/ 1176938 w 5675092"/>
              <a:gd name="connsiteY6712" fmla="*/ 1594350 h 2397608"/>
              <a:gd name="connsiteX6713" fmla="*/ 1183813 w 5675092"/>
              <a:gd name="connsiteY6713" fmla="*/ 1674831 h 2397608"/>
              <a:gd name="connsiteX6714" fmla="*/ 1181075 w 5675092"/>
              <a:gd name="connsiteY6714" fmla="*/ 1670235 h 2397608"/>
              <a:gd name="connsiteX6715" fmla="*/ 1183579 w 5675092"/>
              <a:gd name="connsiteY6715" fmla="*/ 1676260 h 2397608"/>
              <a:gd name="connsiteX6716" fmla="*/ 1181753 w 5675092"/>
              <a:gd name="connsiteY6716" fmla="*/ 1641738 h 2397608"/>
              <a:gd name="connsiteX6717" fmla="*/ 1174503 w 5675092"/>
              <a:gd name="connsiteY6717" fmla="*/ 1646523 h 2397608"/>
              <a:gd name="connsiteX6718" fmla="*/ 1181753 w 5675092"/>
              <a:gd name="connsiteY6718" fmla="*/ 1641738 h 2397608"/>
              <a:gd name="connsiteX6719" fmla="*/ 1179744 w 5675092"/>
              <a:gd name="connsiteY6719" fmla="*/ 1599532 h 2397608"/>
              <a:gd name="connsiteX6720" fmla="*/ 1179698 w 5675092"/>
              <a:gd name="connsiteY6720" fmla="*/ 1599455 h 2397608"/>
              <a:gd name="connsiteX6721" fmla="*/ 1179698 w 5675092"/>
              <a:gd name="connsiteY6721" fmla="*/ 1599455 h 2397608"/>
              <a:gd name="connsiteX6722" fmla="*/ 1179744 w 5675092"/>
              <a:gd name="connsiteY6722" fmla="*/ 1599533 h 2397608"/>
              <a:gd name="connsiteX6723" fmla="*/ 1185435 w 5675092"/>
              <a:gd name="connsiteY6723" fmla="*/ 1682013 h 2397608"/>
              <a:gd name="connsiteX6724" fmla="*/ 1182520 w 5675092"/>
              <a:gd name="connsiteY6724" fmla="*/ 1682446 h 2397608"/>
              <a:gd name="connsiteX6725" fmla="*/ 1182221 w 5675092"/>
              <a:gd name="connsiteY6725" fmla="*/ 1684525 h 2397608"/>
              <a:gd name="connsiteX6726" fmla="*/ 1184799 w 5675092"/>
              <a:gd name="connsiteY6726" fmla="*/ 1683107 h 2397608"/>
              <a:gd name="connsiteX6727" fmla="*/ 1098169 w 5675092"/>
              <a:gd name="connsiteY6727" fmla="*/ 391577 h 2397608"/>
              <a:gd name="connsiteX6728" fmla="*/ 1092070 w 5675092"/>
              <a:gd name="connsiteY6728" fmla="*/ 392732 h 2397608"/>
              <a:gd name="connsiteX6729" fmla="*/ 1085547 w 5675092"/>
              <a:gd name="connsiteY6729" fmla="*/ 391589 h 2397608"/>
              <a:gd name="connsiteX6730" fmla="*/ 1089974 w 5675092"/>
              <a:gd name="connsiteY6730" fmla="*/ 387802 h 2397608"/>
              <a:gd name="connsiteX6731" fmla="*/ 1180029 w 5675092"/>
              <a:gd name="connsiteY6731" fmla="*/ 1596246 h 2397608"/>
              <a:gd name="connsiteX6732" fmla="*/ 1178402 w 5675092"/>
              <a:gd name="connsiteY6732" fmla="*/ 1597271 h 2397608"/>
              <a:gd name="connsiteX6733" fmla="*/ 1179392 w 5675092"/>
              <a:gd name="connsiteY6733" fmla="*/ 1598941 h 2397608"/>
              <a:gd name="connsiteX6734" fmla="*/ 1179393 w 5675092"/>
              <a:gd name="connsiteY6734" fmla="*/ 1598941 h 2397608"/>
              <a:gd name="connsiteX6735" fmla="*/ 1178801 w 5675092"/>
              <a:gd name="connsiteY6735" fmla="*/ 1597943 h 2397608"/>
              <a:gd name="connsiteX6736" fmla="*/ 1179853 w 5675092"/>
              <a:gd name="connsiteY6736" fmla="*/ 1598279 h 2397608"/>
              <a:gd name="connsiteX6737" fmla="*/ 1098265 w 5675092"/>
              <a:gd name="connsiteY6737" fmla="*/ 391559 h 2397608"/>
              <a:gd name="connsiteX6738" fmla="*/ 1098194 w 5675092"/>
              <a:gd name="connsiteY6738" fmla="*/ 391588 h 2397608"/>
              <a:gd name="connsiteX6739" fmla="*/ 1098169 w 5675092"/>
              <a:gd name="connsiteY6739" fmla="*/ 391577 h 2397608"/>
              <a:gd name="connsiteX6740" fmla="*/ 1185966 w 5675092"/>
              <a:gd name="connsiteY6740" fmla="*/ 1678445 h 2397608"/>
              <a:gd name="connsiteX6741" fmla="*/ 1185715 w 5675092"/>
              <a:gd name="connsiteY6741" fmla="*/ 1678023 h 2397608"/>
              <a:gd name="connsiteX6742" fmla="*/ 1185823 w 5675092"/>
              <a:gd name="connsiteY6742" fmla="*/ 1678503 h 2397608"/>
              <a:gd name="connsiteX6743" fmla="*/ 1212591 w 5675092"/>
              <a:gd name="connsiteY6743" fmla="*/ 2066751 h 2397608"/>
              <a:gd name="connsiteX6744" fmla="*/ 1209374 w 5675092"/>
              <a:gd name="connsiteY6744" fmla="*/ 2068467 h 2397608"/>
              <a:gd name="connsiteX6745" fmla="*/ 1207603 w 5675092"/>
              <a:gd name="connsiteY6745" fmla="*/ 2064693 h 2397608"/>
              <a:gd name="connsiteX6746" fmla="*/ 1212591 w 5675092"/>
              <a:gd name="connsiteY6746" fmla="*/ 2066751 h 2397608"/>
              <a:gd name="connsiteX6747" fmla="*/ 1185215 w 5675092"/>
              <a:gd name="connsiteY6747" fmla="*/ 1656913 h 2397608"/>
              <a:gd name="connsiteX6748" fmla="*/ 1181043 w 5675092"/>
              <a:gd name="connsiteY6748" fmla="*/ 1656034 h 2397608"/>
              <a:gd name="connsiteX6749" fmla="*/ 1174683 w 5675092"/>
              <a:gd name="connsiteY6749" fmla="*/ 1657161 h 2397608"/>
              <a:gd name="connsiteX6750" fmla="*/ 1176943 w 5675092"/>
              <a:gd name="connsiteY6750" fmla="*/ 1658127 h 2397608"/>
              <a:gd name="connsiteX6751" fmla="*/ 1177012 w 5675092"/>
              <a:gd name="connsiteY6751" fmla="*/ 1657164 h 2397608"/>
              <a:gd name="connsiteX6752" fmla="*/ 1184843 w 5675092"/>
              <a:gd name="connsiteY6752" fmla="*/ 1656967 h 2397608"/>
              <a:gd name="connsiteX6753" fmla="*/ 1196649 w 5675092"/>
              <a:gd name="connsiteY6753" fmla="*/ 1823626 h 2397608"/>
              <a:gd name="connsiteX6754" fmla="*/ 1195560 w 5675092"/>
              <a:gd name="connsiteY6754" fmla="*/ 1822337 h 2397608"/>
              <a:gd name="connsiteX6755" fmla="*/ 1194556 w 5675092"/>
              <a:gd name="connsiteY6755" fmla="*/ 1821934 h 2397608"/>
              <a:gd name="connsiteX6756" fmla="*/ 1193488 w 5675092"/>
              <a:gd name="connsiteY6756" fmla="*/ 1823841 h 2397608"/>
              <a:gd name="connsiteX6757" fmla="*/ 1184222 w 5675092"/>
              <a:gd name="connsiteY6757" fmla="*/ 1619991 h 2397608"/>
              <a:gd name="connsiteX6758" fmla="*/ 1184108 w 5675092"/>
              <a:gd name="connsiteY6758" fmla="*/ 1620051 h 2397608"/>
              <a:gd name="connsiteX6759" fmla="*/ 1184214 w 5675092"/>
              <a:gd name="connsiteY6759" fmla="*/ 1620097 h 2397608"/>
              <a:gd name="connsiteX6760" fmla="*/ 1174426 w 5675092"/>
              <a:gd name="connsiteY6760" fmla="*/ 1464808 h 2397608"/>
              <a:gd name="connsiteX6761" fmla="*/ 1171860 w 5675092"/>
              <a:gd name="connsiteY6761" fmla="*/ 1463890 h 2397608"/>
              <a:gd name="connsiteX6762" fmla="*/ 1170907 w 5675092"/>
              <a:gd name="connsiteY6762" fmla="*/ 1460567 h 2397608"/>
              <a:gd name="connsiteX6763" fmla="*/ 1169714 w 5675092"/>
              <a:gd name="connsiteY6763" fmla="*/ 1463127 h 2397608"/>
              <a:gd name="connsiteX6764" fmla="*/ 1164059 w 5675092"/>
              <a:gd name="connsiteY6764" fmla="*/ 1461574 h 2397608"/>
              <a:gd name="connsiteX6765" fmla="*/ 1159034 w 5675092"/>
              <a:gd name="connsiteY6765" fmla="*/ 1459086 h 2397608"/>
              <a:gd name="connsiteX6766" fmla="*/ 1156521 w 5675092"/>
              <a:gd name="connsiteY6766" fmla="*/ 1461574 h 2397608"/>
              <a:gd name="connsiteX6767" fmla="*/ 1152440 w 5675092"/>
              <a:gd name="connsiteY6767" fmla="*/ 1458153 h 2397608"/>
              <a:gd name="connsiteX6768" fmla="*/ 1149626 w 5675092"/>
              <a:gd name="connsiteY6768" fmla="*/ 1457419 h 2397608"/>
              <a:gd name="connsiteX6769" fmla="*/ 1147872 w 5675092"/>
              <a:gd name="connsiteY6769" fmla="*/ 1457157 h 2397608"/>
              <a:gd name="connsiteX6770" fmla="*/ 1148986 w 5675092"/>
              <a:gd name="connsiteY6770" fmla="*/ 1459086 h 2397608"/>
              <a:gd name="connsiteX6771" fmla="*/ 1145452 w 5675092"/>
              <a:gd name="connsiteY6771" fmla="*/ 1465382 h 2397608"/>
              <a:gd name="connsiteX6772" fmla="*/ 1144381 w 5675092"/>
              <a:gd name="connsiteY6772" fmla="*/ 1466219 h 2397608"/>
              <a:gd name="connsiteX6773" fmla="*/ 1144645 w 5675092"/>
              <a:gd name="connsiteY6773" fmla="*/ 1468086 h 2397608"/>
              <a:gd name="connsiteX6774" fmla="*/ 1142027 w 5675092"/>
              <a:gd name="connsiteY6774" fmla="*/ 1468465 h 2397608"/>
              <a:gd name="connsiteX6775" fmla="*/ 1141201 w 5675092"/>
              <a:gd name="connsiteY6775" fmla="*/ 1469037 h 2397608"/>
              <a:gd name="connsiteX6776" fmla="*/ 1147019 w 5675092"/>
              <a:gd name="connsiteY6776" fmla="*/ 1469037 h 2397608"/>
              <a:gd name="connsiteX6777" fmla="*/ 1146745 w 5675092"/>
              <a:gd name="connsiteY6777" fmla="*/ 1468295 h 2397608"/>
              <a:gd name="connsiteX6778" fmla="*/ 1148584 w 5675092"/>
              <a:gd name="connsiteY6778" fmla="*/ 1468065 h 2397608"/>
              <a:gd name="connsiteX6779" fmla="*/ 1148740 w 5675092"/>
              <a:gd name="connsiteY6779" fmla="*/ 1467424 h 2397608"/>
              <a:gd name="connsiteX6780" fmla="*/ 1149300 w 5675092"/>
              <a:gd name="connsiteY6780" fmla="*/ 1467938 h 2397608"/>
              <a:gd name="connsiteX6781" fmla="*/ 1151757 w 5675092"/>
              <a:gd name="connsiteY6781" fmla="*/ 1465789 h 2397608"/>
              <a:gd name="connsiteX6782" fmla="*/ 1153056 w 5675092"/>
              <a:gd name="connsiteY6782" fmla="*/ 1469037 h 2397608"/>
              <a:gd name="connsiteX6783" fmla="*/ 1154011 w 5675092"/>
              <a:gd name="connsiteY6783" fmla="*/ 1469036 h 2397608"/>
              <a:gd name="connsiteX6784" fmla="*/ 1156521 w 5675092"/>
              <a:gd name="connsiteY6784" fmla="*/ 1461574 h 2397608"/>
              <a:gd name="connsiteX6785" fmla="*/ 1156520 w 5675092"/>
              <a:gd name="connsiteY6785" fmla="*/ 1469037 h 2397608"/>
              <a:gd name="connsiteX6786" fmla="*/ 1162534 w 5675092"/>
              <a:gd name="connsiteY6786" fmla="*/ 1468106 h 2397608"/>
              <a:gd name="connsiteX6787" fmla="*/ 1162603 w 5675092"/>
              <a:gd name="connsiteY6787" fmla="*/ 1466459 h 2397608"/>
              <a:gd name="connsiteX6788" fmla="*/ 1166847 w 5675092"/>
              <a:gd name="connsiteY6788" fmla="*/ 1466495 h 2397608"/>
              <a:gd name="connsiteX6789" fmla="*/ 1166552 w 5675092"/>
              <a:gd name="connsiteY6789" fmla="*/ 1467484 h 2397608"/>
              <a:gd name="connsiteX6790" fmla="*/ 1166572 w 5675092"/>
              <a:gd name="connsiteY6790" fmla="*/ 1467481 h 2397608"/>
              <a:gd name="connsiteX6791" fmla="*/ 1170521 w 5675092"/>
              <a:gd name="connsiteY6791" fmla="*/ 1466137 h 2397608"/>
              <a:gd name="connsiteX6792" fmla="*/ 1169302 w 5675092"/>
              <a:gd name="connsiteY6792" fmla="*/ 1465789 h 2397608"/>
              <a:gd name="connsiteX6793" fmla="*/ 1171182 w 5675092"/>
              <a:gd name="connsiteY6793" fmla="*/ 1463402 h 2397608"/>
              <a:gd name="connsiteX6794" fmla="*/ 1172921 w 5675092"/>
              <a:gd name="connsiteY6794" fmla="*/ 1465321 h 2397608"/>
              <a:gd name="connsiteX6795" fmla="*/ 1215931 w 5675092"/>
              <a:gd name="connsiteY6795" fmla="*/ 2041658 h 2397608"/>
              <a:gd name="connsiteX6796" fmla="*/ 1215939 w 5675092"/>
              <a:gd name="connsiteY6796" fmla="*/ 2041769 h 2397608"/>
              <a:gd name="connsiteX6797" fmla="*/ 1213320 w 5675092"/>
              <a:gd name="connsiteY6797" fmla="*/ 2041835 h 2397608"/>
              <a:gd name="connsiteX6798" fmla="*/ 1215931 w 5675092"/>
              <a:gd name="connsiteY6798" fmla="*/ 2041658 h 2397608"/>
              <a:gd name="connsiteX6799" fmla="*/ 1197546 w 5675092"/>
              <a:gd name="connsiteY6799" fmla="*/ 1742800 h 2397608"/>
              <a:gd name="connsiteX6800" fmla="*/ 1196771 w 5675092"/>
              <a:gd name="connsiteY6800" fmla="*/ 1740927 h 2397608"/>
              <a:gd name="connsiteX6801" fmla="*/ 1196386 w 5675092"/>
              <a:gd name="connsiteY6801" fmla="*/ 1741067 h 2397608"/>
              <a:gd name="connsiteX6802" fmla="*/ 1192943 w 5675092"/>
              <a:gd name="connsiteY6802" fmla="*/ 1741329 h 2397608"/>
              <a:gd name="connsiteX6803" fmla="*/ 1195422 w 5675092"/>
              <a:gd name="connsiteY6803" fmla="*/ 1743572 h 2397608"/>
              <a:gd name="connsiteX6804" fmla="*/ 1195677 w 5675092"/>
              <a:gd name="connsiteY6804" fmla="*/ 1743761 h 2397608"/>
              <a:gd name="connsiteX6805" fmla="*/ 1192445 w 5675092"/>
              <a:gd name="connsiteY6805" fmla="*/ 1743190 h 2397608"/>
              <a:gd name="connsiteX6806" fmla="*/ 1188747 w 5675092"/>
              <a:gd name="connsiteY6806" fmla="*/ 1744376 h 2397608"/>
              <a:gd name="connsiteX6807" fmla="*/ 1191413 w 5675092"/>
              <a:gd name="connsiteY6807" fmla="*/ 1739944 h 2397608"/>
              <a:gd name="connsiteX6808" fmla="*/ 1192635 w 5675092"/>
              <a:gd name="connsiteY6808" fmla="*/ 1741050 h 2397608"/>
              <a:gd name="connsiteX6809" fmla="*/ 1193560 w 5675092"/>
              <a:gd name="connsiteY6809" fmla="*/ 1740133 h 2397608"/>
              <a:gd name="connsiteX6810" fmla="*/ 1194816 w 5675092"/>
              <a:gd name="connsiteY6810" fmla="*/ 1738889 h 2397608"/>
              <a:gd name="connsiteX6811" fmla="*/ 1189790 w 5675092"/>
              <a:gd name="connsiteY6811" fmla="*/ 1736404 h 2397608"/>
              <a:gd name="connsiteX6812" fmla="*/ 1189790 w 5675092"/>
              <a:gd name="connsiteY6812" fmla="*/ 1741378 h 2397608"/>
              <a:gd name="connsiteX6813" fmla="*/ 1187277 w 5675092"/>
              <a:gd name="connsiteY6813" fmla="*/ 1741378 h 2397608"/>
              <a:gd name="connsiteX6814" fmla="*/ 1187077 w 5675092"/>
              <a:gd name="connsiteY6814" fmla="*/ 1737018 h 2397608"/>
              <a:gd name="connsiteX6815" fmla="*/ 1184764 w 5675092"/>
              <a:gd name="connsiteY6815" fmla="*/ 1738082 h 2397608"/>
              <a:gd name="connsiteX6816" fmla="*/ 1184764 w 5675092"/>
              <a:gd name="connsiteY6816" fmla="*/ 1743866 h 2397608"/>
              <a:gd name="connsiteX6817" fmla="*/ 1174716 w 5675092"/>
              <a:gd name="connsiteY6817" fmla="*/ 1738889 h 2397608"/>
              <a:gd name="connsiteX6818" fmla="*/ 1177013 w 5675092"/>
              <a:gd name="connsiteY6818" fmla="*/ 1743963 h 2397608"/>
              <a:gd name="connsiteX6819" fmla="*/ 1177333 w 5675092"/>
              <a:gd name="connsiteY6819" fmla="*/ 1744059 h 2397608"/>
              <a:gd name="connsiteX6820" fmla="*/ 1177145 w 5675092"/>
              <a:gd name="connsiteY6820" fmla="*/ 1744256 h 2397608"/>
              <a:gd name="connsiteX6821" fmla="*/ 1178798 w 5675092"/>
              <a:gd name="connsiteY6821" fmla="*/ 1747908 h 2397608"/>
              <a:gd name="connsiteX6822" fmla="*/ 1180542 w 5675092"/>
              <a:gd name="connsiteY6822" fmla="*/ 1746726 h 2397608"/>
              <a:gd name="connsiteX6823" fmla="*/ 1178743 w 5675092"/>
              <a:gd name="connsiteY6823" fmla="*/ 1745367 h 2397608"/>
              <a:gd name="connsiteX6824" fmla="*/ 1177949 w 5675092"/>
              <a:gd name="connsiteY6824" fmla="*/ 1744245 h 2397608"/>
              <a:gd name="connsiteX6825" fmla="*/ 1180288 w 5675092"/>
              <a:gd name="connsiteY6825" fmla="*/ 1744951 h 2397608"/>
              <a:gd name="connsiteX6826" fmla="*/ 1180968 w 5675092"/>
              <a:gd name="connsiteY6826" fmla="*/ 1746438 h 2397608"/>
              <a:gd name="connsiteX6827" fmla="*/ 1184764 w 5675092"/>
              <a:gd name="connsiteY6827" fmla="*/ 1743866 h 2397608"/>
              <a:gd name="connsiteX6828" fmla="*/ 1193559 w 5675092"/>
              <a:gd name="connsiteY6828" fmla="*/ 1746041 h 2397608"/>
              <a:gd name="connsiteX6829" fmla="*/ 1196037 w 5675092"/>
              <a:gd name="connsiteY6829" fmla="*/ 1744027 h 2397608"/>
              <a:gd name="connsiteX6830" fmla="*/ 1195677 w 5675092"/>
              <a:gd name="connsiteY6830" fmla="*/ 1743761 h 2397608"/>
              <a:gd name="connsiteX6831" fmla="*/ 1196241 w 5675092"/>
              <a:gd name="connsiteY6831" fmla="*/ 1743861 h 2397608"/>
              <a:gd name="connsiteX6832" fmla="*/ 1192644 w 5675092"/>
              <a:gd name="connsiteY6832" fmla="*/ 1667853 h 2397608"/>
              <a:gd name="connsiteX6833" fmla="*/ 1192270 w 5675092"/>
              <a:gd name="connsiteY6833" fmla="*/ 1667112 h 2397608"/>
              <a:gd name="connsiteX6834" fmla="*/ 1191812 w 5675092"/>
              <a:gd name="connsiteY6834" fmla="*/ 1668133 h 2397608"/>
              <a:gd name="connsiteX6835" fmla="*/ 1192270 w 5675092"/>
              <a:gd name="connsiteY6835" fmla="*/ 1629797 h 2397608"/>
              <a:gd name="connsiteX6836" fmla="*/ 1189993 w 5675092"/>
              <a:gd name="connsiteY6836" fmla="*/ 1629060 h 2397608"/>
              <a:gd name="connsiteX6837" fmla="*/ 1187557 w 5675092"/>
              <a:gd name="connsiteY6837" fmla="*/ 1629439 h 2397608"/>
              <a:gd name="connsiteX6838" fmla="*/ 1189006 w 5675092"/>
              <a:gd name="connsiteY6838" fmla="*/ 1631724 h 2397608"/>
              <a:gd name="connsiteX6839" fmla="*/ 1189006 w 5675092"/>
              <a:gd name="connsiteY6839" fmla="*/ 1631953 h 2397608"/>
              <a:gd name="connsiteX6840" fmla="*/ 1202354 w 5675092"/>
              <a:gd name="connsiteY6840" fmla="*/ 1738889 h 2397608"/>
              <a:gd name="connsiteX6841" fmla="*/ 1198928 w 5675092"/>
              <a:gd name="connsiteY6841" fmla="*/ 1740139 h 2397608"/>
              <a:gd name="connsiteX6842" fmla="*/ 1200180 w 5675092"/>
              <a:gd name="connsiteY6842" fmla="*/ 1740658 h 2397608"/>
              <a:gd name="connsiteX6843" fmla="*/ 1194481 w 5675092"/>
              <a:gd name="connsiteY6843" fmla="*/ 1619173 h 2397608"/>
              <a:gd name="connsiteX6844" fmla="*/ 1193526 w 5675092"/>
              <a:gd name="connsiteY6844" fmla="*/ 1617049 h 2397608"/>
              <a:gd name="connsiteX6845" fmla="*/ 1192909 w 5675092"/>
              <a:gd name="connsiteY6845" fmla="*/ 1614759 h 2397608"/>
              <a:gd name="connsiteX6846" fmla="*/ 1192873 w 5675092"/>
              <a:gd name="connsiteY6846" fmla="*/ 1614716 h 2397608"/>
              <a:gd name="connsiteX6847" fmla="*/ 1188981 w 5675092"/>
              <a:gd name="connsiteY6847" fmla="*/ 1616641 h 2397608"/>
              <a:gd name="connsiteX6848" fmla="*/ 1186358 w 5675092"/>
              <a:gd name="connsiteY6848" fmla="*/ 1619848 h 2397608"/>
              <a:gd name="connsiteX6849" fmla="*/ 1184264 w 5675092"/>
              <a:gd name="connsiteY6849" fmla="*/ 1620119 h 2397608"/>
              <a:gd name="connsiteX6850" fmla="*/ 1185381 w 5675092"/>
              <a:gd name="connsiteY6850" fmla="*/ 1620608 h 2397608"/>
              <a:gd name="connsiteX6851" fmla="*/ 1186233 w 5675092"/>
              <a:gd name="connsiteY6851" fmla="*/ 1621428 h 2397608"/>
              <a:gd name="connsiteX6852" fmla="*/ 1190622 w 5675092"/>
              <a:gd name="connsiteY6852" fmla="*/ 1621907 h 2397608"/>
              <a:gd name="connsiteX6853" fmla="*/ 1194330 w 5675092"/>
              <a:gd name="connsiteY6853" fmla="*/ 1620070 h 2397608"/>
              <a:gd name="connsiteX6854" fmla="*/ 1199808 w 5675092"/>
              <a:gd name="connsiteY6854" fmla="*/ 1687013 h 2397608"/>
              <a:gd name="connsiteX6855" fmla="*/ 1194469 w 5675092"/>
              <a:gd name="connsiteY6855" fmla="*/ 1678618 h 2397608"/>
              <a:gd name="connsiteX6856" fmla="*/ 1194726 w 5675092"/>
              <a:gd name="connsiteY6856" fmla="*/ 1673278 h 2397608"/>
              <a:gd name="connsiteX6857" fmla="*/ 1194086 w 5675092"/>
              <a:gd name="connsiteY6857" fmla="*/ 1676782 h 2397608"/>
              <a:gd name="connsiteX6858" fmla="*/ 1191390 w 5675092"/>
              <a:gd name="connsiteY6858" fmla="*/ 1681415 h 2397608"/>
              <a:gd name="connsiteX6859" fmla="*/ 1193841 w 5675092"/>
              <a:gd name="connsiteY6859" fmla="*/ 1684215 h 2397608"/>
              <a:gd name="connsiteX6860" fmla="*/ 1199808 w 5675092"/>
              <a:gd name="connsiteY6860" fmla="*/ 1687013 h 2397608"/>
              <a:gd name="connsiteX6861" fmla="*/ 1229175 w 5675092"/>
              <a:gd name="connsiteY6861" fmla="*/ 2043454 h 2397608"/>
              <a:gd name="connsiteX6862" fmla="*/ 1226929 w 5675092"/>
              <a:gd name="connsiteY6862" fmla="*/ 2049000 h 2397608"/>
              <a:gd name="connsiteX6863" fmla="*/ 1224315 w 5675092"/>
              <a:gd name="connsiteY6863" fmla="*/ 2049178 h 2397608"/>
              <a:gd name="connsiteX6864" fmla="*/ 1216113 w 5675092"/>
              <a:gd name="connsiteY6864" fmla="*/ 2044341 h 2397608"/>
              <a:gd name="connsiteX6865" fmla="*/ 1215939 w 5675092"/>
              <a:gd name="connsiteY6865" fmla="*/ 2041769 h 2397608"/>
              <a:gd name="connsiteX6866" fmla="*/ 1221182 w 5675092"/>
              <a:gd name="connsiteY6866" fmla="*/ 2041638 h 2397608"/>
              <a:gd name="connsiteX6867" fmla="*/ 1229175 w 5675092"/>
              <a:gd name="connsiteY6867" fmla="*/ 2043454 h 2397608"/>
              <a:gd name="connsiteX6868" fmla="*/ 1202766 w 5675092"/>
              <a:gd name="connsiteY6868" fmla="*/ 1637072 h 2397608"/>
              <a:gd name="connsiteX6869" fmla="*/ 1200750 w 5675092"/>
              <a:gd name="connsiteY6869" fmla="*/ 1634463 h 2397608"/>
              <a:gd name="connsiteX6870" fmla="*/ 1194783 w 5675092"/>
              <a:gd name="connsiteY6870" fmla="*/ 1634774 h 2397608"/>
              <a:gd name="connsiteX6871" fmla="*/ 1199807 w 5675092"/>
              <a:gd name="connsiteY6871" fmla="*/ 1638194 h 2397608"/>
              <a:gd name="connsiteX6872" fmla="*/ 1202271 w 5675092"/>
              <a:gd name="connsiteY6872" fmla="*/ 1637950 h 2397608"/>
              <a:gd name="connsiteX6873" fmla="*/ 1244467 w 5675092"/>
              <a:gd name="connsiteY6873" fmla="*/ 2182136 h 2397608"/>
              <a:gd name="connsiteX6874" fmla="*/ 1234797 w 5675092"/>
              <a:gd name="connsiteY6874" fmla="*/ 2186918 h 2397608"/>
              <a:gd name="connsiteX6875" fmla="*/ 1244467 w 5675092"/>
              <a:gd name="connsiteY6875" fmla="*/ 2182136 h 2397608"/>
              <a:gd name="connsiteX6876" fmla="*/ 1209210 w 5675092"/>
              <a:gd name="connsiteY6876" fmla="*/ 1657297 h 2397608"/>
              <a:gd name="connsiteX6877" fmla="*/ 1209013 w 5675092"/>
              <a:gd name="connsiteY6877" fmla="*/ 1656585 h 2397608"/>
              <a:gd name="connsiteX6878" fmla="*/ 1208549 w 5675092"/>
              <a:gd name="connsiteY6878" fmla="*/ 1657346 h 2397608"/>
              <a:gd name="connsiteX6879" fmla="*/ 1209242 w 5675092"/>
              <a:gd name="connsiteY6879" fmla="*/ 1654522 h 2397608"/>
              <a:gd name="connsiteX6880" fmla="*/ 1207188 w 5675092"/>
              <a:gd name="connsiteY6880" fmla="*/ 1654013 h 2397608"/>
              <a:gd name="connsiteX6881" fmla="*/ 1204221 w 5675092"/>
              <a:gd name="connsiteY6881" fmla="*/ 1656344 h 2397608"/>
              <a:gd name="connsiteX6882" fmla="*/ 1205662 w 5675092"/>
              <a:gd name="connsiteY6882" fmla="*/ 1657559 h 2397608"/>
              <a:gd name="connsiteX6883" fmla="*/ 1208289 w 5675092"/>
              <a:gd name="connsiteY6883" fmla="*/ 1657365 h 2397608"/>
              <a:gd name="connsiteX6884" fmla="*/ 1240319 w 5675092"/>
              <a:gd name="connsiteY6884" fmla="*/ 2064868 h 2397608"/>
              <a:gd name="connsiteX6885" fmla="*/ 1235018 w 5675092"/>
              <a:gd name="connsiteY6885" fmla="*/ 2065527 h 2397608"/>
              <a:gd name="connsiteX6886" fmla="*/ 1234987 w 5675092"/>
              <a:gd name="connsiteY6886" fmla="*/ 2060436 h 2397608"/>
              <a:gd name="connsiteX6887" fmla="*/ 1207117 w 5675092"/>
              <a:gd name="connsiteY6887" fmla="*/ 2057535 h 2397608"/>
              <a:gd name="connsiteX6888" fmla="*/ 1211965 w 5675092"/>
              <a:gd name="connsiteY6888" fmla="*/ 2054809 h 2397608"/>
              <a:gd name="connsiteX6889" fmla="*/ 1226991 w 5675092"/>
              <a:gd name="connsiteY6889" fmla="*/ 2053788 h 2397608"/>
              <a:gd name="connsiteX6890" fmla="*/ 1237167 w 5675092"/>
              <a:gd name="connsiteY6890" fmla="*/ 2055494 h 2397608"/>
              <a:gd name="connsiteX6891" fmla="*/ 1240319 w 5675092"/>
              <a:gd name="connsiteY6891" fmla="*/ 2064868 h 2397608"/>
              <a:gd name="connsiteX6892" fmla="*/ 1255458 w 5675092"/>
              <a:gd name="connsiteY6892" fmla="*/ 2216386 h 2397608"/>
              <a:gd name="connsiteX6893" fmla="*/ 1246358 w 5675092"/>
              <a:gd name="connsiteY6893" fmla="*/ 2229846 h 2397608"/>
              <a:gd name="connsiteX6894" fmla="*/ 1243865 w 5675092"/>
              <a:gd name="connsiteY6894" fmla="*/ 2230015 h 2397608"/>
              <a:gd name="connsiteX6895" fmla="*/ 1235869 w 5675092"/>
              <a:gd name="connsiteY6895" fmla="*/ 2222853 h 2397608"/>
              <a:gd name="connsiteX6896" fmla="*/ 1231408 w 5675092"/>
              <a:gd name="connsiteY6896" fmla="*/ 2230861 h 2397608"/>
              <a:gd name="connsiteX6897" fmla="*/ 1218427 w 5675092"/>
              <a:gd name="connsiteY6897" fmla="*/ 2224038 h 2397608"/>
              <a:gd name="connsiteX6898" fmla="*/ 1220224 w 5675092"/>
              <a:gd name="connsiteY6898" fmla="*/ 2213644 h 2397608"/>
              <a:gd name="connsiteX6899" fmla="*/ 1255458 w 5675092"/>
              <a:gd name="connsiteY6899" fmla="*/ 2216386 h 2397608"/>
              <a:gd name="connsiteX6900" fmla="*/ 1217812 w 5675092"/>
              <a:gd name="connsiteY6900" fmla="*/ 1657988 h 2397608"/>
              <a:gd name="connsiteX6901" fmla="*/ 1215599 w 5675092"/>
              <a:gd name="connsiteY6901" fmla="*/ 1653605 h 2397608"/>
              <a:gd name="connsiteX6902" fmla="*/ 1215045 w 5675092"/>
              <a:gd name="connsiteY6902" fmla="*/ 1655223 h 2397608"/>
              <a:gd name="connsiteX6903" fmla="*/ 1213692 w 5675092"/>
              <a:gd name="connsiteY6903" fmla="*/ 1654398 h 2397608"/>
              <a:gd name="connsiteX6904" fmla="*/ 1212370 w 5675092"/>
              <a:gd name="connsiteY6904" fmla="*/ 1656851 h 2397608"/>
              <a:gd name="connsiteX6905" fmla="*/ 1212166 w 5675092"/>
              <a:gd name="connsiteY6905" fmla="*/ 1657079 h 2397608"/>
              <a:gd name="connsiteX6906" fmla="*/ 1216366 w 5675092"/>
              <a:gd name="connsiteY6906" fmla="*/ 1656770 h 2397608"/>
              <a:gd name="connsiteX6907" fmla="*/ 1224932 w 5675092"/>
              <a:gd name="connsiteY6907" fmla="*/ 1634774 h 2397608"/>
              <a:gd name="connsiteX6908" fmla="*/ 1214883 w 5675092"/>
              <a:gd name="connsiteY6908" fmla="*/ 1637260 h 2397608"/>
              <a:gd name="connsiteX6909" fmla="*/ 1224932 w 5675092"/>
              <a:gd name="connsiteY6909" fmla="*/ 1634774 h 2397608"/>
              <a:gd name="connsiteX6910" fmla="*/ 1227174 w 5675092"/>
              <a:gd name="connsiteY6910" fmla="*/ 1665388 h 2397608"/>
              <a:gd name="connsiteX6911" fmla="*/ 1225447 w 5675092"/>
              <a:gd name="connsiteY6911" fmla="*/ 1664901 h 2397608"/>
              <a:gd name="connsiteX6912" fmla="*/ 1226979 w 5675092"/>
              <a:gd name="connsiteY6912" fmla="*/ 1665727 h 2397608"/>
              <a:gd name="connsiteX6913" fmla="*/ 1230238 w 5675092"/>
              <a:gd name="connsiteY6913" fmla="*/ 1634774 h 2397608"/>
              <a:gd name="connsiteX6914" fmla="*/ 1227445 w 5675092"/>
              <a:gd name="connsiteY6914" fmla="*/ 1634774 h 2397608"/>
              <a:gd name="connsiteX6915" fmla="*/ 1227903 w 5675092"/>
              <a:gd name="connsiteY6915" fmla="*/ 1636133 h 2397608"/>
              <a:gd name="connsiteX6916" fmla="*/ 1234856 w 5675092"/>
              <a:gd name="connsiteY6916" fmla="*/ 1668403 h 2397608"/>
              <a:gd name="connsiteX6917" fmla="*/ 1233959 w 5675092"/>
              <a:gd name="connsiteY6917" fmla="*/ 1667300 h 2397608"/>
              <a:gd name="connsiteX6918" fmla="*/ 1232936 w 5675092"/>
              <a:gd name="connsiteY6918" fmla="*/ 1667012 h 2397608"/>
              <a:gd name="connsiteX6919" fmla="*/ 1231346 w 5675092"/>
              <a:gd name="connsiteY6919" fmla="*/ 1667665 h 2397608"/>
              <a:gd name="connsiteX6920" fmla="*/ 1237494 w 5675092"/>
              <a:gd name="connsiteY6920" fmla="*/ 1674574 h 2397608"/>
              <a:gd name="connsiteX6921" fmla="*/ 1227445 w 5675092"/>
              <a:gd name="connsiteY6921" fmla="*/ 1672088 h 2397608"/>
              <a:gd name="connsiteX6922" fmla="*/ 1227445 w 5675092"/>
              <a:gd name="connsiteY6922" fmla="*/ 1679551 h 2397608"/>
              <a:gd name="connsiteX6923" fmla="*/ 1232156 w 5675092"/>
              <a:gd name="connsiteY6923" fmla="*/ 1678306 h 2397608"/>
              <a:gd name="connsiteX6924" fmla="*/ 1233162 w 5675092"/>
              <a:gd name="connsiteY6924" fmla="*/ 1680522 h 2397608"/>
              <a:gd name="connsiteX6925" fmla="*/ 1236755 w 5675092"/>
              <a:gd name="connsiteY6925" fmla="*/ 1676155 h 2397608"/>
              <a:gd name="connsiteX6926" fmla="*/ 1237495 w 5675092"/>
              <a:gd name="connsiteY6926" fmla="*/ 1677277 h 2397608"/>
              <a:gd name="connsiteX6927" fmla="*/ 1234982 w 5675092"/>
              <a:gd name="connsiteY6927" fmla="*/ 1634773 h 2397608"/>
              <a:gd name="connsiteX6928" fmla="*/ 1231080 w 5675092"/>
              <a:gd name="connsiteY6928" fmla="*/ 1634774 h 2397608"/>
              <a:gd name="connsiteX6929" fmla="*/ 1228551 w 5675092"/>
              <a:gd name="connsiteY6929" fmla="*/ 1638058 h 2397608"/>
              <a:gd name="connsiteX6930" fmla="*/ 1229957 w 5675092"/>
              <a:gd name="connsiteY6930" fmla="*/ 1642236 h 2397608"/>
              <a:gd name="connsiteX6931" fmla="*/ 1234982 w 5675092"/>
              <a:gd name="connsiteY6931" fmla="*/ 1634773 h 2397608"/>
              <a:gd name="connsiteX6932" fmla="*/ 1238005 w 5675092"/>
              <a:gd name="connsiteY6932" fmla="*/ 1655957 h 2397608"/>
              <a:gd name="connsiteX6933" fmla="*/ 1231337 w 5675092"/>
              <a:gd name="connsiteY6933" fmla="*/ 1653026 h 2397608"/>
              <a:gd name="connsiteX6934" fmla="*/ 1230585 w 5675092"/>
              <a:gd name="connsiteY6934" fmla="*/ 1652344 h 2397608"/>
              <a:gd name="connsiteX6935" fmla="*/ 1228827 w 5675092"/>
              <a:gd name="connsiteY6935" fmla="*/ 1653060 h 2397608"/>
              <a:gd name="connsiteX6936" fmla="*/ 1224749 w 5675092"/>
              <a:gd name="connsiteY6936" fmla="*/ 1647260 h 2397608"/>
              <a:gd name="connsiteX6937" fmla="*/ 1221477 w 5675092"/>
              <a:gd name="connsiteY6937" fmla="*/ 1648143 h 2397608"/>
              <a:gd name="connsiteX6938" fmla="*/ 1219907 w 5675092"/>
              <a:gd name="connsiteY6938" fmla="*/ 1654675 h 2397608"/>
              <a:gd name="connsiteX6939" fmla="*/ 1223385 w 5675092"/>
              <a:gd name="connsiteY6939" fmla="*/ 1656125 h 2397608"/>
              <a:gd name="connsiteX6940" fmla="*/ 1224867 w 5675092"/>
              <a:gd name="connsiteY6940" fmla="*/ 1654639 h 2397608"/>
              <a:gd name="connsiteX6941" fmla="*/ 1225310 w 5675092"/>
              <a:gd name="connsiteY6941" fmla="*/ 1656864 h 2397608"/>
              <a:gd name="connsiteX6942" fmla="*/ 1229643 w 5675092"/>
              <a:gd name="connsiteY6942" fmla="*/ 1657162 h 2397608"/>
              <a:gd name="connsiteX6943" fmla="*/ 1233687 w 5675092"/>
              <a:gd name="connsiteY6943" fmla="*/ 1657473 h 2397608"/>
              <a:gd name="connsiteX6944" fmla="*/ 1236659 w 5675092"/>
              <a:gd name="connsiteY6944" fmla="*/ 1659172 h 2397608"/>
              <a:gd name="connsiteX6945" fmla="*/ 1237769 w 5675092"/>
              <a:gd name="connsiteY6945" fmla="*/ 1658817 h 2397608"/>
              <a:gd name="connsiteX6946" fmla="*/ 1278875 w 5675092"/>
              <a:gd name="connsiteY6946" fmla="*/ 2222364 h 2397608"/>
              <a:gd name="connsiteX6947" fmla="*/ 1258869 w 5675092"/>
              <a:gd name="connsiteY6947" fmla="*/ 2228996 h 2397608"/>
              <a:gd name="connsiteX6948" fmla="*/ 1255966 w 5675092"/>
              <a:gd name="connsiteY6948" fmla="*/ 2223920 h 2397608"/>
              <a:gd name="connsiteX6949" fmla="*/ 1265791 w 5675092"/>
              <a:gd name="connsiteY6949" fmla="*/ 2217979 h 2397608"/>
              <a:gd name="connsiteX6950" fmla="*/ 1278875 w 5675092"/>
              <a:gd name="connsiteY6950" fmla="*/ 2222364 h 2397608"/>
              <a:gd name="connsiteX6951" fmla="*/ 1245396 w 5675092"/>
              <a:gd name="connsiteY6951" fmla="*/ 1678858 h 2397608"/>
              <a:gd name="connsiteX6952" fmla="*/ 1243776 w 5675092"/>
              <a:gd name="connsiteY6952" fmla="*/ 1678618 h 2397608"/>
              <a:gd name="connsiteX6953" fmla="*/ 1242630 w 5675092"/>
              <a:gd name="connsiteY6953" fmla="*/ 1678788 h 2397608"/>
              <a:gd name="connsiteX6954" fmla="*/ 1241972 w 5675092"/>
              <a:gd name="connsiteY6954" fmla="*/ 1681129 h 2397608"/>
              <a:gd name="connsiteX6955" fmla="*/ 1241821 w 5675092"/>
              <a:gd name="connsiteY6955" fmla="*/ 1678908 h 2397608"/>
              <a:gd name="connsiteX6956" fmla="*/ 1238860 w 5675092"/>
              <a:gd name="connsiteY6956" fmla="*/ 1679348 h 2397608"/>
              <a:gd name="connsiteX6957" fmla="*/ 1239794 w 5675092"/>
              <a:gd name="connsiteY6957" fmla="*/ 1680764 h 2397608"/>
              <a:gd name="connsiteX6958" fmla="*/ 1238115 w 5675092"/>
              <a:gd name="connsiteY6958" fmla="*/ 1682804 h 2397608"/>
              <a:gd name="connsiteX6959" fmla="*/ 1238557 w 5675092"/>
              <a:gd name="connsiteY6959" fmla="*/ 1683935 h 2397608"/>
              <a:gd name="connsiteX6960" fmla="*/ 1242403 w 5675092"/>
              <a:gd name="connsiteY6960" fmla="*/ 1683300 h 2397608"/>
              <a:gd name="connsiteX6961" fmla="*/ 1242796 w 5675092"/>
              <a:gd name="connsiteY6961" fmla="*/ 1682734 h 2397608"/>
              <a:gd name="connsiteX6962" fmla="*/ 1281929 w 5675092"/>
              <a:gd name="connsiteY6962" fmla="*/ 2186918 h 2397608"/>
              <a:gd name="connsiteX6963" fmla="*/ 1272263 w 5675092"/>
              <a:gd name="connsiteY6963" fmla="*/ 2186918 h 2397608"/>
              <a:gd name="connsiteX6964" fmla="*/ 1278001 w 5675092"/>
              <a:gd name="connsiteY6964" fmla="*/ 2186022 h 2397608"/>
              <a:gd name="connsiteX6965" fmla="*/ 1281929 w 5675092"/>
              <a:gd name="connsiteY6965" fmla="*/ 2186918 h 2397608"/>
              <a:gd name="connsiteX6966" fmla="*/ 1250459 w 5675092"/>
              <a:gd name="connsiteY6966" fmla="*/ 1680578 h 2397608"/>
              <a:gd name="connsiteX6967" fmla="*/ 1249875 w 5675092"/>
              <a:gd name="connsiteY6967" fmla="*/ 1680382 h 2397608"/>
              <a:gd name="connsiteX6968" fmla="*/ 1246533 w 5675092"/>
              <a:gd name="connsiteY6968" fmla="*/ 1682168 h 2397608"/>
              <a:gd name="connsiteX6969" fmla="*/ 1246351 w 5675092"/>
              <a:gd name="connsiteY6969" fmla="*/ 1682648 h 2397608"/>
              <a:gd name="connsiteX6970" fmla="*/ 1250057 w 5675092"/>
              <a:gd name="connsiteY6970" fmla="*/ 1682037 h 2397608"/>
              <a:gd name="connsiteX6971" fmla="*/ 1288352 w 5675092"/>
              <a:gd name="connsiteY6971" fmla="*/ 2219203 h 2397608"/>
              <a:gd name="connsiteX6972" fmla="*/ 1283966 w 5675092"/>
              <a:gd name="connsiteY6972" fmla="*/ 2221524 h 2397608"/>
              <a:gd name="connsiteX6973" fmla="*/ 1281116 w 5675092"/>
              <a:gd name="connsiteY6973" fmla="*/ 2219694 h 2397608"/>
              <a:gd name="connsiteX6974" fmla="*/ 1288352 w 5675092"/>
              <a:gd name="connsiteY6974" fmla="*/ 2219203 h 2397608"/>
              <a:gd name="connsiteX6975" fmla="*/ 1257660 w 5675092"/>
              <a:gd name="connsiteY6975" fmla="*/ 1657399 h 2397608"/>
              <a:gd name="connsiteX6976" fmla="*/ 1257595 w 5675092"/>
              <a:gd name="connsiteY6976" fmla="*/ 1657161 h 2397608"/>
              <a:gd name="connsiteX6977" fmla="*/ 1257322 w 5675092"/>
              <a:gd name="connsiteY6977" fmla="*/ 1657700 h 2397608"/>
              <a:gd name="connsiteX6978" fmla="*/ 1257003 w 5675092"/>
              <a:gd name="connsiteY6978" fmla="*/ 1632103 h 2397608"/>
              <a:gd name="connsiteX6979" fmla="*/ 1256709 w 5675092"/>
              <a:gd name="connsiteY6979" fmla="*/ 1632013 h 2397608"/>
              <a:gd name="connsiteX6980" fmla="*/ 1255160 w 5675092"/>
              <a:gd name="connsiteY6980" fmla="*/ 1633023 h 2397608"/>
              <a:gd name="connsiteX6981" fmla="*/ 1253182 w 5675092"/>
              <a:gd name="connsiteY6981" fmla="*/ 1633084 h 2397608"/>
              <a:gd name="connsiteX6982" fmla="*/ 1251380 w 5675092"/>
              <a:gd name="connsiteY6982" fmla="*/ 1637346 h 2397608"/>
              <a:gd name="connsiteX6983" fmla="*/ 1251094 w 5675092"/>
              <a:gd name="connsiteY6983" fmla="*/ 1633148 h 2397608"/>
              <a:gd name="connsiteX6984" fmla="*/ 1248801 w 5675092"/>
              <a:gd name="connsiteY6984" fmla="*/ 1633218 h 2397608"/>
              <a:gd name="connsiteX6985" fmla="*/ 1244190 w 5675092"/>
              <a:gd name="connsiteY6985" fmla="*/ 1633021 h 2397608"/>
              <a:gd name="connsiteX6986" fmla="*/ 1244592 w 5675092"/>
              <a:gd name="connsiteY6986" fmla="*/ 1633668 h 2397608"/>
              <a:gd name="connsiteX6987" fmla="*/ 1247010 w 5675092"/>
              <a:gd name="connsiteY6987" fmla="*/ 1639347 h 2397608"/>
              <a:gd name="connsiteX6988" fmla="*/ 1244049 w 5675092"/>
              <a:gd name="connsiteY6988" fmla="*/ 1636418 h 2397608"/>
              <a:gd name="connsiteX6989" fmla="*/ 1244308 w 5675092"/>
              <a:gd name="connsiteY6989" fmla="*/ 1640223 h 2397608"/>
              <a:gd name="connsiteX6990" fmla="*/ 1239910 w 5675092"/>
              <a:gd name="connsiteY6990" fmla="*/ 1634565 h 2397608"/>
              <a:gd name="connsiteX6991" fmla="*/ 1239759 w 5675092"/>
              <a:gd name="connsiteY6991" fmla="*/ 1634565 h 2397608"/>
              <a:gd name="connsiteX6992" fmla="*/ 1239759 w 5675092"/>
              <a:gd name="connsiteY6992" fmla="*/ 1636059 h 2397608"/>
              <a:gd name="connsiteX6993" fmla="*/ 1239759 w 5675092"/>
              <a:gd name="connsiteY6993" fmla="*/ 1637106 h 2397608"/>
              <a:gd name="connsiteX6994" fmla="*/ 1241264 w 5675092"/>
              <a:gd name="connsiteY6994" fmla="*/ 1637572 h 2397608"/>
              <a:gd name="connsiteX6995" fmla="*/ 1245032 w 5675092"/>
              <a:gd name="connsiteY6995" fmla="*/ 1642237 h 2397608"/>
              <a:gd name="connsiteX6996" fmla="*/ 1250646 w 5675092"/>
              <a:gd name="connsiteY6996" fmla="*/ 1640370 h 2397608"/>
              <a:gd name="connsiteX6997" fmla="*/ 1254575 w 5675092"/>
              <a:gd name="connsiteY6997" fmla="*/ 1640370 h 2397608"/>
              <a:gd name="connsiteX6998" fmla="*/ 1256379 w 5675092"/>
              <a:gd name="connsiteY6998" fmla="*/ 1639065 h 2397608"/>
              <a:gd name="connsiteX6999" fmla="*/ 1257003 w 5675092"/>
              <a:gd name="connsiteY6999" fmla="*/ 1632103 h 2397608"/>
              <a:gd name="connsiteX7000" fmla="*/ 1258531 w 5675092"/>
              <a:gd name="connsiteY7000" fmla="*/ 1622448 h 2397608"/>
              <a:gd name="connsiteX7001" fmla="*/ 1258530 w 5675092"/>
              <a:gd name="connsiteY7001" fmla="*/ 1622448 h 2397608"/>
              <a:gd name="connsiteX7002" fmla="*/ 1258504 w 5675092"/>
              <a:gd name="connsiteY7002" fmla="*/ 1622063 h 2397608"/>
              <a:gd name="connsiteX7003" fmla="*/ 1258422 w 5675092"/>
              <a:gd name="connsiteY7003" fmla="*/ 1622033 h 2397608"/>
              <a:gd name="connsiteX7004" fmla="*/ 1258222 w 5675092"/>
              <a:gd name="connsiteY7004" fmla="*/ 1622023 h 2397608"/>
              <a:gd name="connsiteX7005" fmla="*/ 1255239 w 5675092"/>
              <a:gd name="connsiteY7005" fmla="*/ 1623385 h 2397608"/>
              <a:gd name="connsiteX7006" fmla="*/ 1255226 w 5675092"/>
              <a:gd name="connsiteY7006" fmla="*/ 1623702 h 2397608"/>
              <a:gd name="connsiteX7007" fmla="*/ 1255792 w 5675092"/>
              <a:gd name="connsiteY7007" fmla="*/ 1623793 h 2397608"/>
              <a:gd name="connsiteX7008" fmla="*/ 1262619 w 5675092"/>
              <a:gd name="connsiteY7008" fmla="*/ 1672088 h 2397608"/>
              <a:gd name="connsiteX7009" fmla="*/ 1257594 w 5675092"/>
              <a:gd name="connsiteY7009" fmla="*/ 1672710 h 2397608"/>
              <a:gd name="connsiteX7010" fmla="*/ 1252792 w 5675092"/>
              <a:gd name="connsiteY7010" fmla="*/ 1676870 h 2397608"/>
              <a:gd name="connsiteX7011" fmla="*/ 1253467 w 5675092"/>
              <a:gd name="connsiteY7011" fmla="*/ 1677646 h 2397608"/>
              <a:gd name="connsiteX7012" fmla="*/ 1257060 w 5675092"/>
              <a:gd name="connsiteY7012" fmla="*/ 1674909 h 2397608"/>
              <a:gd name="connsiteX7013" fmla="*/ 1257384 w 5675092"/>
              <a:gd name="connsiteY7013" fmla="*/ 1679681 h 2397608"/>
              <a:gd name="connsiteX7014" fmla="*/ 1257594 w 5675092"/>
              <a:gd name="connsiteY7014" fmla="*/ 1679551 h 2397608"/>
              <a:gd name="connsiteX7015" fmla="*/ 1259165 w 5675092"/>
              <a:gd name="connsiteY7015" fmla="*/ 1677685 h 2397608"/>
              <a:gd name="connsiteX7016" fmla="*/ 1259935 w 5675092"/>
              <a:gd name="connsiteY7016" fmla="*/ 1677269 h 2397608"/>
              <a:gd name="connsiteX7017" fmla="*/ 1259679 w 5675092"/>
              <a:gd name="connsiteY7017" fmla="*/ 1676935 h 2397608"/>
              <a:gd name="connsiteX7018" fmla="*/ 1259238 w 5675092"/>
              <a:gd name="connsiteY7018" fmla="*/ 1674161 h 2397608"/>
              <a:gd name="connsiteX7019" fmla="*/ 1261308 w 5675092"/>
              <a:gd name="connsiteY7019" fmla="*/ 1675674 h 2397608"/>
              <a:gd name="connsiteX7020" fmla="*/ 1261749 w 5675092"/>
              <a:gd name="connsiteY7020" fmla="*/ 1676289 h 2397608"/>
              <a:gd name="connsiteX7021" fmla="*/ 1262187 w 5675092"/>
              <a:gd name="connsiteY7021" fmla="*/ 1676053 h 2397608"/>
              <a:gd name="connsiteX7022" fmla="*/ 1262619 w 5675092"/>
              <a:gd name="connsiteY7022" fmla="*/ 1672088 h 2397608"/>
              <a:gd name="connsiteX7023" fmla="*/ 1264071 w 5675092"/>
              <a:gd name="connsiteY7023" fmla="*/ 1666952 h 2397608"/>
              <a:gd name="connsiteX7024" fmla="*/ 1257739 w 5675092"/>
              <a:gd name="connsiteY7024" fmla="*/ 1665328 h 2397608"/>
              <a:gd name="connsiteX7025" fmla="*/ 1253997 w 5675092"/>
              <a:gd name="connsiteY7025" fmla="*/ 1666898 h 2397608"/>
              <a:gd name="connsiteX7026" fmla="*/ 1254047 w 5675092"/>
              <a:gd name="connsiteY7026" fmla="*/ 1667634 h 2397608"/>
              <a:gd name="connsiteX7027" fmla="*/ 1264071 w 5675092"/>
              <a:gd name="connsiteY7027" fmla="*/ 1666952 h 2397608"/>
              <a:gd name="connsiteX7028" fmla="*/ 1301573 w 5675092"/>
              <a:gd name="connsiteY7028" fmla="*/ 2217707 h 2397608"/>
              <a:gd name="connsiteX7029" fmla="*/ 1296187 w 5675092"/>
              <a:gd name="connsiteY7029" fmla="*/ 2218672 h 2397608"/>
              <a:gd name="connsiteX7030" fmla="*/ 1290561 w 5675092"/>
              <a:gd name="connsiteY7030" fmla="*/ 2216057 h 2397608"/>
              <a:gd name="connsiteX7031" fmla="*/ 1301573 w 5675092"/>
              <a:gd name="connsiteY7031" fmla="*/ 2217707 h 2397608"/>
              <a:gd name="connsiteX7032" fmla="*/ 1297819 w 5675092"/>
              <a:gd name="connsiteY7032" fmla="*/ 2161137 h 2397608"/>
              <a:gd name="connsiteX7033" fmla="*/ 1297640 w 5675092"/>
              <a:gd name="connsiteY7033" fmla="*/ 2161161 h 2397608"/>
              <a:gd name="connsiteX7034" fmla="*/ 1292270 w 5675092"/>
              <a:gd name="connsiteY7034" fmla="*/ 2156227 h 2397608"/>
              <a:gd name="connsiteX7035" fmla="*/ 1264717 w 5675092"/>
              <a:gd name="connsiteY7035" fmla="*/ 1635234 h 2397608"/>
              <a:gd name="connsiteX7036" fmla="*/ 1264494 w 5675092"/>
              <a:gd name="connsiteY7036" fmla="*/ 1633368 h 2397608"/>
              <a:gd name="connsiteX7037" fmla="*/ 1264288 w 5675092"/>
              <a:gd name="connsiteY7037" fmla="*/ 1631647 h 2397608"/>
              <a:gd name="connsiteX7038" fmla="*/ 1264269 w 5675092"/>
              <a:gd name="connsiteY7038" fmla="*/ 1631483 h 2397608"/>
              <a:gd name="connsiteX7039" fmla="*/ 1263948 w 5675092"/>
              <a:gd name="connsiteY7039" fmla="*/ 1631353 h 2397608"/>
              <a:gd name="connsiteX7040" fmla="*/ 1261117 w 5675092"/>
              <a:gd name="connsiteY7040" fmla="*/ 1630206 h 2397608"/>
              <a:gd name="connsiteX7041" fmla="*/ 1259812 w 5675092"/>
              <a:gd name="connsiteY7041" fmla="*/ 1631152 h 2397608"/>
              <a:gd name="connsiteX7042" fmla="*/ 1257003 w 5675092"/>
              <a:gd name="connsiteY7042" fmla="*/ 1639699 h 2397608"/>
              <a:gd name="connsiteX7043" fmla="*/ 1257124 w 5675092"/>
              <a:gd name="connsiteY7043" fmla="*/ 1640161 h 2397608"/>
              <a:gd name="connsiteX7044" fmla="*/ 1260931 w 5675092"/>
              <a:gd name="connsiteY7044" fmla="*/ 1639438 h 2397608"/>
              <a:gd name="connsiteX7045" fmla="*/ 1302656 w 5675092"/>
              <a:gd name="connsiteY7045" fmla="*/ 2193314 h 2397608"/>
              <a:gd name="connsiteX7046" fmla="*/ 1297359 w 5675092"/>
              <a:gd name="connsiteY7046" fmla="*/ 2199869 h 2397608"/>
              <a:gd name="connsiteX7047" fmla="*/ 1272263 w 5675092"/>
              <a:gd name="connsiteY7047" fmla="*/ 2194688 h 2397608"/>
              <a:gd name="connsiteX7048" fmla="*/ 1302381 w 5675092"/>
              <a:gd name="connsiteY7048" fmla="*/ 2189509 h 2397608"/>
              <a:gd name="connsiteX7049" fmla="*/ 1302656 w 5675092"/>
              <a:gd name="connsiteY7049" fmla="*/ 2193314 h 2397608"/>
              <a:gd name="connsiteX7050" fmla="*/ 1264467 w 5675092"/>
              <a:gd name="connsiteY7050" fmla="*/ 1623570 h 2397608"/>
              <a:gd name="connsiteX7051" fmla="*/ 1262674 w 5675092"/>
              <a:gd name="connsiteY7051" fmla="*/ 1623578 h 2397608"/>
              <a:gd name="connsiteX7052" fmla="*/ 1260545 w 5675092"/>
              <a:gd name="connsiteY7052" fmla="*/ 1622804 h 2397608"/>
              <a:gd name="connsiteX7053" fmla="*/ 1259177 w 5675092"/>
              <a:gd name="connsiteY7053" fmla="*/ 1622563 h 2397608"/>
              <a:gd name="connsiteX7054" fmla="*/ 1258485 w 5675092"/>
              <a:gd name="connsiteY7054" fmla="*/ 1623832 h 2397608"/>
              <a:gd name="connsiteX7055" fmla="*/ 1260202 w 5675092"/>
              <a:gd name="connsiteY7055" fmla="*/ 1623754 h 2397608"/>
              <a:gd name="connsiteX7056" fmla="*/ 1261566 w 5675092"/>
              <a:gd name="connsiteY7056" fmla="*/ 1626248 h 2397608"/>
              <a:gd name="connsiteX7057" fmla="*/ 1262735 w 5675092"/>
              <a:gd name="connsiteY7057" fmla="*/ 1626008 h 2397608"/>
              <a:gd name="connsiteX7058" fmla="*/ 1264413 w 5675092"/>
              <a:gd name="connsiteY7058" fmla="*/ 1623671 h 2397608"/>
              <a:gd name="connsiteX7059" fmla="*/ 1269694 w 5675092"/>
              <a:gd name="connsiteY7059" fmla="*/ 1657569 h 2397608"/>
              <a:gd name="connsiteX7060" fmla="*/ 1264756 w 5675092"/>
              <a:gd name="connsiteY7060" fmla="*/ 1658350 h 2397608"/>
              <a:gd name="connsiteX7061" fmla="*/ 1264851 w 5675092"/>
              <a:gd name="connsiteY7061" fmla="*/ 1658427 h 2397608"/>
              <a:gd name="connsiteX7062" fmla="*/ 1264944 w 5675092"/>
              <a:gd name="connsiteY7062" fmla="*/ 1659549 h 2397608"/>
              <a:gd name="connsiteX7063" fmla="*/ 1269373 w 5675092"/>
              <a:gd name="connsiteY7063" fmla="*/ 1659679 h 2397608"/>
              <a:gd name="connsiteX7064" fmla="*/ 1269490 w 5675092"/>
              <a:gd name="connsiteY7064" fmla="*/ 1636268 h 2397608"/>
              <a:gd name="connsiteX7065" fmla="*/ 1267016 w 5675092"/>
              <a:gd name="connsiteY7065" fmla="*/ 1632596 h 2397608"/>
              <a:gd name="connsiteX7066" fmla="*/ 1266991 w 5675092"/>
              <a:gd name="connsiteY7066" fmla="*/ 1632586 h 2397608"/>
              <a:gd name="connsiteX7067" fmla="*/ 1266992 w 5675092"/>
              <a:gd name="connsiteY7067" fmla="*/ 1634634 h 2397608"/>
              <a:gd name="connsiteX7068" fmla="*/ 1266991 w 5675092"/>
              <a:gd name="connsiteY7068" fmla="*/ 1637166 h 2397608"/>
              <a:gd name="connsiteX7069" fmla="*/ 1266094 w 5675092"/>
              <a:gd name="connsiteY7069" fmla="*/ 1636678 h 2397608"/>
              <a:gd name="connsiteX7070" fmla="*/ 1267644 w 5675092"/>
              <a:gd name="connsiteY7070" fmla="*/ 1639748 h 2397608"/>
              <a:gd name="connsiteX7071" fmla="*/ 1269372 w 5675092"/>
              <a:gd name="connsiteY7071" fmla="*/ 1639670 h 2397608"/>
              <a:gd name="connsiteX7072" fmla="*/ 1269489 w 5675092"/>
              <a:gd name="connsiteY7072" fmla="*/ 1639309 h 2397608"/>
              <a:gd name="connsiteX7073" fmla="*/ 1273172 w 5675092"/>
              <a:gd name="connsiteY7073" fmla="*/ 1677108 h 2397608"/>
              <a:gd name="connsiteX7074" fmla="*/ 1270830 w 5675092"/>
              <a:gd name="connsiteY7074" fmla="*/ 1675408 h 2397608"/>
              <a:gd name="connsiteX7075" fmla="*/ 1270452 w 5675092"/>
              <a:gd name="connsiteY7075" fmla="*/ 1674959 h 2397608"/>
              <a:gd name="connsiteX7076" fmla="*/ 1270157 w 5675092"/>
              <a:gd name="connsiteY7076" fmla="*/ 1674886 h 2397608"/>
              <a:gd name="connsiteX7077" fmla="*/ 1267644 w 5675092"/>
              <a:gd name="connsiteY7077" fmla="*/ 1677063 h 2397608"/>
              <a:gd name="connsiteX7078" fmla="*/ 1270314 w 5675092"/>
              <a:gd name="connsiteY7078" fmla="*/ 1679239 h 2397608"/>
              <a:gd name="connsiteX7079" fmla="*/ 1272701 w 5675092"/>
              <a:gd name="connsiteY7079" fmla="*/ 1679444 h 2397608"/>
              <a:gd name="connsiteX7080" fmla="*/ 1272436 w 5675092"/>
              <a:gd name="connsiteY7080" fmla="*/ 1678849 h 2397608"/>
              <a:gd name="connsiteX7081" fmla="*/ 1272998 w 5675092"/>
              <a:gd name="connsiteY7081" fmla="*/ 1678523 h 2397608"/>
              <a:gd name="connsiteX7082" fmla="*/ 1275689 w 5675092"/>
              <a:gd name="connsiteY7082" fmla="*/ 1656569 h 2397608"/>
              <a:gd name="connsiteX7083" fmla="*/ 1274239 w 5675092"/>
              <a:gd name="connsiteY7083" fmla="*/ 1656851 h 2397608"/>
              <a:gd name="connsiteX7084" fmla="*/ 1270847 w 5675092"/>
              <a:gd name="connsiteY7084" fmla="*/ 1657387 h 2397608"/>
              <a:gd name="connsiteX7085" fmla="*/ 1270831 w 5675092"/>
              <a:gd name="connsiteY7085" fmla="*/ 1657620 h 2397608"/>
              <a:gd name="connsiteX7086" fmla="*/ 1275219 w 5675092"/>
              <a:gd name="connsiteY7086" fmla="*/ 1659164 h 2397608"/>
              <a:gd name="connsiteX7087" fmla="*/ 1189249 w 5675092"/>
              <a:gd name="connsiteY7087" fmla="*/ 381491 h 2397608"/>
              <a:gd name="connsiteX7088" fmla="*/ 1181664 w 5675092"/>
              <a:gd name="connsiteY7088" fmla="*/ 389065 h 2397608"/>
              <a:gd name="connsiteX7089" fmla="*/ 1123487 w 5675092"/>
              <a:gd name="connsiteY7089" fmla="*/ 396637 h 2397608"/>
              <a:gd name="connsiteX7090" fmla="*/ 1110840 w 5675092"/>
              <a:gd name="connsiteY7090" fmla="*/ 401686 h 2397608"/>
              <a:gd name="connsiteX7091" fmla="*/ 1115901 w 5675092"/>
              <a:gd name="connsiteY7091" fmla="*/ 396637 h 2397608"/>
              <a:gd name="connsiteX7092" fmla="*/ 1099776 w 5675092"/>
              <a:gd name="connsiteY7092" fmla="*/ 391273 h 2397608"/>
              <a:gd name="connsiteX7093" fmla="*/ 1098265 w 5675092"/>
              <a:gd name="connsiteY7093" fmla="*/ 391559 h 2397608"/>
              <a:gd name="connsiteX7094" fmla="*/ 1109578 w 5675092"/>
              <a:gd name="connsiteY7094" fmla="*/ 386856 h 2397608"/>
              <a:gd name="connsiteX7095" fmla="*/ 1120959 w 5675092"/>
              <a:gd name="connsiteY7095" fmla="*/ 384015 h 2397608"/>
              <a:gd name="connsiteX7096" fmla="*/ 1128548 w 5675092"/>
              <a:gd name="connsiteY7096" fmla="*/ 389065 h 2397608"/>
              <a:gd name="connsiteX7097" fmla="*/ 1171545 w 5675092"/>
              <a:gd name="connsiteY7097" fmla="*/ 384015 h 2397608"/>
              <a:gd name="connsiteX7098" fmla="*/ 1166487 w 5675092"/>
              <a:gd name="connsiteY7098" fmla="*/ 381491 h 2397608"/>
              <a:gd name="connsiteX7099" fmla="*/ 1178816 w 5675092"/>
              <a:gd name="connsiteY7099" fmla="*/ 380545 h 2397608"/>
              <a:gd name="connsiteX7100" fmla="*/ 1189249 w 5675092"/>
              <a:gd name="connsiteY7100" fmla="*/ 381491 h 2397608"/>
              <a:gd name="connsiteX7101" fmla="*/ 1281630 w 5675092"/>
              <a:gd name="connsiteY7101" fmla="*/ 1660040 h 2397608"/>
              <a:gd name="connsiteX7102" fmla="*/ 1281487 w 5675092"/>
              <a:gd name="connsiteY7102" fmla="*/ 1659782 h 2397608"/>
              <a:gd name="connsiteX7103" fmla="*/ 1277726 w 5675092"/>
              <a:gd name="connsiteY7103" fmla="*/ 1656693 h 2397608"/>
              <a:gd name="connsiteX7104" fmla="*/ 1278932 w 5675092"/>
              <a:gd name="connsiteY7104" fmla="*/ 1659961 h 2397608"/>
              <a:gd name="connsiteX7105" fmla="*/ 1281479 w 5675092"/>
              <a:gd name="connsiteY7105" fmla="*/ 1632478 h 2397608"/>
              <a:gd name="connsiteX7106" fmla="*/ 1280207 w 5675092"/>
              <a:gd name="connsiteY7106" fmla="*/ 1632286 h 2397608"/>
              <a:gd name="connsiteX7107" fmla="*/ 1279565 w 5675092"/>
              <a:gd name="connsiteY7107" fmla="*/ 1634572 h 2397608"/>
              <a:gd name="connsiteX7108" fmla="*/ 1280962 w 5675092"/>
              <a:gd name="connsiteY7108" fmla="*/ 1633527 h 2397608"/>
              <a:gd name="connsiteX7109" fmla="*/ 1287744 w 5675092"/>
              <a:gd name="connsiteY7109" fmla="*/ 1669600 h 2397608"/>
              <a:gd name="connsiteX7110" fmla="*/ 1284917 w 5675092"/>
              <a:gd name="connsiteY7110" fmla="*/ 1666802 h 2397608"/>
              <a:gd name="connsiteX7111" fmla="*/ 1281426 w 5675092"/>
              <a:gd name="connsiteY7111" fmla="*/ 1663346 h 2397608"/>
              <a:gd name="connsiteX7112" fmla="*/ 1279863 w 5675092"/>
              <a:gd name="connsiteY7112" fmla="*/ 1663075 h 2397608"/>
              <a:gd name="connsiteX7113" fmla="*/ 1279218 w 5675092"/>
              <a:gd name="connsiteY7113" fmla="*/ 1663444 h 2397608"/>
              <a:gd name="connsiteX7114" fmla="*/ 1279019 w 5675092"/>
              <a:gd name="connsiteY7114" fmla="*/ 1663798 h 2397608"/>
              <a:gd name="connsiteX7115" fmla="*/ 1278501 w 5675092"/>
              <a:gd name="connsiteY7115" fmla="*/ 1663854 h 2397608"/>
              <a:gd name="connsiteX7116" fmla="*/ 1278497 w 5675092"/>
              <a:gd name="connsiteY7116" fmla="*/ 1663856 h 2397608"/>
              <a:gd name="connsiteX7117" fmla="*/ 1279653 w 5675092"/>
              <a:gd name="connsiteY7117" fmla="*/ 1667288 h 2397608"/>
              <a:gd name="connsiteX7118" fmla="*/ 1276027 w 5675092"/>
              <a:gd name="connsiteY7118" fmla="*/ 1665269 h 2397608"/>
              <a:gd name="connsiteX7119" fmla="*/ 1266560 w 5675092"/>
              <a:gd name="connsiteY7119" fmla="*/ 1670685 h 2397608"/>
              <a:gd name="connsiteX7120" fmla="*/ 1267526 w 5675092"/>
              <a:gd name="connsiteY7120" fmla="*/ 1670984 h 2397608"/>
              <a:gd name="connsiteX7121" fmla="*/ 1269620 w 5675092"/>
              <a:gd name="connsiteY7121" fmla="*/ 1672446 h 2397608"/>
              <a:gd name="connsiteX7122" fmla="*/ 1269508 w 5675092"/>
              <a:gd name="connsiteY7122" fmla="*/ 1671967 h 2397608"/>
              <a:gd name="connsiteX7123" fmla="*/ 1274946 w 5675092"/>
              <a:gd name="connsiteY7123" fmla="*/ 1671967 h 2397608"/>
              <a:gd name="connsiteX7124" fmla="*/ 1274040 w 5675092"/>
              <a:gd name="connsiteY7124" fmla="*/ 1676177 h 2397608"/>
              <a:gd name="connsiteX7125" fmla="*/ 1274276 w 5675092"/>
              <a:gd name="connsiteY7125" fmla="*/ 1677779 h 2397608"/>
              <a:gd name="connsiteX7126" fmla="*/ 1277282 w 5675092"/>
              <a:gd name="connsiteY7126" fmla="*/ 1676029 h 2397608"/>
              <a:gd name="connsiteX7127" fmla="*/ 1278891 w 5675092"/>
              <a:gd name="connsiteY7127" fmla="*/ 1680964 h 2397608"/>
              <a:gd name="connsiteX7128" fmla="*/ 1279950 w 5675092"/>
              <a:gd name="connsiteY7128" fmla="*/ 1681828 h 2397608"/>
              <a:gd name="connsiteX7129" fmla="*/ 1280472 w 5675092"/>
              <a:gd name="connsiteY7129" fmla="*/ 1681598 h 2397608"/>
              <a:gd name="connsiteX7130" fmla="*/ 1201335 w 5675092"/>
              <a:gd name="connsiteY7130" fmla="*/ 383751 h 2397608"/>
              <a:gd name="connsiteX7131" fmla="*/ 1196499 w 5675092"/>
              <a:gd name="connsiteY7131" fmla="*/ 386142 h 2397608"/>
              <a:gd name="connsiteX7132" fmla="*/ 1191666 w 5675092"/>
              <a:gd name="connsiteY7132" fmla="*/ 381359 h 2397608"/>
              <a:gd name="connsiteX7133" fmla="*/ 1195594 w 5675092"/>
              <a:gd name="connsiteY7133" fmla="*/ 378071 h 2397608"/>
              <a:gd name="connsiteX7134" fmla="*/ 1201335 w 5675092"/>
              <a:gd name="connsiteY7134" fmla="*/ 383750 h 2397608"/>
              <a:gd name="connsiteX7135" fmla="*/ 1201335 w 5675092"/>
              <a:gd name="connsiteY7135" fmla="*/ 383751 h 2397608"/>
              <a:gd name="connsiteX7136" fmla="*/ 1201335 w 5675092"/>
              <a:gd name="connsiteY7136" fmla="*/ 383751 h 2397608"/>
              <a:gd name="connsiteX7137" fmla="*/ 1291269 w 5675092"/>
              <a:gd name="connsiteY7137" fmla="*/ 1679227 h 2397608"/>
              <a:gd name="connsiteX7138" fmla="*/ 1291124 w 5675092"/>
              <a:gd name="connsiteY7138" fmla="*/ 1679036 h 2397608"/>
              <a:gd name="connsiteX7139" fmla="*/ 1286286 w 5675092"/>
              <a:gd name="connsiteY7139" fmla="*/ 1684525 h 2397608"/>
              <a:gd name="connsiteX7140" fmla="*/ 1286552 w 5675092"/>
              <a:gd name="connsiteY7140" fmla="*/ 1684525 h 2397608"/>
              <a:gd name="connsiteX7141" fmla="*/ 1289045 w 5675092"/>
              <a:gd name="connsiteY7141" fmla="*/ 1682397 h 2397608"/>
              <a:gd name="connsiteX7142" fmla="*/ 1329291 w 5675092"/>
              <a:gd name="connsiteY7142" fmla="*/ 2214101 h 2397608"/>
              <a:gd name="connsiteX7143" fmla="*/ 1316283 w 5675092"/>
              <a:gd name="connsiteY7143" fmla="*/ 2214310 h 2397608"/>
              <a:gd name="connsiteX7144" fmla="*/ 1310235 w 5675092"/>
              <a:gd name="connsiteY7144" fmla="*/ 2217417 h 2397608"/>
              <a:gd name="connsiteX7145" fmla="*/ 1303822 w 5675092"/>
              <a:gd name="connsiteY7145" fmla="*/ 2215156 h 2397608"/>
              <a:gd name="connsiteX7146" fmla="*/ 1311298 w 5675092"/>
              <a:gd name="connsiteY7146" fmla="*/ 2214649 h 2397608"/>
              <a:gd name="connsiteX7147" fmla="*/ 1313466 w 5675092"/>
              <a:gd name="connsiteY7147" fmla="*/ 2209708 h 2397608"/>
              <a:gd name="connsiteX7148" fmla="*/ 1323758 w 5675092"/>
              <a:gd name="connsiteY7148" fmla="*/ 2213802 h 2397608"/>
              <a:gd name="connsiteX7149" fmla="*/ 1329291 w 5675092"/>
              <a:gd name="connsiteY7149" fmla="*/ 2214101 h 2397608"/>
              <a:gd name="connsiteX7150" fmla="*/ 1290256 w 5675092"/>
              <a:gd name="connsiteY7150" fmla="*/ 1637260 h 2397608"/>
              <a:gd name="connsiteX7151" fmla="*/ 1288908 w 5675092"/>
              <a:gd name="connsiteY7151" fmla="*/ 1637730 h 2397608"/>
              <a:gd name="connsiteX7152" fmla="*/ 1289000 w 5675092"/>
              <a:gd name="connsiteY7152" fmla="*/ 1637570 h 2397608"/>
              <a:gd name="connsiteX7153" fmla="*/ 1290256 w 5675092"/>
              <a:gd name="connsiteY7153" fmla="*/ 1637260 h 2397608"/>
              <a:gd name="connsiteX7154" fmla="*/ 1327849 w 5675092"/>
              <a:gd name="connsiteY7154" fmla="*/ 2174960 h 2397608"/>
              <a:gd name="connsiteX7155" fmla="*/ 1319391 w 5675092"/>
              <a:gd name="connsiteY7155" fmla="*/ 2179744 h 2397608"/>
              <a:gd name="connsiteX7156" fmla="*/ 1322210 w 5675092"/>
              <a:gd name="connsiteY7156" fmla="*/ 2174960 h 2397608"/>
              <a:gd name="connsiteX7157" fmla="*/ 1327849 w 5675092"/>
              <a:gd name="connsiteY7157" fmla="*/ 2174960 h 2397608"/>
              <a:gd name="connsiteX7158" fmla="*/ 1206169 w 5675092"/>
              <a:gd name="connsiteY7158" fmla="*/ 381359 h 2397608"/>
              <a:gd name="connsiteX7159" fmla="*/ 1201335 w 5675092"/>
              <a:gd name="connsiteY7159" fmla="*/ 383750 h 2397608"/>
              <a:gd name="connsiteX7160" fmla="*/ 1201336 w 5675092"/>
              <a:gd name="connsiteY7160" fmla="*/ 376577 h 2397608"/>
              <a:gd name="connsiteX7161" fmla="*/ 1203752 w 5675092"/>
              <a:gd name="connsiteY7161" fmla="*/ 376277 h 2397608"/>
              <a:gd name="connsiteX7162" fmla="*/ 1206169 w 5675092"/>
              <a:gd name="connsiteY7162" fmla="*/ 381359 h 2397608"/>
              <a:gd name="connsiteX7163" fmla="*/ 1293032 w 5675092"/>
              <a:gd name="connsiteY7163" fmla="*/ 1650871 h 2397608"/>
              <a:gd name="connsiteX7164" fmla="*/ 1292769 w 5675092"/>
              <a:gd name="connsiteY7164" fmla="*/ 1649699 h 2397608"/>
              <a:gd name="connsiteX7165" fmla="*/ 1291834 w 5675092"/>
              <a:gd name="connsiteY7165" fmla="*/ 1650297 h 2397608"/>
              <a:gd name="connsiteX7166" fmla="*/ 1294352 w 5675092"/>
              <a:gd name="connsiteY7166" fmla="*/ 1655781 h 2397608"/>
              <a:gd name="connsiteX7167" fmla="*/ 1294025 w 5675092"/>
              <a:gd name="connsiteY7167" fmla="*/ 1655296 h 2397608"/>
              <a:gd name="connsiteX7168" fmla="*/ 1293825 w 5675092"/>
              <a:gd name="connsiteY7168" fmla="*/ 1654407 h 2397608"/>
              <a:gd name="connsiteX7169" fmla="*/ 1293349 w 5675092"/>
              <a:gd name="connsiteY7169" fmla="*/ 1654870 h 2397608"/>
              <a:gd name="connsiteX7170" fmla="*/ 1290178 w 5675092"/>
              <a:gd name="connsiteY7170" fmla="*/ 1651354 h 2397608"/>
              <a:gd name="connsiteX7171" fmla="*/ 1285677 w 5675092"/>
              <a:gd name="connsiteY7171" fmla="*/ 1654231 h 2397608"/>
              <a:gd name="connsiteX7172" fmla="*/ 1289362 w 5675092"/>
              <a:gd name="connsiteY7172" fmla="*/ 1655380 h 2397608"/>
              <a:gd name="connsiteX7173" fmla="*/ 1294306 w 5675092"/>
              <a:gd name="connsiteY7173" fmla="*/ 1655927 h 2397608"/>
              <a:gd name="connsiteX7174" fmla="*/ 1296886 w 5675092"/>
              <a:gd name="connsiteY7174" fmla="*/ 1672185 h 2397608"/>
              <a:gd name="connsiteX7175" fmla="*/ 1295598 w 5675092"/>
              <a:gd name="connsiteY7175" fmla="*/ 1671377 h 2397608"/>
              <a:gd name="connsiteX7176" fmla="*/ 1295279 w 5675092"/>
              <a:gd name="connsiteY7176" fmla="*/ 1671520 h 2397608"/>
              <a:gd name="connsiteX7177" fmla="*/ 1295506 w 5675092"/>
              <a:gd name="connsiteY7177" fmla="*/ 1671319 h 2397608"/>
              <a:gd name="connsiteX7178" fmla="*/ 1292769 w 5675092"/>
              <a:gd name="connsiteY7178" fmla="*/ 1669600 h 2397608"/>
              <a:gd name="connsiteX7179" fmla="*/ 1294020 w 5675092"/>
              <a:gd name="connsiteY7179" fmla="*/ 1672191 h 2397608"/>
              <a:gd name="connsiteX7180" fmla="*/ 1304403 w 5675092"/>
              <a:gd name="connsiteY7180" fmla="*/ 1636764 h 2397608"/>
              <a:gd name="connsiteX7181" fmla="*/ 1301304 w 5675092"/>
              <a:gd name="connsiteY7181" fmla="*/ 1637292 h 2397608"/>
              <a:gd name="connsiteX7182" fmla="*/ 1303029 w 5675092"/>
              <a:gd name="connsiteY7182" fmla="*/ 1637671 h 2397608"/>
              <a:gd name="connsiteX7183" fmla="*/ 1319536 w 5675092"/>
              <a:gd name="connsiteY7183" fmla="*/ 1630770 h 2397608"/>
              <a:gd name="connsiteX7184" fmla="*/ 1317030 w 5675092"/>
              <a:gd name="connsiteY7184" fmla="*/ 1630940 h 2397608"/>
              <a:gd name="connsiteX7185" fmla="*/ 1315262 w 5675092"/>
              <a:gd name="connsiteY7185" fmla="*/ 1631971 h 2397608"/>
              <a:gd name="connsiteX7186" fmla="*/ 1317103 w 5675092"/>
              <a:gd name="connsiteY7186" fmla="*/ 1632173 h 2397608"/>
              <a:gd name="connsiteX7187" fmla="*/ 1313477 w 5675092"/>
              <a:gd name="connsiteY7187" fmla="*/ 1634266 h 2397608"/>
              <a:gd name="connsiteX7188" fmla="*/ 1310967 w 5675092"/>
              <a:gd name="connsiteY7188" fmla="*/ 1634472 h 2397608"/>
              <a:gd name="connsiteX7189" fmla="*/ 1307338 w 5675092"/>
              <a:gd name="connsiteY7189" fmla="*/ 1636587 h 2397608"/>
              <a:gd name="connsiteX7190" fmla="*/ 1312015 w 5675092"/>
              <a:gd name="connsiteY7190" fmla="*/ 1631281 h 2397608"/>
              <a:gd name="connsiteX7191" fmla="*/ 1310618 w 5675092"/>
              <a:gd name="connsiteY7191" fmla="*/ 1630732 h 2397608"/>
              <a:gd name="connsiteX7192" fmla="*/ 1300675 w 5675092"/>
              <a:gd name="connsiteY7192" fmla="*/ 1630732 h 2397608"/>
              <a:gd name="connsiteX7193" fmla="*/ 1299401 w 5675092"/>
              <a:gd name="connsiteY7193" fmla="*/ 1630732 h 2397608"/>
              <a:gd name="connsiteX7194" fmla="*/ 1300182 w 5675092"/>
              <a:gd name="connsiteY7194" fmla="*/ 1632173 h 2397608"/>
              <a:gd name="connsiteX7195" fmla="*/ 1291963 w 5675092"/>
              <a:gd name="connsiteY7195" fmla="*/ 1632469 h 2397608"/>
              <a:gd name="connsiteX7196" fmla="*/ 1289269 w 5675092"/>
              <a:gd name="connsiteY7196" fmla="*/ 1635671 h 2397608"/>
              <a:gd name="connsiteX7197" fmla="*/ 1284095 w 5675092"/>
              <a:gd name="connsiteY7197" fmla="*/ 1637520 h 2397608"/>
              <a:gd name="connsiteX7198" fmla="*/ 1291811 w 5675092"/>
              <a:gd name="connsiteY7198" fmla="*/ 1632438 h 2397608"/>
              <a:gd name="connsiteX7199" fmla="*/ 1289398 w 5675092"/>
              <a:gd name="connsiteY7199" fmla="*/ 1631194 h 2397608"/>
              <a:gd name="connsiteX7200" fmla="*/ 1288686 w 5675092"/>
              <a:gd name="connsiteY7200" fmla="*/ 1631664 h 2397608"/>
              <a:gd name="connsiteX7201" fmla="*/ 1284328 w 5675092"/>
              <a:gd name="connsiteY7201" fmla="*/ 1632908 h 2397608"/>
              <a:gd name="connsiteX7202" fmla="*/ 1284010 w 5675092"/>
              <a:gd name="connsiteY7202" fmla="*/ 1632860 h 2397608"/>
              <a:gd name="connsiteX7203" fmla="*/ 1281781 w 5675092"/>
              <a:gd name="connsiteY7203" fmla="*/ 1636494 h 2397608"/>
              <a:gd name="connsiteX7204" fmla="*/ 1278379 w 5675092"/>
              <a:gd name="connsiteY7204" fmla="*/ 1638479 h 2397608"/>
              <a:gd name="connsiteX7205" fmla="*/ 1277733 w 5675092"/>
              <a:gd name="connsiteY7205" fmla="*/ 1639981 h 2397608"/>
              <a:gd name="connsiteX7206" fmla="*/ 1275182 w 5675092"/>
              <a:gd name="connsiteY7206" fmla="*/ 1639748 h 2397608"/>
              <a:gd name="connsiteX7207" fmla="*/ 1279731 w 5675092"/>
              <a:gd name="connsiteY7207" fmla="*/ 1642240 h 2397608"/>
              <a:gd name="connsiteX7208" fmla="*/ 1280185 w 5675092"/>
              <a:gd name="connsiteY7208" fmla="*/ 1641988 h 2397608"/>
              <a:gd name="connsiteX7209" fmla="*/ 1280234 w 5675092"/>
              <a:gd name="connsiteY7209" fmla="*/ 1641866 h 2397608"/>
              <a:gd name="connsiteX7210" fmla="*/ 1280280 w 5675092"/>
              <a:gd name="connsiteY7210" fmla="*/ 1641935 h 2397608"/>
              <a:gd name="connsiteX7211" fmla="*/ 1286134 w 5675092"/>
              <a:gd name="connsiteY7211" fmla="*/ 1638698 h 2397608"/>
              <a:gd name="connsiteX7212" fmla="*/ 1288908 w 5675092"/>
              <a:gd name="connsiteY7212" fmla="*/ 1637730 h 2397608"/>
              <a:gd name="connsiteX7213" fmla="*/ 1287744 w 5675092"/>
              <a:gd name="connsiteY7213" fmla="*/ 1639748 h 2397608"/>
              <a:gd name="connsiteX7214" fmla="*/ 1290257 w 5675092"/>
              <a:gd name="connsiteY7214" fmla="*/ 1639748 h 2397608"/>
              <a:gd name="connsiteX7215" fmla="*/ 1287744 w 5675092"/>
              <a:gd name="connsiteY7215" fmla="*/ 1644725 h 2397608"/>
              <a:gd name="connsiteX7216" fmla="*/ 1292769 w 5675092"/>
              <a:gd name="connsiteY7216" fmla="*/ 1642236 h 2397608"/>
              <a:gd name="connsiteX7217" fmla="*/ 1295596 w 5675092"/>
              <a:gd name="connsiteY7217" fmla="*/ 1646590 h 2397608"/>
              <a:gd name="connsiteX7218" fmla="*/ 1297166 w 5675092"/>
              <a:gd name="connsiteY7218" fmla="*/ 1646797 h 2397608"/>
              <a:gd name="connsiteX7219" fmla="*/ 1297819 w 5675092"/>
              <a:gd name="connsiteY7219" fmla="*/ 1644713 h 2397608"/>
              <a:gd name="connsiteX7220" fmla="*/ 1300815 w 5675092"/>
              <a:gd name="connsiteY7220" fmla="*/ 1645167 h 2397608"/>
              <a:gd name="connsiteX7221" fmla="*/ 1302245 w 5675092"/>
              <a:gd name="connsiteY7221" fmla="*/ 1643506 h 2397608"/>
              <a:gd name="connsiteX7222" fmla="*/ 1300198 w 5675092"/>
              <a:gd name="connsiteY7222" fmla="*/ 1642575 h 2397608"/>
              <a:gd name="connsiteX7223" fmla="*/ 1303320 w 5675092"/>
              <a:gd name="connsiteY7223" fmla="*/ 1642257 h 2397608"/>
              <a:gd name="connsiteX7224" fmla="*/ 1303665 w 5675092"/>
              <a:gd name="connsiteY7224" fmla="*/ 1641856 h 2397608"/>
              <a:gd name="connsiteX7225" fmla="*/ 1297893 w 5675092"/>
              <a:gd name="connsiteY7225" fmla="*/ 1641856 h 2397608"/>
              <a:gd name="connsiteX7226" fmla="*/ 1300310 w 5675092"/>
              <a:gd name="connsiteY7226" fmla="*/ 1639464 h 2397608"/>
              <a:gd name="connsiteX7227" fmla="*/ 1300309 w 5675092"/>
              <a:gd name="connsiteY7227" fmla="*/ 1637461 h 2397608"/>
              <a:gd name="connsiteX7228" fmla="*/ 1298949 w 5675092"/>
              <a:gd name="connsiteY7228" fmla="*/ 1637693 h 2397608"/>
              <a:gd name="connsiteX7229" fmla="*/ 1295791 w 5675092"/>
              <a:gd name="connsiteY7229" fmla="*/ 1641982 h 2397608"/>
              <a:gd name="connsiteX7230" fmla="*/ 1292747 w 5675092"/>
              <a:gd name="connsiteY7230" fmla="*/ 1640079 h 2397608"/>
              <a:gd name="connsiteX7231" fmla="*/ 1302145 w 5675092"/>
              <a:gd name="connsiteY7231" fmla="*/ 1632994 h 2397608"/>
              <a:gd name="connsiteX7232" fmla="*/ 1304580 w 5675092"/>
              <a:gd name="connsiteY7232" fmla="*/ 1636648 h 2397608"/>
              <a:gd name="connsiteX7233" fmla="*/ 1307561 w 5675092"/>
              <a:gd name="connsiteY7233" fmla="*/ 1634682 h 2397608"/>
              <a:gd name="connsiteX7234" fmla="*/ 1304709 w 5675092"/>
              <a:gd name="connsiteY7234" fmla="*/ 1641452 h 2397608"/>
              <a:gd name="connsiteX7235" fmla="*/ 1305426 w 5675092"/>
              <a:gd name="connsiteY7235" fmla="*/ 1642042 h 2397608"/>
              <a:gd name="connsiteX7236" fmla="*/ 1307335 w 5675092"/>
              <a:gd name="connsiteY7236" fmla="*/ 1641847 h 2397608"/>
              <a:gd name="connsiteX7237" fmla="*/ 1307279 w 5675092"/>
              <a:gd name="connsiteY7237" fmla="*/ 1643567 h 2397608"/>
              <a:gd name="connsiteX7238" fmla="*/ 1307534 w 5675092"/>
              <a:gd name="connsiteY7238" fmla="*/ 1643777 h 2397608"/>
              <a:gd name="connsiteX7239" fmla="*/ 1307188 w 5675092"/>
              <a:gd name="connsiteY7239" fmla="*/ 1638692 h 2397608"/>
              <a:gd name="connsiteX7240" fmla="*/ 1317181 w 5675092"/>
              <a:gd name="connsiteY7240" fmla="*/ 1643149 h 2397608"/>
              <a:gd name="connsiteX7241" fmla="*/ 1308056 w 5675092"/>
              <a:gd name="connsiteY7241" fmla="*/ 1651473 h 2397608"/>
              <a:gd name="connsiteX7242" fmla="*/ 1307688 w 5675092"/>
              <a:gd name="connsiteY7242" fmla="*/ 1646041 h 2397608"/>
              <a:gd name="connsiteX7243" fmla="*/ 1307561 w 5675092"/>
              <a:gd name="connsiteY7243" fmla="*/ 1644183 h 2397608"/>
              <a:gd name="connsiteX7244" fmla="*/ 1307254 w 5675092"/>
              <a:gd name="connsiteY7244" fmla="*/ 1644347 h 2397608"/>
              <a:gd name="connsiteX7245" fmla="*/ 1307208 w 5675092"/>
              <a:gd name="connsiteY7245" fmla="*/ 1645763 h 2397608"/>
              <a:gd name="connsiteX7246" fmla="*/ 1305801 w 5675092"/>
              <a:gd name="connsiteY7246" fmla="*/ 1645124 h 2397608"/>
              <a:gd name="connsiteX7247" fmla="*/ 1304502 w 5675092"/>
              <a:gd name="connsiteY7247" fmla="*/ 1645818 h 2397608"/>
              <a:gd name="connsiteX7248" fmla="*/ 1303167 w 5675092"/>
              <a:gd name="connsiteY7248" fmla="*/ 1649338 h 2397608"/>
              <a:gd name="connsiteX7249" fmla="*/ 1303504 w 5675092"/>
              <a:gd name="connsiteY7249" fmla="*/ 1654301 h 2397608"/>
              <a:gd name="connsiteX7250" fmla="*/ 1311025 w 5675092"/>
              <a:gd name="connsiteY7250" fmla="*/ 1653790 h 2397608"/>
              <a:gd name="connsiteX7251" fmla="*/ 1309059 w 5675092"/>
              <a:gd name="connsiteY7251" fmla="*/ 1657594 h 2397608"/>
              <a:gd name="connsiteX7252" fmla="*/ 1312398 w 5675092"/>
              <a:gd name="connsiteY7252" fmla="*/ 1657978 h 2397608"/>
              <a:gd name="connsiteX7253" fmla="*/ 1312555 w 5675092"/>
              <a:gd name="connsiteY7253" fmla="*/ 1657900 h 2397608"/>
              <a:gd name="connsiteX7254" fmla="*/ 1315365 w 5675092"/>
              <a:gd name="connsiteY7254" fmla="*/ 1656746 h 2397608"/>
              <a:gd name="connsiteX7255" fmla="*/ 1318879 w 5675092"/>
              <a:gd name="connsiteY7255" fmla="*/ 1653568 h 2397608"/>
              <a:gd name="connsiteX7256" fmla="*/ 1319885 w 5675092"/>
              <a:gd name="connsiteY7256" fmla="*/ 1653127 h 2397608"/>
              <a:gd name="connsiteX7257" fmla="*/ 1317893 w 5675092"/>
              <a:gd name="connsiteY7257" fmla="*/ 1647210 h 2397608"/>
              <a:gd name="connsiteX7258" fmla="*/ 1320039 w 5675092"/>
              <a:gd name="connsiteY7258" fmla="*/ 1646386 h 2397608"/>
              <a:gd name="connsiteX7259" fmla="*/ 1317847 w 5675092"/>
              <a:gd name="connsiteY7259" fmla="*/ 1644337 h 2397608"/>
              <a:gd name="connsiteX7260" fmla="*/ 1318674 w 5675092"/>
              <a:gd name="connsiteY7260" fmla="*/ 1644044 h 2397608"/>
              <a:gd name="connsiteX7261" fmla="*/ 1317872 w 5675092"/>
              <a:gd name="connsiteY7261" fmla="*/ 1643351 h 2397608"/>
              <a:gd name="connsiteX7262" fmla="*/ 1319536 w 5675092"/>
              <a:gd name="connsiteY7262" fmla="*/ 1630770 h 2397608"/>
              <a:gd name="connsiteX7263" fmla="*/ 1235478 w 5675092"/>
              <a:gd name="connsiteY7263" fmla="*/ 379006 h 2397608"/>
              <a:gd name="connsiteX7264" fmla="*/ 1233854 w 5675092"/>
              <a:gd name="connsiteY7264" fmla="*/ 377996 h 2397608"/>
              <a:gd name="connsiteX7265" fmla="*/ 1231326 w 5675092"/>
              <a:gd name="connsiteY7265" fmla="*/ 374543 h 2397608"/>
              <a:gd name="connsiteX7266" fmla="*/ 1208586 w 5675092"/>
              <a:gd name="connsiteY7266" fmla="*/ 392120 h 2397608"/>
              <a:gd name="connsiteX7267" fmla="*/ 1208586 w 5675092"/>
              <a:gd name="connsiteY7267" fmla="*/ 377054 h 2397608"/>
              <a:gd name="connsiteX7268" fmla="*/ 1233854 w 5675092"/>
              <a:gd name="connsiteY7268" fmla="*/ 367010 h 2397608"/>
              <a:gd name="connsiteX7269" fmla="*/ 1234167 w 5675092"/>
              <a:gd name="connsiteY7269" fmla="*/ 374543 h 2397608"/>
              <a:gd name="connsiteX7270" fmla="*/ 1236381 w 5675092"/>
              <a:gd name="connsiteY7270" fmla="*/ 382076 h 2397608"/>
              <a:gd name="connsiteX7271" fmla="*/ 1231326 w 5675092"/>
              <a:gd name="connsiteY7271" fmla="*/ 382076 h 2397608"/>
              <a:gd name="connsiteX7272" fmla="*/ 1235735 w 5675092"/>
              <a:gd name="connsiteY7272" fmla="*/ 379884 h 2397608"/>
              <a:gd name="connsiteX7273" fmla="*/ 1236380 w 5675092"/>
              <a:gd name="connsiteY7273" fmla="*/ 379565 h 2397608"/>
              <a:gd name="connsiteX7274" fmla="*/ 1235735 w 5675092"/>
              <a:gd name="connsiteY7274" fmla="*/ 379884 h 2397608"/>
              <a:gd name="connsiteX7275" fmla="*/ 1235478 w 5675092"/>
              <a:gd name="connsiteY7275" fmla="*/ 379006 h 2397608"/>
              <a:gd name="connsiteX7276" fmla="*/ 1327943 w 5675092"/>
              <a:gd name="connsiteY7276" fmla="*/ 1652187 h 2397608"/>
              <a:gd name="connsiteX7277" fmla="*/ 1325809 w 5675092"/>
              <a:gd name="connsiteY7277" fmla="*/ 1652468 h 2397608"/>
              <a:gd name="connsiteX7278" fmla="*/ 1326952 w 5675092"/>
              <a:gd name="connsiteY7278" fmla="*/ 1654346 h 2397608"/>
              <a:gd name="connsiteX7279" fmla="*/ 1273843 w 5675092"/>
              <a:gd name="connsiteY7279" fmla="*/ 364619 h 2397608"/>
              <a:gd name="connsiteX7280" fmla="*/ 1271426 w 5675092"/>
              <a:gd name="connsiteY7280" fmla="*/ 371794 h 2397608"/>
              <a:gd name="connsiteX7281" fmla="*/ 1271426 w 5675092"/>
              <a:gd name="connsiteY7281" fmla="*/ 367010 h 2397608"/>
              <a:gd name="connsiteX7282" fmla="*/ 1273843 w 5675092"/>
              <a:gd name="connsiteY7282" fmla="*/ 364619 h 2397608"/>
              <a:gd name="connsiteX7283" fmla="*/ 1486204 w 5675092"/>
              <a:gd name="connsiteY7283" fmla="*/ 2207561 h 2397608"/>
              <a:gd name="connsiteX7284" fmla="*/ 1461766 w 5675092"/>
              <a:gd name="connsiteY7284" fmla="*/ 2204428 h 2397608"/>
              <a:gd name="connsiteX7285" fmla="*/ 1463854 w 5675092"/>
              <a:gd name="connsiteY7285" fmla="*/ 2199492 h 2397608"/>
              <a:gd name="connsiteX7286" fmla="*/ 1486204 w 5675092"/>
              <a:gd name="connsiteY7286" fmla="*/ 2207561 h 2397608"/>
              <a:gd name="connsiteX7287" fmla="*/ 1367571 w 5675092"/>
              <a:gd name="connsiteY7287" fmla="*/ 364533 h 2397608"/>
              <a:gd name="connsiteX7288" fmla="*/ 1365686 w 5675092"/>
              <a:gd name="connsiteY7288" fmla="*/ 366399 h 2397608"/>
              <a:gd name="connsiteX7289" fmla="*/ 1366110 w 5675092"/>
              <a:gd name="connsiteY7289" fmla="*/ 364719 h 2397608"/>
              <a:gd name="connsiteX7290" fmla="*/ 1370080 w 5675092"/>
              <a:gd name="connsiteY7290" fmla="*/ 371996 h 2397608"/>
              <a:gd name="connsiteX7291" fmla="*/ 1367571 w 5675092"/>
              <a:gd name="connsiteY7291" fmla="*/ 364533 h 2397608"/>
              <a:gd name="connsiteX7292" fmla="*/ 1366157 w 5675092"/>
              <a:gd name="connsiteY7292" fmla="*/ 364533 h 2397608"/>
              <a:gd name="connsiteX7293" fmla="*/ 1366110 w 5675092"/>
              <a:gd name="connsiteY7293" fmla="*/ 364719 h 2397608"/>
              <a:gd name="connsiteX7294" fmla="*/ 1357833 w 5675092"/>
              <a:gd name="connsiteY7294" fmla="*/ 365777 h 2397608"/>
              <a:gd name="connsiteX7295" fmla="*/ 1357519 w 5675092"/>
              <a:gd name="connsiteY7295" fmla="*/ 374483 h 2397608"/>
              <a:gd name="connsiteX7296" fmla="*/ 1370080 w 5675092"/>
              <a:gd name="connsiteY7296" fmla="*/ 371996 h 2397608"/>
              <a:gd name="connsiteX7297" fmla="*/ 1395388 w 5675092"/>
              <a:gd name="connsiteY7297" fmla="*/ 250210 h 2397608"/>
              <a:gd name="connsiteX7298" fmla="*/ 1377043 w 5675092"/>
              <a:gd name="connsiteY7298" fmla="*/ 247420 h 2397608"/>
              <a:gd name="connsiteX7299" fmla="*/ 1395388 w 5675092"/>
              <a:gd name="connsiteY7299" fmla="*/ 250210 h 2397608"/>
              <a:gd name="connsiteX7300" fmla="*/ 1405257 w 5675092"/>
              <a:gd name="connsiteY7300" fmla="*/ 364533 h 2397608"/>
              <a:gd name="connsiteX7301" fmla="*/ 1382644 w 5675092"/>
              <a:gd name="connsiteY7301" fmla="*/ 369508 h 2397608"/>
              <a:gd name="connsiteX7302" fmla="*/ 1405257 w 5675092"/>
              <a:gd name="connsiteY7302" fmla="*/ 364533 h 2397608"/>
              <a:gd name="connsiteX7303" fmla="*/ 1420330 w 5675092"/>
              <a:gd name="connsiteY7303" fmla="*/ 357070 h 2397608"/>
              <a:gd name="connsiteX7304" fmla="*/ 1415305 w 5675092"/>
              <a:gd name="connsiteY7304" fmla="*/ 359558 h 2397608"/>
              <a:gd name="connsiteX7305" fmla="*/ 1420330 w 5675092"/>
              <a:gd name="connsiteY7305" fmla="*/ 357070 h 2397608"/>
              <a:gd name="connsiteX7306" fmla="*/ 1589625 w 5675092"/>
              <a:gd name="connsiteY7306" fmla="*/ 2196582 h 2397608"/>
              <a:gd name="connsiteX7307" fmla="*/ 1572319 w 5675092"/>
              <a:gd name="connsiteY7307" fmla="*/ 2202791 h 2397608"/>
              <a:gd name="connsiteX7308" fmla="*/ 1534676 w 5675092"/>
              <a:gd name="connsiteY7308" fmla="*/ 2207865 h 2397608"/>
              <a:gd name="connsiteX7309" fmla="*/ 1528191 w 5675092"/>
              <a:gd name="connsiteY7309" fmla="*/ 2205589 h 2397608"/>
              <a:gd name="connsiteX7310" fmla="*/ 1521146 w 5675092"/>
              <a:gd name="connsiteY7310" fmla="*/ 2210431 h 2397608"/>
              <a:gd name="connsiteX7311" fmla="*/ 1513936 w 5675092"/>
              <a:gd name="connsiteY7311" fmla="*/ 2205677 h 2397608"/>
              <a:gd name="connsiteX7312" fmla="*/ 1520863 w 5675092"/>
              <a:gd name="connsiteY7312" fmla="*/ 2206255 h 2397608"/>
              <a:gd name="connsiteX7313" fmla="*/ 1526874 w 5675092"/>
              <a:gd name="connsiteY7313" fmla="*/ 2205127 h 2397608"/>
              <a:gd name="connsiteX7314" fmla="*/ 1520407 w 5675092"/>
              <a:gd name="connsiteY7314" fmla="*/ 2202856 h 2397608"/>
              <a:gd name="connsiteX7315" fmla="*/ 1506775 w 5675092"/>
              <a:gd name="connsiteY7315" fmla="*/ 2207243 h 2397608"/>
              <a:gd name="connsiteX7316" fmla="*/ 1507765 w 5675092"/>
              <a:gd name="connsiteY7316" fmla="*/ 2184525 h 2397608"/>
              <a:gd name="connsiteX7317" fmla="*/ 1541216 w 5675092"/>
              <a:gd name="connsiteY7317" fmla="*/ 2192320 h 2397608"/>
              <a:gd name="connsiteX7318" fmla="*/ 1538698 w 5675092"/>
              <a:gd name="connsiteY7318" fmla="*/ 2192491 h 2397608"/>
              <a:gd name="connsiteX7319" fmla="*/ 1564075 w 5675092"/>
              <a:gd name="connsiteY7319" fmla="*/ 2193285 h 2397608"/>
              <a:gd name="connsiteX7320" fmla="*/ 1561894 w 5675092"/>
              <a:gd name="connsiteY7320" fmla="*/ 2198466 h 2397608"/>
              <a:gd name="connsiteX7321" fmla="*/ 1589625 w 5675092"/>
              <a:gd name="connsiteY7321" fmla="*/ 2196582 h 2397608"/>
              <a:gd name="connsiteX7322" fmla="*/ 1592831 w 5675092"/>
              <a:gd name="connsiteY7322" fmla="*/ 2201033 h 2397608"/>
              <a:gd name="connsiteX7323" fmla="*/ 1592535 w 5675092"/>
              <a:gd name="connsiteY7323" fmla="*/ 2203764 h 2397608"/>
              <a:gd name="connsiteX7324" fmla="*/ 1592361 w 5675092"/>
              <a:gd name="connsiteY7324" fmla="*/ 2201208 h 2397608"/>
              <a:gd name="connsiteX7325" fmla="*/ 1609068 w 5675092"/>
              <a:gd name="connsiteY7325" fmla="*/ 2197504 h 2397608"/>
              <a:gd name="connsiteX7326" fmla="*/ 1599745 w 5675092"/>
              <a:gd name="connsiteY7326" fmla="*/ 2198459 h 2397608"/>
              <a:gd name="connsiteX7327" fmla="*/ 1592831 w 5675092"/>
              <a:gd name="connsiteY7327" fmla="*/ 2201033 h 2397608"/>
              <a:gd name="connsiteX7328" fmla="*/ 1593094 w 5675092"/>
              <a:gd name="connsiteY7328" fmla="*/ 2198589 h 2397608"/>
              <a:gd name="connsiteX7329" fmla="*/ 1591840 w 5675092"/>
              <a:gd name="connsiteY7329" fmla="*/ 2193538 h 2397608"/>
              <a:gd name="connsiteX7330" fmla="*/ 1594205 w 5675092"/>
              <a:gd name="connsiteY7330" fmla="*/ 2193095 h 2397608"/>
              <a:gd name="connsiteX7331" fmla="*/ 1589783 w 5675092"/>
              <a:gd name="connsiteY7331" fmla="*/ 2190804 h 2397608"/>
              <a:gd name="connsiteX7332" fmla="*/ 1581625 w 5675092"/>
              <a:gd name="connsiteY7332" fmla="*/ 2189309 h 2397608"/>
              <a:gd name="connsiteX7333" fmla="*/ 1584230 w 5675092"/>
              <a:gd name="connsiteY7333" fmla="*/ 2186918 h 2397608"/>
              <a:gd name="connsiteX7334" fmla="*/ 1596128 w 5675092"/>
              <a:gd name="connsiteY7334" fmla="*/ 2186918 h 2397608"/>
              <a:gd name="connsiteX7335" fmla="*/ 1596128 w 5675092"/>
              <a:gd name="connsiteY7335" fmla="*/ 2192105 h 2397608"/>
              <a:gd name="connsiteX7336" fmla="*/ 1598904 w 5675092"/>
              <a:gd name="connsiteY7336" fmla="*/ 2190490 h 2397608"/>
              <a:gd name="connsiteX7337" fmla="*/ 1609068 w 5675092"/>
              <a:gd name="connsiteY7337" fmla="*/ 2197504 h 2397608"/>
              <a:gd name="connsiteX7338" fmla="*/ 1505754 w 5675092"/>
              <a:gd name="connsiteY7338" fmla="*/ 389409 h 2397608"/>
              <a:gd name="connsiteX7339" fmla="*/ 1483142 w 5675092"/>
              <a:gd name="connsiteY7339" fmla="*/ 396872 h 2397608"/>
              <a:gd name="connsiteX7340" fmla="*/ 1505754 w 5675092"/>
              <a:gd name="connsiteY7340" fmla="*/ 389409 h 2397608"/>
              <a:gd name="connsiteX7341" fmla="*/ 1638248 w 5675092"/>
              <a:gd name="connsiteY7341" fmla="*/ 2201908 h 2397608"/>
              <a:gd name="connsiteX7342" fmla="*/ 1637320 w 5675092"/>
              <a:gd name="connsiteY7342" fmla="*/ 2203290 h 2397608"/>
              <a:gd name="connsiteX7343" fmla="*/ 1636964 w 5675092"/>
              <a:gd name="connsiteY7343" fmla="*/ 2198041 h 2397608"/>
              <a:gd name="connsiteX7344" fmla="*/ 1629374 w 5675092"/>
              <a:gd name="connsiteY7344" fmla="*/ 2193282 h 2397608"/>
              <a:gd name="connsiteX7345" fmla="*/ 1636429 w 5675092"/>
              <a:gd name="connsiteY7345" fmla="*/ 2190167 h 2397608"/>
              <a:gd name="connsiteX7346" fmla="*/ 1638248 w 5675092"/>
              <a:gd name="connsiteY7346" fmla="*/ 2201908 h 2397608"/>
              <a:gd name="connsiteX7347" fmla="*/ 1520828 w 5675092"/>
              <a:gd name="connsiteY7347" fmla="*/ 371996 h 2397608"/>
              <a:gd name="connsiteX7348" fmla="*/ 1513293 w 5675092"/>
              <a:gd name="connsiteY7348" fmla="*/ 374483 h 2397608"/>
              <a:gd name="connsiteX7349" fmla="*/ 1520828 w 5675092"/>
              <a:gd name="connsiteY7349" fmla="*/ 371996 h 2397608"/>
              <a:gd name="connsiteX7350" fmla="*/ 1528367 w 5675092"/>
              <a:gd name="connsiteY7350" fmla="*/ 371996 h 2397608"/>
              <a:gd name="connsiteX7351" fmla="*/ 1523340 w 5675092"/>
              <a:gd name="connsiteY7351" fmla="*/ 371996 h 2397608"/>
              <a:gd name="connsiteX7352" fmla="*/ 1528641 w 5675092"/>
              <a:gd name="connsiteY7352" fmla="*/ 376194 h 2397608"/>
              <a:gd name="connsiteX7353" fmla="*/ 1528367 w 5675092"/>
              <a:gd name="connsiteY7353" fmla="*/ 371996 h 2397608"/>
              <a:gd name="connsiteX7354" fmla="*/ 1659144 w 5675092"/>
              <a:gd name="connsiteY7354" fmla="*/ 2243734 h 2397608"/>
              <a:gd name="connsiteX7355" fmla="*/ 1658777 w 5675092"/>
              <a:gd name="connsiteY7355" fmla="*/ 2251718 h 2397608"/>
              <a:gd name="connsiteX7356" fmla="*/ 1654468 w 5675092"/>
              <a:gd name="connsiteY7356" fmla="*/ 2253443 h 2397608"/>
              <a:gd name="connsiteX7357" fmla="*/ 1653782 w 5675092"/>
              <a:gd name="connsiteY7357" fmla="*/ 2249511 h 2397608"/>
              <a:gd name="connsiteX7358" fmla="*/ 1658432 w 5675092"/>
              <a:gd name="connsiteY7358" fmla="*/ 2246648 h 2397608"/>
              <a:gd name="connsiteX7359" fmla="*/ 1658088 w 5675092"/>
              <a:gd name="connsiteY7359" fmla="*/ 2241577 h 2397608"/>
              <a:gd name="connsiteX7360" fmla="*/ 1659144 w 5675092"/>
              <a:gd name="connsiteY7360" fmla="*/ 2243734 h 2397608"/>
              <a:gd name="connsiteX7361" fmla="*/ 1660553 w 5675092"/>
              <a:gd name="connsiteY7361" fmla="*/ 2206506 h 2397608"/>
              <a:gd name="connsiteX7362" fmla="*/ 1661039 w 5675092"/>
              <a:gd name="connsiteY7362" fmla="*/ 2213663 h 2397608"/>
              <a:gd name="connsiteX7363" fmla="*/ 1660553 w 5675092"/>
              <a:gd name="connsiteY7363" fmla="*/ 2206506 h 2397608"/>
              <a:gd name="connsiteX7364" fmla="*/ 1671933 w 5675092"/>
              <a:gd name="connsiteY7364" fmla="*/ 2195745 h 2397608"/>
              <a:gd name="connsiteX7365" fmla="*/ 1655728 w 5675092"/>
              <a:gd name="connsiteY7365" fmla="*/ 2197894 h 2397608"/>
              <a:gd name="connsiteX7366" fmla="*/ 1639381 w 5675092"/>
              <a:gd name="connsiteY7366" fmla="*/ 2197956 h 2397608"/>
              <a:gd name="connsiteX7367" fmla="*/ 1639002 w 5675092"/>
              <a:gd name="connsiteY7367" fmla="*/ 2192389 h 2397608"/>
              <a:gd name="connsiteX7368" fmla="*/ 1671933 w 5675092"/>
              <a:gd name="connsiteY7368" fmla="*/ 2195745 h 2397608"/>
              <a:gd name="connsiteX7369" fmla="*/ 1543306 w 5675092"/>
              <a:gd name="connsiteY7369" fmla="*/ 277312 h 2397608"/>
              <a:gd name="connsiteX7370" fmla="*/ 1536426 w 5675092"/>
              <a:gd name="connsiteY7370" fmla="*/ 272528 h 2397608"/>
              <a:gd name="connsiteX7371" fmla="*/ 1539865 w 5675092"/>
              <a:gd name="connsiteY7371" fmla="*/ 270437 h 2397608"/>
              <a:gd name="connsiteX7372" fmla="*/ 1543306 w 5675092"/>
              <a:gd name="connsiteY7372" fmla="*/ 277312 h 2397608"/>
              <a:gd name="connsiteX7373" fmla="*/ 1679510 w 5675092"/>
              <a:gd name="connsiteY7373" fmla="*/ 2263954 h 2397608"/>
              <a:gd name="connsiteX7374" fmla="*/ 1671536 w 5675092"/>
              <a:gd name="connsiteY7374" fmla="*/ 2274204 h 2397608"/>
              <a:gd name="connsiteX7375" fmla="*/ 1666218 w 5675092"/>
              <a:gd name="connsiteY7375" fmla="*/ 2266517 h 2397608"/>
              <a:gd name="connsiteX7376" fmla="*/ 1666218 w 5675092"/>
              <a:gd name="connsiteY7376" fmla="*/ 2256268 h 2397608"/>
              <a:gd name="connsiteX7377" fmla="*/ 1671536 w 5675092"/>
              <a:gd name="connsiteY7377" fmla="*/ 2256268 h 2397608"/>
              <a:gd name="connsiteX7378" fmla="*/ 1676854 w 5675092"/>
              <a:gd name="connsiteY7378" fmla="*/ 2256269 h 2397608"/>
              <a:gd name="connsiteX7379" fmla="*/ 1679510 w 5675092"/>
              <a:gd name="connsiteY7379" fmla="*/ 2263954 h 2397608"/>
              <a:gd name="connsiteX7380" fmla="*/ 1686982 w 5675092"/>
              <a:gd name="connsiteY7380" fmla="*/ 2192072 h 2397608"/>
              <a:gd name="connsiteX7381" fmla="*/ 1679062 w 5675092"/>
              <a:gd name="connsiteY7381" fmla="*/ 2196393 h 2397608"/>
              <a:gd name="connsiteX7382" fmla="*/ 1674389 w 5675092"/>
              <a:gd name="connsiteY7382" fmla="*/ 2192915 h 2397608"/>
              <a:gd name="connsiteX7383" fmla="*/ 1680820 w 5675092"/>
              <a:gd name="connsiteY7383" fmla="*/ 2191333 h 2397608"/>
              <a:gd name="connsiteX7384" fmla="*/ 1687079 w 5675092"/>
              <a:gd name="connsiteY7384" fmla="*/ 2192084 h 2397608"/>
              <a:gd name="connsiteX7385" fmla="*/ 1686982 w 5675092"/>
              <a:gd name="connsiteY7385" fmla="*/ 2192072 h 2397608"/>
              <a:gd name="connsiteX7386" fmla="*/ 1687007 w 5675092"/>
              <a:gd name="connsiteY7386" fmla="*/ 2192059 h 2397608"/>
              <a:gd name="connsiteX7387" fmla="*/ 1567384 w 5675092"/>
              <a:gd name="connsiteY7387" fmla="*/ 280900 h 2397608"/>
              <a:gd name="connsiteX7388" fmla="*/ 1558212 w 5675092"/>
              <a:gd name="connsiteY7388" fmla="*/ 278109 h 2397608"/>
              <a:gd name="connsiteX7389" fmla="*/ 1562798 w 5675092"/>
              <a:gd name="connsiteY7389" fmla="*/ 274274 h 2397608"/>
              <a:gd name="connsiteX7390" fmla="*/ 1567384 w 5675092"/>
              <a:gd name="connsiteY7390" fmla="*/ 280900 h 2397608"/>
              <a:gd name="connsiteX7391" fmla="*/ 1573591 w 5675092"/>
              <a:gd name="connsiteY7391" fmla="*/ 362046 h 2397608"/>
              <a:gd name="connsiteX7392" fmla="*/ 1566052 w 5675092"/>
              <a:gd name="connsiteY7392" fmla="*/ 364533 h 2397608"/>
              <a:gd name="connsiteX7393" fmla="*/ 1571078 w 5675092"/>
              <a:gd name="connsiteY7393" fmla="*/ 367021 h 2397608"/>
              <a:gd name="connsiteX7394" fmla="*/ 1573591 w 5675092"/>
              <a:gd name="connsiteY7394" fmla="*/ 362046 h 2397608"/>
              <a:gd name="connsiteX7395" fmla="*/ 1588665 w 5675092"/>
              <a:gd name="connsiteY7395" fmla="*/ 364533 h 2397608"/>
              <a:gd name="connsiteX7396" fmla="*/ 1586153 w 5675092"/>
              <a:gd name="connsiteY7396" fmla="*/ 364533 h 2397608"/>
              <a:gd name="connsiteX7397" fmla="*/ 1586152 w 5675092"/>
              <a:gd name="connsiteY7397" fmla="*/ 357070 h 2397608"/>
              <a:gd name="connsiteX7398" fmla="*/ 1588665 w 5675092"/>
              <a:gd name="connsiteY7398" fmla="*/ 364533 h 2397608"/>
              <a:gd name="connsiteX7399" fmla="*/ 1593691 w 5675092"/>
              <a:gd name="connsiteY7399" fmla="*/ 374483 h 2397608"/>
              <a:gd name="connsiteX7400" fmla="*/ 1588665 w 5675092"/>
              <a:gd name="connsiteY7400" fmla="*/ 379458 h 2397608"/>
              <a:gd name="connsiteX7401" fmla="*/ 1593691 w 5675092"/>
              <a:gd name="connsiteY7401" fmla="*/ 374483 h 2397608"/>
              <a:gd name="connsiteX7402" fmla="*/ 1719392 w 5675092"/>
              <a:gd name="connsiteY7402" fmla="*/ 2207245 h 2397608"/>
              <a:gd name="connsiteX7403" fmla="*/ 1692066 w 5675092"/>
              <a:gd name="connsiteY7403" fmla="*/ 2214418 h 2397608"/>
              <a:gd name="connsiteX7404" fmla="*/ 1689583 w 5675092"/>
              <a:gd name="connsiteY7404" fmla="*/ 2209636 h 2397608"/>
              <a:gd name="connsiteX7405" fmla="*/ 1677161 w 5675092"/>
              <a:gd name="connsiteY7405" fmla="*/ 2204852 h 2397608"/>
              <a:gd name="connsiteX7406" fmla="*/ 1682129 w 5675092"/>
              <a:gd name="connsiteY7406" fmla="*/ 2202460 h 2397608"/>
              <a:gd name="connsiteX7407" fmla="*/ 1692067 w 5675092"/>
              <a:gd name="connsiteY7407" fmla="*/ 2202460 h 2397608"/>
              <a:gd name="connsiteX7408" fmla="*/ 1719392 w 5675092"/>
              <a:gd name="connsiteY7408" fmla="*/ 2207245 h 2397608"/>
              <a:gd name="connsiteX7409" fmla="*/ 1598916 w 5675092"/>
              <a:gd name="connsiteY7409" fmla="*/ 406468 h 2397608"/>
              <a:gd name="connsiteX7410" fmla="*/ 1596257 w 5675092"/>
              <a:gd name="connsiteY7410" fmla="*/ 411251 h 2397608"/>
              <a:gd name="connsiteX7411" fmla="*/ 1596257 w 5675092"/>
              <a:gd name="connsiteY7411" fmla="*/ 408860 h 2397608"/>
              <a:gd name="connsiteX7412" fmla="*/ 1590943 w 5675092"/>
              <a:gd name="connsiteY7412" fmla="*/ 411251 h 2397608"/>
              <a:gd name="connsiteX7413" fmla="*/ 1591937 w 5675092"/>
              <a:gd name="connsiteY7413" fmla="*/ 405272 h 2397608"/>
              <a:gd name="connsiteX7414" fmla="*/ 1598916 w 5675092"/>
              <a:gd name="connsiteY7414" fmla="*/ 406468 h 2397608"/>
              <a:gd name="connsiteX7415" fmla="*/ 1593594 w 5675092"/>
              <a:gd name="connsiteY7415" fmla="*/ 283290 h 2397608"/>
              <a:gd name="connsiteX7416" fmla="*/ 1586223 w 5675092"/>
              <a:gd name="connsiteY7416" fmla="*/ 283290 h 2397608"/>
              <a:gd name="connsiteX7417" fmla="*/ 1581309 w 5675092"/>
              <a:gd name="connsiteY7417" fmla="*/ 280301 h 2397608"/>
              <a:gd name="connsiteX7418" fmla="*/ 1582538 w 5675092"/>
              <a:gd name="connsiteY7418" fmla="*/ 279087 h 2397608"/>
              <a:gd name="connsiteX7419" fmla="*/ 1593594 w 5675092"/>
              <a:gd name="connsiteY7419" fmla="*/ 283290 h 2397608"/>
              <a:gd name="connsiteX7420" fmla="*/ 1593758 w 5675092"/>
              <a:gd name="connsiteY7420" fmla="*/ 242636 h 2397608"/>
              <a:gd name="connsiteX7421" fmla="*/ 1569679 w 5675092"/>
              <a:gd name="connsiteY7421" fmla="*/ 240244 h 2397608"/>
              <a:gd name="connsiteX7422" fmla="*/ 1581719 w 5675092"/>
              <a:gd name="connsiteY7422" fmla="*/ 236957 h 2397608"/>
              <a:gd name="connsiteX7423" fmla="*/ 1593758 w 5675092"/>
              <a:gd name="connsiteY7423" fmla="*/ 242636 h 2397608"/>
              <a:gd name="connsiteX7424" fmla="*/ 1611278 w 5675092"/>
              <a:gd name="connsiteY7424" fmla="*/ 374483 h 2397608"/>
              <a:gd name="connsiteX7425" fmla="*/ 1601229 w 5675092"/>
              <a:gd name="connsiteY7425" fmla="*/ 381946 h 2397608"/>
              <a:gd name="connsiteX7426" fmla="*/ 1611278 w 5675092"/>
              <a:gd name="connsiteY7426" fmla="*/ 374483 h 2397608"/>
              <a:gd name="connsiteX7427" fmla="*/ 1613790 w 5675092"/>
              <a:gd name="connsiteY7427" fmla="*/ 391897 h 2397608"/>
              <a:gd name="connsiteX7428" fmla="*/ 1608764 w 5675092"/>
              <a:gd name="connsiteY7428" fmla="*/ 389409 h 2397608"/>
              <a:gd name="connsiteX7429" fmla="*/ 1576104 w 5675092"/>
              <a:gd name="connsiteY7429" fmla="*/ 406823 h 2397608"/>
              <a:gd name="connsiteX7430" fmla="*/ 1588665 w 5675092"/>
              <a:gd name="connsiteY7430" fmla="*/ 411798 h 2397608"/>
              <a:gd name="connsiteX7431" fmla="*/ 1581130 w 5675092"/>
              <a:gd name="connsiteY7431" fmla="*/ 419261 h 2397608"/>
              <a:gd name="connsiteX7432" fmla="*/ 1591177 w 5675092"/>
              <a:gd name="connsiteY7432" fmla="*/ 421748 h 2397608"/>
              <a:gd name="connsiteX7433" fmla="*/ 1606251 w 5675092"/>
              <a:gd name="connsiteY7433" fmla="*/ 401847 h 2397608"/>
              <a:gd name="connsiteX7434" fmla="*/ 1611278 w 5675092"/>
              <a:gd name="connsiteY7434" fmla="*/ 401847 h 2397608"/>
              <a:gd name="connsiteX7435" fmla="*/ 1613790 w 5675092"/>
              <a:gd name="connsiteY7435" fmla="*/ 391897 h 2397608"/>
              <a:gd name="connsiteX7436" fmla="*/ 1623841 w 5675092"/>
              <a:gd name="connsiteY7436" fmla="*/ 389409 h 2397608"/>
              <a:gd name="connsiteX7437" fmla="*/ 1618817 w 5675092"/>
              <a:gd name="connsiteY7437" fmla="*/ 396872 h 2397608"/>
              <a:gd name="connsiteX7438" fmla="*/ 1621329 w 5675092"/>
              <a:gd name="connsiteY7438" fmla="*/ 399360 h 2397608"/>
              <a:gd name="connsiteX7439" fmla="*/ 1621329 w 5675092"/>
              <a:gd name="connsiteY7439" fmla="*/ 391897 h 2397608"/>
              <a:gd name="connsiteX7440" fmla="*/ 1623842 w 5675092"/>
              <a:gd name="connsiteY7440" fmla="*/ 391897 h 2397608"/>
              <a:gd name="connsiteX7441" fmla="*/ 1623841 w 5675092"/>
              <a:gd name="connsiteY7441" fmla="*/ 389409 h 2397608"/>
              <a:gd name="connsiteX7442" fmla="*/ 1626351 w 5675092"/>
              <a:gd name="connsiteY7442" fmla="*/ 347120 h 2397608"/>
              <a:gd name="connsiteX7443" fmla="*/ 1616303 w 5675092"/>
              <a:gd name="connsiteY7443" fmla="*/ 354582 h 2397608"/>
              <a:gd name="connsiteX7444" fmla="*/ 1613790 w 5675092"/>
              <a:gd name="connsiteY7444" fmla="*/ 359557 h 2397608"/>
              <a:gd name="connsiteX7445" fmla="*/ 1626351 w 5675092"/>
              <a:gd name="connsiteY7445" fmla="*/ 347120 h 2397608"/>
              <a:gd name="connsiteX7446" fmla="*/ 1636402 w 5675092"/>
              <a:gd name="connsiteY7446" fmla="*/ 359558 h 2397608"/>
              <a:gd name="connsiteX7447" fmla="*/ 1631377 w 5675092"/>
              <a:gd name="connsiteY7447" fmla="*/ 354582 h 2397608"/>
              <a:gd name="connsiteX7448" fmla="*/ 1628864 w 5675092"/>
              <a:gd name="connsiteY7448" fmla="*/ 364533 h 2397608"/>
              <a:gd name="connsiteX7449" fmla="*/ 1636402 w 5675092"/>
              <a:gd name="connsiteY7449" fmla="*/ 359558 h 2397608"/>
              <a:gd name="connsiteX7450" fmla="*/ 1641429 w 5675092"/>
              <a:gd name="connsiteY7450" fmla="*/ 376971 h 2397608"/>
              <a:gd name="connsiteX7451" fmla="*/ 1636402 w 5675092"/>
              <a:gd name="connsiteY7451" fmla="*/ 376971 h 2397608"/>
              <a:gd name="connsiteX7452" fmla="*/ 1633890 w 5675092"/>
              <a:gd name="connsiteY7452" fmla="*/ 384434 h 2397608"/>
              <a:gd name="connsiteX7453" fmla="*/ 1638915 w 5675092"/>
              <a:gd name="connsiteY7453" fmla="*/ 381946 h 2397608"/>
              <a:gd name="connsiteX7454" fmla="*/ 1641429 w 5675092"/>
              <a:gd name="connsiteY7454" fmla="*/ 376971 h 2397608"/>
              <a:gd name="connsiteX7455" fmla="*/ 1638798 w 5675092"/>
              <a:gd name="connsiteY7455" fmla="*/ 337118 h 2397608"/>
              <a:gd name="connsiteX7456" fmla="*/ 1636381 w 5675092"/>
              <a:gd name="connsiteY7456" fmla="*/ 339509 h 2397608"/>
              <a:gd name="connsiteX7457" fmla="*/ 1636381 w 5675092"/>
              <a:gd name="connsiteY7457" fmla="*/ 341900 h 2397608"/>
              <a:gd name="connsiteX7458" fmla="*/ 1631545 w 5675092"/>
              <a:gd name="connsiteY7458" fmla="*/ 344292 h 2397608"/>
              <a:gd name="connsiteX7459" fmla="*/ 1631545 w 5675092"/>
              <a:gd name="connsiteY7459" fmla="*/ 337118 h 2397608"/>
              <a:gd name="connsiteX7460" fmla="*/ 1638798 w 5675092"/>
              <a:gd name="connsiteY7460" fmla="*/ 337118 h 2397608"/>
              <a:gd name="connsiteX7461" fmla="*/ 1778537 w 5675092"/>
              <a:gd name="connsiteY7461" fmla="*/ 2195962 h 2397608"/>
              <a:gd name="connsiteX7462" fmla="*/ 1768192 w 5675092"/>
              <a:gd name="connsiteY7462" fmla="*/ 2197614 h 2397608"/>
              <a:gd name="connsiteX7463" fmla="*/ 1755827 w 5675092"/>
              <a:gd name="connsiteY7463" fmla="*/ 2197505 h 2397608"/>
              <a:gd name="connsiteX7464" fmla="*/ 1760702 w 5675092"/>
              <a:gd name="connsiteY7464" fmla="*/ 2194644 h 2397608"/>
              <a:gd name="connsiteX7465" fmla="*/ 1717462 w 5675092"/>
              <a:gd name="connsiteY7465" fmla="*/ 2192520 h 2397608"/>
              <a:gd name="connsiteX7466" fmla="*/ 1710232 w 5675092"/>
              <a:gd name="connsiteY7466" fmla="*/ 2198072 h 2397608"/>
              <a:gd name="connsiteX7467" fmla="*/ 1698685 w 5675092"/>
              <a:gd name="connsiteY7467" fmla="*/ 2196009 h 2397608"/>
              <a:gd name="connsiteX7468" fmla="*/ 1687079 w 5675092"/>
              <a:gd name="connsiteY7468" fmla="*/ 2192084 h 2397608"/>
              <a:gd name="connsiteX7469" fmla="*/ 1688607 w 5675092"/>
              <a:gd name="connsiteY7469" fmla="*/ 2192265 h 2397608"/>
              <a:gd name="connsiteX7470" fmla="*/ 1704331 w 5675092"/>
              <a:gd name="connsiteY7470" fmla="*/ 2185822 h 2397608"/>
              <a:gd name="connsiteX7471" fmla="*/ 1698939 w 5675092"/>
              <a:gd name="connsiteY7471" fmla="*/ 2181127 h 2397608"/>
              <a:gd name="connsiteX7472" fmla="*/ 1711899 w 5675092"/>
              <a:gd name="connsiteY7472" fmla="*/ 2185308 h 2397608"/>
              <a:gd name="connsiteX7473" fmla="*/ 1770456 w 5675092"/>
              <a:gd name="connsiteY7473" fmla="*/ 2188920 h 2397608"/>
              <a:gd name="connsiteX7474" fmla="*/ 1778537 w 5675092"/>
              <a:gd name="connsiteY7474" fmla="*/ 2195962 h 2397608"/>
              <a:gd name="connsiteX7475" fmla="*/ 1790442 w 5675092"/>
              <a:gd name="connsiteY7475" fmla="*/ 2192889 h 2397608"/>
              <a:gd name="connsiteX7476" fmla="*/ 1785099 w 5675092"/>
              <a:gd name="connsiteY7476" fmla="*/ 2198944 h 2397608"/>
              <a:gd name="connsiteX7477" fmla="*/ 1780956 w 5675092"/>
              <a:gd name="connsiteY7477" fmla="*/ 2195930 h 2397608"/>
              <a:gd name="connsiteX7478" fmla="*/ 1785455 w 5675092"/>
              <a:gd name="connsiteY7478" fmla="*/ 2190830 h 2397608"/>
              <a:gd name="connsiteX7479" fmla="*/ 1790442 w 5675092"/>
              <a:gd name="connsiteY7479" fmla="*/ 2192888 h 2397608"/>
              <a:gd name="connsiteX7480" fmla="*/ 1790442 w 5675092"/>
              <a:gd name="connsiteY7480" fmla="*/ 2192889 h 2397608"/>
              <a:gd name="connsiteX7481" fmla="*/ 1790442 w 5675092"/>
              <a:gd name="connsiteY7481" fmla="*/ 2192889 h 2397608"/>
              <a:gd name="connsiteX7482" fmla="*/ 1792279 w 5675092"/>
              <a:gd name="connsiteY7482" fmla="*/ 2207808 h 2397608"/>
              <a:gd name="connsiteX7483" fmla="*/ 1791182 w 5675092"/>
              <a:gd name="connsiteY7483" fmla="*/ 2207580 h 2397608"/>
              <a:gd name="connsiteX7484" fmla="*/ 1778286 w 5675092"/>
              <a:gd name="connsiteY7484" fmla="*/ 2200987 h 2397608"/>
              <a:gd name="connsiteX7485" fmla="*/ 1785121 w 5675092"/>
              <a:gd name="connsiteY7485" fmla="*/ 2200643 h 2397608"/>
              <a:gd name="connsiteX7486" fmla="*/ 1791359 w 5675092"/>
              <a:gd name="connsiteY7486" fmla="*/ 2203290 h 2397608"/>
              <a:gd name="connsiteX7487" fmla="*/ 1792689 w 5675092"/>
              <a:gd name="connsiteY7487" fmla="*/ 2207896 h 2397608"/>
              <a:gd name="connsiteX7488" fmla="*/ 1792354 w 5675092"/>
              <a:gd name="connsiteY7488" fmla="*/ 2208178 h 2397608"/>
              <a:gd name="connsiteX7489" fmla="*/ 1792279 w 5675092"/>
              <a:gd name="connsiteY7489" fmla="*/ 2207808 h 2397608"/>
              <a:gd name="connsiteX7490" fmla="*/ 1669010 w 5675092"/>
              <a:gd name="connsiteY7490" fmla="*/ 354541 h 2397608"/>
              <a:gd name="connsiteX7491" fmla="*/ 1663691 w 5675092"/>
              <a:gd name="connsiteY7491" fmla="*/ 362228 h 2397608"/>
              <a:gd name="connsiteX7492" fmla="*/ 1655715 w 5675092"/>
              <a:gd name="connsiteY7492" fmla="*/ 349416 h 2397608"/>
              <a:gd name="connsiteX7493" fmla="*/ 1666350 w 5675092"/>
              <a:gd name="connsiteY7493" fmla="*/ 346854 h 2397608"/>
              <a:gd name="connsiteX7494" fmla="*/ 1669010 w 5675092"/>
              <a:gd name="connsiteY7494" fmla="*/ 354541 h 2397608"/>
              <a:gd name="connsiteX7495" fmla="*/ 1795427 w 5675092"/>
              <a:gd name="connsiteY7495" fmla="*/ 2194947 h 2397608"/>
              <a:gd name="connsiteX7496" fmla="*/ 1793360 w 5675092"/>
              <a:gd name="connsiteY7496" fmla="*/ 2200181 h 2397608"/>
              <a:gd name="connsiteX7497" fmla="*/ 1790928 w 5675092"/>
              <a:gd name="connsiteY7497" fmla="*/ 2200046 h 2397608"/>
              <a:gd name="connsiteX7498" fmla="*/ 1790442 w 5675092"/>
              <a:gd name="connsiteY7498" fmla="*/ 2192889 h 2397608"/>
              <a:gd name="connsiteX7499" fmla="*/ 1803879 w 5675092"/>
              <a:gd name="connsiteY7499" fmla="*/ 2210234 h 2397608"/>
              <a:gd name="connsiteX7500" fmla="*/ 1792689 w 5675092"/>
              <a:gd name="connsiteY7500" fmla="*/ 2207896 h 2397608"/>
              <a:gd name="connsiteX7501" fmla="*/ 1795639 w 5675092"/>
              <a:gd name="connsiteY7501" fmla="*/ 2205379 h 2397608"/>
              <a:gd name="connsiteX7502" fmla="*/ 1798925 w 5675092"/>
              <a:gd name="connsiteY7502" fmla="*/ 2202580 h 2397608"/>
              <a:gd name="connsiteX7503" fmla="*/ 1803879 w 5675092"/>
              <a:gd name="connsiteY7503" fmla="*/ 2210234 h 2397608"/>
              <a:gd name="connsiteX7504" fmla="*/ 1811664 w 5675092"/>
              <a:gd name="connsiteY7504" fmla="*/ 2206763 h 2397608"/>
              <a:gd name="connsiteX7505" fmla="*/ 1811128 w 5675092"/>
              <a:gd name="connsiteY7505" fmla="*/ 2209568 h 2397608"/>
              <a:gd name="connsiteX7506" fmla="*/ 1805772 w 5675092"/>
              <a:gd name="connsiteY7506" fmla="*/ 2204451 h 2397608"/>
              <a:gd name="connsiteX7507" fmla="*/ 1808179 w 5675092"/>
              <a:gd name="connsiteY7507" fmla="*/ 2201635 h 2397608"/>
              <a:gd name="connsiteX7508" fmla="*/ 1811664 w 5675092"/>
              <a:gd name="connsiteY7508" fmla="*/ 2206763 h 2397608"/>
              <a:gd name="connsiteX7509" fmla="*/ 1824828 w 5675092"/>
              <a:gd name="connsiteY7509" fmla="*/ 2195309 h 2397608"/>
              <a:gd name="connsiteX7510" fmla="*/ 1823823 w 5675092"/>
              <a:gd name="connsiteY7510" fmla="*/ 2199850 h 2397608"/>
              <a:gd name="connsiteX7511" fmla="*/ 1824020 w 5675092"/>
              <a:gd name="connsiteY7511" fmla="*/ 2207387 h 2397608"/>
              <a:gd name="connsiteX7512" fmla="*/ 1798130 w 5675092"/>
              <a:gd name="connsiteY7512" fmla="*/ 2199079 h 2397608"/>
              <a:gd name="connsiteX7513" fmla="*/ 1797109 w 5675092"/>
              <a:gd name="connsiteY7513" fmla="*/ 2184047 h 2397608"/>
              <a:gd name="connsiteX7514" fmla="*/ 1820988 w 5675092"/>
              <a:gd name="connsiteY7514" fmla="*/ 2200043 h 2397608"/>
              <a:gd name="connsiteX7515" fmla="*/ 1823276 w 5675092"/>
              <a:gd name="connsiteY7515" fmla="*/ 2196427 h 2397608"/>
              <a:gd name="connsiteX7516" fmla="*/ 1825690 w 5675092"/>
              <a:gd name="connsiteY7516" fmla="*/ 2194690 h 2397608"/>
              <a:gd name="connsiteX7517" fmla="*/ 1824828 w 5675092"/>
              <a:gd name="connsiteY7517" fmla="*/ 2195309 h 2397608"/>
              <a:gd name="connsiteX7518" fmla="*/ 1825025 w 5675092"/>
              <a:gd name="connsiteY7518" fmla="*/ 2194415 h 2397608"/>
              <a:gd name="connsiteX7519" fmla="*/ 1825521 w 5675092"/>
              <a:gd name="connsiteY7519" fmla="*/ 2192185 h 2397608"/>
              <a:gd name="connsiteX7520" fmla="*/ 1825025 w 5675092"/>
              <a:gd name="connsiteY7520" fmla="*/ 2194415 h 2397608"/>
              <a:gd name="connsiteX7521" fmla="*/ 1820478 w 5675092"/>
              <a:gd name="connsiteY7521" fmla="*/ 2192527 h 2397608"/>
              <a:gd name="connsiteX7522" fmla="*/ 1825521 w 5675092"/>
              <a:gd name="connsiteY7522" fmla="*/ 2192185 h 2397608"/>
              <a:gd name="connsiteX7523" fmla="*/ 1714110 w 5675092"/>
              <a:gd name="connsiteY7523" fmla="*/ 474399 h 2397608"/>
              <a:gd name="connsiteX7524" fmla="*/ 1713582 w 5675092"/>
              <a:gd name="connsiteY7524" fmla="*/ 474006 h 2397608"/>
              <a:gd name="connsiteX7525" fmla="*/ 1713459 w 5675092"/>
              <a:gd name="connsiteY7525" fmla="*/ 472600 h 2397608"/>
              <a:gd name="connsiteX7526" fmla="*/ 1708867 w 5675092"/>
              <a:gd name="connsiteY7526" fmla="*/ 473818 h 2397608"/>
              <a:gd name="connsiteX7527" fmla="*/ 1708740 w 5675092"/>
              <a:gd name="connsiteY7527" fmla="*/ 473930 h 2397608"/>
              <a:gd name="connsiteX7528" fmla="*/ 1708585 w 5675092"/>
              <a:gd name="connsiteY7528" fmla="*/ 473893 h 2397608"/>
              <a:gd name="connsiteX7529" fmla="*/ 1702872 w 5675092"/>
              <a:gd name="connsiteY7529" fmla="*/ 475410 h 2397608"/>
              <a:gd name="connsiteX7530" fmla="*/ 1705507 w 5675092"/>
              <a:gd name="connsiteY7530" fmla="*/ 477187 h 2397608"/>
              <a:gd name="connsiteX7531" fmla="*/ 1709014 w 5675092"/>
              <a:gd name="connsiteY7531" fmla="*/ 295440 h 2397608"/>
              <a:gd name="connsiteX7532" fmla="*/ 1689679 w 5675092"/>
              <a:gd name="connsiteY7532" fmla="*/ 292649 h 2397608"/>
              <a:gd name="connsiteX7533" fmla="*/ 1709014 w 5675092"/>
              <a:gd name="connsiteY7533" fmla="*/ 295440 h 2397608"/>
              <a:gd name="connsiteX7534" fmla="*/ 1725094 w 5675092"/>
              <a:gd name="connsiteY7534" fmla="*/ 471713 h 2397608"/>
              <a:gd name="connsiteX7535" fmla="*/ 1719942 w 5675092"/>
              <a:gd name="connsiteY7535" fmla="*/ 470879 h 2397608"/>
              <a:gd name="connsiteX7536" fmla="*/ 1715458 w 5675092"/>
              <a:gd name="connsiteY7536" fmla="*/ 472069 h 2397608"/>
              <a:gd name="connsiteX7537" fmla="*/ 1715913 w 5675092"/>
              <a:gd name="connsiteY7537" fmla="*/ 472810 h 2397608"/>
              <a:gd name="connsiteX7538" fmla="*/ 1716271 w 5675092"/>
              <a:gd name="connsiteY7538" fmla="*/ 473699 h 2397608"/>
              <a:gd name="connsiteX7539" fmla="*/ 1721431 w 5675092"/>
              <a:gd name="connsiteY7539" fmla="*/ 472026 h 2397608"/>
              <a:gd name="connsiteX7540" fmla="*/ 1863743 w 5675092"/>
              <a:gd name="connsiteY7540" fmla="*/ 2182357 h 2397608"/>
              <a:gd name="connsiteX7541" fmla="*/ 1862220 w 5675092"/>
              <a:gd name="connsiteY7541" fmla="*/ 2184175 h 2397608"/>
              <a:gd name="connsiteX7542" fmla="*/ 1863132 w 5675092"/>
              <a:gd name="connsiteY7542" fmla="*/ 2184175 h 2397608"/>
              <a:gd name="connsiteX7543" fmla="*/ 1868578 w 5675092"/>
              <a:gd name="connsiteY7543" fmla="*/ 2179184 h 2397608"/>
              <a:gd name="connsiteX7544" fmla="*/ 1865641 w 5675092"/>
              <a:gd name="connsiteY7544" fmla="*/ 2180965 h 2397608"/>
              <a:gd name="connsiteX7545" fmla="*/ 1865641 w 5675092"/>
              <a:gd name="connsiteY7545" fmla="*/ 2184175 h 2397608"/>
              <a:gd name="connsiteX7546" fmla="*/ 1868790 w 5675092"/>
              <a:gd name="connsiteY7546" fmla="*/ 2183395 h 2397608"/>
              <a:gd name="connsiteX7547" fmla="*/ 1748657 w 5675092"/>
              <a:gd name="connsiteY7547" fmla="*/ 388405 h 2397608"/>
              <a:gd name="connsiteX7548" fmla="*/ 1744799 w 5675092"/>
              <a:gd name="connsiteY7548" fmla="*/ 389565 h 2397608"/>
              <a:gd name="connsiteX7549" fmla="*/ 1739013 w 5675092"/>
              <a:gd name="connsiteY7549" fmla="*/ 389060 h 2397608"/>
              <a:gd name="connsiteX7550" fmla="*/ 1748657 w 5675092"/>
              <a:gd name="connsiteY7550" fmla="*/ 388405 h 2397608"/>
              <a:gd name="connsiteX7551" fmla="*/ 1886656 w 5675092"/>
              <a:gd name="connsiteY7551" fmla="*/ 2313078 h 2397608"/>
              <a:gd name="connsiteX7552" fmla="*/ 1886404 w 5675092"/>
              <a:gd name="connsiteY7552" fmla="*/ 2313660 h 2397608"/>
              <a:gd name="connsiteX7553" fmla="*/ 1885745 w 5675092"/>
              <a:gd name="connsiteY7553" fmla="*/ 2313529 h 2397608"/>
              <a:gd name="connsiteX7554" fmla="*/ 1892310 w 5675092"/>
              <a:gd name="connsiteY7554" fmla="*/ 2335395 h 2397608"/>
              <a:gd name="connsiteX7555" fmla="*/ 1888254 w 5675092"/>
              <a:gd name="connsiteY7555" fmla="*/ 2335919 h 2397608"/>
              <a:gd name="connsiteX7556" fmla="*/ 1889824 w 5675092"/>
              <a:gd name="connsiteY7556" fmla="*/ 2334053 h 2397608"/>
              <a:gd name="connsiteX7557" fmla="*/ 1893331 w 5675092"/>
              <a:gd name="connsiteY7557" fmla="*/ 2335264 h 2397608"/>
              <a:gd name="connsiteX7558" fmla="*/ 1893279 w 5675092"/>
              <a:gd name="connsiteY7558" fmla="*/ 2335919 h 2397608"/>
              <a:gd name="connsiteX7559" fmla="*/ 1892310 w 5675092"/>
              <a:gd name="connsiteY7559" fmla="*/ 2335395 h 2397608"/>
              <a:gd name="connsiteX7560" fmla="*/ 1885744 w 5675092"/>
              <a:gd name="connsiteY7560" fmla="*/ 2179198 h 2397608"/>
              <a:gd name="connsiteX7561" fmla="*/ 1880718 w 5675092"/>
              <a:gd name="connsiteY7561" fmla="*/ 2174224 h 2397608"/>
              <a:gd name="connsiteX7562" fmla="*/ 1873180 w 5675092"/>
              <a:gd name="connsiteY7562" fmla="*/ 2176712 h 2397608"/>
              <a:gd name="connsiteX7563" fmla="*/ 1871609 w 5675092"/>
              <a:gd name="connsiteY7563" fmla="*/ 2177334 h 2397608"/>
              <a:gd name="connsiteX7564" fmla="*/ 1871198 w 5675092"/>
              <a:gd name="connsiteY7564" fmla="*/ 2176963 h 2397608"/>
              <a:gd name="connsiteX7565" fmla="*/ 1873248 w 5675092"/>
              <a:gd name="connsiteY7565" fmla="*/ 2181407 h 2397608"/>
              <a:gd name="connsiteX7566" fmla="*/ 1875398 w 5675092"/>
              <a:gd name="connsiteY7566" fmla="*/ 2178841 h 2397608"/>
              <a:gd name="connsiteX7567" fmla="*/ 1875888 w 5675092"/>
              <a:gd name="connsiteY7567" fmla="*/ 2181638 h 2397608"/>
              <a:gd name="connsiteX7568" fmla="*/ 1768902 w 5675092"/>
              <a:gd name="connsiteY7568" fmla="*/ 380619 h 2397608"/>
              <a:gd name="connsiteX7569" fmla="*/ 1768886 w 5675092"/>
              <a:gd name="connsiteY7569" fmla="*/ 384434 h 2397608"/>
              <a:gd name="connsiteX7570" fmla="*/ 1738486 w 5675092"/>
              <a:gd name="connsiteY7570" fmla="*/ 381308 h 2397608"/>
              <a:gd name="connsiteX7571" fmla="*/ 1749708 w 5675092"/>
              <a:gd name="connsiteY7571" fmla="*/ 378185 h 2397608"/>
              <a:gd name="connsiteX7572" fmla="*/ 1748299 w 5675092"/>
              <a:gd name="connsiteY7572" fmla="*/ 378071 h 2397608"/>
              <a:gd name="connsiteX7573" fmla="*/ 1739099 w 5675092"/>
              <a:gd name="connsiteY7573" fmla="*/ 378968 h 2397608"/>
              <a:gd name="connsiteX7574" fmla="*/ 1739099 w 5675092"/>
              <a:gd name="connsiteY7574" fmla="*/ 369403 h 2397608"/>
              <a:gd name="connsiteX7575" fmla="*/ 1764474 w 5675092"/>
              <a:gd name="connsiteY7575" fmla="*/ 371794 h 2397608"/>
              <a:gd name="connsiteX7576" fmla="*/ 1761432 w 5675092"/>
              <a:gd name="connsiteY7576" fmla="*/ 374923 h 2397608"/>
              <a:gd name="connsiteX7577" fmla="*/ 1763174 w 5675092"/>
              <a:gd name="connsiteY7577" fmla="*/ 374438 h 2397608"/>
              <a:gd name="connsiteX7578" fmla="*/ 1768902 w 5675092"/>
              <a:gd name="connsiteY7578" fmla="*/ 380619 h 2397608"/>
              <a:gd name="connsiteX7579" fmla="*/ 1900818 w 5675092"/>
              <a:gd name="connsiteY7579" fmla="*/ 2301093 h 2397608"/>
              <a:gd name="connsiteX7580" fmla="*/ 1895792 w 5675092"/>
              <a:gd name="connsiteY7580" fmla="*/ 2301093 h 2397608"/>
              <a:gd name="connsiteX7581" fmla="*/ 1890766 w 5675092"/>
              <a:gd name="connsiteY7581" fmla="*/ 2306067 h 2397608"/>
              <a:gd name="connsiteX7582" fmla="*/ 1898305 w 5675092"/>
              <a:gd name="connsiteY7582" fmla="*/ 2308555 h 2397608"/>
              <a:gd name="connsiteX7583" fmla="*/ 1900818 w 5675092"/>
              <a:gd name="connsiteY7583" fmla="*/ 2301093 h 2397608"/>
              <a:gd name="connsiteX7584" fmla="*/ 1905843 w 5675092"/>
              <a:gd name="connsiteY7584" fmla="*/ 2318506 h 2397608"/>
              <a:gd name="connsiteX7585" fmla="*/ 1898305 w 5675092"/>
              <a:gd name="connsiteY7585" fmla="*/ 2325969 h 2397608"/>
              <a:gd name="connsiteX7586" fmla="*/ 1903331 w 5675092"/>
              <a:gd name="connsiteY7586" fmla="*/ 2328457 h 2397608"/>
              <a:gd name="connsiteX7587" fmla="*/ 1905843 w 5675092"/>
              <a:gd name="connsiteY7587" fmla="*/ 2318506 h 2397608"/>
              <a:gd name="connsiteX7588" fmla="*/ 1779517 w 5675092"/>
              <a:gd name="connsiteY7588" fmla="*/ 330031 h 2397608"/>
              <a:gd name="connsiteX7589" fmla="*/ 1774927 w 5675092"/>
              <a:gd name="connsiteY7589" fmla="*/ 352531 h 2397608"/>
              <a:gd name="connsiteX7590" fmla="*/ 1779517 w 5675092"/>
              <a:gd name="connsiteY7590" fmla="*/ 330031 h 2397608"/>
              <a:gd name="connsiteX7591" fmla="*/ 1784103 w 5675092"/>
              <a:gd name="connsiteY7591" fmla="*/ 392098 h 2397608"/>
              <a:gd name="connsiteX7592" fmla="*/ 1777220 w 5675092"/>
              <a:gd name="connsiteY7592" fmla="*/ 394491 h 2397608"/>
              <a:gd name="connsiteX7593" fmla="*/ 1772634 w 5675092"/>
              <a:gd name="connsiteY7593" fmla="*/ 387315 h 2397608"/>
              <a:gd name="connsiteX7594" fmla="*/ 1775718 w 5675092"/>
              <a:gd name="connsiteY7594" fmla="*/ 385036 h 2397608"/>
              <a:gd name="connsiteX7595" fmla="*/ 1784103 w 5675092"/>
              <a:gd name="connsiteY7595" fmla="*/ 392098 h 2397608"/>
              <a:gd name="connsiteX7596" fmla="*/ 1918404 w 5675092"/>
              <a:gd name="connsiteY7596" fmla="*/ 2323480 h 2397608"/>
              <a:gd name="connsiteX7597" fmla="*/ 1905843 w 5675092"/>
              <a:gd name="connsiteY7597" fmla="*/ 2335919 h 2397608"/>
              <a:gd name="connsiteX7598" fmla="*/ 1918404 w 5675092"/>
              <a:gd name="connsiteY7598" fmla="*/ 2330943 h 2397608"/>
              <a:gd name="connsiteX7599" fmla="*/ 1918404 w 5675092"/>
              <a:gd name="connsiteY7599" fmla="*/ 2323480 h 2397608"/>
              <a:gd name="connsiteX7600" fmla="*/ 1915891 w 5675092"/>
              <a:gd name="connsiteY7600" fmla="*/ 2286165 h 2397608"/>
              <a:gd name="connsiteX7601" fmla="*/ 1913379 w 5675092"/>
              <a:gd name="connsiteY7601" fmla="*/ 2283680 h 2397608"/>
              <a:gd name="connsiteX7602" fmla="*/ 1913379 w 5675092"/>
              <a:gd name="connsiteY7602" fmla="*/ 2287410 h 2397608"/>
              <a:gd name="connsiteX7603" fmla="*/ 1913379 w 5675092"/>
              <a:gd name="connsiteY7603" fmla="*/ 2289896 h 2397608"/>
              <a:gd name="connsiteX7604" fmla="*/ 1912539 w 5675092"/>
              <a:gd name="connsiteY7604" fmla="*/ 2291143 h 2397608"/>
              <a:gd name="connsiteX7605" fmla="*/ 1910866 w 5675092"/>
              <a:gd name="connsiteY7605" fmla="*/ 2291142 h 2397608"/>
              <a:gd name="connsiteX7606" fmla="*/ 1910866 w 5675092"/>
              <a:gd name="connsiteY7606" fmla="*/ 2293628 h 2397608"/>
              <a:gd name="connsiteX7607" fmla="*/ 1912539 w 5675092"/>
              <a:gd name="connsiteY7607" fmla="*/ 2291143 h 2397608"/>
              <a:gd name="connsiteX7608" fmla="*/ 1913379 w 5675092"/>
              <a:gd name="connsiteY7608" fmla="*/ 2291143 h 2397608"/>
              <a:gd name="connsiteX7609" fmla="*/ 1913379 w 5675092"/>
              <a:gd name="connsiteY7609" fmla="*/ 2289896 h 2397608"/>
              <a:gd name="connsiteX7610" fmla="*/ 1787436 w 5675092"/>
              <a:gd name="connsiteY7610" fmla="*/ 371793 h 2397608"/>
              <a:gd name="connsiteX7611" fmla="*/ 1785540 w 5675092"/>
              <a:gd name="connsiteY7611" fmla="*/ 373628 h 2397608"/>
              <a:gd name="connsiteX7612" fmla="*/ 1787436 w 5675092"/>
              <a:gd name="connsiteY7612" fmla="*/ 376576 h 2397608"/>
              <a:gd name="connsiteX7613" fmla="*/ 1782930 w 5675092"/>
              <a:gd name="connsiteY7613" fmla="*/ 375302 h 2397608"/>
              <a:gd name="connsiteX7614" fmla="*/ 1776561 w 5675092"/>
              <a:gd name="connsiteY7614" fmla="*/ 376576 h 2397608"/>
              <a:gd name="connsiteX7615" fmla="*/ 1779060 w 5675092"/>
              <a:gd name="connsiteY7615" fmla="*/ 374208 h 2397608"/>
              <a:gd name="connsiteX7616" fmla="*/ 1778977 w 5675092"/>
              <a:gd name="connsiteY7616" fmla="*/ 374185 h 2397608"/>
              <a:gd name="connsiteX7617" fmla="*/ 1783208 w 5675092"/>
              <a:gd name="connsiteY7617" fmla="*/ 369999 h 2397608"/>
              <a:gd name="connsiteX7618" fmla="*/ 1784534 w 5675092"/>
              <a:gd name="connsiteY7618" fmla="*/ 372061 h 2397608"/>
              <a:gd name="connsiteX7619" fmla="*/ 1788689 w 5675092"/>
              <a:gd name="connsiteY7619" fmla="*/ 384925 h 2397608"/>
              <a:gd name="connsiteX7620" fmla="*/ 1781806 w 5675092"/>
              <a:gd name="connsiteY7620" fmla="*/ 384925 h 2397608"/>
              <a:gd name="connsiteX7621" fmla="*/ 1784386 w 5675092"/>
              <a:gd name="connsiteY7621" fmla="*/ 384029 h 2397608"/>
              <a:gd name="connsiteX7622" fmla="*/ 1788689 w 5675092"/>
              <a:gd name="connsiteY7622" fmla="*/ 384925 h 2397608"/>
              <a:gd name="connsiteX7623" fmla="*/ 1795627 w 5675092"/>
              <a:gd name="connsiteY7623" fmla="*/ 399713 h 2397608"/>
              <a:gd name="connsiteX7624" fmla="*/ 1794590 w 5675092"/>
              <a:gd name="connsiteY7624" fmla="*/ 397781 h 2397608"/>
              <a:gd name="connsiteX7625" fmla="*/ 1793733 w 5675092"/>
              <a:gd name="connsiteY7625" fmla="*/ 397329 h 2397608"/>
              <a:gd name="connsiteX7626" fmla="*/ 1789656 w 5675092"/>
              <a:gd name="connsiteY7626" fmla="*/ 397606 h 2397608"/>
              <a:gd name="connsiteX7627" fmla="*/ 1789026 w 5675092"/>
              <a:gd name="connsiteY7627" fmla="*/ 396687 h 2397608"/>
              <a:gd name="connsiteX7628" fmla="*/ 1787499 w 5675092"/>
              <a:gd name="connsiteY7628" fmla="*/ 397322 h 2397608"/>
              <a:gd name="connsiteX7629" fmla="*/ 1790291 w 5675092"/>
              <a:gd name="connsiteY7629" fmla="*/ 400914 h 2397608"/>
              <a:gd name="connsiteX7630" fmla="*/ 1794180 w 5675092"/>
              <a:gd name="connsiteY7630" fmla="*/ 400039 h 2397608"/>
              <a:gd name="connsiteX7631" fmla="*/ 1794293 w 5675092"/>
              <a:gd name="connsiteY7631" fmla="*/ 399957 h 2397608"/>
              <a:gd name="connsiteX7632" fmla="*/ 1794277 w 5675092"/>
              <a:gd name="connsiteY7632" fmla="*/ 400017 h 2397608"/>
              <a:gd name="connsiteX7633" fmla="*/ 1796863 w 5675092"/>
              <a:gd name="connsiteY7633" fmla="*/ 402018 h 2397608"/>
              <a:gd name="connsiteX7634" fmla="*/ 1796739 w 5675092"/>
              <a:gd name="connsiteY7634" fmla="*/ 401787 h 2397608"/>
              <a:gd name="connsiteX7635" fmla="*/ 1796257 w 5675092"/>
              <a:gd name="connsiteY7635" fmla="*/ 404335 h 2397608"/>
              <a:gd name="connsiteX7636" fmla="*/ 1796702 w 5675092"/>
              <a:gd name="connsiteY7636" fmla="*/ 406688 h 2397608"/>
              <a:gd name="connsiteX7637" fmla="*/ 1791898 w 5675092"/>
              <a:gd name="connsiteY7637" fmla="*/ 297638 h 2397608"/>
              <a:gd name="connsiteX7638" fmla="*/ 1781806 w 5675092"/>
              <a:gd name="connsiteY7638" fmla="*/ 302421 h 2397608"/>
              <a:gd name="connsiteX7639" fmla="*/ 1781806 w 5675092"/>
              <a:gd name="connsiteY7639" fmla="*/ 297638 h 2397608"/>
              <a:gd name="connsiteX7640" fmla="*/ 1791898 w 5675092"/>
              <a:gd name="connsiteY7640" fmla="*/ 297638 h 2397608"/>
              <a:gd name="connsiteX7641" fmla="*/ 1797912 w 5675092"/>
              <a:gd name="connsiteY7641" fmla="*/ 346587 h 2397608"/>
              <a:gd name="connsiteX7642" fmla="*/ 1788688 w 5675092"/>
              <a:gd name="connsiteY7642" fmla="*/ 352640 h 2397608"/>
              <a:gd name="connsiteX7643" fmla="*/ 1796258 w 5675092"/>
              <a:gd name="connsiteY7643" fmla="*/ 343075 h 2397608"/>
              <a:gd name="connsiteX7644" fmla="*/ 1797912 w 5675092"/>
              <a:gd name="connsiteY7644" fmla="*/ 346587 h 2397608"/>
              <a:gd name="connsiteX7645" fmla="*/ 1930965 w 5675092"/>
              <a:gd name="connsiteY7645" fmla="*/ 2303578 h 2397608"/>
              <a:gd name="connsiteX7646" fmla="*/ 1923431 w 5675092"/>
              <a:gd name="connsiteY7646" fmla="*/ 2311044 h 2397608"/>
              <a:gd name="connsiteX7647" fmla="*/ 1930965 w 5675092"/>
              <a:gd name="connsiteY7647" fmla="*/ 2303578 h 2397608"/>
              <a:gd name="connsiteX7648" fmla="*/ 1938123 w 5675092"/>
              <a:gd name="connsiteY7648" fmla="*/ 2274204 h 2397608"/>
              <a:gd name="connsiteX7649" fmla="*/ 1937777 w 5675092"/>
              <a:gd name="connsiteY7649" fmla="*/ 2274546 h 2397608"/>
              <a:gd name="connsiteX7650" fmla="*/ 1935705 w 5675092"/>
              <a:gd name="connsiteY7650" fmla="*/ 2274205 h 2397608"/>
              <a:gd name="connsiteX7651" fmla="*/ 1938123 w 5675092"/>
              <a:gd name="connsiteY7651" fmla="*/ 2274204 h 2397608"/>
              <a:gd name="connsiteX7652" fmla="*/ 1943824 w 5675092"/>
              <a:gd name="connsiteY7652" fmla="*/ 2276297 h 2397608"/>
              <a:gd name="connsiteX7653" fmla="*/ 1933285 w 5675092"/>
              <a:gd name="connsiteY7653" fmla="*/ 2278987 h 2397608"/>
              <a:gd name="connsiteX7654" fmla="*/ 1937777 w 5675092"/>
              <a:gd name="connsiteY7654" fmla="*/ 2274546 h 2397608"/>
              <a:gd name="connsiteX7655" fmla="*/ 1939330 w 5675092"/>
              <a:gd name="connsiteY7655" fmla="*/ 2274802 h 2397608"/>
              <a:gd name="connsiteX7656" fmla="*/ 1942956 w 5675092"/>
              <a:gd name="connsiteY7656" fmla="*/ 2271814 h 2397608"/>
              <a:gd name="connsiteX7657" fmla="*/ 1943824 w 5675092"/>
              <a:gd name="connsiteY7657" fmla="*/ 2276297 h 2397608"/>
              <a:gd name="connsiteX7658" fmla="*/ 1946043 w 5675092"/>
              <a:gd name="connsiteY7658" fmla="*/ 2306067 h 2397608"/>
              <a:gd name="connsiteX7659" fmla="*/ 1938504 w 5675092"/>
              <a:gd name="connsiteY7659" fmla="*/ 2308556 h 2397608"/>
              <a:gd name="connsiteX7660" fmla="*/ 1946043 w 5675092"/>
              <a:gd name="connsiteY7660" fmla="*/ 2306067 h 2397608"/>
              <a:gd name="connsiteX7661" fmla="*/ 1952048 w 5675092"/>
              <a:gd name="connsiteY7661" fmla="*/ 2323053 h 2397608"/>
              <a:gd name="connsiteX7662" fmla="*/ 1946043 w 5675092"/>
              <a:gd name="connsiteY7662" fmla="*/ 2318506 h 2397608"/>
              <a:gd name="connsiteX7663" fmla="*/ 1948555 w 5675092"/>
              <a:gd name="connsiteY7663" fmla="*/ 2318506 h 2397608"/>
              <a:gd name="connsiteX7664" fmla="*/ 1948555 w 5675092"/>
              <a:gd name="connsiteY7664" fmla="*/ 2325968 h 2397608"/>
              <a:gd name="connsiteX7665" fmla="*/ 1952048 w 5675092"/>
              <a:gd name="connsiteY7665" fmla="*/ 2323053 h 2397608"/>
              <a:gd name="connsiteX7666" fmla="*/ 1825282 w 5675092"/>
              <a:gd name="connsiteY7666" fmla="*/ 407422 h 2397608"/>
              <a:gd name="connsiteX7667" fmla="*/ 1815748 w 5675092"/>
              <a:gd name="connsiteY7667" fmla="*/ 402445 h 2397608"/>
              <a:gd name="connsiteX7668" fmla="*/ 1814555 w 5675092"/>
              <a:gd name="connsiteY7668" fmla="*/ 408665 h 2397608"/>
              <a:gd name="connsiteX7669" fmla="*/ 1813642 w 5675092"/>
              <a:gd name="connsiteY7669" fmla="*/ 413432 h 2397608"/>
              <a:gd name="connsiteX7670" fmla="*/ 1814194 w 5675092"/>
              <a:gd name="connsiteY7670" fmla="*/ 413770 h 2397608"/>
              <a:gd name="connsiteX7671" fmla="*/ 1817536 w 5675092"/>
              <a:gd name="connsiteY7671" fmla="*/ 409287 h 2397608"/>
              <a:gd name="connsiteX7672" fmla="*/ 1825282 w 5675092"/>
              <a:gd name="connsiteY7672" fmla="*/ 407422 h 2397608"/>
              <a:gd name="connsiteX7673" fmla="*/ 1821081 w 5675092"/>
              <a:gd name="connsiteY7673" fmla="*/ 338703 h 2397608"/>
              <a:gd name="connsiteX7674" fmla="*/ 1817354 w 5675092"/>
              <a:gd name="connsiteY7674" fmla="*/ 343075 h 2397608"/>
              <a:gd name="connsiteX7675" fmla="*/ 1819647 w 5675092"/>
              <a:gd name="connsiteY7675" fmla="*/ 332313 h 2397608"/>
              <a:gd name="connsiteX7676" fmla="*/ 1821081 w 5675092"/>
              <a:gd name="connsiteY7676" fmla="*/ 338703 h 2397608"/>
              <a:gd name="connsiteX7677" fmla="*/ 1956090 w 5675092"/>
              <a:gd name="connsiteY7677" fmla="*/ 2278703 h 2397608"/>
              <a:gd name="connsiteX7678" fmla="*/ 1946043 w 5675092"/>
              <a:gd name="connsiteY7678" fmla="*/ 2271241 h 2397608"/>
              <a:gd name="connsiteX7679" fmla="*/ 1951065 w 5675092"/>
              <a:gd name="connsiteY7679" fmla="*/ 2266267 h 2397608"/>
              <a:gd name="connsiteX7680" fmla="*/ 1943529 w 5675092"/>
              <a:gd name="connsiteY7680" fmla="*/ 2263778 h 2397608"/>
              <a:gd name="connsiteX7681" fmla="*/ 1925943 w 5675092"/>
              <a:gd name="connsiteY7681" fmla="*/ 2281191 h 2397608"/>
              <a:gd name="connsiteX7682" fmla="*/ 1923430 w 5675092"/>
              <a:gd name="connsiteY7682" fmla="*/ 2281192 h 2397608"/>
              <a:gd name="connsiteX7683" fmla="*/ 1920917 w 5675092"/>
              <a:gd name="connsiteY7683" fmla="*/ 2291143 h 2397608"/>
              <a:gd name="connsiteX7684" fmla="*/ 1925943 w 5675092"/>
              <a:gd name="connsiteY7684" fmla="*/ 2293628 h 2397608"/>
              <a:gd name="connsiteX7685" fmla="*/ 1956090 w 5675092"/>
              <a:gd name="connsiteY7685" fmla="*/ 2278703 h 2397608"/>
              <a:gd name="connsiteX7686" fmla="*/ 1834820 w 5675092"/>
              <a:gd name="connsiteY7686" fmla="*/ 407422 h 2397608"/>
              <a:gd name="connsiteX7687" fmla="*/ 1830051 w 5675092"/>
              <a:gd name="connsiteY7687" fmla="*/ 399957 h 2397608"/>
              <a:gd name="connsiteX7688" fmla="*/ 1834820 w 5675092"/>
              <a:gd name="connsiteY7688" fmla="*/ 407422 h 2397608"/>
              <a:gd name="connsiteX7689" fmla="*/ 1966142 w 5675092"/>
              <a:gd name="connsiteY7689" fmla="*/ 2320992 h 2397608"/>
              <a:gd name="connsiteX7690" fmla="*/ 1963629 w 5675092"/>
              <a:gd name="connsiteY7690" fmla="*/ 2318506 h 2397608"/>
              <a:gd name="connsiteX7691" fmla="*/ 1961116 w 5675092"/>
              <a:gd name="connsiteY7691" fmla="*/ 2320992 h 2397608"/>
              <a:gd name="connsiteX7692" fmla="*/ 1966142 w 5675092"/>
              <a:gd name="connsiteY7692" fmla="*/ 2320992 h 2397608"/>
              <a:gd name="connsiteX7693" fmla="*/ 1852692 w 5675092"/>
              <a:gd name="connsiteY7693" fmla="*/ 378967 h 2397608"/>
              <a:gd name="connsiteX7694" fmla="*/ 1811606 w 5675092"/>
              <a:gd name="connsiteY7694" fmla="*/ 383751 h 2397608"/>
              <a:gd name="connsiteX7695" fmla="*/ 1811605 w 5675092"/>
              <a:gd name="connsiteY7695" fmla="*/ 374185 h 2397608"/>
              <a:gd name="connsiteX7696" fmla="*/ 1824445 w 5675092"/>
              <a:gd name="connsiteY7696" fmla="*/ 367010 h 2397608"/>
              <a:gd name="connsiteX7697" fmla="*/ 1829581 w 5675092"/>
              <a:gd name="connsiteY7697" fmla="*/ 376576 h 2397608"/>
              <a:gd name="connsiteX7698" fmla="*/ 1837287 w 5675092"/>
              <a:gd name="connsiteY7698" fmla="*/ 367011 h 2397608"/>
              <a:gd name="connsiteX7699" fmla="*/ 1842423 w 5675092"/>
              <a:gd name="connsiteY7699" fmla="*/ 367011 h 2397608"/>
              <a:gd name="connsiteX7700" fmla="*/ 1852692 w 5675092"/>
              <a:gd name="connsiteY7700" fmla="*/ 378967 h 2397608"/>
              <a:gd name="connsiteX7701" fmla="*/ 1853891 w 5675092"/>
              <a:gd name="connsiteY7701" fmla="*/ 279231 h 2397608"/>
              <a:gd name="connsiteX7702" fmla="*/ 1853891 w 5675092"/>
              <a:gd name="connsiteY7702" fmla="*/ 280553 h 2397608"/>
              <a:gd name="connsiteX7703" fmla="*/ 1853891 w 5675092"/>
              <a:gd name="connsiteY7703" fmla="*/ 280553 h 2397608"/>
              <a:gd name="connsiteX7704" fmla="*/ 1853891 w 5675092"/>
              <a:gd name="connsiteY7704" fmla="*/ 279231 h 2397608"/>
              <a:gd name="connsiteX7705" fmla="*/ 1864906 w 5675092"/>
              <a:gd name="connsiteY7705" fmla="*/ 322542 h 2397608"/>
              <a:gd name="connsiteX7706" fmla="*/ 1857655 w 5675092"/>
              <a:gd name="connsiteY7706" fmla="*/ 317758 h 2397608"/>
              <a:gd name="connsiteX7707" fmla="*/ 1861279 w 5675092"/>
              <a:gd name="connsiteY7707" fmla="*/ 315667 h 2397608"/>
              <a:gd name="connsiteX7708" fmla="*/ 1864906 w 5675092"/>
              <a:gd name="connsiteY7708" fmla="*/ 322542 h 2397608"/>
              <a:gd name="connsiteX7709" fmla="*/ 1870101 w 5675092"/>
              <a:gd name="connsiteY7709" fmla="*/ 394491 h 2397608"/>
              <a:gd name="connsiteX7710" fmla="*/ 1865512 w 5675092"/>
              <a:gd name="connsiteY7710" fmla="*/ 392100 h 2397608"/>
              <a:gd name="connsiteX7711" fmla="*/ 1867805 w 5675092"/>
              <a:gd name="connsiteY7711" fmla="*/ 388811 h 2397608"/>
              <a:gd name="connsiteX7712" fmla="*/ 1870101 w 5675092"/>
              <a:gd name="connsiteY7712" fmla="*/ 394491 h 2397608"/>
              <a:gd name="connsiteX7713" fmla="*/ 1874446 w 5675092"/>
              <a:gd name="connsiteY7713" fmla="*/ 371792 h 2397608"/>
              <a:gd name="connsiteX7714" fmla="*/ 1862359 w 5675092"/>
              <a:gd name="connsiteY7714" fmla="*/ 376575 h 2397608"/>
              <a:gd name="connsiteX7715" fmla="*/ 1852691 w 5675092"/>
              <a:gd name="connsiteY7715" fmla="*/ 371793 h 2397608"/>
              <a:gd name="connsiteX7716" fmla="*/ 1855109 w 5675092"/>
              <a:gd name="connsiteY7716" fmla="*/ 367010 h 2397608"/>
              <a:gd name="connsiteX7717" fmla="*/ 1874446 w 5675092"/>
              <a:gd name="connsiteY7717" fmla="*/ 371792 h 2397608"/>
              <a:gd name="connsiteX7718" fmla="*/ 2009168 w 5675092"/>
              <a:gd name="connsiteY7718" fmla="*/ 2307195 h 2397608"/>
              <a:gd name="connsiteX7719" fmla="*/ 2006341 w 5675092"/>
              <a:gd name="connsiteY7719" fmla="*/ 2311044 h 2397608"/>
              <a:gd name="connsiteX7720" fmla="*/ 2008854 w 5675092"/>
              <a:gd name="connsiteY7720" fmla="*/ 2311044 h 2397608"/>
              <a:gd name="connsiteX7721" fmla="*/ 2009168 w 5675092"/>
              <a:gd name="connsiteY7721" fmla="*/ 2307195 h 2397608"/>
              <a:gd name="connsiteX7722" fmla="*/ 1885321 w 5675092"/>
              <a:gd name="connsiteY7722" fmla="*/ 374185 h 2397608"/>
              <a:gd name="connsiteX7723" fmla="*/ 1876862 w 5675092"/>
              <a:gd name="connsiteY7723" fmla="*/ 374185 h 2397608"/>
              <a:gd name="connsiteX7724" fmla="*/ 1880034 w 5675092"/>
              <a:gd name="connsiteY7724" fmla="*/ 372391 h 2397608"/>
              <a:gd name="connsiteX7725" fmla="*/ 1885321 w 5675092"/>
              <a:gd name="connsiteY7725" fmla="*/ 374185 h 2397608"/>
              <a:gd name="connsiteX7726" fmla="*/ 2021415 w 5675092"/>
              <a:gd name="connsiteY7726" fmla="*/ 2311044 h 2397608"/>
              <a:gd name="connsiteX7727" fmla="*/ 2011366 w 5675092"/>
              <a:gd name="connsiteY7727" fmla="*/ 2313529 h 2397608"/>
              <a:gd name="connsiteX7728" fmla="*/ 2021415 w 5675092"/>
              <a:gd name="connsiteY7728" fmla="*/ 2311044 h 2397608"/>
              <a:gd name="connsiteX7729" fmla="*/ 1890283 w 5675092"/>
              <a:gd name="connsiteY7729" fmla="*/ 326129 h 2397608"/>
              <a:gd name="connsiteX7730" fmla="*/ 1880615 w 5675092"/>
              <a:gd name="connsiteY7730" fmla="*/ 323339 h 2397608"/>
              <a:gd name="connsiteX7731" fmla="*/ 1885449 w 5675092"/>
              <a:gd name="connsiteY7731" fmla="*/ 319504 h 2397608"/>
              <a:gd name="connsiteX7732" fmla="*/ 1890283 w 5675092"/>
              <a:gd name="connsiteY7732" fmla="*/ 326129 h 2397608"/>
              <a:gd name="connsiteX7733" fmla="*/ 1885006 w 5675092"/>
              <a:gd name="connsiteY7733" fmla="*/ 187933 h 2397608"/>
              <a:gd name="connsiteX7734" fmla="*/ 1880189 w 5675092"/>
              <a:gd name="connsiteY7734" fmla="*/ 196003 h 2397608"/>
              <a:gd name="connsiteX7735" fmla="*/ 1860925 w 5675092"/>
              <a:gd name="connsiteY7735" fmla="*/ 196003 h 2397608"/>
              <a:gd name="connsiteX7736" fmla="*/ 1863334 w 5675092"/>
              <a:gd name="connsiteY7736" fmla="*/ 185242 h 2397608"/>
              <a:gd name="connsiteX7737" fmla="*/ 1885006 w 5675092"/>
              <a:gd name="connsiteY7737" fmla="*/ 187933 h 2397608"/>
              <a:gd name="connsiteX7738" fmla="*/ 1899824 w 5675092"/>
              <a:gd name="connsiteY7738" fmla="*/ 374184 h 2397608"/>
              <a:gd name="connsiteX7739" fmla="*/ 1890154 w 5675092"/>
              <a:gd name="connsiteY7739" fmla="*/ 376576 h 2397608"/>
              <a:gd name="connsiteX7740" fmla="*/ 1894081 w 5675092"/>
              <a:gd name="connsiteY7740" fmla="*/ 373586 h 2397608"/>
              <a:gd name="connsiteX7741" fmla="*/ 1899824 w 5675092"/>
              <a:gd name="connsiteY7741" fmla="*/ 374184 h 2397608"/>
              <a:gd name="connsiteX7742" fmla="*/ 1893988 w 5675092"/>
              <a:gd name="connsiteY7742" fmla="*/ 225896 h 2397608"/>
              <a:gd name="connsiteX7743" fmla="*/ 1884049 w 5675092"/>
              <a:gd name="connsiteY7743" fmla="*/ 228287 h 2397608"/>
              <a:gd name="connsiteX7744" fmla="*/ 1893988 w 5675092"/>
              <a:gd name="connsiteY7744" fmla="*/ 225896 h 2397608"/>
              <a:gd name="connsiteX7745" fmla="*/ 1903353 w 5675092"/>
              <a:gd name="connsiteY7745" fmla="*/ 347858 h 2397608"/>
              <a:gd name="connsiteX7746" fmla="*/ 1896471 w 5675092"/>
              <a:gd name="connsiteY7746" fmla="*/ 352641 h 2397608"/>
              <a:gd name="connsiteX7747" fmla="*/ 1903353 w 5675092"/>
              <a:gd name="connsiteY7747" fmla="*/ 347858 h 2397608"/>
              <a:gd name="connsiteX7748" fmla="*/ 1910841 w 5675092"/>
              <a:gd name="connsiteY7748" fmla="*/ 342776 h 2397608"/>
              <a:gd name="connsiteX7749" fmla="*/ 1907940 w 5675092"/>
              <a:gd name="connsiteY7749" fmla="*/ 342776 h 2397608"/>
              <a:gd name="connsiteX7750" fmla="*/ 1905646 w 5675092"/>
              <a:gd name="connsiteY7750" fmla="*/ 334706 h 2397608"/>
              <a:gd name="connsiteX7751" fmla="*/ 1907940 w 5675092"/>
              <a:gd name="connsiteY7751" fmla="*/ 340086 h 2397608"/>
              <a:gd name="connsiteX7752" fmla="*/ 1910232 w 5675092"/>
              <a:gd name="connsiteY7752" fmla="*/ 340087 h 2397608"/>
              <a:gd name="connsiteX7753" fmla="*/ 1910841 w 5675092"/>
              <a:gd name="connsiteY7753" fmla="*/ 342776 h 2397608"/>
              <a:gd name="connsiteX7754" fmla="*/ 1905646 w 5675092"/>
              <a:gd name="connsiteY7754" fmla="*/ 191220 h 2397608"/>
              <a:gd name="connsiteX7755" fmla="*/ 1898764 w 5675092"/>
              <a:gd name="connsiteY7755" fmla="*/ 191221 h 2397608"/>
              <a:gd name="connsiteX7756" fmla="*/ 1902203 w 5675092"/>
              <a:gd name="connsiteY7756" fmla="*/ 185989 h 2397608"/>
              <a:gd name="connsiteX7757" fmla="*/ 1905646 w 5675092"/>
              <a:gd name="connsiteY7757" fmla="*/ 191220 h 2397608"/>
              <a:gd name="connsiteX7758" fmla="*/ 2051566 w 5675092"/>
              <a:gd name="connsiteY7758" fmla="*/ 2286166 h 2397608"/>
              <a:gd name="connsiteX7759" fmla="*/ 2028953 w 5675092"/>
              <a:gd name="connsiteY7759" fmla="*/ 2293628 h 2397608"/>
              <a:gd name="connsiteX7760" fmla="*/ 2051566 w 5675092"/>
              <a:gd name="connsiteY7760" fmla="*/ 2286166 h 2397608"/>
              <a:gd name="connsiteX7761" fmla="*/ 1927746 w 5675092"/>
              <a:gd name="connsiteY7761" fmla="*/ 375941 h 2397608"/>
              <a:gd name="connsiteX7762" fmla="*/ 1922255 w 5675092"/>
              <a:gd name="connsiteY7762" fmla="*/ 376576 h 2397608"/>
              <a:gd name="connsiteX7763" fmla="*/ 1912284 w 5675092"/>
              <a:gd name="connsiteY7763" fmla="*/ 381358 h 2397608"/>
              <a:gd name="connsiteX7764" fmla="*/ 1909794 w 5675092"/>
              <a:gd name="connsiteY7764" fmla="*/ 376576 h 2397608"/>
              <a:gd name="connsiteX7765" fmla="*/ 1899824 w 5675092"/>
              <a:gd name="connsiteY7765" fmla="*/ 376576 h 2397608"/>
              <a:gd name="connsiteX7766" fmla="*/ 1907298 w 5675092"/>
              <a:gd name="connsiteY7766" fmla="*/ 375081 h 2397608"/>
              <a:gd name="connsiteX7767" fmla="*/ 1914776 w 5675092"/>
              <a:gd name="connsiteY7767" fmla="*/ 378967 h 2397608"/>
              <a:gd name="connsiteX7768" fmla="*/ 1927746 w 5675092"/>
              <a:gd name="connsiteY7768" fmla="*/ 375941 h 2397608"/>
              <a:gd name="connsiteX7769" fmla="*/ 1925140 w 5675092"/>
              <a:gd name="connsiteY7769" fmla="*/ 332313 h 2397608"/>
              <a:gd name="connsiteX7770" fmla="*/ 1920095 w 5675092"/>
              <a:gd name="connsiteY7770" fmla="*/ 337096 h 2397608"/>
              <a:gd name="connsiteX7771" fmla="*/ 1915048 w 5675092"/>
              <a:gd name="connsiteY7771" fmla="*/ 329922 h 2397608"/>
              <a:gd name="connsiteX7772" fmla="*/ 1915048 w 5675092"/>
              <a:gd name="connsiteY7772" fmla="*/ 334705 h 2397608"/>
              <a:gd name="connsiteX7773" fmla="*/ 1912841 w 5675092"/>
              <a:gd name="connsiteY7773" fmla="*/ 329922 h 2397608"/>
              <a:gd name="connsiteX7774" fmla="*/ 1912748 w 5675092"/>
              <a:gd name="connsiteY7774" fmla="*/ 328520 h 2397608"/>
              <a:gd name="connsiteX7775" fmla="*/ 1910136 w 5675092"/>
              <a:gd name="connsiteY7775" fmla="*/ 328520 h 2397608"/>
              <a:gd name="connsiteX7776" fmla="*/ 1904957 w 5675092"/>
              <a:gd name="connsiteY7776" fmla="*/ 325531 h 2397608"/>
              <a:gd name="connsiteX7777" fmla="*/ 1906253 w 5675092"/>
              <a:gd name="connsiteY7777" fmla="*/ 324316 h 2397608"/>
              <a:gd name="connsiteX7778" fmla="*/ 1912531 w 5675092"/>
              <a:gd name="connsiteY7778" fmla="*/ 325222 h 2397608"/>
              <a:gd name="connsiteX7779" fmla="*/ 1912526 w 5675092"/>
              <a:gd name="connsiteY7779" fmla="*/ 325139 h 2397608"/>
              <a:gd name="connsiteX7780" fmla="*/ 1912671 w 5675092"/>
              <a:gd name="connsiteY7780" fmla="*/ 325243 h 2397608"/>
              <a:gd name="connsiteX7781" fmla="*/ 1914264 w 5675092"/>
              <a:gd name="connsiteY7781" fmla="*/ 325473 h 2397608"/>
              <a:gd name="connsiteX7782" fmla="*/ 1917905 w 5675092"/>
              <a:gd name="connsiteY7782" fmla="*/ 328520 h 2397608"/>
              <a:gd name="connsiteX7783" fmla="*/ 1917282 w 5675092"/>
              <a:gd name="connsiteY7783" fmla="*/ 328520 h 2397608"/>
              <a:gd name="connsiteX7784" fmla="*/ 1918833 w 5675092"/>
              <a:gd name="connsiteY7784" fmla="*/ 329623 h 2397608"/>
              <a:gd name="connsiteX7785" fmla="*/ 1925140 w 5675092"/>
              <a:gd name="connsiteY7785" fmla="*/ 332313 h 2397608"/>
              <a:gd name="connsiteX7786" fmla="*/ 1932019 w 5675092"/>
              <a:gd name="connsiteY7786" fmla="*/ 347859 h 2397608"/>
              <a:gd name="connsiteX7787" fmla="*/ 1927430 w 5675092"/>
              <a:gd name="connsiteY7787" fmla="*/ 350250 h 2397608"/>
              <a:gd name="connsiteX7788" fmla="*/ 1928864 w 5675092"/>
              <a:gd name="connsiteY7788" fmla="*/ 346364 h 2397608"/>
              <a:gd name="connsiteX7789" fmla="*/ 1932019 w 5675092"/>
              <a:gd name="connsiteY7789" fmla="*/ 347859 h 2397608"/>
              <a:gd name="connsiteX7790" fmla="*/ 1936795 w 5675092"/>
              <a:gd name="connsiteY7790" fmla="*/ 372556 h 2397608"/>
              <a:gd name="connsiteX7791" fmla="*/ 1936795 w 5675092"/>
              <a:gd name="connsiteY7791" fmla="*/ 372667 h 2397608"/>
              <a:gd name="connsiteX7792" fmla="*/ 1934313 w 5675092"/>
              <a:gd name="connsiteY7792" fmla="*/ 372667 h 2397608"/>
              <a:gd name="connsiteX7793" fmla="*/ 1949218 w 5675092"/>
              <a:gd name="connsiteY7793" fmla="*/ 369978 h 2397608"/>
              <a:gd name="connsiteX7794" fmla="*/ 1941767 w 5675092"/>
              <a:gd name="connsiteY7794" fmla="*/ 372331 h 2397608"/>
              <a:gd name="connsiteX7795" fmla="*/ 1936795 w 5675092"/>
              <a:gd name="connsiteY7795" fmla="*/ 372556 h 2397608"/>
              <a:gd name="connsiteX7796" fmla="*/ 1936795 w 5675092"/>
              <a:gd name="connsiteY7796" fmla="*/ 369978 h 2397608"/>
              <a:gd name="connsiteX7797" fmla="*/ 1941454 w 5675092"/>
              <a:gd name="connsiteY7797" fmla="*/ 370314 h 2397608"/>
              <a:gd name="connsiteX7798" fmla="*/ 1942920 w 5675092"/>
              <a:gd name="connsiteY7798" fmla="*/ 367314 h 2397608"/>
              <a:gd name="connsiteX7799" fmla="*/ 1942804 w 5675092"/>
              <a:gd name="connsiteY7799" fmla="*/ 364998 h 2397608"/>
              <a:gd name="connsiteX7800" fmla="*/ 1938317 w 5675092"/>
              <a:gd name="connsiteY7800" fmla="*/ 362680 h 2397608"/>
              <a:gd name="connsiteX7801" fmla="*/ 1938494 w 5675092"/>
              <a:gd name="connsiteY7801" fmla="*/ 358697 h 2397608"/>
              <a:gd name="connsiteX7802" fmla="*/ 1942547 w 5675092"/>
              <a:gd name="connsiteY7802" fmla="*/ 359923 h 2397608"/>
              <a:gd name="connsiteX7803" fmla="*/ 1943505 w 5675092"/>
              <a:gd name="connsiteY7803" fmla="*/ 366120 h 2397608"/>
              <a:gd name="connsiteX7804" fmla="*/ 1944249 w 5675092"/>
              <a:gd name="connsiteY7804" fmla="*/ 364597 h 2397608"/>
              <a:gd name="connsiteX7805" fmla="*/ 1946735 w 5675092"/>
              <a:gd name="connsiteY7805" fmla="*/ 364597 h 2397608"/>
              <a:gd name="connsiteX7806" fmla="*/ 1949218 w 5675092"/>
              <a:gd name="connsiteY7806" fmla="*/ 369978 h 2397608"/>
              <a:gd name="connsiteX7807" fmla="*/ 1958390 w 5675092"/>
              <a:gd name="connsiteY7807" fmla="*/ 347858 h 2397608"/>
              <a:gd name="connsiteX7808" fmla="*/ 1956009 w 5675092"/>
              <a:gd name="connsiteY7808" fmla="*/ 357424 h 2397608"/>
              <a:gd name="connsiteX7809" fmla="*/ 1946485 w 5675092"/>
              <a:gd name="connsiteY7809" fmla="*/ 359815 h 2397608"/>
              <a:gd name="connsiteX7810" fmla="*/ 1932195 w 5675092"/>
              <a:gd name="connsiteY7810" fmla="*/ 359815 h 2397608"/>
              <a:gd name="connsiteX7811" fmla="*/ 1927430 w 5675092"/>
              <a:gd name="connsiteY7811" fmla="*/ 357424 h 2397608"/>
              <a:gd name="connsiteX7812" fmla="*/ 1953628 w 5675092"/>
              <a:gd name="connsiteY7812" fmla="*/ 352641 h 2397608"/>
              <a:gd name="connsiteX7813" fmla="*/ 1953330 w 5675092"/>
              <a:gd name="connsiteY7813" fmla="*/ 347560 h 2397608"/>
              <a:gd name="connsiteX7814" fmla="*/ 1958390 w 5675092"/>
              <a:gd name="connsiteY7814" fmla="*/ 347858 h 2397608"/>
              <a:gd name="connsiteX7815" fmla="*/ 1962979 w 5675092"/>
              <a:gd name="connsiteY7815" fmla="*/ 195662 h 2397608"/>
              <a:gd name="connsiteX7816" fmla="*/ 1929801 w 5675092"/>
              <a:gd name="connsiteY7816" fmla="*/ 200786 h 2397608"/>
              <a:gd name="connsiteX7817" fmla="*/ 1927430 w 5675092"/>
              <a:gd name="connsiteY7817" fmla="*/ 190537 h 2397608"/>
              <a:gd name="connsiteX7818" fmla="*/ 1939281 w 5675092"/>
              <a:gd name="connsiteY7818" fmla="*/ 182851 h 2397608"/>
              <a:gd name="connsiteX7819" fmla="*/ 1944019 w 5675092"/>
              <a:gd name="connsiteY7819" fmla="*/ 190537 h 2397608"/>
              <a:gd name="connsiteX7820" fmla="*/ 1951128 w 5675092"/>
              <a:gd name="connsiteY7820" fmla="*/ 182851 h 2397608"/>
              <a:gd name="connsiteX7821" fmla="*/ 1953499 w 5675092"/>
              <a:gd name="connsiteY7821" fmla="*/ 182850 h 2397608"/>
              <a:gd name="connsiteX7822" fmla="*/ 1962979 w 5675092"/>
              <a:gd name="connsiteY7822" fmla="*/ 195662 h 2397608"/>
              <a:gd name="connsiteX7823" fmla="*/ 2119403 w 5675092"/>
              <a:gd name="connsiteY7823" fmla="*/ 2325968 h 2397608"/>
              <a:gd name="connsiteX7824" fmla="*/ 2111864 w 5675092"/>
              <a:gd name="connsiteY7824" fmla="*/ 2328457 h 2397608"/>
              <a:gd name="connsiteX7825" fmla="*/ 2119403 w 5675092"/>
              <a:gd name="connsiteY7825" fmla="*/ 2325968 h 2397608"/>
              <a:gd name="connsiteX7826" fmla="*/ 1984763 w 5675092"/>
              <a:gd name="connsiteY7826" fmla="*/ 188112 h 2397608"/>
              <a:gd name="connsiteX7827" fmla="*/ 1972659 w 5675092"/>
              <a:gd name="connsiteY7827" fmla="*/ 193373 h 2397608"/>
              <a:gd name="connsiteX7828" fmla="*/ 1962976 w 5675092"/>
              <a:gd name="connsiteY7828" fmla="*/ 188112 h 2397608"/>
              <a:gd name="connsiteX7829" fmla="*/ 1965398 w 5675092"/>
              <a:gd name="connsiteY7829" fmla="*/ 182850 h 2397608"/>
              <a:gd name="connsiteX7830" fmla="*/ 1984763 w 5675092"/>
              <a:gd name="connsiteY7830" fmla="*/ 188112 h 2397608"/>
              <a:gd name="connsiteX7831" fmla="*/ 1993938 w 5675092"/>
              <a:gd name="connsiteY7831" fmla="*/ 190623 h 2397608"/>
              <a:gd name="connsiteX7832" fmla="*/ 1987056 w 5675092"/>
              <a:gd name="connsiteY7832" fmla="*/ 190623 h 2397608"/>
              <a:gd name="connsiteX7833" fmla="*/ 1989636 w 5675092"/>
              <a:gd name="connsiteY7833" fmla="*/ 188605 h 2397608"/>
              <a:gd name="connsiteX7834" fmla="*/ 1993938 w 5675092"/>
              <a:gd name="connsiteY7834" fmla="*/ 190623 h 2397608"/>
              <a:gd name="connsiteX7835" fmla="*/ 2007704 w 5675092"/>
              <a:gd name="connsiteY7835" fmla="*/ 246770 h 2397608"/>
              <a:gd name="connsiteX7836" fmla="*/ 2005550 w 5675092"/>
              <a:gd name="connsiteY7836" fmla="*/ 249647 h 2397608"/>
              <a:gd name="connsiteX7837" fmla="*/ 2001696 w 5675092"/>
              <a:gd name="connsiteY7837" fmla="*/ 253189 h 2397608"/>
              <a:gd name="connsiteX7838" fmla="*/ 2008496 w 5675092"/>
              <a:gd name="connsiteY7838" fmla="*/ 245924 h 2397608"/>
              <a:gd name="connsiteX7839" fmla="*/ 2007704 w 5675092"/>
              <a:gd name="connsiteY7839" fmla="*/ 246770 h 2397608"/>
              <a:gd name="connsiteX7840" fmla="*/ 2008399 w 5675092"/>
              <a:gd name="connsiteY7840" fmla="*/ 245842 h 2397608"/>
              <a:gd name="connsiteX7841" fmla="*/ 2006550 w 5675092"/>
              <a:gd name="connsiteY7841" fmla="*/ 191220 h 2397608"/>
              <a:gd name="connsiteX7842" fmla="*/ 1996231 w 5675092"/>
              <a:gd name="connsiteY7842" fmla="*/ 193612 h 2397608"/>
              <a:gd name="connsiteX7843" fmla="*/ 2001389 w 5675092"/>
              <a:gd name="connsiteY7843" fmla="*/ 190622 h 2397608"/>
              <a:gd name="connsiteX7844" fmla="*/ 2006550 w 5675092"/>
              <a:gd name="connsiteY7844" fmla="*/ 191220 h 2397608"/>
              <a:gd name="connsiteX7845" fmla="*/ 2152063 w 5675092"/>
              <a:gd name="connsiteY7845" fmla="*/ 2316018 h 2397608"/>
              <a:gd name="connsiteX7846" fmla="*/ 2129450 w 5675092"/>
              <a:gd name="connsiteY7846" fmla="*/ 2320992 h 2397608"/>
              <a:gd name="connsiteX7847" fmla="*/ 2152063 w 5675092"/>
              <a:gd name="connsiteY7847" fmla="*/ 2316018 h 2397608"/>
              <a:gd name="connsiteX7848" fmla="*/ 2033022 w 5675092"/>
              <a:gd name="connsiteY7848" fmla="*/ 192939 h 2397608"/>
              <a:gd name="connsiteX7849" fmla="*/ 2027803 w 5675092"/>
              <a:gd name="connsiteY7849" fmla="*/ 193612 h 2397608"/>
              <a:gd name="connsiteX7850" fmla="*/ 2018323 w 5675092"/>
              <a:gd name="connsiteY7850" fmla="*/ 198394 h 2397608"/>
              <a:gd name="connsiteX7851" fmla="*/ 2015952 w 5675092"/>
              <a:gd name="connsiteY7851" fmla="*/ 193612 h 2397608"/>
              <a:gd name="connsiteX7852" fmla="*/ 2008843 w 5675092"/>
              <a:gd name="connsiteY7852" fmla="*/ 193612 h 2397608"/>
              <a:gd name="connsiteX7853" fmla="*/ 2014768 w 5675092"/>
              <a:gd name="connsiteY7853" fmla="*/ 190921 h 2397608"/>
              <a:gd name="connsiteX7854" fmla="*/ 2020694 w 5675092"/>
              <a:gd name="connsiteY7854" fmla="*/ 193612 h 2397608"/>
              <a:gd name="connsiteX7855" fmla="*/ 2033022 w 5675092"/>
              <a:gd name="connsiteY7855" fmla="*/ 192939 h 2397608"/>
              <a:gd name="connsiteX7856" fmla="*/ 2177514 w 5675092"/>
              <a:gd name="connsiteY7856" fmla="*/ 2309575 h 2397608"/>
              <a:gd name="connsiteX7857" fmla="*/ 2177188 w 5675092"/>
              <a:gd name="connsiteY7857" fmla="*/ 2308556 h 2397608"/>
              <a:gd name="connsiteX7858" fmla="*/ 2175410 w 5675092"/>
              <a:gd name="connsiteY7858" fmla="*/ 2309902 h 2397608"/>
              <a:gd name="connsiteX7859" fmla="*/ 2179152 w 5675092"/>
              <a:gd name="connsiteY7859" fmla="*/ 2314696 h 2397608"/>
              <a:gd name="connsiteX7860" fmla="*/ 2178714 w 5675092"/>
              <a:gd name="connsiteY7860" fmla="*/ 2313329 h 2397608"/>
              <a:gd name="connsiteX7861" fmla="*/ 2172528 w 5675092"/>
              <a:gd name="connsiteY7861" fmla="*/ 2312084 h 2397608"/>
              <a:gd name="connsiteX7862" fmla="*/ 2171849 w 5675092"/>
              <a:gd name="connsiteY7862" fmla="*/ 2312598 h 2397608"/>
              <a:gd name="connsiteX7863" fmla="*/ 2164624 w 5675092"/>
              <a:gd name="connsiteY7863" fmla="*/ 2311044 h 2397608"/>
              <a:gd name="connsiteX7864" fmla="*/ 2167137 w 5675092"/>
              <a:gd name="connsiteY7864" fmla="*/ 2318506 h 2397608"/>
              <a:gd name="connsiteX7865" fmla="*/ 2167137 w 5675092"/>
              <a:gd name="connsiteY7865" fmla="*/ 2320992 h 2397608"/>
              <a:gd name="connsiteX7866" fmla="*/ 2179152 w 5675092"/>
              <a:gd name="connsiteY7866" fmla="*/ 2314696 h 2397608"/>
              <a:gd name="connsiteX7867" fmla="*/ 2207371 w 5675092"/>
              <a:gd name="connsiteY7867" fmla="*/ 2318466 h 2397608"/>
              <a:gd name="connsiteX7868" fmla="*/ 2207336 w 5675092"/>
              <a:gd name="connsiteY7868" fmla="*/ 2318506 h 2397608"/>
              <a:gd name="connsiteX7869" fmla="*/ 2207295 w 5675092"/>
              <a:gd name="connsiteY7869" fmla="*/ 2318494 h 2397608"/>
              <a:gd name="connsiteX7870" fmla="*/ 2227439 w 5675092"/>
              <a:gd name="connsiteY7870" fmla="*/ 2311044 h 2397608"/>
              <a:gd name="connsiteX7871" fmla="*/ 2207371 w 5675092"/>
              <a:gd name="connsiteY7871" fmla="*/ 2318466 h 2397608"/>
              <a:gd name="connsiteX7872" fmla="*/ 2213932 w 5675092"/>
              <a:gd name="connsiteY7872" fmla="*/ 2311043 h 2397608"/>
              <a:gd name="connsiteX7873" fmla="*/ 2222413 w 5675092"/>
              <a:gd name="connsiteY7873" fmla="*/ 2303578 h 2397608"/>
              <a:gd name="connsiteX7874" fmla="*/ 2227439 w 5675092"/>
              <a:gd name="connsiteY7874" fmla="*/ 2311044 h 2397608"/>
              <a:gd name="connsiteX7875" fmla="*/ 2181987 w 5675092"/>
              <a:gd name="connsiteY7875" fmla="*/ 188831 h 2397608"/>
              <a:gd name="connsiteX7876" fmla="*/ 2161346 w 5675092"/>
              <a:gd name="connsiteY7876" fmla="*/ 198396 h 2397608"/>
              <a:gd name="connsiteX7877" fmla="*/ 2159053 w 5675092"/>
              <a:gd name="connsiteY7877" fmla="*/ 193612 h 2397608"/>
              <a:gd name="connsiteX7878" fmla="*/ 2181987 w 5675092"/>
              <a:gd name="connsiteY7878" fmla="*/ 188831 h 2397608"/>
              <a:gd name="connsiteX7879" fmla="*/ 2280598 w 5675092"/>
              <a:gd name="connsiteY7879" fmla="*/ 192775 h 2397608"/>
              <a:gd name="connsiteX7880" fmla="*/ 2254224 w 5675092"/>
              <a:gd name="connsiteY7880" fmla="*/ 192776 h 2397608"/>
              <a:gd name="connsiteX7881" fmla="*/ 2256622 w 5675092"/>
              <a:gd name="connsiteY7881" fmla="*/ 197797 h 2397608"/>
              <a:gd name="connsiteX7882" fmla="*/ 2232650 w 5675092"/>
              <a:gd name="connsiteY7882" fmla="*/ 200308 h 2397608"/>
              <a:gd name="connsiteX7883" fmla="*/ 2235044 w 5675092"/>
              <a:gd name="connsiteY7883" fmla="*/ 200308 h 2397608"/>
              <a:gd name="connsiteX7884" fmla="*/ 2203879 w 5675092"/>
              <a:gd name="connsiteY7884" fmla="*/ 210352 h 2397608"/>
              <a:gd name="connsiteX7885" fmla="*/ 2201481 w 5675092"/>
              <a:gd name="connsiteY7885" fmla="*/ 187753 h 2397608"/>
              <a:gd name="connsiteX7886" fmla="*/ 2214668 w 5675092"/>
              <a:gd name="connsiteY7886" fmla="*/ 191207 h 2397608"/>
              <a:gd name="connsiteX7887" fmla="*/ 2220643 w 5675092"/>
              <a:gd name="connsiteY7887" fmla="*/ 188503 h 2397608"/>
              <a:gd name="connsiteX7888" fmla="*/ 2214881 w 5675092"/>
              <a:gd name="connsiteY7888" fmla="*/ 187784 h 2397608"/>
              <a:gd name="connsiteX7889" fmla="*/ 2208360 w 5675092"/>
              <a:gd name="connsiteY7889" fmla="*/ 188830 h 2397608"/>
              <a:gd name="connsiteX7890" fmla="*/ 2214881 w 5675092"/>
              <a:gd name="connsiteY7890" fmla="*/ 183599 h 2397608"/>
              <a:gd name="connsiteX7891" fmla="*/ 2221861 w 5675092"/>
              <a:gd name="connsiteY7891" fmla="*/ 187953 h 2397608"/>
              <a:gd name="connsiteX7892" fmla="*/ 2227854 w 5675092"/>
              <a:gd name="connsiteY7892" fmla="*/ 185243 h 2397608"/>
              <a:gd name="connsiteX7893" fmla="*/ 2263815 w 5675092"/>
              <a:gd name="connsiteY7893" fmla="*/ 187754 h 2397608"/>
              <a:gd name="connsiteX7894" fmla="*/ 2280598 w 5675092"/>
              <a:gd name="connsiteY7894" fmla="*/ 192775 h 2397608"/>
              <a:gd name="connsiteX7895" fmla="*/ 2283346 w 5675092"/>
              <a:gd name="connsiteY7895" fmla="*/ 188118 h 2397608"/>
              <a:gd name="connsiteX7896" fmla="*/ 2282890 w 5675092"/>
              <a:gd name="connsiteY7896" fmla="*/ 187975 h 2397608"/>
              <a:gd name="connsiteX7897" fmla="*/ 2282890 w 5675092"/>
              <a:gd name="connsiteY7897" fmla="*/ 185414 h 2397608"/>
              <a:gd name="connsiteX7898" fmla="*/ 2298945 w 5675092"/>
              <a:gd name="connsiteY7898" fmla="*/ 190538 h 2397608"/>
              <a:gd name="connsiteX7899" fmla="*/ 2289774 w 5675092"/>
              <a:gd name="connsiteY7899" fmla="*/ 198225 h 2397608"/>
              <a:gd name="connsiteX7900" fmla="*/ 2282890 w 5675092"/>
              <a:gd name="connsiteY7900" fmla="*/ 195662 h 2397608"/>
              <a:gd name="connsiteX7901" fmla="*/ 2283752 w 5675092"/>
              <a:gd name="connsiteY7901" fmla="*/ 190538 h 2397608"/>
              <a:gd name="connsiteX7902" fmla="*/ 2283346 w 5675092"/>
              <a:gd name="connsiteY7902" fmla="*/ 188118 h 2397608"/>
              <a:gd name="connsiteX7903" fmla="*/ 2290058 w 5675092"/>
              <a:gd name="connsiteY7903" fmla="*/ 190218 h 2397608"/>
              <a:gd name="connsiteX7904" fmla="*/ 2298945 w 5675092"/>
              <a:gd name="connsiteY7904" fmla="*/ 190538 h 2397608"/>
              <a:gd name="connsiteX7905" fmla="*/ 2447923 w 5675092"/>
              <a:gd name="connsiteY7905" fmla="*/ 2291476 h 2397608"/>
              <a:gd name="connsiteX7906" fmla="*/ 2448079 w 5675092"/>
              <a:gd name="connsiteY7906" fmla="*/ 2294710 h 2397608"/>
              <a:gd name="connsiteX7907" fmla="*/ 2435427 w 5675092"/>
              <a:gd name="connsiteY7907" fmla="*/ 2294001 h 2397608"/>
              <a:gd name="connsiteX7908" fmla="*/ 2410433 w 5675092"/>
              <a:gd name="connsiteY7908" fmla="*/ 2299049 h 2397608"/>
              <a:gd name="connsiteX7909" fmla="*/ 2402937 w 5675092"/>
              <a:gd name="connsiteY7909" fmla="*/ 2294001 h 2397608"/>
              <a:gd name="connsiteX7910" fmla="*/ 2362949 w 5675092"/>
              <a:gd name="connsiteY7910" fmla="*/ 2299049 h 2397608"/>
              <a:gd name="connsiteX7911" fmla="*/ 2365448 w 5675092"/>
              <a:gd name="connsiteY7911" fmla="*/ 2304096 h 2397608"/>
              <a:gd name="connsiteX7912" fmla="*/ 2342953 w 5675092"/>
              <a:gd name="connsiteY7912" fmla="*/ 2304096 h 2397608"/>
              <a:gd name="connsiteX7913" fmla="*/ 2350452 w 5675092"/>
              <a:gd name="connsiteY7913" fmla="*/ 2294001 h 2397608"/>
              <a:gd name="connsiteX7914" fmla="*/ 2410434 w 5675092"/>
              <a:gd name="connsiteY7914" fmla="*/ 2286428 h 2397608"/>
              <a:gd name="connsiteX7915" fmla="*/ 2422931 w 5675092"/>
              <a:gd name="connsiteY7915" fmla="*/ 2281378 h 2397608"/>
              <a:gd name="connsiteX7916" fmla="*/ 2417933 w 5675092"/>
              <a:gd name="connsiteY7916" fmla="*/ 2286428 h 2397608"/>
              <a:gd name="connsiteX7917" fmla="*/ 2447923 w 5675092"/>
              <a:gd name="connsiteY7917" fmla="*/ 2291476 h 2397608"/>
              <a:gd name="connsiteX7918" fmla="*/ 2326285 w 5675092"/>
              <a:gd name="connsiteY7918" fmla="*/ 184167 h 2397608"/>
              <a:gd name="connsiteX7919" fmla="*/ 2325318 w 5675092"/>
              <a:gd name="connsiteY7919" fmla="*/ 196005 h 2397608"/>
              <a:gd name="connsiteX7920" fmla="*/ 2318440 w 5675092"/>
              <a:gd name="connsiteY7920" fmla="*/ 193374 h 2397608"/>
              <a:gd name="connsiteX7921" fmla="*/ 2325318 w 5675092"/>
              <a:gd name="connsiteY7921" fmla="*/ 188112 h 2397608"/>
              <a:gd name="connsiteX7922" fmla="*/ 2325318 w 5675092"/>
              <a:gd name="connsiteY7922" fmla="*/ 182852 h 2397608"/>
              <a:gd name="connsiteX7923" fmla="*/ 2326285 w 5675092"/>
              <a:gd name="connsiteY7923" fmla="*/ 184167 h 2397608"/>
              <a:gd name="connsiteX7924" fmla="*/ 2485810 w 5675092"/>
              <a:gd name="connsiteY7924" fmla="*/ 2341927 h 2397608"/>
              <a:gd name="connsiteX7925" fmla="*/ 2464371 w 5675092"/>
              <a:gd name="connsiteY7925" fmla="*/ 2346080 h 2397608"/>
              <a:gd name="connsiteX7926" fmla="*/ 2461239 w 5675092"/>
              <a:gd name="connsiteY7926" fmla="*/ 2335507 h 2397608"/>
              <a:gd name="connsiteX7927" fmla="*/ 2480458 w 5675092"/>
              <a:gd name="connsiteY7927" fmla="*/ 2334202 h 2397608"/>
              <a:gd name="connsiteX7928" fmla="*/ 2485810 w 5675092"/>
              <a:gd name="connsiteY7928" fmla="*/ 2341927 h 2397608"/>
              <a:gd name="connsiteX7929" fmla="*/ 2343444 w 5675092"/>
              <a:gd name="connsiteY7929" fmla="*/ 221555 h 2397608"/>
              <a:gd name="connsiteX7930" fmla="*/ 2342504 w 5675092"/>
              <a:gd name="connsiteY7930" fmla="*/ 221166 h 2397608"/>
              <a:gd name="connsiteX7931" fmla="*/ 2343154 w 5675092"/>
              <a:gd name="connsiteY7931" fmla="*/ 220991 h 2397608"/>
              <a:gd name="connsiteX7932" fmla="*/ 2343377 w 5675092"/>
              <a:gd name="connsiteY7932" fmla="*/ 141021 h 2397608"/>
              <a:gd name="connsiteX7933" fmla="*/ 2342516 w 5675092"/>
              <a:gd name="connsiteY7933" fmla="*/ 143244 h 2397608"/>
              <a:gd name="connsiteX7934" fmla="*/ 2342516 w 5675092"/>
              <a:gd name="connsiteY7934" fmla="*/ 138162 h 2397608"/>
              <a:gd name="connsiteX7935" fmla="*/ 2337930 w 5675092"/>
              <a:gd name="connsiteY7935" fmla="*/ 135621 h 2397608"/>
              <a:gd name="connsiteX7936" fmla="*/ 2338325 w 5675092"/>
              <a:gd name="connsiteY7936" fmla="*/ 131652 h 2397608"/>
              <a:gd name="connsiteX7937" fmla="*/ 2342516 w 5675092"/>
              <a:gd name="connsiteY7937" fmla="*/ 133080 h 2397608"/>
              <a:gd name="connsiteX7938" fmla="*/ 2343377 w 5675092"/>
              <a:gd name="connsiteY7938" fmla="*/ 141021 h 2397608"/>
              <a:gd name="connsiteX7939" fmla="*/ 2344809 w 5675092"/>
              <a:gd name="connsiteY7939" fmla="*/ 158938 h 2397608"/>
              <a:gd name="connsiteX7940" fmla="*/ 2344809 w 5675092"/>
              <a:gd name="connsiteY7940" fmla="*/ 168503 h 2397608"/>
              <a:gd name="connsiteX7941" fmla="*/ 2342516 w 5675092"/>
              <a:gd name="connsiteY7941" fmla="*/ 166111 h 2397608"/>
              <a:gd name="connsiteX7942" fmla="*/ 2344809 w 5675092"/>
              <a:gd name="connsiteY7942" fmla="*/ 158938 h 2397608"/>
              <a:gd name="connsiteX7943" fmla="*/ 2347573 w 5675092"/>
              <a:gd name="connsiteY7943" fmla="*/ 198906 h 2397608"/>
              <a:gd name="connsiteX7944" fmla="*/ 2345184 w 5675092"/>
              <a:gd name="connsiteY7944" fmla="*/ 200414 h 2397608"/>
              <a:gd name="connsiteX7945" fmla="*/ 2343490 w 5675092"/>
              <a:gd name="connsiteY7945" fmla="*/ 198658 h 2397608"/>
              <a:gd name="connsiteX7946" fmla="*/ 2348601 w 5675092"/>
              <a:gd name="connsiteY7946" fmla="*/ 198968 h 2397608"/>
              <a:gd name="connsiteX7947" fmla="*/ 2347573 w 5675092"/>
              <a:gd name="connsiteY7947" fmla="*/ 198906 h 2397608"/>
              <a:gd name="connsiteX7948" fmla="*/ 2348504 w 5675092"/>
              <a:gd name="connsiteY7948" fmla="*/ 198318 h 2397608"/>
              <a:gd name="connsiteX7949" fmla="*/ 2347105 w 5675092"/>
              <a:gd name="connsiteY7949" fmla="*/ 170894 h 2397608"/>
              <a:gd name="connsiteX7950" fmla="*/ 2347105 w 5675092"/>
              <a:gd name="connsiteY7950" fmla="*/ 178068 h 2397608"/>
              <a:gd name="connsiteX7951" fmla="*/ 2347105 w 5675092"/>
              <a:gd name="connsiteY7951" fmla="*/ 170894 h 2397608"/>
              <a:gd name="connsiteX7952" fmla="*/ 2492200 w 5675092"/>
              <a:gd name="connsiteY7952" fmla="*/ 2303442 h 2397608"/>
              <a:gd name="connsiteX7953" fmla="*/ 2482121 w 5675092"/>
              <a:gd name="connsiteY7953" fmla="*/ 2301731 h 2397608"/>
              <a:gd name="connsiteX7954" fmla="*/ 2492200 w 5675092"/>
              <a:gd name="connsiteY7954" fmla="*/ 2303442 h 2397608"/>
              <a:gd name="connsiteX7955" fmla="*/ 2358571 w 5675092"/>
              <a:gd name="connsiteY7955" fmla="*/ 188033 h 2397608"/>
              <a:gd name="connsiteX7956" fmla="*/ 2327612 w 5675092"/>
              <a:gd name="connsiteY7956" fmla="*/ 193613 h 2397608"/>
              <a:gd name="connsiteX7957" fmla="*/ 2327611 w 5675092"/>
              <a:gd name="connsiteY7957" fmla="*/ 188033 h 2397608"/>
              <a:gd name="connsiteX7958" fmla="*/ 2343091 w 5675092"/>
              <a:gd name="connsiteY7958" fmla="*/ 186987 h 2397608"/>
              <a:gd name="connsiteX7959" fmla="*/ 2358571 w 5675092"/>
              <a:gd name="connsiteY7959" fmla="*/ 188033 h 2397608"/>
              <a:gd name="connsiteX7960" fmla="*/ 2506181 w 5675092"/>
              <a:gd name="connsiteY7960" fmla="*/ 2337248 h 2397608"/>
              <a:gd name="connsiteX7961" fmla="*/ 2503100 w 5675092"/>
              <a:gd name="connsiteY7961" fmla="*/ 2342701 h 2397608"/>
              <a:gd name="connsiteX7962" fmla="*/ 2499315 w 5675092"/>
              <a:gd name="connsiteY7962" fmla="*/ 2337714 h 2397608"/>
              <a:gd name="connsiteX7963" fmla="*/ 2506181 w 5675092"/>
              <a:gd name="connsiteY7963" fmla="*/ 2337248 h 2397608"/>
              <a:gd name="connsiteX7964" fmla="*/ 2362220 w 5675092"/>
              <a:gd name="connsiteY7964" fmla="*/ 214839 h 2397608"/>
              <a:gd name="connsiteX7965" fmla="*/ 2359038 w 5675092"/>
              <a:gd name="connsiteY7965" fmla="*/ 205081 h 2397608"/>
              <a:gd name="connsiteX7966" fmla="*/ 2354193 w 5675092"/>
              <a:gd name="connsiteY7966" fmla="*/ 207905 h 2397608"/>
              <a:gd name="connsiteX7967" fmla="*/ 2362220 w 5675092"/>
              <a:gd name="connsiteY7967" fmla="*/ 214839 h 2397608"/>
              <a:gd name="connsiteX7968" fmla="*/ 2374415 w 5675092"/>
              <a:gd name="connsiteY7968" fmla="*/ 209026 h 2397608"/>
              <a:gd name="connsiteX7969" fmla="*/ 2373909 w 5675092"/>
              <a:gd name="connsiteY7969" fmla="*/ 201580 h 2397608"/>
              <a:gd name="connsiteX7970" fmla="*/ 2361040 w 5675092"/>
              <a:gd name="connsiteY7970" fmla="*/ 197466 h 2397608"/>
              <a:gd name="connsiteX7971" fmla="*/ 2374415 w 5675092"/>
              <a:gd name="connsiteY7971" fmla="*/ 209026 h 2397608"/>
              <a:gd name="connsiteX7972" fmla="*/ 2379323 w 5675092"/>
              <a:gd name="connsiteY7972" fmla="*/ 190350 h 2397608"/>
              <a:gd name="connsiteX7973" fmla="*/ 2375183 w 5675092"/>
              <a:gd name="connsiteY7973" fmla="*/ 190371 h 2397608"/>
              <a:gd name="connsiteX7974" fmla="*/ 2375742 w 5675092"/>
              <a:gd name="connsiteY7974" fmla="*/ 191482 h 2397608"/>
              <a:gd name="connsiteX7975" fmla="*/ 2388295 w 5675092"/>
              <a:gd name="connsiteY7975" fmla="*/ 228030 h 2397608"/>
              <a:gd name="connsiteX7976" fmla="*/ 2380272 w 5675092"/>
              <a:gd name="connsiteY7976" fmla="*/ 221093 h 2397608"/>
              <a:gd name="connsiteX7977" fmla="*/ 2388295 w 5675092"/>
              <a:gd name="connsiteY7977" fmla="*/ 228030 h 2397608"/>
              <a:gd name="connsiteX7978" fmla="*/ 2403169 w 5675092"/>
              <a:gd name="connsiteY7978" fmla="*/ 224525 h 2397608"/>
              <a:gd name="connsiteX7979" fmla="*/ 2395479 w 5675092"/>
              <a:gd name="connsiteY7979" fmla="*/ 222554 h 2397608"/>
              <a:gd name="connsiteX7980" fmla="*/ 2403169 w 5675092"/>
              <a:gd name="connsiteY7980" fmla="*/ 224525 h 2397608"/>
              <a:gd name="connsiteX7981" fmla="*/ 2408011 w 5675092"/>
              <a:gd name="connsiteY7981" fmla="*/ 207172 h 2397608"/>
              <a:gd name="connsiteX7982" fmla="*/ 2404328 w 5675092"/>
              <a:gd name="connsiteY7982" fmla="*/ 204500 h 2397608"/>
              <a:gd name="connsiteX7983" fmla="*/ 2404833 w 5675092"/>
              <a:gd name="connsiteY7983" fmla="*/ 211945 h 2397608"/>
              <a:gd name="connsiteX7984" fmla="*/ 2402327 w 5675092"/>
              <a:gd name="connsiteY7984" fmla="*/ 212115 h 2397608"/>
              <a:gd name="connsiteX7985" fmla="*/ 2408011 w 5675092"/>
              <a:gd name="connsiteY7985" fmla="*/ 207172 h 2397608"/>
              <a:gd name="connsiteX7986" fmla="*/ 2563081 w 5675092"/>
              <a:gd name="connsiteY7986" fmla="*/ 2328932 h 2397608"/>
              <a:gd name="connsiteX7987" fmla="*/ 2554491 w 5675092"/>
              <a:gd name="connsiteY7987" fmla="*/ 2342356 h 2397608"/>
              <a:gd name="connsiteX7988" fmla="*/ 2552125 w 5675092"/>
              <a:gd name="connsiteY7988" fmla="*/ 2342517 h 2397608"/>
              <a:gd name="connsiteX7989" fmla="*/ 2544512 w 5675092"/>
              <a:gd name="connsiteY7989" fmla="*/ 2335330 h 2397608"/>
              <a:gd name="connsiteX7990" fmla="*/ 2540305 w 5675092"/>
              <a:gd name="connsiteY7990" fmla="*/ 2343319 h 2397608"/>
              <a:gd name="connsiteX7991" fmla="*/ 2527961 w 5675092"/>
              <a:gd name="connsiteY7991" fmla="*/ 2336454 h 2397608"/>
              <a:gd name="connsiteX7992" fmla="*/ 2529632 w 5675092"/>
              <a:gd name="connsiteY7992" fmla="*/ 2326068 h 2397608"/>
              <a:gd name="connsiteX7993" fmla="*/ 2563081 w 5675092"/>
              <a:gd name="connsiteY7993" fmla="*/ 2328932 h 2397608"/>
              <a:gd name="connsiteX7994" fmla="*/ 2422212 w 5675092"/>
              <a:gd name="connsiteY7994" fmla="*/ 208273 h 2397608"/>
              <a:gd name="connsiteX7995" fmla="*/ 2417197 w 5675092"/>
              <a:gd name="connsiteY7995" fmla="*/ 208613 h 2397608"/>
              <a:gd name="connsiteX7996" fmla="*/ 2419873 w 5675092"/>
              <a:gd name="connsiteY7996" fmla="*/ 210923 h 2397608"/>
              <a:gd name="connsiteX7997" fmla="*/ 2422212 w 5675092"/>
              <a:gd name="connsiteY7997" fmla="*/ 208273 h 2397608"/>
              <a:gd name="connsiteX7998" fmla="*/ 2581020 w 5675092"/>
              <a:gd name="connsiteY7998" fmla="*/ 2383492 h 2397608"/>
              <a:gd name="connsiteX7999" fmla="*/ 2576188 w 5675092"/>
              <a:gd name="connsiteY7999" fmla="*/ 2391385 h 2397608"/>
              <a:gd name="connsiteX8000" fmla="*/ 2573771 w 5675092"/>
              <a:gd name="connsiteY8000" fmla="*/ 2380862 h 2397608"/>
              <a:gd name="connsiteX8001" fmla="*/ 2581020 w 5675092"/>
              <a:gd name="connsiteY8001" fmla="*/ 2383492 h 2397608"/>
              <a:gd name="connsiteX8002" fmla="*/ 2585326 w 5675092"/>
              <a:gd name="connsiteY8002" fmla="*/ 2334988 h 2397608"/>
              <a:gd name="connsiteX8003" fmla="*/ 2566362 w 5675092"/>
              <a:gd name="connsiteY8003" fmla="*/ 2341550 h 2397608"/>
              <a:gd name="connsiteX8004" fmla="*/ 2563589 w 5675092"/>
              <a:gd name="connsiteY8004" fmla="*/ 2336465 h 2397608"/>
              <a:gd name="connsiteX8005" fmla="*/ 2572893 w 5675092"/>
              <a:gd name="connsiteY8005" fmla="*/ 2330559 h 2397608"/>
              <a:gd name="connsiteX8006" fmla="*/ 2585326 w 5675092"/>
              <a:gd name="connsiteY8006" fmla="*/ 2334988 h 2397608"/>
              <a:gd name="connsiteX8007" fmla="*/ 2443531 w 5675092"/>
              <a:gd name="connsiteY8007" fmla="*/ 188476 h 2397608"/>
              <a:gd name="connsiteX8008" fmla="*/ 2425576 w 5675092"/>
              <a:gd name="connsiteY8008" fmla="*/ 189112 h 2397608"/>
              <a:gd name="connsiteX8009" fmla="*/ 2408662 w 5675092"/>
              <a:gd name="connsiteY8009" fmla="*/ 193044 h 2397608"/>
              <a:gd name="connsiteX8010" fmla="*/ 2411171 w 5675092"/>
              <a:gd name="connsiteY8010" fmla="*/ 194061 h 2397608"/>
              <a:gd name="connsiteX8011" fmla="*/ 2408833 w 5675092"/>
              <a:gd name="connsiteY8011" fmla="*/ 196714 h 2397608"/>
              <a:gd name="connsiteX8012" fmla="*/ 2441590 w 5675092"/>
              <a:gd name="connsiteY8012" fmla="*/ 196983 h 2397608"/>
              <a:gd name="connsiteX8013" fmla="*/ 2441085 w 5675092"/>
              <a:gd name="connsiteY8013" fmla="*/ 189538 h 2397608"/>
              <a:gd name="connsiteX8014" fmla="*/ 2443591 w 5675092"/>
              <a:gd name="connsiteY8014" fmla="*/ 189367 h 2397608"/>
              <a:gd name="connsiteX8015" fmla="*/ 2594310 w 5675092"/>
              <a:gd name="connsiteY8015" fmla="*/ 2331861 h 2397608"/>
              <a:gd name="connsiteX8016" fmla="*/ 2590155 w 5675092"/>
              <a:gd name="connsiteY8016" fmla="*/ 2334166 h 2397608"/>
              <a:gd name="connsiteX8017" fmla="*/ 2587443 w 5675092"/>
              <a:gd name="connsiteY8017" fmla="*/ 2332328 h 2397608"/>
              <a:gd name="connsiteX8018" fmla="*/ 2594310 w 5675092"/>
              <a:gd name="connsiteY8018" fmla="*/ 2331861 h 2397608"/>
              <a:gd name="connsiteX8019" fmla="*/ 2606853 w 5675092"/>
              <a:gd name="connsiteY8019" fmla="*/ 2330411 h 2397608"/>
              <a:gd name="connsiteX8020" fmla="*/ 2601744 w 5675092"/>
              <a:gd name="connsiteY8020" fmla="*/ 2331357 h 2397608"/>
              <a:gd name="connsiteX8021" fmla="*/ 2596396 w 5675092"/>
              <a:gd name="connsiteY8021" fmla="*/ 2328724 h 2397608"/>
              <a:gd name="connsiteX8022" fmla="*/ 2606853 w 5675092"/>
              <a:gd name="connsiteY8022" fmla="*/ 2330411 h 2397608"/>
              <a:gd name="connsiteX8023" fmla="*/ 2603095 w 5675092"/>
              <a:gd name="connsiteY8023" fmla="*/ 2273842 h 2397608"/>
              <a:gd name="connsiteX8024" fmla="*/ 2602924 w 5675092"/>
              <a:gd name="connsiteY8024" fmla="*/ 2273865 h 2397608"/>
              <a:gd name="connsiteX8025" fmla="*/ 2597811 w 5675092"/>
              <a:gd name="connsiteY8025" fmla="*/ 2268914 h 2397608"/>
              <a:gd name="connsiteX8026" fmla="*/ 2466073 w 5675092"/>
              <a:gd name="connsiteY8026" fmla="*/ 219123 h 2397608"/>
              <a:gd name="connsiteX8027" fmla="*/ 2465499 w 5675092"/>
              <a:gd name="connsiteY8027" fmla="*/ 215304 h 2397608"/>
              <a:gd name="connsiteX8028" fmla="*/ 2462992 w 5675092"/>
              <a:gd name="connsiteY8028" fmla="*/ 215474 h 2397608"/>
              <a:gd name="connsiteX8029" fmla="*/ 2466073 w 5675092"/>
              <a:gd name="connsiteY8029" fmla="*/ 219123 h 2397608"/>
              <a:gd name="connsiteX8030" fmla="*/ 2478031 w 5675092"/>
              <a:gd name="connsiteY8030" fmla="*/ 214453 h 2397608"/>
              <a:gd name="connsiteX8031" fmla="*/ 2467838 w 5675092"/>
              <a:gd name="connsiteY8031" fmla="*/ 212654 h 2397608"/>
              <a:gd name="connsiteX8032" fmla="*/ 2472719 w 5675092"/>
              <a:gd name="connsiteY8032" fmla="*/ 216871 h 2397608"/>
              <a:gd name="connsiteX8033" fmla="*/ 2475135 w 5675092"/>
              <a:gd name="connsiteY8033" fmla="*/ 216141 h 2397608"/>
              <a:gd name="connsiteX8034" fmla="*/ 2633147 w 5675092"/>
              <a:gd name="connsiteY8034" fmla="*/ 2326902 h 2397608"/>
              <a:gd name="connsiteX8035" fmla="*/ 2620802 w 5675092"/>
              <a:gd name="connsiteY8035" fmla="*/ 2327066 h 2397608"/>
              <a:gd name="connsiteX8036" fmla="*/ 2615072 w 5675092"/>
              <a:gd name="connsiteY8036" fmla="*/ 2330152 h 2397608"/>
              <a:gd name="connsiteX8037" fmla="*/ 2608978 w 5675092"/>
              <a:gd name="connsiteY8037" fmla="*/ 2327869 h 2397608"/>
              <a:gd name="connsiteX8038" fmla="*/ 2616071 w 5675092"/>
              <a:gd name="connsiteY8038" fmla="*/ 2327387 h 2397608"/>
              <a:gd name="connsiteX8039" fmla="*/ 2618112 w 5675092"/>
              <a:gd name="connsiteY8039" fmla="*/ 2322456 h 2397608"/>
              <a:gd name="connsiteX8040" fmla="*/ 2627894 w 5675092"/>
              <a:gd name="connsiteY8040" fmla="*/ 2326584 h 2397608"/>
              <a:gd name="connsiteX8041" fmla="*/ 2633147 w 5675092"/>
              <a:gd name="connsiteY8041" fmla="*/ 2326902 h 2397608"/>
              <a:gd name="connsiteX8042" fmla="*/ 2504195 w 5675092"/>
              <a:gd name="connsiteY8042" fmla="*/ 181177 h 2397608"/>
              <a:gd name="connsiteX8043" fmla="*/ 2499399 w 5675092"/>
              <a:gd name="connsiteY8043" fmla="*/ 181177 h 2397608"/>
              <a:gd name="connsiteX8044" fmla="*/ 2503583 w 5675092"/>
              <a:gd name="connsiteY8044" fmla="*/ 178986 h 2397608"/>
              <a:gd name="connsiteX8045" fmla="*/ 2504195 w 5675092"/>
              <a:gd name="connsiteY8045" fmla="*/ 178666 h 2397608"/>
              <a:gd name="connsiteX8046" fmla="*/ 2503583 w 5675092"/>
              <a:gd name="connsiteY8046" fmla="*/ 178986 h 2397608"/>
              <a:gd name="connsiteX8047" fmla="*/ 2503339 w 5675092"/>
              <a:gd name="connsiteY8047" fmla="*/ 178107 h 2397608"/>
              <a:gd name="connsiteX8048" fmla="*/ 2511086 w 5675092"/>
              <a:gd name="connsiteY8048" fmla="*/ 213982 h 2397608"/>
              <a:gd name="connsiteX8049" fmla="*/ 2505437 w 5675092"/>
              <a:gd name="connsiteY8049" fmla="*/ 210100 h 2397608"/>
              <a:gd name="connsiteX8050" fmla="*/ 2498743 w 5675092"/>
              <a:gd name="connsiteY8050" fmla="*/ 217019 h 2397608"/>
              <a:gd name="connsiteX8051" fmla="*/ 2501393 w 5675092"/>
              <a:gd name="connsiteY8051" fmla="*/ 216613 h 2397608"/>
              <a:gd name="connsiteX8052" fmla="*/ 2504709 w 5675092"/>
              <a:gd name="connsiteY8052" fmla="*/ 210899 h 2397608"/>
              <a:gd name="connsiteX8053" fmla="*/ 2509474 w 5675092"/>
              <a:gd name="connsiteY8053" fmla="*/ 215874 h 2397608"/>
              <a:gd name="connsiteX8054" fmla="*/ 2524853 w 5675092"/>
              <a:gd name="connsiteY8054" fmla="*/ 211768 h 2397608"/>
              <a:gd name="connsiteX8055" fmla="*/ 2520477 w 5675092"/>
              <a:gd name="connsiteY8055" fmla="*/ 209078 h 2397608"/>
              <a:gd name="connsiteX8056" fmla="*/ 2519582 w 5675092"/>
              <a:gd name="connsiteY8056" fmla="*/ 214008 h 2397608"/>
              <a:gd name="connsiteX8057" fmla="*/ 2520799 w 5675092"/>
              <a:gd name="connsiteY8057" fmla="*/ 214008 h 2397608"/>
              <a:gd name="connsiteX8058" fmla="*/ 2539740 w 5675092"/>
              <a:gd name="connsiteY8058" fmla="*/ 163720 h 2397608"/>
              <a:gd name="connsiteX8059" fmla="*/ 2537447 w 5675092"/>
              <a:gd name="connsiteY8059" fmla="*/ 170895 h 2397608"/>
              <a:gd name="connsiteX8060" fmla="*/ 2537447 w 5675092"/>
              <a:gd name="connsiteY8060" fmla="*/ 166112 h 2397608"/>
              <a:gd name="connsiteX8061" fmla="*/ 2539740 w 5675092"/>
              <a:gd name="connsiteY8061" fmla="*/ 163720 h 2397608"/>
              <a:gd name="connsiteX8062" fmla="*/ 2566408 w 5675092"/>
              <a:gd name="connsiteY8062" fmla="*/ 209319 h 2397608"/>
              <a:gd name="connsiteX8063" fmla="*/ 2565787 w 5675092"/>
              <a:gd name="connsiteY8063" fmla="*/ 208805 h 2397608"/>
              <a:gd name="connsiteX8064" fmla="*/ 2558413 w 5675092"/>
              <a:gd name="connsiteY8064" fmla="*/ 211487 h 2397608"/>
              <a:gd name="connsiteX8065" fmla="*/ 2558627 w 5675092"/>
              <a:gd name="connsiteY8065" fmla="*/ 211966 h 2397608"/>
              <a:gd name="connsiteX8066" fmla="*/ 2595496 w 5675092"/>
              <a:gd name="connsiteY8066" fmla="*/ 198046 h 2397608"/>
              <a:gd name="connsiteX8067" fmla="*/ 2585144 w 5675092"/>
              <a:gd name="connsiteY8067" fmla="*/ 197206 h 2397608"/>
              <a:gd name="connsiteX8068" fmla="*/ 2589717 w 5675092"/>
              <a:gd name="connsiteY8068" fmla="*/ 200668 h 2397608"/>
              <a:gd name="connsiteX8069" fmla="*/ 2608042 w 5675092"/>
              <a:gd name="connsiteY8069" fmla="*/ 200637 h 2397608"/>
              <a:gd name="connsiteX8070" fmla="*/ 2603665 w 5675092"/>
              <a:gd name="connsiteY8070" fmla="*/ 199729 h 2397608"/>
              <a:gd name="connsiteX8071" fmla="*/ 2605519 w 5675092"/>
              <a:gd name="connsiteY8071" fmla="*/ 201664 h 2397608"/>
              <a:gd name="connsiteX8072" fmla="*/ 2628674 w 5675092"/>
              <a:gd name="connsiteY8072" fmla="*/ 163634 h 2397608"/>
              <a:gd name="connsiteX8073" fmla="*/ 2626886 w 5675092"/>
              <a:gd name="connsiteY8073" fmla="*/ 165500 h 2397608"/>
              <a:gd name="connsiteX8074" fmla="*/ 2627288 w 5675092"/>
              <a:gd name="connsiteY8074" fmla="*/ 163821 h 2397608"/>
              <a:gd name="connsiteX8075" fmla="*/ 2632646 w 5675092"/>
              <a:gd name="connsiteY8075" fmla="*/ 199013 h 2397608"/>
              <a:gd name="connsiteX8076" fmla="*/ 2622744 w 5675092"/>
              <a:gd name="connsiteY8076" fmla="*/ 194652 h 2397608"/>
              <a:gd name="connsiteX8077" fmla="*/ 2622912 w 5675092"/>
              <a:gd name="connsiteY8077" fmla="*/ 197133 h 2397608"/>
              <a:gd name="connsiteX8078" fmla="*/ 2621928 w 5675092"/>
              <a:gd name="connsiteY8078" fmla="*/ 200877 h 2397608"/>
              <a:gd name="connsiteX8079" fmla="*/ 2626023 w 5675092"/>
              <a:gd name="connsiteY8079" fmla="*/ 203279 h 2397608"/>
              <a:gd name="connsiteX8080" fmla="*/ 2626860 w 5675092"/>
              <a:gd name="connsiteY8080" fmla="*/ 203039 h 2397608"/>
              <a:gd name="connsiteX8081" fmla="*/ 2631055 w 5675092"/>
              <a:gd name="connsiteY8081" fmla="*/ 171097 h 2397608"/>
              <a:gd name="connsiteX8082" fmla="*/ 2628674 w 5675092"/>
              <a:gd name="connsiteY8082" fmla="*/ 163634 h 2397608"/>
              <a:gd name="connsiteX8083" fmla="*/ 2627333 w 5675092"/>
              <a:gd name="connsiteY8083" fmla="*/ 163634 h 2397608"/>
              <a:gd name="connsiteX8084" fmla="*/ 2627288 w 5675092"/>
              <a:gd name="connsiteY8084" fmla="*/ 163821 h 2397608"/>
              <a:gd name="connsiteX8085" fmla="*/ 2619435 w 5675092"/>
              <a:gd name="connsiteY8085" fmla="*/ 164878 h 2397608"/>
              <a:gd name="connsiteX8086" fmla="*/ 2619137 w 5675092"/>
              <a:gd name="connsiteY8086" fmla="*/ 173585 h 2397608"/>
              <a:gd name="connsiteX8087" fmla="*/ 2631055 w 5675092"/>
              <a:gd name="connsiteY8087" fmla="*/ 171097 h 2397608"/>
              <a:gd name="connsiteX8088" fmla="*/ 2782048 w 5675092"/>
              <a:gd name="connsiteY8088" fmla="*/ 2320906 h 2397608"/>
              <a:gd name="connsiteX8089" fmla="*/ 2758843 w 5675092"/>
              <a:gd name="connsiteY8089" fmla="*/ 2317689 h 2397608"/>
              <a:gd name="connsiteX8090" fmla="*/ 2760807 w 5675092"/>
              <a:gd name="connsiteY8090" fmla="*/ 2312761 h 2397608"/>
              <a:gd name="connsiteX8091" fmla="*/ 2782048 w 5675092"/>
              <a:gd name="connsiteY8091" fmla="*/ 2320906 h 2397608"/>
              <a:gd name="connsiteX8092" fmla="*/ 2782202 w 5675092"/>
              <a:gd name="connsiteY8092" fmla="*/ 2299210 h 2397608"/>
              <a:gd name="connsiteX8093" fmla="*/ 2782004 w 5675092"/>
              <a:gd name="connsiteY8093" fmla="*/ 2299803 h 2397608"/>
              <a:gd name="connsiteX8094" fmla="*/ 2781403 w 5675092"/>
              <a:gd name="connsiteY8094" fmla="*/ 2299703 h 2397608"/>
              <a:gd name="connsiteX8095" fmla="*/ 2788424 w 5675092"/>
              <a:gd name="connsiteY8095" fmla="*/ 2321242 h 2397608"/>
              <a:gd name="connsiteX8096" fmla="*/ 2784792 w 5675092"/>
              <a:gd name="connsiteY8096" fmla="*/ 2321950 h 2397608"/>
              <a:gd name="connsiteX8097" fmla="*/ 2786115 w 5675092"/>
              <a:gd name="connsiteY8097" fmla="*/ 2320014 h 2397608"/>
              <a:gd name="connsiteX8098" fmla="*/ 2789339 w 5675092"/>
              <a:gd name="connsiteY8098" fmla="*/ 2321064 h 2397608"/>
              <a:gd name="connsiteX8099" fmla="*/ 2789324 w 5675092"/>
              <a:gd name="connsiteY8099" fmla="*/ 2321721 h 2397608"/>
              <a:gd name="connsiteX8100" fmla="*/ 2788424 w 5675092"/>
              <a:gd name="connsiteY8100" fmla="*/ 2321242 h 2397608"/>
              <a:gd name="connsiteX8101" fmla="*/ 2794369 w 5675092"/>
              <a:gd name="connsiteY8101" fmla="*/ 2286597 h 2397608"/>
              <a:gd name="connsiteX8102" fmla="*/ 2789837 w 5675092"/>
              <a:gd name="connsiteY8102" fmla="*/ 2286825 h 2397608"/>
              <a:gd name="connsiteX8103" fmla="*/ 2785556 w 5675092"/>
              <a:gd name="connsiteY8103" fmla="*/ 2292021 h 2397608"/>
              <a:gd name="connsiteX8104" fmla="*/ 2792479 w 5675092"/>
              <a:gd name="connsiteY8104" fmla="*/ 2294164 h 2397608"/>
              <a:gd name="connsiteX8105" fmla="*/ 2794369 w 5675092"/>
              <a:gd name="connsiteY8105" fmla="*/ 2286597 h 2397608"/>
              <a:gd name="connsiteX8106" fmla="*/ 2799777 w 5675092"/>
              <a:gd name="connsiteY8106" fmla="*/ 2303759 h 2397608"/>
              <a:gd name="connsiteX8107" fmla="*/ 2793355 w 5675092"/>
              <a:gd name="connsiteY8107" fmla="*/ 2311555 h 2397608"/>
              <a:gd name="connsiteX8108" fmla="*/ 2798012 w 5675092"/>
              <a:gd name="connsiteY8108" fmla="*/ 2313812 h 2397608"/>
              <a:gd name="connsiteX8109" fmla="*/ 2799777 w 5675092"/>
              <a:gd name="connsiteY8109" fmla="*/ 2303759 h 2397608"/>
              <a:gd name="connsiteX8110" fmla="*/ 2803888 w 5675092"/>
              <a:gd name="connsiteY8110" fmla="*/ 2317223 h 2397608"/>
              <a:gd name="connsiteX8111" fmla="*/ 2800654 w 5675092"/>
              <a:gd name="connsiteY8111" fmla="*/ 2321150 h 2397608"/>
              <a:gd name="connsiteX8112" fmla="*/ 2802028 w 5675092"/>
              <a:gd name="connsiteY8112" fmla="*/ 2319980 h 2397608"/>
              <a:gd name="connsiteX8113" fmla="*/ 2663057 w 5675092"/>
              <a:gd name="connsiteY8113" fmla="*/ 194446 h 2397608"/>
              <a:gd name="connsiteX8114" fmla="*/ 2662979 w 5675092"/>
              <a:gd name="connsiteY8114" fmla="*/ 194423 h 2397608"/>
              <a:gd name="connsiteX8115" fmla="*/ 2663019 w 5675092"/>
              <a:gd name="connsiteY8115" fmla="*/ 194408 h 2397608"/>
              <a:gd name="connsiteX8116" fmla="*/ 2664433 w 5675092"/>
              <a:gd name="connsiteY8116" fmla="*/ 163634 h 2397608"/>
              <a:gd name="connsiteX8117" fmla="*/ 2642976 w 5675092"/>
              <a:gd name="connsiteY8117" fmla="*/ 168609 h 2397608"/>
              <a:gd name="connsiteX8118" fmla="*/ 2664433 w 5675092"/>
              <a:gd name="connsiteY8118" fmla="*/ 163634 h 2397608"/>
              <a:gd name="connsiteX8119" fmla="*/ 2672341 w 5675092"/>
              <a:gd name="connsiteY8119" fmla="*/ 177292 h 2397608"/>
              <a:gd name="connsiteX8120" fmla="*/ 2666517 w 5675092"/>
              <a:gd name="connsiteY8120" fmla="*/ 175450 h 2397608"/>
              <a:gd name="connsiteX8121" fmla="*/ 2661658 w 5675092"/>
              <a:gd name="connsiteY8121" fmla="*/ 178831 h 2397608"/>
              <a:gd name="connsiteX8122" fmla="*/ 2664091 w 5675092"/>
              <a:gd name="connsiteY8122" fmla="*/ 180013 h 2397608"/>
              <a:gd name="connsiteX8123" fmla="*/ 2821679 w 5675092"/>
              <a:gd name="connsiteY8123" fmla="*/ 2287709 h 2397608"/>
              <a:gd name="connsiteX8124" fmla="*/ 2815260 w 5675092"/>
              <a:gd name="connsiteY8124" fmla="*/ 2295507 h 2397608"/>
              <a:gd name="connsiteX8125" fmla="*/ 2821679 w 5675092"/>
              <a:gd name="connsiteY8125" fmla="*/ 2287709 h 2397608"/>
              <a:gd name="connsiteX8126" fmla="*/ 2678735 w 5675092"/>
              <a:gd name="connsiteY8126" fmla="*/ 156171 h 2397608"/>
              <a:gd name="connsiteX8127" fmla="*/ 2673966 w 5675092"/>
              <a:gd name="connsiteY8127" fmla="*/ 158659 h 2397608"/>
              <a:gd name="connsiteX8128" fmla="*/ 2678735 w 5675092"/>
              <a:gd name="connsiteY8128" fmla="*/ 156171 h 2397608"/>
              <a:gd name="connsiteX8129" fmla="*/ 2690657 w 5675092"/>
              <a:gd name="connsiteY8129" fmla="*/ 176072 h 2397608"/>
              <a:gd name="connsiteX8130" fmla="*/ 2690318 w 5675092"/>
              <a:gd name="connsiteY8130" fmla="*/ 175889 h 2397608"/>
              <a:gd name="connsiteX8131" fmla="*/ 2690529 w 5675092"/>
              <a:gd name="connsiteY8131" fmla="*/ 176206 h 2397608"/>
              <a:gd name="connsiteX8132" fmla="*/ 2835400 w 5675092"/>
              <a:gd name="connsiteY8132" fmla="*/ 2289509 h 2397608"/>
              <a:gd name="connsiteX8133" fmla="*/ 2828727 w 5675092"/>
              <a:gd name="connsiteY8133" fmla="*/ 2292337 h 2397608"/>
              <a:gd name="connsiteX8134" fmla="*/ 2835400 w 5675092"/>
              <a:gd name="connsiteY8134" fmla="*/ 2289509 h 2397608"/>
              <a:gd name="connsiteX8135" fmla="*/ 2841670 w 5675092"/>
              <a:gd name="connsiteY8135" fmla="*/ 2306200 h 2397608"/>
              <a:gd name="connsiteX8136" fmla="*/ 2836026 w 5675092"/>
              <a:gd name="connsiteY8136" fmla="*/ 2301932 h 2397608"/>
              <a:gd name="connsiteX8137" fmla="*/ 2838292 w 5675092"/>
              <a:gd name="connsiteY8137" fmla="*/ 2301818 h 2397608"/>
              <a:gd name="connsiteX8138" fmla="*/ 2837630 w 5675092"/>
              <a:gd name="connsiteY8138" fmla="*/ 2305586 h 2397608"/>
              <a:gd name="connsiteX8139" fmla="*/ 2837814 w 5675092"/>
              <a:gd name="connsiteY8139" fmla="*/ 2306241 h 2397608"/>
              <a:gd name="connsiteX8140" fmla="*/ 2841498 w 5675092"/>
              <a:gd name="connsiteY8140" fmla="*/ 2306375 h 2397608"/>
              <a:gd name="connsiteX8141" fmla="*/ 2708107 w 5675092"/>
              <a:gd name="connsiteY8141" fmla="*/ 186250 h 2397608"/>
              <a:gd name="connsiteX8142" fmla="*/ 2707200 w 5675092"/>
              <a:gd name="connsiteY8142" fmla="*/ 188474 h 2397608"/>
              <a:gd name="connsiteX8143" fmla="*/ 2707200 w 5675092"/>
              <a:gd name="connsiteY8143" fmla="*/ 183392 h 2397608"/>
              <a:gd name="connsiteX8144" fmla="*/ 2702367 w 5675092"/>
              <a:gd name="connsiteY8144" fmla="*/ 180851 h 2397608"/>
              <a:gd name="connsiteX8145" fmla="*/ 2702784 w 5675092"/>
              <a:gd name="connsiteY8145" fmla="*/ 176881 h 2397608"/>
              <a:gd name="connsiteX8146" fmla="*/ 2707200 w 5675092"/>
              <a:gd name="connsiteY8146" fmla="*/ 178310 h 2397608"/>
              <a:gd name="connsiteX8147" fmla="*/ 2708107 w 5675092"/>
              <a:gd name="connsiteY8147" fmla="*/ 186250 h 2397608"/>
              <a:gd name="connsiteX8148" fmla="*/ 2854275 w 5675092"/>
              <a:gd name="connsiteY8148" fmla="*/ 2303501 h 2397608"/>
              <a:gd name="connsiteX8149" fmla="*/ 2851884 w 5675092"/>
              <a:gd name="connsiteY8149" fmla="*/ 2301133 h 2397608"/>
              <a:gd name="connsiteX8150" fmla="*/ 2849743 w 5675092"/>
              <a:gd name="connsiteY8150" fmla="*/ 2303730 h 2397608"/>
              <a:gd name="connsiteX8151" fmla="*/ 2851796 w 5675092"/>
              <a:gd name="connsiteY8151" fmla="*/ 2306752 h 2397608"/>
              <a:gd name="connsiteX8152" fmla="*/ 2852503 w 5675092"/>
              <a:gd name="connsiteY8152" fmla="*/ 2306778 h 2397608"/>
              <a:gd name="connsiteX8153" fmla="*/ 2725007 w 5675092"/>
              <a:gd name="connsiteY8153" fmla="*/ 172682 h 2397608"/>
              <a:gd name="connsiteX8154" fmla="*/ 2724031 w 5675092"/>
              <a:gd name="connsiteY8154" fmla="*/ 168609 h 2397608"/>
              <a:gd name="connsiteX8155" fmla="*/ 2722931 w 5675092"/>
              <a:gd name="connsiteY8155" fmla="*/ 169922 h 2397608"/>
              <a:gd name="connsiteX8156" fmla="*/ 2724693 w 5675092"/>
              <a:gd name="connsiteY8156" fmla="*/ 172063 h 2397608"/>
              <a:gd name="connsiteX8157" fmla="*/ 2731878 w 5675092"/>
              <a:gd name="connsiteY8157" fmla="*/ 175302 h 2397608"/>
              <a:gd name="connsiteX8158" fmla="*/ 2731187 w 5675092"/>
              <a:gd name="connsiteY8158" fmla="*/ 175714 h 2397608"/>
              <a:gd name="connsiteX8159" fmla="*/ 2731832 w 5675092"/>
              <a:gd name="connsiteY8159" fmla="*/ 175551 h 2397608"/>
              <a:gd name="connsiteX8160" fmla="*/ 2892378 w 5675092"/>
              <a:gd name="connsiteY8160" fmla="*/ 2287765 h 2397608"/>
              <a:gd name="connsiteX8161" fmla="*/ 2891157 w 5675092"/>
              <a:gd name="connsiteY8161" fmla="*/ 2289825 h 2397608"/>
              <a:gd name="connsiteX8162" fmla="*/ 2892332 w 5675092"/>
              <a:gd name="connsiteY8162" fmla="*/ 2289752 h 2397608"/>
              <a:gd name="connsiteX8163" fmla="*/ 2901668 w 5675092"/>
              <a:gd name="connsiteY8163" fmla="*/ 2294149 h 2397608"/>
              <a:gd name="connsiteX8164" fmla="*/ 2898273 w 5675092"/>
              <a:gd name="connsiteY8164" fmla="*/ 2294699 h 2397608"/>
              <a:gd name="connsiteX8165" fmla="*/ 2900986 w 5675092"/>
              <a:gd name="connsiteY8165" fmla="*/ 2295232 h 2397608"/>
              <a:gd name="connsiteX8166" fmla="*/ 2759789 w 5675092"/>
              <a:gd name="connsiteY8166" fmla="*/ 188510 h 2397608"/>
              <a:gd name="connsiteX8167" fmla="*/ 2738334 w 5675092"/>
              <a:gd name="connsiteY8167" fmla="*/ 195974 h 2397608"/>
              <a:gd name="connsiteX8168" fmla="*/ 2759789 w 5675092"/>
              <a:gd name="connsiteY8168" fmla="*/ 188510 h 2397608"/>
              <a:gd name="connsiteX8169" fmla="*/ 2903615 w 5675092"/>
              <a:gd name="connsiteY8169" fmla="*/ 2291053 h 2397608"/>
              <a:gd name="connsiteX8170" fmla="*/ 2900667 w 5675092"/>
              <a:gd name="connsiteY8170" fmla="*/ 2289624 h 2397608"/>
              <a:gd name="connsiteX8171" fmla="*/ 2900596 w 5675092"/>
              <a:gd name="connsiteY8171" fmla="*/ 2289855 h 2397608"/>
              <a:gd name="connsiteX8172" fmla="*/ 2902169 w 5675092"/>
              <a:gd name="connsiteY8172" fmla="*/ 2293352 h 2397608"/>
              <a:gd name="connsiteX8173" fmla="*/ 2774092 w 5675092"/>
              <a:gd name="connsiteY8173" fmla="*/ 171097 h 2397608"/>
              <a:gd name="connsiteX8174" fmla="*/ 2766942 w 5675092"/>
              <a:gd name="connsiteY8174" fmla="*/ 173584 h 2397608"/>
              <a:gd name="connsiteX8175" fmla="*/ 2767201 w 5675092"/>
              <a:gd name="connsiteY8175" fmla="*/ 173620 h 2397608"/>
              <a:gd name="connsiteX8176" fmla="*/ 2768109 w 5675092"/>
              <a:gd name="connsiteY8176" fmla="*/ 172750 h 2397608"/>
              <a:gd name="connsiteX8177" fmla="*/ 2771243 w 5675092"/>
              <a:gd name="connsiteY8177" fmla="*/ 174183 h 2397608"/>
              <a:gd name="connsiteX8178" fmla="*/ 2771411 w 5675092"/>
              <a:gd name="connsiteY8178" fmla="*/ 174206 h 2397608"/>
              <a:gd name="connsiteX8179" fmla="*/ 2774092 w 5675092"/>
              <a:gd name="connsiteY8179" fmla="*/ 171097 h 2397608"/>
              <a:gd name="connsiteX8180" fmla="*/ 2781245 w 5675092"/>
              <a:gd name="connsiteY8180" fmla="*/ 171097 h 2397608"/>
              <a:gd name="connsiteX8181" fmla="*/ 2776476 w 5675092"/>
              <a:gd name="connsiteY8181" fmla="*/ 171097 h 2397608"/>
              <a:gd name="connsiteX8182" fmla="*/ 2780376 w 5675092"/>
              <a:gd name="connsiteY8182" fmla="*/ 174352 h 2397608"/>
              <a:gd name="connsiteX8183" fmla="*/ 2781452 w 5675092"/>
              <a:gd name="connsiteY8183" fmla="*/ 174435 h 2397608"/>
              <a:gd name="connsiteX8184" fmla="*/ 2946307 w 5675092"/>
              <a:gd name="connsiteY8184" fmla="*/ 2357669 h 2397608"/>
              <a:gd name="connsiteX8185" fmla="*/ 2945986 w 5675092"/>
              <a:gd name="connsiteY8185" fmla="*/ 2365650 h 2397608"/>
              <a:gd name="connsiteX8186" fmla="*/ 2941902 w 5675092"/>
              <a:gd name="connsiteY8186" fmla="*/ 2367359 h 2397608"/>
              <a:gd name="connsiteX8187" fmla="*/ 2941238 w 5675092"/>
              <a:gd name="connsiteY8187" fmla="*/ 2363426 h 2397608"/>
              <a:gd name="connsiteX8188" fmla="*/ 2945642 w 5675092"/>
              <a:gd name="connsiteY8188" fmla="*/ 2360580 h 2397608"/>
              <a:gd name="connsiteX8189" fmla="*/ 2945297 w 5675092"/>
              <a:gd name="connsiteY8189" fmla="*/ 2355509 h 2397608"/>
              <a:gd name="connsiteX8190" fmla="*/ 2946307 w 5675092"/>
              <a:gd name="connsiteY8190" fmla="*/ 2357669 h 2397608"/>
              <a:gd name="connsiteX8191" fmla="*/ 2945873 w 5675092"/>
              <a:gd name="connsiteY8191" fmla="*/ 2330153 h 2397608"/>
              <a:gd name="connsiteX8192" fmla="*/ 2946521 w 5675092"/>
              <a:gd name="connsiteY8192" fmla="*/ 2339697 h 2397608"/>
              <a:gd name="connsiteX8193" fmla="*/ 2943748 w 5675092"/>
              <a:gd name="connsiteY8193" fmla="*/ 2332695 h 2397608"/>
              <a:gd name="connsiteX8194" fmla="*/ 2945873 w 5675092"/>
              <a:gd name="connsiteY8194" fmla="*/ 2330153 h 2397608"/>
              <a:gd name="connsiteX8195" fmla="*/ 2947516 w 5675092"/>
              <a:gd name="connsiteY8195" fmla="*/ 2320454 h 2397608"/>
              <a:gd name="connsiteX8196" fmla="*/ 2948002 w 5675092"/>
              <a:gd name="connsiteY8196" fmla="*/ 2327612 h 2397608"/>
              <a:gd name="connsiteX8197" fmla="*/ 2947516 w 5675092"/>
              <a:gd name="connsiteY8197" fmla="*/ 2320454 h 2397608"/>
              <a:gd name="connsiteX8198" fmla="*/ 2965719 w 5675092"/>
              <a:gd name="connsiteY8198" fmla="*/ 2266397 h 2397608"/>
              <a:gd name="connsiteX8199" fmla="*/ 2965609 w 5675092"/>
              <a:gd name="connsiteY8199" fmla="*/ 2266372 h 2397608"/>
              <a:gd name="connsiteX8200" fmla="*/ 2965580 w 5675092"/>
              <a:gd name="connsiteY8200" fmla="*/ 2266407 h 2397608"/>
              <a:gd name="connsiteX8201" fmla="*/ 2824157 w 5675092"/>
              <a:gd name="connsiteY8201" fmla="*/ 161147 h 2397608"/>
              <a:gd name="connsiteX8202" fmla="*/ 2817003 w 5675092"/>
              <a:gd name="connsiteY8202" fmla="*/ 163634 h 2397608"/>
              <a:gd name="connsiteX8203" fmla="*/ 2821772 w 5675092"/>
              <a:gd name="connsiteY8203" fmla="*/ 166122 h 2397608"/>
              <a:gd name="connsiteX8204" fmla="*/ 2824157 w 5675092"/>
              <a:gd name="connsiteY8204" fmla="*/ 161147 h 2397608"/>
              <a:gd name="connsiteX8205" fmla="*/ 2971612 w 5675092"/>
              <a:gd name="connsiteY8205" fmla="*/ 2274267 h 2397608"/>
              <a:gd name="connsiteX8206" fmla="*/ 2962569 w 5675092"/>
              <a:gd name="connsiteY8206" fmla="*/ 2270009 h 2397608"/>
              <a:gd name="connsiteX8207" fmla="*/ 2956771 w 5675092"/>
              <a:gd name="connsiteY8207" fmla="*/ 2276946 h 2397608"/>
              <a:gd name="connsiteX8208" fmla="*/ 2942333 w 5675092"/>
              <a:gd name="connsiteY8208" fmla="*/ 2275433 h 2397608"/>
              <a:gd name="connsiteX8209" fmla="*/ 2928039 w 5675092"/>
              <a:gd name="connsiteY8209" fmla="*/ 2276093 h 2397608"/>
              <a:gd name="connsiteX8210" fmla="*/ 2919845 w 5675092"/>
              <a:gd name="connsiteY8210" fmla="*/ 2275409 h 2397608"/>
              <a:gd name="connsiteX8211" fmla="*/ 2914804 w 5675092"/>
              <a:gd name="connsiteY8211" fmla="*/ 2276705 h 2397608"/>
              <a:gd name="connsiteX8212" fmla="*/ 2915955 w 5675092"/>
              <a:gd name="connsiteY8212" fmla="*/ 2278471 h 2397608"/>
              <a:gd name="connsiteX8213" fmla="*/ 2916506 w 5675092"/>
              <a:gd name="connsiteY8213" fmla="*/ 2282174 h 2397608"/>
              <a:gd name="connsiteX8214" fmla="*/ 2911449 w 5675092"/>
              <a:gd name="connsiteY8214" fmla="*/ 2277568 h 2397608"/>
              <a:gd name="connsiteX8215" fmla="*/ 2900744 w 5675092"/>
              <a:gd name="connsiteY8215" fmla="*/ 2280320 h 2397608"/>
              <a:gd name="connsiteX8216" fmla="*/ 2899857 w 5675092"/>
              <a:gd name="connsiteY8216" fmla="*/ 2283305 h 2397608"/>
              <a:gd name="connsiteX8217" fmla="*/ 2897052 w 5675092"/>
              <a:gd name="connsiteY8217" fmla="*/ 2281269 h 2397608"/>
              <a:gd name="connsiteX8218" fmla="*/ 2896320 w 5675092"/>
              <a:gd name="connsiteY8218" fmla="*/ 2281458 h 2397608"/>
              <a:gd name="connsiteX8219" fmla="*/ 2900537 w 5675092"/>
              <a:gd name="connsiteY8219" fmla="*/ 2285188 h 2397608"/>
              <a:gd name="connsiteX8220" fmla="*/ 2902470 w 5675092"/>
              <a:gd name="connsiteY8220" fmla="*/ 2283769 h 2397608"/>
              <a:gd name="connsiteX8221" fmla="*/ 2901713 w 5675092"/>
              <a:gd name="connsiteY8221" fmla="*/ 2286228 h 2397608"/>
              <a:gd name="connsiteX8222" fmla="*/ 2902522 w 5675092"/>
              <a:gd name="connsiteY8222" fmla="*/ 2286943 h 2397608"/>
              <a:gd name="connsiteX8223" fmla="*/ 2928662 w 5675092"/>
              <a:gd name="connsiteY8223" fmla="*/ 2292279 h 2397608"/>
              <a:gd name="connsiteX8224" fmla="*/ 2939488 w 5675092"/>
              <a:gd name="connsiteY8224" fmla="*/ 2281770 h 2397608"/>
              <a:gd name="connsiteX8225" fmla="*/ 2942255 w 5675092"/>
              <a:gd name="connsiteY8225" fmla="*/ 2291594 h 2397608"/>
              <a:gd name="connsiteX8226" fmla="*/ 2966550 w 5675092"/>
              <a:gd name="connsiteY8226" fmla="*/ 2277917 h 2397608"/>
              <a:gd name="connsiteX8227" fmla="*/ 2970478 w 5675092"/>
              <a:gd name="connsiteY8227" fmla="*/ 2280429 h 2397608"/>
              <a:gd name="connsiteX8228" fmla="*/ 2838459 w 5675092"/>
              <a:gd name="connsiteY8228" fmla="*/ 163634 h 2397608"/>
              <a:gd name="connsiteX8229" fmla="*/ 2836075 w 5675092"/>
              <a:gd name="connsiteY8229" fmla="*/ 163634 h 2397608"/>
              <a:gd name="connsiteX8230" fmla="*/ 2836075 w 5675092"/>
              <a:gd name="connsiteY8230" fmla="*/ 156171 h 2397608"/>
              <a:gd name="connsiteX8231" fmla="*/ 2838459 w 5675092"/>
              <a:gd name="connsiteY8231" fmla="*/ 163634 h 2397608"/>
              <a:gd name="connsiteX8232" fmla="*/ 2982413 w 5675092"/>
              <a:gd name="connsiteY8232" fmla="*/ 2265258 h 2397608"/>
              <a:gd name="connsiteX8233" fmla="*/ 2982261 w 5675092"/>
              <a:gd name="connsiteY8233" fmla="*/ 2265241 h 2397608"/>
              <a:gd name="connsiteX8234" fmla="*/ 2982190 w 5675092"/>
              <a:gd name="connsiteY8234" fmla="*/ 2265273 h 2397608"/>
              <a:gd name="connsiteX8235" fmla="*/ 2843228 w 5675092"/>
              <a:gd name="connsiteY8235" fmla="*/ 173585 h 2397608"/>
              <a:gd name="connsiteX8236" fmla="*/ 2838459 w 5675092"/>
              <a:gd name="connsiteY8236" fmla="*/ 178560 h 2397608"/>
              <a:gd name="connsiteX8237" fmla="*/ 2843228 w 5675092"/>
              <a:gd name="connsiteY8237" fmla="*/ 173585 h 2397608"/>
              <a:gd name="connsiteX8238" fmla="*/ 2849967 w 5675092"/>
              <a:gd name="connsiteY8238" fmla="*/ 209958 h 2397608"/>
              <a:gd name="connsiteX8239" fmla="*/ 2846173 w 5675092"/>
              <a:gd name="connsiteY8239" fmla="*/ 209386 h 2397608"/>
              <a:gd name="connsiteX8240" fmla="*/ 2845663 w 5675092"/>
              <a:gd name="connsiteY8240" fmla="*/ 210352 h 2397608"/>
              <a:gd name="connsiteX8241" fmla="*/ 2845663 w 5675092"/>
              <a:gd name="connsiteY8241" fmla="*/ 209309 h 2397608"/>
              <a:gd name="connsiteX8242" fmla="*/ 2841970 w 5675092"/>
              <a:gd name="connsiteY8242" fmla="*/ 208753 h 2397608"/>
              <a:gd name="connsiteX8243" fmla="*/ 2840620 w 5675092"/>
              <a:gd name="connsiteY8243" fmla="*/ 210352 h 2397608"/>
              <a:gd name="connsiteX8244" fmla="*/ 2840898 w 5675092"/>
              <a:gd name="connsiteY8244" fmla="*/ 208591 h 2397608"/>
              <a:gd name="connsiteX8245" fmla="*/ 2837453 w 5675092"/>
              <a:gd name="connsiteY8245" fmla="*/ 208072 h 2397608"/>
              <a:gd name="connsiteX8246" fmla="*/ 2837365 w 5675092"/>
              <a:gd name="connsiteY8246" fmla="*/ 208075 h 2397608"/>
              <a:gd name="connsiteX8247" fmla="*/ 2838459 w 5675092"/>
              <a:gd name="connsiteY8247" fmla="*/ 210899 h 2397608"/>
              <a:gd name="connsiteX8248" fmla="*/ 2833990 w 5675092"/>
              <a:gd name="connsiteY8248" fmla="*/ 212765 h 2397608"/>
              <a:gd name="connsiteX8249" fmla="*/ 2831449 w 5675092"/>
              <a:gd name="connsiteY8249" fmla="*/ 218070 h 2397608"/>
              <a:gd name="connsiteX8250" fmla="*/ 2833217 w 5675092"/>
              <a:gd name="connsiteY8250" fmla="*/ 216698 h 2397608"/>
              <a:gd name="connsiteX8251" fmla="*/ 2839397 w 5675092"/>
              <a:gd name="connsiteY8251" fmla="*/ 216387 h 2397608"/>
              <a:gd name="connsiteX8252" fmla="*/ 2843572 w 5675092"/>
              <a:gd name="connsiteY8252" fmla="*/ 213686 h 2397608"/>
              <a:gd name="connsiteX8253" fmla="*/ 2845836 w 5675092"/>
              <a:gd name="connsiteY8253" fmla="*/ 215255 h 2397608"/>
              <a:gd name="connsiteX8254" fmla="*/ 2848890 w 5675092"/>
              <a:gd name="connsiteY8254" fmla="*/ 211832 h 2397608"/>
              <a:gd name="connsiteX8255" fmla="*/ 2859915 w 5675092"/>
              <a:gd name="connsiteY8255" fmla="*/ 173585 h 2397608"/>
              <a:gd name="connsiteX8256" fmla="*/ 2850381 w 5675092"/>
              <a:gd name="connsiteY8256" fmla="*/ 181047 h 2397608"/>
              <a:gd name="connsiteX8257" fmla="*/ 2859915 w 5675092"/>
              <a:gd name="connsiteY8257" fmla="*/ 173585 h 2397608"/>
              <a:gd name="connsiteX8258" fmla="*/ 2862299 w 5675092"/>
              <a:gd name="connsiteY8258" fmla="*/ 190998 h 2397608"/>
              <a:gd name="connsiteX8259" fmla="*/ 2857530 w 5675092"/>
              <a:gd name="connsiteY8259" fmla="*/ 188510 h 2397608"/>
              <a:gd name="connsiteX8260" fmla="*/ 2834400 w 5675092"/>
              <a:gd name="connsiteY8260" fmla="*/ 200055 h 2397608"/>
              <a:gd name="connsiteX8261" fmla="*/ 2832331 w 5675092"/>
              <a:gd name="connsiteY8261" fmla="*/ 201599 h 2397608"/>
              <a:gd name="connsiteX8262" fmla="*/ 2839455 w 5675092"/>
              <a:gd name="connsiteY8262" fmla="*/ 200662 h 2397608"/>
              <a:gd name="connsiteX8263" fmla="*/ 2853372 w 5675092"/>
              <a:gd name="connsiteY8263" fmla="*/ 204036 h 2397608"/>
              <a:gd name="connsiteX8264" fmla="*/ 2855146 w 5675092"/>
              <a:gd name="connsiteY8264" fmla="*/ 200948 h 2397608"/>
              <a:gd name="connsiteX8265" fmla="*/ 2859915 w 5675092"/>
              <a:gd name="connsiteY8265" fmla="*/ 200948 h 2397608"/>
              <a:gd name="connsiteX8266" fmla="*/ 2862299 w 5675092"/>
              <a:gd name="connsiteY8266" fmla="*/ 190998 h 2397608"/>
              <a:gd name="connsiteX8267" fmla="*/ 2871836 w 5675092"/>
              <a:gd name="connsiteY8267" fmla="*/ 188510 h 2397608"/>
              <a:gd name="connsiteX8268" fmla="*/ 2867068 w 5675092"/>
              <a:gd name="connsiteY8268" fmla="*/ 195973 h 2397608"/>
              <a:gd name="connsiteX8269" fmla="*/ 2869452 w 5675092"/>
              <a:gd name="connsiteY8269" fmla="*/ 198461 h 2397608"/>
              <a:gd name="connsiteX8270" fmla="*/ 2869452 w 5675092"/>
              <a:gd name="connsiteY8270" fmla="*/ 190998 h 2397608"/>
              <a:gd name="connsiteX8271" fmla="*/ 2871837 w 5675092"/>
              <a:gd name="connsiteY8271" fmla="*/ 190998 h 2397608"/>
              <a:gd name="connsiteX8272" fmla="*/ 2871836 w 5675092"/>
              <a:gd name="connsiteY8272" fmla="*/ 188510 h 2397608"/>
              <a:gd name="connsiteX8273" fmla="*/ 2874217 w 5675092"/>
              <a:gd name="connsiteY8273" fmla="*/ 146221 h 2397608"/>
              <a:gd name="connsiteX8274" fmla="*/ 2864683 w 5675092"/>
              <a:gd name="connsiteY8274" fmla="*/ 153684 h 2397608"/>
              <a:gd name="connsiteX8275" fmla="*/ 2862299 w 5675092"/>
              <a:gd name="connsiteY8275" fmla="*/ 158658 h 2397608"/>
              <a:gd name="connsiteX8276" fmla="*/ 2874217 w 5675092"/>
              <a:gd name="connsiteY8276" fmla="*/ 146221 h 2397608"/>
              <a:gd name="connsiteX8277" fmla="*/ 2883755 w 5675092"/>
              <a:gd name="connsiteY8277" fmla="*/ 158659 h 2397608"/>
              <a:gd name="connsiteX8278" fmla="*/ 2878986 w 5675092"/>
              <a:gd name="connsiteY8278" fmla="*/ 153684 h 2397608"/>
              <a:gd name="connsiteX8279" fmla="*/ 2876602 w 5675092"/>
              <a:gd name="connsiteY8279" fmla="*/ 163634 h 2397608"/>
              <a:gd name="connsiteX8280" fmla="*/ 2883755 w 5675092"/>
              <a:gd name="connsiteY8280" fmla="*/ 158659 h 2397608"/>
              <a:gd name="connsiteX8281" fmla="*/ 2888523 w 5675092"/>
              <a:gd name="connsiteY8281" fmla="*/ 176072 h 2397608"/>
              <a:gd name="connsiteX8282" fmla="*/ 2883754 w 5675092"/>
              <a:gd name="connsiteY8282" fmla="*/ 176072 h 2397608"/>
              <a:gd name="connsiteX8283" fmla="*/ 2881371 w 5675092"/>
              <a:gd name="connsiteY8283" fmla="*/ 183535 h 2397608"/>
              <a:gd name="connsiteX8284" fmla="*/ 2886139 w 5675092"/>
              <a:gd name="connsiteY8284" fmla="*/ 181047 h 2397608"/>
              <a:gd name="connsiteX8285" fmla="*/ 2888523 w 5675092"/>
              <a:gd name="connsiteY8285" fmla="*/ 176072 h 2397608"/>
              <a:gd name="connsiteX8286" fmla="*/ 2886028 w 5675092"/>
              <a:gd name="connsiteY8286" fmla="*/ 136219 h 2397608"/>
              <a:gd name="connsiteX8287" fmla="*/ 2883735 w 5675092"/>
              <a:gd name="connsiteY8287" fmla="*/ 138610 h 2397608"/>
              <a:gd name="connsiteX8288" fmla="*/ 2883735 w 5675092"/>
              <a:gd name="connsiteY8288" fmla="*/ 141001 h 2397608"/>
              <a:gd name="connsiteX8289" fmla="*/ 2879145 w 5675092"/>
              <a:gd name="connsiteY8289" fmla="*/ 143393 h 2397608"/>
              <a:gd name="connsiteX8290" fmla="*/ 2879145 w 5675092"/>
              <a:gd name="connsiteY8290" fmla="*/ 136219 h 2397608"/>
              <a:gd name="connsiteX8291" fmla="*/ 2886028 w 5675092"/>
              <a:gd name="connsiteY8291" fmla="*/ 136219 h 2397608"/>
              <a:gd name="connsiteX8292" fmla="*/ 2914694 w 5675092"/>
              <a:gd name="connsiteY8292" fmla="*/ 153642 h 2397608"/>
              <a:gd name="connsiteX8293" fmla="*/ 2909648 w 5675092"/>
              <a:gd name="connsiteY8293" fmla="*/ 161329 h 2397608"/>
              <a:gd name="connsiteX8294" fmla="*/ 2902079 w 5675092"/>
              <a:gd name="connsiteY8294" fmla="*/ 148517 h 2397608"/>
              <a:gd name="connsiteX8295" fmla="*/ 2912170 w 5675092"/>
              <a:gd name="connsiteY8295" fmla="*/ 145955 h 2397608"/>
              <a:gd name="connsiteX8296" fmla="*/ 2914694 w 5675092"/>
              <a:gd name="connsiteY8296" fmla="*/ 153642 h 2397608"/>
              <a:gd name="connsiteX8297" fmla="*/ 2941568 w 5675092"/>
              <a:gd name="connsiteY8297" fmla="*/ 164232 h 2397608"/>
              <a:gd name="connsiteX8298" fmla="*/ 2923437 w 5675092"/>
              <a:gd name="connsiteY8298" fmla="*/ 174724 h 2397608"/>
              <a:gd name="connsiteX8299" fmla="*/ 2921129 w 5675092"/>
              <a:gd name="connsiteY8299" fmla="*/ 170051 h 2397608"/>
              <a:gd name="connsiteX8300" fmla="*/ 2941568 w 5675092"/>
              <a:gd name="connsiteY8300" fmla="*/ 164232 h 2397608"/>
              <a:gd name="connsiteX8301" fmla="*/ 3144159 w 5675092"/>
              <a:gd name="connsiteY8301" fmla="*/ 2368664 h 2397608"/>
              <a:gd name="connsiteX8302" fmla="*/ 3136908 w 5675092"/>
              <a:gd name="connsiteY8302" fmla="*/ 2368665 h 2397608"/>
              <a:gd name="connsiteX8303" fmla="*/ 3136909 w 5675092"/>
              <a:gd name="connsiteY8303" fmla="*/ 2361491 h 2397608"/>
              <a:gd name="connsiteX8304" fmla="*/ 3144159 w 5675092"/>
              <a:gd name="connsiteY8304" fmla="*/ 2368664 h 2397608"/>
              <a:gd name="connsiteX8305" fmla="*/ 3148992 w 5675092"/>
              <a:gd name="connsiteY8305" fmla="*/ 2361491 h 2397608"/>
              <a:gd name="connsiteX8306" fmla="*/ 3146575 w 5675092"/>
              <a:gd name="connsiteY8306" fmla="*/ 2368665 h 2397608"/>
              <a:gd name="connsiteX8307" fmla="*/ 3146575 w 5675092"/>
              <a:gd name="connsiteY8307" fmla="*/ 2361491 h 2397608"/>
              <a:gd name="connsiteX8308" fmla="*/ 3146878 w 5675092"/>
              <a:gd name="connsiteY8308" fmla="*/ 2360595 h 2397608"/>
              <a:gd name="connsiteX8309" fmla="*/ 3148992 w 5675092"/>
              <a:gd name="connsiteY8309" fmla="*/ 2361491 h 2397608"/>
              <a:gd name="connsiteX8310" fmla="*/ 3027063 w 5675092"/>
              <a:gd name="connsiteY8310" fmla="*/ 170894 h 2397608"/>
              <a:gd name="connsiteX8311" fmla="*/ 3025263 w 5675092"/>
              <a:gd name="connsiteY8311" fmla="*/ 172729 h 2397608"/>
              <a:gd name="connsiteX8312" fmla="*/ 3027063 w 5675092"/>
              <a:gd name="connsiteY8312" fmla="*/ 175677 h 2397608"/>
              <a:gd name="connsiteX8313" fmla="*/ 3022787 w 5675092"/>
              <a:gd name="connsiteY8313" fmla="*/ 174403 h 2397608"/>
              <a:gd name="connsiteX8314" fmla="*/ 3016744 w 5675092"/>
              <a:gd name="connsiteY8314" fmla="*/ 175677 h 2397608"/>
              <a:gd name="connsiteX8315" fmla="*/ 3019115 w 5675092"/>
              <a:gd name="connsiteY8315" fmla="*/ 173309 h 2397608"/>
              <a:gd name="connsiteX8316" fmla="*/ 3019037 w 5675092"/>
              <a:gd name="connsiteY8316" fmla="*/ 173286 h 2397608"/>
              <a:gd name="connsiteX8317" fmla="*/ 3023051 w 5675092"/>
              <a:gd name="connsiteY8317" fmla="*/ 169100 h 2397608"/>
              <a:gd name="connsiteX8318" fmla="*/ 3024309 w 5675092"/>
              <a:gd name="connsiteY8318" fmla="*/ 171163 h 2397608"/>
              <a:gd name="connsiteX8319" fmla="*/ 3032931 w 5675092"/>
              <a:gd name="connsiteY8319" fmla="*/ 158914 h 2397608"/>
              <a:gd name="connsiteX8320" fmla="*/ 3032512 w 5675092"/>
              <a:gd name="connsiteY8320" fmla="*/ 158792 h 2397608"/>
              <a:gd name="connsiteX8321" fmla="*/ 3032383 w 5675092"/>
              <a:gd name="connsiteY8321" fmla="*/ 156233 h 2397608"/>
              <a:gd name="connsiteX8322" fmla="*/ 3031441 w 5675092"/>
              <a:gd name="connsiteY8322" fmla="*/ 104248 h 2397608"/>
              <a:gd name="connsiteX8323" fmla="*/ 3024386 w 5675092"/>
              <a:gd name="connsiteY8323" fmla="*/ 107364 h 2397608"/>
              <a:gd name="connsiteX8324" fmla="*/ 3026085 w 5675092"/>
              <a:gd name="connsiteY8324" fmla="*/ 96701 h 2397608"/>
              <a:gd name="connsiteX8325" fmla="*/ 3031441 w 5675092"/>
              <a:gd name="connsiteY8325" fmla="*/ 104248 h 2397608"/>
              <a:gd name="connsiteX8326" fmla="*/ 3191605 w 5675092"/>
              <a:gd name="connsiteY8326" fmla="*/ 2346920 h 2397608"/>
              <a:gd name="connsiteX8327" fmla="*/ 3191341 w 5675092"/>
              <a:gd name="connsiteY8327" fmla="*/ 2346472 h 2397608"/>
              <a:gd name="connsiteX8328" fmla="*/ 3188832 w 5675092"/>
              <a:gd name="connsiteY8328" fmla="*/ 2347636 h 2397608"/>
              <a:gd name="connsiteX8329" fmla="*/ 3188843 w 5675092"/>
              <a:gd name="connsiteY8329" fmla="*/ 2347646 h 2397608"/>
              <a:gd name="connsiteX8330" fmla="*/ 3047118 w 5675092"/>
              <a:gd name="connsiteY8330" fmla="*/ 160622 h 2397608"/>
              <a:gd name="connsiteX8331" fmla="*/ 3039235 w 5675092"/>
              <a:gd name="connsiteY8331" fmla="*/ 168715 h 2397608"/>
              <a:gd name="connsiteX8332" fmla="*/ 3032899 w 5675092"/>
              <a:gd name="connsiteY8332" fmla="*/ 166469 h 2397608"/>
              <a:gd name="connsiteX8333" fmla="*/ 3033419 w 5675092"/>
              <a:gd name="connsiteY8333" fmla="*/ 161312 h 2397608"/>
              <a:gd name="connsiteX8334" fmla="*/ 3032931 w 5675092"/>
              <a:gd name="connsiteY8334" fmla="*/ 158914 h 2397608"/>
              <a:gd name="connsiteX8335" fmla="*/ 3039088 w 5675092"/>
              <a:gd name="connsiteY8335" fmla="*/ 160706 h 2397608"/>
              <a:gd name="connsiteX8336" fmla="*/ 3047118 w 5675092"/>
              <a:gd name="connsiteY8336" fmla="*/ 160622 h 2397608"/>
              <a:gd name="connsiteX8337" fmla="*/ 3071451 w 5675092"/>
              <a:gd name="connsiteY8337" fmla="*/ 153016 h 2397608"/>
              <a:gd name="connsiteX8338" fmla="*/ 3071175 w 5675092"/>
              <a:gd name="connsiteY8338" fmla="*/ 164883 h 2397608"/>
              <a:gd name="connsiteX8339" fmla="*/ 3064839 w 5675092"/>
              <a:gd name="connsiteY8339" fmla="*/ 162568 h 2397608"/>
              <a:gd name="connsiteX8340" fmla="*/ 3070777 w 5675092"/>
              <a:gd name="connsiteY8340" fmla="*/ 157000 h 2397608"/>
              <a:gd name="connsiteX8341" fmla="*/ 3070513 w 5675092"/>
              <a:gd name="connsiteY8341" fmla="*/ 151746 h 2397608"/>
              <a:gd name="connsiteX8342" fmla="*/ 3071451 w 5675092"/>
              <a:gd name="connsiteY8342" fmla="*/ 153016 h 2397608"/>
              <a:gd name="connsiteX8343" fmla="*/ 3088981 w 5675092"/>
              <a:gd name="connsiteY8343" fmla="*/ 178068 h 2397608"/>
              <a:gd name="connsiteX8344" fmla="*/ 3049996 w 5675092"/>
              <a:gd name="connsiteY8344" fmla="*/ 182852 h 2397608"/>
              <a:gd name="connsiteX8345" fmla="*/ 3049996 w 5675092"/>
              <a:gd name="connsiteY8345" fmla="*/ 173286 h 2397608"/>
              <a:gd name="connsiteX8346" fmla="*/ 3062178 w 5675092"/>
              <a:gd name="connsiteY8346" fmla="*/ 166112 h 2397608"/>
              <a:gd name="connsiteX8347" fmla="*/ 3067052 w 5675092"/>
              <a:gd name="connsiteY8347" fmla="*/ 175677 h 2397608"/>
              <a:gd name="connsiteX8348" fmla="*/ 3074364 w 5675092"/>
              <a:gd name="connsiteY8348" fmla="*/ 166112 h 2397608"/>
              <a:gd name="connsiteX8349" fmla="*/ 3079237 w 5675092"/>
              <a:gd name="connsiteY8349" fmla="*/ 166112 h 2397608"/>
              <a:gd name="connsiteX8350" fmla="*/ 3088981 w 5675092"/>
              <a:gd name="connsiteY8350" fmla="*/ 178068 h 2397608"/>
              <a:gd name="connsiteX8351" fmla="*/ 3084691 w 5675092"/>
              <a:gd name="connsiteY8351" fmla="*/ 109148 h 2397608"/>
              <a:gd name="connsiteX8352" fmla="*/ 3084027 w 5675092"/>
              <a:gd name="connsiteY8352" fmla="*/ 111407 h 2397608"/>
              <a:gd name="connsiteX8353" fmla="*/ 3083770 w 5675092"/>
              <a:gd name="connsiteY8353" fmla="*/ 106331 h 2397608"/>
              <a:gd name="connsiteX8354" fmla="*/ 3079507 w 5675092"/>
              <a:gd name="connsiteY8354" fmla="*/ 104002 h 2397608"/>
              <a:gd name="connsiteX8355" fmla="*/ 3079664 w 5675092"/>
              <a:gd name="connsiteY8355" fmla="*/ 100020 h 2397608"/>
              <a:gd name="connsiteX8356" fmla="*/ 3083515 w 5675092"/>
              <a:gd name="connsiteY8356" fmla="*/ 101256 h 2397608"/>
              <a:gd name="connsiteX8357" fmla="*/ 3084691 w 5675092"/>
              <a:gd name="connsiteY8357" fmla="*/ 109148 h 2397608"/>
              <a:gd name="connsiteX8358" fmla="*/ 3086884 w 5675092"/>
              <a:gd name="connsiteY8358" fmla="*/ 126977 h 2397608"/>
              <a:gd name="connsiteX8359" fmla="*/ 3087365 w 5675092"/>
              <a:gd name="connsiteY8359" fmla="*/ 136530 h 2397608"/>
              <a:gd name="connsiteX8360" fmla="*/ 3085178 w 5675092"/>
              <a:gd name="connsiteY8360" fmla="*/ 134245 h 2397608"/>
              <a:gd name="connsiteX8361" fmla="*/ 3086884 w 5675092"/>
              <a:gd name="connsiteY8361" fmla="*/ 126977 h 2397608"/>
              <a:gd name="connsiteX8362" fmla="*/ 3089557 w 5675092"/>
              <a:gd name="connsiteY8362" fmla="*/ 138814 h 2397608"/>
              <a:gd name="connsiteX8363" fmla="*/ 3089918 w 5675092"/>
              <a:gd name="connsiteY8363" fmla="*/ 145979 h 2397608"/>
              <a:gd name="connsiteX8364" fmla="*/ 3089557 w 5675092"/>
              <a:gd name="connsiteY8364" fmla="*/ 138814 h 2397608"/>
              <a:gd name="connsiteX8365" fmla="*/ 3100758 w 5675092"/>
              <a:gd name="connsiteY8365" fmla="*/ 155409 h 2397608"/>
              <a:gd name="connsiteX8366" fmla="*/ 3073122 w 5675092"/>
              <a:gd name="connsiteY8366" fmla="*/ 162390 h 2397608"/>
              <a:gd name="connsiteX8367" fmla="*/ 3072841 w 5675092"/>
              <a:gd name="connsiteY8367" fmla="*/ 156817 h 2397608"/>
              <a:gd name="connsiteX8368" fmla="*/ 3086747 w 5675092"/>
              <a:gd name="connsiteY8368" fmla="*/ 155068 h 2397608"/>
              <a:gd name="connsiteX8369" fmla="*/ 3100758 w 5675092"/>
              <a:gd name="connsiteY8369" fmla="*/ 155409 h 2397608"/>
              <a:gd name="connsiteX8370" fmla="*/ 3109622 w 5675092"/>
              <a:gd name="connsiteY8370" fmla="*/ 170894 h 2397608"/>
              <a:gd name="connsiteX8371" fmla="*/ 3098153 w 5675092"/>
              <a:gd name="connsiteY8371" fmla="*/ 175676 h 2397608"/>
              <a:gd name="connsiteX8372" fmla="*/ 3088980 w 5675092"/>
              <a:gd name="connsiteY8372" fmla="*/ 170894 h 2397608"/>
              <a:gd name="connsiteX8373" fmla="*/ 3091274 w 5675092"/>
              <a:gd name="connsiteY8373" fmla="*/ 166111 h 2397608"/>
              <a:gd name="connsiteX8374" fmla="*/ 3109622 w 5675092"/>
              <a:gd name="connsiteY8374" fmla="*/ 170894 h 2397608"/>
              <a:gd name="connsiteX8375" fmla="*/ 3113950 w 5675092"/>
              <a:gd name="connsiteY8375" fmla="*/ 157393 h 2397608"/>
              <a:gd name="connsiteX8376" fmla="*/ 3108790 w 5675092"/>
              <a:gd name="connsiteY8376" fmla="*/ 158810 h 2397608"/>
              <a:gd name="connsiteX8377" fmla="*/ 3103151 w 5675092"/>
              <a:gd name="connsiteY8377" fmla="*/ 157949 h 2397608"/>
              <a:gd name="connsiteX8378" fmla="*/ 3106748 w 5675092"/>
              <a:gd name="connsiteY8378" fmla="*/ 153976 h 2397608"/>
              <a:gd name="connsiteX8379" fmla="*/ 3114032 w 5675092"/>
              <a:gd name="connsiteY8379" fmla="*/ 157371 h 2397608"/>
              <a:gd name="connsiteX8380" fmla="*/ 3113972 w 5675092"/>
              <a:gd name="connsiteY8380" fmla="*/ 157403 h 2397608"/>
              <a:gd name="connsiteX8381" fmla="*/ 3113950 w 5675092"/>
              <a:gd name="connsiteY8381" fmla="*/ 157393 h 2397608"/>
              <a:gd name="connsiteX8382" fmla="*/ 3262126 w 5675092"/>
              <a:gd name="connsiteY8382" fmla="*/ 2311416 h 2397608"/>
              <a:gd name="connsiteX8383" fmla="*/ 3260177 w 5675092"/>
              <a:gd name="connsiteY8383" fmla="*/ 2310145 h 2397608"/>
              <a:gd name="connsiteX8384" fmla="*/ 3260020 w 5675092"/>
              <a:gd name="connsiteY8384" fmla="*/ 2313844 h 2397608"/>
              <a:gd name="connsiteX8385" fmla="*/ 3260230 w 5675092"/>
              <a:gd name="connsiteY8385" fmla="*/ 2313824 h 2397608"/>
              <a:gd name="connsiteX8386" fmla="*/ 3119940 w 5675092"/>
              <a:gd name="connsiteY8386" fmla="*/ 173286 h 2397608"/>
              <a:gd name="connsiteX8387" fmla="*/ 3111914 w 5675092"/>
              <a:gd name="connsiteY8387" fmla="*/ 173286 h 2397608"/>
              <a:gd name="connsiteX8388" fmla="*/ 3114925 w 5675092"/>
              <a:gd name="connsiteY8388" fmla="*/ 171492 h 2397608"/>
              <a:gd name="connsiteX8389" fmla="*/ 3119940 w 5675092"/>
              <a:gd name="connsiteY8389" fmla="*/ 173286 h 2397608"/>
              <a:gd name="connsiteX8390" fmla="*/ 3133702 w 5675092"/>
              <a:gd name="connsiteY8390" fmla="*/ 173285 h 2397608"/>
              <a:gd name="connsiteX8391" fmla="*/ 3124526 w 5675092"/>
              <a:gd name="connsiteY8391" fmla="*/ 175677 h 2397608"/>
              <a:gd name="connsiteX8392" fmla="*/ 3128253 w 5675092"/>
              <a:gd name="connsiteY8392" fmla="*/ 172687 h 2397608"/>
              <a:gd name="connsiteX8393" fmla="*/ 3133702 w 5675092"/>
              <a:gd name="connsiteY8393" fmla="*/ 173285 h 2397608"/>
              <a:gd name="connsiteX8394" fmla="*/ 3160196 w 5675092"/>
              <a:gd name="connsiteY8394" fmla="*/ 175042 h 2397608"/>
              <a:gd name="connsiteX8395" fmla="*/ 3154986 w 5675092"/>
              <a:gd name="connsiteY8395" fmla="*/ 175678 h 2397608"/>
              <a:gd name="connsiteX8396" fmla="*/ 3145525 w 5675092"/>
              <a:gd name="connsiteY8396" fmla="*/ 180459 h 2397608"/>
              <a:gd name="connsiteX8397" fmla="*/ 3143162 w 5675092"/>
              <a:gd name="connsiteY8397" fmla="*/ 175678 h 2397608"/>
              <a:gd name="connsiteX8398" fmla="*/ 3133702 w 5675092"/>
              <a:gd name="connsiteY8398" fmla="*/ 175677 h 2397608"/>
              <a:gd name="connsiteX8399" fmla="*/ 3140794 w 5675092"/>
              <a:gd name="connsiteY8399" fmla="*/ 174182 h 2397608"/>
              <a:gd name="connsiteX8400" fmla="*/ 3147889 w 5675092"/>
              <a:gd name="connsiteY8400" fmla="*/ 178068 h 2397608"/>
              <a:gd name="connsiteX8401" fmla="*/ 3160196 w 5675092"/>
              <a:gd name="connsiteY8401" fmla="*/ 175042 h 2397608"/>
              <a:gd name="connsiteX8402" fmla="*/ 3191371 w 5675092"/>
              <a:gd name="connsiteY8402" fmla="*/ 143392 h 2397608"/>
              <a:gd name="connsiteX8403" fmla="*/ 3185262 w 5675092"/>
              <a:gd name="connsiteY8403" fmla="*/ 151283 h 2397608"/>
              <a:gd name="connsiteX8404" fmla="*/ 3135866 w 5675092"/>
              <a:gd name="connsiteY8404" fmla="*/ 161354 h 2397608"/>
              <a:gd name="connsiteX8405" fmla="*/ 3125300 w 5675092"/>
              <a:gd name="connsiteY8405" fmla="*/ 166943 h 2397608"/>
              <a:gd name="connsiteX8406" fmla="*/ 3129376 w 5675092"/>
              <a:gd name="connsiteY8406" fmla="*/ 161682 h 2397608"/>
              <a:gd name="connsiteX8407" fmla="*/ 3115310 w 5675092"/>
              <a:gd name="connsiteY8407" fmla="*/ 157021 h 2397608"/>
              <a:gd name="connsiteX8408" fmla="*/ 3114032 w 5675092"/>
              <a:gd name="connsiteY8408" fmla="*/ 157371 h 2397608"/>
              <a:gd name="connsiteX8409" fmla="*/ 3123474 w 5675092"/>
              <a:gd name="connsiteY8409" fmla="*/ 152186 h 2397608"/>
              <a:gd name="connsiteX8410" fmla="*/ 3133069 w 5675092"/>
              <a:gd name="connsiteY8410" fmla="*/ 148858 h 2397608"/>
              <a:gd name="connsiteX8411" fmla="*/ 3139816 w 5675092"/>
              <a:gd name="connsiteY8411" fmla="*/ 153574 h 2397608"/>
              <a:gd name="connsiteX8412" fmla="*/ 3176350 w 5675092"/>
              <a:gd name="connsiteY8412" fmla="*/ 146676 h 2397608"/>
              <a:gd name="connsiteX8413" fmla="*/ 3171895 w 5675092"/>
              <a:gd name="connsiteY8413" fmla="*/ 144374 h 2397608"/>
              <a:gd name="connsiteX8414" fmla="*/ 3182396 w 5675092"/>
              <a:gd name="connsiteY8414" fmla="*/ 142896 h 2397608"/>
              <a:gd name="connsiteX8415" fmla="*/ 3191371 w 5675092"/>
              <a:gd name="connsiteY8415" fmla="*/ 143392 h 2397608"/>
              <a:gd name="connsiteX8416" fmla="*/ 3343094 w 5675092"/>
              <a:gd name="connsiteY8416" fmla="*/ 2265666 h 2397608"/>
              <a:gd name="connsiteX8417" fmla="*/ 3325765 w 5675092"/>
              <a:gd name="connsiteY8417" fmla="*/ 2265597 h 2397608"/>
              <a:gd name="connsiteX8418" fmla="*/ 3321875 w 5675092"/>
              <a:gd name="connsiteY8418" fmla="*/ 2266121 h 2397608"/>
              <a:gd name="connsiteX8419" fmla="*/ 3315474 w 5675092"/>
              <a:gd name="connsiteY8419" fmla="*/ 2275010 h 2397608"/>
              <a:gd name="connsiteX8420" fmla="*/ 3325443 w 5675092"/>
              <a:gd name="connsiteY8420" fmla="*/ 2274033 h 2397608"/>
              <a:gd name="connsiteX8421" fmla="*/ 3334422 w 5675092"/>
              <a:gd name="connsiteY8421" fmla="*/ 2278721 h 2397608"/>
              <a:gd name="connsiteX8422" fmla="*/ 3343094 w 5675092"/>
              <a:gd name="connsiteY8422" fmla="*/ 2265666 h 2397608"/>
              <a:gd name="connsiteX8423" fmla="*/ 3201825 w 5675092"/>
              <a:gd name="connsiteY8423" fmla="*/ 145127 h 2397608"/>
              <a:gd name="connsiteX8424" fmla="*/ 3197808 w 5675092"/>
              <a:gd name="connsiteY8424" fmla="*/ 147725 h 2397608"/>
              <a:gd name="connsiteX8425" fmla="*/ 3193432 w 5675092"/>
              <a:gd name="connsiteY8425" fmla="*/ 143156 h 2397608"/>
              <a:gd name="connsiteX8426" fmla="*/ 3196628 w 5675092"/>
              <a:gd name="connsiteY8426" fmla="*/ 139703 h 2397608"/>
              <a:gd name="connsiteX8427" fmla="*/ 3201826 w 5675092"/>
              <a:gd name="connsiteY8427" fmla="*/ 145127 h 2397608"/>
              <a:gd name="connsiteX8428" fmla="*/ 3201826 w 5675092"/>
              <a:gd name="connsiteY8428" fmla="*/ 145128 h 2397608"/>
              <a:gd name="connsiteX8429" fmla="*/ 3201825 w 5675092"/>
              <a:gd name="connsiteY8429" fmla="*/ 145127 h 2397608"/>
              <a:gd name="connsiteX8430" fmla="*/ 3205841 w 5675092"/>
              <a:gd name="connsiteY8430" fmla="*/ 142531 h 2397608"/>
              <a:gd name="connsiteX8431" fmla="*/ 3201826 w 5675092"/>
              <a:gd name="connsiteY8431" fmla="*/ 145127 h 2397608"/>
              <a:gd name="connsiteX8432" fmla="*/ 3201465 w 5675092"/>
              <a:gd name="connsiteY8432" fmla="*/ 137963 h 2397608"/>
              <a:gd name="connsiteX8433" fmla="*/ 3203517 w 5675092"/>
              <a:gd name="connsiteY8433" fmla="*/ 137559 h 2397608"/>
              <a:gd name="connsiteX8434" fmla="*/ 3205841 w 5675092"/>
              <a:gd name="connsiteY8434" fmla="*/ 142531 h 2397608"/>
              <a:gd name="connsiteX8435" fmla="*/ 3358544 w 5675092"/>
              <a:gd name="connsiteY8435" fmla="*/ 2282070 h 2397608"/>
              <a:gd name="connsiteX8436" fmla="*/ 3336632 w 5675092"/>
              <a:gd name="connsiteY8436" fmla="*/ 2276078 h 2397608"/>
              <a:gd name="connsiteX8437" fmla="*/ 3358544 w 5675092"/>
              <a:gd name="connsiteY8437" fmla="*/ 2282070 h 2397608"/>
              <a:gd name="connsiteX8438" fmla="*/ 3373994 w 5675092"/>
              <a:gd name="connsiteY8438" fmla="*/ 2298474 h 2397608"/>
              <a:gd name="connsiteX8439" fmla="*/ 3366692 w 5675092"/>
              <a:gd name="connsiteY8439" fmla="*/ 2296477 h 2397608"/>
              <a:gd name="connsiteX8440" fmla="*/ 3373994 w 5675092"/>
              <a:gd name="connsiteY8440" fmla="*/ 2298474 h 2397608"/>
              <a:gd name="connsiteX8441" fmla="*/ 3373320 w 5675092"/>
              <a:gd name="connsiteY8441" fmla="*/ 2288547 h 2397608"/>
              <a:gd name="connsiteX8442" fmla="*/ 3346162 w 5675092"/>
              <a:gd name="connsiteY8442" fmla="*/ 2284470 h 2397608"/>
              <a:gd name="connsiteX8443" fmla="*/ 3315375 w 5675092"/>
              <a:gd name="connsiteY8443" fmla="*/ 2275147 h 2397608"/>
              <a:gd name="connsiteX8444" fmla="*/ 3307044 w 5675092"/>
              <a:gd name="connsiteY8444" fmla="*/ 2286717 h 2397608"/>
              <a:gd name="connsiteX8445" fmla="*/ 3306654 w 5675092"/>
              <a:gd name="connsiteY8445" fmla="*/ 2286847 h 2397608"/>
              <a:gd name="connsiteX8446" fmla="*/ 3307134 w 5675092"/>
              <a:gd name="connsiteY8446" fmla="*/ 2287827 h 2397608"/>
              <a:gd name="connsiteX8447" fmla="*/ 3306767 w 5675092"/>
              <a:gd name="connsiteY8447" fmla="*/ 2295811 h 2397608"/>
              <a:gd name="connsiteX8448" fmla="*/ 3302458 w 5675092"/>
              <a:gd name="connsiteY8448" fmla="*/ 2297535 h 2397608"/>
              <a:gd name="connsiteX8449" fmla="*/ 3301772 w 5675092"/>
              <a:gd name="connsiteY8449" fmla="*/ 2293603 h 2397608"/>
              <a:gd name="connsiteX8450" fmla="*/ 3306422 w 5675092"/>
              <a:gd name="connsiteY8450" fmla="*/ 2290741 h 2397608"/>
              <a:gd name="connsiteX8451" fmla="*/ 3306169 w 5675092"/>
              <a:gd name="connsiteY8451" fmla="*/ 2287010 h 2397608"/>
              <a:gd name="connsiteX8452" fmla="*/ 3284727 w 5675092"/>
              <a:gd name="connsiteY8452" fmla="*/ 2294185 h 2397608"/>
              <a:gd name="connsiteX8453" fmla="*/ 3279124 w 5675092"/>
              <a:gd name="connsiteY8453" fmla="*/ 2300661 h 2397608"/>
              <a:gd name="connsiteX8454" fmla="*/ 3282680 w 5675092"/>
              <a:gd name="connsiteY8454" fmla="*/ 2304053 h 2397608"/>
              <a:gd name="connsiteX8455" fmla="*/ 3290413 w 5675092"/>
              <a:gd name="connsiteY8455" fmla="*/ 2299164 h 2397608"/>
              <a:gd name="connsiteX8456" fmla="*/ 3287866 w 5675092"/>
              <a:gd name="connsiteY8456" fmla="*/ 2296844 h 2397608"/>
              <a:gd name="connsiteX8457" fmla="*/ 3297209 w 5675092"/>
              <a:gd name="connsiteY8457" fmla="*/ 2293716 h 2397608"/>
              <a:gd name="connsiteX8458" fmla="*/ 3324217 w 5675092"/>
              <a:gd name="connsiteY8458" fmla="*/ 2304349 h 2397608"/>
              <a:gd name="connsiteX8459" fmla="*/ 3325921 w 5675092"/>
              <a:gd name="connsiteY8459" fmla="*/ 2294259 h 2397608"/>
              <a:gd name="connsiteX8460" fmla="*/ 3340696 w 5675092"/>
              <a:gd name="connsiteY8460" fmla="*/ 2300736 h 2397608"/>
              <a:gd name="connsiteX8461" fmla="*/ 3373320 w 5675092"/>
              <a:gd name="connsiteY8461" fmla="*/ 2288547 h 2397608"/>
              <a:gd name="connsiteX8462" fmla="*/ 3230799 w 5675092"/>
              <a:gd name="connsiteY8462" fmla="*/ 138916 h 2397608"/>
              <a:gd name="connsiteX8463" fmla="*/ 3229359 w 5675092"/>
              <a:gd name="connsiteY8463" fmla="*/ 137978 h 2397608"/>
              <a:gd name="connsiteX8464" fmla="*/ 3227022 w 5675092"/>
              <a:gd name="connsiteY8464" fmla="*/ 134638 h 2397608"/>
              <a:gd name="connsiteX8465" fmla="*/ 3208450 w 5675092"/>
              <a:gd name="connsiteY8465" fmla="*/ 153174 h 2397608"/>
              <a:gd name="connsiteX8466" fmla="*/ 3207692 w 5675092"/>
              <a:gd name="connsiteY8466" fmla="*/ 138126 h 2397608"/>
              <a:gd name="connsiteX8467" fmla="*/ 3228805 w 5675092"/>
              <a:gd name="connsiteY8467" fmla="*/ 127005 h 2397608"/>
              <a:gd name="connsiteX8468" fmla="*/ 3229453 w 5675092"/>
              <a:gd name="connsiteY8468" fmla="*/ 134515 h 2397608"/>
              <a:gd name="connsiteX8469" fmla="*/ 3231726 w 5675092"/>
              <a:gd name="connsiteY8469" fmla="*/ 141943 h 2397608"/>
              <a:gd name="connsiteX8470" fmla="*/ 3227401 w 5675092"/>
              <a:gd name="connsiteY8470" fmla="*/ 142161 h 2397608"/>
              <a:gd name="connsiteX8471" fmla="*/ 3231064 w 5675092"/>
              <a:gd name="connsiteY8471" fmla="*/ 139783 h 2397608"/>
              <a:gd name="connsiteX8472" fmla="*/ 3231599 w 5675092"/>
              <a:gd name="connsiteY8472" fmla="*/ 139436 h 2397608"/>
              <a:gd name="connsiteX8473" fmla="*/ 3231064 w 5675092"/>
              <a:gd name="connsiteY8473" fmla="*/ 139783 h 2397608"/>
              <a:gd name="connsiteX8474" fmla="*/ 3230799 w 5675092"/>
              <a:gd name="connsiteY8474" fmla="*/ 138916 h 2397608"/>
              <a:gd name="connsiteX8475" fmla="*/ 3381106 w 5675092"/>
              <a:gd name="connsiteY8475" fmla="*/ 2293784 h 2397608"/>
              <a:gd name="connsiteX8476" fmla="*/ 3376373 w 5675092"/>
              <a:gd name="connsiteY8476" fmla="*/ 2298312 h 2397608"/>
              <a:gd name="connsiteX8477" fmla="*/ 3381130 w 5675092"/>
              <a:gd name="connsiteY8477" fmla="*/ 2297989 h 2397608"/>
              <a:gd name="connsiteX8478" fmla="*/ 3381106 w 5675092"/>
              <a:gd name="connsiteY8478" fmla="*/ 2293784 h 2397608"/>
              <a:gd name="connsiteX8479" fmla="*/ 3411873 w 5675092"/>
              <a:gd name="connsiteY8479" fmla="*/ 2337974 h 2397608"/>
              <a:gd name="connsiteX8480" fmla="*/ 3407913 w 5675092"/>
              <a:gd name="connsiteY8480" fmla="*/ 2346077 h 2397608"/>
              <a:gd name="connsiteX8481" fmla="*/ 3405204 w 5675092"/>
              <a:gd name="connsiteY8481" fmla="*/ 2335677 h 2397608"/>
              <a:gd name="connsiteX8482" fmla="*/ 3411873 w 5675092"/>
              <a:gd name="connsiteY8482" fmla="*/ 2337974 h 2397608"/>
              <a:gd name="connsiteX8483" fmla="*/ 3262900 w 5675092"/>
              <a:gd name="connsiteY8483" fmla="*/ 122893 h 2397608"/>
              <a:gd name="connsiteX8484" fmla="*/ 3261193 w 5675092"/>
              <a:gd name="connsiteY8484" fmla="*/ 130163 h 2397608"/>
              <a:gd name="connsiteX8485" fmla="*/ 3260952 w 5675092"/>
              <a:gd name="connsiteY8485" fmla="*/ 125385 h 2397608"/>
              <a:gd name="connsiteX8486" fmla="*/ 3262900 w 5675092"/>
              <a:gd name="connsiteY8486" fmla="*/ 122893 h 2397608"/>
              <a:gd name="connsiteX8487" fmla="*/ 3424618 w 5675092"/>
              <a:gd name="connsiteY8487" fmla="*/ 2305009 h 2397608"/>
              <a:gd name="connsiteX8488" fmla="*/ 3421901 w 5675092"/>
              <a:gd name="connsiteY8488" fmla="*/ 2300207 h 2397608"/>
              <a:gd name="connsiteX8489" fmla="*/ 3417312 w 5675092"/>
              <a:gd name="connsiteY8489" fmla="*/ 2303012 h 2397608"/>
              <a:gd name="connsiteX8490" fmla="*/ 3424618 w 5675092"/>
              <a:gd name="connsiteY8490" fmla="*/ 2305009 h 2397608"/>
              <a:gd name="connsiteX8491" fmla="*/ 3438719 w 5675092"/>
              <a:gd name="connsiteY8491" fmla="*/ 2301558 h 2397608"/>
              <a:gd name="connsiteX8492" fmla="*/ 3436340 w 5675092"/>
              <a:gd name="connsiteY8492" fmla="*/ 2301719 h 2397608"/>
              <a:gd name="connsiteX8493" fmla="*/ 3436340 w 5675092"/>
              <a:gd name="connsiteY8493" fmla="*/ 2301720 h 2397608"/>
              <a:gd name="connsiteX8494" fmla="*/ 3434854 w 5675092"/>
              <a:gd name="connsiteY8494" fmla="*/ 2301821 h 2397608"/>
              <a:gd name="connsiteX8495" fmla="*/ 3436846 w 5675092"/>
              <a:gd name="connsiteY8495" fmla="*/ 2309165 h 2397608"/>
              <a:gd name="connsiteX8496" fmla="*/ 3436340 w 5675092"/>
              <a:gd name="connsiteY8496" fmla="*/ 2301720 h 2397608"/>
              <a:gd name="connsiteX8497" fmla="*/ 3459451 w 5675092"/>
              <a:gd name="connsiteY8497" fmla="*/ 2290177 h 2397608"/>
              <a:gd name="connsiteX8498" fmla="*/ 3455456 w 5675092"/>
              <a:gd name="connsiteY8498" fmla="*/ 2287465 h 2397608"/>
              <a:gd name="connsiteX8499" fmla="*/ 3452311 w 5675092"/>
              <a:gd name="connsiteY8499" fmla="*/ 2286401 h 2397608"/>
              <a:gd name="connsiteX8500" fmla="*/ 3453613 w 5675092"/>
              <a:gd name="connsiteY8500" fmla="*/ 2287768 h 2397608"/>
              <a:gd name="connsiteX8501" fmla="*/ 3459451 w 5675092"/>
              <a:gd name="connsiteY8501" fmla="*/ 2290177 h 2397608"/>
              <a:gd name="connsiteX8502" fmla="*/ 3484247 w 5675092"/>
              <a:gd name="connsiteY8502" fmla="*/ 2303452 h 2397608"/>
              <a:gd name="connsiteX8503" fmla="*/ 3476774 w 5675092"/>
              <a:gd name="connsiteY8503" fmla="*/ 2298973 h 2397608"/>
              <a:gd name="connsiteX8504" fmla="*/ 3479827 w 5675092"/>
              <a:gd name="connsiteY8504" fmla="*/ 2308739 h 2397608"/>
              <a:gd name="connsiteX8505" fmla="*/ 3484247 w 5675092"/>
              <a:gd name="connsiteY8505" fmla="*/ 2303452 h 2397608"/>
              <a:gd name="connsiteX8506" fmla="*/ 3488036 w 5675092"/>
              <a:gd name="connsiteY8506" fmla="*/ 2325687 h 2397608"/>
              <a:gd name="connsiteX8507" fmla="*/ 3481169 w 5675092"/>
              <a:gd name="connsiteY8507" fmla="*/ 2326153 h 2397608"/>
              <a:gd name="connsiteX8508" fmla="*/ 3480683 w 5675092"/>
              <a:gd name="connsiteY8508" fmla="*/ 2318995 h 2397608"/>
              <a:gd name="connsiteX8509" fmla="*/ 3485424 w 5675092"/>
              <a:gd name="connsiteY8509" fmla="*/ 2321071 h 2397608"/>
              <a:gd name="connsiteX8510" fmla="*/ 3485586 w 5675092"/>
              <a:gd name="connsiteY8510" fmla="*/ 2323457 h 2397608"/>
              <a:gd name="connsiteX8511" fmla="*/ 3488036 w 5675092"/>
              <a:gd name="connsiteY8511" fmla="*/ 2325687 h 2397608"/>
              <a:gd name="connsiteX8512" fmla="*/ 3343089 w 5675092"/>
              <a:gd name="connsiteY8512" fmla="*/ 118764 h 2397608"/>
              <a:gd name="connsiteX8513" fmla="*/ 3341570 w 5675092"/>
              <a:gd name="connsiteY8513" fmla="*/ 120709 h 2397608"/>
              <a:gd name="connsiteX8514" fmla="*/ 3341849 w 5675092"/>
              <a:gd name="connsiteY8514" fmla="*/ 119014 h 2397608"/>
              <a:gd name="connsiteX8515" fmla="*/ 3345612 w 5675092"/>
              <a:gd name="connsiteY8515" fmla="*/ 126110 h 2397608"/>
              <a:gd name="connsiteX8516" fmla="*/ 3343089 w 5675092"/>
              <a:gd name="connsiteY8516" fmla="*/ 118764 h 2397608"/>
              <a:gd name="connsiteX8517" fmla="*/ 3341880 w 5675092"/>
              <a:gd name="connsiteY8517" fmla="*/ 118825 h 2397608"/>
              <a:gd name="connsiteX8518" fmla="*/ 3341849 w 5675092"/>
              <a:gd name="connsiteY8518" fmla="*/ 119014 h 2397608"/>
              <a:gd name="connsiteX8519" fmla="*/ 3334820 w 5675092"/>
              <a:gd name="connsiteY8519" fmla="*/ 120427 h 2397608"/>
              <a:gd name="connsiteX8520" fmla="*/ 3334990 w 5675092"/>
              <a:gd name="connsiteY8520" fmla="*/ 129136 h 2397608"/>
              <a:gd name="connsiteX8521" fmla="*/ 3345612 w 5675092"/>
              <a:gd name="connsiteY8521" fmla="*/ 126110 h 2397608"/>
              <a:gd name="connsiteX8522" fmla="*/ 3365322 w 5675092"/>
              <a:gd name="connsiteY8522" fmla="*/ 138610 h 2397608"/>
              <a:gd name="connsiteX8523" fmla="*/ 3365322 w 5675092"/>
              <a:gd name="connsiteY8523" fmla="*/ 148175 h 2397608"/>
              <a:gd name="connsiteX8524" fmla="*/ 3360736 w 5675092"/>
              <a:gd name="connsiteY8524" fmla="*/ 145784 h 2397608"/>
              <a:gd name="connsiteX8525" fmla="*/ 3365322 w 5675092"/>
              <a:gd name="connsiteY8525" fmla="*/ 138610 h 2397608"/>
              <a:gd name="connsiteX8526" fmla="*/ 3515456 w 5675092"/>
              <a:gd name="connsiteY8526" fmla="*/ 2306361 h 2397608"/>
              <a:gd name="connsiteX8527" fmla="*/ 3513459 w 5675092"/>
              <a:gd name="connsiteY8527" fmla="*/ 2314201 h 2397608"/>
              <a:gd name="connsiteX8528" fmla="*/ 3503217 w 5675092"/>
              <a:gd name="connsiteY8528" fmla="*/ 2312329 h 2397608"/>
              <a:gd name="connsiteX8529" fmla="*/ 3509900 w 5675092"/>
              <a:gd name="connsiteY8529" fmla="*/ 2299034 h 2397608"/>
              <a:gd name="connsiteX8530" fmla="*/ 3515456 w 5675092"/>
              <a:gd name="connsiteY8530" fmla="*/ 2306361 h 2397608"/>
              <a:gd name="connsiteX8531" fmla="*/ 3375333 w 5675092"/>
              <a:gd name="connsiteY8531" fmla="*/ 117139 h 2397608"/>
              <a:gd name="connsiteX8532" fmla="*/ 3356236 w 5675092"/>
              <a:gd name="connsiteY8532" fmla="*/ 123083 h 2397608"/>
              <a:gd name="connsiteX8533" fmla="*/ 3375333 w 5675092"/>
              <a:gd name="connsiteY8533" fmla="*/ 117139 h 2397608"/>
              <a:gd name="connsiteX8534" fmla="*/ 3387855 w 5675092"/>
              <a:gd name="connsiteY8534" fmla="*/ 109036 h 2397608"/>
              <a:gd name="connsiteX8535" fmla="*/ 3383680 w 5675092"/>
              <a:gd name="connsiteY8535" fmla="*/ 111737 h 2397608"/>
              <a:gd name="connsiteX8536" fmla="*/ 3387855 w 5675092"/>
              <a:gd name="connsiteY8536" fmla="*/ 109036 h 2397608"/>
              <a:gd name="connsiteX8537" fmla="*/ 3415855 w 5675092"/>
              <a:gd name="connsiteY8537" fmla="*/ 137741 h 2397608"/>
              <a:gd name="connsiteX8538" fmla="*/ 3415148 w 5675092"/>
              <a:gd name="connsiteY8538" fmla="*/ 140004 h 2397608"/>
              <a:gd name="connsiteX8539" fmla="*/ 3414892 w 5675092"/>
              <a:gd name="connsiteY8539" fmla="*/ 134928 h 2397608"/>
              <a:gd name="connsiteX8540" fmla="*/ 3410406 w 5675092"/>
              <a:gd name="connsiteY8540" fmla="*/ 132610 h 2397608"/>
              <a:gd name="connsiteX8541" fmla="*/ 3410582 w 5675092"/>
              <a:gd name="connsiteY8541" fmla="*/ 128626 h 2397608"/>
              <a:gd name="connsiteX8542" fmla="*/ 3414637 w 5675092"/>
              <a:gd name="connsiteY8542" fmla="*/ 129852 h 2397608"/>
              <a:gd name="connsiteX8543" fmla="*/ 3415855 w 5675092"/>
              <a:gd name="connsiteY8543" fmla="*/ 137741 h 2397608"/>
              <a:gd name="connsiteX8544" fmla="*/ 3604660 w 5675092"/>
              <a:gd name="connsiteY8544" fmla="*/ 2283010 h 2397608"/>
              <a:gd name="connsiteX8545" fmla="*/ 3580800 w 5675092"/>
              <a:gd name="connsiteY8545" fmla="*/ 2287026 h 2397608"/>
              <a:gd name="connsiteX8546" fmla="*/ 3580152 w 5675092"/>
              <a:gd name="connsiteY8546" fmla="*/ 2277483 h 2397608"/>
              <a:gd name="connsiteX8547" fmla="*/ 3599372 w 5675092"/>
              <a:gd name="connsiteY8547" fmla="*/ 2276178 h 2397608"/>
              <a:gd name="connsiteX8548" fmla="*/ 3604660 w 5675092"/>
              <a:gd name="connsiteY8548" fmla="*/ 2283010 h 2397608"/>
              <a:gd name="connsiteX8549" fmla="*/ 3462572 w 5675092"/>
              <a:gd name="connsiteY8549" fmla="*/ 137649 h 2397608"/>
              <a:gd name="connsiteX8550" fmla="*/ 3443600 w 5675092"/>
              <a:gd name="connsiteY8550" fmla="*/ 146078 h 2397608"/>
              <a:gd name="connsiteX8551" fmla="*/ 3462572 w 5675092"/>
              <a:gd name="connsiteY8551" fmla="*/ 137649 h 2397608"/>
              <a:gd name="connsiteX8552" fmla="*/ 3474592 w 5675092"/>
              <a:gd name="connsiteY8552" fmla="*/ 119608 h 2397608"/>
              <a:gd name="connsiteX8553" fmla="*/ 3468270 w 5675092"/>
              <a:gd name="connsiteY8553" fmla="*/ 122417 h 2397608"/>
              <a:gd name="connsiteX8554" fmla="*/ 3474592 w 5675092"/>
              <a:gd name="connsiteY8554" fmla="*/ 119608 h 2397608"/>
              <a:gd name="connsiteX8555" fmla="*/ 3626073 w 5675092"/>
              <a:gd name="connsiteY8555" fmla="*/ 2276762 h 2397608"/>
              <a:gd name="connsiteX8556" fmla="*/ 3624477 w 5675092"/>
              <a:gd name="connsiteY8556" fmla="*/ 2279826 h 2397608"/>
              <a:gd name="connsiteX8557" fmla="*/ 3626397 w 5675092"/>
              <a:gd name="connsiteY8557" fmla="*/ 2281534 h 2397608"/>
              <a:gd name="connsiteX8558" fmla="*/ 3623632 w 5675092"/>
              <a:gd name="connsiteY8558" fmla="*/ 2281453 h 2397608"/>
              <a:gd name="connsiteX8559" fmla="*/ 3622516 w 5675092"/>
              <a:gd name="connsiteY8559" fmla="*/ 2283595 h 2397608"/>
              <a:gd name="connsiteX8560" fmla="*/ 3618227 w 5675092"/>
              <a:gd name="connsiteY8560" fmla="*/ 2279691 h 2397608"/>
              <a:gd name="connsiteX8561" fmla="*/ 3618303 w 5675092"/>
              <a:gd name="connsiteY8561" fmla="*/ 2279663 h 2397608"/>
              <a:gd name="connsiteX8562" fmla="*/ 3615777 w 5675092"/>
              <a:gd name="connsiteY8562" fmla="*/ 2277461 h 2397608"/>
              <a:gd name="connsiteX8563" fmla="*/ 3621893 w 5675092"/>
              <a:gd name="connsiteY8563" fmla="*/ 2278323 h 2397608"/>
              <a:gd name="connsiteX8564" fmla="*/ 3481488 w 5675092"/>
              <a:gd name="connsiteY8564" fmla="*/ 123464 h 2397608"/>
              <a:gd name="connsiteX8565" fmla="*/ 3481042 w 5675092"/>
              <a:gd name="connsiteY8565" fmla="*/ 119283 h 2397608"/>
              <a:gd name="connsiteX8566" fmla="*/ 3476742 w 5675092"/>
              <a:gd name="connsiteY8566" fmla="*/ 119500 h 2397608"/>
              <a:gd name="connsiteX8567" fmla="*/ 3481488 w 5675092"/>
              <a:gd name="connsiteY8567" fmla="*/ 123464 h 2397608"/>
              <a:gd name="connsiteX8568" fmla="*/ 3633375 w 5675092"/>
              <a:gd name="connsiteY8568" fmla="*/ 2243658 h 2397608"/>
              <a:gd name="connsiteX8569" fmla="*/ 3633096 w 5675092"/>
              <a:gd name="connsiteY8569" fmla="*/ 2243475 h 2397608"/>
              <a:gd name="connsiteX8570" fmla="*/ 3633081 w 5675092"/>
              <a:gd name="connsiteY8570" fmla="*/ 2243608 h 2397608"/>
              <a:gd name="connsiteX8571" fmla="*/ 3519235 w 5675092"/>
              <a:gd name="connsiteY8571" fmla="*/ 107395 h 2397608"/>
              <a:gd name="connsiteX8572" fmla="*/ 3512910 w 5675092"/>
              <a:gd name="connsiteY8572" fmla="*/ 110204 h 2397608"/>
              <a:gd name="connsiteX8573" fmla="*/ 3517336 w 5675092"/>
              <a:gd name="connsiteY8573" fmla="*/ 112472 h 2397608"/>
              <a:gd name="connsiteX8574" fmla="*/ 3519235 w 5675092"/>
              <a:gd name="connsiteY8574" fmla="*/ 107395 h 2397608"/>
              <a:gd name="connsiteX8575" fmla="*/ 3668636 w 5675092"/>
              <a:gd name="connsiteY8575" fmla="*/ 2230559 h 2397608"/>
              <a:gd name="connsiteX8576" fmla="*/ 3663524 w 5675092"/>
              <a:gd name="connsiteY8576" fmla="*/ 2230266 h 2397608"/>
              <a:gd name="connsiteX8577" fmla="*/ 3659441 w 5675092"/>
              <a:gd name="connsiteY8577" fmla="*/ 2231882 h 2397608"/>
              <a:gd name="connsiteX8578" fmla="*/ 3661752 w 5675092"/>
              <a:gd name="connsiteY8578" fmla="*/ 2232972 h 2397608"/>
              <a:gd name="connsiteX8579" fmla="*/ 3665363 w 5675092"/>
              <a:gd name="connsiteY8579" fmla="*/ 2232824 h 2397608"/>
              <a:gd name="connsiteX8580" fmla="*/ 3663187 w 5675092"/>
              <a:gd name="connsiteY8580" fmla="*/ 2230589 h 2397608"/>
              <a:gd name="connsiteX8581" fmla="*/ 3668570 w 5675092"/>
              <a:gd name="connsiteY8581" fmla="*/ 2230688 h 2397608"/>
              <a:gd name="connsiteX8582" fmla="*/ 3532258 w 5675092"/>
              <a:gd name="connsiteY8582" fmla="*/ 109229 h 2397608"/>
              <a:gd name="connsiteX8583" fmla="*/ 3530108 w 5675092"/>
              <a:gd name="connsiteY8583" fmla="*/ 109338 h 2397608"/>
              <a:gd name="connsiteX8584" fmla="*/ 3529732 w 5675092"/>
              <a:gd name="connsiteY8584" fmla="*/ 101884 h 2397608"/>
              <a:gd name="connsiteX8585" fmla="*/ 3532258 w 5675092"/>
              <a:gd name="connsiteY8585" fmla="*/ 109229 h 2397608"/>
              <a:gd name="connsiteX8586" fmla="*/ 3687686 w 5675092"/>
              <a:gd name="connsiteY8586" fmla="*/ 2270180 h 2397608"/>
              <a:gd name="connsiteX8587" fmla="*/ 3678776 w 5675092"/>
              <a:gd name="connsiteY8587" fmla="*/ 2282770 h 2397608"/>
              <a:gd name="connsiteX8588" fmla="*/ 3673913 w 5675092"/>
              <a:gd name="connsiteY8588" fmla="*/ 2283100 h 2397608"/>
              <a:gd name="connsiteX8589" fmla="*/ 3665970 w 5675092"/>
              <a:gd name="connsiteY8589" fmla="*/ 2274051 h 2397608"/>
              <a:gd name="connsiteX8590" fmla="*/ 3661756 w 5675092"/>
              <a:gd name="connsiteY8590" fmla="*/ 2283926 h 2397608"/>
              <a:gd name="connsiteX8591" fmla="*/ 3649116 w 5675092"/>
              <a:gd name="connsiteY8591" fmla="*/ 2277593 h 2397608"/>
              <a:gd name="connsiteX8592" fmla="*/ 3648467 w 5675092"/>
              <a:gd name="connsiteY8592" fmla="*/ 2268050 h 2397608"/>
              <a:gd name="connsiteX8593" fmla="*/ 3687686 w 5675092"/>
              <a:gd name="connsiteY8593" fmla="*/ 2270180 h 2397608"/>
              <a:gd name="connsiteX8594" fmla="*/ 3708207 w 5675092"/>
              <a:gd name="connsiteY8594" fmla="*/ 2355243 h 2397608"/>
              <a:gd name="connsiteX8595" fmla="*/ 3702467 w 5675092"/>
              <a:gd name="connsiteY8595" fmla="*/ 2356231 h 2397608"/>
              <a:gd name="connsiteX8596" fmla="*/ 3704884 w 5675092"/>
              <a:gd name="connsiteY8596" fmla="*/ 2348337 h 2397608"/>
              <a:gd name="connsiteX8597" fmla="*/ 3708207 w 5675092"/>
              <a:gd name="connsiteY8597" fmla="*/ 2355243 h 2397608"/>
              <a:gd name="connsiteX8598" fmla="*/ 3697599 w 5675092"/>
              <a:gd name="connsiteY8598" fmla="*/ 2194174 h 2397608"/>
              <a:gd name="connsiteX8599" fmla="*/ 3697456 w 5675092"/>
              <a:gd name="connsiteY8599" fmla="*/ 2194183 h 2397608"/>
              <a:gd name="connsiteX8600" fmla="*/ 3697410 w 5675092"/>
              <a:gd name="connsiteY8600" fmla="*/ 2194301 h 2397608"/>
              <a:gd name="connsiteX8601" fmla="*/ 3709717 w 5675092"/>
              <a:gd name="connsiteY8601" fmla="*/ 2361491 h 2397608"/>
              <a:gd name="connsiteX8602" fmla="*/ 3704884 w 5675092"/>
              <a:gd name="connsiteY8602" fmla="*/ 2368664 h 2397608"/>
              <a:gd name="connsiteX8603" fmla="*/ 3704884 w 5675092"/>
              <a:gd name="connsiteY8603" fmla="*/ 2361491 h 2397608"/>
              <a:gd name="connsiteX8604" fmla="*/ 3709717 w 5675092"/>
              <a:gd name="connsiteY8604" fmla="*/ 2361491 h 2397608"/>
              <a:gd name="connsiteX8605" fmla="*/ 3714551 w 5675092"/>
              <a:gd name="connsiteY8605" fmla="*/ 2393777 h 2397608"/>
              <a:gd name="connsiteX8606" fmla="*/ 3707301 w 5675092"/>
              <a:gd name="connsiteY8606" fmla="*/ 2396167 h 2397608"/>
              <a:gd name="connsiteX8607" fmla="*/ 3709717 w 5675092"/>
              <a:gd name="connsiteY8607" fmla="*/ 2386601 h 2397608"/>
              <a:gd name="connsiteX8608" fmla="*/ 3709717 w 5675092"/>
              <a:gd name="connsiteY8608" fmla="*/ 2391385 h 2397608"/>
              <a:gd name="connsiteX8609" fmla="*/ 3714551 w 5675092"/>
              <a:gd name="connsiteY8609" fmla="*/ 2393777 h 2397608"/>
              <a:gd name="connsiteX8610" fmla="*/ 3708766 w 5675092"/>
              <a:gd name="connsiteY8610" fmla="*/ 2275939 h 2397608"/>
              <a:gd name="connsiteX8611" fmla="*/ 3690785 w 5675092"/>
              <a:gd name="connsiteY8611" fmla="*/ 2281955 h 2397608"/>
              <a:gd name="connsiteX8612" fmla="*/ 3688172 w 5675092"/>
              <a:gd name="connsiteY8612" fmla="*/ 2277338 h 2397608"/>
              <a:gd name="connsiteX8613" fmla="*/ 3696999 w 5675092"/>
              <a:gd name="connsiteY8613" fmla="*/ 2271945 h 2397608"/>
              <a:gd name="connsiteX8614" fmla="*/ 3708766 w 5675092"/>
              <a:gd name="connsiteY8614" fmla="*/ 2275939 h 2397608"/>
              <a:gd name="connsiteX8615" fmla="*/ 3563625 w 5675092"/>
              <a:gd name="connsiteY8615" fmla="*/ 90213 h 2397608"/>
              <a:gd name="connsiteX8616" fmla="*/ 3555404 w 5675092"/>
              <a:gd name="connsiteY8616" fmla="*/ 98099 h 2397608"/>
              <a:gd name="connsiteX8617" fmla="*/ 3553504 w 5675092"/>
              <a:gd name="connsiteY8617" fmla="*/ 103176 h 2397608"/>
              <a:gd name="connsiteX8618" fmla="*/ 3563625 w 5675092"/>
              <a:gd name="connsiteY8618" fmla="*/ 90213 h 2397608"/>
              <a:gd name="connsiteX8619" fmla="*/ 3718899 w 5675092"/>
              <a:gd name="connsiteY8619" fmla="*/ 2272853 h 2397608"/>
              <a:gd name="connsiteX8620" fmla="*/ 3714016 w 5675092"/>
              <a:gd name="connsiteY8620" fmla="*/ 2274983 h 2397608"/>
              <a:gd name="connsiteX8621" fmla="*/ 3710891 w 5675092"/>
              <a:gd name="connsiteY8621" fmla="*/ 2273397 h 2397608"/>
              <a:gd name="connsiteX8622" fmla="*/ 3718899 w 5675092"/>
              <a:gd name="connsiteY8622" fmla="*/ 2272853 h 2397608"/>
              <a:gd name="connsiteX8623" fmla="*/ 3572852 w 5675092"/>
              <a:gd name="connsiteY8623" fmla="*/ 102201 h 2397608"/>
              <a:gd name="connsiteX8624" fmla="*/ 3568301 w 5675092"/>
              <a:gd name="connsiteY8624" fmla="*/ 97449 h 2397608"/>
              <a:gd name="connsiteX8625" fmla="*/ 3568330 w 5675092"/>
              <a:gd name="connsiteY8625" fmla="*/ 103363 h 2397608"/>
              <a:gd name="connsiteX8626" fmla="*/ 3567278 w 5675092"/>
              <a:gd name="connsiteY8626" fmla="*/ 105954 h 2397608"/>
              <a:gd name="connsiteX8627" fmla="*/ 3568354 w 5675092"/>
              <a:gd name="connsiteY8627" fmla="*/ 106042 h 2397608"/>
              <a:gd name="connsiteX8628" fmla="*/ 3573771 w 5675092"/>
              <a:gd name="connsiteY8628" fmla="*/ 79686 h 2397608"/>
              <a:gd name="connsiteX8629" fmla="*/ 3571824 w 5675092"/>
              <a:gd name="connsiteY8629" fmla="*/ 82178 h 2397608"/>
              <a:gd name="connsiteX8630" fmla="*/ 3571945 w 5675092"/>
              <a:gd name="connsiteY8630" fmla="*/ 84566 h 2397608"/>
              <a:gd name="connsiteX8631" fmla="*/ 3567927 w 5675092"/>
              <a:gd name="connsiteY8631" fmla="*/ 87164 h 2397608"/>
              <a:gd name="connsiteX8632" fmla="*/ 3567565 w 5675092"/>
              <a:gd name="connsiteY8632" fmla="*/ 79999 h 2397608"/>
              <a:gd name="connsiteX8633" fmla="*/ 3573771 w 5675092"/>
              <a:gd name="connsiteY8633" fmla="*/ 79686 h 2397608"/>
              <a:gd name="connsiteX8634" fmla="*/ 3732629 w 5675092"/>
              <a:gd name="connsiteY8634" fmla="*/ 2271922 h 2397608"/>
              <a:gd name="connsiteX8635" fmla="*/ 3727234 w 5675092"/>
              <a:gd name="connsiteY8635" fmla="*/ 2272888 h 2397608"/>
              <a:gd name="connsiteX8636" fmla="*/ 3723312 w 5675092"/>
              <a:gd name="connsiteY8636" fmla="*/ 2270157 h 2397608"/>
              <a:gd name="connsiteX8637" fmla="*/ 3732629 w 5675092"/>
              <a:gd name="connsiteY8637" fmla="*/ 2271922 h 2397608"/>
              <a:gd name="connsiteX8638" fmla="*/ 3734830 w 5675092"/>
              <a:gd name="connsiteY8638" fmla="*/ 2204712 h 2397608"/>
              <a:gd name="connsiteX8639" fmla="*/ 3730732 w 5675092"/>
              <a:gd name="connsiteY8639" fmla="*/ 2201171 h 2397608"/>
              <a:gd name="connsiteX8640" fmla="*/ 3718702 w 5675092"/>
              <a:gd name="connsiteY8640" fmla="*/ 2204793 h 2397608"/>
              <a:gd name="connsiteX8641" fmla="*/ 3721056 w 5675092"/>
              <a:gd name="connsiteY8641" fmla="*/ 2205546 h 2397608"/>
              <a:gd name="connsiteX8642" fmla="*/ 3594289 w 5675092"/>
              <a:gd name="connsiteY8642" fmla="*/ 80881 h 2397608"/>
              <a:gd name="connsiteX8643" fmla="*/ 3587542 w 5675092"/>
              <a:gd name="connsiteY8643" fmla="*/ 88529 h 2397608"/>
              <a:gd name="connsiteX8644" fmla="*/ 3587056 w 5675092"/>
              <a:gd name="connsiteY8644" fmla="*/ 81372 h 2397608"/>
              <a:gd name="connsiteX8645" fmla="*/ 3594289 w 5675092"/>
              <a:gd name="connsiteY8645" fmla="*/ 80881 h 2397608"/>
              <a:gd name="connsiteX8646" fmla="*/ 3741768 w 5675092"/>
              <a:gd name="connsiteY8646" fmla="*/ 2210707 h 2397608"/>
              <a:gd name="connsiteX8647" fmla="*/ 3739056 w 5675092"/>
              <a:gd name="connsiteY8647" fmla="*/ 2208363 h 2397608"/>
              <a:gd name="connsiteX8648" fmla="*/ 3738888 w 5675092"/>
              <a:gd name="connsiteY8648" fmla="*/ 2208387 h 2397608"/>
              <a:gd name="connsiteX8649" fmla="*/ 3734054 w 5675092"/>
              <a:gd name="connsiteY8649" fmla="*/ 2209080 h 2397608"/>
              <a:gd name="connsiteX8650" fmla="*/ 3758943 w 5675092"/>
              <a:gd name="connsiteY8650" fmla="*/ 2268373 h 2397608"/>
              <a:gd name="connsiteX8651" fmla="*/ 3746460 w 5675092"/>
              <a:gd name="connsiteY8651" fmla="*/ 2266188 h 2397608"/>
              <a:gd name="connsiteX8652" fmla="*/ 3739644 w 5675092"/>
              <a:gd name="connsiteY8652" fmla="*/ 2270546 h 2397608"/>
              <a:gd name="connsiteX8653" fmla="*/ 3732467 w 5675092"/>
              <a:gd name="connsiteY8653" fmla="*/ 2269535 h 2397608"/>
              <a:gd name="connsiteX8654" fmla="*/ 3741905 w 5675092"/>
              <a:gd name="connsiteY8654" fmla="*/ 2268894 h 2397608"/>
              <a:gd name="connsiteX8655" fmla="*/ 3743939 w 5675092"/>
              <a:gd name="connsiteY8655" fmla="*/ 2263963 h 2397608"/>
              <a:gd name="connsiteX8656" fmla="*/ 3753701 w 5675092"/>
              <a:gd name="connsiteY8656" fmla="*/ 2268093 h 2397608"/>
              <a:gd name="connsiteX8657" fmla="*/ 3758943 w 5675092"/>
              <a:gd name="connsiteY8657" fmla="*/ 2268373 h 2397608"/>
              <a:gd name="connsiteX8658" fmla="*/ 3757977 w 5675092"/>
              <a:gd name="connsiteY8658" fmla="*/ 2227067 h 2397608"/>
              <a:gd name="connsiteX8659" fmla="*/ 3756856 w 5675092"/>
              <a:gd name="connsiteY8659" fmla="*/ 2226178 h 2397608"/>
              <a:gd name="connsiteX8660" fmla="*/ 3756877 w 5675092"/>
              <a:gd name="connsiteY8660" fmla="*/ 2225992 h 2397608"/>
              <a:gd name="connsiteX8661" fmla="*/ 3754957 w 5675092"/>
              <a:gd name="connsiteY8661" fmla="*/ 2224148 h 2397608"/>
              <a:gd name="connsiteX8662" fmla="*/ 3750301 w 5675092"/>
              <a:gd name="connsiteY8662" fmla="*/ 2225088 h 2397608"/>
              <a:gd name="connsiteX8663" fmla="*/ 3753521 w 5675092"/>
              <a:gd name="connsiteY8663" fmla="*/ 2230790 h 2397608"/>
              <a:gd name="connsiteX8664" fmla="*/ 3757313 w 5675092"/>
              <a:gd name="connsiteY8664" fmla="*/ 2217131 h 2397608"/>
              <a:gd name="connsiteX8665" fmla="*/ 3695973 w 5675092"/>
              <a:gd name="connsiteY8665" fmla="*/ 2203844 h 2397608"/>
              <a:gd name="connsiteX8666" fmla="*/ 3716363 w 5675092"/>
              <a:gd name="connsiteY8666" fmla="*/ 2207445 h 2397608"/>
              <a:gd name="connsiteX8667" fmla="*/ 3725548 w 5675092"/>
              <a:gd name="connsiteY8667" fmla="*/ 2194355 h 2397608"/>
              <a:gd name="connsiteX8668" fmla="*/ 3698709 w 5675092"/>
              <a:gd name="connsiteY8668" fmla="*/ 2195477 h 2397608"/>
              <a:gd name="connsiteX8669" fmla="*/ 3696357 w 5675092"/>
              <a:gd name="connsiteY8669" fmla="*/ 2197089 h 2397608"/>
              <a:gd name="connsiteX8670" fmla="*/ 3696313 w 5675092"/>
              <a:gd name="connsiteY8670" fmla="*/ 2197204 h 2397608"/>
              <a:gd name="connsiteX8671" fmla="*/ 3696266 w 5675092"/>
              <a:gd name="connsiteY8671" fmla="*/ 2197152 h 2397608"/>
              <a:gd name="connsiteX8672" fmla="*/ 3695476 w 5675092"/>
              <a:gd name="connsiteY8672" fmla="*/ 2197693 h 2397608"/>
              <a:gd name="connsiteX8673" fmla="*/ 3693297 w 5675092"/>
              <a:gd name="connsiteY8673" fmla="*/ 2201532 h 2397608"/>
              <a:gd name="connsiteX8674" fmla="*/ 3693848 w 5675092"/>
              <a:gd name="connsiteY8674" fmla="*/ 2197482 h 2397608"/>
              <a:gd name="connsiteX8675" fmla="*/ 3695216 w 5675092"/>
              <a:gd name="connsiteY8675" fmla="*/ 2195992 h 2397608"/>
              <a:gd name="connsiteX8676" fmla="*/ 3693775 w 5675092"/>
              <a:gd name="connsiteY8676" fmla="*/ 2194402 h 2397608"/>
              <a:gd name="connsiteX8677" fmla="*/ 3692976 w 5675092"/>
              <a:gd name="connsiteY8677" fmla="*/ 2194449 h 2397608"/>
              <a:gd name="connsiteX8678" fmla="*/ 3685106 w 5675092"/>
              <a:gd name="connsiteY8678" fmla="*/ 2200049 h 2397608"/>
              <a:gd name="connsiteX8679" fmla="*/ 3688328 w 5675092"/>
              <a:gd name="connsiteY8679" fmla="*/ 2212297 h 2397608"/>
              <a:gd name="connsiteX8680" fmla="*/ 3678618 w 5675092"/>
              <a:gd name="connsiteY8680" fmla="*/ 2218878 h 2397608"/>
              <a:gd name="connsiteX8681" fmla="*/ 3675849 w 5675092"/>
              <a:gd name="connsiteY8681" fmla="*/ 2224608 h 2397608"/>
              <a:gd name="connsiteX8682" fmla="*/ 3677099 w 5675092"/>
              <a:gd name="connsiteY8682" fmla="*/ 2222579 h 2397608"/>
              <a:gd name="connsiteX8683" fmla="*/ 3683163 w 5675092"/>
              <a:gd name="connsiteY8683" fmla="*/ 2227271 h 2397608"/>
              <a:gd name="connsiteX8684" fmla="*/ 3689119 w 5675092"/>
              <a:gd name="connsiteY8684" fmla="*/ 2227010 h 2397608"/>
              <a:gd name="connsiteX8685" fmla="*/ 3689033 w 5675092"/>
              <a:gd name="connsiteY8685" fmla="*/ 2222321 h 2397608"/>
              <a:gd name="connsiteX8686" fmla="*/ 3693438 w 5675092"/>
              <a:gd name="connsiteY8686" fmla="*/ 2219454 h 2397608"/>
              <a:gd name="connsiteX8687" fmla="*/ 3695190 w 5675092"/>
              <a:gd name="connsiteY8687" fmla="*/ 2225137 h 2397608"/>
              <a:gd name="connsiteX8688" fmla="*/ 3696254 w 5675092"/>
              <a:gd name="connsiteY8688" fmla="*/ 2224180 h 2397608"/>
              <a:gd name="connsiteX8689" fmla="*/ 3698187 w 5675092"/>
              <a:gd name="connsiteY8689" fmla="*/ 2221700 h 2397608"/>
              <a:gd name="connsiteX8690" fmla="*/ 3698548 w 5675092"/>
              <a:gd name="connsiteY8690" fmla="*/ 2227017 h 2397608"/>
              <a:gd name="connsiteX8691" fmla="*/ 3699358 w 5675092"/>
              <a:gd name="connsiteY8691" fmla="*/ 2227028 h 2397608"/>
              <a:gd name="connsiteX8692" fmla="*/ 3705517 w 5675092"/>
              <a:gd name="connsiteY8692" fmla="*/ 2233116 h 2397608"/>
              <a:gd name="connsiteX8693" fmla="*/ 3707350 w 5675092"/>
              <a:gd name="connsiteY8693" fmla="*/ 2223018 h 2397608"/>
              <a:gd name="connsiteX8694" fmla="*/ 3722894 w 5675092"/>
              <a:gd name="connsiteY8694" fmla="*/ 2229442 h 2397608"/>
              <a:gd name="connsiteX8695" fmla="*/ 3757313 w 5675092"/>
              <a:gd name="connsiteY8695" fmla="*/ 2217131 h 2397608"/>
              <a:gd name="connsiteX8696" fmla="*/ 3643100 w 5675092"/>
              <a:gd name="connsiteY8696" fmla="*/ 99360 h 2397608"/>
              <a:gd name="connsiteX8697" fmla="*/ 3640295 w 5675092"/>
              <a:gd name="connsiteY8697" fmla="*/ 98822 h 2397608"/>
              <a:gd name="connsiteX8698" fmla="*/ 3640286 w 5675092"/>
              <a:gd name="connsiteY8698" fmla="*/ 98834 h 2397608"/>
              <a:gd name="connsiteX8699" fmla="*/ 3642867 w 5675092"/>
              <a:gd name="connsiteY8699" fmla="*/ 99825 h 2397608"/>
              <a:gd name="connsiteX8700" fmla="*/ 3717290 w 5675092"/>
              <a:gd name="connsiteY8700" fmla="*/ 131579 h 2397608"/>
              <a:gd name="connsiteX8701" fmla="*/ 3713571 w 5675092"/>
              <a:gd name="connsiteY8701" fmla="*/ 127465 h 2397608"/>
              <a:gd name="connsiteX8702" fmla="*/ 3714461 w 5675092"/>
              <a:gd name="connsiteY8702" fmla="*/ 135514 h 2397608"/>
              <a:gd name="connsiteX8703" fmla="*/ 3714986 w 5675092"/>
              <a:gd name="connsiteY8703" fmla="*/ 136331 h 2397608"/>
              <a:gd name="connsiteX8704" fmla="*/ 3717236 w 5675092"/>
              <a:gd name="connsiteY8704" fmla="*/ 134761 h 2397608"/>
              <a:gd name="connsiteX8705" fmla="*/ 3735321 w 5675092"/>
              <a:gd name="connsiteY8705" fmla="*/ 136808 h 2397608"/>
              <a:gd name="connsiteX8706" fmla="*/ 3732977 w 5675092"/>
              <a:gd name="connsiteY8706" fmla="*/ 135370 h 2397608"/>
              <a:gd name="connsiteX8707" fmla="*/ 3731775 w 5675092"/>
              <a:gd name="connsiteY8707" fmla="*/ 137788 h 2397608"/>
              <a:gd name="connsiteX8708" fmla="*/ 3732516 w 5675092"/>
              <a:gd name="connsiteY8708" fmla="*/ 138535 h 2397608"/>
              <a:gd name="connsiteX8709" fmla="*/ 3758887 w 5675092"/>
              <a:gd name="connsiteY8709" fmla="*/ 112258 h 2397608"/>
              <a:gd name="connsiteX8710" fmla="*/ 3723974 w 5675092"/>
              <a:gd name="connsiteY8710" fmla="*/ 118807 h 2397608"/>
              <a:gd name="connsiteX8711" fmla="*/ 3723492 w 5675092"/>
              <a:gd name="connsiteY8711" fmla="*/ 109254 h 2397608"/>
              <a:gd name="connsiteX8712" fmla="*/ 3734116 w 5675092"/>
              <a:gd name="connsiteY8712" fmla="*/ 101535 h 2397608"/>
              <a:gd name="connsiteX8713" fmla="*/ 3738992 w 5675092"/>
              <a:gd name="connsiteY8713" fmla="*/ 110867 h 2397608"/>
              <a:gd name="connsiteX8714" fmla="*/ 3745104 w 5675092"/>
              <a:gd name="connsiteY8714" fmla="*/ 100981 h 2397608"/>
              <a:gd name="connsiteX8715" fmla="*/ 3749498 w 5675092"/>
              <a:gd name="connsiteY8715" fmla="*/ 100759 h 2397608"/>
              <a:gd name="connsiteX8716" fmla="*/ 3758887 w 5675092"/>
              <a:gd name="connsiteY8716" fmla="*/ 112258 h 2397608"/>
              <a:gd name="connsiteX8717" fmla="*/ 3918924 w 5675092"/>
              <a:gd name="connsiteY8717" fmla="*/ 2297568 h 2397608"/>
              <a:gd name="connsiteX8718" fmla="*/ 3912386 w 5675092"/>
              <a:gd name="connsiteY8718" fmla="*/ 2297898 h 2397608"/>
              <a:gd name="connsiteX8719" fmla="*/ 3912025 w 5675092"/>
              <a:gd name="connsiteY8719" fmla="*/ 2290733 h 2397608"/>
              <a:gd name="connsiteX8720" fmla="*/ 3918924 w 5675092"/>
              <a:gd name="connsiteY8720" fmla="*/ 2297568 h 2397608"/>
              <a:gd name="connsiteX8721" fmla="*/ 3922921 w 5675092"/>
              <a:gd name="connsiteY8721" fmla="*/ 2290184 h 2397608"/>
              <a:gd name="connsiteX8722" fmla="*/ 3921103 w 5675092"/>
              <a:gd name="connsiteY8722" fmla="*/ 2297458 h 2397608"/>
              <a:gd name="connsiteX8723" fmla="*/ 3920741 w 5675092"/>
              <a:gd name="connsiteY8723" fmla="*/ 2290294 h 2397608"/>
              <a:gd name="connsiteX8724" fmla="*/ 3920970 w 5675092"/>
              <a:gd name="connsiteY8724" fmla="*/ 2289386 h 2397608"/>
              <a:gd name="connsiteX8725" fmla="*/ 3922921 w 5675092"/>
              <a:gd name="connsiteY8725" fmla="*/ 2290184 h 2397608"/>
              <a:gd name="connsiteX8726" fmla="*/ 3777138 w 5675092"/>
              <a:gd name="connsiteY8726" fmla="*/ 104154 h 2397608"/>
              <a:gd name="connsiteX8727" fmla="*/ 3767037 w 5675092"/>
              <a:gd name="connsiteY8727" fmla="*/ 109452 h 2397608"/>
              <a:gd name="connsiteX8728" fmla="*/ 3758525 w 5675092"/>
              <a:gd name="connsiteY8728" fmla="*/ 105093 h 2397608"/>
              <a:gd name="connsiteX8729" fmla="*/ 3760353 w 5675092"/>
              <a:gd name="connsiteY8729" fmla="*/ 100211 h 2397608"/>
              <a:gd name="connsiteX8730" fmla="*/ 3777138 w 5675092"/>
              <a:gd name="connsiteY8730" fmla="*/ 104154 h 2397608"/>
              <a:gd name="connsiteX8731" fmla="*/ 3786563 w 5675092"/>
              <a:gd name="connsiteY8731" fmla="*/ 106074 h 2397608"/>
              <a:gd name="connsiteX8732" fmla="*/ 3779325 w 5675092"/>
              <a:gd name="connsiteY8732" fmla="*/ 106439 h 2397608"/>
              <a:gd name="connsiteX8733" fmla="*/ 3781950 w 5675092"/>
              <a:gd name="connsiteY8733" fmla="*/ 104511 h 2397608"/>
              <a:gd name="connsiteX8734" fmla="*/ 3786563 w 5675092"/>
              <a:gd name="connsiteY8734" fmla="*/ 106074 h 2397608"/>
              <a:gd name="connsiteX8735" fmla="*/ 3801262 w 5675092"/>
              <a:gd name="connsiteY8735" fmla="*/ 183300 h 2397608"/>
              <a:gd name="connsiteX8736" fmla="*/ 3791572 w 5675092"/>
              <a:gd name="connsiteY8736" fmla="*/ 171334 h 2397608"/>
              <a:gd name="connsiteX8737" fmla="*/ 3783627 w 5675092"/>
              <a:gd name="connsiteY8737" fmla="*/ 177028 h 2397608"/>
              <a:gd name="connsiteX8738" fmla="*/ 3782814 w 5675092"/>
              <a:gd name="connsiteY8738" fmla="*/ 177043 h 2397608"/>
              <a:gd name="connsiteX8739" fmla="*/ 3782064 w 5675092"/>
              <a:gd name="connsiteY8739" fmla="*/ 178337 h 2397608"/>
              <a:gd name="connsiteX8740" fmla="*/ 3781303 w 5675092"/>
              <a:gd name="connsiteY8740" fmla="*/ 184976 h 2397608"/>
              <a:gd name="connsiteX8741" fmla="*/ 3784363 w 5675092"/>
              <a:gd name="connsiteY8741" fmla="*/ 184799 h 2397608"/>
              <a:gd name="connsiteX8742" fmla="*/ 3783388 w 5675092"/>
              <a:gd name="connsiteY8742" fmla="*/ 182614 h 2397608"/>
              <a:gd name="connsiteX8743" fmla="*/ 3784984 w 5675092"/>
              <a:gd name="connsiteY8743" fmla="*/ 184077 h 2397608"/>
              <a:gd name="connsiteX8744" fmla="*/ 3785144 w 5675092"/>
              <a:gd name="connsiteY8744" fmla="*/ 183840 h 2397608"/>
              <a:gd name="connsiteX8745" fmla="*/ 3785144 w 5675092"/>
              <a:gd name="connsiteY8745" fmla="*/ 184224 h 2397608"/>
              <a:gd name="connsiteX8746" fmla="*/ 3785688 w 5675092"/>
              <a:gd name="connsiteY8746" fmla="*/ 184723 h 2397608"/>
              <a:gd name="connsiteX8747" fmla="*/ 3789185 w 5675092"/>
              <a:gd name="connsiteY8747" fmla="*/ 184521 h 2397608"/>
              <a:gd name="connsiteX8748" fmla="*/ 3801262 w 5675092"/>
              <a:gd name="connsiteY8748" fmla="*/ 183300 h 2397608"/>
              <a:gd name="connsiteX8749" fmla="*/ 3798972 w 5675092"/>
              <a:gd name="connsiteY8749" fmla="*/ 105448 h 2397608"/>
              <a:gd name="connsiteX8750" fmla="*/ 3790818 w 5675092"/>
              <a:gd name="connsiteY8750" fmla="*/ 108254 h 2397608"/>
              <a:gd name="connsiteX8751" fmla="*/ 3794029 w 5675092"/>
              <a:gd name="connsiteY8751" fmla="*/ 105098 h 2397608"/>
              <a:gd name="connsiteX8752" fmla="*/ 3798972 w 5675092"/>
              <a:gd name="connsiteY8752" fmla="*/ 105448 h 2397608"/>
              <a:gd name="connsiteX8753" fmla="*/ 3813978 w 5675092"/>
              <a:gd name="connsiteY8753" fmla="*/ 165223 h 2397608"/>
              <a:gd name="connsiteX8754" fmla="*/ 3793963 w 5675092"/>
              <a:gd name="connsiteY8754" fmla="*/ 173705 h 2397608"/>
              <a:gd name="connsiteX8755" fmla="*/ 3813978 w 5675092"/>
              <a:gd name="connsiteY8755" fmla="*/ 165223 h 2397608"/>
              <a:gd name="connsiteX8756" fmla="*/ 3960612 w 5675092"/>
              <a:gd name="connsiteY8756" fmla="*/ 2273695 h 2397608"/>
              <a:gd name="connsiteX8757" fmla="*/ 3960352 w 5675092"/>
              <a:gd name="connsiteY8757" fmla="*/ 2273259 h 2397608"/>
              <a:gd name="connsiteX8758" fmla="*/ 3958149 w 5675092"/>
              <a:gd name="connsiteY8758" fmla="*/ 2274536 h 2397608"/>
              <a:gd name="connsiteX8759" fmla="*/ 3958158 w 5675092"/>
              <a:gd name="connsiteY8759" fmla="*/ 2274545 h 2397608"/>
              <a:gd name="connsiteX8760" fmla="*/ 3965418 w 5675092"/>
              <a:gd name="connsiteY8760" fmla="*/ 2281278 h 2397608"/>
              <a:gd name="connsiteX8761" fmla="*/ 3966066 w 5675092"/>
              <a:gd name="connsiteY8761" fmla="*/ 2290821 h 2397608"/>
              <a:gd name="connsiteX8762" fmla="*/ 3961005 w 5675092"/>
              <a:gd name="connsiteY8762" fmla="*/ 2283974 h 2397608"/>
              <a:gd name="connsiteX8763" fmla="*/ 3965418 w 5675092"/>
              <a:gd name="connsiteY8763" fmla="*/ 2281278 h 2397608"/>
              <a:gd name="connsiteX8764" fmla="*/ 3822951 w 5675092"/>
              <a:gd name="connsiteY8764" fmla="*/ 105998 h 2397608"/>
              <a:gd name="connsiteX8765" fmla="*/ 3818284 w 5675092"/>
              <a:gd name="connsiteY8765" fmla="*/ 106870 h 2397608"/>
              <a:gd name="connsiteX8766" fmla="*/ 3809994 w 5675092"/>
              <a:gd name="connsiteY8766" fmla="*/ 112075 h 2397608"/>
              <a:gd name="connsiteX8767" fmla="*/ 3807622 w 5675092"/>
              <a:gd name="connsiteY8767" fmla="*/ 107407 h 2397608"/>
              <a:gd name="connsiteX8768" fmla="*/ 3799092 w 5675092"/>
              <a:gd name="connsiteY8768" fmla="*/ 107837 h 2397608"/>
              <a:gd name="connsiteX8769" fmla="*/ 3805412 w 5675092"/>
              <a:gd name="connsiteY8769" fmla="*/ 106021 h 2397608"/>
              <a:gd name="connsiteX8770" fmla="*/ 3812006 w 5675092"/>
              <a:gd name="connsiteY8770" fmla="*/ 109580 h 2397608"/>
              <a:gd name="connsiteX8771" fmla="*/ 3822951 w 5675092"/>
              <a:gd name="connsiteY8771" fmla="*/ 105998 h 2397608"/>
              <a:gd name="connsiteX8772" fmla="*/ 3827195 w 5675092"/>
              <a:gd name="connsiteY8772" fmla="*/ 157084 h 2397608"/>
              <a:gd name="connsiteX8773" fmla="*/ 3794976 w 5675092"/>
              <a:gd name="connsiteY8773" fmla="*/ 148746 h 2397608"/>
              <a:gd name="connsiteX8774" fmla="*/ 3781761 w 5675092"/>
              <a:gd name="connsiteY8774" fmla="*/ 156884 h 2397608"/>
              <a:gd name="connsiteX8775" fmla="*/ 3778994 w 5675092"/>
              <a:gd name="connsiteY8775" fmla="*/ 147060 h 2397608"/>
              <a:gd name="connsiteX8776" fmla="*/ 3774152 w 5675092"/>
              <a:gd name="connsiteY8776" fmla="*/ 153804 h 2397608"/>
              <a:gd name="connsiteX8777" fmla="*/ 3773427 w 5675092"/>
              <a:gd name="connsiteY8777" fmla="*/ 153906 h 2397608"/>
              <a:gd name="connsiteX8778" fmla="*/ 3773695 w 5675092"/>
              <a:gd name="connsiteY8778" fmla="*/ 159229 h 2397608"/>
              <a:gd name="connsiteX8779" fmla="*/ 3770675 w 5675092"/>
              <a:gd name="connsiteY8779" fmla="*/ 155854 h 2397608"/>
              <a:gd name="connsiteX8780" fmla="*/ 3769896 w 5675092"/>
              <a:gd name="connsiteY8780" fmla="*/ 160705 h 2397608"/>
              <a:gd name="connsiteX8781" fmla="*/ 3779971 w 5675092"/>
              <a:gd name="connsiteY8781" fmla="*/ 172865 h 2397608"/>
              <a:gd name="connsiteX8782" fmla="*/ 3781621 w 5675092"/>
              <a:gd name="connsiteY8782" fmla="*/ 171817 h 2397608"/>
              <a:gd name="connsiteX8783" fmla="*/ 3784423 w 5675092"/>
              <a:gd name="connsiteY8783" fmla="*/ 172311 h 2397608"/>
              <a:gd name="connsiteX8784" fmla="*/ 3802005 w 5675092"/>
              <a:gd name="connsiteY8784" fmla="*/ 164270 h 2397608"/>
              <a:gd name="connsiteX8785" fmla="*/ 3827195 w 5675092"/>
              <a:gd name="connsiteY8785" fmla="*/ 157084 h 2397608"/>
              <a:gd name="connsiteX8786" fmla="*/ 3826694 w 5675092"/>
              <a:gd name="connsiteY8786" fmla="*/ 147147 h 2397608"/>
              <a:gd name="connsiteX8787" fmla="*/ 3820024 w 5675092"/>
              <a:gd name="connsiteY8787" fmla="*/ 149973 h 2397608"/>
              <a:gd name="connsiteX8788" fmla="*/ 3826694 w 5675092"/>
              <a:gd name="connsiteY8788" fmla="*/ 147147 h 2397608"/>
              <a:gd name="connsiteX8789" fmla="*/ 3833950 w 5675092"/>
              <a:gd name="connsiteY8789" fmla="*/ 150984 h 2397608"/>
              <a:gd name="connsiteX8790" fmla="*/ 3833491 w 5675092"/>
              <a:gd name="connsiteY8790" fmla="*/ 146804 h 2397608"/>
              <a:gd name="connsiteX8791" fmla="*/ 3828959 w 5675092"/>
              <a:gd name="connsiteY8791" fmla="*/ 147033 h 2397608"/>
              <a:gd name="connsiteX8792" fmla="*/ 3833950 w 5675092"/>
              <a:gd name="connsiteY8792" fmla="*/ 150984 h 2397608"/>
              <a:gd name="connsiteX8793" fmla="*/ 3873771 w 5675092"/>
              <a:gd name="connsiteY8793" fmla="*/ 134811 h 2397608"/>
              <a:gd name="connsiteX8794" fmla="*/ 3867098 w 5675092"/>
              <a:gd name="connsiteY8794" fmla="*/ 137638 h 2397608"/>
              <a:gd name="connsiteX8795" fmla="*/ 3871755 w 5675092"/>
              <a:gd name="connsiteY8795" fmla="*/ 139894 h 2397608"/>
              <a:gd name="connsiteX8796" fmla="*/ 3873771 w 5675092"/>
              <a:gd name="connsiteY8796" fmla="*/ 134811 h 2397608"/>
              <a:gd name="connsiteX8797" fmla="*/ 4023517 w 5675092"/>
              <a:gd name="connsiteY8797" fmla="*/ 2233304 h 2397608"/>
              <a:gd name="connsiteX8798" fmla="*/ 4022490 w 5675092"/>
              <a:gd name="connsiteY8798" fmla="*/ 2225253 h 2397608"/>
              <a:gd name="connsiteX8799" fmla="*/ 4020642 w 5675092"/>
              <a:gd name="connsiteY8799" fmla="*/ 2237811 h 2397608"/>
              <a:gd name="connsiteX8800" fmla="*/ 4023517 w 5675092"/>
              <a:gd name="connsiteY8800" fmla="*/ 2233304 h 2397608"/>
              <a:gd name="connsiteX8801" fmla="*/ 3887488 w 5675092"/>
              <a:gd name="connsiteY8801" fmla="*/ 136610 h 2397608"/>
              <a:gd name="connsiteX8802" fmla="*/ 3885223 w 5675092"/>
              <a:gd name="connsiteY8802" fmla="*/ 136725 h 2397608"/>
              <a:gd name="connsiteX8803" fmla="*/ 3884847 w 5675092"/>
              <a:gd name="connsiteY8803" fmla="*/ 129271 h 2397608"/>
              <a:gd name="connsiteX8804" fmla="*/ 3887488 w 5675092"/>
              <a:gd name="connsiteY8804" fmla="*/ 136610 h 2397608"/>
              <a:gd name="connsiteX8805" fmla="*/ 3892521 w 5675092"/>
              <a:gd name="connsiteY8805" fmla="*/ 146319 h 2397608"/>
              <a:gd name="connsiteX8806" fmla="*/ 3892267 w 5675092"/>
              <a:gd name="connsiteY8806" fmla="*/ 146383 h 2397608"/>
              <a:gd name="connsiteX8807" fmla="*/ 3892462 w 5675092"/>
              <a:gd name="connsiteY8807" fmla="*/ 146537 h 2397608"/>
              <a:gd name="connsiteX8808" fmla="*/ 4039222 w 5675092"/>
              <a:gd name="connsiteY8808" fmla="*/ 2251097 h 2397608"/>
              <a:gd name="connsiteX8809" fmla="*/ 4023366 w 5675092"/>
              <a:gd name="connsiteY8809" fmla="*/ 2254571 h 2397608"/>
              <a:gd name="connsiteX8810" fmla="*/ 4021241 w 5675092"/>
              <a:gd name="connsiteY8810" fmla="*/ 2257112 h 2397608"/>
              <a:gd name="connsiteX8811" fmla="*/ 4020593 w 5675092"/>
              <a:gd name="connsiteY8811" fmla="*/ 2247569 h 2397608"/>
              <a:gd name="connsiteX8812" fmla="*/ 4029582 w 5675092"/>
              <a:gd name="connsiteY8812" fmla="*/ 2244561 h 2397608"/>
              <a:gd name="connsiteX8813" fmla="*/ 4039222 w 5675092"/>
              <a:gd name="connsiteY8813" fmla="*/ 2251097 h 2397608"/>
              <a:gd name="connsiteX8814" fmla="*/ 3920594 w 5675092"/>
              <a:gd name="connsiteY8814" fmla="*/ 117506 h 2397608"/>
              <a:gd name="connsiteX8815" fmla="*/ 3911909 w 5675092"/>
              <a:gd name="connsiteY8815" fmla="*/ 125416 h 2397608"/>
              <a:gd name="connsiteX8816" fmla="*/ 3909894 w 5675092"/>
              <a:gd name="connsiteY8816" fmla="*/ 130499 h 2397608"/>
              <a:gd name="connsiteX8817" fmla="*/ 3920594 w 5675092"/>
              <a:gd name="connsiteY8817" fmla="*/ 117506 h 2397608"/>
              <a:gd name="connsiteX8818" fmla="*/ 4067498 w 5675092"/>
              <a:gd name="connsiteY8818" fmla="*/ 2244383 h 2397608"/>
              <a:gd name="connsiteX8819" fmla="*/ 4066021 w 5675092"/>
              <a:gd name="connsiteY8819" fmla="*/ 2256468 h 2397608"/>
              <a:gd name="connsiteX8820" fmla="*/ 4065697 w 5675092"/>
              <a:gd name="connsiteY8820" fmla="*/ 2251696 h 2397608"/>
              <a:gd name="connsiteX8821" fmla="*/ 4058506 w 5675092"/>
              <a:gd name="connsiteY8821" fmla="*/ 2247391 h 2397608"/>
              <a:gd name="connsiteX8822" fmla="*/ 4067498 w 5675092"/>
              <a:gd name="connsiteY8822" fmla="*/ 2244383 h 2397608"/>
              <a:gd name="connsiteX8823" fmla="*/ 3930284 w 5675092"/>
              <a:gd name="connsiteY8823" fmla="*/ 129471 h 2397608"/>
              <a:gd name="connsiteX8824" fmla="*/ 3925502 w 5675092"/>
              <a:gd name="connsiteY8824" fmla="*/ 124731 h 2397608"/>
              <a:gd name="connsiteX8825" fmla="*/ 3923737 w 5675092"/>
              <a:gd name="connsiteY8825" fmla="*/ 134783 h 2397608"/>
              <a:gd name="connsiteX8826" fmla="*/ 3930284 w 5675092"/>
              <a:gd name="connsiteY8826" fmla="*/ 129471 h 2397608"/>
              <a:gd name="connsiteX8827" fmla="*/ 3931314 w 5675092"/>
              <a:gd name="connsiteY8827" fmla="*/ 106950 h 2397608"/>
              <a:gd name="connsiteX8828" fmla="*/ 3929255 w 5675092"/>
              <a:gd name="connsiteY8828" fmla="*/ 109449 h 2397608"/>
              <a:gd name="connsiteX8829" fmla="*/ 3929376 w 5675092"/>
              <a:gd name="connsiteY8829" fmla="*/ 111836 h 2397608"/>
              <a:gd name="connsiteX8830" fmla="*/ 3925135 w 5675092"/>
              <a:gd name="connsiteY8830" fmla="*/ 114446 h 2397608"/>
              <a:gd name="connsiteX8831" fmla="*/ 3924774 w 5675092"/>
              <a:gd name="connsiteY8831" fmla="*/ 107280 h 2397608"/>
              <a:gd name="connsiteX8832" fmla="*/ 3931314 w 5675092"/>
              <a:gd name="connsiteY8832" fmla="*/ 106950 h 2397608"/>
              <a:gd name="connsiteX8833" fmla="*/ 4101160 w 5675092"/>
              <a:gd name="connsiteY8833" fmla="*/ 2249287 h 2397608"/>
              <a:gd name="connsiteX8834" fmla="*/ 4084927 w 5675092"/>
              <a:gd name="connsiteY8834" fmla="*/ 2251288 h 2397608"/>
              <a:gd name="connsiteX8835" fmla="*/ 4070353 w 5675092"/>
              <a:gd name="connsiteY8835" fmla="*/ 2251379 h 2397608"/>
              <a:gd name="connsiteX8836" fmla="*/ 4067660 w 5675092"/>
              <a:gd name="connsiteY8836" fmla="*/ 2246768 h 2397608"/>
              <a:gd name="connsiteX8837" fmla="*/ 4101160 w 5675092"/>
              <a:gd name="connsiteY8837" fmla="*/ 2249287 h 2397608"/>
              <a:gd name="connsiteX8838" fmla="*/ 3964190 w 5675092"/>
              <a:gd name="connsiteY8838" fmla="*/ 94726 h 2397608"/>
              <a:gd name="connsiteX8839" fmla="*/ 3945215 w 5675092"/>
              <a:gd name="connsiteY8839" fmla="*/ 105259 h 2397608"/>
              <a:gd name="connsiteX8840" fmla="*/ 3942812 w 5675092"/>
              <a:gd name="connsiteY8840" fmla="*/ 100592 h 2397608"/>
              <a:gd name="connsiteX8841" fmla="*/ 3964190 w 5675092"/>
              <a:gd name="connsiteY8841" fmla="*/ 94726 h 2397608"/>
              <a:gd name="connsiteX8842" fmla="*/ 3970381 w 5675092"/>
              <a:gd name="connsiteY8842" fmla="*/ 135763 h 2397608"/>
              <a:gd name="connsiteX8843" fmla="*/ 3965165 w 5675092"/>
              <a:gd name="connsiteY8843" fmla="*/ 138253 h 2397608"/>
              <a:gd name="connsiteX8844" fmla="*/ 3970381 w 5675092"/>
              <a:gd name="connsiteY8844" fmla="*/ 135763 h 2397608"/>
              <a:gd name="connsiteX8845" fmla="*/ 3975898 w 5675092"/>
              <a:gd name="connsiteY8845" fmla="*/ 98923 h 2397608"/>
              <a:gd name="connsiteX8846" fmla="*/ 3968781 w 5675092"/>
              <a:gd name="connsiteY8846" fmla="*/ 101677 h 2397608"/>
              <a:gd name="connsiteX8847" fmla="*/ 3972202 w 5675092"/>
              <a:gd name="connsiteY8847" fmla="*/ 97614 h 2397608"/>
              <a:gd name="connsiteX8848" fmla="*/ 3975898 w 5675092"/>
              <a:gd name="connsiteY8848" fmla="*/ 98923 h 2397608"/>
              <a:gd name="connsiteX8849" fmla="*/ 4003574 w 5675092"/>
              <a:gd name="connsiteY8849" fmla="*/ 92740 h 2397608"/>
              <a:gd name="connsiteX8850" fmla="*/ 3988066 w 5675092"/>
              <a:gd name="connsiteY8850" fmla="*/ 93522 h 2397608"/>
              <a:gd name="connsiteX8851" fmla="*/ 3996425 w 5675092"/>
              <a:gd name="connsiteY8851" fmla="*/ 88611 h 2397608"/>
              <a:gd name="connsiteX8852" fmla="*/ 4003574 w 5675092"/>
              <a:gd name="connsiteY8852" fmla="*/ 92740 h 2397608"/>
              <a:gd name="connsiteX8853" fmla="*/ 4006084 w 5675092"/>
              <a:gd name="connsiteY8853" fmla="*/ 60289 h 2397608"/>
              <a:gd name="connsiteX8854" fmla="*/ 4006565 w 5675092"/>
              <a:gd name="connsiteY8854" fmla="*/ 69842 h 2397608"/>
              <a:gd name="connsiteX8855" fmla="*/ 4002310 w 5675092"/>
              <a:gd name="connsiteY8855" fmla="*/ 67663 h 2397608"/>
              <a:gd name="connsiteX8856" fmla="*/ 4006084 w 5675092"/>
              <a:gd name="connsiteY8856" fmla="*/ 60289 h 2397608"/>
              <a:gd name="connsiteX8857" fmla="*/ 4186890 w 5675092"/>
              <a:gd name="connsiteY8857" fmla="*/ 2250945 h 2397608"/>
              <a:gd name="connsiteX8858" fmla="*/ 4186543 w 5675092"/>
              <a:gd name="connsiteY8858" fmla="*/ 2251278 h 2397608"/>
              <a:gd name="connsiteX8859" fmla="*/ 4182919 w 5675092"/>
              <a:gd name="connsiteY8859" fmla="*/ 2250924 h 2397608"/>
              <a:gd name="connsiteX8860" fmla="*/ 4057599 w 5675092"/>
              <a:gd name="connsiteY8860" fmla="*/ 95165 h 2397608"/>
              <a:gd name="connsiteX8861" fmla="*/ 4033974 w 5675092"/>
              <a:gd name="connsiteY8861" fmla="*/ 98871 h 2397608"/>
              <a:gd name="connsiteX8862" fmla="*/ 4036260 w 5675092"/>
              <a:gd name="connsiteY8862" fmla="*/ 101270 h 2397608"/>
              <a:gd name="connsiteX8863" fmla="*/ 4012635 w 5675092"/>
              <a:gd name="connsiteY8863" fmla="*/ 104975 h 2397608"/>
              <a:gd name="connsiteX8864" fmla="*/ 4014921 w 5675092"/>
              <a:gd name="connsiteY8864" fmla="*/ 107373 h 2397608"/>
              <a:gd name="connsiteX8865" fmla="*/ 3987230 w 5675092"/>
              <a:gd name="connsiteY8865" fmla="*/ 116312 h 2397608"/>
              <a:gd name="connsiteX8866" fmla="*/ 3983934 w 5675092"/>
              <a:gd name="connsiteY8866" fmla="*/ 93850 h 2397608"/>
              <a:gd name="connsiteX8867" fmla="*/ 4007558 w 5675092"/>
              <a:gd name="connsiteY8867" fmla="*/ 90145 h 2397608"/>
              <a:gd name="connsiteX8868" fmla="*/ 4042231 w 5675092"/>
              <a:gd name="connsiteY8868" fmla="*/ 90911 h 2397608"/>
              <a:gd name="connsiteX8869" fmla="*/ 4057599 w 5675092"/>
              <a:gd name="connsiteY8869" fmla="*/ 95165 h 2397608"/>
              <a:gd name="connsiteX8870" fmla="*/ 4209181 w 5675092"/>
              <a:gd name="connsiteY8870" fmla="*/ 2249141 h 2397608"/>
              <a:gd name="connsiteX8871" fmla="*/ 4195218 w 5675092"/>
              <a:gd name="connsiteY8871" fmla="*/ 2250988 h 2397608"/>
              <a:gd name="connsiteX8872" fmla="*/ 4186890 w 5675092"/>
              <a:gd name="connsiteY8872" fmla="*/ 2250945 h 2397608"/>
              <a:gd name="connsiteX8873" fmla="*/ 4189921 w 5675092"/>
              <a:gd name="connsiteY8873" fmla="*/ 2248052 h 2397608"/>
              <a:gd name="connsiteX8874" fmla="*/ 4146460 w 5675092"/>
              <a:gd name="connsiteY8874" fmla="*/ 2243813 h 2397608"/>
              <a:gd name="connsiteX8875" fmla="*/ 4139621 w 5675092"/>
              <a:gd name="connsiteY8875" fmla="*/ 2249072 h 2397608"/>
              <a:gd name="connsiteX8876" fmla="*/ 4115420 w 5675092"/>
              <a:gd name="connsiteY8876" fmla="*/ 2245921 h 2397608"/>
              <a:gd name="connsiteX8877" fmla="*/ 4103323 w 5675092"/>
              <a:gd name="connsiteY8877" fmla="*/ 2244346 h 2397608"/>
              <a:gd name="connsiteX8878" fmla="*/ 4131809 w 5675092"/>
              <a:gd name="connsiteY8878" fmla="*/ 2240014 h 2397608"/>
              <a:gd name="connsiteX8879" fmla="*/ 4126548 w 5675092"/>
              <a:gd name="connsiteY8879" fmla="*/ 2233181 h 2397608"/>
              <a:gd name="connsiteX8880" fmla="*/ 4141199 w 5675092"/>
              <a:gd name="connsiteY8880" fmla="*/ 2236979 h 2397608"/>
              <a:gd name="connsiteX8881" fmla="*/ 4198984 w 5675092"/>
              <a:gd name="connsiteY8881" fmla="*/ 2240245 h 2397608"/>
              <a:gd name="connsiteX8882" fmla="*/ 4209181 w 5675092"/>
              <a:gd name="connsiteY8882" fmla="*/ 2249141 h 2397608"/>
              <a:gd name="connsiteX8883" fmla="*/ 4076072 w 5675092"/>
              <a:gd name="connsiteY8883" fmla="*/ 91480 h 2397608"/>
              <a:gd name="connsiteX8884" fmla="*/ 4068160 w 5675092"/>
              <a:gd name="connsiteY8884" fmla="*/ 99062 h 2397608"/>
              <a:gd name="connsiteX8885" fmla="*/ 4059769 w 5675092"/>
              <a:gd name="connsiteY8885" fmla="*/ 97090 h 2397608"/>
              <a:gd name="connsiteX8886" fmla="*/ 4059287 w 5675092"/>
              <a:gd name="connsiteY8886" fmla="*/ 87537 h 2397608"/>
              <a:gd name="connsiteX8887" fmla="*/ 4061475 w 5675092"/>
              <a:gd name="connsiteY8887" fmla="*/ 89822 h 2397608"/>
              <a:gd name="connsiteX8888" fmla="*/ 4076072 w 5675092"/>
              <a:gd name="connsiteY8888" fmla="*/ 91480 h 2397608"/>
              <a:gd name="connsiteX8889" fmla="*/ 4226370 w 5675092"/>
              <a:gd name="connsiteY8889" fmla="*/ 2248374 h 2397608"/>
              <a:gd name="connsiteX8890" fmla="*/ 4223065 w 5675092"/>
              <a:gd name="connsiteY8890" fmla="*/ 2254116 h 2397608"/>
              <a:gd name="connsiteX8891" fmla="*/ 4219365 w 5675092"/>
              <a:gd name="connsiteY8891" fmla="*/ 2254043 h 2397608"/>
              <a:gd name="connsiteX8892" fmla="*/ 4218839 w 5675092"/>
              <a:gd name="connsiteY8892" fmla="*/ 2246289 h 2397608"/>
              <a:gd name="connsiteX8893" fmla="*/ 4209208 w 5675092"/>
              <a:gd name="connsiteY8893" fmla="*/ 2249540 h 2397608"/>
              <a:gd name="connsiteX8894" fmla="*/ 4216213 w 5675092"/>
              <a:gd name="connsiteY8894" fmla="*/ 2243871 h 2397608"/>
              <a:gd name="connsiteX8895" fmla="*/ 4226370 w 5675092"/>
              <a:gd name="connsiteY8895" fmla="*/ 2248374 h 2397608"/>
              <a:gd name="connsiteX8896" fmla="*/ 4102162 w 5675092"/>
              <a:gd name="connsiteY8896" fmla="*/ 94954 h 2397608"/>
              <a:gd name="connsiteX8897" fmla="*/ 4093768 w 5675092"/>
              <a:gd name="connsiteY8897" fmla="*/ 92982 h 2397608"/>
              <a:gd name="connsiteX8898" fmla="*/ 4099733 w 5675092"/>
              <a:gd name="connsiteY8898" fmla="*/ 87893 h 2397608"/>
              <a:gd name="connsiteX8899" fmla="*/ 4099492 w 5675092"/>
              <a:gd name="connsiteY8899" fmla="*/ 83116 h 2397608"/>
              <a:gd name="connsiteX8900" fmla="*/ 4102162 w 5675092"/>
              <a:gd name="connsiteY8900" fmla="*/ 94954 h 2397608"/>
              <a:gd name="connsiteX8901" fmla="*/ 4257091 w 5675092"/>
              <a:gd name="connsiteY8901" fmla="*/ 2243817 h 2397608"/>
              <a:gd name="connsiteX8902" fmla="*/ 4253692 w 5675092"/>
              <a:gd name="connsiteY8902" fmla="*/ 2264094 h 2397608"/>
              <a:gd name="connsiteX8903" fmla="*/ 4229087 w 5675092"/>
              <a:gd name="connsiteY8903" fmla="*/ 2253236 h 2397608"/>
              <a:gd name="connsiteX8904" fmla="*/ 4225695 w 5675092"/>
              <a:gd name="connsiteY8904" fmla="*/ 2238432 h 2397608"/>
              <a:gd name="connsiteX8905" fmla="*/ 4250639 w 5675092"/>
              <a:gd name="connsiteY8905" fmla="*/ 2254279 h 2397608"/>
              <a:gd name="connsiteX8906" fmla="*/ 4255054 w 5675092"/>
              <a:gd name="connsiteY8906" fmla="*/ 2248967 h 2397608"/>
              <a:gd name="connsiteX8907" fmla="*/ 4250130 w 5675092"/>
              <a:gd name="connsiteY8907" fmla="*/ 2246796 h 2397608"/>
              <a:gd name="connsiteX8908" fmla="*/ 4257091 w 5675092"/>
              <a:gd name="connsiteY8908" fmla="*/ 2243817 h 2397608"/>
              <a:gd name="connsiteX8909" fmla="*/ 4131785 w 5675092"/>
              <a:gd name="connsiteY8909" fmla="*/ 86278 h 2397608"/>
              <a:gd name="connsiteX8910" fmla="*/ 4102042 w 5675092"/>
              <a:gd name="connsiteY8910" fmla="*/ 92566 h 2397608"/>
              <a:gd name="connsiteX8911" fmla="*/ 4103942 w 5675092"/>
              <a:gd name="connsiteY8911" fmla="*/ 87681 h 2397608"/>
              <a:gd name="connsiteX8912" fmla="*/ 4117013 w 5675092"/>
              <a:gd name="connsiteY8912" fmla="*/ 86125 h 2397608"/>
              <a:gd name="connsiteX8913" fmla="*/ 4131785 w 5675092"/>
              <a:gd name="connsiteY8913" fmla="*/ 86278 h 2397608"/>
              <a:gd name="connsiteX8914" fmla="*/ 4293910 w 5675092"/>
              <a:gd name="connsiteY8914" fmla="*/ 2261362 h 2397608"/>
              <a:gd name="connsiteX8915" fmla="*/ 4289335 w 5675092"/>
              <a:gd name="connsiteY8915" fmla="*/ 2261673 h 2397608"/>
              <a:gd name="connsiteX8916" fmla="*/ 4291136 w 5675092"/>
              <a:gd name="connsiteY8916" fmla="*/ 2254360 h 2397608"/>
              <a:gd name="connsiteX8917" fmla="*/ 4293910 w 5675092"/>
              <a:gd name="connsiteY8917" fmla="*/ 2261362 h 2397608"/>
              <a:gd name="connsiteX8918" fmla="*/ 4157951 w 5675092"/>
              <a:gd name="connsiteY8918" fmla="*/ 56048 h 2397608"/>
              <a:gd name="connsiteX8919" fmla="*/ 4155103 w 5675092"/>
              <a:gd name="connsiteY8919" fmla="*/ 63163 h 2397608"/>
              <a:gd name="connsiteX8920" fmla="*/ 4152157 w 5675092"/>
              <a:gd name="connsiteY8920" fmla="*/ 55451 h 2397608"/>
              <a:gd name="connsiteX8921" fmla="*/ 4157951 w 5675092"/>
              <a:gd name="connsiteY8921" fmla="*/ 56048 h 2397608"/>
              <a:gd name="connsiteX8922" fmla="*/ 4159034 w 5675092"/>
              <a:gd name="connsiteY8922" fmla="*/ 49712 h 2397608"/>
              <a:gd name="connsiteX8923" fmla="*/ 4154212 w 5675092"/>
              <a:gd name="connsiteY8923" fmla="*/ 50039 h 2397608"/>
              <a:gd name="connsiteX8924" fmla="*/ 4153726 w 5675092"/>
              <a:gd name="connsiteY8924" fmla="*/ 42883 h 2397608"/>
              <a:gd name="connsiteX8925" fmla="*/ 4159034 w 5675092"/>
              <a:gd name="connsiteY8925" fmla="*/ 49712 h 2397608"/>
              <a:gd name="connsiteX8926" fmla="*/ 4311729 w 5675092"/>
              <a:gd name="connsiteY8926" fmla="*/ 2252961 h 2397608"/>
              <a:gd name="connsiteX8927" fmla="*/ 4305349 w 5675092"/>
              <a:gd name="connsiteY8927" fmla="*/ 2260585 h 2397608"/>
              <a:gd name="connsiteX8928" fmla="*/ 4311729 w 5675092"/>
              <a:gd name="connsiteY8928" fmla="*/ 2252961 h 2397608"/>
              <a:gd name="connsiteX8929" fmla="*/ 4161668 w 5675092"/>
              <a:gd name="connsiteY8929" fmla="*/ 17173 h 2397608"/>
              <a:gd name="connsiteX8930" fmla="*/ 4157008 w 5675092"/>
              <a:gd name="connsiteY8930" fmla="*/ 19886 h 2397608"/>
              <a:gd name="connsiteX8931" fmla="*/ 4157333 w 5675092"/>
              <a:gd name="connsiteY8931" fmla="*/ 24660 h 2397608"/>
              <a:gd name="connsiteX8932" fmla="*/ 4154273 w 5675092"/>
              <a:gd name="connsiteY8932" fmla="*/ 15279 h 2397608"/>
              <a:gd name="connsiteX8933" fmla="*/ 4161668 w 5675092"/>
              <a:gd name="connsiteY8933" fmla="*/ 17173 h 2397608"/>
              <a:gd name="connsiteX8934" fmla="*/ 4180849 w 5675092"/>
              <a:gd name="connsiteY8934" fmla="*/ 119769 h 2397608"/>
              <a:gd name="connsiteX8935" fmla="*/ 4179165 w 5675092"/>
              <a:gd name="connsiteY8935" fmla="*/ 121008 h 2397608"/>
              <a:gd name="connsiteX8936" fmla="*/ 4180186 w 5675092"/>
              <a:gd name="connsiteY8936" fmla="*/ 120957 h 2397608"/>
              <a:gd name="connsiteX8937" fmla="*/ 4208435 w 5675092"/>
              <a:gd name="connsiteY8937" fmla="*/ 74941 h 2397608"/>
              <a:gd name="connsiteX8938" fmla="*/ 4204879 w 5675092"/>
              <a:gd name="connsiteY8938" fmla="*/ 75410 h 2397608"/>
              <a:gd name="connsiteX8939" fmla="*/ 4208088 w 5675092"/>
              <a:gd name="connsiteY8939" fmla="*/ 74649 h 2397608"/>
              <a:gd name="connsiteX8940" fmla="*/ 4228614 w 5675092"/>
              <a:gd name="connsiteY8940" fmla="*/ 74213 h 2397608"/>
              <a:gd name="connsiteX8941" fmla="*/ 4220465 w 5675092"/>
              <a:gd name="connsiteY8941" fmla="*/ 84202 h 2397608"/>
              <a:gd name="connsiteX8942" fmla="*/ 4169040 w 5675092"/>
              <a:gd name="connsiteY8942" fmla="*/ 93978 h 2397608"/>
              <a:gd name="connsiteX8943" fmla="*/ 4156332 w 5675092"/>
              <a:gd name="connsiteY8943" fmla="*/ 99407 h 2397608"/>
              <a:gd name="connsiteX8944" fmla="*/ 4160286 w 5675092"/>
              <a:gd name="connsiteY8944" fmla="*/ 92024 h 2397608"/>
              <a:gd name="connsiteX8945" fmla="*/ 4134274 w 5675092"/>
              <a:gd name="connsiteY8945" fmla="*/ 90942 h 2397608"/>
              <a:gd name="connsiteX8946" fmla="*/ 4144940 w 5675092"/>
              <a:gd name="connsiteY8946" fmla="*/ 88009 h 2397608"/>
              <a:gd name="connsiteX8947" fmla="*/ 4166279 w 5675092"/>
              <a:gd name="connsiteY8947" fmla="*/ 82144 h 2397608"/>
              <a:gd name="connsiteX8948" fmla="*/ 4172994 w 5675092"/>
              <a:gd name="connsiteY8948" fmla="*/ 86595 h 2397608"/>
              <a:gd name="connsiteX8949" fmla="*/ 4211474 w 5675092"/>
              <a:gd name="connsiteY8949" fmla="*/ 77472 h 2397608"/>
              <a:gd name="connsiteX8950" fmla="*/ 4208435 w 5675092"/>
              <a:gd name="connsiteY8950" fmla="*/ 74941 h 2397608"/>
              <a:gd name="connsiteX8951" fmla="*/ 4215895 w 5675092"/>
              <a:gd name="connsiteY8951" fmla="*/ 73957 h 2397608"/>
              <a:gd name="connsiteX8952" fmla="*/ 4228614 w 5675092"/>
              <a:gd name="connsiteY8952" fmla="*/ 74213 h 2397608"/>
              <a:gd name="connsiteX8953" fmla="*/ 4381210 w 5675092"/>
              <a:gd name="connsiteY8953" fmla="*/ 2207703 h 2397608"/>
              <a:gd name="connsiteX8954" fmla="*/ 4381858 w 5675092"/>
              <a:gd name="connsiteY8954" fmla="*/ 2217246 h 2397608"/>
              <a:gd name="connsiteX8955" fmla="*/ 4376550 w 5675092"/>
              <a:gd name="connsiteY8955" fmla="*/ 2210416 h 2397608"/>
              <a:gd name="connsiteX8956" fmla="*/ 4381210 w 5675092"/>
              <a:gd name="connsiteY8956" fmla="*/ 2207703 h 2397608"/>
              <a:gd name="connsiteX8957" fmla="*/ 4244105 w 5675092"/>
              <a:gd name="connsiteY8957" fmla="*/ 73032 h 2397608"/>
              <a:gd name="connsiteX8958" fmla="*/ 4235503 w 5675092"/>
              <a:gd name="connsiteY8958" fmla="*/ 78654 h 2397608"/>
              <a:gd name="connsiteX8959" fmla="*/ 4228594 w 5675092"/>
              <a:gd name="connsiteY8959" fmla="*/ 73814 h 2397608"/>
              <a:gd name="connsiteX8960" fmla="*/ 4237587 w 5675092"/>
              <a:gd name="connsiteY8960" fmla="*/ 75955 h 2397608"/>
              <a:gd name="connsiteX8961" fmla="*/ 4237196 w 5675092"/>
              <a:gd name="connsiteY8961" fmla="*/ 68193 h 2397608"/>
              <a:gd name="connsiteX8962" fmla="*/ 4240504 w 5675092"/>
              <a:gd name="connsiteY8962" fmla="*/ 67701 h 2397608"/>
              <a:gd name="connsiteX8963" fmla="*/ 4244105 w 5675092"/>
              <a:gd name="connsiteY8963" fmla="*/ 73032 h 2397608"/>
              <a:gd name="connsiteX8964" fmla="*/ 4272146 w 5675092"/>
              <a:gd name="connsiteY8964" fmla="*/ 74087 h 2397608"/>
              <a:gd name="connsiteX8965" fmla="*/ 4265576 w 5675092"/>
              <a:gd name="connsiteY8965" fmla="*/ 71914 h 2397608"/>
              <a:gd name="connsiteX8966" fmla="*/ 4269747 w 5675092"/>
              <a:gd name="connsiteY8966" fmla="*/ 69201 h 2397608"/>
              <a:gd name="connsiteX8967" fmla="*/ 4265198 w 5675092"/>
              <a:gd name="connsiteY8967" fmla="*/ 64424 h 2397608"/>
              <a:gd name="connsiteX8968" fmla="*/ 4244607 w 5675092"/>
              <a:gd name="connsiteY8968" fmla="*/ 82985 h 2397608"/>
              <a:gd name="connsiteX8969" fmla="*/ 4245998 w 5675092"/>
              <a:gd name="connsiteY8969" fmla="*/ 67895 h 2397608"/>
              <a:gd name="connsiteX8970" fmla="*/ 4266842 w 5675092"/>
              <a:gd name="connsiteY8970" fmla="*/ 54328 h 2397608"/>
              <a:gd name="connsiteX8971" fmla="*/ 4272146 w 5675092"/>
              <a:gd name="connsiteY8971" fmla="*/ 74087 h 2397608"/>
              <a:gd name="connsiteX8972" fmla="*/ 4426865 w 5675092"/>
              <a:gd name="connsiteY8972" fmla="*/ 2258525 h 2397608"/>
              <a:gd name="connsiteX8973" fmla="*/ 4421739 w 5675092"/>
              <a:gd name="connsiteY8973" fmla="*/ 2259773 h 2397608"/>
              <a:gd name="connsiteX8974" fmla="*/ 4423521 w 5675092"/>
              <a:gd name="connsiteY8974" fmla="*/ 2251780 h 2397608"/>
              <a:gd name="connsiteX8975" fmla="*/ 4426865 w 5675092"/>
              <a:gd name="connsiteY8975" fmla="*/ 2258525 h 2397608"/>
              <a:gd name="connsiteX8976" fmla="*/ 4428542 w 5675092"/>
              <a:gd name="connsiteY8976" fmla="*/ 2264697 h 2397608"/>
              <a:gd name="connsiteX8977" fmla="*/ 4424545 w 5675092"/>
              <a:gd name="connsiteY8977" fmla="*/ 2272081 h 2397608"/>
              <a:gd name="connsiteX8978" fmla="*/ 4424183 w 5675092"/>
              <a:gd name="connsiteY8978" fmla="*/ 2264917 h 2397608"/>
              <a:gd name="connsiteX8979" fmla="*/ 4428542 w 5675092"/>
              <a:gd name="connsiteY8979" fmla="*/ 2264697 h 2397608"/>
              <a:gd name="connsiteX8980" fmla="*/ 4434525 w 5675092"/>
              <a:gd name="connsiteY8980" fmla="*/ 2296722 h 2397608"/>
              <a:gd name="connsiteX8981" fmla="*/ 4428108 w 5675092"/>
              <a:gd name="connsiteY8981" fmla="*/ 2299440 h 2397608"/>
              <a:gd name="connsiteX8982" fmla="*/ 4429806 w 5675092"/>
              <a:gd name="connsiteY8982" fmla="*/ 2289775 h 2397608"/>
              <a:gd name="connsiteX8983" fmla="*/ 4430047 w 5675092"/>
              <a:gd name="connsiteY8983" fmla="*/ 2294553 h 2397608"/>
              <a:gd name="connsiteX8984" fmla="*/ 4434525 w 5675092"/>
              <a:gd name="connsiteY8984" fmla="*/ 2296722 h 2397608"/>
              <a:gd name="connsiteX8985" fmla="*/ 4303191 w 5675092"/>
              <a:gd name="connsiteY8985" fmla="*/ 52496 h 2397608"/>
              <a:gd name="connsiteX8986" fmla="*/ 4301485 w 5675092"/>
              <a:gd name="connsiteY8986" fmla="*/ 59765 h 2397608"/>
              <a:gd name="connsiteX8987" fmla="*/ 4299056 w 5675092"/>
              <a:gd name="connsiteY8987" fmla="*/ 52704 h 2397608"/>
              <a:gd name="connsiteX8988" fmla="*/ 4303191 w 5675092"/>
              <a:gd name="connsiteY8988" fmla="*/ 52496 h 2397608"/>
              <a:gd name="connsiteX8989" fmla="*/ 4320097 w 5675092"/>
              <a:gd name="connsiteY8989" fmla="*/ 58827 h 2397608"/>
              <a:gd name="connsiteX8990" fmla="*/ 4313529 w 5675092"/>
              <a:gd name="connsiteY8990" fmla="*/ 51975 h 2397608"/>
              <a:gd name="connsiteX8991" fmla="*/ 4320097 w 5675092"/>
              <a:gd name="connsiteY8991" fmla="*/ 58827 h 2397608"/>
              <a:gd name="connsiteX8992" fmla="*/ 4514139 w 5675092"/>
              <a:gd name="connsiteY8992" fmla="*/ 2238980 h 2397608"/>
              <a:gd name="connsiteX8993" fmla="*/ 4500970 w 5675092"/>
              <a:gd name="connsiteY8993" fmla="*/ 2237379 h 2397608"/>
              <a:gd name="connsiteX8994" fmla="*/ 4509614 w 5675092"/>
              <a:gd name="connsiteY8994" fmla="*/ 2249269 h 2397608"/>
              <a:gd name="connsiteX8995" fmla="*/ 4512048 w 5675092"/>
              <a:gd name="connsiteY8995" fmla="*/ 2246609 h 2397608"/>
              <a:gd name="connsiteX8996" fmla="*/ 4514139 w 5675092"/>
              <a:gd name="connsiteY8996" fmla="*/ 2238980 h 2397608"/>
              <a:gd name="connsiteX8997" fmla="*/ 4386926 w 5675092"/>
              <a:gd name="connsiteY8997" fmla="*/ 86379 h 2397608"/>
              <a:gd name="connsiteX8998" fmla="*/ 4387407 w 5675092"/>
              <a:gd name="connsiteY8998" fmla="*/ 95932 h 2397608"/>
              <a:gd name="connsiteX8999" fmla="*/ 4382929 w 5675092"/>
              <a:gd name="connsiteY8999" fmla="*/ 93764 h 2397608"/>
              <a:gd name="connsiteX9000" fmla="*/ 4386926 w 5675092"/>
              <a:gd name="connsiteY9000" fmla="*/ 86379 h 2397608"/>
              <a:gd name="connsiteX9001" fmla="*/ 4551216 w 5675092"/>
              <a:gd name="connsiteY9001" fmla="*/ 2246444 h 2397608"/>
              <a:gd name="connsiteX9002" fmla="*/ 4527310 w 5675092"/>
              <a:gd name="connsiteY9002" fmla="*/ 2240581 h 2397608"/>
              <a:gd name="connsiteX9003" fmla="*/ 4551216 w 5675092"/>
              <a:gd name="connsiteY9003" fmla="*/ 2246444 h 2397608"/>
              <a:gd name="connsiteX9004" fmla="*/ 4612679 w 5675092"/>
              <a:gd name="connsiteY9004" fmla="*/ 2189864 h 2397608"/>
              <a:gd name="connsiteX9005" fmla="*/ 4609865 w 5675092"/>
              <a:gd name="connsiteY9005" fmla="*/ 2190374 h 2397608"/>
              <a:gd name="connsiteX9006" fmla="*/ 4610952 w 5675092"/>
              <a:gd name="connsiteY9006" fmla="*/ 2191865 h 2397608"/>
              <a:gd name="connsiteX9007" fmla="*/ 4610701 w 5675092"/>
              <a:gd name="connsiteY9007" fmla="*/ 2191816 h 2397608"/>
              <a:gd name="connsiteX9008" fmla="*/ 4609798 w 5675092"/>
              <a:gd name="connsiteY9008" fmla="*/ 2190386 h 2397608"/>
              <a:gd name="connsiteX9009" fmla="*/ 4606832 w 5675092"/>
              <a:gd name="connsiteY9009" fmla="*/ 2190923 h 2397608"/>
              <a:gd name="connsiteX9010" fmla="*/ 4605297 w 5675092"/>
              <a:gd name="connsiteY9010" fmla="*/ 2191743 h 2397608"/>
              <a:gd name="connsiteX9011" fmla="*/ 4605688 w 5675092"/>
              <a:gd name="connsiteY9011" fmla="*/ 2192486 h 2397608"/>
              <a:gd name="connsiteX9012" fmla="*/ 4608290 w 5675092"/>
              <a:gd name="connsiteY9012" fmla="*/ 2192969 h 2397608"/>
              <a:gd name="connsiteX9013" fmla="*/ 4611227 w 5675092"/>
              <a:gd name="connsiteY9013" fmla="*/ 2192242 h 2397608"/>
              <a:gd name="connsiteX9014" fmla="*/ 4611530 w 5675092"/>
              <a:gd name="connsiteY9014" fmla="*/ 2192659 h 2397608"/>
              <a:gd name="connsiteX9015" fmla="*/ 4611755 w 5675092"/>
              <a:gd name="connsiteY9015" fmla="*/ 2192111 h 2397608"/>
              <a:gd name="connsiteX9016" fmla="*/ 4611227 w 5675092"/>
              <a:gd name="connsiteY9016" fmla="*/ 2192242 h 2397608"/>
              <a:gd name="connsiteX9017" fmla="*/ 4610952 w 5675092"/>
              <a:gd name="connsiteY9017" fmla="*/ 2191865 h 2397608"/>
              <a:gd name="connsiteX9018" fmla="*/ 4611790 w 5675092"/>
              <a:gd name="connsiteY9018" fmla="*/ 2192027 h 2397608"/>
              <a:gd name="connsiteX9019" fmla="*/ 4635114 w 5675092"/>
              <a:gd name="connsiteY9019" fmla="*/ 2203274 h 2397608"/>
              <a:gd name="connsiteX9020" fmla="*/ 4634960 w 5675092"/>
              <a:gd name="connsiteY9020" fmla="*/ 2203552 h 2397608"/>
              <a:gd name="connsiteX9021" fmla="*/ 4634493 w 5675092"/>
              <a:gd name="connsiteY9021" fmla="*/ 2203355 h 2397608"/>
              <a:gd name="connsiteX9022" fmla="*/ 4503062 w 5675092"/>
              <a:gd name="connsiteY9022" fmla="*/ 49837 h 2397608"/>
              <a:gd name="connsiteX9023" fmla="*/ 4500338 w 5675092"/>
              <a:gd name="connsiteY9023" fmla="*/ 42495 h 2397608"/>
              <a:gd name="connsiteX9024" fmla="*/ 4497861 w 5675092"/>
              <a:gd name="connsiteY9024" fmla="*/ 40128 h 2397608"/>
              <a:gd name="connsiteX9025" fmla="*/ 4491437 w 5675092"/>
              <a:gd name="connsiteY9025" fmla="*/ 52917 h 2397608"/>
              <a:gd name="connsiteX9026" fmla="*/ 4503062 w 5675092"/>
              <a:gd name="connsiteY9026" fmla="*/ 49837 h 2397608"/>
              <a:gd name="connsiteX9027" fmla="*/ 4677951 w 5675092"/>
              <a:gd name="connsiteY9027" fmla="*/ 2227854 h 2397608"/>
              <a:gd name="connsiteX9028" fmla="*/ 4669981 w 5675092"/>
              <a:gd name="connsiteY9028" fmla="*/ 2225899 h 2397608"/>
              <a:gd name="connsiteX9029" fmla="*/ 4677951 w 5675092"/>
              <a:gd name="connsiteY9029" fmla="*/ 2227854 h 2397608"/>
              <a:gd name="connsiteX9030" fmla="*/ 4535461 w 5675092"/>
              <a:gd name="connsiteY9030" fmla="*/ 38232 h 2397608"/>
              <a:gd name="connsiteX9031" fmla="*/ 4514688 w 5675092"/>
              <a:gd name="connsiteY9031" fmla="*/ 46759 h 2397608"/>
              <a:gd name="connsiteX9032" fmla="*/ 4535461 w 5675092"/>
              <a:gd name="connsiteY9032" fmla="*/ 38232 h 2397608"/>
              <a:gd name="connsiteX9033" fmla="*/ 4685751 w 5675092"/>
              <a:gd name="connsiteY9033" fmla="*/ 2223113 h 2397608"/>
              <a:gd name="connsiteX9034" fmla="*/ 4680552 w 5675092"/>
              <a:gd name="connsiteY9034" fmla="*/ 2227677 h 2397608"/>
              <a:gd name="connsiteX9035" fmla="*/ 4685752 w 5675092"/>
              <a:gd name="connsiteY9035" fmla="*/ 2227324 h 2397608"/>
              <a:gd name="connsiteX9036" fmla="*/ 4685751 w 5675092"/>
              <a:gd name="connsiteY9036" fmla="*/ 2223113 h 2397608"/>
              <a:gd name="connsiteX9037" fmla="*/ 4551538 w 5675092"/>
              <a:gd name="connsiteY9037" fmla="*/ 29943 h 2397608"/>
              <a:gd name="connsiteX9038" fmla="*/ 4546961 w 5675092"/>
              <a:gd name="connsiteY9038" fmla="*/ 32667 h 2397608"/>
              <a:gd name="connsiteX9039" fmla="*/ 4551538 w 5675092"/>
              <a:gd name="connsiteY9039" fmla="*/ 29943 h 2397608"/>
              <a:gd name="connsiteX9040" fmla="*/ 4735661 w 5675092"/>
              <a:gd name="connsiteY9040" fmla="*/ 2231420 h 2397608"/>
              <a:gd name="connsiteX9041" fmla="*/ 4728029 w 5675092"/>
              <a:gd name="connsiteY9041" fmla="*/ 2234434 h 2397608"/>
              <a:gd name="connsiteX9042" fmla="*/ 4735661 w 5675092"/>
              <a:gd name="connsiteY9042" fmla="*/ 2231420 h 2397608"/>
              <a:gd name="connsiteX9043" fmla="*/ 4596845 w 5675092"/>
              <a:gd name="connsiteY9043" fmla="*/ 87490 h 2397608"/>
              <a:gd name="connsiteX9044" fmla="*/ 4595808 w 5675092"/>
              <a:gd name="connsiteY9044" fmla="*/ 85441 h 2397608"/>
              <a:gd name="connsiteX9045" fmla="*/ 4595075 w 5675092"/>
              <a:gd name="connsiteY9045" fmla="*/ 85697 h 2397608"/>
              <a:gd name="connsiteX9046" fmla="*/ 4595279 w 5675092"/>
              <a:gd name="connsiteY9046" fmla="*/ 85291 h 2397608"/>
              <a:gd name="connsiteX9047" fmla="*/ 4595767 w 5675092"/>
              <a:gd name="connsiteY9047" fmla="*/ 85361 h 2397608"/>
              <a:gd name="connsiteX9048" fmla="*/ 4595505 w 5675092"/>
              <a:gd name="connsiteY9048" fmla="*/ 84843 h 2397608"/>
              <a:gd name="connsiteX9049" fmla="*/ 4595279 w 5675092"/>
              <a:gd name="connsiteY9049" fmla="*/ 85291 h 2397608"/>
              <a:gd name="connsiteX9050" fmla="*/ 4592566 w 5675092"/>
              <a:gd name="connsiteY9050" fmla="*/ 84901 h 2397608"/>
              <a:gd name="connsiteX9051" fmla="*/ 4590288 w 5675092"/>
              <a:gd name="connsiteY9051" fmla="*/ 85674 h 2397608"/>
              <a:gd name="connsiteX9052" fmla="*/ 4590020 w 5675092"/>
              <a:gd name="connsiteY9052" fmla="*/ 86457 h 2397608"/>
              <a:gd name="connsiteX9053" fmla="*/ 4591488 w 5675092"/>
              <a:gd name="connsiteY9053" fmla="*/ 87097 h 2397608"/>
              <a:gd name="connsiteX9054" fmla="*/ 4594205 w 5675092"/>
              <a:gd name="connsiteY9054" fmla="*/ 87296 h 2397608"/>
              <a:gd name="connsiteX9055" fmla="*/ 4594855 w 5675092"/>
              <a:gd name="connsiteY9055" fmla="*/ 85773 h 2397608"/>
              <a:gd name="connsiteX9056" fmla="*/ 4595075 w 5675092"/>
              <a:gd name="connsiteY9056" fmla="*/ 85697 h 2397608"/>
              <a:gd name="connsiteX9057" fmla="*/ 4594267 w 5675092"/>
              <a:gd name="connsiteY9057" fmla="*/ 87301 h 2397608"/>
              <a:gd name="connsiteX9058" fmla="*/ 4751260 w 5675092"/>
              <a:gd name="connsiteY9058" fmla="*/ 2230361 h 2397608"/>
              <a:gd name="connsiteX9059" fmla="*/ 4749168 w 5675092"/>
              <a:gd name="connsiteY9059" fmla="*/ 2237989 h 2397608"/>
              <a:gd name="connsiteX9060" fmla="*/ 4748662 w 5675092"/>
              <a:gd name="connsiteY9060" fmla="*/ 2230537 h 2397608"/>
              <a:gd name="connsiteX9061" fmla="*/ 4751260 w 5675092"/>
              <a:gd name="connsiteY9061" fmla="*/ 2230361 h 2397608"/>
              <a:gd name="connsiteX9062" fmla="*/ 4615460 w 5675092"/>
              <a:gd name="connsiteY9062" fmla="*/ 71633 h 2397608"/>
              <a:gd name="connsiteX9063" fmla="*/ 4614894 w 5675092"/>
              <a:gd name="connsiteY9063" fmla="*/ 71622 h 2397608"/>
              <a:gd name="connsiteX9064" fmla="*/ 4615291 w 5675092"/>
              <a:gd name="connsiteY9064" fmla="*/ 71373 h 2397608"/>
              <a:gd name="connsiteX9065" fmla="*/ 4775615 w 5675092"/>
              <a:gd name="connsiteY9065" fmla="*/ 2217555 h 2397608"/>
              <a:gd name="connsiteX9066" fmla="*/ 4765682 w 5675092"/>
              <a:gd name="connsiteY9066" fmla="*/ 2211913 h 2397608"/>
              <a:gd name="connsiteX9067" fmla="*/ 4774154 w 5675092"/>
              <a:gd name="connsiteY9067" fmla="*/ 2221320 h 2397608"/>
              <a:gd name="connsiteX9068" fmla="*/ 4775615 w 5675092"/>
              <a:gd name="connsiteY9068" fmla="*/ 2217555 h 2397608"/>
              <a:gd name="connsiteX9069" fmla="*/ 4778008 w 5675092"/>
              <a:gd name="connsiteY9069" fmla="*/ 2201094 h 2397608"/>
              <a:gd name="connsiteX9070" fmla="*/ 4768520 w 5675092"/>
              <a:gd name="connsiteY9070" fmla="*/ 2176783 h 2397608"/>
              <a:gd name="connsiteX9071" fmla="*/ 4752580 w 5675092"/>
              <a:gd name="connsiteY9071" fmla="*/ 2172875 h 2397608"/>
              <a:gd name="connsiteX9072" fmla="*/ 4742349 w 5675092"/>
              <a:gd name="connsiteY9072" fmla="*/ 2176065 h 2397608"/>
              <a:gd name="connsiteX9073" fmla="*/ 4742933 w 5675092"/>
              <a:gd name="connsiteY9073" fmla="*/ 2179065 h 2397608"/>
              <a:gd name="connsiteX9074" fmla="*/ 4745039 w 5675092"/>
              <a:gd name="connsiteY9074" fmla="*/ 2177634 h 2397608"/>
              <a:gd name="connsiteX9075" fmla="*/ 4746208 w 5675092"/>
              <a:gd name="connsiteY9075" fmla="*/ 2178117 h 2397608"/>
              <a:gd name="connsiteX9076" fmla="*/ 4744726 w 5675092"/>
              <a:gd name="connsiteY9076" fmla="*/ 2180228 h 2397608"/>
              <a:gd name="connsiteX9077" fmla="*/ 4745925 w 5675092"/>
              <a:gd name="connsiteY9077" fmla="*/ 2180033 h 2397608"/>
              <a:gd name="connsiteX9078" fmla="*/ 4747886 w 5675092"/>
              <a:gd name="connsiteY9078" fmla="*/ 2180680 h 2397608"/>
              <a:gd name="connsiteX9079" fmla="*/ 4735391 w 5675092"/>
              <a:gd name="connsiteY9079" fmla="*/ 2189015 h 2397608"/>
              <a:gd name="connsiteX9080" fmla="*/ 4772973 w 5675092"/>
              <a:gd name="connsiteY9080" fmla="*/ 2203931 h 2397608"/>
              <a:gd name="connsiteX9081" fmla="*/ 4778008 w 5675092"/>
              <a:gd name="connsiteY9081" fmla="*/ 2201094 h 2397608"/>
              <a:gd name="connsiteX9082" fmla="*/ 4788576 w 5675092"/>
              <a:gd name="connsiteY9082" fmla="*/ 2202871 h 2397608"/>
              <a:gd name="connsiteX9083" fmla="*/ 4779762 w 5675092"/>
              <a:gd name="connsiteY9083" fmla="*/ 2188497 h 2397608"/>
              <a:gd name="connsiteX9084" fmla="*/ 4788576 w 5675092"/>
              <a:gd name="connsiteY9084" fmla="*/ 2202871 h 2397608"/>
              <a:gd name="connsiteX9085" fmla="*/ 4794215 w 5675092"/>
              <a:gd name="connsiteY9085" fmla="*/ 2247407 h 2397608"/>
              <a:gd name="connsiteX9086" fmla="*/ 4789546 w 5675092"/>
              <a:gd name="connsiteY9086" fmla="*/ 2241173 h 2397608"/>
              <a:gd name="connsiteX9087" fmla="*/ 4787845 w 5675092"/>
              <a:gd name="connsiteY9087" fmla="*/ 2241034 h 2397608"/>
              <a:gd name="connsiteX9088" fmla="*/ 4780201 w 5675092"/>
              <a:gd name="connsiteY9088" fmla="*/ 2233386 h 2397608"/>
              <a:gd name="connsiteX9089" fmla="*/ 4783306 w 5675092"/>
              <a:gd name="connsiteY9089" fmla="*/ 2240662 h 2397608"/>
              <a:gd name="connsiteX9090" fmla="*/ 4787845 w 5675092"/>
              <a:gd name="connsiteY9090" fmla="*/ 2241034 h 2397608"/>
              <a:gd name="connsiteX9091" fmla="*/ 4790908 w 5675092"/>
              <a:gd name="connsiteY9091" fmla="*/ 2160290 h 2397608"/>
              <a:gd name="connsiteX9092" fmla="*/ 4785877 w 5675092"/>
              <a:gd name="connsiteY9092" fmla="*/ 2163127 h 2397608"/>
              <a:gd name="connsiteX9093" fmla="*/ 4791414 w 5675092"/>
              <a:gd name="connsiteY9093" fmla="*/ 2167741 h 2397608"/>
              <a:gd name="connsiteX9094" fmla="*/ 4790908 w 5675092"/>
              <a:gd name="connsiteY9094" fmla="*/ 2160290 h 2397608"/>
              <a:gd name="connsiteX9095" fmla="*/ 4799077 w 5675092"/>
              <a:gd name="connsiteY9095" fmla="*/ 2242086 h 2397608"/>
              <a:gd name="connsiteX9096" fmla="*/ 4796813 w 5675092"/>
              <a:gd name="connsiteY9096" fmla="*/ 2247230 h 2397608"/>
              <a:gd name="connsiteX9097" fmla="*/ 4799069 w 5675092"/>
              <a:gd name="connsiteY9097" fmla="*/ 2242101 h 2397608"/>
              <a:gd name="connsiteX9098" fmla="*/ 4651115 w 5675092"/>
              <a:gd name="connsiteY9098" fmla="*/ 42374 h 2397608"/>
              <a:gd name="connsiteX9099" fmla="*/ 4644190 w 5675092"/>
              <a:gd name="connsiteY9099" fmla="*/ 45216 h 2397608"/>
              <a:gd name="connsiteX9100" fmla="*/ 4651115 w 5675092"/>
              <a:gd name="connsiteY9100" fmla="*/ 42374 h 2397608"/>
              <a:gd name="connsiteX9101" fmla="*/ 4803770 w 5675092"/>
              <a:gd name="connsiteY9101" fmla="*/ 2234280 h 2397608"/>
              <a:gd name="connsiteX9102" fmla="*/ 4795463 w 5675092"/>
              <a:gd name="connsiteY9102" fmla="*/ 2227359 h 2397608"/>
              <a:gd name="connsiteX9103" fmla="*/ 4798740 w 5675092"/>
              <a:gd name="connsiteY9103" fmla="*/ 2237118 h 2397608"/>
              <a:gd name="connsiteX9104" fmla="*/ 4803770 w 5675092"/>
              <a:gd name="connsiteY9104" fmla="*/ 2234280 h 2397608"/>
              <a:gd name="connsiteX9105" fmla="*/ 4658634 w 5675092"/>
              <a:gd name="connsiteY9105" fmla="*/ 46202 h 2397608"/>
              <a:gd name="connsiteX9106" fmla="*/ 4658166 w 5675092"/>
              <a:gd name="connsiteY9106" fmla="*/ 42019 h 2397608"/>
              <a:gd name="connsiteX9107" fmla="*/ 4653466 w 5675092"/>
              <a:gd name="connsiteY9107" fmla="*/ 42256 h 2397608"/>
              <a:gd name="connsiteX9108" fmla="*/ 4658634 w 5675092"/>
              <a:gd name="connsiteY9108" fmla="*/ 46202 h 2397608"/>
              <a:gd name="connsiteX9109" fmla="*/ 4810222 w 5675092"/>
              <a:gd name="connsiteY9109" fmla="*/ 2213878 h 2397608"/>
              <a:gd name="connsiteX9110" fmla="*/ 4801577 w 5675092"/>
              <a:gd name="connsiteY9110" fmla="*/ 2201988 h 2397608"/>
              <a:gd name="connsiteX9111" fmla="*/ 4802421 w 5675092"/>
              <a:gd name="connsiteY9111" fmla="*/ 2214408 h 2397608"/>
              <a:gd name="connsiteX9112" fmla="*/ 4810222 w 5675092"/>
              <a:gd name="connsiteY9112" fmla="*/ 2213878 h 2397608"/>
              <a:gd name="connsiteX9113" fmla="*/ 4808872 w 5675092"/>
              <a:gd name="connsiteY9113" fmla="*/ 2194006 h 2397608"/>
              <a:gd name="connsiteX9114" fmla="*/ 4801982 w 5675092"/>
              <a:gd name="connsiteY9114" fmla="*/ 2169519 h 2397608"/>
              <a:gd name="connsiteX9115" fmla="*/ 4790334 w 5675092"/>
              <a:gd name="connsiteY9115" fmla="*/ 2190274 h 2397608"/>
              <a:gd name="connsiteX9116" fmla="*/ 4803500 w 5675092"/>
              <a:gd name="connsiteY9116" fmla="*/ 2191875 h 2397608"/>
              <a:gd name="connsiteX9117" fmla="*/ 4803669 w 5675092"/>
              <a:gd name="connsiteY9117" fmla="*/ 2194359 h 2397608"/>
              <a:gd name="connsiteX9118" fmla="*/ 4808872 w 5675092"/>
              <a:gd name="connsiteY9118" fmla="*/ 2194006 h 2397608"/>
              <a:gd name="connsiteX9119" fmla="*/ 4815759 w 5675092"/>
              <a:gd name="connsiteY9119" fmla="*/ 2218493 h 2397608"/>
              <a:gd name="connsiteX9120" fmla="*/ 4810391 w 5675092"/>
              <a:gd name="connsiteY9120" fmla="*/ 2216362 h 2397608"/>
              <a:gd name="connsiteX9121" fmla="*/ 4811066 w 5675092"/>
              <a:gd name="connsiteY9121" fmla="*/ 2226298 h 2397608"/>
              <a:gd name="connsiteX9122" fmla="*/ 4813664 w 5675092"/>
              <a:gd name="connsiteY9122" fmla="*/ 2226122 h 2397608"/>
              <a:gd name="connsiteX9123" fmla="*/ 4815759 w 5675092"/>
              <a:gd name="connsiteY9123" fmla="*/ 2218493 h 2397608"/>
              <a:gd name="connsiteX9124" fmla="*/ 4702440 w 5675092"/>
              <a:gd name="connsiteY9124" fmla="*/ 32308 h 2397608"/>
              <a:gd name="connsiteX9125" fmla="*/ 4695264 w 5675092"/>
              <a:gd name="connsiteY9125" fmla="*/ 30177 h 2397608"/>
              <a:gd name="connsiteX9126" fmla="*/ 4702440 w 5675092"/>
              <a:gd name="connsiteY9126" fmla="*/ 32308 h 2397608"/>
              <a:gd name="connsiteX9127" fmla="*/ 4716539 w 5675092"/>
              <a:gd name="connsiteY9127" fmla="*/ 31598 h 2397608"/>
              <a:gd name="connsiteX9128" fmla="*/ 4714191 w 5675092"/>
              <a:gd name="connsiteY9128" fmla="*/ 31716 h 2397608"/>
              <a:gd name="connsiteX9129" fmla="*/ 4713815 w 5675092"/>
              <a:gd name="connsiteY9129" fmla="*/ 24256 h 2397608"/>
              <a:gd name="connsiteX9130" fmla="*/ 4716539 w 5675092"/>
              <a:gd name="connsiteY9130" fmla="*/ 31598 h 2397608"/>
              <a:gd name="connsiteX9131" fmla="*/ 4724091 w 5675092"/>
              <a:gd name="connsiteY9131" fmla="*/ 41189 h 2397608"/>
              <a:gd name="connsiteX9132" fmla="*/ 4717291 w 5675092"/>
              <a:gd name="connsiteY9132" fmla="*/ 46517 h 2397608"/>
              <a:gd name="connsiteX9133" fmla="*/ 4724091 w 5675092"/>
              <a:gd name="connsiteY9133" fmla="*/ 41189 h 2397608"/>
              <a:gd name="connsiteX9134" fmla="*/ 4878916 w 5675092"/>
              <a:gd name="connsiteY9134" fmla="*/ 2157048 h 2397608"/>
              <a:gd name="connsiteX9135" fmla="*/ 4879564 w 5675092"/>
              <a:gd name="connsiteY9135" fmla="*/ 2166592 h 2397608"/>
              <a:gd name="connsiteX9136" fmla="*/ 4875475 w 5675092"/>
              <a:gd name="connsiteY9136" fmla="*/ 2174060 h 2397608"/>
              <a:gd name="connsiteX9137" fmla="*/ 4867962 w 5675092"/>
              <a:gd name="connsiteY9137" fmla="*/ 2164983 h 2397608"/>
              <a:gd name="connsiteX9138" fmla="*/ 4867476 w 5675092"/>
              <a:gd name="connsiteY9138" fmla="*/ 2157825 h 2397608"/>
              <a:gd name="connsiteX9139" fmla="*/ 4874178 w 5675092"/>
              <a:gd name="connsiteY9139" fmla="*/ 2154973 h 2397608"/>
              <a:gd name="connsiteX9140" fmla="*/ 4878916 w 5675092"/>
              <a:gd name="connsiteY9140" fmla="*/ 2157048 h 2397608"/>
              <a:gd name="connsiteX9141" fmla="*/ 4739792 w 5675092"/>
              <a:gd name="connsiteY9141" fmla="*/ 41566 h 2397608"/>
              <a:gd name="connsiteX9142" fmla="*/ 4738065 w 5675092"/>
              <a:gd name="connsiteY9142" fmla="*/ 37991 h 2397608"/>
              <a:gd name="connsiteX9143" fmla="*/ 4731519 w 5675092"/>
              <a:gd name="connsiteY9143" fmla="*/ 48293 h 2397608"/>
              <a:gd name="connsiteX9144" fmla="*/ 4739792 w 5675092"/>
              <a:gd name="connsiteY9144" fmla="*/ 41566 h 2397608"/>
              <a:gd name="connsiteX9145" fmla="*/ 4743770 w 5675092"/>
              <a:gd name="connsiteY9145" fmla="*/ 57647 h 2397608"/>
              <a:gd name="connsiteX9146" fmla="*/ 4738942 w 5675092"/>
              <a:gd name="connsiteY9146" fmla="*/ 55398 h 2397608"/>
              <a:gd name="connsiteX9147" fmla="*/ 4706919 w 5675092"/>
              <a:gd name="connsiteY9147" fmla="*/ 74462 h 2397608"/>
              <a:gd name="connsiteX9148" fmla="*/ 4719046 w 5675092"/>
              <a:gd name="connsiteY9148" fmla="*/ 81330 h 2397608"/>
              <a:gd name="connsiteX9149" fmla="*/ 4717360 w 5675092"/>
              <a:gd name="connsiteY9149" fmla="*/ 82194 h 2397608"/>
              <a:gd name="connsiteX9150" fmla="*/ 4716264 w 5675092"/>
              <a:gd name="connsiteY9150" fmla="*/ 82136 h 2397608"/>
              <a:gd name="connsiteX9151" fmla="*/ 4717827 w 5675092"/>
              <a:gd name="connsiteY9151" fmla="*/ 84066 h 2397608"/>
              <a:gd name="connsiteX9152" fmla="*/ 4716834 w 5675092"/>
              <a:gd name="connsiteY9152" fmla="*/ 84677 h 2397608"/>
              <a:gd name="connsiteX9153" fmla="*/ 4714787 w 5675092"/>
              <a:gd name="connsiteY9153" fmla="*/ 83494 h 2397608"/>
              <a:gd name="connsiteX9154" fmla="*/ 4714597 w 5675092"/>
              <a:gd name="connsiteY9154" fmla="*/ 86540 h 2397608"/>
              <a:gd name="connsiteX9155" fmla="*/ 4724122 w 5675092"/>
              <a:gd name="connsiteY9155" fmla="*/ 88552 h 2397608"/>
              <a:gd name="connsiteX9156" fmla="*/ 4737973 w 5675092"/>
              <a:gd name="connsiteY9156" fmla="*/ 82869 h 2397608"/>
              <a:gd name="connsiteX9157" fmla="*/ 4743770 w 5675092"/>
              <a:gd name="connsiteY9157" fmla="*/ 57647 h 2397608"/>
              <a:gd name="connsiteX9158" fmla="*/ 4753044 w 5675092"/>
              <a:gd name="connsiteY9158" fmla="*/ 54687 h 2397608"/>
              <a:gd name="connsiteX9159" fmla="*/ 4746745 w 5675092"/>
              <a:gd name="connsiteY9159" fmla="*/ 69962 h 2397608"/>
              <a:gd name="connsiteX9160" fmla="*/ 4753044 w 5675092"/>
              <a:gd name="connsiteY9160" fmla="*/ 54687 h 2397608"/>
              <a:gd name="connsiteX9161" fmla="*/ 4753139 w 5675092"/>
              <a:gd name="connsiteY9161" fmla="*/ 9810 h 2397608"/>
              <a:gd name="connsiteX9162" fmla="*/ 4744113 w 5675092"/>
              <a:gd name="connsiteY9162" fmla="*/ 17743 h 2397608"/>
              <a:gd name="connsiteX9163" fmla="*/ 4742140 w 5675092"/>
              <a:gd name="connsiteY9163" fmla="*/ 25322 h 2397608"/>
              <a:gd name="connsiteX9164" fmla="*/ 4753139 w 5675092"/>
              <a:gd name="connsiteY9164" fmla="*/ 9810 h 2397608"/>
              <a:gd name="connsiteX9165" fmla="*/ 4759498 w 5675092"/>
              <a:gd name="connsiteY9165" fmla="*/ 89263 h 2397608"/>
              <a:gd name="connsiteX9166" fmla="*/ 4755049 w 5675092"/>
              <a:gd name="connsiteY9166" fmla="*/ 94472 h 2397608"/>
              <a:gd name="connsiteX9167" fmla="*/ 4759875 w 5675092"/>
              <a:gd name="connsiteY9167" fmla="*/ 96722 h 2397608"/>
              <a:gd name="connsiteX9168" fmla="*/ 4759498 w 5675092"/>
              <a:gd name="connsiteY9168" fmla="*/ 89263 h 2397608"/>
              <a:gd name="connsiteX9169" fmla="*/ 4758089 w 5675092"/>
              <a:gd name="connsiteY9169" fmla="*/ 14546 h 2397608"/>
              <a:gd name="connsiteX9170" fmla="*/ 4758079 w 5675092"/>
              <a:gd name="connsiteY9170" fmla="*/ 14531 h 2397608"/>
              <a:gd name="connsiteX9171" fmla="*/ 4755487 w 5675092"/>
              <a:gd name="connsiteY9171" fmla="*/ 9691 h 2397608"/>
              <a:gd name="connsiteX9172" fmla="*/ 4758089 w 5675092"/>
              <a:gd name="connsiteY9172" fmla="*/ 14546 h 2397608"/>
              <a:gd name="connsiteX9173" fmla="*/ 4763165 w 5675092"/>
              <a:gd name="connsiteY9173" fmla="*/ 21769 h 2397608"/>
              <a:gd name="connsiteX9174" fmla="*/ 4758340 w 5675092"/>
              <a:gd name="connsiteY9174" fmla="*/ 19519 h 2397608"/>
              <a:gd name="connsiteX9175" fmla="*/ 4756490 w 5675092"/>
              <a:gd name="connsiteY9175" fmla="*/ 29584 h 2397608"/>
              <a:gd name="connsiteX9176" fmla="*/ 4763165 w 5675092"/>
              <a:gd name="connsiteY9176" fmla="*/ 21769 h 2397608"/>
              <a:gd name="connsiteX9177" fmla="*/ 4772221 w 5675092"/>
              <a:gd name="connsiteY9177" fmla="*/ 61199 h 2397608"/>
              <a:gd name="connsiteX9178" fmla="*/ 4767518 w 5675092"/>
              <a:gd name="connsiteY9178" fmla="*/ 61436 h 2397608"/>
              <a:gd name="connsiteX9179" fmla="*/ 4767644 w 5675092"/>
              <a:gd name="connsiteY9179" fmla="*/ 63923 h 2397608"/>
              <a:gd name="connsiteX9180" fmla="*/ 4756022 w 5675092"/>
              <a:gd name="connsiteY9180" fmla="*/ 67002 h 2397608"/>
              <a:gd name="connsiteX9181" fmla="*/ 4768772 w 5675092"/>
              <a:gd name="connsiteY9181" fmla="*/ 86302 h 2397608"/>
              <a:gd name="connsiteX9182" fmla="*/ 4772221 w 5675092"/>
              <a:gd name="connsiteY9182" fmla="*/ 61199 h 2397608"/>
              <a:gd name="connsiteX9183" fmla="*/ 4771218 w 5675092"/>
              <a:gd name="connsiteY9183" fmla="*/ 41306 h 2397608"/>
              <a:gd name="connsiteX9184" fmla="*/ 4764167 w 5675092"/>
              <a:gd name="connsiteY9184" fmla="*/ 41662 h 2397608"/>
              <a:gd name="connsiteX9185" fmla="*/ 4764794 w 5675092"/>
              <a:gd name="connsiteY9185" fmla="*/ 54094 h 2397608"/>
              <a:gd name="connsiteX9186" fmla="*/ 4771218 w 5675092"/>
              <a:gd name="connsiteY9186" fmla="*/ 41306 h 2397608"/>
              <a:gd name="connsiteX9187" fmla="*/ 4775667 w 5675092"/>
              <a:gd name="connsiteY9187" fmla="*/ 36096 h 2397608"/>
              <a:gd name="connsiteX9188" fmla="*/ 4772940 w 5675092"/>
              <a:gd name="connsiteY9188" fmla="*/ 28755 h 2397608"/>
              <a:gd name="connsiteX9189" fmla="*/ 4770592 w 5675092"/>
              <a:gd name="connsiteY9189" fmla="*/ 28873 h 2397608"/>
              <a:gd name="connsiteX9190" fmla="*/ 4771093 w 5675092"/>
              <a:gd name="connsiteY9190" fmla="*/ 38820 h 2397608"/>
              <a:gd name="connsiteX9191" fmla="*/ 4775667 w 5675092"/>
              <a:gd name="connsiteY9191" fmla="*/ 36096 h 2397608"/>
              <a:gd name="connsiteX9192" fmla="*/ 4959531 w 5675092"/>
              <a:gd name="connsiteY9192" fmla="*/ 2163394 h 2397608"/>
              <a:gd name="connsiteX9193" fmla="*/ 4945661 w 5675092"/>
              <a:gd name="connsiteY9193" fmla="*/ 2161841 h 2397608"/>
              <a:gd name="connsiteX9194" fmla="*/ 4954725 w 5675092"/>
              <a:gd name="connsiteY9194" fmla="*/ 2173703 h 2397608"/>
              <a:gd name="connsiteX9195" fmla="*/ 4957299 w 5675092"/>
              <a:gd name="connsiteY9195" fmla="*/ 2171033 h 2397608"/>
              <a:gd name="connsiteX9196" fmla="*/ 4959531 w 5675092"/>
              <a:gd name="connsiteY9196" fmla="*/ 2163394 h 2397608"/>
              <a:gd name="connsiteX9197" fmla="*/ 4838630 w 5675092"/>
              <a:gd name="connsiteY9197" fmla="*/ 80441 h 2397608"/>
              <a:gd name="connsiteX9198" fmla="*/ 4839112 w 5675092"/>
              <a:gd name="connsiteY9198" fmla="*/ 89994 h 2397608"/>
              <a:gd name="connsiteX9199" fmla="*/ 4835097 w 5675092"/>
              <a:gd name="connsiteY9199" fmla="*/ 92591 h 2397608"/>
              <a:gd name="connsiteX9200" fmla="*/ 4828773 w 5675092"/>
              <a:gd name="connsiteY9200" fmla="*/ 90515 h 2397608"/>
              <a:gd name="connsiteX9201" fmla="*/ 4828411 w 5675092"/>
              <a:gd name="connsiteY9201" fmla="*/ 83351 h 2397608"/>
              <a:gd name="connsiteX9202" fmla="*/ 4834134 w 5675092"/>
              <a:gd name="connsiteY9202" fmla="*/ 73485 h 2397608"/>
              <a:gd name="connsiteX9203" fmla="*/ 4838630 w 5675092"/>
              <a:gd name="connsiteY9203" fmla="*/ 80441 h 2397608"/>
              <a:gd name="connsiteX9204" fmla="*/ 4998569 w 5675092"/>
              <a:gd name="connsiteY9204" fmla="*/ 2170725 h 2397608"/>
              <a:gd name="connsiteX9205" fmla="*/ 4973401 w 5675092"/>
              <a:gd name="connsiteY9205" fmla="*/ 2164947 h 2397608"/>
              <a:gd name="connsiteX9206" fmla="*/ 4998569 w 5675092"/>
              <a:gd name="connsiteY9206" fmla="*/ 2170725 h 2397608"/>
              <a:gd name="connsiteX9207" fmla="*/ 4910655 w 5675092"/>
              <a:gd name="connsiteY9207" fmla="*/ 74579 h 2397608"/>
              <a:gd name="connsiteX9208" fmla="*/ 4907805 w 5675092"/>
              <a:gd name="connsiteY9208" fmla="*/ 67243 h 2397608"/>
              <a:gd name="connsiteX9209" fmla="*/ 4905201 w 5675092"/>
              <a:gd name="connsiteY9209" fmla="*/ 64882 h 2397608"/>
              <a:gd name="connsiteX9210" fmla="*/ 4898397 w 5675092"/>
              <a:gd name="connsiteY9210" fmla="*/ 77690 h 2397608"/>
              <a:gd name="connsiteX9211" fmla="*/ 4910655 w 5675092"/>
              <a:gd name="connsiteY9211" fmla="*/ 74579 h 2397608"/>
              <a:gd name="connsiteX9212" fmla="*/ 5063537 w 5675092"/>
              <a:gd name="connsiteY9212" fmla="*/ 2113907 h 2397608"/>
              <a:gd name="connsiteX9213" fmla="*/ 5060570 w 5675092"/>
              <a:gd name="connsiteY9213" fmla="*/ 2114427 h 2397608"/>
              <a:gd name="connsiteX9214" fmla="*/ 5061709 w 5675092"/>
              <a:gd name="connsiteY9214" fmla="*/ 2115914 h 2397608"/>
              <a:gd name="connsiteX9215" fmla="*/ 5061445 w 5675092"/>
              <a:gd name="connsiteY9215" fmla="*/ 2115867 h 2397608"/>
              <a:gd name="connsiteX9216" fmla="*/ 5060499 w 5675092"/>
              <a:gd name="connsiteY9216" fmla="*/ 2114439 h 2397608"/>
              <a:gd name="connsiteX9217" fmla="*/ 5057373 w 5675092"/>
              <a:gd name="connsiteY9217" fmla="*/ 2114988 h 2397608"/>
              <a:gd name="connsiteX9218" fmla="*/ 5055752 w 5675092"/>
              <a:gd name="connsiteY9218" fmla="*/ 2115813 h 2397608"/>
              <a:gd name="connsiteX9219" fmla="*/ 5056161 w 5675092"/>
              <a:gd name="connsiteY9219" fmla="*/ 2116555 h 2397608"/>
              <a:gd name="connsiteX9220" fmla="*/ 5058900 w 5675092"/>
              <a:gd name="connsiteY9220" fmla="*/ 2117028 h 2397608"/>
              <a:gd name="connsiteX9221" fmla="*/ 5061998 w 5675092"/>
              <a:gd name="connsiteY9221" fmla="*/ 2116291 h 2397608"/>
              <a:gd name="connsiteX9222" fmla="*/ 5062316 w 5675092"/>
              <a:gd name="connsiteY9222" fmla="*/ 2116707 h 2397608"/>
              <a:gd name="connsiteX9223" fmla="*/ 5062556 w 5675092"/>
              <a:gd name="connsiteY9223" fmla="*/ 2116158 h 2397608"/>
              <a:gd name="connsiteX9224" fmla="*/ 5061998 w 5675092"/>
              <a:gd name="connsiteY9224" fmla="*/ 2116291 h 2397608"/>
              <a:gd name="connsiteX9225" fmla="*/ 5061709 w 5675092"/>
              <a:gd name="connsiteY9225" fmla="*/ 2115914 h 2397608"/>
              <a:gd name="connsiteX9226" fmla="*/ 5062592 w 5675092"/>
              <a:gd name="connsiteY9226" fmla="*/ 2116073 h 2397608"/>
              <a:gd name="connsiteX9227" fmla="*/ 5001951 w 5675092"/>
              <a:gd name="connsiteY9227" fmla="*/ 1140683 h 2397608"/>
              <a:gd name="connsiteX9228" fmla="*/ 5001685 w 5675092"/>
              <a:gd name="connsiteY9228" fmla="*/ 1138695 h 2397608"/>
              <a:gd name="connsiteX9229" fmla="*/ 5000161 w 5675092"/>
              <a:gd name="connsiteY9229" fmla="*/ 1139776 h 2397608"/>
              <a:gd name="connsiteX9230" fmla="*/ 4999141 w 5675092"/>
              <a:gd name="connsiteY9230" fmla="*/ 1139920 h 2397608"/>
              <a:gd name="connsiteX9231" fmla="*/ 5000140 w 5675092"/>
              <a:gd name="connsiteY9231" fmla="*/ 1139982 h 2397608"/>
              <a:gd name="connsiteX9232" fmla="*/ 4998177 w 5675092"/>
              <a:gd name="connsiteY9232" fmla="*/ 1141036 h 2397608"/>
              <a:gd name="connsiteX9233" fmla="*/ 4997484 w 5675092"/>
              <a:gd name="connsiteY9233" fmla="*/ 1142977 h 2397608"/>
              <a:gd name="connsiteX9234" fmla="*/ 4998940 w 5675092"/>
              <a:gd name="connsiteY9234" fmla="*/ 1143054 h 2397608"/>
              <a:gd name="connsiteX9235" fmla="*/ 5012208 w 5675092"/>
              <a:gd name="connsiteY9235" fmla="*/ 1104018 h 2397608"/>
              <a:gd name="connsiteX9236" fmla="*/ 5007381 w 5675092"/>
              <a:gd name="connsiteY9236" fmla="*/ 1106755 h 2397608"/>
              <a:gd name="connsiteX9237" fmla="*/ 5012459 w 5675092"/>
              <a:gd name="connsiteY9237" fmla="*/ 1108991 h 2397608"/>
              <a:gd name="connsiteX9238" fmla="*/ 5012208 w 5675092"/>
              <a:gd name="connsiteY9238" fmla="*/ 1104018 h 2397608"/>
              <a:gd name="connsiteX9239" fmla="*/ 4944828 w 5675092"/>
              <a:gd name="connsiteY9239" fmla="*/ 62885 h 2397608"/>
              <a:gd name="connsiteX9240" fmla="*/ 4922914 w 5675092"/>
              <a:gd name="connsiteY9240" fmla="*/ 71468 h 2397608"/>
              <a:gd name="connsiteX9241" fmla="*/ 4944828 w 5675092"/>
              <a:gd name="connsiteY9241" fmla="*/ 62885 h 2397608"/>
              <a:gd name="connsiteX9242" fmla="*/ 5087127 w 5675092"/>
              <a:gd name="connsiteY9242" fmla="*/ 2127238 h 2397608"/>
              <a:gd name="connsiteX9243" fmla="*/ 5086964 w 5675092"/>
              <a:gd name="connsiteY9243" fmla="*/ 2127518 h 2397608"/>
              <a:gd name="connsiteX9244" fmla="*/ 5086472 w 5675092"/>
              <a:gd name="connsiteY9244" fmla="*/ 2127322 h 2397608"/>
              <a:gd name="connsiteX9245" fmla="*/ 5021863 w 5675092"/>
              <a:gd name="connsiteY9245" fmla="*/ 1098545 h 2397608"/>
              <a:gd name="connsiteX9246" fmla="*/ 5017036 w 5675092"/>
              <a:gd name="connsiteY9246" fmla="*/ 1101283 h 2397608"/>
              <a:gd name="connsiteX9247" fmla="*/ 5014937 w 5675092"/>
              <a:gd name="connsiteY9247" fmla="*/ 1108866 h 2397608"/>
              <a:gd name="connsiteX9248" fmla="*/ 5021863 w 5675092"/>
              <a:gd name="connsiteY9248" fmla="*/ 1098545 h 2397608"/>
              <a:gd name="connsiteX9249" fmla="*/ 5029776 w 5675092"/>
              <a:gd name="connsiteY9249" fmla="*/ 1130481 h 2397608"/>
              <a:gd name="connsiteX9250" fmla="*/ 5026280 w 5675092"/>
              <a:gd name="connsiteY9250" fmla="*/ 1127555 h 2397608"/>
              <a:gd name="connsiteX9251" fmla="*/ 5021821 w 5675092"/>
              <a:gd name="connsiteY9251" fmla="*/ 1128463 h 2397608"/>
              <a:gd name="connsiteX9252" fmla="*/ 5003681 w 5675092"/>
              <a:gd name="connsiteY9252" fmla="*/ 1131870 h 2397608"/>
              <a:gd name="connsiteX9253" fmla="*/ 5006532 w 5675092"/>
              <a:gd name="connsiteY9253" fmla="*/ 1139206 h 2397608"/>
              <a:gd name="connsiteX9254" fmla="*/ 5001132 w 5675092"/>
              <a:gd name="connsiteY9254" fmla="*/ 1142905 h 2397608"/>
              <a:gd name="connsiteX9255" fmla="*/ 5000926 w 5675092"/>
              <a:gd name="connsiteY9255" fmla="*/ 1144236 h 2397608"/>
              <a:gd name="connsiteX9256" fmla="*/ 5003384 w 5675092"/>
              <a:gd name="connsiteY9256" fmla="*/ 1147249 h 2397608"/>
              <a:gd name="connsiteX9257" fmla="*/ 5029776 w 5675092"/>
              <a:gd name="connsiteY9257" fmla="*/ 1130481 h 2397608"/>
              <a:gd name="connsiteX9258" fmla="*/ 4961792 w 5675092"/>
              <a:gd name="connsiteY9258" fmla="*/ 54551 h 2397608"/>
              <a:gd name="connsiteX9259" fmla="*/ 4956961 w 5675092"/>
              <a:gd name="connsiteY9259" fmla="*/ 57287 h 2397608"/>
              <a:gd name="connsiteX9260" fmla="*/ 4961792 w 5675092"/>
              <a:gd name="connsiteY9260" fmla="*/ 54551 h 2397608"/>
              <a:gd name="connsiteX9261" fmla="*/ 5042466 w 5675092"/>
              <a:gd name="connsiteY9261" fmla="*/ 1115125 h 2397608"/>
              <a:gd name="connsiteX9262" fmla="*/ 5039952 w 5675092"/>
              <a:gd name="connsiteY9262" fmla="*/ 1112590 h 2397608"/>
              <a:gd name="connsiteX9263" fmla="*/ 5039325 w 5675092"/>
              <a:gd name="connsiteY9263" fmla="*/ 1100160 h 2397608"/>
              <a:gd name="connsiteX9264" fmla="*/ 5027443 w 5675092"/>
              <a:gd name="connsiteY9264" fmla="*/ 1110729 h 2397608"/>
              <a:gd name="connsiteX9265" fmla="*/ 5029420 w 5675092"/>
              <a:gd name="connsiteY9265" fmla="*/ 1100659 h 2397608"/>
              <a:gd name="connsiteX9266" fmla="*/ 5024216 w 5675092"/>
              <a:gd name="connsiteY9266" fmla="*/ 1095935 h 2397608"/>
              <a:gd name="connsiteX9267" fmla="*/ 5022365 w 5675092"/>
              <a:gd name="connsiteY9267" fmla="*/ 1108491 h 2397608"/>
              <a:gd name="connsiteX9268" fmla="*/ 5030172 w 5675092"/>
              <a:gd name="connsiteY9268" fmla="*/ 1115578 h 2397608"/>
              <a:gd name="connsiteX9269" fmla="*/ 5034749 w 5675092"/>
              <a:gd name="connsiteY9269" fmla="*/ 1107867 h 2397608"/>
              <a:gd name="connsiteX9270" fmla="*/ 5035544 w 5675092"/>
              <a:gd name="connsiteY9270" fmla="*/ 1117487 h 2397608"/>
              <a:gd name="connsiteX9271" fmla="*/ 5036907 w 5675092"/>
              <a:gd name="connsiteY9271" fmla="*/ 1121568 h 2397608"/>
              <a:gd name="connsiteX9272" fmla="*/ 5040567 w 5675092"/>
              <a:gd name="connsiteY9272" fmla="*/ 1127254 h 2397608"/>
              <a:gd name="connsiteX9273" fmla="*/ 5041629 w 5675092"/>
              <a:gd name="connsiteY9273" fmla="*/ 1123196 h 2397608"/>
              <a:gd name="connsiteX9274" fmla="*/ 5040453 w 5675092"/>
              <a:gd name="connsiteY9274" fmla="*/ 1122539 h 2397608"/>
              <a:gd name="connsiteX9275" fmla="*/ 5041819 w 5675092"/>
              <a:gd name="connsiteY9275" fmla="*/ 1122470 h 2397608"/>
              <a:gd name="connsiteX9276" fmla="*/ 5042479 w 5675092"/>
              <a:gd name="connsiteY9276" fmla="*/ 1119949 h 2397608"/>
              <a:gd name="connsiteX9277" fmla="*/ 5047988 w 5675092"/>
              <a:gd name="connsiteY9277" fmla="*/ 1103422 h 2397608"/>
              <a:gd name="connsiteX9278" fmla="*/ 5046882 w 5675092"/>
              <a:gd name="connsiteY9278" fmla="*/ 1102270 h 2397608"/>
              <a:gd name="connsiteX9279" fmla="*/ 5044908 w 5675092"/>
              <a:gd name="connsiteY9279" fmla="*/ 1112340 h 2397608"/>
              <a:gd name="connsiteX9280" fmla="*/ 5047383 w 5675092"/>
              <a:gd name="connsiteY9280" fmla="*/ 1112215 h 2397608"/>
              <a:gd name="connsiteX9281" fmla="*/ 5048015 w 5675092"/>
              <a:gd name="connsiteY9281" fmla="*/ 1106264 h 2397608"/>
              <a:gd name="connsiteX9282" fmla="*/ 5047988 w 5675092"/>
              <a:gd name="connsiteY9282" fmla="*/ 1103422 h 2397608"/>
              <a:gd name="connsiteX9283" fmla="*/ 5059324 w 5675092"/>
              <a:gd name="connsiteY9283" fmla="*/ 1083732 h 2397608"/>
              <a:gd name="connsiteX9284" fmla="*/ 5055911 w 5675092"/>
              <a:gd name="connsiteY9284" fmla="*/ 1084366 h 2397608"/>
              <a:gd name="connsiteX9285" fmla="*/ 5058323 w 5675092"/>
              <a:gd name="connsiteY9285" fmla="*/ 1085428 h 2397608"/>
              <a:gd name="connsiteX9286" fmla="*/ 5132172 w 5675092"/>
              <a:gd name="connsiteY9286" fmla="*/ 2151668 h 2397608"/>
              <a:gd name="connsiteX9287" fmla="*/ 5123782 w 5675092"/>
              <a:gd name="connsiteY9287" fmla="*/ 2149742 h 2397608"/>
              <a:gd name="connsiteX9288" fmla="*/ 5132172 w 5675092"/>
              <a:gd name="connsiteY9288" fmla="*/ 2151668 h 2397608"/>
              <a:gd name="connsiteX9289" fmla="*/ 5140409 w 5675092"/>
              <a:gd name="connsiteY9289" fmla="*/ 2146897 h 2397608"/>
              <a:gd name="connsiteX9290" fmla="*/ 5134914 w 5675092"/>
              <a:gd name="connsiteY9290" fmla="*/ 2151482 h 2397608"/>
              <a:gd name="connsiteX9291" fmla="*/ 5140394 w 5675092"/>
              <a:gd name="connsiteY9291" fmla="*/ 2151110 h 2397608"/>
              <a:gd name="connsiteX9292" fmla="*/ 5140409 w 5675092"/>
              <a:gd name="connsiteY9292" fmla="*/ 2146897 h 2397608"/>
              <a:gd name="connsiteX9293" fmla="*/ 5009380 w 5675092"/>
              <a:gd name="connsiteY9293" fmla="*/ 111982 h 2397608"/>
              <a:gd name="connsiteX9294" fmla="*/ 5008292 w 5675092"/>
              <a:gd name="connsiteY9294" fmla="*/ 109936 h 2397608"/>
              <a:gd name="connsiteX9295" fmla="*/ 5007519 w 5675092"/>
              <a:gd name="connsiteY9295" fmla="*/ 110194 h 2397608"/>
              <a:gd name="connsiteX9296" fmla="*/ 5007735 w 5675092"/>
              <a:gd name="connsiteY9296" fmla="*/ 109788 h 2397608"/>
              <a:gd name="connsiteX9297" fmla="*/ 5008250 w 5675092"/>
              <a:gd name="connsiteY9297" fmla="*/ 109856 h 2397608"/>
              <a:gd name="connsiteX9298" fmla="*/ 5007974 w 5675092"/>
              <a:gd name="connsiteY9298" fmla="*/ 109339 h 2397608"/>
              <a:gd name="connsiteX9299" fmla="*/ 5007735 w 5675092"/>
              <a:gd name="connsiteY9299" fmla="*/ 109788 h 2397608"/>
              <a:gd name="connsiteX9300" fmla="*/ 5004877 w 5675092"/>
              <a:gd name="connsiteY9300" fmla="*/ 109405 h 2397608"/>
              <a:gd name="connsiteX9301" fmla="*/ 5002475 w 5675092"/>
              <a:gd name="connsiteY9301" fmla="*/ 110184 h 2397608"/>
              <a:gd name="connsiteX9302" fmla="*/ 5002190 w 5675092"/>
              <a:gd name="connsiteY9302" fmla="*/ 110968 h 2397608"/>
              <a:gd name="connsiteX9303" fmla="*/ 5003735 w 5675092"/>
              <a:gd name="connsiteY9303" fmla="*/ 111605 h 2397608"/>
              <a:gd name="connsiteX9304" fmla="*/ 5006598 w 5675092"/>
              <a:gd name="connsiteY9304" fmla="*/ 111796 h 2397608"/>
              <a:gd name="connsiteX9305" fmla="*/ 5007287 w 5675092"/>
              <a:gd name="connsiteY9305" fmla="*/ 110271 h 2397608"/>
              <a:gd name="connsiteX9306" fmla="*/ 5007519 w 5675092"/>
              <a:gd name="connsiteY9306" fmla="*/ 110194 h 2397608"/>
              <a:gd name="connsiteX9307" fmla="*/ 5006663 w 5675092"/>
              <a:gd name="connsiteY9307" fmla="*/ 111800 h 2397608"/>
              <a:gd name="connsiteX9308" fmla="*/ 5083315 w 5675092"/>
              <a:gd name="connsiteY9308" fmla="*/ 1089631 h 2397608"/>
              <a:gd name="connsiteX9309" fmla="*/ 5082096 w 5675092"/>
              <a:gd name="connsiteY9309" fmla="*/ 1088928 h 2397608"/>
              <a:gd name="connsiteX9310" fmla="*/ 5081073 w 5675092"/>
              <a:gd name="connsiteY9310" fmla="*/ 1088894 h 2397608"/>
              <a:gd name="connsiteX9311" fmla="*/ 5080982 w 5675092"/>
              <a:gd name="connsiteY9311" fmla="*/ 1088947 h 2397608"/>
              <a:gd name="connsiteX9312" fmla="*/ 5080920 w 5675092"/>
              <a:gd name="connsiteY9312" fmla="*/ 1088889 h 2397608"/>
              <a:gd name="connsiteX9313" fmla="*/ 5075062 w 5675092"/>
              <a:gd name="connsiteY9313" fmla="*/ 1088697 h 2397608"/>
              <a:gd name="connsiteX9314" fmla="*/ 5068422 w 5675092"/>
              <a:gd name="connsiteY9314" fmla="*/ 1087045 h 2397608"/>
              <a:gd name="connsiteX9315" fmla="*/ 5064139 w 5675092"/>
              <a:gd name="connsiteY9315" fmla="*/ 1080596 h 2397608"/>
              <a:gd name="connsiteX9316" fmla="*/ 5063977 w 5675092"/>
              <a:gd name="connsiteY9316" fmla="*/ 1083951 h 2397608"/>
              <a:gd name="connsiteX9317" fmla="*/ 5059374 w 5675092"/>
              <a:gd name="connsiteY9317" fmla="*/ 1085890 h 2397608"/>
              <a:gd name="connsiteX9318" fmla="*/ 5060992 w 5675092"/>
              <a:gd name="connsiteY9318" fmla="*/ 1086602 h 2397608"/>
              <a:gd name="connsiteX9319" fmla="*/ 5051098 w 5675092"/>
              <a:gd name="connsiteY9319" fmla="*/ 1088534 h 2397608"/>
              <a:gd name="connsiteX9320" fmla="*/ 5050341 w 5675092"/>
              <a:gd name="connsiteY9320" fmla="*/ 1089693 h 2397608"/>
              <a:gd name="connsiteX9321" fmla="*/ 5050252 w 5675092"/>
              <a:gd name="connsiteY9321" fmla="*/ 1088699 h 2397608"/>
              <a:gd name="connsiteX9322" fmla="*/ 5043781 w 5675092"/>
              <a:gd name="connsiteY9322" fmla="*/ 1089963 h 2397608"/>
              <a:gd name="connsiteX9323" fmla="*/ 5044156 w 5675092"/>
              <a:gd name="connsiteY9323" fmla="*/ 1097422 h 2397608"/>
              <a:gd name="connsiteX9324" fmla="*/ 5046380 w 5675092"/>
              <a:gd name="connsiteY9324" fmla="*/ 1092324 h 2397608"/>
              <a:gd name="connsiteX9325" fmla="*/ 5053937 w 5675092"/>
              <a:gd name="connsiteY9325" fmla="*/ 1094437 h 2397608"/>
              <a:gd name="connsiteX9326" fmla="*/ 5054313 w 5675092"/>
              <a:gd name="connsiteY9326" fmla="*/ 1101897 h 2397608"/>
              <a:gd name="connsiteX9327" fmla="*/ 5054681 w 5675092"/>
              <a:gd name="connsiteY9327" fmla="*/ 1109187 h 2397608"/>
              <a:gd name="connsiteX9328" fmla="*/ 5054778 w 5675092"/>
              <a:gd name="connsiteY9328" fmla="*/ 1109339 h 2397608"/>
              <a:gd name="connsiteX9329" fmla="*/ 5062726 w 5675092"/>
              <a:gd name="connsiteY9329" fmla="*/ 1107819 h 2397608"/>
              <a:gd name="connsiteX9330" fmla="*/ 5066644 w 5675092"/>
              <a:gd name="connsiteY9330" fmla="*/ 1105831 h 2397608"/>
              <a:gd name="connsiteX9331" fmla="*/ 5077412 w 5675092"/>
              <a:gd name="connsiteY9331" fmla="*/ 1102291 h 2397608"/>
              <a:gd name="connsiteX9332" fmla="*/ 5076906 w 5675092"/>
              <a:gd name="connsiteY9332" fmla="*/ 1094838 h 2397608"/>
              <a:gd name="connsiteX9333" fmla="*/ 5081919 w 5675092"/>
              <a:gd name="connsiteY9333" fmla="*/ 1092627 h 2397608"/>
              <a:gd name="connsiteX9334" fmla="*/ 5096696 w 5675092"/>
              <a:gd name="connsiteY9334" fmla="*/ 1122592 h 2397608"/>
              <a:gd name="connsiteX9335" fmla="*/ 5095206 w 5675092"/>
              <a:gd name="connsiteY9335" fmla="*/ 1121046 h 2397608"/>
              <a:gd name="connsiteX9336" fmla="*/ 5094004 w 5675092"/>
              <a:gd name="connsiteY9336" fmla="*/ 1123624 h 2397608"/>
              <a:gd name="connsiteX9337" fmla="*/ 5093665 w 5675092"/>
              <a:gd name="connsiteY9337" fmla="*/ 1124350 h 2397608"/>
              <a:gd name="connsiteX9338" fmla="*/ 5096523 w 5675092"/>
              <a:gd name="connsiteY9338" fmla="*/ 1122660 h 2397608"/>
              <a:gd name="connsiteX9339" fmla="*/ 5029038 w 5675092"/>
              <a:gd name="connsiteY9339" fmla="*/ 96072 h 2397608"/>
              <a:gd name="connsiteX9340" fmla="*/ 5028442 w 5675092"/>
              <a:gd name="connsiteY9340" fmla="*/ 96064 h 2397608"/>
              <a:gd name="connsiteX9341" fmla="*/ 5028861 w 5675092"/>
              <a:gd name="connsiteY9341" fmla="*/ 95813 h 2397608"/>
              <a:gd name="connsiteX9342" fmla="*/ 5103142 w 5675092"/>
              <a:gd name="connsiteY9342" fmla="*/ 1122295 h 2397608"/>
              <a:gd name="connsiteX9343" fmla="*/ 5100855 w 5675092"/>
              <a:gd name="connsiteY9343" fmla="*/ 1123160 h 2397608"/>
              <a:gd name="connsiteX9344" fmla="*/ 5101782 w 5675092"/>
              <a:gd name="connsiteY9344" fmla="*/ 1125262 h 2397608"/>
              <a:gd name="connsiteX9345" fmla="*/ 5102988 w 5675092"/>
              <a:gd name="connsiteY9345" fmla="*/ 1124468 h 2397608"/>
              <a:gd name="connsiteX9346" fmla="*/ 5103207 w 5675092"/>
              <a:gd name="connsiteY9346" fmla="*/ 1123255 h 2397608"/>
              <a:gd name="connsiteX9347" fmla="*/ 5107816 w 5675092"/>
              <a:gd name="connsiteY9347" fmla="*/ 1108838 h 2397608"/>
              <a:gd name="connsiteX9348" fmla="*/ 5101746 w 5675092"/>
              <a:gd name="connsiteY9348" fmla="*/ 1106984 h 2397608"/>
              <a:gd name="connsiteX9349" fmla="*/ 5101187 w 5675092"/>
              <a:gd name="connsiteY9349" fmla="*/ 1101882 h 2397608"/>
              <a:gd name="connsiteX9350" fmla="*/ 5098695 w 5675092"/>
              <a:gd name="connsiteY9350" fmla="*/ 1097648 h 2397608"/>
              <a:gd name="connsiteX9351" fmla="*/ 5097076 w 5675092"/>
              <a:gd name="connsiteY9351" fmla="*/ 1098259 h 2397608"/>
              <a:gd name="connsiteX9352" fmla="*/ 5095955 w 5675092"/>
              <a:gd name="connsiteY9352" fmla="*/ 1100827 h 2397608"/>
              <a:gd name="connsiteX9353" fmla="*/ 5095396 w 5675092"/>
              <a:gd name="connsiteY9353" fmla="*/ 1103566 h 2397608"/>
              <a:gd name="connsiteX9354" fmla="*/ 5094671 w 5675092"/>
              <a:gd name="connsiteY9354" fmla="*/ 1107119 h 2397608"/>
              <a:gd name="connsiteX9355" fmla="*/ 5095301 w 5675092"/>
              <a:gd name="connsiteY9355" fmla="*/ 1108616 h 2397608"/>
              <a:gd name="connsiteX9356" fmla="*/ 5099262 w 5675092"/>
              <a:gd name="connsiteY9356" fmla="*/ 1108567 h 2397608"/>
              <a:gd name="connsiteX9357" fmla="*/ 5107216 w 5675092"/>
              <a:gd name="connsiteY9357" fmla="*/ 1110265 h 2397608"/>
              <a:gd name="connsiteX9358" fmla="*/ 5109246 w 5675092"/>
              <a:gd name="connsiteY9358" fmla="*/ 1125083 h 2397608"/>
              <a:gd name="connsiteX9359" fmla="*/ 5106160 w 5675092"/>
              <a:gd name="connsiteY9359" fmla="*/ 1121567 h 2397608"/>
              <a:gd name="connsiteX9360" fmla="*/ 5105619 w 5675092"/>
              <a:gd name="connsiteY9360" fmla="*/ 1123091 h 2397608"/>
              <a:gd name="connsiteX9361" fmla="*/ 5104837 w 5675092"/>
              <a:gd name="connsiteY9361" fmla="*/ 1124942 h 2397608"/>
              <a:gd name="connsiteX9362" fmla="*/ 5105061 w 5675092"/>
              <a:gd name="connsiteY9362" fmla="*/ 1125880 h 2397608"/>
              <a:gd name="connsiteX9363" fmla="*/ 5115079 w 5675092"/>
              <a:gd name="connsiteY9363" fmla="*/ 1153595 h 2397608"/>
              <a:gd name="connsiteX9364" fmla="*/ 5114692 w 5675092"/>
              <a:gd name="connsiteY9364" fmla="*/ 1153242 h 2397608"/>
              <a:gd name="connsiteX9365" fmla="*/ 5114008 w 5675092"/>
              <a:gd name="connsiteY9365" fmla="*/ 1154707 h 2397608"/>
              <a:gd name="connsiteX9366" fmla="*/ 5114471 w 5675092"/>
              <a:gd name="connsiteY9366" fmla="*/ 1143563 h 2397608"/>
              <a:gd name="connsiteX9367" fmla="*/ 5103383 w 5675092"/>
              <a:gd name="connsiteY9367" fmla="*/ 1146687 h 2397608"/>
              <a:gd name="connsiteX9368" fmla="*/ 5104190 w 5675092"/>
              <a:gd name="connsiteY9368" fmla="*/ 1145131 h 2397608"/>
              <a:gd name="connsiteX9369" fmla="*/ 5098480 w 5675092"/>
              <a:gd name="connsiteY9369" fmla="*/ 1143909 h 2397608"/>
              <a:gd name="connsiteX9370" fmla="*/ 5094151 w 5675092"/>
              <a:gd name="connsiteY9370" fmla="*/ 1146075 h 2397608"/>
              <a:gd name="connsiteX9371" fmla="*/ 5102711 w 5675092"/>
              <a:gd name="connsiteY9371" fmla="*/ 1150484 h 2397608"/>
              <a:gd name="connsiteX9372" fmla="*/ 5105453 w 5675092"/>
              <a:gd name="connsiteY9372" fmla="*/ 1150297 h 2397608"/>
              <a:gd name="connsiteX9373" fmla="*/ 5113139 w 5675092"/>
              <a:gd name="connsiteY9373" fmla="*/ 1149776 h 2397608"/>
              <a:gd name="connsiteX9374" fmla="*/ 5113591 w 5675092"/>
              <a:gd name="connsiteY9374" fmla="*/ 1148417 h 2397608"/>
              <a:gd name="connsiteX9375" fmla="*/ 5114471 w 5675092"/>
              <a:gd name="connsiteY9375" fmla="*/ 1143563 h 2397608"/>
              <a:gd name="connsiteX9376" fmla="*/ 5192966 w 5675092"/>
              <a:gd name="connsiteY9376" fmla="*/ 2155025 h 2397608"/>
              <a:gd name="connsiteX9377" fmla="*/ 5184914 w 5675092"/>
              <a:gd name="connsiteY9377" fmla="*/ 2158068 h 2397608"/>
              <a:gd name="connsiteX9378" fmla="*/ 5192966 w 5675092"/>
              <a:gd name="connsiteY9378" fmla="*/ 2155025 h 2397608"/>
              <a:gd name="connsiteX9379" fmla="*/ 5126427 w 5675092"/>
              <a:gd name="connsiteY9379" fmla="*/ 1150957 h 2397608"/>
              <a:gd name="connsiteX9380" fmla="*/ 5126075 w 5675092"/>
              <a:gd name="connsiteY9380" fmla="*/ 1150673 h 2397608"/>
              <a:gd name="connsiteX9381" fmla="*/ 5126062 w 5675092"/>
              <a:gd name="connsiteY9381" fmla="*/ 1150943 h 2397608"/>
              <a:gd name="connsiteX9382" fmla="*/ 5135131 w 5675092"/>
              <a:gd name="connsiteY9382" fmla="*/ 1153613 h 2397608"/>
              <a:gd name="connsiteX9383" fmla="*/ 5134096 w 5675092"/>
              <a:gd name="connsiteY9383" fmla="*/ 1149632 h 2397608"/>
              <a:gd name="connsiteX9384" fmla="*/ 5132806 w 5675092"/>
              <a:gd name="connsiteY9384" fmla="*/ 1150334 h 2397608"/>
              <a:gd name="connsiteX9385" fmla="*/ 5134642 w 5675092"/>
              <a:gd name="connsiteY9385" fmla="*/ 1153855 h 2397608"/>
              <a:gd name="connsiteX9386" fmla="*/ 5134532 w 5675092"/>
              <a:gd name="connsiteY9386" fmla="*/ 1117080 h 2397608"/>
              <a:gd name="connsiteX9387" fmla="*/ 5130828 w 5675092"/>
              <a:gd name="connsiteY9387" fmla="*/ 1118626 h 2397608"/>
              <a:gd name="connsiteX9388" fmla="*/ 5134039 w 5675092"/>
              <a:gd name="connsiteY9388" fmla="*/ 1120280 h 2397608"/>
              <a:gd name="connsiteX9389" fmla="*/ 5134679 w 5675092"/>
              <a:gd name="connsiteY9389" fmla="*/ 1119997 h 2397608"/>
              <a:gd name="connsiteX9390" fmla="*/ 5066690 w 5675092"/>
              <a:gd name="connsiteY9390" fmla="*/ 66713 h 2397608"/>
              <a:gd name="connsiteX9391" fmla="*/ 5059384 w 5675092"/>
              <a:gd name="connsiteY9391" fmla="*/ 69575 h 2397608"/>
              <a:gd name="connsiteX9392" fmla="*/ 5066690 w 5675092"/>
              <a:gd name="connsiteY9392" fmla="*/ 66713 h 2397608"/>
              <a:gd name="connsiteX9393" fmla="*/ 5209407 w 5675092"/>
              <a:gd name="connsiteY9393" fmla="*/ 2153909 h 2397608"/>
              <a:gd name="connsiteX9394" fmla="*/ 5207175 w 5675092"/>
              <a:gd name="connsiteY9394" fmla="*/ 2161547 h 2397608"/>
              <a:gd name="connsiteX9395" fmla="*/ 5206669 w 5675092"/>
              <a:gd name="connsiteY9395" fmla="*/ 2154094 h 2397608"/>
              <a:gd name="connsiteX9396" fmla="*/ 5209407 w 5675092"/>
              <a:gd name="connsiteY9396" fmla="*/ 2153909 h 2397608"/>
              <a:gd name="connsiteX9397" fmla="*/ 5074603 w 5675092"/>
              <a:gd name="connsiteY9397" fmla="*/ 70521 h 2397608"/>
              <a:gd name="connsiteX9398" fmla="*/ 5074121 w 5675092"/>
              <a:gd name="connsiteY9398" fmla="*/ 66339 h 2397608"/>
              <a:gd name="connsiteX9399" fmla="*/ 5069168 w 5675092"/>
              <a:gd name="connsiteY9399" fmla="*/ 66589 h 2397608"/>
              <a:gd name="connsiteX9400" fmla="*/ 5074603 w 5675092"/>
              <a:gd name="connsiteY9400" fmla="*/ 70521 h 2397608"/>
              <a:gd name="connsiteX9401" fmla="*/ 5149466 w 5675092"/>
              <a:gd name="connsiteY9401" fmla="*/ 1092962 h 2397608"/>
              <a:gd name="connsiteX9402" fmla="*/ 5149303 w 5675092"/>
              <a:gd name="connsiteY9402" fmla="*/ 1092914 h 2397608"/>
              <a:gd name="connsiteX9403" fmla="*/ 5146554 w 5675092"/>
              <a:gd name="connsiteY9403" fmla="*/ 1091558 h 2397608"/>
              <a:gd name="connsiteX9404" fmla="*/ 5146938 w 5675092"/>
              <a:gd name="connsiteY9404" fmla="*/ 1092241 h 2397608"/>
              <a:gd name="connsiteX9405" fmla="*/ 5148302 w 5675092"/>
              <a:gd name="connsiteY9405" fmla="*/ 1094666 h 2397608"/>
              <a:gd name="connsiteX9406" fmla="*/ 5155228 w 5675092"/>
              <a:gd name="connsiteY9406" fmla="*/ 1091568 h 2397608"/>
              <a:gd name="connsiteX9407" fmla="*/ 5154896 w 5675092"/>
              <a:gd name="connsiteY9407" fmla="*/ 1090387 h 2397608"/>
              <a:gd name="connsiteX9408" fmla="*/ 5153726 w 5675092"/>
              <a:gd name="connsiteY9408" fmla="*/ 1089735 h 2397608"/>
              <a:gd name="connsiteX9409" fmla="*/ 5153130 w 5675092"/>
              <a:gd name="connsiteY9409" fmla="*/ 1091928 h 2397608"/>
              <a:gd name="connsiteX9410" fmla="*/ 5155276 w 5675092"/>
              <a:gd name="connsiteY9410" fmla="*/ 1092529 h 2397608"/>
              <a:gd name="connsiteX9411" fmla="*/ 5215428 w 5675092"/>
              <a:gd name="connsiteY9411" fmla="*/ 1958852 h 2397608"/>
              <a:gd name="connsiteX9412" fmla="*/ 5209948 w 5675092"/>
              <a:gd name="connsiteY9412" fmla="*/ 1959223 h 2397608"/>
              <a:gd name="connsiteX9413" fmla="*/ 5210455 w 5675092"/>
              <a:gd name="connsiteY9413" fmla="*/ 1966675 h 2397608"/>
              <a:gd name="connsiteX9414" fmla="*/ 5215428 w 5675092"/>
              <a:gd name="connsiteY9414" fmla="*/ 1958852 h 2397608"/>
              <a:gd name="connsiteX9415" fmla="*/ 5161217 w 5675092"/>
              <a:gd name="connsiteY9415" fmla="*/ 1153845 h 2397608"/>
              <a:gd name="connsiteX9416" fmla="*/ 5158631 w 5675092"/>
              <a:gd name="connsiteY9416" fmla="*/ 1149243 h 2397608"/>
              <a:gd name="connsiteX9417" fmla="*/ 5160800 w 5675092"/>
              <a:gd name="connsiteY9417" fmla="*/ 1154308 h 2397608"/>
              <a:gd name="connsiteX9418" fmla="*/ 5160436 w 5675092"/>
              <a:gd name="connsiteY9418" fmla="*/ 1089069 h 2397608"/>
              <a:gd name="connsiteX9419" fmla="*/ 5156596 w 5675092"/>
              <a:gd name="connsiteY9419" fmla="*/ 1088750 h 2397608"/>
              <a:gd name="connsiteX9420" fmla="*/ 5156500 w 5675092"/>
              <a:gd name="connsiteY9420" fmla="*/ 1089708 h 2397608"/>
              <a:gd name="connsiteX9421" fmla="*/ 5157407 w 5675092"/>
              <a:gd name="connsiteY9421" fmla="*/ 1091458 h 2397608"/>
              <a:gd name="connsiteX9422" fmla="*/ 5158062 w 5675092"/>
              <a:gd name="connsiteY9422" fmla="*/ 1092911 h 2397608"/>
              <a:gd name="connsiteX9423" fmla="*/ 5164039 w 5675092"/>
              <a:gd name="connsiteY9423" fmla="*/ 1111321 h 2397608"/>
              <a:gd name="connsiteX9424" fmla="*/ 5153327 w 5675092"/>
              <a:gd name="connsiteY9424" fmla="*/ 1106603 h 2397608"/>
              <a:gd name="connsiteX9425" fmla="*/ 5149771 w 5675092"/>
              <a:gd name="connsiteY9425" fmla="*/ 1107003 h 2397608"/>
              <a:gd name="connsiteX9426" fmla="*/ 5149373 w 5675092"/>
              <a:gd name="connsiteY9426" fmla="*/ 1108561 h 2397608"/>
              <a:gd name="connsiteX9427" fmla="*/ 5150419 w 5675092"/>
              <a:gd name="connsiteY9427" fmla="*/ 1112008 h 2397608"/>
              <a:gd name="connsiteX9428" fmla="*/ 5151908 w 5675092"/>
              <a:gd name="connsiteY9428" fmla="*/ 1116921 h 2397608"/>
              <a:gd name="connsiteX9429" fmla="*/ 5154035 w 5675092"/>
              <a:gd name="connsiteY9429" fmla="*/ 1117515 h 2397608"/>
              <a:gd name="connsiteX9430" fmla="*/ 5156251 w 5675092"/>
              <a:gd name="connsiteY9430" fmla="*/ 1111869 h 2397608"/>
              <a:gd name="connsiteX9431" fmla="*/ 5157543 w 5675092"/>
              <a:gd name="connsiteY9431" fmla="*/ 1118496 h 2397608"/>
              <a:gd name="connsiteX9432" fmla="*/ 5159462 w 5675092"/>
              <a:gd name="connsiteY9432" fmla="*/ 1119032 h 2397608"/>
              <a:gd name="connsiteX9433" fmla="*/ 5164039 w 5675092"/>
              <a:gd name="connsiteY9433" fmla="*/ 1111321 h 2397608"/>
              <a:gd name="connsiteX9434" fmla="*/ 5235115 w 5675092"/>
              <a:gd name="connsiteY9434" fmla="*/ 2141011 h 2397608"/>
              <a:gd name="connsiteX9435" fmla="*/ 5224670 w 5675092"/>
              <a:gd name="connsiteY9435" fmla="*/ 2135403 h 2397608"/>
              <a:gd name="connsiteX9436" fmla="*/ 5233563 w 5675092"/>
              <a:gd name="connsiteY9436" fmla="*/ 2144782 h 2397608"/>
              <a:gd name="connsiteX9437" fmla="*/ 5235115 w 5675092"/>
              <a:gd name="connsiteY9437" fmla="*/ 2141011 h 2397608"/>
              <a:gd name="connsiteX9438" fmla="*/ 5237696 w 5675092"/>
              <a:gd name="connsiteY9438" fmla="*/ 2124537 h 2397608"/>
              <a:gd name="connsiteX9439" fmla="*/ 5227788 w 5675092"/>
              <a:gd name="connsiteY9439" fmla="*/ 2100254 h 2397608"/>
              <a:gd name="connsiteX9440" fmla="*/ 5211006 w 5675092"/>
              <a:gd name="connsiteY9440" fmla="*/ 2096404 h 2397608"/>
              <a:gd name="connsiteX9441" fmla="*/ 5200215 w 5675092"/>
              <a:gd name="connsiteY9441" fmla="*/ 2099632 h 2397608"/>
              <a:gd name="connsiteX9442" fmla="*/ 5206032 w 5675092"/>
              <a:gd name="connsiteY9442" fmla="*/ 2104228 h 2397608"/>
              <a:gd name="connsiteX9443" fmla="*/ 5192836 w 5675092"/>
              <a:gd name="connsiteY9443" fmla="*/ 2112611 h 2397608"/>
              <a:gd name="connsiteX9444" fmla="*/ 5232382 w 5675092"/>
              <a:gd name="connsiteY9444" fmla="*/ 2127393 h 2397608"/>
              <a:gd name="connsiteX9445" fmla="*/ 5237696 w 5675092"/>
              <a:gd name="connsiteY9445" fmla="*/ 2124537 h 2397608"/>
              <a:gd name="connsiteX9446" fmla="*/ 5229564 w 5675092"/>
              <a:gd name="connsiteY9446" fmla="*/ 1991143 h 2397608"/>
              <a:gd name="connsiteX9447" fmla="*/ 5227585 w 5675092"/>
              <a:gd name="connsiteY9447" fmla="*/ 1993244 h 2397608"/>
              <a:gd name="connsiteX9448" fmla="*/ 5228452 w 5675092"/>
              <a:gd name="connsiteY9448" fmla="*/ 1993527 h 2397608"/>
              <a:gd name="connsiteX9449" fmla="*/ 5231155 w 5675092"/>
              <a:gd name="connsiteY9449" fmla="*/ 1987729 h 2397608"/>
              <a:gd name="connsiteX9450" fmla="*/ 5222933 w 5675092"/>
              <a:gd name="connsiteY9450" fmla="*/ 1988287 h 2397608"/>
              <a:gd name="connsiteX9451" fmla="*/ 5224593 w 5675092"/>
              <a:gd name="connsiteY9451" fmla="*/ 1991750 h 2397608"/>
              <a:gd name="connsiteX9452" fmla="*/ 5226100 w 5675092"/>
              <a:gd name="connsiteY9452" fmla="*/ 1991882 h 2397608"/>
              <a:gd name="connsiteX9453" fmla="*/ 5229728 w 5675092"/>
              <a:gd name="connsiteY9453" fmla="*/ 1990791 h 2397608"/>
              <a:gd name="connsiteX9454" fmla="*/ 5227443 w 5675092"/>
              <a:gd name="connsiteY9454" fmla="*/ 1933080 h 2397608"/>
              <a:gd name="connsiteX9455" fmla="*/ 5224536 w 5675092"/>
              <a:gd name="connsiteY9455" fmla="*/ 1930782 h 2397608"/>
              <a:gd name="connsiteX9456" fmla="*/ 5224199 w 5675092"/>
              <a:gd name="connsiteY9456" fmla="*/ 1925814 h 2397608"/>
              <a:gd name="connsiteX9457" fmla="*/ 5216652 w 5675092"/>
              <a:gd name="connsiteY9457" fmla="*/ 1936309 h 2397608"/>
              <a:gd name="connsiteX9458" fmla="*/ 5216990 w 5675092"/>
              <a:gd name="connsiteY9458" fmla="*/ 1941277 h 2397608"/>
              <a:gd name="connsiteX9459" fmla="*/ 5227443 w 5675092"/>
              <a:gd name="connsiteY9459" fmla="*/ 1933080 h 2397608"/>
              <a:gd name="connsiteX9460" fmla="*/ 5248825 w 5675092"/>
              <a:gd name="connsiteY9460" fmla="*/ 2126276 h 2397608"/>
              <a:gd name="connsiteX9461" fmla="*/ 5239591 w 5675092"/>
              <a:gd name="connsiteY9461" fmla="*/ 2111931 h 2397608"/>
              <a:gd name="connsiteX9462" fmla="*/ 5248825 w 5675092"/>
              <a:gd name="connsiteY9462" fmla="*/ 2126276 h 2397608"/>
              <a:gd name="connsiteX9463" fmla="*/ 5254604 w 5675092"/>
              <a:gd name="connsiteY9463" fmla="*/ 2170802 h 2397608"/>
              <a:gd name="connsiteX9464" fmla="*/ 5249708 w 5675092"/>
              <a:gd name="connsiteY9464" fmla="*/ 2164584 h 2397608"/>
              <a:gd name="connsiteX9465" fmla="*/ 5247916 w 5675092"/>
              <a:gd name="connsiteY9465" fmla="*/ 2164451 h 2397608"/>
              <a:gd name="connsiteX9466" fmla="*/ 5239890 w 5675092"/>
              <a:gd name="connsiteY9466" fmla="*/ 2156829 h 2397608"/>
              <a:gd name="connsiteX9467" fmla="*/ 5243134 w 5675092"/>
              <a:gd name="connsiteY9467" fmla="*/ 2164095 h 2397608"/>
              <a:gd name="connsiteX9468" fmla="*/ 5247916 w 5675092"/>
              <a:gd name="connsiteY9468" fmla="*/ 2164451 h 2397608"/>
              <a:gd name="connsiteX9469" fmla="*/ 5251437 w 5675092"/>
              <a:gd name="connsiteY9469" fmla="*/ 2083676 h 2397608"/>
              <a:gd name="connsiteX9470" fmla="*/ 5246126 w 5675092"/>
              <a:gd name="connsiteY9470" fmla="*/ 2086532 h 2397608"/>
              <a:gd name="connsiteX9471" fmla="*/ 5251944 w 5675092"/>
              <a:gd name="connsiteY9471" fmla="*/ 2091127 h 2397608"/>
              <a:gd name="connsiteX9472" fmla="*/ 5251437 w 5675092"/>
              <a:gd name="connsiteY9472" fmla="*/ 2083676 h 2397608"/>
              <a:gd name="connsiteX9473" fmla="*/ 5259747 w 5675092"/>
              <a:gd name="connsiteY9473" fmla="*/ 2165462 h 2397608"/>
              <a:gd name="connsiteX9474" fmla="*/ 5257343 w 5675092"/>
              <a:gd name="connsiteY9474" fmla="*/ 2170617 h 2397608"/>
              <a:gd name="connsiteX9475" fmla="*/ 5259737 w 5675092"/>
              <a:gd name="connsiteY9475" fmla="*/ 2165479 h 2397608"/>
              <a:gd name="connsiteX9476" fmla="*/ 5120802 w 5675092"/>
              <a:gd name="connsiteY9476" fmla="*/ 56507 h 2397608"/>
              <a:gd name="connsiteX9477" fmla="*/ 5113246 w 5675092"/>
              <a:gd name="connsiteY9477" fmla="*/ 54395 h 2397608"/>
              <a:gd name="connsiteX9478" fmla="*/ 5120802 w 5675092"/>
              <a:gd name="connsiteY9478" fmla="*/ 56507 h 2397608"/>
              <a:gd name="connsiteX9479" fmla="*/ 5264720 w 5675092"/>
              <a:gd name="connsiteY9479" fmla="*/ 2157638 h 2397608"/>
              <a:gd name="connsiteX9480" fmla="*/ 5255993 w 5675092"/>
              <a:gd name="connsiteY9480" fmla="*/ 2150745 h 2397608"/>
              <a:gd name="connsiteX9481" fmla="*/ 5259410 w 5675092"/>
              <a:gd name="connsiteY9481" fmla="*/ 2160494 h 2397608"/>
              <a:gd name="connsiteX9482" fmla="*/ 5264720 w 5675092"/>
              <a:gd name="connsiteY9482" fmla="*/ 2157638 h 2397608"/>
              <a:gd name="connsiteX9483" fmla="*/ 5271592 w 5675092"/>
              <a:gd name="connsiteY9483" fmla="*/ 2137207 h 2397608"/>
              <a:gd name="connsiteX9484" fmla="*/ 5262527 w 5675092"/>
              <a:gd name="connsiteY9484" fmla="*/ 2125346 h 2397608"/>
              <a:gd name="connsiteX9485" fmla="*/ 5263370 w 5675092"/>
              <a:gd name="connsiteY9485" fmla="*/ 2137766 h 2397608"/>
              <a:gd name="connsiteX9486" fmla="*/ 5271592 w 5675092"/>
              <a:gd name="connsiteY9486" fmla="*/ 2137207 h 2397608"/>
              <a:gd name="connsiteX9487" fmla="*/ 5270243 w 5675092"/>
              <a:gd name="connsiteY9487" fmla="*/ 2117335 h 2397608"/>
              <a:gd name="connsiteX9488" fmla="*/ 5263072 w 5675092"/>
              <a:gd name="connsiteY9488" fmla="*/ 2092867 h 2397608"/>
              <a:gd name="connsiteX9489" fmla="*/ 5250724 w 5675092"/>
              <a:gd name="connsiteY9489" fmla="*/ 2113669 h 2397608"/>
              <a:gd name="connsiteX9490" fmla="*/ 5264591 w 5675092"/>
              <a:gd name="connsiteY9490" fmla="*/ 2115224 h 2397608"/>
              <a:gd name="connsiteX9491" fmla="*/ 5264759 w 5675092"/>
              <a:gd name="connsiteY9491" fmla="*/ 2117707 h 2397608"/>
              <a:gd name="connsiteX9492" fmla="*/ 5270243 w 5675092"/>
              <a:gd name="connsiteY9492" fmla="*/ 2117335 h 2397608"/>
              <a:gd name="connsiteX9493" fmla="*/ 5266738 w 5675092"/>
              <a:gd name="connsiteY9493" fmla="*/ 2025240 h 2397608"/>
              <a:gd name="connsiteX9494" fmla="*/ 5260752 w 5675092"/>
              <a:gd name="connsiteY9494" fmla="*/ 2018160 h 2397608"/>
              <a:gd name="connsiteX9495" fmla="*/ 5261764 w 5675092"/>
              <a:gd name="connsiteY9495" fmla="*/ 2033064 h 2397608"/>
              <a:gd name="connsiteX9496" fmla="*/ 5266738 w 5675092"/>
              <a:gd name="connsiteY9496" fmla="*/ 2025240 h 2397608"/>
              <a:gd name="connsiteX9497" fmla="*/ 5135661 w 5675092"/>
              <a:gd name="connsiteY9497" fmla="*/ 55758 h 2397608"/>
              <a:gd name="connsiteX9498" fmla="*/ 5133186 w 5675092"/>
              <a:gd name="connsiteY9498" fmla="*/ 55883 h 2397608"/>
              <a:gd name="connsiteX9499" fmla="*/ 5132810 w 5675092"/>
              <a:gd name="connsiteY9499" fmla="*/ 48423 h 2397608"/>
              <a:gd name="connsiteX9500" fmla="*/ 5135661 w 5675092"/>
              <a:gd name="connsiteY9500" fmla="*/ 55758 h 2397608"/>
              <a:gd name="connsiteX9501" fmla="*/ 5277410 w 5675092"/>
              <a:gd name="connsiteY9501" fmla="*/ 2141803 h 2397608"/>
              <a:gd name="connsiteX9502" fmla="*/ 5271761 w 5675092"/>
              <a:gd name="connsiteY9502" fmla="*/ 2139691 h 2397608"/>
              <a:gd name="connsiteX9503" fmla="*/ 5272436 w 5675092"/>
              <a:gd name="connsiteY9503" fmla="*/ 2149627 h 2397608"/>
              <a:gd name="connsiteX9504" fmla="*/ 5275174 w 5675092"/>
              <a:gd name="connsiteY9504" fmla="*/ 2149441 h 2397608"/>
              <a:gd name="connsiteX9505" fmla="*/ 5277410 w 5675092"/>
              <a:gd name="connsiteY9505" fmla="*/ 2141803 h 2397608"/>
              <a:gd name="connsiteX9506" fmla="*/ 5205773 w 5675092"/>
              <a:gd name="connsiteY9506" fmla="*/ 1053999 h 2397608"/>
              <a:gd name="connsiteX9507" fmla="*/ 5203411 w 5675092"/>
              <a:gd name="connsiteY9507" fmla="*/ 1054119 h 2397608"/>
              <a:gd name="connsiteX9508" fmla="*/ 5201428 w 5675092"/>
              <a:gd name="connsiteY9508" fmla="*/ 1061701 h 2397608"/>
              <a:gd name="connsiteX9509" fmla="*/ 5191484 w 5675092"/>
              <a:gd name="connsiteY9509" fmla="*/ 1052226 h 2397608"/>
              <a:gd name="connsiteX9510" fmla="*/ 5198438 w 5675092"/>
              <a:gd name="connsiteY9510" fmla="*/ 1049381 h 2397608"/>
              <a:gd name="connsiteX9511" fmla="*/ 5193090 w 5675092"/>
              <a:gd name="connsiteY9511" fmla="*/ 1037180 h 2397608"/>
              <a:gd name="connsiteX9512" fmla="*/ 5196009 w 5675092"/>
              <a:gd name="connsiteY9512" fmla="*/ 1036409 h 2397608"/>
              <a:gd name="connsiteX9513" fmla="*/ 5202658 w 5675092"/>
              <a:gd name="connsiteY9513" fmla="*/ 1039192 h 2397608"/>
              <a:gd name="connsiteX9514" fmla="*/ 5205773 w 5675092"/>
              <a:gd name="connsiteY9514" fmla="*/ 1053999 h 2397608"/>
              <a:gd name="connsiteX9515" fmla="*/ 5143594 w 5675092"/>
              <a:gd name="connsiteY9515" fmla="*/ 65330 h 2397608"/>
              <a:gd name="connsiteX9516" fmla="*/ 5136413 w 5675092"/>
              <a:gd name="connsiteY9516" fmla="*/ 70677 h 2397608"/>
              <a:gd name="connsiteX9517" fmla="*/ 5143594 w 5675092"/>
              <a:gd name="connsiteY9517" fmla="*/ 65330 h 2397608"/>
              <a:gd name="connsiteX9518" fmla="*/ 5162775 w 5675092"/>
              <a:gd name="connsiteY9518" fmla="*/ 248839 h 2397608"/>
              <a:gd name="connsiteX9519" fmla="*/ 5157446 w 5675092"/>
              <a:gd name="connsiteY9519" fmla="*/ 241629 h 2397608"/>
              <a:gd name="connsiteX9520" fmla="*/ 5157822 w 5675092"/>
              <a:gd name="connsiteY9520" fmla="*/ 249088 h 2397608"/>
              <a:gd name="connsiteX9521" fmla="*/ 5162775 w 5675092"/>
              <a:gd name="connsiteY9521" fmla="*/ 248839 h 2397608"/>
              <a:gd name="connsiteX9522" fmla="*/ 5160138 w 5675092"/>
              <a:gd name="connsiteY9522" fmla="*/ 65664 h 2397608"/>
              <a:gd name="connsiteX9523" fmla="*/ 5158327 w 5675092"/>
              <a:gd name="connsiteY9523" fmla="*/ 62094 h 2397608"/>
              <a:gd name="connsiteX9524" fmla="*/ 5151401 w 5675092"/>
              <a:gd name="connsiteY9524" fmla="*/ 72415 h 2397608"/>
              <a:gd name="connsiteX9525" fmla="*/ 5160138 w 5675092"/>
              <a:gd name="connsiteY9525" fmla="*/ 65664 h 2397608"/>
              <a:gd name="connsiteX9526" fmla="*/ 5171848 w 5675092"/>
              <a:gd name="connsiteY9526" fmla="*/ 215164 h 2397608"/>
              <a:gd name="connsiteX9527" fmla="*/ 5170586 w 5675092"/>
              <a:gd name="connsiteY9527" fmla="*/ 212921 h 2397608"/>
              <a:gd name="connsiteX9528" fmla="*/ 5169840 w 5675092"/>
              <a:gd name="connsiteY9528" fmla="*/ 213300 h 2397608"/>
              <a:gd name="connsiteX9529" fmla="*/ 5176412 w 5675092"/>
              <a:gd name="connsiteY9529" fmla="*/ 273080 h 2397608"/>
              <a:gd name="connsiteX9530" fmla="*/ 5166130 w 5675092"/>
              <a:gd name="connsiteY9530" fmla="*/ 266120 h 2397608"/>
              <a:gd name="connsiteX9531" fmla="*/ 5166381 w 5675092"/>
              <a:gd name="connsiteY9531" fmla="*/ 271093 h 2397608"/>
              <a:gd name="connsiteX9532" fmla="*/ 5174313 w 5675092"/>
              <a:gd name="connsiteY9532" fmla="*/ 280665 h 2397608"/>
              <a:gd name="connsiteX9533" fmla="*/ 5174062 w 5675092"/>
              <a:gd name="connsiteY9533" fmla="*/ 275692 h 2397608"/>
              <a:gd name="connsiteX9534" fmla="*/ 5176412 w 5675092"/>
              <a:gd name="connsiteY9534" fmla="*/ 273080 h 2397608"/>
              <a:gd name="connsiteX9535" fmla="*/ 5164285 w 5675092"/>
              <a:gd name="connsiteY9535" fmla="*/ 81737 h 2397608"/>
              <a:gd name="connsiteX9536" fmla="*/ 5159204 w 5675092"/>
              <a:gd name="connsiteY9536" fmla="*/ 79501 h 2397608"/>
              <a:gd name="connsiteX9537" fmla="*/ 5125408 w 5675092"/>
              <a:gd name="connsiteY9537" fmla="*/ 98655 h 2397608"/>
              <a:gd name="connsiteX9538" fmla="*/ 5138168 w 5675092"/>
              <a:gd name="connsiteY9538" fmla="*/ 105490 h 2397608"/>
              <a:gd name="connsiteX9539" fmla="*/ 5133465 w 5675092"/>
              <a:gd name="connsiteY9539" fmla="*/ 110713 h 2397608"/>
              <a:gd name="connsiteX9540" fmla="*/ 5143497 w 5675092"/>
              <a:gd name="connsiteY9540" fmla="*/ 112700 h 2397608"/>
              <a:gd name="connsiteX9541" fmla="*/ 5158108 w 5675092"/>
              <a:gd name="connsiteY9541" fmla="*/ 106978 h 2397608"/>
              <a:gd name="connsiteX9542" fmla="*/ 5164285 w 5675092"/>
              <a:gd name="connsiteY9542" fmla="*/ 81737 h 2397608"/>
              <a:gd name="connsiteX9543" fmla="*/ 5173654 w 5675092"/>
              <a:gd name="connsiteY9543" fmla="*/ 218375 h 2397608"/>
              <a:gd name="connsiteX9544" fmla="*/ 5172034 w 5675092"/>
              <a:gd name="connsiteY9544" fmla="*/ 215495 h 2397608"/>
              <a:gd name="connsiteX9545" fmla="*/ 5168661 w 5675092"/>
              <a:gd name="connsiteY9545" fmla="*/ 214821 h 2397608"/>
              <a:gd name="connsiteX9546" fmla="*/ 5167325 w 5675092"/>
              <a:gd name="connsiteY9546" fmla="*/ 215122 h 2397608"/>
              <a:gd name="connsiteX9547" fmla="*/ 5166223 w 5675092"/>
              <a:gd name="connsiteY9547" fmla="*/ 218750 h 2397608"/>
              <a:gd name="connsiteX9548" fmla="*/ 5173654 w 5675092"/>
              <a:gd name="connsiteY9548" fmla="*/ 218375 h 2397608"/>
              <a:gd name="connsiteX9549" fmla="*/ 5238668 w 5675092"/>
              <a:gd name="connsiteY9549" fmla="*/ 1156000 h 2397608"/>
              <a:gd name="connsiteX9550" fmla="*/ 5234249 w 5675092"/>
              <a:gd name="connsiteY9550" fmla="*/ 1157799 h 2397608"/>
              <a:gd name="connsiteX9551" fmla="*/ 5231273 w 5675092"/>
              <a:gd name="connsiteY9551" fmla="*/ 1154106 h 2397608"/>
              <a:gd name="connsiteX9552" fmla="*/ 5238668 w 5675092"/>
              <a:gd name="connsiteY9552" fmla="*/ 1156000 h 2397608"/>
              <a:gd name="connsiteX9553" fmla="*/ 5174066 w 5675092"/>
              <a:gd name="connsiteY9553" fmla="*/ 78751 h 2397608"/>
              <a:gd name="connsiteX9554" fmla="*/ 5167387 w 5675092"/>
              <a:gd name="connsiteY9554" fmla="*/ 94046 h 2397608"/>
              <a:gd name="connsiteX9555" fmla="*/ 5174066 w 5675092"/>
              <a:gd name="connsiteY9555" fmla="*/ 78751 h 2397608"/>
              <a:gd name="connsiteX9556" fmla="*/ 5174288 w 5675092"/>
              <a:gd name="connsiteY9556" fmla="*/ 33868 h 2397608"/>
              <a:gd name="connsiteX9557" fmla="*/ 5164755 w 5675092"/>
              <a:gd name="connsiteY9557" fmla="*/ 41827 h 2397608"/>
              <a:gd name="connsiteX9558" fmla="*/ 5162656 w 5675092"/>
              <a:gd name="connsiteY9558" fmla="*/ 49412 h 2397608"/>
              <a:gd name="connsiteX9559" fmla="*/ 5174288 w 5675092"/>
              <a:gd name="connsiteY9559" fmla="*/ 33868 h 2397608"/>
              <a:gd name="connsiteX9560" fmla="*/ 5180774 w 5675092"/>
              <a:gd name="connsiteY9560" fmla="*/ 113314 h 2397608"/>
              <a:gd name="connsiteX9561" fmla="*/ 5176072 w 5675092"/>
              <a:gd name="connsiteY9561" fmla="*/ 118537 h 2397608"/>
              <a:gd name="connsiteX9562" fmla="*/ 5181150 w 5675092"/>
              <a:gd name="connsiteY9562" fmla="*/ 120774 h 2397608"/>
              <a:gd name="connsiteX9563" fmla="*/ 5180774 w 5675092"/>
              <a:gd name="connsiteY9563" fmla="*/ 113314 h 2397608"/>
              <a:gd name="connsiteX9564" fmla="*/ 5179492 w 5675092"/>
              <a:gd name="connsiteY9564" fmla="*/ 38591 h 2397608"/>
              <a:gd name="connsiteX9565" fmla="*/ 5179480 w 5675092"/>
              <a:gd name="connsiteY9565" fmla="*/ 38574 h 2397608"/>
              <a:gd name="connsiteX9566" fmla="*/ 5176763 w 5675092"/>
              <a:gd name="connsiteY9566" fmla="*/ 33743 h 2397608"/>
              <a:gd name="connsiteX9567" fmla="*/ 5179492 w 5675092"/>
              <a:gd name="connsiteY9567" fmla="*/ 38591 h 2397608"/>
              <a:gd name="connsiteX9568" fmla="*/ 5262115 w 5675092"/>
              <a:gd name="connsiteY9568" fmla="*/ 1187071 h 2397608"/>
              <a:gd name="connsiteX9569" fmla="*/ 5248075 w 5675092"/>
              <a:gd name="connsiteY9569" fmla="*/ 1183033 h 2397608"/>
              <a:gd name="connsiteX9570" fmla="*/ 5262115 w 5675092"/>
              <a:gd name="connsiteY9570" fmla="*/ 1187071 h 2397608"/>
              <a:gd name="connsiteX9571" fmla="*/ 5184820 w 5675092"/>
              <a:gd name="connsiteY9571" fmla="*/ 45801 h 2397608"/>
              <a:gd name="connsiteX9572" fmla="*/ 5179742 w 5675092"/>
              <a:gd name="connsiteY9572" fmla="*/ 43565 h 2397608"/>
              <a:gd name="connsiteX9573" fmla="*/ 5177765 w 5675092"/>
              <a:gd name="connsiteY9573" fmla="*/ 53635 h 2397608"/>
              <a:gd name="connsiteX9574" fmla="*/ 5184820 w 5675092"/>
              <a:gd name="connsiteY9574" fmla="*/ 45801 h 2397608"/>
              <a:gd name="connsiteX9575" fmla="*/ 5194256 w 5675092"/>
              <a:gd name="connsiteY9575" fmla="*/ 85212 h 2397608"/>
              <a:gd name="connsiteX9576" fmla="*/ 5189301 w 5675092"/>
              <a:gd name="connsiteY9576" fmla="*/ 85462 h 2397608"/>
              <a:gd name="connsiteX9577" fmla="*/ 5189426 w 5675092"/>
              <a:gd name="connsiteY9577" fmla="*/ 87949 h 2397608"/>
              <a:gd name="connsiteX9578" fmla="*/ 5177171 w 5675092"/>
              <a:gd name="connsiteY9578" fmla="*/ 91060 h 2397608"/>
              <a:gd name="connsiteX9579" fmla="*/ 5190554 w 5675092"/>
              <a:gd name="connsiteY9579" fmla="*/ 110328 h 2397608"/>
              <a:gd name="connsiteX9580" fmla="*/ 5194256 w 5675092"/>
              <a:gd name="connsiteY9580" fmla="*/ 85212 h 2397608"/>
              <a:gd name="connsiteX9581" fmla="*/ 5193254 w 5675092"/>
              <a:gd name="connsiteY9581" fmla="*/ 65320 h 2397608"/>
              <a:gd name="connsiteX9582" fmla="*/ 5185823 w 5675092"/>
              <a:gd name="connsiteY9582" fmla="*/ 65694 h 2397608"/>
              <a:gd name="connsiteX9583" fmla="*/ 5186450 w 5675092"/>
              <a:gd name="connsiteY9583" fmla="*/ 78127 h 2397608"/>
              <a:gd name="connsiteX9584" fmla="*/ 5193254 w 5675092"/>
              <a:gd name="connsiteY9584" fmla="*/ 65320 h 2397608"/>
              <a:gd name="connsiteX9585" fmla="*/ 5201369 w 5675092"/>
              <a:gd name="connsiteY9585" fmla="*/ 177092 h 2397608"/>
              <a:gd name="connsiteX9586" fmla="*/ 5196040 w 5675092"/>
              <a:gd name="connsiteY9586" fmla="*/ 169882 h 2397608"/>
              <a:gd name="connsiteX9587" fmla="*/ 5196792 w 5675092"/>
              <a:gd name="connsiteY9587" fmla="*/ 184801 h 2397608"/>
              <a:gd name="connsiteX9588" fmla="*/ 5201369 w 5675092"/>
              <a:gd name="connsiteY9588" fmla="*/ 177092 h 2397608"/>
              <a:gd name="connsiteX9589" fmla="*/ 5197956 w 5675092"/>
              <a:gd name="connsiteY9589" fmla="*/ 60097 h 2397608"/>
              <a:gd name="connsiteX9590" fmla="*/ 5195102 w 5675092"/>
              <a:gd name="connsiteY9590" fmla="*/ 52762 h 2397608"/>
              <a:gd name="connsiteX9591" fmla="*/ 5192627 w 5675092"/>
              <a:gd name="connsiteY9591" fmla="*/ 52887 h 2397608"/>
              <a:gd name="connsiteX9592" fmla="*/ 5193128 w 5675092"/>
              <a:gd name="connsiteY9592" fmla="*/ 62833 h 2397608"/>
              <a:gd name="connsiteX9593" fmla="*/ 5197956 w 5675092"/>
              <a:gd name="connsiteY9593" fmla="*/ 60097 h 2397608"/>
              <a:gd name="connsiteX9594" fmla="*/ 5272987 w 5675092"/>
              <a:gd name="connsiteY9594" fmla="*/ 1043729 h 2397608"/>
              <a:gd name="connsiteX9595" fmla="*/ 5266570 w 5675092"/>
              <a:gd name="connsiteY9595" fmla="*/ 1046446 h 2397608"/>
              <a:gd name="connsiteX9596" fmla="*/ 5268827 w 5675092"/>
              <a:gd name="connsiteY9596" fmla="*/ 1042442 h 2397608"/>
              <a:gd name="connsiteX9597" fmla="*/ 5272987 w 5675092"/>
              <a:gd name="connsiteY9597" fmla="*/ 1043729 h 2397608"/>
              <a:gd name="connsiteX9598" fmla="*/ 5344180 w 5675092"/>
              <a:gd name="connsiteY9598" fmla="*/ 2080113 h 2397608"/>
              <a:gd name="connsiteX9599" fmla="*/ 5344828 w 5675092"/>
              <a:gd name="connsiteY9599" fmla="*/ 2089656 h 2397608"/>
              <a:gd name="connsiteX9600" fmla="*/ 5340492 w 5675092"/>
              <a:gd name="connsiteY9600" fmla="*/ 2097141 h 2397608"/>
              <a:gd name="connsiteX9601" fmla="*/ 5332610 w 5675092"/>
              <a:gd name="connsiteY9601" fmla="*/ 2088089 h 2397608"/>
              <a:gd name="connsiteX9602" fmla="*/ 5332124 w 5675092"/>
              <a:gd name="connsiteY9602" fmla="*/ 2080931 h 2397608"/>
              <a:gd name="connsiteX9603" fmla="*/ 5339196 w 5675092"/>
              <a:gd name="connsiteY9603" fmla="*/ 2078054 h 2397608"/>
              <a:gd name="connsiteX9604" fmla="*/ 5344180 w 5675092"/>
              <a:gd name="connsiteY9604" fmla="*/ 2080113 h 2397608"/>
              <a:gd name="connsiteX9605" fmla="*/ 5278679 w 5675092"/>
              <a:gd name="connsiteY9605" fmla="*/ 1099072 h 2397608"/>
              <a:gd name="connsiteX9606" fmla="*/ 5278205 w 5675092"/>
              <a:gd name="connsiteY9606" fmla="*/ 1099706 h 2397608"/>
              <a:gd name="connsiteX9607" fmla="*/ 5278133 w 5675092"/>
              <a:gd name="connsiteY9607" fmla="*/ 1098640 h 2397608"/>
              <a:gd name="connsiteX9608" fmla="*/ 5325413 w 5675092"/>
              <a:gd name="connsiteY9608" fmla="*/ 1754237 h 2397608"/>
              <a:gd name="connsiteX9609" fmla="*/ 5316858 w 5675092"/>
              <a:gd name="connsiteY9609" fmla="*/ 1749827 h 2397608"/>
              <a:gd name="connsiteX9610" fmla="*/ 5325413 w 5675092"/>
              <a:gd name="connsiteY9610" fmla="*/ 1754237 h 2397608"/>
              <a:gd name="connsiteX9611" fmla="*/ 5284668 w 5675092"/>
              <a:gd name="connsiteY9611" fmla="*/ 1073242 h 2397608"/>
              <a:gd name="connsiteX9612" fmla="*/ 5281419 w 5675092"/>
              <a:gd name="connsiteY9612" fmla="*/ 1065975 h 2397608"/>
              <a:gd name="connsiteX9613" fmla="*/ 5283605 w 5675092"/>
              <a:gd name="connsiteY9613" fmla="*/ 1061287 h 2397608"/>
              <a:gd name="connsiteX9614" fmla="*/ 5280620 w 5675092"/>
              <a:gd name="connsiteY9614" fmla="*/ 1062716 h 2397608"/>
              <a:gd name="connsiteX9615" fmla="*/ 5280317 w 5675092"/>
              <a:gd name="connsiteY9615" fmla="*/ 1063019 h 2397608"/>
              <a:gd name="connsiteX9616" fmla="*/ 5280289 w 5675092"/>
              <a:gd name="connsiteY9616" fmla="*/ 1063915 h 2397608"/>
              <a:gd name="connsiteX9617" fmla="*/ 5278459 w 5675092"/>
              <a:gd name="connsiteY9617" fmla="*/ 1065540 h 2397608"/>
              <a:gd name="connsiteX9618" fmla="*/ 5276898 w 5675092"/>
              <a:gd name="connsiteY9618" fmla="*/ 1077892 h 2397608"/>
              <a:gd name="connsiteX9619" fmla="*/ 5282032 w 5675092"/>
              <a:gd name="connsiteY9619" fmla="*/ 1079525 h 2397608"/>
              <a:gd name="connsiteX9620" fmla="*/ 5290542 w 5675092"/>
              <a:gd name="connsiteY9620" fmla="*/ 1010215 h 2397608"/>
              <a:gd name="connsiteX9621" fmla="*/ 5278409 w 5675092"/>
              <a:gd name="connsiteY9621" fmla="*/ 1015812 h 2397608"/>
              <a:gd name="connsiteX9622" fmla="*/ 5290542 w 5675092"/>
              <a:gd name="connsiteY9622" fmla="*/ 1010215 h 2397608"/>
              <a:gd name="connsiteX9623" fmla="*/ 5346582 w 5675092"/>
              <a:gd name="connsiteY9623" fmla="*/ 1822673 h 2397608"/>
              <a:gd name="connsiteX9624" fmla="*/ 5335115 w 5675092"/>
              <a:gd name="connsiteY9624" fmla="*/ 1815967 h 2397608"/>
              <a:gd name="connsiteX9625" fmla="*/ 5327568 w 5675092"/>
              <a:gd name="connsiteY9625" fmla="*/ 1826461 h 2397608"/>
              <a:gd name="connsiteX9626" fmla="*/ 5333385 w 5675092"/>
              <a:gd name="connsiteY9626" fmla="*/ 1831057 h 2397608"/>
              <a:gd name="connsiteX9627" fmla="*/ 5341607 w 5675092"/>
              <a:gd name="connsiteY9627" fmla="*/ 1830498 h 2397608"/>
              <a:gd name="connsiteX9628" fmla="*/ 5346582 w 5675092"/>
              <a:gd name="connsiteY9628" fmla="*/ 1822673 h 2397608"/>
              <a:gd name="connsiteX9629" fmla="*/ 5302714 w 5675092"/>
              <a:gd name="connsiteY9629" fmla="*/ 1176825 h 2397608"/>
              <a:gd name="connsiteX9630" fmla="*/ 5297065 w 5675092"/>
              <a:gd name="connsiteY9630" fmla="*/ 1174716 h 2397608"/>
              <a:gd name="connsiteX9631" fmla="*/ 5295673 w 5675092"/>
              <a:gd name="connsiteY9631" fmla="*/ 1194773 h 2397608"/>
              <a:gd name="connsiteX9632" fmla="*/ 5301153 w 5675092"/>
              <a:gd name="connsiteY9632" fmla="*/ 1194400 h 2397608"/>
              <a:gd name="connsiteX9633" fmla="*/ 5302714 w 5675092"/>
              <a:gd name="connsiteY9633" fmla="*/ 1176825 h 2397608"/>
              <a:gd name="connsiteX9634" fmla="*/ 5296999 w 5675092"/>
              <a:gd name="connsiteY9634" fmla="*/ 1039806 h 2397608"/>
              <a:gd name="connsiteX9635" fmla="*/ 5294148 w 5675092"/>
              <a:gd name="connsiteY9635" fmla="*/ 1032470 h 2397608"/>
              <a:gd name="connsiteX9636" fmla="*/ 5282140 w 5675092"/>
              <a:gd name="connsiteY9636" fmla="*/ 1040555 h 2397608"/>
              <a:gd name="connsiteX9637" fmla="*/ 5276686 w 5675092"/>
              <a:gd name="connsiteY9637" fmla="*/ 1030856 h 2397608"/>
              <a:gd name="connsiteX9638" fmla="*/ 5281388 w 5675092"/>
              <a:gd name="connsiteY9638" fmla="*/ 1025633 h 2397608"/>
              <a:gd name="connsiteX9639" fmla="*/ 5273456 w 5675092"/>
              <a:gd name="connsiteY9639" fmla="*/ 1016062 h 2397608"/>
              <a:gd name="connsiteX9640" fmla="*/ 5262075 w 5675092"/>
              <a:gd name="connsiteY9640" fmla="*/ 1036578 h 2397608"/>
              <a:gd name="connsiteX9641" fmla="*/ 5259349 w 5675092"/>
              <a:gd name="connsiteY9641" fmla="*/ 1031730 h 2397608"/>
              <a:gd name="connsiteX9642" fmla="*/ 5242764 w 5675092"/>
              <a:gd name="connsiteY9642" fmla="*/ 1047525 h 2397608"/>
              <a:gd name="connsiteX9643" fmla="*/ 5247843 w 5675092"/>
              <a:gd name="connsiteY9643" fmla="*/ 1049760 h 2397608"/>
              <a:gd name="connsiteX9644" fmla="*/ 5244143 w 5675092"/>
              <a:gd name="connsiteY9644" fmla="*/ 1074878 h 2397608"/>
              <a:gd name="connsiteX9645" fmla="*/ 5235960 w 5675092"/>
              <a:gd name="connsiteY9645" fmla="*/ 1060331 h 2397608"/>
              <a:gd name="connsiteX9646" fmla="*/ 5240788 w 5675092"/>
              <a:gd name="connsiteY9646" fmla="*/ 1057597 h 2397608"/>
              <a:gd name="connsiteX9647" fmla="*/ 5235333 w 5675092"/>
              <a:gd name="connsiteY9647" fmla="*/ 1047900 h 2397608"/>
              <a:gd name="connsiteX9648" fmla="*/ 5240161 w 5675092"/>
              <a:gd name="connsiteY9648" fmla="*/ 1045162 h 2397608"/>
              <a:gd name="connsiteX9649" fmla="*/ 5236931 w 5675092"/>
              <a:gd name="connsiteY9649" fmla="*/ 1030368 h 2397608"/>
              <a:gd name="connsiteX9650" fmla="*/ 5228877 w 5675092"/>
              <a:gd name="connsiteY9650" fmla="*/ 1018309 h 2397608"/>
              <a:gd name="connsiteX9651" fmla="*/ 5211414 w 5675092"/>
              <a:gd name="connsiteY9651" fmla="*/ 1016697 h 2397608"/>
              <a:gd name="connsiteX9652" fmla="*/ 5214391 w 5675092"/>
              <a:gd name="connsiteY9652" fmla="*/ 1026519 h 2397608"/>
              <a:gd name="connsiteX9653" fmla="*/ 5206208 w 5675092"/>
              <a:gd name="connsiteY9653" fmla="*/ 1011974 h 2397608"/>
              <a:gd name="connsiteX9654" fmla="*/ 5204109 w 5675092"/>
              <a:gd name="connsiteY9654" fmla="*/ 1019557 h 2397608"/>
              <a:gd name="connsiteX9655" fmla="*/ 5201129 w 5675092"/>
              <a:gd name="connsiteY9655" fmla="*/ 1009736 h 2397608"/>
              <a:gd name="connsiteX9656" fmla="*/ 5199156 w 5675092"/>
              <a:gd name="connsiteY9656" fmla="*/ 1019807 h 2397608"/>
              <a:gd name="connsiteX9657" fmla="*/ 5191600 w 5675092"/>
              <a:gd name="connsiteY9657" fmla="*/ 1017696 h 2397608"/>
              <a:gd name="connsiteX9658" fmla="*/ 5187262 w 5675092"/>
              <a:gd name="connsiteY9658" fmla="*/ 1025549 h 2397608"/>
              <a:gd name="connsiteX9659" fmla="*/ 5185251 w 5675092"/>
              <a:gd name="connsiteY9659" fmla="*/ 1033140 h 2397608"/>
              <a:gd name="connsiteX9660" fmla="*/ 5186119 w 5675092"/>
              <a:gd name="connsiteY9660" fmla="*/ 1032543 h 2397608"/>
              <a:gd name="connsiteX9661" fmla="*/ 5188569 w 5675092"/>
              <a:gd name="connsiteY9661" fmla="*/ 1037807 h 2397608"/>
              <a:gd name="connsiteX9662" fmla="*/ 5185486 w 5675092"/>
              <a:gd name="connsiteY9662" fmla="*/ 1041667 h 2397608"/>
              <a:gd name="connsiteX9663" fmla="*/ 5183471 w 5675092"/>
              <a:gd name="connsiteY9663" fmla="*/ 1042834 h 2397608"/>
              <a:gd name="connsiteX9664" fmla="*/ 5181504 w 5675092"/>
              <a:gd name="connsiteY9664" fmla="*/ 1056182 h 2397608"/>
              <a:gd name="connsiteX9665" fmla="*/ 5181863 w 5675092"/>
              <a:gd name="connsiteY9665" fmla="*/ 1056466 h 2397608"/>
              <a:gd name="connsiteX9666" fmla="*/ 5182904 w 5675092"/>
              <a:gd name="connsiteY9666" fmla="*/ 1055452 h 2397608"/>
              <a:gd name="connsiteX9667" fmla="*/ 5185857 w 5675092"/>
              <a:gd name="connsiteY9667" fmla="*/ 1070697 h 2397608"/>
              <a:gd name="connsiteX9668" fmla="*/ 5181241 w 5675092"/>
              <a:gd name="connsiteY9668" fmla="*/ 1065799 h 2397608"/>
              <a:gd name="connsiteX9669" fmla="*/ 5177269 w 5675092"/>
              <a:gd name="connsiteY9669" fmla="*/ 1073695 h 2397608"/>
              <a:gd name="connsiteX9670" fmla="*/ 5179766 w 5675092"/>
              <a:gd name="connsiteY9670" fmla="*/ 1063628 h 2397608"/>
              <a:gd name="connsiteX9671" fmla="*/ 5180459 w 5675092"/>
              <a:gd name="connsiteY9671" fmla="*/ 1057802 h 2397608"/>
              <a:gd name="connsiteX9672" fmla="*/ 5177737 w 5675092"/>
              <a:gd name="connsiteY9672" fmla="*/ 1056722 h 2397608"/>
              <a:gd name="connsiteX9673" fmla="*/ 5176393 w 5675092"/>
              <a:gd name="connsiteY9673" fmla="*/ 1060842 h 2397608"/>
              <a:gd name="connsiteX9674" fmla="*/ 5171162 w 5675092"/>
              <a:gd name="connsiteY9674" fmla="*/ 1061728 h 2397608"/>
              <a:gd name="connsiteX9675" fmla="*/ 5169953 w 5675092"/>
              <a:gd name="connsiteY9675" fmla="*/ 1061245 h 2397608"/>
              <a:gd name="connsiteX9676" fmla="*/ 5171315 w 5675092"/>
              <a:gd name="connsiteY9676" fmla="*/ 1058604 h 2397608"/>
              <a:gd name="connsiteX9677" fmla="*/ 5169776 w 5675092"/>
              <a:gd name="connsiteY9677" fmla="*/ 1061175 h 2397608"/>
              <a:gd name="connsiteX9678" fmla="*/ 5169953 w 5675092"/>
              <a:gd name="connsiteY9678" fmla="*/ 1061245 h 2397608"/>
              <a:gd name="connsiteX9679" fmla="*/ 5169336 w 5675092"/>
              <a:gd name="connsiteY9679" fmla="*/ 1062444 h 2397608"/>
              <a:gd name="connsiteX9680" fmla="*/ 5169214 w 5675092"/>
              <a:gd name="connsiteY9680" fmla="*/ 1066190 h 2397608"/>
              <a:gd name="connsiteX9681" fmla="*/ 5161406 w 5675092"/>
              <a:gd name="connsiteY9681" fmla="*/ 1059104 h 2397608"/>
              <a:gd name="connsiteX9682" fmla="*/ 5164135 w 5675092"/>
              <a:gd name="connsiteY9682" fmla="*/ 1063951 h 2397608"/>
              <a:gd name="connsiteX9683" fmla="*/ 5154229 w 5675092"/>
              <a:gd name="connsiteY9683" fmla="*/ 1064451 h 2397608"/>
              <a:gd name="connsiteX9684" fmla="*/ 5151751 w 5675092"/>
              <a:gd name="connsiteY9684" fmla="*/ 1064576 h 2397608"/>
              <a:gd name="connsiteX9685" fmla="*/ 5144571 w 5675092"/>
              <a:gd name="connsiteY9685" fmla="*/ 1069923 h 2397608"/>
              <a:gd name="connsiteX9686" fmla="*/ 5154480 w 5675092"/>
              <a:gd name="connsiteY9686" fmla="*/ 1069424 h 2397608"/>
              <a:gd name="connsiteX9687" fmla="*/ 5159809 w 5675092"/>
              <a:gd name="connsiteY9687" fmla="*/ 1076635 h 2397608"/>
              <a:gd name="connsiteX9688" fmla="*/ 5155232 w 5675092"/>
              <a:gd name="connsiteY9688" fmla="*/ 1084345 h 2397608"/>
              <a:gd name="connsiteX9689" fmla="*/ 5150028 w 5675092"/>
              <a:gd name="connsiteY9689" fmla="*/ 1079622 h 2397608"/>
              <a:gd name="connsiteX9690" fmla="*/ 5146808 w 5675092"/>
              <a:gd name="connsiteY9690" fmla="*/ 1085042 h 2397608"/>
              <a:gd name="connsiteX9691" fmla="*/ 5146073 w 5675092"/>
              <a:gd name="connsiteY9691" fmla="*/ 1087888 h 2397608"/>
              <a:gd name="connsiteX9692" fmla="*/ 5146485 w 5675092"/>
              <a:gd name="connsiteY9692" fmla="*/ 1088117 h 2397608"/>
              <a:gd name="connsiteX9693" fmla="*/ 5150840 w 5675092"/>
              <a:gd name="connsiteY9693" fmla="*/ 1089582 h 2397608"/>
              <a:gd name="connsiteX9694" fmla="*/ 5151244 w 5675092"/>
              <a:gd name="connsiteY9694" fmla="*/ 1090360 h 2397608"/>
              <a:gd name="connsiteX9695" fmla="*/ 5152132 w 5675092"/>
              <a:gd name="connsiteY9695" fmla="*/ 1089059 h 2397608"/>
              <a:gd name="connsiteX9696" fmla="*/ 5154034 w 5675092"/>
              <a:gd name="connsiteY9696" fmla="*/ 1087946 h 2397608"/>
              <a:gd name="connsiteX9697" fmla="*/ 5154730 w 5675092"/>
              <a:gd name="connsiteY9697" fmla="*/ 1087101 h 2397608"/>
              <a:gd name="connsiteX9698" fmla="*/ 5154987 w 5675092"/>
              <a:gd name="connsiteY9698" fmla="*/ 1086789 h 2397608"/>
              <a:gd name="connsiteX9699" fmla="*/ 5157046 w 5675092"/>
              <a:gd name="connsiteY9699" fmla="*/ 1084291 h 2397608"/>
              <a:gd name="connsiteX9700" fmla="*/ 5156835 w 5675092"/>
              <a:gd name="connsiteY9700" fmla="*/ 1086380 h 2397608"/>
              <a:gd name="connsiteX9701" fmla="*/ 5165138 w 5675092"/>
              <a:gd name="connsiteY9701" fmla="*/ 1083846 h 2397608"/>
              <a:gd name="connsiteX9702" fmla="*/ 5165389 w 5675092"/>
              <a:gd name="connsiteY9702" fmla="*/ 1088819 h 2397608"/>
              <a:gd name="connsiteX9703" fmla="*/ 5179746 w 5675092"/>
              <a:gd name="connsiteY9703" fmla="*/ 1078124 h 2397608"/>
              <a:gd name="connsiteX9704" fmla="*/ 5187553 w 5675092"/>
              <a:gd name="connsiteY9704" fmla="*/ 1085208 h 2397608"/>
              <a:gd name="connsiteX9705" fmla="*/ 5187929 w 5675092"/>
              <a:gd name="connsiteY9705" fmla="*/ 1092669 h 2397608"/>
              <a:gd name="connsiteX9706" fmla="*/ 5180498 w 5675092"/>
              <a:gd name="connsiteY9706" fmla="*/ 1093043 h 2397608"/>
              <a:gd name="connsiteX9707" fmla="*/ 5190407 w 5675092"/>
              <a:gd name="connsiteY9707" fmla="*/ 1092544 h 2397608"/>
              <a:gd name="connsiteX9708" fmla="*/ 5190657 w 5675092"/>
              <a:gd name="connsiteY9708" fmla="*/ 1097516 h 2397608"/>
              <a:gd name="connsiteX9709" fmla="*/ 5186958 w 5675092"/>
              <a:gd name="connsiteY9709" fmla="*/ 1122631 h 2397608"/>
              <a:gd name="connsiteX9710" fmla="*/ 5182503 w 5675092"/>
              <a:gd name="connsiteY9710" fmla="*/ 1132827 h 2397608"/>
              <a:gd name="connsiteX9711" fmla="*/ 5172597 w 5675092"/>
              <a:gd name="connsiteY9711" fmla="*/ 1133327 h 2397608"/>
              <a:gd name="connsiteX9712" fmla="*/ 5170950 w 5675092"/>
              <a:gd name="connsiteY9712" fmla="*/ 1137578 h 2397608"/>
              <a:gd name="connsiteX9713" fmla="*/ 5167831 w 5675092"/>
              <a:gd name="connsiteY9713" fmla="*/ 1140359 h 2397608"/>
              <a:gd name="connsiteX9714" fmla="*/ 5168402 w 5675092"/>
              <a:gd name="connsiteY9714" fmla="*/ 1140924 h 2397608"/>
              <a:gd name="connsiteX9715" fmla="*/ 5173254 w 5675092"/>
              <a:gd name="connsiteY9715" fmla="*/ 1145730 h 2397608"/>
              <a:gd name="connsiteX9716" fmla="*/ 5167260 w 5675092"/>
              <a:gd name="connsiteY9716" fmla="*/ 1142665 h 2397608"/>
              <a:gd name="connsiteX9717" fmla="*/ 5166975 w 5675092"/>
              <a:gd name="connsiteY9717" fmla="*/ 1141481 h 2397608"/>
              <a:gd name="connsiteX9718" fmla="*/ 5164820 w 5675092"/>
              <a:gd name="connsiteY9718" fmla="*/ 1145288 h 2397608"/>
              <a:gd name="connsiteX9719" fmla="*/ 5166169 w 5675092"/>
              <a:gd name="connsiteY9719" fmla="*/ 1153596 h 2397608"/>
              <a:gd name="connsiteX9720" fmla="*/ 5163103 w 5675092"/>
              <a:gd name="connsiteY9720" fmla="*/ 1154797 h 2397608"/>
              <a:gd name="connsiteX9721" fmla="*/ 5158733 w 5675092"/>
              <a:gd name="connsiteY9721" fmla="*/ 1162030 h 2397608"/>
              <a:gd name="connsiteX9722" fmla="*/ 5161851 w 5675092"/>
              <a:gd name="connsiteY9722" fmla="*/ 1169308 h 2397608"/>
              <a:gd name="connsiteX9723" fmla="*/ 5154878 w 5675092"/>
              <a:gd name="connsiteY9723" fmla="*/ 1172903 h 2397608"/>
              <a:gd name="connsiteX9724" fmla="*/ 5151571 w 5675092"/>
              <a:gd name="connsiteY9724" fmla="*/ 1172503 h 2397608"/>
              <a:gd name="connsiteX9725" fmla="*/ 5155951 w 5675092"/>
              <a:gd name="connsiteY9725" fmla="*/ 1159722 h 2397608"/>
              <a:gd name="connsiteX9726" fmla="*/ 5147948 w 5675092"/>
              <a:gd name="connsiteY9726" fmla="*/ 1157769 h 2397608"/>
              <a:gd name="connsiteX9727" fmla="*/ 5157721 w 5675092"/>
              <a:gd name="connsiteY9727" fmla="*/ 1147119 h 2397608"/>
              <a:gd name="connsiteX9728" fmla="*/ 5158508 w 5675092"/>
              <a:gd name="connsiteY9728" fmla="*/ 1148956 h 2397608"/>
              <a:gd name="connsiteX9729" fmla="*/ 5160717 w 5675092"/>
              <a:gd name="connsiteY9729" fmla="*/ 1143897 h 2397608"/>
              <a:gd name="connsiteX9730" fmla="*/ 5162943 w 5675092"/>
              <a:gd name="connsiteY9730" fmla="*/ 1138799 h 2397608"/>
              <a:gd name="connsiteX9731" fmla="*/ 5147955 w 5675092"/>
              <a:gd name="connsiteY9731" fmla="*/ 1137063 h 2397608"/>
              <a:gd name="connsiteX9732" fmla="*/ 5140402 w 5675092"/>
              <a:gd name="connsiteY9732" fmla="*/ 1134950 h 2397608"/>
              <a:gd name="connsiteX9733" fmla="*/ 5137674 w 5675092"/>
              <a:gd name="connsiteY9733" fmla="*/ 1130101 h 2397608"/>
              <a:gd name="connsiteX9734" fmla="*/ 5142626 w 5675092"/>
              <a:gd name="connsiteY9734" fmla="*/ 1129852 h 2397608"/>
              <a:gd name="connsiteX9735" fmla="*/ 5139558 w 5675092"/>
              <a:gd name="connsiteY9735" fmla="*/ 1124398 h 2397608"/>
              <a:gd name="connsiteX9736" fmla="*/ 5139479 w 5675092"/>
              <a:gd name="connsiteY9736" fmla="*/ 1124371 h 2397608"/>
              <a:gd name="connsiteX9737" fmla="*/ 5139556 w 5675092"/>
              <a:gd name="connsiteY9737" fmla="*/ 1125521 h 2397608"/>
              <a:gd name="connsiteX9738" fmla="*/ 5131841 w 5675092"/>
              <a:gd name="connsiteY9738" fmla="*/ 1133530 h 2397608"/>
              <a:gd name="connsiteX9739" fmla="*/ 5114726 w 5675092"/>
              <a:gd name="connsiteY9739" fmla="*/ 1124711 h 2397608"/>
              <a:gd name="connsiteX9740" fmla="*/ 5115063 w 5675092"/>
              <a:gd name="connsiteY9740" fmla="*/ 1129679 h 2397608"/>
              <a:gd name="connsiteX9741" fmla="*/ 5105616 w 5675092"/>
              <a:gd name="connsiteY9741" fmla="*/ 1128203 h 2397608"/>
              <a:gd name="connsiteX9742" fmla="*/ 5106106 w 5675092"/>
              <a:gd name="connsiteY9742" fmla="*/ 1130251 h 2397608"/>
              <a:gd name="connsiteX9743" fmla="*/ 5103532 w 5675092"/>
              <a:gd name="connsiteY9743" fmla="*/ 1128029 h 2397608"/>
              <a:gd name="connsiteX9744" fmla="*/ 5103211 w 5675092"/>
              <a:gd name="connsiteY9744" fmla="*/ 1127751 h 2397608"/>
              <a:gd name="connsiteX9745" fmla="*/ 5102341 w 5675092"/>
              <a:gd name="connsiteY9745" fmla="*/ 1126999 h 2397608"/>
              <a:gd name="connsiteX9746" fmla="*/ 5100111 w 5675092"/>
              <a:gd name="connsiteY9746" fmla="*/ 1126133 h 2397608"/>
              <a:gd name="connsiteX9747" fmla="*/ 5098974 w 5675092"/>
              <a:gd name="connsiteY9747" fmla="*/ 1124953 h 2397608"/>
              <a:gd name="connsiteX9748" fmla="*/ 5098625 w 5675092"/>
              <a:gd name="connsiteY9748" fmla="*/ 1125775 h 2397608"/>
              <a:gd name="connsiteX9749" fmla="*/ 5094014 w 5675092"/>
              <a:gd name="connsiteY9749" fmla="*/ 1127774 h 2397608"/>
              <a:gd name="connsiteX9750" fmla="*/ 5093589 w 5675092"/>
              <a:gd name="connsiteY9750" fmla="*/ 1128054 h 2397608"/>
              <a:gd name="connsiteX9751" fmla="*/ 5094749 w 5675092"/>
              <a:gd name="connsiteY9751" fmla="*/ 1130786 h 2397608"/>
              <a:gd name="connsiteX9752" fmla="*/ 5098960 w 5675092"/>
              <a:gd name="connsiteY9752" fmla="*/ 1135763 h 2397608"/>
              <a:gd name="connsiteX9753" fmla="*/ 5104103 w 5675092"/>
              <a:gd name="connsiteY9753" fmla="*/ 1130424 h 2397608"/>
              <a:gd name="connsiteX9754" fmla="*/ 5110089 w 5675092"/>
              <a:gd name="connsiteY9754" fmla="*/ 1137504 h 2397608"/>
              <a:gd name="connsiteX9755" fmla="*/ 5107718 w 5675092"/>
              <a:gd name="connsiteY9755" fmla="*/ 1141236 h 2397608"/>
              <a:gd name="connsiteX9756" fmla="*/ 5109262 w 5675092"/>
              <a:gd name="connsiteY9756" fmla="*/ 1140619 h 2397608"/>
              <a:gd name="connsiteX9757" fmla="*/ 5111583 w 5675092"/>
              <a:gd name="connsiteY9757" fmla="*/ 1130882 h 2397608"/>
              <a:gd name="connsiteX9758" fmla="*/ 5125817 w 5675092"/>
              <a:gd name="connsiteY9758" fmla="*/ 1145556 h 2397608"/>
              <a:gd name="connsiteX9759" fmla="*/ 5118442 w 5675092"/>
              <a:gd name="connsiteY9759" fmla="*/ 1133102 h 2397608"/>
              <a:gd name="connsiteX9760" fmla="*/ 5125688 w 5675092"/>
              <a:gd name="connsiteY9760" fmla="*/ 1142997 h 2397608"/>
              <a:gd name="connsiteX9761" fmla="*/ 5131909 w 5675092"/>
              <a:gd name="connsiteY9761" fmla="*/ 1143691 h 2397608"/>
              <a:gd name="connsiteX9762" fmla="*/ 5129662 w 5675092"/>
              <a:gd name="connsiteY9762" fmla="*/ 1138237 h 2397608"/>
              <a:gd name="connsiteX9763" fmla="*/ 5133238 w 5675092"/>
              <a:gd name="connsiteY9763" fmla="*/ 1141846 h 2397608"/>
              <a:gd name="connsiteX9764" fmla="*/ 5134235 w 5675092"/>
              <a:gd name="connsiteY9764" fmla="*/ 1143951 h 2397608"/>
              <a:gd name="connsiteX9765" fmla="*/ 5135525 w 5675092"/>
              <a:gd name="connsiteY9765" fmla="*/ 1144095 h 2397608"/>
              <a:gd name="connsiteX9766" fmla="*/ 5136274 w 5675092"/>
              <a:gd name="connsiteY9766" fmla="*/ 1141960 h 2397608"/>
              <a:gd name="connsiteX9767" fmla="*/ 5139480 w 5675092"/>
              <a:gd name="connsiteY9767" fmla="*/ 1140138 h 2397608"/>
              <a:gd name="connsiteX9768" fmla="*/ 5138731 w 5675092"/>
              <a:gd name="connsiteY9768" fmla="*/ 1144453 h 2397608"/>
              <a:gd name="connsiteX9769" fmla="*/ 5141521 w 5675092"/>
              <a:gd name="connsiteY9769" fmla="*/ 1144764 h 2397608"/>
              <a:gd name="connsiteX9770" fmla="*/ 5138231 w 5675092"/>
              <a:gd name="connsiteY9770" fmla="*/ 1147331 h 2397608"/>
              <a:gd name="connsiteX9771" fmla="*/ 5137956 w 5675092"/>
              <a:gd name="connsiteY9771" fmla="*/ 1148909 h 2397608"/>
              <a:gd name="connsiteX9772" fmla="*/ 5138111 w 5675092"/>
              <a:gd name="connsiteY9772" fmla="*/ 1155640 h 2397608"/>
              <a:gd name="connsiteX9773" fmla="*/ 5136840 w 5675092"/>
              <a:gd name="connsiteY9773" fmla="*/ 1154764 h 2397608"/>
              <a:gd name="connsiteX9774" fmla="*/ 5136481 w 5675092"/>
              <a:gd name="connsiteY9774" fmla="*/ 1155091 h 2397608"/>
              <a:gd name="connsiteX9775" fmla="*/ 5140291 w 5675092"/>
              <a:gd name="connsiteY9775" fmla="*/ 1168095 h 2397608"/>
              <a:gd name="connsiteX9776" fmla="*/ 5142652 w 5675092"/>
              <a:gd name="connsiteY9776" fmla="*/ 1169001 h 2397608"/>
              <a:gd name="connsiteX9777" fmla="*/ 5146519 w 5675092"/>
              <a:gd name="connsiteY9777" fmla="*/ 1172446 h 2397608"/>
              <a:gd name="connsiteX9778" fmla="*/ 5144473 w 5675092"/>
              <a:gd name="connsiteY9778" fmla="*/ 1177979 h 2397608"/>
              <a:gd name="connsiteX9779" fmla="*/ 5143444 w 5675092"/>
              <a:gd name="connsiteY9779" fmla="*/ 1177495 h 2397608"/>
              <a:gd name="connsiteX9780" fmla="*/ 5146594 w 5675092"/>
              <a:gd name="connsiteY9780" fmla="*/ 1184778 h 2397608"/>
              <a:gd name="connsiteX9781" fmla="*/ 5152334 w 5675092"/>
              <a:gd name="connsiteY9781" fmla="*/ 1192030 h 2397608"/>
              <a:gd name="connsiteX9782" fmla="*/ 5160387 w 5675092"/>
              <a:gd name="connsiteY9782" fmla="*/ 1188989 h 2397608"/>
              <a:gd name="connsiteX9783" fmla="*/ 5163800 w 5675092"/>
              <a:gd name="connsiteY9783" fmla="*/ 1198739 h 2397608"/>
              <a:gd name="connsiteX9784" fmla="*/ 5165867 w 5675092"/>
              <a:gd name="connsiteY9784" fmla="*/ 1188617 h 2397608"/>
              <a:gd name="connsiteX9785" fmla="*/ 5169112 w 5675092"/>
              <a:gd name="connsiteY9785" fmla="*/ 1195881 h 2397608"/>
              <a:gd name="connsiteX9786" fmla="*/ 5176321 w 5675092"/>
              <a:gd name="connsiteY9786" fmla="*/ 1180419 h 2397608"/>
              <a:gd name="connsiteX9787" fmla="*/ 5174257 w 5675092"/>
              <a:gd name="connsiteY9787" fmla="*/ 1190542 h 2397608"/>
              <a:gd name="connsiteX9788" fmla="*/ 5193271 w 5675092"/>
              <a:gd name="connsiteY9788" fmla="*/ 1186756 h 2397608"/>
              <a:gd name="connsiteX9789" fmla="*/ 5200645 w 5675092"/>
              <a:gd name="connsiteY9789" fmla="*/ 1173777 h 2397608"/>
              <a:gd name="connsiteX9790" fmla="*/ 5202375 w 5675092"/>
              <a:gd name="connsiteY9790" fmla="*/ 1158687 h 2397608"/>
              <a:gd name="connsiteX9791" fmla="*/ 5196726 w 5675092"/>
              <a:gd name="connsiteY9791" fmla="*/ 1156573 h 2397608"/>
              <a:gd name="connsiteX9792" fmla="*/ 5201531 w 5675092"/>
              <a:gd name="connsiteY9792" fmla="*/ 1146265 h 2397608"/>
              <a:gd name="connsiteX9793" fmla="*/ 5195882 w 5675092"/>
              <a:gd name="connsiteY9793" fmla="*/ 1144155 h 2397608"/>
              <a:gd name="connsiteX9794" fmla="*/ 5203092 w 5675092"/>
              <a:gd name="connsiteY9794" fmla="*/ 1128690 h 2397608"/>
              <a:gd name="connsiteX9795" fmla="*/ 5210259 w 5675092"/>
              <a:gd name="connsiteY9795" fmla="*/ 1153161 h 2397608"/>
              <a:gd name="connsiteX9796" fmla="*/ 5204948 w 5675092"/>
              <a:gd name="connsiteY9796" fmla="*/ 1156015 h 2397608"/>
              <a:gd name="connsiteX9797" fmla="*/ 5225142 w 5675092"/>
              <a:gd name="connsiteY9797" fmla="*/ 1169619 h 2397608"/>
              <a:gd name="connsiteX9798" fmla="*/ 5227543 w 5675092"/>
              <a:gd name="connsiteY9798" fmla="*/ 1164465 h 2397608"/>
              <a:gd name="connsiteX9799" fmla="*/ 5242595 w 5675092"/>
              <a:gd name="connsiteY9799" fmla="*/ 1183405 h 2397608"/>
              <a:gd name="connsiteX9800" fmla="*/ 5250142 w 5675092"/>
              <a:gd name="connsiteY9800" fmla="*/ 1172912 h 2397608"/>
              <a:gd name="connsiteX9801" fmla="*/ 5244324 w 5675092"/>
              <a:gd name="connsiteY9801" fmla="*/ 1168316 h 2397608"/>
              <a:gd name="connsiteX9802" fmla="*/ 5249129 w 5675092"/>
              <a:gd name="connsiteY9802" fmla="*/ 1158005 h 2397608"/>
              <a:gd name="connsiteX9803" fmla="*/ 5263338 w 5675092"/>
              <a:gd name="connsiteY9803" fmla="*/ 1164528 h 2397608"/>
              <a:gd name="connsiteX9804" fmla="*/ 5265570 w 5675092"/>
              <a:gd name="connsiteY9804" fmla="*/ 1156888 h 2397608"/>
              <a:gd name="connsiteX9805" fmla="*/ 5254104 w 5675092"/>
              <a:gd name="connsiteY9805" fmla="*/ 1150182 h 2397608"/>
              <a:gd name="connsiteX9806" fmla="*/ 5247026 w 5675092"/>
              <a:gd name="connsiteY9806" fmla="*/ 1142241 h 2397608"/>
              <a:gd name="connsiteX9807" fmla="*/ 5245624 w 5675092"/>
              <a:gd name="connsiteY9807" fmla="*/ 1141901 h 2397608"/>
              <a:gd name="connsiteX9808" fmla="*/ 5244752 w 5675092"/>
              <a:gd name="connsiteY9808" fmla="*/ 1142996 h 2397608"/>
              <a:gd name="connsiteX9809" fmla="*/ 5242829 w 5675092"/>
              <a:gd name="connsiteY9809" fmla="*/ 1145892 h 2397608"/>
              <a:gd name="connsiteX9810" fmla="*/ 5247984 w 5675092"/>
              <a:gd name="connsiteY9810" fmla="*/ 1150453 h 2397608"/>
              <a:gd name="connsiteX9811" fmla="*/ 5243494 w 5675092"/>
              <a:gd name="connsiteY9811" fmla="*/ 1155673 h 2397608"/>
              <a:gd name="connsiteX9812" fmla="*/ 5241177 w 5675092"/>
              <a:gd name="connsiteY9812" fmla="*/ 1143854 h 2397608"/>
              <a:gd name="connsiteX9813" fmla="*/ 5239814 w 5675092"/>
              <a:gd name="connsiteY9813" fmla="*/ 1140493 h 2397608"/>
              <a:gd name="connsiteX9814" fmla="*/ 5239111 w 5675092"/>
              <a:gd name="connsiteY9814" fmla="*/ 1140322 h 2397608"/>
              <a:gd name="connsiteX9815" fmla="*/ 5236405 w 5675092"/>
              <a:gd name="connsiteY9815" fmla="*/ 1138377 h 2397608"/>
              <a:gd name="connsiteX9816" fmla="*/ 5236084 w 5675092"/>
              <a:gd name="connsiteY9816" fmla="*/ 1140207 h 2397608"/>
              <a:gd name="connsiteX9817" fmla="*/ 5232683 w 5675092"/>
              <a:gd name="connsiteY9817" fmla="*/ 1139209 h 2397608"/>
              <a:gd name="connsiteX9818" fmla="*/ 5234339 w 5675092"/>
              <a:gd name="connsiteY9818" fmla="*/ 1136891 h 2397608"/>
              <a:gd name="connsiteX9819" fmla="*/ 5233909 w 5675092"/>
              <a:gd name="connsiteY9819" fmla="*/ 1136581 h 2397608"/>
              <a:gd name="connsiteX9820" fmla="*/ 5235109 w 5675092"/>
              <a:gd name="connsiteY9820" fmla="*/ 1133890 h 2397608"/>
              <a:gd name="connsiteX9821" fmla="*/ 5234596 w 5675092"/>
              <a:gd name="connsiteY9821" fmla="*/ 1131710 h 2397608"/>
              <a:gd name="connsiteX9822" fmla="*/ 5230272 w 5675092"/>
              <a:gd name="connsiteY9822" fmla="*/ 1139373 h 2397608"/>
              <a:gd name="connsiteX9823" fmla="*/ 5235349 w 5675092"/>
              <a:gd name="connsiteY9823" fmla="*/ 1107090 h 2397608"/>
              <a:gd name="connsiteX9824" fmla="*/ 5245824 w 5675092"/>
              <a:gd name="connsiteY9824" fmla="*/ 1118662 h 2397608"/>
              <a:gd name="connsiteX9825" fmla="*/ 5238757 w 5675092"/>
              <a:gd name="connsiteY9825" fmla="*/ 1121599 h 2397608"/>
              <a:gd name="connsiteX9826" fmla="*/ 5241999 w 5675092"/>
              <a:gd name="connsiteY9826" fmla="*/ 1133665 h 2397608"/>
              <a:gd name="connsiteX9827" fmla="*/ 5244213 w 5675092"/>
              <a:gd name="connsiteY9827" fmla="*/ 1135048 h 2397608"/>
              <a:gd name="connsiteX9828" fmla="*/ 5244353 w 5675092"/>
              <a:gd name="connsiteY9828" fmla="*/ 1135934 h 2397608"/>
              <a:gd name="connsiteX9829" fmla="*/ 5244725 w 5675092"/>
              <a:gd name="connsiteY9829" fmla="*/ 1136197 h 2397608"/>
              <a:gd name="connsiteX9830" fmla="*/ 5250522 w 5675092"/>
              <a:gd name="connsiteY9830" fmla="*/ 1137948 h 2397608"/>
              <a:gd name="connsiteX9831" fmla="*/ 5252585 w 5675092"/>
              <a:gd name="connsiteY9831" fmla="*/ 1127825 h 2397608"/>
              <a:gd name="connsiteX9832" fmla="*/ 5274509 w 5675092"/>
              <a:gd name="connsiteY9832" fmla="*/ 1126336 h 2397608"/>
              <a:gd name="connsiteX9833" fmla="*/ 5275016 w 5675092"/>
              <a:gd name="connsiteY9833" fmla="*/ 1133789 h 2397608"/>
              <a:gd name="connsiteX9834" fmla="*/ 5280326 w 5675092"/>
              <a:gd name="connsiteY9834" fmla="*/ 1130932 h 2397608"/>
              <a:gd name="connsiteX9835" fmla="*/ 5274509 w 5675092"/>
              <a:gd name="connsiteY9835" fmla="*/ 1126336 h 2397608"/>
              <a:gd name="connsiteX9836" fmla="*/ 5284963 w 5675092"/>
              <a:gd name="connsiteY9836" fmla="*/ 1118139 h 2397608"/>
              <a:gd name="connsiteX9837" fmla="*/ 5290612 w 5675092"/>
              <a:gd name="connsiteY9837" fmla="*/ 1120252 h 2397608"/>
              <a:gd name="connsiteX9838" fmla="*/ 5287536 w 5675092"/>
              <a:gd name="connsiteY9838" fmla="*/ 1115470 h 2397608"/>
              <a:gd name="connsiteX9839" fmla="*/ 5273160 w 5675092"/>
              <a:gd name="connsiteY9839" fmla="*/ 1106465 h 2397608"/>
              <a:gd name="connsiteX9840" fmla="*/ 5278205 w 5675092"/>
              <a:gd name="connsiteY9840" fmla="*/ 1099706 h 2397608"/>
              <a:gd name="connsiteX9841" fmla="*/ 5279145 w 5675092"/>
              <a:gd name="connsiteY9841" fmla="*/ 1113543 h 2397608"/>
              <a:gd name="connsiteX9842" fmla="*/ 5289768 w 5675092"/>
              <a:gd name="connsiteY9842" fmla="*/ 1107831 h 2397608"/>
              <a:gd name="connsiteX9843" fmla="*/ 5278679 w 5675092"/>
              <a:gd name="connsiteY9843" fmla="*/ 1099072 h 2397608"/>
              <a:gd name="connsiteX9844" fmla="*/ 5290823 w 5675092"/>
              <a:gd name="connsiteY9844" fmla="*/ 1082805 h 2397608"/>
              <a:gd name="connsiteX9845" fmla="*/ 5282938 w 5675092"/>
              <a:gd name="connsiteY9845" fmla="*/ 1088332 h 2397608"/>
              <a:gd name="connsiteX9846" fmla="*/ 5278395 w 5675092"/>
              <a:gd name="connsiteY9846" fmla="*/ 1088093 h 2397608"/>
              <a:gd name="connsiteX9847" fmla="*/ 5275458 w 5675092"/>
              <a:gd name="connsiteY9847" fmla="*/ 1092690 h 2397608"/>
              <a:gd name="connsiteX9848" fmla="*/ 5267314 w 5675092"/>
              <a:gd name="connsiteY9848" fmla="*/ 1061194 h 2397608"/>
              <a:gd name="connsiteX9849" fmla="*/ 5272043 w 5675092"/>
              <a:gd name="connsiteY9849" fmla="*/ 1068318 h 2397608"/>
              <a:gd name="connsiteX9850" fmla="*/ 5272259 w 5675092"/>
              <a:gd name="connsiteY9850" fmla="*/ 1066094 h 2397608"/>
              <a:gd name="connsiteX9851" fmla="*/ 5270885 w 5675092"/>
              <a:gd name="connsiteY9851" fmla="*/ 1063556 h 2397608"/>
              <a:gd name="connsiteX9852" fmla="*/ 5271235 w 5675092"/>
              <a:gd name="connsiteY9852" fmla="*/ 1063201 h 2397608"/>
              <a:gd name="connsiteX9853" fmla="*/ 5269493 w 5675092"/>
              <a:gd name="connsiteY9853" fmla="*/ 1061085 h 2397608"/>
              <a:gd name="connsiteX9854" fmla="*/ 5272429 w 5675092"/>
              <a:gd name="connsiteY9854" fmla="*/ 1059709 h 2397608"/>
              <a:gd name="connsiteX9855" fmla="*/ 5272921 w 5675092"/>
              <a:gd name="connsiteY9855" fmla="*/ 1061491 h 2397608"/>
              <a:gd name="connsiteX9856" fmla="*/ 5275130 w 5675092"/>
              <a:gd name="connsiteY9856" fmla="*/ 1059253 h 2397608"/>
              <a:gd name="connsiteX9857" fmla="*/ 5275740 w 5675092"/>
              <a:gd name="connsiteY9857" fmla="*/ 1059004 h 2397608"/>
              <a:gd name="connsiteX9858" fmla="*/ 5276588 w 5675092"/>
              <a:gd name="connsiteY9858" fmla="*/ 1055511 h 2397608"/>
              <a:gd name="connsiteX9859" fmla="*/ 5277349 w 5675092"/>
              <a:gd name="connsiteY9859" fmla="*/ 1043509 h 2397608"/>
              <a:gd name="connsiteX9860" fmla="*/ 5281954 w 5675092"/>
              <a:gd name="connsiteY9860" fmla="*/ 1048186 h 2397608"/>
              <a:gd name="connsiteX9861" fmla="*/ 5277842 w 5675092"/>
              <a:gd name="connsiteY9861" fmla="*/ 1053300 h 2397608"/>
              <a:gd name="connsiteX9862" fmla="*/ 5279888 w 5675092"/>
              <a:gd name="connsiteY9862" fmla="*/ 1055958 h 2397608"/>
              <a:gd name="connsiteX9863" fmla="*/ 5280791 w 5675092"/>
              <a:gd name="connsiteY9863" fmla="*/ 1056948 h 2397608"/>
              <a:gd name="connsiteX9864" fmla="*/ 5282011 w 5675092"/>
              <a:gd name="connsiteY9864" fmla="*/ 1056452 h 2397608"/>
              <a:gd name="connsiteX9865" fmla="*/ 5287469 w 5675092"/>
              <a:gd name="connsiteY9865" fmla="*/ 1047763 h 2397608"/>
              <a:gd name="connsiteX9866" fmla="*/ 5290424 w 5675092"/>
              <a:gd name="connsiteY9866" fmla="*/ 1046660 h 2397608"/>
              <a:gd name="connsiteX9867" fmla="*/ 5291030 w 5675092"/>
              <a:gd name="connsiteY9867" fmla="*/ 1045359 h 2397608"/>
              <a:gd name="connsiteX9868" fmla="*/ 5292622 w 5675092"/>
              <a:gd name="connsiteY9868" fmla="*/ 1045840 h 2397608"/>
              <a:gd name="connsiteX9869" fmla="*/ 5293257 w 5675092"/>
              <a:gd name="connsiteY9869" fmla="*/ 1045602 h 2397608"/>
              <a:gd name="connsiteX9870" fmla="*/ 5296999 w 5675092"/>
              <a:gd name="connsiteY9870" fmla="*/ 1039806 h 2397608"/>
              <a:gd name="connsiteX9871" fmla="*/ 5364588 w 5675092"/>
              <a:gd name="connsiteY9871" fmla="*/ 1966188 h 2397608"/>
              <a:gd name="connsiteX9872" fmla="*/ 5353794 w 5675092"/>
              <a:gd name="connsiteY9872" fmla="*/ 1969417 h 2397608"/>
              <a:gd name="connsiteX9873" fmla="*/ 5364588 w 5675092"/>
              <a:gd name="connsiteY9873" fmla="*/ 1966188 h 2397608"/>
              <a:gd name="connsiteX9874" fmla="*/ 5368888 w 5675092"/>
              <a:gd name="connsiteY9874" fmla="*/ 1948428 h 2397608"/>
              <a:gd name="connsiteX9875" fmla="*/ 5363239 w 5675092"/>
              <a:gd name="connsiteY9875" fmla="*/ 1946316 h 2397608"/>
              <a:gd name="connsiteX9876" fmla="*/ 5369394 w 5675092"/>
              <a:gd name="connsiteY9876" fmla="*/ 1955880 h 2397608"/>
              <a:gd name="connsiteX9877" fmla="*/ 5366315 w 5675092"/>
              <a:gd name="connsiteY9877" fmla="*/ 1951099 h 2397608"/>
              <a:gd name="connsiteX9878" fmla="*/ 5368888 w 5675092"/>
              <a:gd name="connsiteY9878" fmla="*/ 1948428 h 2397608"/>
              <a:gd name="connsiteX9879" fmla="*/ 5370783 w 5675092"/>
              <a:gd name="connsiteY9879" fmla="*/ 1935821 h 2397608"/>
              <a:gd name="connsiteX9880" fmla="*/ 5370684 w 5675092"/>
              <a:gd name="connsiteY9880" fmla="*/ 1936446 h 2397608"/>
              <a:gd name="connsiteX9881" fmla="*/ 5369806 w 5675092"/>
              <a:gd name="connsiteY9881" fmla="*/ 1936629 h 2397608"/>
              <a:gd name="connsiteX9882" fmla="*/ 5370783 w 5675092"/>
              <a:gd name="connsiteY9882" fmla="*/ 1935821 h 2397608"/>
              <a:gd name="connsiteX9883" fmla="*/ 5360392 w 5675092"/>
              <a:gd name="connsiteY9883" fmla="*/ 1777752 h 2397608"/>
              <a:gd name="connsiteX9884" fmla="*/ 5360293 w 5675092"/>
              <a:gd name="connsiteY9884" fmla="*/ 1779223 h 2397608"/>
              <a:gd name="connsiteX9885" fmla="*/ 5360153 w 5675092"/>
              <a:gd name="connsiteY9885" fmla="*/ 1779328 h 2397608"/>
              <a:gd name="connsiteX9886" fmla="*/ 5360272 w 5675092"/>
              <a:gd name="connsiteY9886" fmla="*/ 1779535 h 2397608"/>
              <a:gd name="connsiteX9887" fmla="*/ 5360200 w 5675092"/>
              <a:gd name="connsiteY9887" fmla="*/ 1780613 h 2397608"/>
              <a:gd name="connsiteX9888" fmla="*/ 5357583 w 5675092"/>
              <a:gd name="connsiteY9888" fmla="*/ 1781999 h 2397608"/>
              <a:gd name="connsiteX9889" fmla="*/ 5340128 w 5675092"/>
              <a:gd name="connsiteY9889" fmla="*/ 1768210 h 2397608"/>
              <a:gd name="connsiteX9890" fmla="*/ 5356908 w 5675092"/>
              <a:gd name="connsiteY9890" fmla="*/ 1772061 h 2397608"/>
              <a:gd name="connsiteX9891" fmla="*/ 5360392 w 5675092"/>
              <a:gd name="connsiteY9891" fmla="*/ 1777752 h 2397608"/>
              <a:gd name="connsiteX9892" fmla="*/ 5369778 w 5675092"/>
              <a:gd name="connsiteY9892" fmla="*/ 1886488 h 2397608"/>
              <a:gd name="connsiteX9893" fmla="*/ 5369671 w 5675092"/>
              <a:gd name="connsiteY9893" fmla="*/ 1885832 h 2397608"/>
              <a:gd name="connsiteX9894" fmla="*/ 5366298 w 5675092"/>
              <a:gd name="connsiteY9894" fmla="*/ 1884968 h 2397608"/>
              <a:gd name="connsiteX9895" fmla="*/ 5365007 w 5675092"/>
              <a:gd name="connsiteY9895" fmla="*/ 1891295 h 2397608"/>
              <a:gd name="connsiteX9896" fmla="*/ 5367641 w 5675092"/>
              <a:gd name="connsiteY9896" fmla="*/ 1889557 h 2397608"/>
              <a:gd name="connsiteX9897" fmla="*/ 5316163 w 5675092"/>
              <a:gd name="connsiteY9897" fmla="*/ 1082285 h 2397608"/>
              <a:gd name="connsiteX9898" fmla="*/ 5313992 w 5675092"/>
              <a:gd name="connsiteY9898" fmla="*/ 1081328 h 2397608"/>
              <a:gd name="connsiteX9899" fmla="*/ 5314107 w 5675092"/>
              <a:gd name="connsiteY9899" fmla="*/ 1083622 h 2397608"/>
              <a:gd name="connsiteX9900" fmla="*/ 5319531 w 5675092"/>
              <a:gd name="connsiteY9900" fmla="*/ 1100819 h 2397608"/>
              <a:gd name="connsiteX9901" fmla="*/ 5318646 w 5675092"/>
              <a:gd name="connsiteY9901" fmla="*/ 1099787 h 2397608"/>
              <a:gd name="connsiteX9902" fmla="*/ 5303470 w 5675092"/>
              <a:gd name="connsiteY9902" fmla="*/ 1106900 h 2397608"/>
              <a:gd name="connsiteX9903" fmla="*/ 5314430 w 5675092"/>
              <a:gd name="connsiteY9903" fmla="*/ 1106156 h 2397608"/>
              <a:gd name="connsiteX9904" fmla="*/ 5316834 w 5675092"/>
              <a:gd name="connsiteY9904" fmla="*/ 1101002 h 2397608"/>
              <a:gd name="connsiteX9905" fmla="*/ 5317462 w 5675092"/>
              <a:gd name="connsiteY9905" fmla="*/ 1032164 h 2397608"/>
              <a:gd name="connsiteX9906" fmla="*/ 5313960 w 5675092"/>
              <a:gd name="connsiteY9906" fmla="*/ 1031471 h 2397608"/>
              <a:gd name="connsiteX9907" fmla="*/ 5314541 w 5675092"/>
              <a:gd name="connsiteY9907" fmla="*/ 1036226 h 2397608"/>
              <a:gd name="connsiteX9908" fmla="*/ 5379173 w 5675092"/>
              <a:gd name="connsiteY9908" fmla="*/ 1937747 h 2397608"/>
              <a:gd name="connsiteX9909" fmla="*/ 5372860 w 5675092"/>
              <a:gd name="connsiteY9909" fmla="*/ 1935993 h 2397608"/>
              <a:gd name="connsiteX9910" fmla="*/ 5370980 w 5675092"/>
              <a:gd name="connsiteY9910" fmla="*/ 1936384 h 2397608"/>
              <a:gd name="connsiteX9911" fmla="*/ 5370783 w 5675092"/>
              <a:gd name="connsiteY9911" fmla="*/ 1935821 h 2397608"/>
              <a:gd name="connsiteX9912" fmla="*/ 5362901 w 5675092"/>
              <a:gd name="connsiteY9912" fmla="*/ 1941348 h 2397608"/>
              <a:gd name="connsiteX9913" fmla="*/ 5370151 w 5675092"/>
              <a:gd name="connsiteY9913" fmla="*/ 1939803 h 2397608"/>
              <a:gd name="connsiteX9914" fmla="*/ 5370684 w 5675092"/>
              <a:gd name="connsiteY9914" fmla="*/ 1936446 h 2397608"/>
              <a:gd name="connsiteX9915" fmla="*/ 5370980 w 5675092"/>
              <a:gd name="connsiteY9915" fmla="*/ 1936384 h 2397608"/>
              <a:gd name="connsiteX9916" fmla="*/ 5372064 w 5675092"/>
              <a:gd name="connsiteY9916" fmla="*/ 1939478 h 2397608"/>
              <a:gd name="connsiteX9917" fmla="*/ 5371289 w 5675092"/>
              <a:gd name="connsiteY9917" fmla="*/ 1943274 h 2397608"/>
              <a:gd name="connsiteX9918" fmla="*/ 5379173 w 5675092"/>
              <a:gd name="connsiteY9918" fmla="*/ 1937747 h 2397608"/>
              <a:gd name="connsiteX9919" fmla="*/ 5368321 w 5675092"/>
              <a:gd name="connsiteY9919" fmla="*/ 1774796 h 2397608"/>
              <a:gd name="connsiteX9920" fmla="*/ 5356908 w 5675092"/>
              <a:gd name="connsiteY9920" fmla="*/ 1772061 h 2397608"/>
              <a:gd name="connsiteX9921" fmla="*/ 5359310 w 5675092"/>
              <a:gd name="connsiteY9921" fmla="*/ 1766907 h 2397608"/>
              <a:gd name="connsiteX9922" fmla="*/ 5358161 w 5675092"/>
              <a:gd name="connsiteY9922" fmla="*/ 1760123 h 2397608"/>
              <a:gd name="connsiteX9923" fmla="*/ 5355768 w 5675092"/>
              <a:gd name="connsiteY9923" fmla="*/ 1758794 h 2397608"/>
              <a:gd name="connsiteX9924" fmla="*/ 5355638 w 5675092"/>
              <a:gd name="connsiteY9924" fmla="*/ 1758423 h 2397608"/>
              <a:gd name="connsiteX9925" fmla="*/ 5353155 w 5675092"/>
              <a:gd name="connsiteY9925" fmla="*/ 1757343 h 2397608"/>
              <a:gd name="connsiteX9926" fmla="*/ 5355768 w 5675092"/>
              <a:gd name="connsiteY9926" fmla="*/ 1758794 h 2397608"/>
              <a:gd name="connsiteX9927" fmla="*/ 5356065 w 5675092"/>
              <a:gd name="connsiteY9927" fmla="*/ 1759642 h 2397608"/>
              <a:gd name="connsiteX9928" fmla="*/ 5328830 w 5675092"/>
              <a:gd name="connsiteY9928" fmla="*/ 1763987 h 2397608"/>
              <a:gd name="connsiteX9929" fmla="*/ 5329505 w 5675092"/>
              <a:gd name="connsiteY9929" fmla="*/ 1773922 h 2397608"/>
              <a:gd name="connsiteX9930" fmla="*/ 5327144 w 5675092"/>
              <a:gd name="connsiteY9930" fmla="*/ 1772619 h 2397608"/>
              <a:gd name="connsiteX9931" fmla="*/ 5324680 w 5675092"/>
              <a:gd name="connsiteY9931" fmla="*/ 1774208 h 2397608"/>
              <a:gd name="connsiteX9932" fmla="*/ 5318606 w 5675092"/>
              <a:gd name="connsiteY9932" fmla="*/ 1774951 h 2397608"/>
              <a:gd name="connsiteX9933" fmla="*/ 5319618 w 5675092"/>
              <a:gd name="connsiteY9933" fmla="*/ 1779703 h 2397608"/>
              <a:gd name="connsiteX9934" fmla="*/ 5316647 w 5675092"/>
              <a:gd name="connsiteY9934" fmla="*/ 1787274 h 2397608"/>
              <a:gd name="connsiteX9935" fmla="*/ 5320763 w 5675092"/>
              <a:gd name="connsiteY9935" fmla="*/ 1782005 h 2397608"/>
              <a:gd name="connsiteX9936" fmla="*/ 5323909 w 5675092"/>
              <a:gd name="connsiteY9936" fmla="*/ 1779245 h 2397608"/>
              <a:gd name="connsiteX9937" fmla="*/ 5323247 w 5675092"/>
              <a:gd name="connsiteY9937" fmla="*/ 1777051 h 2397608"/>
              <a:gd name="connsiteX9938" fmla="*/ 5333773 w 5675092"/>
              <a:gd name="connsiteY9938" fmla="*/ 1771543 h 2397608"/>
              <a:gd name="connsiteX9939" fmla="*/ 5334259 w 5675092"/>
              <a:gd name="connsiteY9939" fmla="*/ 1778700 h 2397608"/>
              <a:gd name="connsiteX9940" fmla="*/ 5332557 w 5675092"/>
              <a:gd name="connsiteY9940" fmla="*/ 1778800 h 2397608"/>
              <a:gd name="connsiteX9941" fmla="*/ 5331187 w 5675092"/>
              <a:gd name="connsiteY9941" fmla="*/ 1783479 h 2397608"/>
              <a:gd name="connsiteX9942" fmla="*/ 5327607 w 5675092"/>
              <a:gd name="connsiteY9942" fmla="*/ 1786529 h 2397608"/>
              <a:gd name="connsiteX9943" fmla="*/ 5327269 w 5675092"/>
              <a:gd name="connsiteY9943" fmla="*/ 1781562 h 2397608"/>
              <a:gd name="connsiteX9944" fmla="*/ 5321958 w 5675092"/>
              <a:gd name="connsiteY9944" fmla="*/ 1784419 h 2397608"/>
              <a:gd name="connsiteX9945" fmla="*/ 5325206 w 5675092"/>
              <a:gd name="connsiteY9945" fmla="*/ 1791683 h 2397608"/>
              <a:gd name="connsiteX9946" fmla="*/ 5319895 w 5675092"/>
              <a:gd name="connsiteY9946" fmla="*/ 1794541 h 2397608"/>
              <a:gd name="connsiteX9947" fmla="*/ 5328788 w 5675092"/>
              <a:gd name="connsiteY9947" fmla="*/ 1803918 h 2397608"/>
              <a:gd name="connsiteX9948" fmla="*/ 5336841 w 5675092"/>
              <a:gd name="connsiteY9948" fmla="*/ 1800875 h 2397608"/>
              <a:gd name="connsiteX9949" fmla="*/ 5331698 w 5675092"/>
              <a:gd name="connsiteY9949" fmla="*/ 1806215 h 2397608"/>
              <a:gd name="connsiteX9950" fmla="*/ 5329463 w 5675092"/>
              <a:gd name="connsiteY9950" fmla="*/ 1813854 h 2397608"/>
              <a:gd name="connsiteX9951" fmla="*/ 5340258 w 5675092"/>
              <a:gd name="connsiteY9951" fmla="*/ 1810624 h 2397608"/>
              <a:gd name="connsiteX9952" fmla="*/ 5343635 w 5675092"/>
              <a:gd name="connsiteY9952" fmla="*/ 1814763 h 2397608"/>
              <a:gd name="connsiteX9953" fmla="*/ 5343414 w 5675092"/>
              <a:gd name="connsiteY9953" fmla="*/ 1815694 h 2397608"/>
              <a:gd name="connsiteX9954" fmla="*/ 5340595 w 5675092"/>
              <a:gd name="connsiteY9954" fmla="*/ 1815595 h 2397608"/>
              <a:gd name="connsiteX9955" fmla="*/ 5343334 w 5675092"/>
              <a:gd name="connsiteY9955" fmla="*/ 1816032 h 2397608"/>
              <a:gd name="connsiteX9956" fmla="*/ 5343414 w 5675092"/>
              <a:gd name="connsiteY9956" fmla="*/ 1815694 h 2397608"/>
              <a:gd name="connsiteX9957" fmla="*/ 5352668 w 5675092"/>
              <a:gd name="connsiteY9957" fmla="*/ 1816021 h 2397608"/>
              <a:gd name="connsiteX9958" fmla="*/ 5362178 w 5675092"/>
              <a:gd name="connsiteY9958" fmla="*/ 1809135 h 2397608"/>
              <a:gd name="connsiteX9959" fmla="*/ 5363523 w 5675092"/>
              <a:gd name="connsiteY9959" fmla="*/ 1813722 h 2397608"/>
              <a:gd name="connsiteX9960" fmla="*/ 5362684 w 5675092"/>
              <a:gd name="connsiteY9960" fmla="*/ 1816589 h 2397608"/>
              <a:gd name="connsiteX9961" fmla="*/ 5363524 w 5675092"/>
              <a:gd name="connsiteY9961" fmla="*/ 1813724 h 2397608"/>
              <a:gd name="connsiteX9962" fmla="*/ 5363523 w 5675092"/>
              <a:gd name="connsiteY9962" fmla="*/ 1813722 h 2397608"/>
              <a:gd name="connsiteX9963" fmla="*/ 5367155 w 5675092"/>
              <a:gd name="connsiteY9963" fmla="*/ 1801312 h 2397608"/>
              <a:gd name="connsiteX9964" fmla="*/ 5345738 w 5675092"/>
              <a:gd name="connsiteY9964" fmla="*/ 1810252 h 2397608"/>
              <a:gd name="connsiteX9965" fmla="*/ 5356361 w 5675092"/>
              <a:gd name="connsiteY9965" fmla="*/ 1804539 h 2397608"/>
              <a:gd name="connsiteX9966" fmla="*/ 5361334 w 5675092"/>
              <a:gd name="connsiteY9966" fmla="*/ 1796716 h 2397608"/>
              <a:gd name="connsiteX9967" fmla="*/ 5344388 w 5675092"/>
              <a:gd name="connsiteY9967" fmla="*/ 1790381 h 2397608"/>
              <a:gd name="connsiteX9968" fmla="*/ 5363569 w 5675092"/>
              <a:gd name="connsiteY9968" fmla="*/ 1789078 h 2397608"/>
              <a:gd name="connsiteX9969" fmla="*/ 5362890 w 5675092"/>
              <a:gd name="connsiteY9969" fmla="*/ 1784133 h 2397608"/>
              <a:gd name="connsiteX9970" fmla="*/ 5360272 w 5675092"/>
              <a:gd name="connsiteY9970" fmla="*/ 1779535 h 2397608"/>
              <a:gd name="connsiteX9971" fmla="*/ 5360293 w 5675092"/>
              <a:gd name="connsiteY9971" fmla="*/ 1779223 h 2397608"/>
              <a:gd name="connsiteX9972" fmla="*/ 5363224 w 5675092"/>
              <a:gd name="connsiteY9972" fmla="*/ 1777014 h 2397608"/>
              <a:gd name="connsiteX9973" fmla="*/ 5368375 w 5675092"/>
              <a:gd name="connsiteY9973" fmla="*/ 1778769 h 2397608"/>
              <a:gd name="connsiteX9974" fmla="*/ 5368321 w 5675092"/>
              <a:gd name="connsiteY9974" fmla="*/ 1774796 h 2397608"/>
              <a:gd name="connsiteX9975" fmla="*/ 5380496 w 5675092"/>
              <a:gd name="connsiteY9975" fmla="*/ 1953410 h 2397608"/>
              <a:gd name="connsiteX9976" fmla="*/ 5380017 w 5675092"/>
              <a:gd name="connsiteY9976" fmla="*/ 1950168 h 2397608"/>
              <a:gd name="connsiteX9977" fmla="*/ 5372301 w 5675092"/>
              <a:gd name="connsiteY9977" fmla="*/ 1958178 h 2397608"/>
              <a:gd name="connsiteX9978" fmla="*/ 5380496 w 5675092"/>
              <a:gd name="connsiteY9978" fmla="*/ 1953410 h 2397608"/>
              <a:gd name="connsiteX9979" fmla="*/ 5324148 w 5675092"/>
              <a:gd name="connsiteY9979" fmla="*/ 1085802 h 2397608"/>
              <a:gd name="connsiteX9980" fmla="*/ 5323936 w 5675092"/>
              <a:gd name="connsiteY9980" fmla="*/ 1085709 h 2397608"/>
              <a:gd name="connsiteX9981" fmla="*/ 5323225 w 5675092"/>
              <a:gd name="connsiteY9981" fmla="*/ 1086828 h 2397608"/>
              <a:gd name="connsiteX9982" fmla="*/ 5323521 w 5675092"/>
              <a:gd name="connsiteY9982" fmla="*/ 1073368 h 2397608"/>
              <a:gd name="connsiteX9983" fmla="*/ 5321571 w 5675092"/>
              <a:gd name="connsiteY9983" fmla="*/ 1071599 h 2397608"/>
              <a:gd name="connsiteX9984" fmla="*/ 5320396 w 5675092"/>
              <a:gd name="connsiteY9984" fmla="*/ 1072374 h 2397608"/>
              <a:gd name="connsiteX9985" fmla="*/ 5320200 w 5675092"/>
              <a:gd name="connsiteY9985" fmla="*/ 1072655 h 2397608"/>
              <a:gd name="connsiteX9986" fmla="*/ 5318694 w 5675092"/>
              <a:gd name="connsiteY9986" fmla="*/ 1076106 h 2397608"/>
              <a:gd name="connsiteX9987" fmla="*/ 5318249 w 5675092"/>
              <a:gd name="connsiteY9987" fmla="*/ 1075459 h 2397608"/>
              <a:gd name="connsiteX9988" fmla="*/ 5317889 w 5675092"/>
              <a:gd name="connsiteY9988" fmla="*/ 1075976 h 2397608"/>
              <a:gd name="connsiteX9989" fmla="*/ 5317251 w 5675092"/>
              <a:gd name="connsiteY9989" fmla="*/ 1074011 h 2397608"/>
              <a:gd name="connsiteX9990" fmla="*/ 5314340 w 5675092"/>
              <a:gd name="connsiteY9990" fmla="*/ 1069781 h 2397608"/>
              <a:gd name="connsiteX9991" fmla="*/ 5308412 w 5675092"/>
              <a:gd name="connsiteY9991" fmla="*/ 1069145 h 2397608"/>
              <a:gd name="connsiteX9992" fmla="*/ 5313114 w 5675092"/>
              <a:gd name="connsiteY9992" fmla="*/ 1063922 h 2397608"/>
              <a:gd name="connsiteX9993" fmla="*/ 5308095 w 5675092"/>
              <a:gd name="connsiteY9993" fmla="*/ 1061710 h 2397608"/>
              <a:gd name="connsiteX9994" fmla="*/ 5308041 w 5675092"/>
              <a:gd name="connsiteY9994" fmla="*/ 1061779 h 2397608"/>
              <a:gd name="connsiteX9995" fmla="*/ 5308176 w 5675092"/>
              <a:gd name="connsiteY9995" fmla="*/ 1064481 h 2397608"/>
              <a:gd name="connsiteX9996" fmla="*/ 5308412 w 5675092"/>
              <a:gd name="connsiteY9996" fmla="*/ 1069145 h 2397608"/>
              <a:gd name="connsiteX9997" fmla="*/ 5306354 w 5675092"/>
              <a:gd name="connsiteY9997" fmla="*/ 1068300 h 2397608"/>
              <a:gd name="connsiteX9998" fmla="*/ 5306588 w 5675092"/>
              <a:gd name="connsiteY9998" fmla="*/ 1071753 h 2397608"/>
              <a:gd name="connsiteX9999" fmla="*/ 5301108 w 5675092"/>
              <a:gd name="connsiteY9999" fmla="*/ 1072125 h 2397608"/>
              <a:gd name="connsiteX10000" fmla="*/ 5298876 w 5675092"/>
              <a:gd name="connsiteY10000" fmla="*/ 1079762 h 2397608"/>
              <a:gd name="connsiteX10001" fmla="*/ 5299551 w 5675092"/>
              <a:gd name="connsiteY10001" fmla="*/ 1089700 h 2397608"/>
              <a:gd name="connsiteX10002" fmla="*/ 5307639 w 5675092"/>
              <a:gd name="connsiteY10002" fmla="*/ 1092269 h 2397608"/>
              <a:gd name="connsiteX10003" fmla="*/ 5311593 w 5675092"/>
              <a:gd name="connsiteY10003" fmla="*/ 1091573 h 2397608"/>
              <a:gd name="connsiteX10004" fmla="*/ 5309415 w 5675092"/>
              <a:gd name="connsiteY10004" fmla="*/ 1089036 h 2397608"/>
              <a:gd name="connsiteX10005" fmla="*/ 5309442 w 5675092"/>
              <a:gd name="connsiteY10005" fmla="*/ 1088974 h 2397608"/>
              <a:gd name="connsiteX10006" fmla="*/ 5307601 w 5675092"/>
              <a:gd name="connsiteY10006" fmla="*/ 1086657 h 2397608"/>
              <a:gd name="connsiteX10007" fmla="*/ 5311174 w 5675092"/>
              <a:gd name="connsiteY10007" fmla="*/ 1085008 h 2397608"/>
              <a:gd name="connsiteX10008" fmla="*/ 5313310 w 5675092"/>
              <a:gd name="connsiteY10008" fmla="*/ 1080115 h 2397608"/>
              <a:gd name="connsiteX10009" fmla="*/ 5321297 w 5675092"/>
              <a:gd name="connsiteY10009" fmla="*/ 1078466 h 2397608"/>
              <a:gd name="connsiteX10010" fmla="*/ 5323521 w 5675092"/>
              <a:gd name="connsiteY10010" fmla="*/ 1073368 h 2397608"/>
              <a:gd name="connsiteX10011" fmla="*/ 5327880 w 5675092"/>
              <a:gd name="connsiteY10011" fmla="*/ 1110543 h 2397608"/>
              <a:gd name="connsiteX10012" fmla="*/ 5321882 w 5675092"/>
              <a:gd name="connsiteY10012" fmla="*/ 1103557 h 2397608"/>
              <a:gd name="connsiteX10013" fmla="*/ 5319275 w 5675092"/>
              <a:gd name="connsiteY10013" fmla="*/ 1106115 h 2397608"/>
              <a:gd name="connsiteX10014" fmla="*/ 5320198 w 5675092"/>
              <a:gd name="connsiteY10014" fmla="*/ 1105944 h 2397608"/>
              <a:gd name="connsiteX10015" fmla="*/ 5327880 w 5675092"/>
              <a:gd name="connsiteY10015" fmla="*/ 1110543 h 2397608"/>
              <a:gd name="connsiteX10016" fmla="*/ 5375711 w 5675092"/>
              <a:gd name="connsiteY10016" fmla="*/ 1805722 h 2397608"/>
              <a:gd name="connsiteX10017" fmla="*/ 5367999 w 5675092"/>
              <a:gd name="connsiteY10017" fmla="*/ 1813733 h 2397608"/>
              <a:gd name="connsiteX10018" fmla="*/ 5373479 w 5675092"/>
              <a:gd name="connsiteY10018" fmla="*/ 1813361 h 2397608"/>
              <a:gd name="connsiteX10019" fmla="*/ 5375711 w 5675092"/>
              <a:gd name="connsiteY10019" fmla="*/ 1805722 h 2397608"/>
              <a:gd name="connsiteX10020" fmla="*/ 5284128 w 5675092"/>
              <a:gd name="connsiteY10020" fmla="*/ 439662 h 2397608"/>
              <a:gd name="connsiteX10021" fmla="*/ 5276951 w 5675092"/>
              <a:gd name="connsiteY10021" fmla="*/ 445010 h 2397608"/>
              <a:gd name="connsiteX10022" fmla="*/ 5284128 w 5675092"/>
              <a:gd name="connsiteY10022" fmla="*/ 439662 h 2397608"/>
              <a:gd name="connsiteX10023" fmla="*/ 5379803 w 5675092"/>
              <a:gd name="connsiteY10023" fmla="*/ 1825408 h 2397608"/>
              <a:gd name="connsiteX10024" fmla="*/ 5376386 w 5675092"/>
              <a:gd name="connsiteY10024" fmla="*/ 1815657 h 2397608"/>
              <a:gd name="connsiteX10025" fmla="*/ 5368168 w 5675092"/>
              <a:gd name="connsiteY10025" fmla="*/ 1816216 h 2397608"/>
              <a:gd name="connsiteX10026" fmla="*/ 5371412 w 5675092"/>
              <a:gd name="connsiteY10026" fmla="*/ 1823483 h 2397608"/>
              <a:gd name="connsiteX10027" fmla="*/ 5349155 w 5675092"/>
              <a:gd name="connsiteY10027" fmla="*/ 1820004 h 2397608"/>
              <a:gd name="connsiteX10028" fmla="*/ 5366269 w 5675092"/>
              <a:gd name="connsiteY10028" fmla="*/ 1828823 h 2397608"/>
              <a:gd name="connsiteX10029" fmla="*/ 5344683 w 5675092"/>
              <a:gd name="connsiteY10029" fmla="*/ 1835280 h 2397608"/>
              <a:gd name="connsiteX10030" fmla="*/ 5353242 w 5675092"/>
              <a:gd name="connsiteY10030" fmla="*/ 1839690 h 2397608"/>
              <a:gd name="connsiteX10031" fmla="*/ 5358386 w 5675092"/>
              <a:gd name="connsiteY10031" fmla="*/ 1834349 h 2397608"/>
              <a:gd name="connsiteX10032" fmla="*/ 5372424 w 5675092"/>
              <a:gd name="connsiteY10032" fmla="*/ 1838387 h 2397608"/>
              <a:gd name="connsiteX10033" fmla="*/ 5366606 w 5675092"/>
              <a:gd name="connsiteY10033" fmla="*/ 1833791 h 2397608"/>
              <a:gd name="connsiteX10034" fmla="*/ 5379803 w 5675092"/>
              <a:gd name="connsiteY10034" fmla="*/ 1825408 h 2397608"/>
              <a:gd name="connsiteX10035" fmla="*/ 5264184 w 5675092"/>
              <a:gd name="connsiteY10035" fmla="*/ 104277 h 2397608"/>
              <a:gd name="connsiteX10036" fmla="*/ 5264666 w 5675092"/>
              <a:gd name="connsiteY10036" fmla="*/ 113830 h 2397608"/>
              <a:gd name="connsiteX10037" fmla="*/ 5260429 w 5675092"/>
              <a:gd name="connsiteY10037" fmla="*/ 116438 h 2397608"/>
              <a:gd name="connsiteX10038" fmla="*/ 5253770 w 5675092"/>
              <a:gd name="connsiteY10038" fmla="*/ 114380 h 2397608"/>
              <a:gd name="connsiteX10039" fmla="*/ 5253409 w 5675092"/>
              <a:gd name="connsiteY10039" fmla="*/ 107215 h 2397608"/>
              <a:gd name="connsiteX10040" fmla="*/ 5259465 w 5675092"/>
              <a:gd name="connsiteY10040" fmla="*/ 97332 h 2397608"/>
              <a:gd name="connsiteX10041" fmla="*/ 5264184 w 5675092"/>
              <a:gd name="connsiteY10041" fmla="*/ 104277 h 2397608"/>
              <a:gd name="connsiteX10042" fmla="*/ 5340702 w 5675092"/>
              <a:gd name="connsiteY10042" fmla="*/ 1209183 h 2397608"/>
              <a:gd name="connsiteX10043" fmla="*/ 5340702 w 5675092"/>
              <a:gd name="connsiteY10043" fmla="*/ 1209184 h 2397608"/>
              <a:gd name="connsiteX10044" fmla="*/ 5340702 w 5675092"/>
              <a:gd name="connsiteY10044" fmla="*/ 1209184 h 2397608"/>
              <a:gd name="connsiteX10045" fmla="*/ 5328070 w 5675092"/>
              <a:gd name="connsiteY10045" fmla="*/ 1015803 h 2397608"/>
              <a:gd name="connsiteX10046" fmla="*/ 5324714 w 5675092"/>
              <a:gd name="connsiteY10046" fmla="*/ 998521 h 2397608"/>
              <a:gd name="connsiteX10047" fmla="*/ 5319761 w 5675092"/>
              <a:gd name="connsiteY10047" fmla="*/ 998770 h 2397608"/>
              <a:gd name="connsiteX10048" fmla="*/ 5323242 w 5675092"/>
              <a:gd name="connsiteY10048" fmla="*/ 1018537 h 2397608"/>
              <a:gd name="connsiteX10049" fmla="*/ 5328070 w 5675092"/>
              <a:gd name="connsiteY10049" fmla="*/ 1015803 h 2397608"/>
              <a:gd name="connsiteX10050" fmla="*/ 5336313 w 5675092"/>
              <a:gd name="connsiteY10050" fmla="*/ 1130060 h 2397608"/>
              <a:gd name="connsiteX10051" fmla="*/ 5329008 w 5675092"/>
              <a:gd name="connsiteY10051" fmla="*/ 1132923 h 2397608"/>
              <a:gd name="connsiteX10052" fmla="*/ 5336313 w 5675092"/>
              <a:gd name="connsiteY10052" fmla="*/ 1130060 h 2397608"/>
              <a:gd name="connsiteX10053" fmla="*/ 5345296 w 5675092"/>
              <a:gd name="connsiteY10053" fmla="*/ 1236322 h 2397608"/>
              <a:gd name="connsiteX10054" fmla="*/ 5340491 w 5675092"/>
              <a:gd name="connsiteY10054" fmla="*/ 1246630 h 2397608"/>
              <a:gd name="connsiteX10055" fmla="*/ 5345971 w 5675092"/>
              <a:gd name="connsiteY10055" fmla="*/ 1246258 h 2397608"/>
              <a:gd name="connsiteX10056" fmla="*/ 5345296 w 5675092"/>
              <a:gd name="connsiteY10056" fmla="*/ 1236322 h 2397608"/>
              <a:gd name="connsiteX10057" fmla="*/ 5384476 w 5675092"/>
              <a:gd name="connsiteY10057" fmla="*/ 1756153 h 2397608"/>
              <a:gd name="connsiteX10058" fmla="*/ 5380053 w 5675092"/>
              <a:gd name="connsiteY10058" fmla="*/ 1748032 h 2397608"/>
              <a:gd name="connsiteX10059" fmla="*/ 5380559 w 5675092"/>
              <a:gd name="connsiteY10059" fmla="*/ 1755482 h 2397608"/>
              <a:gd name="connsiteX10060" fmla="*/ 5383469 w 5675092"/>
              <a:gd name="connsiteY10060" fmla="*/ 1757781 h 2397608"/>
              <a:gd name="connsiteX10061" fmla="*/ 5384476 w 5675092"/>
              <a:gd name="connsiteY10061" fmla="*/ 1756153 h 2397608"/>
              <a:gd name="connsiteX10062" fmla="*/ 5295481 w 5675092"/>
              <a:gd name="connsiteY10062" fmla="*/ 369288 h 2397608"/>
              <a:gd name="connsiteX10063" fmla="*/ 5290151 w 5675092"/>
              <a:gd name="connsiteY10063" fmla="*/ 362077 h 2397608"/>
              <a:gd name="connsiteX10064" fmla="*/ 5282720 w 5675092"/>
              <a:gd name="connsiteY10064" fmla="*/ 362451 h 2397608"/>
              <a:gd name="connsiteX10065" fmla="*/ 5278018 w 5675092"/>
              <a:gd name="connsiteY10065" fmla="*/ 367674 h 2397608"/>
              <a:gd name="connsiteX10066" fmla="*/ 5285951 w 5675092"/>
              <a:gd name="connsiteY10066" fmla="*/ 377245 h 2397608"/>
              <a:gd name="connsiteX10067" fmla="*/ 5295481 w 5675092"/>
              <a:gd name="connsiteY10067" fmla="*/ 369288 h 2397608"/>
              <a:gd name="connsiteX10068" fmla="*/ 5398774 w 5675092"/>
              <a:gd name="connsiteY10068" fmla="*/ 1861551 h 2397608"/>
              <a:gd name="connsiteX10069" fmla="*/ 5390724 w 5675092"/>
              <a:gd name="connsiteY10069" fmla="*/ 1864595 h 2397608"/>
              <a:gd name="connsiteX10070" fmla="*/ 5398774 w 5675092"/>
              <a:gd name="connsiteY10070" fmla="*/ 1861551 h 2397608"/>
              <a:gd name="connsiteX10071" fmla="*/ 5353453 w 5675092"/>
              <a:gd name="connsiteY10071" fmla="*/ 1121744 h 2397608"/>
              <a:gd name="connsiteX10072" fmla="*/ 5353274 w 5675092"/>
              <a:gd name="connsiteY10072" fmla="*/ 1121728 h 2397608"/>
              <a:gd name="connsiteX10073" fmla="*/ 5353452 w 5675092"/>
              <a:gd name="connsiteY10073" fmla="*/ 1122044 h 2397608"/>
              <a:gd name="connsiteX10074" fmla="*/ 5295641 w 5675092"/>
              <a:gd name="connsiteY10074" fmla="*/ 224691 h 2397608"/>
              <a:gd name="connsiteX10075" fmla="*/ 5285607 w 5675092"/>
              <a:gd name="connsiteY10075" fmla="*/ 222704 h 2397608"/>
              <a:gd name="connsiteX10076" fmla="*/ 5295641 w 5675092"/>
              <a:gd name="connsiteY10076" fmla="*/ 224691 h 2397608"/>
              <a:gd name="connsiteX10077" fmla="*/ 5410413 w 5675092"/>
              <a:gd name="connsiteY10077" fmla="*/ 1870742 h 2397608"/>
              <a:gd name="connsiteX10078" fmla="*/ 5407334 w 5675092"/>
              <a:gd name="connsiteY10078" fmla="*/ 1865960 h 2397608"/>
              <a:gd name="connsiteX10079" fmla="*/ 5402360 w 5675092"/>
              <a:gd name="connsiteY10079" fmla="*/ 1873785 h 2397608"/>
              <a:gd name="connsiteX10080" fmla="*/ 5410413 w 5675092"/>
              <a:gd name="connsiteY10080" fmla="*/ 1870742 h 2397608"/>
              <a:gd name="connsiteX10081" fmla="*/ 5312859 w 5675092"/>
              <a:gd name="connsiteY10081" fmla="*/ 412349 h 2397608"/>
              <a:gd name="connsiteX10082" fmla="*/ 5310371 w 5675092"/>
              <a:gd name="connsiteY10082" fmla="*/ 418397 h 2397608"/>
              <a:gd name="connsiteX10083" fmla="*/ 5295760 w 5675092"/>
              <a:gd name="connsiteY10083" fmla="*/ 424119 h 2397608"/>
              <a:gd name="connsiteX10084" fmla="*/ 5309869 w 5675092"/>
              <a:gd name="connsiteY10084" fmla="*/ 408448 h 2397608"/>
              <a:gd name="connsiteX10085" fmla="*/ 5312368 w 5675092"/>
              <a:gd name="connsiteY10085" fmla="*/ 409530 h 2397608"/>
              <a:gd name="connsiteX10086" fmla="*/ 5312553 w 5675092"/>
              <a:gd name="connsiteY10086" fmla="*/ 410592 h 2397608"/>
              <a:gd name="connsiteX10087" fmla="*/ 5312470 w 5675092"/>
              <a:gd name="connsiteY10087" fmla="*/ 410811 h 2397608"/>
              <a:gd name="connsiteX10088" fmla="*/ 5312607 w 5675092"/>
              <a:gd name="connsiteY10088" fmla="*/ 410900 h 2397608"/>
              <a:gd name="connsiteX10089" fmla="*/ 5301095 w 5675092"/>
              <a:gd name="connsiteY10089" fmla="*/ 234388 h 2397608"/>
              <a:gd name="connsiteX10090" fmla="*/ 5296644 w 5675092"/>
              <a:gd name="connsiteY10090" fmla="*/ 244583 h 2397608"/>
              <a:gd name="connsiteX10091" fmla="*/ 5301471 w 5675092"/>
              <a:gd name="connsiteY10091" fmla="*/ 241847 h 2397608"/>
              <a:gd name="connsiteX10092" fmla="*/ 5298869 w 5675092"/>
              <a:gd name="connsiteY10092" fmla="*/ 239485 h 2397608"/>
              <a:gd name="connsiteX10093" fmla="*/ 5301095 w 5675092"/>
              <a:gd name="connsiteY10093" fmla="*/ 234388 h 2397608"/>
              <a:gd name="connsiteX10094" fmla="*/ 5304574 w 5675092"/>
              <a:gd name="connsiteY10094" fmla="*/ 254156 h 2397608"/>
              <a:gd name="connsiteX10095" fmla="*/ 5303609 w 5675092"/>
              <a:gd name="connsiteY10095" fmla="*/ 253464 h 2397608"/>
              <a:gd name="connsiteX10096" fmla="*/ 5304416 w 5675092"/>
              <a:gd name="connsiteY10096" fmla="*/ 253546 h 2397608"/>
              <a:gd name="connsiteX10097" fmla="*/ 5309166 w 5675092"/>
              <a:gd name="connsiteY10097" fmla="*/ 303275 h 2397608"/>
              <a:gd name="connsiteX10098" fmla="*/ 5306908 w 5675092"/>
              <a:gd name="connsiteY10098" fmla="*/ 300468 h 2397608"/>
              <a:gd name="connsiteX10099" fmla="*/ 5304354 w 5675092"/>
              <a:gd name="connsiteY10099" fmla="*/ 299039 h 2397608"/>
              <a:gd name="connsiteX10100" fmla="*/ 5306215 w 5675092"/>
              <a:gd name="connsiteY10100" fmla="*/ 305178 h 2397608"/>
              <a:gd name="connsiteX10101" fmla="*/ 5309142 w 5675092"/>
              <a:gd name="connsiteY10101" fmla="*/ 303939 h 2397608"/>
              <a:gd name="connsiteX10102" fmla="*/ 5358138 w 5675092"/>
              <a:gd name="connsiteY10102" fmla="*/ 971908 h 2397608"/>
              <a:gd name="connsiteX10103" fmla="*/ 5350706 w 5675092"/>
              <a:gd name="connsiteY10103" fmla="*/ 972282 h 2397608"/>
              <a:gd name="connsiteX10104" fmla="*/ 5345252 w 5675092"/>
              <a:gd name="connsiteY10104" fmla="*/ 962586 h 2397608"/>
              <a:gd name="connsiteX10105" fmla="*/ 5345879 w 5675092"/>
              <a:gd name="connsiteY10105" fmla="*/ 975017 h 2397608"/>
              <a:gd name="connsiteX10106" fmla="*/ 5358514 w 5675092"/>
              <a:gd name="connsiteY10106" fmla="*/ 979366 h 2397608"/>
              <a:gd name="connsiteX10107" fmla="*/ 5358138 w 5675092"/>
              <a:gd name="connsiteY10107" fmla="*/ 971908 h 2397608"/>
              <a:gd name="connsiteX10108" fmla="*/ 5320295 w 5675092"/>
              <a:gd name="connsiteY10108" fmla="*/ 414390 h 2397608"/>
              <a:gd name="connsiteX10109" fmla="*/ 5319901 w 5675092"/>
              <a:gd name="connsiteY10109" fmla="*/ 410437 h 2397608"/>
              <a:gd name="connsiteX10110" fmla="*/ 5315480 w 5675092"/>
              <a:gd name="connsiteY10110" fmla="*/ 412763 h 2397608"/>
              <a:gd name="connsiteX10111" fmla="*/ 5312607 w 5675092"/>
              <a:gd name="connsiteY10111" fmla="*/ 410900 h 2397608"/>
              <a:gd name="connsiteX10112" fmla="*/ 5312553 w 5675092"/>
              <a:gd name="connsiteY10112" fmla="*/ 410592 h 2397608"/>
              <a:gd name="connsiteX10113" fmla="*/ 5314388 w 5675092"/>
              <a:gd name="connsiteY10113" fmla="*/ 405729 h 2397608"/>
              <a:gd name="connsiteX10114" fmla="*/ 5314447 w 5675092"/>
              <a:gd name="connsiteY10114" fmla="*/ 400740 h 2397608"/>
              <a:gd name="connsiteX10115" fmla="*/ 5297110 w 5675092"/>
              <a:gd name="connsiteY10115" fmla="*/ 401614 h 2397608"/>
              <a:gd name="connsiteX10116" fmla="*/ 5311593 w 5675092"/>
              <a:gd name="connsiteY10116" fmla="*/ 393405 h 2397608"/>
              <a:gd name="connsiteX10117" fmla="*/ 5306264 w 5675092"/>
              <a:gd name="connsiteY10117" fmla="*/ 386196 h 2397608"/>
              <a:gd name="connsiteX10118" fmla="*/ 5296107 w 5675092"/>
              <a:gd name="connsiteY10118" fmla="*/ 381722 h 2397608"/>
              <a:gd name="connsiteX10119" fmla="*/ 5316298 w 5675092"/>
              <a:gd name="connsiteY10119" fmla="*/ 388181 h 2397608"/>
              <a:gd name="connsiteX10120" fmla="*/ 5311661 w 5675092"/>
              <a:gd name="connsiteY10120" fmla="*/ 376264 h 2397608"/>
              <a:gd name="connsiteX10121" fmla="*/ 5311661 w 5675092"/>
              <a:gd name="connsiteY10121" fmla="*/ 376263 h 2397608"/>
              <a:gd name="connsiteX10122" fmla="*/ 5310590 w 5675092"/>
              <a:gd name="connsiteY10122" fmla="*/ 373512 h 2397608"/>
              <a:gd name="connsiteX10123" fmla="*/ 5311661 w 5675092"/>
              <a:gd name="connsiteY10123" fmla="*/ 376264 h 2397608"/>
              <a:gd name="connsiteX10124" fmla="*/ 5310966 w 5675092"/>
              <a:gd name="connsiteY10124" fmla="*/ 380973 h 2397608"/>
              <a:gd name="connsiteX10125" fmla="*/ 5301676 w 5675092"/>
              <a:gd name="connsiteY10125" fmla="*/ 375208 h 2397608"/>
              <a:gd name="connsiteX10126" fmla="*/ 5293419 w 5675092"/>
              <a:gd name="connsiteY10126" fmla="*/ 376578 h 2397608"/>
              <a:gd name="connsiteX10127" fmla="*/ 5293310 w 5675092"/>
              <a:gd name="connsiteY10127" fmla="*/ 376252 h 2397608"/>
              <a:gd name="connsiteX10128" fmla="*/ 5290903 w 5675092"/>
              <a:gd name="connsiteY10128" fmla="*/ 376996 h 2397608"/>
              <a:gd name="connsiteX10129" fmla="*/ 5293419 w 5675092"/>
              <a:gd name="connsiteY10129" fmla="*/ 376578 h 2397608"/>
              <a:gd name="connsiteX10130" fmla="*/ 5293720 w 5675092"/>
              <a:gd name="connsiteY10130" fmla="*/ 377479 h 2397608"/>
              <a:gd name="connsiteX10131" fmla="*/ 5291154 w 5675092"/>
              <a:gd name="connsiteY10131" fmla="*/ 381972 h 2397608"/>
              <a:gd name="connsiteX10132" fmla="*/ 5281120 w 5675092"/>
              <a:gd name="connsiteY10132" fmla="*/ 379983 h 2397608"/>
              <a:gd name="connsiteX10133" fmla="*/ 5283974 w 5675092"/>
              <a:gd name="connsiteY10133" fmla="*/ 387319 h 2397608"/>
              <a:gd name="connsiteX10134" fmla="*/ 5289178 w 5675092"/>
              <a:gd name="connsiteY10134" fmla="*/ 392043 h 2397608"/>
              <a:gd name="connsiteX10135" fmla="*/ 5281621 w 5675092"/>
              <a:gd name="connsiteY10135" fmla="*/ 389930 h 2397608"/>
              <a:gd name="connsiteX10136" fmla="*/ 5274695 w 5675092"/>
              <a:gd name="connsiteY10136" fmla="*/ 400250 h 2397608"/>
              <a:gd name="connsiteX10137" fmla="*/ 5279773 w 5675092"/>
              <a:gd name="connsiteY10137" fmla="*/ 402488 h 2397608"/>
              <a:gd name="connsiteX10138" fmla="*/ 5277671 w 5675092"/>
              <a:gd name="connsiteY10138" fmla="*/ 410071 h 2397608"/>
              <a:gd name="connsiteX10139" fmla="*/ 5282749 w 5675092"/>
              <a:gd name="connsiteY10139" fmla="*/ 412309 h 2397608"/>
              <a:gd name="connsiteX10140" fmla="*/ 5282499 w 5675092"/>
              <a:gd name="connsiteY10140" fmla="*/ 407336 h 2397608"/>
              <a:gd name="connsiteX10141" fmla="*/ 5286047 w 5675092"/>
              <a:gd name="connsiteY10141" fmla="*/ 409962 h 2397608"/>
              <a:gd name="connsiteX10142" fmla="*/ 5287796 w 5675092"/>
              <a:gd name="connsiteY10142" fmla="*/ 414454 h 2397608"/>
              <a:gd name="connsiteX10143" fmla="*/ 5289333 w 5675092"/>
              <a:gd name="connsiteY10143" fmla="*/ 414361 h 2397608"/>
              <a:gd name="connsiteX10144" fmla="*/ 5289694 w 5675092"/>
              <a:gd name="connsiteY10144" fmla="*/ 421526 h 2397608"/>
              <a:gd name="connsiteX10145" fmla="*/ 5279646 w 5675092"/>
              <a:gd name="connsiteY10145" fmla="*/ 417244 h 2397608"/>
              <a:gd name="connsiteX10146" fmla="*/ 5279996 w 5675092"/>
              <a:gd name="connsiteY10146" fmla="*/ 414990 h 2397608"/>
              <a:gd name="connsiteX10147" fmla="*/ 5276869 w 5675092"/>
              <a:gd name="connsiteY10147" fmla="*/ 412604 h 2397608"/>
              <a:gd name="connsiteX10148" fmla="*/ 5272593 w 5675092"/>
              <a:gd name="connsiteY10148" fmla="*/ 407836 h 2397608"/>
              <a:gd name="connsiteX10149" fmla="*/ 5276098 w 5675092"/>
              <a:gd name="connsiteY10149" fmla="*/ 415020 h 2397608"/>
              <a:gd name="connsiteX10150" fmla="*/ 5275721 w 5675092"/>
              <a:gd name="connsiteY10150" fmla="*/ 419855 h 2397608"/>
              <a:gd name="connsiteX10151" fmla="*/ 5281248 w 5675092"/>
              <a:gd name="connsiteY10151" fmla="*/ 419907 h 2397608"/>
              <a:gd name="connsiteX10152" fmla="*/ 5283633 w 5675092"/>
              <a:gd name="connsiteY10152" fmla="*/ 421206 h 2397608"/>
              <a:gd name="connsiteX10153" fmla="*/ 5285603 w 5675092"/>
              <a:gd name="connsiteY10153" fmla="*/ 419645 h 2397608"/>
              <a:gd name="connsiteX10154" fmla="*/ 5286105 w 5675092"/>
              <a:gd name="connsiteY10154" fmla="*/ 429591 h 2397608"/>
              <a:gd name="connsiteX10155" fmla="*/ 5310997 w 5675092"/>
              <a:gd name="connsiteY10155" fmla="*/ 430828 h 2397608"/>
              <a:gd name="connsiteX10156" fmla="*/ 5310826 w 5675092"/>
              <a:gd name="connsiteY10156" fmla="*/ 431704 h 2397608"/>
              <a:gd name="connsiteX10157" fmla="*/ 5308645 w 5675092"/>
              <a:gd name="connsiteY10157" fmla="*/ 433441 h 2397608"/>
              <a:gd name="connsiteX10158" fmla="*/ 5310751 w 5675092"/>
              <a:gd name="connsiteY10158" fmla="*/ 432087 h 2397608"/>
              <a:gd name="connsiteX10159" fmla="*/ 5310826 w 5675092"/>
              <a:gd name="connsiteY10159" fmla="*/ 431704 h 2397608"/>
              <a:gd name="connsiteX10160" fmla="*/ 5312823 w 5675092"/>
              <a:gd name="connsiteY10160" fmla="*/ 430114 h 2397608"/>
              <a:gd name="connsiteX10161" fmla="*/ 5313097 w 5675092"/>
              <a:gd name="connsiteY10161" fmla="*/ 423245 h 2397608"/>
              <a:gd name="connsiteX10162" fmla="*/ 5310371 w 5675092"/>
              <a:gd name="connsiteY10162" fmla="*/ 418397 h 2397608"/>
              <a:gd name="connsiteX10163" fmla="*/ 5320295 w 5675092"/>
              <a:gd name="connsiteY10163" fmla="*/ 414390 h 2397608"/>
              <a:gd name="connsiteX10164" fmla="*/ 5311879 w 5675092"/>
              <a:gd name="connsiteY10164" fmla="*/ 251295 h 2397608"/>
              <a:gd name="connsiteX10165" fmla="*/ 5304198 w 5675092"/>
              <a:gd name="connsiteY10165" fmla="*/ 246695 h 2397608"/>
              <a:gd name="connsiteX10166" fmla="*/ 5305315 w 5675092"/>
              <a:gd name="connsiteY10166" fmla="*/ 250379 h 2397608"/>
              <a:gd name="connsiteX10167" fmla="*/ 5304688 w 5675092"/>
              <a:gd name="connsiteY10167" fmla="*/ 253575 h 2397608"/>
              <a:gd name="connsiteX10168" fmla="*/ 5304416 w 5675092"/>
              <a:gd name="connsiteY10168" fmla="*/ 253546 h 2397608"/>
              <a:gd name="connsiteX10169" fmla="*/ 5303564 w 5675092"/>
              <a:gd name="connsiteY10169" fmla="*/ 250272 h 2397608"/>
              <a:gd name="connsiteX10170" fmla="*/ 5296895 w 5675092"/>
              <a:gd name="connsiteY10170" fmla="*/ 249557 h 2397608"/>
              <a:gd name="connsiteX10171" fmla="*/ 5304574 w 5675092"/>
              <a:gd name="connsiteY10171" fmla="*/ 254156 h 2397608"/>
              <a:gd name="connsiteX10172" fmla="*/ 5304688 w 5675092"/>
              <a:gd name="connsiteY10172" fmla="*/ 253575 h 2397608"/>
              <a:gd name="connsiteX10173" fmla="*/ 5306416 w 5675092"/>
              <a:gd name="connsiteY10173" fmla="*/ 253751 h 2397608"/>
              <a:gd name="connsiteX10174" fmla="*/ 5311879 w 5675092"/>
              <a:gd name="connsiteY10174" fmla="*/ 251295 h 2397608"/>
              <a:gd name="connsiteX10175" fmla="*/ 5359108 w 5675092"/>
              <a:gd name="connsiteY10175" fmla="*/ 941942 h 2397608"/>
              <a:gd name="connsiteX10176" fmla="*/ 5354155 w 5675092"/>
              <a:gd name="connsiteY10176" fmla="*/ 942192 h 2397608"/>
              <a:gd name="connsiteX10177" fmla="*/ 5359610 w 5675092"/>
              <a:gd name="connsiteY10177" fmla="*/ 951889 h 2397608"/>
              <a:gd name="connsiteX10178" fmla="*/ 5359108 w 5675092"/>
              <a:gd name="connsiteY10178" fmla="*/ 941942 h 2397608"/>
              <a:gd name="connsiteX10179" fmla="*/ 5311321 w 5675092"/>
              <a:gd name="connsiteY10179" fmla="*/ 235586 h 2397608"/>
              <a:gd name="connsiteX10180" fmla="*/ 5303445 w 5675092"/>
              <a:gd name="connsiteY10180" fmla="*/ 231776 h 2397608"/>
              <a:gd name="connsiteX10181" fmla="*/ 5311252 w 5675092"/>
              <a:gd name="connsiteY10181" fmla="*/ 238861 h 2397608"/>
              <a:gd name="connsiteX10182" fmla="*/ 5311321 w 5675092"/>
              <a:gd name="connsiteY10182" fmla="*/ 235586 h 2397608"/>
              <a:gd name="connsiteX10183" fmla="*/ 5372823 w 5675092"/>
              <a:gd name="connsiteY10183" fmla="*/ 1114668 h 2397608"/>
              <a:gd name="connsiteX10184" fmla="*/ 5367512 w 5675092"/>
              <a:gd name="connsiteY10184" fmla="*/ 1117523 h 2397608"/>
              <a:gd name="connsiteX10185" fmla="*/ 5367006 w 5675092"/>
              <a:gd name="connsiteY10185" fmla="*/ 1110073 h 2397608"/>
              <a:gd name="connsiteX10186" fmla="*/ 5372823 w 5675092"/>
              <a:gd name="connsiteY10186" fmla="*/ 1114668 h 2397608"/>
              <a:gd name="connsiteX10187" fmla="*/ 5323475 w 5675092"/>
              <a:gd name="connsiteY10187" fmla="*/ 382834 h 2397608"/>
              <a:gd name="connsiteX10188" fmla="*/ 5320624 w 5675092"/>
              <a:gd name="connsiteY10188" fmla="*/ 375498 h 2397608"/>
              <a:gd name="connsiteX10189" fmla="*/ 5315671 w 5675092"/>
              <a:gd name="connsiteY10189" fmla="*/ 375747 h 2397608"/>
              <a:gd name="connsiteX10190" fmla="*/ 5323475 w 5675092"/>
              <a:gd name="connsiteY10190" fmla="*/ 382834 h 2397608"/>
              <a:gd name="connsiteX10191" fmla="*/ 5324950 w 5675092"/>
              <a:gd name="connsiteY10191" fmla="*/ 362817 h 2397608"/>
              <a:gd name="connsiteX10192" fmla="*/ 5312190 w 5675092"/>
              <a:gd name="connsiteY10192" fmla="*/ 355981 h 2397608"/>
              <a:gd name="connsiteX10193" fmla="*/ 5316892 w 5675092"/>
              <a:gd name="connsiteY10193" fmla="*/ 350758 h 2397608"/>
              <a:gd name="connsiteX10194" fmla="*/ 5304760 w 5675092"/>
              <a:gd name="connsiteY10194" fmla="*/ 356355 h 2397608"/>
              <a:gd name="connsiteX10195" fmla="*/ 5299556 w 5675092"/>
              <a:gd name="connsiteY10195" fmla="*/ 351631 h 2397608"/>
              <a:gd name="connsiteX10196" fmla="*/ 5292376 w 5675092"/>
              <a:gd name="connsiteY10196" fmla="*/ 356979 h 2397608"/>
              <a:gd name="connsiteX10197" fmla="*/ 5312441 w 5675092"/>
              <a:gd name="connsiteY10197" fmla="*/ 360954 h 2397608"/>
              <a:gd name="connsiteX10198" fmla="*/ 5298084 w 5675092"/>
              <a:gd name="connsiteY10198" fmla="*/ 371648 h 2397608"/>
              <a:gd name="connsiteX10199" fmla="*/ 5317644 w 5675092"/>
              <a:gd name="connsiteY10199" fmla="*/ 365677 h 2397608"/>
              <a:gd name="connsiteX10200" fmla="*/ 5315546 w 5675092"/>
              <a:gd name="connsiteY10200" fmla="*/ 373262 h 2397608"/>
              <a:gd name="connsiteX10201" fmla="*/ 5322974 w 5675092"/>
              <a:gd name="connsiteY10201" fmla="*/ 372888 h 2397608"/>
              <a:gd name="connsiteX10202" fmla="*/ 5324950 w 5675092"/>
              <a:gd name="connsiteY10202" fmla="*/ 362817 h 2397608"/>
              <a:gd name="connsiteX10203" fmla="*/ 5384079 w 5675092"/>
              <a:gd name="connsiteY10203" fmla="*/ 1158823 h 2397608"/>
              <a:gd name="connsiteX10204" fmla="*/ 5379319 w 5675092"/>
              <a:gd name="connsiteY10204" fmla="*/ 1155870 h 2397608"/>
              <a:gd name="connsiteX10205" fmla="*/ 5376649 w 5675092"/>
              <a:gd name="connsiteY10205" fmla="*/ 1153944 h 2397608"/>
              <a:gd name="connsiteX10206" fmla="*/ 5375931 w 5675092"/>
              <a:gd name="connsiteY10206" fmla="*/ 1155642 h 2397608"/>
              <a:gd name="connsiteX10207" fmla="*/ 5369424 w 5675092"/>
              <a:gd name="connsiteY10207" fmla="*/ 1155110 h 2397608"/>
              <a:gd name="connsiteX10208" fmla="*/ 5371958 w 5675092"/>
              <a:gd name="connsiteY10208" fmla="*/ 1151249 h 2397608"/>
              <a:gd name="connsiteX10209" fmla="*/ 5368772 w 5675092"/>
              <a:gd name="connsiteY10209" fmla="*/ 1150035 h 2397608"/>
              <a:gd name="connsiteX10210" fmla="*/ 5364390 w 5675092"/>
              <a:gd name="connsiteY10210" fmla="*/ 1152673 h 2397608"/>
              <a:gd name="connsiteX10211" fmla="*/ 5367639 w 5675092"/>
              <a:gd name="connsiteY10211" fmla="*/ 1159940 h 2397608"/>
              <a:gd name="connsiteX10212" fmla="*/ 5356848 w 5675092"/>
              <a:gd name="connsiteY10212" fmla="*/ 1163167 h 2397608"/>
              <a:gd name="connsiteX10213" fmla="*/ 5356404 w 5675092"/>
              <a:gd name="connsiteY10213" fmla="*/ 1156643 h 2397608"/>
              <a:gd name="connsiteX10214" fmla="*/ 5352300 w 5675092"/>
              <a:gd name="connsiteY10214" fmla="*/ 1151690 h 2397608"/>
              <a:gd name="connsiteX10215" fmla="*/ 5352801 w 5675092"/>
              <a:gd name="connsiteY10215" fmla="*/ 1161637 h 2397608"/>
              <a:gd name="connsiteX10216" fmla="*/ 5342645 w 5675092"/>
              <a:gd name="connsiteY10216" fmla="*/ 1157163 h 2397608"/>
              <a:gd name="connsiteX10217" fmla="*/ 5349822 w 5675092"/>
              <a:gd name="connsiteY10217" fmla="*/ 1151815 h 2397608"/>
              <a:gd name="connsiteX10218" fmla="*/ 5344619 w 5675092"/>
              <a:gd name="connsiteY10218" fmla="*/ 1147092 h 2397608"/>
              <a:gd name="connsiteX10219" fmla="*/ 5340167 w 5675092"/>
              <a:gd name="connsiteY10219" fmla="*/ 1157288 h 2397608"/>
              <a:gd name="connsiteX10220" fmla="*/ 5339415 w 5675092"/>
              <a:gd name="connsiteY10220" fmla="*/ 1142369 h 2397608"/>
              <a:gd name="connsiteX10221" fmla="*/ 5332234 w 5675092"/>
              <a:gd name="connsiteY10221" fmla="*/ 1147716 h 2397608"/>
              <a:gd name="connsiteX10222" fmla="*/ 5321326 w 5675092"/>
              <a:gd name="connsiteY10222" fmla="*/ 1128324 h 2397608"/>
              <a:gd name="connsiteX10223" fmla="*/ 5323428 w 5675092"/>
              <a:gd name="connsiteY10223" fmla="*/ 1120738 h 2397608"/>
              <a:gd name="connsiteX10224" fmla="*/ 5319986 w 5675092"/>
              <a:gd name="connsiteY10224" fmla="*/ 1114057 h 2397608"/>
              <a:gd name="connsiteX10225" fmla="*/ 5317734 w 5675092"/>
              <a:gd name="connsiteY10225" fmla="*/ 1113163 h 2397608"/>
              <a:gd name="connsiteX10226" fmla="*/ 5317678 w 5675092"/>
              <a:gd name="connsiteY10226" fmla="*/ 1113423 h 2397608"/>
              <a:gd name="connsiteX10227" fmla="*/ 5298328 w 5675092"/>
              <a:gd name="connsiteY10227" fmla="*/ 1112240 h 2397608"/>
              <a:gd name="connsiteX10228" fmla="*/ 5301913 w 5675092"/>
              <a:gd name="connsiteY10228" fmla="*/ 1124475 h 2397608"/>
              <a:gd name="connsiteX10229" fmla="*/ 5290443 w 5675092"/>
              <a:gd name="connsiteY10229" fmla="*/ 1117767 h 2397608"/>
              <a:gd name="connsiteX10230" fmla="*/ 5296598 w 5675092"/>
              <a:gd name="connsiteY10230" fmla="*/ 1127333 h 2397608"/>
              <a:gd name="connsiteX10231" fmla="*/ 5288717 w 5675092"/>
              <a:gd name="connsiteY10231" fmla="*/ 1132859 h 2397608"/>
              <a:gd name="connsiteX10232" fmla="*/ 5297441 w 5675092"/>
              <a:gd name="connsiteY10232" fmla="*/ 1139751 h 2397608"/>
              <a:gd name="connsiteX10233" fmla="*/ 5297948 w 5675092"/>
              <a:gd name="connsiteY10233" fmla="*/ 1147204 h 2397608"/>
              <a:gd name="connsiteX10234" fmla="*/ 5289561 w 5675092"/>
              <a:gd name="connsiteY10234" fmla="*/ 1145278 h 2397608"/>
              <a:gd name="connsiteX10235" fmla="*/ 5285258 w 5675092"/>
              <a:gd name="connsiteY10235" fmla="*/ 1163039 h 2397608"/>
              <a:gd name="connsiteX10236" fmla="*/ 5296053 w 5675092"/>
              <a:gd name="connsiteY10236" fmla="*/ 1159811 h 2397608"/>
              <a:gd name="connsiteX10237" fmla="*/ 5293817 w 5675092"/>
              <a:gd name="connsiteY10237" fmla="*/ 1167448 h 2397608"/>
              <a:gd name="connsiteX10238" fmla="*/ 5305456 w 5675092"/>
              <a:gd name="connsiteY10238" fmla="*/ 1176639 h 2397608"/>
              <a:gd name="connsiteX10239" fmla="*/ 5306131 w 5675092"/>
              <a:gd name="connsiteY10239" fmla="*/ 1186575 h 2397608"/>
              <a:gd name="connsiteX10240" fmla="*/ 5322402 w 5675092"/>
              <a:gd name="connsiteY10240" fmla="*/ 1182976 h 2397608"/>
              <a:gd name="connsiteX10241" fmla="*/ 5323077 w 5675092"/>
              <a:gd name="connsiteY10241" fmla="*/ 1192911 h 2397608"/>
              <a:gd name="connsiteX10242" fmla="*/ 5315193 w 5675092"/>
              <a:gd name="connsiteY10242" fmla="*/ 1198438 h 2397608"/>
              <a:gd name="connsiteX10243" fmla="*/ 5329063 w 5675092"/>
              <a:gd name="connsiteY10243" fmla="*/ 1199992 h 2397608"/>
              <a:gd name="connsiteX10244" fmla="*/ 5333531 w 5675092"/>
              <a:gd name="connsiteY10244" fmla="*/ 1184714 h 2397608"/>
              <a:gd name="connsiteX10245" fmla="*/ 5339353 w 5675092"/>
              <a:gd name="connsiteY10245" fmla="*/ 1189310 h 2397608"/>
              <a:gd name="connsiteX10246" fmla="*/ 5337791 w 5675092"/>
              <a:gd name="connsiteY10246" fmla="*/ 1206885 h 2397608"/>
              <a:gd name="connsiteX10247" fmla="*/ 5340702 w 5675092"/>
              <a:gd name="connsiteY10247" fmla="*/ 1209184 h 2397608"/>
              <a:gd name="connsiteX10248" fmla="*/ 5334145 w 5675092"/>
              <a:gd name="connsiteY10248" fmla="*/ 1213995 h 2397608"/>
              <a:gd name="connsiteX10249" fmla="*/ 5327337 w 5675092"/>
              <a:gd name="connsiteY10249" fmla="*/ 1215082 h 2397608"/>
              <a:gd name="connsiteX10250" fmla="*/ 5328181 w 5675092"/>
              <a:gd name="connsiteY10250" fmla="*/ 1227501 h 2397608"/>
              <a:gd name="connsiteX10251" fmla="*/ 5332986 w 5675092"/>
              <a:gd name="connsiteY10251" fmla="*/ 1217193 h 2397608"/>
              <a:gd name="connsiteX10252" fmla="*/ 5341208 w 5675092"/>
              <a:gd name="connsiteY10252" fmla="*/ 1216634 h 2397608"/>
              <a:gd name="connsiteX10253" fmla="*/ 5340702 w 5675092"/>
              <a:gd name="connsiteY10253" fmla="*/ 1209184 h 2397608"/>
              <a:gd name="connsiteX10254" fmla="*/ 5346520 w 5675092"/>
              <a:gd name="connsiteY10254" fmla="*/ 1213779 h 2397608"/>
              <a:gd name="connsiteX10255" fmla="*/ 5345170 w 5675092"/>
              <a:gd name="connsiteY10255" fmla="*/ 1193907 h 2397608"/>
              <a:gd name="connsiteX10256" fmla="*/ 5356130 w 5675092"/>
              <a:gd name="connsiteY10256" fmla="*/ 1193163 h 2397608"/>
              <a:gd name="connsiteX10257" fmla="*/ 5365740 w 5675092"/>
              <a:gd name="connsiteY10257" fmla="*/ 1172545 h 2397608"/>
              <a:gd name="connsiteX10258" fmla="*/ 5368988 w 5675092"/>
              <a:gd name="connsiteY10258" fmla="*/ 1179812 h 2397608"/>
              <a:gd name="connsiteX10259" fmla="*/ 5373793 w 5675092"/>
              <a:gd name="connsiteY10259" fmla="*/ 1169504 h 2397608"/>
              <a:gd name="connsiteX10260" fmla="*/ 5368144 w 5675092"/>
              <a:gd name="connsiteY10260" fmla="*/ 1167390 h 2397608"/>
              <a:gd name="connsiteX10261" fmla="*/ 5384079 w 5675092"/>
              <a:gd name="connsiteY10261" fmla="*/ 1158823 h 2397608"/>
              <a:gd name="connsiteX10262" fmla="*/ 5336850 w 5675092"/>
              <a:gd name="connsiteY10262" fmla="*/ 431083 h 2397608"/>
              <a:gd name="connsiteX10263" fmla="*/ 5335766 w 5675092"/>
              <a:gd name="connsiteY10263" fmla="*/ 429579 h 2397608"/>
              <a:gd name="connsiteX10264" fmla="*/ 5333413 w 5675092"/>
              <a:gd name="connsiteY10264" fmla="*/ 432192 h 2397608"/>
              <a:gd name="connsiteX10265" fmla="*/ 5333789 w 5675092"/>
              <a:gd name="connsiteY10265" fmla="*/ 439650 h 2397608"/>
              <a:gd name="connsiteX10266" fmla="*/ 5336850 w 5675092"/>
              <a:gd name="connsiteY10266" fmla="*/ 431083 h 2397608"/>
              <a:gd name="connsiteX10267" fmla="*/ 5337929 w 5675092"/>
              <a:gd name="connsiteY10267" fmla="*/ 324769 h 2397608"/>
              <a:gd name="connsiteX10268" fmla="*/ 5330376 w 5675092"/>
              <a:gd name="connsiteY10268" fmla="*/ 322655 h 2397608"/>
              <a:gd name="connsiteX10269" fmla="*/ 5337929 w 5675092"/>
              <a:gd name="connsiteY10269" fmla="*/ 324769 h 2397608"/>
              <a:gd name="connsiteX10270" fmla="*/ 5442943 w 5675092"/>
              <a:gd name="connsiteY10270" fmla="*/ 1754403 h 2397608"/>
              <a:gd name="connsiteX10271" fmla="*/ 5438105 w 5675092"/>
              <a:gd name="connsiteY10271" fmla="*/ 1751573 h 2397608"/>
              <a:gd name="connsiteX10272" fmla="*/ 5443055 w 5675092"/>
              <a:gd name="connsiteY10272" fmla="*/ 1757110 h 2397608"/>
              <a:gd name="connsiteX10273" fmla="*/ 5442943 w 5675092"/>
              <a:gd name="connsiteY10273" fmla="*/ 1754403 h 2397608"/>
              <a:gd name="connsiteX10274" fmla="*/ 5397825 w 5675092"/>
              <a:gd name="connsiteY10274" fmla="*/ 1069623 h 2397608"/>
              <a:gd name="connsiteX10275" fmla="*/ 5393123 w 5675092"/>
              <a:gd name="connsiteY10275" fmla="*/ 1074845 h 2397608"/>
              <a:gd name="connsiteX10276" fmla="*/ 5392747 w 5675092"/>
              <a:gd name="connsiteY10276" fmla="*/ 1067388 h 2397608"/>
              <a:gd name="connsiteX10277" fmla="*/ 5397825 w 5675092"/>
              <a:gd name="connsiteY10277" fmla="*/ 1069623 h 2397608"/>
              <a:gd name="connsiteX10278" fmla="*/ 5347337 w 5675092"/>
              <a:gd name="connsiteY10278" fmla="*/ 314324 h 2397608"/>
              <a:gd name="connsiteX10279" fmla="*/ 5339781 w 5675092"/>
              <a:gd name="connsiteY10279" fmla="*/ 312211 h 2397608"/>
              <a:gd name="connsiteX10280" fmla="*/ 5345110 w 5675092"/>
              <a:gd name="connsiteY10280" fmla="*/ 319422 h 2397608"/>
              <a:gd name="connsiteX10281" fmla="*/ 5347337 w 5675092"/>
              <a:gd name="connsiteY10281" fmla="*/ 314324 h 2397608"/>
              <a:gd name="connsiteX10282" fmla="*/ 5446405 w 5675092"/>
              <a:gd name="connsiteY10282" fmla="*/ 1747735 h 2397608"/>
              <a:gd name="connsiteX10283" fmla="*/ 5445820 w 5675092"/>
              <a:gd name="connsiteY10283" fmla="*/ 1743565 h 2397608"/>
              <a:gd name="connsiteX10284" fmla="*/ 5440340 w 5675092"/>
              <a:gd name="connsiteY10284" fmla="*/ 1743937 h 2397608"/>
              <a:gd name="connsiteX10285" fmla="*/ 5446405 w 5675092"/>
              <a:gd name="connsiteY10285" fmla="*/ 1747735 h 2397608"/>
              <a:gd name="connsiteX10286" fmla="*/ 5432570 w 5675092"/>
              <a:gd name="connsiteY10286" fmla="*/ 1305259 h 2397608"/>
              <a:gd name="connsiteX10287" fmla="*/ 5427086 w 5675092"/>
              <a:gd name="connsiteY10287" fmla="*/ 1305632 h 2397608"/>
              <a:gd name="connsiteX10288" fmla="*/ 5432570 w 5675092"/>
              <a:gd name="connsiteY10288" fmla="*/ 1305259 h 2397608"/>
              <a:gd name="connsiteX10289" fmla="*/ 5442517 w 5675092"/>
              <a:gd name="connsiteY10289" fmla="*/ 1289608 h 2397608"/>
              <a:gd name="connsiteX10290" fmla="*/ 5433789 w 5675092"/>
              <a:gd name="connsiteY10290" fmla="*/ 1282716 h 2397608"/>
              <a:gd name="connsiteX10291" fmla="*/ 5431726 w 5675092"/>
              <a:gd name="connsiteY10291" fmla="*/ 1292838 h 2397608"/>
              <a:gd name="connsiteX10292" fmla="*/ 5442517 w 5675092"/>
              <a:gd name="connsiteY10292" fmla="*/ 1289608 h 2397608"/>
              <a:gd name="connsiteX10293" fmla="*/ 5389445 w 5675092"/>
              <a:gd name="connsiteY10293" fmla="*/ 426212 h 2397608"/>
              <a:gd name="connsiteX10294" fmla="*/ 5389243 w 5675092"/>
              <a:gd name="connsiteY10294" fmla="*/ 423511 h 2397608"/>
              <a:gd name="connsiteX10295" fmla="*/ 5385424 w 5675092"/>
              <a:gd name="connsiteY10295" fmla="*/ 429571 h 2397608"/>
              <a:gd name="connsiteX10296" fmla="*/ 5389445 w 5675092"/>
              <a:gd name="connsiteY10296" fmla="*/ 426212 h 2397608"/>
              <a:gd name="connsiteX10297" fmla="*/ 5461031 w 5675092"/>
              <a:gd name="connsiteY10297" fmla="*/ 1440577 h 2397608"/>
              <a:gd name="connsiteX10298" fmla="*/ 5460815 w 5675092"/>
              <a:gd name="connsiteY10298" fmla="*/ 1440473 h 2397608"/>
              <a:gd name="connsiteX10299" fmla="*/ 5460933 w 5675092"/>
              <a:gd name="connsiteY10299" fmla="*/ 1440328 h 2397608"/>
              <a:gd name="connsiteX10300" fmla="*/ 5393290 w 5675092"/>
              <a:gd name="connsiteY10300" fmla="*/ 432445 h 2397608"/>
              <a:gd name="connsiteX10301" fmla="*/ 5388277 w 5675092"/>
              <a:gd name="connsiteY10301" fmla="*/ 436904 h 2397608"/>
              <a:gd name="connsiteX10302" fmla="*/ 5393230 w 5675092"/>
              <a:gd name="connsiteY10302" fmla="*/ 436654 h 2397608"/>
              <a:gd name="connsiteX10303" fmla="*/ 5393290 w 5675092"/>
              <a:gd name="connsiteY10303" fmla="*/ 432445 h 2397608"/>
              <a:gd name="connsiteX10304" fmla="*/ 5430152 w 5675092"/>
              <a:gd name="connsiteY10304" fmla="*/ 873545 h 2397608"/>
              <a:gd name="connsiteX10305" fmla="*/ 5425197 w 5675092"/>
              <a:gd name="connsiteY10305" fmla="*/ 873795 h 2397608"/>
              <a:gd name="connsiteX10306" fmla="*/ 5440810 w 5675092"/>
              <a:gd name="connsiteY10306" fmla="*/ 887968 h 2397608"/>
              <a:gd name="connsiteX10307" fmla="*/ 5430779 w 5675092"/>
              <a:gd name="connsiteY10307" fmla="*/ 885979 h 2397608"/>
              <a:gd name="connsiteX10308" fmla="*/ 5433755 w 5675092"/>
              <a:gd name="connsiteY10308" fmla="*/ 895800 h 2397608"/>
              <a:gd name="connsiteX10309" fmla="*/ 5440810 w 5675092"/>
              <a:gd name="connsiteY10309" fmla="*/ 887968 h 2397608"/>
              <a:gd name="connsiteX10310" fmla="*/ 5498763 w 5675092"/>
              <a:gd name="connsiteY10310" fmla="*/ 1731454 h 2397608"/>
              <a:gd name="connsiteX10311" fmla="*/ 5498270 w 5675092"/>
              <a:gd name="connsiteY10311" fmla="*/ 1729718 h 2397608"/>
              <a:gd name="connsiteX10312" fmla="*/ 5494752 w 5675092"/>
              <a:gd name="connsiteY10312" fmla="*/ 1729323 h 2397608"/>
              <a:gd name="connsiteX10313" fmla="*/ 5491732 w 5675092"/>
              <a:gd name="connsiteY10313" fmla="*/ 1730465 h 2397608"/>
              <a:gd name="connsiteX10314" fmla="*/ 5496159 w 5675092"/>
              <a:gd name="connsiteY10314" fmla="*/ 1734842 h 2397608"/>
              <a:gd name="connsiteX10315" fmla="*/ 5440595 w 5675092"/>
              <a:gd name="connsiteY10315" fmla="*/ 735910 h 2397608"/>
              <a:gd name="connsiteX10316" fmla="*/ 5440534 w 5675092"/>
              <a:gd name="connsiteY10316" fmla="*/ 736168 h 2397608"/>
              <a:gd name="connsiteX10317" fmla="*/ 5440413 w 5675092"/>
              <a:gd name="connsiteY10317" fmla="*/ 736037 h 2397608"/>
              <a:gd name="connsiteX10318" fmla="*/ 5484636 w 5675092"/>
              <a:gd name="connsiteY10318" fmla="*/ 1301722 h 2397608"/>
              <a:gd name="connsiteX10319" fmla="*/ 5473335 w 5675092"/>
              <a:gd name="connsiteY10319" fmla="*/ 1297499 h 2397608"/>
              <a:gd name="connsiteX10320" fmla="*/ 5465116 w 5675092"/>
              <a:gd name="connsiteY10320" fmla="*/ 1298057 h 2397608"/>
              <a:gd name="connsiteX10321" fmla="*/ 5474178 w 5675092"/>
              <a:gd name="connsiteY10321" fmla="*/ 1309918 h 2397608"/>
              <a:gd name="connsiteX10322" fmla="*/ 5468698 w 5675092"/>
              <a:gd name="connsiteY10322" fmla="*/ 1310290 h 2397608"/>
              <a:gd name="connsiteX10323" fmla="*/ 5477257 w 5675092"/>
              <a:gd name="connsiteY10323" fmla="*/ 1314699 h 2397608"/>
              <a:gd name="connsiteX10324" fmla="*/ 5484636 w 5675092"/>
              <a:gd name="connsiteY10324" fmla="*/ 1301722 h 2397608"/>
              <a:gd name="connsiteX10325" fmla="*/ 5495641 w 5675092"/>
              <a:gd name="connsiteY10325" fmla="*/ 1423253 h 2397608"/>
              <a:gd name="connsiteX10326" fmla="*/ 5488094 w 5675092"/>
              <a:gd name="connsiteY10326" fmla="*/ 1433748 h 2397608"/>
              <a:gd name="connsiteX10327" fmla="*/ 5473889 w 5675092"/>
              <a:gd name="connsiteY10327" fmla="*/ 1427225 h 2397608"/>
              <a:gd name="connsiteX10328" fmla="*/ 5469249 w 5675092"/>
              <a:gd name="connsiteY10328" fmla="*/ 1440018 h 2397608"/>
              <a:gd name="connsiteX10329" fmla="*/ 5462595 w 5675092"/>
              <a:gd name="connsiteY10329" fmla="*/ 1438286 h 2397608"/>
              <a:gd name="connsiteX10330" fmla="*/ 5460933 w 5675092"/>
              <a:gd name="connsiteY10330" fmla="*/ 1440328 h 2397608"/>
              <a:gd name="connsiteX10331" fmla="*/ 5458746 w 5675092"/>
              <a:gd name="connsiteY10331" fmla="*/ 1434805 h 2397608"/>
              <a:gd name="connsiteX10332" fmla="*/ 5462420 w 5675092"/>
              <a:gd name="connsiteY10332" fmla="*/ 1420519 h 2397608"/>
              <a:gd name="connsiteX10333" fmla="*/ 5416677 w 5675092"/>
              <a:gd name="connsiteY10333" fmla="*/ 1436102 h 2397608"/>
              <a:gd name="connsiteX10334" fmla="*/ 5405717 w 5675092"/>
              <a:gd name="connsiteY10334" fmla="*/ 1436846 h 2397608"/>
              <a:gd name="connsiteX10335" fmla="*/ 5405211 w 5675092"/>
              <a:gd name="connsiteY10335" fmla="*/ 1429396 h 2397608"/>
              <a:gd name="connsiteX10336" fmla="*/ 5395094 w 5675092"/>
              <a:gd name="connsiteY10336" fmla="*/ 1442558 h 2397608"/>
              <a:gd name="connsiteX10337" fmla="*/ 5425236 w 5675092"/>
              <a:gd name="connsiteY10337" fmla="*/ 1440511 h 2397608"/>
              <a:gd name="connsiteX10338" fmla="*/ 5419925 w 5675092"/>
              <a:gd name="connsiteY10338" fmla="*/ 1443369 h 2397608"/>
              <a:gd name="connsiteX10339" fmla="*/ 5453484 w 5675092"/>
              <a:gd name="connsiteY10339" fmla="*/ 1451071 h 2397608"/>
              <a:gd name="connsiteX10340" fmla="*/ 5455213 w 5675092"/>
              <a:gd name="connsiteY10340" fmla="*/ 1435981 h 2397608"/>
              <a:gd name="connsiteX10341" fmla="*/ 5458184 w 5675092"/>
              <a:gd name="connsiteY10341" fmla="*/ 1439210 h 2397608"/>
              <a:gd name="connsiteX10342" fmla="*/ 5460815 w 5675092"/>
              <a:gd name="connsiteY10342" fmla="*/ 1440473 h 2397608"/>
              <a:gd name="connsiteX10343" fmla="*/ 5460411 w 5675092"/>
              <a:gd name="connsiteY10343" fmla="*/ 1440969 h 2397608"/>
              <a:gd name="connsiteX10344" fmla="*/ 5458626 w 5675092"/>
              <a:gd name="connsiteY10344" fmla="*/ 1445730 h 2397608"/>
              <a:gd name="connsiteX10345" fmla="*/ 5463938 w 5675092"/>
              <a:gd name="connsiteY10345" fmla="*/ 1442876 h 2397608"/>
              <a:gd name="connsiteX10346" fmla="*/ 5459301 w 5675092"/>
              <a:gd name="connsiteY10346" fmla="*/ 1455666 h 2397608"/>
              <a:gd name="connsiteX10347" fmla="*/ 5492017 w 5675092"/>
              <a:gd name="connsiteY10347" fmla="*/ 1450950 h 2397608"/>
              <a:gd name="connsiteX10348" fmla="*/ 5496822 w 5675092"/>
              <a:gd name="connsiteY10348" fmla="*/ 1440642 h 2397608"/>
              <a:gd name="connsiteX10349" fmla="*/ 5495641 w 5675092"/>
              <a:gd name="connsiteY10349" fmla="*/ 1423253 h 2397608"/>
              <a:gd name="connsiteX10350" fmla="*/ 5442028 w 5675092"/>
              <a:gd name="connsiteY10350" fmla="*/ 442700 h 2397608"/>
              <a:gd name="connsiteX10351" fmla="*/ 5439317 w 5675092"/>
              <a:gd name="connsiteY10351" fmla="*/ 439629 h 2397608"/>
              <a:gd name="connsiteX10352" fmla="*/ 5435836 w 5675092"/>
              <a:gd name="connsiteY10352" fmla="*/ 444478 h 2397608"/>
              <a:gd name="connsiteX10353" fmla="*/ 5438670 w 5675092"/>
              <a:gd name="connsiteY10353" fmla="*/ 445270 h 2397608"/>
              <a:gd name="connsiteX10354" fmla="*/ 5441780 w 5675092"/>
              <a:gd name="connsiteY10354" fmla="*/ 444480 h 2397608"/>
              <a:gd name="connsiteX10355" fmla="*/ 5528915 w 5675092"/>
              <a:gd name="connsiteY10355" fmla="*/ 1710470 h 2397608"/>
              <a:gd name="connsiteX10356" fmla="*/ 5520585 w 5675092"/>
              <a:gd name="connsiteY10356" fmla="*/ 1707525 h 2397608"/>
              <a:gd name="connsiteX10357" fmla="*/ 5520173 w 5675092"/>
              <a:gd name="connsiteY10357" fmla="*/ 1707702 h 2397608"/>
              <a:gd name="connsiteX10358" fmla="*/ 5520314 w 5675092"/>
              <a:gd name="connsiteY10358" fmla="*/ 1707937 h 2397608"/>
              <a:gd name="connsiteX10359" fmla="*/ 5523259 w 5675092"/>
              <a:gd name="connsiteY10359" fmla="*/ 1710785 h 2397608"/>
              <a:gd name="connsiteX10360" fmla="*/ 5524956 w 5675092"/>
              <a:gd name="connsiteY10360" fmla="*/ 1712428 h 2397608"/>
              <a:gd name="connsiteX10361" fmla="*/ 5526078 w 5675092"/>
              <a:gd name="connsiteY10361" fmla="*/ 1711754 h 2397608"/>
              <a:gd name="connsiteX10362" fmla="*/ 5528915 w 5675092"/>
              <a:gd name="connsiteY10362" fmla="*/ 1710470 h 2397608"/>
              <a:gd name="connsiteX10363" fmla="*/ 5477210 w 5675092"/>
              <a:gd name="connsiteY10363" fmla="*/ 871173 h 2397608"/>
              <a:gd name="connsiteX10364" fmla="*/ 5469153 w 5675092"/>
              <a:gd name="connsiteY10364" fmla="*/ 859117 h 2397608"/>
              <a:gd name="connsiteX10365" fmla="*/ 5461972 w 5675092"/>
              <a:gd name="connsiteY10365" fmla="*/ 864464 h 2397608"/>
              <a:gd name="connsiteX10366" fmla="*/ 5466925 w 5675092"/>
              <a:gd name="connsiteY10366" fmla="*/ 864214 h 2397608"/>
              <a:gd name="connsiteX10367" fmla="*/ 5460124 w 5675092"/>
              <a:gd name="connsiteY10367" fmla="*/ 877020 h 2397608"/>
              <a:gd name="connsiteX10368" fmla="*/ 5467551 w 5675092"/>
              <a:gd name="connsiteY10368" fmla="*/ 876646 h 2397608"/>
              <a:gd name="connsiteX10369" fmla="*/ 5477210 w 5675092"/>
              <a:gd name="connsiteY10369" fmla="*/ 871173 h 2397608"/>
              <a:gd name="connsiteX10370" fmla="*/ 5533045 w 5675092"/>
              <a:gd name="connsiteY10370" fmla="*/ 1690224 h 2397608"/>
              <a:gd name="connsiteX10371" fmla="*/ 5508721 w 5675092"/>
              <a:gd name="connsiteY10371" fmla="*/ 1696869 h 2397608"/>
              <a:gd name="connsiteX10372" fmla="*/ 5503624 w 5675092"/>
              <a:gd name="connsiteY10372" fmla="*/ 1697838 h 2397608"/>
              <a:gd name="connsiteX10373" fmla="*/ 5502220 w 5675092"/>
              <a:gd name="connsiteY10373" fmla="*/ 1700132 h 2397608"/>
              <a:gd name="connsiteX10374" fmla="*/ 5506337 w 5675092"/>
              <a:gd name="connsiteY10374" fmla="*/ 1702111 h 2397608"/>
              <a:gd name="connsiteX10375" fmla="*/ 5508088 w 5675092"/>
              <a:gd name="connsiteY10375" fmla="*/ 1700850 h 2397608"/>
              <a:gd name="connsiteX10376" fmla="*/ 5508721 w 5675092"/>
              <a:gd name="connsiteY10376" fmla="*/ 1696869 h 2397608"/>
              <a:gd name="connsiteX10377" fmla="*/ 5514537 w 5675092"/>
              <a:gd name="connsiteY10377" fmla="*/ 1701465 h 2397608"/>
              <a:gd name="connsiteX10378" fmla="*/ 5509737 w 5675092"/>
              <a:gd name="connsiteY10378" fmla="*/ 1704514 h 2397608"/>
              <a:gd name="connsiteX10379" fmla="*/ 5513688 w 5675092"/>
              <a:gd name="connsiteY10379" fmla="*/ 1707419 h 2397608"/>
              <a:gd name="connsiteX10380" fmla="*/ 5514875 w 5675092"/>
              <a:gd name="connsiteY10380" fmla="*/ 1706433 h 2397608"/>
              <a:gd name="connsiteX10381" fmla="*/ 5515940 w 5675092"/>
              <a:gd name="connsiteY10381" fmla="*/ 1707555 h 2397608"/>
              <a:gd name="connsiteX10382" fmla="*/ 5516596 w 5675092"/>
              <a:gd name="connsiteY10382" fmla="*/ 1705298 h 2397608"/>
              <a:gd name="connsiteX10383" fmla="*/ 5517744 w 5675092"/>
              <a:gd name="connsiteY10383" fmla="*/ 1703657 h 2397608"/>
              <a:gd name="connsiteX10384" fmla="*/ 5518989 w 5675092"/>
              <a:gd name="connsiteY10384" fmla="*/ 1705731 h 2397608"/>
              <a:gd name="connsiteX10385" fmla="*/ 5519846 w 5675092"/>
              <a:gd name="connsiteY10385" fmla="*/ 1703598 h 2397608"/>
              <a:gd name="connsiteX10386" fmla="*/ 5519848 w 5675092"/>
              <a:gd name="connsiteY10386" fmla="*/ 1698608 h 2397608"/>
              <a:gd name="connsiteX10387" fmla="*/ 5533045 w 5675092"/>
              <a:gd name="connsiteY10387" fmla="*/ 1690224 h 2397608"/>
              <a:gd name="connsiteX10388" fmla="*/ 5516215 w 5675092"/>
              <a:gd name="connsiteY10388" fmla="*/ 1401893 h 2397608"/>
              <a:gd name="connsiteX10389" fmla="*/ 5504917 w 5675092"/>
              <a:gd name="connsiteY10389" fmla="*/ 1397667 h 2397608"/>
              <a:gd name="connsiteX10390" fmla="*/ 5505929 w 5675092"/>
              <a:gd name="connsiteY10390" fmla="*/ 1412573 h 2397608"/>
              <a:gd name="connsiteX10391" fmla="*/ 5494797 w 5675092"/>
              <a:gd name="connsiteY10391" fmla="*/ 1410832 h 2397608"/>
              <a:gd name="connsiteX10392" fmla="*/ 5506267 w 5675092"/>
              <a:gd name="connsiteY10392" fmla="*/ 1417541 h 2397608"/>
              <a:gd name="connsiteX10393" fmla="*/ 5498382 w 5675092"/>
              <a:gd name="connsiteY10393" fmla="*/ 1423067 h 2397608"/>
              <a:gd name="connsiteX10394" fmla="*/ 5507279 w 5675092"/>
              <a:gd name="connsiteY10394" fmla="*/ 1432444 h 2397608"/>
              <a:gd name="connsiteX10395" fmla="*/ 5516215 w 5675092"/>
              <a:gd name="connsiteY10395" fmla="*/ 1401893 h 2397608"/>
              <a:gd name="connsiteX10396" fmla="*/ 5472665 w 5675092"/>
              <a:gd name="connsiteY10396" fmla="*/ 731799 h 2397608"/>
              <a:gd name="connsiteX10397" fmla="*/ 5467212 w 5675092"/>
              <a:gd name="connsiteY10397" fmla="*/ 722103 h 2397608"/>
              <a:gd name="connsiteX10398" fmla="*/ 5437365 w 5675092"/>
              <a:gd name="connsiteY10398" fmla="*/ 721116 h 2397608"/>
              <a:gd name="connsiteX10399" fmla="*/ 5442945 w 5675092"/>
              <a:gd name="connsiteY10399" fmla="*/ 733297 h 2397608"/>
              <a:gd name="connsiteX10400" fmla="*/ 5437867 w 5675092"/>
              <a:gd name="connsiteY10400" fmla="*/ 731062 h 2397608"/>
              <a:gd name="connsiteX10401" fmla="*/ 5439996 w 5675092"/>
              <a:gd name="connsiteY10401" fmla="*/ 735590 h 2397608"/>
              <a:gd name="connsiteX10402" fmla="*/ 5440413 w 5675092"/>
              <a:gd name="connsiteY10402" fmla="*/ 736037 h 2397608"/>
              <a:gd name="connsiteX10403" fmla="*/ 5438196 w 5675092"/>
              <a:gd name="connsiteY10403" fmla="*/ 737589 h 2397608"/>
              <a:gd name="connsiteX10404" fmla="*/ 5435893 w 5675092"/>
              <a:gd name="connsiteY10404" fmla="*/ 741132 h 2397608"/>
              <a:gd name="connsiteX10405" fmla="*/ 5432663 w 5675092"/>
              <a:gd name="connsiteY10405" fmla="*/ 726338 h 2397608"/>
              <a:gd name="connsiteX10406" fmla="*/ 5403444 w 5675092"/>
              <a:gd name="connsiteY10406" fmla="*/ 737782 h 2397608"/>
              <a:gd name="connsiteX10407" fmla="*/ 5408522 w 5675092"/>
              <a:gd name="connsiteY10407" fmla="*/ 740021 h 2397608"/>
              <a:gd name="connsiteX10408" fmla="*/ 5381280 w 5675092"/>
              <a:gd name="connsiteY10408" fmla="*/ 741394 h 2397608"/>
              <a:gd name="connsiteX10409" fmla="*/ 5391812 w 5675092"/>
              <a:gd name="connsiteY10409" fmla="*/ 753326 h 2397608"/>
              <a:gd name="connsiteX10410" fmla="*/ 5391436 w 5675092"/>
              <a:gd name="connsiteY10410" fmla="*/ 745867 h 2397608"/>
              <a:gd name="connsiteX10411" fmla="*/ 5401341 w 5675092"/>
              <a:gd name="connsiteY10411" fmla="*/ 745368 h 2397608"/>
              <a:gd name="connsiteX10412" fmla="*/ 5444073 w 5675092"/>
              <a:gd name="connsiteY10412" fmla="*/ 755677 h 2397608"/>
              <a:gd name="connsiteX10413" fmla="*/ 5439190 w 5675092"/>
              <a:gd name="connsiteY10413" fmla="*/ 741901 h 2397608"/>
              <a:gd name="connsiteX10414" fmla="*/ 5440534 w 5675092"/>
              <a:gd name="connsiteY10414" fmla="*/ 736168 h 2397608"/>
              <a:gd name="connsiteX10415" fmla="*/ 5442252 w 5675092"/>
              <a:gd name="connsiteY10415" fmla="*/ 738008 h 2397608"/>
              <a:gd name="connsiteX10416" fmla="*/ 5448023 w 5675092"/>
              <a:gd name="connsiteY10416" fmla="*/ 735535 h 2397608"/>
              <a:gd name="connsiteX10417" fmla="*/ 5453606 w 5675092"/>
              <a:gd name="connsiteY10417" fmla="*/ 747719 h 2397608"/>
              <a:gd name="connsiteX10418" fmla="*/ 5465611 w 5675092"/>
              <a:gd name="connsiteY10418" fmla="*/ 739634 h 2397608"/>
              <a:gd name="connsiteX10419" fmla="*/ 5473543 w 5675092"/>
              <a:gd name="connsiteY10419" fmla="*/ 749206 h 2397608"/>
              <a:gd name="connsiteX10420" fmla="*/ 5472665 w 5675092"/>
              <a:gd name="connsiteY10420" fmla="*/ 731799 h 2397608"/>
              <a:gd name="connsiteX10421" fmla="*/ 5545359 w 5675092"/>
              <a:gd name="connsiteY10421" fmla="*/ 1709353 h 2397608"/>
              <a:gd name="connsiteX10422" fmla="*/ 5534226 w 5675092"/>
              <a:gd name="connsiteY10422" fmla="*/ 1707612 h 2397608"/>
              <a:gd name="connsiteX10423" fmla="*/ 5545359 w 5675092"/>
              <a:gd name="connsiteY10423" fmla="*/ 1709353 h 2397608"/>
              <a:gd name="connsiteX10424" fmla="*/ 5471387 w 5675092"/>
              <a:gd name="connsiteY10424" fmla="*/ 460137 h 2397608"/>
              <a:gd name="connsiteX10425" fmla="*/ 5468702 w 5675092"/>
              <a:gd name="connsiteY10425" fmla="*/ 459182 h 2397608"/>
              <a:gd name="connsiteX10426" fmla="*/ 5467621 w 5675092"/>
              <a:gd name="connsiteY10426" fmla="*/ 458639 h 2397608"/>
              <a:gd name="connsiteX10427" fmla="*/ 5466283 w 5675092"/>
              <a:gd name="connsiteY10427" fmla="*/ 460463 h 2397608"/>
              <a:gd name="connsiteX10428" fmla="*/ 5463962 w 5675092"/>
              <a:gd name="connsiteY10428" fmla="*/ 463625 h 2397608"/>
              <a:gd name="connsiteX10429" fmla="*/ 5463861 w 5675092"/>
              <a:gd name="connsiteY10429" fmla="*/ 463874 h 2397608"/>
              <a:gd name="connsiteX10430" fmla="*/ 5464250 w 5675092"/>
              <a:gd name="connsiteY10430" fmla="*/ 464003 h 2397608"/>
              <a:gd name="connsiteX10431" fmla="*/ 5471387 w 5675092"/>
              <a:gd name="connsiteY10431" fmla="*/ 460137 h 2397608"/>
              <a:gd name="connsiteX10432" fmla="*/ 5494361 w 5675092"/>
              <a:gd name="connsiteY10432" fmla="*/ 768099 h 2397608"/>
              <a:gd name="connsiteX10433" fmla="*/ 5482951 w 5675092"/>
              <a:gd name="connsiteY10433" fmla="*/ 738760 h 2397608"/>
              <a:gd name="connsiteX10434" fmla="*/ 5476021 w 5675092"/>
              <a:gd name="connsiteY10434" fmla="*/ 749081 h 2397608"/>
              <a:gd name="connsiteX10435" fmla="*/ 5483703 w 5675092"/>
              <a:gd name="connsiteY10435" fmla="*/ 753679 h 2397608"/>
              <a:gd name="connsiteX10436" fmla="*/ 5474170 w 5675092"/>
              <a:gd name="connsiteY10436" fmla="*/ 761640 h 2397608"/>
              <a:gd name="connsiteX10437" fmla="*/ 5483954 w 5675092"/>
              <a:gd name="connsiteY10437" fmla="*/ 758653 h 2397608"/>
              <a:gd name="connsiteX10438" fmla="*/ 5484706 w 5675092"/>
              <a:gd name="connsiteY10438" fmla="*/ 773574 h 2397608"/>
              <a:gd name="connsiteX10439" fmla="*/ 5494361 w 5675092"/>
              <a:gd name="connsiteY10439" fmla="*/ 768099 h 2397608"/>
              <a:gd name="connsiteX10440" fmla="*/ 5477343 w 5675092"/>
              <a:gd name="connsiteY10440" fmla="*/ 479782 h 2397608"/>
              <a:gd name="connsiteX10441" fmla="*/ 5464582 w 5675092"/>
              <a:gd name="connsiteY10441" fmla="*/ 472945 h 2397608"/>
              <a:gd name="connsiteX10442" fmla="*/ 5464024 w 5675092"/>
              <a:gd name="connsiteY10442" fmla="*/ 467988 h 2397608"/>
              <a:gd name="connsiteX10443" fmla="*/ 5463019 w 5675092"/>
              <a:gd name="connsiteY10443" fmla="*/ 465966 h 2397608"/>
              <a:gd name="connsiteX10444" fmla="*/ 5462134 w 5675092"/>
              <a:gd name="connsiteY10444" fmla="*/ 468167 h 2397608"/>
              <a:gd name="connsiteX10445" fmla="*/ 5460923 w 5675092"/>
              <a:gd name="connsiteY10445" fmla="*/ 466666 h 2397608"/>
              <a:gd name="connsiteX10446" fmla="*/ 5460084 w 5675092"/>
              <a:gd name="connsiteY10446" fmla="*/ 464499 h 2397608"/>
              <a:gd name="connsiteX10447" fmla="*/ 5459254 w 5675092"/>
              <a:gd name="connsiteY10447" fmla="*/ 465733 h 2397608"/>
              <a:gd name="connsiteX10448" fmla="*/ 5458080 w 5675092"/>
              <a:gd name="connsiteY10448" fmla="*/ 464888 h 2397608"/>
              <a:gd name="connsiteX10449" fmla="*/ 5454863 w 5675092"/>
              <a:gd name="connsiteY10449" fmla="*/ 468220 h 2397608"/>
              <a:gd name="connsiteX10450" fmla="*/ 5459505 w 5675092"/>
              <a:gd name="connsiteY10450" fmla="*/ 470707 h 2397608"/>
              <a:gd name="connsiteX10451" fmla="*/ 5454803 w 5675092"/>
              <a:gd name="connsiteY10451" fmla="*/ 475930 h 2397608"/>
              <a:gd name="connsiteX10452" fmla="*/ 5453793 w 5675092"/>
              <a:gd name="connsiteY10452" fmla="*/ 472047 h 2397608"/>
              <a:gd name="connsiteX10453" fmla="*/ 5452083 w 5675092"/>
              <a:gd name="connsiteY10453" fmla="*/ 470992 h 2397608"/>
              <a:gd name="connsiteX10454" fmla="*/ 5448613 w 5675092"/>
              <a:gd name="connsiteY10454" fmla="*/ 473423 h 2397608"/>
              <a:gd name="connsiteX10455" fmla="*/ 5450127 w 5675092"/>
              <a:gd name="connsiteY10455" fmla="*/ 475543 h 2397608"/>
              <a:gd name="connsiteX10456" fmla="*/ 5454803 w 5675092"/>
              <a:gd name="connsiteY10456" fmla="*/ 475930 h 2397608"/>
              <a:gd name="connsiteX10457" fmla="*/ 5477343 w 5675092"/>
              <a:gd name="connsiteY10457" fmla="*/ 479782 h 2397608"/>
              <a:gd name="connsiteX10458" fmla="*/ 5486249 w 5675092"/>
              <a:gd name="connsiteY10458" fmla="*/ 459388 h 2397608"/>
              <a:gd name="connsiteX10459" fmla="*/ 5476466 w 5675092"/>
              <a:gd name="connsiteY10459" fmla="*/ 462375 h 2397608"/>
              <a:gd name="connsiteX10460" fmla="*/ 5486249 w 5675092"/>
              <a:gd name="connsiteY10460" fmla="*/ 459388 h 2397608"/>
              <a:gd name="connsiteX10461" fmla="*/ 5640362 w 5675092"/>
              <a:gd name="connsiteY10461" fmla="*/ 794433 h 2397608"/>
              <a:gd name="connsiteX10462" fmla="*/ 5633337 w 5675092"/>
              <a:gd name="connsiteY10462" fmla="*/ 815938 h 2397608"/>
              <a:gd name="connsiteX10463" fmla="*/ 5630232 w 5675092"/>
              <a:gd name="connsiteY10463" fmla="*/ 803632 h 2397608"/>
              <a:gd name="connsiteX10464" fmla="*/ 5615124 w 5675092"/>
              <a:gd name="connsiteY10464" fmla="*/ 799405 h 2397608"/>
              <a:gd name="connsiteX10465" fmla="*/ 5578348 w 5675092"/>
              <a:gd name="connsiteY10465" fmla="*/ 808739 h 2397608"/>
              <a:gd name="connsiteX10466" fmla="*/ 5580701 w 5675092"/>
              <a:gd name="connsiteY10466" fmla="*/ 806129 h 2397608"/>
              <a:gd name="connsiteX10467" fmla="*/ 5555807 w 5675092"/>
              <a:gd name="connsiteY10467" fmla="*/ 804890 h 2397608"/>
              <a:gd name="connsiteX10468" fmla="*/ 5551106 w 5675092"/>
              <a:gd name="connsiteY10468" fmla="*/ 810112 h 2397608"/>
              <a:gd name="connsiteX10469" fmla="*/ 5545902 w 5675092"/>
              <a:gd name="connsiteY10469" fmla="*/ 805389 h 2397608"/>
              <a:gd name="connsiteX10470" fmla="*/ 5526588 w 5675092"/>
              <a:gd name="connsiteY10470" fmla="*/ 816334 h 2397608"/>
              <a:gd name="connsiteX10471" fmla="*/ 5514204 w 5675092"/>
              <a:gd name="connsiteY10471" fmla="*/ 816958 h 2397608"/>
              <a:gd name="connsiteX10472" fmla="*/ 5525961 w 5675092"/>
              <a:gd name="connsiteY10472" fmla="*/ 803900 h 2397608"/>
              <a:gd name="connsiteX10473" fmla="*/ 5515773 w 5675092"/>
              <a:gd name="connsiteY10473" fmla="*/ 749572 h 2397608"/>
              <a:gd name="connsiteX10474" fmla="*/ 5503139 w 5675092"/>
              <a:gd name="connsiteY10474" fmla="*/ 745223 h 2397608"/>
              <a:gd name="connsiteX10475" fmla="*/ 5498812 w 5675092"/>
              <a:gd name="connsiteY10475" fmla="*/ 757904 h 2397608"/>
              <a:gd name="connsiteX10476" fmla="*/ 5514928 w 5675092"/>
              <a:gd name="connsiteY10476" fmla="*/ 782022 h 2397608"/>
              <a:gd name="connsiteX10477" fmla="*/ 5507371 w 5675092"/>
              <a:gd name="connsiteY10477" fmla="*/ 779909 h 2397608"/>
              <a:gd name="connsiteX10478" fmla="*/ 5505144 w 5675092"/>
              <a:gd name="connsiteY10478" fmla="*/ 785007 h 2397608"/>
              <a:gd name="connsiteX10479" fmla="*/ 5510849 w 5675092"/>
              <a:gd name="connsiteY10479" fmla="*/ 799676 h 2397608"/>
              <a:gd name="connsiteX10480" fmla="*/ 5506022 w 5675092"/>
              <a:gd name="connsiteY10480" fmla="*/ 802413 h 2397608"/>
              <a:gd name="connsiteX10481" fmla="*/ 5502572 w 5675092"/>
              <a:gd name="connsiteY10481" fmla="*/ 832501 h 2397608"/>
              <a:gd name="connsiteX10482" fmla="*/ 5495392 w 5675092"/>
              <a:gd name="connsiteY10482" fmla="*/ 837849 h 2397608"/>
              <a:gd name="connsiteX10483" fmla="*/ 5505302 w 5675092"/>
              <a:gd name="connsiteY10483" fmla="*/ 837349 h 2397608"/>
              <a:gd name="connsiteX10484" fmla="*/ 5503199 w 5675092"/>
              <a:gd name="connsiteY10484" fmla="*/ 844935 h 2397608"/>
              <a:gd name="connsiteX10485" fmla="*/ 5493168 w 5675092"/>
              <a:gd name="connsiteY10485" fmla="*/ 842947 h 2397608"/>
              <a:gd name="connsiteX10486" fmla="*/ 5496269 w 5675092"/>
              <a:gd name="connsiteY10486" fmla="*/ 855256 h 2397608"/>
              <a:gd name="connsiteX10487" fmla="*/ 5491442 w 5675092"/>
              <a:gd name="connsiteY10487" fmla="*/ 857993 h 2397608"/>
              <a:gd name="connsiteX10488" fmla="*/ 5492068 w 5675092"/>
              <a:gd name="connsiteY10488" fmla="*/ 870424 h 2397608"/>
              <a:gd name="connsiteX10489" fmla="*/ 5499876 w 5675092"/>
              <a:gd name="connsiteY10489" fmla="*/ 877511 h 2397608"/>
              <a:gd name="connsiteX10490" fmla="*/ 5503854 w 5675092"/>
              <a:gd name="connsiteY10490" fmla="*/ 907224 h 2397608"/>
              <a:gd name="connsiteX10491" fmla="*/ 5496677 w 5675092"/>
              <a:gd name="connsiteY10491" fmla="*/ 912572 h 2397608"/>
              <a:gd name="connsiteX10492" fmla="*/ 5501756 w 5675092"/>
              <a:gd name="connsiteY10492" fmla="*/ 914809 h 2397608"/>
              <a:gd name="connsiteX10493" fmla="*/ 5499654 w 5675092"/>
              <a:gd name="connsiteY10493" fmla="*/ 922395 h 2397608"/>
              <a:gd name="connsiteX10494" fmla="*/ 5492352 w 5675092"/>
              <a:gd name="connsiteY10494" fmla="*/ 925255 h 2397608"/>
              <a:gd name="connsiteX10495" fmla="*/ 5490876 w 5675092"/>
              <a:gd name="connsiteY10495" fmla="*/ 945272 h 2397608"/>
              <a:gd name="connsiteX10496" fmla="*/ 5489873 w 5675092"/>
              <a:gd name="connsiteY10496" fmla="*/ 925379 h 2397608"/>
              <a:gd name="connsiteX10497" fmla="*/ 5483320 w 5675092"/>
              <a:gd name="connsiteY10497" fmla="*/ 943161 h 2397608"/>
              <a:gd name="connsiteX10498" fmla="*/ 5484197 w 5675092"/>
              <a:gd name="connsiteY10498" fmla="*/ 960568 h 2397608"/>
              <a:gd name="connsiteX10499" fmla="*/ 5489776 w 5675092"/>
              <a:gd name="connsiteY10499" fmla="*/ 972749 h 2397608"/>
              <a:gd name="connsiteX10500" fmla="*/ 5484949 w 5675092"/>
              <a:gd name="connsiteY10500" fmla="*/ 975487 h 2397608"/>
              <a:gd name="connsiteX10501" fmla="*/ 5490027 w 5675092"/>
              <a:gd name="connsiteY10501" fmla="*/ 977722 h 2397608"/>
              <a:gd name="connsiteX10502" fmla="*/ 5485576 w 5675092"/>
              <a:gd name="connsiteY10502" fmla="*/ 987918 h 2397608"/>
              <a:gd name="connsiteX10503" fmla="*/ 5492756 w 5675092"/>
              <a:gd name="connsiteY10503" fmla="*/ 982570 h 2397608"/>
              <a:gd name="connsiteX10504" fmla="*/ 5487205 w 5675092"/>
              <a:gd name="connsiteY10504" fmla="*/ 1020244 h 2397608"/>
              <a:gd name="connsiteX10505" fmla="*/ 5482378 w 5675092"/>
              <a:gd name="connsiteY10505" fmla="*/ 1022981 h 2397608"/>
              <a:gd name="connsiteX10506" fmla="*/ 5485358 w 5675092"/>
              <a:gd name="connsiteY10506" fmla="*/ 1032803 h 2397608"/>
              <a:gd name="connsiteX10507" fmla="*/ 5481404 w 5675092"/>
              <a:gd name="connsiteY10507" fmla="*/ 1052945 h 2397608"/>
              <a:gd name="connsiteX10508" fmla="*/ 5480903 w 5675092"/>
              <a:gd name="connsiteY10508" fmla="*/ 1042999 h 2397608"/>
              <a:gd name="connsiteX10509" fmla="*/ 5473725 w 5675092"/>
              <a:gd name="connsiteY10509" fmla="*/ 1048345 h 2397608"/>
              <a:gd name="connsiteX10510" fmla="*/ 5480276 w 5675092"/>
              <a:gd name="connsiteY10510" fmla="*/ 1030567 h 2397608"/>
              <a:gd name="connsiteX10511" fmla="*/ 5473944 w 5675092"/>
              <a:gd name="connsiteY10511" fmla="*/ 1003464 h 2397608"/>
              <a:gd name="connsiteX10512" fmla="*/ 5461310 w 5675092"/>
              <a:gd name="connsiteY10512" fmla="*/ 999115 h 2397608"/>
              <a:gd name="connsiteX10513" fmla="*/ 5463913 w 5675092"/>
              <a:gd name="connsiteY10513" fmla="*/ 1001476 h 2397608"/>
              <a:gd name="connsiteX10514" fmla="*/ 5459712 w 5675092"/>
              <a:gd name="connsiteY10514" fmla="*/ 1016644 h 2397608"/>
              <a:gd name="connsiteX10515" fmla="*/ 5454634 w 5675092"/>
              <a:gd name="connsiteY10515" fmla="*/ 1014409 h 2397608"/>
              <a:gd name="connsiteX10516" fmla="*/ 5457735 w 5675092"/>
              <a:gd name="connsiteY10516" fmla="*/ 1026715 h 2397608"/>
              <a:gd name="connsiteX10517" fmla="*/ 5452908 w 5675092"/>
              <a:gd name="connsiteY10517" fmla="*/ 1029453 h 2397608"/>
              <a:gd name="connsiteX10518" fmla="*/ 5430618 w 5675092"/>
              <a:gd name="connsiteY10518" fmla="*/ 1030576 h 2397608"/>
              <a:gd name="connsiteX10519" fmla="*/ 5422686 w 5675092"/>
              <a:gd name="connsiteY10519" fmla="*/ 1021005 h 2397608"/>
              <a:gd name="connsiteX10520" fmla="*/ 5422184 w 5675092"/>
              <a:gd name="connsiteY10520" fmla="*/ 1011059 h 2397608"/>
              <a:gd name="connsiteX10521" fmla="*/ 5431965 w 5675092"/>
              <a:gd name="connsiteY10521" fmla="*/ 1008072 h 2397608"/>
              <a:gd name="connsiteX10522" fmla="*/ 5424161 w 5675092"/>
              <a:gd name="connsiteY10522" fmla="*/ 1000988 h 2397608"/>
              <a:gd name="connsiteX10523" fmla="*/ 5414628 w 5675092"/>
              <a:gd name="connsiteY10523" fmla="*/ 1008945 h 2397608"/>
              <a:gd name="connsiteX10524" fmla="*/ 5420207 w 5675092"/>
              <a:gd name="connsiteY10524" fmla="*/ 1021129 h 2397608"/>
              <a:gd name="connsiteX10525" fmla="*/ 5407827 w 5675092"/>
              <a:gd name="connsiteY10525" fmla="*/ 1021754 h 2397608"/>
              <a:gd name="connsiteX10526" fmla="*/ 5415255 w 5675092"/>
              <a:gd name="connsiteY10526" fmla="*/ 1021379 h 2397608"/>
              <a:gd name="connsiteX10527" fmla="*/ 5418360 w 5675092"/>
              <a:gd name="connsiteY10527" fmla="*/ 1033688 h 2397608"/>
              <a:gd name="connsiteX10528" fmla="*/ 5413030 w 5675092"/>
              <a:gd name="connsiteY10528" fmla="*/ 1026477 h 2397608"/>
              <a:gd name="connsiteX10529" fmla="*/ 5410928 w 5675092"/>
              <a:gd name="connsiteY10529" fmla="*/ 1034063 h 2397608"/>
              <a:gd name="connsiteX10530" fmla="*/ 5418861 w 5675092"/>
              <a:gd name="connsiteY10530" fmla="*/ 1043635 h 2397608"/>
              <a:gd name="connsiteX10531" fmla="*/ 5411806 w 5675092"/>
              <a:gd name="connsiteY10531" fmla="*/ 1051467 h 2397608"/>
              <a:gd name="connsiteX10532" fmla="*/ 5412182 w 5675092"/>
              <a:gd name="connsiteY10532" fmla="*/ 1058928 h 2397608"/>
              <a:gd name="connsiteX10533" fmla="*/ 5419613 w 5675092"/>
              <a:gd name="connsiteY10533" fmla="*/ 1058553 h 2397608"/>
              <a:gd name="connsiteX10534" fmla="*/ 5404626 w 5675092"/>
              <a:gd name="connsiteY10534" fmla="*/ 1056815 h 2397608"/>
              <a:gd name="connsiteX10535" fmla="*/ 5409958 w 5675092"/>
              <a:gd name="connsiteY10535" fmla="*/ 1064025 h 2397608"/>
              <a:gd name="connsiteX10536" fmla="*/ 5410460 w 5675092"/>
              <a:gd name="connsiteY10536" fmla="*/ 1073972 h 2397608"/>
              <a:gd name="connsiteX10537" fmla="*/ 5407605 w 5675092"/>
              <a:gd name="connsiteY10537" fmla="*/ 1066639 h 2397608"/>
              <a:gd name="connsiteX10538" fmla="*/ 5400425 w 5675092"/>
              <a:gd name="connsiteY10538" fmla="*/ 1071986 h 2397608"/>
              <a:gd name="connsiteX10539" fmla="*/ 5400049 w 5675092"/>
              <a:gd name="connsiteY10539" fmla="*/ 1064525 h 2397608"/>
              <a:gd name="connsiteX10540" fmla="*/ 5384815 w 5675092"/>
              <a:gd name="connsiteY10540" fmla="*/ 1057813 h 2397608"/>
              <a:gd name="connsiteX10541" fmla="*/ 5393123 w 5675092"/>
              <a:gd name="connsiteY10541" fmla="*/ 1074845 h 2397608"/>
              <a:gd name="connsiteX10542" fmla="*/ 5401177 w 5675092"/>
              <a:gd name="connsiteY10542" fmla="*/ 1086904 h 2397608"/>
              <a:gd name="connsiteX10543" fmla="*/ 5401929 w 5675092"/>
              <a:gd name="connsiteY10543" fmla="*/ 1101824 h 2397608"/>
              <a:gd name="connsiteX10544" fmla="*/ 5394251 w 5675092"/>
              <a:gd name="connsiteY10544" fmla="*/ 1097226 h 2397608"/>
              <a:gd name="connsiteX10545" fmla="*/ 5398702 w 5675092"/>
              <a:gd name="connsiteY10545" fmla="*/ 1087029 h 2397608"/>
              <a:gd name="connsiteX10546" fmla="*/ 5395973 w 5675092"/>
              <a:gd name="connsiteY10546" fmla="*/ 1082182 h 2397608"/>
              <a:gd name="connsiteX10547" fmla="*/ 5390644 w 5675092"/>
              <a:gd name="connsiteY10547" fmla="*/ 1074971 h 2397608"/>
              <a:gd name="connsiteX10548" fmla="*/ 5380614 w 5675092"/>
              <a:gd name="connsiteY10548" fmla="*/ 1072984 h 2397608"/>
              <a:gd name="connsiteX10549" fmla="*/ 5371804 w 5675092"/>
              <a:gd name="connsiteY10549" fmla="*/ 1046006 h 2397608"/>
              <a:gd name="connsiteX10550" fmla="*/ 5381208 w 5675092"/>
              <a:gd name="connsiteY10550" fmla="*/ 1035561 h 2397608"/>
              <a:gd name="connsiteX10551" fmla="*/ 5378609 w 5675092"/>
              <a:gd name="connsiteY10551" fmla="*/ 1033198 h 2397608"/>
              <a:gd name="connsiteX10552" fmla="*/ 5378107 w 5675092"/>
              <a:gd name="connsiteY10552" fmla="*/ 1023252 h 2397608"/>
              <a:gd name="connsiteX10553" fmla="*/ 5388138 w 5675092"/>
              <a:gd name="connsiteY10553" fmla="*/ 1025238 h 2397608"/>
              <a:gd name="connsiteX10554" fmla="*/ 5386035 w 5675092"/>
              <a:gd name="connsiteY10554" fmla="*/ 1032824 h 2397608"/>
              <a:gd name="connsiteX10555" fmla="*/ 5390256 w 5675092"/>
              <a:gd name="connsiteY10555" fmla="*/ 1034948 h 2397608"/>
              <a:gd name="connsiteX10556" fmla="*/ 5392976 w 5675092"/>
              <a:gd name="connsiteY10556" fmla="*/ 1033382 h 2397608"/>
              <a:gd name="connsiteX10557" fmla="*/ 5390276 w 5675092"/>
              <a:gd name="connsiteY10557" fmla="*/ 1029834 h 2397608"/>
              <a:gd name="connsiteX10558" fmla="*/ 5396048 w 5675092"/>
              <a:gd name="connsiteY10558" fmla="*/ 1028570 h 2397608"/>
              <a:gd name="connsiteX10559" fmla="*/ 5396881 w 5675092"/>
              <a:gd name="connsiteY10559" fmla="*/ 1030175 h 2397608"/>
              <a:gd name="connsiteX10560" fmla="*/ 5399059 w 5675092"/>
              <a:gd name="connsiteY10560" fmla="*/ 1027960 h 2397608"/>
              <a:gd name="connsiteX10561" fmla="*/ 5402997 w 5675092"/>
              <a:gd name="connsiteY10561" fmla="*/ 1024489 h 2397608"/>
              <a:gd name="connsiteX10562" fmla="*/ 5387761 w 5675092"/>
              <a:gd name="connsiteY10562" fmla="*/ 1017780 h 2397608"/>
              <a:gd name="connsiteX10563" fmla="*/ 5392589 w 5675092"/>
              <a:gd name="connsiteY10563" fmla="*/ 1015042 h 2397608"/>
              <a:gd name="connsiteX10564" fmla="*/ 5387135 w 5675092"/>
              <a:gd name="connsiteY10564" fmla="*/ 1005345 h 2397608"/>
              <a:gd name="connsiteX10565" fmla="*/ 5385032 w 5675092"/>
              <a:gd name="connsiteY10565" fmla="*/ 1012931 h 2397608"/>
              <a:gd name="connsiteX10566" fmla="*/ 5374125 w 5675092"/>
              <a:gd name="connsiteY10566" fmla="*/ 993536 h 2397608"/>
              <a:gd name="connsiteX10567" fmla="*/ 5364219 w 5675092"/>
              <a:gd name="connsiteY10567" fmla="*/ 994036 h 2397608"/>
              <a:gd name="connsiteX10568" fmla="*/ 5363216 w 5675092"/>
              <a:gd name="connsiteY10568" fmla="*/ 974143 h 2397608"/>
              <a:gd name="connsiteX10569" fmla="*/ 5356161 w 5675092"/>
              <a:gd name="connsiteY10569" fmla="*/ 981978 h 2397608"/>
              <a:gd name="connsiteX10570" fmla="*/ 5359517 w 5675092"/>
              <a:gd name="connsiteY10570" fmla="*/ 999260 h 2397608"/>
              <a:gd name="connsiteX10571" fmla="*/ 5354811 w 5675092"/>
              <a:gd name="connsiteY10571" fmla="*/ 1004484 h 2397608"/>
              <a:gd name="connsiteX10572" fmla="*/ 5349105 w 5675092"/>
              <a:gd name="connsiteY10572" fmla="*/ 989812 h 2397608"/>
              <a:gd name="connsiteX10573" fmla="*/ 5336848 w 5675092"/>
              <a:gd name="connsiteY10573" fmla="*/ 992924 h 2397608"/>
              <a:gd name="connsiteX10574" fmla="*/ 5344529 w 5675092"/>
              <a:gd name="connsiteY10574" fmla="*/ 997522 h 2397608"/>
              <a:gd name="connsiteX10575" fmla="*/ 5345030 w 5675092"/>
              <a:gd name="connsiteY10575" fmla="*/ 1007468 h 2397608"/>
              <a:gd name="connsiteX10576" fmla="*/ 5330046 w 5675092"/>
              <a:gd name="connsiteY10576" fmla="*/ 1005732 h 2397608"/>
              <a:gd name="connsiteX10577" fmla="*/ 5330548 w 5675092"/>
              <a:gd name="connsiteY10577" fmla="*/ 1015678 h 2397608"/>
              <a:gd name="connsiteX10578" fmla="*/ 5321140 w 5675092"/>
              <a:gd name="connsiteY10578" fmla="*/ 1026124 h 2397608"/>
              <a:gd name="connsiteX10579" fmla="*/ 5323994 w 5675092"/>
              <a:gd name="connsiteY10579" fmla="*/ 1033457 h 2397608"/>
              <a:gd name="connsiteX10580" fmla="*/ 5320459 w 5675092"/>
              <a:gd name="connsiteY10580" fmla="*/ 1032757 h 2397608"/>
              <a:gd name="connsiteX10581" fmla="*/ 5321491 w 5675092"/>
              <a:gd name="connsiteY10581" fmla="*/ 1047962 h 2397608"/>
              <a:gd name="connsiteX10582" fmla="*/ 5327095 w 5675092"/>
              <a:gd name="connsiteY10582" fmla="*/ 1045766 h 2397608"/>
              <a:gd name="connsiteX10583" fmla="*/ 5327472 w 5675092"/>
              <a:gd name="connsiteY10583" fmla="*/ 1053227 h 2397608"/>
              <a:gd name="connsiteX10584" fmla="*/ 5321337 w 5675092"/>
              <a:gd name="connsiteY10584" fmla="*/ 1060041 h 2397608"/>
              <a:gd name="connsiteX10585" fmla="*/ 5320711 w 5675092"/>
              <a:gd name="connsiteY10585" fmla="*/ 1061382 h 2397608"/>
              <a:gd name="connsiteX10586" fmla="*/ 5323377 w 5675092"/>
              <a:gd name="connsiteY10586" fmla="*/ 1064338 h 2397608"/>
              <a:gd name="connsiteX10587" fmla="*/ 5328098 w 5675092"/>
              <a:gd name="connsiteY10587" fmla="*/ 1065658 h 2397608"/>
              <a:gd name="connsiteX10588" fmla="*/ 5323647 w 5675092"/>
              <a:gd name="connsiteY10588" fmla="*/ 1075856 h 2397608"/>
              <a:gd name="connsiteX10589" fmla="*/ 5333180 w 5675092"/>
              <a:gd name="connsiteY10589" fmla="*/ 1067896 h 2397608"/>
              <a:gd name="connsiteX10590" fmla="*/ 5331329 w 5675092"/>
              <a:gd name="connsiteY10590" fmla="*/ 1080455 h 2397608"/>
              <a:gd name="connsiteX10591" fmla="*/ 5348540 w 5675092"/>
              <a:gd name="connsiteY10591" fmla="*/ 1077093 h 2397608"/>
              <a:gd name="connsiteX10592" fmla="*/ 5356598 w 5675092"/>
              <a:gd name="connsiteY10592" fmla="*/ 1089152 h 2397608"/>
              <a:gd name="connsiteX10593" fmla="*/ 5349166 w 5675092"/>
              <a:gd name="connsiteY10593" fmla="*/ 1089526 h 2397608"/>
              <a:gd name="connsiteX10594" fmla="*/ 5346438 w 5675092"/>
              <a:gd name="connsiteY10594" fmla="*/ 1084678 h 2397608"/>
              <a:gd name="connsiteX10595" fmla="*/ 5336532 w 5675092"/>
              <a:gd name="connsiteY10595" fmla="*/ 1085178 h 2397608"/>
              <a:gd name="connsiteX10596" fmla="*/ 5354244 w 5675092"/>
              <a:gd name="connsiteY10596" fmla="*/ 1091762 h 2397608"/>
              <a:gd name="connsiteX10597" fmla="*/ 5356848 w 5675092"/>
              <a:gd name="connsiteY10597" fmla="*/ 1094125 h 2397608"/>
              <a:gd name="connsiteX10598" fmla="*/ 5357099 w 5675092"/>
              <a:gd name="connsiteY10598" fmla="*/ 1099098 h 2397608"/>
              <a:gd name="connsiteX10599" fmla="*/ 5352020 w 5675092"/>
              <a:gd name="connsiteY10599" fmla="*/ 1096860 h 2397608"/>
              <a:gd name="connsiteX10600" fmla="*/ 5357350 w 5675092"/>
              <a:gd name="connsiteY10600" fmla="*/ 1104071 h 2397608"/>
              <a:gd name="connsiteX10601" fmla="*/ 5352647 w 5675092"/>
              <a:gd name="connsiteY10601" fmla="*/ 1109294 h 2397608"/>
              <a:gd name="connsiteX10602" fmla="*/ 5342488 w 5675092"/>
              <a:gd name="connsiteY10602" fmla="*/ 1104820 h 2397608"/>
              <a:gd name="connsiteX10603" fmla="*/ 5347190 w 5675092"/>
              <a:gd name="connsiteY10603" fmla="*/ 1099598 h 2397608"/>
              <a:gd name="connsiteX10604" fmla="*/ 5334934 w 5675092"/>
              <a:gd name="connsiteY10604" fmla="*/ 1102707 h 2397608"/>
              <a:gd name="connsiteX10605" fmla="*/ 5335436 w 5675092"/>
              <a:gd name="connsiteY10605" fmla="*/ 1112656 h 2397608"/>
              <a:gd name="connsiteX10606" fmla="*/ 5338287 w 5675092"/>
              <a:gd name="connsiteY10606" fmla="*/ 1119989 h 2397608"/>
              <a:gd name="connsiteX10607" fmla="*/ 5343240 w 5675092"/>
              <a:gd name="connsiteY10607" fmla="*/ 1119739 h 2397608"/>
              <a:gd name="connsiteX10608" fmla="*/ 5343616 w 5675092"/>
              <a:gd name="connsiteY10608" fmla="*/ 1127200 h 2397608"/>
              <a:gd name="connsiteX10609" fmla="*/ 5352898 w 5675092"/>
              <a:gd name="connsiteY10609" fmla="*/ 1114267 h 2397608"/>
              <a:gd name="connsiteX10610" fmla="*/ 5353469 w 5675092"/>
              <a:gd name="connsiteY10610" fmla="*/ 1114978 h 2397608"/>
              <a:gd name="connsiteX10611" fmla="*/ 5353473 w 5675092"/>
              <a:gd name="connsiteY10611" fmla="*/ 1113486 h 2397608"/>
              <a:gd name="connsiteX10612" fmla="*/ 5364264 w 5675092"/>
              <a:gd name="connsiteY10612" fmla="*/ 1110259 h 2397608"/>
              <a:gd name="connsiteX10613" fmla="*/ 5369238 w 5675092"/>
              <a:gd name="connsiteY10613" fmla="*/ 1102433 h 2397608"/>
              <a:gd name="connsiteX10614" fmla="*/ 5371642 w 5675092"/>
              <a:gd name="connsiteY10614" fmla="*/ 1097280 h 2397608"/>
              <a:gd name="connsiteX10615" fmla="*/ 5365487 w 5675092"/>
              <a:gd name="connsiteY10615" fmla="*/ 1087716 h 2397608"/>
              <a:gd name="connsiteX10616" fmla="*/ 5373368 w 5675092"/>
              <a:gd name="connsiteY10616" fmla="*/ 1082190 h 2397608"/>
              <a:gd name="connsiteX10617" fmla="*/ 5374380 w 5675092"/>
              <a:gd name="connsiteY10617" fmla="*/ 1097094 h 2397608"/>
              <a:gd name="connsiteX10618" fmla="*/ 5367006 w 5675092"/>
              <a:gd name="connsiteY10618" fmla="*/ 1110073 h 2397608"/>
              <a:gd name="connsiteX10619" fmla="*/ 5359965 w 5675092"/>
              <a:gd name="connsiteY10619" fmla="*/ 1128020 h 2397608"/>
              <a:gd name="connsiteX10620" fmla="*/ 5375899 w 5675092"/>
              <a:gd name="connsiteY10620" fmla="*/ 1119450 h 2397608"/>
              <a:gd name="connsiteX10621" fmla="*/ 5375393 w 5675092"/>
              <a:gd name="connsiteY10621" fmla="*/ 1111997 h 2397608"/>
              <a:gd name="connsiteX10622" fmla="*/ 5383952 w 5675092"/>
              <a:gd name="connsiteY10622" fmla="*/ 1116406 h 2397608"/>
              <a:gd name="connsiteX10623" fmla="*/ 5386188 w 5675092"/>
              <a:gd name="connsiteY10623" fmla="*/ 1108769 h 2397608"/>
              <a:gd name="connsiteX10624" fmla="*/ 5386863 w 5675092"/>
              <a:gd name="connsiteY10624" fmla="*/ 1118705 h 2397608"/>
              <a:gd name="connsiteX10625" fmla="*/ 5381885 w 5675092"/>
              <a:gd name="connsiteY10625" fmla="*/ 1126531 h 2397608"/>
              <a:gd name="connsiteX10626" fmla="*/ 5398160 w 5675092"/>
              <a:gd name="connsiteY10626" fmla="*/ 1122929 h 2397608"/>
              <a:gd name="connsiteX10627" fmla="*/ 5389938 w 5675092"/>
              <a:gd name="connsiteY10627" fmla="*/ 1123487 h 2397608"/>
              <a:gd name="connsiteX10628" fmla="*/ 5390444 w 5675092"/>
              <a:gd name="connsiteY10628" fmla="*/ 1130940 h 2397608"/>
              <a:gd name="connsiteX10629" fmla="*/ 5399172 w 5675092"/>
              <a:gd name="connsiteY10629" fmla="*/ 1137832 h 2397608"/>
              <a:gd name="connsiteX10630" fmla="*/ 5391625 w 5675092"/>
              <a:gd name="connsiteY10630" fmla="*/ 1148326 h 2397608"/>
              <a:gd name="connsiteX10631" fmla="*/ 5394873 w 5675092"/>
              <a:gd name="connsiteY10631" fmla="*/ 1155593 h 2397608"/>
              <a:gd name="connsiteX10632" fmla="*/ 5399847 w 5675092"/>
              <a:gd name="connsiteY10632" fmla="*/ 1147768 h 2397608"/>
              <a:gd name="connsiteX10633" fmla="*/ 5397949 w 5675092"/>
              <a:gd name="connsiteY10633" fmla="*/ 1160375 h 2397608"/>
              <a:gd name="connsiteX10634" fmla="*/ 5389731 w 5675092"/>
              <a:gd name="connsiteY10634" fmla="*/ 1160934 h 2397608"/>
              <a:gd name="connsiteX10635" fmla="*/ 5403429 w 5675092"/>
              <a:gd name="connsiteY10635" fmla="*/ 1160004 h 2397608"/>
              <a:gd name="connsiteX10636" fmla="*/ 5398793 w 5675092"/>
              <a:gd name="connsiteY10636" fmla="*/ 1172797 h 2397608"/>
              <a:gd name="connsiteX10637" fmla="*/ 5410262 w 5675092"/>
              <a:gd name="connsiteY10637" fmla="*/ 1179502 h 2397608"/>
              <a:gd name="connsiteX10638" fmla="*/ 5417975 w 5675092"/>
              <a:gd name="connsiteY10638" fmla="*/ 1171493 h 2397608"/>
              <a:gd name="connsiteX10639" fmla="*/ 5406846 w 5675092"/>
              <a:gd name="connsiteY10639" fmla="*/ 1169753 h 2397608"/>
              <a:gd name="connsiteX10640" fmla="*/ 5406171 w 5675092"/>
              <a:gd name="connsiteY10640" fmla="*/ 1159817 h 2397608"/>
              <a:gd name="connsiteX10641" fmla="*/ 5413718 w 5675092"/>
              <a:gd name="connsiteY10641" fmla="*/ 1149322 h 2397608"/>
              <a:gd name="connsiteX10642" fmla="*/ 5438380 w 5675092"/>
              <a:gd name="connsiteY10642" fmla="*/ 1147647 h 2397608"/>
              <a:gd name="connsiteX10643" fmla="*/ 5444029 w 5675092"/>
              <a:gd name="connsiteY10643" fmla="*/ 1149761 h 2397608"/>
              <a:gd name="connsiteX10644" fmla="*/ 5442134 w 5675092"/>
              <a:gd name="connsiteY10644" fmla="*/ 1162365 h 2397608"/>
              <a:gd name="connsiteX10645" fmla="*/ 5447445 w 5675092"/>
              <a:gd name="connsiteY10645" fmla="*/ 1159510 h 2397608"/>
              <a:gd name="connsiteX10646" fmla="*/ 5453938 w 5675092"/>
              <a:gd name="connsiteY10646" fmla="*/ 1174041 h 2397608"/>
              <a:gd name="connsiteX10647" fmla="*/ 5451365 w 5675092"/>
              <a:gd name="connsiteY10647" fmla="*/ 1176710 h 2397608"/>
              <a:gd name="connsiteX10648" fmla="*/ 5464730 w 5675092"/>
              <a:gd name="connsiteY10648" fmla="*/ 1170812 h 2397608"/>
              <a:gd name="connsiteX10649" fmla="*/ 5468353 w 5675092"/>
              <a:gd name="connsiteY10649" fmla="*/ 1143115 h 2397608"/>
              <a:gd name="connsiteX10650" fmla="*/ 5458955 w 5675092"/>
              <a:gd name="connsiteY10650" fmla="*/ 1126287 h 2397608"/>
              <a:gd name="connsiteX10651" fmla="*/ 5467510 w 5675092"/>
              <a:gd name="connsiteY10651" fmla="*/ 1130696 h 2397608"/>
              <a:gd name="connsiteX10652" fmla="*/ 5466835 w 5675092"/>
              <a:gd name="connsiteY10652" fmla="*/ 1120761 h 2397608"/>
              <a:gd name="connsiteX10653" fmla="*/ 5473669 w 5675092"/>
              <a:gd name="connsiteY10653" fmla="*/ 1140260 h 2397608"/>
              <a:gd name="connsiteX10654" fmla="*/ 5471602 w 5675092"/>
              <a:gd name="connsiteY10654" fmla="*/ 1150382 h 2397608"/>
              <a:gd name="connsiteX10655" fmla="*/ 5477250 w 5675092"/>
              <a:gd name="connsiteY10655" fmla="*/ 1152495 h 2397608"/>
              <a:gd name="connsiteX10656" fmla="*/ 5488003 w 5675092"/>
              <a:gd name="connsiteY10656" fmla="*/ 1189197 h 2397608"/>
              <a:gd name="connsiteX10657" fmla="*/ 5479443 w 5675092"/>
              <a:gd name="connsiteY10657" fmla="*/ 1184787 h 2397608"/>
              <a:gd name="connsiteX10658" fmla="*/ 5485598 w 5675092"/>
              <a:gd name="connsiteY10658" fmla="*/ 1194351 h 2397608"/>
              <a:gd name="connsiteX10659" fmla="*/ 5480287 w 5675092"/>
              <a:gd name="connsiteY10659" fmla="*/ 1197206 h 2397608"/>
              <a:gd name="connsiteX10660" fmla="*/ 5485936 w 5675092"/>
              <a:gd name="connsiteY10660" fmla="*/ 1199319 h 2397608"/>
              <a:gd name="connsiteX10661" fmla="*/ 5481299 w 5675092"/>
              <a:gd name="connsiteY10661" fmla="*/ 1212110 h 2397608"/>
              <a:gd name="connsiteX10662" fmla="*/ 5482480 w 5675092"/>
              <a:gd name="connsiteY10662" fmla="*/ 1229498 h 2397608"/>
              <a:gd name="connsiteX10663" fmla="*/ 5491884 w 5675092"/>
              <a:gd name="connsiteY10663" fmla="*/ 1246329 h 2397608"/>
              <a:gd name="connsiteX10664" fmla="*/ 5490534 w 5675092"/>
              <a:gd name="connsiteY10664" fmla="*/ 1226457 h 2397608"/>
              <a:gd name="connsiteX10665" fmla="*/ 5494625 w 5675092"/>
              <a:gd name="connsiteY10665" fmla="*/ 1246143 h 2397608"/>
              <a:gd name="connsiteX10666" fmla="*/ 5503012 w 5675092"/>
              <a:gd name="connsiteY10666" fmla="*/ 1248067 h 2397608"/>
              <a:gd name="connsiteX10667" fmla="*/ 5506261 w 5675092"/>
              <a:gd name="connsiteY10667" fmla="*/ 1255334 h 2397608"/>
              <a:gd name="connsiteX10668" fmla="*/ 5500949 w 5675092"/>
              <a:gd name="connsiteY10668" fmla="*/ 1258191 h 2397608"/>
              <a:gd name="connsiteX10669" fmla="*/ 5509505 w 5675092"/>
              <a:gd name="connsiteY10669" fmla="*/ 1262601 h 2397608"/>
              <a:gd name="connsiteX10670" fmla="*/ 5508792 w 5675092"/>
              <a:gd name="connsiteY10670" fmla="*/ 1292594 h 2397608"/>
              <a:gd name="connsiteX10671" fmla="*/ 5501076 w 5675092"/>
              <a:gd name="connsiteY10671" fmla="*/ 1300606 h 2397608"/>
              <a:gd name="connsiteX10672" fmla="*/ 5501919 w 5675092"/>
              <a:gd name="connsiteY10672" fmla="*/ 1313024 h 2397608"/>
              <a:gd name="connsiteX10673" fmla="*/ 5507568 w 5675092"/>
              <a:gd name="connsiteY10673" fmla="*/ 1315137 h 2397608"/>
              <a:gd name="connsiteX10674" fmla="*/ 5505673 w 5675092"/>
              <a:gd name="connsiteY10674" fmla="*/ 1327744 h 2397608"/>
              <a:gd name="connsiteX10675" fmla="*/ 5516465 w 5675092"/>
              <a:gd name="connsiteY10675" fmla="*/ 1324515 h 2397608"/>
              <a:gd name="connsiteX10676" fmla="*/ 5519713 w 5675092"/>
              <a:gd name="connsiteY10676" fmla="*/ 1331781 h 2397608"/>
              <a:gd name="connsiteX10677" fmla="*/ 5508749 w 5675092"/>
              <a:gd name="connsiteY10677" fmla="*/ 1332526 h 2397608"/>
              <a:gd name="connsiteX10678" fmla="*/ 5517308 w 5675092"/>
              <a:gd name="connsiteY10678" fmla="*/ 1336935 h 2397608"/>
              <a:gd name="connsiteX10679" fmla="*/ 5524813 w 5675092"/>
              <a:gd name="connsiteY10679" fmla="*/ 1366371 h 2397608"/>
              <a:gd name="connsiteX10680" fmla="*/ 5530462 w 5675092"/>
              <a:gd name="connsiteY10680" fmla="*/ 1368483 h 2397608"/>
              <a:gd name="connsiteX10681" fmla="*/ 5525995 w 5675092"/>
              <a:gd name="connsiteY10681" fmla="*/ 1383759 h 2397608"/>
              <a:gd name="connsiteX10682" fmla="*/ 5529073 w 5675092"/>
              <a:gd name="connsiteY10682" fmla="*/ 1388541 h 2397608"/>
              <a:gd name="connsiteX10683" fmla="*/ 5537126 w 5675092"/>
              <a:gd name="connsiteY10683" fmla="*/ 1385497 h 2397608"/>
              <a:gd name="connsiteX10684" fmla="*/ 5522370 w 5675092"/>
              <a:gd name="connsiteY10684" fmla="*/ 1411456 h 2397608"/>
              <a:gd name="connsiteX10685" fmla="*/ 5528694 w 5675092"/>
              <a:gd name="connsiteY10685" fmla="*/ 1423502 h 2397608"/>
              <a:gd name="connsiteX10686" fmla="*/ 5542058 w 5675092"/>
              <a:gd name="connsiteY10686" fmla="*/ 1417603 h 2397608"/>
              <a:gd name="connsiteX10687" fmla="*/ 5546568 w 5675092"/>
              <a:gd name="connsiteY10687" fmla="*/ 1362399 h 2397608"/>
              <a:gd name="connsiteX10688" fmla="*/ 5532023 w 5675092"/>
              <a:gd name="connsiteY10688" fmla="*/ 1350909 h 2397608"/>
              <a:gd name="connsiteX10689" fmla="*/ 5545725 w 5675092"/>
              <a:gd name="connsiteY10689" fmla="*/ 1349978 h 2397608"/>
              <a:gd name="connsiteX10690" fmla="*/ 5568324 w 5675092"/>
              <a:gd name="connsiteY10690" fmla="*/ 1358424 h 2397608"/>
              <a:gd name="connsiteX10691" fmla="*/ 5573466 w 5675092"/>
              <a:gd name="connsiteY10691" fmla="*/ 1353084 h 2397608"/>
              <a:gd name="connsiteX10692" fmla="*/ 5579283 w 5675092"/>
              <a:gd name="connsiteY10692" fmla="*/ 1357680 h 2397608"/>
              <a:gd name="connsiteX10693" fmla="*/ 5606519 w 5675092"/>
              <a:gd name="connsiteY10693" fmla="*/ 1353333 h 2397608"/>
              <a:gd name="connsiteX10694" fmla="*/ 5603609 w 5675092"/>
              <a:gd name="connsiteY10694" fmla="*/ 1351037 h 2397608"/>
              <a:gd name="connsiteX10695" fmla="*/ 5645221 w 5675092"/>
              <a:gd name="connsiteY10695" fmla="*/ 1355698 h 2397608"/>
              <a:gd name="connsiteX10696" fmla="*/ 5661322 w 5675092"/>
              <a:gd name="connsiteY10696" fmla="*/ 1349611 h 2397608"/>
              <a:gd name="connsiteX10697" fmla="*/ 5663221 w 5675092"/>
              <a:gd name="connsiteY10697" fmla="*/ 1337006 h 2397608"/>
              <a:gd name="connsiteX10698" fmla="*/ 5673602 w 5675092"/>
              <a:gd name="connsiteY10698" fmla="*/ 1357474 h 2397608"/>
              <a:gd name="connsiteX10699" fmla="*/ 5674200 w 5675092"/>
              <a:gd name="connsiteY10699" fmla="*/ 1382115 h 2397608"/>
              <a:gd name="connsiteX10700" fmla="*/ 5649101 w 5675092"/>
              <a:gd name="connsiteY10700" fmla="*/ 1412830 h 2397608"/>
              <a:gd name="connsiteX10701" fmla="*/ 5598216 w 5675092"/>
              <a:gd name="connsiteY10701" fmla="*/ 1433755 h 2397608"/>
              <a:gd name="connsiteX10702" fmla="*/ 5598891 w 5675092"/>
              <a:gd name="connsiteY10702" fmla="*/ 1443691 h 2397608"/>
              <a:gd name="connsiteX10703" fmla="*/ 5580384 w 5675092"/>
              <a:gd name="connsiteY10703" fmla="*/ 1454929 h 2397608"/>
              <a:gd name="connsiteX10704" fmla="*/ 5574904 w 5675092"/>
              <a:gd name="connsiteY10704" fmla="*/ 1455302 h 2397608"/>
              <a:gd name="connsiteX10705" fmla="*/ 5579372 w 5675092"/>
              <a:gd name="connsiteY10705" fmla="*/ 1440026 h 2397608"/>
              <a:gd name="connsiteX10706" fmla="*/ 5548888 w 5675092"/>
              <a:gd name="connsiteY10706" fmla="*/ 1437106 h 2397608"/>
              <a:gd name="connsiteX10707" fmla="*/ 5565290 w 5675092"/>
              <a:gd name="connsiteY10707" fmla="*/ 1475918 h 2397608"/>
              <a:gd name="connsiteX10708" fmla="*/ 5557911 w 5675092"/>
              <a:gd name="connsiteY10708" fmla="*/ 1488897 h 2397608"/>
              <a:gd name="connsiteX10709" fmla="*/ 5552262 w 5675092"/>
              <a:gd name="connsiteY10709" fmla="*/ 1486785 h 2397608"/>
              <a:gd name="connsiteX10710" fmla="*/ 5528107 w 5675092"/>
              <a:gd name="connsiteY10710" fmla="*/ 1495913 h 2397608"/>
              <a:gd name="connsiteX10711" fmla="*/ 5523302 w 5675092"/>
              <a:gd name="connsiteY10711" fmla="*/ 1506220 h 2397608"/>
              <a:gd name="connsiteX10712" fmla="*/ 5526546 w 5675092"/>
              <a:gd name="connsiteY10712" fmla="*/ 1513488 h 2397608"/>
              <a:gd name="connsiteX10713" fmla="*/ 5526715 w 5675092"/>
              <a:gd name="connsiteY10713" fmla="*/ 1515970 h 2397608"/>
              <a:gd name="connsiteX10714" fmla="*/ 5521066 w 5675092"/>
              <a:gd name="connsiteY10714" fmla="*/ 1513860 h 2397608"/>
              <a:gd name="connsiteX10715" fmla="*/ 5501676 w 5675092"/>
              <a:gd name="connsiteY10715" fmla="*/ 1552609 h 2397608"/>
              <a:gd name="connsiteX10716" fmla="*/ 5512636 w 5675092"/>
              <a:gd name="connsiteY10716" fmla="*/ 1551865 h 2397608"/>
              <a:gd name="connsiteX10717" fmla="*/ 5529583 w 5675092"/>
              <a:gd name="connsiteY10717" fmla="*/ 1558199 h 2397608"/>
              <a:gd name="connsiteX10718" fmla="*/ 5510231 w 5675092"/>
              <a:gd name="connsiteY10718" fmla="*/ 1557019 h 2397608"/>
              <a:gd name="connsiteX10719" fmla="*/ 5511412 w 5675092"/>
              <a:gd name="connsiteY10719" fmla="*/ 1574405 h 2397608"/>
              <a:gd name="connsiteX10720" fmla="*/ 5500959 w 5675092"/>
              <a:gd name="connsiteY10720" fmla="*/ 1582603 h 2397608"/>
              <a:gd name="connsiteX10721" fmla="*/ 5501634 w 5675092"/>
              <a:gd name="connsiteY10721" fmla="*/ 1592539 h 2397608"/>
              <a:gd name="connsiteX10722" fmla="*/ 5513100 w 5675092"/>
              <a:gd name="connsiteY10722" fmla="*/ 1599247 h 2397608"/>
              <a:gd name="connsiteX10723" fmla="*/ 5528870 w 5675092"/>
              <a:gd name="connsiteY10723" fmla="*/ 1588195 h 2397608"/>
              <a:gd name="connsiteX10724" fmla="*/ 5529207 w 5675092"/>
              <a:gd name="connsiteY10724" fmla="*/ 1593162 h 2397608"/>
              <a:gd name="connsiteX10725" fmla="*/ 5542739 w 5675092"/>
              <a:gd name="connsiteY10725" fmla="*/ 1589747 h 2397608"/>
              <a:gd name="connsiteX10726" fmla="*/ 5544089 w 5675092"/>
              <a:gd name="connsiteY10726" fmla="*/ 1609618 h 2397608"/>
              <a:gd name="connsiteX10727" fmla="*/ 5554336 w 5675092"/>
              <a:gd name="connsiteY10727" fmla="*/ 1638869 h 2397608"/>
              <a:gd name="connsiteX10728" fmla="*/ 5534476 w 5675092"/>
              <a:gd name="connsiteY10728" fmla="*/ 1630236 h 2397608"/>
              <a:gd name="connsiteX10729" fmla="*/ 5524528 w 5675092"/>
              <a:gd name="connsiteY10729" fmla="*/ 1645885 h 2397608"/>
              <a:gd name="connsiteX10730" fmla="*/ 5508256 w 5675092"/>
              <a:gd name="connsiteY10730" fmla="*/ 1649485 h 2397608"/>
              <a:gd name="connsiteX10731" fmla="*/ 5493880 w 5675092"/>
              <a:gd name="connsiteY10731" fmla="*/ 1640479 h 2397608"/>
              <a:gd name="connsiteX10732" fmla="*/ 5494217 w 5675092"/>
              <a:gd name="connsiteY10732" fmla="*/ 1645447 h 2397608"/>
              <a:gd name="connsiteX10733" fmla="*/ 5503110 w 5675092"/>
              <a:gd name="connsiteY10733" fmla="*/ 1654824 h 2397608"/>
              <a:gd name="connsiteX10734" fmla="*/ 5500709 w 5675092"/>
              <a:gd name="connsiteY10734" fmla="*/ 1659981 h 2397608"/>
              <a:gd name="connsiteX10735" fmla="*/ 5492487 w 5675092"/>
              <a:gd name="connsiteY10735" fmla="*/ 1660540 h 2397608"/>
              <a:gd name="connsiteX10736" fmla="*/ 5501047 w 5675092"/>
              <a:gd name="connsiteY10736" fmla="*/ 1664948 h 2397608"/>
              <a:gd name="connsiteX10737" fmla="*/ 5496242 w 5675092"/>
              <a:gd name="connsiteY10737" fmla="*/ 1675257 h 2397608"/>
              <a:gd name="connsiteX10738" fmla="*/ 5507371 w 5675092"/>
              <a:gd name="connsiteY10738" fmla="*/ 1676995 h 2397608"/>
              <a:gd name="connsiteX10739" fmla="*/ 5510619 w 5675092"/>
              <a:gd name="connsiteY10739" fmla="*/ 1684262 h 2397608"/>
              <a:gd name="connsiteX10740" fmla="*/ 5540929 w 5675092"/>
              <a:gd name="connsiteY10740" fmla="*/ 1684697 h 2397608"/>
              <a:gd name="connsiteX10741" fmla="*/ 5547085 w 5675092"/>
              <a:gd name="connsiteY10741" fmla="*/ 1694263 h 2397608"/>
              <a:gd name="connsiteX10742" fmla="*/ 5555137 w 5675092"/>
              <a:gd name="connsiteY10742" fmla="*/ 1691220 h 2397608"/>
              <a:gd name="connsiteX10743" fmla="*/ 5546578 w 5675092"/>
              <a:gd name="connsiteY10743" fmla="*/ 1686810 h 2397608"/>
              <a:gd name="connsiteX10744" fmla="*/ 5543165 w 5675092"/>
              <a:gd name="connsiteY10744" fmla="*/ 1677060 h 2397608"/>
              <a:gd name="connsiteX10745" fmla="*/ 5549151 w 5675092"/>
              <a:gd name="connsiteY10745" fmla="*/ 1684139 h 2397608"/>
              <a:gd name="connsiteX10746" fmla="*/ 5554631 w 5675092"/>
              <a:gd name="connsiteY10746" fmla="*/ 1683767 h 2397608"/>
              <a:gd name="connsiteX10747" fmla="*/ 5551383 w 5675092"/>
              <a:gd name="connsiteY10747" fmla="*/ 1676502 h 2397608"/>
              <a:gd name="connsiteX10748" fmla="*/ 5556192 w 5675092"/>
              <a:gd name="connsiteY10748" fmla="*/ 1666194 h 2397608"/>
              <a:gd name="connsiteX10749" fmla="*/ 5564073 w 5675092"/>
              <a:gd name="connsiteY10749" fmla="*/ 1660668 h 2397608"/>
              <a:gd name="connsiteX10750" fmla="*/ 5561840 w 5675092"/>
              <a:gd name="connsiteY10750" fmla="*/ 1668304 h 2397608"/>
              <a:gd name="connsiteX10751" fmla="*/ 5567658 w 5675092"/>
              <a:gd name="connsiteY10751" fmla="*/ 1672900 h 2397608"/>
              <a:gd name="connsiteX10752" fmla="*/ 5575543 w 5675092"/>
              <a:gd name="connsiteY10752" fmla="*/ 1667374 h 2397608"/>
              <a:gd name="connsiteX10753" fmla="*/ 5570397 w 5675092"/>
              <a:gd name="connsiteY10753" fmla="*/ 1672714 h 2397608"/>
              <a:gd name="connsiteX10754" fmla="*/ 5583930 w 5675092"/>
              <a:gd name="connsiteY10754" fmla="*/ 1669301 h 2397608"/>
              <a:gd name="connsiteX10755" fmla="*/ 5581529 w 5675092"/>
              <a:gd name="connsiteY10755" fmla="*/ 1674454 h 2397608"/>
              <a:gd name="connsiteX10756" fmla="*/ 5592827 w 5675092"/>
              <a:gd name="connsiteY10756" fmla="*/ 1678678 h 2397608"/>
              <a:gd name="connsiteX10757" fmla="*/ 5584605 w 5675092"/>
              <a:gd name="connsiteY10757" fmla="*/ 1679236 h 2397608"/>
              <a:gd name="connsiteX10758" fmla="*/ 5579968 w 5675092"/>
              <a:gd name="connsiteY10758" fmla="*/ 1692030 h 2397608"/>
              <a:gd name="connsiteX10759" fmla="*/ 5582341 w 5675092"/>
              <a:gd name="connsiteY10759" fmla="*/ 1688991 h 2397608"/>
              <a:gd name="connsiteX10760" fmla="*/ 5582541 w 5675092"/>
              <a:gd name="connsiteY10760" fmla="*/ 1689358 h 2397608"/>
              <a:gd name="connsiteX10761" fmla="*/ 5582497 w 5675092"/>
              <a:gd name="connsiteY10761" fmla="*/ 1688791 h 2397608"/>
              <a:gd name="connsiteX10762" fmla="*/ 5584085 w 5675092"/>
              <a:gd name="connsiteY10762" fmla="*/ 1686758 h 2397608"/>
              <a:gd name="connsiteX10763" fmla="*/ 5582192 w 5675092"/>
              <a:gd name="connsiteY10763" fmla="*/ 1684859 h 2397608"/>
              <a:gd name="connsiteX10764" fmla="*/ 5582497 w 5675092"/>
              <a:gd name="connsiteY10764" fmla="*/ 1688791 h 2397608"/>
              <a:gd name="connsiteX10765" fmla="*/ 5582341 w 5675092"/>
              <a:gd name="connsiteY10765" fmla="*/ 1688991 h 2397608"/>
              <a:gd name="connsiteX10766" fmla="*/ 5580575 w 5675092"/>
              <a:gd name="connsiteY10766" fmla="*/ 1685748 h 2397608"/>
              <a:gd name="connsiteX10767" fmla="*/ 5576555 w 5675092"/>
              <a:gd name="connsiteY10767" fmla="*/ 1682277 h 2397608"/>
              <a:gd name="connsiteX10768" fmla="*/ 5589203 w 5675092"/>
              <a:gd name="connsiteY10768" fmla="*/ 1706375 h 2397608"/>
              <a:gd name="connsiteX10769" fmla="*/ 5578074 w 5675092"/>
              <a:gd name="connsiteY10769" fmla="*/ 1704634 h 2397608"/>
              <a:gd name="connsiteX10770" fmla="*/ 5555264 w 5675092"/>
              <a:gd name="connsiteY10770" fmla="*/ 1733634 h 2397608"/>
              <a:gd name="connsiteX10771" fmla="*/ 5564329 w 5675092"/>
              <a:gd name="connsiteY10771" fmla="*/ 1745497 h 2397608"/>
              <a:gd name="connsiteX10772" fmla="*/ 5556951 w 5675092"/>
              <a:gd name="connsiteY10772" fmla="*/ 1758474 h 2397608"/>
              <a:gd name="connsiteX10773" fmla="*/ 5548733 w 5675092"/>
              <a:gd name="connsiteY10773" fmla="*/ 1759032 h 2397608"/>
              <a:gd name="connsiteX10774" fmla="*/ 5542574 w 5675092"/>
              <a:gd name="connsiteY10774" fmla="*/ 1749468 h 2397608"/>
              <a:gd name="connsiteX10775" fmla="*/ 5537600 w 5675092"/>
              <a:gd name="connsiteY10775" fmla="*/ 1757294 h 2397608"/>
              <a:gd name="connsiteX10776" fmla="*/ 5520653 w 5675092"/>
              <a:gd name="connsiteY10776" fmla="*/ 1750957 h 2397608"/>
              <a:gd name="connsiteX10777" fmla="*/ 5525796 w 5675092"/>
              <a:gd name="connsiteY10777" fmla="*/ 1745618 h 2397608"/>
              <a:gd name="connsiteX10778" fmla="*/ 5520316 w 5675092"/>
              <a:gd name="connsiteY10778" fmla="*/ 1745989 h 2397608"/>
              <a:gd name="connsiteX10779" fmla="*/ 5522937 w 5675092"/>
              <a:gd name="connsiteY10779" fmla="*/ 1736454 h 2397608"/>
              <a:gd name="connsiteX10780" fmla="*/ 5518986 w 5675092"/>
              <a:gd name="connsiteY10780" fmla="*/ 1730068 h 2397608"/>
              <a:gd name="connsiteX10781" fmla="*/ 5514787 w 5675092"/>
              <a:gd name="connsiteY10781" fmla="*/ 1732465 h 2397608"/>
              <a:gd name="connsiteX10782" fmla="*/ 5508022 w 5675092"/>
              <a:gd name="connsiteY10782" fmla="*/ 1731830 h 2397608"/>
              <a:gd name="connsiteX10783" fmla="*/ 5506104 w 5675092"/>
              <a:gd name="connsiteY10783" fmla="*/ 1731569 h 2397608"/>
              <a:gd name="connsiteX10784" fmla="*/ 5505602 w 5675092"/>
              <a:gd name="connsiteY10784" fmla="*/ 1732017 h 2397608"/>
              <a:gd name="connsiteX10785" fmla="*/ 5508509 w 5675092"/>
              <a:gd name="connsiteY10785" fmla="*/ 1734316 h 2397608"/>
              <a:gd name="connsiteX10786" fmla="*/ 5506108 w 5675092"/>
              <a:gd name="connsiteY10786" fmla="*/ 1739470 h 2397608"/>
              <a:gd name="connsiteX10787" fmla="*/ 5512095 w 5675092"/>
              <a:gd name="connsiteY10787" fmla="*/ 1746548 h 2397608"/>
              <a:gd name="connsiteX10788" fmla="*/ 5504210 w 5675092"/>
              <a:gd name="connsiteY10788" fmla="*/ 1752074 h 2397608"/>
              <a:gd name="connsiteX10789" fmla="*/ 5475797 w 5675092"/>
              <a:gd name="connsiteY10789" fmla="*/ 1739032 h 2397608"/>
              <a:gd name="connsiteX10790" fmla="*/ 5473562 w 5675092"/>
              <a:gd name="connsiteY10790" fmla="*/ 1746671 h 2397608"/>
              <a:gd name="connsiteX10791" fmla="*/ 5476472 w 5675092"/>
              <a:gd name="connsiteY10791" fmla="*/ 1748967 h 2397608"/>
              <a:gd name="connsiteX10792" fmla="*/ 5462264 w 5675092"/>
              <a:gd name="connsiteY10792" fmla="*/ 1742448 h 2397608"/>
              <a:gd name="connsiteX10793" fmla="*/ 5459523 w 5675092"/>
              <a:gd name="connsiteY10793" fmla="*/ 1742634 h 2397608"/>
              <a:gd name="connsiteX10794" fmla="*/ 5451976 w 5675092"/>
              <a:gd name="connsiteY10794" fmla="*/ 1753129 h 2397608"/>
              <a:gd name="connsiteX10795" fmla="*/ 5443584 w 5675092"/>
              <a:gd name="connsiteY10795" fmla="*/ 1751201 h 2397608"/>
              <a:gd name="connsiteX10796" fmla="*/ 5449405 w 5675092"/>
              <a:gd name="connsiteY10796" fmla="*/ 1755797 h 2397608"/>
              <a:gd name="connsiteX10797" fmla="*/ 5446833 w 5675092"/>
              <a:gd name="connsiteY10797" fmla="*/ 1758468 h 2397608"/>
              <a:gd name="connsiteX10798" fmla="*/ 5449743 w 5675092"/>
              <a:gd name="connsiteY10798" fmla="*/ 1760765 h 2397608"/>
              <a:gd name="connsiteX10799" fmla="*/ 5452482 w 5675092"/>
              <a:gd name="connsiteY10799" fmla="*/ 1760579 h 2397608"/>
              <a:gd name="connsiteX10800" fmla="*/ 5451976 w 5675092"/>
              <a:gd name="connsiteY10800" fmla="*/ 1753129 h 2397608"/>
              <a:gd name="connsiteX10801" fmla="*/ 5460535 w 5675092"/>
              <a:gd name="connsiteY10801" fmla="*/ 1757537 h 2397608"/>
              <a:gd name="connsiteX10802" fmla="*/ 5452819 w 5675092"/>
              <a:gd name="connsiteY10802" fmla="*/ 1765546 h 2397608"/>
              <a:gd name="connsiteX10803" fmla="*/ 5458637 w 5675092"/>
              <a:gd name="connsiteY10803" fmla="*/ 1770145 h 2397608"/>
              <a:gd name="connsiteX10804" fmla="*/ 5447001 w 5675092"/>
              <a:gd name="connsiteY10804" fmla="*/ 1760951 h 2397608"/>
              <a:gd name="connsiteX10805" fmla="*/ 5441521 w 5675092"/>
              <a:gd name="connsiteY10805" fmla="*/ 1761323 h 2397608"/>
              <a:gd name="connsiteX10806" fmla="*/ 5439285 w 5675092"/>
              <a:gd name="connsiteY10806" fmla="*/ 1768962 h 2397608"/>
              <a:gd name="connsiteX10807" fmla="*/ 5435703 w 5675092"/>
              <a:gd name="connsiteY10807" fmla="*/ 1756727 h 2397608"/>
              <a:gd name="connsiteX10808" fmla="*/ 5433299 w 5675092"/>
              <a:gd name="connsiteY10808" fmla="*/ 1761882 h 2397608"/>
              <a:gd name="connsiteX10809" fmla="*/ 5427651 w 5675092"/>
              <a:gd name="connsiteY10809" fmla="*/ 1759771 h 2397608"/>
              <a:gd name="connsiteX10810" fmla="*/ 5425390 w 5675092"/>
              <a:gd name="connsiteY10810" fmla="*/ 1751814 h 2397608"/>
              <a:gd name="connsiteX10811" fmla="*/ 5429233 w 5675092"/>
              <a:gd name="connsiteY10811" fmla="*/ 1747518 h 2397608"/>
              <a:gd name="connsiteX10812" fmla="*/ 5429450 w 5675092"/>
              <a:gd name="connsiteY10812" fmla="*/ 1747505 h 2397608"/>
              <a:gd name="connsiteX10813" fmla="*/ 5427872 w 5675092"/>
              <a:gd name="connsiteY10813" fmla="*/ 1752893 h 2397608"/>
              <a:gd name="connsiteX10814" fmla="*/ 5430055 w 5675092"/>
              <a:gd name="connsiteY10814" fmla="*/ 1754617 h 2397608"/>
              <a:gd name="connsiteX10815" fmla="*/ 5435197 w 5675092"/>
              <a:gd name="connsiteY10815" fmla="*/ 1749277 h 2397608"/>
              <a:gd name="connsiteX10816" fmla="*/ 5431713 w 5675092"/>
              <a:gd name="connsiteY10816" fmla="*/ 1747369 h 2397608"/>
              <a:gd name="connsiteX10817" fmla="*/ 5429450 w 5675092"/>
              <a:gd name="connsiteY10817" fmla="*/ 1747505 h 2397608"/>
              <a:gd name="connsiteX10818" fmla="*/ 5429549 w 5675092"/>
              <a:gd name="connsiteY10818" fmla="*/ 1747164 h 2397608"/>
              <a:gd name="connsiteX10819" fmla="*/ 5429233 w 5675092"/>
              <a:gd name="connsiteY10819" fmla="*/ 1747518 h 2397608"/>
              <a:gd name="connsiteX10820" fmla="*/ 5426828 w 5675092"/>
              <a:gd name="connsiteY10820" fmla="*/ 1747662 h 2397608"/>
              <a:gd name="connsiteX10821" fmla="*/ 5418585 w 5675092"/>
              <a:gd name="connsiteY10821" fmla="*/ 1747909 h 2397608"/>
              <a:gd name="connsiteX10822" fmla="*/ 5415678 w 5675092"/>
              <a:gd name="connsiteY10822" fmla="*/ 1745612 h 2397608"/>
              <a:gd name="connsiteX10823" fmla="*/ 5419091 w 5675092"/>
              <a:gd name="connsiteY10823" fmla="*/ 1755362 h 2397608"/>
              <a:gd name="connsiteX10824" fmla="*/ 5405052 w 5675092"/>
              <a:gd name="connsiteY10824" fmla="*/ 1751324 h 2397608"/>
              <a:gd name="connsiteX10825" fmla="*/ 5405389 w 5675092"/>
              <a:gd name="connsiteY10825" fmla="*/ 1756293 h 2397608"/>
              <a:gd name="connsiteX10826" fmla="*/ 5385533 w 5675092"/>
              <a:gd name="connsiteY10826" fmla="*/ 1747660 h 2397608"/>
              <a:gd name="connsiteX10827" fmla="*/ 5382963 w 5675092"/>
              <a:gd name="connsiteY10827" fmla="*/ 1750328 h 2397608"/>
              <a:gd name="connsiteX10828" fmla="*/ 5389287 w 5675092"/>
              <a:gd name="connsiteY10828" fmla="*/ 1762376 h 2397608"/>
              <a:gd name="connsiteX10829" fmla="*/ 5400247 w 5675092"/>
              <a:gd name="connsiteY10829" fmla="*/ 1761632 h 2397608"/>
              <a:gd name="connsiteX10830" fmla="*/ 5389793 w 5675092"/>
              <a:gd name="connsiteY10830" fmla="*/ 1769827 h 2397608"/>
              <a:gd name="connsiteX10831" fmla="*/ 5394672 w 5675092"/>
              <a:gd name="connsiteY10831" fmla="*/ 1778972 h 2397608"/>
              <a:gd name="connsiteX10832" fmla="*/ 5394695 w 5675092"/>
              <a:gd name="connsiteY10832" fmla="*/ 1779020 h 2397608"/>
              <a:gd name="connsiteX10833" fmla="*/ 5399618 w 5675092"/>
              <a:gd name="connsiteY10833" fmla="*/ 1776957 h 2397608"/>
              <a:gd name="connsiteX10834" fmla="*/ 5402174 w 5675092"/>
              <a:gd name="connsiteY10834" fmla="*/ 1775928 h 2397608"/>
              <a:gd name="connsiteX10835" fmla="*/ 5402245 w 5675092"/>
              <a:gd name="connsiteY10835" fmla="*/ 1775845 h 2397608"/>
              <a:gd name="connsiteX10836" fmla="*/ 5406570 w 5675092"/>
              <a:gd name="connsiteY10836" fmla="*/ 1773681 h 2397608"/>
              <a:gd name="connsiteX10837" fmla="*/ 5405818 w 5675092"/>
              <a:gd name="connsiteY10837" fmla="*/ 1774463 h 2397608"/>
              <a:gd name="connsiteX10838" fmla="*/ 5407347 w 5675092"/>
              <a:gd name="connsiteY10838" fmla="*/ 1773847 h 2397608"/>
              <a:gd name="connsiteX10839" fmla="*/ 5413835 w 5675092"/>
              <a:gd name="connsiteY10839" fmla="*/ 1773294 h 2397608"/>
              <a:gd name="connsiteX10840" fmla="*/ 5408555 w 5675092"/>
              <a:gd name="connsiteY10840" fmla="*/ 1776382 h 2397608"/>
              <a:gd name="connsiteX10841" fmla="*/ 5409726 w 5675092"/>
              <a:gd name="connsiteY10841" fmla="*/ 1776390 h 2397608"/>
              <a:gd name="connsiteX10842" fmla="*/ 5423521 w 5675092"/>
              <a:gd name="connsiteY10842" fmla="*/ 1780015 h 2397608"/>
              <a:gd name="connsiteX10843" fmla="*/ 5407076 w 5675092"/>
              <a:gd name="connsiteY10843" fmla="*/ 1781132 h 2397608"/>
              <a:gd name="connsiteX10844" fmla="*/ 5415805 w 5675092"/>
              <a:gd name="connsiteY10844" fmla="*/ 1788026 h 2397608"/>
              <a:gd name="connsiteX10845" fmla="*/ 5423690 w 5675092"/>
              <a:gd name="connsiteY10845" fmla="*/ 1782500 h 2397608"/>
              <a:gd name="connsiteX10846" fmla="*/ 5425734 w 5675092"/>
              <a:gd name="connsiteY10846" fmla="*/ 1792343 h 2397608"/>
              <a:gd name="connsiteX10847" fmla="*/ 5426840 w 5675092"/>
              <a:gd name="connsiteY10847" fmla="*/ 1797669 h 2397608"/>
              <a:gd name="connsiteX10848" fmla="*/ 5431517 w 5675092"/>
              <a:gd name="connsiteY10848" fmla="*/ 1801816 h 2397608"/>
              <a:gd name="connsiteX10849" fmla="*/ 5433750 w 5675092"/>
              <a:gd name="connsiteY10849" fmla="*/ 1799028 h 2397608"/>
              <a:gd name="connsiteX10850" fmla="*/ 5431695 w 5675092"/>
              <a:gd name="connsiteY10850" fmla="*/ 1804441 h 2397608"/>
              <a:gd name="connsiteX10851" fmla="*/ 5428079 w 5675092"/>
              <a:gd name="connsiteY10851" fmla="*/ 1801349 h 2397608"/>
              <a:gd name="connsiteX10852" fmla="*/ 5427654 w 5675092"/>
              <a:gd name="connsiteY10852" fmla="*/ 1801593 h 2397608"/>
              <a:gd name="connsiteX10853" fmla="*/ 5427777 w 5675092"/>
              <a:gd name="connsiteY10853" fmla="*/ 1802185 h 2397608"/>
              <a:gd name="connsiteX10854" fmla="*/ 5414079 w 5675092"/>
              <a:gd name="connsiteY10854" fmla="*/ 1803116 h 2397608"/>
              <a:gd name="connsiteX10855" fmla="*/ 5421959 w 5675092"/>
              <a:gd name="connsiteY10855" fmla="*/ 1797590 h 2397608"/>
              <a:gd name="connsiteX10856" fmla="*/ 5406969 w 5675092"/>
              <a:gd name="connsiteY10856" fmla="*/ 1810540 h 2397608"/>
              <a:gd name="connsiteX10857" fmla="*/ 5406883 w 5675092"/>
              <a:gd name="connsiteY10857" fmla="*/ 1817480 h 2397608"/>
              <a:gd name="connsiteX10858" fmla="*/ 5408315 w 5675092"/>
              <a:gd name="connsiteY10858" fmla="*/ 1817198 h 2397608"/>
              <a:gd name="connsiteX10859" fmla="*/ 5420103 w 5675092"/>
              <a:gd name="connsiteY10859" fmla="*/ 1814816 h 2397608"/>
              <a:gd name="connsiteX10860" fmla="*/ 5425453 w 5675092"/>
              <a:gd name="connsiteY10860" fmla="*/ 1819513 h 2397608"/>
              <a:gd name="connsiteX10861" fmla="*/ 5425966 w 5675092"/>
              <a:gd name="connsiteY10861" fmla="*/ 1827069 h 2397608"/>
              <a:gd name="connsiteX10862" fmla="*/ 5420616 w 5675092"/>
              <a:gd name="connsiteY10862" fmla="*/ 1822372 h 2397608"/>
              <a:gd name="connsiteX10863" fmla="*/ 5418452 w 5675092"/>
              <a:gd name="connsiteY10863" fmla="*/ 1827579 h 2397608"/>
              <a:gd name="connsiteX10864" fmla="*/ 5423975 w 5675092"/>
              <a:gd name="connsiteY10864" fmla="*/ 1834793 h 2397608"/>
              <a:gd name="connsiteX10865" fmla="*/ 5414128 w 5675092"/>
              <a:gd name="connsiteY10865" fmla="*/ 1837993 h 2397608"/>
              <a:gd name="connsiteX10866" fmla="*/ 5406394 w 5675092"/>
              <a:gd name="connsiteY10866" fmla="*/ 1830612 h 2397608"/>
              <a:gd name="connsiteX10867" fmla="*/ 5399895 w 5675092"/>
              <a:gd name="connsiteY10867" fmla="*/ 1828328 h 2397608"/>
              <a:gd name="connsiteX10868" fmla="*/ 5400689 w 5675092"/>
              <a:gd name="connsiteY10868" fmla="*/ 1830189 h 2397608"/>
              <a:gd name="connsiteX10869" fmla="*/ 5408219 w 5675092"/>
              <a:gd name="connsiteY10869" fmla="*/ 1838449 h 2397608"/>
              <a:gd name="connsiteX10870" fmla="*/ 5402571 w 5675092"/>
              <a:gd name="connsiteY10870" fmla="*/ 1836339 h 2397608"/>
              <a:gd name="connsiteX10871" fmla="*/ 5408894 w 5675092"/>
              <a:gd name="connsiteY10871" fmla="*/ 1848388 h 2397608"/>
              <a:gd name="connsiteX10872" fmla="*/ 5408388 w 5675092"/>
              <a:gd name="connsiteY10872" fmla="*/ 1840934 h 2397608"/>
              <a:gd name="connsiteX10873" fmla="*/ 5415049 w 5675092"/>
              <a:gd name="connsiteY10873" fmla="*/ 1857951 h 2397608"/>
              <a:gd name="connsiteX10874" fmla="*/ 5423439 w 5675092"/>
              <a:gd name="connsiteY10874" fmla="*/ 1859875 h 2397608"/>
              <a:gd name="connsiteX10875" fmla="*/ 5418297 w 5675092"/>
              <a:gd name="connsiteY10875" fmla="*/ 1865215 h 2397608"/>
              <a:gd name="connsiteX10876" fmla="*/ 5421372 w 5675092"/>
              <a:gd name="connsiteY10876" fmla="*/ 1869998 h 2397608"/>
              <a:gd name="connsiteX10877" fmla="*/ 5422047 w 5675092"/>
              <a:gd name="connsiteY10877" fmla="*/ 1879933 h 2397608"/>
              <a:gd name="connsiteX10878" fmla="*/ 5411425 w 5675092"/>
              <a:gd name="connsiteY10878" fmla="*/ 1885648 h 2397608"/>
              <a:gd name="connsiteX10879" fmla="*/ 5410581 w 5675092"/>
              <a:gd name="connsiteY10879" fmla="*/ 1873227 h 2397608"/>
              <a:gd name="connsiteX10880" fmla="*/ 5408515 w 5675092"/>
              <a:gd name="connsiteY10880" fmla="*/ 1883349 h 2397608"/>
              <a:gd name="connsiteX10881" fmla="*/ 5389591 w 5675092"/>
              <a:gd name="connsiteY10881" fmla="*/ 1883386 h 2397608"/>
              <a:gd name="connsiteX10882" fmla="*/ 5375665 w 5675092"/>
              <a:gd name="connsiteY10882" fmla="*/ 1883301 h 2397608"/>
              <a:gd name="connsiteX10883" fmla="*/ 5379028 w 5675092"/>
              <a:gd name="connsiteY10883" fmla="*/ 1885019 h 2397608"/>
              <a:gd name="connsiteX10884" fmla="*/ 5374753 w 5675092"/>
              <a:gd name="connsiteY10884" fmla="*/ 1893398 h 2397608"/>
              <a:gd name="connsiteX10885" fmla="*/ 5371142 w 5675092"/>
              <a:gd name="connsiteY10885" fmla="*/ 1889262 h 2397608"/>
              <a:gd name="connsiteX10886" fmla="*/ 5370841 w 5675092"/>
              <a:gd name="connsiteY10886" fmla="*/ 1888778 h 2397608"/>
              <a:gd name="connsiteX10887" fmla="*/ 5370425 w 5675092"/>
              <a:gd name="connsiteY10887" fmla="*/ 1889992 h 2397608"/>
              <a:gd name="connsiteX10888" fmla="*/ 5368252 w 5675092"/>
              <a:gd name="connsiteY10888" fmla="*/ 1898562 h 2397608"/>
              <a:gd name="connsiteX10889" fmla="*/ 5371331 w 5675092"/>
              <a:gd name="connsiteY10889" fmla="*/ 1903344 h 2397608"/>
              <a:gd name="connsiteX10890" fmla="*/ 5371668 w 5675092"/>
              <a:gd name="connsiteY10890" fmla="*/ 1908311 h 2397608"/>
              <a:gd name="connsiteX10891" fmla="*/ 5361383 w 5675092"/>
              <a:gd name="connsiteY10891" fmla="*/ 1918992 h 2397608"/>
              <a:gd name="connsiteX10892" fmla="*/ 5375591 w 5675092"/>
              <a:gd name="connsiteY10892" fmla="*/ 1925513 h 2397608"/>
              <a:gd name="connsiteX10893" fmla="*/ 5386383 w 5675092"/>
              <a:gd name="connsiteY10893" fmla="*/ 1922284 h 2397608"/>
              <a:gd name="connsiteX10894" fmla="*/ 5375929 w 5675092"/>
              <a:gd name="connsiteY10894" fmla="*/ 1930481 h 2397608"/>
              <a:gd name="connsiteX10895" fmla="*/ 5384653 w 5675092"/>
              <a:gd name="connsiteY10895" fmla="*/ 1937375 h 2397608"/>
              <a:gd name="connsiteX10896" fmla="*/ 5371626 w 5675092"/>
              <a:gd name="connsiteY10896" fmla="*/ 1948242 h 2397608"/>
              <a:gd name="connsiteX10897" fmla="*/ 5396123 w 5675092"/>
              <a:gd name="connsiteY10897" fmla="*/ 1944083 h 2397608"/>
              <a:gd name="connsiteX10898" fmla="*/ 5381198 w 5675092"/>
              <a:gd name="connsiteY10898" fmla="*/ 1967556 h 2397608"/>
              <a:gd name="connsiteX10899" fmla="*/ 5372807 w 5675092"/>
              <a:gd name="connsiteY10899" fmla="*/ 1965630 h 2397608"/>
              <a:gd name="connsiteX10900" fmla="*/ 5367665 w 5675092"/>
              <a:gd name="connsiteY10900" fmla="*/ 1970970 h 2397608"/>
              <a:gd name="connsiteX10901" fmla="*/ 5366990 w 5675092"/>
              <a:gd name="connsiteY10901" fmla="*/ 1961034 h 2397608"/>
              <a:gd name="connsiteX10902" fmla="*/ 5365095 w 5675092"/>
              <a:gd name="connsiteY10902" fmla="*/ 1973640 h 2397608"/>
              <a:gd name="connsiteX10903" fmla="*/ 5342665 w 5675092"/>
              <a:gd name="connsiteY10903" fmla="*/ 1967677 h 2397608"/>
              <a:gd name="connsiteX10904" fmla="*/ 5350887 w 5675092"/>
              <a:gd name="connsiteY10904" fmla="*/ 1967119 h 2397608"/>
              <a:gd name="connsiteX10905" fmla="*/ 5357928 w 5675092"/>
              <a:gd name="connsiteY10905" fmla="*/ 1949172 h 2397608"/>
              <a:gd name="connsiteX10906" fmla="*/ 5352339 w 5675092"/>
              <a:gd name="connsiteY10906" fmla="*/ 1947992 h 2397608"/>
              <a:gd name="connsiteX10907" fmla="*/ 5349048 w 5675092"/>
              <a:gd name="connsiteY10907" fmla="*/ 1946239 h 2397608"/>
              <a:gd name="connsiteX10908" fmla="*/ 5348094 w 5675092"/>
              <a:gd name="connsiteY10908" fmla="*/ 1946744 h 2397608"/>
              <a:gd name="connsiteX10909" fmla="*/ 5348251 w 5675092"/>
              <a:gd name="connsiteY10909" fmla="*/ 1945814 h 2397608"/>
              <a:gd name="connsiteX10910" fmla="*/ 5346627 w 5675092"/>
              <a:gd name="connsiteY10910" fmla="*/ 1944950 h 2397608"/>
              <a:gd name="connsiteX10911" fmla="*/ 5346964 w 5675092"/>
              <a:gd name="connsiteY10911" fmla="*/ 1949917 h 2397608"/>
              <a:gd name="connsiteX10912" fmla="*/ 5343367 w 5675092"/>
              <a:gd name="connsiteY10912" fmla="*/ 1946340 h 2397608"/>
              <a:gd name="connsiteX10913" fmla="*/ 5339647 w 5675092"/>
              <a:gd name="connsiteY10913" fmla="*/ 1946180 h 2397608"/>
              <a:gd name="connsiteX10914" fmla="*/ 5338990 w 5675092"/>
              <a:gd name="connsiteY10914" fmla="*/ 1946463 h 2397608"/>
              <a:gd name="connsiteX10915" fmla="*/ 5338181 w 5675092"/>
              <a:gd name="connsiteY10915" fmla="*/ 1946383 h 2397608"/>
              <a:gd name="connsiteX10916" fmla="*/ 5330693 w 5675092"/>
              <a:gd name="connsiteY10916" fmla="*/ 1953518 h 2397608"/>
              <a:gd name="connsiteX10917" fmla="*/ 5297471 w 5675092"/>
              <a:gd name="connsiteY10917" fmla="*/ 1950784 h 2397608"/>
              <a:gd name="connsiteX10918" fmla="*/ 5294730 w 5675092"/>
              <a:gd name="connsiteY10918" fmla="*/ 1950970 h 2397608"/>
              <a:gd name="connsiteX10919" fmla="*/ 5294224 w 5675092"/>
              <a:gd name="connsiteY10919" fmla="*/ 1943517 h 2397608"/>
              <a:gd name="connsiteX10920" fmla="*/ 5291485 w 5675092"/>
              <a:gd name="connsiteY10920" fmla="*/ 1943703 h 2397608"/>
              <a:gd name="connsiteX10921" fmla="*/ 5286339 w 5675092"/>
              <a:gd name="connsiteY10921" fmla="*/ 1949044 h 2397608"/>
              <a:gd name="connsiteX10922" fmla="*/ 5280899 w 5675092"/>
              <a:gd name="connsiteY10922" fmla="*/ 1944929 h 2397608"/>
              <a:gd name="connsiteX10923" fmla="*/ 5275554 w 5675092"/>
              <a:gd name="connsiteY10923" fmla="*/ 1943422 h 2397608"/>
              <a:gd name="connsiteX10924" fmla="*/ 5275134 w 5675092"/>
              <a:gd name="connsiteY10924" fmla="*/ 1944509 h 2397608"/>
              <a:gd name="connsiteX10925" fmla="*/ 5270660 w 5675092"/>
              <a:gd name="connsiteY10925" fmla="*/ 1942035 h 2397608"/>
              <a:gd name="connsiteX10926" fmla="*/ 5269025 w 5675092"/>
              <a:gd name="connsiteY10926" fmla="*/ 1941559 h 2397608"/>
              <a:gd name="connsiteX10927" fmla="*/ 5263716 w 5675092"/>
              <a:gd name="connsiteY10927" fmla="*/ 1941090 h 2397608"/>
              <a:gd name="connsiteX10928" fmla="*/ 5257902 w 5675092"/>
              <a:gd name="connsiteY10928" fmla="*/ 1939612 h 2397608"/>
              <a:gd name="connsiteX10929" fmla="*/ 5255140 w 5675092"/>
              <a:gd name="connsiteY10929" fmla="*/ 1935652 h 2397608"/>
              <a:gd name="connsiteX10930" fmla="*/ 5252274 w 5675092"/>
              <a:gd name="connsiteY10930" fmla="*/ 1933890 h 2397608"/>
              <a:gd name="connsiteX10931" fmla="*/ 5241652 w 5675092"/>
              <a:gd name="connsiteY10931" fmla="*/ 1939602 h 2397608"/>
              <a:gd name="connsiteX10932" fmla="*/ 5244056 w 5675092"/>
              <a:gd name="connsiteY10932" fmla="*/ 1934447 h 2397608"/>
              <a:gd name="connsiteX10933" fmla="*/ 5235834 w 5675092"/>
              <a:gd name="connsiteY10933" fmla="*/ 1935006 h 2397608"/>
              <a:gd name="connsiteX10934" fmla="*/ 5235665 w 5675092"/>
              <a:gd name="connsiteY10934" fmla="*/ 1932522 h 2397608"/>
              <a:gd name="connsiteX10935" fmla="*/ 5228455 w 5675092"/>
              <a:gd name="connsiteY10935" fmla="*/ 1947984 h 2397608"/>
              <a:gd name="connsiteX10936" fmla="*/ 5232041 w 5675092"/>
              <a:gd name="connsiteY10936" fmla="*/ 1960218 h 2397608"/>
              <a:gd name="connsiteX10937" fmla="*/ 5213534 w 5675092"/>
              <a:gd name="connsiteY10937" fmla="*/ 1971458 h 2397608"/>
              <a:gd name="connsiteX10938" fmla="*/ 5227742 w 5675092"/>
              <a:gd name="connsiteY10938" fmla="*/ 1977979 h 2397608"/>
              <a:gd name="connsiteX10939" fmla="*/ 5239377 w 5675092"/>
              <a:gd name="connsiteY10939" fmla="*/ 1987170 h 2397608"/>
              <a:gd name="connsiteX10940" fmla="*/ 5241613 w 5675092"/>
              <a:gd name="connsiteY10940" fmla="*/ 1979532 h 2397608"/>
              <a:gd name="connsiteX10941" fmla="*/ 5242119 w 5675092"/>
              <a:gd name="connsiteY10941" fmla="*/ 1986984 h 2397608"/>
              <a:gd name="connsiteX10942" fmla="*/ 5248105 w 5675092"/>
              <a:gd name="connsiteY10942" fmla="*/ 1994064 h 2397608"/>
              <a:gd name="connsiteX10943" fmla="*/ 5234234 w 5675092"/>
              <a:gd name="connsiteY10943" fmla="*/ 1992511 h 2397608"/>
              <a:gd name="connsiteX10944" fmla="*/ 5254766 w 5675092"/>
              <a:gd name="connsiteY10944" fmla="*/ 2011080 h 2397608"/>
              <a:gd name="connsiteX10945" fmla="*/ 5271037 w 5675092"/>
              <a:gd name="connsiteY10945" fmla="*/ 2007479 h 2397608"/>
              <a:gd name="connsiteX10946" fmla="*/ 5279597 w 5675092"/>
              <a:gd name="connsiteY10946" fmla="*/ 2011889 h 2397608"/>
              <a:gd name="connsiteX10947" fmla="*/ 5277702 w 5675092"/>
              <a:gd name="connsiteY10947" fmla="*/ 2024495 h 2397608"/>
              <a:gd name="connsiteX10948" fmla="*/ 5269649 w 5675092"/>
              <a:gd name="connsiteY10948" fmla="*/ 2027538 h 2397608"/>
              <a:gd name="connsiteX10949" fmla="*/ 5289000 w 5675092"/>
              <a:gd name="connsiteY10949" fmla="*/ 2028719 h 2397608"/>
              <a:gd name="connsiteX10950" fmla="*/ 5295155 w 5675092"/>
              <a:gd name="connsiteY10950" fmla="*/ 2038283 h 2397608"/>
              <a:gd name="connsiteX10951" fmla="*/ 5295324 w 5675092"/>
              <a:gd name="connsiteY10951" fmla="*/ 2040767 h 2397608"/>
              <a:gd name="connsiteX10952" fmla="*/ 5287439 w 5675092"/>
              <a:gd name="connsiteY10952" fmla="*/ 2046294 h 2397608"/>
              <a:gd name="connsiteX10953" fmla="*/ 5288114 w 5675092"/>
              <a:gd name="connsiteY10953" fmla="*/ 2056230 h 2397608"/>
              <a:gd name="connsiteX10954" fmla="*/ 5293932 w 5675092"/>
              <a:gd name="connsiteY10954" fmla="*/ 2060825 h 2397608"/>
              <a:gd name="connsiteX10955" fmla="*/ 5282972 w 5675092"/>
              <a:gd name="connsiteY10955" fmla="*/ 2061570 h 2397608"/>
              <a:gd name="connsiteX10956" fmla="*/ 5279052 w 5675092"/>
              <a:gd name="connsiteY10956" fmla="*/ 2044367 h 2397608"/>
              <a:gd name="connsiteX10957" fmla="*/ 5260879 w 5675092"/>
              <a:gd name="connsiteY10957" fmla="*/ 2060575 h 2397608"/>
              <a:gd name="connsiteX10958" fmla="*/ 5257634 w 5675092"/>
              <a:gd name="connsiteY10958" fmla="*/ 2053308 h 2397608"/>
              <a:gd name="connsiteX10959" fmla="*/ 5250256 w 5675092"/>
              <a:gd name="connsiteY10959" fmla="*/ 2066287 h 2397608"/>
              <a:gd name="connsiteX10960" fmla="*/ 5245113 w 5675092"/>
              <a:gd name="connsiteY10960" fmla="*/ 2071627 h 2397608"/>
              <a:gd name="connsiteX10961" fmla="*/ 5255904 w 5675092"/>
              <a:gd name="connsiteY10961" fmla="*/ 2068399 h 2397608"/>
              <a:gd name="connsiteX10962" fmla="*/ 5261385 w 5675092"/>
              <a:gd name="connsiteY10962" fmla="*/ 2068027 h 2397608"/>
              <a:gd name="connsiteX10963" fmla="*/ 5267712 w 5675092"/>
              <a:gd name="connsiteY10963" fmla="*/ 2080074 h 2397608"/>
              <a:gd name="connsiteX10964" fmla="*/ 5281414 w 5675092"/>
              <a:gd name="connsiteY10964" fmla="*/ 2079144 h 2397608"/>
              <a:gd name="connsiteX10965" fmla="*/ 5282427 w 5675092"/>
              <a:gd name="connsiteY10965" fmla="*/ 2094048 h 2397608"/>
              <a:gd name="connsiteX10966" fmla="*/ 5274036 w 5675092"/>
              <a:gd name="connsiteY10966" fmla="*/ 2092123 h 2397608"/>
              <a:gd name="connsiteX10967" fmla="*/ 5277786 w 5675092"/>
              <a:gd name="connsiteY10967" fmla="*/ 2106841 h 2397608"/>
              <a:gd name="connsiteX10968" fmla="*/ 5283439 w 5675092"/>
              <a:gd name="connsiteY10968" fmla="*/ 2108952 h 2397608"/>
              <a:gd name="connsiteX10969" fmla="*/ 5284451 w 5675092"/>
              <a:gd name="connsiteY10969" fmla="*/ 2123857 h 2397608"/>
              <a:gd name="connsiteX10970" fmla="*/ 5279305 w 5675092"/>
              <a:gd name="connsiteY10970" fmla="*/ 2129197 h 2397608"/>
              <a:gd name="connsiteX10971" fmla="*/ 5273656 w 5675092"/>
              <a:gd name="connsiteY10971" fmla="*/ 2127085 h 2397608"/>
              <a:gd name="connsiteX10972" fmla="*/ 5271424 w 5675092"/>
              <a:gd name="connsiteY10972" fmla="*/ 2134724 h 2397608"/>
              <a:gd name="connsiteX10973" fmla="*/ 5280655 w 5675092"/>
              <a:gd name="connsiteY10973" fmla="*/ 2149069 h 2397608"/>
              <a:gd name="connsiteX10974" fmla="*/ 5280992 w 5675092"/>
              <a:gd name="connsiteY10974" fmla="*/ 2154037 h 2397608"/>
              <a:gd name="connsiteX10975" fmla="*/ 5269863 w 5675092"/>
              <a:gd name="connsiteY10975" fmla="*/ 2152298 h 2397608"/>
              <a:gd name="connsiteX10976" fmla="*/ 5270875 w 5675092"/>
              <a:gd name="connsiteY10976" fmla="*/ 2167202 h 2397608"/>
              <a:gd name="connsiteX10977" fmla="*/ 5276524 w 5675092"/>
              <a:gd name="connsiteY10977" fmla="*/ 2169314 h 2397608"/>
              <a:gd name="connsiteX10978" fmla="*/ 5262147 w 5675092"/>
              <a:gd name="connsiteY10978" fmla="*/ 2160308 h 2397608"/>
              <a:gd name="connsiteX10979" fmla="*/ 5259737 w 5675092"/>
              <a:gd name="connsiteY10979" fmla="*/ 2165479 h 2397608"/>
              <a:gd name="connsiteX10980" fmla="*/ 5254813 w 5675092"/>
              <a:gd name="connsiteY10980" fmla="*/ 2173907 h 2397608"/>
              <a:gd name="connsiteX10981" fmla="*/ 5249121 w 5675092"/>
              <a:gd name="connsiteY10981" fmla="*/ 2171175 h 2397608"/>
              <a:gd name="connsiteX10982" fmla="*/ 5244315 w 5675092"/>
              <a:gd name="connsiteY10982" fmla="*/ 2181484 h 2397608"/>
              <a:gd name="connsiteX10983" fmla="*/ 5238329 w 5675092"/>
              <a:gd name="connsiteY10983" fmla="*/ 2174403 h 2397608"/>
              <a:gd name="connsiteX10984" fmla="*/ 5196885 w 5675092"/>
              <a:gd name="connsiteY10984" fmla="*/ 2172227 h 2397608"/>
              <a:gd name="connsiteX10985" fmla="*/ 5199459 w 5675092"/>
              <a:gd name="connsiteY10985" fmla="*/ 2169557 h 2397608"/>
              <a:gd name="connsiteX10986" fmla="*/ 5163664 w 5675092"/>
              <a:gd name="connsiteY10986" fmla="*/ 2169493 h 2397608"/>
              <a:gd name="connsiteX10987" fmla="*/ 5164170 w 5675092"/>
              <a:gd name="connsiteY10987" fmla="*/ 2176945 h 2397608"/>
              <a:gd name="connsiteX10988" fmla="*/ 5161432 w 5675092"/>
              <a:gd name="connsiteY10988" fmla="*/ 2177131 h 2397608"/>
              <a:gd name="connsiteX10989" fmla="*/ 5161770 w 5675092"/>
              <a:gd name="connsiteY10989" fmla="*/ 2182099 h 2397608"/>
              <a:gd name="connsiteX10990" fmla="*/ 5167418 w 5675092"/>
              <a:gd name="connsiteY10990" fmla="*/ 2184211 h 2397608"/>
              <a:gd name="connsiteX10991" fmla="*/ 5109873 w 5675092"/>
              <a:gd name="connsiteY10991" fmla="*/ 2188119 h 2397608"/>
              <a:gd name="connsiteX10992" fmla="*/ 5108131 w 5675092"/>
              <a:gd name="connsiteY10992" fmla="*/ 2187720 h 2397608"/>
              <a:gd name="connsiteX10993" fmla="*/ 5108076 w 5675092"/>
              <a:gd name="connsiteY10993" fmla="*/ 2188431 h 2397608"/>
              <a:gd name="connsiteX10994" fmla="*/ 5110651 w 5675092"/>
              <a:gd name="connsiteY10994" fmla="*/ 2190653 h 2397608"/>
              <a:gd name="connsiteX10995" fmla="*/ 5103416 w 5675092"/>
              <a:gd name="connsiteY10995" fmla="*/ 2191144 h 2397608"/>
              <a:gd name="connsiteX10996" fmla="*/ 5103159 w 5675092"/>
              <a:gd name="connsiteY10996" fmla="*/ 2187362 h 2397608"/>
              <a:gd name="connsiteX10997" fmla="*/ 5102479 w 5675092"/>
              <a:gd name="connsiteY10997" fmla="*/ 2187569 h 2397608"/>
              <a:gd name="connsiteX10998" fmla="*/ 5101819 w 5675092"/>
              <a:gd name="connsiteY10998" fmla="*/ 2191162 h 2397608"/>
              <a:gd name="connsiteX10999" fmla="*/ 5101867 w 5675092"/>
              <a:gd name="connsiteY10999" fmla="*/ 2186791 h 2397608"/>
              <a:gd name="connsiteX11000" fmla="*/ 5103093 w 5675092"/>
              <a:gd name="connsiteY11000" fmla="*/ 2186383 h 2397608"/>
              <a:gd name="connsiteX11001" fmla="*/ 5103001 w 5675092"/>
              <a:gd name="connsiteY11001" fmla="*/ 2185042 h 2397608"/>
              <a:gd name="connsiteX11002" fmla="*/ 5095496 w 5675092"/>
              <a:gd name="connsiteY11002" fmla="*/ 2179114 h 2397608"/>
              <a:gd name="connsiteX11003" fmla="*/ 5076313 w 5675092"/>
              <a:gd name="connsiteY11003" fmla="*/ 2180417 h 2397608"/>
              <a:gd name="connsiteX11004" fmla="*/ 5037950 w 5675092"/>
              <a:gd name="connsiteY11004" fmla="*/ 2183023 h 2397608"/>
              <a:gd name="connsiteX11005" fmla="*/ 4990689 w 5675092"/>
              <a:gd name="connsiteY11005" fmla="*/ 2176251 h 2397608"/>
              <a:gd name="connsiteX11006" fmla="*/ 4988285 w 5675092"/>
              <a:gd name="connsiteY11006" fmla="*/ 2181405 h 2397608"/>
              <a:gd name="connsiteX11007" fmla="*/ 4979557 w 5675092"/>
              <a:gd name="connsiteY11007" fmla="*/ 2174511 h 2397608"/>
              <a:gd name="connsiteX11008" fmla="*/ 4974414 w 5675092"/>
              <a:gd name="connsiteY11008" fmla="*/ 2179852 h 2397608"/>
              <a:gd name="connsiteX11009" fmla="*/ 4968428 w 5675092"/>
              <a:gd name="connsiteY11009" fmla="*/ 2172772 h 2397608"/>
              <a:gd name="connsiteX11010" fmla="*/ 4960712 w 5675092"/>
              <a:gd name="connsiteY11010" fmla="*/ 2180782 h 2397608"/>
              <a:gd name="connsiteX11011" fmla="*/ 4949752 w 5675092"/>
              <a:gd name="connsiteY11011" fmla="*/ 2181527 h 2397608"/>
              <a:gd name="connsiteX11012" fmla="*/ 4885545 w 5675092"/>
              <a:gd name="connsiteY11012" fmla="*/ 2168420 h 2397608"/>
              <a:gd name="connsiteX11013" fmla="*/ 4893257 w 5675092"/>
              <a:gd name="connsiteY11013" fmla="*/ 2160410 h 2397608"/>
              <a:gd name="connsiteX11014" fmla="*/ 4910713 w 5675092"/>
              <a:gd name="connsiteY11014" fmla="*/ 2174197 h 2397608"/>
              <a:gd name="connsiteX11015" fmla="*/ 4927321 w 5675092"/>
              <a:gd name="connsiteY11015" fmla="*/ 2175564 h 2397608"/>
              <a:gd name="connsiteX11016" fmla="*/ 4938286 w 5675092"/>
              <a:gd name="connsiteY11016" fmla="*/ 2174819 h 2397608"/>
              <a:gd name="connsiteX11017" fmla="*/ 4940686 w 5675092"/>
              <a:gd name="connsiteY11017" fmla="*/ 2169665 h 2397608"/>
              <a:gd name="connsiteX11018" fmla="*/ 4909870 w 5675092"/>
              <a:gd name="connsiteY11018" fmla="*/ 2161776 h 2397608"/>
              <a:gd name="connsiteX11019" fmla="*/ 4948234 w 5675092"/>
              <a:gd name="connsiteY11019" fmla="*/ 2159170 h 2397608"/>
              <a:gd name="connsiteX11020" fmla="*/ 4950469 w 5675092"/>
              <a:gd name="connsiteY11020" fmla="*/ 2151532 h 2397608"/>
              <a:gd name="connsiteX11021" fmla="*/ 4986092 w 5675092"/>
              <a:gd name="connsiteY11021" fmla="*/ 2149112 h 2397608"/>
              <a:gd name="connsiteX11022" fmla="*/ 5013832 w 5675092"/>
              <a:gd name="connsiteY11022" fmla="*/ 2152220 h 2397608"/>
              <a:gd name="connsiteX11023" fmla="*/ 5030442 w 5675092"/>
              <a:gd name="connsiteY11023" fmla="*/ 2153587 h 2397608"/>
              <a:gd name="connsiteX11024" fmla="*/ 5027534 w 5675092"/>
              <a:gd name="connsiteY11024" fmla="*/ 2151289 h 2397608"/>
              <a:gd name="connsiteX11025" fmla="*/ 5041067 w 5675092"/>
              <a:gd name="connsiteY11025" fmla="*/ 2147874 h 2397608"/>
              <a:gd name="connsiteX11026" fmla="*/ 5072053 w 5675092"/>
              <a:gd name="connsiteY11026" fmla="*/ 2158247 h 2397608"/>
              <a:gd name="connsiteX11027" fmla="*/ 5074120 w 5675092"/>
              <a:gd name="connsiteY11027" fmla="*/ 2148125 h 2397608"/>
              <a:gd name="connsiteX11028" fmla="*/ 5091067 w 5675092"/>
              <a:gd name="connsiteY11028" fmla="*/ 2154460 h 2397608"/>
              <a:gd name="connsiteX11029" fmla="*/ 5131497 w 5675092"/>
              <a:gd name="connsiteY11029" fmla="*/ 2141732 h 2397608"/>
              <a:gd name="connsiteX11030" fmla="*/ 5061638 w 5675092"/>
              <a:gd name="connsiteY11030" fmla="*/ 2126512 h 2397608"/>
              <a:gd name="connsiteX11031" fmla="*/ 5084068 w 5675092"/>
              <a:gd name="connsiteY11031" fmla="*/ 2132476 h 2397608"/>
              <a:gd name="connsiteX11032" fmla="*/ 5086964 w 5675092"/>
              <a:gd name="connsiteY11032" fmla="*/ 2127518 h 2397608"/>
              <a:gd name="connsiteX11033" fmla="*/ 5098497 w 5675092"/>
              <a:gd name="connsiteY11033" fmla="*/ 2132120 h 2397608"/>
              <a:gd name="connsiteX11034" fmla="*/ 5114378 w 5675092"/>
              <a:gd name="connsiteY11034" fmla="*/ 2132912 h 2397608"/>
              <a:gd name="connsiteX11035" fmla="*/ 5102164 w 5675092"/>
              <a:gd name="connsiteY11035" fmla="*/ 2125320 h 2397608"/>
              <a:gd name="connsiteX11036" fmla="*/ 5087127 w 5675092"/>
              <a:gd name="connsiteY11036" fmla="*/ 2127238 h 2397608"/>
              <a:gd name="connsiteX11037" fmla="*/ 5089000 w 5675092"/>
              <a:gd name="connsiteY11037" fmla="*/ 2124031 h 2397608"/>
              <a:gd name="connsiteX11038" fmla="*/ 5094185 w 5675092"/>
              <a:gd name="connsiteY11038" fmla="*/ 2119311 h 2397608"/>
              <a:gd name="connsiteX11039" fmla="*/ 5064781 w 5675092"/>
              <a:gd name="connsiteY11039" fmla="*/ 2119554 h 2397608"/>
              <a:gd name="connsiteX11040" fmla="*/ 5064634 w 5675092"/>
              <a:gd name="connsiteY11040" fmla="*/ 2119732 h 2397608"/>
              <a:gd name="connsiteX11041" fmla="*/ 5065741 w 5675092"/>
              <a:gd name="connsiteY11041" fmla="*/ 2121178 h 2397608"/>
              <a:gd name="connsiteX11042" fmla="*/ 5062414 w 5675092"/>
              <a:gd name="connsiteY11042" fmla="*/ 2123505 h 2397608"/>
              <a:gd name="connsiteX11043" fmla="*/ 5061634 w 5675092"/>
              <a:gd name="connsiteY11043" fmla="*/ 2123376 h 2397608"/>
              <a:gd name="connsiteX11044" fmla="*/ 5058900 w 5675092"/>
              <a:gd name="connsiteY11044" fmla="*/ 2126698 h 2397608"/>
              <a:gd name="connsiteX11045" fmla="*/ 5060006 w 5675092"/>
              <a:gd name="connsiteY11045" fmla="*/ 2123107 h 2397608"/>
              <a:gd name="connsiteX11046" fmla="*/ 5057643 w 5675092"/>
              <a:gd name="connsiteY11046" fmla="*/ 2122716 h 2397608"/>
              <a:gd name="connsiteX11047" fmla="*/ 5055412 w 5675092"/>
              <a:gd name="connsiteY11047" fmla="*/ 2115986 h 2397608"/>
              <a:gd name="connsiteX11048" fmla="*/ 5051094 w 5675092"/>
              <a:gd name="connsiteY11048" fmla="*/ 2118183 h 2397608"/>
              <a:gd name="connsiteX11049" fmla="*/ 5035964 w 5675092"/>
              <a:gd name="connsiteY11049" fmla="*/ 2113284 h 2397608"/>
              <a:gd name="connsiteX11050" fmla="*/ 5036639 w 5675092"/>
              <a:gd name="connsiteY11050" fmla="*/ 2123220 h 2397608"/>
              <a:gd name="connsiteX11051" fmla="*/ 5003754 w 5675092"/>
              <a:gd name="connsiteY11051" fmla="*/ 2125454 h 2397608"/>
              <a:gd name="connsiteX11052" fmla="*/ 4990390 w 5675092"/>
              <a:gd name="connsiteY11052" fmla="*/ 2131352 h 2397608"/>
              <a:gd name="connsiteX11053" fmla="*/ 4979093 w 5675092"/>
              <a:gd name="connsiteY11053" fmla="*/ 2127129 h 2397608"/>
              <a:gd name="connsiteX11054" fmla="*/ 4971208 w 5675092"/>
              <a:gd name="connsiteY11054" fmla="*/ 2132655 h 2397608"/>
              <a:gd name="connsiteX11055" fmla="*/ 4951857 w 5675092"/>
              <a:gd name="connsiteY11055" fmla="*/ 2131474 h 2397608"/>
              <a:gd name="connsiteX11056" fmla="*/ 4941235 w 5675092"/>
              <a:gd name="connsiteY11056" fmla="*/ 2137186 h 2397608"/>
              <a:gd name="connsiteX11057" fmla="*/ 4927195 w 5675092"/>
              <a:gd name="connsiteY11057" fmla="*/ 2133149 h 2397608"/>
              <a:gd name="connsiteX11058" fmla="*/ 4919479 w 5675092"/>
              <a:gd name="connsiteY11058" fmla="*/ 2141159 h 2397608"/>
              <a:gd name="connsiteX11059" fmla="*/ 4883351 w 5675092"/>
              <a:gd name="connsiteY11059" fmla="*/ 2136127 h 2397608"/>
              <a:gd name="connsiteX11060" fmla="*/ 4880272 w 5675092"/>
              <a:gd name="connsiteY11060" fmla="*/ 2131345 h 2397608"/>
              <a:gd name="connsiteX11061" fmla="*/ 4852868 w 5675092"/>
              <a:gd name="connsiteY11061" fmla="*/ 2133207 h 2397608"/>
              <a:gd name="connsiteX11062" fmla="*/ 4836259 w 5675092"/>
              <a:gd name="connsiteY11062" fmla="*/ 2131839 h 2397608"/>
              <a:gd name="connsiteX11063" fmla="*/ 4830403 w 5675092"/>
              <a:gd name="connsiteY11063" fmla="*/ 2130482 h 2397608"/>
              <a:gd name="connsiteX11064" fmla="*/ 4826781 w 5675092"/>
              <a:gd name="connsiteY11064" fmla="*/ 2129312 h 2397608"/>
              <a:gd name="connsiteX11065" fmla="*/ 4825622 w 5675092"/>
              <a:gd name="connsiteY11065" fmla="*/ 2132977 h 2397608"/>
              <a:gd name="connsiteX11066" fmla="*/ 4831160 w 5675092"/>
              <a:gd name="connsiteY11066" fmla="*/ 2137592 h 2397608"/>
              <a:gd name="connsiteX11067" fmla="*/ 4820760 w 5675092"/>
              <a:gd name="connsiteY11067" fmla="*/ 2138298 h 2397608"/>
              <a:gd name="connsiteX11068" fmla="*/ 4821921 w 5675092"/>
              <a:gd name="connsiteY11068" fmla="*/ 2131357 h 2397608"/>
              <a:gd name="connsiteX11069" fmla="*/ 4820499 w 5675092"/>
              <a:gd name="connsiteY11069" fmla="*/ 2128005 h 2397608"/>
              <a:gd name="connsiteX11070" fmla="*/ 4816635 w 5675092"/>
              <a:gd name="connsiteY11070" fmla="*/ 2127908 h 2397608"/>
              <a:gd name="connsiteX11071" fmla="*/ 4814336 w 5675092"/>
              <a:gd name="connsiteY11071" fmla="*/ 2133328 h 2397608"/>
              <a:gd name="connsiteX11072" fmla="*/ 4812307 w 5675092"/>
              <a:gd name="connsiteY11072" fmla="*/ 2128787 h 2397608"/>
              <a:gd name="connsiteX11073" fmla="*/ 4809215 w 5675092"/>
              <a:gd name="connsiteY11073" fmla="*/ 2126804 h 2397608"/>
              <a:gd name="connsiteX11074" fmla="*/ 4808092 w 5675092"/>
              <a:gd name="connsiteY11074" fmla="*/ 2127127 h 2397608"/>
              <a:gd name="connsiteX11075" fmla="*/ 4806952 w 5675092"/>
              <a:gd name="connsiteY11075" fmla="*/ 2131022 h 2397608"/>
              <a:gd name="connsiteX11076" fmla="*/ 4803375 w 5675092"/>
              <a:gd name="connsiteY11076" fmla="*/ 2134073 h 2397608"/>
              <a:gd name="connsiteX11077" fmla="*/ 4801960 w 5675092"/>
              <a:gd name="connsiteY11077" fmla="*/ 2130700 h 2397608"/>
              <a:gd name="connsiteX11078" fmla="*/ 4800798 w 5675092"/>
              <a:gd name="connsiteY11078" fmla="*/ 2132626 h 2397608"/>
              <a:gd name="connsiteX11079" fmla="*/ 4799788 w 5675092"/>
              <a:gd name="connsiteY11079" fmla="*/ 2137227 h 2397608"/>
              <a:gd name="connsiteX11080" fmla="*/ 4796684 w 5675092"/>
              <a:gd name="connsiteY11080" fmla="*/ 2129951 h 2397608"/>
              <a:gd name="connsiteX11081" fmla="*/ 4789727 w 5675092"/>
              <a:gd name="connsiteY11081" fmla="*/ 2142901 h 2397608"/>
              <a:gd name="connsiteX11082" fmla="*/ 4784864 w 5675092"/>
              <a:gd name="connsiteY11082" fmla="*/ 2148222 h 2397608"/>
              <a:gd name="connsiteX11083" fmla="*/ 4795095 w 5675092"/>
              <a:gd name="connsiteY11083" fmla="*/ 2145032 h 2397608"/>
              <a:gd name="connsiteX11084" fmla="*/ 4800295 w 5675092"/>
              <a:gd name="connsiteY11084" fmla="*/ 2144679 h 2397608"/>
              <a:gd name="connsiteX11085" fmla="*/ 4806342 w 5675092"/>
              <a:gd name="connsiteY11085" fmla="*/ 2156746 h 2397608"/>
              <a:gd name="connsiteX11086" fmla="*/ 4819343 w 5675092"/>
              <a:gd name="connsiteY11086" fmla="*/ 2155862 h 2397608"/>
              <a:gd name="connsiteX11087" fmla="*/ 4820355 w 5675092"/>
              <a:gd name="connsiteY11087" fmla="*/ 2170767 h 2397608"/>
              <a:gd name="connsiteX11088" fmla="*/ 4812385 w 5675092"/>
              <a:gd name="connsiteY11088" fmla="*/ 2168813 h 2397608"/>
              <a:gd name="connsiteX11089" fmla="*/ 4815996 w 5675092"/>
              <a:gd name="connsiteY11089" fmla="*/ 2183540 h 2397608"/>
              <a:gd name="connsiteX11090" fmla="*/ 4821367 w 5675092"/>
              <a:gd name="connsiteY11090" fmla="*/ 2185671 h 2397608"/>
              <a:gd name="connsiteX11091" fmla="*/ 4822380 w 5675092"/>
              <a:gd name="connsiteY11091" fmla="*/ 2200575 h 2397608"/>
              <a:gd name="connsiteX11092" fmla="*/ 4817514 w 5675092"/>
              <a:gd name="connsiteY11092" fmla="*/ 2205897 h 2397608"/>
              <a:gd name="connsiteX11093" fmla="*/ 4812145 w 5675092"/>
              <a:gd name="connsiteY11093" fmla="*/ 2203766 h 2397608"/>
              <a:gd name="connsiteX11094" fmla="*/ 4810054 w 5675092"/>
              <a:gd name="connsiteY11094" fmla="*/ 2211394 h 2397608"/>
              <a:gd name="connsiteX11095" fmla="*/ 4818864 w 5675092"/>
              <a:gd name="connsiteY11095" fmla="*/ 2225769 h 2397608"/>
              <a:gd name="connsiteX11096" fmla="*/ 4819201 w 5675092"/>
              <a:gd name="connsiteY11096" fmla="*/ 2230737 h 2397608"/>
              <a:gd name="connsiteX11097" fmla="*/ 4808633 w 5675092"/>
              <a:gd name="connsiteY11097" fmla="*/ 2228959 h 2397608"/>
              <a:gd name="connsiteX11098" fmla="*/ 4809645 w 5675092"/>
              <a:gd name="connsiteY11098" fmla="*/ 2243863 h 2397608"/>
              <a:gd name="connsiteX11099" fmla="*/ 4815014 w 5675092"/>
              <a:gd name="connsiteY11099" fmla="*/ 2245994 h 2397608"/>
              <a:gd name="connsiteX11100" fmla="*/ 4801338 w 5675092"/>
              <a:gd name="connsiteY11100" fmla="*/ 2236941 h 2397608"/>
              <a:gd name="connsiteX11101" fmla="*/ 4799069 w 5675092"/>
              <a:gd name="connsiteY11101" fmla="*/ 2242101 h 2397608"/>
              <a:gd name="connsiteX11102" fmla="*/ 4794424 w 5675092"/>
              <a:gd name="connsiteY11102" fmla="*/ 2250512 h 2397608"/>
              <a:gd name="connsiteX11103" fmla="*/ 4789012 w 5675092"/>
              <a:gd name="connsiteY11103" fmla="*/ 2247761 h 2397608"/>
              <a:gd name="connsiteX11104" fmla="*/ 4784487 w 5675092"/>
              <a:gd name="connsiteY11104" fmla="*/ 2258050 h 2397608"/>
              <a:gd name="connsiteX11105" fmla="*/ 4778781 w 5675092"/>
              <a:gd name="connsiteY11105" fmla="*/ 2250951 h 2397608"/>
              <a:gd name="connsiteX11106" fmla="*/ 4739440 w 5675092"/>
              <a:gd name="connsiteY11106" fmla="*/ 2248632 h 2397608"/>
              <a:gd name="connsiteX11107" fmla="*/ 4741873 w 5675092"/>
              <a:gd name="connsiteY11107" fmla="*/ 2245971 h 2397608"/>
              <a:gd name="connsiteX11108" fmla="*/ 4707901 w 5675092"/>
              <a:gd name="connsiteY11108" fmla="*/ 2245783 h 2397608"/>
              <a:gd name="connsiteX11109" fmla="*/ 4708407 w 5675092"/>
              <a:gd name="connsiteY11109" fmla="*/ 2253235 h 2397608"/>
              <a:gd name="connsiteX11110" fmla="*/ 4705809 w 5675092"/>
              <a:gd name="connsiteY11110" fmla="*/ 2253412 h 2397608"/>
              <a:gd name="connsiteX11111" fmla="*/ 4706146 w 5675092"/>
              <a:gd name="connsiteY11111" fmla="*/ 2258380 h 2397608"/>
              <a:gd name="connsiteX11112" fmla="*/ 4711515 w 5675092"/>
              <a:gd name="connsiteY11112" fmla="*/ 2260510 h 2397608"/>
              <a:gd name="connsiteX11113" fmla="*/ 4656912 w 5675092"/>
              <a:gd name="connsiteY11113" fmla="*/ 2264219 h 2397608"/>
              <a:gd name="connsiteX11114" fmla="*/ 4655257 w 5675092"/>
              <a:gd name="connsiteY11114" fmla="*/ 2263814 h 2397608"/>
              <a:gd name="connsiteX11115" fmla="*/ 4655209 w 5675092"/>
              <a:gd name="connsiteY11115" fmla="*/ 2264525 h 2397608"/>
              <a:gd name="connsiteX11116" fmla="*/ 4657659 w 5675092"/>
              <a:gd name="connsiteY11116" fmla="*/ 2266755 h 2397608"/>
              <a:gd name="connsiteX11117" fmla="*/ 4650795 w 5675092"/>
              <a:gd name="connsiteY11117" fmla="*/ 2267221 h 2397608"/>
              <a:gd name="connsiteX11118" fmla="*/ 4650538 w 5675092"/>
              <a:gd name="connsiteY11118" fmla="*/ 2263439 h 2397608"/>
              <a:gd name="connsiteX11119" fmla="*/ 4649893 w 5675092"/>
              <a:gd name="connsiteY11119" fmla="*/ 2263644 h 2397608"/>
              <a:gd name="connsiteX11120" fmla="*/ 4649279 w 5675092"/>
              <a:gd name="connsiteY11120" fmla="*/ 2267233 h 2397608"/>
              <a:gd name="connsiteX11121" fmla="*/ 4649310 w 5675092"/>
              <a:gd name="connsiteY11121" fmla="*/ 2262864 h 2397608"/>
              <a:gd name="connsiteX11122" fmla="*/ 4650472 w 5675092"/>
              <a:gd name="connsiteY11122" fmla="*/ 2262460 h 2397608"/>
              <a:gd name="connsiteX11123" fmla="*/ 4650381 w 5675092"/>
              <a:gd name="connsiteY11123" fmla="*/ 2261119 h 2397608"/>
              <a:gd name="connsiteX11124" fmla="*/ 4643236 w 5675092"/>
              <a:gd name="connsiteY11124" fmla="*/ 2255166 h 2397608"/>
              <a:gd name="connsiteX11125" fmla="*/ 4625035 w 5675092"/>
              <a:gd name="connsiteY11125" fmla="*/ 2256403 h 2397608"/>
              <a:gd name="connsiteX11126" fmla="*/ 4588634 w 5675092"/>
              <a:gd name="connsiteY11126" fmla="*/ 2258875 h 2397608"/>
              <a:gd name="connsiteX11127" fmla="*/ 4543756 w 5675092"/>
              <a:gd name="connsiteY11127" fmla="*/ 2251941 h 2397608"/>
              <a:gd name="connsiteX11128" fmla="*/ 4541492 w 5675092"/>
              <a:gd name="connsiteY11128" fmla="*/ 2257086 h 2397608"/>
              <a:gd name="connsiteX11129" fmla="*/ 4533184 w 5675092"/>
              <a:gd name="connsiteY11129" fmla="*/ 2250163 h 2397608"/>
              <a:gd name="connsiteX11130" fmla="*/ 4528322 w 5675092"/>
              <a:gd name="connsiteY11130" fmla="*/ 2255485 h 2397608"/>
              <a:gd name="connsiteX11131" fmla="*/ 4522616 w 5675092"/>
              <a:gd name="connsiteY11131" fmla="*/ 2248386 h 2397608"/>
              <a:gd name="connsiteX11132" fmla="*/ 4515320 w 5675092"/>
              <a:gd name="connsiteY11132" fmla="*/ 2256368 h 2397608"/>
              <a:gd name="connsiteX11133" fmla="*/ 4504921 w 5675092"/>
              <a:gd name="connsiteY11133" fmla="*/ 2257075 h 2397608"/>
              <a:gd name="connsiteX11134" fmla="*/ 4443938 w 5675092"/>
              <a:gd name="connsiteY11134" fmla="*/ 2243749 h 2397608"/>
              <a:gd name="connsiteX11135" fmla="*/ 4451230 w 5675092"/>
              <a:gd name="connsiteY11135" fmla="*/ 2235767 h 2397608"/>
              <a:gd name="connsiteX11136" fmla="*/ 4467845 w 5675092"/>
              <a:gd name="connsiteY11136" fmla="*/ 2249611 h 2397608"/>
              <a:gd name="connsiteX11137" fmla="*/ 4483613 w 5675092"/>
              <a:gd name="connsiteY11137" fmla="*/ 2251035 h 2397608"/>
              <a:gd name="connsiteX11138" fmla="*/ 4494016 w 5675092"/>
              <a:gd name="connsiteY11138" fmla="*/ 2250329 h 2397608"/>
              <a:gd name="connsiteX11139" fmla="*/ 4496276 w 5675092"/>
              <a:gd name="connsiteY11139" fmla="*/ 2245184 h 2397608"/>
              <a:gd name="connsiteX11140" fmla="*/ 4467001 w 5675092"/>
              <a:gd name="connsiteY11140" fmla="*/ 2237191 h 2397608"/>
              <a:gd name="connsiteX11141" fmla="*/ 4503403 w 5675092"/>
              <a:gd name="connsiteY11141" fmla="*/ 2234718 h 2397608"/>
              <a:gd name="connsiteX11142" fmla="*/ 4505498 w 5675092"/>
              <a:gd name="connsiteY11142" fmla="*/ 2227089 h 2397608"/>
              <a:gd name="connsiteX11143" fmla="*/ 4539298 w 5675092"/>
              <a:gd name="connsiteY11143" fmla="*/ 2224794 h 2397608"/>
              <a:gd name="connsiteX11144" fmla="*/ 4565638 w 5675092"/>
              <a:gd name="connsiteY11144" fmla="*/ 2227996 h 2397608"/>
              <a:gd name="connsiteX11145" fmla="*/ 4581406 w 5675092"/>
              <a:gd name="connsiteY11145" fmla="*/ 2229420 h 2397608"/>
              <a:gd name="connsiteX11146" fmla="*/ 4578639 w 5675092"/>
              <a:gd name="connsiteY11146" fmla="*/ 2227113 h 2397608"/>
              <a:gd name="connsiteX11147" fmla="*/ 4591471 w 5675092"/>
              <a:gd name="connsiteY11147" fmla="*/ 2223745 h 2397608"/>
              <a:gd name="connsiteX11148" fmla="*/ 4620915 w 5675092"/>
              <a:gd name="connsiteY11148" fmla="*/ 2234223 h 2397608"/>
              <a:gd name="connsiteX11149" fmla="*/ 4622842 w 5675092"/>
              <a:gd name="connsiteY11149" fmla="*/ 2224110 h 2397608"/>
              <a:gd name="connsiteX11150" fmla="*/ 4638947 w 5675092"/>
              <a:gd name="connsiteY11150" fmla="*/ 2230503 h 2397608"/>
              <a:gd name="connsiteX11151" fmla="*/ 4677276 w 5675092"/>
              <a:gd name="connsiteY11151" fmla="*/ 2217917 h 2397608"/>
              <a:gd name="connsiteX11152" fmla="*/ 4610921 w 5675092"/>
              <a:gd name="connsiteY11152" fmla="*/ 2202460 h 2397608"/>
              <a:gd name="connsiteX11153" fmla="*/ 4632229 w 5675092"/>
              <a:gd name="connsiteY11153" fmla="*/ 2208500 h 2397608"/>
              <a:gd name="connsiteX11154" fmla="*/ 4634960 w 5675092"/>
              <a:gd name="connsiteY11154" fmla="*/ 2203552 h 2397608"/>
              <a:gd name="connsiteX11155" fmla="*/ 4645922 w 5675092"/>
              <a:gd name="connsiteY11155" fmla="*/ 2208193 h 2397608"/>
              <a:gd name="connsiteX11156" fmla="*/ 4660998 w 5675092"/>
              <a:gd name="connsiteY11156" fmla="*/ 2209041 h 2397608"/>
              <a:gd name="connsiteX11157" fmla="*/ 4649379 w 5675092"/>
              <a:gd name="connsiteY11157" fmla="*/ 2201408 h 2397608"/>
              <a:gd name="connsiteX11158" fmla="*/ 4635114 w 5675092"/>
              <a:gd name="connsiteY11158" fmla="*/ 2203274 h 2397608"/>
              <a:gd name="connsiteX11159" fmla="*/ 4636880 w 5675092"/>
              <a:gd name="connsiteY11159" fmla="*/ 2200074 h 2397608"/>
              <a:gd name="connsiteX11160" fmla="*/ 4641785 w 5675092"/>
              <a:gd name="connsiteY11160" fmla="*/ 2195373 h 2397608"/>
              <a:gd name="connsiteX11161" fmla="*/ 4613879 w 5675092"/>
              <a:gd name="connsiteY11161" fmla="*/ 2195514 h 2397608"/>
              <a:gd name="connsiteX11162" fmla="*/ 4613741 w 5675092"/>
              <a:gd name="connsiteY11162" fmla="*/ 2195692 h 2397608"/>
              <a:gd name="connsiteX11163" fmla="*/ 4614797 w 5675092"/>
              <a:gd name="connsiteY11163" fmla="*/ 2197141 h 2397608"/>
              <a:gd name="connsiteX11164" fmla="*/ 4611647 w 5675092"/>
              <a:gd name="connsiteY11164" fmla="*/ 2199456 h 2397608"/>
              <a:gd name="connsiteX11165" fmla="*/ 4610906 w 5675092"/>
              <a:gd name="connsiteY11165" fmla="*/ 2199324 h 2397608"/>
              <a:gd name="connsiteX11166" fmla="*/ 4608323 w 5675092"/>
              <a:gd name="connsiteY11166" fmla="*/ 2202637 h 2397608"/>
              <a:gd name="connsiteX11167" fmla="*/ 4609359 w 5675092"/>
              <a:gd name="connsiteY11167" fmla="*/ 2199050 h 2397608"/>
              <a:gd name="connsiteX11168" fmla="*/ 4607116 w 5675092"/>
              <a:gd name="connsiteY11168" fmla="*/ 2198651 h 2397608"/>
              <a:gd name="connsiteX11169" fmla="*/ 4604975 w 5675092"/>
              <a:gd name="connsiteY11169" fmla="*/ 2191914 h 2397608"/>
              <a:gd name="connsiteX11170" fmla="*/ 4600885 w 5675092"/>
              <a:gd name="connsiteY11170" fmla="*/ 2194096 h 2397608"/>
              <a:gd name="connsiteX11171" fmla="*/ 4586508 w 5675092"/>
              <a:gd name="connsiteY11171" fmla="*/ 2189145 h 2397608"/>
              <a:gd name="connsiteX11172" fmla="*/ 4587183 w 5675092"/>
              <a:gd name="connsiteY11172" fmla="*/ 2199082 h 2397608"/>
              <a:gd name="connsiteX11173" fmla="*/ 4555980 w 5675092"/>
              <a:gd name="connsiteY11173" fmla="*/ 2201201 h 2397608"/>
              <a:gd name="connsiteX11174" fmla="*/ 4543317 w 5675092"/>
              <a:gd name="connsiteY11174" fmla="*/ 2207052 h 2397608"/>
              <a:gd name="connsiteX11175" fmla="*/ 4532580 w 5675092"/>
              <a:gd name="connsiteY11175" fmla="*/ 2202791 h 2397608"/>
              <a:gd name="connsiteX11176" fmla="*/ 4525116 w 5675092"/>
              <a:gd name="connsiteY11176" fmla="*/ 2208288 h 2397608"/>
              <a:gd name="connsiteX11177" fmla="*/ 4506746 w 5675092"/>
              <a:gd name="connsiteY11177" fmla="*/ 2207041 h 2397608"/>
              <a:gd name="connsiteX11178" fmla="*/ 4496685 w 5675092"/>
              <a:gd name="connsiteY11178" fmla="*/ 2212715 h 2397608"/>
              <a:gd name="connsiteX11179" fmla="*/ 4483346 w 5675092"/>
              <a:gd name="connsiteY11179" fmla="*/ 2208630 h 2397608"/>
              <a:gd name="connsiteX11180" fmla="*/ 4476051 w 5675092"/>
              <a:gd name="connsiteY11180" fmla="*/ 2216612 h 2397608"/>
              <a:gd name="connsiteX11181" fmla="*/ 4441744 w 5675092"/>
              <a:gd name="connsiteY11181" fmla="*/ 2211456 h 2397608"/>
              <a:gd name="connsiteX11182" fmla="*/ 4438806 w 5675092"/>
              <a:gd name="connsiteY11182" fmla="*/ 2206664 h 2397608"/>
              <a:gd name="connsiteX11183" fmla="*/ 4412803 w 5675092"/>
              <a:gd name="connsiteY11183" fmla="*/ 2208430 h 2397608"/>
              <a:gd name="connsiteX11184" fmla="*/ 4397035 w 5675092"/>
              <a:gd name="connsiteY11184" fmla="*/ 2207006 h 2397608"/>
              <a:gd name="connsiteX11185" fmla="*/ 4376233 w 5675092"/>
              <a:gd name="connsiteY11185" fmla="*/ 2208419 h 2397608"/>
              <a:gd name="connsiteX11186" fmla="*/ 4370527 w 5675092"/>
              <a:gd name="connsiteY11186" fmla="*/ 2201320 h 2397608"/>
              <a:gd name="connsiteX11187" fmla="*/ 4365833 w 5675092"/>
              <a:gd name="connsiteY11187" fmla="*/ 2209126 h 2397608"/>
              <a:gd name="connsiteX11188" fmla="*/ 4344356 w 5675092"/>
              <a:gd name="connsiteY11188" fmla="*/ 2200603 h 2397608"/>
              <a:gd name="connsiteX11189" fmla="*/ 4305184 w 5675092"/>
              <a:gd name="connsiteY11189" fmla="*/ 2200767 h 2397608"/>
              <a:gd name="connsiteX11190" fmla="*/ 4302924 w 5675092"/>
              <a:gd name="connsiteY11190" fmla="*/ 2205912 h 2397608"/>
              <a:gd name="connsiteX11191" fmla="*/ 4302249 w 5675092"/>
              <a:gd name="connsiteY11191" fmla="*/ 2195976 h 2397608"/>
              <a:gd name="connsiteX11192" fmla="*/ 4289585 w 5675092"/>
              <a:gd name="connsiteY11192" fmla="*/ 2201827 h 2397608"/>
              <a:gd name="connsiteX11193" fmla="*/ 4289079 w 5675092"/>
              <a:gd name="connsiteY11193" fmla="*/ 2194375 h 2397608"/>
              <a:gd name="connsiteX11194" fmla="*/ 4270878 w 5675092"/>
              <a:gd name="connsiteY11194" fmla="*/ 2195611 h 2397608"/>
              <a:gd name="connsiteX11195" fmla="*/ 4248168 w 5675092"/>
              <a:gd name="connsiteY11195" fmla="*/ 2197777 h 2397608"/>
              <a:gd name="connsiteX11196" fmla="*/ 4242388 w 5675092"/>
              <a:gd name="connsiteY11196" fmla="*/ 2197224 h 2397608"/>
              <a:gd name="connsiteX11197" fmla="*/ 4243733 w 5675092"/>
              <a:gd name="connsiteY11197" fmla="*/ 2205687 h 2397608"/>
              <a:gd name="connsiteX11198" fmla="*/ 4237840 w 5675092"/>
              <a:gd name="connsiteY11198" fmla="*/ 2211904 h 2397608"/>
              <a:gd name="connsiteX11199" fmla="*/ 4237464 w 5675092"/>
              <a:gd name="connsiteY11199" fmla="*/ 2204445 h 2397608"/>
              <a:gd name="connsiteX11200" fmla="*/ 4206180 w 5675092"/>
              <a:gd name="connsiteY11200" fmla="*/ 2205711 h 2397608"/>
              <a:gd name="connsiteX11201" fmla="*/ 4201920 w 5675092"/>
              <a:gd name="connsiteY11201" fmla="*/ 2204354 h 2397608"/>
              <a:gd name="connsiteX11202" fmla="*/ 4198581 w 5675092"/>
              <a:gd name="connsiteY11202" fmla="*/ 2208008 h 2397608"/>
              <a:gd name="connsiteX11203" fmla="*/ 4180208 w 5675092"/>
              <a:gd name="connsiteY11203" fmla="*/ 2206760 h 2397608"/>
              <a:gd name="connsiteX11204" fmla="*/ 4149006 w 5675092"/>
              <a:gd name="connsiteY11204" fmla="*/ 2208880 h 2397608"/>
              <a:gd name="connsiteX11205" fmla="*/ 4154546 w 5675092"/>
              <a:gd name="connsiteY11205" fmla="*/ 2213495 h 2397608"/>
              <a:gd name="connsiteX11206" fmla="*/ 4143637 w 5675092"/>
              <a:gd name="connsiteY11206" fmla="*/ 2206749 h 2397608"/>
              <a:gd name="connsiteX11207" fmla="*/ 4133744 w 5675092"/>
              <a:gd name="connsiteY11207" fmla="*/ 2214908 h 2397608"/>
              <a:gd name="connsiteX11208" fmla="*/ 4120068 w 5675092"/>
              <a:gd name="connsiteY11208" fmla="*/ 2205854 h 2397608"/>
              <a:gd name="connsiteX11209" fmla="*/ 4112604 w 5675092"/>
              <a:gd name="connsiteY11209" fmla="*/ 2211352 h 2397608"/>
              <a:gd name="connsiteX11210" fmla="*/ 4110276 w 5675092"/>
              <a:gd name="connsiteY11210" fmla="*/ 2205896 h 2397608"/>
              <a:gd name="connsiteX11211" fmla="*/ 4104391 w 5675092"/>
              <a:gd name="connsiteY11211" fmla="*/ 2204452 h 2397608"/>
              <a:gd name="connsiteX11212" fmla="*/ 4104302 w 5675092"/>
              <a:gd name="connsiteY11212" fmla="*/ 2204455 h 2397608"/>
              <a:gd name="connsiteX11213" fmla="*/ 4104469 w 5675092"/>
              <a:gd name="connsiteY11213" fmla="*/ 2206914 h 2397608"/>
              <a:gd name="connsiteX11214" fmla="*/ 4104637 w 5675092"/>
              <a:gd name="connsiteY11214" fmla="*/ 2209398 h 2397608"/>
              <a:gd name="connsiteX11215" fmla="*/ 4099159 w 5675092"/>
              <a:gd name="connsiteY11215" fmla="*/ 2207011 h 2397608"/>
              <a:gd name="connsiteX11216" fmla="*/ 4094997 w 5675092"/>
              <a:gd name="connsiteY11216" fmla="*/ 2206300 h 2397608"/>
              <a:gd name="connsiteX11217" fmla="*/ 4091837 w 5675092"/>
              <a:gd name="connsiteY11217" fmla="*/ 2209380 h 2397608"/>
              <a:gd name="connsiteX11218" fmla="*/ 4090598 w 5675092"/>
              <a:gd name="connsiteY11218" fmla="*/ 2207293 h 2397608"/>
              <a:gd name="connsiteX11219" fmla="*/ 4087567 w 5675092"/>
              <a:gd name="connsiteY11219" fmla="*/ 2208062 h 2397608"/>
              <a:gd name="connsiteX11220" fmla="*/ 4071003 w 5675092"/>
              <a:gd name="connsiteY11220" fmla="*/ 2214178 h 2397608"/>
              <a:gd name="connsiteX11221" fmla="*/ 4065298 w 5675092"/>
              <a:gd name="connsiteY11221" fmla="*/ 2207079 h 2397608"/>
              <a:gd name="connsiteX11222" fmla="*/ 4053140 w 5675092"/>
              <a:gd name="connsiteY11222" fmla="*/ 2220382 h 2397608"/>
              <a:gd name="connsiteX11223" fmla="*/ 4057664 w 5675092"/>
              <a:gd name="connsiteY11223" fmla="*/ 2210093 h 2397608"/>
              <a:gd name="connsiteX11224" fmla="*/ 4051983 w 5675092"/>
              <a:gd name="connsiteY11224" fmla="*/ 2212974 h 2397608"/>
              <a:gd name="connsiteX11225" fmla="*/ 4051788 w 5675092"/>
              <a:gd name="connsiteY11225" fmla="*/ 2212563 h 2397608"/>
              <a:gd name="connsiteX11226" fmla="*/ 4046809 w 5675092"/>
              <a:gd name="connsiteY11226" fmla="*/ 2214700 h 2397608"/>
              <a:gd name="connsiteX11227" fmla="*/ 4045170 w 5675092"/>
              <a:gd name="connsiteY11227" fmla="*/ 2218428 h 2397608"/>
              <a:gd name="connsiteX11228" fmla="*/ 4044283 w 5675092"/>
              <a:gd name="connsiteY11228" fmla="*/ 2215784 h 2397608"/>
              <a:gd name="connsiteX11229" fmla="*/ 4041928 w 5675092"/>
              <a:gd name="connsiteY11229" fmla="*/ 2216794 h 2397608"/>
              <a:gd name="connsiteX11230" fmla="*/ 4018665 w 5675092"/>
              <a:gd name="connsiteY11230" fmla="*/ 2247883 h 2397608"/>
              <a:gd name="connsiteX11231" fmla="*/ 4016573 w 5675092"/>
              <a:gd name="connsiteY11231" fmla="*/ 2248664 h 2397608"/>
              <a:gd name="connsiteX11232" fmla="*/ 4018443 w 5675092"/>
              <a:gd name="connsiteY11232" fmla="*/ 2249752 h 2397608"/>
              <a:gd name="connsiteX11233" fmla="*/ 4012548 w 5675092"/>
              <a:gd name="connsiteY11233" fmla="*/ 2250554 h 2397608"/>
              <a:gd name="connsiteX11234" fmla="*/ 4009135 w 5675092"/>
              <a:gd name="connsiteY11234" fmla="*/ 2255840 h 2397608"/>
              <a:gd name="connsiteX11235" fmla="*/ 4004057 w 5675092"/>
              <a:gd name="connsiteY11235" fmla="*/ 2253604 h 2397608"/>
              <a:gd name="connsiteX11236" fmla="*/ 4004433 w 5675092"/>
              <a:gd name="connsiteY11236" fmla="*/ 2261063 h 2397608"/>
              <a:gd name="connsiteX11237" fmla="*/ 4001704 w 5675092"/>
              <a:gd name="connsiteY11237" fmla="*/ 2256215 h 2397608"/>
              <a:gd name="connsiteX11238" fmla="*/ 3999853 w 5675092"/>
              <a:gd name="connsiteY11238" fmla="*/ 2268774 h 2397608"/>
              <a:gd name="connsiteX11239" fmla="*/ 3965681 w 5675092"/>
              <a:gd name="connsiteY11239" fmla="*/ 2280467 h 2397608"/>
              <a:gd name="connsiteX11240" fmla="*/ 3963064 w 5675092"/>
              <a:gd name="connsiteY11240" fmla="*/ 2277796 h 2397608"/>
              <a:gd name="connsiteX11241" fmla="*/ 3961744 w 5675092"/>
              <a:gd name="connsiteY11241" fmla="*/ 2275588 h 2397608"/>
              <a:gd name="connsiteX11242" fmla="*/ 3956676 w 5675092"/>
              <a:gd name="connsiteY11242" fmla="*/ 2284270 h 2397608"/>
              <a:gd name="connsiteX11243" fmla="*/ 3946190 w 5675092"/>
              <a:gd name="connsiteY11243" fmla="*/ 2288533 h 2397608"/>
              <a:gd name="connsiteX11244" fmla="*/ 3942322 w 5675092"/>
              <a:gd name="connsiteY11244" fmla="*/ 2301180 h 2397608"/>
              <a:gd name="connsiteX11245" fmla="*/ 3943943 w 5675092"/>
              <a:gd name="connsiteY11245" fmla="*/ 2288646 h 2397608"/>
              <a:gd name="connsiteX11246" fmla="*/ 3932331 w 5675092"/>
              <a:gd name="connsiteY11246" fmla="*/ 2281762 h 2397608"/>
              <a:gd name="connsiteX11247" fmla="*/ 3933895 w 5675092"/>
              <a:gd name="connsiteY11247" fmla="*/ 2279847 h 2397608"/>
              <a:gd name="connsiteX11248" fmla="*/ 3929954 w 5675092"/>
              <a:gd name="connsiteY11248" fmla="*/ 2279776 h 2397608"/>
              <a:gd name="connsiteX11249" fmla="*/ 3901036 w 5675092"/>
              <a:gd name="connsiteY11249" fmla="*/ 2278740 h 2397608"/>
              <a:gd name="connsiteX11250" fmla="*/ 3886052 w 5675092"/>
              <a:gd name="connsiteY11250" fmla="*/ 2277004 h 2397608"/>
              <a:gd name="connsiteX11251" fmla="*/ 3885676 w 5675092"/>
              <a:gd name="connsiteY11251" fmla="*/ 2269543 h 2397608"/>
              <a:gd name="connsiteX11252" fmla="*/ 3848274 w 5675092"/>
              <a:gd name="connsiteY11252" fmla="*/ 2266443 h 2397608"/>
              <a:gd name="connsiteX11253" fmla="*/ 3847898 w 5675092"/>
              <a:gd name="connsiteY11253" fmla="*/ 2258982 h 2397608"/>
              <a:gd name="connsiteX11254" fmla="*/ 3833286 w 5675092"/>
              <a:gd name="connsiteY11254" fmla="*/ 2264704 h 2397608"/>
              <a:gd name="connsiteX11255" fmla="*/ 3823255 w 5675092"/>
              <a:gd name="connsiteY11255" fmla="*/ 2262719 h 2397608"/>
              <a:gd name="connsiteX11256" fmla="*/ 3820279 w 5675092"/>
              <a:gd name="connsiteY11256" fmla="*/ 2252897 h 2397608"/>
              <a:gd name="connsiteX11257" fmla="*/ 3815574 w 5675092"/>
              <a:gd name="connsiteY11257" fmla="*/ 2258120 h 2397608"/>
              <a:gd name="connsiteX11258" fmla="*/ 3803064 w 5675092"/>
              <a:gd name="connsiteY11258" fmla="*/ 2248987 h 2397608"/>
              <a:gd name="connsiteX11259" fmla="*/ 3797543 w 5675092"/>
              <a:gd name="connsiteY11259" fmla="*/ 2251024 h 2397608"/>
              <a:gd name="connsiteX11260" fmla="*/ 3786910 w 5675092"/>
              <a:gd name="connsiteY11260" fmla="*/ 2245041 h 2397608"/>
              <a:gd name="connsiteX11261" fmla="*/ 3784740 w 5675092"/>
              <a:gd name="connsiteY11261" fmla="*/ 2250175 h 2397608"/>
              <a:gd name="connsiteX11262" fmla="*/ 3782233 w 5675092"/>
              <a:gd name="connsiteY11262" fmla="*/ 2250345 h 2397608"/>
              <a:gd name="connsiteX11263" fmla="*/ 3785077 w 5675092"/>
              <a:gd name="connsiteY11263" fmla="*/ 2255139 h 2397608"/>
              <a:gd name="connsiteX11264" fmla="*/ 3790260 w 5675092"/>
              <a:gd name="connsiteY11264" fmla="*/ 2257280 h 2397608"/>
              <a:gd name="connsiteX11265" fmla="*/ 3740125 w 5675092"/>
              <a:gd name="connsiteY11265" fmla="*/ 2260686 h 2397608"/>
              <a:gd name="connsiteX11266" fmla="*/ 3730268 w 5675092"/>
              <a:gd name="connsiteY11266" fmla="*/ 2263848 h 2397608"/>
              <a:gd name="connsiteX11267" fmla="*/ 3732439 w 5675092"/>
              <a:gd name="connsiteY11267" fmla="*/ 2258714 h 2397608"/>
              <a:gd name="connsiteX11268" fmla="*/ 3727088 w 5675092"/>
              <a:gd name="connsiteY11268" fmla="*/ 2254091 h 2397608"/>
              <a:gd name="connsiteX11269" fmla="*/ 3709373 w 5675092"/>
              <a:gd name="connsiteY11269" fmla="*/ 2252801 h 2397608"/>
              <a:gd name="connsiteX11270" fmla="*/ 3676784 w 5675092"/>
              <a:gd name="connsiteY11270" fmla="*/ 2255015 h 2397608"/>
              <a:gd name="connsiteX11271" fmla="*/ 3633665 w 5675092"/>
              <a:gd name="connsiteY11271" fmla="*/ 2250463 h 2397608"/>
              <a:gd name="connsiteX11272" fmla="*/ 3633081 w 5675092"/>
              <a:gd name="connsiteY11272" fmla="*/ 2250650 h 2397608"/>
              <a:gd name="connsiteX11273" fmla="*/ 3633770 w 5675092"/>
              <a:gd name="connsiteY11273" fmla="*/ 2253403 h 2397608"/>
              <a:gd name="connsiteX11274" fmla="*/ 3631380 w 5675092"/>
              <a:gd name="connsiteY11274" fmla="*/ 2253005 h 2397608"/>
              <a:gd name="connsiteX11275" fmla="*/ 3631326 w 5675092"/>
              <a:gd name="connsiteY11275" fmla="*/ 2253115 h 2397608"/>
              <a:gd name="connsiteX11276" fmla="*/ 3629126 w 5675092"/>
              <a:gd name="connsiteY11276" fmla="*/ 2253148 h 2397608"/>
              <a:gd name="connsiteX11277" fmla="*/ 3629026 w 5675092"/>
              <a:gd name="connsiteY11277" fmla="*/ 2252612 h 2397608"/>
              <a:gd name="connsiteX11278" fmla="*/ 3627126 w 5675092"/>
              <a:gd name="connsiteY11278" fmla="*/ 2252296 h 2397608"/>
              <a:gd name="connsiteX11279" fmla="*/ 3624427 w 5675092"/>
              <a:gd name="connsiteY11279" fmla="*/ 2256531 h 2397608"/>
              <a:gd name="connsiteX11280" fmla="*/ 3609988 w 5675092"/>
              <a:gd name="connsiteY11280" fmla="*/ 2255018 h 2397608"/>
              <a:gd name="connsiteX11281" fmla="*/ 3610325 w 5675092"/>
              <a:gd name="connsiteY11281" fmla="*/ 2259981 h 2397608"/>
              <a:gd name="connsiteX11282" fmla="*/ 3577362 w 5675092"/>
              <a:gd name="connsiteY11282" fmla="*/ 2267208 h 2397608"/>
              <a:gd name="connsiteX11283" fmla="*/ 3577868 w 5675092"/>
              <a:gd name="connsiteY11283" fmla="*/ 2274653 h 2397608"/>
              <a:gd name="connsiteX11284" fmla="*/ 3563766 w 5675092"/>
              <a:gd name="connsiteY11284" fmla="*/ 2278105 h 2397608"/>
              <a:gd name="connsiteX11285" fmla="*/ 3524203 w 5675092"/>
              <a:gd name="connsiteY11285" fmla="*/ 2284298 h 2397608"/>
              <a:gd name="connsiteX11286" fmla="*/ 3512697 w 5675092"/>
              <a:gd name="connsiteY11286" fmla="*/ 2280570 h 2397608"/>
              <a:gd name="connsiteX11287" fmla="*/ 3512697 w 5675092"/>
              <a:gd name="connsiteY11287" fmla="*/ 2284226 h 2397608"/>
              <a:gd name="connsiteX11288" fmla="*/ 3509952 w 5675092"/>
              <a:gd name="connsiteY11288" fmla="*/ 2283916 h 2397608"/>
              <a:gd name="connsiteX11289" fmla="*/ 3507762 w 5675092"/>
              <a:gd name="connsiteY11289" fmla="*/ 2282181 h 2397608"/>
              <a:gd name="connsiteX11290" fmla="*/ 3507373 w 5675092"/>
              <a:gd name="connsiteY11290" fmla="*/ 2283157 h 2397608"/>
              <a:gd name="connsiteX11291" fmla="*/ 3508577 w 5675092"/>
              <a:gd name="connsiteY11291" fmla="*/ 2293251 h 2397608"/>
              <a:gd name="connsiteX11292" fmla="*/ 3501711 w 5675092"/>
              <a:gd name="connsiteY11292" fmla="*/ 2299164 h 2397608"/>
              <a:gd name="connsiteX11293" fmla="*/ 3501711 w 5675092"/>
              <a:gd name="connsiteY11293" fmla="*/ 2291696 h 2397608"/>
              <a:gd name="connsiteX11294" fmla="*/ 3495285 w 5675092"/>
              <a:gd name="connsiteY11294" fmla="*/ 2291639 h 2397608"/>
              <a:gd name="connsiteX11295" fmla="*/ 3498180 w 5675092"/>
              <a:gd name="connsiteY11295" fmla="*/ 2297519 h 2397608"/>
              <a:gd name="connsiteX11296" fmla="*/ 3495970 w 5675092"/>
              <a:gd name="connsiteY11296" fmla="*/ 2300163 h 2397608"/>
              <a:gd name="connsiteX11297" fmla="*/ 3488668 w 5675092"/>
              <a:gd name="connsiteY11297" fmla="*/ 2298165 h 2397608"/>
              <a:gd name="connsiteX11298" fmla="*/ 3493425 w 5675092"/>
              <a:gd name="connsiteY11298" fmla="*/ 2297842 h 2397608"/>
              <a:gd name="connsiteX11299" fmla="*/ 3493002 w 5675092"/>
              <a:gd name="connsiteY11299" fmla="*/ 2291618 h 2397608"/>
              <a:gd name="connsiteX11300" fmla="*/ 3488220 w 5675092"/>
              <a:gd name="connsiteY11300" fmla="*/ 2291575 h 2397608"/>
              <a:gd name="connsiteX11301" fmla="*/ 3488668 w 5675092"/>
              <a:gd name="connsiteY11301" fmla="*/ 2298165 h 2397608"/>
              <a:gd name="connsiteX11302" fmla="*/ 3489680 w 5675092"/>
              <a:gd name="connsiteY11302" fmla="*/ 2313057 h 2397608"/>
              <a:gd name="connsiteX11303" fmla="*/ 3492227 w 5675092"/>
              <a:gd name="connsiteY11303" fmla="*/ 2315377 h 2397608"/>
              <a:gd name="connsiteX11304" fmla="*/ 3482206 w 5675092"/>
              <a:gd name="connsiteY11304" fmla="*/ 2308578 h 2397608"/>
              <a:gd name="connsiteX11305" fmla="*/ 3477954 w 5675092"/>
              <a:gd name="connsiteY11305" fmla="*/ 2316346 h 2397608"/>
              <a:gd name="connsiteX11306" fmla="*/ 3475575 w 5675092"/>
              <a:gd name="connsiteY11306" fmla="*/ 2316508 h 2397608"/>
              <a:gd name="connsiteX11307" fmla="*/ 3462841 w 5675092"/>
              <a:gd name="connsiteY11307" fmla="*/ 2304907 h 2397608"/>
              <a:gd name="connsiteX11308" fmla="*/ 3465557 w 5675092"/>
              <a:gd name="connsiteY11308" fmla="*/ 2309709 h 2397608"/>
              <a:gd name="connsiteX11309" fmla="*/ 3475575 w 5675092"/>
              <a:gd name="connsiteY11309" fmla="*/ 2316508 h 2397608"/>
              <a:gd name="connsiteX11310" fmla="*/ 3470821 w 5675092"/>
              <a:gd name="connsiteY11310" fmla="*/ 2316831 h 2397608"/>
              <a:gd name="connsiteX11311" fmla="*/ 3466906 w 5675092"/>
              <a:gd name="connsiteY11311" fmla="*/ 2329564 h 2397608"/>
              <a:gd name="connsiteX11312" fmla="*/ 3461643 w 5675092"/>
              <a:gd name="connsiteY11312" fmla="*/ 2322441 h 2397608"/>
              <a:gd name="connsiteX11313" fmla="*/ 3437824 w 5675092"/>
              <a:gd name="connsiteY11313" fmla="*/ 2323007 h 2397608"/>
              <a:gd name="connsiteX11314" fmla="*/ 3428129 w 5675092"/>
              <a:gd name="connsiteY11314" fmla="*/ 2317424 h 2397608"/>
              <a:gd name="connsiteX11315" fmla="*/ 3428243 w 5675092"/>
              <a:gd name="connsiteY11315" fmla="*/ 2317406 h 2397608"/>
              <a:gd name="connsiteX11316" fmla="*/ 3429984 w 5675092"/>
              <a:gd name="connsiteY11316" fmla="*/ 2318047 h 2397608"/>
              <a:gd name="connsiteX11317" fmla="*/ 3430218 w 5675092"/>
              <a:gd name="connsiteY11317" fmla="*/ 2317096 h 2397608"/>
              <a:gd name="connsiteX11318" fmla="*/ 3428243 w 5675092"/>
              <a:gd name="connsiteY11318" fmla="*/ 2317406 h 2397608"/>
              <a:gd name="connsiteX11319" fmla="*/ 3427839 w 5675092"/>
              <a:gd name="connsiteY11319" fmla="*/ 2317257 h 2397608"/>
              <a:gd name="connsiteX11320" fmla="*/ 3428129 w 5675092"/>
              <a:gd name="connsiteY11320" fmla="*/ 2317424 h 2397608"/>
              <a:gd name="connsiteX11321" fmla="*/ 3422793 w 5675092"/>
              <a:gd name="connsiteY11321" fmla="*/ 2318262 h 2397608"/>
              <a:gd name="connsiteX11322" fmla="*/ 3401507 w 5675092"/>
              <a:gd name="connsiteY11322" fmla="*/ 2316552 h 2397608"/>
              <a:gd name="connsiteX11323" fmla="*/ 3399465 w 5675092"/>
              <a:gd name="connsiteY11323" fmla="*/ 2321677 h 2397608"/>
              <a:gd name="connsiteX11324" fmla="*/ 3397086 w 5675092"/>
              <a:gd name="connsiteY11324" fmla="*/ 2321839 h 2397608"/>
              <a:gd name="connsiteX11325" fmla="*/ 3399802 w 5675092"/>
              <a:gd name="connsiteY11325" fmla="*/ 2326642 h 2397608"/>
              <a:gd name="connsiteX11326" fmla="*/ 3404728 w 5675092"/>
              <a:gd name="connsiteY11326" fmla="*/ 2328800 h 2397608"/>
              <a:gd name="connsiteX11327" fmla="*/ 3357157 w 5675092"/>
              <a:gd name="connsiteY11327" fmla="*/ 2332031 h 2397608"/>
              <a:gd name="connsiteX11328" fmla="*/ 3347814 w 5675092"/>
              <a:gd name="connsiteY11328" fmla="*/ 2335159 h 2397608"/>
              <a:gd name="connsiteX11329" fmla="*/ 3349856 w 5675092"/>
              <a:gd name="connsiteY11329" fmla="*/ 2330034 h 2397608"/>
              <a:gd name="connsiteX11330" fmla="*/ 3344761 w 5675092"/>
              <a:gd name="connsiteY11330" fmla="*/ 2325394 h 2397608"/>
              <a:gd name="connsiteX11331" fmla="*/ 3327944 w 5675092"/>
              <a:gd name="connsiteY11331" fmla="*/ 2324042 h 2397608"/>
              <a:gd name="connsiteX11332" fmla="*/ 3297022 w 5675092"/>
              <a:gd name="connsiteY11332" fmla="*/ 2326143 h 2397608"/>
              <a:gd name="connsiteX11333" fmla="*/ 3265440 w 5675092"/>
              <a:gd name="connsiteY11333" fmla="*/ 2326184 h 2397608"/>
              <a:gd name="connsiteX11334" fmla="*/ 3258586 w 5675092"/>
              <a:gd name="connsiteY11334" fmla="*/ 2322711 h 2397608"/>
              <a:gd name="connsiteX11335" fmla="*/ 3257261 w 5675092"/>
              <a:gd name="connsiteY11335" fmla="*/ 2324063 h 2397608"/>
              <a:gd name="connsiteX11336" fmla="*/ 3246275 w 5675092"/>
              <a:gd name="connsiteY11336" fmla="*/ 2331531 h 2397608"/>
              <a:gd name="connsiteX11337" fmla="*/ 3240782 w 5675092"/>
              <a:gd name="connsiteY11337" fmla="*/ 2329042 h 2397608"/>
              <a:gd name="connsiteX11338" fmla="*/ 3240782 w 5675092"/>
              <a:gd name="connsiteY11338" fmla="*/ 2336511 h 2397608"/>
              <a:gd name="connsiteX11339" fmla="*/ 3238034 w 5675092"/>
              <a:gd name="connsiteY11339" fmla="*/ 2331531 h 2397608"/>
              <a:gd name="connsiteX11340" fmla="*/ 3235286 w 5675092"/>
              <a:gd name="connsiteY11340" fmla="*/ 2343981 h 2397608"/>
              <a:gd name="connsiteX11341" fmla="*/ 3196833 w 5675092"/>
              <a:gd name="connsiteY11341" fmla="*/ 2353939 h 2397608"/>
              <a:gd name="connsiteX11342" fmla="*/ 3194088 w 5675092"/>
              <a:gd name="connsiteY11342" fmla="*/ 2351139 h 2397608"/>
              <a:gd name="connsiteX11343" fmla="*/ 3192751 w 5675092"/>
              <a:gd name="connsiteY11343" fmla="*/ 2348868 h 2397608"/>
              <a:gd name="connsiteX11344" fmla="*/ 3186661 w 5675092"/>
              <a:gd name="connsiteY11344" fmla="*/ 2357283 h 2397608"/>
              <a:gd name="connsiteX11345" fmla="*/ 3174823 w 5675092"/>
              <a:gd name="connsiteY11345" fmla="*/ 2361013 h 2397608"/>
              <a:gd name="connsiteX11346" fmla="*/ 3169840 w 5675092"/>
              <a:gd name="connsiteY11346" fmla="*/ 2373449 h 2397608"/>
              <a:gd name="connsiteX11347" fmla="*/ 3172331 w 5675092"/>
              <a:gd name="connsiteY11347" fmla="*/ 2361013 h 2397608"/>
              <a:gd name="connsiteX11348" fmla="*/ 3159870 w 5675092"/>
              <a:gd name="connsiteY11348" fmla="*/ 2353553 h 2397608"/>
              <a:gd name="connsiteX11349" fmla="*/ 3161707 w 5675092"/>
              <a:gd name="connsiteY11349" fmla="*/ 2351720 h 2397608"/>
              <a:gd name="connsiteX11350" fmla="*/ 3157352 w 5675092"/>
              <a:gd name="connsiteY11350" fmla="*/ 2351450 h 2397608"/>
              <a:gd name="connsiteX11351" fmla="*/ 3125422 w 5675092"/>
              <a:gd name="connsiteY11351" fmla="*/ 2348960 h 2397608"/>
              <a:gd name="connsiteX11352" fmla="*/ 3108943 w 5675092"/>
              <a:gd name="connsiteY11352" fmla="*/ 2346472 h 2397608"/>
              <a:gd name="connsiteX11353" fmla="*/ 3108943 w 5675092"/>
              <a:gd name="connsiteY11353" fmla="*/ 2339001 h 2397608"/>
              <a:gd name="connsiteX11354" fmla="*/ 3067743 w 5675092"/>
              <a:gd name="connsiteY11354" fmla="*/ 2334022 h 2397608"/>
              <a:gd name="connsiteX11355" fmla="*/ 3067743 w 5675092"/>
              <a:gd name="connsiteY11355" fmla="*/ 2326552 h 2397608"/>
              <a:gd name="connsiteX11356" fmla="*/ 3051261 w 5675092"/>
              <a:gd name="connsiteY11356" fmla="*/ 2331531 h 2397608"/>
              <a:gd name="connsiteX11357" fmla="*/ 3040276 w 5675092"/>
              <a:gd name="connsiteY11357" fmla="*/ 2329043 h 2397608"/>
              <a:gd name="connsiteX11358" fmla="*/ 3037532 w 5675092"/>
              <a:gd name="connsiteY11358" fmla="*/ 2319084 h 2397608"/>
              <a:gd name="connsiteX11359" fmla="*/ 3032036 w 5675092"/>
              <a:gd name="connsiteY11359" fmla="*/ 2324063 h 2397608"/>
              <a:gd name="connsiteX11360" fmla="*/ 3012467 w 5675092"/>
              <a:gd name="connsiteY11360" fmla="*/ 2309747 h 2397608"/>
              <a:gd name="connsiteX11361" fmla="*/ 3000029 w 5675092"/>
              <a:gd name="connsiteY11361" fmla="*/ 2307957 h 2397608"/>
              <a:gd name="connsiteX11362" fmla="*/ 2998697 w 5675092"/>
              <a:gd name="connsiteY11362" fmla="*/ 2308119 h 2397608"/>
              <a:gd name="connsiteX11363" fmla="*/ 2997992 w 5675092"/>
              <a:gd name="connsiteY11363" fmla="*/ 2308486 h 2397608"/>
              <a:gd name="connsiteX11364" fmla="*/ 2994637 w 5675092"/>
              <a:gd name="connsiteY11364" fmla="*/ 2312194 h 2397608"/>
              <a:gd name="connsiteX11365" fmla="*/ 2983670 w 5675092"/>
              <a:gd name="connsiteY11365" fmla="*/ 2310092 h 2397608"/>
              <a:gd name="connsiteX11366" fmla="*/ 2982064 w 5675092"/>
              <a:gd name="connsiteY11366" fmla="*/ 2309515 h 2397608"/>
              <a:gd name="connsiteX11367" fmla="*/ 2972711 w 5675092"/>
              <a:gd name="connsiteY11367" fmla="*/ 2309986 h 2397608"/>
              <a:gd name="connsiteX11368" fmla="*/ 2967896 w 5675092"/>
              <a:gd name="connsiteY11368" fmla="*/ 2308778 h 2397608"/>
              <a:gd name="connsiteX11369" fmla="*/ 2965047 w 5675092"/>
              <a:gd name="connsiteY11369" fmla="*/ 2310408 h 2397608"/>
              <a:gd name="connsiteX11370" fmla="*/ 2963332 w 5675092"/>
              <a:gd name="connsiteY11370" fmla="*/ 2309061 h 2397608"/>
              <a:gd name="connsiteX11371" fmla="*/ 2958550 w 5675092"/>
              <a:gd name="connsiteY11371" fmla="*/ 2310700 h 2397608"/>
              <a:gd name="connsiteX11372" fmla="*/ 2950514 w 5675092"/>
              <a:gd name="connsiteY11372" fmla="*/ 2313206 h 2397608"/>
              <a:gd name="connsiteX11373" fmla="*/ 2942423 w 5675092"/>
              <a:gd name="connsiteY11373" fmla="*/ 2311828 h 2397608"/>
              <a:gd name="connsiteX11374" fmla="*/ 2940705 w 5675092"/>
              <a:gd name="connsiteY11374" fmla="*/ 2311829 h 2397608"/>
              <a:gd name="connsiteX11375" fmla="*/ 2933644 w 5675092"/>
              <a:gd name="connsiteY11375" fmla="*/ 2317870 h 2397608"/>
              <a:gd name="connsiteX11376" fmla="*/ 2927524 w 5675092"/>
              <a:gd name="connsiteY11376" fmla="*/ 2314755 h 2397608"/>
              <a:gd name="connsiteX11377" fmla="*/ 2926323 w 5675092"/>
              <a:gd name="connsiteY11377" fmla="*/ 2315729 h 2397608"/>
              <a:gd name="connsiteX11378" fmla="*/ 2926331 w 5675092"/>
              <a:gd name="connsiteY11378" fmla="*/ 2315781 h 2397608"/>
              <a:gd name="connsiteX11379" fmla="*/ 2925455 w 5675092"/>
              <a:gd name="connsiteY11379" fmla="*/ 2317158 h 2397608"/>
              <a:gd name="connsiteX11380" fmla="*/ 2925409 w 5675092"/>
              <a:gd name="connsiteY11380" fmla="*/ 2316471 h 2397608"/>
              <a:gd name="connsiteX11381" fmla="*/ 2920976 w 5675092"/>
              <a:gd name="connsiteY11381" fmla="*/ 2320066 h 2397608"/>
              <a:gd name="connsiteX11382" fmla="*/ 2923493 w 5675092"/>
              <a:gd name="connsiteY11382" fmla="*/ 2324922 h 2397608"/>
              <a:gd name="connsiteX11383" fmla="*/ 2916698 w 5675092"/>
              <a:gd name="connsiteY11383" fmla="*/ 2325264 h 2397608"/>
              <a:gd name="connsiteX11384" fmla="*/ 2871386 w 5675092"/>
              <a:gd name="connsiteY11384" fmla="*/ 2327548 h 2397608"/>
              <a:gd name="connsiteX11385" fmla="*/ 2875667 w 5675092"/>
              <a:gd name="connsiteY11385" fmla="*/ 2322350 h 2397608"/>
              <a:gd name="connsiteX11386" fmla="*/ 2875542 w 5675092"/>
              <a:gd name="connsiteY11386" fmla="*/ 2319865 h 2397608"/>
              <a:gd name="connsiteX11387" fmla="*/ 2873276 w 5675092"/>
              <a:gd name="connsiteY11387" fmla="*/ 2319979 h 2397608"/>
              <a:gd name="connsiteX11388" fmla="*/ 2872900 w 5675092"/>
              <a:gd name="connsiteY11388" fmla="*/ 2312526 h 2397608"/>
              <a:gd name="connsiteX11389" fmla="*/ 2843572 w 5675092"/>
              <a:gd name="connsiteY11389" fmla="*/ 2316495 h 2397608"/>
              <a:gd name="connsiteX11390" fmla="*/ 2845962 w 5675092"/>
              <a:gd name="connsiteY11390" fmla="*/ 2318866 h 2397608"/>
              <a:gd name="connsiteX11391" fmla="*/ 2814497 w 5675092"/>
              <a:gd name="connsiteY11391" fmla="*/ 2325433 h 2397608"/>
              <a:gd name="connsiteX11392" fmla="*/ 2810340 w 5675092"/>
              <a:gd name="connsiteY11392" fmla="*/ 2333114 h 2397608"/>
              <a:gd name="connsiteX11393" fmla="*/ 2807574 w 5675092"/>
              <a:gd name="connsiteY11393" fmla="*/ 2323291 h 2397608"/>
              <a:gd name="connsiteX11394" fmla="*/ 2798388 w 5675092"/>
              <a:gd name="connsiteY11394" fmla="*/ 2321265 h 2397608"/>
              <a:gd name="connsiteX11395" fmla="*/ 2795747 w 5675092"/>
              <a:gd name="connsiteY11395" fmla="*/ 2313926 h 2397608"/>
              <a:gd name="connsiteX11396" fmla="*/ 2791260 w 5675092"/>
              <a:gd name="connsiteY11396" fmla="*/ 2320690 h 2397608"/>
              <a:gd name="connsiteX11397" fmla="*/ 2789339 w 5675092"/>
              <a:gd name="connsiteY11397" fmla="*/ 2321064 h 2397608"/>
              <a:gd name="connsiteX11398" fmla="*/ 2789420 w 5675092"/>
              <a:gd name="connsiteY11398" fmla="*/ 2317280 h 2397608"/>
              <a:gd name="connsiteX11399" fmla="*/ 2788573 w 5675092"/>
              <a:gd name="connsiteY11399" fmla="*/ 2306813 h 2397608"/>
              <a:gd name="connsiteX11400" fmla="*/ 2781904 w 5675092"/>
              <a:gd name="connsiteY11400" fmla="*/ 2309641 h 2397608"/>
              <a:gd name="connsiteX11401" fmla="*/ 2779512 w 5675092"/>
              <a:gd name="connsiteY11401" fmla="*/ 2307270 h 2397608"/>
              <a:gd name="connsiteX11402" fmla="*/ 2782004 w 5675092"/>
              <a:gd name="connsiteY11402" fmla="*/ 2299803 h 2397608"/>
              <a:gd name="connsiteX11403" fmla="*/ 2784263 w 5675092"/>
              <a:gd name="connsiteY11403" fmla="*/ 2300182 h 2397608"/>
              <a:gd name="connsiteX11404" fmla="*/ 2783915 w 5675092"/>
              <a:gd name="connsiteY11404" fmla="*/ 2304559 h 2397608"/>
              <a:gd name="connsiteX11405" fmla="*/ 2786182 w 5675092"/>
              <a:gd name="connsiteY11405" fmla="*/ 2304445 h 2397608"/>
              <a:gd name="connsiteX11406" fmla="*/ 2785806 w 5675092"/>
              <a:gd name="connsiteY11406" fmla="*/ 2296992 h 2397608"/>
              <a:gd name="connsiteX11407" fmla="*/ 2782202 w 5675092"/>
              <a:gd name="connsiteY11407" fmla="*/ 2299210 h 2397608"/>
              <a:gd name="connsiteX11408" fmla="*/ 2785431 w 5675092"/>
              <a:gd name="connsiteY11408" fmla="*/ 2289536 h 2397608"/>
              <a:gd name="connsiteX11409" fmla="*/ 2769822 w 5675092"/>
              <a:gd name="connsiteY11409" fmla="*/ 2295306 h 2397608"/>
              <a:gd name="connsiteX11410" fmla="*/ 2767306 w 5675092"/>
              <a:gd name="connsiteY11410" fmla="*/ 2290449 h 2397608"/>
              <a:gd name="connsiteX11411" fmla="*/ 2713059 w 5675092"/>
              <a:gd name="connsiteY11411" fmla="*/ 2295676 h 2397608"/>
              <a:gd name="connsiteX11412" fmla="*/ 2701482 w 5675092"/>
              <a:gd name="connsiteY11412" fmla="*/ 2291279 h 2397608"/>
              <a:gd name="connsiteX11413" fmla="*/ 2701106 w 5675092"/>
              <a:gd name="connsiteY11413" fmla="*/ 2283823 h 2397608"/>
              <a:gd name="connsiteX11414" fmla="*/ 2685215 w 5675092"/>
              <a:gd name="connsiteY11414" fmla="*/ 2284003 h 2397608"/>
              <a:gd name="connsiteX11415" fmla="*/ 2671902 w 5675092"/>
              <a:gd name="connsiteY11415" fmla="*/ 2281064 h 2397608"/>
              <a:gd name="connsiteX11416" fmla="*/ 2668133 w 5675092"/>
              <a:gd name="connsiteY11416" fmla="*/ 2284084 h 2397608"/>
              <a:gd name="connsiteX11417" fmla="*/ 2663207 w 5675092"/>
              <a:gd name="connsiteY11417" fmla="*/ 2281926 h 2397608"/>
              <a:gd name="connsiteX11418" fmla="*/ 2644179 w 5675092"/>
              <a:gd name="connsiteY11418" fmla="*/ 2283218 h 2397608"/>
              <a:gd name="connsiteX11419" fmla="*/ 2620293 w 5675092"/>
              <a:gd name="connsiteY11419" fmla="*/ 2278918 h 2397608"/>
              <a:gd name="connsiteX11420" fmla="*/ 2612001 w 5675092"/>
              <a:gd name="connsiteY11420" fmla="*/ 2278517 h 2397608"/>
              <a:gd name="connsiteX11421" fmla="*/ 2608973 w 5675092"/>
              <a:gd name="connsiteY11421" fmla="*/ 2286446 h 2397608"/>
              <a:gd name="connsiteX11422" fmla="*/ 2613648 w 5675092"/>
              <a:gd name="connsiteY11422" fmla="*/ 2296804 h 2397608"/>
              <a:gd name="connsiteX11423" fmla="*/ 2588723 w 5675092"/>
              <a:gd name="connsiteY11423" fmla="*/ 2296805 h 2397608"/>
              <a:gd name="connsiteX11424" fmla="*/ 2551337 w 5675092"/>
              <a:gd name="connsiteY11424" fmla="*/ 2296805 h 2397608"/>
              <a:gd name="connsiteX11425" fmla="*/ 2533889 w 5675092"/>
              <a:gd name="connsiteY11425" fmla="*/ 2291781 h 2397608"/>
              <a:gd name="connsiteX11426" fmla="*/ 2558814 w 5675092"/>
              <a:gd name="connsiteY11426" fmla="*/ 2289271 h 2397608"/>
              <a:gd name="connsiteX11427" fmla="*/ 2558814 w 5675092"/>
              <a:gd name="connsiteY11427" fmla="*/ 2286759 h 2397608"/>
              <a:gd name="connsiteX11428" fmla="*/ 2583736 w 5675092"/>
              <a:gd name="connsiteY11428" fmla="*/ 2284250 h 2397608"/>
              <a:gd name="connsiteX11429" fmla="*/ 2581244 w 5675092"/>
              <a:gd name="connsiteY11429" fmla="*/ 2281738 h 2397608"/>
              <a:gd name="connsiteX11430" fmla="*/ 2595577 w 5675092"/>
              <a:gd name="connsiteY11430" fmla="*/ 2278912 h 2397608"/>
              <a:gd name="connsiteX11431" fmla="*/ 2605703 w 5675092"/>
              <a:gd name="connsiteY11431" fmla="*/ 2276274 h 2397608"/>
              <a:gd name="connsiteX11432" fmla="*/ 2603095 w 5675092"/>
              <a:gd name="connsiteY11432" fmla="*/ 2273842 h 2397608"/>
              <a:gd name="connsiteX11433" fmla="*/ 2607660 w 5675092"/>
              <a:gd name="connsiteY11433" fmla="*/ 2273231 h 2397608"/>
              <a:gd name="connsiteX11434" fmla="*/ 2597088 w 5675092"/>
              <a:gd name="connsiteY11434" fmla="*/ 2262291 h 2397608"/>
              <a:gd name="connsiteX11435" fmla="*/ 2592021 w 5675092"/>
              <a:gd name="connsiteY11435" fmla="*/ 2261955 h 2397608"/>
              <a:gd name="connsiteX11436" fmla="*/ 2590550 w 5675092"/>
              <a:gd name="connsiteY11436" fmla="*/ 2265779 h 2397608"/>
              <a:gd name="connsiteX11437" fmla="*/ 2586266 w 5675092"/>
              <a:gd name="connsiteY11437" fmla="*/ 2270164 h 2397608"/>
              <a:gd name="connsiteX11438" fmla="*/ 2581083 w 5675092"/>
              <a:gd name="connsiteY11438" fmla="*/ 2262727 h 2397608"/>
              <a:gd name="connsiteX11439" fmla="*/ 2581019 w 5675092"/>
              <a:gd name="connsiteY11439" fmla="*/ 2261448 h 2397608"/>
              <a:gd name="connsiteX11440" fmla="*/ 2581009 w 5675092"/>
              <a:gd name="connsiteY11440" fmla="*/ 2261245 h 2397608"/>
              <a:gd name="connsiteX11441" fmla="*/ 2578084 w 5675092"/>
              <a:gd name="connsiteY11441" fmla="*/ 2258929 h 2397608"/>
              <a:gd name="connsiteX11442" fmla="*/ 2575561 w 5675092"/>
              <a:gd name="connsiteY11442" fmla="*/ 2257958 h 2397608"/>
              <a:gd name="connsiteX11443" fmla="*/ 2575488 w 5675092"/>
              <a:gd name="connsiteY11443" fmla="*/ 2256872 h 2397608"/>
              <a:gd name="connsiteX11444" fmla="*/ 2571642 w 5675092"/>
              <a:gd name="connsiteY11444" fmla="*/ 2253827 h 2397608"/>
              <a:gd name="connsiteX11445" fmla="*/ 2569133 w 5675092"/>
              <a:gd name="connsiteY11445" fmla="*/ 2261290 h 2397608"/>
              <a:gd name="connsiteX11446" fmla="*/ 2536469 w 5675092"/>
              <a:gd name="connsiteY11446" fmla="*/ 2258801 h 2397608"/>
              <a:gd name="connsiteX11447" fmla="*/ 2536469 w 5675092"/>
              <a:gd name="connsiteY11447" fmla="*/ 2253828 h 2397608"/>
              <a:gd name="connsiteX11448" fmla="*/ 2528931 w 5675092"/>
              <a:gd name="connsiteY11448" fmla="*/ 2258802 h 2397608"/>
              <a:gd name="connsiteX11449" fmla="*/ 2525163 w 5675092"/>
              <a:gd name="connsiteY11449" fmla="*/ 2257248 h 2397608"/>
              <a:gd name="connsiteX11450" fmla="*/ 2521734 w 5675092"/>
              <a:gd name="connsiteY11450" fmla="*/ 2254134 h 2397608"/>
              <a:gd name="connsiteX11451" fmla="*/ 2521109 w 5675092"/>
              <a:gd name="connsiteY11451" fmla="*/ 2254177 h 2397608"/>
              <a:gd name="connsiteX11452" fmla="*/ 2520162 w 5675092"/>
              <a:gd name="connsiteY11452" fmla="*/ 2255330 h 2397608"/>
              <a:gd name="connsiteX11453" fmla="*/ 2518644 w 5675092"/>
              <a:gd name="connsiteY11453" fmla="*/ 2264317 h 2397608"/>
              <a:gd name="connsiteX11454" fmla="*/ 2515568 w 5675092"/>
              <a:gd name="connsiteY11454" fmla="*/ 2260256 h 2397608"/>
              <a:gd name="connsiteX11455" fmla="*/ 2511344 w 5675092"/>
              <a:gd name="connsiteY11455" fmla="*/ 2263778 h 2397608"/>
              <a:gd name="connsiteX11456" fmla="*/ 2508411 w 5675092"/>
              <a:gd name="connsiteY11456" fmla="*/ 2260043 h 2397608"/>
              <a:gd name="connsiteX11457" fmla="*/ 2503931 w 5675092"/>
              <a:gd name="connsiteY11457" fmla="*/ 2260408 h 2397608"/>
              <a:gd name="connsiteX11458" fmla="*/ 2499873 w 5675092"/>
              <a:gd name="connsiteY11458" fmla="*/ 2256565 h 2397608"/>
              <a:gd name="connsiteX11459" fmla="*/ 2498784 w 5675092"/>
              <a:gd name="connsiteY11459" fmla="*/ 2256316 h 2397608"/>
              <a:gd name="connsiteX11460" fmla="*/ 2491244 w 5675092"/>
              <a:gd name="connsiteY11460" fmla="*/ 2263778 h 2397608"/>
              <a:gd name="connsiteX11461" fmla="*/ 2496270 w 5675092"/>
              <a:gd name="connsiteY11461" fmla="*/ 2258802 h 2397608"/>
              <a:gd name="connsiteX11462" fmla="*/ 2494192 w 5675092"/>
              <a:gd name="connsiteY11462" fmla="*/ 2258923 h 2397608"/>
              <a:gd name="connsiteX11463" fmla="*/ 2489809 w 5675092"/>
              <a:gd name="connsiteY11463" fmla="*/ 2261913 h 2397608"/>
              <a:gd name="connsiteX11464" fmla="*/ 2480421 w 5675092"/>
              <a:gd name="connsiteY11464" fmla="*/ 2264420 h 2397608"/>
              <a:gd name="connsiteX11465" fmla="*/ 2474638 w 5675092"/>
              <a:gd name="connsiteY11465" fmla="*/ 2259364 h 2397608"/>
              <a:gd name="connsiteX11466" fmla="*/ 2466120 w 5675092"/>
              <a:gd name="connsiteY11466" fmla="*/ 2258802 h 2397608"/>
              <a:gd name="connsiteX11467" fmla="*/ 2451045 w 5675092"/>
              <a:gd name="connsiteY11467" fmla="*/ 2261290 h 2397608"/>
              <a:gd name="connsiteX11468" fmla="*/ 2440998 w 5675092"/>
              <a:gd name="connsiteY11468" fmla="*/ 2253828 h 2397608"/>
              <a:gd name="connsiteX11469" fmla="*/ 2420895 w 5675092"/>
              <a:gd name="connsiteY11469" fmla="*/ 2251339 h 2397608"/>
              <a:gd name="connsiteX11470" fmla="*/ 2383209 w 5675092"/>
              <a:gd name="connsiteY11470" fmla="*/ 2256316 h 2397608"/>
              <a:gd name="connsiteX11471" fmla="*/ 2368135 w 5675092"/>
              <a:gd name="connsiteY11471" fmla="*/ 2256316 h 2397608"/>
              <a:gd name="connsiteX11472" fmla="*/ 2365622 w 5675092"/>
              <a:gd name="connsiteY11472" fmla="*/ 2263778 h 2397608"/>
              <a:gd name="connsiteX11473" fmla="*/ 2355574 w 5675092"/>
              <a:gd name="connsiteY11473" fmla="*/ 2258802 h 2397608"/>
              <a:gd name="connsiteX11474" fmla="*/ 2353061 w 5675092"/>
              <a:gd name="connsiteY11474" fmla="*/ 2266267 h 2397608"/>
              <a:gd name="connsiteX11475" fmla="*/ 2350548 w 5675092"/>
              <a:gd name="connsiteY11475" fmla="*/ 2261290 h 2397608"/>
              <a:gd name="connsiteX11476" fmla="*/ 2317884 w 5675092"/>
              <a:gd name="connsiteY11476" fmla="*/ 2263778 h 2397608"/>
              <a:gd name="connsiteX11477" fmla="*/ 2297785 w 5675092"/>
              <a:gd name="connsiteY11477" fmla="*/ 2273729 h 2397608"/>
              <a:gd name="connsiteX11478" fmla="*/ 2292759 w 5675092"/>
              <a:gd name="connsiteY11478" fmla="*/ 2266267 h 2397608"/>
              <a:gd name="connsiteX11479" fmla="*/ 2287737 w 5675092"/>
              <a:gd name="connsiteY11479" fmla="*/ 2273730 h 2397608"/>
              <a:gd name="connsiteX11480" fmla="*/ 2267638 w 5675092"/>
              <a:gd name="connsiteY11480" fmla="*/ 2273729 h 2397608"/>
              <a:gd name="connsiteX11481" fmla="*/ 2255074 w 5675092"/>
              <a:gd name="connsiteY11481" fmla="*/ 2276215 h 2397608"/>
              <a:gd name="connsiteX11482" fmla="*/ 2229948 w 5675092"/>
              <a:gd name="connsiteY11482" fmla="*/ 2276215 h 2397608"/>
              <a:gd name="connsiteX11483" fmla="*/ 2229948 w 5675092"/>
              <a:gd name="connsiteY11483" fmla="*/ 2281192 h 2397608"/>
              <a:gd name="connsiteX11484" fmla="*/ 2197288 w 5675092"/>
              <a:gd name="connsiteY11484" fmla="*/ 2288654 h 2397608"/>
              <a:gd name="connsiteX11485" fmla="*/ 2189749 w 5675092"/>
              <a:gd name="connsiteY11485" fmla="*/ 2278703 h 2397608"/>
              <a:gd name="connsiteX11486" fmla="*/ 2179701 w 5675092"/>
              <a:gd name="connsiteY11486" fmla="*/ 2286166 h 2397608"/>
              <a:gd name="connsiteX11487" fmla="*/ 2169650 w 5675092"/>
              <a:gd name="connsiteY11487" fmla="*/ 2281191 h 2397608"/>
              <a:gd name="connsiteX11488" fmla="*/ 2152063 w 5675092"/>
              <a:gd name="connsiteY11488" fmla="*/ 2283680 h 2397608"/>
              <a:gd name="connsiteX11489" fmla="*/ 2144525 w 5675092"/>
              <a:gd name="connsiteY11489" fmla="*/ 2278703 h 2397608"/>
              <a:gd name="connsiteX11490" fmla="*/ 2138559 w 5675092"/>
              <a:gd name="connsiteY11490" fmla="*/ 2281191 h 2397608"/>
              <a:gd name="connsiteX11491" fmla="*/ 2135968 w 5675092"/>
              <a:gd name="connsiteY11491" fmla="*/ 2282770 h 2397608"/>
              <a:gd name="connsiteX11492" fmla="*/ 2135872 w 5675092"/>
              <a:gd name="connsiteY11492" fmla="*/ 2283001 h 2397608"/>
              <a:gd name="connsiteX11493" fmla="*/ 2135719 w 5675092"/>
              <a:gd name="connsiteY11493" fmla="*/ 2282922 h 2397608"/>
              <a:gd name="connsiteX11494" fmla="*/ 2134476 w 5675092"/>
              <a:gd name="connsiteY11494" fmla="*/ 2283680 h 2397608"/>
              <a:gd name="connsiteX11495" fmla="*/ 2121912 w 5675092"/>
              <a:gd name="connsiteY11495" fmla="*/ 2278703 h 2397608"/>
              <a:gd name="connsiteX11496" fmla="*/ 2094277 w 5675092"/>
              <a:gd name="connsiteY11496" fmla="*/ 2278703 h 2397608"/>
              <a:gd name="connsiteX11497" fmla="*/ 2094278 w 5675092"/>
              <a:gd name="connsiteY11497" fmla="*/ 2268752 h 2397608"/>
              <a:gd name="connsiteX11498" fmla="*/ 2069151 w 5675092"/>
              <a:gd name="connsiteY11498" fmla="*/ 2271241 h 2397608"/>
              <a:gd name="connsiteX11499" fmla="*/ 2074178 w 5675092"/>
              <a:gd name="connsiteY11499" fmla="*/ 2281192 h 2397608"/>
              <a:gd name="connsiteX11500" fmla="*/ 2044027 w 5675092"/>
              <a:gd name="connsiteY11500" fmla="*/ 2278703 h 2397608"/>
              <a:gd name="connsiteX11501" fmla="*/ 2054079 w 5675092"/>
              <a:gd name="connsiteY11501" fmla="*/ 2288654 h 2397608"/>
              <a:gd name="connsiteX11502" fmla="*/ 2071665 w 5675092"/>
              <a:gd name="connsiteY11502" fmla="*/ 2283680 h 2397608"/>
              <a:gd name="connsiteX11503" fmla="*/ 2013879 w 5675092"/>
              <a:gd name="connsiteY11503" fmla="*/ 2301093 h 2397608"/>
              <a:gd name="connsiteX11504" fmla="*/ 2049052 w 5675092"/>
              <a:gd name="connsiteY11504" fmla="*/ 2313529 h 2397608"/>
              <a:gd name="connsiteX11505" fmla="*/ 2061614 w 5675092"/>
              <a:gd name="connsiteY11505" fmla="*/ 2303578 h 2397608"/>
              <a:gd name="connsiteX11506" fmla="*/ 2064127 w 5675092"/>
              <a:gd name="connsiteY11506" fmla="*/ 2313529 h 2397608"/>
              <a:gd name="connsiteX11507" fmla="*/ 2091764 w 5675092"/>
              <a:gd name="connsiteY11507" fmla="*/ 2301093 h 2397608"/>
              <a:gd name="connsiteX11508" fmla="*/ 2104326 w 5675092"/>
              <a:gd name="connsiteY11508" fmla="*/ 2303578 h 2397608"/>
              <a:gd name="connsiteX11509" fmla="*/ 2101813 w 5675092"/>
              <a:gd name="connsiteY11509" fmla="*/ 2308555 h 2397608"/>
              <a:gd name="connsiteX11510" fmla="*/ 2116890 w 5675092"/>
              <a:gd name="connsiteY11510" fmla="*/ 2303579 h 2397608"/>
              <a:gd name="connsiteX11511" fmla="*/ 2139502 w 5675092"/>
              <a:gd name="connsiteY11511" fmla="*/ 2301093 h 2397608"/>
              <a:gd name="connsiteX11512" fmla="*/ 2172162 w 5675092"/>
              <a:gd name="connsiteY11512" fmla="*/ 2298605 h 2397608"/>
              <a:gd name="connsiteX11513" fmla="*/ 2174676 w 5675092"/>
              <a:gd name="connsiteY11513" fmla="*/ 2306067 h 2397608"/>
              <a:gd name="connsiteX11514" fmla="*/ 2207336 w 5675092"/>
              <a:gd name="connsiteY11514" fmla="*/ 2306067 h 2397608"/>
              <a:gd name="connsiteX11515" fmla="*/ 2192577 w 5675092"/>
              <a:gd name="connsiteY11515" fmla="*/ 2308244 h 2397608"/>
              <a:gd name="connsiteX11516" fmla="*/ 2186978 w 5675092"/>
              <a:gd name="connsiteY11516" fmla="*/ 2309622 h 2397608"/>
              <a:gd name="connsiteX11517" fmla="*/ 2184952 w 5675092"/>
              <a:gd name="connsiteY11517" fmla="*/ 2310751 h 2397608"/>
              <a:gd name="connsiteX11518" fmla="*/ 2179701 w 5675092"/>
              <a:gd name="connsiteY11518" fmla="*/ 2316018 h 2397608"/>
              <a:gd name="connsiteX11519" fmla="*/ 2182214 w 5675092"/>
              <a:gd name="connsiteY11519" fmla="*/ 2320992 h 2397608"/>
              <a:gd name="connsiteX11520" fmla="*/ 2192262 w 5675092"/>
              <a:gd name="connsiteY11520" fmla="*/ 2320992 h 2397608"/>
              <a:gd name="connsiteX11521" fmla="*/ 2198858 w 5675092"/>
              <a:gd name="connsiteY11521" fmla="*/ 2316018 h 2397608"/>
              <a:gd name="connsiteX11522" fmla="*/ 2207295 w 5675092"/>
              <a:gd name="connsiteY11522" fmla="*/ 2318494 h 2397608"/>
              <a:gd name="connsiteX11523" fmla="*/ 2198857 w 5675092"/>
              <a:gd name="connsiteY11523" fmla="*/ 2321615 h 2397608"/>
              <a:gd name="connsiteX11524" fmla="*/ 2172162 w 5675092"/>
              <a:gd name="connsiteY11524" fmla="*/ 2328457 h 2397608"/>
              <a:gd name="connsiteX11525" fmla="*/ 2162114 w 5675092"/>
              <a:gd name="connsiteY11525" fmla="*/ 2328457 h 2397608"/>
              <a:gd name="connsiteX11526" fmla="*/ 2154576 w 5675092"/>
              <a:gd name="connsiteY11526" fmla="*/ 2320992 h 2397608"/>
              <a:gd name="connsiteX11527" fmla="*/ 2149550 w 5675092"/>
              <a:gd name="connsiteY11527" fmla="*/ 2328457 h 2397608"/>
              <a:gd name="connsiteX11528" fmla="*/ 2147037 w 5675092"/>
              <a:gd name="connsiteY11528" fmla="*/ 2323480 h 2397608"/>
              <a:gd name="connsiteX11529" fmla="*/ 2139502 w 5675092"/>
              <a:gd name="connsiteY11529" fmla="*/ 2330943 h 2397608"/>
              <a:gd name="connsiteX11530" fmla="*/ 2136990 w 5675092"/>
              <a:gd name="connsiteY11530" fmla="*/ 2325969 h 2397608"/>
              <a:gd name="connsiteX11531" fmla="*/ 2096791 w 5675092"/>
              <a:gd name="connsiteY11531" fmla="*/ 2333431 h 2397608"/>
              <a:gd name="connsiteX11532" fmla="*/ 2061614 w 5675092"/>
              <a:gd name="connsiteY11532" fmla="*/ 2333431 h 2397608"/>
              <a:gd name="connsiteX11533" fmla="*/ 2046540 w 5675092"/>
              <a:gd name="connsiteY11533" fmla="*/ 2335919 h 2397608"/>
              <a:gd name="connsiteX11534" fmla="*/ 2039001 w 5675092"/>
              <a:gd name="connsiteY11534" fmla="*/ 2340894 h 2397608"/>
              <a:gd name="connsiteX11535" fmla="*/ 2041514 w 5675092"/>
              <a:gd name="connsiteY11535" fmla="*/ 2345870 h 2397608"/>
              <a:gd name="connsiteX11536" fmla="*/ 2033979 w 5675092"/>
              <a:gd name="connsiteY11536" fmla="*/ 2345870 h 2397608"/>
              <a:gd name="connsiteX11537" fmla="*/ 1983729 w 5675092"/>
              <a:gd name="connsiteY11537" fmla="*/ 2345870 h 2397608"/>
              <a:gd name="connsiteX11538" fmla="*/ 1988754 w 5675092"/>
              <a:gd name="connsiteY11538" fmla="*/ 2340894 h 2397608"/>
              <a:gd name="connsiteX11539" fmla="*/ 1988754 w 5675092"/>
              <a:gd name="connsiteY11539" fmla="*/ 2338405 h 2397608"/>
              <a:gd name="connsiteX11540" fmla="*/ 1986241 w 5675092"/>
              <a:gd name="connsiteY11540" fmla="*/ 2338405 h 2397608"/>
              <a:gd name="connsiteX11541" fmla="*/ 1986242 w 5675092"/>
              <a:gd name="connsiteY11541" fmla="*/ 2330942 h 2397608"/>
              <a:gd name="connsiteX11542" fmla="*/ 1953578 w 5675092"/>
              <a:gd name="connsiteY11542" fmla="*/ 2333431 h 2397608"/>
              <a:gd name="connsiteX11543" fmla="*/ 1956090 w 5675092"/>
              <a:gd name="connsiteY11543" fmla="*/ 2335919 h 2397608"/>
              <a:gd name="connsiteX11544" fmla="*/ 1920917 w 5675092"/>
              <a:gd name="connsiteY11544" fmla="*/ 2340893 h 2397608"/>
              <a:gd name="connsiteX11545" fmla="*/ 1915891 w 5675092"/>
              <a:gd name="connsiteY11545" fmla="*/ 2348356 h 2397608"/>
              <a:gd name="connsiteX11546" fmla="*/ 1913379 w 5675092"/>
              <a:gd name="connsiteY11546" fmla="*/ 2338405 h 2397608"/>
              <a:gd name="connsiteX11547" fmla="*/ 1903330 w 5675092"/>
              <a:gd name="connsiteY11547" fmla="*/ 2335919 h 2397608"/>
              <a:gd name="connsiteX11548" fmla="*/ 1900818 w 5675092"/>
              <a:gd name="connsiteY11548" fmla="*/ 2328457 h 2397608"/>
              <a:gd name="connsiteX11549" fmla="*/ 1895478 w 5675092"/>
              <a:gd name="connsiteY11549" fmla="*/ 2334986 h 2397608"/>
              <a:gd name="connsiteX11550" fmla="*/ 1893331 w 5675092"/>
              <a:gd name="connsiteY11550" fmla="*/ 2335264 h 2397608"/>
              <a:gd name="connsiteX11551" fmla="*/ 1893632 w 5675092"/>
              <a:gd name="connsiteY11551" fmla="*/ 2331488 h 2397608"/>
              <a:gd name="connsiteX11552" fmla="*/ 1893279 w 5675092"/>
              <a:gd name="connsiteY11552" fmla="*/ 2320992 h 2397608"/>
              <a:gd name="connsiteX11553" fmla="*/ 1885744 w 5675092"/>
              <a:gd name="connsiteY11553" fmla="*/ 2323480 h 2397608"/>
              <a:gd name="connsiteX11554" fmla="*/ 1883231 w 5675092"/>
              <a:gd name="connsiteY11554" fmla="*/ 2320992 h 2397608"/>
              <a:gd name="connsiteX11555" fmla="*/ 1886404 w 5675092"/>
              <a:gd name="connsiteY11555" fmla="*/ 2313660 h 2397608"/>
              <a:gd name="connsiteX11556" fmla="*/ 1888882 w 5675092"/>
              <a:gd name="connsiteY11556" fmla="*/ 2314153 h 2397608"/>
              <a:gd name="connsiteX11557" fmla="*/ 1888253 w 5675092"/>
              <a:gd name="connsiteY11557" fmla="*/ 2318506 h 2397608"/>
              <a:gd name="connsiteX11558" fmla="*/ 1890766 w 5675092"/>
              <a:gd name="connsiteY11558" fmla="*/ 2318506 h 2397608"/>
              <a:gd name="connsiteX11559" fmla="*/ 1890767 w 5675092"/>
              <a:gd name="connsiteY11559" fmla="*/ 2311044 h 2397608"/>
              <a:gd name="connsiteX11560" fmla="*/ 1886656 w 5675092"/>
              <a:gd name="connsiteY11560" fmla="*/ 2313078 h 2397608"/>
              <a:gd name="connsiteX11561" fmla="*/ 1890767 w 5675092"/>
              <a:gd name="connsiteY11561" fmla="*/ 2303579 h 2397608"/>
              <a:gd name="connsiteX11562" fmla="*/ 1873180 w 5675092"/>
              <a:gd name="connsiteY11562" fmla="*/ 2308556 h 2397608"/>
              <a:gd name="connsiteX11563" fmla="*/ 1870667 w 5675092"/>
              <a:gd name="connsiteY11563" fmla="*/ 2303579 h 2397608"/>
              <a:gd name="connsiteX11564" fmla="*/ 1810369 w 5675092"/>
              <a:gd name="connsiteY11564" fmla="*/ 2306067 h 2397608"/>
              <a:gd name="connsiteX11565" fmla="*/ 1797808 w 5675092"/>
              <a:gd name="connsiteY11565" fmla="*/ 2301093 h 2397608"/>
              <a:gd name="connsiteX11566" fmla="*/ 1797807 w 5675092"/>
              <a:gd name="connsiteY11566" fmla="*/ 2293628 h 2397608"/>
              <a:gd name="connsiteX11567" fmla="*/ 1762631 w 5675092"/>
              <a:gd name="connsiteY11567" fmla="*/ 2288653 h 2397608"/>
              <a:gd name="connsiteX11568" fmla="*/ 1762631 w 5675092"/>
              <a:gd name="connsiteY11568" fmla="*/ 2283680 h 2397608"/>
              <a:gd name="connsiteX11569" fmla="*/ 1747556 w 5675092"/>
              <a:gd name="connsiteY11569" fmla="*/ 2286166 h 2397608"/>
              <a:gd name="connsiteX11570" fmla="*/ 1737505 w 5675092"/>
              <a:gd name="connsiteY11570" fmla="*/ 2283680 h 2397608"/>
              <a:gd name="connsiteX11571" fmla="*/ 1737505 w 5675092"/>
              <a:gd name="connsiteY11571" fmla="*/ 2276215 h 2397608"/>
              <a:gd name="connsiteX11572" fmla="*/ 1729970 w 5675092"/>
              <a:gd name="connsiteY11572" fmla="*/ 2278703 h 2397608"/>
              <a:gd name="connsiteX11573" fmla="*/ 1694794 w 5675092"/>
              <a:gd name="connsiteY11573" fmla="*/ 2263778 h 2397608"/>
              <a:gd name="connsiteX11574" fmla="*/ 1677207 w 5675092"/>
              <a:gd name="connsiteY11574" fmla="*/ 2246365 h 2397608"/>
              <a:gd name="connsiteX11575" fmla="*/ 1679720 w 5675092"/>
              <a:gd name="connsiteY11575" fmla="*/ 2233926 h 2397608"/>
              <a:gd name="connsiteX11576" fmla="*/ 1642034 w 5675092"/>
              <a:gd name="connsiteY11576" fmla="*/ 2223975 h 2397608"/>
              <a:gd name="connsiteX11577" fmla="*/ 1659161 w 5675092"/>
              <a:gd name="connsiteY11577" fmla="*/ 2225094 h 2397608"/>
              <a:gd name="connsiteX11578" fmla="*/ 1656539 w 5675092"/>
              <a:gd name="connsiteY11578" fmla="*/ 2218763 h 2397608"/>
              <a:gd name="connsiteX11579" fmla="*/ 1658787 w 5675092"/>
              <a:gd name="connsiteY11579" fmla="*/ 2216213 h 2397608"/>
              <a:gd name="connsiteX11580" fmla="*/ 1659354 w 5675092"/>
              <a:gd name="connsiteY11580" fmla="*/ 2224564 h 2397608"/>
              <a:gd name="connsiteX11581" fmla="*/ 1659391 w 5675092"/>
              <a:gd name="connsiteY11581" fmla="*/ 2225109 h 2397608"/>
              <a:gd name="connsiteX11582" fmla="*/ 1670613 w 5675092"/>
              <a:gd name="connsiteY11582" fmla="*/ 2225842 h 2397608"/>
              <a:gd name="connsiteX11583" fmla="*/ 1697307 w 5675092"/>
              <a:gd name="connsiteY11583" fmla="*/ 2223975 h 2397608"/>
              <a:gd name="connsiteX11584" fmla="*/ 1777708 w 5675092"/>
              <a:gd name="connsiteY11584" fmla="*/ 2209051 h 2397608"/>
              <a:gd name="connsiteX11585" fmla="*/ 1853080 w 5675092"/>
              <a:gd name="connsiteY11585" fmla="*/ 2199099 h 2397608"/>
              <a:gd name="connsiteX11586" fmla="*/ 1848369 w 5675092"/>
              <a:gd name="connsiteY11586" fmla="*/ 2192570 h 2397608"/>
              <a:gd name="connsiteX11587" fmla="*/ 1845733 w 5675092"/>
              <a:gd name="connsiteY11587" fmla="*/ 2184746 h 2397608"/>
              <a:gd name="connsiteX11588" fmla="*/ 1845209 w 5675092"/>
              <a:gd name="connsiteY11588" fmla="*/ 2184662 h 2397608"/>
              <a:gd name="connsiteX11589" fmla="*/ 1832081 w 5675092"/>
              <a:gd name="connsiteY11589" fmla="*/ 2178564 h 2397608"/>
              <a:gd name="connsiteX11590" fmla="*/ 1820715 w 5675092"/>
              <a:gd name="connsiteY11590" fmla="*/ 2179137 h 2397608"/>
              <a:gd name="connsiteX11591" fmla="*/ 1807198 w 5675092"/>
              <a:gd name="connsiteY11591" fmla="*/ 2182278 h 2397608"/>
              <a:gd name="connsiteX11592" fmla="*/ 1804678 w 5675092"/>
              <a:gd name="connsiteY11592" fmla="*/ 2177489 h 2397608"/>
              <a:gd name="connsiteX11593" fmla="*/ 1792841 w 5675092"/>
              <a:gd name="connsiteY11593" fmla="*/ 2180735 h 2397608"/>
              <a:gd name="connsiteX11594" fmla="*/ 1788419 w 5675092"/>
              <a:gd name="connsiteY11594" fmla="*/ 2178401 h 2397608"/>
              <a:gd name="connsiteX11595" fmla="*/ 1787065 w 5675092"/>
              <a:gd name="connsiteY11595" fmla="*/ 2179742 h 2397608"/>
              <a:gd name="connsiteX11596" fmla="*/ 1774978 w 5675092"/>
              <a:gd name="connsiteY11596" fmla="*/ 2177351 h 2397608"/>
              <a:gd name="connsiteX11597" fmla="*/ 1782232 w 5675092"/>
              <a:gd name="connsiteY11597" fmla="*/ 2177351 h 2397608"/>
              <a:gd name="connsiteX11598" fmla="*/ 1782231 w 5675092"/>
              <a:gd name="connsiteY11598" fmla="*/ 2177351 h 2397608"/>
              <a:gd name="connsiteX11599" fmla="*/ 1784648 w 5675092"/>
              <a:gd name="connsiteY11599" fmla="*/ 2177351 h 2397608"/>
              <a:gd name="connsiteX11600" fmla="*/ 1782232 w 5675092"/>
              <a:gd name="connsiteY11600" fmla="*/ 2177351 h 2397608"/>
              <a:gd name="connsiteX11601" fmla="*/ 1784164 w 5675092"/>
              <a:gd name="connsiteY11601" fmla="*/ 2176155 h 2397608"/>
              <a:gd name="connsiteX11602" fmla="*/ 1780292 w 5675092"/>
              <a:gd name="connsiteY11602" fmla="*/ 2174111 h 2397608"/>
              <a:gd name="connsiteX11603" fmla="*/ 1754293 w 5675092"/>
              <a:gd name="connsiteY11603" fmla="*/ 2172656 h 2397608"/>
              <a:gd name="connsiteX11604" fmla="*/ 1758470 w 5675092"/>
              <a:gd name="connsiteY11604" fmla="*/ 2165073 h 2397608"/>
              <a:gd name="connsiteX11605" fmla="*/ 1755826 w 5675092"/>
              <a:gd name="connsiteY11605" fmla="*/ 2157835 h 2397608"/>
              <a:gd name="connsiteX11606" fmla="*/ 1753799 w 5675092"/>
              <a:gd name="connsiteY11606" fmla="*/ 2162852 h 2397608"/>
              <a:gd name="connsiteX11607" fmla="*/ 1744335 w 5675092"/>
              <a:gd name="connsiteY11607" fmla="*/ 2155957 h 2397608"/>
              <a:gd name="connsiteX11608" fmla="*/ 1747613 w 5675092"/>
              <a:gd name="connsiteY11608" fmla="*/ 2154653 h 2397608"/>
              <a:gd name="connsiteX11609" fmla="*/ 1747186 w 5675092"/>
              <a:gd name="connsiteY11609" fmla="*/ 2154633 h 2397608"/>
              <a:gd name="connsiteX11610" fmla="*/ 1749728 w 5675092"/>
              <a:gd name="connsiteY11610" fmla="*/ 2153703 h 2397608"/>
              <a:gd name="connsiteX11611" fmla="*/ 1751723 w 5675092"/>
              <a:gd name="connsiteY11611" fmla="*/ 2150372 h 2397608"/>
              <a:gd name="connsiteX11612" fmla="*/ 1744158 w 5675092"/>
              <a:gd name="connsiteY11612" fmla="*/ 2154207 h 2397608"/>
              <a:gd name="connsiteX11613" fmla="*/ 1735132 w 5675092"/>
              <a:gd name="connsiteY11613" fmla="*/ 2151080 h 2397608"/>
              <a:gd name="connsiteX11614" fmla="*/ 1697364 w 5675092"/>
              <a:gd name="connsiteY11614" fmla="*/ 2151152 h 2397608"/>
              <a:gd name="connsiteX11615" fmla="*/ 1679814 w 5675092"/>
              <a:gd name="connsiteY11615" fmla="*/ 2152344 h 2397608"/>
              <a:gd name="connsiteX11616" fmla="*/ 1670464 w 5675092"/>
              <a:gd name="connsiteY11616" fmla="*/ 2162953 h 2397608"/>
              <a:gd name="connsiteX11617" fmla="*/ 1655256 w 5675092"/>
              <a:gd name="connsiteY11617" fmla="*/ 2161492 h 2397608"/>
              <a:gd name="connsiteX11618" fmla="*/ 1625005 w 5675092"/>
              <a:gd name="connsiteY11618" fmla="*/ 2161054 h 2397608"/>
              <a:gd name="connsiteX11619" fmla="*/ 1628018 w 5675092"/>
              <a:gd name="connsiteY11619" fmla="*/ 2168329 h 2397608"/>
              <a:gd name="connsiteX11620" fmla="*/ 1619991 w 5675092"/>
              <a:gd name="connsiteY11620" fmla="*/ 2161394 h 2397608"/>
              <a:gd name="connsiteX11621" fmla="*/ 1610472 w 5675092"/>
              <a:gd name="connsiteY11621" fmla="*/ 2169521 h 2397608"/>
              <a:gd name="connsiteX11622" fmla="*/ 1597263 w 5675092"/>
              <a:gd name="connsiteY11622" fmla="*/ 2160445 h 2397608"/>
              <a:gd name="connsiteX11623" fmla="*/ 1592589 w 5675092"/>
              <a:gd name="connsiteY11623" fmla="*/ 2165749 h 2397608"/>
              <a:gd name="connsiteX11624" fmla="*/ 1584562 w 5675092"/>
              <a:gd name="connsiteY11624" fmla="*/ 2158814 h 2397608"/>
              <a:gd name="connsiteX11625" fmla="*/ 1584899 w 5675092"/>
              <a:gd name="connsiteY11625" fmla="*/ 2163778 h 2397608"/>
              <a:gd name="connsiteX11626" fmla="*/ 1552479 w 5675092"/>
              <a:gd name="connsiteY11626" fmla="*/ 2168473 h 2397608"/>
              <a:gd name="connsiteX11627" fmla="*/ 1549470 w 5675092"/>
              <a:gd name="connsiteY11627" fmla="*/ 2161198 h 2397608"/>
              <a:gd name="connsiteX11628" fmla="*/ 1535270 w 5675092"/>
              <a:gd name="connsiteY11628" fmla="*/ 2174629 h 2397608"/>
              <a:gd name="connsiteX11629" fmla="*/ 1539610 w 5675092"/>
              <a:gd name="connsiteY11629" fmla="*/ 2164360 h 2397608"/>
              <a:gd name="connsiteX11630" fmla="*/ 1531920 w 5675092"/>
              <a:gd name="connsiteY11630" fmla="*/ 2162390 h 2397608"/>
              <a:gd name="connsiteX11631" fmla="*/ 1530087 w 5675092"/>
              <a:gd name="connsiteY11631" fmla="*/ 2172488 h 2397608"/>
              <a:gd name="connsiteX11632" fmla="*/ 1526909 w 5675092"/>
              <a:gd name="connsiteY11632" fmla="*/ 2162730 h 2397608"/>
              <a:gd name="connsiteX11633" fmla="*/ 1524908 w 5675092"/>
              <a:gd name="connsiteY11633" fmla="*/ 2170346 h 2397608"/>
              <a:gd name="connsiteX11634" fmla="*/ 1456553 w 5675092"/>
              <a:gd name="connsiteY11634" fmla="*/ 2165015 h 2397608"/>
              <a:gd name="connsiteX11635" fmla="*/ 1421460 w 5675092"/>
              <a:gd name="connsiteY11635" fmla="*/ 2167399 h 2397608"/>
              <a:gd name="connsiteX11636" fmla="*/ 1383520 w 5675092"/>
              <a:gd name="connsiteY11636" fmla="*/ 2164990 h 2397608"/>
              <a:gd name="connsiteX11637" fmla="*/ 1373664 w 5675092"/>
              <a:gd name="connsiteY11637" fmla="*/ 2168152 h 2397608"/>
              <a:gd name="connsiteX11638" fmla="*/ 1373495 w 5675092"/>
              <a:gd name="connsiteY11638" fmla="*/ 2165670 h 2397608"/>
              <a:gd name="connsiteX11639" fmla="*/ 1366311 w 5675092"/>
              <a:gd name="connsiteY11639" fmla="*/ 2171145 h 2397608"/>
              <a:gd name="connsiteX11640" fmla="*/ 1361128 w 5675092"/>
              <a:gd name="connsiteY11640" fmla="*/ 2169004 h 2397608"/>
              <a:gd name="connsiteX11641" fmla="*/ 1341075 w 5675092"/>
              <a:gd name="connsiteY11641" fmla="*/ 2170366 h 2397608"/>
              <a:gd name="connsiteX11642" fmla="*/ 1302861 w 5675092"/>
              <a:gd name="connsiteY11642" fmla="*/ 2165598 h 2397608"/>
              <a:gd name="connsiteX11643" fmla="*/ 1297819 w 5675092"/>
              <a:gd name="connsiteY11643" fmla="*/ 2161137 h 2397608"/>
              <a:gd name="connsiteX11644" fmla="*/ 1302633 w 5675092"/>
              <a:gd name="connsiteY11644" fmla="*/ 2160510 h 2397608"/>
              <a:gd name="connsiteX11645" fmla="*/ 1268867 w 5675092"/>
              <a:gd name="connsiteY11645" fmla="*/ 2145350 h 2397608"/>
              <a:gd name="connsiteX11646" fmla="*/ 1268530 w 5675092"/>
              <a:gd name="connsiteY11646" fmla="*/ 2140386 h 2397608"/>
              <a:gd name="connsiteX11647" fmla="*/ 1251148 w 5675092"/>
              <a:gd name="connsiteY11647" fmla="*/ 2144060 h 2397608"/>
              <a:gd name="connsiteX11648" fmla="*/ 1215719 w 5675092"/>
              <a:gd name="connsiteY11648" fmla="*/ 2141480 h 2397608"/>
              <a:gd name="connsiteX11649" fmla="*/ 1210705 w 5675092"/>
              <a:gd name="connsiteY11649" fmla="*/ 2141820 h 2397608"/>
              <a:gd name="connsiteX11650" fmla="*/ 1208872 w 5675092"/>
              <a:gd name="connsiteY11650" fmla="*/ 2151918 h 2397608"/>
              <a:gd name="connsiteX11651" fmla="*/ 1188145 w 5675092"/>
              <a:gd name="connsiteY11651" fmla="*/ 2143353 h 2397608"/>
              <a:gd name="connsiteX11652" fmla="*/ 1168597 w 5675092"/>
              <a:gd name="connsiteY11652" fmla="*/ 2152160 h 2397608"/>
              <a:gd name="connsiteX11653" fmla="*/ 1150545 w 5675092"/>
              <a:gd name="connsiteY11653" fmla="*/ 2145906 h 2397608"/>
              <a:gd name="connsiteX11654" fmla="*/ 1150040 w 5675092"/>
              <a:gd name="connsiteY11654" fmla="*/ 2138461 h 2397608"/>
              <a:gd name="connsiteX11655" fmla="*/ 1144688 w 5675092"/>
              <a:gd name="connsiteY11655" fmla="*/ 2133838 h 2397608"/>
              <a:gd name="connsiteX11656" fmla="*/ 1134663 w 5675092"/>
              <a:gd name="connsiteY11656" fmla="*/ 2134519 h 2397608"/>
              <a:gd name="connsiteX11657" fmla="*/ 1134959 w 5675092"/>
              <a:gd name="connsiteY11657" fmla="*/ 2138862 h 2397608"/>
              <a:gd name="connsiteX11658" fmla="*/ 1135001 w 5675092"/>
              <a:gd name="connsiteY11658" fmla="*/ 2139482 h 2397608"/>
              <a:gd name="connsiteX11659" fmla="*/ 1132452 w 5675092"/>
              <a:gd name="connsiteY11659" fmla="*/ 2132097 h 2397608"/>
              <a:gd name="connsiteX11660" fmla="*/ 1116611 w 5675092"/>
              <a:gd name="connsiteY11660" fmla="*/ 2128265 h 2397608"/>
              <a:gd name="connsiteX11661" fmla="*/ 1108753 w 5675092"/>
              <a:gd name="connsiteY11661" fmla="*/ 2123812 h 2397608"/>
              <a:gd name="connsiteX11662" fmla="*/ 1113262 w 5675092"/>
              <a:gd name="connsiteY11662" fmla="*/ 2116026 h 2397608"/>
              <a:gd name="connsiteX11663" fmla="*/ 1116106 w 5675092"/>
              <a:gd name="connsiteY11663" fmla="*/ 2120819 h 2397608"/>
              <a:gd name="connsiteX11664" fmla="*/ 1127964 w 5675092"/>
              <a:gd name="connsiteY11664" fmla="*/ 2110040 h 2397608"/>
              <a:gd name="connsiteX11665" fmla="*/ 1120105 w 5675092"/>
              <a:gd name="connsiteY11665" fmla="*/ 2105587 h 2397608"/>
              <a:gd name="connsiteX11666" fmla="*/ 1145510 w 5675092"/>
              <a:gd name="connsiteY11666" fmla="*/ 2108848 h 2397608"/>
              <a:gd name="connsiteX11667" fmla="*/ 1147511 w 5675092"/>
              <a:gd name="connsiteY11667" fmla="*/ 2101232 h 2397608"/>
              <a:gd name="connsiteX11668" fmla="*/ 1158045 w 5675092"/>
              <a:gd name="connsiteY11668" fmla="*/ 2107997 h 2397608"/>
              <a:gd name="connsiteX11669" fmla="*/ 1182435 w 5675092"/>
              <a:gd name="connsiteY11669" fmla="*/ 2096367 h 2397608"/>
              <a:gd name="connsiteX11670" fmla="*/ 1194970 w 5675092"/>
              <a:gd name="connsiteY11670" fmla="*/ 2095515 h 2397608"/>
              <a:gd name="connsiteX11671" fmla="*/ 1200490 w 5675092"/>
              <a:gd name="connsiteY11671" fmla="*/ 2102620 h 2397608"/>
              <a:gd name="connsiteX11672" fmla="*/ 1202323 w 5675092"/>
              <a:gd name="connsiteY11672" fmla="*/ 2092523 h 2397608"/>
              <a:gd name="connsiteX11673" fmla="*/ 1210346 w 5675092"/>
              <a:gd name="connsiteY11673" fmla="*/ 2099458 h 2397608"/>
              <a:gd name="connsiteX11674" fmla="*/ 1219364 w 5675092"/>
              <a:gd name="connsiteY11674" fmla="*/ 2083885 h 2397608"/>
              <a:gd name="connsiteX11675" fmla="*/ 1210999 w 5675092"/>
              <a:gd name="connsiteY11675" fmla="*/ 2071987 h 2397608"/>
              <a:gd name="connsiteX11676" fmla="*/ 1238574 w 5675092"/>
              <a:gd name="connsiteY11676" fmla="*/ 2070114 h 2397608"/>
              <a:gd name="connsiteX11677" fmla="*/ 1241418 w 5675092"/>
              <a:gd name="connsiteY11677" fmla="*/ 2074907 h 2397608"/>
              <a:gd name="connsiteX11678" fmla="*/ 1245586 w 5675092"/>
              <a:gd name="connsiteY11678" fmla="*/ 2062157 h 2397608"/>
              <a:gd name="connsiteX11679" fmla="*/ 1240406 w 5675092"/>
              <a:gd name="connsiteY11679" fmla="*/ 2060016 h 2397608"/>
              <a:gd name="connsiteX11680" fmla="*/ 1254603 w 5675092"/>
              <a:gd name="connsiteY11680" fmla="*/ 2046585 h 2397608"/>
              <a:gd name="connsiteX11681" fmla="*/ 1229030 w 5675092"/>
              <a:gd name="connsiteY11681" fmla="*/ 2040842 h 2397608"/>
              <a:gd name="connsiteX11682" fmla="*/ 1231031 w 5675092"/>
              <a:gd name="connsiteY11682" fmla="*/ 2033225 h 2397608"/>
              <a:gd name="connsiteX11683" fmla="*/ 1205457 w 5675092"/>
              <a:gd name="connsiteY11683" fmla="*/ 2027483 h 2397608"/>
              <a:gd name="connsiteX11684" fmla="*/ 1215318 w 5675092"/>
              <a:gd name="connsiteY11684" fmla="*/ 2024319 h 2397608"/>
              <a:gd name="connsiteX11685" fmla="*/ 1162676 w 5675092"/>
              <a:gd name="connsiteY11685" fmla="*/ 2027895 h 2397608"/>
              <a:gd name="connsiteX11686" fmla="*/ 1165520 w 5675092"/>
              <a:gd name="connsiteY11686" fmla="*/ 2032689 h 2397608"/>
              <a:gd name="connsiteX11687" fmla="*/ 1152482 w 5675092"/>
              <a:gd name="connsiteY11687" fmla="*/ 2026094 h 2397608"/>
              <a:gd name="connsiteX11688" fmla="*/ 1152819 w 5675092"/>
              <a:gd name="connsiteY11688" fmla="*/ 2031058 h 2397608"/>
              <a:gd name="connsiteX11689" fmla="*/ 1147636 w 5675092"/>
              <a:gd name="connsiteY11689" fmla="*/ 2028916 h 2397608"/>
              <a:gd name="connsiteX11690" fmla="*/ 1152314 w 5675092"/>
              <a:gd name="connsiteY11690" fmla="*/ 2023612 h 2397608"/>
              <a:gd name="connsiteX11691" fmla="*/ 1124233 w 5675092"/>
              <a:gd name="connsiteY11691" fmla="*/ 2018040 h 2397608"/>
              <a:gd name="connsiteX11692" fmla="*/ 1114711 w 5675092"/>
              <a:gd name="connsiteY11692" fmla="*/ 2026167 h 2397608"/>
              <a:gd name="connsiteX11693" fmla="*/ 1111196 w 5675092"/>
              <a:gd name="connsiteY11693" fmla="*/ 2011446 h 2397608"/>
              <a:gd name="connsiteX11694" fmla="*/ 1110037 w 5675092"/>
              <a:gd name="connsiteY11694" fmla="*/ 2031470 h 2397608"/>
              <a:gd name="connsiteX11695" fmla="*/ 1107867 w 5675092"/>
              <a:gd name="connsiteY11695" fmla="*/ 2036605 h 2397608"/>
              <a:gd name="connsiteX11696" fmla="*/ 1094826 w 5675092"/>
              <a:gd name="connsiteY11696" fmla="*/ 2030010 h 2397608"/>
              <a:gd name="connsiteX11697" fmla="*/ 1094299 w 5675092"/>
              <a:gd name="connsiteY11697" fmla="*/ 2028903 h 2397608"/>
              <a:gd name="connsiteX11698" fmla="*/ 1090992 w 5675092"/>
              <a:gd name="connsiteY11698" fmla="*/ 2030281 h 2397608"/>
              <a:gd name="connsiteX11699" fmla="*/ 1092864 w 5675092"/>
              <a:gd name="connsiteY11699" fmla="*/ 2025886 h 2397608"/>
              <a:gd name="connsiteX11700" fmla="*/ 1091522 w 5675092"/>
              <a:gd name="connsiteY11700" fmla="*/ 2023067 h 2397608"/>
              <a:gd name="connsiteX11701" fmla="*/ 1086971 w 5675092"/>
              <a:gd name="connsiteY11701" fmla="*/ 2025556 h 2397608"/>
              <a:gd name="connsiteX11702" fmla="*/ 1079113 w 5675092"/>
              <a:gd name="connsiteY11702" fmla="*/ 2021104 h 2397608"/>
              <a:gd name="connsiteX11703" fmla="*/ 1082462 w 5675092"/>
              <a:gd name="connsiteY11703" fmla="*/ 2033343 h 2397608"/>
              <a:gd name="connsiteX11704" fmla="*/ 1072265 w 5675092"/>
              <a:gd name="connsiteY11704" fmla="*/ 2031543 h 2397608"/>
              <a:gd name="connsiteX11705" fmla="*/ 1071591 w 5675092"/>
              <a:gd name="connsiteY11705" fmla="*/ 2021615 h 2397608"/>
              <a:gd name="connsiteX11706" fmla="*/ 1076942 w 5675092"/>
              <a:gd name="connsiteY11706" fmla="*/ 2026238 h 2397608"/>
              <a:gd name="connsiteX11707" fmla="*/ 1073593 w 5675092"/>
              <a:gd name="connsiteY11707" fmla="*/ 2014000 h 2397608"/>
              <a:gd name="connsiteX11708" fmla="*/ 1067254 w 5675092"/>
              <a:gd name="connsiteY11708" fmla="*/ 2031883 h 2397608"/>
              <a:gd name="connsiteX11709" fmla="*/ 1056889 w 5675092"/>
              <a:gd name="connsiteY11709" fmla="*/ 2027599 h 2397608"/>
              <a:gd name="connsiteX11710" fmla="*/ 1066243 w 5675092"/>
              <a:gd name="connsiteY11710" fmla="*/ 2016990 h 2397608"/>
              <a:gd name="connsiteX11711" fmla="*/ 1064242 w 5675092"/>
              <a:gd name="connsiteY11711" fmla="*/ 2024608 h 2397608"/>
              <a:gd name="connsiteX11712" fmla="*/ 1054382 w 5675092"/>
              <a:gd name="connsiteY11712" fmla="*/ 2027770 h 2397608"/>
              <a:gd name="connsiteX11713" fmla="*/ 1051032 w 5675092"/>
              <a:gd name="connsiteY11713" fmla="*/ 2015532 h 2397608"/>
              <a:gd name="connsiteX11714" fmla="*/ 1049199 w 5675092"/>
              <a:gd name="connsiteY11714" fmla="*/ 2025630 h 2397608"/>
              <a:gd name="connsiteX11715" fmla="*/ 1044357 w 5675092"/>
              <a:gd name="connsiteY11715" fmla="*/ 2028451 h 2397608"/>
              <a:gd name="connsiteX11716" fmla="*/ 1045853 w 5675092"/>
              <a:gd name="connsiteY11716" fmla="*/ 2013390 h 2397608"/>
              <a:gd name="connsiteX11717" fmla="*/ 1041345 w 5675092"/>
              <a:gd name="connsiteY11717" fmla="*/ 2021176 h 2397608"/>
              <a:gd name="connsiteX11718" fmla="*/ 1028303 w 5675092"/>
              <a:gd name="connsiteY11718" fmla="*/ 2014582 h 2397608"/>
              <a:gd name="connsiteX11719" fmla="*/ 1016446 w 5675092"/>
              <a:gd name="connsiteY11719" fmla="*/ 2025361 h 2397608"/>
              <a:gd name="connsiteX11720" fmla="*/ 1015940 w 5675092"/>
              <a:gd name="connsiteY11720" fmla="*/ 2017916 h 2397608"/>
              <a:gd name="connsiteX11721" fmla="*/ 1013938 w 5675092"/>
              <a:gd name="connsiteY11721" fmla="*/ 2025531 h 2397608"/>
              <a:gd name="connsiteX11722" fmla="*/ 1010757 w 5675092"/>
              <a:gd name="connsiteY11722" fmla="*/ 2015774 h 2397608"/>
              <a:gd name="connsiteX11723" fmla="*/ 1008419 w 5675092"/>
              <a:gd name="connsiteY11723" fmla="*/ 2018426 h 2397608"/>
              <a:gd name="connsiteX11724" fmla="*/ 1011263 w 5675092"/>
              <a:gd name="connsiteY11724" fmla="*/ 2023219 h 2397608"/>
              <a:gd name="connsiteX11725" fmla="*/ 984029 w 5675092"/>
              <a:gd name="connsiteY11725" fmla="*/ 2030057 h 2397608"/>
              <a:gd name="connsiteX11726" fmla="*/ 971325 w 5675092"/>
              <a:gd name="connsiteY11726" fmla="*/ 2028425 h 2397608"/>
              <a:gd name="connsiteX11727" fmla="*/ 970650 w 5675092"/>
              <a:gd name="connsiteY11727" fmla="*/ 2018498 h 2397608"/>
              <a:gd name="connsiteX11728" fmla="*/ 972651 w 5675092"/>
              <a:gd name="connsiteY11728" fmla="*/ 2010882 h 2397608"/>
              <a:gd name="connsiteX11729" fmla="*/ 982512 w 5675092"/>
              <a:gd name="connsiteY11729" fmla="*/ 2007718 h 2397608"/>
              <a:gd name="connsiteX11730" fmla="*/ 988028 w 5675092"/>
              <a:gd name="connsiteY11730" fmla="*/ 2014823 h 2397608"/>
              <a:gd name="connsiteX11731" fmla="*/ 992368 w 5675092"/>
              <a:gd name="connsiteY11731" fmla="*/ 2004555 h 2397608"/>
              <a:gd name="connsiteX11732" fmla="*/ 998846 w 5675092"/>
              <a:gd name="connsiteY11732" fmla="*/ 2007232 h 2397608"/>
              <a:gd name="connsiteX11733" fmla="*/ 998846 w 5675092"/>
              <a:gd name="connsiteY11733" fmla="*/ 2007233 h 2397608"/>
              <a:gd name="connsiteX11734" fmla="*/ 1002734 w 5675092"/>
              <a:gd name="connsiteY11734" fmla="*/ 2008839 h 2397608"/>
              <a:gd name="connsiteX11735" fmla="*/ 998846 w 5675092"/>
              <a:gd name="connsiteY11735" fmla="*/ 2007232 h 2397608"/>
              <a:gd name="connsiteX11736" fmla="*/ 994706 w 5675092"/>
              <a:gd name="connsiteY11736" fmla="*/ 2001904 h 2397608"/>
              <a:gd name="connsiteX11737" fmla="*/ 996877 w 5675092"/>
              <a:gd name="connsiteY11737" fmla="*/ 1996769 h 2397608"/>
              <a:gd name="connsiteX11738" fmla="*/ 1024620 w 5675092"/>
              <a:gd name="connsiteY11738" fmla="*/ 1997378 h 2397608"/>
              <a:gd name="connsiteX11739" fmla="*/ 1023957 w 5675092"/>
              <a:gd name="connsiteY11739" fmla="*/ 1987616 h 2397608"/>
              <a:gd name="connsiteX11740" fmla="*/ 1022398 w 5675092"/>
              <a:gd name="connsiteY11740" fmla="*/ 1982366 h 2397608"/>
              <a:gd name="connsiteX11741" fmla="*/ 1018943 w 5675092"/>
              <a:gd name="connsiteY11741" fmla="*/ 1975214 h 2397608"/>
              <a:gd name="connsiteX11742" fmla="*/ 1003868 w 5675092"/>
              <a:gd name="connsiteY11742" fmla="*/ 1980188 h 2397608"/>
              <a:gd name="connsiteX11743" fmla="*/ 1001355 w 5675092"/>
              <a:gd name="connsiteY11743" fmla="*/ 1987654 h 2397608"/>
              <a:gd name="connsiteX11744" fmla="*/ 996331 w 5675092"/>
              <a:gd name="connsiteY11744" fmla="*/ 1982676 h 2397608"/>
              <a:gd name="connsiteX11745" fmla="*/ 996331 w 5675092"/>
              <a:gd name="connsiteY11745" fmla="*/ 1990139 h 2397608"/>
              <a:gd name="connsiteX11746" fmla="*/ 983769 w 5675092"/>
              <a:gd name="connsiteY11746" fmla="*/ 1987653 h 2397608"/>
              <a:gd name="connsiteX11747" fmla="*/ 983768 w 5675092"/>
              <a:gd name="connsiteY11747" fmla="*/ 1980189 h 2397608"/>
              <a:gd name="connsiteX11748" fmla="*/ 968694 w 5675092"/>
              <a:gd name="connsiteY11748" fmla="*/ 1980189 h 2397608"/>
              <a:gd name="connsiteX11749" fmla="*/ 971206 w 5675092"/>
              <a:gd name="connsiteY11749" fmla="*/ 1985165 h 2397608"/>
              <a:gd name="connsiteX11750" fmla="*/ 968356 w 5675092"/>
              <a:gd name="connsiteY11750" fmla="*/ 1986106 h 2397608"/>
              <a:gd name="connsiteX11751" fmla="*/ 968507 w 5675092"/>
              <a:gd name="connsiteY11751" fmla="*/ 1986255 h 2397608"/>
              <a:gd name="connsiteX11752" fmla="*/ 968301 w 5675092"/>
              <a:gd name="connsiteY11752" fmla="*/ 1986124 h 2397608"/>
              <a:gd name="connsiteX11753" fmla="*/ 963669 w 5675092"/>
              <a:gd name="connsiteY11753" fmla="*/ 1987653 h 2397608"/>
              <a:gd name="connsiteX11754" fmla="*/ 966182 w 5675092"/>
              <a:gd name="connsiteY11754" fmla="*/ 1985165 h 2397608"/>
              <a:gd name="connsiteX11755" fmla="*/ 923470 w 5675092"/>
              <a:gd name="connsiteY11755" fmla="*/ 1982676 h 2397608"/>
              <a:gd name="connsiteX11756" fmla="*/ 903370 w 5675092"/>
              <a:gd name="connsiteY11756" fmla="*/ 1975214 h 2397608"/>
              <a:gd name="connsiteX11757" fmla="*/ 873220 w 5675092"/>
              <a:gd name="connsiteY11757" fmla="*/ 1977702 h 2397608"/>
              <a:gd name="connsiteX11758" fmla="*/ 900857 w 5675092"/>
              <a:gd name="connsiteY11758" fmla="*/ 1972726 h 2397608"/>
              <a:gd name="connsiteX11759" fmla="*/ 900857 w 5675092"/>
              <a:gd name="connsiteY11759" fmla="*/ 1967752 h 2397608"/>
              <a:gd name="connsiteX11760" fmla="*/ 883271 w 5675092"/>
              <a:gd name="connsiteY11760" fmla="*/ 1970240 h 2397608"/>
              <a:gd name="connsiteX11761" fmla="*/ 885783 w 5675092"/>
              <a:gd name="connsiteY11761" fmla="*/ 1962775 h 2397608"/>
              <a:gd name="connsiteX11762" fmla="*/ 875733 w 5675092"/>
              <a:gd name="connsiteY11762" fmla="*/ 1970240 h 2397608"/>
              <a:gd name="connsiteX11763" fmla="*/ 880758 w 5675092"/>
              <a:gd name="connsiteY11763" fmla="*/ 1962775 h 2397608"/>
              <a:gd name="connsiteX11764" fmla="*/ 858145 w 5675092"/>
              <a:gd name="connsiteY11764" fmla="*/ 1967752 h 2397608"/>
              <a:gd name="connsiteX11765" fmla="*/ 860658 w 5675092"/>
              <a:gd name="connsiteY11765" fmla="*/ 1975214 h 2397608"/>
              <a:gd name="connsiteX11766" fmla="*/ 855633 w 5675092"/>
              <a:gd name="connsiteY11766" fmla="*/ 1970240 h 2397608"/>
              <a:gd name="connsiteX11767" fmla="*/ 855634 w 5675092"/>
              <a:gd name="connsiteY11767" fmla="*/ 1975214 h 2397608"/>
              <a:gd name="connsiteX11768" fmla="*/ 830508 w 5675092"/>
              <a:gd name="connsiteY11768" fmla="*/ 1955312 h 2397608"/>
              <a:gd name="connsiteX11769" fmla="*/ 815434 w 5675092"/>
              <a:gd name="connsiteY11769" fmla="*/ 1952824 h 2397608"/>
              <a:gd name="connsiteX11770" fmla="*/ 810409 w 5675092"/>
              <a:gd name="connsiteY11770" fmla="*/ 1960289 h 2397608"/>
              <a:gd name="connsiteX11771" fmla="*/ 795334 w 5675092"/>
              <a:gd name="connsiteY11771" fmla="*/ 1962775 h 2397608"/>
              <a:gd name="connsiteX11772" fmla="*/ 795334 w 5675092"/>
              <a:gd name="connsiteY11772" fmla="*/ 1955312 h 2397608"/>
              <a:gd name="connsiteX11773" fmla="*/ 790309 w 5675092"/>
              <a:gd name="connsiteY11773" fmla="*/ 1957801 h 2397608"/>
              <a:gd name="connsiteX11774" fmla="*/ 782771 w 5675092"/>
              <a:gd name="connsiteY11774" fmla="*/ 1965263 h 2397608"/>
              <a:gd name="connsiteX11775" fmla="*/ 780259 w 5675092"/>
              <a:gd name="connsiteY11775" fmla="*/ 1955312 h 2397608"/>
              <a:gd name="connsiteX11776" fmla="*/ 772722 w 5675092"/>
              <a:gd name="connsiteY11776" fmla="*/ 1960289 h 2397608"/>
              <a:gd name="connsiteX11777" fmla="*/ 770210 w 5675092"/>
              <a:gd name="connsiteY11777" fmla="*/ 1955312 h 2397608"/>
              <a:gd name="connsiteX11778" fmla="*/ 763614 w 5675092"/>
              <a:gd name="connsiteY11778" fmla="*/ 1951581 h 2397608"/>
              <a:gd name="connsiteX11779" fmla="*/ 756810 w 5675092"/>
              <a:gd name="connsiteY11779" fmla="*/ 1954575 h 2397608"/>
              <a:gd name="connsiteX11780" fmla="*/ 756926 w 5675092"/>
              <a:gd name="connsiteY11780" fmla="*/ 1956281 h 2397608"/>
              <a:gd name="connsiteX11781" fmla="*/ 755302 w 5675092"/>
              <a:gd name="connsiteY11781" fmla="*/ 1955239 h 2397608"/>
              <a:gd name="connsiteX11782" fmla="*/ 755135 w 5675092"/>
              <a:gd name="connsiteY11782" fmla="*/ 1955312 h 2397608"/>
              <a:gd name="connsiteX11783" fmla="*/ 757647 w 5675092"/>
              <a:gd name="connsiteY11783" fmla="*/ 1960290 h 2397608"/>
              <a:gd name="connsiteX11784" fmla="*/ 751680 w 5675092"/>
              <a:gd name="connsiteY11784" fmla="*/ 1954070 h 2397608"/>
              <a:gd name="connsiteX11785" fmla="*/ 750371 w 5675092"/>
              <a:gd name="connsiteY11785" fmla="*/ 1952076 h 2397608"/>
              <a:gd name="connsiteX11786" fmla="*/ 749327 w 5675092"/>
              <a:gd name="connsiteY11786" fmla="*/ 1951406 h 2397608"/>
              <a:gd name="connsiteX11787" fmla="*/ 749844 w 5675092"/>
              <a:gd name="connsiteY11787" fmla="*/ 1951273 h 2397608"/>
              <a:gd name="connsiteX11788" fmla="*/ 747597 w 5675092"/>
              <a:gd name="connsiteY11788" fmla="*/ 1947850 h 2397608"/>
              <a:gd name="connsiteX11789" fmla="*/ 730010 w 5675092"/>
              <a:gd name="connsiteY11789" fmla="*/ 1947850 h 2397608"/>
              <a:gd name="connsiteX11790" fmla="*/ 735035 w 5675092"/>
              <a:gd name="connsiteY11790" fmla="*/ 1947850 h 2397608"/>
              <a:gd name="connsiteX11791" fmla="*/ 735035 w 5675092"/>
              <a:gd name="connsiteY11791" fmla="*/ 1942876 h 2397608"/>
              <a:gd name="connsiteX11792" fmla="*/ 727498 w 5675092"/>
              <a:gd name="connsiteY11792" fmla="*/ 1940388 h 2397608"/>
              <a:gd name="connsiteX11793" fmla="*/ 722473 w 5675092"/>
              <a:gd name="connsiteY11793" fmla="*/ 1940388 h 2397608"/>
              <a:gd name="connsiteX11794" fmla="*/ 745084 w 5675092"/>
              <a:gd name="connsiteY11794" fmla="*/ 1937899 h 2397608"/>
              <a:gd name="connsiteX11795" fmla="*/ 750110 w 5675092"/>
              <a:gd name="connsiteY11795" fmla="*/ 1945362 h 2397608"/>
              <a:gd name="connsiteX11796" fmla="*/ 750110 w 5675092"/>
              <a:gd name="connsiteY11796" fmla="*/ 1940388 h 2397608"/>
              <a:gd name="connsiteX11797" fmla="*/ 753457 w 5675092"/>
              <a:gd name="connsiteY11797" fmla="*/ 1940922 h 2397608"/>
              <a:gd name="connsiteX11798" fmla="*/ 750402 w 5675092"/>
              <a:gd name="connsiteY11798" fmla="*/ 1931557 h 2397608"/>
              <a:gd name="connsiteX11799" fmla="*/ 757960 w 5675092"/>
              <a:gd name="connsiteY11799" fmla="*/ 1935837 h 2397608"/>
              <a:gd name="connsiteX11800" fmla="*/ 753473 w 5675092"/>
              <a:gd name="connsiteY11800" fmla="*/ 1940925 h 2397608"/>
              <a:gd name="connsiteX11801" fmla="*/ 759845 w 5675092"/>
              <a:gd name="connsiteY11801" fmla="*/ 1941942 h 2397608"/>
              <a:gd name="connsiteX11802" fmla="*/ 775234 w 5675092"/>
              <a:gd name="connsiteY11802" fmla="*/ 1945362 h 2397608"/>
              <a:gd name="connsiteX11803" fmla="*/ 775234 w 5675092"/>
              <a:gd name="connsiteY11803" fmla="*/ 1937899 h 2397608"/>
              <a:gd name="connsiteX11804" fmla="*/ 807896 w 5675092"/>
              <a:gd name="connsiteY11804" fmla="*/ 1945362 h 2397608"/>
              <a:gd name="connsiteX11805" fmla="*/ 827054 w 5675092"/>
              <a:gd name="connsiteY11805" fmla="*/ 1950338 h 2397608"/>
              <a:gd name="connsiteX11806" fmla="*/ 840387 w 5675092"/>
              <a:gd name="connsiteY11806" fmla="*/ 1948762 h 2397608"/>
              <a:gd name="connsiteX11807" fmla="*/ 837320 w 5675092"/>
              <a:gd name="connsiteY11807" fmla="*/ 1945097 h 2397608"/>
              <a:gd name="connsiteX11808" fmla="*/ 849034 w 5675092"/>
              <a:gd name="connsiteY11808" fmla="*/ 1939240 h 2397608"/>
              <a:gd name="connsiteX11809" fmla="*/ 848760 w 5675092"/>
              <a:gd name="connsiteY11809" fmla="*/ 1948357 h 2397608"/>
              <a:gd name="connsiteX11810" fmla="*/ 852178 w 5675092"/>
              <a:gd name="connsiteY11810" fmla="*/ 1950960 h 2397608"/>
              <a:gd name="connsiteX11811" fmla="*/ 858145 w 5675092"/>
              <a:gd name="connsiteY11811" fmla="*/ 1950339 h 2397608"/>
              <a:gd name="connsiteX11812" fmla="*/ 858146 w 5675092"/>
              <a:gd name="connsiteY11812" fmla="*/ 1960289 h 2397608"/>
              <a:gd name="connsiteX11813" fmla="*/ 863170 w 5675092"/>
              <a:gd name="connsiteY11813" fmla="*/ 1960289 h 2397608"/>
              <a:gd name="connsiteX11814" fmla="*/ 863171 w 5675092"/>
              <a:gd name="connsiteY11814" fmla="*/ 1955312 h 2397608"/>
              <a:gd name="connsiteX11815" fmla="*/ 881700 w 5675092"/>
              <a:gd name="connsiteY11815" fmla="*/ 1954691 h 2397608"/>
              <a:gd name="connsiteX11816" fmla="*/ 900675 w 5675092"/>
              <a:gd name="connsiteY11816" fmla="*/ 1951276 h 2397608"/>
              <a:gd name="connsiteX11817" fmla="*/ 896561 w 5675092"/>
              <a:gd name="connsiteY11817" fmla="*/ 1948532 h 2397608"/>
              <a:gd name="connsiteX11818" fmla="*/ 891436 w 5675092"/>
              <a:gd name="connsiteY11818" fmla="*/ 1947539 h 2397608"/>
              <a:gd name="connsiteX11819" fmla="*/ 880758 w 5675092"/>
              <a:gd name="connsiteY11819" fmla="*/ 1935411 h 2397608"/>
              <a:gd name="connsiteX11820" fmla="*/ 878245 w 5675092"/>
              <a:gd name="connsiteY11820" fmla="*/ 1942876 h 2397608"/>
              <a:gd name="connsiteX11821" fmla="*/ 873220 w 5675092"/>
              <a:gd name="connsiteY11821" fmla="*/ 1935411 h 2397608"/>
              <a:gd name="connsiteX11822" fmla="*/ 865683 w 5675092"/>
              <a:gd name="connsiteY11822" fmla="*/ 1940388 h 2397608"/>
              <a:gd name="connsiteX11823" fmla="*/ 870708 w 5675092"/>
              <a:gd name="connsiteY11823" fmla="*/ 1935411 h 2397608"/>
              <a:gd name="connsiteX11824" fmla="*/ 860658 w 5675092"/>
              <a:gd name="connsiteY11824" fmla="*/ 1935411 h 2397608"/>
              <a:gd name="connsiteX11825" fmla="*/ 862229 w 5675092"/>
              <a:gd name="connsiteY11825" fmla="*/ 1928570 h 2397608"/>
              <a:gd name="connsiteX11826" fmla="*/ 862123 w 5675092"/>
              <a:gd name="connsiteY11826" fmla="*/ 1928490 h 2397608"/>
              <a:gd name="connsiteX11827" fmla="*/ 860767 w 5675092"/>
              <a:gd name="connsiteY11827" fmla="*/ 1933650 h 2397608"/>
              <a:gd name="connsiteX11828" fmla="*/ 857760 w 5675092"/>
              <a:gd name="connsiteY11828" fmla="*/ 1933854 h 2397608"/>
              <a:gd name="connsiteX11829" fmla="*/ 857760 w 5675092"/>
              <a:gd name="connsiteY11829" fmla="*/ 1935634 h 2397608"/>
              <a:gd name="connsiteX11830" fmla="*/ 855964 w 5675092"/>
              <a:gd name="connsiteY11830" fmla="*/ 1933976 h 2397608"/>
              <a:gd name="connsiteX11831" fmla="*/ 855945 w 5675092"/>
              <a:gd name="connsiteY11831" fmla="*/ 1933977 h 2397608"/>
              <a:gd name="connsiteX11832" fmla="*/ 855954 w 5675092"/>
              <a:gd name="connsiteY11832" fmla="*/ 1933966 h 2397608"/>
              <a:gd name="connsiteX11833" fmla="*/ 853055 w 5675092"/>
              <a:gd name="connsiteY11833" fmla="*/ 1931290 h 2397608"/>
              <a:gd name="connsiteX11834" fmla="*/ 850231 w 5675092"/>
              <a:gd name="connsiteY11834" fmla="*/ 1923219 h 2397608"/>
              <a:gd name="connsiteX11835" fmla="*/ 847721 w 5675092"/>
              <a:gd name="connsiteY11835" fmla="*/ 1928185 h 2397608"/>
              <a:gd name="connsiteX11836" fmla="*/ 849251 w 5675092"/>
              <a:gd name="connsiteY11836" fmla="*/ 1931213 h 2397608"/>
              <a:gd name="connsiteX11837" fmla="*/ 850960 w 5675092"/>
              <a:gd name="connsiteY11837" fmla="*/ 1931919 h 2397608"/>
              <a:gd name="connsiteX11838" fmla="*/ 850001 w 5675092"/>
              <a:gd name="connsiteY11838" fmla="*/ 1932699 h 2397608"/>
              <a:gd name="connsiteX11839" fmla="*/ 850231 w 5675092"/>
              <a:gd name="connsiteY11839" fmla="*/ 1933154 h 2397608"/>
              <a:gd name="connsiteX11840" fmla="*/ 847721 w 5675092"/>
              <a:gd name="connsiteY11840" fmla="*/ 1940603 h 2397608"/>
              <a:gd name="connsiteX11841" fmla="*/ 847721 w 5675092"/>
              <a:gd name="connsiteY11841" fmla="*/ 1935634 h 2397608"/>
              <a:gd name="connsiteX11842" fmla="*/ 846955 w 5675092"/>
              <a:gd name="connsiteY11842" fmla="*/ 1935179 h 2397608"/>
              <a:gd name="connsiteX11843" fmla="*/ 846942 w 5675092"/>
              <a:gd name="connsiteY11843" fmla="*/ 1935189 h 2397608"/>
              <a:gd name="connsiteX11844" fmla="*/ 846880 w 5675092"/>
              <a:gd name="connsiteY11844" fmla="*/ 1935134 h 2397608"/>
              <a:gd name="connsiteX11845" fmla="*/ 843015 w 5675092"/>
              <a:gd name="connsiteY11845" fmla="*/ 1932842 h 2397608"/>
              <a:gd name="connsiteX11846" fmla="*/ 840192 w 5675092"/>
              <a:gd name="connsiteY11846" fmla="*/ 1928185 h 2397608"/>
              <a:gd name="connsiteX11847" fmla="*/ 840192 w 5675092"/>
              <a:gd name="connsiteY11847" fmla="*/ 1933154 h 2397608"/>
              <a:gd name="connsiteX11848" fmla="*/ 825132 w 5675092"/>
              <a:gd name="connsiteY11848" fmla="*/ 1920735 h 2397608"/>
              <a:gd name="connsiteX11849" fmla="*/ 837681 w 5675092"/>
              <a:gd name="connsiteY11849" fmla="*/ 1920736 h 2397608"/>
              <a:gd name="connsiteX11850" fmla="*/ 832662 w 5675092"/>
              <a:gd name="connsiteY11850" fmla="*/ 1918252 h 2397608"/>
              <a:gd name="connsiteX11851" fmla="*/ 841447 w 5675092"/>
              <a:gd name="connsiteY11851" fmla="*/ 1924460 h 2397608"/>
              <a:gd name="connsiteX11852" fmla="*/ 845876 w 5675092"/>
              <a:gd name="connsiteY11852" fmla="*/ 1920078 h 2397608"/>
              <a:gd name="connsiteX11853" fmla="*/ 845312 w 5675092"/>
              <a:gd name="connsiteY11853" fmla="*/ 1920117 h 2397608"/>
              <a:gd name="connsiteX11854" fmla="*/ 846019 w 5675092"/>
              <a:gd name="connsiteY11854" fmla="*/ 1917147 h 2397608"/>
              <a:gd name="connsiteX11855" fmla="*/ 845268 w 5675092"/>
              <a:gd name="connsiteY11855" fmla="*/ 1914234 h 2397608"/>
              <a:gd name="connsiteX11856" fmla="*/ 845212 w 5675092"/>
              <a:gd name="connsiteY11856" fmla="*/ 1914217 h 2397608"/>
              <a:gd name="connsiteX11857" fmla="*/ 843759 w 5675092"/>
              <a:gd name="connsiteY11857" fmla="*/ 1913228 h 2397608"/>
              <a:gd name="connsiteX11858" fmla="*/ 841998 w 5675092"/>
              <a:gd name="connsiteY11858" fmla="*/ 1915449 h 2397608"/>
              <a:gd name="connsiteX11859" fmla="*/ 837126 w 5675092"/>
              <a:gd name="connsiteY11859" fmla="*/ 1917278 h 2397608"/>
              <a:gd name="connsiteX11860" fmla="*/ 831496 w 5675092"/>
              <a:gd name="connsiteY11860" fmla="*/ 1912867 h 2397608"/>
              <a:gd name="connsiteX11861" fmla="*/ 831173 w 5675092"/>
              <a:gd name="connsiteY11861" fmla="*/ 1908093 h 2397608"/>
              <a:gd name="connsiteX11862" fmla="*/ 836315 w 5675092"/>
              <a:gd name="connsiteY11862" fmla="*/ 1905347 h 2397608"/>
              <a:gd name="connsiteX11863" fmla="*/ 839725 w 5675092"/>
              <a:gd name="connsiteY11863" fmla="*/ 1911409 h 2397608"/>
              <a:gd name="connsiteX11864" fmla="*/ 841350 w 5675092"/>
              <a:gd name="connsiteY11864" fmla="*/ 1911589 h 2397608"/>
              <a:gd name="connsiteX11865" fmla="*/ 840192 w 5675092"/>
              <a:gd name="connsiteY11865" fmla="*/ 1910801 h 2397608"/>
              <a:gd name="connsiteX11866" fmla="*/ 845526 w 5675092"/>
              <a:gd name="connsiteY11866" fmla="*/ 1912043 h 2397608"/>
              <a:gd name="connsiteX11867" fmla="*/ 846646 w 5675092"/>
              <a:gd name="connsiteY11867" fmla="*/ 1912236 h 2397608"/>
              <a:gd name="connsiteX11868" fmla="*/ 849307 w 5675092"/>
              <a:gd name="connsiteY11868" fmla="*/ 1912055 h 2397608"/>
              <a:gd name="connsiteX11869" fmla="*/ 852019 w 5675092"/>
              <a:gd name="connsiteY11869" fmla="*/ 1911871 h 2397608"/>
              <a:gd name="connsiteX11870" fmla="*/ 851100 w 5675092"/>
              <a:gd name="connsiteY11870" fmla="*/ 1913001 h 2397608"/>
              <a:gd name="connsiteX11871" fmla="*/ 852741 w 5675092"/>
              <a:gd name="connsiteY11871" fmla="*/ 1913283 h 2397608"/>
              <a:gd name="connsiteX11872" fmla="*/ 852741 w 5675092"/>
              <a:gd name="connsiteY11872" fmla="*/ 1920736 h 2397608"/>
              <a:gd name="connsiteX11873" fmla="*/ 850231 w 5675092"/>
              <a:gd name="connsiteY11873" fmla="*/ 1920735 h 2397608"/>
              <a:gd name="connsiteX11874" fmla="*/ 857760 w 5675092"/>
              <a:gd name="connsiteY11874" fmla="*/ 1925702 h 2397608"/>
              <a:gd name="connsiteX11875" fmla="*/ 857761 w 5675092"/>
              <a:gd name="connsiteY11875" fmla="*/ 1931918 h 2397608"/>
              <a:gd name="connsiteX11876" fmla="*/ 861322 w 5675092"/>
              <a:gd name="connsiteY11876" fmla="*/ 1927880 h 2397608"/>
              <a:gd name="connsiteX11877" fmla="*/ 858145 w 5675092"/>
              <a:gd name="connsiteY11877" fmla="*/ 1925460 h 2397608"/>
              <a:gd name="connsiteX11878" fmla="*/ 862228 w 5675092"/>
              <a:gd name="connsiteY11878" fmla="*/ 1926083 h 2397608"/>
              <a:gd name="connsiteX11879" fmla="*/ 862641 w 5675092"/>
              <a:gd name="connsiteY11879" fmla="*/ 1926384 h 2397608"/>
              <a:gd name="connsiteX11880" fmla="*/ 862692 w 5675092"/>
              <a:gd name="connsiteY11880" fmla="*/ 1926326 h 2397608"/>
              <a:gd name="connsiteX11881" fmla="*/ 862671 w 5675092"/>
              <a:gd name="connsiteY11881" fmla="*/ 1926406 h 2397608"/>
              <a:gd name="connsiteX11882" fmla="*/ 868195 w 5675092"/>
              <a:gd name="connsiteY11882" fmla="*/ 1930436 h 2397608"/>
              <a:gd name="connsiteX11883" fmla="*/ 888295 w 5675092"/>
              <a:gd name="connsiteY11883" fmla="*/ 1932926 h 2397608"/>
              <a:gd name="connsiteX11884" fmla="*/ 890808 w 5675092"/>
              <a:gd name="connsiteY11884" fmla="*/ 1925461 h 2397608"/>
              <a:gd name="connsiteX11885" fmla="*/ 870708 w 5675092"/>
              <a:gd name="connsiteY11885" fmla="*/ 1913024 h 2397608"/>
              <a:gd name="connsiteX11886" fmla="*/ 873220 w 5675092"/>
              <a:gd name="connsiteY11886" fmla="*/ 1910536 h 2397608"/>
              <a:gd name="connsiteX11887" fmla="*/ 883271 w 5675092"/>
              <a:gd name="connsiteY11887" fmla="*/ 1915512 h 2397608"/>
              <a:gd name="connsiteX11888" fmla="*/ 893320 w 5675092"/>
              <a:gd name="connsiteY11888" fmla="*/ 1913023 h 2397608"/>
              <a:gd name="connsiteX11889" fmla="*/ 908395 w 5675092"/>
              <a:gd name="connsiteY11889" fmla="*/ 1917998 h 2397608"/>
              <a:gd name="connsiteX11890" fmla="*/ 908394 w 5675092"/>
              <a:gd name="connsiteY11890" fmla="*/ 1913024 h 2397608"/>
              <a:gd name="connsiteX11891" fmla="*/ 918445 w 5675092"/>
              <a:gd name="connsiteY11891" fmla="*/ 1927949 h 2397608"/>
              <a:gd name="connsiteX11892" fmla="*/ 920957 w 5675092"/>
              <a:gd name="connsiteY11892" fmla="*/ 1920486 h 2397608"/>
              <a:gd name="connsiteX11893" fmla="*/ 925982 w 5675092"/>
              <a:gd name="connsiteY11893" fmla="*/ 1925460 h 2397608"/>
              <a:gd name="connsiteX11894" fmla="*/ 923469 w 5675092"/>
              <a:gd name="connsiteY11894" fmla="*/ 1927949 h 2397608"/>
              <a:gd name="connsiteX11895" fmla="*/ 931007 w 5675092"/>
              <a:gd name="connsiteY11895" fmla="*/ 1922974 h 2397608"/>
              <a:gd name="connsiteX11896" fmla="*/ 941057 w 5675092"/>
              <a:gd name="connsiteY11896" fmla="*/ 1930437 h 2397608"/>
              <a:gd name="connsiteX11897" fmla="*/ 936032 w 5675092"/>
              <a:gd name="connsiteY11897" fmla="*/ 1915512 h 2397608"/>
              <a:gd name="connsiteX11898" fmla="*/ 933833 w 5675092"/>
              <a:gd name="connsiteY11898" fmla="*/ 1911158 h 2397608"/>
              <a:gd name="connsiteX11899" fmla="*/ 933176 w 5675092"/>
              <a:gd name="connsiteY11899" fmla="*/ 1914133 h 2397608"/>
              <a:gd name="connsiteX11900" fmla="*/ 932286 w 5675092"/>
              <a:gd name="connsiteY11900" fmla="*/ 1913283 h 2397608"/>
              <a:gd name="connsiteX11901" fmla="*/ 932263 w 5675092"/>
              <a:gd name="connsiteY11901" fmla="*/ 1913335 h 2397608"/>
              <a:gd name="connsiteX11902" fmla="*/ 931007 w 5675092"/>
              <a:gd name="connsiteY11902" fmla="*/ 1917998 h 2397608"/>
              <a:gd name="connsiteX11903" fmla="*/ 926059 w 5675092"/>
              <a:gd name="connsiteY11903" fmla="*/ 1914889 h 2397608"/>
              <a:gd name="connsiteX11904" fmla="*/ 925736 w 5675092"/>
              <a:gd name="connsiteY11904" fmla="*/ 1914952 h 2397608"/>
              <a:gd name="connsiteX11905" fmla="*/ 925510 w 5675092"/>
              <a:gd name="connsiteY11905" fmla="*/ 1914544 h 2397608"/>
              <a:gd name="connsiteX11906" fmla="*/ 918277 w 5675092"/>
              <a:gd name="connsiteY11906" fmla="*/ 1910000 h 2397608"/>
              <a:gd name="connsiteX11907" fmla="*/ 911989 w 5675092"/>
              <a:gd name="connsiteY11907" fmla="*/ 1910246 h 2397608"/>
              <a:gd name="connsiteX11908" fmla="*/ 902828 w 5675092"/>
              <a:gd name="connsiteY11908" fmla="*/ 1908675 h 2397608"/>
              <a:gd name="connsiteX11909" fmla="*/ 902626 w 5675092"/>
              <a:gd name="connsiteY11909" fmla="*/ 1908332 h 2397608"/>
              <a:gd name="connsiteX11910" fmla="*/ 898345 w 5675092"/>
              <a:gd name="connsiteY11910" fmla="*/ 1910536 h 2397608"/>
              <a:gd name="connsiteX11911" fmla="*/ 899738 w 5675092"/>
              <a:gd name="connsiteY11911" fmla="*/ 1908467 h 2397608"/>
              <a:gd name="connsiteX11912" fmla="*/ 894060 w 5675092"/>
              <a:gd name="connsiteY11912" fmla="*/ 1911615 h 2397608"/>
              <a:gd name="connsiteX11913" fmla="*/ 887657 w 5675092"/>
              <a:gd name="connsiteY11913" fmla="*/ 1911449 h 2397608"/>
              <a:gd name="connsiteX11914" fmla="*/ 882973 w 5675092"/>
              <a:gd name="connsiteY11914" fmla="*/ 1903677 h 2397608"/>
              <a:gd name="connsiteX11915" fmla="*/ 879035 w 5675092"/>
              <a:gd name="connsiteY11915" fmla="*/ 1900115 h 2397608"/>
              <a:gd name="connsiteX11916" fmla="*/ 876945 w 5675092"/>
              <a:gd name="connsiteY11916" fmla="*/ 1903722 h 2397608"/>
              <a:gd name="connsiteX11917" fmla="*/ 880479 w 5675092"/>
              <a:gd name="connsiteY11917" fmla="*/ 1903536 h 2397608"/>
              <a:gd name="connsiteX11918" fmla="*/ 883138 w 5675092"/>
              <a:gd name="connsiteY11918" fmla="*/ 1908318 h 2397608"/>
              <a:gd name="connsiteX11919" fmla="*/ 879150 w 5675092"/>
              <a:gd name="connsiteY11919" fmla="*/ 1908916 h 2397608"/>
              <a:gd name="connsiteX11920" fmla="*/ 875515 w 5675092"/>
              <a:gd name="connsiteY11920" fmla="*/ 1906191 h 2397608"/>
              <a:gd name="connsiteX11921" fmla="*/ 874739 w 5675092"/>
              <a:gd name="connsiteY11921" fmla="*/ 1907531 h 2397608"/>
              <a:gd name="connsiteX11922" fmla="*/ 874414 w 5675092"/>
              <a:gd name="connsiteY11922" fmla="*/ 1902760 h 2397608"/>
              <a:gd name="connsiteX11923" fmla="*/ 879004 w 5675092"/>
              <a:gd name="connsiteY11923" fmla="*/ 1900088 h 2397608"/>
              <a:gd name="connsiteX11924" fmla="*/ 876502 w 5675092"/>
              <a:gd name="connsiteY11924" fmla="*/ 1897825 h 2397608"/>
              <a:gd name="connsiteX11925" fmla="*/ 885215 w 5675092"/>
              <a:gd name="connsiteY11925" fmla="*/ 1899031 h 2397608"/>
              <a:gd name="connsiteX11926" fmla="*/ 891122 w 5675092"/>
              <a:gd name="connsiteY11926" fmla="*/ 1897011 h 2397608"/>
              <a:gd name="connsiteX11927" fmla="*/ 890970 w 5675092"/>
              <a:gd name="connsiteY11927" fmla="*/ 1896842 h 2397608"/>
              <a:gd name="connsiteX11928" fmla="*/ 891775 w 5675092"/>
              <a:gd name="connsiteY11928" fmla="*/ 1896787 h 2397608"/>
              <a:gd name="connsiteX11929" fmla="*/ 893763 w 5675092"/>
              <a:gd name="connsiteY11929" fmla="*/ 1896652 h 2397608"/>
              <a:gd name="connsiteX11930" fmla="*/ 893054 w 5675092"/>
              <a:gd name="connsiteY11930" fmla="*/ 1895535 h 2397608"/>
              <a:gd name="connsiteX11931" fmla="*/ 894867 w 5675092"/>
              <a:gd name="connsiteY11931" fmla="*/ 1897124 h 2397608"/>
              <a:gd name="connsiteX11932" fmla="*/ 899400 w 5675092"/>
              <a:gd name="connsiteY11932" fmla="*/ 1900038 h 2397608"/>
              <a:gd name="connsiteX11933" fmla="*/ 904013 w 5675092"/>
              <a:gd name="connsiteY11933" fmla="*/ 1902118 h 2397608"/>
              <a:gd name="connsiteX11934" fmla="*/ 908394 w 5675092"/>
              <a:gd name="connsiteY11934" fmla="*/ 1895611 h 2397608"/>
              <a:gd name="connsiteX11935" fmla="*/ 911992 w 5675092"/>
              <a:gd name="connsiteY11935" fmla="*/ 1896501 h 2397608"/>
              <a:gd name="connsiteX11936" fmla="*/ 911757 w 5675092"/>
              <a:gd name="connsiteY11936" fmla="*/ 1893033 h 2397608"/>
              <a:gd name="connsiteX11937" fmla="*/ 913310 w 5675092"/>
              <a:gd name="connsiteY11937" fmla="*/ 1896828 h 2397608"/>
              <a:gd name="connsiteX11938" fmla="*/ 918445 w 5675092"/>
              <a:gd name="connsiteY11938" fmla="*/ 1898099 h 2397608"/>
              <a:gd name="connsiteX11939" fmla="*/ 918444 w 5675092"/>
              <a:gd name="connsiteY11939" fmla="*/ 1893122 h 2397608"/>
              <a:gd name="connsiteX11940" fmla="*/ 922527 w 5675092"/>
              <a:gd name="connsiteY11940" fmla="*/ 1894056 h 2397608"/>
              <a:gd name="connsiteX11941" fmla="*/ 923769 w 5675092"/>
              <a:gd name="connsiteY11941" fmla="*/ 1895415 h 2397608"/>
              <a:gd name="connsiteX11942" fmla="*/ 924360 w 5675092"/>
              <a:gd name="connsiteY11942" fmla="*/ 1894684 h 2397608"/>
              <a:gd name="connsiteX11943" fmla="*/ 924578 w 5675092"/>
              <a:gd name="connsiteY11943" fmla="*/ 1896300 h 2397608"/>
              <a:gd name="connsiteX11944" fmla="*/ 927927 w 5675092"/>
              <a:gd name="connsiteY11944" fmla="*/ 1899964 h 2397608"/>
              <a:gd name="connsiteX11945" fmla="*/ 928613 w 5675092"/>
              <a:gd name="connsiteY11945" fmla="*/ 1897526 h 2397608"/>
              <a:gd name="connsiteX11946" fmla="*/ 931990 w 5675092"/>
              <a:gd name="connsiteY11946" fmla="*/ 1896671 h 2397608"/>
              <a:gd name="connsiteX11947" fmla="*/ 932658 w 5675092"/>
              <a:gd name="connsiteY11947" fmla="*/ 1898064 h 2397608"/>
              <a:gd name="connsiteX11948" fmla="*/ 934486 w 5675092"/>
              <a:gd name="connsiteY11948" fmla="*/ 1897302 h 2397608"/>
              <a:gd name="connsiteX11949" fmla="*/ 938544 w 5675092"/>
              <a:gd name="connsiteY11949" fmla="*/ 1895611 h 2397608"/>
              <a:gd name="connsiteX11950" fmla="*/ 936070 w 5675092"/>
              <a:gd name="connsiteY11950" fmla="*/ 1899339 h 2397608"/>
              <a:gd name="connsiteX11951" fmla="*/ 935011 w 5675092"/>
              <a:gd name="connsiteY11951" fmla="*/ 1900935 h 2397608"/>
              <a:gd name="connsiteX11952" fmla="*/ 934032 w 5675092"/>
              <a:gd name="connsiteY11952" fmla="*/ 1900928 h 2397608"/>
              <a:gd name="connsiteX11953" fmla="*/ 936446 w 5675092"/>
              <a:gd name="connsiteY11953" fmla="*/ 1905962 h 2397608"/>
              <a:gd name="connsiteX11954" fmla="*/ 937288 w 5675092"/>
              <a:gd name="connsiteY11954" fmla="*/ 1906182 h 2397608"/>
              <a:gd name="connsiteX11955" fmla="*/ 940153 w 5675092"/>
              <a:gd name="connsiteY11955" fmla="*/ 1906433 h 2397608"/>
              <a:gd name="connsiteX11956" fmla="*/ 939965 w 5675092"/>
              <a:gd name="connsiteY11956" fmla="*/ 1903656 h 2397608"/>
              <a:gd name="connsiteX11957" fmla="*/ 940832 w 5675092"/>
              <a:gd name="connsiteY11957" fmla="*/ 1902350 h 2397608"/>
              <a:gd name="connsiteX11958" fmla="*/ 938545 w 5675092"/>
              <a:gd name="connsiteY11958" fmla="*/ 1900585 h 2397608"/>
              <a:gd name="connsiteX11959" fmla="*/ 946081 w 5675092"/>
              <a:gd name="connsiteY11959" fmla="*/ 1890634 h 2397608"/>
              <a:gd name="connsiteX11960" fmla="*/ 925982 w 5675092"/>
              <a:gd name="connsiteY11960" fmla="*/ 1888148 h 2397608"/>
              <a:gd name="connsiteX11961" fmla="*/ 908395 w 5675092"/>
              <a:gd name="connsiteY11961" fmla="*/ 1893122 h 2397608"/>
              <a:gd name="connsiteX11962" fmla="*/ 913420 w 5675092"/>
              <a:gd name="connsiteY11962" fmla="*/ 1875709 h 2397608"/>
              <a:gd name="connsiteX11963" fmla="*/ 925982 w 5675092"/>
              <a:gd name="connsiteY11963" fmla="*/ 1883171 h 2397608"/>
              <a:gd name="connsiteX11964" fmla="*/ 933519 w 5675092"/>
              <a:gd name="connsiteY11964" fmla="*/ 1873221 h 2397608"/>
              <a:gd name="connsiteX11965" fmla="*/ 923470 w 5675092"/>
              <a:gd name="connsiteY11965" fmla="*/ 1870735 h 2397608"/>
              <a:gd name="connsiteX11966" fmla="*/ 924726 w 5675092"/>
              <a:gd name="connsiteY11966" fmla="*/ 1869491 h 2397608"/>
              <a:gd name="connsiteX11967" fmla="*/ 925507 w 5675092"/>
              <a:gd name="connsiteY11967" fmla="*/ 1868717 h 2397608"/>
              <a:gd name="connsiteX11968" fmla="*/ 925383 w 5675092"/>
              <a:gd name="connsiteY11968" fmla="*/ 1867801 h 2397608"/>
              <a:gd name="connsiteX11969" fmla="*/ 922213 w 5675092"/>
              <a:gd name="connsiteY11969" fmla="*/ 1865448 h 2397608"/>
              <a:gd name="connsiteX11970" fmla="*/ 918444 w 5675092"/>
              <a:gd name="connsiteY11970" fmla="*/ 1860785 h 2397608"/>
              <a:gd name="connsiteX11971" fmla="*/ 921351 w 5675092"/>
              <a:gd name="connsiteY11971" fmla="*/ 1862120 h 2397608"/>
              <a:gd name="connsiteX11972" fmla="*/ 934900 w 5675092"/>
              <a:gd name="connsiteY11972" fmla="*/ 1859908 h 2397608"/>
              <a:gd name="connsiteX11973" fmla="*/ 933519 w 5675092"/>
              <a:gd name="connsiteY11973" fmla="*/ 1855807 h 2397608"/>
              <a:gd name="connsiteX11974" fmla="*/ 928494 w 5675092"/>
              <a:gd name="connsiteY11974" fmla="*/ 1850833 h 2397608"/>
              <a:gd name="connsiteX11975" fmla="*/ 923470 w 5675092"/>
              <a:gd name="connsiteY11975" fmla="*/ 1855808 h 2397608"/>
              <a:gd name="connsiteX11976" fmla="*/ 918445 w 5675092"/>
              <a:gd name="connsiteY11976" fmla="*/ 1853322 h 2397608"/>
              <a:gd name="connsiteX11977" fmla="*/ 936032 w 5675092"/>
              <a:gd name="connsiteY11977" fmla="*/ 1848345 h 2397608"/>
              <a:gd name="connsiteX11978" fmla="*/ 920957 w 5675092"/>
              <a:gd name="connsiteY11978" fmla="*/ 1843371 h 2397608"/>
              <a:gd name="connsiteX11979" fmla="*/ 910907 w 5675092"/>
              <a:gd name="connsiteY11979" fmla="*/ 1840883 h 2397608"/>
              <a:gd name="connsiteX11980" fmla="*/ 905882 w 5675092"/>
              <a:gd name="connsiteY11980" fmla="*/ 1840883 h 2397608"/>
              <a:gd name="connsiteX11981" fmla="*/ 893320 w 5675092"/>
              <a:gd name="connsiteY11981" fmla="*/ 1838394 h 2397608"/>
              <a:gd name="connsiteX11982" fmla="*/ 894890 w 5675092"/>
              <a:gd name="connsiteY11982" fmla="*/ 1833419 h 2397608"/>
              <a:gd name="connsiteX11983" fmla="*/ 897982 w 5675092"/>
              <a:gd name="connsiteY11983" fmla="*/ 1828968 h 2397608"/>
              <a:gd name="connsiteX11984" fmla="*/ 896906 w 5675092"/>
              <a:gd name="connsiteY11984" fmla="*/ 1827732 h 2397608"/>
              <a:gd name="connsiteX11985" fmla="*/ 893320 w 5675092"/>
              <a:gd name="connsiteY11985" fmla="*/ 1825958 h 2397608"/>
              <a:gd name="connsiteX11986" fmla="*/ 890807 w 5675092"/>
              <a:gd name="connsiteY11986" fmla="*/ 1833420 h 2397608"/>
              <a:gd name="connsiteX11987" fmla="*/ 878245 w 5675092"/>
              <a:gd name="connsiteY11987" fmla="*/ 1834663 h 2397608"/>
              <a:gd name="connsiteX11988" fmla="*/ 869619 w 5675092"/>
              <a:gd name="connsiteY11988" fmla="*/ 1835517 h 2397608"/>
              <a:gd name="connsiteX11989" fmla="*/ 869877 w 5675092"/>
              <a:gd name="connsiteY11989" fmla="*/ 1835954 h 2397608"/>
              <a:gd name="connsiteX11990" fmla="*/ 869435 w 5675092"/>
              <a:gd name="connsiteY11990" fmla="*/ 1835535 h 2397608"/>
              <a:gd name="connsiteX11991" fmla="*/ 865683 w 5675092"/>
              <a:gd name="connsiteY11991" fmla="*/ 1835906 h 2397608"/>
              <a:gd name="connsiteX11992" fmla="*/ 863449 w 5675092"/>
              <a:gd name="connsiteY11992" fmla="*/ 1829269 h 2397608"/>
              <a:gd name="connsiteX11993" fmla="*/ 858583 w 5675092"/>
              <a:gd name="connsiteY11993" fmla="*/ 1831710 h 2397608"/>
              <a:gd name="connsiteX11994" fmla="*/ 854175 w 5675092"/>
              <a:gd name="connsiteY11994" fmla="*/ 1827000 h 2397608"/>
              <a:gd name="connsiteX11995" fmla="*/ 851840 w 5675092"/>
              <a:gd name="connsiteY11995" fmla="*/ 1829662 h 2397608"/>
              <a:gd name="connsiteX11996" fmla="*/ 854684 w 5675092"/>
              <a:gd name="connsiteY11996" fmla="*/ 1834481 h 2397608"/>
              <a:gd name="connsiteX11997" fmla="*/ 839658 w 5675092"/>
              <a:gd name="connsiteY11997" fmla="*/ 1835502 h 2397608"/>
              <a:gd name="connsiteX11998" fmla="*/ 838642 w 5675092"/>
              <a:gd name="connsiteY11998" fmla="*/ 1820535 h 2397608"/>
              <a:gd name="connsiteX11999" fmla="*/ 848489 w 5675092"/>
              <a:gd name="connsiteY11999" fmla="*/ 1817362 h 2397608"/>
              <a:gd name="connsiteX12000" fmla="*/ 856340 w 5675092"/>
              <a:gd name="connsiteY12000" fmla="*/ 1821840 h 2397608"/>
              <a:gd name="connsiteX12001" fmla="*/ 856679 w 5675092"/>
              <a:gd name="connsiteY12001" fmla="*/ 1826829 h 2397608"/>
              <a:gd name="connsiteX12002" fmla="*/ 861348 w 5675092"/>
              <a:gd name="connsiteY12002" fmla="*/ 1821500 h 2397608"/>
              <a:gd name="connsiteX12003" fmla="*/ 864931 w 5675092"/>
              <a:gd name="connsiteY12003" fmla="*/ 1827572 h 2397608"/>
              <a:gd name="connsiteX12004" fmla="*/ 872525 w 5675092"/>
              <a:gd name="connsiteY12004" fmla="*/ 1823813 h 2397608"/>
              <a:gd name="connsiteX12005" fmla="*/ 868403 w 5675092"/>
              <a:gd name="connsiteY12005" fmla="*/ 1820053 h 2397608"/>
              <a:gd name="connsiteX12006" fmla="*/ 866250 w 5675092"/>
              <a:gd name="connsiteY12006" fmla="*/ 1816147 h 2397608"/>
              <a:gd name="connsiteX12007" fmla="*/ 874872 w 5675092"/>
              <a:gd name="connsiteY12007" fmla="*/ 1818796 h 2397608"/>
              <a:gd name="connsiteX12008" fmla="*/ 875419 w 5675092"/>
              <a:gd name="connsiteY12008" fmla="*/ 1817250 h 2397608"/>
              <a:gd name="connsiteX12009" fmla="*/ 875437 w 5675092"/>
              <a:gd name="connsiteY12009" fmla="*/ 1816876 h 2397608"/>
              <a:gd name="connsiteX12010" fmla="*/ 872940 w 5675092"/>
              <a:gd name="connsiteY12010" fmla="*/ 1817329 h 2397608"/>
              <a:gd name="connsiteX12011" fmla="*/ 870926 w 5675092"/>
              <a:gd name="connsiteY12011" fmla="*/ 1810843 h 2397608"/>
              <a:gd name="connsiteX12012" fmla="*/ 873427 w 5675092"/>
              <a:gd name="connsiteY12012" fmla="*/ 1808937 h 2397608"/>
              <a:gd name="connsiteX12013" fmla="*/ 871964 w 5675092"/>
              <a:gd name="connsiteY12013" fmla="*/ 1807610 h 2397608"/>
              <a:gd name="connsiteX12014" fmla="*/ 868195 w 5675092"/>
              <a:gd name="connsiteY12014" fmla="*/ 1806057 h 2397608"/>
              <a:gd name="connsiteX12015" fmla="*/ 868247 w 5675092"/>
              <a:gd name="connsiteY12015" fmla="*/ 1806037 h 2397608"/>
              <a:gd name="connsiteX12016" fmla="*/ 868082 w 5675092"/>
              <a:gd name="connsiteY12016" fmla="*/ 1806049 h 2397608"/>
              <a:gd name="connsiteX12017" fmla="*/ 874096 w 5675092"/>
              <a:gd name="connsiteY12017" fmla="*/ 1801901 h 2397608"/>
              <a:gd name="connsiteX12018" fmla="*/ 876336 w 5675092"/>
              <a:gd name="connsiteY12018" fmla="*/ 1803034 h 2397608"/>
              <a:gd name="connsiteX12019" fmla="*/ 878791 w 5675092"/>
              <a:gd name="connsiteY12019" fmla="*/ 1802122 h 2397608"/>
              <a:gd name="connsiteX12020" fmla="*/ 877772 w 5675092"/>
              <a:gd name="connsiteY12020" fmla="*/ 1800405 h 2397608"/>
              <a:gd name="connsiteX12021" fmla="*/ 895809 w 5675092"/>
              <a:gd name="connsiteY12021" fmla="*/ 1800031 h 2397608"/>
              <a:gd name="connsiteX12022" fmla="*/ 896147 w 5675092"/>
              <a:gd name="connsiteY12022" fmla="*/ 1799215 h 2397608"/>
              <a:gd name="connsiteX12023" fmla="*/ 900857 w 5675092"/>
              <a:gd name="connsiteY12023" fmla="*/ 1796105 h 2397608"/>
              <a:gd name="connsiteX12024" fmla="*/ 895832 w 5675092"/>
              <a:gd name="connsiteY12024" fmla="*/ 1786155 h 2397608"/>
              <a:gd name="connsiteX12025" fmla="*/ 910907 w 5675092"/>
              <a:gd name="connsiteY12025" fmla="*/ 1783667 h 2397608"/>
              <a:gd name="connsiteX12026" fmla="*/ 910907 w 5675092"/>
              <a:gd name="connsiteY12026" fmla="*/ 1791129 h 2397608"/>
              <a:gd name="connsiteX12027" fmla="*/ 912875 w 5675092"/>
              <a:gd name="connsiteY12027" fmla="*/ 1791509 h 2397608"/>
              <a:gd name="connsiteX12028" fmla="*/ 914866 w 5675092"/>
              <a:gd name="connsiteY12028" fmla="*/ 1790405 h 2397608"/>
              <a:gd name="connsiteX12029" fmla="*/ 914285 w 5675092"/>
              <a:gd name="connsiteY12029" fmla="*/ 1791782 h 2397608"/>
              <a:gd name="connsiteX12030" fmla="*/ 921736 w 5675092"/>
              <a:gd name="connsiteY12030" fmla="*/ 1793222 h 2397608"/>
              <a:gd name="connsiteX12031" fmla="*/ 922555 w 5675092"/>
              <a:gd name="connsiteY12031" fmla="*/ 1792377 h 2397608"/>
              <a:gd name="connsiteX12032" fmla="*/ 925150 w 5675092"/>
              <a:gd name="connsiteY12032" fmla="*/ 1793848 h 2397608"/>
              <a:gd name="connsiteX12033" fmla="*/ 938544 w 5675092"/>
              <a:gd name="connsiteY12033" fmla="*/ 1796106 h 2397608"/>
              <a:gd name="connsiteX12034" fmla="*/ 936032 w 5675092"/>
              <a:gd name="connsiteY12034" fmla="*/ 1788643 h 2397608"/>
              <a:gd name="connsiteX12035" fmla="*/ 938525 w 5675092"/>
              <a:gd name="connsiteY12035" fmla="*/ 1786305 h 2397608"/>
              <a:gd name="connsiteX12036" fmla="*/ 937258 w 5675092"/>
              <a:gd name="connsiteY12036" fmla="*/ 1786391 h 2397608"/>
              <a:gd name="connsiteX12037" fmla="*/ 939091 w 5675092"/>
              <a:gd name="connsiteY12037" fmla="*/ 1776293 h 2397608"/>
              <a:gd name="connsiteX12038" fmla="*/ 945085 w 5675092"/>
              <a:gd name="connsiteY12038" fmla="*/ 1775994 h 2397608"/>
              <a:gd name="connsiteX12039" fmla="*/ 946081 w 5675092"/>
              <a:gd name="connsiteY12039" fmla="*/ 1773716 h 2397608"/>
              <a:gd name="connsiteX12040" fmla="*/ 946576 w 5675092"/>
              <a:gd name="connsiteY12040" fmla="*/ 1775920 h 2397608"/>
              <a:gd name="connsiteX12041" fmla="*/ 950704 w 5675092"/>
              <a:gd name="connsiteY12041" fmla="*/ 1775714 h 2397608"/>
              <a:gd name="connsiteX12042" fmla="*/ 951818 w 5675092"/>
              <a:gd name="connsiteY12042" fmla="*/ 1772828 h 2397608"/>
              <a:gd name="connsiteX12043" fmla="*/ 952829 w 5675092"/>
              <a:gd name="connsiteY12043" fmla="*/ 1771371 h 2397608"/>
              <a:gd name="connsiteX12044" fmla="*/ 940742 w 5675092"/>
              <a:gd name="connsiteY12044" fmla="*/ 1773616 h 2397608"/>
              <a:gd name="connsiteX12045" fmla="*/ 947940 w 5675092"/>
              <a:gd name="connsiteY12045" fmla="*/ 1765935 h 2397608"/>
              <a:gd name="connsiteX12046" fmla="*/ 950829 w 5675092"/>
              <a:gd name="connsiteY12046" fmla="*/ 1770534 h 2397608"/>
              <a:gd name="connsiteX12047" fmla="*/ 953997 w 5675092"/>
              <a:gd name="connsiteY12047" fmla="*/ 1769686 h 2397608"/>
              <a:gd name="connsiteX12048" fmla="*/ 957427 w 5675092"/>
              <a:gd name="connsiteY12048" fmla="*/ 1764739 h 2397608"/>
              <a:gd name="connsiteX12049" fmla="*/ 961976 w 5675092"/>
              <a:gd name="connsiteY12049" fmla="*/ 1764031 h 2397608"/>
              <a:gd name="connsiteX12050" fmla="*/ 961784 w 5675092"/>
              <a:gd name="connsiteY12050" fmla="*/ 1764388 h 2397608"/>
              <a:gd name="connsiteX12051" fmla="*/ 956131 w 5675092"/>
              <a:gd name="connsiteY12051" fmla="*/ 1768742 h 2397608"/>
              <a:gd name="connsiteX12052" fmla="*/ 956131 w 5675092"/>
              <a:gd name="connsiteY12052" fmla="*/ 1769115 h 2397608"/>
              <a:gd name="connsiteX12053" fmla="*/ 956833 w 5675092"/>
              <a:gd name="connsiteY12053" fmla="*/ 1768927 h 2397608"/>
              <a:gd name="connsiteX12054" fmla="*/ 960916 w 5675092"/>
              <a:gd name="connsiteY12054" fmla="*/ 1767450 h 2397608"/>
              <a:gd name="connsiteX12055" fmla="*/ 961077 w 5675092"/>
              <a:gd name="connsiteY12055" fmla="*/ 1769838 h 2397608"/>
              <a:gd name="connsiteX12056" fmla="*/ 956132 w 5675092"/>
              <a:gd name="connsiteY12056" fmla="*/ 1770757 h 2397608"/>
              <a:gd name="connsiteX12057" fmla="*/ 956132 w 5675092"/>
              <a:gd name="connsiteY12057" fmla="*/ 1773716 h 2397608"/>
              <a:gd name="connsiteX12058" fmla="*/ 963844 w 5675092"/>
              <a:gd name="connsiteY12058" fmla="*/ 1775979 h 2397608"/>
              <a:gd name="connsiteX12059" fmla="*/ 964816 w 5675092"/>
              <a:gd name="connsiteY12059" fmla="*/ 1776050 h 2397608"/>
              <a:gd name="connsiteX12060" fmla="*/ 971206 w 5675092"/>
              <a:gd name="connsiteY12060" fmla="*/ 1771230 h 2397608"/>
              <a:gd name="connsiteX12061" fmla="*/ 972825 w 5675092"/>
              <a:gd name="connsiteY12061" fmla="*/ 1772833 h 2397608"/>
              <a:gd name="connsiteX12062" fmla="*/ 973846 w 5675092"/>
              <a:gd name="connsiteY12062" fmla="*/ 1768946 h 2397608"/>
              <a:gd name="connsiteX12063" fmla="*/ 979969 w 5675092"/>
              <a:gd name="connsiteY12063" fmla="*/ 1771022 h 2397608"/>
              <a:gd name="connsiteX12064" fmla="*/ 978674 w 5675092"/>
              <a:gd name="connsiteY12064" fmla="*/ 1772096 h 2397608"/>
              <a:gd name="connsiteX12065" fmla="*/ 980250 w 5675092"/>
              <a:gd name="connsiteY12065" fmla="*/ 1771050 h 2397608"/>
              <a:gd name="connsiteX12066" fmla="*/ 982743 w 5675092"/>
              <a:gd name="connsiteY12066" fmla="*/ 1777079 h 2397608"/>
              <a:gd name="connsiteX12067" fmla="*/ 985400 w 5675092"/>
              <a:gd name="connsiteY12067" fmla="*/ 1772212 h 2397608"/>
              <a:gd name="connsiteX12068" fmla="*/ 989391 w 5675092"/>
              <a:gd name="connsiteY12068" fmla="*/ 1775370 h 2397608"/>
              <a:gd name="connsiteX12069" fmla="*/ 991730 w 5675092"/>
              <a:gd name="connsiteY12069" fmla="*/ 1772717 h 2397608"/>
              <a:gd name="connsiteX12070" fmla="*/ 981199 w 5675092"/>
              <a:gd name="connsiteY12070" fmla="*/ 1765953 h 2397608"/>
              <a:gd name="connsiteX12071" fmla="*/ 989930 w 5675092"/>
              <a:gd name="connsiteY12071" fmla="*/ 1764737 h 2397608"/>
              <a:gd name="connsiteX12072" fmla="*/ 994300 w 5675092"/>
              <a:gd name="connsiteY12072" fmla="*/ 1765957 h 2397608"/>
              <a:gd name="connsiteX12073" fmla="*/ 997941 w 5675092"/>
              <a:gd name="connsiteY12073" fmla="*/ 1765730 h 2397608"/>
              <a:gd name="connsiteX12074" fmla="*/ 999207 w 5675092"/>
              <a:gd name="connsiteY12074" fmla="*/ 1767061 h 2397608"/>
              <a:gd name="connsiteX12075" fmla="*/ 1002840 w 5675092"/>
              <a:gd name="connsiteY12075" fmla="*/ 1764795 h 2397608"/>
              <a:gd name="connsiteX12076" fmla="*/ 1008774 w 5675092"/>
              <a:gd name="connsiteY12076" fmla="*/ 1764080 h 2397608"/>
              <a:gd name="connsiteX12077" fmla="*/ 1005761 w 5675092"/>
              <a:gd name="connsiteY12077" fmla="*/ 1756805 h 2397608"/>
              <a:gd name="connsiteX12078" fmla="*/ 1013574 w 5675092"/>
              <a:gd name="connsiteY12078" fmla="*/ 1760637 h 2397608"/>
              <a:gd name="connsiteX12079" fmla="*/ 1016470 w 5675092"/>
              <a:gd name="connsiteY12079" fmla="*/ 1763349 h 2397608"/>
              <a:gd name="connsiteX12080" fmla="*/ 1019392 w 5675092"/>
              <a:gd name="connsiteY12080" fmla="*/ 1761248 h 2397608"/>
              <a:gd name="connsiteX12081" fmla="*/ 1020902 w 5675092"/>
              <a:gd name="connsiteY12081" fmla="*/ 1766030 h 2397608"/>
              <a:gd name="connsiteX12082" fmla="*/ 1019957 w 5675092"/>
              <a:gd name="connsiteY12082" fmla="*/ 1766614 h 2397608"/>
              <a:gd name="connsiteX12083" fmla="*/ 1021642 w 5675092"/>
              <a:gd name="connsiteY12083" fmla="*/ 1768192 h 2397608"/>
              <a:gd name="connsiteX12084" fmla="*/ 1035409 w 5675092"/>
              <a:gd name="connsiteY12084" fmla="*/ 1766946 h 2397608"/>
              <a:gd name="connsiteX12085" fmla="*/ 1036593 w 5675092"/>
              <a:gd name="connsiteY12085" fmla="*/ 1767300 h 2397608"/>
              <a:gd name="connsiteX12086" fmla="*/ 1038575 w 5675092"/>
              <a:gd name="connsiteY12086" fmla="*/ 1765431 h 2397608"/>
              <a:gd name="connsiteX12087" fmla="*/ 1043862 w 5675092"/>
              <a:gd name="connsiteY12087" fmla="*/ 1766030 h 2397608"/>
              <a:gd name="connsiteX12088" fmla="*/ 1041090 w 5675092"/>
              <a:gd name="connsiteY12088" fmla="*/ 1768642 h 2397608"/>
              <a:gd name="connsiteX12089" fmla="*/ 1042960 w 5675092"/>
              <a:gd name="connsiteY12089" fmla="*/ 1769200 h 2397608"/>
              <a:gd name="connsiteX12090" fmla="*/ 1047780 w 5675092"/>
              <a:gd name="connsiteY12090" fmla="*/ 1764956 h 2397608"/>
              <a:gd name="connsiteX12091" fmla="*/ 1046580 w 5675092"/>
              <a:gd name="connsiteY12091" fmla="*/ 1763768 h 2397608"/>
              <a:gd name="connsiteX12092" fmla="*/ 1050035 w 5675092"/>
              <a:gd name="connsiteY12092" fmla="*/ 1753195 h 2397608"/>
              <a:gd name="connsiteX12093" fmla="*/ 1048370 w 5675092"/>
              <a:gd name="connsiteY12093" fmla="*/ 1751809 h 2397608"/>
              <a:gd name="connsiteX12094" fmla="*/ 1048279 w 5675092"/>
              <a:gd name="connsiteY12094" fmla="*/ 1751929 h 2397608"/>
              <a:gd name="connsiteX12095" fmla="*/ 1048305 w 5675092"/>
              <a:gd name="connsiteY12095" fmla="*/ 1751755 h 2397608"/>
              <a:gd name="connsiteX12096" fmla="*/ 1043400 w 5675092"/>
              <a:gd name="connsiteY12096" fmla="*/ 1747674 h 2397608"/>
              <a:gd name="connsiteX12097" fmla="*/ 1036531 w 5675092"/>
              <a:gd name="connsiteY12097" fmla="*/ 1746352 h 2397608"/>
              <a:gd name="connsiteX12098" fmla="*/ 1039043 w 5675092"/>
              <a:gd name="connsiteY12098" fmla="*/ 1738889 h 2397608"/>
              <a:gd name="connsiteX12099" fmla="*/ 1023968 w 5675092"/>
              <a:gd name="connsiteY12099" fmla="*/ 1743866 h 2397608"/>
              <a:gd name="connsiteX12100" fmla="*/ 1028993 w 5675092"/>
              <a:gd name="connsiteY12100" fmla="*/ 1741378 h 2397608"/>
              <a:gd name="connsiteX12101" fmla="*/ 1028993 w 5675092"/>
              <a:gd name="connsiteY12101" fmla="*/ 1733916 h 2397608"/>
              <a:gd name="connsiteX12102" fmla="*/ 1046580 w 5675092"/>
              <a:gd name="connsiteY12102" fmla="*/ 1728939 h 2397608"/>
              <a:gd name="connsiteX12103" fmla="*/ 1034018 w 5675092"/>
              <a:gd name="connsiteY12103" fmla="*/ 1731427 h 2397608"/>
              <a:gd name="connsiteX12104" fmla="*/ 1023968 w 5675092"/>
              <a:gd name="connsiteY12104" fmla="*/ 1721476 h 2397608"/>
              <a:gd name="connsiteX12105" fmla="*/ 1026481 w 5675092"/>
              <a:gd name="connsiteY12105" fmla="*/ 1714014 h 2397608"/>
              <a:gd name="connsiteX12106" fmla="*/ 1029110 w 5675092"/>
              <a:gd name="connsiteY12106" fmla="*/ 1717918 h 2397608"/>
              <a:gd name="connsiteX12107" fmla="*/ 1029429 w 5675092"/>
              <a:gd name="connsiteY12107" fmla="*/ 1716086 h 2397608"/>
              <a:gd name="connsiteX12108" fmla="*/ 1027390 w 5675092"/>
              <a:gd name="connsiteY12108" fmla="*/ 1715309 h 2397608"/>
              <a:gd name="connsiteX12109" fmla="*/ 1028961 w 5675092"/>
              <a:gd name="connsiteY12109" fmla="*/ 1711889 h 2397608"/>
              <a:gd name="connsiteX12110" fmla="*/ 1013886 w 5675092"/>
              <a:gd name="connsiteY12110" fmla="*/ 1711889 h 2397608"/>
              <a:gd name="connsiteX12111" fmla="*/ 1015142 w 5675092"/>
              <a:gd name="connsiteY12111" fmla="*/ 1712511 h 2397608"/>
              <a:gd name="connsiteX12112" fmla="*/ 1015771 w 5675092"/>
              <a:gd name="connsiteY12112" fmla="*/ 1714691 h 2397608"/>
              <a:gd name="connsiteX12113" fmla="*/ 1016309 w 5675092"/>
              <a:gd name="connsiteY12113" fmla="*/ 1714825 h 2397608"/>
              <a:gd name="connsiteX12114" fmla="*/ 1016150 w 5675092"/>
              <a:gd name="connsiteY12114" fmla="*/ 1716003 h 2397608"/>
              <a:gd name="connsiteX12115" fmla="*/ 1016399 w 5675092"/>
              <a:gd name="connsiteY12115" fmla="*/ 1716866 h 2397608"/>
              <a:gd name="connsiteX12116" fmla="*/ 1016055 w 5675092"/>
              <a:gd name="connsiteY12116" fmla="*/ 1716701 h 2397608"/>
              <a:gd name="connsiteX12117" fmla="*/ 1015894 w 5675092"/>
              <a:gd name="connsiteY12117" fmla="*/ 1717889 h 2397608"/>
              <a:gd name="connsiteX12118" fmla="*/ 1011475 w 5675092"/>
              <a:gd name="connsiteY12118" fmla="*/ 1717217 h 2397608"/>
              <a:gd name="connsiteX12119" fmla="*/ 1012230 w 5675092"/>
              <a:gd name="connsiteY12119" fmla="*/ 1714825 h 2397608"/>
              <a:gd name="connsiteX12120" fmla="*/ 1012300 w 5675092"/>
              <a:gd name="connsiteY12120" fmla="*/ 1714800 h 2397608"/>
              <a:gd name="connsiteX12121" fmla="*/ 1010431 w 5675092"/>
              <a:gd name="connsiteY12121" fmla="*/ 1710646 h 2397608"/>
              <a:gd name="connsiteX12122" fmla="*/ 1006348 w 5675092"/>
              <a:gd name="connsiteY12122" fmla="*/ 1704427 h 2397608"/>
              <a:gd name="connsiteX12123" fmla="*/ 988761 w 5675092"/>
              <a:gd name="connsiteY12123" fmla="*/ 1704427 h 2397608"/>
              <a:gd name="connsiteX12124" fmla="*/ 993786 w 5675092"/>
              <a:gd name="connsiteY12124" fmla="*/ 1704426 h 2397608"/>
              <a:gd name="connsiteX12125" fmla="*/ 993786 w 5675092"/>
              <a:gd name="connsiteY12125" fmla="*/ 1699452 h 2397608"/>
              <a:gd name="connsiteX12126" fmla="*/ 986249 w 5675092"/>
              <a:gd name="connsiteY12126" fmla="*/ 1696964 h 2397608"/>
              <a:gd name="connsiteX12127" fmla="*/ 981224 w 5675092"/>
              <a:gd name="connsiteY12127" fmla="*/ 1696964 h 2397608"/>
              <a:gd name="connsiteX12128" fmla="*/ 986104 w 5675092"/>
              <a:gd name="connsiteY12128" fmla="*/ 1695511 h 2397608"/>
              <a:gd name="connsiteX12129" fmla="*/ 982287 w 5675092"/>
              <a:gd name="connsiteY12129" fmla="*/ 1693912 h 2397608"/>
              <a:gd name="connsiteX12130" fmla="*/ 978647 w 5675092"/>
              <a:gd name="connsiteY12130" fmla="*/ 1696056 h 2397608"/>
              <a:gd name="connsiteX12131" fmla="*/ 978133 w 5675092"/>
              <a:gd name="connsiteY12131" fmla="*/ 1688501 h 2397608"/>
              <a:gd name="connsiteX12132" fmla="*/ 968082 w 5675092"/>
              <a:gd name="connsiteY12132" fmla="*/ 1689184 h 2397608"/>
              <a:gd name="connsiteX12133" fmla="*/ 968595 w 5675092"/>
              <a:gd name="connsiteY12133" fmla="*/ 1696739 h 2397608"/>
              <a:gd name="connsiteX12134" fmla="*/ 960885 w 5675092"/>
              <a:gd name="connsiteY12134" fmla="*/ 1694733 h 2397608"/>
              <a:gd name="connsiteX12135" fmla="*/ 956372 w 5675092"/>
              <a:gd name="connsiteY12135" fmla="*/ 1702630 h 2397608"/>
              <a:gd name="connsiteX12136" fmla="*/ 960714 w 5675092"/>
              <a:gd name="connsiteY12136" fmla="*/ 1692214 h 2397608"/>
              <a:gd name="connsiteX12137" fmla="*/ 953004 w 5675092"/>
              <a:gd name="connsiteY12137" fmla="*/ 1690208 h 2397608"/>
              <a:gd name="connsiteX12138" fmla="*/ 953688 w 5675092"/>
              <a:gd name="connsiteY12138" fmla="*/ 1700282 h 2397608"/>
              <a:gd name="connsiteX12139" fmla="*/ 936611 w 5675092"/>
              <a:gd name="connsiteY12139" fmla="*/ 1709032 h 2397608"/>
              <a:gd name="connsiteX12140" fmla="*/ 940953 w 5675092"/>
              <a:gd name="connsiteY12140" fmla="*/ 1698617 h 2397608"/>
              <a:gd name="connsiteX12141" fmla="*/ 933414 w 5675092"/>
              <a:gd name="connsiteY12141" fmla="*/ 1699129 h 2397608"/>
              <a:gd name="connsiteX12142" fmla="*/ 931415 w 5675092"/>
              <a:gd name="connsiteY12142" fmla="*/ 1706855 h 2397608"/>
              <a:gd name="connsiteX12143" fmla="*/ 928644 w 5675092"/>
              <a:gd name="connsiteY12143" fmla="*/ 1698583 h 2397608"/>
              <a:gd name="connsiteX12144" fmla="*/ 921809 w 5675092"/>
              <a:gd name="connsiteY12144" fmla="*/ 1697090 h 2397608"/>
              <a:gd name="connsiteX12145" fmla="*/ 921773 w 5675092"/>
              <a:gd name="connsiteY12145" fmla="*/ 1697213 h 2397608"/>
              <a:gd name="connsiteX12146" fmla="*/ 918449 w 5675092"/>
              <a:gd name="connsiteY12146" fmla="*/ 1696914 h 2397608"/>
              <a:gd name="connsiteX12147" fmla="*/ 918491 w 5675092"/>
              <a:gd name="connsiteY12147" fmla="*/ 1696687 h 2397608"/>
              <a:gd name="connsiteX12148" fmla="*/ 910808 w 5675092"/>
              <a:gd name="connsiteY12148" fmla="*/ 1696158 h 2397608"/>
              <a:gd name="connsiteX12149" fmla="*/ 902576 w 5675092"/>
              <a:gd name="connsiteY12149" fmla="*/ 1691103 h 2397608"/>
              <a:gd name="connsiteX12150" fmla="*/ 905601 w 5675092"/>
              <a:gd name="connsiteY12150" fmla="*/ 1698488 h 2397608"/>
              <a:gd name="connsiteX12151" fmla="*/ 903259 w 5675092"/>
              <a:gd name="connsiteY12151" fmla="*/ 1701177 h 2397608"/>
              <a:gd name="connsiteX12152" fmla="*/ 900234 w 5675092"/>
              <a:gd name="connsiteY12152" fmla="*/ 1693792 h 2397608"/>
              <a:gd name="connsiteX12153" fmla="*/ 900575 w 5675092"/>
              <a:gd name="connsiteY12153" fmla="*/ 1698829 h 2397608"/>
              <a:gd name="connsiteX12154" fmla="*/ 892523 w 5675092"/>
              <a:gd name="connsiteY12154" fmla="*/ 1691786 h 2397608"/>
              <a:gd name="connsiteX12155" fmla="*/ 885327 w 5675092"/>
              <a:gd name="connsiteY12155" fmla="*/ 1697335 h 2397608"/>
              <a:gd name="connsiteX12156" fmla="*/ 875275 w 5675092"/>
              <a:gd name="connsiteY12156" fmla="*/ 1698018 h 2397608"/>
              <a:gd name="connsiteX12157" fmla="*/ 879959 w 5675092"/>
              <a:gd name="connsiteY12157" fmla="*/ 1692639 h 2397608"/>
              <a:gd name="connsiteX12158" fmla="*/ 879617 w 5675092"/>
              <a:gd name="connsiteY12158" fmla="*/ 1687602 h 2397608"/>
              <a:gd name="connsiteX12159" fmla="*/ 883958 w 5675092"/>
              <a:gd name="connsiteY12159" fmla="*/ 1677187 h 2397608"/>
              <a:gd name="connsiteX12160" fmla="*/ 889155 w 5675092"/>
              <a:gd name="connsiteY12160" fmla="*/ 1679364 h 2397608"/>
              <a:gd name="connsiteX12161" fmla="*/ 891326 w 5675092"/>
              <a:gd name="connsiteY12161" fmla="*/ 1674156 h 2397608"/>
              <a:gd name="connsiteX12162" fmla="*/ 894182 w 5675092"/>
              <a:gd name="connsiteY12162" fmla="*/ 1679023 h 2397608"/>
              <a:gd name="connsiteX12163" fmla="*/ 889498 w 5675092"/>
              <a:gd name="connsiteY12163" fmla="*/ 1684401 h 2397608"/>
              <a:gd name="connsiteX12164" fmla="*/ 884300 w 5675092"/>
              <a:gd name="connsiteY12164" fmla="*/ 1682224 h 2397608"/>
              <a:gd name="connsiteX12165" fmla="*/ 887326 w 5675092"/>
              <a:gd name="connsiteY12165" fmla="*/ 1689609 h 2397608"/>
              <a:gd name="connsiteX12166" fmla="*/ 884814 w 5675092"/>
              <a:gd name="connsiteY12166" fmla="*/ 1689779 h 2397608"/>
              <a:gd name="connsiteX12167" fmla="*/ 889498 w 5675092"/>
              <a:gd name="connsiteY12167" fmla="*/ 1684401 h 2397608"/>
              <a:gd name="connsiteX12168" fmla="*/ 903259 w 5675092"/>
              <a:gd name="connsiteY12168" fmla="*/ 1683466 h 2397608"/>
              <a:gd name="connsiteX12169" fmla="*/ 902721 w 5675092"/>
              <a:gd name="connsiteY12169" fmla="*/ 1676573 h 2397608"/>
              <a:gd name="connsiteX12170" fmla="*/ 907554 w 5675092"/>
              <a:gd name="connsiteY12170" fmla="*/ 1681953 h 2397608"/>
              <a:gd name="connsiteX12171" fmla="*/ 905055 w 5675092"/>
              <a:gd name="connsiteY12171" fmla="*/ 1683345 h 2397608"/>
              <a:gd name="connsiteX12172" fmla="*/ 906146 w 5675092"/>
              <a:gd name="connsiteY12172" fmla="*/ 1683270 h 2397608"/>
              <a:gd name="connsiteX12173" fmla="*/ 924165 w 5675092"/>
              <a:gd name="connsiteY12173" fmla="*/ 1674456 h 2397608"/>
              <a:gd name="connsiteX12174" fmla="*/ 931874 w 5675092"/>
              <a:gd name="connsiteY12174" fmla="*/ 1676462 h 2397608"/>
              <a:gd name="connsiteX12175" fmla="*/ 937520 w 5675092"/>
              <a:gd name="connsiteY12175" fmla="*/ 1685250 h 2397608"/>
              <a:gd name="connsiteX12176" fmla="*/ 939831 w 5675092"/>
              <a:gd name="connsiteY12176" fmla="*/ 1684522 h 2397608"/>
              <a:gd name="connsiteX12177" fmla="*/ 938388 w 5675092"/>
              <a:gd name="connsiteY12177" fmla="*/ 1685825 h 2397608"/>
              <a:gd name="connsiteX12178" fmla="*/ 937927 w 5675092"/>
              <a:gd name="connsiteY12178" fmla="*/ 1691232 h 2397608"/>
              <a:gd name="connsiteX12179" fmla="*/ 945295 w 5675092"/>
              <a:gd name="connsiteY12179" fmla="*/ 1688201 h 2397608"/>
              <a:gd name="connsiteX12180" fmla="*/ 942842 w 5675092"/>
              <a:gd name="connsiteY12180" fmla="*/ 1685205 h 2397608"/>
              <a:gd name="connsiteX12181" fmla="*/ 940641 w 5675092"/>
              <a:gd name="connsiteY12181" fmla="*/ 1684267 h 2397608"/>
              <a:gd name="connsiteX12182" fmla="*/ 944394 w 5675092"/>
              <a:gd name="connsiteY12182" fmla="*/ 1683084 h 2397608"/>
              <a:gd name="connsiteX12183" fmla="*/ 949443 w 5675092"/>
              <a:gd name="connsiteY12183" fmla="*/ 1680491 h 2397608"/>
              <a:gd name="connsiteX12184" fmla="*/ 944992 w 5675092"/>
              <a:gd name="connsiteY12184" fmla="*/ 1680292 h 2397608"/>
              <a:gd name="connsiteX12185" fmla="*/ 941543 w 5675092"/>
              <a:gd name="connsiteY12185" fmla="*/ 1676332 h 2397608"/>
              <a:gd name="connsiteX12186" fmla="*/ 947169 w 5675092"/>
              <a:gd name="connsiteY12186" fmla="*/ 1675950 h 2397608"/>
              <a:gd name="connsiteX12187" fmla="*/ 949821 w 5675092"/>
              <a:gd name="connsiteY12187" fmla="*/ 1673373 h 2397608"/>
              <a:gd name="connsiteX12188" fmla="*/ 950247 w 5675092"/>
              <a:gd name="connsiteY12188" fmla="*/ 1679636 h 2397608"/>
              <a:gd name="connsiteX12189" fmla="*/ 950284 w 5675092"/>
              <a:gd name="connsiteY12189" fmla="*/ 1680183 h 2397608"/>
              <a:gd name="connsiteX12190" fmla="*/ 951280 w 5675092"/>
              <a:gd name="connsiteY12190" fmla="*/ 1679928 h 2397608"/>
              <a:gd name="connsiteX12191" fmla="*/ 955174 w 5675092"/>
              <a:gd name="connsiteY12191" fmla="*/ 1685000 h 2397608"/>
              <a:gd name="connsiteX12192" fmla="*/ 964713 w 5675092"/>
              <a:gd name="connsiteY12192" fmla="*/ 1676763 h 2397608"/>
              <a:gd name="connsiteX12193" fmla="*/ 957688 w 5675092"/>
              <a:gd name="connsiteY12193" fmla="*/ 1684830 h 2397608"/>
              <a:gd name="connsiteX12194" fmla="*/ 967738 w 5675092"/>
              <a:gd name="connsiteY12194" fmla="*/ 1684147 h 2397608"/>
              <a:gd name="connsiteX12195" fmla="*/ 969739 w 5675092"/>
              <a:gd name="connsiteY12195" fmla="*/ 1676421 h 2397608"/>
              <a:gd name="connsiteX12196" fmla="*/ 982160 w 5675092"/>
              <a:gd name="connsiteY12196" fmla="*/ 1678107 h 2397608"/>
              <a:gd name="connsiteX12197" fmla="*/ 986378 w 5675092"/>
              <a:gd name="connsiteY12197" fmla="*/ 1678833 h 2397608"/>
              <a:gd name="connsiteX12198" fmla="*/ 987271 w 5675092"/>
              <a:gd name="connsiteY12198" fmla="*/ 1677648 h 2397608"/>
              <a:gd name="connsiteX12199" fmla="*/ 985394 w 5675092"/>
              <a:gd name="connsiteY12199" fmla="*/ 1675158 h 2397608"/>
              <a:gd name="connsiteX12200" fmla="*/ 992904 w 5675092"/>
              <a:gd name="connsiteY12200" fmla="*/ 1670175 h 2397608"/>
              <a:gd name="connsiteX12201" fmla="*/ 987896 w 5675092"/>
              <a:gd name="connsiteY12201" fmla="*/ 1665193 h 2397608"/>
              <a:gd name="connsiteX12202" fmla="*/ 987897 w 5675092"/>
              <a:gd name="connsiteY12202" fmla="*/ 1667684 h 2397608"/>
              <a:gd name="connsiteX12203" fmla="*/ 973464 w 5675092"/>
              <a:gd name="connsiteY12203" fmla="*/ 1674691 h 2397608"/>
              <a:gd name="connsiteX12204" fmla="*/ 968858 w 5675092"/>
              <a:gd name="connsiteY12204" fmla="*/ 1673024 h 2397608"/>
              <a:gd name="connsiteX12205" fmla="*/ 968243 w 5675092"/>
              <a:gd name="connsiteY12205" fmla="*/ 1674190 h 2397608"/>
              <a:gd name="connsiteX12206" fmla="*/ 965704 w 5675092"/>
              <a:gd name="connsiteY12206" fmla="*/ 1666716 h 2397608"/>
              <a:gd name="connsiteX12207" fmla="*/ 955553 w 5675092"/>
              <a:gd name="connsiteY12207" fmla="*/ 1664225 h 2397608"/>
              <a:gd name="connsiteX12208" fmla="*/ 947940 w 5675092"/>
              <a:gd name="connsiteY12208" fmla="*/ 1674190 h 2397608"/>
              <a:gd name="connsiteX12209" fmla="*/ 947940 w 5675092"/>
              <a:gd name="connsiteY12209" fmla="*/ 1667888 h 2397608"/>
              <a:gd name="connsiteX12210" fmla="*/ 946442 w 5675092"/>
              <a:gd name="connsiteY12210" fmla="*/ 1671206 h 2397608"/>
              <a:gd name="connsiteX12211" fmla="*/ 944908 w 5675092"/>
              <a:gd name="connsiteY12211" fmla="*/ 1666954 h 2397608"/>
              <a:gd name="connsiteX12212" fmla="*/ 944134 w 5675092"/>
              <a:gd name="connsiteY12212" fmla="*/ 1667650 h 2397608"/>
              <a:gd name="connsiteX12213" fmla="*/ 940963 w 5675092"/>
              <a:gd name="connsiteY12213" fmla="*/ 1668947 h 2397608"/>
              <a:gd name="connsiteX12214" fmla="*/ 938970 w 5675092"/>
              <a:gd name="connsiteY12214" fmla="*/ 1674108 h 2397608"/>
              <a:gd name="connsiteX12215" fmla="*/ 938619 w 5675092"/>
              <a:gd name="connsiteY12215" fmla="*/ 1668939 h 2397608"/>
              <a:gd name="connsiteX12216" fmla="*/ 937654 w 5675092"/>
              <a:gd name="connsiteY12216" fmla="*/ 1671438 h 2397608"/>
              <a:gd name="connsiteX12217" fmla="*/ 937791 w 5675092"/>
              <a:gd name="connsiteY12217" fmla="*/ 1671803 h 2397608"/>
              <a:gd name="connsiteX12218" fmla="*/ 937450 w 5675092"/>
              <a:gd name="connsiteY12218" fmla="*/ 1671964 h 2397608"/>
              <a:gd name="connsiteX12219" fmla="*/ 936558 w 5675092"/>
              <a:gd name="connsiteY12219" fmla="*/ 1674273 h 2397608"/>
              <a:gd name="connsiteX12220" fmla="*/ 936764 w 5675092"/>
              <a:gd name="connsiteY12220" fmla="*/ 1672289 h 2397608"/>
              <a:gd name="connsiteX12221" fmla="*/ 932737 w 5675092"/>
              <a:gd name="connsiteY12221" fmla="*/ 1674194 h 2397608"/>
              <a:gd name="connsiteX12222" fmla="*/ 931790 w 5675092"/>
              <a:gd name="connsiteY12222" fmla="*/ 1670309 h 2397608"/>
              <a:gd name="connsiteX12223" fmla="*/ 932094 w 5675092"/>
              <a:gd name="connsiteY12223" fmla="*/ 1668484 h 2397608"/>
              <a:gd name="connsiteX12224" fmla="*/ 929159 w 5675092"/>
              <a:gd name="connsiteY12224" fmla="*/ 1672376 h 2397608"/>
              <a:gd name="connsiteX12225" fmla="*/ 930069 w 5675092"/>
              <a:gd name="connsiteY12225" fmla="*/ 1666162 h 2397608"/>
              <a:gd name="connsiteX12226" fmla="*/ 924052 w 5675092"/>
              <a:gd name="connsiteY12226" fmla="*/ 1669620 h 2397608"/>
              <a:gd name="connsiteX12227" fmla="*/ 926507 w 5675092"/>
              <a:gd name="connsiteY12227" fmla="*/ 1671767 h 2397608"/>
              <a:gd name="connsiteX12228" fmla="*/ 924165 w 5675092"/>
              <a:gd name="connsiteY12228" fmla="*/ 1674456 h 2397608"/>
              <a:gd name="connsiteX12229" fmla="*/ 913942 w 5675092"/>
              <a:gd name="connsiteY12229" fmla="*/ 1672621 h 2397608"/>
              <a:gd name="connsiteX12230" fmla="*/ 913600 w 5675092"/>
              <a:gd name="connsiteY12230" fmla="*/ 1667583 h 2397608"/>
              <a:gd name="connsiteX12231" fmla="*/ 916949 w 5675092"/>
              <a:gd name="connsiteY12231" fmla="*/ 1667614 h 2397608"/>
              <a:gd name="connsiteX12232" fmla="*/ 917576 w 5675092"/>
              <a:gd name="connsiteY12232" fmla="*/ 1667020 h 2397608"/>
              <a:gd name="connsiteX12233" fmla="*/ 909996 w 5675092"/>
              <a:gd name="connsiteY12233" fmla="*/ 1659846 h 2397608"/>
              <a:gd name="connsiteX12234" fmla="*/ 925157 w 5675092"/>
              <a:gd name="connsiteY12234" fmla="*/ 1655064 h 2397608"/>
              <a:gd name="connsiteX12235" fmla="*/ 932737 w 5675092"/>
              <a:gd name="connsiteY12235" fmla="*/ 1655064 h 2397608"/>
              <a:gd name="connsiteX12236" fmla="*/ 934316 w 5675092"/>
              <a:gd name="connsiteY12236" fmla="*/ 1662537 h 2397608"/>
              <a:gd name="connsiteX12237" fmla="*/ 937026 w 5675092"/>
              <a:gd name="connsiteY12237" fmla="*/ 1669763 h 2397608"/>
              <a:gd name="connsiteX12238" fmla="*/ 937473 w 5675092"/>
              <a:gd name="connsiteY12238" fmla="*/ 1665447 h 2397608"/>
              <a:gd name="connsiteX12239" fmla="*/ 940854 w 5675092"/>
              <a:gd name="connsiteY12239" fmla="*/ 1666191 h 2397608"/>
              <a:gd name="connsiteX12240" fmla="*/ 938295 w 5675092"/>
              <a:gd name="connsiteY12240" fmla="*/ 1668637 h 2397608"/>
              <a:gd name="connsiteX12241" fmla="*/ 940410 w 5675092"/>
              <a:gd name="connsiteY12241" fmla="*/ 1668744 h 2397608"/>
              <a:gd name="connsiteX12242" fmla="*/ 941279 w 5675092"/>
              <a:gd name="connsiteY12242" fmla="*/ 1663914 h 2397608"/>
              <a:gd name="connsiteX12243" fmla="*/ 940328 w 5675092"/>
              <a:gd name="connsiteY12243" fmla="*/ 1656752 h 2397608"/>
              <a:gd name="connsiteX12244" fmla="*/ 945403 w 5675092"/>
              <a:gd name="connsiteY12244" fmla="*/ 1656752 h 2397608"/>
              <a:gd name="connsiteX12245" fmla="*/ 937789 w 5675092"/>
              <a:gd name="connsiteY12245" fmla="*/ 1651770 h 2397608"/>
              <a:gd name="connsiteX12246" fmla="*/ 942865 w 5675092"/>
              <a:gd name="connsiteY12246" fmla="*/ 1644297 h 2397608"/>
              <a:gd name="connsiteX12247" fmla="*/ 950479 w 5675092"/>
              <a:gd name="connsiteY12247" fmla="*/ 1649279 h 2397608"/>
              <a:gd name="connsiteX12248" fmla="*/ 947940 w 5675092"/>
              <a:gd name="connsiteY12248" fmla="*/ 1654261 h 2397608"/>
              <a:gd name="connsiteX12249" fmla="*/ 950478 w 5675092"/>
              <a:gd name="connsiteY12249" fmla="*/ 1656752 h 2397608"/>
              <a:gd name="connsiteX12250" fmla="*/ 952979 w 5675092"/>
              <a:gd name="connsiteY12250" fmla="*/ 1651843 h 2397608"/>
              <a:gd name="connsiteX12251" fmla="*/ 950687 w 5675092"/>
              <a:gd name="connsiteY12251" fmla="*/ 1650545 h 2397608"/>
              <a:gd name="connsiteX12252" fmla="*/ 955024 w 5675092"/>
              <a:gd name="connsiteY12252" fmla="*/ 1643060 h 2397608"/>
              <a:gd name="connsiteX12253" fmla="*/ 957436 w 5675092"/>
              <a:gd name="connsiteY12253" fmla="*/ 1642896 h 2397608"/>
              <a:gd name="connsiteX12254" fmla="*/ 956032 w 5675092"/>
              <a:gd name="connsiteY12254" fmla="*/ 1648983 h 2397608"/>
              <a:gd name="connsiteX12255" fmla="*/ 957446 w 5675092"/>
              <a:gd name="connsiteY12255" fmla="*/ 1652715 h 2397608"/>
              <a:gd name="connsiteX12256" fmla="*/ 960312 w 5675092"/>
              <a:gd name="connsiteY12256" fmla="*/ 1653327 h 2397608"/>
              <a:gd name="connsiteX12257" fmla="*/ 964066 w 5675092"/>
              <a:gd name="connsiteY12257" fmla="*/ 1655712 h 2397608"/>
              <a:gd name="connsiteX12258" fmla="*/ 963585 w 5675092"/>
              <a:gd name="connsiteY12258" fmla="*/ 1654948 h 2397608"/>
              <a:gd name="connsiteX12259" fmla="*/ 970937 w 5675092"/>
              <a:gd name="connsiteY12259" fmla="*/ 1651956 h 2397608"/>
              <a:gd name="connsiteX12260" fmla="*/ 968093 w 5675092"/>
              <a:gd name="connsiteY12260" fmla="*/ 1647162 h 2397608"/>
              <a:gd name="connsiteX12261" fmla="*/ 960909 w 5675092"/>
              <a:gd name="connsiteY12261" fmla="*/ 1652637 h 2397608"/>
              <a:gd name="connsiteX12262" fmla="*/ 960572 w 5675092"/>
              <a:gd name="connsiteY12262" fmla="*/ 1647672 h 2397608"/>
              <a:gd name="connsiteX12263" fmla="*/ 964589 w 5675092"/>
              <a:gd name="connsiteY12263" fmla="*/ 1644245 h 2397608"/>
              <a:gd name="connsiteX12264" fmla="*/ 965010 w 5675092"/>
              <a:gd name="connsiteY12264" fmla="*/ 1640506 h 2397608"/>
              <a:gd name="connsiteX12265" fmla="*/ 965249 w 5675092"/>
              <a:gd name="connsiteY12265" fmla="*/ 1642369 h 2397608"/>
              <a:gd name="connsiteX12266" fmla="*/ 967756 w 5675092"/>
              <a:gd name="connsiteY12266" fmla="*/ 1642199 h 2397608"/>
              <a:gd name="connsiteX12267" fmla="*/ 972136 w 5675092"/>
              <a:gd name="connsiteY12267" fmla="*/ 1652543 h 2397608"/>
              <a:gd name="connsiteX12268" fmla="*/ 973318 w 5675092"/>
              <a:gd name="connsiteY12268" fmla="*/ 1651770 h 2397608"/>
              <a:gd name="connsiteX12269" fmla="*/ 972252 w 5675092"/>
              <a:gd name="connsiteY12269" fmla="*/ 1652816 h 2397608"/>
              <a:gd name="connsiteX12270" fmla="*/ 972631 w 5675092"/>
              <a:gd name="connsiteY12270" fmla="*/ 1653710 h 2397608"/>
              <a:gd name="connsiteX12271" fmla="*/ 976575 w 5675092"/>
              <a:gd name="connsiteY12271" fmla="*/ 1658359 h 2397608"/>
              <a:gd name="connsiteX12272" fmla="*/ 979980 w 5675092"/>
              <a:gd name="connsiteY12272" fmla="*/ 1657998 h 2397608"/>
              <a:gd name="connsiteX12273" fmla="*/ 986007 w 5675092"/>
              <a:gd name="connsiteY12273" fmla="*/ 1664226 h 2397608"/>
              <a:gd name="connsiteX12274" fmla="*/ 972802 w 5675092"/>
              <a:gd name="connsiteY12274" fmla="*/ 1665276 h 2397608"/>
              <a:gd name="connsiteX12275" fmla="*/ 972465 w 5675092"/>
              <a:gd name="connsiteY12275" fmla="*/ 1665567 h 2397608"/>
              <a:gd name="connsiteX12276" fmla="*/ 973568 w 5675092"/>
              <a:gd name="connsiteY12276" fmla="*/ 1666368 h 2397608"/>
              <a:gd name="connsiteX12277" fmla="*/ 973933 w 5675092"/>
              <a:gd name="connsiteY12277" fmla="*/ 1671735 h 2397608"/>
              <a:gd name="connsiteX12278" fmla="*/ 973405 w 5675092"/>
              <a:gd name="connsiteY12278" fmla="*/ 1671419 h 2397608"/>
              <a:gd name="connsiteX12279" fmla="*/ 972705 w 5675092"/>
              <a:gd name="connsiteY12279" fmla="*/ 1671536 h 2397608"/>
              <a:gd name="connsiteX12280" fmla="*/ 972877 w 5675092"/>
              <a:gd name="connsiteY12280" fmla="*/ 1672666 h 2397608"/>
              <a:gd name="connsiteX12281" fmla="*/ 977884 w 5675092"/>
              <a:gd name="connsiteY12281" fmla="*/ 1665193 h 2397608"/>
              <a:gd name="connsiteX12282" fmla="*/ 985394 w 5675092"/>
              <a:gd name="connsiteY12282" fmla="*/ 1667685 h 2397608"/>
              <a:gd name="connsiteX12283" fmla="*/ 987897 w 5675092"/>
              <a:gd name="connsiteY12283" fmla="*/ 1662702 h 2397608"/>
              <a:gd name="connsiteX12284" fmla="*/ 989824 w 5675092"/>
              <a:gd name="connsiteY12284" fmla="*/ 1663174 h 2397608"/>
              <a:gd name="connsiteX12285" fmla="*/ 988544 w 5675092"/>
              <a:gd name="connsiteY12285" fmla="*/ 1659241 h 2397608"/>
              <a:gd name="connsiteX12286" fmla="*/ 989546 w 5675092"/>
              <a:gd name="connsiteY12286" fmla="*/ 1659055 h 2397608"/>
              <a:gd name="connsiteX12287" fmla="*/ 986304 w 5675092"/>
              <a:gd name="connsiteY12287" fmla="*/ 1657716 h 2397608"/>
              <a:gd name="connsiteX12288" fmla="*/ 993377 w 5675092"/>
              <a:gd name="connsiteY12288" fmla="*/ 1654838 h 2397608"/>
              <a:gd name="connsiteX12289" fmla="*/ 991769 w 5675092"/>
              <a:gd name="connsiteY12289" fmla="*/ 1658640 h 2397608"/>
              <a:gd name="connsiteX12290" fmla="*/ 995365 w 5675092"/>
              <a:gd name="connsiteY12290" fmla="*/ 1657970 h 2397608"/>
              <a:gd name="connsiteX12291" fmla="*/ 998466 w 5675092"/>
              <a:gd name="connsiteY12291" fmla="*/ 1649077 h 2397608"/>
              <a:gd name="connsiteX12292" fmla="*/ 1013349 w 5675092"/>
              <a:gd name="connsiteY12292" fmla="*/ 1651618 h 2397608"/>
              <a:gd name="connsiteX12293" fmla="*/ 1017736 w 5675092"/>
              <a:gd name="connsiteY12293" fmla="*/ 1656902 h 2397608"/>
              <a:gd name="connsiteX12294" fmla="*/ 1017921 w 5675092"/>
              <a:gd name="connsiteY12294" fmla="*/ 1656947 h 2397608"/>
              <a:gd name="connsiteX12295" fmla="*/ 1016285 w 5675092"/>
              <a:gd name="connsiteY12295" fmla="*/ 1653285 h 2397608"/>
              <a:gd name="connsiteX12296" fmla="*/ 1021287 w 5675092"/>
              <a:gd name="connsiteY12296" fmla="*/ 1655582 h 2397608"/>
              <a:gd name="connsiteX12297" fmla="*/ 1021437 w 5675092"/>
              <a:gd name="connsiteY12297" fmla="*/ 1657787 h 2397608"/>
              <a:gd name="connsiteX12298" fmla="*/ 1032985 w 5675092"/>
              <a:gd name="connsiteY12298" fmla="*/ 1660546 h 2397608"/>
              <a:gd name="connsiteX12299" fmla="*/ 1034294 w 5675092"/>
              <a:gd name="connsiteY12299" fmla="*/ 1662384 h 2397608"/>
              <a:gd name="connsiteX12300" fmla="*/ 1035318 w 5675092"/>
              <a:gd name="connsiteY12300" fmla="*/ 1662279 h 2397608"/>
              <a:gd name="connsiteX12301" fmla="*/ 1035965 w 5675092"/>
              <a:gd name="connsiteY12301" fmla="*/ 1662772 h 2397608"/>
              <a:gd name="connsiteX12302" fmla="*/ 1035966 w 5675092"/>
              <a:gd name="connsiteY12302" fmla="*/ 1661266 h 2397608"/>
              <a:gd name="connsiteX12303" fmla="*/ 1035965 w 5675092"/>
              <a:gd name="connsiteY12303" fmla="*/ 1659689 h 2397608"/>
              <a:gd name="connsiteX12304" fmla="*/ 1030929 w 5675092"/>
              <a:gd name="connsiteY12304" fmla="*/ 1654640 h 2397608"/>
              <a:gd name="connsiteX12305" fmla="*/ 1041002 w 5675092"/>
              <a:gd name="connsiteY12305" fmla="*/ 1654640 h 2397608"/>
              <a:gd name="connsiteX12306" fmla="*/ 1048559 w 5675092"/>
              <a:gd name="connsiteY12306" fmla="*/ 1659688 h 2397608"/>
              <a:gd name="connsiteX12307" fmla="*/ 1050611 w 5675092"/>
              <a:gd name="connsiteY12307" fmla="*/ 1658146 h 2397608"/>
              <a:gd name="connsiteX12308" fmla="*/ 1049324 w 5675092"/>
              <a:gd name="connsiteY12308" fmla="*/ 1658233 h 2397608"/>
              <a:gd name="connsiteX12309" fmla="*/ 1053661 w 5675092"/>
              <a:gd name="connsiteY12309" fmla="*/ 1650748 h 2397608"/>
              <a:gd name="connsiteX12310" fmla="*/ 1054872 w 5675092"/>
              <a:gd name="connsiteY12310" fmla="*/ 1653672 h 2397608"/>
              <a:gd name="connsiteX12311" fmla="*/ 1056115 w 5675092"/>
              <a:gd name="connsiteY12311" fmla="*/ 1652115 h 2397608"/>
              <a:gd name="connsiteX12312" fmla="*/ 1056115 w 5675092"/>
              <a:gd name="connsiteY12312" fmla="*/ 1656674 h 2397608"/>
              <a:gd name="connsiteX12313" fmla="*/ 1056206 w 5675092"/>
              <a:gd name="connsiteY12313" fmla="*/ 1656893 h 2397608"/>
              <a:gd name="connsiteX12314" fmla="*/ 1056852 w 5675092"/>
              <a:gd name="connsiteY12314" fmla="*/ 1654950 h 2397608"/>
              <a:gd name="connsiteX12315" fmla="*/ 1056234 w 5675092"/>
              <a:gd name="connsiteY12315" fmla="*/ 1652972 h 2397608"/>
              <a:gd name="connsiteX12316" fmla="*/ 1057448 w 5675092"/>
              <a:gd name="connsiteY12316" fmla="*/ 1653157 h 2397608"/>
              <a:gd name="connsiteX12317" fmla="*/ 1058633 w 5675092"/>
              <a:gd name="connsiteY12317" fmla="*/ 1649592 h 2397608"/>
              <a:gd name="connsiteX12318" fmla="*/ 1061152 w 5675092"/>
              <a:gd name="connsiteY12318" fmla="*/ 1652115 h 2397608"/>
              <a:gd name="connsiteX12319" fmla="*/ 1060644 w 5675092"/>
              <a:gd name="connsiteY12319" fmla="*/ 1653644 h 2397608"/>
              <a:gd name="connsiteX12320" fmla="*/ 1060823 w 5675092"/>
              <a:gd name="connsiteY12320" fmla="*/ 1653671 h 2397608"/>
              <a:gd name="connsiteX12321" fmla="*/ 1063468 w 5675092"/>
              <a:gd name="connsiteY12321" fmla="*/ 1652481 h 2397608"/>
              <a:gd name="connsiteX12322" fmla="*/ 1061563 w 5675092"/>
              <a:gd name="connsiteY12322" fmla="*/ 1655644 h 2397608"/>
              <a:gd name="connsiteX12323" fmla="*/ 1061578 w 5675092"/>
              <a:gd name="connsiteY12323" fmla="*/ 1657593 h 2397608"/>
              <a:gd name="connsiteX12324" fmla="*/ 1066505 w 5675092"/>
              <a:gd name="connsiteY12324" fmla="*/ 1654087 h 2397608"/>
              <a:gd name="connsiteX12325" fmla="*/ 1084136 w 5675092"/>
              <a:gd name="connsiteY12325" fmla="*/ 1650459 h 2397608"/>
              <a:gd name="connsiteX12326" fmla="*/ 1084926 w 5675092"/>
              <a:gd name="connsiteY12326" fmla="*/ 1647430 h 2397608"/>
              <a:gd name="connsiteX12327" fmla="*/ 1083801 w 5675092"/>
              <a:gd name="connsiteY12327" fmla="*/ 1648706 h 2397608"/>
              <a:gd name="connsiteX12328" fmla="*/ 1082114 w 5675092"/>
              <a:gd name="connsiteY12328" fmla="*/ 1644633 h 2397608"/>
              <a:gd name="connsiteX12329" fmla="*/ 1081150 w 5675092"/>
              <a:gd name="connsiteY12329" fmla="*/ 1646224 h 2397608"/>
              <a:gd name="connsiteX12330" fmla="*/ 1076618 w 5675092"/>
              <a:gd name="connsiteY12330" fmla="*/ 1648914 h 2397608"/>
              <a:gd name="connsiteX12331" fmla="*/ 1080244 w 5675092"/>
              <a:gd name="connsiteY12331" fmla="*/ 1642636 h 2397608"/>
              <a:gd name="connsiteX12332" fmla="*/ 1081189 w 5675092"/>
              <a:gd name="connsiteY12332" fmla="*/ 1642401 h 2397608"/>
              <a:gd name="connsiteX12333" fmla="*/ 1080903 w 5675092"/>
              <a:gd name="connsiteY12333" fmla="*/ 1641712 h 2397608"/>
              <a:gd name="connsiteX12334" fmla="*/ 1090549 w 5675092"/>
              <a:gd name="connsiteY12334" fmla="*/ 1641057 h 2397608"/>
              <a:gd name="connsiteX12335" fmla="*/ 1087260 w 5675092"/>
              <a:gd name="connsiteY12335" fmla="*/ 1644785 h 2397608"/>
              <a:gd name="connsiteX12336" fmla="*/ 1088858 w 5675092"/>
              <a:gd name="connsiteY12336" fmla="*/ 1649591 h 2397608"/>
              <a:gd name="connsiteX12337" fmla="*/ 1093862 w 5675092"/>
              <a:gd name="connsiteY12337" fmla="*/ 1649591 h 2397608"/>
              <a:gd name="connsiteX12338" fmla="*/ 1095000 w 5675092"/>
              <a:gd name="connsiteY12338" fmla="*/ 1648620 h 2397608"/>
              <a:gd name="connsiteX12339" fmla="*/ 1095652 w 5675092"/>
              <a:gd name="connsiteY12339" fmla="*/ 1648064 h 2397608"/>
              <a:gd name="connsiteX12340" fmla="*/ 1093895 w 5675092"/>
              <a:gd name="connsiteY12340" fmla="*/ 1644542 h 2397608"/>
              <a:gd name="connsiteX12341" fmla="*/ 1091377 w 5675092"/>
              <a:gd name="connsiteY12341" fmla="*/ 1639494 h 2397608"/>
              <a:gd name="connsiteX12342" fmla="*/ 1107752 w 5675092"/>
              <a:gd name="connsiteY12342" fmla="*/ 1646527 h 2397608"/>
              <a:gd name="connsiteX12343" fmla="*/ 1108323 w 5675092"/>
              <a:gd name="connsiteY12343" fmla="*/ 1646444 h 2397608"/>
              <a:gd name="connsiteX12344" fmla="*/ 1115726 w 5675092"/>
              <a:gd name="connsiteY12344" fmla="*/ 1641747 h 2397608"/>
              <a:gd name="connsiteX12345" fmla="*/ 1121336 w 5675092"/>
              <a:gd name="connsiteY12345" fmla="*/ 1648556 h 2397608"/>
              <a:gd name="connsiteX12346" fmla="*/ 1115769 w 5675092"/>
              <a:gd name="connsiteY12346" fmla="*/ 1648772 h 2397608"/>
              <a:gd name="connsiteX12347" fmla="*/ 1116563 w 5675092"/>
              <a:gd name="connsiteY12347" fmla="*/ 1652116 h 2397608"/>
              <a:gd name="connsiteX12348" fmla="*/ 1124119 w 5675092"/>
              <a:gd name="connsiteY12348" fmla="*/ 1649591 h 2397608"/>
              <a:gd name="connsiteX12349" fmla="*/ 1124119 w 5675092"/>
              <a:gd name="connsiteY12349" fmla="*/ 1657164 h 2397608"/>
              <a:gd name="connsiteX12350" fmla="*/ 1134194 w 5675092"/>
              <a:gd name="connsiteY12350" fmla="*/ 1657164 h 2397608"/>
              <a:gd name="connsiteX12351" fmla="*/ 1134194 w 5675092"/>
              <a:gd name="connsiteY12351" fmla="*/ 1649591 h 2397608"/>
              <a:gd name="connsiteX12352" fmla="*/ 1141750 w 5675092"/>
              <a:gd name="connsiteY12352" fmla="*/ 1649591 h 2397608"/>
              <a:gd name="connsiteX12353" fmla="*/ 1136712 w 5675092"/>
              <a:gd name="connsiteY12353" fmla="*/ 1657164 h 2397608"/>
              <a:gd name="connsiteX12354" fmla="*/ 1154343 w 5675092"/>
              <a:gd name="connsiteY12354" fmla="*/ 1657164 h 2397608"/>
              <a:gd name="connsiteX12355" fmla="*/ 1154547 w 5675092"/>
              <a:gd name="connsiteY12355" fmla="*/ 1660021 h 2397608"/>
              <a:gd name="connsiteX12356" fmla="*/ 1155984 w 5675092"/>
              <a:gd name="connsiteY12356" fmla="*/ 1659823 h 2397608"/>
              <a:gd name="connsiteX12357" fmla="*/ 1154617 w 5675092"/>
              <a:gd name="connsiteY12357" fmla="*/ 1660996 h 2397608"/>
              <a:gd name="connsiteX12358" fmla="*/ 1154659 w 5675092"/>
              <a:gd name="connsiteY12358" fmla="*/ 1661582 h 2397608"/>
              <a:gd name="connsiteX12359" fmla="*/ 1153817 w 5675092"/>
              <a:gd name="connsiteY12359" fmla="*/ 1661681 h 2397608"/>
              <a:gd name="connsiteX12360" fmla="*/ 1150899 w 5675092"/>
              <a:gd name="connsiteY12360" fmla="*/ 1664182 h 2397608"/>
              <a:gd name="connsiteX12361" fmla="*/ 1150300 w 5675092"/>
              <a:gd name="connsiteY12361" fmla="*/ 1664204 h 2397608"/>
              <a:gd name="connsiteX12362" fmla="*/ 1150565 w 5675092"/>
              <a:gd name="connsiteY12362" fmla="*/ 1664737 h 2397608"/>
              <a:gd name="connsiteX12363" fmla="*/ 1151072 w 5675092"/>
              <a:gd name="connsiteY12363" fmla="*/ 1665751 h 2397608"/>
              <a:gd name="connsiteX12364" fmla="*/ 1153032 w 5675092"/>
              <a:gd name="connsiteY12364" fmla="*/ 1664400 h 2397608"/>
              <a:gd name="connsiteX12365" fmla="*/ 1156302 w 5675092"/>
              <a:gd name="connsiteY12365" fmla="*/ 1661663 h 2397608"/>
              <a:gd name="connsiteX12366" fmla="*/ 1157974 w 5675092"/>
              <a:gd name="connsiteY12366" fmla="*/ 1664241 h 2397608"/>
              <a:gd name="connsiteX12367" fmla="*/ 1158666 w 5675092"/>
              <a:gd name="connsiteY12367" fmla="*/ 1661981 h 2397608"/>
              <a:gd name="connsiteX12368" fmla="*/ 1161804 w 5675092"/>
              <a:gd name="connsiteY12368" fmla="*/ 1659864 h 2397608"/>
              <a:gd name="connsiteX12369" fmla="*/ 1161900 w 5675092"/>
              <a:gd name="connsiteY12369" fmla="*/ 1657164 h 2397608"/>
              <a:gd name="connsiteX12370" fmla="*/ 1163776 w 5675092"/>
              <a:gd name="connsiteY12370" fmla="*/ 1658532 h 2397608"/>
              <a:gd name="connsiteX12371" fmla="*/ 1165575 w 5675092"/>
              <a:gd name="connsiteY12371" fmla="*/ 1657318 h 2397608"/>
              <a:gd name="connsiteX12372" fmla="*/ 1166434 w 5675092"/>
              <a:gd name="connsiteY12372" fmla="*/ 1654514 h 2397608"/>
              <a:gd name="connsiteX12373" fmla="*/ 1163770 w 5675092"/>
              <a:gd name="connsiteY12373" fmla="*/ 1655431 h 2397608"/>
              <a:gd name="connsiteX12374" fmla="*/ 1159055 w 5675092"/>
              <a:gd name="connsiteY12374" fmla="*/ 1651207 h 2397608"/>
              <a:gd name="connsiteX12375" fmla="*/ 1164575 w 5675092"/>
              <a:gd name="connsiteY12375" fmla="*/ 1652230 h 2397608"/>
              <a:gd name="connsiteX12376" fmla="*/ 1166995 w 5675092"/>
              <a:gd name="connsiteY12376" fmla="*/ 1652678 h 2397608"/>
              <a:gd name="connsiteX12377" fmla="*/ 1167146 w 5675092"/>
              <a:gd name="connsiteY12377" fmla="*/ 1652187 h 2397608"/>
              <a:gd name="connsiteX12378" fmla="*/ 1177196 w 5675092"/>
              <a:gd name="connsiteY12378" fmla="*/ 1654675 h 2397608"/>
              <a:gd name="connsiteX12379" fmla="*/ 1177196 w 5675092"/>
              <a:gd name="connsiteY12379" fmla="*/ 1649698 h 2397608"/>
              <a:gd name="connsiteX12380" fmla="*/ 1183908 w 5675092"/>
              <a:gd name="connsiteY12380" fmla="*/ 1654247 h 2397608"/>
              <a:gd name="connsiteX12381" fmla="*/ 1186712 w 5675092"/>
              <a:gd name="connsiteY12381" fmla="*/ 1656695 h 2397608"/>
              <a:gd name="connsiteX12382" fmla="*/ 1187648 w 5675092"/>
              <a:gd name="connsiteY12382" fmla="*/ 1656559 h 2397608"/>
              <a:gd name="connsiteX12383" fmla="*/ 1189169 w 5675092"/>
              <a:gd name="connsiteY12383" fmla="*/ 1654285 h 2397608"/>
              <a:gd name="connsiteX12384" fmla="*/ 1197295 w 5675092"/>
              <a:gd name="connsiteY12384" fmla="*/ 1652187 h 2397608"/>
              <a:gd name="connsiteX12385" fmla="*/ 1196404 w 5675092"/>
              <a:gd name="connsiteY12385" fmla="*/ 1654494 h 2397608"/>
              <a:gd name="connsiteX12386" fmla="*/ 1200306 w 5675092"/>
              <a:gd name="connsiteY12386" fmla="*/ 1652441 h 2397608"/>
              <a:gd name="connsiteX12387" fmla="*/ 1201064 w 5675092"/>
              <a:gd name="connsiteY12387" fmla="*/ 1651254 h 2397608"/>
              <a:gd name="connsiteX12388" fmla="*/ 1201566 w 5675092"/>
              <a:gd name="connsiteY12388" fmla="*/ 1650715 h 2397608"/>
              <a:gd name="connsiteX12389" fmla="*/ 1202051 w 5675092"/>
              <a:gd name="connsiteY12389" fmla="*/ 1645976 h 2397608"/>
              <a:gd name="connsiteX12390" fmla="*/ 1195725 w 5675092"/>
              <a:gd name="connsiteY12390" fmla="*/ 1643169 h 2397608"/>
              <a:gd name="connsiteX12391" fmla="*/ 1184733 w 5675092"/>
              <a:gd name="connsiteY12391" fmla="*/ 1644725 h 2397608"/>
              <a:gd name="connsiteX12392" fmla="*/ 1167146 w 5675092"/>
              <a:gd name="connsiteY12392" fmla="*/ 1649699 h 2397608"/>
              <a:gd name="connsiteX12393" fmla="*/ 1172171 w 5675092"/>
              <a:gd name="connsiteY12393" fmla="*/ 1632286 h 2397608"/>
              <a:gd name="connsiteX12394" fmla="*/ 1184733 w 5675092"/>
              <a:gd name="connsiteY12394" fmla="*/ 1639748 h 2397608"/>
              <a:gd name="connsiteX12395" fmla="*/ 1185557 w 5675092"/>
              <a:gd name="connsiteY12395" fmla="*/ 1635395 h 2397608"/>
              <a:gd name="connsiteX12396" fmla="*/ 1185916 w 5675092"/>
              <a:gd name="connsiteY12396" fmla="*/ 1634950 h 2397608"/>
              <a:gd name="connsiteX12397" fmla="*/ 1184475 w 5675092"/>
              <a:gd name="connsiteY12397" fmla="*/ 1630136 h 2397608"/>
              <a:gd name="connsiteX12398" fmla="*/ 1184297 w 5675092"/>
              <a:gd name="connsiteY12398" fmla="*/ 1629261 h 2397608"/>
              <a:gd name="connsiteX12399" fmla="*/ 1182221 w 5675092"/>
              <a:gd name="connsiteY12399" fmla="*/ 1627311 h 2397608"/>
              <a:gd name="connsiteX12400" fmla="*/ 1183477 w 5675092"/>
              <a:gd name="connsiteY12400" fmla="*/ 1626067 h 2397608"/>
              <a:gd name="connsiteX12401" fmla="*/ 1183621 w 5675092"/>
              <a:gd name="connsiteY12401" fmla="*/ 1625924 h 2397608"/>
              <a:gd name="connsiteX12402" fmla="*/ 1183227 w 5675092"/>
              <a:gd name="connsiteY12402" fmla="*/ 1623982 h 2397608"/>
              <a:gd name="connsiteX12403" fmla="*/ 1182766 w 5675092"/>
              <a:gd name="connsiteY12403" fmla="*/ 1622429 h 2397608"/>
              <a:gd name="connsiteX12404" fmla="*/ 1180964 w 5675092"/>
              <a:gd name="connsiteY12404" fmla="*/ 1622024 h 2397608"/>
              <a:gd name="connsiteX12405" fmla="*/ 1180789 w 5675092"/>
              <a:gd name="connsiteY12405" fmla="*/ 1621807 h 2397608"/>
              <a:gd name="connsiteX12406" fmla="*/ 1180390 w 5675092"/>
              <a:gd name="connsiteY12406" fmla="*/ 1622018 h 2397608"/>
              <a:gd name="connsiteX12407" fmla="*/ 1177541 w 5675092"/>
              <a:gd name="connsiteY12407" fmla="*/ 1620191 h 2397608"/>
              <a:gd name="connsiteX12408" fmla="*/ 1178496 w 5675092"/>
              <a:gd name="connsiteY12408" fmla="*/ 1618970 h 2397608"/>
              <a:gd name="connsiteX12409" fmla="*/ 1177195 w 5675092"/>
              <a:gd name="connsiteY12409" fmla="*/ 1617361 h 2397608"/>
              <a:gd name="connsiteX12410" fmla="*/ 1179078 w 5675092"/>
              <a:gd name="connsiteY12410" fmla="*/ 1618226 h 2397608"/>
              <a:gd name="connsiteX12411" fmla="*/ 1179769 w 5675092"/>
              <a:gd name="connsiteY12411" fmla="*/ 1617342 h 2397608"/>
              <a:gd name="connsiteX12412" fmla="*/ 1181858 w 5675092"/>
              <a:gd name="connsiteY12412" fmla="*/ 1619372 h 2397608"/>
              <a:gd name="connsiteX12413" fmla="*/ 1181753 w 5675092"/>
              <a:gd name="connsiteY12413" fmla="*/ 1619019 h 2397608"/>
              <a:gd name="connsiteX12414" fmla="*/ 1182525 w 5675092"/>
              <a:gd name="connsiteY12414" fmla="*/ 1619358 h 2397608"/>
              <a:gd name="connsiteX12415" fmla="*/ 1183363 w 5675092"/>
              <a:gd name="connsiteY12415" fmla="*/ 1616761 h 2397608"/>
              <a:gd name="connsiteX12416" fmla="*/ 1184321 w 5675092"/>
              <a:gd name="connsiteY12416" fmla="*/ 1618754 h 2397608"/>
              <a:gd name="connsiteX12417" fmla="*/ 1184512 w 5675092"/>
              <a:gd name="connsiteY12417" fmla="*/ 1616350 h 2397608"/>
              <a:gd name="connsiteX12418" fmla="*/ 1184919 w 5675092"/>
              <a:gd name="connsiteY12418" fmla="*/ 1613935 h 2397608"/>
              <a:gd name="connsiteX12419" fmla="*/ 1183552 w 5675092"/>
              <a:gd name="connsiteY12419" fmla="*/ 1612270 h 2397608"/>
              <a:gd name="connsiteX12420" fmla="*/ 1179813 w 5675092"/>
              <a:gd name="connsiteY12420" fmla="*/ 1612836 h 2397608"/>
              <a:gd name="connsiteX12421" fmla="*/ 1175136 w 5675092"/>
              <a:gd name="connsiteY12421" fmla="*/ 1618140 h 2397608"/>
              <a:gd name="connsiteX12422" fmla="*/ 1174630 w 5675092"/>
              <a:gd name="connsiteY12422" fmla="*/ 1610694 h 2397608"/>
              <a:gd name="connsiteX12423" fmla="*/ 1176866 w 5675092"/>
              <a:gd name="connsiteY12423" fmla="*/ 1608157 h 2397608"/>
              <a:gd name="connsiteX12424" fmla="*/ 1176624 w 5675092"/>
              <a:gd name="connsiteY12424" fmla="*/ 1608342 h 2397608"/>
              <a:gd name="connsiteX12425" fmla="*/ 1175040 w 5675092"/>
              <a:gd name="connsiteY12425" fmla="*/ 1606774 h 2397608"/>
              <a:gd name="connsiteX12426" fmla="*/ 1167084 w 5675092"/>
              <a:gd name="connsiteY12426" fmla="*/ 1601544 h 2397608"/>
              <a:gd name="connsiteX12427" fmla="*/ 1154071 w 5675092"/>
              <a:gd name="connsiteY12427" fmla="*/ 1604611 h 2397608"/>
              <a:gd name="connsiteX12428" fmla="*/ 1151951 w 5675092"/>
              <a:gd name="connsiteY12428" fmla="*/ 1604163 h 2397608"/>
              <a:gd name="connsiteX12429" fmla="*/ 1150898 w 5675092"/>
              <a:gd name="connsiteY12429" fmla="*/ 1604731 h 2397608"/>
              <a:gd name="connsiteX12430" fmla="*/ 1149418 w 5675092"/>
              <a:gd name="connsiteY12430" fmla="*/ 1610001 h 2397608"/>
              <a:gd name="connsiteX12431" fmla="*/ 1152744 w 5675092"/>
              <a:gd name="connsiteY12431" fmla="*/ 1622154 h 2397608"/>
              <a:gd name="connsiteX12432" fmla="*/ 1147902 w 5675092"/>
              <a:gd name="connsiteY12432" fmla="*/ 1624975 h 2397608"/>
              <a:gd name="connsiteX12433" fmla="*/ 1147228 w 5675092"/>
              <a:gd name="connsiteY12433" fmla="*/ 1615049 h 2397608"/>
              <a:gd name="connsiteX12434" fmla="*/ 1142550 w 5675092"/>
              <a:gd name="connsiteY12434" fmla="*/ 1620353 h 2397608"/>
              <a:gd name="connsiteX12435" fmla="*/ 1145395 w 5675092"/>
              <a:gd name="connsiteY12435" fmla="*/ 1625145 h 2397608"/>
              <a:gd name="connsiteX12436" fmla="*/ 1135366 w 5675092"/>
              <a:gd name="connsiteY12436" fmla="*/ 1625826 h 2397608"/>
              <a:gd name="connsiteX12437" fmla="*/ 1138167 w 5675092"/>
              <a:gd name="connsiteY12437" fmla="*/ 1624196 h 2397608"/>
              <a:gd name="connsiteX12438" fmla="*/ 1135895 w 5675092"/>
              <a:gd name="connsiteY12438" fmla="*/ 1623828 h 2397608"/>
              <a:gd name="connsiteX12439" fmla="*/ 1133901 w 5675092"/>
              <a:gd name="connsiteY12439" fmla="*/ 1617028 h 2397608"/>
              <a:gd name="connsiteX12440" fmla="*/ 1128583 w 5675092"/>
              <a:gd name="connsiteY12440" fmla="*/ 1619619 h 2397608"/>
              <a:gd name="connsiteX12441" fmla="*/ 1130877 w 5675092"/>
              <a:gd name="connsiteY12441" fmla="*/ 1612913 h 2397608"/>
              <a:gd name="connsiteX12442" fmla="*/ 1129172 w 5675092"/>
              <a:gd name="connsiteY12442" fmla="*/ 1608793 h 2397608"/>
              <a:gd name="connsiteX12443" fmla="*/ 1124667 w 5675092"/>
              <a:gd name="connsiteY12443" fmla="*/ 1616582 h 2397608"/>
              <a:gd name="connsiteX12444" fmla="*/ 1116640 w 5675092"/>
              <a:gd name="connsiteY12444" fmla="*/ 1609645 h 2397608"/>
              <a:gd name="connsiteX12445" fmla="*/ 1111794 w 5675092"/>
              <a:gd name="connsiteY12445" fmla="*/ 1612468 h 2397608"/>
              <a:gd name="connsiteX12446" fmla="*/ 1112300 w 5675092"/>
              <a:gd name="connsiteY12446" fmla="*/ 1619914 h 2397608"/>
              <a:gd name="connsiteX12447" fmla="*/ 1097429 w 5675092"/>
              <a:gd name="connsiteY12447" fmla="*/ 1623418 h 2397608"/>
              <a:gd name="connsiteX12448" fmla="*/ 1096924 w 5675092"/>
              <a:gd name="connsiteY12448" fmla="*/ 1615972 h 2397608"/>
              <a:gd name="connsiteX12449" fmla="*/ 1091910 w 5675092"/>
              <a:gd name="connsiteY12449" fmla="*/ 1616313 h 2397608"/>
              <a:gd name="connsiteX12450" fmla="*/ 1092415 w 5675092"/>
              <a:gd name="connsiteY12450" fmla="*/ 1623758 h 2397608"/>
              <a:gd name="connsiteX12451" fmla="*/ 1079884 w 5675092"/>
              <a:gd name="connsiteY12451" fmla="*/ 1624609 h 2397608"/>
              <a:gd name="connsiteX12452" fmla="*/ 1085067 w 5675092"/>
              <a:gd name="connsiteY12452" fmla="*/ 1626751 h 2397608"/>
              <a:gd name="connsiteX12453" fmla="*/ 1072531 w 5675092"/>
              <a:gd name="connsiteY12453" fmla="*/ 1627602 h 2397608"/>
              <a:gd name="connsiteX12454" fmla="*/ 1074533 w 5675092"/>
              <a:gd name="connsiteY12454" fmla="*/ 1619987 h 2397608"/>
              <a:gd name="connsiteX12455" fmla="*/ 1064840 w 5675092"/>
              <a:gd name="connsiteY12455" fmla="*/ 1625631 h 2397608"/>
              <a:gd name="connsiteX12456" fmla="*/ 1070698 w 5675092"/>
              <a:gd name="connsiteY12456" fmla="*/ 1637701 h 2397608"/>
              <a:gd name="connsiteX12457" fmla="*/ 1060673 w 5675092"/>
              <a:gd name="connsiteY12457" fmla="*/ 1638382 h 2397608"/>
              <a:gd name="connsiteX12458" fmla="*/ 1060167 w 5675092"/>
              <a:gd name="connsiteY12458" fmla="*/ 1630934 h 2397608"/>
              <a:gd name="connsiteX12459" fmla="*/ 1039946 w 5675092"/>
              <a:gd name="connsiteY12459" fmla="*/ 1629816 h 2397608"/>
              <a:gd name="connsiteX12460" fmla="*/ 1046958 w 5675092"/>
              <a:gd name="connsiteY12460" fmla="*/ 1621860 h 2397608"/>
              <a:gd name="connsiteX12461" fmla="*/ 1022058 w 5675092"/>
              <a:gd name="connsiteY12461" fmla="*/ 1626043 h 2397608"/>
              <a:gd name="connsiteX12462" fmla="*/ 1029242 w 5675092"/>
              <a:gd name="connsiteY12462" fmla="*/ 1620569 h 2397608"/>
              <a:gd name="connsiteX12463" fmla="*/ 1019237 w 5675092"/>
              <a:gd name="connsiteY12463" fmla="*/ 1621560 h 2397608"/>
              <a:gd name="connsiteX12464" fmla="*/ 1009420 w 5675092"/>
              <a:gd name="connsiteY12464" fmla="*/ 1624396 h 2397608"/>
              <a:gd name="connsiteX12465" fmla="*/ 1010669 w 5675092"/>
              <a:gd name="connsiteY12465" fmla="*/ 1626738 h 2397608"/>
              <a:gd name="connsiteX12466" fmla="*/ 1012367 w 5675092"/>
              <a:gd name="connsiteY12466" fmla="*/ 1631678 h 2397608"/>
              <a:gd name="connsiteX12467" fmla="*/ 1000970 w 5675092"/>
              <a:gd name="connsiteY12467" fmla="*/ 1624363 h 2397608"/>
              <a:gd name="connsiteX12468" fmla="*/ 1006192 w 5675092"/>
              <a:gd name="connsiteY12468" fmla="*/ 1626031 h 2397608"/>
              <a:gd name="connsiteX12469" fmla="*/ 1008904 w 5675092"/>
              <a:gd name="connsiteY12469" fmla="*/ 1623965 h 2397608"/>
              <a:gd name="connsiteX12470" fmla="*/ 1006996 w 5675092"/>
              <a:gd name="connsiteY12470" fmla="*/ 1622081 h 2397608"/>
              <a:gd name="connsiteX12471" fmla="*/ 1006514 w 5675092"/>
              <a:gd name="connsiteY12471" fmla="*/ 1619619 h 2397608"/>
              <a:gd name="connsiteX12472" fmla="*/ 992486 w 5675092"/>
              <a:gd name="connsiteY12472" fmla="*/ 1635531 h 2397608"/>
              <a:gd name="connsiteX12473" fmla="*/ 1001500 w 5675092"/>
              <a:gd name="connsiteY12473" fmla="*/ 1619960 h 2397608"/>
              <a:gd name="connsiteX12474" fmla="*/ 988799 w 5675092"/>
              <a:gd name="connsiteY12474" fmla="*/ 1618328 h 2397608"/>
              <a:gd name="connsiteX12475" fmla="*/ 993477 w 5675092"/>
              <a:gd name="connsiteY12475" fmla="*/ 1613025 h 2397608"/>
              <a:gd name="connsiteX12476" fmla="*/ 1021047 w 5675092"/>
              <a:gd name="connsiteY12476" fmla="*/ 1611152 h 2397608"/>
              <a:gd name="connsiteX12477" fmla="*/ 1016370 w 5675092"/>
              <a:gd name="connsiteY12477" fmla="*/ 1611782 h 2397608"/>
              <a:gd name="connsiteX12478" fmla="*/ 1013906 w 5675092"/>
              <a:gd name="connsiteY12478" fmla="*/ 1607839 h 2397608"/>
              <a:gd name="connsiteX12479" fmla="*/ 1010641 w 5675092"/>
              <a:gd name="connsiteY12479" fmla="*/ 1610712 h 2397608"/>
              <a:gd name="connsiteX12480" fmla="*/ 1003164 w 5675092"/>
              <a:gd name="connsiteY12480" fmla="*/ 1610114 h 2397608"/>
              <a:gd name="connsiteX12481" fmla="*/ 1003475 w 5675092"/>
              <a:gd name="connsiteY12481" fmla="*/ 1609840 h 2397608"/>
              <a:gd name="connsiteX12482" fmla="*/ 1003333 w 5675092"/>
              <a:gd name="connsiteY12482" fmla="*/ 1609861 h 2397608"/>
              <a:gd name="connsiteX12483" fmla="*/ 1003164 w 5675092"/>
              <a:gd name="connsiteY12483" fmla="*/ 1607378 h 2397608"/>
              <a:gd name="connsiteX12484" fmla="*/ 993139 w 5675092"/>
              <a:gd name="connsiteY12484" fmla="*/ 1608059 h 2397608"/>
              <a:gd name="connsiteX12485" fmla="*/ 997816 w 5675092"/>
              <a:gd name="connsiteY12485" fmla="*/ 1602756 h 2397608"/>
              <a:gd name="connsiteX12486" fmla="*/ 984612 w 5675092"/>
              <a:gd name="connsiteY12486" fmla="*/ 1603030 h 2397608"/>
              <a:gd name="connsiteX12487" fmla="*/ 977443 w 5675092"/>
              <a:gd name="connsiteY12487" fmla="*/ 1600291 h 2397608"/>
              <a:gd name="connsiteX12488" fmla="*/ 977550 w 5675092"/>
              <a:gd name="connsiteY12488" fmla="*/ 1600486 h 2397608"/>
              <a:gd name="connsiteX12489" fmla="*/ 981151 w 5675092"/>
              <a:gd name="connsiteY12489" fmla="*/ 1607061 h 2397608"/>
              <a:gd name="connsiteX12490" fmla="*/ 968058 w 5675092"/>
              <a:gd name="connsiteY12490" fmla="*/ 1607061 h 2397608"/>
              <a:gd name="connsiteX12491" fmla="*/ 970415 w 5675092"/>
              <a:gd name="connsiteY12491" fmla="*/ 1604670 h 2397608"/>
              <a:gd name="connsiteX12492" fmla="*/ 966168 w 5675092"/>
              <a:gd name="connsiteY12492" fmla="*/ 1604906 h 2397608"/>
              <a:gd name="connsiteX12493" fmla="*/ 955539 w 5675092"/>
              <a:gd name="connsiteY12493" fmla="*/ 1610613 h 2397608"/>
              <a:gd name="connsiteX12494" fmla="*/ 983279 w 5675092"/>
              <a:gd name="connsiteY12494" fmla="*/ 1611224 h 2397608"/>
              <a:gd name="connsiteX12495" fmla="*/ 988631 w 5675092"/>
              <a:gd name="connsiteY12495" fmla="*/ 1615848 h 2397608"/>
              <a:gd name="connsiteX12496" fmla="*/ 968240 w 5675092"/>
              <a:gd name="connsiteY12496" fmla="*/ 1612245 h 2397608"/>
              <a:gd name="connsiteX12497" fmla="*/ 966071 w 5675092"/>
              <a:gd name="connsiteY12497" fmla="*/ 1617380 h 2397608"/>
              <a:gd name="connsiteX12498" fmla="*/ 976267 w 5675092"/>
              <a:gd name="connsiteY12498" fmla="*/ 1619179 h 2397608"/>
              <a:gd name="connsiteX12499" fmla="*/ 971759 w 5675092"/>
              <a:gd name="connsiteY12499" fmla="*/ 1626968 h 2397608"/>
              <a:gd name="connsiteX12500" fmla="*/ 973760 w 5675092"/>
              <a:gd name="connsiteY12500" fmla="*/ 1619349 h 2397608"/>
              <a:gd name="connsiteX12501" fmla="*/ 963731 w 5675092"/>
              <a:gd name="connsiteY12501" fmla="*/ 1620030 h 2397608"/>
              <a:gd name="connsiteX12502" fmla="*/ 964493 w 5675092"/>
              <a:gd name="connsiteY12502" fmla="*/ 1636460 h 2397608"/>
              <a:gd name="connsiteX12503" fmla="*/ 964826 w 5675092"/>
              <a:gd name="connsiteY12503" fmla="*/ 1639066 h 2397608"/>
              <a:gd name="connsiteX12504" fmla="*/ 960643 w 5675092"/>
              <a:gd name="connsiteY12504" fmla="*/ 1625540 h 2397608"/>
              <a:gd name="connsiteX12505" fmla="*/ 951200 w 5675092"/>
              <a:gd name="connsiteY12505" fmla="*/ 1620882 h 2397608"/>
              <a:gd name="connsiteX12506" fmla="*/ 936326 w 5675092"/>
              <a:gd name="connsiteY12506" fmla="*/ 1624386 h 2397608"/>
              <a:gd name="connsiteX12507" fmla="*/ 939170 w 5675092"/>
              <a:gd name="connsiteY12507" fmla="*/ 1629181 h 2397608"/>
              <a:gd name="connsiteX12508" fmla="*/ 926469 w 5675092"/>
              <a:gd name="connsiteY12508" fmla="*/ 1627550 h 2397608"/>
              <a:gd name="connsiteX12509" fmla="*/ 931483 w 5675092"/>
              <a:gd name="connsiteY12509" fmla="*/ 1627209 h 2397608"/>
              <a:gd name="connsiteX12510" fmla="*/ 936156 w 5675092"/>
              <a:gd name="connsiteY12510" fmla="*/ 1621903 h 2397608"/>
              <a:gd name="connsiteX12511" fmla="*/ 921624 w 5675092"/>
              <a:gd name="connsiteY12511" fmla="*/ 1630373 h 2397608"/>
              <a:gd name="connsiteX12512" fmla="*/ 889375 w 5675092"/>
              <a:gd name="connsiteY12512" fmla="*/ 1637549 h 2397608"/>
              <a:gd name="connsiteX12513" fmla="*/ 888869 w 5675092"/>
              <a:gd name="connsiteY12513" fmla="*/ 1630103 h 2397608"/>
              <a:gd name="connsiteX12514" fmla="*/ 878673 w 5675092"/>
              <a:gd name="connsiteY12514" fmla="*/ 1628302 h 2397608"/>
              <a:gd name="connsiteX12515" fmla="*/ 879179 w 5675092"/>
              <a:gd name="connsiteY12515" fmla="*/ 1635747 h 2397608"/>
              <a:gd name="connsiteX12516" fmla="*/ 871322 w 5675092"/>
              <a:gd name="connsiteY12516" fmla="*/ 1631296 h 2397608"/>
              <a:gd name="connsiteX12517" fmla="*/ 866815 w 5675092"/>
              <a:gd name="connsiteY12517" fmla="*/ 1639081 h 2397608"/>
              <a:gd name="connsiteX12518" fmla="*/ 863802 w 5675092"/>
              <a:gd name="connsiteY12518" fmla="*/ 1631806 h 2397608"/>
              <a:gd name="connsiteX12519" fmla="*/ 873155 w 5675092"/>
              <a:gd name="connsiteY12519" fmla="*/ 1621197 h 2397608"/>
              <a:gd name="connsiteX12520" fmla="*/ 885856 w 5675092"/>
              <a:gd name="connsiteY12520" fmla="*/ 1622829 h 2397608"/>
              <a:gd name="connsiteX12521" fmla="*/ 867972 w 5675092"/>
              <a:gd name="connsiteY12521" fmla="*/ 1619055 h 2397608"/>
              <a:gd name="connsiteX12522" fmla="*/ 867466 w 5675092"/>
              <a:gd name="connsiteY12522" fmla="*/ 1611610 h 2397608"/>
              <a:gd name="connsiteX12523" fmla="*/ 862285 w 5675092"/>
              <a:gd name="connsiteY12523" fmla="*/ 1609468 h 2397608"/>
              <a:gd name="connsiteX12524" fmla="*/ 877662 w 5675092"/>
              <a:gd name="connsiteY12524" fmla="*/ 1613412 h 2397608"/>
              <a:gd name="connsiteX12525" fmla="*/ 874650 w 5675092"/>
              <a:gd name="connsiteY12525" fmla="*/ 1606136 h 2397608"/>
              <a:gd name="connsiteX12526" fmla="*/ 883496 w 5675092"/>
              <a:gd name="connsiteY12526" fmla="*/ 1588080 h 2397608"/>
              <a:gd name="connsiteX12527" fmla="*/ 888173 w 5675092"/>
              <a:gd name="connsiteY12527" fmla="*/ 1582777 h 2397608"/>
              <a:gd name="connsiteX12528" fmla="*/ 891016 w 5675092"/>
              <a:gd name="connsiteY12528" fmla="*/ 1587569 h 2397608"/>
              <a:gd name="connsiteX12529" fmla="*/ 891691 w 5675092"/>
              <a:gd name="connsiteY12529" fmla="*/ 1597497 h 2397608"/>
              <a:gd name="connsiteX12530" fmla="*/ 901886 w 5675092"/>
              <a:gd name="connsiteY12530" fmla="*/ 1599298 h 2397608"/>
              <a:gd name="connsiteX12531" fmla="*/ 967060 w 5675092"/>
              <a:gd name="connsiteY12531" fmla="*/ 1594872 h 2397608"/>
              <a:gd name="connsiteX12532" fmla="*/ 956863 w 5675092"/>
              <a:gd name="connsiteY12532" fmla="*/ 1593070 h 2397608"/>
              <a:gd name="connsiteX12533" fmla="*/ 949008 w 5675092"/>
              <a:gd name="connsiteY12533" fmla="*/ 1588618 h 2397608"/>
              <a:gd name="connsiteX12534" fmla="*/ 948671 w 5675092"/>
              <a:gd name="connsiteY12534" fmla="*/ 1583653 h 2397608"/>
              <a:gd name="connsiteX12535" fmla="*/ 928112 w 5675092"/>
              <a:gd name="connsiteY12535" fmla="*/ 1577570 h 2397608"/>
              <a:gd name="connsiteX12536" fmla="*/ 929945 w 5675092"/>
              <a:gd name="connsiteY12536" fmla="*/ 1567472 h 2397608"/>
              <a:gd name="connsiteX12537" fmla="*/ 938240 w 5675092"/>
              <a:gd name="connsiteY12537" fmla="*/ 1573766 h 2397608"/>
              <a:gd name="connsiteX12538" fmla="*/ 946751 w 5675092"/>
              <a:gd name="connsiteY12538" fmla="*/ 1569245 h 2397608"/>
              <a:gd name="connsiteX12539" fmla="*/ 950504 w 5675092"/>
              <a:gd name="connsiteY12539" fmla="*/ 1573557 h 2397608"/>
              <a:gd name="connsiteX12540" fmla="*/ 947660 w 5675092"/>
              <a:gd name="connsiteY12540" fmla="*/ 1568762 h 2397608"/>
              <a:gd name="connsiteX12541" fmla="*/ 946751 w 5675092"/>
              <a:gd name="connsiteY12541" fmla="*/ 1569245 h 2397608"/>
              <a:gd name="connsiteX12542" fmla="*/ 942308 w 5675092"/>
              <a:gd name="connsiteY12542" fmla="*/ 1564140 h 2397608"/>
              <a:gd name="connsiteX12543" fmla="*/ 954503 w 5675092"/>
              <a:gd name="connsiteY12543" fmla="*/ 1558324 h 2397608"/>
              <a:gd name="connsiteX12544" fmla="*/ 949155 w 5675092"/>
              <a:gd name="connsiteY12544" fmla="*/ 1553702 h 2397608"/>
              <a:gd name="connsiteX12545" fmla="*/ 941634 w 5675092"/>
              <a:gd name="connsiteY12545" fmla="*/ 1554213 h 2397608"/>
              <a:gd name="connsiteX12546" fmla="*/ 941970 w 5675092"/>
              <a:gd name="connsiteY12546" fmla="*/ 1559175 h 2397608"/>
              <a:gd name="connsiteX12547" fmla="*/ 936788 w 5675092"/>
              <a:gd name="connsiteY12547" fmla="*/ 1557035 h 2397608"/>
              <a:gd name="connsiteX12548" fmla="*/ 937294 w 5675092"/>
              <a:gd name="connsiteY12548" fmla="*/ 1564481 h 2397608"/>
              <a:gd name="connsiteX12549" fmla="*/ 921412 w 5675092"/>
              <a:gd name="connsiteY12549" fmla="*/ 1553092 h 2397608"/>
              <a:gd name="connsiteX12550" fmla="*/ 943298 w 5675092"/>
              <a:gd name="connsiteY12550" fmla="*/ 1541632 h 2397608"/>
              <a:gd name="connsiteX12551" fmla="*/ 944963 w 5675092"/>
              <a:gd name="connsiteY12551" fmla="*/ 1529053 h 2397608"/>
              <a:gd name="connsiteX12552" fmla="*/ 934934 w 5675092"/>
              <a:gd name="connsiteY12552" fmla="*/ 1529735 h 2397608"/>
              <a:gd name="connsiteX12553" fmla="*/ 935271 w 5675092"/>
              <a:gd name="connsiteY12553" fmla="*/ 1534697 h 2397608"/>
              <a:gd name="connsiteX12554" fmla="*/ 921074 w 5675092"/>
              <a:gd name="connsiteY12554" fmla="*/ 1548129 h 2397608"/>
              <a:gd name="connsiteX12555" fmla="*/ 915386 w 5675092"/>
              <a:gd name="connsiteY12555" fmla="*/ 1538543 h 2397608"/>
              <a:gd name="connsiteX12556" fmla="*/ 914712 w 5675092"/>
              <a:gd name="connsiteY12556" fmla="*/ 1528614 h 2397608"/>
              <a:gd name="connsiteX12557" fmla="*/ 911811 w 5675092"/>
              <a:gd name="connsiteY12557" fmla="*/ 1532238 h 2397608"/>
              <a:gd name="connsiteX12558" fmla="*/ 912031 w 5675092"/>
              <a:gd name="connsiteY12558" fmla="*/ 1526434 h 2397608"/>
              <a:gd name="connsiteX12559" fmla="*/ 911657 w 5675092"/>
              <a:gd name="connsiteY12559" fmla="*/ 1526477 h 2397608"/>
              <a:gd name="connsiteX12560" fmla="*/ 902577 w 5675092"/>
              <a:gd name="connsiteY12560" fmla="*/ 1530685 h 2397608"/>
              <a:gd name="connsiteX12561" fmla="*/ 894997 w 5675092"/>
              <a:gd name="connsiteY12561" fmla="*/ 1534938 h 2397608"/>
              <a:gd name="connsiteX12562" fmla="*/ 895839 w 5675092"/>
              <a:gd name="connsiteY12562" fmla="*/ 1547349 h 2397608"/>
              <a:gd name="connsiteX12563" fmla="*/ 921074 w 5675092"/>
              <a:gd name="connsiteY12563" fmla="*/ 1548129 h 2397608"/>
              <a:gd name="connsiteX12564" fmla="*/ 919074 w 5675092"/>
              <a:gd name="connsiteY12564" fmla="*/ 1555745 h 2397608"/>
              <a:gd name="connsiteX12565" fmla="*/ 916229 w 5675092"/>
              <a:gd name="connsiteY12565" fmla="*/ 1550950 h 2397608"/>
              <a:gd name="connsiteX12566" fmla="*/ 916735 w 5675092"/>
              <a:gd name="connsiteY12566" fmla="*/ 1558398 h 2397608"/>
              <a:gd name="connsiteX12567" fmla="*/ 909384 w 5675092"/>
              <a:gd name="connsiteY12567" fmla="*/ 1561389 h 2397608"/>
              <a:gd name="connsiteX12568" fmla="*/ 914565 w 5675092"/>
              <a:gd name="connsiteY12568" fmla="*/ 1563531 h 2397608"/>
              <a:gd name="connsiteX12569" fmla="*/ 905653 w 5675092"/>
              <a:gd name="connsiteY12569" fmla="*/ 1569678 h 2397608"/>
              <a:gd name="connsiteX12570" fmla="*/ 906346 w 5675092"/>
              <a:gd name="connsiteY12570" fmla="*/ 1572248 h 2397608"/>
              <a:gd name="connsiteX12571" fmla="*/ 907554 w 5675092"/>
              <a:gd name="connsiteY12571" fmla="*/ 1574938 h 2397608"/>
              <a:gd name="connsiteX12572" fmla="*/ 902721 w 5675092"/>
              <a:gd name="connsiteY12572" fmla="*/ 1572547 h 2397608"/>
              <a:gd name="connsiteX12573" fmla="*/ 903929 w 5675092"/>
              <a:gd name="connsiteY12573" fmla="*/ 1571052 h 2397608"/>
              <a:gd name="connsiteX12574" fmla="*/ 904020 w 5675092"/>
              <a:gd name="connsiteY12574" fmla="*/ 1570805 h 2397608"/>
              <a:gd name="connsiteX12575" fmla="*/ 902538 w 5675092"/>
              <a:gd name="connsiteY12575" fmla="*/ 1571827 h 2397608"/>
              <a:gd name="connsiteX12576" fmla="*/ 904435 w 5675092"/>
              <a:gd name="connsiteY12576" fmla="*/ 1569676 h 2397608"/>
              <a:gd name="connsiteX12577" fmla="*/ 905137 w 5675092"/>
              <a:gd name="connsiteY12577" fmla="*/ 1567764 h 2397608"/>
              <a:gd name="connsiteX12578" fmla="*/ 905368 w 5675092"/>
              <a:gd name="connsiteY12578" fmla="*/ 1568618 h 2397608"/>
              <a:gd name="connsiteX12579" fmla="*/ 907215 w 5675092"/>
              <a:gd name="connsiteY12579" fmla="*/ 1566524 h 2397608"/>
              <a:gd name="connsiteX12580" fmla="*/ 902032 w 5675092"/>
              <a:gd name="connsiteY12580" fmla="*/ 1564382 h 2397608"/>
              <a:gd name="connsiteX12581" fmla="*/ 900031 w 5675092"/>
              <a:gd name="connsiteY12581" fmla="*/ 1571998 h 2397608"/>
              <a:gd name="connsiteX12582" fmla="*/ 897694 w 5675092"/>
              <a:gd name="connsiteY12582" fmla="*/ 1574650 h 2397608"/>
              <a:gd name="connsiteX12583" fmla="*/ 892343 w 5675092"/>
              <a:gd name="connsiteY12583" fmla="*/ 1570025 h 2397608"/>
              <a:gd name="connsiteX12584" fmla="*/ 890342 w 5675092"/>
              <a:gd name="connsiteY12584" fmla="*/ 1577644 h 2397608"/>
              <a:gd name="connsiteX12585" fmla="*/ 859925 w 5675092"/>
              <a:gd name="connsiteY12585" fmla="*/ 1574722 h 2397608"/>
              <a:gd name="connsiteX12586" fmla="*/ 852742 w 5675092"/>
              <a:gd name="connsiteY12586" fmla="*/ 1580197 h 2397608"/>
              <a:gd name="connsiteX12587" fmla="*/ 856743 w 5675092"/>
              <a:gd name="connsiteY12587" fmla="*/ 1564964 h 2397608"/>
              <a:gd name="connsiteX12588" fmla="*/ 873953 w 5675092"/>
              <a:gd name="connsiteY12588" fmla="*/ 1558810 h 2397608"/>
              <a:gd name="connsiteX12589" fmla="*/ 866602 w 5675092"/>
              <a:gd name="connsiteY12589" fmla="*/ 1561803 h 2397608"/>
              <a:gd name="connsiteX12590" fmla="*/ 863589 w 5675092"/>
              <a:gd name="connsiteY12590" fmla="*/ 1554525 h 2397608"/>
              <a:gd name="connsiteX12591" fmla="*/ 823314 w 5675092"/>
              <a:gd name="connsiteY12591" fmla="*/ 1554769 h 2397608"/>
              <a:gd name="connsiteX12592" fmla="*/ 825315 w 5675092"/>
              <a:gd name="connsiteY12592" fmla="*/ 1547154 h 2397608"/>
              <a:gd name="connsiteX12593" fmla="*/ 840355 w 5675092"/>
              <a:gd name="connsiteY12593" fmla="*/ 1546132 h 2397608"/>
              <a:gd name="connsiteX12594" fmla="*/ 868266 w 5675092"/>
              <a:gd name="connsiteY12594" fmla="*/ 1549222 h 2397608"/>
              <a:gd name="connsiteX12595" fmla="*/ 877112 w 5675092"/>
              <a:gd name="connsiteY12595" fmla="*/ 1531168 h 2397608"/>
              <a:gd name="connsiteX12596" fmla="*/ 887139 w 5675092"/>
              <a:gd name="connsiteY12596" fmla="*/ 1530486 h 2397608"/>
              <a:gd name="connsiteX12597" fmla="*/ 885108 w 5675092"/>
              <a:gd name="connsiteY12597" fmla="*/ 1527873 h 2397608"/>
              <a:gd name="connsiteX12598" fmla="*/ 881359 w 5675092"/>
              <a:gd name="connsiteY12598" fmla="*/ 1528491 h 2397608"/>
              <a:gd name="connsiteX12599" fmla="*/ 877595 w 5675092"/>
              <a:gd name="connsiteY12599" fmla="*/ 1525387 h 2397608"/>
              <a:gd name="connsiteX12600" fmla="*/ 870064 w 5675092"/>
              <a:gd name="connsiteY12600" fmla="*/ 1532836 h 2397608"/>
              <a:gd name="connsiteX12601" fmla="*/ 867555 w 5675092"/>
              <a:gd name="connsiteY12601" fmla="*/ 1527871 h 2397608"/>
              <a:gd name="connsiteX12602" fmla="*/ 877594 w 5675092"/>
              <a:gd name="connsiteY12602" fmla="*/ 1522904 h 2397608"/>
              <a:gd name="connsiteX12603" fmla="*/ 871947 w 5675092"/>
              <a:gd name="connsiteY12603" fmla="*/ 1520188 h 2397608"/>
              <a:gd name="connsiteX12604" fmla="*/ 870404 w 5675092"/>
              <a:gd name="connsiteY12604" fmla="*/ 1520109 h 2397608"/>
              <a:gd name="connsiteX12605" fmla="*/ 873437 w 5675092"/>
              <a:gd name="connsiteY12605" fmla="*/ 1517316 h 2397608"/>
              <a:gd name="connsiteX12606" fmla="*/ 882614 w 5675092"/>
              <a:gd name="connsiteY12606" fmla="*/ 1522904 h 2397608"/>
              <a:gd name="connsiteX12607" fmla="*/ 885123 w 5675092"/>
              <a:gd name="connsiteY12607" fmla="*/ 1515452 h 2397608"/>
              <a:gd name="connsiteX12608" fmla="*/ 891084 w 5675092"/>
              <a:gd name="connsiteY12608" fmla="*/ 1516696 h 2397608"/>
              <a:gd name="connsiteX12609" fmla="*/ 891225 w 5675092"/>
              <a:gd name="connsiteY12609" fmla="*/ 1516483 h 2397608"/>
              <a:gd name="connsiteX12610" fmla="*/ 890972 w 5675092"/>
              <a:gd name="connsiteY12610" fmla="*/ 1512773 h 2397608"/>
              <a:gd name="connsiteX12611" fmla="*/ 893551 w 5675092"/>
              <a:gd name="connsiteY12611" fmla="*/ 1512940 h 2397608"/>
              <a:gd name="connsiteX12612" fmla="*/ 895163 w 5675092"/>
              <a:gd name="connsiteY12612" fmla="*/ 1510486 h 2397608"/>
              <a:gd name="connsiteX12613" fmla="*/ 896328 w 5675092"/>
              <a:gd name="connsiteY12613" fmla="*/ 1513120 h 2397608"/>
              <a:gd name="connsiteX12614" fmla="*/ 904594 w 5675092"/>
              <a:gd name="connsiteY12614" fmla="*/ 1513656 h 2397608"/>
              <a:gd name="connsiteX12615" fmla="*/ 907713 w 5675092"/>
              <a:gd name="connsiteY12615" fmla="*/ 1512969 h 2397608"/>
              <a:gd name="connsiteX12616" fmla="*/ 907278 w 5675092"/>
              <a:gd name="connsiteY12616" fmla="*/ 1513829 h 2397608"/>
              <a:gd name="connsiteX12617" fmla="*/ 907413 w 5675092"/>
              <a:gd name="connsiteY12617" fmla="*/ 1513838 h 2397608"/>
              <a:gd name="connsiteX12618" fmla="*/ 923223 w 5675092"/>
              <a:gd name="connsiteY12618" fmla="*/ 1505595 h 2397608"/>
              <a:gd name="connsiteX12619" fmla="*/ 907508 w 5675092"/>
              <a:gd name="connsiteY12619" fmla="*/ 1496688 h 2397608"/>
              <a:gd name="connsiteX12620" fmla="*/ 904833 w 5675092"/>
              <a:gd name="connsiteY12620" fmla="*/ 1494379 h 2397608"/>
              <a:gd name="connsiteX12621" fmla="*/ 906354 w 5675092"/>
              <a:gd name="connsiteY12621" fmla="*/ 1488977 h 2397608"/>
              <a:gd name="connsiteX12622" fmla="*/ 905135 w 5675092"/>
              <a:gd name="connsiteY12622" fmla="*/ 1485365 h 2397608"/>
              <a:gd name="connsiteX12623" fmla="*/ 902663 w 5675092"/>
              <a:gd name="connsiteY12623" fmla="*/ 1485107 h 2397608"/>
              <a:gd name="connsiteX12624" fmla="*/ 899651 w 5675092"/>
              <a:gd name="connsiteY12624" fmla="*/ 1492237 h 2397608"/>
              <a:gd name="connsiteX12625" fmla="*/ 894300 w 5675092"/>
              <a:gd name="connsiteY12625" fmla="*/ 1487614 h 2397608"/>
              <a:gd name="connsiteX12626" fmla="*/ 898099 w 5675092"/>
              <a:gd name="connsiteY12626" fmla="*/ 1483304 h 2397608"/>
              <a:gd name="connsiteX12627" fmla="*/ 897835 w 5675092"/>
              <a:gd name="connsiteY12627" fmla="*/ 1482525 h 2397608"/>
              <a:gd name="connsiteX12628" fmla="*/ 894140 w 5675092"/>
              <a:gd name="connsiteY12628" fmla="*/ 1485997 h 2397608"/>
              <a:gd name="connsiteX12629" fmla="*/ 888098 w 5675092"/>
              <a:gd name="connsiteY12629" fmla="*/ 1489882 h 2397608"/>
              <a:gd name="connsiteX12630" fmla="*/ 893233 w 5675092"/>
              <a:gd name="connsiteY12630" fmla="*/ 1482411 h 2397608"/>
              <a:gd name="connsiteX12631" fmla="*/ 897372 w 5675092"/>
              <a:gd name="connsiteY12631" fmla="*/ 1481165 h 2397608"/>
              <a:gd name="connsiteX12632" fmla="*/ 896132 w 5675092"/>
              <a:gd name="connsiteY12632" fmla="*/ 1477516 h 2397608"/>
              <a:gd name="connsiteX12633" fmla="*/ 899584 w 5675092"/>
              <a:gd name="connsiteY12633" fmla="*/ 1480499 h 2397608"/>
              <a:gd name="connsiteX12634" fmla="*/ 900182 w 5675092"/>
              <a:gd name="connsiteY12634" fmla="*/ 1480319 h 2397608"/>
              <a:gd name="connsiteX12635" fmla="*/ 899796 w 5675092"/>
              <a:gd name="connsiteY12635" fmla="*/ 1480681 h 2397608"/>
              <a:gd name="connsiteX12636" fmla="*/ 901483 w 5675092"/>
              <a:gd name="connsiteY12636" fmla="*/ 1482139 h 2397608"/>
              <a:gd name="connsiteX12637" fmla="*/ 904092 w 5675092"/>
              <a:gd name="connsiteY12637" fmla="*/ 1478845 h 2397608"/>
              <a:gd name="connsiteX12638" fmla="*/ 906822 w 5675092"/>
              <a:gd name="connsiteY12638" fmla="*/ 1482875 h 2397608"/>
              <a:gd name="connsiteX12639" fmla="*/ 907702 w 5675092"/>
              <a:gd name="connsiteY12639" fmla="*/ 1482411 h 2397608"/>
              <a:gd name="connsiteX12640" fmla="*/ 912805 w 5675092"/>
              <a:gd name="connsiteY12640" fmla="*/ 1477927 h 2397608"/>
              <a:gd name="connsiteX12641" fmla="*/ 912805 w 5675092"/>
              <a:gd name="connsiteY12641" fmla="*/ 1482710 h 2397608"/>
              <a:gd name="connsiteX12642" fmla="*/ 925560 w 5675092"/>
              <a:gd name="connsiteY12642" fmla="*/ 1480319 h 2397608"/>
              <a:gd name="connsiteX12643" fmla="*/ 914080 w 5675092"/>
              <a:gd name="connsiteY12643" fmla="*/ 1486296 h 2397608"/>
              <a:gd name="connsiteX12644" fmla="*/ 908763 w 5675092"/>
              <a:gd name="connsiteY12644" fmla="*/ 1485743 h 2397608"/>
              <a:gd name="connsiteX12645" fmla="*/ 909339 w 5675092"/>
              <a:gd name="connsiteY12645" fmla="*/ 1486593 h 2397608"/>
              <a:gd name="connsiteX12646" fmla="*/ 931562 w 5675092"/>
              <a:gd name="connsiteY12646" fmla="*/ 1480095 h 2397608"/>
              <a:gd name="connsiteX12647" fmla="*/ 921369 w 5675092"/>
              <a:gd name="connsiteY12647" fmla="*/ 1478293 h 2397608"/>
              <a:gd name="connsiteX12648" fmla="*/ 913005 w 5675092"/>
              <a:gd name="connsiteY12648" fmla="*/ 1466397 h 2397608"/>
              <a:gd name="connsiteX12649" fmla="*/ 913510 w 5675092"/>
              <a:gd name="connsiteY12649" fmla="*/ 1473842 h 2397608"/>
              <a:gd name="connsiteX12650" fmla="*/ 908096 w 5675092"/>
              <a:gd name="connsiteY12650" fmla="*/ 1468287 h 2397608"/>
              <a:gd name="connsiteX12651" fmla="*/ 903485 w 5675092"/>
              <a:gd name="connsiteY12651" fmla="*/ 1471907 h 2397608"/>
              <a:gd name="connsiteX12652" fmla="*/ 897923 w 5675092"/>
              <a:gd name="connsiteY12652" fmla="*/ 1466797 h 2397608"/>
              <a:gd name="connsiteX12653" fmla="*/ 887433 w 5675092"/>
              <a:gd name="connsiteY12653" fmla="*/ 1460654 h 2397608"/>
              <a:gd name="connsiteX12654" fmla="*/ 889433 w 5675092"/>
              <a:gd name="connsiteY12654" fmla="*/ 1453035 h 2397608"/>
              <a:gd name="connsiteX12655" fmla="*/ 861523 w 5675092"/>
              <a:gd name="connsiteY12655" fmla="*/ 1449946 h 2397608"/>
              <a:gd name="connsiteX12656" fmla="*/ 848820 w 5675092"/>
              <a:gd name="connsiteY12656" fmla="*/ 1448315 h 2397608"/>
              <a:gd name="connsiteX12657" fmla="*/ 855835 w 5675092"/>
              <a:gd name="connsiteY12657" fmla="*/ 1440359 h 2397608"/>
              <a:gd name="connsiteX12658" fmla="*/ 847472 w 5675092"/>
              <a:gd name="connsiteY12658" fmla="*/ 1428461 h 2397608"/>
              <a:gd name="connsiteX12659" fmla="*/ 835276 w 5675092"/>
              <a:gd name="connsiteY12659" fmla="*/ 1434275 h 2397608"/>
              <a:gd name="connsiteX12660" fmla="*/ 840458 w 5675092"/>
              <a:gd name="connsiteY12660" fmla="*/ 1436417 h 2397608"/>
              <a:gd name="connsiteX12661" fmla="*/ 793505 w 5675092"/>
              <a:gd name="connsiteY12661" fmla="*/ 1449580 h 2397608"/>
              <a:gd name="connsiteX12662" fmla="*/ 800818 w 5675092"/>
              <a:gd name="connsiteY12662" fmla="*/ 1450641 h 2397608"/>
              <a:gd name="connsiteX12663" fmla="*/ 805532 w 5675092"/>
              <a:gd name="connsiteY12663" fmla="*/ 1453229 h 2397608"/>
              <a:gd name="connsiteX12664" fmla="*/ 805226 w 5675092"/>
              <a:gd name="connsiteY12664" fmla="*/ 1454143 h 2397608"/>
              <a:gd name="connsiteX12665" fmla="*/ 798711 w 5675092"/>
              <a:gd name="connsiteY12665" fmla="*/ 1456705 h 2397608"/>
              <a:gd name="connsiteX12666" fmla="*/ 789166 w 5675092"/>
              <a:gd name="connsiteY12666" fmla="*/ 1459846 h 2397608"/>
              <a:gd name="connsiteX12667" fmla="*/ 794685 w 5675092"/>
              <a:gd name="connsiteY12667" fmla="*/ 1466953 h 2397608"/>
              <a:gd name="connsiteX12668" fmla="*/ 803329 w 5675092"/>
              <a:gd name="connsiteY12668" fmla="*/ 1459821 h 2397608"/>
              <a:gd name="connsiteX12669" fmla="*/ 805226 w 5675092"/>
              <a:gd name="connsiteY12669" fmla="*/ 1454143 h 2397608"/>
              <a:gd name="connsiteX12670" fmla="*/ 806376 w 5675092"/>
              <a:gd name="connsiteY12670" fmla="*/ 1453691 h 2397608"/>
              <a:gd name="connsiteX12671" fmla="*/ 805532 w 5675092"/>
              <a:gd name="connsiteY12671" fmla="*/ 1453229 h 2397608"/>
              <a:gd name="connsiteX12672" fmla="*/ 806207 w 5675092"/>
              <a:gd name="connsiteY12672" fmla="*/ 1451209 h 2397608"/>
              <a:gd name="connsiteX12673" fmla="*/ 823753 w 5675092"/>
              <a:gd name="connsiteY12673" fmla="*/ 1450017 h 2397608"/>
              <a:gd name="connsiteX12674" fmla="*/ 826597 w 5675092"/>
              <a:gd name="connsiteY12674" fmla="*/ 1454812 h 2397608"/>
              <a:gd name="connsiteX12675" fmla="*/ 826261 w 5675092"/>
              <a:gd name="connsiteY12675" fmla="*/ 1449847 h 2397608"/>
              <a:gd name="connsiteX12676" fmla="*/ 862197 w 5675092"/>
              <a:gd name="connsiteY12676" fmla="*/ 1459874 h 2397608"/>
              <a:gd name="connsiteX12677" fmla="*/ 864198 w 5675092"/>
              <a:gd name="connsiteY12677" fmla="*/ 1452258 h 2397608"/>
              <a:gd name="connsiteX12678" fmla="*/ 869886 w 5675092"/>
              <a:gd name="connsiteY12678" fmla="*/ 1461846 h 2397608"/>
              <a:gd name="connsiteX12679" fmla="*/ 862702 w 5675092"/>
              <a:gd name="connsiteY12679" fmla="*/ 1467319 h 2397608"/>
              <a:gd name="connsiteX12680" fmla="*/ 857520 w 5675092"/>
              <a:gd name="connsiteY12680" fmla="*/ 1465177 h 2397608"/>
              <a:gd name="connsiteX12681" fmla="*/ 860364 w 5675092"/>
              <a:gd name="connsiteY12681" fmla="*/ 1469972 h 2397608"/>
              <a:gd name="connsiteX12682" fmla="*/ 857858 w 5675092"/>
              <a:gd name="connsiteY12682" fmla="*/ 1470142 h 2397608"/>
              <a:gd name="connsiteX12683" fmla="*/ 859156 w 5675092"/>
              <a:gd name="connsiteY12683" fmla="*/ 1472077 h 2397608"/>
              <a:gd name="connsiteX12684" fmla="*/ 856324 w 5675092"/>
              <a:gd name="connsiteY12684" fmla="*/ 1471299 h 2397608"/>
              <a:gd name="connsiteX12685" fmla="*/ 845325 w 5675092"/>
              <a:gd name="connsiteY12685" fmla="*/ 1470994 h 2397608"/>
              <a:gd name="connsiteX12686" fmla="*/ 850843 w 5675092"/>
              <a:gd name="connsiteY12686" fmla="*/ 1478098 h 2397608"/>
              <a:gd name="connsiteX12687" fmla="*/ 866221 w 5675092"/>
              <a:gd name="connsiteY12687" fmla="*/ 1482039 h 2397608"/>
              <a:gd name="connsiteX12688" fmla="*/ 857037 w 5675092"/>
              <a:gd name="connsiteY12688" fmla="*/ 1495131 h 2397608"/>
              <a:gd name="connsiteX12689" fmla="*/ 861713 w 5675092"/>
              <a:gd name="connsiteY12689" fmla="*/ 1489827 h 2397608"/>
              <a:gd name="connsiteX12690" fmla="*/ 855373 w 5675092"/>
              <a:gd name="connsiteY12690" fmla="*/ 1507711 h 2397608"/>
              <a:gd name="connsiteX12691" fmla="*/ 859839 w 5675092"/>
              <a:gd name="connsiteY12691" fmla="*/ 1511569 h 2397608"/>
              <a:gd name="connsiteX12692" fmla="*/ 872574 w 5675092"/>
              <a:gd name="connsiteY12692" fmla="*/ 1512970 h 2397608"/>
              <a:gd name="connsiteX12693" fmla="*/ 870173 w 5675092"/>
              <a:gd name="connsiteY12693" fmla="*/ 1520097 h 2397608"/>
              <a:gd name="connsiteX12694" fmla="*/ 864417 w 5675092"/>
              <a:gd name="connsiteY12694" fmla="*/ 1519800 h 2397608"/>
              <a:gd name="connsiteX12695" fmla="*/ 855006 w 5675092"/>
              <a:gd name="connsiteY12695" fmla="*/ 1527870 h 2397608"/>
              <a:gd name="connsiteX12696" fmla="*/ 851398 w 5675092"/>
              <a:gd name="connsiteY12696" fmla="*/ 1528941 h 2397608"/>
              <a:gd name="connsiteX12697" fmla="*/ 854552 w 5675092"/>
              <a:gd name="connsiteY12697" fmla="*/ 1532700 h 2397608"/>
              <a:gd name="connsiteX12698" fmla="*/ 847594 w 5675092"/>
              <a:gd name="connsiteY12698" fmla="*/ 1530070 h 2397608"/>
              <a:gd name="connsiteX12699" fmla="*/ 845593 w 5675092"/>
              <a:gd name="connsiteY12699" fmla="*/ 1530664 h 2397608"/>
              <a:gd name="connsiteX12700" fmla="*/ 839946 w 5675092"/>
              <a:gd name="connsiteY12700" fmla="*/ 1535319 h 2397608"/>
              <a:gd name="connsiteX12701" fmla="*/ 835611 w 5675092"/>
              <a:gd name="connsiteY12701" fmla="*/ 1531031 h 2397608"/>
              <a:gd name="connsiteX12702" fmla="*/ 829548 w 5675092"/>
              <a:gd name="connsiteY12702" fmla="*/ 1535333 h 2397608"/>
              <a:gd name="connsiteX12703" fmla="*/ 804924 w 5675092"/>
              <a:gd name="connsiteY12703" fmla="*/ 1543551 h 2397608"/>
              <a:gd name="connsiteX12704" fmla="*/ 800585 w 5675092"/>
              <a:gd name="connsiteY12704" fmla="*/ 1553819 h 2397608"/>
              <a:gd name="connsiteX12705" fmla="*/ 809117 w 5675092"/>
              <a:gd name="connsiteY12705" fmla="*/ 1568199 h 2397608"/>
              <a:gd name="connsiteX12706" fmla="*/ 816805 w 5675092"/>
              <a:gd name="connsiteY12706" fmla="*/ 1570171 h 2397608"/>
              <a:gd name="connsiteX12707" fmla="*/ 818806 w 5675092"/>
              <a:gd name="connsiteY12707" fmla="*/ 1562555 h 2397608"/>
              <a:gd name="connsiteX12708" fmla="*/ 819312 w 5675092"/>
              <a:gd name="connsiteY12708" fmla="*/ 1570000 h 2397608"/>
              <a:gd name="connsiteX12709" fmla="*/ 834184 w 5675092"/>
              <a:gd name="connsiteY12709" fmla="*/ 1566497 h 2397608"/>
              <a:gd name="connsiteX12710" fmla="*/ 837533 w 5675092"/>
              <a:gd name="connsiteY12710" fmla="*/ 1578736 h 2397608"/>
              <a:gd name="connsiteX12711" fmla="*/ 817142 w 5675092"/>
              <a:gd name="connsiteY12711" fmla="*/ 1575133 h 2397608"/>
              <a:gd name="connsiteX12712" fmla="*/ 807284 w 5675092"/>
              <a:gd name="connsiteY12712" fmla="*/ 1578297 h 2397608"/>
              <a:gd name="connsiteX12713" fmla="*/ 812466 w 5675092"/>
              <a:gd name="connsiteY12713" fmla="*/ 1580439 h 2397608"/>
              <a:gd name="connsiteX12714" fmla="*/ 807790 w 5675092"/>
              <a:gd name="connsiteY12714" fmla="*/ 1585742 h 2397608"/>
              <a:gd name="connsiteX12715" fmla="*/ 792582 w 5675092"/>
              <a:gd name="connsiteY12715" fmla="*/ 1584284 h 2397608"/>
              <a:gd name="connsiteX12716" fmla="*/ 792919 w 5675092"/>
              <a:gd name="connsiteY12716" fmla="*/ 1589247 h 2397608"/>
              <a:gd name="connsiteX12717" fmla="*/ 798853 w 5675092"/>
              <a:gd name="connsiteY12717" fmla="*/ 1593207 h 2397608"/>
              <a:gd name="connsiteX12718" fmla="*/ 799068 w 5675092"/>
              <a:gd name="connsiteY12718" fmla="*/ 1593550 h 2397608"/>
              <a:gd name="connsiteX12719" fmla="*/ 794482 w 5675092"/>
              <a:gd name="connsiteY12719" fmla="*/ 1593152 h 2397608"/>
              <a:gd name="connsiteX12720" fmla="*/ 784555 w 5675092"/>
              <a:gd name="connsiteY12720" fmla="*/ 1577346 h 2397608"/>
              <a:gd name="connsiteX12721" fmla="*/ 782555 w 5675092"/>
              <a:gd name="connsiteY12721" fmla="*/ 1584965 h 2397608"/>
              <a:gd name="connsiteX12722" fmla="*/ 771516 w 5675092"/>
              <a:gd name="connsiteY12722" fmla="*/ 1570753 h 2397608"/>
              <a:gd name="connsiteX12723" fmla="*/ 773517 w 5675092"/>
              <a:gd name="connsiteY12723" fmla="*/ 1563137 h 2397608"/>
              <a:gd name="connsiteX12724" fmla="*/ 746281 w 5675092"/>
              <a:gd name="connsiteY12724" fmla="*/ 1569975 h 2397608"/>
              <a:gd name="connsiteX12725" fmla="*/ 746786 w 5675092"/>
              <a:gd name="connsiteY12725" fmla="*/ 1577420 h 2397608"/>
              <a:gd name="connsiteX12726" fmla="*/ 731578 w 5675092"/>
              <a:gd name="connsiteY12726" fmla="*/ 1575960 h 2397608"/>
              <a:gd name="connsiteX12727" fmla="*/ 735917 w 5675092"/>
              <a:gd name="connsiteY12727" fmla="*/ 1565692 h 2397608"/>
              <a:gd name="connsiteX12728" fmla="*/ 727722 w 5675092"/>
              <a:gd name="connsiteY12728" fmla="*/ 1556274 h 2397608"/>
              <a:gd name="connsiteX12729" fmla="*/ 702656 w 5675092"/>
              <a:gd name="connsiteY12729" fmla="*/ 1557976 h 2397608"/>
              <a:gd name="connsiteX12730" fmla="*/ 709839 w 5675092"/>
              <a:gd name="connsiteY12730" fmla="*/ 1552504 h 2397608"/>
              <a:gd name="connsiteX12731" fmla="*/ 706489 w 5675092"/>
              <a:gd name="connsiteY12731" fmla="*/ 1540263 h 2397608"/>
              <a:gd name="connsiteX12732" fmla="*/ 696126 w 5675092"/>
              <a:gd name="connsiteY12732" fmla="*/ 1535981 h 2397608"/>
              <a:gd name="connsiteX12733" fmla="*/ 698126 w 5675092"/>
              <a:gd name="connsiteY12733" fmla="*/ 1528366 h 2397608"/>
              <a:gd name="connsiteX12734" fmla="*/ 723361 w 5675092"/>
              <a:gd name="connsiteY12734" fmla="*/ 1529143 h 2397608"/>
              <a:gd name="connsiteX12735" fmla="*/ 726374 w 5675092"/>
              <a:gd name="connsiteY12735" fmla="*/ 1536418 h 2397608"/>
              <a:gd name="connsiteX12736" fmla="*/ 731219 w 5675092"/>
              <a:gd name="connsiteY12736" fmla="*/ 1533598 h 2397608"/>
              <a:gd name="connsiteX12737" fmla="*/ 725531 w 5675092"/>
              <a:gd name="connsiteY12737" fmla="*/ 1524010 h 2397608"/>
              <a:gd name="connsiteX12738" fmla="*/ 737896 w 5675092"/>
              <a:gd name="connsiteY12738" fmla="*/ 1520676 h 2397608"/>
              <a:gd name="connsiteX12739" fmla="*/ 742909 w 5675092"/>
              <a:gd name="connsiteY12739" fmla="*/ 1520336 h 2397608"/>
              <a:gd name="connsiteX12740" fmla="*/ 752767 w 5675092"/>
              <a:gd name="connsiteY12740" fmla="*/ 1517172 h 2397608"/>
              <a:gd name="connsiteX12741" fmla="*/ 767470 w 5675092"/>
              <a:gd name="connsiteY12741" fmla="*/ 1511188 h 2397608"/>
              <a:gd name="connsiteX12742" fmla="*/ 749587 w 5675092"/>
              <a:gd name="connsiteY12742" fmla="*/ 1507414 h 2397608"/>
              <a:gd name="connsiteX12743" fmla="*/ 754432 w 5675092"/>
              <a:gd name="connsiteY12743" fmla="*/ 1504594 h 2397608"/>
              <a:gd name="connsiteX12744" fmla="*/ 759782 w 5675092"/>
              <a:gd name="connsiteY12744" fmla="*/ 1509217 h 2397608"/>
              <a:gd name="connsiteX12745" fmla="*/ 764458 w 5675092"/>
              <a:gd name="connsiteY12745" fmla="*/ 1503913 h 2397608"/>
              <a:gd name="connsiteX12746" fmla="*/ 766459 w 5675092"/>
              <a:gd name="connsiteY12746" fmla="*/ 1496298 h 2397608"/>
              <a:gd name="connsiteX12747" fmla="*/ 749081 w 5675092"/>
              <a:gd name="connsiteY12747" fmla="*/ 1499969 h 2397608"/>
              <a:gd name="connsiteX12748" fmla="*/ 756095 w 5675092"/>
              <a:gd name="connsiteY12748" fmla="*/ 1492013 h 2397608"/>
              <a:gd name="connsiteX12749" fmla="*/ 753420 w 5675092"/>
              <a:gd name="connsiteY12749" fmla="*/ 1489701 h 2397608"/>
              <a:gd name="connsiteX12750" fmla="*/ 763278 w 5675092"/>
              <a:gd name="connsiteY12750" fmla="*/ 1486540 h 2397608"/>
              <a:gd name="connsiteX12751" fmla="*/ 755084 w 5675092"/>
              <a:gd name="connsiteY12751" fmla="*/ 1477123 h 2397608"/>
              <a:gd name="connsiteX12752" fmla="*/ 743056 w 5675092"/>
              <a:gd name="connsiteY12752" fmla="*/ 1485419 h 2397608"/>
              <a:gd name="connsiteX12753" fmla="*/ 736863 w 5675092"/>
              <a:gd name="connsiteY12753" fmla="*/ 1468387 h 2397608"/>
              <a:gd name="connsiteX12754" fmla="*/ 754747 w 5675092"/>
              <a:gd name="connsiteY12754" fmla="*/ 1472157 h 2397608"/>
              <a:gd name="connsiteX12755" fmla="*/ 774632 w 5675092"/>
              <a:gd name="connsiteY12755" fmla="*/ 1468316 h 2397608"/>
              <a:gd name="connsiteX12756" fmla="*/ 766437 w 5675092"/>
              <a:gd name="connsiteY12756" fmla="*/ 1458898 h 2397608"/>
              <a:gd name="connsiteX12757" fmla="*/ 779140 w 5675092"/>
              <a:gd name="connsiteY12757" fmla="*/ 1460527 h 2397608"/>
              <a:gd name="connsiteX12758" fmla="*/ 778803 w 5675092"/>
              <a:gd name="connsiteY12758" fmla="*/ 1455565 h 2397608"/>
              <a:gd name="connsiteX12759" fmla="*/ 784321 w 5675092"/>
              <a:gd name="connsiteY12759" fmla="*/ 1462669 h 2397608"/>
              <a:gd name="connsiteX12760" fmla="*/ 785985 w 5675092"/>
              <a:gd name="connsiteY12760" fmla="*/ 1450092 h 2397608"/>
              <a:gd name="connsiteX12761" fmla="*/ 743877 w 5675092"/>
              <a:gd name="connsiteY12761" fmla="*/ 1460430 h 2397608"/>
              <a:gd name="connsiteX12762" fmla="*/ 766774 w 5675092"/>
              <a:gd name="connsiteY12762" fmla="*/ 1463861 h 2397608"/>
              <a:gd name="connsiteX12763" fmla="*/ 756410 w 5675092"/>
              <a:gd name="connsiteY12763" fmla="*/ 1459579 h 2397608"/>
              <a:gd name="connsiteX12764" fmla="*/ 746889 w 5675092"/>
              <a:gd name="connsiteY12764" fmla="*/ 1467706 h 2397608"/>
              <a:gd name="connsiteX12765" fmla="*/ 746552 w 5675092"/>
              <a:gd name="connsiteY12765" fmla="*/ 1462741 h 2397608"/>
              <a:gd name="connsiteX12766" fmla="*/ 736694 w 5675092"/>
              <a:gd name="connsiteY12766" fmla="*/ 1465904 h 2397608"/>
              <a:gd name="connsiteX12767" fmla="*/ 725656 w 5675092"/>
              <a:gd name="connsiteY12767" fmla="*/ 1451694 h 2397608"/>
              <a:gd name="connsiteX12768" fmla="*/ 757737 w 5675092"/>
              <a:gd name="connsiteY12768" fmla="*/ 1442036 h 2397608"/>
              <a:gd name="connsiteX12769" fmla="*/ 760749 w 5675092"/>
              <a:gd name="connsiteY12769" fmla="*/ 1449311 h 2397608"/>
              <a:gd name="connsiteX12770" fmla="*/ 762919 w 5675092"/>
              <a:gd name="connsiteY12770" fmla="*/ 1444175 h 2397608"/>
              <a:gd name="connsiteX12771" fmla="*/ 762163 w 5675092"/>
              <a:gd name="connsiteY12771" fmla="*/ 1437683 h 2397608"/>
              <a:gd name="connsiteX12772" fmla="*/ 763108 w 5675092"/>
              <a:gd name="connsiteY12772" fmla="*/ 1435947 h 2397608"/>
              <a:gd name="connsiteX12773" fmla="*/ 758228 w 5675092"/>
              <a:gd name="connsiteY12773" fmla="*/ 1435984 h 2397608"/>
              <a:gd name="connsiteX12774" fmla="*/ 757400 w 5675092"/>
              <a:gd name="connsiteY12774" fmla="*/ 1437071 h 2397608"/>
              <a:gd name="connsiteX12775" fmla="*/ 755698 w 5675092"/>
              <a:gd name="connsiteY12775" fmla="*/ 1436004 h 2397608"/>
              <a:gd name="connsiteX12776" fmla="*/ 752544 w 5675092"/>
              <a:gd name="connsiteY12776" fmla="*/ 1436028 h 2397608"/>
              <a:gd name="connsiteX12777" fmla="*/ 752701 w 5675092"/>
              <a:gd name="connsiteY12777" fmla="*/ 1438880 h 2397608"/>
              <a:gd name="connsiteX12778" fmla="*/ 747241 w 5675092"/>
              <a:gd name="connsiteY12778" fmla="*/ 1442862 h 2397608"/>
              <a:gd name="connsiteX12779" fmla="*/ 747362 w 5675092"/>
              <a:gd name="connsiteY12779" fmla="*/ 1442854 h 2397608"/>
              <a:gd name="connsiteX12780" fmla="*/ 743026 w 5675092"/>
              <a:gd name="connsiteY12780" fmla="*/ 1450339 h 2397608"/>
              <a:gd name="connsiteX12781" fmla="*/ 745114 w 5675092"/>
              <a:gd name="connsiteY12781" fmla="*/ 1445403 h 2397608"/>
              <a:gd name="connsiteX12782" fmla="*/ 742540 w 5675092"/>
              <a:gd name="connsiteY12782" fmla="*/ 1443182 h 2397608"/>
              <a:gd name="connsiteX12783" fmla="*/ 746708 w 5675092"/>
              <a:gd name="connsiteY12783" fmla="*/ 1442899 h 2397608"/>
              <a:gd name="connsiteX12784" fmla="*/ 746708 w 5675092"/>
              <a:gd name="connsiteY12784" fmla="*/ 1442578 h 2397608"/>
              <a:gd name="connsiteX12785" fmla="*/ 746709 w 5675092"/>
              <a:gd name="connsiteY12785" fmla="*/ 1438223 h 2397608"/>
              <a:gd name="connsiteX12786" fmla="*/ 745884 w 5675092"/>
              <a:gd name="connsiteY12786" fmla="*/ 1436233 h 2397608"/>
              <a:gd name="connsiteX12787" fmla="*/ 743429 w 5675092"/>
              <a:gd name="connsiteY12787" fmla="*/ 1436383 h 2397608"/>
              <a:gd name="connsiteX12788" fmla="*/ 741151 w 5675092"/>
              <a:gd name="connsiteY12788" fmla="*/ 1443473 h 2397608"/>
              <a:gd name="connsiteX12789" fmla="*/ 735514 w 5675092"/>
              <a:gd name="connsiteY12789" fmla="*/ 1448531 h 2397608"/>
              <a:gd name="connsiteX12790" fmla="*/ 735177 w 5675092"/>
              <a:gd name="connsiteY12790" fmla="*/ 1443568 h 2397608"/>
              <a:gd name="connsiteX12791" fmla="*/ 720474 w 5675092"/>
              <a:gd name="connsiteY12791" fmla="*/ 1449553 h 2397608"/>
              <a:gd name="connsiteX12792" fmla="*/ 710279 w 5675092"/>
              <a:gd name="connsiteY12792" fmla="*/ 1447751 h 2397608"/>
              <a:gd name="connsiteX12793" fmla="*/ 700589 w 5675092"/>
              <a:gd name="connsiteY12793" fmla="*/ 1453397 h 2397608"/>
              <a:gd name="connsiteX12794" fmla="*/ 697914 w 5675092"/>
              <a:gd name="connsiteY12794" fmla="*/ 1451085 h 2397608"/>
              <a:gd name="connsiteX12795" fmla="*/ 717124 w 5675092"/>
              <a:gd name="connsiteY12795" fmla="*/ 1437315 h 2397608"/>
              <a:gd name="connsiteX12796" fmla="*/ 714111 w 5675092"/>
              <a:gd name="connsiteY12796" fmla="*/ 1430037 h 2397608"/>
              <a:gd name="connsiteX12797" fmla="*/ 694227 w 5675092"/>
              <a:gd name="connsiteY12797" fmla="*/ 1433883 h 2397608"/>
              <a:gd name="connsiteX12798" fmla="*/ 684537 w 5675092"/>
              <a:gd name="connsiteY12798" fmla="*/ 1439528 h 2397608"/>
              <a:gd name="connsiteX12799" fmla="*/ 686370 w 5675092"/>
              <a:gd name="connsiteY12799" fmla="*/ 1429430 h 2397608"/>
              <a:gd name="connsiteX12800" fmla="*/ 696397 w 5675092"/>
              <a:gd name="connsiteY12800" fmla="*/ 1428749 h 2397608"/>
              <a:gd name="connsiteX12801" fmla="*/ 691046 w 5675092"/>
              <a:gd name="connsiteY12801" fmla="*/ 1424124 h 2397608"/>
              <a:gd name="connsiteX12802" fmla="*/ 698903 w 5675092"/>
              <a:gd name="connsiteY12802" fmla="*/ 1428579 h 2397608"/>
              <a:gd name="connsiteX12803" fmla="*/ 703411 w 5675092"/>
              <a:gd name="connsiteY12803" fmla="*/ 1420790 h 2397608"/>
              <a:gd name="connsiteX12804" fmla="*/ 706423 w 5675092"/>
              <a:gd name="connsiteY12804" fmla="*/ 1428068 h 2397608"/>
              <a:gd name="connsiteX12805" fmla="*/ 716255 w 5675092"/>
              <a:gd name="connsiteY12805" fmla="*/ 1415244 h 2397608"/>
              <a:gd name="connsiteX12806" fmla="*/ 722299 w 5675092"/>
              <a:gd name="connsiteY12806" fmla="*/ 1413641 h 2397608"/>
              <a:gd name="connsiteX12807" fmla="*/ 721529 w 5675092"/>
              <a:gd name="connsiteY12807" fmla="*/ 1410872 h 2397608"/>
              <a:gd name="connsiteX12808" fmla="*/ 721436 w 5675092"/>
              <a:gd name="connsiteY12808" fmla="*/ 1410471 h 2397608"/>
              <a:gd name="connsiteX12809" fmla="*/ 706057 w 5675092"/>
              <a:gd name="connsiteY12809" fmla="*/ 1408769 h 2397608"/>
              <a:gd name="connsiteX12810" fmla="*/ 688969 w 5675092"/>
              <a:gd name="connsiteY12810" fmla="*/ 1409355 h 2397608"/>
              <a:gd name="connsiteX12811" fmla="*/ 684732 w 5675092"/>
              <a:gd name="connsiteY12811" fmla="*/ 1415528 h 2397608"/>
              <a:gd name="connsiteX12812" fmla="*/ 674497 w 5675092"/>
              <a:gd name="connsiteY12812" fmla="*/ 1416555 h 2397608"/>
              <a:gd name="connsiteX12813" fmla="*/ 672993 w 5675092"/>
              <a:gd name="connsiteY12813" fmla="*/ 1417871 h 2397608"/>
              <a:gd name="connsiteX12814" fmla="*/ 633055 w 5675092"/>
              <a:gd name="connsiteY12814" fmla="*/ 1423078 h 2397608"/>
              <a:gd name="connsiteX12815" fmla="*/ 600974 w 5675092"/>
              <a:gd name="connsiteY12815" fmla="*/ 1432736 h 2397608"/>
              <a:gd name="connsiteX12816" fmla="*/ 600469 w 5675092"/>
              <a:gd name="connsiteY12816" fmla="*/ 1425291 h 2397608"/>
              <a:gd name="connsiteX12817" fmla="*/ 575738 w 5675092"/>
              <a:gd name="connsiteY12817" fmla="*/ 1431956 h 2397608"/>
              <a:gd name="connsiteX12818" fmla="*/ 575402 w 5675092"/>
              <a:gd name="connsiteY12818" fmla="*/ 1426994 h 2397608"/>
              <a:gd name="connsiteX12819" fmla="*/ 570894 w 5675092"/>
              <a:gd name="connsiteY12819" fmla="*/ 1434779 h 2397608"/>
              <a:gd name="connsiteX12820" fmla="*/ 548165 w 5675092"/>
              <a:gd name="connsiteY12820" fmla="*/ 1433829 h 2397608"/>
              <a:gd name="connsiteX12821" fmla="*/ 553178 w 5675092"/>
              <a:gd name="connsiteY12821" fmla="*/ 1433488 h 2397608"/>
              <a:gd name="connsiteX12822" fmla="*/ 560529 w 5675092"/>
              <a:gd name="connsiteY12822" fmla="*/ 1430495 h 2397608"/>
              <a:gd name="connsiteX12823" fmla="*/ 560192 w 5675092"/>
              <a:gd name="connsiteY12823" fmla="*/ 1425533 h 2397608"/>
              <a:gd name="connsiteX12824" fmla="*/ 555179 w 5675092"/>
              <a:gd name="connsiteY12824" fmla="*/ 1425873 h 2397608"/>
              <a:gd name="connsiteX12825" fmla="*/ 572726 w 5675092"/>
              <a:gd name="connsiteY12825" fmla="*/ 1424681 h 2397608"/>
              <a:gd name="connsiteX12826" fmla="*/ 581910 w 5675092"/>
              <a:gd name="connsiteY12826" fmla="*/ 1411590 h 2397608"/>
              <a:gd name="connsiteX12827" fmla="*/ 579740 w 5675092"/>
              <a:gd name="connsiteY12827" fmla="*/ 1416725 h 2397608"/>
              <a:gd name="connsiteX12828" fmla="*/ 594780 w 5675092"/>
              <a:gd name="connsiteY12828" fmla="*/ 1415704 h 2397608"/>
              <a:gd name="connsiteX12829" fmla="*/ 596950 w 5675092"/>
              <a:gd name="connsiteY12829" fmla="*/ 1410568 h 2397608"/>
              <a:gd name="connsiteX12830" fmla="*/ 604807 w 5675092"/>
              <a:gd name="connsiteY12830" fmla="*/ 1415023 h 2397608"/>
              <a:gd name="connsiteX12831" fmla="*/ 606640 w 5675092"/>
              <a:gd name="connsiteY12831" fmla="*/ 1404925 h 2397608"/>
              <a:gd name="connsiteX12832" fmla="*/ 614665 w 5675092"/>
              <a:gd name="connsiteY12832" fmla="*/ 1411859 h 2397608"/>
              <a:gd name="connsiteX12833" fmla="*/ 619848 w 5675092"/>
              <a:gd name="connsiteY12833" fmla="*/ 1414001 h 2397608"/>
              <a:gd name="connsiteX12834" fmla="*/ 619342 w 5675092"/>
              <a:gd name="connsiteY12834" fmla="*/ 1406556 h 2397608"/>
              <a:gd name="connsiteX12835" fmla="*/ 634550 w 5675092"/>
              <a:gd name="connsiteY12835" fmla="*/ 1408015 h 2397608"/>
              <a:gd name="connsiteX12836" fmla="*/ 640069 w 5675092"/>
              <a:gd name="connsiteY12836" fmla="*/ 1415122 h 2397608"/>
              <a:gd name="connsiteX12837" fmla="*/ 654941 w 5675092"/>
              <a:gd name="connsiteY12837" fmla="*/ 1411618 h 2397608"/>
              <a:gd name="connsiteX12838" fmla="*/ 656293 w 5675092"/>
              <a:gd name="connsiteY12838" fmla="*/ 1409882 h 2397608"/>
              <a:gd name="connsiteX12839" fmla="*/ 645647 w 5675092"/>
              <a:gd name="connsiteY12839" fmla="*/ 1405017 h 2397608"/>
              <a:gd name="connsiteX12840" fmla="*/ 648170 w 5675092"/>
              <a:gd name="connsiteY12840" fmla="*/ 1392563 h 2397608"/>
              <a:gd name="connsiteX12841" fmla="*/ 638066 w 5675092"/>
              <a:gd name="connsiteY12841" fmla="*/ 1380108 h 2397608"/>
              <a:gd name="connsiteX12842" fmla="*/ 648171 w 5675092"/>
              <a:gd name="connsiteY12842" fmla="*/ 1377617 h 2397608"/>
              <a:gd name="connsiteX12843" fmla="*/ 645647 w 5675092"/>
              <a:gd name="connsiteY12843" fmla="*/ 1370144 h 2397608"/>
              <a:gd name="connsiteX12844" fmla="*/ 670597 w 5675092"/>
              <a:gd name="connsiteY12844" fmla="*/ 1384467 h 2397608"/>
              <a:gd name="connsiteX12845" fmla="*/ 681937 w 5675092"/>
              <a:gd name="connsiteY12845" fmla="*/ 1390276 h 2397608"/>
              <a:gd name="connsiteX12846" fmla="*/ 683673 w 5675092"/>
              <a:gd name="connsiteY12846" fmla="*/ 1389718 h 2397608"/>
              <a:gd name="connsiteX12847" fmla="*/ 683413 w 5675092"/>
              <a:gd name="connsiteY12847" fmla="*/ 1391032 h 2397608"/>
              <a:gd name="connsiteX12848" fmla="*/ 683666 w 5675092"/>
              <a:gd name="connsiteY12848" fmla="*/ 1391161 h 2397608"/>
              <a:gd name="connsiteX12849" fmla="*/ 692921 w 5675092"/>
              <a:gd name="connsiteY12849" fmla="*/ 1401692 h 2397608"/>
              <a:gd name="connsiteX12850" fmla="*/ 693310 w 5675092"/>
              <a:gd name="connsiteY12850" fmla="*/ 1401842 h 2397608"/>
              <a:gd name="connsiteX12851" fmla="*/ 704569 w 5675092"/>
              <a:gd name="connsiteY12851" fmla="*/ 1400767 h 2397608"/>
              <a:gd name="connsiteX12852" fmla="*/ 699050 w 5675092"/>
              <a:gd name="connsiteY12852" fmla="*/ 1393660 h 2397608"/>
              <a:gd name="connsiteX12853" fmla="*/ 709582 w 5675092"/>
              <a:gd name="connsiteY12853" fmla="*/ 1400427 h 2397608"/>
              <a:gd name="connsiteX12854" fmla="*/ 706570 w 5675092"/>
              <a:gd name="connsiteY12854" fmla="*/ 1393149 h 2397608"/>
              <a:gd name="connsiteX12855" fmla="*/ 724285 w 5675092"/>
              <a:gd name="connsiteY12855" fmla="*/ 1394440 h 2397608"/>
              <a:gd name="connsiteX12856" fmla="*/ 723948 w 5675092"/>
              <a:gd name="connsiteY12856" fmla="*/ 1389477 h 2397608"/>
              <a:gd name="connsiteX12857" fmla="*/ 696037 w 5675092"/>
              <a:gd name="connsiteY12857" fmla="*/ 1386385 h 2397608"/>
              <a:gd name="connsiteX12858" fmla="*/ 726286 w 5675092"/>
              <a:gd name="connsiteY12858" fmla="*/ 1386824 h 2397608"/>
              <a:gd name="connsiteX12859" fmla="*/ 745834 w 5675092"/>
              <a:gd name="connsiteY12859" fmla="*/ 1378017 h 2397608"/>
              <a:gd name="connsiteX12860" fmla="*/ 788279 w 5675092"/>
              <a:gd name="connsiteY12860" fmla="*/ 1372640 h 2397608"/>
              <a:gd name="connsiteX12861" fmla="*/ 785604 w 5675092"/>
              <a:gd name="connsiteY12861" fmla="*/ 1370328 h 2397608"/>
              <a:gd name="connsiteX12862" fmla="*/ 793292 w 5675092"/>
              <a:gd name="connsiteY12862" fmla="*/ 1372299 h 2397608"/>
              <a:gd name="connsiteX12863" fmla="*/ 791123 w 5675092"/>
              <a:gd name="connsiteY12863" fmla="*/ 1377434 h 2397608"/>
              <a:gd name="connsiteX12864" fmla="*/ 806163 w 5675092"/>
              <a:gd name="connsiteY12864" fmla="*/ 1376413 h 2397608"/>
              <a:gd name="connsiteX12865" fmla="*/ 805657 w 5675092"/>
              <a:gd name="connsiteY12865" fmla="*/ 1368965 h 2397608"/>
              <a:gd name="connsiteX12866" fmla="*/ 818023 w 5675092"/>
              <a:gd name="connsiteY12866" fmla="*/ 1365634 h 2397608"/>
              <a:gd name="connsiteX12867" fmla="*/ 818528 w 5675092"/>
              <a:gd name="connsiteY12867" fmla="*/ 1373079 h 2397608"/>
              <a:gd name="connsiteX12868" fmla="*/ 823204 w 5675092"/>
              <a:gd name="connsiteY12868" fmla="*/ 1367773 h 2397608"/>
              <a:gd name="connsiteX12869" fmla="*/ 826216 w 5675092"/>
              <a:gd name="connsiteY12869" fmla="*/ 1375051 h 2397608"/>
              <a:gd name="connsiteX12870" fmla="*/ 841594 w 5675092"/>
              <a:gd name="connsiteY12870" fmla="*/ 1378992 h 2397608"/>
              <a:gd name="connsiteX12871" fmla="*/ 845764 w 5675092"/>
              <a:gd name="connsiteY12871" fmla="*/ 1366241 h 2397608"/>
              <a:gd name="connsiteX12872" fmla="*/ 858466 w 5675092"/>
              <a:gd name="connsiteY12872" fmla="*/ 1367872 h 2397608"/>
              <a:gd name="connsiteX12873" fmla="*/ 857623 w 5675092"/>
              <a:gd name="connsiteY12873" fmla="*/ 1355465 h 2397608"/>
              <a:gd name="connsiteX12874" fmla="*/ 860299 w 5675092"/>
              <a:gd name="connsiteY12874" fmla="*/ 1357774 h 2397608"/>
              <a:gd name="connsiteX12875" fmla="*/ 863480 w 5675092"/>
              <a:gd name="connsiteY12875" fmla="*/ 1367532 h 2397608"/>
              <a:gd name="connsiteX12876" fmla="*/ 901248 w 5675092"/>
              <a:gd name="connsiteY12876" fmla="*/ 1367461 h 2397608"/>
              <a:gd name="connsiteX12877" fmla="*/ 900742 w 5675092"/>
              <a:gd name="connsiteY12877" fmla="*/ 1360016 h 2397608"/>
              <a:gd name="connsiteX12878" fmla="*/ 905924 w 5675092"/>
              <a:gd name="connsiteY12878" fmla="*/ 1362155 h 2397608"/>
              <a:gd name="connsiteX12879" fmla="*/ 908769 w 5675092"/>
              <a:gd name="connsiteY12879" fmla="*/ 1366950 h 2397608"/>
              <a:gd name="connsiteX12880" fmla="*/ 910602 w 5675092"/>
              <a:gd name="connsiteY12880" fmla="*/ 1356852 h 2397608"/>
              <a:gd name="connsiteX12881" fmla="*/ 895729 w 5675092"/>
              <a:gd name="connsiteY12881" fmla="*/ 1360356 h 2397608"/>
              <a:gd name="connsiteX12882" fmla="*/ 884299 w 5675092"/>
              <a:gd name="connsiteY12882" fmla="*/ 1354276 h 2397608"/>
              <a:gd name="connsiteX12883" fmla="*/ 878776 w 5675092"/>
              <a:gd name="connsiteY12883" fmla="*/ 1355757 h 2397608"/>
              <a:gd name="connsiteX12884" fmla="*/ 880865 w 5675092"/>
              <a:gd name="connsiteY12884" fmla="*/ 1353534 h 2397608"/>
              <a:gd name="connsiteX12885" fmla="*/ 892993 w 5675092"/>
              <a:gd name="connsiteY12885" fmla="*/ 1350914 h 2397608"/>
              <a:gd name="connsiteX12886" fmla="*/ 900660 w 5675092"/>
              <a:gd name="connsiteY12886" fmla="*/ 1352083 h 2397608"/>
              <a:gd name="connsiteX12887" fmla="*/ 892401 w 5675092"/>
              <a:gd name="connsiteY12887" fmla="*/ 1350563 h 2397608"/>
              <a:gd name="connsiteX12888" fmla="*/ 855029 w 5675092"/>
              <a:gd name="connsiteY12888" fmla="*/ 1349630 h 2397608"/>
              <a:gd name="connsiteX12889" fmla="*/ 832416 w 5675092"/>
              <a:gd name="connsiteY12889" fmla="*/ 1344656 h 2397608"/>
              <a:gd name="connsiteX12890" fmla="*/ 829903 w 5675092"/>
              <a:gd name="connsiteY12890" fmla="*/ 1337191 h 2397608"/>
              <a:gd name="connsiteX12891" fmla="*/ 822365 w 5675092"/>
              <a:gd name="connsiteY12891" fmla="*/ 1339679 h 2397608"/>
              <a:gd name="connsiteX12892" fmla="*/ 822365 w 5675092"/>
              <a:gd name="connsiteY12892" fmla="*/ 1334705 h 2397608"/>
              <a:gd name="connsiteX12893" fmla="*/ 814826 w 5675092"/>
              <a:gd name="connsiteY12893" fmla="*/ 1337191 h 2397608"/>
              <a:gd name="connsiteX12894" fmla="*/ 814826 w 5675092"/>
              <a:gd name="connsiteY12894" fmla="*/ 1332217 h 2397608"/>
              <a:gd name="connsiteX12895" fmla="*/ 802265 w 5675092"/>
              <a:gd name="connsiteY12895" fmla="*/ 1337191 h 2397608"/>
              <a:gd name="connsiteX12896" fmla="*/ 794727 w 5675092"/>
              <a:gd name="connsiteY12896" fmla="*/ 1317292 h 2397608"/>
              <a:gd name="connsiteX12897" fmla="*/ 787191 w 5675092"/>
              <a:gd name="connsiteY12897" fmla="*/ 1319778 h 2397608"/>
              <a:gd name="connsiteX12898" fmla="*/ 777140 w 5675092"/>
              <a:gd name="connsiteY12898" fmla="*/ 1317292 h 2397608"/>
              <a:gd name="connsiteX12899" fmla="*/ 773830 w 5675092"/>
              <a:gd name="connsiteY12899" fmla="*/ 1310273 h 2397608"/>
              <a:gd name="connsiteX12900" fmla="*/ 770166 w 5675092"/>
              <a:gd name="connsiteY12900" fmla="*/ 1309865 h 2397608"/>
              <a:gd name="connsiteX12901" fmla="*/ 758004 w 5675092"/>
              <a:gd name="connsiteY12901" fmla="*/ 1312578 h 2397608"/>
              <a:gd name="connsiteX12902" fmla="*/ 757536 w 5675092"/>
              <a:gd name="connsiteY12902" fmla="*/ 1305690 h 2397608"/>
              <a:gd name="connsiteX12903" fmla="*/ 757520 w 5675092"/>
              <a:gd name="connsiteY12903" fmla="*/ 1305461 h 2397608"/>
              <a:gd name="connsiteX12904" fmla="*/ 754528 w 5675092"/>
              <a:gd name="connsiteY12904" fmla="*/ 1304853 h 2397608"/>
              <a:gd name="connsiteX12905" fmla="*/ 738513 w 5675092"/>
              <a:gd name="connsiteY12905" fmla="*/ 1308273 h 2397608"/>
              <a:gd name="connsiteX12906" fmla="*/ 729452 w 5675092"/>
              <a:gd name="connsiteY12906" fmla="*/ 1304485 h 2397608"/>
              <a:gd name="connsiteX12907" fmla="*/ 730032 w 5675092"/>
              <a:gd name="connsiteY12907" fmla="*/ 1300189 h 2397608"/>
              <a:gd name="connsiteX12908" fmla="*/ 734428 w 5675092"/>
              <a:gd name="connsiteY12908" fmla="*/ 1297391 h 2397608"/>
              <a:gd name="connsiteX12909" fmla="*/ 734428 w 5675092"/>
              <a:gd name="connsiteY12909" fmla="*/ 1304853 h 2397608"/>
              <a:gd name="connsiteX12910" fmla="*/ 744480 w 5675092"/>
              <a:gd name="connsiteY12910" fmla="*/ 1304853 h 2397608"/>
              <a:gd name="connsiteX12911" fmla="*/ 746993 w 5675092"/>
              <a:gd name="connsiteY12911" fmla="*/ 1299876 h 2397608"/>
              <a:gd name="connsiteX12912" fmla="*/ 729402 w 5675092"/>
              <a:gd name="connsiteY12912" fmla="*/ 1297391 h 2397608"/>
              <a:gd name="connsiteX12913" fmla="*/ 719355 w 5675092"/>
              <a:gd name="connsiteY12913" fmla="*/ 1297391 h 2397608"/>
              <a:gd name="connsiteX12914" fmla="*/ 726893 w 5675092"/>
              <a:gd name="connsiteY12914" fmla="*/ 1292414 h 2397608"/>
              <a:gd name="connsiteX12915" fmla="*/ 726892 w 5675092"/>
              <a:gd name="connsiteY12915" fmla="*/ 1284952 h 2397608"/>
              <a:gd name="connsiteX12916" fmla="*/ 721867 w 5675092"/>
              <a:gd name="connsiteY12916" fmla="*/ 1289928 h 2397608"/>
              <a:gd name="connsiteX12917" fmla="*/ 711815 w 5675092"/>
              <a:gd name="connsiteY12917" fmla="*/ 1287440 h 2397608"/>
              <a:gd name="connsiteX12918" fmla="*/ 726893 w 5675092"/>
              <a:gd name="connsiteY12918" fmla="*/ 1282463 h 2397608"/>
              <a:gd name="connsiteX12919" fmla="*/ 721867 w 5675092"/>
              <a:gd name="connsiteY12919" fmla="*/ 1272515 h 2397608"/>
              <a:gd name="connsiteX12920" fmla="*/ 696742 w 5675092"/>
              <a:gd name="connsiteY12920" fmla="*/ 1275000 h 2397608"/>
              <a:gd name="connsiteX12921" fmla="*/ 666590 w 5675092"/>
              <a:gd name="connsiteY12921" fmla="*/ 1282463 h 2397608"/>
              <a:gd name="connsiteX12922" fmla="*/ 674130 w 5675092"/>
              <a:gd name="connsiteY12922" fmla="*/ 1282463 h 2397608"/>
              <a:gd name="connsiteX12923" fmla="*/ 669104 w 5675092"/>
              <a:gd name="connsiteY12923" fmla="*/ 1287440 h 2397608"/>
              <a:gd name="connsiteX12924" fmla="*/ 671617 w 5675092"/>
              <a:gd name="connsiteY12924" fmla="*/ 1294902 h 2397608"/>
              <a:gd name="connsiteX12925" fmla="*/ 676643 w 5675092"/>
              <a:gd name="connsiteY12925" fmla="*/ 1287440 h 2397608"/>
              <a:gd name="connsiteX12926" fmla="*/ 679155 w 5675092"/>
              <a:gd name="connsiteY12926" fmla="*/ 1294902 h 2397608"/>
              <a:gd name="connsiteX12927" fmla="*/ 674129 w 5675092"/>
              <a:gd name="connsiteY12927" fmla="*/ 1294902 h 2397608"/>
              <a:gd name="connsiteX12928" fmla="*/ 679155 w 5675092"/>
              <a:gd name="connsiteY12928" fmla="*/ 1302364 h 2397608"/>
              <a:gd name="connsiteX12929" fmla="*/ 654031 w 5675092"/>
              <a:gd name="connsiteY12929" fmla="*/ 1302365 h 2397608"/>
              <a:gd name="connsiteX12930" fmla="*/ 656543 w 5675092"/>
              <a:gd name="connsiteY12930" fmla="*/ 1289928 h 2397608"/>
              <a:gd name="connsiteX12931" fmla="*/ 664082 w 5675092"/>
              <a:gd name="connsiteY12931" fmla="*/ 1284951 h 2397608"/>
              <a:gd name="connsiteX12932" fmla="*/ 661568 w 5675092"/>
              <a:gd name="connsiteY12932" fmla="*/ 1275001 h 2397608"/>
              <a:gd name="connsiteX12933" fmla="*/ 661569 w 5675092"/>
              <a:gd name="connsiteY12933" fmla="*/ 1277489 h 2397608"/>
              <a:gd name="connsiteX12934" fmla="*/ 651517 w 5675092"/>
              <a:gd name="connsiteY12934" fmla="*/ 1282463 h 2397608"/>
              <a:gd name="connsiteX12935" fmla="*/ 643979 w 5675092"/>
              <a:gd name="connsiteY12935" fmla="*/ 1279978 h 2397608"/>
              <a:gd name="connsiteX12936" fmla="*/ 643038 w 5675092"/>
              <a:gd name="connsiteY12936" fmla="*/ 1275623 h 2397608"/>
              <a:gd name="connsiteX12937" fmla="*/ 642385 w 5675092"/>
              <a:gd name="connsiteY12937" fmla="*/ 1275192 h 2397608"/>
              <a:gd name="connsiteX12938" fmla="*/ 643979 w 5675092"/>
              <a:gd name="connsiteY12938" fmla="*/ 1275001 h 2397608"/>
              <a:gd name="connsiteX12939" fmla="*/ 642213 w 5675092"/>
              <a:gd name="connsiteY12939" fmla="*/ 1275079 h 2397608"/>
              <a:gd name="connsiteX12940" fmla="*/ 642385 w 5675092"/>
              <a:gd name="connsiteY12940" fmla="*/ 1275192 h 2397608"/>
              <a:gd name="connsiteX12941" fmla="*/ 633617 w 5675092"/>
              <a:gd name="connsiteY12941" fmla="*/ 1276245 h 2397608"/>
              <a:gd name="connsiteX12942" fmla="*/ 621370 w 5675092"/>
              <a:gd name="connsiteY12942" fmla="*/ 1277489 h 2397608"/>
              <a:gd name="connsiteX12943" fmla="*/ 588705 w 5675092"/>
              <a:gd name="connsiteY12943" fmla="*/ 1275001 h 2397608"/>
              <a:gd name="connsiteX12944" fmla="*/ 556045 w 5675092"/>
              <a:gd name="connsiteY12944" fmla="*/ 1275001 h 2397608"/>
              <a:gd name="connsiteX12945" fmla="*/ 545994 w 5675092"/>
              <a:gd name="connsiteY12945" fmla="*/ 1267538 h 2397608"/>
              <a:gd name="connsiteX12946" fmla="*/ 548507 w 5675092"/>
              <a:gd name="connsiteY12946" fmla="*/ 1277489 h 2397608"/>
              <a:gd name="connsiteX12947" fmla="*/ 540968 w 5675092"/>
              <a:gd name="connsiteY12947" fmla="*/ 1272515 h 2397608"/>
              <a:gd name="connsiteX12948" fmla="*/ 540969 w 5675092"/>
              <a:gd name="connsiteY12948" fmla="*/ 1267538 h 2397608"/>
              <a:gd name="connsiteX12949" fmla="*/ 528408 w 5675092"/>
              <a:gd name="connsiteY12949" fmla="*/ 1265050 h 2397608"/>
              <a:gd name="connsiteX12950" fmla="*/ 493234 w 5675092"/>
              <a:gd name="connsiteY12950" fmla="*/ 1267538 h 2397608"/>
              <a:gd name="connsiteX12951" fmla="*/ 488209 w 5675092"/>
              <a:gd name="connsiteY12951" fmla="*/ 1270026 h 2397608"/>
              <a:gd name="connsiteX12952" fmla="*/ 485696 w 5675092"/>
              <a:gd name="connsiteY12952" fmla="*/ 1260076 h 2397608"/>
              <a:gd name="connsiteX12953" fmla="*/ 465597 w 5675092"/>
              <a:gd name="connsiteY12953" fmla="*/ 1260076 h 2397608"/>
              <a:gd name="connsiteX12954" fmla="*/ 475644 w 5675092"/>
              <a:gd name="connsiteY12954" fmla="*/ 1262564 h 2397608"/>
              <a:gd name="connsiteX12955" fmla="*/ 468109 w 5675092"/>
              <a:gd name="connsiteY12955" fmla="*/ 1270027 h 2397608"/>
              <a:gd name="connsiteX12956" fmla="*/ 468109 w 5675092"/>
              <a:gd name="connsiteY12956" fmla="*/ 1265050 h 2397608"/>
              <a:gd name="connsiteX12957" fmla="*/ 453032 w 5675092"/>
              <a:gd name="connsiteY12957" fmla="*/ 1270027 h 2397608"/>
              <a:gd name="connsiteX12958" fmla="*/ 425397 w 5675092"/>
              <a:gd name="connsiteY12958" fmla="*/ 1267538 h 2397608"/>
              <a:gd name="connsiteX12959" fmla="*/ 427910 w 5675092"/>
              <a:gd name="connsiteY12959" fmla="*/ 1275001 h 2397608"/>
              <a:gd name="connsiteX12960" fmla="*/ 432932 w 5675092"/>
              <a:gd name="connsiteY12960" fmla="*/ 1267538 h 2397608"/>
              <a:gd name="connsiteX12961" fmla="*/ 440471 w 5675092"/>
              <a:gd name="connsiteY12961" fmla="*/ 1272515 h 2397608"/>
              <a:gd name="connsiteX12962" fmla="*/ 463083 w 5675092"/>
              <a:gd name="connsiteY12962" fmla="*/ 1272515 h 2397608"/>
              <a:gd name="connsiteX12963" fmla="*/ 460571 w 5675092"/>
              <a:gd name="connsiteY12963" fmla="*/ 1279977 h 2397608"/>
              <a:gd name="connsiteX12964" fmla="*/ 470622 w 5675092"/>
              <a:gd name="connsiteY12964" fmla="*/ 1284951 h 2397608"/>
              <a:gd name="connsiteX12965" fmla="*/ 475644 w 5675092"/>
              <a:gd name="connsiteY12965" fmla="*/ 1279978 h 2397608"/>
              <a:gd name="connsiteX12966" fmla="*/ 473131 w 5675092"/>
              <a:gd name="connsiteY12966" fmla="*/ 1284952 h 2397608"/>
              <a:gd name="connsiteX12967" fmla="*/ 483183 w 5675092"/>
              <a:gd name="connsiteY12967" fmla="*/ 1287440 h 2397608"/>
              <a:gd name="connsiteX12968" fmla="*/ 478157 w 5675092"/>
              <a:gd name="connsiteY12968" fmla="*/ 1294902 h 2397608"/>
              <a:gd name="connsiteX12969" fmla="*/ 463083 w 5675092"/>
              <a:gd name="connsiteY12969" fmla="*/ 1294902 h 2397608"/>
              <a:gd name="connsiteX12970" fmla="*/ 458057 w 5675092"/>
              <a:gd name="connsiteY12970" fmla="*/ 1292414 h 2397608"/>
              <a:gd name="connsiteX12971" fmla="*/ 453031 w 5675092"/>
              <a:gd name="connsiteY12971" fmla="*/ 1299877 h 2397608"/>
              <a:gd name="connsiteX12972" fmla="*/ 442984 w 5675092"/>
              <a:gd name="connsiteY12972" fmla="*/ 1297391 h 2397608"/>
              <a:gd name="connsiteX12973" fmla="*/ 445497 w 5675092"/>
              <a:gd name="connsiteY12973" fmla="*/ 1289929 h 2397608"/>
              <a:gd name="connsiteX12974" fmla="*/ 442984 w 5675092"/>
              <a:gd name="connsiteY12974" fmla="*/ 1284952 h 2397608"/>
              <a:gd name="connsiteX12975" fmla="*/ 437958 w 5675092"/>
              <a:gd name="connsiteY12975" fmla="*/ 1287439 h 2397608"/>
              <a:gd name="connsiteX12976" fmla="*/ 440471 w 5675092"/>
              <a:gd name="connsiteY12976" fmla="*/ 1292414 h 2397608"/>
              <a:gd name="connsiteX12977" fmla="*/ 427910 w 5675092"/>
              <a:gd name="connsiteY12977" fmla="*/ 1284951 h 2397608"/>
              <a:gd name="connsiteX12978" fmla="*/ 425397 w 5675092"/>
              <a:gd name="connsiteY12978" fmla="*/ 1284952 h 2397608"/>
              <a:gd name="connsiteX12979" fmla="*/ 427910 w 5675092"/>
              <a:gd name="connsiteY12979" fmla="*/ 1292414 h 2397608"/>
              <a:gd name="connsiteX12980" fmla="*/ 415346 w 5675092"/>
              <a:gd name="connsiteY12980" fmla="*/ 1289928 h 2397608"/>
              <a:gd name="connsiteX12981" fmla="*/ 422884 w 5675092"/>
              <a:gd name="connsiteY12981" fmla="*/ 1289929 h 2397608"/>
              <a:gd name="connsiteX12982" fmla="*/ 417859 w 5675092"/>
              <a:gd name="connsiteY12982" fmla="*/ 1297391 h 2397608"/>
              <a:gd name="connsiteX12983" fmla="*/ 405298 w 5675092"/>
              <a:gd name="connsiteY12983" fmla="*/ 1297391 h 2397608"/>
              <a:gd name="connsiteX12984" fmla="*/ 410320 w 5675092"/>
              <a:gd name="connsiteY12984" fmla="*/ 1289928 h 2397608"/>
              <a:gd name="connsiteX12985" fmla="*/ 400272 w 5675092"/>
              <a:gd name="connsiteY12985" fmla="*/ 1279978 h 2397608"/>
              <a:gd name="connsiteX12986" fmla="*/ 407811 w 5675092"/>
              <a:gd name="connsiteY12986" fmla="*/ 1279977 h 2397608"/>
              <a:gd name="connsiteX12987" fmla="*/ 412833 w 5675092"/>
              <a:gd name="connsiteY12987" fmla="*/ 1287440 h 2397608"/>
              <a:gd name="connsiteX12988" fmla="*/ 422884 w 5675092"/>
              <a:gd name="connsiteY12988" fmla="*/ 1284951 h 2397608"/>
              <a:gd name="connsiteX12989" fmla="*/ 425397 w 5675092"/>
              <a:gd name="connsiteY12989" fmla="*/ 1279977 h 2397608"/>
              <a:gd name="connsiteX12990" fmla="*/ 417859 w 5675092"/>
              <a:gd name="connsiteY12990" fmla="*/ 1279978 h 2397608"/>
              <a:gd name="connsiteX12991" fmla="*/ 415345 w 5675092"/>
              <a:gd name="connsiteY12991" fmla="*/ 1267538 h 2397608"/>
              <a:gd name="connsiteX12992" fmla="*/ 410320 w 5675092"/>
              <a:gd name="connsiteY12992" fmla="*/ 1265050 h 2397608"/>
              <a:gd name="connsiteX12993" fmla="*/ 405297 w 5675092"/>
              <a:gd name="connsiteY12993" fmla="*/ 1275001 h 2397608"/>
              <a:gd name="connsiteX12994" fmla="*/ 407811 w 5675092"/>
              <a:gd name="connsiteY12994" fmla="*/ 1267538 h 2397608"/>
              <a:gd name="connsiteX12995" fmla="*/ 402785 w 5675092"/>
              <a:gd name="connsiteY12995" fmla="*/ 1267538 h 2397608"/>
              <a:gd name="connsiteX12996" fmla="*/ 387707 w 5675092"/>
              <a:gd name="connsiteY12996" fmla="*/ 1270027 h 2397608"/>
              <a:gd name="connsiteX12997" fmla="*/ 390220 w 5675092"/>
              <a:gd name="connsiteY12997" fmla="*/ 1279978 h 2397608"/>
              <a:gd name="connsiteX12998" fmla="*/ 395246 w 5675092"/>
              <a:gd name="connsiteY12998" fmla="*/ 1277489 h 2397608"/>
              <a:gd name="connsiteX12999" fmla="*/ 397759 w 5675092"/>
              <a:gd name="connsiteY12999" fmla="*/ 1287439 h 2397608"/>
              <a:gd name="connsiteX13000" fmla="*/ 395246 w 5675092"/>
              <a:gd name="connsiteY13000" fmla="*/ 1292414 h 2397608"/>
              <a:gd name="connsiteX13001" fmla="*/ 372633 w 5675092"/>
              <a:gd name="connsiteY13001" fmla="*/ 1282463 h 2397608"/>
              <a:gd name="connsiteX13002" fmla="*/ 350729 w 5675092"/>
              <a:gd name="connsiteY13002" fmla="*/ 1282814 h 2397608"/>
              <a:gd name="connsiteX13003" fmla="*/ 348494 w 5675092"/>
              <a:gd name="connsiteY13003" fmla="*/ 1280738 h 2397608"/>
              <a:gd name="connsiteX13004" fmla="*/ 354105 w 5675092"/>
              <a:gd name="connsiteY13004" fmla="*/ 1281841 h 2397608"/>
              <a:gd name="connsiteX13005" fmla="*/ 365097 w 5675092"/>
              <a:gd name="connsiteY13005" fmla="*/ 1275001 h 2397608"/>
              <a:gd name="connsiteX13006" fmla="*/ 380173 w 5675092"/>
              <a:gd name="connsiteY13006" fmla="*/ 1277489 h 2397608"/>
              <a:gd name="connsiteX13007" fmla="*/ 377660 w 5675092"/>
              <a:gd name="connsiteY13007" fmla="*/ 1267538 h 2397608"/>
              <a:gd name="connsiteX13008" fmla="*/ 375147 w 5675092"/>
              <a:gd name="connsiteY13008" fmla="*/ 1272515 h 2397608"/>
              <a:gd name="connsiteX13009" fmla="*/ 370121 w 5675092"/>
              <a:gd name="connsiteY13009" fmla="*/ 1275001 h 2397608"/>
              <a:gd name="connsiteX13010" fmla="*/ 370121 w 5675092"/>
              <a:gd name="connsiteY13010" fmla="*/ 1267538 h 2397608"/>
              <a:gd name="connsiteX13011" fmla="*/ 332435 w 5675092"/>
              <a:gd name="connsiteY13011" fmla="*/ 1270027 h 2397608"/>
              <a:gd name="connsiteX13012" fmla="*/ 329922 w 5675092"/>
              <a:gd name="connsiteY13012" fmla="*/ 1279978 h 2397608"/>
              <a:gd name="connsiteX13013" fmla="*/ 327410 w 5675092"/>
              <a:gd name="connsiteY13013" fmla="*/ 1282463 h 2397608"/>
              <a:gd name="connsiteX13014" fmla="*/ 327410 w 5675092"/>
              <a:gd name="connsiteY13014" fmla="*/ 1270027 h 2397608"/>
              <a:gd name="connsiteX13015" fmla="*/ 314848 w 5675092"/>
              <a:gd name="connsiteY13015" fmla="*/ 1272515 h 2397608"/>
              <a:gd name="connsiteX13016" fmla="*/ 309823 w 5675092"/>
              <a:gd name="connsiteY13016" fmla="*/ 1260076 h 2397608"/>
              <a:gd name="connsiteX13017" fmla="*/ 294748 w 5675092"/>
              <a:gd name="connsiteY13017" fmla="*/ 1265050 h 2397608"/>
              <a:gd name="connsiteX13018" fmla="*/ 292236 w 5675092"/>
              <a:gd name="connsiteY13018" fmla="*/ 1272515 h 2397608"/>
              <a:gd name="connsiteX13019" fmla="*/ 287211 w 5675092"/>
              <a:gd name="connsiteY13019" fmla="*/ 1267538 h 2397608"/>
              <a:gd name="connsiteX13020" fmla="*/ 287211 w 5675092"/>
              <a:gd name="connsiteY13020" fmla="*/ 1275000 h 2397608"/>
              <a:gd name="connsiteX13021" fmla="*/ 274649 w 5675092"/>
              <a:gd name="connsiteY13021" fmla="*/ 1272515 h 2397608"/>
              <a:gd name="connsiteX13022" fmla="*/ 274649 w 5675092"/>
              <a:gd name="connsiteY13022" fmla="*/ 1265050 h 2397608"/>
              <a:gd name="connsiteX13023" fmla="*/ 259574 w 5675092"/>
              <a:gd name="connsiteY13023" fmla="*/ 1265050 h 2397608"/>
              <a:gd name="connsiteX13024" fmla="*/ 262086 w 5675092"/>
              <a:gd name="connsiteY13024" fmla="*/ 1270027 h 2397608"/>
              <a:gd name="connsiteX13025" fmla="*/ 254549 w 5675092"/>
              <a:gd name="connsiteY13025" fmla="*/ 1272515 h 2397608"/>
              <a:gd name="connsiteX13026" fmla="*/ 257062 w 5675092"/>
              <a:gd name="connsiteY13026" fmla="*/ 1270027 h 2397608"/>
              <a:gd name="connsiteX13027" fmla="*/ 214349 w 5675092"/>
              <a:gd name="connsiteY13027" fmla="*/ 1267538 h 2397608"/>
              <a:gd name="connsiteX13028" fmla="*/ 194249 w 5675092"/>
              <a:gd name="connsiteY13028" fmla="*/ 1260076 h 2397608"/>
              <a:gd name="connsiteX13029" fmla="*/ 164100 w 5675092"/>
              <a:gd name="connsiteY13029" fmla="*/ 1262564 h 2397608"/>
              <a:gd name="connsiteX13030" fmla="*/ 191737 w 5675092"/>
              <a:gd name="connsiteY13030" fmla="*/ 1257588 h 2397608"/>
              <a:gd name="connsiteX13031" fmla="*/ 191737 w 5675092"/>
              <a:gd name="connsiteY13031" fmla="*/ 1252614 h 2397608"/>
              <a:gd name="connsiteX13032" fmla="*/ 174151 w 5675092"/>
              <a:gd name="connsiteY13032" fmla="*/ 1255102 h 2397608"/>
              <a:gd name="connsiteX13033" fmla="*/ 176662 w 5675092"/>
              <a:gd name="connsiteY13033" fmla="*/ 1247637 h 2397608"/>
              <a:gd name="connsiteX13034" fmla="*/ 166613 w 5675092"/>
              <a:gd name="connsiteY13034" fmla="*/ 1255102 h 2397608"/>
              <a:gd name="connsiteX13035" fmla="*/ 171638 w 5675092"/>
              <a:gd name="connsiteY13035" fmla="*/ 1247636 h 2397608"/>
              <a:gd name="connsiteX13036" fmla="*/ 149026 w 5675092"/>
              <a:gd name="connsiteY13036" fmla="*/ 1252614 h 2397608"/>
              <a:gd name="connsiteX13037" fmla="*/ 151538 w 5675092"/>
              <a:gd name="connsiteY13037" fmla="*/ 1260076 h 2397608"/>
              <a:gd name="connsiteX13038" fmla="*/ 146513 w 5675092"/>
              <a:gd name="connsiteY13038" fmla="*/ 1255102 h 2397608"/>
              <a:gd name="connsiteX13039" fmla="*/ 146513 w 5675092"/>
              <a:gd name="connsiteY13039" fmla="*/ 1260076 h 2397608"/>
              <a:gd name="connsiteX13040" fmla="*/ 121388 w 5675092"/>
              <a:gd name="connsiteY13040" fmla="*/ 1240174 h 2397608"/>
              <a:gd name="connsiteX13041" fmla="*/ 106313 w 5675092"/>
              <a:gd name="connsiteY13041" fmla="*/ 1237686 h 2397608"/>
              <a:gd name="connsiteX13042" fmla="*/ 101289 w 5675092"/>
              <a:gd name="connsiteY13042" fmla="*/ 1245151 h 2397608"/>
              <a:gd name="connsiteX13043" fmla="*/ 86214 w 5675092"/>
              <a:gd name="connsiteY13043" fmla="*/ 1247637 h 2397608"/>
              <a:gd name="connsiteX13044" fmla="*/ 86214 w 5675092"/>
              <a:gd name="connsiteY13044" fmla="*/ 1240174 h 2397608"/>
              <a:gd name="connsiteX13045" fmla="*/ 81189 w 5675092"/>
              <a:gd name="connsiteY13045" fmla="*/ 1242663 h 2397608"/>
              <a:gd name="connsiteX13046" fmla="*/ 73652 w 5675092"/>
              <a:gd name="connsiteY13046" fmla="*/ 1250125 h 2397608"/>
              <a:gd name="connsiteX13047" fmla="*/ 71139 w 5675092"/>
              <a:gd name="connsiteY13047" fmla="*/ 1240174 h 2397608"/>
              <a:gd name="connsiteX13048" fmla="*/ 63602 w 5675092"/>
              <a:gd name="connsiteY13048" fmla="*/ 1245151 h 2397608"/>
              <a:gd name="connsiteX13049" fmla="*/ 61089 w 5675092"/>
              <a:gd name="connsiteY13049" fmla="*/ 1240174 h 2397608"/>
              <a:gd name="connsiteX13050" fmla="*/ 46014 w 5675092"/>
              <a:gd name="connsiteY13050" fmla="*/ 1240174 h 2397608"/>
              <a:gd name="connsiteX13051" fmla="*/ 48527 w 5675092"/>
              <a:gd name="connsiteY13051" fmla="*/ 1245151 h 2397608"/>
              <a:gd name="connsiteX13052" fmla="*/ 38477 w 5675092"/>
              <a:gd name="connsiteY13052" fmla="*/ 1232712 h 2397608"/>
              <a:gd name="connsiteX13053" fmla="*/ 20890 w 5675092"/>
              <a:gd name="connsiteY13053" fmla="*/ 1232712 h 2397608"/>
              <a:gd name="connsiteX13054" fmla="*/ 25915 w 5675092"/>
              <a:gd name="connsiteY13054" fmla="*/ 1232712 h 2397608"/>
              <a:gd name="connsiteX13055" fmla="*/ 25914 w 5675092"/>
              <a:gd name="connsiteY13055" fmla="*/ 1227738 h 2397608"/>
              <a:gd name="connsiteX13056" fmla="*/ 18377 w 5675092"/>
              <a:gd name="connsiteY13056" fmla="*/ 1225250 h 2397608"/>
              <a:gd name="connsiteX13057" fmla="*/ 13352 w 5675092"/>
              <a:gd name="connsiteY13057" fmla="*/ 1225250 h 2397608"/>
              <a:gd name="connsiteX13058" fmla="*/ 35965 w 5675092"/>
              <a:gd name="connsiteY13058" fmla="*/ 1222761 h 2397608"/>
              <a:gd name="connsiteX13059" fmla="*/ 40990 w 5675092"/>
              <a:gd name="connsiteY13059" fmla="*/ 1230223 h 2397608"/>
              <a:gd name="connsiteX13060" fmla="*/ 40989 w 5675092"/>
              <a:gd name="connsiteY13060" fmla="*/ 1225250 h 2397608"/>
              <a:gd name="connsiteX13061" fmla="*/ 66114 w 5675092"/>
              <a:gd name="connsiteY13061" fmla="*/ 1230224 h 2397608"/>
              <a:gd name="connsiteX13062" fmla="*/ 66115 w 5675092"/>
              <a:gd name="connsiteY13062" fmla="*/ 1222761 h 2397608"/>
              <a:gd name="connsiteX13063" fmla="*/ 98776 w 5675092"/>
              <a:gd name="connsiteY13063" fmla="*/ 1230224 h 2397608"/>
              <a:gd name="connsiteX13064" fmla="*/ 138975 w 5675092"/>
              <a:gd name="connsiteY13064" fmla="*/ 1232712 h 2397608"/>
              <a:gd name="connsiteX13065" fmla="*/ 149026 w 5675092"/>
              <a:gd name="connsiteY13065" fmla="*/ 1235201 h 2397608"/>
              <a:gd name="connsiteX13066" fmla="*/ 149025 w 5675092"/>
              <a:gd name="connsiteY13066" fmla="*/ 1245151 h 2397608"/>
              <a:gd name="connsiteX13067" fmla="*/ 154050 w 5675092"/>
              <a:gd name="connsiteY13067" fmla="*/ 1245151 h 2397608"/>
              <a:gd name="connsiteX13068" fmla="*/ 154050 w 5675092"/>
              <a:gd name="connsiteY13068" fmla="*/ 1240174 h 2397608"/>
              <a:gd name="connsiteX13069" fmla="*/ 196762 w 5675092"/>
              <a:gd name="connsiteY13069" fmla="*/ 1235200 h 2397608"/>
              <a:gd name="connsiteX13070" fmla="*/ 171638 w 5675092"/>
              <a:gd name="connsiteY13070" fmla="*/ 1220273 h 2397608"/>
              <a:gd name="connsiteX13071" fmla="*/ 169125 w 5675092"/>
              <a:gd name="connsiteY13071" fmla="*/ 1227738 h 2397608"/>
              <a:gd name="connsiteX13072" fmla="*/ 164100 w 5675092"/>
              <a:gd name="connsiteY13072" fmla="*/ 1220273 h 2397608"/>
              <a:gd name="connsiteX13073" fmla="*/ 156563 w 5675092"/>
              <a:gd name="connsiteY13073" fmla="*/ 1225250 h 2397608"/>
              <a:gd name="connsiteX13074" fmla="*/ 161588 w 5675092"/>
              <a:gd name="connsiteY13074" fmla="*/ 1220273 h 2397608"/>
              <a:gd name="connsiteX13075" fmla="*/ 151538 w 5675092"/>
              <a:gd name="connsiteY13075" fmla="*/ 1220273 h 2397608"/>
              <a:gd name="connsiteX13076" fmla="*/ 149025 w 5675092"/>
              <a:gd name="connsiteY13076" fmla="*/ 1210322 h 2397608"/>
              <a:gd name="connsiteX13077" fmla="*/ 159075 w 5675092"/>
              <a:gd name="connsiteY13077" fmla="*/ 1215298 h 2397608"/>
              <a:gd name="connsiteX13078" fmla="*/ 179174 w 5675092"/>
              <a:gd name="connsiteY13078" fmla="*/ 1217787 h 2397608"/>
              <a:gd name="connsiteX13079" fmla="*/ 181687 w 5675092"/>
              <a:gd name="connsiteY13079" fmla="*/ 1210322 h 2397608"/>
              <a:gd name="connsiteX13080" fmla="*/ 161588 w 5675092"/>
              <a:gd name="connsiteY13080" fmla="*/ 1197886 h 2397608"/>
              <a:gd name="connsiteX13081" fmla="*/ 164100 w 5675092"/>
              <a:gd name="connsiteY13081" fmla="*/ 1195397 h 2397608"/>
              <a:gd name="connsiteX13082" fmla="*/ 174150 w 5675092"/>
              <a:gd name="connsiteY13082" fmla="*/ 1200374 h 2397608"/>
              <a:gd name="connsiteX13083" fmla="*/ 184200 w 5675092"/>
              <a:gd name="connsiteY13083" fmla="*/ 1197885 h 2397608"/>
              <a:gd name="connsiteX13084" fmla="*/ 199274 w 5675092"/>
              <a:gd name="connsiteY13084" fmla="*/ 1202860 h 2397608"/>
              <a:gd name="connsiteX13085" fmla="*/ 199275 w 5675092"/>
              <a:gd name="connsiteY13085" fmla="*/ 1197886 h 2397608"/>
              <a:gd name="connsiteX13086" fmla="*/ 209324 w 5675092"/>
              <a:gd name="connsiteY13086" fmla="*/ 1212810 h 2397608"/>
              <a:gd name="connsiteX13087" fmla="*/ 211837 w 5675092"/>
              <a:gd name="connsiteY13087" fmla="*/ 1205348 h 2397608"/>
              <a:gd name="connsiteX13088" fmla="*/ 216862 w 5675092"/>
              <a:gd name="connsiteY13088" fmla="*/ 1210322 h 2397608"/>
              <a:gd name="connsiteX13089" fmla="*/ 214350 w 5675092"/>
              <a:gd name="connsiteY13089" fmla="*/ 1212811 h 2397608"/>
              <a:gd name="connsiteX13090" fmla="*/ 221887 w 5675092"/>
              <a:gd name="connsiteY13090" fmla="*/ 1207836 h 2397608"/>
              <a:gd name="connsiteX13091" fmla="*/ 231937 w 5675092"/>
              <a:gd name="connsiteY13091" fmla="*/ 1215299 h 2397608"/>
              <a:gd name="connsiteX13092" fmla="*/ 226911 w 5675092"/>
              <a:gd name="connsiteY13092" fmla="*/ 1200374 h 2397608"/>
              <a:gd name="connsiteX13093" fmla="*/ 224399 w 5675092"/>
              <a:gd name="connsiteY13093" fmla="*/ 1195397 h 2397608"/>
              <a:gd name="connsiteX13094" fmla="*/ 221887 w 5675092"/>
              <a:gd name="connsiteY13094" fmla="*/ 1202860 h 2397608"/>
              <a:gd name="connsiteX13095" fmla="*/ 189225 w 5675092"/>
              <a:gd name="connsiteY13095" fmla="*/ 1195398 h 2397608"/>
              <a:gd name="connsiteX13096" fmla="*/ 199274 w 5675092"/>
              <a:gd name="connsiteY13096" fmla="*/ 1180473 h 2397608"/>
              <a:gd name="connsiteX13097" fmla="*/ 209324 w 5675092"/>
              <a:gd name="connsiteY13097" fmla="*/ 1182960 h 2397608"/>
              <a:gd name="connsiteX13098" fmla="*/ 209324 w 5675092"/>
              <a:gd name="connsiteY13098" fmla="*/ 1177984 h 2397608"/>
              <a:gd name="connsiteX13099" fmla="*/ 219374 w 5675092"/>
              <a:gd name="connsiteY13099" fmla="*/ 1185447 h 2397608"/>
              <a:gd name="connsiteX13100" fmla="*/ 229424 w 5675092"/>
              <a:gd name="connsiteY13100" fmla="*/ 1180473 h 2397608"/>
              <a:gd name="connsiteX13101" fmla="*/ 206812 w 5675092"/>
              <a:gd name="connsiteY13101" fmla="*/ 1185447 h 2397608"/>
              <a:gd name="connsiteX13102" fmla="*/ 249524 w 5675092"/>
              <a:gd name="connsiteY13102" fmla="*/ 1192908 h 2397608"/>
              <a:gd name="connsiteX13103" fmla="*/ 247011 w 5675092"/>
              <a:gd name="connsiteY13103" fmla="*/ 1180473 h 2397608"/>
              <a:gd name="connsiteX13104" fmla="*/ 241987 w 5675092"/>
              <a:gd name="connsiteY13104" fmla="*/ 1187935 h 2397608"/>
              <a:gd name="connsiteX13105" fmla="*/ 241987 w 5675092"/>
              <a:gd name="connsiteY13105" fmla="*/ 1182960 h 2397608"/>
              <a:gd name="connsiteX13106" fmla="*/ 229424 w 5675092"/>
              <a:gd name="connsiteY13106" fmla="*/ 1185447 h 2397608"/>
              <a:gd name="connsiteX13107" fmla="*/ 236962 w 5675092"/>
              <a:gd name="connsiteY13107" fmla="*/ 1175495 h 2397608"/>
              <a:gd name="connsiteX13108" fmla="*/ 216862 w 5675092"/>
              <a:gd name="connsiteY13108" fmla="*/ 1173010 h 2397608"/>
              <a:gd name="connsiteX13109" fmla="*/ 199274 w 5675092"/>
              <a:gd name="connsiteY13109" fmla="*/ 1177984 h 2397608"/>
              <a:gd name="connsiteX13110" fmla="*/ 204299 w 5675092"/>
              <a:gd name="connsiteY13110" fmla="*/ 1160571 h 2397608"/>
              <a:gd name="connsiteX13111" fmla="*/ 216862 w 5675092"/>
              <a:gd name="connsiteY13111" fmla="*/ 1168033 h 2397608"/>
              <a:gd name="connsiteX13112" fmla="*/ 224399 w 5675092"/>
              <a:gd name="connsiteY13112" fmla="*/ 1158083 h 2397608"/>
              <a:gd name="connsiteX13113" fmla="*/ 214349 w 5675092"/>
              <a:gd name="connsiteY13113" fmla="*/ 1155597 h 2397608"/>
              <a:gd name="connsiteX13114" fmla="*/ 216862 w 5675092"/>
              <a:gd name="connsiteY13114" fmla="*/ 1153109 h 2397608"/>
              <a:gd name="connsiteX13115" fmla="*/ 209324 w 5675092"/>
              <a:gd name="connsiteY13115" fmla="*/ 1145646 h 2397608"/>
              <a:gd name="connsiteX13116" fmla="*/ 226912 w 5675092"/>
              <a:gd name="connsiteY13116" fmla="*/ 1148131 h 2397608"/>
              <a:gd name="connsiteX13117" fmla="*/ 224399 w 5675092"/>
              <a:gd name="connsiteY13117" fmla="*/ 1140669 h 2397608"/>
              <a:gd name="connsiteX13118" fmla="*/ 219374 w 5675092"/>
              <a:gd name="connsiteY13118" fmla="*/ 1135695 h 2397608"/>
              <a:gd name="connsiteX13119" fmla="*/ 214349 w 5675092"/>
              <a:gd name="connsiteY13119" fmla="*/ 1140670 h 2397608"/>
              <a:gd name="connsiteX13120" fmla="*/ 209324 w 5675092"/>
              <a:gd name="connsiteY13120" fmla="*/ 1138184 h 2397608"/>
              <a:gd name="connsiteX13121" fmla="*/ 226912 w 5675092"/>
              <a:gd name="connsiteY13121" fmla="*/ 1133207 h 2397608"/>
              <a:gd name="connsiteX13122" fmla="*/ 211837 w 5675092"/>
              <a:gd name="connsiteY13122" fmla="*/ 1128233 h 2397608"/>
              <a:gd name="connsiteX13123" fmla="*/ 201787 w 5675092"/>
              <a:gd name="connsiteY13123" fmla="*/ 1125745 h 2397608"/>
              <a:gd name="connsiteX13124" fmla="*/ 196763 w 5675092"/>
              <a:gd name="connsiteY13124" fmla="*/ 1125745 h 2397608"/>
              <a:gd name="connsiteX13125" fmla="*/ 184200 w 5675092"/>
              <a:gd name="connsiteY13125" fmla="*/ 1123257 h 2397608"/>
              <a:gd name="connsiteX13126" fmla="*/ 189225 w 5675092"/>
              <a:gd name="connsiteY13126" fmla="*/ 1113305 h 2397608"/>
              <a:gd name="connsiteX13127" fmla="*/ 184200 w 5675092"/>
              <a:gd name="connsiteY13127" fmla="*/ 1110820 h 2397608"/>
              <a:gd name="connsiteX13128" fmla="*/ 181687 w 5675092"/>
              <a:gd name="connsiteY13128" fmla="*/ 1118282 h 2397608"/>
              <a:gd name="connsiteX13129" fmla="*/ 156562 w 5675092"/>
              <a:gd name="connsiteY13129" fmla="*/ 1120768 h 2397608"/>
              <a:gd name="connsiteX13130" fmla="*/ 154050 w 5675092"/>
              <a:gd name="connsiteY13130" fmla="*/ 1113306 h 2397608"/>
              <a:gd name="connsiteX13131" fmla="*/ 164100 w 5675092"/>
              <a:gd name="connsiteY13131" fmla="*/ 1108332 h 2397608"/>
              <a:gd name="connsiteX13132" fmla="*/ 166613 w 5675092"/>
              <a:gd name="connsiteY13132" fmla="*/ 1095892 h 2397608"/>
              <a:gd name="connsiteX13133" fmla="*/ 159075 w 5675092"/>
              <a:gd name="connsiteY13133" fmla="*/ 1090918 h 2397608"/>
              <a:gd name="connsiteX13134" fmla="*/ 184200 w 5675092"/>
              <a:gd name="connsiteY13134" fmla="*/ 1090918 h 2397608"/>
              <a:gd name="connsiteX13135" fmla="*/ 191737 w 5675092"/>
              <a:gd name="connsiteY13135" fmla="*/ 1080967 h 2397608"/>
              <a:gd name="connsiteX13136" fmla="*/ 186712 w 5675092"/>
              <a:gd name="connsiteY13136" fmla="*/ 1071016 h 2397608"/>
              <a:gd name="connsiteX13137" fmla="*/ 201787 w 5675092"/>
              <a:gd name="connsiteY13137" fmla="*/ 1068529 h 2397608"/>
              <a:gd name="connsiteX13138" fmla="*/ 201787 w 5675092"/>
              <a:gd name="connsiteY13138" fmla="*/ 1075991 h 2397608"/>
              <a:gd name="connsiteX13139" fmla="*/ 229424 w 5675092"/>
              <a:gd name="connsiteY13139" fmla="*/ 1080967 h 2397608"/>
              <a:gd name="connsiteX13140" fmla="*/ 226912 w 5675092"/>
              <a:gd name="connsiteY13140" fmla="*/ 1073505 h 2397608"/>
              <a:gd name="connsiteX13141" fmla="*/ 236962 w 5675092"/>
              <a:gd name="connsiteY13141" fmla="*/ 1058578 h 2397608"/>
              <a:gd name="connsiteX13142" fmla="*/ 239474 w 5675092"/>
              <a:gd name="connsiteY13142" fmla="*/ 1066043 h 2397608"/>
              <a:gd name="connsiteX13143" fmla="*/ 248307 w 5675092"/>
              <a:gd name="connsiteY13143" fmla="*/ 1049601 h 2397608"/>
              <a:gd name="connsiteX13144" fmla="*/ 252856 w 5675092"/>
              <a:gd name="connsiteY13144" fmla="*/ 1048893 h 2397608"/>
              <a:gd name="connsiteX13145" fmla="*/ 252664 w 5675092"/>
              <a:gd name="connsiteY13145" fmla="*/ 1049250 h 2397608"/>
              <a:gd name="connsiteX13146" fmla="*/ 247012 w 5675092"/>
              <a:gd name="connsiteY13146" fmla="*/ 1053603 h 2397608"/>
              <a:gd name="connsiteX13147" fmla="*/ 247011 w 5675092"/>
              <a:gd name="connsiteY13147" fmla="*/ 1058578 h 2397608"/>
              <a:gd name="connsiteX13148" fmla="*/ 262086 w 5675092"/>
              <a:gd name="connsiteY13148" fmla="*/ 1056092 h 2397608"/>
              <a:gd name="connsiteX13149" fmla="*/ 267111 w 5675092"/>
              <a:gd name="connsiteY13149" fmla="*/ 1061066 h 2397608"/>
              <a:gd name="connsiteX13150" fmla="*/ 262086 w 5675092"/>
              <a:gd name="connsiteY13150" fmla="*/ 1063554 h 2397608"/>
              <a:gd name="connsiteX13151" fmla="*/ 272136 w 5675092"/>
              <a:gd name="connsiteY13151" fmla="*/ 1066043 h 2397608"/>
              <a:gd name="connsiteX13152" fmla="*/ 292235 w 5675092"/>
              <a:gd name="connsiteY13152" fmla="*/ 1061066 h 2397608"/>
              <a:gd name="connsiteX13153" fmla="*/ 289723 w 5675092"/>
              <a:gd name="connsiteY13153" fmla="*/ 1073505 h 2397608"/>
              <a:gd name="connsiteX13154" fmla="*/ 274648 w 5675092"/>
              <a:gd name="connsiteY13154" fmla="*/ 1071017 h 2397608"/>
              <a:gd name="connsiteX13155" fmla="*/ 274649 w 5675092"/>
              <a:gd name="connsiteY13155" fmla="*/ 1078479 h 2397608"/>
              <a:gd name="connsiteX13156" fmla="*/ 272136 w 5675092"/>
              <a:gd name="connsiteY13156" fmla="*/ 1071017 h 2397608"/>
              <a:gd name="connsiteX13157" fmla="*/ 264599 w 5675092"/>
              <a:gd name="connsiteY13157" fmla="*/ 1073505 h 2397608"/>
              <a:gd name="connsiteX13158" fmla="*/ 257061 w 5675092"/>
              <a:gd name="connsiteY13158" fmla="*/ 1088430 h 2397608"/>
              <a:gd name="connsiteX13159" fmla="*/ 262086 w 5675092"/>
              <a:gd name="connsiteY13159" fmla="*/ 1098381 h 2397608"/>
              <a:gd name="connsiteX13160" fmla="*/ 312335 w 5675092"/>
              <a:gd name="connsiteY13160" fmla="*/ 1105843 h 2397608"/>
              <a:gd name="connsiteX13161" fmla="*/ 302286 w 5675092"/>
              <a:gd name="connsiteY13161" fmla="*/ 1113305 h 2397608"/>
              <a:gd name="connsiteX13162" fmla="*/ 312335 w 5675092"/>
              <a:gd name="connsiteY13162" fmla="*/ 1115794 h 2397608"/>
              <a:gd name="connsiteX13163" fmla="*/ 319873 w 5675092"/>
              <a:gd name="connsiteY13163" fmla="*/ 1125744 h 2397608"/>
              <a:gd name="connsiteX13164" fmla="*/ 314848 w 5675092"/>
              <a:gd name="connsiteY13164" fmla="*/ 1130719 h 2397608"/>
              <a:gd name="connsiteX13165" fmla="*/ 322385 w 5675092"/>
              <a:gd name="connsiteY13165" fmla="*/ 1148132 h 2397608"/>
              <a:gd name="connsiteX13166" fmla="*/ 317360 w 5675092"/>
              <a:gd name="connsiteY13166" fmla="*/ 1143158 h 2397608"/>
              <a:gd name="connsiteX13167" fmla="*/ 327410 w 5675092"/>
              <a:gd name="connsiteY13167" fmla="*/ 1155597 h 2397608"/>
              <a:gd name="connsiteX13168" fmla="*/ 312335 w 5675092"/>
              <a:gd name="connsiteY13168" fmla="*/ 1160571 h 2397608"/>
              <a:gd name="connsiteX13169" fmla="*/ 307310 w 5675092"/>
              <a:gd name="connsiteY13169" fmla="*/ 1168033 h 2397608"/>
              <a:gd name="connsiteX13170" fmla="*/ 318263 w 5675092"/>
              <a:gd name="connsiteY13170" fmla="*/ 1166983 h 2397608"/>
              <a:gd name="connsiteX13171" fmla="*/ 321037 w 5675092"/>
              <a:gd name="connsiteY13171" fmla="*/ 1166015 h 2397608"/>
              <a:gd name="connsiteX13172" fmla="*/ 319873 w 5675092"/>
              <a:gd name="connsiteY13172" fmla="*/ 1168033 h 2397608"/>
              <a:gd name="connsiteX13173" fmla="*/ 322385 w 5675092"/>
              <a:gd name="connsiteY13173" fmla="*/ 1168033 h 2397608"/>
              <a:gd name="connsiteX13174" fmla="*/ 319873 w 5675092"/>
              <a:gd name="connsiteY13174" fmla="*/ 1173010 h 2397608"/>
              <a:gd name="connsiteX13175" fmla="*/ 324897 w 5675092"/>
              <a:gd name="connsiteY13175" fmla="*/ 1170522 h 2397608"/>
              <a:gd name="connsiteX13176" fmla="*/ 332435 w 5675092"/>
              <a:gd name="connsiteY13176" fmla="*/ 1175496 h 2397608"/>
              <a:gd name="connsiteX13177" fmla="*/ 327410 w 5675092"/>
              <a:gd name="connsiteY13177" fmla="*/ 1185447 h 2397608"/>
              <a:gd name="connsiteX13178" fmla="*/ 324898 w 5675092"/>
              <a:gd name="connsiteY13178" fmla="*/ 1177984 h 2397608"/>
              <a:gd name="connsiteX13179" fmla="*/ 289723 w 5675092"/>
              <a:gd name="connsiteY13179" fmla="*/ 1190423 h 2397608"/>
              <a:gd name="connsiteX13180" fmla="*/ 289723 w 5675092"/>
              <a:gd name="connsiteY13180" fmla="*/ 1185447 h 2397608"/>
              <a:gd name="connsiteX13181" fmla="*/ 287210 w 5675092"/>
              <a:gd name="connsiteY13181" fmla="*/ 1190423 h 2397608"/>
              <a:gd name="connsiteX13182" fmla="*/ 269624 w 5675092"/>
              <a:gd name="connsiteY13182" fmla="*/ 1190423 h 2397608"/>
              <a:gd name="connsiteX13183" fmla="*/ 268813 w 5675092"/>
              <a:gd name="connsiteY13183" fmla="*/ 1188454 h 2397608"/>
              <a:gd name="connsiteX13184" fmla="*/ 269623 w 5675092"/>
              <a:gd name="connsiteY13184" fmla="*/ 1187935 h 2397608"/>
              <a:gd name="connsiteX13185" fmla="*/ 268446 w 5675092"/>
              <a:gd name="connsiteY13185" fmla="*/ 1187562 h 2397608"/>
              <a:gd name="connsiteX13186" fmla="*/ 266169 w 5675092"/>
              <a:gd name="connsiteY13186" fmla="*/ 1182026 h 2397608"/>
              <a:gd name="connsiteX13187" fmla="*/ 257062 w 5675092"/>
              <a:gd name="connsiteY13187" fmla="*/ 1175496 h 2397608"/>
              <a:gd name="connsiteX13188" fmla="*/ 252036 w 5675092"/>
              <a:gd name="connsiteY13188" fmla="*/ 1182961 h 2397608"/>
              <a:gd name="connsiteX13189" fmla="*/ 261772 w 5675092"/>
              <a:gd name="connsiteY13189" fmla="*/ 1185448 h 2397608"/>
              <a:gd name="connsiteX13190" fmla="*/ 268446 w 5675092"/>
              <a:gd name="connsiteY13190" fmla="*/ 1187562 h 2397608"/>
              <a:gd name="connsiteX13191" fmla="*/ 268813 w 5675092"/>
              <a:gd name="connsiteY13191" fmla="*/ 1188454 h 2397608"/>
              <a:gd name="connsiteX13192" fmla="*/ 264284 w 5675092"/>
              <a:gd name="connsiteY13192" fmla="*/ 1191355 h 2397608"/>
              <a:gd name="connsiteX13193" fmla="*/ 257062 w 5675092"/>
              <a:gd name="connsiteY13193" fmla="*/ 1192909 h 2397608"/>
              <a:gd name="connsiteX13194" fmla="*/ 304798 w 5675092"/>
              <a:gd name="connsiteY13194" fmla="*/ 1202860 h 2397608"/>
              <a:gd name="connsiteX13195" fmla="*/ 299773 w 5675092"/>
              <a:gd name="connsiteY13195" fmla="*/ 1205348 h 2397608"/>
              <a:gd name="connsiteX13196" fmla="*/ 312335 w 5675092"/>
              <a:gd name="connsiteY13196" fmla="*/ 1210322 h 2397608"/>
              <a:gd name="connsiteX13197" fmla="*/ 319873 w 5675092"/>
              <a:gd name="connsiteY13197" fmla="*/ 1197885 h 2397608"/>
              <a:gd name="connsiteX13198" fmla="*/ 312335 w 5675092"/>
              <a:gd name="connsiteY13198" fmla="*/ 1190423 h 2397608"/>
              <a:gd name="connsiteX13199" fmla="*/ 324898 w 5675092"/>
              <a:gd name="connsiteY13199" fmla="*/ 1187935 h 2397608"/>
              <a:gd name="connsiteX13200" fmla="*/ 352535 w 5675092"/>
              <a:gd name="connsiteY13200" fmla="*/ 1182961 h 2397608"/>
              <a:gd name="connsiteX13201" fmla="*/ 350022 w 5675092"/>
              <a:gd name="connsiteY13201" fmla="*/ 1175496 h 2397608"/>
              <a:gd name="connsiteX13202" fmla="*/ 360072 w 5675092"/>
              <a:gd name="connsiteY13202" fmla="*/ 1168656 h 2397608"/>
              <a:gd name="connsiteX13203" fmla="*/ 365275 w 5675092"/>
              <a:gd name="connsiteY13203" fmla="*/ 1163181 h 2397608"/>
              <a:gd name="connsiteX13204" fmla="*/ 370121 w 5675092"/>
              <a:gd name="connsiteY13204" fmla="*/ 1166480 h 2397608"/>
              <a:gd name="connsiteX13205" fmla="*/ 375147 w 5675092"/>
              <a:gd name="connsiteY13205" fmla="*/ 1160571 h 2397608"/>
              <a:gd name="connsiteX13206" fmla="*/ 375147 w 5675092"/>
              <a:gd name="connsiteY13206" fmla="*/ 1168033 h 2397608"/>
              <a:gd name="connsiteX13207" fmla="*/ 382685 w 5675092"/>
              <a:gd name="connsiteY13207" fmla="*/ 1155597 h 2397608"/>
              <a:gd name="connsiteX13208" fmla="*/ 392733 w 5675092"/>
              <a:gd name="connsiteY13208" fmla="*/ 1153108 h 2397608"/>
              <a:gd name="connsiteX13209" fmla="*/ 370121 w 5675092"/>
              <a:gd name="connsiteY13209" fmla="*/ 1148132 h 2397608"/>
              <a:gd name="connsiteX13210" fmla="*/ 362585 w 5675092"/>
              <a:gd name="connsiteY13210" fmla="*/ 1153108 h 2397608"/>
              <a:gd name="connsiteX13211" fmla="*/ 357560 w 5675092"/>
              <a:gd name="connsiteY13211" fmla="*/ 1158083 h 2397608"/>
              <a:gd name="connsiteX13212" fmla="*/ 355047 w 5675092"/>
              <a:gd name="connsiteY13212" fmla="*/ 1148132 h 2397608"/>
              <a:gd name="connsiteX13213" fmla="*/ 360072 w 5675092"/>
              <a:gd name="connsiteY13213" fmla="*/ 1143157 h 2397608"/>
              <a:gd name="connsiteX13214" fmla="*/ 365097 w 5675092"/>
              <a:gd name="connsiteY13214" fmla="*/ 1153108 h 2397608"/>
              <a:gd name="connsiteX13215" fmla="*/ 365097 w 5675092"/>
              <a:gd name="connsiteY13215" fmla="*/ 1140669 h 2397608"/>
              <a:gd name="connsiteX13216" fmla="*/ 367610 w 5675092"/>
              <a:gd name="connsiteY13216" fmla="*/ 1138184 h 2397608"/>
              <a:gd name="connsiteX13217" fmla="*/ 382685 w 5675092"/>
              <a:gd name="connsiteY13217" fmla="*/ 1128232 h 2397608"/>
              <a:gd name="connsiteX13218" fmla="*/ 350022 w 5675092"/>
              <a:gd name="connsiteY13218" fmla="*/ 1123256 h 2397608"/>
              <a:gd name="connsiteX13219" fmla="*/ 350023 w 5675092"/>
              <a:gd name="connsiteY13219" fmla="*/ 1115794 h 2397608"/>
              <a:gd name="connsiteX13220" fmla="*/ 339973 w 5675092"/>
              <a:gd name="connsiteY13220" fmla="*/ 1113305 h 2397608"/>
              <a:gd name="connsiteX13221" fmla="*/ 344997 w 5675092"/>
              <a:gd name="connsiteY13221" fmla="*/ 1105843 h 2397608"/>
              <a:gd name="connsiteX13222" fmla="*/ 334947 w 5675092"/>
              <a:gd name="connsiteY13222" fmla="*/ 1105843 h 2397608"/>
              <a:gd name="connsiteX13223" fmla="*/ 324898 w 5675092"/>
              <a:gd name="connsiteY13223" fmla="*/ 1088430 h 2397608"/>
              <a:gd name="connsiteX13224" fmla="*/ 297260 w 5675092"/>
              <a:gd name="connsiteY13224" fmla="*/ 1093404 h 2397608"/>
              <a:gd name="connsiteX13225" fmla="*/ 282186 w 5675092"/>
              <a:gd name="connsiteY13225" fmla="*/ 1093404 h 2397608"/>
              <a:gd name="connsiteX13226" fmla="*/ 279673 w 5675092"/>
              <a:gd name="connsiteY13226" fmla="*/ 1085942 h 2397608"/>
              <a:gd name="connsiteX13227" fmla="*/ 319872 w 5675092"/>
              <a:gd name="connsiteY13227" fmla="*/ 1083456 h 2397608"/>
              <a:gd name="connsiteX13228" fmla="*/ 322385 w 5675092"/>
              <a:gd name="connsiteY13228" fmla="*/ 1075991 h 2397608"/>
              <a:gd name="connsiteX13229" fmla="*/ 329923 w 5675092"/>
              <a:gd name="connsiteY13229" fmla="*/ 1078479 h 2397608"/>
              <a:gd name="connsiteX13230" fmla="*/ 312335 w 5675092"/>
              <a:gd name="connsiteY13230" fmla="*/ 1073505 h 2397608"/>
              <a:gd name="connsiteX13231" fmla="*/ 307311 w 5675092"/>
              <a:gd name="connsiteY13231" fmla="*/ 1058578 h 2397608"/>
              <a:gd name="connsiteX13232" fmla="*/ 314848 w 5675092"/>
              <a:gd name="connsiteY13232" fmla="*/ 1063554 h 2397608"/>
              <a:gd name="connsiteX13233" fmla="*/ 344997 w 5675092"/>
              <a:gd name="connsiteY13233" fmla="*/ 1058578 h 2397608"/>
              <a:gd name="connsiteX13234" fmla="*/ 347510 w 5675092"/>
              <a:gd name="connsiteY13234" fmla="*/ 1066043 h 2397608"/>
              <a:gd name="connsiteX13235" fmla="*/ 352535 w 5675092"/>
              <a:gd name="connsiteY13235" fmla="*/ 1061066 h 2397608"/>
              <a:gd name="connsiteX13236" fmla="*/ 355047 w 5675092"/>
              <a:gd name="connsiteY13236" fmla="*/ 1063554 h 2397608"/>
              <a:gd name="connsiteX13237" fmla="*/ 357559 w 5675092"/>
              <a:gd name="connsiteY13237" fmla="*/ 1071016 h 2397608"/>
              <a:gd name="connsiteX13238" fmla="*/ 362584 w 5675092"/>
              <a:gd name="connsiteY13238" fmla="*/ 1068529 h 2397608"/>
              <a:gd name="connsiteX13239" fmla="*/ 357560 w 5675092"/>
              <a:gd name="connsiteY13239" fmla="*/ 1063554 h 2397608"/>
              <a:gd name="connsiteX13240" fmla="*/ 370121 w 5675092"/>
              <a:gd name="connsiteY13240" fmla="*/ 1071017 h 2397608"/>
              <a:gd name="connsiteX13241" fmla="*/ 365097 w 5675092"/>
              <a:gd name="connsiteY13241" fmla="*/ 1073505 h 2397608"/>
              <a:gd name="connsiteX13242" fmla="*/ 372634 w 5675092"/>
              <a:gd name="connsiteY13242" fmla="*/ 1075991 h 2397608"/>
              <a:gd name="connsiteX13243" fmla="*/ 372634 w 5675092"/>
              <a:gd name="connsiteY13243" fmla="*/ 1083456 h 2397608"/>
              <a:gd name="connsiteX13244" fmla="*/ 375147 w 5675092"/>
              <a:gd name="connsiteY13244" fmla="*/ 1078479 h 2397608"/>
              <a:gd name="connsiteX13245" fmla="*/ 377659 w 5675092"/>
              <a:gd name="connsiteY13245" fmla="*/ 1085942 h 2397608"/>
              <a:gd name="connsiteX13246" fmla="*/ 352535 w 5675092"/>
              <a:gd name="connsiteY13246" fmla="*/ 1088430 h 2397608"/>
              <a:gd name="connsiteX13247" fmla="*/ 352535 w 5675092"/>
              <a:gd name="connsiteY13247" fmla="*/ 1100869 h 2397608"/>
              <a:gd name="connsiteX13248" fmla="*/ 370121 w 5675092"/>
              <a:gd name="connsiteY13248" fmla="*/ 1108332 h 2397608"/>
              <a:gd name="connsiteX13249" fmla="*/ 372634 w 5675092"/>
              <a:gd name="connsiteY13249" fmla="*/ 1105843 h 2397608"/>
              <a:gd name="connsiteX13250" fmla="*/ 372634 w 5675092"/>
              <a:gd name="connsiteY13250" fmla="*/ 1095892 h 2397608"/>
              <a:gd name="connsiteX13251" fmla="*/ 377659 w 5675092"/>
              <a:gd name="connsiteY13251" fmla="*/ 1085942 h 2397608"/>
              <a:gd name="connsiteX13252" fmla="*/ 392734 w 5675092"/>
              <a:gd name="connsiteY13252" fmla="*/ 1098381 h 2397608"/>
              <a:gd name="connsiteX13253" fmla="*/ 392733 w 5675092"/>
              <a:gd name="connsiteY13253" fmla="*/ 1103355 h 2397608"/>
              <a:gd name="connsiteX13254" fmla="*/ 402785 w 5675092"/>
              <a:gd name="connsiteY13254" fmla="*/ 1103355 h 2397608"/>
              <a:gd name="connsiteX13255" fmla="*/ 400272 w 5675092"/>
              <a:gd name="connsiteY13255" fmla="*/ 1090918 h 2397608"/>
              <a:gd name="connsiteX13256" fmla="*/ 377659 w 5675092"/>
              <a:gd name="connsiteY13256" fmla="*/ 1080967 h 2397608"/>
              <a:gd name="connsiteX13257" fmla="*/ 392733 w 5675092"/>
              <a:gd name="connsiteY13257" fmla="*/ 1068528 h 2397608"/>
              <a:gd name="connsiteX13258" fmla="*/ 392733 w 5675092"/>
              <a:gd name="connsiteY13258" fmla="*/ 1075991 h 2397608"/>
              <a:gd name="connsiteX13259" fmla="*/ 397758 w 5675092"/>
              <a:gd name="connsiteY13259" fmla="*/ 1073505 h 2397608"/>
              <a:gd name="connsiteX13260" fmla="*/ 397759 w 5675092"/>
              <a:gd name="connsiteY13260" fmla="*/ 1078479 h 2397608"/>
              <a:gd name="connsiteX13261" fmla="*/ 405297 w 5675092"/>
              <a:gd name="connsiteY13261" fmla="*/ 1078479 h 2397608"/>
              <a:gd name="connsiteX13262" fmla="*/ 410320 w 5675092"/>
              <a:gd name="connsiteY13262" fmla="*/ 1073505 h 2397608"/>
              <a:gd name="connsiteX13263" fmla="*/ 397759 w 5675092"/>
              <a:gd name="connsiteY13263" fmla="*/ 1068529 h 2397608"/>
              <a:gd name="connsiteX13264" fmla="*/ 405298 w 5675092"/>
              <a:gd name="connsiteY13264" fmla="*/ 1058578 h 2397608"/>
              <a:gd name="connsiteX13265" fmla="*/ 402785 w 5675092"/>
              <a:gd name="connsiteY13265" fmla="*/ 1063554 h 2397608"/>
              <a:gd name="connsiteX13266" fmla="*/ 385198 w 5675092"/>
              <a:gd name="connsiteY13266" fmla="*/ 1066042 h 2397608"/>
              <a:gd name="connsiteX13267" fmla="*/ 382685 w 5675092"/>
              <a:gd name="connsiteY13267" fmla="*/ 1056091 h 2397608"/>
              <a:gd name="connsiteX13268" fmla="*/ 402785 w 5675092"/>
              <a:gd name="connsiteY13268" fmla="*/ 1048629 h 2397608"/>
              <a:gd name="connsiteX13269" fmla="*/ 402785 w 5675092"/>
              <a:gd name="connsiteY13269" fmla="*/ 1043653 h 2397608"/>
              <a:gd name="connsiteX13270" fmla="*/ 410320 w 5675092"/>
              <a:gd name="connsiteY13270" fmla="*/ 1038679 h 2397608"/>
              <a:gd name="connsiteX13271" fmla="*/ 420371 w 5675092"/>
              <a:gd name="connsiteY13271" fmla="*/ 1036191 h 2397608"/>
              <a:gd name="connsiteX13272" fmla="*/ 355047 w 5675092"/>
              <a:gd name="connsiteY13272" fmla="*/ 1036191 h 2397608"/>
              <a:gd name="connsiteX13273" fmla="*/ 344997 w 5675092"/>
              <a:gd name="connsiteY13273" fmla="*/ 1038679 h 2397608"/>
              <a:gd name="connsiteX13274" fmla="*/ 344997 w 5675092"/>
              <a:gd name="connsiteY13274" fmla="*/ 1048629 h 2397608"/>
              <a:gd name="connsiteX13275" fmla="*/ 342485 w 5675092"/>
              <a:gd name="connsiteY13275" fmla="*/ 1053604 h 2397608"/>
              <a:gd name="connsiteX13276" fmla="*/ 337460 w 5675092"/>
              <a:gd name="connsiteY13276" fmla="*/ 1048629 h 2397608"/>
              <a:gd name="connsiteX13277" fmla="*/ 327410 w 5675092"/>
              <a:gd name="connsiteY13277" fmla="*/ 1031214 h 2397608"/>
              <a:gd name="connsiteX13278" fmla="*/ 329922 w 5675092"/>
              <a:gd name="connsiteY13278" fmla="*/ 1023751 h 2397608"/>
              <a:gd name="connsiteX13279" fmla="*/ 314848 w 5675092"/>
              <a:gd name="connsiteY13279" fmla="*/ 1028728 h 2397608"/>
              <a:gd name="connsiteX13280" fmla="*/ 319872 w 5675092"/>
              <a:gd name="connsiteY13280" fmla="*/ 1026240 h 2397608"/>
              <a:gd name="connsiteX13281" fmla="*/ 319872 w 5675092"/>
              <a:gd name="connsiteY13281" fmla="*/ 1018777 h 2397608"/>
              <a:gd name="connsiteX13282" fmla="*/ 337460 w 5675092"/>
              <a:gd name="connsiteY13282" fmla="*/ 1013801 h 2397608"/>
              <a:gd name="connsiteX13283" fmla="*/ 324898 w 5675092"/>
              <a:gd name="connsiteY13283" fmla="*/ 1016289 h 2397608"/>
              <a:gd name="connsiteX13284" fmla="*/ 314848 w 5675092"/>
              <a:gd name="connsiteY13284" fmla="*/ 1006338 h 2397608"/>
              <a:gd name="connsiteX13285" fmla="*/ 317360 w 5675092"/>
              <a:gd name="connsiteY13285" fmla="*/ 998876 h 2397608"/>
              <a:gd name="connsiteX13286" fmla="*/ 322385 w 5675092"/>
              <a:gd name="connsiteY13286" fmla="*/ 1006338 h 2397608"/>
              <a:gd name="connsiteX13287" fmla="*/ 329923 w 5675092"/>
              <a:gd name="connsiteY13287" fmla="*/ 1001364 h 2397608"/>
              <a:gd name="connsiteX13288" fmla="*/ 329922 w 5675092"/>
              <a:gd name="connsiteY13288" fmla="*/ 1008826 h 2397608"/>
              <a:gd name="connsiteX13289" fmla="*/ 339973 w 5675092"/>
              <a:gd name="connsiteY13289" fmla="*/ 1006338 h 2397608"/>
              <a:gd name="connsiteX13290" fmla="*/ 339972 w 5675092"/>
              <a:gd name="connsiteY13290" fmla="*/ 998876 h 2397608"/>
              <a:gd name="connsiteX13291" fmla="*/ 372634 w 5675092"/>
              <a:gd name="connsiteY13291" fmla="*/ 1003850 h 2397608"/>
              <a:gd name="connsiteX13292" fmla="*/ 387707 w 5675092"/>
              <a:gd name="connsiteY13292" fmla="*/ 1011315 h 2397608"/>
              <a:gd name="connsiteX13293" fmla="*/ 382685 w 5675092"/>
              <a:gd name="connsiteY13293" fmla="*/ 1006338 h 2397608"/>
              <a:gd name="connsiteX13294" fmla="*/ 377660 w 5675092"/>
              <a:gd name="connsiteY13294" fmla="*/ 1006338 h 2397608"/>
              <a:gd name="connsiteX13295" fmla="*/ 390220 w 5675092"/>
              <a:gd name="connsiteY13295" fmla="*/ 1003850 h 2397608"/>
              <a:gd name="connsiteX13296" fmla="*/ 387707 w 5675092"/>
              <a:gd name="connsiteY13296" fmla="*/ 1008826 h 2397608"/>
              <a:gd name="connsiteX13297" fmla="*/ 402785 w 5675092"/>
              <a:gd name="connsiteY13297" fmla="*/ 1011315 h 2397608"/>
              <a:gd name="connsiteX13298" fmla="*/ 411891 w 5675092"/>
              <a:gd name="connsiteY13298" fmla="*/ 1006028 h 2397608"/>
              <a:gd name="connsiteX13299" fmla="*/ 415148 w 5675092"/>
              <a:gd name="connsiteY13299" fmla="*/ 992249 h 2397608"/>
              <a:gd name="connsiteX13300" fmla="*/ 414992 w 5675092"/>
              <a:gd name="connsiteY13300" fmla="*/ 994872 h 2397608"/>
              <a:gd name="connsiteX13301" fmla="*/ 415346 w 5675092"/>
              <a:gd name="connsiteY13301" fmla="*/ 1011315 h 2397608"/>
              <a:gd name="connsiteX13302" fmla="*/ 425397 w 5675092"/>
              <a:gd name="connsiteY13302" fmla="*/ 1011315 h 2397608"/>
              <a:gd name="connsiteX13303" fmla="*/ 422884 w 5675092"/>
              <a:gd name="connsiteY13303" fmla="*/ 1003850 h 2397608"/>
              <a:gd name="connsiteX13304" fmla="*/ 427910 w 5675092"/>
              <a:gd name="connsiteY13304" fmla="*/ 1011314 h 2397608"/>
              <a:gd name="connsiteX13305" fmla="*/ 417859 w 5675092"/>
              <a:gd name="connsiteY13305" fmla="*/ 1013801 h 2397608"/>
              <a:gd name="connsiteX13306" fmla="*/ 420371 w 5675092"/>
              <a:gd name="connsiteY13306" fmla="*/ 1018777 h 2397608"/>
              <a:gd name="connsiteX13307" fmla="*/ 440471 w 5675092"/>
              <a:gd name="connsiteY13307" fmla="*/ 1013801 h 2397608"/>
              <a:gd name="connsiteX13308" fmla="*/ 435445 w 5675092"/>
              <a:gd name="connsiteY13308" fmla="*/ 1018777 h 2397608"/>
              <a:gd name="connsiteX13309" fmla="*/ 407811 w 5675092"/>
              <a:gd name="connsiteY13309" fmla="*/ 1021266 h 2397608"/>
              <a:gd name="connsiteX13310" fmla="*/ 427910 w 5675092"/>
              <a:gd name="connsiteY13310" fmla="*/ 1031214 h 2397608"/>
              <a:gd name="connsiteX13311" fmla="*/ 450522 w 5675092"/>
              <a:gd name="connsiteY13311" fmla="*/ 1026240 h 2397608"/>
              <a:gd name="connsiteX13312" fmla="*/ 445497 w 5675092"/>
              <a:gd name="connsiteY13312" fmla="*/ 1021266 h 2397608"/>
              <a:gd name="connsiteX13313" fmla="*/ 455545 w 5675092"/>
              <a:gd name="connsiteY13313" fmla="*/ 1021266 h 2397608"/>
              <a:gd name="connsiteX13314" fmla="*/ 455545 w 5675092"/>
              <a:gd name="connsiteY13314" fmla="*/ 1018777 h 2397608"/>
              <a:gd name="connsiteX13315" fmla="*/ 465596 w 5675092"/>
              <a:gd name="connsiteY13315" fmla="*/ 1021265 h 2397608"/>
              <a:gd name="connsiteX13316" fmla="*/ 473131 w 5675092"/>
              <a:gd name="connsiteY13316" fmla="*/ 1016288 h 2397608"/>
              <a:gd name="connsiteX13317" fmla="*/ 445497 w 5675092"/>
              <a:gd name="connsiteY13317" fmla="*/ 1016289 h 2397608"/>
              <a:gd name="connsiteX13318" fmla="*/ 440471 w 5675092"/>
              <a:gd name="connsiteY13318" fmla="*/ 1011315 h 2397608"/>
              <a:gd name="connsiteX13319" fmla="*/ 453032 w 5675092"/>
              <a:gd name="connsiteY13319" fmla="*/ 1008826 h 2397608"/>
              <a:gd name="connsiteX13320" fmla="*/ 442984 w 5675092"/>
              <a:gd name="connsiteY13320" fmla="*/ 993901 h 2397608"/>
              <a:gd name="connsiteX13321" fmla="*/ 458058 w 5675092"/>
              <a:gd name="connsiteY13321" fmla="*/ 1008826 h 2397608"/>
              <a:gd name="connsiteX13322" fmla="*/ 458372 w 5675092"/>
              <a:gd name="connsiteY13322" fmla="*/ 1006338 h 2397608"/>
              <a:gd name="connsiteX13323" fmla="*/ 460148 w 5675092"/>
              <a:gd name="connsiteY13323" fmla="*/ 1004328 h 2397608"/>
              <a:gd name="connsiteX13324" fmla="*/ 457302 w 5675092"/>
              <a:gd name="connsiteY13324" fmla="*/ 1002450 h 2397608"/>
              <a:gd name="connsiteX13325" fmla="*/ 452204 w 5675092"/>
              <a:gd name="connsiteY13325" fmla="*/ 1004469 h 2397608"/>
              <a:gd name="connsiteX13326" fmla="*/ 463080 w 5675092"/>
              <a:gd name="connsiteY13326" fmla="*/ 996398 h 2397608"/>
              <a:gd name="connsiteX13327" fmla="*/ 461720 w 5675092"/>
              <a:gd name="connsiteY13327" fmla="*/ 1001443 h 2397608"/>
              <a:gd name="connsiteX13328" fmla="*/ 460633 w 5675092"/>
              <a:gd name="connsiteY13328" fmla="*/ 1003863 h 2397608"/>
              <a:gd name="connsiteX13329" fmla="*/ 470620 w 5675092"/>
              <a:gd name="connsiteY13329" fmla="*/ 1006027 h 2397608"/>
              <a:gd name="connsiteX13330" fmla="*/ 480669 w 5675092"/>
              <a:gd name="connsiteY13330" fmla="*/ 1006338 h 2397608"/>
              <a:gd name="connsiteX13331" fmla="*/ 473131 w 5675092"/>
              <a:gd name="connsiteY13331" fmla="*/ 1001364 h 2397608"/>
              <a:gd name="connsiteX13332" fmla="*/ 498257 w 5675092"/>
              <a:gd name="connsiteY13332" fmla="*/ 1003850 h 2397608"/>
              <a:gd name="connsiteX13333" fmla="*/ 490721 w 5675092"/>
              <a:gd name="connsiteY13333" fmla="*/ 996387 h 2397608"/>
              <a:gd name="connsiteX13334" fmla="*/ 510821 w 5675092"/>
              <a:gd name="connsiteY13334" fmla="*/ 993901 h 2397608"/>
              <a:gd name="connsiteX13335" fmla="*/ 510821 w 5675092"/>
              <a:gd name="connsiteY13335" fmla="*/ 986436 h 2397608"/>
              <a:gd name="connsiteX13336" fmla="*/ 520869 w 5675092"/>
              <a:gd name="connsiteY13336" fmla="*/ 986436 h 2397608"/>
              <a:gd name="connsiteX13337" fmla="*/ 515843 w 5675092"/>
              <a:gd name="connsiteY13337" fmla="*/ 998876 h 2397608"/>
              <a:gd name="connsiteX13338" fmla="*/ 525895 w 5675092"/>
              <a:gd name="connsiteY13338" fmla="*/ 1003850 h 2397608"/>
              <a:gd name="connsiteX13339" fmla="*/ 523382 w 5675092"/>
              <a:gd name="connsiteY13339" fmla="*/ 996388 h 2397608"/>
              <a:gd name="connsiteX13340" fmla="*/ 535946 w 5675092"/>
              <a:gd name="connsiteY13340" fmla="*/ 996388 h 2397608"/>
              <a:gd name="connsiteX13341" fmla="*/ 530921 w 5675092"/>
              <a:gd name="connsiteY13341" fmla="*/ 998876 h 2397608"/>
              <a:gd name="connsiteX13342" fmla="*/ 543481 w 5675092"/>
              <a:gd name="connsiteY13342" fmla="*/ 998876 h 2397608"/>
              <a:gd name="connsiteX13343" fmla="*/ 543481 w 5675092"/>
              <a:gd name="connsiteY13343" fmla="*/ 1006338 h 2397608"/>
              <a:gd name="connsiteX13344" fmla="*/ 548507 w 5675092"/>
              <a:gd name="connsiteY13344" fmla="*/ 1006338 h 2397608"/>
              <a:gd name="connsiteX13345" fmla="*/ 548507 w 5675092"/>
              <a:gd name="connsiteY13345" fmla="*/ 998876 h 2397608"/>
              <a:gd name="connsiteX13346" fmla="*/ 563581 w 5675092"/>
              <a:gd name="connsiteY13346" fmla="*/ 1001363 h 2397608"/>
              <a:gd name="connsiteX13347" fmla="*/ 563581 w 5675092"/>
              <a:gd name="connsiteY13347" fmla="*/ 1008826 h 2397608"/>
              <a:gd name="connsiteX13348" fmla="*/ 568606 w 5675092"/>
              <a:gd name="connsiteY13348" fmla="*/ 1011315 h 2397608"/>
              <a:gd name="connsiteX13349" fmla="*/ 576145 w 5675092"/>
              <a:gd name="connsiteY13349" fmla="*/ 1003850 h 2397608"/>
              <a:gd name="connsiteX13350" fmla="*/ 581167 w 5675092"/>
              <a:gd name="connsiteY13350" fmla="*/ 1011315 h 2397608"/>
              <a:gd name="connsiteX13351" fmla="*/ 583680 w 5675092"/>
              <a:gd name="connsiteY13351" fmla="*/ 1003850 h 2397608"/>
              <a:gd name="connsiteX13352" fmla="*/ 583680 w 5675092"/>
              <a:gd name="connsiteY13352" fmla="*/ 1008826 h 2397608"/>
              <a:gd name="connsiteX13353" fmla="*/ 591219 w 5675092"/>
              <a:gd name="connsiteY13353" fmla="*/ 1001364 h 2397608"/>
              <a:gd name="connsiteX13354" fmla="*/ 591218 w 5675092"/>
              <a:gd name="connsiteY13354" fmla="*/ 996388 h 2397608"/>
              <a:gd name="connsiteX13355" fmla="*/ 586193 w 5675092"/>
              <a:gd name="connsiteY13355" fmla="*/ 993901 h 2397608"/>
              <a:gd name="connsiteX13356" fmla="*/ 596245 w 5675092"/>
              <a:gd name="connsiteY13356" fmla="*/ 993901 h 2397608"/>
              <a:gd name="connsiteX13357" fmla="*/ 593732 w 5675092"/>
              <a:gd name="connsiteY13357" fmla="*/ 998875 h 2397608"/>
              <a:gd name="connsiteX13358" fmla="*/ 598757 w 5675092"/>
              <a:gd name="connsiteY13358" fmla="*/ 1003850 h 2397608"/>
              <a:gd name="connsiteX13359" fmla="*/ 598758 w 5675092"/>
              <a:gd name="connsiteY13359" fmla="*/ 993902 h 2397608"/>
              <a:gd name="connsiteX13360" fmla="*/ 603780 w 5675092"/>
              <a:gd name="connsiteY13360" fmla="*/ 996388 h 2397608"/>
              <a:gd name="connsiteX13361" fmla="*/ 601267 w 5675092"/>
              <a:gd name="connsiteY13361" fmla="*/ 1008826 h 2397608"/>
              <a:gd name="connsiteX13362" fmla="*/ 593731 w 5675092"/>
              <a:gd name="connsiteY13362" fmla="*/ 1006338 h 2397608"/>
              <a:gd name="connsiteX13363" fmla="*/ 601267 w 5675092"/>
              <a:gd name="connsiteY13363" fmla="*/ 1008826 h 2397608"/>
              <a:gd name="connsiteX13364" fmla="*/ 606292 w 5675092"/>
              <a:gd name="connsiteY13364" fmla="*/ 1013800 h 2397608"/>
              <a:gd name="connsiteX13365" fmla="*/ 628905 w 5675092"/>
              <a:gd name="connsiteY13365" fmla="*/ 1008826 h 2397608"/>
              <a:gd name="connsiteX13366" fmla="*/ 626392 w 5675092"/>
              <a:gd name="connsiteY13366" fmla="*/ 1006338 h 2397608"/>
              <a:gd name="connsiteX13367" fmla="*/ 626392 w 5675092"/>
              <a:gd name="connsiteY13367" fmla="*/ 998876 h 2397608"/>
              <a:gd name="connsiteX13368" fmla="*/ 631418 w 5675092"/>
              <a:gd name="connsiteY13368" fmla="*/ 1003850 h 2397608"/>
              <a:gd name="connsiteX13369" fmla="*/ 638957 w 5675092"/>
              <a:gd name="connsiteY13369" fmla="*/ 998876 h 2397608"/>
              <a:gd name="connsiteX13370" fmla="*/ 654030 w 5675092"/>
              <a:gd name="connsiteY13370" fmla="*/ 1001364 h 2397608"/>
              <a:gd name="connsiteX13371" fmla="*/ 654030 w 5675092"/>
              <a:gd name="connsiteY13371" fmla="*/ 991413 h 2397608"/>
              <a:gd name="connsiteX13372" fmla="*/ 656543 w 5675092"/>
              <a:gd name="connsiteY13372" fmla="*/ 986436 h 2397608"/>
              <a:gd name="connsiteX13373" fmla="*/ 656543 w 5675092"/>
              <a:gd name="connsiteY13373" fmla="*/ 1001364 h 2397608"/>
              <a:gd name="connsiteX13374" fmla="*/ 659056 w 5675092"/>
              <a:gd name="connsiteY13374" fmla="*/ 1001364 h 2397608"/>
              <a:gd name="connsiteX13375" fmla="*/ 659056 w 5675092"/>
              <a:gd name="connsiteY13375" fmla="*/ 991413 h 2397608"/>
              <a:gd name="connsiteX13376" fmla="*/ 666591 w 5675092"/>
              <a:gd name="connsiteY13376" fmla="*/ 998875 h 2397608"/>
              <a:gd name="connsiteX13377" fmla="*/ 676643 w 5675092"/>
              <a:gd name="connsiteY13377" fmla="*/ 998876 h 2397608"/>
              <a:gd name="connsiteX13378" fmla="*/ 674130 w 5675092"/>
              <a:gd name="connsiteY13378" fmla="*/ 988925 h 2397608"/>
              <a:gd name="connsiteX13379" fmla="*/ 676643 w 5675092"/>
              <a:gd name="connsiteY13379" fmla="*/ 993902 h 2397608"/>
              <a:gd name="connsiteX13380" fmla="*/ 701768 w 5675092"/>
              <a:gd name="connsiteY13380" fmla="*/ 988925 h 2397608"/>
              <a:gd name="connsiteX13381" fmla="*/ 709303 w 5675092"/>
              <a:gd name="connsiteY13381" fmla="*/ 996388 h 2397608"/>
              <a:gd name="connsiteX13382" fmla="*/ 709303 w 5675092"/>
              <a:gd name="connsiteY13382" fmla="*/ 988925 h 2397608"/>
              <a:gd name="connsiteX13383" fmla="*/ 719354 w 5675092"/>
              <a:gd name="connsiteY13383" fmla="*/ 986437 h 2397608"/>
              <a:gd name="connsiteX13384" fmla="*/ 719354 w 5675092"/>
              <a:gd name="connsiteY13384" fmla="*/ 996388 h 2397608"/>
              <a:gd name="connsiteX13385" fmla="*/ 726893 w 5675092"/>
              <a:gd name="connsiteY13385" fmla="*/ 991413 h 2397608"/>
              <a:gd name="connsiteX13386" fmla="*/ 721867 w 5675092"/>
              <a:gd name="connsiteY13386" fmla="*/ 986436 h 2397608"/>
              <a:gd name="connsiteX13387" fmla="*/ 726893 w 5675092"/>
              <a:gd name="connsiteY13387" fmla="*/ 978974 h 2397608"/>
              <a:gd name="connsiteX13388" fmla="*/ 729402 w 5675092"/>
              <a:gd name="connsiteY13388" fmla="*/ 991413 h 2397608"/>
              <a:gd name="connsiteX13389" fmla="*/ 734428 w 5675092"/>
              <a:gd name="connsiteY13389" fmla="*/ 978974 h 2397608"/>
              <a:gd name="connsiteX13390" fmla="*/ 762066 w 5675092"/>
              <a:gd name="connsiteY13390" fmla="*/ 976489 h 2397608"/>
              <a:gd name="connsiteX13391" fmla="*/ 757041 w 5675092"/>
              <a:gd name="connsiteY13391" fmla="*/ 971512 h 2397608"/>
              <a:gd name="connsiteX13392" fmla="*/ 767092 w 5675092"/>
              <a:gd name="connsiteY13392" fmla="*/ 976489 h 2397608"/>
              <a:gd name="connsiteX13393" fmla="*/ 769605 w 5675092"/>
              <a:gd name="connsiteY13393" fmla="*/ 976488 h 2397608"/>
              <a:gd name="connsiteX13394" fmla="*/ 767092 w 5675092"/>
              <a:gd name="connsiteY13394" fmla="*/ 964049 h 2397608"/>
              <a:gd name="connsiteX13395" fmla="*/ 769605 w 5675092"/>
              <a:gd name="connsiteY13395" fmla="*/ 961561 h 2397608"/>
              <a:gd name="connsiteX13396" fmla="*/ 792218 w 5675092"/>
              <a:gd name="connsiteY13396" fmla="*/ 954098 h 2397608"/>
              <a:gd name="connsiteX13397" fmla="*/ 784679 w 5675092"/>
              <a:gd name="connsiteY13397" fmla="*/ 951610 h 2397608"/>
              <a:gd name="connsiteX13398" fmla="*/ 779653 w 5675092"/>
              <a:gd name="connsiteY13398" fmla="*/ 956587 h 2397608"/>
              <a:gd name="connsiteX13399" fmla="*/ 779653 w 5675092"/>
              <a:gd name="connsiteY13399" fmla="*/ 949124 h 2397608"/>
              <a:gd name="connsiteX13400" fmla="*/ 777140 w 5675092"/>
              <a:gd name="connsiteY13400" fmla="*/ 949124 h 2397608"/>
              <a:gd name="connsiteX13401" fmla="*/ 752015 w 5675092"/>
              <a:gd name="connsiteY13401" fmla="*/ 941660 h 2397608"/>
              <a:gd name="connsiteX13402" fmla="*/ 759553 w 5675092"/>
              <a:gd name="connsiteY13402" fmla="*/ 954098 h 2397608"/>
              <a:gd name="connsiteX13403" fmla="*/ 752015 w 5675092"/>
              <a:gd name="connsiteY13403" fmla="*/ 954098 h 2397608"/>
              <a:gd name="connsiteX13404" fmla="*/ 752015 w 5675092"/>
              <a:gd name="connsiteY13404" fmla="*/ 959072 h 2397608"/>
              <a:gd name="connsiteX13405" fmla="*/ 753586 w 5675092"/>
              <a:gd name="connsiteY13405" fmla="*/ 962494 h 2397608"/>
              <a:gd name="connsiteX13406" fmla="*/ 756748 w 5675092"/>
              <a:gd name="connsiteY13406" fmla="*/ 963918 h 2397608"/>
              <a:gd name="connsiteX13407" fmla="*/ 756749 w 5675092"/>
              <a:gd name="connsiteY13407" fmla="*/ 962056 h 2397608"/>
              <a:gd name="connsiteX13408" fmla="*/ 756748 w 5675092"/>
              <a:gd name="connsiteY13408" fmla="*/ 956611 h 2397608"/>
              <a:gd name="connsiteX13409" fmla="*/ 766416 w 5675092"/>
              <a:gd name="connsiteY13409" fmla="*/ 964298 h 2397608"/>
              <a:gd name="connsiteX13410" fmla="*/ 756748 w 5675092"/>
              <a:gd name="connsiteY13410" fmla="*/ 969422 h 2397608"/>
              <a:gd name="connsiteX13411" fmla="*/ 756749 w 5675092"/>
              <a:gd name="connsiteY13411" fmla="*/ 964325 h 2397608"/>
              <a:gd name="connsiteX13412" fmla="*/ 753704 w 5675092"/>
              <a:gd name="connsiteY13412" fmla="*/ 967198 h 2397608"/>
              <a:gd name="connsiteX13413" fmla="*/ 746992 w 5675092"/>
              <a:gd name="connsiteY13413" fmla="*/ 964049 h 2397608"/>
              <a:gd name="connsiteX13414" fmla="*/ 744198 w 5675092"/>
              <a:gd name="connsiteY13414" fmla="*/ 956874 h 2397608"/>
              <a:gd name="connsiteX13415" fmla="*/ 744663 w 5675092"/>
              <a:gd name="connsiteY13415" fmla="*/ 956610 h 2397608"/>
              <a:gd name="connsiteX13416" fmla="*/ 743815 w 5675092"/>
              <a:gd name="connsiteY13416" fmla="*/ 955890 h 2397608"/>
              <a:gd name="connsiteX13417" fmla="*/ 742556 w 5675092"/>
              <a:gd name="connsiteY13417" fmla="*/ 952660 h 2397608"/>
              <a:gd name="connsiteX13418" fmla="*/ 711816 w 5675092"/>
              <a:gd name="connsiteY13418" fmla="*/ 951610 h 2397608"/>
              <a:gd name="connsiteX13419" fmla="*/ 716841 w 5675092"/>
              <a:gd name="connsiteY13419" fmla="*/ 956587 h 2397608"/>
              <a:gd name="connsiteX13420" fmla="*/ 704280 w 5675092"/>
              <a:gd name="connsiteY13420" fmla="*/ 946636 h 2397608"/>
              <a:gd name="connsiteX13421" fmla="*/ 711816 w 5675092"/>
              <a:gd name="connsiteY13421" fmla="*/ 944148 h 2397608"/>
              <a:gd name="connsiteX13422" fmla="*/ 701768 w 5675092"/>
              <a:gd name="connsiteY13422" fmla="*/ 944147 h 2397608"/>
              <a:gd name="connsiteX13423" fmla="*/ 701768 w 5675092"/>
              <a:gd name="connsiteY13423" fmla="*/ 956587 h 2397608"/>
              <a:gd name="connsiteX13424" fmla="*/ 696742 w 5675092"/>
              <a:gd name="connsiteY13424" fmla="*/ 946636 h 2397608"/>
              <a:gd name="connsiteX13425" fmla="*/ 696742 w 5675092"/>
              <a:gd name="connsiteY13425" fmla="*/ 941660 h 2397608"/>
              <a:gd name="connsiteX13426" fmla="*/ 711816 w 5675092"/>
              <a:gd name="connsiteY13426" fmla="*/ 939174 h 2397608"/>
              <a:gd name="connsiteX13427" fmla="*/ 749505 w 5675092"/>
              <a:gd name="connsiteY13427" fmla="*/ 941659 h 2397608"/>
              <a:gd name="connsiteX13428" fmla="*/ 744479 w 5675092"/>
              <a:gd name="connsiteY13428" fmla="*/ 936685 h 2397608"/>
              <a:gd name="connsiteX13429" fmla="*/ 736941 w 5675092"/>
              <a:gd name="connsiteY13429" fmla="*/ 939173 h 2397608"/>
              <a:gd name="connsiteX13430" fmla="*/ 729402 w 5675092"/>
              <a:gd name="connsiteY13430" fmla="*/ 929223 h 2397608"/>
              <a:gd name="connsiteX13431" fmla="*/ 724380 w 5675092"/>
              <a:gd name="connsiteY13431" fmla="*/ 934197 h 2397608"/>
              <a:gd name="connsiteX13432" fmla="*/ 719355 w 5675092"/>
              <a:gd name="connsiteY13432" fmla="*/ 931712 h 2397608"/>
              <a:gd name="connsiteX13433" fmla="*/ 721867 w 5675092"/>
              <a:gd name="connsiteY13433" fmla="*/ 926735 h 2397608"/>
              <a:gd name="connsiteX13434" fmla="*/ 714329 w 5675092"/>
              <a:gd name="connsiteY13434" fmla="*/ 919272 h 2397608"/>
              <a:gd name="connsiteX13435" fmla="*/ 716841 w 5675092"/>
              <a:gd name="connsiteY13435" fmla="*/ 924246 h 2397608"/>
              <a:gd name="connsiteX13436" fmla="*/ 714329 w 5675092"/>
              <a:gd name="connsiteY13436" fmla="*/ 924247 h 2397608"/>
              <a:gd name="connsiteX13437" fmla="*/ 714329 w 5675092"/>
              <a:gd name="connsiteY13437" fmla="*/ 929223 h 2397608"/>
              <a:gd name="connsiteX13438" fmla="*/ 703023 w 5675092"/>
              <a:gd name="connsiteY13438" fmla="*/ 916784 h 2397608"/>
              <a:gd name="connsiteX13439" fmla="*/ 691870 w 5675092"/>
              <a:gd name="connsiteY13439" fmla="*/ 911877 h 2397608"/>
              <a:gd name="connsiteX13440" fmla="*/ 692972 w 5675092"/>
              <a:gd name="connsiteY13440" fmla="*/ 910877 h 2397608"/>
              <a:gd name="connsiteX13441" fmla="*/ 696742 w 5675092"/>
              <a:gd name="connsiteY13441" fmla="*/ 909321 h 2397608"/>
              <a:gd name="connsiteX13442" fmla="*/ 694229 w 5675092"/>
              <a:gd name="connsiteY13442" fmla="*/ 906833 h 2397608"/>
              <a:gd name="connsiteX13443" fmla="*/ 699254 w 5675092"/>
              <a:gd name="connsiteY13443" fmla="*/ 904348 h 2397608"/>
              <a:gd name="connsiteX13444" fmla="*/ 701767 w 5675092"/>
              <a:gd name="connsiteY13444" fmla="*/ 911810 h 2397608"/>
              <a:gd name="connsiteX13445" fmla="*/ 706794 w 5675092"/>
              <a:gd name="connsiteY13445" fmla="*/ 916784 h 2397608"/>
              <a:gd name="connsiteX13446" fmla="*/ 711816 w 5675092"/>
              <a:gd name="connsiteY13446" fmla="*/ 909322 h 2397608"/>
              <a:gd name="connsiteX13447" fmla="*/ 724380 w 5675092"/>
              <a:gd name="connsiteY13447" fmla="*/ 921760 h 2397608"/>
              <a:gd name="connsiteX13448" fmla="*/ 731915 w 5675092"/>
              <a:gd name="connsiteY13448" fmla="*/ 921760 h 2397608"/>
              <a:gd name="connsiteX13449" fmla="*/ 731915 w 5675092"/>
              <a:gd name="connsiteY13449" fmla="*/ 916784 h 2397608"/>
              <a:gd name="connsiteX13450" fmla="*/ 744480 w 5675092"/>
              <a:gd name="connsiteY13450" fmla="*/ 906833 h 2397608"/>
              <a:gd name="connsiteX13451" fmla="*/ 749505 w 5675092"/>
              <a:gd name="connsiteY13451" fmla="*/ 911810 h 2397608"/>
              <a:gd name="connsiteX13452" fmla="*/ 739454 w 5675092"/>
              <a:gd name="connsiteY13452" fmla="*/ 901859 h 2397608"/>
              <a:gd name="connsiteX13453" fmla="*/ 729402 w 5675092"/>
              <a:gd name="connsiteY13453" fmla="*/ 911810 h 2397608"/>
              <a:gd name="connsiteX13454" fmla="*/ 729402 w 5675092"/>
              <a:gd name="connsiteY13454" fmla="*/ 899371 h 2397608"/>
              <a:gd name="connsiteX13455" fmla="*/ 734428 w 5675092"/>
              <a:gd name="connsiteY13455" fmla="*/ 901859 h 2397608"/>
              <a:gd name="connsiteX13456" fmla="*/ 736941 w 5675092"/>
              <a:gd name="connsiteY13456" fmla="*/ 899371 h 2397608"/>
              <a:gd name="connsiteX13457" fmla="*/ 736941 w 5675092"/>
              <a:gd name="connsiteY13457" fmla="*/ 894397 h 2397608"/>
              <a:gd name="connsiteX13458" fmla="*/ 734428 w 5675092"/>
              <a:gd name="connsiteY13458" fmla="*/ 886934 h 2397608"/>
              <a:gd name="connsiteX13459" fmla="*/ 726893 w 5675092"/>
              <a:gd name="connsiteY13459" fmla="*/ 899371 h 2397608"/>
              <a:gd name="connsiteX13460" fmla="*/ 724380 w 5675092"/>
              <a:gd name="connsiteY13460" fmla="*/ 891908 h 2397608"/>
              <a:gd name="connsiteX13461" fmla="*/ 726893 w 5675092"/>
              <a:gd name="connsiteY13461" fmla="*/ 889420 h 2397608"/>
              <a:gd name="connsiteX13462" fmla="*/ 724380 w 5675092"/>
              <a:gd name="connsiteY13462" fmla="*/ 884446 h 2397608"/>
              <a:gd name="connsiteX13463" fmla="*/ 716841 w 5675092"/>
              <a:gd name="connsiteY13463" fmla="*/ 901859 h 2397608"/>
              <a:gd name="connsiteX13464" fmla="*/ 716841 w 5675092"/>
              <a:gd name="connsiteY13464" fmla="*/ 891908 h 2397608"/>
              <a:gd name="connsiteX13465" fmla="*/ 714328 w 5675092"/>
              <a:gd name="connsiteY13465" fmla="*/ 901859 h 2397608"/>
              <a:gd name="connsiteX13466" fmla="*/ 709303 w 5675092"/>
              <a:gd name="connsiteY13466" fmla="*/ 906833 h 2397608"/>
              <a:gd name="connsiteX13467" fmla="*/ 701768 w 5675092"/>
              <a:gd name="connsiteY13467" fmla="*/ 904347 h 2397608"/>
              <a:gd name="connsiteX13468" fmla="*/ 706793 w 5675092"/>
              <a:gd name="connsiteY13468" fmla="*/ 904348 h 2397608"/>
              <a:gd name="connsiteX13469" fmla="*/ 706793 w 5675092"/>
              <a:gd name="connsiteY13469" fmla="*/ 896882 h 2397608"/>
              <a:gd name="connsiteX13470" fmla="*/ 694229 w 5675092"/>
              <a:gd name="connsiteY13470" fmla="*/ 901859 h 2397608"/>
              <a:gd name="connsiteX13471" fmla="*/ 689203 w 5675092"/>
              <a:gd name="connsiteY13471" fmla="*/ 901859 h 2397608"/>
              <a:gd name="connsiteX13472" fmla="*/ 689204 w 5675092"/>
              <a:gd name="connsiteY13472" fmla="*/ 894397 h 2397608"/>
              <a:gd name="connsiteX13473" fmla="*/ 694229 w 5675092"/>
              <a:gd name="connsiteY13473" fmla="*/ 899371 h 2397608"/>
              <a:gd name="connsiteX13474" fmla="*/ 709304 w 5675092"/>
              <a:gd name="connsiteY13474" fmla="*/ 886934 h 2397608"/>
              <a:gd name="connsiteX13475" fmla="*/ 711816 w 5675092"/>
              <a:gd name="connsiteY13475" fmla="*/ 891908 h 2397608"/>
              <a:gd name="connsiteX13476" fmla="*/ 711816 w 5675092"/>
              <a:gd name="connsiteY13476" fmla="*/ 889419 h 2397608"/>
              <a:gd name="connsiteX13477" fmla="*/ 716841 w 5675092"/>
              <a:gd name="connsiteY13477" fmla="*/ 889420 h 2397608"/>
              <a:gd name="connsiteX13478" fmla="*/ 696742 w 5675092"/>
              <a:gd name="connsiteY13478" fmla="*/ 889420 h 2397608"/>
              <a:gd name="connsiteX13479" fmla="*/ 691716 w 5675092"/>
              <a:gd name="connsiteY13479" fmla="*/ 876984 h 2397608"/>
              <a:gd name="connsiteX13480" fmla="*/ 689203 w 5675092"/>
              <a:gd name="connsiteY13480" fmla="*/ 884446 h 2397608"/>
              <a:gd name="connsiteX13481" fmla="*/ 686691 w 5675092"/>
              <a:gd name="connsiteY13481" fmla="*/ 876984 h 2397608"/>
              <a:gd name="connsiteX13482" fmla="*/ 696742 w 5675092"/>
              <a:gd name="connsiteY13482" fmla="*/ 869519 h 2397608"/>
              <a:gd name="connsiteX13483" fmla="*/ 676643 w 5675092"/>
              <a:gd name="connsiteY13483" fmla="*/ 867033 h 2397608"/>
              <a:gd name="connsiteX13484" fmla="*/ 686691 w 5675092"/>
              <a:gd name="connsiteY13484" fmla="*/ 859570 h 2397608"/>
              <a:gd name="connsiteX13485" fmla="*/ 674129 w 5675092"/>
              <a:gd name="connsiteY13485" fmla="*/ 859570 h 2397608"/>
              <a:gd name="connsiteX13486" fmla="*/ 676643 w 5675092"/>
              <a:gd name="connsiteY13486" fmla="*/ 869519 h 2397608"/>
              <a:gd name="connsiteX13487" fmla="*/ 674129 w 5675092"/>
              <a:gd name="connsiteY13487" fmla="*/ 876983 h 2397608"/>
              <a:gd name="connsiteX13488" fmla="*/ 671617 w 5675092"/>
              <a:gd name="connsiteY13488" fmla="*/ 867033 h 2397608"/>
              <a:gd name="connsiteX13489" fmla="*/ 664082 w 5675092"/>
              <a:gd name="connsiteY13489" fmla="*/ 867032 h 2397608"/>
              <a:gd name="connsiteX13490" fmla="*/ 669104 w 5675092"/>
              <a:gd name="connsiteY13490" fmla="*/ 872006 h 2397608"/>
              <a:gd name="connsiteX13491" fmla="*/ 661568 w 5675092"/>
              <a:gd name="connsiteY13491" fmla="*/ 876984 h 2397608"/>
              <a:gd name="connsiteX13492" fmla="*/ 656543 w 5675092"/>
              <a:gd name="connsiteY13492" fmla="*/ 867033 h 2397608"/>
              <a:gd name="connsiteX13493" fmla="*/ 651517 w 5675092"/>
              <a:gd name="connsiteY13493" fmla="*/ 869519 h 2397608"/>
              <a:gd name="connsiteX13494" fmla="*/ 651517 w 5675092"/>
              <a:gd name="connsiteY13494" fmla="*/ 862056 h 2397608"/>
              <a:gd name="connsiteX13495" fmla="*/ 643978 w 5675092"/>
              <a:gd name="connsiteY13495" fmla="*/ 874495 h 2397608"/>
              <a:gd name="connsiteX13496" fmla="*/ 638957 w 5675092"/>
              <a:gd name="connsiteY13496" fmla="*/ 876984 h 2397608"/>
              <a:gd name="connsiteX13497" fmla="*/ 641469 w 5675092"/>
              <a:gd name="connsiteY13497" fmla="*/ 869519 h 2397608"/>
              <a:gd name="connsiteX13498" fmla="*/ 638785 w 5675092"/>
              <a:gd name="connsiteY13498" fmla="*/ 871801 h 2397608"/>
              <a:gd name="connsiteX13499" fmla="*/ 637111 w 5675092"/>
              <a:gd name="connsiteY13499" fmla="*/ 869792 h 2397608"/>
              <a:gd name="connsiteX13500" fmla="*/ 633931 w 5675092"/>
              <a:gd name="connsiteY13500" fmla="*/ 864544 h 2397608"/>
              <a:gd name="connsiteX13501" fmla="*/ 623879 w 5675092"/>
              <a:gd name="connsiteY13501" fmla="*/ 862056 h 2397608"/>
              <a:gd name="connsiteX13502" fmla="*/ 618857 w 5675092"/>
              <a:gd name="connsiteY13502" fmla="*/ 872007 h 2397608"/>
              <a:gd name="connsiteX13503" fmla="*/ 620051 w 5675092"/>
              <a:gd name="connsiteY13503" fmla="*/ 873096 h 2397608"/>
              <a:gd name="connsiteX13504" fmla="*/ 616344 w 5675092"/>
              <a:gd name="connsiteY13504" fmla="*/ 874495 h 2397608"/>
              <a:gd name="connsiteX13505" fmla="*/ 618857 w 5675092"/>
              <a:gd name="connsiteY13505" fmla="*/ 854594 h 2397608"/>
              <a:gd name="connsiteX13506" fmla="*/ 633931 w 5675092"/>
              <a:gd name="connsiteY13506" fmla="*/ 854594 h 2397608"/>
              <a:gd name="connsiteX13507" fmla="*/ 629377 w 5675092"/>
              <a:gd name="connsiteY13507" fmla="*/ 852145 h 2397608"/>
              <a:gd name="connsiteX13508" fmla="*/ 626330 w 5675092"/>
              <a:gd name="connsiteY13508" fmla="*/ 851951 h 2397608"/>
              <a:gd name="connsiteX13509" fmla="*/ 623881 w 5675092"/>
              <a:gd name="connsiteY13509" fmla="*/ 845887 h 2397608"/>
              <a:gd name="connsiteX13510" fmla="*/ 621370 w 5675092"/>
              <a:gd name="connsiteY13510" fmla="*/ 839669 h 2397608"/>
              <a:gd name="connsiteX13511" fmla="*/ 601267 w 5675092"/>
              <a:gd name="connsiteY13511" fmla="*/ 839669 h 2397608"/>
              <a:gd name="connsiteX13512" fmla="*/ 601267 w 5675092"/>
              <a:gd name="connsiteY13512" fmla="*/ 847131 h 2397608"/>
              <a:gd name="connsiteX13513" fmla="*/ 593732 w 5675092"/>
              <a:gd name="connsiteY13513" fmla="*/ 847131 h 2397608"/>
              <a:gd name="connsiteX13514" fmla="*/ 598758 w 5675092"/>
              <a:gd name="connsiteY13514" fmla="*/ 849619 h 2397608"/>
              <a:gd name="connsiteX13515" fmla="*/ 591218 w 5675092"/>
              <a:gd name="connsiteY13515" fmla="*/ 854593 h 2397608"/>
              <a:gd name="connsiteX13516" fmla="*/ 598757 w 5675092"/>
              <a:gd name="connsiteY13516" fmla="*/ 854594 h 2397608"/>
              <a:gd name="connsiteX13517" fmla="*/ 601267 w 5675092"/>
              <a:gd name="connsiteY13517" fmla="*/ 857082 h 2397608"/>
              <a:gd name="connsiteX13518" fmla="*/ 598758 w 5675092"/>
              <a:gd name="connsiteY13518" fmla="*/ 867033 h 2397608"/>
              <a:gd name="connsiteX13519" fmla="*/ 591219 w 5675092"/>
              <a:gd name="connsiteY13519" fmla="*/ 862056 h 2397608"/>
              <a:gd name="connsiteX13520" fmla="*/ 591218 w 5675092"/>
              <a:gd name="connsiteY13520" fmla="*/ 872007 h 2397608"/>
              <a:gd name="connsiteX13521" fmla="*/ 581167 w 5675092"/>
              <a:gd name="connsiteY13521" fmla="*/ 867033 h 2397608"/>
              <a:gd name="connsiteX13522" fmla="*/ 591218 w 5675092"/>
              <a:gd name="connsiteY13522" fmla="*/ 859570 h 2397608"/>
              <a:gd name="connsiteX13523" fmla="*/ 576145 w 5675092"/>
              <a:gd name="connsiteY13523" fmla="*/ 857082 h 2397608"/>
              <a:gd name="connsiteX13524" fmla="*/ 576145 w 5675092"/>
              <a:gd name="connsiteY13524" fmla="*/ 862056 h 2397608"/>
              <a:gd name="connsiteX13525" fmla="*/ 566093 w 5675092"/>
              <a:gd name="connsiteY13525" fmla="*/ 859570 h 2397608"/>
              <a:gd name="connsiteX13526" fmla="*/ 568607 w 5675092"/>
              <a:gd name="connsiteY13526" fmla="*/ 862056 h 2397608"/>
              <a:gd name="connsiteX13527" fmla="*/ 563581 w 5675092"/>
              <a:gd name="connsiteY13527" fmla="*/ 867032 h 2397608"/>
              <a:gd name="connsiteX13528" fmla="*/ 563581 w 5675092"/>
              <a:gd name="connsiteY13528" fmla="*/ 859570 h 2397608"/>
              <a:gd name="connsiteX13529" fmla="*/ 563581 w 5675092"/>
              <a:gd name="connsiteY13529" fmla="*/ 854594 h 2397608"/>
              <a:gd name="connsiteX13530" fmla="*/ 556046 w 5675092"/>
              <a:gd name="connsiteY13530" fmla="*/ 857082 h 2397608"/>
              <a:gd name="connsiteX13531" fmla="*/ 545994 w 5675092"/>
              <a:gd name="connsiteY13531" fmla="*/ 869519 h 2397608"/>
              <a:gd name="connsiteX13532" fmla="*/ 540968 w 5675092"/>
              <a:gd name="connsiteY13532" fmla="*/ 864544 h 2397608"/>
              <a:gd name="connsiteX13533" fmla="*/ 538455 w 5675092"/>
              <a:gd name="connsiteY13533" fmla="*/ 867033 h 2397608"/>
              <a:gd name="connsiteX13534" fmla="*/ 540968 w 5675092"/>
              <a:gd name="connsiteY13534" fmla="*/ 869519 h 2397608"/>
              <a:gd name="connsiteX13535" fmla="*/ 523382 w 5675092"/>
              <a:gd name="connsiteY13535" fmla="*/ 867033 h 2397608"/>
              <a:gd name="connsiteX13536" fmla="*/ 523382 w 5675092"/>
              <a:gd name="connsiteY13536" fmla="*/ 869519 h 2397608"/>
              <a:gd name="connsiteX13537" fmla="*/ 533433 w 5675092"/>
              <a:gd name="connsiteY13537" fmla="*/ 872007 h 2397608"/>
              <a:gd name="connsiteX13538" fmla="*/ 540968 w 5675092"/>
              <a:gd name="connsiteY13538" fmla="*/ 872007 h 2397608"/>
              <a:gd name="connsiteX13539" fmla="*/ 533433 w 5675092"/>
              <a:gd name="connsiteY13539" fmla="*/ 879469 h 2397608"/>
              <a:gd name="connsiteX13540" fmla="*/ 518356 w 5675092"/>
              <a:gd name="connsiteY13540" fmla="*/ 864544 h 2397608"/>
              <a:gd name="connsiteX13541" fmla="*/ 518356 w 5675092"/>
              <a:gd name="connsiteY13541" fmla="*/ 872007 h 2397608"/>
              <a:gd name="connsiteX13542" fmla="*/ 513334 w 5675092"/>
              <a:gd name="connsiteY13542" fmla="*/ 864544 h 2397608"/>
              <a:gd name="connsiteX13543" fmla="*/ 515843 w 5675092"/>
              <a:gd name="connsiteY13543" fmla="*/ 862056 h 2397608"/>
              <a:gd name="connsiteX13544" fmla="*/ 510821 w 5675092"/>
              <a:gd name="connsiteY13544" fmla="*/ 867033 h 2397608"/>
              <a:gd name="connsiteX13545" fmla="*/ 505795 w 5675092"/>
              <a:gd name="connsiteY13545" fmla="*/ 862056 h 2397608"/>
              <a:gd name="connsiteX13546" fmla="*/ 498257 w 5675092"/>
              <a:gd name="connsiteY13546" fmla="*/ 869518 h 2397608"/>
              <a:gd name="connsiteX13547" fmla="*/ 503282 w 5675092"/>
              <a:gd name="connsiteY13547" fmla="*/ 862056 h 2397608"/>
              <a:gd name="connsiteX13548" fmla="*/ 490722 w 5675092"/>
              <a:gd name="connsiteY13548" fmla="*/ 862056 h 2397608"/>
              <a:gd name="connsiteX13549" fmla="*/ 463083 w 5675092"/>
              <a:gd name="connsiteY13549" fmla="*/ 859570 h 2397608"/>
              <a:gd name="connsiteX13550" fmla="*/ 448009 w 5675092"/>
              <a:gd name="connsiteY13550" fmla="*/ 872007 h 2397608"/>
              <a:gd name="connsiteX13551" fmla="*/ 450522 w 5675092"/>
              <a:gd name="connsiteY13551" fmla="*/ 864544 h 2397608"/>
              <a:gd name="connsiteX13552" fmla="*/ 440471 w 5675092"/>
              <a:gd name="connsiteY13552" fmla="*/ 862056 h 2397608"/>
              <a:gd name="connsiteX13553" fmla="*/ 422884 w 5675092"/>
              <a:gd name="connsiteY13553" fmla="*/ 864544 h 2397608"/>
              <a:gd name="connsiteX13554" fmla="*/ 432932 w 5675092"/>
              <a:gd name="connsiteY13554" fmla="*/ 857082 h 2397608"/>
              <a:gd name="connsiteX13555" fmla="*/ 430419 w 5675092"/>
              <a:gd name="connsiteY13555" fmla="*/ 854594 h 2397608"/>
              <a:gd name="connsiteX13556" fmla="*/ 422885 w 5675092"/>
              <a:gd name="connsiteY13556" fmla="*/ 852105 h 2397608"/>
              <a:gd name="connsiteX13557" fmla="*/ 417859 w 5675092"/>
              <a:gd name="connsiteY13557" fmla="*/ 857082 h 2397608"/>
              <a:gd name="connsiteX13558" fmla="*/ 415345 w 5675092"/>
              <a:gd name="connsiteY13558" fmla="*/ 862056 h 2397608"/>
              <a:gd name="connsiteX13559" fmla="*/ 412833 w 5675092"/>
              <a:gd name="connsiteY13559" fmla="*/ 854594 h 2397608"/>
              <a:gd name="connsiteX13560" fmla="*/ 380172 w 5675092"/>
              <a:gd name="connsiteY13560" fmla="*/ 857082 h 2397608"/>
              <a:gd name="connsiteX13561" fmla="*/ 377659 w 5675092"/>
              <a:gd name="connsiteY13561" fmla="*/ 847131 h 2397608"/>
              <a:gd name="connsiteX13562" fmla="*/ 382685 w 5675092"/>
              <a:gd name="connsiteY13562" fmla="*/ 847131 h 2397608"/>
              <a:gd name="connsiteX13563" fmla="*/ 380173 w 5675092"/>
              <a:gd name="connsiteY13563" fmla="*/ 852105 h 2397608"/>
              <a:gd name="connsiteX13564" fmla="*/ 395246 w 5675092"/>
              <a:gd name="connsiteY13564" fmla="*/ 852105 h 2397608"/>
              <a:gd name="connsiteX13565" fmla="*/ 395246 w 5675092"/>
              <a:gd name="connsiteY13565" fmla="*/ 842155 h 2397608"/>
              <a:gd name="connsiteX13566" fmla="*/ 402785 w 5675092"/>
              <a:gd name="connsiteY13566" fmla="*/ 852105 h 2397608"/>
              <a:gd name="connsiteX13567" fmla="*/ 410320 w 5675092"/>
              <a:gd name="connsiteY13567" fmla="*/ 847131 h 2397608"/>
              <a:gd name="connsiteX13568" fmla="*/ 410320 w 5675092"/>
              <a:gd name="connsiteY13568" fmla="*/ 852105 h 2397608"/>
              <a:gd name="connsiteX13569" fmla="*/ 417858 w 5675092"/>
              <a:gd name="connsiteY13569" fmla="*/ 852105 h 2397608"/>
              <a:gd name="connsiteX13570" fmla="*/ 420099 w 5675092"/>
              <a:gd name="connsiteY13570" fmla="*/ 849081 h 2397608"/>
              <a:gd name="connsiteX13571" fmla="*/ 420371 w 5675092"/>
              <a:gd name="connsiteY13571" fmla="*/ 849619 h 2397608"/>
              <a:gd name="connsiteX13572" fmla="*/ 420371 w 5675092"/>
              <a:gd name="connsiteY13572" fmla="*/ 848713 h 2397608"/>
              <a:gd name="connsiteX13573" fmla="*/ 421314 w 5675092"/>
              <a:gd name="connsiteY13573" fmla="*/ 847441 h 2397608"/>
              <a:gd name="connsiteX13574" fmla="*/ 422884 w 5675092"/>
              <a:gd name="connsiteY13574" fmla="*/ 844643 h 2397608"/>
              <a:gd name="connsiteX13575" fmla="*/ 427910 w 5675092"/>
              <a:gd name="connsiteY13575" fmla="*/ 852105 h 2397608"/>
              <a:gd name="connsiteX13576" fmla="*/ 435445 w 5675092"/>
              <a:gd name="connsiteY13576" fmla="*/ 852105 h 2397608"/>
              <a:gd name="connsiteX13577" fmla="*/ 435445 w 5675092"/>
              <a:gd name="connsiteY13577" fmla="*/ 857082 h 2397608"/>
              <a:gd name="connsiteX13578" fmla="*/ 435445 w 5675092"/>
              <a:gd name="connsiteY13578" fmla="*/ 862056 h 2397608"/>
              <a:gd name="connsiteX13579" fmla="*/ 448010 w 5675092"/>
              <a:gd name="connsiteY13579" fmla="*/ 847131 h 2397608"/>
              <a:gd name="connsiteX13580" fmla="*/ 437958 w 5675092"/>
              <a:gd name="connsiteY13580" fmla="*/ 849619 h 2397608"/>
              <a:gd name="connsiteX13581" fmla="*/ 437958 w 5675092"/>
              <a:gd name="connsiteY13581" fmla="*/ 842154 h 2397608"/>
              <a:gd name="connsiteX13582" fmla="*/ 435445 w 5675092"/>
              <a:gd name="connsiteY13582" fmla="*/ 847131 h 2397608"/>
              <a:gd name="connsiteX13583" fmla="*/ 420371 w 5675092"/>
              <a:gd name="connsiteY13583" fmla="*/ 839669 h 2397608"/>
              <a:gd name="connsiteX13584" fmla="*/ 420371 w 5675092"/>
              <a:gd name="connsiteY13584" fmla="*/ 848713 h 2397608"/>
              <a:gd name="connsiteX13585" fmla="*/ 420099 w 5675092"/>
              <a:gd name="connsiteY13585" fmla="*/ 849081 h 2397608"/>
              <a:gd name="connsiteX13586" fmla="*/ 415345 w 5675092"/>
              <a:gd name="connsiteY13586" fmla="*/ 839668 h 2397608"/>
              <a:gd name="connsiteX13587" fmla="*/ 402785 w 5675092"/>
              <a:gd name="connsiteY13587" fmla="*/ 847131 h 2397608"/>
              <a:gd name="connsiteX13588" fmla="*/ 402785 w 5675092"/>
              <a:gd name="connsiteY13588" fmla="*/ 839669 h 2397608"/>
              <a:gd name="connsiteX13589" fmla="*/ 395246 w 5675092"/>
              <a:gd name="connsiteY13589" fmla="*/ 839669 h 2397608"/>
              <a:gd name="connsiteX13590" fmla="*/ 382685 w 5675092"/>
              <a:gd name="connsiteY13590" fmla="*/ 844643 h 2397608"/>
              <a:gd name="connsiteX13591" fmla="*/ 385198 w 5675092"/>
              <a:gd name="connsiteY13591" fmla="*/ 839669 h 2397608"/>
              <a:gd name="connsiteX13592" fmla="*/ 362584 w 5675092"/>
              <a:gd name="connsiteY13592" fmla="*/ 842154 h 2397608"/>
              <a:gd name="connsiteX13593" fmla="*/ 357560 w 5675092"/>
              <a:gd name="connsiteY13593" fmla="*/ 832206 h 2397608"/>
              <a:gd name="connsiteX13594" fmla="*/ 350023 w 5675092"/>
              <a:gd name="connsiteY13594" fmla="*/ 827229 h 2397608"/>
              <a:gd name="connsiteX13595" fmla="*/ 347510 w 5675092"/>
              <a:gd name="connsiteY13595" fmla="*/ 829718 h 2397608"/>
              <a:gd name="connsiteX13596" fmla="*/ 355047 w 5675092"/>
              <a:gd name="connsiteY13596" fmla="*/ 844643 h 2397608"/>
              <a:gd name="connsiteX13597" fmla="*/ 317360 w 5675092"/>
              <a:gd name="connsiteY13597" fmla="*/ 837180 h 2397608"/>
              <a:gd name="connsiteX13598" fmla="*/ 319872 w 5675092"/>
              <a:gd name="connsiteY13598" fmla="*/ 832206 h 2397608"/>
              <a:gd name="connsiteX13599" fmla="*/ 307310 w 5675092"/>
              <a:gd name="connsiteY13599" fmla="*/ 832206 h 2397608"/>
              <a:gd name="connsiteX13600" fmla="*/ 317360 w 5675092"/>
              <a:gd name="connsiteY13600" fmla="*/ 832206 h 2397608"/>
              <a:gd name="connsiteX13601" fmla="*/ 309823 w 5675092"/>
              <a:gd name="connsiteY13601" fmla="*/ 827230 h 2397608"/>
              <a:gd name="connsiteX13602" fmla="*/ 319872 w 5675092"/>
              <a:gd name="connsiteY13602" fmla="*/ 829718 h 2397608"/>
              <a:gd name="connsiteX13603" fmla="*/ 332435 w 5675092"/>
              <a:gd name="connsiteY13603" fmla="*/ 827229 h 2397608"/>
              <a:gd name="connsiteX13604" fmla="*/ 322385 w 5675092"/>
              <a:gd name="connsiteY13604" fmla="*/ 814793 h 2397608"/>
              <a:gd name="connsiteX13605" fmla="*/ 304798 w 5675092"/>
              <a:gd name="connsiteY13605" fmla="*/ 822255 h 2397608"/>
              <a:gd name="connsiteX13606" fmla="*/ 312335 w 5675092"/>
              <a:gd name="connsiteY13606" fmla="*/ 812305 h 2397608"/>
              <a:gd name="connsiteX13607" fmla="*/ 329922 w 5675092"/>
              <a:gd name="connsiteY13607" fmla="*/ 814793 h 2397608"/>
              <a:gd name="connsiteX13608" fmla="*/ 337460 w 5675092"/>
              <a:gd name="connsiteY13608" fmla="*/ 804843 h 2397608"/>
              <a:gd name="connsiteX13609" fmla="*/ 337460 w 5675092"/>
              <a:gd name="connsiteY13609" fmla="*/ 812305 h 2397608"/>
              <a:gd name="connsiteX13610" fmla="*/ 342485 w 5675092"/>
              <a:gd name="connsiteY13610" fmla="*/ 807328 h 2397608"/>
              <a:gd name="connsiteX13611" fmla="*/ 339973 w 5675092"/>
              <a:gd name="connsiteY13611" fmla="*/ 817279 h 2397608"/>
              <a:gd name="connsiteX13612" fmla="*/ 334947 w 5675092"/>
              <a:gd name="connsiteY13612" fmla="*/ 814793 h 2397608"/>
              <a:gd name="connsiteX13613" fmla="*/ 329922 w 5675092"/>
              <a:gd name="connsiteY13613" fmla="*/ 822256 h 2397608"/>
              <a:gd name="connsiteX13614" fmla="*/ 347510 w 5675092"/>
              <a:gd name="connsiteY13614" fmla="*/ 819767 h 2397608"/>
              <a:gd name="connsiteX13615" fmla="*/ 342485 w 5675092"/>
              <a:gd name="connsiteY13615" fmla="*/ 817279 h 2397608"/>
              <a:gd name="connsiteX13616" fmla="*/ 362584 w 5675092"/>
              <a:gd name="connsiteY13616" fmla="*/ 824741 h 2397608"/>
              <a:gd name="connsiteX13617" fmla="*/ 367609 w 5675092"/>
              <a:gd name="connsiteY13617" fmla="*/ 814793 h 2397608"/>
              <a:gd name="connsiteX13618" fmla="*/ 365097 w 5675092"/>
              <a:gd name="connsiteY13618" fmla="*/ 822256 h 2397608"/>
              <a:gd name="connsiteX13619" fmla="*/ 402785 w 5675092"/>
              <a:gd name="connsiteY13619" fmla="*/ 809816 h 2397608"/>
              <a:gd name="connsiteX13620" fmla="*/ 395246 w 5675092"/>
              <a:gd name="connsiteY13620" fmla="*/ 802354 h 2397608"/>
              <a:gd name="connsiteX13621" fmla="*/ 405298 w 5675092"/>
              <a:gd name="connsiteY13621" fmla="*/ 809817 h 2397608"/>
              <a:gd name="connsiteX13622" fmla="*/ 430419 w 5675092"/>
              <a:gd name="connsiteY13622" fmla="*/ 809817 h 2397608"/>
              <a:gd name="connsiteX13623" fmla="*/ 437959 w 5675092"/>
              <a:gd name="connsiteY13623" fmla="*/ 814793 h 2397608"/>
              <a:gd name="connsiteX13624" fmla="*/ 442984 w 5675092"/>
              <a:gd name="connsiteY13624" fmla="*/ 814793 h 2397608"/>
              <a:gd name="connsiteX13625" fmla="*/ 440472 w 5675092"/>
              <a:gd name="connsiteY13625" fmla="*/ 804843 h 2397608"/>
              <a:gd name="connsiteX13626" fmla="*/ 445497 w 5675092"/>
              <a:gd name="connsiteY13626" fmla="*/ 812305 h 2397608"/>
              <a:gd name="connsiteX13627" fmla="*/ 470622 w 5675092"/>
              <a:gd name="connsiteY13627" fmla="*/ 807328 h 2397608"/>
              <a:gd name="connsiteX13628" fmla="*/ 470622 w 5675092"/>
              <a:gd name="connsiteY13628" fmla="*/ 812305 h 2397608"/>
              <a:gd name="connsiteX13629" fmla="*/ 485695 w 5675092"/>
              <a:gd name="connsiteY13629" fmla="*/ 814793 h 2397608"/>
              <a:gd name="connsiteX13630" fmla="*/ 488209 w 5675092"/>
              <a:gd name="connsiteY13630" fmla="*/ 809816 h 2397608"/>
              <a:gd name="connsiteX13631" fmla="*/ 508308 w 5675092"/>
              <a:gd name="connsiteY13631" fmla="*/ 799866 h 2397608"/>
              <a:gd name="connsiteX13632" fmla="*/ 510820 w 5675092"/>
              <a:gd name="connsiteY13632" fmla="*/ 809817 h 2397608"/>
              <a:gd name="connsiteX13633" fmla="*/ 513334 w 5675092"/>
              <a:gd name="connsiteY13633" fmla="*/ 812305 h 2397608"/>
              <a:gd name="connsiteX13634" fmla="*/ 513334 w 5675092"/>
              <a:gd name="connsiteY13634" fmla="*/ 804843 h 2397608"/>
              <a:gd name="connsiteX13635" fmla="*/ 530921 w 5675092"/>
              <a:gd name="connsiteY13635" fmla="*/ 789915 h 2397608"/>
              <a:gd name="connsiteX13636" fmla="*/ 525895 w 5675092"/>
              <a:gd name="connsiteY13636" fmla="*/ 784941 h 2397608"/>
              <a:gd name="connsiteX13637" fmla="*/ 525895 w 5675092"/>
              <a:gd name="connsiteY13637" fmla="*/ 792403 h 2397608"/>
              <a:gd name="connsiteX13638" fmla="*/ 520869 w 5675092"/>
              <a:gd name="connsiteY13638" fmla="*/ 789915 h 2397608"/>
              <a:gd name="connsiteX13639" fmla="*/ 520869 w 5675092"/>
              <a:gd name="connsiteY13639" fmla="*/ 794892 h 2397608"/>
              <a:gd name="connsiteX13640" fmla="*/ 513334 w 5675092"/>
              <a:gd name="connsiteY13640" fmla="*/ 799866 h 2397608"/>
              <a:gd name="connsiteX13641" fmla="*/ 515843 w 5675092"/>
              <a:gd name="connsiteY13641" fmla="*/ 789915 h 2397608"/>
              <a:gd name="connsiteX13642" fmla="*/ 523382 w 5675092"/>
              <a:gd name="connsiteY13642" fmla="*/ 784941 h 2397608"/>
              <a:gd name="connsiteX13643" fmla="*/ 521497 w 5675092"/>
              <a:gd name="connsiteY13643" fmla="*/ 782763 h 2397608"/>
              <a:gd name="connsiteX13644" fmla="*/ 516237 w 5675092"/>
              <a:gd name="connsiteY13644" fmla="*/ 782474 h 2397608"/>
              <a:gd name="connsiteX13645" fmla="*/ 516119 w 5675092"/>
              <a:gd name="connsiteY13645" fmla="*/ 782336 h 2397608"/>
              <a:gd name="connsiteX13646" fmla="*/ 515929 w 5675092"/>
              <a:gd name="connsiteY13646" fmla="*/ 782226 h 2397608"/>
              <a:gd name="connsiteX13647" fmla="*/ 517728 w 5675092"/>
              <a:gd name="connsiteY13647" fmla="*/ 777478 h 2397608"/>
              <a:gd name="connsiteX13648" fmla="*/ 515843 w 5675092"/>
              <a:gd name="connsiteY13648" fmla="*/ 772502 h 2397608"/>
              <a:gd name="connsiteX13649" fmla="*/ 510821 w 5675092"/>
              <a:gd name="connsiteY13649" fmla="*/ 774990 h 2397608"/>
              <a:gd name="connsiteX13650" fmla="*/ 513646 w 5675092"/>
              <a:gd name="connsiteY13650" fmla="*/ 780898 h 2397608"/>
              <a:gd name="connsiteX13651" fmla="*/ 515929 w 5675092"/>
              <a:gd name="connsiteY13651" fmla="*/ 782226 h 2397608"/>
              <a:gd name="connsiteX13652" fmla="*/ 515843 w 5675092"/>
              <a:gd name="connsiteY13652" fmla="*/ 782453 h 2397608"/>
              <a:gd name="connsiteX13653" fmla="*/ 516237 w 5675092"/>
              <a:gd name="connsiteY13653" fmla="*/ 782474 h 2397608"/>
              <a:gd name="connsiteX13654" fmla="*/ 518356 w 5675092"/>
              <a:gd name="connsiteY13654" fmla="*/ 784941 h 2397608"/>
              <a:gd name="connsiteX13655" fmla="*/ 510821 w 5675092"/>
              <a:gd name="connsiteY13655" fmla="*/ 789915 h 2397608"/>
              <a:gd name="connsiteX13656" fmla="*/ 508308 w 5675092"/>
              <a:gd name="connsiteY13656" fmla="*/ 784941 h 2397608"/>
              <a:gd name="connsiteX13657" fmla="*/ 510821 w 5675092"/>
              <a:gd name="connsiteY13657" fmla="*/ 777479 h 2397608"/>
              <a:gd name="connsiteX13658" fmla="*/ 495744 w 5675092"/>
              <a:gd name="connsiteY13658" fmla="*/ 777479 h 2397608"/>
              <a:gd name="connsiteX13659" fmla="*/ 498256 w 5675092"/>
              <a:gd name="connsiteY13659" fmla="*/ 772502 h 2397608"/>
              <a:gd name="connsiteX13660" fmla="*/ 488209 w 5675092"/>
              <a:gd name="connsiteY13660" fmla="*/ 779964 h 2397608"/>
              <a:gd name="connsiteX13661" fmla="*/ 480670 w 5675092"/>
              <a:gd name="connsiteY13661" fmla="*/ 774990 h 2397608"/>
              <a:gd name="connsiteX13662" fmla="*/ 483183 w 5675092"/>
              <a:gd name="connsiteY13662" fmla="*/ 779964 h 2397608"/>
              <a:gd name="connsiteX13663" fmla="*/ 475644 w 5675092"/>
              <a:gd name="connsiteY13663" fmla="*/ 770016 h 2397608"/>
              <a:gd name="connsiteX13664" fmla="*/ 458057 w 5675092"/>
              <a:gd name="connsiteY13664" fmla="*/ 774990 h 2397608"/>
              <a:gd name="connsiteX13665" fmla="*/ 455545 w 5675092"/>
              <a:gd name="connsiteY13665" fmla="*/ 779964 h 2397608"/>
              <a:gd name="connsiteX13666" fmla="*/ 440472 w 5675092"/>
              <a:gd name="connsiteY13666" fmla="*/ 777478 h 2397608"/>
              <a:gd name="connsiteX13667" fmla="*/ 448009 w 5675092"/>
              <a:gd name="connsiteY13667" fmla="*/ 772501 h 2397608"/>
              <a:gd name="connsiteX13668" fmla="*/ 440471 w 5675092"/>
              <a:gd name="connsiteY13668" fmla="*/ 770016 h 2397608"/>
              <a:gd name="connsiteX13669" fmla="*/ 437958 w 5675092"/>
              <a:gd name="connsiteY13669" fmla="*/ 774990 h 2397608"/>
              <a:gd name="connsiteX13670" fmla="*/ 432932 w 5675092"/>
              <a:gd name="connsiteY13670" fmla="*/ 774990 h 2397608"/>
              <a:gd name="connsiteX13671" fmla="*/ 430419 w 5675092"/>
              <a:gd name="connsiteY13671" fmla="*/ 770016 h 2397608"/>
              <a:gd name="connsiteX13672" fmla="*/ 417859 w 5675092"/>
              <a:gd name="connsiteY13672" fmla="*/ 772502 h 2397608"/>
              <a:gd name="connsiteX13673" fmla="*/ 420371 w 5675092"/>
              <a:gd name="connsiteY13673" fmla="*/ 774990 h 2397608"/>
              <a:gd name="connsiteX13674" fmla="*/ 407811 w 5675092"/>
              <a:gd name="connsiteY13674" fmla="*/ 772501 h 2397608"/>
              <a:gd name="connsiteX13675" fmla="*/ 407811 w 5675092"/>
              <a:gd name="connsiteY13675" fmla="*/ 777479 h 2397608"/>
              <a:gd name="connsiteX13676" fmla="*/ 355047 w 5675092"/>
              <a:gd name="connsiteY13676" fmla="*/ 772502 h 2397608"/>
              <a:gd name="connsiteX13677" fmla="*/ 360073 w 5675092"/>
              <a:gd name="connsiteY13677" fmla="*/ 770016 h 2397608"/>
              <a:gd name="connsiteX13678" fmla="*/ 362585 w 5675092"/>
              <a:gd name="connsiteY13678" fmla="*/ 762551 h 2397608"/>
              <a:gd name="connsiteX13679" fmla="*/ 365097 w 5675092"/>
              <a:gd name="connsiteY13679" fmla="*/ 767528 h 2397608"/>
              <a:gd name="connsiteX13680" fmla="*/ 377660 w 5675092"/>
              <a:gd name="connsiteY13680" fmla="*/ 770016 h 2397608"/>
              <a:gd name="connsiteX13681" fmla="*/ 372634 w 5675092"/>
              <a:gd name="connsiteY13681" fmla="*/ 765040 h 2397608"/>
              <a:gd name="connsiteX13682" fmla="*/ 380172 w 5675092"/>
              <a:gd name="connsiteY13682" fmla="*/ 762551 h 2397608"/>
              <a:gd name="connsiteX13683" fmla="*/ 405298 w 5675092"/>
              <a:gd name="connsiteY13683" fmla="*/ 760065 h 2397608"/>
              <a:gd name="connsiteX13684" fmla="*/ 405297 w 5675092"/>
              <a:gd name="connsiteY13684" fmla="*/ 767528 h 2397608"/>
              <a:gd name="connsiteX13685" fmla="*/ 410320 w 5675092"/>
              <a:gd name="connsiteY13685" fmla="*/ 765040 h 2397608"/>
              <a:gd name="connsiteX13686" fmla="*/ 407811 w 5675092"/>
              <a:gd name="connsiteY13686" fmla="*/ 757577 h 2397608"/>
              <a:gd name="connsiteX13687" fmla="*/ 410320 w 5675092"/>
              <a:gd name="connsiteY13687" fmla="*/ 747626 h 2397608"/>
              <a:gd name="connsiteX13688" fmla="*/ 417859 w 5675092"/>
              <a:gd name="connsiteY13688" fmla="*/ 747626 h 2397608"/>
              <a:gd name="connsiteX13689" fmla="*/ 415345 w 5675092"/>
              <a:gd name="connsiteY13689" fmla="*/ 757577 h 2397608"/>
              <a:gd name="connsiteX13690" fmla="*/ 425397 w 5675092"/>
              <a:gd name="connsiteY13690" fmla="*/ 747626 h 2397608"/>
              <a:gd name="connsiteX13691" fmla="*/ 430419 w 5675092"/>
              <a:gd name="connsiteY13691" fmla="*/ 745138 h 2397608"/>
              <a:gd name="connsiteX13692" fmla="*/ 427910 w 5675092"/>
              <a:gd name="connsiteY13692" fmla="*/ 750115 h 2397608"/>
              <a:gd name="connsiteX13693" fmla="*/ 442984 w 5675092"/>
              <a:gd name="connsiteY13693" fmla="*/ 755089 h 2397608"/>
              <a:gd name="connsiteX13694" fmla="*/ 448009 w 5675092"/>
              <a:gd name="connsiteY13694" fmla="*/ 760065 h 2397608"/>
              <a:gd name="connsiteX13695" fmla="*/ 445497 w 5675092"/>
              <a:gd name="connsiteY13695" fmla="*/ 762551 h 2397608"/>
              <a:gd name="connsiteX13696" fmla="*/ 453031 w 5675092"/>
              <a:gd name="connsiteY13696" fmla="*/ 762551 h 2397608"/>
              <a:gd name="connsiteX13697" fmla="*/ 455545 w 5675092"/>
              <a:gd name="connsiteY13697" fmla="*/ 755089 h 2397608"/>
              <a:gd name="connsiteX13698" fmla="*/ 468109 w 5675092"/>
              <a:gd name="connsiteY13698" fmla="*/ 757577 h 2397608"/>
              <a:gd name="connsiteX13699" fmla="*/ 475644 w 5675092"/>
              <a:gd name="connsiteY13699" fmla="*/ 747626 h 2397608"/>
              <a:gd name="connsiteX13700" fmla="*/ 475644 w 5675092"/>
              <a:gd name="connsiteY13700" fmla="*/ 752600 h 2397608"/>
              <a:gd name="connsiteX13701" fmla="*/ 483183 w 5675092"/>
              <a:gd name="connsiteY13701" fmla="*/ 745138 h 2397608"/>
              <a:gd name="connsiteX13702" fmla="*/ 488208 w 5675092"/>
              <a:gd name="connsiteY13702" fmla="*/ 752600 h 2397608"/>
              <a:gd name="connsiteX13703" fmla="*/ 495743 w 5675092"/>
              <a:gd name="connsiteY13703" fmla="*/ 750115 h 2397608"/>
              <a:gd name="connsiteX13704" fmla="*/ 493235 w 5675092"/>
              <a:gd name="connsiteY13704" fmla="*/ 737675 h 2397608"/>
              <a:gd name="connsiteX13705" fmla="*/ 498256 w 5675092"/>
              <a:gd name="connsiteY13705" fmla="*/ 740164 h 2397608"/>
              <a:gd name="connsiteX13706" fmla="*/ 505795 w 5675092"/>
              <a:gd name="connsiteY13706" fmla="*/ 732701 h 2397608"/>
              <a:gd name="connsiteX13707" fmla="*/ 500769 w 5675092"/>
              <a:gd name="connsiteY13707" fmla="*/ 732701 h 2397608"/>
              <a:gd name="connsiteX13708" fmla="*/ 500769 w 5675092"/>
              <a:gd name="connsiteY13708" fmla="*/ 722751 h 2397608"/>
              <a:gd name="connsiteX13709" fmla="*/ 515843 w 5675092"/>
              <a:gd name="connsiteY13709" fmla="*/ 730213 h 2397608"/>
              <a:gd name="connsiteX13710" fmla="*/ 533433 w 5675092"/>
              <a:gd name="connsiteY13710" fmla="*/ 717774 h 2397608"/>
              <a:gd name="connsiteX13711" fmla="*/ 520869 w 5675092"/>
              <a:gd name="connsiteY13711" fmla="*/ 732701 h 2397608"/>
              <a:gd name="connsiteX13712" fmla="*/ 530921 w 5675092"/>
              <a:gd name="connsiteY13712" fmla="*/ 747626 h 2397608"/>
              <a:gd name="connsiteX13713" fmla="*/ 513334 w 5675092"/>
              <a:gd name="connsiteY13713" fmla="*/ 737675 h 2397608"/>
              <a:gd name="connsiteX13714" fmla="*/ 523382 w 5675092"/>
              <a:gd name="connsiteY13714" fmla="*/ 745138 h 2397608"/>
              <a:gd name="connsiteX13715" fmla="*/ 498257 w 5675092"/>
              <a:gd name="connsiteY13715" fmla="*/ 747626 h 2397608"/>
              <a:gd name="connsiteX13716" fmla="*/ 500769 w 5675092"/>
              <a:gd name="connsiteY13716" fmla="*/ 760065 h 2397608"/>
              <a:gd name="connsiteX13717" fmla="*/ 518356 w 5675092"/>
              <a:gd name="connsiteY13717" fmla="*/ 760065 h 2397608"/>
              <a:gd name="connsiteX13718" fmla="*/ 515843 w 5675092"/>
              <a:gd name="connsiteY13718" fmla="*/ 752600 h 2397608"/>
              <a:gd name="connsiteX13719" fmla="*/ 520869 w 5675092"/>
              <a:gd name="connsiteY13719" fmla="*/ 750115 h 2397608"/>
              <a:gd name="connsiteX13720" fmla="*/ 528407 w 5675092"/>
              <a:gd name="connsiteY13720" fmla="*/ 755089 h 2397608"/>
              <a:gd name="connsiteX13721" fmla="*/ 528407 w 5675092"/>
              <a:gd name="connsiteY13721" fmla="*/ 750115 h 2397608"/>
              <a:gd name="connsiteX13722" fmla="*/ 553533 w 5675092"/>
              <a:gd name="connsiteY13722" fmla="*/ 752600 h 2397608"/>
              <a:gd name="connsiteX13723" fmla="*/ 556046 w 5675092"/>
              <a:gd name="connsiteY13723" fmla="*/ 750115 h 2397608"/>
              <a:gd name="connsiteX13724" fmla="*/ 551020 w 5675092"/>
              <a:gd name="connsiteY13724" fmla="*/ 747626 h 2397608"/>
              <a:gd name="connsiteX13725" fmla="*/ 545994 w 5675092"/>
              <a:gd name="connsiteY13725" fmla="*/ 737676 h 2397608"/>
              <a:gd name="connsiteX13726" fmla="*/ 543481 w 5675092"/>
              <a:gd name="connsiteY13726" fmla="*/ 747626 h 2397608"/>
              <a:gd name="connsiteX13727" fmla="*/ 543481 w 5675092"/>
              <a:gd name="connsiteY13727" fmla="*/ 737676 h 2397608"/>
              <a:gd name="connsiteX13728" fmla="*/ 538455 w 5675092"/>
              <a:gd name="connsiteY13728" fmla="*/ 745138 h 2397608"/>
              <a:gd name="connsiteX13729" fmla="*/ 528407 w 5675092"/>
              <a:gd name="connsiteY13729" fmla="*/ 732701 h 2397608"/>
              <a:gd name="connsiteX13730" fmla="*/ 535947 w 5675092"/>
              <a:gd name="connsiteY13730" fmla="*/ 727725 h 2397608"/>
              <a:gd name="connsiteX13731" fmla="*/ 538455 w 5675092"/>
              <a:gd name="connsiteY13731" fmla="*/ 735187 h 2397608"/>
              <a:gd name="connsiteX13732" fmla="*/ 533433 w 5675092"/>
              <a:gd name="connsiteY13732" fmla="*/ 722751 h 2397608"/>
              <a:gd name="connsiteX13733" fmla="*/ 533433 w 5675092"/>
              <a:gd name="connsiteY13733" fmla="*/ 720262 h 2397608"/>
              <a:gd name="connsiteX13734" fmla="*/ 543481 w 5675092"/>
              <a:gd name="connsiteY13734" fmla="*/ 722751 h 2397608"/>
              <a:gd name="connsiteX13735" fmla="*/ 545994 w 5675092"/>
              <a:gd name="connsiteY13735" fmla="*/ 712800 h 2397608"/>
              <a:gd name="connsiteX13736" fmla="*/ 523382 w 5675092"/>
              <a:gd name="connsiteY13736" fmla="*/ 712800 h 2397608"/>
              <a:gd name="connsiteX13737" fmla="*/ 520869 w 5675092"/>
              <a:gd name="connsiteY13737" fmla="*/ 720262 h 2397608"/>
              <a:gd name="connsiteX13738" fmla="*/ 500769 w 5675092"/>
              <a:gd name="connsiteY13738" fmla="*/ 717774 h 2397608"/>
              <a:gd name="connsiteX13739" fmla="*/ 503282 w 5675092"/>
              <a:gd name="connsiteY13739" fmla="*/ 707823 h 2397608"/>
              <a:gd name="connsiteX13740" fmla="*/ 505795 w 5675092"/>
              <a:gd name="connsiteY13740" fmla="*/ 712800 h 2397608"/>
              <a:gd name="connsiteX13741" fmla="*/ 510820 w 5675092"/>
              <a:gd name="connsiteY13741" fmla="*/ 715288 h 2397608"/>
              <a:gd name="connsiteX13742" fmla="*/ 515843 w 5675092"/>
              <a:gd name="connsiteY13742" fmla="*/ 710312 h 2397608"/>
              <a:gd name="connsiteX13743" fmla="*/ 508308 w 5675092"/>
              <a:gd name="connsiteY13743" fmla="*/ 707823 h 2397608"/>
              <a:gd name="connsiteX13744" fmla="*/ 513334 w 5675092"/>
              <a:gd name="connsiteY13744" fmla="*/ 700360 h 2397608"/>
              <a:gd name="connsiteX13745" fmla="*/ 508308 w 5675092"/>
              <a:gd name="connsiteY13745" fmla="*/ 695386 h 2397608"/>
              <a:gd name="connsiteX13746" fmla="*/ 498257 w 5675092"/>
              <a:gd name="connsiteY13746" fmla="*/ 700361 h 2397608"/>
              <a:gd name="connsiteX13747" fmla="*/ 495744 w 5675092"/>
              <a:gd name="connsiteY13747" fmla="*/ 710312 h 2397608"/>
              <a:gd name="connsiteX13748" fmla="*/ 478157 w 5675092"/>
              <a:gd name="connsiteY13748" fmla="*/ 710312 h 2397608"/>
              <a:gd name="connsiteX13749" fmla="*/ 470622 w 5675092"/>
              <a:gd name="connsiteY13749" fmla="*/ 707823 h 2397608"/>
              <a:gd name="connsiteX13750" fmla="*/ 473131 w 5675092"/>
              <a:gd name="connsiteY13750" fmla="*/ 702849 h 2397608"/>
              <a:gd name="connsiteX13751" fmla="*/ 468109 w 5675092"/>
              <a:gd name="connsiteY13751" fmla="*/ 702849 h 2397608"/>
              <a:gd name="connsiteX13752" fmla="*/ 465596 w 5675092"/>
              <a:gd name="connsiteY13752" fmla="*/ 710312 h 2397608"/>
              <a:gd name="connsiteX13753" fmla="*/ 473131 w 5675092"/>
              <a:gd name="connsiteY13753" fmla="*/ 712800 h 2397608"/>
              <a:gd name="connsiteX13754" fmla="*/ 473131 w 5675092"/>
              <a:gd name="connsiteY13754" fmla="*/ 725239 h 2397608"/>
              <a:gd name="connsiteX13755" fmla="*/ 478156 w 5675092"/>
              <a:gd name="connsiteY13755" fmla="*/ 730213 h 2397608"/>
              <a:gd name="connsiteX13756" fmla="*/ 485695 w 5675092"/>
              <a:gd name="connsiteY13756" fmla="*/ 722751 h 2397608"/>
              <a:gd name="connsiteX13757" fmla="*/ 495744 w 5675092"/>
              <a:gd name="connsiteY13757" fmla="*/ 730213 h 2397608"/>
              <a:gd name="connsiteX13758" fmla="*/ 493235 w 5675092"/>
              <a:gd name="connsiteY13758" fmla="*/ 720262 h 2397608"/>
              <a:gd name="connsiteX13759" fmla="*/ 498257 w 5675092"/>
              <a:gd name="connsiteY13759" fmla="*/ 732701 h 2397608"/>
              <a:gd name="connsiteX13760" fmla="*/ 488209 w 5675092"/>
              <a:gd name="connsiteY13760" fmla="*/ 732701 h 2397608"/>
              <a:gd name="connsiteX13761" fmla="*/ 490721 w 5675092"/>
              <a:gd name="connsiteY13761" fmla="*/ 740164 h 2397608"/>
              <a:gd name="connsiteX13762" fmla="*/ 485696 w 5675092"/>
              <a:gd name="connsiteY13762" fmla="*/ 745138 h 2397608"/>
              <a:gd name="connsiteX13763" fmla="*/ 486952 w 5675092"/>
              <a:gd name="connsiteY13763" fmla="*/ 743273 h 2397608"/>
              <a:gd name="connsiteX13764" fmla="*/ 487722 w 5675092"/>
              <a:gd name="connsiteY13764" fmla="*/ 739843 h 2397608"/>
              <a:gd name="connsiteX13765" fmla="*/ 488209 w 5675092"/>
              <a:gd name="connsiteY13765" fmla="*/ 740164 h 2397608"/>
              <a:gd name="connsiteX13766" fmla="*/ 488209 w 5675092"/>
              <a:gd name="connsiteY13766" fmla="*/ 737676 h 2397608"/>
              <a:gd name="connsiteX13767" fmla="*/ 487722 w 5675092"/>
              <a:gd name="connsiteY13767" fmla="*/ 739843 h 2397608"/>
              <a:gd name="connsiteX13768" fmla="*/ 484439 w 5675092"/>
              <a:gd name="connsiteY13768" fmla="*/ 737676 h 2397608"/>
              <a:gd name="connsiteX13769" fmla="*/ 480670 w 5675092"/>
              <a:gd name="connsiteY13769" fmla="*/ 742652 h 2397608"/>
              <a:gd name="connsiteX13770" fmla="*/ 478157 w 5675092"/>
              <a:gd name="connsiteY13770" fmla="*/ 735187 h 2397608"/>
              <a:gd name="connsiteX13771" fmla="*/ 468109 w 5675092"/>
              <a:gd name="connsiteY13771" fmla="*/ 735187 h 2397608"/>
              <a:gd name="connsiteX13772" fmla="*/ 468109 w 5675092"/>
              <a:gd name="connsiteY13772" fmla="*/ 740164 h 2397608"/>
              <a:gd name="connsiteX13773" fmla="*/ 442984 w 5675092"/>
              <a:gd name="connsiteY13773" fmla="*/ 742652 h 2397608"/>
              <a:gd name="connsiteX13774" fmla="*/ 425670 w 5675092"/>
              <a:gd name="connsiteY13774" fmla="*/ 740203 h 2397608"/>
              <a:gd name="connsiteX13775" fmla="*/ 425457 w 5675092"/>
              <a:gd name="connsiteY13775" fmla="*/ 740134 h 2397608"/>
              <a:gd name="connsiteX13776" fmla="*/ 432816 w 5675092"/>
              <a:gd name="connsiteY13776" fmla="*/ 736471 h 2397608"/>
              <a:gd name="connsiteX13777" fmla="*/ 448010 w 5675092"/>
              <a:gd name="connsiteY13777" fmla="*/ 727725 h 2397608"/>
              <a:gd name="connsiteX13778" fmla="*/ 430419 w 5675092"/>
              <a:gd name="connsiteY13778" fmla="*/ 727724 h 2397608"/>
              <a:gd name="connsiteX13779" fmla="*/ 442984 w 5675092"/>
              <a:gd name="connsiteY13779" fmla="*/ 722751 h 2397608"/>
              <a:gd name="connsiteX13780" fmla="*/ 440471 w 5675092"/>
              <a:gd name="connsiteY13780" fmla="*/ 715288 h 2397608"/>
              <a:gd name="connsiteX13781" fmla="*/ 432932 w 5675092"/>
              <a:gd name="connsiteY13781" fmla="*/ 715288 h 2397608"/>
              <a:gd name="connsiteX13782" fmla="*/ 435445 w 5675092"/>
              <a:gd name="connsiteY13782" fmla="*/ 697875 h 2397608"/>
              <a:gd name="connsiteX13783" fmla="*/ 435445 w 5675092"/>
              <a:gd name="connsiteY13783" fmla="*/ 707823 h 2397608"/>
              <a:gd name="connsiteX13784" fmla="*/ 432932 w 5675092"/>
              <a:gd name="connsiteY13784" fmla="*/ 700361 h 2397608"/>
              <a:gd name="connsiteX13785" fmla="*/ 422885 w 5675092"/>
              <a:gd name="connsiteY13785" fmla="*/ 705337 h 2397608"/>
              <a:gd name="connsiteX13786" fmla="*/ 422885 w 5675092"/>
              <a:gd name="connsiteY13786" fmla="*/ 690410 h 2397608"/>
              <a:gd name="connsiteX13787" fmla="*/ 430419 w 5675092"/>
              <a:gd name="connsiteY13787" fmla="*/ 697875 h 2397608"/>
              <a:gd name="connsiteX13788" fmla="*/ 430419 w 5675092"/>
              <a:gd name="connsiteY13788" fmla="*/ 692898 h 2397608"/>
              <a:gd name="connsiteX13789" fmla="*/ 422884 w 5675092"/>
              <a:gd name="connsiteY13789" fmla="*/ 685436 h 2397608"/>
              <a:gd name="connsiteX13790" fmla="*/ 430419 w 5675092"/>
              <a:gd name="connsiteY13790" fmla="*/ 685436 h 2397608"/>
              <a:gd name="connsiteX13791" fmla="*/ 427910 w 5675092"/>
              <a:gd name="connsiteY13791" fmla="*/ 680460 h 2397608"/>
              <a:gd name="connsiteX13792" fmla="*/ 435445 w 5675092"/>
              <a:gd name="connsiteY13792" fmla="*/ 675485 h 2397608"/>
              <a:gd name="connsiteX13793" fmla="*/ 437958 w 5675092"/>
              <a:gd name="connsiteY13793" fmla="*/ 685436 h 2397608"/>
              <a:gd name="connsiteX13794" fmla="*/ 445496 w 5675092"/>
              <a:gd name="connsiteY13794" fmla="*/ 687924 h 2397608"/>
              <a:gd name="connsiteX13795" fmla="*/ 445497 w 5675092"/>
              <a:gd name="connsiteY13795" fmla="*/ 680460 h 2397608"/>
              <a:gd name="connsiteX13796" fmla="*/ 460570 w 5675092"/>
              <a:gd name="connsiteY13796" fmla="*/ 682948 h 2397608"/>
              <a:gd name="connsiteX13797" fmla="*/ 453032 w 5675092"/>
              <a:gd name="connsiteY13797" fmla="*/ 685436 h 2397608"/>
              <a:gd name="connsiteX13798" fmla="*/ 465596 w 5675092"/>
              <a:gd name="connsiteY13798" fmla="*/ 685436 h 2397608"/>
              <a:gd name="connsiteX13799" fmla="*/ 463083 w 5675092"/>
              <a:gd name="connsiteY13799" fmla="*/ 690410 h 2397608"/>
              <a:gd name="connsiteX13800" fmla="*/ 468109 w 5675092"/>
              <a:gd name="connsiteY13800" fmla="*/ 695387 h 2397608"/>
              <a:gd name="connsiteX13801" fmla="*/ 470622 w 5675092"/>
              <a:gd name="connsiteY13801" fmla="*/ 690410 h 2397608"/>
              <a:gd name="connsiteX13802" fmla="*/ 473131 w 5675092"/>
              <a:gd name="connsiteY13802" fmla="*/ 700361 h 2397608"/>
              <a:gd name="connsiteX13803" fmla="*/ 478157 w 5675092"/>
              <a:gd name="connsiteY13803" fmla="*/ 700051 h 2397608"/>
              <a:gd name="connsiteX13804" fmla="*/ 482571 w 5675092"/>
              <a:gd name="connsiteY13804" fmla="*/ 698140 h 2397608"/>
              <a:gd name="connsiteX13805" fmla="*/ 483379 w 5675092"/>
              <a:gd name="connsiteY13805" fmla="*/ 699312 h 2397608"/>
              <a:gd name="connsiteX13806" fmla="*/ 495744 w 5675092"/>
              <a:gd name="connsiteY13806" fmla="*/ 700361 h 2397608"/>
              <a:gd name="connsiteX13807" fmla="*/ 495743 w 5675092"/>
              <a:gd name="connsiteY13807" fmla="*/ 685436 h 2397608"/>
              <a:gd name="connsiteX13808" fmla="*/ 498256 w 5675092"/>
              <a:gd name="connsiteY13808" fmla="*/ 695387 h 2397608"/>
              <a:gd name="connsiteX13809" fmla="*/ 505795 w 5675092"/>
              <a:gd name="connsiteY13809" fmla="*/ 692898 h 2397608"/>
              <a:gd name="connsiteX13810" fmla="*/ 503283 w 5675092"/>
              <a:gd name="connsiteY13810" fmla="*/ 685436 h 2397608"/>
              <a:gd name="connsiteX13811" fmla="*/ 508308 w 5675092"/>
              <a:gd name="connsiteY13811" fmla="*/ 692898 h 2397608"/>
              <a:gd name="connsiteX13812" fmla="*/ 513334 w 5675092"/>
              <a:gd name="connsiteY13812" fmla="*/ 677973 h 2397608"/>
              <a:gd name="connsiteX13813" fmla="*/ 508308 w 5675092"/>
              <a:gd name="connsiteY13813" fmla="*/ 680459 h 2397608"/>
              <a:gd name="connsiteX13814" fmla="*/ 508308 w 5675092"/>
              <a:gd name="connsiteY13814" fmla="*/ 675485 h 2397608"/>
              <a:gd name="connsiteX13815" fmla="*/ 505795 w 5675092"/>
              <a:gd name="connsiteY13815" fmla="*/ 677973 h 2397608"/>
              <a:gd name="connsiteX13816" fmla="*/ 503282 w 5675092"/>
              <a:gd name="connsiteY13816" fmla="*/ 672997 h 2397608"/>
              <a:gd name="connsiteX13817" fmla="*/ 483183 w 5675092"/>
              <a:gd name="connsiteY13817" fmla="*/ 668023 h 2397608"/>
              <a:gd name="connsiteX13818" fmla="*/ 483183 w 5675092"/>
              <a:gd name="connsiteY13818" fmla="*/ 660560 h 2397608"/>
              <a:gd name="connsiteX13819" fmla="*/ 498257 w 5675092"/>
              <a:gd name="connsiteY13819" fmla="*/ 663046 h 2397608"/>
              <a:gd name="connsiteX13820" fmla="*/ 468109 w 5675092"/>
              <a:gd name="connsiteY13820" fmla="*/ 643147 h 2397608"/>
              <a:gd name="connsiteX13821" fmla="*/ 465597 w 5675092"/>
              <a:gd name="connsiteY13821" fmla="*/ 653098 h 2397608"/>
              <a:gd name="connsiteX13822" fmla="*/ 465596 w 5675092"/>
              <a:gd name="connsiteY13822" fmla="*/ 650609 h 2397608"/>
              <a:gd name="connsiteX13823" fmla="*/ 460570 w 5675092"/>
              <a:gd name="connsiteY13823" fmla="*/ 645633 h 2397608"/>
              <a:gd name="connsiteX13824" fmla="*/ 465596 w 5675092"/>
              <a:gd name="connsiteY13824" fmla="*/ 643147 h 2397608"/>
              <a:gd name="connsiteX13825" fmla="*/ 450523 w 5675092"/>
              <a:gd name="connsiteY13825" fmla="*/ 640659 h 2397608"/>
              <a:gd name="connsiteX13826" fmla="*/ 450523 w 5675092"/>
              <a:gd name="connsiteY13826" fmla="*/ 630708 h 2397608"/>
              <a:gd name="connsiteX13827" fmla="*/ 422885 w 5675092"/>
              <a:gd name="connsiteY13827" fmla="*/ 633196 h 2397608"/>
              <a:gd name="connsiteX13828" fmla="*/ 420371 w 5675092"/>
              <a:gd name="connsiteY13828" fmla="*/ 628220 h 2397608"/>
              <a:gd name="connsiteX13829" fmla="*/ 424140 w 5675092"/>
              <a:gd name="connsiteY13829" fmla="*/ 622624 h 2397608"/>
              <a:gd name="connsiteX13830" fmla="*/ 427910 w 5675092"/>
              <a:gd name="connsiteY13830" fmla="*/ 620757 h 2397608"/>
              <a:gd name="connsiteX13831" fmla="*/ 424141 w 5675092"/>
              <a:gd name="connsiteY13831" fmla="*/ 622623 h 2397608"/>
              <a:gd name="connsiteX13832" fmla="*/ 424140 w 5675092"/>
              <a:gd name="connsiteY13832" fmla="*/ 622624 h 2397608"/>
              <a:gd name="connsiteX13833" fmla="*/ 417859 w 5675092"/>
              <a:gd name="connsiteY13833" fmla="*/ 625734 h 2397608"/>
              <a:gd name="connsiteX13834" fmla="*/ 412833 w 5675092"/>
              <a:gd name="connsiteY13834" fmla="*/ 615783 h 2397608"/>
              <a:gd name="connsiteX13835" fmla="*/ 407811 w 5675092"/>
              <a:gd name="connsiteY13835" fmla="*/ 623246 h 2397608"/>
              <a:gd name="connsiteX13836" fmla="*/ 397759 w 5675092"/>
              <a:gd name="connsiteY13836" fmla="*/ 620757 h 2397608"/>
              <a:gd name="connsiteX13837" fmla="*/ 395246 w 5675092"/>
              <a:gd name="connsiteY13837" fmla="*/ 613295 h 2397608"/>
              <a:gd name="connsiteX13838" fmla="*/ 395246 w 5675092"/>
              <a:gd name="connsiteY13838" fmla="*/ 603344 h 2397608"/>
              <a:gd name="connsiteX13839" fmla="*/ 407811 w 5675092"/>
              <a:gd name="connsiteY13839" fmla="*/ 600856 h 2397608"/>
              <a:gd name="connsiteX13840" fmla="*/ 435445 w 5675092"/>
              <a:gd name="connsiteY13840" fmla="*/ 605832 h 2397608"/>
              <a:gd name="connsiteX13841" fmla="*/ 432933 w 5675092"/>
              <a:gd name="connsiteY13841" fmla="*/ 610807 h 2397608"/>
              <a:gd name="connsiteX13842" fmla="*/ 435445 w 5675092"/>
              <a:gd name="connsiteY13842" fmla="*/ 613295 h 2397608"/>
              <a:gd name="connsiteX13843" fmla="*/ 437958 w 5675092"/>
              <a:gd name="connsiteY13843" fmla="*/ 603344 h 2397608"/>
              <a:gd name="connsiteX13844" fmla="*/ 440471 w 5675092"/>
              <a:gd name="connsiteY13844" fmla="*/ 610806 h 2397608"/>
              <a:gd name="connsiteX13845" fmla="*/ 440471 w 5675092"/>
              <a:gd name="connsiteY13845" fmla="*/ 603344 h 2397608"/>
              <a:gd name="connsiteX13846" fmla="*/ 453032 w 5675092"/>
              <a:gd name="connsiteY13846" fmla="*/ 613295 h 2397608"/>
              <a:gd name="connsiteX13847" fmla="*/ 465597 w 5675092"/>
              <a:gd name="connsiteY13847" fmla="*/ 605832 h 2397608"/>
              <a:gd name="connsiteX13848" fmla="*/ 470622 w 5675092"/>
              <a:gd name="connsiteY13848" fmla="*/ 613295 h 2397608"/>
              <a:gd name="connsiteX13849" fmla="*/ 468109 w 5675092"/>
              <a:gd name="connsiteY13849" fmla="*/ 598370 h 2397608"/>
              <a:gd name="connsiteX13850" fmla="*/ 473131 w 5675092"/>
              <a:gd name="connsiteY13850" fmla="*/ 600856 h 2397608"/>
              <a:gd name="connsiteX13851" fmla="*/ 475644 w 5675092"/>
              <a:gd name="connsiteY13851" fmla="*/ 610806 h 2397608"/>
              <a:gd name="connsiteX13852" fmla="*/ 478156 w 5675092"/>
              <a:gd name="connsiteY13852" fmla="*/ 598370 h 2397608"/>
              <a:gd name="connsiteX13853" fmla="*/ 488209 w 5675092"/>
              <a:gd name="connsiteY13853" fmla="*/ 600856 h 2397608"/>
              <a:gd name="connsiteX13854" fmla="*/ 490722 w 5675092"/>
              <a:gd name="connsiteY13854" fmla="*/ 608321 h 2397608"/>
              <a:gd name="connsiteX13855" fmla="*/ 480670 w 5675092"/>
              <a:gd name="connsiteY13855" fmla="*/ 598370 h 2397608"/>
              <a:gd name="connsiteX13856" fmla="*/ 490721 w 5675092"/>
              <a:gd name="connsiteY13856" fmla="*/ 593393 h 2397608"/>
              <a:gd name="connsiteX13857" fmla="*/ 498256 w 5675092"/>
              <a:gd name="connsiteY13857" fmla="*/ 610807 h 2397608"/>
              <a:gd name="connsiteX13858" fmla="*/ 500769 w 5675092"/>
              <a:gd name="connsiteY13858" fmla="*/ 598370 h 2397608"/>
              <a:gd name="connsiteX13859" fmla="*/ 495743 w 5675092"/>
              <a:gd name="connsiteY13859" fmla="*/ 603344 h 2397608"/>
              <a:gd name="connsiteX13860" fmla="*/ 495743 w 5675092"/>
              <a:gd name="connsiteY13860" fmla="*/ 593394 h 2397608"/>
              <a:gd name="connsiteX13861" fmla="*/ 505795 w 5675092"/>
              <a:gd name="connsiteY13861" fmla="*/ 590906 h 2397608"/>
              <a:gd name="connsiteX13862" fmla="*/ 503282 w 5675092"/>
              <a:gd name="connsiteY13862" fmla="*/ 603344 h 2397608"/>
              <a:gd name="connsiteX13863" fmla="*/ 510821 w 5675092"/>
              <a:gd name="connsiteY13863" fmla="*/ 598370 h 2397608"/>
              <a:gd name="connsiteX13864" fmla="*/ 518356 w 5675092"/>
              <a:gd name="connsiteY13864" fmla="*/ 593394 h 2397608"/>
              <a:gd name="connsiteX13865" fmla="*/ 530920 w 5675092"/>
              <a:gd name="connsiteY13865" fmla="*/ 585931 h 2397608"/>
              <a:gd name="connsiteX13866" fmla="*/ 533433 w 5675092"/>
              <a:gd name="connsiteY13866" fmla="*/ 590906 h 2397608"/>
              <a:gd name="connsiteX13867" fmla="*/ 535946 w 5675092"/>
              <a:gd name="connsiteY13867" fmla="*/ 610806 h 2397608"/>
              <a:gd name="connsiteX13868" fmla="*/ 538455 w 5675092"/>
              <a:gd name="connsiteY13868" fmla="*/ 595881 h 2397608"/>
              <a:gd name="connsiteX13869" fmla="*/ 548507 w 5675092"/>
              <a:gd name="connsiteY13869" fmla="*/ 603344 h 2397608"/>
              <a:gd name="connsiteX13870" fmla="*/ 576145 w 5675092"/>
              <a:gd name="connsiteY13870" fmla="*/ 595881 h 2397608"/>
              <a:gd name="connsiteX13871" fmla="*/ 571119 w 5675092"/>
              <a:gd name="connsiteY13871" fmla="*/ 590906 h 2397608"/>
              <a:gd name="connsiteX13872" fmla="*/ 576145 w 5675092"/>
              <a:gd name="connsiteY13872" fmla="*/ 588418 h 2397608"/>
              <a:gd name="connsiteX13873" fmla="*/ 576145 w 5675092"/>
              <a:gd name="connsiteY13873" fmla="*/ 593394 h 2397608"/>
              <a:gd name="connsiteX13874" fmla="*/ 588706 w 5675092"/>
              <a:gd name="connsiteY13874" fmla="*/ 585931 h 2397608"/>
              <a:gd name="connsiteX13875" fmla="*/ 586193 w 5675092"/>
              <a:gd name="connsiteY13875" fmla="*/ 590906 h 2397608"/>
              <a:gd name="connsiteX13876" fmla="*/ 638957 w 5675092"/>
              <a:gd name="connsiteY13876" fmla="*/ 590906 h 2397608"/>
              <a:gd name="connsiteX13877" fmla="*/ 628904 w 5675092"/>
              <a:gd name="connsiteY13877" fmla="*/ 588418 h 2397608"/>
              <a:gd name="connsiteX13878" fmla="*/ 654031 w 5675092"/>
              <a:gd name="connsiteY13878" fmla="*/ 580956 h 2397608"/>
              <a:gd name="connsiteX13879" fmla="*/ 651517 w 5675092"/>
              <a:gd name="connsiteY13879" fmla="*/ 573493 h 2397608"/>
              <a:gd name="connsiteX13880" fmla="*/ 676643 w 5675092"/>
              <a:gd name="connsiteY13880" fmla="*/ 566030 h 2397608"/>
              <a:gd name="connsiteX13881" fmla="*/ 661568 w 5675092"/>
              <a:gd name="connsiteY13881" fmla="*/ 553592 h 2397608"/>
              <a:gd name="connsiteX13882" fmla="*/ 666591 w 5675092"/>
              <a:gd name="connsiteY13882" fmla="*/ 551104 h 2397608"/>
              <a:gd name="connsiteX13883" fmla="*/ 661569 w 5675092"/>
              <a:gd name="connsiteY13883" fmla="*/ 538666 h 2397608"/>
              <a:gd name="connsiteX13884" fmla="*/ 659056 w 5675092"/>
              <a:gd name="connsiteY13884" fmla="*/ 543641 h 2397608"/>
              <a:gd name="connsiteX13885" fmla="*/ 631418 w 5675092"/>
              <a:gd name="connsiteY13885" fmla="*/ 543641 h 2397608"/>
              <a:gd name="connsiteX13886" fmla="*/ 638957 w 5675092"/>
              <a:gd name="connsiteY13886" fmla="*/ 531203 h 2397608"/>
              <a:gd name="connsiteX13887" fmla="*/ 628905 w 5675092"/>
              <a:gd name="connsiteY13887" fmla="*/ 516278 h 2397608"/>
              <a:gd name="connsiteX13888" fmla="*/ 621370 w 5675092"/>
              <a:gd name="connsiteY13888" fmla="*/ 523740 h 2397608"/>
              <a:gd name="connsiteX13889" fmla="*/ 618857 w 5675092"/>
              <a:gd name="connsiteY13889" fmla="*/ 513790 h 2397608"/>
              <a:gd name="connsiteX13890" fmla="*/ 613831 w 5675092"/>
              <a:gd name="connsiteY13890" fmla="*/ 521253 h 2397608"/>
              <a:gd name="connsiteX13891" fmla="*/ 601267 w 5675092"/>
              <a:gd name="connsiteY13891" fmla="*/ 521252 h 2397608"/>
              <a:gd name="connsiteX13892" fmla="*/ 576145 w 5675092"/>
              <a:gd name="connsiteY13892" fmla="*/ 511302 h 2397608"/>
              <a:gd name="connsiteX13893" fmla="*/ 566094 w 5675092"/>
              <a:gd name="connsiteY13893" fmla="*/ 518765 h 2397608"/>
              <a:gd name="connsiteX13894" fmla="*/ 563581 w 5675092"/>
              <a:gd name="connsiteY13894" fmla="*/ 511302 h 2397608"/>
              <a:gd name="connsiteX13895" fmla="*/ 538455 w 5675092"/>
              <a:gd name="connsiteY13895" fmla="*/ 516278 h 2397608"/>
              <a:gd name="connsiteX13896" fmla="*/ 545995 w 5675092"/>
              <a:gd name="connsiteY13896" fmla="*/ 511302 h 2397608"/>
              <a:gd name="connsiteX13897" fmla="*/ 533433 w 5675092"/>
              <a:gd name="connsiteY13897" fmla="*/ 501352 h 2397608"/>
              <a:gd name="connsiteX13898" fmla="*/ 530921 w 5675092"/>
              <a:gd name="connsiteY13898" fmla="*/ 506327 h 2397608"/>
              <a:gd name="connsiteX13899" fmla="*/ 525895 w 5675092"/>
              <a:gd name="connsiteY13899" fmla="*/ 498864 h 2397608"/>
              <a:gd name="connsiteX13900" fmla="*/ 533433 w 5675092"/>
              <a:gd name="connsiteY13900" fmla="*/ 493889 h 2397608"/>
              <a:gd name="connsiteX13901" fmla="*/ 548978 w 5675092"/>
              <a:gd name="connsiteY13901" fmla="*/ 488992 h 2397608"/>
              <a:gd name="connsiteX13902" fmla="*/ 551020 w 5675092"/>
              <a:gd name="connsiteY13902" fmla="*/ 481452 h 2397608"/>
              <a:gd name="connsiteX13903" fmla="*/ 551020 w 5675092"/>
              <a:gd name="connsiteY13903" fmla="*/ 482073 h 2397608"/>
              <a:gd name="connsiteX13904" fmla="*/ 551019 w 5675092"/>
              <a:gd name="connsiteY13904" fmla="*/ 486426 h 2397608"/>
              <a:gd name="connsiteX13905" fmla="*/ 561068 w 5675092"/>
              <a:gd name="connsiteY13905" fmla="*/ 486426 h 2397608"/>
              <a:gd name="connsiteX13906" fmla="*/ 566093 w 5675092"/>
              <a:gd name="connsiteY13906" fmla="*/ 481451 h 2397608"/>
              <a:gd name="connsiteX13907" fmla="*/ 566094 w 5675092"/>
              <a:gd name="connsiteY13907" fmla="*/ 473988 h 2397608"/>
              <a:gd name="connsiteX13908" fmla="*/ 583680 w 5675092"/>
              <a:gd name="connsiteY13908" fmla="*/ 466525 h 2397608"/>
              <a:gd name="connsiteX13909" fmla="*/ 603779 w 5675092"/>
              <a:gd name="connsiteY13909" fmla="*/ 473988 h 2397608"/>
              <a:gd name="connsiteX13910" fmla="*/ 623879 w 5675092"/>
              <a:gd name="connsiteY13910" fmla="*/ 464038 h 2397608"/>
              <a:gd name="connsiteX13911" fmla="*/ 626392 w 5675092"/>
              <a:gd name="connsiteY13911" fmla="*/ 473988 h 2397608"/>
              <a:gd name="connsiteX13912" fmla="*/ 631418 w 5675092"/>
              <a:gd name="connsiteY13912" fmla="*/ 473988 h 2397608"/>
              <a:gd name="connsiteX13913" fmla="*/ 666590 w 5675092"/>
              <a:gd name="connsiteY13913" fmla="*/ 469013 h 2397608"/>
              <a:gd name="connsiteX13914" fmla="*/ 684181 w 5675092"/>
              <a:gd name="connsiteY13914" fmla="*/ 471501 h 2397608"/>
              <a:gd name="connsiteX13915" fmla="*/ 684181 w 5675092"/>
              <a:gd name="connsiteY13915" fmla="*/ 466525 h 2397608"/>
              <a:gd name="connsiteX13916" fmla="*/ 716841 w 5675092"/>
              <a:gd name="connsiteY13916" fmla="*/ 449112 h 2397608"/>
              <a:gd name="connsiteX13917" fmla="*/ 713960 w 5675092"/>
              <a:gd name="connsiteY13917" fmla="*/ 446823 h 2397608"/>
              <a:gd name="connsiteX13918" fmla="*/ 716725 w 5675092"/>
              <a:gd name="connsiteY13918" fmla="*/ 444020 h 2397608"/>
              <a:gd name="connsiteX13919" fmla="*/ 754528 w 5675092"/>
              <a:gd name="connsiteY13919" fmla="*/ 436674 h 2397608"/>
              <a:gd name="connsiteX13920" fmla="*/ 774627 w 5675092"/>
              <a:gd name="connsiteY13920" fmla="*/ 436674 h 2397608"/>
              <a:gd name="connsiteX13921" fmla="*/ 779653 w 5675092"/>
              <a:gd name="connsiteY13921" fmla="*/ 434186 h 2397608"/>
              <a:gd name="connsiteX13922" fmla="*/ 787191 w 5675092"/>
              <a:gd name="connsiteY13922" fmla="*/ 439161 h 2397608"/>
              <a:gd name="connsiteX13923" fmla="*/ 787191 w 5675092"/>
              <a:gd name="connsiteY13923" fmla="*/ 436674 h 2397608"/>
              <a:gd name="connsiteX13924" fmla="*/ 797239 w 5675092"/>
              <a:gd name="connsiteY13924" fmla="*/ 439161 h 2397608"/>
              <a:gd name="connsiteX13925" fmla="*/ 834929 w 5675092"/>
              <a:gd name="connsiteY13925" fmla="*/ 434186 h 2397608"/>
              <a:gd name="connsiteX13926" fmla="*/ 870103 w 5675092"/>
              <a:gd name="connsiteY13926" fmla="*/ 434186 h 2397608"/>
              <a:gd name="connsiteX13927" fmla="*/ 937939 w 5675092"/>
              <a:gd name="connsiteY13927" fmla="*/ 424236 h 2397608"/>
              <a:gd name="connsiteX13928" fmla="*/ 940452 w 5675092"/>
              <a:gd name="connsiteY13928" fmla="*/ 431699 h 2397608"/>
              <a:gd name="connsiteX13929" fmla="*/ 942961 w 5675092"/>
              <a:gd name="connsiteY13929" fmla="*/ 421748 h 2397608"/>
              <a:gd name="connsiteX13930" fmla="*/ 945474 w 5675092"/>
              <a:gd name="connsiteY13930" fmla="*/ 431699 h 2397608"/>
              <a:gd name="connsiteX13931" fmla="*/ 953013 w 5675092"/>
              <a:gd name="connsiteY13931" fmla="*/ 429211 h 2397608"/>
              <a:gd name="connsiteX13932" fmla="*/ 947987 w 5675092"/>
              <a:gd name="connsiteY13932" fmla="*/ 419261 h 2397608"/>
              <a:gd name="connsiteX13933" fmla="*/ 963064 w 5675092"/>
              <a:gd name="connsiteY13933" fmla="*/ 431699 h 2397608"/>
              <a:gd name="connsiteX13934" fmla="*/ 965574 w 5675092"/>
              <a:gd name="connsiteY13934" fmla="*/ 424236 h 2397608"/>
              <a:gd name="connsiteX13935" fmla="*/ 998238 w 5675092"/>
              <a:gd name="connsiteY13935" fmla="*/ 426723 h 2397608"/>
              <a:gd name="connsiteX13936" fmla="*/ 998238 w 5675092"/>
              <a:gd name="connsiteY13936" fmla="*/ 431699 h 2397608"/>
              <a:gd name="connsiteX13937" fmla="*/ 1005776 w 5675092"/>
              <a:gd name="connsiteY13937" fmla="*/ 424236 h 2397608"/>
              <a:gd name="connsiteX13938" fmla="*/ 1010799 w 5675092"/>
              <a:gd name="connsiteY13938" fmla="*/ 429211 h 2397608"/>
              <a:gd name="connsiteX13939" fmla="*/ 1023363 w 5675092"/>
              <a:gd name="connsiteY13939" fmla="*/ 419260 h 2397608"/>
              <a:gd name="connsiteX13940" fmla="*/ 1033411 w 5675092"/>
              <a:gd name="connsiteY13940" fmla="*/ 426723 h 2397608"/>
              <a:gd name="connsiteX13941" fmla="*/ 1040950 w 5675092"/>
              <a:gd name="connsiteY13941" fmla="*/ 419261 h 2397608"/>
              <a:gd name="connsiteX13942" fmla="*/ 1038436 w 5675092"/>
              <a:gd name="connsiteY13942" fmla="*/ 426724 h 2397608"/>
              <a:gd name="connsiteX13943" fmla="*/ 1068588 w 5675092"/>
              <a:gd name="connsiteY13943" fmla="*/ 424236 h 2397608"/>
              <a:gd name="connsiteX13944" fmla="*/ 1083661 w 5675092"/>
              <a:gd name="connsiteY13944" fmla="*/ 421748 h 2397608"/>
              <a:gd name="connsiteX13945" fmla="*/ 1093710 w 5675092"/>
              <a:gd name="connsiteY13945" fmla="*/ 431699 h 2397608"/>
              <a:gd name="connsiteX13946" fmla="*/ 1111300 w 5675092"/>
              <a:gd name="connsiteY13946" fmla="*/ 431699 h 2397608"/>
              <a:gd name="connsiteX13947" fmla="*/ 1148986 w 5675092"/>
              <a:gd name="connsiteY13947" fmla="*/ 429211 h 2397608"/>
              <a:gd name="connsiteX13948" fmla="*/ 1166572 w 5675092"/>
              <a:gd name="connsiteY13948" fmla="*/ 429211 h 2397608"/>
              <a:gd name="connsiteX13949" fmla="*/ 1169085 w 5675092"/>
              <a:gd name="connsiteY13949" fmla="*/ 421748 h 2397608"/>
              <a:gd name="connsiteX13950" fmla="*/ 1179133 w 5675092"/>
              <a:gd name="connsiteY13950" fmla="*/ 426724 h 2397608"/>
              <a:gd name="connsiteX13951" fmla="*/ 1179134 w 5675092"/>
              <a:gd name="connsiteY13951" fmla="*/ 416773 h 2397608"/>
              <a:gd name="connsiteX13952" fmla="*/ 1181646 w 5675092"/>
              <a:gd name="connsiteY13952" fmla="*/ 421748 h 2397608"/>
              <a:gd name="connsiteX13953" fmla="*/ 1216822 w 5675092"/>
              <a:gd name="connsiteY13953" fmla="*/ 419261 h 2397608"/>
              <a:gd name="connsiteX13954" fmla="*/ 1236922 w 5675092"/>
              <a:gd name="connsiteY13954" fmla="*/ 411798 h 2397608"/>
              <a:gd name="connsiteX13955" fmla="*/ 1241945 w 5675092"/>
              <a:gd name="connsiteY13955" fmla="*/ 416773 h 2397608"/>
              <a:gd name="connsiteX13956" fmla="*/ 1246970 w 5675092"/>
              <a:gd name="connsiteY13956" fmla="*/ 409310 h 2397608"/>
              <a:gd name="connsiteX13957" fmla="*/ 1264557 w 5675092"/>
              <a:gd name="connsiteY13957" fmla="*/ 409310 h 2397608"/>
              <a:gd name="connsiteX13958" fmla="*/ 1279634 w 5675092"/>
              <a:gd name="connsiteY13958" fmla="*/ 409310 h 2397608"/>
              <a:gd name="connsiteX13959" fmla="*/ 1304760 w 5675092"/>
              <a:gd name="connsiteY13959" fmla="*/ 409310 h 2397608"/>
              <a:gd name="connsiteX13960" fmla="*/ 1304759 w 5675092"/>
              <a:gd name="connsiteY13960" fmla="*/ 401847 h 2397608"/>
              <a:gd name="connsiteX13961" fmla="*/ 1337420 w 5675092"/>
              <a:gd name="connsiteY13961" fmla="*/ 396872 h 2397608"/>
              <a:gd name="connsiteX13962" fmla="*/ 1344958 w 5675092"/>
              <a:gd name="connsiteY13962" fmla="*/ 404334 h 2397608"/>
              <a:gd name="connsiteX13963" fmla="*/ 1355006 w 5675092"/>
              <a:gd name="connsiteY13963" fmla="*/ 396872 h 2397608"/>
              <a:gd name="connsiteX13964" fmla="*/ 1365058 w 5675092"/>
              <a:gd name="connsiteY13964" fmla="*/ 404335 h 2397608"/>
              <a:gd name="connsiteX13965" fmla="*/ 1380132 w 5675092"/>
              <a:gd name="connsiteY13965" fmla="*/ 401847 h 2397608"/>
              <a:gd name="connsiteX13966" fmla="*/ 1390183 w 5675092"/>
              <a:gd name="connsiteY13966" fmla="*/ 404334 h 2397608"/>
              <a:gd name="connsiteX13967" fmla="*/ 1400231 w 5675092"/>
              <a:gd name="connsiteY13967" fmla="*/ 401847 h 2397608"/>
              <a:gd name="connsiteX13968" fmla="*/ 1410282 w 5675092"/>
              <a:gd name="connsiteY13968" fmla="*/ 406823 h 2397608"/>
              <a:gd name="connsiteX13969" fmla="*/ 1437917 w 5675092"/>
              <a:gd name="connsiteY13969" fmla="*/ 406823 h 2397608"/>
              <a:gd name="connsiteX13970" fmla="*/ 1440430 w 5675092"/>
              <a:gd name="connsiteY13970" fmla="*/ 414285 h 2397608"/>
              <a:gd name="connsiteX13971" fmla="*/ 1465555 w 5675092"/>
              <a:gd name="connsiteY13971" fmla="*/ 411797 h 2397608"/>
              <a:gd name="connsiteX13972" fmla="*/ 1458017 w 5675092"/>
              <a:gd name="connsiteY13972" fmla="*/ 401847 h 2397608"/>
              <a:gd name="connsiteX13973" fmla="*/ 1490680 w 5675092"/>
              <a:gd name="connsiteY13973" fmla="*/ 406822 h 2397608"/>
              <a:gd name="connsiteX13974" fmla="*/ 1480629 w 5675092"/>
              <a:gd name="connsiteY13974" fmla="*/ 394385 h 2397608"/>
              <a:gd name="connsiteX13975" fmla="*/ 1460530 w 5675092"/>
              <a:gd name="connsiteY13975" fmla="*/ 399359 h 2397608"/>
              <a:gd name="connsiteX13976" fmla="*/ 1520828 w 5675092"/>
              <a:gd name="connsiteY13976" fmla="*/ 381946 h 2397608"/>
              <a:gd name="connsiteX13977" fmla="*/ 1485655 w 5675092"/>
              <a:gd name="connsiteY13977" fmla="*/ 371996 h 2397608"/>
              <a:gd name="connsiteX13978" fmla="*/ 1470581 w 5675092"/>
              <a:gd name="connsiteY13978" fmla="*/ 379459 h 2397608"/>
              <a:gd name="connsiteX13979" fmla="*/ 1468068 w 5675092"/>
              <a:gd name="connsiteY13979" fmla="*/ 369508 h 2397608"/>
              <a:gd name="connsiteX13980" fmla="*/ 1440430 w 5675092"/>
              <a:gd name="connsiteY13980" fmla="*/ 381946 h 2397608"/>
              <a:gd name="connsiteX13981" fmla="*/ 1430382 w 5675092"/>
              <a:gd name="connsiteY13981" fmla="*/ 379459 h 2397608"/>
              <a:gd name="connsiteX13982" fmla="*/ 1432895 w 5675092"/>
              <a:gd name="connsiteY13982" fmla="*/ 376971 h 2397608"/>
              <a:gd name="connsiteX13983" fmla="*/ 1417818 w 5675092"/>
              <a:gd name="connsiteY13983" fmla="*/ 379458 h 2397608"/>
              <a:gd name="connsiteX13984" fmla="*/ 1395205 w 5675092"/>
              <a:gd name="connsiteY13984" fmla="*/ 384434 h 2397608"/>
              <a:gd name="connsiteX13985" fmla="*/ 1362545 w 5675092"/>
              <a:gd name="connsiteY13985" fmla="*/ 384434 h 2397608"/>
              <a:gd name="connsiteX13986" fmla="*/ 1360032 w 5675092"/>
              <a:gd name="connsiteY13986" fmla="*/ 379459 h 2397608"/>
              <a:gd name="connsiteX13987" fmla="*/ 1327368 w 5675092"/>
              <a:gd name="connsiteY13987" fmla="*/ 376971 h 2397608"/>
              <a:gd name="connsiteX13988" fmla="*/ 1352493 w 5675092"/>
              <a:gd name="connsiteY13988" fmla="*/ 369508 h 2397608"/>
              <a:gd name="connsiteX13989" fmla="*/ 1349980 w 5675092"/>
              <a:gd name="connsiteY13989" fmla="*/ 364533 h 2397608"/>
              <a:gd name="connsiteX13990" fmla="*/ 1342446 w 5675092"/>
              <a:gd name="connsiteY13990" fmla="*/ 362046 h 2397608"/>
              <a:gd name="connsiteX13991" fmla="*/ 1327368 w 5675092"/>
              <a:gd name="connsiteY13991" fmla="*/ 364533 h 2397608"/>
              <a:gd name="connsiteX13992" fmla="*/ 1312295 w 5675092"/>
              <a:gd name="connsiteY13992" fmla="*/ 379458 h 2397608"/>
              <a:gd name="connsiteX13993" fmla="*/ 1304759 w 5675092"/>
              <a:gd name="connsiteY13993" fmla="*/ 371996 h 2397608"/>
              <a:gd name="connsiteX13994" fmla="*/ 1362545 w 5675092"/>
              <a:gd name="connsiteY13994" fmla="*/ 354582 h 2397608"/>
              <a:gd name="connsiteX13995" fmla="*/ 1370080 w 5675092"/>
              <a:gd name="connsiteY13995" fmla="*/ 357070 h 2397608"/>
              <a:gd name="connsiteX13996" fmla="*/ 1377618 w 5675092"/>
              <a:gd name="connsiteY13996" fmla="*/ 364533 h 2397608"/>
              <a:gd name="connsiteX13997" fmla="*/ 1382644 w 5675092"/>
              <a:gd name="connsiteY13997" fmla="*/ 357070 h 2397608"/>
              <a:gd name="connsiteX13998" fmla="*/ 1387670 w 5675092"/>
              <a:gd name="connsiteY13998" fmla="*/ 362046 h 2397608"/>
              <a:gd name="connsiteX13999" fmla="*/ 1392693 w 5675092"/>
              <a:gd name="connsiteY13999" fmla="*/ 354582 h 2397608"/>
              <a:gd name="connsiteX14000" fmla="*/ 1395205 w 5675092"/>
              <a:gd name="connsiteY14000" fmla="*/ 357070 h 2397608"/>
              <a:gd name="connsiteX14001" fmla="*/ 1437917 w 5675092"/>
              <a:gd name="connsiteY14001" fmla="*/ 349607 h 2397608"/>
              <a:gd name="connsiteX14002" fmla="*/ 1470581 w 5675092"/>
              <a:gd name="connsiteY14002" fmla="*/ 349607 h 2397608"/>
              <a:gd name="connsiteX14003" fmla="*/ 1488168 w 5675092"/>
              <a:gd name="connsiteY14003" fmla="*/ 347120 h 2397608"/>
              <a:gd name="connsiteX14004" fmla="*/ 1493193 w 5675092"/>
              <a:gd name="connsiteY14004" fmla="*/ 342144 h 2397608"/>
              <a:gd name="connsiteX14005" fmla="*/ 1490680 w 5675092"/>
              <a:gd name="connsiteY14005" fmla="*/ 337169 h 2397608"/>
              <a:gd name="connsiteX14006" fmla="*/ 1500728 w 5675092"/>
              <a:gd name="connsiteY14006" fmla="*/ 339656 h 2397608"/>
              <a:gd name="connsiteX14007" fmla="*/ 1550979 w 5675092"/>
              <a:gd name="connsiteY14007" fmla="*/ 339657 h 2397608"/>
              <a:gd name="connsiteX14008" fmla="*/ 1545953 w 5675092"/>
              <a:gd name="connsiteY14008" fmla="*/ 342144 h 2397608"/>
              <a:gd name="connsiteX14009" fmla="*/ 1543441 w 5675092"/>
              <a:gd name="connsiteY14009" fmla="*/ 347120 h 2397608"/>
              <a:gd name="connsiteX14010" fmla="*/ 1545953 w 5675092"/>
              <a:gd name="connsiteY14010" fmla="*/ 347120 h 2397608"/>
              <a:gd name="connsiteX14011" fmla="*/ 1548467 w 5675092"/>
              <a:gd name="connsiteY14011" fmla="*/ 352095 h 2397608"/>
              <a:gd name="connsiteX14012" fmla="*/ 1570726 w 5675092"/>
              <a:gd name="connsiteY14012" fmla="*/ 348947 h 2397608"/>
              <a:gd name="connsiteX14013" fmla="*/ 1576397 w 5675092"/>
              <a:gd name="connsiteY14013" fmla="*/ 349421 h 2397608"/>
              <a:gd name="connsiteX14014" fmla="*/ 1576104 w 5675092"/>
              <a:gd name="connsiteY14014" fmla="*/ 349607 h 2397608"/>
              <a:gd name="connsiteX14015" fmla="*/ 1576519 w 5675092"/>
              <a:gd name="connsiteY14015" fmla="*/ 349432 h 2397608"/>
              <a:gd name="connsiteX14016" fmla="*/ 1578617 w 5675092"/>
              <a:gd name="connsiteY14016" fmla="*/ 349607 h 2397608"/>
              <a:gd name="connsiteX14017" fmla="*/ 1578303 w 5675092"/>
              <a:gd name="connsiteY14017" fmla="*/ 348674 h 2397608"/>
              <a:gd name="connsiteX14018" fmla="*/ 1576519 w 5675092"/>
              <a:gd name="connsiteY14018" fmla="*/ 349432 h 2397608"/>
              <a:gd name="connsiteX14019" fmla="*/ 1576397 w 5675092"/>
              <a:gd name="connsiteY14019" fmla="*/ 349421 h 2397608"/>
              <a:gd name="connsiteX14020" fmla="*/ 1586192 w 5675092"/>
              <a:gd name="connsiteY14020" fmla="*/ 343194 h 2397608"/>
              <a:gd name="connsiteX14021" fmla="*/ 1611278 w 5675092"/>
              <a:gd name="connsiteY14021" fmla="*/ 342144 h 2397608"/>
              <a:gd name="connsiteX14022" fmla="*/ 1616303 w 5675092"/>
              <a:gd name="connsiteY14022" fmla="*/ 334681 h 2397608"/>
              <a:gd name="connsiteX14023" fmla="*/ 1621329 w 5675092"/>
              <a:gd name="connsiteY14023" fmla="*/ 347119 h 2397608"/>
              <a:gd name="connsiteX14024" fmla="*/ 1628864 w 5675092"/>
              <a:gd name="connsiteY14024" fmla="*/ 347119 h 2397608"/>
              <a:gd name="connsiteX14025" fmla="*/ 1633890 w 5675092"/>
              <a:gd name="connsiteY14025" fmla="*/ 354582 h 2397608"/>
              <a:gd name="connsiteX14026" fmla="*/ 1643941 w 5675092"/>
              <a:gd name="connsiteY14026" fmla="*/ 347120 h 2397608"/>
              <a:gd name="connsiteX14027" fmla="*/ 1641428 w 5675092"/>
              <a:gd name="connsiteY14027" fmla="*/ 349607 h 2397608"/>
              <a:gd name="connsiteX14028" fmla="*/ 1641428 w 5675092"/>
              <a:gd name="connsiteY14028" fmla="*/ 364533 h 2397608"/>
              <a:gd name="connsiteX14029" fmla="*/ 1641428 w 5675092"/>
              <a:gd name="connsiteY14029" fmla="*/ 374483 h 2397608"/>
              <a:gd name="connsiteX14030" fmla="*/ 1646453 w 5675092"/>
              <a:gd name="connsiteY14030" fmla="*/ 371996 h 2397608"/>
              <a:gd name="connsiteX14031" fmla="*/ 1646454 w 5675092"/>
              <a:gd name="connsiteY14031" fmla="*/ 364533 h 2397608"/>
              <a:gd name="connsiteX14032" fmla="*/ 1641428 w 5675092"/>
              <a:gd name="connsiteY14032" fmla="*/ 364533 h 2397608"/>
              <a:gd name="connsiteX14033" fmla="*/ 1648964 w 5675092"/>
              <a:gd name="connsiteY14033" fmla="*/ 362045 h 2397608"/>
              <a:gd name="connsiteX14034" fmla="*/ 1651476 w 5675092"/>
              <a:gd name="connsiteY14034" fmla="*/ 364533 h 2397608"/>
              <a:gd name="connsiteX14035" fmla="*/ 1643941 w 5675092"/>
              <a:gd name="connsiteY14035" fmla="*/ 381946 h 2397608"/>
              <a:gd name="connsiteX14036" fmla="*/ 1661528 w 5675092"/>
              <a:gd name="connsiteY14036" fmla="*/ 376971 h 2397608"/>
              <a:gd name="connsiteX14037" fmla="*/ 1664041 w 5675092"/>
              <a:gd name="connsiteY14037" fmla="*/ 381946 h 2397608"/>
              <a:gd name="connsiteX14038" fmla="*/ 1721825 w 5675092"/>
              <a:gd name="connsiteY14038" fmla="*/ 379459 h 2397608"/>
              <a:gd name="connsiteX14039" fmla="*/ 1736900 w 5675092"/>
              <a:gd name="connsiteY14039" fmla="*/ 381946 h 2397608"/>
              <a:gd name="connsiteX14040" fmla="*/ 1736900 w 5675092"/>
              <a:gd name="connsiteY14040" fmla="*/ 389409 h 2397608"/>
              <a:gd name="connsiteX14041" fmla="*/ 1772076 w 5675092"/>
              <a:gd name="connsiteY14041" fmla="*/ 394385 h 2397608"/>
              <a:gd name="connsiteX14042" fmla="*/ 1772077 w 5675092"/>
              <a:gd name="connsiteY14042" fmla="*/ 399360 h 2397608"/>
              <a:gd name="connsiteX14043" fmla="*/ 1775255 w 5675092"/>
              <a:gd name="connsiteY14043" fmla="*/ 398338 h 2397608"/>
              <a:gd name="connsiteX14044" fmla="*/ 1775221 w 5675092"/>
              <a:gd name="connsiteY14044" fmla="*/ 397471 h 2397608"/>
              <a:gd name="connsiteX14045" fmla="*/ 1775932 w 5675092"/>
              <a:gd name="connsiteY14045" fmla="*/ 398120 h 2397608"/>
              <a:gd name="connsiteX14046" fmla="*/ 1776550 w 5675092"/>
              <a:gd name="connsiteY14046" fmla="*/ 397922 h 2397608"/>
              <a:gd name="connsiteX14047" fmla="*/ 1782675 w 5675092"/>
              <a:gd name="connsiteY14047" fmla="*/ 399710 h 2397608"/>
              <a:gd name="connsiteX14048" fmla="*/ 1782875 w 5675092"/>
              <a:gd name="connsiteY14048" fmla="*/ 399582 h 2397608"/>
              <a:gd name="connsiteX14049" fmla="*/ 1784755 w 5675092"/>
              <a:gd name="connsiteY14049" fmla="*/ 397471 h 2397608"/>
              <a:gd name="connsiteX14050" fmla="*/ 1784782 w 5675092"/>
              <a:gd name="connsiteY14050" fmla="*/ 398374 h 2397608"/>
              <a:gd name="connsiteX14051" fmla="*/ 1787151 w 5675092"/>
              <a:gd name="connsiteY14051" fmla="*/ 396872 h 2397608"/>
              <a:gd name="connsiteX14052" fmla="*/ 1787360 w 5675092"/>
              <a:gd name="connsiteY14052" fmla="*/ 397142 h 2397608"/>
              <a:gd name="connsiteX14053" fmla="*/ 1788338 w 5675092"/>
              <a:gd name="connsiteY14053" fmla="*/ 395681 h 2397608"/>
              <a:gd name="connsiteX14054" fmla="*/ 1786518 w 5675092"/>
              <a:gd name="connsiteY14054" fmla="*/ 393024 h 2397608"/>
              <a:gd name="connsiteX14055" fmla="*/ 1789243 w 5675092"/>
              <a:gd name="connsiteY14055" fmla="*/ 394330 h 2397608"/>
              <a:gd name="connsiteX14056" fmla="*/ 1789300 w 5675092"/>
              <a:gd name="connsiteY14056" fmla="*/ 394245 h 2397608"/>
              <a:gd name="connsiteX14057" fmla="*/ 1796676 w 5675092"/>
              <a:gd name="connsiteY14057" fmla="*/ 392495 h 2397608"/>
              <a:gd name="connsiteX14058" fmla="*/ 1799359 w 5675092"/>
              <a:gd name="connsiteY14058" fmla="*/ 401202 h 2397608"/>
              <a:gd name="connsiteX14059" fmla="*/ 1800977 w 5675092"/>
              <a:gd name="connsiteY14059" fmla="*/ 406309 h 2397608"/>
              <a:gd name="connsiteX14060" fmla="*/ 1802224 w 5675092"/>
              <a:gd name="connsiteY14060" fmla="*/ 404335 h 2397608"/>
              <a:gd name="connsiteX14061" fmla="*/ 1805627 w 5675092"/>
              <a:gd name="connsiteY14061" fmla="*/ 407277 h 2397608"/>
              <a:gd name="connsiteX14062" fmla="*/ 1806807 w 5675092"/>
              <a:gd name="connsiteY14062" fmla="*/ 405556 h 2397608"/>
              <a:gd name="connsiteX14063" fmla="*/ 1806211 w 5675092"/>
              <a:gd name="connsiteY14063" fmla="*/ 397471 h 2397608"/>
              <a:gd name="connsiteX14064" fmla="*/ 1801442 w 5675092"/>
              <a:gd name="connsiteY14064" fmla="*/ 402445 h 2397608"/>
              <a:gd name="connsiteX14065" fmla="*/ 1801442 w 5675092"/>
              <a:gd name="connsiteY14065" fmla="*/ 392495 h 2397608"/>
              <a:gd name="connsiteX14066" fmla="*/ 1810979 w 5675092"/>
              <a:gd name="connsiteY14066" fmla="*/ 390008 h 2397608"/>
              <a:gd name="connsiteX14067" fmla="*/ 1808595 w 5675092"/>
              <a:gd name="connsiteY14067" fmla="*/ 402445 h 2397608"/>
              <a:gd name="connsiteX14068" fmla="*/ 1815748 w 5675092"/>
              <a:gd name="connsiteY14068" fmla="*/ 397471 h 2397608"/>
              <a:gd name="connsiteX14069" fmla="*/ 1822898 w 5675092"/>
              <a:gd name="connsiteY14069" fmla="*/ 392495 h 2397608"/>
              <a:gd name="connsiteX14070" fmla="*/ 1834819 w 5675092"/>
              <a:gd name="connsiteY14070" fmla="*/ 385032 h 2397608"/>
              <a:gd name="connsiteX14071" fmla="*/ 1837204 w 5675092"/>
              <a:gd name="connsiteY14071" fmla="*/ 390008 h 2397608"/>
              <a:gd name="connsiteX14072" fmla="*/ 1839589 w 5675092"/>
              <a:gd name="connsiteY14072" fmla="*/ 409907 h 2397608"/>
              <a:gd name="connsiteX14073" fmla="*/ 1841969 w 5675092"/>
              <a:gd name="connsiteY14073" fmla="*/ 394982 h 2397608"/>
              <a:gd name="connsiteX14074" fmla="*/ 1851506 w 5675092"/>
              <a:gd name="connsiteY14074" fmla="*/ 402445 h 2397608"/>
              <a:gd name="connsiteX14075" fmla="*/ 1877731 w 5675092"/>
              <a:gd name="connsiteY14075" fmla="*/ 394982 h 2397608"/>
              <a:gd name="connsiteX14076" fmla="*/ 1872962 w 5675092"/>
              <a:gd name="connsiteY14076" fmla="*/ 390008 h 2397608"/>
              <a:gd name="connsiteX14077" fmla="*/ 1877731 w 5675092"/>
              <a:gd name="connsiteY14077" fmla="*/ 387520 h 2397608"/>
              <a:gd name="connsiteX14078" fmla="*/ 1877731 w 5675092"/>
              <a:gd name="connsiteY14078" fmla="*/ 392495 h 2397608"/>
              <a:gd name="connsiteX14079" fmla="*/ 1889649 w 5675092"/>
              <a:gd name="connsiteY14079" fmla="*/ 385032 h 2397608"/>
              <a:gd name="connsiteX14080" fmla="*/ 1887265 w 5675092"/>
              <a:gd name="connsiteY14080" fmla="*/ 390008 h 2397608"/>
              <a:gd name="connsiteX14081" fmla="*/ 1937330 w 5675092"/>
              <a:gd name="connsiteY14081" fmla="*/ 390008 h 2397608"/>
              <a:gd name="connsiteX14082" fmla="*/ 1927792 w 5675092"/>
              <a:gd name="connsiteY14082" fmla="*/ 387519 h 2397608"/>
              <a:gd name="connsiteX14083" fmla="*/ 1951632 w 5675092"/>
              <a:gd name="connsiteY14083" fmla="*/ 380057 h 2397608"/>
              <a:gd name="connsiteX14084" fmla="*/ 1949248 w 5675092"/>
              <a:gd name="connsiteY14084" fmla="*/ 372594 h 2397608"/>
              <a:gd name="connsiteX14085" fmla="*/ 1973088 w 5675092"/>
              <a:gd name="connsiteY14085" fmla="*/ 365131 h 2397608"/>
              <a:gd name="connsiteX14086" fmla="*/ 1958785 w 5675092"/>
              <a:gd name="connsiteY14086" fmla="*/ 352693 h 2397608"/>
              <a:gd name="connsiteX14087" fmla="*/ 1963550 w 5675092"/>
              <a:gd name="connsiteY14087" fmla="*/ 350206 h 2397608"/>
              <a:gd name="connsiteX14088" fmla="*/ 1958785 w 5675092"/>
              <a:gd name="connsiteY14088" fmla="*/ 337768 h 2397608"/>
              <a:gd name="connsiteX14089" fmla="*/ 1956401 w 5675092"/>
              <a:gd name="connsiteY14089" fmla="*/ 342743 h 2397608"/>
              <a:gd name="connsiteX14090" fmla="*/ 1930176 w 5675092"/>
              <a:gd name="connsiteY14090" fmla="*/ 342742 h 2397608"/>
              <a:gd name="connsiteX14091" fmla="*/ 1937329 w 5675092"/>
              <a:gd name="connsiteY14091" fmla="*/ 330305 h 2397608"/>
              <a:gd name="connsiteX14092" fmla="*/ 1927792 w 5675092"/>
              <a:gd name="connsiteY14092" fmla="*/ 315379 h 2397608"/>
              <a:gd name="connsiteX14093" fmla="*/ 1920642 w 5675092"/>
              <a:gd name="connsiteY14093" fmla="*/ 322841 h 2397608"/>
              <a:gd name="connsiteX14094" fmla="*/ 1918258 w 5675092"/>
              <a:gd name="connsiteY14094" fmla="*/ 312892 h 2397608"/>
              <a:gd name="connsiteX14095" fmla="*/ 1913489 w 5675092"/>
              <a:gd name="connsiteY14095" fmla="*/ 320354 h 2397608"/>
              <a:gd name="connsiteX14096" fmla="*/ 1901568 w 5675092"/>
              <a:gd name="connsiteY14096" fmla="*/ 320354 h 2397608"/>
              <a:gd name="connsiteX14097" fmla="*/ 1877731 w 5675092"/>
              <a:gd name="connsiteY14097" fmla="*/ 310404 h 2397608"/>
              <a:gd name="connsiteX14098" fmla="*/ 1868194 w 5675092"/>
              <a:gd name="connsiteY14098" fmla="*/ 317867 h 2397608"/>
              <a:gd name="connsiteX14099" fmla="*/ 1865809 w 5675092"/>
              <a:gd name="connsiteY14099" fmla="*/ 310404 h 2397608"/>
              <a:gd name="connsiteX14100" fmla="*/ 1841969 w 5675092"/>
              <a:gd name="connsiteY14100" fmla="*/ 315379 h 2397608"/>
              <a:gd name="connsiteX14101" fmla="*/ 1849122 w 5675092"/>
              <a:gd name="connsiteY14101" fmla="*/ 310404 h 2397608"/>
              <a:gd name="connsiteX14102" fmla="*/ 1837204 w 5675092"/>
              <a:gd name="connsiteY14102" fmla="*/ 300453 h 2397608"/>
              <a:gd name="connsiteX14103" fmla="*/ 1834819 w 5675092"/>
              <a:gd name="connsiteY14103" fmla="*/ 305428 h 2397608"/>
              <a:gd name="connsiteX14104" fmla="*/ 1830051 w 5675092"/>
              <a:gd name="connsiteY14104" fmla="*/ 297966 h 2397608"/>
              <a:gd name="connsiteX14105" fmla="*/ 1837204 w 5675092"/>
              <a:gd name="connsiteY14105" fmla="*/ 292990 h 2397608"/>
              <a:gd name="connsiteX14106" fmla="*/ 1851954 w 5675092"/>
              <a:gd name="connsiteY14106" fmla="*/ 288093 h 2397608"/>
              <a:gd name="connsiteX14107" fmla="*/ 1853891 w 5675092"/>
              <a:gd name="connsiteY14107" fmla="*/ 280553 h 2397608"/>
              <a:gd name="connsiteX14108" fmla="*/ 1853891 w 5675092"/>
              <a:gd name="connsiteY14108" fmla="*/ 281174 h 2397608"/>
              <a:gd name="connsiteX14109" fmla="*/ 1853891 w 5675092"/>
              <a:gd name="connsiteY14109" fmla="*/ 285527 h 2397608"/>
              <a:gd name="connsiteX14110" fmla="*/ 1863425 w 5675092"/>
              <a:gd name="connsiteY14110" fmla="*/ 285527 h 2397608"/>
              <a:gd name="connsiteX14111" fmla="*/ 1868193 w 5675092"/>
              <a:gd name="connsiteY14111" fmla="*/ 280553 h 2397608"/>
              <a:gd name="connsiteX14112" fmla="*/ 1868194 w 5675092"/>
              <a:gd name="connsiteY14112" fmla="*/ 273089 h 2397608"/>
              <a:gd name="connsiteX14113" fmla="*/ 1884881 w 5675092"/>
              <a:gd name="connsiteY14113" fmla="*/ 265626 h 2397608"/>
              <a:gd name="connsiteX14114" fmla="*/ 1903952 w 5675092"/>
              <a:gd name="connsiteY14114" fmla="*/ 273089 h 2397608"/>
              <a:gd name="connsiteX14115" fmla="*/ 1923023 w 5675092"/>
              <a:gd name="connsiteY14115" fmla="*/ 263139 h 2397608"/>
              <a:gd name="connsiteX14116" fmla="*/ 1925408 w 5675092"/>
              <a:gd name="connsiteY14116" fmla="*/ 273089 h 2397608"/>
              <a:gd name="connsiteX14117" fmla="*/ 1930176 w 5675092"/>
              <a:gd name="connsiteY14117" fmla="*/ 273089 h 2397608"/>
              <a:gd name="connsiteX14118" fmla="*/ 1963550 w 5675092"/>
              <a:gd name="connsiteY14118" fmla="*/ 268114 h 2397608"/>
              <a:gd name="connsiteX14119" fmla="*/ 1980241 w 5675092"/>
              <a:gd name="connsiteY14119" fmla="*/ 270602 h 2397608"/>
              <a:gd name="connsiteX14120" fmla="*/ 1980241 w 5675092"/>
              <a:gd name="connsiteY14120" fmla="*/ 265626 h 2397608"/>
              <a:gd name="connsiteX14121" fmla="*/ 2011230 w 5675092"/>
              <a:gd name="connsiteY14121" fmla="*/ 248213 h 2397608"/>
              <a:gd name="connsiteX14122" fmla="*/ 2008496 w 5675092"/>
              <a:gd name="connsiteY14122" fmla="*/ 245924 h 2397608"/>
              <a:gd name="connsiteX14123" fmla="*/ 2011119 w 5675092"/>
              <a:gd name="connsiteY14123" fmla="*/ 243121 h 2397608"/>
              <a:gd name="connsiteX14124" fmla="*/ 2046989 w 5675092"/>
              <a:gd name="connsiteY14124" fmla="*/ 235775 h 2397608"/>
              <a:gd name="connsiteX14125" fmla="*/ 2066060 w 5675092"/>
              <a:gd name="connsiteY14125" fmla="*/ 235775 h 2397608"/>
              <a:gd name="connsiteX14126" fmla="*/ 2070829 w 5675092"/>
              <a:gd name="connsiteY14126" fmla="*/ 233288 h 2397608"/>
              <a:gd name="connsiteX14127" fmla="*/ 2077982 w 5675092"/>
              <a:gd name="connsiteY14127" fmla="*/ 238263 h 2397608"/>
              <a:gd name="connsiteX14128" fmla="*/ 2077982 w 5675092"/>
              <a:gd name="connsiteY14128" fmla="*/ 235775 h 2397608"/>
              <a:gd name="connsiteX14129" fmla="*/ 2087516 w 5675092"/>
              <a:gd name="connsiteY14129" fmla="*/ 238262 h 2397608"/>
              <a:gd name="connsiteX14130" fmla="*/ 2123278 w 5675092"/>
              <a:gd name="connsiteY14130" fmla="*/ 233288 h 2397608"/>
              <a:gd name="connsiteX14131" fmla="*/ 2156652 w 5675092"/>
              <a:gd name="connsiteY14131" fmla="*/ 233287 h 2397608"/>
              <a:gd name="connsiteX14132" fmla="*/ 2221019 w 5675092"/>
              <a:gd name="connsiteY14132" fmla="*/ 223337 h 2397608"/>
              <a:gd name="connsiteX14133" fmla="*/ 2223403 w 5675092"/>
              <a:gd name="connsiteY14133" fmla="*/ 230800 h 2397608"/>
              <a:gd name="connsiteX14134" fmla="*/ 2225785 w 5675092"/>
              <a:gd name="connsiteY14134" fmla="*/ 220849 h 2397608"/>
              <a:gd name="connsiteX14135" fmla="*/ 2228168 w 5675092"/>
              <a:gd name="connsiteY14135" fmla="*/ 230800 h 2397608"/>
              <a:gd name="connsiteX14136" fmla="*/ 2235321 w 5675092"/>
              <a:gd name="connsiteY14136" fmla="*/ 228312 h 2397608"/>
              <a:gd name="connsiteX14137" fmla="*/ 2230553 w 5675092"/>
              <a:gd name="connsiteY14137" fmla="*/ 218362 h 2397608"/>
              <a:gd name="connsiteX14138" fmla="*/ 2244859 w 5675092"/>
              <a:gd name="connsiteY14138" fmla="*/ 230800 h 2397608"/>
              <a:gd name="connsiteX14139" fmla="*/ 2247240 w 5675092"/>
              <a:gd name="connsiteY14139" fmla="*/ 223337 h 2397608"/>
              <a:gd name="connsiteX14140" fmla="*/ 2278233 w 5675092"/>
              <a:gd name="connsiteY14140" fmla="*/ 225825 h 2397608"/>
              <a:gd name="connsiteX14141" fmla="*/ 2278233 w 5675092"/>
              <a:gd name="connsiteY14141" fmla="*/ 230800 h 2397608"/>
              <a:gd name="connsiteX14142" fmla="*/ 2281820 w 5675092"/>
              <a:gd name="connsiteY14142" fmla="*/ 229303 h 2397608"/>
              <a:gd name="connsiteX14143" fmla="*/ 2282227 w 5675092"/>
              <a:gd name="connsiteY14143" fmla="*/ 228080 h 2397608"/>
              <a:gd name="connsiteX14144" fmla="*/ 2282797 w 5675092"/>
              <a:gd name="connsiteY14144" fmla="*/ 228739 h 2397608"/>
              <a:gd name="connsiteX14145" fmla="*/ 2285386 w 5675092"/>
              <a:gd name="connsiteY14145" fmla="*/ 223337 h 2397608"/>
              <a:gd name="connsiteX14146" fmla="*/ 2290152 w 5675092"/>
              <a:gd name="connsiteY14146" fmla="*/ 228312 h 2397608"/>
              <a:gd name="connsiteX14147" fmla="*/ 2302073 w 5675092"/>
              <a:gd name="connsiteY14147" fmla="*/ 218361 h 2397608"/>
              <a:gd name="connsiteX14148" fmla="*/ 2311607 w 5675092"/>
              <a:gd name="connsiteY14148" fmla="*/ 225825 h 2397608"/>
              <a:gd name="connsiteX14149" fmla="*/ 2318760 w 5675092"/>
              <a:gd name="connsiteY14149" fmla="*/ 218362 h 2397608"/>
              <a:gd name="connsiteX14150" fmla="*/ 2316376 w 5675092"/>
              <a:gd name="connsiteY14150" fmla="*/ 225825 h 2397608"/>
              <a:gd name="connsiteX14151" fmla="*/ 2330679 w 5675092"/>
              <a:gd name="connsiteY14151" fmla="*/ 223648 h 2397608"/>
              <a:gd name="connsiteX14152" fmla="*/ 2344371 w 5675092"/>
              <a:gd name="connsiteY14152" fmla="*/ 223350 h 2397608"/>
              <a:gd name="connsiteX14153" fmla="*/ 2343444 w 5675092"/>
              <a:gd name="connsiteY14153" fmla="*/ 221555 h 2397608"/>
              <a:gd name="connsiteX14154" fmla="*/ 2346937 w 5675092"/>
              <a:gd name="connsiteY14154" fmla="*/ 222998 h 2397608"/>
              <a:gd name="connsiteX14155" fmla="*/ 2347654 w 5675092"/>
              <a:gd name="connsiteY14155" fmla="*/ 222873 h 2397608"/>
              <a:gd name="connsiteX14156" fmla="*/ 2347177 w 5675092"/>
              <a:gd name="connsiteY14156" fmla="*/ 215861 h 2397608"/>
              <a:gd name="connsiteX14157" fmla="*/ 2344670 w 5675092"/>
              <a:gd name="connsiteY14157" fmla="*/ 216031 h 2397608"/>
              <a:gd name="connsiteX14158" fmla="*/ 2345592 w 5675092"/>
              <a:gd name="connsiteY14158" fmla="*/ 220332 h 2397608"/>
              <a:gd name="connsiteX14159" fmla="*/ 2343154 w 5675092"/>
              <a:gd name="connsiteY14159" fmla="*/ 220991 h 2397608"/>
              <a:gd name="connsiteX14160" fmla="*/ 2339491 w 5675092"/>
              <a:gd name="connsiteY14160" fmla="*/ 213891 h 2397608"/>
              <a:gd name="connsiteX14161" fmla="*/ 2341830 w 5675092"/>
              <a:gd name="connsiteY14161" fmla="*/ 211239 h 2397608"/>
              <a:gd name="connsiteX14162" fmla="*/ 2349516 w 5675092"/>
              <a:gd name="connsiteY14162" fmla="*/ 213210 h 2397608"/>
              <a:gd name="connsiteX14163" fmla="*/ 2349157 w 5675092"/>
              <a:gd name="connsiteY14163" fmla="*/ 202714 h 2397608"/>
              <a:gd name="connsiteX14164" fmla="*/ 2348601 w 5675092"/>
              <a:gd name="connsiteY14164" fmla="*/ 198968 h 2397608"/>
              <a:gd name="connsiteX14165" fmla="*/ 2350762 w 5675092"/>
              <a:gd name="connsiteY14165" fmla="*/ 199099 h 2397608"/>
              <a:gd name="connsiteX14166" fmla="*/ 2356532 w 5675092"/>
              <a:gd name="connsiteY14166" fmla="*/ 205252 h 2397608"/>
              <a:gd name="connsiteX14167" fmla="*/ 2358533 w 5675092"/>
              <a:gd name="connsiteY14167" fmla="*/ 197636 h 2397608"/>
              <a:gd name="connsiteX14168" fmla="*/ 2368389 w 5675092"/>
              <a:gd name="connsiteY14168" fmla="*/ 194475 h 2397608"/>
              <a:gd name="connsiteX14169" fmla="*/ 2370124 w 5675092"/>
              <a:gd name="connsiteY14169" fmla="*/ 191262 h 2397608"/>
              <a:gd name="connsiteX14170" fmla="*/ 2367266 w 5675092"/>
              <a:gd name="connsiteY14170" fmla="*/ 191833 h 2397608"/>
              <a:gd name="connsiteX14171" fmla="*/ 2361076 w 5675092"/>
              <a:gd name="connsiteY14171" fmla="*/ 190690 h 2397608"/>
              <a:gd name="connsiteX14172" fmla="*/ 2365277 w 5675092"/>
              <a:gd name="connsiteY14172" fmla="*/ 186903 h 2397608"/>
              <a:gd name="connsiteX14173" fmla="*/ 2370983 w 5675092"/>
              <a:gd name="connsiteY14173" fmla="*/ 189673 h 2397608"/>
              <a:gd name="connsiteX14174" fmla="*/ 2371186 w 5675092"/>
              <a:gd name="connsiteY14174" fmla="*/ 189298 h 2397608"/>
              <a:gd name="connsiteX14175" fmla="*/ 2370222 w 5675092"/>
              <a:gd name="connsiteY14175" fmla="*/ 184377 h 2397608"/>
              <a:gd name="connsiteX14176" fmla="*/ 2373922 w 5675092"/>
              <a:gd name="connsiteY14176" fmla="*/ 187866 h 2397608"/>
              <a:gd name="connsiteX14177" fmla="*/ 2374934 w 5675092"/>
              <a:gd name="connsiteY14177" fmla="*/ 189876 h 2397608"/>
              <a:gd name="connsiteX14178" fmla="*/ 2383878 w 5675092"/>
              <a:gd name="connsiteY14178" fmla="*/ 185957 h 2397608"/>
              <a:gd name="connsiteX14179" fmla="*/ 2394677 w 5675092"/>
              <a:gd name="connsiteY14179" fmla="*/ 183116 h 2397608"/>
              <a:gd name="connsiteX14180" fmla="*/ 2401878 w 5675092"/>
              <a:gd name="connsiteY14180" fmla="*/ 188166 h 2397608"/>
              <a:gd name="connsiteX14181" fmla="*/ 2423176 w 5675092"/>
              <a:gd name="connsiteY14181" fmla="*/ 181855 h 2397608"/>
              <a:gd name="connsiteX14182" fmla="*/ 2438285 w 5675092"/>
              <a:gd name="connsiteY14182" fmla="*/ 182832 h 2397608"/>
              <a:gd name="connsiteX14183" fmla="*/ 2438072 w 5675092"/>
              <a:gd name="connsiteY14183" fmla="*/ 182260 h 2397608"/>
              <a:gd name="connsiteX14184" fmla="*/ 2440707 w 5675092"/>
              <a:gd name="connsiteY14184" fmla="*/ 182081 h 2397608"/>
              <a:gd name="connsiteX14185" fmla="*/ 2437876 w 5675092"/>
              <a:gd name="connsiteY14185" fmla="*/ 180592 h 2397608"/>
              <a:gd name="connsiteX14186" fmla="*/ 2449574 w 5675092"/>
              <a:gd name="connsiteY14186" fmla="*/ 179646 h 2397608"/>
              <a:gd name="connsiteX14187" fmla="*/ 2459474 w 5675092"/>
              <a:gd name="connsiteY14187" fmla="*/ 180593 h 2397608"/>
              <a:gd name="connsiteX14188" fmla="*/ 2459411 w 5675092"/>
              <a:gd name="connsiteY14188" fmla="*/ 180811 h 2397608"/>
              <a:gd name="connsiteX14189" fmla="*/ 2465805 w 5675092"/>
              <a:gd name="connsiteY14189" fmla="*/ 180376 h 2397608"/>
              <a:gd name="connsiteX14190" fmla="*/ 2465781 w 5675092"/>
              <a:gd name="connsiteY14190" fmla="*/ 180162 h 2397608"/>
              <a:gd name="connsiteX14191" fmla="*/ 2461767 w 5675092"/>
              <a:gd name="connsiteY14191" fmla="*/ 180461 h 2397608"/>
              <a:gd name="connsiteX14192" fmla="*/ 2465495 w 5675092"/>
              <a:gd name="connsiteY14192" fmla="*/ 177172 h 2397608"/>
              <a:gd name="connsiteX14193" fmla="*/ 2468399 w 5675092"/>
              <a:gd name="connsiteY14193" fmla="*/ 180200 h 2397608"/>
              <a:gd name="connsiteX14194" fmla="*/ 2470942 w 5675092"/>
              <a:gd name="connsiteY14194" fmla="*/ 180027 h 2397608"/>
              <a:gd name="connsiteX14195" fmla="*/ 2470942 w 5675092"/>
              <a:gd name="connsiteY14195" fmla="*/ 175678 h 2397608"/>
              <a:gd name="connsiteX14196" fmla="*/ 2473235 w 5675092"/>
              <a:gd name="connsiteY14196" fmla="*/ 175379 h 2397608"/>
              <a:gd name="connsiteX14197" fmla="*/ 2475203 w 5675092"/>
              <a:gd name="connsiteY14197" fmla="*/ 179738 h 2397608"/>
              <a:gd name="connsiteX14198" fmla="*/ 2479396 w 5675092"/>
              <a:gd name="connsiteY14198" fmla="*/ 179453 h 2397608"/>
              <a:gd name="connsiteX14199" fmla="*/ 2477822 w 5675092"/>
              <a:gd name="connsiteY14199" fmla="*/ 176155 h 2397608"/>
              <a:gd name="connsiteX14200" fmla="*/ 2501797 w 5675092"/>
              <a:gd name="connsiteY14200" fmla="*/ 166111 h 2397608"/>
              <a:gd name="connsiteX14201" fmla="*/ 2502094 w 5675092"/>
              <a:gd name="connsiteY14201" fmla="*/ 173644 h 2397608"/>
              <a:gd name="connsiteX14202" fmla="*/ 2503339 w 5675092"/>
              <a:gd name="connsiteY14202" fmla="*/ 178107 h 2397608"/>
              <a:gd name="connsiteX14203" fmla="*/ 2501798 w 5675092"/>
              <a:gd name="connsiteY14203" fmla="*/ 177098 h 2397608"/>
              <a:gd name="connsiteX14204" fmla="*/ 2499399 w 5675092"/>
              <a:gd name="connsiteY14204" fmla="*/ 173644 h 2397608"/>
              <a:gd name="connsiteX14205" fmla="*/ 2494790 w 5675092"/>
              <a:gd name="connsiteY14205" fmla="*/ 179057 h 2397608"/>
              <a:gd name="connsiteX14206" fmla="*/ 2495725 w 5675092"/>
              <a:gd name="connsiteY14206" fmla="*/ 178344 h 2397608"/>
              <a:gd name="connsiteX14207" fmla="*/ 2493554 w 5675092"/>
              <a:gd name="connsiteY14207" fmla="*/ 183480 h 2397608"/>
              <a:gd name="connsiteX14208" fmla="*/ 2501414 w 5675092"/>
              <a:gd name="connsiteY14208" fmla="*/ 187932 h 2397608"/>
              <a:gd name="connsiteX14209" fmla="*/ 2516621 w 5675092"/>
              <a:gd name="connsiteY14209" fmla="*/ 189393 h 2397608"/>
              <a:gd name="connsiteX14210" fmla="*/ 2551717 w 5675092"/>
              <a:gd name="connsiteY14210" fmla="*/ 187009 h 2397608"/>
              <a:gd name="connsiteX14211" fmla="*/ 2592329 w 5675092"/>
              <a:gd name="connsiteY14211" fmla="*/ 191730 h 2397608"/>
              <a:gd name="connsiteX14212" fmla="*/ 2594499 w 5675092"/>
              <a:gd name="connsiteY14212" fmla="*/ 186597 h 2397608"/>
              <a:gd name="connsiteX14213" fmla="*/ 2602522 w 5675092"/>
              <a:gd name="connsiteY14213" fmla="*/ 193532 h 2397608"/>
              <a:gd name="connsiteX14214" fmla="*/ 2604692 w 5675092"/>
              <a:gd name="connsiteY14214" fmla="*/ 188396 h 2397608"/>
              <a:gd name="connsiteX14215" fmla="*/ 2610213 w 5675092"/>
              <a:gd name="connsiteY14215" fmla="*/ 195504 h 2397608"/>
              <a:gd name="connsiteX14216" fmla="*/ 2617228 w 5675092"/>
              <a:gd name="connsiteY14216" fmla="*/ 187545 h 2397608"/>
              <a:gd name="connsiteX14217" fmla="*/ 2627252 w 5675092"/>
              <a:gd name="connsiteY14217" fmla="*/ 186864 h 2397608"/>
              <a:gd name="connsiteX14218" fmla="*/ 2654349 w 5675092"/>
              <a:gd name="connsiteY14218" fmla="*/ 191881 h 2397608"/>
              <a:gd name="connsiteX14219" fmla="*/ 2662979 w 5675092"/>
              <a:gd name="connsiteY14219" fmla="*/ 194423 h 2397608"/>
              <a:gd name="connsiteX14220" fmla="*/ 2654729 w 5675092"/>
              <a:gd name="connsiteY14220" fmla="*/ 197466 h 2397608"/>
              <a:gd name="connsiteX14221" fmla="*/ 2647812 w 5675092"/>
              <a:gd name="connsiteY14221" fmla="*/ 192950 h 2397608"/>
              <a:gd name="connsiteX14222" fmla="*/ 2637786 w 5675092"/>
              <a:gd name="connsiteY14222" fmla="*/ 193630 h 2397608"/>
              <a:gd name="connsiteX14223" fmla="*/ 2635617 w 5675092"/>
              <a:gd name="connsiteY14223" fmla="*/ 198763 h 2397608"/>
              <a:gd name="connsiteX14224" fmla="*/ 2638340 w 5675092"/>
              <a:gd name="connsiteY14224" fmla="*/ 200165 h 2397608"/>
              <a:gd name="connsiteX14225" fmla="*/ 2640592 w 5675092"/>
              <a:gd name="connsiteY14225" fmla="*/ 200948 h 2397608"/>
              <a:gd name="connsiteX14226" fmla="*/ 2650130 w 5675092"/>
              <a:gd name="connsiteY14226" fmla="*/ 203435 h 2397608"/>
              <a:gd name="connsiteX14227" fmla="*/ 2659664 w 5675092"/>
              <a:gd name="connsiteY14227" fmla="*/ 200948 h 2397608"/>
              <a:gd name="connsiteX14228" fmla="*/ 2669201 w 5675092"/>
              <a:gd name="connsiteY14228" fmla="*/ 205924 h 2397608"/>
              <a:gd name="connsiteX14229" fmla="*/ 2676694 w 5675092"/>
              <a:gd name="connsiteY14229" fmla="*/ 206457 h 2397608"/>
              <a:gd name="connsiteX14230" fmla="*/ 2670106 w 5675092"/>
              <a:gd name="connsiteY14230" fmla="*/ 201408 h 2397608"/>
              <a:gd name="connsiteX14231" fmla="*/ 2663057 w 5675092"/>
              <a:gd name="connsiteY14231" fmla="*/ 194446 h 2397608"/>
              <a:gd name="connsiteX14232" fmla="*/ 2683581 w 5675092"/>
              <a:gd name="connsiteY14232" fmla="*/ 200491 h 2397608"/>
              <a:gd name="connsiteX14233" fmla="*/ 2678317 w 5675092"/>
              <a:gd name="connsiteY14233" fmla="*/ 201784 h 2397608"/>
              <a:gd name="connsiteX14234" fmla="*/ 2678879 w 5675092"/>
              <a:gd name="connsiteY14234" fmla="*/ 206612 h 2397608"/>
              <a:gd name="connsiteX14235" fmla="*/ 2682312 w 5675092"/>
              <a:gd name="connsiteY14235" fmla="*/ 206857 h 2397608"/>
              <a:gd name="connsiteX14236" fmla="*/ 2695422 w 5675092"/>
              <a:gd name="connsiteY14236" fmla="*/ 205924 h 2397608"/>
              <a:gd name="connsiteX14237" fmla="*/ 2697806 w 5675092"/>
              <a:gd name="connsiteY14237" fmla="*/ 213386 h 2397608"/>
              <a:gd name="connsiteX14238" fmla="*/ 2703208 w 5675092"/>
              <a:gd name="connsiteY14238" fmla="*/ 207051 h 2397608"/>
              <a:gd name="connsiteX14239" fmla="*/ 2707467 w 5675092"/>
              <a:gd name="connsiteY14239" fmla="*/ 207375 h 2397608"/>
              <a:gd name="connsiteX14240" fmla="*/ 2707502 w 5675092"/>
              <a:gd name="connsiteY14240" fmla="*/ 206857 h 2397608"/>
              <a:gd name="connsiteX14241" fmla="*/ 2709616 w 5675092"/>
              <a:gd name="connsiteY14241" fmla="*/ 204167 h 2397608"/>
              <a:gd name="connsiteX14242" fmla="*/ 2709616 w 5675092"/>
              <a:gd name="connsiteY14242" fmla="*/ 205363 h 2397608"/>
              <a:gd name="connsiteX14243" fmla="*/ 2709616 w 5675092"/>
              <a:gd name="connsiteY14243" fmla="*/ 207835 h 2397608"/>
              <a:gd name="connsiteX14244" fmla="*/ 2714904 w 5675092"/>
              <a:gd name="connsiteY14244" fmla="*/ 210238 h 2397608"/>
              <a:gd name="connsiteX14245" fmla="*/ 2721647 w 5675092"/>
              <a:gd name="connsiteY14245" fmla="*/ 210899 h 2397608"/>
              <a:gd name="connsiteX14246" fmla="*/ 2714493 w 5675092"/>
              <a:gd name="connsiteY14246" fmla="*/ 200948 h 2397608"/>
              <a:gd name="connsiteX14247" fmla="*/ 2745486 w 5675092"/>
              <a:gd name="connsiteY14247" fmla="*/ 205924 h 2397608"/>
              <a:gd name="connsiteX14248" fmla="*/ 2735949 w 5675092"/>
              <a:gd name="connsiteY14248" fmla="*/ 193486 h 2397608"/>
              <a:gd name="connsiteX14249" fmla="*/ 2716878 w 5675092"/>
              <a:gd name="connsiteY14249" fmla="*/ 198461 h 2397608"/>
              <a:gd name="connsiteX14250" fmla="*/ 2774092 w 5675092"/>
              <a:gd name="connsiteY14250" fmla="*/ 181047 h 2397608"/>
              <a:gd name="connsiteX14251" fmla="*/ 2769273 w 5675092"/>
              <a:gd name="connsiteY14251" fmla="*/ 177603 h 2397608"/>
              <a:gd name="connsiteX14252" fmla="*/ 2769138 w 5675092"/>
              <a:gd name="connsiteY14252" fmla="*/ 177749 h 2397608"/>
              <a:gd name="connsiteX14253" fmla="*/ 2767682 w 5675092"/>
              <a:gd name="connsiteY14253" fmla="*/ 176466 h 2397608"/>
              <a:gd name="connsiteX14254" fmla="*/ 2766531 w 5675092"/>
              <a:gd name="connsiteY14254" fmla="*/ 175644 h 2397608"/>
              <a:gd name="connsiteX14255" fmla="*/ 2756695 w 5675092"/>
              <a:gd name="connsiteY14255" fmla="*/ 176980 h 2397608"/>
              <a:gd name="connsiteX14256" fmla="*/ 2753040 w 5675092"/>
              <a:gd name="connsiteY14256" fmla="*/ 178284 h 2397608"/>
              <a:gd name="connsiteX14257" fmla="*/ 2751521 w 5675092"/>
              <a:gd name="connsiteY14257" fmla="*/ 177471 h 2397608"/>
              <a:gd name="connsiteX14258" fmla="*/ 2746939 w 5675092"/>
              <a:gd name="connsiteY14258" fmla="*/ 177899 h 2397608"/>
              <a:gd name="connsiteX14259" fmla="*/ 2740718 w 5675092"/>
              <a:gd name="connsiteY14259" fmla="*/ 171097 h 2397608"/>
              <a:gd name="connsiteX14260" fmla="*/ 2738720 w 5675092"/>
              <a:gd name="connsiteY14260" fmla="*/ 172024 h 2397608"/>
              <a:gd name="connsiteX14261" fmla="*/ 2740582 w 5675092"/>
              <a:gd name="connsiteY14261" fmla="*/ 173827 h 2397608"/>
              <a:gd name="connsiteX14262" fmla="*/ 2744427 w 5675092"/>
              <a:gd name="connsiteY14262" fmla="*/ 181010 h 2397608"/>
              <a:gd name="connsiteX14263" fmla="*/ 2714767 w 5675092"/>
              <a:gd name="connsiteY14263" fmla="*/ 187635 h 2397608"/>
              <a:gd name="connsiteX14264" fmla="*/ 2712113 w 5675092"/>
              <a:gd name="connsiteY14264" fmla="*/ 177507 h 2397608"/>
              <a:gd name="connsiteX14265" fmla="*/ 2718161 w 5675092"/>
              <a:gd name="connsiteY14265" fmla="*/ 175278 h 2397608"/>
              <a:gd name="connsiteX14266" fmla="*/ 2718268 w 5675092"/>
              <a:gd name="connsiteY14266" fmla="*/ 175128 h 2397608"/>
              <a:gd name="connsiteX14267" fmla="*/ 2710919 w 5675092"/>
              <a:gd name="connsiteY14267" fmla="*/ 175761 h 2397608"/>
              <a:gd name="connsiteX14268" fmla="*/ 2697806 w 5675092"/>
              <a:gd name="connsiteY14268" fmla="*/ 181047 h 2397608"/>
              <a:gd name="connsiteX14269" fmla="*/ 2693039 w 5675092"/>
              <a:gd name="connsiteY14269" fmla="*/ 177938 h 2397608"/>
              <a:gd name="connsiteX14270" fmla="*/ 2691788 w 5675092"/>
              <a:gd name="connsiteY14270" fmla="*/ 178101 h 2397608"/>
              <a:gd name="connsiteX14271" fmla="*/ 2692505 w 5675092"/>
              <a:gd name="connsiteY14271" fmla="*/ 179180 h 2397608"/>
              <a:gd name="connsiteX14272" fmla="*/ 2686299 w 5675092"/>
              <a:gd name="connsiteY14272" fmla="*/ 179493 h 2397608"/>
              <a:gd name="connsiteX14273" fmla="*/ 2688669 w 5675092"/>
              <a:gd name="connsiteY14273" fmla="*/ 174997 h 2397608"/>
              <a:gd name="connsiteX14274" fmla="*/ 2682609 w 5675092"/>
              <a:gd name="connsiteY14274" fmla="*/ 171719 h 2397608"/>
              <a:gd name="connsiteX14275" fmla="*/ 2676351 w 5675092"/>
              <a:gd name="connsiteY14275" fmla="*/ 178560 h 2397608"/>
              <a:gd name="connsiteX14276" fmla="*/ 2673247 w 5675092"/>
              <a:gd name="connsiteY14276" fmla="*/ 177578 h 2397608"/>
              <a:gd name="connsiteX14277" fmla="*/ 2671708 w 5675092"/>
              <a:gd name="connsiteY14277" fmla="*/ 179966 h 2397608"/>
              <a:gd name="connsiteX14278" fmla="*/ 2669791 w 5675092"/>
              <a:gd name="connsiteY14278" fmla="*/ 185113 h 2397608"/>
              <a:gd name="connsiteX14279" fmla="*/ 2652420 w 5675092"/>
              <a:gd name="connsiteY14279" fmla="*/ 185989 h 2397608"/>
              <a:gd name="connsiteX14280" fmla="*/ 2652913 w 5675092"/>
              <a:gd name="connsiteY14280" fmla="*/ 182700 h 2397608"/>
              <a:gd name="connsiteX14281" fmla="*/ 2639401 w 5675092"/>
              <a:gd name="connsiteY14281" fmla="*/ 177005 h 2397608"/>
              <a:gd name="connsiteX14282" fmla="*/ 2623906 w 5675092"/>
              <a:gd name="connsiteY14282" fmla="*/ 183535 h 2397608"/>
              <a:gd name="connsiteX14283" fmla="*/ 2621521 w 5675092"/>
              <a:gd name="connsiteY14283" fmla="*/ 178560 h 2397608"/>
              <a:gd name="connsiteX14284" fmla="*/ 2590528 w 5675092"/>
              <a:gd name="connsiteY14284" fmla="*/ 176072 h 2397608"/>
              <a:gd name="connsiteX14285" fmla="*/ 2614368 w 5675092"/>
              <a:gd name="connsiteY14285" fmla="*/ 168609 h 2397608"/>
              <a:gd name="connsiteX14286" fmla="*/ 2611984 w 5675092"/>
              <a:gd name="connsiteY14286" fmla="*/ 163634 h 2397608"/>
              <a:gd name="connsiteX14287" fmla="*/ 2604834 w 5675092"/>
              <a:gd name="connsiteY14287" fmla="*/ 161147 h 2397608"/>
              <a:gd name="connsiteX14288" fmla="*/ 2590528 w 5675092"/>
              <a:gd name="connsiteY14288" fmla="*/ 163634 h 2397608"/>
              <a:gd name="connsiteX14289" fmla="*/ 2576226 w 5675092"/>
              <a:gd name="connsiteY14289" fmla="*/ 178560 h 2397608"/>
              <a:gd name="connsiteX14290" fmla="*/ 2569076 w 5675092"/>
              <a:gd name="connsiteY14290" fmla="*/ 171097 h 2397608"/>
              <a:gd name="connsiteX14291" fmla="*/ 2623906 w 5675092"/>
              <a:gd name="connsiteY14291" fmla="*/ 153684 h 2397608"/>
              <a:gd name="connsiteX14292" fmla="*/ 2631055 w 5675092"/>
              <a:gd name="connsiteY14292" fmla="*/ 156171 h 2397608"/>
              <a:gd name="connsiteX14293" fmla="*/ 2638208 w 5675092"/>
              <a:gd name="connsiteY14293" fmla="*/ 163634 h 2397608"/>
              <a:gd name="connsiteX14294" fmla="*/ 2642977 w 5675092"/>
              <a:gd name="connsiteY14294" fmla="*/ 156171 h 2397608"/>
              <a:gd name="connsiteX14295" fmla="*/ 2647745 w 5675092"/>
              <a:gd name="connsiteY14295" fmla="*/ 161147 h 2397608"/>
              <a:gd name="connsiteX14296" fmla="*/ 2652511 w 5675092"/>
              <a:gd name="connsiteY14296" fmla="*/ 153684 h 2397608"/>
              <a:gd name="connsiteX14297" fmla="*/ 2654895 w 5675092"/>
              <a:gd name="connsiteY14297" fmla="*/ 156171 h 2397608"/>
              <a:gd name="connsiteX14298" fmla="*/ 2695422 w 5675092"/>
              <a:gd name="connsiteY14298" fmla="*/ 148708 h 2397608"/>
              <a:gd name="connsiteX14299" fmla="*/ 2726416 w 5675092"/>
              <a:gd name="connsiteY14299" fmla="*/ 148708 h 2397608"/>
              <a:gd name="connsiteX14300" fmla="*/ 2743103 w 5675092"/>
              <a:gd name="connsiteY14300" fmla="*/ 146221 h 2397608"/>
              <a:gd name="connsiteX14301" fmla="*/ 2747871 w 5675092"/>
              <a:gd name="connsiteY14301" fmla="*/ 141245 h 2397608"/>
              <a:gd name="connsiteX14302" fmla="*/ 2745487 w 5675092"/>
              <a:gd name="connsiteY14302" fmla="*/ 136270 h 2397608"/>
              <a:gd name="connsiteX14303" fmla="*/ 2755020 w 5675092"/>
              <a:gd name="connsiteY14303" fmla="*/ 138758 h 2397608"/>
              <a:gd name="connsiteX14304" fmla="*/ 2802701 w 5675092"/>
              <a:gd name="connsiteY14304" fmla="*/ 138758 h 2397608"/>
              <a:gd name="connsiteX14305" fmla="*/ 2797932 w 5675092"/>
              <a:gd name="connsiteY14305" fmla="*/ 141246 h 2397608"/>
              <a:gd name="connsiteX14306" fmla="*/ 2795548 w 5675092"/>
              <a:gd name="connsiteY14306" fmla="*/ 146221 h 2397608"/>
              <a:gd name="connsiteX14307" fmla="*/ 2797932 w 5675092"/>
              <a:gd name="connsiteY14307" fmla="*/ 146221 h 2397608"/>
              <a:gd name="connsiteX14308" fmla="*/ 2800317 w 5675092"/>
              <a:gd name="connsiteY14308" fmla="*/ 151196 h 2397608"/>
              <a:gd name="connsiteX14309" fmla="*/ 2821438 w 5675092"/>
              <a:gd name="connsiteY14309" fmla="*/ 148048 h 2397608"/>
              <a:gd name="connsiteX14310" fmla="*/ 2826818 w 5675092"/>
              <a:gd name="connsiteY14310" fmla="*/ 148523 h 2397608"/>
              <a:gd name="connsiteX14311" fmla="*/ 2826540 w 5675092"/>
              <a:gd name="connsiteY14311" fmla="*/ 148708 h 2397608"/>
              <a:gd name="connsiteX14312" fmla="*/ 2826934 w 5675092"/>
              <a:gd name="connsiteY14312" fmla="*/ 148533 h 2397608"/>
              <a:gd name="connsiteX14313" fmla="*/ 2828925 w 5675092"/>
              <a:gd name="connsiteY14313" fmla="*/ 148708 h 2397608"/>
              <a:gd name="connsiteX14314" fmla="*/ 2828627 w 5675092"/>
              <a:gd name="connsiteY14314" fmla="*/ 147775 h 2397608"/>
              <a:gd name="connsiteX14315" fmla="*/ 2826934 w 5675092"/>
              <a:gd name="connsiteY14315" fmla="*/ 148533 h 2397608"/>
              <a:gd name="connsiteX14316" fmla="*/ 2826818 w 5675092"/>
              <a:gd name="connsiteY14316" fmla="*/ 148523 h 2397608"/>
              <a:gd name="connsiteX14317" fmla="*/ 2836113 w 5675092"/>
              <a:gd name="connsiteY14317" fmla="*/ 142295 h 2397608"/>
              <a:gd name="connsiteX14318" fmla="*/ 2859915 w 5675092"/>
              <a:gd name="connsiteY14318" fmla="*/ 141245 h 2397608"/>
              <a:gd name="connsiteX14319" fmla="*/ 2864683 w 5675092"/>
              <a:gd name="connsiteY14319" fmla="*/ 133783 h 2397608"/>
              <a:gd name="connsiteX14320" fmla="*/ 2869452 w 5675092"/>
              <a:gd name="connsiteY14320" fmla="*/ 146221 h 2397608"/>
              <a:gd name="connsiteX14321" fmla="*/ 2876602 w 5675092"/>
              <a:gd name="connsiteY14321" fmla="*/ 146221 h 2397608"/>
              <a:gd name="connsiteX14322" fmla="*/ 2881370 w 5675092"/>
              <a:gd name="connsiteY14322" fmla="*/ 153684 h 2397608"/>
              <a:gd name="connsiteX14323" fmla="*/ 2890908 w 5675092"/>
              <a:gd name="connsiteY14323" fmla="*/ 146221 h 2397608"/>
              <a:gd name="connsiteX14324" fmla="*/ 2888523 w 5675092"/>
              <a:gd name="connsiteY14324" fmla="*/ 148708 h 2397608"/>
              <a:gd name="connsiteX14325" fmla="*/ 2888524 w 5675092"/>
              <a:gd name="connsiteY14325" fmla="*/ 163634 h 2397608"/>
              <a:gd name="connsiteX14326" fmla="*/ 2888523 w 5675092"/>
              <a:gd name="connsiteY14326" fmla="*/ 173585 h 2397608"/>
              <a:gd name="connsiteX14327" fmla="*/ 2893292 w 5675092"/>
              <a:gd name="connsiteY14327" fmla="*/ 171097 h 2397608"/>
              <a:gd name="connsiteX14328" fmla="*/ 2893292 w 5675092"/>
              <a:gd name="connsiteY14328" fmla="*/ 163634 h 2397608"/>
              <a:gd name="connsiteX14329" fmla="*/ 2888524 w 5675092"/>
              <a:gd name="connsiteY14329" fmla="*/ 163634 h 2397608"/>
              <a:gd name="connsiteX14330" fmla="*/ 2895673 w 5675092"/>
              <a:gd name="connsiteY14330" fmla="*/ 161146 h 2397608"/>
              <a:gd name="connsiteX14331" fmla="*/ 2898057 w 5675092"/>
              <a:gd name="connsiteY14331" fmla="*/ 163634 h 2397608"/>
              <a:gd name="connsiteX14332" fmla="*/ 2890908 w 5675092"/>
              <a:gd name="connsiteY14332" fmla="*/ 181047 h 2397608"/>
              <a:gd name="connsiteX14333" fmla="*/ 2907595 w 5675092"/>
              <a:gd name="connsiteY14333" fmla="*/ 176072 h 2397608"/>
              <a:gd name="connsiteX14334" fmla="*/ 2909979 w 5675092"/>
              <a:gd name="connsiteY14334" fmla="*/ 181047 h 2397608"/>
              <a:gd name="connsiteX14335" fmla="*/ 2951213 w 5675092"/>
              <a:gd name="connsiteY14335" fmla="*/ 178949 h 2397608"/>
              <a:gd name="connsiteX14336" fmla="*/ 2963712 w 5675092"/>
              <a:gd name="connsiteY14336" fmla="*/ 178591 h 2397608"/>
              <a:gd name="connsiteX14337" fmla="*/ 2965464 w 5675092"/>
              <a:gd name="connsiteY14337" fmla="*/ 170435 h 2397608"/>
              <a:gd name="connsiteX14338" fmla="*/ 2959092 w 5675092"/>
              <a:gd name="connsiteY14338" fmla="*/ 162270 h 2397608"/>
              <a:gd name="connsiteX14339" fmla="*/ 2971157 w 5675092"/>
              <a:gd name="connsiteY14339" fmla="*/ 165120 h 2397608"/>
              <a:gd name="connsiteX14340" fmla="*/ 2976409 w 5675092"/>
              <a:gd name="connsiteY14340" fmla="*/ 162148 h 2397608"/>
              <a:gd name="connsiteX14341" fmla="*/ 2971177 w 5675092"/>
              <a:gd name="connsiteY14341" fmla="*/ 161692 h 2397608"/>
              <a:gd name="connsiteX14342" fmla="*/ 2965350 w 5675092"/>
              <a:gd name="connsiteY14342" fmla="*/ 163034 h 2397608"/>
              <a:gd name="connsiteX14343" fmla="*/ 2970966 w 5675092"/>
              <a:gd name="connsiteY14343" fmla="*/ 157512 h 2397608"/>
              <a:gd name="connsiteX14344" fmla="*/ 2977480 w 5675092"/>
              <a:gd name="connsiteY14344" fmla="*/ 161544 h 2397608"/>
              <a:gd name="connsiteX14345" fmla="*/ 2982747 w 5675092"/>
              <a:gd name="connsiteY14345" fmla="*/ 158564 h 2397608"/>
              <a:gd name="connsiteX14346" fmla="*/ 3015301 w 5675092"/>
              <a:gd name="connsiteY14346" fmla="*/ 159438 h 2397608"/>
              <a:gd name="connsiteX14347" fmla="*/ 3030686 w 5675092"/>
              <a:gd name="connsiteY14347" fmla="*/ 163690 h 2397608"/>
              <a:gd name="connsiteX14348" fmla="*/ 3006905 w 5675092"/>
              <a:gd name="connsiteY14348" fmla="*/ 164889 h 2397608"/>
              <a:gd name="connsiteX14349" fmla="*/ 3009320 w 5675092"/>
              <a:gd name="connsiteY14349" fmla="*/ 169795 h 2397608"/>
              <a:gd name="connsiteX14350" fmla="*/ 2991250 w 5675092"/>
              <a:gd name="connsiteY14350" fmla="*/ 172820 h 2397608"/>
              <a:gd name="connsiteX14351" fmla="*/ 2992335 w 5675092"/>
              <a:gd name="connsiteY14351" fmla="*/ 173286 h 2397608"/>
              <a:gd name="connsiteX14352" fmla="*/ 3005276 w 5675092"/>
              <a:gd name="connsiteY14352" fmla="*/ 170895 h 2397608"/>
              <a:gd name="connsiteX14353" fmla="*/ 3000463 w 5675092"/>
              <a:gd name="connsiteY14353" fmla="*/ 178069 h 2397608"/>
              <a:gd name="connsiteX14354" fmla="*/ 2981198 w 5675092"/>
              <a:gd name="connsiteY14354" fmla="*/ 178069 h 2397608"/>
              <a:gd name="connsiteX14355" fmla="*/ 2981198 w 5675092"/>
              <a:gd name="connsiteY14355" fmla="*/ 175716 h 2397608"/>
              <a:gd name="connsiteX14356" fmla="*/ 2976096 w 5675092"/>
              <a:gd name="connsiteY14356" fmla="*/ 177127 h 2397608"/>
              <a:gd name="connsiteX14357" fmla="*/ 2968501 w 5675092"/>
              <a:gd name="connsiteY14357" fmla="*/ 181342 h 2397608"/>
              <a:gd name="connsiteX14358" fmla="*/ 2970173 w 5675092"/>
              <a:gd name="connsiteY14358" fmla="*/ 182602 h 2397608"/>
              <a:gd name="connsiteX14359" fmla="*/ 2979112 w 5675092"/>
              <a:gd name="connsiteY14359" fmla="*/ 181047 h 2397608"/>
              <a:gd name="connsiteX14360" fmla="*/ 2979112 w 5675092"/>
              <a:gd name="connsiteY14360" fmla="*/ 188510 h 2397608"/>
              <a:gd name="connsiteX14361" fmla="*/ 2995800 w 5675092"/>
              <a:gd name="connsiteY14361" fmla="*/ 190065 h 2397608"/>
              <a:gd name="connsiteX14362" fmla="*/ 3009160 w 5675092"/>
              <a:gd name="connsiteY14362" fmla="*/ 192804 h 2397608"/>
              <a:gd name="connsiteX14363" fmla="*/ 3025545 w 5675092"/>
              <a:gd name="connsiteY14363" fmla="*/ 193425 h 2397608"/>
              <a:gd name="connsiteX14364" fmla="*/ 3045000 w 5675092"/>
              <a:gd name="connsiteY14364" fmla="*/ 190215 h 2397608"/>
              <a:gd name="connsiteX14365" fmla="*/ 3048490 w 5675092"/>
              <a:gd name="connsiteY14365" fmla="*/ 191181 h 2397608"/>
              <a:gd name="connsiteX14366" fmla="*/ 3051339 w 5675092"/>
              <a:gd name="connsiteY14366" fmla="*/ 188268 h 2397608"/>
              <a:gd name="connsiteX14367" fmla="*/ 3052974 w 5675092"/>
              <a:gd name="connsiteY14367" fmla="*/ 192423 h 2397608"/>
              <a:gd name="connsiteX14368" fmla="*/ 3058685 w 5675092"/>
              <a:gd name="connsiteY14368" fmla="*/ 194005 h 2397608"/>
              <a:gd name="connsiteX14369" fmla="*/ 3064784 w 5675092"/>
              <a:gd name="connsiteY14369" fmla="*/ 191017 h 2397608"/>
              <a:gd name="connsiteX14370" fmla="*/ 3066387 w 5675092"/>
              <a:gd name="connsiteY14370" fmla="*/ 187509 h 2397608"/>
              <a:gd name="connsiteX14371" fmla="*/ 3066327 w 5675092"/>
              <a:gd name="connsiteY14371" fmla="*/ 190261 h 2397608"/>
              <a:gd name="connsiteX14372" fmla="*/ 3069868 w 5675092"/>
              <a:gd name="connsiteY14372" fmla="*/ 188526 h 2397608"/>
              <a:gd name="connsiteX14373" fmla="*/ 3067686 w 5675092"/>
              <a:gd name="connsiteY14373" fmla="*/ 194392 h 2397608"/>
              <a:gd name="connsiteX14374" fmla="*/ 3077400 w 5675092"/>
              <a:gd name="connsiteY14374" fmla="*/ 192247 h 2397608"/>
              <a:gd name="connsiteX14375" fmla="*/ 3090285 w 5675092"/>
              <a:gd name="connsiteY14375" fmla="*/ 191286 h 2397608"/>
              <a:gd name="connsiteX14376" fmla="*/ 3103056 w 5675092"/>
              <a:gd name="connsiteY14376" fmla="*/ 188152 h 2397608"/>
              <a:gd name="connsiteX14377" fmla="*/ 3108745 w 5675092"/>
              <a:gd name="connsiteY14377" fmla="*/ 194094 h 2397608"/>
              <a:gd name="connsiteX14378" fmla="*/ 3111795 w 5675092"/>
              <a:gd name="connsiteY14378" fmla="*/ 193938 h 2397608"/>
              <a:gd name="connsiteX14379" fmla="*/ 3129382 w 5675092"/>
              <a:gd name="connsiteY14379" fmla="*/ 191451 h 2397608"/>
              <a:gd name="connsiteX14380" fmla="*/ 3134407 w 5675092"/>
              <a:gd name="connsiteY14380" fmla="*/ 186475 h 2397608"/>
              <a:gd name="connsiteX14381" fmla="*/ 3131894 w 5675092"/>
              <a:gd name="connsiteY14381" fmla="*/ 181500 h 2397608"/>
              <a:gd name="connsiteX14382" fmla="*/ 3141942 w 5675092"/>
              <a:gd name="connsiteY14382" fmla="*/ 183987 h 2397608"/>
              <a:gd name="connsiteX14383" fmla="*/ 3184740 w 5675092"/>
              <a:gd name="connsiteY14383" fmla="*/ 183988 h 2397608"/>
              <a:gd name="connsiteX14384" fmla="*/ 3184491 w 5675092"/>
              <a:gd name="connsiteY14384" fmla="*/ 179066 h 2397608"/>
              <a:gd name="connsiteX14385" fmla="*/ 3186892 w 5675092"/>
              <a:gd name="connsiteY14385" fmla="*/ 183926 h 2397608"/>
              <a:gd name="connsiteX14386" fmla="*/ 3216864 w 5675092"/>
              <a:gd name="connsiteY14386" fmla="*/ 179924 h 2397608"/>
              <a:gd name="connsiteX14387" fmla="*/ 3233686 w 5675092"/>
              <a:gd name="connsiteY14387" fmla="*/ 171604 h 2397608"/>
              <a:gd name="connsiteX14388" fmla="*/ 3238233 w 5675092"/>
              <a:gd name="connsiteY14388" fmla="*/ 176357 h 2397608"/>
              <a:gd name="connsiteX14389" fmla="*/ 3242157 w 5675092"/>
              <a:gd name="connsiteY14389" fmla="*/ 168686 h 2397608"/>
              <a:gd name="connsiteX14390" fmla="*/ 3257204 w 5675092"/>
              <a:gd name="connsiteY14390" fmla="*/ 167928 h 2397608"/>
              <a:gd name="connsiteX14391" fmla="*/ 3270104 w 5675092"/>
              <a:gd name="connsiteY14391" fmla="*/ 167278 h 2397608"/>
              <a:gd name="connsiteX14392" fmla="*/ 3291602 w 5675092"/>
              <a:gd name="connsiteY14392" fmla="*/ 166194 h 2397608"/>
              <a:gd name="connsiteX14393" fmla="*/ 3291226 w 5675092"/>
              <a:gd name="connsiteY14393" fmla="*/ 158740 h 2397608"/>
              <a:gd name="connsiteX14394" fmla="*/ 3318920 w 5675092"/>
              <a:gd name="connsiteY14394" fmla="*/ 152363 h 2397608"/>
              <a:gd name="connsiteX14395" fmla="*/ 3325745 w 5675092"/>
              <a:gd name="connsiteY14395" fmla="*/ 159491 h 2397608"/>
              <a:gd name="connsiteX14396" fmla="*/ 3333967 w 5675092"/>
              <a:gd name="connsiteY14396" fmla="*/ 151604 h 2397608"/>
              <a:gd name="connsiteX14397" fmla="*/ 3342943 w 5675092"/>
              <a:gd name="connsiteY14397" fmla="*/ 158624 h 2397608"/>
              <a:gd name="connsiteX14398" fmla="*/ 3355714 w 5675092"/>
              <a:gd name="connsiteY14398" fmla="*/ 155490 h 2397608"/>
              <a:gd name="connsiteX14399" fmla="*/ 3364440 w 5675092"/>
              <a:gd name="connsiteY14399" fmla="*/ 157540 h 2397608"/>
              <a:gd name="connsiteX14400" fmla="*/ 3372912 w 5675092"/>
              <a:gd name="connsiteY14400" fmla="*/ 154623 h 2397608"/>
              <a:gd name="connsiteX14401" fmla="*/ 3381762 w 5675092"/>
              <a:gd name="connsiteY14401" fmla="*/ 159158 h 2397608"/>
              <a:gd name="connsiteX14402" fmla="*/ 3405406 w 5675092"/>
              <a:gd name="connsiteY14402" fmla="*/ 157967 h 2397608"/>
              <a:gd name="connsiteX14403" fmla="*/ 3407932 w 5675092"/>
              <a:gd name="connsiteY14403" fmla="*/ 165311 h 2397608"/>
              <a:gd name="connsiteX14404" fmla="*/ 3412484 w 5675092"/>
              <a:gd name="connsiteY14404" fmla="*/ 158738 h 2397608"/>
              <a:gd name="connsiteX14405" fmla="*/ 3416341 w 5675092"/>
              <a:gd name="connsiteY14405" fmla="*/ 158868 h 2397608"/>
              <a:gd name="connsiteX14406" fmla="*/ 3416346 w 5675092"/>
              <a:gd name="connsiteY14406" fmla="*/ 158350 h 2397608"/>
              <a:gd name="connsiteX14407" fmla="*/ 3418117 w 5675092"/>
              <a:gd name="connsiteY14407" fmla="*/ 155567 h 2397608"/>
              <a:gd name="connsiteX14408" fmla="*/ 3418177 w 5675092"/>
              <a:gd name="connsiteY14408" fmla="*/ 156761 h 2397608"/>
              <a:gd name="connsiteX14409" fmla="*/ 3418302 w 5675092"/>
              <a:gd name="connsiteY14409" fmla="*/ 159230 h 2397608"/>
              <a:gd name="connsiteX14410" fmla="*/ 3423191 w 5675092"/>
              <a:gd name="connsiteY14410" fmla="*/ 161390 h 2397608"/>
              <a:gd name="connsiteX14411" fmla="*/ 3429304 w 5675092"/>
              <a:gd name="connsiteY14411" fmla="*/ 161743 h 2397608"/>
              <a:gd name="connsiteX14412" fmla="*/ 3422353 w 5675092"/>
              <a:gd name="connsiteY14412" fmla="*/ 152131 h 2397608"/>
              <a:gd name="connsiteX14413" fmla="*/ 3435027 w 5675092"/>
              <a:gd name="connsiteY14413" fmla="*/ 157719 h 2397608"/>
              <a:gd name="connsiteX14414" fmla="*/ 3441434 w 5675092"/>
              <a:gd name="connsiteY14414" fmla="*/ 156882 h 2397608"/>
              <a:gd name="connsiteX14415" fmla="*/ 3445526 w 5675092"/>
              <a:gd name="connsiteY14415" fmla="*/ 153158 h 2397608"/>
              <a:gd name="connsiteX14416" fmla="*/ 3448167 w 5675092"/>
              <a:gd name="connsiteY14416" fmla="*/ 152593 h 2397608"/>
              <a:gd name="connsiteX14417" fmla="*/ 3445938 w 5675092"/>
              <a:gd name="connsiteY14417" fmla="*/ 149696 h 2397608"/>
              <a:gd name="connsiteX14418" fmla="*/ 3441325 w 5675092"/>
              <a:gd name="connsiteY14418" fmla="*/ 143702 h 2397608"/>
              <a:gd name="connsiteX14419" fmla="*/ 3424378 w 5675092"/>
              <a:gd name="connsiteY14419" fmla="*/ 149538 h 2397608"/>
              <a:gd name="connsiteX14420" fmla="*/ 3475093 w 5675092"/>
              <a:gd name="connsiteY14420" fmla="*/ 129545 h 2397608"/>
              <a:gd name="connsiteX14421" fmla="*/ 3444498 w 5675092"/>
              <a:gd name="connsiteY14421" fmla="*/ 121125 h 2397608"/>
              <a:gd name="connsiteX14422" fmla="*/ 3431976 w 5675092"/>
              <a:gd name="connsiteY14422" fmla="*/ 129229 h 2397608"/>
              <a:gd name="connsiteX14423" fmla="*/ 3429325 w 5675092"/>
              <a:gd name="connsiteY14423" fmla="*/ 119399 h 2397608"/>
              <a:gd name="connsiteX14424" fmla="*/ 3406304 w 5675092"/>
              <a:gd name="connsiteY14424" fmla="*/ 133013 h 2397608"/>
              <a:gd name="connsiteX14425" fmla="*/ 3397582 w 5675092"/>
              <a:gd name="connsiteY14425" fmla="*/ 130962 h 2397608"/>
              <a:gd name="connsiteX14426" fmla="*/ 3399607 w 5675092"/>
              <a:gd name="connsiteY14426" fmla="*/ 128370 h 2397608"/>
              <a:gd name="connsiteX14427" fmla="*/ 3386832 w 5675092"/>
              <a:gd name="connsiteY14427" fmla="*/ 131504 h 2397608"/>
              <a:gd name="connsiteX14428" fmla="*/ 3367735 w 5675092"/>
              <a:gd name="connsiteY14428" fmla="*/ 137449 h 2397608"/>
              <a:gd name="connsiteX14429" fmla="*/ 3339791 w 5675092"/>
              <a:gd name="connsiteY14429" fmla="*/ 138857 h 2397608"/>
              <a:gd name="connsiteX14430" fmla="*/ 3337390 w 5675092"/>
              <a:gd name="connsiteY14430" fmla="*/ 133996 h 2397608"/>
              <a:gd name="connsiteX14431" fmla="*/ 3309318 w 5675092"/>
              <a:gd name="connsiteY14431" fmla="*/ 132921 h 2397608"/>
              <a:gd name="connsiteX14432" fmla="*/ 3330439 w 5675092"/>
              <a:gd name="connsiteY14432" fmla="*/ 124383 h 2397608"/>
              <a:gd name="connsiteX14433" fmla="*/ 3328039 w 5675092"/>
              <a:gd name="connsiteY14433" fmla="*/ 119523 h 2397608"/>
              <a:gd name="connsiteX14434" fmla="*/ 3321467 w 5675092"/>
              <a:gd name="connsiteY14434" fmla="*/ 117364 h 2397608"/>
              <a:gd name="connsiteX14435" fmla="*/ 3308692 w 5675092"/>
              <a:gd name="connsiteY14435" fmla="*/ 120499 h 2397608"/>
              <a:gd name="connsiteX14436" fmla="*/ 3296546 w 5675092"/>
              <a:gd name="connsiteY14436" fmla="*/ 136055 h 2397608"/>
              <a:gd name="connsiteX14437" fmla="*/ 3289723 w 5675092"/>
              <a:gd name="connsiteY14437" fmla="*/ 128927 h 2397608"/>
              <a:gd name="connsiteX14438" fmla="*/ 3338288 w 5675092"/>
              <a:gd name="connsiteY14438" fmla="*/ 109043 h 2397608"/>
              <a:gd name="connsiteX14439" fmla="*/ 3344861 w 5675092"/>
              <a:gd name="connsiteY14439" fmla="*/ 111203 h 2397608"/>
              <a:gd name="connsiteX14440" fmla="*/ 3351686 w 5675092"/>
              <a:gd name="connsiteY14440" fmla="*/ 118331 h 2397608"/>
              <a:gd name="connsiteX14441" fmla="*/ 3355611 w 5675092"/>
              <a:gd name="connsiteY14441" fmla="*/ 110661 h 2397608"/>
              <a:gd name="connsiteX14442" fmla="*/ 3360161 w 5675092"/>
              <a:gd name="connsiteY14442" fmla="*/ 115413 h 2397608"/>
              <a:gd name="connsiteX14443" fmla="*/ 3364082 w 5675092"/>
              <a:gd name="connsiteY14443" fmla="*/ 107743 h 2397608"/>
              <a:gd name="connsiteX14444" fmla="*/ 3366357 w 5675092"/>
              <a:gd name="connsiteY14444" fmla="*/ 110119 h 2397608"/>
              <a:gd name="connsiteX14445" fmla="*/ 3402526 w 5675092"/>
              <a:gd name="connsiteY14445" fmla="*/ 100823 h 2397608"/>
              <a:gd name="connsiteX14446" fmla="*/ 3430474 w 5675092"/>
              <a:gd name="connsiteY14446" fmla="*/ 99415 h 2397608"/>
              <a:gd name="connsiteX14447" fmla="*/ 3445396 w 5675092"/>
              <a:gd name="connsiteY14447" fmla="*/ 96172 h 2397608"/>
              <a:gd name="connsiteX14448" fmla="*/ 3449445 w 5675092"/>
              <a:gd name="connsiteY14448" fmla="*/ 90986 h 2397608"/>
              <a:gd name="connsiteX14449" fmla="*/ 3447044 w 5675092"/>
              <a:gd name="connsiteY14449" fmla="*/ 86126 h 2397608"/>
              <a:gd name="connsiteX14450" fmla="*/ 3455766 w 5675092"/>
              <a:gd name="connsiteY14450" fmla="*/ 88177 h 2397608"/>
              <a:gd name="connsiteX14451" fmla="*/ 3498761 w 5675092"/>
              <a:gd name="connsiteY14451" fmla="*/ 86010 h 2397608"/>
              <a:gd name="connsiteX14452" fmla="*/ 3494586 w 5675092"/>
              <a:gd name="connsiteY14452" fmla="*/ 88711 h 2397608"/>
              <a:gd name="connsiteX14453" fmla="*/ 3492687 w 5675092"/>
              <a:gd name="connsiteY14453" fmla="*/ 93788 h 2397608"/>
              <a:gd name="connsiteX14454" fmla="*/ 3494837 w 5675092"/>
              <a:gd name="connsiteY14454" fmla="*/ 93680 h 2397608"/>
              <a:gd name="connsiteX14455" fmla="*/ 3497238 w 5675092"/>
              <a:gd name="connsiteY14455" fmla="*/ 98540 h 2397608"/>
              <a:gd name="connsiteX14456" fmla="*/ 3516125 w 5675092"/>
              <a:gd name="connsiteY14456" fmla="*/ 94436 h 2397608"/>
              <a:gd name="connsiteX14457" fmla="*/ 3521000 w 5675092"/>
              <a:gd name="connsiteY14457" fmla="*/ 94666 h 2397608"/>
              <a:gd name="connsiteX14458" fmla="*/ 3520759 w 5675092"/>
              <a:gd name="connsiteY14458" fmla="*/ 94864 h 2397608"/>
              <a:gd name="connsiteX14459" fmla="*/ 3521105 w 5675092"/>
              <a:gd name="connsiteY14459" fmla="*/ 94671 h 2397608"/>
              <a:gd name="connsiteX14460" fmla="*/ 3522910 w 5675092"/>
              <a:gd name="connsiteY14460" fmla="*/ 94755 h 2397608"/>
              <a:gd name="connsiteX14461" fmla="*/ 3522594 w 5675092"/>
              <a:gd name="connsiteY14461" fmla="*/ 93837 h 2397608"/>
              <a:gd name="connsiteX14462" fmla="*/ 3521105 w 5675092"/>
              <a:gd name="connsiteY14462" fmla="*/ 94671 h 2397608"/>
              <a:gd name="connsiteX14463" fmla="*/ 3521000 w 5675092"/>
              <a:gd name="connsiteY14463" fmla="*/ 94666 h 2397608"/>
              <a:gd name="connsiteX14464" fmla="*/ 3529067 w 5675092"/>
              <a:gd name="connsiteY14464" fmla="*/ 88023 h 2397608"/>
              <a:gd name="connsiteX14465" fmla="*/ 3550478 w 5675092"/>
              <a:gd name="connsiteY14465" fmla="*/ 85893 h 2397608"/>
              <a:gd name="connsiteX14466" fmla="*/ 3554402 w 5675092"/>
              <a:gd name="connsiteY14466" fmla="*/ 78223 h 2397608"/>
              <a:gd name="connsiteX14467" fmla="*/ 3559328 w 5675092"/>
              <a:gd name="connsiteY14467" fmla="*/ 90429 h 2397608"/>
              <a:gd name="connsiteX14468" fmla="*/ 3565776 w 5675092"/>
              <a:gd name="connsiteY14468" fmla="*/ 90104 h 2397608"/>
              <a:gd name="connsiteX14469" fmla="*/ 3570451 w 5675092"/>
              <a:gd name="connsiteY14469" fmla="*/ 97341 h 2397608"/>
              <a:gd name="connsiteX14470" fmla="*/ 3578675 w 5675092"/>
              <a:gd name="connsiteY14470" fmla="*/ 89454 h 2397608"/>
              <a:gd name="connsiteX14471" fmla="*/ 3576651 w 5675092"/>
              <a:gd name="connsiteY14471" fmla="*/ 92046 h 2397608"/>
              <a:gd name="connsiteX14472" fmla="*/ 3575367 w 5675092"/>
              <a:gd name="connsiteY14472" fmla="*/ 98649 h 2397608"/>
              <a:gd name="connsiteX14473" fmla="*/ 3576265 w 5675092"/>
              <a:gd name="connsiteY14473" fmla="*/ 102313 h 2397608"/>
              <a:gd name="connsiteX14474" fmla="*/ 3576931 w 5675092"/>
              <a:gd name="connsiteY14474" fmla="*/ 101810 h 2397608"/>
              <a:gd name="connsiteX14475" fmla="*/ 3593014 w 5675092"/>
              <a:gd name="connsiteY14475" fmla="*/ 101107 h 2397608"/>
              <a:gd name="connsiteX14476" fmla="*/ 3595504 w 5675092"/>
              <a:gd name="connsiteY14476" fmla="*/ 100477 h 2397608"/>
              <a:gd name="connsiteX14477" fmla="*/ 3594209 w 5675092"/>
              <a:gd name="connsiteY14477" fmla="*/ 95460 h 2397608"/>
              <a:gd name="connsiteX14478" fmla="*/ 3588864 w 5675092"/>
              <a:gd name="connsiteY14478" fmla="*/ 91239 h 2397608"/>
              <a:gd name="connsiteX14479" fmla="*/ 3593398 w 5675092"/>
              <a:gd name="connsiteY14479" fmla="*/ 90690 h 2397608"/>
              <a:gd name="connsiteX14480" fmla="*/ 3597426 w 5675092"/>
              <a:gd name="connsiteY14480" fmla="*/ 88450 h 2397608"/>
              <a:gd name="connsiteX14481" fmla="*/ 3597186 w 5675092"/>
              <a:gd name="connsiteY14481" fmla="*/ 87874 h 2397608"/>
              <a:gd name="connsiteX14482" fmla="*/ 3596701 w 5675092"/>
              <a:gd name="connsiteY14482" fmla="*/ 80717 h 2397608"/>
              <a:gd name="connsiteX14483" fmla="*/ 3599598 w 5675092"/>
              <a:gd name="connsiteY14483" fmla="*/ 87710 h 2397608"/>
              <a:gd name="connsiteX14484" fmla="*/ 3597949 w 5675092"/>
              <a:gd name="connsiteY14484" fmla="*/ 88545 h 2397608"/>
              <a:gd name="connsiteX14485" fmla="*/ 3600498 w 5675092"/>
              <a:gd name="connsiteY14485" fmla="*/ 95784 h 2397608"/>
              <a:gd name="connsiteX14486" fmla="*/ 3598416 w 5675092"/>
              <a:gd name="connsiteY14486" fmla="*/ 99738 h 2397608"/>
              <a:gd name="connsiteX14487" fmla="*/ 3598414 w 5675092"/>
              <a:gd name="connsiteY14487" fmla="*/ 99741 h 2397608"/>
              <a:gd name="connsiteX14488" fmla="*/ 3608619 w 5675092"/>
              <a:gd name="connsiteY14488" fmla="*/ 97161 h 2397608"/>
              <a:gd name="connsiteX14489" fmla="*/ 3612946 w 5675092"/>
              <a:gd name="connsiteY14489" fmla="*/ 96597 h 2397608"/>
              <a:gd name="connsiteX14490" fmla="*/ 3610989 w 5675092"/>
              <a:gd name="connsiteY14490" fmla="*/ 94892 h 2397608"/>
              <a:gd name="connsiteX14491" fmla="*/ 3622916 w 5675092"/>
              <a:gd name="connsiteY14491" fmla="*/ 86605 h 2397608"/>
              <a:gd name="connsiteX14492" fmla="*/ 3619588 w 5675092"/>
              <a:gd name="connsiteY14492" fmla="*/ 74366 h 2397608"/>
              <a:gd name="connsiteX14493" fmla="*/ 3625402 w 5675092"/>
              <a:gd name="connsiteY14493" fmla="*/ 86436 h 2397608"/>
              <a:gd name="connsiteX14494" fmla="*/ 3637465 w 5675092"/>
              <a:gd name="connsiteY14494" fmla="*/ 89355 h 2397608"/>
              <a:gd name="connsiteX14495" fmla="*/ 3644112 w 5675092"/>
              <a:gd name="connsiteY14495" fmla="*/ 97338 h 2397608"/>
              <a:gd name="connsiteX14496" fmla="*/ 3645292 w 5675092"/>
              <a:gd name="connsiteY14496" fmla="*/ 94982 h 2397608"/>
              <a:gd name="connsiteX14497" fmla="*/ 3647841 w 5675092"/>
              <a:gd name="connsiteY14497" fmla="*/ 92002 h 2397608"/>
              <a:gd name="connsiteX14498" fmla="*/ 3686880 w 5675092"/>
              <a:gd name="connsiteY14498" fmla="*/ 99332 h 2397608"/>
              <a:gd name="connsiteX14499" fmla="*/ 3690465 w 5675092"/>
              <a:gd name="connsiteY14499" fmla="*/ 111567 h 2397608"/>
              <a:gd name="connsiteX14500" fmla="*/ 3692870 w 5675092"/>
              <a:gd name="connsiteY14500" fmla="*/ 106413 h 2397608"/>
              <a:gd name="connsiteX14501" fmla="*/ 3693376 w 5675092"/>
              <a:gd name="connsiteY14501" fmla="*/ 113864 h 2397608"/>
              <a:gd name="connsiteX14502" fmla="*/ 3695926 w 5675092"/>
              <a:gd name="connsiteY14502" fmla="*/ 112493 h 2397608"/>
              <a:gd name="connsiteX14503" fmla="*/ 3693628 w 5675092"/>
              <a:gd name="connsiteY14503" fmla="*/ 113153 h 2397608"/>
              <a:gd name="connsiteX14504" fmla="*/ 3695647 w 5675092"/>
              <a:gd name="connsiteY14504" fmla="*/ 110680 h 2397608"/>
              <a:gd name="connsiteX14505" fmla="*/ 3695575 w 5675092"/>
              <a:gd name="connsiteY14505" fmla="*/ 110661 h 2397608"/>
              <a:gd name="connsiteX14506" fmla="*/ 3698984 w 5675092"/>
              <a:gd name="connsiteY14506" fmla="*/ 106298 h 2397608"/>
              <a:gd name="connsiteX14507" fmla="*/ 3700223 w 5675092"/>
              <a:gd name="connsiteY14507" fmla="*/ 108300 h 2397608"/>
              <a:gd name="connsiteX14508" fmla="*/ 3702692 w 5675092"/>
              <a:gd name="connsiteY14508" fmla="*/ 107907 h 2397608"/>
              <a:gd name="connsiteX14509" fmla="*/ 3701162 w 5675092"/>
              <a:gd name="connsiteY14509" fmla="*/ 109821 h 2397608"/>
              <a:gd name="connsiteX14510" fmla="*/ 3702933 w 5675092"/>
              <a:gd name="connsiteY14510" fmla="*/ 112684 h 2397608"/>
              <a:gd name="connsiteX14511" fmla="*/ 3699308 w 5675092"/>
              <a:gd name="connsiteY14511" fmla="*/ 111687 h 2397608"/>
              <a:gd name="connsiteX14512" fmla="*/ 3703520 w 5675092"/>
              <a:gd name="connsiteY14512" fmla="*/ 116294 h 2397608"/>
              <a:gd name="connsiteX14513" fmla="*/ 3710154 w 5675092"/>
              <a:gd name="connsiteY14513" fmla="*/ 117715 h 2397608"/>
              <a:gd name="connsiteX14514" fmla="*/ 3724805 w 5675092"/>
              <a:gd name="connsiteY14514" fmla="*/ 130757 h 2397608"/>
              <a:gd name="connsiteX14515" fmla="*/ 3725847 w 5675092"/>
              <a:gd name="connsiteY14515" fmla="*/ 131808 h 2397608"/>
              <a:gd name="connsiteX14516" fmla="*/ 3731641 w 5675092"/>
              <a:gd name="connsiteY14516" fmla="*/ 131389 h 2397608"/>
              <a:gd name="connsiteX14517" fmla="*/ 3750804 w 5675092"/>
              <a:gd name="connsiteY14517" fmla="*/ 128555 h 2397608"/>
              <a:gd name="connsiteX14518" fmla="*/ 3780257 w 5675092"/>
              <a:gd name="connsiteY14518" fmla="*/ 127070 h 2397608"/>
              <a:gd name="connsiteX14519" fmla="*/ 3795991 w 5675092"/>
              <a:gd name="connsiteY14519" fmla="*/ 123787 h 2397608"/>
              <a:gd name="connsiteX14520" fmla="*/ 3800272 w 5675092"/>
              <a:gd name="connsiteY14520" fmla="*/ 118589 h 2397608"/>
              <a:gd name="connsiteX14521" fmla="*/ 3797755 w 5675092"/>
              <a:gd name="connsiteY14521" fmla="*/ 113735 h 2397608"/>
              <a:gd name="connsiteX14522" fmla="*/ 3806941 w 5675092"/>
              <a:gd name="connsiteY14522" fmla="*/ 115762 h 2397608"/>
              <a:gd name="connsiteX14523" fmla="*/ 3852253 w 5675092"/>
              <a:gd name="connsiteY14523" fmla="*/ 113479 h 2397608"/>
              <a:gd name="connsiteX14524" fmla="*/ 3847847 w 5675092"/>
              <a:gd name="connsiteY14524" fmla="*/ 116191 h 2397608"/>
              <a:gd name="connsiteX14525" fmla="*/ 3845831 w 5675092"/>
              <a:gd name="connsiteY14525" fmla="*/ 121274 h 2397608"/>
              <a:gd name="connsiteX14526" fmla="*/ 3848097 w 5675092"/>
              <a:gd name="connsiteY14526" fmla="*/ 121160 h 2397608"/>
              <a:gd name="connsiteX14527" fmla="*/ 3850614 w 5675092"/>
              <a:gd name="connsiteY14527" fmla="*/ 126015 h 2397608"/>
              <a:gd name="connsiteX14528" fmla="*/ 3870528 w 5675092"/>
              <a:gd name="connsiteY14528" fmla="*/ 121859 h 2397608"/>
              <a:gd name="connsiteX14529" fmla="*/ 3875665 w 5675092"/>
              <a:gd name="connsiteY14529" fmla="*/ 122075 h 2397608"/>
              <a:gd name="connsiteX14530" fmla="*/ 3875410 w 5675092"/>
              <a:gd name="connsiteY14530" fmla="*/ 122274 h 2397608"/>
              <a:gd name="connsiteX14531" fmla="*/ 3875775 w 5675092"/>
              <a:gd name="connsiteY14531" fmla="*/ 122080 h 2397608"/>
              <a:gd name="connsiteX14532" fmla="*/ 3877676 w 5675092"/>
              <a:gd name="connsiteY14532" fmla="*/ 122160 h 2397608"/>
              <a:gd name="connsiteX14533" fmla="*/ 3877346 w 5675092"/>
              <a:gd name="connsiteY14533" fmla="*/ 121242 h 2397608"/>
              <a:gd name="connsiteX14534" fmla="*/ 3875775 w 5675092"/>
              <a:gd name="connsiteY14534" fmla="*/ 122080 h 2397608"/>
              <a:gd name="connsiteX14535" fmla="*/ 3875665 w 5675092"/>
              <a:gd name="connsiteY14535" fmla="*/ 122075 h 2397608"/>
              <a:gd name="connsiteX14536" fmla="*/ 3884184 w 5675092"/>
              <a:gd name="connsiteY14536" fmla="*/ 115410 h 2397608"/>
              <a:gd name="connsiteX14537" fmla="*/ 3906751 w 5675092"/>
              <a:gd name="connsiteY14537" fmla="*/ 113222 h 2397608"/>
              <a:gd name="connsiteX14538" fmla="*/ 3910907 w 5675092"/>
              <a:gd name="connsiteY14538" fmla="*/ 105540 h 2397608"/>
              <a:gd name="connsiteX14539" fmla="*/ 3916065 w 5675092"/>
              <a:gd name="connsiteY14539" fmla="*/ 117734 h 2397608"/>
              <a:gd name="connsiteX14540" fmla="*/ 3922860 w 5675092"/>
              <a:gd name="connsiteY14540" fmla="*/ 117391 h 2397608"/>
              <a:gd name="connsiteX14541" fmla="*/ 3927767 w 5675092"/>
              <a:gd name="connsiteY14541" fmla="*/ 124617 h 2397608"/>
              <a:gd name="connsiteX14542" fmla="*/ 3936456 w 5675092"/>
              <a:gd name="connsiteY14542" fmla="*/ 116706 h 2397608"/>
              <a:gd name="connsiteX14543" fmla="*/ 3934315 w 5675092"/>
              <a:gd name="connsiteY14543" fmla="*/ 119305 h 2397608"/>
              <a:gd name="connsiteX14544" fmla="*/ 3935067 w 5675092"/>
              <a:gd name="connsiteY14544" fmla="*/ 134212 h 2397608"/>
              <a:gd name="connsiteX14545" fmla="*/ 3935110 w 5675092"/>
              <a:gd name="connsiteY14545" fmla="*/ 135068 h 2397608"/>
              <a:gd name="connsiteX14546" fmla="*/ 3939635 w 5675092"/>
              <a:gd name="connsiteY14546" fmla="*/ 134719 h 2397608"/>
              <a:gd name="connsiteX14547" fmla="*/ 3939598 w 5675092"/>
              <a:gd name="connsiteY14547" fmla="*/ 133983 h 2397608"/>
              <a:gd name="connsiteX14548" fmla="*/ 3935067 w 5675092"/>
              <a:gd name="connsiteY14548" fmla="*/ 134212 h 2397608"/>
              <a:gd name="connsiteX14549" fmla="*/ 3941736 w 5675092"/>
              <a:gd name="connsiteY14549" fmla="*/ 131385 h 2397608"/>
              <a:gd name="connsiteX14550" fmla="*/ 3944127 w 5675092"/>
              <a:gd name="connsiteY14550" fmla="*/ 133755 h 2397608"/>
              <a:gd name="connsiteX14551" fmla="*/ 3944008 w 5675092"/>
              <a:gd name="connsiteY14551" fmla="*/ 134383 h 2397608"/>
              <a:gd name="connsiteX14552" fmla="*/ 3950661 w 5675092"/>
              <a:gd name="connsiteY14552" fmla="*/ 133871 h 2397608"/>
              <a:gd name="connsiteX14553" fmla="*/ 3954172 w 5675092"/>
              <a:gd name="connsiteY14553" fmla="*/ 131445 h 2397608"/>
              <a:gd name="connsiteX14554" fmla="*/ 3955500 w 5675092"/>
              <a:gd name="connsiteY14554" fmla="*/ 131340 h 2397608"/>
              <a:gd name="connsiteX14555" fmla="*/ 3955221 w 5675092"/>
              <a:gd name="connsiteY14555" fmla="*/ 130545 h 2397608"/>
              <a:gd name="connsiteX14556" fmla="*/ 3955025 w 5675092"/>
              <a:gd name="connsiteY14556" fmla="*/ 130897 h 2397608"/>
              <a:gd name="connsiteX14557" fmla="*/ 3947188 w 5675092"/>
              <a:gd name="connsiteY14557" fmla="*/ 118465 h 2397608"/>
              <a:gd name="connsiteX14558" fmla="*/ 3956649 w 5675092"/>
              <a:gd name="connsiteY14558" fmla="*/ 115422 h 2397608"/>
              <a:gd name="connsiteX14559" fmla="*/ 3959434 w 5675092"/>
              <a:gd name="connsiteY14559" fmla="*/ 122978 h 2397608"/>
              <a:gd name="connsiteX14560" fmla="*/ 3957230 w 5675092"/>
              <a:gd name="connsiteY14560" fmla="*/ 126938 h 2397608"/>
              <a:gd name="connsiteX14561" fmla="*/ 3957160 w 5675092"/>
              <a:gd name="connsiteY14561" fmla="*/ 127063 h 2397608"/>
              <a:gd name="connsiteX14562" fmla="*/ 3962164 w 5675092"/>
              <a:gd name="connsiteY14562" fmla="*/ 130813 h 2397608"/>
              <a:gd name="connsiteX14563" fmla="*/ 3966469 w 5675092"/>
              <a:gd name="connsiteY14563" fmla="*/ 130472 h 2397608"/>
              <a:gd name="connsiteX14564" fmla="*/ 3988623 w 5675092"/>
              <a:gd name="connsiteY14564" fmla="*/ 128294 h 2397608"/>
              <a:gd name="connsiteX14565" fmla="*/ 4025108 w 5675092"/>
              <a:gd name="connsiteY14565" fmla="*/ 128293 h 2397608"/>
              <a:gd name="connsiteX14566" fmla="*/ 4043351 w 5675092"/>
              <a:gd name="connsiteY14566" fmla="*/ 128294 h 2397608"/>
              <a:gd name="connsiteX14567" fmla="*/ 4050076 w 5675092"/>
              <a:gd name="connsiteY14567" fmla="*/ 121871 h 2397608"/>
              <a:gd name="connsiteX14568" fmla="*/ 4050076 w 5675092"/>
              <a:gd name="connsiteY14568" fmla="*/ 120526 h 2397608"/>
              <a:gd name="connsiteX14569" fmla="*/ 4048889 w 5675092"/>
              <a:gd name="connsiteY14569" fmla="*/ 120202 h 2397608"/>
              <a:gd name="connsiteX14570" fmla="*/ 4048563 w 5675092"/>
              <a:gd name="connsiteY14570" fmla="*/ 115845 h 2397608"/>
              <a:gd name="connsiteX14571" fmla="*/ 4049418 w 5675092"/>
              <a:gd name="connsiteY14571" fmla="*/ 119385 h 2397608"/>
              <a:gd name="connsiteX14572" fmla="*/ 4050076 w 5675092"/>
              <a:gd name="connsiteY14572" fmla="*/ 119546 h 2397608"/>
              <a:gd name="connsiteX14573" fmla="*/ 4050076 w 5675092"/>
              <a:gd name="connsiteY14573" fmla="*/ 115754 h 2397608"/>
              <a:gd name="connsiteX14574" fmla="*/ 4056956 w 5675092"/>
              <a:gd name="connsiteY14574" fmla="*/ 115754 h 2397608"/>
              <a:gd name="connsiteX14575" fmla="*/ 4054662 w 5675092"/>
              <a:gd name="connsiteY14575" fmla="*/ 118145 h 2397608"/>
              <a:gd name="connsiteX14576" fmla="*/ 4054759 w 5675092"/>
              <a:gd name="connsiteY14576" fmla="*/ 118852 h 2397608"/>
              <a:gd name="connsiteX14577" fmla="*/ 4056383 w 5675092"/>
              <a:gd name="connsiteY14577" fmla="*/ 118335 h 2397608"/>
              <a:gd name="connsiteX14578" fmla="*/ 4111111 w 5675092"/>
              <a:gd name="connsiteY14578" fmla="*/ 118335 h 2397608"/>
              <a:gd name="connsiteX14579" fmla="*/ 4105899 w 5675092"/>
              <a:gd name="connsiteY14579" fmla="*/ 120825 h 2397608"/>
              <a:gd name="connsiteX14580" fmla="*/ 4105899 w 5675092"/>
              <a:gd name="connsiteY14580" fmla="*/ 125804 h 2397608"/>
              <a:gd name="connsiteX14581" fmla="*/ 4107968 w 5675092"/>
              <a:gd name="connsiteY14581" fmla="*/ 125804 h 2397608"/>
              <a:gd name="connsiteX14582" fmla="*/ 4108666 w 5675092"/>
              <a:gd name="connsiteY14582" fmla="*/ 124562 h 2397608"/>
              <a:gd name="connsiteX14583" fmla="*/ 4114955 w 5675092"/>
              <a:gd name="connsiteY14583" fmla="*/ 126265 h 2397608"/>
              <a:gd name="connsiteX14584" fmla="*/ 4115630 w 5675092"/>
              <a:gd name="connsiteY14584" fmla="*/ 125532 h 2397608"/>
              <a:gd name="connsiteX14585" fmla="*/ 4124467 w 5675092"/>
              <a:gd name="connsiteY14585" fmla="*/ 125493 h 2397608"/>
              <a:gd name="connsiteX14586" fmla="*/ 4134673 w 5675092"/>
              <a:gd name="connsiteY14586" fmla="*/ 128507 h 2397608"/>
              <a:gd name="connsiteX14587" fmla="*/ 4134699 w 5675092"/>
              <a:gd name="connsiteY14587" fmla="*/ 128498 h 2397608"/>
              <a:gd name="connsiteX14588" fmla="*/ 4139343 w 5675092"/>
              <a:gd name="connsiteY14588" fmla="*/ 125509 h 2397608"/>
              <a:gd name="connsiteX14589" fmla="*/ 4139468 w 5675092"/>
              <a:gd name="connsiteY14589" fmla="*/ 127995 h 2397608"/>
              <a:gd name="connsiteX14590" fmla="*/ 4139567 w 5675092"/>
              <a:gd name="connsiteY14590" fmla="*/ 129952 h 2397608"/>
              <a:gd name="connsiteX14591" fmla="*/ 4140334 w 5675092"/>
              <a:gd name="connsiteY14591" fmla="*/ 130178 h 2397608"/>
              <a:gd name="connsiteX14592" fmla="*/ 4141324 w 5675092"/>
              <a:gd name="connsiteY14592" fmla="*/ 129771 h 2397608"/>
              <a:gd name="connsiteX14593" fmla="*/ 4139777 w 5675092"/>
              <a:gd name="connsiteY14593" fmla="*/ 128294 h 2397608"/>
              <a:gd name="connsiteX14594" fmla="*/ 4145455 w 5675092"/>
              <a:gd name="connsiteY14594" fmla="*/ 125778 h 2397608"/>
              <a:gd name="connsiteX14595" fmla="*/ 4146265 w 5675092"/>
              <a:gd name="connsiteY14595" fmla="*/ 122667 h 2397608"/>
              <a:gd name="connsiteX14596" fmla="*/ 4148825 w 5675092"/>
              <a:gd name="connsiteY14596" fmla="*/ 124285 h 2397608"/>
              <a:gd name="connsiteX14597" fmla="*/ 4162256 w 5675092"/>
              <a:gd name="connsiteY14597" fmla="*/ 118335 h 2397608"/>
              <a:gd name="connsiteX14598" fmla="*/ 4162705 w 5675092"/>
              <a:gd name="connsiteY14598" fmla="*/ 118470 h 2397608"/>
              <a:gd name="connsiteX14599" fmla="*/ 4164816 w 5675092"/>
              <a:gd name="connsiteY14599" fmla="*/ 116746 h 2397608"/>
              <a:gd name="connsiteX14600" fmla="*/ 4165967 w 5675092"/>
              <a:gd name="connsiteY14600" fmla="*/ 119447 h 2397608"/>
              <a:gd name="connsiteX14601" fmla="*/ 4176033 w 5675092"/>
              <a:gd name="connsiteY14601" fmla="*/ 122464 h 2397608"/>
              <a:gd name="connsiteX14602" fmla="*/ 4179102 w 5675092"/>
              <a:gd name="connsiteY14602" fmla="*/ 119765 h 2397608"/>
              <a:gd name="connsiteX14603" fmla="*/ 4183617 w 5675092"/>
              <a:gd name="connsiteY14603" fmla="*/ 115798 h 2397608"/>
              <a:gd name="connsiteX14604" fmla="*/ 4182621 w 5675092"/>
              <a:gd name="connsiteY14604" fmla="*/ 117415 h 2397608"/>
              <a:gd name="connsiteX14605" fmla="*/ 4184082 w 5675092"/>
              <a:gd name="connsiteY14605" fmla="*/ 115845 h 2397608"/>
              <a:gd name="connsiteX14606" fmla="*/ 4185711 w 5675092"/>
              <a:gd name="connsiteY14606" fmla="*/ 119891 h 2397608"/>
              <a:gd name="connsiteX14607" fmla="*/ 4186174 w 5675092"/>
              <a:gd name="connsiteY14607" fmla="*/ 120655 h 2397608"/>
              <a:gd name="connsiteX14608" fmla="*/ 4194148 w 5675092"/>
              <a:gd name="connsiteY14608" fmla="*/ 120253 h 2397608"/>
              <a:gd name="connsiteX14609" fmla="*/ 4207365 w 5675092"/>
              <a:gd name="connsiteY14609" fmla="*/ 119587 h 2397608"/>
              <a:gd name="connsiteX14610" fmla="*/ 4223694 w 5675092"/>
              <a:gd name="connsiteY14610" fmla="*/ 116271 h 2397608"/>
              <a:gd name="connsiteX14611" fmla="*/ 4233594 w 5675092"/>
              <a:gd name="connsiteY14611" fmla="*/ 125743 h 2397608"/>
              <a:gd name="connsiteX14612" fmla="*/ 4252395 w 5675092"/>
              <a:gd name="connsiteY14612" fmla="*/ 124795 h 2397608"/>
              <a:gd name="connsiteX14613" fmla="*/ 4289869 w 5675092"/>
              <a:gd name="connsiteY14613" fmla="*/ 120414 h 2397608"/>
              <a:gd name="connsiteX14614" fmla="*/ 4306319 w 5675092"/>
              <a:gd name="connsiteY14614" fmla="*/ 119585 h 2397608"/>
              <a:gd name="connsiteX14615" fmla="*/ 4305943 w 5675092"/>
              <a:gd name="connsiteY14615" fmla="*/ 112125 h 2397608"/>
              <a:gd name="connsiteX14616" fmla="*/ 4317945 w 5675092"/>
              <a:gd name="connsiteY14616" fmla="*/ 116506 h 2397608"/>
              <a:gd name="connsiteX14617" fmla="*/ 4317443 w 5675092"/>
              <a:gd name="connsiteY14617" fmla="*/ 106560 h 2397608"/>
              <a:gd name="connsiteX14618" fmla="*/ 4320042 w 5675092"/>
              <a:gd name="connsiteY14618" fmla="*/ 111414 h 2397608"/>
              <a:gd name="connsiteX14619" fmla="*/ 4355168 w 5675092"/>
              <a:gd name="connsiteY14619" fmla="*/ 107150 h 2397608"/>
              <a:gd name="connsiteX14620" fmla="*/ 4373468 w 5675092"/>
              <a:gd name="connsiteY14620" fmla="*/ 96256 h 2397608"/>
              <a:gd name="connsiteX14621" fmla="*/ 4378543 w 5675092"/>
              <a:gd name="connsiteY14621" fmla="*/ 103480 h 2397608"/>
              <a:gd name="connsiteX14622" fmla="*/ 4382867 w 5675092"/>
              <a:gd name="connsiteY14622" fmla="*/ 95783 h 2397608"/>
              <a:gd name="connsiteX14623" fmla="*/ 4401668 w 5675092"/>
              <a:gd name="connsiteY14623" fmla="*/ 94835 h 2397608"/>
              <a:gd name="connsiteX14624" fmla="*/ 4415641 w 5675092"/>
              <a:gd name="connsiteY14624" fmla="*/ 91638 h 2397608"/>
              <a:gd name="connsiteX14625" fmla="*/ 4439142 w 5675092"/>
              <a:gd name="connsiteY14625" fmla="*/ 90453 h 2397608"/>
              <a:gd name="connsiteX14626" fmla="*/ 4441243 w 5675092"/>
              <a:gd name="connsiteY14626" fmla="*/ 85361 h 2397608"/>
              <a:gd name="connsiteX14627" fmla="*/ 4471415 w 5675092"/>
              <a:gd name="connsiteY14627" fmla="*/ 76362 h 2397608"/>
              <a:gd name="connsiteX14628" fmla="*/ 4478842 w 5675092"/>
              <a:gd name="connsiteY14628" fmla="*/ 83466 h 2397608"/>
              <a:gd name="connsiteX14629" fmla="*/ 4490342 w 5675092"/>
              <a:gd name="connsiteY14629" fmla="*/ 77901 h 2397608"/>
              <a:gd name="connsiteX14630" fmla="*/ 4499992 w 5675092"/>
              <a:gd name="connsiteY14630" fmla="*/ 82400 h 2397608"/>
              <a:gd name="connsiteX14631" fmla="*/ 4516317 w 5675092"/>
              <a:gd name="connsiteY14631" fmla="*/ 79084 h 2397608"/>
              <a:gd name="connsiteX14632" fmla="*/ 4523618 w 5675092"/>
              <a:gd name="connsiteY14632" fmla="*/ 83702 h 2397608"/>
              <a:gd name="connsiteX14633" fmla="*/ 4532767 w 5675092"/>
              <a:gd name="connsiteY14633" fmla="*/ 78255 h 2397608"/>
              <a:gd name="connsiteX14634" fmla="*/ 4544768 w 5675092"/>
              <a:gd name="connsiteY14634" fmla="*/ 82636 h 2397608"/>
              <a:gd name="connsiteX14635" fmla="*/ 4572968 w 5675092"/>
              <a:gd name="connsiteY14635" fmla="*/ 81214 h 2397608"/>
              <a:gd name="connsiteX14636" fmla="*/ 4573470 w 5675092"/>
              <a:gd name="connsiteY14636" fmla="*/ 91161 h 2397608"/>
              <a:gd name="connsiteX14637" fmla="*/ 4585804 w 5675092"/>
              <a:gd name="connsiteY14637" fmla="*/ 84619 h 2397608"/>
              <a:gd name="connsiteX14638" fmla="*/ 4589712 w 5675092"/>
              <a:gd name="connsiteY14638" fmla="*/ 86323 h 2397608"/>
              <a:gd name="connsiteX14639" fmla="*/ 4590881 w 5675092"/>
              <a:gd name="connsiteY14639" fmla="*/ 79389 h 2397608"/>
              <a:gd name="connsiteX14640" fmla="*/ 4592847 w 5675092"/>
              <a:gd name="connsiteY14640" fmla="*/ 78739 h 2397608"/>
              <a:gd name="connsiteX14641" fmla="*/ 4591519 w 5675092"/>
              <a:gd name="connsiteY14641" fmla="*/ 75294 h 2397608"/>
              <a:gd name="connsiteX14642" fmla="*/ 4594203 w 5675092"/>
              <a:gd name="connsiteY14642" fmla="*/ 78292 h 2397608"/>
              <a:gd name="connsiteX14643" fmla="*/ 4594852 w 5675092"/>
              <a:gd name="connsiteY14643" fmla="*/ 78077 h 2397608"/>
              <a:gd name="connsiteX14644" fmla="*/ 4597933 w 5675092"/>
              <a:gd name="connsiteY14644" fmla="*/ 80021 h 2397608"/>
              <a:gd name="connsiteX14645" fmla="*/ 4597148 w 5675092"/>
              <a:gd name="connsiteY14645" fmla="*/ 81580 h 2397608"/>
              <a:gd name="connsiteX14646" fmla="*/ 4597292 w 5675092"/>
              <a:gd name="connsiteY14646" fmla="*/ 81741 h 2397608"/>
              <a:gd name="connsiteX14647" fmla="*/ 4622318 w 5675092"/>
              <a:gd name="connsiteY14647" fmla="*/ 78727 h 2397608"/>
              <a:gd name="connsiteX14648" fmla="*/ 4617399 w 5675092"/>
              <a:gd name="connsiteY14648" fmla="*/ 74612 h 2397608"/>
              <a:gd name="connsiteX14649" fmla="*/ 4615460 w 5675092"/>
              <a:gd name="connsiteY14649" fmla="*/ 71633 h 2397608"/>
              <a:gd name="connsiteX14650" fmla="*/ 4628453 w 5675092"/>
              <a:gd name="connsiteY14650" fmla="*/ 71874 h 2397608"/>
              <a:gd name="connsiteX14651" fmla="*/ 4638016 w 5675092"/>
              <a:gd name="connsiteY14651" fmla="*/ 62978 h 2397608"/>
              <a:gd name="connsiteX14652" fmla="*/ 4624599 w 5675092"/>
              <a:gd name="connsiteY14652" fmla="*/ 65524 h 2397608"/>
              <a:gd name="connsiteX14653" fmla="*/ 4615291 w 5675092"/>
              <a:gd name="connsiteY14653" fmla="*/ 71373 h 2397608"/>
              <a:gd name="connsiteX14654" fmla="*/ 4612292 w 5675092"/>
              <a:gd name="connsiteY14654" fmla="*/ 66768 h 2397608"/>
              <a:gd name="connsiteX14655" fmla="*/ 4593868 w 5675092"/>
              <a:gd name="connsiteY14655" fmla="*/ 75175 h 2397608"/>
              <a:gd name="connsiteX14656" fmla="*/ 4651617 w 5675092"/>
              <a:gd name="connsiteY14656" fmla="*/ 52321 h 2397608"/>
              <a:gd name="connsiteX14657" fmla="*/ 4615864 w 5675092"/>
              <a:gd name="connsiteY14657" fmla="*/ 44151 h 2397608"/>
              <a:gd name="connsiteX14658" fmla="*/ 4602141 w 5675092"/>
              <a:gd name="connsiteY14658" fmla="*/ 52322 h 2397608"/>
              <a:gd name="connsiteX14659" fmla="*/ 4599289 w 5675092"/>
              <a:gd name="connsiteY14659" fmla="*/ 42494 h 2397608"/>
              <a:gd name="connsiteX14660" fmla="*/ 4574066 w 5675092"/>
              <a:gd name="connsiteY14660" fmla="*/ 56230 h 2397608"/>
              <a:gd name="connsiteX14661" fmla="*/ 4562190 w 5675092"/>
              <a:gd name="connsiteY14661" fmla="*/ 54335 h 2397608"/>
              <a:gd name="connsiteX14662" fmla="*/ 4564414 w 5675092"/>
              <a:gd name="connsiteY14662" fmla="*/ 51731 h 2397608"/>
              <a:gd name="connsiteX14663" fmla="*/ 4550440 w 5675092"/>
              <a:gd name="connsiteY14663" fmla="*/ 54927 h 2397608"/>
              <a:gd name="connsiteX14664" fmla="*/ 4527190 w 5675092"/>
              <a:gd name="connsiteY14664" fmla="*/ 61086 h 2397608"/>
              <a:gd name="connsiteX14665" fmla="*/ 4496641 w 5675092"/>
              <a:gd name="connsiteY14665" fmla="*/ 62626 h 2397608"/>
              <a:gd name="connsiteX14666" fmla="*/ 4493914 w 5675092"/>
              <a:gd name="connsiteY14666" fmla="*/ 55285 h 2397608"/>
              <a:gd name="connsiteX14667" fmla="*/ 4461014 w 5675092"/>
              <a:gd name="connsiteY14667" fmla="*/ 56943 h 2397608"/>
              <a:gd name="connsiteX14668" fmla="*/ 4486362 w 5675092"/>
              <a:gd name="connsiteY14668" fmla="*/ 45694 h 2397608"/>
              <a:gd name="connsiteX14669" fmla="*/ 4483763 w 5675092"/>
              <a:gd name="connsiteY14669" fmla="*/ 40838 h 2397608"/>
              <a:gd name="connsiteX14670" fmla="*/ 4474360 w 5675092"/>
              <a:gd name="connsiteY14670" fmla="*/ 41312 h 2397608"/>
              <a:gd name="connsiteX14671" fmla="*/ 4460387 w 5675092"/>
              <a:gd name="connsiteY14671" fmla="*/ 44509 h 2397608"/>
              <a:gd name="connsiteX14672" fmla="*/ 4447037 w 5675092"/>
              <a:gd name="connsiteY14672" fmla="*/ 60140 h 2397608"/>
              <a:gd name="connsiteX14673" fmla="*/ 4439614 w 5675092"/>
              <a:gd name="connsiteY14673" fmla="*/ 53035 h 2397608"/>
              <a:gd name="connsiteX14674" fmla="*/ 4492786 w 5675092"/>
              <a:gd name="connsiteY14674" fmla="*/ 32905 h 2397608"/>
              <a:gd name="connsiteX14675" fmla="*/ 4502185 w 5675092"/>
              <a:gd name="connsiteY14675" fmla="*/ 32431 h 2397608"/>
              <a:gd name="connsiteX14676" fmla="*/ 4509612 w 5675092"/>
              <a:gd name="connsiteY14676" fmla="*/ 39536 h 2397608"/>
              <a:gd name="connsiteX14677" fmla="*/ 4513935 w 5675092"/>
              <a:gd name="connsiteY14677" fmla="*/ 31839 h 2397608"/>
              <a:gd name="connsiteX14678" fmla="*/ 4518886 w 5675092"/>
              <a:gd name="connsiteY14678" fmla="*/ 36576 h 2397608"/>
              <a:gd name="connsiteX14679" fmla="*/ 4525560 w 5675092"/>
              <a:gd name="connsiteY14679" fmla="*/ 28760 h 2397608"/>
              <a:gd name="connsiteX14680" fmla="*/ 4528162 w 5675092"/>
              <a:gd name="connsiteY14680" fmla="*/ 33615 h 2397608"/>
              <a:gd name="connsiteX14681" fmla="*/ 4567612 w 5675092"/>
              <a:gd name="connsiteY14681" fmla="*/ 21655 h 2397608"/>
              <a:gd name="connsiteX14682" fmla="*/ 4600512 w 5675092"/>
              <a:gd name="connsiteY14682" fmla="*/ 19996 h 2397608"/>
              <a:gd name="connsiteX14683" fmla="*/ 4616962 w 5675092"/>
              <a:gd name="connsiteY14683" fmla="*/ 19167 h 2397608"/>
              <a:gd name="connsiteX14684" fmla="*/ 4622702 w 5675092"/>
              <a:gd name="connsiteY14684" fmla="*/ 12446 h 2397608"/>
              <a:gd name="connsiteX14685" fmla="*/ 4622635 w 5675092"/>
              <a:gd name="connsiteY14685" fmla="*/ 11103 h 2397608"/>
              <a:gd name="connsiteX14686" fmla="*/ 4621548 w 5675092"/>
              <a:gd name="connsiteY14686" fmla="*/ 10834 h 2397608"/>
              <a:gd name="connsiteX14687" fmla="*/ 4621035 w 5675092"/>
              <a:gd name="connsiteY14687" fmla="*/ 6497 h 2397608"/>
              <a:gd name="connsiteX14688" fmla="*/ 4621984 w 5675092"/>
              <a:gd name="connsiteY14688" fmla="*/ 9993 h 2397608"/>
              <a:gd name="connsiteX14689" fmla="*/ 4622585 w 5675092"/>
              <a:gd name="connsiteY14689" fmla="*/ 10124 h 2397608"/>
              <a:gd name="connsiteX14690" fmla="*/ 4622394 w 5675092"/>
              <a:gd name="connsiteY14690" fmla="*/ 6337 h 2397608"/>
              <a:gd name="connsiteX14691" fmla="*/ 4628598 w 5675092"/>
              <a:gd name="connsiteY14691" fmla="*/ 6025 h 2397608"/>
              <a:gd name="connsiteX14692" fmla="*/ 4626650 w 5675092"/>
              <a:gd name="connsiteY14692" fmla="*/ 8517 h 2397608"/>
              <a:gd name="connsiteX14693" fmla="*/ 4626773 w 5675092"/>
              <a:gd name="connsiteY14693" fmla="*/ 9218 h 2397608"/>
              <a:gd name="connsiteX14694" fmla="*/ 4628211 w 5675092"/>
              <a:gd name="connsiteY14694" fmla="*/ 8628 h 2397608"/>
              <a:gd name="connsiteX14695" fmla="*/ 4677561 w 5675092"/>
              <a:gd name="connsiteY14695" fmla="*/ 6141 h 2397608"/>
              <a:gd name="connsiteX14696" fmla="*/ 4672987 w 5675092"/>
              <a:gd name="connsiteY14696" fmla="*/ 8864 h 2397608"/>
              <a:gd name="connsiteX14697" fmla="*/ 4673237 w 5675092"/>
              <a:gd name="connsiteY14697" fmla="*/ 13837 h 2397608"/>
              <a:gd name="connsiteX14698" fmla="*/ 4675586 w 5675092"/>
              <a:gd name="connsiteY14698" fmla="*/ 13719 h 2397608"/>
              <a:gd name="connsiteX14699" fmla="*/ 4675962 w 5675092"/>
              <a:gd name="connsiteY14699" fmla="*/ 21179 h 2397608"/>
              <a:gd name="connsiteX14700" fmla="*/ 4706388 w 5675092"/>
              <a:gd name="connsiteY14700" fmla="*/ 17152 h 2397608"/>
              <a:gd name="connsiteX14701" fmla="*/ 4703911 w 5675092"/>
              <a:gd name="connsiteY14701" fmla="*/ 14784 h 2397608"/>
              <a:gd name="connsiteX14702" fmla="*/ 4738912 w 5675092"/>
              <a:gd name="connsiteY14702" fmla="*/ 8034 h 2397608"/>
              <a:gd name="connsiteX14703" fmla="*/ 4743235 w 5675092"/>
              <a:gd name="connsiteY14703" fmla="*/ 337 h 2397608"/>
              <a:gd name="connsiteX14704" fmla="*/ 4748436 w 5675092"/>
              <a:gd name="connsiteY14704" fmla="*/ 10046 h 2397608"/>
              <a:gd name="connsiteX14705" fmla="*/ 4752981 w 5675092"/>
              <a:gd name="connsiteY14705" fmla="*/ 6701 h 2397608"/>
              <a:gd name="connsiteX14706" fmla="*/ 4758079 w 5675092"/>
              <a:gd name="connsiteY14706" fmla="*/ 14531 h 2397608"/>
              <a:gd name="connsiteX14707" fmla="*/ 4760688 w 5675092"/>
              <a:gd name="connsiteY14707" fmla="*/ 19401 h 2397608"/>
              <a:gd name="connsiteX14708" fmla="*/ 4771937 w 5675092"/>
              <a:gd name="connsiteY14708" fmla="*/ 8862 h 2397608"/>
              <a:gd name="connsiteX14709" fmla="*/ 4767363 w 5675092"/>
              <a:gd name="connsiteY14709" fmla="*/ 11586 h 2397608"/>
              <a:gd name="connsiteX14710" fmla="*/ 4768115 w 5675092"/>
              <a:gd name="connsiteY14710" fmla="*/ 26505 h 2397608"/>
              <a:gd name="connsiteX14711" fmla="*/ 4777389 w 5675092"/>
              <a:gd name="connsiteY14711" fmla="*/ 23545 h 2397608"/>
              <a:gd name="connsiteX14712" fmla="*/ 4777639 w 5675092"/>
              <a:gd name="connsiteY14712" fmla="*/ 28517 h 2397608"/>
              <a:gd name="connsiteX14713" fmla="*/ 4771344 w 5675092"/>
              <a:gd name="connsiteY14713" fmla="*/ 43792 h 2397608"/>
              <a:gd name="connsiteX14714" fmla="*/ 4774068 w 5675092"/>
              <a:gd name="connsiteY14714" fmla="*/ 51134 h 2397608"/>
              <a:gd name="connsiteX14715" fmla="*/ 4778642 w 5675092"/>
              <a:gd name="connsiteY14715" fmla="*/ 48411 h 2397608"/>
              <a:gd name="connsiteX14716" fmla="*/ 4783595 w 5675092"/>
              <a:gd name="connsiteY14716" fmla="*/ 53147 h 2397608"/>
              <a:gd name="connsiteX14717" fmla="*/ 4784347 w 5675092"/>
              <a:gd name="connsiteY14717" fmla="*/ 68066 h 2397608"/>
              <a:gd name="connsiteX14718" fmla="*/ 4779770 w 5675092"/>
              <a:gd name="connsiteY14718" fmla="*/ 70790 h 2397608"/>
              <a:gd name="connsiteX14719" fmla="*/ 4778174 w 5675092"/>
              <a:gd name="connsiteY14719" fmla="*/ 85828 h 2397608"/>
              <a:gd name="connsiteX14720" fmla="*/ 4785099 w 5675092"/>
              <a:gd name="connsiteY14720" fmla="*/ 82986 h 2397608"/>
              <a:gd name="connsiteX14721" fmla="*/ 4785851 w 5675092"/>
              <a:gd name="connsiteY14721" fmla="*/ 97906 h 2397608"/>
              <a:gd name="connsiteX14722" fmla="*/ 4774101 w 5675092"/>
              <a:gd name="connsiteY14722" fmla="*/ 98498 h 2397608"/>
              <a:gd name="connsiteX14723" fmla="*/ 4770025 w 5675092"/>
              <a:gd name="connsiteY14723" fmla="*/ 111168 h 2397608"/>
              <a:gd name="connsiteX14724" fmla="*/ 4765326 w 5675092"/>
              <a:gd name="connsiteY14724" fmla="*/ 111405 h 2397608"/>
              <a:gd name="connsiteX14725" fmla="*/ 4755802 w 5675092"/>
              <a:gd name="connsiteY14725" fmla="*/ 109392 h 2397608"/>
              <a:gd name="connsiteX14726" fmla="*/ 4760752 w 5675092"/>
              <a:gd name="connsiteY14726" fmla="*/ 114128 h 2397608"/>
              <a:gd name="connsiteX14727" fmla="*/ 4768429 w 5675092"/>
              <a:gd name="connsiteY14727" fmla="*/ 126206 h 2397608"/>
              <a:gd name="connsiteX14728" fmla="*/ 4770401 w 5675092"/>
              <a:gd name="connsiteY14728" fmla="*/ 118627 h 2397608"/>
              <a:gd name="connsiteX14729" fmla="*/ 4771818 w 5675092"/>
              <a:gd name="connsiteY14729" fmla="*/ 123084 h 2397608"/>
              <a:gd name="connsiteX14730" fmla="*/ 4773074 w 5675092"/>
              <a:gd name="connsiteY14730" fmla="*/ 124866 h 2397608"/>
              <a:gd name="connsiteX14731" fmla="*/ 4773967 w 5675092"/>
              <a:gd name="connsiteY14731" fmla="*/ 121355 h 2397608"/>
              <a:gd name="connsiteX14732" fmla="*/ 4777513 w 5675092"/>
              <a:gd name="connsiteY14732" fmla="*/ 123981 h 2397608"/>
              <a:gd name="connsiteX14733" fmla="*/ 4778968 w 5675092"/>
              <a:gd name="connsiteY14733" fmla="*/ 127722 h 2397608"/>
              <a:gd name="connsiteX14734" fmla="*/ 4780010 w 5675092"/>
              <a:gd name="connsiteY14734" fmla="*/ 127916 h 2397608"/>
              <a:gd name="connsiteX14735" fmla="*/ 4782561 w 5675092"/>
              <a:gd name="connsiteY14735" fmla="*/ 125597 h 2397608"/>
              <a:gd name="connsiteX14736" fmla="*/ 4783873 w 5675092"/>
              <a:gd name="connsiteY14736" fmla="*/ 120856 h 2397608"/>
              <a:gd name="connsiteX14737" fmla="*/ 4786537 w 5675092"/>
              <a:gd name="connsiteY14737" fmla="*/ 125981 h 2397608"/>
              <a:gd name="connsiteX14738" fmla="*/ 4789989 w 5675092"/>
              <a:gd name="connsiteY14738" fmla="*/ 125448 h 2397608"/>
              <a:gd name="connsiteX14739" fmla="*/ 4790891 w 5675092"/>
              <a:gd name="connsiteY14739" fmla="*/ 121957 h 2397608"/>
              <a:gd name="connsiteX14740" fmla="*/ 4789077 w 5675092"/>
              <a:gd name="connsiteY14740" fmla="*/ 115193 h 2397608"/>
              <a:gd name="connsiteX14741" fmla="*/ 4798477 w 5675092"/>
              <a:gd name="connsiteY14741" fmla="*/ 114720 h 2397608"/>
              <a:gd name="connsiteX14742" fmla="*/ 4794028 w 5675092"/>
              <a:gd name="connsiteY14742" fmla="*/ 119930 h 2397608"/>
              <a:gd name="connsiteX14743" fmla="*/ 4795474 w 5675092"/>
              <a:gd name="connsiteY14743" fmla="*/ 123439 h 2397608"/>
              <a:gd name="connsiteX14744" fmla="*/ 4798590 w 5675092"/>
              <a:gd name="connsiteY14744" fmla="*/ 121867 h 2397608"/>
              <a:gd name="connsiteX14745" fmla="*/ 4803688 w 5675092"/>
              <a:gd name="connsiteY14745" fmla="*/ 119857 h 2397608"/>
              <a:gd name="connsiteX14746" fmla="*/ 4818421 w 5675092"/>
              <a:gd name="connsiteY14746" fmla="*/ 116622 h 2397608"/>
              <a:gd name="connsiteX14747" fmla="*/ 4843189 w 5675092"/>
              <a:gd name="connsiteY14747" fmla="*/ 115374 h 2397608"/>
              <a:gd name="connsiteX14748" fmla="*/ 4845416 w 5675092"/>
              <a:gd name="connsiteY14748" fmla="*/ 110275 h 2397608"/>
              <a:gd name="connsiteX14749" fmla="*/ 4877235 w 5675092"/>
              <a:gd name="connsiteY14749" fmla="*/ 101193 h 2397608"/>
              <a:gd name="connsiteX14750" fmla="*/ 4885043 w 5675092"/>
              <a:gd name="connsiteY14750" fmla="*/ 108278 h 2397608"/>
              <a:gd name="connsiteX14751" fmla="*/ 4897176 w 5675092"/>
              <a:gd name="connsiteY14751" fmla="*/ 102681 h 2397608"/>
              <a:gd name="connsiteX14752" fmla="*/ 4907332 w 5675092"/>
              <a:gd name="connsiteY14752" fmla="*/ 107154 h 2397608"/>
              <a:gd name="connsiteX14753" fmla="*/ 4924544 w 5675092"/>
              <a:gd name="connsiteY14753" fmla="*/ 103794 h 2397608"/>
              <a:gd name="connsiteX14754" fmla="*/ 4932225 w 5675092"/>
              <a:gd name="connsiteY14754" fmla="*/ 108392 h 2397608"/>
              <a:gd name="connsiteX14755" fmla="*/ 4941881 w 5675092"/>
              <a:gd name="connsiteY14755" fmla="*/ 102920 h 2397608"/>
              <a:gd name="connsiteX14756" fmla="*/ 4954515 w 5675092"/>
              <a:gd name="connsiteY14756" fmla="*/ 107269 h 2397608"/>
              <a:gd name="connsiteX14757" fmla="*/ 4984235 w 5675092"/>
              <a:gd name="connsiteY14757" fmla="*/ 105771 h 2397608"/>
              <a:gd name="connsiteX14758" fmla="*/ 4984737 w 5675092"/>
              <a:gd name="connsiteY14758" fmla="*/ 115717 h 2397608"/>
              <a:gd name="connsiteX14759" fmla="*/ 4997752 w 5675092"/>
              <a:gd name="connsiteY14759" fmla="*/ 109141 h 2397608"/>
              <a:gd name="connsiteX14760" fmla="*/ 5001867 w 5675092"/>
              <a:gd name="connsiteY14760" fmla="*/ 110835 h 2397608"/>
              <a:gd name="connsiteX14761" fmla="*/ 5003117 w 5675092"/>
              <a:gd name="connsiteY14761" fmla="*/ 103897 h 2397608"/>
              <a:gd name="connsiteX14762" fmla="*/ 5005190 w 5675092"/>
              <a:gd name="connsiteY14762" fmla="*/ 103241 h 2397608"/>
              <a:gd name="connsiteX14763" fmla="*/ 5003800 w 5675092"/>
              <a:gd name="connsiteY14763" fmla="*/ 99799 h 2397608"/>
              <a:gd name="connsiteX14764" fmla="*/ 5006620 w 5675092"/>
              <a:gd name="connsiteY14764" fmla="*/ 102790 h 2397608"/>
              <a:gd name="connsiteX14765" fmla="*/ 5007305 w 5675092"/>
              <a:gd name="connsiteY14765" fmla="*/ 102574 h 2397608"/>
              <a:gd name="connsiteX14766" fmla="*/ 5010546 w 5675092"/>
              <a:gd name="connsiteY14766" fmla="*/ 104509 h 2397608"/>
              <a:gd name="connsiteX14767" fmla="*/ 5009715 w 5675092"/>
              <a:gd name="connsiteY14767" fmla="*/ 106071 h 2397608"/>
              <a:gd name="connsiteX14768" fmla="*/ 5009866 w 5675092"/>
              <a:gd name="connsiteY14768" fmla="*/ 106232 h 2397608"/>
              <a:gd name="connsiteX14769" fmla="*/ 5036246 w 5675092"/>
              <a:gd name="connsiteY14769" fmla="*/ 103149 h 2397608"/>
              <a:gd name="connsiteX14770" fmla="*/ 5031074 w 5675092"/>
              <a:gd name="connsiteY14770" fmla="*/ 99047 h 2397608"/>
              <a:gd name="connsiteX14771" fmla="*/ 5029038 w 5675092"/>
              <a:gd name="connsiteY14771" fmla="*/ 96072 h 2397608"/>
              <a:gd name="connsiteX14772" fmla="*/ 5042729 w 5675092"/>
              <a:gd name="connsiteY14772" fmla="*/ 96279 h 2397608"/>
              <a:gd name="connsiteX14773" fmla="*/ 5052830 w 5675092"/>
              <a:gd name="connsiteY14773" fmla="*/ 87356 h 2397608"/>
              <a:gd name="connsiteX14774" fmla="*/ 5038685 w 5675092"/>
              <a:gd name="connsiteY14774" fmla="*/ 89938 h 2397608"/>
              <a:gd name="connsiteX14775" fmla="*/ 5028861 w 5675092"/>
              <a:gd name="connsiteY14775" fmla="*/ 95813 h 2397608"/>
              <a:gd name="connsiteX14776" fmla="*/ 5025713 w 5675092"/>
              <a:gd name="connsiteY14776" fmla="*/ 91215 h 2397608"/>
              <a:gd name="connsiteX14777" fmla="*/ 5006275 w 5675092"/>
              <a:gd name="connsiteY14777" fmla="*/ 99674 h 2397608"/>
              <a:gd name="connsiteX14778" fmla="*/ 5067191 w 5675092"/>
              <a:gd name="connsiteY14778" fmla="*/ 76660 h 2397608"/>
              <a:gd name="connsiteX14779" fmla="*/ 5029538 w 5675092"/>
              <a:gd name="connsiteY14779" fmla="*/ 68586 h 2397608"/>
              <a:gd name="connsiteX14780" fmla="*/ 5015055 w 5675092"/>
              <a:gd name="connsiteY14780" fmla="*/ 76795 h 2397608"/>
              <a:gd name="connsiteX14781" fmla="*/ 5012076 w 5675092"/>
              <a:gd name="connsiteY14781" fmla="*/ 66974 h 2397608"/>
              <a:gd name="connsiteX14782" fmla="*/ 4985460 w 5675092"/>
              <a:gd name="connsiteY14782" fmla="*/ 80780 h 2397608"/>
              <a:gd name="connsiteX14783" fmla="*/ 4972951 w 5675092"/>
              <a:gd name="connsiteY14783" fmla="*/ 78917 h 2397608"/>
              <a:gd name="connsiteX14784" fmla="*/ 4975301 w 5675092"/>
              <a:gd name="connsiteY14784" fmla="*/ 76306 h 2397608"/>
              <a:gd name="connsiteX14785" fmla="*/ 4960567 w 5675092"/>
              <a:gd name="connsiteY14785" fmla="*/ 79541 h 2397608"/>
              <a:gd name="connsiteX14786" fmla="*/ 4936050 w 5675092"/>
              <a:gd name="connsiteY14786" fmla="*/ 85764 h 2397608"/>
              <a:gd name="connsiteX14787" fmla="*/ 4903855 w 5675092"/>
              <a:gd name="connsiteY14787" fmla="*/ 87387 h 2397608"/>
              <a:gd name="connsiteX14788" fmla="*/ 4901001 w 5675092"/>
              <a:gd name="connsiteY14788" fmla="*/ 80052 h 2397608"/>
              <a:gd name="connsiteX14789" fmla="*/ 4866327 w 5675092"/>
              <a:gd name="connsiteY14789" fmla="*/ 81799 h 2397608"/>
              <a:gd name="connsiteX14790" fmla="*/ 4893068 w 5675092"/>
              <a:gd name="connsiteY14790" fmla="*/ 70480 h 2397608"/>
              <a:gd name="connsiteX14791" fmla="*/ 4890343 w 5675092"/>
              <a:gd name="connsiteY14791" fmla="*/ 65631 h 2397608"/>
              <a:gd name="connsiteX14792" fmla="*/ 4880434 w 5675092"/>
              <a:gd name="connsiteY14792" fmla="*/ 66131 h 2397608"/>
              <a:gd name="connsiteX14793" fmla="*/ 4865701 w 5675092"/>
              <a:gd name="connsiteY14793" fmla="*/ 69366 h 2397608"/>
              <a:gd name="connsiteX14794" fmla="*/ 4851590 w 5675092"/>
              <a:gd name="connsiteY14794" fmla="*/ 85034 h 2397608"/>
              <a:gd name="connsiteX14795" fmla="*/ 4843786 w 5675092"/>
              <a:gd name="connsiteY14795" fmla="*/ 77949 h 2397608"/>
              <a:gd name="connsiteX14796" fmla="*/ 4899873 w 5675092"/>
              <a:gd name="connsiteY14796" fmla="*/ 57672 h 2397608"/>
              <a:gd name="connsiteX14797" fmla="*/ 4909778 w 5675092"/>
              <a:gd name="connsiteY14797" fmla="*/ 57173 h 2397608"/>
              <a:gd name="connsiteX14798" fmla="*/ 4917585 w 5675092"/>
              <a:gd name="connsiteY14798" fmla="*/ 64258 h 2397608"/>
              <a:gd name="connsiteX14799" fmla="*/ 4922162 w 5675092"/>
              <a:gd name="connsiteY14799" fmla="*/ 56548 h 2397608"/>
              <a:gd name="connsiteX14800" fmla="*/ 4927366 w 5675092"/>
              <a:gd name="connsiteY14800" fmla="*/ 61273 h 2397608"/>
              <a:gd name="connsiteX14801" fmla="*/ 4934421 w 5675092"/>
              <a:gd name="connsiteY14801" fmla="*/ 53438 h 2397608"/>
              <a:gd name="connsiteX14802" fmla="*/ 4937150 w 5675092"/>
              <a:gd name="connsiteY14802" fmla="*/ 58286 h 2397608"/>
              <a:gd name="connsiteX14803" fmla="*/ 4978752 w 5675092"/>
              <a:gd name="connsiteY14803" fmla="*/ 46217 h 2397608"/>
              <a:gd name="connsiteX14804" fmla="*/ 5013426 w 5675092"/>
              <a:gd name="connsiteY14804" fmla="*/ 44469 h 2397608"/>
              <a:gd name="connsiteX14805" fmla="*/ 5030763 w 5675092"/>
              <a:gd name="connsiteY14805" fmla="*/ 43596 h 2397608"/>
              <a:gd name="connsiteX14806" fmla="*/ 5036830 w 5675092"/>
              <a:gd name="connsiteY14806" fmla="*/ 36858 h 2397608"/>
              <a:gd name="connsiteX14807" fmla="*/ 5036763 w 5675092"/>
              <a:gd name="connsiteY14807" fmla="*/ 35516 h 2397608"/>
              <a:gd name="connsiteX14808" fmla="*/ 5035618 w 5675092"/>
              <a:gd name="connsiteY14808" fmla="*/ 35249 h 2397608"/>
              <a:gd name="connsiteX14809" fmla="*/ 5035089 w 5675092"/>
              <a:gd name="connsiteY14809" fmla="*/ 30913 h 2397608"/>
              <a:gd name="connsiteX14810" fmla="*/ 5036080 w 5675092"/>
              <a:gd name="connsiteY14810" fmla="*/ 34407 h 2397608"/>
              <a:gd name="connsiteX14811" fmla="*/ 5036713 w 5675092"/>
              <a:gd name="connsiteY14811" fmla="*/ 34536 h 2397608"/>
              <a:gd name="connsiteX14812" fmla="*/ 5036522 w 5675092"/>
              <a:gd name="connsiteY14812" fmla="*/ 30750 h 2397608"/>
              <a:gd name="connsiteX14813" fmla="*/ 5043061 w 5675092"/>
              <a:gd name="connsiteY14813" fmla="*/ 30420 h 2397608"/>
              <a:gd name="connsiteX14814" fmla="*/ 5041001 w 5675092"/>
              <a:gd name="connsiteY14814" fmla="*/ 32918 h 2397608"/>
              <a:gd name="connsiteX14815" fmla="*/ 5041129 w 5675092"/>
              <a:gd name="connsiteY14815" fmla="*/ 33619 h 2397608"/>
              <a:gd name="connsiteX14816" fmla="*/ 5042646 w 5675092"/>
              <a:gd name="connsiteY14816" fmla="*/ 33025 h 2397608"/>
              <a:gd name="connsiteX14817" fmla="*/ 5094656 w 5675092"/>
              <a:gd name="connsiteY14817" fmla="*/ 30403 h 2397608"/>
              <a:gd name="connsiteX14818" fmla="*/ 5089828 w 5675092"/>
              <a:gd name="connsiteY14818" fmla="*/ 33140 h 2397608"/>
              <a:gd name="connsiteX14819" fmla="*/ 5090079 w 5675092"/>
              <a:gd name="connsiteY14819" fmla="*/ 38113 h 2397608"/>
              <a:gd name="connsiteX14820" fmla="*/ 5092554 w 5675092"/>
              <a:gd name="connsiteY14820" fmla="*/ 37988 h 2397608"/>
              <a:gd name="connsiteX14821" fmla="*/ 5092930 w 5675092"/>
              <a:gd name="connsiteY14821" fmla="*/ 45448 h 2397608"/>
              <a:gd name="connsiteX14822" fmla="*/ 5125003 w 5675092"/>
              <a:gd name="connsiteY14822" fmla="*/ 41338 h 2397608"/>
              <a:gd name="connsiteX14823" fmla="*/ 5122399 w 5675092"/>
              <a:gd name="connsiteY14823" fmla="*/ 38976 h 2397608"/>
              <a:gd name="connsiteX14824" fmla="*/ 5159300 w 5675092"/>
              <a:gd name="connsiteY14824" fmla="*/ 32130 h 2397608"/>
              <a:gd name="connsiteX14825" fmla="*/ 5163878 w 5675092"/>
              <a:gd name="connsiteY14825" fmla="*/ 24421 h 2397608"/>
              <a:gd name="connsiteX14826" fmla="*/ 5169332 w 5675092"/>
              <a:gd name="connsiteY14826" fmla="*/ 34117 h 2397608"/>
              <a:gd name="connsiteX14827" fmla="*/ 5174130 w 5675092"/>
              <a:gd name="connsiteY14827" fmla="*/ 30760 h 2397608"/>
              <a:gd name="connsiteX14828" fmla="*/ 5179480 w 5675092"/>
              <a:gd name="connsiteY14828" fmla="*/ 38574 h 2397608"/>
              <a:gd name="connsiteX14829" fmla="*/ 5182217 w 5675092"/>
              <a:gd name="connsiteY14829" fmla="*/ 43440 h 2397608"/>
              <a:gd name="connsiteX14830" fmla="*/ 5194099 w 5675092"/>
              <a:gd name="connsiteY14830" fmla="*/ 32869 h 2397608"/>
              <a:gd name="connsiteX14831" fmla="*/ 5189272 w 5675092"/>
              <a:gd name="connsiteY14831" fmla="*/ 35605 h 2397608"/>
              <a:gd name="connsiteX14832" fmla="*/ 5190024 w 5675092"/>
              <a:gd name="connsiteY14832" fmla="*/ 50525 h 2397608"/>
              <a:gd name="connsiteX14833" fmla="*/ 5199805 w 5675092"/>
              <a:gd name="connsiteY14833" fmla="*/ 47539 h 2397608"/>
              <a:gd name="connsiteX14834" fmla="*/ 5200055 w 5675092"/>
              <a:gd name="connsiteY14834" fmla="*/ 52512 h 2397608"/>
              <a:gd name="connsiteX14835" fmla="*/ 5193379 w 5675092"/>
              <a:gd name="connsiteY14835" fmla="*/ 67806 h 2397608"/>
              <a:gd name="connsiteX14836" fmla="*/ 5196230 w 5675092"/>
              <a:gd name="connsiteY14836" fmla="*/ 75142 h 2397608"/>
              <a:gd name="connsiteX14837" fmla="*/ 5201058 w 5675092"/>
              <a:gd name="connsiteY14837" fmla="*/ 72405 h 2397608"/>
              <a:gd name="connsiteX14838" fmla="*/ 5206265 w 5675092"/>
              <a:gd name="connsiteY14838" fmla="*/ 77128 h 2397608"/>
              <a:gd name="connsiteX14839" fmla="*/ 5207017 w 5675092"/>
              <a:gd name="connsiteY14839" fmla="*/ 92048 h 2397608"/>
              <a:gd name="connsiteX14840" fmla="*/ 5202186 w 5675092"/>
              <a:gd name="connsiteY14840" fmla="*/ 94784 h 2397608"/>
              <a:gd name="connsiteX14841" fmla="*/ 5200463 w 5675092"/>
              <a:gd name="connsiteY14841" fmla="*/ 109829 h 2397608"/>
              <a:gd name="connsiteX14842" fmla="*/ 5207769 w 5675092"/>
              <a:gd name="connsiteY14842" fmla="*/ 106968 h 2397608"/>
              <a:gd name="connsiteX14843" fmla="*/ 5208521 w 5675092"/>
              <a:gd name="connsiteY14843" fmla="*/ 121887 h 2397608"/>
              <a:gd name="connsiteX14844" fmla="*/ 5196137 w 5675092"/>
              <a:gd name="connsiteY14844" fmla="*/ 122512 h 2397608"/>
              <a:gd name="connsiteX14845" fmla="*/ 5191808 w 5675092"/>
              <a:gd name="connsiteY14845" fmla="*/ 135194 h 2397608"/>
              <a:gd name="connsiteX14846" fmla="*/ 5186854 w 5675092"/>
              <a:gd name="connsiteY14846" fmla="*/ 135444 h 2397608"/>
              <a:gd name="connsiteX14847" fmla="*/ 5176824 w 5675092"/>
              <a:gd name="connsiteY14847" fmla="*/ 133457 h 2397608"/>
              <a:gd name="connsiteX14848" fmla="*/ 5182027 w 5675092"/>
              <a:gd name="connsiteY14848" fmla="*/ 138180 h 2397608"/>
              <a:gd name="connsiteX14849" fmla="*/ 5190084 w 5675092"/>
              <a:gd name="connsiteY14849" fmla="*/ 150239 h 2397608"/>
              <a:gd name="connsiteX14850" fmla="*/ 5192184 w 5675092"/>
              <a:gd name="connsiteY14850" fmla="*/ 142654 h 2397608"/>
              <a:gd name="connsiteX14851" fmla="*/ 5210276 w 5675092"/>
              <a:gd name="connsiteY14851" fmla="*/ 156700 h 2397608"/>
              <a:gd name="connsiteX14852" fmla="*/ 5211873 w 5675092"/>
              <a:gd name="connsiteY14852" fmla="*/ 139168 h 2397608"/>
              <a:gd name="connsiteX14853" fmla="*/ 5221779 w 5675092"/>
              <a:gd name="connsiteY14853" fmla="*/ 138669 h 2397608"/>
              <a:gd name="connsiteX14854" fmla="*/ 5217077 w 5675092"/>
              <a:gd name="connsiteY14854" fmla="*/ 143892 h 2397608"/>
              <a:gd name="connsiteX14855" fmla="*/ 5217578 w 5675092"/>
              <a:gd name="connsiteY14855" fmla="*/ 153838 h 2397608"/>
              <a:gd name="connsiteX14856" fmla="*/ 5225260 w 5675092"/>
              <a:gd name="connsiteY14856" fmla="*/ 158437 h 2397608"/>
              <a:gd name="connsiteX14857" fmla="*/ 5225385 w 5675092"/>
              <a:gd name="connsiteY14857" fmla="*/ 160924 h 2397608"/>
              <a:gd name="connsiteX14858" fmla="*/ 5220934 w 5675092"/>
              <a:gd name="connsiteY14858" fmla="*/ 171120 h 2397608"/>
              <a:gd name="connsiteX14859" fmla="*/ 5203722 w 5675092"/>
              <a:gd name="connsiteY14859" fmla="*/ 174480 h 2397608"/>
              <a:gd name="connsiteX14860" fmla="*/ 5211278 w 5675092"/>
              <a:gd name="connsiteY14860" fmla="*/ 176592 h 2397608"/>
              <a:gd name="connsiteX14861" fmla="*/ 5214380 w 5675092"/>
              <a:gd name="connsiteY14861" fmla="*/ 188901 h 2397608"/>
              <a:gd name="connsiteX14862" fmla="*/ 5207200 w 5675092"/>
              <a:gd name="connsiteY14862" fmla="*/ 194248 h 2397608"/>
              <a:gd name="connsiteX14863" fmla="*/ 5192215 w 5675092"/>
              <a:gd name="connsiteY14863" fmla="*/ 192511 h 2397608"/>
              <a:gd name="connsiteX14864" fmla="*/ 5175881 w 5675092"/>
              <a:gd name="connsiteY14864" fmla="*/ 213277 h 2397608"/>
              <a:gd name="connsiteX14865" fmla="*/ 5188140 w 5675092"/>
              <a:gd name="connsiteY14865" fmla="*/ 210166 h 2397608"/>
              <a:gd name="connsiteX14866" fmla="*/ 5183564 w 5675092"/>
              <a:gd name="connsiteY14866" fmla="*/ 217876 h 2397608"/>
              <a:gd name="connsiteX14867" fmla="*/ 5183940 w 5675092"/>
              <a:gd name="connsiteY14867" fmla="*/ 225336 h 2397608"/>
              <a:gd name="connsiteX14868" fmla="*/ 5181085 w 5675092"/>
              <a:gd name="connsiteY14868" fmla="*/ 218001 h 2397608"/>
              <a:gd name="connsiteX14869" fmla="*/ 5171681 w 5675092"/>
              <a:gd name="connsiteY14869" fmla="*/ 228447 h 2397608"/>
              <a:gd name="connsiteX14870" fmla="*/ 5159673 w 5675092"/>
              <a:gd name="connsiteY14870" fmla="*/ 236530 h 2397608"/>
              <a:gd name="connsiteX14871" fmla="*/ 5177511 w 5675092"/>
              <a:gd name="connsiteY14871" fmla="*/ 245603 h 2397608"/>
              <a:gd name="connsiteX14872" fmla="*/ 5175660 w 5675092"/>
              <a:gd name="connsiteY14872" fmla="*/ 258161 h 2397608"/>
              <a:gd name="connsiteX14873" fmla="*/ 5183843 w 5675092"/>
              <a:gd name="connsiteY14873" fmla="*/ 272706 h 2397608"/>
              <a:gd name="connsiteX14874" fmla="*/ 5183717 w 5675092"/>
              <a:gd name="connsiteY14874" fmla="*/ 270219 h 2397608"/>
              <a:gd name="connsiteX14875" fmla="*/ 5191148 w 5675092"/>
              <a:gd name="connsiteY14875" fmla="*/ 269844 h 2397608"/>
              <a:gd name="connsiteX14876" fmla="*/ 5188420 w 5675092"/>
              <a:gd name="connsiteY14876" fmla="*/ 264996 h 2397608"/>
              <a:gd name="connsiteX14877" fmla="*/ 5198576 w 5675092"/>
              <a:gd name="connsiteY14877" fmla="*/ 269470 h 2397608"/>
              <a:gd name="connsiteX14878" fmla="*/ 5200949 w 5675092"/>
              <a:gd name="connsiteY14878" fmla="*/ 267395 h 2397608"/>
              <a:gd name="connsiteX14879" fmla="*/ 5202983 w 5675092"/>
              <a:gd name="connsiteY14879" fmla="*/ 263150 h 2397608"/>
              <a:gd name="connsiteX14880" fmla="*/ 5208029 w 5675092"/>
              <a:gd name="connsiteY14880" fmla="*/ 261024 h 2397608"/>
              <a:gd name="connsiteX14881" fmla="*/ 5212735 w 5675092"/>
              <a:gd name="connsiteY14881" fmla="*/ 259958 h 2397608"/>
              <a:gd name="connsiteX14882" fmla="*/ 5214147 w 5675092"/>
              <a:gd name="connsiteY14882" fmla="*/ 259301 h 2397608"/>
              <a:gd name="connsiteX14883" fmla="*/ 5217881 w 5675092"/>
              <a:gd name="connsiteY14883" fmla="*/ 256338 h 2397608"/>
              <a:gd name="connsiteX14884" fmla="*/ 5218379 w 5675092"/>
              <a:gd name="connsiteY14884" fmla="*/ 257369 h 2397608"/>
              <a:gd name="connsiteX14885" fmla="*/ 5223002 w 5675092"/>
              <a:gd name="connsiteY14885" fmla="*/ 255268 h 2397608"/>
              <a:gd name="connsiteX14886" fmla="*/ 5227420 w 5675092"/>
              <a:gd name="connsiteY14886" fmla="*/ 250566 h 2397608"/>
              <a:gd name="connsiteX14887" fmla="*/ 5232626 w 5675092"/>
              <a:gd name="connsiteY14887" fmla="*/ 255290 h 2397608"/>
              <a:gd name="connsiteX14888" fmla="*/ 5235101 w 5675092"/>
              <a:gd name="connsiteY14888" fmla="*/ 255165 h 2397608"/>
              <a:gd name="connsiteX14889" fmla="*/ 5234725 w 5675092"/>
              <a:gd name="connsiteY14889" fmla="*/ 247704 h 2397608"/>
              <a:gd name="connsiteX14890" fmla="*/ 5237203 w 5675092"/>
              <a:gd name="connsiteY14890" fmla="*/ 247580 h 2397608"/>
              <a:gd name="connsiteX14891" fmla="*/ 5266673 w 5675092"/>
              <a:gd name="connsiteY14891" fmla="*/ 241109 h 2397608"/>
              <a:gd name="connsiteX14892" fmla="*/ 5274179 w 5675092"/>
              <a:gd name="connsiteY14892" fmla="*/ 247349 h 2397608"/>
              <a:gd name="connsiteX14893" fmla="*/ 5274895 w 5675092"/>
              <a:gd name="connsiteY14893" fmla="*/ 247179 h 2397608"/>
              <a:gd name="connsiteX14894" fmla="*/ 5275515 w 5675092"/>
              <a:gd name="connsiteY14894" fmla="*/ 247386 h 2397608"/>
              <a:gd name="connsiteX14895" fmla="*/ 5278831 w 5675092"/>
              <a:gd name="connsiteY14895" fmla="*/ 246806 h 2397608"/>
              <a:gd name="connsiteX14896" fmla="*/ 5281657 w 5675092"/>
              <a:gd name="connsiteY14896" fmla="*/ 242846 h 2397608"/>
              <a:gd name="connsiteX14897" fmla="*/ 5281908 w 5675092"/>
              <a:gd name="connsiteY14897" fmla="*/ 247819 h 2397608"/>
              <a:gd name="connsiteX14898" fmla="*/ 5283267 w 5675092"/>
              <a:gd name="connsiteY14898" fmla="*/ 246777 h 2397608"/>
              <a:gd name="connsiteX14899" fmla="*/ 5283023 w 5675092"/>
              <a:gd name="connsiteY14899" fmla="*/ 245870 h 2397608"/>
              <a:gd name="connsiteX14900" fmla="*/ 5283934 w 5675092"/>
              <a:gd name="connsiteY14900" fmla="*/ 246265 h 2397608"/>
              <a:gd name="connsiteX14901" fmla="*/ 5286689 w 5675092"/>
              <a:gd name="connsiteY14901" fmla="*/ 244151 h 2397608"/>
              <a:gd name="connsiteX14902" fmla="*/ 5291566 w 5675092"/>
              <a:gd name="connsiteY14902" fmla="*/ 242347 h 2397608"/>
              <a:gd name="connsiteX14903" fmla="*/ 5283258 w 5675092"/>
              <a:gd name="connsiteY14903" fmla="*/ 225315 h 2397608"/>
              <a:gd name="connsiteX14904" fmla="*/ 5275826 w 5675092"/>
              <a:gd name="connsiteY14904" fmla="*/ 225690 h 2397608"/>
              <a:gd name="connsiteX14905" fmla="*/ 5295265 w 5675092"/>
              <a:gd name="connsiteY14905" fmla="*/ 217231 h 2397608"/>
              <a:gd name="connsiteX14906" fmla="*/ 5298368 w 5675092"/>
              <a:gd name="connsiteY14906" fmla="*/ 229539 h 2397608"/>
              <a:gd name="connsiteX14907" fmla="*/ 5297866 w 5675092"/>
              <a:gd name="connsiteY14907" fmla="*/ 219593 h 2397608"/>
              <a:gd name="connsiteX14908" fmla="*/ 5303069 w 5675092"/>
              <a:gd name="connsiteY14908" fmla="*/ 224316 h 2397608"/>
              <a:gd name="connsiteX14909" fmla="*/ 5310375 w 5675092"/>
              <a:gd name="connsiteY14909" fmla="*/ 221455 h 2397608"/>
              <a:gd name="connsiteX14910" fmla="*/ 5326365 w 5675092"/>
              <a:gd name="connsiteY14910" fmla="*/ 243085 h 2397608"/>
              <a:gd name="connsiteX14911" fmla="*/ 5303947 w 5675092"/>
              <a:gd name="connsiteY14911" fmla="*/ 241723 h 2397608"/>
              <a:gd name="connsiteX14912" fmla="*/ 5316832 w 5675092"/>
              <a:gd name="connsiteY14912" fmla="*/ 251045 h 2397608"/>
              <a:gd name="connsiteX14913" fmla="*/ 5309780 w 5675092"/>
              <a:gd name="connsiteY14913" fmla="*/ 258879 h 2397608"/>
              <a:gd name="connsiteX14914" fmla="*/ 5320062 w 5675092"/>
              <a:gd name="connsiteY14914" fmla="*/ 265840 h 2397608"/>
              <a:gd name="connsiteX14915" fmla="*/ 5310031 w 5675092"/>
              <a:gd name="connsiteY14915" fmla="*/ 263852 h 2397608"/>
              <a:gd name="connsiteX14916" fmla="*/ 5298023 w 5675092"/>
              <a:gd name="connsiteY14916" fmla="*/ 271936 h 2397608"/>
              <a:gd name="connsiteX14917" fmla="*/ 5308430 w 5675092"/>
              <a:gd name="connsiteY14917" fmla="*/ 281383 h 2397608"/>
              <a:gd name="connsiteX14918" fmla="*/ 5308681 w 5675092"/>
              <a:gd name="connsiteY14918" fmla="*/ 286356 h 2397608"/>
              <a:gd name="connsiteX14919" fmla="*/ 5306454 w 5675092"/>
              <a:gd name="connsiteY14919" fmla="*/ 291454 h 2397608"/>
              <a:gd name="connsiteX14920" fmla="*/ 5309355 w 5675092"/>
              <a:gd name="connsiteY14920" fmla="*/ 299722 h 2397608"/>
              <a:gd name="connsiteX14921" fmla="*/ 5309863 w 5675092"/>
              <a:gd name="connsiteY14921" fmla="*/ 300880 h 2397608"/>
              <a:gd name="connsiteX14922" fmla="*/ 5310079 w 5675092"/>
              <a:gd name="connsiteY14922" fmla="*/ 300365 h 2397608"/>
              <a:gd name="connsiteX14923" fmla="*/ 5312855 w 5675092"/>
              <a:gd name="connsiteY14923" fmla="*/ 295848 h 2397608"/>
              <a:gd name="connsiteX14924" fmla="*/ 5317619 w 5675092"/>
              <a:gd name="connsiteY14924" fmla="*/ 303689 h 2397608"/>
              <a:gd name="connsiteX14925" fmla="*/ 5314797 w 5675092"/>
              <a:gd name="connsiteY14925" fmla="*/ 305775 h 2397608"/>
              <a:gd name="connsiteX14926" fmla="*/ 5327268 w 5675092"/>
              <a:gd name="connsiteY14926" fmla="*/ 304117 h 2397608"/>
              <a:gd name="connsiteX14927" fmla="*/ 5344232 w 5675092"/>
              <a:gd name="connsiteY14927" fmla="*/ 302015 h 2397608"/>
              <a:gd name="connsiteX14928" fmla="*/ 5347212 w 5675092"/>
              <a:gd name="connsiteY14928" fmla="*/ 311836 h 2397608"/>
              <a:gd name="connsiteX14929" fmla="*/ 5346585 w 5675092"/>
              <a:gd name="connsiteY14929" fmla="*/ 299402 h 2397608"/>
              <a:gd name="connsiteX14930" fmla="*/ 5356741 w 5675092"/>
              <a:gd name="connsiteY14930" fmla="*/ 303879 h 2397608"/>
              <a:gd name="connsiteX14931" fmla="*/ 5357242 w 5675092"/>
              <a:gd name="connsiteY14931" fmla="*/ 313824 h 2397608"/>
              <a:gd name="connsiteX14932" fmla="*/ 5355019 w 5675092"/>
              <a:gd name="connsiteY14932" fmla="*/ 318922 h 2397608"/>
              <a:gd name="connsiteX14933" fmla="*/ 5360222 w 5675092"/>
              <a:gd name="connsiteY14933" fmla="*/ 323646 h 2397608"/>
              <a:gd name="connsiteX14934" fmla="*/ 5352916 w 5675092"/>
              <a:gd name="connsiteY14934" fmla="*/ 326505 h 2397608"/>
              <a:gd name="connsiteX14935" fmla="*/ 5348841 w 5675092"/>
              <a:gd name="connsiteY14935" fmla="*/ 344162 h 2397608"/>
              <a:gd name="connsiteX14936" fmla="*/ 5348465 w 5675092"/>
              <a:gd name="connsiteY14936" fmla="*/ 336701 h 2397608"/>
              <a:gd name="connsiteX14937" fmla="*/ 5344139 w 5675092"/>
              <a:gd name="connsiteY14937" fmla="*/ 349384 h 2397608"/>
              <a:gd name="connsiteX14938" fmla="*/ 5348967 w 5675092"/>
              <a:gd name="connsiteY14938" fmla="*/ 346650 h 2397608"/>
              <a:gd name="connsiteX14939" fmla="*/ 5343137 w 5675092"/>
              <a:gd name="connsiteY14939" fmla="*/ 355706 h 2397608"/>
              <a:gd name="connsiteX14940" fmla="*/ 5342633 w 5675092"/>
              <a:gd name="connsiteY14940" fmla="*/ 357644 h 2397608"/>
              <a:gd name="connsiteX14941" fmla="*/ 5348204 w 5675092"/>
              <a:gd name="connsiteY14941" fmla="*/ 354642 h 2397608"/>
              <a:gd name="connsiteX14942" fmla="*/ 5354313 w 5675092"/>
              <a:gd name="connsiteY14942" fmla="*/ 346435 h 2397608"/>
              <a:gd name="connsiteX14943" fmla="*/ 5363495 w 5675092"/>
              <a:gd name="connsiteY14943" fmla="*/ 348501 h 2397608"/>
              <a:gd name="connsiteX14944" fmla="*/ 5359347 w 5675092"/>
              <a:gd name="connsiteY14944" fmla="*/ 356291 h 2397608"/>
              <a:gd name="connsiteX14945" fmla="*/ 5361867 w 5675092"/>
              <a:gd name="connsiteY14945" fmla="*/ 361220 h 2397608"/>
              <a:gd name="connsiteX14946" fmla="*/ 5366139 w 5675092"/>
              <a:gd name="connsiteY14946" fmla="*/ 355949 h 2397608"/>
              <a:gd name="connsiteX14947" fmla="*/ 5366520 w 5675092"/>
              <a:gd name="connsiteY14947" fmla="*/ 363512 h 2397608"/>
              <a:gd name="connsiteX14948" fmla="*/ 5362248 w 5675092"/>
              <a:gd name="connsiteY14948" fmla="*/ 368782 h 2397608"/>
              <a:gd name="connsiteX14949" fmla="*/ 5351418 w 5675092"/>
              <a:gd name="connsiteY14949" fmla="*/ 367749 h 2397608"/>
              <a:gd name="connsiteX14950" fmla="*/ 5350104 w 5675092"/>
              <a:gd name="connsiteY14950" fmla="*/ 367631 h 2397608"/>
              <a:gd name="connsiteX14951" fmla="*/ 5350953 w 5675092"/>
              <a:gd name="connsiteY14951" fmla="*/ 374515 h 2397608"/>
              <a:gd name="connsiteX14952" fmla="*/ 5365830 w 5675092"/>
              <a:gd name="connsiteY14952" fmla="*/ 385685 h 2397608"/>
              <a:gd name="connsiteX14953" fmla="*/ 5358152 w 5675092"/>
              <a:gd name="connsiteY14953" fmla="*/ 381086 h 2397608"/>
              <a:gd name="connsiteX14954" fmla="*/ 5370533 w 5675092"/>
              <a:gd name="connsiteY14954" fmla="*/ 380462 h 2397608"/>
              <a:gd name="connsiteX14955" fmla="*/ 5370489 w 5675092"/>
              <a:gd name="connsiteY14955" fmla="*/ 381065 h 2397608"/>
              <a:gd name="connsiteX14956" fmla="*/ 5370897 w 5675092"/>
              <a:gd name="connsiteY14956" fmla="*/ 381258 h 2397608"/>
              <a:gd name="connsiteX14957" fmla="*/ 5373793 w 5675092"/>
              <a:gd name="connsiteY14957" fmla="*/ 377779 h 2397608"/>
              <a:gd name="connsiteX14958" fmla="*/ 5376237 w 5675092"/>
              <a:gd name="connsiteY14958" fmla="*/ 382923 h 2397608"/>
              <a:gd name="connsiteX14959" fmla="*/ 5373925 w 5675092"/>
              <a:gd name="connsiteY14959" fmla="*/ 380407 h 2397608"/>
              <a:gd name="connsiteX14960" fmla="*/ 5370195 w 5675092"/>
              <a:gd name="connsiteY14960" fmla="*/ 385055 h 2397608"/>
              <a:gd name="connsiteX14961" fmla="*/ 5369797 w 5675092"/>
              <a:gd name="connsiteY14961" fmla="*/ 390470 h 2397608"/>
              <a:gd name="connsiteX14962" fmla="*/ 5369061 w 5675092"/>
              <a:gd name="connsiteY14962" fmla="*/ 400479 h 2397608"/>
              <a:gd name="connsiteX14963" fmla="*/ 5361379 w 5675092"/>
              <a:gd name="connsiteY14963" fmla="*/ 395880 h 2397608"/>
              <a:gd name="connsiteX14964" fmla="*/ 5354324 w 5675092"/>
              <a:gd name="connsiteY14964" fmla="*/ 403716 h 2397608"/>
              <a:gd name="connsiteX14965" fmla="*/ 5369186 w 5675092"/>
              <a:gd name="connsiteY14965" fmla="*/ 402967 h 2397608"/>
              <a:gd name="connsiteX14966" fmla="*/ 5357226 w 5675092"/>
              <a:gd name="connsiteY14966" fmla="*/ 408126 h 2397608"/>
              <a:gd name="connsiteX14967" fmla="*/ 5356178 w 5675092"/>
              <a:gd name="connsiteY14967" fmla="*/ 408266 h 2397608"/>
              <a:gd name="connsiteX14968" fmla="*/ 5361254 w 5675092"/>
              <a:gd name="connsiteY14968" fmla="*/ 410737 h 2397608"/>
              <a:gd name="connsiteX14969" fmla="*/ 5355377 w 5675092"/>
              <a:gd name="connsiteY14969" fmla="*/ 410921 h 2397608"/>
              <a:gd name="connsiteX14970" fmla="*/ 5353938 w 5675092"/>
              <a:gd name="connsiteY14970" fmla="*/ 410483 h 2397608"/>
              <a:gd name="connsiteX14971" fmla="*/ 5354699 w 5675092"/>
              <a:gd name="connsiteY14971" fmla="*/ 411174 h 2397608"/>
              <a:gd name="connsiteX14972" fmla="*/ 5350583 w 5675092"/>
              <a:gd name="connsiteY14972" fmla="*/ 409514 h 2397608"/>
              <a:gd name="connsiteX14973" fmla="*/ 5350509 w 5675092"/>
              <a:gd name="connsiteY14973" fmla="*/ 409438 h 2397608"/>
              <a:gd name="connsiteX14974" fmla="*/ 5348103 w 5675092"/>
              <a:gd name="connsiteY14974" fmla="*/ 408706 h 2397608"/>
              <a:gd name="connsiteX14975" fmla="*/ 5343462 w 5675092"/>
              <a:gd name="connsiteY14975" fmla="*/ 407213 h 2397608"/>
              <a:gd name="connsiteX14976" fmla="*/ 5343447 w 5675092"/>
              <a:gd name="connsiteY14976" fmla="*/ 407263 h 2397608"/>
              <a:gd name="connsiteX14977" fmla="*/ 5340093 w 5675092"/>
              <a:gd name="connsiteY14977" fmla="*/ 416899 h 2397608"/>
              <a:gd name="connsiteX14978" fmla="*/ 5350374 w 5675092"/>
              <a:gd name="connsiteY14978" fmla="*/ 423858 h 2397608"/>
              <a:gd name="connsiteX14979" fmla="*/ 5340468 w 5675092"/>
              <a:gd name="connsiteY14979" fmla="*/ 424357 h 2397608"/>
              <a:gd name="connsiteX14980" fmla="*/ 5336142 w 5675092"/>
              <a:gd name="connsiteY14980" fmla="*/ 437040 h 2397608"/>
              <a:gd name="connsiteX14981" fmla="*/ 5338742 w 5675092"/>
              <a:gd name="connsiteY14981" fmla="*/ 439401 h 2397608"/>
              <a:gd name="connsiteX14982" fmla="*/ 5355577 w 5675092"/>
              <a:gd name="connsiteY14982" fmla="*/ 428580 h 2397608"/>
              <a:gd name="connsiteX14983" fmla="*/ 5355828 w 5675092"/>
              <a:gd name="connsiteY14983" fmla="*/ 433554 h 2397608"/>
              <a:gd name="connsiteX14984" fmla="*/ 5367961 w 5675092"/>
              <a:gd name="connsiteY14984" fmla="*/ 427956 h 2397608"/>
              <a:gd name="connsiteX14985" fmla="*/ 5365988 w 5675092"/>
              <a:gd name="connsiteY14985" fmla="*/ 438027 h 2397608"/>
              <a:gd name="connsiteX14986" fmla="*/ 5368337 w 5675092"/>
              <a:gd name="connsiteY14986" fmla="*/ 435417 h 2397608"/>
              <a:gd name="connsiteX14987" fmla="*/ 5375753 w 5675092"/>
              <a:gd name="connsiteY14987" fmla="*/ 434731 h 2397608"/>
              <a:gd name="connsiteX14988" fmla="*/ 5377924 w 5675092"/>
              <a:gd name="connsiteY14988" fmla="*/ 434602 h 2397608"/>
              <a:gd name="connsiteX14989" fmla="*/ 5378247 w 5675092"/>
              <a:gd name="connsiteY14989" fmla="*/ 434918 h 2397608"/>
              <a:gd name="connsiteX14990" fmla="*/ 5378119 w 5675092"/>
              <a:gd name="connsiteY14990" fmla="*/ 434590 h 2397608"/>
              <a:gd name="connsiteX14991" fmla="*/ 5380162 w 5675092"/>
              <a:gd name="connsiteY14991" fmla="*/ 434469 h 2397608"/>
              <a:gd name="connsiteX14992" fmla="*/ 5383073 w 5675092"/>
              <a:gd name="connsiteY14992" fmla="*/ 432180 h 2397608"/>
              <a:gd name="connsiteX14993" fmla="*/ 5377871 w 5675092"/>
              <a:gd name="connsiteY14993" fmla="*/ 427457 h 2397608"/>
              <a:gd name="connsiteX14994" fmla="*/ 5376106 w 5675092"/>
              <a:gd name="connsiteY14994" fmla="*/ 429416 h 2397608"/>
              <a:gd name="connsiteX14995" fmla="*/ 5378119 w 5675092"/>
              <a:gd name="connsiteY14995" fmla="*/ 434590 h 2397608"/>
              <a:gd name="connsiteX14996" fmla="*/ 5377924 w 5675092"/>
              <a:gd name="connsiteY14996" fmla="*/ 434602 h 2397608"/>
              <a:gd name="connsiteX14997" fmla="*/ 5374001 w 5675092"/>
              <a:gd name="connsiteY14997" fmla="*/ 430769 h 2397608"/>
              <a:gd name="connsiteX14998" fmla="*/ 5375142 w 5675092"/>
              <a:gd name="connsiteY14998" fmla="*/ 422609 h 2397608"/>
              <a:gd name="connsiteX14999" fmla="*/ 5379968 w 5675092"/>
              <a:gd name="connsiteY14999" fmla="*/ 419874 h 2397608"/>
              <a:gd name="connsiteX15000" fmla="*/ 5382698 w 5675092"/>
              <a:gd name="connsiteY15000" fmla="*/ 424722 h 2397608"/>
              <a:gd name="connsiteX15001" fmla="*/ 5384546 w 5675092"/>
              <a:gd name="connsiteY15001" fmla="*/ 412163 h 2397608"/>
              <a:gd name="connsiteX15002" fmla="*/ 5387400 w 5675092"/>
              <a:gd name="connsiteY15002" fmla="*/ 419499 h 2397608"/>
              <a:gd name="connsiteX15003" fmla="*/ 5392353 w 5675092"/>
              <a:gd name="connsiteY15003" fmla="*/ 419250 h 2397608"/>
              <a:gd name="connsiteX15004" fmla="*/ 5401757 w 5675092"/>
              <a:gd name="connsiteY15004" fmla="*/ 408802 h 2397608"/>
              <a:gd name="connsiteX15005" fmla="*/ 5397055 w 5675092"/>
              <a:gd name="connsiteY15005" fmla="*/ 414027 h 2397608"/>
              <a:gd name="connsiteX15006" fmla="*/ 5404862 w 5675092"/>
              <a:gd name="connsiteY15006" fmla="*/ 421111 h 2397608"/>
              <a:gd name="connsiteX15007" fmla="*/ 5397682 w 5675092"/>
              <a:gd name="connsiteY15007" fmla="*/ 426458 h 2397608"/>
              <a:gd name="connsiteX15008" fmla="*/ 5397306 w 5675092"/>
              <a:gd name="connsiteY15008" fmla="*/ 419000 h 2397608"/>
              <a:gd name="connsiteX15009" fmla="*/ 5394831 w 5675092"/>
              <a:gd name="connsiteY15009" fmla="*/ 419125 h 2397608"/>
              <a:gd name="connsiteX15010" fmla="*/ 5392478 w 5675092"/>
              <a:gd name="connsiteY15010" fmla="*/ 421735 h 2397608"/>
              <a:gd name="connsiteX15011" fmla="*/ 5395082 w 5675092"/>
              <a:gd name="connsiteY15011" fmla="*/ 424098 h 2397608"/>
              <a:gd name="connsiteX15012" fmla="*/ 5390376 w 5675092"/>
              <a:gd name="connsiteY15012" fmla="*/ 429321 h 2397608"/>
              <a:gd name="connsiteX15013" fmla="*/ 5397682 w 5675092"/>
              <a:gd name="connsiteY15013" fmla="*/ 426458 h 2397608"/>
              <a:gd name="connsiteX15014" fmla="*/ 5405614 w 5675092"/>
              <a:gd name="connsiteY15014" fmla="*/ 436030 h 2397608"/>
              <a:gd name="connsiteX15015" fmla="*/ 5408092 w 5675092"/>
              <a:gd name="connsiteY15015" fmla="*/ 435905 h 2397608"/>
              <a:gd name="connsiteX15016" fmla="*/ 5420100 w 5675092"/>
              <a:gd name="connsiteY15016" fmla="*/ 427822 h 2397608"/>
              <a:gd name="connsiteX15017" fmla="*/ 5417747 w 5675092"/>
              <a:gd name="connsiteY15017" fmla="*/ 430433 h 2397608"/>
              <a:gd name="connsiteX15018" fmla="*/ 5420601 w 5675092"/>
              <a:gd name="connsiteY15018" fmla="*/ 437769 h 2397608"/>
              <a:gd name="connsiteX15019" fmla="*/ 5444614 w 5675092"/>
              <a:gd name="connsiteY15019" fmla="*/ 421601 h 2397608"/>
              <a:gd name="connsiteX15020" fmla="*/ 5452296 w 5675092"/>
              <a:gd name="connsiteY15020" fmla="*/ 426200 h 2397608"/>
              <a:gd name="connsiteX15021" fmla="*/ 5447719 w 5675092"/>
              <a:gd name="connsiteY15021" fmla="*/ 433907 h 2397608"/>
              <a:gd name="connsiteX15022" fmla="*/ 5450444 w 5675092"/>
              <a:gd name="connsiteY15022" fmla="*/ 438756 h 2397608"/>
              <a:gd name="connsiteX15023" fmla="*/ 5448095 w 5675092"/>
              <a:gd name="connsiteY15023" fmla="*/ 441368 h 2397608"/>
              <a:gd name="connsiteX15024" fmla="*/ 5448595 w 5675092"/>
              <a:gd name="connsiteY15024" fmla="*/ 441756 h 2397608"/>
              <a:gd name="connsiteX15025" fmla="*/ 5450284 w 5675092"/>
              <a:gd name="connsiteY15025" fmla="*/ 441280 h 2397608"/>
              <a:gd name="connsiteX15026" fmla="*/ 5456276 w 5675092"/>
              <a:gd name="connsiteY15026" fmla="*/ 439885 h 2397608"/>
              <a:gd name="connsiteX15027" fmla="*/ 5460307 w 5675092"/>
              <a:gd name="connsiteY15027" fmla="*/ 441791 h 2397608"/>
              <a:gd name="connsiteX15028" fmla="*/ 5463137 w 5675092"/>
              <a:gd name="connsiteY15028" fmla="*/ 435000 h 2397608"/>
              <a:gd name="connsiteX15029" fmla="*/ 5459726 w 5675092"/>
              <a:gd name="connsiteY15029" fmla="*/ 425825 h 2397608"/>
              <a:gd name="connsiteX15030" fmla="*/ 5464679 w 5675092"/>
              <a:gd name="connsiteY15030" fmla="*/ 425575 h 2397608"/>
              <a:gd name="connsiteX15031" fmla="*/ 5459475 w 5675092"/>
              <a:gd name="connsiteY15031" fmla="*/ 420852 h 2397608"/>
              <a:gd name="connsiteX15032" fmla="*/ 5473959 w 5675092"/>
              <a:gd name="connsiteY15032" fmla="*/ 412642 h 2397608"/>
              <a:gd name="connsiteX15033" fmla="*/ 5479287 w 5675092"/>
              <a:gd name="connsiteY15033" fmla="*/ 419853 h 2397608"/>
              <a:gd name="connsiteX15034" fmla="*/ 5483743 w 5675092"/>
              <a:gd name="connsiteY15034" fmla="*/ 409658 h 2397608"/>
              <a:gd name="connsiteX15035" fmla="*/ 5491170 w 5675092"/>
              <a:gd name="connsiteY15035" fmla="*/ 409283 h 2397608"/>
              <a:gd name="connsiteX15036" fmla="*/ 5499227 w 5675092"/>
              <a:gd name="connsiteY15036" fmla="*/ 421340 h 2397608"/>
              <a:gd name="connsiteX15037" fmla="*/ 5492424 w 5675092"/>
              <a:gd name="connsiteY15037" fmla="*/ 434148 h 2397608"/>
              <a:gd name="connsiteX15038" fmla="*/ 5516095 w 5675092"/>
              <a:gd name="connsiteY15038" fmla="*/ 460377 h 2397608"/>
              <a:gd name="connsiteX15039" fmla="*/ 5525876 w 5675092"/>
              <a:gd name="connsiteY15039" fmla="*/ 457390 h 2397608"/>
              <a:gd name="connsiteX15040" fmla="*/ 5517223 w 5675092"/>
              <a:gd name="connsiteY15040" fmla="*/ 482757 h 2397608"/>
              <a:gd name="connsiteX15041" fmla="*/ 5520440 w 5675092"/>
              <a:gd name="connsiteY15041" fmla="*/ 478855 h 2397608"/>
              <a:gd name="connsiteX15042" fmla="*/ 5521662 w 5675092"/>
              <a:gd name="connsiteY15042" fmla="*/ 475435 h 2397608"/>
              <a:gd name="connsiteX15043" fmla="*/ 5521824 w 5675092"/>
              <a:gd name="connsiteY15043" fmla="*/ 475616 h 2397608"/>
              <a:gd name="connsiteX15044" fmla="*/ 5521988 w 5675092"/>
              <a:gd name="connsiteY15044" fmla="*/ 479556 h 2397608"/>
              <a:gd name="connsiteX15045" fmla="*/ 5523473 w 5675092"/>
              <a:gd name="connsiteY15045" fmla="*/ 477455 h 2397608"/>
              <a:gd name="connsiteX15046" fmla="*/ 5521824 w 5675092"/>
              <a:gd name="connsiteY15046" fmla="*/ 475616 h 2397608"/>
              <a:gd name="connsiteX15047" fmla="*/ 5521800 w 5675092"/>
              <a:gd name="connsiteY15047" fmla="*/ 475047 h 2397608"/>
              <a:gd name="connsiteX15048" fmla="*/ 5521662 w 5675092"/>
              <a:gd name="connsiteY15048" fmla="*/ 475435 h 2397608"/>
              <a:gd name="connsiteX15049" fmla="*/ 5519197 w 5675092"/>
              <a:gd name="connsiteY15049" fmla="*/ 472684 h 2397608"/>
              <a:gd name="connsiteX15050" fmla="*/ 5524777 w 5675092"/>
              <a:gd name="connsiteY15050" fmla="*/ 484868 h 2397608"/>
              <a:gd name="connsiteX15051" fmla="*/ 5532208 w 5675092"/>
              <a:gd name="connsiteY15051" fmla="*/ 484493 h 2397608"/>
              <a:gd name="connsiteX15052" fmla="*/ 5522552 w 5675092"/>
              <a:gd name="connsiteY15052" fmla="*/ 489966 h 2397608"/>
              <a:gd name="connsiteX15053" fmla="*/ 5525278 w 5675092"/>
              <a:gd name="connsiteY15053" fmla="*/ 494814 h 2397608"/>
              <a:gd name="connsiteX15054" fmla="*/ 5512768 w 5675092"/>
              <a:gd name="connsiteY15054" fmla="*/ 492953 h 2397608"/>
              <a:gd name="connsiteX15055" fmla="*/ 5517975 w 5675092"/>
              <a:gd name="connsiteY15055" fmla="*/ 497676 h 2397608"/>
              <a:gd name="connsiteX15056" fmla="*/ 5510294 w 5675092"/>
              <a:gd name="connsiteY15056" fmla="*/ 493078 h 2397608"/>
              <a:gd name="connsiteX15057" fmla="*/ 5505591 w 5675092"/>
              <a:gd name="connsiteY15057" fmla="*/ 498300 h 2397608"/>
              <a:gd name="connsiteX15058" fmla="*/ 5508442 w 5675092"/>
              <a:gd name="connsiteY15058" fmla="*/ 505634 h 2397608"/>
              <a:gd name="connsiteX15059" fmla="*/ 5500764 w 5675092"/>
              <a:gd name="connsiteY15059" fmla="*/ 501035 h 2397608"/>
              <a:gd name="connsiteX15060" fmla="*/ 5495307 w 5675092"/>
              <a:gd name="connsiteY15060" fmla="*/ 491339 h 2397608"/>
              <a:gd name="connsiteX15061" fmla="*/ 5497408 w 5675092"/>
              <a:gd name="connsiteY15061" fmla="*/ 483756 h 2397608"/>
              <a:gd name="connsiteX15062" fmla="*/ 5492455 w 5675092"/>
              <a:gd name="connsiteY15062" fmla="*/ 484006 h 2397608"/>
              <a:gd name="connsiteX15063" fmla="*/ 5487879 w 5675092"/>
              <a:gd name="connsiteY15063" fmla="*/ 491714 h 2397608"/>
              <a:gd name="connsiteX15064" fmla="*/ 5489852 w 5675092"/>
              <a:gd name="connsiteY15064" fmla="*/ 481643 h 2397608"/>
              <a:gd name="connsiteX15065" fmla="*/ 5497032 w 5675092"/>
              <a:gd name="connsiteY15065" fmla="*/ 476295 h 2397608"/>
              <a:gd name="connsiteX15066" fmla="*/ 5489476 w 5675092"/>
              <a:gd name="connsiteY15066" fmla="*/ 474182 h 2397608"/>
              <a:gd name="connsiteX15067" fmla="*/ 5485025 w 5675092"/>
              <a:gd name="connsiteY15067" fmla="*/ 484380 h 2397608"/>
              <a:gd name="connsiteX15068" fmla="*/ 5457908 w 5675092"/>
              <a:gd name="connsiteY15068" fmla="*/ 488239 h 2397608"/>
              <a:gd name="connsiteX15069" fmla="*/ 5455806 w 5675092"/>
              <a:gd name="connsiteY15069" fmla="*/ 495825 h 2397608"/>
              <a:gd name="connsiteX15070" fmla="*/ 5446024 w 5675092"/>
              <a:gd name="connsiteY15070" fmla="*/ 498809 h 2397608"/>
              <a:gd name="connsiteX15071" fmla="*/ 5451479 w 5675092"/>
              <a:gd name="connsiteY15071" fmla="*/ 508505 h 2397608"/>
              <a:gd name="connsiteX15072" fmla="*/ 5444299 w 5675092"/>
              <a:gd name="connsiteY15072" fmla="*/ 513853 h 2397608"/>
              <a:gd name="connsiteX15073" fmla="*/ 5451730 w 5675092"/>
              <a:gd name="connsiteY15073" fmla="*/ 513478 h 2397608"/>
              <a:gd name="connsiteX15074" fmla="*/ 5454455 w 5675092"/>
              <a:gd name="connsiteY15074" fmla="*/ 518329 h 2397608"/>
              <a:gd name="connsiteX15075" fmla="*/ 5447529 w 5675092"/>
              <a:gd name="connsiteY15075" fmla="*/ 528649 h 2397608"/>
              <a:gd name="connsiteX15076" fmla="*/ 5447779 w 5675092"/>
              <a:gd name="connsiteY15076" fmla="*/ 533623 h 2397608"/>
              <a:gd name="connsiteX15077" fmla="*/ 5459662 w 5675092"/>
              <a:gd name="connsiteY15077" fmla="*/ 523052 h 2397608"/>
              <a:gd name="connsiteX15078" fmla="*/ 5474646 w 5675092"/>
              <a:gd name="connsiteY15078" fmla="*/ 524789 h 2397608"/>
              <a:gd name="connsiteX15079" fmla="*/ 5485304 w 5675092"/>
              <a:gd name="connsiteY15079" fmla="*/ 539209 h 2397608"/>
              <a:gd name="connsiteX15080" fmla="*/ 5502142 w 5675092"/>
              <a:gd name="connsiteY15080" fmla="*/ 528388 h 2397608"/>
              <a:gd name="connsiteX15081" fmla="*/ 5496215 w 5675092"/>
              <a:gd name="connsiteY15081" fmla="*/ 558603 h 2397608"/>
              <a:gd name="connsiteX15082" fmla="*/ 5497218 w 5675092"/>
              <a:gd name="connsiteY15082" fmla="*/ 578495 h 2397608"/>
              <a:gd name="connsiteX15083" fmla="*/ 5484709 w 5675092"/>
              <a:gd name="connsiteY15083" fmla="*/ 576632 h 2397608"/>
              <a:gd name="connsiteX15084" fmla="*/ 5484960 w 5675092"/>
              <a:gd name="connsiteY15084" fmla="*/ 581605 h 2397608"/>
              <a:gd name="connsiteX15085" fmla="*/ 5469596 w 5675092"/>
              <a:gd name="connsiteY15085" fmla="*/ 572408 h 2397608"/>
              <a:gd name="connsiteX15086" fmla="*/ 5460067 w 5675092"/>
              <a:gd name="connsiteY15086" fmla="*/ 580368 h 2397608"/>
              <a:gd name="connsiteX15087" fmla="*/ 5460569 w 5675092"/>
              <a:gd name="connsiteY15087" fmla="*/ 590314 h 2397608"/>
              <a:gd name="connsiteX15088" fmla="*/ 5470850 w 5675092"/>
              <a:gd name="connsiteY15088" fmla="*/ 597276 h 2397608"/>
              <a:gd name="connsiteX15089" fmla="*/ 5471727 w 5675092"/>
              <a:gd name="connsiteY15089" fmla="*/ 614680 h 2397608"/>
              <a:gd name="connsiteX15090" fmla="*/ 5488939 w 5675092"/>
              <a:gd name="connsiteY15090" fmla="*/ 611321 h 2397608"/>
              <a:gd name="connsiteX15091" fmla="*/ 5474456 w 5675092"/>
              <a:gd name="connsiteY15091" fmla="*/ 619528 h 2397608"/>
              <a:gd name="connsiteX15092" fmla="*/ 5464551 w 5675092"/>
              <a:gd name="connsiteY15092" fmla="*/ 620027 h 2397608"/>
              <a:gd name="connsiteX15093" fmla="*/ 5486242 w 5675092"/>
              <a:gd name="connsiteY15093" fmla="*/ 656328 h 2397608"/>
              <a:gd name="connsiteX15094" fmla="*/ 5491070 w 5675092"/>
              <a:gd name="connsiteY15094" fmla="*/ 653593 h 2397608"/>
              <a:gd name="connsiteX15095" fmla="*/ 5491195 w 5675092"/>
              <a:gd name="connsiteY15095" fmla="*/ 656078 h 2397608"/>
              <a:gd name="connsiteX15096" fmla="*/ 5489097 w 5675092"/>
              <a:gd name="connsiteY15096" fmla="*/ 663663 h 2397608"/>
              <a:gd name="connsiteX15097" fmla="*/ 5494551 w 5675092"/>
              <a:gd name="connsiteY15097" fmla="*/ 673360 h 2397608"/>
              <a:gd name="connsiteX15098" fmla="*/ 5517216 w 5675092"/>
              <a:gd name="connsiteY15098" fmla="*/ 679697 h 2397608"/>
              <a:gd name="connsiteX15099" fmla="*/ 5522044 w 5675092"/>
              <a:gd name="connsiteY15099" fmla="*/ 676960 h 2397608"/>
              <a:gd name="connsiteX15100" fmla="*/ 5530102 w 5675092"/>
              <a:gd name="connsiteY15100" fmla="*/ 689018 h 2397608"/>
              <a:gd name="connsiteX15101" fmla="*/ 5519723 w 5675092"/>
              <a:gd name="connsiteY15101" fmla="*/ 729427 h 2397608"/>
              <a:gd name="connsiteX15102" fmla="*/ 5546719 w 5675092"/>
              <a:gd name="connsiteY15102" fmla="*/ 723081 h 2397608"/>
              <a:gd name="connsiteX15103" fmla="*/ 5541014 w 5675092"/>
              <a:gd name="connsiteY15103" fmla="*/ 708412 h 2397608"/>
              <a:gd name="connsiteX15104" fmla="*/ 5545967 w 5675092"/>
              <a:gd name="connsiteY15104" fmla="*/ 708162 h 2397608"/>
              <a:gd name="connsiteX15105" fmla="*/ 5563804 w 5675092"/>
              <a:gd name="connsiteY15105" fmla="*/ 717234 h 2397608"/>
              <a:gd name="connsiteX15106" fmla="*/ 5564306 w 5675092"/>
              <a:gd name="connsiteY15106" fmla="*/ 727179 h 2397608"/>
              <a:gd name="connsiteX15107" fmla="*/ 5612241 w 5675092"/>
              <a:gd name="connsiteY15107" fmla="*/ 742215 h 2397608"/>
              <a:gd name="connsiteX15108" fmla="*/ 5638156 w 5675092"/>
              <a:gd name="connsiteY15108" fmla="*/ 769888 h 2397608"/>
              <a:gd name="connsiteX15109" fmla="*/ 5640362 w 5675092"/>
              <a:gd name="connsiteY15109" fmla="*/ 794433 h 2397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</a:cxnLst>
            <a:rect l="l" t="t" r="r" b="b"/>
            <a:pathLst>
              <a:path w="5675092" h="2397608">
                <a:moveTo>
                  <a:pt x="17944" y="991725"/>
                </a:moveTo>
                <a:cubicBezTo>
                  <a:pt x="18581" y="992248"/>
                  <a:pt x="18752" y="993120"/>
                  <a:pt x="18072" y="994515"/>
                </a:cubicBezTo>
                <a:cubicBezTo>
                  <a:pt x="15353" y="997305"/>
                  <a:pt x="12634" y="994515"/>
                  <a:pt x="9915" y="991725"/>
                </a:cubicBezTo>
                <a:cubicBezTo>
                  <a:pt x="9915" y="991725"/>
                  <a:pt x="12635" y="991028"/>
                  <a:pt x="15013" y="991028"/>
                </a:cubicBezTo>
                <a:cubicBezTo>
                  <a:pt x="16203" y="991028"/>
                  <a:pt x="17307" y="991202"/>
                  <a:pt x="17944" y="991725"/>
                </a:cubicBezTo>
                <a:close/>
                <a:moveTo>
                  <a:pt x="32876" y="1163509"/>
                </a:moveTo>
                <a:lnTo>
                  <a:pt x="32876" y="1165900"/>
                </a:lnTo>
                <a:lnTo>
                  <a:pt x="30460" y="1165900"/>
                </a:lnTo>
                <a:lnTo>
                  <a:pt x="30460" y="1163509"/>
                </a:lnTo>
                <a:close/>
                <a:moveTo>
                  <a:pt x="18752" y="922013"/>
                </a:moveTo>
                <a:cubicBezTo>
                  <a:pt x="18242" y="923470"/>
                  <a:pt x="14673" y="922573"/>
                  <a:pt x="12635" y="924366"/>
                </a:cubicBezTo>
                <a:cubicBezTo>
                  <a:pt x="12634" y="929149"/>
                  <a:pt x="15353" y="926758"/>
                  <a:pt x="15353" y="931541"/>
                </a:cubicBezTo>
                <a:lnTo>
                  <a:pt x="9916" y="931541"/>
                </a:lnTo>
                <a:cubicBezTo>
                  <a:pt x="9916" y="929150"/>
                  <a:pt x="15353" y="926758"/>
                  <a:pt x="9915" y="924366"/>
                </a:cubicBezTo>
                <a:cubicBezTo>
                  <a:pt x="12635" y="921975"/>
                  <a:pt x="15353" y="919584"/>
                  <a:pt x="18072" y="919584"/>
                </a:cubicBezTo>
                <a:cubicBezTo>
                  <a:pt x="18752" y="920780"/>
                  <a:pt x="18922" y="921527"/>
                  <a:pt x="18752" y="922013"/>
                </a:cubicBezTo>
                <a:close/>
                <a:moveTo>
                  <a:pt x="25625" y="924367"/>
                </a:moveTo>
                <a:cubicBezTo>
                  <a:pt x="25626" y="929629"/>
                  <a:pt x="25626" y="929629"/>
                  <a:pt x="23208" y="929629"/>
                </a:cubicBezTo>
                <a:cubicBezTo>
                  <a:pt x="23208" y="934890"/>
                  <a:pt x="25625" y="932259"/>
                  <a:pt x="25625" y="937520"/>
                </a:cubicBezTo>
                <a:cubicBezTo>
                  <a:pt x="20791" y="937521"/>
                  <a:pt x="20791" y="924367"/>
                  <a:pt x="25625" y="924367"/>
                </a:cubicBezTo>
                <a:close/>
                <a:moveTo>
                  <a:pt x="32876" y="1023611"/>
                </a:moveTo>
                <a:cubicBezTo>
                  <a:pt x="32875" y="1026302"/>
                  <a:pt x="32876" y="1028992"/>
                  <a:pt x="32876" y="1028992"/>
                </a:cubicBezTo>
                <a:cubicBezTo>
                  <a:pt x="30459" y="1034372"/>
                  <a:pt x="25625" y="1028992"/>
                  <a:pt x="20791" y="1031682"/>
                </a:cubicBezTo>
                <a:cubicBezTo>
                  <a:pt x="23208" y="1026302"/>
                  <a:pt x="28041" y="1028992"/>
                  <a:pt x="32876" y="1023611"/>
                </a:cubicBezTo>
                <a:close/>
                <a:moveTo>
                  <a:pt x="46170" y="1175465"/>
                </a:moveTo>
                <a:cubicBezTo>
                  <a:pt x="40852" y="1170682"/>
                  <a:pt x="38193" y="1173074"/>
                  <a:pt x="32876" y="1168292"/>
                </a:cubicBezTo>
                <a:cubicBezTo>
                  <a:pt x="32876" y="1168292"/>
                  <a:pt x="32876" y="1168292"/>
                  <a:pt x="32876" y="1165900"/>
                </a:cubicBezTo>
                <a:cubicBezTo>
                  <a:pt x="32876" y="1168292"/>
                  <a:pt x="46170" y="1168291"/>
                  <a:pt x="46170" y="1175465"/>
                </a:cubicBezTo>
                <a:close/>
                <a:moveTo>
                  <a:pt x="46169" y="1136006"/>
                </a:moveTo>
                <a:cubicBezTo>
                  <a:pt x="46168" y="1140791"/>
                  <a:pt x="40731" y="1138400"/>
                  <a:pt x="35293" y="1138400"/>
                </a:cubicBezTo>
                <a:cubicBezTo>
                  <a:pt x="35293" y="1134811"/>
                  <a:pt x="37332" y="1134214"/>
                  <a:pt x="39711" y="1134514"/>
                </a:cubicBezTo>
                <a:cubicBezTo>
                  <a:pt x="42090" y="1134811"/>
                  <a:pt x="44809" y="1136006"/>
                  <a:pt x="46169" y="1136006"/>
                </a:cubicBezTo>
                <a:close/>
                <a:moveTo>
                  <a:pt x="42543" y="1014045"/>
                </a:moveTo>
                <a:cubicBezTo>
                  <a:pt x="37709" y="1018829"/>
                  <a:pt x="35292" y="1011654"/>
                  <a:pt x="30459" y="1014045"/>
                </a:cubicBezTo>
                <a:cubicBezTo>
                  <a:pt x="32876" y="1009263"/>
                  <a:pt x="37708" y="1011654"/>
                  <a:pt x="37709" y="1004480"/>
                </a:cubicBezTo>
                <a:cubicBezTo>
                  <a:pt x="40126" y="1004480"/>
                  <a:pt x="37709" y="1016437"/>
                  <a:pt x="42543" y="1014045"/>
                </a:cubicBezTo>
                <a:close/>
                <a:moveTo>
                  <a:pt x="30337" y="689852"/>
                </a:moveTo>
                <a:cubicBezTo>
                  <a:pt x="25504" y="689852"/>
                  <a:pt x="23087" y="687461"/>
                  <a:pt x="18254" y="687461"/>
                </a:cubicBezTo>
                <a:cubicBezTo>
                  <a:pt x="18254" y="685067"/>
                  <a:pt x="21274" y="684470"/>
                  <a:pt x="24295" y="685067"/>
                </a:cubicBezTo>
                <a:cubicBezTo>
                  <a:pt x="27317" y="685666"/>
                  <a:pt x="30338" y="687461"/>
                  <a:pt x="30337" y="689852"/>
                </a:cubicBezTo>
                <a:close/>
                <a:moveTo>
                  <a:pt x="60671" y="1115681"/>
                </a:moveTo>
                <a:cubicBezTo>
                  <a:pt x="60671" y="1121260"/>
                  <a:pt x="55837" y="1115681"/>
                  <a:pt x="53420" y="1124050"/>
                </a:cubicBezTo>
                <a:cubicBezTo>
                  <a:pt x="51003" y="1124050"/>
                  <a:pt x="51003" y="1121260"/>
                  <a:pt x="48586" y="1121260"/>
                </a:cubicBezTo>
                <a:cubicBezTo>
                  <a:pt x="53420" y="1118472"/>
                  <a:pt x="55837" y="1115681"/>
                  <a:pt x="60671" y="1115681"/>
                </a:cubicBezTo>
                <a:close/>
                <a:moveTo>
                  <a:pt x="55837" y="1021219"/>
                </a:moveTo>
                <a:cubicBezTo>
                  <a:pt x="50519" y="1026003"/>
                  <a:pt x="45203" y="1021219"/>
                  <a:pt x="42543" y="1021219"/>
                </a:cubicBezTo>
                <a:cubicBezTo>
                  <a:pt x="45203" y="1018828"/>
                  <a:pt x="50520" y="1021219"/>
                  <a:pt x="55837" y="1021219"/>
                </a:cubicBezTo>
                <a:close/>
                <a:moveTo>
                  <a:pt x="70091" y="1210916"/>
                </a:moveTo>
                <a:cubicBezTo>
                  <a:pt x="67588" y="1210916"/>
                  <a:pt x="67588" y="1205934"/>
                  <a:pt x="65085" y="1208424"/>
                </a:cubicBezTo>
                <a:cubicBezTo>
                  <a:pt x="62582" y="1205934"/>
                  <a:pt x="65085" y="1205934"/>
                  <a:pt x="65086" y="1203443"/>
                </a:cubicBezTo>
                <a:cubicBezTo>
                  <a:pt x="62581" y="1203443"/>
                  <a:pt x="60078" y="1200952"/>
                  <a:pt x="60078" y="1200952"/>
                </a:cubicBezTo>
                <a:cubicBezTo>
                  <a:pt x="57575" y="1208425"/>
                  <a:pt x="62581" y="1203443"/>
                  <a:pt x="62581" y="1208424"/>
                </a:cubicBezTo>
                <a:cubicBezTo>
                  <a:pt x="57576" y="1200952"/>
                  <a:pt x="50066" y="1208424"/>
                  <a:pt x="50066" y="1215898"/>
                </a:cubicBezTo>
                <a:cubicBezTo>
                  <a:pt x="47562" y="1215898"/>
                  <a:pt x="52569" y="1205934"/>
                  <a:pt x="50066" y="1200952"/>
                </a:cubicBezTo>
                <a:lnTo>
                  <a:pt x="46211" y="1199675"/>
                </a:lnTo>
                <a:lnTo>
                  <a:pt x="47562" y="1198461"/>
                </a:lnTo>
                <a:lnTo>
                  <a:pt x="45207" y="1199341"/>
                </a:lnTo>
                <a:lnTo>
                  <a:pt x="42556" y="1198461"/>
                </a:lnTo>
                <a:cubicBezTo>
                  <a:pt x="43808" y="1199706"/>
                  <a:pt x="44433" y="1199707"/>
                  <a:pt x="45059" y="1199394"/>
                </a:cubicBezTo>
                <a:lnTo>
                  <a:pt x="45207" y="1199341"/>
                </a:lnTo>
                <a:lnTo>
                  <a:pt x="46211" y="1199675"/>
                </a:lnTo>
                <a:lnTo>
                  <a:pt x="40756" y="1204573"/>
                </a:lnTo>
                <a:cubicBezTo>
                  <a:pt x="34420" y="1207960"/>
                  <a:pt x="28787" y="1204688"/>
                  <a:pt x="17523" y="1208425"/>
                </a:cubicBezTo>
                <a:cubicBezTo>
                  <a:pt x="20026" y="1208425"/>
                  <a:pt x="20026" y="1203443"/>
                  <a:pt x="17522" y="1203443"/>
                </a:cubicBezTo>
                <a:cubicBezTo>
                  <a:pt x="20026" y="1200952"/>
                  <a:pt x="22530" y="1200952"/>
                  <a:pt x="25032" y="1198461"/>
                </a:cubicBezTo>
                <a:cubicBezTo>
                  <a:pt x="25033" y="1195970"/>
                  <a:pt x="20025" y="1198461"/>
                  <a:pt x="20025" y="1193479"/>
                </a:cubicBezTo>
                <a:cubicBezTo>
                  <a:pt x="20025" y="1193479"/>
                  <a:pt x="20026" y="1195970"/>
                  <a:pt x="20026" y="1195970"/>
                </a:cubicBezTo>
                <a:cubicBezTo>
                  <a:pt x="15019" y="1200952"/>
                  <a:pt x="7510" y="1205934"/>
                  <a:pt x="0" y="1200952"/>
                </a:cubicBezTo>
                <a:cubicBezTo>
                  <a:pt x="2503" y="1198461"/>
                  <a:pt x="2503" y="1193479"/>
                  <a:pt x="2503" y="1188497"/>
                </a:cubicBezTo>
                <a:cubicBezTo>
                  <a:pt x="2503" y="1186006"/>
                  <a:pt x="7510" y="1190988"/>
                  <a:pt x="10013" y="1188497"/>
                </a:cubicBezTo>
                <a:cubicBezTo>
                  <a:pt x="10013" y="1193479"/>
                  <a:pt x="2503" y="1190988"/>
                  <a:pt x="2503" y="1193479"/>
                </a:cubicBezTo>
                <a:cubicBezTo>
                  <a:pt x="2503" y="1198461"/>
                  <a:pt x="5006" y="1195970"/>
                  <a:pt x="5006" y="1200952"/>
                </a:cubicBezTo>
                <a:cubicBezTo>
                  <a:pt x="7510" y="1198461"/>
                  <a:pt x="10013" y="1198461"/>
                  <a:pt x="10013" y="1193479"/>
                </a:cubicBezTo>
                <a:cubicBezTo>
                  <a:pt x="12516" y="1195970"/>
                  <a:pt x="15020" y="1190988"/>
                  <a:pt x="17522" y="1195970"/>
                </a:cubicBezTo>
                <a:cubicBezTo>
                  <a:pt x="20025" y="1193479"/>
                  <a:pt x="17523" y="1193479"/>
                  <a:pt x="20026" y="1190988"/>
                </a:cubicBezTo>
                <a:cubicBezTo>
                  <a:pt x="32542" y="1198461"/>
                  <a:pt x="50066" y="1186007"/>
                  <a:pt x="62581" y="1193479"/>
                </a:cubicBezTo>
                <a:cubicBezTo>
                  <a:pt x="60078" y="1205934"/>
                  <a:pt x="70091" y="1200952"/>
                  <a:pt x="70091" y="1210916"/>
                </a:cubicBezTo>
                <a:close/>
                <a:moveTo>
                  <a:pt x="87606" y="1456818"/>
                </a:moveTo>
                <a:lnTo>
                  <a:pt x="86405" y="1456535"/>
                </a:lnTo>
                <a:cubicBezTo>
                  <a:pt x="81352" y="1455877"/>
                  <a:pt x="76299" y="1454561"/>
                  <a:pt x="72507" y="1449301"/>
                </a:cubicBezTo>
                <a:cubicBezTo>
                  <a:pt x="75035" y="1446671"/>
                  <a:pt x="82615" y="1457191"/>
                  <a:pt x="80088" y="1449301"/>
                </a:cubicBezTo>
                <a:cubicBezTo>
                  <a:pt x="81983" y="1453247"/>
                  <a:pt x="85299" y="1449795"/>
                  <a:pt x="86840" y="1452259"/>
                </a:cubicBezTo>
                <a:close/>
                <a:moveTo>
                  <a:pt x="88054" y="1456926"/>
                </a:moveTo>
                <a:lnTo>
                  <a:pt x="87669" y="1457191"/>
                </a:lnTo>
                <a:lnTo>
                  <a:pt x="87606" y="1456818"/>
                </a:lnTo>
                <a:close/>
                <a:moveTo>
                  <a:pt x="58253" y="1004480"/>
                </a:moveTo>
                <a:cubicBezTo>
                  <a:pt x="58254" y="1006871"/>
                  <a:pt x="58254" y="1009262"/>
                  <a:pt x="58254" y="1011654"/>
                </a:cubicBezTo>
                <a:cubicBezTo>
                  <a:pt x="55636" y="1011654"/>
                  <a:pt x="55635" y="1009262"/>
                  <a:pt x="55635" y="1009262"/>
                </a:cubicBezTo>
                <a:cubicBezTo>
                  <a:pt x="50399" y="1009262"/>
                  <a:pt x="50399" y="1014045"/>
                  <a:pt x="45160" y="1009262"/>
                </a:cubicBezTo>
                <a:cubicBezTo>
                  <a:pt x="42544" y="1004479"/>
                  <a:pt x="47780" y="1009262"/>
                  <a:pt x="47780" y="1002089"/>
                </a:cubicBezTo>
                <a:cubicBezTo>
                  <a:pt x="47780" y="1002089"/>
                  <a:pt x="47780" y="1004480"/>
                  <a:pt x="47780" y="1004480"/>
                </a:cubicBezTo>
                <a:lnTo>
                  <a:pt x="50399" y="1004480"/>
                </a:lnTo>
                <a:cubicBezTo>
                  <a:pt x="50399" y="1006871"/>
                  <a:pt x="50399" y="1006871"/>
                  <a:pt x="47780" y="1009262"/>
                </a:cubicBezTo>
                <a:cubicBezTo>
                  <a:pt x="53017" y="1009262"/>
                  <a:pt x="53017" y="1004480"/>
                  <a:pt x="58253" y="1004480"/>
                </a:cubicBezTo>
                <a:close/>
                <a:moveTo>
                  <a:pt x="58253" y="991924"/>
                </a:moveTo>
                <a:cubicBezTo>
                  <a:pt x="55635" y="997305"/>
                  <a:pt x="47780" y="994615"/>
                  <a:pt x="42544" y="994615"/>
                </a:cubicBezTo>
                <a:cubicBezTo>
                  <a:pt x="45162" y="990580"/>
                  <a:pt x="47780" y="989907"/>
                  <a:pt x="50399" y="990244"/>
                </a:cubicBezTo>
                <a:cubicBezTo>
                  <a:pt x="53016" y="990579"/>
                  <a:pt x="55635" y="991924"/>
                  <a:pt x="58253" y="991924"/>
                </a:cubicBezTo>
                <a:close/>
                <a:moveTo>
                  <a:pt x="74924" y="1197962"/>
                </a:moveTo>
                <a:cubicBezTo>
                  <a:pt x="67674" y="1200353"/>
                  <a:pt x="70091" y="1190788"/>
                  <a:pt x="65257" y="1190788"/>
                </a:cubicBezTo>
                <a:cubicBezTo>
                  <a:pt x="67674" y="1188398"/>
                  <a:pt x="72508" y="1195570"/>
                  <a:pt x="74924" y="1197962"/>
                </a:cubicBezTo>
                <a:close/>
                <a:moveTo>
                  <a:pt x="43228" y="717352"/>
                </a:moveTo>
                <a:cubicBezTo>
                  <a:pt x="44637" y="718698"/>
                  <a:pt x="44637" y="721388"/>
                  <a:pt x="43581" y="723742"/>
                </a:cubicBezTo>
                <a:cubicBezTo>
                  <a:pt x="42522" y="726095"/>
                  <a:pt x="40408" y="728113"/>
                  <a:pt x="37588" y="728113"/>
                </a:cubicBezTo>
                <a:cubicBezTo>
                  <a:pt x="37588" y="728113"/>
                  <a:pt x="37588" y="728113"/>
                  <a:pt x="37589" y="722731"/>
                </a:cubicBezTo>
                <a:cubicBezTo>
                  <a:pt x="40409" y="722732"/>
                  <a:pt x="43228" y="720043"/>
                  <a:pt x="43228" y="717352"/>
                </a:cubicBezTo>
                <a:close/>
                <a:moveTo>
                  <a:pt x="80967" y="1193179"/>
                </a:moveTo>
                <a:cubicBezTo>
                  <a:pt x="80967" y="1193179"/>
                  <a:pt x="80967" y="1195571"/>
                  <a:pt x="80967" y="1200356"/>
                </a:cubicBezTo>
                <a:cubicBezTo>
                  <a:pt x="77946" y="1202746"/>
                  <a:pt x="80967" y="1193179"/>
                  <a:pt x="74925" y="1193180"/>
                </a:cubicBezTo>
                <a:cubicBezTo>
                  <a:pt x="74925" y="1193180"/>
                  <a:pt x="77946" y="1193180"/>
                  <a:pt x="80967" y="1193179"/>
                </a:cubicBezTo>
                <a:close/>
                <a:moveTo>
                  <a:pt x="100302" y="1459824"/>
                </a:moveTo>
                <a:lnTo>
                  <a:pt x="88054" y="1456926"/>
                </a:lnTo>
                <a:lnTo>
                  <a:pt x="91459" y="1454561"/>
                </a:lnTo>
                <a:cubicBezTo>
                  <a:pt x="92090" y="1453247"/>
                  <a:pt x="92722" y="1451931"/>
                  <a:pt x="95249" y="1451931"/>
                </a:cubicBezTo>
                <a:cubicBezTo>
                  <a:pt x="95249" y="1459824"/>
                  <a:pt x="100302" y="1449300"/>
                  <a:pt x="100302" y="1459824"/>
                </a:cubicBezTo>
                <a:close/>
                <a:moveTo>
                  <a:pt x="67921" y="926759"/>
                </a:moveTo>
                <a:cubicBezTo>
                  <a:pt x="65504" y="929390"/>
                  <a:pt x="70338" y="934651"/>
                  <a:pt x="67921" y="939912"/>
                </a:cubicBezTo>
                <a:cubicBezTo>
                  <a:pt x="65504" y="934651"/>
                  <a:pt x="63087" y="926759"/>
                  <a:pt x="67921" y="926759"/>
                </a:cubicBezTo>
                <a:close/>
                <a:moveTo>
                  <a:pt x="75172" y="1003827"/>
                </a:moveTo>
                <a:cubicBezTo>
                  <a:pt x="75173" y="1006327"/>
                  <a:pt x="70338" y="1006327"/>
                  <a:pt x="67921" y="1003827"/>
                </a:cubicBezTo>
                <a:cubicBezTo>
                  <a:pt x="65504" y="1006327"/>
                  <a:pt x="65504" y="1008827"/>
                  <a:pt x="65504" y="1013827"/>
                </a:cubicBezTo>
                <a:cubicBezTo>
                  <a:pt x="65503" y="1018827"/>
                  <a:pt x="63087" y="1003827"/>
                  <a:pt x="60671" y="1006327"/>
                </a:cubicBezTo>
                <a:cubicBezTo>
                  <a:pt x="60671" y="1001327"/>
                  <a:pt x="63087" y="1006327"/>
                  <a:pt x="65504" y="1003827"/>
                </a:cubicBezTo>
                <a:cubicBezTo>
                  <a:pt x="67921" y="996326"/>
                  <a:pt x="60671" y="1001327"/>
                  <a:pt x="63087" y="993827"/>
                </a:cubicBezTo>
                <a:cubicBezTo>
                  <a:pt x="67921" y="991327"/>
                  <a:pt x="65504" y="996326"/>
                  <a:pt x="70338" y="996326"/>
                </a:cubicBezTo>
                <a:cubicBezTo>
                  <a:pt x="65504" y="1003827"/>
                  <a:pt x="72755" y="1001327"/>
                  <a:pt x="75172" y="1003827"/>
                </a:cubicBezTo>
                <a:close/>
                <a:moveTo>
                  <a:pt x="55112" y="699715"/>
                </a:moveTo>
                <a:cubicBezTo>
                  <a:pt x="54507" y="701210"/>
                  <a:pt x="53299" y="703003"/>
                  <a:pt x="53299" y="705394"/>
                </a:cubicBezTo>
                <a:cubicBezTo>
                  <a:pt x="50882" y="707786"/>
                  <a:pt x="50882" y="698221"/>
                  <a:pt x="48465" y="703003"/>
                </a:cubicBezTo>
                <a:cubicBezTo>
                  <a:pt x="48465" y="703003"/>
                  <a:pt x="48465" y="703003"/>
                  <a:pt x="48466" y="698221"/>
                </a:cubicBezTo>
                <a:cubicBezTo>
                  <a:pt x="48466" y="700612"/>
                  <a:pt x="53299" y="698221"/>
                  <a:pt x="53299" y="695830"/>
                </a:cubicBezTo>
                <a:cubicBezTo>
                  <a:pt x="55716" y="697025"/>
                  <a:pt x="55716" y="698221"/>
                  <a:pt x="55112" y="699715"/>
                </a:cubicBezTo>
                <a:close/>
                <a:moveTo>
                  <a:pt x="109107" y="1456750"/>
                </a:moveTo>
                <a:cubicBezTo>
                  <a:pt x="109240" y="1457338"/>
                  <a:pt x="109063" y="1458179"/>
                  <a:pt x="108359" y="1459524"/>
                </a:cubicBezTo>
                <a:cubicBezTo>
                  <a:pt x="105538" y="1462216"/>
                  <a:pt x="108359" y="1454143"/>
                  <a:pt x="102719" y="1454144"/>
                </a:cubicBezTo>
                <a:cubicBezTo>
                  <a:pt x="102719" y="1451452"/>
                  <a:pt x="105539" y="1451452"/>
                  <a:pt x="105539" y="1451452"/>
                </a:cubicBezTo>
                <a:cubicBezTo>
                  <a:pt x="105538" y="1455488"/>
                  <a:pt x="108711" y="1454984"/>
                  <a:pt x="109107" y="1456750"/>
                </a:cubicBezTo>
                <a:close/>
                <a:moveTo>
                  <a:pt x="96264" y="1237686"/>
                </a:moveTo>
                <a:cubicBezTo>
                  <a:pt x="93751" y="1240174"/>
                  <a:pt x="88726" y="1240174"/>
                  <a:pt x="88726" y="1242663"/>
                </a:cubicBezTo>
                <a:cubicBezTo>
                  <a:pt x="91239" y="1245151"/>
                  <a:pt x="96263" y="1245151"/>
                  <a:pt x="96264" y="1237686"/>
                </a:cubicBezTo>
                <a:close/>
                <a:moveTo>
                  <a:pt x="83966" y="1023915"/>
                </a:moveTo>
                <a:cubicBezTo>
                  <a:pt x="83329" y="1028076"/>
                  <a:pt x="79250" y="1029589"/>
                  <a:pt x="75172" y="1029589"/>
                </a:cubicBezTo>
                <a:cubicBezTo>
                  <a:pt x="75173" y="1024208"/>
                  <a:pt x="86048" y="1026899"/>
                  <a:pt x="80610" y="1021519"/>
                </a:cubicBezTo>
                <a:cubicBezTo>
                  <a:pt x="80610" y="1018829"/>
                  <a:pt x="83329" y="1018829"/>
                  <a:pt x="83329" y="1018829"/>
                </a:cubicBezTo>
                <a:cubicBezTo>
                  <a:pt x="84009" y="1020846"/>
                  <a:pt x="84179" y="1022527"/>
                  <a:pt x="83966" y="1023915"/>
                </a:cubicBezTo>
                <a:close/>
                <a:moveTo>
                  <a:pt x="65384" y="698218"/>
                </a:moveTo>
                <a:cubicBezTo>
                  <a:pt x="67800" y="698218"/>
                  <a:pt x="62967" y="703003"/>
                  <a:pt x="60549" y="703003"/>
                </a:cubicBezTo>
                <a:cubicBezTo>
                  <a:pt x="60549" y="700612"/>
                  <a:pt x="58133" y="698218"/>
                  <a:pt x="58133" y="698218"/>
                </a:cubicBezTo>
                <a:cubicBezTo>
                  <a:pt x="55716" y="693436"/>
                  <a:pt x="62967" y="703003"/>
                  <a:pt x="65384" y="698218"/>
                </a:cubicBezTo>
                <a:close/>
                <a:moveTo>
                  <a:pt x="105384" y="1138397"/>
                </a:moveTo>
                <a:cubicBezTo>
                  <a:pt x="102966" y="1138397"/>
                  <a:pt x="102966" y="1136005"/>
                  <a:pt x="100549" y="1138397"/>
                </a:cubicBezTo>
                <a:cubicBezTo>
                  <a:pt x="100549" y="1131224"/>
                  <a:pt x="98133" y="1133615"/>
                  <a:pt x="98133" y="1126441"/>
                </a:cubicBezTo>
                <a:cubicBezTo>
                  <a:pt x="100549" y="1131224"/>
                  <a:pt x="102966" y="1133615"/>
                  <a:pt x="105384" y="1138397"/>
                </a:cubicBezTo>
                <a:close/>
                <a:moveTo>
                  <a:pt x="97339" y="934848"/>
                </a:moveTo>
                <a:cubicBezTo>
                  <a:pt x="97377" y="935383"/>
                  <a:pt x="96924" y="936205"/>
                  <a:pt x="95716" y="937520"/>
                </a:cubicBezTo>
                <a:lnTo>
                  <a:pt x="90881" y="932259"/>
                </a:lnTo>
                <a:lnTo>
                  <a:pt x="96017" y="933902"/>
                </a:lnTo>
                <a:cubicBezTo>
                  <a:pt x="96772" y="934067"/>
                  <a:pt x="97301" y="934314"/>
                  <a:pt x="97339" y="934848"/>
                </a:cubicBezTo>
                <a:close/>
                <a:moveTo>
                  <a:pt x="113843" y="1156333"/>
                </a:moveTo>
                <a:cubicBezTo>
                  <a:pt x="113843" y="1161118"/>
                  <a:pt x="108203" y="1158727"/>
                  <a:pt x="105384" y="1161118"/>
                </a:cubicBezTo>
                <a:cubicBezTo>
                  <a:pt x="105384" y="1161118"/>
                  <a:pt x="108203" y="1158727"/>
                  <a:pt x="105384" y="1156333"/>
                </a:cubicBezTo>
                <a:cubicBezTo>
                  <a:pt x="105384" y="1156333"/>
                  <a:pt x="105384" y="1156333"/>
                  <a:pt x="113843" y="1156333"/>
                </a:cubicBezTo>
                <a:close/>
                <a:moveTo>
                  <a:pt x="100550" y="939911"/>
                </a:moveTo>
                <a:cubicBezTo>
                  <a:pt x="100549" y="942303"/>
                  <a:pt x="98132" y="942303"/>
                  <a:pt x="98132" y="942303"/>
                </a:cubicBezTo>
                <a:cubicBezTo>
                  <a:pt x="98132" y="944694"/>
                  <a:pt x="98132" y="944694"/>
                  <a:pt x="98132" y="944694"/>
                </a:cubicBezTo>
                <a:cubicBezTo>
                  <a:pt x="98132" y="949477"/>
                  <a:pt x="95715" y="944694"/>
                  <a:pt x="95716" y="942303"/>
                </a:cubicBezTo>
                <a:cubicBezTo>
                  <a:pt x="95716" y="942303"/>
                  <a:pt x="95716" y="942303"/>
                  <a:pt x="93299" y="942303"/>
                </a:cubicBezTo>
                <a:cubicBezTo>
                  <a:pt x="93299" y="939911"/>
                  <a:pt x="94507" y="939314"/>
                  <a:pt x="96018" y="939314"/>
                </a:cubicBezTo>
                <a:cubicBezTo>
                  <a:pt x="97528" y="939314"/>
                  <a:pt x="99341" y="939911"/>
                  <a:pt x="100550" y="939911"/>
                </a:cubicBezTo>
                <a:close/>
                <a:moveTo>
                  <a:pt x="67801" y="451108"/>
                </a:moveTo>
                <a:cubicBezTo>
                  <a:pt x="62967" y="453899"/>
                  <a:pt x="50882" y="456688"/>
                  <a:pt x="48465" y="448318"/>
                </a:cubicBezTo>
                <a:cubicBezTo>
                  <a:pt x="53299" y="448318"/>
                  <a:pt x="60550" y="451108"/>
                  <a:pt x="67801" y="451108"/>
                </a:cubicBezTo>
                <a:close/>
                <a:moveTo>
                  <a:pt x="102966" y="934890"/>
                </a:moveTo>
                <a:cubicBezTo>
                  <a:pt x="98132" y="934890"/>
                  <a:pt x="98132" y="929629"/>
                  <a:pt x="93299" y="929629"/>
                </a:cubicBezTo>
                <a:lnTo>
                  <a:pt x="90881" y="932259"/>
                </a:lnTo>
                <a:lnTo>
                  <a:pt x="86048" y="926998"/>
                </a:lnTo>
                <a:cubicBezTo>
                  <a:pt x="88465" y="925683"/>
                  <a:pt x="92089" y="925025"/>
                  <a:pt x="95413" y="926011"/>
                </a:cubicBezTo>
                <a:cubicBezTo>
                  <a:pt x="98736" y="926998"/>
                  <a:pt x="101758" y="929629"/>
                  <a:pt x="102966" y="934890"/>
                </a:cubicBezTo>
                <a:close/>
                <a:moveTo>
                  <a:pt x="125679" y="1218289"/>
                </a:moveTo>
                <a:cubicBezTo>
                  <a:pt x="123262" y="1218289"/>
                  <a:pt x="118429" y="1215599"/>
                  <a:pt x="118429" y="1210219"/>
                </a:cubicBezTo>
                <a:cubicBezTo>
                  <a:pt x="118428" y="1208874"/>
                  <a:pt x="120241" y="1208874"/>
                  <a:pt x="122053" y="1210220"/>
                </a:cubicBezTo>
                <a:cubicBezTo>
                  <a:pt x="123867" y="1211565"/>
                  <a:pt x="125680" y="1214255"/>
                  <a:pt x="125679" y="1218289"/>
                </a:cubicBezTo>
                <a:close/>
                <a:moveTo>
                  <a:pt x="116213" y="1024138"/>
                </a:moveTo>
                <a:lnTo>
                  <a:pt x="116213" y="1024138"/>
                </a:lnTo>
                <a:lnTo>
                  <a:pt x="116213" y="1024138"/>
                </a:lnTo>
                <a:close/>
                <a:moveTo>
                  <a:pt x="148187" y="1462103"/>
                </a:moveTo>
                <a:cubicBezTo>
                  <a:pt x="147583" y="1462216"/>
                  <a:pt x="146223" y="1462216"/>
                  <a:pt x="143806" y="1462216"/>
                </a:cubicBezTo>
                <a:cubicBezTo>
                  <a:pt x="143806" y="1457430"/>
                  <a:pt x="141390" y="1459824"/>
                  <a:pt x="141389" y="1455039"/>
                </a:cubicBezTo>
                <a:cubicBezTo>
                  <a:pt x="143807" y="1458627"/>
                  <a:pt x="146827" y="1460421"/>
                  <a:pt x="148036" y="1461318"/>
                </a:cubicBezTo>
                <a:cubicBezTo>
                  <a:pt x="148640" y="1461767"/>
                  <a:pt x="148791" y="1461991"/>
                  <a:pt x="148187" y="1462103"/>
                </a:cubicBezTo>
                <a:close/>
                <a:moveTo>
                  <a:pt x="98011" y="700612"/>
                </a:moveTo>
                <a:cubicBezTo>
                  <a:pt x="95594" y="705394"/>
                  <a:pt x="90760" y="700612"/>
                  <a:pt x="85927" y="700612"/>
                </a:cubicBezTo>
                <a:cubicBezTo>
                  <a:pt x="85927" y="698221"/>
                  <a:pt x="87739" y="698221"/>
                  <a:pt x="90156" y="698817"/>
                </a:cubicBezTo>
                <a:cubicBezTo>
                  <a:pt x="92572" y="699416"/>
                  <a:pt x="95594" y="700612"/>
                  <a:pt x="98011" y="700612"/>
                </a:cubicBezTo>
                <a:close/>
                <a:moveTo>
                  <a:pt x="121226" y="1024138"/>
                </a:moveTo>
                <a:lnTo>
                  <a:pt x="116213" y="1024138"/>
                </a:lnTo>
                <a:lnTo>
                  <a:pt x="119659" y="1023199"/>
                </a:lnTo>
                <a:cubicBezTo>
                  <a:pt x="119972" y="1022885"/>
                  <a:pt x="119972" y="1022885"/>
                  <a:pt x="121226" y="1024138"/>
                </a:cubicBezTo>
                <a:close/>
                <a:moveTo>
                  <a:pt x="144108" y="1339057"/>
                </a:moveTo>
                <a:cubicBezTo>
                  <a:pt x="144813" y="1340252"/>
                  <a:pt x="144813" y="1341447"/>
                  <a:pt x="143403" y="1342643"/>
                </a:cubicBezTo>
                <a:cubicBezTo>
                  <a:pt x="140584" y="1342643"/>
                  <a:pt x="140584" y="1340252"/>
                  <a:pt x="137763" y="1340252"/>
                </a:cubicBezTo>
                <a:cubicBezTo>
                  <a:pt x="137763" y="1337861"/>
                  <a:pt x="140584" y="1337861"/>
                  <a:pt x="140583" y="1335470"/>
                </a:cubicBezTo>
                <a:cubicBezTo>
                  <a:pt x="141993" y="1336665"/>
                  <a:pt x="143403" y="1337861"/>
                  <a:pt x="144108" y="1339057"/>
                </a:cubicBezTo>
                <a:close/>
                <a:moveTo>
                  <a:pt x="118677" y="929150"/>
                </a:moveTo>
                <a:cubicBezTo>
                  <a:pt x="116260" y="931542"/>
                  <a:pt x="109009" y="933932"/>
                  <a:pt x="109009" y="931542"/>
                </a:cubicBezTo>
                <a:cubicBezTo>
                  <a:pt x="111425" y="929149"/>
                  <a:pt x="111425" y="924367"/>
                  <a:pt x="116260" y="924367"/>
                </a:cubicBezTo>
                <a:cubicBezTo>
                  <a:pt x="116260" y="926758"/>
                  <a:pt x="116260" y="929150"/>
                  <a:pt x="118677" y="929150"/>
                </a:cubicBezTo>
                <a:close/>
                <a:moveTo>
                  <a:pt x="110209" y="797466"/>
                </a:moveTo>
                <a:lnTo>
                  <a:pt x="105766" y="797465"/>
                </a:lnTo>
                <a:cubicBezTo>
                  <a:pt x="108283" y="796270"/>
                  <a:pt x="109541" y="796270"/>
                  <a:pt x="110171" y="797166"/>
                </a:cubicBezTo>
                <a:close/>
                <a:moveTo>
                  <a:pt x="113319" y="797466"/>
                </a:moveTo>
                <a:cubicBezTo>
                  <a:pt x="110801" y="811813"/>
                  <a:pt x="100731" y="804639"/>
                  <a:pt x="93178" y="811813"/>
                </a:cubicBezTo>
                <a:cubicBezTo>
                  <a:pt x="93178" y="807030"/>
                  <a:pt x="103249" y="809422"/>
                  <a:pt x="100731" y="802248"/>
                </a:cubicBezTo>
                <a:cubicBezTo>
                  <a:pt x="105766" y="804639"/>
                  <a:pt x="105766" y="802248"/>
                  <a:pt x="110802" y="802248"/>
                </a:cubicBezTo>
                <a:lnTo>
                  <a:pt x="110209" y="797466"/>
                </a:lnTo>
                <a:close/>
                <a:moveTo>
                  <a:pt x="144001" y="1247637"/>
                </a:moveTo>
                <a:cubicBezTo>
                  <a:pt x="138975" y="1247636"/>
                  <a:pt x="136463" y="1242663"/>
                  <a:pt x="133950" y="1247637"/>
                </a:cubicBezTo>
                <a:cubicBezTo>
                  <a:pt x="136463" y="1252614"/>
                  <a:pt x="138976" y="1255102"/>
                  <a:pt x="144000" y="1252614"/>
                </a:cubicBezTo>
                <a:cubicBezTo>
                  <a:pt x="144000" y="1252614"/>
                  <a:pt x="144000" y="1252614"/>
                  <a:pt x="144001" y="1247637"/>
                </a:cubicBezTo>
                <a:close/>
                <a:moveTo>
                  <a:pt x="125020" y="959042"/>
                </a:moveTo>
                <a:cubicBezTo>
                  <a:pt x="125927" y="960238"/>
                  <a:pt x="124719" y="960238"/>
                  <a:pt x="118677" y="959042"/>
                </a:cubicBezTo>
                <a:cubicBezTo>
                  <a:pt x="118677" y="959042"/>
                  <a:pt x="118677" y="959042"/>
                  <a:pt x="118677" y="951868"/>
                </a:cubicBezTo>
                <a:cubicBezTo>
                  <a:pt x="121093" y="955455"/>
                  <a:pt x="124114" y="957846"/>
                  <a:pt x="125020" y="959042"/>
                </a:cubicBezTo>
                <a:close/>
                <a:moveTo>
                  <a:pt x="148640" y="1210564"/>
                </a:moveTo>
                <a:cubicBezTo>
                  <a:pt x="146130" y="1215530"/>
                  <a:pt x="148640" y="1215530"/>
                  <a:pt x="148640" y="1220496"/>
                </a:cubicBezTo>
                <a:cubicBezTo>
                  <a:pt x="143621" y="1218016"/>
                  <a:pt x="143621" y="1215530"/>
                  <a:pt x="141111" y="1208081"/>
                </a:cubicBezTo>
                <a:cubicBezTo>
                  <a:pt x="141111" y="1210564"/>
                  <a:pt x="141111" y="1213047"/>
                  <a:pt x="138601" y="1213047"/>
                </a:cubicBezTo>
                <a:cubicBezTo>
                  <a:pt x="138601" y="1213047"/>
                  <a:pt x="138601" y="1218016"/>
                  <a:pt x="141111" y="1218016"/>
                </a:cubicBezTo>
                <a:cubicBezTo>
                  <a:pt x="141111" y="1220496"/>
                  <a:pt x="138601" y="1220496"/>
                  <a:pt x="138601" y="1225465"/>
                </a:cubicBezTo>
                <a:cubicBezTo>
                  <a:pt x="136091" y="1225465"/>
                  <a:pt x="136091" y="1218016"/>
                  <a:pt x="138601" y="1220496"/>
                </a:cubicBezTo>
                <a:cubicBezTo>
                  <a:pt x="136091" y="1213047"/>
                  <a:pt x="131071" y="1222982"/>
                  <a:pt x="131072" y="1213047"/>
                </a:cubicBezTo>
                <a:cubicBezTo>
                  <a:pt x="131072" y="1213047"/>
                  <a:pt x="131071" y="1215530"/>
                  <a:pt x="131071" y="1218016"/>
                </a:cubicBezTo>
                <a:cubicBezTo>
                  <a:pt x="126052" y="1213046"/>
                  <a:pt x="123542" y="1205597"/>
                  <a:pt x="116012" y="1205597"/>
                </a:cubicBezTo>
                <a:cubicBezTo>
                  <a:pt x="116012" y="1198146"/>
                  <a:pt x="128562" y="1198145"/>
                  <a:pt x="128562" y="1205597"/>
                </a:cubicBezTo>
                <a:cubicBezTo>
                  <a:pt x="126052" y="1205597"/>
                  <a:pt x="126051" y="1200631"/>
                  <a:pt x="123542" y="1203114"/>
                </a:cubicBezTo>
                <a:cubicBezTo>
                  <a:pt x="126052" y="1213046"/>
                  <a:pt x="138601" y="1210564"/>
                  <a:pt x="141111" y="1200631"/>
                </a:cubicBezTo>
                <a:cubicBezTo>
                  <a:pt x="138601" y="1198146"/>
                  <a:pt x="133582" y="1200632"/>
                  <a:pt x="131072" y="1195662"/>
                </a:cubicBezTo>
                <a:cubicBezTo>
                  <a:pt x="133582" y="1193179"/>
                  <a:pt x="138601" y="1200632"/>
                  <a:pt x="143621" y="1198145"/>
                </a:cubicBezTo>
                <a:cubicBezTo>
                  <a:pt x="143621" y="1198145"/>
                  <a:pt x="143621" y="1198145"/>
                  <a:pt x="143621" y="1205597"/>
                </a:cubicBezTo>
                <a:cubicBezTo>
                  <a:pt x="143621" y="1205597"/>
                  <a:pt x="143621" y="1205597"/>
                  <a:pt x="141111" y="1205597"/>
                </a:cubicBezTo>
                <a:cubicBezTo>
                  <a:pt x="143621" y="1205597"/>
                  <a:pt x="143621" y="1213046"/>
                  <a:pt x="148640" y="1210564"/>
                </a:cubicBezTo>
                <a:close/>
                <a:moveTo>
                  <a:pt x="138012" y="1051112"/>
                </a:moveTo>
                <a:cubicBezTo>
                  <a:pt x="135595" y="1053502"/>
                  <a:pt x="130761" y="1046328"/>
                  <a:pt x="128343" y="1051112"/>
                </a:cubicBezTo>
                <a:cubicBezTo>
                  <a:pt x="127136" y="1047524"/>
                  <a:pt x="129552" y="1047524"/>
                  <a:pt x="132271" y="1048421"/>
                </a:cubicBezTo>
                <a:cubicBezTo>
                  <a:pt x="134990" y="1049317"/>
                  <a:pt x="138012" y="1051112"/>
                  <a:pt x="138012" y="1051112"/>
                </a:cubicBezTo>
                <a:close/>
                <a:moveTo>
                  <a:pt x="123390" y="799857"/>
                </a:moveTo>
                <a:cubicBezTo>
                  <a:pt x="120872" y="807030"/>
                  <a:pt x="118354" y="797466"/>
                  <a:pt x="113319" y="797466"/>
                </a:cubicBezTo>
                <a:lnTo>
                  <a:pt x="115836" y="797466"/>
                </a:lnTo>
                <a:cubicBezTo>
                  <a:pt x="115836" y="797466"/>
                  <a:pt x="115836" y="795072"/>
                  <a:pt x="118354" y="792680"/>
                </a:cubicBezTo>
                <a:cubicBezTo>
                  <a:pt x="120872" y="792681"/>
                  <a:pt x="115836" y="797466"/>
                  <a:pt x="120872" y="795072"/>
                </a:cubicBezTo>
                <a:cubicBezTo>
                  <a:pt x="120871" y="797466"/>
                  <a:pt x="120871" y="799857"/>
                  <a:pt x="123390" y="799857"/>
                </a:cubicBezTo>
                <a:close/>
                <a:moveTo>
                  <a:pt x="138771" y="999085"/>
                </a:moveTo>
                <a:cubicBezTo>
                  <a:pt x="136264" y="999085"/>
                  <a:pt x="128745" y="996580"/>
                  <a:pt x="131251" y="1004096"/>
                </a:cubicBezTo>
                <a:cubicBezTo>
                  <a:pt x="131251" y="1009106"/>
                  <a:pt x="138770" y="1006601"/>
                  <a:pt x="138771" y="999085"/>
                </a:cubicBezTo>
                <a:close/>
                <a:moveTo>
                  <a:pt x="144054" y="1069047"/>
                </a:moveTo>
                <a:cubicBezTo>
                  <a:pt x="141234" y="1073830"/>
                  <a:pt x="141234" y="1066656"/>
                  <a:pt x="135595" y="1071439"/>
                </a:cubicBezTo>
                <a:cubicBezTo>
                  <a:pt x="135595" y="1069047"/>
                  <a:pt x="135595" y="1069047"/>
                  <a:pt x="135595" y="1069047"/>
                </a:cubicBezTo>
                <a:cubicBezTo>
                  <a:pt x="135595" y="1065460"/>
                  <a:pt x="137004" y="1065460"/>
                  <a:pt x="138767" y="1066357"/>
                </a:cubicBezTo>
                <a:cubicBezTo>
                  <a:pt x="140530" y="1067254"/>
                  <a:pt x="142644" y="1069047"/>
                  <a:pt x="144054" y="1069047"/>
                </a:cubicBezTo>
                <a:close/>
                <a:moveTo>
                  <a:pt x="144055" y="1031233"/>
                </a:moveTo>
                <a:cubicBezTo>
                  <a:pt x="138919" y="1031233"/>
                  <a:pt x="128646" y="1043938"/>
                  <a:pt x="123511" y="1031233"/>
                </a:cubicBezTo>
                <a:cubicBezTo>
                  <a:pt x="123511" y="1028692"/>
                  <a:pt x="124794" y="1028057"/>
                  <a:pt x="126400" y="1028057"/>
                </a:cubicBezTo>
                <a:cubicBezTo>
                  <a:pt x="128004" y="1028057"/>
                  <a:pt x="129930" y="1028692"/>
                  <a:pt x="131214" y="1028692"/>
                </a:cubicBezTo>
                <a:cubicBezTo>
                  <a:pt x="131214" y="1036314"/>
                  <a:pt x="126079" y="1026152"/>
                  <a:pt x="126078" y="1031233"/>
                </a:cubicBezTo>
                <a:cubicBezTo>
                  <a:pt x="133782" y="1038857"/>
                  <a:pt x="138919" y="1023611"/>
                  <a:pt x="144055" y="1031233"/>
                </a:cubicBezTo>
                <a:close/>
                <a:moveTo>
                  <a:pt x="125807" y="752326"/>
                </a:moveTo>
                <a:cubicBezTo>
                  <a:pt x="125807" y="760398"/>
                  <a:pt x="118555" y="757708"/>
                  <a:pt x="118555" y="749636"/>
                </a:cubicBezTo>
                <a:cubicBezTo>
                  <a:pt x="120972" y="752326"/>
                  <a:pt x="123389" y="749635"/>
                  <a:pt x="125807" y="752326"/>
                </a:cubicBezTo>
                <a:close/>
                <a:moveTo>
                  <a:pt x="158308" y="1197962"/>
                </a:moveTo>
                <a:cubicBezTo>
                  <a:pt x="158308" y="1197962"/>
                  <a:pt x="158308" y="1197962"/>
                  <a:pt x="158308" y="1200356"/>
                </a:cubicBezTo>
                <a:cubicBezTo>
                  <a:pt x="158308" y="1200356"/>
                  <a:pt x="158308" y="1200356"/>
                  <a:pt x="158308" y="1202747"/>
                </a:cubicBezTo>
                <a:cubicBezTo>
                  <a:pt x="155891" y="1202746"/>
                  <a:pt x="155891" y="1200356"/>
                  <a:pt x="153475" y="1202747"/>
                </a:cubicBezTo>
                <a:cubicBezTo>
                  <a:pt x="151057" y="1193180"/>
                  <a:pt x="158308" y="1202747"/>
                  <a:pt x="158308" y="1197962"/>
                </a:cubicBezTo>
                <a:close/>
                <a:moveTo>
                  <a:pt x="163141" y="1255357"/>
                </a:moveTo>
                <a:cubicBezTo>
                  <a:pt x="160725" y="1262533"/>
                  <a:pt x="155891" y="1262532"/>
                  <a:pt x="153474" y="1257747"/>
                </a:cubicBezTo>
                <a:cubicBezTo>
                  <a:pt x="155890" y="1252966"/>
                  <a:pt x="158307" y="1257748"/>
                  <a:pt x="163141" y="1255357"/>
                </a:cubicBezTo>
                <a:close/>
                <a:moveTo>
                  <a:pt x="153722" y="1093644"/>
                </a:moveTo>
                <a:cubicBezTo>
                  <a:pt x="146108" y="1101331"/>
                  <a:pt x="141033" y="1098769"/>
                  <a:pt x="133420" y="1096207"/>
                </a:cubicBezTo>
                <a:cubicBezTo>
                  <a:pt x="132151" y="1093003"/>
                  <a:pt x="132469" y="1091403"/>
                  <a:pt x="133737" y="1090762"/>
                </a:cubicBezTo>
                <a:cubicBezTo>
                  <a:pt x="137544" y="1088840"/>
                  <a:pt x="149916" y="1095566"/>
                  <a:pt x="153722" y="1093644"/>
                </a:cubicBezTo>
                <a:close/>
                <a:moveTo>
                  <a:pt x="146471" y="937071"/>
                </a:moveTo>
                <a:cubicBezTo>
                  <a:pt x="143853" y="944694"/>
                  <a:pt x="138617" y="929449"/>
                  <a:pt x="135998" y="934531"/>
                </a:cubicBezTo>
                <a:cubicBezTo>
                  <a:pt x="135998" y="929449"/>
                  <a:pt x="133379" y="929449"/>
                  <a:pt x="130761" y="929449"/>
                </a:cubicBezTo>
                <a:cubicBezTo>
                  <a:pt x="132070" y="926908"/>
                  <a:pt x="135998" y="926908"/>
                  <a:pt x="139597" y="928496"/>
                </a:cubicBezTo>
                <a:cubicBezTo>
                  <a:pt x="143198" y="930084"/>
                  <a:pt x="146472" y="933260"/>
                  <a:pt x="146471" y="937071"/>
                </a:cubicBezTo>
                <a:close/>
                <a:moveTo>
                  <a:pt x="181796" y="1436673"/>
                </a:moveTo>
                <a:cubicBezTo>
                  <a:pt x="181165" y="1438206"/>
                  <a:pt x="179905" y="1439434"/>
                  <a:pt x="178644" y="1439434"/>
                </a:cubicBezTo>
                <a:cubicBezTo>
                  <a:pt x="176124" y="1432071"/>
                  <a:pt x="176123" y="1441888"/>
                  <a:pt x="173602" y="1439434"/>
                </a:cubicBezTo>
                <a:cubicBezTo>
                  <a:pt x="171081" y="1436980"/>
                  <a:pt x="173602" y="1436980"/>
                  <a:pt x="173602" y="1432071"/>
                </a:cubicBezTo>
                <a:cubicBezTo>
                  <a:pt x="173602" y="1432071"/>
                  <a:pt x="171081" y="1434526"/>
                  <a:pt x="168560" y="1434525"/>
                </a:cubicBezTo>
                <a:cubicBezTo>
                  <a:pt x="166040" y="1436980"/>
                  <a:pt x="163518" y="1436980"/>
                  <a:pt x="163518" y="1439434"/>
                </a:cubicBezTo>
                <a:cubicBezTo>
                  <a:pt x="153433" y="1432071"/>
                  <a:pt x="140828" y="1441888"/>
                  <a:pt x="133265" y="1429615"/>
                </a:cubicBezTo>
                <a:cubicBezTo>
                  <a:pt x="130743" y="1432071"/>
                  <a:pt x="120660" y="1436980"/>
                  <a:pt x="120660" y="1429614"/>
                </a:cubicBezTo>
                <a:cubicBezTo>
                  <a:pt x="118137" y="1436980"/>
                  <a:pt x="108054" y="1422252"/>
                  <a:pt x="105532" y="1432071"/>
                </a:cubicBezTo>
                <a:cubicBezTo>
                  <a:pt x="103012" y="1432072"/>
                  <a:pt x="103011" y="1429615"/>
                  <a:pt x="103011" y="1427160"/>
                </a:cubicBezTo>
                <a:cubicBezTo>
                  <a:pt x="85364" y="1441888"/>
                  <a:pt x="67716" y="1402618"/>
                  <a:pt x="47548" y="1419798"/>
                </a:cubicBezTo>
                <a:cubicBezTo>
                  <a:pt x="47547" y="1412435"/>
                  <a:pt x="55111" y="1417343"/>
                  <a:pt x="52590" y="1412435"/>
                </a:cubicBezTo>
                <a:cubicBezTo>
                  <a:pt x="52590" y="1407527"/>
                  <a:pt x="50068" y="1405073"/>
                  <a:pt x="50068" y="1405073"/>
                </a:cubicBezTo>
                <a:cubicBezTo>
                  <a:pt x="47547" y="1405073"/>
                  <a:pt x="47547" y="1407527"/>
                  <a:pt x="47547" y="1409981"/>
                </a:cubicBezTo>
                <a:cubicBezTo>
                  <a:pt x="45026" y="1407527"/>
                  <a:pt x="42506" y="1402618"/>
                  <a:pt x="37463" y="1402619"/>
                </a:cubicBezTo>
                <a:cubicBezTo>
                  <a:pt x="39984" y="1397710"/>
                  <a:pt x="47547" y="1405073"/>
                  <a:pt x="47547" y="1395256"/>
                </a:cubicBezTo>
                <a:cubicBezTo>
                  <a:pt x="65195" y="1405072"/>
                  <a:pt x="80322" y="1397710"/>
                  <a:pt x="97969" y="1407527"/>
                </a:cubicBezTo>
                <a:cubicBezTo>
                  <a:pt x="100490" y="1407527"/>
                  <a:pt x="100491" y="1405073"/>
                  <a:pt x="100491" y="1402619"/>
                </a:cubicBezTo>
                <a:cubicBezTo>
                  <a:pt x="103011" y="1405072"/>
                  <a:pt x="110574" y="1400164"/>
                  <a:pt x="113096" y="1407526"/>
                </a:cubicBezTo>
                <a:cubicBezTo>
                  <a:pt x="120659" y="1400164"/>
                  <a:pt x="130743" y="1409981"/>
                  <a:pt x="135786" y="1412435"/>
                </a:cubicBezTo>
                <a:cubicBezTo>
                  <a:pt x="150912" y="1407526"/>
                  <a:pt x="163518" y="1414889"/>
                  <a:pt x="168560" y="1427160"/>
                </a:cubicBezTo>
                <a:cubicBezTo>
                  <a:pt x="171081" y="1419798"/>
                  <a:pt x="178644" y="1427160"/>
                  <a:pt x="178644" y="1434526"/>
                </a:cubicBezTo>
                <a:cubicBezTo>
                  <a:pt x="178644" y="1434526"/>
                  <a:pt x="178644" y="1429614"/>
                  <a:pt x="181166" y="1432071"/>
                </a:cubicBezTo>
                <a:cubicBezTo>
                  <a:pt x="182426" y="1433299"/>
                  <a:pt x="182426" y="1435139"/>
                  <a:pt x="181796" y="1436673"/>
                </a:cubicBezTo>
                <a:close/>
                <a:moveTo>
                  <a:pt x="160973" y="1081482"/>
                </a:moveTo>
                <a:cubicBezTo>
                  <a:pt x="158556" y="1084113"/>
                  <a:pt x="158556" y="1089374"/>
                  <a:pt x="153722" y="1089374"/>
                </a:cubicBezTo>
                <a:cubicBezTo>
                  <a:pt x="153722" y="1086744"/>
                  <a:pt x="156139" y="1083456"/>
                  <a:pt x="158254" y="1081482"/>
                </a:cubicBezTo>
                <a:cubicBezTo>
                  <a:pt x="160369" y="1079510"/>
                  <a:pt x="162181" y="1078852"/>
                  <a:pt x="160973" y="1081482"/>
                </a:cubicBezTo>
                <a:close/>
                <a:moveTo>
                  <a:pt x="157006" y="948586"/>
                </a:moveTo>
                <a:cubicBezTo>
                  <a:pt x="155534" y="951709"/>
                  <a:pt x="148282" y="951228"/>
                  <a:pt x="146470" y="949307"/>
                </a:cubicBezTo>
                <a:cubicBezTo>
                  <a:pt x="144053" y="944182"/>
                  <a:pt x="153721" y="941620"/>
                  <a:pt x="148887" y="941620"/>
                </a:cubicBezTo>
                <a:cubicBezTo>
                  <a:pt x="148887" y="937776"/>
                  <a:pt x="150096" y="937136"/>
                  <a:pt x="151606" y="937456"/>
                </a:cubicBezTo>
                <a:cubicBezTo>
                  <a:pt x="153117" y="937776"/>
                  <a:pt x="154929" y="939057"/>
                  <a:pt x="156138" y="939057"/>
                </a:cubicBezTo>
                <a:cubicBezTo>
                  <a:pt x="156137" y="941620"/>
                  <a:pt x="153721" y="941620"/>
                  <a:pt x="151305" y="944182"/>
                </a:cubicBezTo>
                <a:cubicBezTo>
                  <a:pt x="151305" y="946744"/>
                  <a:pt x="156138" y="949307"/>
                  <a:pt x="156138" y="944182"/>
                </a:cubicBezTo>
                <a:cubicBezTo>
                  <a:pt x="157346" y="946104"/>
                  <a:pt x="157497" y="947545"/>
                  <a:pt x="157006" y="948586"/>
                </a:cubicBezTo>
                <a:close/>
                <a:moveTo>
                  <a:pt x="171849" y="1165900"/>
                </a:moveTo>
                <a:cubicBezTo>
                  <a:pt x="171850" y="1170683"/>
                  <a:pt x="166209" y="1165900"/>
                  <a:pt x="163389" y="1165900"/>
                </a:cubicBezTo>
                <a:cubicBezTo>
                  <a:pt x="163389" y="1163509"/>
                  <a:pt x="166209" y="1163509"/>
                  <a:pt x="166209" y="1163509"/>
                </a:cubicBezTo>
                <a:cubicBezTo>
                  <a:pt x="166209" y="1163509"/>
                  <a:pt x="169029" y="1165900"/>
                  <a:pt x="171849" y="1165900"/>
                </a:cubicBezTo>
                <a:close/>
                <a:moveTo>
                  <a:pt x="174018" y="1193179"/>
                </a:moveTo>
                <a:cubicBezTo>
                  <a:pt x="171359" y="1200356"/>
                  <a:pt x="168700" y="1188397"/>
                  <a:pt x="166042" y="1190788"/>
                </a:cubicBezTo>
                <a:cubicBezTo>
                  <a:pt x="160725" y="1188398"/>
                  <a:pt x="168700" y="1188397"/>
                  <a:pt x="171359" y="1188397"/>
                </a:cubicBezTo>
                <a:cubicBezTo>
                  <a:pt x="171359" y="1190788"/>
                  <a:pt x="171359" y="1193179"/>
                  <a:pt x="174018" y="1193179"/>
                </a:cubicBezTo>
                <a:close/>
                <a:moveTo>
                  <a:pt x="160972" y="972196"/>
                </a:moveTo>
                <a:cubicBezTo>
                  <a:pt x="156138" y="976978"/>
                  <a:pt x="165807" y="981761"/>
                  <a:pt x="158556" y="984152"/>
                </a:cubicBezTo>
                <a:cubicBezTo>
                  <a:pt x="160972" y="979369"/>
                  <a:pt x="156138" y="976978"/>
                  <a:pt x="151305" y="976978"/>
                </a:cubicBezTo>
                <a:cubicBezTo>
                  <a:pt x="151305" y="972196"/>
                  <a:pt x="156138" y="974587"/>
                  <a:pt x="160972" y="972196"/>
                </a:cubicBezTo>
                <a:close/>
                <a:moveTo>
                  <a:pt x="168848" y="1029149"/>
                </a:moveTo>
                <a:cubicBezTo>
                  <a:pt x="163836" y="1039170"/>
                  <a:pt x="161328" y="1036664"/>
                  <a:pt x="153809" y="1031654"/>
                </a:cubicBezTo>
                <a:cubicBezTo>
                  <a:pt x="153809" y="1026643"/>
                  <a:pt x="156315" y="1026643"/>
                  <a:pt x="161328" y="1026644"/>
                </a:cubicBezTo>
                <a:cubicBezTo>
                  <a:pt x="161328" y="1026644"/>
                  <a:pt x="158821" y="1029149"/>
                  <a:pt x="158822" y="1031654"/>
                </a:cubicBezTo>
                <a:cubicBezTo>
                  <a:pt x="161328" y="1036664"/>
                  <a:pt x="166341" y="1029149"/>
                  <a:pt x="168848" y="1029149"/>
                </a:cubicBezTo>
                <a:close/>
                <a:moveTo>
                  <a:pt x="161283" y="804970"/>
                </a:moveTo>
                <a:lnTo>
                  <a:pt x="160944" y="805283"/>
                </a:lnTo>
                <a:lnTo>
                  <a:pt x="161054" y="804959"/>
                </a:lnTo>
                <a:close/>
                <a:moveTo>
                  <a:pt x="188114" y="1188109"/>
                </a:moveTo>
                <a:lnTo>
                  <a:pt x="183028" y="1192468"/>
                </a:lnTo>
                <a:cubicBezTo>
                  <a:pt x="179703" y="1193737"/>
                  <a:pt x="176683" y="1193101"/>
                  <a:pt x="176683" y="1188022"/>
                </a:cubicBezTo>
                <a:cubicBezTo>
                  <a:pt x="179099" y="1190563"/>
                  <a:pt x="180308" y="1189927"/>
                  <a:pt x="181819" y="1188973"/>
                </a:cubicBezTo>
                <a:close/>
                <a:moveTo>
                  <a:pt x="188767" y="1188022"/>
                </a:moveTo>
                <a:lnTo>
                  <a:pt x="188114" y="1188109"/>
                </a:lnTo>
                <a:lnTo>
                  <a:pt x="188574" y="1187715"/>
                </a:lnTo>
                <a:close/>
                <a:moveTo>
                  <a:pt x="171849" y="926759"/>
                </a:moveTo>
                <a:cubicBezTo>
                  <a:pt x="169311" y="932019"/>
                  <a:pt x="164235" y="934651"/>
                  <a:pt x="164235" y="929389"/>
                </a:cubicBezTo>
                <a:cubicBezTo>
                  <a:pt x="161697" y="934651"/>
                  <a:pt x="164235" y="934651"/>
                  <a:pt x="164236" y="939912"/>
                </a:cubicBezTo>
                <a:cubicBezTo>
                  <a:pt x="159160" y="934650"/>
                  <a:pt x="154084" y="929389"/>
                  <a:pt x="149009" y="934651"/>
                </a:cubicBezTo>
                <a:cubicBezTo>
                  <a:pt x="146471" y="934650"/>
                  <a:pt x="149009" y="932019"/>
                  <a:pt x="149009" y="929389"/>
                </a:cubicBezTo>
                <a:cubicBezTo>
                  <a:pt x="156622" y="932019"/>
                  <a:pt x="161698" y="929389"/>
                  <a:pt x="171849" y="926759"/>
                </a:cubicBezTo>
                <a:close/>
                <a:moveTo>
                  <a:pt x="176773" y="996372"/>
                </a:moveTo>
                <a:cubicBezTo>
                  <a:pt x="175776" y="997381"/>
                  <a:pt x="171788" y="995363"/>
                  <a:pt x="173782" y="999398"/>
                </a:cubicBezTo>
                <a:cubicBezTo>
                  <a:pt x="171124" y="1002089"/>
                  <a:pt x="168466" y="991328"/>
                  <a:pt x="165806" y="996708"/>
                </a:cubicBezTo>
                <a:cubicBezTo>
                  <a:pt x="165806" y="996708"/>
                  <a:pt x="165806" y="994018"/>
                  <a:pt x="165806" y="991328"/>
                </a:cubicBezTo>
                <a:cubicBezTo>
                  <a:pt x="168465" y="994018"/>
                  <a:pt x="171124" y="996707"/>
                  <a:pt x="176441" y="994018"/>
                </a:cubicBezTo>
                <a:cubicBezTo>
                  <a:pt x="177105" y="995363"/>
                  <a:pt x="177105" y="996036"/>
                  <a:pt x="176773" y="996372"/>
                </a:cubicBezTo>
                <a:close/>
                <a:moveTo>
                  <a:pt x="163454" y="797831"/>
                </a:moveTo>
                <a:lnTo>
                  <a:pt x="161054" y="804959"/>
                </a:lnTo>
                <a:lnTo>
                  <a:pt x="155297" y="804662"/>
                </a:lnTo>
                <a:cubicBezTo>
                  <a:pt x="150277" y="805283"/>
                  <a:pt x="145885" y="807766"/>
                  <a:pt x="145885" y="812732"/>
                </a:cubicBezTo>
                <a:cubicBezTo>
                  <a:pt x="140865" y="820181"/>
                  <a:pt x="130825" y="810249"/>
                  <a:pt x="130826" y="820181"/>
                </a:cubicBezTo>
                <a:cubicBezTo>
                  <a:pt x="128316" y="820181"/>
                  <a:pt x="128316" y="815215"/>
                  <a:pt x="125807" y="815215"/>
                </a:cubicBezTo>
                <a:cubicBezTo>
                  <a:pt x="128316" y="812732"/>
                  <a:pt x="128316" y="812732"/>
                  <a:pt x="128316" y="810249"/>
                </a:cubicBezTo>
                <a:cubicBezTo>
                  <a:pt x="133335" y="810249"/>
                  <a:pt x="133335" y="810249"/>
                  <a:pt x="138355" y="810249"/>
                </a:cubicBezTo>
                <a:lnTo>
                  <a:pt x="140471" y="807259"/>
                </a:lnTo>
                <a:lnTo>
                  <a:pt x="140865" y="807766"/>
                </a:lnTo>
                <a:cubicBezTo>
                  <a:pt x="140865" y="805283"/>
                  <a:pt x="140865" y="805903"/>
                  <a:pt x="140552" y="807146"/>
                </a:cubicBezTo>
                <a:lnTo>
                  <a:pt x="140471" y="807259"/>
                </a:lnTo>
                <a:lnTo>
                  <a:pt x="137728" y="803730"/>
                </a:lnTo>
                <a:cubicBezTo>
                  <a:pt x="135218" y="804040"/>
                  <a:pt x="132080" y="805283"/>
                  <a:pt x="130825" y="805283"/>
                </a:cubicBezTo>
                <a:cubicBezTo>
                  <a:pt x="128316" y="795348"/>
                  <a:pt x="128316" y="797831"/>
                  <a:pt x="130825" y="787898"/>
                </a:cubicBezTo>
                <a:cubicBezTo>
                  <a:pt x="133336" y="790382"/>
                  <a:pt x="130825" y="797831"/>
                  <a:pt x="138356" y="795348"/>
                </a:cubicBezTo>
                <a:cubicBezTo>
                  <a:pt x="138356" y="800314"/>
                  <a:pt x="130825" y="800314"/>
                  <a:pt x="133335" y="795348"/>
                </a:cubicBezTo>
                <a:cubicBezTo>
                  <a:pt x="130825" y="795348"/>
                  <a:pt x="130825" y="797831"/>
                  <a:pt x="130825" y="800314"/>
                </a:cubicBezTo>
                <a:cubicBezTo>
                  <a:pt x="133336" y="802800"/>
                  <a:pt x="143375" y="802800"/>
                  <a:pt x="140865" y="795348"/>
                </a:cubicBezTo>
                <a:cubicBezTo>
                  <a:pt x="148395" y="800314"/>
                  <a:pt x="155925" y="800314"/>
                  <a:pt x="163454" y="797831"/>
                </a:cubicBezTo>
                <a:close/>
                <a:moveTo>
                  <a:pt x="186350" y="1131224"/>
                </a:moveTo>
                <a:cubicBezTo>
                  <a:pt x="183933" y="1133615"/>
                  <a:pt x="181516" y="1131224"/>
                  <a:pt x="181516" y="1138397"/>
                </a:cubicBezTo>
                <a:cubicBezTo>
                  <a:pt x="181516" y="1138397"/>
                  <a:pt x="181516" y="1138397"/>
                  <a:pt x="176682" y="1138397"/>
                </a:cubicBezTo>
                <a:cubicBezTo>
                  <a:pt x="176682" y="1133615"/>
                  <a:pt x="179099" y="1133615"/>
                  <a:pt x="179099" y="1133615"/>
                </a:cubicBezTo>
                <a:cubicBezTo>
                  <a:pt x="179099" y="1131224"/>
                  <a:pt x="179099" y="1131224"/>
                  <a:pt x="179099" y="1128832"/>
                </a:cubicBezTo>
                <a:cubicBezTo>
                  <a:pt x="181516" y="1127637"/>
                  <a:pt x="182725" y="1127637"/>
                  <a:pt x="183630" y="1128236"/>
                </a:cubicBezTo>
                <a:cubicBezTo>
                  <a:pt x="184537" y="1128832"/>
                  <a:pt x="185142" y="1130028"/>
                  <a:pt x="186350" y="1131224"/>
                </a:cubicBezTo>
                <a:close/>
                <a:moveTo>
                  <a:pt x="191185" y="1185481"/>
                </a:moveTo>
                <a:lnTo>
                  <a:pt x="188574" y="1187715"/>
                </a:lnTo>
                <a:lnTo>
                  <a:pt x="183934" y="1180396"/>
                </a:lnTo>
                <a:cubicBezTo>
                  <a:pt x="181516" y="1177856"/>
                  <a:pt x="188768" y="1185481"/>
                  <a:pt x="191185" y="1185481"/>
                </a:cubicBezTo>
                <a:close/>
                <a:moveTo>
                  <a:pt x="196762" y="1212810"/>
                </a:moveTo>
                <a:cubicBezTo>
                  <a:pt x="196762" y="1205348"/>
                  <a:pt x="189225" y="1212810"/>
                  <a:pt x="189225" y="1207836"/>
                </a:cubicBezTo>
                <a:cubicBezTo>
                  <a:pt x="189225" y="1205348"/>
                  <a:pt x="194250" y="1207836"/>
                  <a:pt x="191737" y="1202860"/>
                </a:cubicBezTo>
                <a:cubicBezTo>
                  <a:pt x="186712" y="1205348"/>
                  <a:pt x="189225" y="1202860"/>
                  <a:pt x="184200" y="1202859"/>
                </a:cubicBezTo>
                <a:cubicBezTo>
                  <a:pt x="184200" y="1207836"/>
                  <a:pt x="181687" y="1210322"/>
                  <a:pt x="184200" y="1215299"/>
                </a:cubicBezTo>
                <a:cubicBezTo>
                  <a:pt x="186712" y="1210322"/>
                  <a:pt x="191737" y="1212810"/>
                  <a:pt x="196762" y="1212810"/>
                </a:cubicBezTo>
                <a:close/>
                <a:moveTo>
                  <a:pt x="179099" y="936564"/>
                </a:moveTo>
                <a:lnTo>
                  <a:pt x="179100" y="947087"/>
                </a:lnTo>
                <a:cubicBezTo>
                  <a:pt x="176682" y="947087"/>
                  <a:pt x="176682" y="939194"/>
                  <a:pt x="174266" y="939195"/>
                </a:cubicBezTo>
                <a:cubicBezTo>
                  <a:pt x="174265" y="936564"/>
                  <a:pt x="174870" y="935907"/>
                  <a:pt x="175776" y="935907"/>
                </a:cubicBezTo>
                <a:cubicBezTo>
                  <a:pt x="176682" y="935907"/>
                  <a:pt x="177891" y="936564"/>
                  <a:pt x="179099" y="936564"/>
                </a:cubicBezTo>
                <a:close/>
                <a:moveTo>
                  <a:pt x="174607" y="764919"/>
                </a:moveTo>
                <a:cubicBezTo>
                  <a:pt x="174352" y="765927"/>
                  <a:pt x="171803" y="769963"/>
                  <a:pt x="173842" y="769962"/>
                </a:cubicBezTo>
                <a:cubicBezTo>
                  <a:pt x="176561" y="774745"/>
                  <a:pt x="171123" y="772353"/>
                  <a:pt x="165685" y="772353"/>
                </a:cubicBezTo>
                <a:cubicBezTo>
                  <a:pt x="165685" y="772353"/>
                  <a:pt x="165685" y="772353"/>
                  <a:pt x="165685" y="767572"/>
                </a:cubicBezTo>
                <a:cubicBezTo>
                  <a:pt x="171123" y="765180"/>
                  <a:pt x="171123" y="765180"/>
                  <a:pt x="173842" y="765180"/>
                </a:cubicBezTo>
                <a:cubicBezTo>
                  <a:pt x="174521" y="764583"/>
                  <a:pt x="174692" y="764583"/>
                  <a:pt x="174607" y="764919"/>
                </a:cubicBezTo>
                <a:close/>
                <a:moveTo>
                  <a:pt x="191406" y="1009107"/>
                </a:moveTo>
                <a:cubicBezTo>
                  <a:pt x="186392" y="1011612"/>
                  <a:pt x="188899" y="1004096"/>
                  <a:pt x="183886" y="1006601"/>
                </a:cubicBezTo>
                <a:cubicBezTo>
                  <a:pt x="186392" y="1016623"/>
                  <a:pt x="176367" y="1009106"/>
                  <a:pt x="178874" y="1019127"/>
                </a:cubicBezTo>
                <a:cubicBezTo>
                  <a:pt x="181380" y="1016622"/>
                  <a:pt x="188898" y="1019127"/>
                  <a:pt x="191406" y="1009107"/>
                </a:cubicBezTo>
                <a:close/>
                <a:moveTo>
                  <a:pt x="206812" y="1207836"/>
                </a:moveTo>
                <a:cubicBezTo>
                  <a:pt x="204299" y="1210322"/>
                  <a:pt x="199274" y="1210322"/>
                  <a:pt x="199274" y="1207836"/>
                </a:cubicBezTo>
                <a:cubicBezTo>
                  <a:pt x="196762" y="1217787"/>
                  <a:pt x="206811" y="1215299"/>
                  <a:pt x="206812" y="1207836"/>
                </a:cubicBezTo>
                <a:close/>
                <a:moveTo>
                  <a:pt x="204478" y="1148860"/>
                </a:moveTo>
                <a:lnTo>
                  <a:pt x="201658" y="1151551"/>
                </a:lnTo>
                <a:cubicBezTo>
                  <a:pt x="201657" y="1143478"/>
                  <a:pt x="196018" y="1146170"/>
                  <a:pt x="198838" y="1140791"/>
                </a:cubicBezTo>
                <a:cubicBezTo>
                  <a:pt x="198838" y="1143479"/>
                  <a:pt x="204477" y="1146170"/>
                  <a:pt x="204478" y="1148860"/>
                </a:cubicBezTo>
                <a:close/>
                <a:moveTo>
                  <a:pt x="191184" y="947085"/>
                </a:moveTo>
                <a:cubicBezTo>
                  <a:pt x="188768" y="951868"/>
                  <a:pt x="186349" y="944694"/>
                  <a:pt x="183933" y="944694"/>
                </a:cubicBezTo>
                <a:cubicBezTo>
                  <a:pt x="181516" y="944694"/>
                  <a:pt x="183933" y="951868"/>
                  <a:pt x="181516" y="951868"/>
                </a:cubicBezTo>
                <a:cubicBezTo>
                  <a:pt x="179099" y="949477"/>
                  <a:pt x="183933" y="947085"/>
                  <a:pt x="181516" y="947085"/>
                </a:cubicBezTo>
                <a:cubicBezTo>
                  <a:pt x="181516" y="939911"/>
                  <a:pt x="186350" y="947085"/>
                  <a:pt x="188768" y="942303"/>
                </a:cubicBezTo>
                <a:cubicBezTo>
                  <a:pt x="191184" y="942303"/>
                  <a:pt x="188768" y="947085"/>
                  <a:pt x="191184" y="947085"/>
                </a:cubicBezTo>
                <a:close/>
                <a:moveTo>
                  <a:pt x="211480" y="1202746"/>
                </a:moveTo>
                <a:cubicBezTo>
                  <a:pt x="211480" y="1202746"/>
                  <a:pt x="211480" y="1202746"/>
                  <a:pt x="206646" y="1202746"/>
                </a:cubicBezTo>
                <a:cubicBezTo>
                  <a:pt x="206646" y="1202746"/>
                  <a:pt x="206646" y="1200355"/>
                  <a:pt x="209064" y="1200356"/>
                </a:cubicBezTo>
                <a:cubicBezTo>
                  <a:pt x="209064" y="1200356"/>
                  <a:pt x="206646" y="1200355"/>
                  <a:pt x="206647" y="1195573"/>
                </a:cubicBezTo>
                <a:cubicBezTo>
                  <a:pt x="211481" y="1195573"/>
                  <a:pt x="211480" y="1200355"/>
                  <a:pt x="211480" y="1202746"/>
                </a:cubicBezTo>
                <a:close/>
                <a:moveTo>
                  <a:pt x="191184" y="877337"/>
                </a:moveTo>
                <a:cubicBezTo>
                  <a:pt x="191184" y="880126"/>
                  <a:pt x="183933" y="880127"/>
                  <a:pt x="183933" y="877337"/>
                </a:cubicBezTo>
                <a:cubicBezTo>
                  <a:pt x="183933" y="874547"/>
                  <a:pt x="186350" y="874546"/>
                  <a:pt x="183933" y="871756"/>
                </a:cubicBezTo>
                <a:cubicBezTo>
                  <a:pt x="186350" y="871756"/>
                  <a:pt x="186350" y="880127"/>
                  <a:pt x="191184" y="877337"/>
                </a:cubicBezTo>
                <a:close/>
                <a:moveTo>
                  <a:pt x="183813" y="760398"/>
                </a:moveTo>
                <a:cubicBezTo>
                  <a:pt x="181245" y="767571"/>
                  <a:pt x="178677" y="755613"/>
                  <a:pt x="176108" y="765180"/>
                </a:cubicBezTo>
                <a:cubicBezTo>
                  <a:pt x="173541" y="760398"/>
                  <a:pt x="168405" y="760398"/>
                  <a:pt x="163269" y="762789"/>
                </a:cubicBezTo>
                <a:cubicBezTo>
                  <a:pt x="165837" y="755613"/>
                  <a:pt x="176108" y="765180"/>
                  <a:pt x="178677" y="758004"/>
                </a:cubicBezTo>
                <a:cubicBezTo>
                  <a:pt x="181245" y="758005"/>
                  <a:pt x="181245" y="760398"/>
                  <a:pt x="183813" y="760398"/>
                </a:cubicBezTo>
                <a:close/>
                <a:moveTo>
                  <a:pt x="198435" y="966815"/>
                </a:moveTo>
                <a:cubicBezTo>
                  <a:pt x="196017" y="972196"/>
                  <a:pt x="191183" y="969505"/>
                  <a:pt x="193601" y="961434"/>
                </a:cubicBezTo>
                <a:cubicBezTo>
                  <a:pt x="196017" y="961435"/>
                  <a:pt x="196017" y="966815"/>
                  <a:pt x="198435" y="966815"/>
                </a:cubicBezTo>
                <a:close/>
                <a:moveTo>
                  <a:pt x="216862" y="1237686"/>
                </a:moveTo>
                <a:cubicBezTo>
                  <a:pt x="216862" y="1235201"/>
                  <a:pt x="206811" y="1237686"/>
                  <a:pt x="209324" y="1242663"/>
                </a:cubicBezTo>
                <a:cubicBezTo>
                  <a:pt x="211837" y="1240174"/>
                  <a:pt x="216862" y="1242663"/>
                  <a:pt x="216862" y="1237686"/>
                </a:cubicBezTo>
                <a:close/>
                <a:moveTo>
                  <a:pt x="193601" y="842461"/>
                </a:moveTo>
                <a:cubicBezTo>
                  <a:pt x="191183" y="845152"/>
                  <a:pt x="191183" y="845152"/>
                  <a:pt x="191183" y="847842"/>
                </a:cubicBezTo>
                <a:cubicBezTo>
                  <a:pt x="188766" y="847842"/>
                  <a:pt x="188767" y="842461"/>
                  <a:pt x="186350" y="845152"/>
                </a:cubicBezTo>
                <a:cubicBezTo>
                  <a:pt x="186350" y="841117"/>
                  <a:pt x="186954" y="841117"/>
                  <a:pt x="188163" y="841789"/>
                </a:cubicBezTo>
                <a:cubicBezTo>
                  <a:pt x="189370" y="842461"/>
                  <a:pt x="191182" y="843807"/>
                  <a:pt x="193601" y="842461"/>
                </a:cubicBezTo>
                <a:close/>
                <a:moveTo>
                  <a:pt x="191062" y="765180"/>
                </a:moveTo>
                <a:cubicBezTo>
                  <a:pt x="188645" y="772353"/>
                  <a:pt x="181395" y="769963"/>
                  <a:pt x="178978" y="774744"/>
                </a:cubicBezTo>
                <a:cubicBezTo>
                  <a:pt x="181395" y="765181"/>
                  <a:pt x="186227" y="767572"/>
                  <a:pt x="191062" y="765180"/>
                </a:cubicBezTo>
                <a:close/>
                <a:moveTo>
                  <a:pt x="186229" y="689852"/>
                </a:moveTo>
                <a:cubicBezTo>
                  <a:pt x="186229" y="692542"/>
                  <a:pt x="186229" y="692542"/>
                  <a:pt x="186229" y="695231"/>
                </a:cubicBezTo>
                <a:cubicBezTo>
                  <a:pt x="186229" y="700612"/>
                  <a:pt x="183811" y="692543"/>
                  <a:pt x="178978" y="695231"/>
                </a:cubicBezTo>
                <a:cubicBezTo>
                  <a:pt x="181394" y="692543"/>
                  <a:pt x="181395" y="689852"/>
                  <a:pt x="186229" y="689852"/>
                </a:cubicBezTo>
                <a:close/>
                <a:moveTo>
                  <a:pt x="198435" y="859800"/>
                </a:moveTo>
                <a:cubicBezTo>
                  <a:pt x="196017" y="866974"/>
                  <a:pt x="196017" y="855017"/>
                  <a:pt x="193601" y="857409"/>
                </a:cubicBezTo>
                <a:cubicBezTo>
                  <a:pt x="193601" y="855017"/>
                  <a:pt x="196017" y="857409"/>
                  <a:pt x="196018" y="852626"/>
                </a:cubicBezTo>
                <a:cubicBezTo>
                  <a:pt x="198435" y="852626"/>
                  <a:pt x="196017" y="862191"/>
                  <a:pt x="198435" y="859800"/>
                </a:cubicBezTo>
                <a:close/>
                <a:moveTo>
                  <a:pt x="188647" y="710179"/>
                </a:moveTo>
                <a:cubicBezTo>
                  <a:pt x="188646" y="712570"/>
                  <a:pt x="186229" y="714962"/>
                  <a:pt x="181396" y="714961"/>
                </a:cubicBezTo>
                <a:cubicBezTo>
                  <a:pt x="181396" y="710179"/>
                  <a:pt x="183812" y="710179"/>
                  <a:pt x="183812" y="705394"/>
                </a:cubicBezTo>
                <a:cubicBezTo>
                  <a:pt x="188646" y="705394"/>
                  <a:pt x="186229" y="710179"/>
                  <a:pt x="188647" y="710179"/>
                </a:cubicBezTo>
                <a:close/>
                <a:moveTo>
                  <a:pt x="204477" y="929150"/>
                </a:moveTo>
                <a:cubicBezTo>
                  <a:pt x="204477" y="931941"/>
                  <a:pt x="201657" y="931940"/>
                  <a:pt x="201658" y="937520"/>
                </a:cubicBezTo>
                <a:cubicBezTo>
                  <a:pt x="198838" y="937521"/>
                  <a:pt x="201657" y="929150"/>
                  <a:pt x="196018" y="931940"/>
                </a:cubicBezTo>
                <a:cubicBezTo>
                  <a:pt x="198838" y="929151"/>
                  <a:pt x="201657" y="929150"/>
                  <a:pt x="204477" y="929150"/>
                </a:cubicBezTo>
                <a:close/>
                <a:moveTo>
                  <a:pt x="214163" y="976994"/>
                </a:moveTo>
                <a:cubicBezTo>
                  <a:pt x="214163" y="984167"/>
                  <a:pt x="211746" y="981776"/>
                  <a:pt x="209329" y="981776"/>
                </a:cubicBezTo>
                <a:cubicBezTo>
                  <a:pt x="206912" y="976993"/>
                  <a:pt x="211746" y="979384"/>
                  <a:pt x="214163" y="976994"/>
                </a:cubicBezTo>
                <a:close/>
                <a:moveTo>
                  <a:pt x="214172" y="942319"/>
                </a:moveTo>
                <a:cubicBezTo>
                  <a:pt x="209339" y="942319"/>
                  <a:pt x="209338" y="939529"/>
                  <a:pt x="204505" y="939529"/>
                </a:cubicBezTo>
                <a:cubicBezTo>
                  <a:pt x="206922" y="933949"/>
                  <a:pt x="214172" y="936739"/>
                  <a:pt x="214172" y="942319"/>
                </a:cubicBezTo>
                <a:close/>
                <a:moveTo>
                  <a:pt x="206773" y="824966"/>
                </a:moveTo>
                <a:cubicBezTo>
                  <a:pt x="203751" y="824966"/>
                  <a:pt x="203751" y="822575"/>
                  <a:pt x="200731" y="822575"/>
                </a:cubicBezTo>
                <a:cubicBezTo>
                  <a:pt x="200730" y="818986"/>
                  <a:pt x="202240" y="818390"/>
                  <a:pt x="203751" y="819286"/>
                </a:cubicBezTo>
                <a:cubicBezTo>
                  <a:pt x="205262" y="820185"/>
                  <a:pt x="206773" y="822575"/>
                  <a:pt x="206773" y="824966"/>
                </a:cubicBezTo>
                <a:close/>
                <a:moveTo>
                  <a:pt x="221483" y="1016623"/>
                </a:moveTo>
                <a:cubicBezTo>
                  <a:pt x="218976" y="1011612"/>
                  <a:pt x="211456" y="1009106"/>
                  <a:pt x="206444" y="1016623"/>
                </a:cubicBezTo>
                <a:cubicBezTo>
                  <a:pt x="213963" y="1016623"/>
                  <a:pt x="218976" y="1019128"/>
                  <a:pt x="221483" y="1016623"/>
                </a:cubicBezTo>
                <a:close/>
                <a:moveTo>
                  <a:pt x="239474" y="1255102"/>
                </a:moveTo>
                <a:cubicBezTo>
                  <a:pt x="236961" y="1252613"/>
                  <a:pt x="229424" y="1250125"/>
                  <a:pt x="229424" y="1255102"/>
                </a:cubicBezTo>
                <a:cubicBezTo>
                  <a:pt x="229424" y="1257588"/>
                  <a:pt x="239474" y="1265050"/>
                  <a:pt x="239474" y="1255102"/>
                </a:cubicBezTo>
                <a:close/>
                <a:moveTo>
                  <a:pt x="221090" y="944708"/>
                </a:moveTo>
                <a:cubicBezTo>
                  <a:pt x="218563" y="949491"/>
                  <a:pt x="213510" y="944708"/>
                  <a:pt x="210983" y="949491"/>
                </a:cubicBezTo>
                <a:cubicBezTo>
                  <a:pt x="213511" y="951883"/>
                  <a:pt x="223617" y="949491"/>
                  <a:pt x="221090" y="944708"/>
                </a:cubicBezTo>
                <a:close/>
                <a:moveTo>
                  <a:pt x="236961" y="1168033"/>
                </a:moveTo>
                <a:cubicBezTo>
                  <a:pt x="236962" y="1163059"/>
                  <a:pt x="229424" y="1160571"/>
                  <a:pt x="226912" y="1163060"/>
                </a:cubicBezTo>
                <a:cubicBezTo>
                  <a:pt x="229424" y="1170522"/>
                  <a:pt x="234449" y="1163059"/>
                  <a:pt x="236961" y="1168033"/>
                </a:cubicBezTo>
                <a:close/>
                <a:moveTo>
                  <a:pt x="209189" y="732897"/>
                </a:moveTo>
                <a:cubicBezTo>
                  <a:pt x="209189" y="737680"/>
                  <a:pt x="203550" y="737680"/>
                  <a:pt x="200731" y="737680"/>
                </a:cubicBezTo>
                <a:cubicBezTo>
                  <a:pt x="200730" y="732897"/>
                  <a:pt x="206370" y="732897"/>
                  <a:pt x="209189" y="732897"/>
                </a:cubicBezTo>
                <a:close/>
                <a:moveTo>
                  <a:pt x="228671" y="956665"/>
                </a:moveTo>
                <a:cubicBezTo>
                  <a:pt x="226143" y="956665"/>
                  <a:pt x="226143" y="959056"/>
                  <a:pt x="223617" y="959056"/>
                </a:cubicBezTo>
                <a:cubicBezTo>
                  <a:pt x="223617" y="954274"/>
                  <a:pt x="221090" y="956665"/>
                  <a:pt x="223617" y="949491"/>
                </a:cubicBezTo>
                <a:cubicBezTo>
                  <a:pt x="218563" y="956665"/>
                  <a:pt x="210983" y="954274"/>
                  <a:pt x="205930" y="954274"/>
                </a:cubicBezTo>
                <a:cubicBezTo>
                  <a:pt x="205930" y="949491"/>
                  <a:pt x="208456" y="956665"/>
                  <a:pt x="208456" y="951882"/>
                </a:cubicBezTo>
                <a:cubicBezTo>
                  <a:pt x="208456" y="944708"/>
                  <a:pt x="200876" y="949491"/>
                  <a:pt x="200876" y="944708"/>
                </a:cubicBezTo>
                <a:cubicBezTo>
                  <a:pt x="200876" y="939926"/>
                  <a:pt x="213511" y="951883"/>
                  <a:pt x="216037" y="939925"/>
                </a:cubicBezTo>
                <a:cubicBezTo>
                  <a:pt x="218563" y="944708"/>
                  <a:pt x="218563" y="939925"/>
                  <a:pt x="223617" y="939925"/>
                </a:cubicBezTo>
                <a:cubicBezTo>
                  <a:pt x="223617" y="947100"/>
                  <a:pt x="226144" y="947100"/>
                  <a:pt x="228671" y="956665"/>
                </a:cubicBezTo>
                <a:close/>
                <a:moveTo>
                  <a:pt x="216440" y="765181"/>
                </a:moveTo>
                <a:cubicBezTo>
                  <a:pt x="211338" y="772354"/>
                  <a:pt x="198581" y="772353"/>
                  <a:pt x="193479" y="769962"/>
                </a:cubicBezTo>
                <a:cubicBezTo>
                  <a:pt x="193479" y="765180"/>
                  <a:pt x="203685" y="769963"/>
                  <a:pt x="203685" y="762789"/>
                </a:cubicBezTo>
                <a:cubicBezTo>
                  <a:pt x="203685" y="762789"/>
                  <a:pt x="203684" y="765180"/>
                  <a:pt x="203684" y="767572"/>
                </a:cubicBezTo>
                <a:cubicBezTo>
                  <a:pt x="208787" y="767571"/>
                  <a:pt x="213889" y="760398"/>
                  <a:pt x="216440" y="765181"/>
                </a:cubicBezTo>
                <a:close/>
                <a:moveTo>
                  <a:pt x="218859" y="717749"/>
                </a:moveTo>
                <a:cubicBezTo>
                  <a:pt x="216290" y="722931"/>
                  <a:pt x="211154" y="722931"/>
                  <a:pt x="208585" y="725522"/>
                </a:cubicBezTo>
                <a:cubicBezTo>
                  <a:pt x="208585" y="720340"/>
                  <a:pt x="208585" y="717749"/>
                  <a:pt x="206017" y="717749"/>
                </a:cubicBezTo>
                <a:cubicBezTo>
                  <a:pt x="203450" y="720340"/>
                  <a:pt x="206017" y="722931"/>
                  <a:pt x="206017" y="728113"/>
                </a:cubicBezTo>
                <a:cubicBezTo>
                  <a:pt x="206017" y="728113"/>
                  <a:pt x="206017" y="728113"/>
                  <a:pt x="198314" y="728112"/>
                </a:cubicBezTo>
                <a:lnTo>
                  <a:pt x="198314" y="727516"/>
                </a:lnTo>
                <a:cubicBezTo>
                  <a:pt x="195817" y="719744"/>
                  <a:pt x="193318" y="732698"/>
                  <a:pt x="190820" y="724925"/>
                </a:cubicBezTo>
                <a:cubicBezTo>
                  <a:pt x="188323" y="724925"/>
                  <a:pt x="190821" y="732698"/>
                  <a:pt x="185826" y="730107"/>
                </a:cubicBezTo>
                <a:cubicBezTo>
                  <a:pt x="188323" y="722335"/>
                  <a:pt x="183329" y="730107"/>
                  <a:pt x="183328" y="732698"/>
                </a:cubicBezTo>
                <a:cubicBezTo>
                  <a:pt x="178333" y="735288"/>
                  <a:pt x="183329" y="727516"/>
                  <a:pt x="180831" y="724925"/>
                </a:cubicBezTo>
                <a:cubicBezTo>
                  <a:pt x="173338" y="730107"/>
                  <a:pt x="168343" y="727516"/>
                  <a:pt x="160851" y="727516"/>
                </a:cubicBezTo>
                <a:cubicBezTo>
                  <a:pt x="163349" y="722335"/>
                  <a:pt x="173338" y="724925"/>
                  <a:pt x="175836" y="719744"/>
                </a:cubicBezTo>
                <a:cubicBezTo>
                  <a:pt x="183329" y="724925"/>
                  <a:pt x="188323" y="722335"/>
                  <a:pt x="198314" y="719744"/>
                </a:cubicBezTo>
                <a:lnTo>
                  <a:pt x="198314" y="717749"/>
                </a:lnTo>
                <a:cubicBezTo>
                  <a:pt x="202166" y="715161"/>
                  <a:pt x="205376" y="715808"/>
                  <a:pt x="208585" y="716780"/>
                </a:cubicBezTo>
                <a:cubicBezTo>
                  <a:pt x="211796" y="717749"/>
                  <a:pt x="215005" y="719045"/>
                  <a:pt x="218859" y="717749"/>
                </a:cubicBezTo>
                <a:close/>
                <a:moveTo>
                  <a:pt x="239027" y="1011612"/>
                </a:moveTo>
                <a:cubicBezTo>
                  <a:pt x="239028" y="1004096"/>
                  <a:pt x="231508" y="1006601"/>
                  <a:pt x="231508" y="1011612"/>
                </a:cubicBezTo>
                <a:cubicBezTo>
                  <a:pt x="234014" y="1011612"/>
                  <a:pt x="236521" y="1016623"/>
                  <a:pt x="239027" y="1011612"/>
                </a:cubicBezTo>
                <a:close/>
                <a:moveTo>
                  <a:pt x="239542" y="976991"/>
                </a:moveTo>
                <a:cubicBezTo>
                  <a:pt x="234105" y="974599"/>
                  <a:pt x="234104" y="979382"/>
                  <a:pt x="228666" y="976991"/>
                </a:cubicBezTo>
                <a:cubicBezTo>
                  <a:pt x="228666" y="974599"/>
                  <a:pt x="239542" y="972208"/>
                  <a:pt x="239542" y="976991"/>
                </a:cubicBezTo>
                <a:close/>
                <a:moveTo>
                  <a:pt x="222785" y="725124"/>
                </a:moveTo>
                <a:cubicBezTo>
                  <a:pt x="222483" y="727814"/>
                  <a:pt x="221275" y="730504"/>
                  <a:pt x="218857" y="730504"/>
                </a:cubicBezTo>
                <a:cubicBezTo>
                  <a:pt x="218857" y="725122"/>
                  <a:pt x="221273" y="725122"/>
                  <a:pt x="221274" y="719743"/>
                </a:cubicBezTo>
                <a:cubicBezTo>
                  <a:pt x="222483" y="719744"/>
                  <a:pt x="223087" y="722434"/>
                  <a:pt x="222785" y="725124"/>
                </a:cubicBezTo>
                <a:close/>
                <a:moveTo>
                  <a:pt x="257061" y="1163060"/>
                </a:moveTo>
                <a:cubicBezTo>
                  <a:pt x="254549" y="1163060"/>
                  <a:pt x="249523" y="1160571"/>
                  <a:pt x="247011" y="1165545"/>
                </a:cubicBezTo>
                <a:cubicBezTo>
                  <a:pt x="249524" y="1168033"/>
                  <a:pt x="257061" y="1170522"/>
                  <a:pt x="257061" y="1163060"/>
                </a:cubicBezTo>
                <a:close/>
                <a:moveTo>
                  <a:pt x="254549" y="1098381"/>
                </a:moveTo>
                <a:cubicBezTo>
                  <a:pt x="252036" y="1098381"/>
                  <a:pt x="249523" y="1098381"/>
                  <a:pt x="249523" y="1095892"/>
                </a:cubicBezTo>
                <a:cubicBezTo>
                  <a:pt x="249524" y="1103355"/>
                  <a:pt x="244499" y="1098381"/>
                  <a:pt x="244499" y="1103355"/>
                </a:cubicBezTo>
                <a:cubicBezTo>
                  <a:pt x="247011" y="1105843"/>
                  <a:pt x="257062" y="1108332"/>
                  <a:pt x="254549" y="1098381"/>
                </a:cubicBezTo>
                <a:close/>
                <a:moveTo>
                  <a:pt x="249053" y="1014117"/>
                </a:moveTo>
                <a:cubicBezTo>
                  <a:pt x="246547" y="1019127"/>
                  <a:pt x="241534" y="1014117"/>
                  <a:pt x="241534" y="1019128"/>
                </a:cubicBezTo>
                <a:cubicBezTo>
                  <a:pt x="244041" y="1019128"/>
                  <a:pt x="251560" y="1024138"/>
                  <a:pt x="249053" y="1014117"/>
                </a:cubicBezTo>
                <a:close/>
                <a:moveTo>
                  <a:pt x="255491" y="1081901"/>
                </a:moveTo>
                <a:cubicBezTo>
                  <a:pt x="254549" y="1077236"/>
                  <a:pt x="252036" y="1072261"/>
                  <a:pt x="249524" y="1071017"/>
                </a:cubicBezTo>
                <a:cubicBezTo>
                  <a:pt x="247011" y="1078479"/>
                  <a:pt x="244499" y="1073505"/>
                  <a:pt x="239475" y="1073505"/>
                </a:cubicBezTo>
                <a:cubicBezTo>
                  <a:pt x="239474" y="1080967"/>
                  <a:pt x="241987" y="1080967"/>
                  <a:pt x="239474" y="1085942"/>
                </a:cubicBezTo>
                <a:cubicBezTo>
                  <a:pt x="241986" y="1090918"/>
                  <a:pt x="252036" y="1083456"/>
                  <a:pt x="252036" y="1090918"/>
                </a:cubicBezTo>
                <a:cubicBezTo>
                  <a:pt x="255805" y="1090918"/>
                  <a:pt x="256433" y="1086565"/>
                  <a:pt x="255491" y="1081901"/>
                </a:cubicBezTo>
                <a:close/>
                <a:moveTo>
                  <a:pt x="254549" y="1048630"/>
                </a:moveTo>
                <a:lnTo>
                  <a:pt x="252856" y="1048893"/>
                </a:lnTo>
                <a:lnTo>
                  <a:pt x="254078" y="1046607"/>
                </a:lnTo>
                <a:cubicBezTo>
                  <a:pt x="254392" y="1046296"/>
                  <a:pt x="254549" y="1046763"/>
                  <a:pt x="254549" y="1048630"/>
                </a:cubicBezTo>
                <a:close/>
                <a:moveTo>
                  <a:pt x="236985" y="767571"/>
                </a:moveTo>
                <a:cubicBezTo>
                  <a:pt x="236985" y="774745"/>
                  <a:pt x="226627" y="765180"/>
                  <a:pt x="229216" y="772354"/>
                </a:cubicBezTo>
                <a:cubicBezTo>
                  <a:pt x="224037" y="772353"/>
                  <a:pt x="224037" y="769963"/>
                  <a:pt x="218858" y="772354"/>
                </a:cubicBezTo>
                <a:cubicBezTo>
                  <a:pt x="221447" y="769963"/>
                  <a:pt x="224684" y="767571"/>
                  <a:pt x="227921" y="766376"/>
                </a:cubicBezTo>
                <a:cubicBezTo>
                  <a:pt x="231158" y="765180"/>
                  <a:pt x="234395" y="765180"/>
                  <a:pt x="236985" y="767571"/>
                </a:cubicBezTo>
                <a:close/>
                <a:moveTo>
                  <a:pt x="267111" y="1163059"/>
                </a:moveTo>
                <a:cubicBezTo>
                  <a:pt x="264599" y="1163059"/>
                  <a:pt x="262086" y="1160571"/>
                  <a:pt x="259574" y="1163060"/>
                </a:cubicBezTo>
                <a:cubicBezTo>
                  <a:pt x="259574" y="1165545"/>
                  <a:pt x="259574" y="1168033"/>
                  <a:pt x="262086" y="1170522"/>
                </a:cubicBezTo>
                <a:cubicBezTo>
                  <a:pt x="264599" y="1170522"/>
                  <a:pt x="267111" y="1168033"/>
                  <a:pt x="267111" y="1163059"/>
                </a:cubicBezTo>
                <a:close/>
                <a:moveTo>
                  <a:pt x="246653" y="834530"/>
                </a:moveTo>
                <a:cubicBezTo>
                  <a:pt x="241336" y="832140"/>
                  <a:pt x="243995" y="824966"/>
                  <a:pt x="233360" y="827357"/>
                </a:cubicBezTo>
                <a:cubicBezTo>
                  <a:pt x="233360" y="824966"/>
                  <a:pt x="236018" y="824966"/>
                  <a:pt x="236018" y="824966"/>
                </a:cubicBezTo>
                <a:cubicBezTo>
                  <a:pt x="238677" y="824966"/>
                  <a:pt x="238677" y="822573"/>
                  <a:pt x="236018" y="822572"/>
                </a:cubicBezTo>
                <a:cubicBezTo>
                  <a:pt x="236018" y="820181"/>
                  <a:pt x="241336" y="822572"/>
                  <a:pt x="243994" y="820181"/>
                </a:cubicBezTo>
                <a:cubicBezTo>
                  <a:pt x="243995" y="824966"/>
                  <a:pt x="246653" y="827358"/>
                  <a:pt x="246653" y="834530"/>
                </a:cubicBezTo>
                <a:close/>
                <a:moveTo>
                  <a:pt x="261254" y="1031242"/>
                </a:moveTo>
                <a:cubicBezTo>
                  <a:pt x="261631" y="1032763"/>
                  <a:pt x="261631" y="1034572"/>
                  <a:pt x="261028" y="1036545"/>
                </a:cubicBezTo>
                <a:cubicBezTo>
                  <a:pt x="258610" y="1033912"/>
                  <a:pt x="256193" y="1028652"/>
                  <a:pt x="253776" y="1028652"/>
                </a:cubicBezTo>
                <a:cubicBezTo>
                  <a:pt x="254985" y="1026022"/>
                  <a:pt x="257402" y="1026021"/>
                  <a:pt x="259214" y="1027667"/>
                </a:cubicBezTo>
                <a:cubicBezTo>
                  <a:pt x="260121" y="1028488"/>
                  <a:pt x="260876" y="1029721"/>
                  <a:pt x="261254" y="1031242"/>
                </a:cubicBezTo>
                <a:close/>
                <a:moveTo>
                  <a:pt x="223692" y="478211"/>
                </a:moveTo>
                <a:cubicBezTo>
                  <a:pt x="218857" y="478211"/>
                  <a:pt x="218857" y="473427"/>
                  <a:pt x="216440" y="473428"/>
                </a:cubicBezTo>
                <a:cubicBezTo>
                  <a:pt x="216440" y="472232"/>
                  <a:pt x="218253" y="471036"/>
                  <a:pt x="220065" y="471336"/>
                </a:cubicBezTo>
                <a:cubicBezTo>
                  <a:pt x="221879" y="471634"/>
                  <a:pt x="223691" y="473427"/>
                  <a:pt x="223692" y="478211"/>
                </a:cubicBezTo>
                <a:close/>
                <a:moveTo>
                  <a:pt x="283987" y="1344556"/>
                </a:moveTo>
                <a:cubicBezTo>
                  <a:pt x="281461" y="1349580"/>
                  <a:pt x="281461" y="1344556"/>
                  <a:pt x="283988" y="1352089"/>
                </a:cubicBezTo>
                <a:cubicBezTo>
                  <a:pt x="276408" y="1344556"/>
                  <a:pt x="263774" y="1352090"/>
                  <a:pt x="253667" y="1352089"/>
                </a:cubicBezTo>
                <a:cubicBezTo>
                  <a:pt x="251140" y="1352089"/>
                  <a:pt x="253667" y="1347068"/>
                  <a:pt x="251140" y="1347068"/>
                </a:cubicBezTo>
                <a:cubicBezTo>
                  <a:pt x="253667" y="1354601"/>
                  <a:pt x="241033" y="1344556"/>
                  <a:pt x="238506" y="1352089"/>
                </a:cubicBezTo>
                <a:cubicBezTo>
                  <a:pt x="238506" y="1344556"/>
                  <a:pt x="235980" y="1347068"/>
                  <a:pt x="235980" y="1337023"/>
                </a:cubicBezTo>
                <a:cubicBezTo>
                  <a:pt x="233453" y="1339535"/>
                  <a:pt x="230925" y="1339535"/>
                  <a:pt x="230925" y="1342044"/>
                </a:cubicBezTo>
                <a:cubicBezTo>
                  <a:pt x="228399" y="1342044"/>
                  <a:pt x="233452" y="1337023"/>
                  <a:pt x="230926" y="1332002"/>
                </a:cubicBezTo>
                <a:cubicBezTo>
                  <a:pt x="238506" y="1332002"/>
                  <a:pt x="248613" y="1337023"/>
                  <a:pt x="253667" y="1332001"/>
                </a:cubicBezTo>
                <a:cubicBezTo>
                  <a:pt x="253667" y="1334513"/>
                  <a:pt x="258721" y="1342044"/>
                  <a:pt x="258721" y="1334513"/>
                </a:cubicBezTo>
                <a:cubicBezTo>
                  <a:pt x="261247" y="1334513"/>
                  <a:pt x="261247" y="1337023"/>
                  <a:pt x="261247" y="1339535"/>
                </a:cubicBezTo>
                <a:cubicBezTo>
                  <a:pt x="266301" y="1329492"/>
                  <a:pt x="276408" y="1347068"/>
                  <a:pt x="283987" y="1344556"/>
                </a:cubicBezTo>
                <a:close/>
                <a:moveTo>
                  <a:pt x="241818" y="710179"/>
                </a:moveTo>
                <a:cubicBezTo>
                  <a:pt x="244236" y="714961"/>
                  <a:pt x="239401" y="714961"/>
                  <a:pt x="236985" y="714961"/>
                </a:cubicBezTo>
                <a:cubicBezTo>
                  <a:pt x="239401" y="712570"/>
                  <a:pt x="239401" y="710179"/>
                  <a:pt x="241818" y="710179"/>
                </a:cubicBezTo>
                <a:close/>
                <a:moveTo>
                  <a:pt x="249069" y="762789"/>
                </a:moveTo>
                <a:cubicBezTo>
                  <a:pt x="244235" y="765180"/>
                  <a:pt x="241818" y="762789"/>
                  <a:pt x="236985" y="767571"/>
                </a:cubicBezTo>
                <a:cubicBezTo>
                  <a:pt x="236985" y="765181"/>
                  <a:pt x="236985" y="762789"/>
                  <a:pt x="239401" y="760398"/>
                </a:cubicBezTo>
                <a:cubicBezTo>
                  <a:pt x="241818" y="760398"/>
                  <a:pt x="244235" y="762789"/>
                  <a:pt x="249069" y="762789"/>
                </a:cubicBezTo>
                <a:close/>
                <a:moveTo>
                  <a:pt x="283128" y="1206903"/>
                </a:moveTo>
                <a:cubicBezTo>
                  <a:pt x="283442" y="1205970"/>
                  <a:pt x="283442" y="1205348"/>
                  <a:pt x="282186" y="1205348"/>
                </a:cubicBezTo>
                <a:cubicBezTo>
                  <a:pt x="282186" y="1205348"/>
                  <a:pt x="282186" y="1207836"/>
                  <a:pt x="282186" y="1207836"/>
                </a:cubicBezTo>
                <a:cubicBezTo>
                  <a:pt x="277161" y="1205348"/>
                  <a:pt x="274649" y="1207836"/>
                  <a:pt x="269624" y="1207836"/>
                </a:cubicBezTo>
                <a:cubicBezTo>
                  <a:pt x="269624" y="1207836"/>
                  <a:pt x="269624" y="1207836"/>
                  <a:pt x="269623" y="1202860"/>
                </a:cubicBezTo>
                <a:cubicBezTo>
                  <a:pt x="267111" y="1207836"/>
                  <a:pt x="264599" y="1202860"/>
                  <a:pt x="259574" y="1200374"/>
                </a:cubicBezTo>
                <a:cubicBezTo>
                  <a:pt x="264598" y="1207836"/>
                  <a:pt x="254549" y="1205348"/>
                  <a:pt x="259574" y="1207836"/>
                </a:cubicBezTo>
                <a:cubicBezTo>
                  <a:pt x="262086" y="1207836"/>
                  <a:pt x="267111" y="1202860"/>
                  <a:pt x="267111" y="1212811"/>
                </a:cubicBezTo>
                <a:cubicBezTo>
                  <a:pt x="267111" y="1212811"/>
                  <a:pt x="267111" y="1212811"/>
                  <a:pt x="282186" y="1210322"/>
                </a:cubicBezTo>
                <a:cubicBezTo>
                  <a:pt x="282186" y="1209079"/>
                  <a:pt x="282814" y="1207836"/>
                  <a:pt x="283128" y="1206903"/>
                </a:cubicBezTo>
                <a:close/>
                <a:moveTo>
                  <a:pt x="256320" y="807766"/>
                </a:moveTo>
                <a:cubicBezTo>
                  <a:pt x="256320" y="810249"/>
                  <a:pt x="246280" y="812733"/>
                  <a:pt x="243770" y="807766"/>
                </a:cubicBezTo>
                <a:cubicBezTo>
                  <a:pt x="243770" y="807766"/>
                  <a:pt x="243770" y="810249"/>
                  <a:pt x="243770" y="812732"/>
                </a:cubicBezTo>
                <a:cubicBezTo>
                  <a:pt x="236241" y="802800"/>
                  <a:pt x="223691" y="817698"/>
                  <a:pt x="218671" y="807766"/>
                </a:cubicBezTo>
                <a:cubicBezTo>
                  <a:pt x="216161" y="807766"/>
                  <a:pt x="221181" y="812733"/>
                  <a:pt x="218671" y="815215"/>
                </a:cubicBezTo>
                <a:cubicBezTo>
                  <a:pt x="206121" y="802800"/>
                  <a:pt x="191063" y="820181"/>
                  <a:pt x="178513" y="810249"/>
                </a:cubicBezTo>
                <a:cubicBezTo>
                  <a:pt x="178513" y="807766"/>
                  <a:pt x="181023" y="807766"/>
                  <a:pt x="181023" y="807766"/>
                </a:cubicBezTo>
                <a:cubicBezTo>
                  <a:pt x="181023" y="802800"/>
                  <a:pt x="176003" y="807766"/>
                  <a:pt x="176003" y="812732"/>
                </a:cubicBezTo>
                <a:cubicBezTo>
                  <a:pt x="173493" y="812733"/>
                  <a:pt x="170984" y="815215"/>
                  <a:pt x="168474" y="810249"/>
                </a:cubicBezTo>
                <a:cubicBezTo>
                  <a:pt x="168474" y="815215"/>
                  <a:pt x="163454" y="815215"/>
                  <a:pt x="160944" y="817698"/>
                </a:cubicBezTo>
                <a:cubicBezTo>
                  <a:pt x="160944" y="817698"/>
                  <a:pt x="160945" y="812732"/>
                  <a:pt x="158435" y="812733"/>
                </a:cubicBezTo>
                <a:cubicBezTo>
                  <a:pt x="160944" y="810249"/>
                  <a:pt x="163454" y="810249"/>
                  <a:pt x="168474" y="807766"/>
                </a:cubicBezTo>
                <a:cubicBezTo>
                  <a:pt x="167219" y="806524"/>
                  <a:pt x="165180" y="805593"/>
                  <a:pt x="162826" y="805050"/>
                </a:cubicBezTo>
                <a:lnTo>
                  <a:pt x="161283" y="804970"/>
                </a:lnTo>
                <a:lnTo>
                  <a:pt x="164317" y="802178"/>
                </a:lnTo>
                <a:cubicBezTo>
                  <a:pt x="168787" y="799849"/>
                  <a:pt x="175376" y="800315"/>
                  <a:pt x="173493" y="807766"/>
                </a:cubicBezTo>
                <a:cubicBezTo>
                  <a:pt x="176003" y="805283"/>
                  <a:pt x="176004" y="802800"/>
                  <a:pt x="176003" y="800314"/>
                </a:cubicBezTo>
                <a:cubicBezTo>
                  <a:pt x="181023" y="802800"/>
                  <a:pt x="183533" y="802800"/>
                  <a:pt x="186043" y="795348"/>
                </a:cubicBezTo>
                <a:cubicBezTo>
                  <a:pt x="186043" y="802800"/>
                  <a:pt x="191063" y="797831"/>
                  <a:pt x="188553" y="805283"/>
                </a:cubicBezTo>
                <a:cubicBezTo>
                  <a:pt x="191063" y="805283"/>
                  <a:pt x="191063" y="802800"/>
                  <a:pt x="193573" y="802800"/>
                </a:cubicBezTo>
                <a:cubicBezTo>
                  <a:pt x="193573" y="800314"/>
                  <a:pt x="191063" y="800314"/>
                  <a:pt x="191063" y="800314"/>
                </a:cubicBezTo>
                <a:cubicBezTo>
                  <a:pt x="191063" y="795348"/>
                  <a:pt x="193573" y="802800"/>
                  <a:pt x="198592" y="797831"/>
                </a:cubicBezTo>
                <a:cubicBezTo>
                  <a:pt x="198592" y="800314"/>
                  <a:pt x="196082" y="800314"/>
                  <a:pt x="196082" y="802799"/>
                </a:cubicBezTo>
                <a:cubicBezTo>
                  <a:pt x="198592" y="800314"/>
                  <a:pt x="198592" y="800314"/>
                  <a:pt x="201102" y="800314"/>
                </a:cubicBezTo>
                <a:cubicBezTo>
                  <a:pt x="201102" y="802800"/>
                  <a:pt x="198592" y="802800"/>
                  <a:pt x="198592" y="805283"/>
                </a:cubicBezTo>
                <a:cubicBezTo>
                  <a:pt x="201102" y="805283"/>
                  <a:pt x="206121" y="805283"/>
                  <a:pt x="203613" y="800314"/>
                </a:cubicBezTo>
                <a:cubicBezTo>
                  <a:pt x="208631" y="805283"/>
                  <a:pt x="216161" y="800314"/>
                  <a:pt x="221181" y="795348"/>
                </a:cubicBezTo>
                <a:cubicBezTo>
                  <a:pt x="218671" y="800314"/>
                  <a:pt x="221181" y="800314"/>
                  <a:pt x="221181" y="805283"/>
                </a:cubicBezTo>
                <a:cubicBezTo>
                  <a:pt x="231220" y="807766"/>
                  <a:pt x="243770" y="802799"/>
                  <a:pt x="256320" y="807766"/>
                </a:cubicBezTo>
                <a:close/>
                <a:moveTo>
                  <a:pt x="273824" y="1062427"/>
                </a:moveTo>
                <a:cubicBezTo>
                  <a:pt x="273863" y="1064021"/>
                  <a:pt x="273392" y="1065421"/>
                  <a:pt x="272136" y="1066043"/>
                </a:cubicBezTo>
                <a:cubicBezTo>
                  <a:pt x="272136" y="1066043"/>
                  <a:pt x="272136" y="1061066"/>
                  <a:pt x="272136" y="1058578"/>
                </a:cubicBezTo>
                <a:cubicBezTo>
                  <a:pt x="272136" y="1056092"/>
                  <a:pt x="269623" y="1058578"/>
                  <a:pt x="267111" y="1058578"/>
                </a:cubicBezTo>
                <a:cubicBezTo>
                  <a:pt x="268995" y="1051117"/>
                  <a:pt x="273706" y="1057647"/>
                  <a:pt x="273824" y="1062427"/>
                </a:cubicBezTo>
                <a:close/>
                <a:moveTo>
                  <a:pt x="261153" y="819706"/>
                </a:moveTo>
                <a:cubicBezTo>
                  <a:pt x="258736" y="824966"/>
                  <a:pt x="249068" y="822336"/>
                  <a:pt x="249068" y="817076"/>
                </a:cubicBezTo>
                <a:cubicBezTo>
                  <a:pt x="251485" y="811813"/>
                  <a:pt x="256319" y="822336"/>
                  <a:pt x="261153" y="819706"/>
                </a:cubicBezTo>
                <a:close/>
                <a:moveTo>
                  <a:pt x="269550" y="936632"/>
                </a:moveTo>
                <a:cubicBezTo>
                  <a:pt x="269908" y="937099"/>
                  <a:pt x="269908" y="937877"/>
                  <a:pt x="269274" y="939123"/>
                </a:cubicBezTo>
                <a:cubicBezTo>
                  <a:pt x="266736" y="941614"/>
                  <a:pt x="266735" y="936632"/>
                  <a:pt x="264198" y="936632"/>
                </a:cubicBezTo>
                <a:cubicBezTo>
                  <a:pt x="264198" y="936632"/>
                  <a:pt x="268481" y="935231"/>
                  <a:pt x="269550" y="936632"/>
                </a:cubicBezTo>
                <a:close/>
                <a:moveTo>
                  <a:pt x="258736" y="767572"/>
                </a:moveTo>
                <a:cubicBezTo>
                  <a:pt x="258736" y="774745"/>
                  <a:pt x="249068" y="774745"/>
                  <a:pt x="249069" y="767572"/>
                </a:cubicBezTo>
                <a:cubicBezTo>
                  <a:pt x="249069" y="767572"/>
                  <a:pt x="249069" y="767572"/>
                  <a:pt x="258736" y="767572"/>
                </a:cubicBezTo>
                <a:close/>
                <a:moveTo>
                  <a:pt x="256319" y="707786"/>
                </a:moveTo>
                <a:cubicBezTo>
                  <a:pt x="256319" y="717352"/>
                  <a:pt x="251245" y="707786"/>
                  <a:pt x="248706" y="707786"/>
                </a:cubicBezTo>
                <a:cubicBezTo>
                  <a:pt x="253782" y="710176"/>
                  <a:pt x="246168" y="714962"/>
                  <a:pt x="243631" y="712567"/>
                </a:cubicBezTo>
                <a:cubicBezTo>
                  <a:pt x="243631" y="707786"/>
                  <a:pt x="248706" y="710177"/>
                  <a:pt x="246168" y="703003"/>
                </a:cubicBezTo>
                <a:cubicBezTo>
                  <a:pt x="243630" y="698221"/>
                  <a:pt x="236017" y="707786"/>
                  <a:pt x="230942" y="703003"/>
                </a:cubicBezTo>
                <a:cubicBezTo>
                  <a:pt x="236017" y="700612"/>
                  <a:pt x="238555" y="703003"/>
                  <a:pt x="241092" y="698221"/>
                </a:cubicBezTo>
                <a:cubicBezTo>
                  <a:pt x="241092" y="705394"/>
                  <a:pt x="248706" y="698221"/>
                  <a:pt x="251244" y="700612"/>
                </a:cubicBezTo>
                <a:cubicBezTo>
                  <a:pt x="246168" y="705394"/>
                  <a:pt x="251244" y="710177"/>
                  <a:pt x="256319" y="707786"/>
                </a:cubicBezTo>
                <a:close/>
                <a:moveTo>
                  <a:pt x="272030" y="891923"/>
                </a:moveTo>
                <a:cubicBezTo>
                  <a:pt x="266793" y="889532"/>
                  <a:pt x="261557" y="891923"/>
                  <a:pt x="258938" y="891923"/>
                </a:cubicBezTo>
                <a:cubicBezTo>
                  <a:pt x="256321" y="887141"/>
                  <a:pt x="266793" y="891923"/>
                  <a:pt x="266793" y="882359"/>
                </a:cubicBezTo>
                <a:cubicBezTo>
                  <a:pt x="269412" y="879967"/>
                  <a:pt x="266793" y="889532"/>
                  <a:pt x="272030" y="891923"/>
                </a:cubicBezTo>
                <a:close/>
                <a:moveTo>
                  <a:pt x="261153" y="725721"/>
                </a:moveTo>
                <a:cubicBezTo>
                  <a:pt x="261153" y="728113"/>
                  <a:pt x="256320" y="728113"/>
                  <a:pt x="256320" y="732897"/>
                </a:cubicBezTo>
                <a:cubicBezTo>
                  <a:pt x="253903" y="725721"/>
                  <a:pt x="251486" y="735288"/>
                  <a:pt x="246652" y="735289"/>
                </a:cubicBezTo>
                <a:cubicBezTo>
                  <a:pt x="249069" y="728113"/>
                  <a:pt x="256320" y="728113"/>
                  <a:pt x="261153" y="725721"/>
                </a:cubicBezTo>
                <a:close/>
                <a:moveTo>
                  <a:pt x="276887" y="949088"/>
                </a:moveTo>
                <a:cubicBezTo>
                  <a:pt x="274349" y="949088"/>
                  <a:pt x="264198" y="946596"/>
                  <a:pt x="259122" y="954069"/>
                </a:cubicBezTo>
                <a:cubicBezTo>
                  <a:pt x="259123" y="959052"/>
                  <a:pt x="261660" y="951578"/>
                  <a:pt x="264197" y="954070"/>
                </a:cubicBezTo>
                <a:cubicBezTo>
                  <a:pt x="266736" y="959051"/>
                  <a:pt x="259122" y="954069"/>
                  <a:pt x="259123" y="959052"/>
                </a:cubicBezTo>
                <a:cubicBezTo>
                  <a:pt x="256585" y="956560"/>
                  <a:pt x="259123" y="956560"/>
                  <a:pt x="256584" y="951578"/>
                </a:cubicBezTo>
                <a:cubicBezTo>
                  <a:pt x="254047" y="949087"/>
                  <a:pt x="243896" y="956560"/>
                  <a:pt x="246433" y="949087"/>
                </a:cubicBezTo>
                <a:cubicBezTo>
                  <a:pt x="241359" y="949088"/>
                  <a:pt x="238820" y="951578"/>
                  <a:pt x="238820" y="959052"/>
                </a:cubicBezTo>
                <a:cubicBezTo>
                  <a:pt x="233744" y="959052"/>
                  <a:pt x="238820" y="954069"/>
                  <a:pt x="238820" y="949088"/>
                </a:cubicBezTo>
                <a:cubicBezTo>
                  <a:pt x="233745" y="949087"/>
                  <a:pt x="236282" y="956560"/>
                  <a:pt x="231207" y="954069"/>
                </a:cubicBezTo>
                <a:cubicBezTo>
                  <a:pt x="233745" y="949087"/>
                  <a:pt x="231207" y="949087"/>
                  <a:pt x="231207" y="941614"/>
                </a:cubicBezTo>
                <a:cubicBezTo>
                  <a:pt x="233745" y="939122"/>
                  <a:pt x="236282" y="941614"/>
                  <a:pt x="236282" y="941614"/>
                </a:cubicBezTo>
                <a:cubicBezTo>
                  <a:pt x="238820" y="934141"/>
                  <a:pt x="231207" y="939123"/>
                  <a:pt x="228669" y="936632"/>
                </a:cubicBezTo>
                <a:cubicBezTo>
                  <a:pt x="228669" y="931650"/>
                  <a:pt x="233745" y="936632"/>
                  <a:pt x="233745" y="929159"/>
                </a:cubicBezTo>
                <a:cubicBezTo>
                  <a:pt x="233745" y="934140"/>
                  <a:pt x="236282" y="936632"/>
                  <a:pt x="241359" y="934141"/>
                </a:cubicBezTo>
                <a:cubicBezTo>
                  <a:pt x="241358" y="936632"/>
                  <a:pt x="241358" y="939123"/>
                  <a:pt x="238820" y="939123"/>
                </a:cubicBezTo>
                <a:cubicBezTo>
                  <a:pt x="238820" y="939123"/>
                  <a:pt x="241358" y="939123"/>
                  <a:pt x="241358" y="941614"/>
                </a:cubicBezTo>
                <a:cubicBezTo>
                  <a:pt x="243896" y="941614"/>
                  <a:pt x="243896" y="939123"/>
                  <a:pt x="243896" y="936632"/>
                </a:cubicBezTo>
                <a:cubicBezTo>
                  <a:pt x="248971" y="941614"/>
                  <a:pt x="254046" y="934141"/>
                  <a:pt x="256585" y="941614"/>
                </a:cubicBezTo>
                <a:cubicBezTo>
                  <a:pt x="259123" y="941614"/>
                  <a:pt x="261660" y="936632"/>
                  <a:pt x="264198" y="936632"/>
                </a:cubicBezTo>
                <a:cubicBezTo>
                  <a:pt x="261660" y="939122"/>
                  <a:pt x="261660" y="941614"/>
                  <a:pt x="259123" y="941614"/>
                </a:cubicBezTo>
                <a:cubicBezTo>
                  <a:pt x="259123" y="941614"/>
                  <a:pt x="259123" y="941614"/>
                  <a:pt x="259123" y="944105"/>
                </a:cubicBezTo>
                <a:cubicBezTo>
                  <a:pt x="264198" y="944105"/>
                  <a:pt x="279424" y="939123"/>
                  <a:pt x="276887" y="949088"/>
                </a:cubicBezTo>
                <a:close/>
                <a:moveTo>
                  <a:pt x="294748" y="1200374"/>
                </a:moveTo>
                <a:cubicBezTo>
                  <a:pt x="292235" y="1200374"/>
                  <a:pt x="287211" y="1200373"/>
                  <a:pt x="284699" y="1205348"/>
                </a:cubicBezTo>
                <a:cubicBezTo>
                  <a:pt x="287210" y="1205348"/>
                  <a:pt x="287211" y="1215299"/>
                  <a:pt x="289723" y="1207836"/>
                </a:cubicBezTo>
                <a:cubicBezTo>
                  <a:pt x="284699" y="1205348"/>
                  <a:pt x="297261" y="1207836"/>
                  <a:pt x="294748" y="1200374"/>
                </a:cubicBezTo>
                <a:close/>
                <a:moveTo>
                  <a:pt x="287915" y="1080485"/>
                </a:moveTo>
                <a:cubicBezTo>
                  <a:pt x="287008" y="1081979"/>
                  <a:pt x="285196" y="1083174"/>
                  <a:pt x="283987" y="1083174"/>
                </a:cubicBezTo>
                <a:cubicBezTo>
                  <a:pt x="283988" y="1080783"/>
                  <a:pt x="283988" y="1080783"/>
                  <a:pt x="283988" y="1080783"/>
                </a:cubicBezTo>
                <a:cubicBezTo>
                  <a:pt x="281571" y="1076001"/>
                  <a:pt x="286405" y="1078393"/>
                  <a:pt x="286405" y="1076001"/>
                </a:cubicBezTo>
                <a:cubicBezTo>
                  <a:pt x="288821" y="1077197"/>
                  <a:pt x="288821" y="1078990"/>
                  <a:pt x="287915" y="1080485"/>
                </a:cubicBezTo>
                <a:close/>
                <a:moveTo>
                  <a:pt x="249069" y="481798"/>
                </a:moveTo>
                <a:cubicBezTo>
                  <a:pt x="246652" y="481798"/>
                  <a:pt x="244234" y="479008"/>
                  <a:pt x="239401" y="479008"/>
                </a:cubicBezTo>
                <a:cubicBezTo>
                  <a:pt x="239401" y="476218"/>
                  <a:pt x="241818" y="474823"/>
                  <a:pt x="244234" y="475173"/>
                </a:cubicBezTo>
                <a:cubicBezTo>
                  <a:pt x="246652" y="475521"/>
                  <a:pt x="249068" y="477613"/>
                  <a:pt x="249069" y="481798"/>
                </a:cubicBezTo>
                <a:close/>
                <a:moveTo>
                  <a:pt x="286650" y="1006601"/>
                </a:moveTo>
                <a:cubicBezTo>
                  <a:pt x="281637" y="1014117"/>
                  <a:pt x="274118" y="1004096"/>
                  <a:pt x="269105" y="1014117"/>
                </a:cubicBezTo>
                <a:cubicBezTo>
                  <a:pt x="264092" y="1014117"/>
                  <a:pt x="271611" y="1009106"/>
                  <a:pt x="271612" y="1006601"/>
                </a:cubicBezTo>
                <a:cubicBezTo>
                  <a:pt x="261586" y="1006601"/>
                  <a:pt x="256573" y="1006601"/>
                  <a:pt x="249053" y="1011612"/>
                </a:cubicBezTo>
                <a:cubicBezTo>
                  <a:pt x="256572" y="1014117"/>
                  <a:pt x="266598" y="1016623"/>
                  <a:pt x="274118" y="1019128"/>
                </a:cubicBezTo>
                <a:cubicBezTo>
                  <a:pt x="274118" y="1024138"/>
                  <a:pt x="266598" y="1019128"/>
                  <a:pt x="269105" y="1026643"/>
                </a:cubicBezTo>
                <a:cubicBezTo>
                  <a:pt x="264092" y="1019128"/>
                  <a:pt x="254066" y="1029149"/>
                  <a:pt x="251560" y="1021633"/>
                </a:cubicBezTo>
                <a:cubicBezTo>
                  <a:pt x="251560" y="1021633"/>
                  <a:pt x="251560" y="1024138"/>
                  <a:pt x="249053" y="1024138"/>
                </a:cubicBezTo>
                <a:cubicBezTo>
                  <a:pt x="249053" y="1024138"/>
                  <a:pt x="249053" y="1024138"/>
                  <a:pt x="251560" y="1024138"/>
                </a:cubicBezTo>
                <a:cubicBezTo>
                  <a:pt x="246547" y="1031654"/>
                  <a:pt x="244041" y="1019128"/>
                  <a:pt x="239028" y="1021632"/>
                </a:cubicBezTo>
                <a:cubicBezTo>
                  <a:pt x="239027" y="1034159"/>
                  <a:pt x="229002" y="1024138"/>
                  <a:pt x="221482" y="1031654"/>
                </a:cubicBezTo>
                <a:cubicBezTo>
                  <a:pt x="221483" y="1029149"/>
                  <a:pt x="223989" y="1026643"/>
                  <a:pt x="226495" y="1026644"/>
                </a:cubicBezTo>
                <a:cubicBezTo>
                  <a:pt x="223989" y="1024138"/>
                  <a:pt x="221482" y="1026644"/>
                  <a:pt x="218976" y="1024138"/>
                </a:cubicBezTo>
                <a:cubicBezTo>
                  <a:pt x="213963" y="1031654"/>
                  <a:pt x="203937" y="1026643"/>
                  <a:pt x="198925" y="1034159"/>
                </a:cubicBezTo>
                <a:cubicBezTo>
                  <a:pt x="196418" y="1034159"/>
                  <a:pt x="193912" y="1034159"/>
                  <a:pt x="193912" y="1029148"/>
                </a:cubicBezTo>
                <a:cubicBezTo>
                  <a:pt x="188899" y="1029149"/>
                  <a:pt x="191405" y="1036664"/>
                  <a:pt x="186392" y="1036664"/>
                </a:cubicBezTo>
                <a:cubicBezTo>
                  <a:pt x="186392" y="1031654"/>
                  <a:pt x="191405" y="1031654"/>
                  <a:pt x="191405" y="1026644"/>
                </a:cubicBezTo>
                <a:cubicBezTo>
                  <a:pt x="186392" y="1021633"/>
                  <a:pt x="183886" y="1026643"/>
                  <a:pt x="178873" y="1026643"/>
                </a:cubicBezTo>
                <a:cubicBezTo>
                  <a:pt x="173860" y="1026643"/>
                  <a:pt x="178873" y="1031653"/>
                  <a:pt x="176367" y="1034159"/>
                </a:cubicBezTo>
                <a:cubicBezTo>
                  <a:pt x="176366" y="1031654"/>
                  <a:pt x="168848" y="1034159"/>
                  <a:pt x="171354" y="1026643"/>
                </a:cubicBezTo>
                <a:cubicBezTo>
                  <a:pt x="166341" y="1026643"/>
                  <a:pt x="166341" y="1029149"/>
                  <a:pt x="161328" y="1026644"/>
                </a:cubicBezTo>
                <a:cubicBezTo>
                  <a:pt x="156315" y="1021633"/>
                  <a:pt x="146290" y="1016623"/>
                  <a:pt x="143783" y="1026643"/>
                </a:cubicBezTo>
                <a:cubicBezTo>
                  <a:pt x="141277" y="1024138"/>
                  <a:pt x="133758" y="1024138"/>
                  <a:pt x="128744" y="1026644"/>
                </a:cubicBezTo>
                <a:cubicBezTo>
                  <a:pt x="126238" y="1026643"/>
                  <a:pt x="131251" y="1024138"/>
                  <a:pt x="128745" y="1019127"/>
                </a:cubicBezTo>
                <a:cubicBezTo>
                  <a:pt x="138770" y="1026643"/>
                  <a:pt x="143783" y="1021632"/>
                  <a:pt x="151302" y="1014117"/>
                </a:cubicBezTo>
                <a:cubicBezTo>
                  <a:pt x="148797" y="1021633"/>
                  <a:pt x="168848" y="1019128"/>
                  <a:pt x="171354" y="1014117"/>
                </a:cubicBezTo>
                <a:cubicBezTo>
                  <a:pt x="171354" y="1011612"/>
                  <a:pt x="168847" y="1011612"/>
                  <a:pt x="168848" y="1009106"/>
                </a:cubicBezTo>
                <a:cubicBezTo>
                  <a:pt x="163835" y="1016623"/>
                  <a:pt x="161328" y="1011612"/>
                  <a:pt x="156315" y="1016623"/>
                </a:cubicBezTo>
                <a:cubicBezTo>
                  <a:pt x="156315" y="1016623"/>
                  <a:pt x="156315" y="1016623"/>
                  <a:pt x="156315" y="1009107"/>
                </a:cubicBezTo>
                <a:cubicBezTo>
                  <a:pt x="148797" y="1009107"/>
                  <a:pt x="143784" y="1009107"/>
                  <a:pt x="143784" y="1019127"/>
                </a:cubicBezTo>
                <a:cubicBezTo>
                  <a:pt x="136264" y="1019127"/>
                  <a:pt x="138771" y="1009106"/>
                  <a:pt x="131251" y="1009106"/>
                </a:cubicBezTo>
                <a:cubicBezTo>
                  <a:pt x="126238" y="1014117"/>
                  <a:pt x="118719" y="1016623"/>
                  <a:pt x="116213" y="1019128"/>
                </a:cubicBezTo>
                <a:lnTo>
                  <a:pt x="116213" y="1024138"/>
                </a:lnTo>
                <a:lnTo>
                  <a:pt x="101174" y="1024138"/>
                </a:lnTo>
                <a:cubicBezTo>
                  <a:pt x="96162" y="1024138"/>
                  <a:pt x="96161" y="1029149"/>
                  <a:pt x="96161" y="1031654"/>
                </a:cubicBezTo>
                <a:cubicBezTo>
                  <a:pt x="91148" y="1031654"/>
                  <a:pt x="93654" y="1026643"/>
                  <a:pt x="93654" y="1021633"/>
                </a:cubicBezTo>
                <a:cubicBezTo>
                  <a:pt x="101174" y="1021633"/>
                  <a:pt x="106187" y="1021632"/>
                  <a:pt x="111199" y="1021633"/>
                </a:cubicBezTo>
                <a:cubicBezTo>
                  <a:pt x="111200" y="1009107"/>
                  <a:pt x="101173" y="1011612"/>
                  <a:pt x="98667" y="1016622"/>
                </a:cubicBezTo>
                <a:cubicBezTo>
                  <a:pt x="96161" y="1016623"/>
                  <a:pt x="96161" y="1011612"/>
                  <a:pt x="96161" y="1009107"/>
                </a:cubicBezTo>
                <a:cubicBezTo>
                  <a:pt x="91148" y="1009107"/>
                  <a:pt x="91148" y="1009107"/>
                  <a:pt x="83628" y="1009107"/>
                </a:cubicBezTo>
                <a:cubicBezTo>
                  <a:pt x="83628" y="1009107"/>
                  <a:pt x="83628" y="1009107"/>
                  <a:pt x="83629" y="1001591"/>
                </a:cubicBezTo>
                <a:cubicBezTo>
                  <a:pt x="88642" y="999085"/>
                  <a:pt x="88642" y="1004096"/>
                  <a:pt x="93655" y="1004096"/>
                </a:cubicBezTo>
                <a:cubicBezTo>
                  <a:pt x="98668" y="1004096"/>
                  <a:pt x="93655" y="1001591"/>
                  <a:pt x="93655" y="996580"/>
                </a:cubicBezTo>
                <a:cubicBezTo>
                  <a:pt x="98668" y="994075"/>
                  <a:pt x="101174" y="999086"/>
                  <a:pt x="106186" y="996580"/>
                </a:cubicBezTo>
                <a:cubicBezTo>
                  <a:pt x="103680" y="999085"/>
                  <a:pt x="101174" y="1001590"/>
                  <a:pt x="98668" y="1004096"/>
                </a:cubicBezTo>
                <a:cubicBezTo>
                  <a:pt x="98668" y="1006601"/>
                  <a:pt x="101173" y="1006601"/>
                  <a:pt x="103680" y="1009107"/>
                </a:cubicBezTo>
                <a:cubicBezTo>
                  <a:pt x="106186" y="1006601"/>
                  <a:pt x="106186" y="1001591"/>
                  <a:pt x="111199" y="1001590"/>
                </a:cubicBezTo>
                <a:cubicBezTo>
                  <a:pt x="111200" y="999085"/>
                  <a:pt x="106187" y="994075"/>
                  <a:pt x="108693" y="991570"/>
                </a:cubicBezTo>
                <a:cubicBezTo>
                  <a:pt x="111200" y="994074"/>
                  <a:pt x="121225" y="996580"/>
                  <a:pt x="123731" y="991570"/>
                </a:cubicBezTo>
                <a:cubicBezTo>
                  <a:pt x="126238" y="996580"/>
                  <a:pt x="123732" y="999086"/>
                  <a:pt x="121225" y="1001591"/>
                </a:cubicBezTo>
                <a:cubicBezTo>
                  <a:pt x="123731" y="1006601"/>
                  <a:pt x="126238" y="1004096"/>
                  <a:pt x="128745" y="1001590"/>
                </a:cubicBezTo>
                <a:cubicBezTo>
                  <a:pt x="128745" y="996580"/>
                  <a:pt x="126238" y="996580"/>
                  <a:pt x="126238" y="991569"/>
                </a:cubicBezTo>
                <a:cubicBezTo>
                  <a:pt x="131251" y="999086"/>
                  <a:pt x="136264" y="994075"/>
                  <a:pt x="141276" y="991569"/>
                </a:cubicBezTo>
                <a:cubicBezTo>
                  <a:pt x="143784" y="999085"/>
                  <a:pt x="148796" y="999085"/>
                  <a:pt x="151302" y="1001590"/>
                </a:cubicBezTo>
                <a:cubicBezTo>
                  <a:pt x="153809" y="1001590"/>
                  <a:pt x="153809" y="996580"/>
                  <a:pt x="156315" y="994074"/>
                </a:cubicBezTo>
                <a:cubicBezTo>
                  <a:pt x="153809" y="1006601"/>
                  <a:pt x="193912" y="1009107"/>
                  <a:pt x="178873" y="996580"/>
                </a:cubicBezTo>
                <a:cubicBezTo>
                  <a:pt x="176366" y="994075"/>
                  <a:pt x="186392" y="999085"/>
                  <a:pt x="183885" y="994074"/>
                </a:cubicBezTo>
                <a:cubicBezTo>
                  <a:pt x="183886" y="996580"/>
                  <a:pt x="186392" y="1001590"/>
                  <a:pt x="191405" y="1001590"/>
                </a:cubicBezTo>
                <a:cubicBezTo>
                  <a:pt x="193912" y="1001591"/>
                  <a:pt x="193912" y="999086"/>
                  <a:pt x="196418" y="996580"/>
                </a:cubicBezTo>
                <a:cubicBezTo>
                  <a:pt x="196418" y="999086"/>
                  <a:pt x="201431" y="999086"/>
                  <a:pt x="203937" y="999085"/>
                </a:cubicBezTo>
                <a:cubicBezTo>
                  <a:pt x="206444" y="994074"/>
                  <a:pt x="201431" y="994075"/>
                  <a:pt x="201431" y="994075"/>
                </a:cubicBezTo>
                <a:cubicBezTo>
                  <a:pt x="203937" y="986559"/>
                  <a:pt x="206444" y="999085"/>
                  <a:pt x="208950" y="999085"/>
                </a:cubicBezTo>
                <a:cubicBezTo>
                  <a:pt x="208950" y="996580"/>
                  <a:pt x="213963" y="991570"/>
                  <a:pt x="211457" y="991570"/>
                </a:cubicBezTo>
                <a:cubicBezTo>
                  <a:pt x="213963" y="994074"/>
                  <a:pt x="231508" y="1011612"/>
                  <a:pt x="236521" y="994074"/>
                </a:cubicBezTo>
                <a:cubicBezTo>
                  <a:pt x="239027" y="996580"/>
                  <a:pt x="244040" y="994074"/>
                  <a:pt x="244041" y="1004096"/>
                </a:cubicBezTo>
                <a:cubicBezTo>
                  <a:pt x="249054" y="999086"/>
                  <a:pt x="251560" y="996580"/>
                  <a:pt x="251560" y="1004096"/>
                </a:cubicBezTo>
                <a:cubicBezTo>
                  <a:pt x="259079" y="999085"/>
                  <a:pt x="266598" y="1006601"/>
                  <a:pt x="269105" y="996580"/>
                </a:cubicBezTo>
                <a:cubicBezTo>
                  <a:pt x="269105" y="996580"/>
                  <a:pt x="274118" y="1006601"/>
                  <a:pt x="274118" y="999085"/>
                </a:cubicBezTo>
                <a:cubicBezTo>
                  <a:pt x="274118" y="1009107"/>
                  <a:pt x="281637" y="1006601"/>
                  <a:pt x="286650" y="1006601"/>
                </a:cubicBezTo>
                <a:close/>
                <a:moveTo>
                  <a:pt x="297260" y="1150620"/>
                </a:moveTo>
                <a:cubicBezTo>
                  <a:pt x="294748" y="1150620"/>
                  <a:pt x="284698" y="1148132"/>
                  <a:pt x="287210" y="1155597"/>
                </a:cubicBezTo>
                <a:cubicBezTo>
                  <a:pt x="292235" y="1153109"/>
                  <a:pt x="294748" y="1158082"/>
                  <a:pt x="297260" y="1150620"/>
                </a:cubicBezTo>
                <a:close/>
                <a:moveTo>
                  <a:pt x="306948" y="1275684"/>
                </a:moveTo>
                <a:cubicBezTo>
                  <a:pt x="306948" y="1282857"/>
                  <a:pt x="304531" y="1273292"/>
                  <a:pt x="304532" y="1280466"/>
                </a:cubicBezTo>
                <a:cubicBezTo>
                  <a:pt x="302115" y="1282857"/>
                  <a:pt x="302115" y="1278075"/>
                  <a:pt x="299697" y="1280466"/>
                </a:cubicBezTo>
                <a:cubicBezTo>
                  <a:pt x="299697" y="1278075"/>
                  <a:pt x="304532" y="1275684"/>
                  <a:pt x="306948" y="1275684"/>
                </a:cubicBezTo>
                <a:close/>
                <a:moveTo>
                  <a:pt x="293654" y="1055674"/>
                </a:moveTo>
                <a:cubicBezTo>
                  <a:pt x="288821" y="1055674"/>
                  <a:pt x="286404" y="1050892"/>
                  <a:pt x="283987" y="1050892"/>
                </a:cubicBezTo>
                <a:cubicBezTo>
                  <a:pt x="283987" y="1049697"/>
                  <a:pt x="286404" y="1049696"/>
                  <a:pt x="288820" y="1050592"/>
                </a:cubicBezTo>
                <a:cubicBezTo>
                  <a:pt x="291238" y="1051491"/>
                  <a:pt x="293655" y="1053283"/>
                  <a:pt x="293654" y="1055674"/>
                </a:cubicBezTo>
                <a:close/>
                <a:moveTo>
                  <a:pt x="269613" y="700612"/>
                </a:moveTo>
                <a:cubicBezTo>
                  <a:pt x="269613" y="703003"/>
                  <a:pt x="264296" y="703003"/>
                  <a:pt x="266954" y="707788"/>
                </a:cubicBezTo>
                <a:cubicBezTo>
                  <a:pt x="264296" y="703003"/>
                  <a:pt x="258978" y="710179"/>
                  <a:pt x="256319" y="705394"/>
                </a:cubicBezTo>
                <a:cubicBezTo>
                  <a:pt x="258979" y="700612"/>
                  <a:pt x="261637" y="703003"/>
                  <a:pt x="269613" y="700612"/>
                </a:cubicBezTo>
                <a:close/>
                <a:moveTo>
                  <a:pt x="276864" y="807201"/>
                </a:moveTo>
                <a:cubicBezTo>
                  <a:pt x="276864" y="812325"/>
                  <a:pt x="266506" y="817449"/>
                  <a:pt x="274274" y="820011"/>
                </a:cubicBezTo>
                <a:cubicBezTo>
                  <a:pt x="269096" y="822573"/>
                  <a:pt x="266506" y="812325"/>
                  <a:pt x="263917" y="820011"/>
                </a:cubicBezTo>
                <a:cubicBezTo>
                  <a:pt x="263916" y="814887"/>
                  <a:pt x="263917" y="809763"/>
                  <a:pt x="258737" y="807201"/>
                </a:cubicBezTo>
                <a:cubicBezTo>
                  <a:pt x="261327" y="809763"/>
                  <a:pt x="263917" y="809763"/>
                  <a:pt x="263917" y="809763"/>
                </a:cubicBezTo>
                <a:cubicBezTo>
                  <a:pt x="265211" y="807201"/>
                  <a:pt x="266506" y="806560"/>
                  <a:pt x="268448" y="806560"/>
                </a:cubicBezTo>
                <a:cubicBezTo>
                  <a:pt x="270391" y="806560"/>
                  <a:pt x="272980" y="807201"/>
                  <a:pt x="276864" y="807201"/>
                </a:cubicBezTo>
                <a:close/>
                <a:moveTo>
                  <a:pt x="286531" y="936963"/>
                </a:moveTo>
                <a:cubicBezTo>
                  <a:pt x="284114" y="934172"/>
                  <a:pt x="284115" y="939753"/>
                  <a:pt x="279281" y="936963"/>
                </a:cubicBezTo>
                <a:cubicBezTo>
                  <a:pt x="278072" y="934172"/>
                  <a:pt x="280490" y="932779"/>
                  <a:pt x="282907" y="932780"/>
                </a:cubicBezTo>
                <a:cubicBezTo>
                  <a:pt x="285323" y="932779"/>
                  <a:pt x="287740" y="934172"/>
                  <a:pt x="286531" y="936963"/>
                </a:cubicBezTo>
                <a:close/>
                <a:moveTo>
                  <a:pt x="302286" y="1165545"/>
                </a:moveTo>
                <a:cubicBezTo>
                  <a:pt x="299773" y="1160571"/>
                  <a:pt x="299773" y="1160571"/>
                  <a:pt x="292235" y="1158083"/>
                </a:cubicBezTo>
                <a:cubicBezTo>
                  <a:pt x="287211" y="1165545"/>
                  <a:pt x="274648" y="1158083"/>
                  <a:pt x="269624" y="1163059"/>
                </a:cubicBezTo>
                <a:cubicBezTo>
                  <a:pt x="272136" y="1168033"/>
                  <a:pt x="274648" y="1163059"/>
                  <a:pt x="277161" y="1170522"/>
                </a:cubicBezTo>
                <a:cubicBezTo>
                  <a:pt x="284698" y="1165545"/>
                  <a:pt x="292235" y="1173010"/>
                  <a:pt x="297260" y="1163060"/>
                </a:cubicBezTo>
                <a:cubicBezTo>
                  <a:pt x="297260" y="1168033"/>
                  <a:pt x="302285" y="1170522"/>
                  <a:pt x="302286" y="1165545"/>
                </a:cubicBezTo>
                <a:close/>
                <a:moveTo>
                  <a:pt x="276864" y="735286"/>
                </a:moveTo>
                <a:cubicBezTo>
                  <a:pt x="276864" y="737680"/>
                  <a:pt x="272031" y="742462"/>
                  <a:pt x="276864" y="742462"/>
                </a:cubicBezTo>
                <a:cubicBezTo>
                  <a:pt x="274447" y="749636"/>
                  <a:pt x="269613" y="730504"/>
                  <a:pt x="276864" y="735286"/>
                </a:cubicBezTo>
                <a:close/>
                <a:moveTo>
                  <a:pt x="276864" y="728113"/>
                </a:moveTo>
                <a:cubicBezTo>
                  <a:pt x="268887" y="725721"/>
                  <a:pt x="274205" y="730504"/>
                  <a:pt x="268888" y="735289"/>
                </a:cubicBezTo>
                <a:cubicBezTo>
                  <a:pt x="266229" y="732897"/>
                  <a:pt x="271547" y="728113"/>
                  <a:pt x="263570" y="732897"/>
                </a:cubicBezTo>
                <a:cubicBezTo>
                  <a:pt x="263570" y="730504"/>
                  <a:pt x="263570" y="728113"/>
                  <a:pt x="263570" y="728113"/>
                </a:cubicBezTo>
                <a:cubicBezTo>
                  <a:pt x="263570" y="725721"/>
                  <a:pt x="268887" y="728113"/>
                  <a:pt x="268887" y="723331"/>
                </a:cubicBezTo>
                <a:cubicBezTo>
                  <a:pt x="271546" y="725721"/>
                  <a:pt x="276864" y="723331"/>
                  <a:pt x="276864" y="728113"/>
                </a:cubicBezTo>
                <a:close/>
                <a:moveTo>
                  <a:pt x="279945" y="762663"/>
                </a:moveTo>
                <a:lnTo>
                  <a:pt x="279130" y="762789"/>
                </a:lnTo>
                <a:cubicBezTo>
                  <a:pt x="279130" y="762191"/>
                  <a:pt x="279452" y="762191"/>
                  <a:pt x="279852" y="762528"/>
                </a:cubicBezTo>
                <a:close/>
                <a:moveTo>
                  <a:pt x="286533" y="857249"/>
                </a:moveTo>
                <a:cubicBezTo>
                  <a:pt x="286533" y="864423"/>
                  <a:pt x="279281" y="857249"/>
                  <a:pt x="281698" y="864423"/>
                </a:cubicBezTo>
                <a:cubicBezTo>
                  <a:pt x="276864" y="866814"/>
                  <a:pt x="281698" y="857249"/>
                  <a:pt x="286533" y="857249"/>
                </a:cubicBezTo>
                <a:close/>
                <a:moveTo>
                  <a:pt x="286533" y="852467"/>
                </a:moveTo>
                <a:cubicBezTo>
                  <a:pt x="286533" y="857249"/>
                  <a:pt x="281699" y="854858"/>
                  <a:pt x="281699" y="854858"/>
                </a:cubicBezTo>
                <a:cubicBezTo>
                  <a:pt x="281699" y="850073"/>
                  <a:pt x="276865" y="852467"/>
                  <a:pt x="276864" y="847682"/>
                </a:cubicBezTo>
                <a:cubicBezTo>
                  <a:pt x="281699" y="847682"/>
                  <a:pt x="281699" y="854858"/>
                  <a:pt x="286533" y="852467"/>
                </a:cubicBezTo>
                <a:close/>
                <a:moveTo>
                  <a:pt x="307310" y="1130719"/>
                </a:moveTo>
                <a:cubicBezTo>
                  <a:pt x="302286" y="1125745"/>
                  <a:pt x="307310" y="1120768"/>
                  <a:pt x="302285" y="1123257"/>
                </a:cubicBezTo>
                <a:cubicBezTo>
                  <a:pt x="302285" y="1123257"/>
                  <a:pt x="302286" y="1128233"/>
                  <a:pt x="302286" y="1128233"/>
                </a:cubicBezTo>
                <a:cubicBezTo>
                  <a:pt x="302286" y="1125745"/>
                  <a:pt x="299773" y="1125745"/>
                  <a:pt x="299773" y="1128233"/>
                </a:cubicBezTo>
                <a:cubicBezTo>
                  <a:pt x="299773" y="1130719"/>
                  <a:pt x="304798" y="1128233"/>
                  <a:pt x="307310" y="1130719"/>
                </a:cubicBezTo>
                <a:close/>
                <a:moveTo>
                  <a:pt x="311781" y="1195573"/>
                </a:moveTo>
                <a:cubicBezTo>
                  <a:pt x="309365" y="1200356"/>
                  <a:pt x="302114" y="1186006"/>
                  <a:pt x="309365" y="1188398"/>
                </a:cubicBezTo>
                <a:cubicBezTo>
                  <a:pt x="309365" y="1190791"/>
                  <a:pt x="309365" y="1193182"/>
                  <a:pt x="311781" y="1195573"/>
                </a:cubicBezTo>
                <a:close/>
                <a:moveTo>
                  <a:pt x="276864" y="673108"/>
                </a:moveTo>
                <a:cubicBezTo>
                  <a:pt x="276864" y="677894"/>
                  <a:pt x="274447" y="673109"/>
                  <a:pt x="269613" y="677894"/>
                </a:cubicBezTo>
                <a:cubicBezTo>
                  <a:pt x="267197" y="677894"/>
                  <a:pt x="274447" y="668327"/>
                  <a:pt x="276864" y="673108"/>
                </a:cubicBezTo>
                <a:close/>
                <a:moveTo>
                  <a:pt x="279281" y="700612"/>
                </a:moveTo>
                <a:cubicBezTo>
                  <a:pt x="274447" y="695562"/>
                  <a:pt x="274447" y="690514"/>
                  <a:pt x="267197" y="695562"/>
                </a:cubicBezTo>
                <a:cubicBezTo>
                  <a:pt x="269613" y="687989"/>
                  <a:pt x="276864" y="687989"/>
                  <a:pt x="276864" y="677894"/>
                </a:cubicBezTo>
                <a:cubicBezTo>
                  <a:pt x="279280" y="682942"/>
                  <a:pt x="276864" y="693039"/>
                  <a:pt x="279281" y="700612"/>
                </a:cubicBezTo>
                <a:close/>
                <a:moveTo>
                  <a:pt x="288949" y="834531"/>
                </a:moveTo>
                <a:cubicBezTo>
                  <a:pt x="284116" y="836922"/>
                  <a:pt x="281698" y="841704"/>
                  <a:pt x="279281" y="839313"/>
                </a:cubicBezTo>
                <a:cubicBezTo>
                  <a:pt x="279281" y="836922"/>
                  <a:pt x="281698" y="836922"/>
                  <a:pt x="281698" y="836922"/>
                </a:cubicBezTo>
                <a:cubicBezTo>
                  <a:pt x="284116" y="836922"/>
                  <a:pt x="284116" y="834531"/>
                  <a:pt x="284116" y="832140"/>
                </a:cubicBezTo>
                <a:cubicBezTo>
                  <a:pt x="286532" y="829748"/>
                  <a:pt x="286533" y="834531"/>
                  <a:pt x="288949" y="834531"/>
                </a:cubicBezTo>
                <a:close/>
                <a:moveTo>
                  <a:pt x="281697" y="707786"/>
                </a:moveTo>
                <a:cubicBezTo>
                  <a:pt x="281697" y="710177"/>
                  <a:pt x="279281" y="707785"/>
                  <a:pt x="276864" y="710177"/>
                </a:cubicBezTo>
                <a:lnTo>
                  <a:pt x="276864" y="708981"/>
                </a:lnTo>
                <a:cubicBezTo>
                  <a:pt x="277468" y="707186"/>
                  <a:pt x="278072" y="705394"/>
                  <a:pt x="276864" y="705394"/>
                </a:cubicBezTo>
                <a:cubicBezTo>
                  <a:pt x="274447" y="704198"/>
                  <a:pt x="275655" y="704199"/>
                  <a:pt x="277468" y="704795"/>
                </a:cubicBezTo>
                <a:cubicBezTo>
                  <a:pt x="279281" y="705394"/>
                  <a:pt x="281697" y="706590"/>
                  <a:pt x="281697" y="707786"/>
                </a:cubicBezTo>
                <a:close/>
                <a:moveTo>
                  <a:pt x="306948" y="1068828"/>
                </a:moveTo>
                <a:cubicBezTo>
                  <a:pt x="301510" y="1068828"/>
                  <a:pt x="301510" y="1064046"/>
                  <a:pt x="296072" y="1061652"/>
                </a:cubicBezTo>
                <a:cubicBezTo>
                  <a:pt x="296072" y="1059261"/>
                  <a:pt x="298792" y="1059260"/>
                  <a:pt x="301510" y="1059260"/>
                </a:cubicBezTo>
                <a:cubicBezTo>
                  <a:pt x="304229" y="1061652"/>
                  <a:pt x="306948" y="1064046"/>
                  <a:pt x="306948" y="1068828"/>
                </a:cubicBezTo>
                <a:close/>
                <a:moveTo>
                  <a:pt x="309364" y="1093937"/>
                </a:moveTo>
                <a:cubicBezTo>
                  <a:pt x="309364" y="1101110"/>
                  <a:pt x="304531" y="1101110"/>
                  <a:pt x="302114" y="1098720"/>
                </a:cubicBezTo>
                <a:cubicBezTo>
                  <a:pt x="302114" y="1096328"/>
                  <a:pt x="304532" y="1093937"/>
                  <a:pt x="309364" y="1093937"/>
                </a:cubicBezTo>
                <a:close/>
                <a:moveTo>
                  <a:pt x="284114" y="719943"/>
                </a:moveTo>
                <a:cubicBezTo>
                  <a:pt x="284114" y="722534"/>
                  <a:pt x="284114" y="722534"/>
                  <a:pt x="279281" y="722534"/>
                </a:cubicBezTo>
                <a:cubicBezTo>
                  <a:pt x="279281" y="722534"/>
                  <a:pt x="279281" y="722534"/>
                  <a:pt x="284113" y="727716"/>
                </a:cubicBezTo>
                <a:cubicBezTo>
                  <a:pt x="281697" y="732897"/>
                  <a:pt x="281698" y="722534"/>
                  <a:pt x="276863" y="727716"/>
                </a:cubicBezTo>
                <a:cubicBezTo>
                  <a:pt x="276863" y="722534"/>
                  <a:pt x="279281" y="722534"/>
                  <a:pt x="276863" y="719943"/>
                </a:cubicBezTo>
                <a:cubicBezTo>
                  <a:pt x="279281" y="721239"/>
                  <a:pt x="280489" y="720590"/>
                  <a:pt x="281395" y="719943"/>
                </a:cubicBezTo>
                <a:cubicBezTo>
                  <a:pt x="282301" y="719295"/>
                  <a:pt x="282905" y="718648"/>
                  <a:pt x="284114" y="719943"/>
                </a:cubicBezTo>
                <a:close/>
                <a:moveTo>
                  <a:pt x="313318" y="1132585"/>
                </a:moveTo>
                <a:cubicBezTo>
                  <a:pt x="312807" y="1131963"/>
                  <a:pt x="311708" y="1131964"/>
                  <a:pt x="309823" y="1133207"/>
                </a:cubicBezTo>
                <a:cubicBezTo>
                  <a:pt x="312335" y="1133207"/>
                  <a:pt x="312335" y="1133207"/>
                  <a:pt x="312335" y="1135695"/>
                </a:cubicBezTo>
                <a:cubicBezTo>
                  <a:pt x="309823" y="1138184"/>
                  <a:pt x="307310" y="1135695"/>
                  <a:pt x="307311" y="1138184"/>
                </a:cubicBezTo>
                <a:cubicBezTo>
                  <a:pt x="311080" y="1141914"/>
                  <a:pt x="314848" y="1134452"/>
                  <a:pt x="313318" y="1132585"/>
                </a:cubicBezTo>
                <a:close/>
                <a:moveTo>
                  <a:pt x="306948" y="1016215"/>
                </a:moveTo>
                <a:cubicBezTo>
                  <a:pt x="304289" y="1021000"/>
                  <a:pt x="298972" y="1021000"/>
                  <a:pt x="293655" y="1023391"/>
                </a:cubicBezTo>
                <a:cubicBezTo>
                  <a:pt x="293655" y="1016215"/>
                  <a:pt x="304290" y="1016215"/>
                  <a:pt x="306948" y="1016215"/>
                </a:cubicBezTo>
                <a:close/>
                <a:moveTo>
                  <a:pt x="307208" y="1006877"/>
                </a:moveTo>
                <a:cubicBezTo>
                  <a:pt x="307208" y="1009268"/>
                  <a:pt x="299231" y="1009268"/>
                  <a:pt x="304549" y="1011660"/>
                </a:cubicBezTo>
                <a:cubicBezTo>
                  <a:pt x="301890" y="1014051"/>
                  <a:pt x="296573" y="1009268"/>
                  <a:pt x="293914" y="1009268"/>
                </a:cubicBezTo>
                <a:cubicBezTo>
                  <a:pt x="296573" y="1004485"/>
                  <a:pt x="293914" y="1006877"/>
                  <a:pt x="293915" y="1002094"/>
                </a:cubicBezTo>
                <a:cubicBezTo>
                  <a:pt x="296573" y="1006877"/>
                  <a:pt x="301890" y="1006877"/>
                  <a:pt x="307208" y="1006877"/>
                </a:cubicBezTo>
                <a:close/>
                <a:moveTo>
                  <a:pt x="307189" y="999687"/>
                </a:moveTo>
                <a:cubicBezTo>
                  <a:pt x="307189" y="1006861"/>
                  <a:pt x="304772" y="999687"/>
                  <a:pt x="302355" y="1002078"/>
                </a:cubicBezTo>
                <a:cubicBezTo>
                  <a:pt x="302355" y="999687"/>
                  <a:pt x="303564" y="999088"/>
                  <a:pt x="304772" y="999088"/>
                </a:cubicBezTo>
                <a:cubicBezTo>
                  <a:pt x="305981" y="999088"/>
                  <a:pt x="307189" y="999687"/>
                  <a:pt x="307189" y="999687"/>
                </a:cubicBezTo>
                <a:close/>
                <a:moveTo>
                  <a:pt x="304229" y="951725"/>
                </a:moveTo>
                <a:cubicBezTo>
                  <a:pt x="299268" y="951725"/>
                  <a:pt x="299268" y="954266"/>
                  <a:pt x="296788" y="954266"/>
                </a:cubicBezTo>
                <a:cubicBezTo>
                  <a:pt x="296788" y="951725"/>
                  <a:pt x="296788" y="949185"/>
                  <a:pt x="299268" y="946644"/>
                </a:cubicBezTo>
                <a:cubicBezTo>
                  <a:pt x="299268" y="951725"/>
                  <a:pt x="304229" y="946643"/>
                  <a:pt x="304229" y="951725"/>
                </a:cubicBezTo>
                <a:close/>
                <a:moveTo>
                  <a:pt x="318773" y="1153847"/>
                </a:moveTo>
                <a:cubicBezTo>
                  <a:pt x="318931" y="1153886"/>
                  <a:pt x="318617" y="1153730"/>
                  <a:pt x="317360" y="1153108"/>
                </a:cubicBezTo>
                <a:cubicBezTo>
                  <a:pt x="314848" y="1153108"/>
                  <a:pt x="314848" y="1143158"/>
                  <a:pt x="314848" y="1148132"/>
                </a:cubicBezTo>
                <a:cubicBezTo>
                  <a:pt x="312335" y="1148132"/>
                  <a:pt x="312335" y="1150620"/>
                  <a:pt x="312335" y="1150620"/>
                </a:cubicBezTo>
                <a:cubicBezTo>
                  <a:pt x="309823" y="1153108"/>
                  <a:pt x="307310" y="1153108"/>
                  <a:pt x="307310" y="1153108"/>
                </a:cubicBezTo>
                <a:cubicBezTo>
                  <a:pt x="312335" y="1153108"/>
                  <a:pt x="314847" y="1158083"/>
                  <a:pt x="317361" y="1155597"/>
                </a:cubicBezTo>
                <a:cubicBezTo>
                  <a:pt x="313591" y="1151865"/>
                  <a:pt x="318302" y="1153730"/>
                  <a:pt x="318773" y="1153847"/>
                </a:cubicBezTo>
                <a:close/>
                <a:moveTo>
                  <a:pt x="311781" y="1050892"/>
                </a:moveTo>
                <a:cubicBezTo>
                  <a:pt x="309365" y="1055674"/>
                  <a:pt x="309365" y="1050892"/>
                  <a:pt x="306948" y="1048500"/>
                </a:cubicBezTo>
                <a:cubicBezTo>
                  <a:pt x="306948" y="1046109"/>
                  <a:pt x="308761" y="1045510"/>
                  <a:pt x="310271" y="1046110"/>
                </a:cubicBezTo>
                <a:cubicBezTo>
                  <a:pt x="311781" y="1046706"/>
                  <a:pt x="312991" y="1048500"/>
                  <a:pt x="311781" y="1050892"/>
                </a:cubicBezTo>
                <a:close/>
                <a:moveTo>
                  <a:pt x="291364" y="735289"/>
                </a:moveTo>
                <a:cubicBezTo>
                  <a:pt x="291364" y="742462"/>
                  <a:pt x="288948" y="735288"/>
                  <a:pt x="288948" y="735288"/>
                </a:cubicBezTo>
                <a:cubicBezTo>
                  <a:pt x="286531" y="735289"/>
                  <a:pt x="286531" y="737680"/>
                  <a:pt x="286531" y="737680"/>
                </a:cubicBezTo>
                <a:cubicBezTo>
                  <a:pt x="284114" y="737680"/>
                  <a:pt x="286531" y="735289"/>
                  <a:pt x="286531" y="730506"/>
                </a:cubicBezTo>
                <a:cubicBezTo>
                  <a:pt x="288948" y="730507"/>
                  <a:pt x="288948" y="735288"/>
                  <a:pt x="291364" y="735289"/>
                </a:cubicBezTo>
                <a:close/>
                <a:moveTo>
                  <a:pt x="322385" y="1165545"/>
                </a:moveTo>
                <a:lnTo>
                  <a:pt x="321037" y="1166015"/>
                </a:lnTo>
                <a:lnTo>
                  <a:pt x="321129" y="1165856"/>
                </a:lnTo>
                <a:cubicBezTo>
                  <a:pt x="321756" y="1165545"/>
                  <a:pt x="322385" y="1165545"/>
                  <a:pt x="322385" y="1165545"/>
                </a:cubicBezTo>
                <a:close/>
                <a:moveTo>
                  <a:pt x="276691" y="484189"/>
                </a:moveTo>
                <a:cubicBezTo>
                  <a:pt x="276691" y="484189"/>
                  <a:pt x="276691" y="484189"/>
                  <a:pt x="268922" y="484189"/>
                </a:cubicBezTo>
                <a:cubicBezTo>
                  <a:pt x="268922" y="481200"/>
                  <a:pt x="266333" y="481199"/>
                  <a:pt x="263744" y="481200"/>
                </a:cubicBezTo>
                <a:cubicBezTo>
                  <a:pt x="263096" y="480453"/>
                  <a:pt x="263744" y="480079"/>
                  <a:pt x="265038" y="479985"/>
                </a:cubicBezTo>
                <a:cubicBezTo>
                  <a:pt x="268923" y="479705"/>
                  <a:pt x="278634" y="481947"/>
                  <a:pt x="276691" y="484189"/>
                </a:cubicBezTo>
                <a:close/>
                <a:moveTo>
                  <a:pt x="327410" y="1212810"/>
                </a:moveTo>
                <a:cubicBezTo>
                  <a:pt x="327410" y="1205348"/>
                  <a:pt x="324898" y="1202860"/>
                  <a:pt x="319872" y="1202859"/>
                </a:cubicBezTo>
                <a:cubicBezTo>
                  <a:pt x="319873" y="1205348"/>
                  <a:pt x="317360" y="1207836"/>
                  <a:pt x="317360" y="1212811"/>
                </a:cubicBezTo>
                <a:close/>
                <a:moveTo>
                  <a:pt x="293782" y="712570"/>
                </a:moveTo>
                <a:cubicBezTo>
                  <a:pt x="291366" y="712570"/>
                  <a:pt x="291365" y="707788"/>
                  <a:pt x="286532" y="705394"/>
                </a:cubicBezTo>
                <a:cubicBezTo>
                  <a:pt x="288949" y="705394"/>
                  <a:pt x="288949" y="705394"/>
                  <a:pt x="291366" y="705394"/>
                </a:cubicBezTo>
                <a:cubicBezTo>
                  <a:pt x="291366" y="705394"/>
                  <a:pt x="293782" y="707788"/>
                  <a:pt x="293782" y="712570"/>
                </a:cubicBezTo>
                <a:close/>
                <a:moveTo>
                  <a:pt x="276864" y="443535"/>
                </a:moveTo>
                <a:cubicBezTo>
                  <a:pt x="269251" y="448318"/>
                  <a:pt x="264175" y="436361"/>
                  <a:pt x="251486" y="441143"/>
                </a:cubicBezTo>
                <a:cubicBezTo>
                  <a:pt x="255292" y="438752"/>
                  <a:pt x="259734" y="437556"/>
                  <a:pt x="264176" y="437856"/>
                </a:cubicBezTo>
                <a:cubicBezTo>
                  <a:pt x="268616" y="438154"/>
                  <a:pt x="273057" y="439947"/>
                  <a:pt x="276864" y="443535"/>
                </a:cubicBezTo>
                <a:close/>
                <a:moveTo>
                  <a:pt x="299478" y="763139"/>
                </a:moveTo>
                <a:lnTo>
                  <a:pt x="295180" y="770861"/>
                </a:lnTo>
                <a:cubicBezTo>
                  <a:pt x="292612" y="772953"/>
                  <a:pt x="289401" y="774745"/>
                  <a:pt x="286834" y="777136"/>
                </a:cubicBezTo>
                <a:cubicBezTo>
                  <a:pt x="289401" y="774745"/>
                  <a:pt x="289401" y="772353"/>
                  <a:pt x="289401" y="769963"/>
                </a:cubicBezTo>
                <a:cubicBezTo>
                  <a:pt x="284266" y="772353"/>
                  <a:pt x="284266" y="772353"/>
                  <a:pt x="281698" y="767572"/>
                </a:cubicBezTo>
                <a:cubicBezTo>
                  <a:pt x="276562" y="774745"/>
                  <a:pt x="266289" y="772354"/>
                  <a:pt x="261153" y="769963"/>
                </a:cubicBezTo>
                <a:cubicBezTo>
                  <a:pt x="266289" y="769963"/>
                  <a:pt x="273995" y="762789"/>
                  <a:pt x="279130" y="767571"/>
                </a:cubicBezTo>
                <a:cubicBezTo>
                  <a:pt x="281699" y="767572"/>
                  <a:pt x="281698" y="765778"/>
                  <a:pt x="281057" y="764283"/>
                </a:cubicBezTo>
                <a:lnTo>
                  <a:pt x="279945" y="762663"/>
                </a:lnTo>
                <a:lnTo>
                  <a:pt x="292611" y="760695"/>
                </a:lnTo>
                <a:cubicBezTo>
                  <a:pt x="294859" y="760548"/>
                  <a:pt x="296946" y="760771"/>
                  <a:pt x="298631" y="761780"/>
                </a:cubicBezTo>
                <a:close/>
                <a:moveTo>
                  <a:pt x="299732" y="763546"/>
                </a:moveTo>
                <a:lnTo>
                  <a:pt x="299478" y="763139"/>
                </a:lnTo>
                <a:lnTo>
                  <a:pt x="299674" y="762789"/>
                </a:lnTo>
                <a:close/>
                <a:moveTo>
                  <a:pt x="297166" y="722731"/>
                </a:moveTo>
                <a:cubicBezTo>
                  <a:pt x="299824" y="727913"/>
                  <a:pt x="294507" y="727913"/>
                  <a:pt x="294507" y="730504"/>
                </a:cubicBezTo>
                <a:cubicBezTo>
                  <a:pt x="294507" y="722731"/>
                  <a:pt x="289190" y="722731"/>
                  <a:pt x="286531" y="717552"/>
                </a:cubicBezTo>
                <a:cubicBezTo>
                  <a:pt x="291848" y="714961"/>
                  <a:pt x="294507" y="722731"/>
                  <a:pt x="294507" y="714962"/>
                </a:cubicBezTo>
                <a:cubicBezTo>
                  <a:pt x="297166" y="717552"/>
                  <a:pt x="294507" y="717552"/>
                  <a:pt x="294507" y="717552"/>
                </a:cubicBezTo>
                <a:cubicBezTo>
                  <a:pt x="294507" y="722731"/>
                  <a:pt x="294507" y="722731"/>
                  <a:pt x="297166" y="722731"/>
                </a:cubicBezTo>
                <a:close/>
                <a:moveTo>
                  <a:pt x="301999" y="779530"/>
                </a:moveTo>
                <a:cubicBezTo>
                  <a:pt x="301999" y="779530"/>
                  <a:pt x="296682" y="777139"/>
                  <a:pt x="296682" y="779530"/>
                </a:cubicBezTo>
                <a:cubicBezTo>
                  <a:pt x="294023" y="778334"/>
                  <a:pt x="296017" y="776540"/>
                  <a:pt x="298344" y="775943"/>
                </a:cubicBezTo>
                <a:cubicBezTo>
                  <a:pt x="300670" y="775344"/>
                  <a:pt x="303328" y="775943"/>
                  <a:pt x="301999" y="779530"/>
                </a:cubicBezTo>
                <a:close/>
                <a:moveTo>
                  <a:pt x="299823" y="737680"/>
                </a:moveTo>
                <a:cubicBezTo>
                  <a:pt x="299823" y="742462"/>
                  <a:pt x="294184" y="740071"/>
                  <a:pt x="294184" y="740071"/>
                </a:cubicBezTo>
                <a:cubicBezTo>
                  <a:pt x="291364" y="735289"/>
                  <a:pt x="297004" y="737680"/>
                  <a:pt x="297004" y="732897"/>
                </a:cubicBezTo>
                <a:cubicBezTo>
                  <a:pt x="299824" y="732897"/>
                  <a:pt x="297004" y="737680"/>
                  <a:pt x="299823" y="737680"/>
                </a:cubicBezTo>
                <a:close/>
                <a:moveTo>
                  <a:pt x="319273" y="1018818"/>
                </a:moveTo>
                <a:cubicBezTo>
                  <a:pt x="316857" y="1018818"/>
                  <a:pt x="314439" y="1023601"/>
                  <a:pt x="312023" y="1021210"/>
                </a:cubicBezTo>
                <a:cubicBezTo>
                  <a:pt x="312023" y="1018818"/>
                  <a:pt x="312022" y="1014035"/>
                  <a:pt x="307189" y="1016426"/>
                </a:cubicBezTo>
                <a:cubicBezTo>
                  <a:pt x="307189" y="1014035"/>
                  <a:pt x="307189" y="1009252"/>
                  <a:pt x="309606" y="1006861"/>
                </a:cubicBezTo>
                <a:cubicBezTo>
                  <a:pt x="309606" y="1009252"/>
                  <a:pt x="312023" y="1009252"/>
                  <a:pt x="314439" y="1006861"/>
                </a:cubicBezTo>
                <a:cubicBezTo>
                  <a:pt x="309606" y="1014035"/>
                  <a:pt x="312023" y="1018818"/>
                  <a:pt x="319273" y="1018818"/>
                </a:cubicBezTo>
                <a:close/>
                <a:moveTo>
                  <a:pt x="302241" y="767571"/>
                </a:moveTo>
                <a:cubicBezTo>
                  <a:pt x="300957" y="768767"/>
                  <a:pt x="300316" y="768171"/>
                  <a:pt x="299994" y="766975"/>
                </a:cubicBezTo>
                <a:lnTo>
                  <a:pt x="299732" y="763546"/>
                </a:lnTo>
                <a:close/>
                <a:moveTo>
                  <a:pt x="307075" y="802248"/>
                </a:moveTo>
                <a:cubicBezTo>
                  <a:pt x="307074" y="809747"/>
                  <a:pt x="302056" y="814748"/>
                  <a:pt x="299545" y="817247"/>
                </a:cubicBezTo>
                <a:cubicBezTo>
                  <a:pt x="302056" y="814748"/>
                  <a:pt x="299545" y="807249"/>
                  <a:pt x="294525" y="812246"/>
                </a:cubicBezTo>
                <a:cubicBezTo>
                  <a:pt x="292016" y="812246"/>
                  <a:pt x="297036" y="814747"/>
                  <a:pt x="294525" y="817246"/>
                </a:cubicBezTo>
                <a:cubicBezTo>
                  <a:pt x="292016" y="814748"/>
                  <a:pt x="284485" y="819748"/>
                  <a:pt x="286996" y="822247"/>
                </a:cubicBezTo>
                <a:cubicBezTo>
                  <a:pt x="284485" y="829749"/>
                  <a:pt x="279467" y="814747"/>
                  <a:pt x="276956" y="819748"/>
                </a:cubicBezTo>
                <a:cubicBezTo>
                  <a:pt x="274446" y="814748"/>
                  <a:pt x="281976" y="812246"/>
                  <a:pt x="276956" y="804747"/>
                </a:cubicBezTo>
                <a:cubicBezTo>
                  <a:pt x="281976" y="804747"/>
                  <a:pt x="284485" y="807249"/>
                  <a:pt x="292016" y="804747"/>
                </a:cubicBezTo>
                <a:cubicBezTo>
                  <a:pt x="294525" y="809747"/>
                  <a:pt x="289506" y="807249"/>
                  <a:pt x="289506" y="809747"/>
                </a:cubicBezTo>
                <a:cubicBezTo>
                  <a:pt x="289505" y="812246"/>
                  <a:pt x="289505" y="812246"/>
                  <a:pt x="292016" y="812246"/>
                </a:cubicBezTo>
                <a:cubicBezTo>
                  <a:pt x="294525" y="809747"/>
                  <a:pt x="297035" y="802248"/>
                  <a:pt x="302055" y="809747"/>
                </a:cubicBezTo>
                <a:cubicBezTo>
                  <a:pt x="304564" y="809747"/>
                  <a:pt x="302056" y="802248"/>
                  <a:pt x="307075" y="802248"/>
                </a:cubicBezTo>
                <a:close/>
                <a:moveTo>
                  <a:pt x="304658" y="730507"/>
                </a:moveTo>
                <a:cubicBezTo>
                  <a:pt x="304658" y="730507"/>
                  <a:pt x="302242" y="730507"/>
                  <a:pt x="302242" y="732897"/>
                </a:cubicBezTo>
                <a:cubicBezTo>
                  <a:pt x="299823" y="740071"/>
                  <a:pt x="299824" y="725721"/>
                  <a:pt x="302242" y="725721"/>
                </a:cubicBezTo>
                <a:cubicBezTo>
                  <a:pt x="304657" y="725721"/>
                  <a:pt x="302242" y="730507"/>
                  <a:pt x="304658" y="730507"/>
                </a:cubicBezTo>
                <a:close/>
                <a:moveTo>
                  <a:pt x="358911" y="1469388"/>
                </a:moveTo>
                <a:cubicBezTo>
                  <a:pt x="358911" y="1471780"/>
                  <a:pt x="354078" y="1469388"/>
                  <a:pt x="351661" y="1471780"/>
                </a:cubicBezTo>
                <a:cubicBezTo>
                  <a:pt x="351660" y="1468193"/>
                  <a:pt x="352869" y="1466997"/>
                  <a:pt x="354380" y="1466998"/>
                </a:cubicBezTo>
                <a:cubicBezTo>
                  <a:pt x="355891" y="1466997"/>
                  <a:pt x="357703" y="1468193"/>
                  <a:pt x="358911" y="1469388"/>
                </a:cubicBezTo>
                <a:close/>
                <a:moveTo>
                  <a:pt x="339464" y="1170133"/>
                </a:moveTo>
                <a:cubicBezTo>
                  <a:pt x="343203" y="1171833"/>
                  <a:pt x="337765" y="1178633"/>
                  <a:pt x="332327" y="1170861"/>
                </a:cubicBezTo>
                <a:cubicBezTo>
                  <a:pt x="335952" y="1169565"/>
                  <a:pt x="338218" y="1169565"/>
                  <a:pt x="339464" y="1170133"/>
                </a:cubicBezTo>
                <a:close/>
                <a:moveTo>
                  <a:pt x="321577" y="891926"/>
                </a:moveTo>
                <a:cubicBezTo>
                  <a:pt x="321577" y="896708"/>
                  <a:pt x="321578" y="899099"/>
                  <a:pt x="319161" y="903881"/>
                </a:cubicBezTo>
                <a:cubicBezTo>
                  <a:pt x="316743" y="901490"/>
                  <a:pt x="319161" y="891926"/>
                  <a:pt x="321577" y="891926"/>
                </a:cubicBezTo>
                <a:close/>
                <a:moveTo>
                  <a:pt x="348494" y="1280738"/>
                </a:moveTo>
                <a:lnTo>
                  <a:pt x="347785" y="1280598"/>
                </a:lnTo>
                <a:cubicBezTo>
                  <a:pt x="346097" y="1279821"/>
                  <a:pt x="344998" y="1278732"/>
                  <a:pt x="344997" y="1277489"/>
                </a:cubicBezTo>
                <a:close/>
                <a:moveTo>
                  <a:pt x="326553" y="951873"/>
                </a:moveTo>
                <a:cubicBezTo>
                  <a:pt x="326554" y="954264"/>
                  <a:pt x="326554" y="954264"/>
                  <a:pt x="326554" y="954264"/>
                </a:cubicBezTo>
                <a:cubicBezTo>
                  <a:pt x="326553" y="956655"/>
                  <a:pt x="321720" y="959047"/>
                  <a:pt x="326553" y="961438"/>
                </a:cubicBezTo>
                <a:cubicBezTo>
                  <a:pt x="324136" y="961438"/>
                  <a:pt x="314468" y="959047"/>
                  <a:pt x="312051" y="954264"/>
                </a:cubicBezTo>
                <a:cubicBezTo>
                  <a:pt x="316885" y="954264"/>
                  <a:pt x="321719" y="954264"/>
                  <a:pt x="321720" y="959047"/>
                </a:cubicBezTo>
                <a:cubicBezTo>
                  <a:pt x="324136" y="959047"/>
                  <a:pt x="321720" y="951873"/>
                  <a:pt x="326553" y="951873"/>
                </a:cubicBezTo>
                <a:close/>
                <a:moveTo>
                  <a:pt x="326554" y="949184"/>
                </a:moveTo>
                <a:cubicBezTo>
                  <a:pt x="321593" y="951725"/>
                  <a:pt x="311670" y="954266"/>
                  <a:pt x="306710" y="944102"/>
                </a:cubicBezTo>
                <a:cubicBezTo>
                  <a:pt x="304229" y="944102"/>
                  <a:pt x="304229" y="946643"/>
                  <a:pt x="299268" y="946644"/>
                </a:cubicBezTo>
                <a:cubicBezTo>
                  <a:pt x="296787" y="946643"/>
                  <a:pt x="289345" y="944102"/>
                  <a:pt x="289346" y="951725"/>
                </a:cubicBezTo>
                <a:cubicBezTo>
                  <a:pt x="289346" y="951725"/>
                  <a:pt x="289346" y="951725"/>
                  <a:pt x="281904" y="951725"/>
                </a:cubicBezTo>
                <a:cubicBezTo>
                  <a:pt x="281904" y="949184"/>
                  <a:pt x="279424" y="946643"/>
                  <a:pt x="279424" y="944103"/>
                </a:cubicBezTo>
                <a:cubicBezTo>
                  <a:pt x="284384" y="941561"/>
                  <a:pt x="289345" y="946643"/>
                  <a:pt x="289345" y="933939"/>
                </a:cubicBezTo>
                <a:cubicBezTo>
                  <a:pt x="291826" y="939020"/>
                  <a:pt x="299268" y="933939"/>
                  <a:pt x="304230" y="936480"/>
                </a:cubicBezTo>
                <a:cubicBezTo>
                  <a:pt x="296787" y="946643"/>
                  <a:pt x="321592" y="936480"/>
                  <a:pt x="326554" y="949184"/>
                </a:cubicBezTo>
                <a:close/>
                <a:moveTo>
                  <a:pt x="332326" y="1034152"/>
                </a:moveTo>
                <a:cubicBezTo>
                  <a:pt x="329668" y="1036543"/>
                  <a:pt x="329668" y="1043716"/>
                  <a:pt x="327009" y="1048501"/>
                </a:cubicBezTo>
                <a:cubicBezTo>
                  <a:pt x="327009" y="1046109"/>
                  <a:pt x="324351" y="1043716"/>
                  <a:pt x="319034" y="1046110"/>
                </a:cubicBezTo>
                <a:cubicBezTo>
                  <a:pt x="324351" y="1041325"/>
                  <a:pt x="329668" y="1041325"/>
                  <a:pt x="332326" y="1034152"/>
                </a:cubicBezTo>
                <a:close/>
                <a:moveTo>
                  <a:pt x="314326" y="765180"/>
                </a:moveTo>
                <a:cubicBezTo>
                  <a:pt x="309492" y="769963"/>
                  <a:pt x="309492" y="767571"/>
                  <a:pt x="311909" y="774745"/>
                </a:cubicBezTo>
                <a:cubicBezTo>
                  <a:pt x="309492" y="777136"/>
                  <a:pt x="309492" y="774745"/>
                  <a:pt x="309492" y="772353"/>
                </a:cubicBezTo>
                <a:cubicBezTo>
                  <a:pt x="307074" y="774745"/>
                  <a:pt x="307074" y="774745"/>
                  <a:pt x="304658" y="772353"/>
                </a:cubicBezTo>
                <a:cubicBezTo>
                  <a:pt x="307074" y="767572"/>
                  <a:pt x="304658" y="765181"/>
                  <a:pt x="307075" y="760398"/>
                </a:cubicBezTo>
                <a:cubicBezTo>
                  <a:pt x="309492" y="765180"/>
                  <a:pt x="309492" y="765180"/>
                  <a:pt x="314326" y="765180"/>
                </a:cubicBezTo>
                <a:close/>
                <a:moveTo>
                  <a:pt x="317635" y="810555"/>
                </a:moveTo>
                <a:cubicBezTo>
                  <a:pt x="316575" y="811838"/>
                  <a:pt x="312335" y="808572"/>
                  <a:pt x="312335" y="812305"/>
                </a:cubicBezTo>
                <a:cubicBezTo>
                  <a:pt x="312335" y="807328"/>
                  <a:pt x="307310" y="814793"/>
                  <a:pt x="309823" y="807328"/>
                </a:cubicBezTo>
                <a:cubicBezTo>
                  <a:pt x="312335" y="807328"/>
                  <a:pt x="317361" y="804843"/>
                  <a:pt x="317360" y="807328"/>
                </a:cubicBezTo>
                <a:cubicBezTo>
                  <a:pt x="317988" y="809194"/>
                  <a:pt x="317989" y="810127"/>
                  <a:pt x="317635" y="810555"/>
                </a:cubicBezTo>
                <a:close/>
                <a:moveTo>
                  <a:pt x="334742" y="1050892"/>
                </a:moveTo>
                <a:cubicBezTo>
                  <a:pt x="334742" y="1055674"/>
                  <a:pt x="329103" y="1053283"/>
                  <a:pt x="326283" y="1053283"/>
                </a:cubicBezTo>
                <a:cubicBezTo>
                  <a:pt x="326283" y="1049696"/>
                  <a:pt x="327692" y="1049696"/>
                  <a:pt x="329455" y="1050293"/>
                </a:cubicBezTo>
                <a:cubicBezTo>
                  <a:pt x="331218" y="1050892"/>
                  <a:pt x="333332" y="1052087"/>
                  <a:pt x="334742" y="1050892"/>
                </a:cubicBezTo>
                <a:close/>
                <a:moveTo>
                  <a:pt x="330178" y="963828"/>
                </a:moveTo>
                <a:cubicBezTo>
                  <a:pt x="330177" y="969408"/>
                  <a:pt x="324538" y="972198"/>
                  <a:pt x="321718" y="969408"/>
                </a:cubicBezTo>
                <a:cubicBezTo>
                  <a:pt x="324538" y="963828"/>
                  <a:pt x="327358" y="969408"/>
                  <a:pt x="330178" y="963828"/>
                </a:cubicBezTo>
                <a:close/>
                <a:moveTo>
                  <a:pt x="352535" y="1210322"/>
                </a:moveTo>
                <a:cubicBezTo>
                  <a:pt x="342485" y="1207836"/>
                  <a:pt x="332435" y="1205348"/>
                  <a:pt x="324897" y="1197886"/>
                </a:cubicBezTo>
                <a:cubicBezTo>
                  <a:pt x="324898" y="1207836"/>
                  <a:pt x="332435" y="1202860"/>
                  <a:pt x="329923" y="1210322"/>
                </a:cubicBezTo>
                <a:cubicBezTo>
                  <a:pt x="334947" y="1205348"/>
                  <a:pt x="344998" y="1215299"/>
                  <a:pt x="352535" y="1210322"/>
                </a:cubicBezTo>
                <a:close/>
                <a:moveTo>
                  <a:pt x="364953" y="1359982"/>
                </a:moveTo>
                <a:cubicBezTo>
                  <a:pt x="362233" y="1362970"/>
                  <a:pt x="356797" y="1362970"/>
                  <a:pt x="354079" y="1362970"/>
                </a:cubicBezTo>
                <a:cubicBezTo>
                  <a:pt x="354079" y="1359983"/>
                  <a:pt x="356118" y="1358488"/>
                  <a:pt x="358498" y="1358114"/>
                </a:cubicBezTo>
                <a:cubicBezTo>
                  <a:pt x="360875" y="1357742"/>
                  <a:pt x="363594" y="1358488"/>
                  <a:pt x="364953" y="1359982"/>
                </a:cubicBezTo>
                <a:close/>
                <a:moveTo>
                  <a:pt x="344998" y="1018777"/>
                </a:moveTo>
                <a:cubicBezTo>
                  <a:pt x="344997" y="1011315"/>
                  <a:pt x="342485" y="1011315"/>
                  <a:pt x="339972" y="1011315"/>
                </a:cubicBezTo>
                <a:cubicBezTo>
                  <a:pt x="339972" y="1013801"/>
                  <a:pt x="337460" y="1016289"/>
                  <a:pt x="337460" y="1016289"/>
                </a:cubicBezTo>
                <a:cubicBezTo>
                  <a:pt x="339972" y="1016289"/>
                  <a:pt x="342485" y="1016289"/>
                  <a:pt x="344998" y="1018777"/>
                </a:cubicBezTo>
                <a:close/>
                <a:moveTo>
                  <a:pt x="319160" y="605553"/>
                </a:moveTo>
                <a:cubicBezTo>
                  <a:pt x="316743" y="610934"/>
                  <a:pt x="311909" y="605553"/>
                  <a:pt x="311909" y="602865"/>
                </a:cubicBezTo>
                <a:cubicBezTo>
                  <a:pt x="314326" y="600174"/>
                  <a:pt x="316744" y="605553"/>
                  <a:pt x="319160" y="605553"/>
                </a:cubicBezTo>
                <a:close/>
                <a:moveTo>
                  <a:pt x="360072" y="1205348"/>
                </a:moveTo>
                <a:cubicBezTo>
                  <a:pt x="355047" y="1207836"/>
                  <a:pt x="357560" y="1205348"/>
                  <a:pt x="352535" y="1202859"/>
                </a:cubicBezTo>
                <a:cubicBezTo>
                  <a:pt x="352535" y="1207836"/>
                  <a:pt x="362584" y="1210322"/>
                  <a:pt x="360072" y="1205348"/>
                </a:cubicBezTo>
                <a:close/>
                <a:moveTo>
                  <a:pt x="347510" y="1018777"/>
                </a:moveTo>
                <a:cubicBezTo>
                  <a:pt x="339972" y="1021266"/>
                  <a:pt x="339972" y="1023751"/>
                  <a:pt x="334947" y="1018777"/>
                </a:cubicBezTo>
                <a:cubicBezTo>
                  <a:pt x="334947" y="1021265"/>
                  <a:pt x="334947" y="1023751"/>
                  <a:pt x="334947" y="1026239"/>
                </a:cubicBezTo>
                <a:cubicBezTo>
                  <a:pt x="339973" y="1026239"/>
                  <a:pt x="339972" y="1023751"/>
                  <a:pt x="342485" y="1033702"/>
                </a:cubicBezTo>
                <a:cubicBezTo>
                  <a:pt x="344997" y="1028728"/>
                  <a:pt x="347511" y="1033702"/>
                  <a:pt x="347510" y="1028728"/>
                </a:cubicBezTo>
                <a:cubicBezTo>
                  <a:pt x="342485" y="1021266"/>
                  <a:pt x="344998" y="1023751"/>
                  <a:pt x="347510" y="1018777"/>
                </a:cubicBezTo>
                <a:close/>
                <a:moveTo>
                  <a:pt x="356494" y="1138178"/>
                </a:moveTo>
                <a:cubicBezTo>
                  <a:pt x="354079" y="1145352"/>
                  <a:pt x="344412" y="1140570"/>
                  <a:pt x="341994" y="1145352"/>
                </a:cubicBezTo>
                <a:cubicBezTo>
                  <a:pt x="341994" y="1140569"/>
                  <a:pt x="349245" y="1138178"/>
                  <a:pt x="356494" y="1138178"/>
                </a:cubicBezTo>
                <a:close/>
                <a:moveTo>
                  <a:pt x="360073" y="1180473"/>
                </a:moveTo>
                <a:cubicBezTo>
                  <a:pt x="360073" y="1177984"/>
                  <a:pt x="352535" y="1177984"/>
                  <a:pt x="355047" y="1185447"/>
                </a:cubicBezTo>
                <a:cubicBezTo>
                  <a:pt x="357559" y="1185447"/>
                  <a:pt x="360072" y="1182961"/>
                  <a:pt x="360073" y="1180473"/>
                </a:cubicBezTo>
                <a:close/>
                <a:moveTo>
                  <a:pt x="330036" y="703003"/>
                </a:moveTo>
                <a:cubicBezTo>
                  <a:pt x="330036" y="710179"/>
                  <a:pt x="324397" y="707786"/>
                  <a:pt x="324397" y="712570"/>
                </a:cubicBezTo>
                <a:cubicBezTo>
                  <a:pt x="321576" y="712570"/>
                  <a:pt x="324396" y="710179"/>
                  <a:pt x="321576" y="710179"/>
                </a:cubicBezTo>
                <a:cubicBezTo>
                  <a:pt x="324397" y="707786"/>
                  <a:pt x="324396" y="705394"/>
                  <a:pt x="330036" y="703003"/>
                </a:cubicBezTo>
                <a:close/>
                <a:moveTo>
                  <a:pt x="332453" y="728113"/>
                </a:moveTo>
                <a:cubicBezTo>
                  <a:pt x="329902" y="735286"/>
                  <a:pt x="322248" y="725721"/>
                  <a:pt x="319698" y="730504"/>
                </a:cubicBezTo>
                <a:cubicBezTo>
                  <a:pt x="319697" y="737680"/>
                  <a:pt x="324799" y="730504"/>
                  <a:pt x="327351" y="732895"/>
                </a:cubicBezTo>
                <a:cubicBezTo>
                  <a:pt x="327351" y="734091"/>
                  <a:pt x="326713" y="734690"/>
                  <a:pt x="326075" y="735585"/>
                </a:cubicBezTo>
                <a:lnTo>
                  <a:pt x="325254" y="738473"/>
                </a:lnTo>
                <a:lnTo>
                  <a:pt x="325881" y="737677"/>
                </a:lnTo>
                <a:cubicBezTo>
                  <a:pt x="326259" y="736482"/>
                  <a:pt x="327015" y="735286"/>
                  <a:pt x="330036" y="735286"/>
                </a:cubicBezTo>
                <a:cubicBezTo>
                  <a:pt x="330036" y="737678"/>
                  <a:pt x="327015" y="737677"/>
                  <a:pt x="327015" y="740070"/>
                </a:cubicBezTo>
                <a:lnTo>
                  <a:pt x="324800" y="740071"/>
                </a:lnTo>
                <a:lnTo>
                  <a:pt x="323993" y="740071"/>
                </a:lnTo>
                <a:lnTo>
                  <a:pt x="324134" y="739892"/>
                </a:lnTo>
                <a:lnTo>
                  <a:pt x="318103" y="738277"/>
                </a:lnTo>
                <a:cubicBezTo>
                  <a:pt x="315870" y="738276"/>
                  <a:pt x="313319" y="738875"/>
                  <a:pt x="309492" y="740071"/>
                </a:cubicBezTo>
                <a:lnTo>
                  <a:pt x="311835" y="737643"/>
                </a:lnTo>
                <a:lnTo>
                  <a:pt x="307074" y="735289"/>
                </a:lnTo>
                <a:cubicBezTo>
                  <a:pt x="307074" y="735289"/>
                  <a:pt x="307074" y="732897"/>
                  <a:pt x="307074" y="730507"/>
                </a:cubicBezTo>
                <a:lnTo>
                  <a:pt x="311864" y="737614"/>
                </a:lnTo>
                <a:lnTo>
                  <a:pt x="315552" y="733793"/>
                </a:lnTo>
                <a:cubicBezTo>
                  <a:pt x="317145" y="732298"/>
                  <a:pt x="318422" y="730504"/>
                  <a:pt x="319697" y="725721"/>
                </a:cubicBezTo>
                <a:cubicBezTo>
                  <a:pt x="323524" y="725721"/>
                  <a:pt x="324800" y="725122"/>
                  <a:pt x="326075" y="725122"/>
                </a:cubicBezTo>
                <a:cubicBezTo>
                  <a:pt x="327351" y="725122"/>
                  <a:pt x="328627" y="725721"/>
                  <a:pt x="332453" y="728113"/>
                </a:cubicBezTo>
                <a:close/>
                <a:moveTo>
                  <a:pt x="354078" y="1043716"/>
                </a:moveTo>
                <a:cubicBezTo>
                  <a:pt x="354079" y="1046109"/>
                  <a:pt x="351661" y="1046109"/>
                  <a:pt x="351661" y="1043716"/>
                </a:cubicBezTo>
                <a:cubicBezTo>
                  <a:pt x="346827" y="1043716"/>
                  <a:pt x="351660" y="1055674"/>
                  <a:pt x="346827" y="1053283"/>
                </a:cubicBezTo>
                <a:cubicBezTo>
                  <a:pt x="346827" y="1048500"/>
                  <a:pt x="346827" y="1048500"/>
                  <a:pt x="346827" y="1043716"/>
                </a:cubicBezTo>
                <a:cubicBezTo>
                  <a:pt x="348036" y="1044914"/>
                  <a:pt x="348640" y="1043716"/>
                  <a:pt x="349547" y="1042820"/>
                </a:cubicBezTo>
                <a:cubicBezTo>
                  <a:pt x="350452" y="1041924"/>
                  <a:pt x="351662" y="1041325"/>
                  <a:pt x="354078" y="1043716"/>
                </a:cubicBezTo>
                <a:close/>
                <a:moveTo>
                  <a:pt x="354550" y="1048819"/>
                </a:moveTo>
                <a:lnTo>
                  <a:pt x="354440" y="1049020"/>
                </a:lnTo>
                <a:lnTo>
                  <a:pt x="354381" y="1048797"/>
                </a:lnTo>
                <a:close/>
                <a:moveTo>
                  <a:pt x="330036" y="685067"/>
                </a:moveTo>
                <a:cubicBezTo>
                  <a:pt x="330036" y="695431"/>
                  <a:pt x="319563" y="692840"/>
                  <a:pt x="314326" y="700612"/>
                </a:cubicBezTo>
                <a:cubicBezTo>
                  <a:pt x="316944" y="692839"/>
                  <a:pt x="324799" y="690249"/>
                  <a:pt x="330036" y="685067"/>
                </a:cubicBezTo>
                <a:close/>
                <a:moveTo>
                  <a:pt x="350797" y="967703"/>
                </a:moveTo>
                <a:cubicBezTo>
                  <a:pt x="351023" y="969282"/>
                  <a:pt x="350721" y="970901"/>
                  <a:pt x="349512" y="972197"/>
                </a:cubicBezTo>
                <a:cubicBezTo>
                  <a:pt x="347095" y="969606"/>
                  <a:pt x="349513" y="961833"/>
                  <a:pt x="344678" y="964425"/>
                </a:cubicBezTo>
                <a:cubicBezTo>
                  <a:pt x="344679" y="958595"/>
                  <a:pt x="350116" y="962967"/>
                  <a:pt x="350797" y="967703"/>
                </a:cubicBezTo>
                <a:close/>
                <a:moveTo>
                  <a:pt x="357100" y="1058961"/>
                </a:moveTo>
                <a:cubicBezTo>
                  <a:pt x="351661" y="1064043"/>
                  <a:pt x="357100" y="1051341"/>
                  <a:pt x="351662" y="1053880"/>
                </a:cubicBezTo>
                <a:cubicBezTo>
                  <a:pt x="351661" y="1051338"/>
                  <a:pt x="353021" y="1050704"/>
                  <a:pt x="354041" y="1049751"/>
                </a:cubicBezTo>
                <a:lnTo>
                  <a:pt x="354440" y="1049020"/>
                </a:lnTo>
                <a:lnTo>
                  <a:pt x="355740" y="1053879"/>
                </a:lnTo>
                <a:cubicBezTo>
                  <a:pt x="356420" y="1055150"/>
                  <a:pt x="357100" y="1056420"/>
                  <a:pt x="357100" y="1058961"/>
                </a:cubicBezTo>
                <a:close/>
                <a:moveTo>
                  <a:pt x="332452" y="603761"/>
                </a:moveTo>
                <a:cubicBezTo>
                  <a:pt x="332452" y="610934"/>
                  <a:pt x="329632" y="606152"/>
                  <a:pt x="323993" y="608543"/>
                </a:cubicBezTo>
                <a:cubicBezTo>
                  <a:pt x="323993" y="608543"/>
                  <a:pt x="323993" y="608543"/>
                  <a:pt x="323993" y="603761"/>
                </a:cubicBezTo>
                <a:cubicBezTo>
                  <a:pt x="326812" y="608543"/>
                  <a:pt x="326812" y="603761"/>
                  <a:pt x="332452" y="603761"/>
                </a:cubicBezTo>
                <a:close/>
                <a:moveTo>
                  <a:pt x="370121" y="1158082"/>
                </a:moveTo>
                <a:lnTo>
                  <a:pt x="365275" y="1163181"/>
                </a:lnTo>
                <a:lnTo>
                  <a:pt x="365097" y="1163060"/>
                </a:lnTo>
                <a:cubicBezTo>
                  <a:pt x="367609" y="1163059"/>
                  <a:pt x="372634" y="1158083"/>
                  <a:pt x="370121" y="1158082"/>
                </a:cubicBezTo>
                <a:close/>
                <a:moveTo>
                  <a:pt x="362536" y="1046257"/>
                </a:moveTo>
                <a:cubicBezTo>
                  <a:pt x="362536" y="1048799"/>
                  <a:pt x="361177" y="1049434"/>
                  <a:pt x="359478" y="1049434"/>
                </a:cubicBezTo>
                <a:lnTo>
                  <a:pt x="354550" y="1048819"/>
                </a:lnTo>
                <a:lnTo>
                  <a:pt x="355103" y="1047806"/>
                </a:lnTo>
                <a:cubicBezTo>
                  <a:pt x="355230" y="1046893"/>
                  <a:pt x="355060" y="1045622"/>
                  <a:pt x="354381" y="1043716"/>
                </a:cubicBezTo>
                <a:cubicBezTo>
                  <a:pt x="357100" y="1046257"/>
                  <a:pt x="362536" y="1043716"/>
                  <a:pt x="362536" y="1046257"/>
                </a:cubicBezTo>
                <a:close/>
                <a:moveTo>
                  <a:pt x="338686" y="687332"/>
                </a:moveTo>
                <a:lnTo>
                  <a:pt x="334870" y="689849"/>
                </a:lnTo>
                <a:cubicBezTo>
                  <a:pt x="334870" y="689849"/>
                  <a:pt x="334870" y="687458"/>
                  <a:pt x="334870" y="685067"/>
                </a:cubicBezTo>
                <a:close/>
                <a:moveTo>
                  <a:pt x="367370" y="1093935"/>
                </a:moveTo>
                <a:cubicBezTo>
                  <a:pt x="364650" y="1096328"/>
                  <a:pt x="364650" y="1096328"/>
                  <a:pt x="367369" y="1096329"/>
                </a:cubicBezTo>
                <a:cubicBezTo>
                  <a:pt x="364650" y="1098720"/>
                  <a:pt x="359215" y="1101110"/>
                  <a:pt x="356494" y="1096328"/>
                </a:cubicBezTo>
                <a:cubicBezTo>
                  <a:pt x="359214" y="1091543"/>
                  <a:pt x="361933" y="1098720"/>
                  <a:pt x="367370" y="1093935"/>
                </a:cubicBezTo>
                <a:close/>
                <a:moveTo>
                  <a:pt x="351788" y="864423"/>
                </a:moveTo>
                <a:cubicBezTo>
                  <a:pt x="346955" y="859640"/>
                  <a:pt x="344538" y="864422"/>
                  <a:pt x="339704" y="862031"/>
                </a:cubicBezTo>
                <a:cubicBezTo>
                  <a:pt x="339704" y="859641"/>
                  <a:pt x="344538" y="862031"/>
                  <a:pt x="344538" y="857249"/>
                </a:cubicBezTo>
                <a:cubicBezTo>
                  <a:pt x="346955" y="859640"/>
                  <a:pt x="349371" y="859641"/>
                  <a:pt x="351788" y="864423"/>
                </a:cubicBezTo>
                <a:close/>
                <a:moveTo>
                  <a:pt x="362781" y="1024375"/>
                </a:moveTo>
                <a:lnTo>
                  <a:pt x="357833" y="1021672"/>
                </a:lnTo>
                <a:lnTo>
                  <a:pt x="357560" y="1021266"/>
                </a:lnTo>
                <a:lnTo>
                  <a:pt x="357347" y="1021406"/>
                </a:lnTo>
                <a:lnTo>
                  <a:pt x="352535" y="1018777"/>
                </a:lnTo>
                <a:cubicBezTo>
                  <a:pt x="352535" y="1016289"/>
                  <a:pt x="355047" y="1016289"/>
                  <a:pt x="355047" y="1016289"/>
                </a:cubicBezTo>
                <a:cubicBezTo>
                  <a:pt x="352535" y="1016289"/>
                  <a:pt x="350022" y="1011315"/>
                  <a:pt x="344997" y="1013801"/>
                </a:cubicBezTo>
                <a:cubicBezTo>
                  <a:pt x="344998" y="1021266"/>
                  <a:pt x="352535" y="1013801"/>
                  <a:pt x="352535" y="1021266"/>
                </a:cubicBezTo>
                <a:cubicBezTo>
                  <a:pt x="350022" y="1018777"/>
                  <a:pt x="347510" y="1018777"/>
                  <a:pt x="350022" y="1026239"/>
                </a:cubicBezTo>
                <a:cubicBezTo>
                  <a:pt x="351279" y="1023753"/>
                  <a:pt x="352535" y="1023753"/>
                  <a:pt x="353791" y="1023753"/>
                </a:cubicBezTo>
                <a:lnTo>
                  <a:pt x="357347" y="1021406"/>
                </a:lnTo>
                <a:lnTo>
                  <a:pt x="357833" y="1021672"/>
                </a:lnTo>
                <a:lnTo>
                  <a:pt x="362584" y="1028728"/>
                </a:lnTo>
                <a:cubicBezTo>
                  <a:pt x="363212" y="1026862"/>
                  <a:pt x="363212" y="1025463"/>
                  <a:pt x="362781" y="1024375"/>
                </a:cubicBezTo>
                <a:close/>
                <a:moveTo>
                  <a:pt x="364953" y="1050892"/>
                </a:moveTo>
                <a:cubicBezTo>
                  <a:pt x="364952" y="1053682"/>
                  <a:pt x="362133" y="1053682"/>
                  <a:pt x="364953" y="1056473"/>
                </a:cubicBezTo>
                <a:cubicBezTo>
                  <a:pt x="364952" y="1059260"/>
                  <a:pt x="359314" y="1056473"/>
                  <a:pt x="356494" y="1056473"/>
                </a:cubicBezTo>
                <a:cubicBezTo>
                  <a:pt x="359313" y="1053682"/>
                  <a:pt x="362133" y="1050892"/>
                  <a:pt x="364953" y="1050892"/>
                </a:cubicBezTo>
                <a:close/>
                <a:moveTo>
                  <a:pt x="342120" y="685067"/>
                </a:moveTo>
                <a:cubicBezTo>
                  <a:pt x="340912" y="686263"/>
                  <a:pt x="340308" y="687458"/>
                  <a:pt x="339402" y="687757"/>
                </a:cubicBezTo>
                <a:lnTo>
                  <a:pt x="338686" y="687332"/>
                </a:lnTo>
                <a:close/>
                <a:moveTo>
                  <a:pt x="365097" y="1013800"/>
                </a:moveTo>
                <a:cubicBezTo>
                  <a:pt x="357560" y="1016289"/>
                  <a:pt x="357560" y="1003850"/>
                  <a:pt x="352535" y="1006338"/>
                </a:cubicBezTo>
                <a:cubicBezTo>
                  <a:pt x="352535" y="1006338"/>
                  <a:pt x="350023" y="1006338"/>
                  <a:pt x="350022" y="1008826"/>
                </a:cubicBezTo>
                <a:cubicBezTo>
                  <a:pt x="360072" y="1008826"/>
                  <a:pt x="355047" y="1016289"/>
                  <a:pt x="360072" y="1018777"/>
                </a:cubicBezTo>
                <a:cubicBezTo>
                  <a:pt x="360072" y="1016289"/>
                  <a:pt x="362584" y="1016288"/>
                  <a:pt x="365097" y="1013800"/>
                </a:cubicBezTo>
                <a:close/>
                <a:moveTo>
                  <a:pt x="352535" y="817279"/>
                </a:moveTo>
                <a:cubicBezTo>
                  <a:pt x="352535" y="817279"/>
                  <a:pt x="350022" y="817279"/>
                  <a:pt x="350022" y="814793"/>
                </a:cubicBezTo>
                <a:cubicBezTo>
                  <a:pt x="350022" y="814793"/>
                  <a:pt x="350022" y="814793"/>
                  <a:pt x="347510" y="817279"/>
                </a:cubicBezTo>
                <a:cubicBezTo>
                  <a:pt x="350023" y="822256"/>
                  <a:pt x="347510" y="819767"/>
                  <a:pt x="347510" y="824741"/>
                </a:cubicBezTo>
                <a:cubicBezTo>
                  <a:pt x="352535" y="824741"/>
                  <a:pt x="350022" y="819767"/>
                  <a:pt x="352535" y="817279"/>
                </a:cubicBezTo>
                <a:close/>
                <a:moveTo>
                  <a:pt x="344537" y="675503"/>
                </a:moveTo>
                <a:cubicBezTo>
                  <a:pt x="344537" y="675503"/>
                  <a:pt x="342121" y="675503"/>
                  <a:pt x="342120" y="680285"/>
                </a:cubicBezTo>
                <a:cubicBezTo>
                  <a:pt x="339704" y="677893"/>
                  <a:pt x="337286" y="677894"/>
                  <a:pt x="334869" y="677894"/>
                </a:cubicBezTo>
                <a:cubicBezTo>
                  <a:pt x="334869" y="673112"/>
                  <a:pt x="334869" y="673112"/>
                  <a:pt x="332452" y="673112"/>
                </a:cubicBezTo>
                <a:cubicBezTo>
                  <a:pt x="333661" y="669522"/>
                  <a:pt x="334869" y="670121"/>
                  <a:pt x="335776" y="671616"/>
                </a:cubicBezTo>
                <a:cubicBezTo>
                  <a:pt x="336683" y="673111"/>
                  <a:pt x="337286" y="675503"/>
                  <a:pt x="337286" y="675503"/>
                </a:cubicBezTo>
                <a:cubicBezTo>
                  <a:pt x="339704" y="675503"/>
                  <a:pt x="342120" y="670720"/>
                  <a:pt x="344537" y="675503"/>
                </a:cubicBezTo>
                <a:close/>
                <a:moveTo>
                  <a:pt x="359040" y="876680"/>
                </a:moveTo>
                <a:cubicBezTo>
                  <a:pt x="356622" y="884749"/>
                  <a:pt x="349371" y="873990"/>
                  <a:pt x="349371" y="882059"/>
                </a:cubicBezTo>
                <a:cubicBezTo>
                  <a:pt x="346955" y="882059"/>
                  <a:pt x="344538" y="879371"/>
                  <a:pt x="344538" y="873990"/>
                </a:cubicBezTo>
                <a:cubicBezTo>
                  <a:pt x="349371" y="873990"/>
                  <a:pt x="354205" y="876680"/>
                  <a:pt x="359040" y="876680"/>
                </a:cubicBezTo>
                <a:close/>
                <a:moveTo>
                  <a:pt x="352647" y="768468"/>
                </a:moveTo>
                <a:cubicBezTo>
                  <a:pt x="352336" y="770561"/>
                  <a:pt x="351712" y="772354"/>
                  <a:pt x="351712" y="772354"/>
                </a:cubicBezTo>
                <a:cubicBezTo>
                  <a:pt x="351712" y="772354"/>
                  <a:pt x="349220" y="772353"/>
                  <a:pt x="346727" y="769963"/>
                </a:cubicBezTo>
                <a:cubicBezTo>
                  <a:pt x="339249" y="781921"/>
                  <a:pt x="324295" y="769963"/>
                  <a:pt x="314326" y="774745"/>
                </a:cubicBezTo>
                <a:cubicBezTo>
                  <a:pt x="321803" y="767572"/>
                  <a:pt x="331774" y="774745"/>
                  <a:pt x="334266" y="765180"/>
                </a:cubicBezTo>
                <a:cubicBezTo>
                  <a:pt x="336758" y="767571"/>
                  <a:pt x="334266" y="769963"/>
                  <a:pt x="336758" y="772353"/>
                </a:cubicBezTo>
                <a:cubicBezTo>
                  <a:pt x="339250" y="762789"/>
                  <a:pt x="349220" y="769963"/>
                  <a:pt x="351712" y="762789"/>
                </a:cubicBezTo>
                <a:cubicBezTo>
                  <a:pt x="352959" y="763985"/>
                  <a:pt x="352959" y="766376"/>
                  <a:pt x="352647" y="768468"/>
                </a:cubicBezTo>
                <a:close/>
                <a:moveTo>
                  <a:pt x="391540" y="1332779"/>
                </a:moveTo>
                <a:cubicBezTo>
                  <a:pt x="391540" y="1332779"/>
                  <a:pt x="391540" y="1332779"/>
                  <a:pt x="384289" y="1335470"/>
                </a:cubicBezTo>
                <a:cubicBezTo>
                  <a:pt x="384289" y="1331434"/>
                  <a:pt x="386100" y="1328743"/>
                  <a:pt x="387914" y="1328071"/>
                </a:cubicBezTo>
                <a:cubicBezTo>
                  <a:pt x="389729" y="1327398"/>
                  <a:pt x="391540" y="1328743"/>
                  <a:pt x="391540" y="1332779"/>
                </a:cubicBezTo>
                <a:close/>
                <a:moveTo>
                  <a:pt x="349742" y="689821"/>
                </a:moveTo>
                <a:lnTo>
                  <a:pt x="346954" y="693039"/>
                </a:lnTo>
                <a:cubicBezTo>
                  <a:pt x="346954" y="691644"/>
                  <a:pt x="347558" y="690249"/>
                  <a:pt x="348465" y="689553"/>
                </a:cubicBezTo>
                <a:close/>
                <a:moveTo>
                  <a:pt x="351788" y="705394"/>
                </a:moveTo>
                <a:cubicBezTo>
                  <a:pt x="349371" y="710179"/>
                  <a:pt x="349371" y="698221"/>
                  <a:pt x="344537" y="700612"/>
                </a:cubicBezTo>
                <a:cubicBezTo>
                  <a:pt x="345746" y="698221"/>
                  <a:pt x="347559" y="698817"/>
                  <a:pt x="349069" y="700312"/>
                </a:cubicBezTo>
                <a:cubicBezTo>
                  <a:pt x="350580" y="701807"/>
                  <a:pt x="351788" y="704199"/>
                  <a:pt x="351788" y="705394"/>
                </a:cubicBezTo>
                <a:close/>
                <a:moveTo>
                  <a:pt x="359039" y="804639"/>
                </a:moveTo>
                <a:cubicBezTo>
                  <a:pt x="359039" y="804639"/>
                  <a:pt x="359039" y="804639"/>
                  <a:pt x="359039" y="809422"/>
                </a:cubicBezTo>
                <a:cubicBezTo>
                  <a:pt x="356622" y="809422"/>
                  <a:pt x="356622" y="807030"/>
                  <a:pt x="356622" y="807030"/>
                </a:cubicBezTo>
                <a:cubicBezTo>
                  <a:pt x="356622" y="807030"/>
                  <a:pt x="356622" y="809422"/>
                  <a:pt x="356622" y="809422"/>
                </a:cubicBezTo>
                <a:cubicBezTo>
                  <a:pt x="354205" y="809422"/>
                  <a:pt x="354205" y="807030"/>
                  <a:pt x="351788" y="809421"/>
                </a:cubicBezTo>
                <a:cubicBezTo>
                  <a:pt x="351788" y="804639"/>
                  <a:pt x="356622" y="807030"/>
                  <a:pt x="359039" y="804639"/>
                </a:cubicBezTo>
                <a:close/>
                <a:moveTo>
                  <a:pt x="351787" y="687458"/>
                </a:moveTo>
                <a:lnTo>
                  <a:pt x="351789" y="690249"/>
                </a:lnTo>
                <a:lnTo>
                  <a:pt x="349742" y="689821"/>
                </a:lnTo>
                <a:close/>
                <a:moveTo>
                  <a:pt x="393820" y="1301946"/>
                </a:moveTo>
                <a:cubicBezTo>
                  <a:pt x="393329" y="1304617"/>
                  <a:pt x="388419" y="1308018"/>
                  <a:pt x="392348" y="1309961"/>
                </a:cubicBezTo>
                <a:cubicBezTo>
                  <a:pt x="389728" y="1309961"/>
                  <a:pt x="387108" y="1315143"/>
                  <a:pt x="381873" y="1315143"/>
                </a:cubicBezTo>
                <a:cubicBezTo>
                  <a:pt x="384493" y="1312552"/>
                  <a:pt x="384493" y="1304779"/>
                  <a:pt x="387109" y="1304779"/>
                </a:cubicBezTo>
                <a:cubicBezTo>
                  <a:pt x="384493" y="1315143"/>
                  <a:pt x="392348" y="1304779"/>
                  <a:pt x="392348" y="1299598"/>
                </a:cubicBezTo>
                <a:cubicBezTo>
                  <a:pt x="393657" y="1300245"/>
                  <a:pt x="393984" y="1301055"/>
                  <a:pt x="393820" y="1301946"/>
                </a:cubicBezTo>
                <a:close/>
                <a:moveTo>
                  <a:pt x="346954" y="608543"/>
                </a:moveTo>
                <a:cubicBezTo>
                  <a:pt x="342120" y="608543"/>
                  <a:pt x="337286" y="610934"/>
                  <a:pt x="337286" y="615716"/>
                </a:cubicBezTo>
                <a:cubicBezTo>
                  <a:pt x="334870" y="613326"/>
                  <a:pt x="332452" y="603761"/>
                  <a:pt x="337286" y="603761"/>
                </a:cubicBezTo>
                <a:cubicBezTo>
                  <a:pt x="339703" y="606152"/>
                  <a:pt x="334869" y="606152"/>
                  <a:pt x="337286" y="610934"/>
                </a:cubicBezTo>
                <a:cubicBezTo>
                  <a:pt x="339703" y="610934"/>
                  <a:pt x="339703" y="606152"/>
                  <a:pt x="339703" y="603761"/>
                </a:cubicBezTo>
                <a:cubicBezTo>
                  <a:pt x="342120" y="608543"/>
                  <a:pt x="346954" y="603761"/>
                  <a:pt x="346954" y="608543"/>
                </a:cubicBezTo>
                <a:close/>
                <a:moveTo>
                  <a:pt x="367499" y="901490"/>
                </a:moveTo>
                <a:cubicBezTo>
                  <a:pt x="364840" y="899099"/>
                  <a:pt x="359523" y="901490"/>
                  <a:pt x="354205" y="901490"/>
                </a:cubicBezTo>
                <a:cubicBezTo>
                  <a:pt x="354205" y="899099"/>
                  <a:pt x="362181" y="896708"/>
                  <a:pt x="356864" y="891925"/>
                </a:cubicBezTo>
                <a:cubicBezTo>
                  <a:pt x="362182" y="887141"/>
                  <a:pt x="364840" y="899099"/>
                  <a:pt x="367499" y="901490"/>
                </a:cubicBezTo>
                <a:close/>
                <a:moveTo>
                  <a:pt x="379457" y="1063391"/>
                </a:moveTo>
                <a:cubicBezTo>
                  <a:pt x="374623" y="1078393"/>
                  <a:pt x="362536" y="1050892"/>
                  <a:pt x="377039" y="1050892"/>
                </a:cubicBezTo>
                <a:cubicBezTo>
                  <a:pt x="374623" y="1055892"/>
                  <a:pt x="374623" y="1058391"/>
                  <a:pt x="372206" y="1060892"/>
                </a:cubicBezTo>
                <a:cubicBezTo>
                  <a:pt x="374623" y="1065893"/>
                  <a:pt x="379456" y="1060892"/>
                  <a:pt x="379457" y="1063391"/>
                </a:cubicBezTo>
                <a:close/>
                <a:moveTo>
                  <a:pt x="365081" y="847684"/>
                </a:moveTo>
                <a:cubicBezTo>
                  <a:pt x="365082" y="852467"/>
                  <a:pt x="365082" y="852467"/>
                  <a:pt x="365082" y="857249"/>
                </a:cubicBezTo>
                <a:cubicBezTo>
                  <a:pt x="362423" y="859641"/>
                  <a:pt x="357105" y="857249"/>
                  <a:pt x="357105" y="864425"/>
                </a:cubicBezTo>
                <a:cubicBezTo>
                  <a:pt x="354447" y="866816"/>
                  <a:pt x="354447" y="857249"/>
                  <a:pt x="351788" y="857249"/>
                </a:cubicBezTo>
                <a:cubicBezTo>
                  <a:pt x="354447" y="854858"/>
                  <a:pt x="362423" y="857249"/>
                  <a:pt x="365081" y="847684"/>
                </a:cubicBezTo>
                <a:close/>
                <a:moveTo>
                  <a:pt x="374701" y="962220"/>
                </a:moveTo>
                <a:cubicBezTo>
                  <a:pt x="372182" y="969793"/>
                  <a:pt x="369663" y="964745"/>
                  <a:pt x="362107" y="967269"/>
                </a:cubicBezTo>
                <a:cubicBezTo>
                  <a:pt x="362107" y="964744"/>
                  <a:pt x="364626" y="962220"/>
                  <a:pt x="362107" y="962220"/>
                </a:cubicBezTo>
                <a:cubicBezTo>
                  <a:pt x="362107" y="957171"/>
                  <a:pt x="369663" y="967269"/>
                  <a:pt x="372182" y="959696"/>
                </a:cubicBezTo>
                <a:cubicBezTo>
                  <a:pt x="372182" y="962220"/>
                  <a:pt x="374701" y="962220"/>
                  <a:pt x="374701" y="962220"/>
                </a:cubicBezTo>
                <a:close/>
                <a:moveTo>
                  <a:pt x="374701" y="944550"/>
                </a:moveTo>
                <a:cubicBezTo>
                  <a:pt x="372182" y="947075"/>
                  <a:pt x="362107" y="944550"/>
                  <a:pt x="362107" y="949599"/>
                </a:cubicBezTo>
                <a:cubicBezTo>
                  <a:pt x="367144" y="947075"/>
                  <a:pt x="374701" y="954647"/>
                  <a:pt x="374701" y="944550"/>
                </a:cubicBezTo>
                <a:close/>
                <a:moveTo>
                  <a:pt x="369915" y="869207"/>
                </a:moveTo>
                <a:cubicBezTo>
                  <a:pt x="364598" y="866817"/>
                  <a:pt x="361939" y="864425"/>
                  <a:pt x="356622" y="866816"/>
                </a:cubicBezTo>
                <a:cubicBezTo>
                  <a:pt x="356622" y="864425"/>
                  <a:pt x="359281" y="864425"/>
                  <a:pt x="359281" y="862034"/>
                </a:cubicBezTo>
                <a:cubicBezTo>
                  <a:pt x="364599" y="862034"/>
                  <a:pt x="369915" y="862034"/>
                  <a:pt x="369915" y="869207"/>
                </a:cubicBezTo>
                <a:close/>
                <a:moveTo>
                  <a:pt x="379697" y="999537"/>
                </a:moveTo>
                <a:cubicBezTo>
                  <a:pt x="372446" y="1002077"/>
                  <a:pt x="377279" y="984292"/>
                  <a:pt x="377279" y="981751"/>
                </a:cubicBezTo>
                <a:cubicBezTo>
                  <a:pt x="379697" y="984292"/>
                  <a:pt x="377279" y="994455"/>
                  <a:pt x="379697" y="999537"/>
                </a:cubicBezTo>
                <a:close/>
                <a:moveTo>
                  <a:pt x="374748" y="926600"/>
                </a:moveTo>
                <a:cubicBezTo>
                  <a:pt x="372332" y="928994"/>
                  <a:pt x="372332" y="933776"/>
                  <a:pt x="367498" y="933776"/>
                </a:cubicBezTo>
                <a:cubicBezTo>
                  <a:pt x="369915" y="928994"/>
                  <a:pt x="372332" y="924208"/>
                  <a:pt x="374748" y="926600"/>
                </a:cubicBezTo>
                <a:close/>
                <a:moveTo>
                  <a:pt x="368405" y="808226"/>
                </a:moveTo>
                <a:cubicBezTo>
                  <a:pt x="368706" y="810019"/>
                  <a:pt x="368706" y="811813"/>
                  <a:pt x="367498" y="811812"/>
                </a:cubicBezTo>
                <a:cubicBezTo>
                  <a:pt x="365080" y="811813"/>
                  <a:pt x="367498" y="811812"/>
                  <a:pt x="367499" y="809421"/>
                </a:cubicBezTo>
                <a:cubicBezTo>
                  <a:pt x="367498" y="807030"/>
                  <a:pt x="365080" y="807030"/>
                  <a:pt x="365080" y="807030"/>
                </a:cubicBezTo>
                <a:cubicBezTo>
                  <a:pt x="365080" y="804639"/>
                  <a:pt x="367498" y="807030"/>
                  <a:pt x="367498" y="804639"/>
                </a:cubicBezTo>
                <a:cubicBezTo>
                  <a:pt x="367498" y="804639"/>
                  <a:pt x="368102" y="806433"/>
                  <a:pt x="368405" y="808226"/>
                </a:cubicBezTo>
                <a:close/>
                <a:moveTo>
                  <a:pt x="380290" y="973912"/>
                </a:moveTo>
                <a:cubicBezTo>
                  <a:pt x="380932" y="974286"/>
                  <a:pt x="380932" y="974585"/>
                  <a:pt x="379723" y="974585"/>
                </a:cubicBezTo>
                <a:cubicBezTo>
                  <a:pt x="377306" y="974585"/>
                  <a:pt x="374890" y="979368"/>
                  <a:pt x="372472" y="974585"/>
                </a:cubicBezTo>
                <a:cubicBezTo>
                  <a:pt x="370660" y="970998"/>
                  <a:pt x="378364" y="972791"/>
                  <a:pt x="380290" y="973912"/>
                </a:cubicBezTo>
                <a:close/>
                <a:moveTo>
                  <a:pt x="385198" y="1023751"/>
                </a:moveTo>
                <a:cubicBezTo>
                  <a:pt x="380173" y="1021266"/>
                  <a:pt x="370121" y="1016289"/>
                  <a:pt x="367609" y="1023751"/>
                </a:cubicBezTo>
                <a:cubicBezTo>
                  <a:pt x="375147" y="1023751"/>
                  <a:pt x="382685" y="1033702"/>
                  <a:pt x="385198" y="1023751"/>
                </a:cubicBezTo>
                <a:close/>
                <a:moveTo>
                  <a:pt x="374748" y="859643"/>
                </a:moveTo>
                <a:cubicBezTo>
                  <a:pt x="379581" y="862034"/>
                  <a:pt x="372332" y="866816"/>
                  <a:pt x="367497" y="862034"/>
                </a:cubicBezTo>
                <a:cubicBezTo>
                  <a:pt x="369915" y="854858"/>
                  <a:pt x="374748" y="864425"/>
                  <a:pt x="374748" y="859643"/>
                </a:cubicBezTo>
                <a:close/>
                <a:moveTo>
                  <a:pt x="382140" y="967013"/>
                </a:moveTo>
                <a:cubicBezTo>
                  <a:pt x="382140" y="969802"/>
                  <a:pt x="374888" y="969802"/>
                  <a:pt x="377305" y="961432"/>
                </a:cubicBezTo>
                <a:cubicBezTo>
                  <a:pt x="379722" y="961432"/>
                  <a:pt x="379722" y="964222"/>
                  <a:pt x="382140" y="967013"/>
                </a:cubicBezTo>
                <a:close/>
                <a:moveTo>
                  <a:pt x="404834" y="1294816"/>
                </a:moveTo>
                <a:cubicBezTo>
                  <a:pt x="404834" y="1294816"/>
                  <a:pt x="404834" y="1294816"/>
                  <a:pt x="399997" y="1294815"/>
                </a:cubicBezTo>
                <a:cubicBezTo>
                  <a:pt x="399997" y="1294815"/>
                  <a:pt x="399997" y="1294815"/>
                  <a:pt x="399998" y="1290033"/>
                </a:cubicBezTo>
                <a:cubicBezTo>
                  <a:pt x="402418" y="1290034"/>
                  <a:pt x="404834" y="1290033"/>
                  <a:pt x="404834" y="1294816"/>
                </a:cubicBezTo>
                <a:close/>
                <a:moveTo>
                  <a:pt x="369915" y="732897"/>
                </a:moveTo>
                <a:cubicBezTo>
                  <a:pt x="372332" y="737680"/>
                  <a:pt x="367498" y="737680"/>
                  <a:pt x="365080" y="740071"/>
                </a:cubicBezTo>
                <a:cubicBezTo>
                  <a:pt x="367498" y="735289"/>
                  <a:pt x="367498" y="732897"/>
                  <a:pt x="369915" y="732897"/>
                </a:cubicBezTo>
                <a:close/>
                <a:moveTo>
                  <a:pt x="369915" y="724959"/>
                </a:moveTo>
                <a:cubicBezTo>
                  <a:pt x="369914" y="729960"/>
                  <a:pt x="362438" y="734960"/>
                  <a:pt x="364931" y="737461"/>
                </a:cubicBezTo>
                <a:cubicBezTo>
                  <a:pt x="362437" y="742462"/>
                  <a:pt x="359945" y="732462"/>
                  <a:pt x="359945" y="732462"/>
                </a:cubicBezTo>
                <a:cubicBezTo>
                  <a:pt x="357452" y="732461"/>
                  <a:pt x="357452" y="737461"/>
                  <a:pt x="357452" y="739961"/>
                </a:cubicBezTo>
                <a:cubicBezTo>
                  <a:pt x="354960" y="737462"/>
                  <a:pt x="352468" y="732462"/>
                  <a:pt x="347483" y="734960"/>
                </a:cubicBezTo>
                <a:cubicBezTo>
                  <a:pt x="347483" y="737462"/>
                  <a:pt x="344990" y="739961"/>
                  <a:pt x="344990" y="742462"/>
                </a:cubicBezTo>
                <a:cubicBezTo>
                  <a:pt x="342498" y="739961"/>
                  <a:pt x="342498" y="737462"/>
                  <a:pt x="344990" y="734960"/>
                </a:cubicBezTo>
                <a:cubicBezTo>
                  <a:pt x="342498" y="724959"/>
                  <a:pt x="337513" y="737461"/>
                  <a:pt x="330036" y="737462"/>
                </a:cubicBezTo>
                <a:cubicBezTo>
                  <a:pt x="332528" y="734960"/>
                  <a:pt x="337513" y="729960"/>
                  <a:pt x="335021" y="727461"/>
                </a:cubicBezTo>
                <a:cubicBezTo>
                  <a:pt x="342498" y="722460"/>
                  <a:pt x="344990" y="727461"/>
                  <a:pt x="354960" y="724959"/>
                </a:cubicBezTo>
                <a:cubicBezTo>
                  <a:pt x="356207" y="723711"/>
                  <a:pt x="356830" y="721210"/>
                  <a:pt x="357452" y="719646"/>
                </a:cubicBezTo>
                <a:cubicBezTo>
                  <a:pt x="358075" y="718085"/>
                  <a:pt x="358699" y="717460"/>
                  <a:pt x="359945" y="719958"/>
                </a:cubicBezTo>
                <a:cubicBezTo>
                  <a:pt x="359945" y="722460"/>
                  <a:pt x="359945" y="722460"/>
                  <a:pt x="357452" y="722461"/>
                </a:cubicBezTo>
                <a:cubicBezTo>
                  <a:pt x="357452" y="724960"/>
                  <a:pt x="357452" y="724960"/>
                  <a:pt x="359945" y="727461"/>
                </a:cubicBezTo>
                <a:cubicBezTo>
                  <a:pt x="359945" y="719958"/>
                  <a:pt x="362437" y="727461"/>
                  <a:pt x="364930" y="719959"/>
                </a:cubicBezTo>
                <a:cubicBezTo>
                  <a:pt x="367422" y="722461"/>
                  <a:pt x="364930" y="729960"/>
                  <a:pt x="369915" y="724959"/>
                </a:cubicBezTo>
                <a:close/>
                <a:moveTo>
                  <a:pt x="400272" y="1160571"/>
                </a:moveTo>
                <a:cubicBezTo>
                  <a:pt x="395246" y="1160571"/>
                  <a:pt x="380173" y="1158082"/>
                  <a:pt x="380173" y="1170522"/>
                </a:cubicBezTo>
                <a:cubicBezTo>
                  <a:pt x="382685" y="1173010"/>
                  <a:pt x="387707" y="1170522"/>
                  <a:pt x="395246" y="1173010"/>
                </a:cubicBezTo>
                <a:cubicBezTo>
                  <a:pt x="397759" y="1168033"/>
                  <a:pt x="400272" y="1168033"/>
                  <a:pt x="400272" y="1160571"/>
                </a:cubicBezTo>
                <a:close/>
                <a:moveTo>
                  <a:pt x="414501" y="1364965"/>
                </a:moveTo>
                <a:cubicBezTo>
                  <a:pt x="414501" y="1370012"/>
                  <a:pt x="402129" y="1364965"/>
                  <a:pt x="397182" y="1370012"/>
                </a:cubicBezTo>
                <a:cubicBezTo>
                  <a:pt x="392231" y="1367487"/>
                  <a:pt x="399655" y="1364965"/>
                  <a:pt x="397182" y="1362440"/>
                </a:cubicBezTo>
                <a:cubicBezTo>
                  <a:pt x="384806" y="1372538"/>
                  <a:pt x="372434" y="1364965"/>
                  <a:pt x="362536" y="1357392"/>
                </a:cubicBezTo>
                <a:cubicBezTo>
                  <a:pt x="366250" y="1355498"/>
                  <a:pt x="370424" y="1354866"/>
                  <a:pt x="374833" y="1355025"/>
                </a:cubicBezTo>
                <a:cubicBezTo>
                  <a:pt x="388057" y="1355497"/>
                  <a:pt x="403366" y="1363070"/>
                  <a:pt x="414501" y="1364965"/>
                </a:cubicBezTo>
                <a:close/>
                <a:moveTo>
                  <a:pt x="390271" y="991590"/>
                </a:moveTo>
                <a:cubicBezTo>
                  <a:pt x="389968" y="993857"/>
                  <a:pt x="389364" y="995800"/>
                  <a:pt x="389365" y="997095"/>
                </a:cubicBezTo>
                <a:cubicBezTo>
                  <a:pt x="384531" y="999687"/>
                  <a:pt x="386947" y="989323"/>
                  <a:pt x="384531" y="989323"/>
                </a:cubicBezTo>
                <a:cubicBezTo>
                  <a:pt x="384531" y="989323"/>
                  <a:pt x="386947" y="989323"/>
                  <a:pt x="384531" y="984142"/>
                </a:cubicBezTo>
                <a:cubicBezTo>
                  <a:pt x="389364" y="984142"/>
                  <a:pt x="386948" y="991914"/>
                  <a:pt x="386948" y="991914"/>
                </a:cubicBezTo>
                <a:cubicBezTo>
                  <a:pt x="389364" y="991914"/>
                  <a:pt x="389365" y="989323"/>
                  <a:pt x="389364" y="984142"/>
                </a:cubicBezTo>
                <a:cubicBezTo>
                  <a:pt x="390573" y="986733"/>
                  <a:pt x="390573" y="989324"/>
                  <a:pt x="390271" y="991590"/>
                </a:cubicBezTo>
                <a:close/>
                <a:moveTo>
                  <a:pt x="387956" y="948791"/>
                </a:moveTo>
                <a:lnTo>
                  <a:pt x="387609" y="948968"/>
                </a:lnTo>
                <a:lnTo>
                  <a:pt x="387130" y="948591"/>
                </a:lnTo>
                <a:close/>
                <a:moveTo>
                  <a:pt x="369915" y="677894"/>
                </a:moveTo>
                <a:cubicBezTo>
                  <a:pt x="367498" y="680285"/>
                  <a:pt x="367498" y="680285"/>
                  <a:pt x="369915" y="680285"/>
                </a:cubicBezTo>
                <a:cubicBezTo>
                  <a:pt x="367498" y="687458"/>
                  <a:pt x="367498" y="675503"/>
                  <a:pt x="362664" y="680285"/>
                </a:cubicBezTo>
                <a:cubicBezTo>
                  <a:pt x="362664" y="677894"/>
                  <a:pt x="363872" y="677297"/>
                  <a:pt x="365383" y="677297"/>
                </a:cubicBezTo>
                <a:cubicBezTo>
                  <a:pt x="366894" y="677297"/>
                  <a:pt x="368706" y="677894"/>
                  <a:pt x="369915" y="677894"/>
                </a:cubicBezTo>
                <a:close/>
                <a:moveTo>
                  <a:pt x="389393" y="964221"/>
                </a:moveTo>
                <a:cubicBezTo>
                  <a:pt x="386976" y="961630"/>
                  <a:pt x="384559" y="966811"/>
                  <a:pt x="389393" y="966811"/>
                </a:cubicBezTo>
                <a:cubicBezTo>
                  <a:pt x="386976" y="974583"/>
                  <a:pt x="384559" y="964221"/>
                  <a:pt x="384559" y="959039"/>
                </a:cubicBezTo>
                <a:cubicBezTo>
                  <a:pt x="384559" y="959039"/>
                  <a:pt x="386976" y="961630"/>
                  <a:pt x="386976" y="964221"/>
                </a:cubicBezTo>
                <a:cubicBezTo>
                  <a:pt x="389393" y="964221"/>
                  <a:pt x="386976" y="961630"/>
                  <a:pt x="386976" y="959039"/>
                </a:cubicBezTo>
                <a:cubicBezTo>
                  <a:pt x="389393" y="959039"/>
                  <a:pt x="389393" y="961630"/>
                  <a:pt x="389393" y="964221"/>
                </a:cubicBezTo>
                <a:close/>
                <a:moveTo>
                  <a:pt x="367498" y="618108"/>
                </a:moveTo>
                <a:cubicBezTo>
                  <a:pt x="368706" y="619303"/>
                  <a:pt x="368706" y="621695"/>
                  <a:pt x="367799" y="623489"/>
                </a:cubicBezTo>
                <a:cubicBezTo>
                  <a:pt x="366893" y="625283"/>
                  <a:pt x="365081" y="626479"/>
                  <a:pt x="362664" y="625284"/>
                </a:cubicBezTo>
                <a:cubicBezTo>
                  <a:pt x="362664" y="622890"/>
                  <a:pt x="367498" y="622890"/>
                  <a:pt x="367498" y="618108"/>
                </a:cubicBezTo>
                <a:close/>
                <a:moveTo>
                  <a:pt x="382685" y="827230"/>
                </a:moveTo>
                <a:cubicBezTo>
                  <a:pt x="380173" y="824741"/>
                  <a:pt x="367610" y="822255"/>
                  <a:pt x="365097" y="829718"/>
                </a:cubicBezTo>
                <a:cubicBezTo>
                  <a:pt x="367610" y="829718"/>
                  <a:pt x="380173" y="834692"/>
                  <a:pt x="382685" y="827230"/>
                </a:cubicBezTo>
                <a:close/>
                <a:moveTo>
                  <a:pt x="395874" y="1019943"/>
                </a:moveTo>
                <a:cubicBezTo>
                  <a:pt x="396031" y="1019244"/>
                  <a:pt x="395874" y="1018777"/>
                  <a:pt x="395246" y="1018777"/>
                </a:cubicBezTo>
                <a:cubicBezTo>
                  <a:pt x="392733" y="1026239"/>
                  <a:pt x="387707" y="1013801"/>
                  <a:pt x="387707" y="1023751"/>
                </a:cubicBezTo>
                <a:cubicBezTo>
                  <a:pt x="390221" y="1026239"/>
                  <a:pt x="390220" y="1018777"/>
                  <a:pt x="390221" y="1026239"/>
                </a:cubicBezTo>
                <a:cubicBezTo>
                  <a:pt x="392105" y="1026240"/>
                  <a:pt x="395403" y="1022042"/>
                  <a:pt x="395874" y="1019943"/>
                </a:cubicBezTo>
                <a:close/>
                <a:moveTo>
                  <a:pt x="407811" y="1168033"/>
                </a:moveTo>
                <a:cubicBezTo>
                  <a:pt x="405298" y="1165545"/>
                  <a:pt x="405298" y="1158083"/>
                  <a:pt x="402785" y="1160571"/>
                </a:cubicBezTo>
                <a:cubicBezTo>
                  <a:pt x="402785" y="1160571"/>
                  <a:pt x="402785" y="1160571"/>
                  <a:pt x="402785" y="1168033"/>
                </a:cubicBezTo>
                <a:cubicBezTo>
                  <a:pt x="405298" y="1165545"/>
                  <a:pt x="405298" y="1168033"/>
                  <a:pt x="407811" y="1168033"/>
                </a:cubicBezTo>
                <a:close/>
                <a:moveTo>
                  <a:pt x="369915" y="606150"/>
                </a:moveTo>
                <a:cubicBezTo>
                  <a:pt x="367325" y="610934"/>
                  <a:pt x="356968" y="608541"/>
                  <a:pt x="351788" y="610934"/>
                </a:cubicBezTo>
                <a:cubicBezTo>
                  <a:pt x="351788" y="606149"/>
                  <a:pt x="359557" y="610934"/>
                  <a:pt x="356968" y="606150"/>
                </a:cubicBezTo>
                <a:cubicBezTo>
                  <a:pt x="362146" y="608541"/>
                  <a:pt x="364736" y="606150"/>
                  <a:pt x="369915" y="606150"/>
                </a:cubicBezTo>
                <a:close/>
                <a:moveTo>
                  <a:pt x="372331" y="627675"/>
                </a:moveTo>
                <a:cubicBezTo>
                  <a:pt x="369915" y="633653"/>
                  <a:pt x="365080" y="633653"/>
                  <a:pt x="362664" y="633653"/>
                </a:cubicBezTo>
                <a:cubicBezTo>
                  <a:pt x="365080" y="627675"/>
                  <a:pt x="367498" y="630662"/>
                  <a:pt x="372331" y="627675"/>
                </a:cubicBezTo>
                <a:close/>
                <a:moveTo>
                  <a:pt x="400267" y="971951"/>
                </a:moveTo>
                <a:cubicBezTo>
                  <a:pt x="397447" y="974582"/>
                  <a:pt x="400267" y="969320"/>
                  <a:pt x="397447" y="966690"/>
                </a:cubicBezTo>
                <a:cubicBezTo>
                  <a:pt x="397447" y="966690"/>
                  <a:pt x="394628" y="969320"/>
                  <a:pt x="391808" y="969320"/>
                </a:cubicBezTo>
                <a:cubicBezTo>
                  <a:pt x="391807" y="966690"/>
                  <a:pt x="394628" y="966690"/>
                  <a:pt x="394628" y="961429"/>
                </a:cubicBezTo>
                <a:cubicBezTo>
                  <a:pt x="397448" y="964059"/>
                  <a:pt x="400267" y="966690"/>
                  <a:pt x="400267" y="971951"/>
                </a:cubicBezTo>
                <a:close/>
                <a:moveTo>
                  <a:pt x="379581" y="620499"/>
                </a:moveTo>
                <a:cubicBezTo>
                  <a:pt x="377165" y="622890"/>
                  <a:pt x="374748" y="620499"/>
                  <a:pt x="369915" y="622890"/>
                </a:cubicBezTo>
                <a:cubicBezTo>
                  <a:pt x="371123" y="618108"/>
                  <a:pt x="372332" y="617509"/>
                  <a:pt x="373842" y="618108"/>
                </a:cubicBezTo>
                <a:cubicBezTo>
                  <a:pt x="375353" y="618704"/>
                  <a:pt x="377165" y="620499"/>
                  <a:pt x="379581" y="620499"/>
                </a:cubicBezTo>
                <a:close/>
                <a:moveTo>
                  <a:pt x="412205" y="1098070"/>
                </a:moveTo>
                <a:cubicBezTo>
                  <a:pt x="412833" y="1095271"/>
                  <a:pt x="411578" y="1092161"/>
                  <a:pt x="407811" y="1093404"/>
                </a:cubicBezTo>
                <a:cubicBezTo>
                  <a:pt x="405298" y="1093404"/>
                  <a:pt x="405298" y="1098380"/>
                  <a:pt x="405298" y="1100869"/>
                </a:cubicBezTo>
                <a:cubicBezTo>
                  <a:pt x="409065" y="1103356"/>
                  <a:pt x="411578" y="1100868"/>
                  <a:pt x="412205" y="1098070"/>
                </a:cubicBezTo>
                <a:close/>
                <a:moveTo>
                  <a:pt x="384418" y="682676"/>
                </a:moveTo>
                <a:cubicBezTo>
                  <a:pt x="384418" y="690107"/>
                  <a:pt x="376804" y="685154"/>
                  <a:pt x="374266" y="687629"/>
                </a:cubicBezTo>
                <a:cubicBezTo>
                  <a:pt x="376805" y="692582"/>
                  <a:pt x="379342" y="690107"/>
                  <a:pt x="379342" y="692582"/>
                </a:cubicBezTo>
                <a:cubicBezTo>
                  <a:pt x="379342" y="702491"/>
                  <a:pt x="376805" y="702490"/>
                  <a:pt x="376804" y="712397"/>
                </a:cubicBezTo>
                <a:cubicBezTo>
                  <a:pt x="374266" y="712397"/>
                  <a:pt x="371727" y="712397"/>
                  <a:pt x="371728" y="717352"/>
                </a:cubicBezTo>
                <a:cubicBezTo>
                  <a:pt x="369190" y="717353"/>
                  <a:pt x="371727" y="712397"/>
                  <a:pt x="369191" y="709922"/>
                </a:cubicBezTo>
                <a:cubicBezTo>
                  <a:pt x="371728" y="709922"/>
                  <a:pt x="371727" y="712397"/>
                  <a:pt x="371727" y="712397"/>
                </a:cubicBezTo>
                <a:cubicBezTo>
                  <a:pt x="376804" y="709922"/>
                  <a:pt x="374266" y="704966"/>
                  <a:pt x="371727" y="697538"/>
                </a:cubicBezTo>
                <a:cubicBezTo>
                  <a:pt x="366652" y="704966"/>
                  <a:pt x="364114" y="697538"/>
                  <a:pt x="359039" y="697538"/>
                </a:cubicBezTo>
                <a:cubicBezTo>
                  <a:pt x="359039" y="695060"/>
                  <a:pt x="361577" y="687629"/>
                  <a:pt x="359039" y="687629"/>
                </a:cubicBezTo>
                <a:cubicBezTo>
                  <a:pt x="364114" y="682676"/>
                  <a:pt x="374266" y="687629"/>
                  <a:pt x="384418" y="682676"/>
                </a:cubicBezTo>
                <a:close/>
                <a:moveTo>
                  <a:pt x="407811" y="1018777"/>
                </a:moveTo>
                <a:cubicBezTo>
                  <a:pt x="405298" y="1016289"/>
                  <a:pt x="397759" y="1021266"/>
                  <a:pt x="397759" y="1026240"/>
                </a:cubicBezTo>
                <a:cubicBezTo>
                  <a:pt x="400272" y="1023751"/>
                  <a:pt x="405297" y="1028728"/>
                  <a:pt x="407811" y="1018777"/>
                </a:cubicBezTo>
                <a:close/>
                <a:moveTo>
                  <a:pt x="395482" y="832205"/>
                </a:moveTo>
                <a:cubicBezTo>
                  <a:pt x="395874" y="831739"/>
                  <a:pt x="395874" y="830962"/>
                  <a:pt x="395246" y="829718"/>
                </a:cubicBezTo>
                <a:cubicBezTo>
                  <a:pt x="392733" y="829718"/>
                  <a:pt x="387707" y="829718"/>
                  <a:pt x="387707" y="832206"/>
                </a:cubicBezTo>
                <a:cubicBezTo>
                  <a:pt x="389592" y="832206"/>
                  <a:pt x="394303" y="833605"/>
                  <a:pt x="395482" y="832205"/>
                </a:cubicBezTo>
                <a:close/>
                <a:moveTo>
                  <a:pt x="425397" y="1270027"/>
                </a:moveTo>
                <a:cubicBezTo>
                  <a:pt x="422884" y="1270027"/>
                  <a:pt x="422885" y="1262564"/>
                  <a:pt x="417859" y="1265050"/>
                </a:cubicBezTo>
                <a:cubicBezTo>
                  <a:pt x="417859" y="1270027"/>
                  <a:pt x="422884" y="1275000"/>
                  <a:pt x="425397" y="1270027"/>
                </a:cubicBezTo>
                <a:close/>
                <a:moveTo>
                  <a:pt x="407492" y="993708"/>
                </a:moveTo>
                <a:cubicBezTo>
                  <a:pt x="409908" y="993708"/>
                  <a:pt x="405074" y="998969"/>
                  <a:pt x="402658" y="998969"/>
                </a:cubicBezTo>
                <a:cubicBezTo>
                  <a:pt x="405074" y="1001599"/>
                  <a:pt x="405074" y="1001599"/>
                  <a:pt x="407492" y="1001599"/>
                </a:cubicBezTo>
                <a:cubicBezTo>
                  <a:pt x="407492" y="1004230"/>
                  <a:pt x="405074" y="1004230"/>
                  <a:pt x="405075" y="1006861"/>
                </a:cubicBezTo>
                <a:cubicBezTo>
                  <a:pt x="402658" y="1006861"/>
                  <a:pt x="405074" y="998969"/>
                  <a:pt x="400241" y="998969"/>
                </a:cubicBezTo>
                <a:cubicBezTo>
                  <a:pt x="400241" y="993708"/>
                  <a:pt x="407493" y="996338"/>
                  <a:pt x="407492" y="993708"/>
                </a:cubicBezTo>
                <a:close/>
                <a:moveTo>
                  <a:pt x="382001" y="615716"/>
                </a:moveTo>
                <a:cubicBezTo>
                  <a:pt x="379584" y="622890"/>
                  <a:pt x="377168" y="610934"/>
                  <a:pt x="374748" y="615716"/>
                </a:cubicBezTo>
                <a:cubicBezTo>
                  <a:pt x="374748" y="610934"/>
                  <a:pt x="377168" y="610934"/>
                  <a:pt x="377168" y="608543"/>
                </a:cubicBezTo>
                <a:cubicBezTo>
                  <a:pt x="379585" y="608543"/>
                  <a:pt x="377168" y="610934"/>
                  <a:pt x="377168" y="613326"/>
                </a:cubicBezTo>
                <a:cubicBezTo>
                  <a:pt x="379585" y="613326"/>
                  <a:pt x="379584" y="615717"/>
                  <a:pt x="382001" y="615716"/>
                </a:cubicBezTo>
                <a:close/>
                <a:moveTo>
                  <a:pt x="407514" y="976973"/>
                </a:moveTo>
                <a:cubicBezTo>
                  <a:pt x="405097" y="984146"/>
                  <a:pt x="405098" y="981755"/>
                  <a:pt x="407515" y="988928"/>
                </a:cubicBezTo>
                <a:cubicBezTo>
                  <a:pt x="405098" y="988929"/>
                  <a:pt x="405098" y="986538"/>
                  <a:pt x="405098" y="988929"/>
                </a:cubicBezTo>
                <a:cubicBezTo>
                  <a:pt x="405097" y="984146"/>
                  <a:pt x="402681" y="981755"/>
                  <a:pt x="400264" y="981755"/>
                </a:cubicBezTo>
                <a:cubicBezTo>
                  <a:pt x="402681" y="976973"/>
                  <a:pt x="402681" y="976973"/>
                  <a:pt x="407514" y="976973"/>
                </a:cubicBezTo>
                <a:close/>
                <a:moveTo>
                  <a:pt x="389251" y="677894"/>
                </a:moveTo>
                <a:cubicBezTo>
                  <a:pt x="389251" y="682676"/>
                  <a:pt x="389251" y="687458"/>
                  <a:pt x="384414" y="687458"/>
                </a:cubicBezTo>
                <a:cubicBezTo>
                  <a:pt x="386834" y="685067"/>
                  <a:pt x="386834" y="677894"/>
                  <a:pt x="389251" y="677894"/>
                </a:cubicBezTo>
                <a:close/>
                <a:moveTo>
                  <a:pt x="402546" y="862031"/>
                </a:moveTo>
                <a:cubicBezTo>
                  <a:pt x="402546" y="862031"/>
                  <a:pt x="402547" y="864425"/>
                  <a:pt x="402547" y="864425"/>
                </a:cubicBezTo>
                <a:cubicBezTo>
                  <a:pt x="399977" y="866816"/>
                  <a:pt x="397410" y="859641"/>
                  <a:pt x="392274" y="862031"/>
                </a:cubicBezTo>
                <a:cubicBezTo>
                  <a:pt x="387138" y="864425"/>
                  <a:pt x="392274" y="864425"/>
                  <a:pt x="389704" y="866816"/>
                </a:cubicBezTo>
                <a:cubicBezTo>
                  <a:pt x="387137" y="866817"/>
                  <a:pt x="384568" y="859641"/>
                  <a:pt x="382001" y="859640"/>
                </a:cubicBezTo>
                <a:cubicBezTo>
                  <a:pt x="387137" y="859641"/>
                  <a:pt x="394840" y="862031"/>
                  <a:pt x="402546" y="862031"/>
                </a:cubicBezTo>
                <a:close/>
                <a:moveTo>
                  <a:pt x="391667" y="693439"/>
                </a:moveTo>
                <a:cubicBezTo>
                  <a:pt x="391667" y="698221"/>
                  <a:pt x="389251" y="698221"/>
                  <a:pt x="389252" y="703003"/>
                </a:cubicBezTo>
                <a:cubicBezTo>
                  <a:pt x="386834" y="703003"/>
                  <a:pt x="386834" y="698221"/>
                  <a:pt x="381997" y="700612"/>
                </a:cubicBezTo>
                <a:cubicBezTo>
                  <a:pt x="381998" y="695830"/>
                  <a:pt x="389251" y="698221"/>
                  <a:pt x="391667" y="693439"/>
                </a:cubicBezTo>
                <a:close/>
                <a:moveTo>
                  <a:pt x="404959" y="879371"/>
                </a:moveTo>
                <a:cubicBezTo>
                  <a:pt x="402542" y="887144"/>
                  <a:pt x="400126" y="879371"/>
                  <a:pt x="395293" y="881962"/>
                </a:cubicBezTo>
                <a:cubicBezTo>
                  <a:pt x="395898" y="879371"/>
                  <a:pt x="396501" y="878239"/>
                  <a:pt x="397143" y="877913"/>
                </a:cubicBezTo>
                <a:cubicBezTo>
                  <a:pt x="399071" y="876940"/>
                  <a:pt x="401334" y="883257"/>
                  <a:pt x="404959" y="879371"/>
                </a:cubicBezTo>
                <a:close/>
                <a:moveTo>
                  <a:pt x="411299" y="970535"/>
                </a:moveTo>
                <a:lnTo>
                  <a:pt x="409935" y="974582"/>
                </a:lnTo>
                <a:cubicBezTo>
                  <a:pt x="407518" y="976973"/>
                  <a:pt x="407519" y="972191"/>
                  <a:pt x="405102" y="972191"/>
                </a:cubicBezTo>
                <a:cubicBezTo>
                  <a:pt x="406310" y="969799"/>
                  <a:pt x="408123" y="970397"/>
                  <a:pt x="409633" y="970696"/>
                </a:cubicBezTo>
                <a:close/>
                <a:moveTo>
                  <a:pt x="412352" y="967408"/>
                </a:moveTo>
                <a:cubicBezTo>
                  <a:pt x="412352" y="969202"/>
                  <a:pt x="412050" y="970098"/>
                  <a:pt x="411559" y="970510"/>
                </a:cubicBezTo>
                <a:lnTo>
                  <a:pt x="411299" y="970535"/>
                </a:lnTo>
                <a:close/>
                <a:moveTo>
                  <a:pt x="412355" y="959037"/>
                </a:moveTo>
                <a:cubicBezTo>
                  <a:pt x="412355" y="959037"/>
                  <a:pt x="412355" y="961429"/>
                  <a:pt x="412355" y="963821"/>
                </a:cubicBezTo>
                <a:cubicBezTo>
                  <a:pt x="409937" y="961429"/>
                  <a:pt x="409938" y="963820"/>
                  <a:pt x="407522" y="963821"/>
                </a:cubicBezTo>
                <a:cubicBezTo>
                  <a:pt x="407521" y="959037"/>
                  <a:pt x="409938" y="959037"/>
                  <a:pt x="412355" y="959037"/>
                </a:cubicBezTo>
                <a:close/>
                <a:moveTo>
                  <a:pt x="395293" y="703003"/>
                </a:moveTo>
                <a:cubicBezTo>
                  <a:pt x="395292" y="707786"/>
                  <a:pt x="389853" y="705394"/>
                  <a:pt x="389854" y="712568"/>
                </a:cubicBezTo>
                <a:cubicBezTo>
                  <a:pt x="387134" y="712568"/>
                  <a:pt x="387134" y="712568"/>
                  <a:pt x="387134" y="714959"/>
                </a:cubicBezTo>
                <a:cubicBezTo>
                  <a:pt x="384418" y="712568"/>
                  <a:pt x="389854" y="703003"/>
                  <a:pt x="395293" y="703003"/>
                </a:cubicBezTo>
                <a:close/>
                <a:moveTo>
                  <a:pt x="415345" y="991413"/>
                </a:moveTo>
                <a:lnTo>
                  <a:pt x="415148" y="992249"/>
                </a:lnTo>
                <a:lnTo>
                  <a:pt x="415234" y="990800"/>
                </a:lnTo>
                <a:close/>
                <a:moveTo>
                  <a:pt x="389251" y="595389"/>
                </a:moveTo>
                <a:cubicBezTo>
                  <a:pt x="386835" y="606152"/>
                  <a:pt x="379580" y="595389"/>
                  <a:pt x="374748" y="603461"/>
                </a:cubicBezTo>
                <a:cubicBezTo>
                  <a:pt x="377165" y="595389"/>
                  <a:pt x="384417" y="598080"/>
                  <a:pt x="389251" y="595389"/>
                </a:cubicBezTo>
                <a:close/>
                <a:moveTo>
                  <a:pt x="400126" y="735289"/>
                </a:moveTo>
                <a:cubicBezTo>
                  <a:pt x="400126" y="744853"/>
                  <a:pt x="394487" y="737680"/>
                  <a:pt x="391667" y="740070"/>
                </a:cubicBezTo>
                <a:cubicBezTo>
                  <a:pt x="391667" y="737680"/>
                  <a:pt x="397306" y="737680"/>
                  <a:pt x="400126" y="735289"/>
                </a:cubicBezTo>
                <a:close/>
                <a:moveTo>
                  <a:pt x="395293" y="645608"/>
                </a:moveTo>
                <a:cubicBezTo>
                  <a:pt x="392473" y="650390"/>
                  <a:pt x="392473" y="655175"/>
                  <a:pt x="386835" y="655175"/>
                </a:cubicBezTo>
                <a:cubicBezTo>
                  <a:pt x="389654" y="652784"/>
                  <a:pt x="389655" y="645608"/>
                  <a:pt x="395293" y="645608"/>
                </a:cubicBezTo>
                <a:close/>
                <a:moveTo>
                  <a:pt x="395293" y="620798"/>
                </a:moveTo>
                <a:cubicBezTo>
                  <a:pt x="392723" y="625880"/>
                  <a:pt x="382450" y="623339"/>
                  <a:pt x="385020" y="630962"/>
                </a:cubicBezTo>
                <a:cubicBezTo>
                  <a:pt x="379884" y="630962"/>
                  <a:pt x="377317" y="636043"/>
                  <a:pt x="374748" y="633503"/>
                </a:cubicBezTo>
                <a:cubicBezTo>
                  <a:pt x="377317" y="630962"/>
                  <a:pt x="377317" y="630962"/>
                  <a:pt x="377318" y="628421"/>
                </a:cubicBezTo>
                <a:cubicBezTo>
                  <a:pt x="377317" y="633503"/>
                  <a:pt x="387586" y="625880"/>
                  <a:pt x="382450" y="625880"/>
                </a:cubicBezTo>
                <a:cubicBezTo>
                  <a:pt x="385021" y="620799"/>
                  <a:pt x="392723" y="623339"/>
                  <a:pt x="392723" y="615716"/>
                </a:cubicBezTo>
                <a:cubicBezTo>
                  <a:pt x="395292" y="615716"/>
                  <a:pt x="395293" y="618258"/>
                  <a:pt x="395293" y="620798"/>
                </a:cubicBezTo>
                <a:close/>
                <a:moveTo>
                  <a:pt x="400277" y="680717"/>
                </a:moveTo>
                <a:cubicBezTo>
                  <a:pt x="399959" y="681658"/>
                  <a:pt x="399320" y="682914"/>
                  <a:pt x="399320" y="685424"/>
                </a:cubicBezTo>
                <a:cubicBezTo>
                  <a:pt x="399321" y="680403"/>
                  <a:pt x="394220" y="685424"/>
                  <a:pt x="396772" y="680403"/>
                </a:cubicBezTo>
                <a:cubicBezTo>
                  <a:pt x="396772" y="680403"/>
                  <a:pt x="396772" y="677894"/>
                  <a:pt x="396772" y="677894"/>
                </a:cubicBezTo>
                <a:cubicBezTo>
                  <a:pt x="396772" y="677894"/>
                  <a:pt x="396772" y="677894"/>
                  <a:pt x="399321" y="677893"/>
                </a:cubicBezTo>
                <a:cubicBezTo>
                  <a:pt x="400597" y="679148"/>
                  <a:pt x="400597" y="679776"/>
                  <a:pt x="400277" y="680717"/>
                </a:cubicBezTo>
                <a:close/>
                <a:moveTo>
                  <a:pt x="400126" y="673108"/>
                </a:moveTo>
                <a:cubicBezTo>
                  <a:pt x="397407" y="677894"/>
                  <a:pt x="394687" y="670718"/>
                  <a:pt x="389251" y="675503"/>
                </a:cubicBezTo>
                <a:cubicBezTo>
                  <a:pt x="390609" y="674304"/>
                  <a:pt x="392648" y="672512"/>
                  <a:pt x="394687" y="671616"/>
                </a:cubicBezTo>
                <a:cubicBezTo>
                  <a:pt x="396729" y="670718"/>
                  <a:pt x="398764" y="670718"/>
                  <a:pt x="400126" y="673108"/>
                </a:cubicBezTo>
                <a:close/>
                <a:moveTo>
                  <a:pt x="422020" y="959037"/>
                </a:moveTo>
                <a:cubicBezTo>
                  <a:pt x="422020" y="961727"/>
                  <a:pt x="422020" y="961727"/>
                  <a:pt x="422020" y="964418"/>
                </a:cubicBezTo>
                <a:cubicBezTo>
                  <a:pt x="419603" y="964418"/>
                  <a:pt x="419603" y="969798"/>
                  <a:pt x="417186" y="964418"/>
                </a:cubicBezTo>
                <a:cubicBezTo>
                  <a:pt x="417186" y="959037"/>
                  <a:pt x="422020" y="961727"/>
                  <a:pt x="422020" y="959037"/>
                </a:cubicBezTo>
                <a:close/>
                <a:moveTo>
                  <a:pt x="407379" y="727469"/>
                </a:moveTo>
                <a:cubicBezTo>
                  <a:pt x="407379" y="729952"/>
                  <a:pt x="404880" y="729952"/>
                  <a:pt x="404881" y="732435"/>
                </a:cubicBezTo>
                <a:cubicBezTo>
                  <a:pt x="402383" y="727469"/>
                  <a:pt x="399887" y="734921"/>
                  <a:pt x="394890" y="727469"/>
                </a:cubicBezTo>
                <a:cubicBezTo>
                  <a:pt x="387397" y="732435"/>
                  <a:pt x="384899" y="742370"/>
                  <a:pt x="379906" y="732435"/>
                </a:cubicBezTo>
                <a:cubicBezTo>
                  <a:pt x="377410" y="734921"/>
                  <a:pt x="382404" y="739887"/>
                  <a:pt x="382404" y="744854"/>
                </a:cubicBezTo>
                <a:cubicBezTo>
                  <a:pt x="377410" y="742370"/>
                  <a:pt x="377410" y="729952"/>
                  <a:pt x="372414" y="729952"/>
                </a:cubicBezTo>
                <a:cubicBezTo>
                  <a:pt x="374911" y="724986"/>
                  <a:pt x="369915" y="724986"/>
                  <a:pt x="372413" y="722503"/>
                </a:cubicBezTo>
                <a:cubicBezTo>
                  <a:pt x="374911" y="724986"/>
                  <a:pt x="384899" y="727469"/>
                  <a:pt x="382404" y="717537"/>
                </a:cubicBezTo>
                <a:cubicBezTo>
                  <a:pt x="386150" y="717537"/>
                  <a:pt x="388021" y="719399"/>
                  <a:pt x="389896" y="721263"/>
                </a:cubicBezTo>
                <a:lnTo>
                  <a:pt x="392395" y="722503"/>
                </a:lnTo>
                <a:lnTo>
                  <a:pt x="397389" y="724986"/>
                </a:lnTo>
                <a:cubicBezTo>
                  <a:pt x="397389" y="722503"/>
                  <a:pt x="396141" y="720640"/>
                  <a:pt x="394890" y="720019"/>
                </a:cubicBezTo>
                <a:lnTo>
                  <a:pt x="392395" y="722503"/>
                </a:lnTo>
                <a:lnTo>
                  <a:pt x="393642" y="717847"/>
                </a:lnTo>
                <a:cubicBezTo>
                  <a:pt x="395518" y="716294"/>
                  <a:pt x="397389" y="715053"/>
                  <a:pt x="394890" y="715054"/>
                </a:cubicBezTo>
                <a:cubicBezTo>
                  <a:pt x="394890" y="712570"/>
                  <a:pt x="397389" y="712570"/>
                  <a:pt x="397389" y="712570"/>
                </a:cubicBezTo>
                <a:cubicBezTo>
                  <a:pt x="397388" y="720019"/>
                  <a:pt x="404880" y="722503"/>
                  <a:pt x="399887" y="720020"/>
                </a:cubicBezTo>
                <a:cubicBezTo>
                  <a:pt x="399887" y="727469"/>
                  <a:pt x="402382" y="724986"/>
                  <a:pt x="404881" y="724986"/>
                </a:cubicBezTo>
                <a:cubicBezTo>
                  <a:pt x="404881" y="727469"/>
                  <a:pt x="404881" y="727469"/>
                  <a:pt x="407379" y="727469"/>
                </a:cubicBezTo>
                <a:close/>
                <a:moveTo>
                  <a:pt x="417046" y="864425"/>
                </a:moveTo>
                <a:cubicBezTo>
                  <a:pt x="414626" y="866817"/>
                  <a:pt x="414626" y="869207"/>
                  <a:pt x="412210" y="869207"/>
                </a:cubicBezTo>
                <a:cubicBezTo>
                  <a:pt x="412210" y="866817"/>
                  <a:pt x="409793" y="866816"/>
                  <a:pt x="409793" y="866816"/>
                </a:cubicBezTo>
                <a:cubicBezTo>
                  <a:pt x="409793" y="864425"/>
                  <a:pt x="409792" y="862031"/>
                  <a:pt x="409792" y="859641"/>
                </a:cubicBezTo>
                <a:cubicBezTo>
                  <a:pt x="412209" y="862031"/>
                  <a:pt x="414625" y="864425"/>
                  <a:pt x="417046" y="864425"/>
                </a:cubicBezTo>
                <a:close/>
                <a:moveTo>
                  <a:pt x="430419" y="1061066"/>
                </a:moveTo>
                <a:cubicBezTo>
                  <a:pt x="425397" y="1061066"/>
                  <a:pt x="427910" y="1056092"/>
                  <a:pt x="425397" y="1053604"/>
                </a:cubicBezTo>
                <a:cubicBezTo>
                  <a:pt x="422884" y="1053604"/>
                  <a:pt x="417859" y="1056091"/>
                  <a:pt x="417859" y="1053603"/>
                </a:cubicBezTo>
                <a:cubicBezTo>
                  <a:pt x="420371" y="1053603"/>
                  <a:pt x="417858" y="1048629"/>
                  <a:pt x="420372" y="1048629"/>
                </a:cubicBezTo>
                <a:cubicBezTo>
                  <a:pt x="422884" y="1046141"/>
                  <a:pt x="427910" y="1051115"/>
                  <a:pt x="427910" y="1046141"/>
                </a:cubicBezTo>
                <a:cubicBezTo>
                  <a:pt x="422885" y="1038679"/>
                  <a:pt x="407811" y="1041164"/>
                  <a:pt x="412833" y="1048629"/>
                </a:cubicBezTo>
                <a:cubicBezTo>
                  <a:pt x="407811" y="1051116"/>
                  <a:pt x="407811" y="1046141"/>
                  <a:pt x="405297" y="1046141"/>
                </a:cubicBezTo>
                <a:cubicBezTo>
                  <a:pt x="405298" y="1051115"/>
                  <a:pt x="405298" y="1051115"/>
                  <a:pt x="405298" y="1053604"/>
                </a:cubicBezTo>
                <a:cubicBezTo>
                  <a:pt x="410320" y="1056092"/>
                  <a:pt x="412833" y="1048629"/>
                  <a:pt x="417858" y="1046141"/>
                </a:cubicBezTo>
                <a:cubicBezTo>
                  <a:pt x="415346" y="1053604"/>
                  <a:pt x="410320" y="1056092"/>
                  <a:pt x="407811" y="1058578"/>
                </a:cubicBezTo>
                <a:cubicBezTo>
                  <a:pt x="408438" y="1058578"/>
                  <a:pt x="408908" y="1059199"/>
                  <a:pt x="409300" y="1060132"/>
                </a:cubicBezTo>
                <a:lnTo>
                  <a:pt x="409923" y="1062220"/>
                </a:lnTo>
                <a:lnTo>
                  <a:pt x="410461" y="1058873"/>
                </a:lnTo>
                <a:cubicBezTo>
                  <a:pt x="411933" y="1056407"/>
                  <a:pt x="415105" y="1059858"/>
                  <a:pt x="416917" y="1055913"/>
                </a:cubicBezTo>
                <a:cubicBezTo>
                  <a:pt x="418730" y="1059859"/>
                  <a:pt x="415106" y="1063805"/>
                  <a:pt x="412160" y="1064423"/>
                </a:cubicBezTo>
                <a:lnTo>
                  <a:pt x="410454" y="1064001"/>
                </a:lnTo>
                <a:lnTo>
                  <a:pt x="411341" y="1066973"/>
                </a:lnTo>
                <a:cubicBezTo>
                  <a:pt x="411733" y="1067906"/>
                  <a:pt x="412205" y="1068529"/>
                  <a:pt x="412833" y="1068529"/>
                </a:cubicBezTo>
                <a:cubicBezTo>
                  <a:pt x="415345" y="1066043"/>
                  <a:pt x="420371" y="1066043"/>
                  <a:pt x="422884" y="1058578"/>
                </a:cubicBezTo>
                <a:cubicBezTo>
                  <a:pt x="425397" y="1061066"/>
                  <a:pt x="430419" y="1063554"/>
                  <a:pt x="430419" y="1061066"/>
                </a:cubicBezTo>
                <a:close/>
                <a:moveTo>
                  <a:pt x="410325" y="737680"/>
                </a:moveTo>
                <a:lnTo>
                  <a:pt x="410320" y="737676"/>
                </a:lnTo>
                <a:cubicBezTo>
                  <a:pt x="410320" y="737676"/>
                  <a:pt x="407811" y="740164"/>
                  <a:pt x="407811" y="740164"/>
                </a:cubicBezTo>
                <a:cubicBezTo>
                  <a:pt x="405298" y="740164"/>
                  <a:pt x="402785" y="745138"/>
                  <a:pt x="405298" y="745138"/>
                </a:cubicBezTo>
                <a:cubicBezTo>
                  <a:pt x="402785" y="750114"/>
                  <a:pt x="402785" y="737676"/>
                  <a:pt x="402785" y="737676"/>
                </a:cubicBezTo>
                <a:cubicBezTo>
                  <a:pt x="404042" y="736431"/>
                  <a:pt x="405925" y="735188"/>
                  <a:pt x="407809" y="735188"/>
                </a:cubicBezTo>
                <a:close/>
                <a:moveTo>
                  <a:pt x="407380" y="677893"/>
                </a:moveTo>
                <a:cubicBezTo>
                  <a:pt x="402542" y="677894"/>
                  <a:pt x="402542" y="673111"/>
                  <a:pt x="402542" y="668329"/>
                </a:cubicBezTo>
                <a:cubicBezTo>
                  <a:pt x="402542" y="670720"/>
                  <a:pt x="404963" y="670720"/>
                  <a:pt x="407380" y="677893"/>
                </a:cubicBezTo>
                <a:close/>
                <a:moveTo>
                  <a:pt x="427910" y="969024"/>
                </a:moveTo>
                <a:cubicBezTo>
                  <a:pt x="425397" y="976488"/>
                  <a:pt x="417859" y="976489"/>
                  <a:pt x="417859" y="988925"/>
                </a:cubicBezTo>
                <a:cubicBezTo>
                  <a:pt x="417859" y="991413"/>
                  <a:pt x="417859" y="988925"/>
                  <a:pt x="415346" y="988925"/>
                </a:cubicBezTo>
                <a:lnTo>
                  <a:pt x="415234" y="990800"/>
                </a:lnTo>
                <a:lnTo>
                  <a:pt x="414561" y="987098"/>
                </a:lnTo>
                <a:cubicBezTo>
                  <a:pt x="413147" y="985349"/>
                  <a:pt x="410320" y="989547"/>
                  <a:pt x="410320" y="983951"/>
                </a:cubicBezTo>
                <a:cubicBezTo>
                  <a:pt x="410320" y="983951"/>
                  <a:pt x="410320" y="981462"/>
                  <a:pt x="410320" y="978974"/>
                </a:cubicBezTo>
                <a:cubicBezTo>
                  <a:pt x="412833" y="981463"/>
                  <a:pt x="412833" y="983951"/>
                  <a:pt x="417859" y="983951"/>
                </a:cubicBezTo>
                <a:cubicBezTo>
                  <a:pt x="417858" y="981462"/>
                  <a:pt x="417859" y="978974"/>
                  <a:pt x="420371" y="978974"/>
                </a:cubicBezTo>
                <a:cubicBezTo>
                  <a:pt x="417859" y="976489"/>
                  <a:pt x="415345" y="976488"/>
                  <a:pt x="412833" y="976488"/>
                </a:cubicBezTo>
                <a:cubicBezTo>
                  <a:pt x="412833" y="969023"/>
                  <a:pt x="417859" y="974000"/>
                  <a:pt x="417859" y="969023"/>
                </a:cubicBezTo>
                <a:cubicBezTo>
                  <a:pt x="420371" y="969023"/>
                  <a:pt x="417859" y="971512"/>
                  <a:pt x="417859" y="974000"/>
                </a:cubicBezTo>
                <a:cubicBezTo>
                  <a:pt x="425397" y="976488"/>
                  <a:pt x="425397" y="964049"/>
                  <a:pt x="427910" y="969024"/>
                </a:cubicBezTo>
                <a:close/>
                <a:moveTo>
                  <a:pt x="414403" y="758820"/>
                </a:moveTo>
                <a:cubicBezTo>
                  <a:pt x="414717" y="756954"/>
                  <a:pt x="414089" y="755089"/>
                  <a:pt x="412833" y="755089"/>
                </a:cubicBezTo>
                <a:cubicBezTo>
                  <a:pt x="412833" y="757577"/>
                  <a:pt x="410320" y="757577"/>
                  <a:pt x="410320" y="760065"/>
                </a:cubicBezTo>
                <a:cubicBezTo>
                  <a:pt x="410320" y="760065"/>
                  <a:pt x="410320" y="760065"/>
                  <a:pt x="410320" y="762551"/>
                </a:cubicBezTo>
                <a:cubicBezTo>
                  <a:pt x="412833" y="762551"/>
                  <a:pt x="414089" y="760685"/>
                  <a:pt x="414403" y="758820"/>
                </a:cubicBezTo>
                <a:close/>
                <a:moveTo>
                  <a:pt x="413252" y="739853"/>
                </a:moveTo>
                <a:lnTo>
                  <a:pt x="412833" y="740164"/>
                </a:lnTo>
                <a:lnTo>
                  <a:pt x="410325" y="737680"/>
                </a:lnTo>
                <a:close/>
                <a:moveTo>
                  <a:pt x="412212" y="705394"/>
                </a:moveTo>
                <a:cubicBezTo>
                  <a:pt x="409796" y="707785"/>
                  <a:pt x="404959" y="712568"/>
                  <a:pt x="402542" y="710177"/>
                </a:cubicBezTo>
                <a:cubicBezTo>
                  <a:pt x="404959" y="707786"/>
                  <a:pt x="409796" y="703003"/>
                  <a:pt x="412212" y="705394"/>
                </a:cubicBezTo>
                <a:close/>
                <a:moveTo>
                  <a:pt x="412078" y="692958"/>
                </a:moveTo>
                <a:cubicBezTo>
                  <a:pt x="409525" y="695470"/>
                  <a:pt x="406977" y="692958"/>
                  <a:pt x="404425" y="692958"/>
                </a:cubicBezTo>
                <a:cubicBezTo>
                  <a:pt x="404425" y="700491"/>
                  <a:pt x="409525" y="697982"/>
                  <a:pt x="412077" y="700491"/>
                </a:cubicBezTo>
                <a:cubicBezTo>
                  <a:pt x="414629" y="703003"/>
                  <a:pt x="406977" y="700491"/>
                  <a:pt x="401873" y="703003"/>
                </a:cubicBezTo>
                <a:cubicBezTo>
                  <a:pt x="401872" y="697982"/>
                  <a:pt x="401873" y="695470"/>
                  <a:pt x="401872" y="690448"/>
                </a:cubicBezTo>
                <a:cubicBezTo>
                  <a:pt x="399320" y="692958"/>
                  <a:pt x="394220" y="690448"/>
                  <a:pt x="396772" y="692957"/>
                </a:cubicBezTo>
                <a:cubicBezTo>
                  <a:pt x="394221" y="692958"/>
                  <a:pt x="394220" y="687936"/>
                  <a:pt x="391667" y="690448"/>
                </a:cubicBezTo>
                <a:cubicBezTo>
                  <a:pt x="391668" y="687936"/>
                  <a:pt x="396772" y="687936"/>
                  <a:pt x="399320" y="685424"/>
                </a:cubicBezTo>
                <a:cubicBezTo>
                  <a:pt x="404425" y="680403"/>
                  <a:pt x="409525" y="687936"/>
                  <a:pt x="412078" y="692958"/>
                </a:cubicBezTo>
                <a:close/>
                <a:moveTo>
                  <a:pt x="407811" y="610807"/>
                </a:moveTo>
                <a:cubicBezTo>
                  <a:pt x="405298" y="610807"/>
                  <a:pt x="402785" y="610807"/>
                  <a:pt x="400272" y="613294"/>
                </a:cubicBezTo>
                <a:cubicBezTo>
                  <a:pt x="402785" y="615783"/>
                  <a:pt x="400272" y="615783"/>
                  <a:pt x="400272" y="618269"/>
                </a:cubicBezTo>
                <a:cubicBezTo>
                  <a:pt x="400272" y="618269"/>
                  <a:pt x="405297" y="620757"/>
                  <a:pt x="405298" y="618269"/>
                </a:cubicBezTo>
                <a:cubicBezTo>
                  <a:pt x="400272" y="615783"/>
                  <a:pt x="410320" y="615783"/>
                  <a:pt x="407811" y="610807"/>
                </a:cubicBezTo>
                <a:close/>
                <a:moveTo>
                  <a:pt x="442984" y="1075991"/>
                </a:moveTo>
                <a:cubicBezTo>
                  <a:pt x="440471" y="1073505"/>
                  <a:pt x="440472" y="1071017"/>
                  <a:pt x="440471" y="1066043"/>
                </a:cubicBezTo>
                <a:cubicBezTo>
                  <a:pt x="435445" y="1068529"/>
                  <a:pt x="425397" y="1080967"/>
                  <a:pt x="420371" y="1071017"/>
                </a:cubicBezTo>
                <a:cubicBezTo>
                  <a:pt x="425397" y="1071016"/>
                  <a:pt x="430419" y="1066043"/>
                  <a:pt x="430419" y="1063554"/>
                </a:cubicBezTo>
                <a:cubicBezTo>
                  <a:pt x="427910" y="1066043"/>
                  <a:pt x="425397" y="1066043"/>
                  <a:pt x="420371" y="1066043"/>
                </a:cubicBezTo>
                <a:cubicBezTo>
                  <a:pt x="415346" y="1075991"/>
                  <a:pt x="407811" y="1075991"/>
                  <a:pt x="405298" y="1088430"/>
                </a:cubicBezTo>
                <a:cubicBezTo>
                  <a:pt x="407811" y="1090918"/>
                  <a:pt x="412833" y="1085942"/>
                  <a:pt x="415346" y="1080967"/>
                </a:cubicBezTo>
                <a:cubicBezTo>
                  <a:pt x="417859" y="1083456"/>
                  <a:pt x="422884" y="1083456"/>
                  <a:pt x="425397" y="1085942"/>
                </a:cubicBezTo>
                <a:cubicBezTo>
                  <a:pt x="425397" y="1075990"/>
                  <a:pt x="435445" y="1078479"/>
                  <a:pt x="437958" y="1071017"/>
                </a:cubicBezTo>
                <a:cubicBezTo>
                  <a:pt x="437958" y="1073505"/>
                  <a:pt x="440471" y="1080967"/>
                  <a:pt x="442984" y="1075991"/>
                </a:cubicBezTo>
                <a:close/>
                <a:moveTo>
                  <a:pt x="432754" y="909660"/>
                </a:moveTo>
                <a:cubicBezTo>
                  <a:pt x="427439" y="912250"/>
                  <a:pt x="424781" y="907071"/>
                  <a:pt x="424780" y="901890"/>
                </a:cubicBezTo>
                <a:cubicBezTo>
                  <a:pt x="422122" y="901890"/>
                  <a:pt x="422121" y="907071"/>
                  <a:pt x="419463" y="904481"/>
                </a:cubicBezTo>
                <a:cubicBezTo>
                  <a:pt x="422122" y="901890"/>
                  <a:pt x="422122" y="899299"/>
                  <a:pt x="422122" y="896708"/>
                </a:cubicBezTo>
                <a:cubicBezTo>
                  <a:pt x="424780" y="901890"/>
                  <a:pt x="427440" y="904481"/>
                  <a:pt x="432754" y="909660"/>
                </a:cubicBezTo>
                <a:close/>
                <a:moveTo>
                  <a:pt x="419463" y="680285"/>
                </a:moveTo>
                <a:cubicBezTo>
                  <a:pt x="421880" y="682875"/>
                  <a:pt x="417046" y="685467"/>
                  <a:pt x="419462" y="690648"/>
                </a:cubicBezTo>
                <a:cubicBezTo>
                  <a:pt x="417046" y="693239"/>
                  <a:pt x="414629" y="695830"/>
                  <a:pt x="412212" y="688057"/>
                </a:cubicBezTo>
                <a:cubicBezTo>
                  <a:pt x="417046" y="690648"/>
                  <a:pt x="419463" y="688057"/>
                  <a:pt x="419463" y="680285"/>
                </a:cubicBezTo>
                <a:close/>
                <a:moveTo>
                  <a:pt x="417046" y="630363"/>
                </a:moveTo>
                <a:cubicBezTo>
                  <a:pt x="417046" y="630363"/>
                  <a:pt x="417046" y="633054"/>
                  <a:pt x="417046" y="635745"/>
                </a:cubicBezTo>
                <a:cubicBezTo>
                  <a:pt x="404496" y="638435"/>
                  <a:pt x="399477" y="633054"/>
                  <a:pt x="384418" y="633054"/>
                </a:cubicBezTo>
                <a:cubicBezTo>
                  <a:pt x="384418" y="627673"/>
                  <a:pt x="389436" y="630363"/>
                  <a:pt x="391949" y="627672"/>
                </a:cubicBezTo>
                <a:cubicBezTo>
                  <a:pt x="396968" y="627672"/>
                  <a:pt x="399477" y="633054"/>
                  <a:pt x="404496" y="633054"/>
                </a:cubicBezTo>
                <a:cubicBezTo>
                  <a:pt x="404496" y="633054"/>
                  <a:pt x="404496" y="630363"/>
                  <a:pt x="401987" y="630363"/>
                </a:cubicBezTo>
                <a:cubicBezTo>
                  <a:pt x="407005" y="627672"/>
                  <a:pt x="417046" y="630363"/>
                  <a:pt x="417046" y="630363"/>
                </a:cubicBezTo>
                <a:close/>
                <a:moveTo>
                  <a:pt x="425457" y="740134"/>
                </a:moveTo>
                <a:lnTo>
                  <a:pt x="425397" y="740164"/>
                </a:lnTo>
                <a:lnTo>
                  <a:pt x="425394" y="740114"/>
                </a:lnTo>
                <a:close/>
                <a:moveTo>
                  <a:pt x="425083" y="734566"/>
                </a:moveTo>
                <a:lnTo>
                  <a:pt x="425394" y="740114"/>
                </a:lnTo>
                <a:lnTo>
                  <a:pt x="417858" y="737676"/>
                </a:lnTo>
                <a:cubicBezTo>
                  <a:pt x="417859" y="742652"/>
                  <a:pt x="420371" y="742652"/>
                  <a:pt x="420371" y="745138"/>
                </a:cubicBezTo>
                <a:cubicBezTo>
                  <a:pt x="419115" y="741407"/>
                  <a:pt x="417230" y="741407"/>
                  <a:pt x="415345" y="741407"/>
                </a:cubicBezTo>
                <a:lnTo>
                  <a:pt x="413252" y="739853"/>
                </a:lnTo>
                <a:lnTo>
                  <a:pt x="417859" y="736432"/>
                </a:lnTo>
                <a:cubicBezTo>
                  <a:pt x="419743" y="735810"/>
                  <a:pt x="421628" y="735188"/>
                  <a:pt x="422884" y="732701"/>
                </a:cubicBezTo>
                <a:cubicBezTo>
                  <a:pt x="424141" y="732701"/>
                  <a:pt x="424769" y="733322"/>
                  <a:pt x="425083" y="734566"/>
                </a:cubicBezTo>
                <a:close/>
                <a:moveTo>
                  <a:pt x="448638" y="1071950"/>
                </a:moveTo>
                <a:cubicBezTo>
                  <a:pt x="448638" y="1069773"/>
                  <a:pt x="446753" y="1067285"/>
                  <a:pt x="442983" y="1068528"/>
                </a:cubicBezTo>
                <a:cubicBezTo>
                  <a:pt x="442983" y="1068528"/>
                  <a:pt x="442983" y="1068528"/>
                  <a:pt x="442984" y="1073505"/>
                </a:cubicBezTo>
                <a:cubicBezTo>
                  <a:pt x="446753" y="1075992"/>
                  <a:pt x="448638" y="1074127"/>
                  <a:pt x="448638" y="1071950"/>
                </a:cubicBezTo>
                <a:close/>
                <a:moveTo>
                  <a:pt x="442564" y="974578"/>
                </a:moveTo>
                <a:cubicBezTo>
                  <a:pt x="442564" y="981752"/>
                  <a:pt x="437729" y="974578"/>
                  <a:pt x="435313" y="972186"/>
                </a:cubicBezTo>
                <a:cubicBezTo>
                  <a:pt x="435313" y="969795"/>
                  <a:pt x="437729" y="972187"/>
                  <a:pt x="440146" y="969795"/>
                </a:cubicBezTo>
                <a:cubicBezTo>
                  <a:pt x="437729" y="974578"/>
                  <a:pt x="440147" y="976969"/>
                  <a:pt x="442564" y="974578"/>
                </a:cubicBezTo>
                <a:close/>
                <a:moveTo>
                  <a:pt x="417046" y="590606"/>
                </a:moveTo>
                <a:cubicBezTo>
                  <a:pt x="414630" y="597781"/>
                  <a:pt x="409793" y="590606"/>
                  <a:pt x="404959" y="592998"/>
                </a:cubicBezTo>
                <a:cubicBezTo>
                  <a:pt x="404959" y="588215"/>
                  <a:pt x="412209" y="592998"/>
                  <a:pt x="417046" y="590606"/>
                </a:cubicBezTo>
                <a:close/>
                <a:moveTo>
                  <a:pt x="453032" y="1105843"/>
                </a:moveTo>
                <a:cubicBezTo>
                  <a:pt x="450522" y="1108332"/>
                  <a:pt x="442983" y="1105843"/>
                  <a:pt x="445497" y="1108331"/>
                </a:cubicBezTo>
                <a:cubicBezTo>
                  <a:pt x="447381" y="1110198"/>
                  <a:pt x="452091" y="1112062"/>
                  <a:pt x="453268" y="1109730"/>
                </a:cubicBezTo>
                <a:cubicBezTo>
                  <a:pt x="453660" y="1108952"/>
                  <a:pt x="453659" y="1107709"/>
                  <a:pt x="453032" y="1105843"/>
                </a:cubicBezTo>
                <a:close/>
                <a:moveTo>
                  <a:pt x="432932" y="774990"/>
                </a:moveTo>
                <a:cubicBezTo>
                  <a:pt x="432932" y="779964"/>
                  <a:pt x="427910" y="774990"/>
                  <a:pt x="425397" y="774990"/>
                </a:cubicBezTo>
                <a:cubicBezTo>
                  <a:pt x="427910" y="767528"/>
                  <a:pt x="430419" y="774990"/>
                  <a:pt x="432932" y="774990"/>
                </a:cubicBezTo>
                <a:close/>
                <a:moveTo>
                  <a:pt x="430338" y="722434"/>
                </a:moveTo>
                <a:cubicBezTo>
                  <a:pt x="430338" y="727813"/>
                  <a:pt x="422182" y="730504"/>
                  <a:pt x="419462" y="719744"/>
                </a:cubicBezTo>
                <a:cubicBezTo>
                  <a:pt x="424902" y="719744"/>
                  <a:pt x="427618" y="722434"/>
                  <a:pt x="430338" y="722434"/>
                </a:cubicBezTo>
                <a:close/>
                <a:moveTo>
                  <a:pt x="453032" y="1056092"/>
                </a:moveTo>
                <a:cubicBezTo>
                  <a:pt x="450523" y="1051115"/>
                  <a:pt x="437958" y="1063554"/>
                  <a:pt x="432932" y="1056092"/>
                </a:cubicBezTo>
                <a:cubicBezTo>
                  <a:pt x="432932" y="1061066"/>
                  <a:pt x="435445" y="1061066"/>
                  <a:pt x="432933" y="1063554"/>
                </a:cubicBezTo>
                <a:cubicBezTo>
                  <a:pt x="437958" y="1058578"/>
                  <a:pt x="448009" y="1063554"/>
                  <a:pt x="453032" y="1056092"/>
                </a:cubicBezTo>
                <a:close/>
                <a:moveTo>
                  <a:pt x="482174" y="1474171"/>
                </a:moveTo>
                <a:cubicBezTo>
                  <a:pt x="482174" y="1471780"/>
                  <a:pt x="477341" y="1471780"/>
                  <a:pt x="474924" y="1471780"/>
                </a:cubicBezTo>
                <a:cubicBezTo>
                  <a:pt x="476133" y="1470584"/>
                  <a:pt x="477943" y="1469388"/>
                  <a:pt x="479455" y="1469388"/>
                </a:cubicBezTo>
                <a:cubicBezTo>
                  <a:pt x="480966" y="1469388"/>
                  <a:pt x="482174" y="1470584"/>
                  <a:pt x="482174" y="1474171"/>
                </a:cubicBezTo>
                <a:close/>
                <a:moveTo>
                  <a:pt x="455545" y="1066043"/>
                </a:moveTo>
                <a:cubicBezTo>
                  <a:pt x="448009" y="1063554"/>
                  <a:pt x="450522" y="1075991"/>
                  <a:pt x="453032" y="1075991"/>
                </a:cubicBezTo>
                <a:cubicBezTo>
                  <a:pt x="455545" y="1073505"/>
                  <a:pt x="453032" y="1068529"/>
                  <a:pt x="455545" y="1066043"/>
                </a:cubicBezTo>
                <a:close/>
                <a:moveTo>
                  <a:pt x="463083" y="1115794"/>
                </a:moveTo>
                <a:cubicBezTo>
                  <a:pt x="463083" y="1108332"/>
                  <a:pt x="455544" y="1108332"/>
                  <a:pt x="455545" y="1113305"/>
                </a:cubicBezTo>
                <a:cubicBezTo>
                  <a:pt x="458057" y="1115794"/>
                  <a:pt x="460571" y="1115794"/>
                  <a:pt x="463083" y="1115794"/>
                </a:cubicBezTo>
                <a:close/>
                <a:moveTo>
                  <a:pt x="463084" y="1036190"/>
                </a:moveTo>
                <a:cubicBezTo>
                  <a:pt x="463084" y="1036190"/>
                  <a:pt x="460571" y="1036191"/>
                  <a:pt x="460570" y="1033702"/>
                </a:cubicBezTo>
                <a:cubicBezTo>
                  <a:pt x="451150" y="1041165"/>
                  <a:pt x="440314" y="1036034"/>
                  <a:pt x="431246" y="1037200"/>
                </a:cubicBezTo>
                <a:lnTo>
                  <a:pt x="426960" y="1039232"/>
                </a:lnTo>
                <a:lnTo>
                  <a:pt x="426927" y="1039182"/>
                </a:lnTo>
                <a:cubicBezTo>
                  <a:pt x="426024" y="1038833"/>
                  <a:pt x="424768" y="1039299"/>
                  <a:pt x="422885" y="1041164"/>
                </a:cubicBezTo>
                <a:lnTo>
                  <a:pt x="426960" y="1039232"/>
                </a:lnTo>
                <a:lnTo>
                  <a:pt x="428851" y="1042098"/>
                </a:lnTo>
                <a:cubicBezTo>
                  <a:pt x="429793" y="1044897"/>
                  <a:pt x="430421" y="1048630"/>
                  <a:pt x="432933" y="1048630"/>
                </a:cubicBezTo>
                <a:cubicBezTo>
                  <a:pt x="435445" y="1041164"/>
                  <a:pt x="430419" y="1043653"/>
                  <a:pt x="430419" y="1041164"/>
                </a:cubicBezTo>
                <a:cubicBezTo>
                  <a:pt x="432932" y="1041165"/>
                  <a:pt x="432932" y="1038679"/>
                  <a:pt x="432932" y="1038679"/>
                </a:cubicBezTo>
                <a:cubicBezTo>
                  <a:pt x="435445" y="1051115"/>
                  <a:pt x="445497" y="1033702"/>
                  <a:pt x="448010" y="1048629"/>
                </a:cubicBezTo>
                <a:cubicBezTo>
                  <a:pt x="453031" y="1048629"/>
                  <a:pt x="453032" y="1043653"/>
                  <a:pt x="455545" y="1041165"/>
                </a:cubicBezTo>
                <a:cubicBezTo>
                  <a:pt x="455545" y="1046141"/>
                  <a:pt x="455545" y="1048630"/>
                  <a:pt x="458057" y="1046141"/>
                </a:cubicBezTo>
                <a:cubicBezTo>
                  <a:pt x="458057" y="1041164"/>
                  <a:pt x="460570" y="1041164"/>
                  <a:pt x="463084" y="1036190"/>
                </a:cubicBezTo>
                <a:close/>
                <a:moveTo>
                  <a:pt x="437587" y="657866"/>
                </a:moveTo>
                <a:cubicBezTo>
                  <a:pt x="434972" y="665935"/>
                  <a:pt x="429735" y="657866"/>
                  <a:pt x="421879" y="660554"/>
                </a:cubicBezTo>
                <a:cubicBezTo>
                  <a:pt x="421880" y="655175"/>
                  <a:pt x="432351" y="660554"/>
                  <a:pt x="437587" y="657866"/>
                </a:cubicBezTo>
                <a:close/>
                <a:moveTo>
                  <a:pt x="463083" y="1026239"/>
                </a:moveTo>
                <a:cubicBezTo>
                  <a:pt x="463083" y="1016289"/>
                  <a:pt x="453031" y="1023751"/>
                  <a:pt x="450523" y="1028728"/>
                </a:cubicBezTo>
                <a:cubicBezTo>
                  <a:pt x="458057" y="1028728"/>
                  <a:pt x="458058" y="1026239"/>
                  <a:pt x="463083" y="1026239"/>
                </a:cubicBezTo>
                <a:close/>
                <a:moveTo>
                  <a:pt x="436073" y="622312"/>
                </a:moveTo>
                <a:cubicBezTo>
                  <a:pt x="436073" y="620135"/>
                  <a:pt x="435445" y="618269"/>
                  <a:pt x="432932" y="618269"/>
                </a:cubicBezTo>
                <a:cubicBezTo>
                  <a:pt x="430419" y="620757"/>
                  <a:pt x="427910" y="623246"/>
                  <a:pt x="427910" y="628220"/>
                </a:cubicBezTo>
                <a:cubicBezTo>
                  <a:pt x="427910" y="628220"/>
                  <a:pt x="427910" y="628220"/>
                  <a:pt x="435445" y="628220"/>
                </a:cubicBezTo>
                <a:cubicBezTo>
                  <a:pt x="435445" y="626977"/>
                  <a:pt x="436073" y="624489"/>
                  <a:pt x="436073" y="622312"/>
                </a:cubicBezTo>
                <a:close/>
                <a:moveTo>
                  <a:pt x="484590" y="1287642"/>
                </a:moveTo>
                <a:cubicBezTo>
                  <a:pt x="484590" y="1290034"/>
                  <a:pt x="484590" y="1292425"/>
                  <a:pt x="484590" y="1292425"/>
                </a:cubicBezTo>
                <a:cubicBezTo>
                  <a:pt x="484590" y="1297207"/>
                  <a:pt x="479757" y="1294815"/>
                  <a:pt x="477341" y="1297207"/>
                </a:cubicBezTo>
                <a:cubicBezTo>
                  <a:pt x="477341" y="1297207"/>
                  <a:pt x="482174" y="1290033"/>
                  <a:pt x="484590" y="1287642"/>
                </a:cubicBezTo>
                <a:close/>
                <a:moveTo>
                  <a:pt x="445496" y="690410"/>
                </a:moveTo>
                <a:cubicBezTo>
                  <a:pt x="442983" y="687924"/>
                  <a:pt x="440471" y="690410"/>
                  <a:pt x="432932" y="692898"/>
                </a:cubicBezTo>
                <a:cubicBezTo>
                  <a:pt x="435445" y="700361"/>
                  <a:pt x="440471" y="692898"/>
                  <a:pt x="442983" y="700360"/>
                </a:cubicBezTo>
                <a:cubicBezTo>
                  <a:pt x="442984" y="692898"/>
                  <a:pt x="445497" y="692898"/>
                  <a:pt x="445496" y="690410"/>
                </a:cubicBezTo>
                <a:close/>
                <a:moveTo>
                  <a:pt x="470622" y="1048630"/>
                </a:moveTo>
                <a:cubicBezTo>
                  <a:pt x="468109" y="1048629"/>
                  <a:pt x="463083" y="1046141"/>
                  <a:pt x="463083" y="1051115"/>
                </a:cubicBezTo>
                <a:cubicBezTo>
                  <a:pt x="465596" y="1056092"/>
                  <a:pt x="468109" y="1051115"/>
                  <a:pt x="470622" y="1048630"/>
                </a:cubicBezTo>
                <a:close/>
                <a:moveTo>
                  <a:pt x="487311" y="1292424"/>
                </a:moveTo>
                <a:lnTo>
                  <a:pt x="487310" y="1293020"/>
                </a:lnTo>
                <a:cubicBezTo>
                  <a:pt x="486972" y="1293919"/>
                  <a:pt x="486629" y="1294666"/>
                  <a:pt x="486544" y="1294742"/>
                </a:cubicBezTo>
                <a:close/>
                <a:moveTo>
                  <a:pt x="488216" y="1278075"/>
                </a:moveTo>
                <a:cubicBezTo>
                  <a:pt x="488216" y="1282858"/>
                  <a:pt x="482777" y="1280466"/>
                  <a:pt x="480061" y="1280466"/>
                </a:cubicBezTo>
                <a:cubicBezTo>
                  <a:pt x="482777" y="1278075"/>
                  <a:pt x="480061" y="1275684"/>
                  <a:pt x="477341" y="1275684"/>
                </a:cubicBezTo>
                <a:cubicBezTo>
                  <a:pt x="477341" y="1273292"/>
                  <a:pt x="480061" y="1275684"/>
                  <a:pt x="482777" y="1273293"/>
                </a:cubicBezTo>
                <a:cubicBezTo>
                  <a:pt x="482777" y="1278075"/>
                  <a:pt x="485496" y="1278075"/>
                  <a:pt x="488216" y="1278075"/>
                </a:cubicBezTo>
                <a:close/>
                <a:moveTo>
                  <a:pt x="447257" y="662948"/>
                </a:moveTo>
                <a:cubicBezTo>
                  <a:pt x="447257" y="665938"/>
                  <a:pt x="442424" y="665938"/>
                  <a:pt x="440004" y="665938"/>
                </a:cubicBezTo>
                <a:cubicBezTo>
                  <a:pt x="440004" y="664443"/>
                  <a:pt x="441818" y="662948"/>
                  <a:pt x="443633" y="662202"/>
                </a:cubicBezTo>
                <a:cubicBezTo>
                  <a:pt x="445443" y="661453"/>
                  <a:pt x="447258" y="661453"/>
                  <a:pt x="447257" y="662948"/>
                </a:cubicBezTo>
                <a:close/>
                <a:moveTo>
                  <a:pt x="460571" y="839669"/>
                </a:moveTo>
                <a:cubicBezTo>
                  <a:pt x="455545" y="842154"/>
                  <a:pt x="453031" y="837180"/>
                  <a:pt x="453031" y="844642"/>
                </a:cubicBezTo>
                <a:cubicBezTo>
                  <a:pt x="455545" y="842154"/>
                  <a:pt x="460570" y="847131"/>
                  <a:pt x="460571" y="839669"/>
                </a:cubicBezTo>
                <a:close/>
                <a:moveTo>
                  <a:pt x="492750" y="1294816"/>
                </a:moveTo>
                <a:cubicBezTo>
                  <a:pt x="490030" y="1294815"/>
                  <a:pt x="490030" y="1292424"/>
                  <a:pt x="490030" y="1292424"/>
                </a:cubicBezTo>
                <a:cubicBezTo>
                  <a:pt x="487311" y="1292424"/>
                  <a:pt x="487311" y="1292424"/>
                  <a:pt x="487311" y="1292424"/>
                </a:cubicBezTo>
                <a:lnTo>
                  <a:pt x="487311" y="1290033"/>
                </a:lnTo>
                <a:cubicBezTo>
                  <a:pt x="487310" y="1287640"/>
                  <a:pt x="489350" y="1287639"/>
                  <a:pt x="491049" y="1288838"/>
                </a:cubicBezTo>
                <a:cubicBezTo>
                  <a:pt x="492750" y="1290033"/>
                  <a:pt x="494107" y="1292424"/>
                  <a:pt x="492750" y="1294816"/>
                </a:cubicBezTo>
                <a:close/>
                <a:moveTo>
                  <a:pt x="470359" y="961423"/>
                </a:moveTo>
                <a:cubicBezTo>
                  <a:pt x="467942" y="964053"/>
                  <a:pt x="467942" y="969315"/>
                  <a:pt x="470360" y="971945"/>
                </a:cubicBezTo>
                <a:cubicBezTo>
                  <a:pt x="470360" y="971945"/>
                  <a:pt x="470360" y="971945"/>
                  <a:pt x="465525" y="974576"/>
                </a:cubicBezTo>
                <a:cubicBezTo>
                  <a:pt x="465526" y="969315"/>
                  <a:pt x="467942" y="964053"/>
                  <a:pt x="470359" y="961423"/>
                </a:cubicBezTo>
                <a:close/>
                <a:moveTo>
                  <a:pt x="460570" y="765040"/>
                </a:moveTo>
                <a:cubicBezTo>
                  <a:pt x="458058" y="765039"/>
                  <a:pt x="455545" y="760065"/>
                  <a:pt x="455545" y="765040"/>
                </a:cubicBezTo>
                <a:cubicBezTo>
                  <a:pt x="455545" y="765040"/>
                  <a:pt x="455545" y="765040"/>
                  <a:pt x="455544" y="767528"/>
                </a:cubicBezTo>
                <a:cubicBezTo>
                  <a:pt x="455544" y="767528"/>
                  <a:pt x="453032" y="767528"/>
                  <a:pt x="453031" y="770016"/>
                </a:cubicBezTo>
                <a:cubicBezTo>
                  <a:pt x="455545" y="770016"/>
                  <a:pt x="458057" y="770016"/>
                  <a:pt x="460570" y="765040"/>
                </a:cubicBezTo>
                <a:close/>
                <a:moveTo>
                  <a:pt x="472632" y="926600"/>
                </a:moveTo>
                <a:cubicBezTo>
                  <a:pt x="472632" y="931385"/>
                  <a:pt x="467799" y="928994"/>
                  <a:pt x="465383" y="931385"/>
                </a:cubicBezTo>
                <a:cubicBezTo>
                  <a:pt x="465383" y="926600"/>
                  <a:pt x="470215" y="926600"/>
                  <a:pt x="472632" y="926600"/>
                </a:cubicBezTo>
                <a:close/>
                <a:moveTo>
                  <a:pt x="485696" y="1100869"/>
                </a:moveTo>
                <a:cubicBezTo>
                  <a:pt x="480670" y="1100869"/>
                  <a:pt x="478157" y="1103354"/>
                  <a:pt x="475644" y="1105843"/>
                </a:cubicBezTo>
                <a:cubicBezTo>
                  <a:pt x="480670" y="1108331"/>
                  <a:pt x="483183" y="1103355"/>
                  <a:pt x="485696" y="1100869"/>
                </a:cubicBezTo>
                <a:close/>
                <a:moveTo>
                  <a:pt x="465383" y="795072"/>
                </a:moveTo>
                <a:cubicBezTo>
                  <a:pt x="462966" y="799857"/>
                  <a:pt x="460549" y="795072"/>
                  <a:pt x="458132" y="797466"/>
                </a:cubicBezTo>
                <a:cubicBezTo>
                  <a:pt x="458132" y="795072"/>
                  <a:pt x="459944" y="793876"/>
                  <a:pt x="461757" y="793577"/>
                </a:cubicBezTo>
                <a:cubicBezTo>
                  <a:pt x="463572" y="793280"/>
                  <a:pt x="465383" y="793876"/>
                  <a:pt x="465383" y="795072"/>
                </a:cubicBezTo>
                <a:close/>
                <a:moveTo>
                  <a:pt x="460571" y="712799"/>
                </a:moveTo>
                <a:lnTo>
                  <a:pt x="460570" y="712800"/>
                </a:lnTo>
                <a:lnTo>
                  <a:pt x="460569" y="712799"/>
                </a:lnTo>
                <a:close/>
                <a:moveTo>
                  <a:pt x="488484" y="1108019"/>
                </a:moveTo>
                <a:cubicBezTo>
                  <a:pt x="487423" y="1104755"/>
                  <a:pt x="483183" y="1107087"/>
                  <a:pt x="483183" y="1110820"/>
                </a:cubicBezTo>
                <a:cubicBezTo>
                  <a:pt x="485696" y="1108332"/>
                  <a:pt x="485695" y="1115794"/>
                  <a:pt x="488209" y="1113305"/>
                </a:cubicBezTo>
                <a:cubicBezTo>
                  <a:pt x="488837" y="1110817"/>
                  <a:pt x="488837" y="1109107"/>
                  <a:pt x="488484" y="1108019"/>
                </a:cubicBezTo>
                <a:close/>
                <a:moveTo>
                  <a:pt x="480026" y="962020"/>
                </a:moveTo>
                <a:cubicBezTo>
                  <a:pt x="480026" y="967401"/>
                  <a:pt x="475192" y="967401"/>
                  <a:pt x="472775" y="967401"/>
                </a:cubicBezTo>
                <a:cubicBezTo>
                  <a:pt x="472775" y="964710"/>
                  <a:pt x="475192" y="964711"/>
                  <a:pt x="475192" y="956639"/>
                </a:cubicBezTo>
                <a:cubicBezTo>
                  <a:pt x="477609" y="962020"/>
                  <a:pt x="475192" y="967401"/>
                  <a:pt x="480026" y="962020"/>
                </a:cubicBezTo>
                <a:close/>
                <a:moveTo>
                  <a:pt x="479886" y="908963"/>
                </a:moveTo>
                <a:cubicBezTo>
                  <a:pt x="479886" y="911504"/>
                  <a:pt x="475053" y="916586"/>
                  <a:pt x="479886" y="916586"/>
                </a:cubicBezTo>
                <a:cubicBezTo>
                  <a:pt x="479886" y="919127"/>
                  <a:pt x="479886" y="921668"/>
                  <a:pt x="479886" y="924208"/>
                </a:cubicBezTo>
                <a:cubicBezTo>
                  <a:pt x="475053" y="921668"/>
                  <a:pt x="475053" y="908964"/>
                  <a:pt x="472632" y="903881"/>
                </a:cubicBezTo>
                <a:cubicBezTo>
                  <a:pt x="475053" y="903881"/>
                  <a:pt x="477469" y="906422"/>
                  <a:pt x="479886" y="908963"/>
                </a:cubicBezTo>
                <a:close/>
                <a:moveTo>
                  <a:pt x="472030" y="792980"/>
                </a:moveTo>
                <a:lnTo>
                  <a:pt x="470219" y="797463"/>
                </a:lnTo>
                <a:cubicBezTo>
                  <a:pt x="469007" y="797463"/>
                  <a:pt x="469007" y="795671"/>
                  <a:pt x="469613" y="794176"/>
                </a:cubicBezTo>
                <a:close/>
                <a:moveTo>
                  <a:pt x="462966" y="657567"/>
                </a:moveTo>
                <a:cubicBezTo>
                  <a:pt x="460246" y="659958"/>
                  <a:pt x="454811" y="657566"/>
                  <a:pt x="454811" y="657566"/>
                </a:cubicBezTo>
                <a:cubicBezTo>
                  <a:pt x="452091" y="657567"/>
                  <a:pt x="462966" y="655176"/>
                  <a:pt x="457530" y="648000"/>
                </a:cubicBezTo>
                <a:cubicBezTo>
                  <a:pt x="457530" y="645608"/>
                  <a:pt x="460246" y="652784"/>
                  <a:pt x="462966" y="657567"/>
                </a:cubicBezTo>
                <a:close/>
                <a:moveTo>
                  <a:pt x="460570" y="620757"/>
                </a:moveTo>
                <a:cubicBezTo>
                  <a:pt x="455545" y="618269"/>
                  <a:pt x="458057" y="620757"/>
                  <a:pt x="453031" y="625734"/>
                </a:cubicBezTo>
                <a:cubicBezTo>
                  <a:pt x="453032" y="620757"/>
                  <a:pt x="453032" y="618269"/>
                  <a:pt x="455545" y="618269"/>
                </a:cubicBezTo>
                <a:cubicBezTo>
                  <a:pt x="453032" y="618269"/>
                  <a:pt x="450522" y="615783"/>
                  <a:pt x="450522" y="615783"/>
                </a:cubicBezTo>
                <a:cubicBezTo>
                  <a:pt x="448009" y="618269"/>
                  <a:pt x="453032" y="620757"/>
                  <a:pt x="450522" y="620757"/>
                </a:cubicBezTo>
                <a:cubicBezTo>
                  <a:pt x="448009" y="620757"/>
                  <a:pt x="448010" y="615783"/>
                  <a:pt x="445497" y="618269"/>
                </a:cubicBezTo>
                <a:cubicBezTo>
                  <a:pt x="445497" y="623246"/>
                  <a:pt x="437958" y="618269"/>
                  <a:pt x="437958" y="623246"/>
                </a:cubicBezTo>
                <a:cubicBezTo>
                  <a:pt x="442984" y="623245"/>
                  <a:pt x="437958" y="625734"/>
                  <a:pt x="440471" y="628219"/>
                </a:cubicBezTo>
                <a:cubicBezTo>
                  <a:pt x="442984" y="628219"/>
                  <a:pt x="450523" y="623246"/>
                  <a:pt x="448009" y="628220"/>
                </a:cubicBezTo>
                <a:cubicBezTo>
                  <a:pt x="453031" y="625734"/>
                  <a:pt x="455545" y="635682"/>
                  <a:pt x="458057" y="628220"/>
                </a:cubicBezTo>
                <a:cubicBezTo>
                  <a:pt x="458057" y="628220"/>
                  <a:pt x="455545" y="628220"/>
                  <a:pt x="455545" y="625734"/>
                </a:cubicBezTo>
                <a:cubicBezTo>
                  <a:pt x="458057" y="625734"/>
                  <a:pt x="460571" y="625734"/>
                  <a:pt x="460570" y="620757"/>
                </a:cubicBezTo>
                <a:close/>
                <a:moveTo>
                  <a:pt x="493234" y="1100869"/>
                </a:moveTo>
                <a:cubicBezTo>
                  <a:pt x="490722" y="1100869"/>
                  <a:pt x="485696" y="1093404"/>
                  <a:pt x="485695" y="1103355"/>
                </a:cubicBezTo>
                <a:cubicBezTo>
                  <a:pt x="490722" y="1100869"/>
                  <a:pt x="490721" y="1110820"/>
                  <a:pt x="493234" y="1113305"/>
                </a:cubicBezTo>
                <a:cubicBezTo>
                  <a:pt x="493235" y="1108332"/>
                  <a:pt x="493234" y="1105843"/>
                  <a:pt x="493234" y="1100869"/>
                </a:cubicBezTo>
                <a:close/>
                <a:moveTo>
                  <a:pt x="472636" y="792680"/>
                </a:moveTo>
                <a:lnTo>
                  <a:pt x="472030" y="792980"/>
                </a:lnTo>
                <a:lnTo>
                  <a:pt x="472215" y="792526"/>
                </a:lnTo>
                <a:close/>
                <a:moveTo>
                  <a:pt x="468109" y="712800"/>
                </a:moveTo>
                <a:lnTo>
                  <a:pt x="460571" y="712799"/>
                </a:lnTo>
                <a:lnTo>
                  <a:pt x="463083" y="705337"/>
                </a:lnTo>
                <a:cubicBezTo>
                  <a:pt x="460571" y="702849"/>
                  <a:pt x="453032" y="705337"/>
                  <a:pt x="460571" y="707823"/>
                </a:cubicBezTo>
                <a:cubicBezTo>
                  <a:pt x="455545" y="710311"/>
                  <a:pt x="453032" y="700361"/>
                  <a:pt x="450523" y="710312"/>
                </a:cubicBezTo>
                <a:cubicBezTo>
                  <a:pt x="451778" y="710312"/>
                  <a:pt x="453661" y="710312"/>
                  <a:pt x="455545" y="710623"/>
                </a:cubicBezTo>
                <a:lnTo>
                  <a:pt x="460569" y="712799"/>
                </a:lnTo>
                <a:lnTo>
                  <a:pt x="459942" y="712800"/>
                </a:lnTo>
                <a:cubicBezTo>
                  <a:pt x="457429" y="713421"/>
                  <a:pt x="455545" y="715287"/>
                  <a:pt x="455544" y="720262"/>
                </a:cubicBezTo>
                <a:cubicBezTo>
                  <a:pt x="458058" y="717774"/>
                  <a:pt x="458057" y="720262"/>
                  <a:pt x="463083" y="720262"/>
                </a:cubicBezTo>
                <a:cubicBezTo>
                  <a:pt x="463083" y="712800"/>
                  <a:pt x="465596" y="717774"/>
                  <a:pt x="468109" y="712800"/>
                </a:cubicBezTo>
                <a:close/>
                <a:moveTo>
                  <a:pt x="490721" y="1041164"/>
                </a:moveTo>
                <a:cubicBezTo>
                  <a:pt x="490721" y="1036190"/>
                  <a:pt x="478157" y="1036190"/>
                  <a:pt x="478157" y="1041164"/>
                </a:cubicBezTo>
                <a:cubicBezTo>
                  <a:pt x="483183" y="1041164"/>
                  <a:pt x="485696" y="1043653"/>
                  <a:pt x="490721" y="1041164"/>
                </a:cubicBezTo>
                <a:close/>
                <a:moveTo>
                  <a:pt x="475053" y="785508"/>
                </a:moveTo>
                <a:lnTo>
                  <a:pt x="472215" y="792526"/>
                </a:lnTo>
                <a:lnTo>
                  <a:pt x="470216" y="791785"/>
                </a:lnTo>
                <a:cubicBezTo>
                  <a:pt x="469007" y="791485"/>
                  <a:pt x="467799" y="791486"/>
                  <a:pt x="467799" y="792681"/>
                </a:cubicBezTo>
                <a:cubicBezTo>
                  <a:pt x="465383" y="787898"/>
                  <a:pt x="472636" y="785508"/>
                  <a:pt x="475053" y="785508"/>
                </a:cubicBezTo>
                <a:close/>
                <a:moveTo>
                  <a:pt x="509969" y="1294815"/>
                </a:moveTo>
                <a:cubicBezTo>
                  <a:pt x="509969" y="1294815"/>
                  <a:pt x="509969" y="1294815"/>
                  <a:pt x="509969" y="1297206"/>
                </a:cubicBezTo>
                <a:cubicBezTo>
                  <a:pt x="509969" y="1297206"/>
                  <a:pt x="509969" y="1297206"/>
                  <a:pt x="509969" y="1299597"/>
                </a:cubicBezTo>
                <a:cubicBezTo>
                  <a:pt x="507552" y="1297207"/>
                  <a:pt x="507552" y="1297207"/>
                  <a:pt x="505136" y="1299597"/>
                </a:cubicBezTo>
                <a:cubicBezTo>
                  <a:pt x="502719" y="1297207"/>
                  <a:pt x="505136" y="1297207"/>
                  <a:pt x="502719" y="1292424"/>
                </a:cubicBezTo>
                <a:cubicBezTo>
                  <a:pt x="505136" y="1294815"/>
                  <a:pt x="507552" y="1299598"/>
                  <a:pt x="509969" y="1294815"/>
                </a:cubicBezTo>
                <a:close/>
                <a:moveTo>
                  <a:pt x="493234" y="1023751"/>
                </a:moveTo>
                <a:cubicBezTo>
                  <a:pt x="488209" y="1021266"/>
                  <a:pt x="485696" y="1031214"/>
                  <a:pt x="483183" y="1026240"/>
                </a:cubicBezTo>
                <a:cubicBezTo>
                  <a:pt x="483183" y="1023751"/>
                  <a:pt x="485696" y="1026240"/>
                  <a:pt x="485696" y="1023751"/>
                </a:cubicBezTo>
                <a:cubicBezTo>
                  <a:pt x="483183" y="1026240"/>
                  <a:pt x="483183" y="1021266"/>
                  <a:pt x="480670" y="1021266"/>
                </a:cubicBezTo>
                <a:cubicBezTo>
                  <a:pt x="480669" y="1023751"/>
                  <a:pt x="483183" y="1023751"/>
                  <a:pt x="480670" y="1026239"/>
                </a:cubicBezTo>
                <a:cubicBezTo>
                  <a:pt x="480670" y="1026239"/>
                  <a:pt x="480670" y="1026239"/>
                  <a:pt x="478156" y="1026240"/>
                </a:cubicBezTo>
                <a:cubicBezTo>
                  <a:pt x="478156" y="1021266"/>
                  <a:pt x="478156" y="1016289"/>
                  <a:pt x="475644" y="1016289"/>
                </a:cubicBezTo>
                <a:cubicBezTo>
                  <a:pt x="473131" y="1018777"/>
                  <a:pt x="478157" y="1023751"/>
                  <a:pt x="475644" y="1028728"/>
                </a:cubicBezTo>
                <a:cubicBezTo>
                  <a:pt x="468109" y="1031214"/>
                  <a:pt x="468109" y="1023751"/>
                  <a:pt x="465596" y="1023751"/>
                </a:cubicBezTo>
                <a:cubicBezTo>
                  <a:pt x="465596" y="1031214"/>
                  <a:pt x="473131" y="1038679"/>
                  <a:pt x="475644" y="1028728"/>
                </a:cubicBezTo>
                <a:cubicBezTo>
                  <a:pt x="480670" y="1031214"/>
                  <a:pt x="488209" y="1033702"/>
                  <a:pt x="493234" y="1023751"/>
                </a:cubicBezTo>
                <a:close/>
                <a:moveTo>
                  <a:pt x="468109" y="623246"/>
                </a:moveTo>
                <a:cubicBezTo>
                  <a:pt x="463083" y="620757"/>
                  <a:pt x="465596" y="628220"/>
                  <a:pt x="465596" y="628220"/>
                </a:cubicBezTo>
                <a:cubicBezTo>
                  <a:pt x="463083" y="628220"/>
                  <a:pt x="460571" y="628220"/>
                  <a:pt x="460570" y="630708"/>
                </a:cubicBezTo>
                <a:cubicBezTo>
                  <a:pt x="463083" y="630708"/>
                  <a:pt x="463083" y="633196"/>
                  <a:pt x="465596" y="633196"/>
                </a:cubicBezTo>
                <a:cubicBezTo>
                  <a:pt x="465596" y="628220"/>
                  <a:pt x="465596" y="628220"/>
                  <a:pt x="468109" y="628220"/>
                </a:cubicBezTo>
                <a:cubicBezTo>
                  <a:pt x="468109" y="628220"/>
                  <a:pt x="468109" y="628220"/>
                  <a:pt x="468109" y="623246"/>
                </a:cubicBezTo>
                <a:close/>
                <a:moveTo>
                  <a:pt x="473446" y="688545"/>
                </a:moveTo>
                <a:cubicBezTo>
                  <a:pt x="473760" y="690411"/>
                  <a:pt x="473133" y="691654"/>
                  <a:pt x="470622" y="690410"/>
                </a:cubicBezTo>
                <a:cubicBezTo>
                  <a:pt x="470622" y="687924"/>
                  <a:pt x="468109" y="687924"/>
                  <a:pt x="468109" y="690410"/>
                </a:cubicBezTo>
                <a:cubicBezTo>
                  <a:pt x="463083" y="685436"/>
                  <a:pt x="473131" y="687924"/>
                  <a:pt x="470622" y="682947"/>
                </a:cubicBezTo>
                <a:cubicBezTo>
                  <a:pt x="471876" y="684191"/>
                  <a:pt x="473132" y="686679"/>
                  <a:pt x="473446" y="688545"/>
                </a:cubicBezTo>
                <a:close/>
                <a:moveTo>
                  <a:pt x="475695" y="674941"/>
                </a:moveTo>
                <a:cubicBezTo>
                  <a:pt x="475355" y="678193"/>
                  <a:pt x="472636" y="679089"/>
                  <a:pt x="472636" y="682676"/>
                </a:cubicBezTo>
                <a:cubicBezTo>
                  <a:pt x="467799" y="680285"/>
                  <a:pt x="462966" y="685067"/>
                  <a:pt x="460549" y="673109"/>
                </a:cubicBezTo>
                <a:cubicBezTo>
                  <a:pt x="462966" y="675503"/>
                  <a:pt x="465382" y="680285"/>
                  <a:pt x="470216" y="677894"/>
                </a:cubicBezTo>
                <a:cubicBezTo>
                  <a:pt x="465383" y="670718"/>
                  <a:pt x="472636" y="680285"/>
                  <a:pt x="475052" y="670718"/>
                </a:cubicBezTo>
                <a:cubicBezTo>
                  <a:pt x="475657" y="672512"/>
                  <a:pt x="475808" y="673857"/>
                  <a:pt x="475695" y="674941"/>
                </a:cubicBezTo>
                <a:close/>
                <a:moveTo>
                  <a:pt x="488339" y="796156"/>
                </a:moveTo>
                <a:cubicBezTo>
                  <a:pt x="487193" y="798063"/>
                  <a:pt x="482605" y="796268"/>
                  <a:pt x="482605" y="799857"/>
                </a:cubicBezTo>
                <a:cubicBezTo>
                  <a:pt x="479886" y="797466"/>
                  <a:pt x="485321" y="792681"/>
                  <a:pt x="488041" y="792680"/>
                </a:cubicBezTo>
                <a:cubicBezTo>
                  <a:pt x="488721" y="794475"/>
                  <a:pt x="488721" y="795521"/>
                  <a:pt x="488339" y="796156"/>
                </a:cubicBezTo>
                <a:close/>
                <a:moveTo>
                  <a:pt x="481528" y="692838"/>
                </a:moveTo>
                <a:lnTo>
                  <a:pt x="480670" y="695386"/>
                </a:lnTo>
                <a:lnTo>
                  <a:pt x="481177" y="696121"/>
                </a:lnTo>
                <a:lnTo>
                  <a:pt x="479413" y="696630"/>
                </a:lnTo>
                <a:cubicBezTo>
                  <a:pt x="478157" y="697252"/>
                  <a:pt x="476900" y="697874"/>
                  <a:pt x="475644" y="695387"/>
                </a:cubicBezTo>
                <a:cubicBezTo>
                  <a:pt x="475644" y="692898"/>
                  <a:pt x="478157" y="695386"/>
                  <a:pt x="480669" y="692898"/>
                </a:cubicBezTo>
                <a:close/>
                <a:moveTo>
                  <a:pt x="481826" y="691954"/>
                </a:moveTo>
                <a:lnTo>
                  <a:pt x="481770" y="692821"/>
                </a:lnTo>
                <a:lnTo>
                  <a:pt x="481528" y="692838"/>
                </a:lnTo>
                <a:close/>
                <a:moveTo>
                  <a:pt x="535347" y="1466998"/>
                </a:moveTo>
                <a:cubicBezTo>
                  <a:pt x="532931" y="1471779"/>
                  <a:pt x="530511" y="1471780"/>
                  <a:pt x="525678" y="1471780"/>
                </a:cubicBezTo>
                <a:cubicBezTo>
                  <a:pt x="525677" y="1466998"/>
                  <a:pt x="530511" y="1469389"/>
                  <a:pt x="535347" y="1466998"/>
                </a:cubicBezTo>
                <a:close/>
                <a:moveTo>
                  <a:pt x="483183" y="697875"/>
                </a:moveTo>
                <a:lnTo>
                  <a:pt x="482571" y="698140"/>
                </a:lnTo>
                <a:lnTo>
                  <a:pt x="481177" y="696121"/>
                </a:lnTo>
                <a:lnTo>
                  <a:pt x="481298" y="696086"/>
                </a:lnTo>
                <a:cubicBezTo>
                  <a:pt x="481927" y="696165"/>
                  <a:pt x="482555" y="696631"/>
                  <a:pt x="483183" y="697875"/>
                </a:cubicBezTo>
                <a:close/>
                <a:moveTo>
                  <a:pt x="495594" y="879571"/>
                </a:moveTo>
                <a:cubicBezTo>
                  <a:pt x="495594" y="882359"/>
                  <a:pt x="488344" y="882359"/>
                  <a:pt x="490760" y="873990"/>
                </a:cubicBezTo>
                <a:cubicBezTo>
                  <a:pt x="493178" y="873990"/>
                  <a:pt x="493178" y="876780"/>
                  <a:pt x="495594" y="879571"/>
                </a:cubicBezTo>
                <a:close/>
                <a:moveTo>
                  <a:pt x="482302" y="677894"/>
                </a:moveTo>
                <a:cubicBezTo>
                  <a:pt x="482302" y="680285"/>
                  <a:pt x="482302" y="680285"/>
                  <a:pt x="482302" y="685067"/>
                </a:cubicBezTo>
                <a:cubicBezTo>
                  <a:pt x="479886" y="682676"/>
                  <a:pt x="479886" y="680285"/>
                  <a:pt x="475049" y="682676"/>
                </a:cubicBezTo>
                <a:cubicBezTo>
                  <a:pt x="475049" y="677894"/>
                  <a:pt x="477470" y="677894"/>
                  <a:pt x="482302" y="677894"/>
                </a:cubicBezTo>
                <a:close/>
                <a:moveTo>
                  <a:pt x="483183" y="687924"/>
                </a:moveTo>
                <a:lnTo>
                  <a:pt x="481826" y="691954"/>
                </a:lnTo>
                <a:lnTo>
                  <a:pt x="481926" y="690411"/>
                </a:lnTo>
                <a:cubicBezTo>
                  <a:pt x="481926" y="688546"/>
                  <a:pt x="481926" y="686680"/>
                  <a:pt x="483183" y="687924"/>
                </a:cubicBezTo>
                <a:close/>
                <a:moveTo>
                  <a:pt x="472636" y="530930"/>
                </a:moveTo>
                <a:cubicBezTo>
                  <a:pt x="470216" y="535929"/>
                  <a:pt x="470215" y="545929"/>
                  <a:pt x="467799" y="553430"/>
                </a:cubicBezTo>
                <a:cubicBezTo>
                  <a:pt x="467800" y="555930"/>
                  <a:pt x="465383" y="528429"/>
                  <a:pt x="472636" y="530930"/>
                </a:cubicBezTo>
                <a:close/>
                <a:moveTo>
                  <a:pt x="477470" y="592997"/>
                </a:moveTo>
                <a:cubicBezTo>
                  <a:pt x="475053" y="595389"/>
                  <a:pt x="472632" y="590605"/>
                  <a:pt x="470216" y="595389"/>
                </a:cubicBezTo>
                <a:cubicBezTo>
                  <a:pt x="472632" y="590605"/>
                  <a:pt x="470215" y="588214"/>
                  <a:pt x="465383" y="588214"/>
                </a:cubicBezTo>
                <a:cubicBezTo>
                  <a:pt x="466590" y="586421"/>
                  <a:pt x="467650" y="585823"/>
                  <a:pt x="468633" y="585935"/>
                </a:cubicBezTo>
                <a:cubicBezTo>
                  <a:pt x="471577" y="586271"/>
                  <a:pt x="473840" y="592997"/>
                  <a:pt x="477470" y="592997"/>
                </a:cubicBezTo>
                <a:close/>
                <a:moveTo>
                  <a:pt x="513334" y="1105843"/>
                </a:moveTo>
                <a:cubicBezTo>
                  <a:pt x="510820" y="1105843"/>
                  <a:pt x="503283" y="1103355"/>
                  <a:pt x="505794" y="1108332"/>
                </a:cubicBezTo>
                <a:cubicBezTo>
                  <a:pt x="507680" y="1110198"/>
                  <a:pt x="512389" y="1112062"/>
                  <a:pt x="513568" y="1109730"/>
                </a:cubicBezTo>
                <a:cubicBezTo>
                  <a:pt x="513960" y="1108952"/>
                  <a:pt x="513961" y="1107709"/>
                  <a:pt x="513334" y="1105843"/>
                </a:cubicBezTo>
                <a:close/>
                <a:moveTo>
                  <a:pt x="505403" y="967399"/>
                </a:moveTo>
                <a:cubicBezTo>
                  <a:pt x="505403" y="972182"/>
                  <a:pt x="502987" y="972182"/>
                  <a:pt x="502986" y="974574"/>
                </a:cubicBezTo>
                <a:cubicBezTo>
                  <a:pt x="500569" y="974574"/>
                  <a:pt x="498153" y="972182"/>
                  <a:pt x="498152" y="967399"/>
                </a:cubicBezTo>
                <a:cubicBezTo>
                  <a:pt x="498152" y="967399"/>
                  <a:pt x="498152" y="967399"/>
                  <a:pt x="505403" y="967399"/>
                </a:cubicBezTo>
                <a:close/>
                <a:moveTo>
                  <a:pt x="505403" y="959328"/>
                </a:moveTo>
                <a:cubicBezTo>
                  <a:pt x="502987" y="967398"/>
                  <a:pt x="500570" y="964708"/>
                  <a:pt x="495736" y="964708"/>
                </a:cubicBezTo>
                <a:cubicBezTo>
                  <a:pt x="495736" y="959328"/>
                  <a:pt x="502987" y="956637"/>
                  <a:pt x="505403" y="959328"/>
                </a:cubicBezTo>
                <a:close/>
                <a:moveTo>
                  <a:pt x="490803" y="719889"/>
                </a:moveTo>
                <a:lnTo>
                  <a:pt x="490760" y="720461"/>
                </a:lnTo>
                <a:cubicBezTo>
                  <a:pt x="490760" y="720461"/>
                  <a:pt x="488344" y="720461"/>
                  <a:pt x="488344" y="720461"/>
                </a:cubicBezTo>
                <a:close/>
                <a:moveTo>
                  <a:pt x="482303" y="585824"/>
                </a:moveTo>
                <a:cubicBezTo>
                  <a:pt x="482302" y="592998"/>
                  <a:pt x="479882" y="588216"/>
                  <a:pt x="475049" y="585824"/>
                </a:cubicBezTo>
                <a:cubicBezTo>
                  <a:pt x="475049" y="584628"/>
                  <a:pt x="476258" y="584628"/>
                  <a:pt x="477769" y="584927"/>
                </a:cubicBezTo>
                <a:cubicBezTo>
                  <a:pt x="479280" y="585226"/>
                  <a:pt x="481094" y="585824"/>
                  <a:pt x="482303" y="585824"/>
                </a:cubicBezTo>
                <a:close/>
                <a:moveTo>
                  <a:pt x="505261" y="909862"/>
                </a:moveTo>
                <a:cubicBezTo>
                  <a:pt x="502844" y="912253"/>
                  <a:pt x="505260" y="921818"/>
                  <a:pt x="502844" y="926600"/>
                </a:cubicBezTo>
                <a:cubicBezTo>
                  <a:pt x="500427" y="919426"/>
                  <a:pt x="498011" y="926600"/>
                  <a:pt x="490760" y="926599"/>
                </a:cubicBezTo>
                <a:cubicBezTo>
                  <a:pt x="493177" y="924208"/>
                  <a:pt x="495594" y="914644"/>
                  <a:pt x="498011" y="921818"/>
                </a:cubicBezTo>
                <a:cubicBezTo>
                  <a:pt x="500427" y="919426"/>
                  <a:pt x="502844" y="914644"/>
                  <a:pt x="502844" y="909862"/>
                </a:cubicBezTo>
                <a:cubicBezTo>
                  <a:pt x="502844" y="909862"/>
                  <a:pt x="502844" y="909862"/>
                  <a:pt x="505261" y="909862"/>
                </a:cubicBezTo>
                <a:close/>
                <a:moveTo>
                  <a:pt x="490761" y="687458"/>
                </a:moveTo>
                <a:cubicBezTo>
                  <a:pt x="487741" y="690149"/>
                  <a:pt x="490761" y="698221"/>
                  <a:pt x="484719" y="695530"/>
                </a:cubicBezTo>
                <a:cubicBezTo>
                  <a:pt x="484719" y="690149"/>
                  <a:pt x="484719" y="687458"/>
                  <a:pt x="490761" y="687458"/>
                </a:cubicBezTo>
                <a:close/>
                <a:moveTo>
                  <a:pt x="500769" y="834692"/>
                </a:moveTo>
                <a:cubicBezTo>
                  <a:pt x="495743" y="837180"/>
                  <a:pt x="493235" y="842154"/>
                  <a:pt x="493234" y="844643"/>
                </a:cubicBezTo>
                <a:cubicBezTo>
                  <a:pt x="493234" y="839669"/>
                  <a:pt x="488209" y="839669"/>
                  <a:pt x="490721" y="834692"/>
                </a:cubicBezTo>
                <a:cubicBezTo>
                  <a:pt x="488209" y="837180"/>
                  <a:pt x="483183" y="834692"/>
                  <a:pt x="483183" y="837181"/>
                </a:cubicBezTo>
                <a:cubicBezTo>
                  <a:pt x="483183" y="842154"/>
                  <a:pt x="490721" y="842154"/>
                  <a:pt x="490721" y="847131"/>
                </a:cubicBezTo>
                <a:cubicBezTo>
                  <a:pt x="485696" y="844643"/>
                  <a:pt x="490721" y="849620"/>
                  <a:pt x="485696" y="852105"/>
                </a:cubicBezTo>
                <a:cubicBezTo>
                  <a:pt x="490721" y="857082"/>
                  <a:pt x="490721" y="849620"/>
                  <a:pt x="495743" y="847131"/>
                </a:cubicBezTo>
                <a:cubicBezTo>
                  <a:pt x="495743" y="849620"/>
                  <a:pt x="493235" y="849620"/>
                  <a:pt x="493235" y="854594"/>
                </a:cubicBezTo>
                <a:cubicBezTo>
                  <a:pt x="495743" y="854593"/>
                  <a:pt x="498257" y="852105"/>
                  <a:pt x="500769" y="852106"/>
                </a:cubicBezTo>
                <a:cubicBezTo>
                  <a:pt x="493234" y="844643"/>
                  <a:pt x="500769" y="844643"/>
                  <a:pt x="500769" y="834692"/>
                </a:cubicBezTo>
                <a:close/>
                <a:moveTo>
                  <a:pt x="493782" y="715652"/>
                </a:moveTo>
                <a:cubicBezTo>
                  <a:pt x="493632" y="716927"/>
                  <a:pt x="493179" y="718324"/>
                  <a:pt x="492576" y="719473"/>
                </a:cubicBezTo>
                <a:lnTo>
                  <a:pt x="490803" y="719889"/>
                </a:lnTo>
                <a:lnTo>
                  <a:pt x="491064" y="716514"/>
                </a:lnTo>
                <a:cubicBezTo>
                  <a:pt x="491969" y="715858"/>
                  <a:pt x="493177" y="715201"/>
                  <a:pt x="493177" y="712570"/>
                </a:cubicBezTo>
                <a:cubicBezTo>
                  <a:pt x="493781" y="713227"/>
                  <a:pt x="493933" y="714378"/>
                  <a:pt x="493782" y="715652"/>
                </a:cubicBezTo>
                <a:close/>
                <a:moveTo>
                  <a:pt x="512654" y="961419"/>
                </a:moveTo>
                <a:cubicBezTo>
                  <a:pt x="512654" y="964110"/>
                  <a:pt x="510236" y="964110"/>
                  <a:pt x="510236" y="964110"/>
                </a:cubicBezTo>
                <a:cubicBezTo>
                  <a:pt x="507820" y="972181"/>
                  <a:pt x="512654" y="966800"/>
                  <a:pt x="512654" y="972181"/>
                </a:cubicBezTo>
                <a:cubicBezTo>
                  <a:pt x="510236" y="972181"/>
                  <a:pt x="510236" y="969490"/>
                  <a:pt x="505403" y="972181"/>
                </a:cubicBezTo>
                <a:cubicBezTo>
                  <a:pt x="505403" y="966800"/>
                  <a:pt x="507820" y="966800"/>
                  <a:pt x="507820" y="964110"/>
                </a:cubicBezTo>
                <a:cubicBezTo>
                  <a:pt x="507820" y="964110"/>
                  <a:pt x="507820" y="964110"/>
                  <a:pt x="512654" y="961419"/>
                </a:cubicBezTo>
                <a:close/>
                <a:moveTo>
                  <a:pt x="537764" y="1282857"/>
                </a:moveTo>
                <a:cubicBezTo>
                  <a:pt x="535248" y="1292424"/>
                  <a:pt x="527695" y="1278075"/>
                  <a:pt x="525174" y="1287639"/>
                </a:cubicBezTo>
                <a:cubicBezTo>
                  <a:pt x="520142" y="1280466"/>
                  <a:pt x="512589" y="1287639"/>
                  <a:pt x="507552" y="1278075"/>
                </a:cubicBezTo>
                <a:cubicBezTo>
                  <a:pt x="517622" y="1278075"/>
                  <a:pt x="530211" y="1280466"/>
                  <a:pt x="537764" y="1282857"/>
                </a:cubicBezTo>
                <a:close/>
                <a:moveTo>
                  <a:pt x="508308" y="839669"/>
                </a:moveTo>
                <a:cubicBezTo>
                  <a:pt x="505795" y="839669"/>
                  <a:pt x="505795" y="832206"/>
                  <a:pt x="503282" y="834692"/>
                </a:cubicBezTo>
                <a:cubicBezTo>
                  <a:pt x="503282" y="839669"/>
                  <a:pt x="503282" y="842154"/>
                  <a:pt x="500769" y="847131"/>
                </a:cubicBezTo>
                <a:cubicBezTo>
                  <a:pt x="503282" y="847131"/>
                  <a:pt x="505795" y="847131"/>
                  <a:pt x="505795" y="844643"/>
                </a:cubicBezTo>
                <a:cubicBezTo>
                  <a:pt x="500769" y="844643"/>
                  <a:pt x="508308" y="842155"/>
                  <a:pt x="508308" y="839669"/>
                </a:cubicBezTo>
                <a:close/>
                <a:moveTo>
                  <a:pt x="485685" y="498537"/>
                </a:moveTo>
                <a:cubicBezTo>
                  <a:pt x="488344" y="505712"/>
                  <a:pt x="477708" y="500928"/>
                  <a:pt x="475049" y="503320"/>
                </a:cubicBezTo>
                <a:cubicBezTo>
                  <a:pt x="475049" y="503320"/>
                  <a:pt x="475049" y="500928"/>
                  <a:pt x="475049" y="498537"/>
                </a:cubicBezTo>
                <a:cubicBezTo>
                  <a:pt x="477708" y="498537"/>
                  <a:pt x="483026" y="503320"/>
                  <a:pt x="485685" y="498537"/>
                </a:cubicBezTo>
                <a:close/>
                <a:moveTo>
                  <a:pt x="512514" y="889534"/>
                </a:moveTo>
                <a:cubicBezTo>
                  <a:pt x="512514" y="894317"/>
                  <a:pt x="507677" y="891926"/>
                  <a:pt x="505261" y="894317"/>
                </a:cubicBezTo>
                <a:cubicBezTo>
                  <a:pt x="505261" y="889535"/>
                  <a:pt x="507678" y="889535"/>
                  <a:pt x="512514" y="889534"/>
                </a:cubicBezTo>
                <a:close/>
                <a:moveTo>
                  <a:pt x="512514" y="869207"/>
                </a:moveTo>
                <a:cubicBezTo>
                  <a:pt x="510098" y="871898"/>
                  <a:pt x="510098" y="874589"/>
                  <a:pt x="510098" y="877277"/>
                </a:cubicBezTo>
                <a:cubicBezTo>
                  <a:pt x="510098" y="877277"/>
                  <a:pt x="507677" y="877277"/>
                  <a:pt x="505260" y="879968"/>
                </a:cubicBezTo>
                <a:cubicBezTo>
                  <a:pt x="502844" y="874589"/>
                  <a:pt x="510098" y="871898"/>
                  <a:pt x="512514" y="869207"/>
                </a:cubicBezTo>
                <a:close/>
                <a:moveTo>
                  <a:pt x="507681" y="794872"/>
                </a:moveTo>
                <a:cubicBezTo>
                  <a:pt x="507681" y="794872"/>
                  <a:pt x="507681" y="797463"/>
                  <a:pt x="507681" y="797463"/>
                </a:cubicBezTo>
                <a:cubicBezTo>
                  <a:pt x="507681" y="797463"/>
                  <a:pt x="507681" y="797463"/>
                  <a:pt x="505264" y="797463"/>
                </a:cubicBezTo>
                <a:cubicBezTo>
                  <a:pt x="505264" y="794872"/>
                  <a:pt x="505264" y="792282"/>
                  <a:pt x="502845" y="792282"/>
                </a:cubicBezTo>
                <a:cubicBezTo>
                  <a:pt x="502845" y="792282"/>
                  <a:pt x="502844" y="789691"/>
                  <a:pt x="502844" y="789691"/>
                </a:cubicBezTo>
                <a:cubicBezTo>
                  <a:pt x="503450" y="787749"/>
                  <a:pt x="503903" y="787263"/>
                  <a:pt x="504280" y="787586"/>
                </a:cubicBezTo>
                <a:cubicBezTo>
                  <a:pt x="505414" y="788558"/>
                  <a:pt x="505866" y="796817"/>
                  <a:pt x="507681" y="794872"/>
                </a:cubicBezTo>
                <a:close/>
                <a:moveTo>
                  <a:pt x="517347" y="929230"/>
                </a:moveTo>
                <a:cubicBezTo>
                  <a:pt x="512514" y="934493"/>
                  <a:pt x="510097" y="934493"/>
                  <a:pt x="502844" y="934493"/>
                </a:cubicBezTo>
                <a:cubicBezTo>
                  <a:pt x="502844" y="926600"/>
                  <a:pt x="510097" y="939753"/>
                  <a:pt x="510098" y="926600"/>
                </a:cubicBezTo>
                <a:cubicBezTo>
                  <a:pt x="512515" y="931860"/>
                  <a:pt x="512514" y="929230"/>
                  <a:pt x="517347" y="929230"/>
                </a:cubicBezTo>
                <a:close/>
                <a:moveTo>
                  <a:pt x="492023" y="547486"/>
                </a:moveTo>
                <a:cubicBezTo>
                  <a:pt x="491773" y="550849"/>
                  <a:pt x="486291" y="553539"/>
                  <a:pt x="482303" y="553539"/>
                </a:cubicBezTo>
                <a:cubicBezTo>
                  <a:pt x="484961" y="548757"/>
                  <a:pt x="490280" y="551148"/>
                  <a:pt x="490279" y="543973"/>
                </a:cubicBezTo>
                <a:cubicBezTo>
                  <a:pt x="491608" y="545169"/>
                  <a:pt x="492106" y="546365"/>
                  <a:pt x="492023" y="547486"/>
                </a:cubicBezTo>
                <a:close/>
                <a:moveTo>
                  <a:pt x="568510" y="1663713"/>
                </a:moveTo>
                <a:cubicBezTo>
                  <a:pt x="569283" y="1665059"/>
                  <a:pt x="569171" y="1665940"/>
                  <a:pt x="568571" y="1666505"/>
                </a:cubicBezTo>
                <a:cubicBezTo>
                  <a:pt x="567971" y="1667070"/>
                  <a:pt x="566881" y="1667319"/>
                  <a:pt x="565694" y="1667400"/>
                </a:cubicBezTo>
                <a:cubicBezTo>
                  <a:pt x="563321" y="1667561"/>
                  <a:pt x="560560" y="1667050"/>
                  <a:pt x="560560" y="1667050"/>
                </a:cubicBezTo>
                <a:cubicBezTo>
                  <a:pt x="563085" y="1664082"/>
                  <a:pt x="565608" y="1661114"/>
                  <a:pt x="568510" y="1663713"/>
                </a:cubicBezTo>
                <a:close/>
                <a:moveTo>
                  <a:pt x="574101" y="1736003"/>
                </a:moveTo>
                <a:cubicBezTo>
                  <a:pt x="574303" y="1736476"/>
                  <a:pt x="574185" y="1737233"/>
                  <a:pt x="573588" y="1738472"/>
                </a:cubicBezTo>
                <a:cubicBezTo>
                  <a:pt x="570875" y="1738656"/>
                  <a:pt x="568000" y="1736455"/>
                  <a:pt x="565126" y="1734254"/>
                </a:cubicBezTo>
                <a:cubicBezTo>
                  <a:pt x="570389" y="1731499"/>
                  <a:pt x="564801" y="1729481"/>
                  <a:pt x="564639" y="1727096"/>
                </a:cubicBezTo>
                <a:lnTo>
                  <a:pt x="570064" y="1726727"/>
                </a:lnTo>
                <a:cubicBezTo>
                  <a:pt x="570389" y="1731499"/>
                  <a:pt x="567514" y="1729298"/>
                  <a:pt x="567838" y="1734069"/>
                </a:cubicBezTo>
                <a:cubicBezTo>
                  <a:pt x="569994" y="1735721"/>
                  <a:pt x="573494" y="1734584"/>
                  <a:pt x="574101" y="1736003"/>
                </a:cubicBezTo>
                <a:close/>
                <a:moveTo>
                  <a:pt x="536534" y="1112218"/>
                </a:moveTo>
                <a:cubicBezTo>
                  <a:pt x="536730" y="1111441"/>
                  <a:pt x="536573" y="1110197"/>
                  <a:pt x="535946" y="1108332"/>
                </a:cubicBezTo>
                <a:cubicBezTo>
                  <a:pt x="533433" y="1108332"/>
                  <a:pt x="528407" y="1105843"/>
                  <a:pt x="528408" y="1110820"/>
                </a:cubicBezTo>
                <a:cubicBezTo>
                  <a:pt x="532177" y="1112684"/>
                  <a:pt x="535945" y="1114550"/>
                  <a:pt x="536534" y="1112218"/>
                </a:cubicBezTo>
                <a:close/>
                <a:moveTo>
                  <a:pt x="512514" y="749635"/>
                </a:moveTo>
                <a:cubicBezTo>
                  <a:pt x="512514" y="749635"/>
                  <a:pt x="512514" y="749635"/>
                  <a:pt x="512514" y="752326"/>
                </a:cubicBezTo>
                <a:lnTo>
                  <a:pt x="512515" y="755017"/>
                </a:lnTo>
                <a:cubicBezTo>
                  <a:pt x="510098" y="755017"/>
                  <a:pt x="510098" y="752326"/>
                  <a:pt x="512514" y="760398"/>
                </a:cubicBezTo>
                <a:cubicBezTo>
                  <a:pt x="510098" y="755017"/>
                  <a:pt x="502844" y="757708"/>
                  <a:pt x="502845" y="749636"/>
                </a:cubicBezTo>
                <a:cubicBezTo>
                  <a:pt x="505261" y="749635"/>
                  <a:pt x="510098" y="755017"/>
                  <a:pt x="512514" y="749635"/>
                </a:cubicBezTo>
                <a:close/>
                <a:moveTo>
                  <a:pt x="529242" y="984142"/>
                </a:moveTo>
                <a:cubicBezTo>
                  <a:pt x="528940" y="984740"/>
                  <a:pt x="528336" y="985338"/>
                  <a:pt x="528336" y="986534"/>
                </a:cubicBezTo>
                <a:cubicBezTo>
                  <a:pt x="525920" y="988926"/>
                  <a:pt x="525919" y="984142"/>
                  <a:pt x="523502" y="984142"/>
                </a:cubicBezTo>
                <a:cubicBezTo>
                  <a:pt x="525919" y="981751"/>
                  <a:pt x="525919" y="981751"/>
                  <a:pt x="528336" y="981751"/>
                </a:cubicBezTo>
                <a:cubicBezTo>
                  <a:pt x="529544" y="982947"/>
                  <a:pt x="529544" y="983545"/>
                  <a:pt x="529242" y="984142"/>
                </a:cubicBezTo>
                <a:close/>
                <a:moveTo>
                  <a:pt x="549847" y="1285248"/>
                </a:moveTo>
                <a:cubicBezTo>
                  <a:pt x="549847" y="1292424"/>
                  <a:pt x="545014" y="1287642"/>
                  <a:pt x="545014" y="1282858"/>
                </a:cubicBezTo>
                <a:cubicBezTo>
                  <a:pt x="547431" y="1282857"/>
                  <a:pt x="547431" y="1285248"/>
                  <a:pt x="549847" y="1285248"/>
                </a:cubicBezTo>
                <a:close/>
                <a:moveTo>
                  <a:pt x="579907" y="1720065"/>
                </a:moveTo>
                <a:cubicBezTo>
                  <a:pt x="580265" y="1725314"/>
                  <a:pt x="577674" y="1722854"/>
                  <a:pt x="578031" y="1728103"/>
                </a:cubicBezTo>
                <a:cubicBezTo>
                  <a:pt x="580443" y="1727939"/>
                  <a:pt x="580443" y="1727939"/>
                  <a:pt x="580799" y="1733188"/>
                </a:cubicBezTo>
                <a:cubicBezTo>
                  <a:pt x="575976" y="1733516"/>
                  <a:pt x="575085" y="1720393"/>
                  <a:pt x="579907" y="1720065"/>
                </a:cubicBezTo>
                <a:close/>
                <a:moveTo>
                  <a:pt x="520869" y="849619"/>
                </a:moveTo>
                <a:cubicBezTo>
                  <a:pt x="518356" y="849620"/>
                  <a:pt x="518356" y="852105"/>
                  <a:pt x="518356" y="847131"/>
                </a:cubicBezTo>
                <a:cubicBezTo>
                  <a:pt x="518356" y="847131"/>
                  <a:pt x="518356" y="847131"/>
                  <a:pt x="515842" y="847131"/>
                </a:cubicBezTo>
                <a:cubicBezTo>
                  <a:pt x="515843" y="849620"/>
                  <a:pt x="515843" y="852105"/>
                  <a:pt x="515843" y="854594"/>
                </a:cubicBezTo>
                <a:cubicBezTo>
                  <a:pt x="518356" y="854594"/>
                  <a:pt x="520869" y="852105"/>
                  <a:pt x="520869" y="849619"/>
                </a:cubicBezTo>
                <a:close/>
                <a:moveTo>
                  <a:pt x="520869" y="839669"/>
                </a:moveTo>
                <a:cubicBezTo>
                  <a:pt x="515843" y="844643"/>
                  <a:pt x="515843" y="837181"/>
                  <a:pt x="515843" y="837181"/>
                </a:cubicBezTo>
                <a:cubicBezTo>
                  <a:pt x="515843" y="842154"/>
                  <a:pt x="510821" y="839669"/>
                  <a:pt x="510821" y="844643"/>
                </a:cubicBezTo>
                <a:cubicBezTo>
                  <a:pt x="515842" y="847131"/>
                  <a:pt x="520869" y="847131"/>
                  <a:pt x="520869" y="839669"/>
                </a:cubicBezTo>
                <a:close/>
                <a:moveTo>
                  <a:pt x="528222" y="894317"/>
                </a:moveTo>
                <a:cubicBezTo>
                  <a:pt x="525806" y="894317"/>
                  <a:pt x="525805" y="891926"/>
                  <a:pt x="520972" y="894317"/>
                </a:cubicBezTo>
                <a:cubicBezTo>
                  <a:pt x="523389" y="891926"/>
                  <a:pt x="523389" y="889535"/>
                  <a:pt x="523389" y="887143"/>
                </a:cubicBezTo>
                <a:cubicBezTo>
                  <a:pt x="525805" y="889535"/>
                  <a:pt x="528222" y="889535"/>
                  <a:pt x="528222" y="894317"/>
                </a:cubicBezTo>
                <a:close/>
                <a:moveTo>
                  <a:pt x="601393" y="1966845"/>
                </a:moveTo>
                <a:cubicBezTo>
                  <a:pt x="601555" y="1969231"/>
                  <a:pt x="598663" y="1971226"/>
                  <a:pt x="595688" y="1972028"/>
                </a:cubicBezTo>
                <a:cubicBezTo>
                  <a:pt x="592715" y="1972828"/>
                  <a:pt x="589661" y="1972438"/>
                  <a:pt x="589499" y="1970050"/>
                </a:cubicBezTo>
                <a:cubicBezTo>
                  <a:pt x="594320" y="1969722"/>
                  <a:pt x="596570" y="1967172"/>
                  <a:pt x="601393" y="1966845"/>
                </a:cubicBezTo>
                <a:close/>
                <a:moveTo>
                  <a:pt x="528223" y="879968"/>
                </a:moveTo>
                <a:cubicBezTo>
                  <a:pt x="525655" y="889532"/>
                  <a:pt x="512818" y="882359"/>
                  <a:pt x="507681" y="884750"/>
                </a:cubicBezTo>
                <a:cubicBezTo>
                  <a:pt x="512818" y="877576"/>
                  <a:pt x="523089" y="884750"/>
                  <a:pt x="528223" y="879968"/>
                </a:cubicBezTo>
                <a:close/>
                <a:moveTo>
                  <a:pt x="580943" y="1628313"/>
                </a:moveTo>
                <a:cubicBezTo>
                  <a:pt x="580943" y="1628313"/>
                  <a:pt x="581125" y="1630996"/>
                  <a:pt x="581307" y="1633681"/>
                </a:cubicBezTo>
                <a:cubicBezTo>
                  <a:pt x="576119" y="1628640"/>
                  <a:pt x="571480" y="1631651"/>
                  <a:pt x="568704" y="1626448"/>
                </a:cubicBezTo>
                <a:cubicBezTo>
                  <a:pt x="573709" y="1628804"/>
                  <a:pt x="578167" y="1623108"/>
                  <a:pt x="580943" y="1628313"/>
                </a:cubicBezTo>
                <a:close/>
                <a:moveTo>
                  <a:pt x="571665" y="1491719"/>
                </a:moveTo>
                <a:lnTo>
                  <a:pt x="571828" y="1494105"/>
                </a:lnTo>
                <a:lnTo>
                  <a:pt x="569417" y="1494268"/>
                </a:lnTo>
                <a:lnTo>
                  <a:pt x="569255" y="1491883"/>
                </a:lnTo>
                <a:close/>
                <a:moveTo>
                  <a:pt x="525895" y="782453"/>
                </a:moveTo>
                <a:cubicBezTo>
                  <a:pt x="523382" y="779964"/>
                  <a:pt x="525895" y="770016"/>
                  <a:pt x="520869" y="774990"/>
                </a:cubicBezTo>
                <a:cubicBezTo>
                  <a:pt x="523382" y="774990"/>
                  <a:pt x="520869" y="779964"/>
                  <a:pt x="520869" y="779964"/>
                </a:cubicBezTo>
                <a:cubicBezTo>
                  <a:pt x="523382" y="777478"/>
                  <a:pt x="525894" y="787429"/>
                  <a:pt x="525895" y="782453"/>
                </a:cubicBezTo>
                <a:close/>
                <a:moveTo>
                  <a:pt x="572809" y="1471780"/>
                </a:moveTo>
                <a:cubicBezTo>
                  <a:pt x="572809" y="1474171"/>
                  <a:pt x="563143" y="1474171"/>
                  <a:pt x="563143" y="1471780"/>
                </a:cubicBezTo>
                <a:cubicBezTo>
                  <a:pt x="565559" y="1471780"/>
                  <a:pt x="567370" y="1471180"/>
                  <a:pt x="568881" y="1470883"/>
                </a:cubicBezTo>
                <a:cubicBezTo>
                  <a:pt x="570392" y="1470584"/>
                  <a:pt x="571601" y="1470584"/>
                  <a:pt x="572809" y="1471780"/>
                </a:cubicBezTo>
                <a:close/>
                <a:moveTo>
                  <a:pt x="560726" y="1285249"/>
                </a:moveTo>
                <a:cubicBezTo>
                  <a:pt x="558305" y="1292424"/>
                  <a:pt x="558305" y="1282857"/>
                  <a:pt x="553472" y="1290033"/>
                </a:cubicBezTo>
                <a:cubicBezTo>
                  <a:pt x="553473" y="1287642"/>
                  <a:pt x="553473" y="1287642"/>
                  <a:pt x="553472" y="1282857"/>
                </a:cubicBezTo>
                <a:cubicBezTo>
                  <a:pt x="555889" y="1285248"/>
                  <a:pt x="558305" y="1285248"/>
                  <a:pt x="560726" y="1285249"/>
                </a:cubicBezTo>
                <a:close/>
                <a:moveTo>
                  <a:pt x="540446" y="981743"/>
                </a:moveTo>
                <a:cubicBezTo>
                  <a:pt x="538030" y="979353"/>
                  <a:pt x="535613" y="981743"/>
                  <a:pt x="530779" y="981743"/>
                </a:cubicBezTo>
                <a:cubicBezTo>
                  <a:pt x="530779" y="979352"/>
                  <a:pt x="533196" y="979352"/>
                  <a:pt x="533196" y="974569"/>
                </a:cubicBezTo>
                <a:cubicBezTo>
                  <a:pt x="535612" y="976961"/>
                  <a:pt x="540446" y="976961"/>
                  <a:pt x="540446" y="981743"/>
                </a:cubicBezTo>
                <a:close/>
                <a:moveTo>
                  <a:pt x="537889" y="924208"/>
                </a:moveTo>
                <a:cubicBezTo>
                  <a:pt x="533055" y="924208"/>
                  <a:pt x="530639" y="921817"/>
                  <a:pt x="533055" y="919426"/>
                </a:cubicBezTo>
                <a:cubicBezTo>
                  <a:pt x="533055" y="919426"/>
                  <a:pt x="533055" y="919426"/>
                  <a:pt x="530639" y="919426"/>
                </a:cubicBezTo>
                <a:cubicBezTo>
                  <a:pt x="530639" y="919426"/>
                  <a:pt x="530639" y="921817"/>
                  <a:pt x="530639" y="924208"/>
                </a:cubicBezTo>
                <a:cubicBezTo>
                  <a:pt x="530639" y="924208"/>
                  <a:pt x="530639" y="924208"/>
                  <a:pt x="525806" y="924208"/>
                </a:cubicBezTo>
                <a:cubicBezTo>
                  <a:pt x="528223" y="921818"/>
                  <a:pt x="528223" y="917035"/>
                  <a:pt x="528223" y="914644"/>
                </a:cubicBezTo>
                <a:cubicBezTo>
                  <a:pt x="530639" y="914644"/>
                  <a:pt x="533055" y="917035"/>
                  <a:pt x="533055" y="914644"/>
                </a:cubicBezTo>
                <a:cubicBezTo>
                  <a:pt x="535472" y="917035"/>
                  <a:pt x="535472" y="919426"/>
                  <a:pt x="537889" y="924208"/>
                </a:cubicBezTo>
                <a:close/>
                <a:moveTo>
                  <a:pt x="542838" y="989523"/>
                </a:moveTo>
                <a:cubicBezTo>
                  <a:pt x="543443" y="991466"/>
                  <a:pt x="543443" y="992599"/>
                  <a:pt x="543065" y="993126"/>
                </a:cubicBezTo>
                <a:cubicBezTo>
                  <a:pt x="541932" y="994704"/>
                  <a:pt x="537400" y="990818"/>
                  <a:pt x="535588" y="986932"/>
                </a:cubicBezTo>
                <a:cubicBezTo>
                  <a:pt x="536796" y="984342"/>
                  <a:pt x="538005" y="984989"/>
                  <a:pt x="538911" y="986608"/>
                </a:cubicBezTo>
                <a:cubicBezTo>
                  <a:pt x="539817" y="988228"/>
                  <a:pt x="540421" y="990818"/>
                  <a:pt x="540421" y="992114"/>
                </a:cubicBezTo>
                <a:cubicBezTo>
                  <a:pt x="542838" y="992114"/>
                  <a:pt x="542838" y="992114"/>
                  <a:pt x="542838" y="989523"/>
                </a:cubicBezTo>
                <a:close/>
                <a:moveTo>
                  <a:pt x="520869" y="608321"/>
                </a:moveTo>
                <a:cubicBezTo>
                  <a:pt x="520869" y="600856"/>
                  <a:pt x="513334" y="603344"/>
                  <a:pt x="510820" y="603344"/>
                </a:cubicBezTo>
                <a:cubicBezTo>
                  <a:pt x="510821" y="608321"/>
                  <a:pt x="508308" y="610807"/>
                  <a:pt x="508308" y="615783"/>
                </a:cubicBezTo>
                <a:cubicBezTo>
                  <a:pt x="513334" y="613295"/>
                  <a:pt x="510821" y="605832"/>
                  <a:pt x="520869" y="608321"/>
                </a:cubicBezTo>
                <a:close/>
                <a:moveTo>
                  <a:pt x="516441" y="539602"/>
                </a:moveTo>
                <a:cubicBezTo>
                  <a:pt x="516139" y="541955"/>
                  <a:pt x="514931" y="543973"/>
                  <a:pt x="512514" y="543973"/>
                </a:cubicBezTo>
                <a:cubicBezTo>
                  <a:pt x="512514" y="538593"/>
                  <a:pt x="514931" y="538593"/>
                  <a:pt x="514930" y="533212"/>
                </a:cubicBezTo>
                <a:cubicBezTo>
                  <a:pt x="516139" y="534557"/>
                  <a:pt x="516743" y="537248"/>
                  <a:pt x="516441" y="539602"/>
                </a:cubicBezTo>
                <a:close/>
                <a:moveTo>
                  <a:pt x="591601" y="1642570"/>
                </a:moveTo>
                <a:cubicBezTo>
                  <a:pt x="586615" y="1640511"/>
                  <a:pt x="589838" y="1652277"/>
                  <a:pt x="587426" y="1652441"/>
                </a:cubicBezTo>
                <a:cubicBezTo>
                  <a:pt x="586939" y="1645283"/>
                  <a:pt x="582280" y="1647996"/>
                  <a:pt x="579545" y="1643389"/>
                </a:cubicBezTo>
                <a:cubicBezTo>
                  <a:pt x="584528" y="1645447"/>
                  <a:pt x="586453" y="1638125"/>
                  <a:pt x="591601" y="1642570"/>
                </a:cubicBezTo>
                <a:close/>
                <a:moveTo>
                  <a:pt x="546188" y="969860"/>
                </a:moveTo>
                <a:cubicBezTo>
                  <a:pt x="545282" y="970533"/>
                  <a:pt x="544073" y="971878"/>
                  <a:pt x="545282" y="974568"/>
                </a:cubicBezTo>
                <a:cubicBezTo>
                  <a:pt x="545282" y="974568"/>
                  <a:pt x="545282" y="974568"/>
                  <a:pt x="538031" y="969187"/>
                </a:cubicBezTo>
                <a:cubicBezTo>
                  <a:pt x="540448" y="963806"/>
                  <a:pt x="545282" y="974568"/>
                  <a:pt x="545282" y="969187"/>
                </a:cubicBezTo>
                <a:cubicBezTo>
                  <a:pt x="547698" y="969187"/>
                  <a:pt x="547094" y="969187"/>
                  <a:pt x="546188" y="969860"/>
                </a:cubicBezTo>
                <a:close/>
                <a:moveTo>
                  <a:pt x="567975" y="1285251"/>
                </a:moveTo>
                <a:cubicBezTo>
                  <a:pt x="567976" y="1290033"/>
                  <a:pt x="563142" y="1290033"/>
                  <a:pt x="563142" y="1287642"/>
                </a:cubicBezTo>
                <a:cubicBezTo>
                  <a:pt x="563142" y="1285251"/>
                  <a:pt x="567975" y="1287642"/>
                  <a:pt x="567975" y="1285251"/>
                </a:cubicBezTo>
                <a:close/>
                <a:moveTo>
                  <a:pt x="612309" y="1932136"/>
                </a:moveTo>
                <a:cubicBezTo>
                  <a:pt x="613523" y="1934412"/>
                  <a:pt x="613705" y="1937096"/>
                  <a:pt x="612390" y="1938534"/>
                </a:cubicBezTo>
                <a:cubicBezTo>
                  <a:pt x="612208" y="1935850"/>
                  <a:pt x="609212" y="1933359"/>
                  <a:pt x="606399" y="1933550"/>
                </a:cubicBezTo>
                <a:cubicBezTo>
                  <a:pt x="606034" y="1928181"/>
                  <a:pt x="606034" y="1928181"/>
                  <a:pt x="606034" y="1928181"/>
                </a:cubicBezTo>
                <a:cubicBezTo>
                  <a:pt x="608848" y="1927990"/>
                  <a:pt x="611094" y="1929859"/>
                  <a:pt x="612309" y="1932136"/>
                </a:cubicBezTo>
                <a:close/>
                <a:moveTo>
                  <a:pt x="542726" y="896708"/>
                </a:moveTo>
                <a:cubicBezTo>
                  <a:pt x="542726" y="901490"/>
                  <a:pt x="537892" y="899099"/>
                  <a:pt x="540309" y="903881"/>
                </a:cubicBezTo>
                <a:cubicBezTo>
                  <a:pt x="535475" y="903881"/>
                  <a:pt x="537892" y="896708"/>
                  <a:pt x="542726" y="896708"/>
                </a:cubicBezTo>
                <a:close/>
                <a:moveTo>
                  <a:pt x="586954" y="1520644"/>
                </a:moveTo>
                <a:cubicBezTo>
                  <a:pt x="585596" y="1520736"/>
                  <a:pt x="582965" y="1522113"/>
                  <a:pt x="580612" y="1522570"/>
                </a:cubicBezTo>
                <a:cubicBezTo>
                  <a:pt x="578259" y="1523030"/>
                  <a:pt x="576184" y="1522573"/>
                  <a:pt x="575940" y="1518992"/>
                </a:cubicBezTo>
                <a:cubicBezTo>
                  <a:pt x="581366" y="1518624"/>
                  <a:pt x="586629" y="1515870"/>
                  <a:pt x="586954" y="1520644"/>
                </a:cubicBezTo>
                <a:close/>
                <a:moveTo>
                  <a:pt x="551543" y="988788"/>
                </a:moveTo>
                <a:cubicBezTo>
                  <a:pt x="551259" y="992364"/>
                  <a:pt x="548427" y="993350"/>
                  <a:pt x="550693" y="997296"/>
                </a:cubicBezTo>
                <a:cubicBezTo>
                  <a:pt x="547672" y="997296"/>
                  <a:pt x="547672" y="986774"/>
                  <a:pt x="550692" y="984143"/>
                </a:cubicBezTo>
                <a:cubicBezTo>
                  <a:pt x="551448" y="986116"/>
                  <a:pt x="551637" y="987596"/>
                  <a:pt x="551543" y="988788"/>
                </a:cubicBezTo>
                <a:close/>
                <a:moveTo>
                  <a:pt x="530921" y="608321"/>
                </a:moveTo>
                <a:cubicBezTo>
                  <a:pt x="528408" y="608321"/>
                  <a:pt x="530921" y="600856"/>
                  <a:pt x="525895" y="600856"/>
                </a:cubicBezTo>
                <a:cubicBezTo>
                  <a:pt x="523382" y="605832"/>
                  <a:pt x="530920" y="613295"/>
                  <a:pt x="530921" y="608321"/>
                </a:cubicBezTo>
                <a:close/>
                <a:moveTo>
                  <a:pt x="558549" y="997295"/>
                </a:moveTo>
                <a:cubicBezTo>
                  <a:pt x="556131" y="997295"/>
                  <a:pt x="556131" y="994605"/>
                  <a:pt x="553715" y="997295"/>
                </a:cubicBezTo>
                <a:cubicBezTo>
                  <a:pt x="553715" y="994605"/>
                  <a:pt x="553715" y="994605"/>
                  <a:pt x="553715" y="994605"/>
                </a:cubicBezTo>
                <a:cubicBezTo>
                  <a:pt x="554923" y="990570"/>
                  <a:pt x="555527" y="989897"/>
                  <a:pt x="556131" y="990905"/>
                </a:cubicBezTo>
                <a:cubicBezTo>
                  <a:pt x="556735" y="991915"/>
                  <a:pt x="557340" y="994605"/>
                  <a:pt x="558549" y="997295"/>
                </a:cubicBezTo>
                <a:close/>
                <a:moveTo>
                  <a:pt x="556461" y="965075"/>
                </a:moveTo>
                <a:cubicBezTo>
                  <a:pt x="555757" y="967093"/>
                  <a:pt x="554347" y="968438"/>
                  <a:pt x="552937" y="967093"/>
                </a:cubicBezTo>
                <a:cubicBezTo>
                  <a:pt x="552937" y="961713"/>
                  <a:pt x="550117" y="964403"/>
                  <a:pt x="550118" y="959022"/>
                </a:cubicBezTo>
                <a:cubicBezTo>
                  <a:pt x="552937" y="959022"/>
                  <a:pt x="555757" y="969783"/>
                  <a:pt x="555757" y="959022"/>
                </a:cubicBezTo>
                <a:cubicBezTo>
                  <a:pt x="557166" y="960367"/>
                  <a:pt x="557166" y="963058"/>
                  <a:pt x="556461" y="965075"/>
                </a:cubicBezTo>
                <a:close/>
                <a:moveTo>
                  <a:pt x="548507" y="842154"/>
                </a:moveTo>
                <a:cubicBezTo>
                  <a:pt x="545994" y="844643"/>
                  <a:pt x="540968" y="842154"/>
                  <a:pt x="538455" y="844643"/>
                </a:cubicBezTo>
                <a:cubicBezTo>
                  <a:pt x="535946" y="842154"/>
                  <a:pt x="540968" y="839669"/>
                  <a:pt x="535947" y="839669"/>
                </a:cubicBezTo>
                <a:cubicBezTo>
                  <a:pt x="535946" y="842154"/>
                  <a:pt x="528407" y="839669"/>
                  <a:pt x="530921" y="847131"/>
                </a:cubicBezTo>
                <a:cubicBezTo>
                  <a:pt x="535946" y="847131"/>
                  <a:pt x="543481" y="854594"/>
                  <a:pt x="548507" y="842154"/>
                </a:cubicBezTo>
                <a:close/>
                <a:moveTo>
                  <a:pt x="556714" y="944471"/>
                </a:moveTo>
                <a:cubicBezTo>
                  <a:pt x="556832" y="945023"/>
                  <a:pt x="556675" y="945812"/>
                  <a:pt x="556045" y="947074"/>
                </a:cubicBezTo>
                <a:cubicBezTo>
                  <a:pt x="543452" y="947075"/>
                  <a:pt x="540933" y="957172"/>
                  <a:pt x="530859" y="962220"/>
                </a:cubicBezTo>
                <a:cubicBezTo>
                  <a:pt x="530859" y="959696"/>
                  <a:pt x="528339" y="959695"/>
                  <a:pt x="528339" y="957171"/>
                </a:cubicBezTo>
                <a:cubicBezTo>
                  <a:pt x="530859" y="959696"/>
                  <a:pt x="530859" y="959696"/>
                  <a:pt x="535896" y="957171"/>
                </a:cubicBezTo>
                <a:cubicBezTo>
                  <a:pt x="528339" y="954647"/>
                  <a:pt x="523302" y="949599"/>
                  <a:pt x="515746" y="949599"/>
                </a:cubicBezTo>
                <a:cubicBezTo>
                  <a:pt x="515746" y="954647"/>
                  <a:pt x="515746" y="954647"/>
                  <a:pt x="518265" y="954647"/>
                </a:cubicBezTo>
                <a:cubicBezTo>
                  <a:pt x="518265" y="957171"/>
                  <a:pt x="513227" y="954647"/>
                  <a:pt x="510708" y="957171"/>
                </a:cubicBezTo>
                <a:cubicBezTo>
                  <a:pt x="510709" y="952123"/>
                  <a:pt x="513227" y="954647"/>
                  <a:pt x="513227" y="949599"/>
                </a:cubicBezTo>
                <a:cubicBezTo>
                  <a:pt x="510709" y="949599"/>
                  <a:pt x="510709" y="952123"/>
                  <a:pt x="510709" y="952123"/>
                </a:cubicBezTo>
                <a:cubicBezTo>
                  <a:pt x="505671" y="959696"/>
                  <a:pt x="495597" y="947074"/>
                  <a:pt x="493079" y="957171"/>
                </a:cubicBezTo>
                <a:cubicBezTo>
                  <a:pt x="498115" y="949599"/>
                  <a:pt x="488041" y="957171"/>
                  <a:pt x="488041" y="949599"/>
                </a:cubicBezTo>
                <a:cubicBezTo>
                  <a:pt x="470410" y="957171"/>
                  <a:pt x="452780" y="952123"/>
                  <a:pt x="437668" y="957171"/>
                </a:cubicBezTo>
                <a:cubicBezTo>
                  <a:pt x="435148" y="952123"/>
                  <a:pt x="440186" y="952123"/>
                  <a:pt x="440186" y="949599"/>
                </a:cubicBezTo>
                <a:cubicBezTo>
                  <a:pt x="432630" y="954647"/>
                  <a:pt x="427592" y="949599"/>
                  <a:pt x="417517" y="954647"/>
                </a:cubicBezTo>
                <a:cubicBezTo>
                  <a:pt x="414999" y="952123"/>
                  <a:pt x="412480" y="949599"/>
                  <a:pt x="414998" y="947074"/>
                </a:cubicBezTo>
                <a:cubicBezTo>
                  <a:pt x="412480" y="952123"/>
                  <a:pt x="409962" y="944550"/>
                  <a:pt x="404925" y="947074"/>
                </a:cubicBezTo>
                <a:cubicBezTo>
                  <a:pt x="404925" y="952123"/>
                  <a:pt x="412481" y="944550"/>
                  <a:pt x="412480" y="954647"/>
                </a:cubicBezTo>
                <a:cubicBezTo>
                  <a:pt x="407443" y="957171"/>
                  <a:pt x="404925" y="954647"/>
                  <a:pt x="402405" y="947075"/>
                </a:cubicBezTo>
                <a:cubicBezTo>
                  <a:pt x="400517" y="947074"/>
                  <a:pt x="400044" y="951334"/>
                  <a:pt x="398864" y="952399"/>
                </a:cubicBezTo>
                <a:lnTo>
                  <a:pt x="397852" y="952212"/>
                </a:lnTo>
                <a:lnTo>
                  <a:pt x="397852" y="952761"/>
                </a:lnTo>
                <a:cubicBezTo>
                  <a:pt x="397852" y="953658"/>
                  <a:pt x="397852" y="955451"/>
                  <a:pt x="397852" y="959038"/>
                </a:cubicBezTo>
                <a:cubicBezTo>
                  <a:pt x="397852" y="961429"/>
                  <a:pt x="395032" y="959038"/>
                  <a:pt x="395032" y="956647"/>
                </a:cubicBezTo>
                <a:cubicBezTo>
                  <a:pt x="395032" y="954255"/>
                  <a:pt x="392212" y="956647"/>
                  <a:pt x="389393" y="956647"/>
                </a:cubicBezTo>
                <a:cubicBezTo>
                  <a:pt x="389393" y="953060"/>
                  <a:pt x="390803" y="952462"/>
                  <a:pt x="392565" y="952462"/>
                </a:cubicBezTo>
                <a:lnTo>
                  <a:pt x="396993" y="951961"/>
                </a:lnTo>
                <a:lnTo>
                  <a:pt x="391780" y="949717"/>
                </a:lnTo>
                <a:lnTo>
                  <a:pt x="387956" y="948791"/>
                </a:lnTo>
                <a:lnTo>
                  <a:pt x="390088" y="947706"/>
                </a:lnTo>
                <a:cubicBezTo>
                  <a:pt x="390914" y="946917"/>
                  <a:pt x="391701" y="945812"/>
                  <a:pt x="392331" y="944550"/>
                </a:cubicBezTo>
                <a:cubicBezTo>
                  <a:pt x="389812" y="942026"/>
                  <a:pt x="387294" y="944551"/>
                  <a:pt x="384775" y="942026"/>
                </a:cubicBezTo>
                <a:cubicBezTo>
                  <a:pt x="384775" y="944550"/>
                  <a:pt x="385090" y="946286"/>
                  <a:pt x="385602" y="947390"/>
                </a:cubicBezTo>
                <a:lnTo>
                  <a:pt x="387130" y="948591"/>
                </a:lnTo>
                <a:lnTo>
                  <a:pt x="384775" y="948021"/>
                </a:lnTo>
                <a:cubicBezTo>
                  <a:pt x="380368" y="947705"/>
                  <a:pt x="377219" y="949599"/>
                  <a:pt x="379738" y="957171"/>
                </a:cubicBezTo>
                <a:cubicBezTo>
                  <a:pt x="377219" y="959695"/>
                  <a:pt x="377219" y="957171"/>
                  <a:pt x="372182" y="959696"/>
                </a:cubicBezTo>
                <a:cubicBezTo>
                  <a:pt x="357069" y="954647"/>
                  <a:pt x="349514" y="947074"/>
                  <a:pt x="336921" y="952123"/>
                </a:cubicBezTo>
                <a:cubicBezTo>
                  <a:pt x="339439" y="944550"/>
                  <a:pt x="331882" y="942026"/>
                  <a:pt x="331882" y="947075"/>
                </a:cubicBezTo>
                <a:cubicBezTo>
                  <a:pt x="331882" y="947075"/>
                  <a:pt x="334401" y="947074"/>
                  <a:pt x="334401" y="947074"/>
                </a:cubicBezTo>
                <a:cubicBezTo>
                  <a:pt x="334401" y="949599"/>
                  <a:pt x="331883" y="949599"/>
                  <a:pt x="331882" y="954647"/>
                </a:cubicBezTo>
                <a:cubicBezTo>
                  <a:pt x="334401" y="952123"/>
                  <a:pt x="336921" y="952123"/>
                  <a:pt x="336921" y="952123"/>
                </a:cubicBezTo>
                <a:cubicBezTo>
                  <a:pt x="336921" y="954647"/>
                  <a:pt x="339439" y="954647"/>
                  <a:pt x="341958" y="957171"/>
                </a:cubicBezTo>
                <a:cubicBezTo>
                  <a:pt x="341958" y="959696"/>
                  <a:pt x="339439" y="957171"/>
                  <a:pt x="339439" y="962220"/>
                </a:cubicBezTo>
                <a:cubicBezTo>
                  <a:pt x="336920" y="959695"/>
                  <a:pt x="336920" y="959695"/>
                  <a:pt x="336920" y="957171"/>
                </a:cubicBezTo>
                <a:cubicBezTo>
                  <a:pt x="334402" y="962220"/>
                  <a:pt x="329364" y="949599"/>
                  <a:pt x="331883" y="959695"/>
                </a:cubicBezTo>
                <a:cubicBezTo>
                  <a:pt x="329364" y="959696"/>
                  <a:pt x="326845" y="952123"/>
                  <a:pt x="326845" y="949599"/>
                </a:cubicBezTo>
                <a:cubicBezTo>
                  <a:pt x="326845" y="947075"/>
                  <a:pt x="326846" y="944550"/>
                  <a:pt x="326846" y="944550"/>
                </a:cubicBezTo>
                <a:cubicBezTo>
                  <a:pt x="326846" y="939502"/>
                  <a:pt x="319289" y="947074"/>
                  <a:pt x="321808" y="939502"/>
                </a:cubicBezTo>
                <a:cubicBezTo>
                  <a:pt x="326846" y="939502"/>
                  <a:pt x="329364" y="947074"/>
                  <a:pt x="331882" y="939502"/>
                </a:cubicBezTo>
                <a:cubicBezTo>
                  <a:pt x="334401" y="947074"/>
                  <a:pt x="339438" y="934453"/>
                  <a:pt x="339439" y="944550"/>
                </a:cubicBezTo>
                <a:cubicBezTo>
                  <a:pt x="344476" y="947074"/>
                  <a:pt x="341957" y="936977"/>
                  <a:pt x="346995" y="936977"/>
                </a:cubicBezTo>
                <a:cubicBezTo>
                  <a:pt x="344476" y="939502"/>
                  <a:pt x="341957" y="942026"/>
                  <a:pt x="346996" y="942026"/>
                </a:cubicBezTo>
                <a:cubicBezTo>
                  <a:pt x="352033" y="939502"/>
                  <a:pt x="346995" y="936977"/>
                  <a:pt x="349514" y="934453"/>
                </a:cubicBezTo>
                <a:cubicBezTo>
                  <a:pt x="349514" y="934453"/>
                  <a:pt x="349514" y="936977"/>
                  <a:pt x="352032" y="936977"/>
                </a:cubicBezTo>
                <a:cubicBezTo>
                  <a:pt x="352033" y="939502"/>
                  <a:pt x="352033" y="942026"/>
                  <a:pt x="349514" y="944550"/>
                </a:cubicBezTo>
                <a:cubicBezTo>
                  <a:pt x="357069" y="931928"/>
                  <a:pt x="379738" y="944550"/>
                  <a:pt x="377220" y="926880"/>
                </a:cubicBezTo>
                <a:cubicBezTo>
                  <a:pt x="379738" y="926880"/>
                  <a:pt x="379737" y="929405"/>
                  <a:pt x="379738" y="934453"/>
                </a:cubicBezTo>
                <a:cubicBezTo>
                  <a:pt x="379738" y="934453"/>
                  <a:pt x="379738" y="934453"/>
                  <a:pt x="387294" y="934453"/>
                </a:cubicBezTo>
                <a:cubicBezTo>
                  <a:pt x="387294" y="926880"/>
                  <a:pt x="382256" y="931928"/>
                  <a:pt x="382257" y="924356"/>
                </a:cubicBezTo>
                <a:cubicBezTo>
                  <a:pt x="387294" y="926880"/>
                  <a:pt x="392331" y="931928"/>
                  <a:pt x="399887" y="931929"/>
                </a:cubicBezTo>
                <a:cubicBezTo>
                  <a:pt x="397369" y="939502"/>
                  <a:pt x="404925" y="931929"/>
                  <a:pt x="399887" y="942026"/>
                </a:cubicBezTo>
                <a:cubicBezTo>
                  <a:pt x="402405" y="944550"/>
                  <a:pt x="404925" y="942026"/>
                  <a:pt x="407443" y="939502"/>
                </a:cubicBezTo>
                <a:cubicBezTo>
                  <a:pt x="404925" y="934453"/>
                  <a:pt x="404925" y="934453"/>
                  <a:pt x="402406" y="929404"/>
                </a:cubicBezTo>
                <a:cubicBezTo>
                  <a:pt x="404925" y="929405"/>
                  <a:pt x="407443" y="929404"/>
                  <a:pt x="407443" y="936977"/>
                </a:cubicBezTo>
                <a:cubicBezTo>
                  <a:pt x="412480" y="936977"/>
                  <a:pt x="412481" y="934453"/>
                  <a:pt x="414999" y="934453"/>
                </a:cubicBezTo>
                <a:cubicBezTo>
                  <a:pt x="414999" y="939501"/>
                  <a:pt x="414999" y="936977"/>
                  <a:pt x="414999" y="942026"/>
                </a:cubicBezTo>
                <a:cubicBezTo>
                  <a:pt x="417518" y="942026"/>
                  <a:pt x="420036" y="942026"/>
                  <a:pt x="425074" y="942026"/>
                </a:cubicBezTo>
                <a:cubicBezTo>
                  <a:pt x="425074" y="942026"/>
                  <a:pt x="425074" y="942026"/>
                  <a:pt x="425074" y="934453"/>
                </a:cubicBezTo>
                <a:cubicBezTo>
                  <a:pt x="427592" y="934453"/>
                  <a:pt x="430110" y="939501"/>
                  <a:pt x="432630" y="934453"/>
                </a:cubicBezTo>
                <a:cubicBezTo>
                  <a:pt x="435148" y="936977"/>
                  <a:pt x="430111" y="942026"/>
                  <a:pt x="427592" y="942026"/>
                </a:cubicBezTo>
                <a:cubicBezTo>
                  <a:pt x="435148" y="944550"/>
                  <a:pt x="442705" y="947075"/>
                  <a:pt x="445223" y="942026"/>
                </a:cubicBezTo>
                <a:cubicBezTo>
                  <a:pt x="447742" y="947075"/>
                  <a:pt x="445224" y="947074"/>
                  <a:pt x="440186" y="947074"/>
                </a:cubicBezTo>
                <a:cubicBezTo>
                  <a:pt x="440186" y="949599"/>
                  <a:pt x="442705" y="949599"/>
                  <a:pt x="442705" y="952123"/>
                </a:cubicBezTo>
                <a:cubicBezTo>
                  <a:pt x="445224" y="949599"/>
                  <a:pt x="455298" y="949599"/>
                  <a:pt x="452780" y="942026"/>
                </a:cubicBezTo>
                <a:cubicBezTo>
                  <a:pt x="457817" y="942026"/>
                  <a:pt x="455298" y="947074"/>
                  <a:pt x="457817" y="947075"/>
                </a:cubicBezTo>
                <a:cubicBezTo>
                  <a:pt x="460336" y="942026"/>
                  <a:pt x="470410" y="947074"/>
                  <a:pt x="467891" y="942026"/>
                </a:cubicBezTo>
                <a:cubicBezTo>
                  <a:pt x="475448" y="942026"/>
                  <a:pt x="498115" y="942026"/>
                  <a:pt x="493078" y="929404"/>
                </a:cubicBezTo>
                <a:cubicBezTo>
                  <a:pt x="498115" y="926880"/>
                  <a:pt x="498116" y="939502"/>
                  <a:pt x="493078" y="939502"/>
                </a:cubicBezTo>
                <a:cubicBezTo>
                  <a:pt x="495597" y="947074"/>
                  <a:pt x="508190" y="936977"/>
                  <a:pt x="510709" y="944550"/>
                </a:cubicBezTo>
                <a:cubicBezTo>
                  <a:pt x="513228" y="944550"/>
                  <a:pt x="513228" y="939502"/>
                  <a:pt x="515746" y="939501"/>
                </a:cubicBezTo>
                <a:cubicBezTo>
                  <a:pt x="518264" y="944550"/>
                  <a:pt x="515746" y="944550"/>
                  <a:pt x="515746" y="947074"/>
                </a:cubicBezTo>
                <a:cubicBezTo>
                  <a:pt x="523302" y="947075"/>
                  <a:pt x="538414" y="936977"/>
                  <a:pt x="545971" y="944550"/>
                </a:cubicBezTo>
                <a:cubicBezTo>
                  <a:pt x="548489" y="944550"/>
                  <a:pt x="548489" y="939502"/>
                  <a:pt x="553526" y="939502"/>
                </a:cubicBezTo>
                <a:cubicBezTo>
                  <a:pt x="553526" y="943288"/>
                  <a:pt x="556360" y="942815"/>
                  <a:pt x="556714" y="944471"/>
                </a:cubicBezTo>
                <a:close/>
                <a:moveTo>
                  <a:pt x="625442" y="1955325"/>
                </a:moveTo>
                <a:cubicBezTo>
                  <a:pt x="626146" y="1956776"/>
                  <a:pt x="626227" y="1957968"/>
                  <a:pt x="623896" y="1959325"/>
                </a:cubicBezTo>
                <a:cubicBezTo>
                  <a:pt x="623734" y="1956939"/>
                  <a:pt x="618750" y="1954881"/>
                  <a:pt x="618912" y="1957267"/>
                </a:cubicBezTo>
                <a:cubicBezTo>
                  <a:pt x="618588" y="1952495"/>
                  <a:pt x="618588" y="1952495"/>
                  <a:pt x="618588" y="1952495"/>
                </a:cubicBezTo>
                <a:cubicBezTo>
                  <a:pt x="621323" y="1957103"/>
                  <a:pt x="620675" y="1947560"/>
                  <a:pt x="623248" y="1949782"/>
                </a:cubicBezTo>
                <a:cubicBezTo>
                  <a:pt x="623410" y="1952168"/>
                  <a:pt x="624737" y="1953876"/>
                  <a:pt x="625442" y="1955325"/>
                </a:cubicBezTo>
                <a:close/>
                <a:moveTo>
                  <a:pt x="593535" y="1478175"/>
                </a:moveTo>
                <a:cubicBezTo>
                  <a:pt x="592476" y="1480361"/>
                  <a:pt x="588239" y="1478901"/>
                  <a:pt x="588239" y="1484731"/>
                </a:cubicBezTo>
                <a:lnTo>
                  <a:pt x="582311" y="1483507"/>
                </a:lnTo>
                <a:lnTo>
                  <a:pt x="578095" y="1488286"/>
                </a:lnTo>
                <a:cubicBezTo>
                  <a:pt x="574860" y="1489704"/>
                  <a:pt x="571584" y="1490526"/>
                  <a:pt x="571665" y="1491719"/>
                </a:cubicBezTo>
                <a:cubicBezTo>
                  <a:pt x="571503" y="1489333"/>
                  <a:pt x="571503" y="1489333"/>
                  <a:pt x="571503" y="1489333"/>
                </a:cubicBezTo>
                <a:cubicBezTo>
                  <a:pt x="573994" y="1486767"/>
                  <a:pt x="575943" y="1486036"/>
                  <a:pt x="577892" y="1485304"/>
                </a:cubicBezTo>
                <a:lnTo>
                  <a:pt x="581129" y="1483263"/>
                </a:lnTo>
                <a:lnTo>
                  <a:pt x="563143" y="1479550"/>
                </a:lnTo>
                <a:cubicBezTo>
                  <a:pt x="573179" y="1471780"/>
                  <a:pt x="588239" y="1487322"/>
                  <a:pt x="593261" y="1474371"/>
                </a:cubicBezTo>
                <a:cubicBezTo>
                  <a:pt x="593888" y="1476313"/>
                  <a:pt x="593888" y="1477447"/>
                  <a:pt x="593535" y="1478175"/>
                </a:cubicBezTo>
                <a:close/>
                <a:moveTo>
                  <a:pt x="604378" y="1634511"/>
                </a:moveTo>
                <a:cubicBezTo>
                  <a:pt x="599073" y="1634871"/>
                  <a:pt x="593931" y="1637618"/>
                  <a:pt x="591115" y="1635412"/>
                </a:cubicBezTo>
                <a:cubicBezTo>
                  <a:pt x="593769" y="1635232"/>
                  <a:pt x="598749" y="1630099"/>
                  <a:pt x="604378" y="1634511"/>
                </a:cubicBezTo>
                <a:close/>
                <a:moveTo>
                  <a:pt x="551020" y="834692"/>
                </a:moveTo>
                <a:cubicBezTo>
                  <a:pt x="545994" y="839669"/>
                  <a:pt x="538455" y="829718"/>
                  <a:pt x="535946" y="834692"/>
                </a:cubicBezTo>
                <a:cubicBezTo>
                  <a:pt x="540968" y="834692"/>
                  <a:pt x="548507" y="842154"/>
                  <a:pt x="551020" y="834692"/>
                </a:cubicBezTo>
                <a:close/>
                <a:moveTo>
                  <a:pt x="608774" y="1663575"/>
                </a:moveTo>
                <a:cubicBezTo>
                  <a:pt x="606162" y="1663753"/>
                  <a:pt x="603640" y="1665272"/>
                  <a:pt x="601052" y="1665784"/>
                </a:cubicBezTo>
                <a:cubicBezTo>
                  <a:pt x="598462" y="1666297"/>
                  <a:pt x="595804" y="1665804"/>
                  <a:pt x="592919" y="1661955"/>
                </a:cubicBezTo>
                <a:cubicBezTo>
                  <a:pt x="598143" y="1661600"/>
                  <a:pt x="605798" y="1658384"/>
                  <a:pt x="608774" y="1663575"/>
                </a:cubicBezTo>
                <a:close/>
                <a:moveTo>
                  <a:pt x="607437" y="1643891"/>
                </a:moveTo>
                <a:cubicBezTo>
                  <a:pt x="607599" y="1646277"/>
                  <a:pt x="607761" y="1648663"/>
                  <a:pt x="607923" y="1651049"/>
                </a:cubicBezTo>
                <a:cubicBezTo>
                  <a:pt x="602699" y="1651404"/>
                  <a:pt x="602375" y="1646632"/>
                  <a:pt x="597150" y="1646987"/>
                </a:cubicBezTo>
                <a:cubicBezTo>
                  <a:pt x="599925" y="1649196"/>
                  <a:pt x="599925" y="1649196"/>
                  <a:pt x="600087" y="1651581"/>
                </a:cubicBezTo>
                <a:lnTo>
                  <a:pt x="597474" y="1651759"/>
                </a:lnTo>
                <a:cubicBezTo>
                  <a:pt x="597474" y="1651759"/>
                  <a:pt x="597636" y="1654144"/>
                  <a:pt x="597636" y="1654144"/>
                </a:cubicBezTo>
                <a:cubicBezTo>
                  <a:pt x="597150" y="1646987"/>
                  <a:pt x="592250" y="1652113"/>
                  <a:pt x="594536" y="1647165"/>
                </a:cubicBezTo>
                <a:cubicBezTo>
                  <a:pt x="599438" y="1642037"/>
                  <a:pt x="599762" y="1646810"/>
                  <a:pt x="604987" y="1646455"/>
                </a:cubicBezTo>
                <a:cubicBezTo>
                  <a:pt x="604987" y="1646455"/>
                  <a:pt x="604825" y="1644068"/>
                  <a:pt x="607437" y="1643891"/>
                </a:cubicBezTo>
                <a:close/>
                <a:moveTo>
                  <a:pt x="602800" y="1539939"/>
                </a:moveTo>
                <a:cubicBezTo>
                  <a:pt x="597976" y="1540267"/>
                  <a:pt x="595376" y="1537646"/>
                  <a:pt x="590365" y="1535192"/>
                </a:cubicBezTo>
                <a:cubicBezTo>
                  <a:pt x="592776" y="1535028"/>
                  <a:pt x="592586" y="1532244"/>
                  <a:pt x="594998" y="1532081"/>
                </a:cubicBezTo>
                <a:cubicBezTo>
                  <a:pt x="597976" y="1540267"/>
                  <a:pt x="602422" y="1534373"/>
                  <a:pt x="602800" y="1539939"/>
                </a:cubicBezTo>
                <a:close/>
                <a:moveTo>
                  <a:pt x="565826" y="956829"/>
                </a:moveTo>
                <a:cubicBezTo>
                  <a:pt x="563409" y="959419"/>
                  <a:pt x="565826" y="962010"/>
                  <a:pt x="565826" y="967191"/>
                </a:cubicBezTo>
                <a:cubicBezTo>
                  <a:pt x="565826" y="967191"/>
                  <a:pt x="563410" y="969782"/>
                  <a:pt x="563410" y="969782"/>
                </a:cubicBezTo>
                <a:cubicBezTo>
                  <a:pt x="560992" y="967191"/>
                  <a:pt x="563410" y="967192"/>
                  <a:pt x="563410" y="967192"/>
                </a:cubicBezTo>
                <a:cubicBezTo>
                  <a:pt x="565826" y="956829"/>
                  <a:pt x="560992" y="962010"/>
                  <a:pt x="560993" y="959420"/>
                </a:cubicBezTo>
                <a:cubicBezTo>
                  <a:pt x="558575" y="954238"/>
                  <a:pt x="563410" y="956829"/>
                  <a:pt x="565826" y="956829"/>
                </a:cubicBezTo>
                <a:close/>
                <a:moveTo>
                  <a:pt x="635791" y="1956123"/>
                </a:moveTo>
                <a:cubicBezTo>
                  <a:pt x="633056" y="1951513"/>
                  <a:pt x="626470" y="1961550"/>
                  <a:pt x="628557" y="1956615"/>
                </a:cubicBezTo>
                <a:cubicBezTo>
                  <a:pt x="628557" y="1956615"/>
                  <a:pt x="630806" y="1954062"/>
                  <a:pt x="630644" y="1951677"/>
                </a:cubicBezTo>
                <a:cubicBezTo>
                  <a:pt x="633056" y="1951513"/>
                  <a:pt x="638203" y="1955959"/>
                  <a:pt x="635791" y="1956123"/>
                </a:cubicBezTo>
                <a:close/>
                <a:moveTo>
                  <a:pt x="570655" y="972175"/>
                </a:moveTo>
                <a:cubicBezTo>
                  <a:pt x="570655" y="974566"/>
                  <a:pt x="568086" y="979349"/>
                  <a:pt x="565519" y="979349"/>
                </a:cubicBezTo>
                <a:cubicBezTo>
                  <a:pt x="562951" y="972175"/>
                  <a:pt x="552679" y="976958"/>
                  <a:pt x="550111" y="974566"/>
                </a:cubicBezTo>
                <a:cubicBezTo>
                  <a:pt x="555248" y="967392"/>
                  <a:pt x="565519" y="976958"/>
                  <a:pt x="570655" y="972175"/>
                </a:cubicBezTo>
                <a:close/>
                <a:moveTo>
                  <a:pt x="603021" y="1444279"/>
                </a:moveTo>
                <a:cubicBezTo>
                  <a:pt x="600603" y="1441886"/>
                  <a:pt x="600604" y="1444279"/>
                  <a:pt x="598187" y="1446670"/>
                </a:cubicBezTo>
                <a:cubicBezTo>
                  <a:pt x="598187" y="1444279"/>
                  <a:pt x="598187" y="1441886"/>
                  <a:pt x="598188" y="1439494"/>
                </a:cubicBezTo>
                <a:cubicBezTo>
                  <a:pt x="600603" y="1439495"/>
                  <a:pt x="603020" y="1439494"/>
                  <a:pt x="603021" y="1444279"/>
                </a:cubicBezTo>
                <a:close/>
                <a:moveTo>
                  <a:pt x="654948" y="2202501"/>
                </a:moveTo>
                <a:cubicBezTo>
                  <a:pt x="647714" y="2202992"/>
                  <a:pt x="640669" y="2206267"/>
                  <a:pt x="635847" y="2206595"/>
                </a:cubicBezTo>
                <a:cubicBezTo>
                  <a:pt x="637691" y="2198080"/>
                  <a:pt x="649936" y="2200045"/>
                  <a:pt x="654948" y="2202501"/>
                </a:cubicBezTo>
                <a:close/>
                <a:moveTo>
                  <a:pt x="621944" y="1714813"/>
                </a:moveTo>
                <a:cubicBezTo>
                  <a:pt x="624712" y="1719898"/>
                  <a:pt x="620246" y="1725474"/>
                  <a:pt x="622835" y="1727936"/>
                </a:cubicBezTo>
                <a:cubicBezTo>
                  <a:pt x="618013" y="1728263"/>
                  <a:pt x="619889" y="1720226"/>
                  <a:pt x="621944" y="1714813"/>
                </a:cubicBezTo>
                <a:close/>
                <a:moveTo>
                  <a:pt x="556046" y="735187"/>
                </a:moveTo>
                <a:cubicBezTo>
                  <a:pt x="548507" y="730213"/>
                  <a:pt x="553533" y="730213"/>
                  <a:pt x="545994" y="725239"/>
                </a:cubicBezTo>
                <a:cubicBezTo>
                  <a:pt x="543481" y="735187"/>
                  <a:pt x="551020" y="737676"/>
                  <a:pt x="556046" y="735187"/>
                </a:cubicBezTo>
                <a:close/>
                <a:moveTo>
                  <a:pt x="605744" y="1444285"/>
                </a:moveTo>
                <a:cubicBezTo>
                  <a:pt x="606420" y="1454226"/>
                  <a:pt x="596092" y="1449934"/>
                  <a:pt x="599434" y="1462190"/>
                </a:cubicBezTo>
                <a:cubicBezTo>
                  <a:pt x="587453" y="1470494"/>
                  <a:pt x="569126" y="1459256"/>
                  <a:pt x="557144" y="1467560"/>
                </a:cubicBezTo>
                <a:cubicBezTo>
                  <a:pt x="554478" y="1465244"/>
                  <a:pt x="556976" y="1465074"/>
                  <a:pt x="554310" y="1462759"/>
                </a:cubicBezTo>
                <a:cubicBezTo>
                  <a:pt x="552150" y="1467899"/>
                  <a:pt x="549314" y="1463098"/>
                  <a:pt x="546986" y="1465753"/>
                </a:cubicBezTo>
                <a:cubicBezTo>
                  <a:pt x="546649" y="1460783"/>
                  <a:pt x="544151" y="1460952"/>
                  <a:pt x="541484" y="1458636"/>
                </a:cubicBezTo>
                <a:cubicBezTo>
                  <a:pt x="541822" y="1463607"/>
                  <a:pt x="539156" y="1461292"/>
                  <a:pt x="539493" y="1466262"/>
                </a:cubicBezTo>
                <a:cubicBezTo>
                  <a:pt x="539662" y="1468748"/>
                  <a:pt x="546986" y="1465753"/>
                  <a:pt x="547324" y="1470723"/>
                </a:cubicBezTo>
                <a:cubicBezTo>
                  <a:pt x="544658" y="1468408"/>
                  <a:pt x="540000" y="1473718"/>
                  <a:pt x="539831" y="1471233"/>
                </a:cubicBezTo>
                <a:cubicBezTo>
                  <a:pt x="539493" y="1466262"/>
                  <a:pt x="539156" y="1461292"/>
                  <a:pt x="536490" y="1458975"/>
                </a:cubicBezTo>
                <a:cubicBezTo>
                  <a:pt x="543645" y="1453496"/>
                  <a:pt x="551475" y="1457958"/>
                  <a:pt x="556807" y="1462589"/>
                </a:cubicBezTo>
                <a:cubicBezTo>
                  <a:pt x="556807" y="1462589"/>
                  <a:pt x="556976" y="1465074"/>
                  <a:pt x="556976" y="1465074"/>
                </a:cubicBezTo>
                <a:cubicBezTo>
                  <a:pt x="556638" y="1460104"/>
                  <a:pt x="561802" y="1462250"/>
                  <a:pt x="561633" y="1459765"/>
                </a:cubicBezTo>
                <a:cubicBezTo>
                  <a:pt x="558968" y="1457449"/>
                  <a:pt x="556469" y="1457619"/>
                  <a:pt x="553803" y="1455303"/>
                </a:cubicBezTo>
                <a:cubicBezTo>
                  <a:pt x="556300" y="1455134"/>
                  <a:pt x="555963" y="1450163"/>
                  <a:pt x="553466" y="1450332"/>
                </a:cubicBezTo>
                <a:cubicBezTo>
                  <a:pt x="564957" y="1453297"/>
                  <a:pt x="570356" y="1449651"/>
                  <a:pt x="576907" y="1452601"/>
                </a:cubicBezTo>
                <a:lnTo>
                  <a:pt x="582681" y="1457118"/>
                </a:lnTo>
                <a:lnTo>
                  <a:pt x="581702" y="1457519"/>
                </a:lnTo>
                <a:lnTo>
                  <a:pt x="581551" y="1457477"/>
                </a:lnTo>
                <a:cubicBezTo>
                  <a:pt x="580905" y="1457207"/>
                  <a:pt x="580281" y="1457250"/>
                  <a:pt x="579117" y="1458577"/>
                </a:cubicBezTo>
                <a:lnTo>
                  <a:pt x="581702" y="1457519"/>
                </a:lnTo>
                <a:lnTo>
                  <a:pt x="584111" y="1458238"/>
                </a:lnTo>
                <a:lnTo>
                  <a:pt x="582681" y="1457118"/>
                </a:lnTo>
                <a:lnTo>
                  <a:pt x="586441" y="1455583"/>
                </a:lnTo>
                <a:cubicBezTo>
                  <a:pt x="588600" y="1450443"/>
                  <a:pt x="582930" y="1440841"/>
                  <a:pt x="585427" y="1440672"/>
                </a:cubicBezTo>
                <a:cubicBezTo>
                  <a:pt x="585934" y="1448128"/>
                  <a:pt x="593933" y="1455074"/>
                  <a:pt x="598421" y="1447280"/>
                </a:cubicBezTo>
                <a:cubicBezTo>
                  <a:pt x="598759" y="1452249"/>
                  <a:pt x="593426" y="1447618"/>
                  <a:pt x="596430" y="1454904"/>
                </a:cubicBezTo>
                <a:cubicBezTo>
                  <a:pt x="596430" y="1454904"/>
                  <a:pt x="598759" y="1452249"/>
                  <a:pt x="601257" y="1452080"/>
                </a:cubicBezTo>
                <a:cubicBezTo>
                  <a:pt x="601088" y="1449595"/>
                  <a:pt x="598590" y="1449764"/>
                  <a:pt x="600919" y="1447110"/>
                </a:cubicBezTo>
                <a:cubicBezTo>
                  <a:pt x="603585" y="1449425"/>
                  <a:pt x="603247" y="1444455"/>
                  <a:pt x="605744" y="1444285"/>
                </a:cubicBezTo>
                <a:close/>
                <a:moveTo>
                  <a:pt x="575467" y="989225"/>
                </a:moveTo>
                <a:cubicBezTo>
                  <a:pt x="575467" y="989225"/>
                  <a:pt x="573050" y="989225"/>
                  <a:pt x="570633" y="989225"/>
                </a:cubicBezTo>
                <a:cubicBezTo>
                  <a:pt x="570633" y="991915"/>
                  <a:pt x="570633" y="994605"/>
                  <a:pt x="570632" y="997295"/>
                </a:cubicBezTo>
                <a:cubicBezTo>
                  <a:pt x="568216" y="997295"/>
                  <a:pt x="568216" y="991915"/>
                  <a:pt x="568216" y="986534"/>
                </a:cubicBezTo>
                <a:cubicBezTo>
                  <a:pt x="570633" y="986534"/>
                  <a:pt x="573050" y="989225"/>
                  <a:pt x="575467" y="989225"/>
                </a:cubicBezTo>
                <a:close/>
                <a:moveTo>
                  <a:pt x="595771" y="1287642"/>
                </a:moveTo>
                <a:cubicBezTo>
                  <a:pt x="595771" y="1299598"/>
                  <a:pt x="585413" y="1282857"/>
                  <a:pt x="590588" y="1294815"/>
                </a:cubicBezTo>
                <a:cubicBezTo>
                  <a:pt x="585413" y="1290033"/>
                  <a:pt x="582821" y="1292424"/>
                  <a:pt x="577642" y="1285248"/>
                </a:cubicBezTo>
                <a:cubicBezTo>
                  <a:pt x="585413" y="1285248"/>
                  <a:pt x="585413" y="1285248"/>
                  <a:pt x="595771" y="1287642"/>
                </a:cubicBezTo>
                <a:close/>
                <a:moveTo>
                  <a:pt x="563581" y="797377"/>
                </a:moveTo>
                <a:cubicBezTo>
                  <a:pt x="561067" y="799866"/>
                  <a:pt x="556046" y="802354"/>
                  <a:pt x="553533" y="809817"/>
                </a:cubicBezTo>
                <a:cubicBezTo>
                  <a:pt x="551020" y="809816"/>
                  <a:pt x="551020" y="807328"/>
                  <a:pt x="551020" y="802354"/>
                </a:cubicBezTo>
                <a:cubicBezTo>
                  <a:pt x="556046" y="804843"/>
                  <a:pt x="553533" y="802354"/>
                  <a:pt x="553533" y="797377"/>
                </a:cubicBezTo>
                <a:cubicBezTo>
                  <a:pt x="558555" y="799866"/>
                  <a:pt x="561068" y="794892"/>
                  <a:pt x="563581" y="797377"/>
                </a:cubicBezTo>
                <a:close/>
                <a:moveTo>
                  <a:pt x="580301" y="1002077"/>
                </a:moveTo>
                <a:cubicBezTo>
                  <a:pt x="577884" y="1002077"/>
                  <a:pt x="577885" y="991316"/>
                  <a:pt x="575467" y="999387"/>
                </a:cubicBezTo>
                <a:cubicBezTo>
                  <a:pt x="573050" y="999387"/>
                  <a:pt x="575468" y="991316"/>
                  <a:pt x="575468" y="991316"/>
                </a:cubicBezTo>
                <a:cubicBezTo>
                  <a:pt x="577885" y="994007"/>
                  <a:pt x="580301" y="996697"/>
                  <a:pt x="580301" y="1002077"/>
                </a:cubicBezTo>
                <a:close/>
                <a:moveTo>
                  <a:pt x="611445" y="1456881"/>
                </a:moveTo>
                <a:cubicBezTo>
                  <a:pt x="609195" y="1459431"/>
                  <a:pt x="604858" y="1466915"/>
                  <a:pt x="602285" y="1464694"/>
                </a:cubicBezTo>
                <a:cubicBezTo>
                  <a:pt x="607108" y="1464366"/>
                  <a:pt x="604049" y="1454987"/>
                  <a:pt x="611445" y="1456881"/>
                </a:cubicBezTo>
                <a:close/>
                <a:moveTo>
                  <a:pt x="624847" y="1650553"/>
                </a:moveTo>
                <a:cubicBezTo>
                  <a:pt x="622605" y="1653211"/>
                  <a:pt x="615201" y="1651208"/>
                  <a:pt x="620533" y="1658365"/>
                </a:cubicBezTo>
                <a:cubicBezTo>
                  <a:pt x="615710" y="1658692"/>
                  <a:pt x="618460" y="1663517"/>
                  <a:pt x="613468" y="1661349"/>
                </a:cubicBezTo>
                <a:cubicBezTo>
                  <a:pt x="610549" y="1654030"/>
                  <a:pt x="618121" y="1658528"/>
                  <a:pt x="615201" y="1651208"/>
                </a:cubicBezTo>
                <a:cubicBezTo>
                  <a:pt x="612621" y="1648878"/>
                  <a:pt x="610549" y="1654030"/>
                  <a:pt x="610210" y="1649042"/>
                </a:cubicBezTo>
                <a:cubicBezTo>
                  <a:pt x="612791" y="1651372"/>
                  <a:pt x="614184" y="1636243"/>
                  <a:pt x="614524" y="1641232"/>
                </a:cubicBezTo>
                <a:cubicBezTo>
                  <a:pt x="614863" y="1646220"/>
                  <a:pt x="615032" y="1648714"/>
                  <a:pt x="617613" y="1651044"/>
                </a:cubicBezTo>
                <a:cubicBezTo>
                  <a:pt x="619855" y="1648387"/>
                  <a:pt x="624678" y="1648059"/>
                  <a:pt x="624847" y="1650553"/>
                </a:cubicBezTo>
                <a:close/>
                <a:moveTo>
                  <a:pt x="575355" y="916965"/>
                </a:moveTo>
                <a:cubicBezTo>
                  <a:pt x="572855" y="924561"/>
                  <a:pt x="565363" y="924561"/>
                  <a:pt x="560369" y="924561"/>
                </a:cubicBezTo>
                <a:cubicBezTo>
                  <a:pt x="560369" y="922028"/>
                  <a:pt x="560369" y="919497"/>
                  <a:pt x="560369" y="916964"/>
                </a:cubicBezTo>
                <a:cubicBezTo>
                  <a:pt x="562868" y="919497"/>
                  <a:pt x="562868" y="922028"/>
                  <a:pt x="565363" y="919497"/>
                </a:cubicBezTo>
                <a:cubicBezTo>
                  <a:pt x="567862" y="919497"/>
                  <a:pt x="565363" y="914431"/>
                  <a:pt x="562868" y="914431"/>
                </a:cubicBezTo>
                <a:cubicBezTo>
                  <a:pt x="560369" y="911898"/>
                  <a:pt x="560369" y="922028"/>
                  <a:pt x="557871" y="916964"/>
                </a:cubicBezTo>
                <a:cubicBezTo>
                  <a:pt x="555376" y="916964"/>
                  <a:pt x="560369" y="922028"/>
                  <a:pt x="557871" y="922028"/>
                </a:cubicBezTo>
                <a:cubicBezTo>
                  <a:pt x="552877" y="922028"/>
                  <a:pt x="557871" y="914431"/>
                  <a:pt x="552877" y="914431"/>
                </a:cubicBezTo>
                <a:cubicBezTo>
                  <a:pt x="547883" y="914431"/>
                  <a:pt x="552877" y="924561"/>
                  <a:pt x="547883" y="924561"/>
                </a:cubicBezTo>
                <a:cubicBezTo>
                  <a:pt x="547883" y="932157"/>
                  <a:pt x="555375" y="932157"/>
                  <a:pt x="555375" y="939753"/>
                </a:cubicBezTo>
                <a:cubicBezTo>
                  <a:pt x="550379" y="934687"/>
                  <a:pt x="545385" y="934687"/>
                  <a:pt x="542886" y="927091"/>
                </a:cubicBezTo>
                <a:cubicBezTo>
                  <a:pt x="547883" y="927091"/>
                  <a:pt x="547883" y="922028"/>
                  <a:pt x="547883" y="916964"/>
                </a:cubicBezTo>
                <a:cubicBezTo>
                  <a:pt x="545385" y="916964"/>
                  <a:pt x="542886" y="916965"/>
                  <a:pt x="545385" y="909368"/>
                </a:cubicBezTo>
                <a:cubicBezTo>
                  <a:pt x="542886" y="909368"/>
                  <a:pt x="540388" y="909368"/>
                  <a:pt x="540387" y="911898"/>
                </a:cubicBezTo>
                <a:cubicBezTo>
                  <a:pt x="540388" y="909368"/>
                  <a:pt x="540388" y="909368"/>
                  <a:pt x="537893" y="909368"/>
                </a:cubicBezTo>
                <a:cubicBezTo>
                  <a:pt x="540388" y="904304"/>
                  <a:pt x="545384" y="911898"/>
                  <a:pt x="550378" y="906835"/>
                </a:cubicBezTo>
                <a:cubicBezTo>
                  <a:pt x="547884" y="911898"/>
                  <a:pt x="550378" y="904305"/>
                  <a:pt x="552877" y="911898"/>
                </a:cubicBezTo>
                <a:cubicBezTo>
                  <a:pt x="555375" y="909368"/>
                  <a:pt x="555376" y="906835"/>
                  <a:pt x="557870" y="906835"/>
                </a:cubicBezTo>
                <a:cubicBezTo>
                  <a:pt x="555376" y="904305"/>
                  <a:pt x="560369" y="896708"/>
                  <a:pt x="562868" y="899238"/>
                </a:cubicBezTo>
                <a:cubicBezTo>
                  <a:pt x="562868" y="901771"/>
                  <a:pt x="560369" y="906835"/>
                  <a:pt x="557871" y="909368"/>
                </a:cubicBezTo>
                <a:cubicBezTo>
                  <a:pt x="557871" y="911898"/>
                  <a:pt x="560369" y="911898"/>
                  <a:pt x="560369" y="911898"/>
                </a:cubicBezTo>
                <a:cubicBezTo>
                  <a:pt x="562868" y="911898"/>
                  <a:pt x="562868" y="909368"/>
                  <a:pt x="562868" y="906835"/>
                </a:cubicBezTo>
                <a:cubicBezTo>
                  <a:pt x="562868" y="906835"/>
                  <a:pt x="565363" y="909368"/>
                  <a:pt x="565363" y="911898"/>
                </a:cubicBezTo>
                <a:cubicBezTo>
                  <a:pt x="567861" y="906835"/>
                  <a:pt x="572855" y="904305"/>
                  <a:pt x="572855" y="911898"/>
                </a:cubicBezTo>
                <a:cubicBezTo>
                  <a:pt x="567862" y="909368"/>
                  <a:pt x="565363" y="911898"/>
                  <a:pt x="570360" y="919497"/>
                </a:cubicBezTo>
                <a:cubicBezTo>
                  <a:pt x="572855" y="919497"/>
                  <a:pt x="572855" y="911898"/>
                  <a:pt x="575355" y="916965"/>
                </a:cubicBezTo>
                <a:close/>
                <a:moveTo>
                  <a:pt x="580326" y="969782"/>
                </a:moveTo>
                <a:cubicBezTo>
                  <a:pt x="580326" y="974565"/>
                  <a:pt x="577908" y="979347"/>
                  <a:pt x="575492" y="976956"/>
                </a:cubicBezTo>
                <a:cubicBezTo>
                  <a:pt x="575492" y="972173"/>
                  <a:pt x="577909" y="972174"/>
                  <a:pt x="580326" y="969782"/>
                </a:cubicBezTo>
                <a:close/>
                <a:moveTo>
                  <a:pt x="576003" y="890738"/>
                </a:moveTo>
                <a:lnTo>
                  <a:pt x="575354" y="889535"/>
                </a:lnTo>
                <a:lnTo>
                  <a:pt x="575771" y="889459"/>
                </a:lnTo>
                <a:close/>
                <a:moveTo>
                  <a:pt x="583888" y="979031"/>
                </a:moveTo>
                <a:cubicBezTo>
                  <a:pt x="584945" y="979927"/>
                  <a:pt x="584945" y="981721"/>
                  <a:pt x="583536" y="984113"/>
                </a:cubicBezTo>
                <a:cubicBezTo>
                  <a:pt x="583536" y="984113"/>
                  <a:pt x="583536" y="984113"/>
                  <a:pt x="577896" y="986504"/>
                </a:cubicBezTo>
                <a:cubicBezTo>
                  <a:pt x="577896" y="986504"/>
                  <a:pt x="577896" y="986504"/>
                  <a:pt x="577896" y="979330"/>
                </a:cubicBezTo>
                <a:cubicBezTo>
                  <a:pt x="580716" y="978134"/>
                  <a:pt x="582831" y="978134"/>
                  <a:pt x="583888" y="979031"/>
                </a:cubicBezTo>
                <a:close/>
                <a:moveTo>
                  <a:pt x="551020" y="480130"/>
                </a:moveTo>
                <a:lnTo>
                  <a:pt x="551020" y="481452"/>
                </a:lnTo>
                <a:lnTo>
                  <a:pt x="551020" y="481451"/>
                </a:lnTo>
                <a:cubicBezTo>
                  <a:pt x="551020" y="480208"/>
                  <a:pt x="551020" y="479897"/>
                  <a:pt x="551020" y="480130"/>
                </a:cubicBezTo>
                <a:close/>
                <a:moveTo>
                  <a:pt x="580187" y="896708"/>
                </a:moveTo>
                <a:cubicBezTo>
                  <a:pt x="578979" y="899099"/>
                  <a:pt x="577770" y="897903"/>
                  <a:pt x="576865" y="895512"/>
                </a:cubicBezTo>
                <a:lnTo>
                  <a:pt x="576003" y="890738"/>
                </a:lnTo>
                <a:lnTo>
                  <a:pt x="577770" y="894017"/>
                </a:lnTo>
                <a:cubicBezTo>
                  <a:pt x="578377" y="894914"/>
                  <a:pt x="578979" y="895512"/>
                  <a:pt x="580187" y="896708"/>
                </a:cubicBezTo>
                <a:close/>
                <a:moveTo>
                  <a:pt x="618729" y="1459821"/>
                </a:moveTo>
                <a:lnTo>
                  <a:pt x="617739" y="1460381"/>
                </a:lnTo>
                <a:lnTo>
                  <a:pt x="617797" y="1461243"/>
                </a:lnTo>
                <a:lnTo>
                  <a:pt x="615999" y="1461366"/>
                </a:lnTo>
                <a:lnTo>
                  <a:pt x="610271" y="1464606"/>
                </a:lnTo>
                <a:lnTo>
                  <a:pt x="612021" y="1461636"/>
                </a:lnTo>
                <a:lnTo>
                  <a:pt x="611769" y="1461653"/>
                </a:lnTo>
                <a:lnTo>
                  <a:pt x="612664" y="1460544"/>
                </a:lnTo>
                <a:lnTo>
                  <a:pt x="613090" y="1459822"/>
                </a:lnTo>
                <a:lnTo>
                  <a:pt x="613247" y="1459822"/>
                </a:lnTo>
                <a:lnTo>
                  <a:pt x="615610" y="1456897"/>
                </a:lnTo>
                <a:cubicBezTo>
                  <a:pt x="615845" y="1454783"/>
                  <a:pt x="615723" y="1452993"/>
                  <a:pt x="617311" y="1454084"/>
                </a:cubicBezTo>
                <a:lnTo>
                  <a:pt x="617701" y="1459822"/>
                </a:lnTo>
                <a:close/>
                <a:moveTo>
                  <a:pt x="580187" y="884750"/>
                </a:moveTo>
                <a:cubicBezTo>
                  <a:pt x="580187" y="887141"/>
                  <a:pt x="579585" y="888337"/>
                  <a:pt x="578676" y="888935"/>
                </a:cubicBezTo>
                <a:lnTo>
                  <a:pt x="575771" y="889459"/>
                </a:lnTo>
                <a:lnTo>
                  <a:pt x="575354" y="887141"/>
                </a:lnTo>
                <a:cubicBezTo>
                  <a:pt x="577771" y="887141"/>
                  <a:pt x="577771" y="884749"/>
                  <a:pt x="580187" y="884750"/>
                </a:cubicBezTo>
                <a:close/>
                <a:moveTo>
                  <a:pt x="632260" y="1629916"/>
                </a:moveTo>
                <a:cubicBezTo>
                  <a:pt x="632566" y="1631286"/>
                  <a:pt x="632510" y="1632975"/>
                  <a:pt x="631968" y="1635034"/>
                </a:cubicBezTo>
                <a:cubicBezTo>
                  <a:pt x="631968" y="1635034"/>
                  <a:pt x="629256" y="1635218"/>
                  <a:pt x="629074" y="1632534"/>
                </a:cubicBezTo>
                <a:cubicBezTo>
                  <a:pt x="634135" y="1626798"/>
                  <a:pt x="623467" y="1630219"/>
                  <a:pt x="623102" y="1624850"/>
                </a:cubicBezTo>
                <a:cubicBezTo>
                  <a:pt x="627171" y="1624574"/>
                  <a:pt x="631342" y="1625807"/>
                  <a:pt x="632260" y="1629916"/>
                </a:cubicBezTo>
                <a:close/>
                <a:moveTo>
                  <a:pt x="576145" y="779964"/>
                </a:moveTo>
                <a:cubicBezTo>
                  <a:pt x="573632" y="779964"/>
                  <a:pt x="566093" y="777479"/>
                  <a:pt x="568606" y="782453"/>
                </a:cubicBezTo>
                <a:cubicBezTo>
                  <a:pt x="571120" y="782453"/>
                  <a:pt x="576145" y="782453"/>
                  <a:pt x="576145" y="779964"/>
                </a:cubicBezTo>
                <a:close/>
                <a:moveTo>
                  <a:pt x="577771" y="795072"/>
                </a:moveTo>
                <a:cubicBezTo>
                  <a:pt x="575350" y="802248"/>
                  <a:pt x="568100" y="802248"/>
                  <a:pt x="563268" y="807030"/>
                </a:cubicBezTo>
                <a:cubicBezTo>
                  <a:pt x="560851" y="804639"/>
                  <a:pt x="565683" y="799857"/>
                  <a:pt x="565684" y="795072"/>
                </a:cubicBezTo>
                <a:cubicBezTo>
                  <a:pt x="568100" y="802248"/>
                  <a:pt x="572934" y="795072"/>
                  <a:pt x="577771" y="795072"/>
                </a:cubicBezTo>
                <a:close/>
                <a:moveTo>
                  <a:pt x="581168" y="844643"/>
                </a:moveTo>
                <a:cubicBezTo>
                  <a:pt x="573632" y="844643"/>
                  <a:pt x="566094" y="847131"/>
                  <a:pt x="568607" y="839669"/>
                </a:cubicBezTo>
                <a:cubicBezTo>
                  <a:pt x="563581" y="844643"/>
                  <a:pt x="556045" y="842154"/>
                  <a:pt x="556046" y="849620"/>
                </a:cubicBezTo>
                <a:cubicBezTo>
                  <a:pt x="558555" y="849619"/>
                  <a:pt x="558555" y="852105"/>
                  <a:pt x="561068" y="852105"/>
                </a:cubicBezTo>
                <a:cubicBezTo>
                  <a:pt x="561068" y="844643"/>
                  <a:pt x="566093" y="854594"/>
                  <a:pt x="566093" y="854594"/>
                </a:cubicBezTo>
                <a:cubicBezTo>
                  <a:pt x="568607" y="847131"/>
                  <a:pt x="573632" y="854594"/>
                  <a:pt x="573632" y="847131"/>
                </a:cubicBezTo>
                <a:cubicBezTo>
                  <a:pt x="576145" y="847131"/>
                  <a:pt x="576145" y="852105"/>
                  <a:pt x="578658" y="849620"/>
                </a:cubicBezTo>
                <a:cubicBezTo>
                  <a:pt x="578658" y="847131"/>
                  <a:pt x="581167" y="847131"/>
                  <a:pt x="581168" y="844643"/>
                </a:cubicBezTo>
                <a:close/>
                <a:moveTo>
                  <a:pt x="589293" y="953602"/>
                </a:moveTo>
                <a:cubicBezTo>
                  <a:pt x="588666" y="954528"/>
                  <a:pt x="587412" y="955146"/>
                  <a:pt x="586159" y="956382"/>
                </a:cubicBezTo>
                <a:lnTo>
                  <a:pt x="589256" y="953329"/>
                </a:lnTo>
                <a:close/>
                <a:moveTo>
                  <a:pt x="576398" y="759335"/>
                </a:moveTo>
                <a:lnTo>
                  <a:pt x="575482" y="757910"/>
                </a:lnTo>
                <a:lnTo>
                  <a:pt x="574574" y="758005"/>
                </a:lnTo>
                <a:cubicBezTo>
                  <a:pt x="570334" y="757421"/>
                  <a:pt x="566094" y="755088"/>
                  <a:pt x="566093" y="762551"/>
                </a:cubicBezTo>
                <a:cubicBezTo>
                  <a:pt x="569863" y="761308"/>
                  <a:pt x="572376" y="761308"/>
                  <a:pt x="574260" y="760997"/>
                </a:cubicBezTo>
                <a:close/>
                <a:moveTo>
                  <a:pt x="593606" y="991287"/>
                </a:moveTo>
                <a:cubicBezTo>
                  <a:pt x="591189" y="991286"/>
                  <a:pt x="588772" y="986503"/>
                  <a:pt x="586355" y="984112"/>
                </a:cubicBezTo>
                <a:cubicBezTo>
                  <a:pt x="587563" y="981721"/>
                  <a:pt x="589376" y="982319"/>
                  <a:pt x="590887" y="984112"/>
                </a:cubicBezTo>
                <a:cubicBezTo>
                  <a:pt x="592398" y="985906"/>
                  <a:pt x="593606" y="988895"/>
                  <a:pt x="593606" y="991287"/>
                </a:cubicBezTo>
                <a:close/>
                <a:moveTo>
                  <a:pt x="568104" y="595389"/>
                </a:moveTo>
                <a:cubicBezTo>
                  <a:pt x="565684" y="595389"/>
                  <a:pt x="565683" y="590607"/>
                  <a:pt x="563268" y="592998"/>
                </a:cubicBezTo>
                <a:cubicBezTo>
                  <a:pt x="563267" y="589411"/>
                  <a:pt x="564476" y="588813"/>
                  <a:pt x="565684" y="589709"/>
                </a:cubicBezTo>
                <a:cubicBezTo>
                  <a:pt x="566896" y="590607"/>
                  <a:pt x="568104" y="592998"/>
                  <a:pt x="568104" y="595389"/>
                </a:cubicBezTo>
                <a:close/>
                <a:moveTo>
                  <a:pt x="586193" y="857082"/>
                </a:moveTo>
                <a:cubicBezTo>
                  <a:pt x="583680" y="852105"/>
                  <a:pt x="586192" y="849620"/>
                  <a:pt x="583680" y="847131"/>
                </a:cubicBezTo>
                <a:cubicBezTo>
                  <a:pt x="583680" y="852105"/>
                  <a:pt x="578658" y="852105"/>
                  <a:pt x="578658" y="857082"/>
                </a:cubicBezTo>
                <a:cubicBezTo>
                  <a:pt x="583680" y="857082"/>
                  <a:pt x="583680" y="852105"/>
                  <a:pt x="586193" y="857082"/>
                </a:cubicBezTo>
                <a:close/>
                <a:moveTo>
                  <a:pt x="616312" y="1295564"/>
                </a:moveTo>
                <a:cubicBezTo>
                  <a:pt x="616312" y="1300644"/>
                  <a:pt x="613724" y="1298105"/>
                  <a:pt x="613725" y="1295565"/>
                </a:cubicBezTo>
                <a:cubicBezTo>
                  <a:pt x="613724" y="1303184"/>
                  <a:pt x="605954" y="1293024"/>
                  <a:pt x="603366" y="1298105"/>
                </a:cubicBezTo>
                <a:cubicBezTo>
                  <a:pt x="603366" y="1298105"/>
                  <a:pt x="603366" y="1293023"/>
                  <a:pt x="603366" y="1290483"/>
                </a:cubicBezTo>
                <a:cubicBezTo>
                  <a:pt x="600775" y="1290482"/>
                  <a:pt x="600775" y="1293023"/>
                  <a:pt x="600775" y="1295564"/>
                </a:cubicBezTo>
                <a:cubicBezTo>
                  <a:pt x="598187" y="1295564"/>
                  <a:pt x="600775" y="1290482"/>
                  <a:pt x="598187" y="1290482"/>
                </a:cubicBezTo>
                <a:cubicBezTo>
                  <a:pt x="598187" y="1288575"/>
                  <a:pt x="598512" y="1287782"/>
                  <a:pt x="598997" y="1287584"/>
                </a:cubicBezTo>
                <a:cubicBezTo>
                  <a:pt x="600451" y="1286988"/>
                  <a:pt x="603366" y="1291752"/>
                  <a:pt x="603366" y="1287939"/>
                </a:cubicBezTo>
                <a:cubicBezTo>
                  <a:pt x="603366" y="1293023"/>
                  <a:pt x="605954" y="1287939"/>
                  <a:pt x="605954" y="1293024"/>
                </a:cubicBezTo>
                <a:cubicBezTo>
                  <a:pt x="611133" y="1295564"/>
                  <a:pt x="611133" y="1293023"/>
                  <a:pt x="613724" y="1290482"/>
                </a:cubicBezTo>
                <a:cubicBezTo>
                  <a:pt x="613725" y="1295565"/>
                  <a:pt x="616312" y="1295564"/>
                  <a:pt x="616312" y="1295564"/>
                </a:cubicBezTo>
                <a:close/>
                <a:moveTo>
                  <a:pt x="591062" y="917035"/>
                </a:moveTo>
                <a:cubicBezTo>
                  <a:pt x="585748" y="917035"/>
                  <a:pt x="577771" y="919426"/>
                  <a:pt x="580430" y="912253"/>
                </a:cubicBezTo>
                <a:cubicBezTo>
                  <a:pt x="581759" y="913449"/>
                  <a:pt x="583752" y="912253"/>
                  <a:pt x="585748" y="911953"/>
                </a:cubicBezTo>
                <a:cubicBezTo>
                  <a:pt x="587740" y="911654"/>
                  <a:pt x="589733" y="912253"/>
                  <a:pt x="591062" y="917035"/>
                </a:cubicBezTo>
                <a:close/>
                <a:moveTo>
                  <a:pt x="607486" y="1143652"/>
                </a:moveTo>
                <a:lnTo>
                  <a:pt x="588517" y="1156115"/>
                </a:lnTo>
                <a:cubicBezTo>
                  <a:pt x="583684" y="1151033"/>
                  <a:pt x="595771" y="1151033"/>
                  <a:pt x="598187" y="1148492"/>
                </a:cubicBezTo>
                <a:cubicBezTo>
                  <a:pt x="598187" y="1143410"/>
                  <a:pt x="595771" y="1143410"/>
                  <a:pt x="593354" y="1143410"/>
                </a:cubicBezTo>
                <a:cubicBezTo>
                  <a:pt x="596979" y="1143410"/>
                  <a:pt x="601206" y="1141505"/>
                  <a:pt x="604835" y="1141187"/>
                </a:cubicBezTo>
                <a:close/>
                <a:moveTo>
                  <a:pt x="608116" y="1144239"/>
                </a:moveTo>
                <a:lnTo>
                  <a:pt x="607486" y="1143652"/>
                </a:lnTo>
                <a:lnTo>
                  <a:pt x="607854" y="1143410"/>
                </a:lnTo>
                <a:close/>
                <a:moveTo>
                  <a:pt x="623562" y="1359915"/>
                </a:moveTo>
                <a:cubicBezTo>
                  <a:pt x="620946" y="1362437"/>
                  <a:pt x="623562" y="1367487"/>
                  <a:pt x="620946" y="1372535"/>
                </a:cubicBezTo>
                <a:cubicBezTo>
                  <a:pt x="615710" y="1367487"/>
                  <a:pt x="610470" y="1364962"/>
                  <a:pt x="607854" y="1354864"/>
                </a:cubicBezTo>
                <a:cubicBezTo>
                  <a:pt x="610470" y="1349816"/>
                  <a:pt x="615710" y="1359914"/>
                  <a:pt x="623562" y="1359915"/>
                </a:cubicBezTo>
                <a:close/>
                <a:moveTo>
                  <a:pt x="630043" y="1415803"/>
                </a:moveTo>
                <a:cubicBezTo>
                  <a:pt x="629537" y="1408355"/>
                  <a:pt x="624523" y="1408695"/>
                  <a:pt x="622186" y="1411348"/>
                </a:cubicBezTo>
                <a:cubicBezTo>
                  <a:pt x="622354" y="1413831"/>
                  <a:pt x="627367" y="1413490"/>
                  <a:pt x="630043" y="1415803"/>
                </a:cubicBezTo>
                <a:close/>
                <a:moveTo>
                  <a:pt x="591493" y="844992"/>
                </a:moveTo>
                <a:cubicBezTo>
                  <a:pt x="591847" y="843865"/>
                  <a:pt x="591847" y="842777"/>
                  <a:pt x="591219" y="842154"/>
                </a:cubicBezTo>
                <a:cubicBezTo>
                  <a:pt x="591219" y="844643"/>
                  <a:pt x="588706" y="844643"/>
                  <a:pt x="586193" y="844643"/>
                </a:cubicBezTo>
                <a:cubicBezTo>
                  <a:pt x="586193" y="852106"/>
                  <a:pt x="590434" y="848374"/>
                  <a:pt x="591493" y="844992"/>
                </a:cubicBezTo>
                <a:close/>
                <a:moveTo>
                  <a:pt x="612687" y="1148492"/>
                </a:moveTo>
                <a:cubicBezTo>
                  <a:pt x="610271" y="1148492"/>
                  <a:pt x="610271" y="1148492"/>
                  <a:pt x="610271" y="1151033"/>
                </a:cubicBezTo>
                <a:lnTo>
                  <a:pt x="608116" y="1144239"/>
                </a:lnTo>
                <a:close/>
                <a:moveTo>
                  <a:pt x="651638" y="1717872"/>
                </a:moveTo>
                <a:cubicBezTo>
                  <a:pt x="651636" y="1718407"/>
                  <a:pt x="651125" y="1718689"/>
                  <a:pt x="650383" y="1718905"/>
                </a:cubicBezTo>
                <a:lnTo>
                  <a:pt x="645370" y="1720892"/>
                </a:lnTo>
                <a:lnTo>
                  <a:pt x="649837" y="1715315"/>
                </a:lnTo>
                <a:cubicBezTo>
                  <a:pt x="651131" y="1716546"/>
                  <a:pt x="651639" y="1717335"/>
                  <a:pt x="651638" y="1717872"/>
                </a:cubicBezTo>
                <a:close/>
                <a:moveTo>
                  <a:pt x="668181" y="1951523"/>
                </a:moveTo>
                <a:cubicBezTo>
                  <a:pt x="665770" y="1951687"/>
                  <a:pt x="662836" y="1953085"/>
                  <a:pt x="660467" y="1953847"/>
                </a:cubicBezTo>
                <a:cubicBezTo>
                  <a:pt x="658096" y="1954605"/>
                  <a:pt x="656288" y="1954728"/>
                  <a:pt x="656125" y="1952343"/>
                </a:cubicBezTo>
                <a:cubicBezTo>
                  <a:pt x="660948" y="1952015"/>
                  <a:pt x="665446" y="1946916"/>
                  <a:pt x="668181" y="1951523"/>
                </a:cubicBezTo>
                <a:close/>
                <a:moveTo>
                  <a:pt x="598440" y="919544"/>
                </a:moveTo>
                <a:cubicBezTo>
                  <a:pt x="598440" y="929109"/>
                  <a:pt x="593607" y="926718"/>
                  <a:pt x="588773" y="926718"/>
                </a:cubicBezTo>
                <a:cubicBezTo>
                  <a:pt x="588773" y="924326"/>
                  <a:pt x="591189" y="924326"/>
                  <a:pt x="591189" y="924326"/>
                </a:cubicBezTo>
                <a:cubicBezTo>
                  <a:pt x="591189" y="924326"/>
                  <a:pt x="591189" y="924326"/>
                  <a:pt x="591189" y="921935"/>
                </a:cubicBezTo>
                <a:cubicBezTo>
                  <a:pt x="591189" y="921935"/>
                  <a:pt x="596024" y="924326"/>
                  <a:pt x="598440" y="919544"/>
                </a:cubicBezTo>
                <a:close/>
                <a:moveTo>
                  <a:pt x="654498" y="1712603"/>
                </a:moveTo>
                <a:cubicBezTo>
                  <a:pt x="653292" y="1712684"/>
                  <a:pt x="651524" y="1713403"/>
                  <a:pt x="650017" y="1713506"/>
                </a:cubicBezTo>
                <a:cubicBezTo>
                  <a:pt x="648510" y="1713608"/>
                  <a:pt x="647264" y="1713094"/>
                  <a:pt x="647102" y="1710708"/>
                </a:cubicBezTo>
                <a:cubicBezTo>
                  <a:pt x="649513" y="1710544"/>
                  <a:pt x="649513" y="1710544"/>
                  <a:pt x="649513" y="1710544"/>
                </a:cubicBezTo>
                <a:cubicBezTo>
                  <a:pt x="649350" y="1708159"/>
                  <a:pt x="651438" y="1703223"/>
                  <a:pt x="651762" y="1707995"/>
                </a:cubicBezTo>
                <a:cubicBezTo>
                  <a:pt x="651762" y="1707995"/>
                  <a:pt x="651762" y="1707995"/>
                  <a:pt x="651924" y="1710380"/>
                </a:cubicBezTo>
                <a:cubicBezTo>
                  <a:pt x="651924" y="1710380"/>
                  <a:pt x="654336" y="1710216"/>
                  <a:pt x="654498" y="1712603"/>
                </a:cubicBezTo>
                <a:close/>
                <a:moveTo>
                  <a:pt x="593731" y="809816"/>
                </a:moveTo>
                <a:cubicBezTo>
                  <a:pt x="593731" y="804843"/>
                  <a:pt x="588706" y="797378"/>
                  <a:pt x="586192" y="802354"/>
                </a:cubicBezTo>
                <a:cubicBezTo>
                  <a:pt x="588706" y="804843"/>
                  <a:pt x="591219" y="809817"/>
                  <a:pt x="593731" y="809816"/>
                </a:cubicBezTo>
                <a:close/>
                <a:moveTo>
                  <a:pt x="598312" y="871864"/>
                </a:moveTo>
                <a:cubicBezTo>
                  <a:pt x="593479" y="876911"/>
                  <a:pt x="598312" y="881962"/>
                  <a:pt x="598312" y="887010"/>
                </a:cubicBezTo>
                <a:cubicBezTo>
                  <a:pt x="595896" y="889535"/>
                  <a:pt x="595896" y="881962"/>
                  <a:pt x="593479" y="887009"/>
                </a:cubicBezTo>
                <a:cubicBezTo>
                  <a:pt x="591062" y="881962"/>
                  <a:pt x="595895" y="874389"/>
                  <a:pt x="593478" y="869339"/>
                </a:cubicBezTo>
                <a:cubicBezTo>
                  <a:pt x="598312" y="866816"/>
                  <a:pt x="595895" y="874389"/>
                  <a:pt x="598312" y="871864"/>
                </a:cubicBezTo>
                <a:close/>
                <a:moveTo>
                  <a:pt x="657249" y="1717449"/>
                </a:moveTo>
                <a:cubicBezTo>
                  <a:pt x="656400" y="1722780"/>
                  <a:pt x="653564" y="1725609"/>
                  <a:pt x="650316" y="1726819"/>
                </a:cubicBezTo>
                <a:cubicBezTo>
                  <a:pt x="647066" y="1728028"/>
                  <a:pt x="643405" y="1727617"/>
                  <a:pt x="640905" y="1726469"/>
                </a:cubicBezTo>
                <a:lnTo>
                  <a:pt x="645370" y="1720892"/>
                </a:lnTo>
                <a:lnTo>
                  <a:pt x="647961" y="1723353"/>
                </a:lnTo>
                <a:cubicBezTo>
                  <a:pt x="652783" y="1723025"/>
                  <a:pt x="652426" y="1717777"/>
                  <a:pt x="657249" y="1717449"/>
                </a:cubicBezTo>
                <a:close/>
                <a:moveTo>
                  <a:pt x="603149" y="899099"/>
                </a:moveTo>
                <a:cubicBezTo>
                  <a:pt x="600732" y="901490"/>
                  <a:pt x="598315" y="891926"/>
                  <a:pt x="598315" y="896708"/>
                </a:cubicBezTo>
                <a:cubicBezTo>
                  <a:pt x="595899" y="894317"/>
                  <a:pt x="598315" y="894317"/>
                  <a:pt x="598315" y="891926"/>
                </a:cubicBezTo>
                <a:cubicBezTo>
                  <a:pt x="600732" y="894317"/>
                  <a:pt x="603149" y="891926"/>
                  <a:pt x="603149" y="899099"/>
                </a:cubicBezTo>
                <a:close/>
                <a:moveTo>
                  <a:pt x="645870" y="1514245"/>
                </a:moveTo>
                <a:cubicBezTo>
                  <a:pt x="643782" y="1519181"/>
                  <a:pt x="641533" y="1521730"/>
                  <a:pt x="639446" y="1526665"/>
                </a:cubicBezTo>
                <a:cubicBezTo>
                  <a:pt x="638960" y="1519508"/>
                  <a:pt x="641533" y="1521730"/>
                  <a:pt x="641047" y="1514573"/>
                </a:cubicBezTo>
                <a:cubicBezTo>
                  <a:pt x="643620" y="1516795"/>
                  <a:pt x="643458" y="1514409"/>
                  <a:pt x="645870" y="1514245"/>
                </a:cubicBezTo>
                <a:close/>
                <a:moveTo>
                  <a:pt x="607982" y="917035"/>
                </a:moveTo>
                <a:cubicBezTo>
                  <a:pt x="605566" y="921818"/>
                  <a:pt x="603149" y="917035"/>
                  <a:pt x="600728" y="919427"/>
                </a:cubicBezTo>
                <a:cubicBezTo>
                  <a:pt x="599520" y="917035"/>
                  <a:pt x="600729" y="916436"/>
                  <a:pt x="602543" y="916436"/>
                </a:cubicBezTo>
                <a:cubicBezTo>
                  <a:pt x="604357" y="916436"/>
                  <a:pt x="606775" y="917035"/>
                  <a:pt x="607982" y="917035"/>
                </a:cubicBezTo>
                <a:close/>
                <a:moveTo>
                  <a:pt x="640482" y="1372364"/>
                </a:moveTo>
                <a:cubicBezTo>
                  <a:pt x="638065" y="1372364"/>
                  <a:pt x="633232" y="1372364"/>
                  <a:pt x="633232" y="1374926"/>
                </a:cubicBezTo>
                <a:cubicBezTo>
                  <a:pt x="630816" y="1369802"/>
                  <a:pt x="625982" y="1367240"/>
                  <a:pt x="625982" y="1356990"/>
                </a:cubicBezTo>
                <a:cubicBezTo>
                  <a:pt x="630816" y="1356990"/>
                  <a:pt x="630816" y="1362114"/>
                  <a:pt x="633232" y="1359552"/>
                </a:cubicBezTo>
                <a:cubicBezTo>
                  <a:pt x="630816" y="1362114"/>
                  <a:pt x="628399" y="1362114"/>
                  <a:pt x="630816" y="1369802"/>
                </a:cubicBezTo>
                <a:cubicBezTo>
                  <a:pt x="635648" y="1372364"/>
                  <a:pt x="633232" y="1367240"/>
                  <a:pt x="635649" y="1364678"/>
                </a:cubicBezTo>
                <a:cubicBezTo>
                  <a:pt x="638065" y="1364679"/>
                  <a:pt x="640482" y="1367240"/>
                  <a:pt x="640482" y="1372364"/>
                </a:cubicBezTo>
                <a:close/>
                <a:moveTo>
                  <a:pt x="673788" y="1854066"/>
                </a:moveTo>
                <a:lnTo>
                  <a:pt x="673770" y="1854367"/>
                </a:lnTo>
                <a:cubicBezTo>
                  <a:pt x="673203" y="1855304"/>
                  <a:pt x="671947" y="1855389"/>
                  <a:pt x="669355" y="1854368"/>
                </a:cubicBezTo>
                <a:close/>
                <a:moveTo>
                  <a:pt x="603779" y="807328"/>
                </a:moveTo>
                <a:cubicBezTo>
                  <a:pt x="601267" y="802354"/>
                  <a:pt x="601267" y="799865"/>
                  <a:pt x="598758" y="799866"/>
                </a:cubicBezTo>
                <a:cubicBezTo>
                  <a:pt x="598757" y="804842"/>
                  <a:pt x="601267" y="804843"/>
                  <a:pt x="598757" y="807328"/>
                </a:cubicBezTo>
                <a:close/>
                <a:moveTo>
                  <a:pt x="628398" y="1142960"/>
                </a:moveTo>
                <a:cubicBezTo>
                  <a:pt x="628398" y="1142960"/>
                  <a:pt x="623562" y="1148142"/>
                  <a:pt x="628399" y="1150733"/>
                </a:cubicBezTo>
                <a:cubicBezTo>
                  <a:pt x="623562" y="1158505"/>
                  <a:pt x="623562" y="1145551"/>
                  <a:pt x="623562" y="1145551"/>
                </a:cubicBezTo>
                <a:cubicBezTo>
                  <a:pt x="623561" y="1142960"/>
                  <a:pt x="625978" y="1142961"/>
                  <a:pt x="628398" y="1142960"/>
                </a:cubicBezTo>
                <a:close/>
                <a:moveTo>
                  <a:pt x="608587" y="850673"/>
                </a:moveTo>
                <a:cubicBezTo>
                  <a:pt x="608737" y="851720"/>
                  <a:pt x="608586" y="853065"/>
                  <a:pt x="607982" y="854858"/>
                </a:cubicBezTo>
                <a:cubicBezTo>
                  <a:pt x="605566" y="852467"/>
                  <a:pt x="603145" y="852467"/>
                  <a:pt x="603145" y="845294"/>
                </a:cubicBezTo>
                <a:cubicBezTo>
                  <a:pt x="604960" y="847087"/>
                  <a:pt x="608133" y="847535"/>
                  <a:pt x="608587" y="850673"/>
                </a:cubicBezTo>
                <a:close/>
                <a:moveTo>
                  <a:pt x="676890" y="1853855"/>
                </a:moveTo>
                <a:lnTo>
                  <a:pt x="673788" y="1854066"/>
                </a:lnTo>
                <a:lnTo>
                  <a:pt x="674056" y="1849255"/>
                </a:lnTo>
                <a:cubicBezTo>
                  <a:pt x="669031" y="1849596"/>
                  <a:pt x="668869" y="1847210"/>
                  <a:pt x="664007" y="1849937"/>
                </a:cubicBezTo>
                <a:cubicBezTo>
                  <a:pt x="666033" y="1842609"/>
                  <a:pt x="656148" y="1845678"/>
                  <a:pt x="655824" y="1840906"/>
                </a:cubicBezTo>
                <a:cubicBezTo>
                  <a:pt x="663845" y="1847551"/>
                  <a:pt x="673406" y="1839712"/>
                  <a:pt x="676890" y="1853855"/>
                </a:cubicBezTo>
                <a:close/>
                <a:moveTo>
                  <a:pt x="653095" y="1495778"/>
                </a:moveTo>
                <a:cubicBezTo>
                  <a:pt x="644655" y="1496351"/>
                  <a:pt x="644655" y="1496351"/>
                  <a:pt x="644655" y="1496351"/>
                </a:cubicBezTo>
                <a:cubicBezTo>
                  <a:pt x="647305" y="1493771"/>
                  <a:pt x="644331" y="1491577"/>
                  <a:pt x="644331" y="1491577"/>
                </a:cubicBezTo>
                <a:cubicBezTo>
                  <a:pt x="647305" y="1493771"/>
                  <a:pt x="652770" y="1491003"/>
                  <a:pt x="653095" y="1495778"/>
                </a:cubicBezTo>
                <a:close/>
                <a:moveTo>
                  <a:pt x="601267" y="730213"/>
                </a:moveTo>
                <a:cubicBezTo>
                  <a:pt x="596245" y="735187"/>
                  <a:pt x="588706" y="732701"/>
                  <a:pt x="586192" y="737676"/>
                </a:cubicBezTo>
                <a:cubicBezTo>
                  <a:pt x="588706" y="740164"/>
                  <a:pt x="591219" y="737676"/>
                  <a:pt x="596245" y="740164"/>
                </a:cubicBezTo>
                <a:cubicBezTo>
                  <a:pt x="593732" y="732701"/>
                  <a:pt x="601267" y="735187"/>
                  <a:pt x="601267" y="730213"/>
                </a:cubicBezTo>
                <a:close/>
                <a:moveTo>
                  <a:pt x="618983" y="964184"/>
                </a:moveTo>
                <a:cubicBezTo>
                  <a:pt x="616264" y="969765"/>
                  <a:pt x="610826" y="961394"/>
                  <a:pt x="608107" y="966974"/>
                </a:cubicBezTo>
                <a:cubicBezTo>
                  <a:pt x="608107" y="964184"/>
                  <a:pt x="610147" y="962789"/>
                  <a:pt x="612525" y="962440"/>
                </a:cubicBezTo>
                <a:cubicBezTo>
                  <a:pt x="614904" y="962092"/>
                  <a:pt x="617623" y="962789"/>
                  <a:pt x="618983" y="964184"/>
                </a:cubicBezTo>
                <a:close/>
                <a:moveTo>
                  <a:pt x="664418" y="1627508"/>
                </a:moveTo>
                <a:lnTo>
                  <a:pt x="664418" y="1627508"/>
                </a:lnTo>
                <a:lnTo>
                  <a:pt x="664418" y="1627508"/>
                </a:lnTo>
                <a:close/>
                <a:moveTo>
                  <a:pt x="673312" y="1722111"/>
                </a:moveTo>
                <a:cubicBezTo>
                  <a:pt x="670901" y="1722275"/>
                  <a:pt x="671063" y="1724661"/>
                  <a:pt x="671225" y="1727046"/>
                </a:cubicBezTo>
                <a:cubicBezTo>
                  <a:pt x="666402" y="1727374"/>
                  <a:pt x="666078" y="1722603"/>
                  <a:pt x="663505" y="1720380"/>
                </a:cubicBezTo>
                <a:cubicBezTo>
                  <a:pt x="663343" y="1717994"/>
                  <a:pt x="670739" y="1719888"/>
                  <a:pt x="673312" y="1722111"/>
                </a:cubicBezTo>
                <a:close/>
                <a:moveTo>
                  <a:pt x="611593" y="801382"/>
                </a:moveTo>
                <a:cubicBezTo>
                  <a:pt x="611947" y="800488"/>
                  <a:pt x="611946" y="799244"/>
                  <a:pt x="611319" y="797377"/>
                </a:cubicBezTo>
                <a:cubicBezTo>
                  <a:pt x="601267" y="787429"/>
                  <a:pt x="593732" y="792403"/>
                  <a:pt x="581167" y="789915"/>
                </a:cubicBezTo>
                <a:cubicBezTo>
                  <a:pt x="581167" y="789915"/>
                  <a:pt x="581167" y="794892"/>
                  <a:pt x="581167" y="794892"/>
                </a:cubicBezTo>
                <a:cubicBezTo>
                  <a:pt x="576145" y="787429"/>
                  <a:pt x="566093" y="787429"/>
                  <a:pt x="561068" y="789915"/>
                </a:cubicBezTo>
                <a:cubicBezTo>
                  <a:pt x="558555" y="787429"/>
                  <a:pt x="556046" y="787429"/>
                  <a:pt x="558555" y="782452"/>
                </a:cubicBezTo>
                <a:cubicBezTo>
                  <a:pt x="558555" y="789915"/>
                  <a:pt x="563581" y="787429"/>
                  <a:pt x="563581" y="782453"/>
                </a:cubicBezTo>
                <a:lnTo>
                  <a:pt x="558555" y="782452"/>
                </a:lnTo>
                <a:cubicBezTo>
                  <a:pt x="553533" y="782453"/>
                  <a:pt x="558555" y="784941"/>
                  <a:pt x="556046" y="787429"/>
                </a:cubicBezTo>
                <a:cubicBezTo>
                  <a:pt x="551020" y="777478"/>
                  <a:pt x="563581" y="779964"/>
                  <a:pt x="563581" y="772502"/>
                </a:cubicBezTo>
                <a:cubicBezTo>
                  <a:pt x="566093" y="779964"/>
                  <a:pt x="566094" y="772502"/>
                  <a:pt x="568606" y="772502"/>
                </a:cubicBezTo>
                <a:cubicBezTo>
                  <a:pt x="571119" y="779964"/>
                  <a:pt x="576145" y="772502"/>
                  <a:pt x="581167" y="770016"/>
                </a:cubicBezTo>
                <a:cubicBezTo>
                  <a:pt x="578658" y="767527"/>
                  <a:pt x="576145" y="765039"/>
                  <a:pt x="573632" y="765040"/>
                </a:cubicBezTo>
                <a:cubicBezTo>
                  <a:pt x="571119" y="767528"/>
                  <a:pt x="576145" y="770016"/>
                  <a:pt x="573633" y="772502"/>
                </a:cubicBezTo>
                <a:cubicBezTo>
                  <a:pt x="568606" y="767528"/>
                  <a:pt x="566094" y="767528"/>
                  <a:pt x="561068" y="767528"/>
                </a:cubicBezTo>
                <a:cubicBezTo>
                  <a:pt x="563581" y="765040"/>
                  <a:pt x="566093" y="760065"/>
                  <a:pt x="563581" y="752600"/>
                </a:cubicBezTo>
                <a:cubicBezTo>
                  <a:pt x="561068" y="755089"/>
                  <a:pt x="561068" y="755089"/>
                  <a:pt x="558555" y="755089"/>
                </a:cubicBezTo>
                <a:cubicBezTo>
                  <a:pt x="558555" y="757577"/>
                  <a:pt x="558555" y="760065"/>
                  <a:pt x="556046" y="760065"/>
                </a:cubicBezTo>
                <a:cubicBezTo>
                  <a:pt x="556046" y="752600"/>
                  <a:pt x="553533" y="760065"/>
                  <a:pt x="548507" y="757577"/>
                </a:cubicBezTo>
                <a:cubicBezTo>
                  <a:pt x="553533" y="755089"/>
                  <a:pt x="548507" y="752600"/>
                  <a:pt x="545995" y="757577"/>
                </a:cubicBezTo>
                <a:cubicBezTo>
                  <a:pt x="551020" y="760065"/>
                  <a:pt x="556046" y="762551"/>
                  <a:pt x="558555" y="770016"/>
                </a:cubicBezTo>
                <a:cubicBezTo>
                  <a:pt x="553533" y="770016"/>
                  <a:pt x="551020" y="765040"/>
                  <a:pt x="548507" y="760065"/>
                </a:cubicBezTo>
                <a:cubicBezTo>
                  <a:pt x="548507" y="770016"/>
                  <a:pt x="538455" y="779964"/>
                  <a:pt x="530921" y="772502"/>
                </a:cubicBezTo>
                <a:cubicBezTo>
                  <a:pt x="530921" y="777478"/>
                  <a:pt x="533433" y="782453"/>
                  <a:pt x="538455" y="784941"/>
                </a:cubicBezTo>
                <a:cubicBezTo>
                  <a:pt x="543481" y="770016"/>
                  <a:pt x="553533" y="782453"/>
                  <a:pt x="556046" y="789915"/>
                </a:cubicBezTo>
                <a:cubicBezTo>
                  <a:pt x="551020" y="797378"/>
                  <a:pt x="548507" y="777478"/>
                  <a:pt x="543481" y="784941"/>
                </a:cubicBezTo>
                <a:cubicBezTo>
                  <a:pt x="548507" y="782453"/>
                  <a:pt x="548507" y="787429"/>
                  <a:pt x="548507" y="789915"/>
                </a:cubicBezTo>
                <a:cubicBezTo>
                  <a:pt x="540968" y="787429"/>
                  <a:pt x="545994" y="797378"/>
                  <a:pt x="538455" y="797377"/>
                </a:cubicBezTo>
                <a:cubicBezTo>
                  <a:pt x="535947" y="792403"/>
                  <a:pt x="535946" y="789915"/>
                  <a:pt x="533433" y="787429"/>
                </a:cubicBezTo>
                <a:cubicBezTo>
                  <a:pt x="533433" y="794892"/>
                  <a:pt x="530920" y="802354"/>
                  <a:pt x="525895" y="799866"/>
                </a:cubicBezTo>
                <a:cubicBezTo>
                  <a:pt x="525894" y="807328"/>
                  <a:pt x="525894" y="807328"/>
                  <a:pt x="525895" y="809817"/>
                </a:cubicBezTo>
                <a:cubicBezTo>
                  <a:pt x="525895" y="809817"/>
                  <a:pt x="520869" y="807328"/>
                  <a:pt x="520869" y="809816"/>
                </a:cubicBezTo>
                <a:cubicBezTo>
                  <a:pt x="523382" y="812305"/>
                  <a:pt x="520869" y="812305"/>
                  <a:pt x="520869" y="814793"/>
                </a:cubicBezTo>
                <a:cubicBezTo>
                  <a:pt x="525895" y="817279"/>
                  <a:pt x="525895" y="812305"/>
                  <a:pt x="528407" y="812305"/>
                </a:cubicBezTo>
                <a:cubicBezTo>
                  <a:pt x="528408" y="809817"/>
                  <a:pt x="528407" y="802354"/>
                  <a:pt x="530920" y="802354"/>
                </a:cubicBezTo>
                <a:cubicBezTo>
                  <a:pt x="533433" y="804843"/>
                  <a:pt x="530921" y="809816"/>
                  <a:pt x="530921" y="812304"/>
                </a:cubicBezTo>
                <a:cubicBezTo>
                  <a:pt x="533433" y="812304"/>
                  <a:pt x="533433" y="817278"/>
                  <a:pt x="535946" y="814793"/>
                </a:cubicBezTo>
                <a:cubicBezTo>
                  <a:pt x="535947" y="809817"/>
                  <a:pt x="533433" y="812304"/>
                  <a:pt x="533433" y="807328"/>
                </a:cubicBezTo>
                <a:cubicBezTo>
                  <a:pt x="535946" y="807328"/>
                  <a:pt x="535947" y="809817"/>
                  <a:pt x="538455" y="809816"/>
                </a:cubicBezTo>
                <a:cubicBezTo>
                  <a:pt x="540968" y="802354"/>
                  <a:pt x="533433" y="809816"/>
                  <a:pt x="533433" y="804843"/>
                </a:cubicBezTo>
                <a:cubicBezTo>
                  <a:pt x="538455" y="802354"/>
                  <a:pt x="545994" y="799866"/>
                  <a:pt x="545994" y="792404"/>
                </a:cubicBezTo>
                <a:cubicBezTo>
                  <a:pt x="545994" y="794892"/>
                  <a:pt x="548507" y="797377"/>
                  <a:pt x="548507" y="799866"/>
                </a:cubicBezTo>
                <a:cubicBezTo>
                  <a:pt x="545994" y="802354"/>
                  <a:pt x="543481" y="802354"/>
                  <a:pt x="540969" y="804843"/>
                </a:cubicBezTo>
                <a:cubicBezTo>
                  <a:pt x="540969" y="804843"/>
                  <a:pt x="540969" y="804843"/>
                  <a:pt x="540968" y="807328"/>
                </a:cubicBezTo>
                <a:cubicBezTo>
                  <a:pt x="540968" y="807328"/>
                  <a:pt x="543481" y="809817"/>
                  <a:pt x="543481" y="807328"/>
                </a:cubicBezTo>
                <a:cubicBezTo>
                  <a:pt x="543481" y="807328"/>
                  <a:pt x="548507" y="802354"/>
                  <a:pt x="548507" y="807328"/>
                </a:cubicBezTo>
                <a:cubicBezTo>
                  <a:pt x="545994" y="814793"/>
                  <a:pt x="538455" y="804842"/>
                  <a:pt x="538455" y="812304"/>
                </a:cubicBezTo>
                <a:cubicBezTo>
                  <a:pt x="543481" y="817279"/>
                  <a:pt x="548507" y="809816"/>
                  <a:pt x="553533" y="809817"/>
                </a:cubicBezTo>
                <a:cubicBezTo>
                  <a:pt x="558555" y="814793"/>
                  <a:pt x="558555" y="802354"/>
                  <a:pt x="561068" y="807328"/>
                </a:cubicBezTo>
                <a:cubicBezTo>
                  <a:pt x="561068" y="809817"/>
                  <a:pt x="558555" y="809816"/>
                  <a:pt x="558555" y="812305"/>
                </a:cubicBezTo>
                <a:cubicBezTo>
                  <a:pt x="563581" y="807328"/>
                  <a:pt x="566094" y="819767"/>
                  <a:pt x="566094" y="817279"/>
                </a:cubicBezTo>
                <a:cubicBezTo>
                  <a:pt x="568607" y="812304"/>
                  <a:pt x="561068" y="809817"/>
                  <a:pt x="563581" y="807328"/>
                </a:cubicBezTo>
                <a:cubicBezTo>
                  <a:pt x="568606" y="814793"/>
                  <a:pt x="573632" y="812305"/>
                  <a:pt x="576145" y="814793"/>
                </a:cubicBezTo>
                <a:cubicBezTo>
                  <a:pt x="578658" y="812305"/>
                  <a:pt x="576145" y="809816"/>
                  <a:pt x="578658" y="807328"/>
                </a:cubicBezTo>
                <a:cubicBezTo>
                  <a:pt x="578658" y="814793"/>
                  <a:pt x="586193" y="809816"/>
                  <a:pt x="588706" y="807328"/>
                </a:cubicBezTo>
                <a:cubicBezTo>
                  <a:pt x="583680" y="804843"/>
                  <a:pt x="581167" y="804843"/>
                  <a:pt x="581167" y="799866"/>
                </a:cubicBezTo>
                <a:cubicBezTo>
                  <a:pt x="588706" y="797378"/>
                  <a:pt x="591219" y="797378"/>
                  <a:pt x="593732" y="802354"/>
                </a:cubicBezTo>
                <a:cubicBezTo>
                  <a:pt x="596245" y="799866"/>
                  <a:pt x="591219" y="797378"/>
                  <a:pt x="593731" y="797377"/>
                </a:cubicBezTo>
                <a:cubicBezTo>
                  <a:pt x="598758" y="797378"/>
                  <a:pt x="596245" y="792404"/>
                  <a:pt x="601267" y="794891"/>
                </a:cubicBezTo>
                <a:cubicBezTo>
                  <a:pt x="598757" y="807328"/>
                  <a:pt x="606292" y="794892"/>
                  <a:pt x="608805" y="799866"/>
                </a:cubicBezTo>
                <a:cubicBezTo>
                  <a:pt x="608805" y="802354"/>
                  <a:pt x="601267" y="804843"/>
                  <a:pt x="606293" y="807328"/>
                </a:cubicBezTo>
                <a:cubicBezTo>
                  <a:pt x="606293" y="803597"/>
                  <a:pt x="610533" y="804065"/>
                  <a:pt x="611593" y="801382"/>
                </a:cubicBezTo>
                <a:close/>
                <a:moveTo>
                  <a:pt x="583812" y="388831"/>
                </a:moveTo>
                <a:cubicBezTo>
                  <a:pt x="583812" y="394211"/>
                  <a:pt x="578736" y="388831"/>
                  <a:pt x="578737" y="396901"/>
                </a:cubicBezTo>
                <a:cubicBezTo>
                  <a:pt x="571123" y="391522"/>
                  <a:pt x="566048" y="396902"/>
                  <a:pt x="558434" y="396902"/>
                </a:cubicBezTo>
                <a:cubicBezTo>
                  <a:pt x="560972" y="394211"/>
                  <a:pt x="560971" y="391522"/>
                  <a:pt x="560972" y="386141"/>
                </a:cubicBezTo>
                <a:cubicBezTo>
                  <a:pt x="571123" y="391522"/>
                  <a:pt x="573661" y="394211"/>
                  <a:pt x="583812" y="388831"/>
                </a:cubicBezTo>
                <a:close/>
                <a:moveTo>
                  <a:pt x="626350" y="1003888"/>
                </a:moveTo>
                <a:cubicBezTo>
                  <a:pt x="626234" y="1004944"/>
                  <a:pt x="625919" y="1005672"/>
                  <a:pt x="625455" y="1006158"/>
                </a:cubicBezTo>
                <a:lnTo>
                  <a:pt x="621232" y="1006826"/>
                </a:lnTo>
                <a:lnTo>
                  <a:pt x="618984" y="1009223"/>
                </a:lnTo>
                <a:cubicBezTo>
                  <a:pt x="618984" y="1008027"/>
                  <a:pt x="619588" y="1008027"/>
                  <a:pt x="620192" y="1007728"/>
                </a:cubicBezTo>
                <a:lnTo>
                  <a:pt x="620522" y="1006830"/>
                </a:lnTo>
                <a:lnTo>
                  <a:pt x="612211" y="1006831"/>
                </a:lnTo>
                <a:lnTo>
                  <a:pt x="612834" y="1008327"/>
                </a:lnTo>
                <a:cubicBezTo>
                  <a:pt x="613804" y="1008624"/>
                  <a:pt x="615099" y="1008027"/>
                  <a:pt x="616394" y="1006831"/>
                </a:cubicBezTo>
                <a:cubicBezTo>
                  <a:pt x="618984" y="1014006"/>
                  <a:pt x="611215" y="1009223"/>
                  <a:pt x="611215" y="1011615"/>
                </a:cubicBezTo>
                <a:cubicBezTo>
                  <a:pt x="611215" y="1011615"/>
                  <a:pt x="608626" y="1009222"/>
                  <a:pt x="608626" y="1006831"/>
                </a:cubicBezTo>
                <a:cubicBezTo>
                  <a:pt x="603447" y="1004440"/>
                  <a:pt x="606036" y="1014006"/>
                  <a:pt x="603447" y="1011615"/>
                </a:cubicBezTo>
                <a:cubicBezTo>
                  <a:pt x="600857" y="1006831"/>
                  <a:pt x="600857" y="1004440"/>
                  <a:pt x="603446" y="1002048"/>
                </a:cubicBezTo>
                <a:cubicBezTo>
                  <a:pt x="608626" y="1006831"/>
                  <a:pt x="608626" y="1002048"/>
                  <a:pt x="613805" y="999658"/>
                </a:cubicBezTo>
                <a:cubicBezTo>
                  <a:pt x="613805" y="1002048"/>
                  <a:pt x="611215" y="1002048"/>
                  <a:pt x="611215" y="1004440"/>
                </a:cubicBezTo>
                <a:lnTo>
                  <a:pt x="611801" y="1005848"/>
                </a:lnTo>
                <a:lnTo>
                  <a:pt x="616350" y="1002347"/>
                </a:lnTo>
                <a:lnTo>
                  <a:pt x="616825" y="1002215"/>
                </a:lnTo>
                <a:lnTo>
                  <a:pt x="616568" y="999656"/>
                </a:lnTo>
                <a:cubicBezTo>
                  <a:pt x="618984" y="1002048"/>
                  <a:pt x="618984" y="997265"/>
                  <a:pt x="621401" y="997265"/>
                </a:cubicBezTo>
                <a:lnTo>
                  <a:pt x="622080" y="1000759"/>
                </a:lnTo>
                <a:lnTo>
                  <a:pt x="626061" y="999657"/>
                </a:lnTo>
                <a:cubicBezTo>
                  <a:pt x="626385" y="1001450"/>
                  <a:pt x="626466" y="1002833"/>
                  <a:pt x="626350" y="1003888"/>
                </a:cubicBezTo>
                <a:close/>
                <a:moveTo>
                  <a:pt x="627962" y="1020953"/>
                </a:moveTo>
                <a:cubicBezTo>
                  <a:pt x="628277" y="1018776"/>
                  <a:pt x="627649" y="1016289"/>
                  <a:pt x="626392" y="1016289"/>
                </a:cubicBezTo>
                <a:cubicBezTo>
                  <a:pt x="628904" y="1021266"/>
                  <a:pt x="623879" y="1018777"/>
                  <a:pt x="623879" y="1023751"/>
                </a:cubicBezTo>
                <a:cubicBezTo>
                  <a:pt x="626392" y="1024995"/>
                  <a:pt x="627648" y="1023130"/>
                  <a:pt x="627962" y="1020953"/>
                </a:cubicBezTo>
                <a:close/>
                <a:moveTo>
                  <a:pt x="608805" y="737676"/>
                </a:moveTo>
                <a:cubicBezTo>
                  <a:pt x="608805" y="727725"/>
                  <a:pt x="601267" y="737676"/>
                  <a:pt x="598757" y="740163"/>
                </a:cubicBezTo>
                <a:cubicBezTo>
                  <a:pt x="603780" y="740163"/>
                  <a:pt x="603780" y="740163"/>
                  <a:pt x="608805" y="737676"/>
                </a:cubicBezTo>
                <a:close/>
                <a:moveTo>
                  <a:pt x="669419" y="1627168"/>
                </a:moveTo>
                <a:cubicBezTo>
                  <a:pt x="668253" y="1628503"/>
                  <a:pt x="668253" y="1628503"/>
                  <a:pt x="667920" y="1628212"/>
                </a:cubicBezTo>
                <a:lnTo>
                  <a:pt x="664418" y="1627508"/>
                </a:lnTo>
                <a:close/>
                <a:moveTo>
                  <a:pt x="621273" y="902174"/>
                </a:moveTo>
                <a:cubicBezTo>
                  <a:pt x="616095" y="909859"/>
                  <a:pt x="610916" y="902174"/>
                  <a:pt x="603149" y="902173"/>
                </a:cubicBezTo>
                <a:cubicBezTo>
                  <a:pt x="605737" y="897050"/>
                  <a:pt x="610915" y="899611"/>
                  <a:pt x="608328" y="891926"/>
                </a:cubicBezTo>
                <a:cubicBezTo>
                  <a:pt x="610916" y="891926"/>
                  <a:pt x="608328" y="897050"/>
                  <a:pt x="610915" y="899611"/>
                </a:cubicBezTo>
                <a:cubicBezTo>
                  <a:pt x="616095" y="899612"/>
                  <a:pt x="616095" y="902174"/>
                  <a:pt x="621273" y="902174"/>
                </a:cubicBezTo>
                <a:close/>
                <a:moveTo>
                  <a:pt x="686777" y="1850787"/>
                </a:moveTo>
                <a:cubicBezTo>
                  <a:pt x="684264" y="1850958"/>
                  <a:pt x="684426" y="1853343"/>
                  <a:pt x="684588" y="1855732"/>
                </a:cubicBezTo>
                <a:cubicBezTo>
                  <a:pt x="679402" y="1853684"/>
                  <a:pt x="684750" y="1858117"/>
                  <a:pt x="682239" y="1858288"/>
                </a:cubicBezTo>
                <a:cubicBezTo>
                  <a:pt x="679565" y="1856073"/>
                  <a:pt x="679402" y="1853684"/>
                  <a:pt x="679402" y="1853684"/>
                </a:cubicBezTo>
                <a:lnTo>
                  <a:pt x="676890" y="1853855"/>
                </a:lnTo>
                <a:cubicBezTo>
                  <a:pt x="681915" y="1853514"/>
                  <a:pt x="683778" y="1843801"/>
                  <a:pt x="686777" y="1850787"/>
                </a:cubicBezTo>
                <a:close/>
                <a:moveTo>
                  <a:pt x="620654" y="872869"/>
                </a:moveTo>
                <a:lnTo>
                  <a:pt x="620349" y="873368"/>
                </a:lnTo>
                <a:lnTo>
                  <a:pt x="620051" y="873096"/>
                </a:lnTo>
                <a:close/>
                <a:moveTo>
                  <a:pt x="677616" y="1691857"/>
                </a:moveTo>
                <a:cubicBezTo>
                  <a:pt x="676792" y="1693112"/>
                  <a:pt x="673941" y="1695703"/>
                  <a:pt x="671773" y="1699445"/>
                </a:cubicBezTo>
                <a:cubicBezTo>
                  <a:pt x="671287" y="1692287"/>
                  <a:pt x="671287" y="1692287"/>
                  <a:pt x="671287" y="1692287"/>
                </a:cubicBezTo>
                <a:cubicBezTo>
                  <a:pt x="677234" y="1690684"/>
                  <a:pt x="678439" y="1690603"/>
                  <a:pt x="677616" y="1691857"/>
                </a:cubicBezTo>
                <a:close/>
                <a:moveTo>
                  <a:pt x="660705" y="1433162"/>
                </a:moveTo>
                <a:cubicBezTo>
                  <a:pt x="660979" y="1437186"/>
                  <a:pt x="659353" y="1439993"/>
                  <a:pt x="657635" y="1441458"/>
                </a:cubicBezTo>
                <a:cubicBezTo>
                  <a:pt x="655917" y="1442923"/>
                  <a:pt x="654109" y="1443046"/>
                  <a:pt x="654018" y="1441704"/>
                </a:cubicBezTo>
                <a:cubicBezTo>
                  <a:pt x="653654" y="1436337"/>
                  <a:pt x="658294" y="1433326"/>
                  <a:pt x="660705" y="1433162"/>
                </a:cubicBezTo>
                <a:close/>
                <a:moveTo>
                  <a:pt x="692409" y="1898045"/>
                </a:moveTo>
                <a:cubicBezTo>
                  <a:pt x="690179" y="1900893"/>
                  <a:pt x="687585" y="1898373"/>
                  <a:pt x="685356" y="1901221"/>
                </a:cubicBezTo>
                <a:cubicBezTo>
                  <a:pt x="684809" y="1893167"/>
                  <a:pt x="691862" y="1889991"/>
                  <a:pt x="692409" y="1898045"/>
                </a:cubicBezTo>
                <a:close/>
                <a:moveTo>
                  <a:pt x="593279" y="426794"/>
                </a:moveTo>
                <a:cubicBezTo>
                  <a:pt x="595896" y="429186"/>
                  <a:pt x="585423" y="426794"/>
                  <a:pt x="582803" y="429186"/>
                </a:cubicBezTo>
                <a:cubicBezTo>
                  <a:pt x="580187" y="426794"/>
                  <a:pt x="590659" y="426795"/>
                  <a:pt x="593279" y="426794"/>
                </a:cubicBezTo>
                <a:close/>
                <a:moveTo>
                  <a:pt x="623879" y="869519"/>
                </a:moveTo>
                <a:cubicBezTo>
                  <a:pt x="625135" y="869519"/>
                  <a:pt x="624508" y="870763"/>
                  <a:pt x="622939" y="872006"/>
                </a:cubicBezTo>
                <a:lnTo>
                  <a:pt x="620654" y="872869"/>
                </a:lnTo>
                <a:lnTo>
                  <a:pt x="621369" y="871697"/>
                </a:lnTo>
                <a:cubicBezTo>
                  <a:pt x="621997" y="870142"/>
                  <a:pt x="622624" y="868276"/>
                  <a:pt x="623879" y="869519"/>
                </a:cubicBezTo>
                <a:close/>
                <a:moveTo>
                  <a:pt x="653125" y="1293304"/>
                </a:moveTo>
                <a:lnTo>
                  <a:pt x="652481" y="1295088"/>
                </a:lnTo>
                <a:cubicBezTo>
                  <a:pt x="651833" y="1297355"/>
                  <a:pt x="651186" y="1300593"/>
                  <a:pt x="651186" y="1303185"/>
                </a:cubicBezTo>
                <a:cubicBezTo>
                  <a:pt x="648598" y="1300593"/>
                  <a:pt x="651185" y="1295412"/>
                  <a:pt x="643419" y="1295412"/>
                </a:cubicBezTo>
                <a:cubicBezTo>
                  <a:pt x="643419" y="1303184"/>
                  <a:pt x="643419" y="1300593"/>
                  <a:pt x="638240" y="1300594"/>
                </a:cubicBezTo>
                <a:cubicBezTo>
                  <a:pt x="638240" y="1295412"/>
                  <a:pt x="638240" y="1295412"/>
                  <a:pt x="635649" y="1295412"/>
                </a:cubicBezTo>
                <a:cubicBezTo>
                  <a:pt x="635649" y="1287639"/>
                  <a:pt x="646007" y="1300594"/>
                  <a:pt x="643419" y="1287639"/>
                </a:cubicBezTo>
                <a:cubicBezTo>
                  <a:pt x="645360" y="1289582"/>
                  <a:pt x="648758" y="1294440"/>
                  <a:pt x="651430" y="1294562"/>
                </a:cubicBezTo>
                <a:close/>
                <a:moveTo>
                  <a:pt x="603149" y="548757"/>
                </a:moveTo>
                <a:cubicBezTo>
                  <a:pt x="600729" y="553540"/>
                  <a:pt x="598312" y="553540"/>
                  <a:pt x="595895" y="553540"/>
                </a:cubicBezTo>
                <a:cubicBezTo>
                  <a:pt x="595895" y="548757"/>
                  <a:pt x="600728" y="548757"/>
                  <a:pt x="603149" y="548757"/>
                </a:cubicBezTo>
                <a:close/>
                <a:moveTo>
                  <a:pt x="653777" y="1292821"/>
                </a:moveTo>
                <a:lnTo>
                  <a:pt x="653125" y="1293304"/>
                </a:lnTo>
                <a:lnTo>
                  <a:pt x="653373" y="1292618"/>
                </a:lnTo>
                <a:cubicBezTo>
                  <a:pt x="653616" y="1292174"/>
                  <a:pt x="653777" y="1292173"/>
                  <a:pt x="653777" y="1292821"/>
                </a:cubicBezTo>
                <a:close/>
                <a:moveTo>
                  <a:pt x="625857" y="851921"/>
                </a:moveTo>
                <a:lnTo>
                  <a:pt x="623881" y="851795"/>
                </a:lnTo>
                <a:cubicBezTo>
                  <a:pt x="620112" y="852106"/>
                  <a:pt x="616344" y="853349"/>
                  <a:pt x="613831" y="854594"/>
                </a:cubicBezTo>
                <a:cubicBezTo>
                  <a:pt x="615087" y="850862"/>
                  <a:pt x="616973" y="849619"/>
                  <a:pt x="619171" y="849619"/>
                </a:cubicBezTo>
                <a:close/>
                <a:moveTo>
                  <a:pt x="635903" y="996667"/>
                </a:moveTo>
                <a:cubicBezTo>
                  <a:pt x="635903" y="1002047"/>
                  <a:pt x="633485" y="999357"/>
                  <a:pt x="633485" y="996666"/>
                </a:cubicBezTo>
                <a:cubicBezTo>
                  <a:pt x="631069" y="996667"/>
                  <a:pt x="631069" y="999357"/>
                  <a:pt x="631069" y="999357"/>
                </a:cubicBezTo>
                <a:cubicBezTo>
                  <a:pt x="628653" y="999357"/>
                  <a:pt x="631069" y="996667"/>
                  <a:pt x="628652" y="996666"/>
                </a:cubicBezTo>
                <a:cubicBezTo>
                  <a:pt x="628652" y="993977"/>
                  <a:pt x="629861" y="993977"/>
                  <a:pt x="631371" y="994650"/>
                </a:cubicBezTo>
                <a:cubicBezTo>
                  <a:pt x="632881" y="995321"/>
                  <a:pt x="634695" y="996666"/>
                  <a:pt x="635903" y="996667"/>
                </a:cubicBezTo>
                <a:close/>
                <a:moveTo>
                  <a:pt x="626392" y="852105"/>
                </a:moveTo>
                <a:lnTo>
                  <a:pt x="625857" y="851921"/>
                </a:lnTo>
                <a:lnTo>
                  <a:pt x="626330" y="851951"/>
                </a:lnTo>
                <a:close/>
                <a:moveTo>
                  <a:pt x="623879" y="792403"/>
                </a:moveTo>
                <a:cubicBezTo>
                  <a:pt x="618857" y="794892"/>
                  <a:pt x="618857" y="792403"/>
                  <a:pt x="613831" y="792404"/>
                </a:cubicBezTo>
                <a:cubicBezTo>
                  <a:pt x="613831" y="797377"/>
                  <a:pt x="613831" y="799866"/>
                  <a:pt x="613831" y="804843"/>
                </a:cubicBezTo>
                <a:cubicBezTo>
                  <a:pt x="613831" y="804843"/>
                  <a:pt x="613831" y="804843"/>
                  <a:pt x="621370" y="804843"/>
                </a:cubicBezTo>
                <a:cubicBezTo>
                  <a:pt x="621370" y="799866"/>
                  <a:pt x="623879" y="799866"/>
                  <a:pt x="623879" y="792403"/>
                </a:cubicBezTo>
                <a:close/>
                <a:moveTo>
                  <a:pt x="611041" y="543675"/>
                </a:moveTo>
                <a:cubicBezTo>
                  <a:pt x="610701" y="545188"/>
                  <a:pt x="607982" y="543675"/>
                  <a:pt x="607982" y="543675"/>
                </a:cubicBezTo>
                <a:cubicBezTo>
                  <a:pt x="605566" y="543675"/>
                  <a:pt x="605566" y="540986"/>
                  <a:pt x="605565" y="535605"/>
                </a:cubicBezTo>
                <a:cubicBezTo>
                  <a:pt x="607982" y="538295"/>
                  <a:pt x="607983" y="540985"/>
                  <a:pt x="607983" y="540985"/>
                </a:cubicBezTo>
                <a:cubicBezTo>
                  <a:pt x="607983" y="540985"/>
                  <a:pt x="610399" y="540985"/>
                  <a:pt x="610399" y="540985"/>
                </a:cubicBezTo>
                <a:cubicBezTo>
                  <a:pt x="611003" y="542331"/>
                  <a:pt x="611154" y="543171"/>
                  <a:pt x="611041" y="543675"/>
                </a:cubicBezTo>
                <a:close/>
                <a:moveTo>
                  <a:pt x="684339" y="1599119"/>
                </a:moveTo>
                <a:cubicBezTo>
                  <a:pt x="684339" y="1599119"/>
                  <a:pt x="681446" y="1601114"/>
                  <a:pt x="678794" y="1602192"/>
                </a:cubicBezTo>
                <a:cubicBezTo>
                  <a:pt x="676141" y="1603272"/>
                  <a:pt x="673730" y="1603435"/>
                  <a:pt x="674692" y="1599774"/>
                </a:cubicBezTo>
                <a:cubicBezTo>
                  <a:pt x="677428" y="1604383"/>
                  <a:pt x="681765" y="1596897"/>
                  <a:pt x="684339" y="1599119"/>
                </a:cubicBezTo>
                <a:close/>
                <a:moveTo>
                  <a:pt x="688621" y="1650974"/>
                </a:moveTo>
                <a:cubicBezTo>
                  <a:pt x="688112" y="1643476"/>
                  <a:pt x="680440" y="1641486"/>
                  <a:pt x="680780" y="1646485"/>
                </a:cubicBezTo>
                <a:cubicBezTo>
                  <a:pt x="678788" y="1654153"/>
                  <a:pt x="686120" y="1651144"/>
                  <a:pt x="688621" y="1650974"/>
                </a:cubicBezTo>
                <a:close/>
                <a:moveTo>
                  <a:pt x="646491" y="1021265"/>
                </a:moveTo>
                <a:cubicBezTo>
                  <a:pt x="646492" y="1018777"/>
                  <a:pt x="643979" y="1016288"/>
                  <a:pt x="643979" y="1013801"/>
                </a:cubicBezTo>
                <a:cubicBezTo>
                  <a:pt x="636443" y="1016288"/>
                  <a:pt x="638957" y="1018777"/>
                  <a:pt x="631418" y="1018777"/>
                </a:cubicBezTo>
                <a:cubicBezTo>
                  <a:pt x="633931" y="1018777"/>
                  <a:pt x="633931" y="1016289"/>
                  <a:pt x="633931" y="1013800"/>
                </a:cubicBezTo>
                <a:cubicBezTo>
                  <a:pt x="628904" y="1013801"/>
                  <a:pt x="628905" y="1018777"/>
                  <a:pt x="628904" y="1023751"/>
                </a:cubicBezTo>
                <a:cubicBezTo>
                  <a:pt x="636444" y="1028728"/>
                  <a:pt x="641469" y="1018777"/>
                  <a:pt x="646491" y="1021265"/>
                </a:cubicBezTo>
                <a:close/>
                <a:moveTo>
                  <a:pt x="643154" y="956611"/>
                </a:moveTo>
                <a:cubicBezTo>
                  <a:pt x="640736" y="956611"/>
                  <a:pt x="640736" y="954220"/>
                  <a:pt x="638318" y="954220"/>
                </a:cubicBezTo>
                <a:cubicBezTo>
                  <a:pt x="637111" y="951828"/>
                  <a:pt x="638318" y="951230"/>
                  <a:pt x="639829" y="951828"/>
                </a:cubicBezTo>
                <a:cubicBezTo>
                  <a:pt x="641340" y="952426"/>
                  <a:pt x="643154" y="954219"/>
                  <a:pt x="643154" y="956611"/>
                </a:cubicBezTo>
                <a:close/>
                <a:moveTo>
                  <a:pt x="605566" y="392119"/>
                </a:moveTo>
                <a:cubicBezTo>
                  <a:pt x="603145" y="392119"/>
                  <a:pt x="600729" y="392119"/>
                  <a:pt x="598312" y="392119"/>
                </a:cubicBezTo>
                <a:cubicBezTo>
                  <a:pt x="598312" y="389329"/>
                  <a:pt x="600127" y="387237"/>
                  <a:pt x="601937" y="386888"/>
                </a:cubicBezTo>
                <a:cubicBezTo>
                  <a:pt x="603752" y="386539"/>
                  <a:pt x="605565" y="387934"/>
                  <a:pt x="605566" y="392119"/>
                </a:cubicBezTo>
                <a:close/>
                <a:moveTo>
                  <a:pt x="638373" y="872151"/>
                </a:moveTo>
                <a:lnTo>
                  <a:pt x="638132" y="872356"/>
                </a:lnTo>
                <a:cubicBezTo>
                  <a:pt x="635187" y="875738"/>
                  <a:pt x="633302" y="879470"/>
                  <a:pt x="631418" y="872007"/>
                </a:cubicBezTo>
                <a:cubicBezTo>
                  <a:pt x="632675" y="872006"/>
                  <a:pt x="633931" y="872628"/>
                  <a:pt x="635187" y="872940"/>
                </a:cubicBezTo>
                <a:close/>
                <a:moveTo>
                  <a:pt x="638957" y="872007"/>
                </a:moveTo>
                <a:lnTo>
                  <a:pt x="638373" y="872151"/>
                </a:lnTo>
                <a:lnTo>
                  <a:pt x="638785" y="871801"/>
                </a:lnTo>
                <a:close/>
                <a:moveTo>
                  <a:pt x="633931" y="792403"/>
                </a:moveTo>
                <a:cubicBezTo>
                  <a:pt x="631418" y="789915"/>
                  <a:pt x="628905" y="789915"/>
                  <a:pt x="626392" y="792403"/>
                </a:cubicBezTo>
                <a:cubicBezTo>
                  <a:pt x="628905" y="792403"/>
                  <a:pt x="626392" y="797377"/>
                  <a:pt x="628905" y="797377"/>
                </a:cubicBezTo>
                <a:cubicBezTo>
                  <a:pt x="628905" y="792403"/>
                  <a:pt x="633931" y="799865"/>
                  <a:pt x="633931" y="792403"/>
                </a:cubicBezTo>
                <a:close/>
                <a:moveTo>
                  <a:pt x="659056" y="1155597"/>
                </a:moveTo>
                <a:cubicBezTo>
                  <a:pt x="654030" y="1153109"/>
                  <a:pt x="654030" y="1163060"/>
                  <a:pt x="659056" y="1163059"/>
                </a:cubicBezTo>
                <a:cubicBezTo>
                  <a:pt x="659056" y="1163059"/>
                  <a:pt x="659056" y="1163059"/>
                  <a:pt x="659056" y="1155597"/>
                </a:cubicBezTo>
                <a:close/>
                <a:moveTo>
                  <a:pt x="638957" y="849620"/>
                </a:moveTo>
                <a:cubicBezTo>
                  <a:pt x="638956" y="844643"/>
                  <a:pt x="638957" y="842154"/>
                  <a:pt x="636443" y="842154"/>
                </a:cubicBezTo>
                <a:cubicBezTo>
                  <a:pt x="635187" y="843399"/>
                  <a:pt x="635815" y="844643"/>
                  <a:pt x="636130" y="845887"/>
                </a:cubicBezTo>
                <a:lnTo>
                  <a:pt x="633931" y="849620"/>
                </a:lnTo>
                <a:lnTo>
                  <a:pt x="631732" y="846820"/>
                </a:lnTo>
                <a:cubicBezTo>
                  <a:pt x="630790" y="847131"/>
                  <a:pt x="630162" y="848376"/>
                  <a:pt x="631418" y="849619"/>
                </a:cubicBezTo>
                <a:lnTo>
                  <a:pt x="633931" y="849620"/>
                </a:lnTo>
                <a:close/>
                <a:moveTo>
                  <a:pt x="689151" y="1580816"/>
                </a:moveTo>
                <a:cubicBezTo>
                  <a:pt x="687744" y="1580911"/>
                  <a:pt x="685756" y="1582843"/>
                  <a:pt x="684059" y="1583857"/>
                </a:cubicBezTo>
                <a:cubicBezTo>
                  <a:pt x="682361" y="1584872"/>
                  <a:pt x="680954" y="1584967"/>
                  <a:pt x="680712" y="1581389"/>
                </a:cubicBezTo>
                <a:cubicBezTo>
                  <a:pt x="680712" y="1581389"/>
                  <a:pt x="680712" y="1581389"/>
                  <a:pt x="680550" y="1579002"/>
                </a:cubicBezTo>
                <a:cubicBezTo>
                  <a:pt x="686500" y="1583392"/>
                  <a:pt x="686014" y="1576234"/>
                  <a:pt x="689151" y="1580816"/>
                </a:cubicBezTo>
                <a:close/>
                <a:moveTo>
                  <a:pt x="691715" y="1618542"/>
                </a:moveTo>
                <a:cubicBezTo>
                  <a:pt x="687107" y="1626495"/>
                  <a:pt x="680949" y="1611633"/>
                  <a:pt x="673780" y="1619760"/>
                </a:cubicBezTo>
                <a:cubicBezTo>
                  <a:pt x="674124" y="1624830"/>
                  <a:pt x="678559" y="1614343"/>
                  <a:pt x="679075" y="1621948"/>
                </a:cubicBezTo>
                <a:cubicBezTo>
                  <a:pt x="677795" y="1622035"/>
                  <a:pt x="675916" y="1622798"/>
                  <a:pt x="674316" y="1622907"/>
                </a:cubicBezTo>
                <a:cubicBezTo>
                  <a:pt x="672714" y="1623016"/>
                  <a:pt x="671390" y="1622470"/>
                  <a:pt x="671218" y="1619934"/>
                </a:cubicBezTo>
                <a:cubicBezTo>
                  <a:pt x="675481" y="1606911"/>
                  <a:pt x="686591" y="1618890"/>
                  <a:pt x="691715" y="1618542"/>
                </a:cubicBezTo>
                <a:close/>
                <a:moveTo>
                  <a:pt x="670908" y="1311423"/>
                </a:moveTo>
                <a:cubicBezTo>
                  <a:pt x="670285" y="1312663"/>
                  <a:pt x="668960" y="1313952"/>
                  <a:pt x="667634" y="1315240"/>
                </a:cubicBezTo>
                <a:cubicBezTo>
                  <a:pt x="667472" y="1312854"/>
                  <a:pt x="664659" y="1313045"/>
                  <a:pt x="664497" y="1310660"/>
                </a:cubicBezTo>
                <a:cubicBezTo>
                  <a:pt x="667310" y="1310469"/>
                  <a:pt x="667148" y="1308083"/>
                  <a:pt x="669961" y="1307892"/>
                </a:cubicBezTo>
                <a:cubicBezTo>
                  <a:pt x="671449" y="1308990"/>
                  <a:pt x="671530" y="1310182"/>
                  <a:pt x="670908" y="1311423"/>
                </a:cubicBezTo>
                <a:close/>
                <a:moveTo>
                  <a:pt x="643832" y="909430"/>
                </a:moveTo>
                <a:cubicBezTo>
                  <a:pt x="643832" y="899546"/>
                  <a:pt x="633802" y="902017"/>
                  <a:pt x="633802" y="909430"/>
                </a:cubicBezTo>
                <a:cubicBezTo>
                  <a:pt x="638817" y="906959"/>
                  <a:pt x="636309" y="906959"/>
                  <a:pt x="643832" y="909430"/>
                </a:cubicBezTo>
                <a:close/>
                <a:moveTo>
                  <a:pt x="700507" y="1712324"/>
                </a:moveTo>
                <a:cubicBezTo>
                  <a:pt x="700765" y="1716127"/>
                  <a:pt x="697714" y="1719517"/>
                  <a:pt x="694230" y="1721345"/>
                </a:cubicBezTo>
                <a:cubicBezTo>
                  <a:pt x="690746" y="1723174"/>
                  <a:pt x="686827" y="1723440"/>
                  <a:pt x="685349" y="1720994"/>
                </a:cubicBezTo>
                <a:cubicBezTo>
                  <a:pt x="687961" y="1720816"/>
                  <a:pt x="690574" y="1720639"/>
                  <a:pt x="690229" y="1715569"/>
                </a:cubicBezTo>
                <a:cubicBezTo>
                  <a:pt x="693186" y="1720461"/>
                  <a:pt x="697378" y="1704896"/>
                  <a:pt x="700507" y="1712324"/>
                </a:cubicBezTo>
                <a:close/>
                <a:moveTo>
                  <a:pt x="683464" y="1429404"/>
                </a:moveTo>
                <a:cubicBezTo>
                  <a:pt x="683801" y="1434358"/>
                  <a:pt x="681296" y="1434529"/>
                  <a:pt x="684137" y="1439313"/>
                </a:cubicBezTo>
                <a:cubicBezTo>
                  <a:pt x="678961" y="1437176"/>
                  <a:pt x="679466" y="1444609"/>
                  <a:pt x="676962" y="1444778"/>
                </a:cubicBezTo>
                <a:cubicBezTo>
                  <a:pt x="679466" y="1444609"/>
                  <a:pt x="679466" y="1444609"/>
                  <a:pt x="679466" y="1444609"/>
                </a:cubicBezTo>
                <a:cubicBezTo>
                  <a:pt x="679971" y="1452043"/>
                  <a:pt x="679971" y="1452043"/>
                  <a:pt x="679971" y="1452043"/>
                </a:cubicBezTo>
                <a:cubicBezTo>
                  <a:pt x="674794" y="1449903"/>
                  <a:pt x="670291" y="1457678"/>
                  <a:pt x="667618" y="1455371"/>
                </a:cubicBezTo>
                <a:cubicBezTo>
                  <a:pt x="669786" y="1450243"/>
                  <a:pt x="674962" y="1452383"/>
                  <a:pt x="677299" y="1449733"/>
                </a:cubicBezTo>
                <a:cubicBezTo>
                  <a:pt x="674121" y="1439994"/>
                  <a:pt x="661432" y="1438367"/>
                  <a:pt x="659601" y="1448446"/>
                </a:cubicBezTo>
                <a:cubicBezTo>
                  <a:pt x="662273" y="1450754"/>
                  <a:pt x="661937" y="1445799"/>
                  <a:pt x="664441" y="1445629"/>
                </a:cubicBezTo>
                <a:cubicBezTo>
                  <a:pt x="664946" y="1453064"/>
                  <a:pt x="652425" y="1453914"/>
                  <a:pt x="651920" y="1446479"/>
                </a:cubicBezTo>
                <a:cubicBezTo>
                  <a:pt x="659433" y="1445969"/>
                  <a:pt x="661432" y="1438367"/>
                  <a:pt x="666104" y="1433069"/>
                </a:cubicBezTo>
                <a:cubicBezTo>
                  <a:pt x="666272" y="1435549"/>
                  <a:pt x="666440" y="1438026"/>
                  <a:pt x="666440" y="1438026"/>
                </a:cubicBezTo>
                <a:cubicBezTo>
                  <a:pt x="665767" y="1428114"/>
                  <a:pt x="671448" y="1437686"/>
                  <a:pt x="673448" y="1430085"/>
                </a:cubicBezTo>
                <a:cubicBezTo>
                  <a:pt x="671112" y="1432729"/>
                  <a:pt x="670607" y="1425297"/>
                  <a:pt x="673111" y="1425127"/>
                </a:cubicBezTo>
                <a:cubicBezTo>
                  <a:pt x="673448" y="1430085"/>
                  <a:pt x="675952" y="1429914"/>
                  <a:pt x="676120" y="1432389"/>
                </a:cubicBezTo>
                <a:cubicBezTo>
                  <a:pt x="673616" y="1432559"/>
                  <a:pt x="673953" y="1437517"/>
                  <a:pt x="673953" y="1437517"/>
                </a:cubicBezTo>
                <a:cubicBezTo>
                  <a:pt x="676457" y="1437346"/>
                  <a:pt x="676625" y="1439824"/>
                  <a:pt x="676793" y="1442301"/>
                </a:cubicBezTo>
                <a:cubicBezTo>
                  <a:pt x="678793" y="1434699"/>
                  <a:pt x="678624" y="1432219"/>
                  <a:pt x="683464" y="1429404"/>
                </a:cubicBezTo>
                <a:close/>
                <a:moveTo>
                  <a:pt x="654029" y="949437"/>
                </a:moveTo>
                <a:cubicBezTo>
                  <a:pt x="654029" y="954219"/>
                  <a:pt x="648591" y="954219"/>
                  <a:pt x="648591" y="959002"/>
                </a:cubicBezTo>
                <a:cubicBezTo>
                  <a:pt x="645872" y="954219"/>
                  <a:pt x="645872" y="947045"/>
                  <a:pt x="643153" y="939872"/>
                </a:cubicBezTo>
                <a:cubicBezTo>
                  <a:pt x="648590" y="942262"/>
                  <a:pt x="645872" y="954219"/>
                  <a:pt x="654029" y="949437"/>
                </a:cubicBezTo>
                <a:close/>
                <a:moveTo>
                  <a:pt x="626111" y="533212"/>
                </a:moveTo>
                <a:cubicBezTo>
                  <a:pt x="626111" y="535603"/>
                  <a:pt x="620793" y="533212"/>
                  <a:pt x="620793" y="537995"/>
                </a:cubicBezTo>
                <a:cubicBezTo>
                  <a:pt x="620793" y="535603"/>
                  <a:pt x="618133" y="533212"/>
                  <a:pt x="615474" y="530821"/>
                </a:cubicBezTo>
                <a:cubicBezTo>
                  <a:pt x="615474" y="530821"/>
                  <a:pt x="615474" y="533212"/>
                  <a:pt x="615474" y="535603"/>
                </a:cubicBezTo>
                <a:cubicBezTo>
                  <a:pt x="612815" y="533212"/>
                  <a:pt x="612816" y="528429"/>
                  <a:pt x="612816" y="526038"/>
                </a:cubicBezTo>
                <a:cubicBezTo>
                  <a:pt x="618133" y="528429"/>
                  <a:pt x="620793" y="533212"/>
                  <a:pt x="626111" y="533212"/>
                </a:cubicBezTo>
                <a:close/>
                <a:moveTo>
                  <a:pt x="669104" y="1160571"/>
                </a:moveTo>
                <a:cubicBezTo>
                  <a:pt x="664082" y="1160571"/>
                  <a:pt x="664082" y="1165545"/>
                  <a:pt x="661569" y="1160571"/>
                </a:cubicBezTo>
                <a:cubicBezTo>
                  <a:pt x="661569" y="1168033"/>
                  <a:pt x="664082" y="1168033"/>
                  <a:pt x="669104" y="1168033"/>
                </a:cubicBezTo>
                <a:cubicBezTo>
                  <a:pt x="669104" y="1163060"/>
                  <a:pt x="666591" y="1165545"/>
                  <a:pt x="669104" y="1160571"/>
                </a:cubicBezTo>
                <a:close/>
                <a:moveTo>
                  <a:pt x="697130" y="1555620"/>
                </a:moveTo>
                <a:cubicBezTo>
                  <a:pt x="693203" y="1553960"/>
                  <a:pt x="681315" y="1561509"/>
                  <a:pt x="677386" y="1559850"/>
                </a:cubicBezTo>
                <a:cubicBezTo>
                  <a:pt x="676077" y="1559296"/>
                  <a:pt x="675652" y="1557721"/>
                  <a:pt x="676701" y="1554439"/>
                </a:cubicBezTo>
                <a:cubicBezTo>
                  <a:pt x="684123" y="1551367"/>
                  <a:pt x="689013" y="1548467"/>
                  <a:pt x="697130" y="1555620"/>
                </a:cubicBezTo>
                <a:close/>
                <a:moveTo>
                  <a:pt x="657183" y="964059"/>
                </a:moveTo>
                <a:lnTo>
                  <a:pt x="656748" y="963337"/>
                </a:lnTo>
                <a:cubicBezTo>
                  <a:pt x="656446" y="962376"/>
                  <a:pt x="656446" y="961736"/>
                  <a:pt x="656446" y="961736"/>
                </a:cubicBezTo>
                <a:close/>
                <a:moveTo>
                  <a:pt x="653902" y="896708"/>
                </a:moveTo>
                <a:cubicBezTo>
                  <a:pt x="653903" y="899099"/>
                  <a:pt x="651485" y="899099"/>
                  <a:pt x="649069" y="896708"/>
                </a:cubicBezTo>
                <a:cubicBezTo>
                  <a:pt x="649069" y="894317"/>
                  <a:pt x="651485" y="894317"/>
                  <a:pt x="651485" y="889535"/>
                </a:cubicBezTo>
                <a:cubicBezTo>
                  <a:pt x="651485" y="891925"/>
                  <a:pt x="651485" y="896708"/>
                  <a:pt x="653902" y="896708"/>
                </a:cubicBezTo>
                <a:close/>
                <a:moveTo>
                  <a:pt x="710237" y="1700122"/>
                </a:moveTo>
                <a:cubicBezTo>
                  <a:pt x="710798" y="1701127"/>
                  <a:pt x="710744" y="1702575"/>
                  <a:pt x="709669" y="1704574"/>
                </a:cubicBezTo>
                <a:cubicBezTo>
                  <a:pt x="709321" y="1699461"/>
                  <a:pt x="704674" y="1702346"/>
                  <a:pt x="704847" y="1704902"/>
                </a:cubicBezTo>
                <a:cubicBezTo>
                  <a:pt x="707432" y="1707294"/>
                  <a:pt x="709842" y="1707131"/>
                  <a:pt x="710016" y="1709687"/>
                </a:cubicBezTo>
                <a:cubicBezTo>
                  <a:pt x="708810" y="1709769"/>
                  <a:pt x="707089" y="1711170"/>
                  <a:pt x="705603" y="1711592"/>
                </a:cubicBezTo>
                <a:cubicBezTo>
                  <a:pt x="704118" y="1712014"/>
                  <a:pt x="702869" y="1711457"/>
                  <a:pt x="702608" y="1707622"/>
                </a:cubicBezTo>
                <a:cubicBezTo>
                  <a:pt x="707432" y="1707294"/>
                  <a:pt x="697612" y="1705393"/>
                  <a:pt x="699676" y="1700116"/>
                </a:cubicBezTo>
                <a:cubicBezTo>
                  <a:pt x="701354" y="1698077"/>
                  <a:pt x="708556" y="1697106"/>
                  <a:pt x="710237" y="1700122"/>
                </a:cubicBezTo>
                <a:close/>
                <a:moveTo>
                  <a:pt x="694636" y="1451231"/>
                </a:moveTo>
                <a:cubicBezTo>
                  <a:pt x="694312" y="1446457"/>
                  <a:pt x="687726" y="1456494"/>
                  <a:pt x="689490" y="1446785"/>
                </a:cubicBezTo>
                <a:cubicBezTo>
                  <a:pt x="692063" y="1449007"/>
                  <a:pt x="691901" y="1446621"/>
                  <a:pt x="694312" y="1446457"/>
                </a:cubicBezTo>
                <a:cubicBezTo>
                  <a:pt x="694474" y="1448843"/>
                  <a:pt x="694474" y="1448843"/>
                  <a:pt x="694474" y="1448843"/>
                </a:cubicBezTo>
                <a:cubicBezTo>
                  <a:pt x="694636" y="1451231"/>
                  <a:pt x="694636" y="1451231"/>
                  <a:pt x="694636" y="1451231"/>
                </a:cubicBezTo>
                <a:close/>
                <a:moveTo>
                  <a:pt x="633361" y="548758"/>
                </a:moveTo>
                <a:cubicBezTo>
                  <a:pt x="633361" y="551149"/>
                  <a:pt x="630940" y="551149"/>
                  <a:pt x="628524" y="551149"/>
                </a:cubicBezTo>
                <a:cubicBezTo>
                  <a:pt x="628524" y="548758"/>
                  <a:pt x="629130" y="547561"/>
                  <a:pt x="630035" y="547263"/>
                </a:cubicBezTo>
                <a:cubicBezTo>
                  <a:pt x="630940" y="546964"/>
                  <a:pt x="632152" y="547561"/>
                  <a:pt x="633361" y="548758"/>
                </a:cubicBezTo>
                <a:close/>
                <a:moveTo>
                  <a:pt x="658878" y="904488"/>
                </a:moveTo>
                <a:cubicBezTo>
                  <a:pt x="656370" y="909430"/>
                  <a:pt x="648847" y="904488"/>
                  <a:pt x="648847" y="914373"/>
                </a:cubicBezTo>
                <a:cubicBezTo>
                  <a:pt x="646339" y="906959"/>
                  <a:pt x="641325" y="914372"/>
                  <a:pt x="638817" y="914373"/>
                </a:cubicBezTo>
                <a:cubicBezTo>
                  <a:pt x="641325" y="921786"/>
                  <a:pt x="648847" y="914373"/>
                  <a:pt x="653862" y="914372"/>
                </a:cubicBezTo>
                <a:cubicBezTo>
                  <a:pt x="648847" y="921786"/>
                  <a:pt x="643832" y="929199"/>
                  <a:pt x="636309" y="931670"/>
                </a:cubicBezTo>
                <a:cubicBezTo>
                  <a:pt x="641324" y="939084"/>
                  <a:pt x="636310" y="941555"/>
                  <a:pt x="641324" y="939084"/>
                </a:cubicBezTo>
                <a:cubicBezTo>
                  <a:pt x="641324" y="944026"/>
                  <a:pt x="643832" y="944026"/>
                  <a:pt x="643832" y="948968"/>
                </a:cubicBezTo>
                <a:cubicBezTo>
                  <a:pt x="641325" y="948968"/>
                  <a:pt x="636309" y="944026"/>
                  <a:pt x="636309" y="953911"/>
                </a:cubicBezTo>
                <a:cubicBezTo>
                  <a:pt x="626279" y="948968"/>
                  <a:pt x="618757" y="956382"/>
                  <a:pt x="616249" y="951439"/>
                </a:cubicBezTo>
                <a:cubicBezTo>
                  <a:pt x="613742" y="951439"/>
                  <a:pt x="613742" y="953910"/>
                  <a:pt x="613742" y="956381"/>
                </a:cubicBezTo>
                <a:cubicBezTo>
                  <a:pt x="611234" y="951440"/>
                  <a:pt x="608727" y="946497"/>
                  <a:pt x="601204" y="948968"/>
                </a:cubicBezTo>
                <a:cubicBezTo>
                  <a:pt x="601204" y="951440"/>
                  <a:pt x="606219" y="951439"/>
                  <a:pt x="606219" y="953910"/>
                </a:cubicBezTo>
                <a:cubicBezTo>
                  <a:pt x="606219" y="963795"/>
                  <a:pt x="596189" y="944026"/>
                  <a:pt x="596189" y="956382"/>
                </a:cubicBezTo>
                <a:cubicBezTo>
                  <a:pt x="593681" y="953911"/>
                  <a:pt x="593681" y="951440"/>
                  <a:pt x="593681" y="948968"/>
                </a:cubicBezTo>
                <a:cubicBezTo>
                  <a:pt x="591174" y="948968"/>
                  <a:pt x="590547" y="950822"/>
                  <a:pt x="589920" y="952675"/>
                </a:cubicBezTo>
                <a:lnTo>
                  <a:pt x="589256" y="953329"/>
                </a:lnTo>
                <a:lnTo>
                  <a:pt x="588666" y="948968"/>
                </a:lnTo>
                <a:cubicBezTo>
                  <a:pt x="586159" y="948968"/>
                  <a:pt x="581144" y="948968"/>
                  <a:pt x="576129" y="951439"/>
                </a:cubicBezTo>
                <a:cubicBezTo>
                  <a:pt x="573621" y="946497"/>
                  <a:pt x="571114" y="941555"/>
                  <a:pt x="568606" y="941555"/>
                </a:cubicBezTo>
                <a:cubicBezTo>
                  <a:pt x="568606" y="946497"/>
                  <a:pt x="571113" y="944026"/>
                  <a:pt x="571113" y="946497"/>
                </a:cubicBezTo>
                <a:cubicBezTo>
                  <a:pt x="571114" y="951440"/>
                  <a:pt x="563591" y="946497"/>
                  <a:pt x="561084" y="951439"/>
                </a:cubicBezTo>
                <a:cubicBezTo>
                  <a:pt x="561084" y="946497"/>
                  <a:pt x="558576" y="944026"/>
                  <a:pt x="561083" y="939083"/>
                </a:cubicBezTo>
                <a:cubicBezTo>
                  <a:pt x="563591" y="939084"/>
                  <a:pt x="558576" y="946497"/>
                  <a:pt x="566099" y="944026"/>
                </a:cubicBezTo>
                <a:cubicBezTo>
                  <a:pt x="566099" y="939084"/>
                  <a:pt x="568606" y="931670"/>
                  <a:pt x="571114" y="926728"/>
                </a:cubicBezTo>
                <a:cubicBezTo>
                  <a:pt x="571114" y="926728"/>
                  <a:pt x="573621" y="929199"/>
                  <a:pt x="573621" y="934142"/>
                </a:cubicBezTo>
                <a:cubicBezTo>
                  <a:pt x="571113" y="934141"/>
                  <a:pt x="568606" y="934141"/>
                  <a:pt x="568606" y="936612"/>
                </a:cubicBezTo>
                <a:cubicBezTo>
                  <a:pt x="583651" y="944026"/>
                  <a:pt x="601204" y="939084"/>
                  <a:pt x="613742" y="946497"/>
                </a:cubicBezTo>
                <a:cubicBezTo>
                  <a:pt x="616249" y="946497"/>
                  <a:pt x="613742" y="944026"/>
                  <a:pt x="613742" y="941555"/>
                </a:cubicBezTo>
                <a:cubicBezTo>
                  <a:pt x="618757" y="944026"/>
                  <a:pt x="621264" y="946497"/>
                  <a:pt x="623772" y="946497"/>
                </a:cubicBezTo>
                <a:cubicBezTo>
                  <a:pt x="628787" y="944026"/>
                  <a:pt x="623772" y="936612"/>
                  <a:pt x="631294" y="939084"/>
                </a:cubicBezTo>
                <a:cubicBezTo>
                  <a:pt x="628787" y="941555"/>
                  <a:pt x="628787" y="944026"/>
                  <a:pt x="628787" y="946497"/>
                </a:cubicBezTo>
                <a:cubicBezTo>
                  <a:pt x="631295" y="944026"/>
                  <a:pt x="633802" y="939083"/>
                  <a:pt x="633802" y="936612"/>
                </a:cubicBezTo>
                <a:cubicBezTo>
                  <a:pt x="636309" y="931670"/>
                  <a:pt x="631295" y="931671"/>
                  <a:pt x="628787" y="929199"/>
                </a:cubicBezTo>
                <a:cubicBezTo>
                  <a:pt x="626279" y="929199"/>
                  <a:pt x="626279" y="939083"/>
                  <a:pt x="621265" y="936613"/>
                </a:cubicBezTo>
                <a:cubicBezTo>
                  <a:pt x="623772" y="934141"/>
                  <a:pt x="626279" y="929199"/>
                  <a:pt x="623772" y="924257"/>
                </a:cubicBezTo>
                <a:cubicBezTo>
                  <a:pt x="623772" y="924257"/>
                  <a:pt x="623772" y="924257"/>
                  <a:pt x="621264" y="924257"/>
                </a:cubicBezTo>
                <a:cubicBezTo>
                  <a:pt x="618757" y="924257"/>
                  <a:pt x="621264" y="931671"/>
                  <a:pt x="618757" y="931670"/>
                </a:cubicBezTo>
                <a:cubicBezTo>
                  <a:pt x="616249" y="929199"/>
                  <a:pt x="611234" y="934142"/>
                  <a:pt x="608727" y="929199"/>
                </a:cubicBezTo>
                <a:cubicBezTo>
                  <a:pt x="613742" y="934142"/>
                  <a:pt x="618757" y="919314"/>
                  <a:pt x="626279" y="921786"/>
                </a:cubicBezTo>
                <a:cubicBezTo>
                  <a:pt x="626279" y="919314"/>
                  <a:pt x="628787" y="916843"/>
                  <a:pt x="628787" y="914372"/>
                </a:cubicBezTo>
                <a:cubicBezTo>
                  <a:pt x="623772" y="914373"/>
                  <a:pt x="623772" y="919315"/>
                  <a:pt x="618757" y="919314"/>
                </a:cubicBezTo>
                <a:cubicBezTo>
                  <a:pt x="621264" y="916844"/>
                  <a:pt x="621264" y="914372"/>
                  <a:pt x="621265" y="911902"/>
                </a:cubicBezTo>
                <a:cubicBezTo>
                  <a:pt x="618757" y="911901"/>
                  <a:pt x="618757" y="916843"/>
                  <a:pt x="616249" y="914372"/>
                </a:cubicBezTo>
                <a:cubicBezTo>
                  <a:pt x="616249" y="914372"/>
                  <a:pt x="616250" y="911901"/>
                  <a:pt x="616250" y="909430"/>
                </a:cubicBezTo>
                <a:cubicBezTo>
                  <a:pt x="618757" y="909430"/>
                  <a:pt x="621265" y="911902"/>
                  <a:pt x="623772" y="911902"/>
                </a:cubicBezTo>
                <a:cubicBezTo>
                  <a:pt x="626279" y="911901"/>
                  <a:pt x="623772" y="906959"/>
                  <a:pt x="626280" y="906959"/>
                </a:cubicBezTo>
                <a:cubicBezTo>
                  <a:pt x="621264" y="904488"/>
                  <a:pt x="618757" y="899546"/>
                  <a:pt x="618757" y="889661"/>
                </a:cubicBezTo>
                <a:cubicBezTo>
                  <a:pt x="621264" y="897075"/>
                  <a:pt x="623772" y="897075"/>
                  <a:pt x="626279" y="892132"/>
                </a:cubicBezTo>
                <a:cubicBezTo>
                  <a:pt x="628787" y="904488"/>
                  <a:pt x="641324" y="899546"/>
                  <a:pt x="646339" y="899546"/>
                </a:cubicBezTo>
                <a:cubicBezTo>
                  <a:pt x="646339" y="902017"/>
                  <a:pt x="646339" y="904488"/>
                  <a:pt x="643832" y="904488"/>
                </a:cubicBezTo>
                <a:cubicBezTo>
                  <a:pt x="648847" y="914373"/>
                  <a:pt x="656370" y="894603"/>
                  <a:pt x="658878" y="904488"/>
                </a:cubicBezTo>
                <a:close/>
                <a:moveTo>
                  <a:pt x="691501" y="1383072"/>
                </a:moveTo>
                <a:cubicBezTo>
                  <a:pt x="690482" y="1384641"/>
                  <a:pt x="686402" y="1381501"/>
                  <a:pt x="686402" y="1379708"/>
                </a:cubicBezTo>
                <a:lnTo>
                  <a:pt x="681568" y="1384493"/>
                </a:lnTo>
                <a:cubicBezTo>
                  <a:pt x="679152" y="1382099"/>
                  <a:pt x="679152" y="1379708"/>
                  <a:pt x="679152" y="1374926"/>
                </a:cubicBezTo>
                <a:cubicBezTo>
                  <a:pt x="683986" y="1377317"/>
                  <a:pt x="686402" y="1379708"/>
                  <a:pt x="691235" y="1379708"/>
                </a:cubicBezTo>
                <a:cubicBezTo>
                  <a:pt x="691840" y="1381502"/>
                  <a:pt x="691840" y="1382549"/>
                  <a:pt x="691501" y="1383072"/>
                </a:cubicBezTo>
                <a:close/>
                <a:moveTo>
                  <a:pt x="712594" y="1676298"/>
                </a:moveTo>
                <a:cubicBezTo>
                  <a:pt x="707609" y="1674240"/>
                  <a:pt x="702948" y="1676953"/>
                  <a:pt x="702624" y="1672182"/>
                </a:cubicBezTo>
                <a:cubicBezTo>
                  <a:pt x="707447" y="1671854"/>
                  <a:pt x="712108" y="1669141"/>
                  <a:pt x="709372" y="1664533"/>
                </a:cubicBezTo>
                <a:cubicBezTo>
                  <a:pt x="716769" y="1666427"/>
                  <a:pt x="707447" y="1671854"/>
                  <a:pt x="712594" y="1676298"/>
                </a:cubicBezTo>
                <a:close/>
                <a:moveTo>
                  <a:pt x="705189" y="1567262"/>
                </a:moveTo>
                <a:cubicBezTo>
                  <a:pt x="706572" y="1569805"/>
                  <a:pt x="704720" y="1569271"/>
                  <a:pt x="702476" y="1567447"/>
                </a:cubicBezTo>
                <a:cubicBezTo>
                  <a:pt x="700232" y="1565621"/>
                  <a:pt x="697598" y="1562504"/>
                  <a:pt x="697420" y="1559880"/>
                </a:cubicBezTo>
                <a:cubicBezTo>
                  <a:pt x="702242" y="1559552"/>
                  <a:pt x="702599" y="1564801"/>
                  <a:pt x="705189" y="1567262"/>
                </a:cubicBezTo>
                <a:close/>
                <a:moveTo>
                  <a:pt x="724236" y="1843117"/>
                </a:moveTo>
                <a:lnTo>
                  <a:pt x="724008" y="1843145"/>
                </a:lnTo>
                <a:lnTo>
                  <a:pt x="723877" y="1842829"/>
                </a:lnTo>
                <a:close/>
                <a:moveTo>
                  <a:pt x="638393" y="573454"/>
                </a:moveTo>
                <a:lnTo>
                  <a:pt x="638394" y="573566"/>
                </a:lnTo>
                <a:cubicBezTo>
                  <a:pt x="638394" y="573566"/>
                  <a:pt x="635777" y="573566"/>
                  <a:pt x="635777" y="573566"/>
                </a:cubicBezTo>
                <a:close/>
                <a:moveTo>
                  <a:pt x="666114" y="966860"/>
                </a:moveTo>
                <a:cubicBezTo>
                  <a:pt x="662489" y="964938"/>
                  <a:pt x="660222" y="970223"/>
                  <a:pt x="658297" y="967580"/>
                </a:cubicBezTo>
                <a:lnTo>
                  <a:pt x="657183" y="964059"/>
                </a:lnTo>
                <a:lnTo>
                  <a:pt x="658863" y="966860"/>
                </a:lnTo>
                <a:cubicBezTo>
                  <a:pt x="661280" y="961735"/>
                  <a:pt x="656446" y="961736"/>
                  <a:pt x="656447" y="956611"/>
                </a:cubicBezTo>
                <a:cubicBezTo>
                  <a:pt x="658863" y="959173"/>
                  <a:pt x="661280" y="966859"/>
                  <a:pt x="663697" y="959173"/>
                </a:cubicBezTo>
                <a:cubicBezTo>
                  <a:pt x="663698" y="961735"/>
                  <a:pt x="666114" y="961735"/>
                  <a:pt x="666114" y="966860"/>
                </a:cubicBezTo>
                <a:close/>
                <a:moveTo>
                  <a:pt x="695569" y="1393641"/>
                </a:moveTo>
                <a:cubicBezTo>
                  <a:pt x="690584" y="1391582"/>
                  <a:pt x="688497" y="1396517"/>
                  <a:pt x="685762" y="1391911"/>
                </a:cubicBezTo>
                <a:cubicBezTo>
                  <a:pt x="687849" y="1386973"/>
                  <a:pt x="692672" y="1386645"/>
                  <a:pt x="695569" y="1393641"/>
                </a:cubicBezTo>
                <a:close/>
                <a:moveTo>
                  <a:pt x="726886" y="1850093"/>
                </a:moveTo>
                <a:cubicBezTo>
                  <a:pt x="719206" y="1848126"/>
                  <a:pt x="711693" y="1848637"/>
                  <a:pt x="704517" y="1854102"/>
                </a:cubicBezTo>
                <a:cubicBezTo>
                  <a:pt x="706516" y="1846497"/>
                  <a:pt x="696500" y="1847177"/>
                  <a:pt x="694164" y="1849827"/>
                </a:cubicBezTo>
                <a:cubicBezTo>
                  <a:pt x="694332" y="1852304"/>
                  <a:pt x="694500" y="1854782"/>
                  <a:pt x="697004" y="1854612"/>
                </a:cubicBezTo>
                <a:cubicBezTo>
                  <a:pt x="694164" y="1849827"/>
                  <a:pt x="701677" y="1849317"/>
                  <a:pt x="702014" y="1854272"/>
                </a:cubicBezTo>
                <a:cubicBezTo>
                  <a:pt x="694332" y="1852304"/>
                  <a:pt x="697341" y="1859567"/>
                  <a:pt x="695005" y="1862214"/>
                </a:cubicBezTo>
                <a:cubicBezTo>
                  <a:pt x="691829" y="1852474"/>
                  <a:pt x="691997" y="1854952"/>
                  <a:pt x="693827" y="1844870"/>
                </a:cubicBezTo>
                <a:cubicBezTo>
                  <a:pt x="695080" y="1844785"/>
                  <a:pt x="698294" y="1845812"/>
                  <a:pt x="700820" y="1845951"/>
                </a:cubicBezTo>
                <a:lnTo>
                  <a:pt x="703317" y="1842245"/>
                </a:lnTo>
                <a:lnTo>
                  <a:pt x="703405" y="1842352"/>
                </a:lnTo>
                <a:cubicBezTo>
                  <a:pt x="703802" y="1843571"/>
                  <a:pt x="703844" y="1844189"/>
                  <a:pt x="703676" y="1841712"/>
                </a:cubicBezTo>
                <a:lnTo>
                  <a:pt x="703317" y="1842245"/>
                </a:lnTo>
                <a:lnTo>
                  <a:pt x="701004" y="1839404"/>
                </a:lnTo>
                <a:cubicBezTo>
                  <a:pt x="695995" y="1839745"/>
                  <a:pt x="695995" y="1839745"/>
                  <a:pt x="690987" y="1840085"/>
                </a:cubicBezTo>
                <a:cubicBezTo>
                  <a:pt x="690819" y="1837608"/>
                  <a:pt x="690819" y="1837608"/>
                  <a:pt x="688147" y="1835300"/>
                </a:cubicBezTo>
                <a:cubicBezTo>
                  <a:pt x="690651" y="1835130"/>
                  <a:pt x="690315" y="1830175"/>
                  <a:pt x="692818" y="1830006"/>
                </a:cubicBezTo>
                <a:cubicBezTo>
                  <a:pt x="693490" y="1839915"/>
                  <a:pt x="702834" y="1829325"/>
                  <a:pt x="708348" y="1836417"/>
                </a:cubicBezTo>
                <a:cubicBezTo>
                  <a:pt x="708684" y="1841372"/>
                  <a:pt x="713234" y="1843551"/>
                  <a:pt x="718285" y="1843831"/>
                </a:cubicBezTo>
                <a:lnTo>
                  <a:pt x="724008" y="1843145"/>
                </a:lnTo>
                <a:close/>
                <a:moveTo>
                  <a:pt x="659056" y="842154"/>
                </a:moveTo>
                <a:cubicBezTo>
                  <a:pt x="659056" y="842154"/>
                  <a:pt x="656543" y="842154"/>
                  <a:pt x="656543" y="842154"/>
                </a:cubicBezTo>
                <a:cubicBezTo>
                  <a:pt x="656543" y="847131"/>
                  <a:pt x="651517" y="849620"/>
                  <a:pt x="651517" y="847131"/>
                </a:cubicBezTo>
                <a:cubicBezTo>
                  <a:pt x="656543" y="847131"/>
                  <a:pt x="646491" y="839669"/>
                  <a:pt x="646491" y="844643"/>
                </a:cubicBezTo>
                <a:cubicBezTo>
                  <a:pt x="649004" y="844643"/>
                  <a:pt x="649005" y="847131"/>
                  <a:pt x="649005" y="849620"/>
                </a:cubicBezTo>
                <a:cubicBezTo>
                  <a:pt x="646491" y="852105"/>
                  <a:pt x="643979" y="849620"/>
                  <a:pt x="643979" y="847131"/>
                </a:cubicBezTo>
                <a:cubicBezTo>
                  <a:pt x="643979" y="847131"/>
                  <a:pt x="646491" y="844643"/>
                  <a:pt x="643979" y="839669"/>
                </a:cubicBezTo>
                <a:cubicBezTo>
                  <a:pt x="643979" y="837180"/>
                  <a:pt x="638957" y="842154"/>
                  <a:pt x="641469" y="842154"/>
                </a:cubicBezTo>
                <a:cubicBezTo>
                  <a:pt x="643979" y="839669"/>
                  <a:pt x="641469" y="847131"/>
                  <a:pt x="641469" y="852105"/>
                </a:cubicBezTo>
                <a:cubicBezTo>
                  <a:pt x="646492" y="854594"/>
                  <a:pt x="651517" y="857082"/>
                  <a:pt x="659056" y="857082"/>
                </a:cubicBezTo>
                <a:cubicBezTo>
                  <a:pt x="656543" y="847131"/>
                  <a:pt x="659056" y="852105"/>
                  <a:pt x="659056" y="842154"/>
                </a:cubicBezTo>
                <a:close/>
                <a:moveTo>
                  <a:pt x="663572" y="894317"/>
                </a:moveTo>
                <a:cubicBezTo>
                  <a:pt x="661152" y="891925"/>
                  <a:pt x="658736" y="894317"/>
                  <a:pt x="656319" y="894317"/>
                </a:cubicBezTo>
                <a:cubicBezTo>
                  <a:pt x="656319" y="887141"/>
                  <a:pt x="661152" y="894317"/>
                  <a:pt x="661152" y="887141"/>
                </a:cubicBezTo>
                <a:cubicBezTo>
                  <a:pt x="665989" y="887141"/>
                  <a:pt x="661152" y="891925"/>
                  <a:pt x="663572" y="894317"/>
                </a:cubicBezTo>
                <a:close/>
                <a:moveTo>
                  <a:pt x="661568" y="864544"/>
                </a:moveTo>
                <a:cubicBezTo>
                  <a:pt x="659056" y="864544"/>
                  <a:pt x="659056" y="859570"/>
                  <a:pt x="656543" y="859570"/>
                </a:cubicBezTo>
                <a:cubicBezTo>
                  <a:pt x="656543" y="862056"/>
                  <a:pt x="654030" y="862056"/>
                  <a:pt x="654030" y="864544"/>
                </a:cubicBezTo>
                <a:cubicBezTo>
                  <a:pt x="656543" y="864544"/>
                  <a:pt x="661568" y="867032"/>
                  <a:pt x="661568" y="864544"/>
                </a:cubicBezTo>
                <a:close/>
                <a:moveTo>
                  <a:pt x="665985" y="921818"/>
                </a:moveTo>
                <a:cubicBezTo>
                  <a:pt x="661152" y="921818"/>
                  <a:pt x="658735" y="921817"/>
                  <a:pt x="656319" y="919426"/>
                </a:cubicBezTo>
                <a:cubicBezTo>
                  <a:pt x="656319" y="914644"/>
                  <a:pt x="661153" y="917035"/>
                  <a:pt x="661152" y="914644"/>
                </a:cubicBezTo>
                <a:cubicBezTo>
                  <a:pt x="661152" y="919426"/>
                  <a:pt x="665985" y="914644"/>
                  <a:pt x="665985" y="921818"/>
                </a:cubicBezTo>
                <a:close/>
                <a:moveTo>
                  <a:pt x="716592" y="1618942"/>
                </a:moveTo>
                <a:cubicBezTo>
                  <a:pt x="714091" y="1619112"/>
                  <a:pt x="708580" y="1611953"/>
                  <a:pt x="706419" y="1617122"/>
                </a:cubicBezTo>
                <a:cubicBezTo>
                  <a:pt x="706589" y="1619622"/>
                  <a:pt x="709260" y="1621951"/>
                  <a:pt x="709260" y="1621951"/>
                </a:cubicBezTo>
                <a:cubicBezTo>
                  <a:pt x="704258" y="1622291"/>
                  <a:pt x="701757" y="1622460"/>
                  <a:pt x="701418" y="1617462"/>
                </a:cubicBezTo>
                <a:cubicBezTo>
                  <a:pt x="708580" y="1611953"/>
                  <a:pt x="710912" y="1609284"/>
                  <a:pt x="716592" y="1618942"/>
                </a:cubicBezTo>
                <a:close/>
                <a:moveTo>
                  <a:pt x="670822" y="914405"/>
                </a:moveTo>
                <a:cubicBezTo>
                  <a:pt x="668405" y="914405"/>
                  <a:pt x="665989" y="914405"/>
                  <a:pt x="665989" y="917035"/>
                </a:cubicBezTo>
                <a:cubicBezTo>
                  <a:pt x="662361" y="915062"/>
                  <a:pt x="666894" y="908651"/>
                  <a:pt x="669385" y="910006"/>
                </a:cubicBezTo>
                <a:cubicBezTo>
                  <a:pt x="670216" y="910458"/>
                  <a:pt x="670822" y="911775"/>
                  <a:pt x="670822" y="914405"/>
                </a:cubicBezTo>
                <a:close/>
                <a:moveTo>
                  <a:pt x="726525" y="1720893"/>
                </a:moveTo>
                <a:cubicBezTo>
                  <a:pt x="716218" y="1718957"/>
                  <a:pt x="710976" y="1716677"/>
                  <a:pt x="703558" y="1719817"/>
                </a:cubicBezTo>
                <a:cubicBezTo>
                  <a:pt x="703381" y="1717192"/>
                  <a:pt x="700671" y="1714739"/>
                  <a:pt x="703202" y="1714567"/>
                </a:cubicBezTo>
                <a:cubicBezTo>
                  <a:pt x="708622" y="1719473"/>
                  <a:pt x="713330" y="1713879"/>
                  <a:pt x="718037" y="1708287"/>
                </a:cubicBezTo>
                <a:cubicBezTo>
                  <a:pt x="718394" y="1713535"/>
                  <a:pt x="715862" y="1713707"/>
                  <a:pt x="718750" y="1718785"/>
                </a:cubicBezTo>
                <a:cubicBezTo>
                  <a:pt x="718394" y="1713535"/>
                  <a:pt x="723636" y="1715817"/>
                  <a:pt x="726525" y="1720893"/>
                </a:cubicBezTo>
                <a:close/>
                <a:moveTo>
                  <a:pt x="710319" y="1482301"/>
                </a:moveTo>
                <a:cubicBezTo>
                  <a:pt x="707506" y="1482493"/>
                  <a:pt x="704854" y="1485069"/>
                  <a:pt x="704854" y="1485069"/>
                </a:cubicBezTo>
                <a:cubicBezTo>
                  <a:pt x="704854" y="1485069"/>
                  <a:pt x="702041" y="1485260"/>
                  <a:pt x="701879" y="1482875"/>
                </a:cubicBezTo>
                <a:cubicBezTo>
                  <a:pt x="704692" y="1482683"/>
                  <a:pt x="709995" y="1477530"/>
                  <a:pt x="710319" y="1482301"/>
                </a:cubicBezTo>
                <a:close/>
                <a:moveTo>
                  <a:pt x="727065" y="1706863"/>
                </a:moveTo>
                <a:cubicBezTo>
                  <a:pt x="727702" y="1707387"/>
                  <a:pt x="727873" y="1708258"/>
                  <a:pt x="727193" y="1709653"/>
                </a:cubicBezTo>
                <a:cubicBezTo>
                  <a:pt x="724473" y="1712443"/>
                  <a:pt x="721755" y="1709653"/>
                  <a:pt x="719035" y="1706863"/>
                </a:cubicBezTo>
                <a:cubicBezTo>
                  <a:pt x="719035" y="1706863"/>
                  <a:pt x="721755" y="1706166"/>
                  <a:pt x="724133" y="1706166"/>
                </a:cubicBezTo>
                <a:cubicBezTo>
                  <a:pt x="725322" y="1706166"/>
                  <a:pt x="726427" y="1706340"/>
                  <a:pt x="727065" y="1706863"/>
                </a:cubicBezTo>
                <a:close/>
                <a:moveTo>
                  <a:pt x="710634" y="1454938"/>
                </a:moveTo>
                <a:cubicBezTo>
                  <a:pt x="707982" y="1455118"/>
                  <a:pt x="708144" y="1457504"/>
                  <a:pt x="708306" y="1459889"/>
                </a:cubicBezTo>
                <a:cubicBezTo>
                  <a:pt x="705653" y="1460069"/>
                  <a:pt x="697696" y="1460609"/>
                  <a:pt x="702839" y="1457864"/>
                </a:cubicBezTo>
                <a:cubicBezTo>
                  <a:pt x="705653" y="1460069"/>
                  <a:pt x="707496" y="1447958"/>
                  <a:pt x="710634" y="1454938"/>
                </a:cubicBezTo>
                <a:close/>
                <a:moveTo>
                  <a:pt x="689203" y="1138184"/>
                </a:moveTo>
                <a:cubicBezTo>
                  <a:pt x="681669" y="1138184"/>
                  <a:pt x="674130" y="1133207"/>
                  <a:pt x="669104" y="1140669"/>
                </a:cubicBezTo>
                <a:cubicBezTo>
                  <a:pt x="664081" y="1130719"/>
                  <a:pt x="651517" y="1138184"/>
                  <a:pt x="649005" y="1143158"/>
                </a:cubicBezTo>
                <a:cubicBezTo>
                  <a:pt x="649005" y="1140669"/>
                  <a:pt x="649005" y="1140669"/>
                  <a:pt x="649005" y="1140669"/>
                </a:cubicBezTo>
                <a:cubicBezTo>
                  <a:pt x="649005" y="1143158"/>
                  <a:pt x="651517" y="1140670"/>
                  <a:pt x="651517" y="1135695"/>
                </a:cubicBezTo>
                <a:cubicBezTo>
                  <a:pt x="641469" y="1128233"/>
                  <a:pt x="621370" y="1145646"/>
                  <a:pt x="616344" y="1130719"/>
                </a:cubicBezTo>
                <a:cubicBezTo>
                  <a:pt x="611318" y="1133207"/>
                  <a:pt x="611318" y="1133207"/>
                  <a:pt x="608805" y="1138184"/>
                </a:cubicBezTo>
                <a:cubicBezTo>
                  <a:pt x="608805" y="1128233"/>
                  <a:pt x="598758" y="1130719"/>
                  <a:pt x="598757" y="1135695"/>
                </a:cubicBezTo>
                <a:cubicBezTo>
                  <a:pt x="586193" y="1128233"/>
                  <a:pt x="573632" y="1140670"/>
                  <a:pt x="563581" y="1128233"/>
                </a:cubicBezTo>
                <a:cubicBezTo>
                  <a:pt x="561068" y="1128232"/>
                  <a:pt x="563581" y="1135695"/>
                  <a:pt x="558555" y="1135695"/>
                </a:cubicBezTo>
                <a:cubicBezTo>
                  <a:pt x="558555" y="1133207"/>
                  <a:pt x="558555" y="1130719"/>
                  <a:pt x="561068" y="1128232"/>
                </a:cubicBezTo>
                <a:cubicBezTo>
                  <a:pt x="553533" y="1130718"/>
                  <a:pt x="553533" y="1128232"/>
                  <a:pt x="551020" y="1123256"/>
                </a:cubicBezTo>
                <a:cubicBezTo>
                  <a:pt x="545994" y="1128233"/>
                  <a:pt x="553533" y="1130718"/>
                  <a:pt x="551020" y="1133207"/>
                </a:cubicBezTo>
                <a:cubicBezTo>
                  <a:pt x="548507" y="1128233"/>
                  <a:pt x="545994" y="1135695"/>
                  <a:pt x="545994" y="1130719"/>
                </a:cubicBezTo>
                <a:cubicBezTo>
                  <a:pt x="543481" y="1128233"/>
                  <a:pt x="551020" y="1130719"/>
                  <a:pt x="548507" y="1125745"/>
                </a:cubicBezTo>
                <a:cubicBezTo>
                  <a:pt x="543481" y="1125745"/>
                  <a:pt x="543481" y="1120768"/>
                  <a:pt x="538455" y="1120768"/>
                </a:cubicBezTo>
                <a:cubicBezTo>
                  <a:pt x="535946" y="1128233"/>
                  <a:pt x="543481" y="1123256"/>
                  <a:pt x="540968" y="1128233"/>
                </a:cubicBezTo>
                <a:cubicBezTo>
                  <a:pt x="538455" y="1123256"/>
                  <a:pt x="535946" y="1128233"/>
                  <a:pt x="530921" y="1123256"/>
                </a:cubicBezTo>
                <a:cubicBezTo>
                  <a:pt x="530921" y="1120768"/>
                  <a:pt x="538455" y="1125745"/>
                  <a:pt x="538455" y="1118282"/>
                </a:cubicBezTo>
                <a:cubicBezTo>
                  <a:pt x="533433" y="1118282"/>
                  <a:pt x="533433" y="1120768"/>
                  <a:pt x="530921" y="1118282"/>
                </a:cubicBezTo>
                <a:cubicBezTo>
                  <a:pt x="528407" y="1125745"/>
                  <a:pt x="525894" y="1120768"/>
                  <a:pt x="520869" y="1120767"/>
                </a:cubicBezTo>
                <a:cubicBezTo>
                  <a:pt x="520869" y="1123256"/>
                  <a:pt x="520869" y="1125744"/>
                  <a:pt x="520869" y="1125744"/>
                </a:cubicBezTo>
                <a:cubicBezTo>
                  <a:pt x="520869" y="1125744"/>
                  <a:pt x="518356" y="1128233"/>
                  <a:pt x="518356" y="1128233"/>
                </a:cubicBezTo>
                <a:cubicBezTo>
                  <a:pt x="523382" y="1120767"/>
                  <a:pt x="510820" y="1123256"/>
                  <a:pt x="513334" y="1118282"/>
                </a:cubicBezTo>
                <a:cubicBezTo>
                  <a:pt x="513333" y="1120768"/>
                  <a:pt x="518356" y="1118282"/>
                  <a:pt x="518356" y="1115794"/>
                </a:cubicBezTo>
                <a:cubicBezTo>
                  <a:pt x="510821" y="1110819"/>
                  <a:pt x="508308" y="1125745"/>
                  <a:pt x="500769" y="1118282"/>
                </a:cubicBezTo>
                <a:cubicBezTo>
                  <a:pt x="503282" y="1118282"/>
                  <a:pt x="500769" y="1115794"/>
                  <a:pt x="503282" y="1115794"/>
                </a:cubicBezTo>
                <a:cubicBezTo>
                  <a:pt x="505795" y="1113305"/>
                  <a:pt x="505795" y="1118282"/>
                  <a:pt x="508308" y="1118282"/>
                </a:cubicBezTo>
                <a:cubicBezTo>
                  <a:pt x="503282" y="1110820"/>
                  <a:pt x="505794" y="1108332"/>
                  <a:pt x="498256" y="1103355"/>
                </a:cubicBezTo>
                <a:cubicBezTo>
                  <a:pt x="495743" y="1110820"/>
                  <a:pt x="498256" y="1110820"/>
                  <a:pt x="500769" y="1118282"/>
                </a:cubicBezTo>
                <a:cubicBezTo>
                  <a:pt x="490722" y="1118282"/>
                  <a:pt x="490721" y="1115794"/>
                  <a:pt x="483183" y="1120767"/>
                </a:cubicBezTo>
                <a:cubicBezTo>
                  <a:pt x="483183" y="1118282"/>
                  <a:pt x="483183" y="1115794"/>
                  <a:pt x="480670" y="1115794"/>
                </a:cubicBezTo>
                <a:cubicBezTo>
                  <a:pt x="478157" y="1120768"/>
                  <a:pt x="475644" y="1123257"/>
                  <a:pt x="470622" y="1125745"/>
                </a:cubicBezTo>
                <a:cubicBezTo>
                  <a:pt x="475644" y="1130719"/>
                  <a:pt x="478157" y="1135695"/>
                  <a:pt x="483183" y="1135695"/>
                </a:cubicBezTo>
                <a:cubicBezTo>
                  <a:pt x="485695" y="1133207"/>
                  <a:pt x="483183" y="1125745"/>
                  <a:pt x="485696" y="1125744"/>
                </a:cubicBezTo>
                <a:cubicBezTo>
                  <a:pt x="488209" y="1128232"/>
                  <a:pt x="490721" y="1133207"/>
                  <a:pt x="493234" y="1133207"/>
                </a:cubicBezTo>
                <a:cubicBezTo>
                  <a:pt x="490721" y="1138184"/>
                  <a:pt x="490721" y="1133207"/>
                  <a:pt x="485695" y="1133207"/>
                </a:cubicBezTo>
                <a:cubicBezTo>
                  <a:pt x="485696" y="1140669"/>
                  <a:pt x="493234" y="1140669"/>
                  <a:pt x="498256" y="1140669"/>
                </a:cubicBezTo>
                <a:cubicBezTo>
                  <a:pt x="500769" y="1128233"/>
                  <a:pt x="503283" y="1138184"/>
                  <a:pt x="508308" y="1128233"/>
                </a:cubicBezTo>
                <a:cubicBezTo>
                  <a:pt x="505795" y="1140669"/>
                  <a:pt x="515843" y="1130719"/>
                  <a:pt x="518356" y="1133207"/>
                </a:cubicBezTo>
                <a:cubicBezTo>
                  <a:pt x="518356" y="1135695"/>
                  <a:pt x="518356" y="1138184"/>
                  <a:pt x="515843" y="1140669"/>
                </a:cubicBezTo>
                <a:cubicBezTo>
                  <a:pt x="525895" y="1135695"/>
                  <a:pt x="540969" y="1135695"/>
                  <a:pt x="551020" y="1138184"/>
                </a:cubicBezTo>
                <a:cubicBezTo>
                  <a:pt x="551020" y="1143158"/>
                  <a:pt x="543481" y="1140670"/>
                  <a:pt x="538455" y="1143158"/>
                </a:cubicBezTo>
                <a:cubicBezTo>
                  <a:pt x="525895" y="1140670"/>
                  <a:pt x="510820" y="1140669"/>
                  <a:pt x="493235" y="1148131"/>
                </a:cubicBezTo>
                <a:cubicBezTo>
                  <a:pt x="493235" y="1145646"/>
                  <a:pt x="493235" y="1145646"/>
                  <a:pt x="493234" y="1143157"/>
                </a:cubicBezTo>
                <a:cubicBezTo>
                  <a:pt x="490721" y="1143158"/>
                  <a:pt x="490721" y="1148132"/>
                  <a:pt x="488209" y="1150620"/>
                </a:cubicBezTo>
                <a:cubicBezTo>
                  <a:pt x="485696" y="1148132"/>
                  <a:pt x="478157" y="1140670"/>
                  <a:pt x="473131" y="1145646"/>
                </a:cubicBezTo>
                <a:cubicBezTo>
                  <a:pt x="478156" y="1148132"/>
                  <a:pt x="490721" y="1150620"/>
                  <a:pt x="485696" y="1158082"/>
                </a:cubicBezTo>
                <a:cubicBezTo>
                  <a:pt x="488209" y="1160571"/>
                  <a:pt x="498257" y="1158083"/>
                  <a:pt x="503282" y="1155597"/>
                </a:cubicBezTo>
                <a:cubicBezTo>
                  <a:pt x="505795" y="1160571"/>
                  <a:pt x="500769" y="1165545"/>
                  <a:pt x="503282" y="1163059"/>
                </a:cubicBezTo>
                <a:cubicBezTo>
                  <a:pt x="510820" y="1153109"/>
                  <a:pt x="525895" y="1160571"/>
                  <a:pt x="530920" y="1163059"/>
                </a:cubicBezTo>
                <a:cubicBezTo>
                  <a:pt x="535946" y="1158082"/>
                  <a:pt x="543481" y="1160571"/>
                  <a:pt x="543481" y="1168033"/>
                </a:cubicBezTo>
                <a:cubicBezTo>
                  <a:pt x="553533" y="1168033"/>
                  <a:pt x="568607" y="1170522"/>
                  <a:pt x="578658" y="1173010"/>
                </a:cubicBezTo>
                <a:cubicBezTo>
                  <a:pt x="581167" y="1170522"/>
                  <a:pt x="581167" y="1165545"/>
                  <a:pt x="583680" y="1165545"/>
                </a:cubicBezTo>
                <a:cubicBezTo>
                  <a:pt x="591219" y="1170522"/>
                  <a:pt x="603779" y="1173010"/>
                  <a:pt x="603780" y="1163059"/>
                </a:cubicBezTo>
                <a:cubicBezTo>
                  <a:pt x="606293" y="1168033"/>
                  <a:pt x="608805" y="1168033"/>
                  <a:pt x="611318" y="1170522"/>
                </a:cubicBezTo>
                <a:cubicBezTo>
                  <a:pt x="618856" y="1163059"/>
                  <a:pt x="623879" y="1163060"/>
                  <a:pt x="631418" y="1163060"/>
                </a:cubicBezTo>
                <a:cubicBezTo>
                  <a:pt x="628904" y="1143158"/>
                  <a:pt x="651517" y="1153108"/>
                  <a:pt x="656543" y="1145646"/>
                </a:cubicBezTo>
                <a:cubicBezTo>
                  <a:pt x="659056" y="1148132"/>
                  <a:pt x="661569" y="1148132"/>
                  <a:pt x="664082" y="1145646"/>
                </a:cubicBezTo>
                <a:cubicBezTo>
                  <a:pt x="664082" y="1148131"/>
                  <a:pt x="664082" y="1148131"/>
                  <a:pt x="664081" y="1150620"/>
                </a:cubicBezTo>
                <a:cubicBezTo>
                  <a:pt x="671617" y="1150620"/>
                  <a:pt x="679155" y="1153109"/>
                  <a:pt x="681668" y="1148132"/>
                </a:cubicBezTo>
                <a:cubicBezTo>
                  <a:pt x="679156" y="1148132"/>
                  <a:pt x="679156" y="1148132"/>
                  <a:pt x="676643" y="1143158"/>
                </a:cubicBezTo>
                <a:cubicBezTo>
                  <a:pt x="679155" y="1140670"/>
                  <a:pt x="684181" y="1140670"/>
                  <a:pt x="684181" y="1145646"/>
                </a:cubicBezTo>
                <a:cubicBezTo>
                  <a:pt x="684181" y="1140670"/>
                  <a:pt x="689203" y="1140669"/>
                  <a:pt x="689203" y="1138184"/>
                </a:cubicBezTo>
                <a:close/>
                <a:moveTo>
                  <a:pt x="651486" y="570877"/>
                </a:moveTo>
                <a:cubicBezTo>
                  <a:pt x="648869" y="570876"/>
                  <a:pt x="646249" y="572222"/>
                  <a:pt x="643634" y="573230"/>
                </a:cubicBezTo>
                <a:lnTo>
                  <a:pt x="638393" y="573454"/>
                </a:lnTo>
                <a:lnTo>
                  <a:pt x="638393" y="570877"/>
                </a:lnTo>
                <a:cubicBezTo>
                  <a:pt x="638393" y="568186"/>
                  <a:pt x="648869" y="576256"/>
                  <a:pt x="646249" y="565495"/>
                </a:cubicBezTo>
                <a:cubicBezTo>
                  <a:pt x="646249" y="565495"/>
                  <a:pt x="646249" y="565495"/>
                  <a:pt x="648869" y="565496"/>
                </a:cubicBezTo>
                <a:cubicBezTo>
                  <a:pt x="651486" y="568186"/>
                  <a:pt x="651486" y="568186"/>
                  <a:pt x="651486" y="570877"/>
                </a:cubicBezTo>
                <a:close/>
                <a:moveTo>
                  <a:pt x="741997" y="1878647"/>
                </a:moveTo>
                <a:lnTo>
                  <a:pt x="741997" y="1881038"/>
                </a:lnTo>
                <a:lnTo>
                  <a:pt x="739992" y="1881038"/>
                </a:lnTo>
                <a:lnTo>
                  <a:pt x="740244" y="1882174"/>
                </a:lnTo>
                <a:cubicBezTo>
                  <a:pt x="740351" y="1882504"/>
                  <a:pt x="740181" y="1882515"/>
                  <a:pt x="739463" y="1881965"/>
                </a:cubicBezTo>
                <a:cubicBezTo>
                  <a:pt x="736749" y="1882149"/>
                  <a:pt x="736749" y="1882149"/>
                  <a:pt x="731162" y="1880132"/>
                </a:cubicBezTo>
                <a:cubicBezTo>
                  <a:pt x="730838" y="1875361"/>
                  <a:pt x="730838" y="1875361"/>
                  <a:pt x="730838" y="1875361"/>
                </a:cubicBezTo>
                <a:cubicBezTo>
                  <a:pt x="736263" y="1874993"/>
                  <a:pt x="741527" y="1872238"/>
                  <a:pt x="739139" y="1877194"/>
                </a:cubicBezTo>
                <a:lnTo>
                  <a:pt x="739581" y="1879186"/>
                </a:lnTo>
                <a:lnTo>
                  <a:pt x="739581" y="1878647"/>
                </a:lnTo>
                <a:close/>
                <a:moveTo>
                  <a:pt x="726720" y="1651107"/>
                </a:moveTo>
                <a:cubicBezTo>
                  <a:pt x="727074" y="1651419"/>
                  <a:pt x="727120" y="1652090"/>
                  <a:pt x="726548" y="1653477"/>
                </a:cubicBezTo>
                <a:cubicBezTo>
                  <a:pt x="721061" y="1651154"/>
                  <a:pt x="718591" y="1654017"/>
                  <a:pt x="716120" y="1656882"/>
                </a:cubicBezTo>
                <a:cubicBezTo>
                  <a:pt x="715938" y="1654198"/>
                  <a:pt x="715755" y="1651514"/>
                  <a:pt x="715755" y="1651514"/>
                </a:cubicBezTo>
                <a:cubicBezTo>
                  <a:pt x="718773" y="1656702"/>
                  <a:pt x="720697" y="1645785"/>
                  <a:pt x="723531" y="1648290"/>
                </a:cubicBezTo>
                <a:cubicBezTo>
                  <a:pt x="721815" y="1652450"/>
                  <a:pt x="725657" y="1650168"/>
                  <a:pt x="726720" y="1651107"/>
                </a:cubicBezTo>
                <a:close/>
                <a:moveTo>
                  <a:pt x="675655" y="896947"/>
                </a:moveTo>
                <a:cubicBezTo>
                  <a:pt x="673239" y="902208"/>
                  <a:pt x="665989" y="899577"/>
                  <a:pt x="665989" y="896947"/>
                </a:cubicBezTo>
                <a:cubicBezTo>
                  <a:pt x="663572" y="896947"/>
                  <a:pt x="665989" y="904838"/>
                  <a:pt x="665989" y="907468"/>
                </a:cubicBezTo>
                <a:cubicBezTo>
                  <a:pt x="665989" y="907468"/>
                  <a:pt x="665989" y="907468"/>
                  <a:pt x="661155" y="907468"/>
                </a:cubicBezTo>
                <a:cubicBezTo>
                  <a:pt x="661155" y="902208"/>
                  <a:pt x="663572" y="899577"/>
                  <a:pt x="665989" y="894317"/>
                </a:cubicBezTo>
                <a:cubicBezTo>
                  <a:pt x="665989" y="899577"/>
                  <a:pt x="670822" y="894317"/>
                  <a:pt x="675655" y="896947"/>
                </a:cubicBezTo>
                <a:close/>
                <a:moveTo>
                  <a:pt x="681824" y="979328"/>
                </a:moveTo>
                <a:cubicBezTo>
                  <a:pt x="679004" y="974546"/>
                  <a:pt x="676184" y="979329"/>
                  <a:pt x="673365" y="976938"/>
                </a:cubicBezTo>
                <a:cubicBezTo>
                  <a:pt x="673365" y="972154"/>
                  <a:pt x="673365" y="972154"/>
                  <a:pt x="673365" y="969763"/>
                </a:cubicBezTo>
                <a:cubicBezTo>
                  <a:pt x="681824" y="969763"/>
                  <a:pt x="679004" y="974546"/>
                  <a:pt x="681824" y="979328"/>
                </a:cubicBezTo>
                <a:close/>
                <a:moveTo>
                  <a:pt x="681823" y="961793"/>
                </a:moveTo>
                <a:cubicBezTo>
                  <a:pt x="679003" y="964583"/>
                  <a:pt x="676183" y="964583"/>
                  <a:pt x="673364" y="967373"/>
                </a:cubicBezTo>
                <a:cubicBezTo>
                  <a:pt x="673364" y="963188"/>
                  <a:pt x="675478" y="961096"/>
                  <a:pt x="677593" y="960397"/>
                </a:cubicBezTo>
                <a:cubicBezTo>
                  <a:pt x="679708" y="959701"/>
                  <a:pt x="681823" y="960397"/>
                  <a:pt x="681823" y="961793"/>
                </a:cubicBezTo>
                <a:close/>
                <a:moveTo>
                  <a:pt x="732381" y="1700121"/>
                </a:moveTo>
                <a:lnTo>
                  <a:pt x="733094" y="1710619"/>
                </a:lnTo>
                <a:cubicBezTo>
                  <a:pt x="731888" y="1710701"/>
                  <a:pt x="730727" y="1711439"/>
                  <a:pt x="729823" y="1711500"/>
                </a:cubicBezTo>
                <a:cubicBezTo>
                  <a:pt x="728919" y="1711562"/>
                  <a:pt x="728271" y="1710946"/>
                  <a:pt x="728093" y="1708322"/>
                </a:cubicBezTo>
                <a:cubicBezTo>
                  <a:pt x="730504" y="1708159"/>
                  <a:pt x="729969" y="1700284"/>
                  <a:pt x="732381" y="1700121"/>
                </a:cubicBezTo>
                <a:close/>
                <a:moveTo>
                  <a:pt x="745045" y="1885074"/>
                </a:moveTo>
                <a:lnTo>
                  <a:pt x="743026" y="1883985"/>
                </a:lnTo>
                <a:lnTo>
                  <a:pt x="743902" y="1885447"/>
                </a:lnTo>
                <a:close/>
                <a:moveTo>
                  <a:pt x="749137" y="1919847"/>
                </a:moveTo>
                <a:lnTo>
                  <a:pt x="744994" y="1920608"/>
                </a:lnTo>
                <a:lnTo>
                  <a:pt x="749163" y="1921654"/>
                </a:lnTo>
                <a:close/>
                <a:moveTo>
                  <a:pt x="686657" y="986953"/>
                </a:moveTo>
                <a:cubicBezTo>
                  <a:pt x="686657" y="989493"/>
                  <a:pt x="686658" y="992034"/>
                  <a:pt x="686658" y="992034"/>
                </a:cubicBezTo>
                <a:cubicBezTo>
                  <a:pt x="686658" y="999656"/>
                  <a:pt x="681218" y="986952"/>
                  <a:pt x="681218" y="994575"/>
                </a:cubicBezTo>
                <a:cubicBezTo>
                  <a:pt x="678501" y="994575"/>
                  <a:pt x="675781" y="979330"/>
                  <a:pt x="681218" y="981871"/>
                </a:cubicBezTo>
                <a:cubicBezTo>
                  <a:pt x="678501" y="986952"/>
                  <a:pt x="681219" y="992034"/>
                  <a:pt x="686657" y="986953"/>
                </a:cubicBezTo>
                <a:close/>
                <a:moveTo>
                  <a:pt x="753793" y="1916194"/>
                </a:moveTo>
                <a:lnTo>
                  <a:pt x="752814" y="1917074"/>
                </a:lnTo>
                <a:lnTo>
                  <a:pt x="753660" y="1918752"/>
                </a:lnTo>
                <a:close/>
                <a:moveTo>
                  <a:pt x="661152" y="548757"/>
                </a:moveTo>
                <a:cubicBezTo>
                  <a:pt x="658642" y="551149"/>
                  <a:pt x="661152" y="553540"/>
                  <a:pt x="658642" y="558323"/>
                </a:cubicBezTo>
                <a:cubicBezTo>
                  <a:pt x="656133" y="553540"/>
                  <a:pt x="653624" y="560714"/>
                  <a:pt x="648605" y="560714"/>
                </a:cubicBezTo>
                <a:cubicBezTo>
                  <a:pt x="646092" y="553540"/>
                  <a:pt x="636055" y="555931"/>
                  <a:pt x="633546" y="560714"/>
                </a:cubicBezTo>
                <a:cubicBezTo>
                  <a:pt x="633546" y="560714"/>
                  <a:pt x="631036" y="558323"/>
                  <a:pt x="628524" y="558323"/>
                </a:cubicBezTo>
                <a:cubicBezTo>
                  <a:pt x="636055" y="548757"/>
                  <a:pt x="648605" y="555931"/>
                  <a:pt x="656133" y="553540"/>
                </a:cubicBezTo>
                <a:cubicBezTo>
                  <a:pt x="654879" y="551149"/>
                  <a:pt x="654878" y="549354"/>
                  <a:pt x="655819" y="548458"/>
                </a:cubicBezTo>
                <a:cubicBezTo>
                  <a:pt x="656761" y="547561"/>
                  <a:pt x="658643" y="547561"/>
                  <a:pt x="661152" y="548757"/>
                </a:cubicBezTo>
                <a:close/>
                <a:moveTo>
                  <a:pt x="741996" y="1738749"/>
                </a:moveTo>
                <a:cubicBezTo>
                  <a:pt x="741996" y="1741440"/>
                  <a:pt x="741996" y="1744130"/>
                  <a:pt x="741996" y="1744130"/>
                </a:cubicBezTo>
                <a:cubicBezTo>
                  <a:pt x="739579" y="1749510"/>
                  <a:pt x="734745" y="1744130"/>
                  <a:pt x="729911" y="1746820"/>
                </a:cubicBezTo>
                <a:cubicBezTo>
                  <a:pt x="732328" y="1741441"/>
                  <a:pt x="737161" y="1744130"/>
                  <a:pt x="741996" y="1738749"/>
                </a:cubicBezTo>
                <a:close/>
                <a:moveTo>
                  <a:pt x="727137" y="1515916"/>
                </a:moveTo>
                <a:cubicBezTo>
                  <a:pt x="726012" y="1517190"/>
                  <a:pt x="725490" y="1518424"/>
                  <a:pt x="724625" y="1519080"/>
                </a:cubicBezTo>
                <a:cubicBezTo>
                  <a:pt x="723762" y="1519739"/>
                  <a:pt x="722557" y="1519822"/>
                  <a:pt x="720064" y="1518793"/>
                </a:cubicBezTo>
                <a:cubicBezTo>
                  <a:pt x="719902" y="1516407"/>
                  <a:pt x="719902" y="1516407"/>
                  <a:pt x="719740" y="1514021"/>
                </a:cubicBezTo>
                <a:cubicBezTo>
                  <a:pt x="719740" y="1514021"/>
                  <a:pt x="717329" y="1514185"/>
                  <a:pt x="717005" y="1509414"/>
                </a:cubicBezTo>
                <a:cubicBezTo>
                  <a:pt x="721828" y="1509086"/>
                  <a:pt x="721828" y="1509086"/>
                  <a:pt x="721828" y="1509086"/>
                </a:cubicBezTo>
                <a:cubicBezTo>
                  <a:pt x="722314" y="1516243"/>
                  <a:pt x="724563" y="1513694"/>
                  <a:pt x="727137" y="1515916"/>
                </a:cubicBezTo>
                <a:close/>
                <a:moveTo>
                  <a:pt x="725041" y="1459042"/>
                </a:moveTo>
                <a:lnTo>
                  <a:pt x="718703" y="1458606"/>
                </a:lnTo>
                <a:cubicBezTo>
                  <a:pt x="717130" y="1457756"/>
                  <a:pt x="715882" y="1457204"/>
                  <a:pt x="713643" y="1459903"/>
                </a:cubicBezTo>
                <a:cubicBezTo>
                  <a:pt x="713299" y="1454835"/>
                  <a:pt x="716269" y="1453996"/>
                  <a:pt x="719672" y="1455037"/>
                </a:cubicBezTo>
                <a:close/>
                <a:moveTo>
                  <a:pt x="725699" y="1459084"/>
                </a:moveTo>
                <a:lnTo>
                  <a:pt x="725528" y="1459404"/>
                </a:lnTo>
                <a:lnTo>
                  <a:pt x="725041" y="1459042"/>
                </a:lnTo>
                <a:close/>
                <a:moveTo>
                  <a:pt x="755290" y="1890603"/>
                </a:moveTo>
                <a:cubicBezTo>
                  <a:pt x="752631" y="1888212"/>
                  <a:pt x="750637" y="1887614"/>
                  <a:pt x="748643" y="1887016"/>
                </a:cubicBezTo>
                <a:lnTo>
                  <a:pt x="748319" y="1886841"/>
                </a:lnTo>
                <a:lnTo>
                  <a:pt x="744773" y="1888797"/>
                </a:lnTo>
                <a:cubicBezTo>
                  <a:pt x="741724" y="1881812"/>
                  <a:pt x="732124" y="1892053"/>
                  <a:pt x="729075" y="1885067"/>
                </a:cubicBezTo>
                <a:cubicBezTo>
                  <a:pt x="734362" y="1887105"/>
                  <a:pt x="739486" y="1886757"/>
                  <a:pt x="741724" y="1881812"/>
                </a:cubicBezTo>
                <a:lnTo>
                  <a:pt x="741997" y="1882267"/>
                </a:lnTo>
                <a:lnTo>
                  <a:pt x="741997" y="1881038"/>
                </a:lnTo>
                <a:cubicBezTo>
                  <a:pt x="741997" y="1883429"/>
                  <a:pt x="755290" y="1883430"/>
                  <a:pt x="755290" y="1890603"/>
                </a:cubicBezTo>
                <a:close/>
                <a:moveTo>
                  <a:pt x="686530" y="876778"/>
                </a:moveTo>
                <a:cubicBezTo>
                  <a:pt x="683938" y="876778"/>
                  <a:pt x="683939" y="881962"/>
                  <a:pt x="683939" y="884550"/>
                </a:cubicBezTo>
                <a:cubicBezTo>
                  <a:pt x="681351" y="884550"/>
                  <a:pt x="681352" y="879368"/>
                  <a:pt x="678763" y="879369"/>
                </a:cubicBezTo>
                <a:cubicBezTo>
                  <a:pt x="678763" y="881962"/>
                  <a:pt x="673581" y="881962"/>
                  <a:pt x="676172" y="887141"/>
                </a:cubicBezTo>
                <a:cubicBezTo>
                  <a:pt x="673581" y="884550"/>
                  <a:pt x="668406" y="881962"/>
                  <a:pt x="668405" y="876778"/>
                </a:cubicBezTo>
                <a:cubicBezTo>
                  <a:pt x="670993" y="879368"/>
                  <a:pt x="670993" y="876778"/>
                  <a:pt x="673581" y="881962"/>
                </a:cubicBezTo>
                <a:cubicBezTo>
                  <a:pt x="676172" y="881962"/>
                  <a:pt x="678763" y="879369"/>
                  <a:pt x="676172" y="874189"/>
                </a:cubicBezTo>
                <a:cubicBezTo>
                  <a:pt x="681351" y="876777"/>
                  <a:pt x="681351" y="881962"/>
                  <a:pt x="681351" y="874189"/>
                </a:cubicBezTo>
                <a:cubicBezTo>
                  <a:pt x="686530" y="871599"/>
                  <a:pt x="686530" y="876778"/>
                  <a:pt x="686530" y="876778"/>
                </a:cubicBezTo>
                <a:close/>
                <a:moveTo>
                  <a:pt x="688947" y="906990"/>
                </a:moveTo>
                <a:cubicBezTo>
                  <a:pt x="688947" y="906990"/>
                  <a:pt x="686530" y="909623"/>
                  <a:pt x="686530" y="912253"/>
                </a:cubicBezTo>
                <a:cubicBezTo>
                  <a:pt x="686530" y="909623"/>
                  <a:pt x="681697" y="904359"/>
                  <a:pt x="681697" y="909623"/>
                </a:cubicBezTo>
                <a:cubicBezTo>
                  <a:pt x="679280" y="912253"/>
                  <a:pt x="684115" y="901730"/>
                  <a:pt x="684114" y="899099"/>
                </a:cubicBezTo>
                <a:cubicBezTo>
                  <a:pt x="686530" y="899099"/>
                  <a:pt x="684115" y="901730"/>
                  <a:pt x="684115" y="901730"/>
                </a:cubicBezTo>
                <a:cubicBezTo>
                  <a:pt x="686530" y="909623"/>
                  <a:pt x="686530" y="901730"/>
                  <a:pt x="688947" y="906990"/>
                </a:cubicBezTo>
                <a:close/>
                <a:moveTo>
                  <a:pt x="693908" y="972155"/>
                </a:moveTo>
                <a:cubicBezTo>
                  <a:pt x="693908" y="976938"/>
                  <a:pt x="691490" y="976938"/>
                  <a:pt x="693908" y="981721"/>
                </a:cubicBezTo>
                <a:cubicBezTo>
                  <a:pt x="691490" y="981721"/>
                  <a:pt x="691490" y="979330"/>
                  <a:pt x="689074" y="979330"/>
                </a:cubicBezTo>
                <a:cubicBezTo>
                  <a:pt x="691490" y="976938"/>
                  <a:pt x="691491" y="972155"/>
                  <a:pt x="693908" y="972155"/>
                </a:cubicBezTo>
                <a:close/>
                <a:moveTo>
                  <a:pt x="756643" y="1880798"/>
                </a:moveTo>
                <a:cubicBezTo>
                  <a:pt x="751658" y="1878740"/>
                  <a:pt x="746998" y="1881453"/>
                  <a:pt x="743939" y="1872075"/>
                </a:cubicBezTo>
                <a:cubicBezTo>
                  <a:pt x="746674" y="1876682"/>
                  <a:pt x="753745" y="1873805"/>
                  <a:pt x="756643" y="1880798"/>
                </a:cubicBezTo>
                <a:close/>
                <a:moveTo>
                  <a:pt x="744437" y="1699304"/>
                </a:moveTo>
                <a:cubicBezTo>
                  <a:pt x="742027" y="1699467"/>
                  <a:pt x="744761" y="1704075"/>
                  <a:pt x="742351" y="1704238"/>
                </a:cubicBezTo>
                <a:cubicBezTo>
                  <a:pt x="739614" y="1699631"/>
                  <a:pt x="735279" y="1707116"/>
                  <a:pt x="734793" y="1699959"/>
                </a:cubicBezTo>
                <a:cubicBezTo>
                  <a:pt x="737203" y="1699795"/>
                  <a:pt x="732219" y="1697736"/>
                  <a:pt x="734468" y="1695186"/>
                </a:cubicBezTo>
                <a:cubicBezTo>
                  <a:pt x="736879" y="1695023"/>
                  <a:pt x="734955" y="1702344"/>
                  <a:pt x="737365" y="1702180"/>
                </a:cubicBezTo>
                <a:cubicBezTo>
                  <a:pt x="739776" y="1702017"/>
                  <a:pt x="741703" y="1694695"/>
                  <a:pt x="744437" y="1699304"/>
                </a:cubicBezTo>
                <a:close/>
                <a:moveTo>
                  <a:pt x="749164" y="1768891"/>
                </a:moveTo>
                <a:cubicBezTo>
                  <a:pt x="744152" y="1766435"/>
                  <a:pt x="744720" y="1774786"/>
                  <a:pt x="742308" y="1774950"/>
                </a:cubicBezTo>
                <a:cubicBezTo>
                  <a:pt x="744530" y="1772003"/>
                  <a:pt x="742119" y="1772166"/>
                  <a:pt x="741930" y="1769383"/>
                </a:cubicBezTo>
                <a:cubicBezTo>
                  <a:pt x="741741" y="1766599"/>
                  <a:pt x="748975" y="1766108"/>
                  <a:pt x="749164" y="1768891"/>
                </a:cubicBezTo>
                <a:close/>
                <a:moveTo>
                  <a:pt x="728284" y="1461455"/>
                </a:moveTo>
                <a:cubicBezTo>
                  <a:pt x="725872" y="1461619"/>
                  <a:pt x="719154" y="1469718"/>
                  <a:pt x="721394" y="1467019"/>
                </a:cubicBezTo>
                <a:lnTo>
                  <a:pt x="725528" y="1459404"/>
                </a:lnTo>
                <a:close/>
                <a:moveTo>
                  <a:pt x="759186" y="1916090"/>
                </a:moveTo>
                <a:lnTo>
                  <a:pt x="755332" y="1914813"/>
                </a:lnTo>
                <a:lnTo>
                  <a:pt x="756682" y="1913599"/>
                </a:lnTo>
                <a:lnTo>
                  <a:pt x="754327" y="1914479"/>
                </a:lnTo>
                <a:lnTo>
                  <a:pt x="751676" y="1913599"/>
                </a:lnTo>
                <a:cubicBezTo>
                  <a:pt x="752928" y="1914845"/>
                  <a:pt x="753554" y="1914845"/>
                  <a:pt x="754179" y="1914532"/>
                </a:cubicBezTo>
                <a:lnTo>
                  <a:pt x="754327" y="1914479"/>
                </a:lnTo>
                <a:lnTo>
                  <a:pt x="755332" y="1914813"/>
                </a:lnTo>
                <a:lnTo>
                  <a:pt x="753832" y="1916160"/>
                </a:lnTo>
                <a:lnTo>
                  <a:pt x="757331" y="1917528"/>
                </a:lnTo>
                <a:cubicBezTo>
                  <a:pt x="757752" y="1919123"/>
                  <a:pt x="757884" y="1921062"/>
                  <a:pt x="759130" y="1920977"/>
                </a:cubicBezTo>
                <a:lnTo>
                  <a:pt x="759186" y="1920888"/>
                </a:lnTo>
                <a:close/>
                <a:moveTo>
                  <a:pt x="740456" y="1637409"/>
                </a:moveTo>
                <a:cubicBezTo>
                  <a:pt x="737276" y="1627582"/>
                  <a:pt x="729944" y="1630591"/>
                  <a:pt x="727274" y="1628261"/>
                </a:cubicBezTo>
                <a:cubicBezTo>
                  <a:pt x="725451" y="1638429"/>
                  <a:pt x="734944" y="1630250"/>
                  <a:pt x="733123" y="1640419"/>
                </a:cubicBezTo>
                <a:lnTo>
                  <a:pt x="734569" y="1639825"/>
                </a:lnTo>
                <a:lnTo>
                  <a:pt x="734746" y="1639505"/>
                </a:lnTo>
                <a:lnTo>
                  <a:pt x="734729" y="1639760"/>
                </a:lnTo>
                <a:lnTo>
                  <a:pt x="736789" y="1638914"/>
                </a:lnTo>
                <a:cubicBezTo>
                  <a:pt x="737329" y="1637621"/>
                  <a:pt x="737870" y="1636329"/>
                  <a:pt x="740456" y="1637409"/>
                </a:cubicBezTo>
                <a:close/>
                <a:moveTo>
                  <a:pt x="691870" y="911877"/>
                </a:moveTo>
                <a:lnTo>
                  <a:pt x="691812" y="911929"/>
                </a:lnTo>
                <a:lnTo>
                  <a:pt x="691716" y="911810"/>
                </a:lnTo>
                <a:close/>
                <a:moveTo>
                  <a:pt x="689203" y="857082"/>
                </a:moveTo>
                <a:cubicBezTo>
                  <a:pt x="689203" y="852105"/>
                  <a:pt x="681668" y="849620"/>
                  <a:pt x="681668" y="852105"/>
                </a:cubicBezTo>
                <a:cubicBezTo>
                  <a:pt x="684181" y="854594"/>
                  <a:pt x="684181" y="859570"/>
                  <a:pt x="689203" y="857082"/>
                </a:cubicBezTo>
                <a:close/>
                <a:moveTo>
                  <a:pt x="753939" y="1803523"/>
                </a:moveTo>
                <a:cubicBezTo>
                  <a:pt x="751435" y="1802344"/>
                  <a:pt x="749718" y="1803809"/>
                  <a:pt x="748559" y="1804562"/>
                </a:cubicBezTo>
                <a:cubicBezTo>
                  <a:pt x="747399" y="1805314"/>
                  <a:pt x="746796" y="1805355"/>
                  <a:pt x="746522" y="1801330"/>
                </a:cubicBezTo>
                <a:cubicBezTo>
                  <a:pt x="749116" y="1803850"/>
                  <a:pt x="748751" y="1798482"/>
                  <a:pt x="751162" y="1798318"/>
                </a:cubicBezTo>
                <a:cubicBezTo>
                  <a:pt x="751344" y="1801002"/>
                  <a:pt x="751344" y="1801002"/>
                  <a:pt x="753939" y="1803523"/>
                </a:cubicBezTo>
                <a:close/>
                <a:moveTo>
                  <a:pt x="729974" y="1435913"/>
                </a:moveTo>
                <a:lnTo>
                  <a:pt x="727907" y="1434444"/>
                </a:lnTo>
                <a:lnTo>
                  <a:pt x="724831" y="1434921"/>
                </a:lnTo>
                <a:cubicBezTo>
                  <a:pt x="722638" y="1435070"/>
                  <a:pt x="720715" y="1434577"/>
                  <a:pt x="719294" y="1432179"/>
                </a:cubicBezTo>
                <a:cubicBezTo>
                  <a:pt x="717124" y="1437315"/>
                  <a:pt x="719799" y="1439625"/>
                  <a:pt x="720137" y="1444590"/>
                </a:cubicBezTo>
                <a:cubicBezTo>
                  <a:pt x="725150" y="1444249"/>
                  <a:pt x="722475" y="1441937"/>
                  <a:pt x="727657" y="1444079"/>
                </a:cubicBezTo>
                <a:cubicBezTo>
                  <a:pt x="729826" y="1438944"/>
                  <a:pt x="724982" y="1441767"/>
                  <a:pt x="724813" y="1439285"/>
                </a:cubicBezTo>
                <a:cubicBezTo>
                  <a:pt x="724645" y="1436803"/>
                  <a:pt x="726567" y="1437296"/>
                  <a:pt x="728468" y="1437479"/>
                </a:cubicBezTo>
                <a:close/>
                <a:moveTo>
                  <a:pt x="698742" y="953852"/>
                </a:moveTo>
                <a:cubicBezTo>
                  <a:pt x="698742" y="963786"/>
                  <a:pt x="693774" y="951369"/>
                  <a:pt x="691290" y="956336"/>
                </a:cubicBezTo>
                <a:cubicBezTo>
                  <a:pt x="691290" y="951369"/>
                  <a:pt x="688806" y="953852"/>
                  <a:pt x="686322" y="953852"/>
                </a:cubicBezTo>
                <a:cubicBezTo>
                  <a:pt x="688806" y="943919"/>
                  <a:pt x="681354" y="951368"/>
                  <a:pt x="678870" y="948884"/>
                </a:cubicBezTo>
                <a:cubicBezTo>
                  <a:pt x="678870" y="948884"/>
                  <a:pt x="681354" y="951368"/>
                  <a:pt x="678870" y="953852"/>
                </a:cubicBezTo>
                <a:cubicBezTo>
                  <a:pt x="676386" y="953852"/>
                  <a:pt x="676386" y="948884"/>
                  <a:pt x="673902" y="946401"/>
                </a:cubicBezTo>
                <a:cubicBezTo>
                  <a:pt x="673902" y="946401"/>
                  <a:pt x="673902" y="948885"/>
                  <a:pt x="671418" y="948885"/>
                </a:cubicBezTo>
                <a:cubicBezTo>
                  <a:pt x="671418" y="951369"/>
                  <a:pt x="673902" y="951369"/>
                  <a:pt x="673902" y="956336"/>
                </a:cubicBezTo>
                <a:cubicBezTo>
                  <a:pt x="671418" y="958818"/>
                  <a:pt x="668933" y="948885"/>
                  <a:pt x="668933" y="956336"/>
                </a:cubicBezTo>
                <a:cubicBezTo>
                  <a:pt x="666449" y="953852"/>
                  <a:pt x="666449" y="948885"/>
                  <a:pt x="666449" y="946401"/>
                </a:cubicBezTo>
                <a:cubicBezTo>
                  <a:pt x="661482" y="948884"/>
                  <a:pt x="658997" y="948884"/>
                  <a:pt x="656513" y="951369"/>
                </a:cubicBezTo>
                <a:cubicBezTo>
                  <a:pt x="656513" y="946401"/>
                  <a:pt x="661482" y="943918"/>
                  <a:pt x="654030" y="946401"/>
                </a:cubicBezTo>
                <a:cubicBezTo>
                  <a:pt x="654030" y="941435"/>
                  <a:pt x="661482" y="943918"/>
                  <a:pt x="658997" y="938951"/>
                </a:cubicBezTo>
                <a:cubicBezTo>
                  <a:pt x="661482" y="938951"/>
                  <a:pt x="658997" y="941435"/>
                  <a:pt x="658997" y="946401"/>
                </a:cubicBezTo>
                <a:cubicBezTo>
                  <a:pt x="666449" y="938951"/>
                  <a:pt x="673902" y="943919"/>
                  <a:pt x="681354" y="946401"/>
                </a:cubicBezTo>
                <a:cubicBezTo>
                  <a:pt x="683838" y="943918"/>
                  <a:pt x="686322" y="936468"/>
                  <a:pt x="688806" y="941435"/>
                </a:cubicBezTo>
                <a:cubicBezTo>
                  <a:pt x="691291" y="938951"/>
                  <a:pt x="686322" y="936468"/>
                  <a:pt x="688806" y="931501"/>
                </a:cubicBezTo>
                <a:cubicBezTo>
                  <a:pt x="693774" y="943918"/>
                  <a:pt x="693773" y="948885"/>
                  <a:pt x="698742" y="953852"/>
                </a:cubicBezTo>
                <a:close/>
                <a:moveTo>
                  <a:pt x="751663" y="1729184"/>
                </a:moveTo>
                <a:cubicBezTo>
                  <a:pt x="746829" y="1733967"/>
                  <a:pt x="744412" y="1726792"/>
                  <a:pt x="739579" y="1729183"/>
                </a:cubicBezTo>
                <a:cubicBezTo>
                  <a:pt x="741996" y="1724401"/>
                  <a:pt x="746829" y="1726792"/>
                  <a:pt x="746828" y="1719618"/>
                </a:cubicBezTo>
                <a:cubicBezTo>
                  <a:pt x="749246" y="1719618"/>
                  <a:pt x="746829" y="1731575"/>
                  <a:pt x="751663" y="1729184"/>
                </a:cubicBezTo>
                <a:close/>
                <a:moveTo>
                  <a:pt x="757587" y="1785897"/>
                </a:moveTo>
                <a:cubicBezTo>
                  <a:pt x="755013" y="1783674"/>
                  <a:pt x="758073" y="1793054"/>
                  <a:pt x="755661" y="1793218"/>
                </a:cubicBezTo>
                <a:cubicBezTo>
                  <a:pt x="755337" y="1788446"/>
                  <a:pt x="753088" y="1790996"/>
                  <a:pt x="752926" y="1788609"/>
                </a:cubicBezTo>
                <a:cubicBezTo>
                  <a:pt x="755499" y="1790832"/>
                  <a:pt x="754689" y="1778902"/>
                  <a:pt x="757587" y="1785897"/>
                </a:cubicBezTo>
                <a:close/>
                <a:moveTo>
                  <a:pt x="750335" y="1679128"/>
                </a:moveTo>
                <a:cubicBezTo>
                  <a:pt x="747923" y="1679291"/>
                  <a:pt x="748288" y="1684659"/>
                  <a:pt x="745877" y="1684823"/>
                </a:cubicBezTo>
                <a:cubicBezTo>
                  <a:pt x="742918" y="1676935"/>
                  <a:pt x="747559" y="1673923"/>
                  <a:pt x="750335" y="1679128"/>
                </a:cubicBezTo>
                <a:close/>
                <a:moveTo>
                  <a:pt x="704180" y="980525"/>
                </a:moveTo>
                <a:cubicBezTo>
                  <a:pt x="704784" y="982917"/>
                  <a:pt x="704784" y="985308"/>
                  <a:pt x="703576" y="986503"/>
                </a:cubicBezTo>
                <a:cubicBezTo>
                  <a:pt x="703576" y="986503"/>
                  <a:pt x="701159" y="986503"/>
                  <a:pt x="701159" y="986503"/>
                </a:cubicBezTo>
                <a:cubicBezTo>
                  <a:pt x="701159" y="986503"/>
                  <a:pt x="701159" y="979328"/>
                  <a:pt x="701159" y="974546"/>
                </a:cubicBezTo>
                <a:cubicBezTo>
                  <a:pt x="702367" y="975742"/>
                  <a:pt x="703576" y="978134"/>
                  <a:pt x="704180" y="980525"/>
                </a:cubicBezTo>
                <a:close/>
                <a:moveTo>
                  <a:pt x="665988" y="396561"/>
                </a:moveTo>
                <a:cubicBezTo>
                  <a:pt x="653499" y="396561"/>
                  <a:pt x="641013" y="388873"/>
                  <a:pt x="631022" y="401684"/>
                </a:cubicBezTo>
                <a:cubicBezTo>
                  <a:pt x="631022" y="396561"/>
                  <a:pt x="636015" y="388873"/>
                  <a:pt x="628524" y="391436"/>
                </a:cubicBezTo>
                <a:cubicBezTo>
                  <a:pt x="631022" y="386312"/>
                  <a:pt x="641014" y="393998"/>
                  <a:pt x="641014" y="383749"/>
                </a:cubicBezTo>
                <a:cubicBezTo>
                  <a:pt x="643508" y="383749"/>
                  <a:pt x="643508" y="388874"/>
                  <a:pt x="646007" y="391436"/>
                </a:cubicBezTo>
                <a:cubicBezTo>
                  <a:pt x="651004" y="391436"/>
                  <a:pt x="653499" y="391436"/>
                  <a:pt x="653499" y="383749"/>
                </a:cubicBezTo>
                <a:cubicBezTo>
                  <a:pt x="653499" y="386312"/>
                  <a:pt x="655998" y="391436"/>
                  <a:pt x="655998" y="383749"/>
                </a:cubicBezTo>
                <a:cubicBezTo>
                  <a:pt x="660991" y="388873"/>
                  <a:pt x="663490" y="388873"/>
                  <a:pt x="665988" y="396561"/>
                </a:cubicBezTo>
                <a:close/>
                <a:moveTo>
                  <a:pt x="729261" y="1304405"/>
                </a:moveTo>
                <a:lnTo>
                  <a:pt x="724380" y="1302365"/>
                </a:lnTo>
                <a:cubicBezTo>
                  <a:pt x="725637" y="1299878"/>
                  <a:pt x="726892" y="1299256"/>
                  <a:pt x="727834" y="1299878"/>
                </a:cubicBezTo>
                <a:close/>
                <a:moveTo>
                  <a:pt x="770982" y="1916977"/>
                </a:moveTo>
                <a:lnTo>
                  <a:pt x="769198" y="1916090"/>
                </a:lnTo>
                <a:lnTo>
                  <a:pt x="769266" y="1917094"/>
                </a:lnTo>
                <a:close/>
                <a:moveTo>
                  <a:pt x="729452" y="1304485"/>
                </a:moveTo>
                <a:lnTo>
                  <a:pt x="729402" y="1304853"/>
                </a:lnTo>
                <a:lnTo>
                  <a:pt x="729261" y="1304405"/>
                </a:lnTo>
                <a:close/>
                <a:moveTo>
                  <a:pt x="706960" y="961394"/>
                </a:moveTo>
                <a:cubicBezTo>
                  <a:pt x="709619" y="964183"/>
                  <a:pt x="696326" y="969764"/>
                  <a:pt x="696326" y="966973"/>
                </a:cubicBezTo>
                <a:cubicBezTo>
                  <a:pt x="701643" y="961394"/>
                  <a:pt x="698984" y="961393"/>
                  <a:pt x="706960" y="961394"/>
                </a:cubicBezTo>
                <a:close/>
                <a:moveTo>
                  <a:pt x="701768" y="881957"/>
                </a:moveTo>
                <a:cubicBezTo>
                  <a:pt x="701768" y="876983"/>
                  <a:pt x="696742" y="876984"/>
                  <a:pt x="694229" y="874495"/>
                </a:cubicBezTo>
                <a:cubicBezTo>
                  <a:pt x="694229" y="879469"/>
                  <a:pt x="696742" y="884446"/>
                  <a:pt x="701768" y="881957"/>
                </a:cubicBezTo>
                <a:close/>
                <a:moveTo>
                  <a:pt x="744027" y="1497091"/>
                </a:moveTo>
                <a:cubicBezTo>
                  <a:pt x="744210" y="1499775"/>
                  <a:pt x="738765" y="1502842"/>
                  <a:pt x="738947" y="1505524"/>
                </a:cubicBezTo>
                <a:cubicBezTo>
                  <a:pt x="735769" y="1500349"/>
                  <a:pt x="741578" y="1502652"/>
                  <a:pt x="741031" y="1494598"/>
                </a:cubicBezTo>
                <a:close/>
                <a:moveTo>
                  <a:pt x="706793" y="926735"/>
                </a:moveTo>
                <a:cubicBezTo>
                  <a:pt x="706794" y="924246"/>
                  <a:pt x="701768" y="926735"/>
                  <a:pt x="701768" y="921761"/>
                </a:cubicBezTo>
                <a:cubicBezTo>
                  <a:pt x="696742" y="924246"/>
                  <a:pt x="694229" y="926735"/>
                  <a:pt x="691716" y="926735"/>
                </a:cubicBezTo>
                <a:cubicBezTo>
                  <a:pt x="691716" y="931712"/>
                  <a:pt x="694229" y="929223"/>
                  <a:pt x="696742" y="931711"/>
                </a:cubicBezTo>
                <a:cubicBezTo>
                  <a:pt x="701768" y="934197"/>
                  <a:pt x="699255" y="926735"/>
                  <a:pt x="704280" y="926735"/>
                </a:cubicBezTo>
                <a:cubicBezTo>
                  <a:pt x="704280" y="926735"/>
                  <a:pt x="704280" y="926735"/>
                  <a:pt x="704280" y="936685"/>
                </a:cubicBezTo>
                <a:cubicBezTo>
                  <a:pt x="699255" y="929223"/>
                  <a:pt x="701768" y="936685"/>
                  <a:pt x="696742" y="939174"/>
                </a:cubicBezTo>
                <a:cubicBezTo>
                  <a:pt x="695485" y="934198"/>
                  <a:pt x="692346" y="932333"/>
                  <a:pt x="689519" y="929845"/>
                </a:cubicBezTo>
                <a:lnTo>
                  <a:pt x="686220" y="925718"/>
                </a:lnTo>
                <a:lnTo>
                  <a:pt x="684844" y="930092"/>
                </a:lnTo>
                <a:cubicBezTo>
                  <a:pt x="684240" y="932013"/>
                  <a:pt x="684240" y="933295"/>
                  <a:pt x="686657" y="932014"/>
                </a:cubicBezTo>
                <a:cubicBezTo>
                  <a:pt x="686657" y="942262"/>
                  <a:pt x="681823" y="934576"/>
                  <a:pt x="679406" y="932013"/>
                </a:cubicBezTo>
                <a:cubicBezTo>
                  <a:pt x="680614" y="930732"/>
                  <a:pt x="681219" y="928811"/>
                  <a:pt x="682125" y="927209"/>
                </a:cubicBezTo>
                <a:lnTo>
                  <a:pt x="685739" y="924911"/>
                </a:lnTo>
                <a:lnTo>
                  <a:pt x="684181" y="916784"/>
                </a:lnTo>
                <a:cubicBezTo>
                  <a:pt x="679155" y="914295"/>
                  <a:pt x="674130" y="924247"/>
                  <a:pt x="674129" y="914296"/>
                </a:cubicBezTo>
                <a:cubicBezTo>
                  <a:pt x="679155" y="914295"/>
                  <a:pt x="681668" y="916784"/>
                  <a:pt x="686690" y="914295"/>
                </a:cubicBezTo>
                <a:cubicBezTo>
                  <a:pt x="684181" y="916784"/>
                  <a:pt x="691716" y="919272"/>
                  <a:pt x="689203" y="919272"/>
                </a:cubicBezTo>
                <a:cubicBezTo>
                  <a:pt x="689203" y="921761"/>
                  <a:pt x="691717" y="921760"/>
                  <a:pt x="694229" y="924246"/>
                </a:cubicBezTo>
                <a:cubicBezTo>
                  <a:pt x="696742" y="914296"/>
                  <a:pt x="689203" y="919272"/>
                  <a:pt x="689203" y="914296"/>
                </a:cubicBezTo>
                <a:lnTo>
                  <a:pt x="691812" y="911929"/>
                </a:lnTo>
                <a:lnTo>
                  <a:pt x="695839" y="916940"/>
                </a:lnTo>
                <a:cubicBezTo>
                  <a:pt x="700197" y="920205"/>
                  <a:pt x="704909" y="919272"/>
                  <a:pt x="706793" y="926735"/>
                </a:cubicBezTo>
                <a:close/>
                <a:moveTo>
                  <a:pt x="774206" y="1918581"/>
                </a:moveTo>
                <a:lnTo>
                  <a:pt x="774199" y="1918578"/>
                </a:lnTo>
                <a:lnTo>
                  <a:pt x="774206" y="1918676"/>
                </a:lnTo>
                <a:close/>
                <a:moveTo>
                  <a:pt x="768266" y="1820085"/>
                </a:moveTo>
                <a:cubicBezTo>
                  <a:pt x="768428" y="1822471"/>
                  <a:pt x="767083" y="1824958"/>
                  <a:pt x="765636" y="1825957"/>
                </a:cubicBezTo>
                <a:cubicBezTo>
                  <a:pt x="764190" y="1826954"/>
                  <a:pt x="762643" y="1826461"/>
                  <a:pt x="762400" y="1822880"/>
                </a:cubicBezTo>
                <a:cubicBezTo>
                  <a:pt x="765413" y="1822675"/>
                  <a:pt x="765251" y="1820289"/>
                  <a:pt x="768266" y="1820085"/>
                </a:cubicBezTo>
                <a:close/>
                <a:moveTo>
                  <a:pt x="742359" y="1438092"/>
                </a:moveTo>
                <a:lnTo>
                  <a:pt x="741061" y="1436528"/>
                </a:lnTo>
                <a:lnTo>
                  <a:pt x="735454" y="1436870"/>
                </a:lnTo>
                <a:lnTo>
                  <a:pt x="734840" y="1438603"/>
                </a:lnTo>
                <a:cubicBezTo>
                  <a:pt x="734671" y="1436123"/>
                  <a:pt x="739685" y="1435782"/>
                  <a:pt x="742359" y="1438092"/>
                </a:cubicBezTo>
                <a:close/>
                <a:moveTo>
                  <a:pt x="775642" y="1923742"/>
                </a:moveTo>
                <a:lnTo>
                  <a:pt x="774540" y="1923604"/>
                </a:lnTo>
                <a:lnTo>
                  <a:pt x="774778" y="1927107"/>
                </a:lnTo>
                <a:close/>
                <a:moveTo>
                  <a:pt x="764957" y="1736358"/>
                </a:moveTo>
                <a:cubicBezTo>
                  <a:pt x="759639" y="1741141"/>
                  <a:pt x="754323" y="1736358"/>
                  <a:pt x="751664" y="1736357"/>
                </a:cubicBezTo>
                <a:cubicBezTo>
                  <a:pt x="754323" y="1733966"/>
                  <a:pt x="759640" y="1736358"/>
                  <a:pt x="764957" y="1736358"/>
                </a:cubicBezTo>
                <a:close/>
                <a:moveTo>
                  <a:pt x="796726" y="2171956"/>
                </a:moveTo>
                <a:lnTo>
                  <a:pt x="795525" y="2171673"/>
                </a:lnTo>
                <a:cubicBezTo>
                  <a:pt x="790472" y="2171016"/>
                  <a:pt x="785419" y="2169699"/>
                  <a:pt x="781628" y="2164439"/>
                </a:cubicBezTo>
                <a:cubicBezTo>
                  <a:pt x="784155" y="2161809"/>
                  <a:pt x="791735" y="2172329"/>
                  <a:pt x="789208" y="2164439"/>
                </a:cubicBezTo>
                <a:cubicBezTo>
                  <a:pt x="791103" y="2168385"/>
                  <a:pt x="794420" y="2164933"/>
                  <a:pt x="795960" y="2167397"/>
                </a:cubicBezTo>
                <a:close/>
                <a:moveTo>
                  <a:pt x="797174" y="2172064"/>
                </a:moveTo>
                <a:lnTo>
                  <a:pt x="796789" y="2172329"/>
                </a:lnTo>
                <a:lnTo>
                  <a:pt x="796726" y="2171956"/>
                </a:lnTo>
                <a:close/>
                <a:moveTo>
                  <a:pt x="736941" y="1284951"/>
                </a:moveTo>
                <a:cubicBezTo>
                  <a:pt x="734428" y="1279977"/>
                  <a:pt x="734428" y="1287440"/>
                  <a:pt x="731915" y="1287440"/>
                </a:cubicBezTo>
                <a:cubicBezTo>
                  <a:pt x="731915" y="1284951"/>
                  <a:pt x="731915" y="1284951"/>
                  <a:pt x="729402" y="1284951"/>
                </a:cubicBezTo>
                <a:cubicBezTo>
                  <a:pt x="729402" y="1292414"/>
                  <a:pt x="736941" y="1289929"/>
                  <a:pt x="736941" y="1284951"/>
                </a:cubicBezTo>
                <a:close/>
                <a:moveTo>
                  <a:pt x="709303" y="876983"/>
                </a:moveTo>
                <a:cubicBezTo>
                  <a:pt x="706793" y="879469"/>
                  <a:pt x="706793" y="874495"/>
                  <a:pt x="704280" y="874495"/>
                </a:cubicBezTo>
                <a:cubicBezTo>
                  <a:pt x="704281" y="879469"/>
                  <a:pt x="701768" y="879469"/>
                  <a:pt x="704280" y="884446"/>
                </a:cubicBezTo>
                <a:cubicBezTo>
                  <a:pt x="706793" y="881957"/>
                  <a:pt x="709303" y="879469"/>
                  <a:pt x="709303" y="876983"/>
                </a:cubicBezTo>
                <a:close/>
                <a:moveTo>
                  <a:pt x="716869" y="976938"/>
                </a:moveTo>
                <a:cubicBezTo>
                  <a:pt x="716869" y="981722"/>
                  <a:pt x="714452" y="984113"/>
                  <a:pt x="709618" y="984113"/>
                </a:cubicBezTo>
                <a:cubicBezTo>
                  <a:pt x="709619" y="979330"/>
                  <a:pt x="714452" y="979330"/>
                  <a:pt x="716869" y="976938"/>
                </a:cubicBezTo>
                <a:close/>
                <a:moveTo>
                  <a:pt x="767374" y="1719618"/>
                </a:moveTo>
                <a:cubicBezTo>
                  <a:pt x="767374" y="1722009"/>
                  <a:pt x="767374" y="1724400"/>
                  <a:pt x="767374" y="1726792"/>
                </a:cubicBezTo>
                <a:cubicBezTo>
                  <a:pt x="764756" y="1726792"/>
                  <a:pt x="764756" y="1724400"/>
                  <a:pt x="764756" y="1724400"/>
                </a:cubicBezTo>
                <a:cubicBezTo>
                  <a:pt x="759519" y="1724400"/>
                  <a:pt x="759519" y="1729184"/>
                  <a:pt x="754281" y="1724400"/>
                </a:cubicBezTo>
                <a:cubicBezTo>
                  <a:pt x="751664" y="1719618"/>
                  <a:pt x="756900" y="1724400"/>
                  <a:pt x="756900" y="1717227"/>
                </a:cubicBezTo>
                <a:cubicBezTo>
                  <a:pt x="756900" y="1717227"/>
                  <a:pt x="756900" y="1719618"/>
                  <a:pt x="756900" y="1719618"/>
                </a:cubicBezTo>
                <a:lnTo>
                  <a:pt x="759519" y="1719618"/>
                </a:lnTo>
                <a:cubicBezTo>
                  <a:pt x="759519" y="1722009"/>
                  <a:pt x="759519" y="1722009"/>
                  <a:pt x="756900" y="1724400"/>
                </a:cubicBezTo>
                <a:cubicBezTo>
                  <a:pt x="762137" y="1724400"/>
                  <a:pt x="762137" y="1719618"/>
                  <a:pt x="767374" y="1719618"/>
                </a:cubicBezTo>
                <a:close/>
                <a:moveTo>
                  <a:pt x="765337" y="1667906"/>
                </a:moveTo>
                <a:cubicBezTo>
                  <a:pt x="762764" y="1665685"/>
                  <a:pt x="758103" y="1668398"/>
                  <a:pt x="760190" y="1663462"/>
                </a:cubicBezTo>
                <a:cubicBezTo>
                  <a:pt x="762602" y="1663299"/>
                  <a:pt x="764851" y="1660749"/>
                  <a:pt x="765337" y="1667906"/>
                </a:cubicBezTo>
                <a:close/>
                <a:moveTo>
                  <a:pt x="767696" y="1702500"/>
                </a:moveTo>
                <a:lnTo>
                  <a:pt x="765208" y="1706599"/>
                </a:lnTo>
                <a:lnTo>
                  <a:pt x="767374" y="1707063"/>
                </a:lnTo>
                <a:cubicBezTo>
                  <a:pt x="766065" y="1709753"/>
                  <a:pt x="763446" y="1710426"/>
                  <a:pt x="760500" y="1710426"/>
                </a:cubicBezTo>
                <a:lnTo>
                  <a:pt x="756210" y="1710099"/>
                </a:lnTo>
                <a:lnTo>
                  <a:pt x="757297" y="1713260"/>
                </a:lnTo>
                <a:cubicBezTo>
                  <a:pt x="758071" y="1714256"/>
                  <a:pt x="758822" y="1714904"/>
                  <a:pt x="758916" y="1716296"/>
                </a:cubicBezTo>
                <a:cubicBezTo>
                  <a:pt x="756102" y="1716487"/>
                  <a:pt x="753290" y="1716678"/>
                  <a:pt x="750287" y="1714086"/>
                </a:cubicBezTo>
                <a:cubicBezTo>
                  <a:pt x="753195" y="1715286"/>
                  <a:pt x="753803" y="1713847"/>
                  <a:pt x="754037" y="1712083"/>
                </a:cubicBezTo>
                <a:lnTo>
                  <a:pt x="754830" y="1709994"/>
                </a:lnTo>
                <a:lnTo>
                  <a:pt x="751664" y="1709753"/>
                </a:lnTo>
                <a:lnTo>
                  <a:pt x="758400" y="1706004"/>
                </a:lnTo>
                <a:lnTo>
                  <a:pt x="758240" y="1705939"/>
                </a:lnTo>
                <a:lnTo>
                  <a:pt x="759040" y="1705648"/>
                </a:lnTo>
                <a:lnTo>
                  <a:pt x="759519" y="1705382"/>
                </a:lnTo>
                <a:lnTo>
                  <a:pt x="759679" y="1705416"/>
                </a:lnTo>
                <a:close/>
                <a:moveTo>
                  <a:pt x="784045" y="1913100"/>
                </a:moveTo>
                <a:cubicBezTo>
                  <a:pt x="776794" y="1915491"/>
                  <a:pt x="779211" y="1905926"/>
                  <a:pt x="774377" y="1905926"/>
                </a:cubicBezTo>
                <a:cubicBezTo>
                  <a:pt x="776794" y="1903536"/>
                  <a:pt x="781628" y="1910709"/>
                  <a:pt x="784045" y="1913100"/>
                </a:cubicBezTo>
                <a:close/>
                <a:moveTo>
                  <a:pt x="781963" y="1879078"/>
                </a:moveTo>
                <a:cubicBezTo>
                  <a:pt x="779742" y="1884022"/>
                  <a:pt x="774165" y="1877212"/>
                  <a:pt x="769074" y="1877557"/>
                </a:cubicBezTo>
                <a:cubicBezTo>
                  <a:pt x="769236" y="1879943"/>
                  <a:pt x="769399" y="1882328"/>
                  <a:pt x="769399" y="1882328"/>
                </a:cubicBezTo>
                <a:cubicBezTo>
                  <a:pt x="768912" y="1875171"/>
                  <a:pt x="759055" y="1880634"/>
                  <a:pt x="758731" y="1875863"/>
                </a:cubicBezTo>
                <a:cubicBezTo>
                  <a:pt x="763659" y="1873132"/>
                  <a:pt x="776386" y="1872267"/>
                  <a:pt x="781963" y="1879078"/>
                </a:cubicBezTo>
                <a:close/>
                <a:moveTo>
                  <a:pt x="750364" y="1407630"/>
                </a:moveTo>
                <a:cubicBezTo>
                  <a:pt x="750027" y="1402665"/>
                  <a:pt x="745182" y="1405488"/>
                  <a:pt x="742506" y="1403176"/>
                </a:cubicBezTo>
                <a:cubicBezTo>
                  <a:pt x="740336" y="1408311"/>
                  <a:pt x="750532" y="1410110"/>
                  <a:pt x="750364" y="1407630"/>
                </a:cubicBezTo>
                <a:close/>
                <a:moveTo>
                  <a:pt x="744408" y="1319925"/>
                </a:moveTo>
                <a:cubicBezTo>
                  <a:pt x="738770" y="1322316"/>
                  <a:pt x="738770" y="1319925"/>
                  <a:pt x="735950" y="1317534"/>
                </a:cubicBezTo>
                <a:cubicBezTo>
                  <a:pt x="735950" y="1316338"/>
                  <a:pt x="738064" y="1315739"/>
                  <a:pt x="740178" y="1316039"/>
                </a:cubicBezTo>
                <a:cubicBezTo>
                  <a:pt x="742295" y="1316338"/>
                  <a:pt x="744408" y="1317534"/>
                  <a:pt x="744408" y="1319925"/>
                </a:cubicBezTo>
                <a:close/>
                <a:moveTo>
                  <a:pt x="717346" y="908101"/>
                </a:moveTo>
                <a:cubicBezTo>
                  <a:pt x="716893" y="909950"/>
                  <a:pt x="713722" y="906990"/>
                  <a:pt x="711909" y="906990"/>
                </a:cubicBezTo>
                <a:cubicBezTo>
                  <a:pt x="711909" y="905019"/>
                  <a:pt x="712212" y="904197"/>
                  <a:pt x="712664" y="903992"/>
                </a:cubicBezTo>
                <a:cubicBezTo>
                  <a:pt x="714022" y="903374"/>
                  <a:pt x="716742" y="908306"/>
                  <a:pt x="716742" y="904360"/>
                </a:cubicBezTo>
                <a:cubicBezTo>
                  <a:pt x="717346" y="906333"/>
                  <a:pt x="717497" y="907485"/>
                  <a:pt x="717346" y="908101"/>
                </a:cubicBezTo>
                <a:close/>
                <a:moveTo>
                  <a:pt x="787590" y="1926236"/>
                </a:moveTo>
                <a:cubicBezTo>
                  <a:pt x="783657" y="1925205"/>
                  <a:pt x="780544" y="1926715"/>
                  <a:pt x="777406" y="1927900"/>
                </a:cubicBezTo>
                <a:cubicBezTo>
                  <a:pt x="774270" y="1929087"/>
                  <a:pt x="771111" y="1929950"/>
                  <a:pt x="767092" y="1927629"/>
                </a:cubicBezTo>
                <a:lnTo>
                  <a:pt x="766957" y="1925639"/>
                </a:lnTo>
                <a:lnTo>
                  <a:pt x="762101" y="1924820"/>
                </a:lnTo>
                <a:lnTo>
                  <a:pt x="759186" y="1931036"/>
                </a:lnTo>
                <a:cubicBezTo>
                  <a:pt x="757934" y="1931036"/>
                  <a:pt x="758560" y="1928545"/>
                  <a:pt x="759185" y="1925431"/>
                </a:cubicBezTo>
                <a:lnTo>
                  <a:pt x="759186" y="1924328"/>
                </a:lnTo>
                <a:lnTo>
                  <a:pt x="754612" y="1923556"/>
                </a:lnTo>
                <a:cubicBezTo>
                  <a:pt x="751164" y="1923466"/>
                  <a:pt x="748093" y="1924323"/>
                  <a:pt x="744531" y="1927162"/>
                </a:cubicBezTo>
                <a:cubicBezTo>
                  <a:pt x="743109" y="1924662"/>
                  <a:pt x="739951" y="1924227"/>
                  <a:pt x="736792" y="1923793"/>
                </a:cubicBezTo>
                <a:lnTo>
                  <a:pt x="733766" y="1922475"/>
                </a:lnTo>
                <a:lnTo>
                  <a:pt x="726643" y="1923563"/>
                </a:lnTo>
                <a:cubicBezTo>
                  <a:pt x="729146" y="1923563"/>
                  <a:pt x="729146" y="1918581"/>
                  <a:pt x="726643" y="1918582"/>
                </a:cubicBezTo>
                <a:cubicBezTo>
                  <a:pt x="729145" y="1916090"/>
                  <a:pt x="731650" y="1916091"/>
                  <a:pt x="734153" y="1913599"/>
                </a:cubicBezTo>
                <a:cubicBezTo>
                  <a:pt x="734153" y="1911108"/>
                  <a:pt x="729146" y="1913599"/>
                  <a:pt x="729145" y="1908617"/>
                </a:cubicBezTo>
                <a:cubicBezTo>
                  <a:pt x="729145" y="1908617"/>
                  <a:pt x="729146" y="1911108"/>
                  <a:pt x="729146" y="1911108"/>
                </a:cubicBezTo>
                <a:cubicBezTo>
                  <a:pt x="724140" y="1916090"/>
                  <a:pt x="716630" y="1921072"/>
                  <a:pt x="709120" y="1916091"/>
                </a:cubicBezTo>
                <a:cubicBezTo>
                  <a:pt x="711623" y="1913599"/>
                  <a:pt x="711623" y="1908617"/>
                  <a:pt x="711623" y="1903635"/>
                </a:cubicBezTo>
                <a:cubicBezTo>
                  <a:pt x="711623" y="1901144"/>
                  <a:pt x="716630" y="1906126"/>
                  <a:pt x="719133" y="1903636"/>
                </a:cubicBezTo>
                <a:cubicBezTo>
                  <a:pt x="719132" y="1908617"/>
                  <a:pt x="711623" y="1906126"/>
                  <a:pt x="711623" y="1908617"/>
                </a:cubicBezTo>
                <a:cubicBezTo>
                  <a:pt x="711623" y="1913599"/>
                  <a:pt x="714126" y="1911108"/>
                  <a:pt x="714126" y="1916090"/>
                </a:cubicBezTo>
                <a:cubicBezTo>
                  <a:pt x="716630" y="1913599"/>
                  <a:pt x="719133" y="1913599"/>
                  <a:pt x="719132" y="1908617"/>
                </a:cubicBezTo>
                <a:cubicBezTo>
                  <a:pt x="721636" y="1911108"/>
                  <a:pt x="724140" y="1906126"/>
                  <a:pt x="726643" y="1911108"/>
                </a:cubicBezTo>
                <a:cubicBezTo>
                  <a:pt x="729145" y="1908617"/>
                  <a:pt x="726643" y="1908618"/>
                  <a:pt x="729146" y="1906126"/>
                </a:cubicBezTo>
                <a:cubicBezTo>
                  <a:pt x="735404" y="1909862"/>
                  <a:pt x="742914" y="1908617"/>
                  <a:pt x="750424" y="1907372"/>
                </a:cubicBezTo>
                <a:lnTo>
                  <a:pt x="770125" y="1908525"/>
                </a:lnTo>
                <a:lnTo>
                  <a:pt x="771701" y="1908617"/>
                </a:lnTo>
                <a:lnTo>
                  <a:pt x="771926" y="1909388"/>
                </a:lnTo>
                <a:lnTo>
                  <a:pt x="774518" y="1918270"/>
                </a:lnTo>
                <a:lnTo>
                  <a:pt x="776291" y="1921211"/>
                </a:lnTo>
                <a:lnTo>
                  <a:pt x="776813" y="1919178"/>
                </a:lnTo>
                <a:cubicBezTo>
                  <a:pt x="779551" y="1921589"/>
                  <a:pt x="784676" y="1921241"/>
                  <a:pt x="787590" y="1926236"/>
                </a:cubicBezTo>
                <a:close/>
                <a:moveTo>
                  <a:pt x="774436" y="1699648"/>
                </a:moveTo>
                <a:cubicBezTo>
                  <a:pt x="776633" y="1694705"/>
                  <a:pt x="766388" y="1693004"/>
                  <a:pt x="764028" y="1695562"/>
                </a:cubicBezTo>
                <a:cubicBezTo>
                  <a:pt x="766874" y="1700162"/>
                  <a:pt x="771591" y="1695047"/>
                  <a:pt x="774436" y="1699648"/>
                </a:cubicBezTo>
                <a:close/>
                <a:moveTo>
                  <a:pt x="769954" y="1627872"/>
                </a:moveTo>
                <a:cubicBezTo>
                  <a:pt x="767284" y="1625543"/>
                  <a:pt x="762452" y="1628382"/>
                  <a:pt x="754950" y="1628891"/>
                </a:cubicBezTo>
                <a:cubicBezTo>
                  <a:pt x="760461" y="1636051"/>
                  <a:pt x="767793" y="1633042"/>
                  <a:pt x="769954" y="1627872"/>
                </a:cubicBezTo>
                <a:close/>
                <a:moveTo>
                  <a:pt x="790087" y="1908318"/>
                </a:moveTo>
                <a:cubicBezTo>
                  <a:pt x="790087" y="1908318"/>
                  <a:pt x="790087" y="1910709"/>
                  <a:pt x="790087" y="1915494"/>
                </a:cubicBezTo>
                <a:cubicBezTo>
                  <a:pt x="787067" y="1917885"/>
                  <a:pt x="790087" y="1908318"/>
                  <a:pt x="784045" y="1908318"/>
                </a:cubicBezTo>
                <a:cubicBezTo>
                  <a:pt x="784045" y="1908318"/>
                  <a:pt x="787066" y="1908318"/>
                  <a:pt x="790087" y="1908318"/>
                </a:cubicBezTo>
                <a:close/>
                <a:moveTo>
                  <a:pt x="791008" y="1918613"/>
                </a:moveTo>
                <a:cubicBezTo>
                  <a:pt x="791491" y="1921276"/>
                  <a:pt x="791071" y="1924001"/>
                  <a:pt x="789865" y="1924083"/>
                </a:cubicBezTo>
                <a:cubicBezTo>
                  <a:pt x="789500" y="1918717"/>
                  <a:pt x="787089" y="1918881"/>
                  <a:pt x="786724" y="1913511"/>
                </a:cubicBezTo>
                <a:cubicBezTo>
                  <a:pt x="789136" y="1913347"/>
                  <a:pt x="790523" y="1915949"/>
                  <a:pt x="791008" y="1918613"/>
                </a:cubicBezTo>
                <a:close/>
                <a:moveTo>
                  <a:pt x="809422" y="2174962"/>
                </a:moveTo>
                <a:lnTo>
                  <a:pt x="797174" y="2172064"/>
                </a:lnTo>
                <a:lnTo>
                  <a:pt x="800579" y="2169699"/>
                </a:lnTo>
                <a:cubicBezTo>
                  <a:pt x="801211" y="2168385"/>
                  <a:pt x="801842" y="2167069"/>
                  <a:pt x="804369" y="2167069"/>
                </a:cubicBezTo>
                <a:lnTo>
                  <a:pt x="804930" y="2167726"/>
                </a:lnTo>
                <a:lnTo>
                  <a:pt x="808644" y="2164897"/>
                </a:lnTo>
                <a:lnTo>
                  <a:pt x="806548" y="2169622"/>
                </a:lnTo>
                <a:lnTo>
                  <a:pt x="806896" y="2170029"/>
                </a:lnTo>
                <a:cubicBezTo>
                  <a:pt x="808159" y="2169701"/>
                  <a:pt x="809422" y="2169701"/>
                  <a:pt x="809422" y="2174962"/>
                </a:cubicBezTo>
                <a:close/>
                <a:moveTo>
                  <a:pt x="688947" y="389010"/>
                </a:moveTo>
                <a:cubicBezTo>
                  <a:pt x="686395" y="394272"/>
                  <a:pt x="678742" y="391641"/>
                  <a:pt x="676190" y="394272"/>
                </a:cubicBezTo>
                <a:cubicBezTo>
                  <a:pt x="673638" y="386380"/>
                  <a:pt x="668537" y="396903"/>
                  <a:pt x="665986" y="389011"/>
                </a:cubicBezTo>
                <a:cubicBezTo>
                  <a:pt x="665985" y="386380"/>
                  <a:pt x="668537" y="386380"/>
                  <a:pt x="668537" y="383749"/>
                </a:cubicBezTo>
                <a:cubicBezTo>
                  <a:pt x="673638" y="391641"/>
                  <a:pt x="681294" y="386380"/>
                  <a:pt x="688947" y="389010"/>
                </a:cubicBezTo>
                <a:close/>
                <a:moveTo>
                  <a:pt x="781189" y="1687205"/>
                </a:moveTo>
                <a:cubicBezTo>
                  <a:pt x="779316" y="1696920"/>
                  <a:pt x="776795" y="1697091"/>
                  <a:pt x="777281" y="1704249"/>
                </a:cubicBezTo>
                <a:cubicBezTo>
                  <a:pt x="772239" y="1704591"/>
                  <a:pt x="771915" y="1699820"/>
                  <a:pt x="769718" y="1704762"/>
                </a:cubicBezTo>
                <a:cubicBezTo>
                  <a:pt x="766388" y="1693004"/>
                  <a:pt x="754593" y="1705790"/>
                  <a:pt x="754269" y="1701018"/>
                </a:cubicBezTo>
                <a:cubicBezTo>
                  <a:pt x="753944" y="1696247"/>
                  <a:pt x="761831" y="1700505"/>
                  <a:pt x="761345" y="1693347"/>
                </a:cubicBezTo>
                <a:cubicBezTo>
                  <a:pt x="761021" y="1688575"/>
                  <a:pt x="758986" y="1695904"/>
                  <a:pt x="758662" y="1691132"/>
                </a:cubicBezTo>
                <a:cubicBezTo>
                  <a:pt x="763704" y="1690789"/>
                  <a:pt x="771105" y="1687890"/>
                  <a:pt x="776633" y="1694705"/>
                </a:cubicBezTo>
                <a:cubicBezTo>
                  <a:pt x="773626" y="1687719"/>
                  <a:pt x="776309" y="1689933"/>
                  <a:pt x="775984" y="1685162"/>
                </a:cubicBezTo>
                <a:cubicBezTo>
                  <a:pt x="778505" y="1684991"/>
                  <a:pt x="778667" y="1687376"/>
                  <a:pt x="781189" y="1687205"/>
                </a:cubicBezTo>
                <a:close/>
                <a:moveTo>
                  <a:pt x="728752" y="904304"/>
                </a:moveTo>
                <a:cubicBezTo>
                  <a:pt x="729281" y="905167"/>
                  <a:pt x="729432" y="906153"/>
                  <a:pt x="728828" y="907468"/>
                </a:cubicBezTo>
                <a:cubicBezTo>
                  <a:pt x="726412" y="904838"/>
                  <a:pt x="719158" y="894317"/>
                  <a:pt x="723995" y="894317"/>
                </a:cubicBezTo>
                <a:cubicBezTo>
                  <a:pt x="722180" y="900235"/>
                  <a:pt x="727166" y="901714"/>
                  <a:pt x="728752" y="904304"/>
                </a:cubicBezTo>
                <a:close/>
                <a:moveTo>
                  <a:pt x="784292" y="1718966"/>
                </a:moveTo>
                <a:cubicBezTo>
                  <a:pt x="784293" y="1721465"/>
                  <a:pt x="779459" y="1721465"/>
                  <a:pt x="777042" y="1718966"/>
                </a:cubicBezTo>
                <a:cubicBezTo>
                  <a:pt x="774624" y="1721465"/>
                  <a:pt x="774624" y="1723965"/>
                  <a:pt x="774624" y="1728965"/>
                </a:cubicBezTo>
                <a:cubicBezTo>
                  <a:pt x="774624" y="1733966"/>
                  <a:pt x="772208" y="1718965"/>
                  <a:pt x="769791" y="1721465"/>
                </a:cubicBezTo>
                <a:cubicBezTo>
                  <a:pt x="769791" y="1716465"/>
                  <a:pt x="772207" y="1721465"/>
                  <a:pt x="774624" y="1718965"/>
                </a:cubicBezTo>
                <a:cubicBezTo>
                  <a:pt x="777041" y="1711464"/>
                  <a:pt x="769791" y="1716465"/>
                  <a:pt x="772207" y="1708965"/>
                </a:cubicBezTo>
                <a:cubicBezTo>
                  <a:pt x="777042" y="1706465"/>
                  <a:pt x="774624" y="1711464"/>
                  <a:pt x="779458" y="1711464"/>
                </a:cubicBezTo>
                <a:cubicBezTo>
                  <a:pt x="774624" y="1718965"/>
                  <a:pt x="781875" y="1716465"/>
                  <a:pt x="784292" y="1718966"/>
                </a:cubicBezTo>
                <a:close/>
                <a:moveTo>
                  <a:pt x="733788" y="959924"/>
                </a:moveTo>
                <a:cubicBezTo>
                  <a:pt x="734392" y="963486"/>
                  <a:pt x="733788" y="967372"/>
                  <a:pt x="731371" y="967372"/>
                </a:cubicBezTo>
                <a:cubicBezTo>
                  <a:pt x="728954" y="962191"/>
                  <a:pt x="733788" y="957009"/>
                  <a:pt x="728953" y="954419"/>
                </a:cubicBezTo>
                <a:cubicBezTo>
                  <a:pt x="731371" y="953124"/>
                  <a:pt x="733183" y="956362"/>
                  <a:pt x="733788" y="959924"/>
                </a:cubicBezTo>
                <a:close/>
                <a:moveTo>
                  <a:pt x="818228" y="2171888"/>
                </a:moveTo>
                <a:cubicBezTo>
                  <a:pt x="818360" y="2172477"/>
                  <a:pt x="818183" y="2173318"/>
                  <a:pt x="817478" y="2174663"/>
                </a:cubicBezTo>
                <a:cubicBezTo>
                  <a:pt x="814658" y="2177354"/>
                  <a:pt x="817479" y="2169281"/>
                  <a:pt x="811839" y="2169282"/>
                </a:cubicBezTo>
                <a:cubicBezTo>
                  <a:pt x="811839" y="2166590"/>
                  <a:pt x="814659" y="2166590"/>
                  <a:pt x="814659" y="2166590"/>
                </a:cubicBezTo>
                <a:cubicBezTo>
                  <a:pt x="814658" y="2170627"/>
                  <a:pt x="817831" y="2170122"/>
                  <a:pt x="818228" y="2171888"/>
                </a:cubicBezTo>
                <a:close/>
                <a:moveTo>
                  <a:pt x="729678" y="851329"/>
                </a:moveTo>
                <a:cubicBezTo>
                  <a:pt x="728619" y="845732"/>
                  <a:pt x="724381" y="841534"/>
                  <a:pt x="724380" y="847131"/>
                </a:cubicBezTo>
                <a:cubicBezTo>
                  <a:pt x="729402" y="844643"/>
                  <a:pt x="726893" y="854593"/>
                  <a:pt x="729402" y="857082"/>
                </a:cubicBezTo>
                <a:cubicBezTo>
                  <a:pt x="730030" y="855216"/>
                  <a:pt x="730031" y="853195"/>
                  <a:pt x="729678" y="851329"/>
                </a:cubicBezTo>
                <a:close/>
                <a:moveTo>
                  <a:pt x="698617" y="391522"/>
                </a:moveTo>
                <a:cubicBezTo>
                  <a:pt x="696196" y="396902"/>
                  <a:pt x="693780" y="394211"/>
                  <a:pt x="691364" y="391522"/>
                </a:cubicBezTo>
                <a:cubicBezTo>
                  <a:pt x="691363" y="388831"/>
                  <a:pt x="692572" y="388831"/>
                  <a:pt x="694083" y="389504"/>
                </a:cubicBezTo>
                <a:cubicBezTo>
                  <a:pt x="695595" y="390176"/>
                  <a:pt x="697408" y="391522"/>
                  <a:pt x="698617" y="391522"/>
                </a:cubicBezTo>
                <a:close/>
                <a:moveTo>
                  <a:pt x="805384" y="1952824"/>
                </a:moveTo>
                <a:cubicBezTo>
                  <a:pt x="802871" y="1955312"/>
                  <a:pt x="797846" y="1955312"/>
                  <a:pt x="797846" y="1957801"/>
                </a:cubicBezTo>
                <a:cubicBezTo>
                  <a:pt x="800359" y="1960289"/>
                  <a:pt x="805383" y="1960289"/>
                  <a:pt x="805384" y="1952824"/>
                </a:cubicBezTo>
                <a:close/>
                <a:moveTo>
                  <a:pt x="762066" y="1302365"/>
                </a:moveTo>
                <a:cubicBezTo>
                  <a:pt x="762066" y="1297391"/>
                  <a:pt x="754527" y="1294902"/>
                  <a:pt x="754528" y="1302365"/>
                </a:cubicBezTo>
                <a:cubicBezTo>
                  <a:pt x="759553" y="1299877"/>
                  <a:pt x="759553" y="1304853"/>
                  <a:pt x="762066" y="1302365"/>
                </a:cubicBezTo>
                <a:close/>
                <a:moveTo>
                  <a:pt x="762762" y="1306525"/>
                </a:moveTo>
                <a:lnTo>
                  <a:pt x="761633" y="1306296"/>
                </a:lnTo>
                <a:lnTo>
                  <a:pt x="762706" y="1307226"/>
                </a:lnTo>
                <a:close/>
                <a:moveTo>
                  <a:pt x="775137" y="1475761"/>
                </a:moveTo>
                <a:cubicBezTo>
                  <a:pt x="772968" y="1480894"/>
                  <a:pt x="767448" y="1473789"/>
                  <a:pt x="765447" y="1481404"/>
                </a:cubicBezTo>
                <a:cubicBezTo>
                  <a:pt x="768123" y="1483717"/>
                  <a:pt x="775474" y="1480723"/>
                  <a:pt x="775137" y="1475761"/>
                </a:cubicBezTo>
                <a:close/>
                <a:moveTo>
                  <a:pt x="802298" y="1875301"/>
                </a:moveTo>
                <a:cubicBezTo>
                  <a:pt x="799876" y="1877862"/>
                  <a:pt x="796647" y="1878081"/>
                  <a:pt x="793336" y="1877108"/>
                </a:cubicBezTo>
                <a:cubicBezTo>
                  <a:pt x="790025" y="1876135"/>
                  <a:pt x="786635" y="1873968"/>
                  <a:pt x="783889" y="1871758"/>
                </a:cubicBezTo>
                <a:cubicBezTo>
                  <a:pt x="789218" y="1873792"/>
                  <a:pt x="789056" y="1871407"/>
                  <a:pt x="794223" y="1871056"/>
                </a:cubicBezTo>
                <a:cubicBezTo>
                  <a:pt x="792126" y="1878388"/>
                  <a:pt x="801812" y="1868144"/>
                  <a:pt x="802298" y="1875301"/>
                </a:cubicBezTo>
                <a:close/>
                <a:moveTo>
                  <a:pt x="793086" y="1739053"/>
                </a:moveTo>
                <a:cubicBezTo>
                  <a:pt x="792449" y="1743214"/>
                  <a:pt x="788370" y="1744728"/>
                  <a:pt x="784293" y="1744728"/>
                </a:cubicBezTo>
                <a:cubicBezTo>
                  <a:pt x="784293" y="1739346"/>
                  <a:pt x="795168" y="1742037"/>
                  <a:pt x="789730" y="1736657"/>
                </a:cubicBezTo>
                <a:cubicBezTo>
                  <a:pt x="789730" y="1733967"/>
                  <a:pt x="792449" y="1733967"/>
                  <a:pt x="792449" y="1733967"/>
                </a:cubicBezTo>
                <a:cubicBezTo>
                  <a:pt x="793129" y="1735984"/>
                  <a:pt x="793299" y="1737666"/>
                  <a:pt x="793086" y="1739053"/>
                </a:cubicBezTo>
                <a:close/>
                <a:moveTo>
                  <a:pt x="742246" y="976939"/>
                </a:moveTo>
                <a:cubicBezTo>
                  <a:pt x="736607" y="976939"/>
                  <a:pt x="733787" y="976939"/>
                  <a:pt x="733787" y="972155"/>
                </a:cubicBezTo>
                <a:cubicBezTo>
                  <a:pt x="736607" y="974547"/>
                  <a:pt x="742246" y="972155"/>
                  <a:pt x="742246" y="976939"/>
                </a:cubicBezTo>
                <a:close/>
                <a:moveTo>
                  <a:pt x="739454" y="931712"/>
                </a:moveTo>
                <a:cubicBezTo>
                  <a:pt x="734428" y="931711"/>
                  <a:pt x="736941" y="921761"/>
                  <a:pt x="731915" y="924246"/>
                </a:cubicBezTo>
                <a:cubicBezTo>
                  <a:pt x="731915" y="931712"/>
                  <a:pt x="736941" y="934197"/>
                  <a:pt x="739454" y="931712"/>
                </a:cubicBezTo>
                <a:close/>
                <a:moveTo>
                  <a:pt x="787799" y="1631683"/>
                </a:moveTo>
                <a:cubicBezTo>
                  <a:pt x="784958" y="1626853"/>
                  <a:pt x="782797" y="1632023"/>
                  <a:pt x="780296" y="1632192"/>
                </a:cubicBezTo>
                <a:cubicBezTo>
                  <a:pt x="780636" y="1637192"/>
                  <a:pt x="788308" y="1639181"/>
                  <a:pt x="787799" y="1631683"/>
                </a:cubicBezTo>
                <a:close/>
                <a:moveTo>
                  <a:pt x="736941" y="879469"/>
                </a:moveTo>
                <a:cubicBezTo>
                  <a:pt x="731915" y="876984"/>
                  <a:pt x="731915" y="879469"/>
                  <a:pt x="726893" y="876984"/>
                </a:cubicBezTo>
                <a:cubicBezTo>
                  <a:pt x="726893" y="879469"/>
                  <a:pt x="731915" y="881958"/>
                  <a:pt x="731915" y="884446"/>
                </a:cubicBezTo>
                <a:cubicBezTo>
                  <a:pt x="731915" y="876984"/>
                  <a:pt x="736941" y="881957"/>
                  <a:pt x="736941" y="879469"/>
                </a:cubicBezTo>
                <a:close/>
                <a:moveTo>
                  <a:pt x="771744" y="1388722"/>
                </a:moveTo>
                <a:cubicBezTo>
                  <a:pt x="771070" y="1378797"/>
                  <a:pt x="761548" y="1386923"/>
                  <a:pt x="761717" y="1389403"/>
                </a:cubicBezTo>
                <a:cubicBezTo>
                  <a:pt x="762054" y="1394368"/>
                  <a:pt x="769406" y="1391375"/>
                  <a:pt x="771744" y="1388722"/>
                </a:cubicBezTo>
                <a:close/>
                <a:moveTo>
                  <a:pt x="790658" y="1666189"/>
                </a:moveTo>
                <a:cubicBezTo>
                  <a:pt x="790983" y="1670961"/>
                  <a:pt x="779970" y="1669312"/>
                  <a:pt x="779808" y="1666927"/>
                </a:cubicBezTo>
                <a:cubicBezTo>
                  <a:pt x="785071" y="1664172"/>
                  <a:pt x="785396" y="1668944"/>
                  <a:pt x="790658" y="1666189"/>
                </a:cubicBezTo>
                <a:close/>
                <a:moveTo>
                  <a:pt x="744198" y="956874"/>
                </a:moveTo>
                <a:lnTo>
                  <a:pt x="736205" y="961394"/>
                </a:lnTo>
                <a:cubicBezTo>
                  <a:pt x="736205" y="956610"/>
                  <a:pt x="736205" y="954219"/>
                  <a:pt x="741844" y="954219"/>
                </a:cubicBezTo>
                <a:lnTo>
                  <a:pt x="743815" y="955890"/>
                </a:lnTo>
                <a:close/>
                <a:moveTo>
                  <a:pt x="742594" y="895017"/>
                </a:moveTo>
                <a:cubicBezTo>
                  <a:pt x="742595" y="892530"/>
                  <a:pt x="740710" y="889420"/>
                  <a:pt x="736940" y="889420"/>
                </a:cubicBezTo>
                <a:cubicBezTo>
                  <a:pt x="739454" y="891908"/>
                  <a:pt x="739454" y="896882"/>
                  <a:pt x="736941" y="896882"/>
                </a:cubicBezTo>
                <a:cubicBezTo>
                  <a:pt x="740710" y="899371"/>
                  <a:pt x="742595" y="897505"/>
                  <a:pt x="742594" y="895017"/>
                </a:cubicBezTo>
                <a:close/>
                <a:moveTo>
                  <a:pt x="713124" y="447670"/>
                </a:moveTo>
                <a:lnTo>
                  <a:pt x="710855" y="450545"/>
                </a:lnTo>
                <a:cubicBezTo>
                  <a:pt x="709854" y="452338"/>
                  <a:pt x="708677" y="454087"/>
                  <a:pt x="706793" y="454087"/>
                </a:cubicBezTo>
                <a:close/>
                <a:moveTo>
                  <a:pt x="749505" y="981463"/>
                </a:moveTo>
                <a:cubicBezTo>
                  <a:pt x="749505" y="981463"/>
                  <a:pt x="749505" y="981463"/>
                  <a:pt x="744480" y="981463"/>
                </a:cubicBezTo>
                <a:cubicBezTo>
                  <a:pt x="744480" y="981463"/>
                  <a:pt x="744480" y="981463"/>
                  <a:pt x="744480" y="988925"/>
                </a:cubicBezTo>
                <a:cubicBezTo>
                  <a:pt x="746993" y="988925"/>
                  <a:pt x="749506" y="986437"/>
                  <a:pt x="749505" y="981463"/>
                </a:cubicBezTo>
                <a:close/>
                <a:moveTo>
                  <a:pt x="774620" y="1347425"/>
                </a:moveTo>
                <a:cubicBezTo>
                  <a:pt x="771900" y="1349816"/>
                  <a:pt x="766465" y="1347426"/>
                  <a:pt x="763745" y="1349816"/>
                </a:cubicBezTo>
                <a:cubicBezTo>
                  <a:pt x="765103" y="1347425"/>
                  <a:pt x="767145" y="1345631"/>
                  <a:pt x="769184" y="1345035"/>
                </a:cubicBezTo>
                <a:cubicBezTo>
                  <a:pt x="771223" y="1344435"/>
                  <a:pt x="773262" y="1345035"/>
                  <a:pt x="774620" y="1347425"/>
                </a:cubicBezTo>
                <a:close/>
                <a:moveTo>
                  <a:pt x="713960" y="446823"/>
                </a:moveTo>
                <a:lnTo>
                  <a:pt x="713124" y="447670"/>
                </a:lnTo>
                <a:lnTo>
                  <a:pt x="713857" y="446741"/>
                </a:lnTo>
                <a:close/>
                <a:moveTo>
                  <a:pt x="807407" y="1807840"/>
                </a:moveTo>
                <a:cubicBezTo>
                  <a:pt x="807893" y="1814997"/>
                  <a:pt x="805402" y="1817562"/>
                  <a:pt x="805726" y="1822337"/>
                </a:cubicBezTo>
                <a:cubicBezTo>
                  <a:pt x="802912" y="1820131"/>
                  <a:pt x="797768" y="1822877"/>
                  <a:pt x="797607" y="1820492"/>
                </a:cubicBezTo>
                <a:cubicBezTo>
                  <a:pt x="800260" y="1820311"/>
                  <a:pt x="800098" y="1817923"/>
                  <a:pt x="797444" y="1818103"/>
                </a:cubicBezTo>
                <a:cubicBezTo>
                  <a:pt x="797444" y="1818103"/>
                  <a:pt x="794792" y="1818283"/>
                  <a:pt x="794630" y="1815898"/>
                </a:cubicBezTo>
                <a:cubicBezTo>
                  <a:pt x="805402" y="1817562"/>
                  <a:pt x="802263" y="1810586"/>
                  <a:pt x="807407" y="1807840"/>
                </a:cubicBezTo>
                <a:close/>
                <a:moveTo>
                  <a:pt x="746993" y="914295"/>
                </a:moveTo>
                <a:cubicBezTo>
                  <a:pt x="744480" y="911810"/>
                  <a:pt x="741966" y="909321"/>
                  <a:pt x="739454" y="914295"/>
                </a:cubicBezTo>
                <a:cubicBezTo>
                  <a:pt x="741966" y="916784"/>
                  <a:pt x="746993" y="919272"/>
                  <a:pt x="746993" y="914295"/>
                </a:cubicBezTo>
                <a:close/>
                <a:moveTo>
                  <a:pt x="711909" y="392119"/>
                </a:moveTo>
                <a:cubicBezTo>
                  <a:pt x="711908" y="399293"/>
                  <a:pt x="706469" y="394511"/>
                  <a:pt x="701033" y="394511"/>
                </a:cubicBezTo>
                <a:cubicBezTo>
                  <a:pt x="702392" y="392119"/>
                  <a:pt x="704431" y="391521"/>
                  <a:pt x="706469" y="391521"/>
                </a:cubicBezTo>
                <a:cubicBezTo>
                  <a:pt x="708508" y="391521"/>
                  <a:pt x="710547" y="392118"/>
                  <a:pt x="711909" y="392119"/>
                </a:cubicBezTo>
                <a:close/>
                <a:moveTo>
                  <a:pt x="774627" y="1289928"/>
                </a:moveTo>
                <a:cubicBezTo>
                  <a:pt x="774627" y="1282463"/>
                  <a:pt x="769605" y="1284951"/>
                  <a:pt x="767092" y="1282463"/>
                </a:cubicBezTo>
                <a:cubicBezTo>
                  <a:pt x="767092" y="1289928"/>
                  <a:pt x="769605" y="1289928"/>
                  <a:pt x="774627" y="1289928"/>
                </a:cubicBezTo>
                <a:close/>
                <a:moveTo>
                  <a:pt x="797632" y="1628504"/>
                </a:moveTo>
                <a:cubicBezTo>
                  <a:pt x="799453" y="1618336"/>
                  <a:pt x="792291" y="1623845"/>
                  <a:pt x="789789" y="1624014"/>
                </a:cubicBezTo>
                <a:cubicBezTo>
                  <a:pt x="790129" y="1629014"/>
                  <a:pt x="794791" y="1623675"/>
                  <a:pt x="797632" y="1628504"/>
                </a:cubicBezTo>
                <a:close/>
                <a:moveTo>
                  <a:pt x="814678" y="1879253"/>
                </a:moveTo>
                <a:cubicBezTo>
                  <a:pt x="809855" y="1879580"/>
                  <a:pt x="807606" y="1882130"/>
                  <a:pt x="805195" y="1882294"/>
                </a:cubicBezTo>
                <a:cubicBezTo>
                  <a:pt x="802622" y="1880072"/>
                  <a:pt x="802460" y="1877686"/>
                  <a:pt x="802298" y="1875301"/>
                </a:cubicBezTo>
                <a:cubicBezTo>
                  <a:pt x="807444" y="1879744"/>
                  <a:pt x="809693" y="1877195"/>
                  <a:pt x="814678" y="1879253"/>
                </a:cubicBezTo>
                <a:close/>
                <a:moveTo>
                  <a:pt x="833720" y="2159598"/>
                </a:moveTo>
                <a:cubicBezTo>
                  <a:pt x="834003" y="2163774"/>
                  <a:pt x="831734" y="2166025"/>
                  <a:pt x="829346" y="2166536"/>
                </a:cubicBezTo>
                <a:cubicBezTo>
                  <a:pt x="826959" y="2167049"/>
                  <a:pt x="824453" y="2165820"/>
                  <a:pt x="824264" y="2163037"/>
                </a:cubicBezTo>
                <a:cubicBezTo>
                  <a:pt x="829086" y="2162709"/>
                  <a:pt x="831309" y="2159762"/>
                  <a:pt x="833720" y="2159598"/>
                </a:cubicBezTo>
                <a:close/>
                <a:moveTo>
                  <a:pt x="754331" y="971557"/>
                </a:moveTo>
                <a:cubicBezTo>
                  <a:pt x="751915" y="981721"/>
                  <a:pt x="747081" y="969016"/>
                  <a:pt x="742247" y="969016"/>
                </a:cubicBezTo>
                <a:cubicBezTo>
                  <a:pt x="743455" y="967111"/>
                  <a:pt x="744362" y="966635"/>
                  <a:pt x="745154" y="966912"/>
                </a:cubicBezTo>
                <a:cubicBezTo>
                  <a:pt x="747534" y="967746"/>
                  <a:pt x="748893" y="975369"/>
                  <a:pt x="754331" y="971557"/>
                </a:cubicBezTo>
                <a:close/>
                <a:moveTo>
                  <a:pt x="814504" y="1853535"/>
                </a:moveTo>
                <a:cubicBezTo>
                  <a:pt x="812086" y="1853535"/>
                  <a:pt x="812086" y="1851144"/>
                  <a:pt x="809670" y="1853535"/>
                </a:cubicBezTo>
                <a:cubicBezTo>
                  <a:pt x="809670" y="1846362"/>
                  <a:pt x="807254" y="1848753"/>
                  <a:pt x="807254" y="1841580"/>
                </a:cubicBezTo>
                <a:cubicBezTo>
                  <a:pt x="809670" y="1846362"/>
                  <a:pt x="812086" y="1848753"/>
                  <a:pt x="814504" y="1853535"/>
                </a:cubicBezTo>
                <a:close/>
                <a:moveTo>
                  <a:pt x="800775" y="1593698"/>
                </a:moveTo>
                <a:cubicBezTo>
                  <a:pt x="800902" y="1595560"/>
                  <a:pt x="800777" y="1596037"/>
                  <a:pt x="800442" y="1595748"/>
                </a:cubicBezTo>
                <a:lnTo>
                  <a:pt x="799068" y="1593550"/>
                </a:lnTo>
                <a:close/>
                <a:moveTo>
                  <a:pt x="797404" y="1544061"/>
                </a:moveTo>
                <a:cubicBezTo>
                  <a:pt x="799237" y="1533963"/>
                  <a:pt x="789378" y="1537127"/>
                  <a:pt x="787040" y="1539780"/>
                </a:cubicBezTo>
                <a:cubicBezTo>
                  <a:pt x="787378" y="1544742"/>
                  <a:pt x="792053" y="1539439"/>
                  <a:pt x="792559" y="1546884"/>
                </a:cubicBezTo>
                <a:cubicBezTo>
                  <a:pt x="792390" y="1544402"/>
                  <a:pt x="794898" y="1544232"/>
                  <a:pt x="797404" y="1544061"/>
                </a:cubicBezTo>
                <a:close/>
                <a:moveTo>
                  <a:pt x="759789" y="988110"/>
                </a:moveTo>
                <a:cubicBezTo>
                  <a:pt x="758611" y="983796"/>
                  <a:pt x="753899" y="983329"/>
                  <a:pt x="752014" y="981463"/>
                </a:cubicBezTo>
                <a:cubicBezTo>
                  <a:pt x="752015" y="993901"/>
                  <a:pt x="757041" y="986437"/>
                  <a:pt x="759553" y="993901"/>
                </a:cubicBezTo>
                <a:cubicBezTo>
                  <a:pt x="760181" y="991414"/>
                  <a:pt x="760181" y="989548"/>
                  <a:pt x="759789" y="988110"/>
                </a:cubicBezTo>
                <a:close/>
                <a:moveTo>
                  <a:pt x="799461" y="1560440"/>
                </a:moveTo>
                <a:cubicBezTo>
                  <a:pt x="800085" y="1555722"/>
                  <a:pt x="799163" y="1551421"/>
                  <a:pt x="795403" y="1551677"/>
                </a:cubicBezTo>
                <a:cubicBezTo>
                  <a:pt x="795909" y="1559122"/>
                  <a:pt x="785376" y="1552358"/>
                  <a:pt x="783207" y="1557493"/>
                </a:cubicBezTo>
                <a:cubicBezTo>
                  <a:pt x="786051" y="1562286"/>
                  <a:pt x="783544" y="1562456"/>
                  <a:pt x="784050" y="1569901"/>
                </a:cubicBezTo>
                <a:cubicBezTo>
                  <a:pt x="789063" y="1569561"/>
                  <a:pt x="791232" y="1564428"/>
                  <a:pt x="794245" y="1571703"/>
                </a:cubicBezTo>
                <a:cubicBezTo>
                  <a:pt x="796667" y="1570292"/>
                  <a:pt x="798837" y="1565158"/>
                  <a:pt x="799461" y="1560440"/>
                </a:cubicBezTo>
                <a:close/>
                <a:moveTo>
                  <a:pt x="825639" y="1933639"/>
                </a:moveTo>
                <a:cubicBezTo>
                  <a:pt x="820415" y="1931597"/>
                  <a:pt x="815674" y="1936712"/>
                  <a:pt x="821063" y="1941140"/>
                </a:cubicBezTo>
                <a:cubicBezTo>
                  <a:pt x="818692" y="1943697"/>
                  <a:pt x="810609" y="1937056"/>
                  <a:pt x="811096" y="1944213"/>
                </a:cubicBezTo>
                <a:cubicBezTo>
                  <a:pt x="808240" y="1939614"/>
                  <a:pt x="805870" y="1942171"/>
                  <a:pt x="800645" y="1940130"/>
                </a:cubicBezTo>
                <a:cubicBezTo>
                  <a:pt x="805384" y="1935015"/>
                  <a:pt x="813628" y="1944041"/>
                  <a:pt x="815836" y="1939098"/>
                </a:cubicBezTo>
                <a:cubicBezTo>
                  <a:pt x="817881" y="1931769"/>
                  <a:pt x="812980" y="1934499"/>
                  <a:pt x="812656" y="1929728"/>
                </a:cubicBezTo>
                <a:cubicBezTo>
                  <a:pt x="815025" y="1927167"/>
                  <a:pt x="822946" y="1931425"/>
                  <a:pt x="818043" y="1934155"/>
                </a:cubicBezTo>
                <a:cubicBezTo>
                  <a:pt x="820577" y="1933983"/>
                  <a:pt x="824992" y="1924094"/>
                  <a:pt x="825639" y="1933639"/>
                </a:cubicBezTo>
                <a:close/>
                <a:moveTo>
                  <a:pt x="818865" y="1833888"/>
                </a:moveTo>
                <a:cubicBezTo>
                  <a:pt x="806681" y="1839694"/>
                  <a:pt x="793823" y="1835589"/>
                  <a:pt x="783975" y="1838747"/>
                </a:cubicBezTo>
                <a:cubicBezTo>
                  <a:pt x="784312" y="1843704"/>
                  <a:pt x="781808" y="1843874"/>
                  <a:pt x="784648" y="1848659"/>
                </a:cubicBezTo>
                <a:cubicBezTo>
                  <a:pt x="779303" y="1844044"/>
                  <a:pt x="771455" y="1839597"/>
                  <a:pt x="766784" y="1844895"/>
                </a:cubicBezTo>
                <a:cubicBezTo>
                  <a:pt x="768950" y="1839767"/>
                  <a:pt x="763943" y="1840108"/>
                  <a:pt x="761438" y="1840277"/>
                </a:cubicBezTo>
                <a:cubicBezTo>
                  <a:pt x="761606" y="1842755"/>
                  <a:pt x="764111" y="1842585"/>
                  <a:pt x="764280" y="1845065"/>
                </a:cubicBezTo>
                <a:cubicBezTo>
                  <a:pt x="761775" y="1845235"/>
                  <a:pt x="761775" y="1845235"/>
                  <a:pt x="759102" y="1842925"/>
                </a:cubicBezTo>
                <a:cubicBezTo>
                  <a:pt x="759271" y="1845405"/>
                  <a:pt x="761775" y="1845235"/>
                  <a:pt x="761943" y="1847712"/>
                </a:cubicBezTo>
                <a:cubicBezTo>
                  <a:pt x="756598" y="1843095"/>
                  <a:pt x="754600" y="1850700"/>
                  <a:pt x="754263" y="1845745"/>
                </a:cubicBezTo>
                <a:cubicBezTo>
                  <a:pt x="754263" y="1845745"/>
                  <a:pt x="756767" y="1845575"/>
                  <a:pt x="756598" y="1843095"/>
                </a:cubicBezTo>
                <a:cubicBezTo>
                  <a:pt x="754095" y="1843265"/>
                  <a:pt x="753926" y="1840788"/>
                  <a:pt x="751422" y="1840958"/>
                </a:cubicBezTo>
                <a:cubicBezTo>
                  <a:pt x="752927" y="1844590"/>
                  <a:pt x="752343" y="1845252"/>
                  <a:pt x="751446" y="1845935"/>
                </a:cubicBezTo>
                <a:lnTo>
                  <a:pt x="749998" y="1849921"/>
                </a:lnTo>
                <a:lnTo>
                  <a:pt x="755289" y="1851144"/>
                </a:lnTo>
                <a:cubicBezTo>
                  <a:pt x="755289" y="1855929"/>
                  <a:pt x="749851" y="1853538"/>
                  <a:pt x="744413" y="1853538"/>
                </a:cubicBezTo>
                <a:lnTo>
                  <a:pt x="748655" y="1849806"/>
                </a:lnTo>
                <a:lnTo>
                  <a:pt x="745101" y="1845121"/>
                </a:lnTo>
                <a:cubicBezTo>
                  <a:pt x="743494" y="1844608"/>
                  <a:pt x="741658" y="1845355"/>
                  <a:pt x="739238" y="1846766"/>
                </a:cubicBezTo>
                <a:cubicBezTo>
                  <a:pt x="739070" y="1844286"/>
                  <a:pt x="738901" y="1841809"/>
                  <a:pt x="736229" y="1839501"/>
                </a:cubicBezTo>
                <a:cubicBezTo>
                  <a:pt x="738612" y="1846807"/>
                  <a:pt x="732070" y="1847719"/>
                  <a:pt x="727452" y="1845698"/>
                </a:cubicBezTo>
                <a:lnTo>
                  <a:pt x="724236" y="1843117"/>
                </a:lnTo>
                <a:lnTo>
                  <a:pt x="725771" y="1842933"/>
                </a:lnTo>
                <a:cubicBezTo>
                  <a:pt x="728081" y="1842232"/>
                  <a:pt x="730053" y="1841165"/>
                  <a:pt x="731221" y="1839841"/>
                </a:cubicBezTo>
                <a:cubicBezTo>
                  <a:pt x="726044" y="1837704"/>
                  <a:pt x="723541" y="1837874"/>
                  <a:pt x="720869" y="1835566"/>
                </a:cubicBezTo>
                <a:cubicBezTo>
                  <a:pt x="723373" y="1835396"/>
                  <a:pt x="723036" y="1830442"/>
                  <a:pt x="723036" y="1830442"/>
                </a:cubicBezTo>
                <a:cubicBezTo>
                  <a:pt x="725708" y="1832749"/>
                  <a:pt x="730716" y="1832409"/>
                  <a:pt x="731053" y="1837364"/>
                </a:cubicBezTo>
                <a:cubicBezTo>
                  <a:pt x="733220" y="1832239"/>
                  <a:pt x="735892" y="1834546"/>
                  <a:pt x="738396" y="1834376"/>
                </a:cubicBezTo>
                <a:cubicBezTo>
                  <a:pt x="738733" y="1839331"/>
                  <a:pt x="744078" y="1843945"/>
                  <a:pt x="743742" y="1838991"/>
                </a:cubicBezTo>
                <a:cubicBezTo>
                  <a:pt x="743742" y="1838991"/>
                  <a:pt x="741237" y="1839161"/>
                  <a:pt x="741069" y="1836683"/>
                </a:cubicBezTo>
                <a:cubicBezTo>
                  <a:pt x="746993" y="1831304"/>
                  <a:pt x="754005" y="1832694"/>
                  <a:pt x="760996" y="1833775"/>
                </a:cubicBezTo>
                <a:lnTo>
                  <a:pt x="763161" y="1833880"/>
                </a:lnTo>
                <a:lnTo>
                  <a:pt x="769791" y="1830819"/>
                </a:lnTo>
                <a:cubicBezTo>
                  <a:pt x="769791" y="1833609"/>
                  <a:pt x="768583" y="1833609"/>
                  <a:pt x="767072" y="1833958"/>
                </a:cubicBezTo>
                <a:lnTo>
                  <a:pt x="766978" y="1834066"/>
                </a:lnTo>
                <a:lnTo>
                  <a:pt x="771329" y="1834278"/>
                </a:lnTo>
                <a:cubicBezTo>
                  <a:pt x="774676" y="1833778"/>
                  <a:pt x="777878" y="1832316"/>
                  <a:pt x="780798" y="1829007"/>
                </a:cubicBezTo>
                <a:cubicBezTo>
                  <a:pt x="783470" y="1831314"/>
                  <a:pt x="778799" y="1836609"/>
                  <a:pt x="781303" y="1836440"/>
                </a:cubicBezTo>
                <a:cubicBezTo>
                  <a:pt x="785639" y="1826190"/>
                  <a:pt x="799169" y="1840204"/>
                  <a:pt x="806008" y="1829784"/>
                </a:cubicBezTo>
                <a:cubicBezTo>
                  <a:pt x="806176" y="1832261"/>
                  <a:pt x="806344" y="1834739"/>
                  <a:pt x="806344" y="1834739"/>
                </a:cubicBezTo>
                <a:cubicBezTo>
                  <a:pt x="808512" y="1829613"/>
                  <a:pt x="818696" y="1831411"/>
                  <a:pt x="818865" y="1833888"/>
                </a:cubicBezTo>
                <a:close/>
                <a:moveTo>
                  <a:pt x="806459" y="1649986"/>
                </a:moveTo>
                <a:cubicBezTo>
                  <a:pt x="806497" y="1650521"/>
                  <a:pt x="806044" y="1651343"/>
                  <a:pt x="804836" y="1652659"/>
                </a:cubicBezTo>
                <a:lnTo>
                  <a:pt x="800002" y="1647397"/>
                </a:lnTo>
                <a:lnTo>
                  <a:pt x="805137" y="1649041"/>
                </a:lnTo>
                <a:cubicBezTo>
                  <a:pt x="805893" y="1649206"/>
                  <a:pt x="806421" y="1649452"/>
                  <a:pt x="806459" y="1649986"/>
                </a:cubicBezTo>
                <a:close/>
                <a:moveTo>
                  <a:pt x="795528" y="1479361"/>
                </a:moveTo>
                <a:cubicBezTo>
                  <a:pt x="795022" y="1471916"/>
                  <a:pt x="787670" y="1474910"/>
                  <a:pt x="785332" y="1477562"/>
                </a:cubicBezTo>
                <a:cubicBezTo>
                  <a:pt x="788176" y="1482354"/>
                  <a:pt x="793021" y="1479531"/>
                  <a:pt x="795528" y="1479361"/>
                </a:cubicBezTo>
                <a:close/>
                <a:moveTo>
                  <a:pt x="823999" y="1873826"/>
                </a:moveTo>
                <a:lnTo>
                  <a:pt x="820461" y="1874067"/>
                </a:lnTo>
                <a:lnTo>
                  <a:pt x="819791" y="1874761"/>
                </a:lnTo>
                <a:cubicBezTo>
                  <a:pt x="818029" y="1875061"/>
                  <a:pt x="815914" y="1875061"/>
                  <a:pt x="814504" y="1876256"/>
                </a:cubicBezTo>
                <a:lnTo>
                  <a:pt x="814504" y="1874471"/>
                </a:lnTo>
                <a:lnTo>
                  <a:pt x="814354" y="1874482"/>
                </a:lnTo>
                <a:lnTo>
                  <a:pt x="814504" y="1874290"/>
                </a:lnTo>
                <a:lnTo>
                  <a:pt x="814504" y="1871471"/>
                </a:lnTo>
                <a:lnTo>
                  <a:pt x="816711" y="1871471"/>
                </a:lnTo>
                <a:lnTo>
                  <a:pt x="818812" y="1868786"/>
                </a:lnTo>
                <a:lnTo>
                  <a:pt x="821575" y="1871471"/>
                </a:lnTo>
                <a:lnTo>
                  <a:pt x="822963" y="1871471"/>
                </a:lnTo>
                <a:lnTo>
                  <a:pt x="822292" y="1872168"/>
                </a:lnTo>
                <a:close/>
                <a:moveTo>
                  <a:pt x="809670" y="1655050"/>
                </a:moveTo>
                <a:cubicBezTo>
                  <a:pt x="809669" y="1657441"/>
                  <a:pt x="807252" y="1657441"/>
                  <a:pt x="807252" y="1657441"/>
                </a:cubicBezTo>
                <a:cubicBezTo>
                  <a:pt x="807252" y="1659832"/>
                  <a:pt x="807252" y="1659832"/>
                  <a:pt x="807252" y="1659832"/>
                </a:cubicBezTo>
                <a:cubicBezTo>
                  <a:pt x="807252" y="1664615"/>
                  <a:pt x="804835" y="1659832"/>
                  <a:pt x="804836" y="1657441"/>
                </a:cubicBezTo>
                <a:cubicBezTo>
                  <a:pt x="804836" y="1657441"/>
                  <a:pt x="804836" y="1657441"/>
                  <a:pt x="802419" y="1657441"/>
                </a:cubicBezTo>
                <a:cubicBezTo>
                  <a:pt x="802419" y="1655050"/>
                  <a:pt x="803627" y="1654452"/>
                  <a:pt x="805138" y="1654452"/>
                </a:cubicBezTo>
                <a:cubicBezTo>
                  <a:pt x="806648" y="1654452"/>
                  <a:pt x="808461" y="1655049"/>
                  <a:pt x="809670" y="1655050"/>
                </a:cubicBezTo>
                <a:close/>
                <a:moveTo>
                  <a:pt x="759553" y="901859"/>
                </a:moveTo>
                <a:cubicBezTo>
                  <a:pt x="757041" y="901859"/>
                  <a:pt x="757040" y="894397"/>
                  <a:pt x="752015" y="896882"/>
                </a:cubicBezTo>
                <a:cubicBezTo>
                  <a:pt x="754527" y="901859"/>
                  <a:pt x="752015" y="901859"/>
                  <a:pt x="752015" y="904347"/>
                </a:cubicBezTo>
                <a:cubicBezTo>
                  <a:pt x="754527" y="904347"/>
                  <a:pt x="757041" y="904347"/>
                  <a:pt x="759553" y="901859"/>
                </a:cubicBezTo>
                <a:close/>
                <a:moveTo>
                  <a:pt x="822878" y="1821648"/>
                </a:moveTo>
                <a:cubicBezTo>
                  <a:pt x="817876" y="1819351"/>
                  <a:pt x="813768" y="1830178"/>
                  <a:pt x="810999" y="1825091"/>
                </a:cubicBezTo>
                <a:cubicBezTo>
                  <a:pt x="810643" y="1819843"/>
                  <a:pt x="820110" y="1816564"/>
                  <a:pt x="822878" y="1821648"/>
                </a:cubicBezTo>
                <a:close/>
                <a:moveTo>
                  <a:pt x="829247" y="1915417"/>
                </a:moveTo>
                <a:cubicBezTo>
                  <a:pt x="824262" y="1913358"/>
                  <a:pt x="817028" y="1913850"/>
                  <a:pt x="814131" y="1906854"/>
                </a:cubicBezTo>
                <a:cubicBezTo>
                  <a:pt x="818953" y="1906527"/>
                  <a:pt x="822014" y="1915908"/>
                  <a:pt x="823938" y="1908584"/>
                </a:cubicBezTo>
                <a:cubicBezTo>
                  <a:pt x="824262" y="1913358"/>
                  <a:pt x="829085" y="1913031"/>
                  <a:pt x="829247" y="1915417"/>
                </a:cubicBezTo>
                <a:close/>
                <a:moveTo>
                  <a:pt x="808644" y="1610592"/>
                </a:moveTo>
                <a:cubicBezTo>
                  <a:pt x="808370" y="1612135"/>
                  <a:pt x="807700" y="1613416"/>
                  <a:pt x="806851" y="1614297"/>
                </a:cubicBezTo>
                <a:cubicBezTo>
                  <a:pt x="805154" y="1616061"/>
                  <a:pt x="802742" y="1616225"/>
                  <a:pt x="801359" y="1613682"/>
                </a:cubicBezTo>
                <a:cubicBezTo>
                  <a:pt x="803769" y="1613519"/>
                  <a:pt x="805825" y="1608107"/>
                  <a:pt x="808058" y="1605316"/>
                </a:cubicBezTo>
                <a:cubicBezTo>
                  <a:pt x="808795" y="1607243"/>
                  <a:pt x="808917" y="1609049"/>
                  <a:pt x="808644" y="1610592"/>
                </a:cubicBezTo>
                <a:close/>
                <a:moveTo>
                  <a:pt x="789915" y="1329776"/>
                </a:moveTo>
                <a:lnTo>
                  <a:pt x="788820" y="1327994"/>
                </a:lnTo>
                <a:cubicBezTo>
                  <a:pt x="787915" y="1327363"/>
                  <a:pt x="786707" y="1327364"/>
                  <a:pt x="784290" y="1327364"/>
                </a:cubicBezTo>
                <a:cubicBezTo>
                  <a:pt x="784290" y="1324838"/>
                  <a:pt x="789123" y="1324838"/>
                  <a:pt x="789123" y="1322316"/>
                </a:cubicBezTo>
                <a:close/>
                <a:moveTo>
                  <a:pt x="791540" y="1345035"/>
                </a:moveTo>
                <a:cubicBezTo>
                  <a:pt x="789123" y="1342509"/>
                  <a:pt x="789123" y="1342509"/>
                  <a:pt x="786706" y="1342509"/>
                </a:cubicBezTo>
                <a:cubicBezTo>
                  <a:pt x="789123" y="1342509"/>
                  <a:pt x="789123" y="1339356"/>
                  <a:pt x="789123" y="1336515"/>
                </a:cubicBezTo>
                <a:lnTo>
                  <a:pt x="790403" y="1334342"/>
                </a:lnTo>
                <a:close/>
                <a:moveTo>
                  <a:pt x="791540" y="1332414"/>
                </a:moveTo>
                <a:lnTo>
                  <a:pt x="790403" y="1334342"/>
                </a:lnTo>
                <a:lnTo>
                  <a:pt x="789915" y="1329776"/>
                </a:lnTo>
                <a:close/>
                <a:moveTo>
                  <a:pt x="805554" y="1478681"/>
                </a:moveTo>
                <a:cubicBezTo>
                  <a:pt x="805217" y="1473718"/>
                  <a:pt x="802542" y="1471405"/>
                  <a:pt x="800036" y="1471575"/>
                </a:cubicBezTo>
                <a:cubicBezTo>
                  <a:pt x="797698" y="1474228"/>
                  <a:pt x="797866" y="1476711"/>
                  <a:pt x="798035" y="1479191"/>
                </a:cubicBezTo>
                <a:cubicBezTo>
                  <a:pt x="800710" y="1481503"/>
                  <a:pt x="803048" y="1478851"/>
                  <a:pt x="805554" y="1478681"/>
                </a:cubicBezTo>
                <a:close/>
                <a:moveTo>
                  <a:pt x="825334" y="1739276"/>
                </a:moveTo>
                <a:lnTo>
                  <a:pt x="825333" y="1739276"/>
                </a:lnTo>
                <a:lnTo>
                  <a:pt x="825333" y="1739276"/>
                </a:lnTo>
                <a:close/>
                <a:moveTo>
                  <a:pt x="823333" y="1704422"/>
                </a:moveTo>
                <a:cubicBezTo>
                  <a:pt x="822360" y="1705892"/>
                  <a:pt x="817992" y="1704784"/>
                  <a:pt x="817992" y="1704784"/>
                </a:cubicBezTo>
                <a:cubicBezTo>
                  <a:pt x="820524" y="1704612"/>
                  <a:pt x="820187" y="1699642"/>
                  <a:pt x="822887" y="1701955"/>
                </a:cubicBezTo>
                <a:cubicBezTo>
                  <a:pt x="823605" y="1703155"/>
                  <a:pt x="823658" y="1703932"/>
                  <a:pt x="823333" y="1704422"/>
                </a:cubicBezTo>
                <a:close/>
                <a:moveTo>
                  <a:pt x="839389" y="1939895"/>
                </a:moveTo>
                <a:cubicBezTo>
                  <a:pt x="831269" y="1938050"/>
                  <a:pt x="828779" y="1940616"/>
                  <a:pt x="825801" y="1936025"/>
                </a:cubicBezTo>
                <a:cubicBezTo>
                  <a:pt x="826966" y="1933547"/>
                  <a:pt x="828996" y="1934009"/>
                  <a:pt x="831026" y="1934470"/>
                </a:cubicBezTo>
                <a:lnTo>
                  <a:pt x="834744" y="1933364"/>
                </a:lnTo>
                <a:lnTo>
                  <a:pt x="827549" y="1925358"/>
                </a:lnTo>
                <a:cubicBezTo>
                  <a:pt x="827549" y="1924012"/>
                  <a:pt x="829362" y="1924012"/>
                  <a:pt x="831173" y="1925358"/>
                </a:cubicBezTo>
                <a:lnTo>
                  <a:pt x="834769" y="1933356"/>
                </a:lnTo>
                <a:lnTo>
                  <a:pt x="836250" y="1932916"/>
                </a:lnTo>
                <a:cubicBezTo>
                  <a:pt x="833922" y="1937869"/>
                  <a:pt x="839227" y="1937509"/>
                  <a:pt x="839389" y="1939895"/>
                </a:cubicBezTo>
                <a:close/>
                <a:moveTo>
                  <a:pt x="857307" y="2177242"/>
                </a:moveTo>
                <a:cubicBezTo>
                  <a:pt x="856703" y="2177354"/>
                  <a:pt x="855343" y="2177354"/>
                  <a:pt x="852926" y="2177354"/>
                </a:cubicBezTo>
                <a:cubicBezTo>
                  <a:pt x="852926" y="2172568"/>
                  <a:pt x="850510" y="2174962"/>
                  <a:pt x="850509" y="2170177"/>
                </a:cubicBezTo>
                <a:cubicBezTo>
                  <a:pt x="852927" y="2173766"/>
                  <a:pt x="855948" y="2175560"/>
                  <a:pt x="857156" y="2176457"/>
                </a:cubicBezTo>
                <a:cubicBezTo>
                  <a:pt x="857760" y="2176905"/>
                  <a:pt x="857911" y="2177130"/>
                  <a:pt x="857307" y="2177242"/>
                </a:cubicBezTo>
                <a:close/>
                <a:moveTo>
                  <a:pt x="828836" y="1748860"/>
                </a:moveTo>
                <a:cubicBezTo>
                  <a:pt x="823773" y="1751601"/>
                  <a:pt x="827034" y="1760965"/>
                  <a:pt x="824259" y="1758757"/>
                </a:cubicBezTo>
                <a:cubicBezTo>
                  <a:pt x="823611" y="1749215"/>
                  <a:pt x="813487" y="1754695"/>
                  <a:pt x="815775" y="1749747"/>
                </a:cubicBezTo>
                <a:cubicBezTo>
                  <a:pt x="818387" y="1749569"/>
                  <a:pt x="823773" y="1751601"/>
                  <a:pt x="828836" y="1748860"/>
                </a:cubicBezTo>
                <a:close/>
                <a:moveTo>
                  <a:pt x="774627" y="944147"/>
                </a:moveTo>
                <a:cubicBezTo>
                  <a:pt x="774627" y="944147"/>
                  <a:pt x="769605" y="941659"/>
                  <a:pt x="767092" y="946636"/>
                </a:cubicBezTo>
                <a:cubicBezTo>
                  <a:pt x="772114" y="944148"/>
                  <a:pt x="772114" y="949125"/>
                  <a:pt x="769605" y="951610"/>
                </a:cubicBezTo>
                <a:cubicBezTo>
                  <a:pt x="774627" y="951610"/>
                  <a:pt x="774627" y="946636"/>
                  <a:pt x="774627" y="944147"/>
                </a:cubicBezTo>
                <a:close/>
                <a:moveTo>
                  <a:pt x="772114" y="896882"/>
                </a:moveTo>
                <a:cubicBezTo>
                  <a:pt x="767092" y="896882"/>
                  <a:pt x="762067" y="894397"/>
                  <a:pt x="762067" y="899371"/>
                </a:cubicBezTo>
                <a:cubicBezTo>
                  <a:pt x="764579" y="901859"/>
                  <a:pt x="769605" y="901859"/>
                  <a:pt x="772114" y="896882"/>
                </a:cubicBezTo>
                <a:close/>
                <a:moveTo>
                  <a:pt x="819072" y="1578626"/>
                </a:moveTo>
                <a:cubicBezTo>
                  <a:pt x="819278" y="1583404"/>
                  <a:pt x="815020" y="1590238"/>
                  <a:pt x="812634" y="1582922"/>
                </a:cubicBezTo>
                <a:cubicBezTo>
                  <a:pt x="815142" y="1582751"/>
                  <a:pt x="817817" y="1585061"/>
                  <a:pt x="817648" y="1582581"/>
                </a:cubicBezTo>
                <a:cubicBezTo>
                  <a:pt x="817480" y="1580099"/>
                  <a:pt x="817142" y="1575133"/>
                  <a:pt x="817142" y="1575133"/>
                </a:cubicBezTo>
                <a:cubicBezTo>
                  <a:pt x="818438" y="1575669"/>
                  <a:pt x="819003" y="1577033"/>
                  <a:pt x="819072" y="1578626"/>
                </a:cubicBezTo>
                <a:close/>
                <a:moveTo>
                  <a:pt x="830346" y="1739276"/>
                </a:moveTo>
                <a:lnTo>
                  <a:pt x="825334" y="1739276"/>
                </a:lnTo>
                <a:lnTo>
                  <a:pt x="828779" y="1738337"/>
                </a:lnTo>
                <a:cubicBezTo>
                  <a:pt x="829093" y="1738023"/>
                  <a:pt x="829093" y="1738023"/>
                  <a:pt x="830346" y="1739276"/>
                </a:cubicBezTo>
                <a:close/>
                <a:moveTo>
                  <a:pt x="739807" y="393838"/>
                </a:moveTo>
                <a:cubicBezTo>
                  <a:pt x="740081" y="394211"/>
                  <a:pt x="738677" y="394511"/>
                  <a:pt x="734306" y="394510"/>
                </a:cubicBezTo>
                <a:cubicBezTo>
                  <a:pt x="731809" y="399293"/>
                  <a:pt x="726815" y="394510"/>
                  <a:pt x="724316" y="399293"/>
                </a:cubicBezTo>
                <a:cubicBezTo>
                  <a:pt x="724316" y="396902"/>
                  <a:pt x="721818" y="396902"/>
                  <a:pt x="721818" y="394510"/>
                </a:cubicBezTo>
                <a:cubicBezTo>
                  <a:pt x="719322" y="396902"/>
                  <a:pt x="716824" y="399293"/>
                  <a:pt x="714325" y="394510"/>
                </a:cubicBezTo>
                <a:cubicBezTo>
                  <a:pt x="716824" y="392119"/>
                  <a:pt x="718695" y="391521"/>
                  <a:pt x="720570" y="391820"/>
                </a:cubicBezTo>
                <a:cubicBezTo>
                  <a:pt x="722445" y="392119"/>
                  <a:pt x="724316" y="393315"/>
                  <a:pt x="726815" y="394510"/>
                </a:cubicBezTo>
                <a:cubicBezTo>
                  <a:pt x="723066" y="390923"/>
                  <a:pt x="738987" y="392717"/>
                  <a:pt x="739807" y="393838"/>
                </a:cubicBezTo>
                <a:close/>
                <a:moveTo>
                  <a:pt x="853228" y="2054195"/>
                </a:moveTo>
                <a:cubicBezTo>
                  <a:pt x="853934" y="2055391"/>
                  <a:pt x="853933" y="2056586"/>
                  <a:pt x="852523" y="2057781"/>
                </a:cubicBezTo>
                <a:cubicBezTo>
                  <a:pt x="849704" y="2057781"/>
                  <a:pt x="849704" y="2055390"/>
                  <a:pt x="846883" y="2055391"/>
                </a:cubicBezTo>
                <a:cubicBezTo>
                  <a:pt x="846883" y="2053000"/>
                  <a:pt x="849704" y="2053000"/>
                  <a:pt x="849704" y="2050608"/>
                </a:cubicBezTo>
                <a:cubicBezTo>
                  <a:pt x="851114" y="2051804"/>
                  <a:pt x="852523" y="2053000"/>
                  <a:pt x="853228" y="2054195"/>
                </a:cubicBezTo>
                <a:close/>
                <a:moveTo>
                  <a:pt x="861117" y="2155341"/>
                </a:moveTo>
                <a:cubicBezTo>
                  <a:pt x="863207" y="2157446"/>
                  <a:pt x="853671" y="2160341"/>
                  <a:pt x="849776" y="2160324"/>
                </a:cubicBezTo>
                <a:cubicBezTo>
                  <a:pt x="848479" y="2160319"/>
                  <a:pt x="847806" y="2159989"/>
                  <a:pt x="848402" y="2159201"/>
                </a:cubicBezTo>
                <a:cubicBezTo>
                  <a:pt x="850986" y="2159026"/>
                  <a:pt x="853568" y="2158850"/>
                  <a:pt x="853366" y="2155867"/>
                </a:cubicBezTo>
                <a:cubicBezTo>
                  <a:pt x="861117" y="2155341"/>
                  <a:pt x="861117" y="2155341"/>
                  <a:pt x="861117" y="2155341"/>
                </a:cubicBezTo>
                <a:close/>
                <a:moveTo>
                  <a:pt x="864044" y="2195890"/>
                </a:moveTo>
                <a:cubicBezTo>
                  <a:pt x="860490" y="2199727"/>
                  <a:pt x="856180" y="2201817"/>
                  <a:pt x="851770" y="2202416"/>
                </a:cubicBezTo>
                <a:cubicBezTo>
                  <a:pt x="847358" y="2203015"/>
                  <a:pt x="842847" y="2202123"/>
                  <a:pt x="838887" y="2199996"/>
                </a:cubicBezTo>
                <a:cubicBezTo>
                  <a:pt x="851871" y="2203907"/>
                  <a:pt x="856124" y="2191634"/>
                  <a:pt x="864044" y="2195890"/>
                </a:cubicBezTo>
                <a:close/>
                <a:moveTo>
                  <a:pt x="843787" y="1897649"/>
                </a:moveTo>
                <a:cubicBezTo>
                  <a:pt x="838965" y="1897977"/>
                  <a:pt x="844112" y="1902421"/>
                  <a:pt x="844274" y="1904809"/>
                </a:cubicBezTo>
                <a:cubicBezTo>
                  <a:pt x="837363" y="1910072"/>
                  <a:pt x="840890" y="1890656"/>
                  <a:pt x="843787" y="1897649"/>
                </a:cubicBezTo>
                <a:close/>
                <a:moveTo>
                  <a:pt x="839400" y="1833059"/>
                </a:moveTo>
                <a:cubicBezTo>
                  <a:pt x="835525" y="1833323"/>
                  <a:pt x="832986" y="1834138"/>
                  <a:pt x="831047" y="1834269"/>
                </a:cubicBezTo>
                <a:cubicBezTo>
                  <a:pt x="829109" y="1834401"/>
                  <a:pt x="827774" y="1833849"/>
                  <a:pt x="826309" y="1831381"/>
                </a:cubicBezTo>
                <a:cubicBezTo>
                  <a:pt x="826309" y="1831381"/>
                  <a:pt x="823725" y="1831556"/>
                  <a:pt x="821315" y="1834288"/>
                </a:cubicBezTo>
                <a:cubicBezTo>
                  <a:pt x="826309" y="1831381"/>
                  <a:pt x="825962" y="1826269"/>
                  <a:pt x="825614" y="1821157"/>
                </a:cubicBezTo>
                <a:cubicBezTo>
                  <a:pt x="828719" y="1828649"/>
                  <a:pt x="830608" y="1818250"/>
                  <a:pt x="835949" y="1820455"/>
                </a:cubicBezTo>
                <a:cubicBezTo>
                  <a:pt x="828372" y="1823537"/>
                  <a:pt x="839053" y="1827948"/>
                  <a:pt x="839400" y="1833059"/>
                </a:cubicBezTo>
                <a:close/>
                <a:moveTo>
                  <a:pt x="829808" y="1691498"/>
                </a:moveTo>
                <a:cubicBezTo>
                  <a:pt x="833015" y="1701267"/>
                  <a:pt x="817486" y="1697329"/>
                  <a:pt x="812422" y="1697673"/>
                </a:cubicBezTo>
                <a:cubicBezTo>
                  <a:pt x="812591" y="1700158"/>
                  <a:pt x="812591" y="1700158"/>
                  <a:pt x="812591" y="1700158"/>
                </a:cubicBezTo>
                <a:cubicBezTo>
                  <a:pt x="815123" y="1699986"/>
                  <a:pt x="815291" y="1702472"/>
                  <a:pt x="817992" y="1704784"/>
                </a:cubicBezTo>
                <a:cubicBezTo>
                  <a:pt x="815460" y="1704957"/>
                  <a:pt x="812591" y="1700158"/>
                  <a:pt x="810059" y="1700330"/>
                </a:cubicBezTo>
                <a:cubicBezTo>
                  <a:pt x="808033" y="1707958"/>
                  <a:pt x="802463" y="1700846"/>
                  <a:pt x="797737" y="1706160"/>
                </a:cubicBezTo>
                <a:cubicBezTo>
                  <a:pt x="797568" y="1703675"/>
                  <a:pt x="797399" y="1701190"/>
                  <a:pt x="794868" y="1701362"/>
                </a:cubicBezTo>
                <a:cubicBezTo>
                  <a:pt x="795036" y="1703847"/>
                  <a:pt x="792504" y="1704019"/>
                  <a:pt x="792504" y="1704019"/>
                </a:cubicBezTo>
                <a:cubicBezTo>
                  <a:pt x="795036" y="1703847"/>
                  <a:pt x="795205" y="1706332"/>
                  <a:pt x="795374" y="1708818"/>
                </a:cubicBezTo>
                <a:cubicBezTo>
                  <a:pt x="790141" y="1706677"/>
                  <a:pt x="787778" y="1709334"/>
                  <a:pt x="788116" y="1714304"/>
                </a:cubicBezTo>
                <a:cubicBezTo>
                  <a:pt x="787609" y="1706849"/>
                  <a:pt x="782883" y="1712163"/>
                  <a:pt x="782545" y="1707192"/>
                </a:cubicBezTo>
                <a:cubicBezTo>
                  <a:pt x="784908" y="1704535"/>
                  <a:pt x="792841" y="1708990"/>
                  <a:pt x="789803" y="1701706"/>
                </a:cubicBezTo>
                <a:cubicBezTo>
                  <a:pt x="789803" y="1701706"/>
                  <a:pt x="787440" y="1704363"/>
                  <a:pt x="784740" y="1702050"/>
                </a:cubicBezTo>
                <a:cubicBezTo>
                  <a:pt x="784233" y="1694594"/>
                  <a:pt x="786765" y="1694422"/>
                  <a:pt x="783895" y="1689623"/>
                </a:cubicBezTo>
                <a:cubicBezTo>
                  <a:pt x="788791" y="1686794"/>
                  <a:pt x="786765" y="1694422"/>
                  <a:pt x="791829" y="1694077"/>
                </a:cubicBezTo>
                <a:cubicBezTo>
                  <a:pt x="791491" y="1689107"/>
                  <a:pt x="786089" y="1684480"/>
                  <a:pt x="791153" y="1684136"/>
                </a:cubicBezTo>
                <a:cubicBezTo>
                  <a:pt x="791660" y="1691592"/>
                  <a:pt x="794361" y="1693905"/>
                  <a:pt x="799424" y="1693562"/>
                </a:cubicBezTo>
                <a:cubicBezTo>
                  <a:pt x="796386" y="1686278"/>
                  <a:pt x="807021" y="1693045"/>
                  <a:pt x="809383" y="1690389"/>
                </a:cubicBezTo>
                <a:cubicBezTo>
                  <a:pt x="811578" y="1685246"/>
                  <a:pt x="809046" y="1685418"/>
                  <a:pt x="811409" y="1682760"/>
                </a:cubicBezTo>
                <a:cubicBezTo>
                  <a:pt x="811747" y="1687731"/>
                  <a:pt x="819005" y="1682245"/>
                  <a:pt x="816810" y="1687387"/>
                </a:cubicBezTo>
                <a:cubicBezTo>
                  <a:pt x="814447" y="1690045"/>
                  <a:pt x="811409" y="1682760"/>
                  <a:pt x="811747" y="1687731"/>
                </a:cubicBezTo>
                <a:cubicBezTo>
                  <a:pt x="817317" y="1694843"/>
                  <a:pt x="827276" y="1691670"/>
                  <a:pt x="829808" y="1691498"/>
                </a:cubicBezTo>
                <a:close/>
                <a:moveTo>
                  <a:pt x="845492" y="1877287"/>
                </a:moveTo>
                <a:lnTo>
                  <a:pt x="845409" y="1877428"/>
                </a:lnTo>
                <a:cubicBezTo>
                  <a:pt x="845032" y="1877790"/>
                  <a:pt x="844712" y="1877812"/>
                  <a:pt x="844671" y="1877216"/>
                </a:cubicBezTo>
                <a:close/>
                <a:moveTo>
                  <a:pt x="853121" y="1962775"/>
                </a:moveTo>
                <a:lnTo>
                  <a:pt x="848203" y="1961237"/>
                </a:lnTo>
                <a:lnTo>
                  <a:pt x="848163" y="1962070"/>
                </a:lnTo>
                <a:lnTo>
                  <a:pt x="847683" y="1961075"/>
                </a:lnTo>
                <a:lnTo>
                  <a:pt x="847153" y="1960910"/>
                </a:lnTo>
                <a:cubicBezTo>
                  <a:pt x="845583" y="1960288"/>
                  <a:pt x="844327" y="1960288"/>
                  <a:pt x="843071" y="1962775"/>
                </a:cubicBezTo>
                <a:cubicBezTo>
                  <a:pt x="845583" y="1967752"/>
                  <a:pt x="848095" y="1970240"/>
                  <a:pt x="853121" y="1967752"/>
                </a:cubicBezTo>
                <a:cubicBezTo>
                  <a:pt x="853121" y="1967752"/>
                  <a:pt x="853121" y="1967752"/>
                  <a:pt x="853121" y="1962775"/>
                </a:cubicBezTo>
                <a:close/>
                <a:moveTo>
                  <a:pt x="850232" y="1915770"/>
                </a:moveTo>
                <a:lnTo>
                  <a:pt x="849126" y="1915428"/>
                </a:lnTo>
                <a:lnTo>
                  <a:pt x="848107" y="1916681"/>
                </a:lnTo>
                <a:cubicBezTo>
                  <a:pt x="847549" y="1917368"/>
                  <a:pt x="847549" y="1917368"/>
                  <a:pt x="847549" y="1917368"/>
                </a:cubicBezTo>
                <a:lnTo>
                  <a:pt x="848281" y="1917699"/>
                </a:lnTo>
                <a:close/>
                <a:moveTo>
                  <a:pt x="834141" y="1674181"/>
                </a:moveTo>
                <a:cubicBezTo>
                  <a:pt x="835048" y="1675376"/>
                  <a:pt x="833839" y="1675376"/>
                  <a:pt x="827797" y="1674180"/>
                </a:cubicBezTo>
                <a:cubicBezTo>
                  <a:pt x="827797" y="1674180"/>
                  <a:pt x="827797" y="1674180"/>
                  <a:pt x="827797" y="1667006"/>
                </a:cubicBezTo>
                <a:cubicBezTo>
                  <a:pt x="830213" y="1670593"/>
                  <a:pt x="833234" y="1672985"/>
                  <a:pt x="834141" y="1674181"/>
                </a:cubicBezTo>
                <a:close/>
                <a:moveTo>
                  <a:pt x="818564" y="1433852"/>
                </a:moveTo>
                <a:cubicBezTo>
                  <a:pt x="818187" y="1432943"/>
                  <a:pt x="817476" y="1431744"/>
                  <a:pt x="817392" y="1430504"/>
                </a:cubicBezTo>
                <a:lnTo>
                  <a:pt x="809119" y="1429709"/>
                </a:lnTo>
                <a:lnTo>
                  <a:pt x="808156" y="1433517"/>
                </a:lnTo>
                <a:cubicBezTo>
                  <a:pt x="807249" y="1434114"/>
                  <a:pt x="806040" y="1433517"/>
                  <a:pt x="804831" y="1432321"/>
                </a:cubicBezTo>
                <a:lnTo>
                  <a:pt x="807618" y="1429565"/>
                </a:lnTo>
                <a:lnTo>
                  <a:pt x="804084" y="1429226"/>
                </a:lnTo>
                <a:lnTo>
                  <a:pt x="802861" y="1429108"/>
                </a:lnTo>
                <a:lnTo>
                  <a:pt x="804831" y="1434712"/>
                </a:lnTo>
                <a:lnTo>
                  <a:pt x="799998" y="1434870"/>
                </a:lnTo>
                <a:lnTo>
                  <a:pt x="799784" y="1435439"/>
                </a:lnTo>
                <a:lnTo>
                  <a:pt x="797293" y="1434959"/>
                </a:lnTo>
                <a:lnTo>
                  <a:pt x="795036" y="1435032"/>
                </a:lnTo>
                <a:lnTo>
                  <a:pt x="795126" y="1436379"/>
                </a:lnTo>
                <a:cubicBezTo>
                  <a:pt x="796422" y="1436914"/>
                  <a:pt x="797760" y="1438069"/>
                  <a:pt x="795506" y="1441962"/>
                </a:cubicBezTo>
                <a:cubicBezTo>
                  <a:pt x="800351" y="1439141"/>
                  <a:pt x="802520" y="1434006"/>
                  <a:pt x="805364" y="1438801"/>
                </a:cubicBezTo>
                <a:cubicBezTo>
                  <a:pt x="805027" y="1433836"/>
                  <a:pt x="805027" y="1433836"/>
                  <a:pt x="805027" y="1433836"/>
                </a:cubicBezTo>
                <a:cubicBezTo>
                  <a:pt x="810040" y="1433495"/>
                  <a:pt x="812715" y="1435808"/>
                  <a:pt x="817561" y="1432984"/>
                </a:cubicBezTo>
                <a:cubicBezTo>
                  <a:pt x="817561" y="1432984"/>
                  <a:pt x="817729" y="1435467"/>
                  <a:pt x="817729" y="1435467"/>
                </a:cubicBezTo>
                <a:cubicBezTo>
                  <a:pt x="818983" y="1435382"/>
                  <a:pt x="818941" y="1434761"/>
                  <a:pt x="818564" y="1433852"/>
                </a:cubicBezTo>
                <a:close/>
                <a:moveTo>
                  <a:pt x="812085" y="1335467"/>
                </a:moveTo>
                <a:cubicBezTo>
                  <a:pt x="812085" y="1337858"/>
                  <a:pt x="812085" y="1335467"/>
                  <a:pt x="809665" y="1337859"/>
                </a:cubicBezTo>
                <a:cubicBezTo>
                  <a:pt x="809665" y="1337859"/>
                  <a:pt x="809665" y="1337859"/>
                  <a:pt x="812085" y="1337858"/>
                </a:cubicBezTo>
                <a:cubicBezTo>
                  <a:pt x="809665" y="1342643"/>
                  <a:pt x="804832" y="1340252"/>
                  <a:pt x="807249" y="1335467"/>
                </a:cubicBezTo>
                <a:cubicBezTo>
                  <a:pt x="807249" y="1335467"/>
                  <a:pt x="807249" y="1335467"/>
                  <a:pt x="812085" y="1335467"/>
                </a:cubicBezTo>
                <a:close/>
                <a:moveTo>
                  <a:pt x="840252" y="1702941"/>
                </a:moveTo>
                <a:cubicBezTo>
                  <a:pt x="841646" y="1705643"/>
                  <a:pt x="839330" y="1707197"/>
                  <a:pt x="836919" y="1707360"/>
                </a:cubicBezTo>
                <a:cubicBezTo>
                  <a:pt x="834507" y="1707524"/>
                  <a:pt x="832002" y="1706298"/>
                  <a:pt x="833018" y="1703432"/>
                </a:cubicBezTo>
                <a:cubicBezTo>
                  <a:pt x="837652" y="1700320"/>
                  <a:pt x="838030" y="1705889"/>
                  <a:pt x="840252" y="1702941"/>
                </a:cubicBezTo>
                <a:close/>
                <a:moveTo>
                  <a:pt x="845655" y="1782471"/>
                </a:moveTo>
                <a:cubicBezTo>
                  <a:pt x="840832" y="1782799"/>
                  <a:pt x="835361" y="1773584"/>
                  <a:pt x="840345" y="1775642"/>
                </a:cubicBezTo>
                <a:cubicBezTo>
                  <a:pt x="838420" y="1782963"/>
                  <a:pt x="845169" y="1775314"/>
                  <a:pt x="845655" y="1782471"/>
                </a:cubicBezTo>
                <a:close/>
                <a:moveTo>
                  <a:pt x="835651" y="1633455"/>
                </a:moveTo>
                <a:cubicBezTo>
                  <a:pt x="833150" y="1633625"/>
                  <a:pt x="829982" y="1633212"/>
                  <a:pt x="827524" y="1634007"/>
                </a:cubicBezTo>
                <a:lnTo>
                  <a:pt x="824553" y="1639996"/>
                </a:lnTo>
                <a:lnTo>
                  <a:pt x="825380" y="1639505"/>
                </a:lnTo>
                <a:cubicBezTo>
                  <a:pt x="825380" y="1641897"/>
                  <a:pt x="825380" y="1644288"/>
                  <a:pt x="827797" y="1644288"/>
                </a:cubicBezTo>
                <a:cubicBezTo>
                  <a:pt x="825380" y="1646680"/>
                  <a:pt x="818129" y="1649071"/>
                  <a:pt x="818129" y="1646680"/>
                </a:cubicBezTo>
                <a:cubicBezTo>
                  <a:pt x="819337" y="1645483"/>
                  <a:pt x="819941" y="1643690"/>
                  <a:pt x="820848" y="1642195"/>
                </a:cubicBezTo>
                <a:lnTo>
                  <a:pt x="822527" y="1641199"/>
                </a:lnTo>
                <a:lnTo>
                  <a:pt x="821050" y="1640410"/>
                </a:lnTo>
                <a:cubicBezTo>
                  <a:pt x="819906" y="1642057"/>
                  <a:pt x="818825" y="1644641"/>
                  <a:pt x="818825" y="1644641"/>
                </a:cubicBezTo>
                <a:cubicBezTo>
                  <a:pt x="815646" y="1634813"/>
                  <a:pt x="808652" y="1642822"/>
                  <a:pt x="800812" y="1638332"/>
                </a:cubicBezTo>
                <a:lnTo>
                  <a:pt x="799737" y="1641655"/>
                </a:lnTo>
                <a:lnTo>
                  <a:pt x="804534" y="1641149"/>
                </a:lnTo>
                <a:cubicBezTo>
                  <a:pt x="807857" y="1642136"/>
                  <a:pt x="810878" y="1644767"/>
                  <a:pt x="812087" y="1650028"/>
                </a:cubicBezTo>
                <a:cubicBezTo>
                  <a:pt x="807252" y="1650028"/>
                  <a:pt x="807252" y="1644767"/>
                  <a:pt x="802419" y="1644767"/>
                </a:cubicBezTo>
                <a:lnTo>
                  <a:pt x="800002" y="1647397"/>
                </a:lnTo>
                <a:lnTo>
                  <a:pt x="795168" y="1642136"/>
                </a:lnTo>
                <a:lnTo>
                  <a:pt x="797518" y="1641888"/>
                </a:lnTo>
                <a:lnTo>
                  <a:pt x="793309" y="1638841"/>
                </a:lnTo>
                <a:cubicBezTo>
                  <a:pt x="793988" y="1648840"/>
                  <a:pt x="788817" y="1646679"/>
                  <a:pt x="786486" y="1649350"/>
                </a:cubicBezTo>
                <a:cubicBezTo>
                  <a:pt x="784939" y="1645060"/>
                  <a:pt x="782759" y="1643011"/>
                  <a:pt x="780322" y="1642392"/>
                </a:cubicBezTo>
                <a:lnTo>
                  <a:pt x="777040" y="1643083"/>
                </a:lnTo>
                <a:lnTo>
                  <a:pt x="777041" y="1655050"/>
                </a:lnTo>
                <a:cubicBezTo>
                  <a:pt x="775832" y="1652419"/>
                  <a:pt x="774624" y="1649131"/>
                  <a:pt x="774322" y="1646501"/>
                </a:cubicBezTo>
                <a:lnTo>
                  <a:pt x="776241" y="1643251"/>
                </a:lnTo>
                <a:lnTo>
                  <a:pt x="772621" y="1644014"/>
                </a:lnTo>
                <a:cubicBezTo>
                  <a:pt x="767476" y="1646874"/>
                  <a:pt x="762814" y="1652213"/>
                  <a:pt x="761649" y="1653547"/>
                </a:cubicBezTo>
                <a:cubicBezTo>
                  <a:pt x="764150" y="1653377"/>
                  <a:pt x="758809" y="1648718"/>
                  <a:pt x="758639" y="1646219"/>
                </a:cubicBezTo>
                <a:cubicBezTo>
                  <a:pt x="756138" y="1646389"/>
                  <a:pt x="754486" y="1659056"/>
                  <a:pt x="751476" y="1651727"/>
                </a:cubicBezTo>
                <a:cubicBezTo>
                  <a:pt x="751476" y="1651727"/>
                  <a:pt x="756478" y="1651388"/>
                  <a:pt x="753638" y="1646558"/>
                </a:cubicBezTo>
                <a:cubicBezTo>
                  <a:pt x="751137" y="1646728"/>
                  <a:pt x="746136" y="1647068"/>
                  <a:pt x="746306" y="1649567"/>
                </a:cubicBezTo>
                <a:cubicBezTo>
                  <a:pt x="743636" y="1647237"/>
                  <a:pt x="743465" y="1644738"/>
                  <a:pt x="740965" y="1644908"/>
                </a:cubicBezTo>
                <a:cubicBezTo>
                  <a:pt x="738464" y="1645078"/>
                  <a:pt x="736674" y="1646455"/>
                  <a:pt x="735529" y="1648102"/>
                </a:cubicBezTo>
                <a:lnTo>
                  <a:pt x="734410" y="1651563"/>
                </a:lnTo>
                <a:lnTo>
                  <a:pt x="734746" y="1652659"/>
                </a:lnTo>
                <a:lnTo>
                  <a:pt x="734311" y="1651870"/>
                </a:lnTo>
                <a:lnTo>
                  <a:pt x="733972" y="1652917"/>
                </a:lnTo>
                <a:cubicBezTo>
                  <a:pt x="736133" y="1647747"/>
                  <a:pt x="726470" y="1653425"/>
                  <a:pt x="728801" y="1650756"/>
                </a:cubicBezTo>
                <a:cubicBezTo>
                  <a:pt x="732340" y="1647377"/>
                  <a:pt x="732504" y="1645169"/>
                  <a:pt x="730812" y="1643949"/>
                </a:cubicBezTo>
                <a:lnTo>
                  <a:pt x="723163" y="1643220"/>
                </a:lnTo>
                <a:lnTo>
                  <a:pt x="724473" y="1646679"/>
                </a:lnTo>
                <a:lnTo>
                  <a:pt x="719036" y="1646679"/>
                </a:lnTo>
                <a:lnTo>
                  <a:pt x="719036" y="1645117"/>
                </a:lnTo>
                <a:lnTo>
                  <a:pt x="706465" y="1654785"/>
                </a:lnTo>
                <a:cubicBezTo>
                  <a:pt x="703795" y="1652454"/>
                  <a:pt x="703455" y="1647456"/>
                  <a:pt x="700954" y="1647626"/>
                </a:cubicBezTo>
                <a:cubicBezTo>
                  <a:pt x="698624" y="1650295"/>
                  <a:pt x="693623" y="1650635"/>
                  <a:pt x="691630" y="1658303"/>
                </a:cubicBezTo>
                <a:cubicBezTo>
                  <a:pt x="686460" y="1656143"/>
                  <a:pt x="681119" y="1651484"/>
                  <a:pt x="676627" y="1659322"/>
                </a:cubicBezTo>
                <a:cubicBezTo>
                  <a:pt x="676287" y="1654323"/>
                  <a:pt x="678788" y="1654153"/>
                  <a:pt x="678448" y="1649154"/>
                </a:cubicBezTo>
                <a:cubicBezTo>
                  <a:pt x="675778" y="1646824"/>
                  <a:pt x="673107" y="1644495"/>
                  <a:pt x="670946" y="1649664"/>
                </a:cubicBezTo>
                <a:cubicBezTo>
                  <a:pt x="673617" y="1651993"/>
                  <a:pt x="676287" y="1654323"/>
                  <a:pt x="674125" y="1659492"/>
                </a:cubicBezTo>
                <a:cubicBezTo>
                  <a:pt x="671286" y="1654662"/>
                  <a:pt x="661453" y="1657842"/>
                  <a:pt x="659122" y="1660511"/>
                </a:cubicBezTo>
                <a:cubicBezTo>
                  <a:pt x="656452" y="1658181"/>
                  <a:pt x="661113" y="1652843"/>
                  <a:pt x="660944" y="1650344"/>
                </a:cubicBezTo>
                <a:cubicBezTo>
                  <a:pt x="655942" y="1650683"/>
                  <a:pt x="655602" y="1645684"/>
                  <a:pt x="652932" y="1643354"/>
                </a:cubicBezTo>
                <a:cubicBezTo>
                  <a:pt x="650601" y="1646024"/>
                  <a:pt x="648101" y="1646194"/>
                  <a:pt x="648271" y="1648693"/>
                </a:cubicBezTo>
                <a:cubicBezTo>
                  <a:pt x="650941" y="1651023"/>
                  <a:pt x="653612" y="1653353"/>
                  <a:pt x="656282" y="1655682"/>
                </a:cubicBezTo>
                <a:cubicBezTo>
                  <a:pt x="651111" y="1653522"/>
                  <a:pt x="648950" y="1658691"/>
                  <a:pt x="643778" y="1656531"/>
                </a:cubicBezTo>
                <a:cubicBezTo>
                  <a:pt x="643439" y="1651532"/>
                  <a:pt x="648271" y="1648693"/>
                  <a:pt x="643270" y="1649033"/>
                </a:cubicBezTo>
                <a:cubicBezTo>
                  <a:pt x="638269" y="1649372"/>
                  <a:pt x="638608" y="1654372"/>
                  <a:pt x="633436" y="1652211"/>
                </a:cubicBezTo>
                <a:cubicBezTo>
                  <a:pt x="632927" y="1644713"/>
                  <a:pt x="632927" y="1644713"/>
                  <a:pt x="632927" y="1644713"/>
                </a:cubicBezTo>
                <a:cubicBezTo>
                  <a:pt x="640429" y="1644203"/>
                  <a:pt x="640429" y="1644203"/>
                  <a:pt x="645430" y="1643863"/>
                </a:cubicBezTo>
                <a:cubicBezTo>
                  <a:pt x="645260" y="1641364"/>
                  <a:pt x="644921" y="1636365"/>
                  <a:pt x="647421" y="1636196"/>
                </a:cubicBezTo>
                <a:cubicBezTo>
                  <a:pt x="650261" y="1641025"/>
                  <a:pt x="660435" y="1642844"/>
                  <a:pt x="659585" y="1630347"/>
                </a:cubicBezTo>
                <a:cubicBezTo>
                  <a:pt x="654584" y="1630687"/>
                  <a:pt x="649582" y="1631027"/>
                  <a:pt x="642081" y="1631536"/>
                </a:cubicBezTo>
                <a:cubicBezTo>
                  <a:pt x="641741" y="1626537"/>
                  <a:pt x="638901" y="1621708"/>
                  <a:pt x="643902" y="1621369"/>
                </a:cubicBezTo>
                <a:cubicBezTo>
                  <a:pt x="644073" y="1623867"/>
                  <a:pt x="644412" y="1628867"/>
                  <a:pt x="649413" y="1628527"/>
                </a:cubicBezTo>
                <a:lnTo>
                  <a:pt x="664418" y="1627508"/>
                </a:lnTo>
                <a:lnTo>
                  <a:pt x="664757" y="1632507"/>
                </a:lnTo>
                <a:cubicBezTo>
                  <a:pt x="667427" y="1634836"/>
                  <a:pt x="675099" y="1636826"/>
                  <a:pt x="680440" y="1641486"/>
                </a:cubicBezTo>
                <a:cubicBezTo>
                  <a:pt x="687942" y="1640976"/>
                  <a:pt x="684762" y="1631148"/>
                  <a:pt x="692265" y="1630639"/>
                </a:cubicBezTo>
                <a:cubicBezTo>
                  <a:pt x="692944" y="1640636"/>
                  <a:pt x="697945" y="1640297"/>
                  <a:pt x="705446" y="1639787"/>
                </a:cubicBezTo>
                <a:cubicBezTo>
                  <a:pt x="704937" y="1632288"/>
                  <a:pt x="704937" y="1632288"/>
                  <a:pt x="704937" y="1632288"/>
                </a:cubicBezTo>
                <a:cubicBezTo>
                  <a:pt x="710278" y="1636948"/>
                  <a:pt x="712439" y="1631779"/>
                  <a:pt x="717950" y="1638938"/>
                </a:cubicBezTo>
                <a:cubicBezTo>
                  <a:pt x="717780" y="1636439"/>
                  <a:pt x="720280" y="1636269"/>
                  <a:pt x="720110" y="1633769"/>
                </a:cubicBezTo>
                <a:cubicBezTo>
                  <a:pt x="717271" y="1628940"/>
                  <a:pt x="697096" y="1627799"/>
                  <a:pt x="700105" y="1635128"/>
                </a:cubicBezTo>
                <a:cubicBezTo>
                  <a:pt x="692094" y="1628139"/>
                  <a:pt x="686753" y="1623480"/>
                  <a:pt x="677260" y="1631658"/>
                </a:cubicBezTo>
                <a:cubicBezTo>
                  <a:pt x="679421" y="1626489"/>
                  <a:pt x="674250" y="1624329"/>
                  <a:pt x="676750" y="1624159"/>
                </a:cubicBezTo>
                <a:cubicBezTo>
                  <a:pt x="681922" y="1626319"/>
                  <a:pt x="689424" y="1625809"/>
                  <a:pt x="691754" y="1623140"/>
                </a:cubicBezTo>
                <a:cubicBezTo>
                  <a:pt x="694934" y="1632968"/>
                  <a:pt x="704597" y="1627290"/>
                  <a:pt x="709260" y="1621951"/>
                </a:cubicBezTo>
                <a:cubicBezTo>
                  <a:pt x="714091" y="1619112"/>
                  <a:pt x="714261" y="1621611"/>
                  <a:pt x="719262" y="1621272"/>
                </a:cubicBezTo>
                <a:cubicBezTo>
                  <a:pt x="716252" y="1613943"/>
                  <a:pt x="723923" y="1615933"/>
                  <a:pt x="723754" y="1613434"/>
                </a:cubicBezTo>
                <a:cubicBezTo>
                  <a:pt x="726425" y="1615763"/>
                  <a:pt x="721762" y="1621102"/>
                  <a:pt x="726764" y="1620762"/>
                </a:cubicBezTo>
                <a:cubicBezTo>
                  <a:pt x="731765" y="1620422"/>
                  <a:pt x="734605" y="1625252"/>
                  <a:pt x="739267" y="1619912"/>
                </a:cubicBezTo>
                <a:cubicBezTo>
                  <a:pt x="738927" y="1614914"/>
                  <a:pt x="733926" y="1615254"/>
                  <a:pt x="733586" y="1610254"/>
                </a:cubicBezTo>
                <a:cubicBezTo>
                  <a:pt x="738588" y="1609915"/>
                  <a:pt x="736596" y="1617583"/>
                  <a:pt x="741598" y="1617244"/>
                </a:cubicBezTo>
                <a:cubicBezTo>
                  <a:pt x="741259" y="1612244"/>
                  <a:pt x="743759" y="1612075"/>
                  <a:pt x="746260" y="1611905"/>
                </a:cubicBezTo>
                <a:cubicBezTo>
                  <a:pt x="751770" y="1619063"/>
                  <a:pt x="761434" y="1613386"/>
                  <a:pt x="766944" y="1620544"/>
                </a:cubicBezTo>
                <a:cubicBezTo>
                  <a:pt x="769275" y="1617874"/>
                  <a:pt x="771946" y="1620205"/>
                  <a:pt x="774276" y="1617535"/>
                </a:cubicBezTo>
                <a:cubicBezTo>
                  <a:pt x="771776" y="1617705"/>
                  <a:pt x="769106" y="1615375"/>
                  <a:pt x="768936" y="1612876"/>
                </a:cubicBezTo>
                <a:cubicBezTo>
                  <a:pt x="776947" y="1619865"/>
                  <a:pt x="786271" y="1609187"/>
                  <a:pt x="787120" y="1621685"/>
                </a:cubicBezTo>
                <a:cubicBezTo>
                  <a:pt x="792291" y="1623845"/>
                  <a:pt x="793943" y="1611177"/>
                  <a:pt x="799453" y="1618336"/>
                </a:cubicBezTo>
                <a:cubicBezTo>
                  <a:pt x="796953" y="1618506"/>
                  <a:pt x="796953" y="1618506"/>
                  <a:pt x="796953" y="1618506"/>
                </a:cubicBezTo>
                <a:cubicBezTo>
                  <a:pt x="799453" y="1618336"/>
                  <a:pt x="799623" y="1620835"/>
                  <a:pt x="799623" y="1620835"/>
                </a:cubicBezTo>
                <a:cubicBezTo>
                  <a:pt x="801614" y="1613167"/>
                  <a:pt x="812296" y="1622485"/>
                  <a:pt x="816788" y="1614647"/>
                </a:cubicBezTo>
                <a:cubicBezTo>
                  <a:pt x="814797" y="1622316"/>
                  <a:pt x="821960" y="1616807"/>
                  <a:pt x="822299" y="1621806"/>
                </a:cubicBezTo>
                <a:cubicBezTo>
                  <a:pt x="814967" y="1624815"/>
                  <a:pt x="805133" y="1627994"/>
                  <a:pt x="797802" y="1631004"/>
                </a:cubicBezTo>
                <a:cubicBezTo>
                  <a:pt x="805643" y="1635493"/>
                  <a:pt x="810644" y="1635153"/>
                  <a:pt x="820647" y="1634474"/>
                </a:cubicBezTo>
                <a:cubicBezTo>
                  <a:pt x="820477" y="1631974"/>
                  <a:pt x="812636" y="1627485"/>
                  <a:pt x="817637" y="1627145"/>
                </a:cubicBezTo>
                <a:cubicBezTo>
                  <a:pt x="823318" y="1636803"/>
                  <a:pt x="830140" y="1626296"/>
                  <a:pt x="835651" y="1633455"/>
                </a:cubicBezTo>
                <a:close/>
                <a:moveTo>
                  <a:pt x="831906" y="1559655"/>
                </a:moveTo>
                <a:cubicBezTo>
                  <a:pt x="832912" y="1561085"/>
                  <a:pt x="833034" y="1562874"/>
                  <a:pt x="830704" y="1564230"/>
                </a:cubicBezTo>
                <a:cubicBezTo>
                  <a:pt x="830542" y="1561845"/>
                  <a:pt x="825880" y="1564559"/>
                  <a:pt x="827968" y="1559624"/>
                </a:cubicBezTo>
                <a:cubicBezTo>
                  <a:pt x="827968" y="1559624"/>
                  <a:pt x="827968" y="1559624"/>
                  <a:pt x="827805" y="1557238"/>
                </a:cubicBezTo>
                <a:cubicBezTo>
                  <a:pt x="829011" y="1557156"/>
                  <a:pt x="830901" y="1558226"/>
                  <a:pt x="831906" y="1559655"/>
                </a:cubicBezTo>
                <a:close/>
                <a:moveTo>
                  <a:pt x="847132" y="1766250"/>
                </a:moveTo>
                <a:cubicBezTo>
                  <a:pt x="844715" y="1768641"/>
                  <a:pt x="839881" y="1761466"/>
                  <a:pt x="837463" y="1766250"/>
                </a:cubicBezTo>
                <a:cubicBezTo>
                  <a:pt x="836256" y="1762662"/>
                  <a:pt x="838672" y="1762662"/>
                  <a:pt x="841392" y="1763560"/>
                </a:cubicBezTo>
                <a:cubicBezTo>
                  <a:pt x="844111" y="1764456"/>
                  <a:pt x="847132" y="1766250"/>
                  <a:pt x="847132" y="1766250"/>
                </a:cubicBezTo>
                <a:close/>
                <a:moveTo>
                  <a:pt x="858741" y="1903824"/>
                </a:moveTo>
                <a:cubicBezTo>
                  <a:pt x="856330" y="1903988"/>
                  <a:pt x="856654" y="1908759"/>
                  <a:pt x="854243" y="1908923"/>
                </a:cubicBezTo>
                <a:cubicBezTo>
                  <a:pt x="853919" y="1904152"/>
                  <a:pt x="851344" y="1901929"/>
                  <a:pt x="853757" y="1901766"/>
                </a:cubicBezTo>
                <a:cubicBezTo>
                  <a:pt x="853757" y="1901766"/>
                  <a:pt x="853919" y="1904152"/>
                  <a:pt x="856330" y="1903988"/>
                </a:cubicBezTo>
                <a:cubicBezTo>
                  <a:pt x="856330" y="1903988"/>
                  <a:pt x="858254" y="1896667"/>
                  <a:pt x="858741" y="1903824"/>
                </a:cubicBezTo>
                <a:close/>
                <a:moveTo>
                  <a:pt x="794727" y="941660"/>
                </a:moveTo>
                <a:cubicBezTo>
                  <a:pt x="789705" y="946636"/>
                  <a:pt x="787191" y="946636"/>
                  <a:pt x="782166" y="941660"/>
                </a:cubicBezTo>
                <a:cubicBezTo>
                  <a:pt x="782166" y="939174"/>
                  <a:pt x="779652" y="941660"/>
                  <a:pt x="779652" y="941660"/>
                </a:cubicBezTo>
                <a:cubicBezTo>
                  <a:pt x="779653" y="946636"/>
                  <a:pt x="779653" y="949124"/>
                  <a:pt x="782165" y="951610"/>
                </a:cubicBezTo>
                <a:cubicBezTo>
                  <a:pt x="787191" y="946636"/>
                  <a:pt x="792218" y="954098"/>
                  <a:pt x="794727" y="941660"/>
                </a:cubicBezTo>
                <a:close/>
                <a:moveTo>
                  <a:pt x="847891" y="1714223"/>
                </a:moveTo>
                <a:cubicBezTo>
                  <a:pt x="845384" y="1714224"/>
                  <a:pt x="837865" y="1711719"/>
                  <a:pt x="840372" y="1719234"/>
                </a:cubicBezTo>
                <a:cubicBezTo>
                  <a:pt x="840372" y="1724245"/>
                  <a:pt x="847890" y="1721739"/>
                  <a:pt x="847891" y="1714223"/>
                </a:cubicBezTo>
                <a:close/>
                <a:moveTo>
                  <a:pt x="839314" y="1584020"/>
                </a:moveTo>
                <a:cubicBezTo>
                  <a:pt x="839476" y="1586406"/>
                  <a:pt x="837187" y="1588357"/>
                  <a:pt x="834836" y="1589418"/>
                </a:cubicBezTo>
                <a:cubicBezTo>
                  <a:pt x="832485" y="1590475"/>
                  <a:pt x="830074" y="1590639"/>
                  <a:pt x="829993" y="1589446"/>
                </a:cubicBezTo>
                <a:cubicBezTo>
                  <a:pt x="832404" y="1589283"/>
                  <a:pt x="834491" y="1584348"/>
                  <a:pt x="839314" y="1584020"/>
                </a:cubicBezTo>
                <a:close/>
                <a:moveTo>
                  <a:pt x="797239" y="961561"/>
                </a:moveTo>
                <a:cubicBezTo>
                  <a:pt x="792217" y="956587"/>
                  <a:pt x="797240" y="956587"/>
                  <a:pt x="794727" y="954098"/>
                </a:cubicBezTo>
                <a:cubicBezTo>
                  <a:pt x="794727" y="956587"/>
                  <a:pt x="792217" y="956587"/>
                  <a:pt x="792217" y="961561"/>
                </a:cubicBezTo>
                <a:cubicBezTo>
                  <a:pt x="792217" y="961561"/>
                  <a:pt x="792217" y="961561"/>
                  <a:pt x="797239" y="961561"/>
                </a:cubicBezTo>
                <a:close/>
                <a:moveTo>
                  <a:pt x="853174" y="1784185"/>
                </a:moveTo>
                <a:cubicBezTo>
                  <a:pt x="851764" y="1786577"/>
                  <a:pt x="851059" y="1785979"/>
                  <a:pt x="850002" y="1785381"/>
                </a:cubicBezTo>
                <a:lnTo>
                  <a:pt x="845250" y="1786456"/>
                </a:lnTo>
                <a:lnTo>
                  <a:pt x="845979" y="1787242"/>
                </a:lnTo>
                <a:cubicBezTo>
                  <a:pt x="840995" y="1785184"/>
                  <a:pt x="841480" y="1792344"/>
                  <a:pt x="836657" y="1792672"/>
                </a:cubicBezTo>
                <a:cubicBezTo>
                  <a:pt x="836333" y="1787898"/>
                  <a:pt x="841318" y="1789959"/>
                  <a:pt x="840995" y="1785184"/>
                </a:cubicBezTo>
                <a:cubicBezTo>
                  <a:pt x="840995" y="1785184"/>
                  <a:pt x="842160" y="1784506"/>
                  <a:pt x="843365" y="1784424"/>
                </a:cubicBezTo>
                <a:lnTo>
                  <a:pt x="844715" y="1785879"/>
                </a:lnTo>
                <a:lnTo>
                  <a:pt x="844715" y="1784185"/>
                </a:lnTo>
                <a:cubicBezTo>
                  <a:pt x="844715" y="1780598"/>
                  <a:pt x="846124" y="1780598"/>
                  <a:pt x="847887" y="1781495"/>
                </a:cubicBezTo>
                <a:cubicBezTo>
                  <a:pt x="849650" y="1782392"/>
                  <a:pt x="851764" y="1784185"/>
                  <a:pt x="853174" y="1784185"/>
                </a:cubicBezTo>
                <a:close/>
                <a:moveTo>
                  <a:pt x="830599" y="1439578"/>
                </a:moveTo>
                <a:cubicBezTo>
                  <a:pt x="832600" y="1431963"/>
                  <a:pt x="820236" y="1435297"/>
                  <a:pt x="825081" y="1432474"/>
                </a:cubicBezTo>
                <a:cubicBezTo>
                  <a:pt x="822068" y="1425199"/>
                  <a:pt x="822742" y="1435127"/>
                  <a:pt x="820236" y="1435297"/>
                </a:cubicBezTo>
                <a:cubicBezTo>
                  <a:pt x="823079" y="1440090"/>
                  <a:pt x="828093" y="1439749"/>
                  <a:pt x="830599" y="1439578"/>
                </a:cubicBezTo>
                <a:close/>
                <a:moveTo>
                  <a:pt x="853175" y="1746372"/>
                </a:moveTo>
                <a:cubicBezTo>
                  <a:pt x="848039" y="1746372"/>
                  <a:pt x="837767" y="1759076"/>
                  <a:pt x="832631" y="1746372"/>
                </a:cubicBezTo>
                <a:cubicBezTo>
                  <a:pt x="832631" y="1743830"/>
                  <a:pt x="833915" y="1743196"/>
                  <a:pt x="835520" y="1743196"/>
                </a:cubicBezTo>
                <a:cubicBezTo>
                  <a:pt x="837124" y="1743196"/>
                  <a:pt x="839051" y="1743831"/>
                  <a:pt x="840335" y="1743831"/>
                </a:cubicBezTo>
                <a:cubicBezTo>
                  <a:pt x="840335" y="1751453"/>
                  <a:pt x="835199" y="1741290"/>
                  <a:pt x="835199" y="1746372"/>
                </a:cubicBezTo>
                <a:cubicBezTo>
                  <a:pt x="842902" y="1753995"/>
                  <a:pt x="848039" y="1738749"/>
                  <a:pt x="853175" y="1746372"/>
                </a:cubicBezTo>
                <a:close/>
                <a:moveTo>
                  <a:pt x="836478" y="1489048"/>
                </a:moveTo>
                <a:cubicBezTo>
                  <a:pt x="833465" y="1481773"/>
                  <a:pt x="831296" y="1486906"/>
                  <a:pt x="826113" y="1484763"/>
                </a:cubicBezTo>
                <a:cubicBezTo>
                  <a:pt x="824113" y="1492381"/>
                  <a:pt x="833971" y="1489218"/>
                  <a:pt x="836478" y="1489048"/>
                </a:cubicBezTo>
                <a:close/>
                <a:moveTo>
                  <a:pt x="867428" y="1913100"/>
                </a:moveTo>
                <a:cubicBezTo>
                  <a:pt x="867428" y="1913100"/>
                  <a:pt x="867428" y="1913100"/>
                  <a:pt x="867428" y="1915494"/>
                </a:cubicBezTo>
                <a:cubicBezTo>
                  <a:pt x="867428" y="1915494"/>
                  <a:pt x="867428" y="1915494"/>
                  <a:pt x="867428" y="1917885"/>
                </a:cubicBezTo>
                <a:lnTo>
                  <a:pt x="863096" y="1917885"/>
                </a:lnTo>
                <a:lnTo>
                  <a:pt x="863078" y="1921307"/>
                </a:lnTo>
                <a:cubicBezTo>
                  <a:pt x="863078" y="1921307"/>
                  <a:pt x="865730" y="1921126"/>
                  <a:pt x="863254" y="1923891"/>
                </a:cubicBezTo>
                <a:cubicBezTo>
                  <a:pt x="862727" y="1916139"/>
                  <a:pt x="860601" y="1924072"/>
                  <a:pt x="855121" y="1921847"/>
                </a:cubicBezTo>
                <a:cubicBezTo>
                  <a:pt x="857422" y="1916500"/>
                  <a:pt x="862727" y="1916139"/>
                  <a:pt x="862201" y="1908385"/>
                </a:cubicBezTo>
                <a:cubicBezTo>
                  <a:pt x="862288" y="1909677"/>
                  <a:pt x="863658" y="1910233"/>
                  <a:pt x="864719" y="1911135"/>
                </a:cubicBezTo>
                <a:lnTo>
                  <a:pt x="865047" y="1913530"/>
                </a:lnTo>
                <a:close/>
                <a:moveTo>
                  <a:pt x="864949" y="1875488"/>
                </a:moveTo>
                <a:lnTo>
                  <a:pt x="864195" y="1876901"/>
                </a:lnTo>
                <a:cubicBezTo>
                  <a:pt x="862582" y="1878022"/>
                  <a:pt x="860515" y="1878386"/>
                  <a:pt x="858263" y="1878392"/>
                </a:cubicBezTo>
                <a:lnTo>
                  <a:pt x="845492" y="1877287"/>
                </a:lnTo>
                <a:lnTo>
                  <a:pt x="846491" y="1875595"/>
                </a:lnTo>
                <a:cubicBezTo>
                  <a:pt x="847031" y="1874060"/>
                  <a:pt x="846909" y="1872270"/>
                  <a:pt x="844347" y="1872445"/>
                </a:cubicBezTo>
                <a:cubicBezTo>
                  <a:pt x="839547" y="1877564"/>
                  <a:pt x="831373" y="1870929"/>
                  <a:pt x="826249" y="1871277"/>
                </a:cubicBezTo>
                <a:cubicBezTo>
                  <a:pt x="831211" y="1868544"/>
                  <a:pt x="841298" y="1865462"/>
                  <a:pt x="846909" y="1872270"/>
                </a:cubicBezTo>
                <a:cubicBezTo>
                  <a:pt x="849147" y="1867325"/>
                  <a:pt x="849147" y="1867325"/>
                  <a:pt x="854432" y="1869363"/>
                </a:cubicBezTo>
                <a:cubicBezTo>
                  <a:pt x="854270" y="1866977"/>
                  <a:pt x="854108" y="1864592"/>
                  <a:pt x="851384" y="1862380"/>
                </a:cubicBezTo>
                <a:cubicBezTo>
                  <a:pt x="854108" y="1864592"/>
                  <a:pt x="857433" y="1866162"/>
                  <a:pt x="860137" y="1868075"/>
                </a:cubicBezTo>
                <a:close/>
                <a:moveTo>
                  <a:pt x="865174" y="1875064"/>
                </a:moveTo>
                <a:lnTo>
                  <a:pt x="865167" y="1875824"/>
                </a:lnTo>
                <a:lnTo>
                  <a:pt x="864949" y="1875488"/>
                </a:lnTo>
                <a:close/>
                <a:moveTo>
                  <a:pt x="867018" y="1900865"/>
                </a:moveTo>
                <a:cubicBezTo>
                  <a:pt x="864205" y="1901056"/>
                  <a:pt x="867342" y="1905636"/>
                  <a:pt x="864529" y="1905827"/>
                </a:cubicBezTo>
                <a:cubicBezTo>
                  <a:pt x="864205" y="1901056"/>
                  <a:pt x="858741" y="1903824"/>
                  <a:pt x="861230" y="1898862"/>
                </a:cubicBezTo>
                <a:cubicBezTo>
                  <a:pt x="861230" y="1898862"/>
                  <a:pt x="866694" y="1896094"/>
                  <a:pt x="867018" y="1900865"/>
                </a:cubicBezTo>
                <a:close/>
                <a:moveTo>
                  <a:pt x="872262" y="1970495"/>
                </a:moveTo>
                <a:cubicBezTo>
                  <a:pt x="869844" y="1977671"/>
                  <a:pt x="865011" y="1977671"/>
                  <a:pt x="862594" y="1972886"/>
                </a:cubicBezTo>
                <a:cubicBezTo>
                  <a:pt x="865011" y="1968104"/>
                  <a:pt x="867428" y="1972886"/>
                  <a:pt x="872262" y="1970495"/>
                </a:cubicBezTo>
                <a:close/>
                <a:moveTo>
                  <a:pt x="862842" y="1808782"/>
                </a:moveTo>
                <a:cubicBezTo>
                  <a:pt x="855229" y="1816469"/>
                  <a:pt x="850154" y="1813907"/>
                  <a:pt x="842540" y="1811345"/>
                </a:cubicBezTo>
                <a:cubicBezTo>
                  <a:pt x="841271" y="1808142"/>
                  <a:pt x="841589" y="1806541"/>
                  <a:pt x="842857" y="1805900"/>
                </a:cubicBezTo>
                <a:lnTo>
                  <a:pt x="843981" y="1806062"/>
                </a:lnTo>
                <a:lnTo>
                  <a:pt x="842209" y="1803079"/>
                </a:lnTo>
                <a:cubicBezTo>
                  <a:pt x="842209" y="1803079"/>
                  <a:pt x="839798" y="1803243"/>
                  <a:pt x="839636" y="1800857"/>
                </a:cubicBezTo>
                <a:cubicBezTo>
                  <a:pt x="841885" y="1798308"/>
                  <a:pt x="844621" y="1802915"/>
                  <a:pt x="849605" y="1804974"/>
                </a:cubicBezTo>
                <a:lnTo>
                  <a:pt x="847933" y="1806632"/>
                </a:lnTo>
                <a:lnTo>
                  <a:pt x="852850" y="1807341"/>
                </a:lnTo>
                <a:cubicBezTo>
                  <a:pt x="856894" y="1808542"/>
                  <a:pt x="860939" y="1809743"/>
                  <a:pt x="862842" y="1808782"/>
                </a:cubicBezTo>
                <a:close/>
                <a:moveTo>
                  <a:pt x="842698" y="1511064"/>
                </a:moveTo>
                <a:lnTo>
                  <a:pt x="842455" y="1510486"/>
                </a:lnTo>
                <a:lnTo>
                  <a:pt x="842144" y="1511102"/>
                </a:lnTo>
                <a:close/>
                <a:moveTo>
                  <a:pt x="866353" y="1858964"/>
                </a:moveTo>
                <a:cubicBezTo>
                  <a:pt x="867922" y="1862452"/>
                  <a:pt x="865310" y="1863230"/>
                  <a:pt x="862949" y="1862790"/>
                </a:cubicBezTo>
                <a:cubicBezTo>
                  <a:pt x="860587" y="1862352"/>
                  <a:pt x="858476" y="1860697"/>
                  <a:pt x="861048" y="1859324"/>
                </a:cubicBezTo>
                <a:cubicBezTo>
                  <a:pt x="861210" y="1861710"/>
                  <a:pt x="866353" y="1858964"/>
                  <a:pt x="866353" y="1858964"/>
                </a:cubicBezTo>
                <a:close/>
                <a:moveTo>
                  <a:pt x="867404" y="1870879"/>
                </a:moveTo>
                <a:lnTo>
                  <a:pt x="865174" y="1875064"/>
                </a:lnTo>
                <a:lnTo>
                  <a:pt x="865203" y="1871626"/>
                </a:lnTo>
                <a:cubicBezTo>
                  <a:pt x="865443" y="1870411"/>
                  <a:pt x="866042" y="1869773"/>
                  <a:pt x="867404" y="1870879"/>
                </a:cubicBezTo>
                <a:close/>
                <a:moveTo>
                  <a:pt x="840480" y="1473817"/>
                </a:moveTo>
                <a:cubicBezTo>
                  <a:pt x="840142" y="1468851"/>
                  <a:pt x="835298" y="1471675"/>
                  <a:pt x="835635" y="1476637"/>
                </a:cubicBezTo>
                <a:cubicBezTo>
                  <a:pt x="829947" y="1467050"/>
                  <a:pt x="822933" y="1475008"/>
                  <a:pt x="815075" y="1470554"/>
                </a:cubicBezTo>
                <a:cubicBezTo>
                  <a:pt x="813074" y="1478169"/>
                  <a:pt x="810231" y="1473378"/>
                  <a:pt x="808061" y="1478510"/>
                </a:cubicBezTo>
                <a:cubicBezTo>
                  <a:pt x="813412" y="1483135"/>
                  <a:pt x="825439" y="1474838"/>
                  <a:pt x="830959" y="1481943"/>
                </a:cubicBezTo>
                <a:cubicBezTo>
                  <a:pt x="838310" y="1478950"/>
                  <a:pt x="838310" y="1478950"/>
                  <a:pt x="840480" y="1473817"/>
                </a:cubicBezTo>
                <a:close/>
                <a:moveTo>
                  <a:pt x="856908" y="1687013"/>
                </a:moveTo>
                <a:cubicBezTo>
                  <a:pt x="857253" y="1692083"/>
                  <a:pt x="851959" y="1687350"/>
                  <a:pt x="852303" y="1692419"/>
                </a:cubicBezTo>
                <a:cubicBezTo>
                  <a:pt x="849656" y="1690052"/>
                  <a:pt x="849484" y="1687518"/>
                  <a:pt x="849312" y="1684983"/>
                </a:cubicBezTo>
                <a:cubicBezTo>
                  <a:pt x="851787" y="1684815"/>
                  <a:pt x="851959" y="1687350"/>
                  <a:pt x="856908" y="1687013"/>
                </a:cubicBezTo>
                <a:close/>
                <a:moveTo>
                  <a:pt x="872327" y="1907694"/>
                </a:moveTo>
                <a:cubicBezTo>
                  <a:pt x="869917" y="1907858"/>
                  <a:pt x="872651" y="1912469"/>
                  <a:pt x="870241" y="1912632"/>
                </a:cubicBezTo>
                <a:cubicBezTo>
                  <a:pt x="867829" y="1912796"/>
                  <a:pt x="866856" y="1898480"/>
                  <a:pt x="869755" y="1905473"/>
                </a:cubicBezTo>
                <a:cubicBezTo>
                  <a:pt x="869917" y="1907858"/>
                  <a:pt x="872327" y="1907694"/>
                  <a:pt x="872327" y="1907694"/>
                </a:cubicBezTo>
                <a:close/>
                <a:moveTo>
                  <a:pt x="855591" y="1652210"/>
                </a:moveTo>
                <a:cubicBezTo>
                  <a:pt x="852973" y="1659832"/>
                  <a:pt x="847736" y="1644587"/>
                  <a:pt x="845118" y="1649669"/>
                </a:cubicBezTo>
                <a:cubicBezTo>
                  <a:pt x="845118" y="1644587"/>
                  <a:pt x="842499" y="1644587"/>
                  <a:pt x="839882" y="1644587"/>
                </a:cubicBezTo>
                <a:cubicBezTo>
                  <a:pt x="841191" y="1642046"/>
                  <a:pt x="845118" y="1642046"/>
                  <a:pt x="848718" y="1643634"/>
                </a:cubicBezTo>
                <a:cubicBezTo>
                  <a:pt x="852318" y="1645222"/>
                  <a:pt x="855591" y="1648398"/>
                  <a:pt x="855591" y="1652210"/>
                </a:cubicBezTo>
                <a:close/>
                <a:moveTo>
                  <a:pt x="846993" y="1511007"/>
                </a:moveTo>
                <a:lnTo>
                  <a:pt x="844024" y="1514211"/>
                </a:lnTo>
                <a:lnTo>
                  <a:pt x="843069" y="1511944"/>
                </a:lnTo>
                <a:lnTo>
                  <a:pt x="843345" y="1516008"/>
                </a:lnTo>
                <a:cubicBezTo>
                  <a:pt x="845936" y="1517079"/>
                  <a:pt x="845894" y="1516458"/>
                  <a:pt x="845789" y="1514907"/>
                </a:cubicBezTo>
                <a:close/>
                <a:moveTo>
                  <a:pt x="890916" y="2151811"/>
                </a:moveTo>
                <a:cubicBezTo>
                  <a:pt x="890286" y="2153345"/>
                  <a:pt x="889025" y="2154572"/>
                  <a:pt x="887765" y="2154572"/>
                </a:cubicBezTo>
                <a:cubicBezTo>
                  <a:pt x="885244" y="2147210"/>
                  <a:pt x="885243" y="2157026"/>
                  <a:pt x="882722" y="2154572"/>
                </a:cubicBezTo>
                <a:cubicBezTo>
                  <a:pt x="880201" y="2152118"/>
                  <a:pt x="882722" y="2152118"/>
                  <a:pt x="882722" y="2147209"/>
                </a:cubicBezTo>
                <a:cubicBezTo>
                  <a:pt x="882722" y="2147209"/>
                  <a:pt x="880201" y="2149664"/>
                  <a:pt x="877680" y="2149664"/>
                </a:cubicBezTo>
                <a:cubicBezTo>
                  <a:pt x="875160" y="2152118"/>
                  <a:pt x="872637" y="2152118"/>
                  <a:pt x="872638" y="2154572"/>
                </a:cubicBezTo>
                <a:cubicBezTo>
                  <a:pt x="862554" y="2147209"/>
                  <a:pt x="849948" y="2157026"/>
                  <a:pt x="842385" y="2144753"/>
                </a:cubicBezTo>
                <a:cubicBezTo>
                  <a:pt x="839863" y="2147210"/>
                  <a:pt x="829779" y="2152118"/>
                  <a:pt x="829780" y="2144752"/>
                </a:cubicBezTo>
                <a:cubicBezTo>
                  <a:pt x="827258" y="2152118"/>
                  <a:pt x="817174" y="2137390"/>
                  <a:pt x="814652" y="2147210"/>
                </a:cubicBezTo>
                <a:cubicBezTo>
                  <a:pt x="812132" y="2147210"/>
                  <a:pt x="812132" y="2144753"/>
                  <a:pt x="812132" y="2142299"/>
                </a:cubicBezTo>
                <a:cubicBezTo>
                  <a:pt x="794484" y="2157026"/>
                  <a:pt x="776837" y="2117757"/>
                  <a:pt x="756668" y="2134936"/>
                </a:cubicBezTo>
                <a:cubicBezTo>
                  <a:pt x="756668" y="2127574"/>
                  <a:pt x="764231" y="2132482"/>
                  <a:pt x="761711" y="2127573"/>
                </a:cubicBezTo>
                <a:cubicBezTo>
                  <a:pt x="761710" y="2122665"/>
                  <a:pt x="759189" y="2120211"/>
                  <a:pt x="759189" y="2120211"/>
                </a:cubicBezTo>
                <a:cubicBezTo>
                  <a:pt x="756668" y="2120211"/>
                  <a:pt x="756668" y="2122665"/>
                  <a:pt x="756668" y="2125119"/>
                </a:cubicBezTo>
                <a:cubicBezTo>
                  <a:pt x="754147" y="2122665"/>
                  <a:pt x="751625" y="2117756"/>
                  <a:pt x="746583" y="2117757"/>
                </a:cubicBezTo>
                <a:cubicBezTo>
                  <a:pt x="749104" y="2112849"/>
                  <a:pt x="756668" y="2120211"/>
                  <a:pt x="756668" y="2110394"/>
                </a:cubicBezTo>
                <a:cubicBezTo>
                  <a:pt x="774315" y="2120211"/>
                  <a:pt x="789442" y="2112848"/>
                  <a:pt x="807089" y="2122665"/>
                </a:cubicBezTo>
                <a:cubicBezTo>
                  <a:pt x="809611" y="2122665"/>
                  <a:pt x="809611" y="2120211"/>
                  <a:pt x="809611" y="2117757"/>
                </a:cubicBezTo>
                <a:cubicBezTo>
                  <a:pt x="812132" y="2120211"/>
                  <a:pt x="819695" y="2115302"/>
                  <a:pt x="822217" y="2122665"/>
                </a:cubicBezTo>
                <a:cubicBezTo>
                  <a:pt x="829780" y="2115302"/>
                  <a:pt x="839863" y="2125120"/>
                  <a:pt x="844906" y="2127573"/>
                </a:cubicBezTo>
                <a:cubicBezTo>
                  <a:pt x="860032" y="2122665"/>
                  <a:pt x="872637" y="2130028"/>
                  <a:pt x="877680" y="2142298"/>
                </a:cubicBezTo>
                <a:cubicBezTo>
                  <a:pt x="880201" y="2134936"/>
                  <a:pt x="887764" y="2142298"/>
                  <a:pt x="887764" y="2149664"/>
                </a:cubicBezTo>
                <a:cubicBezTo>
                  <a:pt x="887764" y="2149664"/>
                  <a:pt x="887764" y="2144753"/>
                  <a:pt x="890286" y="2147209"/>
                </a:cubicBezTo>
                <a:cubicBezTo>
                  <a:pt x="891546" y="2148437"/>
                  <a:pt x="891546" y="2150277"/>
                  <a:pt x="890916" y="2151811"/>
                </a:cubicBezTo>
                <a:close/>
                <a:moveTo>
                  <a:pt x="855251" y="1622487"/>
                </a:moveTo>
                <a:cubicBezTo>
                  <a:pt x="852599" y="1622667"/>
                  <a:pt x="841989" y="1623388"/>
                  <a:pt x="841502" y="1616228"/>
                </a:cubicBezTo>
                <a:cubicBezTo>
                  <a:pt x="846969" y="1618254"/>
                  <a:pt x="852274" y="1617894"/>
                  <a:pt x="855251" y="1622487"/>
                </a:cubicBezTo>
                <a:close/>
                <a:moveTo>
                  <a:pt x="851686" y="1569996"/>
                </a:moveTo>
                <a:cubicBezTo>
                  <a:pt x="852010" y="1574767"/>
                  <a:pt x="849459" y="1577339"/>
                  <a:pt x="846908" y="1579910"/>
                </a:cubicBezTo>
                <a:cubicBezTo>
                  <a:pt x="844196" y="1580094"/>
                  <a:pt x="841483" y="1580278"/>
                  <a:pt x="841321" y="1577892"/>
                </a:cubicBezTo>
                <a:cubicBezTo>
                  <a:pt x="846584" y="1575135"/>
                  <a:pt x="846260" y="1570364"/>
                  <a:pt x="851686" y="1569996"/>
                </a:cubicBezTo>
                <a:close/>
                <a:moveTo>
                  <a:pt x="837668" y="1363615"/>
                </a:moveTo>
                <a:cubicBezTo>
                  <a:pt x="835257" y="1363779"/>
                  <a:pt x="830272" y="1361721"/>
                  <a:pt x="830110" y="1359335"/>
                </a:cubicBezTo>
                <a:cubicBezTo>
                  <a:pt x="832684" y="1361557"/>
                  <a:pt x="832360" y="1356786"/>
                  <a:pt x="834933" y="1359008"/>
                </a:cubicBezTo>
                <a:cubicBezTo>
                  <a:pt x="835419" y="1366165"/>
                  <a:pt x="837182" y="1356458"/>
                  <a:pt x="837668" y="1363615"/>
                </a:cubicBezTo>
                <a:close/>
                <a:moveTo>
                  <a:pt x="856612" y="1638962"/>
                </a:moveTo>
                <a:cubicBezTo>
                  <a:pt x="856612" y="1638962"/>
                  <a:pt x="855446" y="1639640"/>
                  <a:pt x="854241" y="1639722"/>
                </a:cubicBezTo>
                <a:cubicBezTo>
                  <a:pt x="853035" y="1639804"/>
                  <a:pt x="851789" y="1639289"/>
                  <a:pt x="851627" y="1636903"/>
                </a:cubicBezTo>
                <a:cubicBezTo>
                  <a:pt x="854200" y="1639125"/>
                  <a:pt x="856125" y="1631804"/>
                  <a:pt x="856612" y="1638962"/>
                </a:cubicBezTo>
                <a:close/>
                <a:moveTo>
                  <a:pt x="856143" y="1631786"/>
                </a:moveTo>
                <a:cubicBezTo>
                  <a:pt x="850838" y="1632147"/>
                  <a:pt x="845533" y="1632507"/>
                  <a:pt x="843204" y="1637459"/>
                </a:cubicBezTo>
                <a:cubicBezTo>
                  <a:pt x="842880" y="1632687"/>
                  <a:pt x="845694" y="1634893"/>
                  <a:pt x="842718" y="1630302"/>
                </a:cubicBezTo>
                <a:cubicBezTo>
                  <a:pt x="845371" y="1630121"/>
                  <a:pt x="850351" y="1624989"/>
                  <a:pt x="853167" y="1627195"/>
                </a:cubicBezTo>
                <a:cubicBezTo>
                  <a:pt x="848023" y="1629941"/>
                  <a:pt x="855981" y="1629401"/>
                  <a:pt x="856143" y="1631786"/>
                </a:cubicBezTo>
                <a:close/>
                <a:moveTo>
                  <a:pt x="847853" y="1508222"/>
                </a:moveTo>
                <a:lnTo>
                  <a:pt x="844611" y="1509541"/>
                </a:lnTo>
                <a:lnTo>
                  <a:pt x="847184" y="1510390"/>
                </a:lnTo>
                <a:close/>
                <a:moveTo>
                  <a:pt x="849985" y="1522904"/>
                </a:moveTo>
                <a:cubicBezTo>
                  <a:pt x="849985" y="1520421"/>
                  <a:pt x="849985" y="1521041"/>
                  <a:pt x="849672" y="1522284"/>
                </a:cubicBezTo>
                <a:lnTo>
                  <a:pt x="849591" y="1522397"/>
                </a:lnTo>
                <a:lnTo>
                  <a:pt x="849194" y="1521886"/>
                </a:lnTo>
                <a:lnTo>
                  <a:pt x="847819" y="1521626"/>
                </a:lnTo>
                <a:lnTo>
                  <a:pt x="844504" y="1525387"/>
                </a:lnTo>
                <a:lnTo>
                  <a:pt x="847476" y="1525387"/>
                </a:lnTo>
                <a:lnTo>
                  <a:pt x="849591" y="1522397"/>
                </a:lnTo>
                <a:close/>
                <a:moveTo>
                  <a:pt x="852395" y="1544780"/>
                </a:moveTo>
                <a:cubicBezTo>
                  <a:pt x="847573" y="1545108"/>
                  <a:pt x="844999" y="1542886"/>
                  <a:pt x="844837" y="1540500"/>
                </a:cubicBezTo>
                <a:cubicBezTo>
                  <a:pt x="847087" y="1537951"/>
                  <a:pt x="851909" y="1537624"/>
                  <a:pt x="852395" y="1544780"/>
                </a:cubicBezTo>
                <a:close/>
                <a:moveTo>
                  <a:pt x="834929" y="1287440"/>
                </a:moveTo>
                <a:cubicBezTo>
                  <a:pt x="832416" y="1287440"/>
                  <a:pt x="829903" y="1287440"/>
                  <a:pt x="827390" y="1289928"/>
                </a:cubicBezTo>
                <a:cubicBezTo>
                  <a:pt x="829275" y="1291793"/>
                  <a:pt x="833985" y="1293658"/>
                  <a:pt x="835163" y="1291326"/>
                </a:cubicBezTo>
                <a:cubicBezTo>
                  <a:pt x="835556" y="1290549"/>
                  <a:pt x="835557" y="1289305"/>
                  <a:pt x="834929" y="1287440"/>
                </a:cubicBezTo>
                <a:close/>
                <a:moveTo>
                  <a:pt x="870094" y="1796621"/>
                </a:moveTo>
                <a:cubicBezTo>
                  <a:pt x="867676" y="1799252"/>
                  <a:pt x="867676" y="1804513"/>
                  <a:pt x="862842" y="1804513"/>
                </a:cubicBezTo>
                <a:cubicBezTo>
                  <a:pt x="862842" y="1801882"/>
                  <a:pt x="865259" y="1798594"/>
                  <a:pt x="867374" y="1796620"/>
                </a:cubicBezTo>
                <a:cubicBezTo>
                  <a:pt x="869490" y="1794648"/>
                  <a:pt x="871301" y="1793990"/>
                  <a:pt x="870094" y="1796621"/>
                </a:cubicBezTo>
                <a:close/>
                <a:moveTo>
                  <a:pt x="857723" y="1587563"/>
                </a:moveTo>
                <a:cubicBezTo>
                  <a:pt x="859092" y="1589867"/>
                  <a:pt x="858007" y="1591739"/>
                  <a:pt x="856541" y="1592436"/>
                </a:cubicBezTo>
                <a:cubicBezTo>
                  <a:pt x="855074" y="1593137"/>
                  <a:pt x="853225" y="1592662"/>
                  <a:pt x="853063" y="1590276"/>
                </a:cubicBezTo>
                <a:cubicBezTo>
                  <a:pt x="855313" y="1587726"/>
                  <a:pt x="854988" y="1582955"/>
                  <a:pt x="857723" y="1587563"/>
                </a:cubicBezTo>
                <a:close/>
                <a:moveTo>
                  <a:pt x="847919" y="1443214"/>
                </a:moveTo>
                <a:cubicBezTo>
                  <a:pt x="845670" y="1445763"/>
                  <a:pt x="845832" y="1448149"/>
                  <a:pt x="845994" y="1450537"/>
                </a:cubicBezTo>
                <a:cubicBezTo>
                  <a:pt x="838922" y="1453414"/>
                  <a:pt x="845184" y="1438606"/>
                  <a:pt x="847919" y="1443214"/>
                </a:cubicBezTo>
                <a:close/>
                <a:moveTo>
                  <a:pt x="853720" y="1505953"/>
                </a:moveTo>
                <a:cubicBezTo>
                  <a:pt x="855120" y="1503987"/>
                  <a:pt x="850855" y="1496797"/>
                  <a:pt x="847347" y="1500774"/>
                </a:cubicBezTo>
                <a:cubicBezTo>
                  <a:pt x="847516" y="1503257"/>
                  <a:pt x="849854" y="1500604"/>
                  <a:pt x="852529" y="1502917"/>
                </a:cubicBezTo>
                <a:cubicBezTo>
                  <a:pt x="852698" y="1505399"/>
                  <a:pt x="852698" y="1505399"/>
                  <a:pt x="850191" y="1505569"/>
                </a:cubicBezTo>
                <a:cubicBezTo>
                  <a:pt x="852156" y="1506682"/>
                  <a:pt x="853253" y="1506608"/>
                  <a:pt x="853720" y="1505953"/>
                </a:cubicBezTo>
                <a:close/>
                <a:moveTo>
                  <a:pt x="879624" y="1872445"/>
                </a:moveTo>
                <a:cubicBezTo>
                  <a:pt x="874801" y="1872772"/>
                  <a:pt x="874801" y="1872772"/>
                  <a:pt x="872713" y="1877708"/>
                </a:cubicBezTo>
                <a:cubicBezTo>
                  <a:pt x="869977" y="1873100"/>
                  <a:pt x="872226" y="1870551"/>
                  <a:pt x="869491" y="1865943"/>
                </a:cubicBezTo>
                <a:cubicBezTo>
                  <a:pt x="871740" y="1863394"/>
                  <a:pt x="871740" y="1863394"/>
                  <a:pt x="874315" y="1865616"/>
                </a:cubicBezTo>
                <a:cubicBezTo>
                  <a:pt x="874153" y="1863230"/>
                  <a:pt x="873991" y="1860844"/>
                  <a:pt x="876564" y="1863066"/>
                </a:cubicBezTo>
                <a:cubicBezTo>
                  <a:pt x="874639" y="1870387"/>
                  <a:pt x="874477" y="1868001"/>
                  <a:pt x="879624" y="1872445"/>
                </a:cubicBezTo>
                <a:close/>
                <a:moveTo>
                  <a:pt x="866127" y="1663724"/>
                </a:moveTo>
                <a:cubicBezTo>
                  <a:pt x="864654" y="1666847"/>
                  <a:pt x="857402" y="1666367"/>
                  <a:pt x="855591" y="1664445"/>
                </a:cubicBezTo>
                <a:cubicBezTo>
                  <a:pt x="853173" y="1659321"/>
                  <a:pt x="862842" y="1656758"/>
                  <a:pt x="858007" y="1656758"/>
                </a:cubicBezTo>
                <a:cubicBezTo>
                  <a:pt x="858007" y="1652915"/>
                  <a:pt x="859216" y="1652274"/>
                  <a:pt x="860726" y="1652594"/>
                </a:cubicBezTo>
                <a:cubicBezTo>
                  <a:pt x="862237" y="1652915"/>
                  <a:pt x="864049" y="1654196"/>
                  <a:pt x="865258" y="1654196"/>
                </a:cubicBezTo>
                <a:cubicBezTo>
                  <a:pt x="865257" y="1656758"/>
                  <a:pt x="862842" y="1656758"/>
                  <a:pt x="860425" y="1659321"/>
                </a:cubicBezTo>
                <a:cubicBezTo>
                  <a:pt x="860425" y="1661883"/>
                  <a:pt x="865258" y="1664445"/>
                  <a:pt x="865258" y="1659321"/>
                </a:cubicBezTo>
                <a:cubicBezTo>
                  <a:pt x="866467" y="1661242"/>
                  <a:pt x="866618" y="1662683"/>
                  <a:pt x="866127" y="1663724"/>
                </a:cubicBezTo>
                <a:close/>
                <a:moveTo>
                  <a:pt x="880970" y="1881039"/>
                </a:moveTo>
                <a:cubicBezTo>
                  <a:pt x="880969" y="1885821"/>
                  <a:pt x="875330" y="1881039"/>
                  <a:pt x="872510" y="1881038"/>
                </a:cubicBezTo>
                <a:cubicBezTo>
                  <a:pt x="872510" y="1878647"/>
                  <a:pt x="875330" y="1878647"/>
                  <a:pt x="875330" y="1878647"/>
                </a:cubicBezTo>
                <a:cubicBezTo>
                  <a:pt x="875330" y="1878647"/>
                  <a:pt x="878150" y="1881038"/>
                  <a:pt x="880970" y="1881039"/>
                </a:cubicBezTo>
                <a:close/>
                <a:moveTo>
                  <a:pt x="857723" y="1484370"/>
                </a:moveTo>
                <a:cubicBezTo>
                  <a:pt x="857261" y="1484519"/>
                  <a:pt x="852687" y="1486700"/>
                  <a:pt x="856194" y="1482720"/>
                </a:cubicBezTo>
                <a:cubicBezTo>
                  <a:pt x="853519" y="1480410"/>
                  <a:pt x="851349" y="1485543"/>
                  <a:pt x="846336" y="1485884"/>
                </a:cubicBezTo>
                <a:cubicBezTo>
                  <a:pt x="846336" y="1485884"/>
                  <a:pt x="848843" y="1485714"/>
                  <a:pt x="851518" y="1488026"/>
                </a:cubicBezTo>
                <a:cubicBezTo>
                  <a:pt x="851518" y="1488026"/>
                  <a:pt x="851686" y="1490509"/>
                  <a:pt x="854193" y="1490338"/>
                </a:cubicBezTo>
                <a:cubicBezTo>
                  <a:pt x="854530" y="1495301"/>
                  <a:pt x="853856" y="1485373"/>
                  <a:pt x="856363" y="1485203"/>
                </a:cubicBezTo>
                <a:cubicBezTo>
                  <a:pt x="857574" y="1484497"/>
                  <a:pt x="857877" y="1484321"/>
                  <a:pt x="857723" y="1484370"/>
                </a:cubicBezTo>
                <a:close/>
                <a:moveTo>
                  <a:pt x="895264" y="2031378"/>
                </a:moveTo>
                <a:cubicBezTo>
                  <a:pt x="892853" y="2031541"/>
                  <a:pt x="890805" y="2037072"/>
                  <a:pt x="888212" y="2034551"/>
                </a:cubicBezTo>
                <a:cubicBezTo>
                  <a:pt x="888029" y="2031869"/>
                  <a:pt x="892488" y="2026172"/>
                  <a:pt x="895264" y="2031378"/>
                </a:cubicBezTo>
                <a:close/>
                <a:moveTo>
                  <a:pt x="867372" y="1619055"/>
                </a:moveTo>
                <a:cubicBezTo>
                  <a:pt x="860137" y="1619546"/>
                  <a:pt x="858051" y="1624482"/>
                  <a:pt x="863359" y="1631312"/>
                </a:cubicBezTo>
                <a:cubicBezTo>
                  <a:pt x="860786" y="1629091"/>
                  <a:pt x="858375" y="1629254"/>
                  <a:pt x="858537" y="1631640"/>
                </a:cubicBezTo>
                <a:cubicBezTo>
                  <a:pt x="855963" y="1629418"/>
                  <a:pt x="855639" y="1624646"/>
                  <a:pt x="855477" y="1622261"/>
                </a:cubicBezTo>
                <a:cubicBezTo>
                  <a:pt x="860462" y="1624318"/>
                  <a:pt x="860137" y="1619546"/>
                  <a:pt x="859976" y="1617160"/>
                </a:cubicBezTo>
                <a:cubicBezTo>
                  <a:pt x="862225" y="1614611"/>
                  <a:pt x="864960" y="1619219"/>
                  <a:pt x="867372" y="1619055"/>
                </a:cubicBezTo>
                <a:close/>
                <a:moveTo>
                  <a:pt x="860533" y="1472454"/>
                </a:moveTo>
                <a:cubicBezTo>
                  <a:pt x="860533" y="1472454"/>
                  <a:pt x="859906" y="1472497"/>
                  <a:pt x="859259" y="1472229"/>
                </a:cubicBezTo>
                <a:lnTo>
                  <a:pt x="859156" y="1472077"/>
                </a:lnTo>
                <a:close/>
                <a:moveTo>
                  <a:pt x="890721" y="1906607"/>
                </a:moveTo>
                <a:lnTo>
                  <a:pt x="888623" y="1905137"/>
                </a:lnTo>
                <a:lnTo>
                  <a:pt x="887333" y="1906678"/>
                </a:lnTo>
                <a:close/>
                <a:moveTo>
                  <a:pt x="894524" y="1929735"/>
                </a:moveTo>
                <a:lnTo>
                  <a:pt x="893320" y="1928846"/>
                </a:lnTo>
                <a:lnTo>
                  <a:pt x="893320" y="1930437"/>
                </a:lnTo>
                <a:close/>
                <a:moveTo>
                  <a:pt x="893811" y="1903717"/>
                </a:moveTo>
                <a:lnTo>
                  <a:pt x="889993" y="1903500"/>
                </a:lnTo>
                <a:lnTo>
                  <a:pt x="889677" y="1903878"/>
                </a:lnTo>
                <a:lnTo>
                  <a:pt x="890940" y="1904111"/>
                </a:lnTo>
                <a:close/>
                <a:moveTo>
                  <a:pt x="878523" y="1675810"/>
                </a:moveTo>
                <a:cubicBezTo>
                  <a:pt x="873863" y="1678523"/>
                  <a:pt x="878848" y="1680582"/>
                  <a:pt x="879010" y="1682967"/>
                </a:cubicBezTo>
                <a:cubicBezTo>
                  <a:pt x="879010" y="1682967"/>
                  <a:pt x="879010" y="1682967"/>
                  <a:pt x="879172" y="1685353"/>
                </a:cubicBezTo>
                <a:cubicBezTo>
                  <a:pt x="876760" y="1685517"/>
                  <a:pt x="876036" y="1683769"/>
                  <a:pt x="875613" y="1682000"/>
                </a:cubicBezTo>
                <a:lnTo>
                  <a:pt x="873863" y="1678523"/>
                </a:lnTo>
                <a:close/>
                <a:moveTo>
                  <a:pt x="879354" y="1688036"/>
                </a:moveTo>
                <a:cubicBezTo>
                  <a:pt x="878332" y="1691288"/>
                  <a:pt x="875976" y="1693199"/>
                  <a:pt x="873142" y="1694387"/>
                </a:cubicBezTo>
                <a:lnTo>
                  <a:pt x="869368" y="1695222"/>
                </a:lnTo>
                <a:lnTo>
                  <a:pt x="867676" y="1699290"/>
                </a:lnTo>
                <a:lnTo>
                  <a:pt x="864626" y="1696273"/>
                </a:lnTo>
                <a:lnTo>
                  <a:pt x="864072" y="1696396"/>
                </a:lnTo>
                <a:cubicBezTo>
                  <a:pt x="858216" y="1697111"/>
                  <a:pt x="853885" y="1697405"/>
                  <a:pt x="857942" y="1702224"/>
                </a:cubicBezTo>
                <a:cubicBezTo>
                  <a:pt x="853164" y="1705095"/>
                  <a:pt x="845395" y="1700529"/>
                  <a:pt x="843264" y="1705767"/>
                </a:cubicBezTo>
                <a:cubicBezTo>
                  <a:pt x="842404" y="1693092"/>
                  <a:pt x="837798" y="1698499"/>
                  <a:pt x="832677" y="1696299"/>
                </a:cubicBezTo>
                <a:cubicBezTo>
                  <a:pt x="832504" y="1693764"/>
                  <a:pt x="834807" y="1691061"/>
                  <a:pt x="834635" y="1688526"/>
                </a:cubicBezTo>
                <a:cubicBezTo>
                  <a:pt x="842060" y="1688022"/>
                  <a:pt x="842060" y="1688022"/>
                  <a:pt x="842060" y="1688022"/>
                </a:cubicBezTo>
                <a:cubicBezTo>
                  <a:pt x="842576" y="1695627"/>
                  <a:pt x="849828" y="1692587"/>
                  <a:pt x="852303" y="1692419"/>
                </a:cubicBezTo>
                <a:cubicBezTo>
                  <a:pt x="857253" y="1692083"/>
                  <a:pt x="857426" y="1694619"/>
                  <a:pt x="859900" y="1694450"/>
                </a:cubicBezTo>
                <a:lnTo>
                  <a:pt x="861454" y="1693135"/>
                </a:lnTo>
                <a:lnTo>
                  <a:pt x="860425" y="1692116"/>
                </a:lnTo>
                <a:cubicBezTo>
                  <a:pt x="860425" y="1689725"/>
                  <a:pt x="861633" y="1689127"/>
                  <a:pt x="863445" y="1688828"/>
                </a:cubicBezTo>
                <a:lnTo>
                  <a:pt x="867661" y="1687880"/>
                </a:lnTo>
                <a:lnTo>
                  <a:pt x="869304" y="1686490"/>
                </a:lnTo>
                <a:cubicBezTo>
                  <a:pt x="872995" y="1685921"/>
                  <a:pt x="876793" y="1686936"/>
                  <a:pt x="879354" y="1688036"/>
                </a:cubicBezTo>
                <a:close/>
                <a:moveTo>
                  <a:pt x="862344" y="1424957"/>
                </a:moveTo>
                <a:lnTo>
                  <a:pt x="852317" y="1425638"/>
                </a:lnTo>
                <a:cubicBezTo>
                  <a:pt x="852654" y="1430601"/>
                  <a:pt x="855329" y="1432914"/>
                  <a:pt x="855498" y="1435396"/>
                </a:cubicBezTo>
                <a:cubicBezTo>
                  <a:pt x="860512" y="1435055"/>
                  <a:pt x="862849" y="1432402"/>
                  <a:pt x="862344" y="1424957"/>
                </a:cubicBezTo>
                <a:close/>
                <a:moveTo>
                  <a:pt x="870404" y="1520109"/>
                </a:moveTo>
                <a:lnTo>
                  <a:pt x="870064" y="1520421"/>
                </a:lnTo>
                <a:lnTo>
                  <a:pt x="870173" y="1520097"/>
                </a:lnTo>
                <a:close/>
                <a:moveTo>
                  <a:pt x="881977" y="1673180"/>
                </a:moveTo>
                <a:cubicBezTo>
                  <a:pt x="878786" y="1667804"/>
                  <a:pt x="876350" y="1673562"/>
                  <a:pt x="873159" y="1668186"/>
                </a:cubicBezTo>
                <a:cubicBezTo>
                  <a:pt x="875783" y="1665211"/>
                  <a:pt x="881599" y="1667613"/>
                  <a:pt x="881977" y="1673180"/>
                </a:cubicBezTo>
                <a:close/>
                <a:moveTo>
                  <a:pt x="897888" y="1903160"/>
                </a:moveTo>
                <a:lnTo>
                  <a:pt x="897234" y="1903247"/>
                </a:lnTo>
                <a:lnTo>
                  <a:pt x="897695" y="1902853"/>
                </a:lnTo>
                <a:close/>
                <a:moveTo>
                  <a:pt x="880970" y="1641897"/>
                </a:moveTo>
                <a:cubicBezTo>
                  <a:pt x="878431" y="1647158"/>
                  <a:pt x="873355" y="1649789"/>
                  <a:pt x="873356" y="1644527"/>
                </a:cubicBezTo>
                <a:cubicBezTo>
                  <a:pt x="870817" y="1649789"/>
                  <a:pt x="873355" y="1649789"/>
                  <a:pt x="873356" y="1655050"/>
                </a:cubicBezTo>
                <a:cubicBezTo>
                  <a:pt x="868280" y="1649789"/>
                  <a:pt x="863204" y="1644527"/>
                  <a:pt x="858129" y="1649789"/>
                </a:cubicBezTo>
                <a:cubicBezTo>
                  <a:pt x="855591" y="1649789"/>
                  <a:pt x="858129" y="1647158"/>
                  <a:pt x="858129" y="1644527"/>
                </a:cubicBezTo>
                <a:cubicBezTo>
                  <a:pt x="865742" y="1647158"/>
                  <a:pt x="870817" y="1644527"/>
                  <a:pt x="880970" y="1641897"/>
                </a:cubicBezTo>
                <a:close/>
                <a:moveTo>
                  <a:pt x="885893" y="1711510"/>
                </a:moveTo>
                <a:cubicBezTo>
                  <a:pt x="884896" y="1712519"/>
                  <a:pt x="880908" y="1710501"/>
                  <a:pt x="882902" y="1714536"/>
                </a:cubicBezTo>
                <a:cubicBezTo>
                  <a:pt x="880244" y="1717227"/>
                  <a:pt x="877586" y="1706466"/>
                  <a:pt x="874927" y="1711846"/>
                </a:cubicBezTo>
                <a:cubicBezTo>
                  <a:pt x="874927" y="1711846"/>
                  <a:pt x="874926" y="1709156"/>
                  <a:pt x="874927" y="1706466"/>
                </a:cubicBezTo>
                <a:cubicBezTo>
                  <a:pt x="877586" y="1709156"/>
                  <a:pt x="880244" y="1711846"/>
                  <a:pt x="885561" y="1709156"/>
                </a:cubicBezTo>
                <a:cubicBezTo>
                  <a:pt x="886226" y="1710501"/>
                  <a:pt x="886226" y="1711174"/>
                  <a:pt x="885893" y="1711510"/>
                </a:cubicBezTo>
                <a:close/>
                <a:moveTo>
                  <a:pt x="895470" y="1846362"/>
                </a:moveTo>
                <a:cubicBezTo>
                  <a:pt x="893053" y="1848753"/>
                  <a:pt x="890636" y="1846362"/>
                  <a:pt x="890636" y="1853535"/>
                </a:cubicBezTo>
                <a:cubicBezTo>
                  <a:pt x="890636" y="1853535"/>
                  <a:pt x="890636" y="1853535"/>
                  <a:pt x="885802" y="1853535"/>
                </a:cubicBezTo>
                <a:cubicBezTo>
                  <a:pt x="885802" y="1848753"/>
                  <a:pt x="888219" y="1848753"/>
                  <a:pt x="888219" y="1848753"/>
                </a:cubicBezTo>
                <a:cubicBezTo>
                  <a:pt x="888219" y="1846362"/>
                  <a:pt x="888219" y="1846362"/>
                  <a:pt x="888219" y="1843971"/>
                </a:cubicBezTo>
                <a:cubicBezTo>
                  <a:pt x="890636" y="1842776"/>
                  <a:pt x="891845" y="1842775"/>
                  <a:pt x="892750" y="1843374"/>
                </a:cubicBezTo>
                <a:cubicBezTo>
                  <a:pt x="893657" y="1843971"/>
                  <a:pt x="894262" y="1845166"/>
                  <a:pt x="895470" y="1846362"/>
                </a:cubicBezTo>
                <a:close/>
                <a:moveTo>
                  <a:pt x="879356" y="1602872"/>
                </a:moveTo>
                <a:cubicBezTo>
                  <a:pt x="876217" y="1595896"/>
                  <a:pt x="870912" y="1596256"/>
                  <a:pt x="865283" y="1591843"/>
                </a:cubicBezTo>
                <a:cubicBezTo>
                  <a:pt x="870750" y="1593870"/>
                  <a:pt x="873240" y="1591302"/>
                  <a:pt x="873078" y="1588917"/>
                </a:cubicBezTo>
                <a:cubicBezTo>
                  <a:pt x="876055" y="1593510"/>
                  <a:pt x="876541" y="1600667"/>
                  <a:pt x="879356" y="1602872"/>
                </a:cubicBezTo>
                <a:close/>
                <a:moveTo>
                  <a:pt x="908647" y="2032265"/>
                </a:moveTo>
                <a:cubicBezTo>
                  <a:pt x="903020" y="2032647"/>
                  <a:pt x="902696" y="2027876"/>
                  <a:pt x="900207" y="2032838"/>
                </a:cubicBezTo>
                <a:cubicBezTo>
                  <a:pt x="899883" y="2028067"/>
                  <a:pt x="899883" y="2028067"/>
                  <a:pt x="899883" y="2028067"/>
                </a:cubicBezTo>
                <a:cubicBezTo>
                  <a:pt x="905672" y="2030070"/>
                  <a:pt x="908161" y="2025109"/>
                  <a:pt x="908647" y="2032265"/>
                </a:cubicBezTo>
                <a:close/>
                <a:moveTo>
                  <a:pt x="901324" y="1906111"/>
                </a:moveTo>
                <a:lnTo>
                  <a:pt x="898840" y="1901874"/>
                </a:lnTo>
                <a:lnTo>
                  <a:pt x="897695" y="1902853"/>
                </a:lnTo>
                <a:lnTo>
                  <a:pt x="896348" y="1900730"/>
                </a:lnTo>
                <a:lnTo>
                  <a:pt x="893016" y="1899102"/>
                </a:lnTo>
                <a:lnTo>
                  <a:pt x="892336" y="1898350"/>
                </a:lnTo>
                <a:lnTo>
                  <a:pt x="893352" y="1901176"/>
                </a:lnTo>
                <a:lnTo>
                  <a:pt x="894707" y="1903594"/>
                </a:lnTo>
                <a:lnTo>
                  <a:pt x="897234" y="1903247"/>
                </a:lnTo>
                <a:lnTo>
                  <a:pt x="893379" y="1906551"/>
                </a:lnTo>
                <a:lnTo>
                  <a:pt x="893716" y="1906544"/>
                </a:lnTo>
                <a:lnTo>
                  <a:pt x="899963" y="1908133"/>
                </a:lnTo>
                <a:close/>
                <a:moveTo>
                  <a:pt x="880631" y="1586007"/>
                </a:moveTo>
                <a:cubicBezTo>
                  <a:pt x="879143" y="1584910"/>
                  <a:pt x="877115" y="1586246"/>
                  <a:pt x="875397" y="1586962"/>
                </a:cubicBezTo>
                <a:cubicBezTo>
                  <a:pt x="873678" y="1587677"/>
                  <a:pt x="872273" y="1587773"/>
                  <a:pt x="872030" y="1584194"/>
                </a:cubicBezTo>
                <a:cubicBezTo>
                  <a:pt x="874843" y="1584003"/>
                  <a:pt x="880307" y="1581236"/>
                  <a:pt x="880631" y="1586007"/>
                </a:cubicBezTo>
                <a:close/>
                <a:moveTo>
                  <a:pt x="905501" y="1950265"/>
                </a:moveTo>
                <a:lnTo>
                  <a:pt x="898923" y="1948990"/>
                </a:lnTo>
                <a:lnTo>
                  <a:pt x="900697" y="1951272"/>
                </a:lnTo>
                <a:lnTo>
                  <a:pt x="905510" y="1950406"/>
                </a:lnTo>
                <a:close/>
                <a:moveTo>
                  <a:pt x="905882" y="1927949"/>
                </a:moveTo>
                <a:cubicBezTo>
                  <a:pt x="905883" y="1920486"/>
                  <a:pt x="898345" y="1927948"/>
                  <a:pt x="898345" y="1922974"/>
                </a:cubicBezTo>
                <a:cubicBezTo>
                  <a:pt x="898345" y="1920486"/>
                  <a:pt x="903370" y="1922975"/>
                  <a:pt x="900857" y="1917998"/>
                </a:cubicBezTo>
                <a:cubicBezTo>
                  <a:pt x="895832" y="1920486"/>
                  <a:pt x="898345" y="1917998"/>
                  <a:pt x="893320" y="1917998"/>
                </a:cubicBezTo>
                <a:lnTo>
                  <a:pt x="893320" y="1924352"/>
                </a:lnTo>
                <a:lnTo>
                  <a:pt x="896313" y="1927938"/>
                </a:lnTo>
                <a:lnTo>
                  <a:pt x="896642" y="1928502"/>
                </a:lnTo>
                <a:lnTo>
                  <a:pt x="898659" y="1927327"/>
                </a:lnTo>
                <a:cubicBezTo>
                  <a:pt x="900857" y="1927327"/>
                  <a:pt x="903370" y="1927949"/>
                  <a:pt x="905882" y="1927949"/>
                </a:cubicBezTo>
                <a:close/>
                <a:moveTo>
                  <a:pt x="888220" y="1651703"/>
                </a:moveTo>
                <a:lnTo>
                  <a:pt x="888220" y="1662225"/>
                </a:lnTo>
                <a:cubicBezTo>
                  <a:pt x="885803" y="1662225"/>
                  <a:pt x="885803" y="1654332"/>
                  <a:pt x="883386" y="1654333"/>
                </a:cubicBezTo>
                <a:cubicBezTo>
                  <a:pt x="883385" y="1651702"/>
                  <a:pt x="883990" y="1651045"/>
                  <a:pt x="884896" y="1651045"/>
                </a:cubicBezTo>
                <a:cubicBezTo>
                  <a:pt x="885802" y="1651045"/>
                  <a:pt x="887011" y="1651702"/>
                  <a:pt x="888220" y="1651703"/>
                </a:cubicBezTo>
                <a:close/>
                <a:moveTo>
                  <a:pt x="877262" y="1466720"/>
                </a:moveTo>
                <a:cubicBezTo>
                  <a:pt x="876057" y="1467371"/>
                  <a:pt x="873796" y="1467525"/>
                  <a:pt x="870091" y="1466477"/>
                </a:cubicBezTo>
                <a:cubicBezTo>
                  <a:pt x="874990" y="1458354"/>
                  <a:pt x="880878" y="1464771"/>
                  <a:pt x="877262" y="1466720"/>
                </a:cubicBezTo>
                <a:close/>
                <a:moveTo>
                  <a:pt x="860050" y="1153109"/>
                </a:moveTo>
                <a:cubicBezTo>
                  <a:pt x="857538" y="1150620"/>
                  <a:pt x="855028" y="1148132"/>
                  <a:pt x="852516" y="1145646"/>
                </a:cubicBezTo>
                <a:cubicBezTo>
                  <a:pt x="852516" y="1148132"/>
                  <a:pt x="852515" y="1150620"/>
                  <a:pt x="850003" y="1153109"/>
                </a:cubicBezTo>
                <a:cubicBezTo>
                  <a:pt x="855029" y="1153108"/>
                  <a:pt x="860051" y="1160571"/>
                  <a:pt x="860050" y="1153109"/>
                </a:cubicBezTo>
                <a:close/>
                <a:moveTo>
                  <a:pt x="847372" y="954487"/>
                </a:moveTo>
                <a:cubicBezTo>
                  <a:pt x="845605" y="950989"/>
                  <a:pt x="839951" y="950990"/>
                  <a:pt x="839951" y="956587"/>
                </a:cubicBezTo>
                <a:cubicBezTo>
                  <a:pt x="844977" y="954098"/>
                  <a:pt x="842464" y="961561"/>
                  <a:pt x="847490" y="959072"/>
                </a:cubicBezTo>
                <a:cubicBezTo>
                  <a:pt x="848118" y="957207"/>
                  <a:pt x="847961" y="955652"/>
                  <a:pt x="847372" y="954487"/>
                </a:cubicBezTo>
                <a:close/>
                <a:moveTo>
                  <a:pt x="893039" y="1617353"/>
                </a:moveTo>
                <a:cubicBezTo>
                  <a:pt x="890701" y="1620006"/>
                  <a:pt x="888195" y="1620176"/>
                  <a:pt x="885687" y="1620346"/>
                </a:cubicBezTo>
                <a:cubicBezTo>
                  <a:pt x="885687" y="1620346"/>
                  <a:pt x="888363" y="1622658"/>
                  <a:pt x="888531" y="1625138"/>
                </a:cubicBezTo>
                <a:cubicBezTo>
                  <a:pt x="891038" y="1624968"/>
                  <a:pt x="893545" y="1624798"/>
                  <a:pt x="893039" y="1617353"/>
                </a:cubicBezTo>
                <a:close/>
                <a:moveTo>
                  <a:pt x="883727" y="1480057"/>
                </a:moveTo>
                <a:cubicBezTo>
                  <a:pt x="883472" y="1481066"/>
                  <a:pt x="880923" y="1485101"/>
                  <a:pt x="882962" y="1485101"/>
                </a:cubicBezTo>
                <a:cubicBezTo>
                  <a:pt x="885681" y="1489883"/>
                  <a:pt x="880243" y="1487491"/>
                  <a:pt x="874805" y="1487492"/>
                </a:cubicBezTo>
                <a:cubicBezTo>
                  <a:pt x="874805" y="1487492"/>
                  <a:pt x="874805" y="1487492"/>
                  <a:pt x="874805" y="1482710"/>
                </a:cubicBezTo>
                <a:cubicBezTo>
                  <a:pt x="880243" y="1480319"/>
                  <a:pt x="880243" y="1480319"/>
                  <a:pt x="882962" y="1480319"/>
                </a:cubicBezTo>
                <a:cubicBezTo>
                  <a:pt x="883642" y="1479721"/>
                  <a:pt x="883812" y="1479721"/>
                  <a:pt x="883727" y="1480057"/>
                </a:cubicBezTo>
                <a:close/>
                <a:moveTo>
                  <a:pt x="900525" y="1724245"/>
                </a:moveTo>
                <a:cubicBezTo>
                  <a:pt x="895512" y="1726750"/>
                  <a:pt x="898018" y="1719234"/>
                  <a:pt x="893006" y="1721739"/>
                </a:cubicBezTo>
                <a:cubicBezTo>
                  <a:pt x="895512" y="1731761"/>
                  <a:pt x="885487" y="1724245"/>
                  <a:pt x="887994" y="1734266"/>
                </a:cubicBezTo>
                <a:cubicBezTo>
                  <a:pt x="890500" y="1731760"/>
                  <a:pt x="898019" y="1734266"/>
                  <a:pt x="900525" y="1724245"/>
                </a:cubicBezTo>
                <a:close/>
                <a:moveTo>
                  <a:pt x="922791" y="2026511"/>
                </a:moveTo>
                <a:cubicBezTo>
                  <a:pt x="923115" y="2031282"/>
                  <a:pt x="917969" y="2026839"/>
                  <a:pt x="915881" y="2031774"/>
                </a:cubicBezTo>
                <a:cubicBezTo>
                  <a:pt x="915719" y="2029388"/>
                  <a:pt x="915395" y="2024617"/>
                  <a:pt x="912984" y="2024780"/>
                </a:cubicBezTo>
                <a:cubicBezTo>
                  <a:pt x="910897" y="2029715"/>
                  <a:pt x="915719" y="2029388"/>
                  <a:pt x="913470" y="2031937"/>
                </a:cubicBezTo>
                <a:cubicBezTo>
                  <a:pt x="908647" y="2032265"/>
                  <a:pt x="910411" y="2022558"/>
                  <a:pt x="912660" y="2020010"/>
                </a:cubicBezTo>
                <a:cubicBezTo>
                  <a:pt x="912984" y="2024780"/>
                  <a:pt x="917969" y="2026839"/>
                  <a:pt x="922791" y="2026511"/>
                </a:cubicBezTo>
                <a:close/>
                <a:moveTo>
                  <a:pt x="915932" y="1922975"/>
                </a:moveTo>
                <a:cubicBezTo>
                  <a:pt x="913420" y="1925460"/>
                  <a:pt x="908394" y="1925460"/>
                  <a:pt x="908394" y="1922975"/>
                </a:cubicBezTo>
                <a:cubicBezTo>
                  <a:pt x="905883" y="1932926"/>
                  <a:pt x="915932" y="1930437"/>
                  <a:pt x="915932" y="1922975"/>
                </a:cubicBezTo>
                <a:close/>
                <a:moveTo>
                  <a:pt x="894872" y="1607254"/>
                </a:moveTo>
                <a:cubicBezTo>
                  <a:pt x="894535" y="1602292"/>
                  <a:pt x="892365" y="1607425"/>
                  <a:pt x="889521" y="1602633"/>
                </a:cubicBezTo>
                <a:cubicBezTo>
                  <a:pt x="887688" y="1612731"/>
                  <a:pt x="887520" y="1610248"/>
                  <a:pt x="882506" y="1610589"/>
                </a:cubicBezTo>
                <a:cubicBezTo>
                  <a:pt x="882675" y="1613072"/>
                  <a:pt x="882843" y="1615551"/>
                  <a:pt x="883013" y="1618034"/>
                </a:cubicBezTo>
                <a:cubicBezTo>
                  <a:pt x="887688" y="1612731"/>
                  <a:pt x="887857" y="1615210"/>
                  <a:pt x="895546" y="1617182"/>
                </a:cubicBezTo>
                <a:cubicBezTo>
                  <a:pt x="892702" y="1612390"/>
                  <a:pt x="890364" y="1615040"/>
                  <a:pt x="894872" y="1607254"/>
                </a:cubicBezTo>
                <a:close/>
                <a:moveTo>
                  <a:pt x="878776" y="1355757"/>
                </a:moveTo>
                <a:lnTo>
                  <a:pt x="875508" y="1359235"/>
                </a:lnTo>
                <a:cubicBezTo>
                  <a:pt x="875423" y="1357995"/>
                  <a:pt x="876446" y="1356835"/>
                  <a:pt x="878078" y="1355945"/>
                </a:cubicBezTo>
                <a:close/>
                <a:moveTo>
                  <a:pt x="900304" y="1662223"/>
                </a:moveTo>
                <a:cubicBezTo>
                  <a:pt x="897888" y="1667006"/>
                  <a:pt x="895470" y="1659832"/>
                  <a:pt x="893053" y="1659832"/>
                </a:cubicBezTo>
                <a:cubicBezTo>
                  <a:pt x="890637" y="1659832"/>
                  <a:pt x="893053" y="1667006"/>
                  <a:pt x="890636" y="1667006"/>
                </a:cubicBezTo>
                <a:cubicBezTo>
                  <a:pt x="888220" y="1664615"/>
                  <a:pt x="893053" y="1662223"/>
                  <a:pt x="890637" y="1662223"/>
                </a:cubicBezTo>
                <a:cubicBezTo>
                  <a:pt x="890636" y="1655050"/>
                  <a:pt x="895470" y="1662223"/>
                  <a:pt x="897888" y="1657441"/>
                </a:cubicBezTo>
                <a:cubicBezTo>
                  <a:pt x="900304" y="1657441"/>
                  <a:pt x="897888" y="1662223"/>
                  <a:pt x="900304" y="1662223"/>
                </a:cubicBezTo>
                <a:close/>
                <a:moveTo>
                  <a:pt x="902286" y="1667917"/>
                </a:moveTo>
                <a:cubicBezTo>
                  <a:pt x="901928" y="1672688"/>
                  <a:pt x="896799" y="1677418"/>
                  <a:pt x="896404" y="1671602"/>
                </a:cubicBezTo>
                <a:cubicBezTo>
                  <a:pt x="901403" y="1673860"/>
                  <a:pt x="898464" y="1666269"/>
                  <a:pt x="900701" y="1663520"/>
                </a:cubicBezTo>
                <a:cubicBezTo>
                  <a:pt x="901994" y="1664731"/>
                  <a:pt x="902405" y="1666326"/>
                  <a:pt x="902286" y="1667917"/>
                </a:cubicBezTo>
                <a:close/>
                <a:moveTo>
                  <a:pt x="910274" y="1770892"/>
                </a:moveTo>
                <a:cubicBezTo>
                  <a:pt x="908187" y="1775827"/>
                  <a:pt x="905776" y="1775991"/>
                  <a:pt x="903528" y="1778540"/>
                </a:cubicBezTo>
                <a:cubicBezTo>
                  <a:pt x="903203" y="1773769"/>
                  <a:pt x="898542" y="1776482"/>
                  <a:pt x="898380" y="1774097"/>
                </a:cubicBezTo>
                <a:cubicBezTo>
                  <a:pt x="903041" y="1771384"/>
                  <a:pt x="905776" y="1775991"/>
                  <a:pt x="910274" y="1770892"/>
                </a:cubicBezTo>
                <a:close/>
                <a:moveTo>
                  <a:pt x="920601" y="1917885"/>
                </a:moveTo>
                <a:cubicBezTo>
                  <a:pt x="920601" y="1917885"/>
                  <a:pt x="920601" y="1917885"/>
                  <a:pt x="915767" y="1917885"/>
                </a:cubicBezTo>
                <a:cubicBezTo>
                  <a:pt x="915767" y="1917885"/>
                  <a:pt x="915766" y="1915494"/>
                  <a:pt x="918184" y="1915493"/>
                </a:cubicBezTo>
                <a:cubicBezTo>
                  <a:pt x="918184" y="1915493"/>
                  <a:pt x="915766" y="1915494"/>
                  <a:pt x="915766" y="1910711"/>
                </a:cubicBezTo>
                <a:cubicBezTo>
                  <a:pt x="920600" y="1910711"/>
                  <a:pt x="920601" y="1915493"/>
                  <a:pt x="920601" y="1917885"/>
                </a:cubicBezTo>
                <a:close/>
                <a:moveTo>
                  <a:pt x="887579" y="1425737"/>
                </a:moveTo>
                <a:cubicBezTo>
                  <a:pt x="879722" y="1421283"/>
                  <a:pt x="870369" y="1431892"/>
                  <a:pt x="865019" y="1427269"/>
                </a:cubicBezTo>
                <a:cubicBezTo>
                  <a:pt x="868031" y="1434544"/>
                  <a:pt x="860174" y="1430091"/>
                  <a:pt x="860848" y="1440018"/>
                </a:cubicBezTo>
                <a:cubicBezTo>
                  <a:pt x="867863" y="1432062"/>
                  <a:pt x="877721" y="1428898"/>
                  <a:pt x="887579" y="1425737"/>
                </a:cubicBezTo>
                <a:close/>
                <a:moveTo>
                  <a:pt x="917634" y="1866568"/>
                </a:moveTo>
                <a:cubicBezTo>
                  <a:pt x="918087" y="1868634"/>
                  <a:pt x="918249" y="1871020"/>
                  <a:pt x="917086" y="1872297"/>
                </a:cubicBezTo>
                <a:cubicBezTo>
                  <a:pt x="914113" y="1865309"/>
                  <a:pt x="904652" y="1873142"/>
                  <a:pt x="901518" y="1863768"/>
                </a:cubicBezTo>
                <a:cubicBezTo>
                  <a:pt x="899193" y="1866322"/>
                  <a:pt x="901842" y="1868539"/>
                  <a:pt x="899517" y="1871094"/>
                </a:cubicBezTo>
                <a:cubicBezTo>
                  <a:pt x="896383" y="1861720"/>
                  <a:pt x="886922" y="1869553"/>
                  <a:pt x="878976" y="1862903"/>
                </a:cubicBezTo>
                <a:cubicBezTo>
                  <a:pt x="886678" y="1865974"/>
                  <a:pt x="896541" y="1859461"/>
                  <a:pt x="904480" y="1860832"/>
                </a:cubicBezTo>
                <a:lnTo>
                  <a:pt x="909869" y="1864335"/>
                </a:lnTo>
                <a:lnTo>
                  <a:pt x="908310" y="1860299"/>
                </a:lnTo>
                <a:cubicBezTo>
                  <a:pt x="907253" y="1859291"/>
                  <a:pt x="906548" y="1858618"/>
                  <a:pt x="907958" y="1855929"/>
                </a:cubicBezTo>
                <a:cubicBezTo>
                  <a:pt x="907958" y="1858617"/>
                  <a:pt x="913598" y="1861308"/>
                  <a:pt x="913598" y="1863999"/>
                </a:cubicBezTo>
                <a:lnTo>
                  <a:pt x="912661" y="1864892"/>
                </a:lnTo>
                <a:lnTo>
                  <a:pt x="916438" y="1862755"/>
                </a:lnTo>
                <a:cubicBezTo>
                  <a:pt x="916438" y="1862755"/>
                  <a:pt x="917182" y="1864501"/>
                  <a:pt x="917634" y="1866568"/>
                </a:cubicBezTo>
                <a:close/>
                <a:moveTo>
                  <a:pt x="900410" y="1591855"/>
                </a:moveTo>
                <a:lnTo>
                  <a:pt x="899401" y="1592127"/>
                </a:lnTo>
                <a:lnTo>
                  <a:pt x="900304" y="1592475"/>
                </a:lnTo>
                <a:lnTo>
                  <a:pt x="898111" y="1592475"/>
                </a:lnTo>
                <a:lnTo>
                  <a:pt x="895949" y="1593057"/>
                </a:lnTo>
                <a:lnTo>
                  <a:pt x="893672" y="1592475"/>
                </a:lnTo>
                <a:lnTo>
                  <a:pt x="893053" y="1592475"/>
                </a:lnTo>
                <a:lnTo>
                  <a:pt x="893053" y="1590559"/>
                </a:lnTo>
                <a:lnTo>
                  <a:pt x="892526" y="1582802"/>
                </a:lnTo>
                <a:cubicBezTo>
                  <a:pt x="894856" y="1581445"/>
                  <a:pt x="895018" y="1583832"/>
                  <a:pt x="895201" y="1586516"/>
                </a:cubicBezTo>
                <a:lnTo>
                  <a:pt x="897725" y="1591482"/>
                </a:lnTo>
                <a:lnTo>
                  <a:pt x="898952" y="1591955"/>
                </a:lnTo>
                <a:close/>
                <a:moveTo>
                  <a:pt x="892933" y="1475536"/>
                </a:moveTo>
                <a:cubicBezTo>
                  <a:pt x="891007" y="1480916"/>
                  <a:pt x="889081" y="1475535"/>
                  <a:pt x="887155" y="1476544"/>
                </a:cubicBezTo>
                <a:lnTo>
                  <a:pt x="886578" y="1477675"/>
                </a:lnTo>
                <a:lnTo>
                  <a:pt x="887008" y="1478953"/>
                </a:lnTo>
                <a:lnTo>
                  <a:pt x="886274" y="1478269"/>
                </a:lnTo>
                <a:lnTo>
                  <a:pt x="885228" y="1480318"/>
                </a:lnTo>
                <a:cubicBezTo>
                  <a:pt x="882661" y="1475536"/>
                  <a:pt x="877525" y="1475536"/>
                  <a:pt x="872388" y="1477927"/>
                </a:cubicBezTo>
                <a:cubicBezTo>
                  <a:pt x="873031" y="1476133"/>
                  <a:pt x="874154" y="1475386"/>
                  <a:pt x="875518" y="1475162"/>
                </a:cubicBezTo>
                <a:lnTo>
                  <a:pt x="879839" y="1475514"/>
                </a:lnTo>
                <a:lnTo>
                  <a:pt x="872505" y="1474171"/>
                </a:lnTo>
                <a:cubicBezTo>
                  <a:pt x="873111" y="1472377"/>
                  <a:pt x="874016" y="1471780"/>
                  <a:pt x="875110" y="1471780"/>
                </a:cubicBezTo>
                <a:cubicBezTo>
                  <a:pt x="878396" y="1471780"/>
                  <a:pt x="883383" y="1477158"/>
                  <a:pt x="887008" y="1471780"/>
                </a:cubicBezTo>
                <a:lnTo>
                  <a:pt x="886501" y="1474288"/>
                </a:lnTo>
                <a:lnTo>
                  <a:pt x="887797" y="1473143"/>
                </a:lnTo>
                <a:cubicBezTo>
                  <a:pt x="890365" y="1473142"/>
                  <a:pt x="890365" y="1475536"/>
                  <a:pt x="892933" y="1475536"/>
                </a:cubicBezTo>
                <a:close/>
                <a:moveTo>
                  <a:pt x="900535" y="1586733"/>
                </a:moveTo>
                <a:lnTo>
                  <a:pt x="900366" y="1586766"/>
                </a:lnTo>
                <a:lnTo>
                  <a:pt x="900411" y="1586539"/>
                </a:lnTo>
                <a:close/>
                <a:moveTo>
                  <a:pt x="925982" y="1952824"/>
                </a:moveTo>
                <a:cubicBezTo>
                  <a:pt x="925982" y="1950339"/>
                  <a:pt x="915932" y="1952824"/>
                  <a:pt x="918444" y="1957801"/>
                </a:cubicBezTo>
                <a:cubicBezTo>
                  <a:pt x="920957" y="1955312"/>
                  <a:pt x="925982" y="1957801"/>
                  <a:pt x="925982" y="1952824"/>
                </a:cubicBezTo>
                <a:close/>
                <a:moveTo>
                  <a:pt x="896419" y="1497447"/>
                </a:moveTo>
                <a:cubicBezTo>
                  <a:pt x="889185" y="1497938"/>
                  <a:pt x="881789" y="1496044"/>
                  <a:pt x="881465" y="1491273"/>
                </a:cubicBezTo>
                <a:cubicBezTo>
                  <a:pt x="884202" y="1495880"/>
                  <a:pt x="893523" y="1490454"/>
                  <a:pt x="896419" y="1497447"/>
                </a:cubicBezTo>
                <a:close/>
                <a:moveTo>
                  <a:pt x="902391" y="1576441"/>
                </a:moveTo>
                <a:cubicBezTo>
                  <a:pt x="902563" y="1578976"/>
                  <a:pt x="901971" y="1580290"/>
                  <a:pt x="901379" y="1581603"/>
                </a:cubicBezTo>
                <a:lnTo>
                  <a:pt x="900411" y="1586539"/>
                </a:lnTo>
                <a:lnTo>
                  <a:pt x="899963" y="1585837"/>
                </a:lnTo>
                <a:cubicBezTo>
                  <a:pt x="898881" y="1584956"/>
                  <a:pt x="897482" y="1584415"/>
                  <a:pt x="897309" y="1581879"/>
                </a:cubicBezTo>
                <a:cubicBezTo>
                  <a:pt x="902907" y="1584044"/>
                  <a:pt x="896621" y="1571739"/>
                  <a:pt x="902391" y="1576441"/>
                </a:cubicBezTo>
                <a:close/>
                <a:moveTo>
                  <a:pt x="916679" y="1758171"/>
                </a:moveTo>
                <a:cubicBezTo>
                  <a:pt x="911856" y="1758499"/>
                  <a:pt x="907214" y="1761511"/>
                  <a:pt x="902393" y="1761838"/>
                </a:cubicBezTo>
                <a:cubicBezTo>
                  <a:pt x="902028" y="1756469"/>
                  <a:pt x="904257" y="1753624"/>
                  <a:pt x="906668" y="1753460"/>
                </a:cubicBezTo>
                <a:cubicBezTo>
                  <a:pt x="907214" y="1761511"/>
                  <a:pt x="913720" y="1750285"/>
                  <a:pt x="916679" y="1758171"/>
                </a:cubicBezTo>
                <a:close/>
                <a:moveTo>
                  <a:pt x="895436" y="1430189"/>
                </a:moveTo>
                <a:lnTo>
                  <a:pt x="893097" y="1428397"/>
                </a:lnTo>
                <a:lnTo>
                  <a:pt x="890769" y="1429933"/>
                </a:lnTo>
                <a:lnTo>
                  <a:pt x="888085" y="1433183"/>
                </a:lnTo>
                <a:cubicBezTo>
                  <a:pt x="892929" y="1430360"/>
                  <a:pt x="890255" y="1428047"/>
                  <a:pt x="895436" y="1430189"/>
                </a:cubicBezTo>
                <a:close/>
                <a:moveTo>
                  <a:pt x="897122" y="1455007"/>
                </a:moveTo>
                <a:cubicBezTo>
                  <a:pt x="896953" y="1452525"/>
                  <a:pt x="894278" y="1450215"/>
                  <a:pt x="891771" y="1450385"/>
                </a:cubicBezTo>
                <a:cubicBezTo>
                  <a:pt x="889771" y="1458001"/>
                  <a:pt x="897291" y="1457490"/>
                  <a:pt x="897122" y="1455007"/>
                </a:cubicBezTo>
                <a:close/>
                <a:moveTo>
                  <a:pt x="927674" y="1900862"/>
                </a:moveTo>
                <a:lnTo>
                  <a:pt x="926316" y="1900830"/>
                </a:lnTo>
                <a:lnTo>
                  <a:pt x="927355" y="1901997"/>
                </a:lnTo>
                <a:close/>
                <a:moveTo>
                  <a:pt x="908675" y="1588748"/>
                </a:moveTo>
                <a:cubicBezTo>
                  <a:pt x="908848" y="1591283"/>
                  <a:pt x="903252" y="1589116"/>
                  <a:pt x="900711" y="1591836"/>
                </a:cubicBezTo>
                <a:cubicBezTo>
                  <a:pt x="901260" y="1589888"/>
                  <a:pt x="901344" y="1588608"/>
                  <a:pt x="901155" y="1587706"/>
                </a:cubicBezTo>
                <a:lnTo>
                  <a:pt x="900535" y="1586733"/>
                </a:lnTo>
                <a:lnTo>
                  <a:pt x="905410" y="1585785"/>
                </a:lnTo>
                <a:cubicBezTo>
                  <a:pt x="907104" y="1585670"/>
                  <a:pt x="908503" y="1586211"/>
                  <a:pt x="908675" y="1588748"/>
                </a:cubicBezTo>
                <a:close/>
                <a:moveTo>
                  <a:pt x="910402" y="1610563"/>
                </a:moveTo>
                <a:cubicBezTo>
                  <a:pt x="910759" y="1609448"/>
                  <a:pt x="910665" y="1608052"/>
                  <a:pt x="909912" y="1606233"/>
                </a:cubicBezTo>
                <a:lnTo>
                  <a:pt x="905649" y="1613595"/>
                </a:lnTo>
                <a:lnTo>
                  <a:pt x="905182" y="1613893"/>
                </a:lnTo>
                <a:lnTo>
                  <a:pt x="901476" y="1611793"/>
                </a:lnTo>
                <a:cubicBezTo>
                  <a:pt x="900222" y="1611878"/>
                  <a:pt x="898969" y="1611963"/>
                  <a:pt x="897547" y="1609567"/>
                </a:cubicBezTo>
                <a:cubicBezTo>
                  <a:pt x="895546" y="1617182"/>
                  <a:pt x="898052" y="1617012"/>
                  <a:pt x="900391" y="1614359"/>
                </a:cubicBezTo>
                <a:cubicBezTo>
                  <a:pt x="900897" y="1621807"/>
                  <a:pt x="892871" y="1614870"/>
                  <a:pt x="893377" y="1622318"/>
                </a:cubicBezTo>
                <a:cubicBezTo>
                  <a:pt x="898559" y="1624457"/>
                  <a:pt x="900728" y="1619325"/>
                  <a:pt x="903234" y="1619154"/>
                </a:cubicBezTo>
                <a:cubicBezTo>
                  <a:pt x="903234" y="1619154"/>
                  <a:pt x="900728" y="1619325"/>
                  <a:pt x="900560" y="1616842"/>
                </a:cubicBezTo>
                <a:lnTo>
                  <a:pt x="905182" y="1613893"/>
                </a:lnTo>
                <a:lnTo>
                  <a:pt x="905404" y="1614018"/>
                </a:lnTo>
                <a:lnTo>
                  <a:pt x="905649" y="1613595"/>
                </a:lnTo>
                <a:close/>
                <a:moveTo>
                  <a:pt x="913597" y="1644289"/>
                </a:moveTo>
                <a:cubicBezTo>
                  <a:pt x="913598" y="1647078"/>
                  <a:pt x="910778" y="1647079"/>
                  <a:pt x="910778" y="1652659"/>
                </a:cubicBezTo>
                <a:cubicBezTo>
                  <a:pt x="907958" y="1652659"/>
                  <a:pt x="910778" y="1644289"/>
                  <a:pt x="905138" y="1647078"/>
                </a:cubicBezTo>
                <a:cubicBezTo>
                  <a:pt x="907958" y="1644289"/>
                  <a:pt x="910778" y="1644289"/>
                  <a:pt x="913597" y="1644289"/>
                </a:cubicBezTo>
                <a:close/>
                <a:moveTo>
                  <a:pt x="910394" y="1578392"/>
                </a:moveTo>
                <a:cubicBezTo>
                  <a:pt x="907770" y="1581367"/>
                  <a:pt x="910583" y="1581176"/>
                  <a:pt x="910772" y="1583960"/>
                </a:cubicBezTo>
                <a:cubicBezTo>
                  <a:pt x="907959" y="1584150"/>
                  <a:pt x="904957" y="1581558"/>
                  <a:pt x="901955" y="1578964"/>
                </a:cubicBezTo>
                <a:cubicBezTo>
                  <a:pt x="904768" y="1578773"/>
                  <a:pt x="910205" y="1575610"/>
                  <a:pt x="910394" y="1578392"/>
                </a:cubicBezTo>
                <a:close/>
                <a:moveTo>
                  <a:pt x="924023" y="1777149"/>
                </a:moveTo>
                <a:cubicBezTo>
                  <a:pt x="924347" y="1781919"/>
                  <a:pt x="924347" y="1781919"/>
                  <a:pt x="924671" y="1786691"/>
                </a:cubicBezTo>
                <a:cubicBezTo>
                  <a:pt x="921371" y="1777329"/>
                  <a:pt x="913575" y="1780255"/>
                  <a:pt x="910760" y="1778049"/>
                </a:cubicBezTo>
                <a:cubicBezTo>
                  <a:pt x="913413" y="1777869"/>
                  <a:pt x="912764" y="1768324"/>
                  <a:pt x="915579" y="1770529"/>
                </a:cubicBezTo>
                <a:cubicBezTo>
                  <a:pt x="916066" y="1777689"/>
                  <a:pt x="921209" y="1774943"/>
                  <a:pt x="924023" y="1777149"/>
                </a:cubicBezTo>
                <a:close/>
                <a:moveTo>
                  <a:pt x="913430" y="1620956"/>
                </a:moveTo>
                <a:cubicBezTo>
                  <a:pt x="910754" y="1618644"/>
                  <a:pt x="908248" y="1618814"/>
                  <a:pt x="908080" y="1616331"/>
                </a:cubicBezTo>
                <a:cubicBezTo>
                  <a:pt x="903234" y="1619154"/>
                  <a:pt x="908754" y="1626259"/>
                  <a:pt x="898727" y="1626940"/>
                </a:cubicBezTo>
                <a:cubicBezTo>
                  <a:pt x="898896" y="1629423"/>
                  <a:pt x="901403" y="1629252"/>
                  <a:pt x="901403" y="1629252"/>
                </a:cubicBezTo>
                <a:cubicBezTo>
                  <a:pt x="906584" y="1631395"/>
                  <a:pt x="905741" y="1618984"/>
                  <a:pt x="913430" y="1620956"/>
                </a:cubicBezTo>
                <a:close/>
                <a:moveTo>
                  <a:pt x="904677" y="1484005"/>
                </a:moveTo>
                <a:lnTo>
                  <a:pt x="903990" y="1481968"/>
                </a:lnTo>
                <a:lnTo>
                  <a:pt x="902685" y="1485055"/>
                </a:lnTo>
                <a:close/>
                <a:moveTo>
                  <a:pt x="910267" y="1540852"/>
                </a:moveTo>
                <a:cubicBezTo>
                  <a:pt x="904519" y="1536446"/>
                  <a:pt x="902292" y="1543790"/>
                  <a:pt x="899255" y="1539201"/>
                </a:cubicBezTo>
                <a:cubicBezTo>
                  <a:pt x="901644" y="1534245"/>
                  <a:pt x="907229" y="1536262"/>
                  <a:pt x="910104" y="1538464"/>
                </a:cubicBezTo>
                <a:cubicBezTo>
                  <a:pt x="907391" y="1538648"/>
                  <a:pt x="907391" y="1538648"/>
                  <a:pt x="910267" y="1540852"/>
                </a:cubicBezTo>
                <a:close/>
                <a:moveTo>
                  <a:pt x="942576" y="2010187"/>
                </a:moveTo>
                <a:cubicBezTo>
                  <a:pt x="943603" y="2011915"/>
                  <a:pt x="943764" y="2014302"/>
                  <a:pt x="942640" y="2015576"/>
                </a:cubicBezTo>
                <a:cubicBezTo>
                  <a:pt x="942316" y="2010805"/>
                  <a:pt x="937493" y="2011133"/>
                  <a:pt x="937331" y="2008744"/>
                </a:cubicBezTo>
                <a:cubicBezTo>
                  <a:pt x="939661" y="2007388"/>
                  <a:pt x="941551" y="2008458"/>
                  <a:pt x="942576" y="2010187"/>
                </a:cubicBezTo>
                <a:close/>
                <a:moveTo>
                  <a:pt x="945862" y="2027343"/>
                </a:moveTo>
                <a:cubicBezTo>
                  <a:pt x="940695" y="2027694"/>
                  <a:pt x="937949" y="2025484"/>
                  <a:pt x="932944" y="2028220"/>
                </a:cubicBezTo>
                <a:cubicBezTo>
                  <a:pt x="935203" y="2023271"/>
                  <a:pt x="927776" y="2028572"/>
                  <a:pt x="927452" y="2023798"/>
                </a:cubicBezTo>
                <a:cubicBezTo>
                  <a:pt x="932782" y="2025835"/>
                  <a:pt x="942954" y="2022745"/>
                  <a:pt x="945862" y="2027343"/>
                </a:cubicBezTo>
                <a:close/>
                <a:moveTo>
                  <a:pt x="928035" y="1764890"/>
                </a:moveTo>
                <a:cubicBezTo>
                  <a:pt x="928521" y="1772047"/>
                  <a:pt x="923217" y="1772407"/>
                  <a:pt x="917912" y="1772768"/>
                </a:cubicBezTo>
                <a:cubicBezTo>
                  <a:pt x="917750" y="1770382"/>
                  <a:pt x="915097" y="1770562"/>
                  <a:pt x="914935" y="1768176"/>
                </a:cubicBezTo>
                <a:cubicBezTo>
                  <a:pt x="920402" y="1770202"/>
                  <a:pt x="922893" y="1767636"/>
                  <a:pt x="928035" y="1764890"/>
                </a:cubicBezTo>
                <a:close/>
                <a:moveTo>
                  <a:pt x="908665" y="1476665"/>
                </a:moveTo>
                <a:cubicBezTo>
                  <a:pt x="911172" y="1476494"/>
                  <a:pt x="905822" y="1471870"/>
                  <a:pt x="903315" y="1472040"/>
                </a:cubicBezTo>
                <a:lnTo>
                  <a:pt x="903485" y="1471907"/>
                </a:lnTo>
                <a:close/>
                <a:moveTo>
                  <a:pt x="946814" y="2005703"/>
                </a:moveTo>
                <a:cubicBezTo>
                  <a:pt x="941790" y="2003051"/>
                  <a:pt x="939579" y="2006195"/>
                  <a:pt x="936764" y="2000395"/>
                </a:cubicBezTo>
                <a:cubicBezTo>
                  <a:pt x="939174" y="2000231"/>
                  <a:pt x="943998" y="1999903"/>
                  <a:pt x="946814" y="2005703"/>
                </a:cubicBezTo>
                <a:close/>
                <a:moveTo>
                  <a:pt x="923292" y="1657457"/>
                </a:moveTo>
                <a:cubicBezTo>
                  <a:pt x="918459" y="1657457"/>
                  <a:pt x="918458" y="1654667"/>
                  <a:pt x="913625" y="1654667"/>
                </a:cubicBezTo>
                <a:cubicBezTo>
                  <a:pt x="916042" y="1649087"/>
                  <a:pt x="923292" y="1651877"/>
                  <a:pt x="923292" y="1657457"/>
                </a:cubicBezTo>
                <a:close/>
                <a:moveTo>
                  <a:pt x="915893" y="1540105"/>
                </a:moveTo>
                <a:cubicBezTo>
                  <a:pt x="912871" y="1540105"/>
                  <a:pt x="912871" y="1537714"/>
                  <a:pt x="909851" y="1537713"/>
                </a:cubicBezTo>
                <a:cubicBezTo>
                  <a:pt x="909851" y="1534124"/>
                  <a:pt x="911361" y="1533528"/>
                  <a:pt x="912871" y="1534424"/>
                </a:cubicBezTo>
                <a:cubicBezTo>
                  <a:pt x="914383" y="1535323"/>
                  <a:pt x="915893" y="1537714"/>
                  <a:pt x="915893" y="1540105"/>
                </a:cubicBezTo>
                <a:close/>
                <a:moveTo>
                  <a:pt x="927704" y="1689396"/>
                </a:moveTo>
                <a:cubicBezTo>
                  <a:pt x="927020" y="1679322"/>
                  <a:pt x="919994" y="1687389"/>
                  <a:pt x="914798" y="1685213"/>
                </a:cubicBezTo>
                <a:cubicBezTo>
                  <a:pt x="915140" y="1690249"/>
                  <a:pt x="925020" y="1687048"/>
                  <a:pt x="927704" y="1689396"/>
                </a:cubicBezTo>
                <a:close/>
                <a:moveTo>
                  <a:pt x="930603" y="1731761"/>
                </a:moveTo>
                <a:cubicBezTo>
                  <a:pt x="928096" y="1726750"/>
                  <a:pt x="920577" y="1724244"/>
                  <a:pt x="915564" y="1731761"/>
                </a:cubicBezTo>
                <a:cubicBezTo>
                  <a:pt x="923083" y="1731761"/>
                  <a:pt x="928096" y="1734266"/>
                  <a:pt x="930603" y="1731761"/>
                </a:cubicBezTo>
                <a:close/>
                <a:moveTo>
                  <a:pt x="933242" y="1770229"/>
                </a:moveTo>
                <a:cubicBezTo>
                  <a:pt x="935111" y="1771000"/>
                  <a:pt x="935835" y="1772748"/>
                  <a:pt x="933505" y="1774105"/>
                </a:cubicBezTo>
                <a:cubicBezTo>
                  <a:pt x="933181" y="1769334"/>
                  <a:pt x="929008" y="1779206"/>
                  <a:pt x="926110" y="1772211"/>
                </a:cubicBezTo>
                <a:cubicBezTo>
                  <a:pt x="928359" y="1769661"/>
                  <a:pt x="931373" y="1769457"/>
                  <a:pt x="933242" y="1770229"/>
                </a:cubicBezTo>
                <a:close/>
                <a:moveTo>
                  <a:pt x="928968" y="1707302"/>
                </a:moveTo>
                <a:cubicBezTo>
                  <a:pt x="926720" y="1709852"/>
                  <a:pt x="923984" y="1705241"/>
                  <a:pt x="921248" y="1700634"/>
                </a:cubicBezTo>
                <a:cubicBezTo>
                  <a:pt x="926071" y="1700307"/>
                  <a:pt x="926395" y="1705077"/>
                  <a:pt x="928968" y="1707302"/>
                </a:cubicBezTo>
                <a:close/>
                <a:moveTo>
                  <a:pt x="948594" y="1970240"/>
                </a:moveTo>
                <a:cubicBezTo>
                  <a:pt x="946081" y="1967752"/>
                  <a:pt x="938544" y="1965264"/>
                  <a:pt x="938544" y="1970240"/>
                </a:cubicBezTo>
                <a:cubicBezTo>
                  <a:pt x="938544" y="1972726"/>
                  <a:pt x="948594" y="1980188"/>
                  <a:pt x="948594" y="1970240"/>
                </a:cubicBezTo>
                <a:close/>
                <a:moveTo>
                  <a:pt x="930014" y="1660161"/>
                </a:moveTo>
                <a:lnTo>
                  <a:pt x="928303" y="1660749"/>
                </a:lnTo>
                <a:lnTo>
                  <a:pt x="925157" y="1662237"/>
                </a:lnTo>
                <a:cubicBezTo>
                  <a:pt x="923262" y="1662237"/>
                  <a:pt x="921367" y="1662237"/>
                  <a:pt x="920103" y="1664629"/>
                </a:cubicBezTo>
                <a:cubicBezTo>
                  <a:pt x="921367" y="1665825"/>
                  <a:pt x="924526" y="1665825"/>
                  <a:pt x="927052" y="1664928"/>
                </a:cubicBezTo>
                <a:close/>
                <a:moveTo>
                  <a:pt x="924396" y="1570506"/>
                </a:moveTo>
                <a:cubicBezTo>
                  <a:pt x="924565" y="1572999"/>
                  <a:pt x="919403" y="1568338"/>
                  <a:pt x="917331" y="1573491"/>
                </a:cubicBezTo>
                <a:cubicBezTo>
                  <a:pt x="919912" y="1575823"/>
                  <a:pt x="920081" y="1578316"/>
                  <a:pt x="922831" y="1583140"/>
                </a:cubicBezTo>
                <a:cubicBezTo>
                  <a:pt x="908361" y="1584123"/>
                  <a:pt x="918556" y="1555867"/>
                  <a:pt x="924396" y="1570506"/>
                </a:cubicBezTo>
                <a:close/>
                <a:moveTo>
                  <a:pt x="954533" y="2012372"/>
                </a:moveTo>
                <a:cubicBezTo>
                  <a:pt x="952122" y="2012535"/>
                  <a:pt x="950436" y="2014449"/>
                  <a:pt x="948969" y="2015146"/>
                </a:cubicBezTo>
                <a:cubicBezTo>
                  <a:pt x="947503" y="2015846"/>
                  <a:pt x="946257" y="2015331"/>
                  <a:pt x="944727" y="2010641"/>
                </a:cubicBezTo>
                <a:cubicBezTo>
                  <a:pt x="949711" y="2012699"/>
                  <a:pt x="951960" y="2010150"/>
                  <a:pt x="954533" y="2012372"/>
                </a:cubicBezTo>
                <a:close/>
                <a:moveTo>
                  <a:pt x="928963" y="1634198"/>
                </a:moveTo>
                <a:cubicBezTo>
                  <a:pt x="926895" y="1639431"/>
                  <a:pt x="929996" y="1649407"/>
                  <a:pt x="927756" y="1652106"/>
                </a:cubicBezTo>
                <a:cubicBezTo>
                  <a:pt x="927584" y="1649571"/>
                  <a:pt x="921557" y="1632154"/>
                  <a:pt x="928963" y="1634198"/>
                </a:cubicBezTo>
                <a:close/>
                <a:moveTo>
                  <a:pt x="946082" y="1883171"/>
                </a:moveTo>
                <a:cubicBezTo>
                  <a:pt x="946082" y="1878198"/>
                  <a:pt x="938544" y="1875709"/>
                  <a:pt x="936032" y="1878198"/>
                </a:cubicBezTo>
                <a:cubicBezTo>
                  <a:pt x="938545" y="1885660"/>
                  <a:pt x="943569" y="1878197"/>
                  <a:pt x="946082" y="1883171"/>
                </a:cubicBezTo>
                <a:close/>
                <a:moveTo>
                  <a:pt x="932737" y="1664629"/>
                </a:moveTo>
                <a:lnTo>
                  <a:pt x="931040" y="1665605"/>
                </a:lnTo>
                <a:lnTo>
                  <a:pt x="932492" y="1666101"/>
                </a:lnTo>
                <a:close/>
                <a:moveTo>
                  <a:pt x="957272" y="2016979"/>
                </a:moveTo>
                <a:cubicBezTo>
                  <a:pt x="954861" y="2017143"/>
                  <a:pt x="955023" y="2019528"/>
                  <a:pt x="952612" y="2019692"/>
                </a:cubicBezTo>
                <a:cubicBezTo>
                  <a:pt x="952774" y="2022078"/>
                  <a:pt x="955347" y="2024300"/>
                  <a:pt x="952936" y="2024464"/>
                </a:cubicBezTo>
                <a:cubicBezTo>
                  <a:pt x="952774" y="2022078"/>
                  <a:pt x="950359" y="2022242"/>
                  <a:pt x="950035" y="2017471"/>
                </a:cubicBezTo>
                <a:cubicBezTo>
                  <a:pt x="952774" y="2022078"/>
                  <a:pt x="954375" y="2009986"/>
                  <a:pt x="957272" y="2016979"/>
                </a:cubicBezTo>
                <a:close/>
                <a:moveTo>
                  <a:pt x="942884" y="1781023"/>
                </a:moveTo>
                <a:lnTo>
                  <a:pt x="939428" y="1781257"/>
                </a:lnTo>
                <a:lnTo>
                  <a:pt x="941029" y="1783955"/>
                </a:lnTo>
                <a:lnTo>
                  <a:pt x="941999" y="1783045"/>
                </a:lnTo>
                <a:close/>
                <a:moveTo>
                  <a:pt x="951107" y="1898099"/>
                </a:moveTo>
                <a:lnTo>
                  <a:pt x="947443" y="1899368"/>
                </a:lnTo>
                <a:lnTo>
                  <a:pt x="947271" y="1900671"/>
                </a:lnTo>
                <a:lnTo>
                  <a:pt x="951107" y="1898525"/>
                </a:lnTo>
                <a:close/>
                <a:moveTo>
                  <a:pt x="932810" y="1609666"/>
                </a:moveTo>
                <a:cubicBezTo>
                  <a:pt x="929629" y="1599908"/>
                  <a:pt x="922783" y="1610347"/>
                  <a:pt x="915262" y="1610858"/>
                </a:cubicBezTo>
                <a:cubicBezTo>
                  <a:pt x="918274" y="1618133"/>
                  <a:pt x="927965" y="1612486"/>
                  <a:pt x="932810" y="1609666"/>
                </a:cubicBezTo>
                <a:close/>
                <a:moveTo>
                  <a:pt x="940641" y="1684267"/>
                </a:moveTo>
                <a:lnTo>
                  <a:pt x="939831" y="1684522"/>
                </a:lnTo>
                <a:lnTo>
                  <a:pt x="940283" y="1684114"/>
                </a:lnTo>
                <a:close/>
                <a:moveTo>
                  <a:pt x="965882" y="2036768"/>
                </a:moveTo>
                <a:cubicBezTo>
                  <a:pt x="960878" y="2034411"/>
                  <a:pt x="953824" y="2037587"/>
                  <a:pt x="950866" y="2029698"/>
                </a:cubicBezTo>
                <a:cubicBezTo>
                  <a:pt x="956234" y="2037424"/>
                  <a:pt x="962743" y="2026194"/>
                  <a:pt x="965882" y="2036768"/>
                </a:cubicBezTo>
                <a:close/>
                <a:moveTo>
                  <a:pt x="948811" y="1780620"/>
                </a:moveTo>
                <a:lnTo>
                  <a:pt x="948243" y="1780659"/>
                </a:lnTo>
                <a:lnTo>
                  <a:pt x="948595" y="1781181"/>
                </a:lnTo>
                <a:close/>
                <a:moveTo>
                  <a:pt x="940051" y="1641409"/>
                </a:moveTo>
                <a:cubicBezTo>
                  <a:pt x="940506" y="1643650"/>
                  <a:pt x="940682" y="1646235"/>
                  <a:pt x="939651" y="1648902"/>
                </a:cubicBezTo>
                <a:cubicBezTo>
                  <a:pt x="939300" y="1643733"/>
                  <a:pt x="939124" y="1641147"/>
                  <a:pt x="936713" y="1641311"/>
                </a:cubicBezTo>
                <a:cubicBezTo>
                  <a:pt x="936713" y="1641311"/>
                  <a:pt x="939651" y="1648902"/>
                  <a:pt x="934829" y="1649229"/>
                </a:cubicBezTo>
                <a:cubicBezTo>
                  <a:pt x="936889" y="1643896"/>
                  <a:pt x="934478" y="1644060"/>
                  <a:pt x="934478" y="1644060"/>
                </a:cubicBezTo>
                <a:cubicBezTo>
                  <a:pt x="936889" y="1643896"/>
                  <a:pt x="933776" y="1633720"/>
                  <a:pt x="938774" y="1635978"/>
                </a:cubicBezTo>
                <a:cubicBezTo>
                  <a:pt x="938861" y="1637270"/>
                  <a:pt x="939596" y="1639168"/>
                  <a:pt x="940051" y="1641409"/>
                </a:cubicBezTo>
                <a:close/>
                <a:moveTo>
                  <a:pt x="959272" y="1901830"/>
                </a:moveTo>
                <a:cubicBezTo>
                  <a:pt x="958644" y="1899342"/>
                  <a:pt x="957388" y="1896855"/>
                  <a:pt x="956132" y="1895611"/>
                </a:cubicBezTo>
                <a:lnTo>
                  <a:pt x="954783" y="1898116"/>
                </a:lnTo>
                <a:lnTo>
                  <a:pt x="959269" y="1901863"/>
                </a:lnTo>
                <a:close/>
                <a:moveTo>
                  <a:pt x="948148" y="1726750"/>
                </a:moveTo>
                <a:cubicBezTo>
                  <a:pt x="948148" y="1719234"/>
                  <a:pt x="940628" y="1721740"/>
                  <a:pt x="940628" y="1726750"/>
                </a:cubicBezTo>
                <a:cubicBezTo>
                  <a:pt x="943134" y="1726750"/>
                  <a:pt x="945641" y="1731761"/>
                  <a:pt x="948148" y="1726750"/>
                </a:cubicBezTo>
                <a:close/>
                <a:moveTo>
                  <a:pt x="910301" y="1150620"/>
                </a:moveTo>
                <a:cubicBezTo>
                  <a:pt x="907789" y="1150620"/>
                  <a:pt x="907789" y="1153108"/>
                  <a:pt x="905276" y="1158083"/>
                </a:cubicBezTo>
                <a:cubicBezTo>
                  <a:pt x="905276" y="1158083"/>
                  <a:pt x="905276" y="1158083"/>
                  <a:pt x="910301" y="1158083"/>
                </a:cubicBezTo>
                <a:cubicBezTo>
                  <a:pt x="910301" y="1158083"/>
                  <a:pt x="910301" y="1158083"/>
                  <a:pt x="910301" y="1150620"/>
                </a:cubicBezTo>
                <a:close/>
                <a:moveTo>
                  <a:pt x="970188" y="2011008"/>
                </a:moveTo>
                <a:cubicBezTo>
                  <a:pt x="970360" y="2013543"/>
                  <a:pt x="970533" y="2016079"/>
                  <a:pt x="967969" y="2016253"/>
                </a:cubicBezTo>
                <a:cubicBezTo>
                  <a:pt x="967452" y="2008647"/>
                  <a:pt x="959940" y="2011704"/>
                  <a:pt x="957031" y="2006809"/>
                </a:cubicBezTo>
                <a:cubicBezTo>
                  <a:pt x="962156" y="2006460"/>
                  <a:pt x="951394" y="1999551"/>
                  <a:pt x="951738" y="2004621"/>
                </a:cubicBezTo>
                <a:cubicBezTo>
                  <a:pt x="951566" y="2002086"/>
                  <a:pt x="951566" y="2002086"/>
                  <a:pt x="948830" y="1999725"/>
                </a:cubicBezTo>
                <a:cubicBezTo>
                  <a:pt x="951221" y="1997017"/>
                  <a:pt x="954126" y="2001913"/>
                  <a:pt x="959251" y="2001564"/>
                </a:cubicBezTo>
                <a:cubicBezTo>
                  <a:pt x="957203" y="2009344"/>
                  <a:pt x="967280" y="2006112"/>
                  <a:pt x="970188" y="2011008"/>
                </a:cubicBezTo>
                <a:close/>
                <a:moveTo>
                  <a:pt x="956051" y="1800075"/>
                </a:moveTo>
                <a:lnTo>
                  <a:pt x="948684" y="1800574"/>
                </a:lnTo>
                <a:lnTo>
                  <a:pt x="948663" y="1800695"/>
                </a:lnTo>
                <a:lnTo>
                  <a:pt x="955984" y="1802572"/>
                </a:lnTo>
                <a:cubicBezTo>
                  <a:pt x="956527" y="1801289"/>
                  <a:pt x="956474" y="1800513"/>
                  <a:pt x="956051" y="1800075"/>
                </a:cubicBezTo>
                <a:close/>
                <a:moveTo>
                  <a:pt x="943720" y="1612741"/>
                </a:moveTo>
                <a:cubicBezTo>
                  <a:pt x="943108" y="1610680"/>
                  <a:pt x="939533" y="1606715"/>
                  <a:pt x="937653" y="1606843"/>
                </a:cubicBezTo>
                <a:cubicBezTo>
                  <a:pt x="938158" y="1614288"/>
                  <a:pt x="937653" y="1606843"/>
                  <a:pt x="935314" y="1609496"/>
                </a:cubicBezTo>
                <a:cubicBezTo>
                  <a:pt x="935988" y="1619424"/>
                  <a:pt x="940159" y="1606673"/>
                  <a:pt x="943172" y="1613947"/>
                </a:cubicBezTo>
                <a:cubicBezTo>
                  <a:pt x="943799" y="1613905"/>
                  <a:pt x="943924" y="1613429"/>
                  <a:pt x="943720" y="1612741"/>
                </a:cubicBezTo>
                <a:close/>
                <a:moveTo>
                  <a:pt x="947941" y="1664226"/>
                </a:moveTo>
                <a:lnTo>
                  <a:pt x="947031" y="1665044"/>
                </a:lnTo>
                <a:lnTo>
                  <a:pt x="947940" y="1665396"/>
                </a:lnTo>
                <a:close/>
                <a:moveTo>
                  <a:pt x="927888" y="1357092"/>
                </a:moveTo>
                <a:lnTo>
                  <a:pt x="920101" y="1355660"/>
                </a:lnTo>
                <a:lnTo>
                  <a:pt x="919542" y="1358737"/>
                </a:lnTo>
                <a:lnTo>
                  <a:pt x="919389" y="1359581"/>
                </a:lnTo>
                <a:lnTo>
                  <a:pt x="922862" y="1359581"/>
                </a:lnTo>
                <a:cubicBezTo>
                  <a:pt x="922862" y="1359581"/>
                  <a:pt x="922862" y="1359581"/>
                  <a:pt x="922549" y="1359892"/>
                </a:cubicBezTo>
                <a:lnTo>
                  <a:pt x="922374" y="1360064"/>
                </a:lnTo>
                <a:lnTo>
                  <a:pt x="922196" y="1360009"/>
                </a:lnTo>
                <a:cubicBezTo>
                  <a:pt x="921608" y="1360203"/>
                  <a:pt x="920980" y="1360825"/>
                  <a:pt x="920353" y="1362069"/>
                </a:cubicBezTo>
                <a:lnTo>
                  <a:pt x="919682" y="1363397"/>
                </a:lnTo>
                <a:lnTo>
                  <a:pt x="920812" y="1362980"/>
                </a:lnTo>
                <a:lnTo>
                  <a:pt x="920353" y="1362069"/>
                </a:lnTo>
                <a:lnTo>
                  <a:pt x="922374" y="1360064"/>
                </a:lnTo>
                <a:lnTo>
                  <a:pt x="923805" y="1360514"/>
                </a:lnTo>
                <a:lnTo>
                  <a:pt x="924269" y="1361707"/>
                </a:lnTo>
                <a:lnTo>
                  <a:pt x="926918" y="1360730"/>
                </a:lnTo>
                <a:lnTo>
                  <a:pt x="927612" y="1361184"/>
                </a:lnTo>
                <a:close/>
                <a:moveTo>
                  <a:pt x="930990" y="1363389"/>
                </a:moveTo>
                <a:lnTo>
                  <a:pt x="930401" y="1359581"/>
                </a:lnTo>
                <a:lnTo>
                  <a:pt x="929761" y="1362587"/>
                </a:lnTo>
                <a:close/>
                <a:moveTo>
                  <a:pt x="938578" y="1472139"/>
                </a:moveTo>
                <a:cubicBezTo>
                  <a:pt x="938072" y="1464694"/>
                  <a:pt x="935565" y="1464864"/>
                  <a:pt x="932721" y="1460069"/>
                </a:cubicBezTo>
                <a:cubicBezTo>
                  <a:pt x="925368" y="1463062"/>
                  <a:pt x="920189" y="1460920"/>
                  <a:pt x="917850" y="1463573"/>
                </a:cubicBezTo>
                <a:cubicBezTo>
                  <a:pt x="918693" y="1475984"/>
                  <a:pt x="933564" y="1472479"/>
                  <a:pt x="938578" y="1472139"/>
                </a:cubicBezTo>
                <a:close/>
                <a:moveTo>
                  <a:pt x="966181" y="1878198"/>
                </a:moveTo>
                <a:cubicBezTo>
                  <a:pt x="963669" y="1878198"/>
                  <a:pt x="958644" y="1875710"/>
                  <a:pt x="956132" y="1880683"/>
                </a:cubicBezTo>
                <a:cubicBezTo>
                  <a:pt x="958644" y="1883171"/>
                  <a:pt x="966182" y="1885660"/>
                  <a:pt x="966181" y="1878198"/>
                </a:cubicBezTo>
                <a:close/>
                <a:moveTo>
                  <a:pt x="962058" y="1792382"/>
                </a:moveTo>
                <a:lnTo>
                  <a:pt x="958644" y="1786155"/>
                </a:lnTo>
                <a:lnTo>
                  <a:pt x="956154" y="1788620"/>
                </a:lnTo>
                <a:lnTo>
                  <a:pt x="955141" y="1790164"/>
                </a:lnTo>
                <a:lnTo>
                  <a:pt x="955246" y="1789519"/>
                </a:lnTo>
                <a:lnTo>
                  <a:pt x="954561" y="1790198"/>
                </a:lnTo>
                <a:cubicBezTo>
                  <a:pt x="952991" y="1789887"/>
                  <a:pt x="951107" y="1788643"/>
                  <a:pt x="948594" y="1788643"/>
                </a:cubicBezTo>
                <a:lnTo>
                  <a:pt x="948850" y="1790580"/>
                </a:lnTo>
                <a:lnTo>
                  <a:pt x="955310" y="1792644"/>
                </a:lnTo>
                <a:cubicBezTo>
                  <a:pt x="955226" y="1791404"/>
                  <a:pt x="957190" y="1792518"/>
                  <a:pt x="959134" y="1793321"/>
                </a:cubicBezTo>
                <a:close/>
                <a:moveTo>
                  <a:pt x="958174" y="1729255"/>
                </a:moveTo>
                <a:cubicBezTo>
                  <a:pt x="955667" y="1734266"/>
                  <a:pt x="950654" y="1729255"/>
                  <a:pt x="950654" y="1734266"/>
                </a:cubicBezTo>
                <a:cubicBezTo>
                  <a:pt x="953160" y="1734266"/>
                  <a:pt x="960680" y="1739276"/>
                  <a:pt x="958174" y="1729255"/>
                </a:cubicBezTo>
                <a:close/>
                <a:moveTo>
                  <a:pt x="962310" y="1752375"/>
                </a:moveTo>
                <a:cubicBezTo>
                  <a:pt x="958430" y="1748743"/>
                  <a:pt x="956600" y="1755199"/>
                  <a:pt x="954610" y="1754360"/>
                </a:cubicBezTo>
                <a:cubicBezTo>
                  <a:pt x="953948" y="1754078"/>
                  <a:pt x="953270" y="1752989"/>
                  <a:pt x="952490" y="1750445"/>
                </a:cubicBezTo>
                <a:cubicBezTo>
                  <a:pt x="957488" y="1752702"/>
                  <a:pt x="959372" y="1744784"/>
                  <a:pt x="962310" y="1752375"/>
                </a:cubicBezTo>
                <a:close/>
                <a:moveTo>
                  <a:pt x="963669" y="1763768"/>
                </a:moveTo>
                <a:lnTo>
                  <a:pt x="961976" y="1764031"/>
                </a:lnTo>
                <a:lnTo>
                  <a:pt x="963198" y="1761746"/>
                </a:lnTo>
                <a:cubicBezTo>
                  <a:pt x="963512" y="1761435"/>
                  <a:pt x="963669" y="1761901"/>
                  <a:pt x="963669" y="1763768"/>
                </a:cubicBezTo>
                <a:close/>
                <a:moveTo>
                  <a:pt x="937939" y="1364555"/>
                </a:moveTo>
                <a:lnTo>
                  <a:pt x="933250" y="1364865"/>
                </a:lnTo>
                <a:lnTo>
                  <a:pt x="933837" y="1365247"/>
                </a:lnTo>
                <a:lnTo>
                  <a:pt x="937904" y="1364971"/>
                </a:lnTo>
                <a:close/>
                <a:moveTo>
                  <a:pt x="956554" y="1630256"/>
                </a:moveTo>
                <a:cubicBezTo>
                  <a:pt x="954142" y="1630420"/>
                  <a:pt x="954142" y="1630420"/>
                  <a:pt x="951909" y="1633208"/>
                </a:cubicBezTo>
                <a:cubicBezTo>
                  <a:pt x="954321" y="1633044"/>
                  <a:pt x="959500" y="1637966"/>
                  <a:pt x="957089" y="1638129"/>
                </a:cubicBezTo>
                <a:cubicBezTo>
                  <a:pt x="956911" y="1635505"/>
                  <a:pt x="949854" y="1638621"/>
                  <a:pt x="949498" y="1633372"/>
                </a:cubicBezTo>
                <a:cubicBezTo>
                  <a:pt x="954321" y="1633044"/>
                  <a:pt x="951374" y="1625334"/>
                  <a:pt x="953786" y="1625170"/>
                </a:cubicBezTo>
                <a:cubicBezTo>
                  <a:pt x="953964" y="1627795"/>
                  <a:pt x="956377" y="1627632"/>
                  <a:pt x="956554" y="1630256"/>
                </a:cubicBezTo>
                <a:close/>
                <a:moveTo>
                  <a:pt x="955708" y="1613096"/>
                </a:moveTo>
                <a:cubicBezTo>
                  <a:pt x="952526" y="1603338"/>
                  <a:pt x="947850" y="1608645"/>
                  <a:pt x="945174" y="1606332"/>
                </a:cubicBezTo>
                <a:cubicBezTo>
                  <a:pt x="945511" y="1611294"/>
                  <a:pt x="953369" y="1615749"/>
                  <a:pt x="955708" y="1613096"/>
                </a:cubicBezTo>
                <a:close/>
                <a:moveTo>
                  <a:pt x="945594" y="1464183"/>
                </a:moveTo>
                <a:cubicBezTo>
                  <a:pt x="943086" y="1464354"/>
                  <a:pt x="943255" y="1466836"/>
                  <a:pt x="940580" y="1464524"/>
                </a:cubicBezTo>
                <a:cubicBezTo>
                  <a:pt x="941085" y="1471969"/>
                  <a:pt x="941085" y="1471969"/>
                  <a:pt x="941085" y="1471969"/>
                </a:cubicBezTo>
                <a:cubicBezTo>
                  <a:pt x="943761" y="1474281"/>
                  <a:pt x="943255" y="1466836"/>
                  <a:pt x="945594" y="1464183"/>
                </a:cubicBezTo>
                <a:close/>
                <a:moveTo>
                  <a:pt x="983355" y="2020129"/>
                </a:moveTo>
                <a:cubicBezTo>
                  <a:pt x="985521" y="2014994"/>
                  <a:pt x="975496" y="2015675"/>
                  <a:pt x="980342" y="2012854"/>
                </a:cubicBezTo>
                <a:cubicBezTo>
                  <a:pt x="980173" y="2010372"/>
                  <a:pt x="975328" y="2013194"/>
                  <a:pt x="975328" y="2013194"/>
                </a:cubicBezTo>
                <a:cubicBezTo>
                  <a:pt x="975496" y="2015675"/>
                  <a:pt x="978003" y="2015504"/>
                  <a:pt x="975664" y="2018158"/>
                </a:cubicBezTo>
                <a:cubicBezTo>
                  <a:pt x="978341" y="2020469"/>
                  <a:pt x="980847" y="2020299"/>
                  <a:pt x="983355" y="2020129"/>
                </a:cubicBezTo>
                <a:close/>
                <a:moveTo>
                  <a:pt x="975316" y="1879554"/>
                </a:moveTo>
                <a:lnTo>
                  <a:pt x="974874" y="1878197"/>
                </a:lnTo>
                <a:lnTo>
                  <a:pt x="968694" y="1878198"/>
                </a:lnTo>
                <a:cubicBezTo>
                  <a:pt x="968694" y="1880683"/>
                  <a:pt x="968694" y="1883171"/>
                  <a:pt x="971206" y="1885660"/>
                </a:cubicBezTo>
                <a:close/>
                <a:moveTo>
                  <a:pt x="954719" y="1533688"/>
                </a:moveTo>
                <a:cubicBezTo>
                  <a:pt x="953903" y="1530938"/>
                  <a:pt x="951229" y="1528627"/>
                  <a:pt x="947638" y="1531364"/>
                </a:cubicBezTo>
                <a:lnTo>
                  <a:pt x="949623" y="1536157"/>
                </a:lnTo>
                <a:lnTo>
                  <a:pt x="953114" y="1535320"/>
                </a:lnTo>
                <a:lnTo>
                  <a:pt x="953163" y="1535582"/>
                </a:lnTo>
                <a:close/>
                <a:moveTo>
                  <a:pt x="963966" y="1667618"/>
                </a:moveTo>
                <a:cubicBezTo>
                  <a:pt x="964128" y="1670004"/>
                  <a:pt x="964290" y="1672390"/>
                  <a:pt x="964290" y="1672390"/>
                </a:cubicBezTo>
                <a:cubicBezTo>
                  <a:pt x="961879" y="1672554"/>
                  <a:pt x="959467" y="1672718"/>
                  <a:pt x="959144" y="1667945"/>
                </a:cubicBezTo>
                <a:cubicBezTo>
                  <a:pt x="961554" y="1667782"/>
                  <a:pt x="961716" y="1670168"/>
                  <a:pt x="963966" y="1667618"/>
                </a:cubicBezTo>
                <a:close/>
                <a:moveTo>
                  <a:pt x="970374" y="1746380"/>
                </a:moveTo>
                <a:cubicBezTo>
                  <a:pt x="970752" y="1747901"/>
                  <a:pt x="970751" y="1749710"/>
                  <a:pt x="970148" y="1751684"/>
                </a:cubicBezTo>
                <a:cubicBezTo>
                  <a:pt x="967730" y="1749050"/>
                  <a:pt x="965313" y="1743790"/>
                  <a:pt x="962896" y="1743790"/>
                </a:cubicBezTo>
                <a:cubicBezTo>
                  <a:pt x="964105" y="1741160"/>
                  <a:pt x="966522" y="1741160"/>
                  <a:pt x="968334" y="1742805"/>
                </a:cubicBezTo>
                <a:cubicBezTo>
                  <a:pt x="969241" y="1743626"/>
                  <a:pt x="969996" y="1744859"/>
                  <a:pt x="970374" y="1746380"/>
                </a:cubicBezTo>
                <a:close/>
                <a:moveTo>
                  <a:pt x="945474" y="1362069"/>
                </a:moveTo>
                <a:lnTo>
                  <a:pt x="944669" y="1362069"/>
                </a:lnTo>
                <a:lnTo>
                  <a:pt x="944882" y="1362362"/>
                </a:lnTo>
                <a:close/>
                <a:moveTo>
                  <a:pt x="993108" y="2059694"/>
                </a:moveTo>
                <a:cubicBezTo>
                  <a:pt x="990581" y="2064718"/>
                  <a:pt x="990581" y="2059694"/>
                  <a:pt x="993108" y="2067227"/>
                </a:cubicBezTo>
                <a:cubicBezTo>
                  <a:pt x="985528" y="2059694"/>
                  <a:pt x="972894" y="2067228"/>
                  <a:pt x="962787" y="2067227"/>
                </a:cubicBezTo>
                <a:cubicBezTo>
                  <a:pt x="960260" y="2067227"/>
                  <a:pt x="962787" y="2062206"/>
                  <a:pt x="960260" y="2062206"/>
                </a:cubicBezTo>
                <a:cubicBezTo>
                  <a:pt x="962787" y="2069740"/>
                  <a:pt x="950153" y="2059694"/>
                  <a:pt x="947626" y="2067228"/>
                </a:cubicBezTo>
                <a:cubicBezTo>
                  <a:pt x="947626" y="2059694"/>
                  <a:pt x="945100" y="2062206"/>
                  <a:pt x="945100" y="2052161"/>
                </a:cubicBezTo>
                <a:cubicBezTo>
                  <a:pt x="942573" y="2054673"/>
                  <a:pt x="940046" y="2054673"/>
                  <a:pt x="940046" y="2057182"/>
                </a:cubicBezTo>
                <a:cubicBezTo>
                  <a:pt x="937519" y="2057182"/>
                  <a:pt x="942573" y="2052161"/>
                  <a:pt x="940046" y="2047140"/>
                </a:cubicBezTo>
                <a:cubicBezTo>
                  <a:pt x="947626" y="2047140"/>
                  <a:pt x="957733" y="2052161"/>
                  <a:pt x="962787" y="2047139"/>
                </a:cubicBezTo>
                <a:cubicBezTo>
                  <a:pt x="962787" y="2049651"/>
                  <a:pt x="967841" y="2057182"/>
                  <a:pt x="967841" y="2049651"/>
                </a:cubicBezTo>
                <a:cubicBezTo>
                  <a:pt x="970367" y="2049651"/>
                  <a:pt x="970367" y="2052161"/>
                  <a:pt x="970367" y="2054673"/>
                </a:cubicBezTo>
                <a:cubicBezTo>
                  <a:pt x="975421" y="2044630"/>
                  <a:pt x="985528" y="2062206"/>
                  <a:pt x="993108" y="2059694"/>
                </a:cubicBezTo>
                <a:close/>
                <a:moveTo>
                  <a:pt x="965080" y="1639886"/>
                </a:moveTo>
                <a:lnTo>
                  <a:pt x="965010" y="1640506"/>
                </a:lnTo>
                <a:lnTo>
                  <a:pt x="964826" y="1639066"/>
                </a:lnTo>
                <a:close/>
                <a:moveTo>
                  <a:pt x="976244" y="1789198"/>
                </a:moveTo>
                <a:lnTo>
                  <a:pt x="973719" y="1788643"/>
                </a:lnTo>
                <a:lnTo>
                  <a:pt x="972991" y="1790083"/>
                </a:lnTo>
                <a:lnTo>
                  <a:pt x="975363" y="1791282"/>
                </a:lnTo>
                <a:close/>
                <a:moveTo>
                  <a:pt x="947348" y="1356992"/>
                </a:moveTo>
                <a:lnTo>
                  <a:pt x="940764" y="1356781"/>
                </a:lnTo>
                <a:cubicBezTo>
                  <a:pt x="937939" y="1355848"/>
                  <a:pt x="935426" y="1354604"/>
                  <a:pt x="932914" y="1354604"/>
                </a:cubicBezTo>
                <a:lnTo>
                  <a:pt x="936880" y="1360150"/>
                </a:lnTo>
                <a:lnTo>
                  <a:pt x="935838" y="1357632"/>
                </a:lnTo>
                <a:cubicBezTo>
                  <a:pt x="939597" y="1357376"/>
                  <a:pt x="939723" y="1359238"/>
                  <a:pt x="939557" y="1361431"/>
                </a:cubicBezTo>
                <a:lnTo>
                  <a:pt x="939774" y="1362068"/>
                </a:lnTo>
                <a:lnTo>
                  <a:pt x="943967" y="1362069"/>
                </a:lnTo>
                <a:lnTo>
                  <a:pt x="944218" y="1362690"/>
                </a:lnTo>
                <a:lnTo>
                  <a:pt x="944238" y="1362680"/>
                </a:lnTo>
                <a:lnTo>
                  <a:pt x="944603" y="1362069"/>
                </a:lnTo>
                <a:lnTo>
                  <a:pt x="943967" y="1362069"/>
                </a:lnTo>
                <a:lnTo>
                  <a:pt x="942961" y="1359581"/>
                </a:lnTo>
                <a:cubicBezTo>
                  <a:pt x="942961" y="1360825"/>
                  <a:pt x="944846" y="1361447"/>
                  <a:pt x="946731" y="1361136"/>
                </a:cubicBezTo>
                <a:lnTo>
                  <a:pt x="946811" y="1361050"/>
                </a:lnTo>
                <a:close/>
                <a:moveTo>
                  <a:pt x="975382" y="1766467"/>
                </a:moveTo>
                <a:cubicBezTo>
                  <a:pt x="972967" y="1766631"/>
                  <a:pt x="970719" y="1769184"/>
                  <a:pt x="968470" y="1771733"/>
                </a:cubicBezTo>
                <a:cubicBezTo>
                  <a:pt x="968307" y="1769347"/>
                  <a:pt x="968146" y="1766959"/>
                  <a:pt x="967984" y="1764573"/>
                </a:cubicBezTo>
                <a:cubicBezTo>
                  <a:pt x="967984" y="1764573"/>
                  <a:pt x="970395" y="1764409"/>
                  <a:pt x="970233" y="1762024"/>
                </a:cubicBezTo>
                <a:cubicBezTo>
                  <a:pt x="972644" y="1761860"/>
                  <a:pt x="972806" y="1764246"/>
                  <a:pt x="975382" y="1766467"/>
                </a:cubicBezTo>
                <a:close/>
                <a:moveTo>
                  <a:pt x="993938" y="2039657"/>
                </a:moveTo>
                <a:cubicBezTo>
                  <a:pt x="988950" y="2037598"/>
                  <a:pt x="982041" y="2042862"/>
                  <a:pt x="981716" y="2038089"/>
                </a:cubicBezTo>
                <a:cubicBezTo>
                  <a:pt x="986701" y="2040149"/>
                  <a:pt x="991041" y="2032663"/>
                  <a:pt x="993938" y="2039657"/>
                </a:cubicBezTo>
                <a:close/>
                <a:moveTo>
                  <a:pt x="990879" y="1994622"/>
                </a:moveTo>
                <a:cubicBezTo>
                  <a:pt x="991061" y="1997307"/>
                  <a:pt x="991244" y="1999992"/>
                  <a:pt x="991244" y="1999992"/>
                </a:cubicBezTo>
                <a:cubicBezTo>
                  <a:pt x="991244" y="1999992"/>
                  <a:pt x="981408" y="2003356"/>
                  <a:pt x="976219" y="2001012"/>
                </a:cubicBezTo>
                <a:cubicBezTo>
                  <a:pt x="978722" y="2000842"/>
                  <a:pt x="978540" y="1998157"/>
                  <a:pt x="978540" y="1998157"/>
                </a:cubicBezTo>
                <a:cubicBezTo>
                  <a:pt x="973533" y="1998497"/>
                  <a:pt x="971394" y="2004036"/>
                  <a:pt x="966387" y="2004376"/>
                </a:cubicBezTo>
                <a:cubicBezTo>
                  <a:pt x="963697" y="2001863"/>
                  <a:pt x="958873" y="2004887"/>
                  <a:pt x="958508" y="1999518"/>
                </a:cubicBezTo>
                <a:cubicBezTo>
                  <a:pt x="973533" y="1998497"/>
                  <a:pt x="978175" y="1992788"/>
                  <a:pt x="990879" y="1994622"/>
                </a:cubicBezTo>
                <a:close/>
                <a:moveTo>
                  <a:pt x="969777" y="1668062"/>
                </a:moveTo>
                <a:lnTo>
                  <a:pt x="969696" y="1667955"/>
                </a:lnTo>
                <a:lnTo>
                  <a:pt x="968242" y="1669207"/>
                </a:lnTo>
                <a:lnTo>
                  <a:pt x="968641" y="1670807"/>
                </a:lnTo>
                <a:close/>
                <a:moveTo>
                  <a:pt x="979703" y="1781014"/>
                </a:moveTo>
                <a:lnTo>
                  <a:pt x="979468" y="1781570"/>
                </a:lnTo>
                <a:lnTo>
                  <a:pt x="977028" y="1778704"/>
                </a:lnTo>
                <a:lnTo>
                  <a:pt x="975213" y="1778827"/>
                </a:lnTo>
                <a:lnTo>
                  <a:pt x="974661" y="1780248"/>
                </a:lnTo>
                <a:lnTo>
                  <a:pt x="971991" y="1779046"/>
                </a:lnTo>
                <a:lnTo>
                  <a:pt x="971452" y="1779082"/>
                </a:lnTo>
                <a:lnTo>
                  <a:pt x="974346" y="1783668"/>
                </a:lnTo>
                <a:lnTo>
                  <a:pt x="979341" y="1781870"/>
                </a:lnTo>
                <a:lnTo>
                  <a:pt x="979468" y="1781570"/>
                </a:lnTo>
                <a:lnTo>
                  <a:pt x="979634" y="1781765"/>
                </a:lnTo>
                <a:lnTo>
                  <a:pt x="979751" y="1781723"/>
                </a:lnTo>
                <a:close/>
                <a:moveTo>
                  <a:pt x="972808" y="1658759"/>
                </a:moveTo>
                <a:lnTo>
                  <a:pt x="968768" y="1657089"/>
                </a:lnTo>
                <a:lnTo>
                  <a:pt x="968909" y="1659172"/>
                </a:lnTo>
                <a:close/>
                <a:moveTo>
                  <a:pt x="981256" y="1773716"/>
                </a:moveTo>
                <a:lnTo>
                  <a:pt x="976718" y="1773716"/>
                </a:lnTo>
                <a:lnTo>
                  <a:pt x="976690" y="1773739"/>
                </a:lnTo>
                <a:lnTo>
                  <a:pt x="981256" y="1777684"/>
                </a:lnTo>
                <a:close/>
                <a:moveTo>
                  <a:pt x="982505" y="1789863"/>
                </a:moveTo>
                <a:lnTo>
                  <a:pt x="981256" y="1786155"/>
                </a:lnTo>
                <a:lnTo>
                  <a:pt x="980104" y="1786916"/>
                </a:lnTo>
                <a:lnTo>
                  <a:pt x="980377" y="1790942"/>
                </a:lnTo>
                <a:close/>
                <a:moveTo>
                  <a:pt x="992248" y="1922041"/>
                </a:moveTo>
                <a:cubicBezTo>
                  <a:pt x="992562" y="1921108"/>
                  <a:pt x="992562" y="1920486"/>
                  <a:pt x="991306" y="1920486"/>
                </a:cubicBezTo>
                <a:cubicBezTo>
                  <a:pt x="991306" y="1920486"/>
                  <a:pt x="991306" y="1922975"/>
                  <a:pt x="991306" y="1922975"/>
                </a:cubicBezTo>
                <a:cubicBezTo>
                  <a:pt x="986281" y="1920486"/>
                  <a:pt x="983769" y="1922975"/>
                  <a:pt x="978744" y="1922974"/>
                </a:cubicBezTo>
                <a:cubicBezTo>
                  <a:pt x="978744" y="1922974"/>
                  <a:pt x="978744" y="1922974"/>
                  <a:pt x="978743" y="1917998"/>
                </a:cubicBezTo>
                <a:cubicBezTo>
                  <a:pt x="976231" y="1922975"/>
                  <a:pt x="973719" y="1917998"/>
                  <a:pt x="968694" y="1915512"/>
                </a:cubicBezTo>
                <a:cubicBezTo>
                  <a:pt x="973719" y="1922975"/>
                  <a:pt x="963669" y="1920486"/>
                  <a:pt x="968694" y="1922975"/>
                </a:cubicBezTo>
                <a:lnTo>
                  <a:pt x="972274" y="1922029"/>
                </a:lnTo>
                <a:lnTo>
                  <a:pt x="971365" y="1921344"/>
                </a:lnTo>
                <a:cubicBezTo>
                  <a:pt x="973614" y="1918795"/>
                  <a:pt x="978764" y="1923239"/>
                  <a:pt x="981337" y="1925460"/>
                </a:cubicBezTo>
                <a:cubicBezTo>
                  <a:pt x="980212" y="1926735"/>
                  <a:pt x="978363" y="1926261"/>
                  <a:pt x="976472" y="1925191"/>
                </a:cubicBezTo>
                <a:lnTo>
                  <a:pt x="974199" y="1923479"/>
                </a:lnTo>
                <a:lnTo>
                  <a:pt x="976231" y="1927949"/>
                </a:lnTo>
                <a:cubicBezTo>
                  <a:pt x="976231" y="1927949"/>
                  <a:pt x="976231" y="1927949"/>
                  <a:pt x="991306" y="1925460"/>
                </a:cubicBezTo>
                <a:cubicBezTo>
                  <a:pt x="991306" y="1924218"/>
                  <a:pt x="991934" y="1922974"/>
                  <a:pt x="992248" y="1922041"/>
                </a:cubicBezTo>
                <a:close/>
                <a:moveTo>
                  <a:pt x="980731" y="1721739"/>
                </a:moveTo>
                <a:cubicBezTo>
                  <a:pt x="970705" y="1721739"/>
                  <a:pt x="965693" y="1721739"/>
                  <a:pt x="958174" y="1726750"/>
                </a:cubicBezTo>
                <a:lnTo>
                  <a:pt x="977710" y="1732608"/>
                </a:lnTo>
                <a:lnTo>
                  <a:pt x="975079" y="1726340"/>
                </a:lnTo>
                <a:lnTo>
                  <a:pt x="977607" y="1726475"/>
                </a:lnTo>
                <a:lnTo>
                  <a:pt x="977598" y="1726437"/>
                </a:lnTo>
                <a:cubicBezTo>
                  <a:pt x="978852" y="1724871"/>
                  <a:pt x="980732" y="1722992"/>
                  <a:pt x="980731" y="1721739"/>
                </a:cubicBezTo>
                <a:close/>
                <a:moveTo>
                  <a:pt x="981064" y="1726283"/>
                </a:moveTo>
                <a:lnTo>
                  <a:pt x="979579" y="1727837"/>
                </a:lnTo>
                <a:lnTo>
                  <a:pt x="980560" y="1728565"/>
                </a:lnTo>
                <a:close/>
                <a:moveTo>
                  <a:pt x="978671" y="1651770"/>
                </a:moveTo>
                <a:cubicBezTo>
                  <a:pt x="979028" y="1652237"/>
                  <a:pt x="979028" y="1653015"/>
                  <a:pt x="978393" y="1654261"/>
                </a:cubicBezTo>
                <a:cubicBezTo>
                  <a:pt x="975856" y="1656752"/>
                  <a:pt x="975856" y="1651770"/>
                  <a:pt x="973318" y="1651770"/>
                </a:cubicBezTo>
                <a:cubicBezTo>
                  <a:pt x="973318" y="1651770"/>
                  <a:pt x="977600" y="1650369"/>
                  <a:pt x="978671" y="1651770"/>
                </a:cubicBezTo>
                <a:close/>
                <a:moveTo>
                  <a:pt x="988072" y="1786865"/>
                </a:moveTo>
                <a:lnTo>
                  <a:pt x="983769" y="1786155"/>
                </a:lnTo>
                <a:lnTo>
                  <a:pt x="983768" y="1789223"/>
                </a:lnTo>
                <a:lnTo>
                  <a:pt x="986767" y="1787703"/>
                </a:lnTo>
                <a:close/>
                <a:moveTo>
                  <a:pt x="987553" y="1778452"/>
                </a:moveTo>
                <a:lnTo>
                  <a:pt x="987056" y="1778022"/>
                </a:lnTo>
                <a:lnTo>
                  <a:pt x="986557" y="1778884"/>
                </a:lnTo>
                <a:close/>
                <a:moveTo>
                  <a:pt x="996431" y="1883937"/>
                </a:moveTo>
                <a:lnTo>
                  <a:pt x="995032" y="1881577"/>
                </a:lnTo>
                <a:cubicBezTo>
                  <a:pt x="994093" y="1881641"/>
                  <a:pt x="992883" y="1882347"/>
                  <a:pt x="991629" y="1882432"/>
                </a:cubicBezTo>
                <a:lnTo>
                  <a:pt x="988996" y="1876786"/>
                </a:lnTo>
                <a:lnTo>
                  <a:pt x="982397" y="1877694"/>
                </a:lnTo>
                <a:lnTo>
                  <a:pt x="984108" y="1882943"/>
                </a:lnTo>
                <a:lnTo>
                  <a:pt x="984067" y="1882920"/>
                </a:lnTo>
                <a:lnTo>
                  <a:pt x="986281" y="1885660"/>
                </a:lnTo>
                <a:lnTo>
                  <a:pt x="986316" y="1885654"/>
                </a:lnTo>
                <a:lnTo>
                  <a:pt x="986783" y="1885255"/>
                </a:lnTo>
                <a:lnTo>
                  <a:pt x="986695" y="1885590"/>
                </a:lnTo>
                <a:close/>
                <a:moveTo>
                  <a:pt x="975399" y="1569372"/>
                </a:moveTo>
                <a:cubicBezTo>
                  <a:pt x="975230" y="1566890"/>
                  <a:pt x="970388" y="1569713"/>
                  <a:pt x="968050" y="1572365"/>
                </a:cubicBezTo>
                <a:cubicBezTo>
                  <a:pt x="965037" y="1565088"/>
                  <a:pt x="960023" y="1565428"/>
                  <a:pt x="957348" y="1563119"/>
                </a:cubicBezTo>
                <a:cubicBezTo>
                  <a:pt x="956721" y="1563161"/>
                  <a:pt x="956292" y="1563814"/>
                  <a:pt x="955965" y="1564771"/>
                </a:cubicBezTo>
                <a:lnTo>
                  <a:pt x="955280" y="1567797"/>
                </a:lnTo>
                <a:lnTo>
                  <a:pt x="956954" y="1567261"/>
                </a:lnTo>
                <a:cubicBezTo>
                  <a:pt x="959935" y="1567677"/>
                  <a:pt x="963818" y="1571369"/>
                  <a:pt x="962277" y="1575428"/>
                </a:cubicBezTo>
                <a:cubicBezTo>
                  <a:pt x="960202" y="1571615"/>
                  <a:pt x="957272" y="1575274"/>
                  <a:pt x="955635" y="1572913"/>
                </a:cubicBezTo>
                <a:lnTo>
                  <a:pt x="954871" y="1569610"/>
                </a:lnTo>
                <a:lnTo>
                  <a:pt x="954392" y="1571735"/>
                </a:lnTo>
                <a:cubicBezTo>
                  <a:pt x="954064" y="1572692"/>
                  <a:pt x="953637" y="1573344"/>
                  <a:pt x="953011" y="1573387"/>
                </a:cubicBezTo>
                <a:cubicBezTo>
                  <a:pt x="955683" y="1575697"/>
                  <a:pt x="960866" y="1577839"/>
                  <a:pt x="963879" y="1585114"/>
                </a:cubicBezTo>
                <a:cubicBezTo>
                  <a:pt x="958696" y="1582972"/>
                  <a:pt x="955683" y="1575697"/>
                  <a:pt x="950841" y="1578520"/>
                </a:cubicBezTo>
                <a:cubicBezTo>
                  <a:pt x="951009" y="1581002"/>
                  <a:pt x="951009" y="1581002"/>
                  <a:pt x="951346" y="1585965"/>
                </a:cubicBezTo>
                <a:cubicBezTo>
                  <a:pt x="953854" y="1585795"/>
                  <a:pt x="953517" y="1580832"/>
                  <a:pt x="958696" y="1582972"/>
                </a:cubicBezTo>
                <a:cubicBezTo>
                  <a:pt x="954191" y="1590761"/>
                  <a:pt x="969399" y="1592219"/>
                  <a:pt x="973907" y="1584433"/>
                </a:cubicBezTo>
                <a:cubicBezTo>
                  <a:pt x="973570" y="1579470"/>
                  <a:pt x="968893" y="1584773"/>
                  <a:pt x="966217" y="1582461"/>
                </a:cubicBezTo>
                <a:cubicBezTo>
                  <a:pt x="963710" y="1582632"/>
                  <a:pt x="965880" y="1577499"/>
                  <a:pt x="963373" y="1577669"/>
                </a:cubicBezTo>
                <a:cubicBezTo>
                  <a:pt x="963204" y="1575187"/>
                  <a:pt x="968387" y="1577328"/>
                  <a:pt x="970894" y="1577158"/>
                </a:cubicBezTo>
                <a:cubicBezTo>
                  <a:pt x="973233" y="1574505"/>
                  <a:pt x="970388" y="1569713"/>
                  <a:pt x="975399" y="1569372"/>
                </a:cubicBezTo>
                <a:close/>
                <a:moveTo>
                  <a:pt x="998843" y="1900585"/>
                </a:moveTo>
                <a:lnTo>
                  <a:pt x="998161" y="1901936"/>
                </a:lnTo>
                <a:lnTo>
                  <a:pt x="998843" y="1901890"/>
                </a:lnTo>
                <a:close/>
                <a:moveTo>
                  <a:pt x="896803" y="389729"/>
                </a:moveTo>
                <a:cubicBezTo>
                  <a:pt x="896803" y="401686"/>
                  <a:pt x="884720" y="396902"/>
                  <a:pt x="875050" y="399295"/>
                </a:cubicBezTo>
                <a:cubicBezTo>
                  <a:pt x="875050" y="396903"/>
                  <a:pt x="875050" y="394512"/>
                  <a:pt x="872633" y="394511"/>
                </a:cubicBezTo>
                <a:cubicBezTo>
                  <a:pt x="877466" y="389729"/>
                  <a:pt x="891970" y="399295"/>
                  <a:pt x="896803" y="389729"/>
                </a:cubicBezTo>
                <a:close/>
                <a:moveTo>
                  <a:pt x="1003522" y="1916072"/>
                </a:moveTo>
                <a:lnTo>
                  <a:pt x="1002999" y="1915620"/>
                </a:lnTo>
                <a:lnTo>
                  <a:pt x="998843" y="1916134"/>
                </a:lnTo>
                <a:cubicBezTo>
                  <a:pt x="996959" y="1916755"/>
                  <a:pt x="995075" y="1917999"/>
                  <a:pt x="993819" y="1920486"/>
                </a:cubicBezTo>
                <a:cubicBezTo>
                  <a:pt x="996331" y="1920486"/>
                  <a:pt x="996331" y="1930437"/>
                  <a:pt x="998843" y="1922974"/>
                </a:cubicBezTo>
                <a:cubicBezTo>
                  <a:pt x="996331" y="1921730"/>
                  <a:pt x="998216" y="1921730"/>
                  <a:pt x="1000414" y="1921108"/>
                </a:cubicBezTo>
                <a:close/>
                <a:moveTo>
                  <a:pt x="1010773" y="2006735"/>
                </a:moveTo>
                <a:cubicBezTo>
                  <a:pt x="1010625" y="2004562"/>
                  <a:pt x="1009830" y="2002123"/>
                  <a:pt x="1009745" y="2000883"/>
                </a:cubicBezTo>
                <a:cubicBezTo>
                  <a:pt x="1002228" y="2001394"/>
                  <a:pt x="1002228" y="2001394"/>
                  <a:pt x="1002228" y="2001394"/>
                </a:cubicBezTo>
                <a:cubicBezTo>
                  <a:pt x="1002565" y="2006356"/>
                  <a:pt x="1005237" y="2008669"/>
                  <a:pt x="1007913" y="2010981"/>
                </a:cubicBezTo>
                <a:cubicBezTo>
                  <a:pt x="1010420" y="2010811"/>
                  <a:pt x="1010920" y="2008907"/>
                  <a:pt x="1010773" y="2006735"/>
                </a:cubicBezTo>
                <a:close/>
                <a:moveTo>
                  <a:pt x="1002562" y="1869830"/>
                </a:moveTo>
                <a:lnTo>
                  <a:pt x="998453" y="1867163"/>
                </a:lnTo>
                <a:lnTo>
                  <a:pt x="996919" y="1869745"/>
                </a:lnTo>
                <a:lnTo>
                  <a:pt x="996637" y="1870703"/>
                </a:lnTo>
                <a:lnTo>
                  <a:pt x="1002298" y="1870112"/>
                </a:lnTo>
                <a:close/>
                <a:moveTo>
                  <a:pt x="992698" y="1679921"/>
                </a:moveTo>
                <a:lnTo>
                  <a:pt x="991993" y="1679131"/>
                </a:lnTo>
                <a:lnTo>
                  <a:pt x="989934" y="1679446"/>
                </a:lnTo>
                <a:close/>
                <a:moveTo>
                  <a:pt x="995770" y="1721739"/>
                </a:moveTo>
                <a:cubicBezTo>
                  <a:pt x="993263" y="1725497"/>
                  <a:pt x="990130" y="1724871"/>
                  <a:pt x="986997" y="1724558"/>
                </a:cubicBezTo>
                <a:lnTo>
                  <a:pt x="984814" y="1724724"/>
                </a:lnTo>
                <a:lnTo>
                  <a:pt x="978930" y="1732974"/>
                </a:lnTo>
                <a:lnTo>
                  <a:pt x="983238" y="1734266"/>
                </a:lnTo>
                <a:cubicBezTo>
                  <a:pt x="983238" y="1739276"/>
                  <a:pt x="975718" y="1734266"/>
                  <a:pt x="978225" y="1741782"/>
                </a:cubicBezTo>
                <a:cubicBezTo>
                  <a:pt x="973212" y="1734266"/>
                  <a:pt x="963186" y="1744287"/>
                  <a:pt x="960680" y="1736771"/>
                </a:cubicBezTo>
                <a:cubicBezTo>
                  <a:pt x="960680" y="1736771"/>
                  <a:pt x="960680" y="1739276"/>
                  <a:pt x="958174" y="1739276"/>
                </a:cubicBezTo>
                <a:cubicBezTo>
                  <a:pt x="958174" y="1739276"/>
                  <a:pt x="958174" y="1739276"/>
                  <a:pt x="960680" y="1739276"/>
                </a:cubicBezTo>
                <a:cubicBezTo>
                  <a:pt x="955667" y="1746792"/>
                  <a:pt x="953160" y="1734266"/>
                  <a:pt x="948148" y="1736771"/>
                </a:cubicBezTo>
                <a:cubicBezTo>
                  <a:pt x="948148" y="1749298"/>
                  <a:pt x="938122" y="1739276"/>
                  <a:pt x="930602" y="1746792"/>
                </a:cubicBezTo>
                <a:cubicBezTo>
                  <a:pt x="930603" y="1744287"/>
                  <a:pt x="933109" y="1741781"/>
                  <a:pt x="935616" y="1741782"/>
                </a:cubicBezTo>
                <a:cubicBezTo>
                  <a:pt x="933109" y="1739276"/>
                  <a:pt x="930603" y="1741782"/>
                  <a:pt x="928096" y="1739276"/>
                </a:cubicBezTo>
                <a:cubicBezTo>
                  <a:pt x="923083" y="1746792"/>
                  <a:pt x="913057" y="1741782"/>
                  <a:pt x="908045" y="1749297"/>
                </a:cubicBezTo>
                <a:cubicBezTo>
                  <a:pt x="905539" y="1749298"/>
                  <a:pt x="903032" y="1749297"/>
                  <a:pt x="903032" y="1744286"/>
                </a:cubicBezTo>
                <a:cubicBezTo>
                  <a:pt x="898019" y="1744287"/>
                  <a:pt x="900525" y="1751802"/>
                  <a:pt x="895512" y="1751803"/>
                </a:cubicBezTo>
                <a:cubicBezTo>
                  <a:pt x="895512" y="1746792"/>
                  <a:pt x="900525" y="1746792"/>
                  <a:pt x="900525" y="1741782"/>
                </a:cubicBezTo>
                <a:cubicBezTo>
                  <a:pt x="895512" y="1736771"/>
                  <a:pt x="893006" y="1741782"/>
                  <a:pt x="887993" y="1741781"/>
                </a:cubicBezTo>
                <a:cubicBezTo>
                  <a:pt x="882980" y="1741782"/>
                  <a:pt x="887993" y="1746792"/>
                  <a:pt x="885486" y="1749297"/>
                </a:cubicBezTo>
                <a:cubicBezTo>
                  <a:pt x="885487" y="1746792"/>
                  <a:pt x="877968" y="1749297"/>
                  <a:pt x="880474" y="1741781"/>
                </a:cubicBezTo>
                <a:lnTo>
                  <a:pt x="877408" y="1742356"/>
                </a:lnTo>
                <a:lnTo>
                  <a:pt x="877941" y="1744303"/>
                </a:lnTo>
                <a:lnTo>
                  <a:pt x="877968" y="1744287"/>
                </a:lnTo>
                <a:lnTo>
                  <a:pt x="877944" y="1744312"/>
                </a:lnTo>
                <a:lnTo>
                  <a:pt x="878269" y="1745500"/>
                </a:lnTo>
                <a:lnTo>
                  <a:pt x="877657" y="1744613"/>
                </a:lnTo>
                <a:lnTo>
                  <a:pt x="871389" y="1751176"/>
                </a:lnTo>
                <a:cubicBezTo>
                  <a:pt x="869195" y="1751176"/>
                  <a:pt x="866689" y="1749297"/>
                  <a:pt x="862929" y="1746792"/>
                </a:cubicBezTo>
                <a:cubicBezTo>
                  <a:pt x="862929" y="1741782"/>
                  <a:pt x="865435" y="1741781"/>
                  <a:pt x="870449" y="1741782"/>
                </a:cubicBezTo>
                <a:cubicBezTo>
                  <a:pt x="870449" y="1741782"/>
                  <a:pt x="867942" y="1744287"/>
                  <a:pt x="867942" y="1746792"/>
                </a:cubicBezTo>
                <a:cubicBezTo>
                  <a:pt x="869195" y="1749297"/>
                  <a:pt x="871075" y="1748671"/>
                  <a:pt x="872955" y="1747418"/>
                </a:cubicBezTo>
                <a:lnTo>
                  <a:pt x="877593" y="1744521"/>
                </a:lnTo>
                <a:lnTo>
                  <a:pt x="876249" y="1742573"/>
                </a:lnTo>
                <a:lnTo>
                  <a:pt x="875461" y="1742721"/>
                </a:lnTo>
                <a:cubicBezTo>
                  <a:pt x="874208" y="1743034"/>
                  <a:pt x="872955" y="1743034"/>
                  <a:pt x="870449" y="1741782"/>
                </a:cubicBezTo>
                <a:cubicBezTo>
                  <a:pt x="865435" y="1736771"/>
                  <a:pt x="855410" y="1731761"/>
                  <a:pt x="852904" y="1741782"/>
                </a:cubicBezTo>
                <a:cubicBezTo>
                  <a:pt x="850398" y="1739276"/>
                  <a:pt x="842878" y="1739276"/>
                  <a:pt x="837865" y="1741782"/>
                </a:cubicBezTo>
                <a:cubicBezTo>
                  <a:pt x="835358" y="1741781"/>
                  <a:pt x="840372" y="1739276"/>
                  <a:pt x="837865" y="1734265"/>
                </a:cubicBezTo>
                <a:cubicBezTo>
                  <a:pt x="847890" y="1741782"/>
                  <a:pt x="852903" y="1736771"/>
                  <a:pt x="860423" y="1729255"/>
                </a:cubicBezTo>
                <a:cubicBezTo>
                  <a:pt x="857917" y="1736771"/>
                  <a:pt x="877968" y="1734266"/>
                  <a:pt x="880474" y="1729255"/>
                </a:cubicBezTo>
                <a:cubicBezTo>
                  <a:pt x="880474" y="1726750"/>
                  <a:pt x="877968" y="1726750"/>
                  <a:pt x="877968" y="1724245"/>
                </a:cubicBezTo>
                <a:cubicBezTo>
                  <a:pt x="872955" y="1731761"/>
                  <a:pt x="870448" y="1726750"/>
                  <a:pt x="865435" y="1731761"/>
                </a:cubicBezTo>
                <a:cubicBezTo>
                  <a:pt x="865435" y="1731761"/>
                  <a:pt x="865435" y="1731761"/>
                  <a:pt x="865436" y="1724245"/>
                </a:cubicBezTo>
                <a:cubicBezTo>
                  <a:pt x="857917" y="1724245"/>
                  <a:pt x="852904" y="1724245"/>
                  <a:pt x="852904" y="1734266"/>
                </a:cubicBezTo>
                <a:cubicBezTo>
                  <a:pt x="845385" y="1734265"/>
                  <a:pt x="847891" y="1724245"/>
                  <a:pt x="840372" y="1724245"/>
                </a:cubicBezTo>
                <a:cubicBezTo>
                  <a:pt x="835358" y="1729255"/>
                  <a:pt x="827840" y="1731761"/>
                  <a:pt x="825333" y="1734266"/>
                </a:cubicBezTo>
                <a:lnTo>
                  <a:pt x="825333" y="1739276"/>
                </a:lnTo>
                <a:lnTo>
                  <a:pt x="810294" y="1739276"/>
                </a:lnTo>
                <a:cubicBezTo>
                  <a:pt x="805281" y="1739276"/>
                  <a:pt x="805281" y="1744287"/>
                  <a:pt x="805281" y="1746792"/>
                </a:cubicBezTo>
                <a:cubicBezTo>
                  <a:pt x="800268" y="1746792"/>
                  <a:pt x="802775" y="1741782"/>
                  <a:pt x="802775" y="1736771"/>
                </a:cubicBezTo>
                <a:cubicBezTo>
                  <a:pt x="810294" y="1736771"/>
                  <a:pt x="815307" y="1736771"/>
                  <a:pt x="820319" y="1736771"/>
                </a:cubicBezTo>
                <a:cubicBezTo>
                  <a:pt x="820320" y="1724245"/>
                  <a:pt x="810294" y="1726750"/>
                  <a:pt x="807787" y="1731760"/>
                </a:cubicBezTo>
                <a:cubicBezTo>
                  <a:pt x="805281" y="1731761"/>
                  <a:pt x="805281" y="1726750"/>
                  <a:pt x="805281" y="1724245"/>
                </a:cubicBezTo>
                <a:cubicBezTo>
                  <a:pt x="800268" y="1724245"/>
                  <a:pt x="800268" y="1724245"/>
                  <a:pt x="792749" y="1724245"/>
                </a:cubicBezTo>
                <a:cubicBezTo>
                  <a:pt x="792749" y="1724245"/>
                  <a:pt x="792749" y="1724245"/>
                  <a:pt x="792749" y="1716729"/>
                </a:cubicBezTo>
                <a:cubicBezTo>
                  <a:pt x="797762" y="1714223"/>
                  <a:pt x="797762" y="1719234"/>
                  <a:pt x="802775" y="1719234"/>
                </a:cubicBezTo>
                <a:cubicBezTo>
                  <a:pt x="807788" y="1719234"/>
                  <a:pt x="802775" y="1716729"/>
                  <a:pt x="802775" y="1711719"/>
                </a:cubicBezTo>
                <a:cubicBezTo>
                  <a:pt x="807788" y="1709213"/>
                  <a:pt x="810294" y="1714224"/>
                  <a:pt x="815307" y="1711719"/>
                </a:cubicBezTo>
                <a:cubicBezTo>
                  <a:pt x="812800" y="1714223"/>
                  <a:pt x="810294" y="1716729"/>
                  <a:pt x="807788" y="1719234"/>
                </a:cubicBezTo>
                <a:cubicBezTo>
                  <a:pt x="807788" y="1721739"/>
                  <a:pt x="810294" y="1721739"/>
                  <a:pt x="812801" y="1724245"/>
                </a:cubicBezTo>
                <a:cubicBezTo>
                  <a:pt x="815307" y="1721739"/>
                  <a:pt x="815307" y="1716729"/>
                  <a:pt x="820320" y="1716728"/>
                </a:cubicBezTo>
                <a:cubicBezTo>
                  <a:pt x="820320" y="1714223"/>
                  <a:pt x="815307" y="1709213"/>
                  <a:pt x="817813" y="1706708"/>
                </a:cubicBezTo>
                <a:cubicBezTo>
                  <a:pt x="820320" y="1709213"/>
                  <a:pt x="830346" y="1711719"/>
                  <a:pt x="832851" y="1706708"/>
                </a:cubicBezTo>
                <a:cubicBezTo>
                  <a:pt x="835358" y="1711718"/>
                  <a:pt x="832852" y="1714223"/>
                  <a:pt x="830346" y="1716729"/>
                </a:cubicBezTo>
                <a:cubicBezTo>
                  <a:pt x="832852" y="1721739"/>
                  <a:pt x="835358" y="1719234"/>
                  <a:pt x="837864" y="1716729"/>
                </a:cubicBezTo>
                <a:cubicBezTo>
                  <a:pt x="837865" y="1711719"/>
                  <a:pt x="835358" y="1711718"/>
                  <a:pt x="835358" y="1706707"/>
                </a:cubicBezTo>
                <a:cubicBezTo>
                  <a:pt x="840372" y="1714224"/>
                  <a:pt x="845384" y="1709213"/>
                  <a:pt x="850397" y="1706707"/>
                </a:cubicBezTo>
                <a:cubicBezTo>
                  <a:pt x="852904" y="1714224"/>
                  <a:pt x="857916" y="1714223"/>
                  <a:pt x="860422" y="1716729"/>
                </a:cubicBezTo>
                <a:cubicBezTo>
                  <a:pt x="862929" y="1716728"/>
                  <a:pt x="862929" y="1711719"/>
                  <a:pt x="865435" y="1709213"/>
                </a:cubicBezTo>
                <a:cubicBezTo>
                  <a:pt x="862929" y="1721739"/>
                  <a:pt x="903032" y="1724245"/>
                  <a:pt x="887994" y="1711719"/>
                </a:cubicBezTo>
                <a:cubicBezTo>
                  <a:pt x="885487" y="1709213"/>
                  <a:pt x="895512" y="1714223"/>
                  <a:pt x="893006" y="1709213"/>
                </a:cubicBezTo>
                <a:cubicBezTo>
                  <a:pt x="893006" y="1711718"/>
                  <a:pt x="895512" y="1716729"/>
                  <a:pt x="900525" y="1716728"/>
                </a:cubicBezTo>
                <a:cubicBezTo>
                  <a:pt x="903032" y="1716729"/>
                  <a:pt x="903032" y="1714224"/>
                  <a:pt x="905538" y="1711719"/>
                </a:cubicBezTo>
                <a:cubicBezTo>
                  <a:pt x="905538" y="1714224"/>
                  <a:pt x="910551" y="1714224"/>
                  <a:pt x="913057" y="1714223"/>
                </a:cubicBezTo>
                <a:cubicBezTo>
                  <a:pt x="915564" y="1709213"/>
                  <a:pt x="910551" y="1709213"/>
                  <a:pt x="910551" y="1709213"/>
                </a:cubicBezTo>
                <a:cubicBezTo>
                  <a:pt x="913057" y="1701697"/>
                  <a:pt x="915564" y="1714223"/>
                  <a:pt x="918070" y="1714223"/>
                </a:cubicBezTo>
                <a:cubicBezTo>
                  <a:pt x="918070" y="1711719"/>
                  <a:pt x="923083" y="1706708"/>
                  <a:pt x="920577" y="1706708"/>
                </a:cubicBezTo>
                <a:cubicBezTo>
                  <a:pt x="923083" y="1709213"/>
                  <a:pt x="940628" y="1726750"/>
                  <a:pt x="945641" y="1709213"/>
                </a:cubicBezTo>
                <a:cubicBezTo>
                  <a:pt x="948148" y="1711719"/>
                  <a:pt x="953161" y="1709213"/>
                  <a:pt x="953161" y="1719234"/>
                </a:cubicBezTo>
                <a:cubicBezTo>
                  <a:pt x="958174" y="1714224"/>
                  <a:pt x="960680" y="1711718"/>
                  <a:pt x="960680" y="1719235"/>
                </a:cubicBezTo>
                <a:cubicBezTo>
                  <a:pt x="968199" y="1714223"/>
                  <a:pt x="975718" y="1721739"/>
                  <a:pt x="978225" y="1711719"/>
                </a:cubicBezTo>
                <a:cubicBezTo>
                  <a:pt x="978225" y="1711719"/>
                  <a:pt x="983238" y="1721739"/>
                  <a:pt x="983238" y="1714223"/>
                </a:cubicBezTo>
                <a:lnTo>
                  <a:pt x="986914" y="1720523"/>
                </a:lnTo>
                <a:lnTo>
                  <a:pt x="987989" y="1720273"/>
                </a:lnTo>
                <a:lnTo>
                  <a:pt x="987317" y="1721214"/>
                </a:lnTo>
                <a:lnTo>
                  <a:pt x="987624" y="1721739"/>
                </a:lnTo>
                <a:cubicBezTo>
                  <a:pt x="990130" y="1722366"/>
                  <a:pt x="993264" y="1721739"/>
                  <a:pt x="995770" y="1721739"/>
                </a:cubicBezTo>
                <a:close/>
                <a:moveTo>
                  <a:pt x="1000624" y="1776250"/>
                </a:moveTo>
                <a:lnTo>
                  <a:pt x="999796" y="1775598"/>
                </a:lnTo>
                <a:cubicBezTo>
                  <a:pt x="998624" y="1772249"/>
                  <a:pt x="997744" y="1768569"/>
                  <a:pt x="993899" y="1767584"/>
                </a:cubicBezTo>
                <a:cubicBezTo>
                  <a:pt x="994068" y="1770064"/>
                  <a:pt x="994068" y="1770064"/>
                  <a:pt x="994236" y="1772547"/>
                </a:cubicBezTo>
                <a:lnTo>
                  <a:pt x="994514" y="1776628"/>
                </a:lnTo>
                <a:close/>
                <a:moveTo>
                  <a:pt x="973112" y="1362069"/>
                </a:moveTo>
                <a:cubicBezTo>
                  <a:pt x="969343" y="1360825"/>
                  <a:pt x="966203" y="1361446"/>
                  <a:pt x="963691" y="1363623"/>
                </a:cubicBezTo>
                <a:lnTo>
                  <a:pt x="962648" y="1365632"/>
                </a:lnTo>
                <a:lnTo>
                  <a:pt x="970540" y="1368052"/>
                </a:lnTo>
                <a:lnTo>
                  <a:pt x="971812" y="1367219"/>
                </a:lnTo>
                <a:close/>
                <a:moveTo>
                  <a:pt x="1016068" y="1990822"/>
                </a:moveTo>
                <a:cubicBezTo>
                  <a:pt x="1016068" y="1997995"/>
                  <a:pt x="1013652" y="1988431"/>
                  <a:pt x="1013652" y="1995604"/>
                </a:cubicBezTo>
                <a:cubicBezTo>
                  <a:pt x="1011235" y="1997995"/>
                  <a:pt x="1011235" y="1993213"/>
                  <a:pt x="1008817" y="1995604"/>
                </a:cubicBezTo>
                <a:cubicBezTo>
                  <a:pt x="1008817" y="1993213"/>
                  <a:pt x="1013652" y="1990822"/>
                  <a:pt x="1016068" y="1990822"/>
                </a:cubicBezTo>
                <a:close/>
                <a:moveTo>
                  <a:pt x="1010861" y="1906059"/>
                </a:moveTo>
                <a:cubicBezTo>
                  <a:pt x="1009523" y="1904903"/>
                  <a:pt x="1006389" y="1905116"/>
                  <a:pt x="1003547" y="1904997"/>
                </a:cubicBezTo>
                <a:lnTo>
                  <a:pt x="1002474" y="1904408"/>
                </a:lnTo>
                <a:lnTo>
                  <a:pt x="998843" y="1905561"/>
                </a:lnTo>
                <a:lnTo>
                  <a:pt x="998843" y="1902417"/>
                </a:lnTo>
                <a:lnTo>
                  <a:pt x="998119" y="1902019"/>
                </a:lnTo>
                <a:lnTo>
                  <a:pt x="997587" y="1903073"/>
                </a:lnTo>
                <a:lnTo>
                  <a:pt x="996376" y="1905473"/>
                </a:lnTo>
                <a:lnTo>
                  <a:pt x="998265" y="1907231"/>
                </a:lnTo>
                <a:cubicBezTo>
                  <a:pt x="995552" y="1907415"/>
                  <a:pt x="993025" y="1910284"/>
                  <a:pt x="987598" y="1910653"/>
                </a:cubicBezTo>
                <a:lnTo>
                  <a:pt x="992414" y="1904314"/>
                </a:lnTo>
                <a:lnTo>
                  <a:pt x="987537" y="1902762"/>
                </a:lnTo>
                <a:cubicBezTo>
                  <a:pt x="984397" y="1903073"/>
                  <a:pt x="981256" y="1904317"/>
                  <a:pt x="978744" y="1905561"/>
                </a:cubicBezTo>
                <a:lnTo>
                  <a:pt x="977933" y="1903592"/>
                </a:lnTo>
                <a:lnTo>
                  <a:pt x="978744" y="1903073"/>
                </a:lnTo>
                <a:lnTo>
                  <a:pt x="977567" y="1902700"/>
                </a:lnTo>
                <a:lnTo>
                  <a:pt x="975289" y="1897165"/>
                </a:lnTo>
                <a:lnTo>
                  <a:pt x="972062" y="1894850"/>
                </a:lnTo>
                <a:lnTo>
                  <a:pt x="969743" y="1893892"/>
                </a:lnTo>
                <a:lnTo>
                  <a:pt x="969735" y="1893182"/>
                </a:lnTo>
                <a:lnTo>
                  <a:pt x="966182" y="1890634"/>
                </a:lnTo>
                <a:cubicBezTo>
                  <a:pt x="964926" y="1890634"/>
                  <a:pt x="963669" y="1890634"/>
                  <a:pt x="962727" y="1891567"/>
                </a:cubicBezTo>
                <a:lnTo>
                  <a:pt x="962688" y="1891731"/>
                </a:lnTo>
                <a:lnTo>
                  <a:pt x="963743" y="1891599"/>
                </a:lnTo>
                <a:cubicBezTo>
                  <a:pt x="965481" y="1891181"/>
                  <a:pt x="966928" y="1891682"/>
                  <a:pt x="967252" y="1896454"/>
                </a:cubicBezTo>
                <a:lnTo>
                  <a:pt x="962140" y="1894005"/>
                </a:lnTo>
                <a:lnTo>
                  <a:pt x="961156" y="1898099"/>
                </a:lnTo>
                <a:lnTo>
                  <a:pt x="969487" y="1900227"/>
                </a:lnTo>
                <a:lnTo>
                  <a:pt x="972189" y="1898979"/>
                </a:lnTo>
                <a:lnTo>
                  <a:pt x="973658" y="1901462"/>
                </a:lnTo>
                <a:lnTo>
                  <a:pt x="977567" y="1902700"/>
                </a:lnTo>
                <a:lnTo>
                  <a:pt x="977933" y="1903592"/>
                </a:lnTo>
                <a:lnTo>
                  <a:pt x="973405" y="1906493"/>
                </a:lnTo>
                <a:lnTo>
                  <a:pt x="969000" y="1907441"/>
                </a:lnTo>
                <a:lnTo>
                  <a:pt x="968663" y="1908951"/>
                </a:lnTo>
                <a:lnTo>
                  <a:pt x="977173" y="1912051"/>
                </a:lnTo>
                <a:cubicBezTo>
                  <a:pt x="985339" y="1912907"/>
                  <a:pt x="994760" y="1911119"/>
                  <a:pt x="1002925" y="1912596"/>
                </a:cubicBezTo>
                <a:lnTo>
                  <a:pt x="1005573" y="1913897"/>
                </a:lnTo>
                <a:lnTo>
                  <a:pt x="1008860" y="1913674"/>
                </a:lnTo>
                <a:cubicBezTo>
                  <a:pt x="1003340" y="1906570"/>
                  <a:pt x="1011030" y="1908541"/>
                  <a:pt x="1010861" y="1906059"/>
                </a:cubicBezTo>
                <a:close/>
                <a:moveTo>
                  <a:pt x="1004624" y="1814227"/>
                </a:moveTo>
                <a:cubicBezTo>
                  <a:pt x="1000116" y="1822016"/>
                  <a:pt x="1002117" y="1814398"/>
                  <a:pt x="999610" y="1814569"/>
                </a:cubicBezTo>
                <a:lnTo>
                  <a:pt x="994336" y="1818588"/>
                </a:lnTo>
                <a:lnTo>
                  <a:pt x="996331" y="1820050"/>
                </a:lnTo>
                <a:lnTo>
                  <a:pt x="1002844" y="1824036"/>
                </a:lnTo>
                <a:close/>
                <a:moveTo>
                  <a:pt x="986924" y="1553630"/>
                </a:moveTo>
                <a:cubicBezTo>
                  <a:pt x="984080" y="1548835"/>
                  <a:pt x="982078" y="1556451"/>
                  <a:pt x="982247" y="1558934"/>
                </a:cubicBezTo>
                <a:cubicBezTo>
                  <a:pt x="980740" y="1555296"/>
                  <a:pt x="977522" y="1554268"/>
                  <a:pt x="974597" y="1552909"/>
                </a:cubicBezTo>
                <a:lnTo>
                  <a:pt x="969328" y="1545746"/>
                </a:lnTo>
                <a:lnTo>
                  <a:pt x="970389" y="1548816"/>
                </a:lnTo>
                <a:cubicBezTo>
                  <a:pt x="970389" y="1556505"/>
                  <a:pt x="965074" y="1553943"/>
                  <a:pt x="962416" y="1559066"/>
                </a:cubicBezTo>
                <a:cubicBezTo>
                  <a:pt x="959757" y="1556504"/>
                  <a:pt x="959757" y="1551378"/>
                  <a:pt x="957098" y="1551378"/>
                </a:cubicBezTo>
                <a:cubicBezTo>
                  <a:pt x="957098" y="1551378"/>
                  <a:pt x="957098" y="1551378"/>
                  <a:pt x="957098" y="1550097"/>
                </a:cubicBezTo>
                <a:lnTo>
                  <a:pt x="957098" y="1548372"/>
                </a:lnTo>
                <a:lnTo>
                  <a:pt x="955118" y="1546131"/>
                </a:lnTo>
                <a:lnTo>
                  <a:pt x="955773" y="1549668"/>
                </a:lnTo>
                <a:cubicBezTo>
                  <a:pt x="953114" y="1548473"/>
                  <a:pt x="952450" y="1546082"/>
                  <a:pt x="951121" y="1544289"/>
                </a:cubicBezTo>
                <a:lnTo>
                  <a:pt x="948839" y="1543815"/>
                </a:lnTo>
                <a:lnTo>
                  <a:pt x="948481" y="1543774"/>
                </a:lnTo>
                <a:cubicBezTo>
                  <a:pt x="951831" y="1556014"/>
                  <a:pt x="959349" y="1555503"/>
                  <a:pt x="965037" y="1565088"/>
                </a:cubicBezTo>
                <a:cubicBezTo>
                  <a:pt x="970051" y="1564747"/>
                  <a:pt x="972558" y="1564577"/>
                  <a:pt x="975230" y="1566890"/>
                </a:cubicBezTo>
                <a:cubicBezTo>
                  <a:pt x="975062" y="1564407"/>
                  <a:pt x="969714" y="1559785"/>
                  <a:pt x="964700" y="1560125"/>
                </a:cubicBezTo>
                <a:cubicBezTo>
                  <a:pt x="969040" y="1549857"/>
                  <a:pt x="979908" y="1561586"/>
                  <a:pt x="985090" y="1563726"/>
                </a:cubicBezTo>
                <a:cubicBezTo>
                  <a:pt x="984754" y="1558763"/>
                  <a:pt x="984585" y="1556281"/>
                  <a:pt x="986924" y="1553630"/>
                </a:cubicBezTo>
                <a:close/>
                <a:moveTo>
                  <a:pt x="995652" y="1652101"/>
                </a:moveTo>
                <a:cubicBezTo>
                  <a:pt x="993235" y="1649310"/>
                  <a:pt x="993235" y="1654892"/>
                  <a:pt x="988401" y="1652101"/>
                </a:cubicBezTo>
                <a:cubicBezTo>
                  <a:pt x="987193" y="1649311"/>
                  <a:pt x="989610" y="1647918"/>
                  <a:pt x="992026" y="1647918"/>
                </a:cubicBezTo>
                <a:cubicBezTo>
                  <a:pt x="994443" y="1647918"/>
                  <a:pt x="996860" y="1649311"/>
                  <a:pt x="995652" y="1652101"/>
                </a:cubicBezTo>
                <a:close/>
                <a:moveTo>
                  <a:pt x="1011406" y="1880683"/>
                </a:moveTo>
                <a:cubicBezTo>
                  <a:pt x="1008893" y="1875709"/>
                  <a:pt x="1008893" y="1875709"/>
                  <a:pt x="1001356" y="1873221"/>
                </a:cubicBezTo>
                <a:lnTo>
                  <a:pt x="995363" y="1875034"/>
                </a:lnTo>
                <a:lnTo>
                  <a:pt x="993967" y="1879779"/>
                </a:lnTo>
                <a:cubicBezTo>
                  <a:pt x="995135" y="1878454"/>
                  <a:pt x="997057" y="1878947"/>
                  <a:pt x="998080" y="1880124"/>
                </a:cubicBezTo>
                <a:lnTo>
                  <a:pt x="997019" y="1883837"/>
                </a:lnTo>
                <a:lnTo>
                  <a:pt x="997273" y="1883794"/>
                </a:lnTo>
                <a:cubicBezTo>
                  <a:pt x="1000728" y="1883794"/>
                  <a:pt x="1003868" y="1883173"/>
                  <a:pt x="1006381" y="1878198"/>
                </a:cubicBezTo>
                <a:cubicBezTo>
                  <a:pt x="1006381" y="1883171"/>
                  <a:pt x="1011406" y="1885660"/>
                  <a:pt x="1011406" y="1880683"/>
                </a:cubicBezTo>
                <a:close/>
                <a:moveTo>
                  <a:pt x="1015538" y="1900755"/>
                </a:moveTo>
                <a:lnTo>
                  <a:pt x="1015158" y="1900380"/>
                </a:lnTo>
                <a:lnTo>
                  <a:pt x="1013552" y="1900890"/>
                </a:lnTo>
                <a:close/>
                <a:moveTo>
                  <a:pt x="1007446" y="1781624"/>
                </a:moveTo>
                <a:lnTo>
                  <a:pt x="1001247" y="1776740"/>
                </a:lnTo>
                <a:lnTo>
                  <a:pt x="1000123" y="1782305"/>
                </a:lnTo>
                <a:lnTo>
                  <a:pt x="1002601" y="1784447"/>
                </a:lnTo>
                <a:cubicBezTo>
                  <a:pt x="1005108" y="1784277"/>
                  <a:pt x="1007531" y="1782865"/>
                  <a:pt x="1007446" y="1781624"/>
                </a:cubicBezTo>
                <a:close/>
                <a:moveTo>
                  <a:pt x="992838" y="1557279"/>
                </a:moveTo>
                <a:cubicBezTo>
                  <a:pt x="992690" y="1555107"/>
                  <a:pt x="990684" y="1553374"/>
                  <a:pt x="987092" y="1556110"/>
                </a:cubicBezTo>
                <a:cubicBezTo>
                  <a:pt x="987429" y="1561076"/>
                  <a:pt x="987429" y="1561076"/>
                  <a:pt x="987429" y="1561076"/>
                </a:cubicBezTo>
                <a:cubicBezTo>
                  <a:pt x="991274" y="1562060"/>
                  <a:pt x="992985" y="1559450"/>
                  <a:pt x="992838" y="1557279"/>
                </a:cubicBezTo>
                <a:close/>
                <a:moveTo>
                  <a:pt x="1000748" y="1635223"/>
                </a:moveTo>
                <a:lnTo>
                  <a:pt x="1000748" y="1637615"/>
                </a:lnTo>
                <a:lnTo>
                  <a:pt x="998331" y="1637615"/>
                </a:lnTo>
                <a:lnTo>
                  <a:pt x="998331" y="1635223"/>
                </a:lnTo>
                <a:close/>
                <a:moveTo>
                  <a:pt x="1016431" y="1845857"/>
                </a:moveTo>
                <a:cubicBezTo>
                  <a:pt x="1011406" y="1840883"/>
                  <a:pt x="1016431" y="1835906"/>
                  <a:pt x="1011406" y="1838395"/>
                </a:cubicBezTo>
                <a:cubicBezTo>
                  <a:pt x="1011406" y="1838395"/>
                  <a:pt x="1011406" y="1843371"/>
                  <a:pt x="1011406" y="1843371"/>
                </a:cubicBezTo>
                <a:cubicBezTo>
                  <a:pt x="1011406" y="1840883"/>
                  <a:pt x="1008893" y="1840883"/>
                  <a:pt x="1008893" y="1843371"/>
                </a:cubicBezTo>
                <a:cubicBezTo>
                  <a:pt x="1008893" y="1845857"/>
                  <a:pt x="1013918" y="1843371"/>
                  <a:pt x="1016431" y="1845857"/>
                </a:cubicBezTo>
                <a:close/>
                <a:moveTo>
                  <a:pt x="998297" y="1572802"/>
                </a:moveTo>
                <a:lnTo>
                  <a:pt x="991299" y="1570115"/>
                </a:lnTo>
                <a:lnTo>
                  <a:pt x="990819" y="1569996"/>
                </a:lnTo>
                <a:lnTo>
                  <a:pt x="990759" y="1569908"/>
                </a:lnTo>
                <a:lnTo>
                  <a:pt x="987955" y="1568831"/>
                </a:lnTo>
                <a:cubicBezTo>
                  <a:pt x="984174" y="1568776"/>
                  <a:pt x="980413" y="1569032"/>
                  <a:pt x="977738" y="1566719"/>
                </a:cubicBezTo>
                <a:cubicBezTo>
                  <a:pt x="980413" y="1569031"/>
                  <a:pt x="977906" y="1569202"/>
                  <a:pt x="978244" y="1574165"/>
                </a:cubicBezTo>
                <a:cubicBezTo>
                  <a:pt x="980497" y="1570272"/>
                  <a:pt x="984969" y="1571215"/>
                  <a:pt x="989149" y="1572489"/>
                </a:cubicBezTo>
                <a:lnTo>
                  <a:pt x="995234" y="1572698"/>
                </a:lnTo>
                <a:lnTo>
                  <a:pt x="995653" y="1572387"/>
                </a:lnTo>
                <a:lnTo>
                  <a:pt x="995361" y="1572702"/>
                </a:lnTo>
                <a:close/>
                <a:moveTo>
                  <a:pt x="1019315" y="1868390"/>
                </a:moveTo>
                <a:lnTo>
                  <a:pt x="1018894" y="1867373"/>
                </a:lnTo>
                <a:lnTo>
                  <a:pt x="1018026" y="1867920"/>
                </a:lnTo>
                <a:close/>
                <a:moveTo>
                  <a:pt x="1020653" y="1885669"/>
                </a:moveTo>
                <a:lnTo>
                  <a:pt x="1020462" y="1884149"/>
                </a:lnTo>
                <a:lnTo>
                  <a:pt x="1019838" y="1881418"/>
                </a:lnTo>
                <a:lnTo>
                  <a:pt x="1018982" y="1883405"/>
                </a:lnTo>
                <a:cubicBezTo>
                  <a:pt x="1018472" y="1883794"/>
                  <a:pt x="1017687" y="1883793"/>
                  <a:pt x="1016431" y="1883171"/>
                </a:cubicBezTo>
                <a:cubicBezTo>
                  <a:pt x="1016902" y="1884570"/>
                  <a:pt x="1017549" y="1885358"/>
                  <a:pt x="1018324" y="1885713"/>
                </a:cubicBezTo>
                <a:close/>
                <a:moveTo>
                  <a:pt x="1000129" y="1562704"/>
                </a:moveTo>
                <a:cubicBezTo>
                  <a:pt x="997454" y="1560395"/>
                  <a:pt x="999624" y="1555259"/>
                  <a:pt x="996948" y="1552949"/>
                </a:cubicBezTo>
                <a:cubicBezTo>
                  <a:pt x="994445" y="1553119"/>
                  <a:pt x="992780" y="1565698"/>
                  <a:pt x="1000129" y="1562704"/>
                </a:cubicBezTo>
                <a:close/>
                <a:moveTo>
                  <a:pt x="1030535" y="1989066"/>
                </a:moveTo>
                <a:lnTo>
                  <a:pt x="1024061" y="1987673"/>
                </a:lnTo>
                <a:lnTo>
                  <a:pt x="1025849" y="1991139"/>
                </a:lnTo>
                <a:cubicBezTo>
                  <a:pt x="1026883" y="1991303"/>
                  <a:pt x="1028250" y="1990587"/>
                  <a:pt x="1029753" y="1989549"/>
                </a:cubicBezTo>
                <a:close/>
                <a:moveTo>
                  <a:pt x="1022437" y="1847724"/>
                </a:moveTo>
                <a:lnTo>
                  <a:pt x="1019579" y="1848232"/>
                </a:lnTo>
                <a:lnTo>
                  <a:pt x="1020649" y="1850035"/>
                </a:lnTo>
                <a:lnTo>
                  <a:pt x="1021455" y="1850834"/>
                </a:lnTo>
                <a:lnTo>
                  <a:pt x="1021182" y="1850932"/>
                </a:lnTo>
                <a:lnTo>
                  <a:pt x="1021619" y="1851669"/>
                </a:lnTo>
                <a:close/>
                <a:moveTo>
                  <a:pt x="1027390" y="1915668"/>
                </a:moveTo>
                <a:lnTo>
                  <a:pt x="1024215" y="1917307"/>
                </a:lnTo>
                <a:cubicBezTo>
                  <a:pt x="1022356" y="1917745"/>
                  <a:pt x="1020477" y="1917873"/>
                  <a:pt x="1019225" y="1917958"/>
                </a:cubicBezTo>
                <a:cubicBezTo>
                  <a:pt x="1020814" y="1922837"/>
                  <a:pt x="1022067" y="1922752"/>
                  <a:pt x="1023570" y="1921715"/>
                </a:cubicBezTo>
                <a:lnTo>
                  <a:pt x="1023764" y="1921650"/>
                </a:lnTo>
                <a:close/>
                <a:moveTo>
                  <a:pt x="1024120" y="1863572"/>
                </a:moveTo>
                <a:lnTo>
                  <a:pt x="1023968" y="1863270"/>
                </a:lnTo>
                <a:lnTo>
                  <a:pt x="1022861" y="1864366"/>
                </a:lnTo>
                <a:close/>
                <a:moveTo>
                  <a:pt x="1016068" y="1731354"/>
                </a:moveTo>
                <a:cubicBezTo>
                  <a:pt x="1013410" y="1736138"/>
                  <a:pt x="1008091" y="1736138"/>
                  <a:pt x="1002775" y="1738530"/>
                </a:cubicBezTo>
                <a:cubicBezTo>
                  <a:pt x="1002775" y="1731353"/>
                  <a:pt x="1013410" y="1731353"/>
                  <a:pt x="1016068" y="1731354"/>
                </a:cubicBezTo>
                <a:close/>
                <a:moveTo>
                  <a:pt x="1035319" y="2006626"/>
                </a:moveTo>
                <a:cubicBezTo>
                  <a:pt x="1034982" y="2001660"/>
                  <a:pt x="1032474" y="2001831"/>
                  <a:pt x="1029967" y="2002001"/>
                </a:cubicBezTo>
                <a:cubicBezTo>
                  <a:pt x="1029799" y="1999521"/>
                  <a:pt x="1032306" y="1999351"/>
                  <a:pt x="1032306" y="1999351"/>
                </a:cubicBezTo>
                <a:cubicBezTo>
                  <a:pt x="1029293" y="1992076"/>
                  <a:pt x="1027460" y="2002171"/>
                  <a:pt x="1022281" y="2000032"/>
                </a:cubicBezTo>
                <a:cubicBezTo>
                  <a:pt x="1025126" y="2004824"/>
                  <a:pt x="1017267" y="2000373"/>
                  <a:pt x="1014760" y="2000543"/>
                </a:cubicBezTo>
                <a:cubicBezTo>
                  <a:pt x="1012422" y="2003193"/>
                  <a:pt x="1017604" y="2005335"/>
                  <a:pt x="1012590" y="2005675"/>
                </a:cubicBezTo>
                <a:cubicBezTo>
                  <a:pt x="1012927" y="2010641"/>
                  <a:pt x="1020111" y="2005164"/>
                  <a:pt x="1020449" y="2010130"/>
                </a:cubicBezTo>
                <a:cubicBezTo>
                  <a:pt x="1023124" y="2012439"/>
                  <a:pt x="1022787" y="2007477"/>
                  <a:pt x="1025294" y="2007307"/>
                </a:cubicBezTo>
                <a:cubicBezTo>
                  <a:pt x="1027798" y="2007137"/>
                  <a:pt x="1022955" y="2009959"/>
                  <a:pt x="1025631" y="2012269"/>
                </a:cubicBezTo>
                <a:cubicBezTo>
                  <a:pt x="1025631" y="2012269"/>
                  <a:pt x="1027966" y="2009619"/>
                  <a:pt x="1030473" y="2009449"/>
                </a:cubicBezTo>
                <a:cubicBezTo>
                  <a:pt x="1027966" y="2009619"/>
                  <a:pt x="1027798" y="2007137"/>
                  <a:pt x="1027460" y="2002171"/>
                </a:cubicBezTo>
                <a:cubicBezTo>
                  <a:pt x="1032812" y="2006796"/>
                  <a:pt x="1030473" y="2009449"/>
                  <a:pt x="1035319" y="2006626"/>
                </a:cubicBezTo>
                <a:close/>
                <a:moveTo>
                  <a:pt x="1020484" y="1788217"/>
                </a:moveTo>
                <a:cubicBezTo>
                  <a:pt x="1019978" y="1780772"/>
                  <a:pt x="1015301" y="1786078"/>
                  <a:pt x="1012625" y="1783766"/>
                </a:cubicBezTo>
                <a:cubicBezTo>
                  <a:pt x="1013131" y="1791211"/>
                  <a:pt x="1015301" y="1786078"/>
                  <a:pt x="1020484" y="1788217"/>
                </a:cubicBezTo>
                <a:close/>
                <a:moveTo>
                  <a:pt x="1028993" y="1913023"/>
                </a:moveTo>
                <a:cubicBezTo>
                  <a:pt x="1027737" y="1914267"/>
                  <a:pt x="1027108" y="1912402"/>
                  <a:pt x="1026166" y="1910225"/>
                </a:cubicBezTo>
                <a:lnTo>
                  <a:pt x="1023603" y="1907688"/>
                </a:lnTo>
                <a:lnTo>
                  <a:pt x="1023561" y="1907690"/>
                </a:lnTo>
                <a:lnTo>
                  <a:pt x="1028157" y="1914402"/>
                </a:lnTo>
                <a:close/>
                <a:moveTo>
                  <a:pt x="1016328" y="1722015"/>
                </a:moveTo>
                <a:cubicBezTo>
                  <a:pt x="1016328" y="1724407"/>
                  <a:pt x="1008352" y="1724406"/>
                  <a:pt x="1013670" y="1726798"/>
                </a:cubicBezTo>
                <a:cubicBezTo>
                  <a:pt x="1011010" y="1729189"/>
                  <a:pt x="1005693" y="1724406"/>
                  <a:pt x="1003034" y="1724406"/>
                </a:cubicBezTo>
                <a:cubicBezTo>
                  <a:pt x="1005693" y="1719623"/>
                  <a:pt x="1003034" y="1722015"/>
                  <a:pt x="1003034" y="1717232"/>
                </a:cubicBezTo>
                <a:cubicBezTo>
                  <a:pt x="1005693" y="1722015"/>
                  <a:pt x="1011010" y="1722015"/>
                  <a:pt x="1016328" y="1722015"/>
                </a:cubicBezTo>
                <a:close/>
                <a:moveTo>
                  <a:pt x="1036530" y="1995599"/>
                </a:moveTo>
                <a:lnTo>
                  <a:pt x="1034645" y="1996698"/>
                </a:lnTo>
                <a:lnTo>
                  <a:pt x="1036530" y="1997477"/>
                </a:lnTo>
                <a:close/>
                <a:moveTo>
                  <a:pt x="1032080" y="1922072"/>
                </a:moveTo>
                <a:lnTo>
                  <a:pt x="1028993" y="1917998"/>
                </a:lnTo>
                <a:lnTo>
                  <a:pt x="1028468" y="1920078"/>
                </a:lnTo>
                <a:lnTo>
                  <a:pt x="1029419" y="1919760"/>
                </a:lnTo>
                <a:lnTo>
                  <a:pt x="1028059" y="1921697"/>
                </a:lnTo>
                <a:lnTo>
                  <a:pt x="1027753" y="1922909"/>
                </a:lnTo>
                <a:close/>
                <a:moveTo>
                  <a:pt x="1010348" y="1601905"/>
                </a:moveTo>
                <a:cubicBezTo>
                  <a:pt x="1005334" y="1602246"/>
                  <a:pt x="1005165" y="1599763"/>
                  <a:pt x="997648" y="1600274"/>
                </a:cubicBezTo>
                <a:cubicBezTo>
                  <a:pt x="1000488" y="1605069"/>
                  <a:pt x="1011023" y="1611833"/>
                  <a:pt x="1010348" y="1601905"/>
                </a:cubicBezTo>
                <a:close/>
                <a:moveTo>
                  <a:pt x="1009674" y="1591977"/>
                </a:moveTo>
                <a:cubicBezTo>
                  <a:pt x="1006830" y="1587185"/>
                  <a:pt x="1004322" y="1587355"/>
                  <a:pt x="1003985" y="1582390"/>
                </a:cubicBezTo>
                <a:cubicBezTo>
                  <a:pt x="1001309" y="1580078"/>
                  <a:pt x="1001478" y="1582560"/>
                  <a:pt x="1001815" y="1587525"/>
                </a:cubicBezTo>
                <a:cubicBezTo>
                  <a:pt x="999139" y="1585213"/>
                  <a:pt x="998802" y="1580248"/>
                  <a:pt x="993792" y="1580589"/>
                </a:cubicBezTo>
                <a:cubicBezTo>
                  <a:pt x="992296" y="1595652"/>
                  <a:pt x="981088" y="1578959"/>
                  <a:pt x="979424" y="1591538"/>
                </a:cubicBezTo>
                <a:cubicBezTo>
                  <a:pt x="979424" y="1591538"/>
                  <a:pt x="979255" y="1589058"/>
                  <a:pt x="976748" y="1589228"/>
                </a:cubicBezTo>
                <a:cubicBezTo>
                  <a:pt x="976579" y="1586746"/>
                  <a:pt x="981762" y="1588888"/>
                  <a:pt x="978749" y="1581610"/>
                </a:cubicBezTo>
                <a:cubicBezTo>
                  <a:pt x="976244" y="1581780"/>
                  <a:pt x="975870" y="1585546"/>
                  <a:pt x="975120" y="1588403"/>
                </a:cubicBezTo>
                <a:lnTo>
                  <a:pt x="973427" y="1591391"/>
                </a:lnTo>
                <a:lnTo>
                  <a:pt x="969230" y="1589739"/>
                </a:lnTo>
                <a:cubicBezTo>
                  <a:pt x="971236" y="1591473"/>
                  <a:pt x="972521" y="1591853"/>
                  <a:pt x="973397" y="1591442"/>
                </a:cubicBezTo>
                <a:lnTo>
                  <a:pt x="973427" y="1591391"/>
                </a:lnTo>
                <a:lnTo>
                  <a:pt x="977841" y="1593128"/>
                </a:lnTo>
                <a:cubicBezTo>
                  <a:pt x="986967" y="1593677"/>
                  <a:pt x="997431" y="1587823"/>
                  <a:pt x="1007335" y="1594630"/>
                </a:cubicBezTo>
                <a:cubicBezTo>
                  <a:pt x="1007167" y="1592147"/>
                  <a:pt x="1009674" y="1591977"/>
                  <a:pt x="1009674" y="1591977"/>
                </a:cubicBezTo>
                <a:close/>
                <a:moveTo>
                  <a:pt x="1036531" y="1985165"/>
                </a:moveTo>
                <a:lnTo>
                  <a:pt x="1035130" y="1986226"/>
                </a:lnTo>
                <a:lnTo>
                  <a:pt x="1036531" y="1985359"/>
                </a:lnTo>
                <a:close/>
                <a:moveTo>
                  <a:pt x="1014041" y="1647179"/>
                </a:moveTo>
                <a:cubicBezTo>
                  <a:pt x="1008723" y="1642397"/>
                  <a:pt x="1006064" y="1644788"/>
                  <a:pt x="1000748" y="1640006"/>
                </a:cubicBezTo>
                <a:cubicBezTo>
                  <a:pt x="1000748" y="1640006"/>
                  <a:pt x="1000748" y="1640006"/>
                  <a:pt x="1000748" y="1637615"/>
                </a:cubicBezTo>
                <a:cubicBezTo>
                  <a:pt x="1000748" y="1640006"/>
                  <a:pt x="1014041" y="1640006"/>
                  <a:pt x="1014041" y="1647179"/>
                </a:cubicBezTo>
                <a:close/>
                <a:moveTo>
                  <a:pt x="1031182" y="1887894"/>
                </a:moveTo>
                <a:lnTo>
                  <a:pt x="1030112" y="1887486"/>
                </a:lnTo>
                <a:lnTo>
                  <a:pt x="1029076" y="1887488"/>
                </a:lnTo>
                <a:lnTo>
                  <a:pt x="1028993" y="1888148"/>
                </a:lnTo>
                <a:lnTo>
                  <a:pt x="1029341" y="1888364"/>
                </a:lnTo>
                <a:close/>
                <a:moveTo>
                  <a:pt x="1017937" y="1672667"/>
                </a:moveTo>
                <a:lnTo>
                  <a:pt x="1014082" y="1671390"/>
                </a:lnTo>
                <a:lnTo>
                  <a:pt x="1015433" y="1670175"/>
                </a:lnTo>
                <a:lnTo>
                  <a:pt x="1013078" y="1671055"/>
                </a:lnTo>
                <a:lnTo>
                  <a:pt x="1010427" y="1670175"/>
                </a:lnTo>
                <a:cubicBezTo>
                  <a:pt x="1011679" y="1671421"/>
                  <a:pt x="1012304" y="1671421"/>
                  <a:pt x="1012930" y="1671108"/>
                </a:cubicBezTo>
                <a:lnTo>
                  <a:pt x="1013078" y="1671055"/>
                </a:lnTo>
                <a:lnTo>
                  <a:pt x="1014082" y="1671390"/>
                </a:lnTo>
                <a:lnTo>
                  <a:pt x="1011611" y="1673608"/>
                </a:lnTo>
                <a:lnTo>
                  <a:pt x="1014050" y="1673727"/>
                </a:lnTo>
                <a:lnTo>
                  <a:pt x="1017937" y="1674162"/>
                </a:lnTo>
                <a:close/>
                <a:moveTo>
                  <a:pt x="1013796" y="1607664"/>
                </a:moveTo>
                <a:lnTo>
                  <a:pt x="1013193" y="1606698"/>
                </a:lnTo>
                <a:lnTo>
                  <a:pt x="1011968" y="1607241"/>
                </a:lnTo>
                <a:close/>
                <a:moveTo>
                  <a:pt x="1018826" y="1662866"/>
                </a:moveTo>
                <a:lnTo>
                  <a:pt x="1015830" y="1659240"/>
                </a:lnTo>
                <a:cubicBezTo>
                  <a:pt x="1013350" y="1659241"/>
                  <a:pt x="1013349" y="1661781"/>
                  <a:pt x="1008387" y="1661782"/>
                </a:cubicBezTo>
                <a:cubicBezTo>
                  <a:pt x="1006527" y="1661782"/>
                  <a:pt x="1001876" y="1660352"/>
                  <a:pt x="999667" y="1662853"/>
                </a:cubicBezTo>
                <a:lnTo>
                  <a:pt x="998998" y="1665089"/>
                </a:lnTo>
                <a:lnTo>
                  <a:pt x="1007626" y="1664121"/>
                </a:lnTo>
                <a:lnTo>
                  <a:pt x="1008387" y="1661782"/>
                </a:lnTo>
                <a:lnTo>
                  <a:pt x="1009145" y="1663951"/>
                </a:lnTo>
                <a:lnTo>
                  <a:pt x="1009175" y="1663948"/>
                </a:lnTo>
                <a:close/>
                <a:moveTo>
                  <a:pt x="1036081" y="1914319"/>
                </a:moveTo>
                <a:lnTo>
                  <a:pt x="1034018" y="1913024"/>
                </a:lnTo>
                <a:lnTo>
                  <a:pt x="1034689" y="1914414"/>
                </a:lnTo>
                <a:close/>
                <a:moveTo>
                  <a:pt x="1042334" y="1998669"/>
                </a:moveTo>
                <a:cubicBezTo>
                  <a:pt x="1039828" y="1998840"/>
                  <a:pt x="1039828" y="1998840"/>
                  <a:pt x="1039490" y="1993875"/>
                </a:cubicBezTo>
                <a:lnTo>
                  <a:pt x="1038957" y="1994185"/>
                </a:lnTo>
                <a:lnTo>
                  <a:pt x="1039043" y="1995116"/>
                </a:lnTo>
                <a:lnTo>
                  <a:pt x="1036619" y="1997513"/>
                </a:lnTo>
                <a:lnTo>
                  <a:pt x="1039828" y="1998840"/>
                </a:lnTo>
                <a:cubicBezTo>
                  <a:pt x="1039828" y="1998840"/>
                  <a:pt x="1037826" y="2006455"/>
                  <a:pt x="1042671" y="2003632"/>
                </a:cubicBezTo>
                <a:cubicBezTo>
                  <a:pt x="1042334" y="1998669"/>
                  <a:pt x="1042334" y="1998669"/>
                  <a:pt x="1042334" y="1998669"/>
                </a:cubicBezTo>
                <a:close/>
                <a:moveTo>
                  <a:pt x="1035179" y="1872464"/>
                </a:moveTo>
                <a:lnTo>
                  <a:pt x="1034835" y="1871854"/>
                </a:lnTo>
                <a:lnTo>
                  <a:pt x="1034103" y="1872337"/>
                </a:lnTo>
                <a:close/>
                <a:moveTo>
                  <a:pt x="1037263" y="1890226"/>
                </a:moveTo>
                <a:lnTo>
                  <a:pt x="1037178" y="1890176"/>
                </a:lnTo>
                <a:lnTo>
                  <a:pt x="1036954" y="1890090"/>
                </a:lnTo>
                <a:lnTo>
                  <a:pt x="1037208" y="1890270"/>
                </a:lnTo>
                <a:close/>
                <a:moveTo>
                  <a:pt x="1016352" y="1579056"/>
                </a:moveTo>
                <a:cubicBezTo>
                  <a:pt x="1013676" y="1576746"/>
                  <a:pt x="1010832" y="1571951"/>
                  <a:pt x="1008662" y="1577086"/>
                </a:cubicBezTo>
                <a:cubicBezTo>
                  <a:pt x="1008999" y="1582049"/>
                  <a:pt x="1013845" y="1579226"/>
                  <a:pt x="1016352" y="1579056"/>
                </a:cubicBezTo>
                <a:close/>
                <a:moveTo>
                  <a:pt x="1035081" y="1834022"/>
                </a:moveTo>
                <a:lnTo>
                  <a:pt x="1032589" y="1832993"/>
                </a:lnTo>
                <a:cubicBezTo>
                  <a:pt x="1031883" y="1831542"/>
                  <a:pt x="1031761" y="1829754"/>
                  <a:pt x="1032971" y="1829672"/>
                </a:cubicBezTo>
                <a:close/>
                <a:moveTo>
                  <a:pt x="1028394" y="1733956"/>
                </a:moveTo>
                <a:cubicBezTo>
                  <a:pt x="1025977" y="1733956"/>
                  <a:pt x="1023560" y="1738739"/>
                  <a:pt x="1021143" y="1736348"/>
                </a:cubicBezTo>
                <a:cubicBezTo>
                  <a:pt x="1021143" y="1733956"/>
                  <a:pt x="1021143" y="1729173"/>
                  <a:pt x="1016309" y="1731564"/>
                </a:cubicBezTo>
                <a:cubicBezTo>
                  <a:pt x="1016309" y="1729173"/>
                  <a:pt x="1016309" y="1724390"/>
                  <a:pt x="1018726" y="1721999"/>
                </a:cubicBezTo>
                <a:cubicBezTo>
                  <a:pt x="1018726" y="1724390"/>
                  <a:pt x="1021143" y="1724390"/>
                  <a:pt x="1023560" y="1721999"/>
                </a:cubicBezTo>
                <a:cubicBezTo>
                  <a:pt x="1018726" y="1729173"/>
                  <a:pt x="1021143" y="1733956"/>
                  <a:pt x="1028394" y="1733956"/>
                </a:cubicBezTo>
                <a:close/>
                <a:moveTo>
                  <a:pt x="1053443" y="2095429"/>
                </a:moveTo>
                <a:cubicBezTo>
                  <a:pt x="1046377" y="2098416"/>
                  <a:pt x="1046924" y="2070814"/>
                  <a:pt x="1047093" y="2073309"/>
                </a:cubicBezTo>
                <a:cubicBezTo>
                  <a:pt x="1050013" y="2080628"/>
                  <a:pt x="1050690" y="2090605"/>
                  <a:pt x="1053443" y="2095429"/>
                </a:cubicBezTo>
                <a:close/>
                <a:moveTo>
                  <a:pt x="1035706" y="1834280"/>
                </a:moveTo>
                <a:lnTo>
                  <a:pt x="1035297" y="1834463"/>
                </a:lnTo>
                <a:lnTo>
                  <a:pt x="1035081" y="1834022"/>
                </a:lnTo>
                <a:close/>
                <a:moveTo>
                  <a:pt x="1042288" y="1923871"/>
                </a:moveTo>
                <a:lnTo>
                  <a:pt x="1041384" y="1921844"/>
                </a:lnTo>
                <a:lnTo>
                  <a:pt x="1040379" y="1921015"/>
                </a:lnTo>
                <a:lnTo>
                  <a:pt x="1041084" y="1921171"/>
                </a:lnTo>
                <a:lnTo>
                  <a:pt x="1040804" y="1920544"/>
                </a:lnTo>
                <a:cubicBezTo>
                  <a:pt x="1040157" y="1920276"/>
                  <a:pt x="1039531" y="1920319"/>
                  <a:pt x="1039447" y="1919079"/>
                </a:cubicBezTo>
                <a:lnTo>
                  <a:pt x="1041196" y="1917531"/>
                </a:lnTo>
                <a:lnTo>
                  <a:pt x="1037895" y="1915458"/>
                </a:lnTo>
                <a:lnTo>
                  <a:pt x="1035638" y="1916377"/>
                </a:lnTo>
                <a:lnTo>
                  <a:pt x="1037472" y="1920175"/>
                </a:lnTo>
                <a:lnTo>
                  <a:pt x="1038759" y="1924506"/>
                </a:lnTo>
                <a:lnTo>
                  <a:pt x="1040786" y="1924908"/>
                </a:lnTo>
                <a:cubicBezTo>
                  <a:pt x="1041788" y="1925774"/>
                  <a:pt x="1042456" y="1926352"/>
                  <a:pt x="1042288" y="1923871"/>
                </a:cubicBezTo>
                <a:close/>
                <a:moveTo>
                  <a:pt x="1038603" y="1841272"/>
                </a:moveTo>
                <a:cubicBezTo>
                  <a:pt x="1036192" y="1841437"/>
                  <a:pt x="1028793" y="1839543"/>
                  <a:pt x="1030880" y="1834608"/>
                </a:cubicBezTo>
                <a:cubicBezTo>
                  <a:pt x="1030961" y="1835800"/>
                  <a:pt x="1032166" y="1835718"/>
                  <a:pt x="1033352" y="1835337"/>
                </a:cubicBezTo>
                <a:lnTo>
                  <a:pt x="1035297" y="1834463"/>
                </a:lnTo>
                <a:close/>
                <a:moveTo>
                  <a:pt x="1014638" y="1482019"/>
                </a:moveTo>
                <a:lnTo>
                  <a:pt x="1013657" y="1481382"/>
                </a:lnTo>
                <a:lnTo>
                  <a:pt x="1012281" y="1482092"/>
                </a:lnTo>
                <a:close/>
                <a:moveTo>
                  <a:pt x="1031617" y="1720551"/>
                </a:moveTo>
                <a:lnTo>
                  <a:pt x="1031141" y="1720935"/>
                </a:lnTo>
                <a:lnTo>
                  <a:pt x="1031506" y="1721476"/>
                </a:lnTo>
                <a:close/>
                <a:moveTo>
                  <a:pt x="1054060" y="2033177"/>
                </a:moveTo>
                <a:cubicBezTo>
                  <a:pt x="1050440" y="2033423"/>
                  <a:pt x="1048638" y="2040287"/>
                  <a:pt x="1045723" y="2040822"/>
                </a:cubicBezTo>
                <a:cubicBezTo>
                  <a:pt x="1044750" y="2041000"/>
                  <a:pt x="1043652" y="2040475"/>
                  <a:pt x="1042325" y="2038768"/>
                </a:cubicBezTo>
                <a:cubicBezTo>
                  <a:pt x="1047147" y="2038440"/>
                  <a:pt x="1049396" y="2035891"/>
                  <a:pt x="1046661" y="2031282"/>
                </a:cubicBezTo>
                <a:cubicBezTo>
                  <a:pt x="1049396" y="2035891"/>
                  <a:pt x="1051487" y="2030954"/>
                  <a:pt x="1054060" y="2033177"/>
                </a:cubicBezTo>
                <a:close/>
                <a:moveTo>
                  <a:pt x="1032494" y="1675790"/>
                </a:moveTo>
                <a:lnTo>
                  <a:pt x="1028422" y="1674783"/>
                </a:lnTo>
                <a:lnTo>
                  <a:pt x="1027664" y="1674221"/>
                </a:lnTo>
                <a:lnTo>
                  <a:pt x="1027479" y="1675229"/>
                </a:lnTo>
                <a:close/>
                <a:moveTo>
                  <a:pt x="1068031" y="2184527"/>
                </a:moveTo>
                <a:cubicBezTo>
                  <a:pt x="1068031" y="2186918"/>
                  <a:pt x="1063199" y="2184527"/>
                  <a:pt x="1060781" y="2186918"/>
                </a:cubicBezTo>
                <a:cubicBezTo>
                  <a:pt x="1060781" y="2183331"/>
                  <a:pt x="1061989" y="2182136"/>
                  <a:pt x="1063500" y="2182136"/>
                </a:cubicBezTo>
                <a:cubicBezTo>
                  <a:pt x="1065011" y="2182136"/>
                  <a:pt x="1066823" y="2183331"/>
                  <a:pt x="1068031" y="2184527"/>
                </a:cubicBezTo>
                <a:close/>
                <a:moveTo>
                  <a:pt x="1059368" y="2040006"/>
                </a:moveTo>
                <a:cubicBezTo>
                  <a:pt x="1058163" y="2040088"/>
                  <a:pt x="1056393" y="2040807"/>
                  <a:pt x="1054905" y="2041208"/>
                </a:cubicBezTo>
                <a:cubicBezTo>
                  <a:pt x="1053418" y="2041609"/>
                  <a:pt x="1052212" y="2041690"/>
                  <a:pt x="1052131" y="2040497"/>
                </a:cubicBezTo>
                <a:cubicBezTo>
                  <a:pt x="1056791" y="2037784"/>
                  <a:pt x="1058882" y="2032848"/>
                  <a:pt x="1059368" y="2040006"/>
                </a:cubicBezTo>
                <a:close/>
                <a:moveTo>
                  <a:pt x="1051091" y="1902554"/>
                </a:moveTo>
                <a:lnTo>
                  <a:pt x="1047707" y="1901687"/>
                </a:lnTo>
                <a:cubicBezTo>
                  <a:pt x="1045200" y="1901857"/>
                  <a:pt x="1043277" y="1901364"/>
                  <a:pt x="1045447" y="1896230"/>
                </a:cubicBezTo>
                <a:cubicBezTo>
                  <a:pt x="1042940" y="1896400"/>
                  <a:pt x="1040602" y="1899053"/>
                  <a:pt x="1040770" y="1901533"/>
                </a:cubicBezTo>
                <a:lnTo>
                  <a:pt x="1041074" y="1906009"/>
                </a:lnTo>
                <a:lnTo>
                  <a:pt x="1042321" y="1906528"/>
                </a:lnTo>
                <a:close/>
                <a:moveTo>
                  <a:pt x="1023429" y="1492901"/>
                </a:moveTo>
                <a:lnTo>
                  <a:pt x="1022984" y="1491339"/>
                </a:lnTo>
                <a:lnTo>
                  <a:pt x="1021513" y="1492676"/>
                </a:lnTo>
                <a:close/>
                <a:moveTo>
                  <a:pt x="1041446" y="1749290"/>
                </a:moveTo>
                <a:cubicBezTo>
                  <a:pt x="1038788" y="1751681"/>
                  <a:pt x="1038788" y="1758854"/>
                  <a:pt x="1036129" y="1763638"/>
                </a:cubicBezTo>
                <a:cubicBezTo>
                  <a:pt x="1036129" y="1761247"/>
                  <a:pt x="1033471" y="1758854"/>
                  <a:pt x="1028153" y="1761248"/>
                </a:cubicBezTo>
                <a:cubicBezTo>
                  <a:pt x="1033471" y="1756463"/>
                  <a:pt x="1038788" y="1756463"/>
                  <a:pt x="1041446" y="1749290"/>
                </a:cubicBezTo>
                <a:close/>
                <a:moveTo>
                  <a:pt x="1024760" y="1497464"/>
                </a:moveTo>
                <a:lnTo>
                  <a:pt x="1024638" y="1497149"/>
                </a:lnTo>
                <a:lnTo>
                  <a:pt x="1023455" y="1492993"/>
                </a:lnTo>
                <a:lnTo>
                  <a:pt x="1020367" y="1493718"/>
                </a:lnTo>
                <a:lnTo>
                  <a:pt x="1015432" y="1498204"/>
                </a:lnTo>
                <a:close/>
                <a:moveTo>
                  <a:pt x="1068658" y="2126864"/>
                </a:moveTo>
                <a:cubicBezTo>
                  <a:pt x="1065681" y="2122271"/>
                  <a:pt x="1060700" y="2127404"/>
                  <a:pt x="1058047" y="2127584"/>
                </a:cubicBezTo>
                <a:cubicBezTo>
                  <a:pt x="1057884" y="2125198"/>
                  <a:pt x="1057722" y="2122812"/>
                  <a:pt x="1057722" y="2122812"/>
                </a:cubicBezTo>
                <a:cubicBezTo>
                  <a:pt x="1060538" y="2125018"/>
                  <a:pt x="1070825" y="2119525"/>
                  <a:pt x="1068658" y="2126864"/>
                </a:cubicBezTo>
                <a:close/>
                <a:moveTo>
                  <a:pt x="1055568" y="1900600"/>
                </a:moveTo>
                <a:lnTo>
                  <a:pt x="1054848" y="1900274"/>
                </a:lnTo>
                <a:lnTo>
                  <a:pt x="1054481" y="1901046"/>
                </a:lnTo>
                <a:close/>
                <a:moveTo>
                  <a:pt x="1051138" y="1829748"/>
                </a:moveTo>
                <a:cubicBezTo>
                  <a:pt x="1051562" y="1830356"/>
                  <a:pt x="1051633" y="1831400"/>
                  <a:pt x="1051076" y="1833236"/>
                </a:cubicBezTo>
                <a:cubicBezTo>
                  <a:pt x="1048362" y="1833420"/>
                  <a:pt x="1042615" y="1829014"/>
                  <a:pt x="1045166" y="1826445"/>
                </a:cubicBezTo>
                <a:cubicBezTo>
                  <a:pt x="1045410" y="1830025"/>
                  <a:pt x="1049865" y="1827924"/>
                  <a:pt x="1051138" y="1829748"/>
                </a:cubicBezTo>
                <a:close/>
                <a:moveTo>
                  <a:pt x="1041243" y="1669632"/>
                </a:moveTo>
                <a:lnTo>
                  <a:pt x="1041045" y="1669626"/>
                </a:lnTo>
                <a:lnTo>
                  <a:pt x="1041003" y="1669785"/>
                </a:lnTo>
                <a:close/>
                <a:moveTo>
                  <a:pt x="1036911" y="1585142"/>
                </a:moveTo>
                <a:cubicBezTo>
                  <a:pt x="1031728" y="1583000"/>
                  <a:pt x="1029390" y="1585653"/>
                  <a:pt x="1024376" y="1585993"/>
                </a:cubicBezTo>
                <a:lnTo>
                  <a:pt x="1027814" y="1587732"/>
                </a:lnTo>
                <a:lnTo>
                  <a:pt x="1028542" y="1587395"/>
                </a:lnTo>
                <a:lnTo>
                  <a:pt x="1028117" y="1587885"/>
                </a:lnTo>
                <a:lnTo>
                  <a:pt x="1030896" y="1589290"/>
                </a:lnTo>
                <a:cubicBezTo>
                  <a:pt x="1034030" y="1589076"/>
                  <a:pt x="1037079" y="1587623"/>
                  <a:pt x="1036911" y="1585142"/>
                </a:cubicBezTo>
                <a:close/>
                <a:moveTo>
                  <a:pt x="1060404" y="1925530"/>
                </a:moveTo>
                <a:lnTo>
                  <a:pt x="1055110" y="1926344"/>
                </a:lnTo>
                <a:lnTo>
                  <a:pt x="1055179" y="1926755"/>
                </a:lnTo>
                <a:lnTo>
                  <a:pt x="1055649" y="1926860"/>
                </a:lnTo>
                <a:lnTo>
                  <a:pt x="1059922" y="1925865"/>
                </a:lnTo>
                <a:close/>
                <a:moveTo>
                  <a:pt x="1044631" y="1672108"/>
                </a:moveTo>
                <a:lnTo>
                  <a:pt x="1041632" y="1671679"/>
                </a:lnTo>
                <a:cubicBezTo>
                  <a:pt x="1040373" y="1670416"/>
                  <a:pt x="1039744" y="1669785"/>
                  <a:pt x="1041003" y="1674833"/>
                </a:cubicBezTo>
                <a:cubicBezTo>
                  <a:pt x="1038485" y="1674834"/>
                  <a:pt x="1035966" y="1667261"/>
                  <a:pt x="1035966" y="1664737"/>
                </a:cubicBezTo>
                <a:lnTo>
                  <a:pt x="1035965" y="1664624"/>
                </a:lnTo>
                <a:lnTo>
                  <a:pt x="1035659" y="1663960"/>
                </a:lnTo>
                <a:lnTo>
                  <a:pt x="1035248" y="1663723"/>
                </a:lnTo>
                <a:lnTo>
                  <a:pt x="1035675" y="1664322"/>
                </a:lnTo>
                <a:cubicBezTo>
                  <a:pt x="1034434" y="1664957"/>
                  <a:pt x="1032884" y="1665593"/>
                  <a:pt x="1031178" y="1666029"/>
                </a:cubicBezTo>
                <a:lnTo>
                  <a:pt x="1030469" y="1666097"/>
                </a:lnTo>
                <a:lnTo>
                  <a:pt x="1030570" y="1671771"/>
                </a:lnTo>
                <a:lnTo>
                  <a:pt x="1031814" y="1673188"/>
                </a:lnTo>
                <a:lnTo>
                  <a:pt x="1031935" y="1673064"/>
                </a:lnTo>
                <a:cubicBezTo>
                  <a:pt x="1032502" y="1671046"/>
                  <a:pt x="1032048" y="1667011"/>
                  <a:pt x="1035673" y="1667011"/>
                </a:cubicBezTo>
                <a:cubicBezTo>
                  <a:pt x="1035674" y="1669402"/>
                  <a:pt x="1035674" y="1669402"/>
                  <a:pt x="1035674" y="1669402"/>
                </a:cubicBezTo>
                <a:lnTo>
                  <a:pt x="1035674" y="1676145"/>
                </a:lnTo>
                <a:lnTo>
                  <a:pt x="1040442" y="1676679"/>
                </a:lnTo>
                <a:cubicBezTo>
                  <a:pt x="1040185" y="1672901"/>
                  <a:pt x="1042698" y="1672730"/>
                  <a:pt x="1044583" y="1672602"/>
                </a:cubicBezTo>
                <a:close/>
                <a:moveTo>
                  <a:pt x="1051830" y="1775412"/>
                </a:moveTo>
                <a:lnTo>
                  <a:pt x="1049701" y="1773455"/>
                </a:lnTo>
                <a:cubicBezTo>
                  <a:pt x="1048342" y="1771989"/>
                  <a:pt x="1047047" y="1771454"/>
                  <a:pt x="1044709" y="1774107"/>
                </a:cubicBezTo>
                <a:cubicBezTo>
                  <a:pt x="1047300" y="1775176"/>
                  <a:pt x="1047427" y="1777038"/>
                  <a:pt x="1047511" y="1778279"/>
                </a:cubicBezTo>
                <a:lnTo>
                  <a:pt x="1047876" y="1778343"/>
                </a:lnTo>
                <a:close/>
                <a:moveTo>
                  <a:pt x="1061799" y="1918045"/>
                </a:moveTo>
                <a:lnTo>
                  <a:pt x="1061655" y="1917998"/>
                </a:lnTo>
                <a:lnTo>
                  <a:pt x="1061753" y="1918101"/>
                </a:lnTo>
                <a:close/>
                <a:moveTo>
                  <a:pt x="1040599" y="1602345"/>
                </a:moveTo>
                <a:cubicBezTo>
                  <a:pt x="1034910" y="1592758"/>
                  <a:pt x="1027557" y="1595751"/>
                  <a:pt x="1022711" y="1598572"/>
                </a:cubicBezTo>
                <a:cubicBezTo>
                  <a:pt x="1019530" y="1588814"/>
                  <a:pt x="1012518" y="1596772"/>
                  <a:pt x="1013024" y="1604218"/>
                </a:cubicBezTo>
                <a:cubicBezTo>
                  <a:pt x="1015531" y="1604048"/>
                  <a:pt x="1015025" y="1596602"/>
                  <a:pt x="1022711" y="1598572"/>
                </a:cubicBezTo>
                <a:cubicBezTo>
                  <a:pt x="1025555" y="1603367"/>
                  <a:pt x="1020878" y="1608670"/>
                  <a:pt x="1023554" y="1610982"/>
                </a:cubicBezTo>
                <a:cubicBezTo>
                  <a:pt x="1026061" y="1610812"/>
                  <a:pt x="1025724" y="1605846"/>
                  <a:pt x="1025387" y="1600884"/>
                </a:cubicBezTo>
                <a:cubicBezTo>
                  <a:pt x="1027894" y="1600713"/>
                  <a:pt x="1027894" y="1600713"/>
                  <a:pt x="1027894" y="1600713"/>
                </a:cubicBezTo>
                <a:cubicBezTo>
                  <a:pt x="1030570" y="1603026"/>
                  <a:pt x="1028062" y="1603196"/>
                  <a:pt x="1028231" y="1605676"/>
                </a:cubicBezTo>
                <a:cubicBezTo>
                  <a:pt x="1030739" y="1605505"/>
                  <a:pt x="1030402" y="1600543"/>
                  <a:pt x="1033077" y="1602855"/>
                </a:cubicBezTo>
                <a:cubicBezTo>
                  <a:pt x="1032908" y="1600373"/>
                  <a:pt x="1030570" y="1603026"/>
                  <a:pt x="1030402" y="1600543"/>
                </a:cubicBezTo>
                <a:cubicBezTo>
                  <a:pt x="1032571" y="1595410"/>
                  <a:pt x="1035753" y="1605165"/>
                  <a:pt x="1040599" y="1602345"/>
                </a:cubicBezTo>
                <a:close/>
                <a:moveTo>
                  <a:pt x="1074073" y="2075121"/>
                </a:moveTo>
                <a:lnTo>
                  <a:pt x="1069416" y="2076400"/>
                </a:lnTo>
                <a:lnTo>
                  <a:pt x="1071664" y="2077597"/>
                </a:lnTo>
                <a:cubicBezTo>
                  <a:pt x="1071823" y="2078710"/>
                  <a:pt x="1071407" y="2079937"/>
                  <a:pt x="1070163" y="2081220"/>
                </a:cubicBezTo>
                <a:lnTo>
                  <a:pt x="1067514" y="2076923"/>
                </a:lnTo>
                <a:lnTo>
                  <a:pt x="1063199" y="2078109"/>
                </a:lnTo>
                <a:lnTo>
                  <a:pt x="1065894" y="2075147"/>
                </a:lnTo>
                <a:lnTo>
                  <a:pt x="1061557" y="2072217"/>
                </a:lnTo>
                <a:lnTo>
                  <a:pt x="1066275" y="2074728"/>
                </a:lnTo>
                <a:lnTo>
                  <a:pt x="1067618" y="2073253"/>
                </a:lnTo>
                <a:cubicBezTo>
                  <a:pt x="1069995" y="2072880"/>
                  <a:pt x="1072714" y="2073626"/>
                  <a:pt x="1074073" y="2075121"/>
                </a:cubicBezTo>
                <a:close/>
                <a:moveTo>
                  <a:pt x="1033375" y="1475542"/>
                </a:moveTo>
                <a:cubicBezTo>
                  <a:pt x="1034584" y="1471791"/>
                  <a:pt x="1033376" y="1471166"/>
                  <a:pt x="1032167" y="1470541"/>
                </a:cubicBezTo>
                <a:lnTo>
                  <a:pt x="1031893" y="1469409"/>
                </a:lnTo>
                <a:lnTo>
                  <a:pt x="1023974" y="1468833"/>
                </a:lnTo>
                <a:cubicBezTo>
                  <a:pt x="1026734" y="1472385"/>
                  <a:pt x="1025022" y="1474995"/>
                  <a:pt x="1022014" y="1477069"/>
                </a:cubicBezTo>
                <a:lnTo>
                  <a:pt x="1018402" y="1478933"/>
                </a:lnTo>
                <a:lnTo>
                  <a:pt x="1018797" y="1479540"/>
                </a:lnTo>
                <a:lnTo>
                  <a:pt x="1020888" y="1478585"/>
                </a:lnTo>
                <a:cubicBezTo>
                  <a:pt x="1022197" y="1477390"/>
                  <a:pt x="1023507" y="1476194"/>
                  <a:pt x="1026125" y="1476194"/>
                </a:cubicBezTo>
                <a:lnTo>
                  <a:pt x="1026124" y="1476901"/>
                </a:lnTo>
                <a:lnTo>
                  <a:pt x="1026987" y="1476108"/>
                </a:lnTo>
                <a:lnTo>
                  <a:pt x="1029098" y="1478826"/>
                </a:lnTo>
                <a:lnTo>
                  <a:pt x="1028542" y="1478041"/>
                </a:lnTo>
                <a:cubicBezTo>
                  <a:pt x="1028542" y="1473042"/>
                  <a:pt x="1030958" y="1478041"/>
                  <a:pt x="1033375" y="1475542"/>
                </a:cubicBezTo>
                <a:close/>
                <a:moveTo>
                  <a:pt x="1046316" y="1662568"/>
                </a:moveTo>
                <a:lnTo>
                  <a:pt x="1043449" y="1662376"/>
                </a:lnTo>
                <a:lnTo>
                  <a:pt x="1043521" y="1662213"/>
                </a:lnTo>
                <a:cubicBezTo>
                  <a:pt x="1043521" y="1662213"/>
                  <a:pt x="1041003" y="1662213"/>
                  <a:pt x="1041003" y="1662213"/>
                </a:cubicBezTo>
                <a:lnTo>
                  <a:pt x="1043449" y="1662376"/>
                </a:lnTo>
                <a:lnTo>
                  <a:pt x="1042262" y="1665052"/>
                </a:lnTo>
                <a:lnTo>
                  <a:pt x="1041435" y="1668161"/>
                </a:lnTo>
                <a:lnTo>
                  <a:pt x="1042205" y="1669018"/>
                </a:lnTo>
                <a:lnTo>
                  <a:pt x="1044466" y="1667576"/>
                </a:lnTo>
                <a:cubicBezTo>
                  <a:pt x="1045411" y="1667261"/>
                  <a:pt x="1046041" y="1667261"/>
                  <a:pt x="1046041" y="1667261"/>
                </a:cubicBezTo>
                <a:lnTo>
                  <a:pt x="1046393" y="1667827"/>
                </a:lnTo>
                <a:lnTo>
                  <a:pt x="1046181" y="1667234"/>
                </a:lnTo>
                <a:lnTo>
                  <a:pt x="1046041" y="1667261"/>
                </a:lnTo>
                <a:lnTo>
                  <a:pt x="1046061" y="1666902"/>
                </a:lnTo>
                <a:lnTo>
                  <a:pt x="1045865" y="1666352"/>
                </a:lnTo>
                <a:cubicBezTo>
                  <a:pt x="1045251" y="1665492"/>
                  <a:pt x="1044307" y="1664894"/>
                  <a:pt x="1042796" y="1664894"/>
                </a:cubicBezTo>
                <a:lnTo>
                  <a:pt x="1046179" y="1664894"/>
                </a:lnTo>
                <a:close/>
                <a:moveTo>
                  <a:pt x="1050977" y="1719611"/>
                </a:moveTo>
                <a:lnTo>
                  <a:pt x="1050241" y="1717425"/>
                </a:lnTo>
                <a:lnTo>
                  <a:pt x="1050198" y="1717487"/>
                </a:lnTo>
                <a:cubicBezTo>
                  <a:pt x="1050002" y="1717176"/>
                  <a:pt x="1049688" y="1716243"/>
                  <a:pt x="1049060" y="1714377"/>
                </a:cubicBezTo>
                <a:cubicBezTo>
                  <a:pt x="1044036" y="1716866"/>
                  <a:pt x="1049060" y="1721840"/>
                  <a:pt x="1041522" y="1721839"/>
                </a:cubicBezTo>
                <a:cubicBezTo>
                  <a:pt x="1046548" y="1711889"/>
                  <a:pt x="1036498" y="1719351"/>
                  <a:pt x="1039010" y="1711889"/>
                </a:cubicBezTo>
                <a:cubicBezTo>
                  <a:pt x="1037754" y="1714377"/>
                  <a:pt x="1036497" y="1714999"/>
                  <a:pt x="1035241" y="1715310"/>
                </a:cubicBezTo>
                <a:lnTo>
                  <a:pt x="1034136" y="1715766"/>
                </a:lnTo>
                <a:lnTo>
                  <a:pt x="1034987" y="1717617"/>
                </a:lnTo>
                <a:lnTo>
                  <a:pt x="1039042" y="1716502"/>
                </a:lnTo>
                <a:cubicBezTo>
                  <a:pt x="1041555" y="1718988"/>
                  <a:pt x="1041555" y="1718988"/>
                  <a:pt x="1039043" y="1723964"/>
                </a:cubicBezTo>
                <a:cubicBezTo>
                  <a:pt x="1044067" y="1723965"/>
                  <a:pt x="1046580" y="1718988"/>
                  <a:pt x="1049093" y="1721477"/>
                </a:cubicBezTo>
                <a:cubicBezTo>
                  <a:pt x="1051605" y="1721476"/>
                  <a:pt x="1051605" y="1720854"/>
                  <a:pt x="1050977" y="1719611"/>
                </a:cubicBezTo>
                <a:close/>
                <a:moveTo>
                  <a:pt x="1061645" y="1875182"/>
                </a:moveTo>
                <a:cubicBezTo>
                  <a:pt x="1056971" y="1880488"/>
                  <a:pt x="1059142" y="1875352"/>
                  <a:pt x="1053959" y="1873213"/>
                </a:cubicBezTo>
                <a:lnTo>
                  <a:pt x="1052367" y="1875962"/>
                </a:lnTo>
                <a:lnTo>
                  <a:pt x="1061256" y="1878126"/>
                </a:lnTo>
                <a:close/>
                <a:moveTo>
                  <a:pt x="1035675" y="1485724"/>
                </a:moveTo>
                <a:lnTo>
                  <a:pt x="1029604" y="1486839"/>
                </a:lnTo>
                <a:lnTo>
                  <a:pt x="1028873" y="1488102"/>
                </a:lnTo>
                <a:lnTo>
                  <a:pt x="1035285" y="1485998"/>
                </a:lnTo>
                <a:close/>
                <a:moveTo>
                  <a:pt x="1054118" y="1733916"/>
                </a:moveTo>
                <a:cubicBezTo>
                  <a:pt x="1054118" y="1726453"/>
                  <a:pt x="1051605" y="1726453"/>
                  <a:pt x="1049092" y="1726453"/>
                </a:cubicBezTo>
                <a:cubicBezTo>
                  <a:pt x="1049092" y="1728939"/>
                  <a:pt x="1046580" y="1731427"/>
                  <a:pt x="1046580" y="1731427"/>
                </a:cubicBezTo>
                <a:cubicBezTo>
                  <a:pt x="1049092" y="1731427"/>
                  <a:pt x="1051605" y="1731427"/>
                  <a:pt x="1054118" y="1733916"/>
                </a:cubicBezTo>
                <a:close/>
                <a:moveTo>
                  <a:pt x="1054595" y="1714765"/>
                </a:moveTo>
                <a:lnTo>
                  <a:pt x="1054438" y="1714455"/>
                </a:lnTo>
                <a:cubicBezTo>
                  <a:pt x="1054242" y="1713910"/>
                  <a:pt x="1054085" y="1713133"/>
                  <a:pt x="1054085" y="1711889"/>
                </a:cubicBezTo>
                <a:lnTo>
                  <a:pt x="1052305" y="1714452"/>
                </a:lnTo>
                <a:close/>
                <a:moveTo>
                  <a:pt x="1069192" y="1920486"/>
                </a:moveTo>
                <a:lnTo>
                  <a:pt x="1065801" y="1919366"/>
                </a:lnTo>
                <a:lnTo>
                  <a:pt x="1066841" y="1922556"/>
                </a:lnTo>
                <a:close/>
                <a:moveTo>
                  <a:pt x="1056630" y="1733916"/>
                </a:moveTo>
                <a:cubicBezTo>
                  <a:pt x="1049093" y="1736404"/>
                  <a:pt x="1049093" y="1738889"/>
                  <a:pt x="1044068" y="1733915"/>
                </a:cubicBezTo>
                <a:cubicBezTo>
                  <a:pt x="1044067" y="1736403"/>
                  <a:pt x="1044067" y="1738889"/>
                  <a:pt x="1044067" y="1741377"/>
                </a:cubicBezTo>
                <a:cubicBezTo>
                  <a:pt x="1046580" y="1741377"/>
                  <a:pt x="1047836" y="1740755"/>
                  <a:pt x="1048779" y="1741377"/>
                </a:cubicBezTo>
                <a:lnTo>
                  <a:pt x="1050218" y="1745178"/>
                </a:lnTo>
                <a:lnTo>
                  <a:pt x="1052723" y="1746034"/>
                </a:lnTo>
                <a:lnTo>
                  <a:pt x="1051271" y="1747960"/>
                </a:lnTo>
                <a:lnTo>
                  <a:pt x="1051605" y="1748840"/>
                </a:lnTo>
                <a:cubicBezTo>
                  <a:pt x="1054118" y="1743866"/>
                  <a:pt x="1056630" y="1748840"/>
                  <a:pt x="1056630" y="1743866"/>
                </a:cubicBezTo>
                <a:cubicBezTo>
                  <a:pt x="1051605" y="1736404"/>
                  <a:pt x="1054118" y="1738889"/>
                  <a:pt x="1056630" y="1733916"/>
                </a:cubicBezTo>
                <a:close/>
                <a:moveTo>
                  <a:pt x="1059747" y="1773085"/>
                </a:moveTo>
                <a:cubicBezTo>
                  <a:pt x="1057241" y="1773255"/>
                  <a:pt x="1054565" y="1770944"/>
                  <a:pt x="1052062" y="1771113"/>
                </a:cubicBezTo>
                <a:lnTo>
                  <a:pt x="1053368" y="1774272"/>
                </a:lnTo>
                <a:lnTo>
                  <a:pt x="1054118" y="1773716"/>
                </a:lnTo>
                <a:cubicBezTo>
                  <a:pt x="1056631" y="1773716"/>
                  <a:pt x="1056630" y="1778693"/>
                  <a:pt x="1056630" y="1781181"/>
                </a:cubicBezTo>
                <a:lnTo>
                  <a:pt x="1057725" y="1780097"/>
                </a:lnTo>
                <a:close/>
                <a:moveTo>
                  <a:pt x="1057570" y="1714634"/>
                </a:moveTo>
                <a:lnTo>
                  <a:pt x="1057239" y="1713953"/>
                </a:lnTo>
                <a:lnTo>
                  <a:pt x="1056597" y="1714377"/>
                </a:lnTo>
                <a:close/>
                <a:moveTo>
                  <a:pt x="1061581" y="1762987"/>
                </a:moveTo>
                <a:lnTo>
                  <a:pt x="1059611" y="1761602"/>
                </a:lnTo>
                <a:lnTo>
                  <a:pt x="1058364" y="1764534"/>
                </a:lnTo>
                <a:lnTo>
                  <a:pt x="1058220" y="1764766"/>
                </a:lnTo>
                <a:close/>
                <a:moveTo>
                  <a:pt x="1065267" y="1780190"/>
                </a:moveTo>
                <a:lnTo>
                  <a:pt x="1064575" y="1779904"/>
                </a:lnTo>
                <a:lnTo>
                  <a:pt x="1064974" y="1781088"/>
                </a:lnTo>
                <a:close/>
                <a:moveTo>
                  <a:pt x="1046787" y="1495716"/>
                </a:moveTo>
                <a:lnTo>
                  <a:pt x="1042245" y="1492212"/>
                </a:lnTo>
                <a:cubicBezTo>
                  <a:pt x="1041450" y="1492110"/>
                  <a:pt x="1040730" y="1491926"/>
                  <a:pt x="1039998" y="1491002"/>
                </a:cubicBezTo>
                <a:lnTo>
                  <a:pt x="1039656" y="1490167"/>
                </a:lnTo>
                <a:lnTo>
                  <a:pt x="1027797" y="1489959"/>
                </a:lnTo>
                <a:lnTo>
                  <a:pt x="1025660" y="1493651"/>
                </a:lnTo>
                <a:cubicBezTo>
                  <a:pt x="1030673" y="1493311"/>
                  <a:pt x="1030337" y="1488346"/>
                  <a:pt x="1033181" y="1493140"/>
                </a:cubicBezTo>
                <a:lnTo>
                  <a:pt x="1029715" y="1497071"/>
                </a:lnTo>
                <a:close/>
                <a:moveTo>
                  <a:pt x="1072146" y="1868732"/>
                </a:moveTo>
                <a:lnTo>
                  <a:pt x="1071705" y="1868246"/>
                </a:lnTo>
                <a:cubicBezTo>
                  <a:pt x="1069192" y="1868247"/>
                  <a:pt x="1069193" y="1870735"/>
                  <a:pt x="1066680" y="1873221"/>
                </a:cubicBezTo>
                <a:cubicBezTo>
                  <a:pt x="1066680" y="1873221"/>
                  <a:pt x="1067936" y="1870112"/>
                  <a:pt x="1068250" y="1867313"/>
                </a:cubicBezTo>
                <a:lnTo>
                  <a:pt x="1065967" y="1865052"/>
                </a:lnTo>
                <a:lnTo>
                  <a:pt x="1064321" y="1877494"/>
                </a:lnTo>
                <a:lnTo>
                  <a:pt x="1066628" y="1877707"/>
                </a:lnTo>
                <a:lnTo>
                  <a:pt x="1068362" y="1874333"/>
                </a:lnTo>
                <a:lnTo>
                  <a:pt x="1069165" y="1874411"/>
                </a:lnTo>
                <a:close/>
                <a:moveTo>
                  <a:pt x="1069069" y="1819530"/>
                </a:moveTo>
                <a:lnTo>
                  <a:pt x="1067754" y="1815629"/>
                </a:lnTo>
                <a:lnTo>
                  <a:pt x="1062189" y="1813011"/>
                </a:lnTo>
                <a:lnTo>
                  <a:pt x="1061655" y="1816007"/>
                </a:lnTo>
                <a:close/>
                <a:moveTo>
                  <a:pt x="1068112" y="1784982"/>
                </a:moveTo>
                <a:lnTo>
                  <a:pt x="1065425" y="1782429"/>
                </a:lnTo>
                <a:lnTo>
                  <a:pt x="1066680" y="1786155"/>
                </a:lnTo>
                <a:lnTo>
                  <a:pt x="1067683" y="1785658"/>
                </a:lnTo>
                <a:close/>
                <a:moveTo>
                  <a:pt x="1064134" y="1709400"/>
                </a:moveTo>
                <a:lnTo>
                  <a:pt x="1059664" y="1712353"/>
                </a:lnTo>
                <a:lnTo>
                  <a:pt x="1060315" y="1715157"/>
                </a:lnTo>
                <a:lnTo>
                  <a:pt x="1059707" y="1715199"/>
                </a:lnTo>
                <a:lnTo>
                  <a:pt x="1061308" y="1715622"/>
                </a:lnTo>
                <a:cubicBezTo>
                  <a:pt x="1062878" y="1714999"/>
                  <a:pt x="1064135" y="1713133"/>
                  <a:pt x="1064134" y="1709400"/>
                </a:cubicBezTo>
                <a:close/>
                <a:moveTo>
                  <a:pt x="1075662" y="1862761"/>
                </a:moveTo>
                <a:lnTo>
                  <a:pt x="1073693" y="1862521"/>
                </a:lnTo>
                <a:lnTo>
                  <a:pt x="1071647" y="1863156"/>
                </a:lnTo>
                <a:lnTo>
                  <a:pt x="1073716" y="1867254"/>
                </a:lnTo>
                <a:lnTo>
                  <a:pt x="1074707" y="1866387"/>
                </a:lnTo>
                <a:close/>
                <a:moveTo>
                  <a:pt x="1074834" y="1846859"/>
                </a:moveTo>
                <a:cubicBezTo>
                  <a:pt x="1074496" y="1841897"/>
                  <a:pt x="1071989" y="1842067"/>
                  <a:pt x="1071821" y="1839585"/>
                </a:cubicBezTo>
                <a:lnTo>
                  <a:pt x="1073111" y="1836533"/>
                </a:lnTo>
                <a:lnTo>
                  <a:pt x="1059142" y="1838394"/>
                </a:lnTo>
                <a:cubicBezTo>
                  <a:pt x="1056630" y="1835906"/>
                  <a:pt x="1059143" y="1835906"/>
                  <a:pt x="1059143" y="1830932"/>
                </a:cubicBezTo>
                <a:cubicBezTo>
                  <a:pt x="1054118" y="1833420"/>
                  <a:pt x="1051605" y="1830932"/>
                  <a:pt x="1049092" y="1828444"/>
                </a:cubicBezTo>
                <a:cubicBezTo>
                  <a:pt x="1051605" y="1828443"/>
                  <a:pt x="1051605" y="1820981"/>
                  <a:pt x="1054118" y="1820981"/>
                </a:cubicBezTo>
                <a:cubicBezTo>
                  <a:pt x="1054118" y="1818493"/>
                  <a:pt x="1046580" y="1820981"/>
                  <a:pt x="1044068" y="1820981"/>
                </a:cubicBezTo>
                <a:lnTo>
                  <a:pt x="1039545" y="1813146"/>
                </a:lnTo>
                <a:lnTo>
                  <a:pt x="1032367" y="1814837"/>
                </a:lnTo>
                <a:cubicBezTo>
                  <a:pt x="1032536" y="1817320"/>
                  <a:pt x="1032704" y="1819802"/>
                  <a:pt x="1032704" y="1819802"/>
                </a:cubicBezTo>
                <a:cubicBezTo>
                  <a:pt x="1029354" y="1807563"/>
                  <a:pt x="1012819" y="1823644"/>
                  <a:pt x="1007300" y="1816540"/>
                </a:cubicBezTo>
                <a:cubicBezTo>
                  <a:pt x="1005962" y="1815384"/>
                  <a:pt x="1006088" y="1817245"/>
                  <a:pt x="1005922" y="1819438"/>
                </a:cubicBezTo>
                <a:lnTo>
                  <a:pt x="1002939" y="1824095"/>
                </a:lnTo>
                <a:lnTo>
                  <a:pt x="1007951" y="1827162"/>
                </a:lnTo>
                <a:cubicBezTo>
                  <a:pt x="1012033" y="1827978"/>
                  <a:pt x="1016430" y="1826579"/>
                  <a:pt x="1021455" y="1820981"/>
                </a:cubicBezTo>
                <a:cubicBezTo>
                  <a:pt x="1021455" y="1828443"/>
                  <a:pt x="1013918" y="1825958"/>
                  <a:pt x="1011406" y="1828443"/>
                </a:cubicBezTo>
                <a:cubicBezTo>
                  <a:pt x="1011406" y="1832175"/>
                  <a:pt x="1013290" y="1832797"/>
                  <a:pt x="1015489" y="1832486"/>
                </a:cubicBezTo>
                <a:lnTo>
                  <a:pt x="1021400" y="1830946"/>
                </a:lnTo>
                <a:lnTo>
                  <a:pt x="1020912" y="1830488"/>
                </a:lnTo>
                <a:cubicBezTo>
                  <a:pt x="1023485" y="1832713"/>
                  <a:pt x="1025572" y="1827776"/>
                  <a:pt x="1028307" y="1832386"/>
                </a:cubicBezTo>
                <a:cubicBezTo>
                  <a:pt x="1028388" y="1833579"/>
                  <a:pt x="1026622" y="1834296"/>
                  <a:pt x="1024792" y="1834123"/>
                </a:cubicBezTo>
                <a:lnTo>
                  <a:pt x="1021464" y="1831006"/>
                </a:lnTo>
                <a:lnTo>
                  <a:pt x="1022397" y="1838706"/>
                </a:lnTo>
                <a:cubicBezTo>
                  <a:pt x="1023968" y="1839639"/>
                  <a:pt x="1026480" y="1839639"/>
                  <a:pt x="1028993" y="1840883"/>
                </a:cubicBezTo>
                <a:cubicBezTo>
                  <a:pt x="1026481" y="1840883"/>
                  <a:pt x="1028993" y="1845857"/>
                  <a:pt x="1023968" y="1845857"/>
                </a:cubicBezTo>
                <a:lnTo>
                  <a:pt x="1025579" y="1849578"/>
                </a:lnTo>
                <a:lnTo>
                  <a:pt x="1026257" y="1848874"/>
                </a:lnTo>
                <a:cubicBezTo>
                  <a:pt x="1030683" y="1847989"/>
                  <a:pt x="1036359" y="1855084"/>
                  <a:pt x="1040243" y="1856689"/>
                </a:cubicBezTo>
                <a:cubicBezTo>
                  <a:pt x="1039906" y="1851726"/>
                  <a:pt x="1042244" y="1849073"/>
                  <a:pt x="1047091" y="1846253"/>
                </a:cubicBezTo>
                <a:cubicBezTo>
                  <a:pt x="1047259" y="1848733"/>
                  <a:pt x="1044920" y="1851385"/>
                  <a:pt x="1044920" y="1851385"/>
                </a:cubicBezTo>
                <a:cubicBezTo>
                  <a:pt x="1049934" y="1851045"/>
                  <a:pt x="1052273" y="1848392"/>
                  <a:pt x="1052105" y="1845912"/>
                </a:cubicBezTo>
                <a:cubicBezTo>
                  <a:pt x="1052779" y="1855837"/>
                  <a:pt x="1057287" y="1848051"/>
                  <a:pt x="1062635" y="1852676"/>
                </a:cubicBezTo>
                <a:cubicBezTo>
                  <a:pt x="1062467" y="1850193"/>
                  <a:pt x="1059959" y="1850364"/>
                  <a:pt x="1059791" y="1847881"/>
                </a:cubicBezTo>
                <a:cubicBezTo>
                  <a:pt x="1064636" y="1845061"/>
                  <a:pt x="1072495" y="1849512"/>
                  <a:pt x="1074834" y="1846859"/>
                </a:cubicBezTo>
                <a:close/>
                <a:moveTo>
                  <a:pt x="1051010" y="1490731"/>
                </a:moveTo>
                <a:lnTo>
                  <a:pt x="1048329" y="1491410"/>
                </a:lnTo>
                <a:lnTo>
                  <a:pt x="1048497" y="1495581"/>
                </a:lnTo>
                <a:lnTo>
                  <a:pt x="1048959" y="1495544"/>
                </a:lnTo>
                <a:lnTo>
                  <a:pt x="1049654" y="1495486"/>
                </a:lnTo>
                <a:lnTo>
                  <a:pt x="1048481" y="1493233"/>
                </a:lnTo>
                <a:close/>
                <a:moveTo>
                  <a:pt x="1067207" y="1716487"/>
                </a:moveTo>
                <a:lnTo>
                  <a:pt x="1065745" y="1716204"/>
                </a:lnTo>
                <a:lnTo>
                  <a:pt x="1065556" y="1716262"/>
                </a:lnTo>
                <a:close/>
                <a:moveTo>
                  <a:pt x="1077979" y="1874378"/>
                </a:moveTo>
                <a:lnTo>
                  <a:pt x="1073449" y="1872838"/>
                </a:lnTo>
                <a:lnTo>
                  <a:pt x="1070114" y="1874504"/>
                </a:lnTo>
                <a:lnTo>
                  <a:pt x="1074665" y="1874946"/>
                </a:lnTo>
                <a:lnTo>
                  <a:pt x="1076853" y="1875409"/>
                </a:lnTo>
                <a:close/>
                <a:moveTo>
                  <a:pt x="1065571" y="1674972"/>
                </a:moveTo>
                <a:cubicBezTo>
                  <a:pt x="1065400" y="1672454"/>
                  <a:pt x="1064729" y="1671867"/>
                  <a:pt x="1064057" y="1671280"/>
                </a:cubicBezTo>
                <a:lnTo>
                  <a:pt x="1062892" y="1668438"/>
                </a:lnTo>
                <a:lnTo>
                  <a:pt x="1055774" y="1665965"/>
                </a:lnTo>
                <a:lnTo>
                  <a:pt x="1051401" y="1666520"/>
                </a:lnTo>
                <a:lnTo>
                  <a:pt x="1051209" y="1666277"/>
                </a:lnTo>
                <a:lnTo>
                  <a:pt x="1048839" y="1666728"/>
                </a:lnTo>
                <a:lnTo>
                  <a:pt x="1048838" y="1670677"/>
                </a:lnTo>
                <a:lnTo>
                  <a:pt x="1050801" y="1672108"/>
                </a:lnTo>
                <a:lnTo>
                  <a:pt x="1053042" y="1671711"/>
                </a:lnTo>
                <a:cubicBezTo>
                  <a:pt x="1056433" y="1670532"/>
                  <a:pt x="1060117" y="1669017"/>
                  <a:pt x="1062886" y="1672624"/>
                </a:cubicBezTo>
                <a:cubicBezTo>
                  <a:pt x="1062886" y="1672624"/>
                  <a:pt x="1063057" y="1675142"/>
                  <a:pt x="1065571" y="1674972"/>
                </a:cubicBezTo>
                <a:close/>
                <a:moveTo>
                  <a:pt x="1071795" y="1741865"/>
                </a:moveTo>
                <a:lnTo>
                  <a:pt x="1070070" y="1741439"/>
                </a:lnTo>
                <a:lnTo>
                  <a:pt x="1071704" y="1743866"/>
                </a:lnTo>
                <a:close/>
                <a:moveTo>
                  <a:pt x="1071631" y="1739366"/>
                </a:moveTo>
                <a:lnTo>
                  <a:pt x="1066953" y="1736810"/>
                </a:lnTo>
                <a:lnTo>
                  <a:pt x="1066680" y="1736404"/>
                </a:lnTo>
                <a:lnTo>
                  <a:pt x="1066467" y="1736545"/>
                </a:lnTo>
                <a:lnTo>
                  <a:pt x="1061655" y="1733916"/>
                </a:lnTo>
                <a:lnTo>
                  <a:pt x="1063638" y="1731951"/>
                </a:lnTo>
                <a:lnTo>
                  <a:pt x="1061368" y="1730666"/>
                </a:lnTo>
                <a:lnTo>
                  <a:pt x="1064009" y="1731342"/>
                </a:lnTo>
                <a:lnTo>
                  <a:pt x="1060085" y="1729251"/>
                </a:lnTo>
                <a:cubicBezTo>
                  <a:pt x="1058514" y="1728318"/>
                  <a:pt x="1056630" y="1727696"/>
                  <a:pt x="1054118" y="1728939"/>
                </a:cubicBezTo>
                <a:cubicBezTo>
                  <a:pt x="1054118" y="1736404"/>
                  <a:pt x="1061655" y="1728939"/>
                  <a:pt x="1061655" y="1736404"/>
                </a:cubicBezTo>
                <a:cubicBezTo>
                  <a:pt x="1059143" y="1733916"/>
                  <a:pt x="1056630" y="1733916"/>
                  <a:pt x="1059142" y="1741378"/>
                </a:cubicBezTo>
                <a:cubicBezTo>
                  <a:pt x="1060399" y="1738891"/>
                  <a:pt x="1061655" y="1738891"/>
                  <a:pt x="1062911" y="1738891"/>
                </a:cubicBezTo>
                <a:lnTo>
                  <a:pt x="1066467" y="1736545"/>
                </a:lnTo>
                <a:lnTo>
                  <a:pt x="1066953" y="1736810"/>
                </a:lnTo>
                <a:lnTo>
                  <a:pt x="1068851" y="1739629"/>
                </a:lnTo>
                <a:close/>
                <a:moveTo>
                  <a:pt x="1079241" y="1823470"/>
                </a:moveTo>
                <a:lnTo>
                  <a:pt x="1078939" y="1820625"/>
                </a:lnTo>
                <a:lnTo>
                  <a:pt x="1075486" y="1819388"/>
                </a:lnTo>
                <a:lnTo>
                  <a:pt x="1074998" y="1812205"/>
                </a:lnTo>
                <a:lnTo>
                  <a:pt x="1074557" y="1812422"/>
                </a:lnTo>
                <a:lnTo>
                  <a:pt x="1072642" y="1814596"/>
                </a:lnTo>
                <a:lnTo>
                  <a:pt x="1071565" y="1820527"/>
                </a:lnTo>
                <a:close/>
                <a:moveTo>
                  <a:pt x="1071061" y="1695014"/>
                </a:moveTo>
                <a:cubicBezTo>
                  <a:pt x="1066239" y="1695342"/>
                  <a:pt x="1066061" y="1692718"/>
                  <a:pt x="1064006" y="1698130"/>
                </a:cubicBezTo>
                <a:cubicBezTo>
                  <a:pt x="1063115" y="1685007"/>
                  <a:pt x="1056769" y="1698622"/>
                  <a:pt x="1056235" y="1690747"/>
                </a:cubicBezTo>
                <a:cubicBezTo>
                  <a:pt x="1063471" y="1690255"/>
                  <a:pt x="1065882" y="1690092"/>
                  <a:pt x="1071061" y="1695014"/>
                </a:cubicBezTo>
                <a:close/>
                <a:moveTo>
                  <a:pt x="1074217" y="1728938"/>
                </a:moveTo>
                <a:cubicBezTo>
                  <a:pt x="1066680" y="1731427"/>
                  <a:pt x="1066680" y="1718988"/>
                  <a:pt x="1061655" y="1721476"/>
                </a:cubicBezTo>
                <a:cubicBezTo>
                  <a:pt x="1061655" y="1721476"/>
                  <a:pt x="1059142" y="1721476"/>
                  <a:pt x="1059142" y="1723964"/>
                </a:cubicBezTo>
                <a:cubicBezTo>
                  <a:pt x="1069192" y="1723964"/>
                  <a:pt x="1064167" y="1731427"/>
                  <a:pt x="1069192" y="1733916"/>
                </a:cubicBezTo>
                <a:cubicBezTo>
                  <a:pt x="1069193" y="1731427"/>
                  <a:pt x="1071704" y="1731427"/>
                  <a:pt x="1074217" y="1728938"/>
                </a:cubicBezTo>
                <a:close/>
                <a:moveTo>
                  <a:pt x="1079936" y="1774174"/>
                </a:moveTo>
                <a:lnTo>
                  <a:pt x="1074618" y="1769581"/>
                </a:lnTo>
                <a:cubicBezTo>
                  <a:pt x="1074787" y="1772064"/>
                  <a:pt x="1074955" y="1774544"/>
                  <a:pt x="1075123" y="1777026"/>
                </a:cubicBezTo>
                <a:cubicBezTo>
                  <a:pt x="1077631" y="1776856"/>
                  <a:pt x="1077631" y="1776856"/>
                  <a:pt x="1077631" y="1776856"/>
                </a:cubicBezTo>
                <a:cubicBezTo>
                  <a:pt x="1077463" y="1774375"/>
                  <a:pt x="1077420" y="1773754"/>
                  <a:pt x="1077734" y="1773733"/>
                </a:cubicBezTo>
                <a:lnTo>
                  <a:pt x="1079937" y="1774197"/>
                </a:lnTo>
                <a:close/>
                <a:moveTo>
                  <a:pt x="1096322" y="2014947"/>
                </a:moveTo>
                <a:cubicBezTo>
                  <a:pt x="1086465" y="2018111"/>
                  <a:pt x="1088466" y="2010495"/>
                  <a:pt x="1083284" y="2008353"/>
                </a:cubicBezTo>
                <a:cubicBezTo>
                  <a:pt x="1083621" y="2013319"/>
                  <a:pt x="1086296" y="2015628"/>
                  <a:pt x="1086633" y="2020593"/>
                </a:cubicBezTo>
                <a:cubicBezTo>
                  <a:pt x="1089141" y="2020423"/>
                  <a:pt x="1096827" y="2022395"/>
                  <a:pt x="1096322" y="2014947"/>
                </a:cubicBezTo>
                <a:close/>
                <a:moveTo>
                  <a:pt x="1080645" y="1784131"/>
                </a:moveTo>
                <a:cubicBezTo>
                  <a:pt x="1080391" y="1780409"/>
                  <a:pt x="1079011" y="1778632"/>
                  <a:pt x="1077089" y="1778140"/>
                </a:cubicBezTo>
                <a:lnTo>
                  <a:pt x="1074053" y="1778902"/>
                </a:lnTo>
                <a:lnTo>
                  <a:pt x="1077637" y="1783913"/>
                </a:lnTo>
                <a:close/>
                <a:moveTo>
                  <a:pt x="1082805" y="1808949"/>
                </a:moveTo>
                <a:lnTo>
                  <a:pt x="1082330" y="1808950"/>
                </a:lnTo>
                <a:lnTo>
                  <a:pt x="1082386" y="1809779"/>
                </a:lnTo>
                <a:close/>
                <a:moveTo>
                  <a:pt x="1085364" y="1840549"/>
                </a:moveTo>
                <a:lnTo>
                  <a:pt x="1081786" y="1838983"/>
                </a:lnTo>
                <a:lnTo>
                  <a:pt x="1079899" y="1841508"/>
                </a:lnTo>
                <a:lnTo>
                  <a:pt x="1079506" y="1841556"/>
                </a:lnTo>
                <a:lnTo>
                  <a:pt x="1079608" y="1841777"/>
                </a:lnTo>
                <a:lnTo>
                  <a:pt x="1077420" y="1843257"/>
                </a:lnTo>
                <a:cubicBezTo>
                  <a:pt x="1075917" y="1844294"/>
                  <a:pt x="1074749" y="1845619"/>
                  <a:pt x="1075002" y="1849342"/>
                </a:cubicBezTo>
                <a:cubicBezTo>
                  <a:pt x="1079844" y="1846519"/>
                  <a:pt x="1077340" y="1846690"/>
                  <a:pt x="1080181" y="1851484"/>
                </a:cubicBezTo>
                <a:cubicBezTo>
                  <a:pt x="1080013" y="1849002"/>
                  <a:pt x="1081182" y="1847675"/>
                  <a:pt x="1081724" y="1846392"/>
                </a:cubicBezTo>
                <a:lnTo>
                  <a:pt x="1079608" y="1841777"/>
                </a:lnTo>
                <a:lnTo>
                  <a:pt x="1079790" y="1841654"/>
                </a:lnTo>
                <a:lnTo>
                  <a:pt x="1079899" y="1841508"/>
                </a:lnTo>
                <a:lnTo>
                  <a:pt x="1085127" y="1840863"/>
                </a:lnTo>
                <a:close/>
                <a:moveTo>
                  <a:pt x="1074560" y="1672491"/>
                </a:moveTo>
                <a:lnTo>
                  <a:pt x="1068276" y="1670308"/>
                </a:lnTo>
                <a:lnTo>
                  <a:pt x="1068098" y="1670373"/>
                </a:lnTo>
                <a:cubicBezTo>
                  <a:pt x="1067827" y="1671024"/>
                  <a:pt x="1067912" y="1672283"/>
                  <a:pt x="1068083" y="1674801"/>
                </a:cubicBezTo>
                <a:close/>
                <a:moveTo>
                  <a:pt x="1100660" y="2047917"/>
                </a:moveTo>
                <a:cubicBezTo>
                  <a:pt x="1100660" y="2047917"/>
                  <a:pt x="1100660" y="2047917"/>
                  <a:pt x="1093409" y="2050608"/>
                </a:cubicBezTo>
                <a:cubicBezTo>
                  <a:pt x="1093409" y="2046572"/>
                  <a:pt x="1095220" y="2043881"/>
                  <a:pt x="1097034" y="2043209"/>
                </a:cubicBezTo>
                <a:cubicBezTo>
                  <a:pt x="1098848" y="2042536"/>
                  <a:pt x="1100660" y="2043881"/>
                  <a:pt x="1100660" y="2047917"/>
                </a:cubicBezTo>
                <a:close/>
                <a:moveTo>
                  <a:pt x="1064032" y="1480821"/>
                </a:moveTo>
                <a:lnTo>
                  <a:pt x="1061309" y="1480821"/>
                </a:lnTo>
                <a:lnTo>
                  <a:pt x="1061538" y="1482215"/>
                </a:lnTo>
                <a:lnTo>
                  <a:pt x="1064103" y="1481885"/>
                </a:lnTo>
                <a:close/>
                <a:moveTo>
                  <a:pt x="1082682" y="1752417"/>
                </a:moveTo>
                <a:lnTo>
                  <a:pt x="1068950" y="1751610"/>
                </a:lnTo>
                <a:lnTo>
                  <a:pt x="1070306" y="1755227"/>
                </a:lnTo>
                <a:lnTo>
                  <a:pt x="1067424" y="1751520"/>
                </a:lnTo>
                <a:lnTo>
                  <a:pt x="1064167" y="1751329"/>
                </a:lnTo>
                <a:cubicBezTo>
                  <a:pt x="1061655" y="1756303"/>
                  <a:pt x="1059142" y="1753817"/>
                  <a:pt x="1054118" y="1753817"/>
                </a:cubicBezTo>
                <a:cubicBezTo>
                  <a:pt x="1051605" y="1753817"/>
                  <a:pt x="1054118" y="1761279"/>
                  <a:pt x="1054118" y="1763767"/>
                </a:cubicBezTo>
                <a:cubicBezTo>
                  <a:pt x="1052862" y="1763767"/>
                  <a:pt x="1051605" y="1763767"/>
                  <a:pt x="1050977" y="1764389"/>
                </a:cubicBezTo>
                <a:lnTo>
                  <a:pt x="1051001" y="1764554"/>
                </a:lnTo>
                <a:lnTo>
                  <a:pt x="1055504" y="1766204"/>
                </a:lnTo>
                <a:lnTo>
                  <a:pt x="1055947" y="1765969"/>
                </a:lnTo>
                <a:lnTo>
                  <a:pt x="1055947" y="1758854"/>
                </a:lnTo>
                <a:lnTo>
                  <a:pt x="1057130" y="1758464"/>
                </a:lnTo>
                <a:lnTo>
                  <a:pt x="1056061" y="1755883"/>
                </a:lnTo>
                <a:lnTo>
                  <a:pt x="1058519" y="1758006"/>
                </a:lnTo>
                <a:lnTo>
                  <a:pt x="1058667" y="1757958"/>
                </a:lnTo>
                <a:cubicBezTo>
                  <a:pt x="1059572" y="1757062"/>
                  <a:pt x="1060781" y="1756463"/>
                  <a:pt x="1063199" y="1758854"/>
                </a:cubicBezTo>
                <a:cubicBezTo>
                  <a:pt x="1063199" y="1761248"/>
                  <a:pt x="1060781" y="1761247"/>
                  <a:pt x="1060780" y="1758854"/>
                </a:cubicBezTo>
                <a:lnTo>
                  <a:pt x="1060436" y="1759663"/>
                </a:lnTo>
                <a:lnTo>
                  <a:pt x="1064088" y="1762817"/>
                </a:lnTo>
                <a:lnTo>
                  <a:pt x="1064182" y="1762710"/>
                </a:lnTo>
                <a:lnTo>
                  <a:pt x="1063501" y="1758854"/>
                </a:lnTo>
                <a:lnTo>
                  <a:pt x="1066702" y="1759851"/>
                </a:lnTo>
                <a:lnTo>
                  <a:pt x="1068764" y="1757511"/>
                </a:lnTo>
                <a:cubicBezTo>
                  <a:pt x="1069102" y="1762476"/>
                  <a:pt x="1074281" y="1764616"/>
                  <a:pt x="1074113" y="1762136"/>
                </a:cubicBezTo>
                <a:cubicBezTo>
                  <a:pt x="1073943" y="1759654"/>
                  <a:pt x="1073943" y="1759654"/>
                  <a:pt x="1071440" y="1759824"/>
                </a:cubicBezTo>
                <a:cubicBezTo>
                  <a:pt x="1071103" y="1754861"/>
                  <a:pt x="1073606" y="1754691"/>
                  <a:pt x="1075945" y="1752038"/>
                </a:cubicBezTo>
                <a:cubicBezTo>
                  <a:pt x="1076283" y="1757001"/>
                  <a:pt x="1073943" y="1759654"/>
                  <a:pt x="1076451" y="1759483"/>
                </a:cubicBezTo>
                <a:close/>
                <a:moveTo>
                  <a:pt x="1089298" y="1842273"/>
                </a:moveTo>
                <a:lnTo>
                  <a:pt x="1087640" y="1841546"/>
                </a:lnTo>
                <a:lnTo>
                  <a:pt x="1084690" y="1843699"/>
                </a:lnTo>
                <a:cubicBezTo>
                  <a:pt x="1084690" y="1843699"/>
                  <a:pt x="1087534" y="1848491"/>
                  <a:pt x="1085028" y="1848661"/>
                </a:cubicBezTo>
                <a:lnTo>
                  <a:pt x="1087537" y="1847797"/>
                </a:lnTo>
                <a:lnTo>
                  <a:pt x="1088536" y="1846762"/>
                </a:lnTo>
                <a:close/>
                <a:moveTo>
                  <a:pt x="1093879" y="1877792"/>
                </a:moveTo>
                <a:lnTo>
                  <a:pt x="1093337" y="1878060"/>
                </a:lnTo>
                <a:lnTo>
                  <a:pt x="1093467" y="1878134"/>
                </a:lnTo>
                <a:close/>
                <a:moveTo>
                  <a:pt x="1093897" y="1868006"/>
                </a:moveTo>
                <a:cubicBezTo>
                  <a:pt x="1089051" y="1870829"/>
                  <a:pt x="1086544" y="1871000"/>
                  <a:pt x="1086713" y="1873480"/>
                </a:cubicBezTo>
                <a:cubicBezTo>
                  <a:pt x="1086207" y="1866034"/>
                  <a:pt x="1086544" y="1871000"/>
                  <a:pt x="1081529" y="1871340"/>
                </a:cubicBezTo>
                <a:cubicBezTo>
                  <a:pt x="1081193" y="1866375"/>
                  <a:pt x="1083700" y="1866205"/>
                  <a:pt x="1083531" y="1863722"/>
                </a:cubicBezTo>
                <a:lnTo>
                  <a:pt x="1079723" y="1863257"/>
                </a:lnTo>
                <a:lnTo>
                  <a:pt x="1079241" y="1863270"/>
                </a:lnTo>
                <a:lnTo>
                  <a:pt x="1076773" y="1867508"/>
                </a:lnTo>
                <a:lnTo>
                  <a:pt x="1076259" y="1869613"/>
                </a:lnTo>
                <a:cubicBezTo>
                  <a:pt x="1076283" y="1869949"/>
                  <a:pt x="1076840" y="1869237"/>
                  <a:pt x="1078045" y="1869155"/>
                </a:cubicBezTo>
                <a:lnTo>
                  <a:pt x="1078228" y="1871840"/>
                </a:lnTo>
                <a:lnTo>
                  <a:pt x="1078375" y="1874014"/>
                </a:lnTo>
                <a:lnTo>
                  <a:pt x="1079241" y="1873220"/>
                </a:lnTo>
                <a:cubicBezTo>
                  <a:pt x="1080498" y="1873221"/>
                  <a:pt x="1079870" y="1874465"/>
                  <a:pt x="1078613" y="1875709"/>
                </a:cubicBezTo>
                <a:lnTo>
                  <a:pt x="1078384" y="1875839"/>
                </a:lnTo>
                <a:lnTo>
                  <a:pt x="1080515" y="1878645"/>
                </a:lnTo>
                <a:lnTo>
                  <a:pt x="1081955" y="1878586"/>
                </a:lnTo>
                <a:lnTo>
                  <a:pt x="1081990" y="1878547"/>
                </a:lnTo>
                <a:cubicBezTo>
                  <a:pt x="1082853" y="1877420"/>
                  <a:pt x="1083639" y="1876331"/>
                  <a:pt x="1084267" y="1875709"/>
                </a:cubicBezTo>
                <a:lnTo>
                  <a:pt x="1083809" y="1877975"/>
                </a:lnTo>
                <a:lnTo>
                  <a:pt x="1086994" y="1876557"/>
                </a:lnTo>
                <a:lnTo>
                  <a:pt x="1090271" y="1877319"/>
                </a:lnTo>
                <a:lnTo>
                  <a:pt x="1091806" y="1870735"/>
                </a:lnTo>
                <a:lnTo>
                  <a:pt x="1094045" y="1870181"/>
                </a:lnTo>
                <a:close/>
                <a:moveTo>
                  <a:pt x="1079207" y="1639423"/>
                </a:moveTo>
                <a:cubicBezTo>
                  <a:pt x="1079550" y="1639998"/>
                  <a:pt x="1079590" y="1640595"/>
                  <a:pt x="1078466" y="1641870"/>
                </a:cubicBezTo>
                <a:cubicBezTo>
                  <a:pt x="1076055" y="1642033"/>
                  <a:pt x="1076055" y="1642033"/>
                  <a:pt x="1073481" y="1639812"/>
                </a:cubicBezTo>
                <a:cubicBezTo>
                  <a:pt x="1075893" y="1639648"/>
                  <a:pt x="1075569" y="1634875"/>
                  <a:pt x="1078142" y="1637098"/>
                </a:cubicBezTo>
                <a:cubicBezTo>
                  <a:pt x="1078222" y="1638291"/>
                  <a:pt x="1078866" y="1638846"/>
                  <a:pt x="1079207" y="1639423"/>
                </a:cubicBezTo>
                <a:close/>
                <a:moveTo>
                  <a:pt x="1106350" y="2014266"/>
                </a:moveTo>
                <a:cubicBezTo>
                  <a:pt x="1106181" y="2011785"/>
                  <a:pt x="1104343" y="2012533"/>
                  <a:pt x="1102903" y="2014501"/>
                </a:cubicBezTo>
                <a:lnTo>
                  <a:pt x="1102613" y="2016562"/>
                </a:lnTo>
                <a:lnTo>
                  <a:pt x="1102941" y="2017084"/>
                </a:lnTo>
                <a:lnTo>
                  <a:pt x="1102082" y="2021756"/>
                </a:lnTo>
                <a:lnTo>
                  <a:pt x="1105036" y="2018097"/>
                </a:lnTo>
                <a:cubicBezTo>
                  <a:pt x="1105223" y="2016213"/>
                  <a:pt x="1105096" y="2014351"/>
                  <a:pt x="1106350" y="2014266"/>
                </a:cubicBezTo>
                <a:close/>
                <a:moveTo>
                  <a:pt x="1083821" y="1659688"/>
                </a:moveTo>
                <a:cubicBezTo>
                  <a:pt x="1081302" y="1662213"/>
                  <a:pt x="1071227" y="1659688"/>
                  <a:pt x="1071227" y="1664737"/>
                </a:cubicBezTo>
                <a:cubicBezTo>
                  <a:pt x="1073746" y="1663475"/>
                  <a:pt x="1076894" y="1664737"/>
                  <a:pt x="1079413" y="1665053"/>
                </a:cubicBezTo>
                <a:lnTo>
                  <a:pt x="1082013" y="1661889"/>
                </a:lnTo>
                <a:lnTo>
                  <a:pt x="1082306" y="1661185"/>
                </a:lnTo>
                <a:lnTo>
                  <a:pt x="1082487" y="1661312"/>
                </a:lnTo>
                <a:close/>
                <a:moveTo>
                  <a:pt x="1081714" y="1628047"/>
                </a:moveTo>
                <a:cubicBezTo>
                  <a:pt x="1081715" y="1632833"/>
                  <a:pt x="1076075" y="1630441"/>
                  <a:pt x="1073255" y="1632833"/>
                </a:cubicBezTo>
                <a:cubicBezTo>
                  <a:pt x="1073255" y="1632833"/>
                  <a:pt x="1076075" y="1630441"/>
                  <a:pt x="1073255" y="1628047"/>
                </a:cubicBezTo>
                <a:cubicBezTo>
                  <a:pt x="1073255" y="1628047"/>
                  <a:pt x="1073255" y="1628047"/>
                  <a:pt x="1081714" y="1628047"/>
                </a:cubicBezTo>
                <a:close/>
                <a:moveTo>
                  <a:pt x="1000730" y="393674"/>
                </a:moveTo>
                <a:cubicBezTo>
                  <a:pt x="993152" y="403719"/>
                  <a:pt x="983043" y="391163"/>
                  <a:pt x="972934" y="393674"/>
                </a:cubicBezTo>
                <a:cubicBezTo>
                  <a:pt x="972934" y="396185"/>
                  <a:pt x="972934" y="396185"/>
                  <a:pt x="975462" y="398696"/>
                </a:cubicBezTo>
                <a:cubicBezTo>
                  <a:pt x="967884" y="398696"/>
                  <a:pt x="957775" y="398696"/>
                  <a:pt x="950197" y="401207"/>
                </a:cubicBezTo>
                <a:cubicBezTo>
                  <a:pt x="950197" y="401207"/>
                  <a:pt x="950197" y="401207"/>
                  <a:pt x="952721" y="401207"/>
                </a:cubicBezTo>
                <a:cubicBezTo>
                  <a:pt x="942616" y="403719"/>
                  <a:pt x="929980" y="403719"/>
                  <a:pt x="919875" y="411251"/>
                </a:cubicBezTo>
                <a:cubicBezTo>
                  <a:pt x="929981" y="401207"/>
                  <a:pt x="922402" y="391163"/>
                  <a:pt x="917348" y="388652"/>
                </a:cubicBezTo>
                <a:cubicBezTo>
                  <a:pt x="921137" y="389908"/>
                  <a:pt x="926191" y="391791"/>
                  <a:pt x="931246" y="392105"/>
                </a:cubicBezTo>
                <a:lnTo>
                  <a:pt x="937544" y="389401"/>
                </a:lnTo>
                <a:lnTo>
                  <a:pt x="931470" y="388683"/>
                </a:lnTo>
                <a:cubicBezTo>
                  <a:pt x="928526" y="388333"/>
                  <a:pt x="925906" y="388334"/>
                  <a:pt x="924598" y="389729"/>
                </a:cubicBezTo>
                <a:cubicBezTo>
                  <a:pt x="924598" y="385544"/>
                  <a:pt x="927870" y="384149"/>
                  <a:pt x="931470" y="384498"/>
                </a:cubicBezTo>
                <a:lnTo>
                  <a:pt x="938827" y="388852"/>
                </a:lnTo>
                <a:lnTo>
                  <a:pt x="945143" y="386142"/>
                </a:lnTo>
                <a:cubicBezTo>
                  <a:pt x="957775" y="396185"/>
                  <a:pt x="972934" y="386142"/>
                  <a:pt x="983043" y="388652"/>
                </a:cubicBezTo>
                <a:cubicBezTo>
                  <a:pt x="985571" y="398696"/>
                  <a:pt x="993152" y="388652"/>
                  <a:pt x="1000730" y="393674"/>
                </a:cubicBezTo>
                <a:close/>
                <a:moveTo>
                  <a:pt x="1097373" y="1807928"/>
                </a:moveTo>
                <a:lnTo>
                  <a:pt x="1095515" y="1808288"/>
                </a:lnTo>
                <a:lnTo>
                  <a:pt x="1096964" y="1809484"/>
                </a:lnTo>
                <a:close/>
                <a:moveTo>
                  <a:pt x="1089410" y="1689051"/>
                </a:moveTo>
                <a:cubicBezTo>
                  <a:pt x="1090052" y="1689424"/>
                  <a:pt x="1090052" y="1689723"/>
                  <a:pt x="1088844" y="1689723"/>
                </a:cubicBezTo>
                <a:cubicBezTo>
                  <a:pt x="1086427" y="1689723"/>
                  <a:pt x="1084010" y="1694506"/>
                  <a:pt x="1081593" y="1689723"/>
                </a:cubicBezTo>
                <a:cubicBezTo>
                  <a:pt x="1079780" y="1686136"/>
                  <a:pt x="1087484" y="1687930"/>
                  <a:pt x="1089410" y="1689051"/>
                </a:cubicBezTo>
                <a:close/>
                <a:moveTo>
                  <a:pt x="1096986" y="1787683"/>
                </a:moveTo>
                <a:lnTo>
                  <a:pt x="1096024" y="1788075"/>
                </a:lnTo>
                <a:lnTo>
                  <a:pt x="1096555" y="1788039"/>
                </a:lnTo>
                <a:close/>
                <a:moveTo>
                  <a:pt x="1094319" y="1738889"/>
                </a:moveTo>
                <a:cubicBezTo>
                  <a:pt x="1089293" y="1736404"/>
                  <a:pt x="1079241" y="1731427"/>
                  <a:pt x="1076730" y="1738889"/>
                </a:cubicBezTo>
                <a:cubicBezTo>
                  <a:pt x="1084267" y="1738889"/>
                  <a:pt x="1091806" y="1748840"/>
                  <a:pt x="1094319" y="1738889"/>
                </a:cubicBezTo>
                <a:close/>
                <a:moveTo>
                  <a:pt x="1097771" y="1778172"/>
                </a:moveTo>
                <a:lnTo>
                  <a:pt x="1094319" y="1781181"/>
                </a:lnTo>
                <a:cubicBezTo>
                  <a:pt x="1090549" y="1782424"/>
                  <a:pt x="1091805" y="1779936"/>
                  <a:pt x="1093061" y="1777137"/>
                </a:cubicBezTo>
                <a:lnTo>
                  <a:pt x="1092650" y="1775208"/>
                </a:lnTo>
                <a:lnTo>
                  <a:pt x="1090167" y="1776004"/>
                </a:lnTo>
                <a:cubicBezTo>
                  <a:pt x="1088165" y="1783620"/>
                  <a:pt x="1095518" y="1780629"/>
                  <a:pt x="1095687" y="1783109"/>
                </a:cubicBezTo>
                <a:close/>
                <a:moveTo>
                  <a:pt x="1076667" y="1464919"/>
                </a:moveTo>
                <a:lnTo>
                  <a:pt x="1071901" y="1466098"/>
                </a:lnTo>
                <a:cubicBezTo>
                  <a:pt x="1069483" y="1465799"/>
                  <a:pt x="1067066" y="1464604"/>
                  <a:pt x="1065857" y="1462213"/>
                </a:cubicBezTo>
                <a:lnTo>
                  <a:pt x="1073111" y="1462213"/>
                </a:lnTo>
                <a:lnTo>
                  <a:pt x="1073111" y="1462213"/>
                </a:lnTo>
                <a:cubicBezTo>
                  <a:pt x="1073111" y="1462213"/>
                  <a:pt x="1075528" y="1462213"/>
                  <a:pt x="1075528" y="1462213"/>
                </a:cubicBezTo>
                <a:lnTo>
                  <a:pt x="1073111" y="1462213"/>
                </a:lnTo>
                <a:lnTo>
                  <a:pt x="1073799" y="1461787"/>
                </a:lnTo>
                <a:lnTo>
                  <a:pt x="1068758" y="1460803"/>
                </a:lnTo>
                <a:cubicBezTo>
                  <a:pt x="1063912" y="1463626"/>
                  <a:pt x="1049378" y="1472093"/>
                  <a:pt x="1041183" y="1462676"/>
                </a:cubicBezTo>
                <a:cubicBezTo>
                  <a:pt x="1038507" y="1460366"/>
                  <a:pt x="1043858" y="1464988"/>
                  <a:pt x="1041689" y="1470121"/>
                </a:cubicBezTo>
                <a:lnTo>
                  <a:pt x="1038111" y="1469861"/>
                </a:lnTo>
                <a:lnTo>
                  <a:pt x="1037907" y="1473667"/>
                </a:lnTo>
                <a:cubicBezTo>
                  <a:pt x="1039417" y="1474292"/>
                  <a:pt x="1041834" y="1474292"/>
                  <a:pt x="1043043" y="1475542"/>
                </a:cubicBezTo>
                <a:cubicBezTo>
                  <a:pt x="1043044" y="1478041"/>
                  <a:pt x="1038209" y="1478041"/>
                  <a:pt x="1035793" y="1475542"/>
                </a:cubicBezTo>
                <a:lnTo>
                  <a:pt x="1035012" y="1478770"/>
                </a:lnTo>
                <a:lnTo>
                  <a:pt x="1052386" y="1481945"/>
                </a:lnTo>
                <a:lnTo>
                  <a:pt x="1057795" y="1481103"/>
                </a:lnTo>
                <a:lnTo>
                  <a:pt x="1058065" y="1480821"/>
                </a:lnTo>
                <a:lnTo>
                  <a:pt x="1051500" y="1480821"/>
                </a:lnTo>
                <a:cubicBezTo>
                  <a:pt x="1051500" y="1480821"/>
                  <a:pt x="1051500" y="1480821"/>
                  <a:pt x="1051500" y="1473305"/>
                </a:cubicBezTo>
                <a:cubicBezTo>
                  <a:pt x="1056513" y="1470800"/>
                  <a:pt x="1056513" y="1475810"/>
                  <a:pt x="1061526" y="1475810"/>
                </a:cubicBezTo>
                <a:cubicBezTo>
                  <a:pt x="1066539" y="1475811"/>
                  <a:pt x="1061526" y="1473305"/>
                  <a:pt x="1061526" y="1468295"/>
                </a:cubicBezTo>
                <a:cubicBezTo>
                  <a:pt x="1066539" y="1465789"/>
                  <a:pt x="1069045" y="1470800"/>
                  <a:pt x="1074057" y="1468295"/>
                </a:cubicBezTo>
                <a:cubicBezTo>
                  <a:pt x="1071552" y="1470800"/>
                  <a:pt x="1069044" y="1473305"/>
                  <a:pt x="1066539" y="1475811"/>
                </a:cubicBezTo>
                <a:cubicBezTo>
                  <a:pt x="1066539" y="1477063"/>
                  <a:pt x="1067165" y="1477690"/>
                  <a:pt x="1068105" y="1478316"/>
                </a:cubicBezTo>
                <a:lnTo>
                  <a:pt x="1070529" y="1480078"/>
                </a:lnTo>
                <a:lnTo>
                  <a:pt x="1070959" y="1479905"/>
                </a:lnTo>
                <a:cubicBezTo>
                  <a:pt x="1071390" y="1479555"/>
                  <a:pt x="1071705" y="1478934"/>
                  <a:pt x="1071705" y="1477689"/>
                </a:cubicBezTo>
                <a:lnTo>
                  <a:pt x="1072917" y="1478547"/>
                </a:lnTo>
                <a:lnTo>
                  <a:pt x="1073611" y="1477390"/>
                </a:lnTo>
                <a:lnTo>
                  <a:pt x="1068900" y="1473958"/>
                </a:lnTo>
                <a:cubicBezTo>
                  <a:pt x="1069914" y="1471449"/>
                  <a:pt x="1072218" y="1471948"/>
                  <a:pt x="1074207" y="1471847"/>
                </a:cubicBezTo>
                <a:lnTo>
                  <a:pt x="1076827" y="1467475"/>
                </a:lnTo>
                <a:close/>
                <a:moveTo>
                  <a:pt x="1003627" y="389017"/>
                </a:moveTo>
                <a:lnTo>
                  <a:pt x="1003146" y="388874"/>
                </a:lnTo>
                <a:cubicBezTo>
                  <a:pt x="1003146" y="386312"/>
                  <a:pt x="1003146" y="386312"/>
                  <a:pt x="1003146" y="386312"/>
                </a:cubicBezTo>
                <a:close/>
                <a:moveTo>
                  <a:pt x="1079071" y="1493347"/>
                </a:moveTo>
                <a:lnTo>
                  <a:pt x="1078392" y="1490486"/>
                </a:lnTo>
                <a:lnTo>
                  <a:pt x="1077357" y="1490516"/>
                </a:lnTo>
                <a:lnTo>
                  <a:pt x="1066683" y="1488188"/>
                </a:lnTo>
                <a:lnTo>
                  <a:pt x="1066539" y="1488337"/>
                </a:lnTo>
                <a:lnTo>
                  <a:pt x="1066370" y="1488120"/>
                </a:lnTo>
                <a:lnTo>
                  <a:pt x="1064167" y="1487640"/>
                </a:lnTo>
                <a:lnTo>
                  <a:pt x="1065260" y="1486693"/>
                </a:lnTo>
                <a:lnTo>
                  <a:pt x="1064345" y="1485519"/>
                </a:lnTo>
                <a:lnTo>
                  <a:pt x="1064256" y="1484188"/>
                </a:lnTo>
                <a:lnTo>
                  <a:pt x="1061629" y="1484180"/>
                </a:lnTo>
                <a:lnTo>
                  <a:pt x="1060832" y="1487492"/>
                </a:lnTo>
                <a:cubicBezTo>
                  <a:pt x="1060832" y="1487492"/>
                  <a:pt x="1058340" y="1487492"/>
                  <a:pt x="1055847" y="1485101"/>
                </a:cubicBezTo>
                <a:lnTo>
                  <a:pt x="1055674" y="1485231"/>
                </a:lnTo>
                <a:lnTo>
                  <a:pt x="1058245" y="1491438"/>
                </a:lnTo>
                <a:cubicBezTo>
                  <a:pt x="1057075" y="1492764"/>
                  <a:pt x="1053816" y="1491116"/>
                  <a:pt x="1051268" y="1490665"/>
                </a:cubicBezTo>
                <a:lnTo>
                  <a:pt x="1051216" y="1490678"/>
                </a:lnTo>
                <a:lnTo>
                  <a:pt x="1051797" y="1495308"/>
                </a:lnTo>
                <a:lnTo>
                  <a:pt x="1061420" y="1494508"/>
                </a:lnTo>
                <a:lnTo>
                  <a:pt x="1061526" y="1493347"/>
                </a:lnTo>
                <a:cubicBezTo>
                  <a:pt x="1069045" y="1493347"/>
                  <a:pt x="1074058" y="1493347"/>
                  <a:pt x="1079071" y="1493347"/>
                </a:cubicBezTo>
                <a:close/>
                <a:moveTo>
                  <a:pt x="1097696" y="1753093"/>
                </a:moveTo>
                <a:lnTo>
                  <a:pt x="1095887" y="1753194"/>
                </a:lnTo>
                <a:lnTo>
                  <a:pt x="1086009" y="1752613"/>
                </a:lnTo>
                <a:lnTo>
                  <a:pt x="1081128" y="1754180"/>
                </a:lnTo>
                <a:cubicBezTo>
                  <a:pt x="1081296" y="1756660"/>
                  <a:pt x="1081296" y="1756660"/>
                  <a:pt x="1081296" y="1756660"/>
                </a:cubicBezTo>
                <a:cubicBezTo>
                  <a:pt x="1085142" y="1757646"/>
                  <a:pt x="1088149" y="1755572"/>
                  <a:pt x="1090864" y="1753829"/>
                </a:cubicBezTo>
                <a:close/>
                <a:moveTo>
                  <a:pt x="1096828" y="1726453"/>
                </a:moveTo>
                <a:cubicBezTo>
                  <a:pt x="1096828" y="1723964"/>
                  <a:pt x="1091806" y="1726453"/>
                  <a:pt x="1091805" y="1721476"/>
                </a:cubicBezTo>
                <a:cubicBezTo>
                  <a:pt x="1089292" y="1718988"/>
                  <a:pt x="1086780" y="1726453"/>
                  <a:pt x="1086779" y="1721476"/>
                </a:cubicBezTo>
                <a:cubicBezTo>
                  <a:pt x="1086779" y="1719611"/>
                  <a:pt x="1087408" y="1718522"/>
                  <a:pt x="1088389" y="1717939"/>
                </a:cubicBezTo>
                <a:lnTo>
                  <a:pt x="1091573" y="1717508"/>
                </a:lnTo>
                <a:lnTo>
                  <a:pt x="1089259" y="1711889"/>
                </a:lnTo>
                <a:lnTo>
                  <a:pt x="1088481" y="1711940"/>
                </a:lnTo>
                <a:lnTo>
                  <a:pt x="1088817" y="1714675"/>
                </a:lnTo>
                <a:cubicBezTo>
                  <a:pt x="1087004" y="1715310"/>
                  <a:pt x="1085947" y="1714675"/>
                  <a:pt x="1085380" y="1713325"/>
                </a:cubicBezTo>
                <a:lnTo>
                  <a:pt x="1085278" y="1712152"/>
                </a:lnTo>
                <a:lnTo>
                  <a:pt x="1079838" y="1712511"/>
                </a:lnTo>
                <a:cubicBezTo>
                  <a:pt x="1077325" y="1711889"/>
                  <a:pt x="1075441" y="1710645"/>
                  <a:pt x="1074185" y="1709400"/>
                </a:cubicBezTo>
                <a:lnTo>
                  <a:pt x="1069187" y="1716825"/>
                </a:lnTo>
                <a:lnTo>
                  <a:pt x="1081754" y="1718988"/>
                </a:lnTo>
                <a:cubicBezTo>
                  <a:pt x="1084267" y="1726453"/>
                  <a:pt x="1084267" y="1731427"/>
                  <a:pt x="1096828" y="1726453"/>
                </a:cubicBezTo>
                <a:close/>
                <a:moveTo>
                  <a:pt x="1094178" y="1678994"/>
                </a:moveTo>
                <a:lnTo>
                  <a:pt x="1094094" y="1678671"/>
                </a:lnTo>
                <a:lnTo>
                  <a:pt x="1094085" y="1678570"/>
                </a:lnTo>
                <a:lnTo>
                  <a:pt x="1093916" y="1678599"/>
                </a:lnTo>
                <a:close/>
                <a:moveTo>
                  <a:pt x="1092390" y="1629523"/>
                </a:moveTo>
                <a:cubicBezTo>
                  <a:pt x="1092802" y="1630023"/>
                  <a:pt x="1092879" y="1631153"/>
                  <a:pt x="1092408" y="1633133"/>
                </a:cubicBezTo>
                <a:cubicBezTo>
                  <a:pt x="1092232" y="1630548"/>
                  <a:pt x="1092232" y="1630548"/>
                  <a:pt x="1089821" y="1630711"/>
                </a:cubicBezTo>
                <a:cubicBezTo>
                  <a:pt x="1089909" y="1632004"/>
                  <a:pt x="1089481" y="1634630"/>
                  <a:pt x="1088687" y="1636307"/>
                </a:cubicBezTo>
                <a:cubicBezTo>
                  <a:pt x="1087893" y="1637984"/>
                  <a:pt x="1086731" y="1638712"/>
                  <a:pt x="1085350" y="1636209"/>
                </a:cubicBezTo>
                <a:cubicBezTo>
                  <a:pt x="1086895" y="1632209"/>
                  <a:pt x="1091153" y="1628025"/>
                  <a:pt x="1092390" y="1629523"/>
                </a:cubicBezTo>
                <a:close/>
                <a:moveTo>
                  <a:pt x="1109392" y="1875709"/>
                </a:moveTo>
                <a:cubicBezTo>
                  <a:pt x="1106879" y="1875709"/>
                  <a:pt x="1101854" y="1875087"/>
                  <a:pt x="1097458" y="1876020"/>
                </a:cubicBezTo>
                <a:lnTo>
                  <a:pt x="1096644" y="1876423"/>
                </a:lnTo>
                <a:lnTo>
                  <a:pt x="1095918" y="1879530"/>
                </a:lnTo>
                <a:lnTo>
                  <a:pt x="1099048" y="1881312"/>
                </a:lnTo>
                <a:lnTo>
                  <a:pt x="1102845" y="1883649"/>
                </a:lnTo>
                <a:lnTo>
                  <a:pt x="1104596" y="1877253"/>
                </a:lnTo>
                <a:cubicBezTo>
                  <a:pt x="1105850" y="1877168"/>
                  <a:pt x="1105976" y="1879030"/>
                  <a:pt x="1106416" y="1880870"/>
                </a:cubicBezTo>
                <a:lnTo>
                  <a:pt x="1107943" y="1882309"/>
                </a:lnTo>
                <a:close/>
                <a:moveTo>
                  <a:pt x="1096096" y="1678221"/>
                </a:moveTo>
                <a:lnTo>
                  <a:pt x="1095731" y="1678284"/>
                </a:lnTo>
                <a:lnTo>
                  <a:pt x="1096096" y="1679359"/>
                </a:lnTo>
                <a:close/>
                <a:moveTo>
                  <a:pt x="1123621" y="2080103"/>
                </a:moveTo>
                <a:cubicBezTo>
                  <a:pt x="1123621" y="2085151"/>
                  <a:pt x="1111249" y="2080103"/>
                  <a:pt x="1106301" y="2085150"/>
                </a:cubicBezTo>
                <a:cubicBezTo>
                  <a:pt x="1101351" y="2082625"/>
                  <a:pt x="1108776" y="2080103"/>
                  <a:pt x="1106302" y="2077578"/>
                </a:cubicBezTo>
                <a:lnTo>
                  <a:pt x="1093184" y="2080527"/>
                </a:lnTo>
                <a:lnTo>
                  <a:pt x="1096561" y="2083808"/>
                </a:lnTo>
                <a:cubicBezTo>
                  <a:pt x="1097021" y="2086137"/>
                  <a:pt x="1096601" y="2088862"/>
                  <a:pt x="1095487" y="2090286"/>
                </a:cubicBezTo>
                <a:cubicBezTo>
                  <a:pt x="1095304" y="2087602"/>
                  <a:pt x="1094610" y="2086300"/>
                  <a:pt x="1093916" y="2084999"/>
                </a:cubicBezTo>
                <a:lnTo>
                  <a:pt x="1092625" y="2080652"/>
                </a:lnTo>
                <a:lnTo>
                  <a:pt x="1088050" y="2081681"/>
                </a:lnTo>
                <a:cubicBezTo>
                  <a:pt x="1082173" y="2080103"/>
                  <a:pt x="1076605" y="2076317"/>
                  <a:pt x="1071656" y="2072530"/>
                </a:cubicBezTo>
                <a:cubicBezTo>
                  <a:pt x="1075370" y="2070636"/>
                  <a:pt x="1079544" y="2070005"/>
                  <a:pt x="1083953" y="2070163"/>
                </a:cubicBezTo>
                <a:cubicBezTo>
                  <a:pt x="1097177" y="2070636"/>
                  <a:pt x="1112486" y="2078208"/>
                  <a:pt x="1123621" y="2080103"/>
                </a:cubicBezTo>
                <a:close/>
                <a:moveTo>
                  <a:pt x="1099400" y="1722942"/>
                </a:moveTo>
                <a:lnTo>
                  <a:pt x="1098995" y="1722773"/>
                </a:lnTo>
                <a:lnTo>
                  <a:pt x="1097566" y="1721956"/>
                </a:lnTo>
                <a:lnTo>
                  <a:pt x="1097016" y="1723451"/>
                </a:lnTo>
                <a:lnTo>
                  <a:pt x="1097253" y="1723796"/>
                </a:lnTo>
                <a:close/>
                <a:moveTo>
                  <a:pt x="1106777" y="1815752"/>
                </a:moveTo>
                <a:lnTo>
                  <a:pt x="1105396" y="1814865"/>
                </a:lnTo>
                <a:cubicBezTo>
                  <a:pt x="1105227" y="1812383"/>
                  <a:pt x="1102889" y="1815035"/>
                  <a:pt x="1102889" y="1815035"/>
                </a:cubicBezTo>
                <a:cubicBezTo>
                  <a:pt x="1103057" y="1817515"/>
                  <a:pt x="1103057" y="1817515"/>
                  <a:pt x="1103057" y="1817515"/>
                </a:cubicBezTo>
                <a:lnTo>
                  <a:pt x="1103331" y="1817670"/>
                </a:lnTo>
                <a:close/>
                <a:moveTo>
                  <a:pt x="1097076" y="1663929"/>
                </a:moveTo>
                <a:lnTo>
                  <a:pt x="1096729" y="1664106"/>
                </a:lnTo>
                <a:lnTo>
                  <a:pt x="1096250" y="1663729"/>
                </a:lnTo>
                <a:close/>
                <a:moveTo>
                  <a:pt x="1103388" y="1752777"/>
                </a:moveTo>
                <a:lnTo>
                  <a:pt x="1098627" y="1753042"/>
                </a:lnTo>
                <a:lnTo>
                  <a:pt x="1096336" y="1755639"/>
                </a:lnTo>
                <a:cubicBezTo>
                  <a:pt x="1096336" y="1755639"/>
                  <a:pt x="1096504" y="1758121"/>
                  <a:pt x="1099012" y="1757951"/>
                </a:cubicBezTo>
                <a:cubicBezTo>
                  <a:pt x="1099012" y="1757951"/>
                  <a:pt x="1098885" y="1756090"/>
                  <a:pt x="1099406" y="1754496"/>
                </a:cubicBezTo>
                <a:close/>
                <a:moveTo>
                  <a:pt x="1096414" y="1649591"/>
                </a:moveTo>
                <a:lnTo>
                  <a:pt x="1096190" y="1649141"/>
                </a:lnTo>
                <a:lnTo>
                  <a:pt x="1096308" y="1649591"/>
                </a:lnTo>
                <a:close/>
                <a:moveTo>
                  <a:pt x="1102358" y="1705183"/>
                </a:moveTo>
                <a:cubicBezTo>
                  <a:pt x="1102015" y="1700131"/>
                  <a:pt x="1101672" y="1695079"/>
                  <a:pt x="1096686" y="1695418"/>
                </a:cubicBezTo>
                <a:lnTo>
                  <a:pt x="1101129" y="1688367"/>
                </a:lnTo>
                <a:lnTo>
                  <a:pt x="1098942" y="1684762"/>
                </a:lnTo>
                <a:cubicBezTo>
                  <a:pt x="1098942" y="1684762"/>
                  <a:pt x="1098943" y="1687245"/>
                  <a:pt x="1098942" y="1689730"/>
                </a:cubicBezTo>
                <a:cubicBezTo>
                  <a:pt x="1096432" y="1687246"/>
                  <a:pt x="1094550" y="1684141"/>
                  <a:pt x="1092354" y="1681658"/>
                </a:cubicBezTo>
                <a:lnTo>
                  <a:pt x="1089634" y="1679343"/>
                </a:lnTo>
                <a:lnTo>
                  <a:pt x="1089504" y="1679365"/>
                </a:lnTo>
                <a:lnTo>
                  <a:pt x="1091259" y="1682151"/>
                </a:lnTo>
                <a:lnTo>
                  <a:pt x="1090490" y="1683192"/>
                </a:lnTo>
                <a:lnTo>
                  <a:pt x="1093551" y="1690003"/>
                </a:lnTo>
                <a:cubicBezTo>
                  <a:pt x="1091134" y="1690003"/>
                  <a:pt x="1086300" y="1687313"/>
                  <a:pt x="1086300" y="1681934"/>
                </a:cubicBezTo>
                <a:lnTo>
                  <a:pt x="1086488" y="1681767"/>
                </a:lnTo>
                <a:lnTo>
                  <a:pt x="1086161" y="1681366"/>
                </a:lnTo>
                <a:lnTo>
                  <a:pt x="1086240" y="1679931"/>
                </a:lnTo>
                <a:lnTo>
                  <a:pt x="1083610" y="1680388"/>
                </a:lnTo>
                <a:lnTo>
                  <a:pt x="1081265" y="1679920"/>
                </a:lnTo>
                <a:lnTo>
                  <a:pt x="1079413" y="1681776"/>
                </a:lnTo>
                <a:cubicBezTo>
                  <a:pt x="1077524" y="1681776"/>
                  <a:pt x="1075005" y="1681145"/>
                  <a:pt x="1071227" y="1682407"/>
                </a:cubicBezTo>
                <a:lnTo>
                  <a:pt x="1071227" y="1677914"/>
                </a:lnTo>
                <a:lnTo>
                  <a:pt x="1068254" y="1677320"/>
                </a:lnTo>
                <a:cubicBezTo>
                  <a:pt x="1068425" y="1679838"/>
                  <a:pt x="1070938" y="1679667"/>
                  <a:pt x="1068768" y="1684875"/>
                </a:cubicBezTo>
                <a:cubicBezTo>
                  <a:pt x="1066255" y="1685046"/>
                  <a:pt x="1065913" y="1680009"/>
                  <a:pt x="1063400" y="1680180"/>
                </a:cubicBezTo>
                <a:lnTo>
                  <a:pt x="1059232" y="1681685"/>
                </a:lnTo>
                <a:lnTo>
                  <a:pt x="1059916" y="1682841"/>
                </a:lnTo>
                <a:cubicBezTo>
                  <a:pt x="1060143" y="1684420"/>
                  <a:pt x="1059841" y="1686039"/>
                  <a:pt x="1058633" y="1687335"/>
                </a:cubicBezTo>
                <a:lnTo>
                  <a:pt x="1057345" y="1682367"/>
                </a:lnTo>
                <a:lnTo>
                  <a:pt x="1054776" y="1683295"/>
                </a:lnTo>
                <a:cubicBezTo>
                  <a:pt x="1050964" y="1682922"/>
                  <a:pt x="1047152" y="1682548"/>
                  <a:pt x="1046152" y="1686411"/>
                </a:cubicBezTo>
                <a:cubicBezTo>
                  <a:pt x="1051178" y="1686070"/>
                  <a:pt x="1052033" y="1698663"/>
                  <a:pt x="1046836" y="1696485"/>
                </a:cubicBezTo>
                <a:cubicBezTo>
                  <a:pt x="1051007" y="1683551"/>
                  <a:pt x="1028391" y="1685087"/>
                  <a:pt x="1020852" y="1685599"/>
                </a:cubicBezTo>
                <a:lnTo>
                  <a:pt x="1019366" y="1684565"/>
                </a:lnTo>
                <a:lnTo>
                  <a:pt x="1017937" y="1687612"/>
                </a:lnTo>
                <a:lnTo>
                  <a:pt x="1017937" y="1683570"/>
                </a:lnTo>
                <a:lnTo>
                  <a:pt x="1017540" y="1683294"/>
                </a:lnTo>
                <a:cubicBezTo>
                  <a:pt x="1015027" y="1683465"/>
                  <a:pt x="1011886" y="1683678"/>
                  <a:pt x="1010458" y="1681245"/>
                </a:cubicBezTo>
                <a:cubicBezTo>
                  <a:pt x="1007945" y="1681416"/>
                  <a:pt x="1010800" y="1686282"/>
                  <a:pt x="1005775" y="1686623"/>
                </a:cubicBezTo>
                <a:cubicBezTo>
                  <a:pt x="1006775" y="1682760"/>
                  <a:pt x="1004762" y="1681000"/>
                  <a:pt x="1002163" y="1679911"/>
                </a:cubicBezTo>
                <a:lnTo>
                  <a:pt x="997749" y="1678252"/>
                </a:lnTo>
                <a:lnTo>
                  <a:pt x="994401" y="1678763"/>
                </a:lnTo>
                <a:lnTo>
                  <a:pt x="992869" y="1682440"/>
                </a:lnTo>
                <a:cubicBezTo>
                  <a:pt x="997895" y="1682099"/>
                  <a:pt x="1000407" y="1681928"/>
                  <a:pt x="998236" y="1687136"/>
                </a:cubicBezTo>
                <a:cubicBezTo>
                  <a:pt x="995381" y="1682269"/>
                  <a:pt x="988013" y="1685300"/>
                  <a:pt x="980645" y="1688330"/>
                </a:cubicBezTo>
                <a:cubicBezTo>
                  <a:pt x="981902" y="1688245"/>
                  <a:pt x="983872" y="1689376"/>
                  <a:pt x="985235" y="1690865"/>
                </a:cubicBezTo>
                <a:lnTo>
                  <a:pt x="986174" y="1695491"/>
                </a:lnTo>
                <a:lnTo>
                  <a:pt x="987230" y="1695176"/>
                </a:lnTo>
                <a:cubicBezTo>
                  <a:pt x="993472" y="1696342"/>
                  <a:pt x="1000067" y="1703805"/>
                  <a:pt x="1003836" y="1694476"/>
                </a:cubicBezTo>
                <a:cubicBezTo>
                  <a:pt x="1006348" y="1696964"/>
                  <a:pt x="1006348" y="1701938"/>
                  <a:pt x="1008861" y="1701938"/>
                </a:cubicBezTo>
                <a:cubicBezTo>
                  <a:pt x="1011373" y="1701938"/>
                  <a:pt x="1008861" y="1696964"/>
                  <a:pt x="1008861" y="1696964"/>
                </a:cubicBezTo>
                <a:cubicBezTo>
                  <a:pt x="1008861" y="1696964"/>
                  <a:pt x="1013257" y="1697586"/>
                  <a:pt x="1018596" y="1698519"/>
                </a:cubicBezTo>
                <a:lnTo>
                  <a:pt x="1025566" y="1700067"/>
                </a:lnTo>
                <a:lnTo>
                  <a:pt x="1019070" y="1696386"/>
                </a:lnTo>
                <a:cubicBezTo>
                  <a:pt x="1020356" y="1697497"/>
                  <a:pt x="1022164" y="1697374"/>
                  <a:pt x="1023692" y="1697570"/>
                </a:cubicBezTo>
                <a:lnTo>
                  <a:pt x="1026189" y="1700206"/>
                </a:lnTo>
                <a:lnTo>
                  <a:pt x="1033985" y="1701938"/>
                </a:lnTo>
                <a:cubicBezTo>
                  <a:pt x="1033985" y="1701938"/>
                  <a:pt x="1033985" y="1696964"/>
                  <a:pt x="1033985" y="1694476"/>
                </a:cubicBezTo>
                <a:lnTo>
                  <a:pt x="1044981" y="1699820"/>
                </a:lnTo>
                <a:lnTo>
                  <a:pt x="1044714" y="1699441"/>
                </a:lnTo>
                <a:cubicBezTo>
                  <a:pt x="1051948" y="1698949"/>
                  <a:pt x="1054844" y="1705942"/>
                  <a:pt x="1056769" y="1698622"/>
                </a:cubicBezTo>
                <a:lnTo>
                  <a:pt x="1057543" y="1702490"/>
                </a:lnTo>
                <a:lnTo>
                  <a:pt x="1066647" y="1701938"/>
                </a:lnTo>
                <a:cubicBezTo>
                  <a:pt x="1068532" y="1703182"/>
                  <a:pt x="1071358" y="1704271"/>
                  <a:pt x="1074695" y="1705126"/>
                </a:cubicBezTo>
                <a:lnTo>
                  <a:pt x="1082080" y="1706314"/>
                </a:lnTo>
                <a:lnTo>
                  <a:pt x="1079840" y="1699451"/>
                </a:lnTo>
                <a:cubicBezTo>
                  <a:pt x="1084663" y="1699124"/>
                  <a:pt x="1084663" y="1699124"/>
                  <a:pt x="1084663" y="1699124"/>
                </a:cubicBezTo>
                <a:cubicBezTo>
                  <a:pt x="1084825" y="1701509"/>
                  <a:pt x="1084987" y="1703895"/>
                  <a:pt x="1084987" y="1703895"/>
                </a:cubicBezTo>
                <a:lnTo>
                  <a:pt x="1085393" y="1703867"/>
                </a:lnTo>
                <a:lnTo>
                  <a:pt x="1085758" y="1701098"/>
                </a:lnTo>
                <a:cubicBezTo>
                  <a:pt x="1086097" y="1699112"/>
                  <a:pt x="1086399" y="1697524"/>
                  <a:pt x="1086399" y="1696889"/>
                </a:cubicBezTo>
                <a:lnTo>
                  <a:pt x="1087435" y="1703688"/>
                </a:lnTo>
                <a:lnTo>
                  <a:pt x="1091896" y="1698632"/>
                </a:lnTo>
                <a:lnTo>
                  <a:pt x="1088401" y="1706896"/>
                </a:lnTo>
                <a:lnTo>
                  <a:pt x="1094849" y="1706853"/>
                </a:lnTo>
                <a:lnTo>
                  <a:pt x="1094746" y="1706040"/>
                </a:lnTo>
                <a:cubicBezTo>
                  <a:pt x="1094558" y="1705109"/>
                  <a:pt x="1094255" y="1704461"/>
                  <a:pt x="1093651" y="1704461"/>
                </a:cubicBezTo>
                <a:cubicBezTo>
                  <a:pt x="1093651" y="1704461"/>
                  <a:pt x="1096068" y="1704461"/>
                  <a:pt x="1093651" y="1699280"/>
                </a:cubicBezTo>
                <a:cubicBezTo>
                  <a:pt x="1097276" y="1699280"/>
                  <a:pt x="1096823" y="1703652"/>
                  <a:pt x="1096370" y="1705838"/>
                </a:cubicBezTo>
                <a:lnTo>
                  <a:pt x="1096120" y="1706845"/>
                </a:lnTo>
                <a:lnTo>
                  <a:pt x="1096296" y="1706843"/>
                </a:lnTo>
                <a:lnTo>
                  <a:pt x="1098182" y="1705109"/>
                </a:lnTo>
                <a:cubicBezTo>
                  <a:pt x="1098485" y="1703814"/>
                  <a:pt x="1098485" y="1701871"/>
                  <a:pt x="1098485" y="1699280"/>
                </a:cubicBezTo>
                <a:lnTo>
                  <a:pt x="1099342" y="1706328"/>
                </a:lnTo>
                <a:close/>
                <a:moveTo>
                  <a:pt x="1104994" y="1735081"/>
                </a:moveTo>
                <a:cubicBezTo>
                  <a:pt x="1105152" y="1734382"/>
                  <a:pt x="1104994" y="1733916"/>
                  <a:pt x="1104366" y="1733916"/>
                </a:cubicBezTo>
                <a:cubicBezTo>
                  <a:pt x="1101853" y="1741378"/>
                  <a:pt x="1096828" y="1728939"/>
                  <a:pt x="1096827" y="1738889"/>
                </a:cubicBezTo>
                <a:cubicBezTo>
                  <a:pt x="1099341" y="1741378"/>
                  <a:pt x="1099341" y="1733916"/>
                  <a:pt x="1099341" y="1741378"/>
                </a:cubicBezTo>
                <a:cubicBezTo>
                  <a:pt x="1101225" y="1741378"/>
                  <a:pt x="1104523" y="1737180"/>
                  <a:pt x="1104994" y="1735081"/>
                </a:cubicBezTo>
                <a:close/>
                <a:moveTo>
                  <a:pt x="1108050" y="1779779"/>
                </a:moveTo>
                <a:lnTo>
                  <a:pt x="1101354" y="1775048"/>
                </a:lnTo>
                <a:lnTo>
                  <a:pt x="1097971" y="1777997"/>
                </a:lnTo>
                <a:close/>
                <a:moveTo>
                  <a:pt x="1088832" y="1496840"/>
                </a:moveTo>
                <a:lnTo>
                  <a:pt x="1088445" y="1495974"/>
                </a:lnTo>
                <a:lnTo>
                  <a:pt x="1082197" y="1497145"/>
                </a:lnTo>
                <a:lnTo>
                  <a:pt x="1086538" y="1498177"/>
                </a:lnTo>
                <a:close/>
                <a:moveTo>
                  <a:pt x="1114933" y="1878722"/>
                </a:moveTo>
                <a:lnTo>
                  <a:pt x="1114418" y="1877574"/>
                </a:lnTo>
                <a:cubicBezTo>
                  <a:pt x="1113790" y="1875708"/>
                  <a:pt x="1113162" y="1874465"/>
                  <a:pt x="1111905" y="1875709"/>
                </a:cubicBezTo>
                <a:cubicBezTo>
                  <a:pt x="1111905" y="1875709"/>
                  <a:pt x="1111905" y="1875709"/>
                  <a:pt x="1111905" y="1878857"/>
                </a:cubicBezTo>
                <a:lnTo>
                  <a:pt x="1111905" y="1881985"/>
                </a:lnTo>
                <a:lnTo>
                  <a:pt x="1112224" y="1882962"/>
                </a:lnTo>
                <a:lnTo>
                  <a:pt x="1112612" y="1882908"/>
                </a:lnTo>
                <a:lnTo>
                  <a:pt x="1113267" y="1882665"/>
                </a:lnTo>
                <a:close/>
                <a:moveTo>
                  <a:pt x="1088645" y="1490184"/>
                </a:moveTo>
                <a:lnTo>
                  <a:pt x="1084973" y="1490292"/>
                </a:lnTo>
                <a:lnTo>
                  <a:pt x="1084084" y="1490842"/>
                </a:lnTo>
                <a:cubicBezTo>
                  <a:pt x="1084084" y="1493347"/>
                  <a:pt x="1084084" y="1493347"/>
                  <a:pt x="1084084" y="1495853"/>
                </a:cubicBezTo>
                <a:cubicBezTo>
                  <a:pt x="1086591" y="1495852"/>
                  <a:pt x="1087217" y="1495226"/>
                  <a:pt x="1087530" y="1494913"/>
                </a:cubicBezTo>
                <a:lnTo>
                  <a:pt x="1088133" y="1495274"/>
                </a:lnTo>
                <a:lnTo>
                  <a:pt x="1087347" y="1493513"/>
                </a:lnTo>
                <a:cubicBezTo>
                  <a:pt x="1086072" y="1493288"/>
                  <a:pt x="1084819" y="1493373"/>
                  <a:pt x="1085988" y="1492048"/>
                </a:cubicBezTo>
                <a:cubicBezTo>
                  <a:pt x="1085819" y="1489565"/>
                  <a:pt x="1086488" y="1490142"/>
                  <a:pt x="1087471" y="1490699"/>
                </a:cubicBezTo>
                <a:close/>
                <a:moveTo>
                  <a:pt x="1101804" y="1680218"/>
                </a:moveTo>
                <a:lnTo>
                  <a:pt x="1101579" y="1680116"/>
                </a:lnTo>
                <a:cubicBezTo>
                  <a:pt x="1100551" y="1678921"/>
                  <a:pt x="1099837" y="1677704"/>
                  <a:pt x="1098581" y="1677790"/>
                </a:cubicBezTo>
                <a:lnTo>
                  <a:pt x="1097841" y="1677918"/>
                </a:lnTo>
                <a:lnTo>
                  <a:pt x="1098513" y="1679359"/>
                </a:lnTo>
                <a:cubicBezTo>
                  <a:pt x="1097305" y="1678063"/>
                  <a:pt x="1096096" y="1678711"/>
                  <a:pt x="1095794" y="1679682"/>
                </a:cubicBezTo>
                <a:lnTo>
                  <a:pt x="1096603" y="1680356"/>
                </a:lnTo>
                <a:lnTo>
                  <a:pt x="1100198" y="1681036"/>
                </a:lnTo>
                <a:close/>
                <a:moveTo>
                  <a:pt x="1112533" y="1814139"/>
                </a:moveTo>
                <a:lnTo>
                  <a:pt x="1111726" y="1812061"/>
                </a:lnTo>
                <a:lnTo>
                  <a:pt x="1111274" y="1814358"/>
                </a:lnTo>
                <a:cubicBezTo>
                  <a:pt x="1108455" y="1814358"/>
                  <a:pt x="1108455" y="1811967"/>
                  <a:pt x="1105634" y="1811967"/>
                </a:cubicBezTo>
                <a:lnTo>
                  <a:pt x="1107299" y="1809144"/>
                </a:lnTo>
                <a:lnTo>
                  <a:pt x="1100044" y="1810241"/>
                </a:lnTo>
                <a:cubicBezTo>
                  <a:pt x="1100550" y="1817686"/>
                  <a:pt x="1107397" y="1807247"/>
                  <a:pt x="1110410" y="1814524"/>
                </a:cubicBezTo>
                <a:lnTo>
                  <a:pt x="1108185" y="1816423"/>
                </a:lnTo>
                <a:lnTo>
                  <a:pt x="1111905" y="1818493"/>
                </a:lnTo>
                <a:cubicBezTo>
                  <a:pt x="1113161" y="1818493"/>
                  <a:pt x="1113161" y="1816627"/>
                  <a:pt x="1112533" y="1814139"/>
                </a:cubicBezTo>
                <a:close/>
                <a:moveTo>
                  <a:pt x="1111063" y="1787053"/>
                </a:moveTo>
                <a:cubicBezTo>
                  <a:pt x="1109556" y="1783416"/>
                  <a:pt x="1107049" y="1783586"/>
                  <a:pt x="1104293" y="1784708"/>
                </a:cubicBezTo>
                <a:lnTo>
                  <a:pt x="1101853" y="1785702"/>
                </a:lnTo>
                <a:lnTo>
                  <a:pt x="1101853" y="1787678"/>
                </a:lnTo>
                <a:lnTo>
                  <a:pt x="1102602" y="1787627"/>
                </a:lnTo>
                <a:cubicBezTo>
                  <a:pt x="1105338" y="1786194"/>
                  <a:pt x="1108387" y="1784741"/>
                  <a:pt x="1111063" y="1787053"/>
                </a:cubicBezTo>
                <a:close/>
                <a:moveTo>
                  <a:pt x="1101142" y="1633276"/>
                </a:moveTo>
                <a:cubicBezTo>
                  <a:pt x="1101316" y="1634459"/>
                  <a:pt x="1101229" y="1635948"/>
                  <a:pt x="1100609" y="1637968"/>
                </a:cubicBezTo>
                <a:cubicBezTo>
                  <a:pt x="1097416" y="1635548"/>
                  <a:pt x="1096703" y="1625050"/>
                  <a:pt x="1099717" y="1624845"/>
                </a:cubicBezTo>
                <a:cubicBezTo>
                  <a:pt x="1097724" y="1628936"/>
                  <a:pt x="1100617" y="1629728"/>
                  <a:pt x="1101142" y="1633276"/>
                </a:cubicBezTo>
                <a:close/>
                <a:moveTo>
                  <a:pt x="1106113" y="1667099"/>
                </a:moveTo>
                <a:lnTo>
                  <a:pt x="1100900" y="1664855"/>
                </a:lnTo>
                <a:lnTo>
                  <a:pt x="1097076" y="1663929"/>
                </a:lnTo>
                <a:lnTo>
                  <a:pt x="1099208" y="1662844"/>
                </a:lnTo>
                <a:cubicBezTo>
                  <a:pt x="1100035" y="1662055"/>
                  <a:pt x="1100822" y="1660951"/>
                  <a:pt x="1101451" y="1659689"/>
                </a:cubicBezTo>
                <a:cubicBezTo>
                  <a:pt x="1098933" y="1657164"/>
                  <a:pt x="1096414" y="1659689"/>
                  <a:pt x="1093895" y="1657164"/>
                </a:cubicBezTo>
                <a:cubicBezTo>
                  <a:pt x="1093896" y="1659688"/>
                  <a:pt x="1094210" y="1661424"/>
                  <a:pt x="1094722" y="1662528"/>
                </a:cubicBezTo>
                <a:lnTo>
                  <a:pt x="1096250" y="1663729"/>
                </a:lnTo>
                <a:lnTo>
                  <a:pt x="1093895" y="1663159"/>
                </a:lnTo>
                <a:lnTo>
                  <a:pt x="1089649" y="1666367"/>
                </a:lnTo>
                <a:lnTo>
                  <a:pt x="1094569" y="1669840"/>
                </a:lnTo>
                <a:lnTo>
                  <a:pt x="1098661" y="1671238"/>
                </a:lnTo>
                <a:lnTo>
                  <a:pt x="1099438" y="1668347"/>
                </a:lnTo>
                <a:lnTo>
                  <a:pt x="1099730" y="1668250"/>
                </a:lnTo>
                <a:lnTo>
                  <a:pt x="1098943" y="1667377"/>
                </a:lnTo>
                <a:cubicBezTo>
                  <a:pt x="1099570" y="1666756"/>
                  <a:pt x="1100355" y="1666756"/>
                  <a:pt x="1101257" y="1667067"/>
                </a:cubicBezTo>
                <a:lnTo>
                  <a:pt x="1102184" y="1667544"/>
                </a:lnTo>
                <a:close/>
                <a:moveTo>
                  <a:pt x="1106783" y="1674015"/>
                </a:moveTo>
                <a:lnTo>
                  <a:pt x="1104152" y="1671785"/>
                </a:lnTo>
                <a:lnTo>
                  <a:pt x="1100259" y="1671785"/>
                </a:lnTo>
                <a:close/>
                <a:moveTo>
                  <a:pt x="1020066" y="391437"/>
                </a:moveTo>
                <a:cubicBezTo>
                  <a:pt x="1020066" y="401686"/>
                  <a:pt x="1010399" y="383751"/>
                  <a:pt x="1010400" y="399124"/>
                </a:cubicBezTo>
                <a:cubicBezTo>
                  <a:pt x="1007979" y="393999"/>
                  <a:pt x="1003146" y="399124"/>
                  <a:pt x="1003146" y="396561"/>
                </a:cubicBezTo>
                <a:cubicBezTo>
                  <a:pt x="1004355" y="393999"/>
                  <a:pt x="1004354" y="392718"/>
                  <a:pt x="1004055" y="391437"/>
                </a:cubicBezTo>
                <a:lnTo>
                  <a:pt x="1003627" y="389017"/>
                </a:lnTo>
                <a:lnTo>
                  <a:pt x="1010700" y="391116"/>
                </a:lnTo>
                <a:cubicBezTo>
                  <a:pt x="1013419" y="392077"/>
                  <a:pt x="1016441" y="392718"/>
                  <a:pt x="1020066" y="391437"/>
                </a:cubicBezTo>
                <a:close/>
                <a:moveTo>
                  <a:pt x="1111872" y="1719351"/>
                </a:moveTo>
                <a:cubicBezTo>
                  <a:pt x="1106846" y="1719351"/>
                  <a:pt x="1104334" y="1714377"/>
                  <a:pt x="1101822" y="1719351"/>
                </a:cubicBezTo>
                <a:lnTo>
                  <a:pt x="1103439" y="1721446"/>
                </a:lnTo>
                <a:lnTo>
                  <a:pt x="1105382" y="1720823"/>
                </a:lnTo>
                <a:lnTo>
                  <a:pt x="1106251" y="1720544"/>
                </a:lnTo>
                <a:cubicBezTo>
                  <a:pt x="1107508" y="1720389"/>
                  <a:pt x="1108607" y="1720622"/>
                  <a:pt x="1109549" y="1721516"/>
                </a:cubicBezTo>
                <a:lnTo>
                  <a:pt x="1110915" y="1724378"/>
                </a:lnTo>
                <a:lnTo>
                  <a:pt x="1111872" y="1724328"/>
                </a:lnTo>
                <a:cubicBezTo>
                  <a:pt x="1111872" y="1724328"/>
                  <a:pt x="1111872" y="1724328"/>
                  <a:pt x="1111872" y="1719351"/>
                </a:cubicBezTo>
                <a:close/>
                <a:moveTo>
                  <a:pt x="1108982" y="1672346"/>
                </a:moveTo>
                <a:lnTo>
                  <a:pt x="1106972" y="1671724"/>
                </a:lnTo>
                <a:lnTo>
                  <a:pt x="1106972" y="1674080"/>
                </a:lnTo>
                <a:lnTo>
                  <a:pt x="1107814" y="1674368"/>
                </a:lnTo>
                <a:close/>
                <a:moveTo>
                  <a:pt x="1107556" y="1624314"/>
                </a:moveTo>
                <a:cubicBezTo>
                  <a:pt x="1106531" y="1627080"/>
                  <a:pt x="1106111" y="1629804"/>
                  <a:pt x="1105577" y="1630853"/>
                </a:cubicBezTo>
                <a:cubicBezTo>
                  <a:pt x="1105042" y="1631900"/>
                  <a:pt x="1104394" y="1631269"/>
                  <a:pt x="1102915" y="1627326"/>
                </a:cubicBezTo>
                <a:cubicBezTo>
                  <a:pt x="1102915" y="1627326"/>
                  <a:pt x="1102915" y="1627326"/>
                  <a:pt x="1102732" y="1624641"/>
                </a:cubicBezTo>
                <a:cubicBezTo>
                  <a:pt x="1105326" y="1627162"/>
                  <a:pt x="1105144" y="1624478"/>
                  <a:pt x="1107556" y="1624314"/>
                </a:cubicBezTo>
                <a:close/>
                <a:moveTo>
                  <a:pt x="1121326" y="1813208"/>
                </a:moveTo>
                <a:lnTo>
                  <a:pt x="1121155" y="1813027"/>
                </a:lnTo>
                <a:lnTo>
                  <a:pt x="1120038" y="1812623"/>
                </a:lnTo>
                <a:cubicBezTo>
                  <a:pt x="1118972" y="1810825"/>
                  <a:pt x="1117593" y="1809049"/>
                  <a:pt x="1115256" y="1811701"/>
                </a:cubicBezTo>
                <a:lnTo>
                  <a:pt x="1114720" y="1811522"/>
                </a:lnTo>
                <a:lnTo>
                  <a:pt x="1114519" y="1814506"/>
                </a:lnTo>
                <a:lnTo>
                  <a:pt x="1115256" y="1811701"/>
                </a:lnTo>
                <a:lnTo>
                  <a:pt x="1119359" y="1816129"/>
                </a:lnTo>
                <a:close/>
                <a:moveTo>
                  <a:pt x="1116931" y="1733916"/>
                </a:moveTo>
                <a:cubicBezTo>
                  <a:pt x="1114418" y="1731427"/>
                  <a:pt x="1106879" y="1736404"/>
                  <a:pt x="1106879" y="1741378"/>
                </a:cubicBezTo>
                <a:cubicBezTo>
                  <a:pt x="1109392" y="1738889"/>
                  <a:pt x="1114418" y="1743866"/>
                  <a:pt x="1116931" y="1733916"/>
                </a:cubicBezTo>
                <a:close/>
                <a:moveTo>
                  <a:pt x="1100505" y="1491839"/>
                </a:moveTo>
                <a:lnTo>
                  <a:pt x="1099685" y="1489860"/>
                </a:lnTo>
                <a:lnTo>
                  <a:pt x="1090687" y="1490124"/>
                </a:lnTo>
                <a:lnTo>
                  <a:pt x="1090167" y="1493321"/>
                </a:lnTo>
                <a:lnTo>
                  <a:pt x="1091262" y="1498082"/>
                </a:lnTo>
                <a:lnTo>
                  <a:pt x="1093555" y="1497960"/>
                </a:lnTo>
                <a:lnTo>
                  <a:pt x="1096616" y="1496176"/>
                </a:lnTo>
                <a:lnTo>
                  <a:pt x="1096616" y="1490842"/>
                </a:lnTo>
                <a:close/>
                <a:moveTo>
                  <a:pt x="1116433" y="1692137"/>
                </a:moveTo>
                <a:lnTo>
                  <a:pt x="1111806" y="1687866"/>
                </a:lnTo>
                <a:cubicBezTo>
                  <a:pt x="1110865" y="1686003"/>
                  <a:pt x="1110237" y="1683520"/>
                  <a:pt x="1108982" y="1679795"/>
                </a:cubicBezTo>
                <a:cubicBezTo>
                  <a:pt x="1108982" y="1681037"/>
                  <a:pt x="1108983" y="1682278"/>
                  <a:pt x="1108668" y="1683209"/>
                </a:cubicBezTo>
                <a:lnTo>
                  <a:pt x="1108355" y="1683431"/>
                </a:lnTo>
                <a:lnTo>
                  <a:pt x="1109387" y="1687089"/>
                </a:lnTo>
                <a:cubicBezTo>
                  <a:pt x="1107977" y="1688405"/>
                  <a:pt x="1107977" y="1687747"/>
                  <a:pt x="1107977" y="1686432"/>
                </a:cubicBezTo>
                <a:lnTo>
                  <a:pt x="1107322" y="1684290"/>
                </a:lnTo>
                <a:lnTo>
                  <a:pt x="1106833" y="1685476"/>
                </a:lnTo>
                <a:lnTo>
                  <a:pt x="1108983" y="1689730"/>
                </a:lnTo>
                <a:cubicBezTo>
                  <a:pt x="1108983" y="1692210"/>
                  <a:pt x="1106472" y="1692210"/>
                  <a:pt x="1106472" y="1697179"/>
                </a:cubicBezTo>
                <a:cubicBezTo>
                  <a:pt x="1103962" y="1697179"/>
                  <a:pt x="1103962" y="1689730"/>
                  <a:pt x="1106472" y="1692210"/>
                </a:cubicBezTo>
                <a:lnTo>
                  <a:pt x="1104535" y="1691061"/>
                </a:lnTo>
                <a:lnTo>
                  <a:pt x="1101843" y="1697604"/>
                </a:lnTo>
                <a:cubicBezTo>
                  <a:pt x="1104334" y="1697435"/>
                  <a:pt x="1104506" y="1699961"/>
                  <a:pt x="1104678" y="1702488"/>
                </a:cubicBezTo>
                <a:lnTo>
                  <a:pt x="1105938" y="1704658"/>
                </a:lnTo>
                <a:lnTo>
                  <a:pt x="1106847" y="1704427"/>
                </a:lnTo>
                <a:lnTo>
                  <a:pt x="1108474" y="1705667"/>
                </a:lnTo>
                <a:lnTo>
                  <a:pt x="1109746" y="1703413"/>
                </a:lnTo>
                <a:lnTo>
                  <a:pt x="1111584" y="1700157"/>
                </a:lnTo>
                <a:lnTo>
                  <a:pt x="1109384" y="1696893"/>
                </a:lnTo>
                <a:cubicBezTo>
                  <a:pt x="1110593" y="1694502"/>
                  <a:pt x="1111197" y="1693306"/>
                  <a:pt x="1112103" y="1692708"/>
                </a:cubicBezTo>
                <a:close/>
                <a:moveTo>
                  <a:pt x="1122058" y="1763577"/>
                </a:moveTo>
                <a:lnTo>
                  <a:pt x="1121954" y="1763768"/>
                </a:lnTo>
                <a:cubicBezTo>
                  <a:pt x="1116931" y="1766254"/>
                  <a:pt x="1116931" y="1761279"/>
                  <a:pt x="1114418" y="1761279"/>
                </a:cubicBezTo>
                <a:lnTo>
                  <a:pt x="1114418" y="1764075"/>
                </a:lnTo>
                <a:lnTo>
                  <a:pt x="1114560" y="1764375"/>
                </a:lnTo>
                <a:cubicBezTo>
                  <a:pt x="1115643" y="1761808"/>
                  <a:pt x="1116311" y="1762386"/>
                  <a:pt x="1117335" y="1763563"/>
                </a:cubicBezTo>
                <a:lnTo>
                  <a:pt x="1121664" y="1766016"/>
                </a:lnTo>
                <a:lnTo>
                  <a:pt x="1122192" y="1765545"/>
                </a:lnTo>
                <a:close/>
                <a:moveTo>
                  <a:pt x="1120091" y="1722834"/>
                </a:moveTo>
                <a:lnTo>
                  <a:pt x="1116896" y="1724328"/>
                </a:lnTo>
                <a:lnTo>
                  <a:pt x="1116663" y="1725973"/>
                </a:lnTo>
                <a:lnTo>
                  <a:pt x="1118460" y="1725791"/>
                </a:lnTo>
                <a:close/>
                <a:moveTo>
                  <a:pt x="1115572" y="1652653"/>
                </a:moveTo>
                <a:lnTo>
                  <a:pt x="1114045" y="1649591"/>
                </a:lnTo>
                <a:lnTo>
                  <a:pt x="1113676" y="1648853"/>
                </a:lnTo>
                <a:lnTo>
                  <a:pt x="1111068" y="1648954"/>
                </a:lnTo>
                <a:lnTo>
                  <a:pt x="1109391" y="1648729"/>
                </a:lnTo>
                <a:lnTo>
                  <a:pt x="1109952" y="1651169"/>
                </a:lnTo>
                <a:cubicBezTo>
                  <a:pt x="1110897" y="1651484"/>
                  <a:pt x="1111526" y="1652115"/>
                  <a:pt x="1109007" y="1657164"/>
                </a:cubicBezTo>
                <a:cubicBezTo>
                  <a:pt x="1110267" y="1658426"/>
                  <a:pt x="1111526" y="1658426"/>
                  <a:pt x="1112785" y="1657795"/>
                </a:cubicBezTo>
                <a:lnTo>
                  <a:pt x="1114500" y="1656363"/>
                </a:lnTo>
                <a:lnTo>
                  <a:pt x="1114445" y="1654019"/>
                </a:lnTo>
                <a:cubicBezTo>
                  <a:pt x="1114445" y="1654019"/>
                  <a:pt x="1112033" y="1654183"/>
                  <a:pt x="1114270" y="1651434"/>
                </a:cubicBezTo>
                <a:close/>
                <a:moveTo>
                  <a:pt x="1105109" y="1492244"/>
                </a:moveTo>
                <a:lnTo>
                  <a:pt x="1104857" y="1492112"/>
                </a:lnTo>
                <a:lnTo>
                  <a:pt x="1102532" y="1491008"/>
                </a:lnTo>
                <a:lnTo>
                  <a:pt x="1103311" y="1492558"/>
                </a:lnTo>
                <a:lnTo>
                  <a:pt x="1104359" y="1492826"/>
                </a:lnTo>
                <a:close/>
                <a:moveTo>
                  <a:pt x="1120421" y="1703956"/>
                </a:moveTo>
                <a:cubicBezTo>
                  <a:pt x="1120958" y="1702650"/>
                  <a:pt x="1120872" y="1701387"/>
                  <a:pt x="1119626" y="1701471"/>
                </a:cubicBezTo>
                <a:cubicBezTo>
                  <a:pt x="1118296" y="1700293"/>
                  <a:pt x="1117674" y="1700335"/>
                  <a:pt x="1117094" y="1701009"/>
                </a:cubicBezTo>
                <a:lnTo>
                  <a:pt x="1116133" y="1702413"/>
                </a:lnTo>
                <a:lnTo>
                  <a:pt x="1116635" y="1704067"/>
                </a:lnTo>
                <a:lnTo>
                  <a:pt x="1115001" y="1704067"/>
                </a:lnTo>
                <a:lnTo>
                  <a:pt x="1114816" y="1704337"/>
                </a:lnTo>
                <a:lnTo>
                  <a:pt x="1114797" y="1704067"/>
                </a:lnTo>
                <a:lnTo>
                  <a:pt x="1114218" y="1704067"/>
                </a:lnTo>
                <a:lnTo>
                  <a:pt x="1112078" y="1700891"/>
                </a:lnTo>
                <a:lnTo>
                  <a:pt x="1112152" y="1701980"/>
                </a:lnTo>
                <a:cubicBezTo>
                  <a:pt x="1111616" y="1703285"/>
                  <a:pt x="1111078" y="1704590"/>
                  <a:pt x="1112323" y="1704506"/>
                </a:cubicBezTo>
                <a:cubicBezTo>
                  <a:pt x="1114473" y="1699285"/>
                  <a:pt x="1115159" y="1709391"/>
                  <a:pt x="1117480" y="1706695"/>
                </a:cubicBezTo>
                <a:cubicBezTo>
                  <a:pt x="1118725" y="1706610"/>
                  <a:pt x="1119885" y="1705262"/>
                  <a:pt x="1120421" y="1703956"/>
                </a:cubicBezTo>
                <a:close/>
                <a:moveTo>
                  <a:pt x="1106642" y="1470800"/>
                </a:moveTo>
                <a:cubicBezTo>
                  <a:pt x="1105389" y="1470800"/>
                  <a:pt x="1102882" y="1470174"/>
                  <a:pt x="1101002" y="1470487"/>
                </a:cubicBezTo>
                <a:lnTo>
                  <a:pt x="1100768" y="1471150"/>
                </a:lnTo>
                <a:lnTo>
                  <a:pt x="1105883" y="1472255"/>
                </a:lnTo>
                <a:close/>
                <a:moveTo>
                  <a:pt x="1144324" y="2024648"/>
                </a:moveTo>
                <a:cubicBezTo>
                  <a:pt x="1144486" y="2027034"/>
                  <a:pt x="1143443" y="2029501"/>
                  <a:pt x="1142294" y="2030479"/>
                </a:cubicBezTo>
                <a:cubicBezTo>
                  <a:pt x="1141150" y="2031455"/>
                  <a:pt x="1139904" y="2030941"/>
                  <a:pt x="1139661" y="2027361"/>
                </a:cubicBezTo>
                <a:cubicBezTo>
                  <a:pt x="1142233" y="2029583"/>
                  <a:pt x="1141910" y="2024812"/>
                  <a:pt x="1144324" y="2024648"/>
                </a:cubicBezTo>
                <a:close/>
                <a:moveTo>
                  <a:pt x="1123212" y="1711770"/>
                </a:moveTo>
                <a:lnTo>
                  <a:pt x="1120141" y="1709053"/>
                </a:lnTo>
                <a:cubicBezTo>
                  <a:pt x="1120313" y="1711577"/>
                  <a:pt x="1117995" y="1714273"/>
                  <a:pt x="1117995" y="1714273"/>
                </a:cubicBezTo>
                <a:lnTo>
                  <a:pt x="1116896" y="1712382"/>
                </a:lnTo>
                <a:lnTo>
                  <a:pt x="1116897" y="1716866"/>
                </a:lnTo>
                <a:cubicBezTo>
                  <a:pt x="1116897" y="1716866"/>
                  <a:pt x="1116897" y="1716866"/>
                  <a:pt x="1121922" y="1716866"/>
                </a:cubicBezTo>
                <a:cubicBezTo>
                  <a:pt x="1121922" y="1714377"/>
                  <a:pt x="1121921" y="1711889"/>
                  <a:pt x="1121921" y="1711889"/>
                </a:cubicBezTo>
                <a:close/>
                <a:moveTo>
                  <a:pt x="1124466" y="1706552"/>
                </a:moveTo>
                <a:lnTo>
                  <a:pt x="1124268" y="1707387"/>
                </a:lnTo>
                <a:lnTo>
                  <a:pt x="1124354" y="1705938"/>
                </a:lnTo>
                <a:close/>
                <a:moveTo>
                  <a:pt x="1129227" y="1758275"/>
                </a:moveTo>
                <a:lnTo>
                  <a:pt x="1125903" y="1756995"/>
                </a:lnTo>
                <a:lnTo>
                  <a:pt x="1126755" y="1758560"/>
                </a:lnTo>
                <a:cubicBezTo>
                  <a:pt x="1126586" y="1756078"/>
                  <a:pt x="1121909" y="1761382"/>
                  <a:pt x="1124416" y="1761211"/>
                </a:cubicBezTo>
                <a:close/>
                <a:moveTo>
                  <a:pt x="1129491" y="1751329"/>
                </a:moveTo>
                <a:lnTo>
                  <a:pt x="1103764" y="1752757"/>
                </a:lnTo>
                <a:lnTo>
                  <a:pt x="1107181" y="1757708"/>
                </a:lnTo>
                <a:cubicBezTo>
                  <a:pt x="1108758" y="1757756"/>
                  <a:pt x="1110498" y="1757872"/>
                  <a:pt x="1111896" y="1758751"/>
                </a:cubicBezTo>
                <a:lnTo>
                  <a:pt x="1111915" y="1758794"/>
                </a:lnTo>
                <a:lnTo>
                  <a:pt x="1116615" y="1760035"/>
                </a:lnTo>
                <a:cubicBezTo>
                  <a:pt x="1118185" y="1760036"/>
                  <a:pt x="1119440" y="1758792"/>
                  <a:pt x="1119440" y="1753817"/>
                </a:cubicBezTo>
                <a:cubicBezTo>
                  <a:pt x="1124466" y="1753817"/>
                  <a:pt x="1124466" y="1753817"/>
                  <a:pt x="1129491" y="1751329"/>
                </a:cubicBezTo>
                <a:close/>
                <a:moveTo>
                  <a:pt x="1124846" y="1673966"/>
                </a:moveTo>
                <a:lnTo>
                  <a:pt x="1123762" y="1673564"/>
                </a:lnTo>
                <a:lnTo>
                  <a:pt x="1122977" y="1673855"/>
                </a:lnTo>
                <a:lnTo>
                  <a:pt x="1123534" y="1674143"/>
                </a:lnTo>
                <a:cubicBezTo>
                  <a:pt x="1123617" y="1675376"/>
                  <a:pt x="1122992" y="1675419"/>
                  <a:pt x="1122388" y="1675770"/>
                </a:cubicBezTo>
                <a:lnTo>
                  <a:pt x="1121475" y="1678876"/>
                </a:lnTo>
                <a:lnTo>
                  <a:pt x="1121475" y="1678959"/>
                </a:lnTo>
                <a:lnTo>
                  <a:pt x="1121451" y="1678959"/>
                </a:lnTo>
                <a:lnTo>
                  <a:pt x="1121367" y="1679245"/>
                </a:lnTo>
                <a:close/>
                <a:moveTo>
                  <a:pt x="1127836" y="1693157"/>
                </a:moveTo>
                <a:lnTo>
                  <a:pt x="1125722" y="1691937"/>
                </a:lnTo>
                <a:lnTo>
                  <a:pt x="1125391" y="1691910"/>
                </a:lnTo>
                <a:lnTo>
                  <a:pt x="1124873" y="1693867"/>
                </a:lnTo>
                <a:lnTo>
                  <a:pt x="1124120" y="1691805"/>
                </a:lnTo>
                <a:lnTo>
                  <a:pt x="1123021" y="1691714"/>
                </a:lnTo>
                <a:lnTo>
                  <a:pt x="1121686" y="1692338"/>
                </a:lnTo>
                <a:cubicBezTo>
                  <a:pt x="1120822" y="1692610"/>
                  <a:pt x="1120038" y="1692610"/>
                  <a:pt x="1119409" y="1691987"/>
                </a:cubicBezTo>
                <a:cubicBezTo>
                  <a:pt x="1119409" y="1688256"/>
                  <a:pt x="1120665" y="1686390"/>
                  <a:pt x="1120979" y="1685147"/>
                </a:cubicBezTo>
                <a:lnTo>
                  <a:pt x="1120883" y="1684852"/>
                </a:lnTo>
                <a:lnTo>
                  <a:pt x="1120679" y="1685648"/>
                </a:lnTo>
                <a:lnTo>
                  <a:pt x="1120419" y="1685673"/>
                </a:lnTo>
                <a:lnTo>
                  <a:pt x="1120790" y="1684571"/>
                </a:lnTo>
                <a:lnTo>
                  <a:pt x="1120469" y="1683592"/>
                </a:lnTo>
                <a:cubicBezTo>
                  <a:pt x="1119880" y="1683125"/>
                  <a:pt x="1118781" y="1682659"/>
                  <a:pt x="1116896" y="1682037"/>
                </a:cubicBezTo>
                <a:lnTo>
                  <a:pt x="1120770" y="1682628"/>
                </a:lnTo>
                <a:lnTo>
                  <a:pt x="1119432" y="1678959"/>
                </a:lnTo>
                <a:lnTo>
                  <a:pt x="1116641" y="1678959"/>
                </a:lnTo>
                <a:lnTo>
                  <a:pt x="1117122" y="1677627"/>
                </a:lnTo>
                <a:lnTo>
                  <a:pt x="1114424" y="1678787"/>
                </a:lnTo>
                <a:lnTo>
                  <a:pt x="1114114" y="1681487"/>
                </a:lnTo>
                <a:lnTo>
                  <a:pt x="1116511" y="1682278"/>
                </a:lnTo>
                <a:lnTo>
                  <a:pt x="1115798" y="1686043"/>
                </a:lnTo>
                <a:lnTo>
                  <a:pt x="1116375" y="1685573"/>
                </a:lnTo>
                <a:cubicBezTo>
                  <a:pt x="1117168" y="1685461"/>
                  <a:pt x="1117998" y="1685685"/>
                  <a:pt x="1118754" y="1685834"/>
                </a:cubicBezTo>
                <a:lnTo>
                  <a:pt x="1120419" y="1685673"/>
                </a:lnTo>
                <a:lnTo>
                  <a:pt x="1119056" y="1689721"/>
                </a:lnTo>
                <a:cubicBezTo>
                  <a:pt x="1117847" y="1690916"/>
                  <a:pt x="1117243" y="1690318"/>
                  <a:pt x="1116639" y="1689421"/>
                </a:cubicBezTo>
                <a:lnTo>
                  <a:pt x="1115854" y="1688742"/>
                </a:lnTo>
                <a:lnTo>
                  <a:pt x="1116496" y="1692129"/>
                </a:lnTo>
                <a:lnTo>
                  <a:pt x="1116635" y="1692111"/>
                </a:lnTo>
                <a:lnTo>
                  <a:pt x="1115213" y="1696798"/>
                </a:lnTo>
                <a:lnTo>
                  <a:pt x="1119440" y="1696986"/>
                </a:lnTo>
                <a:lnTo>
                  <a:pt x="1119440" y="1694113"/>
                </a:lnTo>
                <a:cubicBezTo>
                  <a:pt x="1121953" y="1696601"/>
                  <a:pt x="1121953" y="1699089"/>
                  <a:pt x="1126979" y="1699089"/>
                </a:cubicBezTo>
                <a:lnTo>
                  <a:pt x="1127260" y="1696031"/>
                </a:lnTo>
                <a:lnTo>
                  <a:pt x="1124434" y="1696964"/>
                </a:lnTo>
                <a:cubicBezTo>
                  <a:pt x="1123178" y="1695720"/>
                  <a:pt x="1124434" y="1695098"/>
                  <a:pt x="1126005" y="1694475"/>
                </a:cubicBezTo>
                <a:close/>
                <a:moveTo>
                  <a:pt x="1124981" y="1631219"/>
                </a:moveTo>
                <a:cubicBezTo>
                  <a:pt x="1122570" y="1631383"/>
                  <a:pt x="1120341" y="1634231"/>
                  <a:pt x="1117930" y="1634395"/>
                </a:cubicBezTo>
                <a:cubicBezTo>
                  <a:pt x="1117565" y="1629026"/>
                  <a:pt x="1117201" y="1623659"/>
                  <a:pt x="1119611" y="1623495"/>
                </a:cubicBezTo>
                <a:cubicBezTo>
                  <a:pt x="1119794" y="1626179"/>
                  <a:pt x="1119977" y="1628863"/>
                  <a:pt x="1120159" y="1631547"/>
                </a:cubicBezTo>
                <a:cubicBezTo>
                  <a:pt x="1122570" y="1631383"/>
                  <a:pt x="1124981" y="1631219"/>
                  <a:pt x="1124981" y="1631219"/>
                </a:cubicBezTo>
                <a:close/>
                <a:moveTo>
                  <a:pt x="1127868" y="1669382"/>
                </a:moveTo>
                <a:lnTo>
                  <a:pt x="1126638" y="1669785"/>
                </a:lnTo>
                <a:cubicBezTo>
                  <a:pt x="1124119" y="1667261"/>
                  <a:pt x="1121600" y="1664737"/>
                  <a:pt x="1124119" y="1662212"/>
                </a:cubicBezTo>
                <a:cubicBezTo>
                  <a:pt x="1122860" y="1664736"/>
                  <a:pt x="1121601" y="1664106"/>
                  <a:pt x="1120026" y="1663159"/>
                </a:cubicBezTo>
                <a:lnTo>
                  <a:pt x="1117461" y="1662753"/>
                </a:lnTo>
                <a:lnTo>
                  <a:pt x="1117543" y="1663966"/>
                </a:lnTo>
                <a:lnTo>
                  <a:pt x="1117823" y="1664106"/>
                </a:lnTo>
                <a:cubicBezTo>
                  <a:pt x="1119712" y="1664106"/>
                  <a:pt x="1121601" y="1664737"/>
                  <a:pt x="1121600" y="1669785"/>
                </a:cubicBezTo>
                <a:cubicBezTo>
                  <a:pt x="1116563" y="1672309"/>
                  <a:pt x="1114045" y="1669785"/>
                  <a:pt x="1111526" y="1662213"/>
                </a:cubicBezTo>
                <a:cubicBezTo>
                  <a:pt x="1109637" y="1662212"/>
                  <a:pt x="1109165" y="1666472"/>
                  <a:pt x="1107984" y="1667537"/>
                </a:cubicBezTo>
                <a:lnTo>
                  <a:pt x="1106972" y="1667351"/>
                </a:lnTo>
                <a:lnTo>
                  <a:pt x="1106972" y="1667899"/>
                </a:lnTo>
                <a:lnTo>
                  <a:pt x="1106973" y="1669818"/>
                </a:lnTo>
                <a:lnTo>
                  <a:pt x="1107766" y="1670172"/>
                </a:lnTo>
                <a:cubicBezTo>
                  <a:pt x="1108982" y="1670482"/>
                  <a:pt x="1110237" y="1670482"/>
                  <a:pt x="1111492" y="1669860"/>
                </a:cubicBezTo>
                <a:cubicBezTo>
                  <a:pt x="1111492" y="1669860"/>
                  <a:pt x="1111492" y="1669860"/>
                  <a:pt x="1111492" y="1677312"/>
                </a:cubicBezTo>
                <a:lnTo>
                  <a:pt x="1109211" y="1677312"/>
                </a:lnTo>
                <a:lnTo>
                  <a:pt x="1109120" y="1677477"/>
                </a:lnTo>
                <a:lnTo>
                  <a:pt x="1111806" y="1680726"/>
                </a:lnTo>
                <a:lnTo>
                  <a:pt x="1113976" y="1681442"/>
                </a:lnTo>
                <a:lnTo>
                  <a:pt x="1113192" y="1669892"/>
                </a:lnTo>
                <a:cubicBezTo>
                  <a:pt x="1114610" y="1672273"/>
                  <a:pt x="1117112" y="1672103"/>
                  <a:pt x="1119301" y="1671954"/>
                </a:cubicBezTo>
                <a:lnTo>
                  <a:pt x="1121249" y="1672962"/>
                </a:lnTo>
                <a:lnTo>
                  <a:pt x="1121081" y="1670350"/>
                </a:lnTo>
                <a:cubicBezTo>
                  <a:pt x="1122101" y="1668781"/>
                  <a:pt x="1126179" y="1673265"/>
                  <a:pt x="1126179" y="1669676"/>
                </a:cubicBezTo>
                <a:lnTo>
                  <a:pt x="1126179" y="1671944"/>
                </a:lnTo>
                <a:close/>
                <a:moveTo>
                  <a:pt x="1132190" y="1729443"/>
                </a:moveTo>
                <a:lnTo>
                  <a:pt x="1132046" y="1730735"/>
                </a:lnTo>
                <a:lnTo>
                  <a:pt x="1131625" y="1730688"/>
                </a:lnTo>
                <a:close/>
                <a:moveTo>
                  <a:pt x="1134517" y="1726453"/>
                </a:moveTo>
                <a:lnTo>
                  <a:pt x="1134186" y="1725470"/>
                </a:lnTo>
                <a:lnTo>
                  <a:pt x="1133731" y="1726052"/>
                </a:lnTo>
                <a:lnTo>
                  <a:pt x="1133549" y="1726453"/>
                </a:lnTo>
                <a:close/>
                <a:moveTo>
                  <a:pt x="1137030" y="1761279"/>
                </a:moveTo>
                <a:lnTo>
                  <a:pt x="1134427" y="1760277"/>
                </a:lnTo>
                <a:lnTo>
                  <a:pt x="1134613" y="1763012"/>
                </a:lnTo>
                <a:lnTo>
                  <a:pt x="1135077" y="1762783"/>
                </a:lnTo>
                <a:close/>
                <a:moveTo>
                  <a:pt x="1138825" y="1775143"/>
                </a:moveTo>
                <a:lnTo>
                  <a:pt x="1135796" y="1770642"/>
                </a:lnTo>
                <a:lnTo>
                  <a:pt x="1135140" y="1770769"/>
                </a:lnTo>
                <a:cubicBezTo>
                  <a:pt x="1134576" y="1771742"/>
                  <a:pt x="1134034" y="1773025"/>
                  <a:pt x="1132781" y="1773110"/>
                </a:cubicBezTo>
                <a:cubicBezTo>
                  <a:pt x="1132527" y="1769387"/>
                  <a:pt x="1131274" y="1769473"/>
                  <a:pt x="1129707" y="1769579"/>
                </a:cubicBezTo>
                <a:lnTo>
                  <a:pt x="1128488" y="1768741"/>
                </a:lnTo>
                <a:lnTo>
                  <a:pt x="1126979" y="1768741"/>
                </a:lnTo>
                <a:lnTo>
                  <a:pt x="1127367" y="1767972"/>
                </a:lnTo>
                <a:lnTo>
                  <a:pt x="1124753" y="1766176"/>
                </a:lnTo>
                <a:cubicBezTo>
                  <a:pt x="1124753" y="1766176"/>
                  <a:pt x="1123668" y="1768743"/>
                  <a:pt x="1122520" y="1770379"/>
                </a:cubicBezTo>
                <a:lnTo>
                  <a:pt x="1121440" y="1769809"/>
                </a:lnTo>
                <a:lnTo>
                  <a:pt x="1116931" y="1773716"/>
                </a:lnTo>
                <a:cubicBezTo>
                  <a:pt x="1117558" y="1773716"/>
                  <a:pt x="1118029" y="1774338"/>
                  <a:pt x="1118421" y="1775271"/>
                </a:cubicBezTo>
                <a:lnTo>
                  <a:pt x="1118638" y="1775998"/>
                </a:lnTo>
                <a:lnTo>
                  <a:pt x="1119163" y="1776612"/>
                </a:lnTo>
                <a:lnTo>
                  <a:pt x="1119580" y="1774011"/>
                </a:lnTo>
                <a:cubicBezTo>
                  <a:pt x="1121054" y="1771545"/>
                  <a:pt x="1124225" y="1774996"/>
                  <a:pt x="1126038" y="1771052"/>
                </a:cubicBezTo>
                <a:lnTo>
                  <a:pt x="1121985" y="1778299"/>
                </a:lnTo>
                <a:lnTo>
                  <a:pt x="1127090" y="1780408"/>
                </a:lnTo>
                <a:lnTo>
                  <a:pt x="1130062" y="1776361"/>
                </a:lnTo>
                <a:lnTo>
                  <a:pt x="1130420" y="1775453"/>
                </a:lnTo>
                <a:lnTo>
                  <a:pt x="1130737" y="1775441"/>
                </a:lnTo>
                <a:lnTo>
                  <a:pt x="1132004" y="1773716"/>
                </a:lnTo>
                <a:lnTo>
                  <a:pt x="1134411" y="1775305"/>
                </a:lnTo>
                <a:close/>
                <a:moveTo>
                  <a:pt x="1131831" y="1668081"/>
                </a:moveTo>
                <a:lnTo>
                  <a:pt x="1129078" y="1668984"/>
                </a:lnTo>
                <a:lnTo>
                  <a:pt x="1131568" y="1669302"/>
                </a:lnTo>
                <a:lnTo>
                  <a:pt x="1131657" y="1669289"/>
                </a:lnTo>
                <a:close/>
                <a:moveTo>
                  <a:pt x="1128934" y="1618069"/>
                </a:moveTo>
                <a:cubicBezTo>
                  <a:pt x="1129298" y="1623436"/>
                  <a:pt x="1127070" y="1626284"/>
                  <a:pt x="1124841" y="1629132"/>
                </a:cubicBezTo>
                <a:cubicBezTo>
                  <a:pt x="1124841" y="1629132"/>
                  <a:pt x="1121882" y="1621244"/>
                  <a:pt x="1124294" y="1621080"/>
                </a:cubicBezTo>
                <a:cubicBezTo>
                  <a:pt x="1127252" y="1628969"/>
                  <a:pt x="1126523" y="1618232"/>
                  <a:pt x="1128934" y="1618069"/>
                </a:cubicBezTo>
                <a:close/>
                <a:moveTo>
                  <a:pt x="1131147" y="1650288"/>
                </a:moveTo>
                <a:cubicBezTo>
                  <a:pt x="1128573" y="1648066"/>
                  <a:pt x="1126162" y="1648230"/>
                  <a:pt x="1125838" y="1643458"/>
                </a:cubicBezTo>
                <a:cubicBezTo>
                  <a:pt x="1128087" y="1640908"/>
                  <a:pt x="1130823" y="1645516"/>
                  <a:pt x="1131147" y="1650288"/>
                </a:cubicBezTo>
                <a:close/>
                <a:moveTo>
                  <a:pt x="1141488" y="1754375"/>
                </a:moveTo>
                <a:lnTo>
                  <a:pt x="1139187" y="1752897"/>
                </a:lnTo>
                <a:lnTo>
                  <a:pt x="1136080" y="1754370"/>
                </a:lnTo>
                <a:lnTo>
                  <a:pt x="1136047" y="1754321"/>
                </a:lnTo>
                <a:cubicBezTo>
                  <a:pt x="1135145" y="1753971"/>
                  <a:pt x="1133889" y="1754437"/>
                  <a:pt x="1132004" y="1756303"/>
                </a:cubicBezTo>
                <a:lnTo>
                  <a:pt x="1136080" y="1754370"/>
                </a:lnTo>
                <a:lnTo>
                  <a:pt x="1137971" y="1757237"/>
                </a:lnTo>
                <a:lnTo>
                  <a:pt x="1139936" y="1760381"/>
                </a:lnTo>
                <a:lnTo>
                  <a:pt x="1141810" y="1759454"/>
                </a:lnTo>
                <a:lnTo>
                  <a:pt x="1141738" y="1758169"/>
                </a:lnTo>
                <a:cubicBezTo>
                  <a:pt x="1140796" y="1757547"/>
                  <a:pt x="1139539" y="1757547"/>
                  <a:pt x="1139540" y="1756302"/>
                </a:cubicBezTo>
                <a:close/>
                <a:moveTo>
                  <a:pt x="1173994" y="2229667"/>
                </a:moveTo>
                <a:cubicBezTo>
                  <a:pt x="1163502" y="2224987"/>
                  <a:pt x="1161151" y="2227843"/>
                  <a:pt x="1151388" y="2233899"/>
                </a:cubicBezTo>
                <a:cubicBezTo>
                  <a:pt x="1151024" y="2228530"/>
                  <a:pt x="1150842" y="2225847"/>
                  <a:pt x="1148127" y="2223335"/>
                </a:cubicBezTo>
                <a:cubicBezTo>
                  <a:pt x="1155723" y="2222819"/>
                  <a:pt x="1161151" y="2227843"/>
                  <a:pt x="1168383" y="2221959"/>
                </a:cubicBezTo>
                <a:cubicBezTo>
                  <a:pt x="1168930" y="2230011"/>
                  <a:pt x="1173630" y="2224300"/>
                  <a:pt x="1173994" y="2229667"/>
                </a:cubicBezTo>
                <a:close/>
                <a:moveTo>
                  <a:pt x="1143008" y="1771311"/>
                </a:moveTo>
                <a:lnTo>
                  <a:pt x="1142096" y="1771234"/>
                </a:lnTo>
                <a:lnTo>
                  <a:pt x="1142805" y="1772429"/>
                </a:lnTo>
                <a:close/>
                <a:moveTo>
                  <a:pt x="1048880" y="385065"/>
                </a:moveTo>
                <a:cubicBezTo>
                  <a:pt x="1049220" y="387532"/>
                  <a:pt x="1047860" y="392958"/>
                  <a:pt x="1047861" y="396904"/>
                </a:cubicBezTo>
                <a:cubicBezTo>
                  <a:pt x="1045445" y="396904"/>
                  <a:pt x="1040611" y="396903"/>
                  <a:pt x="1040611" y="394273"/>
                </a:cubicBezTo>
                <a:cubicBezTo>
                  <a:pt x="1043028" y="386381"/>
                  <a:pt x="1045445" y="391642"/>
                  <a:pt x="1047861" y="389011"/>
                </a:cubicBezTo>
                <a:cubicBezTo>
                  <a:pt x="1047861" y="389011"/>
                  <a:pt x="1047861" y="389011"/>
                  <a:pt x="1047861" y="383750"/>
                </a:cubicBezTo>
                <a:cubicBezTo>
                  <a:pt x="1048465" y="383750"/>
                  <a:pt x="1048767" y="384243"/>
                  <a:pt x="1048880" y="385065"/>
                </a:cubicBezTo>
                <a:close/>
                <a:moveTo>
                  <a:pt x="1139509" y="1719351"/>
                </a:moveTo>
                <a:lnTo>
                  <a:pt x="1132312" y="1719154"/>
                </a:lnTo>
                <a:lnTo>
                  <a:pt x="1132004" y="1718988"/>
                </a:lnTo>
                <a:lnTo>
                  <a:pt x="1132058" y="1719147"/>
                </a:lnTo>
                <a:lnTo>
                  <a:pt x="1128203" y="1719041"/>
                </a:lnTo>
                <a:lnTo>
                  <a:pt x="1123623" y="1721183"/>
                </a:lnTo>
                <a:lnTo>
                  <a:pt x="1124466" y="1726453"/>
                </a:lnTo>
                <a:lnTo>
                  <a:pt x="1132523" y="1726453"/>
                </a:lnTo>
                <a:lnTo>
                  <a:pt x="1132727" y="1724621"/>
                </a:lnTo>
                <a:lnTo>
                  <a:pt x="1133750" y="1724173"/>
                </a:lnTo>
                <a:lnTo>
                  <a:pt x="1132058" y="1719147"/>
                </a:lnTo>
                <a:lnTo>
                  <a:pt x="1132312" y="1719154"/>
                </a:lnTo>
                <a:lnTo>
                  <a:pt x="1135460" y="1720855"/>
                </a:lnTo>
                <a:lnTo>
                  <a:pt x="1135924" y="1722510"/>
                </a:lnTo>
                <a:lnTo>
                  <a:pt x="1136054" y="1722152"/>
                </a:lnTo>
                <a:cubicBezTo>
                  <a:pt x="1136996" y="1719974"/>
                  <a:pt x="1138252" y="1718108"/>
                  <a:pt x="1139509" y="1719351"/>
                </a:cubicBezTo>
                <a:close/>
                <a:moveTo>
                  <a:pt x="1140878" y="1670489"/>
                </a:moveTo>
                <a:lnTo>
                  <a:pt x="1139521" y="1667223"/>
                </a:lnTo>
                <a:lnTo>
                  <a:pt x="1138917" y="1667261"/>
                </a:lnTo>
                <a:cubicBezTo>
                  <a:pt x="1137185" y="1667261"/>
                  <a:pt x="1135375" y="1667261"/>
                  <a:pt x="1133367" y="1667576"/>
                </a:cubicBezTo>
                <a:lnTo>
                  <a:pt x="1132399" y="1667895"/>
                </a:lnTo>
                <a:lnTo>
                  <a:pt x="1133287" y="1669521"/>
                </a:lnTo>
                <a:lnTo>
                  <a:pt x="1135115" y="1669754"/>
                </a:lnTo>
                <a:lnTo>
                  <a:pt x="1138841" y="1669201"/>
                </a:lnTo>
                <a:lnTo>
                  <a:pt x="1140159" y="1670397"/>
                </a:lnTo>
                <a:close/>
                <a:moveTo>
                  <a:pt x="1144534" y="1719351"/>
                </a:moveTo>
                <a:cubicBezTo>
                  <a:pt x="1142021" y="1719351"/>
                  <a:pt x="1140765" y="1720595"/>
                  <a:pt x="1139509" y="1722150"/>
                </a:cubicBezTo>
                <a:lnTo>
                  <a:pt x="1136585" y="1724865"/>
                </a:lnTo>
                <a:lnTo>
                  <a:pt x="1137030" y="1726453"/>
                </a:lnTo>
                <a:lnTo>
                  <a:pt x="1132666" y="1728397"/>
                </a:lnTo>
                <a:lnTo>
                  <a:pt x="1132190" y="1729443"/>
                </a:lnTo>
                <a:lnTo>
                  <a:pt x="1132288" y="1728565"/>
                </a:lnTo>
                <a:lnTo>
                  <a:pt x="1129963" y="1729600"/>
                </a:lnTo>
                <a:lnTo>
                  <a:pt x="1129686" y="1729539"/>
                </a:lnTo>
                <a:lnTo>
                  <a:pt x="1128822" y="1731145"/>
                </a:lnTo>
                <a:lnTo>
                  <a:pt x="1127665" y="1731849"/>
                </a:lnTo>
                <a:lnTo>
                  <a:pt x="1129491" y="1733916"/>
                </a:lnTo>
                <a:lnTo>
                  <a:pt x="1131874" y="1732288"/>
                </a:lnTo>
                <a:lnTo>
                  <a:pt x="1132046" y="1730735"/>
                </a:lnTo>
                <a:lnTo>
                  <a:pt x="1133854" y="1730936"/>
                </a:lnTo>
                <a:lnTo>
                  <a:pt x="1138599" y="1727695"/>
                </a:lnTo>
                <a:lnTo>
                  <a:pt x="1142044" y="1726749"/>
                </a:lnTo>
                <a:close/>
                <a:moveTo>
                  <a:pt x="1147414" y="1758180"/>
                </a:moveTo>
                <a:lnTo>
                  <a:pt x="1143082" y="1755398"/>
                </a:lnTo>
                <a:lnTo>
                  <a:pt x="1145115" y="1758519"/>
                </a:lnTo>
                <a:close/>
                <a:moveTo>
                  <a:pt x="1139721" y="1637615"/>
                </a:moveTo>
                <a:cubicBezTo>
                  <a:pt x="1139721" y="1640006"/>
                  <a:pt x="1138311" y="1640006"/>
                  <a:pt x="1136548" y="1639408"/>
                </a:cubicBezTo>
                <a:lnTo>
                  <a:pt x="1133749" y="1638458"/>
                </a:lnTo>
                <a:lnTo>
                  <a:pt x="1134074" y="1640819"/>
                </a:lnTo>
                <a:cubicBezTo>
                  <a:pt x="1133080" y="1641785"/>
                  <a:pt x="1130970" y="1641929"/>
                  <a:pt x="1128076" y="1640927"/>
                </a:cubicBezTo>
                <a:cubicBezTo>
                  <a:pt x="1127590" y="1633769"/>
                  <a:pt x="1127590" y="1633769"/>
                  <a:pt x="1127590" y="1633769"/>
                </a:cubicBezTo>
                <a:cubicBezTo>
                  <a:pt x="1133379" y="1635772"/>
                  <a:pt x="1133379" y="1635772"/>
                  <a:pt x="1133379" y="1635772"/>
                </a:cubicBezTo>
                <a:lnTo>
                  <a:pt x="1133384" y="1635814"/>
                </a:lnTo>
                <a:lnTo>
                  <a:pt x="1134081" y="1635223"/>
                </a:lnTo>
                <a:cubicBezTo>
                  <a:pt x="1134081" y="1635223"/>
                  <a:pt x="1136901" y="1637614"/>
                  <a:pt x="1139721" y="1637615"/>
                </a:cubicBezTo>
                <a:close/>
                <a:moveTo>
                  <a:pt x="1150745" y="1774034"/>
                </a:moveTo>
                <a:lnTo>
                  <a:pt x="1148735" y="1771797"/>
                </a:lnTo>
                <a:lnTo>
                  <a:pt x="1146868" y="1771638"/>
                </a:lnTo>
                <a:lnTo>
                  <a:pt x="1145481" y="1774742"/>
                </a:lnTo>
                <a:lnTo>
                  <a:pt x="1149812" y="1776532"/>
                </a:lnTo>
                <a:lnTo>
                  <a:pt x="1150681" y="1776290"/>
                </a:lnTo>
                <a:close/>
                <a:moveTo>
                  <a:pt x="1140667" y="1615805"/>
                </a:moveTo>
                <a:cubicBezTo>
                  <a:pt x="1140206" y="1613655"/>
                  <a:pt x="1139538" y="1613076"/>
                  <a:pt x="1139875" y="1618040"/>
                </a:cubicBezTo>
                <a:cubicBezTo>
                  <a:pt x="1134860" y="1618381"/>
                  <a:pt x="1139200" y="1608112"/>
                  <a:pt x="1131848" y="1611106"/>
                </a:cubicBezTo>
                <a:lnTo>
                  <a:pt x="1131957" y="1612717"/>
                </a:lnTo>
                <a:lnTo>
                  <a:pt x="1140226" y="1622789"/>
                </a:lnTo>
                <a:close/>
                <a:moveTo>
                  <a:pt x="1180866" y="2191150"/>
                </a:moveTo>
                <a:cubicBezTo>
                  <a:pt x="1178253" y="2191327"/>
                  <a:pt x="1167805" y="2192037"/>
                  <a:pt x="1170253" y="2189474"/>
                </a:cubicBezTo>
                <a:cubicBezTo>
                  <a:pt x="1173029" y="2191682"/>
                  <a:pt x="1183315" y="2188587"/>
                  <a:pt x="1180866" y="2191150"/>
                </a:cubicBezTo>
                <a:close/>
                <a:moveTo>
                  <a:pt x="1149985" y="1733542"/>
                </a:moveTo>
                <a:lnTo>
                  <a:pt x="1147046" y="1733967"/>
                </a:lnTo>
                <a:lnTo>
                  <a:pt x="1144643" y="1733607"/>
                </a:lnTo>
                <a:lnTo>
                  <a:pt x="1144565" y="1733915"/>
                </a:lnTo>
                <a:cubicBezTo>
                  <a:pt x="1134517" y="1738889"/>
                  <a:pt x="1129491" y="1736404"/>
                  <a:pt x="1116931" y="1736404"/>
                </a:cubicBezTo>
                <a:cubicBezTo>
                  <a:pt x="1119440" y="1748840"/>
                  <a:pt x="1137030" y="1733915"/>
                  <a:pt x="1137030" y="1746352"/>
                </a:cubicBezTo>
                <a:cubicBezTo>
                  <a:pt x="1139541" y="1741378"/>
                  <a:pt x="1142681" y="1741378"/>
                  <a:pt x="1146451" y="1742000"/>
                </a:cubicBezTo>
                <a:lnTo>
                  <a:pt x="1150546" y="1741806"/>
                </a:lnTo>
                <a:close/>
                <a:moveTo>
                  <a:pt x="1142939" y="1627933"/>
                </a:moveTo>
                <a:cubicBezTo>
                  <a:pt x="1143101" y="1630318"/>
                  <a:pt x="1142099" y="1633383"/>
                  <a:pt x="1140713" y="1635275"/>
                </a:cubicBezTo>
                <a:cubicBezTo>
                  <a:pt x="1139327" y="1637167"/>
                  <a:pt x="1137559" y="1637886"/>
                  <a:pt x="1136192" y="1635582"/>
                </a:cubicBezTo>
                <a:cubicBezTo>
                  <a:pt x="1138441" y="1633033"/>
                  <a:pt x="1140528" y="1628097"/>
                  <a:pt x="1142939" y="1627933"/>
                </a:cubicBezTo>
                <a:close/>
                <a:moveTo>
                  <a:pt x="1132471" y="1469451"/>
                </a:moveTo>
                <a:lnTo>
                  <a:pt x="1129127" y="1468439"/>
                </a:lnTo>
                <a:lnTo>
                  <a:pt x="1127246" y="1464876"/>
                </a:lnTo>
                <a:lnTo>
                  <a:pt x="1127607" y="1467740"/>
                </a:lnTo>
                <a:lnTo>
                  <a:pt x="1126484" y="1469518"/>
                </a:lnTo>
                <a:lnTo>
                  <a:pt x="1127517" y="1471195"/>
                </a:lnTo>
                <a:lnTo>
                  <a:pt x="1131440" y="1471418"/>
                </a:lnTo>
                <a:close/>
                <a:moveTo>
                  <a:pt x="1147066" y="1665668"/>
                </a:moveTo>
                <a:lnTo>
                  <a:pt x="1143993" y="1666945"/>
                </a:lnTo>
                <a:lnTo>
                  <a:pt x="1142281" y="1667052"/>
                </a:lnTo>
                <a:lnTo>
                  <a:pt x="1145882" y="1670149"/>
                </a:lnTo>
                <a:close/>
                <a:moveTo>
                  <a:pt x="1149558" y="1682037"/>
                </a:moveTo>
                <a:cubicBezTo>
                  <a:pt x="1147674" y="1679238"/>
                  <a:pt x="1144376" y="1679239"/>
                  <a:pt x="1140991" y="1679414"/>
                </a:cubicBezTo>
                <a:lnTo>
                  <a:pt x="1139494" y="1679155"/>
                </a:lnTo>
                <a:lnTo>
                  <a:pt x="1122483" y="1683955"/>
                </a:lnTo>
                <a:lnTo>
                  <a:pt x="1123682" y="1684990"/>
                </a:lnTo>
                <a:lnTo>
                  <a:pt x="1126304" y="1686067"/>
                </a:lnTo>
                <a:lnTo>
                  <a:pt x="1126979" y="1684162"/>
                </a:lnTo>
                <a:lnTo>
                  <a:pt x="1127761" y="1685452"/>
                </a:lnTo>
                <a:lnTo>
                  <a:pt x="1128223" y="1684569"/>
                </a:lnTo>
                <a:cubicBezTo>
                  <a:pt x="1128753" y="1684146"/>
                  <a:pt x="1129380" y="1684078"/>
                  <a:pt x="1130087" y="1684253"/>
                </a:cubicBezTo>
                <a:lnTo>
                  <a:pt x="1133412" y="1686286"/>
                </a:lnTo>
                <a:lnTo>
                  <a:pt x="1133889" y="1685718"/>
                </a:lnTo>
                <a:cubicBezTo>
                  <a:pt x="1135145" y="1683541"/>
                  <a:pt x="1135774" y="1681675"/>
                  <a:pt x="1137030" y="1684162"/>
                </a:cubicBezTo>
                <a:lnTo>
                  <a:pt x="1135166" y="1687357"/>
                </a:lnTo>
                <a:lnTo>
                  <a:pt x="1141079" y="1690862"/>
                </a:lnTo>
                <a:cubicBezTo>
                  <a:pt x="1142100" y="1691192"/>
                  <a:pt x="1143120" y="1691319"/>
                  <a:pt x="1144122" y="1691129"/>
                </a:cubicBezTo>
                <a:lnTo>
                  <a:pt x="1146686" y="1689702"/>
                </a:lnTo>
                <a:lnTo>
                  <a:pt x="1144433" y="1687325"/>
                </a:lnTo>
                <a:lnTo>
                  <a:pt x="1145443" y="1686525"/>
                </a:lnTo>
                <a:lnTo>
                  <a:pt x="1144534" y="1684836"/>
                </a:lnTo>
                <a:cubicBezTo>
                  <a:pt x="1144534" y="1683281"/>
                  <a:pt x="1145790" y="1682037"/>
                  <a:pt x="1149558" y="1682037"/>
                </a:cubicBezTo>
                <a:close/>
                <a:moveTo>
                  <a:pt x="1155195" y="1752867"/>
                </a:moveTo>
                <a:lnTo>
                  <a:pt x="1154896" y="1752951"/>
                </a:lnTo>
                <a:lnTo>
                  <a:pt x="1149021" y="1752703"/>
                </a:lnTo>
                <a:lnTo>
                  <a:pt x="1149315" y="1757028"/>
                </a:lnTo>
                <a:cubicBezTo>
                  <a:pt x="1150400" y="1754460"/>
                  <a:pt x="1152280" y="1754332"/>
                  <a:pt x="1153847" y="1754226"/>
                </a:cubicBezTo>
                <a:close/>
                <a:moveTo>
                  <a:pt x="1149307" y="1664737"/>
                </a:moveTo>
                <a:lnTo>
                  <a:pt x="1148926" y="1664895"/>
                </a:lnTo>
                <a:lnTo>
                  <a:pt x="1149021" y="1665105"/>
                </a:lnTo>
                <a:close/>
                <a:moveTo>
                  <a:pt x="1154215" y="1729596"/>
                </a:moveTo>
                <a:lnTo>
                  <a:pt x="1153832" y="1727851"/>
                </a:lnTo>
                <a:cubicBezTo>
                  <a:pt x="1152889" y="1726607"/>
                  <a:pt x="1151319" y="1727229"/>
                  <a:pt x="1150377" y="1727230"/>
                </a:cubicBezTo>
                <a:lnTo>
                  <a:pt x="1150136" y="1726992"/>
                </a:lnTo>
                <a:lnTo>
                  <a:pt x="1147596" y="1727476"/>
                </a:lnTo>
                <a:lnTo>
                  <a:pt x="1146242" y="1727316"/>
                </a:lnTo>
                <a:lnTo>
                  <a:pt x="1149591" y="1728939"/>
                </a:lnTo>
                <a:lnTo>
                  <a:pt x="1148701" y="1729443"/>
                </a:lnTo>
                <a:lnTo>
                  <a:pt x="1151757" y="1729730"/>
                </a:lnTo>
                <a:close/>
                <a:moveTo>
                  <a:pt x="1137905" y="1469037"/>
                </a:moveTo>
                <a:lnTo>
                  <a:pt x="1137666" y="1468759"/>
                </a:lnTo>
                <a:lnTo>
                  <a:pt x="1136994" y="1468150"/>
                </a:lnTo>
                <a:lnTo>
                  <a:pt x="1136983" y="1469036"/>
                </a:lnTo>
                <a:close/>
                <a:moveTo>
                  <a:pt x="1162295" y="1823335"/>
                </a:moveTo>
                <a:lnTo>
                  <a:pt x="1160113" y="1823303"/>
                </a:lnTo>
                <a:lnTo>
                  <a:pt x="1157476" y="1822011"/>
                </a:lnTo>
                <a:lnTo>
                  <a:pt x="1156501" y="1822225"/>
                </a:lnTo>
                <a:cubicBezTo>
                  <a:pt x="1154617" y="1822225"/>
                  <a:pt x="1153360" y="1822225"/>
                  <a:pt x="1154617" y="1823470"/>
                </a:cubicBezTo>
                <a:cubicBezTo>
                  <a:pt x="1156502" y="1825336"/>
                  <a:pt x="1161211" y="1827201"/>
                  <a:pt x="1162389" y="1824868"/>
                </a:cubicBezTo>
                <a:close/>
                <a:moveTo>
                  <a:pt x="1148910" y="1610112"/>
                </a:moveTo>
                <a:lnTo>
                  <a:pt x="1144554" y="1610111"/>
                </a:lnTo>
                <a:lnTo>
                  <a:pt x="1145386" y="1608466"/>
                </a:lnTo>
                <a:lnTo>
                  <a:pt x="1143588" y="1607815"/>
                </a:lnTo>
                <a:cubicBezTo>
                  <a:pt x="1142334" y="1607901"/>
                  <a:pt x="1141792" y="1609185"/>
                  <a:pt x="1142045" y="1612907"/>
                </a:cubicBezTo>
                <a:close/>
                <a:moveTo>
                  <a:pt x="1159880" y="1771463"/>
                </a:moveTo>
                <a:lnTo>
                  <a:pt x="1153485" y="1772117"/>
                </a:lnTo>
                <a:lnTo>
                  <a:pt x="1155780" y="1773419"/>
                </a:lnTo>
                <a:close/>
                <a:moveTo>
                  <a:pt x="1159643" y="1741378"/>
                </a:moveTo>
                <a:lnTo>
                  <a:pt x="1155054" y="1736836"/>
                </a:lnTo>
                <a:lnTo>
                  <a:pt x="1155376" y="1741579"/>
                </a:lnTo>
                <a:close/>
                <a:moveTo>
                  <a:pt x="1162152" y="1771230"/>
                </a:moveTo>
                <a:lnTo>
                  <a:pt x="1160363" y="1771413"/>
                </a:lnTo>
                <a:lnTo>
                  <a:pt x="1160406" y="1772040"/>
                </a:lnTo>
                <a:close/>
                <a:moveTo>
                  <a:pt x="1159608" y="1729098"/>
                </a:moveTo>
                <a:lnTo>
                  <a:pt x="1159114" y="1729329"/>
                </a:lnTo>
                <a:lnTo>
                  <a:pt x="1159608" y="1729302"/>
                </a:lnTo>
                <a:close/>
                <a:moveTo>
                  <a:pt x="1159608" y="1724328"/>
                </a:moveTo>
                <a:lnTo>
                  <a:pt x="1157622" y="1724954"/>
                </a:lnTo>
                <a:lnTo>
                  <a:pt x="1158777" y="1725402"/>
                </a:lnTo>
                <a:lnTo>
                  <a:pt x="1159608" y="1725048"/>
                </a:lnTo>
                <a:close/>
                <a:moveTo>
                  <a:pt x="1191294" y="2189309"/>
                </a:moveTo>
                <a:cubicBezTo>
                  <a:pt x="1191294" y="2186918"/>
                  <a:pt x="1186461" y="2186918"/>
                  <a:pt x="1184044" y="2186918"/>
                </a:cubicBezTo>
                <a:cubicBezTo>
                  <a:pt x="1185253" y="2185722"/>
                  <a:pt x="1187063" y="2184527"/>
                  <a:pt x="1188574" y="2184527"/>
                </a:cubicBezTo>
                <a:cubicBezTo>
                  <a:pt x="1190086" y="2184526"/>
                  <a:pt x="1191294" y="2185722"/>
                  <a:pt x="1191294" y="2189309"/>
                </a:cubicBezTo>
                <a:close/>
                <a:moveTo>
                  <a:pt x="1066894" y="341920"/>
                </a:moveTo>
                <a:cubicBezTo>
                  <a:pt x="1067196" y="344143"/>
                  <a:pt x="1067196" y="345414"/>
                  <a:pt x="1065986" y="344143"/>
                </a:cubicBezTo>
                <a:cubicBezTo>
                  <a:pt x="1065986" y="344143"/>
                  <a:pt x="1065986" y="344143"/>
                  <a:pt x="1065986" y="339061"/>
                </a:cubicBezTo>
                <a:cubicBezTo>
                  <a:pt x="1063569" y="336520"/>
                  <a:pt x="1061153" y="339061"/>
                  <a:pt x="1061152" y="336520"/>
                </a:cubicBezTo>
                <a:cubicBezTo>
                  <a:pt x="1061153" y="333979"/>
                  <a:pt x="1061306" y="332868"/>
                  <a:pt x="1061570" y="332550"/>
                </a:cubicBezTo>
                <a:cubicBezTo>
                  <a:pt x="1062361" y="331597"/>
                  <a:pt x="1064175" y="337790"/>
                  <a:pt x="1065986" y="333979"/>
                </a:cubicBezTo>
                <a:cubicBezTo>
                  <a:pt x="1065986" y="336520"/>
                  <a:pt x="1066591" y="339696"/>
                  <a:pt x="1066894" y="341920"/>
                </a:cubicBezTo>
                <a:close/>
                <a:moveTo>
                  <a:pt x="1156639" y="1659737"/>
                </a:moveTo>
                <a:lnTo>
                  <a:pt x="1155984" y="1659823"/>
                </a:lnTo>
                <a:lnTo>
                  <a:pt x="1156445" y="1659429"/>
                </a:lnTo>
                <a:close/>
                <a:moveTo>
                  <a:pt x="1068402" y="359836"/>
                </a:moveTo>
                <a:cubicBezTo>
                  <a:pt x="1068402" y="359836"/>
                  <a:pt x="1068402" y="359836"/>
                  <a:pt x="1068402" y="369402"/>
                </a:cubicBezTo>
                <a:cubicBezTo>
                  <a:pt x="1068402" y="367010"/>
                  <a:pt x="1068402" y="367010"/>
                  <a:pt x="1065986" y="367010"/>
                </a:cubicBezTo>
                <a:cubicBezTo>
                  <a:pt x="1065986" y="364618"/>
                  <a:pt x="1065986" y="359836"/>
                  <a:pt x="1068402" y="359836"/>
                </a:cubicBezTo>
                <a:close/>
                <a:moveTo>
                  <a:pt x="1195475" y="2224913"/>
                </a:moveTo>
                <a:cubicBezTo>
                  <a:pt x="1195758" y="2229088"/>
                  <a:pt x="1194043" y="2230603"/>
                  <a:pt x="1192208" y="2230378"/>
                </a:cubicBezTo>
                <a:cubicBezTo>
                  <a:pt x="1190379" y="2230152"/>
                  <a:pt x="1188427" y="2228187"/>
                  <a:pt x="1188238" y="2225404"/>
                </a:cubicBezTo>
                <a:cubicBezTo>
                  <a:pt x="1190649" y="2225240"/>
                  <a:pt x="1193060" y="2225076"/>
                  <a:pt x="1195475" y="2224913"/>
                </a:cubicBezTo>
                <a:close/>
                <a:moveTo>
                  <a:pt x="1070822" y="371793"/>
                </a:moveTo>
                <a:cubicBezTo>
                  <a:pt x="1070823" y="376576"/>
                  <a:pt x="1070823" y="376576"/>
                  <a:pt x="1070823" y="378967"/>
                </a:cubicBezTo>
                <a:cubicBezTo>
                  <a:pt x="1065986" y="376576"/>
                  <a:pt x="1065986" y="369402"/>
                  <a:pt x="1070822" y="371793"/>
                </a:cubicBezTo>
                <a:close/>
                <a:moveTo>
                  <a:pt x="1144981" y="1462195"/>
                </a:moveTo>
                <a:cubicBezTo>
                  <a:pt x="1145216" y="1458930"/>
                  <a:pt x="1143332" y="1458464"/>
                  <a:pt x="1141447" y="1456597"/>
                </a:cubicBezTo>
                <a:cubicBezTo>
                  <a:pt x="1136421" y="1456597"/>
                  <a:pt x="1133912" y="1456598"/>
                  <a:pt x="1131399" y="1456597"/>
                </a:cubicBezTo>
                <a:cubicBezTo>
                  <a:pt x="1133912" y="1456598"/>
                  <a:pt x="1133912" y="1456598"/>
                  <a:pt x="1133912" y="1456598"/>
                </a:cubicBezTo>
                <a:cubicBezTo>
                  <a:pt x="1131399" y="1461574"/>
                  <a:pt x="1131399" y="1459086"/>
                  <a:pt x="1128886" y="1456597"/>
                </a:cubicBezTo>
                <a:lnTo>
                  <a:pt x="1127841" y="1456015"/>
                </a:lnTo>
                <a:lnTo>
                  <a:pt x="1128235" y="1457479"/>
                </a:lnTo>
                <a:cubicBezTo>
                  <a:pt x="1128863" y="1458412"/>
                  <a:pt x="1129492" y="1459033"/>
                  <a:pt x="1129492" y="1460276"/>
                </a:cubicBezTo>
                <a:cubicBezTo>
                  <a:pt x="1128235" y="1456545"/>
                  <a:pt x="1126351" y="1456545"/>
                  <a:pt x="1124466" y="1456545"/>
                </a:cubicBezTo>
                <a:lnTo>
                  <a:pt x="1122286" y="1454927"/>
                </a:lnTo>
                <a:lnTo>
                  <a:pt x="1123157" y="1453946"/>
                </a:lnTo>
                <a:lnTo>
                  <a:pt x="1121751" y="1454530"/>
                </a:lnTo>
                <a:lnTo>
                  <a:pt x="1122286" y="1454927"/>
                </a:lnTo>
                <a:lnTo>
                  <a:pt x="1121953" y="1455302"/>
                </a:lnTo>
                <a:lnTo>
                  <a:pt x="1121550" y="1454613"/>
                </a:lnTo>
                <a:lnTo>
                  <a:pt x="1121227" y="1454747"/>
                </a:lnTo>
                <a:lnTo>
                  <a:pt x="1120116" y="1453316"/>
                </a:lnTo>
                <a:lnTo>
                  <a:pt x="1119440" y="1452814"/>
                </a:lnTo>
                <a:lnTo>
                  <a:pt x="1118546" y="1453700"/>
                </a:lnTo>
                <a:lnTo>
                  <a:pt x="1118520" y="1454110"/>
                </a:lnTo>
                <a:cubicBezTo>
                  <a:pt x="1118835" y="1455976"/>
                  <a:pt x="1118835" y="1457842"/>
                  <a:pt x="1116322" y="1459086"/>
                </a:cubicBezTo>
                <a:lnTo>
                  <a:pt x="1115507" y="1456429"/>
                </a:lnTo>
                <a:lnTo>
                  <a:pt x="1113790" y="1457789"/>
                </a:lnTo>
                <a:cubicBezTo>
                  <a:pt x="1113162" y="1459033"/>
                  <a:pt x="1113161" y="1460276"/>
                  <a:pt x="1114418" y="1460276"/>
                </a:cubicBezTo>
                <a:cubicBezTo>
                  <a:pt x="1112533" y="1464009"/>
                  <a:pt x="1112062" y="1457945"/>
                  <a:pt x="1111944" y="1454679"/>
                </a:cubicBezTo>
                <a:lnTo>
                  <a:pt x="1111906" y="1452873"/>
                </a:lnTo>
                <a:lnTo>
                  <a:pt x="1110984" y="1452556"/>
                </a:lnTo>
                <a:lnTo>
                  <a:pt x="1108566" y="1453697"/>
                </a:lnTo>
                <a:lnTo>
                  <a:pt x="1108321" y="1454873"/>
                </a:lnTo>
                <a:lnTo>
                  <a:pt x="1106154" y="1455485"/>
                </a:lnTo>
                <a:lnTo>
                  <a:pt x="1103761" y="1459086"/>
                </a:lnTo>
                <a:lnTo>
                  <a:pt x="1103812" y="1454929"/>
                </a:lnTo>
                <a:lnTo>
                  <a:pt x="1103299" y="1454798"/>
                </a:lnTo>
                <a:cubicBezTo>
                  <a:pt x="1102374" y="1454611"/>
                  <a:pt x="1101493" y="1454611"/>
                  <a:pt x="1100788" y="1455209"/>
                </a:cubicBezTo>
                <a:lnTo>
                  <a:pt x="1103836" y="1452911"/>
                </a:lnTo>
                <a:lnTo>
                  <a:pt x="1103840" y="1452594"/>
                </a:lnTo>
                <a:lnTo>
                  <a:pt x="1100381" y="1450882"/>
                </a:lnTo>
                <a:lnTo>
                  <a:pt x="1089444" y="1453194"/>
                </a:lnTo>
                <a:lnTo>
                  <a:pt x="1091523" y="1459991"/>
                </a:lnTo>
                <a:cubicBezTo>
                  <a:pt x="1089651" y="1459060"/>
                  <a:pt x="1088481" y="1456732"/>
                  <a:pt x="1087486" y="1454185"/>
                </a:cubicBezTo>
                <a:lnTo>
                  <a:pt x="1087263" y="1453655"/>
                </a:lnTo>
                <a:lnTo>
                  <a:pt x="1080952" y="1454990"/>
                </a:lnTo>
                <a:lnTo>
                  <a:pt x="1078683" y="1459314"/>
                </a:lnTo>
                <a:lnTo>
                  <a:pt x="1082777" y="1459822"/>
                </a:lnTo>
                <a:cubicBezTo>
                  <a:pt x="1082777" y="1461017"/>
                  <a:pt x="1082173" y="1461615"/>
                  <a:pt x="1081267" y="1462213"/>
                </a:cubicBezTo>
                <a:lnTo>
                  <a:pt x="1078677" y="1464076"/>
                </a:lnTo>
                <a:lnTo>
                  <a:pt x="1084084" y="1466102"/>
                </a:lnTo>
                <a:cubicBezTo>
                  <a:pt x="1087217" y="1466416"/>
                  <a:pt x="1090350" y="1465789"/>
                  <a:pt x="1091602" y="1463284"/>
                </a:cubicBezTo>
                <a:lnTo>
                  <a:pt x="1090206" y="1468866"/>
                </a:lnTo>
                <a:lnTo>
                  <a:pt x="1095808" y="1470078"/>
                </a:lnTo>
                <a:lnTo>
                  <a:pt x="1094109" y="1463284"/>
                </a:lnTo>
                <a:cubicBezTo>
                  <a:pt x="1099122" y="1470800"/>
                  <a:pt x="1104135" y="1465789"/>
                  <a:pt x="1109148" y="1463284"/>
                </a:cubicBezTo>
                <a:cubicBezTo>
                  <a:pt x="1110402" y="1467042"/>
                  <a:pt x="1112281" y="1468921"/>
                  <a:pt x="1114161" y="1470173"/>
                </a:cubicBezTo>
                <a:lnTo>
                  <a:pt x="1117355" y="1472169"/>
                </a:lnTo>
                <a:lnTo>
                  <a:pt x="1120069" y="1468672"/>
                </a:lnTo>
                <a:cubicBezTo>
                  <a:pt x="1120696" y="1467117"/>
                  <a:pt x="1120697" y="1465251"/>
                  <a:pt x="1119440" y="1462765"/>
                </a:cubicBezTo>
                <a:cubicBezTo>
                  <a:pt x="1121953" y="1460276"/>
                  <a:pt x="1126979" y="1470227"/>
                  <a:pt x="1126979" y="1462764"/>
                </a:cubicBezTo>
                <a:lnTo>
                  <a:pt x="1127146" y="1464084"/>
                </a:lnTo>
                <a:lnTo>
                  <a:pt x="1133120" y="1467453"/>
                </a:lnTo>
                <a:lnTo>
                  <a:pt x="1133678" y="1465580"/>
                </a:lnTo>
                <a:lnTo>
                  <a:pt x="1133678" y="1463042"/>
                </a:lnTo>
                <a:lnTo>
                  <a:pt x="1134292" y="1463520"/>
                </a:lnTo>
                <a:lnTo>
                  <a:pt x="1134517" y="1462764"/>
                </a:lnTo>
                <a:cubicBezTo>
                  <a:pt x="1137030" y="1462764"/>
                  <a:pt x="1139539" y="1465253"/>
                  <a:pt x="1139540" y="1460276"/>
                </a:cubicBezTo>
                <a:cubicBezTo>
                  <a:pt x="1144565" y="1462764"/>
                  <a:pt x="1139539" y="1467739"/>
                  <a:pt x="1137030" y="1465253"/>
                </a:cubicBezTo>
                <a:lnTo>
                  <a:pt x="1137025" y="1465648"/>
                </a:lnTo>
                <a:lnTo>
                  <a:pt x="1137998" y="1466405"/>
                </a:lnTo>
                <a:lnTo>
                  <a:pt x="1144147" y="1465750"/>
                </a:lnTo>
                <a:close/>
                <a:moveTo>
                  <a:pt x="1159056" y="1657196"/>
                </a:moveTo>
                <a:lnTo>
                  <a:pt x="1156445" y="1659429"/>
                </a:lnTo>
                <a:lnTo>
                  <a:pt x="1151805" y="1652111"/>
                </a:lnTo>
                <a:cubicBezTo>
                  <a:pt x="1149387" y="1649570"/>
                  <a:pt x="1156639" y="1657196"/>
                  <a:pt x="1159056" y="1657196"/>
                </a:cubicBezTo>
                <a:close/>
                <a:moveTo>
                  <a:pt x="1164665" y="1735390"/>
                </a:moveTo>
                <a:lnTo>
                  <a:pt x="1164555" y="1735405"/>
                </a:lnTo>
                <a:cubicBezTo>
                  <a:pt x="1163063" y="1735211"/>
                  <a:pt x="1162121" y="1734278"/>
                  <a:pt x="1162121" y="1731790"/>
                </a:cubicBezTo>
                <a:lnTo>
                  <a:pt x="1154783" y="1732850"/>
                </a:lnTo>
                <a:lnTo>
                  <a:pt x="1155024" y="1736404"/>
                </a:lnTo>
                <a:lnTo>
                  <a:pt x="1158699" y="1736403"/>
                </a:lnTo>
                <a:cubicBezTo>
                  <a:pt x="1160896" y="1737646"/>
                  <a:pt x="1163409" y="1738891"/>
                  <a:pt x="1164665" y="1736404"/>
                </a:cubicBezTo>
                <a:close/>
                <a:moveTo>
                  <a:pt x="1164634" y="1706915"/>
                </a:moveTo>
                <a:cubicBezTo>
                  <a:pt x="1160865" y="1703184"/>
                  <a:pt x="1155212" y="1704427"/>
                  <a:pt x="1150187" y="1704116"/>
                </a:cubicBezTo>
                <a:lnTo>
                  <a:pt x="1145293" y="1702340"/>
                </a:lnTo>
                <a:lnTo>
                  <a:pt x="1140475" y="1707616"/>
                </a:lnTo>
                <a:cubicBezTo>
                  <a:pt x="1138463" y="1707453"/>
                  <a:pt x="1136394" y="1706395"/>
                  <a:pt x="1135149" y="1707678"/>
                </a:cubicBezTo>
                <a:cubicBezTo>
                  <a:pt x="1133579" y="1704189"/>
                  <a:pt x="1134825" y="1702907"/>
                  <a:pt x="1137125" y="1702451"/>
                </a:cubicBezTo>
                <a:lnTo>
                  <a:pt x="1144914" y="1702203"/>
                </a:lnTo>
                <a:lnTo>
                  <a:pt x="1143435" y="1701666"/>
                </a:lnTo>
                <a:cubicBezTo>
                  <a:pt x="1141550" y="1699917"/>
                  <a:pt x="1140137" y="1696963"/>
                  <a:pt x="1139509" y="1691987"/>
                </a:cubicBezTo>
                <a:cubicBezTo>
                  <a:pt x="1136996" y="1691987"/>
                  <a:pt x="1139509" y="1699453"/>
                  <a:pt x="1136996" y="1699453"/>
                </a:cubicBezTo>
                <a:cubicBezTo>
                  <a:pt x="1134484" y="1696964"/>
                  <a:pt x="1134484" y="1694476"/>
                  <a:pt x="1131971" y="1691987"/>
                </a:cubicBezTo>
                <a:cubicBezTo>
                  <a:pt x="1130715" y="1694476"/>
                  <a:pt x="1130087" y="1695098"/>
                  <a:pt x="1129145" y="1695409"/>
                </a:cubicBezTo>
                <a:lnTo>
                  <a:pt x="1129029" y="1695447"/>
                </a:lnTo>
                <a:lnTo>
                  <a:pt x="1128196" y="1696756"/>
                </a:lnTo>
                <a:lnTo>
                  <a:pt x="1127444" y="1701267"/>
                </a:lnTo>
                <a:lnTo>
                  <a:pt x="1129766" y="1703321"/>
                </a:lnTo>
                <a:cubicBezTo>
                  <a:pt x="1128691" y="1705933"/>
                  <a:pt x="1128025" y="1705344"/>
                  <a:pt x="1127316" y="1704123"/>
                </a:cubicBezTo>
                <a:lnTo>
                  <a:pt x="1127023" y="1703798"/>
                </a:lnTo>
                <a:lnTo>
                  <a:pt x="1126979" y="1704063"/>
                </a:lnTo>
                <a:cubicBezTo>
                  <a:pt x="1126979" y="1706551"/>
                  <a:pt x="1126979" y="1704063"/>
                  <a:pt x="1124466" y="1704063"/>
                </a:cubicBezTo>
                <a:lnTo>
                  <a:pt x="1124354" y="1705938"/>
                </a:lnTo>
                <a:lnTo>
                  <a:pt x="1123951" y="1703722"/>
                </a:lnTo>
                <a:lnTo>
                  <a:pt x="1122633" y="1708883"/>
                </a:lnTo>
                <a:lnTo>
                  <a:pt x="1123935" y="1708794"/>
                </a:lnTo>
                <a:lnTo>
                  <a:pt x="1124268" y="1707387"/>
                </a:lnTo>
                <a:lnTo>
                  <a:pt x="1124186" y="1708777"/>
                </a:lnTo>
                <a:lnTo>
                  <a:pt x="1127616" y="1708545"/>
                </a:lnTo>
                <a:lnTo>
                  <a:pt x="1126127" y="1711501"/>
                </a:lnTo>
                <a:lnTo>
                  <a:pt x="1130362" y="1711111"/>
                </a:lnTo>
                <a:cubicBezTo>
                  <a:pt x="1136564" y="1711111"/>
                  <a:pt x="1143866" y="1711734"/>
                  <a:pt x="1151953" y="1710490"/>
                </a:cubicBezTo>
                <a:lnTo>
                  <a:pt x="1152341" y="1710381"/>
                </a:lnTo>
                <a:lnTo>
                  <a:pt x="1152104" y="1709040"/>
                </a:lnTo>
                <a:lnTo>
                  <a:pt x="1152934" y="1710214"/>
                </a:lnTo>
                <a:close/>
                <a:moveTo>
                  <a:pt x="1190667" y="2073334"/>
                </a:moveTo>
                <a:cubicBezTo>
                  <a:pt x="1190814" y="2073829"/>
                  <a:pt x="1190720" y="2074678"/>
                  <a:pt x="1190208" y="2076061"/>
                </a:cubicBezTo>
                <a:cubicBezTo>
                  <a:pt x="1190208" y="2076061"/>
                  <a:pt x="1187798" y="2076225"/>
                  <a:pt x="1187798" y="2076225"/>
                </a:cubicBezTo>
                <a:cubicBezTo>
                  <a:pt x="1187798" y="2076225"/>
                  <a:pt x="1187980" y="2078909"/>
                  <a:pt x="1185751" y="2081757"/>
                </a:cubicBezTo>
                <a:cubicBezTo>
                  <a:pt x="1185387" y="2076388"/>
                  <a:pt x="1185205" y="2073705"/>
                  <a:pt x="1187616" y="2073541"/>
                </a:cubicBezTo>
                <a:cubicBezTo>
                  <a:pt x="1187616" y="2073541"/>
                  <a:pt x="1190225" y="2071847"/>
                  <a:pt x="1190667" y="2073334"/>
                </a:cubicBezTo>
                <a:close/>
                <a:moveTo>
                  <a:pt x="1164633" y="1684525"/>
                </a:moveTo>
                <a:cubicBezTo>
                  <a:pt x="1164634" y="1677063"/>
                  <a:pt x="1157096" y="1684525"/>
                  <a:pt x="1157096" y="1679550"/>
                </a:cubicBezTo>
                <a:cubicBezTo>
                  <a:pt x="1157096" y="1677063"/>
                  <a:pt x="1162121" y="1679551"/>
                  <a:pt x="1159608" y="1674574"/>
                </a:cubicBezTo>
                <a:lnTo>
                  <a:pt x="1155041" y="1674574"/>
                </a:lnTo>
                <a:lnTo>
                  <a:pt x="1152071" y="1675468"/>
                </a:lnTo>
                <a:lnTo>
                  <a:pt x="1152070" y="1687013"/>
                </a:lnTo>
                <a:cubicBezTo>
                  <a:pt x="1154583" y="1682036"/>
                  <a:pt x="1159608" y="1684524"/>
                  <a:pt x="1164633" y="1684525"/>
                </a:cubicBezTo>
                <a:close/>
                <a:moveTo>
                  <a:pt x="1166064" y="1671255"/>
                </a:moveTo>
                <a:lnTo>
                  <a:pt x="1161013" y="1672776"/>
                </a:lnTo>
                <a:lnTo>
                  <a:pt x="1166272" y="1674318"/>
                </a:lnTo>
                <a:close/>
                <a:moveTo>
                  <a:pt x="1172203" y="1751329"/>
                </a:moveTo>
                <a:cubicBezTo>
                  <a:pt x="1172203" y="1751329"/>
                  <a:pt x="1169691" y="1751329"/>
                  <a:pt x="1169691" y="1748840"/>
                </a:cubicBezTo>
                <a:lnTo>
                  <a:pt x="1156784" y="1752426"/>
                </a:lnTo>
                <a:lnTo>
                  <a:pt x="1159677" y="1761310"/>
                </a:lnTo>
                <a:cubicBezTo>
                  <a:pt x="1156919" y="1757758"/>
                  <a:pt x="1156377" y="1759041"/>
                  <a:pt x="1156504" y="1760903"/>
                </a:cubicBezTo>
                <a:lnTo>
                  <a:pt x="1157266" y="1763686"/>
                </a:lnTo>
                <a:lnTo>
                  <a:pt x="1161839" y="1760968"/>
                </a:lnTo>
                <a:cubicBezTo>
                  <a:pt x="1162780" y="1759413"/>
                  <a:pt x="1163409" y="1757547"/>
                  <a:pt x="1164665" y="1756303"/>
                </a:cubicBezTo>
                <a:cubicBezTo>
                  <a:pt x="1164665" y="1761279"/>
                  <a:pt x="1164665" y="1763768"/>
                  <a:pt x="1167177" y="1761279"/>
                </a:cubicBezTo>
                <a:cubicBezTo>
                  <a:pt x="1167178" y="1756303"/>
                  <a:pt x="1169690" y="1756303"/>
                  <a:pt x="1172203" y="1751329"/>
                </a:cubicBezTo>
                <a:close/>
                <a:moveTo>
                  <a:pt x="1172203" y="1741378"/>
                </a:moveTo>
                <a:cubicBezTo>
                  <a:pt x="1172203" y="1731427"/>
                  <a:pt x="1162152" y="1738889"/>
                  <a:pt x="1159643" y="1743866"/>
                </a:cubicBezTo>
                <a:cubicBezTo>
                  <a:pt x="1167177" y="1743866"/>
                  <a:pt x="1167177" y="1741378"/>
                  <a:pt x="1172203" y="1741378"/>
                </a:cubicBezTo>
                <a:close/>
                <a:moveTo>
                  <a:pt x="1082906" y="388932"/>
                </a:moveTo>
                <a:cubicBezTo>
                  <a:pt x="1075374" y="394512"/>
                  <a:pt x="1062828" y="388932"/>
                  <a:pt x="1050277" y="394512"/>
                </a:cubicBezTo>
                <a:cubicBezTo>
                  <a:pt x="1050278" y="391722"/>
                  <a:pt x="1050278" y="391722"/>
                  <a:pt x="1050278" y="388932"/>
                </a:cubicBezTo>
                <a:cubicBezTo>
                  <a:pt x="1056551" y="388932"/>
                  <a:pt x="1061573" y="388234"/>
                  <a:pt x="1066592" y="387886"/>
                </a:cubicBezTo>
                <a:cubicBezTo>
                  <a:pt x="1071610" y="387536"/>
                  <a:pt x="1076633" y="387536"/>
                  <a:pt x="1082906" y="388932"/>
                </a:cubicBezTo>
                <a:close/>
                <a:moveTo>
                  <a:pt x="1177008" y="1766699"/>
                </a:moveTo>
                <a:lnTo>
                  <a:pt x="1174011" y="1764266"/>
                </a:lnTo>
                <a:lnTo>
                  <a:pt x="1172204" y="1766254"/>
                </a:lnTo>
                <a:cubicBezTo>
                  <a:pt x="1173460" y="1768742"/>
                  <a:pt x="1174716" y="1768742"/>
                  <a:pt x="1175973" y="1767809"/>
                </a:cubicBezTo>
                <a:close/>
                <a:moveTo>
                  <a:pt x="1175842" y="1734298"/>
                </a:moveTo>
                <a:lnTo>
                  <a:pt x="1170286" y="1734589"/>
                </a:lnTo>
                <a:lnTo>
                  <a:pt x="1169895" y="1734645"/>
                </a:lnTo>
                <a:lnTo>
                  <a:pt x="1174716" y="1736403"/>
                </a:lnTo>
                <a:close/>
                <a:moveTo>
                  <a:pt x="1177949" y="1744245"/>
                </a:moveTo>
                <a:lnTo>
                  <a:pt x="1177333" y="1744059"/>
                </a:lnTo>
                <a:lnTo>
                  <a:pt x="1177611" y="1743768"/>
                </a:lnTo>
                <a:close/>
                <a:moveTo>
                  <a:pt x="1179742" y="1763767"/>
                </a:moveTo>
                <a:cubicBezTo>
                  <a:pt x="1178486" y="1763768"/>
                  <a:pt x="1176601" y="1763146"/>
                  <a:pt x="1175030" y="1763145"/>
                </a:cubicBezTo>
                <a:lnTo>
                  <a:pt x="1174768" y="1763434"/>
                </a:lnTo>
                <a:lnTo>
                  <a:pt x="1179199" y="1764350"/>
                </a:lnTo>
                <a:close/>
                <a:moveTo>
                  <a:pt x="1174683" y="1679551"/>
                </a:moveTo>
                <a:cubicBezTo>
                  <a:pt x="1172171" y="1682037"/>
                  <a:pt x="1167145" y="1682037"/>
                  <a:pt x="1167145" y="1679551"/>
                </a:cubicBezTo>
                <a:lnTo>
                  <a:pt x="1169931" y="1685986"/>
                </a:lnTo>
                <a:lnTo>
                  <a:pt x="1170052" y="1685971"/>
                </a:lnTo>
                <a:close/>
                <a:moveTo>
                  <a:pt x="1185775" y="1820876"/>
                </a:moveTo>
                <a:lnTo>
                  <a:pt x="1185689" y="1820524"/>
                </a:lnTo>
                <a:lnTo>
                  <a:pt x="1184764" y="1820981"/>
                </a:lnTo>
                <a:close/>
                <a:moveTo>
                  <a:pt x="1206411" y="2082752"/>
                </a:moveTo>
                <a:cubicBezTo>
                  <a:pt x="1201105" y="2083112"/>
                  <a:pt x="1198776" y="2088064"/>
                  <a:pt x="1193633" y="2090810"/>
                </a:cubicBezTo>
                <a:cubicBezTo>
                  <a:pt x="1193471" y="2088424"/>
                  <a:pt x="1193147" y="2083653"/>
                  <a:pt x="1195637" y="2081086"/>
                </a:cubicBezTo>
                <a:cubicBezTo>
                  <a:pt x="1195799" y="2083472"/>
                  <a:pt x="1195961" y="2085858"/>
                  <a:pt x="1195961" y="2085858"/>
                </a:cubicBezTo>
                <a:cubicBezTo>
                  <a:pt x="1198452" y="2083292"/>
                  <a:pt x="1200943" y="2080726"/>
                  <a:pt x="1200781" y="2078341"/>
                </a:cubicBezTo>
                <a:cubicBezTo>
                  <a:pt x="1201105" y="2083112"/>
                  <a:pt x="1206249" y="2080366"/>
                  <a:pt x="1206411" y="2082752"/>
                </a:cubicBezTo>
                <a:close/>
                <a:moveTo>
                  <a:pt x="1181252" y="1709852"/>
                </a:moveTo>
                <a:lnTo>
                  <a:pt x="1180830" y="1709144"/>
                </a:lnTo>
                <a:lnTo>
                  <a:pt x="1180022" y="1709090"/>
                </a:lnTo>
                <a:cubicBezTo>
                  <a:pt x="1177823" y="1710023"/>
                  <a:pt x="1175939" y="1711889"/>
                  <a:pt x="1177195" y="1714377"/>
                </a:cubicBezTo>
                <a:lnTo>
                  <a:pt x="1179965" y="1713463"/>
                </a:lnTo>
                <a:close/>
                <a:moveTo>
                  <a:pt x="1174754" y="1613141"/>
                </a:moveTo>
                <a:cubicBezTo>
                  <a:pt x="1174941" y="1614187"/>
                  <a:pt x="1174954" y="1615571"/>
                  <a:pt x="1174753" y="1617383"/>
                </a:cubicBezTo>
                <a:lnTo>
                  <a:pt x="1170706" y="1616552"/>
                </a:lnTo>
                <a:lnTo>
                  <a:pt x="1170529" y="1617971"/>
                </a:lnTo>
                <a:lnTo>
                  <a:pt x="1172349" y="1620575"/>
                </a:lnTo>
                <a:lnTo>
                  <a:pt x="1169529" y="1623265"/>
                </a:lnTo>
                <a:lnTo>
                  <a:pt x="1167554" y="1618152"/>
                </a:lnTo>
                <a:lnTo>
                  <a:pt x="1165281" y="1618026"/>
                </a:lnTo>
                <a:lnTo>
                  <a:pt x="1165365" y="1615456"/>
                </a:lnTo>
                <a:lnTo>
                  <a:pt x="1164882" y="1615356"/>
                </a:lnTo>
                <a:lnTo>
                  <a:pt x="1160106" y="1612172"/>
                </a:lnTo>
                <a:lnTo>
                  <a:pt x="1159617" y="1613616"/>
                </a:lnTo>
                <a:cubicBezTo>
                  <a:pt x="1159779" y="1616003"/>
                  <a:pt x="1162362" y="1615827"/>
                  <a:pt x="1162524" y="1618212"/>
                </a:cubicBezTo>
                <a:cubicBezTo>
                  <a:pt x="1157196" y="1616178"/>
                  <a:pt x="1156871" y="1611406"/>
                  <a:pt x="1152028" y="1616529"/>
                </a:cubicBezTo>
                <a:cubicBezTo>
                  <a:pt x="1149282" y="1614318"/>
                  <a:pt x="1149120" y="1611933"/>
                  <a:pt x="1151380" y="1606984"/>
                </a:cubicBezTo>
                <a:cubicBezTo>
                  <a:pt x="1153801" y="1604423"/>
                  <a:pt x="1151866" y="1614143"/>
                  <a:pt x="1156871" y="1611406"/>
                </a:cubicBezTo>
                <a:cubicBezTo>
                  <a:pt x="1156709" y="1609021"/>
                  <a:pt x="1159130" y="1606458"/>
                  <a:pt x="1159130" y="1606458"/>
                </a:cubicBezTo>
                <a:cubicBezTo>
                  <a:pt x="1159292" y="1608845"/>
                  <a:pt x="1166719" y="1603546"/>
                  <a:pt x="1164622" y="1610880"/>
                </a:cubicBezTo>
                <a:cubicBezTo>
                  <a:pt x="1163248" y="1609774"/>
                  <a:pt x="1161917" y="1609266"/>
                  <a:pt x="1160968" y="1609629"/>
                </a:cubicBezTo>
                <a:lnTo>
                  <a:pt x="1160448" y="1611163"/>
                </a:lnTo>
                <a:lnTo>
                  <a:pt x="1168740" y="1610601"/>
                </a:lnTo>
                <a:lnTo>
                  <a:pt x="1168351" y="1609728"/>
                </a:lnTo>
                <a:cubicBezTo>
                  <a:pt x="1167727" y="1609470"/>
                  <a:pt x="1167125" y="1609511"/>
                  <a:pt x="1167044" y="1608318"/>
                </a:cubicBezTo>
                <a:lnTo>
                  <a:pt x="1169449" y="1610557"/>
                </a:lnTo>
                <a:lnTo>
                  <a:pt x="1173707" y="1610937"/>
                </a:lnTo>
                <a:cubicBezTo>
                  <a:pt x="1174204" y="1611390"/>
                  <a:pt x="1174566" y="1612096"/>
                  <a:pt x="1174754" y="1613141"/>
                </a:cubicBezTo>
                <a:close/>
                <a:moveTo>
                  <a:pt x="1175206" y="1596006"/>
                </a:moveTo>
                <a:lnTo>
                  <a:pt x="1172566" y="1594449"/>
                </a:lnTo>
                <a:lnTo>
                  <a:pt x="1172000" y="1595035"/>
                </a:lnTo>
                <a:lnTo>
                  <a:pt x="1173389" y="1597064"/>
                </a:lnTo>
                <a:cubicBezTo>
                  <a:pt x="1174371" y="1597620"/>
                  <a:pt x="1175041" y="1598198"/>
                  <a:pt x="1173956" y="1600766"/>
                </a:cubicBezTo>
                <a:cubicBezTo>
                  <a:pt x="1175209" y="1600681"/>
                  <a:pt x="1175667" y="1598157"/>
                  <a:pt x="1175206" y="1596006"/>
                </a:cubicBezTo>
                <a:close/>
                <a:moveTo>
                  <a:pt x="1191770" y="1819254"/>
                </a:moveTo>
                <a:lnTo>
                  <a:pt x="1191297" y="1819004"/>
                </a:lnTo>
                <a:lnTo>
                  <a:pt x="1190724" y="1820360"/>
                </a:lnTo>
                <a:lnTo>
                  <a:pt x="1190733" y="1820359"/>
                </a:lnTo>
                <a:close/>
                <a:moveTo>
                  <a:pt x="1183418" y="1677251"/>
                </a:moveTo>
                <a:lnTo>
                  <a:pt x="1179262" y="1675932"/>
                </a:lnTo>
                <a:lnTo>
                  <a:pt x="1178386" y="1674461"/>
                </a:lnTo>
                <a:lnTo>
                  <a:pt x="1174517" y="1674461"/>
                </a:lnTo>
                <a:cubicBezTo>
                  <a:pt x="1174517" y="1674461"/>
                  <a:pt x="1174517" y="1672070"/>
                  <a:pt x="1176935" y="1672070"/>
                </a:cubicBezTo>
                <a:cubicBezTo>
                  <a:pt x="1176935" y="1672070"/>
                  <a:pt x="1176331" y="1672070"/>
                  <a:pt x="1175726" y="1671472"/>
                </a:cubicBezTo>
                <a:lnTo>
                  <a:pt x="1175554" y="1670875"/>
                </a:lnTo>
                <a:lnTo>
                  <a:pt x="1172055" y="1672905"/>
                </a:lnTo>
                <a:lnTo>
                  <a:pt x="1173113" y="1674264"/>
                </a:lnTo>
                <a:lnTo>
                  <a:pt x="1175986" y="1681486"/>
                </a:lnTo>
                <a:lnTo>
                  <a:pt x="1176421" y="1681705"/>
                </a:lnTo>
                <a:lnTo>
                  <a:pt x="1179480" y="1676561"/>
                </a:lnTo>
                <a:cubicBezTo>
                  <a:pt x="1178271" y="1677876"/>
                  <a:pt x="1177666" y="1679849"/>
                  <a:pt x="1177666" y="1681822"/>
                </a:cubicBezTo>
                <a:lnTo>
                  <a:pt x="1177879" y="1682438"/>
                </a:lnTo>
                <a:lnTo>
                  <a:pt x="1178993" y="1682999"/>
                </a:lnTo>
                <a:lnTo>
                  <a:pt x="1179394" y="1682659"/>
                </a:lnTo>
                <a:cubicBezTo>
                  <a:pt x="1179708" y="1681415"/>
                  <a:pt x="1179708" y="1679550"/>
                  <a:pt x="1179708" y="1677063"/>
                </a:cubicBezTo>
                <a:cubicBezTo>
                  <a:pt x="1179708" y="1678307"/>
                  <a:pt x="1180336" y="1678929"/>
                  <a:pt x="1181278" y="1679550"/>
                </a:cubicBezTo>
                <a:lnTo>
                  <a:pt x="1182622" y="1680517"/>
                </a:lnTo>
                <a:lnTo>
                  <a:pt x="1183103" y="1679176"/>
                </a:lnTo>
                <a:close/>
                <a:moveTo>
                  <a:pt x="1177950" y="1593079"/>
                </a:moveTo>
                <a:lnTo>
                  <a:pt x="1175957" y="1593151"/>
                </a:lnTo>
                <a:lnTo>
                  <a:pt x="1176859" y="1594671"/>
                </a:lnTo>
                <a:lnTo>
                  <a:pt x="1176938" y="1594350"/>
                </a:lnTo>
                <a:close/>
                <a:moveTo>
                  <a:pt x="1183813" y="1674831"/>
                </a:moveTo>
                <a:lnTo>
                  <a:pt x="1181075" y="1670235"/>
                </a:lnTo>
                <a:lnTo>
                  <a:pt x="1183579" y="1676260"/>
                </a:lnTo>
                <a:close/>
                <a:moveTo>
                  <a:pt x="1181753" y="1641738"/>
                </a:moveTo>
                <a:cubicBezTo>
                  <a:pt x="1181752" y="1646523"/>
                  <a:pt x="1176919" y="1644132"/>
                  <a:pt x="1174503" y="1646523"/>
                </a:cubicBezTo>
                <a:cubicBezTo>
                  <a:pt x="1174502" y="1641738"/>
                  <a:pt x="1179336" y="1641738"/>
                  <a:pt x="1181753" y="1641738"/>
                </a:cubicBezTo>
                <a:close/>
                <a:moveTo>
                  <a:pt x="1179744" y="1599532"/>
                </a:moveTo>
                <a:lnTo>
                  <a:pt x="1179698" y="1599455"/>
                </a:lnTo>
                <a:lnTo>
                  <a:pt x="1179698" y="1599455"/>
                </a:lnTo>
                <a:lnTo>
                  <a:pt x="1179744" y="1599533"/>
                </a:lnTo>
                <a:close/>
                <a:moveTo>
                  <a:pt x="1185435" y="1682013"/>
                </a:moveTo>
                <a:lnTo>
                  <a:pt x="1182520" y="1682446"/>
                </a:lnTo>
                <a:lnTo>
                  <a:pt x="1182221" y="1684525"/>
                </a:lnTo>
                <a:lnTo>
                  <a:pt x="1184799" y="1683107"/>
                </a:lnTo>
                <a:close/>
                <a:moveTo>
                  <a:pt x="1098169" y="391577"/>
                </a:moveTo>
                <a:lnTo>
                  <a:pt x="1092070" y="392732"/>
                </a:lnTo>
                <a:cubicBezTo>
                  <a:pt x="1089657" y="393008"/>
                  <a:pt x="1087444" y="392851"/>
                  <a:pt x="1085547" y="391589"/>
                </a:cubicBezTo>
                <a:cubicBezTo>
                  <a:pt x="1083020" y="389065"/>
                  <a:pt x="1086182" y="387802"/>
                  <a:pt x="1089974" y="387802"/>
                </a:cubicBezTo>
                <a:close/>
                <a:moveTo>
                  <a:pt x="1180029" y="1596246"/>
                </a:moveTo>
                <a:lnTo>
                  <a:pt x="1178402" y="1597271"/>
                </a:lnTo>
                <a:lnTo>
                  <a:pt x="1179392" y="1598941"/>
                </a:lnTo>
                <a:lnTo>
                  <a:pt x="1179393" y="1598941"/>
                </a:lnTo>
                <a:lnTo>
                  <a:pt x="1178801" y="1597943"/>
                </a:lnTo>
                <a:lnTo>
                  <a:pt x="1179853" y="1598279"/>
                </a:lnTo>
                <a:close/>
                <a:moveTo>
                  <a:pt x="1098265" y="391559"/>
                </a:moveTo>
                <a:lnTo>
                  <a:pt x="1098194" y="391588"/>
                </a:lnTo>
                <a:lnTo>
                  <a:pt x="1098169" y="391577"/>
                </a:lnTo>
                <a:close/>
                <a:moveTo>
                  <a:pt x="1185966" y="1678445"/>
                </a:moveTo>
                <a:lnTo>
                  <a:pt x="1185715" y="1678023"/>
                </a:lnTo>
                <a:lnTo>
                  <a:pt x="1185823" y="1678503"/>
                </a:lnTo>
                <a:close/>
                <a:moveTo>
                  <a:pt x="1212591" y="2066751"/>
                </a:moveTo>
                <a:cubicBezTo>
                  <a:pt x="1211466" y="2068026"/>
                  <a:pt x="1210298" y="2068705"/>
                  <a:pt x="1209374" y="2068467"/>
                </a:cubicBezTo>
                <a:cubicBezTo>
                  <a:pt x="1208451" y="2068231"/>
                  <a:pt x="1207765" y="2067078"/>
                  <a:pt x="1207603" y="2064693"/>
                </a:cubicBezTo>
                <a:cubicBezTo>
                  <a:pt x="1210014" y="2064529"/>
                  <a:pt x="1212429" y="2064365"/>
                  <a:pt x="1212591" y="2066751"/>
                </a:cubicBezTo>
                <a:close/>
                <a:moveTo>
                  <a:pt x="1185215" y="1656913"/>
                </a:moveTo>
                <a:lnTo>
                  <a:pt x="1181043" y="1656034"/>
                </a:lnTo>
                <a:cubicBezTo>
                  <a:pt x="1178766" y="1655762"/>
                  <a:pt x="1176567" y="1655918"/>
                  <a:pt x="1174683" y="1657161"/>
                </a:cubicBezTo>
                <a:lnTo>
                  <a:pt x="1176943" y="1658127"/>
                </a:lnTo>
                <a:lnTo>
                  <a:pt x="1177012" y="1657164"/>
                </a:lnTo>
                <a:cubicBezTo>
                  <a:pt x="1178901" y="1657164"/>
                  <a:pt x="1181734" y="1657164"/>
                  <a:pt x="1184843" y="1656967"/>
                </a:cubicBezTo>
                <a:close/>
                <a:moveTo>
                  <a:pt x="1196649" y="1823626"/>
                </a:moveTo>
                <a:lnTo>
                  <a:pt x="1195560" y="1822337"/>
                </a:lnTo>
                <a:lnTo>
                  <a:pt x="1194556" y="1821934"/>
                </a:lnTo>
                <a:lnTo>
                  <a:pt x="1193488" y="1823841"/>
                </a:lnTo>
                <a:close/>
                <a:moveTo>
                  <a:pt x="1184222" y="1619991"/>
                </a:moveTo>
                <a:lnTo>
                  <a:pt x="1184108" y="1620051"/>
                </a:lnTo>
                <a:lnTo>
                  <a:pt x="1184214" y="1620097"/>
                </a:lnTo>
                <a:close/>
                <a:moveTo>
                  <a:pt x="1174426" y="1464808"/>
                </a:moveTo>
                <a:lnTo>
                  <a:pt x="1171860" y="1463890"/>
                </a:lnTo>
                <a:lnTo>
                  <a:pt x="1170907" y="1460567"/>
                </a:lnTo>
                <a:lnTo>
                  <a:pt x="1169714" y="1463127"/>
                </a:lnTo>
                <a:cubicBezTo>
                  <a:pt x="1168457" y="1463438"/>
                  <a:pt x="1166572" y="1462817"/>
                  <a:pt x="1164059" y="1461574"/>
                </a:cubicBezTo>
                <a:cubicBezTo>
                  <a:pt x="1164059" y="1464060"/>
                  <a:pt x="1161547" y="1461574"/>
                  <a:pt x="1159034" y="1459086"/>
                </a:cubicBezTo>
                <a:cubicBezTo>
                  <a:pt x="1159034" y="1459086"/>
                  <a:pt x="1156520" y="1459086"/>
                  <a:pt x="1156521" y="1461574"/>
                </a:cubicBezTo>
                <a:cubicBezTo>
                  <a:pt x="1155266" y="1460330"/>
                  <a:pt x="1154011" y="1459086"/>
                  <a:pt x="1152440" y="1458153"/>
                </a:cubicBezTo>
                <a:lnTo>
                  <a:pt x="1149626" y="1457419"/>
                </a:lnTo>
                <a:lnTo>
                  <a:pt x="1147872" y="1457157"/>
                </a:lnTo>
                <a:lnTo>
                  <a:pt x="1148986" y="1459086"/>
                </a:lnTo>
                <a:cubicBezTo>
                  <a:pt x="1147101" y="1459086"/>
                  <a:pt x="1146630" y="1463284"/>
                  <a:pt x="1145452" y="1465382"/>
                </a:cubicBezTo>
                <a:lnTo>
                  <a:pt x="1144381" y="1466219"/>
                </a:lnTo>
                <a:lnTo>
                  <a:pt x="1144645" y="1468086"/>
                </a:lnTo>
                <a:cubicBezTo>
                  <a:pt x="1144146" y="1468591"/>
                  <a:pt x="1142900" y="1468339"/>
                  <a:pt x="1142027" y="1468465"/>
                </a:cubicBezTo>
                <a:lnTo>
                  <a:pt x="1141201" y="1469037"/>
                </a:lnTo>
                <a:lnTo>
                  <a:pt x="1147019" y="1469037"/>
                </a:lnTo>
                <a:lnTo>
                  <a:pt x="1146745" y="1468295"/>
                </a:lnTo>
                <a:lnTo>
                  <a:pt x="1148584" y="1468065"/>
                </a:lnTo>
                <a:lnTo>
                  <a:pt x="1148740" y="1467424"/>
                </a:lnTo>
                <a:lnTo>
                  <a:pt x="1149300" y="1467938"/>
                </a:lnTo>
                <a:lnTo>
                  <a:pt x="1151757" y="1465789"/>
                </a:lnTo>
                <a:lnTo>
                  <a:pt x="1153056" y="1469037"/>
                </a:lnTo>
                <a:lnTo>
                  <a:pt x="1154011" y="1469036"/>
                </a:lnTo>
                <a:cubicBezTo>
                  <a:pt x="1156521" y="1466548"/>
                  <a:pt x="1156521" y="1466548"/>
                  <a:pt x="1156521" y="1461574"/>
                </a:cubicBezTo>
                <a:cubicBezTo>
                  <a:pt x="1159034" y="1461574"/>
                  <a:pt x="1159034" y="1466548"/>
                  <a:pt x="1156520" y="1469037"/>
                </a:cubicBezTo>
                <a:lnTo>
                  <a:pt x="1162534" y="1468106"/>
                </a:lnTo>
                <a:lnTo>
                  <a:pt x="1162603" y="1466459"/>
                </a:lnTo>
                <a:cubicBezTo>
                  <a:pt x="1163052" y="1464156"/>
                  <a:pt x="1164171" y="1462782"/>
                  <a:pt x="1166847" y="1466495"/>
                </a:cubicBezTo>
                <a:lnTo>
                  <a:pt x="1166552" y="1467484"/>
                </a:lnTo>
                <a:lnTo>
                  <a:pt x="1166572" y="1467481"/>
                </a:lnTo>
                <a:lnTo>
                  <a:pt x="1170521" y="1466137"/>
                </a:lnTo>
                <a:lnTo>
                  <a:pt x="1169302" y="1465789"/>
                </a:lnTo>
                <a:cubicBezTo>
                  <a:pt x="1169928" y="1463910"/>
                  <a:pt x="1170555" y="1463284"/>
                  <a:pt x="1171182" y="1463402"/>
                </a:cubicBezTo>
                <a:lnTo>
                  <a:pt x="1172921" y="1465321"/>
                </a:lnTo>
                <a:close/>
                <a:moveTo>
                  <a:pt x="1215931" y="2041658"/>
                </a:moveTo>
                <a:lnTo>
                  <a:pt x="1215939" y="2041769"/>
                </a:lnTo>
                <a:lnTo>
                  <a:pt x="1213320" y="2041835"/>
                </a:lnTo>
                <a:cubicBezTo>
                  <a:pt x="1213320" y="2041835"/>
                  <a:pt x="1215931" y="2041658"/>
                  <a:pt x="1215931" y="2041658"/>
                </a:cubicBezTo>
                <a:close/>
                <a:moveTo>
                  <a:pt x="1197546" y="1742800"/>
                </a:moveTo>
                <a:lnTo>
                  <a:pt x="1196771" y="1740927"/>
                </a:lnTo>
                <a:lnTo>
                  <a:pt x="1196386" y="1741067"/>
                </a:lnTo>
                <a:lnTo>
                  <a:pt x="1192943" y="1741329"/>
                </a:lnTo>
                <a:lnTo>
                  <a:pt x="1195422" y="1743572"/>
                </a:lnTo>
                <a:lnTo>
                  <a:pt x="1195677" y="1743761"/>
                </a:lnTo>
                <a:lnTo>
                  <a:pt x="1192445" y="1743190"/>
                </a:lnTo>
                <a:cubicBezTo>
                  <a:pt x="1191212" y="1743585"/>
                  <a:pt x="1190001" y="1744291"/>
                  <a:pt x="1188747" y="1744376"/>
                </a:cubicBezTo>
                <a:cubicBezTo>
                  <a:pt x="1189434" y="1740589"/>
                  <a:pt x="1190312" y="1739595"/>
                  <a:pt x="1191413" y="1739944"/>
                </a:cubicBezTo>
                <a:lnTo>
                  <a:pt x="1192635" y="1741050"/>
                </a:lnTo>
                <a:lnTo>
                  <a:pt x="1193560" y="1740133"/>
                </a:lnTo>
                <a:cubicBezTo>
                  <a:pt x="1194188" y="1740133"/>
                  <a:pt x="1194815" y="1740133"/>
                  <a:pt x="1194816" y="1738889"/>
                </a:cubicBezTo>
                <a:cubicBezTo>
                  <a:pt x="1192303" y="1741378"/>
                  <a:pt x="1192303" y="1736404"/>
                  <a:pt x="1189790" y="1736404"/>
                </a:cubicBezTo>
                <a:cubicBezTo>
                  <a:pt x="1189790" y="1738889"/>
                  <a:pt x="1192303" y="1738889"/>
                  <a:pt x="1189790" y="1741378"/>
                </a:cubicBezTo>
                <a:cubicBezTo>
                  <a:pt x="1189790" y="1741378"/>
                  <a:pt x="1189790" y="1741378"/>
                  <a:pt x="1187277" y="1741378"/>
                </a:cubicBezTo>
                <a:lnTo>
                  <a:pt x="1187077" y="1737018"/>
                </a:lnTo>
                <a:lnTo>
                  <a:pt x="1184764" y="1738082"/>
                </a:lnTo>
                <a:lnTo>
                  <a:pt x="1184764" y="1743866"/>
                </a:lnTo>
                <a:cubicBezTo>
                  <a:pt x="1177229" y="1746352"/>
                  <a:pt x="1177229" y="1738889"/>
                  <a:pt x="1174716" y="1738889"/>
                </a:cubicBezTo>
                <a:lnTo>
                  <a:pt x="1177013" y="1743963"/>
                </a:lnTo>
                <a:lnTo>
                  <a:pt x="1177333" y="1744059"/>
                </a:lnTo>
                <a:lnTo>
                  <a:pt x="1177145" y="1744256"/>
                </a:lnTo>
                <a:lnTo>
                  <a:pt x="1178798" y="1747908"/>
                </a:lnTo>
                <a:lnTo>
                  <a:pt x="1180542" y="1746726"/>
                </a:lnTo>
                <a:lnTo>
                  <a:pt x="1178743" y="1745367"/>
                </a:lnTo>
                <a:lnTo>
                  <a:pt x="1177949" y="1744245"/>
                </a:lnTo>
                <a:lnTo>
                  <a:pt x="1180288" y="1744951"/>
                </a:lnTo>
                <a:lnTo>
                  <a:pt x="1180968" y="1746438"/>
                </a:lnTo>
                <a:lnTo>
                  <a:pt x="1184764" y="1743866"/>
                </a:lnTo>
                <a:cubicBezTo>
                  <a:pt x="1187277" y="1745109"/>
                  <a:pt x="1190418" y="1746352"/>
                  <a:pt x="1193559" y="1746041"/>
                </a:cubicBezTo>
                <a:lnTo>
                  <a:pt x="1196037" y="1744027"/>
                </a:lnTo>
                <a:lnTo>
                  <a:pt x="1195677" y="1743761"/>
                </a:lnTo>
                <a:lnTo>
                  <a:pt x="1196241" y="1743861"/>
                </a:lnTo>
                <a:close/>
                <a:moveTo>
                  <a:pt x="1192644" y="1667853"/>
                </a:moveTo>
                <a:lnTo>
                  <a:pt x="1192270" y="1667112"/>
                </a:lnTo>
                <a:lnTo>
                  <a:pt x="1191812" y="1668133"/>
                </a:lnTo>
                <a:close/>
                <a:moveTo>
                  <a:pt x="1192270" y="1629797"/>
                </a:moveTo>
                <a:cubicBezTo>
                  <a:pt x="1191642" y="1629176"/>
                  <a:pt x="1190857" y="1629021"/>
                  <a:pt x="1189993" y="1629060"/>
                </a:cubicBezTo>
                <a:lnTo>
                  <a:pt x="1187557" y="1629439"/>
                </a:lnTo>
                <a:lnTo>
                  <a:pt x="1189006" y="1631724"/>
                </a:lnTo>
                <a:lnTo>
                  <a:pt x="1189006" y="1631953"/>
                </a:lnTo>
                <a:close/>
                <a:moveTo>
                  <a:pt x="1202354" y="1738889"/>
                </a:moveTo>
                <a:lnTo>
                  <a:pt x="1198928" y="1740139"/>
                </a:lnTo>
                <a:lnTo>
                  <a:pt x="1200180" y="1740658"/>
                </a:lnTo>
                <a:close/>
                <a:moveTo>
                  <a:pt x="1194481" y="1619173"/>
                </a:moveTo>
                <a:lnTo>
                  <a:pt x="1193526" y="1617049"/>
                </a:lnTo>
                <a:lnTo>
                  <a:pt x="1192909" y="1614759"/>
                </a:lnTo>
                <a:lnTo>
                  <a:pt x="1192873" y="1614716"/>
                </a:lnTo>
                <a:lnTo>
                  <a:pt x="1188981" y="1616641"/>
                </a:lnTo>
                <a:lnTo>
                  <a:pt x="1186358" y="1619848"/>
                </a:lnTo>
                <a:lnTo>
                  <a:pt x="1184264" y="1620119"/>
                </a:lnTo>
                <a:lnTo>
                  <a:pt x="1185381" y="1620608"/>
                </a:lnTo>
                <a:lnTo>
                  <a:pt x="1186233" y="1621428"/>
                </a:lnTo>
                <a:lnTo>
                  <a:pt x="1190622" y="1621907"/>
                </a:lnTo>
                <a:lnTo>
                  <a:pt x="1194330" y="1620070"/>
                </a:lnTo>
                <a:close/>
                <a:moveTo>
                  <a:pt x="1199808" y="1687013"/>
                </a:moveTo>
                <a:cubicBezTo>
                  <a:pt x="1197295" y="1682038"/>
                  <a:pt x="1195411" y="1680172"/>
                  <a:pt x="1194469" y="1678618"/>
                </a:cubicBezTo>
                <a:lnTo>
                  <a:pt x="1194726" y="1673278"/>
                </a:lnTo>
                <a:lnTo>
                  <a:pt x="1194086" y="1676782"/>
                </a:lnTo>
                <a:lnTo>
                  <a:pt x="1191390" y="1681415"/>
                </a:lnTo>
                <a:lnTo>
                  <a:pt x="1193841" y="1684215"/>
                </a:lnTo>
                <a:cubicBezTo>
                  <a:pt x="1194783" y="1686392"/>
                  <a:pt x="1196039" y="1688257"/>
                  <a:pt x="1199808" y="1687013"/>
                </a:cubicBezTo>
                <a:close/>
                <a:moveTo>
                  <a:pt x="1229175" y="2043454"/>
                </a:moveTo>
                <a:cubicBezTo>
                  <a:pt x="1229358" y="2046139"/>
                  <a:pt x="1229358" y="2046139"/>
                  <a:pt x="1226929" y="2049000"/>
                </a:cubicBezTo>
                <a:cubicBezTo>
                  <a:pt x="1224315" y="2049178"/>
                  <a:pt x="1224315" y="2049178"/>
                  <a:pt x="1224315" y="2049178"/>
                </a:cubicBezTo>
                <a:cubicBezTo>
                  <a:pt x="1226201" y="2038264"/>
                  <a:pt x="1216296" y="2047026"/>
                  <a:pt x="1216113" y="2044341"/>
                </a:cubicBezTo>
                <a:lnTo>
                  <a:pt x="1215939" y="2041769"/>
                </a:lnTo>
                <a:lnTo>
                  <a:pt x="1221182" y="2041638"/>
                </a:lnTo>
                <a:cubicBezTo>
                  <a:pt x="1223860" y="2042467"/>
                  <a:pt x="1226565" y="2043632"/>
                  <a:pt x="1229175" y="2043454"/>
                </a:cubicBezTo>
                <a:close/>
                <a:moveTo>
                  <a:pt x="1202766" y="1637072"/>
                </a:moveTo>
                <a:lnTo>
                  <a:pt x="1200750" y="1634463"/>
                </a:lnTo>
                <a:cubicBezTo>
                  <a:pt x="1198551" y="1633529"/>
                  <a:pt x="1196039" y="1633529"/>
                  <a:pt x="1194783" y="1634774"/>
                </a:cubicBezTo>
                <a:cubicBezTo>
                  <a:pt x="1196039" y="1638505"/>
                  <a:pt x="1197923" y="1638505"/>
                  <a:pt x="1199807" y="1638194"/>
                </a:cubicBezTo>
                <a:lnTo>
                  <a:pt x="1202271" y="1637950"/>
                </a:lnTo>
                <a:close/>
                <a:moveTo>
                  <a:pt x="1244467" y="2182136"/>
                </a:moveTo>
                <a:cubicBezTo>
                  <a:pt x="1242051" y="2186918"/>
                  <a:pt x="1239631" y="2186918"/>
                  <a:pt x="1234797" y="2186918"/>
                </a:cubicBezTo>
                <a:cubicBezTo>
                  <a:pt x="1234797" y="2182136"/>
                  <a:pt x="1239631" y="2184527"/>
                  <a:pt x="1244467" y="2182136"/>
                </a:cubicBezTo>
                <a:close/>
                <a:moveTo>
                  <a:pt x="1209210" y="1657297"/>
                </a:moveTo>
                <a:lnTo>
                  <a:pt x="1209013" y="1656585"/>
                </a:lnTo>
                <a:lnTo>
                  <a:pt x="1208549" y="1657346"/>
                </a:lnTo>
                <a:close/>
                <a:moveTo>
                  <a:pt x="1209242" y="1654522"/>
                </a:moveTo>
                <a:lnTo>
                  <a:pt x="1207188" y="1654013"/>
                </a:lnTo>
                <a:lnTo>
                  <a:pt x="1204221" y="1656344"/>
                </a:lnTo>
                <a:lnTo>
                  <a:pt x="1205662" y="1657559"/>
                </a:lnTo>
                <a:lnTo>
                  <a:pt x="1208289" y="1657365"/>
                </a:lnTo>
                <a:close/>
                <a:moveTo>
                  <a:pt x="1240319" y="2064868"/>
                </a:moveTo>
                <a:cubicBezTo>
                  <a:pt x="1237896" y="2066231"/>
                  <a:pt x="1236019" y="2066359"/>
                  <a:pt x="1235018" y="2065527"/>
                </a:cubicBezTo>
                <a:cubicBezTo>
                  <a:pt x="1234019" y="2064697"/>
                  <a:pt x="1233897" y="2062907"/>
                  <a:pt x="1234987" y="2060436"/>
                </a:cubicBezTo>
                <a:cubicBezTo>
                  <a:pt x="1227314" y="2058561"/>
                  <a:pt x="1215279" y="2066569"/>
                  <a:pt x="1207117" y="2057535"/>
                </a:cubicBezTo>
                <a:cubicBezTo>
                  <a:pt x="1209624" y="2057365"/>
                  <a:pt x="1211965" y="2054809"/>
                  <a:pt x="1211965" y="2054809"/>
                </a:cubicBezTo>
                <a:cubicBezTo>
                  <a:pt x="1214793" y="2059411"/>
                  <a:pt x="1224970" y="2061117"/>
                  <a:pt x="1226991" y="2053788"/>
                </a:cubicBezTo>
                <a:cubicBezTo>
                  <a:pt x="1231998" y="2053448"/>
                  <a:pt x="1234987" y="2060436"/>
                  <a:pt x="1237167" y="2055494"/>
                </a:cubicBezTo>
                <a:cubicBezTo>
                  <a:pt x="1239994" y="2060096"/>
                  <a:pt x="1237653" y="2062652"/>
                  <a:pt x="1240319" y="2064868"/>
                </a:cubicBezTo>
                <a:close/>
                <a:moveTo>
                  <a:pt x="1255458" y="2216386"/>
                </a:moveTo>
                <a:cubicBezTo>
                  <a:pt x="1253486" y="2224226"/>
                  <a:pt x="1250993" y="2224395"/>
                  <a:pt x="1246358" y="2229846"/>
                </a:cubicBezTo>
                <a:cubicBezTo>
                  <a:pt x="1245837" y="2222176"/>
                  <a:pt x="1243691" y="2227458"/>
                  <a:pt x="1243865" y="2230015"/>
                </a:cubicBezTo>
                <a:cubicBezTo>
                  <a:pt x="1243344" y="2222346"/>
                  <a:pt x="1240855" y="2222515"/>
                  <a:pt x="1235869" y="2222853"/>
                </a:cubicBezTo>
                <a:cubicBezTo>
                  <a:pt x="1233550" y="2225579"/>
                  <a:pt x="1233897" y="2230692"/>
                  <a:pt x="1231408" y="2230861"/>
                </a:cubicBezTo>
                <a:cubicBezTo>
                  <a:pt x="1230714" y="2220636"/>
                  <a:pt x="1221266" y="2228982"/>
                  <a:pt x="1218427" y="2224038"/>
                </a:cubicBezTo>
                <a:cubicBezTo>
                  <a:pt x="1226074" y="2226087"/>
                  <a:pt x="1220571" y="2218756"/>
                  <a:pt x="1220224" y="2213644"/>
                </a:cubicBezTo>
                <a:cubicBezTo>
                  <a:pt x="1231061" y="2225749"/>
                  <a:pt x="1242997" y="2217233"/>
                  <a:pt x="1255458" y="2216386"/>
                </a:cubicBezTo>
                <a:close/>
                <a:moveTo>
                  <a:pt x="1217812" y="1657988"/>
                </a:moveTo>
                <a:lnTo>
                  <a:pt x="1215599" y="1653605"/>
                </a:lnTo>
                <a:lnTo>
                  <a:pt x="1215045" y="1655223"/>
                </a:lnTo>
                <a:lnTo>
                  <a:pt x="1213692" y="1654398"/>
                </a:lnTo>
                <a:lnTo>
                  <a:pt x="1212370" y="1656851"/>
                </a:lnTo>
                <a:lnTo>
                  <a:pt x="1212166" y="1657079"/>
                </a:lnTo>
                <a:lnTo>
                  <a:pt x="1216366" y="1656770"/>
                </a:lnTo>
                <a:close/>
                <a:moveTo>
                  <a:pt x="1224932" y="1634774"/>
                </a:moveTo>
                <a:cubicBezTo>
                  <a:pt x="1222420" y="1634774"/>
                  <a:pt x="1217394" y="1632286"/>
                  <a:pt x="1214883" y="1637260"/>
                </a:cubicBezTo>
                <a:cubicBezTo>
                  <a:pt x="1217395" y="1639748"/>
                  <a:pt x="1224933" y="1642236"/>
                  <a:pt x="1224932" y="1634774"/>
                </a:cubicBezTo>
                <a:close/>
                <a:moveTo>
                  <a:pt x="1227174" y="1665388"/>
                </a:moveTo>
                <a:lnTo>
                  <a:pt x="1225447" y="1664901"/>
                </a:lnTo>
                <a:lnTo>
                  <a:pt x="1226979" y="1665727"/>
                </a:lnTo>
                <a:close/>
                <a:moveTo>
                  <a:pt x="1230238" y="1634774"/>
                </a:moveTo>
                <a:lnTo>
                  <a:pt x="1227445" y="1634774"/>
                </a:lnTo>
                <a:lnTo>
                  <a:pt x="1227903" y="1636133"/>
                </a:lnTo>
                <a:close/>
                <a:moveTo>
                  <a:pt x="1234856" y="1668403"/>
                </a:moveTo>
                <a:lnTo>
                  <a:pt x="1233959" y="1667300"/>
                </a:lnTo>
                <a:lnTo>
                  <a:pt x="1232936" y="1667012"/>
                </a:lnTo>
                <a:lnTo>
                  <a:pt x="1231346" y="1667665"/>
                </a:lnTo>
                <a:close/>
                <a:moveTo>
                  <a:pt x="1237494" y="1674574"/>
                </a:moveTo>
                <a:cubicBezTo>
                  <a:pt x="1234982" y="1679551"/>
                  <a:pt x="1232470" y="1674574"/>
                  <a:pt x="1227445" y="1672088"/>
                </a:cubicBezTo>
                <a:cubicBezTo>
                  <a:pt x="1232470" y="1679551"/>
                  <a:pt x="1222420" y="1677062"/>
                  <a:pt x="1227445" y="1679551"/>
                </a:cubicBezTo>
                <a:cubicBezTo>
                  <a:pt x="1228701" y="1679551"/>
                  <a:pt x="1230585" y="1678307"/>
                  <a:pt x="1232156" y="1678306"/>
                </a:cubicBezTo>
                <a:lnTo>
                  <a:pt x="1233162" y="1680522"/>
                </a:lnTo>
                <a:lnTo>
                  <a:pt x="1236755" y="1676155"/>
                </a:lnTo>
                <a:lnTo>
                  <a:pt x="1237495" y="1677277"/>
                </a:lnTo>
                <a:close/>
                <a:moveTo>
                  <a:pt x="1234982" y="1634773"/>
                </a:moveTo>
                <a:lnTo>
                  <a:pt x="1231080" y="1634774"/>
                </a:lnTo>
                <a:lnTo>
                  <a:pt x="1228551" y="1638058"/>
                </a:lnTo>
                <a:lnTo>
                  <a:pt x="1229957" y="1642236"/>
                </a:lnTo>
                <a:cubicBezTo>
                  <a:pt x="1232470" y="1642236"/>
                  <a:pt x="1234982" y="1639748"/>
                  <a:pt x="1234982" y="1634773"/>
                </a:cubicBezTo>
                <a:close/>
                <a:moveTo>
                  <a:pt x="1238005" y="1655957"/>
                </a:moveTo>
                <a:cubicBezTo>
                  <a:pt x="1236886" y="1654149"/>
                  <a:pt x="1234089" y="1653828"/>
                  <a:pt x="1231337" y="1653026"/>
                </a:cubicBezTo>
                <a:lnTo>
                  <a:pt x="1230585" y="1652344"/>
                </a:lnTo>
                <a:lnTo>
                  <a:pt x="1228827" y="1653060"/>
                </a:lnTo>
                <a:lnTo>
                  <a:pt x="1224749" y="1647260"/>
                </a:lnTo>
                <a:lnTo>
                  <a:pt x="1221477" y="1648143"/>
                </a:lnTo>
                <a:cubicBezTo>
                  <a:pt x="1220536" y="1649077"/>
                  <a:pt x="1219908" y="1650943"/>
                  <a:pt x="1219907" y="1654675"/>
                </a:cubicBezTo>
                <a:lnTo>
                  <a:pt x="1223385" y="1656125"/>
                </a:lnTo>
                <a:lnTo>
                  <a:pt x="1224867" y="1654639"/>
                </a:lnTo>
                <a:lnTo>
                  <a:pt x="1225310" y="1656864"/>
                </a:lnTo>
                <a:lnTo>
                  <a:pt x="1229643" y="1657162"/>
                </a:lnTo>
                <a:cubicBezTo>
                  <a:pt x="1231056" y="1657162"/>
                  <a:pt x="1232391" y="1657162"/>
                  <a:pt x="1233687" y="1657473"/>
                </a:cubicBezTo>
                <a:lnTo>
                  <a:pt x="1236659" y="1659172"/>
                </a:lnTo>
                <a:lnTo>
                  <a:pt x="1237769" y="1658817"/>
                </a:lnTo>
                <a:close/>
                <a:moveTo>
                  <a:pt x="1278875" y="2222364"/>
                </a:moveTo>
                <a:cubicBezTo>
                  <a:pt x="1271418" y="2225506"/>
                  <a:pt x="1263423" y="2220776"/>
                  <a:pt x="1258869" y="2228996"/>
                </a:cubicBezTo>
                <a:cubicBezTo>
                  <a:pt x="1258690" y="2226371"/>
                  <a:pt x="1256144" y="2226544"/>
                  <a:pt x="1255966" y="2223920"/>
                </a:cubicBezTo>
                <a:cubicBezTo>
                  <a:pt x="1257978" y="2215873"/>
                  <a:pt x="1263779" y="2226025"/>
                  <a:pt x="1265791" y="2217979"/>
                </a:cubicBezTo>
                <a:cubicBezTo>
                  <a:pt x="1268515" y="2220430"/>
                  <a:pt x="1275972" y="2217287"/>
                  <a:pt x="1278875" y="2222364"/>
                </a:cubicBezTo>
                <a:close/>
                <a:moveTo>
                  <a:pt x="1245396" y="1678858"/>
                </a:moveTo>
                <a:lnTo>
                  <a:pt x="1243776" y="1678618"/>
                </a:lnTo>
                <a:lnTo>
                  <a:pt x="1242630" y="1678788"/>
                </a:lnTo>
                <a:lnTo>
                  <a:pt x="1241972" y="1681129"/>
                </a:lnTo>
                <a:lnTo>
                  <a:pt x="1241821" y="1678908"/>
                </a:lnTo>
                <a:lnTo>
                  <a:pt x="1238860" y="1679348"/>
                </a:lnTo>
                <a:lnTo>
                  <a:pt x="1239794" y="1680764"/>
                </a:lnTo>
                <a:cubicBezTo>
                  <a:pt x="1237295" y="1679650"/>
                  <a:pt x="1237382" y="1680928"/>
                  <a:pt x="1238115" y="1682804"/>
                </a:cubicBezTo>
                <a:lnTo>
                  <a:pt x="1238557" y="1683935"/>
                </a:lnTo>
                <a:lnTo>
                  <a:pt x="1242403" y="1683300"/>
                </a:lnTo>
                <a:lnTo>
                  <a:pt x="1242796" y="1682734"/>
                </a:lnTo>
                <a:close/>
                <a:moveTo>
                  <a:pt x="1281929" y="2186918"/>
                </a:moveTo>
                <a:cubicBezTo>
                  <a:pt x="1281929" y="2189310"/>
                  <a:pt x="1272262" y="2189310"/>
                  <a:pt x="1272263" y="2186918"/>
                </a:cubicBezTo>
                <a:cubicBezTo>
                  <a:pt x="1274679" y="2186918"/>
                  <a:pt x="1276490" y="2186319"/>
                  <a:pt x="1278001" y="2186022"/>
                </a:cubicBezTo>
                <a:cubicBezTo>
                  <a:pt x="1279512" y="2185722"/>
                  <a:pt x="1280721" y="2185723"/>
                  <a:pt x="1281929" y="2186918"/>
                </a:cubicBezTo>
                <a:close/>
                <a:moveTo>
                  <a:pt x="1250459" y="1680578"/>
                </a:moveTo>
                <a:lnTo>
                  <a:pt x="1249875" y="1680382"/>
                </a:lnTo>
                <a:cubicBezTo>
                  <a:pt x="1248706" y="1681709"/>
                  <a:pt x="1247453" y="1681794"/>
                  <a:pt x="1246533" y="1682168"/>
                </a:cubicBezTo>
                <a:lnTo>
                  <a:pt x="1246351" y="1682648"/>
                </a:lnTo>
                <a:lnTo>
                  <a:pt x="1250057" y="1682037"/>
                </a:lnTo>
                <a:close/>
                <a:moveTo>
                  <a:pt x="1288352" y="2219203"/>
                </a:moveTo>
                <a:cubicBezTo>
                  <a:pt x="1287147" y="2219285"/>
                  <a:pt x="1285428" y="2220750"/>
                  <a:pt x="1283966" y="2221524"/>
                </a:cubicBezTo>
                <a:cubicBezTo>
                  <a:pt x="1282503" y="2222297"/>
                  <a:pt x="1281298" y="2222379"/>
                  <a:pt x="1281116" y="2219694"/>
                </a:cubicBezTo>
                <a:cubicBezTo>
                  <a:pt x="1283345" y="2216847"/>
                  <a:pt x="1285573" y="2213999"/>
                  <a:pt x="1288352" y="2219203"/>
                </a:cubicBezTo>
                <a:close/>
                <a:moveTo>
                  <a:pt x="1257660" y="1657399"/>
                </a:moveTo>
                <a:lnTo>
                  <a:pt x="1257595" y="1657161"/>
                </a:lnTo>
                <a:lnTo>
                  <a:pt x="1257322" y="1657700"/>
                </a:lnTo>
                <a:close/>
                <a:moveTo>
                  <a:pt x="1257003" y="1632103"/>
                </a:moveTo>
                <a:lnTo>
                  <a:pt x="1256709" y="1632013"/>
                </a:lnTo>
                <a:lnTo>
                  <a:pt x="1255160" y="1633023"/>
                </a:lnTo>
                <a:lnTo>
                  <a:pt x="1253182" y="1633084"/>
                </a:lnTo>
                <a:lnTo>
                  <a:pt x="1251380" y="1637346"/>
                </a:lnTo>
                <a:lnTo>
                  <a:pt x="1251094" y="1633148"/>
                </a:lnTo>
                <a:lnTo>
                  <a:pt x="1248801" y="1633218"/>
                </a:lnTo>
                <a:lnTo>
                  <a:pt x="1244190" y="1633021"/>
                </a:lnTo>
                <a:lnTo>
                  <a:pt x="1244592" y="1633668"/>
                </a:lnTo>
                <a:cubicBezTo>
                  <a:pt x="1245197" y="1635162"/>
                  <a:pt x="1245801" y="1636956"/>
                  <a:pt x="1247010" y="1639347"/>
                </a:cubicBezTo>
                <a:lnTo>
                  <a:pt x="1244049" y="1636418"/>
                </a:lnTo>
                <a:lnTo>
                  <a:pt x="1244308" y="1640223"/>
                </a:lnTo>
                <a:lnTo>
                  <a:pt x="1239910" y="1634565"/>
                </a:lnTo>
                <a:lnTo>
                  <a:pt x="1239759" y="1634565"/>
                </a:lnTo>
                <a:cubicBezTo>
                  <a:pt x="1239759" y="1634565"/>
                  <a:pt x="1239759" y="1635162"/>
                  <a:pt x="1239759" y="1636059"/>
                </a:cubicBezTo>
                <a:lnTo>
                  <a:pt x="1239759" y="1637106"/>
                </a:lnTo>
                <a:lnTo>
                  <a:pt x="1241264" y="1637572"/>
                </a:lnTo>
                <a:cubicBezTo>
                  <a:pt x="1242520" y="1637883"/>
                  <a:pt x="1243776" y="1638505"/>
                  <a:pt x="1245032" y="1642237"/>
                </a:cubicBezTo>
                <a:cubicBezTo>
                  <a:pt x="1246916" y="1640992"/>
                  <a:pt x="1248801" y="1640525"/>
                  <a:pt x="1250646" y="1640370"/>
                </a:cubicBezTo>
                <a:lnTo>
                  <a:pt x="1254575" y="1640370"/>
                </a:lnTo>
                <a:lnTo>
                  <a:pt x="1256379" y="1639065"/>
                </a:lnTo>
                <a:cubicBezTo>
                  <a:pt x="1257004" y="1637166"/>
                  <a:pt x="1257004" y="1634634"/>
                  <a:pt x="1257003" y="1632103"/>
                </a:cubicBezTo>
                <a:close/>
                <a:moveTo>
                  <a:pt x="1258531" y="1622448"/>
                </a:moveTo>
                <a:lnTo>
                  <a:pt x="1258530" y="1622448"/>
                </a:lnTo>
                <a:lnTo>
                  <a:pt x="1258504" y="1622063"/>
                </a:lnTo>
                <a:lnTo>
                  <a:pt x="1258422" y="1622033"/>
                </a:lnTo>
                <a:lnTo>
                  <a:pt x="1258222" y="1622023"/>
                </a:lnTo>
                <a:cubicBezTo>
                  <a:pt x="1256966" y="1622179"/>
                  <a:pt x="1255867" y="1622568"/>
                  <a:pt x="1255239" y="1623385"/>
                </a:cubicBezTo>
                <a:lnTo>
                  <a:pt x="1255226" y="1623702"/>
                </a:lnTo>
                <a:lnTo>
                  <a:pt x="1255792" y="1623793"/>
                </a:lnTo>
                <a:close/>
                <a:moveTo>
                  <a:pt x="1262619" y="1672088"/>
                </a:moveTo>
                <a:cubicBezTo>
                  <a:pt x="1261363" y="1672088"/>
                  <a:pt x="1259478" y="1672088"/>
                  <a:pt x="1257594" y="1672710"/>
                </a:cubicBezTo>
                <a:lnTo>
                  <a:pt x="1252792" y="1676870"/>
                </a:lnTo>
                <a:lnTo>
                  <a:pt x="1253467" y="1677646"/>
                </a:lnTo>
                <a:cubicBezTo>
                  <a:pt x="1254179" y="1678844"/>
                  <a:pt x="1254806" y="1678802"/>
                  <a:pt x="1257060" y="1674909"/>
                </a:cubicBezTo>
                <a:lnTo>
                  <a:pt x="1257384" y="1679681"/>
                </a:lnTo>
                <a:lnTo>
                  <a:pt x="1257594" y="1679551"/>
                </a:lnTo>
                <a:cubicBezTo>
                  <a:pt x="1255082" y="1678306"/>
                  <a:pt x="1256966" y="1678307"/>
                  <a:pt x="1259165" y="1677685"/>
                </a:cubicBezTo>
                <a:lnTo>
                  <a:pt x="1259935" y="1677269"/>
                </a:lnTo>
                <a:lnTo>
                  <a:pt x="1259679" y="1676935"/>
                </a:lnTo>
                <a:cubicBezTo>
                  <a:pt x="1259414" y="1676346"/>
                  <a:pt x="1259238" y="1675506"/>
                  <a:pt x="1259238" y="1674161"/>
                </a:cubicBezTo>
                <a:cubicBezTo>
                  <a:pt x="1259943" y="1674161"/>
                  <a:pt x="1260648" y="1674833"/>
                  <a:pt x="1261308" y="1675674"/>
                </a:cubicBezTo>
                <a:lnTo>
                  <a:pt x="1261749" y="1676289"/>
                </a:lnTo>
                <a:lnTo>
                  <a:pt x="1262187" y="1676053"/>
                </a:lnTo>
                <a:cubicBezTo>
                  <a:pt x="1262934" y="1675198"/>
                  <a:pt x="1263247" y="1673954"/>
                  <a:pt x="1262619" y="1672088"/>
                </a:cubicBezTo>
                <a:close/>
                <a:moveTo>
                  <a:pt x="1264071" y="1666952"/>
                </a:moveTo>
                <a:lnTo>
                  <a:pt x="1257739" y="1665328"/>
                </a:lnTo>
                <a:lnTo>
                  <a:pt x="1253997" y="1666898"/>
                </a:lnTo>
                <a:lnTo>
                  <a:pt x="1254047" y="1667634"/>
                </a:lnTo>
                <a:cubicBezTo>
                  <a:pt x="1258892" y="1664810"/>
                  <a:pt x="1261902" y="1672086"/>
                  <a:pt x="1264071" y="1666952"/>
                </a:cubicBezTo>
                <a:close/>
                <a:moveTo>
                  <a:pt x="1301573" y="2217707"/>
                </a:moveTo>
                <a:cubicBezTo>
                  <a:pt x="1300215" y="2217799"/>
                  <a:pt x="1298221" y="2218533"/>
                  <a:pt x="1296187" y="2218672"/>
                </a:cubicBezTo>
                <a:cubicBezTo>
                  <a:pt x="1294153" y="2218810"/>
                  <a:pt x="1292078" y="2218352"/>
                  <a:pt x="1290561" y="2216057"/>
                </a:cubicBezTo>
                <a:cubicBezTo>
                  <a:pt x="1295984" y="2215689"/>
                  <a:pt x="1301087" y="2210549"/>
                  <a:pt x="1301573" y="2217707"/>
                </a:cubicBezTo>
                <a:close/>
                <a:moveTo>
                  <a:pt x="1297819" y="2161137"/>
                </a:moveTo>
                <a:lnTo>
                  <a:pt x="1297640" y="2161161"/>
                </a:lnTo>
                <a:cubicBezTo>
                  <a:pt x="1296239" y="2159074"/>
                  <a:pt x="1294776" y="2156057"/>
                  <a:pt x="1292270" y="2156227"/>
                </a:cubicBezTo>
                <a:close/>
                <a:moveTo>
                  <a:pt x="1264717" y="1635234"/>
                </a:moveTo>
                <a:lnTo>
                  <a:pt x="1264494" y="1633368"/>
                </a:lnTo>
                <a:lnTo>
                  <a:pt x="1264288" y="1631647"/>
                </a:lnTo>
                <a:lnTo>
                  <a:pt x="1264269" y="1631483"/>
                </a:lnTo>
                <a:lnTo>
                  <a:pt x="1263948" y="1631353"/>
                </a:lnTo>
                <a:lnTo>
                  <a:pt x="1261117" y="1630206"/>
                </a:lnTo>
                <a:lnTo>
                  <a:pt x="1259812" y="1631152"/>
                </a:lnTo>
                <a:cubicBezTo>
                  <a:pt x="1258876" y="1634001"/>
                  <a:pt x="1260748" y="1639699"/>
                  <a:pt x="1257003" y="1639699"/>
                </a:cubicBezTo>
                <a:lnTo>
                  <a:pt x="1257124" y="1640161"/>
                </a:lnTo>
                <a:lnTo>
                  <a:pt x="1260931" y="1639438"/>
                </a:lnTo>
                <a:close/>
                <a:moveTo>
                  <a:pt x="1302656" y="2193314"/>
                </a:moveTo>
                <a:cubicBezTo>
                  <a:pt x="1301596" y="2195499"/>
                  <a:pt x="1297359" y="2194040"/>
                  <a:pt x="1297359" y="2199869"/>
                </a:cubicBezTo>
                <a:cubicBezTo>
                  <a:pt x="1289831" y="2199870"/>
                  <a:pt x="1279791" y="2197281"/>
                  <a:pt x="1272263" y="2194688"/>
                </a:cubicBezTo>
                <a:cubicBezTo>
                  <a:pt x="1282300" y="2186918"/>
                  <a:pt x="1297359" y="2202460"/>
                  <a:pt x="1302381" y="2189509"/>
                </a:cubicBezTo>
                <a:cubicBezTo>
                  <a:pt x="1303008" y="2191452"/>
                  <a:pt x="1303009" y="2192585"/>
                  <a:pt x="1302656" y="2193314"/>
                </a:cubicBezTo>
                <a:close/>
                <a:moveTo>
                  <a:pt x="1264467" y="1623570"/>
                </a:moveTo>
                <a:lnTo>
                  <a:pt x="1262674" y="1623578"/>
                </a:lnTo>
                <a:lnTo>
                  <a:pt x="1260545" y="1622804"/>
                </a:lnTo>
                <a:lnTo>
                  <a:pt x="1259177" y="1622563"/>
                </a:lnTo>
                <a:lnTo>
                  <a:pt x="1258485" y="1623832"/>
                </a:lnTo>
                <a:cubicBezTo>
                  <a:pt x="1258329" y="1624070"/>
                  <a:pt x="1259109" y="1622884"/>
                  <a:pt x="1260202" y="1623754"/>
                </a:cubicBezTo>
                <a:lnTo>
                  <a:pt x="1261566" y="1626248"/>
                </a:lnTo>
                <a:lnTo>
                  <a:pt x="1262735" y="1626008"/>
                </a:lnTo>
                <a:lnTo>
                  <a:pt x="1264413" y="1623671"/>
                </a:lnTo>
                <a:close/>
                <a:moveTo>
                  <a:pt x="1269694" y="1657569"/>
                </a:moveTo>
                <a:lnTo>
                  <a:pt x="1264756" y="1658350"/>
                </a:lnTo>
                <a:lnTo>
                  <a:pt x="1264851" y="1658427"/>
                </a:lnTo>
                <a:lnTo>
                  <a:pt x="1264944" y="1659549"/>
                </a:lnTo>
                <a:lnTo>
                  <a:pt x="1269373" y="1659679"/>
                </a:lnTo>
                <a:close/>
                <a:moveTo>
                  <a:pt x="1269490" y="1636268"/>
                </a:moveTo>
                <a:lnTo>
                  <a:pt x="1267016" y="1632596"/>
                </a:lnTo>
                <a:lnTo>
                  <a:pt x="1266991" y="1632586"/>
                </a:lnTo>
                <a:lnTo>
                  <a:pt x="1266992" y="1634634"/>
                </a:lnTo>
                <a:cubicBezTo>
                  <a:pt x="1267617" y="1635900"/>
                  <a:pt x="1268240" y="1637166"/>
                  <a:pt x="1266991" y="1637166"/>
                </a:cubicBezTo>
                <a:lnTo>
                  <a:pt x="1266094" y="1636678"/>
                </a:lnTo>
                <a:lnTo>
                  <a:pt x="1267644" y="1639748"/>
                </a:lnTo>
                <a:cubicBezTo>
                  <a:pt x="1268272" y="1640059"/>
                  <a:pt x="1268901" y="1640059"/>
                  <a:pt x="1269372" y="1639670"/>
                </a:cubicBezTo>
                <a:lnTo>
                  <a:pt x="1269489" y="1639309"/>
                </a:lnTo>
                <a:close/>
                <a:moveTo>
                  <a:pt x="1273172" y="1677108"/>
                </a:moveTo>
                <a:cubicBezTo>
                  <a:pt x="1272945" y="1675084"/>
                  <a:pt x="1271661" y="1675489"/>
                  <a:pt x="1270830" y="1675408"/>
                </a:cubicBezTo>
                <a:lnTo>
                  <a:pt x="1270452" y="1674959"/>
                </a:lnTo>
                <a:lnTo>
                  <a:pt x="1270157" y="1674886"/>
                </a:lnTo>
                <a:cubicBezTo>
                  <a:pt x="1268901" y="1674575"/>
                  <a:pt x="1267644" y="1674575"/>
                  <a:pt x="1267644" y="1677063"/>
                </a:cubicBezTo>
                <a:cubicBezTo>
                  <a:pt x="1268273" y="1678306"/>
                  <a:pt x="1269215" y="1678928"/>
                  <a:pt x="1270314" y="1679239"/>
                </a:cubicBezTo>
                <a:lnTo>
                  <a:pt x="1272701" y="1679444"/>
                </a:lnTo>
                <a:lnTo>
                  <a:pt x="1272436" y="1678849"/>
                </a:lnTo>
                <a:lnTo>
                  <a:pt x="1272998" y="1678523"/>
                </a:lnTo>
                <a:close/>
                <a:moveTo>
                  <a:pt x="1275689" y="1656569"/>
                </a:moveTo>
                <a:lnTo>
                  <a:pt x="1274239" y="1656851"/>
                </a:lnTo>
                <a:lnTo>
                  <a:pt x="1270847" y="1657387"/>
                </a:lnTo>
                <a:lnTo>
                  <a:pt x="1270831" y="1657620"/>
                </a:lnTo>
                <a:cubicBezTo>
                  <a:pt x="1270831" y="1659164"/>
                  <a:pt x="1271457" y="1660400"/>
                  <a:pt x="1275219" y="1659164"/>
                </a:cubicBezTo>
                <a:close/>
                <a:moveTo>
                  <a:pt x="1189249" y="381491"/>
                </a:moveTo>
                <a:cubicBezTo>
                  <a:pt x="1186722" y="394112"/>
                  <a:pt x="1186722" y="378967"/>
                  <a:pt x="1181664" y="389065"/>
                </a:cubicBezTo>
                <a:cubicBezTo>
                  <a:pt x="1166487" y="391589"/>
                  <a:pt x="1141194" y="386540"/>
                  <a:pt x="1123487" y="396637"/>
                </a:cubicBezTo>
                <a:cubicBezTo>
                  <a:pt x="1126017" y="389065"/>
                  <a:pt x="1113371" y="401685"/>
                  <a:pt x="1110840" y="401686"/>
                </a:cubicBezTo>
                <a:cubicBezTo>
                  <a:pt x="1110840" y="399162"/>
                  <a:pt x="1113371" y="399162"/>
                  <a:pt x="1115901" y="396637"/>
                </a:cubicBezTo>
                <a:cubicBezTo>
                  <a:pt x="1110843" y="390326"/>
                  <a:pt x="1105151" y="390326"/>
                  <a:pt x="1099776" y="391273"/>
                </a:cubicBezTo>
                <a:lnTo>
                  <a:pt x="1098265" y="391559"/>
                </a:lnTo>
                <a:lnTo>
                  <a:pt x="1109578" y="386856"/>
                </a:lnTo>
                <a:cubicBezTo>
                  <a:pt x="1113371" y="386541"/>
                  <a:pt x="1117163" y="386540"/>
                  <a:pt x="1120959" y="384015"/>
                </a:cubicBezTo>
                <a:cubicBezTo>
                  <a:pt x="1123486" y="389065"/>
                  <a:pt x="1126017" y="386540"/>
                  <a:pt x="1128548" y="389065"/>
                </a:cubicBezTo>
                <a:cubicBezTo>
                  <a:pt x="1143721" y="378967"/>
                  <a:pt x="1158899" y="384015"/>
                  <a:pt x="1171545" y="384015"/>
                </a:cubicBezTo>
                <a:cubicBezTo>
                  <a:pt x="1171545" y="381491"/>
                  <a:pt x="1169017" y="381491"/>
                  <a:pt x="1166487" y="381491"/>
                </a:cubicBezTo>
                <a:cubicBezTo>
                  <a:pt x="1170279" y="380230"/>
                  <a:pt x="1174707" y="380230"/>
                  <a:pt x="1178816" y="380545"/>
                </a:cubicBezTo>
                <a:cubicBezTo>
                  <a:pt x="1182926" y="380860"/>
                  <a:pt x="1186722" y="381491"/>
                  <a:pt x="1189249" y="381491"/>
                </a:cubicBezTo>
                <a:close/>
                <a:moveTo>
                  <a:pt x="1281630" y="1660040"/>
                </a:moveTo>
                <a:lnTo>
                  <a:pt x="1281487" y="1659782"/>
                </a:lnTo>
                <a:cubicBezTo>
                  <a:pt x="1280234" y="1657929"/>
                  <a:pt x="1278980" y="1656693"/>
                  <a:pt x="1277726" y="1656693"/>
                </a:cubicBezTo>
                <a:lnTo>
                  <a:pt x="1278932" y="1659961"/>
                </a:lnTo>
                <a:close/>
                <a:moveTo>
                  <a:pt x="1281479" y="1632478"/>
                </a:moveTo>
                <a:lnTo>
                  <a:pt x="1280207" y="1632286"/>
                </a:lnTo>
                <a:lnTo>
                  <a:pt x="1279565" y="1634572"/>
                </a:lnTo>
                <a:lnTo>
                  <a:pt x="1280962" y="1633527"/>
                </a:lnTo>
                <a:close/>
                <a:moveTo>
                  <a:pt x="1287744" y="1669600"/>
                </a:moveTo>
                <a:cubicBezTo>
                  <a:pt x="1286488" y="1670844"/>
                  <a:pt x="1285859" y="1668978"/>
                  <a:pt x="1284917" y="1666802"/>
                </a:cubicBezTo>
                <a:lnTo>
                  <a:pt x="1281426" y="1663346"/>
                </a:lnTo>
                <a:lnTo>
                  <a:pt x="1279863" y="1663075"/>
                </a:lnTo>
                <a:lnTo>
                  <a:pt x="1279218" y="1663444"/>
                </a:lnTo>
                <a:lnTo>
                  <a:pt x="1279019" y="1663798"/>
                </a:lnTo>
                <a:lnTo>
                  <a:pt x="1278501" y="1663854"/>
                </a:lnTo>
                <a:lnTo>
                  <a:pt x="1278497" y="1663856"/>
                </a:lnTo>
                <a:lnTo>
                  <a:pt x="1279653" y="1667288"/>
                </a:lnTo>
                <a:lnTo>
                  <a:pt x="1276027" y="1665269"/>
                </a:lnTo>
                <a:lnTo>
                  <a:pt x="1266560" y="1670685"/>
                </a:lnTo>
                <a:lnTo>
                  <a:pt x="1267526" y="1670984"/>
                </a:lnTo>
                <a:lnTo>
                  <a:pt x="1269620" y="1672446"/>
                </a:lnTo>
                <a:lnTo>
                  <a:pt x="1269508" y="1671967"/>
                </a:lnTo>
                <a:cubicBezTo>
                  <a:pt x="1269962" y="1670510"/>
                  <a:pt x="1273134" y="1671967"/>
                  <a:pt x="1274946" y="1671967"/>
                </a:cubicBezTo>
                <a:cubicBezTo>
                  <a:pt x="1273738" y="1673262"/>
                  <a:pt x="1273738" y="1674558"/>
                  <a:pt x="1274040" y="1676177"/>
                </a:cubicBezTo>
                <a:lnTo>
                  <a:pt x="1274276" y="1677779"/>
                </a:lnTo>
                <a:lnTo>
                  <a:pt x="1277282" y="1676029"/>
                </a:lnTo>
                <a:lnTo>
                  <a:pt x="1278891" y="1680964"/>
                </a:lnTo>
                <a:lnTo>
                  <a:pt x="1279950" y="1681828"/>
                </a:lnTo>
                <a:lnTo>
                  <a:pt x="1280472" y="1681598"/>
                </a:lnTo>
                <a:close/>
                <a:moveTo>
                  <a:pt x="1201335" y="383751"/>
                </a:moveTo>
                <a:lnTo>
                  <a:pt x="1196499" y="386142"/>
                </a:lnTo>
                <a:cubicBezTo>
                  <a:pt x="1198919" y="378968"/>
                  <a:pt x="1194082" y="381359"/>
                  <a:pt x="1191666" y="381359"/>
                </a:cubicBezTo>
                <a:cubicBezTo>
                  <a:pt x="1191665" y="376577"/>
                  <a:pt x="1193479" y="376577"/>
                  <a:pt x="1195594" y="378071"/>
                </a:cubicBezTo>
                <a:close/>
                <a:moveTo>
                  <a:pt x="1201335" y="383750"/>
                </a:moveTo>
                <a:lnTo>
                  <a:pt x="1201335" y="383751"/>
                </a:lnTo>
                <a:lnTo>
                  <a:pt x="1201335" y="383751"/>
                </a:lnTo>
                <a:close/>
                <a:moveTo>
                  <a:pt x="1291269" y="1679227"/>
                </a:moveTo>
                <a:lnTo>
                  <a:pt x="1291124" y="1679036"/>
                </a:lnTo>
                <a:lnTo>
                  <a:pt x="1286286" y="1684525"/>
                </a:lnTo>
                <a:lnTo>
                  <a:pt x="1286552" y="1684525"/>
                </a:lnTo>
                <a:lnTo>
                  <a:pt x="1289045" y="1682397"/>
                </a:lnTo>
                <a:close/>
                <a:moveTo>
                  <a:pt x="1329291" y="2214101"/>
                </a:moveTo>
                <a:cubicBezTo>
                  <a:pt x="1328549" y="2215274"/>
                  <a:pt x="1312786" y="2218143"/>
                  <a:pt x="1316283" y="2214310"/>
                </a:cubicBezTo>
                <a:cubicBezTo>
                  <a:pt x="1313871" y="2215672"/>
                  <a:pt x="1312085" y="2216993"/>
                  <a:pt x="1310235" y="2217417"/>
                </a:cubicBezTo>
                <a:cubicBezTo>
                  <a:pt x="1308385" y="2217843"/>
                  <a:pt x="1306477" y="2217374"/>
                  <a:pt x="1303822" y="2215156"/>
                </a:cubicBezTo>
                <a:cubicBezTo>
                  <a:pt x="1305991" y="2210216"/>
                  <a:pt x="1308646" y="2212432"/>
                  <a:pt x="1311298" y="2214649"/>
                </a:cubicBezTo>
                <a:cubicBezTo>
                  <a:pt x="1311136" y="2212263"/>
                  <a:pt x="1313628" y="2212094"/>
                  <a:pt x="1313466" y="2209708"/>
                </a:cubicBezTo>
                <a:cubicBezTo>
                  <a:pt x="1316283" y="2214310"/>
                  <a:pt x="1320942" y="2209201"/>
                  <a:pt x="1323758" y="2213802"/>
                </a:cubicBezTo>
                <a:cubicBezTo>
                  <a:pt x="1328118" y="2213506"/>
                  <a:pt x="1329539" y="2213709"/>
                  <a:pt x="1329291" y="2214101"/>
                </a:cubicBezTo>
                <a:close/>
                <a:moveTo>
                  <a:pt x="1290256" y="1637260"/>
                </a:moveTo>
                <a:lnTo>
                  <a:pt x="1288908" y="1637730"/>
                </a:lnTo>
                <a:lnTo>
                  <a:pt x="1289000" y="1637570"/>
                </a:lnTo>
                <a:cubicBezTo>
                  <a:pt x="1289628" y="1637260"/>
                  <a:pt x="1290256" y="1637260"/>
                  <a:pt x="1290256" y="1637260"/>
                </a:cubicBezTo>
                <a:close/>
                <a:moveTo>
                  <a:pt x="1327849" y="2174960"/>
                </a:moveTo>
                <a:cubicBezTo>
                  <a:pt x="1327849" y="2177354"/>
                  <a:pt x="1325029" y="2179745"/>
                  <a:pt x="1319391" y="2179744"/>
                </a:cubicBezTo>
                <a:cubicBezTo>
                  <a:pt x="1322210" y="2177353"/>
                  <a:pt x="1322210" y="2177353"/>
                  <a:pt x="1322210" y="2174960"/>
                </a:cubicBezTo>
                <a:cubicBezTo>
                  <a:pt x="1322210" y="2174960"/>
                  <a:pt x="1325030" y="2174960"/>
                  <a:pt x="1327849" y="2174960"/>
                </a:cubicBezTo>
                <a:close/>
                <a:moveTo>
                  <a:pt x="1206169" y="381359"/>
                </a:moveTo>
                <a:lnTo>
                  <a:pt x="1201335" y="383750"/>
                </a:lnTo>
                <a:lnTo>
                  <a:pt x="1201336" y="376577"/>
                </a:lnTo>
                <a:cubicBezTo>
                  <a:pt x="1201336" y="375381"/>
                  <a:pt x="1202544" y="375380"/>
                  <a:pt x="1203752" y="376277"/>
                </a:cubicBezTo>
                <a:cubicBezTo>
                  <a:pt x="1204961" y="377175"/>
                  <a:pt x="1206169" y="378968"/>
                  <a:pt x="1206169" y="381359"/>
                </a:cubicBezTo>
                <a:close/>
                <a:moveTo>
                  <a:pt x="1293032" y="1650871"/>
                </a:moveTo>
                <a:lnTo>
                  <a:pt x="1292769" y="1649699"/>
                </a:lnTo>
                <a:lnTo>
                  <a:pt x="1291834" y="1650297"/>
                </a:lnTo>
                <a:close/>
                <a:moveTo>
                  <a:pt x="1294352" y="1655781"/>
                </a:moveTo>
                <a:lnTo>
                  <a:pt x="1294025" y="1655296"/>
                </a:lnTo>
                <a:lnTo>
                  <a:pt x="1293825" y="1654407"/>
                </a:lnTo>
                <a:lnTo>
                  <a:pt x="1293349" y="1654870"/>
                </a:lnTo>
                <a:lnTo>
                  <a:pt x="1290178" y="1651354"/>
                </a:lnTo>
                <a:lnTo>
                  <a:pt x="1285677" y="1654231"/>
                </a:lnTo>
                <a:lnTo>
                  <a:pt x="1289362" y="1655380"/>
                </a:lnTo>
                <a:lnTo>
                  <a:pt x="1294306" y="1655927"/>
                </a:lnTo>
                <a:close/>
                <a:moveTo>
                  <a:pt x="1296886" y="1672185"/>
                </a:moveTo>
                <a:lnTo>
                  <a:pt x="1295598" y="1671377"/>
                </a:lnTo>
                <a:lnTo>
                  <a:pt x="1295279" y="1671520"/>
                </a:lnTo>
                <a:lnTo>
                  <a:pt x="1295506" y="1671319"/>
                </a:lnTo>
                <a:lnTo>
                  <a:pt x="1292769" y="1669600"/>
                </a:lnTo>
                <a:lnTo>
                  <a:pt x="1294020" y="1672191"/>
                </a:lnTo>
                <a:close/>
                <a:moveTo>
                  <a:pt x="1304403" y="1636764"/>
                </a:moveTo>
                <a:lnTo>
                  <a:pt x="1301304" y="1637292"/>
                </a:lnTo>
                <a:lnTo>
                  <a:pt x="1303029" y="1637671"/>
                </a:lnTo>
                <a:close/>
                <a:moveTo>
                  <a:pt x="1319536" y="1630770"/>
                </a:moveTo>
                <a:cubicBezTo>
                  <a:pt x="1317198" y="1633423"/>
                  <a:pt x="1317198" y="1633423"/>
                  <a:pt x="1317030" y="1630940"/>
                </a:cubicBezTo>
                <a:lnTo>
                  <a:pt x="1315262" y="1631971"/>
                </a:lnTo>
                <a:lnTo>
                  <a:pt x="1317103" y="1632173"/>
                </a:lnTo>
                <a:cubicBezTo>
                  <a:pt x="1315894" y="1634564"/>
                  <a:pt x="1314686" y="1634565"/>
                  <a:pt x="1313477" y="1634266"/>
                </a:cubicBezTo>
                <a:lnTo>
                  <a:pt x="1310967" y="1634472"/>
                </a:lnTo>
                <a:lnTo>
                  <a:pt x="1307338" y="1636587"/>
                </a:lnTo>
                <a:cubicBezTo>
                  <a:pt x="1306664" y="1626659"/>
                  <a:pt x="1309845" y="1636417"/>
                  <a:pt x="1312015" y="1631281"/>
                </a:cubicBezTo>
                <a:lnTo>
                  <a:pt x="1310618" y="1630732"/>
                </a:lnTo>
                <a:lnTo>
                  <a:pt x="1300675" y="1630732"/>
                </a:lnTo>
                <a:lnTo>
                  <a:pt x="1299401" y="1630732"/>
                </a:lnTo>
                <a:lnTo>
                  <a:pt x="1300182" y="1632173"/>
                </a:lnTo>
                <a:lnTo>
                  <a:pt x="1291963" y="1632469"/>
                </a:lnTo>
                <a:lnTo>
                  <a:pt x="1289269" y="1635671"/>
                </a:lnTo>
                <a:cubicBezTo>
                  <a:pt x="1287530" y="1636089"/>
                  <a:pt x="1285420" y="1636232"/>
                  <a:pt x="1284095" y="1637520"/>
                </a:cubicBezTo>
                <a:lnTo>
                  <a:pt x="1291811" y="1632438"/>
                </a:lnTo>
                <a:lnTo>
                  <a:pt x="1289398" y="1631194"/>
                </a:lnTo>
                <a:lnTo>
                  <a:pt x="1288686" y="1631664"/>
                </a:lnTo>
                <a:cubicBezTo>
                  <a:pt x="1287273" y="1632286"/>
                  <a:pt x="1285781" y="1632752"/>
                  <a:pt x="1284328" y="1632908"/>
                </a:cubicBezTo>
                <a:lnTo>
                  <a:pt x="1284010" y="1632860"/>
                </a:lnTo>
                <a:lnTo>
                  <a:pt x="1281781" y="1636494"/>
                </a:lnTo>
                <a:lnTo>
                  <a:pt x="1278379" y="1638479"/>
                </a:lnTo>
                <a:lnTo>
                  <a:pt x="1277733" y="1639981"/>
                </a:lnTo>
                <a:cubicBezTo>
                  <a:pt x="1277223" y="1640370"/>
                  <a:pt x="1276438" y="1640370"/>
                  <a:pt x="1275182" y="1639748"/>
                </a:cubicBezTo>
                <a:cubicBezTo>
                  <a:pt x="1276124" y="1642546"/>
                  <a:pt x="1277772" y="1642896"/>
                  <a:pt x="1279731" y="1642240"/>
                </a:cubicBezTo>
                <a:lnTo>
                  <a:pt x="1280185" y="1641988"/>
                </a:lnTo>
                <a:lnTo>
                  <a:pt x="1280234" y="1641866"/>
                </a:lnTo>
                <a:lnTo>
                  <a:pt x="1280280" y="1641935"/>
                </a:lnTo>
                <a:lnTo>
                  <a:pt x="1286134" y="1638698"/>
                </a:lnTo>
                <a:lnTo>
                  <a:pt x="1288908" y="1637730"/>
                </a:lnTo>
                <a:lnTo>
                  <a:pt x="1287744" y="1639748"/>
                </a:lnTo>
                <a:cubicBezTo>
                  <a:pt x="1287744" y="1639748"/>
                  <a:pt x="1290257" y="1639748"/>
                  <a:pt x="1290257" y="1639748"/>
                </a:cubicBezTo>
                <a:cubicBezTo>
                  <a:pt x="1290256" y="1642236"/>
                  <a:pt x="1285231" y="1642236"/>
                  <a:pt x="1287744" y="1644725"/>
                </a:cubicBezTo>
                <a:cubicBezTo>
                  <a:pt x="1287744" y="1649699"/>
                  <a:pt x="1292769" y="1644725"/>
                  <a:pt x="1292769" y="1642236"/>
                </a:cubicBezTo>
                <a:cubicBezTo>
                  <a:pt x="1294025" y="1643480"/>
                  <a:pt x="1294653" y="1645346"/>
                  <a:pt x="1295596" y="1646590"/>
                </a:cubicBezTo>
                <a:lnTo>
                  <a:pt x="1297166" y="1646797"/>
                </a:lnTo>
                <a:lnTo>
                  <a:pt x="1297819" y="1644713"/>
                </a:lnTo>
                <a:cubicBezTo>
                  <a:pt x="1298949" y="1647441"/>
                  <a:pt x="1299841" y="1646679"/>
                  <a:pt x="1300815" y="1645167"/>
                </a:cubicBezTo>
                <a:lnTo>
                  <a:pt x="1302245" y="1643506"/>
                </a:lnTo>
                <a:lnTo>
                  <a:pt x="1300198" y="1642575"/>
                </a:lnTo>
                <a:lnTo>
                  <a:pt x="1303320" y="1642257"/>
                </a:lnTo>
                <a:lnTo>
                  <a:pt x="1303665" y="1641856"/>
                </a:lnTo>
                <a:lnTo>
                  <a:pt x="1297893" y="1641856"/>
                </a:lnTo>
                <a:cubicBezTo>
                  <a:pt x="1297893" y="1639464"/>
                  <a:pt x="1300310" y="1639464"/>
                  <a:pt x="1300310" y="1639464"/>
                </a:cubicBezTo>
                <a:lnTo>
                  <a:pt x="1300309" y="1637461"/>
                </a:lnTo>
                <a:lnTo>
                  <a:pt x="1298949" y="1637693"/>
                </a:lnTo>
                <a:cubicBezTo>
                  <a:pt x="1297739" y="1639313"/>
                  <a:pt x="1296950" y="1641485"/>
                  <a:pt x="1295791" y="1641982"/>
                </a:cubicBezTo>
                <a:cubicBezTo>
                  <a:pt x="1295019" y="1642312"/>
                  <a:pt x="1294082" y="1641898"/>
                  <a:pt x="1292747" y="1640079"/>
                </a:cubicBezTo>
                <a:cubicBezTo>
                  <a:pt x="1296365" y="1639834"/>
                  <a:pt x="1299497" y="1632458"/>
                  <a:pt x="1302145" y="1632994"/>
                </a:cubicBezTo>
                <a:lnTo>
                  <a:pt x="1304580" y="1636648"/>
                </a:lnTo>
                <a:lnTo>
                  <a:pt x="1307561" y="1634682"/>
                </a:lnTo>
                <a:lnTo>
                  <a:pt x="1304709" y="1641452"/>
                </a:lnTo>
                <a:lnTo>
                  <a:pt x="1305426" y="1642042"/>
                </a:lnTo>
                <a:lnTo>
                  <a:pt x="1307335" y="1641847"/>
                </a:lnTo>
                <a:lnTo>
                  <a:pt x="1307279" y="1643567"/>
                </a:lnTo>
                <a:lnTo>
                  <a:pt x="1307534" y="1643777"/>
                </a:lnTo>
                <a:lnTo>
                  <a:pt x="1307188" y="1638692"/>
                </a:lnTo>
                <a:cubicBezTo>
                  <a:pt x="1312532" y="1646033"/>
                  <a:pt x="1314076" y="1633088"/>
                  <a:pt x="1317181" y="1643149"/>
                </a:cubicBezTo>
                <a:cubicBezTo>
                  <a:pt x="1310121" y="1646197"/>
                  <a:pt x="1310121" y="1646197"/>
                  <a:pt x="1308056" y="1651473"/>
                </a:cubicBezTo>
                <a:cubicBezTo>
                  <a:pt x="1306764" y="1650277"/>
                  <a:pt x="1307236" y="1648319"/>
                  <a:pt x="1307688" y="1646041"/>
                </a:cubicBezTo>
                <a:lnTo>
                  <a:pt x="1307561" y="1644183"/>
                </a:lnTo>
                <a:lnTo>
                  <a:pt x="1307254" y="1644347"/>
                </a:lnTo>
                <a:lnTo>
                  <a:pt x="1307208" y="1645763"/>
                </a:lnTo>
                <a:lnTo>
                  <a:pt x="1305801" y="1645124"/>
                </a:lnTo>
                <a:lnTo>
                  <a:pt x="1304502" y="1645818"/>
                </a:lnTo>
                <a:cubicBezTo>
                  <a:pt x="1303583" y="1646192"/>
                  <a:pt x="1302999" y="1646856"/>
                  <a:pt x="1303167" y="1649338"/>
                </a:cubicBezTo>
                <a:cubicBezTo>
                  <a:pt x="1308181" y="1648997"/>
                  <a:pt x="1300663" y="1649508"/>
                  <a:pt x="1303504" y="1654301"/>
                </a:cubicBezTo>
                <a:cubicBezTo>
                  <a:pt x="1311025" y="1653790"/>
                  <a:pt x="1311025" y="1653790"/>
                  <a:pt x="1311025" y="1653790"/>
                </a:cubicBezTo>
                <a:lnTo>
                  <a:pt x="1309059" y="1657594"/>
                </a:lnTo>
                <a:lnTo>
                  <a:pt x="1312398" y="1657978"/>
                </a:lnTo>
                <a:lnTo>
                  <a:pt x="1312555" y="1657900"/>
                </a:lnTo>
                <a:lnTo>
                  <a:pt x="1315365" y="1656746"/>
                </a:lnTo>
                <a:lnTo>
                  <a:pt x="1318879" y="1653568"/>
                </a:lnTo>
                <a:lnTo>
                  <a:pt x="1319885" y="1653127"/>
                </a:lnTo>
                <a:lnTo>
                  <a:pt x="1317893" y="1647210"/>
                </a:lnTo>
                <a:lnTo>
                  <a:pt x="1320039" y="1646386"/>
                </a:lnTo>
                <a:lnTo>
                  <a:pt x="1317847" y="1644337"/>
                </a:lnTo>
                <a:lnTo>
                  <a:pt x="1318674" y="1644044"/>
                </a:lnTo>
                <a:lnTo>
                  <a:pt x="1317872" y="1643351"/>
                </a:lnTo>
                <a:cubicBezTo>
                  <a:pt x="1317367" y="1635905"/>
                  <a:pt x="1322208" y="1633083"/>
                  <a:pt x="1319536" y="1630770"/>
                </a:cubicBezTo>
                <a:close/>
                <a:moveTo>
                  <a:pt x="1235478" y="379006"/>
                </a:moveTo>
                <a:lnTo>
                  <a:pt x="1233854" y="377996"/>
                </a:lnTo>
                <a:cubicBezTo>
                  <a:pt x="1232588" y="377681"/>
                  <a:pt x="1231326" y="377054"/>
                  <a:pt x="1231326" y="374543"/>
                </a:cubicBezTo>
                <a:cubicBezTo>
                  <a:pt x="1226272" y="387099"/>
                  <a:pt x="1216167" y="387098"/>
                  <a:pt x="1208586" y="392120"/>
                </a:cubicBezTo>
                <a:cubicBezTo>
                  <a:pt x="1208586" y="384588"/>
                  <a:pt x="1216167" y="379565"/>
                  <a:pt x="1208586" y="377054"/>
                </a:cubicBezTo>
                <a:cubicBezTo>
                  <a:pt x="1213640" y="379565"/>
                  <a:pt x="1231326" y="382076"/>
                  <a:pt x="1233854" y="367010"/>
                </a:cubicBezTo>
                <a:cubicBezTo>
                  <a:pt x="1233854" y="370777"/>
                  <a:pt x="1233854" y="372660"/>
                  <a:pt x="1234167" y="374543"/>
                </a:cubicBezTo>
                <a:close/>
                <a:moveTo>
                  <a:pt x="1236381" y="382076"/>
                </a:moveTo>
                <a:cubicBezTo>
                  <a:pt x="1233854" y="384588"/>
                  <a:pt x="1233854" y="379565"/>
                  <a:pt x="1231326" y="382076"/>
                </a:cubicBezTo>
                <a:lnTo>
                  <a:pt x="1235735" y="379884"/>
                </a:lnTo>
                <a:close/>
                <a:moveTo>
                  <a:pt x="1236380" y="379565"/>
                </a:moveTo>
                <a:lnTo>
                  <a:pt x="1235735" y="379884"/>
                </a:lnTo>
                <a:lnTo>
                  <a:pt x="1235478" y="379006"/>
                </a:lnTo>
                <a:close/>
                <a:moveTo>
                  <a:pt x="1327943" y="1652187"/>
                </a:moveTo>
                <a:lnTo>
                  <a:pt x="1325809" y="1652468"/>
                </a:lnTo>
                <a:lnTo>
                  <a:pt x="1326952" y="1654346"/>
                </a:lnTo>
                <a:close/>
                <a:moveTo>
                  <a:pt x="1273843" y="364619"/>
                </a:moveTo>
                <a:cubicBezTo>
                  <a:pt x="1273842" y="369403"/>
                  <a:pt x="1273842" y="371794"/>
                  <a:pt x="1271426" y="371794"/>
                </a:cubicBezTo>
                <a:cubicBezTo>
                  <a:pt x="1271426" y="371794"/>
                  <a:pt x="1271426" y="371794"/>
                  <a:pt x="1271426" y="367010"/>
                </a:cubicBezTo>
                <a:cubicBezTo>
                  <a:pt x="1271426" y="367010"/>
                  <a:pt x="1271426" y="367010"/>
                  <a:pt x="1273843" y="364619"/>
                </a:cubicBezTo>
                <a:close/>
                <a:moveTo>
                  <a:pt x="1486204" y="2207561"/>
                </a:moveTo>
                <a:cubicBezTo>
                  <a:pt x="1480734" y="2198345"/>
                  <a:pt x="1466912" y="2208871"/>
                  <a:pt x="1461766" y="2204428"/>
                </a:cubicBezTo>
                <a:cubicBezTo>
                  <a:pt x="1464177" y="2204263"/>
                  <a:pt x="1464015" y="2201878"/>
                  <a:pt x="1463854" y="2199492"/>
                </a:cubicBezTo>
                <a:cubicBezTo>
                  <a:pt x="1473663" y="2201223"/>
                  <a:pt x="1485394" y="2195632"/>
                  <a:pt x="1486204" y="2207561"/>
                </a:cubicBezTo>
                <a:close/>
                <a:moveTo>
                  <a:pt x="1367571" y="364533"/>
                </a:moveTo>
                <a:cubicBezTo>
                  <a:pt x="1366314" y="368265"/>
                  <a:pt x="1365687" y="367643"/>
                  <a:pt x="1365686" y="366399"/>
                </a:cubicBezTo>
                <a:lnTo>
                  <a:pt x="1366110" y="364719"/>
                </a:lnTo>
                <a:close/>
                <a:moveTo>
                  <a:pt x="1370080" y="371996"/>
                </a:moveTo>
                <a:cubicBezTo>
                  <a:pt x="1367571" y="367020"/>
                  <a:pt x="1370080" y="367021"/>
                  <a:pt x="1367571" y="364533"/>
                </a:cubicBezTo>
                <a:cubicBezTo>
                  <a:pt x="1366943" y="363911"/>
                  <a:pt x="1366472" y="364067"/>
                  <a:pt x="1366157" y="364533"/>
                </a:cubicBezTo>
                <a:lnTo>
                  <a:pt x="1366110" y="364719"/>
                </a:lnTo>
                <a:lnTo>
                  <a:pt x="1357833" y="365777"/>
                </a:lnTo>
                <a:cubicBezTo>
                  <a:pt x="1355006" y="367643"/>
                  <a:pt x="1353750" y="370752"/>
                  <a:pt x="1357519" y="374483"/>
                </a:cubicBezTo>
                <a:cubicBezTo>
                  <a:pt x="1360031" y="367021"/>
                  <a:pt x="1362545" y="371996"/>
                  <a:pt x="1370080" y="371996"/>
                </a:cubicBezTo>
                <a:close/>
                <a:moveTo>
                  <a:pt x="1395388" y="250210"/>
                </a:moveTo>
                <a:cubicBezTo>
                  <a:pt x="1390801" y="253000"/>
                  <a:pt x="1379336" y="255790"/>
                  <a:pt x="1377043" y="247420"/>
                </a:cubicBezTo>
                <a:cubicBezTo>
                  <a:pt x="1381629" y="247420"/>
                  <a:pt x="1388509" y="250210"/>
                  <a:pt x="1395388" y="250210"/>
                </a:cubicBezTo>
                <a:close/>
                <a:moveTo>
                  <a:pt x="1405257" y="364533"/>
                </a:moveTo>
                <a:cubicBezTo>
                  <a:pt x="1397718" y="359558"/>
                  <a:pt x="1390183" y="367021"/>
                  <a:pt x="1382644" y="369508"/>
                </a:cubicBezTo>
                <a:cubicBezTo>
                  <a:pt x="1387670" y="376971"/>
                  <a:pt x="1400231" y="371996"/>
                  <a:pt x="1405257" y="364533"/>
                </a:cubicBezTo>
                <a:close/>
                <a:moveTo>
                  <a:pt x="1420330" y="357070"/>
                </a:moveTo>
                <a:cubicBezTo>
                  <a:pt x="1420330" y="354582"/>
                  <a:pt x="1415305" y="354582"/>
                  <a:pt x="1415305" y="359558"/>
                </a:cubicBezTo>
                <a:cubicBezTo>
                  <a:pt x="1417818" y="362046"/>
                  <a:pt x="1420330" y="359558"/>
                  <a:pt x="1420330" y="357070"/>
                </a:cubicBezTo>
                <a:close/>
                <a:moveTo>
                  <a:pt x="1589625" y="2196582"/>
                </a:moveTo>
                <a:cubicBezTo>
                  <a:pt x="1582404" y="2202106"/>
                  <a:pt x="1574160" y="2192600"/>
                  <a:pt x="1572319" y="2202791"/>
                </a:cubicBezTo>
                <a:cubicBezTo>
                  <a:pt x="1562404" y="2205981"/>
                  <a:pt x="1546599" y="2196988"/>
                  <a:pt x="1534676" y="2207865"/>
                </a:cubicBezTo>
                <a:lnTo>
                  <a:pt x="1528191" y="2205589"/>
                </a:lnTo>
                <a:lnTo>
                  <a:pt x="1521146" y="2210431"/>
                </a:lnTo>
                <a:cubicBezTo>
                  <a:pt x="1517578" y="2211023"/>
                  <a:pt x="1514219" y="2209853"/>
                  <a:pt x="1513936" y="2205677"/>
                </a:cubicBezTo>
                <a:cubicBezTo>
                  <a:pt x="1515336" y="2206981"/>
                  <a:pt x="1517949" y="2206804"/>
                  <a:pt x="1520863" y="2206255"/>
                </a:cubicBezTo>
                <a:lnTo>
                  <a:pt x="1526874" y="2205127"/>
                </a:lnTo>
                <a:lnTo>
                  <a:pt x="1520407" y="2202856"/>
                </a:lnTo>
                <a:cubicBezTo>
                  <a:pt x="1515386" y="2203513"/>
                  <a:pt x="1510470" y="2205733"/>
                  <a:pt x="1506775" y="2207243"/>
                </a:cubicBezTo>
                <a:cubicBezTo>
                  <a:pt x="1511647" y="2204395"/>
                  <a:pt x="1518528" y="2193861"/>
                  <a:pt x="1507765" y="2184525"/>
                </a:cubicBezTo>
                <a:cubicBezTo>
                  <a:pt x="1518358" y="2191355"/>
                  <a:pt x="1530964" y="2190499"/>
                  <a:pt x="1541216" y="2192320"/>
                </a:cubicBezTo>
                <a:cubicBezTo>
                  <a:pt x="1538698" y="2192491"/>
                  <a:pt x="1538698" y="2192491"/>
                  <a:pt x="1538698" y="2192491"/>
                </a:cubicBezTo>
                <a:cubicBezTo>
                  <a:pt x="1546429" y="2194483"/>
                  <a:pt x="1556514" y="2193798"/>
                  <a:pt x="1564075" y="2193285"/>
                </a:cubicBezTo>
                <a:cubicBezTo>
                  <a:pt x="1561724" y="2195961"/>
                  <a:pt x="1561724" y="2195961"/>
                  <a:pt x="1561894" y="2198466"/>
                </a:cubicBezTo>
                <a:cubicBezTo>
                  <a:pt x="1572149" y="2200286"/>
                  <a:pt x="1581384" y="2187075"/>
                  <a:pt x="1589625" y="2196582"/>
                </a:cubicBezTo>
                <a:close/>
                <a:moveTo>
                  <a:pt x="1592831" y="2201033"/>
                </a:moveTo>
                <a:lnTo>
                  <a:pt x="1592535" y="2203764"/>
                </a:lnTo>
                <a:cubicBezTo>
                  <a:pt x="1592535" y="2203764"/>
                  <a:pt x="1592535" y="2203764"/>
                  <a:pt x="1592361" y="2201208"/>
                </a:cubicBezTo>
                <a:close/>
                <a:moveTo>
                  <a:pt x="1609068" y="2197504"/>
                </a:moveTo>
                <a:cubicBezTo>
                  <a:pt x="1605365" y="2196472"/>
                  <a:pt x="1602393" y="2197316"/>
                  <a:pt x="1599745" y="2198459"/>
                </a:cubicBezTo>
                <a:lnTo>
                  <a:pt x="1592831" y="2201033"/>
                </a:lnTo>
                <a:lnTo>
                  <a:pt x="1593094" y="2198589"/>
                </a:lnTo>
                <a:cubicBezTo>
                  <a:pt x="1593306" y="2197291"/>
                  <a:pt x="1593219" y="2196013"/>
                  <a:pt x="1591840" y="2193538"/>
                </a:cubicBezTo>
                <a:lnTo>
                  <a:pt x="1594205" y="2193095"/>
                </a:lnTo>
                <a:lnTo>
                  <a:pt x="1589783" y="2190804"/>
                </a:lnTo>
                <a:cubicBezTo>
                  <a:pt x="1587064" y="2190505"/>
                  <a:pt x="1584042" y="2190505"/>
                  <a:pt x="1581625" y="2189309"/>
                </a:cubicBezTo>
                <a:cubicBezTo>
                  <a:pt x="1582231" y="2187515"/>
                  <a:pt x="1583136" y="2186918"/>
                  <a:pt x="1584230" y="2186918"/>
                </a:cubicBezTo>
                <a:cubicBezTo>
                  <a:pt x="1587517" y="2186918"/>
                  <a:pt x="1592503" y="2192297"/>
                  <a:pt x="1596128" y="2186918"/>
                </a:cubicBezTo>
                <a:lnTo>
                  <a:pt x="1596128" y="2192105"/>
                </a:lnTo>
                <a:lnTo>
                  <a:pt x="1598904" y="2190490"/>
                </a:lnTo>
                <a:cubicBezTo>
                  <a:pt x="1599945" y="2205828"/>
                  <a:pt x="1608374" y="2187279"/>
                  <a:pt x="1609068" y="2197504"/>
                </a:cubicBezTo>
                <a:close/>
                <a:moveTo>
                  <a:pt x="1505754" y="389409"/>
                </a:moveTo>
                <a:cubicBezTo>
                  <a:pt x="1498215" y="396872"/>
                  <a:pt x="1485655" y="389409"/>
                  <a:pt x="1483142" y="396872"/>
                </a:cubicBezTo>
                <a:cubicBezTo>
                  <a:pt x="1488168" y="401847"/>
                  <a:pt x="1503242" y="401847"/>
                  <a:pt x="1505754" y="389409"/>
                </a:cubicBezTo>
                <a:close/>
                <a:moveTo>
                  <a:pt x="1638248" y="2201908"/>
                </a:moveTo>
                <a:cubicBezTo>
                  <a:pt x="1638190" y="2202736"/>
                  <a:pt x="1637923" y="2203249"/>
                  <a:pt x="1637320" y="2203290"/>
                </a:cubicBezTo>
                <a:cubicBezTo>
                  <a:pt x="1636964" y="2198041"/>
                  <a:pt x="1636964" y="2198041"/>
                  <a:pt x="1636964" y="2198041"/>
                </a:cubicBezTo>
                <a:cubicBezTo>
                  <a:pt x="1634375" y="2195579"/>
                  <a:pt x="1632320" y="2200992"/>
                  <a:pt x="1629374" y="2193282"/>
                </a:cubicBezTo>
                <a:cubicBezTo>
                  <a:pt x="1629196" y="2190658"/>
                  <a:pt x="1634018" y="2190330"/>
                  <a:pt x="1636429" y="2190167"/>
                </a:cubicBezTo>
                <a:cubicBezTo>
                  <a:pt x="1636696" y="2194103"/>
                  <a:pt x="1638421" y="2199424"/>
                  <a:pt x="1638248" y="2201908"/>
                </a:cubicBezTo>
                <a:close/>
                <a:moveTo>
                  <a:pt x="1520828" y="371996"/>
                </a:moveTo>
                <a:cubicBezTo>
                  <a:pt x="1518318" y="369508"/>
                  <a:pt x="1513293" y="364533"/>
                  <a:pt x="1513293" y="374483"/>
                </a:cubicBezTo>
                <a:cubicBezTo>
                  <a:pt x="1515805" y="374483"/>
                  <a:pt x="1520828" y="376971"/>
                  <a:pt x="1520828" y="371996"/>
                </a:cubicBezTo>
                <a:close/>
                <a:moveTo>
                  <a:pt x="1528367" y="371996"/>
                </a:moveTo>
                <a:lnTo>
                  <a:pt x="1523340" y="371996"/>
                </a:lnTo>
                <a:cubicBezTo>
                  <a:pt x="1523341" y="377593"/>
                  <a:pt x="1527581" y="378992"/>
                  <a:pt x="1528641" y="376194"/>
                </a:cubicBezTo>
                <a:cubicBezTo>
                  <a:pt x="1528995" y="375261"/>
                  <a:pt x="1528994" y="373862"/>
                  <a:pt x="1528367" y="371996"/>
                </a:cubicBezTo>
                <a:close/>
                <a:moveTo>
                  <a:pt x="1659144" y="2243734"/>
                </a:moveTo>
                <a:cubicBezTo>
                  <a:pt x="1658993" y="2245973"/>
                  <a:pt x="1658604" y="2249183"/>
                  <a:pt x="1658777" y="2251718"/>
                </a:cubicBezTo>
                <a:cubicBezTo>
                  <a:pt x="1656711" y="2248039"/>
                  <a:pt x="1655321" y="2254341"/>
                  <a:pt x="1654468" y="2253443"/>
                </a:cubicBezTo>
                <a:cubicBezTo>
                  <a:pt x="1654183" y="2253144"/>
                  <a:pt x="1653955" y="2252046"/>
                  <a:pt x="1653782" y="2249511"/>
                </a:cubicBezTo>
                <a:cubicBezTo>
                  <a:pt x="1653610" y="2246976"/>
                  <a:pt x="1656193" y="2249347"/>
                  <a:pt x="1658432" y="2246648"/>
                </a:cubicBezTo>
                <a:cubicBezTo>
                  <a:pt x="1658088" y="2241577"/>
                  <a:pt x="1658088" y="2241577"/>
                  <a:pt x="1658088" y="2241577"/>
                </a:cubicBezTo>
                <a:cubicBezTo>
                  <a:pt x="1659209" y="2240227"/>
                  <a:pt x="1659296" y="2241496"/>
                  <a:pt x="1659144" y="2243734"/>
                </a:cubicBezTo>
                <a:close/>
                <a:moveTo>
                  <a:pt x="1660553" y="2206506"/>
                </a:moveTo>
                <a:cubicBezTo>
                  <a:pt x="1660715" y="2208891"/>
                  <a:pt x="1660715" y="2208891"/>
                  <a:pt x="1661039" y="2213663"/>
                </a:cubicBezTo>
                <a:cubicBezTo>
                  <a:pt x="1656376" y="2216377"/>
                  <a:pt x="1655890" y="2209219"/>
                  <a:pt x="1660553" y="2206506"/>
                </a:cubicBezTo>
                <a:close/>
                <a:moveTo>
                  <a:pt x="1671933" y="2195745"/>
                </a:moveTo>
                <a:cubicBezTo>
                  <a:pt x="1665769" y="2197563"/>
                  <a:pt x="1660759" y="2197903"/>
                  <a:pt x="1655728" y="2197894"/>
                </a:cubicBezTo>
                <a:cubicBezTo>
                  <a:pt x="1650698" y="2197887"/>
                  <a:pt x="1645639" y="2197531"/>
                  <a:pt x="1639381" y="2197956"/>
                </a:cubicBezTo>
                <a:cubicBezTo>
                  <a:pt x="1639191" y="2195173"/>
                  <a:pt x="1639191" y="2195173"/>
                  <a:pt x="1639002" y="2192389"/>
                </a:cubicBezTo>
                <a:cubicBezTo>
                  <a:pt x="1651902" y="2197106"/>
                  <a:pt x="1664041" y="2190689"/>
                  <a:pt x="1671933" y="2195745"/>
                </a:cubicBezTo>
                <a:close/>
                <a:moveTo>
                  <a:pt x="1543306" y="277312"/>
                </a:moveTo>
                <a:cubicBezTo>
                  <a:pt x="1538719" y="277312"/>
                  <a:pt x="1538719" y="272528"/>
                  <a:pt x="1536426" y="272528"/>
                </a:cubicBezTo>
                <a:cubicBezTo>
                  <a:pt x="1536426" y="271333"/>
                  <a:pt x="1538145" y="270137"/>
                  <a:pt x="1539865" y="270437"/>
                </a:cubicBezTo>
                <a:cubicBezTo>
                  <a:pt x="1541585" y="270735"/>
                  <a:pt x="1543305" y="272529"/>
                  <a:pt x="1543306" y="277312"/>
                </a:cubicBezTo>
                <a:close/>
                <a:moveTo>
                  <a:pt x="1679510" y="2263954"/>
                </a:moveTo>
                <a:cubicBezTo>
                  <a:pt x="1679510" y="2271643"/>
                  <a:pt x="1674195" y="2269081"/>
                  <a:pt x="1671536" y="2274204"/>
                </a:cubicBezTo>
                <a:cubicBezTo>
                  <a:pt x="1668877" y="2271642"/>
                  <a:pt x="1668878" y="2266517"/>
                  <a:pt x="1666218" y="2266517"/>
                </a:cubicBezTo>
                <a:cubicBezTo>
                  <a:pt x="1666218" y="2266517"/>
                  <a:pt x="1666218" y="2266517"/>
                  <a:pt x="1666218" y="2256268"/>
                </a:cubicBezTo>
                <a:cubicBezTo>
                  <a:pt x="1666218" y="2258830"/>
                  <a:pt x="1671536" y="2266516"/>
                  <a:pt x="1671536" y="2256268"/>
                </a:cubicBezTo>
                <a:cubicBezTo>
                  <a:pt x="1671536" y="2258830"/>
                  <a:pt x="1674195" y="2258830"/>
                  <a:pt x="1676854" y="2256269"/>
                </a:cubicBezTo>
                <a:cubicBezTo>
                  <a:pt x="1679510" y="2261392"/>
                  <a:pt x="1674195" y="2263954"/>
                  <a:pt x="1679510" y="2263954"/>
                </a:cubicBezTo>
                <a:close/>
                <a:moveTo>
                  <a:pt x="1686982" y="2192072"/>
                </a:moveTo>
                <a:lnTo>
                  <a:pt x="1679062" y="2196393"/>
                </a:lnTo>
                <a:cubicBezTo>
                  <a:pt x="1675279" y="2196650"/>
                  <a:pt x="1672038" y="2195605"/>
                  <a:pt x="1674389" y="2192915"/>
                </a:cubicBezTo>
                <a:cubicBezTo>
                  <a:pt x="1676195" y="2191528"/>
                  <a:pt x="1678393" y="2191220"/>
                  <a:pt x="1680820" y="2191333"/>
                </a:cubicBezTo>
                <a:close/>
                <a:moveTo>
                  <a:pt x="1687079" y="2192084"/>
                </a:moveTo>
                <a:lnTo>
                  <a:pt x="1686982" y="2192072"/>
                </a:lnTo>
                <a:lnTo>
                  <a:pt x="1687007" y="2192059"/>
                </a:lnTo>
                <a:close/>
                <a:moveTo>
                  <a:pt x="1567384" y="280900"/>
                </a:moveTo>
                <a:cubicBezTo>
                  <a:pt x="1565092" y="280899"/>
                  <a:pt x="1562798" y="278109"/>
                  <a:pt x="1558212" y="278109"/>
                </a:cubicBezTo>
                <a:cubicBezTo>
                  <a:pt x="1558212" y="275320"/>
                  <a:pt x="1560505" y="273924"/>
                  <a:pt x="1562798" y="274274"/>
                </a:cubicBezTo>
                <a:cubicBezTo>
                  <a:pt x="1565091" y="274622"/>
                  <a:pt x="1567385" y="276714"/>
                  <a:pt x="1567384" y="280900"/>
                </a:cubicBezTo>
                <a:close/>
                <a:moveTo>
                  <a:pt x="1573591" y="362046"/>
                </a:moveTo>
                <a:cubicBezTo>
                  <a:pt x="1571079" y="359558"/>
                  <a:pt x="1566053" y="359558"/>
                  <a:pt x="1566052" y="364533"/>
                </a:cubicBezTo>
                <a:cubicBezTo>
                  <a:pt x="1568566" y="362046"/>
                  <a:pt x="1571078" y="367021"/>
                  <a:pt x="1571078" y="367021"/>
                </a:cubicBezTo>
                <a:cubicBezTo>
                  <a:pt x="1571078" y="364533"/>
                  <a:pt x="1571078" y="364533"/>
                  <a:pt x="1573591" y="362046"/>
                </a:cubicBezTo>
                <a:close/>
                <a:moveTo>
                  <a:pt x="1588665" y="364533"/>
                </a:moveTo>
                <a:cubicBezTo>
                  <a:pt x="1588665" y="364533"/>
                  <a:pt x="1588665" y="364533"/>
                  <a:pt x="1586153" y="364533"/>
                </a:cubicBezTo>
                <a:cubicBezTo>
                  <a:pt x="1588665" y="362046"/>
                  <a:pt x="1586153" y="362046"/>
                  <a:pt x="1586152" y="357070"/>
                </a:cubicBezTo>
                <a:cubicBezTo>
                  <a:pt x="1576104" y="359557"/>
                  <a:pt x="1591177" y="371996"/>
                  <a:pt x="1588665" y="364533"/>
                </a:cubicBezTo>
                <a:close/>
                <a:moveTo>
                  <a:pt x="1593691" y="374483"/>
                </a:moveTo>
                <a:cubicBezTo>
                  <a:pt x="1591177" y="374483"/>
                  <a:pt x="1588665" y="374483"/>
                  <a:pt x="1588665" y="379458"/>
                </a:cubicBezTo>
                <a:cubicBezTo>
                  <a:pt x="1591178" y="379459"/>
                  <a:pt x="1593691" y="379459"/>
                  <a:pt x="1593691" y="374483"/>
                </a:cubicBezTo>
                <a:close/>
                <a:moveTo>
                  <a:pt x="1719392" y="2207245"/>
                </a:moveTo>
                <a:cubicBezTo>
                  <a:pt x="1714423" y="2209636"/>
                  <a:pt x="1702001" y="2212028"/>
                  <a:pt x="1692066" y="2214418"/>
                </a:cubicBezTo>
                <a:cubicBezTo>
                  <a:pt x="1689583" y="2209636"/>
                  <a:pt x="1687098" y="2212027"/>
                  <a:pt x="1689583" y="2209636"/>
                </a:cubicBezTo>
                <a:cubicBezTo>
                  <a:pt x="1684613" y="2207245"/>
                  <a:pt x="1674677" y="2216810"/>
                  <a:pt x="1677161" y="2204852"/>
                </a:cubicBezTo>
                <a:cubicBezTo>
                  <a:pt x="1679645" y="2209637"/>
                  <a:pt x="1682129" y="2207245"/>
                  <a:pt x="1682129" y="2202460"/>
                </a:cubicBezTo>
                <a:cubicBezTo>
                  <a:pt x="1687098" y="2204852"/>
                  <a:pt x="1689583" y="2209636"/>
                  <a:pt x="1692067" y="2202460"/>
                </a:cubicBezTo>
                <a:cubicBezTo>
                  <a:pt x="1697031" y="2216810"/>
                  <a:pt x="1711938" y="2202460"/>
                  <a:pt x="1719392" y="2207245"/>
                </a:cubicBezTo>
                <a:close/>
                <a:moveTo>
                  <a:pt x="1598916" y="406468"/>
                </a:moveTo>
                <a:cubicBezTo>
                  <a:pt x="1598916" y="408860"/>
                  <a:pt x="1598916" y="411251"/>
                  <a:pt x="1596257" y="411251"/>
                </a:cubicBezTo>
                <a:cubicBezTo>
                  <a:pt x="1596257" y="408860"/>
                  <a:pt x="1596257" y="408860"/>
                  <a:pt x="1596257" y="408860"/>
                </a:cubicBezTo>
                <a:cubicBezTo>
                  <a:pt x="1596257" y="408860"/>
                  <a:pt x="1590942" y="406468"/>
                  <a:pt x="1590943" y="411251"/>
                </a:cubicBezTo>
                <a:cubicBezTo>
                  <a:pt x="1588283" y="408860"/>
                  <a:pt x="1589613" y="406468"/>
                  <a:pt x="1591937" y="405272"/>
                </a:cubicBezTo>
                <a:cubicBezTo>
                  <a:pt x="1594265" y="404077"/>
                  <a:pt x="1597587" y="404077"/>
                  <a:pt x="1598916" y="406468"/>
                </a:cubicBezTo>
                <a:close/>
                <a:moveTo>
                  <a:pt x="1593594" y="283290"/>
                </a:moveTo>
                <a:cubicBezTo>
                  <a:pt x="1593594" y="283290"/>
                  <a:pt x="1593594" y="283290"/>
                  <a:pt x="1586223" y="283290"/>
                </a:cubicBezTo>
                <a:cubicBezTo>
                  <a:pt x="1586223" y="280301"/>
                  <a:pt x="1583766" y="280301"/>
                  <a:pt x="1581309" y="280301"/>
                </a:cubicBezTo>
                <a:cubicBezTo>
                  <a:pt x="1580695" y="279554"/>
                  <a:pt x="1581309" y="279180"/>
                  <a:pt x="1582538" y="279087"/>
                </a:cubicBezTo>
                <a:cubicBezTo>
                  <a:pt x="1586223" y="278806"/>
                  <a:pt x="1595438" y="281048"/>
                  <a:pt x="1593594" y="283290"/>
                </a:cubicBezTo>
                <a:close/>
                <a:moveTo>
                  <a:pt x="1593758" y="242636"/>
                </a:moveTo>
                <a:cubicBezTo>
                  <a:pt x="1586534" y="247419"/>
                  <a:pt x="1581719" y="235462"/>
                  <a:pt x="1569679" y="240244"/>
                </a:cubicBezTo>
                <a:cubicBezTo>
                  <a:pt x="1573290" y="237853"/>
                  <a:pt x="1577504" y="236657"/>
                  <a:pt x="1581719" y="236957"/>
                </a:cubicBezTo>
                <a:cubicBezTo>
                  <a:pt x="1585933" y="237256"/>
                  <a:pt x="1590147" y="239049"/>
                  <a:pt x="1593758" y="242636"/>
                </a:cubicBezTo>
                <a:close/>
                <a:moveTo>
                  <a:pt x="1611278" y="374483"/>
                </a:moveTo>
                <a:cubicBezTo>
                  <a:pt x="1608765" y="379459"/>
                  <a:pt x="1601230" y="374483"/>
                  <a:pt x="1601229" y="381946"/>
                </a:cubicBezTo>
                <a:cubicBezTo>
                  <a:pt x="1606252" y="381946"/>
                  <a:pt x="1613790" y="376971"/>
                  <a:pt x="1611278" y="374483"/>
                </a:cubicBezTo>
                <a:close/>
                <a:moveTo>
                  <a:pt x="1613790" y="391897"/>
                </a:moveTo>
                <a:cubicBezTo>
                  <a:pt x="1608765" y="394385"/>
                  <a:pt x="1611278" y="386921"/>
                  <a:pt x="1608764" y="389409"/>
                </a:cubicBezTo>
                <a:cubicBezTo>
                  <a:pt x="1601230" y="404335"/>
                  <a:pt x="1586153" y="394385"/>
                  <a:pt x="1576104" y="406823"/>
                </a:cubicBezTo>
                <a:cubicBezTo>
                  <a:pt x="1581129" y="409310"/>
                  <a:pt x="1586153" y="399360"/>
                  <a:pt x="1588665" y="411798"/>
                </a:cubicBezTo>
                <a:cubicBezTo>
                  <a:pt x="1586153" y="416773"/>
                  <a:pt x="1581129" y="409310"/>
                  <a:pt x="1581130" y="419261"/>
                </a:cubicBezTo>
                <a:cubicBezTo>
                  <a:pt x="1586153" y="416773"/>
                  <a:pt x="1588665" y="419261"/>
                  <a:pt x="1591177" y="421748"/>
                </a:cubicBezTo>
                <a:cubicBezTo>
                  <a:pt x="1596204" y="414285"/>
                  <a:pt x="1603743" y="411798"/>
                  <a:pt x="1606251" y="401847"/>
                </a:cubicBezTo>
                <a:cubicBezTo>
                  <a:pt x="1608764" y="401847"/>
                  <a:pt x="1608764" y="401847"/>
                  <a:pt x="1611278" y="401847"/>
                </a:cubicBezTo>
                <a:cubicBezTo>
                  <a:pt x="1611277" y="399360"/>
                  <a:pt x="1611277" y="396872"/>
                  <a:pt x="1613790" y="391897"/>
                </a:cubicBezTo>
                <a:close/>
                <a:moveTo>
                  <a:pt x="1623841" y="389409"/>
                </a:moveTo>
                <a:cubicBezTo>
                  <a:pt x="1616303" y="389409"/>
                  <a:pt x="1618816" y="394385"/>
                  <a:pt x="1618817" y="396872"/>
                </a:cubicBezTo>
                <a:cubicBezTo>
                  <a:pt x="1618817" y="396872"/>
                  <a:pt x="1621329" y="399360"/>
                  <a:pt x="1621329" y="399360"/>
                </a:cubicBezTo>
                <a:cubicBezTo>
                  <a:pt x="1623841" y="399360"/>
                  <a:pt x="1616303" y="394385"/>
                  <a:pt x="1621329" y="391897"/>
                </a:cubicBezTo>
                <a:cubicBezTo>
                  <a:pt x="1621329" y="391897"/>
                  <a:pt x="1621329" y="391897"/>
                  <a:pt x="1623842" y="391897"/>
                </a:cubicBezTo>
                <a:cubicBezTo>
                  <a:pt x="1623842" y="391897"/>
                  <a:pt x="1623842" y="391897"/>
                  <a:pt x="1623841" y="389409"/>
                </a:cubicBezTo>
                <a:close/>
                <a:moveTo>
                  <a:pt x="1626351" y="347120"/>
                </a:moveTo>
                <a:cubicBezTo>
                  <a:pt x="1626351" y="349607"/>
                  <a:pt x="1618816" y="357070"/>
                  <a:pt x="1616303" y="354582"/>
                </a:cubicBezTo>
                <a:cubicBezTo>
                  <a:pt x="1618816" y="357070"/>
                  <a:pt x="1613790" y="357070"/>
                  <a:pt x="1613790" y="359557"/>
                </a:cubicBezTo>
                <a:cubicBezTo>
                  <a:pt x="1618816" y="362046"/>
                  <a:pt x="1626351" y="357070"/>
                  <a:pt x="1626351" y="347120"/>
                </a:cubicBezTo>
                <a:close/>
                <a:moveTo>
                  <a:pt x="1636402" y="359558"/>
                </a:moveTo>
                <a:cubicBezTo>
                  <a:pt x="1633890" y="359558"/>
                  <a:pt x="1633890" y="354582"/>
                  <a:pt x="1631377" y="354582"/>
                </a:cubicBezTo>
                <a:cubicBezTo>
                  <a:pt x="1633890" y="362046"/>
                  <a:pt x="1628864" y="359558"/>
                  <a:pt x="1628864" y="364533"/>
                </a:cubicBezTo>
                <a:cubicBezTo>
                  <a:pt x="1631377" y="364533"/>
                  <a:pt x="1633890" y="362046"/>
                  <a:pt x="1636402" y="359558"/>
                </a:cubicBezTo>
                <a:close/>
                <a:moveTo>
                  <a:pt x="1641429" y="376971"/>
                </a:moveTo>
                <a:cubicBezTo>
                  <a:pt x="1638916" y="376971"/>
                  <a:pt x="1638916" y="374483"/>
                  <a:pt x="1636402" y="376971"/>
                </a:cubicBezTo>
                <a:cubicBezTo>
                  <a:pt x="1636402" y="376971"/>
                  <a:pt x="1633890" y="379459"/>
                  <a:pt x="1633890" y="384434"/>
                </a:cubicBezTo>
                <a:cubicBezTo>
                  <a:pt x="1636403" y="381946"/>
                  <a:pt x="1636403" y="381946"/>
                  <a:pt x="1638915" y="381946"/>
                </a:cubicBezTo>
                <a:cubicBezTo>
                  <a:pt x="1638915" y="381946"/>
                  <a:pt x="1641428" y="379459"/>
                  <a:pt x="1641429" y="376971"/>
                </a:cubicBezTo>
                <a:close/>
                <a:moveTo>
                  <a:pt x="1638798" y="337118"/>
                </a:moveTo>
                <a:cubicBezTo>
                  <a:pt x="1638798" y="339509"/>
                  <a:pt x="1636381" y="339509"/>
                  <a:pt x="1636381" y="339509"/>
                </a:cubicBezTo>
                <a:cubicBezTo>
                  <a:pt x="1636381" y="339509"/>
                  <a:pt x="1636381" y="341900"/>
                  <a:pt x="1636381" y="341900"/>
                </a:cubicBezTo>
                <a:cubicBezTo>
                  <a:pt x="1631545" y="339509"/>
                  <a:pt x="1633965" y="346683"/>
                  <a:pt x="1631545" y="344292"/>
                </a:cubicBezTo>
                <a:cubicBezTo>
                  <a:pt x="1631545" y="341900"/>
                  <a:pt x="1631545" y="339509"/>
                  <a:pt x="1631545" y="337118"/>
                </a:cubicBezTo>
                <a:cubicBezTo>
                  <a:pt x="1633965" y="334727"/>
                  <a:pt x="1633965" y="339509"/>
                  <a:pt x="1638798" y="337118"/>
                </a:cubicBezTo>
                <a:close/>
                <a:moveTo>
                  <a:pt x="1778537" y="2195962"/>
                </a:moveTo>
                <a:cubicBezTo>
                  <a:pt x="1776015" y="2196133"/>
                  <a:pt x="1772270" y="2197021"/>
                  <a:pt x="1768192" y="2197614"/>
                </a:cubicBezTo>
                <a:cubicBezTo>
                  <a:pt x="1764113" y="2198206"/>
                  <a:pt x="1759696" y="2198506"/>
                  <a:pt x="1755827" y="2197505"/>
                </a:cubicBezTo>
                <a:cubicBezTo>
                  <a:pt x="1758351" y="2197333"/>
                  <a:pt x="1760873" y="2197162"/>
                  <a:pt x="1760702" y="2194644"/>
                </a:cubicBezTo>
                <a:cubicBezTo>
                  <a:pt x="1748085" y="2195501"/>
                  <a:pt x="1733285" y="2201566"/>
                  <a:pt x="1717462" y="2192520"/>
                </a:cubicBezTo>
                <a:cubicBezTo>
                  <a:pt x="1715108" y="2195210"/>
                  <a:pt x="1712412" y="2192862"/>
                  <a:pt x="1710232" y="2198072"/>
                </a:cubicBezTo>
                <a:cubicBezTo>
                  <a:pt x="1706275" y="2195810"/>
                  <a:pt x="1702491" y="2196066"/>
                  <a:pt x="1698685" y="2196009"/>
                </a:cubicBezTo>
                <a:lnTo>
                  <a:pt x="1687079" y="2192084"/>
                </a:lnTo>
                <a:lnTo>
                  <a:pt x="1688607" y="2192265"/>
                </a:lnTo>
                <a:cubicBezTo>
                  <a:pt x="1694033" y="2192847"/>
                  <a:pt x="1699713" y="2192461"/>
                  <a:pt x="1704331" y="2185822"/>
                </a:cubicBezTo>
                <a:cubicBezTo>
                  <a:pt x="1701635" y="2183474"/>
                  <a:pt x="1699110" y="2183646"/>
                  <a:pt x="1698939" y="2181127"/>
                </a:cubicBezTo>
                <a:cubicBezTo>
                  <a:pt x="1701464" y="2180956"/>
                  <a:pt x="1714937" y="2192691"/>
                  <a:pt x="1711899" y="2185308"/>
                </a:cubicBezTo>
                <a:cubicBezTo>
                  <a:pt x="1730250" y="2194181"/>
                  <a:pt x="1755143" y="2187430"/>
                  <a:pt x="1770456" y="2188920"/>
                </a:cubicBezTo>
                <a:cubicBezTo>
                  <a:pt x="1776186" y="2198652"/>
                  <a:pt x="1775160" y="2183542"/>
                  <a:pt x="1778537" y="2195962"/>
                </a:cubicBezTo>
                <a:close/>
                <a:moveTo>
                  <a:pt x="1790442" y="2192889"/>
                </a:moveTo>
                <a:lnTo>
                  <a:pt x="1785099" y="2198944"/>
                </a:lnTo>
                <a:cubicBezTo>
                  <a:pt x="1783090" y="2200579"/>
                  <a:pt x="1781280" y="2200702"/>
                  <a:pt x="1780956" y="2195930"/>
                </a:cubicBezTo>
                <a:cubicBezTo>
                  <a:pt x="1783368" y="2195766"/>
                  <a:pt x="1788356" y="2197824"/>
                  <a:pt x="1785455" y="2190830"/>
                </a:cubicBezTo>
                <a:close/>
                <a:moveTo>
                  <a:pt x="1790442" y="2192888"/>
                </a:moveTo>
                <a:lnTo>
                  <a:pt x="1790442" y="2192889"/>
                </a:lnTo>
                <a:lnTo>
                  <a:pt x="1790442" y="2192889"/>
                </a:lnTo>
                <a:close/>
                <a:moveTo>
                  <a:pt x="1792279" y="2207808"/>
                </a:moveTo>
                <a:lnTo>
                  <a:pt x="1791182" y="2207580"/>
                </a:lnTo>
                <a:cubicBezTo>
                  <a:pt x="1786592" y="2207154"/>
                  <a:pt x="1781969" y="2206069"/>
                  <a:pt x="1778286" y="2200987"/>
                </a:cubicBezTo>
                <a:cubicBezTo>
                  <a:pt x="1780432" y="2198246"/>
                  <a:pt x="1787797" y="2208408"/>
                  <a:pt x="1785121" y="2200643"/>
                </a:cubicBezTo>
                <a:cubicBezTo>
                  <a:pt x="1787029" y="2204498"/>
                  <a:pt x="1789846" y="2200899"/>
                  <a:pt x="1791359" y="2203290"/>
                </a:cubicBezTo>
                <a:close/>
                <a:moveTo>
                  <a:pt x="1792689" y="2207896"/>
                </a:moveTo>
                <a:lnTo>
                  <a:pt x="1792354" y="2208178"/>
                </a:lnTo>
                <a:lnTo>
                  <a:pt x="1792279" y="2207808"/>
                </a:lnTo>
                <a:close/>
                <a:moveTo>
                  <a:pt x="1669010" y="354541"/>
                </a:moveTo>
                <a:cubicBezTo>
                  <a:pt x="1669010" y="359666"/>
                  <a:pt x="1663691" y="357103"/>
                  <a:pt x="1663691" y="362228"/>
                </a:cubicBezTo>
                <a:cubicBezTo>
                  <a:pt x="1663692" y="354541"/>
                  <a:pt x="1661032" y="351978"/>
                  <a:pt x="1655715" y="349416"/>
                </a:cubicBezTo>
                <a:cubicBezTo>
                  <a:pt x="1658373" y="344292"/>
                  <a:pt x="1663692" y="354541"/>
                  <a:pt x="1666350" y="346854"/>
                </a:cubicBezTo>
                <a:cubicBezTo>
                  <a:pt x="1669010" y="349416"/>
                  <a:pt x="1663692" y="354541"/>
                  <a:pt x="1669010" y="354541"/>
                </a:cubicBezTo>
                <a:close/>
                <a:moveTo>
                  <a:pt x="1795427" y="2194947"/>
                </a:moveTo>
                <a:cubicBezTo>
                  <a:pt x="1795589" y="2197333"/>
                  <a:pt x="1794504" y="2199204"/>
                  <a:pt x="1793360" y="2200181"/>
                </a:cubicBezTo>
                <a:cubicBezTo>
                  <a:pt x="1792216" y="2201158"/>
                  <a:pt x="1791009" y="2201240"/>
                  <a:pt x="1790928" y="2200046"/>
                </a:cubicBezTo>
                <a:lnTo>
                  <a:pt x="1790442" y="2192889"/>
                </a:lnTo>
                <a:close/>
                <a:moveTo>
                  <a:pt x="1803879" y="2210234"/>
                </a:moveTo>
                <a:lnTo>
                  <a:pt x="1792689" y="2207896"/>
                </a:lnTo>
                <a:lnTo>
                  <a:pt x="1795639" y="2205379"/>
                </a:lnTo>
                <a:cubicBezTo>
                  <a:pt x="1796143" y="2204038"/>
                  <a:pt x="1796646" y="2202695"/>
                  <a:pt x="1798925" y="2202580"/>
                </a:cubicBezTo>
                <a:cubicBezTo>
                  <a:pt x="1799322" y="2210464"/>
                  <a:pt x="1803349" y="2199724"/>
                  <a:pt x="1803879" y="2210234"/>
                </a:cubicBezTo>
                <a:close/>
                <a:moveTo>
                  <a:pt x="1811664" y="2206763"/>
                </a:moveTo>
                <a:cubicBezTo>
                  <a:pt x="1811813" y="2207345"/>
                  <a:pt x="1811696" y="2208193"/>
                  <a:pt x="1811128" y="2209568"/>
                </a:cubicBezTo>
                <a:cubicBezTo>
                  <a:pt x="1808721" y="2212384"/>
                  <a:pt x="1810858" y="2204194"/>
                  <a:pt x="1805772" y="2204451"/>
                </a:cubicBezTo>
                <a:cubicBezTo>
                  <a:pt x="1805637" y="2201763"/>
                  <a:pt x="1808179" y="2201635"/>
                  <a:pt x="1808179" y="2201635"/>
                </a:cubicBezTo>
                <a:cubicBezTo>
                  <a:pt x="1808382" y="2205666"/>
                  <a:pt x="1811217" y="2205018"/>
                  <a:pt x="1811664" y="2206763"/>
                </a:cubicBezTo>
                <a:close/>
                <a:moveTo>
                  <a:pt x="1824828" y="2195309"/>
                </a:moveTo>
                <a:lnTo>
                  <a:pt x="1823823" y="2199850"/>
                </a:lnTo>
                <a:cubicBezTo>
                  <a:pt x="1823637" y="2201751"/>
                  <a:pt x="1823765" y="2203629"/>
                  <a:pt x="1824020" y="2207387"/>
                </a:cubicBezTo>
                <a:cubicBezTo>
                  <a:pt x="1820478" y="2192527"/>
                  <a:pt x="1803002" y="2196231"/>
                  <a:pt x="1798130" y="2199079"/>
                </a:cubicBezTo>
                <a:cubicBezTo>
                  <a:pt x="1805523" y="2196060"/>
                  <a:pt x="1797619" y="2191562"/>
                  <a:pt x="1797109" y="2184047"/>
                </a:cubicBezTo>
                <a:cubicBezTo>
                  <a:pt x="1805013" y="2188544"/>
                  <a:pt x="1815094" y="2187859"/>
                  <a:pt x="1820988" y="2200043"/>
                </a:cubicBezTo>
                <a:cubicBezTo>
                  <a:pt x="1820818" y="2197538"/>
                  <a:pt x="1822035" y="2196826"/>
                  <a:pt x="1823276" y="2196427"/>
                </a:cubicBezTo>
                <a:close/>
                <a:moveTo>
                  <a:pt x="1825690" y="2194690"/>
                </a:moveTo>
                <a:lnTo>
                  <a:pt x="1824828" y="2195309"/>
                </a:lnTo>
                <a:lnTo>
                  <a:pt x="1825025" y="2194415"/>
                </a:lnTo>
                <a:close/>
                <a:moveTo>
                  <a:pt x="1825521" y="2192185"/>
                </a:moveTo>
                <a:lnTo>
                  <a:pt x="1825025" y="2194415"/>
                </a:lnTo>
                <a:lnTo>
                  <a:pt x="1820478" y="2192527"/>
                </a:lnTo>
                <a:cubicBezTo>
                  <a:pt x="1823169" y="2194861"/>
                  <a:pt x="1822829" y="2189850"/>
                  <a:pt x="1825521" y="2192185"/>
                </a:cubicBezTo>
                <a:close/>
                <a:moveTo>
                  <a:pt x="1714110" y="474399"/>
                </a:moveTo>
                <a:lnTo>
                  <a:pt x="1713582" y="474006"/>
                </a:lnTo>
                <a:lnTo>
                  <a:pt x="1713459" y="472600"/>
                </a:lnTo>
                <a:lnTo>
                  <a:pt x="1708867" y="473818"/>
                </a:lnTo>
                <a:lnTo>
                  <a:pt x="1708740" y="473930"/>
                </a:lnTo>
                <a:lnTo>
                  <a:pt x="1708585" y="473893"/>
                </a:lnTo>
                <a:lnTo>
                  <a:pt x="1702872" y="475410"/>
                </a:lnTo>
                <a:lnTo>
                  <a:pt x="1705507" y="477187"/>
                </a:lnTo>
                <a:close/>
                <a:moveTo>
                  <a:pt x="1709014" y="295440"/>
                </a:moveTo>
                <a:cubicBezTo>
                  <a:pt x="1704180" y="298229"/>
                  <a:pt x="1692096" y="301019"/>
                  <a:pt x="1689679" y="292649"/>
                </a:cubicBezTo>
                <a:cubicBezTo>
                  <a:pt x="1694513" y="292649"/>
                  <a:pt x="1701764" y="295440"/>
                  <a:pt x="1709014" y="295440"/>
                </a:cubicBezTo>
                <a:close/>
                <a:moveTo>
                  <a:pt x="1725094" y="471713"/>
                </a:moveTo>
                <a:lnTo>
                  <a:pt x="1719942" y="470879"/>
                </a:lnTo>
                <a:lnTo>
                  <a:pt x="1715458" y="472069"/>
                </a:lnTo>
                <a:lnTo>
                  <a:pt x="1715913" y="472810"/>
                </a:lnTo>
                <a:lnTo>
                  <a:pt x="1716271" y="473699"/>
                </a:lnTo>
                <a:lnTo>
                  <a:pt x="1721431" y="472026"/>
                </a:lnTo>
                <a:close/>
                <a:moveTo>
                  <a:pt x="1863743" y="2182357"/>
                </a:moveTo>
                <a:lnTo>
                  <a:pt x="1862220" y="2184175"/>
                </a:lnTo>
                <a:lnTo>
                  <a:pt x="1863132" y="2184175"/>
                </a:lnTo>
                <a:close/>
                <a:moveTo>
                  <a:pt x="1868578" y="2179184"/>
                </a:moveTo>
                <a:lnTo>
                  <a:pt x="1865641" y="2180965"/>
                </a:lnTo>
                <a:lnTo>
                  <a:pt x="1865641" y="2184175"/>
                </a:lnTo>
                <a:lnTo>
                  <a:pt x="1868790" y="2183395"/>
                </a:lnTo>
                <a:close/>
                <a:moveTo>
                  <a:pt x="1748657" y="388405"/>
                </a:moveTo>
                <a:cubicBezTo>
                  <a:pt x="1747533" y="389680"/>
                  <a:pt x="1746327" y="389762"/>
                  <a:pt x="1744799" y="389565"/>
                </a:cubicBezTo>
                <a:cubicBezTo>
                  <a:pt x="1743271" y="389372"/>
                  <a:pt x="1741424" y="388896"/>
                  <a:pt x="1739013" y="389060"/>
                </a:cubicBezTo>
                <a:cubicBezTo>
                  <a:pt x="1738851" y="386674"/>
                  <a:pt x="1748495" y="386019"/>
                  <a:pt x="1748657" y="388405"/>
                </a:cubicBezTo>
                <a:close/>
                <a:moveTo>
                  <a:pt x="1886656" y="2313078"/>
                </a:moveTo>
                <a:lnTo>
                  <a:pt x="1886404" y="2313660"/>
                </a:lnTo>
                <a:lnTo>
                  <a:pt x="1885745" y="2313529"/>
                </a:lnTo>
                <a:close/>
                <a:moveTo>
                  <a:pt x="1892310" y="2335395"/>
                </a:moveTo>
                <a:lnTo>
                  <a:pt x="1888254" y="2335919"/>
                </a:lnTo>
                <a:cubicBezTo>
                  <a:pt x="1888253" y="2334675"/>
                  <a:pt x="1888882" y="2334053"/>
                  <a:pt x="1889824" y="2334053"/>
                </a:cubicBezTo>
                <a:close/>
                <a:moveTo>
                  <a:pt x="1893331" y="2335264"/>
                </a:moveTo>
                <a:lnTo>
                  <a:pt x="1893279" y="2335919"/>
                </a:lnTo>
                <a:lnTo>
                  <a:pt x="1892310" y="2335395"/>
                </a:lnTo>
                <a:close/>
                <a:moveTo>
                  <a:pt x="1885744" y="2179198"/>
                </a:moveTo>
                <a:cubicBezTo>
                  <a:pt x="1883231" y="2176712"/>
                  <a:pt x="1883231" y="2174224"/>
                  <a:pt x="1880718" y="2174224"/>
                </a:cubicBezTo>
                <a:cubicBezTo>
                  <a:pt x="1880718" y="2179198"/>
                  <a:pt x="1878206" y="2179198"/>
                  <a:pt x="1873180" y="2176712"/>
                </a:cubicBezTo>
                <a:cubicBezTo>
                  <a:pt x="1873180" y="2177955"/>
                  <a:pt x="1872551" y="2177955"/>
                  <a:pt x="1871609" y="2177334"/>
                </a:cubicBezTo>
                <a:lnTo>
                  <a:pt x="1871198" y="2176963"/>
                </a:lnTo>
                <a:lnTo>
                  <a:pt x="1873248" y="2181407"/>
                </a:lnTo>
                <a:cubicBezTo>
                  <a:pt x="1873248" y="2181407"/>
                  <a:pt x="1873001" y="2176501"/>
                  <a:pt x="1875398" y="2178841"/>
                </a:cubicBezTo>
                <a:lnTo>
                  <a:pt x="1875888" y="2181638"/>
                </a:lnTo>
                <a:close/>
                <a:moveTo>
                  <a:pt x="1768902" y="380619"/>
                </a:moveTo>
                <a:cubicBezTo>
                  <a:pt x="1769304" y="381322"/>
                  <a:pt x="1769381" y="382453"/>
                  <a:pt x="1768886" y="384434"/>
                </a:cubicBezTo>
                <a:cubicBezTo>
                  <a:pt x="1762998" y="371853"/>
                  <a:pt x="1749027" y="388380"/>
                  <a:pt x="1738486" y="381308"/>
                </a:cubicBezTo>
                <a:lnTo>
                  <a:pt x="1749708" y="378185"/>
                </a:lnTo>
                <a:lnTo>
                  <a:pt x="1748299" y="378071"/>
                </a:lnTo>
                <a:cubicBezTo>
                  <a:pt x="1744810" y="378968"/>
                  <a:pt x="1741637" y="380164"/>
                  <a:pt x="1739099" y="378968"/>
                </a:cubicBezTo>
                <a:cubicBezTo>
                  <a:pt x="1739099" y="376576"/>
                  <a:pt x="1739099" y="374185"/>
                  <a:pt x="1739099" y="369403"/>
                </a:cubicBezTo>
                <a:cubicBezTo>
                  <a:pt x="1749251" y="374185"/>
                  <a:pt x="1751789" y="376576"/>
                  <a:pt x="1764474" y="371794"/>
                </a:cubicBezTo>
                <a:lnTo>
                  <a:pt x="1761432" y="374923"/>
                </a:lnTo>
                <a:lnTo>
                  <a:pt x="1763174" y="374438"/>
                </a:lnTo>
                <a:cubicBezTo>
                  <a:pt x="1763569" y="380254"/>
                  <a:pt x="1767697" y="378511"/>
                  <a:pt x="1768902" y="380619"/>
                </a:cubicBezTo>
                <a:close/>
                <a:moveTo>
                  <a:pt x="1900818" y="2301093"/>
                </a:moveTo>
                <a:cubicBezTo>
                  <a:pt x="1898305" y="2301093"/>
                  <a:pt x="1898305" y="2301093"/>
                  <a:pt x="1895792" y="2301093"/>
                </a:cubicBezTo>
                <a:cubicBezTo>
                  <a:pt x="1893279" y="2303579"/>
                  <a:pt x="1893279" y="2303579"/>
                  <a:pt x="1890766" y="2306067"/>
                </a:cubicBezTo>
                <a:cubicBezTo>
                  <a:pt x="1893279" y="2306067"/>
                  <a:pt x="1895792" y="2308555"/>
                  <a:pt x="1898305" y="2308555"/>
                </a:cubicBezTo>
                <a:cubicBezTo>
                  <a:pt x="1898304" y="2306067"/>
                  <a:pt x="1898305" y="2303578"/>
                  <a:pt x="1900818" y="2301093"/>
                </a:cubicBezTo>
                <a:close/>
                <a:moveTo>
                  <a:pt x="1905843" y="2318506"/>
                </a:moveTo>
                <a:cubicBezTo>
                  <a:pt x="1900817" y="2320992"/>
                  <a:pt x="1900818" y="2323480"/>
                  <a:pt x="1898305" y="2325969"/>
                </a:cubicBezTo>
                <a:cubicBezTo>
                  <a:pt x="1900818" y="2323480"/>
                  <a:pt x="1900818" y="2328457"/>
                  <a:pt x="1903331" y="2328457"/>
                </a:cubicBezTo>
                <a:cubicBezTo>
                  <a:pt x="1900817" y="2320992"/>
                  <a:pt x="1905844" y="2325969"/>
                  <a:pt x="1905843" y="2318506"/>
                </a:cubicBezTo>
                <a:close/>
                <a:moveTo>
                  <a:pt x="1779517" y="330031"/>
                </a:moveTo>
                <a:cubicBezTo>
                  <a:pt x="1777220" y="335031"/>
                  <a:pt x="1777220" y="345031"/>
                  <a:pt x="1774927" y="352531"/>
                </a:cubicBezTo>
                <a:cubicBezTo>
                  <a:pt x="1774927" y="355031"/>
                  <a:pt x="1772634" y="327530"/>
                  <a:pt x="1779517" y="330031"/>
                </a:cubicBezTo>
                <a:close/>
                <a:moveTo>
                  <a:pt x="1784103" y="392098"/>
                </a:moveTo>
                <a:cubicBezTo>
                  <a:pt x="1781810" y="394491"/>
                  <a:pt x="1779513" y="389706"/>
                  <a:pt x="1777220" y="394491"/>
                </a:cubicBezTo>
                <a:cubicBezTo>
                  <a:pt x="1779513" y="389706"/>
                  <a:pt x="1777220" y="387315"/>
                  <a:pt x="1772634" y="387315"/>
                </a:cubicBezTo>
                <a:cubicBezTo>
                  <a:pt x="1773780" y="385522"/>
                  <a:pt x="1774786" y="384924"/>
                  <a:pt x="1775718" y="385036"/>
                </a:cubicBezTo>
                <a:cubicBezTo>
                  <a:pt x="1778512" y="385372"/>
                  <a:pt x="1780660" y="392098"/>
                  <a:pt x="1784103" y="392098"/>
                </a:cubicBezTo>
                <a:close/>
                <a:moveTo>
                  <a:pt x="1918404" y="2323480"/>
                </a:moveTo>
                <a:cubicBezTo>
                  <a:pt x="1915891" y="2323480"/>
                  <a:pt x="1905843" y="2328457"/>
                  <a:pt x="1905843" y="2335919"/>
                </a:cubicBezTo>
                <a:cubicBezTo>
                  <a:pt x="1908353" y="2333431"/>
                  <a:pt x="1915891" y="2328457"/>
                  <a:pt x="1918404" y="2330943"/>
                </a:cubicBezTo>
                <a:cubicBezTo>
                  <a:pt x="1913379" y="2325969"/>
                  <a:pt x="1918404" y="2328457"/>
                  <a:pt x="1918404" y="2323480"/>
                </a:cubicBezTo>
                <a:close/>
                <a:moveTo>
                  <a:pt x="1915891" y="2286165"/>
                </a:moveTo>
                <a:cubicBezTo>
                  <a:pt x="1913379" y="2286165"/>
                  <a:pt x="1913379" y="2286165"/>
                  <a:pt x="1913379" y="2283680"/>
                </a:cubicBezTo>
                <a:cubicBezTo>
                  <a:pt x="1910866" y="2284923"/>
                  <a:pt x="1912122" y="2286166"/>
                  <a:pt x="1913379" y="2287410"/>
                </a:cubicBezTo>
                <a:lnTo>
                  <a:pt x="1913379" y="2289896"/>
                </a:lnTo>
                <a:lnTo>
                  <a:pt x="1912539" y="2291143"/>
                </a:lnTo>
                <a:lnTo>
                  <a:pt x="1910866" y="2291142"/>
                </a:lnTo>
                <a:cubicBezTo>
                  <a:pt x="1910866" y="2293628"/>
                  <a:pt x="1910866" y="2293628"/>
                  <a:pt x="1910866" y="2293628"/>
                </a:cubicBezTo>
                <a:lnTo>
                  <a:pt x="1912539" y="2291143"/>
                </a:lnTo>
                <a:lnTo>
                  <a:pt x="1913379" y="2291143"/>
                </a:lnTo>
                <a:lnTo>
                  <a:pt x="1913379" y="2289896"/>
                </a:lnTo>
                <a:close/>
                <a:moveTo>
                  <a:pt x="1787436" y="371793"/>
                </a:moveTo>
                <a:lnTo>
                  <a:pt x="1785540" y="373628"/>
                </a:lnTo>
                <a:lnTo>
                  <a:pt x="1787436" y="376576"/>
                </a:lnTo>
                <a:lnTo>
                  <a:pt x="1782930" y="375302"/>
                </a:lnTo>
                <a:lnTo>
                  <a:pt x="1776561" y="376576"/>
                </a:lnTo>
                <a:lnTo>
                  <a:pt x="1779060" y="374208"/>
                </a:lnTo>
                <a:lnTo>
                  <a:pt x="1778977" y="374185"/>
                </a:lnTo>
                <a:cubicBezTo>
                  <a:pt x="1778977" y="371793"/>
                  <a:pt x="1781091" y="369999"/>
                  <a:pt x="1783208" y="369999"/>
                </a:cubicBezTo>
                <a:lnTo>
                  <a:pt x="1784534" y="372061"/>
                </a:lnTo>
                <a:close/>
                <a:moveTo>
                  <a:pt x="1788689" y="384925"/>
                </a:moveTo>
                <a:cubicBezTo>
                  <a:pt x="1788688" y="392099"/>
                  <a:pt x="1786392" y="387317"/>
                  <a:pt x="1781806" y="384925"/>
                </a:cubicBezTo>
                <a:cubicBezTo>
                  <a:pt x="1781806" y="383730"/>
                  <a:pt x="1782952" y="383730"/>
                  <a:pt x="1784386" y="384029"/>
                </a:cubicBezTo>
                <a:cubicBezTo>
                  <a:pt x="1785821" y="384328"/>
                  <a:pt x="1787542" y="384925"/>
                  <a:pt x="1788689" y="384925"/>
                </a:cubicBezTo>
                <a:close/>
                <a:moveTo>
                  <a:pt x="1795627" y="399713"/>
                </a:moveTo>
                <a:lnTo>
                  <a:pt x="1794590" y="397781"/>
                </a:lnTo>
                <a:lnTo>
                  <a:pt x="1793733" y="397329"/>
                </a:lnTo>
                <a:lnTo>
                  <a:pt x="1789656" y="397606"/>
                </a:lnTo>
                <a:lnTo>
                  <a:pt x="1789026" y="396687"/>
                </a:lnTo>
                <a:lnTo>
                  <a:pt x="1787499" y="397322"/>
                </a:lnTo>
                <a:lnTo>
                  <a:pt x="1790291" y="400914"/>
                </a:lnTo>
                <a:lnTo>
                  <a:pt x="1794180" y="400039"/>
                </a:lnTo>
                <a:lnTo>
                  <a:pt x="1794293" y="399957"/>
                </a:lnTo>
                <a:lnTo>
                  <a:pt x="1794277" y="400017"/>
                </a:lnTo>
                <a:close/>
                <a:moveTo>
                  <a:pt x="1796863" y="402018"/>
                </a:moveTo>
                <a:lnTo>
                  <a:pt x="1796739" y="401787"/>
                </a:lnTo>
                <a:lnTo>
                  <a:pt x="1796257" y="404335"/>
                </a:lnTo>
                <a:lnTo>
                  <a:pt x="1796702" y="406688"/>
                </a:lnTo>
                <a:close/>
                <a:moveTo>
                  <a:pt x="1791898" y="297638"/>
                </a:moveTo>
                <a:cubicBezTo>
                  <a:pt x="1794421" y="304813"/>
                  <a:pt x="1784329" y="300029"/>
                  <a:pt x="1781806" y="302421"/>
                </a:cubicBezTo>
                <a:cubicBezTo>
                  <a:pt x="1781806" y="302421"/>
                  <a:pt x="1781806" y="300029"/>
                  <a:pt x="1781806" y="297638"/>
                </a:cubicBezTo>
                <a:cubicBezTo>
                  <a:pt x="1784329" y="297638"/>
                  <a:pt x="1789375" y="302422"/>
                  <a:pt x="1791898" y="297638"/>
                </a:cubicBezTo>
                <a:close/>
                <a:moveTo>
                  <a:pt x="1797912" y="346587"/>
                </a:moveTo>
                <a:cubicBezTo>
                  <a:pt x="1797675" y="349950"/>
                  <a:pt x="1792473" y="352640"/>
                  <a:pt x="1788688" y="352640"/>
                </a:cubicBezTo>
                <a:cubicBezTo>
                  <a:pt x="1791212" y="347858"/>
                  <a:pt x="1796258" y="350249"/>
                  <a:pt x="1796258" y="343075"/>
                </a:cubicBezTo>
                <a:cubicBezTo>
                  <a:pt x="1797518" y="344271"/>
                  <a:pt x="1797991" y="345466"/>
                  <a:pt x="1797912" y="346587"/>
                </a:cubicBezTo>
                <a:close/>
                <a:moveTo>
                  <a:pt x="1930965" y="2303578"/>
                </a:moveTo>
                <a:cubicBezTo>
                  <a:pt x="1925943" y="2301093"/>
                  <a:pt x="1920917" y="2306067"/>
                  <a:pt x="1923431" y="2311044"/>
                </a:cubicBezTo>
                <a:cubicBezTo>
                  <a:pt x="1923430" y="2306067"/>
                  <a:pt x="1933478" y="2308556"/>
                  <a:pt x="1930965" y="2303578"/>
                </a:cubicBezTo>
                <a:close/>
                <a:moveTo>
                  <a:pt x="1938123" y="2274204"/>
                </a:moveTo>
                <a:lnTo>
                  <a:pt x="1937777" y="2274546"/>
                </a:lnTo>
                <a:lnTo>
                  <a:pt x="1935705" y="2274205"/>
                </a:lnTo>
                <a:cubicBezTo>
                  <a:pt x="1938123" y="2274204"/>
                  <a:pt x="1938123" y="2274204"/>
                  <a:pt x="1938123" y="2274204"/>
                </a:cubicBezTo>
                <a:close/>
                <a:moveTo>
                  <a:pt x="1943824" y="2276297"/>
                </a:moveTo>
                <a:cubicBezTo>
                  <a:pt x="1942352" y="2279884"/>
                  <a:pt x="1935101" y="2280780"/>
                  <a:pt x="1933285" y="2278987"/>
                </a:cubicBezTo>
                <a:lnTo>
                  <a:pt x="1937777" y="2274546"/>
                </a:lnTo>
                <a:lnTo>
                  <a:pt x="1939330" y="2274802"/>
                </a:lnTo>
                <a:cubicBezTo>
                  <a:pt x="1941143" y="2274802"/>
                  <a:pt x="1942956" y="2274205"/>
                  <a:pt x="1942956" y="2271814"/>
                </a:cubicBezTo>
                <a:cubicBezTo>
                  <a:pt x="1944164" y="2273607"/>
                  <a:pt x="1944315" y="2275101"/>
                  <a:pt x="1943824" y="2276297"/>
                </a:cubicBezTo>
                <a:close/>
                <a:moveTo>
                  <a:pt x="1946043" y="2306067"/>
                </a:moveTo>
                <a:cubicBezTo>
                  <a:pt x="1943530" y="2306067"/>
                  <a:pt x="1938504" y="2303579"/>
                  <a:pt x="1938504" y="2308556"/>
                </a:cubicBezTo>
                <a:cubicBezTo>
                  <a:pt x="1943530" y="2311043"/>
                  <a:pt x="1946043" y="2308556"/>
                  <a:pt x="1946043" y="2306067"/>
                </a:cubicBezTo>
                <a:close/>
                <a:moveTo>
                  <a:pt x="1952048" y="2323053"/>
                </a:moveTo>
                <a:cubicBezTo>
                  <a:pt x="1952166" y="2319438"/>
                  <a:pt x="1944158" y="2314773"/>
                  <a:pt x="1946043" y="2318506"/>
                </a:cubicBezTo>
                <a:cubicBezTo>
                  <a:pt x="1946043" y="2318506"/>
                  <a:pt x="1946043" y="2318506"/>
                  <a:pt x="1948555" y="2318506"/>
                </a:cubicBezTo>
                <a:cubicBezTo>
                  <a:pt x="1946043" y="2323480"/>
                  <a:pt x="1948555" y="2320992"/>
                  <a:pt x="1948555" y="2325968"/>
                </a:cubicBezTo>
                <a:cubicBezTo>
                  <a:pt x="1951067" y="2325346"/>
                  <a:pt x="1952009" y="2324258"/>
                  <a:pt x="1952048" y="2323053"/>
                </a:cubicBezTo>
                <a:close/>
                <a:moveTo>
                  <a:pt x="1825282" y="407422"/>
                </a:moveTo>
                <a:cubicBezTo>
                  <a:pt x="1825282" y="399957"/>
                  <a:pt x="1818133" y="402445"/>
                  <a:pt x="1815748" y="402445"/>
                </a:cubicBezTo>
                <a:cubicBezTo>
                  <a:pt x="1815748" y="404934"/>
                  <a:pt x="1815151" y="406799"/>
                  <a:pt x="1814555" y="408665"/>
                </a:cubicBezTo>
                <a:lnTo>
                  <a:pt x="1813642" y="413432"/>
                </a:lnTo>
                <a:lnTo>
                  <a:pt x="1814194" y="413770"/>
                </a:lnTo>
                <a:lnTo>
                  <a:pt x="1817536" y="409287"/>
                </a:lnTo>
                <a:cubicBezTo>
                  <a:pt x="1818728" y="407421"/>
                  <a:pt x="1820515" y="406178"/>
                  <a:pt x="1825282" y="407422"/>
                </a:cubicBezTo>
                <a:close/>
                <a:moveTo>
                  <a:pt x="1821081" y="338703"/>
                </a:moveTo>
                <a:cubicBezTo>
                  <a:pt x="1820794" y="341057"/>
                  <a:pt x="1819648" y="343074"/>
                  <a:pt x="1817354" y="343075"/>
                </a:cubicBezTo>
                <a:cubicBezTo>
                  <a:pt x="1817354" y="337695"/>
                  <a:pt x="1819648" y="337694"/>
                  <a:pt x="1819647" y="332313"/>
                </a:cubicBezTo>
                <a:cubicBezTo>
                  <a:pt x="1820794" y="333658"/>
                  <a:pt x="1821367" y="336349"/>
                  <a:pt x="1821081" y="338703"/>
                </a:cubicBezTo>
                <a:close/>
                <a:moveTo>
                  <a:pt x="1956090" y="2278703"/>
                </a:moveTo>
                <a:cubicBezTo>
                  <a:pt x="1953577" y="2273729"/>
                  <a:pt x="1946043" y="2283680"/>
                  <a:pt x="1946043" y="2271241"/>
                </a:cubicBezTo>
                <a:cubicBezTo>
                  <a:pt x="1948556" y="2268753"/>
                  <a:pt x="1951065" y="2273729"/>
                  <a:pt x="1951065" y="2266267"/>
                </a:cubicBezTo>
                <a:cubicBezTo>
                  <a:pt x="1946043" y="2268753"/>
                  <a:pt x="1946043" y="2263778"/>
                  <a:pt x="1943529" y="2263778"/>
                </a:cubicBezTo>
                <a:cubicBezTo>
                  <a:pt x="1935991" y="2268753"/>
                  <a:pt x="1930965" y="2273729"/>
                  <a:pt x="1925943" y="2281191"/>
                </a:cubicBezTo>
                <a:cubicBezTo>
                  <a:pt x="1925943" y="2281191"/>
                  <a:pt x="1923430" y="2281192"/>
                  <a:pt x="1923430" y="2281192"/>
                </a:cubicBezTo>
                <a:cubicBezTo>
                  <a:pt x="1920917" y="2283680"/>
                  <a:pt x="1920917" y="2288654"/>
                  <a:pt x="1920917" y="2291143"/>
                </a:cubicBezTo>
                <a:cubicBezTo>
                  <a:pt x="1923430" y="2288654"/>
                  <a:pt x="1920917" y="2296116"/>
                  <a:pt x="1925943" y="2293628"/>
                </a:cubicBezTo>
                <a:cubicBezTo>
                  <a:pt x="1930965" y="2278703"/>
                  <a:pt x="1946043" y="2291143"/>
                  <a:pt x="1956090" y="2278703"/>
                </a:cubicBezTo>
                <a:close/>
                <a:moveTo>
                  <a:pt x="1834820" y="407422"/>
                </a:moveTo>
                <a:cubicBezTo>
                  <a:pt x="1832435" y="407422"/>
                  <a:pt x="1834820" y="399957"/>
                  <a:pt x="1830051" y="399957"/>
                </a:cubicBezTo>
                <a:cubicBezTo>
                  <a:pt x="1827667" y="404933"/>
                  <a:pt x="1834820" y="412396"/>
                  <a:pt x="1834820" y="407422"/>
                </a:cubicBezTo>
                <a:close/>
                <a:moveTo>
                  <a:pt x="1966142" y="2320992"/>
                </a:moveTo>
                <a:cubicBezTo>
                  <a:pt x="1963629" y="2320992"/>
                  <a:pt x="1963629" y="2318506"/>
                  <a:pt x="1963629" y="2318506"/>
                </a:cubicBezTo>
                <a:cubicBezTo>
                  <a:pt x="1963629" y="2318506"/>
                  <a:pt x="1963629" y="2318506"/>
                  <a:pt x="1961116" y="2320992"/>
                </a:cubicBezTo>
                <a:cubicBezTo>
                  <a:pt x="1961116" y="2325969"/>
                  <a:pt x="1966142" y="2325969"/>
                  <a:pt x="1966142" y="2320992"/>
                </a:cubicBezTo>
                <a:close/>
                <a:moveTo>
                  <a:pt x="1852692" y="378967"/>
                </a:moveTo>
                <a:cubicBezTo>
                  <a:pt x="1837287" y="381359"/>
                  <a:pt x="1824444" y="371793"/>
                  <a:pt x="1811606" y="383751"/>
                </a:cubicBezTo>
                <a:cubicBezTo>
                  <a:pt x="1814172" y="381359"/>
                  <a:pt x="1819309" y="374185"/>
                  <a:pt x="1811605" y="374185"/>
                </a:cubicBezTo>
                <a:cubicBezTo>
                  <a:pt x="1814172" y="369402"/>
                  <a:pt x="1824445" y="378967"/>
                  <a:pt x="1824445" y="367010"/>
                </a:cubicBezTo>
                <a:cubicBezTo>
                  <a:pt x="1827015" y="369402"/>
                  <a:pt x="1827015" y="371793"/>
                  <a:pt x="1829581" y="376576"/>
                </a:cubicBezTo>
                <a:cubicBezTo>
                  <a:pt x="1834717" y="376576"/>
                  <a:pt x="1837287" y="374185"/>
                  <a:pt x="1837287" y="367011"/>
                </a:cubicBezTo>
                <a:cubicBezTo>
                  <a:pt x="1837287" y="369401"/>
                  <a:pt x="1842423" y="374184"/>
                  <a:pt x="1842423" y="367011"/>
                </a:cubicBezTo>
                <a:cubicBezTo>
                  <a:pt x="1847556" y="371793"/>
                  <a:pt x="1847556" y="371793"/>
                  <a:pt x="1852692" y="378967"/>
                </a:cubicBezTo>
                <a:close/>
                <a:moveTo>
                  <a:pt x="1853891" y="279231"/>
                </a:moveTo>
                <a:lnTo>
                  <a:pt x="1853891" y="280553"/>
                </a:lnTo>
                <a:lnTo>
                  <a:pt x="1853891" y="280553"/>
                </a:lnTo>
                <a:cubicBezTo>
                  <a:pt x="1853891" y="279309"/>
                  <a:pt x="1853891" y="278998"/>
                  <a:pt x="1853891" y="279231"/>
                </a:cubicBezTo>
                <a:close/>
                <a:moveTo>
                  <a:pt x="1864906" y="322542"/>
                </a:moveTo>
                <a:cubicBezTo>
                  <a:pt x="1860072" y="322542"/>
                  <a:pt x="1860071" y="317758"/>
                  <a:pt x="1857655" y="317758"/>
                </a:cubicBezTo>
                <a:cubicBezTo>
                  <a:pt x="1857654" y="316563"/>
                  <a:pt x="1859467" y="315367"/>
                  <a:pt x="1861279" y="315667"/>
                </a:cubicBezTo>
                <a:cubicBezTo>
                  <a:pt x="1863093" y="315965"/>
                  <a:pt x="1864905" y="317758"/>
                  <a:pt x="1864906" y="322542"/>
                </a:cubicBezTo>
                <a:close/>
                <a:moveTo>
                  <a:pt x="1870101" y="394491"/>
                </a:moveTo>
                <a:cubicBezTo>
                  <a:pt x="1867805" y="394490"/>
                  <a:pt x="1867805" y="389708"/>
                  <a:pt x="1865512" y="392100"/>
                </a:cubicBezTo>
                <a:cubicBezTo>
                  <a:pt x="1865512" y="388512"/>
                  <a:pt x="1866658" y="387914"/>
                  <a:pt x="1867805" y="388811"/>
                </a:cubicBezTo>
                <a:cubicBezTo>
                  <a:pt x="1868954" y="389708"/>
                  <a:pt x="1870101" y="392100"/>
                  <a:pt x="1870101" y="394491"/>
                </a:cubicBezTo>
                <a:close/>
                <a:moveTo>
                  <a:pt x="1874446" y="371792"/>
                </a:moveTo>
                <a:cubicBezTo>
                  <a:pt x="1872029" y="376575"/>
                  <a:pt x="1864775" y="374184"/>
                  <a:pt x="1862359" y="376575"/>
                </a:cubicBezTo>
                <a:cubicBezTo>
                  <a:pt x="1859942" y="369401"/>
                  <a:pt x="1855109" y="378966"/>
                  <a:pt x="1852691" y="371793"/>
                </a:cubicBezTo>
                <a:cubicBezTo>
                  <a:pt x="1852692" y="369401"/>
                  <a:pt x="1855109" y="369401"/>
                  <a:pt x="1855109" y="367010"/>
                </a:cubicBezTo>
                <a:cubicBezTo>
                  <a:pt x="1859943" y="374184"/>
                  <a:pt x="1867196" y="369401"/>
                  <a:pt x="1874446" y="371792"/>
                </a:cubicBezTo>
                <a:close/>
                <a:moveTo>
                  <a:pt x="2009168" y="2307195"/>
                </a:moveTo>
                <a:cubicBezTo>
                  <a:pt x="2008226" y="2304978"/>
                  <a:pt x="2004457" y="2307311"/>
                  <a:pt x="2006341" y="2311044"/>
                </a:cubicBezTo>
                <a:lnTo>
                  <a:pt x="2008854" y="2311044"/>
                </a:lnTo>
                <a:cubicBezTo>
                  <a:pt x="2009482" y="2309177"/>
                  <a:pt x="2009482" y="2307933"/>
                  <a:pt x="2009168" y="2307195"/>
                </a:cubicBezTo>
                <a:close/>
                <a:moveTo>
                  <a:pt x="1885321" y="374185"/>
                </a:moveTo>
                <a:cubicBezTo>
                  <a:pt x="1885321" y="378967"/>
                  <a:pt x="1879682" y="376576"/>
                  <a:pt x="1876862" y="374185"/>
                </a:cubicBezTo>
                <a:cubicBezTo>
                  <a:pt x="1876862" y="371793"/>
                  <a:pt x="1878271" y="371792"/>
                  <a:pt x="1880034" y="372391"/>
                </a:cubicBezTo>
                <a:cubicBezTo>
                  <a:pt x="1881795" y="372989"/>
                  <a:pt x="1883910" y="374185"/>
                  <a:pt x="1885321" y="374185"/>
                </a:cubicBezTo>
                <a:close/>
                <a:moveTo>
                  <a:pt x="2021415" y="2311044"/>
                </a:moveTo>
                <a:cubicBezTo>
                  <a:pt x="2018902" y="2308556"/>
                  <a:pt x="2013879" y="2306067"/>
                  <a:pt x="2011366" y="2313529"/>
                </a:cubicBezTo>
                <a:cubicBezTo>
                  <a:pt x="2016389" y="2313529"/>
                  <a:pt x="2021415" y="2318506"/>
                  <a:pt x="2021415" y="2311044"/>
                </a:cubicBezTo>
                <a:close/>
                <a:moveTo>
                  <a:pt x="1890283" y="326129"/>
                </a:moveTo>
                <a:cubicBezTo>
                  <a:pt x="1887866" y="326129"/>
                  <a:pt x="1885449" y="323339"/>
                  <a:pt x="1880615" y="323339"/>
                </a:cubicBezTo>
                <a:cubicBezTo>
                  <a:pt x="1880615" y="320550"/>
                  <a:pt x="1883032" y="319154"/>
                  <a:pt x="1885449" y="319504"/>
                </a:cubicBezTo>
                <a:cubicBezTo>
                  <a:pt x="1887866" y="319852"/>
                  <a:pt x="1890283" y="321944"/>
                  <a:pt x="1890283" y="326129"/>
                </a:cubicBezTo>
                <a:close/>
                <a:moveTo>
                  <a:pt x="1885006" y="187933"/>
                </a:moveTo>
                <a:cubicBezTo>
                  <a:pt x="1885006" y="193312"/>
                  <a:pt x="1880190" y="187933"/>
                  <a:pt x="1880189" y="196003"/>
                </a:cubicBezTo>
                <a:cubicBezTo>
                  <a:pt x="1872966" y="190623"/>
                  <a:pt x="1868150" y="196003"/>
                  <a:pt x="1860925" y="196003"/>
                </a:cubicBezTo>
                <a:cubicBezTo>
                  <a:pt x="1863334" y="193312"/>
                  <a:pt x="1863334" y="190623"/>
                  <a:pt x="1863334" y="185242"/>
                </a:cubicBezTo>
                <a:cubicBezTo>
                  <a:pt x="1872966" y="190623"/>
                  <a:pt x="1875374" y="193312"/>
                  <a:pt x="1885006" y="187933"/>
                </a:cubicBezTo>
                <a:close/>
                <a:moveTo>
                  <a:pt x="1899824" y="374184"/>
                </a:moveTo>
                <a:cubicBezTo>
                  <a:pt x="1897408" y="383749"/>
                  <a:pt x="1892571" y="376576"/>
                  <a:pt x="1890154" y="376576"/>
                </a:cubicBezTo>
                <a:cubicBezTo>
                  <a:pt x="1890154" y="374184"/>
                  <a:pt x="1891968" y="373586"/>
                  <a:pt x="1894081" y="373586"/>
                </a:cubicBezTo>
                <a:cubicBezTo>
                  <a:pt x="1896199" y="373586"/>
                  <a:pt x="1898615" y="374184"/>
                  <a:pt x="1899824" y="374184"/>
                </a:cubicBezTo>
                <a:close/>
                <a:moveTo>
                  <a:pt x="1893988" y="225896"/>
                </a:moveTo>
                <a:cubicBezTo>
                  <a:pt x="1896471" y="228287"/>
                  <a:pt x="1886535" y="225896"/>
                  <a:pt x="1884049" y="228287"/>
                </a:cubicBezTo>
                <a:cubicBezTo>
                  <a:pt x="1881566" y="225896"/>
                  <a:pt x="1891503" y="225896"/>
                  <a:pt x="1893988" y="225896"/>
                </a:cubicBezTo>
                <a:close/>
                <a:moveTo>
                  <a:pt x="1903353" y="347858"/>
                </a:moveTo>
                <a:cubicBezTo>
                  <a:pt x="1901057" y="352641"/>
                  <a:pt x="1898764" y="352641"/>
                  <a:pt x="1896471" y="352641"/>
                </a:cubicBezTo>
                <a:cubicBezTo>
                  <a:pt x="1896471" y="347858"/>
                  <a:pt x="1901057" y="347858"/>
                  <a:pt x="1903353" y="347858"/>
                </a:cubicBezTo>
                <a:close/>
                <a:moveTo>
                  <a:pt x="1910841" y="342776"/>
                </a:moveTo>
                <a:cubicBezTo>
                  <a:pt x="1910519" y="344289"/>
                  <a:pt x="1907940" y="342776"/>
                  <a:pt x="1907940" y="342776"/>
                </a:cubicBezTo>
                <a:cubicBezTo>
                  <a:pt x="1905646" y="342776"/>
                  <a:pt x="1905646" y="340087"/>
                  <a:pt x="1905646" y="334706"/>
                </a:cubicBezTo>
                <a:cubicBezTo>
                  <a:pt x="1907940" y="337396"/>
                  <a:pt x="1907940" y="340086"/>
                  <a:pt x="1907940" y="340086"/>
                </a:cubicBezTo>
                <a:cubicBezTo>
                  <a:pt x="1907940" y="340086"/>
                  <a:pt x="1910232" y="340087"/>
                  <a:pt x="1910232" y="340087"/>
                </a:cubicBezTo>
                <a:cubicBezTo>
                  <a:pt x="1910805" y="341432"/>
                  <a:pt x="1910949" y="342272"/>
                  <a:pt x="1910841" y="342776"/>
                </a:cubicBezTo>
                <a:close/>
                <a:moveTo>
                  <a:pt x="1905646" y="191220"/>
                </a:moveTo>
                <a:cubicBezTo>
                  <a:pt x="1903350" y="191220"/>
                  <a:pt x="1901057" y="191221"/>
                  <a:pt x="1898764" y="191221"/>
                </a:cubicBezTo>
                <a:cubicBezTo>
                  <a:pt x="1898764" y="188430"/>
                  <a:pt x="1900485" y="186338"/>
                  <a:pt x="1902203" y="185989"/>
                </a:cubicBezTo>
                <a:cubicBezTo>
                  <a:pt x="1903925" y="185640"/>
                  <a:pt x="1905646" y="187035"/>
                  <a:pt x="1905646" y="191220"/>
                </a:cubicBezTo>
                <a:close/>
                <a:moveTo>
                  <a:pt x="2051566" y="2286166"/>
                </a:moveTo>
                <a:cubicBezTo>
                  <a:pt x="2044027" y="2283680"/>
                  <a:pt x="2031466" y="2283679"/>
                  <a:pt x="2028953" y="2293628"/>
                </a:cubicBezTo>
                <a:cubicBezTo>
                  <a:pt x="2036488" y="2288654"/>
                  <a:pt x="2046540" y="2296116"/>
                  <a:pt x="2051566" y="2286166"/>
                </a:cubicBezTo>
                <a:close/>
                <a:moveTo>
                  <a:pt x="1927746" y="375941"/>
                </a:moveTo>
                <a:cubicBezTo>
                  <a:pt x="1928019" y="376277"/>
                  <a:pt x="1926616" y="376576"/>
                  <a:pt x="1922255" y="376576"/>
                </a:cubicBezTo>
                <a:cubicBezTo>
                  <a:pt x="1919763" y="381358"/>
                  <a:pt x="1914776" y="378967"/>
                  <a:pt x="1912284" y="381358"/>
                </a:cubicBezTo>
                <a:cubicBezTo>
                  <a:pt x="1909794" y="381358"/>
                  <a:pt x="1909794" y="378967"/>
                  <a:pt x="1909794" y="376576"/>
                </a:cubicBezTo>
                <a:cubicBezTo>
                  <a:pt x="1907298" y="378967"/>
                  <a:pt x="1904807" y="383749"/>
                  <a:pt x="1899824" y="376576"/>
                </a:cubicBezTo>
                <a:cubicBezTo>
                  <a:pt x="1902315" y="374184"/>
                  <a:pt x="1904808" y="374184"/>
                  <a:pt x="1907298" y="375081"/>
                </a:cubicBezTo>
                <a:cubicBezTo>
                  <a:pt x="1909794" y="375978"/>
                  <a:pt x="1912285" y="377772"/>
                  <a:pt x="1914776" y="378967"/>
                </a:cubicBezTo>
                <a:cubicBezTo>
                  <a:pt x="1911039" y="373586"/>
                  <a:pt x="1926929" y="374932"/>
                  <a:pt x="1927746" y="375941"/>
                </a:cubicBezTo>
                <a:close/>
                <a:moveTo>
                  <a:pt x="1925140" y="332313"/>
                </a:moveTo>
                <a:cubicBezTo>
                  <a:pt x="1925141" y="334705"/>
                  <a:pt x="1920095" y="332313"/>
                  <a:pt x="1920095" y="337096"/>
                </a:cubicBezTo>
                <a:cubicBezTo>
                  <a:pt x="1920095" y="334705"/>
                  <a:pt x="1917571" y="332313"/>
                  <a:pt x="1915048" y="329922"/>
                </a:cubicBezTo>
                <a:cubicBezTo>
                  <a:pt x="1915048" y="329922"/>
                  <a:pt x="1915048" y="332313"/>
                  <a:pt x="1915048" y="334705"/>
                </a:cubicBezTo>
                <a:cubicBezTo>
                  <a:pt x="1913786" y="333509"/>
                  <a:pt x="1913156" y="331715"/>
                  <a:pt x="1912841" y="329922"/>
                </a:cubicBezTo>
                <a:lnTo>
                  <a:pt x="1912748" y="328520"/>
                </a:lnTo>
                <a:lnTo>
                  <a:pt x="1910136" y="328520"/>
                </a:lnTo>
                <a:cubicBezTo>
                  <a:pt x="1910136" y="325530"/>
                  <a:pt x="1907547" y="325530"/>
                  <a:pt x="1904957" y="325531"/>
                </a:cubicBezTo>
                <a:cubicBezTo>
                  <a:pt x="1904310" y="324784"/>
                  <a:pt x="1904958" y="324410"/>
                  <a:pt x="1906253" y="324316"/>
                </a:cubicBezTo>
                <a:lnTo>
                  <a:pt x="1912531" y="325222"/>
                </a:lnTo>
                <a:lnTo>
                  <a:pt x="1912526" y="325139"/>
                </a:lnTo>
                <a:lnTo>
                  <a:pt x="1912671" y="325243"/>
                </a:lnTo>
                <a:lnTo>
                  <a:pt x="1914264" y="325473"/>
                </a:lnTo>
                <a:cubicBezTo>
                  <a:pt x="1916935" y="326278"/>
                  <a:pt x="1918877" y="327399"/>
                  <a:pt x="1917905" y="328520"/>
                </a:cubicBezTo>
                <a:lnTo>
                  <a:pt x="1917282" y="328520"/>
                </a:lnTo>
                <a:lnTo>
                  <a:pt x="1918833" y="329623"/>
                </a:lnTo>
                <a:cubicBezTo>
                  <a:pt x="1920725" y="331117"/>
                  <a:pt x="1922618" y="332313"/>
                  <a:pt x="1925140" y="332313"/>
                </a:cubicBezTo>
                <a:close/>
                <a:moveTo>
                  <a:pt x="1932019" y="347859"/>
                </a:moveTo>
                <a:cubicBezTo>
                  <a:pt x="1932019" y="350250"/>
                  <a:pt x="1929723" y="350250"/>
                  <a:pt x="1927430" y="350250"/>
                </a:cubicBezTo>
                <a:cubicBezTo>
                  <a:pt x="1927431" y="347859"/>
                  <a:pt x="1928005" y="346662"/>
                  <a:pt x="1928864" y="346364"/>
                </a:cubicBezTo>
                <a:cubicBezTo>
                  <a:pt x="1929723" y="346065"/>
                  <a:pt x="1930873" y="346662"/>
                  <a:pt x="1932019" y="347859"/>
                </a:cubicBezTo>
                <a:close/>
                <a:moveTo>
                  <a:pt x="1936795" y="372556"/>
                </a:moveTo>
                <a:lnTo>
                  <a:pt x="1936795" y="372667"/>
                </a:lnTo>
                <a:cubicBezTo>
                  <a:pt x="1936795" y="372667"/>
                  <a:pt x="1934313" y="372667"/>
                  <a:pt x="1934313" y="372667"/>
                </a:cubicBezTo>
                <a:close/>
                <a:moveTo>
                  <a:pt x="1949218" y="369978"/>
                </a:moveTo>
                <a:cubicBezTo>
                  <a:pt x="1946735" y="369978"/>
                  <a:pt x="1944249" y="371323"/>
                  <a:pt x="1941767" y="372331"/>
                </a:cubicBezTo>
                <a:lnTo>
                  <a:pt x="1936795" y="372556"/>
                </a:lnTo>
                <a:lnTo>
                  <a:pt x="1936795" y="369978"/>
                </a:lnTo>
                <a:cubicBezTo>
                  <a:pt x="1936794" y="368632"/>
                  <a:pt x="1939280" y="369977"/>
                  <a:pt x="1941454" y="370314"/>
                </a:cubicBezTo>
                <a:lnTo>
                  <a:pt x="1942920" y="367314"/>
                </a:lnTo>
                <a:lnTo>
                  <a:pt x="1942804" y="364998"/>
                </a:lnTo>
                <a:cubicBezTo>
                  <a:pt x="1940496" y="362570"/>
                  <a:pt x="1938445" y="365218"/>
                  <a:pt x="1938317" y="362680"/>
                </a:cubicBezTo>
                <a:cubicBezTo>
                  <a:pt x="1938190" y="360143"/>
                  <a:pt x="1938272" y="359026"/>
                  <a:pt x="1938494" y="358697"/>
                </a:cubicBezTo>
                <a:cubicBezTo>
                  <a:pt x="1939159" y="357708"/>
                  <a:pt x="1941107" y="363812"/>
                  <a:pt x="1942547" y="359923"/>
                </a:cubicBezTo>
                <a:lnTo>
                  <a:pt x="1943505" y="366120"/>
                </a:lnTo>
                <a:lnTo>
                  <a:pt x="1944249" y="364597"/>
                </a:lnTo>
                <a:cubicBezTo>
                  <a:pt x="1944249" y="364597"/>
                  <a:pt x="1944249" y="364597"/>
                  <a:pt x="1946735" y="364597"/>
                </a:cubicBezTo>
                <a:cubicBezTo>
                  <a:pt x="1949218" y="367287"/>
                  <a:pt x="1949218" y="367287"/>
                  <a:pt x="1949218" y="369978"/>
                </a:cubicBezTo>
                <a:close/>
                <a:moveTo>
                  <a:pt x="1958390" y="347858"/>
                </a:moveTo>
                <a:cubicBezTo>
                  <a:pt x="1956008" y="350250"/>
                  <a:pt x="1958389" y="352641"/>
                  <a:pt x="1956009" y="357424"/>
                </a:cubicBezTo>
                <a:cubicBezTo>
                  <a:pt x="1953628" y="352641"/>
                  <a:pt x="1951246" y="359815"/>
                  <a:pt x="1946485" y="359815"/>
                </a:cubicBezTo>
                <a:cubicBezTo>
                  <a:pt x="1944101" y="352641"/>
                  <a:pt x="1934577" y="355032"/>
                  <a:pt x="1932195" y="359815"/>
                </a:cubicBezTo>
                <a:cubicBezTo>
                  <a:pt x="1932195" y="359815"/>
                  <a:pt x="1929814" y="357424"/>
                  <a:pt x="1927430" y="357424"/>
                </a:cubicBezTo>
                <a:cubicBezTo>
                  <a:pt x="1934576" y="347858"/>
                  <a:pt x="1946485" y="355032"/>
                  <a:pt x="1953628" y="352641"/>
                </a:cubicBezTo>
                <a:cubicBezTo>
                  <a:pt x="1952437" y="350250"/>
                  <a:pt x="1952437" y="348456"/>
                  <a:pt x="1953330" y="347560"/>
                </a:cubicBezTo>
                <a:cubicBezTo>
                  <a:pt x="1954223" y="346662"/>
                  <a:pt x="1956008" y="346662"/>
                  <a:pt x="1958390" y="347858"/>
                </a:cubicBezTo>
                <a:close/>
                <a:moveTo>
                  <a:pt x="1962979" y="195662"/>
                </a:moveTo>
                <a:cubicBezTo>
                  <a:pt x="1951128" y="195662"/>
                  <a:pt x="1939281" y="187974"/>
                  <a:pt x="1929801" y="200786"/>
                </a:cubicBezTo>
                <a:cubicBezTo>
                  <a:pt x="1929801" y="195662"/>
                  <a:pt x="1934539" y="187975"/>
                  <a:pt x="1927430" y="190537"/>
                </a:cubicBezTo>
                <a:cubicBezTo>
                  <a:pt x="1929801" y="185413"/>
                  <a:pt x="1939281" y="193099"/>
                  <a:pt x="1939281" y="182851"/>
                </a:cubicBezTo>
                <a:cubicBezTo>
                  <a:pt x="1941648" y="182851"/>
                  <a:pt x="1941648" y="187974"/>
                  <a:pt x="1944019" y="190537"/>
                </a:cubicBezTo>
                <a:cubicBezTo>
                  <a:pt x="1948761" y="190537"/>
                  <a:pt x="1951128" y="190537"/>
                  <a:pt x="1951128" y="182851"/>
                </a:cubicBezTo>
                <a:cubicBezTo>
                  <a:pt x="1951128" y="185413"/>
                  <a:pt x="1953499" y="190537"/>
                  <a:pt x="1953499" y="182850"/>
                </a:cubicBezTo>
                <a:cubicBezTo>
                  <a:pt x="1958237" y="187975"/>
                  <a:pt x="1960608" y="187974"/>
                  <a:pt x="1962979" y="195662"/>
                </a:cubicBezTo>
                <a:close/>
                <a:moveTo>
                  <a:pt x="2119403" y="2325968"/>
                </a:moveTo>
                <a:cubicBezTo>
                  <a:pt x="2116890" y="2323480"/>
                  <a:pt x="2114377" y="2323480"/>
                  <a:pt x="2111864" y="2328457"/>
                </a:cubicBezTo>
                <a:cubicBezTo>
                  <a:pt x="2114377" y="2330943"/>
                  <a:pt x="2119403" y="2330943"/>
                  <a:pt x="2119403" y="2325968"/>
                </a:cubicBezTo>
                <a:close/>
                <a:moveTo>
                  <a:pt x="1984763" y="188112"/>
                </a:moveTo>
                <a:cubicBezTo>
                  <a:pt x="1982342" y="193373"/>
                  <a:pt x="1975080" y="190743"/>
                  <a:pt x="1972659" y="193373"/>
                </a:cubicBezTo>
                <a:cubicBezTo>
                  <a:pt x="1970237" y="185481"/>
                  <a:pt x="1965397" y="196004"/>
                  <a:pt x="1962976" y="188112"/>
                </a:cubicBezTo>
                <a:cubicBezTo>
                  <a:pt x="1962975" y="185481"/>
                  <a:pt x="1965397" y="185481"/>
                  <a:pt x="1965398" y="182850"/>
                </a:cubicBezTo>
                <a:cubicBezTo>
                  <a:pt x="1970237" y="190742"/>
                  <a:pt x="1977502" y="185481"/>
                  <a:pt x="1984763" y="188112"/>
                </a:cubicBezTo>
                <a:close/>
                <a:moveTo>
                  <a:pt x="1993938" y="190623"/>
                </a:moveTo>
                <a:cubicBezTo>
                  <a:pt x="1991642" y="196003"/>
                  <a:pt x="1989349" y="193312"/>
                  <a:pt x="1987056" y="190623"/>
                </a:cubicBezTo>
                <a:cubicBezTo>
                  <a:pt x="1987056" y="187933"/>
                  <a:pt x="1988202" y="187933"/>
                  <a:pt x="1989636" y="188605"/>
                </a:cubicBezTo>
                <a:cubicBezTo>
                  <a:pt x="1991070" y="189277"/>
                  <a:pt x="1992791" y="190623"/>
                  <a:pt x="1993938" y="190623"/>
                </a:cubicBezTo>
                <a:close/>
                <a:moveTo>
                  <a:pt x="2007704" y="246770"/>
                </a:moveTo>
                <a:lnTo>
                  <a:pt x="2005550" y="249647"/>
                </a:lnTo>
                <a:cubicBezTo>
                  <a:pt x="2004601" y="251439"/>
                  <a:pt x="2003484" y="253188"/>
                  <a:pt x="2001696" y="253189"/>
                </a:cubicBezTo>
                <a:close/>
                <a:moveTo>
                  <a:pt x="2008496" y="245924"/>
                </a:moveTo>
                <a:lnTo>
                  <a:pt x="2007704" y="246770"/>
                </a:lnTo>
                <a:lnTo>
                  <a:pt x="2008399" y="245842"/>
                </a:lnTo>
                <a:close/>
                <a:moveTo>
                  <a:pt x="2006550" y="191220"/>
                </a:moveTo>
                <a:cubicBezTo>
                  <a:pt x="2006550" y="198394"/>
                  <a:pt x="2001389" y="193612"/>
                  <a:pt x="1996231" y="193612"/>
                </a:cubicBezTo>
                <a:cubicBezTo>
                  <a:pt x="1997520" y="191220"/>
                  <a:pt x="1999454" y="190622"/>
                  <a:pt x="2001389" y="190622"/>
                </a:cubicBezTo>
                <a:cubicBezTo>
                  <a:pt x="2003323" y="190622"/>
                  <a:pt x="2005258" y="191219"/>
                  <a:pt x="2006550" y="191220"/>
                </a:cubicBezTo>
                <a:close/>
                <a:moveTo>
                  <a:pt x="2152063" y="2316018"/>
                </a:moveTo>
                <a:cubicBezTo>
                  <a:pt x="2147037" y="2308556"/>
                  <a:pt x="2131964" y="2311044"/>
                  <a:pt x="2129450" y="2320992"/>
                </a:cubicBezTo>
                <a:cubicBezTo>
                  <a:pt x="2134477" y="2323480"/>
                  <a:pt x="2144525" y="2316018"/>
                  <a:pt x="2152063" y="2316018"/>
                </a:cubicBezTo>
                <a:close/>
                <a:moveTo>
                  <a:pt x="2033022" y="192939"/>
                </a:moveTo>
                <a:cubicBezTo>
                  <a:pt x="2033282" y="193313"/>
                  <a:pt x="2031949" y="193612"/>
                  <a:pt x="2027803" y="193612"/>
                </a:cubicBezTo>
                <a:cubicBezTo>
                  <a:pt x="2025432" y="198394"/>
                  <a:pt x="2020694" y="193612"/>
                  <a:pt x="2018323" y="198394"/>
                </a:cubicBezTo>
                <a:cubicBezTo>
                  <a:pt x="2018323" y="196003"/>
                  <a:pt x="2015952" y="196003"/>
                  <a:pt x="2015952" y="193612"/>
                </a:cubicBezTo>
                <a:cubicBezTo>
                  <a:pt x="2013585" y="196003"/>
                  <a:pt x="2011214" y="198394"/>
                  <a:pt x="2008843" y="193612"/>
                </a:cubicBezTo>
                <a:cubicBezTo>
                  <a:pt x="2011214" y="191220"/>
                  <a:pt x="2012990" y="190622"/>
                  <a:pt x="2014768" y="190921"/>
                </a:cubicBezTo>
                <a:cubicBezTo>
                  <a:pt x="2016547" y="191220"/>
                  <a:pt x="2018323" y="192416"/>
                  <a:pt x="2020694" y="193612"/>
                </a:cubicBezTo>
                <a:cubicBezTo>
                  <a:pt x="2017138" y="190024"/>
                  <a:pt x="2032243" y="191818"/>
                  <a:pt x="2033022" y="192939"/>
                </a:cubicBezTo>
                <a:close/>
                <a:moveTo>
                  <a:pt x="2177514" y="2309575"/>
                </a:moveTo>
                <a:lnTo>
                  <a:pt x="2177188" y="2308556"/>
                </a:lnTo>
                <a:lnTo>
                  <a:pt x="2175410" y="2309902"/>
                </a:lnTo>
                <a:close/>
                <a:moveTo>
                  <a:pt x="2179152" y="2314696"/>
                </a:moveTo>
                <a:lnTo>
                  <a:pt x="2178714" y="2313329"/>
                </a:lnTo>
                <a:lnTo>
                  <a:pt x="2172528" y="2312084"/>
                </a:lnTo>
                <a:lnTo>
                  <a:pt x="2171849" y="2312598"/>
                </a:lnTo>
                <a:cubicBezTo>
                  <a:pt x="2169650" y="2312287"/>
                  <a:pt x="2167137" y="2311044"/>
                  <a:pt x="2164624" y="2311044"/>
                </a:cubicBezTo>
                <a:cubicBezTo>
                  <a:pt x="2167137" y="2316018"/>
                  <a:pt x="2164624" y="2318506"/>
                  <a:pt x="2167137" y="2318506"/>
                </a:cubicBezTo>
                <a:cubicBezTo>
                  <a:pt x="2167137" y="2313529"/>
                  <a:pt x="2169650" y="2320992"/>
                  <a:pt x="2167137" y="2320992"/>
                </a:cubicBezTo>
                <a:cubicBezTo>
                  <a:pt x="2169022" y="2320992"/>
                  <a:pt x="2177974" y="2319594"/>
                  <a:pt x="2179152" y="2314696"/>
                </a:cubicBezTo>
                <a:close/>
                <a:moveTo>
                  <a:pt x="2207371" y="2318466"/>
                </a:moveTo>
                <a:lnTo>
                  <a:pt x="2207336" y="2318506"/>
                </a:lnTo>
                <a:lnTo>
                  <a:pt x="2207295" y="2318494"/>
                </a:lnTo>
                <a:close/>
                <a:moveTo>
                  <a:pt x="2227439" y="2311044"/>
                </a:moveTo>
                <a:lnTo>
                  <a:pt x="2207371" y="2318466"/>
                </a:lnTo>
                <a:lnTo>
                  <a:pt x="2213932" y="2311043"/>
                </a:lnTo>
                <a:cubicBezTo>
                  <a:pt x="2216759" y="2309798"/>
                  <a:pt x="2219900" y="2308554"/>
                  <a:pt x="2222413" y="2303578"/>
                </a:cubicBezTo>
                <a:cubicBezTo>
                  <a:pt x="2217387" y="2311043"/>
                  <a:pt x="2224926" y="2311044"/>
                  <a:pt x="2227439" y="2311044"/>
                </a:cubicBezTo>
                <a:close/>
                <a:moveTo>
                  <a:pt x="2181987" y="188831"/>
                </a:moveTo>
                <a:cubicBezTo>
                  <a:pt x="2181987" y="200787"/>
                  <a:pt x="2170521" y="196004"/>
                  <a:pt x="2161346" y="198396"/>
                </a:cubicBezTo>
                <a:cubicBezTo>
                  <a:pt x="2161346" y="196004"/>
                  <a:pt x="2161346" y="193613"/>
                  <a:pt x="2159053" y="193612"/>
                </a:cubicBezTo>
                <a:cubicBezTo>
                  <a:pt x="2163639" y="188830"/>
                  <a:pt x="2177401" y="198396"/>
                  <a:pt x="2181987" y="188831"/>
                </a:cubicBezTo>
                <a:close/>
                <a:moveTo>
                  <a:pt x="2280598" y="192775"/>
                </a:moveTo>
                <a:cubicBezTo>
                  <a:pt x="2273407" y="202820"/>
                  <a:pt x="2263815" y="190264"/>
                  <a:pt x="2254224" y="192776"/>
                </a:cubicBezTo>
                <a:cubicBezTo>
                  <a:pt x="2254224" y="195286"/>
                  <a:pt x="2254224" y="195286"/>
                  <a:pt x="2256622" y="197797"/>
                </a:cubicBezTo>
                <a:cubicBezTo>
                  <a:pt x="2249431" y="197797"/>
                  <a:pt x="2239840" y="197797"/>
                  <a:pt x="2232650" y="200308"/>
                </a:cubicBezTo>
                <a:cubicBezTo>
                  <a:pt x="2232650" y="200308"/>
                  <a:pt x="2232650" y="200308"/>
                  <a:pt x="2235044" y="200308"/>
                </a:cubicBezTo>
                <a:cubicBezTo>
                  <a:pt x="2225457" y="202820"/>
                  <a:pt x="2213467" y="202820"/>
                  <a:pt x="2203879" y="210352"/>
                </a:cubicBezTo>
                <a:cubicBezTo>
                  <a:pt x="2213467" y="200308"/>
                  <a:pt x="2206277" y="190264"/>
                  <a:pt x="2201481" y="187753"/>
                </a:cubicBezTo>
                <a:cubicBezTo>
                  <a:pt x="2205076" y="189009"/>
                  <a:pt x="2209871" y="190892"/>
                  <a:pt x="2214668" y="191207"/>
                </a:cubicBezTo>
                <a:lnTo>
                  <a:pt x="2220643" y="188503"/>
                </a:lnTo>
                <a:lnTo>
                  <a:pt x="2214881" y="187784"/>
                </a:lnTo>
                <a:cubicBezTo>
                  <a:pt x="2212087" y="187434"/>
                  <a:pt x="2209602" y="187435"/>
                  <a:pt x="2208360" y="188830"/>
                </a:cubicBezTo>
                <a:cubicBezTo>
                  <a:pt x="2208361" y="184645"/>
                  <a:pt x="2211465" y="183250"/>
                  <a:pt x="2214881" y="183599"/>
                </a:cubicBezTo>
                <a:lnTo>
                  <a:pt x="2221861" y="187953"/>
                </a:lnTo>
                <a:lnTo>
                  <a:pt x="2227854" y="185243"/>
                </a:lnTo>
                <a:cubicBezTo>
                  <a:pt x="2239840" y="195286"/>
                  <a:pt x="2254224" y="185243"/>
                  <a:pt x="2263815" y="187754"/>
                </a:cubicBezTo>
                <a:cubicBezTo>
                  <a:pt x="2266214" y="197797"/>
                  <a:pt x="2273407" y="187754"/>
                  <a:pt x="2280598" y="192775"/>
                </a:cubicBezTo>
                <a:close/>
                <a:moveTo>
                  <a:pt x="2283346" y="188118"/>
                </a:moveTo>
                <a:lnTo>
                  <a:pt x="2282890" y="187975"/>
                </a:lnTo>
                <a:cubicBezTo>
                  <a:pt x="2282890" y="185414"/>
                  <a:pt x="2282890" y="185414"/>
                  <a:pt x="2282890" y="185414"/>
                </a:cubicBezTo>
                <a:close/>
                <a:moveTo>
                  <a:pt x="2298945" y="190538"/>
                </a:moveTo>
                <a:cubicBezTo>
                  <a:pt x="2298945" y="200787"/>
                  <a:pt x="2289773" y="182851"/>
                  <a:pt x="2289774" y="198225"/>
                </a:cubicBezTo>
                <a:cubicBezTo>
                  <a:pt x="2287476" y="193100"/>
                  <a:pt x="2282890" y="198225"/>
                  <a:pt x="2282890" y="195662"/>
                </a:cubicBezTo>
                <a:cubicBezTo>
                  <a:pt x="2284037" y="193100"/>
                  <a:pt x="2284037" y="191819"/>
                  <a:pt x="2283752" y="190538"/>
                </a:cubicBezTo>
                <a:lnTo>
                  <a:pt x="2283346" y="188118"/>
                </a:lnTo>
                <a:lnTo>
                  <a:pt x="2290058" y="190218"/>
                </a:lnTo>
                <a:cubicBezTo>
                  <a:pt x="2292638" y="191178"/>
                  <a:pt x="2295505" y="191819"/>
                  <a:pt x="2298945" y="190538"/>
                </a:cubicBezTo>
                <a:close/>
                <a:moveTo>
                  <a:pt x="2447923" y="2291476"/>
                </a:moveTo>
                <a:cubicBezTo>
                  <a:pt x="2449173" y="2292738"/>
                  <a:pt x="2449017" y="2293842"/>
                  <a:pt x="2448079" y="2294710"/>
                </a:cubicBezTo>
                <a:cubicBezTo>
                  <a:pt x="2445267" y="2297313"/>
                  <a:pt x="2435427" y="2297787"/>
                  <a:pt x="2435427" y="2294001"/>
                </a:cubicBezTo>
                <a:cubicBezTo>
                  <a:pt x="2427931" y="2301574"/>
                  <a:pt x="2420431" y="2294001"/>
                  <a:pt x="2410433" y="2299049"/>
                </a:cubicBezTo>
                <a:cubicBezTo>
                  <a:pt x="2410433" y="2294001"/>
                  <a:pt x="2407935" y="2299049"/>
                  <a:pt x="2402937" y="2294001"/>
                </a:cubicBezTo>
                <a:cubicBezTo>
                  <a:pt x="2390441" y="2304096"/>
                  <a:pt x="2375442" y="2299049"/>
                  <a:pt x="2362949" y="2299049"/>
                </a:cubicBezTo>
                <a:cubicBezTo>
                  <a:pt x="2362949" y="2304096"/>
                  <a:pt x="2365448" y="2304096"/>
                  <a:pt x="2365448" y="2304096"/>
                </a:cubicBezTo>
                <a:cubicBezTo>
                  <a:pt x="2360447" y="2304096"/>
                  <a:pt x="2350453" y="2304096"/>
                  <a:pt x="2342953" y="2304096"/>
                </a:cubicBezTo>
                <a:cubicBezTo>
                  <a:pt x="2347954" y="2291475"/>
                  <a:pt x="2347953" y="2304096"/>
                  <a:pt x="2350452" y="2294001"/>
                </a:cubicBezTo>
                <a:cubicBezTo>
                  <a:pt x="2367946" y="2291475"/>
                  <a:pt x="2392940" y="2296524"/>
                  <a:pt x="2410434" y="2286428"/>
                </a:cubicBezTo>
                <a:cubicBezTo>
                  <a:pt x="2407935" y="2294001"/>
                  <a:pt x="2417933" y="2283903"/>
                  <a:pt x="2422931" y="2281378"/>
                </a:cubicBezTo>
                <a:cubicBezTo>
                  <a:pt x="2420431" y="2283903"/>
                  <a:pt x="2420432" y="2286428"/>
                  <a:pt x="2417933" y="2286428"/>
                </a:cubicBezTo>
                <a:cubicBezTo>
                  <a:pt x="2425429" y="2299049"/>
                  <a:pt x="2437925" y="2288950"/>
                  <a:pt x="2447923" y="2291476"/>
                </a:cubicBezTo>
                <a:close/>
                <a:moveTo>
                  <a:pt x="2326285" y="184167"/>
                </a:moveTo>
                <a:cubicBezTo>
                  <a:pt x="2326608" y="186633"/>
                  <a:pt x="2325318" y="192059"/>
                  <a:pt x="2325318" y="196005"/>
                </a:cubicBezTo>
                <a:cubicBezTo>
                  <a:pt x="2323025" y="196005"/>
                  <a:pt x="2318439" y="196005"/>
                  <a:pt x="2318440" y="193374"/>
                </a:cubicBezTo>
                <a:cubicBezTo>
                  <a:pt x="2320732" y="185482"/>
                  <a:pt x="2323025" y="190744"/>
                  <a:pt x="2325318" y="188112"/>
                </a:cubicBezTo>
                <a:cubicBezTo>
                  <a:pt x="2325318" y="188112"/>
                  <a:pt x="2325318" y="188112"/>
                  <a:pt x="2325318" y="182852"/>
                </a:cubicBezTo>
                <a:cubicBezTo>
                  <a:pt x="2325891" y="182851"/>
                  <a:pt x="2326178" y="183345"/>
                  <a:pt x="2326285" y="184167"/>
                </a:cubicBezTo>
                <a:close/>
                <a:moveTo>
                  <a:pt x="2485810" y="2341927"/>
                </a:moveTo>
                <a:cubicBezTo>
                  <a:pt x="2475836" y="2337213"/>
                  <a:pt x="2473616" y="2340059"/>
                  <a:pt x="2464371" y="2346080"/>
                </a:cubicBezTo>
                <a:cubicBezTo>
                  <a:pt x="2464006" y="2340712"/>
                  <a:pt x="2463824" y="2338028"/>
                  <a:pt x="2461239" y="2335507"/>
                </a:cubicBezTo>
                <a:cubicBezTo>
                  <a:pt x="2468446" y="2335018"/>
                  <a:pt x="2473616" y="2340059"/>
                  <a:pt x="2480458" y="2334202"/>
                </a:cubicBezTo>
                <a:cubicBezTo>
                  <a:pt x="2481006" y="2342254"/>
                  <a:pt x="2485446" y="2336560"/>
                  <a:pt x="2485810" y="2341927"/>
                </a:cubicBezTo>
                <a:close/>
                <a:moveTo>
                  <a:pt x="2343444" y="221555"/>
                </a:moveTo>
                <a:lnTo>
                  <a:pt x="2342504" y="221166"/>
                </a:lnTo>
                <a:lnTo>
                  <a:pt x="2343154" y="220991"/>
                </a:lnTo>
                <a:close/>
                <a:moveTo>
                  <a:pt x="2343377" y="141021"/>
                </a:moveTo>
                <a:cubicBezTo>
                  <a:pt x="2343664" y="143244"/>
                  <a:pt x="2343664" y="144515"/>
                  <a:pt x="2342516" y="143244"/>
                </a:cubicBezTo>
                <a:cubicBezTo>
                  <a:pt x="2342516" y="143244"/>
                  <a:pt x="2342516" y="143244"/>
                  <a:pt x="2342516" y="138162"/>
                </a:cubicBezTo>
                <a:cubicBezTo>
                  <a:pt x="2340223" y="135621"/>
                  <a:pt x="2337930" y="138162"/>
                  <a:pt x="2337930" y="135621"/>
                </a:cubicBezTo>
                <a:cubicBezTo>
                  <a:pt x="2337930" y="133080"/>
                  <a:pt x="2338075" y="131969"/>
                  <a:pt x="2338325" y="131652"/>
                </a:cubicBezTo>
                <a:cubicBezTo>
                  <a:pt x="2339076" y="130698"/>
                  <a:pt x="2340798" y="136891"/>
                  <a:pt x="2342516" y="133080"/>
                </a:cubicBezTo>
                <a:cubicBezTo>
                  <a:pt x="2342516" y="135621"/>
                  <a:pt x="2343090" y="138797"/>
                  <a:pt x="2343377" y="141021"/>
                </a:cubicBezTo>
                <a:close/>
                <a:moveTo>
                  <a:pt x="2344809" y="158938"/>
                </a:moveTo>
                <a:cubicBezTo>
                  <a:pt x="2344809" y="158938"/>
                  <a:pt x="2344809" y="158938"/>
                  <a:pt x="2344809" y="168503"/>
                </a:cubicBezTo>
                <a:cubicBezTo>
                  <a:pt x="2344809" y="166112"/>
                  <a:pt x="2344809" y="166112"/>
                  <a:pt x="2342516" y="166111"/>
                </a:cubicBezTo>
                <a:cubicBezTo>
                  <a:pt x="2342516" y="163720"/>
                  <a:pt x="2342516" y="158938"/>
                  <a:pt x="2344809" y="158938"/>
                </a:cubicBezTo>
                <a:close/>
                <a:moveTo>
                  <a:pt x="2347573" y="198906"/>
                </a:moveTo>
                <a:lnTo>
                  <a:pt x="2345184" y="200414"/>
                </a:lnTo>
                <a:cubicBezTo>
                  <a:pt x="2344244" y="200478"/>
                  <a:pt x="2343575" y="199900"/>
                  <a:pt x="2343490" y="198658"/>
                </a:cubicBezTo>
                <a:close/>
                <a:moveTo>
                  <a:pt x="2348601" y="198968"/>
                </a:moveTo>
                <a:lnTo>
                  <a:pt x="2347573" y="198906"/>
                </a:lnTo>
                <a:lnTo>
                  <a:pt x="2348504" y="198318"/>
                </a:lnTo>
                <a:close/>
                <a:moveTo>
                  <a:pt x="2347105" y="170894"/>
                </a:moveTo>
                <a:cubicBezTo>
                  <a:pt x="2347105" y="175677"/>
                  <a:pt x="2347105" y="175677"/>
                  <a:pt x="2347105" y="178068"/>
                </a:cubicBezTo>
                <a:cubicBezTo>
                  <a:pt x="2342516" y="175677"/>
                  <a:pt x="2342516" y="168503"/>
                  <a:pt x="2347105" y="170894"/>
                </a:cubicBezTo>
                <a:close/>
                <a:moveTo>
                  <a:pt x="2492200" y="2303442"/>
                </a:moveTo>
                <a:cubicBezTo>
                  <a:pt x="2489720" y="2303611"/>
                  <a:pt x="2479807" y="2304284"/>
                  <a:pt x="2482121" y="2301731"/>
                </a:cubicBezTo>
                <a:cubicBezTo>
                  <a:pt x="2484763" y="2303948"/>
                  <a:pt x="2494515" y="2300889"/>
                  <a:pt x="2492200" y="2303442"/>
                </a:cubicBezTo>
                <a:close/>
                <a:moveTo>
                  <a:pt x="2358571" y="188033"/>
                </a:moveTo>
                <a:cubicBezTo>
                  <a:pt x="2351424" y="193613"/>
                  <a:pt x="2339519" y="188033"/>
                  <a:pt x="2327612" y="193613"/>
                </a:cubicBezTo>
                <a:cubicBezTo>
                  <a:pt x="2327611" y="190823"/>
                  <a:pt x="2327611" y="190823"/>
                  <a:pt x="2327611" y="188033"/>
                </a:cubicBezTo>
                <a:cubicBezTo>
                  <a:pt x="2333564" y="188033"/>
                  <a:pt x="2338329" y="187335"/>
                  <a:pt x="2343091" y="186987"/>
                </a:cubicBezTo>
                <a:cubicBezTo>
                  <a:pt x="2347852" y="186637"/>
                  <a:pt x="2352618" y="186637"/>
                  <a:pt x="2358571" y="188033"/>
                </a:cubicBezTo>
                <a:close/>
                <a:moveTo>
                  <a:pt x="2506181" y="2337248"/>
                </a:moveTo>
                <a:cubicBezTo>
                  <a:pt x="2506465" y="2341424"/>
                  <a:pt x="2504842" y="2342932"/>
                  <a:pt x="2503100" y="2342701"/>
                </a:cubicBezTo>
                <a:cubicBezTo>
                  <a:pt x="2501363" y="2342469"/>
                  <a:pt x="2499504" y="2340498"/>
                  <a:pt x="2499315" y="2337714"/>
                </a:cubicBezTo>
                <a:cubicBezTo>
                  <a:pt x="2501602" y="2337559"/>
                  <a:pt x="2503890" y="2337404"/>
                  <a:pt x="2506181" y="2337248"/>
                </a:cubicBezTo>
                <a:close/>
                <a:moveTo>
                  <a:pt x="2362220" y="214839"/>
                </a:moveTo>
                <a:cubicBezTo>
                  <a:pt x="2361714" y="207394"/>
                  <a:pt x="2357037" y="212699"/>
                  <a:pt x="2359038" y="205081"/>
                </a:cubicBezTo>
                <a:cubicBezTo>
                  <a:pt x="2356532" y="205252"/>
                  <a:pt x="2356869" y="210217"/>
                  <a:pt x="2354193" y="207905"/>
                </a:cubicBezTo>
                <a:cubicBezTo>
                  <a:pt x="2356869" y="210217"/>
                  <a:pt x="2357037" y="212699"/>
                  <a:pt x="2362220" y="214839"/>
                </a:cubicBezTo>
                <a:close/>
                <a:moveTo>
                  <a:pt x="2374415" y="209026"/>
                </a:moveTo>
                <a:cubicBezTo>
                  <a:pt x="2374077" y="204060"/>
                  <a:pt x="2369232" y="206883"/>
                  <a:pt x="2373909" y="201580"/>
                </a:cubicBezTo>
                <a:cubicBezTo>
                  <a:pt x="2371571" y="204230"/>
                  <a:pt x="2363713" y="199779"/>
                  <a:pt x="2361040" y="197466"/>
                </a:cubicBezTo>
                <a:cubicBezTo>
                  <a:pt x="2361546" y="204911"/>
                  <a:pt x="2371907" y="209196"/>
                  <a:pt x="2374415" y="209026"/>
                </a:cubicBezTo>
                <a:close/>
                <a:moveTo>
                  <a:pt x="2379323" y="190350"/>
                </a:moveTo>
                <a:lnTo>
                  <a:pt x="2375183" y="190371"/>
                </a:lnTo>
                <a:lnTo>
                  <a:pt x="2375742" y="191482"/>
                </a:lnTo>
                <a:close/>
                <a:moveTo>
                  <a:pt x="2388295" y="228030"/>
                </a:moveTo>
                <a:cubicBezTo>
                  <a:pt x="2390466" y="222894"/>
                  <a:pt x="2380609" y="226058"/>
                  <a:pt x="2380272" y="221093"/>
                </a:cubicBezTo>
                <a:cubicBezTo>
                  <a:pt x="2378102" y="226228"/>
                  <a:pt x="2383453" y="230850"/>
                  <a:pt x="2388295" y="228030"/>
                </a:cubicBezTo>
                <a:close/>
                <a:moveTo>
                  <a:pt x="2403169" y="224525"/>
                </a:moveTo>
                <a:cubicBezTo>
                  <a:pt x="2403001" y="222043"/>
                  <a:pt x="2400325" y="219731"/>
                  <a:pt x="2395479" y="222554"/>
                </a:cubicBezTo>
                <a:cubicBezTo>
                  <a:pt x="2395816" y="227519"/>
                  <a:pt x="2400662" y="224696"/>
                  <a:pt x="2403169" y="224525"/>
                </a:cubicBezTo>
                <a:close/>
                <a:moveTo>
                  <a:pt x="2408011" y="207172"/>
                </a:moveTo>
                <a:cubicBezTo>
                  <a:pt x="2407890" y="205972"/>
                  <a:pt x="2406876" y="204950"/>
                  <a:pt x="2404328" y="204500"/>
                </a:cubicBezTo>
                <a:cubicBezTo>
                  <a:pt x="2404665" y="209465"/>
                  <a:pt x="2401990" y="207153"/>
                  <a:pt x="2404833" y="211945"/>
                </a:cubicBezTo>
                <a:cubicBezTo>
                  <a:pt x="2402327" y="212115"/>
                  <a:pt x="2402327" y="212115"/>
                  <a:pt x="2402327" y="212115"/>
                </a:cubicBezTo>
                <a:cubicBezTo>
                  <a:pt x="2400699" y="215967"/>
                  <a:pt x="2408372" y="210770"/>
                  <a:pt x="2408011" y="207172"/>
                </a:cubicBezTo>
                <a:close/>
                <a:moveTo>
                  <a:pt x="2563081" y="2328932"/>
                </a:moveTo>
                <a:cubicBezTo>
                  <a:pt x="2561236" y="2336762"/>
                  <a:pt x="2558871" y="2336923"/>
                  <a:pt x="2554491" y="2342356"/>
                </a:cubicBezTo>
                <a:cubicBezTo>
                  <a:pt x="2553970" y="2334687"/>
                  <a:pt x="2551952" y="2339960"/>
                  <a:pt x="2552125" y="2342517"/>
                </a:cubicBezTo>
                <a:cubicBezTo>
                  <a:pt x="2551604" y="2334848"/>
                  <a:pt x="2549243" y="2335008"/>
                  <a:pt x="2544512" y="2335330"/>
                </a:cubicBezTo>
                <a:cubicBezTo>
                  <a:pt x="2542320" y="2338047"/>
                  <a:pt x="2542667" y="2343159"/>
                  <a:pt x="2540305" y="2343319"/>
                </a:cubicBezTo>
                <a:cubicBezTo>
                  <a:pt x="2539611" y="2333095"/>
                  <a:pt x="2530673" y="2341406"/>
                  <a:pt x="2527961" y="2336454"/>
                </a:cubicBezTo>
                <a:cubicBezTo>
                  <a:pt x="2535227" y="2338529"/>
                  <a:pt x="2529979" y="2331180"/>
                  <a:pt x="2529632" y="2326068"/>
                </a:cubicBezTo>
                <a:cubicBezTo>
                  <a:pt x="2539958" y="2338208"/>
                  <a:pt x="2551257" y="2329735"/>
                  <a:pt x="2563081" y="2328932"/>
                </a:cubicBezTo>
                <a:close/>
                <a:moveTo>
                  <a:pt x="2422212" y="208273"/>
                </a:moveTo>
                <a:cubicBezTo>
                  <a:pt x="2421874" y="203308"/>
                  <a:pt x="2416860" y="203648"/>
                  <a:pt x="2417197" y="208613"/>
                </a:cubicBezTo>
                <a:cubicBezTo>
                  <a:pt x="2419873" y="210923"/>
                  <a:pt x="2419873" y="210923"/>
                  <a:pt x="2419873" y="210923"/>
                </a:cubicBezTo>
                <a:cubicBezTo>
                  <a:pt x="2419873" y="210923"/>
                  <a:pt x="2419704" y="208443"/>
                  <a:pt x="2422212" y="208273"/>
                </a:cubicBezTo>
                <a:close/>
                <a:moveTo>
                  <a:pt x="2581020" y="2383492"/>
                </a:moveTo>
                <a:cubicBezTo>
                  <a:pt x="2581021" y="2388753"/>
                  <a:pt x="2578603" y="2391386"/>
                  <a:pt x="2576188" y="2391385"/>
                </a:cubicBezTo>
                <a:cubicBezTo>
                  <a:pt x="2573770" y="2388753"/>
                  <a:pt x="2573770" y="2386123"/>
                  <a:pt x="2573771" y="2380862"/>
                </a:cubicBezTo>
                <a:cubicBezTo>
                  <a:pt x="2578603" y="2378232"/>
                  <a:pt x="2578604" y="2383492"/>
                  <a:pt x="2581020" y="2383492"/>
                </a:cubicBezTo>
                <a:close/>
                <a:moveTo>
                  <a:pt x="2585326" y="2334988"/>
                </a:moveTo>
                <a:cubicBezTo>
                  <a:pt x="2578260" y="2338105"/>
                  <a:pt x="2570655" y="2333348"/>
                  <a:pt x="2566362" y="2341550"/>
                </a:cubicBezTo>
                <a:cubicBezTo>
                  <a:pt x="2566184" y="2338925"/>
                  <a:pt x="2563767" y="2339089"/>
                  <a:pt x="2563589" y="2336465"/>
                </a:cubicBezTo>
                <a:cubicBezTo>
                  <a:pt x="2565471" y="2328427"/>
                  <a:pt x="2571012" y="2338597"/>
                  <a:pt x="2572893" y="2330559"/>
                </a:cubicBezTo>
                <a:cubicBezTo>
                  <a:pt x="2575487" y="2333020"/>
                  <a:pt x="2582554" y="2329903"/>
                  <a:pt x="2585326" y="2334988"/>
                </a:cubicBezTo>
                <a:close/>
                <a:moveTo>
                  <a:pt x="2443531" y="188476"/>
                </a:moveTo>
                <a:lnTo>
                  <a:pt x="2425576" y="189112"/>
                </a:lnTo>
                <a:lnTo>
                  <a:pt x="2408662" y="193044"/>
                </a:lnTo>
                <a:lnTo>
                  <a:pt x="2411171" y="194061"/>
                </a:lnTo>
                <a:cubicBezTo>
                  <a:pt x="2411171" y="194061"/>
                  <a:pt x="2408664" y="194231"/>
                  <a:pt x="2408833" y="196714"/>
                </a:cubicBezTo>
                <a:cubicBezTo>
                  <a:pt x="2421369" y="195862"/>
                  <a:pt x="2432889" y="180121"/>
                  <a:pt x="2441590" y="196983"/>
                </a:cubicBezTo>
                <a:cubicBezTo>
                  <a:pt x="2443929" y="194331"/>
                  <a:pt x="2438746" y="192188"/>
                  <a:pt x="2441085" y="189538"/>
                </a:cubicBezTo>
                <a:cubicBezTo>
                  <a:pt x="2441253" y="192018"/>
                  <a:pt x="2443760" y="191848"/>
                  <a:pt x="2443591" y="189367"/>
                </a:cubicBezTo>
                <a:close/>
                <a:moveTo>
                  <a:pt x="2594310" y="2331861"/>
                </a:moveTo>
                <a:cubicBezTo>
                  <a:pt x="2593166" y="2331939"/>
                  <a:pt x="2591540" y="2333398"/>
                  <a:pt x="2590155" y="2334166"/>
                </a:cubicBezTo>
                <a:cubicBezTo>
                  <a:pt x="2588770" y="2334934"/>
                  <a:pt x="2587626" y="2335012"/>
                  <a:pt x="2587443" y="2332328"/>
                </a:cubicBezTo>
                <a:cubicBezTo>
                  <a:pt x="2589549" y="2329489"/>
                  <a:pt x="2591654" y="2326649"/>
                  <a:pt x="2594310" y="2331861"/>
                </a:cubicBezTo>
                <a:close/>
                <a:moveTo>
                  <a:pt x="2606853" y="2330411"/>
                </a:moveTo>
                <a:cubicBezTo>
                  <a:pt x="2605564" y="2330499"/>
                  <a:pt x="2603674" y="2331226"/>
                  <a:pt x="2601744" y="2331357"/>
                </a:cubicBezTo>
                <a:cubicBezTo>
                  <a:pt x="2599813" y="2331488"/>
                  <a:pt x="2597843" y="2331023"/>
                  <a:pt x="2596396" y="2328724"/>
                </a:cubicBezTo>
                <a:cubicBezTo>
                  <a:pt x="2601541" y="2328374"/>
                  <a:pt x="2606366" y="2323253"/>
                  <a:pt x="2606853" y="2330411"/>
                </a:cubicBezTo>
                <a:close/>
                <a:moveTo>
                  <a:pt x="2603095" y="2273842"/>
                </a:moveTo>
                <a:lnTo>
                  <a:pt x="2602924" y="2273865"/>
                </a:lnTo>
                <a:cubicBezTo>
                  <a:pt x="2601587" y="2271774"/>
                  <a:pt x="2600188" y="2268752"/>
                  <a:pt x="2597811" y="2268914"/>
                </a:cubicBezTo>
                <a:close/>
                <a:moveTo>
                  <a:pt x="2466073" y="219123"/>
                </a:moveTo>
                <a:cubicBezTo>
                  <a:pt x="2466337" y="218365"/>
                  <a:pt x="2466252" y="217123"/>
                  <a:pt x="2465499" y="215304"/>
                </a:cubicBezTo>
                <a:lnTo>
                  <a:pt x="2462992" y="215474"/>
                </a:lnTo>
                <a:cubicBezTo>
                  <a:pt x="2461365" y="219326"/>
                  <a:pt x="2465284" y="221398"/>
                  <a:pt x="2466073" y="219123"/>
                </a:cubicBezTo>
                <a:close/>
                <a:moveTo>
                  <a:pt x="2478031" y="214453"/>
                </a:moveTo>
                <a:cubicBezTo>
                  <a:pt x="2477526" y="207008"/>
                  <a:pt x="2472849" y="212313"/>
                  <a:pt x="2467838" y="212654"/>
                </a:cubicBezTo>
                <a:lnTo>
                  <a:pt x="2472719" y="216871"/>
                </a:lnTo>
                <a:lnTo>
                  <a:pt x="2475135" y="216141"/>
                </a:lnTo>
                <a:close/>
                <a:moveTo>
                  <a:pt x="2633147" y="2326902"/>
                </a:moveTo>
                <a:cubicBezTo>
                  <a:pt x="2632447" y="2328073"/>
                  <a:pt x="2617497" y="2330886"/>
                  <a:pt x="2620802" y="2327066"/>
                </a:cubicBezTo>
                <a:cubicBezTo>
                  <a:pt x="2618518" y="2328419"/>
                  <a:pt x="2616827" y="2329733"/>
                  <a:pt x="2615072" y="2330152"/>
                </a:cubicBezTo>
                <a:cubicBezTo>
                  <a:pt x="2613318" y="2330571"/>
                  <a:pt x="2611505" y="2330095"/>
                  <a:pt x="2608978" y="2327869"/>
                </a:cubicBezTo>
                <a:cubicBezTo>
                  <a:pt x="2611019" y="2322937"/>
                  <a:pt x="2613547" y="2325162"/>
                  <a:pt x="2616071" y="2327387"/>
                </a:cubicBezTo>
                <a:cubicBezTo>
                  <a:pt x="2615909" y="2325002"/>
                  <a:pt x="2618274" y="2324841"/>
                  <a:pt x="2618112" y="2322456"/>
                </a:cubicBezTo>
                <a:cubicBezTo>
                  <a:pt x="2620802" y="2327066"/>
                  <a:pt x="2625206" y="2321974"/>
                  <a:pt x="2627894" y="2326584"/>
                </a:cubicBezTo>
                <a:cubicBezTo>
                  <a:pt x="2632031" y="2326303"/>
                  <a:pt x="2633381" y="2326511"/>
                  <a:pt x="2633147" y="2326902"/>
                </a:cubicBezTo>
                <a:close/>
                <a:moveTo>
                  <a:pt x="2504195" y="181177"/>
                </a:moveTo>
                <a:cubicBezTo>
                  <a:pt x="2501797" y="183689"/>
                  <a:pt x="2501797" y="178666"/>
                  <a:pt x="2499399" y="181177"/>
                </a:cubicBezTo>
                <a:lnTo>
                  <a:pt x="2503583" y="178986"/>
                </a:lnTo>
                <a:close/>
                <a:moveTo>
                  <a:pt x="2504195" y="178666"/>
                </a:moveTo>
                <a:lnTo>
                  <a:pt x="2503583" y="178986"/>
                </a:lnTo>
                <a:lnTo>
                  <a:pt x="2503339" y="178107"/>
                </a:lnTo>
                <a:close/>
                <a:moveTo>
                  <a:pt x="2511086" y="213982"/>
                </a:moveTo>
                <a:lnTo>
                  <a:pt x="2505437" y="210100"/>
                </a:lnTo>
                <a:lnTo>
                  <a:pt x="2498743" y="217019"/>
                </a:lnTo>
                <a:lnTo>
                  <a:pt x="2501393" y="216613"/>
                </a:lnTo>
                <a:cubicBezTo>
                  <a:pt x="2502921" y="215719"/>
                  <a:pt x="2504112" y="214009"/>
                  <a:pt x="2504709" y="210899"/>
                </a:cubicBezTo>
                <a:cubicBezTo>
                  <a:pt x="2507093" y="213386"/>
                  <a:pt x="2509474" y="210899"/>
                  <a:pt x="2509474" y="215874"/>
                </a:cubicBezTo>
                <a:close/>
                <a:moveTo>
                  <a:pt x="2524853" y="211768"/>
                </a:moveTo>
                <a:lnTo>
                  <a:pt x="2520477" y="209078"/>
                </a:lnTo>
                <a:lnTo>
                  <a:pt x="2519582" y="214008"/>
                </a:lnTo>
                <a:lnTo>
                  <a:pt x="2520799" y="214008"/>
                </a:lnTo>
                <a:close/>
                <a:moveTo>
                  <a:pt x="2539740" y="163720"/>
                </a:moveTo>
                <a:cubicBezTo>
                  <a:pt x="2539740" y="168504"/>
                  <a:pt x="2539740" y="170895"/>
                  <a:pt x="2537447" y="170895"/>
                </a:cubicBezTo>
                <a:cubicBezTo>
                  <a:pt x="2537447" y="170895"/>
                  <a:pt x="2537447" y="170895"/>
                  <a:pt x="2537447" y="166112"/>
                </a:cubicBezTo>
                <a:cubicBezTo>
                  <a:pt x="2537447" y="166112"/>
                  <a:pt x="2537447" y="166112"/>
                  <a:pt x="2539740" y="163720"/>
                </a:cubicBezTo>
                <a:close/>
                <a:moveTo>
                  <a:pt x="2566408" y="209319"/>
                </a:moveTo>
                <a:lnTo>
                  <a:pt x="2565787" y="208805"/>
                </a:lnTo>
                <a:cubicBezTo>
                  <a:pt x="2561921" y="207509"/>
                  <a:pt x="2558160" y="207764"/>
                  <a:pt x="2558413" y="211487"/>
                </a:cubicBezTo>
                <a:lnTo>
                  <a:pt x="2558627" y="211966"/>
                </a:lnTo>
                <a:close/>
                <a:moveTo>
                  <a:pt x="2595496" y="198046"/>
                </a:moveTo>
                <a:lnTo>
                  <a:pt x="2585144" y="197206"/>
                </a:lnTo>
                <a:lnTo>
                  <a:pt x="2589717" y="200668"/>
                </a:lnTo>
                <a:close/>
                <a:moveTo>
                  <a:pt x="2608042" y="200637"/>
                </a:moveTo>
                <a:lnTo>
                  <a:pt x="2603665" y="199729"/>
                </a:lnTo>
                <a:lnTo>
                  <a:pt x="2605519" y="201664"/>
                </a:lnTo>
                <a:close/>
                <a:moveTo>
                  <a:pt x="2628674" y="163634"/>
                </a:moveTo>
                <a:cubicBezTo>
                  <a:pt x="2627482" y="167366"/>
                  <a:pt x="2626886" y="166744"/>
                  <a:pt x="2626886" y="165500"/>
                </a:cubicBezTo>
                <a:lnTo>
                  <a:pt x="2627288" y="163821"/>
                </a:lnTo>
                <a:close/>
                <a:moveTo>
                  <a:pt x="2632646" y="199013"/>
                </a:moveTo>
                <a:lnTo>
                  <a:pt x="2622744" y="194652"/>
                </a:lnTo>
                <a:cubicBezTo>
                  <a:pt x="2625251" y="194482"/>
                  <a:pt x="2623250" y="202098"/>
                  <a:pt x="2622912" y="197133"/>
                </a:cubicBezTo>
                <a:lnTo>
                  <a:pt x="2621928" y="200877"/>
                </a:lnTo>
                <a:lnTo>
                  <a:pt x="2626023" y="203279"/>
                </a:lnTo>
                <a:lnTo>
                  <a:pt x="2626860" y="203039"/>
                </a:lnTo>
                <a:close/>
                <a:moveTo>
                  <a:pt x="2631055" y="171097"/>
                </a:moveTo>
                <a:cubicBezTo>
                  <a:pt x="2628674" y="166122"/>
                  <a:pt x="2631055" y="166122"/>
                  <a:pt x="2628674" y="163634"/>
                </a:cubicBezTo>
                <a:cubicBezTo>
                  <a:pt x="2628078" y="163012"/>
                  <a:pt x="2627631" y="163168"/>
                  <a:pt x="2627333" y="163634"/>
                </a:cubicBezTo>
                <a:lnTo>
                  <a:pt x="2627288" y="163821"/>
                </a:lnTo>
                <a:lnTo>
                  <a:pt x="2619435" y="164878"/>
                </a:lnTo>
                <a:cubicBezTo>
                  <a:pt x="2616752" y="166744"/>
                  <a:pt x="2615560" y="169853"/>
                  <a:pt x="2619137" y="173585"/>
                </a:cubicBezTo>
                <a:cubicBezTo>
                  <a:pt x="2621521" y="166122"/>
                  <a:pt x="2623905" y="171097"/>
                  <a:pt x="2631055" y="171097"/>
                </a:cubicBezTo>
                <a:close/>
                <a:moveTo>
                  <a:pt x="2782048" y="2320906"/>
                </a:moveTo>
                <a:cubicBezTo>
                  <a:pt x="2776825" y="2311673"/>
                  <a:pt x="2763743" y="2322149"/>
                  <a:pt x="2758843" y="2317689"/>
                </a:cubicBezTo>
                <a:cubicBezTo>
                  <a:pt x="2761131" y="2317533"/>
                  <a:pt x="2760969" y="2315148"/>
                  <a:pt x="2760807" y="2312761"/>
                </a:cubicBezTo>
                <a:cubicBezTo>
                  <a:pt x="2770123" y="2314526"/>
                  <a:pt x="2781238" y="2308977"/>
                  <a:pt x="2782048" y="2320906"/>
                </a:cubicBezTo>
                <a:close/>
                <a:moveTo>
                  <a:pt x="2782202" y="2299210"/>
                </a:moveTo>
                <a:lnTo>
                  <a:pt x="2782004" y="2299803"/>
                </a:lnTo>
                <a:lnTo>
                  <a:pt x="2781403" y="2299703"/>
                </a:lnTo>
                <a:close/>
                <a:moveTo>
                  <a:pt x="2788424" y="2321242"/>
                </a:moveTo>
                <a:lnTo>
                  <a:pt x="2784792" y="2321950"/>
                </a:lnTo>
                <a:cubicBezTo>
                  <a:pt x="2784730" y="2320707"/>
                  <a:pt x="2785265" y="2320057"/>
                  <a:pt x="2786115" y="2320014"/>
                </a:cubicBezTo>
                <a:close/>
                <a:moveTo>
                  <a:pt x="2789339" y="2321064"/>
                </a:moveTo>
                <a:lnTo>
                  <a:pt x="2789324" y="2321721"/>
                </a:lnTo>
                <a:lnTo>
                  <a:pt x="2788424" y="2321242"/>
                </a:lnTo>
                <a:close/>
                <a:moveTo>
                  <a:pt x="2794369" y="2286597"/>
                </a:moveTo>
                <a:cubicBezTo>
                  <a:pt x="2792103" y="2286711"/>
                  <a:pt x="2792103" y="2286711"/>
                  <a:pt x="2789837" y="2286825"/>
                </a:cubicBezTo>
                <a:cubicBezTo>
                  <a:pt x="2787696" y="2289422"/>
                  <a:pt x="2787696" y="2289422"/>
                  <a:pt x="2785556" y="2292021"/>
                </a:cubicBezTo>
                <a:cubicBezTo>
                  <a:pt x="2787821" y="2291907"/>
                  <a:pt x="2790213" y="2294278"/>
                  <a:pt x="2792479" y="2294164"/>
                </a:cubicBezTo>
                <a:cubicBezTo>
                  <a:pt x="2792353" y="2291679"/>
                  <a:pt x="2792228" y="2289193"/>
                  <a:pt x="2794369" y="2286597"/>
                </a:cubicBezTo>
                <a:close/>
                <a:moveTo>
                  <a:pt x="2799777" y="2303759"/>
                </a:moveTo>
                <a:cubicBezTo>
                  <a:pt x="2795370" y="2306471"/>
                  <a:pt x="2795496" y="2308956"/>
                  <a:pt x="2793355" y="2311555"/>
                </a:cubicBezTo>
                <a:cubicBezTo>
                  <a:pt x="2795496" y="2308956"/>
                  <a:pt x="2795747" y="2313926"/>
                  <a:pt x="2798012" y="2313812"/>
                </a:cubicBezTo>
                <a:cubicBezTo>
                  <a:pt x="2795370" y="2306471"/>
                  <a:pt x="2800153" y="2311212"/>
                  <a:pt x="2799777" y="2303759"/>
                </a:cubicBezTo>
                <a:close/>
                <a:moveTo>
                  <a:pt x="2803888" y="2317223"/>
                </a:moveTo>
                <a:lnTo>
                  <a:pt x="2800654" y="2321150"/>
                </a:lnTo>
                <a:lnTo>
                  <a:pt x="2802028" y="2319980"/>
                </a:lnTo>
                <a:close/>
                <a:moveTo>
                  <a:pt x="2663057" y="194446"/>
                </a:moveTo>
                <a:lnTo>
                  <a:pt x="2662979" y="194423"/>
                </a:lnTo>
                <a:lnTo>
                  <a:pt x="2663019" y="194408"/>
                </a:lnTo>
                <a:close/>
                <a:moveTo>
                  <a:pt x="2664433" y="163634"/>
                </a:moveTo>
                <a:cubicBezTo>
                  <a:pt x="2657280" y="158659"/>
                  <a:pt x="2650130" y="166122"/>
                  <a:pt x="2642976" y="168609"/>
                </a:cubicBezTo>
                <a:cubicBezTo>
                  <a:pt x="2647746" y="176072"/>
                  <a:pt x="2659664" y="171097"/>
                  <a:pt x="2664433" y="163634"/>
                </a:cubicBezTo>
                <a:close/>
                <a:moveTo>
                  <a:pt x="2672341" y="177292"/>
                </a:moveTo>
                <a:lnTo>
                  <a:pt x="2666517" y="175450"/>
                </a:lnTo>
                <a:lnTo>
                  <a:pt x="2661658" y="178831"/>
                </a:lnTo>
                <a:lnTo>
                  <a:pt x="2664091" y="180013"/>
                </a:lnTo>
                <a:close/>
                <a:moveTo>
                  <a:pt x="2821679" y="2287709"/>
                </a:moveTo>
                <a:cubicBezTo>
                  <a:pt x="2817025" y="2285455"/>
                  <a:pt x="2812743" y="2290651"/>
                  <a:pt x="2815260" y="2295507"/>
                </a:cubicBezTo>
                <a:cubicBezTo>
                  <a:pt x="2815010" y="2290537"/>
                  <a:pt x="2824195" y="2292565"/>
                  <a:pt x="2821679" y="2287709"/>
                </a:cubicBezTo>
                <a:close/>
                <a:moveTo>
                  <a:pt x="2678735" y="156171"/>
                </a:moveTo>
                <a:cubicBezTo>
                  <a:pt x="2678735" y="153684"/>
                  <a:pt x="2673966" y="153684"/>
                  <a:pt x="2673966" y="158659"/>
                </a:cubicBezTo>
                <a:cubicBezTo>
                  <a:pt x="2676351" y="161147"/>
                  <a:pt x="2678735" y="158659"/>
                  <a:pt x="2678735" y="156171"/>
                </a:cubicBezTo>
                <a:close/>
                <a:moveTo>
                  <a:pt x="2690657" y="176072"/>
                </a:moveTo>
                <a:lnTo>
                  <a:pt x="2690318" y="175889"/>
                </a:lnTo>
                <a:lnTo>
                  <a:pt x="2690529" y="176206"/>
                </a:lnTo>
                <a:close/>
                <a:moveTo>
                  <a:pt x="2835400" y="2289509"/>
                </a:moveTo>
                <a:cubicBezTo>
                  <a:pt x="2833134" y="2289623"/>
                  <a:pt x="2828476" y="2287366"/>
                  <a:pt x="2828727" y="2292337"/>
                </a:cubicBezTo>
                <a:cubicBezTo>
                  <a:pt x="2833384" y="2294593"/>
                  <a:pt x="2835525" y="2291994"/>
                  <a:pt x="2835400" y="2289509"/>
                </a:cubicBezTo>
                <a:close/>
                <a:moveTo>
                  <a:pt x="2841670" y="2306200"/>
                </a:moveTo>
                <a:cubicBezTo>
                  <a:pt x="2841594" y="2302584"/>
                  <a:pt x="2834139" y="2298290"/>
                  <a:pt x="2836026" y="2301932"/>
                </a:cubicBezTo>
                <a:cubicBezTo>
                  <a:pt x="2836026" y="2301932"/>
                  <a:pt x="2836026" y="2301932"/>
                  <a:pt x="2838292" y="2301818"/>
                </a:cubicBezTo>
                <a:cubicBezTo>
                  <a:pt x="2837284" y="2304359"/>
                  <a:pt x="2837315" y="2304979"/>
                  <a:pt x="2837630" y="2305586"/>
                </a:cubicBezTo>
                <a:lnTo>
                  <a:pt x="2837814" y="2306241"/>
                </a:lnTo>
                <a:lnTo>
                  <a:pt x="2841498" y="2306375"/>
                </a:lnTo>
                <a:close/>
                <a:moveTo>
                  <a:pt x="2708107" y="186250"/>
                </a:moveTo>
                <a:cubicBezTo>
                  <a:pt x="2708410" y="188474"/>
                  <a:pt x="2708410" y="189745"/>
                  <a:pt x="2707200" y="188474"/>
                </a:cubicBezTo>
                <a:cubicBezTo>
                  <a:pt x="2707200" y="188474"/>
                  <a:pt x="2707200" y="188474"/>
                  <a:pt x="2707200" y="183392"/>
                </a:cubicBezTo>
                <a:cubicBezTo>
                  <a:pt x="2704783" y="180850"/>
                  <a:pt x="2702366" y="183392"/>
                  <a:pt x="2702367" y="180851"/>
                </a:cubicBezTo>
                <a:cubicBezTo>
                  <a:pt x="2702367" y="178310"/>
                  <a:pt x="2702520" y="177199"/>
                  <a:pt x="2702784" y="176881"/>
                </a:cubicBezTo>
                <a:cubicBezTo>
                  <a:pt x="2703575" y="175928"/>
                  <a:pt x="2705389" y="182121"/>
                  <a:pt x="2707200" y="178310"/>
                </a:cubicBezTo>
                <a:cubicBezTo>
                  <a:pt x="2707200" y="180851"/>
                  <a:pt x="2707805" y="184027"/>
                  <a:pt x="2708107" y="186250"/>
                </a:cubicBezTo>
                <a:close/>
                <a:moveTo>
                  <a:pt x="2854275" y="2303501"/>
                </a:moveTo>
                <a:cubicBezTo>
                  <a:pt x="2852009" y="2303616"/>
                  <a:pt x="2851884" y="2301133"/>
                  <a:pt x="2851884" y="2301133"/>
                </a:cubicBezTo>
                <a:cubicBezTo>
                  <a:pt x="2851884" y="2301133"/>
                  <a:pt x="2851884" y="2301133"/>
                  <a:pt x="2849743" y="2303730"/>
                </a:cubicBezTo>
                <a:lnTo>
                  <a:pt x="2851796" y="2306752"/>
                </a:lnTo>
                <a:lnTo>
                  <a:pt x="2852503" y="2306778"/>
                </a:lnTo>
                <a:close/>
                <a:moveTo>
                  <a:pt x="2725007" y="172682"/>
                </a:moveTo>
                <a:lnTo>
                  <a:pt x="2724031" y="168609"/>
                </a:lnTo>
                <a:lnTo>
                  <a:pt x="2722931" y="169922"/>
                </a:lnTo>
                <a:lnTo>
                  <a:pt x="2724693" y="172063"/>
                </a:lnTo>
                <a:close/>
                <a:moveTo>
                  <a:pt x="2731878" y="175302"/>
                </a:moveTo>
                <a:lnTo>
                  <a:pt x="2731187" y="175714"/>
                </a:lnTo>
                <a:lnTo>
                  <a:pt x="2731832" y="175551"/>
                </a:lnTo>
                <a:close/>
                <a:moveTo>
                  <a:pt x="2892378" y="2287765"/>
                </a:moveTo>
                <a:lnTo>
                  <a:pt x="2891157" y="2289825"/>
                </a:lnTo>
                <a:lnTo>
                  <a:pt x="2892332" y="2289752"/>
                </a:lnTo>
                <a:close/>
                <a:moveTo>
                  <a:pt x="2901668" y="2294149"/>
                </a:moveTo>
                <a:lnTo>
                  <a:pt x="2898273" y="2294699"/>
                </a:lnTo>
                <a:lnTo>
                  <a:pt x="2900986" y="2295232"/>
                </a:lnTo>
                <a:close/>
                <a:moveTo>
                  <a:pt x="2759789" y="188510"/>
                </a:moveTo>
                <a:cubicBezTo>
                  <a:pt x="2752636" y="195973"/>
                  <a:pt x="2740718" y="188510"/>
                  <a:pt x="2738334" y="195974"/>
                </a:cubicBezTo>
                <a:cubicBezTo>
                  <a:pt x="2743103" y="200948"/>
                  <a:pt x="2757405" y="200948"/>
                  <a:pt x="2759789" y="188510"/>
                </a:cubicBezTo>
                <a:close/>
                <a:moveTo>
                  <a:pt x="2903615" y="2291053"/>
                </a:moveTo>
                <a:lnTo>
                  <a:pt x="2900667" y="2289624"/>
                </a:lnTo>
                <a:lnTo>
                  <a:pt x="2900596" y="2289855"/>
                </a:lnTo>
                <a:lnTo>
                  <a:pt x="2902169" y="2293352"/>
                </a:lnTo>
                <a:close/>
                <a:moveTo>
                  <a:pt x="2774092" y="171097"/>
                </a:moveTo>
                <a:cubicBezTo>
                  <a:pt x="2771711" y="168609"/>
                  <a:pt x="2766942" y="163634"/>
                  <a:pt x="2766942" y="173584"/>
                </a:cubicBezTo>
                <a:lnTo>
                  <a:pt x="2767201" y="173620"/>
                </a:lnTo>
                <a:lnTo>
                  <a:pt x="2768109" y="172750"/>
                </a:lnTo>
                <a:lnTo>
                  <a:pt x="2771243" y="174183"/>
                </a:lnTo>
                <a:lnTo>
                  <a:pt x="2771411" y="174206"/>
                </a:lnTo>
                <a:cubicBezTo>
                  <a:pt x="2772901" y="174206"/>
                  <a:pt x="2774092" y="173585"/>
                  <a:pt x="2774092" y="171097"/>
                </a:cubicBezTo>
                <a:close/>
                <a:moveTo>
                  <a:pt x="2781245" y="171097"/>
                </a:moveTo>
                <a:lnTo>
                  <a:pt x="2776476" y="171097"/>
                </a:lnTo>
                <a:lnTo>
                  <a:pt x="2780376" y="174352"/>
                </a:lnTo>
                <a:lnTo>
                  <a:pt x="2781452" y="174435"/>
                </a:lnTo>
                <a:close/>
                <a:moveTo>
                  <a:pt x="2946307" y="2357669"/>
                </a:moveTo>
                <a:cubicBezTo>
                  <a:pt x="2946172" y="2359907"/>
                  <a:pt x="2945814" y="2363115"/>
                  <a:pt x="2945986" y="2365650"/>
                </a:cubicBezTo>
                <a:cubicBezTo>
                  <a:pt x="2944013" y="2361964"/>
                  <a:pt x="2942716" y="2368260"/>
                  <a:pt x="2941902" y="2367359"/>
                </a:cubicBezTo>
                <a:cubicBezTo>
                  <a:pt x="2941631" y="2367059"/>
                  <a:pt x="2941411" y="2365961"/>
                  <a:pt x="2941238" y="2363426"/>
                </a:cubicBezTo>
                <a:cubicBezTo>
                  <a:pt x="2941066" y="2360890"/>
                  <a:pt x="2943526" y="2363271"/>
                  <a:pt x="2945642" y="2360580"/>
                </a:cubicBezTo>
                <a:cubicBezTo>
                  <a:pt x="2945297" y="2355509"/>
                  <a:pt x="2945297" y="2355509"/>
                  <a:pt x="2945297" y="2355509"/>
                </a:cubicBezTo>
                <a:cubicBezTo>
                  <a:pt x="2946357" y="2354163"/>
                  <a:pt x="2946443" y="2355432"/>
                  <a:pt x="2946307" y="2357669"/>
                </a:cubicBezTo>
                <a:close/>
                <a:moveTo>
                  <a:pt x="2945873" y="2330153"/>
                </a:moveTo>
                <a:cubicBezTo>
                  <a:pt x="2946521" y="2339697"/>
                  <a:pt x="2946521" y="2339697"/>
                  <a:pt x="2946521" y="2339697"/>
                </a:cubicBezTo>
                <a:cubicBezTo>
                  <a:pt x="2944234" y="2339852"/>
                  <a:pt x="2943910" y="2335081"/>
                  <a:pt x="2943748" y="2332695"/>
                </a:cubicBezTo>
                <a:cubicBezTo>
                  <a:pt x="2946035" y="2332539"/>
                  <a:pt x="2946035" y="2332539"/>
                  <a:pt x="2945873" y="2330153"/>
                </a:cubicBezTo>
                <a:close/>
                <a:moveTo>
                  <a:pt x="2947516" y="2320454"/>
                </a:moveTo>
                <a:cubicBezTo>
                  <a:pt x="2947678" y="2322839"/>
                  <a:pt x="2947678" y="2322839"/>
                  <a:pt x="2948002" y="2327612"/>
                </a:cubicBezTo>
                <a:cubicBezTo>
                  <a:pt x="2943586" y="2330309"/>
                  <a:pt x="2943100" y="2323151"/>
                  <a:pt x="2947516" y="2320454"/>
                </a:cubicBezTo>
                <a:close/>
                <a:moveTo>
                  <a:pt x="2965719" y="2266397"/>
                </a:moveTo>
                <a:lnTo>
                  <a:pt x="2965609" y="2266372"/>
                </a:lnTo>
                <a:lnTo>
                  <a:pt x="2965580" y="2266407"/>
                </a:lnTo>
                <a:close/>
                <a:moveTo>
                  <a:pt x="2824157" y="161147"/>
                </a:moveTo>
                <a:cubicBezTo>
                  <a:pt x="2821772" y="158659"/>
                  <a:pt x="2817003" y="158659"/>
                  <a:pt x="2817003" y="163634"/>
                </a:cubicBezTo>
                <a:cubicBezTo>
                  <a:pt x="2819388" y="161147"/>
                  <a:pt x="2821772" y="166122"/>
                  <a:pt x="2821772" y="166122"/>
                </a:cubicBezTo>
                <a:cubicBezTo>
                  <a:pt x="2821772" y="163634"/>
                  <a:pt x="2821772" y="163634"/>
                  <a:pt x="2824157" y="161147"/>
                </a:cubicBezTo>
                <a:close/>
                <a:moveTo>
                  <a:pt x="2971612" y="2274267"/>
                </a:moveTo>
                <a:lnTo>
                  <a:pt x="2962569" y="2270009"/>
                </a:lnTo>
                <a:lnTo>
                  <a:pt x="2956771" y="2276946"/>
                </a:lnTo>
                <a:cubicBezTo>
                  <a:pt x="2954392" y="2277108"/>
                  <a:pt x="2947087" y="2275110"/>
                  <a:pt x="2942333" y="2275433"/>
                </a:cubicBezTo>
                <a:cubicBezTo>
                  <a:pt x="2936470" y="2277078"/>
                  <a:pt x="2932265" y="2276740"/>
                  <a:pt x="2928039" y="2276093"/>
                </a:cubicBezTo>
                <a:lnTo>
                  <a:pt x="2919845" y="2275409"/>
                </a:lnTo>
                <a:lnTo>
                  <a:pt x="2914804" y="2276705"/>
                </a:lnTo>
                <a:lnTo>
                  <a:pt x="2915955" y="2278471"/>
                </a:lnTo>
                <a:cubicBezTo>
                  <a:pt x="2916890" y="2279031"/>
                  <a:pt x="2917527" y="2279611"/>
                  <a:pt x="2916506" y="2282174"/>
                </a:cubicBezTo>
                <a:lnTo>
                  <a:pt x="2911449" y="2277568"/>
                </a:lnTo>
                <a:lnTo>
                  <a:pt x="2900744" y="2280320"/>
                </a:lnTo>
                <a:lnTo>
                  <a:pt x="2899857" y="2283305"/>
                </a:lnTo>
                <a:lnTo>
                  <a:pt x="2897052" y="2281269"/>
                </a:lnTo>
                <a:lnTo>
                  <a:pt x="2896320" y="2281458"/>
                </a:lnTo>
                <a:lnTo>
                  <a:pt x="2900537" y="2285188"/>
                </a:lnTo>
                <a:lnTo>
                  <a:pt x="2902470" y="2283769"/>
                </a:lnTo>
                <a:lnTo>
                  <a:pt x="2901713" y="2286228"/>
                </a:lnTo>
                <a:lnTo>
                  <a:pt x="2902522" y="2286943"/>
                </a:lnTo>
                <a:cubicBezTo>
                  <a:pt x="2910562" y="2288055"/>
                  <a:pt x="2922906" y="2279493"/>
                  <a:pt x="2928662" y="2292279"/>
                </a:cubicBezTo>
                <a:cubicBezTo>
                  <a:pt x="2935210" y="2286969"/>
                  <a:pt x="2935210" y="2286969"/>
                  <a:pt x="2939488" y="2281770"/>
                </a:cubicBezTo>
                <a:cubicBezTo>
                  <a:pt x="2939739" y="2286741"/>
                  <a:pt x="2939989" y="2291709"/>
                  <a:pt x="2942255" y="2291594"/>
                </a:cubicBezTo>
                <a:cubicBezTo>
                  <a:pt x="2948426" y="2278831"/>
                  <a:pt x="2965036" y="2292938"/>
                  <a:pt x="2966550" y="2277917"/>
                </a:cubicBezTo>
                <a:lnTo>
                  <a:pt x="2970478" y="2280429"/>
                </a:lnTo>
                <a:close/>
                <a:moveTo>
                  <a:pt x="2838459" y="163634"/>
                </a:moveTo>
                <a:cubicBezTo>
                  <a:pt x="2838459" y="163634"/>
                  <a:pt x="2838459" y="163634"/>
                  <a:pt x="2836075" y="163634"/>
                </a:cubicBezTo>
                <a:cubicBezTo>
                  <a:pt x="2838459" y="161147"/>
                  <a:pt x="2836075" y="161147"/>
                  <a:pt x="2836075" y="156171"/>
                </a:cubicBezTo>
                <a:cubicBezTo>
                  <a:pt x="2826540" y="158659"/>
                  <a:pt x="2840843" y="171097"/>
                  <a:pt x="2838459" y="163634"/>
                </a:cubicBezTo>
                <a:close/>
                <a:moveTo>
                  <a:pt x="2982413" y="2265258"/>
                </a:moveTo>
                <a:lnTo>
                  <a:pt x="2982261" y="2265241"/>
                </a:lnTo>
                <a:lnTo>
                  <a:pt x="2982190" y="2265273"/>
                </a:lnTo>
                <a:close/>
                <a:moveTo>
                  <a:pt x="2843228" y="173585"/>
                </a:moveTo>
                <a:cubicBezTo>
                  <a:pt x="2840843" y="173585"/>
                  <a:pt x="2838459" y="173584"/>
                  <a:pt x="2838459" y="178560"/>
                </a:cubicBezTo>
                <a:cubicBezTo>
                  <a:pt x="2840843" y="178560"/>
                  <a:pt x="2843228" y="178560"/>
                  <a:pt x="2843228" y="173585"/>
                </a:cubicBezTo>
                <a:close/>
                <a:moveTo>
                  <a:pt x="2849967" y="209958"/>
                </a:moveTo>
                <a:lnTo>
                  <a:pt x="2846173" y="209386"/>
                </a:lnTo>
                <a:lnTo>
                  <a:pt x="2845663" y="210352"/>
                </a:lnTo>
                <a:lnTo>
                  <a:pt x="2845663" y="209309"/>
                </a:lnTo>
                <a:lnTo>
                  <a:pt x="2841970" y="208753"/>
                </a:lnTo>
                <a:lnTo>
                  <a:pt x="2840620" y="210352"/>
                </a:lnTo>
                <a:lnTo>
                  <a:pt x="2840898" y="208591"/>
                </a:lnTo>
                <a:lnTo>
                  <a:pt x="2837453" y="208072"/>
                </a:lnTo>
                <a:lnTo>
                  <a:pt x="2837365" y="208075"/>
                </a:lnTo>
                <a:lnTo>
                  <a:pt x="2838459" y="210899"/>
                </a:lnTo>
                <a:cubicBezTo>
                  <a:pt x="2837267" y="213387"/>
                  <a:pt x="2835479" y="212765"/>
                  <a:pt x="2833990" y="212765"/>
                </a:cubicBezTo>
                <a:lnTo>
                  <a:pt x="2831449" y="218070"/>
                </a:lnTo>
                <a:lnTo>
                  <a:pt x="2833217" y="216698"/>
                </a:lnTo>
                <a:cubicBezTo>
                  <a:pt x="2836016" y="213444"/>
                  <a:pt x="2838009" y="210230"/>
                  <a:pt x="2839397" y="216387"/>
                </a:cubicBezTo>
                <a:cubicBezTo>
                  <a:pt x="2841547" y="216278"/>
                  <a:pt x="2843697" y="216170"/>
                  <a:pt x="2843572" y="213686"/>
                </a:cubicBezTo>
                <a:lnTo>
                  <a:pt x="2845836" y="215255"/>
                </a:lnTo>
                <a:lnTo>
                  <a:pt x="2848890" y="211832"/>
                </a:lnTo>
                <a:close/>
                <a:moveTo>
                  <a:pt x="2859915" y="173585"/>
                </a:moveTo>
                <a:cubicBezTo>
                  <a:pt x="2857530" y="178560"/>
                  <a:pt x="2850381" y="173585"/>
                  <a:pt x="2850381" y="181047"/>
                </a:cubicBezTo>
                <a:cubicBezTo>
                  <a:pt x="2855146" y="181048"/>
                  <a:pt x="2862299" y="176072"/>
                  <a:pt x="2859915" y="173585"/>
                </a:cubicBezTo>
                <a:close/>
                <a:moveTo>
                  <a:pt x="2862299" y="190998"/>
                </a:moveTo>
                <a:cubicBezTo>
                  <a:pt x="2857530" y="193486"/>
                  <a:pt x="2859915" y="186023"/>
                  <a:pt x="2857530" y="188510"/>
                </a:cubicBezTo>
                <a:cubicBezTo>
                  <a:pt x="2852168" y="199705"/>
                  <a:pt x="2842780" y="196906"/>
                  <a:pt x="2834400" y="200055"/>
                </a:cubicBezTo>
                <a:lnTo>
                  <a:pt x="2832331" y="201599"/>
                </a:lnTo>
                <a:lnTo>
                  <a:pt x="2839455" y="200662"/>
                </a:lnTo>
                <a:lnTo>
                  <a:pt x="2853372" y="204036"/>
                </a:lnTo>
                <a:lnTo>
                  <a:pt x="2855146" y="200948"/>
                </a:lnTo>
                <a:cubicBezTo>
                  <a:pt x="2857530" y="200948"/>
                  <a:pt x="2857530" y="200948"/>
                  <a:pt x="2859915" y="200948"/>
                </a:cubicBezTo>
                <a:cubicBezTo>
                  <a:pt x="2859915" y="198461"/>
                  <a:pt x="2859915" y="195974"/>
                  <a:pt x="2862299" y="190998"/>
                </a:cubicBezTo>
                <a:close/>
                <a:moveTo>
                  <a:pt x="2871836" y="188510"/>
                </a:moveTo>
                <a:cubicBezTo>
                  <a:pt x="2864684" y="188510"/>
                  <a:pt x="2867068" y="193486"/>
                  <a:pt x="2867068" y="195973"/>
                </a:cubicBezTo>
                <a:cubicBezTo>
                  <a:pt x="2867068" y="195973"/>
                  <a:pt x="2869452" y="198461"/>
                  <a:pt x="2869452" y="198461"/>
                </a:cubicBezTo>
                <a:cubicBezTo>
                  <a:pt x="2871837" y="198461"/>
                  <a:pt x="2864683" y="193486"/>
                  <a:pt x="2869452" y="190998"/>
                </a:cubicBezTo>
                <a:cubicBezTo>
                  <a:pt x="2869452" y="190998"/>
                  <a:pt x="2869452" y="190998"/>
                  <a:pt x="2871837" y="190998"/>
                </a:cubicBezTo>
                <a:cubicBezTo>
                  <a:pt x="2871837" y="190998"/>
                  <a:pt x="2871837" y="190998"/>
                  <a:pt x="2871836" y="188510"/>
                </a:cubicBezTo>
                <a:close/>
                <a:moveTo>
                  <a:pt x="2874217" y="146221"/>
                </a:moveTo>
                <a:cubicBezTo>
                  <a:pt x="2874218" y="148708"/>
                  <a:pt x="2867068" y="156171"/>
                  <a:pt x="2864683" y="153684"/>
                </a:cubicBezTo>
                <a:cubicBezTo>
                  <a:pt x="2867068" y="156171"/>
                  <a:pt x="2862299" y="156171"/>
                  <a:pt x="2862299" y="158658"/>
                </a:cubicBezTo>
                <a:cubicBezTo>
                  <a:pt x="2867068" y="161147"/>
                  <a:pt x="2874217" y="156171"/>
                  <a:pt x="2874217" y="146221"/>
                </a:cubicBezTo>
                <a:close/>
                <a:moveTo>
                  <a:pt x="2883755" y="158659"/>
                </a:moveTo>
                <a:cubicBezTo>
                  <a:pt x="2881371" y="158659"/>
                  <a:pt x="2881370" y="153684"/>
                  <a:pt x="2878986" y="153684"/>
                </a:cubicBezTo>
                <a:cubicBezTo>
                  <a:pt x="2881371" y="161147"/>
                  <a:pt x="2876602" y="158659"/>
                  <a:pt x="2876602" y="163634"/>
                </a:cubicBezTo>
                <a:cubicBezTo>
                  <a:pt x="2878986" y="163634"/>
                  <a:pt x="2881371" y="161147"/>
                  <a:pt x="2883755" y="158659"/>
                </a:cubicBezTo>
                <a:close/>
                <a:moveTo>
                  <a:pt x="2888523" y="176072"/>
                </a:moveTo>
                <a:cubicBezTo>
                  <a:pt x="2886140" y="176072"/>
                  <a:pt x="2886139" y="173585"/>
                  <a:pt x="2883754" y="176072"/>
                </a:cubicBezTo>
                <a:cubicBezTo>
                  <a:pt x="2883754" y="176072"/>
                  <a:pt x="2881371" y="178560"/>
                  <a:pt x="2881371" y="183535"/>
                </a:cubicBezTo>
                <a:cubicBezTo>
                  <a:pt x="2883755" y="181047"/>
                  <a:pt x="2883755" y="181047"/>
                  <a:pt x="2886139" y="181047"/>
                </a:cubicBezTo>
                <a:cubicBezTo>
                  <a:pt x="2886139" y="181047"/>
                  <a:pt x="2888523" y="178560"/>
                  <a:pt x="2888523" y="176072"/>
                </a:cubicBezTo>
                <a:close/>
                <a:moveTo>
                  <a:pt x="2886028" y="136219"/>
                </a:moveTo>
                <a:cubicBezTo>
                  <a:pt x="2886028" y="138610"/>
                  <a:pt x="2883735" y="138610"/>
                  <a:pt x="2883735" y="138610"/>
                </a:cubicBezTo>
                <a:cubicBezTo>
                  <a:pt x="2883735" y="138610"/>
                  <a:pt x="2883735" y="141001"/>
                  <a:pt x="2883735" y="141001"/>
                </a:cubicBezTo>
                <a:cubicBezTo>
                  <a:pt x="2879145" y="138610"/>
                  <a:pt x="2881442" y="145784"/>
                  <a:pt x="2879145" y="143393"/>
                </a:cubicBezTo>
                <a:cubicBezTo>
                  <a:pt x="2879145" y="141001"/>
                  <a:pt x="2879145" y="138610"/>
                  <a:pt x="2879145" y="136219"/>
                </a:cubicBezTo>
                <a:cubicBezTo>
                  <a:pt x="2881442" y="133828"/>
                  <a:pt x="2881442" y="138610"/>
                  <a:pt x="2886028" y="136219"/>
                </a:cubicBezTo>
                <a:close/>
                <a:moveTo>
                  <a:pt x="2914694" y="153642"/>
                </a:moveTo>
                <a:cubicBezTo>
                  <a:pt x="2914694" y="158767"/>
                  <a:pt x="2909648" y="156204"/>
                  <a:pt x="2909648" y="161329"/>
                </a:cubicBezTo>
                <a:cubicBezTo>
                  <a:pt x="2909648" y="153642"/>
                  <a:pt x="2907125" y="151079"/>
                  <a:pt x="2902079" y="148517"/>
                </a:cubicBezTo>
                <a:cubicBezTo>
                  <a:pt x="2904602" y="143393"/>
                  <a:pt x="2909648" y="153642"/>
                  <a:pt x="2912170" y="145955"/>
                </a:cubicBezTo>
                <a:cubicBezTo>
                  <a:pt x="2914694" y="148517"/>
                  <a:pt x="2909648" y="153642"/>
                  <a:pt x="2914694" y="153642"/>
                </a:cubicBezTo>
                <a:close/>
                <a:moveTo>
                  <a:pt x="2941568" y="164232"/>
                </a:moveTo>
                <a:cubicBezTo>
                  <a:pt x="2942170" y="176174"/>
                  <a:pt x="2931590" y="171918"/>
                  <a:pt x="2923437" y="174724"/>
                </a:cubicBezTo>
                <a:cubicBezTo>
                  <a:pt x="2923317" y="172335"/>
                  <a:pt x="2923196" y="169947"/>
                  <a:pt x="2921129" y="170051"/>
                </a:cubicBezTo>
                <a:cubicBezTo>
                  <a:pt x="2925024" y="165066"/>
                  <a:pt x="2937914" y="173994"/>
                  <a:pt x="2941568" y="164232"/>
                </a:cubicBezTo>
                <a:close/>
                <a:moveTo>
                  <a:pt x="3144159" y="2368664"/>
                </a:moveTo>
                <a:cubicBezTo>
                  <a:pt x="3141742" y="2366274"/>
                  <a:pt x="3139325" y="2366274"/>
                  <a:pt x="3136908" y="2368665"/>
                </a:cubicBezTo>
                <a:cubicBezTo>
                  <a:pt x="3136908" y="2366274"/>
                  <a:pt x="3136909" y="2363882"/>
                  <a:pt x="3136909" y="2361491"/>
                </a:cubicBezTo>
                <a:cubicBezTo>
                  <a:pt x="3141742" y="2363882"/>
                  <a:pt x="3144159" y="2363882"/>
                  <a:pt x="3144159" y="2368664"/>
                </a:cubicBezTo>
                <a:close/>
                <a:moveTo>
                  <a:pt x="3148992" y="2361491"/>
                </a:moveTo>
                <a:cubicBezTo>
                  <a:pt x="3148992" y="2363882"/>
                  <a:pt x="3148992" y="2368664"/>
                  <a:pt x="3146575" y="2368665"/>
                </a:cubicBezTo>
                <a:cubicBezTo>
                  <a:pt x="3144159" y="2366274"/>
                  <a:pt x="3148992" y="2361491"/>
                  <a:pt x="3146575" y="2361491"/>
                </a:cubicBezTo>
                <a:cubicBezTo>
                  <a:pt x="3145367" y="2360296"/>
                  <a:pt x="3145973" y="2360296"/>
                  <a:pt x="3146878" y="2360595"/>
                </a:cubicBezTo>
                <a:cubicBezTo>
                  <a:pt x="3147783" y="2360895"/>
                  <a:pt x="3148992" y="2361491"/>
                  <a:pt x="3148992" y="2361491"/>
                </a:cubicBezTo>
                <a:close/>
                <a:moveTo>
                  <a:pt x="3027063" y="170894"/>
                </a:moveTo>
                <a:lnTo>
                  <a:pt x="3025263" y="172729"/>
                </a:lnTo>
                <a:lnTo>
                  <a:pt x="3027063" y="175677"/>
                </a:lnTo>
                <a:lnTo>
                  <a:pt x="3022787" y="174403"/>
                </a:lnTo>
                <a:lnTo>
                  <a:pt x="3016744" y="175677"/>
                </a:lnTo>
                <a:lnTo>
                  <a:pt x="3019115" y="173309"/>
                </a:lnTo>
                <a:lnTo>
                  <a:pt x="3019037" y="173286"/>
                </a:lnTo>
                <a:cubicBezTo>
                  <a:pt x="3019036" y="170894"/>
                  <a:pt x="3021043" y="169100"/>
                  <a:pt x="3023051" y="169100"/>
                </a:cubicBezTo>
                <a:lnTo>
                  <a:pt x="3024309" y="171163"/>
                </a:lnTo>
                <a:close/>
                <a:moveTo>
                  <a:pt x="3032931" y="158914"/>
                </a:moveTo>
                <a:lnTo>
                  <a:pt x="3032512" y="158792"/>
                </a:lnTo>
                <a:cubicBezTo>
                  <a:pt x="3032383" y="156233"/>
                  <a:pt x="3032383" y="156233"/>
                  <a:pt x="3032383" y="156233"/>
                </a:cubicBezTo>
                <a:close/>
                <a:moveTo>
                  <a:pt x="3031441" y="104248"/>
                </a:moveTo>
                <a:cubicBezTo>
                  <a:pt x="3029030" y="104412"/>
                  <a:pt x="3029386" y="109660"/>
                  <a:pt x="3024386" y="107364"/>
                </a:cubicBezTo>
                <a:cubicBezTo>
                  <a:pt x="3024029" y="102116"/>
                  <a:pt x="3023851" y="99491"/>
                  <a:pt x="3026085" y="96701"/>
                </a:cubicBezTo>
                <a:cubicBezTo>
                  <a:pt x="3028494" y="96537"/>
                  <a:pt x="3031085" y="99000"/>
                  <a:pt x="3031441" y="104248"/>
                </a:cubicBezTo>
                <a:close/>
                <a:moveTo>
                  <a:pt x="3191605" y="2346920"/>
                </a:moveTo>
                <a:lnTo>
                  <a:pt x="3191341" y="2346472"/>
                </a:lnTo>
                <a:lnTo>
                  <a:pt x="3188832" y="2347636"/>
                </a:lnTo>
                <a:lnTo>
                  <a:pt x="3188843" y="2347646"/>
                </a:lnTo>
                <a:close/>
                <a:moveTo>
                  <a:pt x="3047118" y="160622"/>
                </a:moveTo>
                <a:cubicBezTo>
                  <a:pt x="3047634" y="170858"/>
                  <a:pt x="3038461" y="153362"/>
                  <a:pt x="3039235" y="168715"/>
                </a:cubicBezTo>
                <a:cubicBezTo>
                  <a:pt x="3036906" y="163702"/>
                  <a:pt x="3033028" y="169028"/>
                  <a:pt x="3032899" y="166469"/>
                </a:cubicBezTo>
                <a:cubicBezTo>
                  <a:pt x="3033804" y="163858"/>
                  <a:pt x="3033739" y="162579"/>
                  <a:pt x="3033419" y="161312"/>
                </a:cubicBezTo>
                <a:lnTo>
                  <a:pt x="3032931" y="158914"/>
                </a:lnTo>
                <a:lnTo>
                  <a:pt x="3039088" y="160706"/>
                </a:lnTo>
                <a:cubicBezTo>
                  <a:pt x="3041463" y="161548"/>
                  <a:pt x="3044081" y="162058"/>
                  <a:pt x="3047118" y="160622"/>
                </a:cubicBezTo>
                <a:close/>
                <a:moveTo>
                  <a:pt x="3071451" y="153016"/>
                </a:moveTo>
                <a:cubicBezTo>
                  <a:pt x="3071866" y="155464"/>
                  <a:pt x="3070976" y="160942"/>
                  <a:pt x="3071175" y="164883"/>
                </a:cubicBezTo>
                <a:cubicBezTo>
                  <a:pt x="3069107" y="164987"/>
                  <a:pt x="3064972" y="165195"/>
                  <a:pt x="3064839" y="162568"/>
                </a:cubicBezTo>
                <a:cubicBezTo>
                  <a:pt x="3066510" y="154582"/>
                  <a:pt x="3068842" y="159732"/>
                  <a:pt x="3070777" y="157000"/>
                </a:cubicBezTo>
                <a:cubicBezTo>
                  <a:pt x="3070777" y="157000"/>
                  <a:pt x="3070777" y="157000"/>
                  <a:pt x="3070513" y="151746"/>
                </a:cubicBezTo>
                <a:cubicBezTo>
                  <a:pt x="3071030" y="151720"/>
                  <a:pt x="3071312" y="152199"/>
                  <a:pt x="3071451" y="153016"/>
                </a:cubicBezTo>
                <a:close/>
                <a:moveTo>
                  <a:pt x="3088981" y="178068"/>
                </a:moveTo>
                <a:cubicBezTo>
                  <a:pt x="3074364" y="180461"/>
                  <a:pt x="3062178" y="170894"/>
                  <a:pt x="3049996" y="182852"/>
                </a:cubicBezTo>
                <a:cubicBezTo>
                  <a:pt x="3052431" y="180461"/>
                  <a:pt x="3057305" y="173286"/>
                  <a:pt x="3049996" y="173286"/>
                </a:cubicBezTo>
                <a:cubicBezTo>
                  <a:pt x="3052432" y="168503"/>
                  <a:pt x="3062178" y="178068"/>
                  <a:pt x="3062178" y="166112"/>
                </a:cubicBezTo>
                <a:cubicBezTo>
                  <a:pt x="3064617" y="168503"/>
                  <a:pt x="3064617" y="170894"/>
                  <a:pt x="3067052" y="175677"/>
                </a:cubicBezTo>
                <a:cubicBezTo>
                  <a:pt x="3071926" y="175677"/>
                  <a:pt x="3074363" y="173286"/>
                  <a:pt x="3074364" y="166112"/>
                </a:cubicBezTo>
                <a:cubicBezTo>
                  <a:pt x="3074363" y="168503"/>
                  <a:pt x="3079237" y="173286"/>
                  <a:pt x="3079237" y="166112"/>
                </a:cubicBezTo>
                <a:cubicBezTo>
                  <a:pt x="3084107" y="170894"/>
                  <a:pt x="3084107" y="170894"/>
                  <a:pt x="3088981" y="178068"/>
                </a:cubicBezTo>
                <a:close/>
                <a:moveTo>
                  <a:pt x="3084691" y="109148"/>
                </a:moveTo>
                <a:cubicBezTo>
                  <a:pt x="3085061" y="111355"/>
                  <a:pt x="3085125" y="112624"/>
                  <a:pt x="3084027" y="111407"/>
                </a:cubicBezTo>
                <a:cubicBezTo>
                  <a:pt x="3084027" y="111407"/>
                  <a:pt x="3084027" y="111407"/>
                  <a:pt x="3083770" y="106331"/>
                </a:cubicBezTo>
                <a:cubicBezTo>
                  <a:pt x="3081575" y="103897"/>
                  <a:pt x="3079635" y="106540"/>
                  <a:pt x="3079507" y="104002"/>
                </a:cubicBezTo>
                <a:cubicBezTo>
                  <a:pt x="3079380" y="101464"/>
                  <a:pt x="3079454" y="100348"/>
                  <a:pt x="3079664" y="100020"/>
                </a:cubicBezTo>
                <a:cubicBezTo>
                  <a:pt x="3080293" y="99033"/>
                  <a:pt x="3082157" y="105141"/>
                  <a:pt x="3083515" y="101256"/>
                </a:cubicBezTo>
                <a:cubicBezTo>
                  <a:pt x="3083643" y="103794"/>
                  <a:pt x="3084321" y="106940"/>
                  <a:pt x="3084691" y="109148"/>
                </a:cubicBezTo>
                <a:close/>
                <a:moveTo>
                  <a:pt x="3086884" y="126977"/>
                </a:moveTo>
                <a:cubicBezTo>
                  <a:pt x="3086884" y="126977"/>
                  <a:pt x="3086884" y="126977"/>
                  <a:pt x="3087365" y="136530"/>
                </a:cubicBezTo>
                <a:cubicBezTo>
                  <a:pt x="3087245" y="134142"/>
                  <a:pt x="3087245" y="134142"/>
                  <a:pt x="3085178" y="134245"/>
                </a:cubicBezTo>
                <a:cubicBezTo>
                  <a:pt x="3085057" y="131857"/>
                  <a:pt x="3084817" y="127081"/>
                  <a:pt x="3086884" y="126977"/>
                </a:cubicBezTo>
                <a:close/>
                <a:moveTo>
                  <a:pt x="3089557" y="138814"/>
                </a:moveTo>
                <a:cubicBezTo>
                  <a:pt x="3089798" y="143591"/>
                  <a:pt x="3089798" y="143591"/>
                  <a:pt x="3089918" y="145979"/>
                </a:cubicBezTo>
                <a:cubicBezTo>
                  <a:pt x="3085659" y="143799"/>
                  <a:pt x="3085298" y="136634"/>
                  <a:pt x="3089557" y="138814"/>
                </a:cubicBezTo>
                <a:close/>
                <a:moveTo>
                  <a:pt x="3100758" y="155409"/>
                </a:moveTo>
                <a:cubicBezTo>
                  <a:pt x="3094595" y="161307"/>
                  <a:pt x="3083579" y="156275"/>
                  <a:pt x="3073122" y="162390"/>
                </a:cubicBezTo>
                <a:cubicBezTo>
                  <a:pt x="3072981" y="159603"/>
                  <a:pt x="3072981" y="159603"/>
                  <a:pt x="3072841" y="156817"/>
                </a:cubicBezTo>
                <a:cubicBezTo>
                  <a:pt x="3078209" y="156546"/>
                  <a:pt x="3082470" y="155633"/>
                  <a:pt x="3086747" y="155068"/>
                </a:cubicBezTo>
                <a:cubicBezTo>
                  <a:pt x="3091023" y="154503"/>
                  <a:pt x="3095320" y="154286"/>
                  <a:pt x="3100758" y="155409"/>
                </a:cubicBezTo>
                <a:close/>
                <a:moveTo>
                  <a:pt x="3109622" y="170894"/>
                </a:moveTo>
                <a:cubicBezTo>
                  <a:pt x="3107329" y="175676"/>
                  <a:pt x="3100446" y="173285"/>
                  <a:pt x="3098153" y="175676"/>
                </a:cubicBezTo>
                <a:cubicBezTo>
                  <a:pt x="3095860" y="168502"/>
                  <a:pt x="3091274" y="178067"/>
                  <a:pt x="3088980" y="170894"/>
                </a:cubicBezTo>
                <a:cubicBezTo>
                  <a:pt x="3088981" y="168502"/>
                  <a:pt x="3091274" y="168502"/>
                  <a:pt x="3091274" y="166111"/>
                </a:cubicBezTo>
                <a:cubicBezTo>
                  <a:pt x="3095860" y="173285"/>
                  <a:pt x="3102743" y="168502"/>
                  <a:pt x="3109622" y="170894"/>
                </a:cubicBezTo>
                <a:close/>
                <a:moveTo>
                  <a:pt x="3113950" y="157393"/>
                </a:moveTo>
                <a:lnTo>
                  <a:pt x="3108790" y="158810"/>
                </a:lnTo>
                <a:cubicBezTo>
                  <a:pt x="3106739" y="159190"/>
                  <a:pt x="3104837" y="159128"/>
                  <a:pt x="3103151" y="157949"/>
                </a:cubicBezTo>
                <a:cubicBezTo>
                  <a:pt x="3100862" y="155537"/>
                  <a:pt x="3103503" y="154140"/>
                  <a:pt x="3106748" y="153976"/>
                </a:cubicBezTo>
                <a:close/>
                <a:moveTo>
                  <a:pt x="3114032" y="157371"/>
                </a:moveTo>
                <a:lnTo>
                  <a:pt x="3113972" y="157403"/>
                </a:lnTo>
                <a:lnTo>
                  <a:pt x="3113950" y="157393"/>
                </a:lnTo>
                <a:close/>
                <a:moveTo>
                  <a:pt x="3262126" y="2311416"/>
                </a:moveTo>
                <a:lnTo>
                  <a:pt x="3260177" y="2310145"/>
                </a:lnTo>
                <a:lnTo>
                  <a:pt x="3260020" y="2313844"/>
                </a:lnTo>
                <a:lnTo>
                  <a:pt x="3260230" y="2313824"/>
                </a:lnTo>
                <a:close/>
                <a:moveTo>
                  <a:pt x="3119940" y="173286"/>
                </a:moveTo>
                <a:cubicBezTo>
                  <a:pt x="3119941" y="178068"/>
                  <a:pt x="3114590" y="175678"/>
                  <a:pt x="3111914" y="173286"/>
                </a:cubicBezTo>
                <a:cubicBezTo>
                  <a:pt x="3111915" y="170894"/>
                  <a:pt x="3113251" y="170894"/>
                  <a:pt x="3114925" y="171492"/>
                </a:cubicBezTo>
                <a:cubicBezTo>
                  <a:pt x="3116596" y="172091"/>
                  <a:pt x="3118602" y="173286"/>
                  <a:pt x="3119940" y="173286"/>
                </a:cubicBezTo>
                <a:close/>
                <a:moveTo>
                  <a:pt x="3133702" y="173285"/>
                </a:moveTo>
                <a:cubicBezTo>
                  <a:pt x="3131409" y="182850"/>
                  <a:pt x="3126819" y="175677"/>
                  <a:pt x="3124526" y="175677"/>
                </a:cubicBezTo>
                <a:cubicBezTo>
                  <a:pt x="3124527" y="173285"/>
                  <a:pt x="3126248" y="172687"/>
                  <a:pt x="3128253" y="172687"/>
                </a:cubicBezTo>
                <a:cubicBezTo>
                  <a:pt x="3130263" y="172687"/>
                  <a:pt x="3132555" y="173286"/>
                  <a:pt x="3133702" y="173285"/>
                </a:cubicBezTo>
                <a:close/>
                <a:moveTo>
                  <a:pt x="3160196" y="175042"/>
                </a:moveTo>
                <a:cubicBezTo>
                  <a:pt x="3160455" y="175379"/>
                  <a:pt x="3159124" y="175677"/>
                  <a:pt x="3154986" y="175678"/>
                </a:cubicBezTo>
                <a:cubicBezTo>
                  <a:pt x="3152621" y="180459"/>
                  <a:pt x="3147889" y="178068"/>
                  <a:pt x="3145525" y="180459"/>
                </a:cubicBezTo>
                <a:cubicBezTo>
                  <a:pt x="3143161" y="180460"/>
                  <a:pt x="3143162" y="178068"/>
                  <a:pt x="3143162" y="175678"/>
                </a:cubicBezTo>
                <a:cubicBezTo>
                  <a:pt x="3140794" y="178068"/>
                  <a:pt x="3138430" y="182850"/>
                  <a:pt x="3133702" y="175677"/>
                </a:cubicBezTo>
                <a:cubicBezTo>
                  <a:pt x="3136066" y="173286"/>
                  <a:pt x="3138430" y="173285"/>
                  <a:pt x="3140794" y="174182"/>
                </a:cubicBezTo>
                <a:cubicBezTo>
                  <a:pt x="3143162" y="175080"/>
                  <a:pt x="3145525" y="176872"/>
                  <a:pt x="3147889" y="178068"/>
                </a:cubicBezTo>
                <a:cubicBezTo>
                  <a:pt x="3144344" y="172687"/>
                  <a:pt x="3159420" y="174033"/>
                  <a:pt x="3160196" y="175042"/>
                </a:cubicBezTo>
                <a:close/>
                <a:moveTo>
                  <a:pt x="3191371" y="143392"/>
                </a:moveTo>
                <a:cubicBezTo>
                  <a:pt x="3189844" y="156106"/>
                  <a:pt x="3189081" y="140980"/>
                  <a:pt x="3185262" y="151283"/>
                </a:cubicBezTo>
                <a:cubicBezTo>
                  <a:pt x="3172403" y="154458"/>
                  <a:pt x="3150509" y="150507"/>
                  <a:pt x="3135866" y="161354"/>
                </a:cubicBezTo>
                <a:cubicBezTo>
                  <a:pt x="3137650" y="153683"/>
                  <a:pt x="3127466" y="166833"/>
                  <a:pt x="3125300" y="166943"/>
                </a:cubicBezTo>
                <a:cubicBezTo>
                  <a:pt x="3125173" y="164421"/>
                  <a:pt x="3127339" y="164312"/>
                  <a:pt x="3129376" y="161682"/>
                </a:cubicBezTo>
                <a:cubicBezTo>
                  <a:pt x="3124731" y="155597"/>
                  <a:pt x="3119861" y="155843"/>
                  <a:pt x="3115310" y="157021"/>
                </a:cubicBezTo>
                <a:lnTo>
                  <a:pt x="3114032" y="157371"/>
                </a:lnTo>
                <a:lnTo>
                  <a:pt x="3123474" y="152186"/>
                </a:lnTo>
                <a:cubicBezTo>
                  <a:pt x="3126703" y="151707"/>
                  <a:pt x="3129948" y="151544"/>
                  <a:pt x="3133069" y="148858"/>
                </a:cubicBezTo>
                <a:cubicBezTo>
                  <a:pt x="3135485" y="153792"/>
                  <a:pt x="3137523" y="151162"/>
                  <a:pt x="3139816" y="153574"/>
                </a:cubicBezTo>
                <a:cubicBezTo>
                  <a:pt x="3152290" y="142835"/>
                  <a:pt x="3165530" y="147222"/>
                  <a:pt x="3176350" y="146676"/>
                </a:cubicBezTo>
                <a:cubicBezTo>
                  <a:pt x="3176223" y="144155"/>
                  <a:pt x="3174060" y="144265"/>
                  <a:pt x="3171895" y="144374"/>
                </a:cubicBezTo>
                <a:cubicBezTo>
                  <a:pt x="3175076" y="142950"/>
                  <a:pt x="3178864" y="142759"/>
                  <a:pt x="3182396" y="142896"/>
                </a:cubicBezTo>
                <a:cubicBezTo>
                  <a:pt x="3185929" y="143034"/>
                  <a:pt x="3189208" y="143501"/>
                  <a:pt x="3191371" y="143392"/>
                </a:cubicBezTo>
                <a:close/>
                <a:moveTo>
                  <a:pt x="3343094" y="2265666"/>
                </a:moveTo>
                <a:cubicBezTo>
                  <a:pt x="3338421" y="2267230"/>
                  <a:pt x="3331753" y="2265813"/>
                  <a:pt x="3325765" y="2265597"/>
                </a:cubicBezTo>
                <a:lnTo>
                  <a:pt x="3321875" y="2266121"/>
                </a:lnTo>
                <a:lnTo>
                  <a:pt x="3315474" y="2275010"/>
                </a:lnTo>
                <a:lnTo>
                  <a:pt x="3325443" y="2274033"/>
                </a:lnTo>
                <a:cubicBezTo>
                  <a:pt x="3328692" y="2273501"/>
                  <a:pt x="3331707" y="2273919"/>
                  <a:pt x="3334422" y="2278721"/>
                </a:cubicBezTo>
                <a:cubicBezTo>
                  <a:pt x="3333747" y="2268795"/>
                  <a:pt x="3343768" y="2275594"/>
                  <a:pt x="3343094" y="2265666"/>
                </a:cubicBezTo>
                <a:close/>
                <a:moveTo>
                  <a:pt x="3201825" y="145127"/>
                </a:moveTo>
                <a:lnTo>
                  <a:pt x="3197808" y="147725"/>
                </a:lnTo>
                <a:cubicBezTo>
                  <a:pt x="3199517" y="140455"/>
                  <a:pt x="3195499" y="143052"/>
                  <a:pt x="3193432" y="143156"/>
                </a:cubicBezTo>
                <a:cubicBezTo>
                  <a:pt x="3193191" y="138379"/>
                  <a:pt x="3194742" y="138301"/>
                  <a:pt x="3196628" y="139703"/>
                </a:cubicBezTo>
                <a:close/>
                <a:moveTo>
                  <a:pt x="3201826" y="145127"/>
                </a:moveTo>
                <a:lnTo>
                  <a:pt x="3201826" y="145128"/>
                </a:lnTo>
                <a:lnTo>
                  <a:pt x="3201825" y="145127"/>
                </a:lnTo>
                <a:close/>
                <a:moveTo>
                  <a:pt x="3205841" y="142531"/>
                </a:moveTo>
                <a:lnTo>
                  <a:pt x="3201826" y="145127"/>
                </a:lnTo>
                <a:lnTo>
                  <a:pt x="3201465" y="137963"/>
                </a:lnTo>
                <a:cubicBezTo>
                  <a:pt x="3201404" y="136768"/>
                  <a:pt x="3202439" y="136715"/>
                  <a:pt x="3203517" y="137559"/>
                </a:cubicBezTo>
                <a:cubicBezTo>
                  <a:pt x="3204596" y="138403"/>
                  <a:pt x="3205720" y="140142"/>
                  <a:pt x="3205841" y="142531"/>
                </a:cubicBezTo>
                <a:close/>
                <a:moveTo>
                  <a:pt x="3358544" y="2282070"/>
                </a:moveTo>
                <a:cubicBezTo>
                  <a:pt x="3355322" y="2269822"/>
                  <a:pt x="3341052" y="2270792"/>
                  <a:pt x="3336632" y="2276078"/>
                </a:cubicBezTo>
                <a:cubicBezTo>
                  <a:pt x="3339516" y="2283363"/>
                  <a:pt x="3350902" y="2275109"/>
                  <a:pt x="3358544" y="2282070"/>
                </a:cubicBezTo>
                <a:close/>
                <a:moveTo>
                  <a:pt x="3373994" y="2298474"/>
                </a:moveTo>
                <a:cubicBezTo>
                  <a:pt x="3373657" y="2293511"/>
                  <a:pt x="3369071" y="2296315"/>
                  <a:pt x="3366692" y="2296477"/>
                </a:cubicBezTo>
                <a:cubicBezTo>
                  <a:pt x="3367366" y="2306404"/>
                  <a:pt x="3371787" y="2301118"/>
                  <a:pt x="3373994" y="2298474"/>
                </a:cubicBezTo>
                <a:close/>
                <a:moveTo>
                  <a:pt x="3373320" y="2288547"/>
                </a:moveTo>
                <a:cubicBezTo>
                  <a:pt x="3366016" y="2286550"/>
                  <a:pt x="3356418" y="2285955"/>
                  <a:pt x="3346162" y="2284470"/>
                </a:cubicBezTo>
                <a:lnTo>
                  <a:pt x="3315375" y="2275147"/>
                </a:lnTo>
                <a:lnTo>
                  <a:pt x="3307044" y="2286717"/>
                </a:lnTo>
                <a:lnTo>
                  <a:pt x="3306654" y="2286847"/>
                </a:lnTo>
                <a:lnTo>
                  <a:pt x="3307134" y="2287827"/>
                </a:lnTo>
                <a:cubicBezTo>
                  <a:pt x="3306983" y="2290066"/>
                  <a:pt x="3306595" y="2293276"/>
                  <a:pt x="3306767" y="2295811"/>
                </a:cubicBezTo>
                <a:cubicBezTo>
                  <a:pt x="3304701" y="2292131"/>
                  <a:pt x="3303311" y="2298433"/>
                  <a:pt x="3302458" y="2297535"/>
                </a:cubicBezTo>
                <a:cubicBezTo>
                  <a:pt x="3302173" y="2297236"/>
                  <a:pt x="3301945" y="2296138"/>
                  <a:pt x="3301772" y="2293603"/>
                </a:cubicBezTo>
                <a:cubicBezTo>
                  <a:pt x="3301600" y="2291068"/>
                  <a:pt x="3304184" y="2293440"/>
                  <a:pt x="3306422" y="2290741"/>
                </a:cubicBezTo>
                <a:lnTo>
                  <a:pt x="3306169" y="2287010"/>
                </a:lnTo>
                <a:lnTo>
                  <a:pt x="3284727" y="2294185"/>
                </a:lnTo>
                <a:lnTo>
                  <a:pt x="3279124" y="2300661"/>
                </a:lnTo>
                <a:lnTo>
                  <a:pt x="3282680" y="2304053"/>
                </a:lnTo>
                <a:cubicBezTo>
                  <a:pt x="3286629" y="2305032"/>
                  <a:pt x="3290750" y="2304128"/>
                  <a:pt x="3290413" y="2299164"/>
                </a:cubicBezTo>
                <a:cubicBezTo>
                  <a:pt x="3290245" y="2296683"/>
                  <a:pt x="3288035" y="2299326"/>
                  <a:pt x="3287866" y="2296844"/>
                </a:cubicBezTo>
                <a:cubicBezTo>
                  <a:pt x="3290076" y="2294201"/>
                  <a:pt x="3295336" y="2301324"/>
                  <a:pt x="3297209" y="2293716"/>
                </a:cubicBezTo>
                <a:cubicBezTo>
                  <a:pt x="3302810" y="2305803"/>
                  <a:pt x="3318447" y="2289780"/>
                  <a:pt x="3324217" y="2304349"/>
                </a:cubicBezTo>
                <a:cubicBezTo>
                  <a:pt x="3328805" y="2301543"/>
                  <a:pt x="3328636" y="2299062"/>
                  <a:pt x="3325921" y="2294259"/>
                </a:cubicBezTo>
                <a:cubicBezTo>
                  <a:pt x="3331016" y="2298900"/>
                  <a:pt x="3333223" y="2296257"/>
                  <a:pt x="3340696" y="2300736"/>
                </a:cubicBezTo>
                <a:cubicBezTo>
                  <a:pt x="3344274" y="2283040"/>
                  <a:pt x="3367197" y="2303923"/>
                  <a:pt x="3373320" y="2288547"/>
                </a:cubicBezTo>
                <a:close/>
                <a:moveTo>
                  <a:pt x="3230799" y="138916"/>
                </a:moveTo>
                <a:lnTo>
                  <a:pt x="3229359" y="137978"/>
                </a:lnTo>
                <a:cubicBezTo>
                  <a:pt x="3228260" y="137718"/>
                  <a:pt x="3227148" y="137145"/>
                  <a:pt x="3227022" y="134638"/>
                </a:cubicBezTo>
                <a:cubicBezTo>
                  <a:pt x="3223330" y="147395"/>
                  <a:pt x="3214684" y="147831"/>
                  <a:pt x="3208450" y="153174"/>
                </a:cubicBezTo>
                <a:cubicBezTo>
                  <a:pt x="3208071" y="145651"/>
                  <a:pt x="3214305" y="140307"/>
                  <a:pt x="3207692" y="138126"/>
                </a:cubicBezTo>
                <a:cubicBezTo>
                  <a:pt x="3212143" y="140416"/>
                  <a:pt x="3227401" y="142161"/>
                  <a:pt x="3228805" y="127005"/>
                </a:cubicBezTo>
                <a:cubicBezTo>
                  <a:pt x="3228995" y="130768"/>
                  <a:pt x="3229090" y="132648"/>
                  <a:pt x="3229453" y="134515"/>
                </a:cubicBezTo>
                <a:close/>
                <a:moveTo>
                  <a:pt x="3231726" y="141943"/>
                </a:moveTo>
                <a:cubicBezTo>
                  <a:pt x="3229690" y="144561"/>
                  <a:pt x="3229437" y="139545"/>
                  <a:pt x="3227401" y="142161"/>
                </a:cubicBezTo>
                <a:lnTo>
                  <a:pt x="3231064" y="139783"/>
                </a:lnTo>
                <a:close/>
                <a:moveTo>
                  <a:pt x="3231599" y="139436"/>
                </a:moveTo>
                <a:lnTo>
                  <a:pt x="3231064" y="139783"/>
                </a:lnTo>
                <a:lnTo>
                  <a:pt x="3230799" y="138916"/>
                </a:lnTo>
                <a:close/>
                <a:moveTo>
                  <a:pt x="3381106" y="2293784"/>
                </a:moveTo>
                <a:cubicBezTo>
                  <a:pt x="3379913" y="2291060"/>
                  <a:pt x="3375993" y="2292728"/>
                  <a:pt x="3376373" y="2298312"/>
                </a:cubicBezTo>
                <a:lnTo>
                  <a:pt x="3381130" y="2297989"/>
                </a:lnTo>
                <a:cubicBezTo>
                  <a:pt x="3381598" y="2296088"/>
                  <a:pt x="3381504" y="2294692"/>
                  <a:pt x="3381106" y="2293784"/>
                </a:cubicBezTo>
                <a:close/>
                <a:moveTo>
                  <a:pt x="3411873" y="2337974"/>
                </a:moveTo>
                <a:cubicBezTo>
                  <a:pt x="3412139" y="2343227"/>
                  <a:pt x="3410091" y="2345967"/>
                  <a:pt x="3407913" y="2346077"/>
                </a:cubicBezTo>
                <a:cubicBezTo>
                  <a:pt x="3405601" y="2343557"/>
                  <a:pt x="3405469" y="2340930"/>
                  <a:pt x="3405204" y="2335677"/>
                </a:cubicBezTo>
                <a:cubicBezTo>
                  <a:pt x="3409429" y="2332830"/>
                  <a:pt x="3409695" y="2338084"/>
                  <a:pt x="3411873" y="2337974"/>
                </a:cubicBezTo>
                <a:close/>
                <a:moveTo>
                  <a:pt x="3262900" y="122893"/>
                </a:moveTo>
                <a:cubicBezTo>
                  <a:pt x="3263140" y="127670"/>
                  <a:pt x="3263260" y="130058"/>
                  <a:pt x="3261193" y="130163"/>
                </a:cubicBezTo>
                <a:cubicBezTo>
                  <a:pt x="3261193" y="130163"/>
                  <a:pt x="3261193" y="130163"/>
                  <a:pt x="3260952" y="125385"/>
                </a:cubicBezTo>
                <a:cubicBezTo>
                  <a:pt x="3260952" y="125385"/>
                  <a:pt x="3260952" y="125385"/>
                  <a:pt x="3262900" y="122893"/>
                </a:cubicBezTo>
                <a:close/>
                <a:moveTo>
                  <a:pt x="3424618" y="2305009"/>
                </a:moveTo>
                <a:cubicBezTo>
                  <a:pt x="3422070" y="2302689"/>
                  <a:pt x="3422070" y="2302689"/>
                  <a:pt x="3421901" y="2300207"/>
                </a:cubicBezTo>
                <a:cubicBezTo>
                  <a:pt x="3421901" y="2300207"/>
                  <a:pt x="3419860" y="2305332"/>
                  <a:pt x="3417312" y="2303012"/>
                </a:cubicBezTo>
                <a:cubicBezTo>
                  <a:pt x="3417649" y="2307976"/>
                  <a:pt x="3422407" y="2307652"/>
                  <a:pt x="3424618" y="2305009"/>
                </a:cubicBezTo>
                <a:close/>
                <a:moveTo>
                  <a:pt x="3438719" y="2301558"/>
                </a:moveTo>
                <a:cubicBezTo>
                  <a:pt x="3438719" y="2301558"/>
                  <a:pt x="3438719" y="2301558"/>
                  <a:pt x="3436340" y="2301719"/>
                </a:cubicBezTo>
                <a:lnTo>
                  <a:pt x="3436340" y="2301720"/>
                </a:lnTo>
                <a:lnTo>
                  <a:pt x="3434854" y="2301821"/>
                </a:lnTo>
                <a:cubicBezTo>
                  <a:pt x="3432942" y="2304444"/>
                  <a:pt x="3432005" y="2308247"/>
                  <a:pt x="3436846" y="2309165"/>
                </a:cubicBezTo>
                <a:lnTo>
                  <a:pt x="3436340" y="2301720"/>
                </a:lnTo>
                <a:close/>
                <a:moveTo>
                  <a:pt x="3459451" y="2290177"/>
                </a:moveTo>
                <a:lnTo>
                  <a:pt x="3455456" y="2287465"/>
                </a:lnTo>
                <a:lnTo>
                  <a:pt x="3452311" y="2286401"/>
                </a:lnTo>
                <a:lnTo>
                  <a:pt x="3453613" y="2287768"/>
                </a:lnTo>
                <a:cubicBezTo>
                  <a:pt x="3455715" y="2287937"/>
                  <a:pt x="3458093" y="2287776"/>
                  <a:pt x="3459451" y="2290177"/>
                </a:cubicBezTo>
                <a:close/>
                <a:moveTo>
                  <a:pt x="3484247" y="2303452"/>
                </a:moveTo>
                <a:cubicBezTo>
                  <a:pt x="3481700" y="2301132"/>
                  <a:pt x="3479153" y="2298811"/>
                  <a:pt x="3476774" y="2298973"/>
                </a:cubicBezTo>
                <a:cubicBezTo>
                  <a:pt x="3477111" y="2303937"/>
                  <a:pt x="3481700" y="2301132"/>
                  <a:pt x="3479827" y="2308739"/>
                </a:cubicBezTo>
                <a:cubicBezTo>
                  <a:pt x="3482206" y="2308578"/>
                  <a:pt x="3481869" y="2303614"/>
                  <a:pt x="3484247" y="2303452"/>
                </a:cubicBezTo>
                <a:close/>
                <a:moveTo>
                  <a:pt x="3488036" y="2325687"/>
                </a:moveTo>
                <a:cubicBezTo>
                  <a:pt x="3483299" y="2323612"/>
                  <a:pt x="3483622" y="2328383"/>
                  <a:pt x="3481169" y="2326153"/>
                </a:cubicBezTo>
                <a:cubicBezTo>
                  <a:pt x="3481007" y="2323768"/>
                  <a:pt x="3480845" y="2321382"/>
                  <a:pt x="3480683" y="2318995"/>
                </a:cubicBezTo>
                <a:cubicBezTo>
                  <a:pt x="3482812" y="2316454"/>
                  <a:pt x="3481007" y="2323768"/>
                  <a:pt x="3485424" y="2321071"/>
                </a:cubicBezTo>
                <a:cubicBezTo>
                  <a:pt x="3485424" y="2321071"/>
                  <a:pt x="3485586" y="2323457"/>
                  <a:pt x="3485586" y="2323457"/>
                </a:cubicBezTo>
                <a:cubicBezTo>
                  <a:pt x="3485586" y="2323457"/>
                  <a:pt x="3487874" y="2323301"/>
                  <a:pt x="3488036" y="2325687"/>
                </a:cubicBezTo>
                <a:close/>
                <a:moveTo>
                  <a:pt x="3343089" y="118764"/>
                </a:moveTo>
                <a:cubicBezTo>
                  <a:pt x="3342202" y="122546"/>
                  <a:pt x="3341633" y="121951"/>
                  <a:pt x="3341570" y="120709"/>
                </a:cubicBezTo>
                <a:lnTo>
                  <a:pt x="3341849" y="119014"/>
                </a:lnTo>
                <a:close/>
                <a:moveTo>
                  <a:pt x="3345612" y="126110"/>
                </a:moveTo>
                <a:cubicBezTo>
                  <a:pt x="3343214" y="121249"/>
                  <a:pt x="3345361" y="121141"/>
                  <a:pt x="3343089" y="118764"/>
                </a:cubicBezTo>
                <a:cubicBezTo>
                  <a:pt x="3342520" y="118170"/>
                  <a:pt x="3342125" y="118346"/>
                  <a:pt x="3341880" y="118825"/>
                </a:cubicBezTo>
                <a:lnTo>
                  <a:pt x="3341849" y="119014"/>
                </a:lnTo>
                <a:lnTo>
                  <a:pt x="3334820" y="120427"/>
                </a:lnTo>
                <a:cubicBezTo>
                  <a:pt x="3332495" y="122412"/>
                  <a:pt x="3331577" y="125572"/>
                  <a:pt x="3334990" y="129136"/>
                </a:cubicBezTo>
                <a:cubicBezTo>
                  <a:pt x="3336764" y="121574"/>
                  <a:pt x="3339165" y="126435"/>
                  <a:pt x="3345612" y="126110"/>
                </a:cubicBezTo>
                <a:close/>
                <a:moveTo>
                  <a:pt x="3365322" y="138610"/>
                </a:moveTo>
                <a:cubicBezTo>
                  <a:pt x="3365321" y="141001"/>
                  <a:pt x="3365321" y="143392"/>
                  <a:pt x="3365322" y="148175"/>
                </a:cubicBezTo>
                <a:cubicBezTo>
                  <a:pt x="3363028" y="148175"/>
                  <a:pt x="3363028" y="145785"/>
                  <a:pt x="3360736" y="145784"/>
                </a:cubicBezTo>
                <a:cubicBezTo>
                  <a:pt x="3360736" y="141001"/>
                  <a:pt x="3360736" y="138610"/>
                  <a:pt x="3365322" y="138610"/>
                </a:cubicBezTo>
                <a:close/>
                <a:moveTo>
                  <a:pt x="3515456" y="2306361"/>
                </a:moveTo>
                <a:cubicBezTo>
                  <a:pt x="3510421" y="2306703"/>
                  <a:pt x="3515803" y="2311474"/>
                  <a:pt x="3513459" y="2314201"/>
                </a:cubicBezTo>
                <a:cubicBezTo>
                  <a:pt x="3510421" y="2306703"/>
                  <a:pt x="3506081" y="2317270"/>
                  <a:pt x="3503217" y="2312329"/>
                </a:cubicBezTo>
                <a:cubicBezTo>
                  <a:pt x="3508078" y="2309431"/>
                  <a:pt x="3510421" y="2306703"/>
                  <a:pt x="3509900" y="2299034"/>
                </a:cubicBezTo>
                <a:cubicBezTo>
                  <a:pt x="3510247" y="2304147"/>
                  <a:pt x="3515108" y="2301248"/>
                  <a:pt x="3515456" y="2306361"/>
                </a:cubicBezTo>
                <a:close/>
                <a:moveTo>
                  <a:pt x="3375333" y="117139"/>
                </a:moveTo>
                <a:cubicBezTo>
                  <a:pt x="3368633" y="112495"/>
                  <a:pt x="3362561" y="120274"/>
                  <a:pt x="3356236" y="123083"/>
                </a:cubicBezTo>
                <a:cubicBezTo>
                  <a:pt x="3360912" y="130320"/>
                  <a:pt x="3371409" y="124810"/>
                  <a:pt x="3375333" y="117139"/>
                </a:cubicBezTo>
                <a:close/>
                <a:moveTo>
                  <a:pt x="3387855" y="109036"/>
                </a:moveTo>
                <a:cubicBezTo>
                  <a:pt x="3387729" y="106551"/>
                  <a:pt x="3383429" y="106768"/>
                  <a:pt x="3383680" y="111737"/>
                </a:cubicBezTo>
                <a:cubicBezTo>
                  <a:pt x="3385955" y="114113"/>
                  <a:pt x="3387980" y="111520"/>
                  <a:pt x="3387855" y="109036"/>
                </a:cubicBezTo>
                <a:close/>
                <a:moveTo>
                  <a:pt x="3415855" y="137741"/>
                </a:moveTo>
                <a:cubicBezTo>
                  <a:pt x="3416239" y="139948"/>
                  <a:pt x="3416303" y="141218"/>
                  <a:pt x="3415148" y="140004"/>
                </a:cubicBezTo>
                <a:cubicBezTo>
                  <a:pt x="3415148" y="140004"/>
                  <a:pt x="3415148" y="140004"/>
                  <a:pt x="3414892" y="134928"/>
                </a:cubicBezTo>
                <a:cubicBezTo>
                  <a:pt x="3412585" y="132499"/>
                  <a:pt x="3410534" y="135147"/>
                  <a:pt x="3410406" y="132610"/>
                </a:cubicBezTo>
                <a:cubicBezTo>
                  <a:pt x="3410279" y="130072"/>
                  <a:pt x="3410361" y="128956"/>
                  <a:pt x="3410582" y="128626"/>
                </a:cubicBezTo>
                <a:cubicBezTo>
                  <a:pt x="3411248" y="127638"/>
                  <a:pt x="3413195" y="133741"/>
                  <a:pt x="3414637" y="129852"/>
                </a:cubicBezTo>
                <a:cubicBezTo>
                  <a:pt x="3414765" y="132390"/>
                  <a:pt x="3415470" y="135535"/>
                  <a:pt x="3415855" y="137741"/>
                </a:cubicBezTo>
                <a:close/>
                <a:moveTo>
                  <a:pt x="3604660" y="2283010"/>
                </a:moveTo>
                <a:cubicBezTo>
                  <a:pt x="3592326" y="2279053"/>
                  <a:pt x="3590086" y="2281603"/>
                  <a:pt x="3580800" y="2287026"/>
                </a:cubicBezTo>
                <a:cubicBezTo>
                  <a:pt x="3580476" y="2282255"/>
                  <a:pt x="3580314" y="2279870"/>
                  <a:pt x="3580152" y="2277483"/>
                </a:cubicBezTo>
                <a:cubicBezTo>
                  <a:pt x="3584795" y="2274771"/>
                  <a:pt x="3592488" y="2281440"/>
                  <a:pt x="3599372" y="2276178"/>
                </a:cubicBezTo>
                <a:cubicBezTo>
                  <a:pt x="3597293" y="2281113"/>
                  <a:pt x="3604336" y="2278238"/>
                  <a:pt x="3604660" y="2283010"/>
                </a:cubicBezTo>
                <a:close/>
                <a:moveTo>
                  <a:pt x="3462572" y="137649"/>
                </a:moveTo>
                <a:cubicBezTo>
                  <a:pt x="3456497" y="145428"/>
                  <a:pt x="3445374" y="138516"/>
                  <a:pt x="3443600" y="146078"/>
                </a:cubicBezTo>
                <a:cubicBezTo>
                  <a:pt x="3448151" y="150830"/>
                  <a:pt x="3461047" y="150180"/>
                  <a:pt x="3462572" y="137649"/>
                </a:cubicBezTo>
                <a:close/>
                <a:moveTo>
                  <a:pt x="3474592" y="119608"/>
                </a:moveTo>
                <a:cubicBezTo>
                  <a:pt x="3472320" y="117232"/>
                  <a:pt x="3467769" y="112480"/>
                  <a:pt x="3468270" y="122417"/>
                </a:cubicBezTo>
                <a:cubicBezTo>
                  <a:pt x="3470420" y="122309"/>
                  <a:pt x="3474843" y="124577"/>
                  <a:pt x="3474592" y="119608"/>
                </a:cubicBezTo>
                <a:close/>
                <a:moveTo>
                  <a:pt x="3626073" y="2276762"/>
                </a:moveTo>
                <a:lnTo>
                  <a:pt x="3624477" y="2279826"/>
                </a:lnTo>
                <a:lnTo>
                  <a:pt x="3626397" y="2281534"/>
                </a:lnTo>
                <a:lnTo>
                  <a:pt x="3623632" y="2281453"/>
                </a:lnTo>
                <a:lnTo>
                  <a:pt x="3622516" y="2283595"/>
                </a:lnTo>
                <a:cubicBezTo>
                  <a:pt x="3620512" y="2283731"/>
                  <a:pt x="3618389" y="2282078"/>
                  <a:pt x="3618227" y="2279691"/>
                </a:cubicBezTo>
                <a:lnTo>
                  <a:pt x="3618303" y="2279663"/>
                </a:lnTo>
                <a:lnTo>
                  <a:pt x="3615777" y="2277461"/>
                </a:lnTo>
                <a:lnTo>
                  <a:pt x="3621893" y="2278323"/>
                </a:lnTo>
                <a:close/>
                <a:moveTo>
                  <a:pt x="3481488" y="123464"/>
                </a:moveTo>
                <a:cubicBezTo>
                  <a:pt x="3481744" y="122517"/>
                  <a:pt x="3481673" y="121119"/>
                  <a:pt x="3481042" y="119283"/>
                </a:cubicBezTo>
                <a:lnTo>
                  <a:pt x="3476742" y="119500"/>
                </a:lnTo>
                <a:cubicBezTo>
                  <a:pt x="3477023" y="125090"/>
                  <a:pt x="3480722" y="126304"/>
                  <a:pt x="3481488" y="123464"/>
                </a:cubicBezTo>
                <a:close/>
                <a:moveTo>
                  <a:pt x="3633375" y="2243658"/>
                </a:moveTo>
                <a:lnTo>
                  <a:pt x="3633096" y="2243475"/>
                </a:lnTo>
                <a:lnTo>
                  <a:pt x="3633081" y="2243608"/>
                </a:lnTo>
                <a:close/>
                <a:moveTo>
                  <a:pt x="3519235" y="107395"/>
                </a:moveTo>
                <a:cubicBezTo>
                  <a:pt x="3516960" y="105019"/>
                  <a:pt x="3512660" y="105235"/>
                  <a:pt x="3512910" y="110204"/>
                </a:cubicBezTo>
                <a:cubicBezTo>
                  <a:pt x="3514935" y="107612"/>
                  <a:pt x="3517336" y="112472"/>
                  <a:pt x="3517336" y="112472"/>
                </a:cubicBezTo>
                <a:cubicBezTo>
                  <a:pt x="3517211" y="109988"/>
                  <a:pt x="3517211" y="109988"/>
                  <a:pt x="3519235" y="107395"/>
                </a:cubicBezTo>
                <a:close/>
                <a:moveTo>
                  <a:pt x="3668636" y="2230559"/>
                </a:moveTo>
                <a:lnTo>
                  <a:pt x="3663524" y="2230266"/>
                </a:lnTo>
                <a:lnTo>
                  <a:pt x="3659441" y="2231882"/>
                </a:lnTo>
                <a:lnTo>
                  <a:pt x="3661752" y="2232972"/>
                </a:lnTo>
                <a:lnTo>
                  <a:pt x="3665363" y="2232824"/>
                </a:lnTo>
                <a:lnTo>
                  <a:pt x="3663187" y="2230589"/>
                </a:lnTo>
                <a:lnTo>
                  <a:pt x="3668570" y="2230688"/>
                </a:lnTo>
                <a:close/>
                <a:moveTo>
                  <a:pt x="3532258" y="109229"/>
                </a:moveTo>
                <a:cubicBezTo>
                  <a:pt x="3532258" y="109229"/>
                  <a:pt x="3532258" y="109229"/>
                  <a:pt x="3530108" y="109338"/>
                </a:cubicBezTo>
                <a:cubicBezTo>
                  <a:pt x="3532132" y="106745"/>
                  <a:pt x="3529983" y="106853"/>
                  <a:pt x="3529732" y="101884"/>
                </a:cubicBezTo>
                <a:cubicBezTo>
                  <a:pt x="3521260" y="104802"/>
                  <a:pt x="3534783" y="116574"/>
                  <a:pt x="3532258" y="109229"/>
                </a:cubicBezTo>
                <a:close/>
                <a:moveTo>
                  <a:pt x="3687686" y="2270180"/>
                </a:moveTo>
                <a:cubicBezTo>
                  <a:pt x="3683310" y="2277668"/>
                  <a:pt x="3683310" y="2277668"/>
                  <a:pt x="3678776" y="2282770"/>
                </a:cubicBezTo>
                <a:cubicBezTo>
                  <a:pt x="3678289" y="2275612"/>
                  <a:pt x="3673751" y="2280714"/>
                  <a:pt x="3673913" y="2283100"/>
                </a:cubicBezTo>
                <a:cubicBezTo>
                  <a:pt x="3673427" y="2275942"/>
                  <a:pt x="3670832" y="2273721"/>
                  <a:pt x="3665970" y="2274051"/>
                </a:cubicBezTo>
                <a:cubicBezTo>
                  <a:pt x="3663865" y="2278989"/>
                  <a:pt x="3664027" y="2281375"/>
                  <a:pt x="3661756" y="2283926"/>
                </a:cubicBezTo>
                <a:cubicBezTo>
                  <a:pt x="3660945" y="2271996"/>
                  <a:pt x="3651869" y="2282201"/>
                  <a:pt x="3649116" y="2277593"/>
                </a:cubicBezTo>
                <a:cubicBezTo>
                  <a:pt x="3656408" y="2277098"/>
                  <a:pt x="3651059" y="2270270"/>
                  <a:pt x="3648467" y="2268050"/>
                </a:cubicBezTo>
                <a:cubicBezTo>
                  <a:pt x="3661432" y="2279154"/>
                  <a:pt x="3672941" y="2268784"/>
                  <a:pt x="3687686" y="2270180"/>
                </a:cubicBezTo>
                <a:close/>
                <a:moveTo>
                  <a:pt x="3708207" y="2355243"/>
                </a:moveTo>
                <a:cubicBezTo>
                  <a:pt x="3707905" y="2357545"/>
                  <a:pt x="3706092" y="2358861"/>
                  <a:pt x="3702467" y="2356231"/>
                </a:cubicBezTo>
                <a:cubicBezTo>
                  <a:pt x="3702467" y="2353600"/>
                  <a:pt x="3704884" y="2350968"/>
                  <a:pt x="3704884" y="2348337"/>
                </a:cubicBezTo>
                <a:cubicBezTo>
                  <a:pt x="3707300" y="2349652"/>
                  <a:pt x="3708509" y="2352941"/>
                  <a:pt x="3708207" y="2355243"/>
                </a:cubicBezTo>
                <a:close/>
                <a:moveTo>
                  <a:pt x="3697599" y="2194174"/>
                </a:moveTo>
                <a:lnTo>
                  <a:pt x="3697456" y="2194183"/>
                </a:lnTo>
                <a:lnTo>
                  <a:pt x="3697410" y="2194301"/>
                </a:lnTo>
                <a:close/>
                <a:moveTo>
                  <a:pt x="3709717" y="2361491"/>
                </a:moveTo>
                <a:cubicBezTo>
                  <a:pt x="3707301" y="2366273"/>
                  <a:pt x="3707300" y="2371056"/>
                  <a:pt x="3704884" y="2368664"/>
                </a:cubicBezTo>
                <a:cubicBezTo>
                  <a:pt x="3704884" y="2361491"/>
                  <a:pt x="3704884" y="2361491"/>
                  <a:pt x="3704884" y="2361491"/>
                </a:cubicBezTo>
                <a:cubicBezTo>
                  <a:pt x="3704884" y="2361491"/>
                  <a:pt x="3707301" y="2361491"/>
                  <a:pt x="3709717" y="2361491"/>
                </a:cubicBezTo>
                <a:close/>
                <a:moveTo>
                  <a:pt x="3714551" y="2393777"/>
                </a:moveTo>
                <a:cubicBezTo>
                  <a:pt x="3714550" y="2403341"/>
                  <a:pt x="3712134" y="2391386"/>
                  <a:pt x="3707301" y="2396167"/>
                </a:cubicBezTo>
                <a:cubicBezTo>
                  <a:pt x="3707301" y="2391386"/>
                  <a:pt x="3704884" y="2384210"/>
                  <a:pt x="3709717" y="2386601"/>
                </a:cubicBezTo>
                <a:cubicBezTo>
                  <a:pt x="3709717" y="2391385"/>
                  <a:pt x="3709717" y="2391385"/>
                  <a:pt x="3709717" y="2391385"/>
                </a:cubicBezTo>
                <a:cubicBezTo>
                  <a:pt x="3709717" y="2393777"/>
                  <a:pt x="3712134" y="2391386"/>
                  <a:pt x="3714551" y="2393777"/>
                </a:cubicBezTo>
                <a:close/>
                <a:moveTo>
                  <a:pt x="3708766" y="2275939"/>
                </a:moveTo>
                <a:cubicBezTo>
                  <a:pt x="3702065" y="2278792"/>
                  <a:pt x="3694874" y="2274486"/>
                  <a:pt x="3690785" y="2281955"/>
                </a:cubicBezTo>
                <a:cubicBezTo>
                  <a:pt x="3690623" y="2279569"/>
                  <a:pt x="3688335" y="2279725"/>
                  <a:pt x="3688172" y="2277338"/>
                </a:cubicBezTo>
                <a:cubicBezTo>
                  <a:pt x="3689975" y="2270026"/>
                  <a:pt x="3695198" y="2279258"/>
                  <a:pt x="3696999" y="2271945"/>
                </a:cubicBezTo>
                <a:cubicBezTo>
                  <a:pt x="3699449" y="2274175"/>
                  <a:pt x="3706155" y="2271323"/>
                  <a:pt x="3708766" y="2275939"/>
                </a:cubicBezTo>
                <a:close/>
                <a:moveTo>
                  <a:pt x="3563625" y="90213"/>
                </a:moveTo>
                <a:cubicBezTo>
                  <a:pt x="3563751" y="92697"/>
                  <a:pt x="3557680" y="100475"/>
                  <a:pt x="3555404" y="98099"/>
                </a:cubicBezTo>
                <a:cubicBezTo>
                  <a:pt x="3557680" y="100475"/>
                  <a:pt x="3553379" y="100692"/>
                  <a:pt x="3553504" y="103176"/>
                </a:cubicBezTo>
                <a:cubicBezTo>
                  <a:pt x="3557930" y="105444"/>
                  <a:pt x="3564126" y="100150"/>
                  <a:pt x="3563625" y="90213"/>
                </a:cubicBezTo>
                <a:close/>
                <a:moveTo>
                  <a:pt x="3718899" y="2272853"/>
                </a:moveTo>
                <a:cubicBezTo>
                  <a:pt x="3717563" y="2272944"/>
                  <a:pt x="3715643" y="2274273"/>
                  <a:pt x="3714016" y="2274983"/>
                </a:cubicBezTo>
                <a:cubicBezTo>
                  <a:pt x="3712387" y="2275694"/>
                  <a:pt x="3711054" y="2275784"/>
                  <a:pt x="3710891" y="2273397"/>
                </a:cubicBezTo>
                <a:cubicBezTo>
                  <a:pt x="3713399" y="2270830"/>
                  <a:pt x="3718575" y="2268082"/>
                  <a:pt x="3718899" y="2272853"/>
                </a:cubicBezTo>
                <a:close/>
                <a:moveTo>
                  <a:pt x="3572852" y="102201"/>
                </a:moveTo>
                <a:cubicBezTo>
                  <a:pt x="3570702" y="102310"/>
                  <a:pt x="3570451" y="97341"/>
                  <a:pt x="3568301" y="97449"/>
                </a:cubicBezTo>
                <a:cubicBezTo>
                  <a:pt x="3569564" y="101122"/>
                  <a:pt x="3569089" y="102391"/>
                  <a:pt x="3568330" y="103363"/>
                </a:cubicBezTo>
                <a:lnTo>
                  <a:pt x="3567278" y="105954"/>
                </a:lnTo>
                <a:lnTo>
                  <a:pt x="3568354" y="106042"/>
                </a:lnTo>
                <a:close/>
                <a:moveTo>
                  <a:pt x="3573771" y="79686"/>
                </a:moveTo>
                <a:cubicBezTo>
                  <a:pt x="3573892" y="82074"/>
                  <a:pt x="3571824" y="82178"/>
                  <a:pt x="3571824" y="82178"/>
                </a:cubicBezTo>
                <a:cubicBezTo>
                  <a:pt x="3571824" y="82178"/>
                  <a:pt x="3571945" y="84566"/>
                  <a:pt x="3571945" y="84566"/>
                </a:cubicBezTo>
                <a:cubicBezTo>
                  <a:pt x="3567686" y="82387"/>
                  <a:pt x="3570118" y="89448"/>
                  <a:pt x="3567927" y="87164"/>
                </a:cubicBezTo>
                <a:cubicBezTo>
                  <a:pt x="3567806" y="84775"/>
                  <a:pt x="3567686" y="82387"/>
                  <a:pt x="3567565" y="79999"/>
                </a:cubicBezTo>
                <a:cubicBezTo>
                  <a:pt x="3569516" y="77507"/>
                  <a:pt x="3569757" y="82283"/>
                  <a:pt x="3573771" y="79686"/>
                </a:cubicBezTo>
                <a:close/>
                <a:moveTo>
                  <a:pt x="3732629" y="2271922"/>
                </a:moveTo>
                <a:cubicBezTo>
                  <a:pt x="3731485" y="2271999"/>
                  <a:pt x="3729238" y="2272752"/>
                  <a:pt x="3727234" y="2272888"/>
                </a:cubicBezTo>
                <a:cubicBezTo>
                  <a:pt x="3725232" y="2273023"/>
                  <a:pt x="3723475" y="2272544"/>
                  <a:pt x="3723312" y="2270157"/>
                </a:cubicBezTo>
                <a:cubicBezTo>
                  <a:pt x="3725600" y="2270002"/>
                  <a:pt x="3729693" y="2262534"/>
                  <a:pt x="3732629" y="2271922"/>
                </a:cubicBezTo>
                <a:close/>
                <a:moveTo>
                  <a:pt x="3734830" y="2204712"/>
                </a:moveTo>
                <a:lnTo>
                  <a:pt x="3730732" y="2201171"/>
                </a:lnTo>
                <a:cubicBezTo>
                  <a:pt x="3725969" y="2200560"/>
                  <a:pt x="3721040" y="2202141"/>
                  <a:pt x="3718702" y="2204793"/>
                </a:cubicBezTo>
                <a:lnTo>
                  <a:pt x="3721056" y="2205546"/>
                </a:lnTo>
                <a:close/>
                <a:moveTo>
                  <a:pt x="3594289" y="80881"/>
                </a:moveTo>
                <a:cubicBezTo>
                  <a:pt x="3594614" y="85652"/>
                  <a:pt x="3592203" y="85816"/>
                  <a:pt x="3587542" y="88529"/>
                </a:cubicBezTo>
                <a:cubicBezTo>
                  <a:pt x="3587380" y="86143"/>
                  <a:pt x="3587218" y="83757"/>
                  <a:pt x="3587056" y="81372"/>
                </a:cubicBezTo>
                <a:cubicBezTo>
                  <a:pt x="3589629" y="83594"/>
                  <a:pt x="3592041" y="83430"/>
                  <a:pt x="3594289" y="80881"/>
                </a:cubicBezTo>
                <a:close/>
                <a:moveTo>
                  <a:pt x="3741768" y="2210707"/>
                </a:moveTo>
                <a:lnTo>
                  <a:pt x="3739056" y="2208363"/>
                </a:lnTo>
                <a:lnTo>
                  <a:pt x="3738888" y="2208387"/>
                </a:lnTo>
                <a:lnTo>
                  <a:pt x="3734054" y="2209080"/>
                </a:lnTo>
                <a:close/>
                <a:moveTo>
                  <a:pt x="3758943" y="2268373"/>
                </a:moveTo>
                <a:cubicBezTo>
                  <a:pt x="3758237" y="2269433"/>
                  <a:pt x="3743287" y="2271797"/>
                  <a:pt x="3746460" y="2266188"/>
                </a:cubicBezTo>
                <a:cubicBezTo>
                  <a:pt x="3744182" y="2267541"/>
                  <a:pt x="3741945" y="2269490"/>
                  <a:pt x="3739644" y="2270546"/>
                </a:cubicBezTo>
                <a:cubicBezTo>
                  <a:pt x="3737346" y="2271601"/>
                  <a:pt x="3734987" y="2271761"/>
                  <a:pt x="3732467" y="2269535"/>
                </a:cubicBezTo>
                <a:cubicBezTo>
                  <a:pt x="3736698" y="2262058"/>
                  <a:pt x="3739381" y="2266669"/>
                  <a:pt x="3741905" y="2268894"/>
                </a:cubicBezTo>
                <a:cubicBezTo>
                  <a:pt x="3741743" y="2266509"/>
                  <a:pt x="3741581" y="2264123"/>
                  <a:pt x="3743939" y="2263963"/>
                </a:cubicBezTo>
                <a:cubicBezTo>
                  <a:pt x="3746460" y="2266188"/>
                  <a:pt x="3751018" y="2263482"/>
                  <a:pt x="3753701" y="2268093"/>
                </a:cubicBezTo>
                <a:cubicBezTo>
                  <a:pt x="3757830" y="2267812"/>
                  <a:pt x="3759178" y="2268020"/>
                  <a:pt x="3758943" y="2268373"/>
                </a:cubicBezTo>
                <a:close/>
                <a:moveTo>
                  <a:pt x="3757977" y="2227067"/>
                </a:moveTo>
                <a:lnTo>
                  <a:pt x="3756856" y="2226178"/>
                </a:lnTo>
                <a:lnTo>
                  <a:pt x="3756877" y="2225992"/>
                </a:lnTo>
                <a:lnTo>
                  <a:pt x="3754957" y="2224148"/>
                </a:lnTo>
                <a:cubicBezTo>
                  <a:pt x="3753391" y="2224254"/>
                  <a:pt x="3751554" y="2225003"/>
                  <a:pt x="3750301" y="2225088"/>
                </a:cubicBezTo>
                <a:cubicBezTo>
                  <a:pt x="3750638" y="2230051"/>
                  <a:pt x="3751975" y="2231207"/>
                  <a:pt x="3753521" y="2230790"/>
                </a:cubicBezTo>
                <a:close/>
                <a:moveTo>
                  <a:pt x="3757313" y="2217131"/>
                </a:moveTo>
                <a:cubicBezTo>
                  <a:pt x="3741937" y="2213189"/>
                  <a:pt x="3716869" y="2214892"/>
                  <a:pt x="3695973" y="2203844"/>
                </a:cubicBezTo>
                <a:cubicBezTo>
                  <a:pt x="3703663" y="2205815"/>
                  <a:pt x="3710678" y="2197859"/>
                  <a:pt x="3716363" y="2207445"/>
                </a:cubicBezTo>
                <a:cubicBezTo>
                  <a:pt x="3715689" y="2197518"/>
                  <a:pt x="3726223" y="2204283"/>
                  <a:pt x="3725548" y="2194355"/>
                </a:cubicBezTo>
                <a:cubicBezTo>
                  <a:pt x="3718154" y="2196728"/>
                  <a:pt x="3706056" y="2192406"/>
                  <a:pt x="3698709" y="2195477"/>
                </a:cubicBezTo>
                <a:lnTo>
                  <a:pt x="3696357" y="2197089"/>
                </a:lnTo>
                <a:lnTo>
                  <a:pt x="3696313" y="2197204"/>
                </a:lnTo>
                <a:lnTo>
                  <a:pt x="3696266" y="2197152"/>
                </a:lnTo>
                <a:lnTo>
                  <a:pt x="3695476" y="2197693"/>
                </a:lnTo>
                <a:cubicBezTo>
                  <a:pt x="3694559" y="2198681"/>
                  <a:pt x="3693818" y="2199939"/>
                  <a:pt x="3693297" y="2201532"/>
                </a:cubicBezTo>
                <a:cubicBezTo>
                  <a:pt x="3693171" y="2199671"/>
                  <a:pt x="3693399" y="2198409"/>
                  <a:pt x="3693848" y="2197482"/>
                </a:cubicBezTo>
                <a:lnTo>
                  <a:pt x="3695216" y="2195992"/>
                </a:lnTo>
                <a:lnTo>
                  <a:pt x="3693775" y="2194402"/>
                </a:lnTo>
                <a:lnTo>
                  <a:pt x="3692976" y="2194449"/>
                </a:lnTo>
                <a:cubicBezTo>
                  <a:pt x="3690002" y="2195197"/>
                  <a:pt x="3687274" y="2196785"/>
                  <a:pt x="3685106" y="2200049"/>
                </a:cubicBezTo>
                <a:cubicBezTo>
                  <a:pt x="3685275" y="2202531"/>
                  <a:pt x="3685612" y="2207495"/>
                  <a:pt x="3688328" y="2212297"/>
                </a:cubicBezTo>
                <a:cubicBezTo>
                  <a:pt x="3684844" y="2213780"/>
                  <a:pt x="3681402" y="2215884"/>
                  <a:pt x="3678618" y="2218878"/>
                </a:cubicBezTo>
                <a:lnTo>
                  <a:pt x="3675849" y="2224608"/>
                </a:lnTo>
                <a:lnTo>
                  <a:pt x="3677099" y="2222579"/>
                </a:lnTo>
                <a:cubicBezTo>
                  <a:pt x="3678563" y="2225597"/>
                  <a:pt x="3680695" y="2226855"/>
                  <a:pt x="3683163" y="2227271"/>
                </a:cubicBezTo>
                <a:lnTo>
                  <a:pt x="3689119" y="2227010"/>
                </a:lnTo>
                <a:lnTo>
                  <a:pt x="3689033" y="2222321"/>
                </a:lnTo>
                <a:cubicBezTo>
                  <a:pt x="3691497" y="2224722"/>
                  <a:pt x="3691497" y="2224722"/>
                  <a:pt x="3693438" y="2219454"/>
                </a:cubicBezTo>
                <a:lnTo>
                  <a:pt x="3695190" y="2225137"/>
                </a:lnTo>
                <a:lnTo>
                  <a:pt x="3696254" y="2224180"/>
                </a:lnTo>
                <a:lnTo>
                  <a:pt x="3698187" y="2221700"/>
                </a:lnTo>
                <a:lnTo>
                  <a:pt x="3698548" y="2227017"/>
                </a:lnTo>
                <a:lnTo>
                  <a:pt x="3699358" y="2227028"/>
                </a:lnTo>
                <a:cubicBezTo>
                  <a:pt x="3701847" y="2227755"/>
                  <a:pt x="3704011" y="2229478"/>
                  <a:pt x="3705517" y="2233116"/>
                </a:cubicBezTo>
                <a:cubicBezTo>
                  <a:pt x="3710362" y="2230293"/>
                  <a:pt x="3710193" y="2227812"/>
                  <a:pt x="3707350" y="2223018"/>
                </a:cubicBezTo>
                <a:cubicBezTo>
                  <a:pt x="3712701" y="2227642"/>
                  <a:pt x="3715036" y="2224989"/>
                  <a:pt x="3722894" y="2229442"/>
                </a:cubicBezTo>
                <a:cubicBezTo>
                  <a:pt x="3726728" y="2211728"/>
                  <a:pt x="3750806" y="2232533"/>
                  <a:pt x="3757313" y="2217131"/>
                </a:cubicBezTo>
                <a:close/>
                <a:moveTo>
                  <a:pt x="3643100" y="99360"/>
                </a:moveTo>
                <a:lnTo>
                  <a:pt x="3640295" y="98822"/>
                </a:lnTo>
                <a:lnTo>
                  <a:pt x="3640286" y="98834"/>
                </a:lnTo>
                <a:lnTo>
                  <a:pt x="3642867" y="99825"/>
                </a:lnTo>
                <a:close/>
                <a:moveTo>
                  <a:pt x="3717290" y="131579"/>
                </a:moveTo>
                <a:cubicBezTo>
                  <a:pt x="3716437" y="129142"/>
                  <a:pt x="3714939" y="127372"/>
                  <a:pt x="3713571" y="127465"/>
                </a:cubicBezTo>
                <a:cubicBezTo>
                  <a:pt x="3713739" y="129948"/>
                  <a:pt x="3713950" y="133053"/>
                  <a:pt x="3714461" y="135514"/>
                </a:cubicBezTo>
                <a:lnTo>
                  <a:pt x="3714986" y="136331"/>
                </a:lnTo>
                <a:lnTo>
                  <a:pt x="3717236" y="134761"/>
                </a:lnTo>
                <a:close/>
                <a:moveTo>
                  <a:pt x="3735321" y="136808"/>
                </a:moveTo>
                <a:cubicBezTo>
                  <a:pt x="3735258" y="135566"/>
                  <a:pt x="3734094" y="135002"/>
                  <a:pt x="3732977" y="135370"/>
                </a:cubicBezTo>
                <a:lnTo>
                  <a:pt x="3731775" y="137788"/>
                </a:lnTo>
                <a:lnTo>
                  <a:pt x="3732516" y="138535"/>
                </a:lnTo>
                <a:close/>
                <a:moveTo>
                  <a:pt x="3758887" y="112258"/>
                </a:moveTo>
                <a:cubicBezTo>
                  <a:pt x="3745826" y="115311"/>
                  <a:pt x="3734357" y="106311"/>
                  <a:pt x="3723974" y="118807"/>
                </a:cubicBezTo>
                <a:cubicBezTo>
                  <a:pt x="3726049" y="116308"/>
                  <a:pt x="3730083" y="108921"/>
                  <a:pt x="3723492" y="109254"/>
                </a:cubicBezTo>
                <a:cubicBezTo>
                  <a:pt x="3725447" y="104366"/>
                  <a:pt x="3734718" y="113476"/>
                  <a:pt x="3734116" y="101535"/>
                </a:cubicBezTo>
                <a:cubicBezTo>
                  <a:pt x="3736435" y="103812"/>
                  <a:pt x="3736556" y="106200"/>
                  <a:pt x="3738992" y="110867"/>
                </a:cubicBezTo>
                <a:cubicBezTo>
                  <a:pt x="3743387" y="110645"/>
                  <a:pt x="3745465" y="108146"/>
                  <a:pt x="3745104" y="100981"/>
                </a:cubicBezTo>
                <a:cubicBezTo>
                  <a:pt x="3745224" y="103368"/>
                  <a:pt x="3749860" y="107924"/>
                  <a:pt x="3749498" y="100759"/>
                </a:cubicBezTo>
                <a:cubicBezTo>
                  <a:pt x="3754131" y="105314"/>
                  <a:pt x="3754131" y="105314"/>
                  <a:pt x="3758887" y="112258"/>
                </a:cubicBezTo>
                <a:close/>
                <a:moveTo>
                  <a:pt x="3918924" y="2297568"/>
                </a:moveTo>
                <a:cubicBezTo>
                  <a:pt x="3916624" y="2295290"/>
                  <a:pt x="3914445" y="2295400"/>
                  <a:pt x="3912386" y="2297898"/>
                </a:cubicBezTo>
                <a:cubicBezTo>
                  <a:pt x="3912266" y="2295510"/>
                  <a:pt x="3912145" y="2293121"/>
                  <a:pt x="3912025" y="2290733"/>
                </a:cubicBezTo>
                <a:cubicBezTo>
                  <a:pt x="3916504" y="2292902"/>
                  <a:pt x="3918684" y="2292792"/>
                  <a:pt x="3918924" y="2297568"/>
                </a:cubicBezTo>
                <a:close/>
                <a:moveTo>
                  <a:pt x="3922921" y="2290184"/>
                </a:moveTo>
                <a:cubicBezTo>
                  <a:pt x="3923042" y="2292572"/>
                  <a:pt x="3923282" y="2297348"/>
                  <a:pt x="3921103" y="2297458"/>
                </a:cubicBezTo>
                <a:cubicBezTo>
                  <a:pt x="3918803" y="2295180"/>
                  <a:pt x="3922921" y="2290184"/>
                  <a:pt x="3920741" y="2290294"/>
                </a:cubicBezTo>
                <a:cubicBezTo>
                  <a:pt x="3919592" y="2289155"/>
                  <a:pt x="3920138" y="2289128"/>
                  <a:pt x="3920970" y="2289386"/>
                </a:cubicBezTo>
                <a:cubicBezTo>
                  <a:pt x="3921801" y="2289643"/>
                  <a:pt x="3922921" y="2290184"/>
                  <a:pt x="3922921" y="2290184"/>
                </a:cubicBezTo>
                <a:close/>
                <a:moveTo>
                  <a:pt x="3777138" y="104154"/>
                </a:moveTo>
                <a:cubicBezTo>
                  <a:pt x="3775311" y="109035"/>
                  <a:pt x="3768984" y="106960"/>
                  <a:pt x="3767037" y="109452"/>
                </a:cubicBezTo>
                <a:cubicBezTo>
                  <a:pt x="3764608" y="102391"/>
                  <a:pt x="3760954" y="112153"/>
                  <a:pt x="3758525" y="105093"/>
                </a:cubicBezTo>
                <a:cubicBezTo>
                  <a:pt x="3758405" y="102703"/>
                  <a:pt x="3760473" y="102599"/>
                  <a:pt x="3760353" y="100211"/>
                </a:cubicBezTo>
                <a:cubicBezTo>
                  <a:pt x="3764849" y="107168"/>
                  <a:pt x="3770814" y="102078"/>
                  <a:pt x="3777138" y="104154"/>
                </a:cubicBezTo>
                <a:close/>
                <a:moveTo>
                  <a:pt x="3786563" y="106074"/>
                </a:moveTo>
                <a:cubicBezTo>
                  <a:pt x="3786804" y="110850"/>
                  <a:pt x="3781858" y="108706"/>
                  <a:pt x="3779325" y="106439"/>
                </a:cubicBezTo>
                <a:cubicBezTo>
                  <a:pt x="3779205" y="104050"/>
                  <a:pt x="3780410" y="103989"/>
                  <a:pt x="3781950" y="104511"/>
                </a:cubicBezTo>
                <a:cubicBezTo>
                  <a:pt x="3783486" y="105032"/>
                  <a:pt x="3785355" y="106135"/>
                  <a:pt x="3786563" y="106074"/>
                </a:cubicBezTo>
                <a:close/>
                <a:moveTo>
                  <a:pt x="3801262" y="183300"/>
                </a:moveTo>
                <a:cubicBezTo>
                  <a:pt x="3800761" y="173362"/>
                  <a:pt x="3792073" y="181272"/>
                  <a:pt x="3791572" y="171334"/>
                </a:cubicBezTo>
                <a:cubicBezTo>
                  <a:pt x="3789558" y="176417"/>
                  <a:pt x="3786758" y="177181"/>
                  <a:pt x="3783627" y="177028"/>
                </a:cubicBezTo>
                <a:lnTo>
                  <a:pt x="3782814" y="177043"/>
                </a:lnTo>
                <a:lnTo>
                  <a:pt x="3782064" y="178337"/>
                </a:lnTo>
                <a:lnTo>
                  <a:pt x="3781303" y="184976"/>
                </a:lnTo>
                <a:lnTo>
                  <a:pt x="3784363" y="184799"/>
                </a:lnTo>
                <a:lnTo>
                  <a:pt x="3783388" y="182614"/>
                </a:lnTo>
                <a:lnTo>
                  <a:pt x="3784984" y="184077"/>
                </a:lnTo>
                <a:lnTo>
                  <a:pt x="3785144" y="183840"/>
                </a:lnTo>
                <a:lnTo>
                  <a:pt x="3785144" y="184224"/>
                </a:lnTo>
                <a:lnTo>
                  <a:pt x="3785688" y="184723"/>
                </a:lnTo>
                <a:lnTo>
                  <a:pt x="3789185" y="184521"/>
                </a:lnTo>
                <a:cubicBezTo>
                  <a:pt x="3793503" y="183574"/>
                  <a:pt x="3797816" y="182539"/>
                  <a:pt x="3801262" y="183300"/>
                </a:cubicBezTo>
                <a:close/>
                <a:moveTo>
                  <a:pt x="3798972" y="105448"/>
                </a:moveTo>
                <a:cubicBezTo>
                  <a:pt x="3797386" y="115105"/>
                  <a:pt x="3792886" y="108150"/>
                  <a:pt x="3790818" y="108254"/>
                </a:cubicBezTo>
                <a:cubicBezTo>
                  <a:pt x="3790698" y="105865"/>
                  <a:pt x="3792220" y="105190"/>
                  <a:pt x="3794029" y="105098"/>
                </a:cubicBezTo>
                <a:cubicBezTo>
                  <a:pt x="3795840" y="105007"/>
                  <a:pt x="3797938" y="105500"/>
                  <a:pt x="3798972" y="105448"/>
                </a:cubicBezTo>
                <a:close/>
                <a:moveTo>
                  <a:pt x="3813978" y="165223"/>
                </a:moveTo>
                <a:cubicBezTo>
                  <a:pt x="3807556" y="173019"/>
                  <a:pt x="3795853" y="166137"/>
                  <a:pt x="3793963" y="173705"/>
                </a:cubicBezTo>
                <a:cubicBezTo>
                  <a:pt x="3798746" y="178445"/>
                  <a:pt x="3812338" y="177760"/>
                  <a:pt x="3813978" y="165223"/>
                </a:cubicBezTo>
                <a:close/>
                <a:moveTo>
                  <a:pt x="3960612" y="2273695"/>
                </a:moveTo>
                <a:lnTo>
                  <a:pt x="3960352" y="2273259"/>
                </a:lnTo>
                <a:lnTo>
                  <a:pt x="3958149" y="2274536"/>
                </a:lnTo>
                <a:lnTo>
                  <a:pt x="3958158" y="2274545"/>
                </a:lnTo>
                <a:close/>
                <a:moveTo>
                  <a:pt x="3965418" y="2281278"/>
                </a:moveTo>
                <a:cubicBezTo>
                  <a:pt x="3965742" y="2286050"/>
                  <a:pt x="3965904" y="2288436"/>
                  <a:pt x="3966066" y="2290821"/>
                </a:cubicBezTo>
                <a:cubicBezTo>
                  <a:pt x="3961491" y="2291132"/>
                  <a:pt x="3961329" y="2288747"/>
                  <a:pt x="3961005" y="2283974"/>
                </a:cubicBezTo>
                <a:cubicBezTo>
                  <a:pt x="3963292" y="2283819"/>
                  <a:pt x="3963130" y="2281433"/>
                  <a:pt x="3965418" y="2281278"/>
                </a:cubicBezTo>
                <a:close/>
                <a:moveTo>
                  <a:pt x="3822951" y="105998"/>
                </a:moveTo>
                <a:cubicBezTo>
                  <a:pt x="3823201" y="106323"/>
                  <a:pt x="3822016" y="106682"/>
                  <a:pt x="3818284" y="106870"/>
                </a:cubicBezTo>
                <a:cubicBezTo>
                  <a:pt x="3816393" y="111753"/>
                  <a:pt x="3812006" y="109580"/>
                  <a:pt x="3809994" y="112075"/>
                </a:cubicBezTo>
                <a:cubicBezTo>
                  <a:pt x="3807863" y="112183"/>
                  <a:pt x="3807743" y="109795"/>
                  <a:pt x="3807622" y="107407"/>
                </a:cubicBezTo>
                <a:cubicBezTo>
                  <a:pt x="3805608" y="109903"/>
                  <a:pt x="3803717" y="114786"/>
                  <a:pt x="3799092" y="107837"/>
                </a:cubicBezTo>
                <a:cubicBezTo>
                  <a:pt x="3801104" y="105341"/>
                  <a:pt x="3803236" y="105233"/>
                  <a:pt x="3805412" y="106021"/>
                </a:cubicBezTo>
                <a:cubicBezTo>
                  <a:pt x="3807592" y="106810"/>
                  <a:pt x="3809814" y="108493"/>
                  <a:pt x="3812006" y="109580"/>
                </a:cubicBezTo>
                <a:cubicBezTo>
                  <a:pt x="3808538" y="104367"/>
                  <a:pt x="3822200" y="105026"/>
                  <a:pt x="3822951" y="105998"/>
                </a:cubicBezTo>
                <a:close/>
                <a:moveTo>
                  <a:pt x="3827195" y="157084"/>
                </a:moveTo>
                <a:cubicBezTo>
                  <a:pt x="3819648" y="142520"/>
                  <a:pt x="3800385" y="165908"/>
                  <a:pt x="3794976" y="148746"/>
                </a:cubicBezTo>
                <a:cubicBezTo>
                  <a:pt x="3788430" y="154057"/>
                  <a:pt x="3786041" y="151687"/>
                  <a:pt x="3781761" y="156884"/>
                </a:cubicBezTo>
                <a:cubicBezTo>
                  <a:pt x="3783775" y="151801"/>
                  <a:pt x="3783650" y="149317"/>
                  <a:pt x="3778994" y="147060"/>
                </a:cubicBezTo>
                <a:cubicBezTo>
                  <a:pt x="3778048" y="150844"/>
                  <a:pt x="3776301" y="152800"/>
                  <a:pt x="3774152" y="153804"/>
                </a:cubicBezTo>
                <a:lnTo>
                  <a:pt x="3773427" y="153906"/>
                </a:lnTo>
                <a:lnTo>
                  <a:pt x="3773695" y="159229"/>
                </a:lnTo>
                <a:cubicBezTo>
                  <a:pt x="3772597" y="158002"/>
                  <a:pt x="3771466" y="156135"/>
                  <a:pt x="3770675" y="155854"/>
                </a:cubicBezTo>
                <a:lnTo>
                  <a:pt x="3769896" y="160705"/>
                </a:lnTo>
                <a:lnTo>
                  <a:pt x="3779971" y="172865"/>
                </a:lnTo>
                <a:cubicBezTo>
                  <a:pt x="3779802" y="170381"/>
                  <a:pt x="3780530" y="170955"/>
                  <a:pt x="3781621" y="171817"/>
                </a:cubicBezTo>
                <a:lnTo>
                  <a:pt x="3784423" y="172311"/>
                </a:lnTo>
                <a:lnTo>
                  <a:pt x="3802005" y="164270"/>
                </a:lnTo>
                <a:cubicBezTo>
                  <a:pt x="3811524" y="161611"/>
                  <a:pt x="3820524" y="159911"/>
                  <a:pt x="3827195" y="157084"/>
                </a:cubicBezTo>
                <a:close/>
                <a:moveTo>
                  <a:pt x="3826694" y="147147"/>
                </a:moveTo>
                <a:cubicBezTo>
                  <a:pt x="3824305" y="144776"/>
                  <a:pt x="3819523" y="140036"/>
                  <a:pt x="3820024" y="149973"/>
                </a:cubicBezTo>
                <a:cubicBezTo>
                  <a:pt x="3822290" y="149860"/>
                  <a:pt x="3826944" y="152116"/>
                  <a:pt x="3826694" y="147147"/>
                </a:cubicBezTo>
                <a:close/>
                <a:moveTo>
                  <a:pt x="3833950" y="150984"/>
                </a:moveTo>
                <a:cubicBezTo>
                  <a:pt x="3834222" y="150036"/>
                  <a:pt x="3834151" y="148639"/>
                  <a:pt x="3833491" y="146804"/>
                </a:cubicBezTo>
                <a:lnTo>
                  <a:pt x="3828959" y="147033"/>
                </a:lnTo>
                <a:cubicBezTo>
                  <a:pt x="3829241" y="152623"/>
                  <a:pt x="3833135" y="153827"/>
                  <a:pt x="3833950" y="150984"/>
                </a:cubicBezTo>
                <a:close/>
                <a:moveTo>
                  <a:pt x="3873771" y="134811"/>
                </a:moveTo>
                <a:cubicBezTo>
                  <a:pt x="3871379" y="132440"/>
                  <a:pt x="3866848" y="132669"/>
                  <a:pt x="3867098" y="137638"/>
                </a:cubicBezTo>
                <a:cubicBezTo>
                  <a:pt x="3869239" y="135039"/>
                  <a:pt x="3871755" y="139894"/>
                  <a:pt x="3871755" y="139894"/>
                </a:cubicBezTo>
                <a:cubicBezTo>
                  <a:pt x="3871630" y="137409"/>
                  <a:pt x="3871630" y="137409"/>
                  <a:pt x="3873771" y="134811"/>
                </a:cubicBezTo>
                <a:close/>
                <a:moveTo>
                  <a:pt x="4023517" y="2233304"/>
                </a:moveTo>
                <a:cubicBezTo>
                  <a:pt x="4024011" y="2230786"/>
                  <a:pt x="4023855" y="2227677"/>
                  <a:pt x="4022490" y="2225253"/>
                </a:cubicBezTo>
                <a:cubicBezTo>
                  <a:pt x="4020015" y="2225378"/>
                  <a:pt x="4020391" y="2232839"/>
                  <a:pt x="4020642" y="2237811"/>
                </a:cubicBezTo>
                <a:cubicBezTo>
                  <a:pt x="4021879" y="2237749"/>
                  <a:pt x="4023024" y="2235821"/>
                  <a:pt x="4023517" y="2233304"/>
                </a:cubicBezTo>
                <a:close/>
                <a:moveTo>
                  <a:pt x="3887488" y="136610"/>
                </a:moveTo>
                <a:cubicBezTo>
                  <a:pt x="3887488" y="136610"/>
                  <a:pt x="3887488" y="136610"/>
                  <a:pt x="3885223" y="136725"/>
                </a:cubicBezTo>
                <a:cubicBezTo>
                  <a:pt x="3887363" y="134126"/>
                  <a:pt x="3885098" y="134240"/>
                  <a:pt x="3884847" y="129271"/>
                </a:cubicBezTo>
                <a:cubicBezTo>
                  <a:pt x="3875911" y="132212"/>
                  <a:pt x="3890130" y="143949"/>
                  <a:pt x="3887488" y="136610"/>
                </a:cubicBezTo>
                <a:close/>
                <a:moveTo>
                  <a:pt x="3892521" y="146319"/>
                </a:moveTo>
                <a:lnTo>
                  <a:pt x="3892267" y="146383"/>
                </a:lnTo>
                <a:lnTo>
                  <a:pt x="3892462" y="146537"/>
                </a:lnTo>
                <a:close/>
                <a:moveTo>
                  <a:pt x="4039222" y="2251097"/>
                </a:moveTo>
                <a:cubicBezTo>
                  <a:pt x="4032194" y="2249178"/>
                  <a:pt x="4025654" y="2254415"/>
                  <a:pt x="4023366" y="2254571"/>
                </a:cubicBezTo>
                <a:cubicBezTo>
                  <a:pt x="4021241" y="2257112"/>
                  <a:pt x="4021241" y="2257112"/>
                  <a:pt x="4021241" y="2257112"/>
                </a:cubicBezTo>
                <a:cubicBezTo>
                  <a:pt x="4020917" y="2252340"/>
                  <a:pt x="4023204" y="2252185"/>
                  <a:pt x="4020593" y="2247569"/>
                </a:cubicBezTo>
                <a:cubicBezTo>
                  <a:pt x="4022718" y="2245028"/>
                  <a:pt x="4027456" y="2247103"/>
                  <a:pt x="4029582" y="2244561"/>
                </a:cubicBezTo>
                <a:cubicBezTo>
                  <a:pt x="4028266" y="2259033"/>
                  <a:pt x="4038412" y="2239168"/>
                  <a:pt x="4039222" y="2251097"/>
                </a:cubicBezTo>
                <a:close/>
                <a:moveTo>
                  <a:pt x="3920594" y="117506"/>
                </a:moveTo>
                <a:cubicBezTo>
                  <a:pt x="3920719" y="119990"/>
                  <a:pt x="3914301" y="127786"/>
                  <a:pt x="3911909" y="125416"/>
                </a:cubicBezTo>
                <a:cubicBezTo>
                  <a:pt x="3914301" y="127786"/>
                  <a:pt x="3909768" y="128015"/>
                  <a:pt x="3909894" y="130499"/>
                </a:cubicBezTo>
                <a:cubicBezTo>
                  <a:pt x="3914551" y="132755"/>
                  <a:pt x="3921095" y="127444"/>
                  <a:pt x="3920594" y="117506"/>
                </a:cubicBezTo>
                <a:close/>
                <a:moveTo>
                  <a:pt x="4067498" y="2244383"/>
                </a:moveTo>
                <a:cubicBezTo>
                  <a:pt x="4065373" y="2246924"/>
                  <a:pt x="4068309" y="2256313"/>
                  <a:pt x="4066021" y="2256468"/>
                </a:cubicBezTo>
                <a:cubicBezTo>
                  <a:pt x="4066021" y="2256468"/>
                  <a:pt x="4066021" y="2256468"/>
                  <a:pt x="4065697" y="2251696"/>
                </a:cubicBezTo>
                <a:cubicBezTo>
                  <a:pt x="4063082" y="2247080"/>
                  <a:pt x="4061281" y="2254393"/>
                  <a:pt x="4058506" y="2247391"/>
                </a:cubicBezTo>
                <a:cubicBezTo>
                  <a:pt x="4060470" y="2242463"/>
                  <a:pt x="4062758" y="2242308"/>
                  <a:pt x="4067498" y="2244383"/>
                </a:cubicBezTo>
                <a:close/>
                <a:moveTo>
                  <a:pt x="3930284" y="129471"/>
                </a:moveTo>
                <a:cubicBezTo>
                  <a:pt x="3928018" y="129586"/>
                  <a:pt x="3927767" y="124617"/>
                  <a:pt x="3925502" y="124731"/>
                </a:cubicBezTo>
                <a:cubicBezTo>
                  <a:pt x="3928143" y="132070"/>
                  <a:pt x="3923486" y="129814"/>
                  <a:pt x="3923737" y="134783"/>
                </a:cubicBezTo>
                <a:cubicBezTo>
                  <a:pt x="3926002" y="134669"/>
                  <a:pt x="3928143" y="132070"/>
                  <a:pt x="3930284" y="129471"/>
                </a:cubicBezTo>
                <a:close/>
                <a:moveTo>
                  <a:pt x="3931314" y="106950"/>
                </a:moveTo>
                <a:cubicBezTo>
                  <a:pt x="3931434" y="109339"/>
                  <a:pt x="3929255" y="109449"/>
                  <a:pt x="3929255" y="109449"/>
                </a:cubicBezTo>
                <a:cubicBezTo>
                  <a:pt x="3929255" y="109449"/>
                  <a:pt x="3929376" y="111836"/>
                  <a:pt x="3929376" y="111836"/>
                </a:cubicBezTo>
                <a:cubicBezTo>
                  <a:pt x="3924894" y="109668"/>
                  <a:pt x="3927438" y="116724"/>
                  <a:pt x="3925135" y="114446"/>
                </a:cubicBezTo>
                <a:cubicBezTo>
                  <a:pt x="3925015" y="112057"/>
                  <a:pt x="3924894" y="109668"/>
                  <a:pt x="3924774" y="107280"/>
                </a:cubicBezTo>
                <a:cubicBezTo>
                  <a:pt x="3926836" y="104782"/>
                  <a:pt x="3927076" y="109559"/>
                  <a:pt x="3931314" y="106950"/>
                </a:cubicBezTo>
                <a:close/>
                <a:moveTo>
                  <a:pt x="4101160" y="2249287"/>
                </a:moveTo>
                <a:cubicBezTo>
                  <a:pt x="4095316" y="2250882"/>
                  <a:pt x="4089984" y="2251244"/>
                  <a:pt x="4084927" y="2251288"/>
                </a:cubicBezTo>
                <a:cubicBezTo>
                  <a:pt x="4079872" y="2251332"/>
                  <a:pt x="4075095" y="2251057"/>
                  <a:pt x="4070353" y="2251379"/>
                </a:cubicBezTo>
                <a:cubicBezTo>
                  <a:pt x="4070191" y="2248993"/>
                  <a:pt x="4067822" y="2249154"/>
                  <a:pt x="4067660" y="2246768"/>
                </a:cubicBezTo>
                <a:cubicBezTo>
                  <a:pt x="4082201" y="2250575"/>
                  <a:pt x="4091358" y="2245158"/>
                  <a:pt x="4101160" y="2249287"/>
                </a:cubicBezTo>
                <a:close/>
                <a:moveTo>
                  <a:pt x="3964190" y="94726"/>
                </a:moveTo>
                <a:cubicBezTo>
                  <a:pt x="3966954" y="106558"/>
                  <a:pt x="3953860" y="104823"/>
                  <a:pt x="3945215" y="105259"/>
                </a:cubicBezTo>
                <a:cubicBezTo>
                  <a:pt x="3945095" y="102871"/>
                  <a:pt x="3945095" y="102871"/>
                  <a:pt x="3942812" y="100592"/>
                </a:cubicBezTo>
                <a:cubicBezTo>
                  <a:pt x="3946895" y="95597"/>
                  <a:pt x="3960347" y="104497"/>
                  <a:pt x="3964190" y="94726"/>
                </a:cubicBezTo>
                <a:close/>
                <a:moveTo>
                  <a:pt x="3970381" y="135763"/>
                </a:moveTo>
                <a:cubicBezTo>
                  <a:pt x="3970381" y="133273"/>
                  <a:pt x="3965165" y="133274"/>
                  <a:pt x="3965165" y="138253"/>
                </a:cubicBezTo>
                <a:cubicBezTo>
                  <a:pt x="3967773" y="140743"/>
                  <a:pt x="3970381" y="140743"/>
                  <a:pt x="3970381" y="135763"/>
                </a:cubicBezTo>
                <a:close/>
                <a:moveTo>
                  <a:pt x="3975898" y="98923"/>
                </a:moveTo>
                <a:cubicBezTo>
                  <a:pt x="3976018" y="101313"/>
                  <a:pt x="3971314" y="103944"/>
                  <a:pt x="3968781" y="101677"/>
                </a:cubicBezTo>
                <a:cubicBezTo>
                  <a:pt x="3969866" y="99229"/>
                  <a:pt x="3971012" y="97973"/>
                  <a:pt x="3972202" y="97614"/>
                </a:cubicBezTo>
                <a:cubicBezTo>
                  <a:pt x="3973395" y="97254"/>
                  <a:pt x="3974630" y="97791"/>
                  <a:pt x="3975898" y="98923"/>
                </a:cubicBezTo>
                <a:close/>
                <a:moveTo>
                  <a:pt x="4003574" y="92740"/>
                </a:moveTo>
                <a:cubicBezTo>
                  <a:pt x="3999142" y="92964"/>
                  <a:pt x="3992374" y="90911"/>
                  <a:pt x="3988066" y="93522"/>
                </a:cubicBezTo>
                <a:cubicBezTo>
                  <a:pt x="3988993" y="89884"/>
                  <a:pt x="3992808" y="88494"/>
                  <a:pt x="3996425" y="88611"/>
                </a:cubicBezTo>
                <a:cubicBezTo>
                  <a:pt x="4000039" y="88729"/>
                  <a:pt x="4003453" y="90352"/>
                  <a:pt x="4003574" y="92740"/>
                </a:cubicBezTo>
                <a:close/>
                <a:moveTo>
                  <a:pt x="4006084" y="60289"/>
                </a:moveTo>
                <a:cubicBezTo>
                  <a:pt x="4006204" y="62677"/>
                  <a:pt x="4006325" y="65065"/>
                  <a:pt x="4006565" y="69842"/>
                </a:cubicBezTo>
                <a:cubicBezTo>
                  <a:pt x="4004497" y="69946"/>
                  <a:pt x="4004377" y="67558"/>
                  <a:pt x="4002310" y="67663"/>
                </a:cubicBezTo>
                <a:cubicBezTo>
                  <a:pt x="4002069" y="62885"/>
                  <a:pt x="4001948" y="60497"/>
                  <a:pt x="4006084" y="60289"/>
                </a:cubicBezTo>
                <a:close/>
                <a:moveTo>
                  <a:pt x="4186890" y="2250945"/>
                </a:moveTo>
                <a:lnTo>
                  <a:pt x="4186543" y="2251278"/>
                </a:lnTo>
                <a:cubicBezTo>
                  <a:pt x="4185349" y="2251359"/>
                  <a:pt x="4184114" y="2250843"/>
                  <a:pt x="4182919" y="2250924"/>
                </a:cubicBezTo>
                <a:close/>
                <a:moveTo>
                  <a:pt x="4057599" y="95165"/>
                </a:moveTo>
                <a:cubicBezTo>
                  <a:pt x="4051626" y="105523"/>
                  <a:pt x="4042358" y="93420"/>
                  <a:pt x="4033974" y="98871"/>
                </a:cubicBezTo>
                <a:cubicBezTo>
                  <a:pt x="4033974" y="98871"/>
                  <a:pt x="4034100" y="101379"/>
                  <a:pt x="4036260" y="101270"/>
                </a:cubicBezTo>
                <a:cubicBezTo>
                  <a:pt x="4029782" y="101596"/>
                  <a:pt x="4021145" y="102032"/>
                  <a:pt x="4012635" y="104975"/>
                </a:cubicBezTo>
                <a:cubicBezTo>
                  <a:pt x="4012761" y="107482"/>
                  <a:pt x="4014921" y="107373"/>
                  <a:pt x="4014921" y="107373"/>
                </a:cubicBezTo>
                <a:cubicBezTo>
                  <a:pt x="4008569" y="110208"/>
                  <a:pt x="3995614" y="110861"/>
                  <a:pt x="3987230" y="116312"/>
                </a:cubicBezTo>
                <a:cubicBezTo>
                  <a:pt x="3995488" y="108353"/>
                  <a:pt x="3988379" y="96140"/>
                  <a:pt x="3983934" y="93850"/>
                </a:cubicBezTo>
                <a:cubicBezTo>
                  <a:pt x="3988379" y="96140"/>
                  <a:pt x="4001713" y="103011"/>
                  <a:pt x="4007558" y="90145"/>
                </a:cubicBezTo>
                <a:cubicBezTo>
                  <a:pt x="4018860" y="99633"/>
                  <a:pt x="4031309" y="88948"/>
                  <a:pt x="4042231" y="90911"/>
                </a:cubicBezTo>
                <a:cubicBezTo>
                  <a:pt x="4044896" y="100835"/>
                  <a:pt x="4053028" y="90367"/>
                  <a:pt x="4057599" y="95165"/>
                </a:cubicBezTo>
                <a:close/>
                <a:moveTo>
                  <a:pt x="4209181" y="2249141"/>
                </a:moveTo>
                <a:cubicBezTo>
                  <a:pt x="4204407" y="2249465"/>
                  <a:pt x="4199673" y="2250386"/>
                  <a:pt x="4195218" y="2250988"/>
                </a:cubicBezTo>
                <a:lnTo>
                  <a:pt x="4186890" y="2250945"/>
                </a:lnTo>
                <a:lnTo>
                  <a:pt x="4189921" y="2248052"/>
                </a:lnTo>
                <a:cubicBezTo>
                  <a:pt x="4175594" y="2249025"/>
                  <a:pt x="4161594" y="2254770"/>
                  <a:pt x="4146460" y="2243813"/>
                </a:cubicBezTo>
                <a:cubicBezTo>
                  <a:pt x="4144395" y="2248747"/>
                  <a:pt x="4139297" y="2244299"/>
                  <a:pt x="4139621" y="2249072"/>
                </a:cubicBezTo>
                <a:cubicBezTo>
                  <a:pt x="4132295" y="2247172"/>
                  <a:pt x="4123070" y="2252592"/>
                  <a:pt x="4115420" y="2245921"/>
                </a:cubicBezTo>
                <a:cubicBezTo>
                  <a:pt x="4115744" y="2250693"/>
                  <a:pt x="4099035" y="2251828"/>
                  <a:pt x="4103323" y="2244346"/>
                </a:cubicBezTo>
                <a:cubicBezTo>
                  <a:pt x="4112710" y="2241312"/>
                  <a:pt x="4125459" y="2252430"/>
                  <a:pt x="4131809" y="2240014"/>
                </a:cubicBezTo>
                <a:cubicBezTo>
                  <a:pt x="4131646" y="2237628"/>
                  <a:pt x="4129098" y="2235404"/>
                  <a:pt x="4126548" y="2233181"/>
                </a:cubicBezTo>
                <a:cubicBezTo>
                  <a:pt x="4131484" y="2235242"/>
                  <a:pt x="4144234" y="2246361"/>
                  <a:pt x="4141199" y="2236979"/>
                </a:cubicBezTo>
                <a:cubicBezTo>
                  <a:pt x="4158723" y="2247774"/>
                  <a:pt x="4182271" y="2241380"/>
                  <a:pt x="4198984" y="2240245"/>
                </a:cubicBezTo>
                <a:cubicBezTo>
                  <a:pt x="4204569" y="2251851"/>
                  <a:pt x="4203597" y="2237535"/>
                  <a:pt x="4209181" y="2249141"/>
                </a:cubicBezTo>
                <a:close/>
                <a:moveTo>
                  <a:pt x="4076072" y="91480"/>
                </a:moveTo>
                <a:cubicBezTo>
                  <a:pt x="4076674" y="103422"/>
                  <a:pt x="4065370" y="84836"/>
                  <a:pt x="4068160" y="99062"/>
                </a:cubicBezTo>
                <a:cubicBezTo>
                  <a:pt x="4065972" y="96778"/>
                  <a:pt x="4061956" y="99375"/>
                  <a:pt x="4059769" y="97090"/>
                </a:cubicBezTo>
                <a:cubicBezTo>
                  <a:pt x="4061595" y="92210"/>
                  <a:pt x="4059528" y="92314"/>
                  <a:pt x="4059287" y="87537"/>
                </a:cubicBezTo>
                <a:cubicBezTo>
                  <a:pt x="4059287" y="87537"/>
                  <a:pt x="4059287" y="87537"/>
                  <a:pt x="4061475" y="89822"/>
                </a:cubicBezTo>
                <a:cubicBezTo>
                  <a:pt x="4063543" y="89718"/>
                  <a:pt x="4069986" y="94181"/>
                  <a:pt x="4076072" y="91480"/>
                </a:cubicBezTo>
                <a:close/>
                <a:moveTo>
                  <a:pt x="4226370" y="2248374"/>
                </a:moveTo>
                <a:cubicBezTo>
                  <a:pt x="4226545" y="2250958"/>
                  <a:pt x="4224838" y="2253021"/>
                  <a:pt x="4223065" y="2254116"/>
                </a:cubicBezTo>
                <a:cubicBezTo>
                  <a:pt x="4221292" y="2255210"/>
                  <a:pt x="4219453" y="2255335"/>
                  <a:pt x="4219365" y="2254043"/>
                </a:cubicBezTo>
                <a:cubicBezTo>
                  <a:pt x="4221818" y="2253876"/>
                  <a:pt x="4221467" y="2248707"/>
                  <a:pt x="4218839" y="2246289"/>
                </a:cubicBezTo>
                <a:cubicBezTo>
                  <a:pt x="4216564" y="2249040"/>
                  <a:pt x="4209910" y="2259878"/>
                  <a:pt x="4209208" y="2249540"/>
                </a:cubicBezTo>
                <a:cubicBezTo>
                  <a:pt x="4211662" y="2249373"/>
                  <a:pt x="4216740" y="2251624"/>
                  <a:pt x="4216213" y="2243871"/>
                </a:cubicBezTo>
                <a:cubicBezTo>
                  <a:pt x="4221116" y="2243538"/>
                  <a:pt x="4221467" y="2248707"/>
                  <a:pt x="4226370" y="2248374"/>
                </a:cubicBezTo>
                <a:close/>
                <a:moveTo>
                  <a:pt x="4102162" y="94954"/>
                </a:moveTo>
                <a:cubicBezTo>
                  <a:pt x="4098144" y="97551"/>
                  <a:pt x="4096077" y="97655"/>
                  <a:pt x="4093768" y="92982"/>
                </a:cubicBezTo>
                <a:cubicBezTo>
                  <a:pt x="4095475" y="85713"/>
                  <a:pt x="4097903" y="92774"/>
                  <a:pt x="4099733" y="87893"/>
                </a:cubicBezTo>
                <a:cubicBezTo>
                  <a:pt x="4099492" y="83116"/>
                  <a:pt x="4099492" y="83116"/>
                  <a:pt x="4099492" y="83116"/>
                </a:cubicBezTo>
                <a:cubicBezTo>
                  <a:pt x="4101560" y="83012"/>
                  <a:pt x="4099974" y="92669"/>
                  <a:pt x="4102162" y="94954"/>
                </a:cubicBezTo>
                <a:close/>
                <a:moveTo>
                  <a:pt x="4257091" y="2243817"/>
                </a:moveTo>
                <a:cubicBezTo>
                  <a:pt x="4253015" y="2254117"/>
                  <a:pt x="4253015" y="2254117"/>
                  <a:pt x="4253692" y="2264094"/>
                </a:cubicBezTo>
                <a:cubicBezTo>
                  <a:pt x="4250130" y="2246796"/>
                  <a:pt x="4233668" y="2250420"/>
                  <a:pt x="4229087" y="2253236"/>
                </a:cubicBezTo>
                <a:cubicBezTo>
                  <a:pt x="4233668" y="2250420"/>
                  <a:pt x="4228578" y="2245753"/>
                  <a:pt x="4225695" y="2238432"/>
                </a:cubicBezTo>
                <a:cubicBezTo>
                  <a:pt x="4235536" y="2242774"/>
                  <a:pt x="4245041" y="2242129"/>
                  <a:pt x="4250639" y="2254279"/>
                </a:cubicBezTo>
                <a:cubicBezTo>
                  <a:pt x="4250300" y="2249290"/>
                  <a:pt x="4255224" y="2251461"/>
                  <a:pt x="4255054" y="2248967"/>
                </a:cubicBezTo>
                <a:cubicBezTo>
                  <a:pt x="4252676" y="2249128"/>
                  <a:pt x="4250300" y="2249290"/>
                  <a:pt x="4250130" y="2246796"/>
                </a:cubicBezTo>
                <a:cubicBezTo>
                  <a:pt x="4255054" y="2248967"/>
                  <a:pt x="4252337" y="2244140"/>
                  <a:pt x="4257091" y="2243817"/>
                </a:cubicBezTo>
                <a:close/>
                <a:moveTo>
                  <a:pt x="4131785" y="86278"/>
                </a:moveTo>
                <a:cubicBezTo>
                  <a:pt x="4123460" y="91486"/>
                  <a:pt x="4114650" y="87141"/>
                  <a:pt x="4102042" y="92566"/>
                </a:cubicBezTo>
                <a:cubicBezTo>
                  <a:pt x="4101921" y="90178"/>
                  <a:pt x="4104062" y="90070"/>
                  <a:pt x="4103942" y="87681"/>
                </a:cubicBezTo>
                <a:cubicBezTo>
                  <a:pt x="4108227" y="87465"/>
                  <a:pt x="4112478" y="86652"/>
                  <a:pt x="4117013" y="86125"/>
                </a:cubicBezTo>
                <a:cubicBezTo>
                  <a:pt x="4121551" y="85596"/>
                  <a:pt x="4126370" y="85354"/>
                  <a:pt x="4131785" y="86278"/>
                </a:cubicBezTo>
                <a:close/>
                <a:moveTo>
                  <a:pt x="4293910" y="2261362"/>
                </a:moveTo>
                <a:cubicBezTo>
                  <a:pt x="4293910" y="2261362"/>
                  <a:pt x="4293910" y="2261362"/>
                  <a:pt x="4289335" y="2261673"/>
                </a:cubicBezTo>
                <a:cubicBezTo>
                  <a:pt x="4289335" y="2261673"/>
                  <a:pt x="4289335" y="2261673"/>
                  <a:pt x="4291136" y="2254360"/>
                </a:cubicBezTo>
                <a:cubicBezTo>
                  <a:pt x="4293424" y="2254205"/>
                  <a:pt x="4293586" y="2256590"/>
                  <a:pt x="4293910" y="2261362"/>
                </a:cubicBezTo>
                <a:close/>
                <a:moveTo>
                  <a:pt x="4157951" y="56048"/>
                </a:moveTo>
                <a:cubicBezTo>
                  <a:pt x="4158408" y="58324"/>
                  <a:pt x="4157425" y="61687"/>
                  <a:pt x="4155103" y="63163"/>
                </a:cubicBezTo>
                <a:cubicBezTo>
                  <a:pt x="4154925" y="60538"/>
                  <a:pt x="4152335" y="58076"/>
                  <a:pt x="4152157" y="55451"/>
                </a:cubicBezTo>
                <a:cubicBezTo>
                  <a:pt x="4155595" y="52581"/>
                  <a:pt x="4157493" y="53772"/>
                  <a:pt x="4157951" y="56048"/>
                </a:cubicBezTo>
                <a:close/>
                <a:moveTo>
                  <a:pt x="4159034" y="49712"/>
                </a:moveTo>
                <a:cubicBezTo>
                  <a:pt x="4156623" y="49876"/>
                  <a:pt x="4154212" y="50039"/>
                  <a:pt x="4154212" y="50039"/>
                </a:cubicBezTo>
                <a:cubicBezTo>
                  <a:pt x="4154212" y="50039"/>
                  <a:pt x="4154212" y="50039"/>
                  <a:pt x="4153726" y="42883"/>
                </a:cubicBezTo>
                <a:cubicBezTo>
                  <a:pt x="4155975" y="40333"/>
                  <a:pt x="4156299" y="45104"/>
                  <a:pt x="4159034" y="49712"/>
                </a:cubicBezTo>
                <a:close/>
                <a:moveTo>
                  <a:pt x="4311729" y="2252961"/>
                </a:moveTo>
                <a:cubicBezTo>
                  <a:pt x="4309604" y="2255502"/>
                  <a:pt x="4307640" y="2260430"/>
                  <a:pt x="4305349" y="2260585"/>
                </a:cubicBezTo>
                <a:cubicBezTo>
                  <a:pt x="4305024" y="2255813"/>
                  <a:pt x="4311567" y="2250576"/>
                  <a:pt x="4311729" y="2252961"/>
                </a:cubicBezTo>
                <a:close/>
                <a:moveTo>
                  <a:pt x="4161668" y="17173"/>
                </a:moveTo>
                <a:cubicBezTo>
                  <a:pt x="4159419" y="19722"/>
                  <a:pt x="4156846" y="17500"/>
                  <a:pt x="4157008" y="19886"/>
                </a:cubicBezTo>
                <a:cubicBezTo>
                  <a:pt x="4157008" y="19886"/>
                  <a:pt x="4157008" y="19886"/>
                  <a:pt x="4157333" y="24660"/>
                </a:cubicBezTo>
                <a:cubicBezTo>
                  <a:pt x="4152672" y="27373"/>
                  <a:pt x="4154597" y="20050"/>
                  <a:pt x="4154273" y="15279"/>
                </a:cubicBezTo>
                <a:cubicBezTo>
                  <a:pt x="4159419" y="19722"/>
                  <a:pt x="4161020" y="7630"/>
                  <a:pt x="4161668" y="17173"/>
                </a:cubicBezTo>
                <a:close/>
                <a:moveTo>
                  <a:pt x="4180849" y="119769"/>
                </a:moveTo>
                <a:lnTo>
                  <a:pt x="4179165" y="121008"/>
                </a:lnTo>
                <a:lnTo>
                  <a:pt x="4180186" y="120957"/>
                </a:lnTo>
                <a:close/>
                <a:moveTo>
                  <a:pt x="4208435" y="74941"/>
                </a:moveTo>
                <a:lnTo>
                  <a:pt x="4204879" y="75410"/>
                </a:lnTo>
                <a:cubicBezTo>
                  <a:pt x="4205958" y="75355"/>
                  <a:pt x="4207008" y="74704"/>
                  <a:pt x="4208088" y="74649"/>
                </a:cubicBezTo>
                <a:close/>
                <a:moveTo>
                  <a:pt x="4228614" y="74213"/>
                </a:moveTo>
                <a:cubicBezTo>
                  <a:pt x="4224902" y="86373"/>
                  <a:pt x="4224179" y="72043"/>
                  <a:pt x="4220465" y="84202"/>
                </a:cubicBezTo>
                <a:cubicBezTo>
                  <a:pt x="4205361" y="84964"/>
                  <a:pt x="4183543" y="81274"/>
                  <a:pt x="4169040" y="93978"/>
                </a:cubicBezTo>
                <a:cubicBezTo>
                  <a:pt x="4170715" y="84315"/>
                  <a:pt x="4160527" y="96802"/>
                  <a:pt x="4156332" y="99407"/>
                </a:cubicBezTo>
                <a:cubicBezTo>
                  <a:pt x="4158370" y="96910"/>
                  <a:pt x="4160406" y="94413"/>
                  <a:pt x="4160286" y="92024"/>
                </a:cubicBezTo>
                <a:cubicBezTo>
                  <a:pt x="4153213" y="80409"/>
                  <a:pt x="4143025" y="92894"/>
                  <a:pt x="4134274" y="90942"/>
                </a:cubicBezTo>
                <a:cubicBezTo>
                  <a:pt x="4129597" y="83994"/>
                  <a:pt x="4144699" y="83232"/>
                  <a:pt x="4144940" y="88009"/>
                </a:cubicBezTo>
                <a:cubicBezTo>
                  <a:pt x="4151053" y="80518"/>
                  <a:pt x="4159925" y="84859"/>
                  <a:pt x="4166279" y="82144"/>
                </a:cubicBezTo>
                <a:cubicBezTo>
                  <a:pt x="4166520" y="86922"/>
                  <a:pt x="4170594" y="81927"/>
                  <a:pt x="4172994" y="86595"/>
                </a:cubicBezTo>
                <a:cubicBezTo>
                  <a:pt x="4185338" y="74001"/>
                  <a:pt x="4198525" y="78125"/>
                  <a:pt x="4211474" y="77472"/>
                </a:cubicBezTo>
                <a:lnTo>
                  <a:pt x="4208435" y="74941"/>
                </a:lnTo>
                <a:lnTo>
                  <a:pt x="4215895" y="73957"/>
                </a:lnTo>
                <a:cubicBezTo>
                  <a:pt x="4219954" y="74051"/>
                  <a:pt x="4224299" y="74430"/>
                  <a:pt x="4228614" y="74213"/>
                </a:cubicBezTo>
                <a:close/>
                <a:moveTo>
                  <a:pt x="4381210" y="2207703"/>
                </a:moveTo>
                <a:cubicBezTo>
                  <a:pt x="4381534" y="2212474"/>
                  <a:pt x="4381696" y="2214861"/>
                  <a:pt x="4381858" y="2217246"/>
                </a:cubicBezTo>
                <a:cubicBezTo>
                  <a:pt x="4377036" y="2217573"/>
                  <a:pt x="4376874" y="2215188"/>
                  <a:pt x="4376550" y="2210416"/>
                </a:cubicBezTo>
                <a:cubicBezTo>
                  <a:pt x="4378961" y="2210252"/>
                  <a:pt x="4378799" y="2207866"/>
                  <a:pt x="4381210" y="2207703"/>
                </a:cubicBezTo>
                <a:close/>
                <a:moveTo>
                  <a:pt x="4244105" y="73032"/>
                </a:moveTo>
                <a:cubicBezTo>
                  <a:pt x="4239674" y="73256"/>
                  <a:pt x="4239935" y="78430"/>
                  <a:pt x="4235503" y="78654"/>
                </a:cubicBezTo>
                <a:cubicBezTo>
                  <a:pt x="4235112" y="70892"/>
                  <a:pt x="4230811" y="73702"/>
                  <a:pt x="4228594" y="73814"/>
                </a:cubicBezTo>
                <a:cubicBezTo>
                  <a:pt x="4228073" y="63465"/>
                  <a:pt x="4235243" y="73479"/>
                  <a:pt x="4237587" y="75955"/>
                </a:cubicBezTo>
                <a:cubicBezTo>
                  <a:pt x="4239674" y="73256"/>
                  <a:pt x="4239413" y="68081"/>
                  <a:pt x="4237196" y="68193"/>
                </a:cubicBezTo>
                <a:cubicBezTo>
                  <a:pt x="4237131" y="66899"/>
                  <a:pt x="4238793" y="66816"/>
                  <a:pt x="4240504" y="67701"/>
                </a:cubicBezTo>
                <a:cubicBezTo>
                  <a:pt x="4242215" y="68589"/>
                  <a:pt x="4243975" y="70445"/>
                  <a:pt x="4244105" y="73032"/>
                </a:cubicBezTo>
                <a:close/>
                <a:moveTo>
                  <a:pt x="4272146" y="74087"/>
                </a:moveTo>
                <a:cubicBezTo>
                  <a:pt x="4267849" y="74303"/>
                  <a:pt x="4269747" y="69201"/>
                  <a:pt x="4265576" y="71914"/>
                </a:cubicBezTo>
                <a:cubicBezTo>
                  <a:pt x="4265450" y="69417"/>
                  <a:pt x="4267597" y="69309"/>
                  <a:pt x="4269747" y="69201"/>
                </a:cubicBezTo>
                <a:cubicBezTo>
                  <a:pt x="4269621" y="66705"/>
                  <a:pt x="4265450" y="69417"/>
                  <a:pt x="4265198" y="64424"/>
                </a:cubicBezTo>
                <a:cubicBezTo>
                  <a:pt x="4261534" y="77125"/>
                  <a:pt x="4252943" y="77559"/>
                  <a:pt x="4244607" y="82985"/>
                </a:cubicBezTo>
                <a:cubicBezTo>
                  <a:pt x="4246376" y="75386"/>
                  <a:pt x="4250418" y="70175"/>
                  <a:pt x="4245998" y="67895"/>
                </a:cubicBezTo>
                <a:cubicBezTo>
                  <a:pt x="4250418" y="70175"/>
                  <a:pt x="4265576" y="71914"/>
                  <a:pt x="4266842" y="54328"/>
                </a:cubicBezTo>
                <a:cubicBezTo>
                  <a:pt x="4267346" y="64316"/>
                  <a:pt x="4267346" y="64316"/>
                  <a:pt x="4272146" y="74087"/>
                </a:cubicBezTo>
                <a:close/>
                <a:moveTo>
                  <a:pt x="4426865" y="2258525"/>
                </a:moveTo>
                <a:cubicBezTo>
                  <a:pt x="4426709" y="2260838"/>
                  <a:pt x="4425140" y="2262235"/>
                  <a:pt x="4421739" y="2259773"/>
                </a:cubicBezTo>
                <a:cubicBezTo>
                  <a:pt x="4421607" y="2257146"/>
                  <a:pt x="4423654" y="2254407"/>
                  <a:pt x="4423521" y="2251780"/>
                </a:cubicBezTo>
                <a:cubicBezTo>
                  <a:pt x="4425766" y="2252983"/>
                  <a:pt x="4427022" y="2256213"/>
                  <a:pt x="4426865" y="2258525"/>
                </a:cubicBezTo>
                <a:close/>
                <a:moveTo>
                  <a:pt x="4428542" y="2264697"/>
                </a:moveTo>
                <a:cubicBezTo>
                  <a:pt x="4426603" y="2269583"/>
                  <a:pt x="4426844" y="2274360"/>
                  <a:pt x="4424545" y="2272081"/>
                </a:cubicBezTo>
                <a:cubicBezTo>
                  <a:pt x="4424183" y="2264917"/>
                  <a:pt x="4424183" y="2264917"/>
                  <a:pt x="4424183" y="2264917"/>
                </a:cubicBezTo>
                <a:cubicBezTo>
                  <a:pt x="4424183" y="2264917"/>
                  <a:pt x="4426363" y="2264807"/>
                  <a:pt x="4428542" y="2264697"/>
                </a:cubicBezTo>
                <a:close/>
                <a:moveTo>
                  <a:pt x="4434525" y="2296722"/>
                </a:moveTo>
                <a:cubicBezTo>
                  <a:pt x="4435007" y="2306275"/>
                  <a:pt x="4432226" y="2294444"/>
                  <a:pt x="4428108" y="2299440"/>
                </a:cubicBezTo>
                <a:cubicBezTo>
                  <a:pt x="4427868" y="2294664"/>
                  <a:pt x="4425327" y="2287607"/>
                  <a:pt x="4429806" y="2289775"/>
                </a:cubicBezTo>
                <a:cubicBezTo>
                  <a:pt x="4430047" y="2294553"/>
                  <a:pt x="4430047" y="2294553"/>
                  <a:pt x="4430047" y="2294553"/>
                </a:cubicBezTo>
                <a:cubicBezTo>
                  <a:pt x="4430167" y="2296942"/>
                  <a:pt x="4432226" y="2294444"/>
                  <a:pt x="4434525" y="2296722"/>
                </a:cubicBezTo>
                <a:close/>
                <a:moveTo>
                  <a:pt x="4303191" y="52496"/>
                </a:moveTo>
                <a:cubicBezTo>
                  <a:pt x="4303432" y="57273"/>
                  <a:pt x="4303552" y="59661"/>
                  <a:pt x="4301485" y="59765"/>
                </a:cubicBezTo>
                <a:cubicBezTo>
                  <a:pt x="4299056" y="52704"/>
                  <a:pt x="4299056" y="52704"/>
                  <a:pt x="4299056" y="52704"/>
                </a:cubicBezTo>
                <a:cubicBezTo>
                  <a:pt x="4303191" y="52496"/>
                  <a:pt x="4303191" y="52496"/>
                  <a:pt x="4303191" y="52496"/>
                </a:cubicBezTo>
                <a:close/>
                <a:moveTo>
                  <a:pt x="4320097" y="58827"/>
                </a:moveTo>
                <a:cubicBezTo>
                  <a:pt x="4320217" y="61215"/>
                  <a:pt x="4313770" y="56752"/>
                  <a:pt x="4313529" y="51975"/>
                </a:cubicBezTo>
                <a:cubicBezTo>
                  <a:pt x="4315600" y="51870"/>
                  <a:pt x="4317909" y="56544"/>
                  <a:pt x="4320097" y="58827"/>
                </a:cubicBezTo>
                <a:close/>
                <a:moveTo>
                  <a:pt x="4514139" y="2238980"/>
                </a:moveTo>
                <a:cubicBezTo>
                  <a:pt x="4506342" y="2239510"/>
                  <a:pt x="4504078" y="2244654"/>
                  <a:pt x="4500970" y="2237379"/>
                </a:cubicBezTo>
                <a:cubicBezTo>
                  <a:pt x="4491245" y="2248022"/>
                  <a:pt x="4507017" y="2249446"/>
                  <a:pt x="4509614" y="2249269"/>
                </a:cubicBezTo>
                <a:cubicBezTo>
                  <a:pt x="4509614" y="2249269"/>
                  <a:pt x="4508940" y="2239333"/>
                  <a:pt x="4512048" y="2246609"/>
                </a:cubicBezTo>
                <a:cubicBezTo>
                  <a:pt x="4514646" y="2246432"/>
                  <a:pt x="4511880" y="2244125"/>
                  <a:pt x="4514139" y="2238980"/>
                </a:cubicBezTo>
                <a:close/>
                <a:moveTo>
                  <a:pt x="4386926" y="86379"/>
                </a:moveTo>
                <a:cubicBezTo>
                  <a:pt x="4387046" y="88767"/>
                  <a:pt x="4387166" y="91155"/>
                  <a:pt x="4387407" y="95932"/>
                </a:cubicBezTo>
                <a:cubicBezTo>
                  <a:pt x="4385228" y="96042"/>
                  <a:pt x="4385107" y="93654"/>
                  <a:pt x="4382929" y="93764"/>
                </a:cubicBezTo>
                <a:cubicBezTo>
                  <a:pt x="4382688" y="88986"/>
                  <a:pt x="4382568" y="86598"/>
                  <a:pt x="4386926" y="86379"/>
                </a:cubicBezTo>
                <a:close/>
                <a:moveTo>
                  <a:pt x="4551216" y="2246444"/>
                </a:moveTo>
                <a:cubicBezTo>
                  <a:pt x="4547943" y="2236684"/>
                  <a:pt x="4532003" y="2232776"/>
                  <a:pt x="4527310" y="2240581"/>
                </a:cubicBezTo>
                <a:cubicBezTo>
                  <a:pt x="4535280" y="2242535"/>
                  <a:pt x="4546185" y="2249280"/>
                  <a:pt x="4551216" y="2246444"/>
                </a:cubicBezTo>
                <a:close/>
                <a:moveTo>
                  <a:pt x="4612679" y="2189864"/>
                </a:moveTo>
                <a:lnTo>
                  <a:pt x="4609865" y="2190374"/>
                </a:lnTo>
                <a:lnTo>
                  <a:pt x="4610952" y="2191865"/>
                </a:lnTo>
                <a:lnTo>
                  <a:pt x="4610701" y="2191816"/>
                </a:lnTo>
                <a:lnTo>
                  <a:pt x="4609798" y="2190386"/>
                </a:lnTo>
                <a:lnTo>
                  <a:pt x="4606832" y="2190923"/>
                </a:lnTo>
                <a:lnTo>
                  <a:pt x="4605297" y="2191743"/>
                </a:lnTo>
                <a:lnTo>
                  <a:pt x="4605688" y="2192486"/>
                </a:lnTo>
                <a:cubicBezTo>
                  <a:pt x="4606419" y="2192931"/>
                  <a:pt x="4607360" y="2193032"/>
                  <a:pt x="4608290" y="2192969"/>
                </a:cubicBezTo>
                <a:lnTo>
                  <a:pt x="4611227" y="2192242"/>
                </a:lnTo>
                <a:lnTo>
                  <a:pt x="4611530" y="2192659"/>
                </a:lnTo>
                <a:lnTo>
                  <a:pt x="4611755" y="2192111"/>
                </a:lnTo>
                <a:lnTo>
                  <a:pt x="4611227" y="2192242"/>
                </a:lnTo>
                <a:lnTo>
                  <a:pt x="4610952" y="2191865"/>
                </a:lnTo>
                <a:lnTo>
                  <a:pt x="4611790" y="2192027"/>
                </a:lnTo>
                <a:close/>
                <a:moveTo>
                  <a:pt x="4635114" y="2203274"/>
                </a:moveTo>
                <a:lnTo>
                  <a:pt x="4634960" y="2203552"/>
                </a:lnTo>
                <a:lnTo>
                  <a:pt x="4634493" y="2203355"/>
                </a:lnTo>
                <a:close/>
                <a:moveTo>
                  <a:pt x="4503062" y="49837"/>
                </a:moveTo>
                <a:cubicBezTo>
                  <a:pt x="4500464" y="44982"/>
                  <a:pt x="4502686" y="42377"/>
                  <a:pt x="4500338" y="42495"/>
                </a:cubicBezTo>
                <a:cubicBezTo>
                  <a:pt x="4498362" y="50074"/>
                  <a:pt x="4497861" y="40128"/>
                  <a:pt x="4497861" y="40128"/>
                </a:cubicBezTo>
                <a:cubicBezTo>
                  <a:pt x="4495513" y="40246"/>
                  <a:pt x="4481537" y="43443"/>
                  <a:pt x="4491437" y="52917"/>
                </a:cubicBezTo>
                <a:cubicBezTo>
                  <a:pt x="4493412" y="45338"/>
                  <a:pt x="4496014" y="50192"/>
                  <a:pt x="4503062" y="49837"/>
                </a:cubicBezTo>
                <a:close/>
                <a:moveTo>
                  <a:pt x="4677951" y="2227854"/>
                </a:moveTo>
                <a:cubicBezTo>
                  <a:pt x="4677613" y="2222885"/>
                  <a:pt x="4672582" y="2225723"/>
                  <a:pt x="4669981" y="2225899"/>
                </a:cubicBezTo>
                <a:cubicBezTo>
                  <a:pt x="4668057" y="2236012"/>
                  <a:pt x="4675518" y="2230514"/>
                  <a:pt x="4677951" y="2227854"/>
                </a:cubicBezTo>
                <a:close/>
                <a:moveTo>
                  <a:pt x="4535461" y="38232"/>
                </a:moveTo>
                <a:cubicBezTo>
                  <a:pt x="4530636" y="35983"/>
                  <a:pt x="4521613" y="43917"/>
                  <a:pt x="4514688" y="46759"/>
                </a:cubicBezTo>
                <a:cubicBezTo>
                  <a:pt x="4519763" y="53981"/>
                  <a:pt x="4533614" y="48297"/>
                  <a:pt x="4535461" y="38232"/>
                </a:cubicBezTo>
                <a:close/>
                <a:moveTo>
                  <a:pt x="4685751" y="2223113"/>
                </a:moveTo>
                <a:cubicBezTo>
                  <a:pt x="4684464" y="2220393"/>
                  <a:pt x="4680173" y="2222089"/>
                  <a:pt x="4680552" y="2227677"/>
                </a:cubicBezTo>
                <a:cubicBezTo>
                  <a:pt x="4685752" y="2227324"/>
                  <a:pt x="4685752" y="2227324"/>
                  <a:pt x="4685752" y="2227324"/>
                </a:cubicBezTo>
                <a:cubicBezTo>
                  <a:pt x="4686275" y="2225417"/>
                  <a:pt x="4686180" y="2224019"/>
                  <a:pt x="4685751" y="2223113"/>
                </a:cubicBezTo>
                <a:close/>
                <a:moveTo>
                  <a:pt x="4551538" y="29943"/>
                </a:moveTo>
                <a:cubicBezTo>
                  <a:pt x="4551413" y="27457"/>
                  <a:pt x="4546710" y="27694"/>
                  <a:pt x="4546961" y="32667"/>
                </a:cubicBezTo>
                <a:cubicBezTo>
                  <a:pt x="4549437" y="35036"/>
                  <a:pt x="4551788" y="34917"/>
                  <a:pt x="4551538" y="29943"/>
                </a:cubicBezTo>
                <a:close/>
                <a:moveTo>
                  <a:pt x="4735661" y="2231420"/>
                </a:moveTo>
                <a:cubicBezTo>
                  <a:pt x="4732722" y="2226628"/>
                  <a:pt x="4733228" y="2234081"/>
                  <a:pt x="4728029" y="2234434"/>
                </a:cubicBezTo>
                <a:cubicBezTo>
                  <a:pt x="4728366" y="2239402"/>
                  <a:pt x="4736167" y="2238872"/>
                  <a:pt x="4735661" y="2231420"/>
                </a:cubicBezTo>
                <a:close/>
                <a:moveTo>
                  <a:pt x="4596845" y="87490"/>
                </a:moveTo>
                <a:lnTo>
                  <a:pt x="4595808" y="85441"/>
                </a:lnTo>
                <a:lnTo>
                  <a:pt x="4595075" y="85697"/>
                </a:lnTo>
                <a:lnTo>
                  <a:pt x="4595279" y="85291"/>
                </a:lnTo>
                <a:lnTo>
                  <a:pt x="4595767" y="85361"/>
                </a:lnTo>
                <a:lnTo>
                  <a:pt x="4595505" y="84843"/>
                </a:lnTo>
                <a:lnTo>
                  <a:pt x="4595279" y="85291"/>
                </a:lnTo>
                <a:lnTo>
                  <a:pt x="4592566" y="84901"/>
                </a:lnTo>
                <a:cubicBezTo>
                  <a:pt x="4591726" y="84944"/>
                  <a:pt x="4590894" y="85150"/>
                  <a:pt x="4590288" y="85674"/>
                </a:cubicBezTo>
                <a:lnTo>
                  <a:pt x="4590020" y="86457"/>
                </a:lnTo>
                <a:lnTo>
                  <a:pt x="4591488" y="87097"/>
                </a:lnTo>
                <a:lnTo>
                  <a:pt x="4594205" y="87296"/>
                </a:lnTo>
                <a:lnTo>
                  <a:pt x="4594855" y="85773"/>
                </a:lnTo>
                <a:lnTo>
                  <a:pt x="4595075" y="85697"/>
                </a:lnTo>
                <a:lnTo>
                  <a:pt x="4594267" y="87301"/>
                </a:lnTo>
                <a:close/>
                <a:moveTo>
                  <a:pt x="4751260" y="2230361"/>
                </a:moveTo>
                <a:cubicBezTo>
                  <a:pt x="4753356" y="2222732"/>
                  <a:pt x="4738596" y="2236211"/>
                  <a:pt x="4749168" y="2237989"/>
                </a:cubicBezTo>
                <a:cubicBezTo>
                  <a:pt x="4748831" y="2233021"/>
                  <a:pt x="4751598" y="2235328"/>
                  <a:pt x="4748662" y="2230537"/>
                </a:cubicBezTo>
                <a:cubicBezTo>
                  <a:pt x="4751260" y="2230361"/>
                  <a:pt x="4751260" y="2230361"/>
                  <a:pt x="4751260" y="2230361"/>
                </a:cubicBezTo>
                <a:close/>
                <a:moveTo>
                  <a:pt x="4615460" y="71633"/>
                </a:moveTo>
                <a:lnTo>
                  <a:pt x="4614894" y="71622"/>
                </a:lnTo>
                <a:lnTo>
                  <a:pt x="4615291" y="71373"/>
                </a:lnTo>
                <a:close/>
                <a:moveTo>
                  <a:pt x="4775615" y="2217555"/>
                </a:moveTo>
                <a:cubicBezTo>
                  <a:pt x="4775135" y="2214078"/>
                  <a:pt x="4769582" y="2211648"/>
                  <a:pt x="4765682" y="2211913"/>
                </a:cubicBezTo>
                <a:cubicBezTo>
                  <a:pt x="4766188" y="2219364"/>
                  <a:pt x="4773648" y="2213867"/>
                  <a:pt x="4774154" y="2221320"/>
                </a:cubicBezTo>
                <a:cubicBezTo>
                  <a:pt x="4775371" y="2219989"/>
                  <a:pt x="4775775" y="2218714"/>
                  <a:pt x="4775615" y="2217555"/>
                </a:cubicBezTo>
                <a:close/>
                <a:moveTo>
                  <a:pt x="4778008" y="2201094"/>
                </a:moveTo>
                <a:cubicBezTo>
                  <a:pt x="4774731" y="2191334"/>
                  <a:pt x="4771792" y="2186543"/>
                  <a:pt x="4768520" y="2176783"/>
                </a:cubicBezTo>
                <a:cubicBezTo>
                  <a:pt x="4763826" y="2184588"/>
                  <a:pt x="4757783" y="2172522"/>
                  <a:pt x="4752580" y="2172875"/>
                </a:cubicBezTo>
                <a:cubicBezTo>
                  <a:pt x="4747380" y="2173228"/>
                  <a:pt x="4747717" y="2178196"/>
                  <a:pt x="4742349" y="2176065"/>
                </a:cubicBezTo>
                <a:lnTo>
                  <a:pt x="4742933" y="2179065"/>
                </a:lnTo>
                <a:lnTo>
                  <a:pt x="4745039" y="2177634"/>
                </a:lnTo>
                <a:cubicBezTo>
                  <a:pt x="4745705" y="2177402"/>
                  <a:pt x="4746167" y="2177520"/>
                  <a:pt x="4746208" y="2178117"/>
                </a:cubicBezTo>
                <a:lnTo>
                  <a:pt x="4744726" y="2180228"/>
                </a:lnTo>
                <a:lnTo>
                  <a:pt x="4745925" y="2180033"/>
                </a:lnTo>
                <a:cubicBezTo>
                  <a:pt x="4746534" y="2179992"/>
                  <a:pt x="4747194" y="2180103"/>
                  <a:pt x="4747886" y="2180680"/>
                </a:cubicBezTo>
                <a:cubicBezTo>
                  <a:pt x="4748730" y="2193100"/>
                  <a:pt x="4740253" y="2183695"/>
                  <a:pt x="4735391" y="2189015"/>
                </a:cubicBezTo>
                <a:cubicBezTo>
                  <a:pt x="4749236" y="2200552"/>
                  <a:pt x="4763995" y="2187072"/>
                  <a:pt x="4772973" y="2203931"/>
                </a:cubicBezTo>
                <a:cubicBezTo>
                  <a:pt x="4775744" y="2206238"/>
                  <a:pt x="4772636" y="2198963"/>
                  <a:pt x="4778008" y="2201094"/>
                </a:cubicBezTo>
                <a:close/>
                <a:moveTo>
                  <a:pt x="4788576" y="2202871"/>
                </a:moveTo>
                <a:cubicBezTo>
                  <a:pt x="4787901" y="2192935"/>
                  <a:pt x="4787395" y="2185483"/>
                  <a:pt x="4779762" y="2188497"/>
                </a:cubicBezTo>
                <a:cubicBezTo>
                  <a:pt x="4785131" y="2190628"/>
                  <a:pt x="4778176" y="2203577"/>
                  <a:pt x="4788576" y="2202871"/>
                </a:cubicBezTo>
                <a:close/>
                <a:moveTo>
                  <a:pt x="4794215" y="2247407"/>
                </a:moveTo>
                <a:cubicBezTo>
                  <a:pt x="4794046" y="2244923"/>
                  <a:pt x="4791927" y="2242571"/>
                  <a:pt x="4789546" y="2241173"/>
                </a:cubicBezTo>
                <a:lnTo>
                  <a:pt x="4787845" y="2241034"/>
                </a:lnTo>
                <a:lnTo>
                  <a:pt x="4780201" y="2233386"/>
                </a:lnTo>
                <a:cubicBezTo>
                  <a:pt x="4780539" y="2238354"/>
                  <a:pt x="4785570" y="2235517"/>
                  <a:pt x="4783306" y="2240662"/>
                </a:cubicBezTo>
                <a:lnTo>
                  <a:pt x="4787845" y="2241034"/>
                </a:lnTo>
                <a:close/>
                <a:moveTo>
                  <a:pt x="4790908" y="2160290"/>
                </a:moveTo>
                <a:cubicBezTo>
                  <a:pt x="4785539" y="2158159"/>
                  <a:pt x="4788647" y="2165434"/>
                  <a:pt x="4785877" y="2163127"/>
                </a:cubicBezTo>
                <a:cubicBezTo>
                  <a:pt x="4786045" y="2165610"/>
                  <a:pt x="4788816" y="2167918"/>
                  <a:pt x="4791414" y="2167741"/>
                </a:cubicBezTo>
                <a:cubicBezTo>
                  <a:pt x="4790908" y="2160290"/>
                  <a:pt x="4790908" y="2160290"/>
                  <a:pt x="4790908" y="2160290"/>
                </a:cubicBezTo>
                <a:close/>
                <a:moveTo>
                  <a:pt x="4799077" y="2242086"/>
                </a:moveTo>
                <a:cubicBezTo>
                  <a:pt x="4796476" y="2242262"/>
                  <a:pt x="4799246" y="2244570"/>
                  <a:pt x="4796813" y="2247230"/>
                </a:cubicBezTo>
                <a:lnTo>
                  <a:pt x="4799069" y="2242101"/>
                </a:lnTo>
                <a:close/>
                <a:moveTo>
                  <a:pt x="4651115" y="42374"/>
                </a:moveTo>
                <a:cubicBezTo>
                  <a:pt x="4648639" y="40007"/>
                  <a:pt x="4641340" y="35388"/>
                  <a:pt x="4644190" y="45216"/>
                </a:cubicBezTo>
                <a:cubicBezTo>
                  <a:pt x="4646541" y="45098"/>
                  <a:pt x="4651366" y="47348"/>
                  <a:pt x="4651115" y="42374"/>
                </a:cubicBezTo>
                <a:close/>
                <a:moveTo>
                  <a:pt x="4803770" y="2234280"/>
                </a:moveTo>
                <a:cubicBezTo>
                  <a:pt x="4801000" y="2231973"/>
                  <a:pt x="4798234" y="2229666"/>
                  <a:pt x="4795463" y="2227359"/>
                </a:cubicBezTo>
                <a:cubicBezTo>
                  <a:pt x="4795969" y="2234810"/>
                  <a:pt x="4800832" y="2229489"/>
                  <a:pt x="4798740" y="2237118"/>
                </a:cubicBezTo>
                <a:cubicBezTo>
                  <a:pt x="4801338" y="2236941"/>
                  <a:pt x="4801000" y="2231973"/>
                  <a:pt x="4803770" y="2234280"/>
                </a:cubicBezTo>
                <a:close/>
                <a:moveTo>
                  <a:pt x="4658634" y="46202"/>
                </a:moveTo>
                <a:cubicBezTo>
                  <a:pt x="4658918" y="45253"/>
                  <a:pt x="4658847" y="43854"/>
                  <a:pt x="4658166" y="42019"/>
                </a:cubicBezTo>
                <a:cubicBezTo>
                  <a:pt x="4658166" y="42019"/>
                  <a:pt x="4658166" y="42019"/>
                  <a:pt x="4653466" y="42256"/>
                </a:cubicBezTo>
                <a:cubicBezTo>
                  <a:pt x="4653748" y="47850"/>
                  <a:pt x="4657784" y="49049"/>
                  <a:pt x="4658634" y="46202"/>
                </a:cubicBezTo>
                <a:close/>
                <a:moveTo>
                  <a:pt x="4810222" y="2213878"/>
                </a:moveTo>
                <a:cubicBezTo>
                  <a:pt x="4807283" y="2209087"/>
                  <a:pt x="4802083" y="2209440"/>
                  <a:pt x="4801577" y="2201988"/>
                </a:cubicBezTo>
                <a:cubicBezTo>
                  <a:pt x="4799144" y="2204649"/>
                  <a:pt x="4802252" y="2211924"/>
                  <a:pt x="4802421" y="2214408"/>
                </a:cubicBezTo>
                <a:cubicBezTo>
                  <a:pt x="4805187" y="2216715"/>
                  <a:pt x="4807621" y="2214055"/>
                  <a:pt x="4810222" y="2213878"/>
                </a:cubicBezTo>
                <a:close/>
                <a:moveTo>
                  <a:pt x="4808872" y="2194006"/>
                </a:moveTo>
                <a:cubicBezTo>
                  <a:pt x="4805427" y="2181762"/>
                  <a:pt x="4807691" y="2176619"/>
                  <a:pt x="4801982" y="2169519"/>
                </a:cubicBezTo>
                <a:cubicBezTo>
                  <a:pt x="4797120" y="2174840"/>
                  <a:pt x="4795197" y="2184953"/>
                  <a:pt x="4790334" y="2190274"/>
                </a:cubicBezTo>
                <a:cubicBezTo>
                  <a:pt x="4795703" y="2192405"/>
                  <a:pt x="4798469" y="2194713"/>
                  <a:pt x="4803500" y="2191875"/>
                </a:cubicBezTo>
                <a:cubicBezTo>
                  <a:pt x="4803500" y="2191875"/>
                  <a:pt x="4806271" y="2194183"/>
                  <a:pt x="4803669" y="2194359"/>
                </a:cubicBezTo>
                <a:cubicBezTo>
                  <a:pt x="4801408" y="2199504"/>
                  <a:pt x="4808872" y="2194006"/>
                  <a:pt x="4808872" y="2194006"/>
                </a:cubicBezTo>
                <a:close/>
                <a:moveTo>
                  <a:pt x="4815759" y="2218493"/>
                </a:moveTo>
                <a:cubicBezTo>
                  <a:pt x="4815590" y="2216009"/>
                  <a:pt x="4813158" y="2218670"/>
                  <a:pt x="4810391" y="2216362"/>
                </a:cubicBezTo>
                <a:cubicBezTo>
                  <a:pt x="4813326" y="2221154"/>
                  <a:pt x="4810728" y="2221330"/>
                  <a:pt x="4811066" y="2226298"/>
                </a:cubicBezTo>
                <a:cubicBezTo>
                  <a:pt x="4813664" y="2226122"/>
                  <a:pt x="4813664" y="2226122"/>
                  <a:pt x="4813664" y="2226122"/>
                </a:cubicBezTo>
                <a:cubicBezTo>
                  <a:pt x="4813495" y="2223638"/>
                  <a:pt x="4810560" y="2218847"/>
                  <a:pt x="4815759" y="2218493"/>
                </a:cubicBezTo>
                <a:close/>
                <a:moveTo>
                  <a:pt x="4702440" y="32308"/>
                </a:moveTo>
                <a:cubicBezTo>
                  <a:pt x="4702064" y="24849"/>
                  <a:pt x="4695013" y="25204"/>
                  <a:pt x="4695264" y="30177"/>
                </a:cubicBezTo>
                <a:cubicBezTo>
                  <a:pt x="4699964" y="29940"/>
                  <a:pt x="4700340" y="37401"/>
                  <a:pt x="4702440" y="32308"/>
                </a:cubicBezTo>
                <a:close/>
                <a:moveTo>
                  <a:pt x="4716539" y="31598"/>
                </a:moveTo>
                <a:cubicBezTo>
                  <a:pt x="4716539" y="31598"/>
                  <a:pt x="4716539" y="31598"/>
                  <a:pt x="4714191" y="31716"/>
                </a:cubicBezTo>
                <a:cubicBezTo>
                  <a:pt x="4716289" y="26625"/>
                  <a:pt x="4714066" y="29229"/>
                  <a:pt x="4713815" y="24256"/>
                </a:cubicBezTo>
                <a:cubicBezTo>
                  <a:pt x="4704538" y="27217"/>
                  <a:pt x="4719266" y="38939"/>
                  <a:pt x="4716539" y="31598"/>
                </a:cubicBezTo>
                <a:close/>
                <a:moveTo>
                  <a:pt x="4724091" y="41189"/>
                </a:moveTo>
                <a:cubicBezTo>
                  <a:pt x="4719266" y="38939"/>
                  <a:pt x="4717041" y="41544"/>
                  <a:pt x="4717291" y="46517"/>
                </a:cubicBezTo>
                <a:cubicBezTo>
                  <a:pt x="4719643" y="46399"/>
                  <a:pt x="4724342" y="46162"/>
                  <a:pt x="4724091" y="41189"/>
                </a:cubicBezTo>
                <a:close/>
                <a:moveTo>
                  <a:pt x="4878916" y="2157048"/>
                </a:moveTo>
                <a:cubicBezTo>
                  <a:pt x="4878916" y="2157048"/>
                  <a:pt x="4878916" y="2157048"/>
                  <a:pt x="4879564" y="2166592"/>
                </a:cubicBezTo>
                <a:cubicBezTo>
                  <a:pt x="4874989" y="2166903"/>
                  <a:pt x="4875313" y="2171675"/>
                  <a:pt x="4875475" y="2174060"/>
                </a:cubicBezTo>
                <a:cubicBezTo>
                  <a:pt x="4872863" y="2169444"/>
                  <a:pt x="4868287" y="2169754"/>
                  <a:pt x="4867962" y="2164983"/>
                </a:cubicBezTo>
                <a:cubicBezTo>
                  <a:pt x="4872539" y="2164672"/>
                  <a:pt x="4867800" y="2162597"/>
                  <a:pt x="4867476" y="2157825"/>
                </a:cubicBezTo>
                <a:cubicBezTo>
                  <a:pt x="4872215" y="2159900"/>
                  <a:pt x="4872215" y="2159900"/>
                  <a:pt x="4874178" y="2154973"/>
                </a:cubicBezTo>
                <a:cubicBezTo>
                  <a:pt x="4872701" y="2167058"/>
                  <a:pt x="4876791" y="2159589"/>
                  <a:pt x="4878916" y="2157048"/>
                </a:cubicBezTo>
                <a:close/>
                <a:moveTo>
                  <a:pt x="4739792" y="41566"/>
                </a:moveTo>
                <a:cubicBezTo>
                  <a:pt x="4739807" y="40396"/>
                  <a:pt x="4739303" y="39175"/>
                  <a:pt x="4738065" y="37991"/>
                </a:cubicBezTo>
                <a:cubicBezTo>
                  <a:pt x="4738441" y="45451"/>
                  <a:pt x="4731142" y="40834"/>
                  <a:pt x="4731519" y="48293"/>
                </a:cubicBezTo>
                <a:cubicBezTo>
                  <a:pt x="4735043" y="48116"/>
                  <a:pt x="4739749" y="45074"/>
                  <a:pt x="4739792" y="41566"/>
                </a:cubicBezTo>
                <a:close/>
                <a:moveTo>
                  <a:pt x="4743770" y="57647"/>
                </a:moveTo>
                <a:cubicBezTo>
                  <a:pt x="4739192" y="60371"/>
                  <a:pt x="4741168" y="52793"/>
                  <a:pt x="4738942" y="55398"/>
                </a:cubicBezTo>
                <a:cubicBezTo>
                  <a:pt x="4732772" y="73159"/>
                  <a:pt x="4718043" y="61437"/>
                  <a:pt x="4706919" y="74462"/>
                </a:cubicBezTo>
                <a:cubicBezTo>
                  <a:pt x="4711869" y="79198"/>
                  <a:pt x="4718419" y="68897"/>
                  <a:pt x="4719046" y="81330"/>
                </a:cubicBezTo>
                <a:cubicBezTo>
                  <a:pt x="4718490" y="81981"/>
                  <a:pt x="4717911" y="82166"/>
                  <a:pt x="4717360" y="82194"/>
                </a:cubicBezTo>
                <a:lnTo>
                  <a:pt x="4716264" y="82136"/>
                </a:lnTo>
                <a:lnTo>
                  <a:pt x="4717827" y="84066"/>
                </a:lnTo>
                <a:cubicBezTo>
                  <a:pt x="4717857" y="84663"/>
                  <a:pt x="4717456" y="84832"/>
                  <a:pt x="4716834" y="84677"/>
                </a:cubicBezTo>
                <a:lnTo>
                  <a:pt x="4714787" y="83494"/>
                </a:lnTo>
                <a:lnTo>
                  <a:pt x="4714597" y="86540"/>
                </a:lnTo>
                <a:cubicBezTo>
                  <a:pt x="4719171" y="83816"/>
                  <a:pt x="4719422" y="88789"/>
                  <a:pt x="4724122" y="88552"/>
                </a:cubicBezTo>
                <a:cubicBezTo>
                  <a:pt x="4728824" y="88315"/>
                  <a:pt x="4732897" y="75646"/>
                  <a:pt x="4737973" y="82869"/>
                </a:cubicBezTo>
                <a:cubicBezTo>
                  <a:pt x="4739819" y="72804"/>
                  <a:pt x="4741920" y="67713"/>
                  <a:pt x="4743770" y="57647"/>
                </a:cubicBezTo>
                <a:close/>
                <a:moveTo>
                  <a:pt x="4753044" y="54687"/>
                </a:moveTo>
                <a:cubicBezTo>
                  <a:pt x="4743645" y="55161"/>
                  <a:pt x="4751319" y="67238"/>
                  <a:pt x="4746745" y="69962"/>
                </a:cubicBezTo>
                <a:cubicBezTo>
                  <a:pt x="4753922" y="72093"/>
                  <a:pt x="4753545" y="64633"/>
                  <a:pt x="4753044" y="54687"/>
                </a:cubicBezTo>
                <a:close/>
                <a:moveTo>
                  <a:pt x="4753139" y="9810"/>
                </a:moveTo>
                <a:cubicBezTo>
                  <a:pt x="4753390" y="14783"/>
                  <a:pt x="4746589" y="20111"/>
                  <a:pt x="4744113" y="17743"/>
                </a:cubicBezTo>
                <a:cubicBezTo>
                  <a:pt x="4746715" y="22598"/>
                  <a:pt x="4741890" y="20348"/>
                  <a:pt x="4742140" y="25322"/>
                </a:cubicBezTo>
                <a:cubicBezTo>
                  <a:pt x="4746840" y="25085"/>
                  <a:pt x="4753640" y="19756"/>
                  <a:pt x="4753139" y="9810"/>
                </a:cubicBezTo>
                <a:close/>
                <a:moveTo>
                  <a:pt x="4759498" y="89263"/>
                </a:moveTo>
                <a:cubicBezTo>
                  <a:pt x="4757150" y="89381"/>
                  <a:pt x="4754924" y="91986"/>
                  <a:pt x="4755049" y="94472"/>
                </a:cubicBezTo>
                <a:cubicBezTo>
                  <a:pt x="4757276" y="91868"/>
                  <a:pt x="4755300" y="99446"/>
                  <a:pt x="4759875" y="96722"/>
                </a:cubicBezTo>
                <a:cubicBezTo>
                  <a:pt x="4759875" y="96722"/>
                  <a:pt x="4759875" y="96722"/>
                  <a:pt x="4759498" y="89263"/>
                </a:cubicBezTo>
                <a:close/>
                <a:moveTo>
                  <a:pt x="4758089" y="14546"/>
                </a:moveTo>
                <a:lnTo>
                  <a:pt x="4758079" y="14531"/>
                </a:lnTo>
                <a:lnTo>
                  <a:pt x="4755487" y="9691"/>
                </a:lnTo>
                <a:cubicBezTo>
                  <a:pt x="4757964" y="12059"/>
                  <a:pt x="4755738" y="14664"/>
                  <a:pt x="4758089" y="14546"/>
                </a:cubicBezTo>
                <a:close/>
                <a:moveTo>
                  <a:pt x="4763165" y="21769"/>
                </a:moveTo>
                <a:cubicBezTo>
                  <a:pt x="4760938" y="24374"/>
                  <a:pt x="4760688" y="19401"/>
                  <a:pt x="4758340" y="19519"/>
                </a:cubicBezTo>
                <a:cubicBezTo>
                  <a:pt x="4761064" y="26860"/>
                  <a:pt x="4756114" y="22124"/>
                  <a:pt x="4756490" y="29584"/>
                </a:cubicBezTo>
                <a:cubicBezTo>
                  <a:pt x="4758716" y="26979"/>
                  <a:pt x="4760938" y="24374"/>
                  <a:pt x="4763165" y="21769"/>
                </a:cubicBezTo>
                <a:close/>
                <a:moveTo>
                  <a:pt x="4772221" y="61199"/>
                </a:moveTo>
                <a:cubicBezTo>
                  <a:pt x="4772221" y="61199"/>
                  <a:pt x="4764919" y="56581"/>
                  <a:pt x="4767518" y="61436"/>
                </a:cubicBezTo>
                <a:cubicBezTo>
                  <a:pt x="4769870" y="61318"/>
                  <a:pt x="4767644" y="63923"/>
                  <a:pt x="4767644" y="63923"/>
                </a:cubicBezTo>
                <a:cubicBezTo>
                  <a:pt x="4762819" y="61673"/>
                  <a:pt x="4760596" y="64278"/>
                  <a:pt x="4756022" y="67002"/>
                </a:cubicBezTo>
                <a:cubicBezTo>
                  <a:pt x="4760972" y="71737"/>
                  <a:pt x="4763822" y="81566"/>
                  <a:pt x="4768772" y="86302"/>
                </a:cubicBezTo>
                <a:cubicBezTo>
                  <a:pt x="4773098" y="78605"/>
                  <a:pt x="4770497" y="73751"/>
                  <a:pt x="4772221" y="61199"/>
                </a:cubicBezTo>
                <a:close/>
                <a:moveTo>
                  <a:pt x="4771218" y="41306"/>
                </a:moveTo>
                <a:cubicBezTo>
                  <a:pt x="4768867" y="41425"/>
                  <a:pt x="4766391" y="39057"/>
                  <a:pt x="4764167" y="41662"/>
                </a:cubicBezTo>
                <a:cubicBezTo>
                  <a:pt x="4764293" y="44148"/>
                  <a:pt x="4762317" y="51727"/>
                  <a:pt x="4764794" y="54094"/>
                </a:cubicBezTo>
                <a:cubicBezTo>
                  <a:pt x="4764418" y="46635"/>
                  <a:pt x="4769118" y="46398"/>
                  <a:pt x="4771218" y="41306"/>
                </a:cubicBezTo>
                <a:close/>
                <a:moveTo>
                  <a:pt x="4775667" y="36096"/>
                </a:moveTo>
                <a:cubicBezTo>
                  <a:pt x="4770968" y="36333"/>
                  <a:pt x="4773065" y="31242"/>
                  <a:pt x="4772940" y="28755"/>
                </a:cubicBezTo>
                <a:cubicBezTo>
                  <a:pt x="4772940" y="28755"/>
                  <a:pt x="4772940" y="28755"/>
                  <a:pt x="4770592" y="28873"/>
                </a:cubicBezTo>
                <a:cubicBezTo>
                  <a:pt x="4770842" y="33847"/>
                  <a:pt x="4773191" y="33728"/>
                  <a:pt x="4771093" y="38820"/>
                </a:cubicBezTo>
                <a:cubicBezTo>
                  <a:pt x="4773316" y="36214"/>
                  <a:pt x="4775792" y="38583"/>
                  <a:pt x="4775667" y="36096"/>
                </a:cubicBezTo>
                <a:close/>
                <a:moveTo>
                  <a:pt x="4959531" y="2163394"/>
                </a:moveTo>
                <a:cubicBezTo>
                  <a:pt x="4951313" y="2163952"/>
                  <a:pt x="4948909" y="2169106"/>
                  <a:pt x="4945661" y="2161841"/>
                </a:cubicBezTo>
                <a:cubicBezTo>
                  <a:pt x="4935375" y="2172522"/>
                  <a:pt x="4951988" y="2173888"/>
                  <a:pt x="4954725" y="2173703"/>
                </a:cubicBezTo>
                <a:cubicBezTo>
                  <a:pt x="4954725" y="2173703"/>
                  <a:pt x="4954050" y="2163766"/>
                  <a:pt x="4957299" y="2171033"/>
                </a:cubicBezTo>
                <a:cubicBezTo>
                  <a:pt x="4960037" y="2170846"/>
                  <a:pt x="4957130" y="2168548"/>
                  <a:pt x="4959531" y="2163394"/>
                </a:cubicBezTo>
                <a:close/>
                <a:moveTo>
                  <a:pt x="4838630" y="80441"/>
                </a:moveTo>
                <a:cubicBezTo>
                  <a:pt x="4839112" y="89994"/>
                  <a:pt x="4839112" y="89994"/>
                  <a:pt x="4839112" y="89994"/>
                </a:cubicBezTo>
                <a:cubicBezTo>
                  <a:pt x="4836924" y="87710"/>
                  <a:pt x="4832427" y="80754"/>
                  <a:pt x="4835097" y="92591"/>
                </a:cubicBezTo>
                <a:cubicBezTo>
                  <a:pt x="4832789" y="87919"/>
                  <a:pt x="4832789" y="87919"/>
                  <a:pt x="4828773" y="90515"/>
                </a:cubicBezTo>
                <a:cubicBezTo>
                  <a:pt x="4828532" y="85739"/>
                  <a:pt x="4832548" y="83142"/>
                  <a:pt x="4828411" y="83351"/>
                </a:cubicBezTo>
                <a:cubicBezTo>
                  <a:pt x="4828171" y="78574"/>
                  <a:pt x="4832307" y="78365"/>
                  <a:pt x="4834134" y="73485"/>
                </a:cubicBezTo>
                <a:cubicBezTo>
                  <a:pt x="4834254" y="75872"/>
                  <a:pt x="4834495" y="80650"/>
                  <a:pt x="4838630" y="80441"/>
                </a:cubicBezTo>
                <a:close/>
                <a:moveTo>
                  <a:pt x="4998569" y="2170725"/>
                </a:moveTo>
                <a:cubicBezTo>
                  <a:pt x="4995156" y="2160974"/>
                  <a:pt x="4978376" y="2157123"/>
                  <a:pt x="4973401" y="2164947"/>
                </a:cubicBezTo>
                <a:cubicBezTo>
                  <a:pt x="4981792" y="2166873"/>
                  <a:pt x="4993259" y="2173580"/>
                  <a:pt x="4998569" y="2170725"/>
                </a:cubicBezTo>
                <a:close/>
                <a:moveTo>
                  <a:pt x="4910655" y="74579"/>
                </a:moveTo>
                <a:cubicBezTo>
                  <a:pt x="4907930" y="69730"/>
                  <a:pt x="4910279" y="67119"/>
                  <a:pt x="4907805" y="67243"/>
                </a:cubicBezTo>
                <a:cubicBezTo>
                  <a:pt x="4905702" y="74828"/>
                  <a:pt x="4905201" y="64882"/>
                  <a:pt x="4905201" y="64882"/>
                </a:cubicBezTo>
                <a:cubicBezTo>
                  <a:pt x="4902727" y="65007"/>
                  <a:pt x="4887990" y="68242"/>
                  <a:pt x="4898397" y="77690"/>
                </a:cubicBezTo>
                <a:cubicBezTo>
                  <a:pt x="4900499" y="70105"/>
                  <a:pt x="4903228" y="74953"/>
                  <a:pt x="4910655" y="74579"/>
                </a:cubicBezTo>
                <a:close/>
                <a:moveTo>
                  <a:pt x="5063537" y="2113907"/>
                </a:moveTo>
                <a:lnTo>
                  <a:pt x="5060570" y="2114427"/>
                </a:lnTo>
                <a:lnTo>
                  <a:pt x="5061709" y="2115914"/>
                </a:lnTo>
                <a:lnTo>
                  <a:pt x="5061445" y="2115867"/>
                </a:lnTo>
                <a:lnTo>
                  <a:pt x="5060499" y="2114439"/>
                </a:lnTo>
                <a:lnTo>
                  <a:pt x="5057373" y="2114988"/>
                </a:lnTo>
                <a:lnTo>
                  <a:pt x="5055752" y="2115813"/>
                </a:lnTo>
                <a:lnTo>
                  <a:pt x="5056161" y="2116555"/>
                </a:lnTo>
                <a:cubicBezTo>
                  <a:pt x="5056929" y="2116998"/>
                  <a:pt x="5057920" y="2117095"/>
                  <a:pt x="5058900" y="2117028"/>
                </a:cubicBezTo>
                <a:lnTo>
                  <a:pt x="5061998" y="2116291"/>
                </a:lnTo>
                <a:lnTo>
                  <a:pt x="5062316" y="2116707"/>
                </a:lnTo>
                <a:lnTo>
                  <a:pt x="5062556" y="2116158"/>
                </a:lnTo>
                <a:lnTo>
                  <a:pt x="5061998" y="2116291"/>
                </a:lnTo>
                <a:lnTo>
                  <a:pt x="5061709" y="2115914"/>
                </a:lnTo>
                <a:lnTo>
                  <a:pt x="5062592" y="2116073"/>
                </a:lnTo>
                <a:close/>
                <a:moveTo>
                  <a:pt x="5001951" y="1140683"/>
                </a:moveTo>
                <a:lnTo>
                  <a:pt x="5001685" y="1138695"/>
                </a:lnTo>
                <a:lnTo>
                  <a:pt x="5000161" y="1139776"/>
                </a:lnTo>
                <a:lnTo>
                  <a:pt x="4999141" y="1139920"/>
                </a:lnTo>
                <a:lnTo>
                  <a:pt x="5000140" y="1139982"/>
                </a:lnTo>
                <a:lnTo>
                  <a:pt x="4998177" y="1141036"/>
                </a:lnTo>
                <a:lnTo>
                  <a:pt x="4997484" y="1142977"/>
                </a:lnTo>
                <a:lnTo>
                  <a:pt x="4998940" y="1143054"/>
                </a:lnTo>
                <a:close/>
                <a:moveTo>
                  <a:pt x="5012208" y="1104018"/>
                </a:moveTo>
                <a:cubicBezTo>
                  <a:pt x="5009730" y="1104143"/>
                  <a:pt x="5007255" y="1104267"/>
                  <a:pt x="5007381" y="1106755"/>
                </a:cubicBezTo>
                <a:cubicBezTo>
                  <a:pt x="5009855" y="1106630"/>
                  <a:pt x="5009981" y="1109116"/>
                  <a:pt x="5012459" y="1108991"/>
                </a:cubicBezTo>
                <a:cubicBezTo>
                  <a:pt x="5012459" y="1108991"/>
                  <a:pt x="5012459" y="1108991"/>
                  <a:pt x="5012208" y="1104018"/>
                </a:cubicBezTo>
                <a:close/>
                <a:moveTo>
                  <a:pt x="4944828" y="62885"/>
                </a:moveTo>
                <a:cubicBezTo>
                  <a:pt x="4939750" y="60648"/>
                  <a:pt x="4930220" y="68607"/>
                  <a:pt x="4922914" y="71468"/>
                </a:cubicBezTo>
                <a:cubicBezTo>
                  <a:pt x="4928243" y="78678"/>
                  <a:pt x="4942854" y="72956"/>
                  <a:pt x="4944828" y="62885"/>
                </a:cubicBezTo>
                <a:close/>
                <a:moveTo>
                  <a:pt x="5087127" y="2127238"/>
                </a:moveTo>
                <a:lnTo>
                  <a:pt x="5086964" y="2127518"/>
                </a:lnTo>
                <a:lnTo>
                  <a:pt x="5086472" y="2127322"/>
                </a:lnTo>
                <a:close/>
                <a:moveTo>
                  <a:pt x="5021863" y="1098545"/>
                </a:moveTo>
                <a:cubicBezTo>
                  <a:pt x="5021863" y="1098545"/>
                  <a:pt x="5021863" y="1098545"/>
                  <a:pt x="5017036" y="1101283"/>
                </a:cubicBezTo>
                <a:cubicBezTo>
                  <a:pt x="5014687" y="1103893"/>
                  <a:pt x="5014812" y="1106380"/>
                  <a:pt x="5014937" y="1108866"/>
                </a:cubicBezTo>
                <a:cubicBezTo>
                  <a:pt x="5017161" y="1103768"/>
                  <a:pt x="5022365" y="1108491"/>
                  <a:pt x="5021863" y="1098545"/>
                </a:cubicBezTo>
                <a:close/>
                <a:moveTo>
                  <a:pt x="5029776" y="1130481"/>
                </a:moveTo>
                <a:lnTo>
                  <a:pt x="5026280" y="1127555"/>
                </a:lnTo>
                <a:lnTo>
                  <a:pt x="5021821" y="1128463"/>
                </a:lnTo>
                <a:cubicBezTo>
                  <a:pt x="5016558" y="1128728"/>
                  <a:pt x="5010985" y="1129009"/>
                  <a:pt x="5003681" y="1131870"/>
                </a:cubicBezTo>
                <a:cubicBezTo>
                  <a:pt x="5003932" y="1136843"/>
                  <a:pt x="5006281" y="1134233"/>
                  <a:pt x="5006532" y="1139206"/>
                </a:cubicBezTo>
                <a:cubicBezTo>
                  <a:pt x="5004055" y="1139331"/>
                  <a:pt x="5002260" y="1140668"/>
                  <a:pt x="5001132" y="1142905"/>
                </a:cubicBezTo>
                <a:lnTo>
                  <a:pt x="5000926" y="1144236"/>
                </a:lnTo>
                <a:lnTo>
                  <a:pt x="5003384" y="1147249"/>
                </a:lnTo>
                <a:cubicBezTo>
                  <a:pt x="5007683" y="1129488"/>
                  <a:pt x="5022228" y="1140976"/>
                  <a:pt x="5029776" y="1130481"/>
                </a:cubicBezTo>
                <a:close/>
                <a:moveTo>
                  <a:pt x="4961792" y="54551"/>
                </a:moveTo>
                <a:cubicBezTo>
                  <a:pt x="4961667" y="52064"/>
                  <a:pt x="4956710" y="52314"/>
                  <a:pt x="4956961" y="57287"/>
                </a:cubicBezTo>
                <a:cubicBezTo>
                  <a:pt x="4959564" y="59649"/>
                  <a:pt x="4962043" y="59524"/>
                  <a:pt x="4961792" y="54551"/>
                </a:cubicBezTo>
                <a:close/>
                <a:moveTo>
                  <a:pt x="5042466" y="1115125"/>
                </a:moveTo>
                <a:lnTo>
                  <a:pt x="5039952" y="1112590"/>
                </a:lnTo>
                <a:cubicBezTo>
                  <a:pt x="5044657" y="1107368"/>
                  <a:pt x="5037477" y="1112715"/>
                  <a:pt x="5039325" y="1100160"/>
                </a:cubicBezTo>
                <a:cubicBezTo>
                  <a:pt x="5034498" y="1102894"/>
                  <a:pt x="5029545" y="1103144"/>
                  <a:pt x="5027443" y="1110729"/>
                </a:cubicBezTo>
                <a:cubicBezTo>
                  <a:pt x="5027192" y="1105756"/>
                  <a:pt x="5029670" y="1105631"/>
                  <a:pt x="5029420" y="1100659"/>
                </a:cubicBezTo>
                <a:cubicBezTo>
                  <a:pt x="5024466" y="1100908"/>
                  <a:pt x="5029169" y="1095686"/>
                  <a:pt x="5024216" y="1095935"/>
                </a:cubicBezTo>
                <a:cubicBezTo>
                  <a:pt x="5024466" y="1100908"/>
                  <a:pt x="5022114" y="1103518"/>
                  <a:pt x="5022365" y="1108491"/>
                </a:cubicBezTo>
                <a:cubicBezTo>
                  <a:pt x="5029795" y="1108117"/>
                  <a:pt x="5025093" y="1113339"/>
                  <a:pt x="5030172" y="1115578"/>
                </a:cubicBezTo>
                <a:cubicBezTo>
                  <a:pt x="5030046" y="1113090"/>
                  <a:pt x="5032399" y="1110480"/>
                  <a:pt x="5034749" y="1107867"/>
                </a:cubicBezTo>
                <a:cubicBezTo>
                  <a:pt x="5037476" y="1112715"/>
                  <a:pt x="5036363" y="1115264"/>
                  <a:pt x="5035544" y="1117487"/>
                </a:cubicBezTo>
                <a:lnTo>
                  <a:pt x="5036907" y="1121568"/>
                </a:lnTo>
                <a:lnTo>
                  <a:pt x="5040567" y="1127254"/>
                </a:lnTo>
                <a:lnTo>
                  <a:pt x="5041629" y="1123196"/>
                </a:lnTo>
                <a:lnTo>
                  <a:pt x="5040453" y="1122539"/>
                </a:lnTo>
                <a:lnTo>
                  <a:pt x="5041819" y="1122470"/>
                </a:lnTo>
                <a:lnTo>
                  <a:pt x="5042479" y="1119949"/>
                </a:lnTo>
                <a:close/>
                <a:moveTo>
                  <a:pt x="5047988" y="1103422"/>
                </a:moveTo>
                <a:cubicBezTo>
                  <a:pt x="5047834" y="1102690"/>
                  <a:pt x="5047502" y="1102239"/>
                  <a:pt x="5046882" y="1102270"/>
                </a:cubicBezTo>
                <a:cubicBezTo>
                  <a:pt x="5047132" y="1107243"/>
                  <a:pt x="5044657" y="1107368"/>
                  <a:pt x="5044908" y="1112340"/>
                </a:cubicBezTo>
                <a:cubicBezTo>
                  <a:pt x="5047258" y="1109730"/>
                  <a:pt x="5047383" y="1112215"/>
                  <a:pt x="5047383" y="1112215"/>
                </a:cubicBezTo>
                <a:cubicBezTo>
                  <a:pt x="5047321" y="1110973"/>
                  <a:pt x="5047815" y="1108455"/>
                  <a:pt x="5048015" y="1106264"/>
                </a:cubicBezTo>
                <a:cubicBezTo>
                  <a:pt x="5048115" y="1105168"/>
                  <a:pt x="5048141" y="1104154"/>
                  <a:pt x="5047988" y="1103422"/>
                </a:cubicBezTo>
                <a:close/>
                <a:moveTo>
                  <a:pt x="5059324" y="1083732"/>
                </a:moveTo>
                <a:lnTo>
                  <a:pt x="5055911" y="1084366"/>
                </a:lnTo>
                <a:lnTo>
                  <a:pt x="5058323" y="1085428"/>
                </a:lnTo>
                <a:close/>
                <a:moveTo>
                  <a:pt x="5132172" y="2151668"/>
                </a:moveTo>
                <a:cubicBezTo>
                  <a:pt x="5131835" y="2146700"/>
                  <a:pt x="5126524" y="2149556"/>
                  <a:pt x="5123782" y="2149742"/>
                </a:cubicBezTo>
                <a:cubicBezTo>
                  <a:pt x="5121718" y="2159865"/>
                  <a:pt x="5129599" y="2154338"/>
                  <a:pt x="5132172" y="2151668"/>
                </a:cubicBezTo>
                <a:close/>
                <a:moveTo>
                  <a:pt x="5140409" y="2146897"/>
                </a:moveTo>
                <a:cubicBezTo>
                  <a:pt x="5139062" y="2144181"/>
                  <a:pt x="5134535" y="2145893"/>
                  <a:pt x="5134914" y="2151482"/>
                </a:cubicBezTo>
                <a:cubicBezTo>
                  <a:pt x="5140394" y="2151110"/>
                  <a:pt x="5140394" y="2151110"/>
                  <a:pt x="5140394" y="2151110"/>
                </a:cubicBezTo>
                <a:cubicBezTo>
                  <a:pt x="5140953" y="2149200"/>
                  <a:pt x="5140858" y="2147803"/>
                  <a:pt x="5140409" y="2146897"/>
                </a:cubicBezTo>
                <a:close/>
                <a:moveTo>
                  <a:pt x="5009380" y="111982"/>
                </a:moveTo>
                <a:lnTo>
                  <a:pt x="5008292" y="109936"/>
                </a:lnTo>
                <a:lnTo>
                  <a:pt x="5007519" y="110194"/>
                </a:lnTo>
                <a:lnTo>
                  <a:pt x="5007735" y="109788"/>
                </a:lnTo>
                <a:lnTo>
                  <a:pt x="5008250" y="109856"/>
                </a:lnTo>
                <a:lnTo>
                  <a:pt x="5007974" y="109339"/>
                </a:lnTo>
                <a:lnTo>
                  <a:pt x="5007735" y="109788"/>
                </a:lnTo>
                <a:lnTo>
                  <a:pt x="5004877" y="109405"/>
                </a:lnTo>
                <a:cubicBezTo>
                  <a:pt x="5003991" y="109449"/>
                  <a:pt x="5003114" y="109658"/>
                  <a:pt x="5002475" y="110184"/>
                </a:cubicBezTo>
                <a:lnTo>
                  <a:pt x="5002190" y="110968"/>
                </a:lnTo>
                <a:lnTo>
                  <a:pt x="5003735" y="111605"/>
                </a:lnTo>
                <a:lnTo>
                  <a:pt x="5006598" y="111796"/>
                </a:lnTo>
                <a:lnTo>
                  <a:pt x="5007287" y="110271"/>
                </a:lnTo>
                <a:lnTo>
                  <a:pt x="5007519" y="110194"/>
                </a:lnTo>
                <a:lnTo>
                  <a:pt x="5006663" y="111800"/>
                </a:lnTo>
                <a:close/>
                <a:moveTo>
                  <a:pt x="5083315" y="1089631"/>
                </a:moveTo>
                <a:lnTo>
                  <a:pt x="5082096" y="1088928"/>
                </a:lnTo>
                <a:lnTo>
                  <a:pt x="5081073" y="1088894"/>
                </a:lnTo>
                <a:lnTo>
                  <a:pt x="5080982" y="1088947"/>
                </a:lnTo>
                <a:lnTo>
                  <a:pt x="5080920" y="1088889"/>
                </a:lnTo>
                <a:lnTo>
                  <a:pt x="5075062" y="1088697"/>
                </a:lnTo>
                <a:cubicBezTo>
                  <a:pt x="5072732" y="1088659"/>
                  <a:pt x="5070468" y="1088383"/>
                  <a:pt x="5068422" y="1087045"/>
                </a:cubicBezTo>
                <a:lnTo>
                  <a:pt x="5064139" y="1080596"/>
                </a:lnTo>
                <a:lnTo>
                  <a:pt x="5063977" y="1083951"/>
                </a:lnTo>
                <a:lnTo>
                  <a:pt x="5059374" y="1085890"/>
                </a:lnTo>
                <a:lnTo>
                  <a:pt x="5060992" y="1086602"/>
                </a:lnTo>
                <a:lnTo>
                  <a:pt x="5051098" y="1088534"/>
                </a:lnTo>
                <a:lnTo>
                  <a:pt x="5050341" y="1089693"/>
                </a:lnTo>
                <a:lnTo>
                  <a:pt x="5050252" y="1088699"/>
                </a:lnTo>
                <a:lnTo>
                  <a:pt x="5043781" y="1089963"/>
                </a:lnTo>
                <a:cubicBezTo>
                  <a:pt x="5043781" y="1089963"/>
                  <a:pt x="5043781" y="1089963"/>
                  <a:pt x="5044156" y="1097422"/>
                </a:cubicBezTo>
                <a:cubicBezTo>
                  <a:pt x="5046756" y="1099785"/>
                  <a:pt x="5046506" y="1094812"/>
                  <a:pt x="5046380" y="1092324"/>
                </a:cubicBezTo>
                <a:cubicBezTo>
                  <a:pt x="5048733" y="1089714"/>
                  <a:pt x="5051835" y="1102020"/>
                  <a:pt x="5053937" y="1094437"/>
                </a:cubicBezTo>
                <a:cubicBezTo>
                  <a:pt x="5053937" y="1094437"/>
                  <a:pt x="5054125" y="1098167"/>
                  <a:pt x="5054313" y="1101897"/>
                </a:cubicBezTo>
                <a:lnTo>
                  <a:pt x="5054681" y="1109187"/>
                </a:lnTo>
                <a:lnTo>
                  <a:pt x="5054778" y="1109339"/>
                </a:lnTo>
                <a:lnTo>
                  <a:pt x="5062726" y="1107819"/>
                </a:lnTo>
                <a:lnTo>
                  <a:pt x="5066644" y="1105831"/>
                </a:lnTo>
                <a:cubicBezTo>
                  <a:pt x="5069921" y="1103424"/>
                  <a:pt x="5073219" y="1101328"/>
                  <a:pt x="5077412" y="1102291"/>
                </a:cubicBezTo>
                <a:cubicBezTo>
                  <a:pt x="5077244" y="1099806"/>
                  <a:pt x="5077075" y="1097323"/>
                  <a:pt x="5076906" y="1094838"/>
                </a:cubicBezTo>
                <a:cubicBezTo>
                  <a:pt x="5078362" y="1095988"/>
                  <a:pt x="5080333" y="1094606"/>
                  <a:pt x="5081919" y="1092627"/>
                </a:cubicBezTo>
                <a:close/>
                <a:moveTo>
                  <a:pt x="5096696" y="1122592"/>
                </a:moveTo>
                <a:lnTo>
                  <a:pt x="5095206" y="1121046"/>
                </a:lnTo>
                <a:cubicBezTo>
                  <a:pt x="5095290" y="1122289"/>
                  <a:pt x="5094647" y="1122957"/>
                  <a:pt x="5094004" y="1123624"/>
                </a:cubicBezTo>
                <a:lnTo>
                  <a:pt x="5093665" y="1124350"/>
                </a:lnTo>
                <a:lnTo>
                  <a:pt x="5096523" y="1122660"/>
                </a:lnTo>
                <a:close/>
                <a:moveTo>
                  <a:pt x="5029038" y="96072"/>
                </a:moveTo>
                <a:lnTo>
                  <a:pt x="5028442" y="96064"/>
                </a:lnTo>
                <a:lnTo>
                  <a:pt x="5028861" y="95813"/>
                </a:lnTo>
                <a:close/>
                <a:moveTo>
                  <a:pt x="5103142" y="1122295"/>
                </a:moveTo>
                <a:lnTo>
                  <a:pt x="5100855" y="1123160"/>
                </a:lnTo>
                <a:lnTo>
                  <a:pt x="5101782" y="1125262"/>
                </a:lnTo>
                <a:lnTo>
                  <a:pt x="5102988" y="1124468"/>
                </a:lnTo>
                <a:cubicBezTo>
                  <a:pt x="5103248" y="1123851"/>
                  <a:pt x="5103207" y="1123255"/>
                  <a:pt x="5103207" y="1123255"/>
                </a:cubicBezTo>
                <a:close/>
                <a:moveTo>
                  <a:pt x="5107816" y="1108838"/>
                </a:moveTo>
                <a:lnTo>
                  <a:pt x="5101746" y="1106984"/>
                </a:lnTo>
                <a:lnTo>
                  <a:pt x="5101187" y="1101882"/>
                </a:lnTo>
                <a:lnTo>
                  <a:pt x="5098695" y="1097648"/>
                </a:lnTo>
                <a:lnTo>
                  <a:pt x="5097076" y="1098259"/>
                </a:lnTo>
                <a:lnTo>
                  <a:pt x="5095955" y="1100827"/>
                </a:lnTo>
                <a:lnTo>
                  <a:pt x="5095396" y="1103566"/>
                </a:lnTo>
                <a:lnTo>
                  <a:pt x="5094671" y="1107119"/>
                </a:lnTo>
                <a:lnTo>
                  <a:pt x="5095301" y="1108616"/>
                </a:lnTo>
                <a:lnTo>
                  <a:pt x="5099262" y="1108567"/>
                </a:lnTo>
                <a:cubicBezTo>
                  <a:pt x="5102018" y="1109257"/>
                  <a:pt x="5105009" y="1110546"/>
                  <a:pt x="5107216" y="1110265"/>
                </a:cubicBezTo>
                <a:close/>
                <a:moveTo>
                  <a:pt x="5109246" y="1125083"/>
                </a:moveTo>
                <a:lnTo>
                  <a:pt x="5106160" y="1121567"/>
                </a:lnTo>
                <a:lnTo>
                  <a:pt x="5105619" y="1123091"/>
                </a:lnTo>
                <a:cubicBezTo>
                  <a:pt x="5104414" y="1123173"/>
                  <a:pt x="5104455" y="1123769"/>
                  <a:pt x="5104837" y="1124942"/>
                </a:cubicBezTo>
                <a:lnTo>
                  <a:pt x="5105061" y="1125880"/>
                </a:lnTo>
                <a:close/>
                <a:moveTo>
                  <a:pt x="5115079" y="1153595"/>
                </a:moveTo>
                <a:lnTo>
                  <a:pt x="5114692" y="1153242"/>
                </a:lnTo>
                <a:lnTo>
                  <a:pt x="5114008" y="1154707"/>
                </a:lnTo>
                <a:close/>
                <a:moveTo>
                  <a:pt x="5114471" y="1143563"/>
                </a:moveTo>
                <a:cubicBezTo>
                  <a:pt x="5111970" y="1138559"/>
                  <a:pt x="5107870" y="1146461"/>
                  <a:pt x="5103383" y="1146687"/>
                </a:cubicBezTo>
                <a:lnTo>
                  <a:pt x="5104190" y="1145131"/>
                </a:lnTo>
                <a:lnTo>
                  <a:pt x="5098480" y="1143909"/>
                </a:lnTo>
                <a:cubicBezTo>
                  <a:pt x="5096725" y="1143404"/>
                  <a:pt x="5095354" y="1143498"/>
                  <a:pt x="5094151" y="1146075"/>
                </a:cubicBezTo>
                <a:cubicBezTo>
                  <a:pt x="5099467" y="1143217"/>
                  <a:pt x="5099804" y="1148185"/>
                  <a:pt x="5102711" y="1150484"/>
                </a:cubicBezTo>
                <a:cubicBezTo>
                  <a:pt x="5102373" y="1145516"/>
                  <a:pt x="5110596" y="1144957"/>
                  <a:pt x="5105453" y="1150297"/>
                </a:cubicBezTo>
                <a:lnTo>
                  <a:pt x="5113139" y="1149776"/>
                </a:lnTo>
                <a:lnTo>
                  <a:pt x="5113591" y="1148417"/>
                </a:lnTo>
                <a:cubicBezTo>
                  <a:pt x="5114104" y="1147429"/>
                  <a:pt x="5114600" y="1146121"/>
                  <a:pt x="5114471" y="1143563"/>
                </a:cubicBezTo>
                <a:close/>
                <a:moveTo>
                  <a:pt x="5192966" y="2155025"/>
                </a:moveTo>
                <a:cubicBezTo>
                  <a:pt x="5189888" y="2150243"/>
                  <a:pt x="5190394" y="2157695"/>
                  <a:pt x="5184914" y="2158068"/>
                </a:cubicBezTo>
                <a:cubicBezTo>
                  <a:pt x="5185251" y="2163036"/>
                  <a:pt x="5193472" y="2162477"/>
                  <a:pt x="5192966" y="2155025"/>
                </a:cubicBezTo>
                <a:close/>
                <a:moveTo>
                  <a:pt x="5126427" y="1150957"/>
                </a:moveTo>
                <a:lnTo>
                  <a:pt x="5126075" y="1150673"/>
                </a:lnTo>
                <a:lnTo>
                  <a:pt x="5126062" y="1150943"/>
                </a:lnTo>
                <a:close/>
                <a:moveTo>
                  <a:pt x="5135131" y="1153613"/>
                </a:moveTo>
                <a:lnTo>
                  <a:pt x="5134096" y="1149632"/>
                </a:lnTo>
                <a:lnTo>
                  <a:pt x="5132806" y="1150334"/>
                </a:lnTo>
                <a:lnTo>
                  <a:pt x="5134642" y="1153855"/>
                </a:lnTo>
                <a:close/>
                <a:moveTo>
                  <a:pt x="5134532" y="1117080"/>
                </a:moveTo>
                <a:lnTo>
                  <a:pt x="5130828" y="1118626"/>
                </a:lnTo>
                <a:cubicBezTo>
                  <a:pt x="5132368" y="1121017"/>
                  <a:pt x="5133053" y="1120971"/>
                  <a:pt x="5134039" y="1120280"/>
                </a:cubicBezTo>
                <a:lnTo>
                  <a:pt x="5134679" y="1119997"/>
                </a:lnTo>
                <a:close/>
                <a:moveTo>
                  <a:pt x="5066690" y="66713"/>
                </a:moveTo>
                <a:cubicBezTo>
                  <a:pt x="5064087" y="64352"/>
                  <a:pt x="5056408" y="59753"/>
                  <a:pt x="5059384" y="69575"/>
                </a:cubicBezTo>
                <a:cubicBezTo>
                  <a:pt x="5061862" y="69450"/>
                  <a:pt x="5066941" y="71687"/>
                  <a:pt x="5066690" y="66713"/>
                </a:cubicBezTo>
                <a:close/>
                <a:moveTo>
                  <a:pt x="5209407" y="2153909"/>
                </a:moveTo>
                <a:cubicBezTo>
                  <a:pt x="5211642" y="2146270"/>
                  <a:pt x="5196042" y="2159807"/>
                  <a:pt x="5207175" y="2161547"/>
                </a:cubicBezTo>
                <a:cubicBezTo>
                  <a:pt x="5206837" y="2156579"/>
                  <a:pt x="5209744" y="2158876"/>
                  <a:pt x="5206669" y="2154094"/>
                </a:cubicBezTo>
                <a:cubicBezTo>
                  <a:pt x="5209407" y="2153909"/>
                  <a:pt x="5209407" y="2153909"/>
                  <a:pt x="5209407" y="2153909"/>
                </a:cubicBezTo>
                <a:close/>
                <a:moveTo>
                  <a:pt x="5074603" y="70521"/>
                </a:moveTo>
                <a:cubicBezTo>
                  <a:pt x="5074905" y="69571"/>
                  <a:pt x="5074834" y="68173"/>
                  <a:pt x="5074121" y="66339"/>
                </a:cubicBezTo>
                <a:cubicBezTo>
                  <a:pt x="5074121" y="66339"/>
                  <a:pt x="5074121" y="66339"/>
                  <a:pt x="5069168" y="66589"/>
                </a:cubicBezTo>
                <a:cubicBezTo>
                  <a:pt x="5069450" y="72183"/>
                  <a:pt x="5073698" y="73372"/>
                  <a:pt x="5074603" y="70521"/>
                </a:cubicBezTo>
                <a:close/>
                <a:moveTo>
                  <a:pt x="5149466" y="1092962"/>
                </a:moveTo>
                <a:lnTo>
                  <a:pt x="5149303" y="1092914"/>
                </a:lnTo>
                <a:lnTo>
                  <a:pt x="5146554" y="1091558"/>
                </a:lnTo>
                <a:lnTo>
                  <a:pt x="5146938" y="1092241"/>
                </a:lnTo>
                <a:cubicBezTo>
                  <a:pt x="5147589" y="1092831"/>
                  <a:pt x="5148240" y="1093422"/>
                  <a:pt x="5148302" y="1094666"/>
                </a:cubicBezTo>
                <a:close/>
                <a:moveTo>
                  <a:pt x="5155228" y="1091568"/>
                </a:moveTo>
                <a:cubicBezTo>
                  <a:pt x="5155228" y="1091568"/>
                  <a:pt x="5155198" y="1090971"/>
                  <a:pt x="5154896" y="1090387"/>
                </a:cubicBezTo>
                <a:lnTo>
                  <a:pt x="5153726" y="1089735"/>
                </a:lnTo>
                <a:lnTo>
                  <a:pt x="5153130" y="1091928"/>
                </a:lnTo>
                <a:lnTo>
                  <a:pt x="5155276" y="1092529"/>
                </a:lnTo>
                <a:close/>
                <a:moveTo>
                  <a:pt x="5215428" y="1958852"/>
                </a:moveTo>
                <a:cubicBezTo>
                  <a:pt x="5212353" y="1954069"/>
                  <a:pt x="5210286" y="1964191"/>
                  <a:pt x="5209948" y="1959223"/>
                </a:cubicBezTo>
                <a:cubicBezTo>
                  <a:pt x="5204637" y="1962080"/>
                  <a:pt x="5212859" y="1961521"/>
                  <a:pt x="5210455" y="1966675"/>
                </a:cubicBezTo>
                <a:cubicBezTo>
                  <a:pt x="5213028" y="1964005"/>
                  <a:pt x="5215766" y="1963819"/>
                  <a:pt x="5215428" y="1958852"/>
                </a:cubicBezTo>
                <a:close/>
                <a:moveTo>
                  <a:pt x="5161217" y="1153845"/>
                </a:moveTo>
                <a:lnTo>
                  <a:pt x="5158631" y="1149243"/>
                </a:lnTo>
                <a:lnTo>
                  <a:pt x="5160800" y="1154308"/>
                </a:lnTo>
                <a:close/>
                <a:moveTo>
                  <a:pt x="5160436" y="1089069"/>
                </a:moveTo>
                <a:lnTo>
                  <a:pt x="5156596" y="1088750"/>
                </a:lnTo>
                <a:lnTo>
                  <a:pt x="5156500" y="1089708"/>
                </a:lnTo>
                <a:cubicBezTo>
                  <a:pt x="5156288" y="1090916"/>
                  <a:pt x="5156318" y="1091513"/>
                  <a:pt x="5157407" y="1091458"/>
                </a:cubicBezTo>
                <a:lnTo>
                  <a:pt x="5158062" y="1092911"/>
                </a:lnTo>
                <a:close/>
                <a:moveTo>
                  <a:pt x="5164039" y="1111321"/>
                </a:moveTo>
                <a:cubicBezTo>
                  <a:pt x="5163474" y="1100132"/>
                  <a:pt x="5158114" y="1104610"/>
                  <a:pt x="5153327" y="1106603"/>
                </a:cubicBezTo>
                <a:lnTo>
                  <a:pt x="5149771" y="1107003"/>
                </a:lnTo>
                <a:lnTo>
                  <a:pt x="5149373" y="1108561"/>
                </a:lnTo>
                <a:lnTo>
                  <a:pt x="5150419" y="1112008"/>
                </a:lnTo>
                <a:cubicBezTo>
                  <a:pt x="5151101" y="1113220"/>
                  <a:pt x="5151783" y="1114433"/>
                  <a:pt x="5151908" y="1116921"/>
                </a:cubicBezTo>
                <a:lnTo>
                  <a:pt x="5154035" y="1117515"/>
                </a:lnTo>
                <a:lnTo>
                  <a:pt x="5156251" y="1111869"/>
                </a:lnTo>
                <a:lnTo>
                  <a:pt x="5157543" y="1118496"/>
                </a:lnTo>
                <a:lnTo>
                  <a:pt x="5159462" y="1119032"/>
                </a:lnTo>
                <a:cubicBezTo>
                  <a:pt x="5156611" y="1111696"/>
                  <a:pt x="5161564" y="1111446"/>
                  <a:pt x="5164039" y="1111321"/>
                </a:cubicBezTo>
                <a:close/>
                <a:moveTo>
                  <a:pt x="5235115" y="2141011"/>
                </a:moveTo>
                <a:cubicBezTo>
                  <a:pt x="5234622" y="2137534"/>
                  <a:pt x="5228780" y="2135124"/>
                  <a:pt x="5224670" y="2135403"/>
                </a:cubicBezTo>
                <a:cubicBezTo>
                  <a:pt x="5225176" y="2142855"/>
                  <a:pt x="5233057" y="2137329"/>
                  <a:pt x="5233563" y="2144782"/>
                </a:cubicBezTo>
                <a:cubicBezTo>
                  <a:pt x="5234849" y="2143446"/>
                  <a:pt x="5235279" y="2142169"/>
                  <a:pt x="5235115" y="2141011"/>
                </a:cubicBezTo>
                <a:close/>
                <a:moveTo>
                  <a:pt x="5237696" y="2124537"/>
                </a:moveTo>
                <a:cubicBezTo>
                  <a:pt x="5234279" y="2114786"/>
                  <a:pt x="5231201" y="2110005"/>
                  <a:pt x="5227788" y="2100254"/>
                </a:cubicBezTo>
                <a:cubicBezTo>
                  <a:pt x="5222814" y="2108079"/>
                  <a:pt x="5216490" y="2096031"/>
                  <a:pt x="5211006" y="2096404"/>
                </a:cubicBezTo>
                <a:cubicBezTo>
                  <a:pt x="5205526" y="2096776"/>
                  <a:pt x="5205864" y="2101744"/>
                  <a:pt x="5200215" y="2099632"/>
                </a:cubicBezTo>
                <a:cubicBezTo>
                  <a:pt x="5200721" y="2107084"/>
                  <a:pt x="5203126" y="2101930"/>
                  <a:pt x="5206032" y="2104228"/>
                </a:cubicBezTo>
                <a:cubicBezTo>
                  <a:pt x="5206876" y="2116648"/>
                  <a:pt x="5197979" y="2107271"/>
                  <a:pt x="5192836" y="2112611"/>
                </a:cubicBezTo>
                <a:cubicBezTo>
                  <a:pt x="5207382" y="2124100"/>
                  <a:pt x="5222983" y="2110563"/>
                  <a:pt x="5232382" y="2127393"/>
                </a:cubicBezTo>
                <a:cubicBezTo>
                  <a:pt x="5235292" y="2129691"/>
                  <a:pt x="5232044" y="2122425"/>
                  <a:pt x="5237696" y="2124537"/>
                </a:cubicBezTo>
                <a:close/>
                <a:moveTo>
                  <a:pt x="5229564" y="1991143"/>
                </a:moveTo>
                <a:lnTo>
                  <a:pt x="5227585" y="1993244"/>
                </a:lnTo>
                <a:lnTo>
                  <a:pt x="5228452" y="1993527"/>
                </a:lnTo>
                <a:close/>
                <a:moveTo>
                  <a:pt x="5231155" y="1987729"/>
                </a:moveTo>
                <a:cubicBezTo>
                  <a:pt x="5225506" y="1985617"/>
                  <a:pt x="5228248" y="1985431"/>
                  <a:pt x="5222933" y="1988287"/>
                </a:cubicBezTo>
                <a:lnTo>
                  <a:pt x="5224593" y="1991750"/>
                </a:lnTo>
                <a:lnTo>
                  <a:pt x="5226100" y="1991882"/>
                </a:lnTo>
                <a:lnTo>
                  <a:pt x="5229728" y="1990791"/>
                </a:lnTo>
                <a:close/>
                <a:moveTo>
                  <a:pt x="5227443" y="1933080"/>
                </a:moveTo>
                <a:cubicBezTo>
                  <a:pt x="5227274" y="1930596"/>
                  <a:pt x="5224536" y="1930782"/>
                  <a:pt x="5224536" y="1930782"/>
                </a:cubicBezTo>
                <a:cubicBezTo>
                  <a:pt x="5224199" y="1925814"/>
                  <a:pt x="5224199" y="1925814"/>
                  <a:pt x="5224199" y="1925814"/>
                </a:cubicBezTo>
                <a:cubicBezTo>
                  <a:pt x="5221625" y="1928484"/>
                  <a:pt x="5219222" y="1933639"/>
                  <a:pt x="5216652" y="1936309"/>
                </a:cubicBezTo>
                <a:cubicBezTo>
                  <a:pt x="5216821" y="1938793"/>
                  <a:pt x="5222469" y="1940904"/>
                  <a:pt x="5216990" y="1941277"/>
                </a:cubicBezTo>
                <a:cubicBezTo>
                  <a:pt x="5228961" y="1955437"/>
                  <a:pt x="5224536" y="1930782"/>
                  <a:pt x="5227443" y="1933080"/>
                </a:cubicBezTo>
                <a:close/>
                <a:moveTo>
                  <a:pt x="5248825" y="2126276"/>
                </a:moveTo>
                <a:cubicBezTo>
                  <a:pt x="5248150" y="2116340"/>
                  <a:pt x="5247644" y="2108888"/>
                  <a:pt x="5239591" y="2111931"/>
                </a:cubicBezTo>
                <a:cubicBezTo>
                  <a:pt x="5245240" y="2114042"/>
                  <a:pt x="5237865" y="2127020"/>
                  <a:pt x="5248825" y="2126276"/>
                </a:cubicBezTo>
                <a:close/>
                <a:moveTo>
                  <a:pt x="5254604" y="2170802"/>
                </a:moveTo>
                <a:cubicBezTo>
                  <a:pt x="5254436" y="2168318"/>
                  <a:pt x="5252211" y="2165974"/>
                  <a:pt x="5249708" y="2164584"/>
                </a:cubicBezTo>
                <a:lnTo>
                  <a:pt x="5247916" y="2164451"/>
                </a:lnTo>
                <a:lnTo>
                  <a:pt x="5239890" y="2156829"/>
                </a:lnTo>
                <a:cubicBezTo>
                  <a:pt x="5240227" y="2161797"/>
                  <a:pt x="5245538" y="2158941"/>
                  <a:pt x="5243134" y="2164095"/>
                </a:cubicBezTo>
                <a:lnTo>
                  <a:pt x="5247916" y="2164451"/>
                </a:lnTo>
                <a:close/>
                <a:moveTo>
                  <a:pt x="5251437" y="2083676"/>
                </a:moveTo>
                <a:cubicBezTo>
                  <a:pt x="5245788" y="2081564"/>
                  <a:pt x="5249037" y="2088829"/>
                  <a:pt x="5246126" y="2086532"/>
                </a:cubicBezTo>
                <a:cubicBezTo>
                  <a:pt x="5246294" y="2089016"/>
                  <a:pt x="5249205" y="2091313"/>
                  <a:pt x="5251944" y="2091127"/>
                </a:cubicBezTo>
                <a:cubicBezTo>
                  <a:pt x="5251437" y="2083676"/>
                  <a:pt x="5251437" y="2083676"/>
                  <a:pt x="5251437" y="2083676"/>
                </a:cubicBezTo>
                <a:close/>
                <a:moveTo>
                  <a:pt x="5259747" y="2165462"/>
                </a:moveTo>
                <a:cubicBezTo>
                  <a:pt x="5257005" y="2165648"/>
                  <a:pt x="5259916" y="2167946"/>
                  <a:pt x="5257343" y="2170617"/>
                </a:cubicBezTo>
                <a:lnTo>
                  <a:pt x="5259737" y="2165479"/>
                </a:lnTo>
                <a:close/>
                <a:moveTo>
                  <a:pt x="5120802" y="56507"/>
                </a:moveTo>
                <a:cubicBezTo>
                  <a:pt x="5120426" y="49047"/>
                  <a:pt x="5112996" y="49422"/>
                  <a:pt x="5113246" y="54395"/>
                </a:cubicBezTo>
                <a:cubicBezTo>
                  <a:pt x="5118199" y="54145"/>
                  <a:pt x="5118575" y="61605"/>
                  <a:pt x="5120802" y="56507"/>
                </a:cubicBezTo>
                <a:close/>
                <a:moveTo>
                  <a:pt x="5264720" y="2157638"/>
                </a:moveTo>
                <a:cubicBezTo>
                  <a:pt x="5261810" y="2155340"/>
                  <a:pt x="5258903" y="2153042"/>
                  <a:pt x="5255993" y="2150745"/>
                </a:cubicBezTo>
                <a:cubicBezTo>
                  <a:pt x="5256499" y="2158196"/>
                  <a:pt x="5261641" y="2152856"/>
                  <a:pt x="5259410" y="2160494"/>
                </a:cubicBezTo>
                <a:cubicBezTo>
                  <a:pt x="5262147" y="2160308"/>
                  <a:pt x="5261810" y="2155340"/>
                  <a:pt x="5264720" y="2157638"/>
                </a:cubicBezTo>
                <a:close/>
                <a:moveTo>
                  <a:pt x="5271592" y="2137207"/>
                </a:moveTo>
                <a:cubicBezTo>
                  <a:pt x="5268513" y="2132425"/>
                  <a:pt x="5263033" y="2132797"/>
                  <a:pt x="5262527" y="2125346"/>
                </a:cubicBezTo>
                <a:cubicBezTo>
                  <a:pt x="5259954" y="2128016"/>
                  <a:pt x="5263202" y="2135282"/>
                  <a:pt x="5263370" y="2137766"/>
                </a:cubicBezTo>
                <a:cubicBezTo>
                  <a:pt x="5266278" y="2140064"/>
                  <a:pt x="5268851" y="2137393"/>
                  <a:pt x="5271592" y="2137207"/>
                </a:cubicBezTo>
                <a:close/>
                <a:moveTo>
                  <a:pt x="5270243" y="2117335"/>
                </a:moveTo>
                <a:cubicBezTo>
                  <a:pt x="5266657" y="2105101"/>
                  <a:pt x="5269062" y="2099947"/>
                  <a:pt x="5263072" y="2092867"/>
                </a:cubicBezTo>
                <a:cubicBezTo>
                  <a:pt x="5257929" y="2098207"/>
                  <a:pt x="5255866" y="2108330"/>
                  <a:pt x="5250724" y="2113669"/>
                </a:cubicBezTo>
                <a:cubicBezTo>
                  <a:pt x="5256373" y="2115782"/>
                  <a:pt x="5259279" y="2118080"/>
                  <a:pt x="5264591" y="2115224"/>
                </a:cubicBezTo>
                <a:cubicBezTo>
                  <a:pt x="5264591" y="2115224"/>
                  <a:pt x="5267501" y="2117521"/>
                  <a:pt x="5264759" y="2117707"/>
                </a:cubicBezTo>
                <a:cubicBezTo>
                  <a:pt x="5262358" y="2122862"/>
                  <a:pt x="5270243" y="2117335"/>
                  <a:pt x="5270243" y="2117335"/>
                </a:cubicBezTo>
                <a:close/>
                <a:moveTo>
                  <a:pt x="5266738" y="2025240"/>
                </a:moveTo>
                <a:cubicBezTo>
                  <a:pt x="5266401" y="2020272"/>
                  <a:pt x="5261090" y="2023128"/>
                  <a:pt x="5260752" y="2018160"/>
                </a:cubicBezTo>
                <a:cubicBezTo>
                  <a:pt x="5258010" y="2018346"/>
                  <a:pt x="5261427" y="2028096"/>
                  <a:pt x="5261764" y="2033064"/>
                </a:cubicBezTo>
                <a:cubicBezTo>
                  <a:pt x="5264506" y="2032878"/>
                  <a:pt x="5264000" y="2025426"/>
                  <a:pt x="5266738" y="2025240"/>
                </a:cubicBezTo>
                <a:close/>
                <a:moveTo>
                  <a:pt x="5135661" y="55758"/>
                </a:moveTo>
                <a:cubicBezTo>
                  <a:pt x="5135661" y="55758"/>
                  <a:pt x="5135661" y="55758"/>
                  <a:pt x="5133186" y="55883"/>
                </a:cubicBezTo>
                <a:cubicBezTo>
                  <a:pt x="5135410" y="50785"/>
                  <a:pt x="5133061" y="53396"/>
                  <a:pt x="5132810" y="48423"/>
                </a:cubicBezTo>
                <a:cubicBezTo>
                  <a:pt x="5123026" y="51410"/>
                  <a:pt x="5138515" y="63093"/>
                  <a:pt x="5135661" y="55758"/>
                </a:cubicBezTo>
                <a:close/>
                <a:moveTo>
                  <a:pt x="5277410" y="2141803"/>
                </a:moveTo>
                <a:cubicBezTo>
                  <a:pt x="5277241" y="2139319"/>
                  <a:pt x="5274668" y="2141989"/>
                  <a:pt x="5271761" y="2139691"/>
                </a:cubicBezTo>
                <a:cubicBezTo>
                  <a:pt x="5274837" y="2144473"/>
                  <a:pt x="5272099" y="2144659"/>
                  <a:pt x="5272436" y="2149627"/>
                </a:cubicBezTo>
                <a:cubicBezTo>
                  <a:pt x="5275174" y="2149441"/>
                  <a:pt x="5275174" y="2149441"/>
                  <a:pt x="5275174" y="2149441"/>
                </a:cubicBezTo>
                <a:cubicBezTo>
                  <a:pt x="5275005" y="2146957"/>
                  <a:pt x="5271930" y="2142175"/>
                  <a:pt x="5277410" y="2141803"/>
                </a:cubicBezTo>
                <a:close/>
                <a:moveTo>
                  <a:pt x="5205773" y="1053999"/>
                </a:moveTo>
                <a:cubicBezTo>
                  <a:pt x="5205899" y="1056487"/>
                  <a:pt x="5203411" y="1054119"/>
                  <a:pt x="5203411" y="1054119"/>
                </a:cubicBezTo>
                <a:cubicBezTo>
                  <a:pt x="5201052" y="1054238"/>
                  <a:pt x="5201177" y="1056726"/>
                  <a:pt x="5201428" y="1061701"/>
                </a:cubicBezTo>
                <a:cubicBezTo>
                  <a:pt x="5196455" y="1056963"/>
                  <a:pt x="5194219" y="1059570"/>
                  <a:pt x="5191484" y="1052226"/>
                </a:cubicBezTo>
                <a:cubicBezTo>
                  <a:pt x="5198689" y="1054356"/>
                  <a:pt x="5193592" y="1047131"/>
                  <a:pt x="5198438" y="1049381"/>
                </a:cubicBezTo>
                <a:cubicBezTo>
                  <a:pt x="5195703" y="1042036"/>
                  <a:pt x="5197811" y="1036941"/>
                  <a:pt x="5193090" y="1037180"/>
                </a:cubicBezTo>
                <a:cubicBezTo>
                  <a:pt x="5191785" y="1034752"/>
                  <a:pt x="5193588" y="1035284"/>
                  <a:pt x="5196009" y="1036409"/>
                </a:cubicBezTo>
                <a:cubicBezTo>
                  <a:pt x="5198435" y="1037534"/>
                  <a:pt x="5201479" y="1039251"/>
                  <a:pt x="5202658" y="1039192"/>
                </a:cubicBezTo>
                <a:cubicBezTo>
                  <a:pt x="5198062" y="1041917"/>
                  <a:pt x="5200927" y="1051750"/>
                  <a:pt x="5205773" y="1053999"/>
                </a:cubicBezTo>
                <a:close/>
                <a:moveTo>
                  <a:pt x="5143594" y="65330"/>
                </a:moveTo>
                <a:cubicBezTo>
                  <a:pt x="5138515" y="63093"/>
                  <a:pt x="5136162" y="65704"/>
                  <a:pt x="5136413" y="70677"/>
                </a:cubicBezTo>
                <a:cubicBezTo>
                  <a:pt x="5138891" y="70552"/>
                  <a:pt x="5143844" y="70303"/>
                  <a:pt x="5143594" y="65330"/>
                </a:cubicBezTo>
                <a:close/>
                <a:moveTo>
                  <a:pt x="5162775" y="248839"/>
                </a:moveTo>
                <a:cubicBezTo>
                  <a:pt x="5162524" y="243866"/>
                  <a:pt x="5160049" y="243990"/>
                  <a:pt x="5157446" y="241629"/>
                </a:cubicBezTo>
                <a:cubicBezTo>
                  <a:pt x="5160175" y="246477"/>
                  <a:pt x="5152744" y="246851"/>
                  <a:pt x="5157822" y="249088"/>
                </a:cubicBezTo>
                <a:cubicBezTo>
                  <a:pt x="5157571" y="244115"/>
                  <a:pt x="5160551" y="253937"/>
                  <a:pt x="5162775" y="248839"/>
                </a:cubicBezTo>
                <a:close/>
                <a:moveTo>
                  <a:pt x="5160138" y="65664"/>
                </a:moveTo>
                <a:cubicBezTo>
                  <a:pt x="5160156" y="64495"/>
                  <a:pt x="5159628" y="63275"/>
                  <a:pt x="5158327" y="62094"/>
                </a:cubicBezTo>
                <a:cubicBezTo>
                  <a:pt x="5158703" y="69554"/>
                  <a:pt x="5151025" y="64956"/>
                  <a:pt x="5151401" y="72415"/>
                </a:cubicBezTo>
                <a:cubicBezTo>
                  <a:pt x="5155115" y="72228"/>
                  <a:pt x="5160083" y="69173"/>
                  <a:pt x="5160138" y="65664"/>
                </a:cubicBezTo>
                <a:close/>
                <a:moveTo>
                  <a:pt x="5171848" y="215164"/>
                </a:moveTo>
                <a:lnTo>
                  <a:pt x="5170586" y="212921"/>
                </a:lnTo>
                <a:lnTo>
                  <a:pt x="5169840" y="213300"/>
                </a:lnTo>
                <a:close/>
                <a:moveTo>
                  <a:pt x="5176412" y="273080"/>
                </a:moveTo>
                <a:cubicBezTo>
                  <a:pt x="5174062" y="275692"/>
                  <a:pt x="5175284" y="250701"/>
                  <a:pt x="5166130" y="266120"/>
                </a:cubicBezTo>
                <a:cubicBezTo>
                  <a:pt x="5171083" y="265870"/>
                  <a:pt x="5166256" y="268607"/>
                  <a:pt x="5166381" y="271093"/>
                </a:cubicBezTo>
                <a:cubicBezTo>
                  <a:pt x="5168981" y="273455"/>
                  <a:pt x="5171709" y="278303"/>
                  <a:pt x="5174313" y="280665"/>
                </a:cubicBezTo>
                <a:cubicBezTo>
                  <a:pt x="5174313" y="280665"/>
                  <a:pt x="5174313" y="280665"/>
                  <a:pt x="5174062" y="275692"/>
                </a:cubicBezTo>
                <a:cubicBezTo>
                  <a:pt x="5174062" y="275692"/>
                  <a:pt x="5176537" y="275567"/>
                  <a:pt x="5176412" y="273080"/>
                </a:cubicBezTo>
                <a:close/>
                <a:moveTo>
                  <a:pt x="5164285" y="81737"/>
                </a:moveTo>
                <a:cubicBezTo>
                  <a:pt x="5159455" y="84474"/>
                  <a:pt x="5161557" y="76889"/>
                  <a:pt x="5159204" y="79501"/>
                </a:cubicBezTo>
                <a:cubicBezTo>
                  <a:pt x="5152654" y="97281"/>
                  <a:pt x="5137165" y="85598"/>
                  <a:pt x="5125408" y="98655"/>
                </a:cubicBezTo>
                <a:cubicBezTo>
                  <a:pt x="5130611" y="103378"/>
                  <a:pt x="5137541" y="93058"/>
                  <a:pt x="5138168" y="105490"/>
                </a:cubicBezTo>
                <a:cubicBezTo>
                  <a:pt x="5135818" y="108102"/>
                  <a:pt x="5133089" y="103253"/>
                  <a:pt x="5133465" y="110713"/>
                </a:cubicBezTo>
                <a:cubicBezTo>
                  <a:pt x="5138293" y="107977"/>
                  <a:pt x="5138544" y="112950"/>
                  <a:pt x="5143497" y="112700"/>
                </a:cubicBezTo>
                <a:cubicBezTo>
                  <a:pt x="5148453" y="112450"/>
                  <a:pt x="5152779" y="99768"/>
                  <a:pt x="5158108" y="106978"/>
                </a:cubicBezTo>
                <a:cubicBezTo>
                  <a:pt x="5160082" y="96907"/>
                  <a:pt x="5162309" y="91809"/>
                  <a:pt x="5164285" y="81737"/>
                </a:cubicBezTo>
                <a:close/>
                <a:moveTo>
                  <a:pt x="5173654" y="218375"/>
                </a:moveTo>
                <a:lnTo>
                  <a:pt x="5172034" y="215495"/>
                </a:lnTo>
                <a:lnTo>
                  <a:pt x="5168661" y="214821"/>
                </a:lnTo>
                <a:lnTo>
                  <a:pt x="5167325" y="215122"/>
                </a:lnTo>
                <a:lnTo>
                  <a:pt x="5166223" y="218750"/>
                </a:lnTo>
                <a:cubicBezTo>
                  <a:pt x="5171305" y="220986"/>
                  <a:pt x="5168826" y="221111"/>
                  <a:pt x="5173654" y="218375"/>
                </a:cubicBezTo>
                <a:close/>
                <a:moveTo>
                  <a:pt x="5238668" y="1156000"/>
                </a:moveTo>
                <a:cubicBezTo>
                  <a:pt x="5237543" y="1157275"/>
                  <a:pt x="5235777" y="1157995"/>
                  <a:pt x="5234249" y="1157799"/>
                </a:cubicBezTo>
                <a:cubicBezTo>
                  <a:pt x="5232721" y="1157602"/>
                  <a:pt x="5231435" y="1156492"/>
                  <a:pt x="5231273" y="1154106"/>
                </a:cubicBezTo>
                <a:cubicBezTo>
                  <a:pt x="5236257" y="1156164"/>
                  <a:pt x="5235933" y="1151393"/>
                  <a:pt x="5238668" y="1156000"/>
                </a:cubicBezTo>
                <a:close/>
                <a:moveTo>
                  <a:pt x="5174066" y="78751"/>
                </a:moveTo>
                <a:cubicBezTo>
                  <a:pt x="5164160" y="79251"/>
                  <a:pt x="5172214" y="91309"/>
                  <a:pt x="5167387" y="94046"/>
                </a:cubicBezTo>
                <a:cubicBezTo>
                  <a:pt x="5174944" y="96158"/>
                  <a:pt x="5174567" y="88698"/>
                  <a:pt x="5174066" y="78751"/>
                </a:cubicBezTo>
                <a:close/>
                <a:moveTo>
                  <a:pt x="5174288" y="33868"/>
                </a:moveTo>
                <a:cubicBezTo>
                  <a:pt x="5174539" y="38841"/>
                  <a:pt x="5167358" y="44189"/>
                  <a:pt x="5164755" y="41827"/>
                </a:cubicBezTo>
                <a:cubicBezTo>
                  <a:pt x="5167484" y="46675"/>
                  <a:pt x="5162405" y="44438"/>
                  <a:pt x="5162656" y="49412"/>
                </a:cubicBezTo>
                <a:cubicBezTo>
                  <a:pt x="5167609" y="49162"/>
                  <a:pt x="5174789" y="43814"/>
                  <a:pt x="5174288" y="33868"/>
                </a:cubicBezTo>
                <a:close/>
                <a:moveTo>
                  <a:pt x="5180774" y="113314"/>
                </a:moveTo>
                <a:cubicBezTo>
                  <a:pt x="5178299" y="113439"/>
                  <a:pt x="5175946" y="116051"/>
                  <a:pt x="5176072" y="118537"/>
                </a:cubicBezTo>
                <a:cubicBezTo>
                  <a:pt x="5178425" y="115926"/>
                  <a:pt x="5176322" y="123510"/>
                  <a:pt x="5181150" y="120774"/>
                </a:cubicBezTo>
                <a:cubicBezTo>
                  <a:pt x="5181150" y="120774"/>
                  <a:pt x="5181150" y="120774"/>
                  <a:pt x="5180774" y="113314"/>
                </a:cubicBezTo>
                <a:close/>
                <a:moveTo>
                  <a:pt x="5179492" y="38591"/>
                </a:moveTo>
                <a:lnTo>
                  <a:pt x="5179480" y="38574"/>
                </a:lnTo>
                <a:lnTo>
                  <a:pt x="5176763" y="33743"/>
                </a:lnTo>
                <a:cubicBezTo>
                  <a:pt x="5179366" y="36105"/>
                  <a:pt x="5177013" y="38716"/>
                  <a:pt x="5179492" y="38591"/>
                </a:cubicBezTo>
                <a:close/>
                <a:moveTo>
                  <a:pt x="5262115" y="1187071"/>
                </a:moveTo>
                <a:cubicBezTo>
                  <a:pt x="5259038" y="1182289"/>
                  <a:pt x="5250648" y="1180362"/>
                  <a:pt x="5248075" y="1183033"/>
                </a:cubicBezTo>
                <a:cubicBezTo>
                  <a:pt x="5251323" y="1190297"/>
                  <a:pt x="5256634" y="1187443"/>
                  <a:pt x="5262115" y="1187071"/>
                </a:cubicBezTo>
                <a:close/>
                <a:moveTo>
                  <a:pt x="5184820" y="45801"/>
                </a:moveTo>
                <a:cubicBezTo>
                  <a:pt x="5182467" y="48413"/>
                  <a:pt x="5182217" y="43440"/>
                  <a:pt x="5179742" y="43565"/>
                </a:cubicBezTo>
                <a:cubicBezTo>
                  <a:pt x="5182593" y="50900"/>
                  <a:pt x="5177389" y="46176"/>
                  <a:pt x="5177765" y="53635"/>
                </a:cubicBezTo>
                <a:cubicBezTo>
                  <a:pt x="5180118" y="51024"/>
                  <a:pt x="5182467" y="48413"/>
                  <a:pt x="5184820" y="45801"/>
                </a:cubicBezTo>
                <a:close/>
                <a:moveTo>
                  <a:pt x="5194256" y="85212"/>
                </a:moveTo>
                <a:cubicBezTo>
                  <a:pt x="5194256" y="85212"/>
                  <a:pt x="5186575" y="80613"/>
                  <a:pt x="5189301" y="85462"/>
                </a:cubicBezTo>
                <a:cubicBezTo>
                  <a:pt x="5191779" y="85338"/>
                  <a:pt x="5189426" y="87949"/>
                  <a:pt x="5189426" y="87949"/>
                </a:cubicBezTo>
                <a:cubicBezTo>
                  <a:pt x="5184348" y="85712"/>
                  <a:pt x="5181998" y="88323"/>
                  <a:pt x="5177171" y="91060"/>
                </a:cubicBezTo>
                <a:cubicBezTo>
                  <a:pt x="5182375" y="95783"/>
                  <a:pt x="5185350" y="105605"/>
                  <a:pt x="5190554" y="110328"/>
                </a:cubicBezTo>
                <a:cubicBezTo>
                  <a:pt x="5195134" y="102618"/>
                  <a:pt x="5192405" y="97771"/>
                  <a:pt x="5194256" y="85212"/>
                </a:cubicBezTo>
                <a:close/>
                <a:moveTo>
                  <a:pt x="5193254" y="65320"/>
                </a:moveTo>
                <a:cubicBezTo>
                  <a:pt x="5190776" y="65445"/>
                  <a:pt x="5188173" y="63083"/>
                  <a:pt x="5185823" y="65694"/>
                </a:cubicBezTo>
                <a:cubicBezTo>
                  <a:pt x="5185948" y="68181"/>
                  <a:pt x="5183846" y="75766"/>
                  <a:pt x="5186450" y="78127"/>
                </a:cubicBezTo>
                <a:cubicBezTo>
                  <a:pt x="5186074" y="70668"/>
                  <a:pt x="5191027" y="70418"/>
                  <a:pt x="5193254" y="65320"/>
                </a:cubicBezTo>
                <a:close/>
                <a:moveTo>
                  <a:pt x="5201369" y="177092"/>
                </a:moveTo>
                <a:cubicBezTo>
                  <a:pt x="5198894" y="177217"/>
                  <a:pt x="5198518" y="169757"/>
                  <a:pt x="5196040" y="169882"/>
                </a:cubicBezTo>
                <a:cubicBezTo>
                  <a:pt x="5196291" y="174855"/>
                  <a:pt x="5194314" y="184926"/>
                  <a:pt x="5196792" y="184801"/>
                </a:cubicBezTo>
                <a:cubicBezTo>
                  <a:pt x="5196542" y="179828"/>
                  <a:pt x="5201620" y="182065"/>
                  <a:pt x="5201369" y="177092"/>
                </a:cubicBezTo>
                <a:close/>
                <a:moveTo>
                  <a:pt x="5197956" y="60097"/>
                </a:moveTo>
                <a:cubicBezTo>
                  <a:pt x="5193003" y="60346"/>
                  <a:pt x="5195227" y="55249"/>
                  <a:pt x="5195102" y="52762"/>
                </a:cubicBezTo>
                <a:cubicBezTo>
                  <a:pt x="5195102" y="52762"/>
                  <a:pt x="5195102" y="52762"/>
                  <a:pt x="5192627" y="52887"/>
                </a:cubicBezTo>
                <a:cubicBezTo>
                  <a:pt x="5192878" y="57860"/>
                  <a:pt x="5195353" y="57735"/>
                  <a:pt x="5193128" y="62833"/>
                </a:cubicBezTo>
                <a:cubicBezTo>
                  <a:pt x="5195478" y="60222"/>
                  <a:pt x="5198082" y="62584"/>
                  <a:pt x="5197956" y="60097"/>
                </a:cubicBezTo>
                <a:close/>
                <a:moveTo>
                  <a:pt x="5272987" y="1043729"/>
                </a:moveTo>
                <a:cubicBezTo>
                  <a:pt x="5271049" y="1048615"/>
                  <a:pt x="5270809" y="1043838"/>
                  <a:pt x="5266570" y="1046446"/>
                </a:cubicBezTo>
                <a:cubicBezTo>
                  <a:pt x="5266450" y="1044058"/>
                  <a:pt x="5267479" y="1042810"/>
                  <a:pt x="5268827" y="1042442"/>
                </a:cubicBezTo>
                <a:cubicBezTo>
                  <a:pt x="5270174" y="1042074"/>
                  <a:pt x="5271838" y="1042590"/>
                  <a:pt x="5272987" y="1043729"/>
                </a:cubicBezTo>
                <a:close/>
                <a:moveTo>
                  <a:pt x="5344180" y="2080113"/>
                </a:moveTo>
                <a:cubicBezTo>
                  <a:pt x="5344180" y="2080113"/>
                  <a:pt x="5344180" y="2080113"/>
                  <a:pt x="5344828" y="2089656"/>
                </a:cubicBezTo>
                <a:cubicBezTo>
                  <a:pt x="5340006" y="2089984"/>
                  <a:pt x="5340330" y="2094756"/>
                  <a:pt x="5340492" y="2097141"/>
                </a:cubicBezTo>
                <a:cubicBezTo>
                  <a:pt x="5337757" y="2092533"/>
                  <a:pt x="5332934" y="2092860"/>
                  <a:pt x="5332610" y="2088089"/>
                </a:cubicBezTo>
                <a:cubicBezTo>
                  <a:pt x="5337433" y="2087761"/>
                  <a:pt x="5332448" y="2085703"/>
                  <a:pt x="5332124" y="2080931"/>
                </a:cubicBezTo>
                <a:cubicBezTo>
                  <a:pt x="5337109" y="2082990"/>
                  <a:pt x="5337109" y="2082990"/>
                  <a:pt x="5339196" y="2078054"/>
                </a:cubicBezTo>
                <a:cubicBezTo>
                  <a:pt x="5337595" y="2090147"/>
                  <a:pt x="5341931" y="2082662"/>
                  <a:pt x="5344180" y="2080113"/>
                </a:cubicBezTo>
                <a:close/>
                <a:moveTo>
                  <a:pt x="5278679" y="1099072"/>
                </a:moveTo>
                <a:lnTo>
                  <a:pt x="5278205" y="1099706"/>
                </a:lnTo>
                <a:lnTo>
                  <a:pt x="5278133" y="1098640"/>
                </a:lnTo>
                <a:close/>
                <a:moveTo>
                  <a:pt x="5325413" y="1754237"/>
                </a:moveTo>
                <a:cubicBezTo>
                  <a:pt x="5324907" y="1746786"/>
                  <a:pt x="5319596" y="1749641"/>
                  <a:pt x="5316858" y="1749827"/>
                </a:cubicBezTo>
                <a:cubicBezTo>
                  <a:pt x="5317196" y="1754795"/>
                  <a:pt x="5322844" y="1756908"/>
                  <a:pt x="5325413" y="1754237"/>
                </a:cubicBezTo>
                <a:close/>
                <a:moveTo>
                  <a:pt x="5284668" y="1073242"/>
                </a:moveTo>
                <a:cubicBezTo>
                  <a:pt x="5286900" y="1065603"/>
                  <a:pt x="5281588" y="1068460"/>
                  <a:pt x="5281419" y="1065975"/>
                </a:cubicBezTo>
                <a:lnTo>
                  <a:pt x="5283605" y="1061287"/>
                </a:lnTo>
                <a:lnTo>
                  <a:pt x="5280620" y="1062716"/>
                </a:lnTo>
                <a:lnTo>
                  <a:pt x="5280317" y="1063019"/>
                </a:lnTo>
                <a:lnTo>
                  <a:pt x="5280289" y="1063915"/>
                </a:lnTo>
                <a:cubicBezTo>
                  <a:pt x="5280063" y="1064846"/>
                  <a:pt x="5279549" y="1065485"/>
                  <a:pt x="5278459" y="1065540"/>
                </a:cubicBezTo>
                <a:cubicBezTo>
                  <a:pt x="5278706" y="1070436"/>
                  <a:pt x="5281256" y="1077672"/>
                  <a:pt x="5276898" y="1077892"/>
                </a:cubicBezTo>
                <a:lnTo>
                  <a:pt x="5282032" y="1079525"/>
                </a:lnTo>
                <a:close/>
                <a:moveTo>
                  <a:pt x="5290542" y="1010215"/>
                </a:moveTo>
                <a:cubicBezTo>
                  <a:pt x="5285589" y="1010464"/>
                  <a:pt x="5280511" y="1008229"/>
                  <a:pt x="5278409" y="1015812"/>
                </a:cubicBezTo>
                <a:cubicBezTo>
                  <a:pt x="5281012" y="1018175"/>
                  <a:pt x="5288318" y="1015313"/>
                  <a:pt x="5290542" y="1010215"/>
                </a:cubicBezTo>
                <a:close/>
                <a:moveTo>
                  <a:pt x="5346582" y="1822673"/>
                </a:moveTo>
                <a:cubicBezTo>
                  <a:pt x="5343671" y="1820377"/>
                  <a:pt x="5340764" y="1818077"/>
                  <a:pt x="5335115" y="1815967"/>
                </a:cubicBezTo>
                <a:cubicBezTo>
                  <a:pt x="5338866" y="1830684"/>
                  <a:pt x="5326724" y="1814040"/>
                  <a:pt x="5327568" y="1826461"/>
                </a:cubicBezTo>
                <a:cubicBezTo>
                  <a:pt x="5332879" y="1823604"/>
                  <a:pt x="5335621" y="1823417"/>
                  <a:pt x="5333385" y="1831057"/>
                </a:cubicBezTo>
                <a:cubicBezTo>
                  <a:pt x="5336128" y="1830870"/>
                  <a:pt x="5338191" y="1820748"/>
                  <a:pt x="5341607" y="1830498"/>
                </a:cubicBezTo>
                <a:cubicBezTo>
                  <a:pt x="5344346" y="1830312"/>
                  <a:pt x="5343839" y="1822859"/>
                  <a:pt x="5346582" y="1822673"/>
                </a:cubicBezTo>
                <a:close/>
                <a:moveTo>
                  <a:pt x="5302714" y="1176825"/>
                </a:moveTo>
                <a:cubicBezTo>
                  <a:pt x="5297065" y="1174716"/>
                  <a:pt x="5297065" y="1174716"/>
                  <a:pt x="5297065" y="1174716"/>
                </a:cubicBezTo>
                <a:cubicBezTo>
                  <a:pt x="5303221" y="1184279"/>
                  <a:pt x="5294998" y="1184837"/>
                  <a:pt x="5295673" y="1194773"/>
                </a:cubicBezTo>
                <a:cubicBezTo>
                  <a:pt x="5301153" y="1194400"/>
                  <a:pt x="5301153" y="1194400"/>
                  <a:pt x="5301153" y="1194400"/>
                </a:cubicBezTo>
                <a:cubicBezTo>
                  <a:pt x="5300478" y="1184465"/>
                  <a:pt x="5300478" y="1184465"/>
                  <a:pt x="5302714" y="1176825"/>
                </a:cubicBezTo>
                <a:close/>
                <a:moveTo>
                  <a:pt x="5296999" y="1039806"/>
                </a:moveTo>
                <a:cubicBezTo>
                  <a:pt x="5296874" y="1037318"/>
                  <a:pt x="5292046" y="1040055"/>
                  <a:pt x="5294148" y="1032470"/>
                </a:cubicBezTo>
                <a:cubicBezTo>
                  <a:pt x="5289320" y="1035205"/>
                  <a:pt x="5287093" y="1040305"/>
                  <a:pt x="5282140" y="1040555"/>
                </a:cubicBezTo>
                <a:cubicBezTo>
                  <a:pt x="5286842" y="1035329"/>
                  <a:pt x="5283992" y="1027996"/>
                  <a:pt x="5276686" y="1030856"/>
                </a:cubicBezTo>
                <a:cubicBezTo>
                  <a:pt x="5276561" y="1028370"/>
                  <a:pt x="5278910" y="1025758"/>
                  <a:pt x="5281388" y="1025633"/>
                </a:cubicBezTo>
                <a:cubicBezTo>
                  <a:pt x="5278785" y="1023273"/>
                  <a:pt x="5276059" y="1018425"/>
                  <a:pt x="5273456" y="1016062"/>
                </a:cubicBezTo>
                <a:cubicBezTo>
                  <a:pt x="5268753" y="1021284"/>
                  <a:pt x="5264051" y="1026507"/>
                  <a:pt x="5262075" y="1036578"/>
                </a:cubicBezTo>
                <a:cubicBezTo>
                  <a:pt x="5259600" y="1036703"/>
                  <a:pt x="5261824" y="1031605"/>
                  <a:pt x="5259349" y="1031730"/>
                </a:cubicBezTo>
                <a:cubicBezTo>
                  <a:pt x="5249315" y="1029744"/>
                  <a:pt x="5252545" y="1044538"/>
                  <a:pt x="5242764" y="1047525"/>
                </a:cubicBezTo>
                <a:cubicBezTo>
                  <a:pt x="5245364" y="1049886"/>
                  <a:pt x="5245364" y="1049886"/>
                  <a:pt x="5247843" y="1049760"/>
                </a:cubicBezTo>
                <a:cubicBezTo>
                  <a:pt x="5243265" y="1057471"/>
                  <a:pt x="5241289" y="1067542"/>
                  <a:pt x="5244143" y="1074878"/>
                </a:cubicBezTo>
                <a:cubicBezTo>
                  <a:pt x="5236712" y="1075253"/>
                  <a:pt x="5240913" y="1060081"/>
                  <a:pt x="5235960" y="1060331"/>
                </a:cubicBezTo>
                <a:cubicBezTo>
                  <a:pt x="5235834" y="1057846"/>
                  <a:pt x="5238310" y="1057721"/>
                  <a:pt x="5240788" y="1057597"/>
                </a:cubicBezTo>
                <a:cubicBezTo>
                  <a:pt x="5240412" y="1050136"/>
                  <a:pt x="5237808" y="1047775"/>
                  <a:pt x="5235333" y="1047900"/>
                </a:cubicBezTo>
                <a:cubicBezTo>
                  <a:pt x="5235208" y="1045412"/>
                  <a:pt x="5237683" y="1045287"/>
                  <a:pt x="5240161" y="1045162"/>
                </a:cubicBezTo>
                <a:cubicBezTo>
                  <a:pt x="5234706" y="1035466"/>
                  <a:pt x="5235082" y="1042927"/>
                  <a:pt x="5236931" y="1030368"/>
                </a:cubicBezTo>
                <a:cubicBezTo>
                  <a:pt x="5234330" y="1028005"/>
                  <a:pt x="5229378" y="1028255"/>
                  <a:pt x="5228877" y="1018309"/>
                </a:cubicBezTo>
                <a:cubicBezTo>
                  <a:pt x="5223673" y="1013585"/>
                  <a:pt x="5218967" y="1018808"/>
                  <a:pt x="5211414" y="1016697"/>
                </a:cubicBezTo>
                <a:cubicBezTo>
                  <a:pt x="5211665" y="1021670"/>
                  <a:pt x="5214140" y="1021545"/>
                  <a:pt x="5214391" y="1026519"/>
                </a:cubicBezTo>
                <a:cubicBezTo>
                  <a:pt x="5206834" y="1024405"/>
                  <a:pt x="5211414" y="1016697"/>
                  <a:pt x="5206208" y="1011974"/>
                </a:cubicBezTo>
                <a:cubicBezTo>
                  <a:pt x="5203733" y="1012099"/>
                  <a:pt x="5206458" y="1016947"/>
                  <a:pt x="5204109" y="1019557"/>
                </a:cubicBezTo>
                <a:cubicBezTo>
                  <a:pt x="5201505" y="1017197"/>
                  <a:pt x="5201380" y="1014709"/>
                  <a:pt x="5201129" y="1009736"/>
                </a:cubicBezTo>
                <a:cubicBezTo>
                  <a:pt x="5198655" y="1009861"/>
                  <a:pt x="5201505" y="1017197"/>
                  <a:pt x="5199156" y="1019807"/>
                </a:cubicBezTo>
                <a:cubicBezTo>
                  <a:pt x="5194203" y="1020057"/>
                  <a:pt x="5194203" y="1020057"/>
                  <a:pt x="5191600" y="1017696"/>
                </a:cubicBezTo>
                <a:cubicBezTo>
                  <a:pt x="5189836" y="1019654"/>
                  <a:pt x="5188422" y="1022374"/>
                  <a:pt x="5187262" y="1025549"/>
                </a:cubicBezTo>
                <a:lnTo>
                  <a:pt x="5185251" y="1033140"/>
                </a:lnTo>
                <a:lnTo>
                  <a:pt x="5186119" y="1032543"/>
                </a:lnTo>
                <a:cubicBezTo>
                  <a:pt x="5186254" y="1035230"/>
                  <a:pt x="5186390" y="1037918"/>
                  <a:pt x="5188569" y="1037807"/>
                </a:cubicBezTo>
                <a:cubicBezTo>
                  <a:pt x="5187547" y="1039206"/>
                  <a:pt x="5186525" y="1040604"/>
                  <a:pt x="5185486" y="1041667"/>
                </a:cubicBezTo>
                <a:lnTo>
                  <a:pt x="5183471" y="1042834"/>
                </a:lnTo>
                <a:lnTo>
                  <a:pt x="5181504" y="1056182"/>
                </a:lnTo>
                <a:lnTo>
                  <a:pt x="5181863" y="1056466"/>
                </a:lnTo>
                <a:cubicBezTo>
                  <a:pt x="5182423" y="1056759"/>
                  <a:pt x="5182968" y="1056731"/>
                  <a:pt x="5182904" y="1055452"/>
                </a:cubicBezTo>
                <a:cubicBezTo>
                  <a:pt x="5183162" y="1060569"/>
                  <a:pt x="5183291" y="1063130"/>
                  <a:pt x="5185857" y="1070697"/>
                </a:cubicBezTo>
                <a:cubicBezTo>
                  <a:pt x="5181628" y="1073475"/>
                  <a:pt x="5183420" y="1065689"/>
                  <a:pt x="5181241" y="1065799"/>
                </a:cubicBezTo>
                <a:cubicBezTo>
                  <a:pt x="5179062" y="1065909"/>
                  <a:pt x="5181628" y="1073475"/>
                  <a:pt x="5177269" y="1073695"/>
                </a:cubicBezTo>
                <a:cubicBezTo>
                  <a:pt x="5178166" y="1069802"/>
                  <a:pt x="5179094" y="1066548"/>
                  <a:pt x="5179766" y="1063628"/>
                </a:cubicBezTo>
                <a:lnTo>
                  <a:pt x="5180459" y="1057802"/>
                </a:lnTo>
                <a:lnTo>
                  <a:pt x="5177737" y="1056722"/>
                </a:lnTo>
                <a:cubicBezTo>
                  <a:pt x="5176793" y="1056459"/>
                  <a:pt x="5176205" y="1057112"/>
                  <a:pt x="5176393" y="1060842"/>
                </a:cubicBezTo>
                <a:cubicBezTo>
                  <a:pt x="5175154" y="1060904"/>
                  <a:pt x="5172709" y="1061651"/>
                  <a:pt x="5171162" y="1061728"/>
                </a:cubicBezTo>
                <a:lnTo>
                  <a:pt x="5169953" y="1061245"/>
                </a:lnTo>
                <a:lnTo>
                  <a:pt x="5171315" y="1058604"/>
                </a:lnTo>
                <a:cubicBezTo>
                  <a:pt x="5170140" y="1059910"/>
                  <a:pt x="5169715" y="1060710"/>
                  <a:pt x="5169776" y="1061175"/>
                </a:cubicBezTo>
                <a:lnTo>
                  <a:pt x="5169953" y="1061245"/>
                </a:lnTo>
                <a:lnTo>
                  <a:pt x="5169336" y="1062444"/>
                </a:lnTo>
                <a:cubicBezTo>
                  <a:pt x="5169708" y="1063671"/>
                  <a:pt x="5170390" y="1064883"/>
                  <a:pt x="5169214" y="1066190"/>
                </a:cubicBezTo>
                <a:cubicBezTo>
                  <a:pt x="5166613" y="1063827"/>
                  <a:pt x="5166362" y="1058854"/>
                  <a:pt x="5161406" y="1059104"/>
                </a:cubicBezTo>
                <a:cubicBezTo>
                  <a:pt x="5158932" y="1059228"/>
                  <a:pt x="5161657" y="1064076"/>
                  <a:pt x="5164135" y="1063951"/>
                </a:cubicBezTo>
                <a:cubicBezTo>
                  <a:pt x="5161782" y="1066564"/>
                  <a:pt x="5159308" y="1066689"/>
                  <a:pt x="5154229" y="1064451"/>
                </a:cubicBezTo>
                <a:cubicBezTo>
                  <a:pt x="5159433" y="1069174"/>
                  <a:pt x="5152002" y="1069549"/>
                  <a:pt x="5151751" y="1064576"/>
                </a:cubicBezTo>
                <a:cubicBezTo>
                  <a:pt x="5149402" y="1067188"/>
                  <a:pt x="5149652" y="1072161"/>
                  <a:pt x="5144571" y="1069923"/>
                </a:cubicBezTo>
                <a:cubicBezTo>
                  <a:pt x="5147299" y="1074771"/>
                  <a:pt x="5149527" y="1069674"/>
                  <a:pt x="5154480" y="1069424"/>
                </a:cubicBezTo>
                <a:cubicBezTo>
                  <a:pt x="5152252" y="1074522"/>
                  <a:pt x="5157331" y="1076760"/>
                  <a:pt x="5159809" y="1076635"/>
                </a:cubicBezTo>
                <a:cubicBezTo>
                  <a:pt x="5160060" y="1081608"/>
                  <a:pt x="5154982" y="1079373"/>
                  <a:pt x="5155232" y="1084345"/>
                </a:cubicBezTo>
                <a:cubicBezTo>
                  <a:pt x="5152252" y="1074522"/>
                  <a:pt x="5152754" y="1084470"/>
                  <a:pt x="5150028" y="1079622"/>
                </a:cubicBezTo>
                <a:cubicBezTo>
                  <a:pt x="5148452" y="1085309"/>
                  <a:pt x="5147847" y="1082536"/>
                  <a:pt x="5146808" y="1085042"/>
                </a:cubicBezTo>
                <a:lnTo>
                  <a:pt x="5146073" y="1087888"/>
                </a:lnTo>
                <a:lnTo>
                  <a:pt x="5146485" y="1088117"/>
                </a:lnTo>
                <a:cubicBezTo>
                  <a:pt x="5147955" y="1088493"/>
                  <a:pt x="5149566" y="1088786"/>
                  <a:pt x="5150840" y="1089582"/>
                </a:cubicBezTo>
                <a:lnTo>
                  <a:pt x="5151244" y="1090360"/>
                </a:lnTo>
                <a:lnTo>
                  <a:pt x="5152132" y="1089059"/>
                </a:lnTo>
                <a:lnTo>
                  <a:pt x="5154034" y="1087946"/>
                </a:lnTo>
                <a:lnTo>
                  <a:pt x="5154730" y="1087101"/>
                </a:lnTo>
                <a:cubicBezTo>
                  <a:pt x="5154987" y="1086789"/>
                  <a:pt x="5154987" y="1086789"/>
                  <a:pt x="5154987" y="1086789"/>
                </a:cubicBezTo>
                <a:cubicBezTo>
                  <a:pt x="5157046" y="1084291"/>
                  <a:pt x="5157046" y="1084291"/>
                  <a:pt x="5157046" y="1084291"/>
                </a:cubicBezTo>
                <a:lnTo>
                  <a:pt x="5156835" y="1086380"/>
                </a:lnTo>
                <a:lnTo>
                  <a:pt x="5165138" y="1083846"/>
                </a:lnTo>
                <a:cubicBezTo>
                  <a:pt x="5165263" y="1086331"/>
                  <a:pt x="5165263" y="1086331"/>
                  <a:pt x="5165389" y="1088819"/>
                </a:cubicBezTo>
                <a:cubicBezTo>
                  <a:pt x="5172819" y="1088444"/>
                  <a:pt x="5172443" y="1080984"/>
                  <a:pt x="5179746" y="1078124"/>
                </a:cubicBezTo>
                <a:cubicBezTo>
                  <a:pt x="5182474" y="1082972"/>
                  <a:pt x="5185078" y="1085333"/>
                  <a:pt x="5187553" y="1085208"/>
                </a:cubicBezTo>
                <a:cubicBezTo>
                  <a:pt x="5190282" y="1090056"/>
                  <a:pt x="5185078" y="1085333"/>
                  <a:pt x="5187929" y="1092669"/>
                </a:cubicBezTo>
                <a:cubicBezTo>
                  <a:pt x="5182976" y="1092918"/>
                  <a:pt x="5182725" y="1087945"/>
                  <a:pt x="5180498" y="1093043"/>
                </a:cubicBezTo>
                <a:cubicBezTo>
                  <a:pt x="5183226" y="1097891"/>
                  <a:pt x="5187929" y="1092669"/>
                  <a:pt x="5190407" y="1092544"/>
                </a:cubicBezTo>
                <a:cubicBezTo>
                  <a:pt x="5190532" y="1095029"/>
                  <a:pt x="5190657" y="1097516"/>
                  <a:pt x="5190657" y="1097516"/>
                </a:cubicBezTo>
                <a:cubicBezTo>
                  <a:pt x="5185579" y="1095278"/>
                  <a:pt x="5183728" y="1107837"/>
                  <a:pt x="5186958" y="1122631"/>
                </a:cubicBezTo>
                <a:cubicBezTo>
                  <a:pt x="5182002" y="1122881"/>
                  <a:pt x="5179778" y="1127979"/>
                  <a:pt x="5182503" y="1132827"/>
                </a:cubicBezTo>
                <a:cubicBezTo>
                  <a:pt x="5177676" y="1135565"/>
                  <a:pt x="5177676" y="1135565"/>
                  <a:pt x="5172597" y="1133327"/>
                </a:cubicBezTo>
                <a:cubicBezTo>
                  <a:pt x="5172692" y="1135191"/>
                  <a:pt x="5171981" y="1136474"/>
                  <a:pt x="5170950" y="1137578"/>
                </a:cubicBezTo>
                <a:lnTo>
                  <a:pt x="5167831" y="1140359"/>
                </a:lnTo>
                <a:lnTo>
                  <a:pt x="5168402" y="1140924"/>
                </a:lnTo>
                <a:cubicBezTo>
                  <a:pt x="5170600" y="1141824"/>
                  <a:pt x="5172983" y="1140357"/>
                  <a:pt x="5173254" y="1145730"/>
                </a:cubicBezTo>
                <a:cubicBezTo>
                  <a:pt x="5171530" y="1144021"/>
                  <a:pt x="5168713" y="1145061"/>
                  <a:pt x="5167260" y="1142665"/>
                </a:cubicBezTo>
                <a:lnTo>
                  <a:pt x="5166975" y="1141481"/>
                </a:lnTo>
                <a:lnTo>
                  <a:pt x="5164820" y="1145288"/>
                </a:lnTo>
                <a:cubicBezTo>
                  <a:pt x="5164455" y="1147293"/>
                  <a:pt x="5164743" y="1149927"/>
                  <a:pt x="5166169" y="1153596"/>
                </a:cubicBezTo>
                <a:lnTo>
                  <a:pt x="5163103" y="1154797"/>
                </a:lnTo>
                <a:lnTo>
                  <a:pt x="5158733" y="1162030"/>
                </a:lnTo>
                <a:cubicBezTo>
                  <a:pt x="5158290" y="1165181"/>
                  <a:pt x="5159154" y="1168243"/>
                  <a:pt x="5161851" y="1169308"/>
                </a:cubicBezTo>
                <a:cubicBezTo>
                  <a:pt x="5160545" y="1169397"/>
                  <a:pt x="5157408" y="1171483"/>
                  <a:pt x="5154878" y="1172903"/>
                </a:cubicBezTo>
                <a:cubicBezTo>
                  <a:pt x="5152352" y="1174323"/>
                  <a:pt x="5150435" y="1175077"/>
                  <a:pt x="5151571" y="1172503"/>
                </a:cubicBezTo>
                <a:cubicBezTo>
                  <a:pt x="5156795" y="1172149"/>
                  <a:pt x="5153847" y="1167355"/>
                  <a:pt x="5155951" y="1159722"/>
                </a:cubicBezTo>
                <a:cubicBezTo>
                  <a:pt x="5150896" y="1162562"/>
                  <a:pt x="5155613" y="1154752"/>
                  <a:pt x="5147948" y="1157769"/>
                </a:cubicBezTo>
                <a:cubicBezTo>
                  <a:pt x="5150052" y="1150136"/>
                  <a:pt x="5152834" y="1152444"/>
                  <a:pt x="5157721" y="1147119"/>
                </a:cubicBezTo>
                <a:lnTo>
                  <a:pt x="5158508" y="1148956"/>
                </a:lnTo>
                <a:lnTo>
                  <a:pt x="5160717" y="1143897"/>
                </a:lnTo>
                <a:cubicBezTo>
                  <a:pt x="5161892" y="1142591"/>
                  <a:pt x="5163068" y="1141285"/>
                  <a:pt x="5162943" y="1138799"/>
                </a:cubicBezTo>
                <a:cubicBezTo>
                  <a:pt x="5157739" y="1134076"/>
                  <a:pt x="5147704" y="1132089"/>
                  <a:pt x="5147955" y="1137063"/>
                </a:cubicBezTo>
                <a:cubicBezTo>
                  <a:pt x="5145229" y="1132214"/>
                  <a:pt x="5142626" y="1129852"/>
                  <a:pt x="5140402" y="1134950"/>
                </a:cubicBezTo>
                <a:cubicBezTo>
                  <a:pt x="5140151" y="1129977"/>
                  <a:pt x="5137674" y="1130101"/>
                  <a:pt x="5137674" y="1130101"/>
                </a:cubicBezTo>
                <a:cubicBezTo>
                  <a:pt x="5137298" y="1122643"/>
                  <a:pt x="5140276" y="1132464"/>
                  <a:pt x="5142626" y="1129852"/>
                </a:cubicBezTo>
                <a:cubicBezTo>
                  <a:pt x="5142563" y="1128609"/>
                  <a:pt x="5141200" y="1126185"/>
                  <a:pt x="5139558" y="1124398"/>
                </a:cubicBezTo>
                <a:lnTo>
                  <a:pt x="5139479" y="1124371"/>
                </a:lnTo>
                <a:lnTo>
                  <a:pt x="5139556" y="1125521"/>
                </a:lnTo>
                <a:cubicBezTo>
                  <a:pt x="5136818" y="1125707"/>
                  <a:pt x="5134245" y="1128376"/>
                  <a:pt x="5131841" y="1133530"/>
                </a:cubicBezTo>
                <a:cubicBezTo>
                  <a:pt x="5123453" y="1131606"/>
                  <a:pt x="5122947" y="1124153"/>
                  <a:pt x="5114726" y="1124711"/>
                </a:cubicBezTo>
                <a:cubicBezTo>
                  <a:pt x="5114895" y="1127196"/>
                  <a:pt x="5114895" y="1127196"/>
                  <a:pt x="5115063" y="1129679"/>
                </a:cubicBezTo>
                <a:lnTo>
                  <a:pt x="5105616" y="1128203"/>
                </a:lnTo>
                <a:lnTo>
                  <a:pt x="5106106" y="1130251"/>
                </a:lnTo>
                <a:cubicBezTo>
                  <a:pt x="5106106" y="1130251"/>
                  <a:pt x="5106106" y="1130251"/>
                  <a:pt x="5103532" y="1128029"/>
                </a:cubicBezTo>
                <a:cubicBezTo>
                  <a:pt x="5103532" y="1128029"/>
                  <a:pt x="5103532" y="1128029"/>
                  <a:pt x="5103211" y="1127751"/>
                </a:cubicBezTo>
                <a:lnTo>
                  <a:pt x="5102341" y="1126999"/>
                </a:lnTo>
                <a:lnTo>
                  <a:pt x="5100111" y="1126133"/>
                </a:lnTo>
                <a:lnTo>
                  <a:pt x="5098974" y="1124953"/>
                </a:lnTo>
                <a:lnTo>
                  <a:pt x="5098625" y="1125775"/>
                </a:lnTo>
                <a:cubicBezTo>
                  <a:pt x="5097321" y="1126725"/>
                  <a:pt x="5095585" y="1127218"/>
                  <a:pt x="5094014" y="1127774"/>
                </a:cubicBezTo>
                <a:lnTo>
                  <a:pt x="5093589" y="1128054"/>
                </a:lnTo>
                <a:lnTo>
                  <a:pt x="5094749" y="1130786"/>
                </a:lnTo>
                <a:cubicBezTo>
                  <a:pt x="5096200" y="1133144"/>
                  <a:pt x="5096525" y="1130316"/>
                  <a:pt x="5098960" y="1135763"/>
                </a:cubicBezTo>
                <a:cubicBezTo>
                  <a:pt x="5101361" y="1130610"/>
                  <a:pt x="5102036" y="1140548"/>
                  <a:pt x="5104103" y="1130424"/>
                </a:cubicBezTo>
                <a:cubicBezTo>
                  <a:pt x="5104441" y="1135391"/>
                  <a:pt x="5109752" y="1132536"/>
                  <a:pt x="5110089" y="1137504"/>
                </a:cubicBezTo>
                <a:lnTo>
                  <a:pt x="5107718" y="1141236"/>
                </a:lnTo>
                <a:lnTo>
                  <a:pt x="5109262" y="1140619"/>
                </a:lnTo>
                <a:cubicBezTo>
                  <a:pt x="5111473" y="1139866"/>
                  <a:pt x="5113091" y="1138502"/>
                  <a:pt x="5111583" y="1130882"/>
                </a:cubicBezTo>
                <a:cubicBezTo>
                  <a:pt x="5116328" y="1135774"/>
                  <a:pt x="5118958" y="1143336"/>
                  <a:pt x="5125817" y="1145556"/>
                </a:cubicBezTo>
                <a:cubicBezTo>
                  <a:pt x="5125301" y="1135321"/>
                  <a:pt x="5118829" y="1140778"/>
                  <a:pt x="5118442" y="1133102"/>
                </a:cubicBezTo>
                <a:cubicBezTo>
                  <a:pt x="5122929" y="1132876"/>
                  <a:pt x="5127545" y="1135208"/>
                  <a:pt x="5125688" y="1142997"/>
                </a:cubicBezTo>
                <a:lnTo>
                  <a:pt x="5131909" y="1143691"/>
                </a:lnTo>
                <a:lnTo>
                  <a:pt x="5129662" y="1138237"/>
                </a:lnTo>
                <a:cubicBezTo>
                  <a:pt x="5132073" y="1138073"/>
                  <a:pt x="5132806" y="1139949"/>
                  <a:pt x="5133238" y="1141846"/>
                </a:cubicBezTo>
                <a:lnTo>
                  <a:pt x="5134235" y="1143951"/>
                </a:lnTo>
                <a:lnTo>
                  <a:pt x="5135525" y="1144095"/>
                </a:lnTo>
                <a:lnTo>
                  <a:pt x="5136274" y="1141960"/>
                </a:lnTo>
                <a:cubicBezTo>
                  <a:pt x="5136466" y="1140342"/>
                  <a:pt x="5136983" y="1139024"/>
                  <a:pt x="5139480" y="1140138"/>
                </a:cubicBezTo>
                <a:lnTo>
                  <a:pt x="5138731" y="1144453"/>
                </a:lnTo>
                <a:lnTo>
                  <a:pt x="5141521" y="1144764"/>
                </a:lnTo>
                <a:lnTo>
                  <a:pt x="5138231" y="1147331"/>
                </a:lnTo>
                <a:lnTo>
                  <a:pt x="5137956" y="1148909"/>
                </a:lnTo>
                <a:cubicBezTo>
                  <a:pt x="5137807" y="1151167"/>
                  <a:pt x="5137937" y="1153084"/>
                  <a:pt x="5138111" y="1155640"/>
                </a:cubicBezTo>
                <a:cubicBezTo>
                  <a:pt x="5138024" y="1154363"/>
                  <a:pt x="5137421" y="1154404"/>
                  <a:pt x="5136840" y="1154764"/>
                </a:cubicBezTo>
                <a:lnTo>
                  <a:pt x="5136481" y="1155091"/>
                </a:lnTo>
                <a:lnTo>
                  <a:pt x="5140291" y="1168095"/>
                </a:lnTo>
                <a:lnTo>
                  <a:pt x="5142652" y="1169001"/>
                </a:lnTo>
                <a:cubicBezTo>
                  <a:pt x="5143926" y="1169926"/>
                  <a:pt x="5145223" y="1171186"/>
                  <a:pt x="5146519" y="1172446"/>
                </a:cubicBezTo>
                <a:cubicBezTo>
                  <a:pt x="5144108" y="1172610"/>
                  <a:pt x="5144290" y="1175295"/>
                  <a:pt x="5144473" y="1177979"/>
                </a:cubicBezTo>
                <a:lnTo>
                  <a:pt x="5143444" y="1177495"/>
                </a:lnTo>
                <a:lnTo>
                  <a:pt x="5146594" y="1184778"/>
                </a:lnTo>
                <a:cubicBezTo>
                  <a:pt x="5148260" y="1187784"/>
                  <a:pt x="5150152" y="1190307"/>
                  <a:pt x="5152334" y="1192030"/>
                </a:cubicBezTo>
                <a:cubicBezTo>
                  <a:pt x="5154907" y="1189361"/>
                  <a:pt x="5154907" y="1189361"/>
                  <a:pt x="5160387" y="1188989"/>
                </a:cubicBezTo>
                <a:cubicBezTo>
                  <a:pt x="5163294" y="1191286"/>
                  <a:pt x="5161062" y="1198925"/>
                  <a:pt x="5163800" y="1198739"/>
                </a:cubicBezTo>
                <a:cubicBezTo>
                  <a:pt x="5163463" y="1193771"/>
                  <a:pt x="5163294" y="1191286"/>
                  <a:pt x="5165867" y="1188617"/>
                </a:cubicBezTo>
                <a:cubicBezTo>
                  <a:pt x="5168774" y="1190914"/>
                  <a:pt x="5166373" y="1196068"/>
                  <a:pt x="5169112" y="1195881"/>
                </a:cubicBezTo>
                <a:cubicBezTo>
                  <a:pt x="5174257" y="1190542"/>
                  <a:pt x="5168268" y="1183464"/>
                  <a:pt x="5176321" y="1180419"/>
                </a:cubicBezTo>
                <a:cubicBezTo>
                  <a:pt x="5176658" y="1185388"/>
                  <a:pt x="5173920" y="1185574"/>
                  <a:pt x="5174257" y="1190542"/>
                </a:cubicBezTo>
                <a:cubicBezTo>
                  <a:pt x="5182307" y="1187500"/>
                  <a:pt x="5188129" y="1192096"/>
                  <a:pt x="5193271" y="1186756"/>
                </a:cubicBezTo>
                <a:cubicBezTo>
                  <a:pt x="5192596" y="1176820"/>
                  <a:pt x="5198076" y="1176448"/>
                  <a:pt x="5200645" y="1173777"/>
                </a:cubicBezTo>
                <a:cubicBezTo>
                  <a:pt x="5197063" y="1161542"/>
                  <a:pt x="5197569" y="1168995"/>
                  <a:pt x="5202375" y="1158687"/>
                </a:cubicBezTo>
                <a:cubicBezTo>
                  <a:pt x="5199633" y="1158873"/>
                  <a:pt x="5196894" y="1159059"/>
                  <a:pt x="5196726" y="1156573"/>
                </a:cubicBezTo>
                <a:cubicBezTo>
                  <a:pt x="5199464" y="1156387"/>
                  <a:pt x="5202037" y="1153719"/>
                  <a:pt x="5201531" y="1146265"/>
                </a:cubicBezTo>
                <a:cubicBezTo>
                  <a:pt x="5198789" y="1146452"/>
                  <a:pt x="5196051" y="1146638"/>
                  <a:pt x="5195882" y="1144155"/>
                </a:cubicBezTo>
                <a:cubicBezTo>
                  <a:pt x="5201363" y="1143783"/>
                  <a:pt x="5194870" y="1129249"/>
                  <a:pt x="5203092" y="1128690"/>
                </a:cubicBezTo>
                <a:cubicBezTo>
                  <a:pt x="5200856" y="1136330"/>
                  <a:pt x="5204273" y="1146080"/>
                  <a:pt x="5210259" y="1153161"/>
                </a:cubicBezTo>
                <a:cubicBezTo>
                  <a:pt x="5207517" y="1153346"/>
                  <a:pt x="5207517" y="1153346"/>
                  <a:pt x="5204948" y="1156015"/>
                </a:cubicBezTo>
                <a:cubicBezTo>
                  <a:pt x="5216077" y="1157756"/>
                  <a:pt x="5214347" y="1172846"/>
                  <a:pt x="5225142" y="1169619"/>
                </a:cubicBezTo>
                <a:cubicBezTo>
                  <a:pt x="5227881" y="1169433"/>
                  <a:pt x="5224805" y="1164651"/>
                  <a:pt x="5227543" y="1164465"/>
                </a:cubicBezTo>
                <a:cubicBezTo>
                  <a:pt x="5230960" y="1174214"/>
                  <a:pt x="5236778" y="1178810"/>
                  <a:pt x="5242595" y="1183405"/>
                </a:cubicBezTo>
                <a:cubicBezTo>
                  <a:pt x="5245168" y="1180734"/>
                  <a:pt x="5247569" y="1175580"/>
                  <a:pt x="5250142" y="1172912"/>
                </a:cubicBezTo>
                <a:cubicBezTo>
                  <a:pt x="5247400" y="1173098"/>
                  <a:pt x="5244493" y="1170799"/>
                  <a:pt x="5244324" y="1168316"/>
                </a:cubicBezTo>
                <a:cubicBezTo>
                  <a:pt x="5252715" y="1170240"/>
                  <a:pt x="5254947" y="1162604"/>
                  <a:pt x="5249129" y="1158005"/>
                </a:cubicBezTo>
                <a:cubicBezTo>
                  <a:pt x="5254610" y="1157633"/>
                  <a:pt x="5257689" y="1162417"/>
                  <a:pt x="5263338" y="1164528"/>
                </a:cubicBezTo>
                <a:cubicBezTo>
                  <a:pt x="5260090" y="1157261"/>
                  <a:pt x="5265739" y="1159374"/>
                  <a:pt x="5265570" y="1156888"/>
                </a:cubicBezTo>
                <a:cubicBezTo>
                  <a:pt x="5264895" y="1146953"/>
                  <a:pt x="5257183" y="1154965"/>
                  <a:pt x="5254104" y="1150182"/>
                </a:cubicBezTo>
                <a:cubicBezTo>
                  <a:pt x="5256507" y="1145029"/>
                  <a:pt x="5252270" y="1143444"/>
                  <a:pt x="5247026" y="1142241"/>
                </a:cubicBezTo>
                <a:lnTo>
                  <a:pt x="5245624" y="1141901"/>
                </a:lnTo>
                <a:lnTo>
                  <a:pt x="5244752" y="1142996"/>
                </a:lnTo>
                <a:cubicBezTo>
                  <a:pt x="5243869" y="1143364"/>
                  <a:pt x="5242663" y="1143446"/>
                  <a:pt x="5242829" y="1145892"/>
                </a:cubicBezTo>
                <a:cubicBezTo>
                  <a:pt x="5245241" y="1145728"/>
                  <a:pt x="5247818" y="1148010"/>
                  <a:pt x="5247984" y="1150453"/>
                </a:cubicBezTo>
                <a:cubicBezTo>
                  <a:pt x="5245573" y="1150617"/>
                  <a:pt x="5245905" y="1155509"/>
                  <a:pt x="5243494" y="1155673"/>
                </a:cubicBezTo>
                <a:cubicBezTo>
                  <a:pt x="5243162" y="1150782"/>
                  <a:pt x="5242310" y="1147155"/>
                  <a:pt x="5241177" y="1143854"/>
                </a:cubicBezTo>
                <a:lnTo>
                  <a:pt x="5239814" y="1140493"/>
                </a:lnTo>
                <a:lnTo>
                  <a:pt x="5239111" y="1140322"/>
                </a:lnTo>
                <a:lnTo>
                  <a:pt x="5236405" y="1138377"/>
                </a:lnTo>
                <a:lnTo>
                  <a:pt x="5236084" y="1140207"/>
                </a:lnTo>
                <a:cubicBezTo>
                  <a:pt x="5234617" y="1140920"/>
                  <a:pt x="5232766" y="1140432"/>
                  <a:pt x="5232683" y="1139209"/>
                </a:cubicBezTo>
                <a:lnTo>
                  <a:pt x="5234339" y="1136891"/>
                </a:lnTo>
                <a:lnTo>
                  <a:pt x="5233909" y="1136581"/>
                </a:lnTo>
                <a:lnTo>
                  <a:pt x="5235109" y="1133890"/>
                </a:lnTo>
                <a:lnTo>
                  <a:pt x="5234596" y="1131710"/>
                </a:lnTo>
                <a:cubicBezTo>
                  <a:pt x="5232185" y="1131874"/>
                  <a:pt x="5232517" y="1136763"/>
                  <a:pt x="5230272" y="1139373"/>
                </a:cubicBezTo>
                <a:cubicBezTo>
                  <a:pt x="5229276" y="1124700"/>
                  <a:pt x="5241334" y="1123881"/>
                  <a:pt x="5235349" y="1107090"/>
                </a:cubicBezTo>
                <a:cubicBezTo>
                  <a:pt x="5238259" y="1114263"/>
                  <a:pt x="5243248" y="1116382"/>
                  <a:pt x="5245824" y="1118662"/>
                </a:cubicBezTo>
                <a:cubicBezTo>
                  <a:pt x="5241002" y="1118989"/>
                  <a:pt x="5241002" y="1118989"/>
                  <a:pt x="5238757" y="1121599"/>
                </a:cubicBezTo>
                <a:cubicBezTo>
                  <a:pt x="5243580" y="1121271"/>
                  <a:pt x="5241667" y="1128773"/>
                  <a:pt x="5241999" y="1133665"/>
                </a:cubicBezTo>
                <a:cubicBezTo>
                  <a:pt x="5243204" y="1133583"/>
                  <a:pt x="5243849" y="1134152"/>
                  <a:pt x="5244213" y="1135048"/>
                </a:cubicBezTo>
                <a:lnTo>
                  <a:pt x="5244353" y="1135934"/>
                </a:lnTo>
                <a:lnTo>
                  <a:pt x="5244725" y="1136197"/>
                </a:lnTo>
                <a:cubicBezTo>
                  <a:pt x="5246519" y="1137284"/>
                  <a:pt x="5248466" y="1138087"/>
                  <a:pt x="5250522" y="1137948"/>
                </a:cubicBezTo>
                <a:cubicBezTo>
                  <a:pt x="5253260" y="1137762"/>
                  <a:pt x="5255495" y="1130125"/>
                  <a:pt x="5252585" y="1127825"/>
                </a:cubicBezTo>
                <a:cubicBezTo>
                  <a:pt x="5260976" y="1129753"/>
                  <a:pt x="5266962" y="1136831"/>
                  <a:pt x="5274509" y="1126336"/>
                </a:cubicBezTo>
                <a:cubicBezTo>
                  <a:pt x="5277416" y="1128636"/>
                  <a:pt x="5272274" y="1133976"/>
                  <a:pt x="5275016" y="1133789"/>
                </a:cubicBezTo>
                <a:cubicBezTo>
                  <a:pt x="5277753" y="1133604"/>
                  <a:pt x="5277753" y="1133604"/>
                  <a:pt x="5280326" y="1130932"/>
                </a:cubicBezTo>
                <a:cubicBezTo>
                  <a:pt x="5277585" y="1131118"/>
                  <a:pt x="5274678" y="1128822"/>
                  <a:pt x="5274509" y="1126336"/>
                </a:cubicBezTo>
                <a:cubicBezTo>
                  <a:pt x="5279989" y="1125964"/>
                  <a:pt x="5282727" y="1125778"/>
                  <a:pt x="5284963" y="1118139"/>
                </a:cubicBezTo>
                <a:cubicBezTo>
                  <a:pt x="5285300" y="1123107"/>
                  <a:pt x="5290949" y="1125220"/>
                  <a:pt x="5290612" y="1120252"/>
                </a:cubicBezTo>
                <a:cubicBezTo>
                  <a:pt x="5290612" y="1120252"/>
                  <a:pt x="5290443" y="1117767"/>
                  <a:pt x="5287536" y="1115470"/>
                </a:cubicBezTo>
                <a:cubicBezTo>
                  <a:pt x="5282052" y="1115842"/>
                  <a:pt x="5273835" y="1116401"/>
                  <a:pt x="5273160" y="1106465"/>
                </a:cubicBezTo>
                <a:lnTo>
                  <a:pt x="5278205" y="1099706"/>
                </a:lnTo>
                <a:lnTo>
                  <a:pt x="5279145" y="1113543"/>
                </a:lnTo>
                <a:cubicBezTo>
                  <a:pt x="5287199" y="1110502"/>
                  <a:pt x="5287030" y="1108017"/>
                  <a:pt x="5289768" y="1107831"/>
                </a:cubicBezTo>
                <a:lnTo>
                  <a:pt x="5278679" y="1099072"/>
                </a:lnTo>
                <a:lnTo>
                  <a:pt x="5290823" y="1082805"/>
                </a:lnTo>
                <a:cubicBezTo>
                  <a:pt x="5285174" y="1080692"/>
                  <a:pt x="5282769" y="1085847"/>
                  <a:pt x="5282938" y="1088332"/>
                </a:cubicBezTo>
                <a:lnTo>
                  <a:pt x="5278395" y="1088093"/>
                </a:lnTo>
                <a:lnTo>
                  <a:pt x="5275458" y="1092690"/>
                </a:lnTo>
                <a:cubicBezTo>
                  <a:pt x="5278953" y="1075333"/>
                  <a:pt x="5268054" y="1075883"/>
                  <a:pt x="5267314" y="1061194"/>
                </a:cubicBezTo>
                <a:cubicBezTo>
                  <a:pt x="5269616" y="1063534"/>
                  <a:pt x="5269863" y="1068428"/>
                  <a:pt x="5272043" y="1068318"/>
                </a:cubicBezTo>
                <a:lnTo>
                  <a:pt x="5272259" y="1066094"/>
                </a:lnTo>
                <a:lnTo>
                  <a:pt x="5270885" y="1063556"/>
                </a:lnTo>
                <a:lnTo>
                  <a:pt x="5271235" y="1063201"/>
                </a:lnTo>
                <a:lnTo>
                  <a:pt x="5269493" y="1061085"/>
                </a:lnTo>
                <a:cubicBezTo>
                  <a:pt x="5269431" y="1059861"/>
                  <a:pt x="5271036" y="1059166"/>
                  <a:pt x="5272429" y="1059709"/>
                </a:cubicBezTo>
                <a:lnTo>
                  <a:pt x="5272921" y="1061491"/>
                </a:lnTo>
                <a:lnTo>
                  <a:pt x="5275130" y="1059253"/>
                </a:lnTo>
                <a:lnTo>
                  <a:pt x="5275740" y="1059004"/>
                </a:lnTo>
                <a:lnTo>
                  <a:pt x="5276588" y="1055511"/>
                </a:lnTo>
                <a:cubicBezTo>
                  <a:pt x="5277236" y="1052104"/>
                  <a:pt x="5277596" y="1048404"/>
                  <a:pt x="5277349" y="1043509"/>
                </a:cubicBezTo>
                <a:cubicBezTo>
                  <a:pt x="5279528" y="1043399"/>
                  <a:pt x="5279775" y="1048296"/>
                  <a:pt x="5281954" y="1048186"/>
                </a:cubicBezTo>
                <a:cubicBezTo>
                  <a:pt x="5282077" y="1050632"/>
                  <a:pt x="5280021" y="1053190"/>
                  <a:pt x="5277842" y="1053300"/>
                </a:cubicBezTo>
                <a:cubicBezTo>
                  <a:pt x="5277966" y="1055748"/>
                  <a:pt x="5279055" y="1055694"/>
                  <a:pt x="5279888" y="1055958"/>
                </a:cubicBezTo>
                <a:lnTo>
                  <a:pt x="5280791" y="1056948"/>
                </a:lnTo>
                <a:lnTo>
                  <a:pt x="5282011" y="1056452"/>
                </a:lnTo>
                <a:cubicBezTo>
                  <a:pt x="5286576" y="1054664"/>
                  <a:pt x="5290197" y="1052611"/>
                  <a:pt x="5287469" y="1047763"/>
                </a:cubicBezTo>
                <a:lnTo>
                  <a:pt x="5290424" y="1046660"/>
                </a:lnTo>
                <a:lnTo>
                  <a:pt x="5291030" y="1045359"/>
                </a:lnTo>
                <a:lnTo>
                  <a:pt x="5292622" y="1045840"/>
                </a:lnTo>
                <a:lnTo>
                  <a:pt x="5293257" y="1045602"/>
                </a:lnTo>
                <a:cubicBezTo>
                  <a:pt x="5295424" y="1045493"/>
                  <a:pt x="5297250" y="1044779"/>
                  <a:pt x="5296999" y="1039806"/>
                </a:cubicBezTo>
                <a:close/>
                <a:moveTo>
                  <a:pt x="5364588" y="1966188"/>
                </a:moveTo>
                <a:cubicBezTo>
                  <a:pt x="5358940" y="1964077"/>
                  <a:pt x="5356368" y="1966747"/>
                  <a:pt x="5353794" y="1969417"/>
                </a:cubicBezTo>
                <a:cubicBezTo>
                  <a:pt x="5356874" y="1974199"/>
                  <a:pt x="5364926" y="1971156"/>
                  <a:pt x="5364588" y="1966188"/>
                </a:cubicBezTo>
                <a:close/>
                <a:moveTo>
                  <a:pt x="5368888" y="1948428"/>
                </a:moveTo>
                <a:cubicBezTo>
                  <a:pt x="5368550" y="1943460"/>
                  <a:pt x="5365809" y="1943646"/>
                  <a:pt x="5363239" y="1946316"/>
                </a:cubicBezTo>
                <a:cubicBezTo>
                  <a:pt x="5366147" y="1948615"/>
                  <a:pt x="5363914" y="1956253"/>
                  <a:pt x="5369394" y="1955880"/>
                </a:cubicBezTo>
                <a:cubicBezTo>
                  <a:pt x="5369056" y="1950912"/>
                  <a:pt x="5366315" y="1951099"/>
                  <a:pt x="5366315" y="1951099"/>
                </a:cubicBezTo>
                <a:cubicBezTo>
                  <a:pt x="5366147" y="1948615"/>
                  <a:pt x="5368888" y="1948428"/>
                  <a:pt x="5368888" y="1948428"/>
                </a:cubicBezTo>
                <a:close/>
                <a:moveTo>
                  <a:pt x="5370783" y="1935821"/>
                </a:moveTo>
                <a:lnTo>
                  <a:pt x="5370684" y="1936446"/>
                </a:lnTo>
                <a:lnTo>
                  <a:pt x="5369806" y="1936629"/>
                </a:lnTo>
                <a:cubicBezTo>
                  <a:pt x="5369295" y="1936702"/>
                  <a:pt x="5369455" y="1936535"/>
                  <a:pt x="5370783" y="1935821"/>
                </a:cubicBezTo>
                <a:close/>
                <a:moveTo>
                  <a:pt x="5360392" y="1777752"/>
                </a:moveTo>
                <a:lnTo>
                  <a:pt x="5360293" y="1779223"/>
                </a:lnTo>
                <a:lnTo>
                  <a:pt x="5360153" y="1779328"/>
                </a:lnTo>
                <a:lnTo>
                  <a:pt x="5360272" y="1779535"/>
                </a:lnTo>
                <a:lnTo>
                  <a:pt x="5360200" y="1780613"/>
                </a:lnTo>
                <a:cubicBezTo>
                  <a:pt x="5359778" y="1781382"/>
                  <a:pt x="5358954" y="1781906"/>
                  <a:pt x="5357583" y="1781999"/>
                </a:cubicBezTo>
                <a:cubicBezTo>
                  <a:pt x="5351597" y="1774918"/>
                  <a:pt x="5346118" y="1775291"/>
                  <a:pt x="5340128" y="1768210"/>
                </a:cubicBezTo>
                <a:cubicBezTo>
                  <a:pt x="5345274" y="1762869"/>
                  <a:pt x="5348856" y="1775105"/>
                  <a:pt x="5356908" y="1772061"/>
                </a:cubicBezTo>
                <a:cubicBezTo>
                  <a:pt x="5358362" y="1773211"/>
                  <a:pt x="5359902" y="1775602"/>
                  <a:pt x="5360392" y="1777752"/>
                </a:cubicBezTo>
                <a:close/>
                <a:moveTo>
                  <a:pt x="5369778" y="1886488"/>
                </a:moveTo>
                <a:lnTo>
                  <a:pt x="5369671" y="1885832"/>
                </a:lnTo>
                <a:lnTo>
                  <a:pt x="5366298" y="1884968"/>
                </a:lnTo>
                <a:cubicBezTo>
                  <a:pt x="5364627" y="1885705"/>
                  <a:pt x="5363384" y="1887662"/>
                  <a:pt x="5365007" y="1891295"/>
                </a:cubicBezTo>
                <a:cubicBezTo>
                  <a:pt x="5366376" y="1891202"/>
                  <a:pt x="5367019" y="1890535"/>
                  <a:pt x="5367641" y="1889557"/>
                </a:cubicBezTo>
                <a:close/>
                <a:moveTo>
                  <a:pt x="5316163" y="1082285"/>
                </a:moveTo>
                <a:lnTo>
                  <a:pt x="5313992" y="1081328"/>
                </a:lnTo>
                <a:lnTo>
                  <a:pt x="5314107" y="1083622"/>
                </a:lnTo>
                <a:close/>
                <a:moveTo>
                  <a:pt x="5319531" y="1100819"/>
                </a:moveTo>
                <a:lnTo>
                  <a:pt x="5318646" y="1099787"/>
                </a:lnTo>
                <a:lnTo>
                  <a:pt x="5303470" y="1106900"/>
                </a:lnTo>
                <a:cubicBezTo>
                  <a:pt x="5308613" y="1101560"/>
                  <a:pt x="5308950" y="1106528"/>
                  <a:pt x="5314430" y="1106156"/>
                </a:cubicBezTo>
                <a:cubicBezTo>
                  <a:pt x="5316834" y="1101002"/>
                  <a:pt x="5316834" y="1101002"/>
                  <a:pt x="5316834" y="1101002"/>
                </a:cubicBezTo>
                <a:close/>
                <a:moveTo>
                  <a:pt x="5317462" y="1032164"/>
                </a:moveTo>
                <a:lnTo>
                  <a:pt x="5313960" y="1031471"/>
                </a:lnTo>
                <a:lnTo>
                  <a:pt x="5314541" y="1036226"/>
                </a:lnTo>
                <a:close/>
                <a:moveTo>
                  <a:pt x="5379173" y="1937747"/>
                </a:moveTo>
                <a:cubicBezTo>
                  <a:pt x="5379004" y="1935263"/>
                  <a:pt x="5375580" y="1935496"/>
                  <a:pt x="5372860" y="1935993"/>
                </a:cubicBezTo>
                <a:lnTo>
                  <a:pt x="5370980" y="1936384"/>
                </a:lnTo>
                <a:lnTo>
                  <a:pt x="5370783" y="1935821"/>
                </a:lnTo>
                <a:cubicBezTo>
                  <a:pt x="5367707" y="1931040"/>
                  <a:pt x="5365303" y="1936194"/>
                  <a:pt x="5362901" y="1941348"/>
                </a:cubicBezTo>
                <a:cubicBezTo>
                  <a:pt x="5364956" y="1941209"/>
                  <a:pt x="5368647" y="1942362"/>
                  <a:pt x="5370151" y="1939803"/>
                </a:cubicBezTo>
                <a:lnTo>
                  <a:pt x="5370684" y="1936446"/>
                </a:lnTo>
                <a:lnTo>
                  <a:pt x="5370980" y="1936384"/>
                </a:lnTo>
                <a:lnTo>
                  <a:pt x="5372064" y="1939478"/>
                </a:lnTo>
                <a:cubicBezTo>
                  <a:pt x="5371806" y="1940744"/>
                  <a:pt x="5371205" y="1942032"/>
                  <a:pt x="5371289" y="1943274"/>
                </a:cubicBezTo>
                <a:cubicBezTo>
                  <a:pt x="5376772" y="1942902"/>
                  <a:pt x="5376604" y="1940418"/>
                  <a:pt x="5379173" y="1937747"/>
                </a:cubicBezTo>
                <a:close/>
                <a:moveTo>
                  <a:pt x="5368321" y="1774796"/>
                </a:moveTo>
                <a:cubicBezTo>
                  <a:pt x="5366735" y="1772330"/>
                  <a:pt x="5361145" y="1773645"/>
                  <a:pt x="5356908" y="1772061"/>
                </a:cubicBezTo>
                <a:cubicBezTo>
                  <a:pt x="5353830" y="1767280"/>
                  <a:pt x="5356908" y="1772061"/>
                  <a:pt x="5359310" y="1766907"/>
                </a:cubicBezTo>
                <a:cubicBezTo>
                  <a:pt x="5359141" y="1764423"/>
                  <a:pt x="5358972" y="1761939"/>
                  <a:pt x="5358161" y="1760123"/>
                </a:cubicBezTo>
                <a:lnTo>
                  <a:pt x="5355768" y="1758794"/>
                </a:lnTo>
                <a:lnTo>
                  <a:pt x="5355638" y="1758423"/>
                </a:lnTo>
                <a:cubicBezTo>
                  <a:pt x="5355253" y="1757825"/>
                  <a:pt x="5354526" y="1757250"/>
                  <a:pt x="5353155" y="1757343"/>
                </a:cubicBezTo>
                <a:lnTo>
                  <a:pt x="5355768" y="1758794"/>
                </a:lnTo>
                <a:lnTo>
                  <a:pt x="5356065" y="1759642"/>
                </a:lnTo>
                <a:cubicBezTo>
                  <a:pt x="5342701" y="1765541"/>
                  <a:pt x="5333973" y="1758646"/>
                  <a:pt x="5328830" y="1763987"/>
                </a:cubicBezTo>
                <a:cubicBezTo>
                  <a:pt x="5329505" y="1773922"/>
                  <a:pt x="5329505" y="1773922"/>
                  <a:pt x="5329505" y="1773922"/>
                </a:cubicBezTo>
                <a:lnTo>
                  <a:pt x="5327144" y="1772619"/>
                </a:lnTo>
                <a:lnTo>
                  <a:pt x="5324680" y="1774208"/>
                </a:lnTo>
                <a:lnTo>
                  <a:pt x="5318606" y="1774951"/>
                </a:lnTo>
                <a:lnTo>
                  <a:pt x="5319618" y="1779703"/>
                </a:lnTo>
                <a:cubicBezTo>
                  <a:pt x="5319444" y="1782874"/>
                  <a:pt x="5316268" y="1781686"/>
                  <a:pt x="5316647" y="1787274"/>
                </a:cubicBezTo>
                <a:cubicBezTo>
                  <a:pt x="5317933" y="1785939"/>
                  <a:pt x="5319177" y="1783984"/>
                  <a:pt x="5320763" y="1782005"/>
                </a:cubicBezTo>
                <a:lnTo>
                  <a:pt x="5323909" y="1779245"/>
                </a:lnTo>
                <a:lnTo>
                  <a:pt x="5323247" y="1777051"/>
                </a:lnTo>
                <a:cubicBezTo>
                  <a:pt x="5328832" y="1779069"/>
                  <a:pt x="5331221" y="1774113"/>
                  <a:pt x="5333773" y="1771543"/>
                </a:cubicBezTo>
                <a:cubicBezTo>
                  <a:pt x="5334097" y="1776314"/>
                  <a:pt x="5331384" y="1776499"/>
                  <a:pt x="5334259" y="1778700"/>
                </a:cubicBezTo>
                <a:lnTo>
                  <a:pt x="5332557" y="1778800"/>
                </a:lnTo>
                <a:lnTo>
                  <a:pt x="5331187" y="1783479"/>
                </a:lnTo>
                <a:cubicBezTo>
                  <a:pt x="5330264" y="1785101"/>
                  <a:pt x="5328978" y="1786436"/>
                  <a:pt x="5327607" y="1786529"/>
                </a:cubicBezTo>
                <a:cubicBezTo>
                  <a:pt x="5327607" y="1786529"/>
                  <a:pt x="5330180" y="1783861"/>
                  <a:pt x="5327269" y="1781562"/>
                </a:cubicBezTo>
                <a:cubicBezTo>
                  <a:pt x="5327269" y="1781562"/>
                  <a:pt x="5324700" y="1784233"/>
                  <a:pt x="5321958" y="1784419"/>
                </a:cubicBezTo>
                <a:cubicBezTo>
                  <a:pt x="5322296" y="1789387"/>
                  <a:pt x="5327607" y="1786529"/>
                  <a:pt x="5325206" y="1791683"/>
                </a:cubicBezTo>
                <a:cubicBezTo>
                  <a:pt x="5325543" y="1796651"/>
                  <a:pt x="5319558" y="1789573"/>
                  <a:pt x="5319895" y="1794541"/>
                </a:cubicBezTo>
                <a:cubicBezTo>
                  <a:pt x="5320233" y="1799508"/>
                  <a:pt x="5328113" y="1793983"/>
                  <a:pt x="5328788" y="1803918"/>
                </a:cubicBezTo>
                <a:cubicBezTo>
                  <a:pt x="5331529" y="1803732"/>
                  <a:pt x="5331361" y="1801247"/>
                  <a:pt x="5336841" y="1800875"/>
                </a:cubicBezTo>
                <a:cubicBezTo>
                  <a:pt x="5337347" y="1808328"/>
                  <a:pt x="5331698" y="1806215"/>
                  <a:pt x="5331698" y="1806215"/>
                </a:cubicBezTo>
                <a:cubicBezTo>
                  <a:pt x="5329463" y="1813854"/>
                  <a:pt x="5329463" y="1813854"/>
                  <a:pt x="5329463" y="1813854"/>
                </a:cubicBezTo>
                <a:cubicBezTo>
                  <a:pt x="5334947" y="1813482"/>
                  <a:pt x="5337685" y="1813296"/>
                  <a:pt x="5340258" y="1810624"/>
                </a:cubicBezTo>
                <a:cubicBezTo>
                  <a:pt x="5341711" y="1811774"/>
                  <a:pt x="5343208" y="1813544"/>
                  <a:pt x="5343635" y="1814763"/>
                </a:cubicBezTo>
                <a:lnTo>
                  <a:pt x="5343414" y="1815694"/>
                </a:lnTo>
                <a:lnTo>
                  <a:pt x="5340595" y="1815595"/>
                </a:lnTo>
                <a:cubicBezTo>
                  <a:pt x="5342008" y="1816122"/>
                  <a:pt x="5342874" y="1816219"/>
                  <a:pt x="5343334" y="1816032"/>
                </a:cubicBezTo>
                <a:lnTo>
                  <a:pt x="5343414" y="1815694"/>
                </a:lnTo>
                <a:lnTo>
                  <a:pt x="5352668" y="1816021"/>
                </a:lnTo>
                <a:cubicBezTo>
                  <a:pt x="5356393" y="1815144"/>
                  <a:pt x="5359691" y="1813048"/>
                  <a:pt x="5362178" y="1809135"/>
                </a:cubicBezTo>
                <a:lnTo>
                  <a:pt x="5363523" y="1813722"/>
                </a:lnTo>
                <a:lnTo>
                  <a:pt x="5362684" y="1816589"/>
                </a:lnTo>
                <a:cubicBezTo>
                  <a:pt x="5361315" y="1816682"/>
                  <a:pt x="5362601" y="1815346"/>
                  <a:pt x="5363524" y="1813724"/>
                </a:cubicBezTo>
                <a:lnTo>
                  <a:pt x="5363523" y="1813722"/>
                </a:lnTo>
                <a:lnTo>
                  <a:pt x="5367155" y="1801312"/>
                </a:lnTo>
                <a:cubicBezTo>
                  <a:pt x="5358933" y="1801870"/>
                  <a:pt x="5353959" y="1809694"/>
                  <a:pt x="5345738" y="1810252"/>
                </a:cubicBezTo>
                <a:cubicBezTo>
                  <a:pt x="5348142" y="1805098"/>
                  <a:pt x="5350880" y="1804912"/>
                  <a:pt x="5356361" y="1804539"/>
                </a:cubicBezTo>
                <a:cubicBezTo>
                  <a:pt x="5353116" y="1797275"/>
                  <a:pt x="5356024" y="1799572"/>
                  <a:pt x="5361334" y="1796716"/>
                </a:cubicBezTo>
                <a:cubicBezTo>
                  <a:pt x="5357921" y="1786967"/>
                  <a:pt x="5350037" y="1792494"/>
                  <a:pt x="5344388" y="1790381"/>
                </a:cubicBezTo>
                <a:cubicBezTo>
                  <a:pt x="5346792" y="1785226"/>
                  <a:pt x="5357752" y="1784482"/>
                  <a:pt x="5363569" y="1789078"/>
                </a:cubicBezTo>
                <a:cubicBezTo>
                  <a:pt x="5364772" y="1786500"/>
                  <a:pt x="5364002" y="1785305"/>
                  <a:pt x="5362890" y="1784133"/>
                </a:cubicBezTo>
                <a:lnTo>
                  <a:pt x="5360272" y="1779535"/>
                </a:lnTo>
                <a:lnTo>
                  <a:pt x="5360293" y="1779223"/>
                </a:lnTo>
                <a:lnTo>
                  <a:pt x="5363224" y="1777014"/>
                </a:lnTo>
                <a:cubicBezTo>
                  <a:pt x="5365618" y="1776150"/>
                  <a:pt x="5366322" y="1778909"/>
                  <a:pt x="5368375" y="1778769"/>
                </a:cubicBezTo>
                <a:cubicBezTo>
                  <a:pt x="5368934" y="1776859"/>
                  <a:pt x="5368850" y="1775617"/>
                  <a:pt x="5368321" y="1774796"/>
                </a:cubicBezTo>
                <a:close/>
                <a:moveTo>
                  <a:pt x="5380496" y="1953410"/>
                </a:moveTo>
                <a:cubicBezTo>
                  <a:pt x="5380829" y="1951984"/>
                  <a:pt x="5380745" y="1950742"/>
                  <a:pt x="5380017" y="1950168"/>
                </a:cubicBezTo>
                <a:cubicBezTo>
                  <a:pt x="5377279" y="1950353"/>
                  <a:pt x="5374874" y="1955508"/>
                  <a:pt x="5372301" y="1958178"/>
                </a:cubicBezTo>
                <a:cubicBezTo>
                  <a:pt x="5374737" y="1963627"/>
                  <a:pt x="5379496" y="1957689"/>
                  <a:pt x="5380496" y="1953410"/>
                </a:cubicBezTo>
                <a:close/>
                <a:moveTo>
                  <a:pt x="5324148" y="1085802"/>
                </a:moveTo>
                <a:lnTo>
                  <a:pt x="5323936" y="1085709"/>
                </a:lnTo>
                <a:lnTo>
                  <a:pt x="5323225" y="1086828"/>
                </a:lnTo>
                <a:close/>
                <a:moveTo>
                  <a:pt x="5323521" y="1073368"/>
                </a:moveTo>
                <a:lnTo>
                  <a:pt x="5321571" y="1071599"/>
                </a:lnTo>
                <a:lnTo>
                  <a:pt x="5320396" y="1072374"/>
                </a:lnTo>
                <a:lnTo>
                  <a:pt x="5320200" y="1072655"/>
                </a:lnTo>
                <a:lnTo>
                  <a:pt x="5318694" y="1076106"/>
                </a:lnTo>
                <a:lnTo>
                  <a:pt x="5318249" y="1075459"/>
                </a:lnTo>
                <a:lnTo>
                  <a:pt x="5317889" y="1075976"/>
                </a:lnTo>
                <a:lnTo>
                  <a:pt x="5317251" y="1074011"/>
                </a:lnTo>
                <a:lnTo>
                  <a:pt x="5314340" y="1069781"/>
                </a:lnTo>
                <a:cubicBezTo>
                  <a:pt x="5312745" y="1068926"/>
                  <a:pt x="5310889" y="1069020"/>
                  <a:pt x="5308412" y="1069145"/>
                </a:cubicBezTo>
                <a:cubicBezTo>
                  <a:pt x="5308287" y="1066656"/>
                  <a:pt x="5310636" y="1064047"/>
                  <a:pt x="5313114" y="1063922"/>
                </a:cubicBezTo>
                <a:lnTo>
                  <a:pt x="5308095" y="1061710"/>
                </a:lnTo>
                <a:lnTo>
                  <a:pt x="5308041" y="1061779"/>
                </a:lnTo>
                <a:lnTo>
                  <a:pt x="5308176" y="1064481"/>
                </a:lnTo>
                <a:cubicBezTo>
                  <a:pt x="5308873" y="1066004"/>
                  <a:pt x="5309587" y="1067838"/>
                  <a:pt x="5308412" y="1069145"/>
                </a:cubicBezTo>
                <a:lnTo>
                  <a:pt x="5306354" y="1068300"/>
                </a:lnTo>
                <a:lnTo>
                  <a:pt x="5306588" y="1071753"/>
                </a:lnTo>
                <a:cubicBezTo>
                  <a:pt x="5303849" y="1071939"/>
                  <a:pt x="5300602" y="1064672"/>
                  <a:pt x="5301108" y="1072125"/>
                </a:cubicBezTo>
                <a:cubicBezTo>
                  <a:pt x="5306757" y="1074235"/>
                  <a:pt x="5298876" y="1079762"/>
                  <a:pt x="5298876" y="1079762"/>
                </a:cubicBezTo>
                <a:cubicBezTo>
                  <a:pt x="5299551" y="1089700"/>
                  <a:pt x="5299551" y="1089700"/>
                  <a:pt x="5299551" y="1089700"/>
                </a:cubicBezTo>
                <a:cubicBezTo>
                  <a:pt x="5302291" y="1089514"/>
                  <a:pt x="5305157" y="1091190"/>
                  <a:pt x="5307639" y="1092269"/>
                </a:cubicBezTo>
                <a:lnTo>
                  <a:pt x="5311593" y="1091573"/>
                </a:lnTo>
                <a:lnTo>
                  <a:pt x="5309415" y="1089036"/>
                </a:lnTo>
                <a:lnTo>
                  <a:pt x="5309442" y="1088974"/>
                </a:lnTo>
                <a:lnTo>
                  <a:pt x="5307601" y="1086657"/>
                </a:lnTo>
                <a:lnTo>
                  <a:pt x="5311174" y="1085008"/>
                </a:lnTo>
                <a:lnTo>
                  <a:pt x="5313310" y="1080115"/>
                </a:lnTo>
                <a:cubicBezTo>
                  <a:pt x="5315723" y="1078747"/>
                  <a:pt x="5318819" y="1078591"/>
                  <a:pt x="5321297" y="1078466"/>
                </a:cubicBezTo>
                <a:cubicBezTo>
                  <a:pt x="5323647" y="1075856"/>
                  <a:pt x="5323521" y="1073368"/>
                  <a:pt x="5323521" y="1073368"/>
                </a:cubicBezTo>
                <a:close/>
                <a:moveTo>
                  <a:pt x="5327880" y="1110543"/>
                </a:moveTo>
                <a:lnTo>
                  <a:pt x="5321882" y="1103557"/>
                </a:lnTo>
                <a:lnTo>
                  <a:pt x="5319275" y="1106115"/>
                </a:lnTo>
                <a:lnTo>
                  <a:pt x="5320198" y="1105944"/>
                </a:lnTo>
                <a:cubicBezTo>
                  <a:pt x="5320323" y="1108431"/>
                  <a:pt x="5323052" y="1113280"/>
                  <a:pt x="5327880" y="1110543"/>
                </a:cubicBezTo>
                <a:close/>
                <a:moveTo>
                  <a:pt x="5375711" y="1805722"/>
                </a:moveTo>
                <a:cubicBezTo>
                  <a:pt x="5370231" y="1806094"/>
                  <a:pt x="5367661" y="1808763"/>
                  <a:pt x="5367999" y="1813733"/>
                </a:cubicBezTo>
                <a:cubicBezTo>
                  <a:pt x="5373479" y="1813361"/>
                  <a:pt x="5373479" y="1813361"/>
                  <a:pt x="5373479" y="1813361"/>
                </a:cubicBezTo>
                <a:cubicBezTo>
                  <a:pt x="5375711" y="1805722"/>
                  <a:pt x="5375711" y="1805722"/>
                  <a:pt x="5375711" y="1805722"/>
                </a:cubicBezTo>
                <a:close/>
                <a:moveTo>
                  <a:pt x="5284128" y="439662"/>
                </a:moveTo>
                <a:cubicBezTo>
                  <a:pt x="5281528" y="437299"/>
                  <a:pt x="5276701" y="440037"/>
                  <a:pt x="5276951" y="445010"/>
                </a:cubicBezTo>
                <a:cubicBezTo>
                  <a:pt x="5279426" y="444885"/>
                  <a:pt x="5284504" y="447120"/>
                  <a:pt x="5284128" y="439662"/>
                </a:cubicBezTo>
                <a:close/>
                <a:moveTo>
                  <a:pt x="5379803" y="1825408"/>
                </a:moveTo>
                <a:cubicBezTo>
                  <a:pt x="5379465" y="1820439"/>
                  <a:pt x="5376554" y="1818143"/>
                  <a:pt x="5376386" y="1815657"/>
                </a:cubicBezTo>
                <a:cubicBezTo>
                  <a:pt x="5371075" y="1818515"/>
                  <a:pt x="5376723" y="1820625"/>
                  <a:pt x="5368168" y="1816216"/>
                </a:cubicBezTo>
                <a:cubicBezTo>
                  <a:pt x="5368505" y="1821183"/>
                  <a:pt x="5371243" y="1820997"/>
                  <a:pt x="5371412" y="1823483"/>
                </a:cubicBezTo>
                <a:cubicBezTo>
                  <a:pt x="5365594" y="1818887"/>
                  <a:pt x="5357204" y="1816960"/>
                  <a:pt x="5349155" y="1820004"/>
                </a:cubicBezTo>
                <a:cubicBezTo>
                  <a:pt x="5357542" y="1821928"/>
                  <a:pt x="5363359" y="1826524"/>
                  <a:pt x="5366269" y="1828823"/>
                </a:cubicBezTo>
                <a:cubicBezTo>
                  <a:pt x="5361127" y="1834163"/>
                  <a:pt x="5346582" y="1822673"/>
                  <a:pt x="5344683" y="1835280"/>
                </a:cubicBezTo>
                <a:cubicBezTo>
                  <a:pt x="5347763" y="1840062"/>
                  <a:pt x="5352736" y="1832236"/>
                  <a:pt x="5353242" y="1839690"/>
                </a:cubicBezTo>
                <a:cubicBezTo>
                  <a:pt x="5358892" y="1841800"/>
                  <a:pt x="5353074" y="1837205"/>
                  <a:pt x="5358386" y="1834349"/>
                </a:cubicBezTo>
                <a:cubicBezTo>
                  <a:pt x="5361295" y="1836646"/>
                  <a:pt x="5369517" y="1836087"/>
                  <a:pt x="5372424" y="1838387"/>
                </a:cubicBezTo>
                <a:cubicBezTo>
                  <a:pt x="5374660" y="1830747"/>
                  <a:pt x="5369349" y="1833605"/>
                  <a:pt x="5366606" y="1833791"/>
                </a:cubicBezTo>
                <a:cubicBezTo>
                  <a:pt x="5368843" y="1826152"/>
                  <a:pt x="5374322" y="1825779"/>
                  <a:pt x="5379803" y="1825408"/>
                </a:cubicBezTo>
                <a:close/>
                <a:moveTo>
                  <a:pt x="5264184" y="104277"/>
                </a:moveTo>
                <a:cubicBezTo>
                  <a:pt x="5264666" y="113830"/>
                  <a:pt x="5264666" y="113830"/>
                  <a:pt x="5264666" y="113830"/>
                </a:cubicBezTo>
                <a:cubicBezTo>
                  <a:pt x="5262367" y="111552"/>
                  <a:pt x="5257648" y="104607"/>
                  <a:pt x="5260429" y="116438"/>
                </a:cubicBezTo>
                <a:cubicBezTo>
                  <a:pt x="5258009" y="111772"/>
                  <a:pt x="5258009" y="111772"/>
                  <a:pt x="5253770" y="114380"/>
                </a:cubicBezTo>
                <a:cubicBezTo>
                  <a:pt x="5253529" y="109603"/>
                  <a:pt x="5257768" y="106995"/>
                  <a:pt x="5253409" y="107215"/>
                </a:cubicBezTo>
                <a:cubicBezTo>
                  <a:pt x="5253168" y="102438"/>
                  <a:pt x="5257527" y="102219"/>
                  <a:pt x="5259465" y="97332"/>
                </a:cubicBezTo>
                <a:cubicBezTo>
                  <a:pt x="5259586" y="99720"/>
                  <a:pt x="5259826" y="104497"/>
                  <a:pt x="5264184" y="104277"/>
                </a:cubicBezTo>
                <a:close/>
                <a:moveTo>
                  <a:pt x="5340702" y="1209183"/>
                </a:moveTo>
                <a:lnTo>
                  <a:pt x="5340702" y="1209184"/>
                </a:lnTo>
                <a:lnTo>
                  <a:pt x="5340702" y="1209184"/>
                </a:lnTo>
                <a:close/>
                <a:moveTo>
                  <a:pt x="5328070" y="1015803"/>
                </a:moveTo>
                <a:cubicBezTo>
                  <a:pt x="5325215" y="1008467"/>
                  <a:pt x="5325215" y="1008467"/>
                  <a:pt x="5324714" y="998521"/>
                </a:cubicBezTo>
                <a:cubicBezTo>
                  <a:pt x="5324714" y="998521"/>
                  <a:pt x="5324714" y="998521"/>
                  <a:pt x="5319761" y="998770"/>
                </a:cubicBezTo>
                <a:cubicBezTo>
                  <a:pt x="5320263" y="1008716"/>
                  <a:pt x="5327694" y="1008342"/>
                  <a:pt x="5323242" y="1018537"/>
                </a:cubicBezTo>
                <a:cubicBezTo>
                  <a:pt x="5323242" y="1018537"/>
                  <a:pt x="5323242" y="1018537"/>
                  <a:pt x="5328070" y="1015803"/>
                </a:cubicBezTo>
                <a:close/>
                <a:moveTo>
                  <a:pt x="5336313" y="1130060"/>
                </a:moveTo>
                <a:cubicBezTo>
                  <a:pt x="5331357" y="1130310"/>
                  <a:pt x="5328632" y="1125462"/>
                  <a:pt x="5329008" y="1132923"/>
                </a:cubicBezTo>
                <a:cubicBezTo>
                  <a:pt x="5333961" y="1132672"/>
                  <a:pt x="5336689" y="1137520"/>
                  <a:pt x="5336313" y="1130060"/>
                </a:cubicBezTo>
                <a:close/>
                <a:moveTo>
                  <a:pt x="5345296" y="1236322"/>
                </a:moveTo>
                <a:cubicBezTo>
                  <a:pt x="5342558" y="1236508"/>
                  <a:pt x="5340153" y="1241662"/>
                  <a:pt x="5340491" y="1246630"/>
                </a:cubicBezTo>
                <a:cubicBezTo>
                  <a:pt x="5345971" y="1246258"/>
                  <a:pt x="5345971" y="1246258"/>
                  <a:pt x="5345971" y="1246258"/>
                </a:cubicBezTo>
                <a:cubicBezTo>
                  <a:pt x="5345296" y="1236322"/>
                  <a:pt x="5345296" y="1236322"/>
                  <a:pt x="5345296" y="1236322"/>
                </a:cubicBezTo>
                <a:close/>
                <a:moveTo>
                  <a:pt x="5384476" y="1756153"/>
                </a:moveTo>
                <a:cubicBezTo>
                  <a:pt x="5384543" y="1753341"/>
                  <a:pt x="5382110" y="1747892"/>
                  <a:pt x="5380053" y="1748032"/>
                </a:cubicBezTo>
                <a:cubicBezTo>
                  <a:pt x="5380559" y="1755482"/>
                  <a:pt x="5380559" y="1755482"/>
                  <a:pt x="5380559" y="1755482"/>
                </a:cubicBezTo>
                <a:cubicBezTo>
                  <a:pt x="5380559" y="1755482"/>
                  <a:pt x="5383469" y="1757781"/>
                  <a:pt x="5383469" y="1757781"/>
                </a:cubicBezTo>
                <a:cubicBezTo>
                  <a:pt x="5384154" y="1757735"/>
                  <a:pt x="5384454" y="1757090"/>
                  <a:pt x="5384476" y="1756153"/>
                </a:cubicBezTo>
                <a:close/>
                <a:moveTo>
                  <a:pt x="5295481" y="369288"/>
                </a:moveTo>
                <a:cubicBezTo>
                  <a:pt x="5293002" y="369413"/>
                  <a:pt x="5292626" y="361953"/>
                  <a:pt x="5290151" y="362077"/>
                </a:cubicBezTo>
                <a:cubicBezTo>
                  <a:pt x="5288175" y="372148"/>
                  <a:pt x="5285199" y="362327"/>
                  <a:pt x="5282720" y="362451"/>
                </a:cubicBezTo>
                <a:cubicBezTo>
                  <a:pt x="5285575" y="369788"/>
                  <a:pt x="5283097" y="369912"/>
                  <a:pt x="5278018" y="367674"/>
                </a:cubicBezTo>
                <a:cubicBezTo>
                  <a:pt x="5278645" y="380108"/>
                  <a:pt x="5287674" y="362202"/>
                  <a:pt x="5285951" y="377245"/>
                </a:cubicBezTo>
                <a:cubicBezTo>
                  <a:pt x="5290778" y="374511"/>
                  <a:pt x="5293128" y="371898"/>
                  <a:pt x="5295481" y="369288"/>
                </a:cubicBezTo>
                <a:close/>
                <a:moveTo>
                  <a:pt x="5398774" y="1861551"/>
                </a:moveTo>
                <a:cubicBezTo>
                  <a:pt x="5393294" y="1861923"/>
                  <a:pt x="5393463" y="1864409"/>
                  <a:pt x="5390724" y="1864595"/>
                </a:cubicBezTo>
                <a:cubicBezTo>
                  <a:pt x="5391230" y="1872045"/>
                  <a:pt x="5399111" y="1866519"/>
                  <a:pt x="5398774" y="1861551"/>
                </a:cubicBezTo>
                <a:close/>
                <a:moveTo>
                  <a:pt x="5353453" y="1121744"/>
                </a:moveTo>
                <a:lnTo>
                  <a:pt x="5353274" y="1121728"/>
                </a:lnTo>
                <a:lnTo>
                  <a:pt x="5353452" y="1122044"/>
                </a:lnTo>
                <a:close/>
                <a:moveTo>
                  <a:pt x="5295641" y="224691"/>
                </a:moveTo>
                <a:cubicBezTo>
                  <a:pt x="5295391" y="219718"/>
                  <a:pt x="5287835" y="217605"/>
                  <a:pt x="5285607" y="222704"/>
                </a:cubicBezTo>
                <a:cubicBezTo>
                  <a:pt x="5288211" y="225065"/>
                  <a:pt x="5290814" y="227427"/>
                  <a:pt x="5295641" y="224691"/>
                </a:cubicBezTo>
                <a:close/>
                <a:moveTo>
                  <a:pt x="5410413" y="1870742"/>
                </a:moveTo>
                <a:cubicBezTo>
                  <a:pt x="5410244" y="1868259"/>
                  <a:pt x="5407502" y="1868446"/>
                  <a:pt x="5407334" y="1865960"/>
                </a:cubicBezTo>
                <a:cubicBezTo>
                  <a:pt x="5404595" y="1866146"/>
                  <a:pt x="5402022" y="1868818"/>
                  <a:pt x="5402360" y="1873785"/>
                </a:cubicBezTo>
                <a:cubicBezTo>
                  <a:pt x="5407840" y="1873413"/>
                  <a:pt x="5407840" y="1873413"/>
                  <a:pt x="5410413" y="1870742"/>
                </a:cubicBezTo>
                <a:close/>
                <a:moveTo>
                  <a:pt x="5312859" y="412349"/>
                </a:moveTo>
                <a:cubicBezTo>
                  <a:pt x="5312659" y="414541"/>
                  <a:pt x="5311546" y="417090"/>
                  <a:pt x="5310371" y="418397"/>
                </a:cubicBezTo>
                <a:cubicBezTo>
                  <a:pt x="5302815" y="416283"/>
                  <a:pt x="5300967" y="428842"/>
                  <a:pt x="5295760" y="424119"/>
                </a:cubicBezTo>
                <a:cubicBezTo>
                  <a:pt x="5300340" y="416408"/>
                  <a:pt x="5305293" y="416158"/>
                  <a:pt x="5309869" y="408448"/>
                </a:cubicBezTo>
                <a:cubicBezTo>
                  <a:pt x="5311108" y="408386"/>
                  <a:pt x="5311905" y="408813"/>
                  <a:pt x="5312368" y="409530"/>
                </a:cubicBezTo>
                <a:lnTo>
                  <a:pt x="5312553" y="410592"/>
                </a:lnTo>
                <a:lnTo>
                  <a:pt x="5312470" y="410811"/>
                </a:lnTo>
                <a:lnTo>
                  <a:pt x="5312607" y="410900"/>
                </a:lnTo>
                <a:close/>
                <a:moveTo>
                  <a:pt x="5301095" y="234388"/>
                </a:moveTo>
                <a:cubicBezTo>
                  <a:pt x="5296143" y="234637"/>
                  <a:pt x="5298994" y="241972"/>
                  <a:pt x="5296644" y="244583"/>
                </a:cubicBezTo>
                <a:cubicBezTo>
                  <a:pt x="5299245" y="246945"/>
                  <a:pt x="5301722" y="246820"/>
                  <a:pt x="5301471" y="241847"/>
                </a:cubicBezTo>
                <a:cubicBezTo>
                  <a:pt x="5301471" y="241847"/>
                  <a:pt x="5298994" y="241972"/>
                  <a:pt x="5298869" y="239485"/>
                </a:cubicBezTo>
                <a:cubicBezTo>
                  <a:pt x="5298869" y="239485"/>
                  <a:pt x="5301346" y="239361"/>
                  <a:pt x="5301095" y="234388"/>
                </a:cubicBezTo>
                <a:close/>
                <a:moveTo>
                  <a:pt x="5304574" y="254156"/>
                </a:moveTo>
                <a:cubicBezTo>
                  <a:pt x="5303304" y="253597"/>
                  <a:pt x="5303142" y="253449"/>
                  <a:pt x="5303609" y="253464"/>
                </a:cubicBezTo>
                <a:lnTo>
                  <a:pt x="5304416" y="253546"/>
                </a:lnTo>
                <a:close/>
                <a:moveTo>
                  <a:pt x="5309166" y="303275"/>
                </a:moveTo>
                <a:lnTo>
                  <a:pt x="5306908" y="300468"/>
                </a:lnTo>
                <a:cubicBezTo>
                  <a:pt x="5306242" y="299567"/>
                  <a:pt x="5305592" y="298977"/>
                  <a:pt x="5304354" y="299039"/>
                </a:cubicBezTo>
                <a:cubicBezTo>
                  <a:pt x="5303304" y="302832"/>
                  <a:pt x="5304636" y="304635"/>
                  <a:pt x="5306215" y="305178"/>
                </a:cubicBezTo>
                <a:lnTo>
                  <a:pt x="5309142" y="303939"/>
                </a:lnTo>
                <a:close/>
                <a:moveTo>
                  <a:pt x="5358138" y="971908"/>
                </a:moveTo>
                <a:cubicBezTo>
                  <a:pt x="5358138" y="971908"/>
                  <a:pt x="5358138" y="971908"/>
                  <a:pt x="5350706" y="972282"/>
                </a:cubicBezTo>
                <a:cubicBezTo>
                  <a:pt x="5348103" y="969920"/>
                  <a:pt x="5347727" y="962461"/>
                  <a:pt x="5345252" y="962586"/>
                </a:cubicBezTo>
                <a:cubicBezTo>
                  <a:pt x="5340421" y="965321"/>
                  <a:pt x="5345628" y="970045"/>
                  <a:pt x="5345879" y="975017"/>
                </a:cubicBezTo>
                <a:cubicBezTo>
                  <a:pt x="5350706" y="972282"/>
                  <a:pt x="5353432" y="977131"/>
                  <a:pt x="5358514" y="979366"/>
                </a:cubicBezTo>
                <a:cubicBezTo>
                  <a:pt x="5358263" y="974393"/>
                  <a:pt x="5358263" y="974393"/>
                  <a:pt x="5358138" y="971908"/>
                </a:cubicBezTo>
                <a:close/>
                <a:moveTo>
                  <a:pt x="5320295" y="414390"/>
                </a:moveTo>
                <a:cubicBezTo>
                  <a:pt x="5320678" y="413514"/>
                  <a:pt x="5320615" y="412271"/>
                  <a:pt x="5319901" y="410437"/>
                </a:cubicBezTo>
                <a:cubicBezTo>
                  <a:pt x="5318045" y="410530"/>
                  <a:pt x="5317722" y="413351"/>
                  <a:pt x="5315480" y="412763"/>
                </a:cubicBezTo>
                <a:lnTo>
                  <a:pt x="5312607" y="410900"/>
                </a:lnTo>
                <a:lnTo>
                  <a:pt x="5312553" y="410592"/>
                </a:lnTo>
                <a:lnTo>
                  <a:pt x="5314388" y="405729"/>
                </a:lnTo>
                <a:cubicBezTo>
                  <a:pt x="5315254" y="404439"/>
                  <a:pt x="5315811" y="403164"/>
                  <a:pt x="5314447" y="400740"/>
                </a:cubicBezTo>
                <a:cubicBezTo>
                  <a:pt x="5309744" y="405963"/>
                  <a:pt x="5299839" y="406462"/>
                  <a:pt x="5297110" y="401614"/>
                </a:cubicBezTo>
                <a:cubicBezTo>
                  <a:pt x="5301937" y="398877"/>
                  <a:pt x="5309619" y="403475"/>
                  <a:pt x="5311593" y="393405"/>
                </a:cubicBezTo>
                <a:cubicBezTo>
                  <a:pt x="5306515" y="391169"/>
                  <a:pt x="5304165" y="393779"/>
                  <a:pt x="5306264" y="386196"/>
                </a:cubicBezTo>
                <a:cubicBezTo>
                  <a:pt x="5301311" y="386446"/>
                  <a:pt x="5298836" y="386570"/>
                  <a:pt x="5296107" y="381722"/>
                </a:cubicBezTo>
                <a:cubicBezTo>
                  <a:pt x="5303538" y="381347"/>
                  <a:pt x="5308867" y="388556"/>
                  <a:pt x="5316298" y="388181"/>
                </a:cubicBezTo>
                <a:lnTo>
                  <a:pt x="5311661" y="376264"/>
                </a:lnTo>
                <a:lnTo>
                  <a:pt x="5311661" y="376263"/>
                </a:lnTo>
                <a:cubicBezTo>
                  <a:pt x="5310654" y="374755"/>
                  <a:pt x="5309352" y="373574"/>
                  <a:pt x="5310590" y="373512"/>
                </a:cubicBezTo>
                <a:lnTo>
                  <a:pt x="5311661" y="376264"/>
                </a:lnTo>
                <a:lnTo>
                  <a:pt x="5310966" y="380973"/>
                </a:lnTo>
                <a:cubicBezTo>
                  <a:pt x="5308302" y="377367"/>
                  <a:pt x="5305113" y="375658"/>
                  <a:pt x="5301676" y="375208"/>
                </a:cubicBezTo>
                <a:lnTo>
                  <a:pt x="5293419" y="376578"/>
                </a:lnTo>
                <a:lnTo>
                  <a:pt x="5293310" y="376252"/>
                </a:lnTo>
                <a:cubicBezTo>
                  <a:pt x="5292877" y="376118"/>
                  <a:pt x="5292111" y="376312"/>
                  <a:pt x="5290903" y="376996"/>
                </a:cubicBezTo>
                <a:lnTo>
                  <a:pt x="5293419" y="376578"/>
                </a:lnTo>
                <a:lnTo>
                  <a:pt x="5293720" y="377479"/>
                </a:lnTo>
                <a:cubicBezTo>
                  <a:pt x="5293473" y="378738"/>
                  <a:pt x="5292329" y="380665"/>
                  <a:pt x="5291154" y="381972"/>
                </a:cubicBezTo>
                <a:cubicBezTo>
                  <a:pt x="5288551" y="379609"/>
                  <a:pt x="5286076" y="379733"/>
                  <a:pt x="5281120" y="379983"/>
                </a:cubicBezTo>
                <a:cubicBezTo>
                  <a:pt x="5281120" y="379983"/>
                  <a:pt x="5281120" y="379983"/>
                  <a:pt x="5283974" y="387319"/>
                </a:cubicBezTo>
                <a:cubicBezTo>
                  <a:pt x="5283974" y="387319"/>
                  <a:pt x="5288802" y="384582"/>
                  <a:pt x="5289178" y="392043"/>
                </a:cubicBezTo>
                <a:cubicBezTo>
                  <a:pt x="5284225" y="392292"/>
                  <a:pt x="5284099" y="389805"/>
                  <a:pt x="5281621" y="389930"/>
                </a:cubicBezTo>
                <a:cubicBezTo>
                  <a:pt x="5282123" y="399875"/>
                  <a:pt x="5274444" y="395277"/>
                  <a:pt x="5274695" y="400250"/>
                </a:cubicBezTo>
                <a:cubicBezTo>
                  <a:pt x="5274946" y="405222"/>
                  <a:pt x="5279522" y="397515"/>
                  <a:pt x="5279773" y="402488"/>
                </a:cubicBezTo>
                <a:cubicBezTo>
                  <a:pt x="5282499" y="407336"/>
                  <a:pt x="5277421" y="405098"/>
                  <a:pt x="5277671" y="410071"/>
                </a:cubicBezTo>
                <a:cubicBezTo>
                  <a:pt x="5280149" y="409946"/>
                  <a:pt x="5282749" y="412309"/>
                  <a:pt x="5282749" y="412309"/>
                </a:cubicBezTo>
                <a:cubicBezTo>
                  <a:pt x="5285102" y="409697"/>
                  <a:pt x="5282499" y="407336"/>
                  <a:pt x="5282499" y="407336"/>
                </a:cubicBezTo>
                <a:cubicBezTo>
                  <a:pt x="5283738" y="407274"/>
                  <a:pt x="5285039" y="408455"/>
                  <a:pt x="5286047" y="409962"/>
                </a:cubicBezTo>
                <a:lnTo>
                  <a:pt x="5287796" y="414454"/>
                </a:lnTo>
                <a:lnTo>
                  <a:pt x="5289333" y="414361"/>
                </a:lnTo>
                <a:cubicBezTo>
                  <a:pt x="5287000" y="416873"/>
                  <a:pt x="5289453" y="416750"/>
                  <a:pt x="5289694" y="421526"/>
                </a:cubicBezTo>
                <a:cubicBezTo>
                  <a:pt x="5287121" y="419262"/>
                  <a:pt x="5284428" y="414609"/>
                  <a:pt x="5279646" y="417244"/>
                </a:cubicBezTo>
                <a:lnTo>
                  <a:pt x="5279996" y="414990"/>
                </a:lnTo>
                <a:lnTo>
                  <a:pt x="5276869" y="412604"/>
                </a:lnTo>
                <a:cubicBezTo>
                  <a:pt x="5275227" y="410818"/>
                  <a:pt x="5273895" y="409016"/>
                  <a:pt x="5272593" y="407836"/>
                </a:cubicBezTo>
                <a:cubicBezTo>
                  <a:pt x="5272875" y="413429"/>
                  <a:pt x="5275590" y="411890"/>
                  <a:pt x="5276098" y="415020"/>
                </a:cubicBezTo>
                <a:lnTo>
                  <a:pt x="5275721" y="419855"/>
                </a:lnTo>
                <a:lnTo>
                  <a:pt x="5281248" y="419907"/>
                </a:lnTo>
                <a:lnTo>
                  <a:pt x="5283633" y="421206"/>
                </a:lnTo>
                <a:lnTo>
                  <a:pt x="5285603" y="419645"/>
                </a:lnTo>
                <a:cubicBezTo>
                  <a:pt x="5285603" y="419645"/>
                  <a:pt x="5285603" y="419645"/>
                  <a:pt x="5286105" y="429591"/>
                </a:cubicBezTo>
                <a:cubicBezTo>
                  <a:pt x="5291308" y="434315"/>
                  <a:pt x="5298363" y="426479"/>
                  <a:pt x="5310997" y="430828"/>
                </a:cubicBezTo>
                <a:lnTo>
                  <a:pt x="5310826" y="431704"/>
                </a:lnTo>
                <a:lnTo>
                  <a:pt x="5308645" y="433441"/>
                </a:lnTo>
                <a:cubicBezTo>
                  <a:pt x="5309884" y="433378"/>
                  <a:pt x="5310472" y="432725"/>
                  <a:pt x="5310751" y="432087"/>
                </a:cubicBezTo>
                <a:lnTo>
                  <a:pt x="5310826" y="431704"/>
                </a:lnTo>
                <a:lnTo>
                  <a:pt x="5312823" y="430114"/>
                </a:lnTo>
                <a:cubicBezTo>
                  <a:pt x="5313347" y="428218"/>
                  <a:pt x="5313222" y="425731"/>
                  <a:pt x="5313097" y="423245"/>
                </a:cubicBezTo>
                <a:cubicBezTo>
                  <a:pt x="5310371" y="418397"/>
                  <a:pt x="5308144" y="423494"/>
                  <a:pt x="5310371" y="418397"/>
                </a:cubicBezTo>
                <a:cubicBezTo>
                  <a:pt x="5313992" y="416344"/>
                  <a:pt x="5319148" y="417019"/>
                  <a:pt x="5320295" y="414390"/>
                </a:cubicBezTo>
                <a:close/>
                <a:moveTo>
                  <a:pt x="5311879" y="251295"/>
                </a:moveTo>
                <a:cubicBezTo>
                  <a:pt x="5309279" y="248932"/>
                  <a:pt x="5309153" y="246446"/>
                  <a:pt x="5304198" y="246695"/>
                </a:cubicBezTo>
                <a:cubicBezTo>
                  <a:pt x="5304260" y="247939"/>
                  <a:pt x="5304943" y="249151"/>
                  <a:pt x="5305315" y="250379"/>
                </a:cubicBezTo>
                <a:lnTo>
                  <a:pt x="5304688" y="253575"/>
                </a:lnTo>
                <a:lnTo>
                  <a:pt x="5304416" y="253546"/>
                </a:lnTo>
                <a:lnTo>
                  <a:pt x="5303564" y="250272"/>
                </a:lnTo>
                <a:cubicBezTo>
                  <a:pt x="5301931" y="247900"/>
                  <a:pt x="5298752" y="249463"/>
                  <a:pt x="5296895" y="249557"/>
                </a:cubicBezTo>
                <a:cubicBezTo>
                  <a:pt x="5299621" y="254406"/>
                  <a:pt x="5302349" y="259254"/>
                  <a:pt x="5304574" y="254156"/>
                </a:cubicBezTo>
                <a:lnTo>
                  <a:pt x="5304688" y="253575"/>
                </a:lnTo>
                <a:lnTo>
                  <a:pt x="5306416" y="253751"/>
                </a:lnTo>
                <a:cubicBezTo>
                  <a:pt x="5308909" y="253937"/>
                  <a:pt x="5312004" y="253781"/>
                  <a:pt x="5311879" y="251295"/>
                </a:cubicBezTo>
                <a:close/>
                <a:moveTo>
                  <a:pt x="5359108" y="941942"/>
                </a:moveTo>
                <a:cubicBezTo>
                  <a:pt x="5359108" y="941942"/>
                  <a:pt x="5359108" y="941942"/>
                  <a:pt x="5354155" y="942192"/>
                </a:cubicBezTo>
                <a:cubicBezTo>
                  <a:pt x="5354406" y="947165"/>
                  <a:pt x="5357135" y="952014"/>
                  <a:pt x="5359610" y="951889"/>
                </a:cubicBezTo>
                <a:cubicBezTo>
                  <a:pt x="5359610" y="951889"/>
                  <a:pt x="5359610" y="951889"/>
                  <a:pt x="5359108" y="941942"/>
                </a:cubicBezTo>
                <a:close/>
                <a:moveTo>
                  <a:pt x="5311321" y="235586"/>
                </a:moveTo>
                <a:cubicBezTo>
                  <a:pt x="5309948" y="231448"/>
                  <a:pt x="5305022" y="226088"/>
                  <a:pt x="5303445" y="231776"/>
                </a:cubicBezTo>
                <a:cubicBezTo>
                  <a:pt x="5306049" y="234138"/>
                  <a:pt x="5308777" y="238986"/>
                  <a:pt x="5311252" y="238861"/>
                </a:cubicBezTo>
                <a:cubicBezTo>
                  <a:pt x="5311841" y="238209"/>
                  <a:pt x="5311778" y="236965"/>
                  <a:pt x="5311321" y="235586"/>
                </a:cubicBezTo>
                <a:close/>
                <a:moveTo>
                  <a:pt x="5372823" y="1114668"/>
                </a:moveTo>
                <a:cubicBezTo>
                  <a:pt x="5370081" y="1114854"/>
                  <a:pt x="5370250" y="1117337"/>
                  <a:pt x="5367512" y="1117523"/>
                </a:cubicBezTo>
                <a:cubicBezTo>
                  <a:pt x="5367343" y="1115040"/>
                  <a:pt x="5367174" y="1112555"/>
                  <a:pt x="5367006" y="1110073"/>
                </a:cubicBezTo>
                <a:cubicBezTo>
                  <a:pt x="5367343" y="1115040"/>
                  <a:pt x="5372486" y="1109700"/>
                  <a:pt x="5372823" y="1114668"/>
                </a:cubicBezTo>
                <a:close/>
                <a:moveTo>
                  <a:pt x="5323475" y="382834"/>
                </a:moveTo>
                <a:cubicBezTo>
                  <a:pt x="5323475" y="382834"/>
                  <a:pt x="5323475" y="382834"/>
                  <a:pt x="5320624" y="375498"/>
                </a:cubicBezTo>
                <a:cubicBezTo>
                  <a:pt x="5320624" y="375498"/>
                  <a:pt x="5320624" y="375498"/>
                  <a:pt x="5315671" y="375747"/>
                </a:cubicBezTo>
                <a:cubicBezTo>
                  <a:pt x="5315922" y="380723"/>
                  <a:pt x="5318522" y="383084"/>
                  <a:pt x="5323475" y="382834"/>
                </a:cubicBezTo>
                <a:close/>
                <a:moveTo>
                  <a:pt x="5324950" y="362817"/>
                </a:moveTo>
                <a:cubicBezTo>
                  <a:pt x="5319997" y="363067"/>
                  <a:pt x="5315044" y="363316"/>
                  <a:pt x="5312190" y="355981"/>
                </a:cubicBezTo>
                <a:cubicBezTo>
                  <a:pt x="5314668" y="355856"/>
                  <a:pt x="5319747" y="358094"/>
                  <a:pt x="5316892" y="350758"/>
                </a:cubicBezTo>
                <a:cubicBezTo>
                  <a:pt x="5314543" y="353370"/>
                  <a:pt x="5307112" y="353745"/>
                  <a:pt x="5304760" y="356355"/>
                </a:cubicBezTo>
                <a:cubicBezTo>
                  <a:pt x="5299681" y="354119"/>
                  <a:pt x="5304384" y="348897"/>
                  <a:pt x="5299556" y="351631"/>
                </a:cubicBezTo>
                <a:cubicBezTo>
                  <a:pt x="5299932" y="359093"/>
                  <a:pt x="5294603" y="351881"/>
                  <a:pt x="5292376" y="356979"/>
                </a:cubicBezTo>
                <a:cubicBezTo>
                  <a:pt x="5295481" y="369288"/>
                  <a:pt x="5307237" y="356230"/>
                  <a:pt x="5312441" y="360954"/>
                </a:cubicBezTo>
                <a:cubicBezTo>
                  <a:pt x="5310089" y="363566"/>
                  <a:pt x="5305387" y="368789"/>
                  <a:pt x="5298084" y="371648"/>
                </a:cubicBezTo>
                <a:cubicBezTo>
                  <a:pt x="5305637" y="373762"/>
                  <a:pt x="5312942" y="370899"/>
                  <a:pt x="5317644" y="365677"/>
                </a:cubicBezTo>
                <a:cubicBezTo>
                  <a:pt x="5317770" y="368165"/>
                  <a:pt x="5315295" y="368290"/>
                  <a:pt x="5315546" y="373262"/>
                </a:cubicBezTo>
                <a:cubicBezTo>
                  <a:pt x="5322723" y="367915"/>
                  <a:pt x="5317895" y="370650"/>
                  <a:pt x="5322974" y="372888"/>
                </a:cubicBezTo>
                <a:cubicBezTo>
                  <a:pt x="5322848" y="370400"/>
                  <a:pt x="5325201" y="367790"/>
                  <a:pt x="5324950" y="362817"/>
                </a:cubicBezTo>
                <a:close/>
                <a:moveTo>
                  <a:pt x="5384079" y="1158823"/>
                </a:moveTo>
                <a:cubicBezTo>
                  <a:pt x="5382667" y="1158295"/>
                  <a:pt x="5381041" y="1157158"/>
                  <a:pt x="5379319" y="1155870"/>
                </a:cubicBezTo>
                <a:lnTo>
                  <a:pt x="5376649" y="1153944"/>
                </a:lnTo>
                <a:lnTo>
                  <a:pt x="5375931" y="1155642"/>
                </a:lnTo>
                <a:cubicBezTo>
                  <a:pt x="5373669" y="1157418"/>
                  <a:pt x="5370955" y="1157602"/>
                  <a:pt x="5369424" y="1155110"/>
                </a:cubicBezTo>
                <a:lnTo>
                  <a:pt x="5371958" y="1151249"/>
                </a:lnTo>
                <a:lnTo>
                  <a:pt x="5368772" y="1150035"/>
                </a:lnTo>
                <a:cubicBezTo>
                  <a:pt x="5367134" y="1149991"/>
                  <a:pt x="5365634" y="1150716"/>
                  <a:pt x="5364390" y="1152673"/>
                </a:cubicBezTo>
                <a:cubicBezTo>
                  <a:pt x="5364728" y="1157641"/>
                  <a:pt x="5367301" y="1154972"/>
                  <a:pt x="5367639" y="1159940"/>
                </a:cubicBezTo>
                <a:cubicBezTo>
                  <a:pt x="5362327" y="1162795"/>
                  <a:pt x="5362159" y="1160312"/>
                  <a:pt x="5356848" y="1163167"/>
                </a:cubicBezTo>
                <a:lnTo>
                  <a:pt x="5356404" y="1156643"/>
                </a:lnTo>
                <a:lnTo>
                  <a:pt x="5352300" y="1151690"/>
                </a:lnTo>
                <a:cubicBezTo>
                  <a:pt x="5347472" y="1154428"/>
                  <a:pt x="5350073" y="1156789"/>
                  <a:pt x="5352801" y="1161637"/>
                </a:cubicBezTo>
                <a:cubicBezTo>
                  <a:pt x="5347848" y="1161886"/>
                  <a:pt x="5345245" y="1159526"/>
                  <a:pt x="5342645" y="1157163"/>
                </a:cubicBezTo>
                <a:cubicBezTo>
                  <a:pt x="5342394" y="1152190"/>
                  <a:pt x="5347472" y="1154428"/>
                  <a:pt x="5349822" y="1151815"/>
                </a:cubicBezTo>
                <a:cubicBezTo>
                  <a:pt x="5347222" y="1149455"/>
                  <a:pt x="5347222" y="1149455"/>
                  <a:pt x="5344619" y="1147092"/>
                </a:cubicBezTo>
                <a:cubicBezTo>
                  <a:pt x="5342269" y="1149705"/>
                  <a:pt x="5342519" y="1154678"/>
                  <a:pt x="5340167" y="1157288"/>
                </a:cubicBezTo>
                <a:cubicBezTo>
                  <a:pt x="5337567" y="1154927"/>
                  <a:pt x="5342269" y="1149705"/>
                  <a:pt x="5339415" y="1142369"/>
                </a:cubicBezTo>
                <a:cubicBezTo>
                  <a:pt x="5334462" y="1142619"/>
                  <a:pt x="5337316" y="1149955"/>
                  <a:pt x="5332234" y="1147716"/>
                </a:cubicBezTo>
                <a:cubicBezTo>
                  <a:pt x="5334211" y="1137645"/>
                  <a:pt x="5326530" y="1133047"/>
                  <a:pt x="5321326" y="1128324"/>
                </a:cubicBezTo>
                <a:cubicBezTo>
                  <a:pt x="5321200" y="1125836"/>
                  <a:pt x="5326279" y="1128074"/>
                  <a:pt x="5323428" y="1120738"/>
                </a:cubicBezTo>
                <a:cubicBezTo>
                  <a:pt x="5323240" y="1117009"/>
                  <a:pt x="5321907" y="1115207"/>
                  <a:pt x="5319986" y="1114057"/>
                </a:cubicBezTo>
                <a:lnTo>
                  <a:pt x="5317734" y="1113163"/>
                </a:lnTo>
                <a:lnTo>
                  <a:pt x="5317678" y="1113423"/>
                </a:lnTo>
                <a:cubicBezTo>
                  <a:pt x="5314599" y="1108642"/>
                  <a:pt x="5306549" y="1111682"/>
                  <a:pt x="5298328" y="1112240"/>
                </a:cubicBezTo>
                <a:cubicBezTo>
                  <a:pt x="5306380" y="1109200"/>
                  <a:pt x="5301913" y="1124475"/>
                  <a:pt x="5301913" y="1124475"/>
                </a:cubicBezTo>
                <a:cubicBezTo>
                  <a:pt x="5296260" y="1122363"/>
                  <a:pt x="5297990" y="1107273"/>
                  <a:pt x="5290443" y="1117767"/>
                </a:cubicBezTo>
                <a:cubicBezTo>
                  <a:pt x="5295923" y="1117395"/>
                  <a:pt x="5296260" y="1122363"/>
                  <a:pt x="5296598" y="1127333"/>
                </a:cubicBezTo>
                <a:cubicBezTo>
                  <a:pt x="5290949" y="1125220"/>
                  <a:pt x="5291455" y="1132673"/>
                  <a:pt x="5288717" y="1132859"/>
                </a:cubicBezTo>
                <a:cubicBezTo>
                  <a:pt x="5291455" y="1132673"/>
                  <a:pt x="5294534" y="1137455"/>
                  <a:pt x="5297441" y="1139751"/>
                </a:cubicBezTo>
                <a:cubicBezTo>
                  <a:pt x="5292130" y="1142609"/>
                  <a:pt x="5303263" y="1144347"/>
                  <a:pt x="5297948" y="1147204"/>
                </a:cubicBezTo>
                <a:cubicBezTo>
                  <a:pt x="5292299" y="1145092"/>
                  <a:pt x="5292299" y="1145092"/>
                  <a:pt x="5289561" y="1145278"/>
                </a:cubicBezTo>
                <a:cubicBezTo>
                  <a:pt x="5290067" y="1152731"/>
                  <a:pt x="5279272" y="1155958"/>
                  <a:pt x="5285258" y="1163039"/>
                </a:cubicBezTo>
                <a:cubicBezTo>
                  <a:pt x="5290573" y="1160184"/>
                  <a:pt x="5290742" y="1162666"/>
                  <a:pt x="5296053" y="1159811"/>
                </a:cubicBezTo>
                <a:cubicBezTo>
                  <a:pt x="5296559" y="1167262"/>
                  <a:pt x="5293649" y="1164965"/>
                  <a:pt x="5293817" y="1167448"/>
                </a:cubicBezTo>
                <a:cubicBezTo>
                  <a:pt x="5299466" y="1169561"/>
                  <a:pt x="5302377" y="1171857"/>
                  <a:pt x="5305456" y="1176639"/>
                </a:cubicBezTo>
                <a:cubicBezTo>
                  <a:pt x="5305456" y="1176639"/>
                  <a:pt x="5303389" y="1186761"/>
                  <a:pt x="5306131" y="1186575"/>
                </a:cubicBezTo>
                <a:cubicBezTo>
                  <a:pt x="5308194" y="1176453"/>
                  <a:pt x="5317090" y="1185830"/>
                  <a:pt x="5322402" y="1182976"/>
                </a:cubicBezTo>
                <a:cubicBezTo>
                  <a:pt x="5316922" y="1183348"/>
                  <a:pt x="5320167" y="1190613"/>
                  <a:pt x="5323077" y="1192911"/>
                </a:cubicBezTo>
                <a:cubicBezTo>
                  <a:pt x="5317597" y="1193284"/>
                  <a:pt x="5314687" y="1190985"/>
                  <a:pt x="5315193" y="1198438"/>
                </a:cubicBezTo>
                <a:cubicBezTo>
                  <a:pt x="5320504" y="1195583"/>
                  <a:pt x="5326156" y="1197693"/>
                  <a:pt x="5329063" y="1199992"/>
                </a:cubicBezTo>
                <a:cubicBezTo>
                  <a:pt x="5331467" y="1194838"/>
                  <a:pt x="5334037" y="1192167"/>
                  <a:pt x="5333531" y="1184714"/>
                </a:cubicBezTo>
                <a:cubicBezTo>
                  <a:pt x="5336273" y="1184527"/>
                  <a:pt x="5336442" y="1187013"/>
                  <a:pt x="5339353" y="1189310"/>
                </a:cubicBezTo>
                <a:cubicBezTo>
                  <a:pt x="5331299" y="1192353"/>
                  <a:pt x="5340028" y="1199248"/>
                  <a:pt x="5337791" y="1206885"/>
                </a:cubicBezTo>
                <a:lnTo>
                  <a:pt x="5340702" y="1209184"/>
                </a:lnTo>
                <a:lnTo>
                  <a:pt x="5334145" y="1213995"/>
                </a:lnTo>
                <a:cubicBezTo>
                  <a:pt x="5332174" y="1215376"/>
                  <a:pt x="5330162" y="1216137"/>
                  <a:pt x="5327337" y="1215082"/>
                </a:cubicBezTo>
                <a:cubicBezTo>
                  <a:pt x="5327675" y="1220050"/>
                  <a:pt x="5322529" y="1225390"/>
                  <a:pt x="5328181" y="1227501"/>
                </a:cubicBezTo>
                <a:cubicBezTo>
                  <a:pt x="5330919" y="1227315"/>
                  <a:pt x="5330413" y="1219864"/>
                  <a:pt x="5332986" y="1217193"/>
                </a:cubicBezTo>
                <a:cubicBezTo>
                  <a:pt x="5341208" y="1216634"/>
                  <a:pt x="5341208" y="1216634"/>
                  <a:pt x="5341208" y="1216634"/>
                </a:cubicBezTo>
                <a:lnTo>
                  <a:pt x="5340702" y="1209184"/>
                </a:lnTo>
                <a:lnTo>
                  <a:pt x="5346520" y="1213779"/>
                </a:lnTo>
                <a:cubicBezTo>
                  <a:pt x="5345845" y="1203843"/>
                  <a:pt x="5350988" y="1198503"/>
                  <a:pt x="5345170" y="1193907"/>
                </a:cubicBezTo>
                <a:cubicBezTo>
                  <a:pt x="5350650" y="1193535"/>
                  <a:pt x="5353220" y="1190864"/>
                  <a:pt x="5356130" y="1193163"/>
                </a:cubicBezTo>
                <a:cubicBezTo>
                  <a:pt x="5358197" y="1183038"/>
                  <a:pt x="5360429" y="1175402"/>
                  <a:pt x="5365740" y="1172545"/>
                </a:cubicBezTo>
                <a:cubicBezTo>
                  <a:pt x="5368650" y="1174843"/>
                  <a:pt x="5366077" y="1177512"/>
                  <a:pt x="5368988" y="1179812"/>
                </a:cubicBezTo>
                <a:cubicBezTo>
                  <a:pt x="5371393" y="1174657"/>
                  <a:pt x="5374299" y="1176954"/>
                  <a:pt x="5373793" y="1169504"/>
                </a:cubicBezTo>
                <a:cubicBezTo>
                  <a:pt x="5370886" y="1167205"/>
                  <a:pt x="5368650" y="1174843"/>
                  <a:pt x="5368144" y="1167390"/>
                </a:cubicBezTo>
                <a:cubicBezTo>
                  <a:pt x="5376366" y="1166832"/>
                  <a:pt x="5378767" y="1161679"/>
                  <a:pt x="5384079" y="1158823"/>
                </a:cubicBezTo>
                <a:close/>
                <a:moveTo>
                  <a:pt x="5336850" y="431083"/>
                </a:moveTo>
                <a:cubicBezTo>
                  <a:pt x="5336725" y="430154"/>
                  <a:pt x="5336385" y="429548"/>
                  <a:pt x="5335766" y="429579"/>
                </a:cubicBezTo>
                <a:cubicBezTo>
                  <a:pt x="5335766" y="429579"/>
                  <a:pt x="5333413" y="432192"/>
                  <a:pt x="5333413" y="432192"/>
                </a:cubicBezTo>
                <a:cubicBezTo>
                  <a:pt x="5333413" y="432192"/>
                  <a:pt x="5333413" y="432192"/>
                  <a:pt x="5333789" y="439650"/>
                </a:cubicBezTo>
                <a:cubicBezTo>
                  <a:pt x="5335648" y="439557"/>
                  <a:pt x="5337222" y="433868"/>
                  <a:pt x="5336850" y="431083"/>
                </a:cubicBezTo>
                <a:close/>
                <a:moveTo>
                  <a:pt x="5337929" y="324769"/>
                </a:moveTo>
                <a:cubicBezTo>
                  <a:pt x="5337679" y="319796"/>
                  <a:pt x="5330000" y="315198"/>
                  <a:pt x="5330376" y="322655"/>
                </a:cubicBezTo>
                <a:cubicBezTo>
                  <a:pt x="5332851" y="322531"/>
                  <a:pt x="5332976" y="325019"/>
                  <a:pt x="5337929" y="324769"/>
                </a:cubicBezTo>
                <a:close/>
                <a:moveTo>
                  <a:pt x="5442943" y="1754403"/>
                </a:moveTo>
                <a:cubicBezTo>
                  <a:pt x="5442342" y="1753157"/>
                  <a:pt x="5440888" y="1752008"/>
                  <a:pt x="5438105" y="1751573"/>
                </a:cubicBezTo>
                <a:cubicBezTo>
                  <a:pt x="5438674" y="1759956"/>
                  <a:pt x="5442125" y="1759460"/>
                  <a:pt x="5443055" y="1757110"/>
                </a:cubicBezTo>
                <a:cubicBezTo>
                  <a:pt x="5443364" y="1756327"/>
                  <a:pt x="5443394" y="1755338"/>
                  <a:pt x="5442943" y="1754403"/>
                </a:cubicBezTo>
                <a:close/>
                <a:moveTo>
                  <a:pt x="5397825" y="1069623"/>
                </a:moveTo>
                <a:cubicBezTo>
                  <a:pt x="5398075" y="1074596"/>
                  <a:pt x="5392872" y="1069873"/>
                  <a:pt x="5393123" y="1074845"/>
                </a:cubicBezTo>
                <a:cubicBezTo>
                  <a:pt x="5392998" y="1072360"/>
                  <a:pt x="5392872" y="1069873"/>
                  <a:pt x="5392747" y="1067388"/>
                </a:cubicBezTo>
                <a:cubicBezTo>
                  <a:pt x="5395221" y="1067263"/>
                  <a:pt x="5395346" y="1069748"/>
                  <a:pt x="5397825" y="1069623"/>
                </a:cubicBezTo>
                <a:close/>
                <a:moveTo>
                  <a:pt x="5347337" y="314324"/>
                </a:moveTo>
                <a:cubicBezTo>
                  <a:pt x="5344734" y="311961"/>
                  <a:pt x="5344734" y="311961"/>
                  <a:pt x="5339781" y="312211"/>
                </a:cubicBezTo>
                <a:cubicBezTo>
                  <a:pt x="5340032" y="317183"/>
                  <a:pt x="5342635" y="319547"/>
                  <a:pt x="5345110" y="319422"/>
                </a:cubicBezTo>
                <a:cubicBezTo>
                  <a:pt x="5344984" y="316934"/>
                  <a:pt x="5347463" y="316809"/>
                  <a:pt x="5347337" y="314324"/>
                </a:cubicBezTo>
                <a:close/>
                <a:moveTo>
                  <a:pt x="5446405" y="1747735"/>
                </a:moveTo>
                <a:cubicBezTo>
                  <a:pt x="5446728" y="1746778"/>
                  <a:pt x="5446632" y="1745381"/>
                  <a:pt x="5445820" y="1743565"/>
                </a:cubicBezTo>
                <a:cubicBezTo>
                  <a:pt x="5442909" y="1741265"/>
                  <a:pt x="5443247" y="1746233"/>
                  <a:pt x="5440340" y="1743937"/>
                </a:cubicBezTo>
                <a:cubicBezTo>
                  <a:pt x="5440720" y="1749525"/>
                  <a:pt x="5445439" y="1750607"/>
                  <a:pt x="5446405" y="1747735"/>
                </a:cubicBezTo>
                <a:close/>
                <a:moveTo>
                  <a:pt x="5432570" y="1305259"/>
                </a:moveTo>
                <a:lnTo>
                  <a:pt x="5427086" y="1305632"/>
                </a:lnTo>
                <a:cubicBezTo>
                  <a:pt x="5427592" y="1313082"/>
                  <a:pt x="5433076" y="1312709"/>
                  <a:pt x="5432570" y="1305259"/>
                </a:cubicBezTo>
                <a:close/>
                <a:moveTo>
                  <a:pt x="5442517" y="1289608"/>
                </a:moveTo>
                <a:cubicBezTo>
                  <a:pt x="5439438" y="1284826"/>
                  <a:pt x="5436700" y="1285012"/>
                  <a:pt x="5433789" y="1282716"/>
                </a:cubicBezTo>
                <a:cubicBezTo>
                  <a:pt x="5433958" y="1285199"/>
                  <a:pt x="5431388" y="1287870"/>
                  <a:pt x="5431726" y="1292838"/>
                </a:cubicBezTo>
                <a:cubicBezTo>
                  <a:pt x="5437375" y="1294948"/>
                  <a:pt x="5436869" y="1287497"/>
                  <a:pt x="5442517" y="1289608"/>
                </a:cubicBezTo>
                <a:close/>
                <a:moveTo>
                  <a:pt x="5389445" y="426212"/>
                </a:moveTo>
                <a:cubicBezTo>
                  <a:pt x="5389745" y="425233"/>
                  <a:pt x="5389608" y="424254"/>
                  <a:pt x="5389243" y="423511"/>
                </a:cubicBezTo>
                <a:cubicBezTo>
                  <a:pt x="5388149" y="421282"/>
                  <a:pt x="5385000" y="421179"/>
                  <a:pt x="5385424" y="429571"/>
                </a:cubicBezTo>
                <a:cubicBezTo>
                  <a:pt x="5387869" y="428824"/>
                  <a:pt x="5389045" y="427518"/>
                  <a:pt x="5389445" y="426212"/>
                </a:cubicBezTo>
                <a:close/>
                <a:moveTo>
                  <a:pt x="5461031" y="1440577"/>
                </a:moveTo>
                <a:lnTo>
                  <a:pt x="5460815" y="1440473"/>
                </a:lnTo>
                <a:lnTo>
                  <a:pt x="5460933" y="1440328"/>
                </a:lnTo>
                <a:close/>
                <a:moveTo>
                  <a:pt x="5393290" y="432445"/>
                </a:moveTo>
                <a:cubicBezTo>
                  <a:pt x="5392105" y="429701"/>
                  <a:pt x="5387995" y="431310"/>
                  <a:pt x="5388277" y="436904"/>
                </a:cubicBezTo>
                <a:cubicBezTo>
                  <a:pt x="5390626" y="434294"/>
                  <a:pt x="5390877" y="439267"/>
                  <a:pt x="5393230" y="436654"/>
                </a:cubicBezTo>
                <a:cubicBezTo>
                  <a:pt x="5393756" y="434758"/>
                  <a:pt x="5393685" y="433360"/>
                  <a:pt x="5393290" y="432445"/>
                </a:cubicBezTo>
                <a:close/>
                <a:moveTo>
                  <a:pt x="5430152" y="873545"/>
                </a:moveTo>
                <a:cubicBezTo>
                  <a:pt x="5429777" y="866087"/>
                  <a:pt x="5424820" y="866336"/>
                  <a:pt x="5425197" y="873795"/>
                </a:cubicBezTo>
                <a:close/>
                <a:moveTo>
                  <a:pt x="5440810" y="887968"/>
                </a:moveTo>
                <a:cubicBezTo>
                  <a:pt x="5435983" y="890703"/>
                  <a:pt x="5435607" y="883245"/>
                  <a:pt x="5430779" y="885979"/>
                </a:cubicBezTo>
                <a:cubicBezTo>
                  <a:pt x="5431030" y="890952"/>
                  <a:pt x="5433630" y="893315"/>
                  <a:pt x="5433755" y="895800"/>
                </a:cubicBezTo>
                <a:cubicBezTo>
                  <a:pt x="5436109" y="893191"/>
                  <a:pt x="5438583" y="893066"/>
                  <a:pt x="5440810" y="887968"/>
                </a:cubicBezTo>
                <a:close/>
                <a:moveTo>
                  <a:pt x="5498763" y="1731454"/>
                </a:moveTo>
                <a:lnTo>
                  <a:pt x="5498270" y="1729718"/>
                </a:lnTo>
                <a:lnTo>
                  <a:pt x="5494752" y="1729323"/>
                </a:lnTo>
                <a:cubicBezTo>
                  <a:pt x="5493746" y="1729703"/>
                  <a:pt x="5493103" y="1730371"/>
                  <a:pt x="5491732" y="1730465"/>
                </a:cubicBezTo>
                <a:cubicBezTo>
                  <a:pt x="5491985" y="1734190"/>
                  <a:pt x="5494125" y="1735292"/>
                  <a:pt x="5496159" y="1734842"/>
                </a:cubicBezTo>
                <a:close/>
                <a:moveTo>
                  <a:pt x="5440595" y="735910"/>
                </a:moveTo>
                <a:lnTo>
                  <a:pt x="5440534" y="736168"/>
                </a:lnTo>
                <a:lnTo>
                  <a:pt x="5440413" y="736037"/>
                </a:lnTo>
                <a:close/>
                <a:moveTo>
                  <a:pt x="5484636" y="1301722"/>
                </a:moveTo>
                <a:cubicBezTo>
                  <a:pt x="5479152" y="1302095"/>
                  <a:pt x="5473672" y="1302467"/>
                  <a:pt x="5473335" y="1297499"/>
                </a:cubicBezTo>
                <a:cubicBezTo>
                  <a:pt x="5467685" y="1295386"/>
                  <a:pt x="5467854" y="1297871"/>
                  <a:pt x="5465116" y="1298057"/>
                </a:cubicBezTo>
                <a:cubicBezTo>
                  <a:pt x="5465453" y="1303025"/>
                  <a:pt x="5468529" y="1307807"/>
                  <a:pt x="5474178" y="1309918"/>
                </a:cubicBezTo>
                <a:cubicBezTo>
                  <a:pt x="5471946" y="1317556"/>
                  <a:pt x="5468529" y="1307807"/>
                  <a:pt x="5468698" y="1310290"/>
                </a:cubicBezTo>
                <a:cubicBezTo>
                  <a:pt x="5466466" y="1317929"/>
                  <a:pt x="5474515" y="1314885"/>
                  <a:pt x="5477257" y="1314699"/>
                </a:cubicBezTo>
                <a:cubicBezTo>
                  <a:pt x="5476751" y="1307248"/>
                  <a:pt x="5485142" y="1309173"/>
                  <a:pt x="5484636" y="1301722"/>
                </a:cubicBezTo>
                <a:close/>
                <a:moveTo>
                  <a:pt x="5495641" y="1423253"/>
                </a:moveTo>
                <a:cubicBezTo>
                  <a:pt x="5493072" y="1425922"/>
                  <a:pt x="5490667" y="1431076"/>
                  <a:pt x="5488094" y="1433748"/>
                </a:cubicBezTo>
                <a:cubicBezTo>
                  <a:pt x="5482108" y="1426666"/>
                  <a:pt x="5476965" y="1432007"/>
                  <a:pt x="5473889" y="1427225"/>
                </a:cubicBezTo>
                <a:cubicBezTo>
                  <a:pt x="5468574" y="1430082"/>
                  <a:pt x="5468912" y="1435050"/>
                  <a:pt x="5469249" y="1440018"/>
                </a:cubicBezTo>
                <a:cubicBezTo>
                  <a:pt x="5466340" y="1437721"/>
                  <a:pt x="5464244" y="1437239"/>
                  <a:pt x="5462595" y="1438286"/>
                </a:cubicBezTo>
                <a:lnTo>
                  <a:pt x="5460933" y="1440328"/>
                </a:lnTo>
                <a:lnTo>
                  <a:pt x="5458746" y="1434805"/>
                </a:lnTo>
                <a:cubicBezTo>
                  <a:pt x="5458429" y="1430148"/>
                  <a:pt x="5462926" y="1427971"/>
                  <a:pt x="5462420" y="1420519"/>
                </a:cubicBezTo>
                <a:cubicBezTo>
                  <a:pt x="5446317" y="1426603"/>
                  <a:pt x="5420807" y="1415858"/>
                  <a:pt x="5416677" y="1436102"/>
                </a:cubicBezTo>
                <a:cubicBezTo>
                  <a:pt x="5411028" y="1433991"/>
                  <a:pt x="5408291" y="1434177"/>
                  <a:pt x="5405717" y="1436846"/>
                </a:cubicBezTo>
                <a:cubicBezTo>
                  <a:pt x="5402807" y="1434549"/>
                  <a:pt x="5408291" y="1434177"/>
                  <a:pt x="5405211" y="1429396"/>
                </a:cubicBezTo>
                <a:cubicBezTo>
                  <a:pt x="5402638" y="1432064"/>
                  <a:pt x="5397326" y="1434922"/>
                  <a:pt x="5395094" y="1442558"/>
                </a:cubicBezTo>
                <a:cubicBezTo>
                  <a:pt x="5408797" y="1441627"/>
                  <a:pt x="5414445" y="1443741"/>
                  <a:pt x="5425236" y="1440511"/>
                </a:cubicBezTo>
                <a:cubicBezTo>
                  <a:pt x="5425405" y="1442996"/>
                  <a:pt x="5422663" y="1443183"/>
                  <a:pt x="5419925" y="1443369"/>
                </a:cubicBezTo>
                <a:cubicBezTo>
                  <a:pt x="5429328" y="1460199"/>
                  <a:pt x="5436365" y="1442252"/>
                  <a:pt x="5453484" y="1451071"/>
                </a:cubicBezTo>
                <a:cubicBezTo>
                  <a:pt x="5453146" y="1446103"/>
                  <a:pt x="5455551" y="1440949"/>
                  <a:pt x="5455213" y="1435981"/>
                </a:cubicBezTo>
                <a:cubicBezTo>
                  <a:pt x="5456667" y="1437129"/>
                  <a:pt x="5457436" y="1438325"/>
                  <a:pt x="5458184" y="1439210"/>
                </a:cubicBezTo>
                <a:lnTo>
                  <a:pt x="5460815" y="1440473"/>
                </a:lnTo>
                <a:lnTo>
                  <a:pt x="5460411" y="1440969"/>
                </a:lnTo>
                <a:cubicBezTo>
                  <a:pt x="5459765" y="1442221"/>
                  <a:pt x="5459185" y="1443820"/>
                  <a:pt x="5458626" y="1445730"/>
                </a:cubicBezTo>
                <a:cubicBezTo>
                  <a:pt x="5461537" y="1448029"/>
                  <a:pt x="5464275" y="1447843"/>
                  <a:pt x="5463938" y="1442876"/>
                </a:cubicBezTo>
                <a:cubicBezTo>
                  <a:pt x="5467017" y="1447657"/>
                  <a:pt x="5458795" y="1448216"/>
                  <a:pt x="5459301" y="1455666"/>
                </a:cubicBezTo>
                <a:cubicBezTo>
                  <a:pt x="5469924" y="1449954"/>
                  <a:pt x="5481732" y="1461630"/>
                  <a:pt x="5492017" y="1450950"/>
                </a:cubicBezTo>
                <a:cubicBezTo>
                  <a:pt x="5491680" y="1445982"/>
                  <a:pt x="5491174" y="1438529"/>
                  <a:pt x="5496822" y="1440642"/>
                </a:cubicBezTo>
                <a:cubicBezTo>
                  <a:pt x="5493578" y="1433375"/>
                  <a:pt x="5496147" y="1430704"/>
                  <a:pt x="5495641" y="1423253"/>
                </a:cubicBezTo>
                <a:close/>
                <a:moveTo>
                  <a:pt x="5442028" y="442700"/>
                </a:moveTo>
                <a:lnTo>
                  <a:pt x="5439317" y="439629"/>
                </a:lnTo>
                <a:cubicBezTo>
                  <a:pt x="5437443" y="439412"/>
                  <a:pt x="5435648" y="440749"/>
                  <a:pt x="5435836" y="444478"/>
                </a:cubicBezTo>
                <a:cubicBezTo>
                  <a:pt x="5437075" y="444415"/>
                  <a:pt x="5437726" y="445006"/>
                  <a:pt x="5438670" y="445270"/>
                </a:cubicBezTo>
                <a:lnTo>
                  <a:pt x="5441780" y="444480"/>
                </a:lnTo>
                <a:close/>
                <a:moveTo>
                  <a:pt x="5528915" y="1710470"/>
                </a:moveTo>
                <a:cubicBezTo>
                  <a:pt x="5528408" y="1703018"/>
                  <a:pt x="5523942" y="1705660"/>
                  <a:pt x="5520585" y="1707525"/>
                </a:cubicBezTo>
                <a:lnTo>
                  <a:pt x="5520173" y="1707702"/>
                </a:lnTo>
                <a:lnTo>
                  <a:pt x="5520314" y="1707937"/>
                </a:lnTo>
                <a:cubicBezTo>
                  <a:pt x="5521254" y="1709046"/>
                  <a:pt x="5522256" y="1709916"/>
                  <a:pt x="5523259" y="1710785"/>
                </a:cubicBezTo>
                <a:lnTo>
                  <a:pt x="5524956" y="1712428"/>
                </a:lnTo>
                <a:lnTo>
                  <a:pt x="5526078" y="1711754"/>
                </a:lnTo>
                <a:cubicBezTo>
                  <a:pt x="5527234" y="1711051"/>
                  <a:pt x="5528230" y="1710516"/>
                  <a:pt x="5528915" y="1710470"/>
                </a:cubicBezTo>
                <a:close/>
                <a:moveTo>
                  <a:pt x="5477210" y="871173"/>
                </a:moveTo>
                <a:cubicBezTo>
                  <a:pt x="5476834" y="863715"/>
                  <a:pt x="5469529" y="866575"/>
                  <a:pt x="5469153" y="859117"/>
                </a:cubicBezTo>
                <a:cubicBezTo>
                  <a:pt x="5466674" y="859241"/>
                  <a:pt x="5459121" y="857128"/>
                  <a:pt x="5461972" y="864464"/>
                </a:cubicBezTo>
                <a:cubicBezTo>
                  <a:pt x="5462097" y="866950"/>
                  <a:pt x="5464074" y="856879"/>
                  <a:pt x="5466925" y="864214"/>
                </a:cubicBezTo>
                <a:cubicBezTo>
                  <a:pt x="5462097" y="866950"/>
                  <a:pt x="5459873" y="872047"/>
                  <a:pt x="5460124" y="877020"/>
                </a:cubicBezTo>
                <a:cubicBezTo>
                  <a:pt x="5462599" y="876896"/>
                  <a:pt x="5462724" y="879383"/>
                  <a:pt x="5467551" y="876646"/>
                </a:cubicBezTo>
                <a:cubicBezTo>
                  <a:pt x="5467301" y="871673"/>
                  <a:pt x="5472254" y="871423"/>
                  <a:pt x="5477210" y="871173"/>
                </a:cubicBezTo>
                <a:close/>
                <a:moveTo>
                  <a:pt x="5533045" y="1690224"/>
                </a:moveTo>
                <a:cubicBezTo>
                  <a:pt x="5524657" y="1688299"/>
                  <a:pt x="5513356" y="1684076"/>
                  <a:pt x="5508721" y="1696869"/>
                </a:cubicBezTo>
                <a:cubicBezTo>
                  <a:pt x="5507350" y="1696962"/>
                  <a:pt x="5505294" y="1697102"/>
                  <a:pt x="5503624" y="1697838"/>
                </a:cubicBezTo>
                <a:lnTo>
                  <a:pt x="5502220" y="1700132"/>
                </a:lnTo>
                <a:lnTo>
                  <a:pt x="5506337" y="1702111"/>
                </a:lnTo>
                <a:lnTo>
                  <a:pt x="5508088" y="1700850"/>
                </a:lnTo>
                <a:cubicBezTo>
                  <a:pt x="5508589" y="1699997"/>
                  <a:pt x="5508847" y="1698732"/>
                  <a:pt x="5508721" y="1696869"/>
                </a:cubicBezTo>
                <a:cubicBezTo>
                  <a:pt x="5509058" y="1701837"/>
                  <a:pt x="5514369" y="1698980"/>
                  <a:pt x="5514537" y="1701465"/>
                </a:cubicBezTo>
                <a:lnTo>
                  <a:pt x="5509737" y="1704514"/>
                </a:lnTo>
                <a:lnTo>
                  <a:pt x="5513688" y="1707419"/>
                </a:lnTo>
                <a:lnTo>
                  <a:pt x="5514875" y="1706433"/>
                </a:lnTo>
                <a:lnTo>
                  <a:pt x="5515940" y="1707555"/>
                </a:lnTo>
                <a:lnTo>
                  <a:pt x="5516596" y="1705298"/>
                </a:lnTo>
                <a:cubicBezTo>
                  <a:pt x="5516533" y="1704364"/>
                  <a:pt x="5516491" y="1703742"/>
                  <a:pt x="5517744" y="1703657"/>
                </a:cubicBezTo>
                <a:lnTo>
                  <a:pt x="5518989" y="1705731"/>
                </a:lnTo>
                <a:lnTo>
                  <a:pt x="5519846" y="1703598"/>
                </a:lnTo>
                <a:cubicBezTo>
                  <a:pt x="5520788" y="1702286"/>
                  <a:pt x="5521388" y="1700998"/>
                  <a:pt x="5519848" y="1698608"/>
                </a:cubicBezTo>
                <a:cubicBezTo>
                  <a:pt x="5525164" y="1695752"/>
                  <a:pt x="5533888" y="1702644"/>
                  <a:pt x="5533045" y="1690224"/>
                </a:cubicBezTo>
                <a:close/>
                <a:moveTo>
                  <a:pt x="5516215" y="1401893"/>
                </a:moveTo>
                <a:cubicBezTo>
                  <a:pt x="5508162" y="1404934"/>
                  <a:pt x="5512967" y="1394626"/>
                  <a:pt x="5504917" y="1397667"/>
                </a:cubicBezTo>
                <a:cubicBezTo>
                  <a:pt x="5507993" y="1402451"/>
                  <a:pt x="5508331" y="1407419"/>
                  <a:pt x="5505929" y="1412573"/>
                </a:cubicBezTo>
                <a:cubicBezTo>
                  <a:pt x="5500277" y="1410460"/>
                  <a:pt x="5499939" y="1405492"/>
                  <a:pt x="5494797" y="1410832"/>
                </a:cubicBezTo>
                <a:cubicBezTo>
                  <a:pt x="5498213" y="1420582"/>
                  <a:pt x="5503188" y="1412759"/>
                  <a:pt x="5506267" y="1417541"/>
                </a:cubicBezTo>
                <a:cubicBezTo>
                  <a:pt x="5506604" y="1422509"/>
                  <a:pt x="5500952" y="1420396"/>
                  <a:pt x="5498382" y="1423067"/>
                </a:cubicBezTo>
                <a:cubicBezTo>
                  <a:pt x="5501458" y="1427849"/>
                  <a:pt x="5504538" y="1432631"/>
                  <a:pt x="5507279" y="1432444"/>
                </a:cubicBezTo>
                <a:cubicBezTo>
                  <a:pt x="5514823" y="1421951"/>
                  <a:pt x="5508837" y="1414870"/>
                  <a:pt x="5516215" y="1401893"/>
                </a:cubicBezTo>
                <a:close/>
                <a:moveTo>
                  <a:pt x="5472665" y="731799"/>
                </a:moveTo>
                <a:cubicBezTo>
                  <a:pt x="5467839" y="734536"/>
                  <a:pt x="5467463" y="727076"/>
                  <a:pt x="5467212" y="722103"/>
                </a:cubicBezTo>
                <a:cubicBezTo>
                  <a:pt x="5456804" y="712656"/>
                  <a:pt x="5447522" y="725589"/>
                  <a:pt x="5437365" y="721116"/>
                </a:cubicBezTo>
                <a:cubicBezTo>
                  <a:pt x="5437741" y="728574"/>
                  <a:pt x="5445172" y="728200"/>
                  <a:pt x="5442945" y="733297"/>
                </a:cubicBezTo>
                <a:cubicBezTo>
                  <a:pt x="5442694" y="728325"/>
                  <a:pt x="5440219" y="728449"/>
                  <a:pt x="5437867" y="731062"/>
                </a:cubicBezTo>
                <a:cubicBezTo>
                  <a:pt x="5438580" y="732896"/>
                  <a:pt x="5439278" y="734419"/>
                  <a:pt x="5439996" y="735590"/>
                </a:cubicBezTo>
                <a:lnTo>
                  <a:pt x="5440413" y="736037"/>
                </a:lnTo>
                <a:lnTo>
                  <a:pt x="5438196" y="737589"/>
                </a:lnTo>
                <a:cubicBezTo>
                  <a:pt x="5437624" y="738553"/>
                  <a:pt x="5437068" y="739827"/>
                  <a:pt x="5435893" y="741132"/>
                </a:cubicBezTo>
                <a:cubicBezTo>
                  <a:pt x="5435642" y="736159"/>
                  <a:pt x="5432913" y="731311"/>
                  <a:pt x="5432663" y="726338"/>
                </a:cubicBezTo>
                <a:cubicBezTo>
                  <a:pt x="5418302" y="737033"/>
                  <a:pt x="5409997" y="720001"/>
                  <a:pt x="5403444" y="737782"/>
                </a:cubicBezTo>
                <a:cubicBezTo>
                  <a:pt x="5405918" y="737658"/>
                  <a:pt x="5408396" y="737533"/>
                  <a:pt x="5408522" y="740021"/>
                </a:cubicBezTo>
                <a:cubicBezTo>
                  <a:pt x="5398491" y="738032"/>
                  <a:pt x="5393664" y="740770"/>
                  <a:pt x="5381280" y="741394"/>
                </a:cubicBezTo>
                <a:cubicBezTo>
                  <a:pt x="5384130" y="748728"/>
                  <a:pt x="5389209" y="750966"/>
                  <a:pt x="5391812" y="753326"/>
                </a:cubicBezTo>
                <a:cubicBezTo>
                  <a:pt x="5394040" y="748228"/>
                  <a:pt x="5389084" y="748478"/>
                  <a:pt x="5391436" y="745867"/>
                </a:cubicBezTo>
                <a:cubicBezTo>
                  <a:pt x="5394040" y="748228"/>
                  <a:pt x="5396514" y="748103"/>
                  <a:pt x="5401341" y="745368"/>
                </a:cubicBezTo>
                <a:cubicBezTo>
                  <a:pt x="5407297" y="765011"/>
                  <a:pt x="5428964" y="751453"/>
                  <a:pt x="5444073" y="755677"/>
                </a:cubicBezTo>
                <a:cubicBezTo>
                  <a:pt x="5443697" y="748218"/>
                  <a:pt x="5439425" y="746563"/>
                  <a:pt x="5439190" y="741901"/>
                </a:cubicBezTo>
                <a:lnTo>
                  <a:pt x="5440534" y="736168"/>
                </a:lnTo>
                <a:lnTo>
                  <a:pt x="5442252" y="738008"/>
                </a:lnTo>
                <a:cubicBezTo>
                  <a:pt x="5443846" y="738862"/>
                  <a:pt x="5445672" y="738147"/>
                  <a:pt x="5448023" y="735535"/>
                </a:cubicBezTo>
                <a:cubicBezTo>
                  <a:pt x="5448274" y="740508"/>
                  <a:pt x="5448525" y="745482"/>
                  <a:pt x="5453606" y="747719"/>
                </a:cubicBezTo>
                <a:cubicBezTo>
                  <a:pt x="5455831" y="742622"/>
                  <a:pt x="5461034" y="747345"/>
                  <a:pt x="5465611" y="739634"/>
                </a:cubicBezTo>
                <a:cubicBezTo>
                  <a:pt x="5468215" y="741997"/>
                  <a:pt x="5470943" y="746846"/>
                  <a:pt x="5473543" y="749206"/>
                </a:cubicBezTo>
                <a:cubicBezTo>
                  <a:pt x="5473167" y="741748"/>
                  <a:pt x="5470567" y="739385"/>
                  <a:pt x="5472665" y="731799"/>
                </a:cubicBezTo>
                <a:close/>
                <a:moveTo>
                  <a:pt x="5545359" y="1709353"/>
                </a:moveTo>
                <a:cubicBezTo>
                  <a:pt x="5542279" y="1704571"/>
                  <a:pt x="5539537" y="1704757"/>
                  <a:pt x="5534226" y="1707612"/>
                </a:cubicBezTo>
                <a:cubicBezTo>
                  <a:pt x="5537474" y="1714879"/>
                  <a:pt x="5539875" y="1709725"/>
                  <a:pt x="5545359" y="1709353"/>
                </a:cubicBezTo>
                <a:close/>
                <a:moveTo>
                  <a:pt x="5471387" y="460137"/>
                </a:moveTo>
                <a:cubicBezTo>
                  <a:pt x="5470768" y="460168"/>
                  <a:pt x="5469816" y="459749"/>
                  <a:pt x="5468702" y="459182"/>
                </a:cubicBezTo>
                <a:lnTo>
                  <a:pt x="5467621" y="458639"/>
                </a:lnTo>
                <a:lnTo>
                  <a:pt x="5466283" y="460463"/>
                </a:lnTo>
                <a:cubicBezTo>
                  <a:pt x="5465481" y="461440"/>
                  <a:pt x="5464680" y="462417"/>
                  <a:pt x="5463962" y="463625"/>
                </a:cubicBezTo>
                <a:lnTo>
                  <a:pt x="5463861" y="463874"/>
                </a:lnTo>
                <a:lnTo>
                  <a:pt x="5464250" y="464003"/>
                </a:lnTo>
                <a:cubicBezTo>
                  <a:pt x="5467466" y="465477"/>
                  <a:pt x="5471763" y="467596"/>
                  <a:pt x="5471387" y="460137"/>
                </a:cubicBezTo>
                <a:close/>
                <a:moveTo>
                  <a:pt x="5494361" y="768099"/>
                </a:moveTo>
                <a:cubicBezTo>
                  <a:pt x="5486303" y="756042"/>
                  <a:pt x="5490880" y="748332"/>
                  <a:pt x="5482951" y="738760"/>
                </a:cubicBezTo>
                <a:cubicBezTo>
                  <a:pt x="5480472" y="738885"/>
                  <a:pt x="5478245" y="743983"/>
                  <a:pt x="5476021" y="749081"/>
                </a:cubicBezTo>
                <a:cubicBezTo>
                  <a:pt x="5478621" y="751444"/>
                  <a:pt x="5483452" y="748706"/>
                  <a:pt x="5483703" y="753679"/>
                </a:cubicBezTo>
                <a:cubicBezTo>
                  <a:pt x="5481475" y="758777"/>
                  <a:pt x="5476146" y="751569"/>
                  <a:pt x="5474170" y="761640"/>
                </a:cubicBezTo>
                <a:cubicBezTo>
                  <a:pt x="5479373" y="766363"/>
                  <a:pt x="5479122" y="761390"/>
                  <a:pt x="5483954" y="758653"/>
                </a:cubicBezTo>
                <a:cubicBezTo>
                  <a:pt x="5486679" y="763501"/>
                  <a:pt x="5486929" y="768474"/>
                  <a:pt x="5484706" y="773574"/>
                </a:cubicBezTo>
                <a:cubicBezTo>
                  <a:pt x="5492259" y="775685"/>
                  <a:pt x="5486804" y="765989"/>
                  <a:pt x="5494361" y="768099"/>
                </a:cubicBezTo>
                <a:close/>
                <a:moveTo>
                  <a:pt x="5477343" y="479782"/>
                </a:moveTo>
                <a:cubicBezTo>
                  <a:pt x="5476716" y="467348"/>
                  <a:pt x="5469665" y="475181"/>
                  <a:pt x="5464582" y="472945"/>
                </a:cubicBezTo>
                <a:cubicBezTo>
                  <a:pt x="5465697" y="470396"/>
                  <a:pt x="5465015" y="469184"/>
                  <a:pt x="5464024" y="467988"/>
                </a:cubicBezTo>
                <a:lnTo>
                  <a:pt x="5463019" y="465966"/>
                </a:lnTo>
                <a:lnTo>
                  <a:pt x="5462134" y="468167"/>
                </a:lnTo>
                <a:cubicBezTo>
                  <a:pt x="5461001" y="468225"/>
                  <a:pt x="5460970" y="467601"/>
                  <a:pt x="5460923" y="466666"/>
                </a:cubicBezTo>
                <a:lnTo>
                  <a:pt x="5460084" y="464499"/>
                </a:lnTo>
                <a:lnTo>
                  <a:pt x="5459254" y="465733"/>
                </a:lnTo>
                <a:lnTo>
                  <a:pt x="5458080" y="464888"/>
                </a:lnTo>
                <a:lnTo>
                  <a:pt x="5454863" y="468220"/>
                </a:lnTo>
                <a:lnTo>
                  <a:pt x="5459505" y="470707"/>
                </a:lnTo>
                <a:cubicBezTo>
                  <a:pt x="5459630" y="473195"/>
                  <a:pt x="5454552" y="470957"/>
                  <a:pt x="5454803" y="475930"/>
                </a:cubicBezTo>
                <a:cubicBezTo>
                  <a:pt x="5454709" y="474065"/>
                  <a:pt x="5454337" y="472838"/>
                  <a:pt x="5453793" y="472047"/>
                </a:cubicBezTo>
                <a:lnTo>
                  <a:pt x="5452083" y="470992"/>
                </a:lnTo>
                <a:lnTo>
                  <a:pt x="5448613" y="473423"/>
                </a:lnTo>
                <a:lnTo>
                  <a:pt x="5450127" y="475543"/>
                </a:lnTo>
                <a:cubicBezTo>
                  <a:pt x="5451706" y="476086"/>
                  <a:pt x="5453563" y="475992"/>
                  <a:pt x="5454803" y="475930"/>
                </a:cubicBezTo>
                <a:cubicBezTo>
                  <a:pt x="5460382" y="488114"/>
                  <a:pt x="5470041" y="482642"/>
                  <a:pt x="5477343" y="479782"/>
                </a:cubicBezTo>
                <a:close/>
                <a:moveTo>
                  <a:pt x="5486249" y="459388"/>
                </a:moveTo>
                <a:cubicBezTo>
                  <a:pt x="5481293" y="459637"/>
                  <a:pt x="5478568" y="454789"/>
                  <a:pt x="5476466" y="462375"/>
                </a:cubicBezTo>
                <a:cubicBezTo>
                  <a:pt x="5481543" y="464610"/>
                  <a:pt x="5484022" y="464486"/>
                  <a:pt x="5486249" y="459388"/>
                </a:cubicBezTo>
                <a:close/>
                <a:moveTo>
                  <a:pt x="5640362" y="794433"/>
                </a:moveTo>
                <a:cubicBezTo>
                  <a:pt x="5639645" y="802532"/>
                  <a:pt x="5637390" y="810125"/>
                  <a:pt x="5633337" y="815938"/>
                </a:cubicBezTo>
                <a:cubicBezTo>
                  <a:pt x="5630609" y="811090"/>
                  <a:pt x="5630483" y="808605"/>
                  <a:pt x="5630232" y="803632"/>
                </a:cubicBezTo>
                <a:cubicBezTo>
                  <a:pt x="5622805" y="804006"/>
                  <a:pt x="5620077" y="799155"/>
                  <a:pt x="5615124" y="799405"/>
                </a:cubicBezTo>
                <a:cubicBezTo>
                  <a:pt x="5605841" y="812338"/>
                  <a:pt x="5590481" y="803142"/>
                  <a:pt x="5578348" y="808739"/>
                </a:cubicBezTo>
                <a:cubicBezTo>
                  <a:pt x="5578222" y="806254"/>
                  <a:pt x="5580701" y="806129"/>
                  <a:pt x="5580701" y="806129"/>
                </a:cubicBezTo>
                <a:cubicBezTo>
                  <a:pt x="5568191" y="804266"/>
                  <a:pt x="5561011" y="809613"/>
                  <a:pt x="5555807" y="804890"/>
                </a:cubicBezTo>
                <a:cubicBezTo>
                  <a:pt x="5553455" y="807502"/>
                  <a:pt x="5553580" y="809988"/>
                  <a:pt x="5551106" y="810112"/>
                </a:cubicBezTo>
                <a:cubicBezTo>
                  <a:pt x="5546278" y="812850"/>
                  <a:pt x="5545902" y="805389"/>
                  <a:pt x="5545902" y="805389"/>
                </a:cubicBezTo>
                <a:cubicBezTo>
                  <a:pt x="5541196" y="810612"/>
                  <a:pt x="5523358" y="801540"/>
                  <a:pt x="5526588" y="816334"/>
                </a:cubicBezTo>
                <a:cubicBezTo>
                  <a:pt x="5521385" y="811610"/>
                  <a:pt x="5521510" y="814098"/>
                  <a:pt x="5514204" y="816958"/>
                </a:cubicBezTo>
                <a:cubicBezTo>
                  <a:pt x="5516181" y="806887"/>
                  <a:pt x="5521259" y="809125"/>
                  <a:pt x="5525961" y="803900"/>
                </a:cubicBezTo>
                <a:cubicBezTo>
                  <a:pt x="5537468" y="785871"/>
                  <a:pt x="5526556" y="766476"/>
                  <a:pt x="5515773" y="749572"/>
                </a:cubicBezTo>
                <a:cubicBezTo>
                  <a:pt x="5510820" y="749821"/>
                  <a:pt x="5508217" y="747458"/>
                  <a:pt x="5503139" y="745223"/>
                </a:cubicBezTo>
                <a:cubicBezTo>
                  <a:pt x="5500789" y="747832"/>
                  <a:pt x="5498562" y="752931"/>
                  <a:pt x="5498812" y="757904"/>
                </a:cubicBezTo>
                <a:cubicBezTo>
                  <a:pt x="5510443" y="742360"/>
                  <a:pt x="5519128" y="766851"/>
                  <a:pt x="5514928" y="782022"/>
                </a:cubicBezTo>
                <a:cubicBezTo>
                  <a:pt x="5512449" y="782147"/>
                  <a:pt x="5512198" y="777174"/>
                  <a:pt x="5507371" y="779909"/>
                </a:cubicBezTo>
                <a:cubicBezTo>
                  <a:pt x="5507496" y="782397"/>
                  <a:pt x="5507621" y="784882"/>
                  <a:pt x="5505144" y="785007"/>
                </a:cubicBezTo>
                <a:cubicBezTo>
                  <a:pt x="5507872" y="789855"/>
                  <a:pt x="5507872" y="789855"/>
                  <a:pt x="5510849" y="799676"/>
                </a:cubicBezTo>
                <a:cubicBezTo>
                  <a:pt x="5508248" y="797316"/>
                  <a:pt x="5505896" y="799926"/>
                  <a:pt x="5506022" y="802413"/>
                </a:cubicBezTo>
                <a:cubicBezTo>
                  <a:pt x="5518906" y="811735"/>
                  <a:pt x="5502071" y="822555"/>
                  <a:pt x="5502572" y="832501"/>
                </a:cubicBezTo>
                <a:cubicBezTo>
                  <a:pt x="5499969" y="830141"/>
                  <a:pt x="5495141" y="832876"/>
                  <a:pt x="5495392" y="837849"/>
                </a:cubicBezTo>
                <a:cubicBezTo>
                  <a:pt x="5498121" y="842697"/>
                  <a:pt x="5500219" y="835114"/>
                  <a:pt x="5505302" y="837349"/>
                </a:cubicBezTo>
                <a:cubicBezTo>
                  <a:pt x="5505427" y="839837"/>
                  <a:pt x="5502949" y="839962"/>
                  <a:pt x="5503199" y="844935"/>
                </a:cubicBezTo>
                <a:cubicBezTo>
                  <a:pt x="5500595" y="842572"/>
                  <a:pt x="5498121" y="842697"/>
                  <a:pt x="5493168" y="842947"/>
                </a:cubicBezTo>
                <a:cubicBezTo>
                  <a:pt x="5493544" y="850407"/>
                  <a:pt x="5498372" y="847673"/>
                  <a:pt x="5496269" y="855256"/>
                </a:cubicBezTo>
                <a:cubicBezTo>
                  <a:pt x="5496395" y="857744"/>
                  <a:pt x="5493920" y="857868"/>
                  <a:pt x="5491442" y="857993"/>
                </a:cubicBezTo>
                <a:cubicBezTo>
                  <a:pt x="5494296" y="865327"/>
                  <a:pt x="5494296" y="865327"/>
                  <a:pt x="5492068" y="870424"/>
                </a:cubicBezTo>
                <a:cubicBezTo>
                  <a:pt x="5494797" y="875273"/>
                  <a:pt x="5497272" y="875148"/>
                  <a:pt x="5499876" y="877511"/>
                </a:cubicBezTo>
                <a:cubicBezTo>
                  <a:pt x="5500628" y="892429"/>
                  <a:pt x="5500753" y="894917"/>
                  <a:pt x="5503854" y="907224"/>
                </a:cubicBezTo>
                <a:cubicBezTo>
                  <a:pt x="5501505" y="909836"/>
                  <a:pt x="5499027" y="909961"/>
                  <a:pt x="5496677" y="912572"/>
                </a:cubicBezTo>
                <a:cubicBezTo>
                  <a:pt x="5496803" y="915059"/>
                  <a:pt x="5499278" y="914934"/>
                  <a:pt x="5501756" y="914809"/>
                </a:cubicBezTo>
                <a:cubicBezTo>
                  <a:pt x="5504481" y="919658"/>
                  <a:pt x="5496928" y="917547"/>
                  <a:pt x="5499654" y="922395"/>
                </a:cubicBezTo>
                <a:cubicBezTo>
                  <a:pt x="5497179" y="922520"/>
                  <a:pt x="5494576" y="920157"/>
                  <a:pt x="5492352" y="925255"/>
                </a:cubicBezTo>
                <a:cubicBezTo>
                  <a:pt x="5497054" y="920032"/>
                  <a:pt x="5500907" y="947260"/>
                  <a:pt x="5490876" y="945272"/>
                </a:cubicBezTo>
                <a:cubicBezTo>
                  <a:pt x="5490500" y="937814"/>
                  <a:pt x="5495202" y="932591"/>
                  <a:pt x="5489873" y="925379"/>
                </a:cubicBezTo>
                <a:cubicBezTo>
                  <a:pt x="5485296" y="933090"/>
                  <a:pt x="5482944" y="935700"/>
                  <a:pt x="5483320" y="943161"/>
                </a:cubicBezTo>
                <a:cubicBezTo>
                  <a:pt x="5488398" y="945397"/>
                  <a:pt x="5491503" y="957706"/>
                  <a:pt x="5484197" y="960568"/>
                </a:cubicBezTo>
                <a:cubicBezTo>
                  <a:pt x="5484448" y="965541"/>
                  <a:pt x="5487051" y="967901"/>
                  <a:pt x="5489776" y="972749"/>
                </a:cubicBezTo>
                <a:cubicBezTo>
                  <a:pt x="5489902" y="975237"/>
                  <a:pt x="5487427" y="975362"/>
                  <a:pt x="5484949" y="975487"/>
                </a:cubicBezTo>
                <a:cubicBezTo>
                  <a:pt x="5485074" y="977972"/>
                  <a:pt x="5487552" y="977847"/>
                  <a:pt x="5490027" y="977722"/>
                </a:cubicBezTo>
                <a:cubicBezTo>
                  <a:pt x="5490278" y="982696"/>
                  <a:pt x="5485325" y="982945"/>
                  <a:pt x="5485576" y="987918"/>
                </a:cubicBezTo>
                <a:cubicBezTo>
                  <a:pt x="5490779" y="992644"/>
                  <a:pt x="5490278" y="982696"/>
                  <a:pt x="5492756" y="982570"/>
                </a:cubicBezTo>
                <a:cubicBezTo>
                  <a:pt x="5488304" y="992769"/>
                  <a:pt x="5491656" y="1010048"/>
                  <a:pt x="5487205" y="1020244"/>
                </a:cubicBezTo>
                <a:cubicBezTo>
                  <a:pt x="5484731" y="1020369"/>
                  <a:pt x="5484981" y="1025341"/>
                  <a:pt x="5482378" y="1022981"/>
                </a:cubicBezTo>
                <a:cubicBezTo>
                  <a:pt x="5480276" y="1030567"/>
                  <a:pt x="5482754" y="1030442"/>
                  <a:pt x="5485358" y="1032803"/>
                </a:cubicBezTo>
                <a:cubicBezTo>
                  <a:pt x="5483256" y="1040389"/>
                  <a:pt x="5486110" y="1047722"/>
                  <a:pt x="5481404" y="1052945"/>
                </a:cubicBezTo>
                <a:cubicBezTo>
                  <a:pt x="5478929" y="1053069"/>
                  <a:pt x="5481028" y="1045486"/>
                  <a:pt x="5480903" y="1042999"/>
                </a:cubicBezTo>
                <a:cubicBezTo>
                  <a:pt x="5475949" y="1043248"/>
                  <a:pt x="5476075" y="1045736"/>
                  <a:pt x="5473725" y="1048345"/>
                </a:cubicBezTo>
                <a:cubicBezTo>
                  <a:pt x="5470997" y="1043498"/>
                  <a:pt x="5478052" y="1035665"/>
                  <a:pt x="5480276" y="1030567"/>
                </a:cubicBezTo>
                <a:cubicBezTo>
                  <a:pt x="5475198" y="1028329"/>
                  <a:pt x="5471845" y="1011047"/>
                  <a:pt x="5473944" y="1003464"/>
                </a:cubicBezTo>
                <a:cubicBezTo>
                  <a:pt x="5468741" y="998741"/>
                  <a:pt x="5463913" y="1001476"/>
                  <a:pt x="5461310" y="999115"/>
                </a:cubicBezTo>
                <a:cubicBezTo>
                  <a:pt x="5461435" y="1001600"/>
                  <a:pt x="5461435" y="1001600"/>
                  <a:pt x="5463913" y="1001476"/>
                </a:cubicBezTo>
                <a:cubicBezTo>
                  <a:pt x="5464164" y="1006449"/>
                  <a:pt x="5459336" y="1009186"/>
                  <a:pt x="5459712" y="1016644"/>
                </a:cubicBezTo>
                <a:cubicBezTo>
                  <a:pt x="5457234" y="1016769"/>
                  <a:pt x="5457108" y="1014284"/>
                  <a:pt x="5454634" y="1014409"/>
                </a:cubicBezTo>
                <a:cubicBezTo>
                  <a:pt x="5452281" y="1017019"/>
                  <a:pt x="5457610" y="1024230"/>
                  <a:pt x="5457735" y="1026715"/>
                </a:cubicBezTo>
                <a:cubicBezTo>
                  <a:pt x="5455135" y="1024355"/>
                  <a:pt x="5449806" y="1017144"/>
                  <a:pt x="5452908" y="1029453"/>
                </a:cubicBezTo>
                <a:cubicBezTo>
                  <a:pt x="5440649" y="1032565"/>
                  <a:pt x="5435070" y="1020380"/>
                  <a:pt x="5430618" y="1030576"/>
                </a:cubicBezTo>
                <a:cubicBezTo>
                  <a:pt x="5432717" y="1022991"/>
                  <a:pt x="5429866" y="1015657"/>
                  <a:pt x="5422686" y="1021005"/>
                </a:cubicBezTo>
                <a:cubicBezTo>
                  <a:pt x="5424913" y="1015907"/>
                  <a:pt x="5424913" y="1015907"/>
                  <a:pt x="5422184" y="1011059"/>
                </a:cubicBezTo>
                <a:cubicBezTo>
                  <a:pt x="5427012" y="1008321"/>
                  <a:pt x="5432341" y="1015533"/>
                  <a:pt x="5431965" y="1008072"/>
                </a:cubicBezTo>
                <a:cubicBezTo>
                  <a:pt x="5431714" y="1003099"/>
                  <a:pt x="5422184" y="1011059"/>
                  <a:pt x="5424161" y="1000988"/>
                </a:cubicBezTo>
                <a:cubicBezTo>
                  <a:pt x="5419205" y="1001238"/>
                  <a:pt x="5419455" y="1006211"/>
                  <a:pt x="5414628" y="1008945"/>
                </a:cubicBezTo>
                <a:cubicBezTo>
                  <a:pt x="5414879" y="1013918"/>
                  <a:pt x="5417482" y="1016282"/>
                  <a:pt x="5420207" y="1021129"/>
                </a:cubicBezTo>
                <a:cubicBezTo>
                  <a:pt x="5420332" y="1023615"/>
                  <a:pt x="5412404" y="1014043"/>
                  <a:pt x="5407827" y="1021754"/>
                </a:cubicBezTo>
                <a:cubicBezTo>
                  <a:pt x="5410552" y="1026602"/>
                  <a:pt x="5410301" y="1021629"/>
                  <a:pt x="5415255" y="1021379"/>
                </a:cubicBezTo>
                <a:cubicBezTo>
                  <a:pt x="5417984" y="1026227"/>
                  <a:pt x="5415631" y="1028838"/>
                  <a:pt x="5418360" y="1033688"/>
                </a:cubicBezTo>
                <a:cubicBezTo>
                  <a:pt x="5416257" y="1041272"/>
                  <a:pt x="5415506" y="1026352"/>
                  <a:pt x="5413030" y="1026477"/>
                </a:cubicBezTo>
                <a:cubicBezTo>
                  <a:pt x="5410552" y="1026602"/>
                  <a:pt x="5415881" y="1033813"/>
                  <a:pt x="5410928" y="1034063"/>
                </a:cubicBezTo>
                <a:cubicBezTo>
                  <a:pt x="5413783" y="1041396"/>
                  <a:pt x="5416132" y="1038786"/>
                  <a:pt x="5418861" y="1043635"/>
                </a:cubicBezTo>
                <a:cubicBezTo>
                  <a:pt x="5416508" y="1046245"/>
                  <a:pt x="5417135" y="1058678"/>
                  <a:pt x="5411806" y="1051467"/>
                </a:cubicBezTo>
                <a:cubicBezTo>
                  <a:pt x="5409457" y="1054080"/>
                  <a:pt x="5411931" y="1053955"/>
                  <a:pt x="5412182" y="1058928"/>
                </a:cubicBezTo>
                <a:cubicBezTo>
                  <a:pt x="5412182" y="1058928"/>
                  <a:pt x="5412182" y="1058928"/>
                  <a:pt x="5419613" y="1058553"/>
                </a:cubicBezTo>
                <a:cubicBezTo>
                  <a:pt x="5415286" y="1071236"/>
                  <a:pt x="5409457" y="1054080"/>
                  <a:pt x="5404626" y="1056815"/>
                </a:cubicBezTo>
                <a:cubicBezTo>
                  <a:pt x="5405002" y="1064276"/>
                  <a:pt x="5407605" y="1066639"/>
                  <a:pt x="5409958" y="1064025"/>
                </a:cubicBezTo>
                <a:cubicBezTo>
                  <a:pt x="5407605" y="1066639"/>
                  <a:pt x="5412683" y="1068874"/>
                  <a:pt x="5410460" y="1073972"/>
                </a:cubicBezTo>
                <a:cubicBezTo>
                  <a:pt x="5407981" y="1074097"/>
                  <a:pt x="5410084" y="1066513"/>
                  <a:pt x="5407605" y="1066639"/>
                </a:cubicBezTo>
                <a:cubicBezTo>
                  <a:pt x="5402527" y="1064401"/>
                  <a:pt x="5405503" y="1074222"/>
                  <a:pt x="5400425" y="1071986"/>
                </a:cubicBezTo>
                <a:cubicBezTo>
                  <a:pt x="5400299" y="1069498"/>
                  <a:pt x="5397699" y="1067138"/>
                  <a:pt x="5400049" y="1064525"/>
                </a:cubicBezTo>
                <a:cubicBezTo>
                  <a:pt x="5390268" y="1067512"/>
                  <a:pt x="5391995" y="1052466"/>
                  <a:pt x="5384815" y="1057813"/>
                </a:cubicBezTo>
                <a:cubicBezTo>
                  <a:pt x="5385191" y="1065274"/>
                  <a:pt x="5390268" y="1067512"/>
                  <a:pt x="5393123" y="1074845"/>
                </a:cubicBezTo>
                <a:cubicBezTo>
                  <a:pt x="5398075" y="1074596"/>
                  <a:pt x="5396098" y="1084667"/>
                  <a:pt x="5401177" y="1086904"/>
                </a:cubicBezTo>
                <a:cubicBezTo>
                  <a:pt x="5398953" y="1092002"/>
                  <a:pt x="5399078" y="1094487"/>
                  <a:pt x="5401929" y="1101824"/>
                </a:cubicBezTo>
                <a:cubicBezTo>
                  <a:pt x="5399329" y="1099461"/>
                  <a:pt x="5396850" y="1099586"/>
                  <a:pt x="5394251" y="1097226"/>
                </a:cubicBezTo>
                <a:cubicBezTo>
                  <a:pt x="5394000" y="1092252"/>
                  <a:pt x="5398953" y="1092002"/>
                  <a:pt x="5398702" y="1087029"/>
                </a:cubicBezTo>
                <a:cubicBezTo>
                  <a:pt x="5393749" y="1087279"/>
                  <a:pt x="5391146" y="1084917"/>
                  <a:pt x="5395973" y="1082182"/>
                </a:cubicBezTo>
                <a:cubicBezTo>
                  <a:pt x="5393248" y="1077333"/>
                  <a:pt x="5386068" y="1082681"/>
                  <a:pt x="5390644" y="1074971"/>
                </a:cubicBezTo>
                <a:cubicBezTo>
                  <a:pt x="5385692" y="1075220"/>
                  <a:pt x="5383214" y="1075345"/>
                  <a:pt x="5380614" y="1072984"/>
                </a:cubicBezTo>
                <a:cubicBezTo>
                  <a:pt x="5380238" y="1065524"/>
                  <a:pt x="5379485" y="1050605"/>
                  <a:pt x="5371804" y="1046006"/>
                </a:cubicBezTo>
                <a:cubicBezTo>
                  <a:pt x="5376631" y="1043269"/>
                  <a:pt x="5381584" y="1043019"/>
                  <a:pt x="5381208" y="1035561"/>
                </a:cubicBezTo>
                <a:cubicBezTo>
                  <a:pt x="5381083" y="1033073"/>
                  <a:pt x="5378609" y="1033198"/>
                  <a:pt x="5378609" y="1033198"/>
                </a:cubicBezTo>
                <a:cubicBezTo>
                  <a:pt x="5375879" y="1028350"/>
                  <a:pt x="5378232" y="1025737"/>
                  <a:pt x="5378107" y="1023252"/>
                </a:cubicBezTo>
                <a:cubicBezTo>
                  <a:pt x="5383185" y="1025488"/>
                  <a:pt x="5383060" y="1023002"/>
                  <a:pt x="5388138" y="1025238"/>
                </a:cubicBezTo>
                <a:cubicBezTo>
                  <a:pt x="5388388" y="1030211"/>
                  <a:pt x="5385784" y="1027851"/>
                  <a:pt x="5386035" y="1032824"/>
                </a:cubicBezTo>
                <a:cubicBezTo>
                  <a:pt x="5387369" y="1034627"/>
                  <a:pt x="5388793" y="1035178"/>
                  <a:pt x="5390256" y="1034948"/>
                </a:cubicBezTo>
                <a:lnTo>
                  <a:pt x="5392976" y="1033382"/>
                </a:lnTo>
                <a:lnTo>
                  <a:pt x="5390276" y="1029834"/>
                </a:lnTo>
                <a:cubicBezTo>
                  <a:pt x="5391371" y="1027185"/>
                  <a:pt x="5393823" y="1027061"/>
                  <a:pt x="5396048" y="1028570"/>
                </a:cubicBezTo>
                <a:lnTo>
                  <a:pt x="5396881" y="1030175"/>
                </a:lnTo>
                <a:lnTo>
                  <a:pt x="5399059" y="1027960"/>
                </a:lnTo>
                <a:cubicBezTo>
                  <a:pt x="5400459" y="1026487"/>
                  <a:pt x="5401789" y="1025173"/>
                  <a:pt x="5402997" y="1024489"/>
                </a:cubicBezTo>
                <a:cubicBezTo>
                  <a:pt x="5397918" y="1022253"/>
                  <a:pt x="5395192" y="1017405"/>
                  <a:pt x="5387761" y="1017780"/>
                </a:cubicBezTo>
                <a:cubicBezTo>
                  <a:pt x="5387385" y="1010319"/>
                  <a:pt x="5390240" y="1017654"/>
                  <a:pt x="5392589" y="1015042"/>
                </a:cubicBezTo>
                <a:cubicBezTo>
                  <a:pt x="5392213" y="1007584"/>
                  <a:pt x="5389864" y="1010194"/>
                  <a:pt x="5387135" y="1005345"/>
                </a:cubicBezTo>
                <a:cubicBezTo>
                  <a:pt x="5384782" y="1007959"/>
                  <a:pt x="5387385" y="1010319"/>
                  <a:pt x="5385032" y="1012931"/>
                </a:cubicBezTo>
                <a:cubicBezTo>
                  <a:pt x="5379955" y="1010693"/>
                  <a:pt x="5377104" y="1003360"/>
                  <a:pt x="5374125" y="993536"/>
                </a:cubicBezTo>
                <a:cubicBezTo>
                  <a:pt x="5371772" y="996149"/>
                  <a:pt x="5369171" y="993786"/>
                  <a:pt x="5364219" y="994036"/>
                </a:cubicBezTo>
                <a:cubicBezTo>
                  <a:pt x="5368921" y="988813"/>
                  <a:pt x="5363717" y="984089"/>
                  <a:pt x="5363216" y="974143"/>
                </a:cubicBezTo>
                <a:cubicBezTo>
                  <a:pt x="5358388" y="976881"/>
                  <a:pt x="5361114" y="981729"/>
                  <a:pt x="5356161" y="981978"/>
                </a:cubicBezTo>
                <a:cubicBezTo>
                  <a:pt x="5359015" y="989312"/>
                  <a:pt x="5351960" y="997148"/>
                  <a:pt x="5359517" y="999260"/>
                </a:cubicBezTo>
                <a:cubicBezTo>
                  <a:pt x="5357163" y="1001871"/>
                  <a:pt x="5357289" y="1004359"/>
                  <a:pt x="5354811" y="1004484"/>
                </a:cubicBezTo>
                <a:cubicBezTo>
                  <a:pt x="5354435" y="997023"/>
                  <a:pt x="5351835" y="994660"/>
                  <a:pt x="5349105" y="989812"/>
                </a:cubicBezTo>
                <a:cubicBezTo>
                  <a:pt x="5346756" y="992424"/>
                  <a:pt x="5341925" y="995159"/>
                  <a:pt x="5336848" y="992924"/>
                </a:cubicBezTo>
                <a:cubicBezTo>
                  <a:pt x="5337224" y="1000384"/>
                  <a:pt x="5339575" y="997771"/>
                  <a:pt x="5344529" y="997522"/>
                </a:cubicBezTo>
                <a:cubicBezTo>
                  <a:pt x="5342176" y="1000135"/>
                  <a:pt x="5340077" y="1007718"/>
                  <a:pt x="5345030" y="1007468"/>
                </a:cubicBezTo>
                <a:cubicBezTo>
                  <a:pt x="5339952" y="1005233"/>
                  <a:pt x="5333022" y="1015553"/>
                  <a:pt x="5330046" y="1005732"/>
                </a:cubicBezTo>
                <a:cubicBezTo>
                  <a:pt x="5327568" y="1005857"/>
                  <a:pt x="5330548" y="1015678"/>
                  <a:pt x="5330548" y="1015678"/>
                </a:cubicBezTo>
                <a:cubicBezTo>
                  <a:pt x="5328320" y="1020776"/>
                  <a:pt x="5325967" y="1023386"/>
                  <a:pt x="5321140" y="1026124"/>
                </a:cubicBezTo>
                <a:cubicBezTo>
                  <a:pt x="5321265" y="1028609"/>
                  <a:pt x="5323618" y="1025998"/>
                  <a:pt x="5323994" y="1033457"/>
                </a:cubicBezTo>
                <a:lnTo>
                  <a:pt x="5320459" y="1032757"/>
                </a:lnTo>
                <a:lnTo>
                  <a:pt x="5321491" y="1047962"/>
                </a:lnTo>
                <a:lnTo>
                  <a:pt x="5327095" y="1045766"/>
                </a:lnTo>
                <a:cubicBezTo>
                  <a:pt x="5332177" y="1048004"/>
                  <a:pt x="5322393" y="1050989"/>
                  <a:pt x="5327472" y="1053227"/>
                </a:cubicBezTo>
                <a:lnTo>
                  <a:pt x="5321337" y="1060041"/>
                </a:lnTo>
                <a:lnTo>
                  <a:pt x="5320711" y="1061382"/>
                </a:lnTo>
                <a:lnTo>
                  <a:pt x="5323377" y="1064338"/>
                </a:lnTo>
                <a:cubicBezTo>
                  <a:pt x="5324384" y="1065846"/>
                  <a:pt x="5325685" y="1067026"/>
                  <a:pt x="5328098" y="1065658"/>
                </a:cubicBezTo>
                <a:cubicBezTo>
                  <a:pt x="5328349" y="1070633"/>
                  <a:pt x="5328600" y="1075606"/>
                  <a:pt x="5323647" y="1075856"/>
                </a:cubicBezTo>
                <a:cubicBezTo>
                  <a:pt x="5331579" y="1085427"/>
                  <a:pt x="5328349" y="1070633"/>
                  <a:pt x="5333180" y="1067896"/>
                </a:cubicBezTo>
                <a:cubicBezTo>
                  <a:pt x="5333180" y="1067896"/>
                  <a:pt x="5338884" y="1082565"/>
                  <a:pt x="5331329" y="1080455"/>
                </a:cubicBezTo>
                <a:cubicBezTo>
                  <a:pt x="5338759" y="1080080"/>
                  <a:pt x="5346312" y="1082190"/>
                  <a:pt x="5348540" y="1077093"/>
                </a:cubicBezTo>
                <a:cubicBezTo>
                  <a:pt x="5348916" y="1084554"/>
                  <a:pt x="5351394" y="1084428"/>
                  <a:pt x="5356598" y="1089152"/>
                </a:cubicBezTo>
                <a:cubicBezTo>
                  <a:pt x="5351644" y="1089401"/>
                  <a:pt x="5351519" y="1086914"/>
                  <a:pt x="5349166" y="1089526"/>
                </a:cubicBezTo>
                <a:cubicBezTo>
                  <a:pt x="5349166" y="1089526"/>
                  <a:pt x="5349166" y="1089526"/>
                  <a:pt x="5346438" y="1084678"/>
                </a:cubicBezTo>
                <a:cubicBezTo>
                  <a:pt x="5341485" y="1084928"/>
                  <a:pt x="5341736" y="1089901"/>
                  <a:pt x="5336532" y="1085178"/>
                </a:cubicBezTo>
                <a:cubicBezTo>
                  <a:pt x="5339386" y="1092512"/>
                  <a:pt x="5346939" y="1094625"/>
                  <a:pt x="5354244" y="1091762"/>
                </a:cubicBezTo>
                <a:cubicBezTo>
                  <a:pt x="5356723" y="1091637"/>
                  <a:pt x="5354370" y="1094250"/>
                  <a:pt x="5356848" y="1094125"/>
                </a:cubicBezTo>
                <a:cubicBezTo>
                  <a:pt x="5356848" y="1094125"/>
                  <a:pt x="5356848" y="1094125"/>
                  <a:pt x="5357099" y="1099098"/>
                </a:cubicBezTo>
                <a:cubicBezTo>
                  <a:pt x="5354621" y="1099223"/>
                  <a:pt x="5354495" y="1096735"/>
                  <a:pt x="5352020" y="1096860"/>
                </a:cubicBezTo>
                <a:cubicBezTo>
                  <a:pt x="5352271" y="1101833"/>
                  <a:pt x="5354746" y="1101708"/>
                  <a:pt x="5357350" y="1104071"/>
                </a:cubicBezTo>
                <a:cubicBezTo>
                  <a:pt x="5357475" y="1106559"/>
                  <a:pt x="5355122" y="1109169"/>
                  <a:pt x="5352647" y="1109294"/>
                </a:cubicBezTo>
                <a:cubicBezTo>
                  <a:pt x="5349919" y="1104446"/>
                  <a:pt x="5347692" y="1109544"/>
                  <a:pt x="5342488" y="1104820"/>
                </a:cubicBezTo>
                <a:cubicBezTo>
                  <a:pt x="5339762" y="1099972"/>
                  <a:pt x="5347441" y="1104571"/>
                  <a:pt x="5347190" y="1099598"/>
                </a:cubicBezTo>
                <a:cubicBezTo>
                  <a:pt x="5344464" y="1094750"/>
                  <a:pt x="5339887" y="1102457"/>
                  <a:pt x="5334934" y="1102707"/>
                </a:cubicBezTo>
                <a:cubicBezTo>
                  <a:pt x="5334934" y="1102707"/>
                  <a:pt x="5334934" y="1102707"/>
                  <a:pt x="5335436" y="1112656"/>
                </a:cubicBezTo>
                <a:cubicBezTo>
                  <a:pt x="5335436" y="1112656"/>
                  <a:pt x="5343115" y="1117254"/>
                  <a:pt x="5338287" y="1119989"/>
                </a:cubicBezTo>
                <a:cubicBezTo>
                  <a:pt x="5338663" y="1127450"/>
                  <a:pt x="5340765" y="1119864"/>
                  <a:pt x="5343240" y="1119739"/>
                </a:cubicBezTo>
                <a:cubicBezTo>
                  <a:pt x="5345717" y="1119614"/>
                  <a:pt x="5343491" y="1124713"/>
                  <a:pt x="5343616" y="1127200"/>
                </a:cubicBezTo>
                <a:cubicBezTo>
                  <a:pt x="5346595" y="1137021"/>
                  <a:pt x="5355874" y="1124088"/>
                  <a:pt x="5352898" y="1114267"/>
                </a:cubicBezTo>
                <a:lnTo>
                  <a:pt x="5353469" y="1114978"/>
                </a:lnTo>
                <a:lnTo>
                  <a:pt x="5353473" y="1113486"/>
                </a:lnTo>
                <a:cubicBezTo>
                  <a:pt x="5356043" y="1110817"/>
                  <a:pt x="5358784" y="1110631"/>
                  <a:pt x="5364264" y="1110259"/>
                </a:cubicBezTo>
                <a:cubicBezTo>
                  <a:pt x="5358278" y="1103177"/>
                  <a:pt x="5366837" y="1107588"/>
                  <a:pt x="5369238" y="1102433"/>
                </a:cubicBezTo>
                <a:cubicBezTo>
                  <a:pt x="5363589" y="1100323"/>
                  <a:pt x="5366162" y="1097652"/>
                  <a:pt x="5371642" y="1097280"/>
                </a:cubicBezTo>
                <a:cubicBezTo>
                  <a:pt x="5371305" y="1092312"/>
                  <a:pt x="5365825" y="1092684"/>
                  <a:pt x="5365487" y="1087716"/>
                </a:cubicBezTo>
                <a:cubicBezTo>
                  <a:pt x="5368057" y="1085047"/>
                  <a:pt x="5370799" y="1084861"/>
                  <a:pt x="5373368" y="1082190"/>
                </a:cubicBezTo>
                <a:cubicBezTo>
                  <a:pt x="5371136" y="1089829"/>
                  <a:pt x="5371305" y="1092312"/>
                  <a:pt x="5374380" y="1097094"/>
                </a:cubicBezTo>
                <a:cubicBezTo>
                  <a:pt x="5369069" y="1099951"/>
                  <a:pt x="5372486" y="1109700"/>
                  <a:pt x="5367006" y="1110073"/>
                </a:cubicBezTo>
                <a:cubicBezTo>
                  <a:pt x="5364770" y="1117709"/>
                  <a:pt x="5359459" y="1120567"/>
                  <a:pt x="5359965" y="1128020"/>
                </a:cubicBezTo>
                <a:cubicBezTo>
                  <a:pt x="5368524" y="1132429"/>
                  <a:pt x="5364770" y="1117709"/>
                  <a:pt x="5375899" y="1119450"/>
                </a:cubicBezTo>
                <a:cubicBezTo>
                  <a:pt x="5372992" y="1117151"/>
                  <a:pt x="5375561" y="1114482"/>
                  <a:pt x="5375393" y="1111997"/>
                </a:cubicBezTo>
                <a:cubicBezTo>
                  <a:pt x="5380704" y="1109142"/>
                  <a:pt x="5378641" y="1119263"/>
                  <a:pt x="5383952" y="1116406"/>
                </a:cubicBezTo>
                <a:cubicBezTo>
                  <a:pt x="5386694" y="1116220"/>
                  <a:pt x="5383446" y="1108956"/>
                  <a:pt x="5386188" y="1108769"/>
                </a:cubicBezTo>
                <a:cubicBezTo>
                  <a:pt x="5389263" y="1113551"/>
                  <a:pt x="5383952" y="1116406"/>
                  <a:pt x="5386863" y="1118705"/>
                </a:cubicBezTo>
                <a:cubicBezTo>
                  <a:pt x="5383952" y="1116406"/>
                  <a:pt x="5381379" y="1119077"/>
                  <a:pt x="5381885" y="1126531"/>
                </a:cubicBezTo>
                <a:cubicBezTo>
                  <a:pt x="5387538" y="1128641"/>
                  <a:pt x="5391836" y="1110880"/>
                  <a:pt x="5398160" y="1122929"/>
                </a:cubicBezTo>
                <a:cubicBezTo>
                  <a:pt x="5389938" y="1123487"/>
                  <a:pt x="5389938" y="1123487"/>
                  <a:pt x="5389938" y="1123487"/>
                </a:cubicBezTo>
                <a:cubicBezTo>
                  <a:pt x="5390275" y="1128455"/>
                  <a:pt x="5387538" y="1128641"/>
                  <a:pt x="5390444" y="1130940"/>
                </a:cubicBezTo>
                <a:cubicBezTo>
                  <a:pt x="5395418" y="1123115"/>
                  <a:pt x="5396262" y="1135535"/>
                  <a:pt x="5399172" y="1137832"/>
                </a:cubicBezTo>
                <a:cubicBezTo>
                  <a:pt x="5396768" y="1142986"/>
                  <a:pt x="5393861" y="1140690"/>
                  <a:pt x="5391625" y="1148326"/>
                </a:cubicBezTo>
                <a:cubicBezTo>
                  <a:pt x="5397105" y="1147954"/>
                  <a:pt x="5392131" y="1155780"/>
                  <a:pt x="5394873" y="1155593"/>
                </a:cubicBezTo>
                <a:cubicBezTo>
                  <a:pt x="5397612" y="1155407"/>
                  <a:pt x="5396599" y="1140504"/>
                  <a:pt x="5399847" y="1147768"/>
                </a:cubicBezTo>
                <a:cubicBezTo>
                  <a:pt x="5397443" y="1152925"/>
                  <a:pt x="5400353" y="1155221"/>
                  <a:pt x="5397949" y="1160375"/>
                </a:cubicBezTo>
                <a:cubicBezTo>
                  <a:pt x="5392468" y="1160748"/>
                  <a:pt x="5392131" y="1155780"/>
                  <a:pt x="5389731" y="1160934"/>
                </a:cubicBezTo>
                <a:cubicBezTo>
                  <a:pt x="5395717" y="1168015"/>
                  <a:pt x="5403260" y="1157521"/>
                  <a:pt x="5403429" y="1160004"/>
                </a:cubicBezTo>
                <a:cubicBezTo>
                  <a:pt x="5401028" y="1165157"/>
                  <a:pt x="5398455" y="1167829"/>
                  <a:pt x="5398793" y="1172797"/>
                </a:cubicBezTo>
                <a:cubicBezTo>
                  <a:pt x="5404441" y="1174906"/>
                  <a:pt x="5404779" y="1179874"/>
                  <a:pt x="5410262" y="1179502"/>
                </a:cubicBezTo>
                <a:cubicBezTo>
                  <a:pt x="5406846" y="1169753"/>
                  <a:pt x="5418312" y="1176461"/>
                  <a:pt x="5417975" y="1171493"/>
                </a:cubicBezTo>
                <a:cubicBezTo>
                  <a:pt x="5417469" y="1164040"/>
                  <a:pt x="5412495" y="1171865"/>
                  <a:pt x="5406846" y="1169753"/>
                </a:cubicBezTo>
                <a:cubicBezTo>
                  <a:pt x="5409250" y="1164598"/>
                  <a:pt x="5409250" y="1164598"/>
                  <a:pt x="5406171" y="1159817"/>
                </a:cubicBezTo>
                <a:cubicBezTo>
                  <a:pt x="5414730" y="1164226"/>
                  <a:pt x="5416963" y="1156590"/>
                  <a:pt x="5413718" y="1149322"/>
                </a:cubicBezTo>
                <a:cubicBezTo>
                  <a:pt x="5419873" y="1158886"/>
                  <a:pt x="5424510" y="1146093"/>
                  <a:pt x="5438380" y="1147647"/>
                </a:cubicBezTo>
                <a:cubicBezTo>
                  <a:pt x="5436485" y="1160254"/>
                  <a:pt x="5441459" y="1152429"/>
                  <a:pt x="5444029" y="1149761"/>
                </a:cubicBezTo>
                <a:cubicBezTo>
                  <a:pt x="5444198" y="1152243"/>
                  <a:pt x="5439224" y="1160069"/>
                  <a:pt x="5442134" y="1162365"/>
                </a:cubicBezTo>
                <a:cubicBezTo>
                  <a:pt x="5444873" y="1162179"/>
                  <a:pt x="5444704" y="1159696"/>
                  <a:pt x="5447445" y="1159510"/>
                </a:cubicBezTo>
                <a:cubicBezTo>
                  <a:pt x="5447952" y="1166961"/>
                  <a:pt x="5453601" y="1169073"/>
                  <a:pt x="5453938" y="1174041"/>
                </a:cubicBezTo>
                <a:cubicBezTo>
                  <a:pt x="5451196" y="1174228"/>
                  <a:pt x="5451196" y="1174228"/>
                  <a:pt x="5451365" y="1176710"/>
                </a:cubicBezTo>
                <a:cubicBezTo>
                  <a:pt x="5453938" y="1174041"/>
                  <a:pt x="5459587" y="1176152"/>
                  <a:pt x="5464730" y="1170812"/>
                </a:cubicBezTo>
                <a:cubicBezTo>
                  <a:pt x="5461485" y="1163548"/>
                  <a:pt x="5463043" y="1145972"/>
                  <a:pt x="5468353" y="1143115"/>
                </a:cubicBezTo>
                <a:cubicBezTo>
                  <a:pt x="5465278" y="1138333"/>
                  <a:pt x="5456550" y="1131441"/>
                  <a:pt x="5458955" y="1126287"/>
                </a:cubicBezTo>
                <a:cubicBezTo>
                  <a:pt x="5461861" y="1128584"/>
                  <a:pt x="5462030" y="1131069"/>
                  <a:pt x="5467510" y="1130696"/>
                </a:cubicBezTo>
                <a:cubicBezTo>
                  <a:pt x="5467341" y="1128211"/>
                  <a:pt x="5464097" y="1120947"/>
                  <a:pt x="5466835" y="1120761"/>
                </a:cubicBezTo>
                <a:cubicBezTo>
                  <a:pt x="5472656" y="1125356"/>
                  <a:pt x="5470421" y="1132993"/>
                  <a:pt x="5473669" y="1140260"/>
                </a:cubicBezTo>
                <a:cubicBezTo>
                  <a:pt x="5471096" y="1142929"/>
                  <a:pt x="5468353" y="1143115"/>
                  <a:pt x="5471602" y="1150382"/>
                </a:cubicBezTo>
                <a:cubicBezTo>
                  <a:pt x="5474175" y="1147714"/>
                  <a:pt x="5474513" y="1152681"/>
                  <a:pt x="5477250" y="1152495"/>
                </a:cubicBezTo>
                <a:cubicBezTo>
                  <a:pt x="5483405" y="1162058"/>
                  <a:pt x="5481848" y="1179631"/>
                  <a:pt x="5488003" y="1189197"/>
                </a:cubicBezTo>
                <a:cubicBezTo>
                  <a:pt x="5485261" y="1189383"/>
                  <a:pt x="5484586" y="1179445"/>
                  <a:pt x="5479443" y="1184787"/>
                </a:cubicBezTo>
                <a:cubicBezTo>
                  <a:pt x="5479781" y="1189755"/>
                  <a:pt x="5485261" y="1189383"/>
                  <a:pt x="5485598" y="1194351"/>
                </a:cubicBezTo>
                <a:cubicBezTo>
                  <a:pt x="5482860" y="1194537"/>
                  <a:pt x="5480118" y="1194723"/>
                  <a:pt x="5480287" y="1197206"/>
                </a:cubicBezTo>
                <a:cubicBezTo>
                  <a:pt x="5483029" y="1197020"/>
                  <a:pt x="5485767" y="1196834"/>
                  <a:pt x="5485936" y="1199319"/>
                </a:cubicBezTo>
                <a:cubicBezTo>
                  <a:pt x="5483535" y="1204473"/>
                  <a:pt x="5480962" y="1207141"/>
                  <a:pt x="5481299" y="1212110"/>
                </a:cubicBezTo>
                <a:cubicBezTo>
                  <a:pt x="5489690" y="1214036"/>
                  <a:pt x="5487792" y="1226643"/>
                  <a:pt x="5482480" y="1229498"/>
                </a:cubicBezTo>
                <a:cubicBezTo>
                  <a:pt x="5482987" y="1236951"/>
                  <a:pt x="5485897" y="1239248"/>
                  <a:pt x="5491884" y="1246329"/>
                </a:cubicBezTo>
                <a:cubicBezTo>
                  <a:pt x="5496858" y="1238504"/>
                  <a:pt x="5491040" y="1233908"/>
                  <a:pt x="5490534" y="1226457"/>
                </a:cubicBezTo>
                <a:cubicBezTo>
                  <a:pt x="5501325" y="1223228"/>
                  <a:pt x="5500443" y="1250738"/>
                  <a:pt x="5494625" y="1246143"/>
                </a:cubicBezTo>
                <a:cubicBezTo>
                  <a:pt x="5497701" y="1250924"/>
                  <a:pt x="5500274" y="1248253"/>
                  <a:pt x="5503012" y="1248067"/>
                </a:cubicBezTo>
                <a:cubicBezTo>
                  <a:pt x="5500612" y="1253221"/>
                  <a:pt x="5508662" y="1250180"/>
                  <a:pt x="5506261" y="1255334"/>
                </a:cubicBezTo>
                <a:cubicBezTo>
                  <a:pt x="5503519" y="1255520"/>
                  <a:pt x="5500780" y="1255706"/>
                  <a:pt x="5500949" y="1258191"/>
                </a:cubicBezTo>
                <a:cubicBezTo>
                  <a:pt x="5503856" y="1260488"/>
                  <a:pt x="5506598" y="1260302"/>
                  <a:pt x="5509505" y="1262601"/>
                </a:cubicBezTo>
                <a:cubicBezTo>
                  <a:pt x="5507611" y="1275206"/>
                  <a:pt x="5507779" y="1277691"/>
                  <a:pt x="5508792" y="1292594"/>
                </a:cubicBezTo>
                <a:cubicBezTo>
                  <a:pt x="5506218" y="1295266"/>
                  <a:pt x="5503480" y="1295451"/>
                  <a:pt x="5501076" y="1300606"/>
                </a:cubicBezTo>
                <a:cubicBezTo>
                  <a:pt x="5504155" y="1305387"/>
                  <a:pt x="5504155" y="1305387"/>
                  <a:pt x="5501919" y="1313024"/>
                </a:cubicBezTo>
                <a:cubicBezTo>
                  <a:pt x="5504661" y="1312838"/>
                  <a:pt x="5507399" y="1312652"/>
                  <a:pt x="5507568" y="1315137"/>
                </a:cubicBezTo>
                <a:cubicBezTo>
                  <a:pt x="5510816" y="1322401"/>
                  <a:pt x="5505167" y="1320291"/>
                  <a:pt x="5505673" y="1327744"/>
                </a:cubicBezTo>
                <a:cubicBezTo>
                  <a:pt x="5511154" y="1327372"/>
                  <a:pt x="5513892" y="1327186"/>
                  <a:pt x="5516465" y="1324515"/>
                </a:cubicBezTo>
                <a:cubicBezTo>
                  <a:pt x="5516802" y="1329482"/>
                  <a:pt x="5519544" y="1329296"/>
                  <a:pt x="5519713" y="1331781"/>
                </a:cubicBezTo>
                <a:cubicBezTo>
                  <a:pt x="5514398" y="1334637"/>
                  <a:pt x="5511154" y="1327372"/>
                  <a:pt x="5508749" y="1332526"/>
                </a:cubicBezTo>
                <a:cubicBezTo>
                  <a:pt x="5509086" y="1337494"/>
                  <a:pt x="5514735" y="1339605"/>
                  <a:pt x="5517308" y="1336935"/>
                </a:cubicBezTo>
                <a:cubicBezTo>
                  <a:pt x="5517983" y="1346871"/>
                  <a:pt x="5537840" y="1355504"/>
                  <a:pt x="5524813" y="1366371"/>
                </a:cubicBezTo>
                <a:cubicBezTo>
                  <a:pt x="5524982" y="1368856"/>
                  <a:pt x="5527892" y="1371152"/>
                  <a:pt x="5530462" y="1368483"/>
                </a:cubicBezTo>
                <a:cubicBezTo>
                  <a:pt x="5528398" y="1378605"/>
                  <a:pt x="5528398" y="1378605"/>
                  <a:pt x="5525995" y="1383759"/>
                </a:cubicBezTo>
                <a:cubicBezTo>
                  <a:pt x="5528736" y="1383573"/>
                  <a:pt x="5528904" y="1386056"/>
                  <a:pt x="5529073" y="1388541"/>
                </a:cubicBezTo>
                <a:cubicBezTo>
                  <a:pt x="5534722" y="1390651"/>
                  <a:pt x="5534384" y="1385683"/>
                  <a:pt x="5537126" y="1385497"/>
                </a:cubicBezTo>
                <a:cubicBezTo>
                  <a:pt x="5543619" y="1400031"/>
                  <a:pt x="5537084" y="1425429"/>
                  <a:pt x="5522370" y="1411456"/>
                </a:cubicBezTo>
                <a:cubicBezTo>
                  <a:pt x="5522707" y="1416424"/>
                  <a:pt x="5525787" y="1421206"/>
                  <a:pt x="5528694" y="1423502"/>
                </a:cubicBezTo>
                <a:cubicBezTo>
                  <a:pt x="5534005" y="1420648"/>
                  <a:pt x="5536578" y="1417976"/>
                  <a:pt x="5542058" y="1417603"/>
                </a:cubicBezTo>
                <a:cubicBezTo>
                  <a:pt x="5551837" y="1399473"/>
                  <a:pt x="5561451" y="1378854"/>
                  <a:pt x="5546568" y="1362399"/>
                </a:cubicBezTo>
                <a:cubicBezTo>
                  <a:pt x="5540750" y="1357800"/>
                  <a:pt x="5535439" y="1360658"/>
                  <a:pt x="5532023" y="1350909"/>
                </a:cubicBezTo>
                <a:cubicBezTo>
                  <a:pt x="5540413" y="1352832"/>
                  <a:pt x="5540582" y="1355318"/>
                  <a:pt x="5545725" y="1349978"/>
                </a:cubicBezTo>
                <a:cubicBezTo>
                  <a:pt x="5543995" y="1365068"/>
                  <a:pt x="5562502" y="1353829"/>
                  <a:pt x="5568324" y="1358424"/>
                </a:cubicBezTo>
                <a:cubicBezTo>
                  <a:pt x="5568324" y="1358424"/>
                  <a:pt x="5567817" y="1350971"/>
                  <a:pt x="5573466" y="1353084"/>
                </a:cubicBezTo>
                <a:cubicBezTo>
                  <a:pt x="5576204" y="1352898"/>
                  <a:pt x="5576372" y="1355381"/>
                  <a:pt x="5579283" y="1357680"/>
                </a:cubicBezTo>
                <a:cubicBezTo>
                  <a:pt x="5584426" y="1352340"/>
                  <a:pt x="5592986" y="1356749"/>
                  <a:pt x="5606519" y="1353333"/>
                </a:cubicBezTo>
                <a:cubicBezTo>
                  <a:pt x="5606519" y="1353333"/>
                  <a:pt x="5603777" y="1353520"/>
                  <a:pt x="5603609" y="1351037"/>
                </a:cubicBezTo>
                <a:cubicBezTo>
                  <a:pt x="5617647" y="1355074"/>
                  <a:pt x="5633413" y="1344022"/>
                  <a:pt x="5645221" y="1355698"/>
                </a:cubicBezTo>
                <a:cubicBezTo>
                  <a:pt x="5650700" y="1355326"/>
                  <a:pt x="5653104" y="1350169"/>
                  <a:pt x="5661322" y="1349611"/>
                </a:cubicBezTo>
                <a:cubicBezTo>
                  <a:pt x="5660985" y="1344643"/>
                  <a:pt x="5660817" y="1342160"/>
                  <a:pt x="5663221" y="1337006"/>
                </a:cubicBezTo>
                <a:cubicBezTo>
                  <a:pt x="5668397" y="1342270"/>
                  <a:pt x="5671814" y="1349524"/>
                  <a:pt x="5673602" y="1357474"/>
                </a:cubicBezTo>
                <a:cubicBezTo>
                  <a:pt x="5675389" y="1365424"/>
                  <a:pt x="5675546" y="1374070"/>
                  <a:pt x="5674200" y="1382115"/>
                </a:cubicBezTo>
                <a:cubicBezTo>
                  <a:pt x="5671508" y="1398207"/>
                  <a:pt x="5662803" y="1411900"/>
                  <a:pt x="5649101" y="1412830"/>
                </a:cubicBezTo>
                <a:cubicBezTo>
                  <a:pt x="5636242" y="1426179"/>
                  <a:pt x="5620305" y="1434749"/>
                  <a:pt x="5598216" y="1433755"/>
                </a:cubicBezTo>
                <a:cubicBezTo>
                  <a:pt x="5598554" y="1438723"/>
                  <a:pt x="5601292" y="1438537"/>
                  <a:pt x="5598891" y="1443691"/>
                </a:cubicBezTo>
                <a:cubicBezTo>
                  <a:pt x="5587758" y="1441951"/>
                  <a:pt x="5582615" y="1447290"/>
                  <a:pt x="5580384" y="1454929"/>
                </a:cubicBezTo>
                <a:cubicBezTo>
                  <a:pt x="5577304" y="1450148"/>
                  <a:pt x="5577810" y="1457598"/>
                  <a:pt x="5574904" y="1455302"/>
                </a:cubicBezTo>
                <a:cubicBezTo>
                  <a:pt x="5574735" y="1452816"/>
                  <a:pt x="5579878" y="1447476"/>
                  <a:pt x="5579372" y="1440026"/>
                </a:cubicBezTo>
                <a:cubicBezTo>
                  <a:pt x="5565669" y="1440956"/>
                  <a:pt x="5562084" y="1428722"/>
                  <a:pt x="5548888" y="1437106"/>
                </a:cubicBezTo>
                <a:cubicBezTo>
                  <a:pt x="5552642" y="1451823"/>
                  <a:pt x="5563940" y="1456046"/>
                  <a:pt x="5565290" y="1475918"/>
                </a:cubicBezTo>
                <a:cubicBezTo>
                  <a:pt x="5563058" y="1483557"/>
                  <a:pt x="5557405" y="1481444"/>
                  <a:pt x="5557911" y="1488897"/>
                </a:cubicBezTo>
                <a:cubicBezTo>
                  <a:pt x="5555173" y="1489083"/>
                  <a:pt x="5555173" y="1489083"/>
                  <a:pt x="5552262" y="1486785"/>
                </a:cubicBezTo>
                <a:cubicBezTo>
                  <a:pt x="5550367" y="1499391"/>
                  <a:pt x="5539404" y="1500136"/>
                  <a:pt x="5528107" y="1495913"/>
                </a:cubicBezTo>
                <a:cubicBezTo>
                  <a:pt x="5528613" y="1503363"/>
                  <a:pt x="5528781" y="1505849"/>
                  <a:pt x="5523302" y="1506220"/>
                </a:cubicBezTo>
                <a:cubicBezTo>
                  <a:pt x="5523639" y="1511189"/>
                  <a:pt x="5528781" y="1505849"/>
                  <a:pt x="5526546" y="1513488"/>
                </a:cubicBezTo>
                <a:cubicBezTo>
                  <a:pt x="5526546" y="1513488"/>
                  <a:pt x="5526546" y="1513488"/>
                  <a:pt x="5526715" y="1515970"/>
                </a:cubicBezTo>
                <a:cubicBezTo>
                  <a:pt x="5523977" y="1516156"/>
                  <a:pt x="5521234" y="1516343"/>
                  <a:pt x="5521066" y="1513860"/>
                </a:cubicBezTo>
                <a:cubicBezTo>
                  <a:pt x="5516598" y="1529136"/>
                  <a:pt x="5483714" y="1531369"/>
                  <a:pt x="5501676" y="1552609"/>
                </a:cubicBezTo>
                <a:cubicBezTo>
                  <a:pt x="5504414" y="1552423"/>
                  <a:pt x="5510063" y="1554534"/>
                  <a:pt x="5512636" y="1551865"/>
                </a:cubicBezTo>
                <a:cubicBezTo>
                  <a:pt x="5516053" y="1561614"/>
                  <a:pt x="5526339" y="1550934"/>
                  <a:pt x="5529583" y="1558199"/>
                </a:cubicBezTo>
                <a:cubicBezTo>
                  <a:pt x="5521364" y="1558757"/>
                  <a:pt x="5516221" y="1564097"/>
                  <a:pt x="5510231" y="1557019"/>
                </a:cubicBezTo>
                <a:cubicBezTo>
                  <a:pt x="5513817" y="1569251"/>
                  <a:pt x="5505595" y="1569810"/>
                  <a:pt x="5511412" y="1574405"/>
                </a:cubicBezTo>
                <a:cubicBezTo>
                  <a:pt x="5506101" y="1577263"/>
                  <a:pt x="5503532" y="1579932"/>
                  <a:pt x="5500959" y="1582603"/>
                </a:cubicBezTo>
                <a:cubicBezTo>
                  <a:pt x="5503870" y="1584902"/>
                  <a:pt x="5498555" y="1587757"/>
                  <a:pt x="5501634" y="1592539"/>
                </a:cubicBezTo>
                <a:cubicBezTo>
                  <a:pt x="5506945" y="1589684"/>
                  <a:pt x="5510024" y="1594465"/>
                  <a:pt x="5513100" y="1599247"/>
                </a:cubicBezTo>
                <a:cubicBezTo>
                  <a:pt x="5515336" y="1591608"/>
                  <a:pt x="5520647" y="1588753"/>
                  <a:pt x="5528870" y="1588195"/>
                </a:cubicBezTo>
                <a:cubicBezTo>
                  <a:pt x="5529038" y="1590677"/>
                  <a:pt x="5529207" y="1593162"/>
                  <a:pt x="5529207" y="1593162"/>
                </a:cubicBezTo>
                <a:cubicBezTo>
                  <a:pt x="5531776" y="1590492"/>
                  <a:pt x="5537091" y="1587636"/>
                  <a:pt x="5542739" y="1589747"/>
                </a:cubicBezTo>
                <a:cubicBezTo>
                  <a:pt x="5543246" y="1597199"/>
                  <a:pt x="5546322" y="1601981"/>
                  <a:pt x="5544089" y="1609618"/>
                </a:cubicBezTo>
                <a:cubicBezTo>
                  <a:pt x="5555387" y="1613842"/>
                  <a:pt x="5542866" y="1632161"/>
                  <a:pt x="5554336" y="1638869"/>
                </a:cubicBezTo>
                <a:cubicBezTo>
                  <a:pt x="5548178" y="1629306"/>
                  <a:pt x="5540803" y="1642283"/>
                  <a:pt x="5534476" y="1630236"/>
                </a:cubicBezTo>
                <a:cubicBezTo>
                  <a:pt x="5532075" y="1635391"/>
                  <a:pt x="5529839" y="1643027"/>
                  <a:pt x="5524528" y="1645885"/>
                </a:cubicBezTo>
                <a:cubicBezTo>
                  <a:pt x="5523516" y="1630981"/>
                  <a:pt x="5507581" y="1639548"/>
                  <a:pt x="5508256" y="1649485"/>
                </a:cubicBezTo>
                <a:cubicBezTo>
                  <a:pt x="5502604" y="1647374"/>
                  <a:pt x="5499528" y="1642592"/>
                  <a:pt x="5493880" y="1640479"/>
                </a:cubicBezTo>
                <a:cubicBezTo>
                  <a:pt x="5494048" y="1642964"/>
                  <a:pt x="5494048" y="1642964"/>
                  <a:pt x="5494217" y="1645447"/>
                </a:cubicBezTo>
                <a:cubicBezTo>
                  <a:pt x="5494723" y="1652900"/>
                  <a:pt x="5500204" y="1652528"/>
                  <a:pt x="5503110" y="1654824"/>
                </a:cubicBezTo>
                <a:cubicBezTo>
                  <a:pt x="5500372" y="1655010"/>
                  <a:pt x="5500372" y="1655010"/>
                  <a:pt x="5500709" y="1659981"/>
                </a:cubicBezTo>
                <a:cubicBezTo>
                  <a:pt x="5497799" y="1657682"/>
                  <a:pt x="5492150" y="1655569"/>
                  <a:pt x="5492487" y="1660540"/>
                </a:cubicBezTo>
                <a:cubicBezTo>
                  <a:pt x="5495398" y="1662836"/>
                  <a:pt x="5500709" y="1659981"/>
                  <a:pt x="5501047" y="1664948"/>
                </a:cubicBezTo>
                <a:cubicBezTo>
                  <a:pt x="5492487" y="1660540"/>
                  <a:pt x="5501553" y="1672400"/>
                  <a:pt x="5496242" y="1675257"/>
                </a:cubicBezTo>
                <a:cubicBezTo>
                  <a:pt x="5499317" y="1680039"/>
                  <a:pt x="5504628" y="1677182"/>
                  <a:pt x="5507371" y="1676995"/>
                </a:cubicBezTo>
                <a:cubicBezTo>
                  <a:pt x="5510450" y="1681777"/>
                  <a:pt x="5507708" y="1681963"/>
                  <a:pt x="5510619" y="1684262"/>
                </a:cubicBezTo>
                <a:cubicBezTo>
                  <a:pt x="5524151" y="1680846"/>
                  <a:pt x="5532707" y="1685256"/>
                  <a:pt x="5540929" y="1684697"/>
                </a:cubicBezTo>
                <a:cubicBezTo>
                  <a:pt x="5535449" y="1685069"/>
                  <a:pt x="5541435" y="1692150"/>
                  <a:pt x="5547085" y="1694263"/>
                </a:cubicBezTo>
                <a:cubicBezTo>
                  <a:pt x="5546578" y="1686810"/>
                  <a:pt x="5552733" y="1696374"/>
                  <a:pt x="5555137" y="1691220"/>
                </a:cubicBezTo>
                <a:cubicBezTo>
                  <a:pt x="5552058" y="1686438"/>
                  <a:pt x="5552058" y="1686438"/>
                  <a:pt x="5546578" y="1686810"/>
                </a:cubicBezTo>
                <a:cubicBezTo>
                  <a:pt x="5543503" y="1682029"/>
                  <a:pt x="5546241" y="1681843"/>
                  <a:pt x="5543165" y="1677060"/>
                </a:cubicBezTo>
                <a:cubicBezTo>
                  <a:pt x="5548476" y="1674203"/>
                  <a:pt x="5543671" y="1684511"/>
                  <a:pt x="5549151" y="1684139"/>
                </a:cubicBezTo>
                <a:cubicBezTo>
                  <a:pt x="5549151" y="1684139"/>
                  <a:pt x="5554799" y="1686252"/>
                  <a:pt x="5554631" y="1683767"/>
                </a:cubicBezTo>
                <a:cubicBezTo>
                  <a:pt x="5554293" y="1678799"/>
                  <a:pt x="5551721" y="1681470"/>
                  <a:pt x="5551383" y="1676502"/>
                </a:cubicBezTo>
                <a:cubicBezTo>
                  <a:pt x="5556867" y="1676129"/>
                  <a:pt x="5556698" y="1673644"/>
                  <a:pt x="5556192" y="1666194"/>
                </a:cubicBezTo>
                <a:cubicBezTo>
                  <a:pt x="5558930" y="1666008"/>
                  <a:pt x="5558761" y="1663523"/>
                  <a:pt x="5564073" y="1660668"/>
                </a:cubicBezTo>
                <a:cubicBezTo>
                  <a:pt x="5564241" y="1663151"/>
                  <a:pt x="5561672" y="1665822"/>
                  <a:pt x="5561840" y="1668304"/>
                </a:cubicBezTo>
                <a:cubicBezTo>
                  <a:pt x="5564747" y="1670604"/>
                  <a:pt x="5567490" y="1670418"/>
                  <a:pt x="5567658" y="1672900"/>
                </a:cubicBezTo>
                <a:cubicBezTo>
                  <a:pt x="5564579" y="1668118"/>
                  <a:pt x="5572295" y="1660109"/>
                  <a:pt x="5575543" y="1667374"/>
                </a:cubicBezTo>
                <a:cubicBezTo>
                  <a:pt x="5572801" y="1667560"/>
                  <a:pt x="5572969" y="1670046"/>
                  <a:pt x="5570397" y="1672714"/>
                </a:cubicBezTo>
                <a:cubicBezTo>
                  <a:pt x="5578618" y="1672156"/>
                  <a:pt x="5580685" y="1662034"/>
                  <a:pt x="5583930" y="1669301"/>
                </a:cubicBezTo>
                <a:cubicBezTo>
                  <a:pt x="5583930" y="1669301"/>
                  <a:pt x="5584098" y="1671784"/>
                  <a:pt x="5581529" y="1674454"/>
                </a:cubicBezTo>
                <a:cubicBezTo>
                  <a:pt x="5583930" y="1669301"/>
                  <a:pt x="5589751" y="1673896"/>
                  <a:pt x="5592827" y="1678678"/>
                </a:cubicBezTo>
                <a:cubicBezTo>
                  <a:pt x="5589920" y="1676379"/>
                  <a:pt x="5587009" y="1674082"/>
                  <a:pt x="5584605" y="1679236"/>
                </a:cubicBezTo>
                <a:cubicBezTo>
                  <a:pt x="5593164" y="1683646"/>
                  <a:pt x="5583385" y="1701779"/>
                  <a:pt x="5579968" y="1692030"/>
                </a:cubicBezTo>
                <a:lnTo>
                  <a:pt x="5582341" y="1688991"/>
                </a:lnTo>
                <a:lnTo>
                  <a:pt x="5582541" y="1689358"/>
                </a:lnTo>
                <a:lnTo>
                  <a:pt x="5582497" y="1688791"/>
                </a:lnTo>
                <a:lnTo>
                  <a:pt x="5584085" y="1686758"/>
                </a:lnTo>
                <a:cubicBezTo>
                  <a:pt x="5583487" y="1685550"/>
                  <a:pt x="5582653" y="1684671"/>
                  <a:pt x="5582192" y="1684859"/>
                </a:cubicBezTo>
                <a:lnTo>
                  <a:pt x="5582497" y="1688791"/>
                </a:lnTo>
                <a:lnTo>
                  <a:pt x="5582341" y="1688991"/>
                </a:lnTo>
                <a:lnTo>
                  <a:pt x="5580575" y="1685748"/>
                </a:lnTo>
                <a:cubicBezTo>
                  <a:pt x="5580106" y="1683908"/>
                  <a:pt x="5579295" y="1682091"/>
                  <a:pt x="5576555" y="1682277"/>
                </a:cubicBezTo>
                <a:cubicBezTo>
                  <a:pt x="5575163" y="1702338"/>
                  <a:pt x="5585448" y="1691658"/>
                  <a:pt x="5589203" y="1706375"/>
                </a:cubicBezTo>
                <a:cubicBezTo>
                  <a:pt x="5586123" y="1701593"/>
                  <a:pt x="5583216" y="1699294"/>
                  <a:pt x="5578074" y="1704634"/>
                </a:cubicBezTo>
                <a:cubicBezTo>
                  <a:pt x="5579424" y="1724509"/>
                  <a:pt x="5566227" y="1732889"/>
                  <a:pt x="5555264" y="1733634"/>
                </a:cubicBezTo>
                <a:cubicBezTo>
                  <a:pt x="5563485" y="1733076"/>
                  <a:pt x="5561253" y="1740715"/>
                  <a:pt x="5564329" y="1745497"/>
                </a:cubicBezTo>
                <a:cubicBezTo>
                  <a:pt x="5558849" y="1745869"/>
                  <a:pt x="5559017" y="1748352"/>
                  <a:pt x="5556951" y="1758474"/>
                </a:cubicBezTo>
                <a:cubicBezTo>
                  <a:pt x="5553875" y="1753692"/>
                  <a:pt x="5551134" y="1753878"/>
                  <a:pt x="5548733" y="1759032"/>
                </a:cubicBezTo>
                <a:cubicBezTo>
                  <a:pt x="5545822" y="1756735"/>
                  <a:pt x="5548058" y="1749096"/>
                  <a:pt x="5542574" y="1749468"/>
                </a:cubicBezTo>
                <a:cubicBezTo>
                  <a:pt x="5539836" y="1749654"/>
                  <a:pt x="5531783" y="1752698"/>
                  <a:pt x="5537600" y="1757294"/>
                </a:cubicBezTo>
                <a:cubicBezTo>
                  <a:pt x="5531951" y="1755181"/>
                  <a:pt x="5524066" y="1760707"/>
                  <a:pt x="5520653" y="1750957"/>
                </a:cubicBezTo>
                <a:cubicBezTo>
                  <a:pt x="5523223" y="1748289"/>
                  <a:pt x="5523223" y="1748289"/>
                  <a:pt x="5525796" y="1745618"/>
                </a:cubicBezTo>
                <a:cubicBezTo>
                  <a:pt x="5520316" y="1745989"/>
                  <a:pt x="5520316" y="1745989"/>
                  <a:pt x="5520316" y="1745989"/>
                </a:cubicBezTo>
                <a:cubicBezTo>
                  <a:pt x="5522846" y="1742698"/>
                  <a:pt x="5523480" y="1739380"/>
                  <a:pt x="5522937" y="1736454"/>
                </a:cubicBezTo>
                <a:lnTo>
                  <a:pt x="5518986" y="1730068"/>
                </a:lnTo>
                <a:lnTo>
                  <a:pt x="5514787" y="1732465"/>
                </a:lnTo>
                <a:cubicBezTo>
                  <a:pt x="5512410" y="1732783"/>
                  <a:pt x="5510099" y="1732314"/>
                  <a:pt x="5508022" y="1731830"/>
                </a:cubicBezTo>
                <a:lnTo>
                  <a:pt x="5506104" y="1731569"/>
                </a:lnTo>
                <a:lnTo>
                  <a:pt x="5505602" y="1732017"/>
                </a:lnTo>
                <a:cubicBezTo>
                  <a:pt x="5505602" y="1732017"/>
                  <a:pt x="5513993" y="1733943"/>
                  <a:pt x="5508509" y="1734316"/>
                </a:cubicBezTo>
                <a:cubicBezTo>
                  <a:pt x="5505771" y="1734502"/>
                  <a:pt x="5505940" y="1736985"/>
                  <a:pt x="5506108" y="1739470"/>
                </a:cubicBezTo>
                <a:cubicBezTo>
                  <a:pt x="5508678" y="1736799"/>
                  <a:pt x="5511757" y="1741580"/>
                  <a:pt x="5512095" y="1746548"/>
                </a:cubicBezTo>
                <a:cubicBezTo>
                  <a:pt x="5506446" y="1744437"/>
                  <a:pt x="5506783" y="1749405"/>
                  <a:pt x="5504210" y="1752074"/>
                </a:cubicBezTo>
                <a:cubicBezTo>
                  <a:pt x="5498055" y="1742511"/>
                  <a:pt x="5484691" y="1748409"/>
                  <a:pt x="5475797" y="1739032"/>
                </a:cubicBezTo>
                <a:cubicBezTo>
                  <a:pt x="5475966" y="1741517"/>
                  <a:pt x="5473393" y="1744186"/>
                  <a:pt x="5473562" y="1746671"/>
                </a:cubicBezTo>
                <a:cubicBezTo>
                  <a:pt x="5476303" y="1746485"/>
                  <a:pt x="5479042" y="1746299"/>
                  <a:pt x="5476472" y="1748967"/>
                </a:cubicBezTo>
                <a:cubicBezTo>
                  <a:pt x="5468420" y="1752011"/>
                  <a:pt x="5467914" y="1744558"/>
                  <a:pt x="5462264" y="1742448"/>
                </a:cubicBezTo>
                <a:cubicBezTo>
                  <a:pt x="5460029" y="1750084"/>
                  <a:pt x="5457287" y="1750271"/>
                  <a:pt x="5459523" y="1742634"/>
                </a:cubicBezTo>
                <a:cubicBezTo>
                  <a:pt x="5454042" y="1743007"/>
                  <a:pt x="5448562" y="1743378"/>
                  <a:pt x="5451976" y="1753129"/>
                </a:cubicBezTo>
                <a:cubicBezTo>
                  <a:pt x="5448899" y="1748346"/>
                  <a:pt x="5449237" y="1753315"/>
                  <a:pt x="5443584" y="1751201"/>
                </a:cubicBezTo>
                <a:cubicBezTo>
                  <a:pt x="5443753" y="1753686"/>
                  <a:pt x="5446664" y="1755983"/>
                  <a:pt x="5449405" y="1755797"/>
                </a:cubicBezTo>
                <a:cubicBezTo>
                  <a:pt x="5449574" y="1758282"/>
                  <a:pt x="5449574" y="1758282"/>
                  <a:pt x="5446833" y="1758468"/>
                </a:cubicBezTo>
                <a:cubicBezTo>
                  <a:pt x="5446833" y="1758468"/>
                  <a:pt x="5447001" y="1760951"/>
                  <a:pt x="5449743" y="1760765"/>
                </a:cubicBezTo>
                <a:cubicBezTo>
                  <a:pt x="5452482" y="1760579"/>
                  <a:pt x="5452482" y="1760579"/>
                  <a:pt x="5452482" y="1760579"/>
                </a:cubicBezTo>
                <a:cubicBezTo>
                  <a:pt x="5449405" y="1755797"/>
                  <a:pt x="5452313" y="1758096"/>
                  <a:pt x="5451976" y="1753129"/>
                </a:cubicBezTo>
                <a:cubicBezTo>
                  <a:pt x="5460366" y="1755052"/>
                  <a:pt x="5454886" y="1755424"/>
                  <a:pt x="5460535" y="1757537"/>
                </a:cubicBezTo>
                <a:cubicBezTo>
                  <a:pt x="5457962" y="1760206"/>
                  <a:pt x="5455561" y="1765360"/>
                  <a:pt x="5452819" y="1765546"/>
                </a:cubicBezTo>
                <a:cubicBezTo>
                  <a:pt x="5452988" y="1768032"/>
                  <a:pt x="5455561" y="1765360"/>
                  <a:pt x="5458637" y="1770145"/>
                </a:cubicBezTo>
                <a:cubicBezTo>
                  <a:pt x="5450755" y="1775671"/>
                  <a:pt x="5452650" y="1763064"/>
                  <a:pt x="5447001" y="1760951"/>
                </a:cubicBezTo>
                <a:cubicBezTo>
                  <a:pt x="5441521" y="1761323"/>
                  <a:pt x="5441521" y="1761323"/>
                  <a:pt x="5441521" y="1761323"/>
                </a:cubicBezTo>
                <a:cubicBezTo>
                  <a:pt x="5441690" y="1763808"/>
                  <a:pt x="5442027" y="1768776"/>
                  <a:pt x="5439285" y="1768962"/>
                </a:cubicBezTo>
                <a:cubicBezTo>
                  <a:pt x="5438779" y="1761509"/>
                  <a:pt x="5438611" y="1759026"/>
                  <a:pt x="5435703" y="1756727"/>
                </a:cubicBezTo>
                <a:cubicBezTo>
                  <a:pt x="5432793" y="1754431"/>
                  <a:pt x="5436041" y="1761695"/>
                  <a:pt x="5433299" y="1761882"/>
                </a:cubicBezTo>
                <a:cubicBezTo>
                  <a:pt x="5433130" y="1759399"/>
                  <a:pt x="5430393" y="1759584"/>
                  <a:pt x="5427651" y="1759771"/>
                </a:cubicBezTo>
                <a:cubicBezTo>
                  <a:pt x="5427482" y="1757288"/>
                  <a:pt x="5425901" y="1754275"/>
                  <a:pt x="5425390" y="1751814"/>
                </a:cubicBezTo>
                <a:lnTo>
                  <a:pt x="5429233" y="1747518"/>
                </a:lnTo>
                <a:lnTo>
                  <a:pt x="5429450" y="1747505"/>
                </a:lnTo>
                <a:lnTo>
                  <a:pt x="5427872" y="1752893"/>
                </a:lnTo>
                <a:cubicBezTo>
                  <a:pt x="5427271" y="1754182"/>
                  <a:pt x="5427313" y="1754804"/>
                  <a:pt x="5430055" y="1754617"/>
                </a:cubicBezTo>
                <a:cubicBezTo>
                  <a:pt x="5432961" y="1756914"/>
                  <a:pt x="5432624" y="1751945"/>
                  <a:pt x="5435197" y="1749277"/>
                </a:cubicBezTo>
                <a:cubicBezTo>
                  <a:pt x="5434428" y="1748081"/>
                  <a:pt x="5433187" y="1747541"/>
                  <a:pt x="5431713" y="1747369"/>
                </a:cubicBezTo>
                <a:lnTo>
                  <a:pt x="5429450" y="1747505"/>
                </a:lnTo>
                <a:lnTo>
                  <a:pt x="5429549" y="1747164"/>
                </a:lnTo>
                <a:lnTo>
                  <a:pt x="5429233" y="1747518"/>
                </a:lnTo>
                <a:lnTo>
                  <a:pt x="5426828" y="1747662"/>
                </a:lnTo>
                <a:cubicBezTo>
                  <a:pt x="5423424" y="1748204"/>
                  <a:pt x="5420041" y="1749058"/>
                  <a:pt x="5418585" y="1747909"/>
                </a:cubicBezTo>
                <a:cubicBezTo>
                  <a:pt x="5421327" y="1747722"/>
                  <a:pt x="5418248" y="1742940"/>
                  <a:pt x="5415678" y="1745612"/>
                </a:cubicBezTo>
                <a:cubicBezTo>
                  <a:pt x="5416016" y="1750580"/>
                  <a:pt x="5418754" y="1750394"/>
                  <a:pt x="5419091" y="1755362"/>
                </a:cubicBezTo>
                <a:cubicBezTo>
                  <a:pt x="5410873" y="1755920"/>
                  <a:pt x="5410704" y="1753434"/>
                  <a:pt x="5405052" y="1751324"/>
                </a:cubicBezTo>
                <a:cubicBezTo>
                  <a:pt x="5405221" y="1753807"/>
                  <a:pt x="5405221" y="1753807"/>
                  <a:pt x="5405389" y="1756293"/>
                </a:cubicBezTo>
                <a:cubicBezTo>
                  <a:pt x="5408468" y="1761074"/>
                  <a:pt x="5391182" y="1749770"/>
                  <a:pt x="5385533" y="1747660"/>
                </a:cubicBezTo>
                <a:cubicBezTo>
                  <a:pt x="5385701" y="1750142"/>
                  <a:pt x="5382963" y="1750328"/>
                  <a:pt x="5382963" y="1750328"/>
                </a:cubicBezTo>
                <a:cubicBezTo>
                  <a:pt x="5385870" y="1752627"/>
                  <a:pt x="5386376" y="1760078"/>
                  <a:pt x="5389287" y="1762376"/>
                </a:cubicBezTo>
                <a:cubicBezTo>
                  <a:pt x="5392194" y="1764674"/>
                  <a:pt x="5397172" y="1756850"/>
                  <a:pt x="5400247" y="1761632"/>
                </a:cubicBezTo>
                <a:cubicBezTo>
                  <a:pt x="5394767" y="1762004"/>
                  <a:pt x="5392194" y="1764674"/>
                  <a:pt x="5389793" y="1769827"/>
                </a:cubicBezTo>
                <a:cubicBezTo>
                  <a:pt x="5393903" y="1769548"/>
                  <a:pt x="5393768" y="1775173"/>
                  <a:pt x="5394672" y="1778972"/>
                </a:cubicBezTo>
                <a:lnTo>
                  <a:pt x="5394695" y="1779020"/>
                </a:lnTo>
                <a:lnTo>
                  <a:pt x="5399618" y="1776957"/>
                </a:lnTo>
                <a:lnTo>
                  <a:pt x="5402174" y="1775928"/>
                </a:lnTo>
                <a:lnTo>
                  <a:pt x="5402245" y="1775845"/>
                </a:lnTo>
                <a:cubicBezTo>
                  <a:pt x="5404474" y="1773198"/>
                  <a:pt x="5406402" y="1771195"/>
                  <a:pt x="5406570" y="1773681"/>
                </a:cubicBezTo>
                <a:lnTo>
                  <a:pt x="5405818" y="1774463"/>
                </a:lnTo>
                <a:lnTo>
                  <a:pt x="5407347" y="1773847"/>
                </a:lnTo>
                <a:cubicBezTo>
                  <a:pt x="5409735" y="1773123"/>
                  <a:pt x="5411916" y="1772825"/>
                  <a:pt x="5413835" y="1773294"/>
                </a:cubicBezTo>
                <a:lnTo>
                  <a:pt x="5408555" y="1776382"/>
                </a:lnTo>
                <a:lnTo>
                  <a:pt x="5409726" y="1776390"/>
                </a:lnTo>
                <a:cubicBezTo>
                  <a:pt x="5414953" y="1775451"/>
                  <a:pt x="5418904" y="1772842"/>
                  <a:pt x="5423521" y="1780015"/>
                </a:cubicBezTo>
                <a:cubicBezTo>
                  <a:pt x="5417872" y="1777905"/>
                  <a:pt x="5412392" y="1778277"/>
                  <a:pt x="5407076" y="1781132"/>
                </a:cubicBezTo>
                <a:cubicBezTo>
                  <a:pt x="5410156" y="1785913"/>
                  <a:pt x="5412898" y="1785727"/>
                  <a:pt x="5415805" y="1788026"/>
                </a:cubicBezTo>
                <a:cubicBezTo>
                  <a:pt x="5423690" y="1782500"/>
                  <a:pt x="5423690" y="1782500"/>
                  <a:pt x="5423690" y="1782500"/>
                </a:cubicBezTo>
                <a:cubicBezTo>
                  <a:pt x="5426598" y="1784798"/>
                  <a:pt x="5426165" y="1788570"/>
                  <a:pt x="5425734" y="1792343"/>
                </a:cubicBezTo>
                <a:lnTo>
                  <a:pt x="5426840" y="1797669"/>
                </a:lnTo>
                <a:lnTo>
                  <a:pt x="5431517" y="1801816"/>
                </a:lnTo>
                <a:cubicBezTo>
                  <a:pt x="5431517" y="1801816"/>
                  <a:pt x="5430804" y="1791319"/>
                  <a:pt x="5433750" y="1799028"/>
                </a:cubicBezTo>
                <a:cubicBezTo>
                  <a:pt x="5433750" y="1799028"/>
                  <a:pt x="5431339" y="1799192"/>
                  <a:pt x="5431695" y="1804441"/>
                </a:cubicBezTo>
                <a:cubicBezTo>
                  <a:pt x="5429887" y="1804564"/>
                  <a:pt x="5429234" y="1801642"/>
                  <a:pt x="5428079" y="1801349"/>
                </a:cubicBezTo>
                <a:lnTo>
                  <a:pt x="5427654" y="1801593"/>
                </a:lnTo>
                <a:lnTo>
                  <a:pt x="5427777" y="1802185"/>
                </a:lnTo>
                <a:cubicBezTo>
                  <a:pt x="5425039" y="1802371"/>
                  <a:pt x="5417154" y="1807898"/>
                  <a:pt x="5414079" y="1803116"/>
                </a:cubicBezTo>
                <a:cubicBezTo>
                  <a:pt x="5416817" y="1802930"/>
                  <a:pt x="5419390" y="1800258"/>
                  <a:pt x="5421959" y="1797590"/>
                </a:cubicBezTo>
                <a:cubicBezTo>
                  <a:pt x="5411051" y="1788972"/>
                  <a:pt x="5407732" y="1800896"/>
                  <a:pt x="5406969" y="1810540"/>
                </a:cubicBezTo>
                <a:lnTo>
                  <a:pt x="5406883" y="1817480"/>
                </a:lnTo>
                <a:lnTo>
                  <a:pt x="5408315" y="1817198"/>
                </a:lnTo>
                <a:cubicBezTo>
                  <a:pt x="5412675" y="1816586"/>
                  <a:pt x="5416432" y="1816331"/>
                  <a:pt x="5420103" y="1814816"/>
                </a:cubicBezTo>
                <a:cubicBezTo>
                  <a:pt x="5422607" y="1814646"/>
                  <a:pt x="5420445" y="1819853"/>
                  <a:pt x="5425453" y="1819513"/>
                </a:cubicBezTo>
                <a:cubicBezTo>
                  <a:pt x="5423120" y="1822202"/>
                  <a:pt x="5425624" y="1822031"/>
                  <a:pt x="5425966" y="1827069"/>
                </a:cubicBezTo>
                <a:cubicBezTo>
                  <a:pt x="5421129" y="1829927"/>
                  <a:pt x="5422949" y="1819683"/>
                  <a:pt x="5420616" y="1822372"/>
                </a:cubicBezTo>
                <a:cubicBezTo>
                  <a:pt x="5420787" y="1824891"/>
                  <a:pt x="5417938" y="1820023"/>
                  <a:pt x="5418452" y="1827579"/>
                </a:cubicBezTo>
                <a:cubicBezTo>
                  <a:pt x="5418794" y="1832616"/>
                  <a:pt x="5423633" y="1829757"/>
                  <a:pt x="5423975" y="1834793"/>
                </a:cubicBezTo>
                <a:cubicBezTo>
                  <a:pt x="5421642" y="1837482"/>
                  <a:pt x="5416461" y="1835304"/>
                  <a:pt x="5414128" y="1837993"/>
                </a:cubicBezTo>
                <a:cubicBezTo>
                  <a:pt x="5415038" y="1832871"/>
                  <a:pt x="5411196" y="1831867"/>
                  <a:pt x="5406394" y="1830612"/>
                </a:cubicBezTo>
                <a:lnTo>
                  <a:pt x="5399895" y="1828328"/>
                </a:lnTo>
                <a:lnTo>
                  <a:pt x="5400689" y="1830189"/>
                </a:lnTo>
                <a:cubicBezTo>
                  <a:pt x="5403152" y="1832244"/>
                  <a:pt x="5407713" y="1830998"/>
                  <a:pt x="5408219" y="1838449"/>
                </a:cubicBezTo>
                <a:cubicBezTo>
                  <a:pt x="5405646" y="1841121"/>
                  <a:pt x="5404972" y="1831186"/>
                  <a:pt x="5402571" y="1836339"/>
                </a:cubicBezTo>
                <a:cubicBezTo>
                  <a:pt x="5408219" y="1838449"/>
                  <a:pt x="5400672" y="1848946"/>
                  <a:pt x="5408894" y="1848388"/>
                </a:cubicBezTo>
                <a:cubicBezTo>
                  <a:pt x="5408388" y="1840934"/>
                  <a:pt x="5408388" y="1840934"/>
                  <a:pt x="5408388" y="1840934"/>
                </a:cubicBezTo>
                <a:cubicBezTo>
                  <a:pt x="5416610" y="1840376"/>
                  <a:pt x="5409400" y="1855838"/>
                  <a:pt x="5415049" y="1857951"/>
                </a:cubicBezTo>
                <a:cubicBezTo>
                  <a:pt x="5417791" y="1857765"/>
                  <a:pt x="5423102" y="1854908"/>
                  <a:pt x="5423439" y="1859875"/>
                </a:cubicBezTo>
                <a:cubicBezTo>
                  <a:pt x="5423777" y="1864843"/>
                  <a:pt x="5415049" y="1857951"/>
                  <a:pt x="5418297" y="1865215"/>
                </a:cubicBezTo>
                <a:cubicBezTo>
                  <a:pt x="5418466" y="1867701"/>
                  <a:pt x="5421204" y="1867515"/>
                  <a:pt x="5421372" y="1869998"/>
                </a:cubicBezTo>
                <a:cubicBezTo>
                  <a:pt x="5418634" y="1870184"/>
                  <a:pt x="5424452" y="1874779"/>
                  <a:pt x="5422047" y="1879933"/>
                </a:cubicBezTo>
                <a:cubicBezTo>
                  <a:pt x="5419309" y="1880119"/>
                  <a:pt x="5413657" y="1878010"/>
                  <a:pt x="5411425" y="1885648"/>
                </a:cubicBezTo>
                <a:cubicBezTo>
                  <a:pt x="5413488" y="1875524"/>
                  <a:pt x="5408346" y="1880864"/>
                  <a:pt x="5410581" y="1873227"/>
                </a:cubicBezTo>
                <a:cubicBezTo>
                  <a:pt x="5410750" y="1875710"/>
                  <a:pt x="5405439" y="1878567"/>
                  <a:pt x="5408515" y="1883349"/>
                </a:cubicBezTo>
                <a:cubicBezTo>
                  <a:pt x="5401579" y="1882571"/>
                  <a:pt x="5395414" y="1882991"/>
                  <a:pt x="5389591" y="1883386"/>
                </a:cubicBezTo>
                <a:lnTo>
                  <a:pt x="5375665" y="1883301"/>
                </a:lnTo>
                <a:lnTo>
                  <a:pt x="5379028" y="1885019"/>
                </a:lnTo>
                <a:cubicBezTo>
                  <a:pt x="5376799" y="1887867"/>
                  <a:pt x="5377164" y="1893235"/>
                  <a:pt x="5374753" y="1893398"/>
                </a:cubicBezTo>
                <a:cubicBezTo>
                  <a:pt x="5373365" y="1890796"/>
                  <a:pt x="5372114" y="1890207"/>
                  <a:pt x="5371142" y="1889262"/>
                </a:cubicBezTo>
                <a:lnTo>
                  <a:pt x="5370841" y="1888778"/>
                </a:lnTo>
                <a:lnTo>
                  <a:pt x="5370425" y="1889992"/>
                </a:lnTo>
                <a:cubicBezTo>
                  <a:pt x="5369202" y="1892259"/>
                  <a:pt x="5367999" y="1894835"/>
                  <a:pt x="5368252" y="1898562"/>
                </a:cubicBezTo>
                <a:cubicBezTo>
                  <a:pt x="5365851" y="1903716"/>
                  <a:pt x="5371162" y="1900858"/>
                  <a:pt x="5371331" y="1903344"/>
                </a:cubicBezTo>
                <a:cubicBezTo>
                  <a:pt x="5371331" y="1903344"/>
                  <a:pt x="5371499" y="1905826"/>
                  <a:pt x="5371668" y="1908311"/>
                </a:cubicBezTo>
                <a:cubicBezTo>
                  <a:pt x="5368927" y="1908498"/>
                  <a:pt x="5366526" y="1913651"/>
                  <a:pt x="5361383" y="1918992"/>
                </a:cubicBezTo>
                <a:cubicBezTo>
                  <a:pt x="5369264" y="1913465"/>
                  <a:pt x="5367369" y="1926072"/>
                  <a:pt x="5375591" y="1925513"/>
                </a:cubicBezTo>
                <a:cubicBezTo>
                  <a:pt x="5372343" y="1918247"/>
                  <a:pt x="5383303" y="1917503"/>
                  <a:pt x="5386383" y="1922284"/>
                </a:cubicBezTo>
                <a:cubicBezTo>
                  <a:pt x="5381240" y="1927625"/>
                  <a:pt x="5375423" y="1923029"/>
                  <a:pt x="5375929" y="1930481"/>
                </a:cubicBezTo>
                <a:cubicBezTo>
                  <a:pt x="5378667" y="1930295"/>
                  <a:pt x="5384147" y="1929923"/>
                  <a:pt x="5384653" y="1937375"/>
                </a:cubicBezTo>
                <a:cubicBezTo>
                  <a:pt x="5379173" y="1937747"/>
                  <a:pt x="5376772" y="1942902"/>
                  <a:pt x="5371626" y="1948242"/>
                </a:cubicBezTo>
                <a:cubicBezTo>
                  <a:pt x="5374368" y="1948056"/>
                  <a:pt x="5392876" y="1936817"/>
                  <a:pt x="5396123" y="1944083"/>
                </a:cubicBezTo>
                <a:cubicBezTo>
                  <a:pt x="5385328" y="1947311"/>
                  <a:pt x="5383096" y="1954949"/>
                  <a:pt x="5381198" y="1967556"/>
                </a:cubicBezTo>
                <a:cubicBezTo>
                  <a:pt x="5378460" y="1967742"/>
                  <a:pt x="5375211" y="1960476"/>
                  <a:pt x="5372807" y="1965630"/>
                </a:cubicBezTo>
                <a:cubicBezTo>
                  <a:pt x="5378291" y="1965258"/>
                  <a:pt x="5368003" y="1975939"/>
                  <a:pt x="5367665" y="1970970"/>
                </a:cubicBezTo>
                <a:cubicBezTo>
                  <a:pt x="5370406" y="1970784"/>
                  <a:pt x="5369731" y="1960848"/>
                  <a:pt x="5366990" y="1961034"/>
                </a:cubicBezTo>
                <a:cubicBezTo>
                  <a:pt x="5369900" y="1963332"/>
                  <a:pt x="5364757" y="1968672"/>
                  <a:pt x="5365095" y="1973640"/>
                </a:cubicBezTo>
                <a:cubicBezTo>
                  <a:pt x="5356874" y="1974199"/>
                  <a:pt x="5345745" y="1972459"/>
                  <a:pt x="5342665" y="1967677"/>
                </a:cubicBezTo>
                <a:cubicBezTo>
                  <a:pt x="5345407" y="1967491"/>
                  <a:pt x="5347808" y="1962337"/>
                  <a:pt x="5350887" y="1967119"/>
                </a:cubicBezTo>
                <a:cubicBezTo>
                  <a:pt x="5353119" y="1959481"/>
                  <a:pt x="5350043" y="1954699"/>
                  <a:pt x="5357928" y="1949172"/>
                </a:cubicBezTo>
                <a:cubicBezTo>
                  <a:pt x="5355102" y="1948117"/>
                  <a:pt x="5353731" y="1948210"/>
                  <a:pt x="5352339" y="1947992"/>
                </a:cubicBezTo>
                <a:lnTo>
                  <a:pt x="5349048" y="1946239"/>
                </a:lnTo>
                <a:lnTo>
                  <a:pt x="5348094" y="1946744"/>
                </a:lnTo>
                <a:lnTo>
                  <a:pt x="5348251" y="1945814"/>
                </a:lnTo>
                <a:lnTo>
                  <a:pt x="5346627" y="1944950"/>
                </a:lnTo>
                <a:cubicBezTo>
                  <a:pt x="5346964" y="1949917"/>
                  <a:pt x="5352613" y="1952029"/>
                  <a:pt x="5346964" y="1949917"/>
                </a:cubicBezTo>
                <a:cubicBezTo>
                  <a:pt x="5346154" y="1948101"/>
                  <a:pt x="5344870" y="1946940"/>
                  <a:pt x="5343367" y="1946340"/>
                </a:cubicBezTo>
                <a:lnTo>
                  <a:pt x="5339647" y="1946180"/>
                </a:lnTo>
                <a:lnTo>
                  <a:pt x="5338990" y="1946463"/>
                </a:lnTo>
                <a:lnTo>
                  <a:pt x="5338181" y="1946383"/>
                </a:lnTo>
                <a:lnTo>
                  <a:pt x="5330693" y="1953518"/>
                </a:lnTo>
                <a:cubicBezTo>
                  <a:pt x="5322134" y="1949108"/>
                  <a:pt x="5299197" y="1935693"/>
                  <a:pt x="5297471" y="1950784"/>
                </a:cubicBezTo>
                <a:cubicBezTo>
                  <a:pt x="5297471" y="1950784"/>
                  <a:pt x="5294730" y="1950970"/>
                  <a:pt x="5294730" y="1950970"/>
                </a:cubicBezTo>
                <a:cubicBezTo>
                  <a:pt x="5289081" y="1948858"/>
                  <a:pt x="5297302" y="1948300"/>
                  <a:pt x="5294224" y="1943517"/>
                </a:cubicBezTo>
                <a:cubicBezTo>
                  <a:pt x="5294224" y="1943517"/>
                  <a:pt x="5294224" y="1943517"/>
                  <a:pt x="5291485" y="1943703"/>
                </a:cubicBezTo>
                <a:cubicBezTo>
                  <a:pt x="5291653" y="1946188"/>
                  <a:pt x="5286677" y="1954012"/>
                  <a:pt x="5286339" y="1949044"/>
                </a:cubicBezTo>
                <a:cubicBezTo>
                  <a:pt x="5285528" y="1947227"/>
                  <a:pt x="5283550" y="1945958"/>
                  <a:pt x="5280899" y="1944929"/>
                </a:cubicBezTo>
                <a:lnTo>
                  <a:pt x="5275554" y="1943422"/>
                </a:lnTo>
                <a:lnTo>
                  <a:pt x="5275134" y="1944509"/>
                </a:lnTo>
                <a:lnTo>
                  <a:pt x="5270660" y="1942035"/>
                </a:lnTo>
                <a:lnTo>
                  <a:pt x="5269025" y="1941559"/>
                </a:lnTo>
                <a:lnTo>
                  <a:pt x="5263716" y="1941090"/>
                </a:lnTo>
                <a:cubicBezTo>
                  <a:pt x="5261627" y="1940932"/>
                  <a:pt x="5259608" y="1940620"/>
                  <a:pt x="5257902" y="1939612"/>
                </a:cubicBezTo>
                <a:lnTo>
                  <a:pt x="5255140" y="1935652"/>
                </a:lnTo>
                <a:lnTo>
                  <a:pt x="5252274" y="1933890"/>
                </a:lnTo>
                <a:cubicBezTo>
                  <a:pt x="5252611" y="1938857"/>
                  <a:pt x="5244562" y="1941900"/>
                  <a:pt x="5241652" y="1939602"/>
                </a:cubicBezTo>
                <a:cubicBezTo>
                  <a:pt x="5241652" y="1939602"/>
                  <a:pt x="5246794" y="1934262"/>
                  <a:pt x="5244056" y="1934447"/>
                </a:cubicBezTo>
                <a:cubicBezTo>
                  <a:pt x="5238407" y="1932335"/>
                  <a:pt x="5236171" y="1939974"/>
                  <a:pt x="5235834" y="1935006"/>
                </a:cubicBezTo>
                <a:cubicBezTo>
                  <a:pt x="5235834" y="1935006"/>
                  <a:pt x="5238407" y="1932335"/>
                  <a:pt x="5235665" y="1932522"/>
                </a:cubicBezTo>
                <a:cubicBezTo>
                  <a:pt x="5230185" y="1932894"/>
                  <a:pt x="5230860" y="1942830"/>
                  <a:pt x="5228455" y="1947984"/>
                </a:cubicBezTo>
                <a:cubicBezTo>
                  <a:pt x="5228793" y="1952953"/>
                  <a:pt x="5234442" y="1955065"/>
                  <a:pt x="5232041" y="1960218"/>
                </a:cubicBezTo>
                <a:cubicBezTo>
                  <a:pt x="5228793" y="1952953"/>
                  <a:pt x="5215934" y="1966303"/>
                  <a:pt x="5213534" y="1971458"/>
                </a:cubicBezTo>
                <a:cubicBezTo>
                  <a:pt x="5219183" y="1973569"/>
                  <a:pt x="5222595" y="1983319"/>
                  <a:pt x="5227742" y="1977979"/>
                </a:cubicBezTo>
                <a:cubicBezTo>
                  <a:pt x="5230986" y="1985245"/>
                  <a:pt x="5233897" y="1987543"/>
                  <a:pt x="5239377" y="1987170"/>
                </a:cubicBezTo>
                <a:cubicBezTo>
                  <a:pt x="5236467" y="1984873"/>
                  <a:pt x="5239039" y="1982202"/>
                  <a:pt x="5241613" y="1979532"/>
                </a:cubicBezTo>
                <a:cubicBezTo>
                  <a:pt x="5239546" y="1989654"/>
                  <a:pt x="5242456" y="1991953"/>
                  <a:pt x="5242119" y="1986984"/>
                </a:cubicBezTo>
                <a:cubicBezTo>
                  <a:pt x="5242625" y="1994437"/>
                  <a:pt x="5247599" y="1986612"/>
                  <a:pt x="5248105" y="1994064"/>
                </a:cubicBezTo>
                <a:cubicBezTo>
                  <a:pt x="5242794" y="1996920"/>
                  <a:pt x="5239377" y="1987170"/>
                  <a:pt x="5234234" y="1992511"/>
                </a:cubicBezTo>
                <a:cubicBezTo>
                  <a:pt x="5243131" y="2001889"/>
                  <a:pt x="5251011" y="1996362"/>
                  <a:pt x="5254766" y="2011080"/>
                </a:cubicBezTo>
                <a:cubicBezTo>
                  <a:pt x="5262988" y="2010522"/>
                  <a:pt x="5265557" y="2007852"/>
                  <a:pt x="5271037" y="2007479"/>
                </a:cubicBezTo>
                <a:cubicBezTo>
                  <a:pt x="5265895" y="2012820"/>
                  <a:pt x="5276690" y="2009591"/>
                  <a:pt x="5279597" y="2011889"/>
                </a:cubicBezTo>
                <a:cubicBezTo>
                  <a:pt x="5280103" y="2019341"/>
                  <a:pt x="5274454" y="2017230"/>
                  <a:pt x="5277702" y="2024495"/>
                </a:cubicBezTo>
                <a:cubicBezTo>
                  <a:pt x="5274960" y="2024681"/>
                  <a:pt x="5269143" y="2020086"/>
                  <a:pt x="5269649" y="2027538"/>
                </a:cubicBezTo>
                <a:cubicBezTo>
                  <a:pt x="5275298" y="2029649"/>
                  <a:pt x="5280441" y="2024309"/>
                  <a:pt x="5289000" y="2028719"/>
                </a:cubicBezTo>
                <a:cubicBezTo>
                  <a:pt x="5286427" y="2031389"/>
                  <a:pt x="5292244" y="2035985"/>
                  <a:pt x="5295155" y="2038283"/>
                </a:cubicBezTo>
                <a:cubicBezTo>
                  <a:pt x="5292413" y="2038469"/>
                  <a:pt x="5295324" y="2040767"/>
                  <a:pt x="5295324" y="2040767"/>
                </a:cubicBezTo>
                <a:cubicBezTo>
                  <a:pt x="5292751" y="2043436"/>
                  <a:pt x="5290181" y="2046107"/>
                  <a:pt x="5287439" y="2046294"/>
                </a:cubicBezTo>
                <a:cubicBezTo>
                  <a:pt x="5293257" y="2050889"/>
                  <a:pt x="5287776" y="2051262"/>
                  <a:pt x="5288114" y="2056230"/>
                </a:cubicBezTo>
                <a:cubicBezTo>
                  <a:pt x="5288283" y="2058714"/>
                  <a:pt x="5293594" y="2055857"/>
                  <a:pt x="5293932" y="2060825"/>
                </a:cubicBezTo>
                <a:cubicBezTo>
                  <a:pt x="5291362" y="2063495"/>
                  <a:pt x="5283478" y="2069022"/>
                  <a:pt x="5282972" y="2061570"/>
                </a:cubicBezTo>
                <a:cubicBezTo>
                  <a:pt x="5288451" y="2061198"/>
                  <a:pt x="5282128" y="2049150"/>
                  <a:pt x="5279052" y="2044367"/>
                </a:cubicBezTo>
                <a:cubicBezTo>
                  <a:pt x="5274243" y="2054676"/>
                  <a:pt x="5262608" y="2045485"/>
                  <a:pt x="5260879" y="2060575"/>
                </a:cubicBezTo>
                <a:cubicBezTo>
                  <a:pt x="5260710" y="2058091"/>
                  <a:pt x="5257634" y="2053308"/>
                  <a:pt x="5257634" y="2053308"/>
                </a:cubicBezTo>
                <a:cubicBezTo>
                  <a:pt x="5249581" y="2056351"/>
                  <a:pt x="5247011" y="2059021"/>
                  <a:pt x="5250256" y="2066287"/>
                </a:cubicBezTo>
                <a:cubicBezTo>
                  <a:pt x="5247518" y="2066473"/>
                  <a:pt x="5244945" y="2069143"/>
                  <a:pt x="5245113" y="2071627"/>
                </a:cubicBezTo>
                <a:cubicBezTo>
                  <a:pt x="5248024" y="2073925"/>
                  <a:pt x="5256242" y="2073368"/>
                  <a:pt x="5255904" y="2068399"/>
                </a:cubicBezTo>
                <a:cubicBezTo>
                  <a:pt x="5258646" y="2068213"/>
                  <a:pt x="5258984" y="2073181"/>
                  <a:pt x="5261385" y="2068027"/>
                </a:cubicBezTo>
                <a:cubicBezTo>
                  <a:pt x="5264464" y="2072809"/>
                  <a:pt x="5267374" y="2075106"/>
                  <a:pt x="5267712" y="2080074"/>
                </a:cubicBezTo>
                <a:cubicBezTo>
                  <a:pt x="5275762" y="2077032"/>
                  <a:pt x="5276099" y="2082000"/>
                  <a:pt x="5281414" y="2079144"/>
                </a:cubicBezTo>
                <a:cubicBezTo>
                  <a:pt x="5282427" y="2094048"/>
                  <a:pt x="5282427" y="2094048"/>
                  <a:pt x="5282427" y="2094048"/>
                </a:cubicBezTo>
                <a:cubicBezTo>
                  <a:pt x="5276943" y="2094420"/>
                  <a:pt x="5276437" y="2086969"/>
                  <a:pt x="5274036" y="2092123"/>
                </a:cubicBezTo>
                <a:cubicBezTo>
                  <a:pt x="5279684" y="2094234"/>
                  <a:pt x="5283102" y="2103984"/>
                  <a:pt x="5277786" y="2106841"/>
                </a:cubicBezTo>
                <a:cubicBezTo>
                  <a:pt x="5280697" y="2109139"/>
                  <a:pt x="5283439" y="2108952"/>
                  <a:pt x="5283439" y="2108952"/>
                </a:cubicBezTo>
                <a:cubicBezTo>
                  <a:pt x="5280865" y="2111622"/>
                  <a:pt x="5281372" y="2119074"/>
                  <a:pt x="5284451" y="2123857"/>
                </a:cubicBezTo>
                <a:cubicBezTo>
                  <a:pt x="5281540" y="2121558"/>
                  <a:pt x="5278967" y="2124229"/>
                  <a:pt x="5279305" y="2129197"/>
                </a:cubicBezTo>
                <a:cubicBezTo>
                  <a:pt x="5276567" y="2129383"/>
                  <a:pt x="5276398" y="2126899"/>
                  <a:pt x="5273656" y="2127085"/>
                </a:cubicBezTo>
                <a:cubicBezTo>
                  <a:pt x="5273824" y="2129569"/>
                  <a:pt x="5273993" y="2132053"/>
                  <a:pt x="5271424" y="2134724"/>
                </a:cubicBezTo>
                <a:cubicBezTo>
                  <a:pt x="5276904" y="2134351"/>
                  <a:pt x="5277410" y="2141803"/>
                  <a:pt x="5280655" y="2149069"/>
                </a:cubicBezTo>
                <a:cubicBezTo>
                  <a:pt x="5280823" y="2151553"/>
                  <a:pt x="5280823" y="2151553"/>
                  <a:pt x="5280992" y="2154037"/>
                </a:cubicBezTo>
                <a:cubicBezTo>
                  <a:pt x="5275174" y="2149441"/>
                  <a:pt x="5273111" y="2159564"/>
                  <a:pt x="5269863" y="2152298"/>
                </a:cubicBezTo>
                <a:cubicBezTo>
                  <a:pt x="5267627" y="2159936"/>
                  <a:pt x="5270538" y="2162234"/>
                  <a:pt x="5270875" y="2167202"/>
                </a:cubicBezTo>
                <a:cubicBezTo>
                  <a:pt x="5273448" y="2164532"/>
                  <a:pt x="5276186" y="2164346"/>
                  <a:pt x="5276524" y="2169314"/>
                </a:cubicBezTo>
                <a:cubicBezTo>
                  <a:pt x="5270875" y="2167202"/>
                  <a:pt x="5265395" y="2167574"/>
                  <a:pt x="5262147" y="2160308"/>
                </a:cubicBezTo>
                <a:lnTo>
                  <a:pt x="5259737" y="2165479"/>
                </a:lnTo>
                <a:lnTo>
                  <a:pt x="5254813" y="2173907"/>
                </a:lnTo>
                <a:cubicBezTo>
                  <a:pt x="5252800" y="2174668"/>
                  <a:pt x="5250660" y="2173566"/>
                  <a:pt x="5249121" y="2171175"/>
                </a:cubicBezTo>
                <a:cubicBezTo>
                  <a:pt x="5249627" y="2178627"/>
                  <a:pt x="5241239" y="2176701"/>
                  <a:pt x="5244315" y="2181484"/>
                </a:cubicBezTo>
                <a:cubicBezTo>
                  <a:pt x="5239003" y="2184339"/>
                  <a:pt x="5243809" y="2174031"/>
                  <a:pt x="5238329" y="2174403"/>
                </a:cubicBezTo>
                <a:cubicBezTo>
                  <a:pt x="5233524" y="2184711"/>
                  <a:pt x="5211263" y="2181233"/>
                  <a:pt x="5196885" y="2172227"/>
                </a:cubicBezTo>
                <a:cubicBezTo>
                  <a:pt x="5199627" y="2172041"/>
                  <a:pt x="5199627" y="2172041"/>
                  <a:pt x="5199459" y="2169557"/>
                </a:cubicBezTo>
                <a:cubicBezTo>
                  <a:pt x="5188499" y="2170302"/>
                  <a:pt x="5173067" y="2186323"/>
                  <a:pt x="5163664" y="2169493"/>
                </a:cubicBezTo>
                <a:cubicBezTo>
                  <a:pt x="5161095" y="2172163"/>
                  <a:pt x="5166912" y="2176759"/>
                  <a:pt x="5164170" y="2176945"/>
                </a:cubicBezTo>
                <a:cubicBezTo>
                  <a:pt x="5164002" y="2174461"/>
                  <a:pt x="5161263" y="2174647"/>
                  <a:pt x="5161432" y="2177131"/>
                </a:cubicBezTo>
                <a:cubicBezTo>
                  <a:pt x="5161432" y="2177131"/>
                  <a:pt x="5161601" y="2179615"/>
                  <a:pt x="5161770" y="2182099"/>
                </a:cubicBezTo>
                <a:cubicBezTo>
                  <a:pt x="5167081" y="2179243"/>
                  <a:pt x="5166912" y="2176759"/>
                  <a:pt x="5167418" y="2184211"/>
                </a:cubicBezTo>
                <a:cubicBezTo>
                  <a:pt x="5148406" y="2187997"/>
                  <a:pt x="5126312" y="2187003"/>
                  <a:pt x="5109873" y="2188119"/>
                </a:cubicBezTo>
                <a:lnTo>
                  <a:pt x="5108131" y="2187720"/>
                </a:lnTo>
                <a:lnTo>
                  <a:pt x="5108076" y="2188431"/>
                </a:lnTo>
                <a:cubicBezTo>
                  <a:pt x="5110489" y="2188267"/>
                  <a:pt x="5110489" y="2188267"/>
                  <a:pt x="5110651" y="2190653"/>
                </a:cubicBezTo>
                <a:cubicBezTo>
                  <a:pt x="5108076" y="2188431"/>
                  <a:pt x="5108400" y="2193203"/>
                  <a:pt x="5103416" y="2191144"/>
                </a:cubicBezTo>
                <a:lnTo>
                  <a:pt x="5103159" y="2187362"/>
                </a:lnTo>
                <a:lnTo>
                  <a:pt x="5102479" y="2187569"/>
                </a:lnTo>
                <a:cubicBezTo>
                  <a:pt x="5101962" y="2188188"/>
                  <a:pt x="5101693" y="2189298"/>
                  <a:pt x="5101819" y="2191162"/>
                </a:cubicBezTo>
                <a:cubicBezTo>
                  <a:pt x="5101651" y="2188678"/>
                  <a:pt x="5101566" y="2187435"/>
                  <a:pt x="5101867" y="2186791"/>
                </a:cubicBezTo>
                <a:lnTo>
                  <a:pt x="5103093" y="2186383"/>
                </a:lnTo>
                <a:lnTo>
                  <a:pt x="5103001" y="2185042"/>
                </a:lnTo>
                <a:lnTo>
                  <a:pt x="5095496" y="2179114"/>
                </a:lnTo>
                <a:cubicBezTo>
                  <a:pt x="5093260" y="2186752"/>
                  <a:pt x="5084700" y="2182343"/>
                  <a:pt x="5076313" y="2180417"/>
                </a:cubicBezTo>
                <a:cubicBezTo>
                  <a:pt x="5060208" y="2186502"/>
                  <a:pt x="5048235" y="2172342"/>
                  <a:pt x="5037950" y="2183023"/>
                </a:cubicBezTo>
                <a:cubicBezTo>
                  <a:pt x="5026480" y="2176315"/>
                  <a:pt x="5002661" y="2190411"/>
                  <a:pt x="4990689" y="2176251"/>
                </a:cubicBezTo>
                <a:cubicBezTo>
                  <a:pt x="4987948" y="2176437"/>
                  <a:pt x="4988116" y="2178921"/>
                  <a:pt x="4988285" y="2181405"/>
                </a:cubicBezTo>
                <a:cubicBezTo>
                  <a:pt x="4982805" y="2181777"/>
                  <a:pt x="4984872" y="2171655"/>
                  <a:pt x="4979557" y="2174511"/>
                </a:cubicBezTo>
                <a:cubicBezTo>
                  <a:pt x="4976650" y="2172213"/>
                  <a:pt x="4977156" y="2179665"/>
                  <a:pt x="4974414" y="2179852"/>
                </a:cubicBezTo>
                <a:cubicBezTo>
                  <a:pt x="4971338" y="2175069"/>
                  <a:pt x="4968596" y="2175255"/>
                  <a:pt x="4968428" y="2172772"/>
                </a:cubicBezTo>
                <a:cubicBezTo>
                  <a:pt x="4965686" y="2172958"/>
                  <a:pt x="4966023" y="2177926"/>
                  <a:pt x="4960712" y="2180782"/>
                </a:cubicBezTo>
                <a:cubicBezTo>
                  <a:pt x="4960037" y="2170846"/>
                  <a:pt x="4952494" y="2181341"/>
                  <a:pt x="4949752" y="2181527"/>
                </a:cubicBezTo>
                <a:cubicBezTo>
                  <a:pt x="4932805" y="2175192"/>
                  <a:pt x="4908309" y="2179350"/>
                  <a:pt x="4885545" y="2168420"/>
                </a:cubicBezTo>
                <a:cubicBezTo>
                  <a:pt x="4890856" y="2165563"/>
                  <a:pt x="4899247" y="2167489"/>
                  <a:pt x="4893257" y="2160410"/>
                </a:cubicBezTo>
                <a:cubicBezTo>
                  <a:pt x="4899415" y="2169973"/>
                  <a:pt x="4904558" y="2164632"/>
                  <a:pt x="4910713" y="2174197"/>
                </a:cubicBezTo>
                <a:cubicBezTo>
                  <a:pt x="4915686" y="2166372"/>
                  <a:pt x="4924246" y="2170782"/>
                  <a:pt x="4927321" y="2175564"/>
                </a:cubicBezTo>
                <a:cubicBezTo>
                  <a:pt x="4932637" y="2172708"/>
                  <a:pt x="4932637" y="2172708"/>
                  <a:pt x="4938286" y="2174819"/>
                </a:cubicBezTo>
                <a:cubicBezTo>
                  <a:pt x="4937948" y="2169851"/>
                  <a:pt x="4940686" y="2169665"/>
                  <a:pt x="4940686" y="2169665"/>
                </a:cubicBezTo>
                <a:cubicBezTo>
                  <a:pt x="4931624" y="2157803"/>
                  <a:pt x="4921167" y="2166000"/>
                  <a:pt x="4909870" y="2161776"/>
                </a:cubicBezTo>
                <a:cubicBezTo>
                  <a:pt x="4923065" y="2153393"/>
                  <a:pt x="4931624" y="2157803"/>
                  <a:pt x="4948234" y="2159170"/>
                </a:cubicBezTo>
                <a:cubicBezTo>
                  <a:pt x="4947896" y="2154202"/>
                  <a:pt x="4947727" y="2151718"/>
                  <a:pt x="4950469" y="2151532"/>
                </a:cubicBezTo>
                <a:cubicBezTo>
                  <a:pt x="4956793" y="2163580"/>
                  <a:pt x="4981117" y="2156937"/>
                  <a:pt x="4986092" y="2149112"/>
                </a:cubicBezTo>
                <a:cubicBezTo>
                  <a:pt x="4997388" y="2153337"/>
                  <a:pt x="5006285" y="2162714"/>
                  <a:pt x="5013832" y="2152220"/>
                </a:cubicBezTo>
                <a:cubicBezTo>
                  <a:pt x="5011428" y="2157373"/>
                  <a:pt x="5031117" y="2163523"/>
                  <a:pt x="5030442" y="2153587"/>
                </a:cubicBezTo>
                <a:cubicBezTo>
                  <a:pt x="5030273" y="2151103"/>
                  <a:pt x="5027703" y="2153773"/>
                  <a:pt x="5027534" y="2151289"/>
                </a:cubicBezTo>
                <a:cubicBezTo>
                  <a:pt x="5030104" y="2148619"/>
                  <a:pt x="5039001" y="2157997"/>
                  <a:pt x="5041067" y="2147874"/>
                </a:cubicBezTo>
                <a:cubicBezTo>
                  <a:pt x="5044818" y="2162592"/>
                  <a:pt x="5062819" y="2143901"/>
                  <a:pt x="5072053" y="2158247"/>
                </a:cubicBezTo>
                <a:cubicBezTo>
                  <a:pt x="5074626" y="2155577"/>
                  <a:pt x="5077195" y="2152906"/>
                  <a:pt x="5074120" y="2148125"/>
                </a:cubicBezTo>
                <a:cubicBezTo>
                  <a:pt x="5079938" y="2152720"/>
                  <a:pt x="5082507" y="2150050"/>
                  <a:pt x="5091067" y="2154460"/>
                </a:cubicBezTo>
                <a:cubicBezTo>
                  <a:pt x="5098108" y="2136513"/>
                  <a:pt x="5124288" y="2157194"/>
                  <a:pt x="5131497" y="2141732"/>
                </a:cubicBezTo>
                <a:cubicBezTo>
                  <a:pt x="5114716" y="2137881"/>
                  <a:pt x="5084574" y="2139928"/>
                  <a:pt x="5061638" y="2126512"/>
                </a:cubicBezTo>
                <a:cubicBezTo>
                  <a:pt x="5070197" y="2130923"/>
                  <a:pt x="5077744" y="2120428"/>
                  <a:pt x="5084068" y="2132476"/>
                </a:cubicBezTo>
                <a:lnTo>
                  <a:pt x="5086964" y="2127518"/>
                </a:lnTo>
                <a:lnTo>
                  <a:pt x="5098497" y="2132120"/>
                </a:lnTo>
                <a:cubicBezTo>
                  <a:pt x="5103292" y="2131794"/>
                  <a:pt x="5108730" y="2130801"/>
                  <a:pt x="5114378" y="2132912"/>
                </a:cubicBezTo>
                <a:cubicBezTo>
                  <a:pt x="5112672" y="2128037"/>
                  <a:pt x="5107708" y="2125879"/>
                  <a:pt x="5102164" y="2125320"/>
                </a:cubicBezTo>
                <a:lnTo>
                  <a:pt x="5087127" y="2127238"/>
                </a:lnTo>
                <a:lnTo>
                  <a:pt x="5089000" y="2124031"/>
                </a:lnTo>
                <a:cubicBezTo>
                  <a:pt x="5091698" y="2123224"/>
                  <a:pt x="5094438" y="2123038"/>
                  <a:pt x="5094185" y="2119311"/>
                </a:cubicBezTo>
                <a:cubicBezTo>
                  <a:pt x="5086091" y="2121733"/>
                  <a:pt x="5072803" y="2116085"/>
                  <a:pt x="5064781" y="2119554"/>
                </a:cubicBezTo>
                <a:lnTo>
                  <a:pt x="5064634" y="2119732"/>
                </a:lnTo>
                <a:lnTo>
                  <a:pt x="5065741" y="2121178"/>
                </a:lnTo>
                <a:cubicBezTo>
                  <a:pt x="5065178" y="2122534"/>
                  <a:pt x="5063916" y="2123279"/>
                  <a:pt x="5062414" y="2123505"/>
                </a:cubicBezTo>
                <a:lnTo>
                  <a:pt x="5061634" y="2123376"/>
                </a:lnTo>
                <a:lnTo>
                  <a:pt x="5058900" y="2126698"/>
                </a:lnTo>
                <a:lnTo>
                  <a:pt x="5060006" y="2123107"/>
                </a:lnTo>
                <a:lnTo>
                  <a:pt x="5057643" y="2122716"/>
                </a:lnTo>
                <a:lnTo>
                  <a:pt x="5055412" y="2115986"/>
                </a:lnTo>
                <a:lnTo>
                  <a:pt x="5051094" y="2118183"/>
                </a:lnTo>
                <a:cubicBezTo>
                  <a:pt x="5046747" y="2120037"/>
                  <a:pt x="5041951" y="2120363"/>
                  <a:pt x="5035964" y="2113284"/>
                </a:cubicBezTo>
                <a:cubicBezTo>
                  <a:pt x="5039211" y="2120549"/>
                  <a:pt x="5039043" y="2118066"/>
                  <a:pt x="5036639" y="2123220"/>
                </a:cubicBezTo>
                <a:cubicBezTo>
                  <a:pt x="5025341" y="2118997"/>
                  <a:pt x="5011808" y="2122411"/>
                  <a:pt x="5003754" y="2125454"/>
                </a:cubicBezTo>
                <a:cubicBezTo>
                  <a:pt x="5001016" y="2125640"/>
                  <a:pt x="4995870" y="2130980"/>
                  <a:pt x="4990390" y="2131352"/>
                </a:cubicBezTo>
                <a:cubicBezTo>
                  <a:pt x="4987652" y="2131538"/>
                  <a:pt x="4984573" y="2126756"/>
                  <a:pt x="4979093" y="2127129"/>
                </a:cubicBezTo>
                <a:cubicBezTo>
                  <a:pt x="4976351" y="2127315"/>
                  <a:pt x="4965728" y="2133027"/>
                  <a:pt x="4971208" y="2132655"/>
                </a:cubicBezTo>
                <a:cubicBezTo>
                  <a:pt x="4962986" y="2133213"/>
                  <a:pt x="4954937" y="2136256"/>
                  <a:pt x="4951857" y="2131474"/>
                </a:cubicBezTo>
                <a:cubicBezTo>
                  <a:pt x="4952363" y="2138926"/>
                  <a:pt x="4937987" y="2129921"/>
                  <a:pt x="4941235" y="2137186"/>
                </a:cubicBezTo>
                <a:cubicBezTo>
                  <a:pt x="4935755" y="2137558"/>
                  <a:pt x="4935249" y="2130107"/>
                  <a:pt x="4927195" y="2133149"/>
                </a:cubicBezTo>
                <a:cubicBezTo>
                  <a:pt x="4927364" y="2135633"/>
                  <a:pt x="4924959" y="2140788"/>
                  <a:pt x="4919479" y="2141159"/>
                </a:cubicBezTo>
                <a:cubicBezTo>
                  <a:pt x="4908182" y="2136936"/>
                  <a:pt x="4896716" y="2130228"/>
                  <a:pt x="4883351" y="2136127"/>
                </a:cubicBezTo>
                <a:cubicBezTo>
                  <a:pt x="4883183" y="2133643"/>
                  <a:pt x="4883014" y="2131159"/>
                  <a:pt x="4880272" y="2131345"/>
                </a:cubicBezTo>
                <a:cubicBezTo>
                  <a:pt x="4869143" y="2129606"/>
                  <a:pt x="4860247" y="2120228"/>
                  <a:pt x="4852868" y="2133207"/>
                </a:cubicBezTo>
                <a:cubicBezTo>
                  <a:pt x="4849286" y="2120972"/>
                  <a:pt x="4841739" y="2131467"/>
                  <a:pt x="4836259" y="2131839"/>
                </a:cubicBezTo>
                <a:cubicBezTo>
                  <a:pt x="4834889" y="2131932"/>
                  <a:pt x="4832781" y="2131295"/>
                  <a:pt x="4830403" y="2130482"/>
                </a:cubicBezTo>
                <a:lnTo>
                  <a:pt x="4826781" y="2129312"/>
                </a:lnTo>
                <a:lnTo>
                  <a:pt x="4825622" y="2132977"/>
                </a:lnTo>
                <a:cubicBezTo>
                  <a:pt x="4825791" y="2135461"/>
                  <a:pt x="4830822" y="2132623"/>
                  <a:pt x="4831160" y="2137592"/>
                </a:cubicBezTo>
                <a:cubicBezTo>
                  <a:pt x="4828730" y="2140252"/>
                  <a:pt x="4821266" y="2145750"/>
                  <a:pt x="4820760" y="2138298"/>
                </a:cubicBezTo>
                <a:cubicBezTo>
                  <a:pt x="4823360" y="2138122"/>
                  <a:pt x="4823149" y="2135017"/>
                  <a:pt x="4821921" y="2131357"/>
                </a:cubicBezTo>
                <a:lnTo>
                  <a:pt x="4820499" y="2128005"/>
                </a:lnTo>
                <a:lnTo>
                  <a:pt x="4816635" y="2127908"/>
                </a:lnTo>
                <a:cubicBezTo>
                  <a:pt x="4815047" y="2128601"/>
                  <a:pt x="4814125" y="2130223"/>
                  <a:pt x="4814336" y="2133328"/>
                </a:cubicBezTo>
                <a:cubicBezTo>
                  <a:pt x="4812882" y="2132179"/>
                  <a:pt x="4812755" y="2130316"/>
                  <a:pt x="4812307" y="2128787"/>
                </a:cubicBezTo>
                <a:lnTo>
                  <a:pt x="4809215" y="2126804"/>
                </a:lnTo>
                <a:lnTo>
                  <a:pt x="4808092" y="2127127"/>
                </a:lnTo>
                <a:lnTo>
                  <a:pt x="4806952" y="2131022"/>
                </a:lnTo>
                <a:cubicBezTo>
                  <a:pt x="4805988" y="2132024"/>
                  <a:pt x="4804660" y="2132738"/>
                  <a:pt x="4803375" y="2134073"/>
                </a:cubicBezTo>
                <a:lnTo>
                  <a:pt x="4801960" y="2130700"/>
                </a:lnTo>
                <a:lnTo>
                  <a:pt x="4800798" y="2132626"/>
                </a:lnTo>
                <a:cubicBezTo>
                  <a:pt x="4800334" y="2133837"/>
                  <a:pt x="4799987" y="2135342"/>
                  <a:pt x="4799788" y="2137227"/>
                </a:cubicBezTo>
                <a:cubicBezTo>
                  <a:pt x="4799620" y="2134743"/>
                  <a:pt x="4796684" y="2129951"/>
                  <a:pt x="4796684" y="2129951"/>
                </a:cubicBezTo>
                <a:cubicBezTo>
                  <a:pt x="4789052" y="2132965"/>
                  <a:pt x="4786623" y="2135626"/>
                  <a:pt x="4789727" y="2142901"/>
                </a:cubicBezTo>
                <a:cubicBezTo>
                  <a:pt x="4787129" y="2143078"/>
                  <a:pt x="4784696" y="2145738"/>
                  <a:pt x="4784864" y="2148222"/>
                </a:cubicBezTo>
                <a:cubicBezTo>
                  <a:pt x="4787635" y="2150530"/>
                  <a:pt x="4795432" y="2150000"/>
                  <a:pt x="4795095" y="2145032"/>
                </a:cubicBezTo>
                <a:cubicBezTo>
                  <a:pt x="4797697" y="2144855"/>
                  <a:pt x="4798034" y="2149823"/>
                  <a:pt x="4800295" y="2144679"/>
                </a:cubicBezTo>
                <a:cubicBezTo>
                  <a:pt x="4803234" y="2149470"/>
                  <a:pt x="4806004" y="2151778"/>
                  <a:pt x="4806342" y="2156746"/>
                </a:cubicBezTo>
                <a:cubicBezTo>
                  <a:pt x="4813971" y="2153732"/>
                  <a:pt x="4814308" y="2158700"/>
                  <a:pt x="4819343" y="2155862"/>
                </a:cubicBezTo>
                <a:cubicBezTo>
                  <a:pt x="4820355" y="2170767"/>
                  <a:pt x="4820355" y="2170767"/>
                  <a:pt x="4820355" y="2170767"/>
                </a:cubicBezTo>
                <a:cubicBezTo>
                  <a:pt x="4815152" y="2171120"/>
                  <a:pt x="4814646" y="2163668"/>
                  <a:pt x="4812385" y="2168813"/>
                </a:cubicBezTo>
                <a:cubicBezTo>
                  <a:pt x="4817753" y="2170943"/>
                  <a:pt x="4821030" y="2180703"/>
                  <a:pt x="4815996" y="2183540"/>
                </a:cubicBezTo>
                <a:cubicBezTo>
                  <a:pt x="4818766" y="2185848"/>
                  <a:pt x="4821367" y="2185671"/>
                  <a:pt x="4821367" y="2185671"/>
                </a:cubicBezTo>
                <a:cubicBezTo>
                  <a:pt x="4818935" y="2188331"/>
                  <a:pt x="4819441" y="2195784"/>
                  <a:pt x="4822380" y="2200575"/>
                </a:cubicBezTo>
                <a:cubicBezTo>
                  <a:pt x="4819609" y="2198268"/>
                  <a:pt x="4817177" y="2200928"/>
                  <a:pt x="4817514" y="2205897"/>
                </a:cubicBezTo>
                <a:cubicBezTo>
                  <a:pt x="4814916" y="2206073"/>
                  <a:pt x="4814747" y="2203589"/>
                  <a:pt x="4812145" y="2203766"/>
                </a:cubicBezTo>
                <a:cubicBezTo>
                  <a:pt x="4812314" y="2206250"/>
                  <a:pt x="4812483" y="2208734"/>
                  <a:pt x="4810054" y="2211394"/>
                </a:cubicBezTo>
                <a:cubicBezTo>
                  <a:pt x="4815253" y="2211041"/>
                  <a:pt x="4815759" y="2218493"/>
                  <a:pt x="4818864" y="2225769"/>
                </a:cubicBezTo>
                <a:cubicBezTo>
                  <a:pt x="4819033" y="2228254"/>
                  <a:pt x="4819033" y="2228254"/>
                  <a:pt x="4819201" y="2230737"/>
                </a:cubicBezTo>
                <a:cubicBezTo>
                  <a:pt x="4813664" y="2226122"/>
                  <a:pt x="4811741" y="2236235"/>
                  <a:pt x="4808633" y="2228959"/>
                </a:cubicBezTo>
                <a:cubicBezTo>
                  <a:pt x="4806537" y="2236588"/>
                  <a:pt x="4809308" y="2238895"/>
                  <a:pt x="4809645" y="2243863"/>
                </a:cubicBezTo>
                <a:cubicBezTo>
                  <a:pt x="4812078" y="2241203"/>
                  <a:pt x="4814676" y="2241027"/>
                  <a:pt x="4815014" y="2245994"/>
                </a:cubicBezTo>
                <a:cubicBezTo>
                  <a:pt x="4809645" y="2243863"/>
                  <a:pt x="4804445" y="2244216"/>
                  <a:pt x="4801338" y="2236941"/>
                </a:cubicBezTo>
                <a:lnTo>
                  <a:pt x="4799069" y="2242101"/>
                </a:lnTo>
                <a:lnTo>
                  <a:pt x="4794424" y="2250512"/>
                </a:lnTo>
                <a:cubicBezTo>
                  <a:pt x="4792516" y="2251266"/>
                  <a:pt x="4790481" y="2250156"/>
                  <a:pt x="4789012" y="2247761"/>
                </a:cubicBezTo>
                <a:cubicBezTo>
                  <a:pt x="4789518" y="2255212"/>
                  <a:pt x="4781551" y="2253258"/>
                  <a:pt x="4784487" y="2258050"/>
                </a:cubicBezTo>
                <a:cubicBezTo>
                  <a:pt x="4779456" y="2260887"/>
                  <a:pt x="4783980" y="2250597"/>
                  <a:pt x="4778781" y="2250951"/>
                </a:cubicBezTo>
                <a:cubicBezTo>
                  <a:pt x="4774256" y="2261240"/>
                  <a:pt x="4753116" y="2257685"/>
                  <a:pt x="4739440" y="2248632"/>
                </a:cubicBezTo>
                <a:cubicBezTo>
                  <a:pt x="4742041" y="2248455"/>
                  <a:pt x="4742041" y="2248455"/>
                  <a:pt x="4741873" y="2245971"/>
                </a:cubicBezTo>
                <a:cubicBezTo>
                  <a:pt x="4731473" y="2246677"/>
                  <a:pt x="4716883" y="2262642"/>
                  <a:pt x="4707901" y="2245783"/>
                </a:cubicBezTo>
                <a:cubicBezTo>
                  <a:pt x="4705471" y="2248444"/>
                  <a:pt x="4711008" y="2253058"/>
                  <a:pt x="4708407" y="2253235"/>
                </a:cubicBezTo>
                <a:cubicBezTo>
                  <a:pt x="4708238" y="2250751"/>
                  <a:pt x="4705640" y="2250928"/>
                  <a:pt x="4705809" y="2253412"/>
                </a:cubicBezTo>
                <a:cubicBezTo>
                  <a:pt x="4705809" y="2253412"/>
                  <a:pt x="4705977" y="2255896"/>
                  <a:pt x="4706146" y="2258380"/>
                </a:cubicBezTo>
                <a:cubicBezTo>
                  <a:pt x="4711177" y="2255542"/>
                  <a:pt x="4711008" y="2253058"/>
                  <a:pt x="4711515" y="2260510"/>
                </a:cubicBezTo>
                <a:cubicBezTo>
                  <a:pt x="4693483" y="2264231"/>
                  <a:pt x="4672511" y="2263160"/>
                  <a:pt x="4656912" y="2264219"/>
                </a:cubicBezTo>
                <a:lnTo>
                  <a:pt x="4655257" y="2263814"/>
                </a:lnTo>
                <a:lnTo>
                  <a:pt x="4655209" y="2264525"/>
                </a:lnTo>
                <a:cubicBezTo>
                  <a:pt x="4657497" y="2264370"/>
                  <a:pt x="4657497" y="2264370"/>
                  <a:pt x="4657659" y="2266755"/>
                </a:cubicBezTo>
                <a:cubicBezTo>
                  <a:pt x="4655209" y="2264525"/>
                  <a:pt x="4655533" y="2269297"/>
                  <a:pt x="4650795" y="2267221"/>
                </a:cubicBezTo>
                <a:lnTo>
                  <a:pt x="4650538" y="2263439"/>
                </a:lnTo>
                <a:lnTo>
                  <a:pt x="4649893" y="2263644"/>
                </a:lnTo>
                <a:cubicBezTo>
                  <a:pt x="4649404" y="2264261"/>
                  <a:pt x="4649153" y="2265370"/>
                  <a:pt x="4649279" y="2267233"/>
                </a:cubicBezTo>
                <a:cubicBezTo>
                  <a:pt x="4649111" y="2264749"/>
                  <a:pt x="4649026" y="2263507"/>
                  <a:pt x="4649310" y="2262864"/>
                </a:cubicBezTo>
                <a:lnTo>
                  <a:pt x="4650472" y="2262460"/>
                </a:lnTo>
                <a:lnTo>
                  <a:pt x="4650381" y="2261119"/>
                </a:lnTo>
                <a:lnTo>
                  <a:pt x="4643236" y="2255166"/>
                </a:lnTo>
                <a:cubicBezTo>
                  <a:pt x="4641141" y="2262795"/>
                  <a:pt x="4633002" y="2258357"/>
                  <a:pt x="4625035" y="2256403"/>
                </a:cubicBezTo>
                <a:cubicBezTo>
                  <a:pt x="4609770" y="2262430"/>
                  <a:pt x="4598358" y="2248233"/>
                  <a:pt x="4588634" y="2258875"/>
                </a:cubicBezTo>
                <a:cubicBezTo>
                  <a:pt x="4577725" y="2252129"/>
                  <a:pt x="4555167" y="2266140"/>
                  <a:pt x="4543756" y="2251941"/>
                </a:cubicBezTo>
                <a:cubicBezTo>
                  <a:pt x="4541154" y="2252118"/>
                  <a:pt x="4541323" y="2254602"/>
                  <a:pt x="4541492" y="2257086"/>
                </a:cubicBezTo>
                <a:cubicBezTo>
                  <a:pt x="4536292" y="2257439"/>
                  <a:pt x="4538219" y="2247326"/>
                  <a:pt x="4533184" y="2250163"/>
                </a:cubicBezTo>
                <a:cubicBezTo>
                  <a:pt x="4530417" y="2247856"/>
                  <a:pt x="4530923" y="2255308"/>
                  <a:pt x="4528322" y="2255485"/>
                </a:cubicBezTo>
                <a:cubicBezTo>
                  <a:pt x="4525386" y="2250693"/>
                  <a:pt x="4522785" y="2250870"/>
                  <a:pt x="4522616" y="2248386"/>
                </a:cubicBezTo>
                <a:cubicBezTo>
                  <a:pt x="4520014" y="2248563"/>
                  <a:pt x="4520351" y="2253531"/>
                  <a:pt x="4515320" y="2256368"/>
                </a:cubicBezTo>
                <a:cubicBezTo>
                  <a:pt x="4514646" y="2246432"/>
                  <a:pt x="4507523" y="2256898"/>
                  <a:pt x="4504921" y="2257075"/>
                </a:cubicBezTo>
                <a:cubicBezTo>
                  <a:pt x="4488816" y="2250683"/>
                  <a:pt x="4465581" y="2254755"/>
                  <a:pt x="4443938" y="2243749"/>
                </a:cubicBezTo>
                <a:cubicBezTo>
                  <a:pt x="4448969" y="2240911"/>
                  <a:pt x="4456939" y="2242865"/>
                  <a:pt x="4451230" y="2235767"/>
                </a:cubicBezTo>
                <a:cubicBezTo>
                  <a:pt x="4457108" y="2245349"/>
                  <a:pt x="4461970" y="2240028"/>
                  <a:pt x="4467845" y="2249611"/>
                </a:cubicBezTo>
                <a:cubicBezTo>
                  <a:pt x="4472538" y="2241806"/>
                  <a:pt x="4480677" y="2246243"/>
                  <a:pt x="4483613" y="2251035"/>
                </a:cubicBezTo>
                <a:cubicBezTo>
                  <a:pt x="4488647" y="2248199"/>
                  <a:pt x="4488647" y="2248199"/>
                  <a:pt x="4494016" y="2250329"/>
                </a:cubicBezTo>
                <a:cubicBezTo>
                  <a:pt x="4493678" y="2245360"/>
                  <a:pt x="4496276" y="2245184"/>
                  <a:pt x="4496276" y="2245184"/>
                </a:cubicBezTo>
                <a:cubicBezTo>
                  <a:pt x="4487635" y="2233294"/>
                  <a:pt x="4477738" y="2241453"/>
                  <a:pt x="4467001" y="2237191"/>
                </a:cubicBezTo>
                <a:cubicBezTo>
                  <a:pt x="4479496" y="2228855"/>
                  <a:pt x="4487635" y="2233294"/>
                  <a:pt x="4503403" y="2234718"/>
                </a:cubicBezTo>
                <a:cubicBezTo>
                  <a:pt x="4503065" y="2229750"/>
                  <a:pt x="4502897" y="2227266"/>
                  <a:pt x="4505498" y="2227089"/>
                </a:cubicBezTo>
                <a:cubicBezTo>
                  <a:pt x="4511542" y="2239156"/>
                  <a:pt x="4534605" y="2232599"/>
                  <a:pt x="4539298" y="2224794"/>
                </a:cubicBezTo>
                <a:cubicBezTo>
                  <a:pt x="4550035" y="2229055"/>
                  <a:pt x="4558511" y="2238461"/>
                  <a:pt x="4565638" y="2227996"/>
                </a:cubicBezTo>
                <a:cubicBezTo>
                  <a:pt x="4563374" y="2233140"/>
                  <a:pt x="4582081" y="2239356"/>
                  <a:pt x="4581406" y="2229420"/>
                </a:cubicBezTo>
                <a:cubicBezTo>
                  <a:pt x="4581237" y="2226936"/>
                  <a:pt x="4578808" y="2229596"/>
                  <a:pt x="4578639" y="2227113"/>
                </a:cubicBezTo>
                <a:cubicBezTo>
                  <a:pt x="4581069" y="2224452"/>
                  <a:pt x="4589545" y="2233859"/>
                  <a:pt x="4591471" y="2223745"/>
                </a:cubicBezTo>
                <a:cubicBezTo>
                  <a:pt x="4595082" y="2238473"/>
                  <a:pt x="4612102" y="2219849"/>
                  <a:pt x="4620915" y="2234223"/>
                </a:cubicBezTo>
                <a:cubicBezTo>
                  <a:pt x="4623348" y="2231562"/>
                  <a:pt x="4625778" y="2228902"/>
                  <a:pt x="4622842" y="2224110"/>
                </a:cubicBezTo>
                <a:cubicBezTo>
                  <a:pt x="4628379" y="2228725"/>
                  <a:pt x="4630809" y="2226064"/>
                  <a:pt x="4638947" y="2230503"/>
                </a:cubicBezTo>
                <a:cubicBezTo>
                  <a:pt x="4645568" y="2212585"/>
                  <a:pt x="4670487" y="2233351"/>
                  <a:pt x="4677276" y="2217917"/>
                </a:cubicBezTo>
                <a:cubicBezTo>
                  <a:pt x="4661336" y="2214009"/>
                  <a:pt x="4632735" y="2215952"/>
                  <a:pt x="4610921" y="2202460"/>
                </a:cubicBezTo>
                <a:cubicBezTo>
                  <a:pt x="4619059" y="2206899"/>
                  <a:pt x="4626186" y="2196433"/>
                  <a:pt x="4632229" y="2208500"/>
                </a:cubicBezTo>
                <a:lnTo>
                  <a:pt x="4634960" y="2203552"/>
                </a:lnTo>
                <a:lnTo>
                  <a:pt x="4645922" y="2208193"/>
                </a:lnTo>
                <a:cubicBezTo>
                  <a:pt x="4650472" y="2207884"/>
                  <a:pt x="4655630" y="2206910"/>
                  <a:pt x="4660998" y="2209041"/>
                </a:cubicBezTo>
                <a:cubicBezTo>
                  <a:pt x="4659362" y="2204161"/>
                  <a:pt x="4654643" y="2201986"/>
                  <a:pt x="4649379" y="2201408"/>
                </a:cubicBezTo>
                <a:lnTo>
                  <a:pt x="4635114" y="2203274"/>
                </a:lnTo>
                <a:lnTo>
                  <a:pt x="4636880" y="2200074"/>
                </a:lnTo>
                <a:cubicBezTo>
                  <a:pt x="4639438" y="2199276"/>
                  <a:pt x="4642038" y="2199100"/>
                  <a:pt x="4641785" y="2195373"/>
                </a:cubicBezTo>
                <a:cubicBezTo>
                  <a:pt x="4634112" y="2197766"/>
                  <a:pt x="4621481" y="2192073"/>
                  <a:pt x="4613879" y="2195514"/>
                </a:cubicBezTo>
                <a:lnTo>
                  <a:pt x="4613741" y="2195692"/>
                </a:lnTo>
                <a:lnTo>
                  <a:pt x="4614797" y="2197141"/>
                </a:lnTo>
                <a:cubicBezTo>
                  <a:pt x="4614266" y="2198496"/>
                  <a:pt x="4613072" y="2199236"/>
                  <a:pt x="4611647" y="2199456"/>
                </a:cubicBezTo>
                <a:lnTo>
                  <a:pt x="4610906" y="2199324"/>
                </a:lnTo>
                <a:lnTo>
                  <a:pt x="4608323" y="2202637"/>
                </a:lnTo>
                <a:lnTo>
                  <a:pt x="4609359" y="2199050"/>
                </a:lnTo>
                <a:lnTo>
                  <a:pt x="4607116" y="2198651"/>
                </a:lnTo>
                <a:lnTo>
                  <a:pt x="4604975" y="2191914"/>
                </a:lnTo>
                <a:lnTo>
                  <a:pt x="4600885" y="2194096"/>
                </a:lnTo>
                <a:cubicBezTo>
                  <a:pt x="4596766" y="2195935"/>
                  <a:pt x="4592215" y="2196244"/>
                  <a:pt x="4586508" y="2189145"/>
                </a:cubicBezTo>
                <a:cubicBezTo>
                  <a:pt x="4589615" y="2196421"/>
                  <a:pt x="4589447" y="2193937"/>
                  <a:pt x="4587183" y="2199082"/>
                </a:cubicBezTo>
                <a:cubicBezTo>
                  <a:pt x="4576446" y="2194821"/>
                  <a:pt x="4563613" y="2198187"/>
                  <a:pt x="4555980" y="2201201"/>
                </a:cubicBezTo>
                <a:cubicBezTo>
                  <a:pt x="4553382" y="2201378"/>
                  <a:pt x="4548517" y="2206699"/>
                  <a:pt x="4543317" y="2207052"/>
                </a:cubicBezTo>
                <a:cubicBezTo>
                  <a:pt x="4540719" y="2207228"/>
                  <a:pt x="4537780" y="2202437"/>
                  <a:pt x="4532580" y="2202791"/>
                </a:cubicBezTo>
                <a:cubicBezTo>
                  <a:pt x="4529978" y="2202968"/>
                  <a:pt x="4519916" y="2208641"/>
                  <a:pt x="4525116" y="2208288"/>
                </a:cubicBezTo>
                <a:cubicBezTo>
                  <a:pt x="4517314" y="2208818"/>
                  <a:pt x="4509686" y="2211832"/>
                  <a:pt x="4506746" y="2207041"/>
                </a:cubicBezTo>
                <a:cubicBezTo>
                  <a:pt x="4507252" y="2214493"/>
                  <a:pt x="4493577" y="2205440"/>
                  <a:pt x="4496685" y="2212715"/>
                </a:cubicBezTo>
                <a:cubicBezTo>
                  <a:pt x="4491485" y="2213068"/>
                  <a:pt x="4490979" y="2205616"/>
                  <a:pt x="4483346" y="2208630"/>
                </a:cubicBezTo>
                <a:cubicBezTo>
                  <a:pt x="4483515" y="2211114"/>
                  <a:pt x="4481251" y="2216259"/>
                  <a:pt x="4476051" y="2216612"/>
                </a:cubicBezTo>
                <a:cubicBezTo>
                  <a:pt x="4465314" y="2212350"/>
                  <a:pt x="4454408" y="2205605"/>
                  <a:pt x="4441744" y="2211456"/>
                </a:cubicBezTo>
                <a:cubicBezTo>
                  <a:pt x="4441576" y="2208972"/>
                  <a:pt x="4441407" y="2206487"/>
                  <a:pt x="4438806" y="2206664"/>
                </a:cubicBezTo>
                <a:cubicBezTo>
                  <a:pt x="4428238" y="2204887"/>
                  <a:pt x="4419761" y="2195481"/>
                  <a:pt x="4412803" y="2208430"/>
                </a:cubicBezTo>
                <a:cubicBezTo>
                  <a:pt x="4409362" y="2196187"/>
                  <a:pt x="4402235" y="2206653"/>
                  <a:pt x="4397035" y="2207006"/>
                </a:cubicBezTo>
                <a:cubicBezTo>
                  <a:pt x="4391836" y="2207359"/>
                  <a:pt x="4375389" y="2195999"/>
                  <a:pt x="4376233" y="2208419"/>
                </a:cubicBezTo>
                <a:cubicBezTo>
                  <a:pt x="4373466" y="2206112"/>
                  <a:pt x="4375727" y="2200967"/>
                  <a:pt x="4370527" y="2201320"/>
                </a:cubicBezTo>
                <a:cubicBezTo>
                  <a:pt x="4370864" y="2206288"/>
                  <a:pt x="4368263" y="2206466"/>
                  <a:pt x="4365833" y="2209126"/>
                </a:cubicBezTo>
                <a:cubicBezTo>
                  <a:pt x="4362219" y="2194398"/>
                  <a:pt x="4350062" y="2207701"/>
                  <a:pt x="4344356" y="2200603"/>
                </a:cubicBezTo>
                <a:cubicBezTo>
                  <a:pt x="4332030" y="2211421"/>
                  <a:pt x="4317848" y="2194916"/>
                  <a:pt x="4305184" y="2200767"/>
                </a:cubicBezTo>
                <a:cubicBezTo>
                  <a:pt x="4305353" y="2203252"/>
                  <a:pt x="4305691" y="2208219"/>
                  <a:pt x="4302924" y="2205912"/>
                </a:cubicBezTo>
                <a:cubicBezTo>
                  <a:pt x="4302755" y="2203428"/>
                  <a:pt x="4305016" y="2198283"/>
                  <a:pt x="4302249" y="2195976"/>
                </a:cubicBezTo>
                <a:cubicBezTo>
                  <a:pt x="4297049" y="2196329"/>
                  <a:pt x="4294785" y="2201473"/>
                  <a:pt x="4289585" y="2201827"/>
                </a:cubicBezTo>
                <a:cubicBezTo>
                  <a:pt x="4289247" y="2196859"/>
                  <a:pt x="4291846" y="2196682"/>
                  <a:pt x="4289079" y="2194375"/>
                </a:cubicBezTo>
                <a:cubicBezTo>
                  <a:pt x="4286646" y="2197035"/>
                  <a:pt x="4271553" y="2205547"/>
                  <a:pt x="4270878" y="2195611"/>
                </a:cubicBezTo>
                <a:cubicBezTo>
                  <a:pt x="4261777" y="2196229"/>
                  <a:pt x="4254669" y="2197336"/>
                  <a:pt x="4248168" y="2197777"/>
                </a:cubicBezTo>
                <a:lnTo>
                  <a:pt x="4242388" y="2197224"/>
                </a:lnTo>
                <a:lnTo>
                  <a:pt x="4243733" y="2205687"/>
                </a:lnTo>
                <a:cubicBezTo>
                  <a:pt x="4242667" y="2209168"/>
                  <a:pt x="4240316" y="2211779"/>
                  <a:pt x="4237840" y="2211904"/>
                </a:cubicBezTo>
                <a:cubicBezTo>
                  <a:pt x="4235112" y="2207056"/>
                  <a:pt x="4237715" y="2209418"/>
                  <a:pt x="4237464" y="2204445"/>
                </a:cubicBezTo>
                <a:cubicBezTo>
                  <a:pt x="4226507" y="2208736"/>
                  <a:pt x="4215919" y="2208024"/>
                  <a:pt x="4206180" y="2205711"/>
                </a:cubicBezTo>
                <a:lnTo>
                  <a:pt x="4201920" y="2204354"/>
                </a:lnTo>
                <a:lnTo>
                  <a:pt x="4198581" y="2208008"/>
                </a:lnTo>
                <a:cubicBezTo>
                  <a:pt x="4195979" y="2208185"/>
                  <a:pt x="4188009" y="2206231"/>
                  <a:pt x="4180208" y="2206760"/>
                </a:cubicBezTo>
                <a:cubicBezTo>
                  <a:pt x="4167379" y="2210127"/>
                  <a:pt x="4164441" y="2205336"/>
                  <a:pt x="4149006" y="2208880"/>
                </a:cubicBezTo>
                <a:cubicBezTo>
                  <a:pt x="4149174" y="2211364"/>
                  <a:pt x="4154210" y="2208526"/>
                  <a:pt x="4154546" y="2213495"/>
                </a:cubicBezTo>
                <a:cubicBezTo>
                  <a:pt x="4149343" y="2213848"/>
                  <a:pt x="4148837" y="2206396"/>
                  <a:pt x="4143637" y="2206749"/>
                </a:cubicBezTo>
                <a:cubicBezTo>
                  <a:pt x="4141377" y="2211893"/>
                  <a:pt x="4127870" y="2205324"/>
                  <a:pt x="4133744" y="2214908"/>
                </a:cubicBezTo>
                <a:cubicBezTo>
                  <a:pt x="4125944" y="2215437"/>
                  <a:pt x="4125268" y="2205501"/>
                  <a:pt x="4120068" y="2205854"/>
                </a:cubicBezTo>
                <a:cubicBezTo>
                  <a:pt x="4117470" y="2206031"/>
                  <a:pt x="4117808" y="2210999"/>
                  <a:pt x="4112604" y="2211352"/>
                </a:cubicBezTo>
                <a:cubicBezTo>
                  <a:pt x="4112435" y="2208868"/>
                  <a:pt x="4111660" y="2207049"/>
                  <a:pt x="4110276" y="2205896"/>
                </a:cubicBezTo>
                <a:lnTo>
                  <a:pt x="4104391" y="2204452"/>
                </a:lnTo>
                <a:lnTo>
                  <a:pt x="4104302" y="2204455"/>
                </a:lnTo>
                <a:lnTo>
                  <a:pt x="4104469" y="2206914"/>
                </a:lnTo>
                <a:cubicBezTo>
                  <a:pt x="4104511" y="2207535"/>
                  <a:pt x="4104553" y="2208156"/>
                  <a:pt x="4104637" y="2209398"/>
                </a:cubicBezTo>
                <a:cubicBezTo>
                  <a:pt x="4102603" y="2208288"/>
                  <a:pt x="4100795" y="2207514"/>
                  <a:pt x="4099159" y="2207011"/>
                </a:cubicBezTo>
                <a:lnTo>
                  <a:pt x="4094997" y="2206300"/>
                </a:lnTo>
                <a:lnTo>
                  <a:pt x="4091837" y="2209380"/>
                </a:lnTo>
                <a:lnTo>
                  <a:pt x="4090598" y="2207293"/>
                </a:lnTo>
                <a:lnTo>
                  <a:pt x="4087567" y="2208062"/>
                </a:lnTo>
                <a:cubicBezTo>
                  <a:pt x="4083144" y="2210234"/>
                  <a:pt x="4078804" y="2213648"/>
                  <a:pt x="4071003" y="2214178"/>
                </a:cubicBezTo>
                <a:cubicBezTo>
                  <a:pt x="4070666" y="2209210"/>
                  <a:pt x="4070497" y="2206726"/>
                  <a:pt x="4065298" y="2207079"/>
                </a:cubicBezTo>
                <a:cubicBezTo>
                  <a:pt x="4068401" y="2214355"/>
                  <a:pt x="4055404" y="2215237"/>
                  <a:pt x="4053140" y="2220382"/>
                </a:cubicBezTo>
                <a:cubicBezTo>
                  <a:pt x="4050032" y="2213107"/>
                  <a:pt x="4058340" y="2220029"/>
                  <a:pt x="4057664" y="2210093"/>
                </a:cubicBezTo>
                <a:cubicBezTo>
                  <a:pt x="4055149" y="2211511"/>
                  <a:pt x="4053283" y="2212886"/>
                  <a:pt x="4051983" y="2212974"/>
                </a:cubicBezTo>
                <a:lnTo>
                  <a:pt x="4051788" y="2212563"/>
                </a:lnTo>
                <a:lnTo>
                  <a:pt x="4046809" y="2214700"/>
                </a:lnTo>
                <a:lnTo>
                  <a:pt x="4045170" y="2218428"/>
                </a:lnTo>
                <a:lnTo>
                  <a:pt x="4044283" y="2215784"/>
                </a:lnTo>
                <a:lnTo>
                  <a:pt x="4041928" y="2216794"/>
                </a:lnTo>
                <a:cubicBezTo>
                  <a:pt x="4037728" y="2231965"/>
                  <a:pt x="4022991" y="2235199"/>
                  <a:pt x="4018665" y="2247883"/>
                </a:cubicBezTo>
                <a:lnTo>
                  <a:pt x="4016573" y="2248664"/>
                </a:lnTo>
                <a:lnTo>
                  <a:pt x="4018443" y="2249752"/>
                </a:lnTo>
                <a:lnTo>
                  <a:pt x="4012548" y="2250554"/>
                </a:lnTo>
                <a:lnTo>
                  <a:pt x="4009135" y="2255840"/>
                </a:lnTo>
                <a:cubicBezTo>
                  <a:pt x="4006657" y="2255965"/>
                  <a:pt x="4006657" y="2255965"/>
                  <a:pt x="4004057" y="2253604"/>
                </a:cubicBezTo>
                <a:cubicBezTo>
                  <a:pt x="4001579" y="2253730"/>
                  <a:pt x="4009261" y="2258328"/>
                  <a:pt x="4004433" y="2261063"/>
                </a:cubicBezTo>
                <a:cubicBezTo>
                  <a:pt x="3999477" y="2261313"/>
                  <a:pt x="4006657" y="2255965"/>
                  <a:pt x="4001704" y="2256215"/>
                </a:cubicBezTo>
                <a:cubicBezTo>
                  <a:pt x="4001955" y="2261188"/>
                  <a:pt x="3999727" y="2266288"/>
                  <a:pt x="3999853" y="2268774"/>
                </a:cubicBezTo>
                <a:cubicBezTo>
                  <a:pt x="3990073" y="2271761"/>
                  <a:pt x="3972736" y="2272635"/>
                  <a:pt x="3965681" y="2280467"/>
                </a:cubicBezTo>
                <a:cubicBezTo>
                  <a:pt x="3964381" y="2279287"/>
                  <a:pt x="3963731" y="2278697"/>
                  <a:pt x="3963064" y="2277796"/>
                </a:cubicBezTo>
                <a:lnTo>
                  <a:pt x="3961744" y="2275588"/>
                </a:lnTo>
                <a:lnTo>
                  <a:pt x="3956676" y="2284270"/>
                </a:lnTo>
                <a:cubicBezTo>
                  <a:pt x="3954586" y="2287488"/>
                  <a:pt x="3951870" y="2289492"/>
                  <a:pt x="3946190" y="2288533"/>
                </a:cubicBezTo>
                <a:cubicBezTo>
                  <a:pt x="3955305" y="2290564"/>
                  <a:pt x="3944193" y="2293613"/>
                  <a:pt x="3942322" y="2301180"/>
                </a:cubicBezTo>
                <a:cubicBezTo>
                  <a:pt x="3937575" y="2296439"/>
                  <a:pt x="3946565" y="2295986"/>
                  <a:pt x="3943943" y="2288646"/>
                </a:cubicBezTo>
                <a:cubicBezTo>
                  <a:pt x="3937074" y="2286503"/>
                  <a:pt x="3936949" y="2284018"/>
                  <a:pt x="3932331" y="2281762"/>
                </a:cubicBezTo>
                <a:lnTo>
                  <a:pt x="3933895" y="2279847"/>
                </a:lnTo>
                <a:lnTo>
                  <a:pt x="3929954" y="2279776"/>
                </a:lnTo>
                <a:cubicBezTo>
                  <a:pt x="3920263" y="2278395"/>
                  <a:pt x="3910818" y="2275754"/>
                  <a:pt x="3901036" y="2278740"/>
                </a:cubicBezTo>
                <a:cubicBezTo>
                  <a:pt x="3898186" y="2271407"/>
                  <a:pt x="3893480" y="2276630"/>
                  <a:pt x="3886052" y="2277004"/>
                </a:cubicBezTo>
                <a:cubicBezTo>
                  <a:pt x="3885801" y="2272031"/>
                  <a:pt x="3885801" y="2272031"/>
                  <a:pt x="3885676" y="2269543"/>
                </a:cubicBezTo>
                <a:cubicBezTo>
                  <a:pt x="3871190" y="2277753"/>
                  <a:pt x="3863007" y="2263206"/>
                  <a:pt x="3848274" y="2266443"/>
                </a:cubicBezTo>
                <a:cubicBezTo>
                  <a:pt x="3848274" y="2266443"/>
                  <a:pt x="3848274" y="2266443"/>
                  <a:pt x="3847898" y="2258982"/>
                </a:cubicBezTo>
                <a:cubicBezTo>
                  <a:pt x="3840843" y="2266818"/>
                  <a:pt x="3840341" y="2256872"/>
                  <a:pt x="3833286" y="2264704"/>
                </a:cubicBezTo>
                <a:cubicBezTo>
                  <a:pt x="3830561" y="2259856"/>
                  <a:pt x="3827957" y="2257495"/>
                  <a:pt x="3823255" y="2262719"/>
                </a:cubicBezTo>
                <a:cubicBezTo>
                  <a:pt x="3823004" y="2257745"/>
                  <a:pt x="3820529" y="2257870"/>
                  <a:pt x="3820279" y="2252897"/>
                </a:cubicBezTo>
                <a:cubicBezTo>
                  <a:pt x="3817801" y="2253022"/>
                  <a:pt x="3820529" y="2257870"/>
                  <a:pt x="3815574" y="2258120"/>
                </a:cubicBezTo>
                <a:lnTo>
                  <a:pt x="3803064" y="2248987"/>
                </a:lnTo>
                <a:lnTo>
                  <a:pt x="3797543" y="2251024"/>
                </a:lnTo>
                <a:cubicBezTo>
                  <a:pt x="3793730" y="2251590"/>
                  <a:pt x="3790110" y="2250433"/>
                  <a:pt x="3786910" y="2245041"/>
                </a:cubicBezTo>
                <a:cubicBezTo>
                  <a:pt x="3784403" y="2245211"/>
                  <a:pt x="3789755" y="2249834"/>
                  <a:pt x="3784740" y="2250175"/>
                </a:cubicBezTo>
                <a:cubicBezTo>
                  <a:pt x="3784740" y="2250175"/>
                  <a:pt x="3784571" y="2247693"/>
                  <a:pt x="3782233" y="2250345"/>
                </a:cubicBezTo>
                <a:cubicBezTo>
                  <a:pt x="3784740" y="2250175"/>
                  <a:pt x="3784909" y="2252657"/>
                  <a:pt x="3785077" y="2255139"/>
                </a:cubicBezTo>
                <a:cubicBezTo>
                  <a:pt x="3787416" y="2252486"/>
                  <a:pt x="3789923" y="2252316"/>
                  <a:pt x="3790260" y="2257280"/>
                </a:cubicBezTo>
                <a:cubicBezTo>
                  <a:pt x="3772882" y="2260954"/>
                  <a:pt x="3752661" y="2259834"/>
                  <a:pt x="3740125" y="2260686"/>
                </a:cubicBezTo>
                <a:cubicBezTo>
                  <a:pt x="3735283" y="2263508"/>
                  <a:pt x="3732270" y="2256232"/>
                  <a:pt x="3730268" y="2263848"/>
                </a:cubicBezTo>
                <a:cubicBezTo>
                  <a:pt x="3729931" y="2258884"/>
                  <a:pt x="3732607" y="2261196"/>
                  <a:pt x="3732439" y="2258714"/>
                </a:cubicBezTo>
                <a:cubicBezTo>
                  <a:pt x="3729763" y="2256402"/>
                  <a:pt x="3729594" y="2253921"/>
                  <a:pt x="3727088" y="2254091"/>
                </a:cubicBezTo>
                <a:cubicBezTo>
                  <a:pt x="3724917" y="2259225"/>
                  <a:pt x="3717228" y="2257254"/>
                  <a:pt x="3709373" y="2252801"/>
                </a:cubicBezTo>
                <a:cubicBezTo>
                  <a:pt x="3697174" y="2258616"/>
                  <a:pt x="3683800" y="2247057"/>
                  <a:pt x="3676784" y="2255015"/>
                </a:cubicBezTo>
                <a:cubicBezTo>
                  <a:pt x="3666253" y="2248249"/>
                  <a:pt x="3644535" y="2262191"/>
                  <a:pt x="3633665" y="2250463"/>
                </a:cubicBezTo>
                <a:lnTo>
                  <a:pt x="3633081" y="2250650"/>
                </a:lnTo>
                <a:lnTo>
                  <a:pt x="3633770" y="2253403"/>
                </a:lnTo>
                <a:lnTo>
                  <a:pt x="3631380" y="2253005"/>
                </a:lnTo>
                <a:lnTo>
                  <a:pt x="3631326" y="2253115"/>
                </a:lnTo>
                <a:cubicBezTo>
                  <a:pt x="3630116" y="2253821"/>
                  <a:pt x="3629479" y="2253708"/>
                  <a:pt x="3629126" y="2253148"/>
                </a:cubicBezTo>
                <a:lnTo>
                  <a:pt x="3629026" y="2252612"/>
                </a:lnTo>
                <a:lnTo>
                  <a:pt x="3627126" y="2252296"/>
                </a:lnTo>
                <a:cubicBezTo>
                  <a:pt x="3625363" y="2252727"/>
                  <a:pt x="3624258" y="2254049"/>
                  <a:pt x="3624427" y="2256531"/>
                </a:cubicBezTo>
                <a:cubicBezTo>
                  <a:pt x="3616785" y="2249570"/>
                  <a:pt x="3617459" y="2259497"/>
                  <a:pt x="3609988" y="2255018"/>
                </a:cubicBezTo>
                <a:cubicBezTo>
                  <a:pt x="3610325" y="2259981"/>
                  <a:pt x="3610325" y="2259981"/>
                  <a:pt x="3610325" y="2259981"/>
                </a:cubicBezTo>
                <a:cubicBezTo>
                  <a:pt x="3598262" y="2258308"/>
                  <a:pt x="3589594" y="2271363"/>
                  <a:pt x="3577362" y="2267208"/>
                </a:cubicBezTo>
                <a:cubicBezTo>
                  <a:pt x="3577531" y="2269689"/>
                  <a:pt x="3577531" y="2269689"/>
                  <a:pt x="3577868" y="2274653"/>
                </a:cubicBezTo>
                <a:cubicBezTo>
                  <a:pt x="3570734" y="2275138"/>
                  <a:pt x="3565640" y="2270498"/>
                  <a:pt x="3563766" y="2278105"/>
                </a:cubicBezTo>
                <a:cubicBezTo>
                  <a:pt x="3549243" y="2275351"/>
                  <a:pt x="3538249" y="2284980"/>
                  <a:pt x="3524203" y="2284298"/>
                </a:cubicBezTo>
                <a:lnTo>
                  <a:pt x="3512697" y="2280570"/>
                </a:lnTo>
                <a:lnTo>
                  <a:pt x="3512697" y="2284226"/>
                </a:lnTo>
                <a:cubicBezTo>
                  <a:pt x="3511325" y="2285472"/>
                  <a:pt x="3510639" y="2284850"/>
                  <a:pt x="3509952" y="2283916"/>
                </a:cubicBezTo>
                <a:lnTo>
                  <a:pt x="3507762" y="2282181"/>
                </a:lnTo>
                <a:lnTo>
                  <a:pt x="3507373" y="2283157"/>
                </a:lnTo>
                <a:lnTo>
                  <a:pt x="3508577" y="2293251"/>
                </a:lnTo>
                <a:cubicBezTo>
                  <a:pt x="3507204" y="2296675"/>
                  <a:pt x="3504458" y="2299164"/>
                  <a:pt x="3501711" y="2299164"/>
                </a:cubicBezTo>
                <a:cubicBezTo>
                  <a:pt x="3498964" y="2294185"/>
                  <a:pt x="3501712" y="2296676"/>
                  <a:pt x="3501711" y="2291696"/>
                </a:cubicBezTo>
                <a:lnTo>
                  <a:pt x="3495285" y="2291639"/>
                </a:lnTo>
                <a:lnTo>
                  <a:pt x="3498180" y="2297519"/>
                </a:lnTo>
                <a:cubicBezTo>
                  <a:pt x="3495801" y="2297681"/>
                  <a:pt x="3495970" y="2300163"/>
                  <a:pt x="3495970" y="2300163"/>
                </a:cubicBezTo>
                <a:cubicBezTo>
                  <a:pt x="3490878" y="2295522"/>
                  <a:pt x="3491721" y="2307932"/>
                  <a:pt x="3488668" y="2298165"/>
                </a:cubicBezTo>
                <a:lnTo>
                  <a:pt x="3493425" y="2297842"/>
                </a:lnTo>
                <a:lnTo>
                  <a:pt x="3493002" y="2291618"/>
                </a:lnTo>
                <a:lnTo>
                  <a:pt x="3488220" y="2291575"/>
                </a:lnTo>
                <a:lnTo>
                  <a:pt x="3488668" y="2298165"/>
                </a:lnTo>
                <a:cubicBezTo>
                  <a:pt x="3486795" y="2305773"/>
                  <a:pt x="3486963" y="2308255"/>
                  <a:pt x="3489680" y="2313057"/>
                </a:cubicBezTo>
                <a:cubicBezTo>
                  <a:pt x="3489511" y="2310575"/>
                  <a:pt x="3491890" y="2310413"/>
                  <a:pt x="3492227" y="2315377"/>
                </a:cubicBezTo>
                <a:cubicBezTo>
                  <a:pt x="3489848" y="2315538"/>
                  <a:pt x="3484922" y="2313380"/>
                  <a:pt x="3482206" y="2308578"/>
                </a:cubicBezTo>
                <a:cubicBezTo>
                  <a:pt x="3479827" y="2308739"/>
                  <a:pt x="3475238" y="2311544"/>
                  <a:pt x="3477954" y="2316346"/>
                </a:cubicBezTo>
                <a:lnTo>
                  <a:pt x="3475575" y="2316508"/>
                </a:lnTo>
                <a:cubicBezTo>
                  <a:pt x="3474901" y="2306581"/>
                  <a:pt x="3467431" y="2302101"/>
                  <a:pt x="3462841" y="2304907"/>
                </a:cubicBezTo>
                <a:cubicBezTo>
                  <a:pt x="3463010" y="2307388"/>
                  <a:pt x="3467768" y="2307065"/>
                  <a:pt x="3465557" y="2309709"/>
                </a:cubicBezTo>
                <a:cubicBezTo>
                  <a:pt x="3467768" y="2307065"/>
                  <a:pt x="3475406" y="2314026"/>
                  <a:pt x="3475575" y="2316508"/>
                </a:cubicBezTo>
                <a:lnTo>
                  <a:pt x="3470821" y="2316831"/>
                </a:lnTo>
                <a:cubicBezTo>
                  <a:pt x="3471326" y="2324277"/>
                  <a:pt x="3464021" y="2322280"/>
                  <a:pt x="3466906" y="2329564"/>
                </a:cubicBezTo>
                <a:cubicBezTo>
                  <a:pt x="3464527" y="2329725"/>
                  <a:pt x="3466231" y="2319636"/>
                  <a:pt x="3461643" y="2322441"/>
                </a:cubicBezTo>
                <a:cubicBezTo>
                  <a:pt x="3458453" y="2328268"/>
                  <a:pt x="3448102" y="2327568"/>
                  <a:pt x="3437824" y="2323007"/>
                </a:cubicBezTo>
                <a:lnTo>
                  <a:pt x="3428129" y="2317424"/>
                </a:lnTo>
                <a:lnTo>
                  <a:pt x="3428243" y="2317406"/>
                </a:lnTo>
                <a:lnTo>
                  <a:pt x="3429984" y="2318047"/>
                </a:lnTo>
                <a:cubicBezTo>
                  <a:pt x="3430260" y="2317716"/>
                  <a:pt x="3430218" y="2317096"/>
                  <a:pt x="3430218" y="2317096"/>
                </a:cubicBezTo>
                <a:lnTo>
                  <a:pt x="3428243" y="2317406"/>
                </a:lnTo>
                <a:lnTo>
                  <a:pt x="3427839" y="2317257"/>
                </a:lnTo>
                <a:lnTo>
                  <a:pt x="3428129" y="2317424"/>
                </a:lnTo>
                <a:lnTo>
                  <a:pt x="3422793" y="2318262"/>
                </a:lnTo>
                <a:cubicBezTo>
                  <a:pt x="3415265" y="2321228"/>
                  <a:pt x="3407617" y="2327357"/>
                  <a:pt x="3401507" y="2316552"/>
                </a:cubicBezTo>
                <a:cubicBezTo>
                  <a:pt x="3399128" y="2316714"/>
                  <a:pt x="3404223" y="2321355"/>
                  <a:pt x="3399465" y="2321677"/>
                </a:cubicBezTo>
                <a:cubicBezTo>
                  <a:pt x="3399465" y="2321677"/>
                  <a:pt x="3399296" y="2319196"/>
                  <a:pt x="3397086" y="2321839"/>
                </a:cubicBezTo>
                <a:cubicBezTo>
                  <a:pt x="3399465" y="2321677"/>
                  <a:pt x="3399633" y="2324159"/>
                  <a:pt x="3399802" y="2326642"/>
                </a:cubicBezTo>
                <a:cubicBezTo>
                  <a:pt x="3402013" y="2323998"/>
                  <a:pt x="3404391" y="2323836"/>
                  <a:pt x="3404728" y="2328800"/>
                </a:cubicBezTo>
                <a:cubicBezTo>
                  <a:pt x="3388248" y="2332413"/>
                  <a:pt x="3369052" y="2331223"/>
                  <a:pt x="3357157" y="2332031"/>
                </a:cubicBezTo>
                <a:cubicBezTo>
                  <a:pt x="3352572" y="2334836"/>
                  <a:pt x="3349688" y="2327552"/>
                  <a:pt x="3347814" y="2335159"/>
                </a:cubicBezTo>
                <a:cubicBezTo>
                  <a:pt x="3347477" y="2330196"/>
                  <a:pt x="3350024" y="2332516"/>
                  <a:pt x="3349856" y="2330034"/>
                </a:cubicBezTo>
                <a:cubicBezTo>
                  <a:pt x="3347308" y="2327713"/>
                  <a:pt x="3347140" y="2325232"/>
                  <a:pt x="3344761" y="2325394"/>
                </a:cubicBezTo>
                <a:cubicBezTo>
                  <a:pt x="3342719" y="2330519"/>
                  <a:pt x="3335415" y="2328521"/>
                  <a:pt x="3327944" y="2324042"/>
                </a:cubicBezTo>
                <a:cubicBezTo>
                  <a:pt x="3316386" y="2329814"/>
                  <a:pt x="3303653" y="2318212"/>
                  <a:pt x="3297022" y="2326143"/>
                </a:cubicBezTo>
                <a:cubicBezTo>
                  <a:pt x="3289509" y="2321043"/>
                  <a:pt x="3276063" y="2327566"/>
                  <a:pt x="3265440" y="2326184"/>
                </a:cubicBezTo>
                <a:lnTo>
                  <a:pt x="3258586" y="2322711"/>
                </a:lnTo>
                <a:lnTo>
                  <a:pt x="3257261" y="2324063"/>
                </a:lnTo>
                <a:cubicBezTo>
                  <a:pt x="3254516" y="2326552"/>
                  <a:pt x="3246275" y="2324063"/>
                  <a:pt x="3246275" y="2331531"/>
                </a:cubicBezTo>
                <a:cubicBezTo>
                  <a:pt x="3243527" y="2331531"/>
                  <a:pt x="3243527" y="2331531"/>
                  <a:pt x="3240782" y="2329042"/>
                </a:cubicBezTo>
                <a:cubicBezTo>
                  <a:pt x="3238034" y="2329043"/>
                  <a:pt x="3246275" y="2334022"/>
                  <a:pt x="3240782" y="2336511"/>
                </a:cubicBezTo>
                <a:cubicBezTo>
                  <a:pt x="3235286" y="2336511"/>
                  <a:pt x="3243527" y="2331531"/>
                  <a:pt x="3238034" y="2331531"/>
                </a:cubicBezTo>
                <a:cubicBezTo>
                  <a:pt x="3238034" y="2336511"/>
                  <a:pt x="3235286" y="2341493"/>
                  <a:pt x="3235286" y="2343981"/>
                </a:cubicBezTo>
                <a:cubicBezTo>
                  <a:pt x="3224301" y="2346472"/>
                  <a:pt x="3205074" y="2346472"/>
                  <a:pt x="3196833" y="2353939"/>
                </a:cubicBezTo>
                <a:cubicBezTo>
                  <a:pt x="3195462" y="2352695"/>
                  <a:pt x="3194775" y="2352073"/>
                  <a:pt x="3194088" y="2351139"/>
                </a:cubicBezTo>
                <a:lnTo>
                  <a:pt x="3192751" y="2348868"/>
                </a:lnTo>
                <a:lnTo>
                  <a:pt x="3186661" y="2357283"/>
                </a:lnTo>
                <a:cubicBezTo>
                  <a:pt x="3184169" y="2360392"/>
                  <a:pt x="3181053" y="2362257"/>
                  <a:pt x="3174823" y="2361013"/>
                </a:cubicBezTo>
                <a:cubicBezTo>
                  <a:pt x="3184793" y="2363501"/>
                  <a:pt x="3172331" y="2365987"/>
                  <a:pt x="3169840" y="2373449"/>
                </a:cubicBezTo>
                <a:cubicBezTo>
                  <a:pt x="3164853" y="2368475"/>
                  <a:pt x="3174823" y="2368476"/>
                  <a:pt x="3172331" y="2361013"/>
                </a:cubicBezTo>
                <a:cubicBezTo>
                  <a:pt x="3164853" y="2358527"/>
                  <a:pt x="3164853" y="2356039"/>
                  <a:pt x="3159870" y="2353553"/>
                </a:cubicBezTo>
                <a:lnTo>
                  <a:pt x="3161707" y="2351720"/>
                </a:lnTo>
                <a:lnTo>
                  <a:pt x="3157352" y="2351450"/>
                </a:lnTo>
                <a:cubicBezTo>
                  <a:pt x="3146709" y="2349583"/>
                  <a:pt x="3136408" y="2346470"/>
                  <a:pt x="3125422" y="2348960"/>
                </a:cubicBezTo>
                <a:cubicBezTo>
                  <a:pt x="3122677" y="2341492"/>
                  <a:pt x="3117181" y="2346472"/>
                  <a:pt x="3108943" y="2346472"/>
                </a:cubicBezTo>
                <a:cubicBezTo>
                  <a:pt x="3108944" y="2341492"/>
                  <a:pt x="3108944" y="2341492"/>
                  <a:pt x="3108943" y="2339001"/>
                </a:cubicBezTo>
                <a:cubicBezTo>
                  <a:pt x="3092462" y="2346472"/>
                  <a:pt x="3084221" y="2331531"/>
                  <a:pt x="3067743" y="2334022"/>
                </a:cubicBezTo>
                <a:cubicBezTo>
                  <a:pt x="3067743" y="2334022"/>
                  <a:pt x="3067743" y="2334022"/>
                  <a:pt x="3067743" y="2326552"/>
                </a:cubicBezTo>
                <a:cubicBezTo>
                  <a:pt x="3059502" y="2334022"/>
                  <a:pt x="3059502" y="2324063"/>
                  <a:pt x="3051261" y="2331531"/>
                </a:cubicBezTo>
                <a:cubicBezTo>
                  <a:pt x="3048517" y="2326552"/>
                  <a:pt x="3045768" y="2324063"/>
                  <a:pt x="3040276" y="2329043"/>
                </a:cubicBezTo>
                <a:cubicBezTo>
                  <a:pt x="3040276" y="2324063"/>
                  <a:pt x="3037531" y="2324063"/>
                  <a:pt x="3037532" y="2319084"/>
                </a:cubicBezTo>
                <a:cubicBezTo>
                  <a:pt x="3034783" y="2319084"/>
                  <a:pt x="3037531" y="2324063"/>
                  <a:pt x="3032036" y="2324063"/>
                </a:cubicBezTo>
                <a:cubicBezTo>
                  <a:pt x="3026542" y="2317839"/>
                  <a:pt x="3019677" y="2312859"/>
                  <a:pt x="3012467" y="2309747"/>
                </a:cubicBezTo>
                <a:lnTo>
                  <a:pt x="3000029" y="2307957"/>
                </a:lnTo>
                <a:lnTo>
                  <a:pt x="2998697" y="2308119"/>
                </a:lnTo>
                <a:lnTo>
                  <a:pt x="2997992" y="2308486"/>
                </a:lnTo>
                <a:cubicBezTo>
                  <a:pt x="2996816" y="2308883"/>
                  <a:pt x="2995662" y="2309594"/>
                  <a:pt x="2994637" y="2312194"/>
                </a:cubicBezTo>
                <a:cubicBezTo>
                  <a:pt x="2990872" y="2309919"/>
                  <a:pt x="2987282" y="2310162"/>
                  <a:pt x="2983670" y="2310092"/>
                </a:cubicBezTo>
                <a:lnTo>
                  <a:pt x="2982064" y="2309515"/>
                </a:lnTo>
                <a:lnTo>
                  <a:pt x="2972711" y="2309986"/>
                </a:lnTo>
                <a:lnTo>
                  <a:pt x="2967896" y="2308778"/>
                </a:lnTo>
                <a:lnTo>
                  <a:pt x="2965047" y="2310408"/>
                </a:lnTo>
                <a:lnTo>
                  <a:pt x="2963332" y="2309061"/>
                </a:lnTo>
                <a:lnTo>
                  <a:pt x="2958550" y="2310700"/>
                </a:lnTo>
                <a:cubicBezTo>
                  <a:pt x="2956048" y="2311760"/>
                  <a:pt x="2953405" y="2312827"/>
                  <a:pt x="2950514" y="2313206"/>
                </a:cubicBezTo>
                <a:lnTo>
                  <a:pt x="2942423" y="2311828"/>
                </a:lnTo>
                <a:lnTo>
                  <a:pt x="2940705" y="2311829"/>
                </a:lnTo>
                <a:lnTo>
                  <a:pt x="2933644" y="2317870"/>
                </a:lnTo>
                <a:cubicBezTo>
                  <a:pt x="2931142" y="2318931"/>
                  <a:pt x="2928844" y="2318425"/>
                  <a:pt x="2927524" y="2314755"/>
                </a:cubicBezTo>
                <a:lnTo>
                  <a:pt x="2926323" y="2315729"/>
                </a:lnTo>
                <a:lnTo>
                  <a:pt x="2926331" y="2315781"/>
                </a:lnTo>
                <a:cubicBezTo>
                  <a:pt x="2926279" y="2316608"/>
                  <a:pt x="2926027" y="2317120"/>
                  <a:pt x="2925455" y="2317158"/>
                </a:cubicBezTo>
                <a:lnTo>
                  <a:pt x="2925409" y="2316471"/>
                </a:lnTo>
                <a:lnTo>
                  <a:pt x="2920976" y="2320066"/>
                </a:lnTo>
                <a:cubicBezTo>
                  <a:pt x="2923367" y="2322437"/>
                  <a:pt x="2925633" y="2322322"/>
                  <a:pt x="2923493" y="2324922"/>
                </a:cubicBezTo>
                <a:cubicBezTo>
                  <a:pt x="2923242" y="2319951"/>
                  <a:pt x="2918961" y="2325150"/>
                  <a:pt x="2916698" y="2325264"/>
                </a:cubicBezTo>
                <a:cubicBezTo>
                  <a:pt x="2905368" y="2325836"/>
                  <a:pt x="2884978" y="2326863"/>
                  <a:pt x="2871386" y="2327548"/>
                </a:cubicBezTo>
                <a:cubicBezTo>
                  <a:pt x="2871011" y="2320093"/>
                  <a:pt x="2873401" y="2322464"/>
                  <a:pt x="2875667" y="2322350"/>
                </a:cubicBezTo>
                <a:cubicBezTo>
                  <a:pt x="2875542" y="2319865"/>
                  <a:pt x="2875542" y="2319865"/>
                  <a:pt x="2875542" y="2319865"/>
                </a:cubicBezTo>
                <a:cubicBezTo>
                  <a:pt x="2875417" y="2317381"/>
                  <a:pt x="2873151" y="2317496"/>
                  <a:pt x="2873276" y="2319979"/>
                </a:cubicBezTo>
                <a:cubicBezTo>
                  <a:pt x="2870885" y="2317610"/>
                  <a:pt x="2875291" y="2314896"/>
                  <a:pt x="2872900" y="2312526"/>
                </a:cubicBezTo>
                <a:cubicBezTo>
                  <a:pt x="2866979" y="2330259"/>
                  <a:pt x="2854902" y="2315924"/>
                  <a:pt x="2843572" y="2316495"/>
                </a:cubicBezTo>
                <a:cubicBezTo>
                  <a:pt x="2843697" y="2318981"/>
                  <a:pt x="2845962" y="2318866"/>
                  <a:pt x="2845962" y="2318866"/>
                </a:cubicBezTo>
                <a:cubicBezTo>
                  <a:pt x="2837404" y="2329262"/>
                  <a:pt x="2821670" y="2332543"/>
                  <a:pt x="2814497" y="2325433"/>
                </a:cubicBezTo>
                <a:cubicBezTo>
                  <a:pt x="2812230" y="2325547"/>
                  <a:pt x="2814872" y="2332886"/>
                  <a:pt x="2810340" y="2333114"/>
                </a:cubicBezTo>
                <a:cubicBezTo>
                  <a:pt x="2814497" y="2325433"/>
                  <a:pt x="2807950" y="2330746"/>
                  <a:pt x="2807574" y="2323291"/>
                </a:cubicBezTo>
                <a:cubicBezTo>
                  <a:pt x="2805433" y="2325890"/>
                  <a:pt x="2800904" y="2326118"/>
                  <a:pt x="2798388" y="2321265"/>
                </a:cubicBezTo>
                <a:cubicBezTo>
                  <a:pt x="2802792" y="2318551"/>
                  <a:pt x="2795872" y="2316409"/>
                  <a:pt x="2795747" y="2313926"/>
                </a:cubicBezTo>
                <a:cubicBezTo>
                  <a:pt x="2794801" y="2317709"/>
                  <a:pt x="2793196" y="2319658"/>
                  <a:pt x="2791260" y="2320690"/>
                </a:cubicBezTo>
                <a:lnTo>
                  <a:pt x="2789339" y="2321064"/>
                </a:lnTo>
                <a:lnTo>
                  <a:pt x="2789420" y="2317280"/>
                </a:lnTo>
                <a:cubicBezTo>
                  <a:pt x="2789775" y="2313760"/>
                  <a:pt x="2790554" y="2312319"/>
                  <a:pt x="2788573" y="2306813"/>
                </a:cubicBezTo>
                <a:cubicBezTo>
                  <a:pt x="2786683" y="2314383"/>
                  <a:pt x="2783915" y="2304559"/>
                  <a:pt x="2781904" y="2309641"/>
                </a:cubicBezTo>
                <a:cubicBezTo>
                  <a:pt x="2781778" y="2307156"/>
                  <a:pt x="2779512" y="2307270"/>
                  <a:pt x="2779512" y="2307270"/>
                </a:cubicBezTo>
                <a:lnTo>
                  <a:pt x="2782004" y="2299803"/>
                </a:lnTo>
                <a:lnTo>
                  <a:pt x="2784263" y="2300182"/>
                </a:lnTo>
                <a:cubicBezTo>
                  <a:pt x="2784326" y="2301424"/>
                  <a:pt x="2783853" y="2303316"/>
                  <a:pt x="2783915" y="2304559"/>
                </a:cubicBezTo>
                <a:lnTo>
                  <a:pt x="2786182" y="2304445"/>
                </a:lnTo>
                <a:cubicBezTo>
                  <a:pt x="2785931" y="2299474"/>
                  <a:pt x="2783665" y="2299588"/>
                  <a:pt x="2785806" y="2296992"/>
                </a:cubicBezTo>
                <a:lnTo>
                  <a:pt x="2782202" y="2299210"/>
                </a:lnTo>
                <a:lnTo>
                  <a:pt x="2785431" y="2289536"/>
                </a:lnTo>
                <a:cubicBezTo>
                  <a:pt x="2778636" y="2289878"/>
                  <a:pt x="2774103" y="2290107"/>
                  <a:pt x="2769822" y="2295306"/>
                </a:cubicBezTo>
                <a:cubicBezTo>
                  <a:pt x="2767432" y="2292935"/>
                  <a:pt x="2767432" y="2292935"/>
                  <a:pt x="2767306" y="2290449"/>
                </a:cubicBezTo>
                <a:cubicBezTo>
                  <a:pt x="2747542" y="2303901"/>
                  <a:pt x="2730807" y="2287309"/>
                  <a:pt x="2713059" y="2295676"/>
                </a:cubicBezTo>
                <a:cubicBezTo>
                  <a:pt x="2710417" y="2288337"/>
                  <a:pt x="2708276" y="2290936"/>
                  <a:pt x="2701482" y="2291279"/>
                </a:cubicBezTo>
                <a:cubicBezTo>
                  <a:pt x="2701356" y="2288793"/>
                  <a:pt x="2699090" y="2288908"/>
                  <a:pt x="2701106" y="2283823"/>
                </a:cubicBezTo>
                <a:cubicBezTo>
                  <a:pt x="2695629" y="2287836"/>
                  <a:pt x="2690437" y="2286230"/>
                  <a:pt x="2685215" y="2284003"/>
                </a:cubicBezTo>
                <a:lnTo>
                  <a:pt x="2671902" y="2281064"/>
                </a:lnTo>
                <a:lnTo>
                  <a:pt x="2668133" y="2284084"/>
                </a:lnTo>
                <a:cubicBezTo>
                  <a:pt x="2667965" y="2281602"/>
                  <a:pt x="2665586" y="2281764"/>
                  <a:pt x="2663207" y="2281926"/>
                </a:cubicBezTo>
                <a:cubicBezTo>
                  <a:pt x="2661671" y="2294496"/>
                  <a:pt x="2652852" y="2270162"/>
                  <a:pt x="2644179" y="2283218"/>
                </a:cubicBezTo>
                <a:cubicBezTo>
                  <a:pt x="2637728" y="2276176"/>
                  <a:pt x="2628893" y="2278023"/>
                  <a:pt x="2620293" y="2278918"/>
                </a:cubicBezTo>
                <a:lnTo>
                  <a:pt x="2612001" y="2278517"/>
                </a:lnTo>
                <a:lnTo>
                  <a:pt x="2608973" y="2286446"/>
                </a:lnTo>
                <a:cubicBezTo>
                  <a:pt x="2609908" y="2290526"/>
                  <a:pt x="2612401" y="2294292"/>
                  <a:pt x="2613648" y="2296804"/>
                </a:cubicBezTo>
                <a:cubicBezTo>
                  <a:pt x="2608662" y="2294293"/>
                  <a:pt x="2596201" y="2286759"/>
                  <a:pt x="2588723" y="2296805"/>
                </a:cubicBezTo>
                <a:cubicBezTo>
                  <a:pt x="2576262" y="2289272"/>
                  <a:pt x="2561306" y="2299314"/>
                  <a:pt x="2551337" y="2296805"/>
                </a:cubicBezTo>
                <a:cubicBezTo>
                  <a:pt x="2548845" y="2286759"/>
                  <a:pt x="2538875" y="2294292"/>
                  <a:pt x="2533889" y="2291781"/>
                </a:cubicBezTo>
                <a:cubicBezTo>
                  <a:pt x="2538875" y="2279226"/>
                  <a:pt x="2548846" y="2294293"/>
                  <a:pt x="2558814" y="2289271"/>
                </a:cubicBezTo>
                <a:cubicBezTo>
                  <a:pt x="2558814" y="2286759"/>
                  <a:pt x="2558814" y="2286759"/>
                  <a:pt x="2558814" y="2286759"/>
                </a:cubicBezTo>
                <a:cubicBezTo>
                  <a:pt x="2563797" y="2286759"/>
                  <a:pt x="2573767" y="2286759"/>
                  <a:pt x="2583736" y="2284250"/>
                </a:cubicBezTo>
                <a:cubicBezTo>
                  <a:pt x="2583736" y="2281738"/>
                  <a:pt x="2581244" y="2281738"/>
                  <a:pt x="2581244" y="2281738"/>
                </a:cubicBezTo>
                <a:cubicBezTo>
                  <a:pt x="2584984" y="2280482"/>
                  <a:pt x="2589969" y="2279854"/>
                  <a:pt x="2595577" y="2278912"/>
                </a:cubicBezTo>
                <a:lnTo>
                  <a:pt x="2605703" y="2276274"/>
                </a:lnTo>
                <a:lnTo>
                  <a:pt x="2603095" y="2273842"/>
                </a:lnTo>
                <a:lnTo>
                  <a:pt x="2607660" y="2273231"/>
                </a:lnTo>
                <a:cubicBezTo>
                  <a:pt x="2604478" y="2265967"/>
                  <a:pt x="2600936" y="2263286"/>
                  <a:pt x="2597088" y="2262291"/>
                </a:cubicBezTo>
                <a:lnTo>
                  <a:pt x="2592021" y="2261955"/>
                </a:lnTo>
                <a:lnTo>
                  <a:pt x="2590550" y="2265779"/>
                </a:lnTo>
                <a:cubicBezTo>
                  <a:pt x="2589101" y="2266815"/>
                  <a:pt x="2587336" y="2267545"/>
                  <a:pt x="2586266" y="2270164"/>
                </a:cubicBezTo>
                <a:cubicBezTo>
                  <a:pt x="2583739" y="2267726"/>
                  <a:pt x="2583481" y="2262607"/>
                  <a:pt x="2581083" y="2262727"/>
                </a:cubicBezTo>
                <a:cubicBezTo>
                  <a:pt x="2581083" y="2262727"/>
                  <a:pt x="2581083" y="2262727"/>
                  <a:pt x="2581019" y="2261448"/>
                </a:cubicBezTo>
                <a:lnTo>
                  <a:pt x="2581009" y="2261245"/>
                </a:lnTo>
                <a:lnTo>
                  <a:pt x="2578084" y="2258929"/>
                </a:lnTo>
                <a:lnTo>
                  <a:pt x="2575561" y="2257958"/>
                </a:lnTo>
                <a:lnTo>
                  <a:pt x="2575488" y="2256872"/>
                </a:lnTo>
                <a:lnTo>
                  <a:pt x="2571642" y="2253827"/>
                </a:lnTo>
                <a:cubicBezTo>
                  <a:pt x="2566620" y="2251339"/>
                  <a:pt x="2566621" y="2256316"/>
                  <a:pt x="2569133" y="2261290"/>
                </a:cubicBezTo>
                <a:cubicBezTo>
                  <a:pt x="2554056" y="2261290"/>
                  <a:pt x="2551543" y="2248851"/>
                  <a:pt x="2536469" y="2258801"/>
                </a:cubicBezTo>
                <a:cubicBezTo>
                  <a:pt x="2536470" y="2256316"/>
                  <a:pt x="2536470" y="2256316"/>
                  <a:pt x="2536469" y="2253828"/>
                </a:cubicBezTo>
                <a:cubicBezTo>
                  <a:pt x="2531444" y="2251339"/>
                  <a:pt x="2528931" y="2253828"/>
                  <a:pt x="2528931" y="2258802"/>
                </a:cubicBezTo>
                <a:cubicBezTo>
                  <a:pt x="2526419" y="2260046"/>
                  <a:pt x="2525791" y="2258803"/>
                  <a:pt x="2525163" y="2257248"/>
                </a:cubicBezTo>
                <a:lnTo>
                  <a:pt x="2521734" y="2254134"/>
                </a:lnTo>
                <a:lnTo>
                  <a:pt x="2521109" y="2254177"/>
                </a:lnTo>
                <a:lnTo>
                  <a:pt x="2520162" y="2255330"/>
                </a:lnTo>
                <a:lnTo>
                  <a:pt x="2518644" y="2264317"/>
                </a:lnTo>
                <a:lnTo>
                  <a:pt x="2515568" y="2260256"/>
                </a:lnTo>
                <a:lnTo>
                  <a:pt x="2511344" y="2263778"/>
                </a:lnTo>
                <a:lnTo>
                  <a:pt x="2508411" y="2260043"/>
                </a:lnTo>
                <a:lnTo>
                  <a:pt x="2503931" y="2260408"/>
                </a:lnTo>
                <a:lnTo>
                  <a:pt x="2499873" y="2256565"/>
                </a:lnTo>
                <a:lnTo>
                  <a:pt x="2498784" y="2256316"/>
                </a:lnTo>
                <a:cubicBezTo>
                  <a:pt x="2496270" y="2258802"/>
                  <a:pt x="2496270" y="2263778"/>
                  <a:pt x="2491244" y="2263778"/>
                </a:cubicBezTo>
                <a:cubicBezTo>
                  <a:pt x="2491244" y="2261290"/>
                  <a:pt x="2496271" y="2261290"/>
                  <a:pt x="2496270" y="2258802"/>
                </a:cubicBezTo>
                <a:lnTo>
                  <a:pt x="2494192" y="2258923"/>
                </a:lnTo>
                <a:lnTo>
                  <a:pt x="2489809" y="2261913"/>
                </a:lnTo>
                <a:cubicBezTo>
                  <a:pt x="2486241" y="2262155"/>
                  <a:pt x="2482631" y="2261777"/>
                  <a:pt x="2480421" y="2264420"/>
                </a:cubicBezTo>
                <a:lnTo>
                  <a:pt x="2474638" y="2259364"/>
                </a:lnTo>
                <a:lnTo>
                  <a:pt x="2466120" y="2258802"/>
                </a:lnTo>
                <a:cubicBezTo>
                  <a:pt x="2461098" y="2258801"/>
                  <a:pt x="2453559" y="2261290"/>
                  <a:pt x="2451045" y="2261290"/>
                </a:cubicBezTo>
                <a:cubicBezTo>
                  <a:pt x="2446021" y="2261290"/>
                  <a:pt x="2443507" y="2253828"/>
                  <a:pt x="2440998" y="2253828"/>
                </a:cubicBezTo>
                <a:cubicBezTo>
                  <a:pt x="2435972" y="2251339"/>
                  <a:pt x="2423408" y="2258802"/>
                  <a:pt x="2420895" y="2251339"/>
                </a:cubicBezTo>
                <a:cubicBezTo>
                  <a:pt x="2410847" y="2256316"/>
                  <a:pt x="2398286" y="2253828"/>
                  <a:pt x="2383209" y="2256316"/>
                </a:cubicBezTo>
                <a:cubicBezTo>
                  <a:pt x="2383209" y="2263778"/>
                  <a:pt x="2370648" y="2256316"/>
                  <a:pt x="2368135" y="2256316"/>
                </a:cubicBezTo>
                <a:cubicBezTo>
                  <a:pt x="2363110" y="2256316"/>
                  <a:pt x="2365622" y="2258801"/>
                  <a:pt x="2365622" y="2263778"/>
                </a:cubicBezTo>
                <a:cubicBezTo>
                  <a:pt x="2363110" y="2261290"/>
                  <a:pt x="2360596" y="2256316"/>
                  <a:pt x="2355574" y="2258802"/>
                </a:cubicBezTo>
                <a:cubicBezTo>
                  <a:pt x="2350548" y="2258802"/>
                  <a:pt x="2353061" y="2263778"/>
                  <a:pt x="2353061" y="2266267"/>
                </a:cubicBezTo>
                <a:cubicBezTo>
                  <a:pt x="2350549" y="2268752"/>
                  <a:pt x="2353061" y="2263778"/>
                  <a:pt x="2350548" y="2261290"/>
                </a:cubicBezTo>
                <a:cubicBezTo>
                  <a:pt x="2340497" y="2256316"/>
                  <a:pt x="2327936" y="2273729"/>
                  <a:pt x="2317884" y="2263778"/>
                </a:cubicBezTo>
                <a:cubicBezTo>
                  <a:pt x="2312862" y="2271241"/>
                  <a:pt x="2300298" y="2258801"/>
                  <a:pt x="2297785" y="2273729"/>
                </a:cubicBezTo>
                <a:cubicBezTo>
                  <a:pt x="2295273" y="2271241"/>
                  <a:pt x="2292759" y="2271241"/>
                  <a:pt x="2292759" y="2266267"/>
                </a:cubicBezTo>
                <a:cubicBezTo>
                  <a:pt x="2287737" y="2266267"/>
                  <a:pt x="2290250" y="2271241"/>
                  <a:pt x="2287737" y="2273730"/>
                </a:cubicBezTo>
                <a:cubicBezTo>
                  <a:pt x="2287737" y="2261290"/>
                  <a:pt x="2275173" y="2273730"/>
                  <a:pt x="2267638" y="2273729"/>
                </a:cubicBezTo>
                <a:cubicBezTo>
                  <a:pt x="2262612" y="2273729"/>
                  <a:pt x="2257586" y="2263778"/>
                  <a:pt x="2255074" y="2276215"/>
                </a:cubicBezTo>
                <a:cubicBezTo>
                  <a:pt x="2247538" y="2263778"/>
                  <a:pt x="2240000" y="2273730"/>
                  <a:pt x="2229948" y="2276215"/>
                </a:cubicBezTo>
                <a:cubicBezTo>
                  <a:pt x="2227438" y="2276215"/>
                  <a:pt x="2229948" y="2278703"/>
                  <a:pt x="2229948" y="2281192"/>
                </a:cubicBezTo>
                <a:cubicBezTo>
                  <a:pt x="2214875" y="2276215"/>
                  <a:pt x="2207336" y="2283679"/>
                  <a:pt x="2197288" y="2288654"/>
                </a:cubicBezTo>
                <a:cubicBezTo>
                  <a:pt x="2192262" y="2288654"/>
                  <a:pt x="2189749" y="2283680"/>
                  <a:pt x="2189749" y="2278703"/>
                </a:cubicBezTo>
                <a:cubicBezTo>
                  <a:pt x="2184727" y="2278703"/>
                  <a:pt x="2182214" y="2286166"/>
                  <a:pt x="2179701" y="2286166"/>
                </a:cubicBezTo>
                <a:cubicBezTo>
                  <a:pt x="2179701" y="2278703"/>
                  <a:pt x="2169650" y="2288654"/>
                  <a:pt x="2169650" y="2281191"/>
                </a:cubicBezTo>
                <a:cubicBezTo>
                  <a:pt x="2164624" y="2286166"/>
                  <a:pt x="2157089" y="2283680"/>
                  <a:pt x="2152063" y="2283680"/>
                </a:cubicBezTo>
                <a:cubicBezTo>
                  <a:pt x="2157089" y="2283680"/>
                  <a:pt x="2147037" y="2278703"/>
                  <a:pt x="2144525" y="2278703"/>
                </a:cubicBezTo>
                <a:cubicBezTo>
                  <a:pt x="2142013" y="2278703"/>
                  <a:pt x="2140130" y="2279947"/>
                  <a:pt x="2138559" y="2281191"/>
                </a:cubicBezTo>
                <a:lnTo>
                  <a:pt x="2135968" y="2282770"/>
                </a:lnTo>
                <a:lnTo>
                  <a:pt x="2135872" y="2283001"/>
                </a:lnTo>
                <a:lnTo>
                  <a:pt x="2135719" y="2282922"/>
                </a:lnTo>
                <a:lnTo>
                  <a:pt x="2134476" y="2283680"/>
                </a:lnTo>
                <a:cubicBezTo>
                  <a:pt x="2129450" y="2283680"/>
                  <a:pt x="2126938" y="2278703"/>
                  <a:pt x="2121912" y="2278703"/>
                </a:cubicBezTo>
                <a:cubicBezTo>
                  <a:pt x="2116890" y="2276215"/>
                  <a:pt x="2104325" y="2276215"/>
                  <a:pt x="2094277" y="2278703"/>
                </a:cubicBezTo>
                <a:cubicBezTo>
                  <a:pt x="2091764" y="2273730"/>
                  <a:pt x="2091764" y="2276215"/>
                  <a:pt x="2094278" y="2268752"/>
                </a:cubicBezTo>
                <a:cubicBezTo>
                  <a:pt x="2084226" y="2283680"/>
                  <a:pt x="2079200" y="2268753"/>
                  <a:pt x="2069151" y="2271241"/>
                </a:cubicBezTo>
                <a:cubicBezTo>
                  <a:pt x="2071665" y="2276215"/>
                  <a:pt x="2074179" y="2276215"/>
                  <a:pt x="2074178" y="2281192"/>
                </a:cubicBezTo>
                <a:cubicBezTo>
                  <a:pt x="2069152" y="2268753"/>
                  <a:pt x="2054078" y="2281192"/>
                  <a:pt x="2044027" y="2278703"/>
                </a:cubicBezTo>
                <a:cubicBezTo>
                  <a:pt x="2044027" y="2286165"/>
                  <a:pt x="2054078" y="2278703"/>
                  <a:pt x="2054079" y="2288654"/>
                </a:cubicBezTo>
                <a:cubicBezTo>
                  <a:pt x="2056592" y="2278703"/>
                  <a:pt x="2066639" y="2288654"/>
                  <a:pt x="2071665" y="2283680"/>
                </a:cubicBezTo>
                <a:cubicBezTo>
                  <a:pt x="2054078" y="2296116"/>
                  <a:pt x="2026441" y="2298605"/>
                  <a:pt x="2013879" y="2301093"/>
                </a:cubicBezTo>
                <a:cubicBezTo>
                  <a:pt x="2018902" y="2316017"/>
                  <a:pt x="2041514" y="2296116"/>
                  <a:pt x="2049052" y="2313529"/>
                </a:cubicBezTo>
                <a:cubicBezTo>
                  <a:pt x="2056591" y="2308555"/>
                  <a:pt x="2056591" y="2308555"/>
                  <a:pt x="2061614" y="2303578"/>
                </a:cubicBezTo>
                <a:cubicBezTo>
                  <a:pt x="2061614" y="2308556"/>
                  <a:pt x="2061614" y="2313530"/>
                  <a:pt x="2064127" y="2313529"/>
                </a:cubicBezTo>
                <a:cubicBezTo>
                  <a:pt x="2071665" y="2301093"/>
                  <a:pt x="2089252" y="2316018"/>
                  <a:pt x="2091764" y="2301093"/>
                </a:cubicBezTo>
                <a:cubicBezTo>
                  <a:pt x="2094277" y="2311044"/>
                  <a:pt x="2101813" y="2301093"/>
                  <a:pt x="2104326" y="2303578"/>
                </a:cubicBezTo>
                <a:cubicBezTo>
                  <a:pt x="2104325" y="2306067"/>
                  <a:pt x="2101813" y="2303579"/>
                  <a:pt x="2101813" y="2308555"/>
                </a:cubicBezTo>
                <a:cubicBezTo>
                  <a:pt x="2101813" y="2316018"/>
                  <a:pt x="2116890" y="2308556"/>
                  <a:pt x="2116890" y="2303579"/>
                </a:cubicBezTo>
                <a:cubicBezTo>
                  <a:pt x="2121912" y="2313529"/>
                  <a:pt x="2129451" y="2306067"/>
                  <a:pt x="2139502" y="2301093"/>
                </a:cubicBezTo>
                <a:cubicBezTo>
                  <a:pt x="2144525" y="2306067"/>
                  <a:pt x="2167137" y="2311044"/>
                  <a:pt x="2172162" y="2298605"/>
                </a:cubicBezTo>
                <a:cubicBezTo>
                  <a:pt x="2172162" y="2298605"/>
                  <a:pt x="2174675" y="2301093"/>
                  <a:pt x="2174676" y="2306067"/>
                </a:cubicBezTo>
                <a:cubicBezTo>
                  <a:pt x="2187237" y="2303578"/>
                  <a:pt x="2194775" y="2301093"/>
                  <a:pt x="2207336" y="2306067"/>
                </a:cubicBezTo>
                <a:cubicBezTo>
                  <a:pt x="2202312" y="2308556"/>
                  <a:pt x="2197287" y="2307933"/>
                  <a:pt x="2192577" y="2308244"/>
                </a:cubicBezTo>
                <a:lnTo>
                  <a:pt x="2186978" y="2309622"/>
                </a:lnTo>
                <a:lnTo>
                  <a:pt x="2184952" y="2310751"/>
                </a:lnTo>
                <a:lnTo>
                  <a:pt x="2179701" y="2316018"/>
                </a:lnTo>
                <a:cubicBezTo>
                  <a:pt x="2182214" y="2318506"/>
                  <a:pt x="2182214" y="2318506"/>
                  <a:pt x="2182214" y="2320992"/>
                </a:cubicBezTo>
                <a:cubicBezTo>
                  <a:pt x="2187236" y="2318506"/>
                  <a:pt x="2187236" y="2318506"/>
                  <a:pt x="2192262" y="2320992"/>
                </a:cubicBezTo>
                <a:cubicBezTo>
                  <a:pt x="2193518" y="2318505"/>
                  <a:pt x="2196031" y="2316639"/>
                  <a:pt x="2198858" y="2316018"/>
                </a:cubicBezTo>
                <a:lnTo>
                  <a:pt x="2207295" y="2318494"/>
                </a:lnTo>
                <a:lnTo>
                  <a:pt x="2198857" y="2321615"/>
                </a:lnTo>
                <a:cubicBezTo>
                  <a:pt x="2189121" y="2323481"/>
                  <a:pt x="2179699" y="2324725"/>
                  <a:pt x="2172162" y="2328457"/>
                </a:cubicBezTo>
                <a:cubicBezTo>
                  <a:pt x="2169650" y="2328457"/>
                  <a:pt x="2164624" y="2318506"/>
                  <a:pt x="2162114" y="2328457"/>
                </a:cubicBezTo>
                <a:cubicBezTo>
                  <a:pt x="2159602" y="2325969"/>
                  <a:pt x="2159602" y="2320992"/>
                  <a:pt x="2154576" y="2320992"/>
                </a:cubicBezTo>
                <a:cubicBezTo>
                  <a:pt x="2157089" y="2323480"/>
                  <a:pt x="2154576" y="2323480"/>
                  <a:pt x="2149550" y="2328457"/>
                </a:cubicBezTo>
                <a:cubicBezTo>
                  <a:pt x="2149550" y="2328457"/>
                  <a:pt x="2149550" y="2320992"/>
                  <a:pt x="2147037" y="2323480"/>
                </a:cubicBezTo>
                <a:cubicBezTo>
                  <a:pt x="2142015" y="2320992"/>
                  <a:pt x="2144525" y="2330943"/>
                  <a:pt x="2139502" y="2330943"/>
                </a:cubicBezTo>
                <a:cubicBezTo>
                  <a:pt x="2139502" y="2328457"/>
                  <a:pt x="2139502" y="2325969"/>
                  <a:pt x="2136990" y="2325969"/>
                </a:cubicBezTo>
                <a:cubicBezTo>
                  <a:pt x="2126938" y="2340893"/>
                  <a:pt x="2106838" y="2328457"/>
                  <a:pt x="2096791" y="2333431"/>
                </a:cubicBezTo>
                <a:cubicBezTo>
                  <a:pt x="2086739" y="2325969"/>
                  <a:pt x="2076691" y="2340893"/>
                  <a:pt x="2061614" y="2333431"/>
                </a:cubicBezTo>
                <a:cubicBezTo>
                  <a:pt x="2056591" y="2338405"/>
                  <a:pt x="2049052" y="2343382"/>
                  <a:pt x="2046540" y="2335919"/>
                </a:cubicBezTo>
                <a:cubicBezTo>
                  <a:pt x="2044027" y="2335919"/>
                  <a:pt x="2041514" y="2340893"/>
                  <a:pt x="2039001" y="2340894"/>
                </a:cubicBezTo>
                <a:cubicBezTo>
                  <a:pt x="2041514" y="2343382"/>
                  <a:pt x="2044027" y="2343382"/>
                  <a:pt x="2041514" y="2345870"/>
                </a:cubicBezTo>
                <a:cubicBezTo>
                  <a:pt x="2041514" y="2340893"/>
                  <a:pt x="2036489" y="2345870"/>
                  <a:pt x="2033979" y="2345870"/>
                </a:cubicBezTo>
                <a:cubicBezTo>
                  <a:pt x="2021415" y="2345870"/>
                  <a:pt x="1998802" y="2345870"/>
                  <a:pt x="1983729" y="2345870"/>
                </a:cubicBezTo>
                <a:cubicBezTo>
                  <a:pt x="1983729" y="2338405"/>
                  <a:pt x="1986241" y="2340894"/>
                  <a:pt x="1988754" y="2340894"/>
                </a:cubicBezTo>
                <a:cubicBezTo>
                  <a:pt x="1988754" y="2338405"/>
                  <a:pt x="1988754" y="2338405"/>
                  <a:pt x="1988754" y="2338405"/>
                </a:cubicBezTo>
                <a:cubicBezTo>
                  <a:pt x="1988754" y="2335919"/>
                  <a:pt x="1986241" y="2335919"/>
                  <a:pt x="1986241" y="2338405"/>
                </a:cubicBezTo>
                <a:cubicBezTo>
                  <a:pt x="1983729" y="2335919"/>
                  <a:pt x="1988754" y="2333430"/>
                  <a:pt x="1986242" y="2330942"/>
                </a:cubicBezTo>
                <a:cubicBezTo>
                  <a:pt x="1978703" y="2348356"/>
                  <a:pt x="1966142" y="2333431"/>
                  <a:pt x="1953578" y="2333431"/>
                </a:cubicBezTo>
                <a:cubicBezTo>
                  <a:pt x="1953577" y="2335919"/>
                  <a:pt x="1956090" y="2335919"/>
                  <a:pt x="1956090" y="2335919"/>
                </a:cubicBezTo>
                <a:cubicBezTo>
                  <a:pt x="1946043" y="2345870"/>
                  <a:pt x="1928456" y="2348355"/>
                  <a:pt x="1920917" y="2340893"/>
                </a:cubicBezTo>
                <a:cubicBezTo>
                  <a:pt x="1918404" y="2340893"/>
                  <a:pt x="1920917" y="2348356"/>
                  <a:pt x="1915891" y="2348356"/>
                </a:cubicBezTo>
                <a:cubicBezTo>
                  <a:pt x="1920917" y="2340893"/>
                  <a:pt x="1913379" y="2345870"/>
                  <a:pt x="1913379" y="2338405"/>
                </a:cubicBezTo>
                <a:cubicBezTo>
                  <a:pt x="1910866" y="2340894"/>
                  <a:pt x="1905844" y="2340894"/>
                  <a:pt x="1903330" y="2335919"/>
                </a:cubicBezTo>
                <a:cubicBezTo>
                  <a:pt x="1908353" y="2333431"/>
                  <a:pt x="1900818" y="2330943"/>
                  <a:pt x="1900818" y="2328457"/>
                </a:cubicBezTo>
                <a:cubicBezTo>
                  <a:pt x="1899561" y="2332188"/>
                  <a:pt x="1897677" y="2334054"/>
                  <a:pt x="1895478" y="2334986"/>
                </a:cubicBezTo>
                <a:lnTo>
                  <a:pt x="1893331" y="2335264"/>
                </a:lnTo>
                <a:lnTo>
                  <a:pt x="1893632" y="2331488"/>
                </a:lnTo>
                <a:cubicBezTo>
                  <a:pt x="1894221" y="2327991"/>
                  <a:pt x="1895164" y="2326591"/>
                  <a:pt x="1893279" y="2320992"/>
                </a:cubicBezTo>
                <a:cubicBezTo>
                  <a:pt x="1890767" y="2328457"/>
                  <a:pt x="1888253" y="2318506"/>
                  <a:pt x="1885744" y="2323480"/>
                </a:cubicBezTo>
                <a:cubicBezTo>
                  <a:pt x="1885744" y="2320992"/>
                  <a:pt x="1883231" y="2320992"/>
                  <a:pt x="1883231" y="2320992"/>
                </a:cubicBezTo>
                <a:lnTo>
                  <a:pt x="1886404" y="2313660"/>
                </a:lnTo>
                <a:lnTo>
                  <a:pt x="1888882" y="2314153"/>
                </a:lnTo>
                <a:cubicBezTo>
                  <a:pt x="1888882" y="2315396"/>
                  <a:pt x="1888253" y="2317262"/>
                  <a:pt x="1888253" y="2318506"/>
                </a:cubicBezTo>
                <a:lnTo>
                  <a:pt x="1890766" y="2318506"/>
                </a:lnTo>
                <a:cubicBezTo>
                  <a:pt x="1890767" y="2313529"/>
                  <a:pt x="1888253" y="2313529"/>
                  <a:pt x="1890767" y="2311044"/>
                </a:cubicBezTo>
                <a:lnTo>
                  <a:pt x="1886656" y="2313078"/>
                </a:lnTo>
                <a:lnTo>
                  <a:pt x="1890767" y="2303579"/>
                </a:lnTo>
                <a:cubicBezTo>
                  <a:pt x="1883231" y="2303578"/>
                  <a:pt x="1878205" y="2303578"/>
                  <a:pt x="1873180" y="2308556"/>
                </a:cubicBezTo>
                <a:cubicBezTo>
                  <a:pt x="1870667" y="2306067"/>
                  <a:pt x="1870667" y="2306067"/>
                  <a:pt x="1870667" y="2303579"/>
                </a:cubicBezTo>
                <a:cubicBezTo>
                  <a:pt x="1848054" y="2316018"/>
                  <a:pt x="1830468" y="2298605"/>
                  <a:pt x="1810369" y="2306067"/>
                </a:cubicBezTo>
                <a:cubicBezTo>
                  <a:pt x="1807856" y="2298605"/>
                  <a:pt x="1805343" y="2301093"/>
                  <a:pt x="1797808" y="2301093"/>
                </a:cubicBezTo>
                <a:cubicBezTo>
                  <a:pt x="1797807" y="2298604"/>
                  <a:pt x="1795294" y="2298605"/>
                  <a:pt x="1797807" y="2293628"/>
                </a:cubicBezTo>
                <a:cubicBezTo>
                  <a:pt x="1785243" y="2301093"/>
                  <a:pt x="1775195" y="2286166"/>
                  <a:pt x="1762631" y="2288653"/>
                </a:cubicBezTo>
                <a:cubicBezTo>
                  <a:pt x="1762631" y="2288653"/>
                  <a:pt x="1762631" y="2288653"/>
                  <a:pt x="1762631" y="2283680"/>
                </a:cubicBezTo>
                <a:cubicBezTo>
                  <a:pt x="1755096" y="2291143"/>
                  <a:pt x="1755096" y="2278703"/>
                  <a:pt x="1747556" y="2286166"/>
                </a:cubicBezTo>
                <a:cubicBezTo>
                  <a:pt x="1745044" y="2281192"/>
                  <a:pt x="1742531" y="2281192"/>
                  <a:pt x="1737505" y="2283680"/>
                </a:cubicBezTo>
                <a:cubicBezTo>
                  <a:pt x="1737505" y="2278703"/>
                  <a:pt x="1734996" y="2278703"/>
                  <a:pt x="1737505" y="2276215"/>
                </a:cubicBezTo>
                <a:cubicBezTo>
                  <a:pt x="1732483" y="2273729"/>
                  <a:pt x="1734996" y="2281192"/>
                  <a:pt x="1729970" y="2278703"/>
                </a:cubicBezTo>
                <a:cubicBezTo>
                  <a:pt x="1722432" y="2268752"/>
                  <a:pt x="1707358" y="2261290"/>
                  <a:pt x="1694794" y="2263778"/>
                </a:cubicBezTo>
                <a:cubicBezTo>
                  <a:pt x="1689771" y="2253828"/>
                  <a:pt x="1684745" y="2248851"/>
                  <a:pt x="1677207" y="2246365"/>
                </a:cubicBezTo>
                <a:cubicBezTo>
                  <a:pt x="1677207" y="2243877"/>
                  <a:pt x="1677207" y="2238903"/>
                  <a:pt x="1679720" y="2233926"/>
                </a:cubicBezTo>
                <a:cubicBezTo>
                  <a:pt x="1669672" y="2221487"/>
                  <a:pt x="1649572" y="2238903"/>
                  <a:pt x="1642034" y="2223975"/>
                </a:cubicBezTo>
                <a:lnTo>
                  <a:pt x="1659161" y="2225094"/>
                </a:lnTo>
                <a:lnTo>
                  <a:pt x="1656539" y="2218763"/>
                </a:lnTo>
                <a:cubicBezTo>
                  <a:pt x="1658949" y="2218599"/>
                  <a:pt x="1658949" y="2218599"/>
                  <a:pt x="1658787" y="2216213"/>
                </a:cubicBezTo>
                <a:cubicBezTo>
                  <a:pt x="1659111" y="2220985"/>
                  <a:pt x="1659273" y="2223371"/>
                  <a:pt x="1659354" y="2224564"/>
                </a:cubicBezTo>
                <a:lnTo>
                  <a:pt x="1659391" y="2225109"/>
                </a:lnTo>
                <a:lnTo>
                  <a:pt x="1670613" y="2225842"/>
                </a:lnTo>
                <a:cubicBezTo>
                  <a:pt x="1680348" y="2225219"/>
                  <a:pt x="1689770" y="2223975"/>
                  <a:pt x="1697307" y="2223975"/>
                </a:cubicBezTo>
                <a:cubicBezTo>
                  <a:pt x="1722432" y="2204073"/>
                  <a:pt x="1752583" y="2214025"/>
                  <a:pt x="1777708" y="2209051"/>
                </a:cubicBezTo>
                <a:cubicBezTo>
                  <a:pt x="1802830" y="2219001"/>
                  <a:pt x="1825442" y="2211539"/>
                  <a:pt x="1853080" y="2199099"/>
                </a:cubicBezTo>
                <a:cubicBezTo>
                  <a:pt x="1851824" y="2195368"/>
                  <a:pt x="1849939" y="2194125"/>
                  <a:pt x="1848369" y="2192570"/>
                </a:cubicBezTo>
                <a:lnTo>
                  <a:pt x="1845733" y="2184746"/>
                </a:lnTo>
                <a:lnTo>
                  <a:pt x="1845209" y="2184662"/>
                </a:lnTo>
                <a:cubicBezTo>
                  <a:pt x="1840378" y="2184906"/>
                  <a:pt x="1835800" y="2184521"/>
                  <a:pt x="1832081" y="2178564"/>
                </a:cubicBezTo>
                <a:cubicBezTo>
                  <a:pt x="1829931" y="2181132"/>
                  <a:pt x="1821086" y="2186493"/>
                  <a:pt x="1820715" y="2179137"/>
                </a:cubicBezTo>
                <a:cubicBezTo>
                  <a:pt x="1818812" y="2186608"/>
                  <a:pt x="1808978" y="2172357"/>
                  <a:pt x="1807198" y="2182278"/>
                </a:cubicBezTo>
                <a:cubicBezTo>
                  <a:pt x="1804925" y="2182394"/>
                  <a:pt x="1804801" y="2179940"/>
                  <a:pt x="1804678" y="2177489"/>
                </a:cubicBezTo>
                <a:cubicBezTo>
                  <a:pt x="1800885" y="2181366"/>
                  <a:pt x="1796922" y="2181874"/>
                  <a:pt x="1792841" y="2180735"/>
                </a:cubicBezTo>
                <a:lnTo>
                  <a:pt x="1788419" y="2178401"/>
                </a:lnTo>
                <a:lnTo>
                  <a:pt x="1787065" y="2179742"/>
                </a:lnTo>
                <a:cubicBezTo>
                  <a:pt x="1784648" y="2182134"/>
                  <a:pt x="1777394" y="2182134"/>
                  <a:pt x="1774978" y="2177351"/>
                </a:cubicBezTo>
                <a:lnTo>
                  <a:pt x="1782232" y="2177351"/>
                </a:lnTo>
                <a:lnTo>
                  <a:pt x="1782231" y="2177351"/>
                </a:lnTo>
                <a:cubicBezTo>
                  <a:pt x="1782231" y="2177351"/>
                  <a:pt x="1784648" y="2177351"/>
                  <a:pt x="1784648" y="2177351"/>
                </a:cubicBezTo>
                <a:lnTo>
                  <a:pt x="1782232" y="2177351"/>
                </a:lnTo>
                <a:lnTo>
                  <a:pt x="1784164" y="2176155"/>
                </a:lnTo>
                <a:lnTo>
                  <a:pt x="1780292" y="2174111"/>
                </a:lnTo>
                <a:cubicBezTo>
                  <a:pt x="1771757" y="2168705"/>
                  <a:pt x="1762954" y="2163619"/>
                  <a:pt x="1754293" y="2172656"/>
                </a:cubicBezTo>
                <a:cubicBezTo>
                  <a:pt x="1753923" y="2165303"/>
                  <a:pt x="1760990" y="2169861"/>
                  <a:pt x="1758470" y="2165073"/>
                </a:cubicBezTo>
                <a:cubicBezTo>
                  <a:pt x="1758223" y="2160171"/>
                  <a:pt x="1755826" y="2157835"/>
                  <a:pt x="1755826" y="2157835"/>
                </a:cubicBezTo>
                <a:cubicBezTo>
                  <a:pt x="1753552" y="2157950"/>
                  <a:pt x="1753676" y="2160401"/>
                  <a:pt x="1753799" y="2162852"/>
                </a:cubicBezTo>
                <a:cubicBezTo>
                  <a:pt x="1751402" y="2160515"/>
                  <a:pt x="1748882" y="2155728"/>
                  <a:pt x="1744335" y="2155957"/>
                </a:cubicBezTo>
                <a:lnTo>
                  <a:pt x="1747613" y="2154653"/>
                </a:lnTo>
                <a:lnTo>
                  <a:pt x="1747186" y="2154633"/>
                </a:lnTo>
                <a:lnTo>
                  <a:pt x="1749728" y="2153703"/>
                </a:lnTo>
                <a:lnTo>
                  <a:pt x="1751723" y="2150372"/>
                </a:lnTo>
                <a:lnTo>
                  <a:pt x="1744158" y="2154207"/>
                </a:lnTo>
                <a:cubicBezTo>
                  <a:pt x="1740440" y="2155083"/>
                  <a:pt x="1736638" y="2154718"/>
                  <a:pt x="1735132" y="2151080"/>
                </a:cubicBezTo>
                <a:cubicBezTo>
                  <a:pt x="1720093" y="2152102"/>
                  <a:pt x="1710233" y="2155265"/>
                  <a:pt x="1697364" y="2151152"/>
                </a:cubicBezTo>
                <a:cubicBezTo>
                  <a:pt x="1695362" y="2158768"/>
                  <a:pt x="1684828" y="2152004"/>
                  <a:pt x="1679814" y="2152344"/>
                </a:cubicBezTo>
                <a:cubicBezTo>
                  <a:pt x="1674972" y="2155166"/>
                  <a:pt x="1675310" y="2160130"/>
                  <a:pt x="1670464" y="2162953"/>
                </a:cubicBezTo>
                <a:cubicBezTo>
                  <a:pt x="1667956" y="2163123"/>
                  <a:pt x="1660267" y="2161152"/>
                  <a:pt x="1655256" y="2161492"/>
                </a:cubicBezTo>
                <a:cubicBezTo>
                  <a:pt x="1642889" y="2164826"/>
                  <a:pt x="1637538" y="2160203"/>
                  <a:pt x="1625005" y="2161054"/>
                </a:cubicBezTo>
                <a:cubicBezTo>
                  <a:pt x="1625343" y="2166018"/>
                  <a:pt x="1630188" y="2163195"/>
                  <a:pt x="1628018" y="2168329"/>
                </a:cubicBezTo>
                <a:cubicBezTo>
                  <a:pt x="1625343" y="2166018"/>
                  <a:pt x="1625005" y="2161054"/>
                  <a:pt x="1619991" y="2161394"/>
                </a:cubicBezTo>
                <a:cubicBezTo>
                  <a:pt x="1617822" y="2166529"/>
                  <a:pt x="1604784" y="2159934"/>
                  <a:pt x="1610472" y="2169521"/>
                </a:cubicBezTo>
                <a:cubicBezTo>
                  <a:pt x="1602951" y="2170032"/>
                  <a:pt x="1604784" y="2159934"/>
                  <a:pt x="1597263" y="2160445"/>
                </a:cubicBezTo>
                <a:cubicBezTo>
                  <a:pt x="1594755" y="2160615"/>
                  <a:pt x="1595092" y="2165579"/>
                  <a:pt x="1592589" y="2165749"/>
                </a:cubicBezTo>
                <a:cubicBezTo>
                  <a:pt x="1589745" y="2160955"/>
                  <a:pt x="1589576" y="2158474"/>
                  <a:pt x="1584562" y="2158814"/>
                </a:cubicBezTo>
                <a:cubicBezTo>
                  <a:pt x="1584731" y="2161296"/>
                  <a:pt x="1582224" y="2161467"/>
                  <a:pt x="1584899" y="2163778"/>
                </a:cubicBezTo>
                <a:cubicBezTo>
                  <a:pt x="1569186" y="2154872"/>
                  <a:pt x="1567522" y="2167452"/>
                  <a:pt x="1552479" y="2168473"/>
                </a:cubicBezTo>
                <a:cubicBezTo>
                  <a:pt x="1552142" y="2163510"/>
                  <a:pt x="1551973" y="2161028"/>
                  <a:pt x="1549470" y="2161198"/>
                </a:cubicBezTo>
                <a:cubicBezTo>
                  <a:pt x="1549975" y="2168643"/>
                  <a:pt x="1539947" y="2169325"/>
                  <a:pt x="1535270" y="2174629"/>
                </a:cubicBezTo>
                <a:cubicBezTo>
                  <a:pt x="1534764" y="2167183"/>
                  <a:pt x="1542623" y="2171637"/>
                  <a:pt x="1539610" y="2164360"/>
                </a:cubicBezTo>
                <a:cubicBezTo>
                  <a:pt x="1537272" y="2167013"/>
                  <a:pt x="1534933" y="2169665"/>
                  <a:pt x="1531920" y="2162390"/>
                </a:cubicBezTo>
                <a:cubicBezTo>
                  <a:pt x="1532257" y="2167353"/>
                  <a:pt x="1534933" y="2169665"/>
                  <a:pt x="1530087" y="2172488"/>
                </a:cubicBezTo>
                <a:cubicBezTo>
                  <a:pt x="1529750" y="2167524"/>
                  <a:pt x="1529413" y="2162560"/>
                  <a:pt x="1526909" y="2162730"/>
                </a:cubicBezTo>
                <a:cubicBezTo>
                  <a:pt x="1527246" y="2167694"/>
                  <a:pt x="1524739" y="2167864"/>
                  <a:pt x="1524908" y="2170346"/>
                </a:cubicBezTo>
                <a:cubicBezTo>
                  <a:pt x="1506688" y="2161610"/>
                  <a:pt x="1482294" y="2173240"/>
                  <a:pt x="1456553" y="2165015"/>
                </a:cubicBezTo>
                <a:cubicBezTo>
                  <a:pt x="1446692" y="2168179"/>
                  <a:pt x="1429653" y="2176816"/>
                  <a:pt x="1421460" y="2167399"/>
                </a:cubicBezTo>
                <a:cubicBezTo>
                  <a:pt x="1406586" y="2170903"/>
                  <a:pt x="1396224" y="2166620"/>
                  <a:pt x="1383520" y="2164990"/>
                </a:cubicBezTo>
                <a:cubicBezTo>
                  <a:pt x="1378846" y="2170293"/>
                  <a:pt x="1376340" y="2170464"/>
                  <a:pt x="1373664" y="2168152"/>
                </a:cubicBezTo>
                <a:cubicBezTo>
                  <a:pt x="1376171" y="2167982"/>
                  <a:pt x="1373495" y="2165670"/>
                  <a:pt x="1373495" y="2165670"/>
                </a:cubicBezTo>
                <a:cubicBezTo>
                  <a:pt x="1371157" y="2168323"/>
                  <a:pt x="1368818" y="2170975"/>
                  <a:pt x="1366311" y="2171145"/>
                </a:cubicBezTo>
                <a:cubicBezTo>
                  <a:pt x="1366143" y="2168663"/>
                  <a:pt x="1363635" y="2168834"/>
                  <a:pt x="1361128" y="2169004"/>
                </a:cubicBezTo>
                <a:cubicBezTo>
                  <a:pt x="1359464" y="2181583"/>
                  <a:pt x="1350260" y="2157275"/>
                  <a:pt x="1341075" y="2170366"/>
                </a:cubicBezTo>
                <a:cubicBezTo>
                  <a:pt x="1330917" y="2159835"/>
                  <a:pt x="1315036" y="2169329"/>
                  <a:pt x="1302861" y="2165598"/>
                </a:cubicBezTo>
                <a:lnTo>
                  <a:pt x="1297819" y="2161137"/>
                </a:lnTo>
                <a:lnTo>
                  <a:pt x="1302633" y="2160510"/>
                </a:lnTo>
                <a:cubicBezTo>
                  <a:pt x="1293763" y="2141166"/>
                  <a:pt x="1282073" y="2154427"/>
                  <a:pt x="1268867" y="2145350"/>
                </a:cubicBezTo>
                <a:cubicBezTo>
                  <a:pt x="1268699" y="2142868"/>
                  <a:pt x="1268699" y="2142868"/>
                  <a:pt x="1268530" y="2140386"/>
                </a:cubicBezTo>
                <a:cubicBezTo>
                  <a:pt x="1263179" y="2135763"/>
                  <a:pt x="1253150" y="2136444"/>
                  <a:pt x="1251148" y="2144060"/>
                </a:cubicBezTo>
                <a:cubicBezTo>
                  <a:pt x="1242789" y="2132161"/>
                  <a:pt x="1225916" y="2143281"/>
                  <a:pt x="1215719" y="2141480"/>
                </a:cubicBezTo>
                <a:cubicBezTo>
                  <a:pt x="1216056" y="2146444"/>
                  <a:pt x="1213549" y="2146614"/>
                  <a:pt x="1210705" y="2141820"/>
                </a:cubicBezTo>
                <a:cubicBezTo>
                  <a:pt x="1210874" y="2144302"/>
                  <a:pt x="1211211" y="2149266"/>
                  <a:pt x="1208872" y="2151918"/>
                </a:cubicBezTo>
                <a:cubicBezTo>
                  <a:pt x="1205526" y="2139679"/>
                  <a:pt x="1194001" y="2155421"/>
                  <a:pt x="1188145" y="2143353"/>
                </a:cubicBezTo>
                <a:cubicBezTo>
                  <a:pt x="1183809" y="2153621"/>
                  <a:pt x="1173274" y="2146856"/>
                  <a:pt x="1168597" y="2152160"/>
                </a:cubicBezTo>
                <a:cubicBezTo>
                  <a:pt x="1165416" y="2142403"/>
                  <a:pt x="1155560" y="2145567"/>
                  <a:pt x="1150545" y="2145906"/>
                </a:cubicBezTo>
                <a:cubicBezTo>
                  <a:pt x="1150208" y="2140943"/>
                  <a:pt x="1150208" y="2140943"/>
                  <a:pt x="1150040" y="2138461"/>
                </a:cubicBezTo>
                <a:cubicBezTo>
                  <a:pt x="1147533" y="2138631"/>
                  <a:pt x="1147195" y="2133667"/>
                  <a:pt x="1144688" y="2133838"/>
                </a:cubicBezTo>
                <a:cubicBezTo>
                  <a:pt x="1139340" y="2129214"/>
                  <a:pt x="1140015" y="2139141"/>
                  <a:pt x="1134663" y="2134519"/>
                </a:cubicBezTo>
                <a:cubicBezTo>
                  <a:pt x="1134663" y="2134519"/>
                  <a:pt x="1134832" y="2137000"/>
                  <a:pt x="1134959" y="2138862"/>
                </a:cubicBezTo>
                <a:lnTo>
                  <a:pt x="1135001" y="2139482"/>
                </a:lnTo>
                <a:lnTo>
                  <a:pt x="1132452" y="2132097"/>
                </a:lnTo>
                <a:cubicBezTo>
                  <a:pt x="1128297" y="2126536"/>
                  <a:pt x="1120243" y="2126148"/>
                  <a:pt x="1116611" y="2128265"/>
                </a:cubicBezTo>
                <a:cubicBezTo>
                  <a:pt x="1116106" y="2120819"/>
                  <a:pt x="1111766" y="2131087"/>
                  <a:pt x="1108753" y="2123812"/>
                </a:cubicBezTo>
                <a:cubicBezTo>
                  <a:pt x="1108416" y="2118848"/>
                  <a:pt x="1113430" y="2118507"/>
                  <a:pt x="1113262" y="2116026"/>
                </a:cubicBezTo>
                <a:cubicBezTo>
                  <a:pt x="1115937" y="2118337"/>
                  <a:pt x="1116106" y="2120819"/>
                  <a:pt x="1116106" y="2120819"/>
                </a:cubicBezTo>
                <a:cubicBezTo>
                  <a:pt x="1120948" y="2117996"/>
                  <a:pt x="1123118" y="2112863"/>
                  <a:pt x="1127964" y="2110040"/>
                </a:cubicBezTo>
                <a:cubicBezTo>
                  <a:pt x="1125456" y="2110210"/>
                  <a:pt x="1120442" y="2110551"/>
                  <a:pt x="1120105" y="2105587"/>
                </a:cubicBezTo>
                <a:cubicBezTo>
                  <a:pt x="1132809" y="2107217"/>
                  <a:pt x="1135316" y="2107047"/>
                  <a:pt x="1145510" y="2108848"/>
                </a:cubicBezTo>
                <a:cubicBezTo>
                  <a:pt x="1145172" y="2103885"/>
                  <a:pt x="1147680" y="2103714"/>
                  <a:pt x="1147511" y="2101232"/>
                </a:cubicBezTo>
                <a:cubicBezTo>
                  <a:pt x="1152525" y="2100891"/>
                  <a:pt x="1155369" y="2105685"/>
                  <a:pt x="1158045" y="2107997"/>
                </a:cubicBezTo>
                <a:cubicBezTo>
                  <a:pt x="1162550" y="2100211"/>
                  <a:pt x="1175423" y="2104323"/>
                  <a:pt x="1182435" y="2096367"/>
                </a:cubicBezTo>
                <a:cubicBezTo>
                  <a:pt x="1187618" y="2098508"/>
                  <a:pt x="1193138" y="2105613"/>
                  <a:pt x="1194970" y="2095515"/>
                </a:cubicBezTo>
                <a:cubicBezTo>
                  <a:pt x="1199984" y="2095175"/>
                  <a:pt x="1197815" y="2100309"/>
                  <a:pt x="1200490" y="2102620"/>
                </a:cubicBezTo>
                <a:cubicBezTo>
                  <a:pt x="1202829" y="2099969"/>
                  <a:pt x="1199816" y="2092693"/>
                  <a:pt x="1202323" y="2092523"/>
                </a:cubicBezTo>
                <a:cubicBezTo>
                  <a:pt x="1205163" y="2097316"/>
                  <a:pt x="1207502" y="2094664"/>
                  <a:pt x="1210346" y="2099458"/>
                </a:cubicBezTo>
                <a:cubicBezTo>
                  <a:pt x="1212348" y="2091842"/>
                  <a:pt x="1217362" y="2091501"/>
                  <a:pt x="1219364" y="2083885"/>
                </a:cubicBezTo>
                <a:cubicBezTo>
                  <a:pt x="1214181" y="2081744"/>
                  <a:pt x="1206491" y="2079773"/>
                  <a:pt x="1210999" y="2071987"/>
                </a:cubicBezTo>
                <a:cubicBezTo>
                  <a:pt x="1217362" y="2091501"/>
                  <a:pt x="1237078" y="2085176"/>
                  <a:pt x="1238574" y="2070114"/>
                </a:cubicBezTo>
                <a:cubicBezTo>
                  <a:pt x="1243588" y="2069774"/>
                  <a:pt x="1236403" y="2075248"/>
                  <a:pt x="1241418" y="2074907"/>
                </a:cubicBezTo>
                <a:cubicBezTo>
                  <a:pt x="1243757" y="2072255"/>
                  <a:pt x="1246091" y="2069603"/>
                  <a:pt x="1245586" y="2062157"/>
                </a:cubicBezTo>
                <a:cubicBezTo>
                  <a:pt x="1240406" y="2060016"/>
                  <a:pt x="1240406" y="2060016"/>
                  <a:pt x="1240406" y="2060016"/>
                </a:cubicBezTo>
                <a:cubicBezTo>
                  <a:pt x="1239395" y="2045124"/>
                  <a:pt x="1247082" y="2047096"/>
                  <a:pt x="1254603" y="2046585"/>
                </a:cubicBezTo>
                <a:cubicBezTo>
                  <a:pt x="1251085" y="2031863"/>
                  <a:pt x="1241565" y="2039990"/>
                  <a:pt x="1229030" y="2040842"/>
                </a:cubicBezTo>
                <a:cubicBezTo>
                  <a:pt x="1228692" y="2035878"/>
                  <a:pt x="1228692" y="2035878"/>
                  <a:pt x="1231031" y="2033225"/>
                </a:cubicBezTo>
                <a:cubicBezTo>
                  <a:pt x="1222835" y="2023809"/>
                  <a:pt x="1211484" y="2042034"/>
                  <a:pt x="1205457" y="2027483"/>
                </a:cubicBezTo>
                <a:cubicBezTo>
                  <a:pt x="1207965" y="2027313"/>
                  <a:pt x="1210472" y="2027142"/>
                  <a:pt x="1215318" y="2024319"/>
                </a:cubicBezTo>
                <a:cubicBezTo>
                  <a:pt x="1192589" y="2023370"/>
                  <a:pt x="1182897" y="2029015"/>
                  <a:pt x="1162676" y="2027895"/>
                </a:cubicBezTo>
                <a:cubicBezTo>
                  <a:pt x="1162844" y="2030377"/>
                  <a:pt x="1165351" y="2030207"/>
                  <a:pt x="1165520" y="2032689"/>
                </a:cubicBezTo>
                <a:cubicBezTo>
                  <a:pt x="1160337" y="2030548"/>
                  <a:pt x="1157493" y="2025754"/>
                  <a:pt x="1152482" y="2026094"/>
                </a:cubicBezTo>
                <a:cubicBezTo>
                  <a:pt x="1152482" y="2026094"/>
                  <a:pt x="1152819" y="2031058"/>
                  <a:pt x="1152819" y="2031058"/>
                </a:cubicBezTo>
                <a:cubicBezTo>
                  <a:pt x="1152651" y="2028576"/>
                  <a:pt x="1150143" y="2028746"/>
                  <a:pt x="1147636" y="2028916"/>
                </a:cubicBezTo>
                <a:cubicBezTo>
                  <a:pt x="1147300" y="2023953"/>
                  <a:pt x="1152651" y="2028576"/>
                  <a:pt x="1152314" y="2023612"/>
                </a:cubicBezTo>
                <a:cubicBezTo>
                  <a:pt x="1144287" y="2016678"/>
                  <a:pt x="1134764" y="2024804"/>
                  <a:pt x="1124233" y="2018040"/>
                </a:cubicBezTo>
                <a:cubicBezTo>
                  <a:pt x="1124570" y="2023002"/>
                  <a:pt x="1116881" y="2021033"/>
                  <a:pt x="1114711" y="2026167"/>
                </a:cubicBezTo>
                <a:cubicBezTo>
                  <a:pt x="1111702" y="2018891"/>
                  <a:pt x="1116375" y="2013585"/>
                  <a:pt x="1111196" y="2011446"/>
                </a:cubicBezTo>
                <a:cubicBezTo>
                  <a:pt x="1109194" y="2019062"/>
                  <a:pt x="1102179" y="2027018"/>
                  <a:pt x="1110037" y="2031470"/>
                </a:cubicBezTo>
                <a:cubicBezTo>
                  <a:pt x="1110037" y="2031470"/>
                  <a:pt x="1110374" y="2036434"/>
                  <a:pt x="1107867" y="2036605"/>
                </a:cubicBezTo>
                <a:cubicBezTo>
                  <a:pt x="1109868" y="2028989"/>
                  <a:pt x="1102348" y="2029499"/>
                  <a:pt x="1094826" y="2030010"/>
                </a:cubicBezTo>
                <a:lnTo>
                  <a:pt x="1094299" y="2028903"/>
                </a:lnTo>
                <a:lnTo>
                  <a:pt x="1090992" y="2030281"/>
                </a:lnTo>
                <a:lnTo>
                  <a:pt x="1092864" y="2025886"/>
                </a:lnTo>
                <a:lnTo>
                  <a:pt x="1091522" y="2023067"/>
                </a:lnTo>
                <a:cubicBezTo>
                  <a:pt x="1089266" y="2022285"/>
                  <a:pt x="1086802" y="2023075"/>
                  <a:pt x="1086971" y="2025556"/>
                </a:cubicBezTo>
                <a:cubicBezTo>
                  <a:pt x="1086803" y="2023076"/>
                  <a:pt x="1084127" y="2020764"/>
                  <a:pt x="1079113" y="2021104"/>
                </a:cubicBezTo>
                <a:cubicBezTo>
                  <a:pt x="1074604" y="2028891"/>
                  <a:pt x="1082294" y="2030862"/>
                  <a:pt x="1082462" y="2033343"/>
                </a:cubicBezTo>
                <a:cubicBezTo>
                  <a:pt x="1079787" y="2031032"/>
                  <a:pt x="1074941" y="2033854"/>
                  <a:pt x="1072265" y="2031543"/>
                </a:cubicBezTo>
                <a:cubicBezTo>
                  <a:pt x="1079619" y="2028550"/>
                  <a:pt x="1066918" y="2026918"/>
                  <a:pt x="1071591" y="2021615"/>
                </a:cubicBezTo>
                <a:cubicBezTo>
                  <a:pt x="1074098" y="2021445"/>
                  <a:pt x="1074267" y="2023928"/>
                  <a:pt x="1076942" y="2026238"/>
                </a:cubicBezTo>
                <a:cubicBezTo>
                  <a:pt x="1078944" y="2018622"/>
                  <a:pt x="1076268" y="2016309"/>
                  <a:pt x="1073593" y="2014000"/>
                </a:cubicBezTo>
                <a:cubicBezTo>
                  <a:pt x="1068750" y="2016820"/>
                  <a:pt x="1069594" y="2029231"/>
                  <a:pt x="1067254" y="2031883"/>
                </a:cubicBezTo>
                <a:cubicBezTo>
                  <a:pt x="1064411" y="2027089"/>
                  <a:pt x="1059902" y="2034875"/>
                  <a:pt x="1056889" y="2027599"/>
                </a:cubicBezTo>
                <a:cubicBezTo>
                  <a:pt x="1062240" y="2032223"/>
                  <a:pt x="1069257" y="2024268"/>
                  <a:pt x="1066243" y="2016990"/>
                </a:cubicBezTo>
                <a:cubicBezTo>
                  <a:pt x="1061229" y="2017331"/>
                  <a:pt x="1064242" y="2024608"/>
                  <a:pt x="1064242" y="2024608"/>
                </a:cubicBezTo>
                <a:cubicBezTo>
                  <a:pt x="1061566" y="2022296"/>
                  <a:pt x="1051201" y="2018012"/>
                  <a:pt x="1054382" y="2027770"/>
                </a:cubicBezTo>
                <a:cubicBezTo>
                  <a:pt x="1049199" y="2025630"/>
                  <a:pt x="1049030" y="2023148"/>
                  <a:pt x="1051032" y="2015532"/>
                </a:cubicBezTo>
                <a:cubicBezTo>
                  <a:pt x="1046022" y="2015872"/>
                  <a:pt x="1046527" y="2023317"/>
                  <a:pt x="1049199" y="2025630"/>
                </a:cubicBezTo>
                <a:cubicBezTo>
                  <a:pt x="1046527" y="2023317"/>
                  <a:pt x="1046864" y="2028280"/>
                  <a:pt x="1044357" y="2028451"/>
                </a:cubicBezTo>
                <a:cubicBezTo>
                  <a:pt x="1041513" y="2023659"/>
                  <a:pt x="1046190" y="2018352"/>
                  <a:pt x="1045853" y="2013390"/>
                </a:cubicBezTo>
                <a:cubicBezTo>
                  <a:pt x="1043346" y="2013561"/>
                  <a:pt x="1043683" y="2018523"/>
                  <a:pt x="1041345" y="2021176"/>
                </a:cubicBezTo>
                <a:cubicBezTo>
                  <a:pt x="1036162" y="2019033"/>
                  <a:pt x="1035825" y="2014071"/>
                  <a:pt x="1028303" y="2014582"/>
                </a:cubicBezTo>
                <a:cubicBezTo>
                  <a:pt x="1026643" y="2027162"/>
                  <a:pt x="1020785" y="2015093"/>
                  <a:pt x="1016446" y="2025361"/>
                </a:cubicBezTo>
                <a:cubicBezTo>
                  <a:pt x="1018616" y="2020225"/>
                  <a:pt x="1018616" y="2020225"/>
                  <a:pt x="1015940" y="2017916"/>
                </a:cubicBezTo>
                <a:cubicBezTo>
                  <a:pt x="1013433" y="2018086"/>
                  <a:pt x="1016446" y="2025361"/>
                  <a:pt x="1013938" y="2025531"/>
                </a:cubicBezTo>
                <a:cubicBezTo>
                  <a:pt x="1013601" y="2020566"/>
                  <a:pt x="1013433" y="2018086"/>
                  <a:pt x="1010757" y="2015774"/>
                </a:cubicBezTo>
                <a:cubicBezTo>
                  <a:pt x="1010926" y="2018257"/>
                  <a:pt x="1010926" y="2018257"/>
                  <a:pt x="1008419" y="2018426"/>
                </a:cubicBezTo>
                <a:cubicBezTo>
                  <a:pt x="1008587" y="2020906"/>
                  <a:pt x="1011094" y="2020736"/>
                  <a:pt x="1011263" y="2023219"/>
                </a:cubicBezTo>
                <a:cubicBezTo>
                  <a:pt x="995886" y="2019278"/>
                  <a:pt x="993211" y="2016965"/>
                  <a:pt x="984029" y="2030057"/>
                </a:cubicBezTo>
                <a:cubicBezTo>
                  <a:pt x="983523" y="2022609"/>
                  <a:pt x="976170" y="2025603"/>
                  <a:pt x="971325" y="2028425"/>
                </a:cubicBezTo>
                <a:cubicBezTo>
                  <a:pt x="973326" y="2020810"/>
                  <a:pt x="970819" y="2020980"/>
                  <a:pt x="970650" y="2018498"/>
                </a:cubicBezTo>
                <a:cubicBezTo>
                  <a:pt x="975833" y="2020640"/>
                  <a:pt x="972820" y="2013365"/>
                  <a:pt x="972651" y="2010882"/>
                </a:cubicBezTo>
                <a:cubicBezTo>
                  <a:pt x="974990" y="2008229"/>
                  <a:pt x="977666" y="2010542"/>
                  <a:pt x="982512" y="2007718"/>
                </a:cubicBezTo>
                <a:cubicBezTo>
                  <a:pt x="982849" y="2012684"/>
                  <a:pt x="987860" y="2012343"/>
                  <a:pt x="988028" y="2014823"/>
                </a:cubicBezTo>
                <a:cubicBezTo>
                  <a:pt x="990198" y="2009690"/>
                  <a:pt x="992536" y="2007037"/>
                  <a:pt x="992368" y="2004555"/>
                </a:cubicBezTo>
                <a:lnTo>
                  <a:pt x="998846" y="2007232"/>
                </a:lnTo>
                <a:lnTo>
                  <a:pt x="998846" y="2007233"/>
                </a:lnTo>
                <a:cubicBezTo>
                  <a:pt x="1000769" y="2007725"/>
                  <a:pt x="1002649" y="2007598"/>
                  <a:pt x="1002734" y="2008839"/>
                </a:cubicBezTo>
                <a:lnTo>
                  <a:pt x="998846" y="2007232"/>
                </a:lnTo>
                <a:lnTo>
                  <a:pt x="994706" y="2001904"/>
                </a:lnTo>
                <a:cubicBezTo>
                  <a:pt x="1000058" y="2006526"/>
                  <a:pt x="999551" y="1999081"/>
                  <a:pt x="996877" y="1996769"/>
                </a:cubicBezTo>
                <a:cubicBezTo>
                  <a:pt x="1011915" y="1995748"/>
                  <a:pt x="1011915" y="1995748"/>
                  <a:pt x="1024620" y="1997378"/>
                </a:cubicBezTo>
                <a:lnTo>
                  <a:pt x="1023957" y="1987616"/>
                </a:lnTo>
                <a:lnTo>
                  <a:pt x="1022398" y="1982366"/>
                </a:lnTo>
                <a:cubicBezTo>
                  <a:pt x="1020828" y="1980811"/>
                  <a:pt x="1018944" y="1978945"/>
                  <a:pt x="1018943" y="1975214"/>
                </a:cubicBezTo>
                <a:cubicBezTo>
                  <a:pt x="1011405" y="1977702"/>
                  <a:pt x="1011406" y="1980189"/>
                  <a:pt x="1003868" y="1980188"/>
                </a:cubicBezTo>
                <a:cubicBezTo>
                  <a:pt x="998844" y="1980188"/>
                  <a:pt x="1003868" y="1985165"/>
                  <a:pt x="1001355" y="1987654"/>
                </a:cubicBezTo>
                <a:cubicBezTo>
                  <a:pt x="1001356" y="1985165"/>
                  <a:pt x="996331" y="1987653"/>
                  <a:pt x="996331" y="1982676"/>
                </a:cubicBezTo>
                <a:cubicBezTo>
                  <a:pt x="993819" y="1985164"/>
                  <a:pt x="996331" y="1985165"/>
                  <a:pt x="996331" y="1990139"/>
                </a:cubicBezTo>
                <a:cubicBezTo>
                  <a:pt x="991306" y="1992627"/>
                  <a:pt x="988794" y="1985165"/>
                  <a:pt x="983769" y="1987653"/>
                </a:cubicBezTo>
                <a:cubicBezTo>
                  <a:pt x="983769" y="1985165"/>
                  <a:pt x="983769" y="1985165"/>
                  <a:pt x="983768" y="1980189"/>
                </a:cubicBezTo>
                <a:cubicBezTo>
                  <a:pt x="978743" y="1982677"/>
                  <a:pt x="978743" y="1980189"/>
                  <a:pt x="968694" y="1980189"/>
                </a:cubicBezTo>
                <a:cubicBezTo>
                  <a:pt x="968694" y="1985165"/>
                  <a:pt x="971206" y="1985165"/>
                  <a:pt x="971206" y="1985165"/>
                </a:cubicBezTo>
                <a:lnTo>
                  <a:pt x="968356" y="1986106"/>
                </a:lnTo>
                <a:lnTo>
                  <a:pt x="968507" y="1986255"/>
                </a:lnTo>
                <a:lnTo>
                  <a:pt x="968301" y="1986124"/>
                </a:lnTo>
                <a:lnTo>
                  <a:pt x="963669" y="1987653"/>
                </a:lnTo>
                <a:cubicBezTo>
                  <a:pt x="963669" y="1987653"/>
                  <a:pt x="966182" y="1985165"/>
                  <a:pt x="966182" y="1985165"/>
                </a:cubicBezTo>
                <a:cubicBezTo>
                  <a:pt x="956132" y="1977702"/>
                  <a:pt x="936032" y="1972726"/>
                  <a:pt x="923470" y="1982676"/>
                </a:cubicBezTo>
                <a:cubicBezTo>
                  <a:pt x="918445" y="1970240"/>
                  <a:pt x="903370" y="1985165"/>
                  <a:pt x="903370" y="1975214"/>
                </a:cubicBezTo>
                <a:cubicBezTo>
                  <a:pt x="893320" y="1982676"/>
                  <a:pt x="883271" y="1972725"/>
                  <a:pt x="873220" y="1977702"/>
                </a:cubicBezTo>
                <a:cubicBezTo>
                  <a:pt x="878246" y="1967752"/>
                  <a:pt x="890807" y="1975214"/>
                  <a:pt x="900857" y="1972726"/>
                </a:cubicBezTo>
                <a:cubicBezTo>
                  <a:pt x="900857" y="1972726"/>
                  <a:pt x="900857" y="1970240"/>
                  <a:pt x="900857" y="1967752"/>
                </a:cubicBezTo>
                <a:cubicBezTo>
                  <a:pt x="898345" y="1967752"/>
                  <a:pt x="890807" y="1972726"/>
                  <a:pt x="883271" y="1970240"/>
                </a:cubicBezTo>
                <a:cubicBezTo>
                  <a:pt x="885782" y="1967752"/>
                  <a:pt x="885783" y="1965263"/>
                  <a:pt x="885783" y="1962775"/>
                </a:cubicBezTo>
                <a:cubicBezTo>
                  <a:pt x="880758" y="1962775"/>
                  <a:pt x="880758" y="1967751"/>
                  <a:pt x="875733" y="1970240"/>
                </a:cubicBezTo>
                <a:cubicBezTo>
                  <a:pt x="875733" y="1970240"/>
                  <a:pt x="878245" y="1960289"/>
                  <a:pt x="880758" y="1962775"/>
                </a:cubicBezTo>
                <a:cubicBezTo>
                  <a:pt x="875733" y="1957801"/>
                  <a:pt x="863171" y="1965263"/>
                  <a:pt x="858145" y="1967752"/>
                </a:cubicBezTo>
                <a:cubicBezTo>
                  <a:pt x="855633" y="1972726"/>
                  <a:pt x="863171" y="1967752"/>
                  <a:pt x="860658" y="1975214"/>
                </a:cubicBezTo>
                <a:cubicBezTo>
                  <a:pt x="858146" y="1980188"/>
                  <a:pt x="858145" y="1970240"/>
                  <a:pt x="855633" y="1970240"/>
                </a:cubicBezTo>
                <a:cubicBezTo>
                  <a:pt x="853121" y="1970240"/>
                  <a:pt x="855633" y="1972726"/>
                  <a:pt x="855634" y="1975214"/>
                </a:cubicBezTo>
                <a:cubicBezTo>
                  <a:pt x="848096" y="1965263"/>
                  <a:pt x="830508" y="1967752"/>
                  <a:pt x="830508" y="1955312"/>
                </a:cubicBezTo>
                <a:cubicBezTo>
                  <a:pt x="822971" y="1957801"/>
                  <a:pt x="817946" y="1955312"/>
                  <a:pt x="815434" y="1952824"/>
                </a:cubicBezTo>
                <a:cubicBezTo>
                  <a:pt x="812922" y="1955312"/>
                  <a:pt x="812922" y="1957801"/>
                  <a:pt x="810409" y="1960289"/>
                </a:cubicBezTo>
                <a:cubicBezTo>
                  <a:pt x="805384" y="1957801"/>
                  <a:pt x="802871" y="1962775"/>
                  <a:pt x="795334" y="1962775"/>
                </a:cubicBezTo>
                <a:cubicBezTo>
                  <a:pt x="797846" y="1957801"/>
                  <a:pt x="795334" y="1960289"/>
                  <a:pt x="795334" y="1955312"/>
                </a:cubicBezTo>
                <a:cubicBezTo>
                  <a:pt x="790309" y="1957801"/>
                  <a:pt x="792822" y="1965263"/>
                  <a:pt x="790309" y="1957801"/>
                </a:cubicBezTo>
                <a:cubicBezTo>
                  <a:pt x="785284" y="1960289"/>
                  <a:pt x="790309" y="1965263"/>
                  <a:pt x="782771" y="1965263"/>
                </a:cubicBezTo>
                <a:cubicBezTo>
                  <a:pt x="787796" y="1955312"/>
                  <a:pt x="777747" y="1962774"/>
                  <a:pt x="780259" y="1955312"/>
                </a:cubicBezTo>
                <a:cubicBezTo>
                  <a:pt x="777746" y="1960289"/>
                  <a:pt x="775234" y="1957801"/>
                  <a:pt x="772722" y="1960289"/>
                </a:cubicBezTo>
                <a:cubicBezTo>
                  <a:pt x="770209" y="1962775"/>
                  <a:pt x="765185" y="1955312"/>
                  <a:pt x="770210" y="1955312"/>
                </a:cubicBezTo>
                <a:cubicBezTo>
                  <a:pt x="768953" y="1951581"/>
                  <a:pt x="766441" y="1950960"/>
                  <a:pt x="763614" y="1951581"/>
                </a:cubicBezTo>
                <a:lnTo>
                  <a:pt x="756810" y="1954575"/>
                </a:lnTo>
                <a:lnTo>
                  <a:pt x="756926" y="1956281"/>
                </a:lnTo>
                <a:lnTo>
                  <a:pt x="755302" y="1955239"/>
                </a:lnTo>
                <a:lnTo>
                  <a:pt x="755135" y="1955312"/>
                </a:lnTo>
                <a:cubicBezTo>
                  <a:pt x="755135" y="1955312"/>
                  <a:pt x="757647" y="1955312"/>
                  <a:pt x="757647" y="1960290"/>
                </a:cubicBezTo>
                <a:cubicBezTo>
                  <a:pt x="753878" y="1960289"/>
                  <a:pt x="752622" y="1957179"/>
                  <a:pt x="751680" y="1954070"/>
                </a:cubicBezTo>
                <a:lnTo>
                  <a:pt x="750371" y="1952076"/>
                </a:lnTo>
                <a:lnTo>
                  <a:pt x="749327" y="1951406"/>
                </a:lnTo>
                <a:lnTo>
                  <a:pt x="749844" y="1951273"/>
                </a:lnTo>
                <a:lnTo>
                  <a:pt x="747597" y="1947850"/>
                </a:lnTo>
                <a:cubicBezTo>
                  <a:pt x="742573" y="1947850"/>
                  <a:pt x="730010" y="1962775"/>
                  <a:pt x="730010" y="1947850"/>
                </a:cubicBezTo>
                <a:cubicBezTo>
                  <a:pt x="732523" y="1950339"/>
                  <a:pt x="732523" y="1950339"/>
                  <a:pt x="735035" y="1947850"/>
                </a:cubicBezTo>
                <a:cubicBezTo>
                  <a:pt x="735035" y="1945361"/>
                  <a:pt x="730010" y="1942876"/>
                  <a:pt x="735035" y="1942876"/>
                </a:cubicBezTo>
                <a:cubicBezTo>
                  <a:pt x="732523" y="1940388"/>
                  <a:pt x="730010" y="1940388"/>
                  <a:pt x="727498" y="1940388"/>
                </a:cubicBezTo>
                <a:cubicBezTo>
                  <a:pt x="727497" y="1942876"/>
                  <a:pt x="724985" y="1947850"/>
                  <a:pt x="722473" y="1940388"/>
                </a:cubicBezTo>
                <a:cubicBezTo>
                  <a:pt x="730010" y="1932925"/>
                  <a:pt x="740060" y="1950338"/>
                  <a:pt x="745084" y="1937899"/>
                </a:cubicBezTo>
                <a:cubicBezTo>
                  <a:pt x="747597" y="1940388"/>
                  <a:pt x="747597" y="1945362"/>
                  <a:pt x="750110" y="1945362"/>
                </a:cubicBezTo>
                <a:cubicBezTo>
                  <a:pt x="752622" y="1945362"/>
                  <a:pt x="750110" y="1940388"/>
                  <a:pt x="750110" y="1940388"/>
                </a:cubicBezTo>
                <a:lnTo>
                  <a:pt x="753457" y="1940922"/>
                </a:lnTo>
                <a:lnTo>
                  <a:pt x="750402" y="1931557"/>
                </a:lnTo>
                <a:cubicBezTo>
                  <a:pt x="755224" y="1931229"/>
                  <a:pt x="757798" y="1933451"/>
                  <a:pt x="757960" y="1935837"/>
                </a:cubicBezTo>
                <a:lnTo>
                  <a:pt x="753473" y="1940925"/>
                </a:lnTo>
                <a:lnTo>
                  <a:pt x="759845" y="1941942"/>
                </a:lnTo>
                <a:cubicBezTo>
                  <a:pt x="765184" y="1942875"/>
                  <a:pt x="771466" y="1944119"/>
                  <a:pt x="775234" y="1945362"/>
                </a:cubicBezTo>
                <a:cubicBezTo>
                  <a:pt x="775234" y="1945362"/>
                  <a:pt x="775234" y="1940388"/>
                  <a:pt x="775234" y="1937899"/>
                </a:cubicBezTo>
                <a:cubicBezTo>
                  <a:pt x="782772" y="1950339"/>
                  <a:pt x="802871" y="1945361"/>
                  <a:pt x="807896" y="1945362"/>
                </a:cubicBezTo>
                <a:cubicBezTo>
                  <a:pt x="811665" y="1947850"/>
                  <a:pt x="819203" y="1949716"/>
                  <a:pt x="827054" y="1950338"/>
                </a:cubicBezTo>
                <a:lnTo>
                  <a:pt x="840387" y="1948762"/>
                </a:lnTo>
                <a:lnTo>
                  <a:pt x="837320" y="1945097"/>
                </a:lnTo>
                <a:cubicBezTo>
                  <a:pt x="844896" y="1949642"/>
                  <a:pt x="844555" y="1944606"/>
                  <a:pt x="849034" y="1939240"/>
                </a:cubicBezTo>
                <a:lnTo>
                  <a:pt x="848760" y="1948357"/>
                </a:lnTo>
                <a:lnTo>
                  <a:pt x="852178" y="1950960"/>
                </a:lnTo>
                <a:cubicBezTo>
                  <a:pt x="853749" y="1952204"/>
                  <a:pt x="855633" y="1952826"/>
                  <a:pt x="858145" y="1950339"/>
                </a:cubicBezTo>
                <a:cubicBezTo>
                  <a:pt x="858145" y="1952824"/>
                  <a:pt x="858145" y="1955312"/>
                  <a:pt x="858146" y="1960289"/>
                </a:cubicBezTo>
                <a:cubicBezTo>
                  <a:pt x="858146" y="1960289"/>
                  <a:pt x="858146" y="1960289"/>
                  <a:pt x="863170" y="1960289"/>
                </a:cubicBezTo>
                <a:cubicBezTo>
                  <a:pt x="863171" y="1957801"/>
                  <a:pt x="863171" y="1955312"/>
                  <a:pt x="863171" y="1955312"/>
                </a:cubicBezTo>
                <a:cubicBezTo>
                  <a:pt x="868196" y="1954068"/>
                  <a:pt x="874477" y="1954690"/>
                  <a:pt x="881700" y="1954691"/>
                </a:cubicBezTo>
                <a:lnTo>
                  <a:pt x="900675" y="1951276"/>
                </a:lnTo>
                <a:lnTo>
                  <a:pt x="896561" y="1948532"/>
                </a:lnTo>
                <a:lnTo>
                  <a:pt x="891436" y="1947539"/>
                </a:lnTo>
                <a:cubicBezTo>
                  <a:pt x="886411" y="1947228"/>
                  <a:pt x="882014" y="1945362"/>
                  <a:pt x="880758" y="1935411"/>
                </a:cubicBezTo>
                <a:cubicBezTo>
                  <a:pt x="878245" y="1935411"/>
                  <a:pt x="880758" y="1942876"/>
                  <a:pt x="878245" y="1942876"/>
                </a:cubicBezTo>
                <a:cubicBezTo>
                  <a:pt x="875732" y="1940388"/>
                  <a:pt x="875733" y="1937899"/>
                  <a:pt x="873220" y="1935411"/>
                </a:cubicBezTo>
                <a:cubicBezTo>
                  <a:pt x="870708" y="1940388"/>
                  <a:pt x="870708" y="1937899"/>
                  <a:pt x="865683" y="1940388"/>
                </a:cubicBezTo>
                <a:cubicBezTo>
                  <a:pt x="863171" y="1937899"/>
                  <a:pt x="870708" y="1937899"/>
                  <a:pt x="870708" y="1935411"/>
                </a:cubicBezTo>
                <a:cubicBezTo>
                  <a:pt x="868195" y="1930436"/>
                  <a:pt x="863171" y="1937899"/>
                  <a:pt x="860658" y="1935411"/>
                </a:cubicBezTo>
                <a:cubicBezTo>
                  <a:pt x="860658" y="1931680"/>
                  <a:pt x="861915" y="1929814"/>
                  <a:pt x="862229" y="1928570"/>
                </a:cubicBezTo>
                <a:lnTo>
                  <a:pt x="862123" y="1928490"/>
                </a:lnTo>
                <a:lnTo>
                  <a:pt x="860767" y="1933650"/>
                </a:lnTo>
                <a:lnTo>
                  <a:pt x="857760" y="1933854"/>
                </a:lnTo>
                <a:lnTo>
                  <a:pt x="857760" y="1935634"/>
                </a:lnTo>
                <a:lnTo>
                  <a:pt x="855964" y="1933976"/>
                </a:lnTo>
                <a:lnTo>
                  <a:pt x="855945" y="1933977"/>
                </a:lnTo>
                <a:lnTo>
                  <a:pt x="855954" y="1933966"/>
                </a:lnTo>
                <a:lnTo>
                  <a:pt x="853055" y="1931290"/>
                </a:lnTo>
                <a:cubicBezTo>
                  <a:pt x="852114" y="1929427"/>
                  <a:pt x="851486" y="1926943"/>
                  <a:pt x="850231" y="1923219"/>
                </a:cubicBezTo>
                <a:cubicBezTo>
                  <a:pt x="850232" y="1925702"/>
                  <a:pt x="850231" y="1928185"/>
                  <a:pt x="847721" y="1928185"/>
                </a:cubicBezTo>
                <a:lnTo>
                  <a:pt x="849251" y="1931213"/>
                </a:lnTo>
                <a:lnTo>
                  <a:pt x="850960" y="1931919"/>
                </a:lnTo>
                <a:lnTo>
                  <a:pt x="850001" y="1932699"/>
                </a:lnTo>
                <a:lnTo>
                  <a:pt x="850231" y="1933154"/>
                </a:lnTo>
                <a:cubicBezTo>
                  <a:pt x="850232" y="1935634"/>
                  <a:pt x="847721" y="1935634"/>
                  <a:pt x="847721" y="1940603"/>
                </a:cubicBezTo>
                <a:cubicBezTo>
                  <a:pt x="845211" y="1940603"/>
                  <a:pt x="845211" y="1933154"/>
                  <a:pt x="847721" y="1935634"/>
                </a:cubicBezTo>
                <a:lnTo>
                  <a:pt x="846955" y="1935179"/>
                </a:lnTo>
                <a:lnTo>
                  <a:pt x="846942" y="1935189"/>
                </a:lnTo>
                <a:lnTo>
                  <a:pt x="846880" y="1935134"/>
                </a:lnTo>
                <a:lnTo>
                  <a:pt x="843015" y="1932842"/>
                </a:lnTo>
                <a:cubicBezTo>
                  <a:pt x="841447" y="1933153"/>
                  <a:pt x="840192" y="1933153"/>
                  <a:pt x="840192" y="1928185"/>
                </a:cubicBezTo>
                <a:cubicBezTo>
                  <a:pt x="840192" y="1928185"/>
                  <a:pt x="840192" y="1930668"/>
                  <a:pt x="840192" y="1933154"/>
                </a:cubicBezTo>
                <a:cubicBezTo>
                  <a:pt x="835172" y="1928185"/>
                  <a:pt x="832663" y="1920735"/>
                  <a:pt x="825132" y="1920735"/>
                </a:cubicBezTo>
                <a:cubicBezTo>
                  <a:pt x="825132" y="1913284"/>
                  <a:pt x="837682" y="1913283"/>
                  <a:pt x="837681" y="1920736"/>
                </a:cubicBezTo>
                <a:cubicBezTo>
                  <a:pt x="835171" y="1920736"/>
                  <a:pt x="835171" y="1915770"/>
                  <a:pt x="832662" y="1918252"/>
                </a:cubicBezTo>
                <a:cubicBezTo>
                  <a:pt x="833917" y="1923219"/>
                  <a:pt x="837682" y="1925081"/>
                  <a:pt x="841447" y="1924460"/>
                </a:cubicBezTo>
                <a:lnTo>
                  <a:pt x="845876" y="1920078"/>
                </a:lnTo>
                <a:lnTo>
                  <a:pt x="845312" y="1920117"/>
                </a:lnTo>
                <a:cubicBezTo>
                  <a:pt x="846431" y="1918742"/>
                  <a:pt x="846387" y="1918096"/>
                  <a:pt x="846019" y="1917147"/>
                </a:cubicBezTo>
                <a:lnTo>
                  <a:pt x="845268" y="1914234"/>
                </a:lnTo>
                <a:lnTo>
                  <a:pt x="845212" y="1914217"/>
                </a:lnTo>
                <a:lnTo>
                  <a:pt x="843759" y="1913228"/>
                </a:lnTo>
                <a:lnTo>
                  <a:pt x="841998" y="1915449"/>
                </a:lnTo>
                <a:cubicBezTo>
                  <a:pt x="840360" y="1915860"/>
                  <a:pt x="838371" y="1915995"/>
                  <a:pt x="837126" y="1917278"/>
                </a:cubicBezTo>
                <a:cubicBezTo>
                  <a:pt x="836802" y="1912507"/>
                  <a:pt x="831658" y="1915253"/>
                  <a:pt x="831496" y="1912867"/>
                </a:cubicBezTo>
                <a:cubicBezTo>
                  <a:pt x="831496" y="1912867"/>
                  <a:pt x="831334" y="1910481"/>
                  <a:pt x="831173" y="1908093"/>
                </a:cubicBezTo>
                <a:cubicBezTo>
                  <a:pt x="839454" y="1912326"/>
                  <a:pt x="833825" y="1907913"/>
                  <a:pt x="836315" y="1905347"/>
                </a:cubicBezTo>
                <a:cubicBezTo>
                  <a:pt x="839130" y="1907554"/>
                  <a:pt x="839292" y="1909940"/>
                  <a:pt x="839725" y="1911409"/>
                </a:cubicBezTo>
                <a:lnTo>
                  <a:pt x="841350" y="1911589"/>
                </a:lnTo>
                <a:lnTo>
                  <a:pt x="840192" y="1910801"/>
                </a:lnTo>
                <a:cubicBezTo>
                  <a:pt x="841447" y="1909559"/>
                  <a:pt x="843329" y="1910801"/>
                  <a:pt x="845526" y="1912043"/>
                </a:cubicBezTo>
                <a:lnTo>
                  <a:pt x="846646" y="1912236"/>
                </a:lnTo>
                <a:lnTo>
                  <a:pt x="849307" y="1912055"/>
                </a:lnTo>
                <a:cubicBezTo>
                  <a:pt x="850124" y="1910701"/>
                  <a:pt x="850639" y="1909368"/>
                  <a:pt x="852019" y="1911871"/>
                </a:cubicBezTo>
                <a:lnTo>
                  <a:pt x="851100" y="1913001"/>
                </a:lnTo>
                <a:lnTo>
                  <a:pt x="852741" y="1913283"/>
                </a:lnTo>
                <a:cubicBezTo>
                  <a:pt x="852741" y="1913283"/>
                  <a:pt x="852741" y="1913283"/>
                  <a:pt x="852741" y="1920736"/>
                </a:cubicBezTo>
                <a:cubicBezTo>
                  <a:pt x="852741" y="1920736"/>
                  <a:pt x="852741" y="1920736"/>
                  <a:pt x="850231" y="1920735"/>
                </a:cubicBezTo>
                <a:cubicBezTo>
                  <a:pt x="852741" y="1920736"/>
                  <a:pt x="852742" y="1928185"/>
                  <a:pt x="857760" y="1925702"/>
                </a:cubicBezTo>
                <a:lnTo>
                  <a:pt x="857761" y="1931918"/>
                </a:lnTo>
                <a:lnTo>
                  <a:pt x="861322" y="1927880"/>
                </a:lnTo>
                <a:lnTo>
                  <a:pt x="858145" y="1925460"/>
                </a:lnTo>
                <a:cubicBezTo>
                  <a:pt x="858145" y="1922973"/>
                  <a:pt x="860029" y="1924217"/>
                  <a:pt x="862228" y="1926083"/>
                </a:cubicBezTo>
                <a:lnTo>
                  <a:pt x="862641" y="1926384"/>
                </a:lnTo>
                <a:lnTo>
                  <a:pt x="862692" y="1926326"/>
                </a:lnTo>
                <a:lnTo>
                  <a:pt x="862671" y="1926406"/>
                </a:lnTo>
                <a:lnTo>
                  <a:pt x="868195" y="1930436"/>
                </a:lnTo>
                <a:cubicBezTo>
                  <a:pt x="870708" y="1920486"/>
                  <a:pt x="880758" y="1940388"/>
                  <a:pt x="888295" y="1932926"/>
                </a:cubicBezTo>
                <a:cubicBezTo>
                  <a:pt x="885783" y="1930437"/>
                  <a:pt x="883271" y="1925461"/>
                  <a:pt x="890808" y="1925461"/>
                </a:cubicBezTo>
                <a:cubicBezTo>
                  <a:pt x="885782" y="1917998"/>
                  <a:pt x="870708" y="1930437"/>
                  <a:pt x="870708" y="1913024"/>
                </a:cubicBezTo>
                <a:cubicBezTo>
                  <a:pt x="873220" y="1913024"/>
                  <a:pt x="873220" y="1913024"/>
                  <a:pt x="873220" y="1910536"/>
                </a:cubicBezTo>
                <a:cubicBezTo>
                  <a:pt x="873220" y="1917998"/>
                  <a:pt x="883270" y="1908047"/>
                  <a:pt x="883271" y="1915512"/>
                </a:cubicBezTo>
                <a:cubicBezTo>
                  <a:pt x="888294" y="1913024"/>
                  <a:pt x="890807" y="1917998"/>
                  <a:pt x="893320" y="1913023"/>
                </a:cubicBezTo>
                <a:cubicBezTo>
                  <a:pt x="895832" y="1915512"/>
                  <a:pt x="903370" y="1915512"/>
                  <a:pt x="908395" y="1917998"/>
                </a:cubicBezTo>
                <a:cubicBezTo>
                  <a:pt x="908395" y="1917998"/>
                  <a:pt x="908395" y="1917998"/>
                  <a:pt x="908394" y="1913024"/>
                </a:cubicBezTo>
                <a:cubicBezTo>
                  <a:pt x="913420" y="1913024"/>
                  <a:pt x="915932" y="1920486"/>
                  <a:pt x="918445" y="1927949"/>
                </a:cubicBezTo>
                <a:cubicBezTo>
                  <a:pt x="920957" y="1927949"/>
                  <a:pt x="920957" y="1925460"/>
                  <a:pt x="920957" y="1920486"/>
                </a:cubicBezTo>
                <a:cubicBezTo>
                  <a:pt x="920957" y="1922975"/>
                  <a:pt x="923470" y="1922975"/>
                  <a:pt x="925982" y="1925460"/>
                </a:cubicBezTo>
                <a:cubicBezTo>
                  <a:pt x="923470" y="1925460"/>
                  <a:pt x="923470" y="1925460"/>
                  <a:pt x="923469" y="1927949"/>
                </a:cubicBezTo>
                <a:cubicBezTo>
                  <a:pt x="923470" y="1930437"/>
                  <a:pt x="928495" y="1922974"/>
                  <a:pt x="931007" y="1922974"/>
                </a:cubicBezTo>
                <a:cubicBezTo>
                  <a:pt x="936032" y="1922975"/>
                  <a:pt x="933519" y="1932925"/>
                  <a:pt x="941057" y="1930437"/>
                </a:cubicBezTo>
                <a:cubicBezTo>
                  <a:pt x="936032" y="1920486"/>
                  <a:pt x="933519" y="1922974"/>
                  <a:pt x="936032" y="1915512"/>
                </a:cubicBezTo>
                <a:lnTo>
                  <a:pt x="933833" y="1911158"/>
                </a:lnTo>
                <a:lnTo>
                  <a:pt x="933176" y="1914133"/>
                </a:lnTo>
                <a:lnTo>
                  <a:pt x="932286" y="1913283"/>
                </a:lnTo>
                <a:lnTo>
                  <a:pt x="932263" y="1913335"/>
                </a:lnTo>
                <a:cubicBezTo>
                  <a:pt x="932891" y="1914890"/>
                  <a:pt x="933519" y="1916755"/>
                  <a:pt x="931007" y="1917998"/>
                </a:cubicBezTo>
                <a:lnTo>
                  <a:pt x="926059" y="1914889"/>
                </a:lnTo>
                <a:lnTo>
                  <a:pt x="925736" y="1914952"/>
                </a:lnTo>
                <a:lnTo>
                  <a:pt x="925510" y="1914544"/>
                </a:lnTo>
                <a:lnTo>
                  <a:pt x="918277" y="1910000"/>
                </a:lnTo>
                <a:lnTo>
                  <a:pt x="911989" y="1910246"/>
                </a:lnTo>
                <a:cubicBezTo>
                  <a:pt x="909213" y="1910748"/>
                  <a:pt x="906727" y="1910917"/>
                  <a:pt x="902828" y="1908675"/>
                </a:cubicBezTo>
                <a:lnTo>
                  <a:pt x="902626" y="1908332"/>
                </a:lnTo>
                <a:lnTo>
                  <a:pt x="898345" y="1910536"/>
                </a:lnTo>
                <a:lnTo>
                  <a:pt x="899738" y="1908467"/>
                </a:lnTo>
                <a:lnTo>
                  <a:pt x="894060" y="1911615"/>
                </a:lnTo>
                <a:cubicBezTo>
                  <a:pt x="892788" y="1911701"/>
                  <a:pt x="891474" y="1911190"/>
                  <a:pt x="887657" y="1911449"/>
                </a:cubicBezTo>
                <a:cubicBezTo>
                  <a:pt x="886061" y="1906764"/>
                  <a:pt x="884665" y="1905060"/>
                  <a:pt x="882973" y="1903677"/>
                </a:cubicBezTo>
                <a:lnTo>
                  <a:pt x="879035" y="1900115"/>
                </a:lnTo>
                <a:lnTo>
                  <a:pt x="876945" y="1903722"/>
                </a:lnTo>
                <a:lnTo>
                  <a:pt x="880479" y="1903536"/>
                </a:lnTo>
                <a:cubicBezTo>
                  <a:pt x="880480" y="1905926"/>
                  <a:pt x="880479" y="1908318"/>
                  <a:pt x="883138" y="1908318"/>
                </a:cubicBezTo>
                <a:cubicBezTo>
                  <a:pt x="881809" y="1911906"/>
                  <a:pt x="880480" y="1910710"/>
                  <a:pt x="879150" y="1908916"/>
                </a:cubicBezTo>
                <a:lnTo>
                  <a:pt x="875515" y="1906191"/>
                </a:lnTo>
                <a:lnTo>
                  <a:pt x="874739" y="1907531"/>
                </a:lnTo>
                <a:cubicBezTo>
                  <a:pt x="874577" y="1905146"/>
                  <a:pt x="874414" y="1902760"/>
                  <a:pt x="874414" y="1902760"/>
                </a:cubicBezTo>
                <a:lnTo>
                  <a:pt x="879004" y="1900088"/>
                </a:lnTo>
                <a:lnTo>
                  <a:pt x="876502" y="1897825"/>
                </a:lnTo>
                <a:cubicBezTo>
                  <a:pt x="880402" y="1898758"/>
                  <a:pt x="882987" y="1899182"/>
                  <a:pt x="885215" y="1899031"/>
                </a:cubicBezTo>
                <a:lnTo>
                  <a:pt x="891122" y="1897011"/>
                </a:lnTo>
                <a:lnTo>
                  <a:pt x="890970" y="1896842"/>
                </a:lnTo>
                <a:lnTo>
                  <a:pt x="891775" y="1896787"/>
                </a:lnTo>
                <a:lnTo>
                  <a:pt x="893763" y="1896652"/>
                </a:lnTo>
                <a:lnTo>
                  <a:pt x="893054" y="1895535"/>
                </a:lnTo>
                <a:cubicBezTo>
                  <a:pt x="891845" y="1894265"/>
                  <a:pt x="893054" y="1895536"/>
                  <a:pt x="894867" y="1897124"/>
                </a:cubicBezTo>
                <a:lnTo>
                  <a:pt x="899400" y="1900038"/>
                </a:lnTo>
                <a:lnTo>
                  <a:pt x="904013" y="1902118"/>
                </a:lnTo>
                <a:lnTo>
                  <a:pt x="908394" y="1895611"/>
                </a:lnTo>
                <a:lnTo>
                  <a:pt x="911992" y="1896501"/>
                </a:lnTo>
                <a:lnTo>
                  <a:pt x="911757" y="1893033"/>
                </a:lnTo>
                <a:lnTo>
                  <a:pt x="913310" y="1896828"/>
                </a:lnTo>
                <a:lnTo>
                  <a:pt x="918445" y="1898099"/>
                </a:lnTo>
                <a:cubicBezTo>
                  <a:pt x="918445" y="1898099"/>
                  <a:pt x="920957" y="1890634"/>
                  <a:pt x="918444" y="1893122"/>
                </a:cubicBezTo>
                <a:cubicBezTo>
                  <a:pt x="919700" y="1890635"/>
                  <a:pt x="920957" y="1891880"/>
                  <a:pt x="922527" y="1894056"/>
                </a:cubicBezTo>
                <a:lnTo>
                  <a:pt x="923769" y="1895415"/>
                </a:lnTo>
                <a:lnTo>
                  <a:pt x="924360" y="1894684"/>
                </a:lnTo>
                <a:lnTo>
                  <a:pt x="924578" y="1896300"/>
                </a:lnTo>
                <a:lnTo>
                  <a:pt x="927927" y="1899964"/>
                </a:lnTo>
                <a:lnTo>
                  <a:pt x="928613" y="1897526"/>
                </a:lnTo>
                <a:cubicBezTo>
                  <a:pt x="929418" y="1895592"/>
                  <a:pt x="930577" y="1894261"/>
                  <a:pt x="931990" y="1896671"/>
                </a:cubicBezTo>
                <a:lnTo>
                  <a:pt x="932658" y="1898064"/>
                </a:lnTo>
                <a:lnTo>
                  <a:pt x="934486" y="1897302"/>
                </a:lnTo>
                <a:lnTo>
                  <a:pt x="938544" y="1895611"/>
                </a:lnTo>
                <a:lnTo>
                  <a:pt x="936070" y="1899339"/>
                </a:lnTo>
                <a:lnTo>
                  <a:pt x="935011" y="1900935"/>
                </a:lnTo>
                <a:lnTo>
                  <a:pt x="934032" y="1900928"/>
                </a:lnTo>
                <a:lnTo>
                  <a:pt x="936446" y="1905962"/>
                </a:lnTo>
                <a:lnTo>
                  <a:pt x="937288" y="1906182"/>
                </a:lnTo>
                <a:lnTo>
                  <a:pt x="940153" y="1906433"/>
                </a:lnTo>
                <a:lnTo>
                  <a:pt x="939965" y="1903656"/>
                </a:lnTo>
                <a:lnTo>
                  <a:pt x="940832" y="1902350"/>
                </a:lnTo>
                <a:lnTo>
                  <a:pt x="938545" y="1900585"/>
                </a:lnTo>
                <a:cubicBezTo>
                  <a:pt x="941057" y="1895611"/>
                  <a:pt x="943569" y="1893122"/>
                  <a:pt x="946081" y="1890634"/>
                </a:cubicBezTo>
                <a:cubicBezTo>
                  <a:pt x="941057" y="1885660"/>
                  <a:pt x="933519" y="1885660"/>
                  <a:pt x="925982" y="1888148"/>
                </a:cubicBezTo>
                <a:cubicBezTo>
                  <a:pt x="920957" y="1875710"/>
                  <a:pt x="913420" y="1885660"/>
                  <a:pt x="908395" y="1893122"/>
                </a:cubicBezTo>
                <a:cubicBezTo>
                  <a:pt x="908394" y="1883171"/>
                  <a:pt x="915932" y="1880683"/>
                  <a:pt x="913420" y="1875709"/>
                </a:cubicBezTo>
                <a:cubicBezTo>
                  <a:pt x="918445" y="1878198"/>
                  <a:pt x="920957" y="1880683"/>
                  <a:pt x="925982" y="1883171"/>
                </a:cubicBezTo>
                <a:cubicBezTo>
                  <a:pt x="925982" y="1875709"/>
                  <a:pt x="931007" y="1875709"/>
                  <a:pt x="933519" y="1873221"/>
                </a:cubicBezTo>
                <a:cubicBezTo>
                  <a:pt x="931007" y="1870735"/>
                  <a:pt x="925982" y="1875709"/>
                  <a:pt x="923470" y="1870735"/>
                </a:cubicBezTo>
                <a:cubicBezTo>
                  <a:pt x="923470" y="1869491"/>
                  <a:pt x="924098" y="1869491"/>
                  <a:pt x="924726" y="1869491"/>
                </a:cubicBezTo>
                <a:lnTo>
                  <a:pt x="925507" y="1868717"/>
                </a:lnTo>
                <a:lnTo>
                  <a:pt x="925383" y="1867801"/>
                </a:lnTo>
                <a:lnTo>
                  <a:pt x="922213" y="1865448"/>
                </a:lnTo>
                <a:cubicBezTo>
                  <a:pt x="920329" y="1865137"/>
                  <a:pt x="918444" y="1864516"/>
                  <a:pt x="918444" y="1860785"/>
                </a:cubicBezTo>
                <a:lnTo>
                  <a:pt x="921351" y="1862120"/>
                </a:lnTo>
                <a:lnTo>
                  <a:pt x="934900" y="1859908"/>
                </a:lnTo>
                <a:lnTo>
                  <a:pt x="933519" y="1855807"/>
                </a:lnTo>
                <a:cubicBezTo>
                  <a:pt x="933519" y="1850834"/>
                  <a:pt x="928494" y="1853322"/>
                  <a:pt x="928494" y="1850833"/>
                </a:cubicBezTo>
                <a:cubicBezTo>
                  <a:pt x="925982" y="1853322"/>
                  <a:pt x="923470" y="1850834"/>
                  <a:pt x="923470" y="1855808"/>
                </a:cubicBezTo>
                <a:cubicBezTo>
                  <a:pt x="920957" y="1858296"/>
                  <a:pt x="920957" y="1853322"/>
                  <a:pt x="918445" y="1853322"/>
                </a:cubicBezTo>
                <a:cubicBezTo>
                  <a:pt x="923469" y="1848345"/>
                  <a:pt x="928494" y="1845857"/>
                  <a:pt x="936032" y="1848345"/>
                </a:cubicBezTo>
                <a:cubicBezTo>
                  <a:pt x="936032" y="1838395"/>
                  <a:pt x="928494" y="1843371"/>
                  <a:pt x="920957" y="1843371"/>
                </a:cubicBezTo>
                <a:cubicBezTo>
                  <a:pt x="925982" y="1833421"/>
                  <a:pt x="910907" y="1828443"/>
                  <a:pt x="910907" y="1840883"/>
                </a:cubicBezTo>
                <a:cubicBezTo>
                  <a:pt x="910907" y="1840883"/>
                  <a:pt x="910907" y="1840883"/>
                  <a:pt x="905882" y="1840883"/>
                </a:cubicBezTo>
                <a:cubicBezTo>
                  <a:pt x="905882" y="1830932"/>
                  <a:pt x="895832" y="1838395"/>
                  <a:pt x="893320" y="1838394"/>
                </a:cubicBezTo>
                <a:cubicBezTo>
                  <a:pt x="892064" y="1834663"/>
                  <a:pt x="893320" y="1834041"/>
                  <a:pt x="894890" y="1833419"/>
                </a:cubicBezTo>
                <a:lnTo>
                  <a:pt x="897982" y="1828968"/>
                </a:lnTo>
                <a:lnTo>
                  <a:pt x="896906" y="1827732"/>
                </a:lnTo>
                <a:lnTo>
                  <a:pt x="893320" y="1825958"/>
                </a:lnTo>
                <a:cubicBezTo>
                  <a:pt x="890808" y="1828443"/>
                  <a:pt x="890807" y="1830932"/>
                  <a:pt x="890807" y="1833420"/>
                </a:cubicBezTo>
                <a:cubicBezTo>
                  <a:pt x="885782" y="1832176"/>
                  <a:pt x="882014" y="1833420"/>
                  <a:pt x="878245" y="1834663"/>
                </a:cubicBezTo>
                <a:lnTo>
                  <a:pt x="869619" y="1835517"/>
                </a:lnTo>
                <a:lnTo>
                  <a:pt x="869877" y="1835954"/>
                </a:lnTo>
                <a:lnTo>
                  <a:pt x="869435" y="1835535"/>
                </a:lnTo>
                <a:lnTo>
                  <a:pt x="865683" y="1835906"/>
                </a:lnTo>
                <a:lnTo>
                  <a:pt x="863449" y="1829269"/>
                </a:lnTo>
                <a:lnTo>
                  <a:pt x="858583" y="1831710"/>
                </a:lnTo>
                <a:cubicBezTo>
                  <a:pt x="856933" y="1830570"/>
                  <a:pt x="855512" y="1828161"/>
                  <a:pt x="854175" y="1827000"/>
                </a:cubicBezTo>
                <a:cubicBezTo>
                  <a:pt x="851671" y="1827170"/>
                  <a:pt x="851671" y="1827170"/>
                  <a:pt x="851840" y="1829662"/>
                </a:cubicBezTo>
                <a:cubicBezTo>
                  <a:pt x="852009" y="1832155"/>
                  <a:pt x="856849" y="1829322"/>
                  <a:pt x="854684" y="1834481"/>
                </a:cubicBezTo>
                <a:cubicBezTo>
                  <a:pt x="847001" y="1832496"/>
                  <a:pt x="844667" y="1835162"/>
                  <a:pt x="839658" y="1835502"/>
                </a:cubicBezTo>
                <a:cubicBezTo>
                  <a:pt x="844159" y="1827680"/>
                  <a:pt x="836477" y="1825694"/>
                  <a:pt x="838642" y="1820535"/>
                </a:cubicBezTo>
                <a:cubicBezTo>
                  <a:pt x="841486" y="1825354"/>
                  <a:pt x="845476" y="1810047"/>
                  <a:pt x="848489" y="1817362"/>
                </a:cubicBezTo>
                <a:cubicBezTo>
                  <a:pt x="846154" y="1820025"/>
                  <a:pt x="854006" y="1824504"/>
                  <a:pt x="856340" y="1821840"/>
                </a:cubicBezTo>
                <a:cubicBezTo>
                  <a:pt x="859014" y="1824164"/>
                  <a:pt x="854175" y="1827000"/>
                  <a:pt x="856679" y="1826829"/>
                </a:cubicBezTo>
                <a:cubicBezTo>
                  <a:pt x="862026" y="1831475"/>
                  <a:pt x="864023" y="1823823"/>
                  <a:pt x="861348" y="1821500"/>
                </a:cubicBezTo>
                <a:lnTo>
                  <a:pt x="864931" y="1827572"/>
                </a:lnTo>
                <a:lnTo>
                  <a:pt x="872525" y="1823813"/>
                </a:lnTo>
                <a:lnTo>
                  <a:pt x="868403" y="1820053"/>
                </a:lnTo>
                <a:cubicBezTo>
                  <a:pt x="865834" y="1819293"/>
                  <a:pt x="863912" y="1818800"/>
                  <a:pt x="866250" y="1816147"/>
                </a:cubicBezTo>
                <a:lnTo>
                  <a:pt x="874872" y="1818796"/>
                </a:lnTo>
                <a:lnTo>
                  <a:pt x="875419" y="1817250"/>
                </a:lnTo>
                <a:lnTo>
                  <a:pt x="875437" y="1816876"/>
                </a:lnTo>
                <a:lnTo>
                  <a:pt x="872940" y="1817329"/>
                </a:lnTo>
                <a:cubicBezTo>
                  <a:pt x="871943" y="1816540"/>
                  <a:pt x="871179" y="1814566"/>
                  <a:pt x="870926" y="1810843"/>
                </a:cubicBezTo>
                <a:lnTo>
                  <a:pt x="873427" y="1808937"/>
                </a:lnTo>
                <a:lnTo>
                  <a:pt x="871964" y="1807610"/>
                </a:lnTo>
                <a:cubicBezTo>
                  <a:pt x="870708" y="1807921"/>
                  <a:pt x="869451" y="1808543"/>
                  <a:pt x="868195" y="1806057"/>
                </a:cubicBezTo>
                <a:lnTo>
                  <a:pt x="868247" y="1806037"/>
                </a:lnTo>
                <a:lnTo>
                  <a:pt x="868082" y="1806049"/>
                </a:lnTo>
                <a:cubicBezTo>
                  <a:pt x="869083" y="1802241"/>
                  <a:pt x="871548" y="1801451"/>
                  <a:pt x="874096" y="1801901"/>
                </a:cubicBezTo>
                <a:lnTo>
                  <a:pt x="876336" y="1803034"/>
                </a:lnTo>
                <a:lnTo>
                  <a:pt x="878791" y="1802122"/>
                </a:lnTo>
                <a:lnTo>
                  <a:pt x="877772" y="1800405"/>
                </a:lnTo>
                <a:lnTo>
                  <a:pt x="895809" y="1800031"/>
                </a:lnTo>
                <a:lnTo>
                  <a:pt x="896147" y="1799215"/>
                </a:lnTo>
                <a:cubicBezTo>
                  <a:pt x="897089" y="1796727"/>
                  <a:pt x="898345" y="1794861"/>
                  <a:pt x="900857" y="1796105"/>
                </a:cubicBezTo>
                <a:cubicBezTo>
                  <a:pt x="900857" y="1788643"/>
                  <a:pt x="895833" y="1793617"/>
                  <a:pt x="895832" y="1786155"/>
                </a:cubicBezTo>
                <a:cubicBezTo>
                  <a:pt x="898345" y="1781181"/>
                  <a:pt x="910907" y="1796106"/>
                  <a:pt x="910907" y="1783667"/>
                </a:cubicBezTo>
                <a:cubicBezTo>
                  <a:pt x="913420" y="1786155"/>
                  <a:pt x="910907" y="1788643"/>
                  <a:pt x="910907" y="1791129"/>
                </a:cubicBezTo>
                <a:lnTo>
                  <a:pt x="912875" y="1791509"/>
                </a:lnTo>
                <a:lnTo>
                  <a:pt x="914866" y="1790405"/>
                </a:lnTo>
                <a:lnTo>
                  <a:pt x="914285" y="1791782"/>
                </a:lnTo>
                <a:lnTo>
                  <a:pt x="921736" y="1793222"/>
                </a:lnTo>
                <a:lnTo>
                  <a:pt x="922555" y="1792377"/>
                </a:lnTo>
                <a:lnTo>
                  <a:pt x="925150" y="1793848"/>
                </a:lnTo>
                <a:lnTo>
                  <a:pt x="938544" y="1796106"/>
                </a:lnTo>
                <a:cubicBezTo>
                  <a:pt x="941057" y="1793617"/>
                  <a:pt x="938545" y="1786155"/>
                  <a:pt x="936032" y="1788643"/>
                </a:cubicBezTo>
                <a:lnTo>
                  <a:pt x="938525" y="1786305"/>
                </a:lnTo>
                <a:lnTo>
                  <a:pt x="937258" y="1786391"/>
                </a:lnTo>
                <a:cubicBezTo>
                  <a:pt x="936752" y="1778945"/>
                  <a:pt x="939428" y="1781257"/>
                  <a:pt x="939091" y="1776293"/>
                </a:cubicBezTo>
                <a:lnTo>
                  <a:pt x="945085" y="1775994"/>
                </a:lnTo>
                <a:lnTo>
                  <a:pt x="946081" y="1773716"/>
                </a:lnTo>
                <a:lnTo>
                  <a:pt x="946576" y="1775920"/>
                </a:lnTo>
                <a:lnTo>
                  <a:pt x="950704" y="1775714"/>
                </a:lnTo>
                <a:lnTo>
                  <a:pt x="951818" y="1772828"/>
                </a:lnTo>
                <a:lnTo>
                  <a:pt x="952829" y="1771371"/>
                </a:lnTo>
                <a:lnTo>
                  <a:pt x="940742" y="1773616"/>
                </a:lnTo>
                <a:cubicBezTo>
                  <a:pt x="943303" y="1773442"/>
                  <a:pt x="945380" y="1766108"/>
                  <a:pt x="947940" y="1765935"/>
                </a:cubicBezTo>
                <a:cubicBezTo>
                  <a:pt x="950667" y="1768146"/>
                  <a:pt x="945542" y="1768494"/>
                  <a:pt x="950829" y="1770534"/>
                </a:cubicBezTo>
                <a:lnTo>
                  <a:pt x="953997" y="1769686"/>
                </a:lnTo>
                <a:lnTo>
                  <a:pt x="957427" y="1764739"/>
                </a:lnTo>
                <a:lnTo>
                  <a:pt x="961976" y="1764031"/>
                </a:lnTo>
                <a:lnTo>
                  <a:pt x="961784" y="1764388"/>
                </a:lnTo>
                <a:cubicBezTo>
                  <a:pt x="960528" y="1766876"/>
                  <a:pt x="958645" y="1769986"/>
                  <a:pt x="956131" y="1768742"/>
                </a:cubicBezTo>
                <a:lnTo>
                  <a:pt x="956131" y="1769115"/>
                </a:lnTo>
                <a:lnTo>
                  <a:pt x="956833" y="1768927"/>
                </a:lnTo>
                <a:cubicBezTo>
                  <a:pt x="958353" y="1767625"/>
                  <a:pt x="959553" y="1766344"/>
                  <a:pt x="960916" y="1767450"/>
                </a:cubicBezTo>
                <a:cubicBezTo>
                  <a:pt x="960916" y="1767450"/>
                  <a:pt x="961077" y="1769838"/>
                  <a:pt x="961077" y="1769838"/>
                </a:cubicBezTo>
                <a:lnTo>
                  <a:pt x="956132" y="1770757"/>
                </a:lnTo>
                <a:lnTo>
                  <a:pt x="956132" y="1773716"/>
                </a:lnTo>
                <a:lnTo>
                  <a:pt x="963844" y="1775979"/>
                </a:lnTo>
                <a:lnTo>
                  <a:pt x="964816" y="1776050"/>
                </a:lnTo>
                <a:lnTo>
                  <a:pt x="971206" y="1771230"/>
                </a:lnTo>
                <a:lnTo>
                  <a:pt x="972825" y="1772833"/>
                </a:lnTo>
                <a:lnTo>
                  <a:pt x="973846" y="1768946"/>
                </a:lnTo>
                <a:cubicBezTo>
                  <a:pt x="976438" y="1770016"/>
                  <a:pt x="978987" y="1770466"/>
                  <a:pt x="979969" y="1771022"/>
                </a:cubicBezTo>
                <a:lnTo>
                  <a:pt x="978674" y="1772096"/>
                </a:lnTo>
                <a:lnTo>
                  <a:pt x="980250" y="1771050"/>
                </a:lnTo>
                <a:lnTo>
                  <a:pt x="982743" y="1777079"/>
                </a:lnTo>
                <a:lnTo>
                  <a:pt x="985400" y="1772212"/>
                </a:lnTo>
                <a:cubicBezTo>
                  <a:pt x="987259" y="1771774"/>
                  <a:pt x="989222" y="1772888"/>
                  <a:pt x="989391" y="1775370"/>
                </a:cubicBezTo>
                <a:cubicBezTo>
                  <a:pt x="988885" y="1767925"/>
                  <a:pt x="992067" y="1777682"/>
                  <a:pt x="991730" y="1772717"/>
                </a:cubicBezTo>
                <a:cubicBezTo>
                  <a:pt x="993899" y="1767584"/>
                  <a:pt x="986382" y="1768095"/>
                  <a:pt x="981199" y="1765953"/>
                </a:cubicBezTo>
                <a:cubicBezTo>
                  <a:pt x="983537" y="1763301"/>
                  <a:pt x="986713" y="1763709"/>
                  <a:pt x="989930" y="1764737"/>
                </a:cubicBezTo>
                <a:lnTo>
                  <a:pt x="994300" y="1765957"/>
                </a:lnTo>
                <a:lnTo>
                  <a:pt x="997941" y="1765730"/>
                </a:lnTo>
                <a:lnTo>
                  <a:pt x="999207" y="1767061"/>
                </a:lnTo>
                <a:lnTo>
                  <a:pt x="1002840" y="1764795"/>
                </a:lnTo>
                <a:cubicBezTo>
                  <a:pt x="1005724" y="1765534"/>
                  <a:pt x="1008943" y="1766561"/>
                  <a:pt x="1008774" y="1764080"/>
                </a:cubicBezTo>
                <a:cubicBezTo>
                  <a:pt x="1008437" y="1759117"/>
                  <a:pt x="1000915" y="1759628"/>
                  <a:pt x="1005761" y="1756805"/>
                </a:cubicBezTo>
                <a:cubicBezTo>
                  <a:pt x="1008434" y="1759116"/>
                  <a:pt x="1010983" y="1759567"/>
                  <a:pt x="1013574" y="1760637"/>
                </a:cubicBezTo>
                <a:lnTo>
                  <a:pt x="1016470" y="1763349"/>
                </a:lnTo>
                <a:lnTo>
                  <a:pt x="1019392" y="1761248"/>
                </a:lnTo>
                <a:cubicBezTo>
                  <a:pt x="1020902" y="1761844"/>
                  <a:pt x="1022111" y="1763638"/>
                  <a:pt x="1020902" y="1766030"/>
                </a:cubicBezTo>
                <a:lnTo>
                  <a:pt x="1019957" y="1766614"/>
                </a:lnTo>
                <a:lnTo>
                  <a:pt x="1021642" y="1768192"/>
                </a:lnTo>
                <a:cubicBezTo>
                  <a:pt x="1024982" y="1761732"/>
                  <a:pt x="1030206" y="1764494"/>
                  <a:pt x="1035409" y="1766946"/>
                </a:cubicBezTo>
                <a:lnTo>
                  <a:pt x="1036593" y="1767300"/>
                </a:lnTo>
                <a:lnTo>
                  <a:pt x="1038575" y="1765431"/>
                </a:lnTo>
                <a:cubicBezTo>
                  <a:pt x="1040338" y="1766030"/>
                  <a:pt x="1042452" y="1767225"/>
                  <a:pt x="1043862" y="1766030"/>
                </a:cubicBezTo>
                <a:lnTo>
                  <a:pt x="1041090" y="1768642"/>
                </a:lnTo>
                <a:lnTo>
                  <a:pt x="1042960" y="1769200"/>
                </a:lnTo>
                <a:lnTo>
                  <a:pt x="1047780" y="1764956"/>
                </a:lnTo>
                <a:lnTo>
                  <a:pt x="1046580" y="1763768"/>
                </a:lnTo>
                <a:cubicBezTo>
                  <a:pt x="1054117" y="1762524"/>
                  <a:pt x="1053489" y="1757548"/>
                  <a:pt x="1050035" y="1753195"/>
                </a:cubicBezTo>
                <a:lnTo>
                  <a:pt x="1048370" y="1751809"/>
                </a:lnTo>
                <a:lnTo>
                  <a:pt x="1048279" y="1751929"/>
                </a:lnTo>
                <a:lnTo>
                  <a:pt x="1048305" y="1751755"/>
                </a:lnTo>
                <a:lnTo>
                  <a:pt x="1043400" y="1747674"/>
                </a:lnTo>
                <a:cubicBezTo>
                  <a:pt x="1040927" y="1746353"/>
                  <a:pt x="1038415" y="1745730"/>
                  <a:pt x="1036531" y="1746352"/>
                </a:cubicBezTo>
                <a:cubicBezTo>
                  <a:pt x="1039043" y="1743866"/>
                  <a:pt x="1034018" y="1738889"/>
                  <a:pt x="1039043" y="1738889"/>
                </a:cubicBezTo>
                <a:cubicBezTo>
                  <a:pt x="1031506" y="1731427"/>
                  <a:pt x="1028993" y="1751329"/>
                  <a:pt x="1023968" y="1743866"/>
                </a:cubicBezTo>
                <a:cubicBezTo>
                  <a:pt x="1023968" y="1738889"/>
                  <a:pt x="1026480" y="1743866"/>
                  <a:pt x="1028993" y="1741378"/>
                </a:cubicBezTo>
                <a:cubicBezTo>
                  <a:pt x="1028993" y="1741378"/>
                  <a:pt x="1028993" y="1741378"/>
                  <a:pt x="1028993" y="1733916"/>
                </a:cubicBezTo>
                <a:cubicBezTo>
                  <a:pt x="1036531" y="1736404"/>
                  <a:pt x="1044068" y="1733915"/>
                  <a:pt x="1046580" y="1728939"/>
                </a:cubicBezTo>
                <a:cubicBezTo>
                  <a:pt x="1044067" y="1726453"/>
                  <a:pt x="1036531" y="1731427"/>
                  <a:pt x="1034018" y="1731427"/>
                </a:cubicBezTo>
                <a:cubicBezTo>
                  <a:pt x="1034018" y="1726453"/>
                  <a:pt x="1028993" y="1723965"/>
                  <a:pt x="1023968" y="1721476"/>
                </a:cubicBezTo>
                <a:cubicBezTo>
                  <a:pt x="1023968" y="1721476"/>
                  <a:pt x="1023968" y="1716502"/>
                  <a:pt x="1026481" y="1714014"/>
                </a:cubicBezTo>
                <a:lnTo>
                  <a:pt x="1029110" y="1717918"/>
                </a:lnTo>
                <a:lnTo>
                  <a:pt x="1029429" y="1716086"/>
                </a:lnTo>
                <a:lnTo>
                  <a:pt x="1027390" y="1715309"/>
                </a:lnTo>
                <a:cubicBezTo>
                  <a:pt x="1026448" y="1713754"/>
                  <a:pt x="1026448" y="1711889"/>
                  <a:pt x="1028961" y="1711889"/>
                </a:cubicBezTo>
                <a:cubicBezTo>
                  <a:pt x="1026448" y="1704427"/>
                  <a:pt x="1018910" y="1709401"/>
                  <a:pt x="1013886" y="1711889"/>
                </a:cubicBezTo>
                <a:cubicBezTo>
                  <a:pt x="1013886" y="1711889"/>
                  <a:pt x="1014513" y="1711889"/>
                  <a:pt x="1015142" y="1712511"/>
                </a:cubicBezTo>
                <a:lnTo>
                  <a:pt x="1015771" y="1714691"/>
                </a:lnTo>
                <a:lnTo>
                  <a:pt x="1016309" y="1714825"/>
                </a:lnTo>
                <a:lnTo>
                  <a:pt x="1016150" y="1716003"/>
                </a:lnTo>
                <a:lnTo>
                  <a:pt x="1016399" y="1716866"/>
                </a:lnTo>
                <a:lnTo>
                  <a:pt x="1016055" y="1716701"/>
                </a:lnTo>
                <a:lnTo>
                  <a:pt x="1015894" y="1717889"/>
                </a:lnTo>
                <a:cubicBezTo>
                  <a:pt x="1015101" y="1719010"/>
                  <a:pt x="1013288" y="1715423"/>
                  <a:pt x="1011475" y="1717217"/>
                </a:cubicBezTo>
                <a:cubicBezTo>
                  <a:pt x="1011475" y="1716021"/>
                  <a:pt x="1011778" y="1715273"/>
                  <a:pt x="1012230" y="1714825"/>
                </a:cubicBezTo>
                <a:lnTo>
                  <a:pt x="1012300" y="1714800"/>
                </a:lnTo>
                <a:lnTo>
                  <a:pt x="1010431" y="1710646"/>
                </a:lnTo>
                <a:cubicBezTo>
                  <a:pt x="1009488" y="1707537"/>
                  <a:pt x="1008860" y="1704427"/>
                  <a:pt x="1006348" y="1704427"/>
                </a:cubicBezTo>
                <a:cubicBezTo>
                  <a:pt x="1001323" y="1704427"/>
                  <a:pt x="988761" y="1719351"/>
                  <a:pt x="988761" y="1704427"/>
                </a:cubicBezTo>
                <a:cubicBezTo>
                  <a:pt x="991273" y="1706915"/>
                  <a:pt x="991273" y="1706915"/>
                  <a:pt x="993786" y="1704426"/>
                </a:cubicBezTo>
                <a:cubicBezTo>
                  <a:pt x="993786" y="1701938"/>
                  <a:pt x="988761" y="1699453"/>
                  <a:pt x="993786" y="1699452"/>
                </a:cubicBezTo>
                <a:cubicBezTo>
                  <a:pt x="991274" y="1696964"/>
                  <a:pt x="988761" y="1696964"/>
                  <a:pt x="986249" y="1696964"/>
                </a:cubicBezTo>
                <a:cubicBezTo>
                  <a:pt x="986248" y="1699453"/>
                  <a:pt x="983736" y="1704427"/>
                  <a:pt x="981224" y="1696964"/>
                </a:cubicBezTo>
                <a:lnTo>
                  <a:pt x="986104" y="1695511"/>
                </a:lnTo>
                <a:lnTo>
                  <a:pt x="982287" y="1693912"/>
                </a:lnTo>
                <a:cubicBezTo>
                  <a:pt x="981073" y="1694627"/>
                  <a:pt x="979903" y="1695971"/>
                  <a:pt x="978647" y="1696056"/>
                </a:cubicBezTo>
                <a:cubicBezTo>
                  <a:pt x="978133" y="1688501"/>
                  <a:pt x="978133" y="1688501"/>
                  <a:pt x="978133" y="1688501"/>
                </a:cubicBezTo>
                <a:cubicBezTo>
                  <a:pt x="973107" y="1688843"/>
                  <a:pt x="970594" y="1689013"/>
                  <a:pt x="968082" y="1689184"/>
                </a:cubicBezTo>
                <a:cubicBezTo>
                  <a:pt x="968424" y="1694221"/>
                  <a:pt x="968253" y="1691703"/>
                  <a:pt x="968595" y="1696739"/>
                </a:cubicBezTo>
                <a:cubicBezTo>
                  <a:pt x="966082" y="1696910"/>
                  <a:pt x="965911" y="1694391"/>
                  <a:pt x="960885" y="1694733"/>
                </a:cubicBezTo>
                <a:cubicBezTo>
                  <a:pt x="961398" y="1702289"/>
                  <a:pt x="958886" y="1702459"/>
                  <a:pt x="956372" y="1702630"/>
                </a:cubicBezTo>
                <a:cubicBezTo>
                  <a:pt x="958543" y="1697422"/>
                  <a:pt x="958543" y="1697422"/>
                  <a:pt x="960714" y="1692214"/>
                </a:cubicBezTo>
                <a:cubicBezTo>
                  <a:pt x="958030" y="1689867"/>
                  <a:pt x="955345" y="1687518"/>
                  <a:pt x="953004" y="1690208"/>
                </a:cubicBezTo>
                <a:cubicBezTo>
                  <a:pt x="958715" y="1699940"/>
                  <a:pt x="950663" y="1692897"/>
                  <a:pt x="953688" y="1700282"/>
                </a:cubicBezTo>
                <a:cubicBezTo>
                  <a:pt x="946150" y="1700794"/>
                  <a:pt x="941466" y="1706173"/>
                  <a:pt x="936611" y="1709032"/>
                </a:cubicBezTo>
                <a:cubicBezTo>
                  <a:pt x="936098" y="1701477"/>
                  <a:pt x="941466" y="1706173"/>
                  <a:pt x="940953" y="1698617"/>
                </a:cubicBezTo>
                <a:cubicBezTo>
                  <a:pt x="933414" y="1699129"/>
                  <a:pt x="933414" y="1699129"/>
                  <a:pt x="933414" y="1699129"/>
                </a:cubicBezTo>
                <a:cubicBezTo>
                  <a:pt x="933756" y="1704166"/>
                  <a:pt x="933928" y="1706684"/>
                  <a:pt x="931415" y="1706855"/>
                </a:cubicBezTo>
                <a:cubicBezTo>
                  <a:pt x="931744" y="1702405"/>
                  <a:pt x="930630" y="1699951"/>
                  <a:pt x="928644" y="1698583"/>
                </a:cubicBezTo>
                <a:lnTo>
                  <a:pt x="921809" y="1697090"/>
                </a:lnTo>
                <a:lnTo>
                  <a:pt x="921773" y="1697213"/>
                </a:lnTo>
                <a:cubicBezTo>
                  <a:pt x="920866" y="1697512"/>
                  <a:pt x="919658" y="1696914"/>
                  <a:pt x="918449" y="1696914"/>
                </a:cubicBezTo>
                <a:lnTo>
                  <a:pt x="918491" y="1696687"/>
                </a:lnTo>
                <a:lnTo>
                  <a:pt x="910808" y="1696158"/>
                </a:lnTo>
                <a:cubicBezTo>
                  <a:pt x="907607" y="1695505"/>
                  <a:pt x="904674" y="1694123"/>
                  <a:pt x="902576" y="1691103"/>
                </a:cubicBezTo>
                <a:cubicBezTo>
                  <a:pt x="905260" y="1693451"/>
                  <a:pt x="905431" y="1695969"/>
                  <a:pt x="905601" y="1698488"/>
                </a:cubicBezTo>
                <a:cubicBezTo>
                  <a:pt x="903088" y="1698658"/>
                  <a:pt x="903259" y="1701177"/>
                  <a:pt x="903259" y="1701177"/>
                </a:cubicBezTo>
                <a:cubicBezTo>
                  <a:pt x="900575" y="1698829"/>
                  <a:pt x="905431" y="1695969"/>
                  <a:pt x="900234" y="1693792"/>
                </a:cubicBezTo>
                <a:cubicBezTo>
                  <a:pt x="895207" y="1694133"/>
                  <a:pt x="897891" y="1696481"/>
                  <a:pt x="900575" y="1698829"/>
                </a:cubicBezTo>
                <a:cubicBezTo>
                  <a:pt x="895549" y="1699171"/>
                  <a:pt x="897379" y="1688926"/>
                  <a:pt x="892523" y="1691786"/>
                </a:cubicBezTo>
                <a:cubicBezTo>
                  <a:pt x="893207" y="1701859"/>
                  <a:pt x="887326" y="1689609"/>
                  <a:pt x="885327" y="1697335"/>
                </a:cubicBezTo>
                <a:cubicBezTo>
                  <a:pt x="882300" y="1689950"/>
                  <a:pt x="880301" y="1697676"/>
                  <a:pt x="875275" y="1698018"/>
                </a:cubicBezTo>
                <a:cubicBezTo>
                  <a:pt x="872250" y="1690633"/>
                  <a:pt x="880301" y="1697676"/>
                  <a:pt x="879959" y="1692639"/>
                </a:cubicBezTo>
                <a:cubicBezTo>
                  <a:pt x="879959" y="1692639"/>
                  <a:pt x="879788" y="1690120"/>
                  <a:pt x="879617" y="1687602"/>
                </a:cubicBezTo>
                <a:cubicBezTo>
                  <a:pt x="879446" y="1685084"/>
                  <a:pt x="881446" y="1677357"/>
                  <a:pt x="883958" y="1677187"/>
                </a:cubicBezTo>
                <a:cubicBezTo>
                  <a:pt x="882129" y="1687432"/>
                  <a:pt x="886300" y="1674498"/>
                  <a:pt x="889155" y="1679364"/>
                </a:cubicBezTo>
                <a:cubicBezTo>
                  <a:pt x="888984" y="1676846"/>
                  <a:pt x="888984" y="1676846"/>
                  <a:pt x="891326" y="1674156"/>
                </a:cubicBezTo>
                <a:cubicBezTo>
                  <a:pt x="891669" y="1679193"/>
                  <a:pt x="894011" y="1676504"/>
                  <a:pt x="894182" y="1679023"/>
                </a:cubicBezTo>
                <a:cubicBezTo>
                  <a:pt x="891840" y="1681712"/>
                  <a:pt x="889327" y="1681883"/>
                  <a:pt x="889498" y="1684401"/>
                </a:cubicBezTo>
                <a:cubicBezTo>
                  <a:pt x="889498" y="1684401"/>
                  <a:pt x="886985" y="1684572"/>
                  <a:pt x="884300" y="1682224"/>
                </a:cubicBezTo>
                <a:cubicBezTo>
                  <a:pt x="884643" y="1687261"/>
                  <a:pt x="887155" y="1687090"/>
                  <a:pt x="887326" y="1689609"/>
                </a:cubicBezTo>
                <a:cubicBezTo>
                  <a:pt x="887326" y="1689609"/>
                  <a:pt x="884814" y="1689779"/>
                  <a:pt x="884814" y="1689779"/>
                </a:cubicBezTo>
                <a:cubicBezTo>
                  <a:pt x="885156" y="1694816"/>
                  <a:pt x="892523" y="1691786"/>
                  <a:pt x="889498" y="1684401"/>
                </a:cubicBezTo>
                <a:lnTo>
                  <a:pt x="903259" y="1683466"/>
                </a:lnTo>
                <a:lnTo>
                  <a:pt x="902721" y="1676573"/>
                </a:lnTo>
                <a:cubicBezTo>
                  <a:pt x="905137" y="1676573"/>
                  <a:pt x="905137" y="1681953"/>
                  <a:pt x="907554" y="1681953"/>
                </a:cubicBezTo>
                <a:lnTo>
                  <a:pt x="905055" y="1683345"/>
                </a:lnTo>
                <a:lnTo>
                  <a:pt x="906146" y="1683270"/>
                </a:lnTo>
                <a:cubicBezTo>
                  <a:pt x="911357" y="1681019"/>
                  <a:pt x="916797" y="1677487"/>
                  <a:pt x="924165" y="1674456"/>
                </a:cubicBezTo>
                <a:cubicBezTo>
                  <a:pt x="929362" y="1676633"/>
                  <a:pt x="929191" y="1674115"/>
                  <a:pt x="931874" y="1676462"/>
                </a:cubicBezTo>
                <a:cubicBezTo>
                  <a:pt x="929875" y="1684189"/>
                  <a:pt x="933144" y="1685864"/>
                  <a:pt x="937520" y="1685250"/>
                </a:cubicBezTo>
                <a:lnTo>
                  <a:pt x="939831" y="1684522"/>
                </a:lnTo>
                <a:lnTo>
                  <a:pt x="938388" y="1685825"/>
                </a:lnTo>
                <a:cubicBezTo>
                  <a:pt x="937952" y="1686960"/>
                  <a:pt x="937756" y="1688714"/>
                  <a:pt x="937927" y="1691232"/>
                </a:cubicBezTo>
                <a:cubicBezTo>
                  <a:pt x="940268" y="1688542"/>
                  <a:pt x="942953" y="1690891"/>
                  <a:pt x="945295" y="1688201"/>
                </a:cubicBezTo>
                <a:cubicBezTo>
                  <a:pt x="944581" y="1686985"/>
                  <a:pt x="943721" y="1685936"/>
                  <a:pt x="942842" y="1685205"/>
                </a:cubicBezTo>
                <a:lnTo>
                  <a:pt x="940641" y="1684267"/>
                </a:lnTo>
                <a:lnTo>
                  <a:pt x="944394" y="1683084"/>
                </a:lnTo>
                <a:lnTo>
                  <a:pt x="949443" y="1680491"/>
                </a:lnTo>
                <a:lnTo>
                  <a:pt x="944992" y="1680292"/>
                </a:lnTo>
                <a:cubicBezTo>
                  <a:pt x="943234" y="1680411"/>
                  <a:pt x="941786" y="1679910"/>
                  <a:pt x="941543" y="1676332"/>
                </a:cubicBezTo>
                <a:cubicBezTo>
                  <a:pt x="944356" y="1676141"/>
                  <a:pt x="947331" y="1678335"/>
                  <a:pt x="947169" y="1675950"/>
                </a:cubicBezTo>
                <a:cubicBezTo>
                  <a:pt x="947007" y="1673564"/>
                  <a:pt x="949659" y="1670987"/>
                  <a:pt x="949821" y="1673373"/>
                </a:cubicBezTo>
                <a:cubicBezTo>
                  <a:pt x="950064" y="1676952"/>
                  <a:pt x="950186" y="1678741"/>
                  <a:pt x="950247" y="1679636"/>
                </a:cubicBezTo>
                <a:lnTo>
                  <a:pt x="950284" y="1680183"/>
                </a:lnTo>
                <a:lnTo>
                  <a:pt x="951280" y="1679928"/>
                </a:lnTo>
                <a:cubicBezTo>
                  <a:pt x="952530" y="1680910"/>
                  <a:pt x="953290" y="1685128"/>
                  <a:pt x="955174" y="1685000"/>
                </a:cubicBezTo>
                <a:cubicBezTo>
                  <a:pt x="957175" y="1677274"/>
                  <a:pt x="959516" y="1674585"/>
                  <a:pt x="964713" y="1676763"/>
                </a:cubicBezTo>
                <a:cubicBezTo>
                  <a:pt x="965397" y="1686836"/>
                  <a:pt x="957346" y="1679793"/>
                  <a:pt x="957688" y="1684830"/>
                </a:cubicBezTo>
                <a:cubicBezTo>
                  <a:pt x="962885" y="1687007"/>
                  <a:pt x="964884" y="1679281"/>
                  <a:pt x="967738" y="1684147"/>
                </a:cubicBezTo>
                <a:cubicBezTo>
                  <a:pt x="965055" y="1681799"/>
                  <a:pt x="967396" y="1679110"/>
                  <a:pt x="969739" y="1676421"/>
                </a:cubicBezTo>
                <a:cubicBezTo>
                  <a:pt x="974936" y="1678598"/>
                  <a:pt x="978705" y="1678342"/>
                  <a:pt x="982160" y="1678107"/>
                </a:cubicBezTo>
                <a:lnTo>
                  <a:pt x="986378" y="1678833"/>
                </a:lnTo>
                <a:lnTo>
                  <a:pt x="987271" y="1677648"/>
                </a:lnTo>
                <a:cubicBezTo>
                  <a:pt x="987271" y="1676403"/>
                  <a:pt x="986645" y="1675158"/>
                  <a:pt x="985394" y="1675158"/>
                </a:cubicBezTo>
                <a:cubicBezTo>
                  <a:pt x="987897" y="1672667"/>
                  <a:pt x="990401" y="1672667"/>
                  <a:pt x="992904" y="1670175"/>
                </a:cubicBezTo>
                <a:cubicBezTo>
                  <a:pt x="992904" y="1667684"/>
                  <a:pt x="987897" y="1670175"/>
                  <a:pt x="987896" y="1665193"/>
                </a:cubicBezTo>
                <a:cubicBezTo>
                  <a:pt x="987896" y="1665193"/>
                  <a:pt x="987897" y="1667684"/>
                  <a:pt x="987897" y="1667684"/>
                </a:cubicBezTo>
                <a:cubicBezTo>
                  <a:pt x="984142" y="1671421"/>
                  <a:pt x="978979" y="1675157"/>
                  <a:pt x="973464" y="1674691"/>
                </a:cubicBezTo>
                <a:lnTo>
                  <a:pt x="968858" y="1673024"/>
                </a:lnTo>
                <a:lnTo>
                  <a:pt x="968243" y="1674190"/>
                </a:lnTo>
                <a:cubicBezTo>
                  <a:pt x="965705" y="1671698"/>
                  <a:pt x="968243" y="1671698"/>
                  <a:pt x="965704" y="1666716"/>
                </a:cubicBezTo>
                <a:cubicBezTo>
                  <a:pt x="963167" y="1664226"/>
                  <a:pt x="953016" y="1671698"/>
                  <a:pt x="955553" y="1664225"/>
                </a:cubicBezTo>
                <a:cubicBezTo>
                  <a:pt x="950479" y="1664226"/>
                  <a:pt x="947941" y="1666717"/>
                  <a:pt x="947940" y="1674190"/>
                </a:cubicBezTo>
                <a:lnTo>
                  <a:pt x="947940" y="1667888"/>
                </a:lnTo>
                <a:lnTo>
                  <a:pt x="946442" y="1671206"/>
                </a:lnTo>
                <a:lnTo>
                  <a:pt x="944908" y="1666954"/>
                </a:lnTo>
                <a:lnTo>
                  <a:pt x="944134" y="1667650"/>
                </a:lnTo>
                <a:lnTo>
                  <a:pt x="940963" y="1668947"/>
                </a:lnTo>
                <a:lnTo>
                  <a:pt x="938970" y="1674108"/>
                </a:lnTo>
                <a:cubicBezTo>
                  <a:pt x="938794" y="1671524"/>
                  <a:pt x="941030" y="1668775"/>
                  <a:pt x="938619" y="1668939"/>
                </a:cubicBezTo>
                <a:lnTo>
                  <a:pt x="937654" y="1671438"/>
                </a:lnTo>
                <a:lnTo>
                  <a:pt x="937791" y="1671803"/>
                </a:lnTo>
                <a:lnTo>
                  <a:pt x="937450" y="1671964"/>
                </a:lnTo>
                <a:lnTo>
                  <a:pt x="936558" y="1674273"/>
                </a:lnTo>
                <a:lnTo>
                  <a:pt x="936764" y="1672289"/>
                </a:lnTo>
                <a:lnTo>
                  <a:pt x="932737" y="1674194"/>
                </a:lnTo>
                <a:cubicBezTo>
                  <a:pt x="932737" y="1671803"/>
                  <a:pt x="932105" y="1671205"/>
                  <a:pt x="931790" y="1670309"/>
                </a:cubicBezTo>
                <a:lnTo>
                  <a:pt x="932094" y="1668484"/>
                </a:lnTo>
                <a:lnTo>
                  <a:pt x="929159" y="1672376"/>
                </a:lnTo>
                <a:lnTo>
                  <a:pt x="930069" y="1666162"/>
                </a:lnTo>
                <a:lnTo>
                  <a:pt x="924052" y="1669620"/>
                </a:lnTo>
                <a:lnTo>
                  <a:pt x="926507" y="1671767"/>
                </a:lnTo>
                <a:cubicBezTo>
                  <a:pt x="926507" y="1671767"/>
                  <a:pt x="923994" y="1671938"/>
                  <a:pt x="924165" y="1674456"/>
                </a:cubicBezTo>
                <a:cubicBezTo>
                  <a:pt x="921139" y="1667071"/>
                  <a:pt x="914284" y="1677657"/>
                  <a:pt x="913942" y="1672621"/>
                </a:cubicBezTo>
                <a:cubicBezTo>
                  <a:pt x="916455" y="1672450"/>
                  <a:pt x="913771" y="1670102"/>
                  <a:pt x="913600" y="1667583"/>
                </a:cubicBezTo>
                <a:lnTo>
                  <a:pt x="916949" y="1667614"/>
                </a:lnTo>
                <a:lnTo>
                  <a:pt x="917576" y="1667020"/>
                </a:lnTo>
                <a:cubicBezTo>
                  <a:pt x="917576" y="1659846"/>
                  <a:pt x="909996" y="1664629"/>
                  <a:pt x="909996" y="1659846"/>
                </a:cubicBezTo>
                <a:cubicBezTo>
                  <a:pt x="909996" y="1655064"/>
                  <a:pt x="922631" y="1667021"/>
                  <a:pt x="925157" y="1655064"/>
                </a:cubicBezTo>
                <a:cubicBezTo>
                  <a:pt x="927683" y="1659846"/>
                  <a:pt x="927683" y="1655064"/>
                  <a:pt x="932737" y="1655064"/>
                </a:cubicBezTo>
                <a:cubicBezTo>
                  <a:pt x="932737" y="1658651"/>
                  <a:pt x="933368" y="1660444"/>
                  <a:pt x="934316" y="1662537"/>
                </a:cubicBezTo>
                <a:lnTo>
                  <a:pt x="937026" y="1669763"/>
                </a:lnTo>
                <a:lnTo>
                  <a:pt x="937473" y="1665447"/>
                </a:lnTo>
                <a:cubicBezTo>
                  <a:pt x="938223" y="1663124"/>
                  <a:pt x="939385" y="1662396"/>
                  <a:pt x="940854" y="1666191"/>
                </a:cubicBezTo>
                <a:cubicBezTo>
                  <a:pt x="938443" y="1666355"/>
                  <a:pt x="937928" y="1667688"/>
                  <a:pt x="938295" y="1668637"/>
                </a:cubicBezTo>
                <a:lnTo>
                  <a:pt x="940410" y="1668744"/>
                </a:lnTo>
                <a:lnTo>
                  <a:pt x="941279" y="1663914"/>
                </a:lnTo>
                <a:cubicBezTo>
                  <a:pt x="940962" y="1662357"/>
                  <a:pt x="940328" y="1660488"/>
                  <a:pt x="940328" y="1656752"/>
                </a:cubicBezTo>
                <a:cubicBezTo>
                  <a:pt x="942865" y="1654261"/>
                  <a:pt x="945403" y="1656752"/>
                  <a:pt x="945403" y="1656752"/>
                </a:cubicBezTo>
                <a:cubicBezTo>
                  <a:pt x="947941" y="1649279"/>
                  <a:pt x="940327" y="1654261"/>
                  <a:pt x="937789" y="1651770"/>
                </a:cubicBezTo>
                <a:cubicBezTo>
                  <a:pt x="937789" y="1646788"/>
                  <a:pt x="942865" y="1651770"/>
                  <a:pt x="942865" y="1644297"/>
                </a:cubicBezTo>
                <a:cubicBezTo>
                  <a:pt x="942865" y="1649279"/>
                  <a:pt x="945403" y="1651770"/>
                  <a:pt x="950479" y="1649279"/>
                </a:cubicBezTo>
                <a:cubicBezTo>
                  <a:pt x="950479" y="1651770"/>
                  <a:pt x="950479" y="1654261"/>
                  <a:pt x="947940" y="1654261"/>
                </a:cubicBezTo>
                <a:cubicBezTo>
                  <a:pt x="947940" y="1654261"/>
                  <a:pt x="950479" y="1654261"/>
                  <a:pt x="950478" y="1656752"/>
                </a:cubicBezTo>
                <a:lnTo>
                  <a:pt x="952979" y="1651843"/>
                </a:lnTo>
                <a:lnTo>
                  <a:pt x="950687" y="1650545"/>
                </a:lnTo>
                <a:cubicBezTo>
                  <a:pt x="953099" y="1650381"/>
                  <a:pt x="955348" y="1647831"/>
                  <a:pt x="955024" y="1643060"/>
                </a:cubicBezTo>
                <a:cubicBezTo>
                  <a:pt x="955186" y="1645445"/>
                  <a:pt x="955024" y="1643060"/>
                  <a:pt x="957436" y="1642896"/>
                </a:cubicBezTo>
                <a:cubicBezTo>
                  <a:pt x="956473" y="1646557"/>
                  <a:pt x="955951" y="1647790"/>
                  <a:pt x="956032" y="1648983"/>
                </a:cubicBezTo>
                <a:lnTo>
                  <a:pt x="957446" y="1652715"/>
                </a:lnTo>
                <a:lnTo>
                  <a:pt x="960312" y="1653327"/>
                </a:lnTo>
                <a:lnTo>
                  <a:pt x="964066" y="1655712"/>
                </a:lnTo>
                <a:lnTo>
                  <a:pt x="963585" y="1654948"/>
                </a:lnTo>
                <a:cubicBezTo>
                  <a:pt x="966091" y="1654777"/>
                  <a:pt x="968599" y="1654607"/>
                  <a:pt x="970937" y="1651956"/>
                </a:cubicBezTo>
                <a:cubicBezTo>
                  <a:pt x="968431" y="1652126"/>
                  <a:pt x="968262" y="1649644"/>
                  <a:pt x="968093" y="1647162"/>
                </a:cubicBezTo>
                <a:cubicBezTo>
                  <a:pt x="963079" y="1647502"/>
                  <a:pt x="963248" y="1649985"/>
                  <a:pt x="960909" y="1652637"/>
                </a:cubicBezTo>
                <a:cubicBezTo>
                  <a:pt x="960740" y="1650155"/>
                  <a:pt x="960572" y="1647672"/>
                  <a:pt x="960572" y="1647672"/>
                </a:cubicBezTo>
                <a:cubicBezTo>
                  <a:pt x="960193" y="1642089"/>
                  <a:pt x="963298" y="1646085"/>
                  <a:pt x="964589" y="1644245"/>
                </a:cubicBezTo>
                <a:lnTo>
                  <a:pt x="965010" y="1640506"/>
                </a:lnTo>
                <a:lnTo>
                  <a:pt x="965249" y="1642369"/>
                </a:lnTo>
                <a:cubicBezTo>
                  <a:pt x="967756" y="1642199"/>
                  <a:pt x="967587" y="1639716"/>
                  <a:pt x="967756" y="1642199"/>
                </a:cubicBezTo>
                <a:lnTo>
                  <a:pt x="972136" y="1652543"/>
                </a:lnTo>
                <a:lnTo>
                  <a:pt x="973318" y="1651770"/>
                </a:lnTo>
                <a:lnTo>
                  <a:pt x="972252" y="1652816"/>
                </a:lnTo>
                <a:lnTo>
                  <a:pt x="972631" y="1653710"/>
                </a:lnTo>
                <a:lnTo>
                  <a:pt x="976575" y="1658359"/>
                </a:lnTo>
                <a:lnTo>
                  <a:pt x="979980" y="1657998"/>
                </a:lnTo>
                <a:cubicBezTo>
                  <a:pt x="984104" y="1657998"/>
                  <a:pt x="987276" y="1659243"/>
                  <a:pt x="986007" y="1664226"/>
                </a:cubicBezTo>
                <a:cubicBezTo>
                  <a:pt x="984104" y="1664226"/>
                  <a:pt x="977918" y="1662824"/>
                  <a:pt x="972802" y="1665276"/>
                </a:cubicBezTo>
                <a:lnTo>
                  <a:pt x="972465" y="1665567"/>
                </a:lnTo>
                <a:lnTo>
                  <a:pt x="973568" y="1666368"/>
                </a:lnTo>
                <a:cubicBezTo>
                  <a:pt x="973750" y="1669052"/>
                  <a:pt x="973750" y="1669052"/>
                  <a:pt x="973933" y="1671735"/>
                </a:cubicBezTo>
                <a:lnTo>
                  <a:pt x="973405" y="1671419"/>
                </a:lnTo>
                <a:lnTo>
                  <a:pt x="972705" y="1671536"/>
                </a:lnTo>
                <a:lnTo>
                  <a:pt x="972877" y="1672666"/>
                </a:lnTo>
                <a:cubicBezTo>
                  <a:pt x="975381" y="1670175"/>
                  <a:pt x="977884" y="1670175"/>
                  <a:pt x="977884" y="1665193"/>
                </a:cubicBezTo>
                <a:cubicBezTo>
                  <a:pt x="980387" y="1667685"/>
                  <a:pt x="982891" y="1662702"/>
                  <a:pt x="985394" y="1667685"/>
                </a:cubicBezTo>
                <a:cubicBezTo>
                  <a:pt x="987896" y="1665193"/>
                  <a:pt x="985394" y="1665194"/>
                  <a:pt x="987897" y="1662702"/>
                </a:cubicBezTo>
                <a:lnTo>
                  <a:pt x="989824" y="1663174"/>
                </a:lnTo>
                <a:lnTo>
                  <a:pt x="988544" y="1659241"/>
                </a:lnTo>
                <a:lnTo>
                  <a:pt x="989546" y="1659055"/>
                </a:lnTo>
                <a:lnTo>
                  <a:pt x="986304" y="1657716"/>
                </a:lnTo>
                <a:cubicBezTo>
                  <a:pt x="988553" y="1655166"/>
                  <a:pt x="992891" y="1647681"/>
                  <a:pt x="993377" y="1654838"/>
                </a:cubicBezTo>
                <a:lnTo>
                  <a:pt x="991769" y="1658640"/>
                </a:lnTo>
                <a:lnTo>
                  <a:pt x="995365" y="1657970"/>
                </a:lnTo>
                <a:cubicBezTo>
                  <a:pt x="997226" y="1657335"/>
                  <a:pt x="998466" y="1655429"/>
                  <a:pt x="998466" y="1649077"/>
                </a:cubicBezTo>
                <a:cubicBezTo>
                  <a:pt x="1000947" y="1654158"/>
                  <a:pt x="1008388" y="1649077"/>
                  <a:pt x="1013349" y="1651618"/>
                </a:cubicBezTo>
                <a:cubicBezTo>
                  <a:pt x="1010093" y="1656064"/>
                  <a:pt x="1013010" y="1656620"/>
                  <a:pt x="1017736" y="1656902"/>
                </a:cubicBezTo>
                <a:lnTo>
                  <a:pt x="1017921" y="1656947"/>
                </a:lnTo>
                <a:lnTo>
                  <a:pt x="1016285" y="1653285"/>
                </a:lnTo>
                <a:cubicBezTo>
                  <a:pt x="1021287" y="1655582"/>
                  <a:pt x="1021287" y="1655582"/>
                  <a:pt x="1021287" y="1655582"/>
                </a:cubicBezTo>
                <a:lnTo>
                  <a:pt x="1021437" y="1657787"/>
                </a:lnTo>
                <a:lnTo>
                  <a:pt x="1032985" y="1660546"/>
                </a:lnTo>
                <a:lnTo>
                  <a:pt x="1034294" y="1662384"/>
                </a:lnTo>
                <a:lnTo>
                  <a:pt x="1035318" y="1662279"/>
                </a:lnTo>
                <a:lnTo>
                  <a:pt x="1035965" y="1662772"/>
                </a:lnTo>
                <a:lnTo>
                  <a:pt x="1035966" y="1661266"/>
                </a:lnTo>
                <a:cubicBezTo>
                  <a:pt x="1035966" y="1660320"/>
                  <a:pt x="1035965" y="1659689"/>
                  <a:pt x="1035965" y="1659689"/>
                </a:cubicBezTo>
                <a:cubicBezTo>
                  <a:pt x="1035966" y="1654640"/>
                  <a:pt x="1028410" y="1662213"/>
                  <a:pt x="1030929" y="1654640"/>
                </a:cubicBezTo>
                <a:cubicBezTo>
                  <a:pt x="1035966" y="1654640"/>
                  <a:pt x="1038484" y="1662212"/>
                  <a:pt x="1041002" y="1654640"/>
                </a:cubicBezTo>
                <a:cubicBezTo>
                  <a:pt x="1043521" y="1662213"/>
                  <a:pt x="1048559" y="1649591"/>
                  <a:pt x="1048559" y="1659688"/>
                </a:cubicBezTo>
                <a:lnTo>
                  <a:pt x="1050611" y="1658146"/>
                </a:lnTo>
                <a:lnTo>
                  <a:pt x="1049324" y="1658233"/>
                </a:lnTo>
                <a:cubicBezTo>
                  <a:pt x="1049000" y="1653462"/>
                  <a:pt x="1051249" y="1650912"/>
                  <a:pt x="1053661" y="1650748"/>
                </a:cubicBezTo>
                <a:lnTo>
                  <a:pt x="1054872" y="1653672"/>
                </a:lnTo>
                <a:lnTo>
                  <a:pt x="1056115" y="1652115"/>
                </a:lnTo>
                <a:lnTo>
                  <a:pt x="1056115" y="1656674"/>
                </a:lnTo>
                <a:lnTo>
                  <a:pt x="1056206" y="1656893"/>
                </a:lnTo>
                <a:lnTo>
                  <a:pt x="1056852" y="1654950"/>
                </a:lnTo>
                <a:lnTo>
                  <a:pt x="1056234" y="1652972"/>
                </a:lnTo>
                <a:lnTo>
                  <a:pt x="1057448" y="1653157"/>
                </a:lnTo>
                <a:lnTo>
                  <a:pt x="1058633" y="1649592"/>
                </a:lnTo>
                <a:cubicBezTo>
                  <a:pt x="1058633" y="1649592"/>
                  <a:pt x="1058633" y="1652116"/>
                  <a:pt x="1061152" y="1652115"/>
                </a:cubicBezTo>
                <a:lnTo>
                  <a:pt x="1060644" y="1653644"/>
                </a:lnTo>
                <a:lnTo>
                  <a:pt x="1060823" y="1653671"/>
                </a:lnTo>
                <a:cubicBezTo>
                  <a:pt x="1061705" y="1653274"/>
                  <a:pt x="1062262" y="1652562"/>
                  <a:pt x="1063468" y="1652481"/>
                </a:cubicBezTo>
                <a:cubicBezTo>
                  <a:pt x="1063650" y="1655165"/>
                  <a:pt x="1062444" y="1655247"/>
                  <a:pt x="1061563" y="1655644"/>
                </a:cubicBezTo>
                <a:lnTo>
                  <a:pt x="1061578" y="1657593"/>
                </a:lnTo>
                <a:lnTo>
                  <a:pt x="1066505" y="1654087"/>
                </a:lnTo>
                <a:cubicBezTo>
                  <a:pt x="1072801" y="1652352"/>
                  <a:pt x="1080357" y="1653456"/>
                  <a:pt x="1084136" y="1650459"/>
                </a:cubicBezTo>
                <a:lnTo>
                  <a:pt x="1084926" y="1647430"/>
                </a:lnTo>
                <a:lnTo>
                  <a:pt x="1083801" y="1648706"/>
                </a:lnTo>
                <a:lnTo>
                  <a:pt x="1082114" y="1644633"/>
                </a:lnTo>
                <a:lnTo>
                  <a:pt x="1081150" y="1646224"/>
                </a:lnTo>
                <a:cubicBezTo>
                  <a:pt x="1080244" y="1647718"/>
                  <a:pt x="1079035" y="1648914"/>
                  <a:pt x="1076618" y="1648914"/>
                </a:cubicBezTo>
                <a:cubicBezTo>
                  <a:pt x="1077826" y="1646523"/>
                  <a:pt x="1079035" y="1644131"/>
                  <a:pt x="1080244" y="1642636"/>
                </a:cubicBezTo>
                <a:lnTo>
                  <a:pt x="1081189" y="1642401"/>
                </a:lnTo>
                <a:lnTo>
                  <a:pt x="1080903" y="1641712"/>
                </a:lnTo>
                <a:cubicBezTo>
                  <a:pt x="1085726" y="1641384"/>
                  <a:pt x="1088299" y="1643606"/>
                  <a:pt x="1090549" y="1641057"/>
                </a:cubicBezTo>
                <a:lnTo>
                  <a:pt x="1087260" y="1644785"/>
                </a:lnTo>
                <a:lnTo>
                  <a:pt x="1088858" y="1649591"/>
                </a:lnTo>
                <a:lnTo>
                  <a:pt x="1093862" y="1649591"/>
                </a:lnTo>
                <a:lnTo>
                  <a:pt x="1095000" y="1648620"/>
                </a:lnTo>
                <a:lnTo>
                  <a:pt x="1095652" y="1648064"/>
                </a:lnTo>
                <a:lnTo>
                  <a:pt x="1093895" y="1644542"/>
                </a:lnTo>
                <a:cubicBezTo>
                  <a:pt x="1092636" y="1643911"/>
                  <a:pt x="1091377" y="1643280"/>
                  <a:pt x="1091377" y="1639494"/>
                </a:cubicBezTo>
                <a:lnTo>
                  <a:pt x="1107752" y="1646527"/>
                </a:lnTo>
                <a:lnTo>
                  <a:pt x="1108323" y="1646444"/>
                </a:lnTo>
                <a:cubicBezTo>
                  <a:pt x="1111526" y="1646226"/>
                  <a:pt x="1114688" y="1645412"/>
                  <a:pt x="1115726" y="1641747"/>
                </a:cubicBezTo>
                <a:cubicBezTo>
                  <a:pt x="1118287" y="1641573"/>
                  <a:pt x="1121174" y="1646170"/>
                  <a:pt x="1121336" y="1648556"/>
                </a:cubicBezTo>
                <a:lnTo>
                  <a:pt x="1115769" y="1648772"/>
                </a:lnTo>
                <a:lnTo>
                  <a:pt x="1116563" y="1652116"/>
                </a:lnTo>
                <a:cubicBezTo>
                  <a:pt x="1121601" y="1652116"/>
                  <a:pt x="1121600" y="1649591"/>
                  <a:pt x="1124119" y="1649591"/>
                </a:cubicBezTo>
                <a:cubicBezTo>
                  <a:pt x="1124119" y="1654639"/>
                  <a:pt x="1124119" y="1652116"/>
                  <a:pt x="1124119" y="1657164"/>
                </a:cubicBezTo>
                <a:cubicBezTo>
                  <a:pt x="1126638" y="1657164"/>
                  <a:pt x="1129157" y="1657164"/>
                  <a:pt x="1134194" y="1657164"/>
                </a:cubicBezTo>
                <a:cubicBezTo>
                  <a:pt x="1134194" y="1657164"/>
                  <a:pt x="1134194" y="1657164"/>
                  <a:pt x="1134194" y="1649591"/>
                </a:cubicBezTo>
                <a:cubicBezTo>
                  <a:pt x="1136713" y="1649591"/>
                  <a:pt x="1139231" y="1654640"/>
                  <a:pt x="1141750" y="1649591"/>
                </a:cubicBezTo>
                <a:cubicBezTo>
                  <a:pt x="1144269" y="1652116"/>
                  <a:pt x="1139231" y="1657164"/>
                  <a:pt x="1136712" y="1657164"/>
                </a:cubicBezTo>
                <a:cubicBezTo>
                  <a:pt x="1144268" y="1659688"/>
                  <a:pt x="1151825" y="1662213"/>
                  <a:pt x="1154343" y="1657164"/>
                </a:cubicBezTo>
                <a:lnTo>
                  <a:pt x="1154547" y="1660021"/>
                </a:lnTo>
                <a:lnTo>
                  <a:pt x="1155984" y="1659823"/>
                </a:lnTo>
                <a:lnTo>
                  <a:pt x="1154617" y="1660996"/>
                </a:lnTo>
                <a:lnTo>
                  <a:pt x="1154659" y="1661582"/>
                </a:lnTo>
                <a:lnTo>
                  <a:pt x="1153817" y="1661681"/>
                </a:lnTo>
                <a:lnTo>
                  <a:pt x="1150899" y="1664182"/>
                </a:lnTo>
                <a:lnTo>
                  <a:pt x="1150300" y="1664204"/>
                </a:lnTo>
                <a:lnTo>
                  <a:pt x="1150565" y="1664737"/>
                </a:lnTo>
                <a:lnTo>
                  <a:pt x="1151072" y="1665751"/>
                </a:lnTo>
                <a:lnTo>
                  <a:pt x="1153032" y="1664400"/>
                </a:lnTo>
                <a:cubicBezTo>
                  <a:pt x="1154210" y="1663237"/>
                  <a:pt x="1155382" y="1661996"/>
                  <a:pt x="1156302" y="1661663"/>
                </a:cubicBezTo>
                <a:lnTo>
                  <a:pt x="1157974" y="1664241"/>
                </a:lnTo>
                <a:lnTo>
                  <a:pt x="1158666" y="1661981"/>
                </a:lnTo>
                <a:lnTo>
                  <a:pt x="1161804" y="1659864"/>
                </a:lnTo>
                <a:lnTo>
                  <a:pt x="1161900" y="1657164"/>
                </a:lnTo>
                <a:lnTo>
                  <a:pt x="1163776" y="1658532"/>
                </a:lnTo>
                <a:lnTo>
                  <a:pt x="1165575" y="1657318"/>
                </a:lnTo>
                <a:lnTo>
                  <a:pt x="1166434" y="1654514"/>
                </a:lnTo>
                <a:lnTo>
                  <a:pt x="1163770" y="1655431"/>
                </a:lnTo>
                <a:cubicBezTo>
                  <a:pt x="1161373" y="1655244"/>
                  <a:pt x="1159244" y="1653990"/>
                  <a:pt x="1159055" y="1651207"/>
                </a:cubicBezTo>
                <a:cubicBezTo>
                  <a:pt x="1160601" y="1653898"/>
                  <a:pt x="1162588" y="1653064"/>
                  <a:pt x="1164575" y="1652230"/>
                </a:cubicBezTo>
                <a:lnTo>
                  <a:pt x="1166995" y="1652678"/>
                </a:lnTo>
                <a:lnTo>
                  <a:pt x="1167146" y="1652187"/>
                </a:lnTo>
                <a:cubicBezTo>
                  <a:pt x="1172171" y="1654675"/>
                  <a:pt x="1172171" y="1654675"/>
                  <a:pt x="1177196" y="1654675"/>
                </a:cubicBezTo>
                <a:cubicBezTo>
                  <a:pt x="1177196" y="1654675"/>
                  <a:pt x="1179708" y="1647210"/>
                  <a:pt x="1177196" y="1649698"/>
                </a:cubicBezTo>
                <a:cubicBezTo>
                  <a:pt x="1179080" y="1645968"/>
                  <a:pt x="1180964" y="1650633"/>
                  <a:pt x="1183908" y="1654247"/>
                </a:cubicBezTo>
                <a:lnTo>
                  <a:pt x="1186712" y="1656695"/>
                </a:lnTo>
                <a:lnTo>
                  <a:pt x="1187648" y="1656559"/>
                </a:lnTo>
                <a:lnTo>
                  <a:pt x="1189169" y="1654285"/>
                </a:lnTo>
                <a:cubicBezTo>
                  <a:pt x="1191171" y="1653586"/>
                  <a:pt x="1193526" y="1657784"/>
                  <a:pt x="1197295" y="1652187"/>
                </a:cubicBezTo>
                <a:lnTo>
                  <a:pt x="1196404" y="1654494"/>
                </a:lnTo>
                <a:lnTo>
                  <a:pt x="1200306" y="1652441"/>
                </a:lnTo>
                <a:lnTo>
                  <a:pt x="1201064" y="1651254"/>
                </a:lnTo>
                <a:lnTo>
                  <a:pt x="1201566" y="1650715"/>
                </a:lnTo>
                <a:lnTo>
                  <a:pt x="1202051" y="1645976"/>
                </a:lnTo>
                <a:lnTo>
                  <a:pt x="1195725" y="1643169"/>
                </a:lnTo>
                <a:cubicBezTo>
                  <a:pt x="1192270" y="1642858"/>
                  <a:pt x="1188502" y="1643481"/>
                  <a:pt x="1184733" y="1644725"/>
                </a:cubicBezTo>
                <a:cubicBezTo>
                  <a:pt x="1179708" y="1632286"/>
                  <a:pt x="1172171" y="1642236"/>
                  <a:pt x="1167146" y="1649699"/>
                </a:cubicBezTo>
                <a:cubicBezTo>
                  <a:pt x="1167146" y="1639747"/>
                  <a:pt x="1174683" y="1637259"/>
                  <a:pt x="1172171" y="1632286"/>
                </a:cubicBezTo>
                <a:cubicBezTo>
                  <a:pt x="1177196" y="1634774"/>
                  <a:pt x="1179708" y="1637259"/>
                  <a:pt x="1184733" y="1639748"/>
                </a:cubicBezTo>
                <a:cubicBezTo>
                  <a:pt x="1184733" y="1637882"/>
                  <a:pt x="1185048" y="1636483"/>
                  <a:pt x="1185557" y="1635395"/>
                </a:cubicBezTo>
                <a:lnTo>
                  <a:pt x="1185916" y="1634950"/>
                </a:lnTo>
                <a:lnTo>
                  <a:pt x="1184475" y="1630136"/>
                </a:lnTo>
                <a:lnTo>
                  <a:pt x="1184297" y="1629261"/>
                </a:lnTo>
                <a:lnTo>
                  <a:pt x="1182221" y="1627311"/>
                </a:lnTo>
                <a:cubicBezTo>
                  <a:pt x="1182221" y="1626067"/>
                  <a:pt x="1182849" y="1626067"/>
                  <a:pt x="1183477" y="1626067"/>
                </a:cubicBezTo>
                <a:lnTo>
                  <a:pt x="1183621" y="1625924"/>
                </a:lnTo>
                <a:lnTo>
                  <a:pt x="1183227" y="1623982"/>
                </a:lnTo>
                <a:lnTo>
                  <a:pt x="1182766" y="1622429"/>
                </a:lnTo>
                <a:lnTo>
                  <a:pt x="1180964" y="1622024"/>
                </a:lnTo>
                <a:lnTo>
                  <a:pt x="1180789" y="1621807"/>
                </a:lnTo>
                <a:lnTo>
                  <a:pt x="1180390" y="1622018"/>
                </a:lnTo>
                <a:cubicBezTo>
                  <a:pt x="1178929" y="1622792"/>
                  <a:pt x="1177723" y="1622874"/>
                  <a:pt x="1177541" y="1620191"/>
                </a:cubicBezTo>
                <a:lnTo>
                  <a:pt x="1178496" y="1618970"/>
                </a:lnTo>
                <a:lnTo>
                  <a:pt x="1177195" y="1617361"/>
                </a:lnTo>
                <a:lnTo>
                  <a:pt x="1179078" y="1618226"/>
                </a:lnTo>
                <a:lnTo>
                  <a:pt x="1179769" y="1617342"/>
                </a:lnTo>
                <a:lnTo>
                  <a:pt x="1181858" y="1619372"/>
                </a:lnTo>
                <a:lnTo>
                  <a:pt x="1181753" y="1619019"/>
                </a:lnTo>
                <a:lnTo>
                  <a:pt x="1182525" y="1619358"/>
                </a:lnTo>
                <a:lnTo>
                  <a:pt x="1183363" y="1616761"/>
                </a:lnTo>
                <a:lnTo>
                  <a:pt x="1184321" y="1618754"/>
                </a:lnTo>
                <a:lnTo>
                  <a:pt x="1184512" y="1616350"/>
                </a:lnTo>
                <a:lnTo>
                  <a:pt x="1184919" y="1613935"/>
                </a:lnTo>
                <a:lnTo>
                  <a:pt x="1183552" y="1612270"/>
                </a:lnTo>
                <a:cubicBezTo>
                  <a:pt x="1182278" y="1612045"/>
                  <a:pt x="1181066" y="1612751"/>
                  <a:pt x="1179813" y="1612836"/>
                </a:cubicBezTo>
                <a:cubicBezTo>
                  <a:pt x="1177305" y="1613006"/>
                  <a:pt x="1180318" y="1620282"/>
                  <a:pt x="1175136" y="1618140"/>
                </a:cubicBezTo>
                <a:cubicBezTo>
                  <a:pt x="1174967" y="1615657"/>
                  <a:pt x="1174967" y="1615657"/>
                  <a:pt x="1174630" y="1610694"/>
                </a:cubicBezTo>
                <a:lnTo>
                  <a:pt x="1176866" y="1608157"/>
                </a:lnTo>
                <a:lnTo>
                  <a:pt x="1176624" y="1608342"/>
                </a:lnTo>
                <a:lnTo>
                  <a:pt x="1175040" y="1606774"/>
                </a:lnTo>
                <a:lnTo>
                  <a:pt x="1167084" y="1601544"/>
                </a:lnTo>
                <a:cubicBezTo>
                  <a:pt x="1162718" y="1602153"/>
                  <a:pt x="1157831" y="1604356"/>
                  <a:pt x="1154071" y="1604611"/>
                </a:cubicBezTo>
                <a:lnTo>
                  <a:pt x="1151951" y="1604163"/>
                </a:lnTo>
                <a:lnTo>
                  <a:pt x="1150898" y="1604731"/>
                </a:lnTo>
                <a:lnTo>
                  <a:pt x="1149418" y="1610001"/>
                </a:lnTo>
                <a:lnTo>
                  <a:pt x="1152744" y="1622154"/>
                </a:lnTo>
                <a:cubicBezTo>
                  <a:pt x="1147565" y="1620012"/>
                  <a:pt x="1153081" y="1627117"/>
                  <a:pt x="1147902" y="1624975"/>
                </a:cubicBezTo>
                <a:cubicBezTo>
                  <a:pt x="1145226" y="1622665"/>
                  <a:pt x="1152238" y="1614709"/>
                  <a:pt x="1147228" y="1615049"/>
                </a:cubicBezTo>
                <a:cubicBezTo>
                  <a:pt x="1144720" y="1615220"/>
                  <a:pt x="1142213" y="1615390"/>
                  <a:pt x="1142550" y="1620353"/>
                </a:cubicBezTo>
                <a:cubicBezTo>
                  <a:pt x="1145058" y="1620182"/>
                  <a:pt x="1142719" y="1622835"/>
                  <a:pt x="1145395" y="1625145"/>
                </a:cubicBezTo>
                <a:cubicBezTo>
                  <a:pt x="1142887" y="1625316"/>
                  <a:pt x="1135534" y="1628309"/>
                  <a:pt x="1135366" y="1625826"/>
                </a:cubicBezTo>
                <a:lnTo>
                  <a:pt x="1138167" y="1624196"/>
                </a:lnTo>
                <a:lnTo>
                  <a:pt x="1135895" y="1623828"/>
                </a:lnTo>
                <a:cubicBezTo>
                  <a:pt x="1134566" y="1622209"/>
                  <a:pt x="1133901" y="1619619"/>
                  <a:pt x="1133901" y="1617028"/>
                </a:cubicBezTo>
                <a:cubicBezTo>
                  <a:pt x="1131242" y="1617028"/>
                  <a:pt x="1131242" y="1622210"/>
                  <a:pt x="1128583" y="1619619"/>
                </a:cubicBezTo>
                <a:lnTo>
                  <a:pt x="1130877" y="1612913"/>
                </a:lnTo>
                <a:lnTo>
                  <a:pt x="1129172" y="1608793"/>
                </a:lnTo>
                <a:cubicBezTo>
                  <a:pt x="1126837" y="1611446"/>
                  <a:pt x="1127006" y="1613929"/>
                  <a:pt x="1124667" y="1616582"/>
                </a:cubicBezTo>
                <a:cubicBezTo>
                  <a:pt x="1121823" y="1611787"/>
                  <a:pt x="1112300" y="1619914"/>
                  <a:pt x="1116640" y="1609645"/>
                </a:cubicBezTo>
                <a:cubicBezTo>
                  <a:pt x="1114133" y="1609815"/>
                  <a:pt x="1111626" y="1609985"/>
                  <a:pt x="1111794" y="1612468"/>
                </a:cubicBezTo>
                <a:cubicBezTo>
                  <a:pt x="1114470" y="1614781"/>
                  <a:pt x="1111963" y="1614951"/>
                  <a:pt x="1112300" y="1619914"/>
                </a:cubicBezTo>
                <a:cubicBezTo>
                  <a:pt x="1107118" y="1617774"/>
                  <a:pt x="1102276" y="1620594"/>
                  <a:pt x="1097429" y="1623418"/>
                </a:cubicBezTo>
                <a:cubicBezTo>
                  <a:pt x="1094586" y="1618625"/>
                  <a:pt x="1099431" y="1615802"/>
                  <a:pt x="1096924" y="1615972"/>
                </a:cubicBezTo>
                <a:cubicBezTo>
                  <a:pt x="1097261" y="1620935"/>
                  <a:pt x="1094249" y="1613660"/>
                  <a:pt x="1091910" y="1616313"/>
                </a:cubicBezTo>
                <a:cubicBezTo>
                  <a:pt x="1092078" y="1618795"/>
                  <a:pt x="1092247" y="1621275"/>
                  <a:pt x="1092415" y="1623758"/>
                </a:cubicBezTo>
                <a:cubicBezTo>
                  <a:pt x="1087232" y="1621616"/>
                  <a:pt x="1079547" y="1619646"/>
                  <a:pt x="1079884" y="1624609"/>
                </a:cubicBezTo>
                <a:cubicBezTo>
                  <a:pt x="1080052" y="1627092"/>
                  <a:pt x="1084898" y="1624269"/>
                  <a:pt x="1085067" y="1626751"/>
                </a:cubicBezTo>
                <a:cubicBezTo>
                  <a:pt x="1080389" y="1632054"/>
                  <a:pt x="1077208" y="1622297"/>
                  <a:pt x="1072531" y="1627602"/>
                </a:cubicBezTo>
                <a:cubicBezTo>
                  <a:pt x="1074533" y="1619987"/>
                  <a:pt x="1074533" y="1619987"/>
                  <a:pt x="1074533" y="1619987"/>
                </a:cubicBezTo>
                <a:cubicBezTo>
                  <a:pt x="1069518" y="1620328"/>
                  <a:pt x="1063998" y="1613220"/>
                  <a:pt x="1064840" y="1625631"/>
                </a:cubicBezTo>
                <a:cubicBezTo>
                  <a:pt x="1069518" y="1620328"/>
                  <a:pt x="1072699" y="1630083"/>
                  <a:pt x="1070698" y="1637701"/>
                </a:cubicBezTo>
                <a:cubicBezTo>
                  <a:pt x="1068191" y="1637871"/>
                  <a:pt x="1063011" y="1635729"/>
                  <a:pt x="1060673" y="1638382"/>
                </a:cubicBezTo>
                <a:cubicBezTo>
                  <a:pt x="1057997" y="1636070"/>
                  <a:pt x="1062843" y="1633246"/>
                  <a:pt x="1060167" y="1630934"/>
                </a:cubicBezTo>
                <a:cubicBezTo>
                  <a:pt x="1055490" y="1636239"/>
                  <a:pt x="1044619" y="1624511"/>
                  <a:pt x="1039946" y="1629816"/>
                </a:cubicBezTo>
                <a:cubicBezTo>
                  <a:pt x="1042284" y="1627163"/>
                  <a:pt x="1047463" y="1629305"/>
                  <a:pt x="1046958" y="1621860"/>
                </a:cubicBezTo>
                <a:cubicBezTo>
                  <a:pt x="1036596" y="1617576"/>
                  <a:pt x="1027241" y="1628185"/>
                  <a:pt x="1022058" y="1626043"/>
                </a:cubicBezTo>
                <a:cubicBezTo>
                  <a:pt x="1024397" y="1623392"/>
                  <a:pt x="1026904" y="1623222"/>
                  <a:pt x="1029242" y="1620569"/>
                </a:cubicBezTo>
                <a:cubicBezTo>
                  <a:pt x="1025398" y="1619583"/>
                  <a:pt x="1022307" y="1620417"/>
                  <a:pt x="1019237" y="1621560"/>
                </a:cubicBezTo>
                <a:lnTo>
                  <a:pt x="1009420" y="1624396"/>
                </a:lnTo>
                <a:lnTo>
                  <a:pt x="1010669" y="1626738"/>
                </a:lnTo>
                <a:cubicBezTo>
                  <a:pt x="1010783" y="1628415"/>
                  <a:pt x="1010919" y="1630428"/>
                  <a:pt x="1012367" y="1631678"/>
                </a:cubicBezTo>
                <a:cubicBezTo>
                  <a:pt x="1004412" y="1634915"/>
                  <a:pt x="1003865" y="1626863"/>
                  <a:pt x="1000970" y="1624363"/>
                </a:cubicBezTo>
                <a:cubicBezTo>
                  <a:pt x="1003774" y="1625521"/>
                  <a:pt x="1005174" y="1626100"/>
                  <a:pt x="1006192" y="1626031"/>
                </a:cubicBezTo>
                <a:lnTo>
                  <a:pt x="1008904" y="1623965"/>
                </a:lnTo>
                <a:lnTo>
                  <a:pt x="1006996" y="1622081"/>
                </a:lnTo>
                <a:cubicBezTo>
                  <a:pt x="1006598" y="1620860"/>
                  <a:pt x="1006514" y="1619619"/>
                  <a:pt x="1006514" y="1619619"/>
                </a:cubicBezTo>
                <a:cubicBezTo>
                  <a:pt x="1001500" y="1619960"/>
                  <a:pt x="994657" y="1630398"/>
                  <a:pt x="992486" y="1635531"/>
                </a:cubicBezTo>
                <a:cubicBezTo>
                  <a:pt x="991644" y="1623123"/>
                  <a:pt x="999334" y="1625095"/>
                  <a:pt x="1001500" y="1619960"/>
                </a:cubicBezTo>
                <a:cubicBezTo>
                  <a:pt x="996152" y="1615337"/>
                  <a:pt x="994319" y="1625435"/>
                  <a:pt x="988799" y="1618328"/>
                </a:cubicBezTo>
                <a:cubicBezTo>
                  <a:pt x="988631" y="1615848"/>
                  <a:pt x="993982" y="1620470"/>
                  <a:pt x="993477" y="1613025"/>
                </a:cubicBezTo>
                <a:cubicBezTo>
                  <a:pt x="1003838" y="1617306"/>
                  <a:pt x="1014204" y="1621591"/>
                  <a:pt x="1021047" y="1611152"/>
                </a:cubicBezTo>
                <a:cubicBezTo>
                  <a:pt x="1017372" y="1612649"/>
                  <a:pt x="1016746" y="1612692"/>
                  <a:pt x="1016370" y="1611782"/>
                </a:cubicBezTo>
                <a:lnTo>
                  <a:pt x="1013906" y="1607839"/>
                </a:lnTo>
                <a:lnTo>
                  <a:pt x="1010641" y="1610712"/>
                </a:lnTo>
                <a:cubicBezTo>
                  <a:pt x="1008602" y="1610712"/>
                  <a:pt x="1005883" y="1610114"/>
                  <a:pt x="1003164" y="1610114"/>
                </a:cubicBezTo>
                <a:lnTo>
                  <a:pt x="1003475" y="1609840"/>
                </a:lnTo>
                <a:lnTo>
                  <a:pt x="1003333" y="1609861"/>
                </a:lnTo>
                <a:cubicBezTo>
                  <a:pt x="1003333" y="1609861"/>
                  <a:pt x="1003333" y="1609861"/>
                  <a:pt x="1003164" y="1607378"/>
                </a:cubicBezTo>
                <a:cubicBezTo>
                  <a:pt x="1000319" y="1602586"/>
                  <a:pt x="993477" y="1613025"/>
                  <a:pt x="993139" y="1608059"/>
                </a:cubicBezTo>
                <a:cubicBezTo>
                  <a:pt x="995646" y="1607889"/>
                  <a:pt x="997985" y="1605239"/>
                  <a:pt x="997816" y="1602756"/>
                </a:cubicBezTo>
                <a:cubicBezTo>
                  <a:pt x="992633" y="1600616"/>
                  <a:pt x="988330" y="1602154"/>
                  <a:pt x="984612" y="1603030"/>
                </a:cubicBezTo>
                <a:lnTo>
                  <a:pt x="977443" y="1600291"/>
                </a:lnTo>
                <a:lnTo>
                  <a:pt x="977550" y="1600486"/>
                </a:lnTo>
                <a:cubicBezTo>
                  <a:pt x="977877" y="1602877"/>
                  <a:pt x="978532" y="1605866"/>
                  <a:pt x="981151" y="1607061"/>
                </a:cubicBezTo>
                <a:cubicBezTo>
                  <a:pt x="975913" y="1604670"/>
                  <a:pt x="970677" y="1607061"/>
                  <a:pt x="968058" y="1607061"/>
                </a:cubicBezTo>
                <a:lnTo>
                  <a:pt x="970415" y="1604670"/>
                </a:lnTo>
                <a:lnTo>
                  <a:pt x="966168" y="1604906"/>
                </a:lnTo>
                <a:cubicBezTo>
                  <a:pt x="961425" y="1604605"/>
                  <a:pt x="956370" y="1604325"/>
                  <a:pt x="955539" y="1610613"/>
                </a:cubicBezTo>
                <a:cubicBezTo>
                  <a:pt x="968071" y="1609762"/>
                  <a:pt x="972917" y="1606942"/>
                  <a:pt x="983279" y="1611224"/>
                </a:cubicBezTo>
                <a:cubicBezTo>
                  <a:pt x="980940" y="1613877"/>
                  <a:pt x="985955" y="1613536"/>
                  <a:pt x="988631" y="1615848"/>
                </a:cubicBezTo>
                <a:cubicBezTo>
                  <a:pt x="981615" y="1623804"/>
                  <a:pt x="973423" y="1614387"/>
                  <a:pt x="968240" y="1612245"/>
                </a:cubicBezTo>
                <a:cubicBezTo>
                  <a:pt x="965902" y="1614898"/>
                  <a:pt x="965902" y="1614898"/>
                  <a:pt x="966071" y="1617380"/>
                </a:cubicBezTo>
                <a:cubicBezTo>
                  <a:pt x="970916" y="1614557"/>
                  <a:pt x="971253" y="1619520"/>
                  <a:pt x="976267" y="1619179"/>
                </a:cubicBezTo>
                <a:cubicBezTo>
                  <a:pt x="973928" y="1621833"/>
                  <a:pt x="976941" y="1629107"/>
                  <a:pt x="971759" y="1626968"/>
                </a:cubicBezTo>
                <a:cubicBezTo>
                  <a:pt x="971590" y="1624485"/>
                  <a:pt x="974097" y="1624315"/>
                  <a:pt x="973760" y="1619349"/>
                </a:cubicBezTo>
                <a:cubicBezTo>
                  <a:pt x="963731" y="1620030"/>
                  <a:pt x="963731" y="1620030"/>
                  <a:pt x="963731" y="1620030"/>
                </a:cubicBezTo>
                <a:cubicBezTo>
                  <a:pt x="962483" y="1629466"/>
                  <a:pt x="963582" y="1631729"/>
                  <a:pt x="964493" y="1636460"/>
                </a:cubicBezTo>
                <a:lnTo>
                  <a:pt x="964826" y="1639066"/>
                </a:lnTo>
                <a:lnTo>
                  <a:pt x="960643" y="1625540"/>
                </a:lnTo>
                <a:cubicBezTo>
                  <a:pt x="959429" y="1621570"/>
                  <a:pt x="957381" y="1619216"/>
                  <a:pt x="951200" y="1620882"/>
                </a:cubicBezTo>
                <a:cubicBezTo>
                  <a:pt x="949367" y="1630980"/>
                  <a:pt x="944015" y="1626358"/>
                  <a:pt x="936326" y="1624386"/>
                </a:cubicBezTo>
                <a:cubicBezTo>
                  <a:pt x="936494" y="1626869"/>
                  <a:pt x="939170" y="1629181"/>
                  <a:pt x="939170" y="1629181"/>
                </a:cubicBezTo>
                <a:cubicBezTo>
                  <a:pt x="936662" y="1629351"/>
                  <a:pt x="926975" y="1634995"/>
                  <a:pt x="926469" y="1627550"/>
                </a:cubicBezTo>
                <a:cubicBezTo>
                  <a:pt x="926132" y="1622584"/>
                  <a:pt x="929145" y="1629862"/>
                  <a:pt x="931483" y="1627209"/>
                </a:cubicBezTo>
                <a:cubicBezTo>
                  <a:pt x="931146" y="1622244"/>
                  <a:pt x="936326" y="1624386"/>
                  <a:pt x="936156" y="1621903"/>
                </a:cubicBezTo>
                <a:cubicBezTo>
                  <a:pt x="923288" y="1617792"/>
                  <a:pt x="923625" y="1622755"/>
                  <a:pt x="921624" y="1630373"/>
                </a:cubicBezTo>
                <a:cubicBezTo>
                  <a:pt x="911598" y="1631054"/>
                  <a:pt x="904414" y="1636528"/>
                  <a:pt x="889375" y="1637549"/>
                </a:cubicBezTo>
                <a:cubicBezTo>
                  <a:pt x="889037" y="1632586"/>
                  <a:pt x="893882" y="1629763"/>
                  <a:pt x="888869" y="1630103"/>
                </a:cubicBezTo>
                <a:cubicBezTo>
                  <a:pt x="886531" y="1632757"/>
                  <a:pt x="883687" y="1627962"/>
                  <a:pt x="878673" y="1628302"/>
                </a:cubicBezTo>
                <a:cubicBezTo>
                  <a:pt x="881517" y="1633097"/>
                  <a:pt x="881517" y="1633097"/>
                  <a:pt x="879179" y="1635747"/>
                </a:cubicBezTo>
                <a:cubicBezTo>
                  <a:pt x="873660" y="1628643"/>
                  <a:pt x="871996" y="1641223"/>
                  <a:pt x="871322" y="1631296"/>
                </a:cubicBezTo>
                <a:cubicBezTo>
                  <a:pt x="868815" y="1631466"/>
                  <a:pt x="866646" y="1636599"/>
                  <a:pt x="866815" y="1639081"/>
                </a:cubicBezTo>
                <a:cubicBezTo>
                  <a:pt x="864139" y="1636769"/>
                  <a:pt x="863802" y="1631806"/>
                  <a:pt x="863802" y="1631806"/>
                </a:cubicBezTo>
                <a:cubicBezTo>
                  <a:pt x="868646" y="1628983"/>
                  <a:pt x="873492" y="1626160"/>
                  <a:pt x="873155" y="1621197"/>
                </a:cubicBezTo>
                <a:cubicBezTo>
                  <a:pt x="875661" y="1621027"/>
                  <a:pt x="883518" y="1625479"/>
                  <a:pt x="885856" y="1622829"/>
                </a:cubicBezTo>
                <a:cubicBezTo>
                  <a:pt x="883013" y="1618034"/>
                  <a:pt x="875324" y="1616062"/>
                  <a:pt x="867972" y="1619055"/>
                </a:cubicBezTo>
                <a:cubicBezTo>
                  <a:pt x="867466" y="1611610"/>
                  <a:pt x="867466" y="1611610"/>
                  <a:pt x="867466" y="1611610"/>
                </a:cubicBezTo>
                <a:cubicBezTo>
                  <a:pt x="864792" y="1609298"/>
                  <a:pt x="862622" y="1614433"/>
                  <a:pt x="862285" y="1609468"/>
                </a:cubicBezTo>
                <a:cubicBezTo>
                  <a:pt x="866792" y="1601682"/>
                  <a:pt x="870648" y="1621368"/>
                  <a:pt x="877662" y="1613412"/>
                </a:cubicBezTo>
                <a:cubicBezTo>
                  <a:pt x="872649" y="1613752"/>
                  <a:pt x="877325" y="1608446"/>
                  <a:pt x="874650" y="1606136"/>
                </a:cubicBezTo>
                <a:cubicBezTo>
                  <a:pt x="882338" y="1608106"/>
                  <a:pt x="898705" y="1589541"/>
                  <a:pt x="883496" y="1588080"/>
                </a:cubicBezTo>
                <a:cubicBezTo>
                  <a:pt x="883159" y="1583117"/>
                  <a:pt x="885666" y="1582947"/>
                  <a:pt x="888173" y="1582777"/>
                </a:cubicBezTo>
                <a:cubicBezTo>
                  <a:pt x="886002" y="1587910"/>
                  <a:pt x="888510" y="1587739"/>
                  <a:pt x="891016" y="1587569"/>
                </a:cubicBezTo>
                <a:cubicBezTo>
                  <a:pt x="891185" y="1590052"/>
                  <a:pt x="889184" y="1597668"/>
                  <a:pt x="891691" y="1597497"/>
                </a:cubicBezTo>
                <a:cubicBezTo>
                  <a:pt x="896704" y="1597156"/>
                  <a:pt x="899042" y="1594506"/>
                  <a:pt x="901886" y="1599298"/>
                </a:cubicBezTo>
                <a:cubicBezTo>
                  <a:pt x="921603" y="1592974"/>
                  <a:pt x="944499" y="1596404"/>
                  <a:pt x="967060" y="1594872"/>
                </a:cubicBezTo>
                <a:cubicBezTo>
                  <a:pt x="961877" y="1592730"/>
                  <a:pt x="961877" y="1592730"/>
                  <a:pt x="956863" y="1593070"/>
                </a:cubicBezTo>
                <a:cubicBezTo>
                  <a:pt x="956189" y="1583143"/>
                  <a:pt x="951515" y="1588448"/>
                  <a:pt x="949008" y="1588618"/>
                </a:cubicBezTo>
                <a:cubicBezTo>
                  <a:pt x="953854" y="1585795"/>
                  <a:pt x="946332" y="1586306"/>
                  <a:pt x="948671" y="1583653"/>
                </a:cubicBezTo>
                <a:cubicBezTo>
                  <a:pt x="940981" y="1581683"/>
                  <a:pt x="933628" y="1584675"/>
                  <a:pt x="928112" y="1577570"/>
                </a:cubicBezTo>
                <a:cubicBezTo>
                  <a:pt x="935630" y="1577060"/>
                  <a:pt x="922255" y="1565502"/>
                  <a:pt x="929945" y="1567472"/>
                </a:cubicBezTo>
                <a:cubicBezTo>
                  <a:pt x="931534" y="1572351"/>
                  <a:pt x="934793" y="1574000"/>
                  <a:pt x="938240" y="1573766"/>
                </a:cubicBezTo>
                <a:lnTo>
                  <a:pt x="946751" y="1569245"/>
                </a:lnTo>
                <a:lnTo>
                  <a:pt x="950504" y="1573557"/>
                </a:lnTo>
                <a:cubicBezTo>
                  <a:pt x="947997" y="1573727"/>
                  <a:pt x="947828" y="1571245"/>
                  <a:pt x="947660" y="1568762"/>
                </a:cubicBezTo>
                <a:lnTo>
                  <a:pt x="946751" y="1569245"/>
                </a:lnTo>
                <a:lnTo>
                  <a:pt x="942308" y="1564140"/>
                </a:lnTo>
                <a:cubicBezTo>
                  <a:pt x="947323" y="1563800"/>
                  <a:pt x="949661" y="1561147"/>
                  <a:pt x="954503" y="1558324"/>
                </a:cubicBezTo>
                <a:cubicBezTo>
                  <a:pt x="954335" y="1555844"/>
                  <a:pt x="954166" y="1553361"/>
                  <a:pt x="949155" y="1553702"/>
                </a:cubicBezTo>
                <a:cubicBezTo>
                  <a:pt x="946648" y="1553872"/>
                  <a:pt x="946817" y="1556354"/>
                  <a:pt x="941634" y="1554213"/>
                </a:cubicBezTo>
                <a:cubicBezTo>
                  <a:pt x="941802" y="1556695"/>
                  <a:pt x="941970" y="1559175"/>
                  <a:pt x="941970" y="1559175"/>
                </a:cubicBezTo>
                <a:cubicBezTo>
                  <a:pt x="939464" y="1559346"/>
                  <a:pt x="939295" y="1556865"/>
                  <a:pt x="936788" y="1557035"/>
                </a:cubicBezTo>
                <a:cubicBezTo>
                  <a:pt x="937294" y="1564481"/>
                  <a:pt x="937294" y="1564481"/>
                  <a:pt x="937294" y="1564481"/>
                </a:cubicBezTo>
                <a:cubicBezTo>
                  <a:pt x="931774" y="1557376"/>
                  <a:pt x="926595" y="1555234"/>
                  <a:pt x="921412" y="1553092"/>
                </a:cubicBezTo>
                <a:cubicBezTo>
                  <a:pt x="928765" y="1550098"/>
                  <a:pt x="937778" y="1534527"/>
                  <a:pt x="943298" y="1541632"/>
                </a:cubicBezTo>
                <a:cubicBezTo>
                  <a:pt x="945468" y="1536499"/>
                  <a:pt x="947469" y="1528884"/>
                  <a:pt x="944963" y="1529053"/>
                </a:cubicBezTo>
                <a:cubicBezTo>
                  <a:pt x="940116" y="1531874"/>
                  <a:pt x="940285" y="1534357"/>
                  <a:pt x="934934" y="1529735"/>
                </a:cubicBezTo>
                <a:cubicBezTo>
                  <a:pt x="935102" y="1532214"/>
                  <a:pt x="935102" y="1532214"/>
                  <a:pt x="935271" y="1534697"/>
                </a:cubicBezTo>
                <a:cubicBezTo>
                  <a:pt x="925246" y="1535378"/>
                  <a:pt x="931100" y="1547448"/>
                  <a:pt x="921074" y="1548129"/>
                </a:cubicBezTo>
                <a:cubicBezTo>
                  <a:pt x="918230" y="1543334"/>
                  <a:pt x="918062" y="1540854"/>
                  <a:pt x="915386" y="1538543"/>
                </a:cubicBezTo>
                <a:cubicBezTo>
                  <a:pt x="917725" y="1535889"/>
                  <a:pt x="914880" y="1531097"/>
                  <a:pt x="914712" y="1528614"/>
                </a:cubicBezTo>
                <a:cubicBezTo>
                  <a:pt x="913627" y="1531180"/>
                  <a:pt x="912458" y="1532506"/>
                  <a:pt x="911811" y="1532238"/>
                </a:cubicBezTo>
                <a:lnTo>
                  <a:pt x="912031" y="1526434"/>
                </a:lnTo>
                <a:lnTo>
                  <a:pt x="911657" y="1526477"/>
                </a:lnTo>
                <a:lnTo>
                  <a:pt x="902577" y="1530685"/>
                </a:lnTo>
                <a:cubicBezTo>
                  <a:pt x="899173" y="1531539"/>
                  <a:pt x="896082" y="1532372"/>
                  <a:pt x="894997" y="1534938"/>
                </a:cubicBezTo>
                <a:cubicBezTo>
                  <a:pt x="895334" y="1539904"/>
                  <a:pt x="897841" y="1539734"/>
                  <a:pt x="895839" y="1547349"/>
                </a:cubicBezTo>
                <a:cubicBezTo>
                  <a:pt x="903697" y="1551801"/>
                  <a:pt x="913554" y="1548641"/>
                  <a:pt x="921074" y="1548129"/>
                </a:cubicBezTo>
                <a:cubicBezTo>
                  <a:pt x="921412" y="1553092"/>
                  <a:pt x="921581" y="1555575"/>
                  <a:pt x="919074" y="1555745"/>
                </a:cubicBezTo>
                <a:cubicBezTo>
                  <a:pt x="918736" y="1550779"/>
                  <a:pt x="918736" y="1550779"/>
                  <a:pt x="916229" y="1550950"/>
                </a:cubicBezTo>
                <a:cubicBezTo>
                  <a:pt x="913891" y="1553603"/>
                  <a:pt x="914059" y="1556085"/>
                  <a:pt x="916735" y="1558398"/>
                </a:cubicBezTo>
                <a:cubicBezTo>
                  <a:pt x="911722" y="1558738"/>
                  <a:pt x="909216" y="1558908"/>
                  <a:pt x="909384" y="1561389"/>
                </a:cubicBezTo>
                <a:cubicBezTo>
                  <a:pt x="914565" y="1563531"/>
                  <a:pt x="914565" y="1563531"/>
                  <a:pt x="914565" y="1563531"/>
                </a:cubicBezTo>
                <a:lnTo>
                  <a:pt x="905653" y="1569678"/>
                </a:lnTo>
                <a:lnTo>
                  <a:pt x="906346" y="1572248"/>
                </a:lnTo>
                <a:cubicBezTo>
                  <a:pt x="906346" y="1574340"/>
                  <a:pt x="906346" y="1576134"/>
                  <a:pt x="907554" y="1574938"/>
                </a:cubicBezTo>
                <a:cubicBezTo>
                  <a:pt x="905138" y="1582112"/>
                  <a:pt x="905137" y="1570155"/>
                  <a:pt x="902721" y="1572547"/>
                </a:cubicBezTo>
                <a:cubicBezTo>
                  <a:pt x="902721" y="1571351"/>
                  <a:pt x="903325" y="1571351"/>
                  <a:pt x="903929" y="1571052"/>
                </a:cubicBezTo>
                <a:lnTo>
                  <a:pt x="904020" y="1570805"/>
                </a:lnTo>
                <a:lnTo>
                  <a:pt x="902538" y="1571827"/>
                </a:lnTo>
                <a:lnTo>
                  <a:pt x="904435" y="1569676"/>
                </a:lnTo>
                <a:lnTo>
                  <a:pt x="905137" y="1567764"/>
                </a:lnTo>
                <a:lnTo>
                  <a:pt x="905368" y="1568618"/>
                </a:lnTo>
                <a:lnTo>
                  <a:pt x="907215" y="1566524"/>
                </a:lnTo>
                <a:cubicBezTo>
                  <a:pt x="904708" y="1566694"/>
                  <a:pt x="904539" y="1564212"/>
                  <a:pt x="902032" y="1564382"/>
                </a:cubicBezTo>
                <a:cubicBezTo>
                  <a:pt x="897020" y="1564722"/>
                  <a:pt x="902370" y="1569344"/>
                  <a:pt x="900031" y="1571998"/>
                </a:cubicBezTo>
                <a:cubicBezTo>
                  <a:pt x="897188" y="1567205"/>
                  <a:pt x="897862" y="1577133"/>
                  <a:pt x="897694" y="1574650"/>
                </a:cubicBezTo>
                <a:cubicBezTo>
                  <a:pt x="895018" y="1572338"/>
                  <a:pt x="894849" y="1569855"/>
                  <a:pt x="892343" y="1570025"/>
                </a:cubicBezTo>
                <a:cubicBezTo>
                  <a:pt x="892512" y="1572508"/>
                  <a:pt x="892849" y="1577474"/>
                  <a:pt x="890342" y="1577644"/>
                </a:cubicBezTo>
                <a:cubicBezTo>
                  <a:pt x="879304" y="1563432"/>
                  <a:pt x="873301" y="1586280"/>
                  <a:pt x="859925" y="1574722"/>
                </a:cubicBezTo>
                <a:cubicBezTo>
                  <a:pt x="857755" y="1579857"/>
                  <a:pt x="855249" y="1580027"/>
                  <a:pt x="852742" y="1580197"/>
                </a:cubicBezTo>
                <a:cubicBezTo>
                  <a:pt x="852405" y="1575232"/>
                  <a:pt x="854743" y="1572579"/>
                  <a:pt x="856743" y="1564964"/>
                </a:cubicBezTo>
                <a:cubicBezTo>
                  <a:pt x="861926" y="1567106"/>
                  <a:pt x="871952" y="1566425"/>
                  <a:pt x="873953" y="1558810"/>
                </a:cubicBezTo>
                <a:cubicBezTo>
                  <a:pt x="871447" y="1558980"/>
                  <a:pt x="868603" y="1554185"/>
                  <a:pt x="866602" y="1561803"/>
                </a:cubicBezTo>
                <a:cubicBezTo>
                  <a:pt x="866433" y="1559320"/>
                  <a:pt x="866096" y="1554355"/>
                  <a:pt x="863589" y="1554525"/>
                </a:cubicBezTo>
                <a:cubicBezTo>
                  <a:pt x="851225" y="1557859"/>
                  <a:pt x="833003" y="1549123"/>
                  <a:pt x="823314" y="1554769"/>
                </a:cubicBezTo>
                <a:cubicBezTo>
                  <a:pt x="825820" y="1554599"/>
                  <a:pt x="822808" y="1547324"/>
                  <a:pt x="825315" y="1547154"/>
                </a:cubicBezTo>
                <a:cubicBezTo>
                  <a:pt x="828328" y="1554429"/>
                  <a:pt x="835679" y="1551436"/>
                  <a:pt x="840355" y="1546132"/>
                </a:cubicBezTo>
                <a:cubicBezTo>
                  <a:pt x="845706" y="1550755"/>
                  <a:pt x="860746" y="1549733"/>
                  <a:pt x="868266" y="1549222"/>
                </a:cubicBezTo>
                <a:cubicBezTo>
                  <a:pt x="867760" y="1541777"/>
                  <a:pt x="877618" y="1538613"/>
                  <a:pt x="877112" y="1531168"/>
                </a:cubicBezTo>
                <a:cubicBezTo>
                  <a:pt x="879619" y="1530997"/>
                  <a:pt x="887308" y="1532969"/>
                  <a:pt x="887139" y="1530486"/>
                </a:cubicBezTo>
                <a:lnTo>
                  <a:pt x="885108" y="1527873"/>
                </a:lnTo>
                <a:lnTo>
                  <a:pt x="881359" y="1528491"/>
                </a:lnTo>
                <a:cubicBezTo>
                  <a:pt x="880104" y="1528491"/>
                  <a:pt x="878849" y="1527870"/>
                  <a:pt x="877595" y="1525387"/>
                </a:cubicBezTo>
                <a:cubicBezTo>
                  <a:pt x="877594" y="1530353"/>
                  <a:pt x="872574" y="1530354"/>
                  <a:pt x="870064" y="1532836"/>
                </a:cubicBezTo>
                <a:cubicBezTo>
                  <a:pt x="870064" y="1532836"/>
                  <a:pt x="870065" y="1527870"/>
                  <a:pt x="867555" y="1527871"/>
                </a:cubicBezTo>
                <a:cubicBezTo>
                  <a:pt x="870064" y="1525387"/>
                  <a:pt x="872574" y="1525388"/>
                  <a:pt x="877594" y="1522904"/>
                </a:cubicBezTo>
                <a:cubicBezTo>
                  <a:pt x="876339" y="1521663"/>
                  <a:pt x="874300" y="1520732"/>
                  <a:pt x="871947" y="1520188"/>
                </a:cubicBezTo>
                <a:lnTo>
                  <a:pt x="870404" y="1520109"/>
                </a:lnTo>
                <a:lnTo>
                  <a:pt x="873437" y="1517316"/>
                </a:lnTo>
                <a:cubicBezTo>
                  <a:pt x="877907" y="1514987"/>
                  <a:pt x="884496" y="1515453"/>
                  <a:pt x="882614" y="1522904"/>
                </a:cubicBezTo>
                <a:cubicBezTo>
                  <a:pt x="885124" y="1520421"/>
                  <a:pt x="885123" y="1517938"/>
                  <a:pt x="885123" y="1515452"/>
                </a:cubicBezTo>
                <a:cubicBezTo>
                  <a:pt x="887633" y="1516695"/>
                  <a:pt x="889516" y="1517317"/>
                  <a:pt x="891084" y="1516696"/>
                </a:cubicBezTo>
                <a:lnTo>
                  <a:pt x="891225" y="1516483"/>
                </a:lnTo>
                <a:lnTo>
                  <a:pt x="890972" y="1512773"/>
                </a:lnTo>
                <a:lnTo>
                  <a:pt x="893551" y="1512940"/>
                </a:lnTo>
                <a:lnTo>
                  <a:pt x="895163" y="1510486"/>
                </a:lnTo>
                <a:lnTo>
                  <a:pt x="896328" y="1513120"/>
                </a:lnTo>
                <a:lnTo>
                  <a:pt x="904594" y="1513656"/>
                </a:lnTo>
                <a:lnTo>
                  <a:pt x="907713" y="1512969"/>
                </a:lnTo>
                <a:lnTo>
                  <a:pt x="907278" y="1513829"/>
                </a:lnTo>
                <a:lnTo>
                  <a:pt x="907413" y="1513838"/>
                </a:lnTo>
                <a:cubicBezTo>
                  <a:pt x="913032" y="1513144"/>
                  <a:pt x="918546" y="1510899"/>
                  <a:pt x="923223" y="1505595"/>
                </a:cubicBezTo>
                <a:cubicBezTo>
                  <a:pt x="920042" y="1495837"/>
                  <a:pt x="912857" y="1501313"/>
                  <a:pt x="907508" y="1496688"/>
                </a:cubicBezTo>
                <a:cubicBezTo>
                  <a:pt x="912352" y="1493868"/>
                  <a:pt x="902494" y="1497028"/>
                  <a:pt x="904833" y="1494379"/>
                </a:cubicBezTo>
                <a:cubicBezTo>
                  <a:pt x="906086" y="1494293"/>
                  <a:pt x="906544" y="1491769"/>
                  <a:pt x="906354" y="1488977"/>
                </a:cubicBezTo>
                <a:lnTo>
                  <a:pt x="905135" y="1485365"/>
                </a:lnTo>
                <a:lnTo>
                  <a:pt x="902663" y="1485107"/>
                </a:lnTo>
                <a:lnTo>
                  <a:pt x="899651" y="1492237"/>
                </a:lnTo>
                <a:cubicBezTo>
                  <a:pt x="897144" y="1492407"/>
                  <a:pt x="894638" y="1492577"/>
                  <a:pt x="894300" y="1487614"/>
                </a:cubicBezTo>
                <a:cubicBezTo>
                  <a:pt x="898144" y="1488599"/>
                  <a:pt x="898602" y="1486074"/>
                  <a:pt x="898099" y="1483304"/>
                </a:cubicBezTo>
                <a:lnTo>
                  <a:pt x="897835" y="1482525"/>
                </a:lnTo>
                <a:lnTo>
                  <a:pt x="894140" y="1485997"/>
                </a:lnTo>
                <a:cubicBezTo>
                  <a:pt x="891723" y="1486894"/>
                  <a:pt x="889306" y="1487492"/>
                  <a:pt x="888098" y="1489882"/>
                </a:cubicBezTo>
                <a:cubicBezTo>
                  <a:pt x="889306" y="1485101"/>
                  <a:pt x="891119" y="1483307"/>
                  <a:pt x="893233" y="1482411"/>
                </a:cubicBezTo>
                <a:lnTo>
                  <a:pt x="897372" y="1481165"/>
                </a:lnTo>
                <a:lnTo>
                  <a:pt x="896132" y="1477516"/>
                </a:lnTo>
                <a:lnTo>
                  <a:pt x="899584" y="1480499"/>
                </a:lnTo>
                <a:lnTo>
                  <a:pt x="900182" y="1480319"/>
                </a:lnTo>
                <a:lnTo>
                  <a:pt x="899796" y="1480681"/>
                </a:lnTo>
                <a:lnTo>
                  <a:pt x="901483" y="1482139"/>
                </a:lnTo>
                <a:cubicBezTo>
                  <a:pt x="901146" y="1477175"/>
                  <a:pt x="902399" y="1477089"/>
                  <a:pt x="904092" y="1478845"/>
                </a:cubicBezTo>
                <a:lnTo>
                  <a:pt x="906822" y="1482875"/>
                </a:lnTo>
                <a:lnTo>
                  <a:pt x="907702" y="1482411"/>
                </a:lnTo>
                <a:cubicBezTo>
                  <a:pt x="910253" y="1482112"/>
                  <a:pt x="912805" y="1481514"/>
                  <a:pt x="912805" y="1477927"/>
                </a:cubicBezTo>
                <a:cubicBezTo>
                  <a:pt x="912805" y="1477927"/>
                  <a:pt x="912805" y="1480319"/>
                  <a:pt x="912805" y="1482710"/>
                </a:cubicBezTo>
                <a:cubicBezTo>
                  <a:pt x="917906" y="1482710"/>
                  <a:pt x="923009" y="1475536"/>
                  <a:pt x="925560" y="1480319"/>
                </a:cubicBezTo>
                <a:cubicBezTo>
                  <a:pt x="923010" y="1483905"/>
                  <a:pt x="918545" y="1485698"/>
                  <a:pt x="914080" y="1486296"/>
                </a:cubicBezTo>
                <a:lnTo>
                  <a:pt x="908763" y="1485743"/>
                </a:lnTo>
                <a:lnTo>
                  <a:pt x="909339" y="1486593"/>
                </a:lnTo>
                <a:cubicBezTo>
                  <a:pt x="914016" y="1481287"/>
                  <a:pt x="927391" y="1492846"/>
                  <a:pt x="931562" y="1480095"/>
                </a:cubicBezTo>
                <a:cubicBezTo>
                  <a:pt x="928887" y="1477783"/>
                  <a:pt x="926379" y="1477953"/>
                  <a:pt x="921369" y="1478293"/>
                </a:cubicBezTo>
                <a:cubicBezTo>
                  <a:pt x="920863" y="1470848"/>
                  <a:pt x="918188" y="1468538"/>
                  <a:pt x="913005" y="1466397"/>
                </a:cubicBezTo>
                <a:cubicBezTo>
                  <a:pt x="910667" y="1469050"/>
                  <a:pt x="913174" y="1468879"/>
                  <a:pt x="913510" y="1473842"/>
                </a:cubicBezTo>
                <a:cubicBezTo>
                  <a:pt x="912172" y="1472686"/>
                  <a:pt x="910082" y="1469711"/>
                  <a:pt x="908096" y="1468287"/>
                </a:cubicBezTo>
                <a:lnTo>
                  <a:pt x="903485" y="1471907"/>
                </a:lnTo>
                <a:lnTo>
                  <a:pt x="897923" y="1466797"/>
                </a:lnTo>
                <a:cubicBezTo>
                  <a:pt x="894536" y="1463287"/>
                  <a:pt x="891192" y="1460398"/>
                  <a:pt x="887433" y="1460654"/>
                </a:cubicBezTo>
                <a:cubicBezTo>
                  <a:pt x="889771" y="1458001"/>
                  <a:pt x="889602" y="1455518"/>
                  <a:pt x="889433" y="1453035"/>
                </a:cubicBezTo>
                <a:cubicBezTo>
                  <a:pt x="879239" y="1451236"/>
                  <a:pt x="865862" y="1439677"/>
                  <a:pt x="861523" y="1449946"/>
                </a:cubicBezTo>
                <a:cubicBezTo>
                  <a:pt x="859016" y="1450116"/>
                  <a:pt x="851664" y="1453110"/>
                  <a:pt x="848820" y="1448315"/>
                </a:cubicBezTo>
                <a:cubicBezTo>
                  <a:pt x="853834" y="1447974"/>
                  <a:pt x="853160" y="1438047"/>
                  <a:pt x="855835" y="1440359"/>
                </a:cubicBezTo>
                <a:cubicBezTo>
                  <a:pt x="853160" y="1438047"/>
                  <a:pt x="847809" y="1433424"/>
                  <a:pt x="847472" y="1428461"/>
                </a:cubicBezTo>
                <a:cubicBezTo>
                  <a:pt x="845303" y="1433594"/>
                  <a:pt x="837445" y="1429142"/>
                  <a:pt x="835276" y="1434275"/>
                </a:cubicBezTo>
                <a:cubicBezTo>
                  <a:pt x="835613" y="1439238"/>
                  <a:pt x="840289" y="1433935"/>
                  <a:pt x="840458" y="1436417"/>
                </a:cubicBezTo>
                <a:cubicBezTo>
                  <a:pt x="828767" y="1449676"/>
                  <a:pt x="805364" y="1438801"/>
                  <a:pt x="793505" y="1449580"/>
                </a:cubicBezTo>
                <a:cubicBezTo>
                  <a:pt x="794927" y="1451976"/>
                  <a:pt x="798019" y="1451143"/>
                  <a:pt x="800818" y="1450641"/>
                </a:cubicBezTo>
                <a:lnTo>
                  <a:pt x="805532" y="1453229"/>
                </a:lnTo>
                <a:lnTo>
                  <a:pt x="805226" y="1454143"/>
                </a:lnTo>
                <a:lnTo>
                  <a:pt x="798711" y="1456705"/>
                </a:lnTo>
                <a:cubicBezTo>
                  <a:pt x="795891" y="1456897"/>
                  <a:pt x="792758" y="1457109"/>
                  <a:pt x="789166" y="1459846"/>
                </a:cubicBezTo>
                <a:cubicBezTo>
                  <a:pt x="789672" y="1467294"/>
                  <a:pt x="792178" y="1467124"/>
                  <a:pt x="794685" y="1466953"/>
                </a:cubicBezTo>
                <a:cubicBezTo>
                  <a:pt x="795602" y="1461904"/>
                  <a:pt x="799946" y="1460986"/>
                  <a:pt x="803329" y="1459821"/>
                </a:cubicBezTo>
                <a:lnTo>
                  <a:pt x="805226" y="1454143"/>
                </a:lnTo>
                <a:lnTo>
                  <a:pt x="806376" y="1453691"/>
                </a:lnTo>
                <a:lnTo>
                  <a:pt x="805532" y="1453229"/>
                </a:lnTo>
                <a:lnTo>
                  <a:pt x="806207" y="1451209"/>
                </a:lnTo>
                <a:cubicBezTo>
                  <a:pt x="811389" y="1453351"/>
                  <a:pt x="819077" y="1455323"/>
                  <a:pt x="823753" y="1450017"/>
                </a:cubicBezTo>
                <a:cubicBezTo>
                  <a:pt x="826261" y="1449847"/>
                  <a:pt x="824091" y="1454982"/>
                  <a:pt x="826597" y="1454812"/>
                </a:cubicBezTo>
                <a:cubicBezTo>
                  <a:pt x="828936" y="1452159"/>
                  <a:pt x="826261" y="1449847"/>
                  <a:pt x="826261" y="1449847"/>
                </a:cubicBezTo>
                <a:cubicBezTo>
                  <a:pt x="831779" y="1456951"/>
                  <a:pt x="854003" y="1450456"/>
                  <a:pt x="862197" y="1459874"/>
                </a:cubicBezTo>
                <a:cubicBezTo>
                  <a:pt x="861860" y="1454909"/>
                  <a:pt x="864198" y="1452258"/>
                  <a:pt x="864198" y="1452258"/>
                </a:cubicBezTo>
                <a:cubicBezTo>
                  <a:pt x="864535" y="1457221"/>
                  <a:pt x="869548" y="1456880"/>
                  <a:pt x="869886" y="1461846"/>
                </a:cubicBezTo>
                <a:cubicBezTo>
                  <a:pt x="864703" y="1459703"/>
                  <a:pt x="865041" y="1464666"/>
                  <a:pt x="862702" y="1467319"/>
                </a:cubicBezTo>
                <a:cubicBezTo>
                  <a:pt x="862534" y="1464836"/>
                  <a:pt x="857183" y="1460214"/>
                  <a:pt x="857520" y="1465177"/>
                </a:cubicBezTo>
                <a:cubicBezTo>
                  <a:pt x="855183" y="1467830"/>
                  <a:pt x="860196" y="1467489"/>
                  <a:pt x="860364" y="1469972"/>
                </a:cubicBezTo>
                <a:cubicBezTo>
                  <a:pt x="860364" y="1469972"/>
                  <a:pt x="857858" y="1470142"/>
                  <a:pt x="857858" y="1470142"/>
                </a:cubicBezTo>
                <a:lnTo>
                  <a:pt x="859156" y="1472077"/>
                </a:lnTo>
                <a:lnTo>
                  <a:pt x="856324" y="1471299"/>
                </a:lnTo>
                <a:cubicBezTo>
                  <a:pt x="851810" y="1469151"/>
                  <a:pt x="846825" y="1465282"/>
                  <a:pt x="845325" y="1470994"/>
                </a:cubicBezTo>
                <a:cubicBezTo>
                  <a:pt x="850169" y="1468170"/>
                  <a:pt x="848168" y="1475786"/>
                  <a:pt x="850843" y="1478098"/>
                </a:cubicBezTo>
                <a:cubicBezTo>
                  <a:pt x="855688" y="1475275"/>
                  <a:pt x="863546" y="1479730"/>
                  <a:pt x="866221" y="1482039"/>
                </a:cubicBezTo>
                <a:cubicBezTo>
                  <a:pt x="858532" y="1480070"/>
                  <a:pt x="859375" y="1492478"/>
                  <a:pt x="857037" y="1495131"/>
                </a:cubicBezTo>
                <a:cubicBezTo>
                  <a:pt x="859712" y="1497443"/>
                  <a:pt x="859206" y="1489998"/>
                  <a:pt x="861713" y="1489827"/>
                </a:cubicBezTo>
                <a:cubicBezTo>
                  <a:pt x="862387" y="1499753"/>
                  <a:pt x="860218" y="1504889"/>
                  <a:pt x="855373" y="1507711"/>
                </a:cubicBezTo>
                <a:lnTo>
                  <a:pt x="859839" y="1511569"/>
                </a:lnTo>
                <a:lnTo>
                  <a:pt x="872574" y="1512970"/>
                </a:lnTo>
                <a:lnTo>
                  <a:pt x="870173" y="1520097"/>
                </a:lnTo>
                <a:lnTo>
                  <a:pt x="864417" y="1519800"/>
                </a:lnTo>
                <a:cubicBezTo>
                  <a:pt x="859397" y="1520421"/>
                  <a:pt x="855006" y="1522904"/>
                  <a:pt x="855006" y="1527870"/>
                </a:cubicBezTo>
                <a:lnTo>
                  <a:pt x="851398" y="1528941"/>
                </a:lnTo>
                <a:lnTo>
                  <a:pt x="854552" y="1532700"/>
                </a:lnTo>
                <a:lnTo>
                  <a:pt x="847594" y="1530070"/>
                </a:lnTo>
                <a:lnTo>
                  <a:pt x="845593" y="1530664"/>
                </a:lnTo>
                <a:cubicBezTo>
                  <a:pt x="842456" y="1530353"/>
                  <a:pt x="839945" y="1530353"/>
                  <a:pt x="839946" y="1535319"/>
                </a:cubicBezTo>
                <a:lnTo>
                  <a:pt x="835611" y="1531031"/>
                </a:lnTo>
                <a:lnTo>
                  <a:pt x="829548" y="1535333"/>
                </a:lnTo>
                <a:cubicBezTo>
                  <a:pt x="822471" y="1542358"/>
                  <a:pt x="815457" y="1550315"/>
                  <a:pt x="804924" y="1543551"/>
                </a:cubicBezTo>
                <a:cubicBezTo>
                  <a:pt x="807937" y="1550826"/>
                  <a:pt x="802924" y="1551166"/>
                  <a:pt x="800585" y="1553819"/>
                </a:cubicBezTo>
                <a:cubicBezTo>
                  <a:pt x="803429" y="1558612"/>
                  <a:pt x="806273" y="1563406"/>
                  <a:pt x="809117" y="1568199"/>
                </a:cubicBezTo>
                <a:cubicBezTo>
                  <a:pt x="811454" y="1565548"/>
                  <a:pt x="811623" y="1568029"/>
                  <a:pt x="816805" y="1570171"/>
                </a:cubicBezTo>
                <a:cubicBezTo>
                  <a:pt x="819143" y="1567518"/>
                  <a:pt x="816300" y="1562725"/>
                  <a:pt x="818806" y="1562555"/>
                </a:cubicBezTo>
                <a:cubicBezTo>
                  <a:pt x="818975" y="1565038"/>
                  <a:pt x="819143" y="1567518"/>
                  <a:pt x="819312" y="1570000"/>
                </a:cubicBezTo>
                <a:cubicBezTo>
                  <a:pt x="824325" y="1569660"/>
                  <a:pt x="824157" y="1567177"/>
                  <a:pt x="834184" y="1566497"/>
                </a:cubicBezTo>
                <a:cubicBezTo>
                  <a:pt x="834521" y="1571462"/>
                  <a:pt x="839702" y="1573601"/>
                  <a:pt x="837533" y="1578736"/>
                </a:cubicBezTo>
                <a:cubicBezTo>
                  <a:pt x="829845" y="1576765"/>
                  <a:pt x="825168" y="1582070"/>
                  <a:pt x="817142" y="1575133"/>
                </a:cubicBezTo>
                <a:cubicBezTo>
                  <a:pt x="812128" y="1575474"/>
                  <a:pt x="806610" y="1568369"/>
                  <a:pt x="807284" y="1578297"/>
                </a:cubicBezTo>
                <a:cubicBezTo>
                  <a:pt x="809622" y="1575644"/>
                  <a:pt x="812128" y="1575474"/>
                  <a:pt x="812466" y="1580439"/>
                </a:cubicBezTo>
                <a:cubicBezTo>
                  <a:pt x="807453" y="1580779"/>
                  <a:pt x="812634" y="1582922"/>
                  <a:pt x="807790" y="1585742"/>
                </a:cubicBezTo>
                <a:cubicBezTo>
                  <a:pt x="804947" y="1580950"/>
                  <a:pt x="797257" y="1578979"/>
                  <a:pt x="792582" y="1584284"/>
                </a:cubicBezTo>
                <a:cubicBezTo>
                  <a:pt x="792919" y="1589247"/>
                  <a:pt x="792919" y="1589247"/>
                  <a:pt x="792919" y="1589247"/>
                </a:cubicBezTo>
                <a:cubicBezTo>
                  <a:pt x="795341" y="1587835"/>
                  <a:pt x="797431" y="1590810"/>
                  <a:pt x="798853" y="1593207"/>
                </a:cubicBezTo>
                <a:lnTo>
                  <a:pt x="799068" y="1593550"/>
                </a:lnTo>
                <a:lnTo>
                  <a:pt x="794482" y="1593152"/>
                </a:lnTo>
                <a:cubicBezTo>
                  <a:pt x="789201" y="1590122"/>
                  <a:pt x="786689" y="1580943"/>
                  <a:pt x="784555" y="1577346"/>
                </a:cubicBezTo>
                <a:cubicBezTo>
                  <a:pt x="781880" y="1575037"/>
                  <a:pt x="784893" y="1582312"/>
                  <a:pt x="782555" y="1584965"/>
                </a:cubicBezTo>
                <a:cubicBezTo>
                  <a:pt x="781880" y="1575037"/>
                  <a:pt x="774360" y="1575548"/>
                  <a:pt x="771516" y="1570753"/>
                </a:cubicBezTo>
                <a:cubicBezTo>
                  <a:pt x="774192" y="1573065"/>
                  <a:pt x="776193" y="1565449"/>
                  <a:pt x="773517" y="1563137"/>
                </a:cubicBezTo>
                <a:cubicBezTo>
                  <a:pt x="766335" y="1568614"/>
                  <a:pt x="750957" y="1564670"/>
                  <a:pt x="746281" y="1569975"/>
                </a:cubicBezTo>
                <a:cubicBezTo>
                  <a:pt x="746449" y="1572455"/>
                  <a:pt x="749125" y="1574768"/>
                  <a:pt x="746786" y="1577420"/>
                </a:cubicBezTo>
                <a:cubicBezTo>
                  <a:pt x="745944" y="1565010"/>
                  <a:pt x="734422" y="1580752"/>
                  <a:pt x="731578" y="1575960"/>
                </a:cubicBezTo>
                <a:cubicBezTo>
                  <a:pt x="731073" y="1568514"/>
                  <a:pt x="736423" y="1573136"/>
                  <a:pt x="735917" y="1565692"/>
                </a:cubicBezTo>
                <a:cubicBezTo>
                  <a:pt x="731073" y="1568514"/>
                  <a:pt x="730398" y="1558586"/>
                  <a:pt x="727722" y="1556274"/>
                </a:cubicBezTo>
                <a:cubicBezTo>
                  <a:pt x="723215" y="1564060"/>
                  <a:pt x="708006" y="1562601"/>
                  <a:pt x="702656" y="1557976"/>
                </a:cubicBezTo>
                <a:cubicBezTo>
                  <a:pt x="704826" y="1552844"/>
                  <a:pt x="707838" y="1560119"/>
                  <a:pt x="709839" y="1552504"/>
                </a:cubicBezTo>
                <a:cubicBezTo>
                  <a:pt x="709670" y="1550021"/>
                  <a:pt x="709164" y="1542575"/>
                  <a:pt x="706489" y="1540263"/>
                </a:cubicBezTo>
                <a:cubicBezTo>
                  <a:pt x="703983" y="1540433"/>
                  <a:pt x="698800" y="1538291"/>
                  <a:pt x="696126" y="1535981"/>
                </a:cubicBezTo>
                <a:cubicBezTo>
                  <a:pt x="700970" y="1533158"/>
                  <a:pt x="700802" y="1530675"/>
                  <a:pt x="698126" y="1528366"/>
                </a:cubicBezTo>
                <a:cubicBezTo>
                  <a:pt x="707984" y="1525202"/>
                  <a:pt x="713504" y="1532307"/>
                  <a:pt x="723361" y="1529143"/>
                </a:cubicBezTo>
                <a:cubicBezTo>
                  <a:pt x="723530" y="1531626"/>
                  <a:pt x="723699" y="1534109"/>
                  <a:pt x="726374" y="1536418"/>
                </a:cubicBezTo>
                <a:cubicBezTo>
                  <a:pt x="726205" y="1533938"/>
                  <a:pt x="731388" y="1536078"/>
                  <a:pt x="731219" y="1533598"/>
                </a:cubicBezTo>
                <a:cubicBezTo>
                  <a:pt x="730713" y="1526152"/>
                  <a:pt x="723530" y="1531626"/>
                  <a:pt x="725531" y="1524010"/>
                </a:cubicBezTo>
                <a:cubicBezTo>
                  <a:pt x="728038" y="1523840"/>
                  <a:pt x="738571" y="1530604"/>
                  <a:pt x="737896" y="1520676"/>
                </a:cubicBezTo>
                <a:cubicBezTo>
                  <a:pt x="742909" y="1520336"/>
                  <a:pt x="742909" y="1520336"/>
                  <a:pt x="742909" y="1520336"/>
                </a:cubicBezTo>
                <a:cubicBezTo>
                  <a:pt x="743752" y="1532747"/>
                  <a:pt x="758455" y="1526759"/>
                  <a:pt x="752767" y="1517172"/>
                </a:cubicBezTo>
                <a:cubicBezTo>
                  <a:pt x="760287" y="1516662"/>
                  <a:pt x="768145" y="1521116"/>
                  <a:pt x="767470" y="1511188"/>
                </a:cubicBezTo>
                <a:cubicBezTo>
                  <a:pt x="760119" y="1514182"/>
                  <a:pt x="754938" y="1512039"/>
                  <a:pt x="749587" y="1507414"/>
                </a:cubicBezTo>
                <a:cubicBezTo>
                  <a:pt x="752093" y="1507244"/>
                  <a:pt x="751756" y="1502282"/>
                  <a:pt x="754432" y="1504594"/>
                </a:cubicBezTo>
                <a:cubicBezTo>
                  <a:pt x="754769" y="1509557"/>
                  <a:pt x="757107" y="1506904"/>
                  <a:pt x="759782" y="1509217"/>
                </a:cubicBezTo>
                <a:cubicBezTo>
                  <a:pt x="759613" y="1506734"/>
                  <a:pt x="764795" y="1508876"/>
                  <a:pt x="764458" y="1503913"/>
                </a:cubicBezTo>
                <a:cubicBezTo>
                  <a:pt x="764121" y="1498948"/>
                  <a:pt x="766627" y="1498778"/>
                  <a:pt x="766459" y="1496298"/>
                </a:cubicBezTo>
                <a:cubicBezTo>
                  <a:pt x="761109" y="1491673"/>
                  <a:pt x="753926" y="1497149"/>
                  <a:pt x="749081" y="1499969"/>
                </a:cubicBezTo>
                <a:cubicBezTo>
                  <a:pt x="748575" y="1492524"/>
                  <a:pt x="756433" y="1496978"/>
                  <a:pt x="756095" y="1492013"/>
                </a:cubicBezTo>
                <a:cubicBezTo>
                  <a:pt x="755927" y="1489530"/>
                  <a:pt x="753589" y="1492184"/>
                  <a:pt x="753420" y="1489701"/>
                </a:cubicBezTo>
                <a:cubicBezTo>
                  <a:pt x="755590" y="1484568"/>
                  <a:pt x="760940" y="1489190"/>
                  <a:pt x="763278" y="1486540"/>
                </a:cubicBezTo>
                <a:cubicBezTo>
                  <a:pt x="760603" y="1484227"/>
                  <a:pt x="755590" y="1484568"/>
                  <a:pt x="755084" y="1477123"/>
                </a:cubicBezTo>
                <a:cubicBezTo>
                  <a:pt x="750239" y="1479946"/>
                  <a:pt x="747901" y="1482596"/>
                  <a:pt x="743056" y="1485419"/>
                </a:cubicBezTo>
                <a:cubicBezTo>
                  <a:pt x="745226" y="1480286"/>
                  <a:pt x="737537" y="1478315"/>
                  <a:pt x="736863" y="1468387"/>
                </a:cubicBezTo>
                <a:cubicBezTo>
                  <a:pt x="742382" y="1475492"/>
                  <a:pt x="750576" y="1484908"/>
                  <a:pt x="754747" y="1472157"/>
                </a:cubicBezTo>
                <a:cubicBezTo>
                  <a:pt x="762435" y="1474129"/>
                  <a:pt x="769955" y="1473618"/>
                  <a:pt x="774632" y="1468316"/>
                </a:cubicBezTo>
                <a:cubicBezTo>
                  <a:pt x="771956" y="1466003"/>
                  <a:pt x="769281" y="1463691"/>
                  <a:pt x="766437" y="1458898"/>
                </a:cubicBezTo>
                <a:cubicBezTo>
                  <a:pt x="768439" y="1451283"/>
                  <a:pt x="776970" y="1465663"/>
                  <a:pt x="779140" y="1460527"/>
                </a:cubicBezTo>
                <a:cubicBezTo>
                  <a:pt x="779140" y="1460527"/>
                  <a:pt x="776464" y="1458217"/>
                  <a:pt x="778803" y="1455565"/>
                </a:cubicBezTo>
                <a:cubicBezTo>
                  <a:pt x="781309" y="1455394"/>
                  <a:pt x="781646" y="1460357"/>
                  <a:pt x="784321" y="1462669"/>
                </a:cubicBezTo>
                <a:cubicBezTo>
                  <a:pt x="786659" y="1460016"/>
                  <a:pt x="788660" y="1452401"/>
                  <a:pt x="785985" y="1450092"/>
                </a:cubicBezTo>
                <a:cubicBezTo>
                  <a:pt x="771282" y="1456075"/>
                  <a:pt x="758243" y="1449481"/>
                  <a:pt x="743877" y="1460430"/>
                </a:cubicBezTo>
                <a:cubicBezTo>
                  <a:pt x="751735" y="1464882"/>
                  <a:pt x="763425" y="1451623"/>
                  <a:pt x="766774" y="1463861"/>
                </a:cubicBezTo>
                <a:cubicBezTo>
                  <a:pt x="761255" y="1456756"/>
                  <a:pt x="759423" y="1466854"/>
                  <a:pt x="756410" y="1459579"/>
                </a:cubicBezTo>
                <a:cubicBezTo>
                  <a:pt x="751566" y="1462400"/>
                  <a:pt x="749733" y="1472498"/>
                  <a:pt x="746889" y="1467706"/>
                </a:cubicBezTo>
                <a:cubicBezTo>
                  <a:pt x="749565" y="1470018"/>
                  <a:pt x="746552" y="1462741"/>
                  <a:pt x="746552" y="1462741"/>
                </a:cubicBezTo>
                <a:cubicBezTo>
                  <a:pt x="741539" y="1463081"/>
                  <a:pt x="741539" y="1463081"/>
                  <a:pt x="736694" y="1465904"/>
                </a:cubicBezTo>
                <a:cubicBezTo>
                  <a:pt x="736020" y="1455976"/>
                  <a:pt x="726330" y="1461622"/>
                  <a:pt x="725656" y="1451694"/>
                </a:cubicBezTo>
                <a:cubicBezTo>
                  <a:pt x="736357" y="1460941"/>
                  <a:pt x="748216" y="1450163"/>
                  <a:pt x="757737" y="1442036"/>
                </a:cubicBezTo>
                <a:cubicBezTo>
                  <a:pt x="762919" y="1444175"/>
                  <a:pt x="755736" y="1449651"/>
                  <a:pt x="760749" y="1449311"/>
                </a:cubicBezTo>
                <a:cubicBezTo>
                  <a:pt x="760749" y="1449311"/>
                  <a:pt x="763087" y="1446658"/>
                  <a:pt x="762919" y="1444175"/>
                </a:cubicBezTo>
                <a:cubicBezTo>
                  <a:pt x="761412" y="1440538"/>
                  <a:pt x="761328" y="1439298"/>
                  <a:pt x="762163" y="1437683"/>
                </a:cubicBezTo>
                <a:lnTo>
                  <a:pt x="763108" y="1435947"/>
                </a:lnTo>
                <a:lnTo>
                  <a:pt x="758228" y="1435984"/>
                </a:lnTo>
                <a:lnTo>
                  <a:pt x="757400" y="1437071"/>
                </a:lnTo>
                <a:lnTo>
                  <a:pt x="755698" y="1436004"/>
                </a:lnTo>
                <a:lnTo>
                  <a:pt x="752544" y="1436028"/>
                </a:lnTo>
                <a:lnTo>
                  <a:pt x="752701" y="1438880"/>
                </a:lnTo>
                <a:lnTo>
                  <a:pt x="747241" y="1442862"/>
                </a:lnTo>
                <a:lnTo>
                  <a:pt x="747362" y="1442854"/>
                </a:lnTo>
                <a:cubicBezTo>
                  <a:pt x="747524" y="1445240"/>
                  <a:pt x="747849" y="1450011"/>
                  <a:pt x="743026" y="1450339"/>
                </a:cubicBezTo>
                <a:cubicBezTo>
                  <a:pt x="742702" y="1445567"/>
                  <a:pt x="745114" y="1445403"/>
                  <a:pt x="745114" y="1445403"/>
                </a:cubicBezTo>
                <a:cubicBezTo>
                  <a:pt x="742702" y="1445567"/>
                  <a:pt x="742540" y="1443182"/>
                  <a:pt x="742540" y="1443182"/>
                </a:cubicBezTo>
                <a:lnTo>
                  <a:pt x="746708" y="1442899"/>
                </a:lnTo>
                <a:lnTo>
                  <a:pt x="746708" y="1442578"/>
                </a:lnTo>
                <a:lnTo>
                  <a:pt x="746709" y="1438223"/>
                </a:lnTo>
                <a:lnTo>
                  <a:pt x="745884" y="1436233"/>
                </a:lnTo>
                <a:lnTo>
                  <a:pt x="743429" y="1436383"/>
                </a:lnTo>
                <a:lnTo>
                  <a:pt x="741151" y="1443473"/>
                </a:lnTo>
                <a:cubicBezTo>
                  <a:pt x="739774" y="1446372"/>
                  <a:pt x="738021" y="1448361"/>
                  <a:pt x="735514" y="1448531"/>
                </a:cubicBezTo>
                <a:cubicBezTo>
                  <a:pt x="735177" y="1443568"/>
                  <a:pt x="735177" y="1443568"/>
                  <a:pt x="735177" y="1443568"/>
                </a:cubicBezTo>
                <a:cubicBezTo>
                  <a:pt x="730332" y="1446389"/>
                  <a:pt x="722812" y="1446900"/>
                  <a:pt x="720474" y="1449553"/>
                </a:cubicBezTo>
                <a:cubicBezTo>
                  <a:pt x="717630" y="1444760"/>
                  <a:pt x="715460" y="1449893"/>
                  <a:pt x="710279" y="1447751"/>
                </a:cubicBezTo>
                <a:cubicBezTo>
                  <a:pt x="710784" y="1455199"/>
                  <a:pt x="700083" y="1445952"/>
                  <a:pt x="700589" y="1453397"/>
                </a:cubicBezTo>
                <a:cubicBezTo>
                  <a:pt x="700420" y="1450915"/>
                  <a:pt x="700420" y="1450915"/>
                  <a:pt x="697914" y="1451085"/>
                </a:cubicBezTo>
                <a:cubicBezTo>
                  <a:pt x="696734" y="1433712"/>
                  <a:pt x="712616" y="1445100"/>
                  <a:pt x="717124" y="1437315"/>
                </a:cubicBezTo>
                <a:cubicBezTo>
                  <a:pt x="709605" y="1437825"/>
                  <a:pt x="711774" y="1432690"/>
                  <a:pt x="714111" y="1430037"/>
                </a:cubicBezTo>
                <a:cubicBezTo>
                  <a:pt x="706086" y="1423103"/>
                  <a:pt x="697408" y="1443640"/>
                  <a:pt x="694227" y="1433883"/>
                </a:cubicBezTo>
                <a:cubicBezTo>
                  <a:pt x="691720" y="1434053"/>
                  <a:pt x="684875" y="1444491"/>
                  <a:pt x="684537" y="1439528"/>
                </a:cubicBezTo>
                <a:cubicBezTo>
                  <a:pt x="691889" y="1436535"/>
                  <a:pt x="686876" y="1436875"/>
                  <a:pt x="686370" y="1429430"/>
                </a:cubicBezTo>
                <a:cubicBezTo>
                  <a:pt x="688708" y="1426777"/>
                  <a:pt x="694227" y="1433883"/>
                  <a:pt x="696397" y="1428749"/>
                </a:cubicBezTo>
                <a:cubicBezTo>
                  <a:pt x="696228" y="1426267"/>
                  <a:pt x="688708" y="1426777"/>
                  <a:pt x="691046" y="1424124"/>
                </a:cubicBezTo>
                <a:cubicBezTo>
                  <a:pt x="696228" y="1426267"/>
                  <a:pt x="696060" y="1423784"/>
                  <a:pt x="698903" y="1428579"/>
                </a:cubicBezTo>
                <a:cubicBezTo>
                  <a:pt x="701241" y="1425926"/>
                  <a:pt x="701072" y="1423443"/>
                  <a:pt x="703411" y="1420790"/>
                </a:cubicBezTo>
                <a:cubicBezTo>
                  <a:pt x="705917" y="1420620"/>
                  <a:pt x="703917" y="1428238"/>
                  <a:pt x="706423" y="1428068"/>
                </a:cubicBezTo>
                <a:cubicBezTo>
                  <a:pt x="707002" y="1418055"/>
                  <a:pt x="711263" y="1415895"/>
                  <a:pt x="716255" y="1415244"/>
                </a:cubicBezTo>
                <a:lnTo>
                  <a:pt x="722299" y="1413641"/>
                </a:lnTo>
                <a:lnTo>
                  <a:pt x="721529" y="1410872"/>
                </a:lnTo>
                <a:lnTo>
                  <a:pt x="721436" y="1410471"/>
                </a:lnTo>
                <a:lnTo>
                  <a:pt x="706057" y="1408769"/>
                </a:lnTo>
                <a:lnTo>
                  <a:pt x="688969" y="1409355"/>
                </a:lnTo>
                <a:lnTo>
                  <a:pt x="684732" y="1415528"/>
                </a:lnTo>
                <a:lnTo>
                  <a:pt x="674497" y="1416555"/>
                </a:lnTo>
                <a:lnTo>
                  <a:pt x="672993" y="1417871"/>
                </a:lnTo>
                <a:cubicBezTo>
                  <a:pt x="662630" y="1413589"/>
                  <a:pt x="640238" y="1417601"/>
                  <a:pt x="633055" y="1423078"/>
                </a:cubicBezTo>
                <a:cubicBezTo>
                  <a:pt x="628042" y="1423419"/>
                  <a:pt x="607651" y="1419815"/>
                  <a:pt x="600974" y="1432736"/>
                </a:cubicBezTo>
                <a:cubicBezTo>
                  <a:pt x="600805" y="1430253"/>
                  <a:pt x="600469" y="1425291"/>
                  <a:pt x="600469" y="1425291"/>
                </a:cubicBezTo>
                <a:cubicBezTo>
                  <a:pt x="593117" y="1428282"/>
                  <a:pt x="575738" y="1431956"/>
                  <a:pt x="575738" y="1431956"/>
                </a:cubicBezTo>
                <a:cubicBezTo>
                  <a:pt x="575738" y="1431956"/>
                  <a:pt x="577908" y="1426823"/>
                  <a:pt x="575402" y="1426994"/>
                </a:cubicBezTo>
                <a:cubicBezTo>
                  <a:pt x="572895" y="1427164"/>
                  <a:pt x="573232" y="1432126"/>
                  <a:pt x="570894" y="1434779"/>
                </a:cubicBezTo>
                <a:cubicBezTo>
                  <a:pt x="565038" y="1422709"/>
                  <a:pt x="556191" y="1440764"/>
                  <a:pt x="548165" y="1433829"/>
                </a:cubicBezTo>
                <a:cubicBezTo>
                  <a:pt x="550166" y="1426213"/>
                  <a:pt x="553009" y="1431006"/>
                  <a:pt x="553178" y="1433488"/>
                </a:cubicBezTo>
                <a:cubicBezTo>
                  <a:pt x="555685" y="1433318"/>
                  <a:pt x="558192" y="1433148"/>
                  <a:pt x="560529" y="1430495"/>
                </a:cubicBezTo>
                <a:cubicBezTo>
                  <a:pt x="555517" y="1430836"/>
                  <a:pt x="560361" y="1428016"/>
                  <a:pt x="560192" y="1425533"/>
                </a:cubicBezTo>
                <a:cubicBezTo>
                  <a:pt x="557518" y="1423220"/>
                  <a:pt x="557518" y="1423220"/>
                  <a:pt x="555179" y="1425873"/>
                </a:cubicBezTo>
                <a:cubicBezTo>
                  <a:pt x="554168" y="1410983"/>
                  <a:pt x="567713" y="1425022"/>
                  <a:pt x="572726" y="1424681"/>
                </a:cubicBezTo>
                <a:cubicBezTo>
                  <a:pt x="577739" y="1424341"/>
                  <a:pt x="574390" y="1412100"/>
                  <a:pt x="581910" y="1411590"/>
                </a:cubicBezTo>
                <a:cubicBezTo>
                  <a:pt x="582247" y="1416555"/>
                  <a:pt x="579740" y="1416725"/>
                  <a:pt x="579740" y="1416725"/>
                </a:cubicBezTo>
                <a:cubicBezTo>
                  <a:pt x="584923" y="1418867"/>
                  <a:pt x="592780" y="1423319"/>
                  <a:pt x="594780" y="1415704"/>
                </a:cubicBezTo>
                <a:cubicBezTo>
                  <a:pt x="589767" y="1416044"/>
                  <a:pt x="594275" y="1408259"/>
                  <a:pt x="596950" y="1410568"/>
                </a:cubicBezTo>
                <a:cubicBezTo>
                  <a:pt x="599625" y="1412881"/>
                  <a:pt x="601963" y="1410228"/>
                  <a:pt x="604807" y="1415023"/>
                </a:cubicBezTo>
                <a:cubicBezTo>
                  <a:pt x="601794" y="1407748"/>
                  <a:pt x="612327" y="1414512"/>
                  <a:pt x="606640" y="1404925"/>
                </a:cubicBezTo>
                <a:cubicBezTo>
                  <a:pt x="614159" y="1404414"/>
                  <a:pt x="609484" y="1409717"/>
                  <a:pt x="614665" y="1411859"/>
                </a:cubicBezTo>
                <a:cubicBezTo>
                  <a:pt x="616667" y="1404243"/>
                  <a:pt x="614665" y="1411859"/>
                  <a:pt x="619848" y="1414001"/>
                </a:cubicBezTo>
                <a:cubicBezTo>
                  <a:pt x="619510" y="1409036"/>
                  <a:pt x="622186" y="1411348"/>
                  <a:pt x="619342" y="1406556"/>
                </a:cubicBezTo>
                <a:cubicBezTo>
                  <a:pt x="626862" y="1406045"/>
                  <a:pt x="629705" y="1410837"/>
                  <a:pt x="634550" y="1408015"/>
                </a:cubicBezTo>
                <a:cubicBezTo>
                  <a:pt x="637226" y="1410327"/>
                  <a:pt x="637395" y="1412809"/>
                  <a:pt x="640069" y="1415122"/>
                </a:cubicBezTo>
                <a:cubicBezTo>
                  <a:pt x="642407" y="1412469"/>
                  <a:pt x="647252" y="1409645"/>
                  <a:pt x="654941" y="1411618"/>
                </a:cubicBezTo>
                <a:lnTo>
                  <a:pt x="656293" y="1409882"/>
                </a:lnTo>
                <a:lnTo>
                  <a:pt x="645647" y="1405017"/>
                </a:lnTo>
                <a:cubicBezTo>
                  <a:pt x="645647" y="1400036"/>
                  <a:pt x="648170" y="1397544"/>
                  <a:pt x="648170" y="1392563"/>
                </a:cubicBezTo>
                <a:cubicBezTo>
                  <a:pt x="643120" y="1390072"/>
                  <a:pt x="640592" y="1385090"/>
                  <a:pt x="638066" y="1380108"/>
                </a:cubicBezTo>
                <a:cubicBezTo>
                  <a:pt x="640592" y="1377617"/>
                  <a:pt x="645647" y="1382598"/>
                  <a:pt x="648171" y="1377617"/>
                </a:cubicBezTo>
                <a:cubicBezTo>
                  <a:pt x="648170" y="1375126"/>
                  <a:pt x="643120" y="1375126"/>
                  <a:pt x="645647" y="1370144"/>
                </a:cubicBezTo>
                <a:cubicBezTo>
                  <a:pt x="651963" y="1377617"/>
                  <a:pt x="661438" y="1380730"/>
                  <a:pt x="670597" y="1384467"/>
                </a:cubicBezTo>
                <a:lnTo>
                  <a:pt x="681937" y="1390276"/>
                </a:lnTo>
                <a:lnTo>
                  <a:pt x="683673" y="1389718"/>
                </a:lnTo>
                <a:lnTo>
                  <a:pt x="683413" y="1391032"/>
                </a:lnTo>
                <a:lnTo>
                  <a:pt x="683666" y="1391161"/>
                </a:lnTo>
                <a:lnTo>
                  <a:pt x="692921" y="1401692"/>
                </a:lnTo>
                <a:lnTo>
                  <a:pt x="693310" y="1401842"/>
                </a:lnTo>
                <a:cubicBezTo>
                  <a:pt x="697802" y="1403096"/>
                  <a:pt x="702231" y="1403419"/>
                  <a:pt x="704569" y="1400767"/>
                </a:cubicBezTo>
                <a:cubicBezTo>
                  <a:pt x="702231" y="1403418"/>
                  <a:pt x="699050" y="1393660"/>
                  <a:pt x="699050" y="1393660"/>
                </a:cubicBezTo>
                <a:cubicBezTo>
                  <a:pt x="704232" y="1395802"/>
                  <a:pt x="704569" y="1400767"/>
                  <a:pt x="709582" y="1400427"/>
                </a:cubicBezTo>
                <a:cubicBezTo>
                  <a:pt x="709413" y="1397944"/>
                  <a:pt x="709245" y="1395462"/>
                  <a:pt x="706570" y="1393149"/>
                </a:cubicBezTo>
                <a:cubicBezTo>
                  <a:pt x="713921" y="1390158"/>
                  <a:pt x="721779" y="1394610"/>
                  <a:pt x="724285" y="1394440"/>
                </a:cubicBezTo>
                <a:cubicBezTo>
                  <a:pt x="724116" y="1391957"/>
                  <a:pt x="723948" y="1389477"/>
                  <a:pt x="723948" y="1389477"/>
                </a:cubicBezTo>
                <a:cubicBezTo>
                  <a:pt x="713752" y="1387676"/>
                  <a:pt x="701725" y="1395972"/>
                  <a:pt x="696037" y="1386385"/>
                </a:cubicBezTo>
                <a:cubicBezTo>
                  <a:pt x="706402" y="1390669"/>
                  <a:pt x="715754" y="1380060"/>
                  <a:pt x="726286" y="1386824"/>
                </a:cubicBezTo>
                <a:cubicBezTo>
                  <a:pt x="725612" y="1376896"/>
                  <a:pt x="741664" y="1390766"/>
                  <a:pt x="745834" y="1378017"/>
                </a:cubicBezTo>
                <a:cubicBezTo>
                  <a:pt x="759042" y="1387093"/>
                  <a:pt x="778758" y="1380766"/>
                  <a:pt x="788279" y="1372640"/>
                </a:cubicBezTo>
                <a:cubicBezTo>
                  <a:pt x="788279" y="1372640"/>
                  <a:pt x="785604" y="1370328"/>
                  <a:pt x="785604" y="1370328"/>
                </a:cubicBezTo>
                <a:cubicBezTo>
                  <a:pt x="790617" y="1369987"/>
                  <a:pt x="793124" y="1369816"/>
                  <a:pt x="793292" y="1372299"/>
                </a:cubicBezTo>
                <a:cubicBezTo>
                  <a:pt x="793292" y="1372299"/>
                  <a:pt x="790786" y="1372469"/>
                  <a:pt x="791123" y="1377434"/>
                </a:cubicBezTo>
                <a:cubicBezTo>
                  <a:pt x="801150" y="1376753"/>
                  <a:pt x="800981" y="1374271"/>
                  <a:pt x="806163" y="1376413"/>
                </a:cubicBezTo>
                <a:cubicBezTo>
                  <a:pt x="805826" y="1371448"/>
                  <a:pt x="805826" y="1371448"/>
                  <a:pt x="805657" y="1368965"/>
                </a:cubicBezTo>
                <a:cubicBezTo>
                  <a:pt x="810839" y="1371107"/>
                  <a:pt x="812840" y="1363492"/>
                  <a:pt x="818023" y="1365634"/>
                </a:cubicBezTo>
                <a:cubicBezTo>
                  <a:pt x="818359" y="1370597"/>
                  <a:pt x="815853" y="1370767"/>
                  <a:pt x="818528" y="1373079"/>
                </a:cubicBezTo>
                <a:cubicBezTo>
                  <a:pt x="818191" y="1368114"/>
                  <a:pt x="823373" y="1370256"/>
                  <a:pt x="823204" y="1367773"/>
                </a:cubicBezTo>
                <a:cubicBezTo>
                  <a:pt x="825879" y="1370086"/>
                  <a:pt x="821204" y="1375392"/>
                  <a:pt x="826216" y="1375051"/>
                </a:cubicBezTo>
                <a:cubicBezTo>
                  <a:pt x="833737" y="1374540"/>
                  <a:pt x="833905" y="1377020"/>
                  <a:pt x="841594" y="1378992"/>
                </a:cubicBezTo>
                <a:cubicBezTo>
                  <a:pt x="841088" y="1371547"/>
                  <a:pt x="848608" y="1371036"/>
                  <a:pt x="845764" y="1366241"/>
                </a:cubicBezTo>
                <a:cubicBezTo>
                  <a:pt x="853284" y="1365731"/>
                  <a:pt x="852947" y="1360768"/>
                  <a:pt x="858466" y="1367872"/>
                </a:cubicBezTo>
                <a:cubicBezTo>
                  <a:pt x="855622" y="1363080"/>
                  <a:pt x="860467" y="1360257"/>
                  <a:pt x="857623" y="1355465"/>
                </a:cubicBezTo>
                <a:cubicBezTo>
                  <a:pt x="860130" y="1355295"/>
                  <a:pt x="860299" y="1357774"/>
                  <a:pt x="860299" y="1357774"/>
                </a:cubicBezTo>
                <a:cubicBezTo>
                  <a:pt x="860636" y="1362739"/>
                  <a:pt x="858466" y="1367872"/>
                  <a:pt x="863480" y="1367532"/>
                </a:cubicBezTo>
                <a:cubicBezTo>
                  <a:pt x="875845" y="1364198"/>
                  <a:pt x="890548" y="1358214"/>
                  <a:pt x="901248" y="1367461"/>
                </a:cubicBezTo>
                <a:cubicBezTo>
                  <a:pt x="901079" y="1364978"/>
                  <a:pt x="900910" y="1362495"/>
                  <a:pt x="900742" y="1360016"/>
                </a:cubicBezTo>
                <a:cubicBezTo>
                  <a:pt x="905924" y="1362155"/>
                  <a:pt x="905924" y="1362155"/>
                  <a:pt x="905924" y="1362155"/>
                </a:cubicBezTo>
                <a:cubicBezTo>
                  <a:pt x="906093" y="1364638"/>
                  <a:pt x="906262" y="1367120"/>
                  <a:pt x="908769" y="1366950"/>
                </a:cubicBezTo>
                <a:cubicBezTo>
                  <a:pt x="905756" y="1359675"/>
                  <a:pt x="911107" y="1364297"/>
                  <a:pt x="910602" y="1356852"/>
                </a:cubicBezTo>
                <a:cubicBezTo>
                  <a:pt x="905250" y="1352229"/>
                  <a:pt x="900573" y="1357533"/>
                  <a:pt x="895729" y="1360356"/>
                </a:cubicBezTo>
                <a:cubicBezTo>
                  <a:pt x="894139" y="1355477"/>
                  <a:pt x="888999" y="1353957"/>
                  <a:pt x="884299" y="1354276"/>
                </a:cubicBezTo>
                <a:lnTo>
                  <a:pt x="878776" y="1355757"/>
                </a:lnTo>
                <a:lnTo>
                  <a:pt x="880865" y="1353534"/>
                </a:lnTo>
                <a:cubicBezTo>
                  <a:pt x="884393" y="1351600"/>
                  <a:pt x="888891" y="1350915"/>
                  <a:pt x="892993" y="1350914"/>
                </a:cubicBezTo>
                <a:lnTo>
                  <a:pt x="900660" y="1352083"/>
                </a:lnTo>
                <a:lnTo>
                  <a:pt x="892401" y="1350563"/>
                </a:lnTo>
                <a:cubicBezTo>
                  <a:pt x="879525" y="1347764"/>
                  <a:pt x="866335" y="1345899"/>
                  <a:pt x="855029" y="1349630"/>
                </a:cubicBezTo>
                <a:cubicBezTo>
                  <a:pt x="857538" y="1337191"/>
                  <a:pt x="834929" y="1337191"/>
                  <a:pt x="832416" y="1344656"/>
                </a:cubicBezTo>
                <a:cubicBezTo>
                  <a:pt x="832416" y="1342167"/>
                  <a:pt x="832416" y="1339679"/>
                  <a:pt x="829903" y="1337191"/>
                </a:cubicBezTo>
                <a:cubicBezTo>
                  <a:pt x="827391" y="1344656"/>
                  <a:pt x="824878" y="1337191"/>
                  <a:pt x="822365" y="1339679"/>
                </a:cubicBezTo>
                <a:cubicBezTo>
                  <a:pt x="817339" y="1337191"/>
                  <a:pt x="824877" y="1339679"/>
                  <a:pt x="822365" y="1334705"/>
                </a:cubicBezTo>
                <a:cubicBezTo>
                  <a:pt x="819852" y="1327241"/>
                  <a:pt x="817339" y="1342168"/>
                  <a:pt x="814826" y="1337191"/>
                </a:cubicBezTo>
                <a:cubicBezTo>
                  <a:pt x="814826" y="1334705"/>
                  <a:pt x="817338" y="1334705"/>
                  <a:pt x="814826" y="1332217"/>
                </a:cubicBezTo>
                <a:cubicBezTo>
                  <a:pt x="812317" y="1327241"/>
                  <a:pt x="802265" y="1327240"/>
                  <a:pt x="802265" y="1337191"/>
                </a:cubicBezTo>
                <a:cubicBezTo>
                  <a:pt x="799753" y="1327241"/>
                  <a:pt x="799752" y="1319778"/>
                  <a:pt x="794727" y="1317292"/>
                </a:cubicBezTo>
                <a:cubicBezTo>
                  <a:pt x="789704" y="1314804"/>
                  <a:pt x="792217" y="1322266"/>
                  <a:pt x="787191" y="1319778"/>
                </a:cubicBezTo>
                <a:cubicBezTo>
                  <a:pt x="787192" y="1314804"/>
                  <a:pt x="779653" y="1314804"/>
                  <a:pt x="777140" y="1317292"/>
                </a:cubicBezTo>
                <a:lnTo>
                  <a:pt x="773830" y="1310273"/>
                </a:lnTo>
                <a:lnTo>
                  <a:pt x="770166" y="1309865"/>
                </a:lnTo>
                <a:cubicBezTo>
                  <a:pt x="766112" y="1310769"/>
                  <a:pt x="761785" y="1312322"/>
                  <a:pt x="758004" y="1312578"/>
                </a:cubicBezTo>
                <a:cubicBezTo>
                  <a:pt x="759095" y="1309988"/>
                  <a:pt x="758294" y="1307526"/>
                  <a:pt x="757536" y="1305690"/>
                </a:cubicBezTo>
                <a:lnTo>
                  <a:pt x="757520" y="1305461"/>
                </a:lnTo>
                <a:lnTo>
                  <a:pt x="754528" y="1304853"/>
                </a:lnTo>
                <a:cubicBezTo>
                  <a:pt x="752017" y="1308584"/>
                  <a:pt x="745108" y="1309206"/>
                  <a:pt x="738513" y="1308273"/>
                </a:cubicBezTo>
                <a:lnTo>
                  <a:pt x="729452" y="1304485"/>
                </a:lnTo>
                <a:lnTo>
                  <a:pt x="730032" y="1300189"/>
                </a:lnTo>
                <a:cubicBezTo>
                  <a:pt x="730032" y="1298634"/>
                  <a:pt x="730661" y="1297391"/>
                  <a:pt x="734428" y="1297391"/>
                </a:cubicBezTo>
                <a:cubicBezTo>
                  <a:pt x="731915" y="1299876"/>
                  <a:pt x="731915" y="1302365"/>
                  <a:pt x="734428" y="1304853"/>
                </a:cubicBezTo>
                <a:cubicBezTo>
                  <a:pt x="734428" y="1299877"/>
                  <a:pt x="739454" y="1304853"/>
                  <a:pt x="744480" y="1304853"/>
                </a:cubicBezTo>
                <a:cubicBezTo>
                  <a:pt x="744480" y="1302364"/>
                  <a:pt x="746993" y="1302365"/>
                  <a:pt x="746993" y="1299876"/>
                </a:cubicBezTo>
                <a:cubicBezTo>
                  <a:pt x="744480" y="1289928"/>
                  <a:pt x="731915" y="1292414"/>
                  <a:pt x="729402" y="1297391"/>
                </a:cubicBezTo>
                <a:cubicBezTo>
                  <a:pt x="726893" y="1294902"/>
                  <a:pt x="721867" y="1289928"/>
                  <a:pt x="719355" y="1297391"/>
                </a:cubicBezTo>
                <a:cubicBezTo>
                  <a:pt x="716842" y="1292414"/>
                  <a:pt x="724380" y="1292414"/>
                  <a:pt x="726893" y="1292414"/>
                </a:cubicBezTo>
                <a:cubicBezTo>
                  <a:pt x="726893" y="1292414"/>
                  <a:pt x="726893" y="1292414"/>
                  <a:pt x="726892" y="1284952"/>
                </a:cubicBezTo>
                <a:cubicBezTo>
                  <a:pt x="724380" y="1284952"/>
                  <a:pt x="724380" y="1289928"/>
                  <a:pt x="721867" y="1289928"/>
                </a:cubicBezTo>
                <a:cubicBezTo>
                  <a:pt x="726893" y="1282463"/>
                  <a:pt x="719355" y="1284951"/>
                  <a:pt x="711815" y="1287440"/>
                </a:cubicBezTo>
                <a:cubicBezTo>
                  <a:pt x="711816" y="1279978"/>
                  <a:pt x="721867" y="1284951"/>
                  <a:pt x="726893" y="1282463"/>
                </a:cubicBezTo>
                <a:cubicBezTo>
                  <a:pt x="724380" y="1275001"/>
                  <a:pt x="724380" y="1277489"/>
                  <a:pt x="721867" y="1272515"/>
                </a:cubicBezTo>
                <a:cubicBezTo>
                  <a:pt x="721867" y="1282463"/>
                  <a:pt x="701768" y="1282463"/>
                  <a:pt x="696742" y="1275000"/>
                </a:cubicBezTo>
                <a:cubicBezTo>
                  <a:pt x="686690" y="1282463"/>
                  <a:pt x="671617" y="1275001"/>
                  <a:pt x="666590" y="1282463"/>
                </a:cubicBezTo>
                <a:cubicBezTo>
                  <a:pt x="669104" y="1287440"/>
                  <a:pt x="669104" y="1284951"/>
                  <a:pt x="674130" y="1282463"/>
                </a:cubicBezTo>
                <a:cubicBezTo>
                  <a:pt x="674129" y="1287439"/>
                  <a:pt x="671617" y="1287439"/>
                  <a:pt x="669104" y="1287440"/>
                </a:cubicBezTo>
                <a:cubicBezTo>
                  <a:pt x="669104" y="1292414"/>
                  <a:pt x="671617" y="1292414"/>
                  <a:pt x="671617" y="1294902"/>
                </a:cubicBezTo>
                <a:cubicBezTo>
                  <a:pt x="674129" y="1287439"/>
                  <a:pt x="676643" y="1294902"/>
                  <a:pt x="676643" y="1287440"/>
                </a:cubicBezTo>
                <a:cubicBezTo>
                  <a:pt x="679155" y="1289928"/>
                  <a:pt x="679155" y="1292414"/>
                  <a:pt x="679155" y="1294902"/>
                </a:cubicBezTo>
                <a:cubicBezTo>
                  <a:pt x="679155" y="1294902"/>
                  <a:pt x="679155" y="1294902"/>
                  <a:pt x="674129" y="1294902"/>
                </a:cubicBezTo>
                <a:cubicBezTo>
                  <a:pt x="674130" y="1299876"/>
                  <a:pt x="681668" y="1294902"/>
                  <a:pt x="679155" y="1302364"/>
                </a:cubicBezTo>
                <a:cubicBezTo>
                  <a:pt x="666591" y="1299876"/>
                  <a:pt x="669104" y="1297391"/>
                  <a:pt x="654031" y="1302365"/>
                </a:cubicBezTo>
                <a:cubicBezTo>
                  <a:pt x="654030" y="1297391"/>
                  <a:pt x="659056" y="1297391"/>
                  <a:pt x="656543" y="1289928"/>
                </a:cubicBezTo>
                <a:cubicBezTo>
                  <a:pt x="659056" y="1287440"/>
                  <a:pt x="661568" y="1289928"/>
                  <a:pt x="664082" y="1284951"/>
                </a:cubicBezTo>
                <a:cubicBezTo>
                  <a:pt x="661569" y="1279978"/>
                  <a:pt x="661569" y="1279978"/>
                  <a:pt x="661568" y="1275001"/>
                </a:cubicBezTo>
                <a:cubicBezTo>
                  <a:pt x="659056" y="1277489"/>
                  <a:pt x="661569" y="1277489"/>
                  <a:pt x="661569" y="1277489"/>
                </a:cubicBezTo>
                <a:cubicBezTo>
                  <a:pt x="659056" y="1284952"/>
                  <a:pt x="651517" y="1275001"/>
                  <a:pt x="651517" y="1282463"/>
                </a:cubicBezTo>
                <a:cubicBezTo>
                  <a:pt x="649005" y="1277489"/>
                  <a:pt x="649004" y="1279978"/>
                  <a:pt x="643979" y="1279978"/>
                </a:cubicBezTo>
                <a:cubicBezTo>
                  <a:pt x="645235" y="1277489"/>
                  <a:pt x="643979" y="1276245"/>
                  <a:pt x="643038" y="1275623"/>
                </a:cubicBezTo>
                <a:lnTo>
                  <a:pt x="642385" y="1275192"/>
                </a:lnTo>
                <a:lnTo>
                  <a:pt x="643979" y="1275001"/>
                </a:lnTo>
                <a:cubicBezTo>
                  <a:pt x="642724" y="1275001"/>
                  <a:pt x="642253" y="1275001"/>
                  <a:pt x="642213" y="1275079"/>
                </a:cubicBezTo>
                <a:lnTo>
                  <a:pt x="642385" y="1275192"/>
                </a:lnTo>
                <a:lnTo>
                  <a:pt x="633617" y="1276245"/>
                </a:lnTo>
                <a:cubicBezTo>
                  <a:pt x="629534" y="1276867"/>
                  <a:pt x="625137" y="1277489"/>
                  <a:pt x="621370" y="1277489"/>
                </a:cubicBezTo>
                <a:cubicBezTo>
                  <a:pt x="636443" y="1265050"/>
                  <a:pt x="596245" y="1267538"/>
                  <a:pt x="588705" y="1275001"/>
                </a:cubicBezTo>
                <a:cubicBezTo>
                  <a:pt x="581167" y="1267538"/>
                  <a:pt x="563581" y="1275001"/>
                  <a:pt x="556045" y="1275001"/>
                </a:cubicBezTo>
                <a:cubicBezTo>
                  <a:pt x="553533" y="1270027"/>
                  <a:pt x="548507" y="1270027"/>
                  <a:pt x="545994" y="1267538"/>
                </a:cubicBezTo>
                <a:cubicBezTo>
                  <a:pt x="543481" y="1270027"/>
                  <a:pt x="551020" y="1272515"/>
                  <a:pt x="548507" y="1277489"/>
                </a:cubicBezTo>
                <a:cubicBezTo>
                  <a:pt x="545994" y="1272515"/>
                  <a:pt x="545994" y="1270027"/>
                  <a:pt x="540968" y="1272515"/>
                </a:cubicBezTo>
                <a:cubicBezTo>
                  <a:pt x="540969" y="1270027"/>
                  <a:pt x="540969" y="1270027"/>
                  <a:pt x="540969" y="1267538"/>
                </a:cubicBezTo>
                <a:cubicBezTo>
                  <a:pt x="538456" y="1272515"/>
                  <a:pt x="530920" y="1272515"/>
                  <a:pt x="528408" y="1265050"/>
                </a:cubicBezTo>
                <a:cubicBezTo>
                  <a:pt x="515843" y="1270026"/>
                  <a:pt x="503282" y="1265050"/>
                  <a:pt x="493234" y="1267538"/>
                </a:cubicBezTo>
                <a:cubicBezTo>
                  <a:pt x="495743" y="1260076"/>
                  <a:pt x="488208" y="1257588"/>
                  <a:pt x="488209" y="1270026"/>
                </a:cubicBezTo>
                <a:cubicBezTo>
                  <a:pt x="485695" y="1265050"/>
                  <a:pt x="483183" y="1267538"/>
                  <a:pt x="485696" y="1260076"/>
                </a:cubicBezTo>
                <a:cubicBezTo>
                  <a:pt x="478157" y="1262564"/>
                  <a:pt x="473131" y="1257588"/>
                  <a:pt x="465597" y="1260076"/>
                </a:cubicBezTo>
                <a:cubicBezTo>
                  <a:pt x="465596" y="1265050"/>
                  <a:pt x="475644" y="1267538"/>
                  <a:pt x="475644" y="1262564"/>
                </a:cubicBezTo>
                <a:cubicBezTo>
                  <a:pt x="480670" y="1267538"/>
                  <a:pt x="468109" y="1265050"/>
                  <a:pt x="468109" y="1270027"/>
                </a:cubicBezTo>
                <a:cubicBezTo>
                  <a:pt x="468109" y="1270027"/>
                  <a:pt x="468109" y="1270027"/>
                  <a:pt x="468109" y="1265050"/>
                </a:cubicBezTo>
                <a:cubicBezTo>
                  <a:pt x="463083" y="1267538"/>
                  <a:pt x="460571" y="1265050"/>
                  <a:pt x="453032" y="1270027"/>
                </a:cubicBezTo>
                <a:cubicBezTo>
                  <a:pt x="442984" y="1262564"/>
                  <a:pt x="435445" y="1257588"/>
                  <a:pt x="425397" y="1267538"/>
                </a:cubicBezTo>
                <a:cubicBezTo>
                  <a:pt x="425397" y="1270027"/>
                  <a:pt x="427910" y="1272515"/>
                  <a:pt x="427910" y="1275001"/>
                </a:cubicBezTo>
                <a:cubicBezTo>
                  <a:pt x="430419" y="1272515"/>
                  <a:pt x="427910" y="1267538"/>
                  <a:pt x="432932" y="1267538"/>
                </a:cubicBezTo>
                <a:cubicBezTo>
                  <a:pt x="427910" y="1275001"/>
                  <a:pt x="442984" y="1282463"/>
                  <a:pt x="440471" y="1272515"/>
                </a:cubicBezTo>
                <a:cubicBezTo>
                  <a:pt x="445497" y="1282463"/>
                  <a:pt x="455545" y="1277489"/>
                  <a:pt x="463083" y="1272515"/>
                </a:cubicBezTo>
                <a:cubicBezTo>
                  <a:pt x="463083" y="1277489"/>
                  <a:pt x="460571" y="1277489"/>
                  <a:pt x="460571" y="1279977"/>
                </a:cubicBezTo>
                <a:cubicBezTo>
                  <a:pt x="463083" y="1284951"/>
                  <a:pt x="470622" y="1275001"/>
                  <a:pt x="470622" y="1284951"/>
                </a:cubicBezTo>
                <a:cubicBezTo>
                  <a:pt x="470622" y="1284951"/>
                  <a:pt x="473131" y="1279978"/>
                  <a:pt x="475644" y="1279978"/>
                </a:cubicBezTo>
                <a:cubicBezTo>
                  <a:pt x="475644" y="1282463"/>
                  <a:pt x="473131" y="1282463"/>
                  <a:pt x="473131" y="1284952"/>
                </a:cubicBezTo>
                <a:cubicBezTo>
                  <a:pt x="475644" y="1289928"/>
                  <a:pt x="475644" y="1284952"/>
                  <a:pt x="483183" y="1287440"/>
                </a:cubicBezTo>
                <a:cubicBezTo>
                  <a:pt x="480670" y="1289928"/>
                  <a:pt x="478156" y="1289928"/>
                  <a:pt x="478157" y="1294902"/>
                </a:cubicBezTo>
                <a:cubicBezTo>
                  <a:pt x="470622" y="1289928"/>
                  <a:pt x="465596" y="1292414"/>
                  <a:pt x="463083" y="1294902"/>
                </a:cubicBezTo>
                <a:cubicBezTo>
                  <a:pt x="460571" y="1294902"/>
                  <a:pt x="460570" y="1292414"/>
                  <a:pt x="458057" y="1292414"/>
                </a:cubicBezTo>
                <a:cubicBezTo>
                  <a:pt x="453032" y="1292414"/>
                  <a:pt x="455545" y="1297391"/>
                  <a:pt x="453031" y="1299877"/>
                </a:cubicBezTo>
                <a:cubicBezTo>
                  <a:pt x="448010" y="1294902"/>
                  <a:pt x="448009" y="1297391"/>
                  <a:pt x="442984" y="1297391"/>
                </a:cubicBezTo>
                <a:cubicBezTo>
                  <a:pt x="440471" y="1292414"/>
                  <a:pt x="445496" y="1294902"/>
                  <a:pt x="445497" y="1289929"/>
                </a:cubicBezTo>
                <a:cubicBezTo>
                  <a:pt x="445497" y="1287440"/>
                  <a:pt x="442984" y="1284952"/>
                  <a:pt x="442984" y="1284952"/>
                </a:cubicBezTo>
                <a:cubicBezTo>
                  <a:pt x="440471" y="1284952"/>
                  <a:pt x="440471" y="1284952"/>
                  <a:pt x="437958" y="1287439"/>
                </a:cubicBezTo>
                <a:cubicBezTo>
                  <a:pt x="437958" y="1289928"/>
                  <a:pt x="442984" y="1289928"/>
                  <a:pt x="440471" y="1292414"/>
                </a:cubicBezTo>
                <a:cubicBezTo>
                  <a:pt x="435445" y="1287439"/>
                  <a:pt x="435445" y="1282463"/>
                  <a:pt x="427910" y="1284951"/>
                </a:cubicBezTo>
                <a:cubicBezTo>
                  <a:pt x="427910" y="1284951"/>
                  <a:pt x="427910" y="1284951"/>
                  <a:pt x="425397" y="1284952"/>
                </a:cubicBezTo>
                <a:cubicBezTo>
                  <a:pt x="425397" y="1292414"/>
                  <a:pt x="430419" y="1287440"/>
                  <a:pt x="427910" y="1292414"/>
                </a:cubicBezTo>
                <a:cubicBezTo>
                  <a:pt x="422884" y="1289929"/>
                  <a:pt x="420371" y="1282463"/>
                  <a:pt x="415346" y="1289928"/>
                </a:cubicBezTo>
                <a:cubicBezTo>
                  <a:pt x="417858" y="1294902"/>
                  <a:pt x="420371" y="1287439"/>
                  <a:pt x="422884" y="1289929"/>
                </a:cubicBezTo>
                <a:cubicBezTo>
                  <a:pt x="425397" y="1297391"/>
                  <a:pt x="417859" y="1292414"/>
                  <a:pt x="417859" y="1297391"/>
                </a:cubicBezTo>
                <a:cubicBezTo>
                  <a:pt x="415346" y="1289928"/>
                  <a:pt x="410320" y="1294902"/>
                  <a:pt x="405298" y="1297391"/>
                </a:cubicBezTo>
                <a:cubicBezTo>
                  <a:pt x="407811" y="1289928"/>
                  <a:pt x="412833" y="1294902"/>
                  <a:pt x="410320" y="1289928"/>
                </a:cubicBezTo>
                <a:cubicBezTo>
                  <a:pt x="407811" y="1287440"/>
                  <a:pt x="402785" y="1289928"/>
                  <a:pt x="400272" y="1279978"/>
                </a:cubicBezTo>
                <a:cubicBezTo>
                  <a:pt x="402785" y="1279978"/>
                  <a:pt x="407811" y="1287440"/>
                  <a:pt x="407811" y="1279977"/>
                </a:cubicBezTo>
                <a:cubicBezTo>
                  <a:pt x="410320" y="1279978"/>
                  <a:pt x="410320" y="1284952"/>
                  <a:pt x="412833" y="1287440"/>
                </a:cubicBezTo>
                <a:cubicBezTo>
                  <a:pt x="415345" y="1287440"/>
                  <a:pt x="425397" y="1277489"/>
                  <a:pt x="422884" y="1284951"/>
                </a:cubicBezTo>
                <a:cubicBezTo>
                  <a:pt x="425397" y="1284952"/>
                  <a:pt x="425397" y="1282463"/>
                  <a:pt x="425397" y="1279977"/>
                </a:cubicBezTo>
                <a:cubicBezTo>
                  <a:pt x="425397" y="1275000"/>
                  <a:pt x="417859" y="1277489"/>
                  <a:pt x="417859" y="1279978"/>
                </a:cubicBezTo>
                <a:cubicBezTo>
                  <a:pt x="415345" y="1277489"/>
                  <a:pt x="420371" y="1272515"/>
                  <a:pt x="415345" y="1267538"/>
                </a:cubicBezTo>
                <a:cubicBezTo>
                  <a:pt x="415346" y="1272515"/>
                  <a:pt x="412833" y="1270027"/>
                  <a:pt x="410320" y="1265050"/>
                </a:cubicBezTo>
                <a:cubicBezTo>
                  <a:pt x="405298" y="1267538"/>
                  <a:pt x="412833" y="1275001"/>
                  <a:pt x="405297" y="1275001"/>
                </a:cubicBezTo>
                <a:cubicBezTo>
                  <a:pt x="407811" y="1272515"/>
                  <a:pt x="407811" y="1270027"/>
                  <a:pt x="407811" y="1267538"/>
                </a:cubicBezTo>
                <a:cubicBezTo>
                  <a:pt x="407811" y="1267538"/>
                  <a:pt x="407811" y="1267538"/>
                  <a:pt x="402785" y="1267538"/>
                </a:cubicBezTo>
                <a:cubicBezTo>
                  <a:pt x="400272" y="1277489"/>
                  <a:pt x="392733" y="1270026"/>
                  <a:pt x="387707" y="1270027"/>
                </a:cubicBezTo>
                <a:cubicBezTo>
                  <a:pt x="385198" y="1277489"/>
                  <a:pt x="392733" y="1272515"/>
                  <a:pt x="390220" y="1279978"/>
                </a:cubicBezTo>
                <a:cubicBezTo>
                  <a:pt x="395246" y="1282463"/>
                  <a:pt x="392733" y="1275001"/>
                  <a:pt x="395246" y="1277489"/>
                </a:cubicBezTo>
                <a:cubicBezTo>
                  <a:pt x="395246" y="1282463"/>
                  <a:pt x="397759" y="1282463"/>
                  <a:pt x="397759" y="1287439"/>
                </a:cubicBezTo>
                <a:cubicBezTo>
                  <a:pt x="397759" y="1289928"/>
                  <a:pt x="392733" y="1287439"/>
                  <a:pt x="395246" y="1292414"/>
                </a:cubicBezTo>
                <a:cubicBezTo>
                  <a:pt x="385199" y="1292414"/>
                  <a:pt x="380173" y="1287440"/>
                  <a:pt x="372633" y="1282463"/>
                </a:cubicBezTo>
                <a:cubicBezTo>
                  <a:pt x="368866" y="1284330"/>
                  <a:pt x="358031" y="1286196"/>
                  <a:pt x="350729" y="1282814"/>
                </a:cubicBezTo>
                <a:lnTo>
                  <a:pt x="348494" y="1280738"/>
                </a:lnTo>
                <a:lnTo>
                  <a:pt x="354105" y="1281841"/>
                </a:lnTo>
                <a:cubicBezTo>
                  <a:pt x="358816" y="1281841"/>
                  <a:pt x="363841" y="1279976"/>
                  <a:pt x="365097" y="1275001"/>
                </a:cubicBezTo>
                <a:cubicBezTo>
                  <a:pt x="370121" y="1277489"/>
                  <a:pt x="375147" y="1282463"/>
                  <a:pt x="380173" y="1277489"/>
                </a:cubicBezTo>
                <a:cubicBezTo>
                  <a:pt x="380173" y="1270027"/>
                  <a:pt x="375147" y="1275001"/>
                  <a:pt x="377660" y="1267538"/>
                </a:cubicBezTo>
                <a:cubicBezTo>
                  <a:pt x="375147" y="1267538"/>
                  <a:pt x="375146" y="1270027"/>
                  <a:pt x="375147" y="1272515"/>
                </a:cubicBezTo>
                <a:cubicBezTo>
                  <a:pt x="375147" y="1272515"/>
                  <a:pt x="375147" y="1272515"/>
                  <a:pt x="370121" y="1275001"/>
                </a:cubicBezTo>
                <a:cubicBezTo>
                  <a:pt x="370121" y="1272515"/>
                  <a:pt x="370121" y="1270027"/>
                  <a:pt x="370121" y="1267538"/>
                </a:cubicBezTo>
                <a:cubicBezTo>
                  <a:pt x="360073" y="1277489"/>
                  <a:pt x="344998" y="1272515"/>
                  <a:pt x="332435" y="1270027"/>
                </a:cubicBezTo>
                <a:cubicBezTo>
                  <a:pt x="327410" y="1270027"/>
                  <a:pt x="329922" y="1275001"/>
                  <a:pt x="329922" y="1279978"/>
                </a:cubicBezTo>
                <a:cubicBezTo>
                  <a:pt x="329922" y="1279978"/>
                  <a:pt x="329922" y="1282463"/>
                  <a:pt x="327410" y="1282463"/>
                </a:cubicBezTo>
                <a:cubicBezTo>
                  <a:pt x="329923" y="1277489"/>
                  <a:pt x="324898" y="1275000"/>
                  <a:pt x="327410" y="1270027"/>
                </a:cubicBezTo>
                <a:cubicBezTo>
                  <a:pt x="322385" y="1277489"/>
                  <a:pt x="322385" y="1272515"/>
                  <a:pt x="314848" y="1272515"/>
                </a:cubicBezTo>
                <a:cubicBezTo>
                  <a:pt x="317361" y="1267538"/>
                  <a:pt x="309823" y="1267538"/>
                  <a:pt x="309823" y="1260076"/>
                </a:cubicBezTo>
                <a:cubicBezTo>
                  <a:pt x="302286" y="1262564"/>
                  <a:pt x="302286" y="1265050"/>
                  <a:pt x="294748" y="1265050"/>
                </a:cubicBezTo>
                <a:cubicBezTo>
                  <a:pt x="289723" y="1265050"/>
                  <a:pt x="294748" y="1270027"/>
                  <a:pt x="292236" y="1272515"/>
                </a:cubicBezTo>
                <a:cubicBezTo>
                  <a:pt x="292235" y="1270027"/>
                  <a:pt x="287211" y="1272515"/>
                  <a:pt x="287211" y="1267538"/>
                </a:cubicBezTo>
                <a:cubicBezTo>
                  <a:pt x="284699" y="1270026"/>
                  <a:pt x="287210" y="1270026"/>
                  <a:pt x="287211" y="1275000"/>
                </a:cubicBezTo>
                <a:cubicBezTo>
                  <a:pt x="282186" y="1277489"/>
                  <a:pt x="279674" y="1270027"/>
                  <a:pt x="274649" y="1272515"/>
                </a:cubicBezTo>
                <a:cubicBezTo>
                  <a:pt x="274648" y="1270027"/>
                  <a:pt x="274648" y="1270027"/>
                  <a:pt x="274649" y="1265050"/>
                </a:cubicBezTo>
                <a:cubicBezTo>
                  <a:pt x="269623" y="1267538"/>
                  <a:pt x="269623" y="1265050"/>
                  <a:pt x="259574" y="1265050"/>
                </a:cubicBezTo>
                <a:cubicBezTo>
                  <a:pt x="259574" y="1270027"/>
                  <a:pt x="262086" y="1270027"/>
                  <a:pt x="262086" y="1270027"/>
                </a:cubicBezTo>
                <a:cubicBezTo>
                  <a:pt x="262086" y="1272515"/>
                  <a:pt x="259574" y="1272515"/>
                  <a:pt x="254549" y="1272515"/>
                </a:cubicBezTo>
                <a:cubicBezTo>
                  <a:pt x="254549" y="1272515"/>
                  <a:pt x="257062" y="1270027"/>
                  <a:pt x="257062" y="1270027"/>
                </a:cubicBezTo>
                <a:cubicBezTo>
                  <a:pt x="247012" y="1262564"/>
                  <a:pt x="226911" y="1257588"/>
                  <a:pt x="214349" y="1267538"/>
                </a:cubicBezTo>
                <a:cubicBezTo>
                  <a:pt x="209324" y="1255101"/>
                  <a:pt x="194250" y="1270027"/>
                  <a:pt x="194249" y="1260076"/>
                </a:cubicBezTo>
                <a:cubicBezTo>
                  <a:pt x="184200" y="1267538"/>
                  <a:pt x="174150" y="1257587"/>
                  <a:pt x="164100" y="1262564"/>
                </a:cubicBezTo>
                <a:cubicBezTo>
                  <a:pt x="169125" y="1252613"/>
                  <a:pt x="181687" y="1260076"/>
                  <a:pt x="191737" y="1257588"/>
                </a:cubicBezTo>
                <a:cubicBezTo>
                  <a:pt x="191737" y="1257588"/>
                  <a:pt x="191737" y="1255102"/>
                  <a:pt x="191737" y="1252614"/>
                </a:cubicBezTo>
                <a:cubicBezTo>
                  <a:pt x="189225" y="1252613"/>
                  <a:pt x="181687" y="1257588"/>
                  <a:pt x="174151" y="1255102"/>
                </a:cubicBezTo>
                <a:cubicBezTo>
                  <a:pt x="176663" y="1252613"/>
                  <a:pt x="176662" y="1250125"/>
                  <a:pt x="176662" y="1247637"/>
                </a:cubicBezTo>
                <a:cubicBezTo>
                  <a:pt x="171638" y="1247636"/>
                  <a:pt x="171638" y="1252613"/>
                  <a:pt x="166613" y="1255102"/>
                </a:cubicBezTo>
                <a:cubicBezTo>
                  <a:pt x="166613" y="1255102"/>
                  <a:pt x="169125" y="1245151"/>
                  <a:pt x="171638" y="1247636"/>
                </a:cubicBezTo>
                <a:cubicBezTo>
                  <a:pt x="166612" y="1242663"/>
                  <a:pt x="154050" y="1250125"/>
                  <a:pt x="149026" y="1252614"/>
                </a:cubicBezTo>
                <a:cubicBezTo>
                  <a:pt x="146513" y="1257588"/>
                  <a:pt x="154051" y="1252614"/>
                  <a:pt x="151538" y="1260076"/>
                </a:cubicBezTo>
                <a:cubicBezTo>
                  <a:pt x="149025" y="1265050"/>
                  <a:pt x="149025" y="1255102"/>
                  <a:pt x="146513" y="1255102"/>
                </a:cubicBezTo>
                <a:cubicBezTo>
                  <a:pt x="144001" y="1255102"/>
                  <a:pt x="146513" y="1257588"/>
                  <a:pt x="146513" y="1260076"/>
                </a:cubicBezTo>
                <a:cubicBezTo>
                  <a:pt x="138975" y="1250125"/>
                  <a:pt x="121388" y="1252614"/>
                  <a:pt x="121388" y="1240174"/>
                </a:cubicBezTo>
                <a:cubicBezTo>
                  <a:pt x="113851" y="1242663"/>
                  <a:pt x="108826" y="1240174"/>
                  <a:pt x="106313" y="1237686"/>
                </a:cubicBezTo>
                <a:cubicBezTo>
                  <a:pt x="103801" y="1240174"/>
                  <a:pt x="103801" y="1242663"/>
                  <a:pt x="101289" y="1245151"/>
                </a:cubicBezTo>
                <a:cubicBezTo>
                  <a:pt x="96264" y="1242663"/>
                  <a:pt x="93751" y="1247637"/>
                  <a:pt x="86214" y="1247637"/>
                </a:cubicBezTo>
                <a:cubicBezTo>
                  <a:pt x="88726" y="1242663"/>
                  <a:pt x="86214" y="1245151"/>
                  <a:pt x="86214" y="1240174"/>
                </a:cubicBezTo>
                <a:cubicBezTo>
                  <a:pt x="81189" y="1242663"/>
                  <a:pt x="83701" y="1250125"/>
                  <a:pt x="81189" y="1242663"/>
                </a:cubicBezTo>
                <a:cubicBezTo>
                  <a:pt x="76165" y="1245151"/>
                  <a:pt x="81189" y="1250125"/>
                  <a:pt x="73652" y="1250125"/>
                </a:cubicBezTo>
                <a:cubicBezTo>
                  <a:pt x="78676" y="1240174"/>
                  <a:pt x="68626" y="1247636"/>
                  <a:pt x="71139" y="1240174"/>
                </a:cubicBezTo>
                <a:cubicBezTo>
                  <a:pt x="68626" y="1245151"/>
                  <a:pt x="66114" y="1242663"/>
                  <a:pt x="63602" y="1245151"/>
                </a:cubicBezTo>
                <a:cubicBezTo>
                  <a:pt x="61089" y="1247637"/>
                  <a:pt x="56064" y="1240174"/>
                  <a:pt x="61089" y="1240174"/>
                </a:cubicBezTo>
                <a:cubicBezTo>
                  <a:pt x="58577" y="1232712"/>
                  <a:pt x="51039" y="1237686"/>
                  <a:pt x="46014" y="1240174"/>
                </a:cubicBezTo>
                <a:cubicBezTo>
                  <a:pt x="46014" y="1240174"/>
                  <a:pt x="48527" y="1240174"/>
                  <a:pt x="48527" y="1245151"/>
                </a:cubicBezTo>
                <a:cubicBezTo>
                  <a:pt x="40989" y="1245151"/>
                  <a:pt x="43502" y="1232712"/>
                  <a:pt x="38477" y="1232712"/>
                </a:cubicBezTo>
                <a:cubicBezTo>
                  <a:pt x="33452" y="1232712"/>
                  <a:pt x="20890" y="1247637"/>
                  <a:pt x="20890" y="1232712"/>
                </a:cubicBezTo>
                <a:cubicBezTo>
                  <a:pt x="23403" y="1235200"/>
                  <a:pt x="23403" y="1235200"/>
                  <a:pt x="25915" y="1232712"/>
                </a:cubicBezTo>
                <a:cubicBezTo>
                  <a:pt x="25915" y="1230223"/>
                  <a:pt x="20890" y="1227738"/>
                  <a:pt x="25914" y="1227738"/>
                </a:cubicBezTo>
                <a:cubicBezTo>
                  <a:pt x="23402" y="1225250"/>
                  <a:pt x="20889" y="1225250"/>
                  <a:pt x="18377" y="1225250"/>
                </a:cubicBezTo>
                <a:cubicBezTo>
                  <a:pt x="18377" y="1227738"/>
                  <a:pt x="15865" y="1232712"/>
                  <a:pt x="13352" y="1225250"/>
                </a:cubicBezTo>
                <a:cubicBezTo>
                  <a:pt x="20890" y="1217787"/>
                  <a:pt x="30940" y="1235200"/>
                  <a:pt x="35965" y="1222761"/>
                </a:cubicBezTo>
                <a:cubicBezTo>
                  <a:pt x="38477" y="1225250"/>
                  <a:pt x="38477" y="1230224"/>
                  <a:pt x="40990" y="1230223"/>
                </a:cubicBezTo>
                <a:cubicBezTo>
                  <a:pt x="43502" y="1230223"/>
                  <a:pt x="40989" y="1225250"/>
                  <a:pt x="40989" y="1225250"/>
                </a:cubicBezTo>
                <a:cubicBezTo>
                  <a:pt x="40989" y="1225250"/>
                  <a:pt x="58577" y="1227738"/>
                  <a:pt x="66114" y="1230224"/>
                </a:cubicBezTo>
                <a:cubicBezTo>
                  <a:pt x="66114" y="1230224"/>
                  <a:pt x="66114" y="1225250"/>
                  <a:pt x="66115" y="1222761"/>
                </a:cubicBezTo>
                <a:cubicBezTo>
                  <a:pt x="73651" y="1235200"/>
                  <a:pt x="93751" y="1230223"/>
                  <a:pt x="98776" y="1230224"/>
                </a:cubicBezTo>
                <a:cubicBezTo>
                  <a:pt x="106313" y="1235200"/>
                  <a:pt x="128926" y="1237686"/>
                  <a:pt x="138975" y="1232712"/>
                </a:cubicBezTo>
                <a:cubicBezTo>
                  <a:pt x="141488" y="1232712"/>
                  <a:pt x="144001" y="1240174"/>
                  <a:pt x="149026" y="1235201"/>
                </a:cubicBezTo>
                <a:cubicBezTo>
                  <a:pt x="149026" y="1237686"/>
                  <a:pt x="149025" y="1240174"/>
                  <a:pt x="149025" y="1245151"/>
                </a:cubicBezTo>
                <a:cubicBezTo>
                  <a:pt x="149025" y="1245151"/>
                  <a:pt x="149025" y="1245151"/>
                  <a:pt x="154050" y="1245151"/>
                </a:cubicBezTo>
                <a:cubicBezTo>
                  <a:pt x="154050" y="1242663"/>
                  <a:pt x="154050" y="1240174"/>
                  <a:pt x="154050" y="1240174"/>
                </a:cubicBezTo>
                <a:cubicBezTo>
                  <a:pt x="164100" y="1237686"/>
                  <a:pt x="179175" y="1242663"/>
                  <a:pt x="196762" y="1235200"/>
                </a:cubicBezTo>
                <a:cubicBezTo>
                  <a:pt x="189225" y="1227738"/>
                  <a:pt x="174150" y="1240174"/>
                  <a:pt x="171638" y="1220273"/>
                </a:cubicBezTo>
                <a:cubicBezTo>
                  <a:pt x="169125" y="1220273"/>
                  <a:pt x="171637" y="1227738"/>
                  <a:pt x="169125" y="1227738"/>
                </a:cubicBezTo>
                <a:cubicBezTo>
                  <a:pt x="166612" y="1225250"/>
                  <a:pt x="166613" y="1222761"/>
                  <a:pt x="164100" y="1220273"/>
                </a:cubicBezTo>
                <a:cubicBezTo>
                  <a:pt x="161588" y="1225249"/>
                  <a:pt x="161588" y="1222761"/>
                  <a:pt x="156563" y="1225250"/>
                </a:cubicBezTo>
                <a:cubicBezTo>
                  <a:pt x="154051" y="1222761"/>
                  <a:pt x="161588" y="1222761"/>
                  <a:pt x="161588" y="1220273"/>
                </a:cubicBezTo>
                <a:cubicBezTo>
                  <a:pt x="159075" y="1215298"/>
                  <a:pt x="154051" y="1222761"/>
                  <a:pt x="151538" y="1220273"/>
                </a:cubicBezTo>
                <a:cubicBezTo>
                  <a:pt x="151538" y="1212810"/>
                  <a:pt x="156563" y="1212810"/>
                  <a:pt x="149025" y="1210322"/>
                </a:cubicBezTo>
                <a:cubicBezTo>
                  <a:pt x="149026" y="1205348"/>
                  <a:pt x="156563" y="1215298"/>
                  <a:pt x="159075" y="1215298"/>
                </a:cubicBezTo>
                <a:cubicBezTo>
                  <a:pt x="161588" y="1205348"/>
                  <a:pt x="171638" y="1225250"/>
                  <a:pt x="179174" y="1217787"/>
                </a:cubicBezTo>
                <a:cubicBezTo>
                  <a:pt x="176663" y="1215299"/>
                  <a:pt x="174151" y="1210322"/>
                  <a:pt x="181687" y="1210322"/>
                </a:cubicBezTo>
                <a:cubicBezTo>
                  <a:pt x="176662" y="1202860"/>
                  <a:pt x="161588" y="1215299"/>
                  <a:pt x="161588" y="1197886"/>
                </a:cubicBezTo>
                <a:cubicBezTo>
                  <a:pt x="164100" y="1197886"/>
                  <a:pt x="164100" y="1197886"/>
                  <a:pt x="164100" y="1195397"/>
                </a:cubicBezTo>
                <a:cubicBezTo>
                  <a:pt x="164100" y="1202860"/>
                  <a:pt x="174150" y="1192909"/>
                  <a:pt x="174150" y="1200374"/>
                </a:cubicBezTo>
                <a:cubicBezTo>
                  <a:pt x="179174" y="1197886"/>
                  <a:pt x="181687" y="1202860"/>
                  <a:pt x="184200" y="1197885"/>
                </a:cubicBezTo>
                <a:cubicBezTo>
                  <a:pt x="186712" y="1200374"/>
                  <a:pt x="194250" y="1200374"/>
                  <a:pt x="199274" y="1202860"/>
                </a:cubicBezTo>
                <a:cubicBezTo>
                  <a:pt x="199274" y="1202860"/>
                  <a:pt x="199274" y="1202860"/>
                  <a:pt x="199275" y="1197886"/>
                </a:cubicBezTo>
                <a:cubicBezTo>
                  <a:pt x="204300" y="1197886"/>
                  <a:pt x="206812" y="1205348"/>
                  <a:pt x="209324" y="1212810"/>
                </a:cubicBezTo>
                <a:cubicBezTo>
                  <a:pt x="211837" y="1212810"/>
                  <a:pt x="211837" y="1210322"/>
                  <a:pt x="211837" y="1205348"/>
                </a:cubicBezTo>
                <a:cubicBezTo>
                  <a:pt x="211837" y="1207836"/>
                  <a:pt x="214350" y="1207836"/>
                  <a:pt x="216862" y="1210322"/>
                </a:cubicBezTo>
                <a:cubicBezTo>
                  <a:pt x="214350" y="1210322"/>
                  <a:pt x="214350" y="1210322"/>
                  <a:pt x="214350" y="1212811"/>
                </a:cubicBezTo>
                <a:cubicBezTo>
                  <a:pt x="214349" y="1215299"/>
                  <a:pt x="219374" y="1207836"/>
                  <a:pt x="221887" y="1207836"/>
                </a:cubicBezTo>
                <a:cubicBezTo>
                  <a:pt x="226911" y="1207836"/>
                  <a:pt x="224399" y="1217787"/>
                  <a:pt x="231937" y="1215299"/>
                </a:cubicBezTo>
                <a:cubicBezTo>
                  <a:pt x="226912" y="1205348"/>
                  <a:pt x="224399" y="1207836"/>
                  <a:pt x="226911" y="1200374"/>
                </a:cubicBezTo>
                <a:cubicBezTo>
                  <a:pt x="226912" y="1197886"/>
                  <a:pt x="224399" y="1195397"/>
                  <a:pt x="224399" y="1195397"/>
                </a:cubicBezTo>
                <a:cubicBezTo>
                  <a:pt x="219374" y="1195398"/>
                  <a:pt x="226911" y="1200374"/>
                  <a:pt x="221887" y="1202860"/>
                </a:cubicBezTo>
                <a:cubicBezTo>
                  <a:pt x="211837" y="1195397"/>
                  <a:pt x="199275" y="1185447"/>
                  <a:pt x="189225" y="1195398"/>
                </a:cubicBezTo>
                <a:cubicBezTo>
                  <a:pt x="189225" y="1185447"/>
                  <a:pt x="199274" y="1190423"/>
                  <a:pt x="199274" y="1180473"/>
                </a:cubicBezTo>
                <a:cubicBezTo>
                  <a:pt x="204300" y="1182961"/>
                  <a:pt x="204300" y="1182961"/>
                  <a:pt x="209324" y="1182960"/>
                </a:cubicBezTo>
                <a:cubicBezTo>
                  <a:pt x="209324" y="1182960"/>
                  <a:pt x="211837" y="1175496"/>
                  <a:pt x="209324" y="1177984"/>
                </a:cubicBezTo>
                <a:cubicBezTo>
                  <a:pt x="211837" y="1173010"/>
                  <a:pt x="214349" y="1182961"/>
                  <a:pt x="219374" y="1185447"/>
                </a:cubicBezTo>
                <a:cubicBezTo>
                  <a:pt x="221887" y="1177984"/>
                  <a:pt x="224399" y="1187935"/>
                  <a:pt x="229424" y="1180473"/>
                </a:cubicBezTo>
                <a:cubicBezTo>
                  <a:pt x="226911" y="1192909"/>
                  <a:pt x="214350" y="1180473"/>
                  <a:pt x="206812" y="1185447"/>
                </a:cubicBezTo>
                <a:cubicBezTo>
                  <a:pt x="221887" y="1195397"/>
                  <a:pt x="234449" y="1187935"/>
                  <a:pt x="249524" y="1192908"/>
                </a:cubicBezTo>
                <a:cubicBezTo>
                  <a:pt x="252036" y="1190423"/>
                  <a:pt x="249524" y="1182961"/>
                  <a:pt x="247011" y="1180473"/>
                </a:cubicBezTo>
                <a:cubicBezTo>
                  <a:pt x="244499" y="1182960"/>
                  <a:pt x="244499" y="1187935"/>
                  <a:pt x="241987" y="1187935"/>
                </a:cubicBezTo>
                <a:cubicBezTo>
                  <a:pt x="239474" y="1185447"/>
                  <a:pt x="241987" y="1182960"/>
                  <a:pt x="241987" y="1182960"/>
                </a:cubicBezTo>
                <a:cubicBezTo>
                  <a:pt x="239474" y="1177984"/>
                  <a:pt x="231937" y="1192909"/>
                  <a:pt x="229424" y="1185447"/>
                </a:cubicBezTo>
                <a:cubicBezTo>
                  <a:pt x="231937" y="1180473"/>
                  <a:pt x="234449" y="1177984"/>
                  <a:pt x="236962" y="1175495"/>
                </a:cubicBezTo>
                <a:cubicBezTo>
                  <a:pt x="231936" y="1170522"/>
                  <a:pt x="224399" y="1170522"/>
                  <a:pt x="216862" y="1173010"/>
                </a:cubicBezTo>
                <a:cubicBezTo>
                  <a:pt x="211837" y="1160571"/>
                  <a:pt x="204300" y="1170522"/>
                  <a:pt x="199274" y="1177984"/>
                </a:cubicBezTo>
                <a:cubicBezTo>
                  <a:pt x="199275" y="1168033"/>
                  <a:pt x="206812" y="1165545"/>
                  <a:pt x="204299" y="1160571"/>
                </a:cubicBezTo>
                <a:cubicBezTo>
                  <a:pt x="209324" y="1163059"/>
                  <a:pt x="211837" y="1165545"/>
                  <a:pt x="216862" y="1168033"/>
                </a:cubicBezTo>
                <a:cubicBezTo>
                  <a:pt x="216862" y="1160571"/>
                  <a:pt x="221887" y="1160571"/>
                  <a:pt x="224399" y="1158083"/>
                </a:cubicBezTo>
                <a:cubicBezTo>
                  <a:pt x="221887" y="1155597"/>
                  <a:pt x="216862" y="1160571"/>
                  <a:pt x="214349" y="1155597"/>
                </a:cubicBezTo>
                <a:cubicBezTo>
                  <a:pt x="214349" y="1153108"/>
                  <a:pt x="216862" y="1155597"/>
                  <a:pt x="216862" y="1153109"/>
                </a:cubicBezTo>
                <a:cubicBezTo>
                  <a:pt x="216862" y="1148132"/>
                  <a:pt x="209324" y="1153108"/>
                  <a:pt x="209324" y="1145646"/>
                </a:cubicBezTo>
                <a:cubicBezTo>
                  <a:pt x="214350" y="1148132"/>
                  <a:pt x="221887" y="1153109"/>
                  <a:pt x="226912" y="1148131"/>
                </a:cubicBezTo>
                <a:cubicBezTo>
                  <a:pt x="226912" y="1145646"/>
                  <a:pt x="224399" y="1145646"/>
                  <a:pt x="224399" y="1140669"/>
                </a:cubicBezTo>
                <a:cubicBezTo>
                  <a:pt x="224398" y="1135695"/>
                  <a:pt x="219374" y="1138183"/>
                  <a:pt x="219374" y="1135695"/>
                </a:cubicBezTo>
                <a:cubicBezTo>
                  <a:pt x="216862" y="1138184"/>
                  <a:pt x="214349" y="1135695"/>
                  <a:pt x="214349" y="1140670"/>
                </a:cubicBezTo>
                <a:cubicBezTo>
                  <a:pt x="211837" y="1143158"/>
                  <a:pt x="211837" y="1138184"/>
                  <a:pt x="209324" y="1138184"/>
                </a:cubicBezTo>
                <a:cubicBezTo>
                  <a:pt x="214350" y="1133207"/>
                  <a:pt x="219374" y="1130718"/>
                  <a:pt x="226912" y="1133207"/>
                </a:cubicBezTo>
                <a:cubicBezTo>
                  <a:pt x="226911" y="1123256"/>
                  <a:pt x="219374" y="1128233"/>
                  <a:pt x="211837" y="1128233"/>
                </a:cubicBezTo>
                <a:cubicBezTo>
                  <a:pt x="216862" y="1118282"/>
                  <a:pt x="201787" y="1113305"/>
                  <a:pt x="201787" y="1125745"/>
                </a:cubicBezTo>
                <a:cubicBezTo>
                  <a:pt x="201787" y="1125745"/>
                  <a:pt x="201787" y="1125745"/>
                  <a:pt x="196763" y="1125745"/>
                </a:cubicBezTo>
                <a:cubicBezTo>
                  <a:pt x="196762" y="1115794"/>
                  <a:pt x="186712" y="1123257"/>
                  <a:pt x="184200" y="1123257"/>
                </a:cubicBezTo>
                <a:cubicBezTo>
                  <a:pt x="181687" y="1115794"/>
                  <a:pt x="189225" y="1120768"/>
                  <a:pt x="189225" y="1113305"/>
                </a:cubicBezTo>
                <a:cubicBezTo>
                  <a:pt x="189225" y="1110820"/>
                  <a:pt x="184200" y="1113305"/>
                  <a:pt x="184200" y="1110820"/>
                </a:cubicBezTo>
                <a:cubicBezTo>
                  <a:pt x="181687" y="1113305"/>
                  <a:pt x="181687" y="1115794"/>
                  <a:pt x="181687" y="1118282"/>
                </a:cubicBezTo>
                <a:cubicBezTo>
                  <a:pt x="171638" y="1115794"/>
                  <a:pt x="166613" y="1123256"/>
                  <a:pt x="156562" y="1120768"/>
                </a:cubicBezTo>
                <a:cubicBezTo>
                  <a:pt x="159075" y="1118282"/>
                  <a:pt x="159076" y="1115794"/>
                  <a:pt x="154050" y="1113306"/>
                </a:cubicBezTo>
                <a:cubicBezTo>
                  <a:pt x="156563" y="1110820"/>
                  <a:pt x="161588" y="1108332"/>
                  <a:pt x="164100" y="1108332"/>
                </a:cubicBezTo>
                <a:cubicBezTo>
                  <a:pt x="166613" y="1105843"/>
                  <a:pt x="166612" y="1098380"/>
                  <a:pt x="166613" y="1095892"/>
                </a:cubicBezTo>
                <a:cubicBezTo>
                  <a:pt x="164100" y="1088429"/>
                  <a:pt x="161588" y="1095892"/>
                  <a:pt x="159075" y="1090918"/>
                </a:cubicBezTo>
                <a:cubicBezTo>
                  <a:pt x="164100" y="1085942"/>
                  <a:pt x="179174" y="1083456"/>
                  <a:pt x="184200" y="1090918"/>
                </a:cubicBezTo>
                <a:cubicBezTo>
                  <a:pt x="186712" y="1088430"/>
                  <a:pt x="186712" y="1078479"/>
                  <a:pt x="191737" y="1080967"/>
                </a:cubicBezTo>
                <a:cubicBezTo>
                  <a:pt x="191737" y="1073505"/>
                  <a:pt x="186712" y="1078479"/>
                  <a:pt x="186712" y="1071016"/>
                </a:cubicBezTo>
                <a:cubicBezTo>
                  <a:pt x="189225" y="1066043"/>
                  <a:pt x="201787" y="1080967"/>
                  <a:pt x="201787" y="1068529"/>
                </a:cubicBezTo>
                <a:cubicBezTo>
                  <a:pt x="204300" y="1071017"/>
                  <a:pt x="201787" y="1073505"/>
                  <a:pt x="201787" y="1075991"/>
                </a:cubicBezTo>
                <a:cubicBezTo>
                  <a:pt x="206812" y="1080967"/>
                  <a:pt x="221887" y="1075990"/>
                  <a:pt x="229424" y="1080967"/>
                </a:cubicBezTo>
                <a:cubicBezTo>
                  <a:pt x="231937" y="1078479"/>
                  <a:pt x="229424" y="1071017"/>
                  <a:pt x="226912" y="1073505"/>
                </a:cubicBezTo>
                <a:cubicBezTo>
                  <a:pt x="229424" y="1068529"/>
                  <a:pt x="236962" y="1068529"/>
                  <a:pt x="236962" y="1058578"/>
                </a:cubicBezTo>
                <a:cubicBezTo>
                  <a:pt x="239474" y="1061066"/>
                  <a:pt x="236962" y="1068529"/>
                  <a:pt x="239474" y="1066043"/>
                </a:cubicBezTo>
                <a:cubicBezTo>
                  <a:pt x="241359" y="1062310"/>
                  <a:pt x="243243" y="1052982"/>
                  <a:pt x="248307" y="1049601"/>
                </a:cubicBezTo>
                <a:lnTo>
                  <a:pt x="252856" y="1048893"/>
                </a:lnTo>
                <a:lnTo>
                  <a:pt x="252664" y="1049250"/>
                </a:lnTo>
                <a:cubicBezTo>
                  <a:pt x="251408" y="1051738"/>
                  <a:pt x="249524" y="1054847"/>
                  <a:pt x="247012" y="1053603"/>
                </a:cubicBezTo>
                <a:cubicBezTo>
                  <a:pt x="247012" y="1053603"/>
                  <a:pt x="247012" y="1053603"/>
                  <a:pt x="247011" y="1058578"/>
                </a:cubicBezTo>
                <a:cubicBezTo>
                  <a:pt x="252036" y="1063554"/>
                  <a:pt x="259574" y="1061066"/>
                  <a:pt x="262086" y="1056092"/>
                </a:cubicBezTo>
                <a:cubicBezTo>
                  <a:pt x="267111" y="1058578"/>
                  <a:pt x="262086" y="1061066"/>
                  <a:pt x="267111" y="1061066"/>
                </a:cubicBezTo>
                <a:cubicBezTo>
                  <a:pt x="267110" y="1066043"/>
                  <a:pt x="264599" y="1066043"/>
                  <a:pt x="262086" y="1063554"/>
                </a:cubicBezTo>
                <a:cubicBezTo>
                  <a:pt x="262086" y="1073505"/>
                  <a:pt x="267110" y="1066043"/>
                  <a:pt x="272136" y="1066043"/>
                </a:cubicBezTo>
                <a:cubicBezTo>
                  <a:pt x="279673" y="1058578"/>
                  <a:pt x="284698" y="1063554"/>
                  <a:pt x="292235" y="1061066"/>
                </a:cubicBezTo>
                <a:cubicBezTo>
                  <a:pt x="294748" y="1066043"/>
                  <a:pt x="289723" y="1068528"/>
                  <a:pt x="289723" y="1073505"/>
                </a:cubicBezTo>
                <a:cubicBezTo>
                  <a:pt x="279674" y="1073505"/>
                  <a:pt x="279673" y="1071017"/>
                  <a:pt x="274648" y="1071017"/>
                </a:cubicBezTo>
                <a:cubicBezTo>
                  <a:pt x="274649" y="1073505"/>
                  <a:pt x="274648" y="1075991"/>
                  <a:pt x="274649" y="1078479"/>
                </a:cubicBezTo>
                <a:cubicBezTo>
                  <a:pt x="272136" y="1078479"/>
                  <a:pt x="274649" y="1073505"/>
                  <a:pt x="272136" y="1071017"/>
                </a:cubicBezTo>
                <a:cubicBezTo>
                  <a:pt x="267111" y="1073505"/>
                  <a:pt x="267111" y="1075991"/>
                  <a:pt x="264599" y="1073505"/>
                </a:cubicBezTo>
                <a:cubicBezTo>
                  <a:pt x="262086" y="1078479"/>
                  <a:pt x="259574" y="1083456"/>
                  <a:pt x="257061" y="1088430"/>
                </a:cubicBezTo>
                <a:cubicBezTo>
                  <a:pt x="259574" y="1090918"/>
                  <a:pt x="264598" y="1090918"/>
                  <a:pt x="262086" y="1098381"/>
                </a:cubicBezTo>
                <a:cubicBezTo>
                  <a:pt x="282186" y="1083456"/>
                  <a:pt x="292235" y="1128233"/>
                  <a:pt x="312335" y="1105843"/>
                </a:cubicBezTo>
                <a:cubicBezTo>
                  <a:pt x="312335" y="1113305"/>
                  <a:pt x="304797" y="1110820"/>
                  <a:pt x="302286" y="1113305"/>
                </a:cubicBezTo>
                <a:cubicBezTo>
                  <a:pt x="302286" y="1120768"/>
                  <a:pt x="309823" y="1115794"/>
                  <a:pt x="312335" y="1115794"/>
                </a:cubicBezTo>
                <a:cubicBezTo>
                  <a:pt x="309823" y="1125745"/>
                  <a:pt x="314848" y="1123256"/>
                  <a:pt x="319873" y="1125744"/>
                </a:cubicBezTo>
                <a:cubicBezTo>
                  <a:pt x="317360" y="1125744"/>
                  <a:pt x="319873" y="1130719"/>
                  <a:pt x="314848" y="1130719"/>
                </a:cubicBezTo>
                <a:cubicBezTo>
                  <a:pt x="319872" y="1133207"/>
                  <a:pt x="322385" y="1138183"/>
                  <a:pt x="322385" y="1148132"/>
                </a:cubicBezTo>
                <a:cubicBezTo>
                  <a:pt x="319873" y="1148132"/>
                  <a:pt x="319873" y="1140670"/>
                  <a:pt x="317360" y="1143158"/>
                </a:cubicBezTo>
                <a:cubicBezTo>
                  <a:pt x="319873" y="1145646"/>
                  <a:pt x="319872" y="1158083"/>
                  <a:pt x="327410" y="1155597"/>
                </a:cubicBezTo>
                <a:cubicBezTo>
                  <a:pt x="324898" y="1158082"/>
                  <a:pt x="317360" y="1163059"/>
                  <a:pt x="312335" y="1160571"/>
                </a:cubicBezTo>
                <a:cubicBezTo>
                  <a:pt x="309823" y="1163059"/>
                  <a:pt x="312335" y="1170522"/>
                  <a:pt x="307310" y="1168033"/>
                </a:cubicBezTo>
                <a:cubicBezTo>
                  <a:pt x="309195" y="1173630"/>
                  <a:pt x="313906" y="1169432"/>
                  <a:pt x="318263" y="1166983"/>
                </a:cubicBezTo>
                <a:lnTo>
                  <a:pt x="321037" y="1166015"/>
                </a:lnTo>
                <a:lnTo>
                  <a:pt x="319873" y="1168033"/>
                </a:lnTo>
                <a:cubicBezTo>
                  <a:pt x="319873" y="1168033"/>
                  <a:pt x="322385" y="1168033"/>
                  <a:pt x="322385" y="1168033"/>
                </a:cubicBezTo>
                <a:cubicBezTo>
                  <a:pt x="322385" y="1170522"/>
                  <a:pt x="317360" y="1170522"/>
                  <a:pt x="319873" y="1173010"/>
                </a:cubicBezTo>
                <a:cubicBezTo>
                  <a:pt x="319873" y="1177984"/>
                  <a:pt x="324898" y="1173010"/>
                  <a:pt x="324897" y="1170522"/>
                </a:cubicBezTo>
                <a:cubicBezTo>
                  <a:pt x="327410" y="1173010"/>
                  <a:pt x="327410" y="1177984"/>
                  <a:pt x="332435" y="1175496"/>
                </a:cubicBezTo>
                <a:cubicBezTo>
                  <a:pt x="332435" y="1180473"/>
                  <a:pt x="327411" y="1180473"/>
                  <a:pt x="327410" y="1185447"/>
                </a:cubicBezTo>
                <a:cubicBezTo>
                  <a:pt x="327410" y="1185447"/>
                  <a:pt x="324898" y="1182961"/>
                  <a:pt x="324898" y="1177984"/>
                </a:cubicBezTo>
                <a:cubicBezTo>
                  <a:pt x="317360" y="1187935"/>
                  <a:pt x="294748" y="1182961"/>
                  <a:pt x="289723" y="1190423"/>
                </a:cubicBezTo>
                <a:cubicBezTo>
                  <a:pt x="289723" y="1190423"/>
                  <a:pt x="292235" y="1187935"/>
                  <a:pt x="289723" y="1185447"/>
                </a:cubicBezTo>
                <a:cubicBezTo>
                  <a:pt x="287211" y="1185447"/>
                  <a:pt x="289723" y="1190423"/>
                  <a:pt x="287210" y="1190423"/>
                </a:cubicBezTo>
                <a:cubicBezTo>
                  <a:pt x="282186" y="1185447"/>
                  <a:pt x="274648" y="1187935"/>
                  <a:pt x="269624" y="1190423"/>
                </a:cubicBezTo>
                <a:lnTo>
                  <a:pt x="268813" y="1188454"/>
                </a:lnTo>
                <a:lnTo>
                  <a:pt x="269623" y="1187935"/>
                </a:lnTo>
                <a:lnTo>
                  <a:pt x="268446" y="1187562"/>
                </a:lnTo>
                <a:lnTo>
                  <a:pt x="266169" y="1182026"/>
                </a:lnTo>
                <a:cubicBezTo>
                  <a:pt x="262714" y="1181093"/>
                  <a:pt x="258318" y="1180471"/>
                  <a:pt x="257062" y="1175496"/>
                </a:cubicBezTo>
                <a:cubicBezTo>
                  <a:pt x="254549" y="1175496"/>
                  <a:pt x="252037" y="1175496"/>
                  <a:pt x="252036" y="1182961"/>
                </a:cubicBezTo>
                <a:cubicBezTo>
                  <a:pt x="255805" y="1185448"/>
                  <a:pt x="258946" y="1185448"/>
                  <a:pt x="261772" y="1185448"/>
                </a:cubicBezTo>
                <a:lnTo>
                  <a:pt x="268446" y="1187562"/>
                </a:lnTo>
                <a:lnTo>
                  <a:pt x="268813" y="1188454"/>
                </a:lnTo>
                <a:lnTo>
                  <a:pt x="264284" y="1191355"/>
                </a:lnTo>
                <a:cubicBezTo>
                  <a:pt x="261458" y="1191044"/>
                  <a:pt x="258318" y="1190422"/>
                  <a:pt x="257062" y="1192909"/>
                </a:cubicBezTo>
                <a:cubicBezTo>
                  <a:pt x="269623" y="1202860"/>
                  <a:pt x="292236" y="1190423"/>
                  <a:pt x="304798" y="1202860"/>
                </a:cubicBezTo>
                <a:cubicBezTo>
                  <a:pt x="304798" y="1205348"/>
                  <a:pt x="299773" y="1200374"/>
                  <a:pt x="299773" y="1205348"/>
                </a:cubicBezTo>
                <a:cubicBezTo>
                  <a:pt x="302286" y="1210322"/>
                  <a:pt x="309823" y="1205348"/>
                  <a:pt x="312335" y="1210322"/>
                </a:cubicBezTo>
                <a:cubicBezTo>
                  <a:pt x="312335" y="1205348"/>
                  <a:pt x="317361" y="1200373"/>
                  <a:pt x="319873" y="1197885"/>
                </a:cubicBezTo>
                <a:cubicBezTo>
                  <a:pt x="317361" y="1200373"/>
                  <a:pt x="317360" y="1190423"/>
                  <a:pt x="312335" y="1190423"/>
                </a:cubicBezTo>
                <a:cubicBezTo>
                  <a:pt x="314848" y="1185446"/>
                  <a:pt x="322385" y="1187935"/>
                  <a:pt x="324898" y="1187935"/>
                </a:cubicBezTo>
                <a:cubicBezTo>
                  <a:pt x="329922" y="1197886"/>
                  <a:pt x="342485" y="1185447"/>
                  <a:pt x="352535" y="1182961"/>
                </a:cubicBezTo>
                <a:cubicBezTo>
                  <a:pt x="352535" y="1180473"/>
                  <a:pt x="352535" y="1177984"/>
                  <a:pt x="350022" y="1175496"/>
                </a:cubicBezTo>
                <a:cubicBezTo>
                  <a:pt x="353791" y="1175496"/>
                  <a:pt x="356931" y="1172387"/>
                  <a:pt x="360072" y="1168656"/>
                </a:cubicBezTo>
                <a:lnTo>
                  <a:pt x="365275" y="1163181"/>
                </a:lnTo>
                <a:lnTo>
                  <a:pt x="370121" y="1166480"/>
                </a:lnTo>
                <a:cubicBezTo>
                  <a:pt x="372006" y="1164925"/>
                  <a:pt x="373890" y="1161815"/>
                  <a:pt x="375147" y="1160571"/>
                </a:cubicBezTo>
                <a:cubicBezTo>
                  <a:pt x="375147" y="1165545"/>
                  <a:pt x="372634" y="1165544"/>
                  <a:pt x="375147" y="1168033"/>
                </a:cubicBezTo>
                <a:cubicBezTo>
                  <a:pt x="380173" y="1165545"/>
                  <a:pt x="382685" y="1163060"/>
                  <a:pt x="382685" y="1155597"/>
                </a:cubicBezTo>
                <a:cubicBezTo>
                  <a:pt x="387707" y="1155597"/>
                  <a:pt x="390221" y="1155597"/>
                  <a:pt x="392733" y="1153108"/>
                </a:cubicBezTo>
                <a:cubicBezTo>
                  <a:pt x="387707" y="1140669"/>
                  <a:pt x="375147" y="1153108"/>
                  <a:pt x="370121" y="1148132"/>
                </a:cubicBezTo>
                <a:cubicBezTo>
                  <a:pt x="367610" y="1153108"/>
                  <a:pt x="362584" y="1163060"/>
                  <a:pt x="362585" y="1153108"/>
                </a:cubicBezTo>
                <a:cubicBezTo>
                  <a:pt x="360072" y="1153109"/>
                  <a:pt x="360072" y="1155597"/>
                  <a:pt x="357560" y="1158083"/>
                </a:cubicBezTo>
                <a:cubicBezTo>
                  <a:pt x="357560" y="1158083"/>
                  <a:pt x="362584" y="1145646"/>
                  <a:pt x="355047" y="1148132"/>
                </a:cubicBezTo>
                <a:cubicBezTo>
                  <a:pt x="355047" y="1143158"/>
                  <a:pt x="357560" y="1143157"/>
                  <a:pt x="360072" y="1143157"/>
                </a:cubicBezTo>
                <a:cubicBezTo>
                  <a:pt x="360073" y="1150620"/>
                  <a:pt x="362585" y="1153108"/>
                  <a:pt x="365097" y="1153108"/>
                </a:cubicBezTo>
                <a:cubicBezTo>
                  <a:pt x="367609" y="1150620"/>
                  <a:pt x="367610" y="1140669"/>
                  <a:pt x="365097" y="1140669"/>
                </a:cubicBezTo>
                <a:cubicBezTo>
                  <a:pt x="362584" y="1138184"/>
                  <a:pt x="372634" y="1140670"/>
                  <a:pt x="367610" y="1138184"/>
                </a:cubicBezTo>
                <a:cubicBezTo>
                  <a:pt x="372634" y="1133207"/>
                  <a:pt x="380173" y="1138184"/>
                  <a:pt x="382685" y="1128232"/>
                </a:cubicBezTo>
                <a:cubicBezTo>
                  <a:pt x="372634" y="1118282"/>
                  <a:pt x="360072" y="1120768"/>
                  <a:pt x="350022" y="1123256"/>
                </a:cubicBezTo>
                <a:cubicBezTo>
                  <a:pt x="347510" y="1120767"/>
                  <a:pt x="350023" y="1120767"/>
                  <a:pt x="350023" y="1115794"/>
                </a:cubicBezTo>
                <a:cubicBezTo>
                  <a:pt x="344998" y="1118282"/>
                  <a:pt x="342485" y="1115794"/>
                  <a:pt x="339973" y="1113305"/>
                </a:cubicBezTo>
                <a:cubicBezTo>
                  <a:pt x="342485" y="1113305"/>
                  <a:pt x="342485" y="1105843"/>
                  <a:pt x="344997" y="1105843"/>
                </a:cubicBezTo>
                <a:cubicBezTo>
                  <a:pt x="344998" y="1103355"/>
                  <a:pt x="337460" y="1105843"/>
                  <a:pt x="334947" y="1105843"/>
                </a:cubicBezTo>
                <a:cubicBezTo>
                  <a:pt x="334947" y="1098381"/>
                  <a:pt x="324898" y="1095892"/>
                  <a:pt x="324898" y="1088430"/>
                </a:cubicBezTo>
                <a:cubicBezTo>
                  <a:pt x="317360" y="1088430"/>
                  <a:pt x="302286" y="1088430"/>
                  <a:pt x="297260" y="1093404"/>
                </a:cubicBezTo>
                <a:cubicBezTo>
                  <a:pt x="292235" y="1088430"/>
                  <a:pt x="284698" y="1085942"/>
                  <a:pt x="282186" y="1093404"/>
                </a:cubicBezTo>
                <a:cubicBezTo>
                  <a:pt x="279674" y="1093404"/>
                  <a:pt x="282186" y="1085942"/>
                  <a:pt x="279673" y="1085942"/>
                </a:cubicBezTo>
                <a:cubicBezTo>
                  <a:pt x="289723" y="1090918"/>
                  <a:pt x="307310" y="1080967"/>
                  <a:pt x="319872" y="1083456"/>
                </a:cubicBezTo>
                <a:cubicBezTo>
                  <a:pt x="322385" y="1083456"/>
                  <a:pt x="322385" y="1078479"/>
                  <a:pt x="322385" y="1075991"/>
                </a:cubicBezTo>
                <a:cubicBezTo>
                  <a:pt x="324897" y="1083456"/>
                  <a:pt x="327411" y="1078479"/>
                  <a:pt x="329923" y="1078479"/>
                </a:cubicBezTo>
                <a:cubicBezTo>
                  <a:pt x="327410" y="1071017"/>
                  <a:pt x="317361" y="1071017"/>
                  <a:pt x="312335" y="1073505"/>
                </a:cubicBezTo>
                <a:cubicBezTo>
                  <a:pt x="309823" y="1066043"/>
                  <a:pt x="307310" y="1063554"/>
                  <a:pt x="307311" y="1058578"/>
                </a:cubicBezTo>
                <a:cubicBezTo>
                  <a:pt x="309823" y="1058578"/>
                  <a:pt x="312335" y="1058578"/>
                  <a:pt x="314848" y="1063554"/>
                </a:cubicBezTo>
                <a:cubicBezTo>
                  <a:pt x="327411" y="1051116"/>
                  <a:pt x="334948" y="1073505"/>
                  <a:pt x="344997" y="1058578"/>
                </a:cubicBezTo>
                <a:cubicBezTo>
                  <a:pt x="347510" y="1058577"/>
                  <a:pt x="347510" y="1063554"/>
                  <a:pt x="347510" y="1066043"/>
                </a:cubicBezTo>
                <a:cubicBezTo>
                  <a:pt x="350022" y="1066043"/>
                  <a:pt x="350022" y="1063554"/>
                  <a:pt x="352535" y="1061066"/>
                </a:cubicBezTo>
                <a:cubicBezTo>
                  <a:pt x="352535" y="1058577"/>
                  <a:pt x="352535" y="1068529"/>
                  <a:pt x="355047" y="1063554"/>
                </a:cubicBezTo>
                <a:cubicBezTo>
                  <a:pt x="357559" y="1066043"/>
                  <a:pt x="352535" y="1071017"/>
                  <a:pt x="357559" y="1071016"/>
                </a:cubicBezTo>
                <a:cubicBezTo>
                  <a:pt x="360072" y="1071016"/>
                  <a:pt x="360073" y="1068529"/>
                  <a:pt x="362584" y="1068529"/>
                </a:cubicBezTo>
                <a:cubicBezTo>
                  <a:pt x="360072" y="1066043"/>
                  <a:pt x="360073" y="1063554"/>
                  <a:pt x="357560" y="1063554"/>
                </a:cubicBezTo>
                <a:cubicBezTo>
                  <a:pt x="360072" y="1061066"/>
                  <a:pt x="370121" y="1063554"/>
                  <a:pt x="370121" y="1071017"/>
                </a:cubicBezTo>
                <a:cubicBezTo>
                  <a:pt x="370121" y="1071017"/>
                  <a:pt x="370121" y="1071017"/>
                  <a:pt x="365097" y="1073505"/>
                </a:cubicBezTo>
                <a:cubicBezTo>
                  <a:pt x="365097" y="1075991"/>
                  <a:pt x="367610" y="1075991"/>
                  <a:pt x="372634" y="1075991"/>
                </a:cubicBezTo>
                <a:cubicBezTo>
                  <a:pt x="370121" y="1078479"/>
                  <a:pt x="370121" y="1080967"/>
                  <a:pt x="372634" y="1083456"/>
                </a:cubicBezTo>
                <a:cubicBezTo>
                  <a:pt x="375147" y="1083456"/>
                  <a:pt x="375147" y="1083456"/>
                  <a:pt x="375147" y="1078479"/>
                </a:cubicBezTo>
                <a:cubicBezTo>
                  <a:pt x="377659" y="1078479"/>
                  <a:pt x="377659" y="1080967"/>
                  <a:pt x="377659" y="1085942"/>
                </a:cubicBezTo>
                <a:cubicBezTo>
                  <a:pt x="370121" y="1085941"/>
                  <a:pt x="360072" y="1083456"/>
                  <a:pt x="352535" y="1088430"/>
                </a:cubicBezTo>
                <a:cubicBezTo>
                  <a:pt x="355047" y="1095892"/>
                  <a:pt x="352535" y="1095892"/>
                  <a:pt x="352535" y="1100869"/>
                </a:cubicBezTo>
                <a:cubicBezTo>
                  <a:pt x="355047" y="1105843"/>
                  <a:pt x="365097" y="1103355"/>
                  <a:pt x="370121" y="1108332"/>
                </a:cubicBezTo>
                <a:cubicBezTo>
                  <a:pt x="367610" y="1100869"/>
                  <a:pt x="370121" y="1100869"/>
                  <a:pt x="372634" y="1105843"/>
                </a:cubicBezTo>
                <a:cubicBezTo>
                  <a:pt x="372634" y="1103354"/>
                  <a:pt x="375147" y="1098381"/>
                  <a:pt x="372634" y="1095892"/>
                </a:cubicBezTo>
                <a:cubicBezTo>
                  <a:pt x="375147" y="1093404"/>
                  <a:pt x="375147" y="1090918"/>
                  <a:pt x="377659" y="1085942"/>
                </a:cubicBezTo>
                <a:cubicBezTo>
                  <a:pt x="387708" y="1085942"/>
                  <a:pt x="382685" y="1098381"/>
                  <a:pt x="392734" y="1098381"/>
                </a:cubicBezTo>
                <a:cubicBezTo>
                  <a:pt x="392733" y="1100869"/>
                  <a:pt x="392733" y="1100869"/>
                  <a:pt x="392733" y="1103355"/>
                </a:cubicBezTo>
                <a:cubicBezTo>
                  <a:pt x="397759" y="1098381"/>
                  <a:pt x="397758" y="1100869"/>
                  <a:pt x="402785" y="1103355"/>
                </a:cubicBezTo>
                <a:cubicBezTo>
                  <a:pt x="405298" y="1103354"/>
                  <a:pt x="402785" y="1095892"/>
                  <a:pt x="400272" y="1090918"/>
                </a:cubicBezTo>
                <a:cubicBezTo>
                  <a:pt x="395246" y="1098381"/>
                  <a:pt x="385198" y="1083456"/>
                  <a:pt x="377659" y="1080967"/>
                </a:cubicBezTo>
                <a:cubicBezTo>
                  <a:pt x="382685" y="1078479"/>
                  <a:pt x="387707" y="1075991"/>
                  <a:pt x="392733" y="1068528"/>
                </a:cubicBezTo>
                <a:cubicBezTo>
                  <a:pt x="392733" y="1068528"/>
                  <a:pt x="392733" y="1068528"/>
                  <a:pt x="392733" y="1075991"/>
                </a:cubicBezTo>
                <a:cubicBezTo>
                  <a:pt x="395246" y="1075991"/>
                  <a:pt x="395246" y="1073505"/>
                  <a:pt x="397758" y="1073505"/>
                </a:cubicBezTo>
                <a:cubicBezTo>
                  <a:pt x="397758" y="1073505"/>
                  <a:pt x="397758" y="1075991"/>
                  <a:pt x="397759" y="1078479"/>
                </a:cubicBezTo>
                <a:cubicBezTo>
                  <a:pt x="402785" y="1075991"/>
                  <a:pt x="402785" y="1078479"/>
                  <a:pt x="405297" y="1078479"/>
                </a:cubicBezTo>
                <a:cubicBezTo>
                  <a:pt x="410320" y="1078479"/>
                  <a:pt x="410320" y="1075991"/>
                  <a:pt x="410320" y="1073505"/>
                </a:cubicBezTo>
                <a:cubicBezTo>
                  <a:pt x="405298" y="1071017"/>
                  <a:pt x="402785" y="1068529"/>
                  <a:pt x="397759" y="1068529"/>
                </a:cubicBezTo>
                <a:cubicBezTo>
                  <a:pt x="400272" y="1063554"/>
                  <a:pt x="407811" y="1063554"/>
                  <a:pt x="405298" y="1058578"/>
                </a:cubicBezTo>
                <a:cubicBezTo>
                  <a:pt x="402785" y="1058578"/>
                  <a:pt x="402785" y="1061066"/>
                  <a:pt x="402785" y="1063554"/>
                </a:cubicBezTo>
                <a:cubicBezTo>
                  <a:pt x="397758" y="1058578"/>
                  <a:pt x="387707" y="1056091"/>
                  <a:pt x="385198" y="1066042"/>
                </a:cubicBezTo>
                <a:cubicBezTo>
                  <a:pt x="377660" y="1068529"/>
                  <a:pt x="390220" y="1056091"/>
                  <a:pt x="382685" y="1056091"/>
                </a:cubicBezTo>
                <a:cubicBezTo>
                  <a:pt x="387707" y="1048629"/>
                  <a:pt x="395246" y="1051115"/>
                  <a:pt x="402785" y="1048629"/>
                </a:cubicBezTo>
                <a:cubicBezTo>
                  <a:pt x="400272" y="1046141"/>
                  <a:pt x="407811" y="1046141"/>
                  <a:pt x="402785" y="1043653"/>
                </a:cubicBezTo>
                <a:cubicBezTo>
                  <a:pt x="405297" y="1043653"/>
                  <a:pt x="410320" y="1048629"/>
                  <a:pt x="410320" y="1038679"/>
                </a:cubicBezTo>
                <a:cubicBezTo>
                  <a:pt x="415345" y="1038679"/>
                  <a:pt x="415345" y="1038679"/>
                  <a:pt x="420371" y="1036191"/>
                </a:cubicBezTo>
                <a:cubicBezTo>
                  <a:pt x="397759" y="1036191"/>
                  <a:pt x="375147" y="1041164"/>
                  <a:pt x="355047" y="1036191"/>
                </a:cubicBezTo>
                <a:cubicBezTo>
                  <a:pt x="352535" y="1041164"/>
                  <a:pt x="350022" y="1038679"/>
                  <a:pt x="344997" y="1038679"/>
                </a:cubicBezTo>
                <a:cubicBezTo>
                  <a:pt x="342485" y="1038678"/>
                  <a:pt x="344998" y="1046141"/>
                  <a:pt x="344997" y="1048629"/>
                </a:cubicBezTo>
                <a:cubicBezTo>
                  <a:pt x="342485" y="1048630"/>
                  <a:pt x="339972" y="1048629"/>
                  <a:pt x="342485" y="1053604"/>
                </a:cubicBezTo>
                <a:cubicBezTo>
                  <a:pt x="339973" y="1053604"/>
                  <a:pt x="337459" y="1053604"/>
                  <a:pt x="337460" y="1048629"/>
                </a:cubicBezTo>
                <a:cubicBezTo>
                  <a:pt x="352535" y="1046141"/>
                  <a:pt x="334947" y="1028728"/>
                  <a:pt x="327410" y="1031214"/>
                </a:cubicBezTo>
                <a:cubicBezTo>
                  <a:pt x="329923" y="1028728"/>
                  <a:pt x="324898" y="1023751"/>
                  <a:pt x="329922" y="1023751"/>
                </a:cubicBezTo>
                <a:cubicBezTo>
                  <a:pt x="322385" y="1016289"/>
                  <a:pt x="319873" y="1036191"/>
                  <a:pt x="314848" y="1028728"/>
                </a:cubicBezTo>
                <a:cubicBezTo>
                  <a:pt x="314847" y="1023751"/>
                  <a:pt x="317360" y="1028728"/>
                  <a:pt x="319872" y="1026240"/>
                </a:cubicBezTo>
                <a:cubicBezTo>
                  <a:pt x="319872" y="1026240"/>
                  <a:pt x="319872" y="1026240"/>
                  <a:pt x="319872" y="1018777"/>
                </a:cubicBezTo>
                <a:cubicBezTo>
                  <a:pt x="327411" y="1021266"/>
                  <a:pt x="334947" y="1018777"/>
                  <a:pt x="337460" y="1013801"/>
                </a:cubicBezTo>
                <a:cubicBezTo>
                  <a:pt x="334947" y="1011315"/>
                  <a:pt x="327410" y="1016288"/>
                  <a:pt x="324898" y="1016289"/>
                </a:cubicBezTo>
                <a:cubicBezTo>
                  <a:pt x="324898" y="1011315"/>
                  <a:pt x="319872" y="1008826"/>
                  <a:pt x="314848" y="1006338"/>
                </a:cubicBezTo>
                <a:cubicBezTo>
                  <a:pt x="314848" y="1006338"/>
                  <a:pt x="314848" y="1001364"/>
                  <a:pt x="317360" y="998876"/>
                </a:cubicBezTo>
                <a:cubicBezTo>
                  <a:pt x="317360" y="1001364"/>
                  <a:pt x="319873" y="1006338"/>
                  <a:pt x="322385" y="1006338"/>
                </a:cubicBezTo>
                <a:cubicBezTo>
                  <a:pt x="322385" y="996387"/>
                  <a:pt x="324897" y="1008826"/>
                  <a:pt x="329923" y="1001364"/>
                </a:cubicBezTo>
                <a:cubicBezTo>
                  <a:pt x="332435" y="1003850"/>
                  <a:pt x="332435" y="1003850"/>
                  <a:pt x="329922" y="1008826"/>
                </a:cubicBezTo>
                <a:cubicBezTo>
                  <a:pt x="334948" y="1008826"/>
                  <a:pt x="337460" y="1003850"/>
                  <a:pt x="339973" y="1006338"/>
                </a:cubicBezTo>
                <a:cubicBezTo>
                  <a:pt x="344998" y="1006338"/>
                  <a:pt x="339972" y="1003850"/>
                  <a:pt x="339972" y="998876"/>
                </a:cubicBezTo>
                <a:cubicBezTo>
                  <a:pt x="355047" y="998875"/>
                  <a:pt x="362584" y="1003850"/>
                  <a:pt x="372634" y="1003850"/>
                </a:cubicBezTo>
                <a:cubicBezTo>
                  <a:pt x="375147" y="1011315"/>
                  <a:pt x="375147" y="1016289"/>
                  <a:pt x="387707" y="1011315"/>
                </a:cubicBezTo>
                <a:cubicBezTo>
                  <a:pt x="387707" y="1008826"/>
                  <a:pt x="382685" y="1011315"/>
                  <a:pt x="382685" y="1006338"/>
                </a:cubicBezTo>
                <a:cubicBezTo>
                  <a:pt x="380173" y="1003850"/>
                  <a:pt x="377659" y="1011315"/>
                  <a:pt x="377660" y="1006338"/>
                </a:cubicBezTo>
                <a:cubicBezTo>
                  <a:pt x="377659" y="998876"/>
                  <a:pt x="387707" y="1003850"/>
                  <a:pt x="390220" y="1003850"/>
                </a:cubicBezTo>
                <a:cubicBezTo>
                  <a:pt x="390220" y="1003850"/>
                  <a:pt x="387708" y="1006338"/>
                  <a:pt x="387707" y="1008826"/>
                </a:cubicBezTo>
                <a:cubicBezTo>
                  <a:pt x="395246" y="1006338"/>
                  <a:pt x="400272" y="1001364"/>
                  <a:pt x="402785" y="1011315"/>
                </a:cubicBezTo>
                <a:cubicBezTo>
                  <a:pt x="409065" y="1012557"/>
                  <a:pt x="410949" y="1010070"/>
                  <a:pt x="411891" y="1006028"/>
                </a:cubicBezTo>
                <a:lnTo>
                  <a:pt x="415148" y="992249"/>
                </a:lnTo>
                <a:lnTo>
                  <a:pt x="414992" y="994872"/>
                </a:lnTo>
                <a:cubicBezTo>
                  <a:pt x="414403" y="999653"/>
                  <a:pt x="413461" y="1001986"/>
                  <a:pt x="415346" y="1011315"/>
                </a:cubicBezTo>
                <a:cubicBezTo>
                  <a:pt x="415346" y="1011315"/>
                  <a:pt x="415346" y="1011315"/>
                  <a:pt x="425397" y="1011315"/>
                </a:cubicBezTo>
                <a:cubicBezTo>
                  <a:pt x="425397" y="1006338"/>
                  <a:pt x="422884" y="1006338"/>
                  <a:pt x="422884" y="1003850"/>
                </a:cubicBezTo>
                <a:cubicBezTo>
                  <a:pt x="427910" y="1001364"/>
                  <a:pt x="425396" y="1008826"/>
                  <a:pt x="427910" y="1011314"/>
                </a:cubicBezTo>
                <a:cubicBezTo>
                  <a:pt x="422884" y="1011315"/>
                  <a:pt x="422884" y="1016289"/>
                  <a:pt x="417859" y="1013801"/>
                </a:cubicBezTo>
                <a:cubicBezTo>
                  <a:pt x="417859" y="1016289"/>
                  <a:pt x="417859" y="1016289"/>
                  <a:pt x="420371" y="1018777"/>
                </a:cubicBezTo>
                <a:cubicBezTo>
                  <a:pt x="425397" y="1016289"/>
                  <a:pt x="432932" y="1006338"/>
                  <a:pt x="440471" y="1013801"/>
                </a:cubicBezTo>
                <a:cubicBezTo>
                  <a:pt x="437958" y="1016289"/>
                  <a:pt x="432932" y="1016288"/>
                  <a:pt x="435445" y="1018777"/>
                </a:cubicBezTo>
                <a:cubicBezTo>
                  <a:pt x="425397" y="1023751"/>
                  <a:pt x="420371" y="1021266"/>
                  <a:pt x="407811" y="1021266"/>
                </a:cubicBezTo>
                <a:cubicBezTo>
                  <a:pt x="410320" y="1033702"/>
                  <a:pt x="427910" y="1018777"/>
                  <a:pt x="427910" y="1031214"/>
                </a:cubicBezTo>
                <a:cubicBezTo>
                  <a:pt x="432932" y="1021266"/>
                  <a:pt x="440471" y="1031213"/>
                  <a:pt x="450522" y="1026240"/>
                </a:cubicBezTo>
                <a:cubicBezTo>
                  <a:pt x="450523" y="1023751"/>
                  <a:pt x="448009" y="1021266"/>
                  <a:pt x="445497" y="1021266"/>
                </a:cubicBezTo>
                <a:cubicBezTo>
                  <a:pt x="445497" y="1016289"/>
                  <a:pt x="453032" y="1026240"/>
                  <a:pt x="455545" y="1021266"/>
                </a:cubicBezTo>
                <a:cubicBezTo>
                  <a:pt x="455545" y="1018777"/>
                  <a:pt x="455545" y="1018777"/>
                  <a:pt x="455545" y="1018777"/>
                </a:cubicBezTo>
                <a:cubicBezTo>
                  <a:pt x="455545" y="1016289"/>
                  <a:pt x="463083" y="1021266"/>
                  <a:pt x="465596" y="1021265"/>
                </a:cubicBezTo>
                <a:cubicBezTo>
                  <a:pt x="470622" y="1016289"/>
                  <a:pt x="465596" y="1013800"/>
                  <a:pt x="473131" y="1016288"/>
                </a:cubicBezTo>
                <a:cubicBezTo>
                  <a:pt x="465596" y="1006338"/>
                  <a:pt x="455544" y="1011315"/>
                  <a:pt x="445497" y="1016289"/>
                </a:cubicBezTo>
                <a:cubicBezTo>
                  <a:pt x="445497" y="1008826"/>
                  <a:pt x="440471" y="1013801"/>
                  <a:pt x="440471" y="1011315"/>
                </a:cubicBezTo>
                <a:cubicBezTo>
                  <a:pt x="445497" y="1003850"/>
                  <a:pt x="448010" y="1013801"/>
                  <a:pt x="453032" y="1008826"/>
                </a:cubicBezTo>
                <a:cubicBezTo>
                  <a:pt x="450523" y="1003850"/>
                  <a:pt x="442984" y="1006338"/>
                  <a:pt x="442984" y="993901"/>
                </a:cubicBezTo>
                <a:cubicBezTo>
                  <a:pt x="445497" y="998876"/>
                  <a:pt x="453032" y="1008826"/>
                  <a:pt x="458058" y="1008826"/>
                </a:cubicBezTo>
                <a:cubicBezTo>
                  <a:pt x="458058" y="1008826"/>
                  <a:pt x="458057" y="1007582"/>
                  <a:pt x="458372" y="1006338"/>
                </a:cubicBezTo>
                <a:lnTo>
                  <a:pt x="460148" y="1004328"/>
                </a:lnTo>
                <a:lnTo>
                  <a:pt x="457302" y="1002450"/>
                </a:lnTo>
                <a:cubicBezTo>
                  <a:pt x="456282" y="1002451"/>
                  <a:pt x="454923" y="1003123"/>
                  <a:pt x="452204" y="1004469"/>
                </a:cubicBezTo>
                <a:cubicBezTo>
                  <a:pt x="454924" y="1001778"/>
                  <a:pt x="454924" y="993708"/>
                  <a:pt x="463080" y="996398"/>
                </a:cubicBezTo>
                <a:cubicBezTo>
                  <a:pt x="461721" y="997743"/>
                  <a:pt x="461721" y="999761"/>
                  <a:pt x="461720" y="1001443"/>
                </a:cubicBezTo>
                <a:lnTo>
                  <a:pt x="460633" y="1003863"/>
                </a:lnTo>
                <a:lnTo>
                  <a:pt x="470620" y="1006027"/>
                </a:lnTo>
                <a:cubicBezTo>
                  <a:pt x="473760" y="1006960"/>
                  <a:pt x="476900" y="1007582"/>
                  <a:pt x="480669" y="1006338"/>
                </a:cubicBezTo>
                <a:cubicBezTo>
                  <a:pt x="478157" y="1003850"/>
                  <a:pt x="475644" y="1003850"/>
                  <a:pt x="473131" y="1001364"/>
                </a:cubicBezTo>
                <a:cubicBezTo>
                  <a:pt x="478157" y="998876"/>
                  <a:pt x="488208" y="1008826"/>
                  <a:pt x="498257" y="1003850"/>
                </a:cubicBezTo>
                <a:cubicBezTo>
                  <a:pt x="498257" y="996388"/>
                  <a:pt x="493234" y="998876"/>
                  <a:pt x="490721" y="996387"/>
                </a:cubicBezTo>
                <a:cubicBezTo>
                  <a:pt x="495743" y="1001363"/>
                  <a:pt x="505795" y="988925"/>
                  <a:pt x="510821" y="993901"/>
                </a:cubicBezTo>
                <a:cubicBezTo>
                  <a:pt x="513334" y="991413"/>
                  <a:pt x="508308" y="988925"/>
                  <a:pt x="510821" y="986436"/>
                </a:cubicBezTo>
                <a:cubicBezTo>
                  <a:pt x="513334" y="988925"/>
                  <a:pt x="518356" y="986437"/>
                  <a:pt x="520869" y="986436"/>
                </a:cubicBezTo>
                <a:cubicBezTo>
                  <a:pt x="523382" y="993901"/>
                  <a:pt x="520869" y="1003850"/>
                  <a:pt x="515843" y="998876"/>
                </a:cubicBezTo>
                <a:cubicBezTo>
                  <a:pt x="515843" y="1011315"/>
                  <a:pt x="520869" y="1003850"/>
                  <a:pt x="525895" y="1003850"/>
                </a:cubicBezTo>
                <a:cubicBezTo>
                  <a:pt x="525895" y="1003850"/>
                  <a:pt x="525895" y="1003850"/>
                  <a:pt x="523382" y="996388"/>
                </a:cubicBezTo>
                <a:cubicBezTo>
                  <a:pt x="528407" y="1001364"/>
                  <a:pt x="530921" y="991413"/>
                  <a:pt x="535946" y="996388"/>
                </a:cubicBezTo>
                <a:cubicBezTo>
                  <a:pt x="535946" y="998876"/>
                  <a:pt x="530920" y="996388"/>
                  <a:pt x="530921" y="998876"/>
                </a:cubicBezTo>
                <a:cubicBezTo>
                  <a:pt x="530920" y="1003850"/>
                  <a:pt x="538455" y="1001364"/>
                  <a:pt x="543481" y="998876"/>
                </a:cubicBezTo>
                <a:cubicBezTo>
                  <a:pt x="543481" y="1001364"/>
                  <a:pt x="543481" y="1003850"/>
                  <a:pt x="543481" y="1006338"/>
                </a:cubicBezTo>
                <a:cubicBezTo>
                  <a:pt x="545994" y="1008826"/>
                  <a:pt x="548507" y="1001364"/>
                  <a:pt x="548507" y="1006338"/>
                </a:cubicBezTo>
                <a:cubicBezTo>
                  <a:pt x="551020" y="1006338"/>
                  <a:pt x="545995" y="1003850"/>
                  <a:pt x="548507" y="998876"/>
                </a:cubicBezTo>
                <a:cubicBezTo>
                  <a:pt x="553533" y="1001364"/>
                  <a:pt x="558555" y="1003850"/>
                  <a:pt x="563581" y="1001363"/>
                </a:cubicBezTo>
                <a:cubicBezTo>
                  <a:pt x="563581" y="1006338"/>
                  <a:pt x="566093" y="1006338"/>
                  <a:pt x="563581" y="1008826"/>
                </a:cubicBezTo>
                <a:cubicBezTo>
                  <a:pt x="563581" y="1011315"/>
                  <a:pt x="566094" y="1011314"/>
                  <a:pt x="568606" y="1011315"/>
                </a:cubicBezTo>
                <a:cubicBezTo>
                  <a:pt x="563581" y="1001363"/>
                  <a:pt x="573632" y="1008826"/>
                  <a:pt x="576145" y="1003850"/>
                </a:cubicBezTo>
                <a:cubicBezTo>
                  <a:pt x="578658" y="1006338"/>
                  <a:pt x="578658" y="1008826"/>
                  <a:pt x="581167" y="1011315"/>
                </a:cubicBezTo>
                <a:cubicBezTo>
                  <a:pt x="586193" y="1006338"/>
                  <a:pt x="581167" y="1003850"/>
                  <a:pt x="583680" y="1003850"/>
                </a:cubicBezTo>
                <a:cubicBezTo>
                  <a:pt x="586193" y="1003850"/>
                  <a:pt x="583680" y="1003850"/>
                  <a:pt x="583680" y="1008826"/>
                </a:cubicBezTo>
                <a:cubicBezTo>
                  <a:pt x="591218" y="1011315"/>
                  <a:pt x="586192" y="1001364"/>
                  <a:pt x="591219" y="1001364"/>
                </a:cubicBezTo>
                <a:cubicBezTo>
                  <a:pt x="591218" y="1011315"/>
                  <a:pt x="593732" y="998875"/>
                  <a:pt x="591218" y="996388"/>
                </a:cubicBezTo>
                <a:cubicBezTo>
                  <a:pt x="591218" y="993901"/>
                  <a:pt x="586193" y="996388"/>
                  <a:pt x="586193" y="993901"/>
                </a:cubicBezTo>
                <a:cubicBezTo>
                  <a:pt x="586193" y="991413"/>
                  <a:pt x="593732" y="993901"/>
                  <a:pt x="596245" y="993901"/>
                </a:cubicBezTo>
                <a:cubicBezTo>
                  <a:pt x="593732" y="996387"/>
                  <a:pt x="596245" y="998876"/>
                  <a:pt x="593732" y="998875"/>
                </a:cubicBezTo>
                <a:cubicBezTo>
                  <a:pt x="593732" y="1003850"/>
                  <a:pt x="596244" y="1003850"/>
                  <a:pt x="598757" y="1003850"/>
                </a:cubicBezTo>
                <a:cubicBezTo>
                  <a:pt x="603780" y="1003850"/>
                  <a:pt x="596245" y="996388"/>
                  <a:pt x="598758" y="993902"/>
                </a:cubicBezTo>
                <a:cubicBezTo>
                  <a:pt x="603780" y="991413"/>
                  <a:pt x="598758" y="998876"/>
                  <a:pt x="603780" y="996388"/>
                </a:cubicBezTo>
                <a:cubicBezTo>
                  <a:pt x="603779" y="1001364"/>
                  <a:pt x="598757" y="1003850"/>
                  <a:pt x="601267" y="1008826"/>
                </a:cubicBezTo>
                <a:cubicBezTo>
                  <a:pt x="596245" y="1008826"/>
                  <a:pt x="596245" y="1006338"/>
                  <a:pt x="593731" y="1006338"/>
                </a:cubicBezTo>
                <a:cubicBezTo>
                  <a:pt x="593732" y="1013801"/>
                  <a:pt x="596245" y="1011314"/>
                  <a:pt x="601267" y="1008826"/>
                </a:cubicBezTo>
                <a:cubicBezTo>
                  <a:pt x="596245" y="1021266"/>
                  <a:pt x="606292" y="1011315"/>
                  <a:pt x="606292" y="1013800"/>
                </a:cubicBezTo>
                <a:cubicBezTo>
                  <a:pt x="613831" y="1013801"/>
                  <a:pt x="626392" y="1021266"/>
                  <a:pt x="628905" y="1008826"/>
                </a:cubicBezTo>
                <a:cubicBezTo>
                  <a:pt x="628905" y="1006338"/>
                  <a:pt x="628905" y="1006338"/>
                  <a:pt x="626392" y="1006338"/>
                </a:cubicBezTo>
                <a:cubicBezTo>
                  <a:pt x="626392" y="1001364"/>
                  <a:pt x="626392" y="1001364"/>
                  <a:pt x="626392" y="998876"/>
                </a:cubicBezTo>
                <a:cubicBezTo>
                  <a:pt x="631418" y="996387"/>
                  <a:pt x="628905" y="1003850"/>
                  <a:pt x="631418" y="1003850"/>
                </a:cubicBezTo>
                <a:cubicBezTo>
                  <a:pt x="633931" y="1003850"/>
                  <a:pt x="636444" y="1006338"/>
                  <a:pt x="638957" y="998876"/>
                </a:cubicBezTo>
                <a:cubicBezTo>
                  <a:pt x="643979" y="1006338"/>
                  <a:pt x="649005" y="998876"/>
                  <a:pt x="654030" y="1001364"/>
                </a:cubicBezTo>
                <a:cubicBezTo>
                  <a:pt x="654030" y="996388"/>
                  <a:pt x="651517" y="996388"/>
                  <a:pt x="654030" y="991413"/>
                </a:cubicBezTo>
                <a:cubicBezTo>
                  <a:pt x="656543" y="993901"/>
                  <a:pt x="654030" y="983951"/>
                  <a:pt x="656543" y="986436"/>
                </a:cubicBezTo>
                <a:cubicBezTo>
                  <a:pt x="656543" y="991413"/>
                  <a:pt x="656543" y="993901"/>
                  <a:pt x="656543" y="1001364"/>
                </a:cubicBezTo>
                <a:cubicBezTo>
                  <a:pt x="656543" y="1001364"/>
                  <a:pt x="656543" y="1001364"/>
                  <a:pt x="659056" y="1001364"/>
                </a:cubicBezTo>
                <a:cubicBezTo>
                  <a:pt x="661569" y="1001363"/>
                  <a:pt x="659056" y="993901"/>
                  <a:pt x="659056" y="991413"/>
                </a:cubicBezTo>
                <a:cubicBezTo>
                  <a:pt x="661568" y="998875"/>
                  <a:pt x="666590" y="988925"/>
                  <a:pt x="666591" y="998875"/>
                </a:cubicBezTo>
                <a:cubicBezTo>
                  <a:pt x="671617" y="993902"/>
                  <a:pt x="674129" y="996388"/>
                  <a:pt x="676643" y="998876"/>
                </a:cubicBezTo>
                <a:cubicBezTo>
                  <a:pt x="676643" y="993902"/>
                  <a:pt x="674129" y="991413"/>
                  <a:pt x="674130" y="988925"/>
                </a:cubicBezTo>
                <a:cubicBezTo>
                  <a:pt x="674130" y="983951"/>
                  <a:pt x="676643" y="991413"/>
                  <a:pt x="676643" y="993902"/>
                </a:cubicBezTo>
                <a:cubicBezTo>
                  <a:pt x="684181" y="993901"/>
                  <a:pt x="694229" y="1001364"/>
                  <a:pt x="701768" y="988925"/>
                </a:cubicBezTo>
                <a:cubicBezTo>
                  <a:pt x="704281" y="991413"/>
                  <a:pt x="706793" y="993901"/>
                  <a:pt x="709303" y="996388"/>
                </a:cubicBezTo>
                <a:cubicBezTo>
                  <a:pt x="711816" y="993901"/>
                  <a:pt x="706793" y="991413"/>
                  <a:pt x="709303" y="988925"/>
                </a:cubicBezTo>
                <a:cubicBezTo>
                  <a:pt x="714329" y="986436"/>
                  <a:pt x="714329" y="986436"/>
                  <a:pt x="719354" y="986437"/>
                </a:cubicBezTo>
                <a:cubicBezTo>
                  <a:pt x="719354" y="993902"/>
                  <a:pt x="716841" y="993901"/>
                  <a:pt x="719354" y="996388"/>
                </a:cubicBezTo>
                <a:cubicBezTo>
                  <a:pt x="721867" y="993901"/>
                  <a:pt x="724380" y="993902"/>
                  <a:pt x="726893" y="991413"/>
                </a:cubicBezTo>
                <a:cubicBezTo>
                  <a:pt x="719355" y="988925"/>
                  <a:pt x="724380" y="983951"/>
                  <a:pt x="721867" y="986436"/>
                </a:cubicBezTo>
                <a:cubicBezTo>
                  <a:pt x="719355" y="983951"/>
                  <a:pt x="724380" y="976489"/>
                  <a:pt x="726893" y="978974"/>
                </a:cubicBezTo>
                <a:cubicBezTo>
                  <a:pt x="721867" y="981462"/>
                  <a:pt x="726893" y="983951"/>
                  <a:pt x="729402" y="991413"/>
                </a:cubicBezTo>
                <a:cubicBezTo>
                  <a:pt x="726893" y="983951"/>
                  <a:pt x="731915" y="986436"/>
                  <a:pt x="734428" y="978974"/>
                </a:cubicBezTo>
                <a:cubicBezTo>
                  <a:pt x="744479" y="974000"/>
                  <a:pt x="749506" y="986437"/>
                  <a:pt x="762066" y="976489"/>
                </a:cubicBezTo>
                <a:cubicBezTo>
                  <a:pt x="759554" y="971512"/>
                  <a:pt x="757041" y="981462"/>
                  <a:pt x="757041" y="971512"/>
                </a:cubicBezTo>
                <a:cubicBezTo>
                  <a:pt x="759554" y="971512"/>
                  <a:pt x="764579" y="971512"/>
                  <a:pt x="767092" y="976489"/>
                </a:cubicBezTo>
                <a:cubicBezTo>
                  <a:pt x="767092" y="974000"/>
                  <a:pt x="767092" y="974000"/>
                  <a:pt x="769605" y="976488"/>
                </a:cubicBezTo>
                <a:cubicBezTo>
                  <a:pt x="772114" y="974000"/>
                  <a:pt x="767092" y="971512"/>
                  <a:pt x="767092" y="964049"/>
                </a:cubicBezTo>
                <a:cubicBezTo>
                  <a:pt x="769605" y="964049"/>
                  <a:pt x="769605" y="964049"/>
                  <a:pt x="769605" y="961561"/>
                </a:cubicBezTo>
                <a:cubicBezTo>
                  <a:pt x="777140" y="961561"/>
                  <a:pt x="787191" y="961561"/>
                  <a:pt x="792218" y="954098"/>
                </a:cubicBezTo>
                <a:cubicBezTo>
                  <a:pt x="789705" y="949125"/>
                  <a:pt x="784679" y="959073"/>
                  <a:pt x="784679" y="951610"/>
                </a:cubicBezTo>
                <a:cubicBezTo>
                  <a:pt x="779653" y="951610"/>
                  <a:pt x="779653" y="954098"/>
                  <a:pt x="779653" y="956587"/>
                </a:cubicBezTo>
                <a:cubicBezTo>
                  <a:pt x="774627" y="956587"/>
                  <a:pt x="779653" y="951610"/>
                  <a:pt x="779653" y="949124"/>
                </a:cubicBezTo>
                <a:cubicBezTo>
                  <a:pt x="779653" y="949124"/>
                  <a:pt x="779653" y="949124"/>
                  <a:pt x="777140" y="949124"/>
                </a:cubicBezTo>
                <a:cubicBezTo>
                  <a:pt x="774627" y="966538"/>
                  <a:pt x="762067" y="946636"/>
                  <a:pt x="752015" y="941660"/>
                </a:cubicBezTo>
                <a:cubicBezTo>
                  <a:pt x="752015" y="949125"/>
                  <a:pt x="759553" y="946636"/>
                  <a:pt x="759553" y="954098"/>
                </a:cubicBezTo>
                <a:cubicBezTo>
                  <a:pt x="759553" y="954098"/>
                  <a:pt x="759553" y="954098"/>
                  <a:pt x="752015" y="954098"/>
                </a:cubicBezTo>
                <a:cubicBezTo>
                  <a:pt x="749505" y="959073"/>
                  <a:pt x="757041" y="959073"/>
                  <a:pt x="752015" y="959072"/>
                </a:cubicBezTo>
                <a:cubicBezTo>
                  <a:pt x="752015" y="961561"/>
                  <a:pt x="752643" y="962183"/>
                  <a:pt x="753586" y="962494"/>
                </a:cubicBezTo>
                <a:lnTo>
                  <a:pt x="756748" y="963918"/>
                </a:lnTo>
                <a:lnTo>
                  <a:pt x="756749" y="962056"/>
                </a:lnTo>
                <a:cubicBezTo>
                  <a:pt x="756144" y="959814"/>
                  <a:pt x="755539" y="957892"/>
                  <a:pt x="756748" y="956611"/>
                </a:cubicBezTo>
                <a:cubicBezTo>
                  <a:pt x="759166" y="961735"/>
                  <a:pt x="759166" y="961735"/>
                  <a:pt x="766416" y="964298"/>
                </a:cubicBezTo>
                <a:cubicBezTo>
                  <a:pt x="763999" y="974547"/>
                  <a:pt x="761582" y="961735"/>
                  <a:pt x="756748" y="969422"/>
                </a:cubicBezTo>
                <a:lnTo>
                  <a:pt x="756749" y="964325"/>
                </a:lnTo>
                <a:lnTo>
                  <a:pt x="753704" y="967198"/>
                </a:lnTo>
                <a:cubicBezTo>
                  <a:pt x="750760" y="966848"/>
                  <a:pt x="748877" y="958452"/>
                  <a:pt x="746992" y="964049"/>
                </a:cubicBezTo>
                <a:lnTo>
                  <a:pt x="744198" y="956874"/>
                </a:lnTo>
                <a:lnTo>
                  <a:pt x="744663" y="956610"/>
                </a:lnTo>
                <a:lnTo>
                  <a:pt x="743815" y="955890"/>
                </a:lnTo>
                <a:lnTo>
                  <a:pt x="742556" y="952660"/>
                </a:lnTo>
                <a:cubicBezTo>
                  <a:pt x="735843" y="946013"/>
                  <a:pt x="723124" y="951610"/>
                  <a:pt x="711816" y="951610"/>
                </a:cubicBezTo>
                <a:cubicBezTo>
                  <a:pt x="711816" y="956587"/>
                  <a:pt x="714329" y="956587"/>
                  <a:pt x="716841" y="956587"/>
                </a:cubicBezTo>
                <a:cubicBezTo>
                  <a:pt x="711816" y="961561"/>
                  <a:pt x="704280" y="954098"/>
                  <a:pt x="704280" y="946636"/>
                </a:cubicBezTo>
                <a:cubicBezTo>
                  <a:pt x="706793" y="946636"/>
                  <a:pt x="709303" y="946636"/>
                  <a:pt x="711816" y="944148"/>
                </a:cubicBezTo>
                <a:cubicBezTo>
                  <a:pt x="709303" y="939174"/>
                  <a:pt x="706793" y="946636"/>
                  <a:pt x="701768" y="944147"/>
                </a:cubicBezTo>
                <a:cubicBezTo>
                  <a:pt x="701767" y="946636"/>
                  <a:pt x="701768" y="951610"/>
                  <a:pt x="701768" y="956587"/>
                </a:cubicBezTo>
                <a:cubicBezTo>
                  <a:pt x="699254" y="954098"/>
                  <a:pt x="701767" y="946636"/>
                  <a:pt x="696742" y="946636"/>
                </a:cubicBezTo>
                <a:cubicBezTo>
                  <a:pt x="696742" y="946636"/>
                  <a:pt x="696742" y="944148"/>
                  <a:pt x="696742" y="941660"/>
                </a:cubicBezTo>
                <a:cubicBezTo>
                  <a:pt x="701768" y="939173"/>
                  <a:pt x="704280" y="941659"/>
                  <a:pt x="711816" y="939174"/>
                </a:cubicBezTo>
                <a:cubicBezTo>
                  <a:pt x="716842" y="951610"/>
                  <a:pt x="736941" y="946636"/>
                  <a:pt x="749505" y="941659"/>
                </a:cubicBezTo>
                <a:cubicBezTo>
                  <a:pt x="746993" y="939174"/>
                  <a:pt x="741967" y="944148"/>
                  <a:pt x="744479" y="936685"/>
                </a:cubicBezTo>
                <a:cubicBezTo>
                  <a:pt x="739454" y="934197"/>
                  <a:pt x="739454" y="939173"/>
                  <a:pt x="736941" y="939173"/>
                </a:cubicBezTo>
                <a:cubicBezTo>
                  <a:pt x="741966" y="931712"/>
                  <a:pt x="721867" y="931712"/>
                  <a:pt x="729402" y="929223"/>
                </a:cubicBezTo>
                <a:cubicBezTo>
                  <a:pt x="726893" y="921760"/>
                  <a:pt x="724380" y="931712"/>
                  <a:pt x="724380" y="934197"/>
                </a:cubicBezTo>
                <a:cubicBezTo>
                  <a:pt x="721867" y="934197"/>
                  <a:pt x="719355" y="931712"/>
                  <a:pt x="719355" y="931712"/>
                </a:cubicBezTo>
                <a:cubicBezTo>
                  <a:pt x="719354" y="926735"/>
                  <a:pt x="721868" y="929223"/>
                  <a:pt x="721867" y="926735"/>
                </a:cubicBezTo>
                <a:cubicBezTo>
                  <a:pt x="721867" y="921761"/>
                  <a:pt x="716841" y="921761"/>
                  <a:pt x="714329" y="919272"/>
                </a:cubicBezTo>
                <a:cubicBezTo>
                  <a:pt x="711816" y="919272"/>
                  <a:pt x="714329" y="924247"/>
                  <a:pt x="716841" y="924246"/>
                </a:cubicBezTo>
                <a:cubicBezTo>
                  <a:pt x="716841" y="926735"/>
                  <a:pt x="714329" y="926735"/>
                  <a:pt x="714329" y="924247"/>
                </a:cubicBezTo>
                <a:cubicBezTo>
                  <a:pt x="711816" y="924247"/>
                  <a:pt x="716841" y="926735"/>
                  <a:pt x="714329" y="929223"/>
                </a:cubicBezTo>
                <a:cubicBezTo>
                  <a:pt x="710561" y="923004"/>
                  <a:pt x="706793" y="919272"/>
                  <a:pt x="703023" y="916784"/>
                </a:cubicBezTo>
                <a:lnTo>
                  <a:pt x="691870" y="911877"/>
                </a:lnTo>
                <a:lnTo>
                  <a:pt x="692972" y="910877"/>
                </a:lnTo>
                <a:cubicBezTo>
                  <a:pt x="694229" y="909944"/>
                  <a:pt x="695485" y="909322"/>
                  <a:pt x="696742" y="909321"/>
                </a:cubicBezTo>
                <a:cubicBezTo>
                  <a:pt x="696742" y="906833"/>
                  <a:pt x="694229" y="906833"/>
                  <a:pt x="694229" y="906833"/>
                </a:cubicBezTo>
                <a:cubicBezTo>
                  <a:pt x="689203" y="901859"/>
                  <a:pt x="699255" y="909322"/>
                  <a:pt x="699254" y="904348"/>
                </a:cubicBezTo>
                <a:cubicBezTo>
                  <a:pt x="699254" y="906833"/>
                  <a:pt x="704281" y="909322"/>
                  <a:pt x="701767" y="911810"/>
                </a:cubicBezTo>
                <a:cubicBezTo>
                  <a:pt x="701768" y="914295"/>
                  <a:pt x="706793" y="911810"/>
                  <a:pt x="706794" y="916784"/>
                </a:cubicBezTo>
                <a:cubicBezTo>
                  <a:pt x="709303" y="914295"/>
                  <a:pt x="709303" y="909322"/>
                  <a:pt x="711816" y="909322"/>
                </a:cubicBezTo>
                <a:cubicBezTo>
                  <a:pt x="714329" y="916784"/>
                  <a:pt x="721867" y="911810"/>
                  <a:pt x="724380" y="921760"/>
                </a:cubicBezTo>
                <a:cubicBezTo>
                  <a:pt x="724380" y="916784"/>
                  <a:pt x="729402" y="921760"/>
                  <a:pt x="731915" y="921760"/>
                </a:cubicBezTo>
                <a:cubicBezTo>
                  <a:pt x="734428" y="924246"/>
                  <a:pt x="734428" y="911810"/>
                  <a:pt x="731915" y="916784"/>
                </a:cubicBezTo>
                <a:cubicBezTo>
                  <a:pt x="734428" y="911810"/>
                  <a:pt x="739454" y="911810"/>
                  <a:pt x="744480" y="906833"/>
                </a:cubicBezTo>
                <a:cubicBezTo>
                  <a:pt x="744480" y="906833"/>
                  <a:pt x="744480" y="911810"/>
                  <a:pt x="749505" y="911810"/>
                </a:cubicBezTo>
                <a:cubicBezTo>
                  <a:pt x="749505" y="901859"/>
                  <a:pt x="744480" y="901859"/>
                  <a:pt x="739454" y="901859"/>
                </a:cubicBezTo>
                <a:cubicBezTo>
                  <a:pt x="736941" y="906833"/>
                  <a:pt x="734428" y="906833"/>
                  <a:pt x="729402" y="911810"/>
                </a:cubicBezTo>
                <a:cubicBezTo>
                  <a:pt x="729402" y="909321"/>
                  <a:pt x="731915" y="901859"/>
                  <a:pt x="729402" y="899371"/>
                </a:cubicBezTo>
                <a:cubicBezTo>
                  <a:pt x="729402" y="896882"/>
                  <a:pt x="734428" y="896882"/>
                  <a:pt x="734428" y="901859"/>
                </a:cubicBezTo>
                <a:cubicBezTo>
                  <a:pt x="734428" y="901859"/>
                  <a:pt x="734429" y="899371"/>
                  <a:pt x="736941" y="899371"/>
                </a:cubicBezTo>
                <a:cubicBezTo>
                  <a:pt x="736941" y="894397"/>
                  <a:pt x="731915" y="894397"/>
                  <a:pt x="736941" y="894397"/>
                </a:cubicBezTo>
                <a:cubicBezTo>
                  <a:pt x="734428" y="891908"/>
                  <a:pt x="734428" y="891908"/>
                  <a:pt x="734428" y="886934"/>
                </a:cubicBezTo>
                <a:cubicBezTo>
                  <a:pt x="731915" y="894397"/>
                  <a:pt x="729402" y="886934"/>
                  <a:pt x="726893" y="899371"/>
                </a:cubicBezTo>
                <a:cubicBezTo>
                  <a:pt x="724380" y="896882"/>
                  <a:pt x="729403" y="889420"/>
                  <a:pt x="724380" y="891908"/>
                </a:cubicBezTo>
                <a:cubicBezTo>
                  <a:pt x="724380" y="889420"/>
                  <a:pt x="726893" y="889420"/>
                  <a:pt x="726893" y="889420"/>
                </a:cubicBezTo>
                <a:cubicBezTo>
                  <a:pt x="726892" y="886934"/>
                  <a:pt x="724380" y="889420"/>
                  <a:pt x="724380" y="884446"/>
                </a:cubicBezTo>
                <a:cubicBezTo>
                  <a:pt x="721867" y="889420"/>
                  <a:pt x="719355" y="894397"/>
                  <a:pt x="716841" y="901859"/>
                </a:cubicBezTo>
                <a:cubicBezTo>
                  <a:pt x="714329" y="899371"/>
                  <a:pt x="716841" y="899370"/>
                  <a:pt x="716841" y="891908"/>
                </a:cubicBezTo>
                <a:cubicBezTo>
                  <a:pt x="711815" y="894397"/>
                  <a:pt x="711816" y="896882"/>
                  <a:pt x="714328" y="901859"/>
                </a:cubicBezTo>
                <a:cubicBezTo>
                  <a:pt x="711816" y="901859"/>
                  <a:pt x="709303" y="901859"/>
                  <a:pt x="709303" y="906833"/>
                </a:cubicBezTo>
                <a:cubicBezTo>
                  <a:pt x="706794" y="906833"/>
                  <a:pt x="704280" y="904347"/>
                  <a:pt x="701768" y="904347"/>
                </a:cubicBezTo>
                <a:cubicBezTo>
                  <a:pt x="701767" y="899371"/>
                  <a:pt x="706793" y="904348"/>
                  <a:pt x="706793" y="904348"/>
                </a:cubicBezTo>
                <a:cubicBezTo>
                  <a:pt x="709303" y="904347"/>
                  <a:pt x="706794" y="899371"/>
                  <a:pt x="706793" y="896882"/>
                </a:cubicBezTo>
                <a:cubicBezTo>
                  <a:pt x="701768" y="904347"/>
                  <a:pt x="694229" y="894397"/>
                  <a:pt x="694229" y="901859"/>
                </a:cubicBezTo>
                <a:cubicBezTo>
                  <a:pt x="691716" y="904348"/>
                  <a:pt x="689204" y="894397"/>
                  <a:pt x="689203" y="901859"/>
                </a:cubicBezTo>
                <a:cubicBezTo>
                  <a:pt x="684182" y="899371"/>
                  <a:pt x="691717" y="896882"/>
                  <a:pt x="689204" y="894397"/>
                </a:cubicBezTo>
                <a:cubicBezTo>
                  <a:pt x="691717" y="894397"/>
                  <a:pt x="694229" y="894397"/>
                  <a:pt x="694229" y="899371"/>
                </a:cubicBezTo>
                <a:cubicBezTo>
                  <a:pt x="696742" y="894397"/>
                  <a:pt x="706793" y="894397"/>
                  <a:pt x="709304" y="886934"/>
                </a:cubicBezTo>
                <a:cubicBezTo>
                  <a:pt x="711816" y="884446"/>
                  <a:pt x="709303" y="891908"/>
                  <a:pt x="711816" y="891908"/>
                </a:cubicBezTo>
                <a:cubicBezTo>
                  <a:pt x="714329" y="891908"/>
                  <a:pt x="711816" y="889419"/>
                  <a:pt x="711816" y="889419"/>
                </a:cubicBezTo>
                <a:cubicBezTo>
                  <a:pt x="711816" y="884446"/>
                  <a:pt x="714329" y="891908"/>
                  <a:pt x="716841" y="889420"/>
                </a:cubicBezTo>
                <a:cubicBezTo>
                  <a:pt x="711816" y="879469"/>
                  <a:pt x="701768" y="886934"/>
                  <a:pt x="696742" y="889420"/>
                </a:cubicBezTo>
                <a:cubicBezTo>
                  <a:pt x="699255" y="884446"/>
                  <a:pt x="694229" y="881957"/>
                  <a:pt x="691716" y="876984"/>
                </a:cubicBezTo>
                <a:cubicBezTo>
                  <a:pt x="691716" y="879469"/>
                  <a:pt x="689203" y="881957"/>
                  <a:pt x="689203" y="884446"/>
                </a:cubicBezTo>
                <a:cubicBezTo>
                  <a:pt x="686690" y="884446"/>
                  <a:pt x="691716" y="879469"/>
                  <a:pt x="686691" y="876984"/>
                </a:cubicBezTo>
                <a:cubicBezTo>
                  <a:pt x="691716" y="874495"/>
                  <a:pt x="689204" y="867033"/>
                  <a:pt x="696742" y="869519"/>
                </a:cubicBezTo>
                <a:cubicBezTo>
                  <a:pt x="691716" y="862056"/>
                  <a:pt x="684181" y="872007"/>
                  <a:pt x="676643" y="867033"/>
                </a:cubicBezTo>
                <a:cubicBezTo>
                  <a:pt x="679155" y="862056"/>
                  <a:pt x="684181" y="862056"/>
                  <a:pt x="686691" y="859570"/>
                </a:cubicBezTo>
                <a:cubicBezTo>
                  <a:pt x="684181" y="862056"/>
                  <a:pt x="679155" y="857082"/>
                  <a:pt x="674129" y="859570"/>
                </a:cubicBezTo>
                <a:cubicBezTo>
                  <a:pt x="674130" y="864544"/>
                  <a:pt x="676643" y="867033"/>
                  <a:pt x="676643" y="869519"/>
                </a:cubicBezTo>
                <a:cubicBezTo>
                  <a:pt x="676642" y="874495"/>
                  <a:pt x="671617" y="867033"/>
                  <a:pt x="674129" y="876983"/>
                </a:cubicBezTo>
                <a:cubicBezTo>
                  <a:pt x="669104" y="874495"/>
                  <a:pt x="671617" y="872006"/>
                  <a:pt x="671617" y="867033"/>
                </a:cubicBezTo>
                <a:cubicBezTo>
                  <a:pt x="669104" y="862056"/>
                  <a:pt x="664082" y="864544"/>
                  <a:pt x="664082" y="867032"/>
                </a:cubicBezTo>
                <a:cubicBezTo>
                  <a:pt x="664082" y="872006"/>
                  <a:pt x="669104" y="867032"/>
                  <a:pt x="669104" y="872006"/>
                </a:cubicBezTo>
                <a:cubicBezTo>
                  <a:pt x="669104" y="876984"/>
                  <a:pt x="666590" y="874495"/>
                  <a:pt x="661568" y="876984"/>
                </a:cubicBezTo>
                <a:cubicBezTo>
                  <a:pt x="661569" y="872007"/>
                  <a:pt x="656543" y="874495"/>
                  <a:pt x="656543" y="867033"/>
                </a:cubicBezTo>
                <a:cubicBezTo>
                  <a:pt x="654030" y="867033"/>
                  <a:pt x="654030" y="869519"/>
                  <a:pt x="651517" y="869519"/>
                </a:cubicBezTo>
                <a:cubicBezTo>
                  <a:pt x="654030" y="864544"/>
                  <a:pt x="654030" y="864544"/>
                  <a:pt x="651517" y="862056"/>
                </a:cubicBezTo>
                <a:cubicBezTo>
                  <a:pt x="643978" y="859570"/>
                  <a:pt x="638957" y="872007"/>
                  <a:pt x="643978" y="874495"/>
                </a:cubicBezTo>
                <a:cubicBezTo>
                  <a:pt x="643979" y="876984"/>
                  <a:pt x="641469" y="876984"/>
                  <a:pt x="638957" y="876984"/>
                </a:cubicBezTo>
                <a:cubicBezTo>
                  <a:pt x="641469" y="876984"/>
                  <a:pt x="641469" y="874495"/>
                  <a:pt x="641469" y="869519"/>
                </a:cubicBezTo>
                <a:lnTo>
                  <a:pt x="638785" y="871801"/>
                </a:lnTo>
                <a:lnTo>
                  <a:pt x="637111" y="869792"/>
                </a:lnTo>
                <a:cubicBezTo>
                  <a:pt x="635344" y="868742"/>
                  <a:pt x="633931" y="870141"/>
                  <a:pt x="633931" y="864544"/>
                </a:cubicBezTo>
                <a:cubicBezTo>
                  <a:pt x="628905" y="862056"/>
                  <a:pt x="626392" y="867033"/>
                  <a:pt x="623879" y="862056"/>
                </a:cubicBezTo>
                <a:cubicBezTo>
                  <a:pt x="621370" y="862056"/>
                  <a:pt x="618857" y="867033"/>
                  <a:pt x="618857" y="872007"/>
                </a:cubicBezTo>
                <a:lnTo>
                  <a:pt x="620051" y="873096"/>
                </a:lnTo>
                <a:lnTo>
                  <a:pt x="616344" y="874495"/>
                </a:lnTo>
                <a:cubicBezTo>
                  <a:pt x="618856" y="864545"/>
                  <a:pt x="621370" y="862056"/>
                  <a:pt x="618857" y="854594"/>
                </a:cubicBezTo>
                <a:cubicBezTo>
                  <a:pt x="623879" y="857082"/>
                  <a:pt x="626392" y="857082"/>
                  <a:pt x="633931" y="854594"/>
                </a:cubicBezTo>
                <a:cubicBezTo>
                  <a:pt x="632674" y="853350"/>
                  <a:pt x="631104" y="852573"/>
                  <a:pt x="629377" y="852145"/>
                </a:cubicBezTo>
                <a:lnTo>
                  <a:pt x="626330" y="851951"/>
                </a:lnTo>
                <a:lnTo>
                  <a:pt x="623881" y="845887"/>
                </a:lnTo>
                <a:cubicBezTo>
                  <a:pt x="621997" y="844021"/>
                  <a:pt x="620113" y="842156"/>
                  <a:pt x="621370" y="839669"/>
                </a:cubicBezTo>
                <a:cubicBezTo>
                  <a:pt x="613831" y="844643"/>
                  <a:pt x="608805" y="839669"/>
                  <a:pt x="601267" y="839669"/>
                </a:cubicBezTo>
                <a:cubicBezTo>
                  <a:pt x="596245" y="842155"/>
                  <a:pt x="601267" y="842154"/>
                  <a:pt x="601267" y="847131"/>
                </a:cubicBezTo>
                <a:cubicBezTo>
                  <a:pt x="596245" y="847131"/>
                  <a:pt x="596245" y="842155"/>
                  <a:pt x="593732" y="847131"/>
                </a:cubicBezTo>
                <a:cubicBezTo>
                  <a:pt x="593732" y="849620"/>
                  <a:pt x="598758" y="852105"/>
                  <a:pt x="598758" y="849619"/>
                </a:cubicBezTo>
                <a:cubicBezTo>
                  <a:pt x="601267" y="849620"/>
                  <a:pt x="596245" y="854594"/>
                  <a:pt x="591218" y="854593"/>
                </a:cubicBezTo>
                <a:cubicBezTo>
                  <a:pt x="591219" y="857082"/>
                  <a:pt x="598757" y="857082"/>
                  <a:pt x="598757" y="854594"/>
                </a:cubicBezTo>
                <a:cubicBezTo>
                  <a:pt x="598758" y="852105"/>
                  <a:pt x="596245" y="864544"/>
                  <a:pt x="601267" y="857082"/>
                </a:cubicBezTo>
                <a:cubicBezTo>
                  <a:pt x="603779" y="857082"/>
                  <a:pt x="596245" y="862056"/>
                  <a:pt x="598758" y="867033"/>
                </a:cubicBezTo>
                <a:cubicBezTo>
                  <a:pt x="598758" y="862056"/>
                  <a:pt x="593732" y="867033"/>
                  <a:pt x="591219" y="862056"/>
                </a:cubicBezTo>
                <a:cubicBezTo>
                  <a:pt x="588706" y="864544"/>
                  <a:pt x="591218" y="867033"/>
                  <a:pt x="591218" y="872007"/>
                </a:cubicBezTo>
                <a:cubicBezTo>
                  <a:pt x="591218" y="867033"/>
                  <a:pt x="586192" y="867033"/>
                  <a:pt x="581167" y="867033"/>
                </a:cubicBezTo>
                <a:cubicBezTo>
                  <a:pt x="583680" y="862056"/>
                  <a:pt x="588706" y="862056"/>
                  <a:pt x="591218" y="859570"/>
                </a:cubicBezTo>
                <a:cubicBezTo>
                  <a:pt x="586193" y="859570"/>
                  <a:pt x="581167" y="862056"/>
                  <a:pt x="576145" y="857082"/>
                </a:cubicBezTo>
                <a:cubicBezTo>
                  <a:pt x="573632" y="859570"/>
                  <a:pt x="576145" y="862056"/>
                  <a:pt x="576145" y="862056"/>
                </a:cubicBezTo>
                <a:cubicBezTo>
                  <a:pt x="573632" y="869519"/>
                  <a:pt x="571119" y="857082"/>
                  <a:pt x="566093" y="859570"/>
                </a:cubicBezTo>
                <a:cubicBezTo>
                  <a:pt x="563581" y="859570"/>
                  <a:pt x="568607" y="864544"/>
                  <a:pt x="568607" y="862056"/>
                </a:cubicBezTo>
                <a:cubicBezTo>
                  <a:pt x="571119" y="867033"/>
                  <a:pt x="563581" y="864544"/>
                  <a:pt x="563581" y="867032"/>
                </a:cubicBezTo>
                <a:cubicBezTo>
                  <a:pt x="558555" y="864544"/>
                  <a:pt x="566093" y="862056"/>
                  <a:pt x="563581" y="859570"/>
                </a:cubicBezTo>
                <a:cubicBezTo>
                  <a:pt x="563581" y="857082"/>
                  <a:pt x="563581" y="857082"/>
                  <a:pt x="563581" y="854594"/>
                </a:cubicBezTo>
                <a:cubicBezTo>
                  <a:pt x="558555" y="854593"/>
                  <a:pt x="558555" y="862056"/>
                  <a:pt x="556046" y="857082"/>
                </a:cubicBezTo>
                <a:cubicBezTo>
                  <a:pt x="556046" y="869519"/>
                  <a:pt x="540969" y="859570"/>
                  <a:pt x="545994" y="869519"/>
                </a:cubicBezTo>
                <a:cubicBezTo>
                  <a:pt x="540968" y="872007"/>
                  <a:pt x="540968" y="864544"/>
                  <a:pt x="540968" y="864544"/>
                </a:cubicBezTo>
                <a:cubicBezTo>
                  <a:pt x="538456" y="864544"/>
                  <a:pt x="538455" y="867033"/>
                  <a:pt x="538455" y="867033"/>
                </a:cubicBezTo>
                <a:cubicBezTo>
                  <a:pt x="538455" y="869519"/>
                  <a:pt x="540968" y="869519"/>
                  <a:pt x="540968" y="869519"/>
                </a:cubicBezTo>
                <a:cubicBezTo>
                  <a:pt x="535947" y="874495"/>
                  <a:pt x="530921" y="864545"/>
                  <a:pt x="523382" y="867033"/>
                </a:cubicBezTo>
                <a:cubicBezTo>
                  <a:pt x="523382" y="867033"/>
                  <a:pt x="523382" y="867033"/>
                  <a:pt x="523382" y="869519"/>
                </a:cubicBezTo>
                <a:cubicBezTo>
                  <a:pt x="525894" y="874495"/>
                  <a:pt x="530920" y="867033"/>
                  <a:pt x="533433" y="872007"/>
                </a:cubicBezTo>
                <a:cubicBezTo>
                  <a:pt x="528407" y="876984"/>
                  <a:pt x="535946" y="872007"/>
                  <a:pt x="540968" y="872007"/>
                </a:cubicBezTo>
                <a:cubicBezTo>
                  <a:pt x="540968" y="881957"/>
                  <a:pt x="533433" y="872007"/>
                  <a:pt x="533433" y="879469"/>
                </a:cubicBezTo>
                <a:cubicBezTo>
                  <a:pt x="528408" y="874495"/>
                  <a:pt x="520869" y="872007"/>
                  <a:pt x="518356" y="864544"/>
                </a:cubicBezTo>
                <a:cubicBezTo>
                  <a:pt x="515843" y="864544"/>
                  <a:pt x="518356" y="867033"/>
                  <a:pt x="518356" y="872007"/>
                </a:cubicBezTo>
                <a:cubicBezTo>
                  <a:pt x="515843" y="869519"/>
                  <a:pt x="513334" y="869519"/>
                  <a:pt x="513334" y="864544"/>
                </a:cubicBezTo>
                <a:cubicBezTo>
                  <a:pt x="515843" y="864544"/>
                  <a:pt x="515843" y="864544"/>
                  <a:pt x="515843" y="862056"/>
                </a:cubicBezTo>
                <a:cubicBezTo>
                  <a:pt x="515843" y="859570"/>
                  <a:pt x="510820" y="862056"/>
                  <a:pt x="510821" y="867033"/>
                </a:cubicBezTo>
                <a:cubicBezTo>
                  <a:pt x="508308" y="867033"/>
                  <a:pt x="508308" y="862056"/>
                  <a:pt x="505795" y="862056"/>
                </a:cubicBezTo>
                <a:cubicBezTo>
                  <a:pt x="505795" y="864545"/>
                  <a:pt x="503282" y="869519"/>
                  <a:pt x="498257" y="869518"/>
                </a:cubicBezTo>
                <a:cubicBezTo>
                  <a:pt x="495744" y="862056"/>
                  <a:pt x="503282" y="867033"/>
                  <a:pt x="503282" y="862056"/>
                </a:cubicBezTo>
                <a:cubicBezTo>
                  <a:pt x="500769" y="859570"/>
                  <a:pt x="493234" y="857082"/>
                  <a:pt x="490722" y="862056"/>
                </a:cubicBezTo>
                <a:cubicBezTo>
                  <a:pt x="483183" y="847131"/>
                  <a:pt x="470622" y="872007"/>
                  <a:pt x="463083" y="859570"/>
                </a:cubicBezTo>
                <a:cubicBezTo>
                  <a:pt x="458057" y="869519"/>
                  <a:pt x="453032" y="867033"/>
                  <a:pt x="448009" y="872007"/>
                </a:cubicBezTo>
                <a:cubicBezTo>
                  <a:pt x="442984" y="869519"/>
                  <a:pt x="450523" y="869519"/>
                  <a:pt x="450522" y="864544"/>
                </a:cubicBezTo>
                <a:cubicBezTo>
                  <a:pt x="450523" y="859570"/>
                  <a:pt x="437958" y="869519"/>
                  <a:pt x="440471" y="862056"/>
                </a:cubicBezTo>
                <a:cubicBezTo>
                  <a:pt x="435445" y="862056"/>
                  <a:pt x="427910" y="869518"/>
                  <a:pt x="422884" y="864544"/>
                </a:cubicBezTo>
                <a:cubicBezTo>
                  <a:pt x="427910" y="862056"/>
                  <a:pt x="435445" y="862056"/>
                  <a:pt x="432932" y="857082"/>
                </a:cubicBezTo>
                <a:cubicBezTo>
                  <a:pt x="432932" y="852105"/>
                  <a:pt x="430419" y="862056"/>
                  <a:pt x="430419" y="854594"/>
                </a:cubicBezTo>
                <a:cubicBezTo>
                  <a:pt x="430419" y="859570"/>
                  <a:pt x="422885" y="859570"/>
                  <a:pt x="422885" y="852105"/>
                </a:cubicBezTo>
                <a:cubicBezTo>
                  <a:pt x="420371" y="854593"/>
                  <a:pt x="420371" y="854593"/>
                  <a:pt x="417859" y="857082"/>
                </a:cubicBezTo>
                <a:cubicBezTo>
                  <a:pt x="425397" y="859570"/>
                  <a:pt x="420371" y="859570"/>
                  <a:pt x="415345" y="862056"/>
                </a:cubicBezTo>
                <a:cubicBezTo>
                  <a:pt x="415346" y="857082"/>
                  <a:pt x="415346" y="854594"/>
                  <a:pt x="412833" y="854594"/>
                </a:cubicBezTo>
                <a:cubicBezTo>
                  <a:pt x="402785" y="862056"/>
                  <a:pt x="392733" y="852105"/>
                  <a:pt x="380172" y="857082"/>
                </a:cubicBezTo>
                <a:cubicBezTo>
                  <a:pt x="380173" y="852105"/>
                  <a:pt x="377660" y="854594"/>
                  <a:pt x="377659" y="847131"/>
                </a:cubicBezTo>
                <a:cubicBezTo>
                  <a:pt x="377659" y="847131"/>
                  <a:pt x="377659" y="847131"/>
                  <a:pt x="382685" y="847131"/>
                </a:cubicBezTo>
                <a:cubicBezTo>
                  <a:pt x="382686" y="849619"/>
                  <a:pt x="380173" y="849619"/>
                  <a:pt x="380173" y="852105"/>
                </a:cubicBezTo>
                <a:cubicBezTo>
                  <a:pt x="385198" y="854593"/>
                  <a:pt x="387707" y="852105"/>
                  <a:pt x="395246" y="852105"/>
                </a:cubicBezTo>
                <a:cubicBezTo>
                  <a:pt x="397759" y="849620"/>
                  <a:pt x="395246" y="842155"/>
                  <a:pt x="395246" y="842155"/>
                </a:cubicBezTo>
                <a:cubicBezTo>
                  <a:pt x="397759" y="847131"/>
                  <a:pt x="397759" y="852105"/>
                  <a:pt x="402785" y="852105"/>
                </a:cubicBezTo>
                <a:cubicBezTo>
                  <a:pt x="407811" y="847131"/>
                  <a:pt x="405298" y="849620"/>
                  <a:pt x="410320" y="847131"/>
                </a:cubicBezTo>
                <a:cubicBezTo>
                  <a:pt x="410320" y="847131"/>
                  <a:pt x="410320" y="847131"/>
                  <a:pt x="410320" y="852105"/>
                </a:cubicBezTo>
                <a:cubicBezTo>
                  <a:pt x="415345" y="849620"/>
                  <a:pt x="415346" y="852105"/>
                  <a:pt x="417858" y="852105"/>
                </a:cubicBezTo>
                <a:lnTo>
                  <a:pt x="420099" y="849081"/>
                </a:lnTo>
                <a:lnTo>
                  <a:pt x="420371" y="849619"/>
                </a:lnTo>
                <a:lnTo>
                  <a:pt x="420371" y="848713"/>
                </a:lnTo>
                <a:lnTo>
                  <a:pt x="421314" y="847441"/>
                </a:lnTo>
                <a:cubicBezTo>
                  <a:pt x="421628" y="845264"/>
                  <a:pt x="421628" y="843399"/>
                  <a:pt x="422884" y="844643"/>
                </a:cubicBezTo>
                <a:cubicBezTo>
                  <a:pt x="422885" y="849620"/>
                  <a:pt x="425397" y="849620"/>
                  <a:pt x="427910" y="852105"/>
                </a:cubicBezTo>
                <a:cubicBezTo>
                  <a:pt x="430419" y="847131"/>
                  <a:pt x="430419" y="849620"/>
                  <a:pt x="435445" y="852105"/>
                </a:cubicBezTo>
                <a:cubicBezTo>
                  <a:pt x="437958" y="854594"/>
                  <a:pt x="435445" y="854594"/>
                  <a:pt x="435445" y="857082"/>
                </a:cubicBezTo>
                <a:cubicBezTo>
                  <a:pt x="435445" y="859570"/>
                  <a:pt x="435445" y="859570"/>
                  <a:pt x="435445" y="862056"/>
                </a:cubicBezTo>
                <a:cubicBezTo>
                  <a:pt x="442984" y="859570"/>
                  <a:pt x="437958" y="847131"/>
                  <a:pt x="448010" y="847131"/>
                </a:cubicBezTo>
                <a:cubicBezTo>
                  <a:pt x="448009" y="844643"/>
                  <a:pt x="437958" y="842154"/>
                  <a:pt x="437958" y="849619"/>
                </a:cubicBezTo>
                <a:cubicBezTo>
                  <a:pt x="435445" y="854594"/>
                  <a:pt x="437958" y="844643"/>
                  <a:pt x="437958" y="842154"/>
                </a:cubicBezTo>
                <a:cubicBezTo>
                  <a:pt x="435445" y="842154"/>
                  <a:pt x="432933" y="842154"/>
                  <a:pt x="435445" y="847131"/>
                </a:cubicBezTo>
                <a:cubicBezTo>
                  <a:pt x="430419" y="839669"/>
                  <a:pt x="422884" y="844643"/>
                  <a:pt x="420371" y="839669"/>
                </a:cubicBezTo>
                <a:lnTo>
                  <a:pt x="420371" y="848713"/>
                </a:lnTo>
                <a:lnTo>
                  <a:pt x="420099" y="849081"/>
                </a:lnTo>
                <a:lnTo>
                  <a:pt x="415345" y="839668"/>
                </a:lnTo>
                <a:cubicBezTo>
                  <a:pt x="410320" y="842154"/>
                  <a:pt x="405298" y="842154"/>
                  <a:pt x="402785" y="847131"/>
                </a:cubicBezTo>
                <a:cubicBezTo>
                  <a:pt x="400272" y="847131"/>
                  <a:pt x="402785" y="842154"/>
                  <a:pt x="402785" y="839669"/>
                </a:cubicBezTo>
                <a:cubicBezTo>
                  <a:pt x="402785" y="834692"/>
                  <a:pt x="395246" y="842155"/>
                  <a:pt x="395246" y="839669"/>
                </a:cubicBezTo>
                <a:cubicBezTo>
                  <a:pt x="395246" y="844643"/>
                  <a:pt x="390221" y="847131"/>
                  <a:pt x="382685" y="844643"/>
                </a:cubicBezTo>
                <a:cubicBezTo>
                  <a:pt x="382685" y="842154"/>
                  <a:pt x="385198" y="842154"/>
                  <a:pt x="385198" y="839669"/>
                </a:cubicBezTo>
                <a:cubicBezTo>
                  <a:pt x="377660" y="837180"/>
                  <a:pt x="367610" y="829718"/>
                  <a:pt x="362584" y="842154"/>
                </a:cubicBezTo>
                <a:cubicBezTo>
                  <a:pt x="360072" y="839669"/>
                  <a:pt x="357559" y="839669"/>
                  <a:pt x="357560" y="832206"/>
                </a:cubicBezTo>
                <a:cubicBezTo>
                  <a:pt x="352535" y="834692"/>
                  <a:pt x="350022" y="834692"/>
                  <a:pt x="350023" y="827229"/>
                </a:cubicBezTo>
                <a:cubicBezTo>
                  <a:pt x="347510" y="829718"/>
                  <a:pt x="347510" y="829718"/>
                  <a:pt x="347510" y="829718"/>
                </a:cubicBezTo>
                <a:cubicBezTo>
                  <a:pt x="347510" y="839669"/>
                  <a:pt x="355047" y="834692"/>
                  <a:pt x="355047" y="844643"/>
                </a:cubicBezTo>
                <a:cubicBezTo>
                  <a:pt x="342485" y="837180"/>
                  <a:pt x="332435" y="832206"/>
                  <a:pt x="317360" y="837180"/>
                </a:cubicBezTo>
                <a:cubicBezTo>
                  <a:pt x="317360" y="834692"/>
                  <a:pt x="319873" y="834692"/>
                  <a:pt x="319872" y="832206"/>
                </a:cubicBezTo>
                <a:cubicBezTo>
                  <a:pt x="317360" y="834692"/>
                  <a:pt x="309823" y="839669"/>
                  <a:pt x="307310" y="832206"/>
                </a:cubicBezTo>
                <a:cubicBezTo>
                  <a:pt x="312335" y="837180"/>
                  <a:pt x="312335" y="827230"/>
                  <a:pt x="317360" y="832206"/>
                </a:cubicBezTo>
                <a:cubicBezTo>
                  <a:pt x="317361" y="827229"/>
                  <a:pt x="314848" y="824741"/>
                  <a:pt x="309823" y="827230"/>
                </a:cubicBezTo>
                <a:cubicBezTo>
                  <a:pt x="309823" y="812305"/>
                  <a:pt x="319872" y="824741"/>
                  <a:pt x="319872" y="829718"/>
                </a:cubicBezTo>
                <a:cubicBezTo>
                  <a:pt x="327410" y="827229"/>
                  <a:pt x="327410" y="827229"/>
                  <a:pt x="332435" y="827229"/>
                </a:cubicBezTo>
                <a:cubicBezTo>
                  <a:pt x="329922" y="819767"/>
                  <a:pt x="324898" y="819767"/>
                  <a:pt x="322385" y="814793"/>
                </a:cubicBezTo>
                <a:cubicBezTo>
                  <a:pt x="319872" y="822256"/>
                  <a:pt x="309823" y="814793"/>
                  <a:pt x="304798" y="822255"/>
                </a:cubicBezTo>
                <a:cubicBezTo>
                  <a:pt x="299773" y="817278"/>
                  <a:pt x="312335" y="819767"/>
                  <a:pt x="312335" y="812305"/>
                </a:cubicBezTo>
                <a:cubicBezTo>
                  <a:pt x="317360" y="819767"/>
                  <a:pt x="324898" y="807328"/>
                  <a:pt x="329922" y="814793"/>
                </a:cubicBezTo>
                <a:cubicBezTo>
                  <a:pt x="327410" y="809816"/>
                  <a:pt x="334947" y="809816"/>
                  <a:pt x="337460" y="804843"/>
                </a:cubicBezTo>
                <a:cubicBezTo>
                  <a:pt x="337460" y="807328"/>
                  <a:pt x="337460" y="807328"/>
                  <a:pt x="337460" y="812305"/>
                </a:cubicBezTo>
                <a:cubicBezTo>
                  <a:pt x="339972" y="812305"/>
                  <a:pt x="337460" y="804843"/>
                  <a:pt x="342485" y="807328"/>
                </a:cubicBezTo>
                <a:cubicBezTo>
                  <a:pt x="342485" y="812305"/>
                  <a:pt x="337460" y="812305"/>
                  <a:pt x="339973" y="817279"/>
                </a:cubicBezTo>
                <a:cubicBezTo>
                  <a:pt x="337460" y="817279"/>
                  <a:pt x="334947" y="817278"/>
                  <a:pt x="334947" y="814793"/>
                </a:cubicBezTo>
                <a:cubicBezTo>
                  <a:pt x="332435" y="814793"/>
                  <a:pt x="332435" y="819767"/>
                  <a:pt x="329922" y="822256"/>
                </a:cubicBezTo>
                <a:cubicBezTo>
                  <a:pt x="334948" y="829718"/>
                  <a:pt x="344998" y="819767"/>
                  <a:pt x="347510" y="819767"/>
                </a:cubicBezTo>
                <a:cubicBezTo>
                  <a:pt x="347510" y="817279"/>
                  <a:pt x="344998" y="819767"/>
                  <a:pt x="342485" y="817279"/>
                </a:cubicBezTo>
                <a:cubicBezTo>
                  <a:pt x="347510" y="807328"/>
                  <a:pt x="355047" y="817279"/>
                  <a:pt x="362584" y="824741"/>
                </a:cubicBezTo>
                <a:cubicBezTo>
                  <a:pt x="365097" y="822256"/>
                  <a:pt x="362584" y="814793"/>
                  <a:pt x="367609" y="814793"/>
                </a:cubicBezTo>
                <a:cubicBezTo>
                  <a:pt x="367609" y="819767"/>
                  <a:pt x="365097" y="817279"/>
                  <a:pt x="365097" y="822256"/>
                </a:cubicBezTo>
                <a:cubicBezTo>
                  <a:pt x="375147" y="817279"/>
                  <a:pt x="390221" y="809816"/>
                  <a:pt x="402785" y="809816"/>
                </a:cubicBezTo>
                <a:cubicBezTo>
                  <a:pt x="402785" y="804843"/>
                  <a:pt x="395246" y="809817"/>
                  <a:pt x="395246" y="802354"/>
                </a:cubicBezTo>
                <a:cubicBezTo>
                  <a:pt x="400272" y="804843"/>
                  <a:pt x="402785" y="804843"/>
                  <a:pt x="405298" y="809817"/>
                </a:cubicBezTo>
                <a:cubicBezTo>
                  <a:pt x="412833" y="807328"/>
                  <a:pt x="422885" y="822256"/>
                  <a:pt x="430419" y="809817"/>
                </a:cubicBezTo>
                <a:cubicBezTo>
                  <a:pt x="430419" y="812305"/>
                  <a:pt x="435445" y="812304"/>
                  <a:pt x="437959" y="814793"/>
                </a:cubicBezTo>
                <a:cubicBezTo>
                  <a:pt x="440471" y="814793"/>
                  <a:pt x="437958" y="807328"/>
                  <a:pt x="442984" y="814793"/>
                </a:cubicBezTo>
                <a:cubicBezTo>
                  <a:pt x="445497" y="812305"/>
                  <a:pt x="440471" y="809817"/>
                  <a:pt x="440472" y="804843"/>
                </a:cubicBezTo>
                <a:cubicBezTo>
                  <a:pt x="445497" y="804843"/>
                  <a:pt x="442984" y="814793"/>
                  <a:pt x="445497" y="812305"/>
                </a:cubicBezTo>
                <a:cubicBezTo>
                  <a:pt x="450523" y="804843"/>
                  <a:pt x="468109" y="819767"/>
                  <a:pt x="470622" y="807328"/>
                </a:cubicBezTo>
                <a:cubicBezTo>
                  <a:pt x="470622" y="807328"/>
                  <a:pt x="470622" y="809816"/>
                  <a:pt x="470622" y="812305"/>
                </a:cubicBezTo>
                <a:cubicBezTo>
                  <a:pt x="475644" y="809817"/>
                  <a:pt x="480670" y="812305"/>
                  <a:pt x="485695" y="814793"/>
                </a:cubicBezTo>
                <a:cubicBezTo>
                  <a:pt x="490721" y="814793"/>
                  <a:pt x="483183" y="809817"/>
                  <a:pt x="488209" y="809816"/>
                </a:cubicBezTo>
                <a:cubicBezTo>
                  <a:pt x="493234" y="812305"/>
                  <a:pt x="508308" y="817279"/>
                  <a:pt x="508308" y="799866"/>
                </a:cubicBezTo>
                <a:cubicBezTo>
                  <a:pt x="513334" y="799866"/>
                  <a:pt x="510821" y="804843"/>
                  <a:pt x="510820" y="809817"/>
                </a:cubicBezTo>
                <a:cubicBezTo>
                  <a:pt x="510820" y="812305"/>
                  <a:pt x="513334" y="809817"/>
                  <a:pt x="513334" y="812305"/>
                </a:cubicBezTo>
                <a:cubicBezTo>
                  <a:pt x="515842" y="812305"/>
                  <a:pt x="513334" y="807328"/>
                  <a:pt x="513334" y="804843"/>
                </a:cubicBezTo>
                <a:cubicBezTo>
                  <a:pt x="520869" y="802354"/>
                  <a:pt x="528407" y="799866"/>
                  <a:pt x="530921" y="789915"/>
                </a:cubicBezTo>
                <a:cubicBezTo>
                  <a:pt x="528407" y="787429"/>
                  <a:pt x="528407" y="787429"/>
                  <a:pt x="525895" y="784941"/>
                </a:cubicBezTo>
                <a:cubicBezTo>
                  <a:pt x="525894" y="787429"/>
                  <a:pt x="525894" y="789915"/>
                  <a:pt x="525895" y="792403"/>
                </a:cubicBezTo>
                <a:cubicBezTo>
                  <a:pt x="523382" y="787429"/>
                  <a:pt x="523382" y="792403"/>
                  <a:pt x="520869" y="789915"/>
                </a:cubicBezTo>
                <a:cubicBezTo>
                  <a:pt x="518356" y="792403"/>
                  <a:pt x="518356" y="794892"/>
                  <a:pt x="520869" y="794892"/>
                </a:cubicBezTo>
                <a:cubicBezTo>
                  <a:pt x="518356" y="799866"/>
                  <a:pt x="515843" y="802354"/>
                  <a:pt x="513334" y="799866"/>
                </a:cubicBezTo>
                <a:cubicBezTo>
                  <a:pt x="515843" y="797377"/>
                  <a:pt x="518356" y="797378"/>
                  <a:pt x="515843" y="789915"/>
                </a:cubicBezTo>
                <a:cubicBezTo>
                  <a:pt x="520869" y="789915"/>
                  <a:pt x="520869" y="787429"/>
                  <a:pt x="523382" y="784941"/>
                </a:cubicBezTo>
                <a:cubicBezTo>
                  <a:pt x="523381" y="783697"/>
                  <a:pt x="522753" y="783074"/>
                  <a:pt x="521497" y="782763"/>
                </a:cubicBezTo>
                <a:lnTo>
                  <a:pt x="516237" y="782474"/>
                </a:lnTo>
                <a:lnTo>
                  <a:pt x="516119" y="782336"/>
                </a:lnTo>
                <a:lnTo>
                  <a:pt x="515929" y="782226"/>
                </a:lnTo>
                <a:lnTo>
                  <a:pt x="517728" y="777478"/>
                </a:lnTo>
                <a:cubicBezTo>
                  <a:pt x="517099" y="776234"/>
                  <a:pt x="515843" y="774990"/>
                  <a:pt x="515843" y="772502"/>
                </a:cubicBezTo>
                <a:cubicBezTo>
                  <a:pt x="513334" y="777478"/>
                  <a:pt x="515843" y="777478"/>
                  <a:pt x="510821" y="774990"/>
                </a:cubicBezTo>
                <a:cubicBezTo>
                  <a:pt x="510821" y="778721"/>
                  <a:pt x="512076" y="779965"/>
                  <a:pt x="513646" y="780898"/>
                </a:cubicBezTo>
                <a:lnTo>
                  <a:pt x="515929" y="782226"/>
                </a:lnTo>
                <a:lnTo>
                  <a:pt x="515843" y="782453"/>
                </a:lnTo>
                <a:lnTo>
                  <a:pt x="516237" y="782474"/>
                </a:lnTo>
                <a:lnTo>
                  <a:pt x="518356" y="784941"/>
                </a:lnTo>
                <a:cubicBezTo>
                  <a:pt x="518356" y="787429"/>
                  <a:pt x="513333" y="787429"/>
                  <a:pt x="510821" y="789915"/>
                </a:cubicBezTo>
                <a:cubicBezTo>
                  <a:pt x="510821" y="784941"/>
                  <a:pt x="508308" y="784941"/>
                  <a:pt x="508308" y="784941"/>
                </a:cubicBezTo>
                <a:cubicBezTo>
                  <a:pt x="508308" y="782453"/>
                  <a:pt x="510820" y="782453"/>
                  <a:pt x="510821" y="777479"/>
                </a:cubicBezTo>
                <a:cubicBezTo>
                  <a:pt x="508308" y="774990"/>
                  <a:pt x="500769" y="779964"/>
                  <a:pt x="495744" y="777479"/>
                </a:cubicBezTo>
                <a:cubicBezTo>
                  <a:pt x="495744" y="774990"/>
                  <a:pt x="498257" y="774990"/>
                  <a:pt x="498256" y="772502"/>
                </a:cubicBezTo>
                <a:cubicBezTo>
                  <a:pt x="493234" y="777479"/>
                  <a:pt x="488209" y="770016"/>
                  <a:pt x="488209" y="779964"/>
                </a:cubicBezTo>
                <a:cubicBezTo>
                  <a:pt x="488209" y="777478"/>
                  <a:pt x="485695" y="774990"/>
                  <a:pt x="480670" y="774990"/>
                </a:cubicBezTo>
                <a:cubicBezTo>
                  <a:pt x="480670" y="774990"/>
                  <a:pt x="483183" y="777478"/>
                  <a:pt x="483183" y="779964"/>
                </a:cubicBezTo>
                <a:cubicBezTo>
                  <a:pt x="478156" y="777478"/>
                  <a:pt x="475644" y="774990"/>
                  <a:pt x="475644" y="770016"/>
                </a:cubicBezTo>
                <a:cubicBezTo>
                  <a:pt x="470622" y="772502"/>
                  <a:pt x="463083" y="784941"/>
                  <a:pt x="458057" y="774990"/>
                </a:cubicBezTo>
                <a:cubicBezTo>
                  <a:pt x="455545" y="774990"/>
                  <a:pt x="455545" y="777478"/>
                  <a:pt x="455545" y="779964"/>
                </a:cubicBezTo>
                <a:cubicBezTo>
                  <a:pt x="450522" y="777478"/>
                  <a:pt x="448009" y="777478"/>
                  <a:pt x="440472" y="777478"/>
                </a:cubicBezTo>
                <a:cubicBezTo>
                  <a:pt x="437958" y="772502"/>
                  <a:pt x="445497" y="772501"/>
                  <a:pt x="448009" y="772501"/>
                </a:cubicBezTo>
                <a:cubicBezTo>
                  <a:pt x="445497" y="765040"/>
                  <a:pt x="442984" y="772502"/>
                  <a:pt x="440471" y="770016"/>
                </a:cubicBezTo>
                <a:cubicBezTo>
                  <a:pt x="437958" y="770016"/>
                  <a:pt x="435445" y="774990"/>
                  <a:pt x="437958" y="774990"/>
                </a:cubicBezTo>
                <a:cubicBezTo>
                  <a:pt x="437958" y="777479"/>
                  <a:pt x="435445" y="777478"/>
                  <a:pt x="432932" y="774990"/>
                </a:cubicBezTo>
                <a:cubicBezTo>
                  <a:pt x="432932" y="774990"/>
                  <a:pt x="430419" y="772502"/>
                  <a:pt x="430419" y="770016"/>
                </a:cubicBezTo>
                <a:cubicBezTo>
                  <a:pt x="425397" y="770016"/>
                  <a:pt x="420371" y="765040"/>
                  <a:pt x="417859" y="772502"/>
                </a:cubicBezTo>
                <a:cubicBezTo>
                  <a:pt x="417859" y="777478"/>
                  <a:pt x="420371" y="767528"/>
                  <a:pt x="420371" y="774990"/>
                </a:cubicBezTo>
                <a:cubicBezTo>
                  <a:pt x="415346" y="777478"/>
                  <a:pt x="412833" y="772501"/>
                  <a:pt x="407811" y="772501"/>
                </a:cubicBezTo>
                <a:cubicBezTo>
                  <a:pt x="405298" y="774990"/>
                  <a:pt x="407811" y="774990"/>
                  <a:pt x="407811" y="777479"/>
                </a:cubicBezTo>
                <a:cubicBezTo>
                  <a:pt x="390220" y="770016"/>
                  <a:pt x="372634" y="779964"/>
                  <a:pt x="355047" y="772502"/>
                </a:cubicBezTo>
                <a:cubicBezTo>
                  <a:pt x="357559" y="772502"/>
                  <a:pt x="357560" y="767528"/>
                  <a:pt x="360073" y="770016"/>
                </a:cubicBezTo>
                <a:cubicBezTo>
                  <a:pt x="357559" y="762551"/>
                  <a:pt x="362584" y="767528"/>
                  <a:pt x="362585" y="762551"/>
                </a:cubicBezTo>
                <a:cubicBezTo>
                  <a:pt x="365097" y="762551"/>
                  <a:pt x="365097" y="765040"/>
                  <a:pt x="365097" y="767528"/>
                </a:cubicBezTo>
                <a:cubicBezTo>
                  <a:pt x="370121" y="762551"/>
                  <a:pt x="370121" y="772501"/>
                  <a:pt x="377660" y="770016"/>
                </a:cubicBezTo>
                <a:cubicBezTo>
                  <a:pt x="380172" y="770016"/>
                  <a:pt x="375147" y="767527"/>
                  <a:pt x="372634" y="765040"/>
                </a:cubicBezTo>
                <a:cubicBezTo>
                  <a:pt x="375147" y="762551"/>
                  <a:pt x="377659" y="767527"/>
                  <a:pt x="380172" y="762551"/>
                </a:cubicBezTo>
                <a:cubicBezTo>
                  <a:pt x="390220" y="765040"/>
                  <a:pt x="395246" y="770016"/>
                  <a:pt x="405298" y="760065"/>
                </a:cubicBezTo>
                <a:cubicBezTo>
                  <a:pt x="405298" y="760065"/>
                  <a:pt x="405298" y="760065"/>
                  <a:pt x="405297" y="767528"/>
                </a:cubicBezTo>
                <a:cubicBezTo>
                  <a:pt x="407811" y="762551"/>
                  <a:pt x="407811" y="765039"/>
                  <a:pt x="410320" y="765040"/>
                </a:cubicBezTo>
                <a:cubicBezTo>
                  <a:pt x="412833" y="765039"/>
                  <a:pt x="407811" y="760065"/>
                  <a:pt x="407811" y="757577"/>
                </a:cubicBezTo>
                <a:cubicBezTo>
                  <a:pt x="410320" y="755088"/>
                  <a:pt x="412833" y="752600"/>
                  <a:pt x="410320" y="747626"/>
                </a:cubicBezTo>
                <a:cubicBezTo>
                  <a:pt x="412833" y="745138"/>
                  <a:pt x="417858" y="755089"/>
                  <a:pt x="417859" y="747626"/>
                </a:cubicBezTo>
                <a:cubicBezTo>
                  <a:pt x="420371" y="750115"/>
                  <a:pt x="417858" y="755089"/>
                  <a:pt x="415345" y="757577"/>
                </a:cubicBezTo>
                <a:cubicBezTo>
                  <a:pt x="420371" y="762551"/>
                  <a:pt x="422884" y="757577"/>
                  <a:pt x="425397" y="747626"/>
                </a:cubicBezTo>
                <a:cubicBezTo>
                  <a:pt x="427910" y="747626"/>
                  <a:pt x="430419" y="750115"/>
                  <a:pt x="430419" y="745138"/>
                </a:cubicBezTo>
                <a:cubicBezTo>
                  <a:pt x="435445" y="747626"/>
                  <a:pt x="430419" y="752600"/>
                  <a:pt x="427910" y="750115"/>
                </a:cubicBezTo>
                <a:cubicBezTo>
                  <a:pt x="422884" y="767528"/>
                  <a:pt x="440471" y="765039"/>
                  <a:pt x="442984" y="755089"/>
                </a:cubicBezTo>
                <a:cubicBezTo>
                  <a:pt x="448010" y="752600"/>
                  <a:pt x="440471" y="762550"/>
                  <a:pt x="448009" y="760065"/>
                </a:cubicBezTo>
                <a:cubicBezTo>
                  <a:pt x="448009" y="762551"/>
                  <a:pt x="445497" y="762551"/>
                  <a:pt x="445497" y="762551"/>
                </a:cubicBezTo>
                <a:cubicBezTo>
                  <a:pt x="448009" y="770016"/>
                  <a:pt x="450523" y="755089"/>
                  <a:pt x="453031" y="762551"/>
                </a:cubicBezTo>
                <a:cubicBezTo>
                  <a:pt x="455545" y="760065"/>
                  <a:pt x="453032" y="760065"/>
                  <a:pt x="455545" y="755089"/>
                </a:cubicBezTo>
                <a:cubicBezTo>
                  <a:pt x="460570" y="760065"/>
                  <a:pt x="463083" y="750115"/>
                  <a:pt x="468109" y="757577"/>
                </a:cubicBezTo>
                <a:cubicBezTo>
                  <a:pt x="468109" y="747626"/>
                  <a:pt x="473131" y="755089"/>
                  <a:pt x="475644" y="747626"/>
                </a:cubicBezTo>
                <a:cubicBezTo>
                  <a:pt x="478156" y="750115"/>
                  <a:pt x="475644" y="750114"/>
                  <a:pt x="475644" y="752600"/>
                </a:cubicBezTo>
                <a:cubicBezTo>
                  <a:pt x="478157" y="755088"/>
                  <a:pt x="483183" y="752600"/>
                  <a:pt x="483183" y="745138"/>
                </a:cubicBezTo>
                <a:cubicBezTo>
                  <a:pt x="488209" y="747626"/>
                  <a:pt x="483183" y="750115"/>
                  <a:pt x="488208" y="752600"/>
                </a:cubicBezTo>
                <a:cubicBezTo>
                  <a:pt x="493235" y="750115"/>
                  <a:pt x="490721" y="745138"/>
                  <a:pt x="495743" y="750115"/>
                </a:cubicBezTo>
                <a:cubicBezTo>
                  <a:pt x="498257" y="745138"/>
                  <a:pt x="493234" y="742652"/>
                  <a:pt x="493235" y="737675"/>
                </a:cubicBezTo>
                <a:cubicBezTo>
                  <a:pt x="495743" y="735187"/>
                  <a:pt x="495743" y="737676"/>
                  <a:pt x="498256" y="740164"/>
                </a:cubicBezTo>
                <a:cubicBezTo>
                  <a:pt x="500769" y="735187"/>
                  <a:pt x="505795" y="735187"/>
                  <a:pt x="505795" y="732701"/>
                </a:cubicBezTo>
                <a:cubicBezTo>
                  <a:pt x="505795" y="727725"/>
                  <a:pt x="503282" y="735187"/>
                  <a:pt x="500769" y="732701"/>
                </a:cubicBezTo>
                <a:cubicBezTo>
                  <a:pt x="503283" y="722751"/>
                  <a:pt x="503282" y="727725"/>
                  <a:pt x="500769" y="722751"/>
                </a:cubicBezTo>
                <a:cubicBezTo>
                  <a:pt x="505795" y="725239"/>
                  <a:pt x="510821" y="722750"/>
                  <a:pt x="515843" y="730213"/>
                </a:cubicBezTo>
                <a:cubicBezTo>
                  <a:pt x="520869" y="722751"/>
                  <a:pt x="525895" y="720262"/>
                  <a:pt x="533433" y="717774"/>
                </a:cubicBezTo>
                <a:cubicBezTo>
                  <a:pt x="530920" y="727725"/>
                  <a:pt x="518356" y="722751"/>
                  <a:pt x="520869" y="732701"/>
                </a:cubicBezTo>
                <a:cubicBezTo>
                  <a:pt x="525895" y="735187"/>
                  <a:pt x="530920" y="737675"/>
                  <a:pt x="530921" y="747626"/>
                </a:cubicBezTo>
                <a:cubicBezTo>
                  <a:pt x="525895" y="747626"/>
                  <a:pt x="523382" y="737676"/>
                  <a:pt x="513334" y="737675"/>
                </a:cubicBezTo>
                <a:cubicBezTo>
                  <a:pt x="515843" y="742652"/>
                  <a:pt x="520869" y="742652"/>
                  <a:pt x="523382" y="745138"/>
                </a:cubicBezTo>
                <a:cubicBezTo>
                  <a:pt x="518356" y="750115"/>
                  <a:pt x="505795" y="740164"/>
                  <a:pt x="498257" y="747626"/>
                </a:cubicBezTo>
                <a:cubicBezTo>
                  <a:pt x="500769" y="750115"/>
                  <a:pt x="505795" y="755088"/>
                  <a:pt x="500769" y="760065"/>
                </a:cubicBezTo>
                <a:cubicBezTo>
                  <a:pt x="505795" y="765040"/>
                  <a:pt x="510821" y="760065"/>
                  <a:pt x="518356" y="760065"/>
                </a:cubicBezTo>
                <a:cubicBezTo>
                  <a:pt x="518356" y="757577"/>
                  <a:pt x="515843" y="757577"/>
                  <a:pt x="515843" y="752600"/>
                </a:cubicBezTo>
                <a:cubicBezTo>
                  <a:pt x="520869" y="752600"/>
                  <a:pt x="520869" y="757577"/>
                  <a:pt x="520869" y="750115"/>
                </a:cubicBezTo>
                <a:cubicBezTo>
                  <a:pt x="520869" y="752600"/>
                  <a:pt x="523382" y="752600"/>
                  <a:pt x="528407" y="755089"/>
                </a:cubicBezTo>
                <a:cubicBezTo>
                  <a:pt x="528407" y="752600"/>
                  <a:pt x="528407" y="752600"/>
                  <a:pt x="528407" y="750115"/>
                </a:cubicBezTo>
                <a:cubicBezTo>
                  <a:pt x="535946" y="752600"/>
                  <a:pt x="543481" y="752600"/>
                  <a:pt x="553533" y="752600"/>
                </a:cubicBezTo>
                <a:cubicBezTo>
                  <a:pt x="556046" y="752600"/>
                  <a:pt x="553533" y="750115"/>
                  <a:pt x="556046" y="750115"/>
                </a:cubicBezTo>
                <a:cubicBezTo>
                  <a:pt x="556045" y="747626"/>
                  <a:pt x="553533" y="745138"/>
                  <a:pt x="551020" y="747626"/>
                </a:cubicBezTo>
                <a:cubicBezTo>
                  <a:pt x="556046" y="742652"/>
                  <a:pt x="551020" y="737676"/>
                  <a:pt x="545994" y="737676"/>
                </a:cubicBezTo>
                <a:cubicBezTo>
                  <a:pt x="545994" y="740164"/>
                  <a:pt x="548507" y="745138"/>
                  <a:pt x="543481" y="747626"/>
                </a:cubicBezTo>
                <a:cubicBezTo>
                  <a:pt x="540969" y="747626"/>
                  <a:pt x="545994" y="740164"/>
                  <a:pt x="543481" y="737676"/>
                </a:cubicBezTo>
                <a:cubicBezTo>
                  <a:pt x="538455" y="737675"/>
                  <a:pt x="540969" y="745138"/>
                  <a:pt x="538455" y="745138"/>
                </a:cubicBezTo>
                <a:cubicBezTo>
                  <a:pt x="533433" y="740163"/>
                  <a:pt x="538455" y="730213"/>
                  <a:pt x="528407" y="732701"/>
                </a:cubicBezTo>
                <a:cubicBezTo>
                  <a:pt x="528407" y="727724"/>
                  <a:pt x="533433" y="730213"/>
                  <a:pt x="535947" y="727725"/>
                </a:cubicBezTo>
                <a:cubicBezTo>
                  <a:pt x="535946" y="730213"/>
                  <a:pt x="538456" y="732701"/>
                  <a:pt x="538455" y="735187"/>
                </a:cubicBezTo>
                <a:cubicBezTo>
                  <a:pt x="548507" y="737676"/>
                  <a:pt x="545994" y="717774"/>
                  <a:pt x="533433" y="722751"/>
                </a:cubicBezTo>
                <a:cubicBezTo>
                  <a:pt x="535946" y="722751"/>
                  <a:pt x="535946" y="720262"/>
                  <a:pt x="533433" y="720262"/>
                </a:cubicBezTo>
                <a:cubicBezTo>
                  <a:pt x="535946" y="717774"/>
                  <a:pt x="543481" y="717774"/>
                  <a:pt x="543481" y="722751"/>
                </a:cubicBezTo>
                <a:cubicBezTo>
                  <a:pt x="548507" y="720262"/>
                  <a:pt x="540968" y="715288"/>
                  <a:pt x="545994" y="712800"/>
                </a:cubicBezTo>
                <a:cubicBezTo>
                  <a:pt x="535946" y="717774"/>
                  <a:pt x="533433" y="707823"/>
                  <a:pt x="523382" y="712800"/>
                </a:cubicBezTo>
                <a:cubicBezTo>
                  <a:pt x="525895" y="715288"/>
                  <a:pt x="518356" y="717774"/>
                  <a:pt x="520869" y="720262"/>
                </a:cubicBezTo>
                <a:cubicBezTo>
                  <a:pt x="515843" y="720262"/>
                  <a:pt x="508308" y="717774"/>
                  <a:pt x="500769" y="717774"/>
                </a:cubicBezTo>
                <a:cubicBezTo>
                  <a:pt x="505795" y="715288"/>
                  <a:pt x="505795" y="712800"/>
                  <a:pt x="503282" y="707823"/>
                </a:cubicBezTo>
                <a:cubicBezTo>
                  <a:pt x="505795" y="705337"/>
                  <a:pt x="508308" y="707823"/>
                  <a:pt x="505795" y="712800"/>
                </a:cubicBezTo>
                <a:cubicBezTo>
                  <a:pt x="508308" y="710312"/>
                  <a:pt x="513334" y="710311"/>
                  <a:pt x="510820" y="715288"/>
                </a:cubicBezTo>
                <a:cubicBezTo>
                  <a:pt x="515843" y="715288"/>
                  <a:pt x="513334" y="710311"/>
                  <a:pt x="515843" y="710312"/>
                </a:cubicBezTo>
                <a:cubicBezTo>
                  <a:pt x="515843" y="705337"/>
                  <a:pt x="508308" y="712800"/>
                  <a:pt x="508308" y="707823"/>
                </a:cubicBezTo>
                <a:cubicBezTo>
                  <a:pt x="505795" y="700361"/>
                  <a:pt x="513333" y="705337"/>
                  <a:pt x="513334" y="700360"/>
                </a:cubicBezTo>
                <a:cubicBezTo>
                  <a:pt x="513334" y="697875"/>
                  <a:pt x="510820" y="700360"/>
                  <a:pt x="508308" y="695386"/>
                </a:cubicBezTo>
                <a:cubicBezTo>
                  <a:pt x="510820" y="700360"/>
                  <a:pt x="503282" y="702849"/>
                  <a:pt x="498257" y="700361"/>
                </a:cubicBezTo>
                <a:cubicBezTo>
                  <a:pt x="503282" y="705337"/>
                  <a:pt x="500770" y="705337"/>
                  <a:pt x="495744" y="710312"/>
                </a:cubicBezTo>
                <a:cubicBezTo>
                  <a:pt x="498257" y="697875"/>
                  <a:pt x="480670" y="702849"/>
                  <a:pt x="478157" y="710312"/>
                </a:cubicBezTo>
                <a:cubicBezTo>
                  <a:pt x="473131" y="712800"/>
                  <a:pt x="473131" y="707823"/>
                  <a:pt x="470622" y="707823"/>
                </a:cubicBezTo>
                <a:cubicBezTo>
                  <a:pt x="470622" y="705337"/>
                  <a:pt x="473131" y="707823"/>
                  <a:pt x="473131" y="702849"/>
                </a:cubicBezTo>
                <a:cubicBezTo>
                  <a:pt x="473131" y="697875"/>
                  <a:pt x="470622" y="705337"/>
                  <a:pt x="468109" y="702849"/>
                </a:cubicBezTo>
                <a:cubicBezTo>
                  <a:pt x="465596" y="705337"/>
                  <a:pt x="468109" y="710312"/>
                  <a:pt x="465596" y="710312"/>
                </a:cubicBezTo>
                <a:cubicBezTo>
                  <a:pt x="468109" y="710312"/>
                  <a:pt x="470622" y="712800"/>
                  <a:pt x="473131" y="712800"/>
                </a:cubicBezTo>
                <a:cubicBezTo>
                  <a:pt x="473131" y="717774"/>
                  <a:pt x="470622" y="720262"/>
                  <a:pt x="473131" y="725239"/>
                </a:cubicBezTo>
                <a:cubicBezTo>
                  <a:pt x="473131" y="727725"/>
                  <a:pt x="475644" y="730213"/>
                  <a:pt x="478156" y="730213"/>
                </a:cubicBezTo>
                <a:cubicBezTo>
                  <a:pt x="473131" y="720262"/>
                  <a:pt x="485696" y="727725"/>
                  <a:pt x="485695" y="722751"/>
                </a:cubicBezTo>
                <a:cubicBezTo>
                  <a:pt x="485696" y="730213"/>
                  <a:pt x="490721" y="727725"/>
                  <a:pt x="495744" y="730213"/>
                </a:cubicBezTo>
                <a:cubicBezTo>
                  <a:pt x="495743" y="725238"/>
                  <a:pt x="493234" y="725239"/>
                  <a:pt x="493235" y="720262"/>
                </a:cubicBezTo>
                <a:cubicBezTo>
                  <a:pt x="498256" y="722751"/>
                  <a:pt x="495743" y="725238"/>
                  <a:pt x="498257" y="732701"/>
                </a:cubicBezTo>
                <a:cubicBezTo>
                  <a:pt x="498257" y="732701"/>
                  <a:pt x="498257" y="732701"/>
                  <a:pt x="488209" y="732701"/>
                </a:cubicBezTo>
                <a:cubicBezTo>
                  <a:pt x="488209" y="737676"/>
                  <a:pt x="488209" y="740164"/>
                  <a:pt x="490721" y="740164"/>
                </a:cubicBezTo>
                <a:cubicBezTo>
                  <a:pt x="490721" y="745138"/>
                  <a:pt x="485696" y="742652"/>
                  <a:pt x="485696" y="745138"/>
                </a:cubicBezTo>
                <a:cubicBezTo>
                  <a:pt x="484439" y="745138"/>
                  <a:pt x="485695" y="744517"/>
                  <a:pt x="486952" y="743273"/>
                </a:cubicBezTo>
                <a:lnTo>
                  <a:pt x="487722" y="739843"/>
                </a:lnTo>
                <a:lnTo>
                  <a:pt x="488209" y="740164"/>
                </a:lnTo>
                <a:cubicBezTo>
                  <a:pt x="488209" y="740164"/>
                  <a:pt x="488209" y="737676"/>
                  <a:pt x="488209" y="737676"/>
                </a:cubicBezTo>
                <a:lnTo>
                  <a:pt x="487722" y="739843"/>
                </a:lnTo>
                <a:lnTo>
                  <a:pt x="484439" y="737676"/>
                </a:lnTo>
                <a:cubicBezTo>
                  <a:pt x="482555" y="737676"/>
                  <a:pt x="480670" y="738920"/>
                  <a:pt x="480670" y="742652"/>
                </a:cubicBezTo>
                <a:cubicBezTo>
                  <a:pt x="478157" y="742652"/>
                  <a:pt x="478157" y="740164"/>
                  <a:pt x="478157" y="735187"/>
                </a:cubicBezTo>
                <a:cubicBezTo>
                  <a:pt x="473131" y="735187"/>
                  <a:pt x="470622" y="742652"/>
                  <a:pt x="468109" y="735187"/>
                </a:cubicBezTo>
                <a:cubicBezTo>
                  <a:pt x="465596" y="737675"/>
                  <a:pt x="468109" y="737676"/>
                  <a:pt x="468109" y="740164"/>
                </a:cubicBezTo>
                <a:cubicBezTo>
                  <a:pt x="460570" y="735187"/>
                  <a:pt x="448010" y="737676"/>
                  <a:pt x="442984" y="742652"/>
                </a:cubicBezTo>
                <a:cubicBezTo>
                  <a:pt x="435445" y="740786"/>
                  <a:pt x="432146" y="741719"/>
                  <a:pt x="425670" y="740203"/>
                </a:cubicBezTo>
                <a:lnTo>
                  <a:pt x="425457" y="740134"/>
                </a:lnTo>
                <a:lnTo>
                  <a:pt x="432816" y="736471"/>
                </a:lnTo>
                <a:cubicBezTo>
                  <a:pt x="440000" y="734256"/>
                  <a:pt x="446125" y="735188"/>
                  <a:pt x="448010" y="727725"/>
                </a:cubicBezTo>
                <a:cubicBezTo>
                  <a:pt x="445497" y="727725"/>
                  <a:pt x="437958" y="727725"/>
                  <a:pt x="430419" y="727724"/>
                </a:cubicBezTo>
                <a:cubicBezTo>
                  <a:pt x="430419" y="722750"/>
                  <a:pt x="440471" y="725239"/>
                  <a:pt x="442984" y="722751"/>
                </a:cubicBezTo>
                <a:cubicBezTo>
                  <a:pt x="442984" y="720262"/>
                  <a:pt x="435445" y="722750"/>
                  <a:pt x="440471" y="715288"/>
                </a:cubicBezTo>
                <a:cubicBezTo>
                  <a:pt x="435445" y="717774"/>
                  <a:pt x="435445" y="717774"/>
                  <a:pt x="432932" y="715288"/>
                </a:cubicBezTo>
                <a:cubicBezTo>
                  <a:pt x="440471" y="715288"/>
                  <a:pt x="445497" y="700361"/>
                  <a:pt x="435445" y="697875"/>
                </a:cubicBezTo>
                <a:cubicBezTo>
                  <a:pt x="432932" y="700361"/>
                  <a:pt x="437958" y="702849"/>
                  <a:pt x="435445" y="707823"/>
                </a:cubicBezTo>
                <a:cubicBezTo>
                  <a:pt x="432933" y="707823"/>
                  <a:pt x="432933" y="705337"/>
                  <a:pt x="432932" y="700361"/>
                </a:cubicBezTo>
                <a:cubicBezTo>
                  <a:pt x="427910" y="707823"/>
                  <a:pt x="425397" y="697875"/>
                  <a:pt x="422885" y="705337"/>
                </a:cubicBezTo>
                <a:cubicBezTo>
                  <a:pt x="417859" y="702849"/>
                  <a:pt x="422885" y="697875"/>
                  <a:pt x="422885" y="690410"/>
                </a:cubicBezTo>
                <a:cubicBezTo>
                  <a:pt x="422884" y="695387"/>
                  <a:pt x="427910" y="705337"/>
                  <a:pt x="430419" y="697875"/>
                </a:cubicBezTo>
                <a:cubicBezTo>
                  <a:pt x="430419" y="697875"/>
                  <a:pt x="422885" y="690410"/>
                  <a:pt x="430419" y="692898"/>
                </a:cubicBezTo>
                <a:cubicBezTo>
                  <a:pt x="430419" y="687924"/>
                  <a:pt x="422885" y="692898"/>
                  <a:pt x="422884" y="685436"/>
                </a:cubicBezTo>
                <a:cubicBezTo>
                  <a:pt x="427910" y="682948"/>
                  <a:pt x="427910" y="687924"/>
                  <a:pt x="430419" y="685436"/>
                </a:cubicBezTo>
                <a:cubicBezTo>
                  <a:pt x="430419" y="682948"/>
                  <a:pt x="430419" y="680459"/>
                  <a:pt x="427910" y="680460"/>
                </a:cubicBezTo>
                <a:cubicBezTo>
                  <a:pt x="427910" y="680460"/>
                  <a:pt x="435445" y="680459"/>
                  <a:pt x="435445" y="675485"/>
                </a:cubicBezTo>
                <a:cubicBezTo>
                  <a:pt x="437958" y="677973"/>
                  <a:pt x="435445" y="680459"/>
                  <a:pt x="437958" y="685436"/>
                </a:cubicBezTo>
                <a:cubicBezTo>
                  <a:pt x="440471" y="680459"/>
                  <a:pt x="442984" y="682948"/>
                  <a:pt x="445496" y="687924"/>
                </a:cubicBezTo>
                <a:cubicBezTo>
                  <a:pt x="445497" y="685436"/>
                  <a:pt x="448009" y="682948"/>
                  <a:pt x="445497" y="680460"/>
                </a:cubicBezTo>
                <a:cubicBezTo>
                  <a:pt x="450522" y="682948"/>
                  <a:pt x="455545" y="677973"/>
                  <a:pt x="460570" y="682948"/>
                </a:cubicBezTo>
                <a:cubicBezTo>
                  <a:pt x="460571" y="687924"/>
                  <a:pt x="455545" y="685436"/>
                  <a:pt x="453032" y="685436"/>
                </a:cubicBezTo>
                <a:cubicBezTo>
                  <a:pt x="455545" y="700361"/>
                  <a:pt x="463083" y="680460"/>
                  <a:pt x="465596" y="685436"/>
                </a:cubicBezTo>
                <a:cubicBezTo>
                  <a:pt x="465596" y="687924"/>
                  <a:pt x="463083" y="687924"/>
                  <a:pt x="463083" y="690410"/>
                </a:cubicBezTo>
                <a:cubicBezTo>
                  <a:pt x="463083" y="692898"/>
                  <a:pt x="465596" y="692898"/>
                  <a:pt x="468109" y="695387"/>
                </a:cubicBezTo>
                <a:cubicBezTo>
                  <a:pt x="470622" y="695387"/>
                  <a:pt x="468109" y="690410"/>
                  <a:pt x="470622" y="690410"/>
                </a:cubicBezTo>
                <a:cubicBezTo>
                  <a:pt x="470622" y="695387"/>
                  <a:pt x="473131" y="695387"/>
                  <a:pt x="473131" y="700361"/>
                </a:cubicBezTo>
                <a:cubicBezTo>
                  <a:pt x="475644" y="701605"/>
                  <a:pt x="476900" y="700983"/>
                  <a:pt x="478157" y="700051"/>
                </a:cubicBezTo>
                <a:lnTo>
                  <a:pt x="482571" y="698140"/>
                </a:lnTo>
                <a:lnTo>
                  <a:pt x="483379" y="699312"/>
                </a:lnTo>
                <a:cubicBezTo>
                  <a:pt x="486795" y="701760"/>
                  <a:pt x="491977" y="700361"/>
                  <a:pt x="495744" y="700361"/>
                </a:cubicBezTo>
                <a:cubicBezTo>
                  <a:pt x="495743" y="695387"/>
                  <a:pt x="498257" y="690410"/>
                  <a:pt x="495743" y="685436"/>
                </a:cubicBezTo>
                <a:cubicBezTo>
                  <a:pt x="498256" y="685436"/>
                  <a:pt x="500769" y="690410"/>
                  <a:pt x="498256" y="695387"/>
                </a:cubicBezTo>
                <a:cubicBezTo>
                  <a:pt x="500769" y="700361"/>
                  <a:pt x="503282" y="692898"/>
                  <a:pt x="505795" y="692898"/>
                </a:cubicBezTo>
                <a:cubicBezTo>
                  <a:pt x="503282" y="692898"/>
                  <a:pt x="505795" y="687924"/>
                  <a:pt x="503283" y="685436"/>
                </a:cubicBezTo>
                <a:cubicBezTo>
                  <a:pt x="505795" y="682947"/>
                  <a:pt x="503282" y="692898"/>
                  <a:pt x="508308" y="692898"/>
                </a:cubicBezTo>
                <a:cubicBezTo>
                  <a:pt x="513333" y="687924"/>
                  <a:pt x="508308" y="680459"/>
                  <a:pt x="513334" y="677973"/>
                </a:cubicBezTo>
                <a:cubicBezTo>
                  <a:pt x="513334" y="672997"/>
                  <a:pt x="508308" y="677973"/>
                  <a:pt x="508308" y="680459"/>
                </a:cubicBezTo>
                <a:cubicBezTo>
                  <a:pt x="505795" y="680459"/>
                  <a:pt x="505795" y="677973"/>
                  <a:pt x="508308" y="675485"/>
                </a:cubicBezTo>
                <a:cubicBezTo>
                  <a:pt x="505795" y="675485"/>
                  <a:pt x="505795" y="677973"/>
                  <a:pt x="505795" y="677973"/>
                </a:cubicBezTo>
                <a:cubicBezTo>
                  <a:pt x="503282" y="677973"/>
                  <a:pt x="503282" y="675485"/>
                  <a:pt x="503282" y="672997"/>
                </a:cubicBezTo>
                <a:cubicBezTo>
                  <a:pt x="495743" y="670511"/>
                  <a:pt x="490721" y="670511"/>
                  <a:pt x="483183" y="668023"/>
                </a:cubicBezTo>
                <a:cubicBezTo>
                  <a:pt x="480670" y="663046"/>
                  <a:pt x="485695" y="663046"/>
                  <a:pt x="483183" y="660560"/>
                </a:cubicBezTo>
                <a:cubicBezTo>
                  <a:pt x="490721" y="668022"/>
                  <a:pt x="493234" y="658072"/>
                  <a:pt x="498257" y="663046"/>
                </a:cubicBezTo>
                <a:cubicBezTo>
                  <a:pt x="495744" y="645633"/>
                  <a:pt x="478157" y="643147"/>
                  <a:pt x="468109" y="643147"/>
                </a:cubicBezTo>
                <a:cubicBezTo>
                  <a:pt x="468109" y="645633"/>
                  <a:pt x="468109" y="648121"/>
                  <a:pt x="465597" y="653098"/>
                </a:cubicBezTo>
                <a:cubicBezTo>
                  <a:pt x="465597" y="653098"/>
                  <a:pt x="463083" y="650610"/>
                  <a:pt x="465596" y="650609"/>
                </a:cubicBezTo>
                <a:cubicBezTo>
                  <a:pt x="463083" y="643147"/>
                  <a:pt x="463083" y="650610"/>
                  <a:pt x="460570" y="645633"/>
                </a:cubicBezTo>
                <a:cubicBezTo>
                  <a:pt x="460570" y="643147"/>
                  <a:pt x="463083" y="643147"/>
                  <a:pt x="465596" y="643147"/>
                </a:cubicBezTo>
                <a:cubicBezTo>
                  <a:pt x="460570" y="643147"/>
                  <a:pt x="450523" y="630708"/>
                  <a:pt x="450523" y="640659"/>
                </a:cubicBezTo>
                <a:cubicBezTo>
                  <a:pt x="448009" y="638170"/>
                  <a:pt x="450522" y="633196"/>
                  <a:pt x="450523" y="630708"/>
                </a:cubicBezTo>
                <a:cubicBezTo>
                  <a:pt x="437958" y="633196"/>
                  <a:pt x="437958" y="633196"/>
                  <a:pt x="422885" y="633196"/>
                </a:cubicBezTo>
                <a:cubicBezTo>
                  <a:pt x="425396" y="630708"/>
                  <a:pt x="425397" y="623246"/>
                  <a:pt x="420371" y="628220"/>
                </a:cubicBezTo>
                <a:lnTo>
                  <a:pt x="424140" y="622624"/>
                </a:lnTo>
                <a:lnTo>
                  <a:pt x="427910" y="620757"/>
                </a:lnTo>
                <a:cubicBezTo>
                  <a:pt x="427910" y="622002"/>
                  <a:pt x="426025" y="622002"/>
                  <a:pt x="424141" y="622623"/>
                </a:cubicBezTo>
                <a:lnTo>
                  <a:pt x="424140" y="622624"/>
                </a:lnTo>
                <a:lnTo>
                  <a:pt x="417859" y="625734"/>
                </a:lnTo>
                <a:cubicBezTo>
                  <a:pt x="417858" y="623246"/>
                  <a:pt x="415346" y="620757"/>
                  <a:pt x="412833" y="615783"/>
                </a:cubicBezTo>
                <a:cubicBezTo>
                  <a:pt x="412833" y="618269"/>
                  <a:pt x="407811" y="618269"/>
                  <a:pt x="407811" y="623246"/>
                </a:cubicBezTo>
                <a:cubicBezTo>
                  <a:pt x="402785" y="620757"/>
                  <a:pt x="400272" y="623246"/>
                  <a:pt x="397759" y="620757"/>
                </a:cubicBezTo>
                <a:cubicBezTo>
                  <a:pt x="397759" y="618269"/>
                  <a:pt x="400272" y="610806"/>
                  <a:pt x="395246" y="613295"/>
                </a:cubicBezTo>
                <a:cubicBezTo>
                  <a:pt x="395246" y="610807"/>
                  <a:pt x="397759" y="610807"/>
                  <a:pt x="395246" y="603344"/>
                </a:cubicBezTo>
                <a:cubicBezTo>
                  <a:pt x="400272" y="605832"/>
                  <a:pt x="407811" y="608321"/>
                  <a:pt x="407811" y="600856"/>
                </a:cubicBezTo>
                <a:cubicBezTo>
                  <a:pt x="417859" y="613295"/>
                  <a:pt x="420371" y="610807"/>
                  <a:pt x="435445" y="605832"/>
                </a:cubicBezTo>
                <a:cubicBezTo>
                  <a:pt x="435445" y="608321"/>
                  <a:pt x="432932" y="608321"/>
                  <a:pt x="432933" y="610807"/>
                </a:cubicBezTo>
                <a:cubicBezTo>
                  <a:pt x="435445" y="610806"/>
                  <a:pt x="435445" y="610806"/>
                  <a:pt x="435445" y="613295"/>
                </a:cubicBezTo>
                <a:cubicBezTo>
                  <a:pt x="437958" y="610806"/>
                  <a:pt x="437958" y="608321"/>
                  <a:pt x="437958" y="603344"/>
                </a:cubicBezTo>
                <a:cubicBezTo>
                  <a:pt x="440471" y="603344"/>
                  <a:pt x="437958" y="610806"/>
                  <a:pt x="440471" y="610806"/>
                </a:cubicBezTo>
                <a:cubicBezTo>
                  <a:pt x="442984" y="608321"/>
                  <a:pt x="442984" y="608321"/>
                  <a:pt x="440471" y="603344"/>
                </a:cubicBezTo>
                <a:cubicBezTo>
                  <a:pt x="445497" y="613295"/>
                  <a:pt x="450522" y="600856"/>
                  <a:pt x="453032" y="613295"/>
                </a:cubicBezTo>
                <a:cubicBezTo>
                  <a:pt x="460571" y="613295"/>
                  <a:pt x="460571" y="608321"/>
                  <a:pt x="465597" y="605832"/>
                </a:cubicBezTo>
                <a:cubicBezTo>
                  <a:pt x="468109" y="608321"/>
                  <a:pt x="468109" y="613294"/>
                  <a:pt x="470622" y="613295"/>
                </a:cubicBezTo>
                <a:cubicBezTo>
                  <a:pt x="470622" y="608321"/>
                  <a:pt x="465596" y="603344"/>
                  <a:pt x="468109" y="598370"/>
                </a:cubicBezTo>
                <a:cubicBezTo>
                  <a:pt x="470622" y="598370"/>
                  <a:pt x="470622" y="603344"/>
                  <a:pt x="473131" y="600856"/>
                </a:cubicBezTo>
                <a:cubicBezTo>
                  <a:pt x="470622" y="603344"/>
                  <a:pt x="470622" y="610807"/>
                  <a:pt x="475644" y="610806"/>
                </a:cubicBezTo>
                <a:cubicBezTo>
                  <a:pt x="473131" y="603344"/>
                  <a:pt x="473131" y="600856"/>
                  <a:pt x="478156" y="598370"/>
                </a:cubicBezTo>
                <a:cubicBezTo>
                  <a:pt x="475644" y="608321"/>
                  <a:pt x="485696" y="603344"/>
                  <a:pt x="488209" y="600856"/>
                </a:cubicBezTo>
                <a:cubicBezTo>
                  <a:pt x="488209" y="600856"/>
                  <a:pt x="485695" y="608321"/>
                  <a:pt x="490722" y="608321"/>
                </a:cubicBezTo>
                <a:cubicBezTo>
                  <a:pt x="493234" y="600856"/>
                  <a:pt x="485695" y="593394"/>
                  <a:pt x="480670" y="598370"/>
                </a:cubicBezTo>
                <a:cubicBezTo>
                  <a:pt x="483183" y="590906"/>
                  <a:pt x="488208" y="598370"/>
                  <a:pt x="490721" y="593393"/>
                </a:cubicBezTo>
                <a:cubicBezTo>
                  <a:pt x="493235" y="595881"/>
                  <a:pt x="493234" y="608321"/>
                  <a:pt x="498256" y="610807"/>
                </a:cubicBezTo>
                <a:cubicBezTo>
                  <a:pt x="500769" y="608321"/>
                  <a:pt x="503282" y="605832"/>
                  <a:pt x="500769" y="598370"/>
                </a:cubicBezTo>
                <a:cubicBezTo>
                  <a:pt x="498256" y="600856"/>
                  <a:pt x="498257" y="603344"/>
                  <a:pt x="495743" y="603344"/>
                </a:cubicBezTo>
                <a:cubicBezTo>
                  <a:pt x="490721" y="598370"/>
                  <a:pt x="503282" y="595881"/>
                  <a:pt x="495743" y="593394"/>
                </a:cubicBezTo>
                <a:cubicBezTo>
                  <a:pt x="498256" y="590906"/>
                  <a:pt x="503282" y="593394"/>
                  <a:pt x="505795" y="590906"/>
                </a:cubicBezTo>
                <a:cubicBezTo>
                  <a:pt x="505795" y="593394"/>
                  <a:pt x="498257" y="595881"/>
                  <a:pt x="503282" y="603344"/>
                </a:cubicBezTo>
                <a:cubicBezTo>
                  <a:pt x="508308" y="603344"/>
                  <a:pt x="510821" y="600856"/>
                  <a:pt x="510821" y="598370"/>
                </a:cubicBezTo>
                <a:cubicBezTo>
                  <a:pt x="510820" y="603344"/>
                  <a:pt x="520869" y="600856"/>
                  <a:pt x="518356" y="593394"/>
                </a:cubicBezTo>
                <a:cubicBezTo>
                  <a:pt x="525895" y="593394"/>
                  <a:pt x="533433" y="593394"/>
                  <a:pt x="530920" y="585931"/>
                </a:cubicBezTo>
                <a:cubicBezTo>
                  <a:pt x="533433" y="585931"/>
                  <a:pt x="533433" y="590906"/>
                  <a:pt x="533433" y="590906"/>
                </a:cubicBezTo>
                <a:cubicBezTo>
                  <a:pt x="525895" y="595881"/>
                  <a:pt x="533433" y="603344"/>
                  <a:pt x="535946" y="610806"/>
                </a:cubicBezTo>
                <a:cubicBezTo>
                  <a:pt x="540969" y="608321"/>
                  <a:pt x="535946" y="603344"/>
                  <a:pt x="538455" y="595881"/>
                </a:cubicBezTo>
                <a:cubicBezTo>
                  <a:pt x="540969" y="600856"/>
                  <a:pt x="548507" y="598370"/>
                  <a:pt x="548507" y="603344"/>
                </a:cubicBezTo>
                <a:cubicBezTo>
                  <a:pt x="558555" y="595881"/>
                  <a:pt x="568607" y="603344"/>
                  <a:pt x="576145" y="595881"/>
                </a:cubicBezTo>
                <a:cubicBezTo>
                  <a:pt x="576145" y="590906"/>
                  <a:pt x="571119" y="595881"/>
                  <a:pt x="571119" y="590906"/>
                </a:cubicBezTo>
                <a:cubicBezTo>
                  <a:pt x="573632" y="590906"/>
                  <a:pt x="576145" y="590906"/>
                  <a:pt x="576145" y="588418"/>
                </a:cubicBezTo>
                <a:cubicBezTo>
                  <a:pt x="576145" y="588418"/>
                  <a:pt x="576145" y="593394"/>
                  <a:pt x="576145" y="593394"/>
                </a:cubicBezTo>
                <a:cubicBezTo>
                  <a:pt x="581167" y="593394"/>
                  <a:pt x="583680" y="588418"/>
                  <a:pt x="588706" y="585931"/>
                </a:cubicBezTo>
                <a:cubicBezTo>
                  <a:pt x="588706" y="588419"/>
                  <a:pt x="586193" y="588419"/>
                  <a:pt x="586193" y="590906"/>
                </a:cubicBezTo>
                <a:cubicBezTo>
                  <a:pt x="606293" y="588419"/>
                  <a:pt x="616344" y="593394"/>
                  <a:pt x="638957" y="590906"/>
                </a:cubicBezTo>
                <a:cubicBezTo>
                  <a:pt x="633931" y="588418"/>
                  <a:pt x="631418" y="588418"/>
                  <a:pt x="628904" y="588418"/>
                </a:cubicBezTo>
                <a:cubicBezTo>
                  <a:pt x="633931" y="573493"/>
                  <a:pt x="646491" y="590906"/>
                  <a:pt x="654031" y="580956"/>
                </a:cubicBezTo>
                <a:cubicBezTo>
                  <a:pt x="651517" y="578468"/>
                  <a:pt x="651517" y="578468"/>
                  <a:pt x="651517" y="573493"/>
                </a:cubicBezTo>
                <a:cubicBezTo>
                  <a:pt x="664081" y="573493"/>
                  <a:pt x="674130" y="580956"/>
                  <a:pt x="676643" y="566030"/>
                </a:cubicBezTo>
                <a:cubicBezTo>
                  <a:pt x="669104" y="566030"/>
                  <a:pt x="661568" y="568518"/>
                  <a:pt x="661568" y="553592"/>
                </a:cubicBezTo>
                <a:cubicBezTo>
                  <a:pt x="661568" y="553592"/>
                  <a:pt x="661568" y="553592"/>
                  <a:pt x="666591" y="551104"/>
                </a:cubicBezTo>
                <a:cubicBezTo>
                  <a:pt x="666590" y="543641"/>
                  <a:pt x="664082" y="541154"/>
                  <a:pt x="661569" y="538666"/>
                </a:cubicBezTo>
                <a:cubicBezTo>
                  <a:pt x="656543" y="538666"/>
                  <a:pt x="664081" y="543641"/>
                  <a:pt x="659056" y="543641"/>
                </a:cubicBezTo>
                <a:cubicBezTo>
                  <a:pt x="656543" y="528716"/>
                  <a:pt x="636443" y="523740"/>
                  <a:pt x="631418" y="543641"/>
                </a:cubicBezTo>
                <a:cubicBezTo>
                  <a:pt x="626392" y="536179"/>
                  <a:pt x="633931" y="533691"/>
                  <a:pt x="638957" y="531203"/>
                </a:cubicBezTo>
                <a:cubicBezTo>
                  <a:pt x="636443" y="523740"/>
                  <a:pt x="631418" y="523740"/>
                  <a:pt x="628905" y="516278"/>
                </a:cubicBezTo>
                <a:cubicBezTo>
                  <a:pt x="626392" y="521253"/>
                  <a:pt x="623879" y="518765"/>
                  <a:pt x="621370" y="523740"/>
                </a:cubicBezTo>
                <a:cubicBezTo>
                  <a:pt x="618856" y="523740"/>
                  <a:pt x="621370" y="516278"/>
                  <a:pt x="618857" y="513790"/>
                </a:cubicBezTo>
                <a:cubicBezTo>
                  <a:pt x="616344" y="516278"/>
                  <a:pt x="618856" y="521253"/>
                  <a:pt x="613831" y="521253"/>
                </a:cubicBezTo>
                <a:cubicBezTo>
                  <a:pt x="611319" y="511302"/>
                  <a:pt x="606292" y="518765"/>
                  <a:pt x="601267" y="521252"/>
                </a:cubicBezTo>
                <a:cubicBezTo>
                  <a:pt x="593731" y="513790"/>
                  <a:pt x="581167" y="518765"/>
                  <a:pt x="576145" y="511302"/>
                </a:cubicBezTo>
                <a:cubicBezTo>
                  <a:pt x="573632" y="513790"/>
                  <a:pt x="571120" y="518765"/>
                  <a:pt x="566094" y="518765"/>
                </a:cubicBezTo>
                <a:cubicBezTo>
                  <a:pt x="566093" y="516278"/>
                  <a:pt x="563581" y="516278"/>
                  <a:pt x="563581" y="511302"/>
                </a:cubicBezTo>
                <a:cubicBezTo>
                  <a:pt x="553532" y="513790"/>
                  <a:pt x="551020" y="513790"/>
                  <a:pt x="538455" y="516278"/>
                </a:cubicBezTo>
                <a:cubicBezTo>
                  <a:pt x="538455" y="511302"/>
                  <a:pt x="543481" y="511303"/>
                  <a:pt x="545995" y="511302"/>
                </a:cubicBezTo>
                <a:cubicBezTo>
                  <a:pt x="540968" y="508815"/>
                  <a:pt x="538455" y="503840"/>
                  <a:pt x="533433" y="501352"/>
                </a:cubicBezTo>
                <a:cubicBezTo>
                  <a:pt x="533433" y="501352"/>
                  <a:pt x="533433" y="503840"/>
                  <a:pt x="530921" y="506327"/>
                </a:cubicBezTo>
                <a:cubicBezTo>
                  <a:pt x="530921" y="503840"/>
                  <a:pt x="525895" y="503840"/>
                  <a:pt x="525895" y="498864"/>
                </a:cubicBezTo>
                <a:cubicBezTo>
                  <a:pt x="528407" y="491401"/>
                  <a:pt x="533433" y="501352"/>
                  <a:pt x="533433" y="493889"/>
                </a:cubicBezTo>
                <a:cubicBezTo>
                  <a:pt x="537200" y="495755"/>
                  <a:pt x="545209" y="494822"/>
                  <a:pt x="548978" y="488992"/>
                </a:cubicBezTo>
                <a:lnTo>
                  <a:pt x="551020" y="481452"/>
                </a:lnTo>
                <a:lnTo>
                  <a:pt x="551020" y="482073"/>
                </a:lnTo>
                <a:cubicBezTo>
                  <a:pt x="551020" y="483939"/>
                  <a:pt x="551019" y="486426"/>
                  <a:pt x="551019" y="486426"/>
                </a:cubicBezTo>
                <a:cubicBezTo>
                  <a:pt x="556045" y="481451"/>
                  <a:pt x="556046" y="491401"/>
                  <a:pt x="561068" y="486426"/>
                </a:cubicBezTo>
                <a:cubicBezTo>
                  <a:pt x="563581" y="486426"/>
                  <a:pt x="563581" y="481451"/>
                  <a:pt x="566093" y="481451"/>
                </a:cubicBezTo>
                <a:cubicBezTo>
                  <a:pt x="566093" y="478964"/>
                  <a:pt x="566093" y="478964"/>
                  <a:pt x="566094" y="473988"/>
                </a:cubicBezTo>
                <a:cubicBezTo>
                  <a:pt x="571120" y="473988"/>
                  <a:pt x="581167" y="476476"/>
                  <a:pt x="583680" y="466525"/>
                </a:cubicBezTo>
                <a:cubicBezTo>
                  <a:pt x="588706" y="471501"/>
                  <a:pt x="598757" y="464038"/>
                  <a:pt x="603779" y="473988"/>
                </a:cubicBezTo>
                <a:cubicBezTo>
                  <a:pt x="608805" y="461550"/>
                  <a:pt x="621370" y="476476"/>
                  <a:pt x="623879" y="464038"/>
                </a:cubicBezTo>
                <a:cubicBezTo>
                  <a:pt x="626392" y="466525"/>
                  <a:pt x="626392" y="471501"/>
                  <a:pt x="626392" y="473988"/>
                </a:cubicBezTo>
                <a:cubicBezTo>
                  <a:pt x="628905" y="469013"/>
                  <a:pt x="631418" y="469013"/>
                  <a:pt x="631418" y="473988"/>
                </a:cubicBezTo>
                <a:cubicBezTo>
                  <a:pt x="641469" y="471501"/>
                  <a:pt x="659057" y="481451"/>
                  <a:pt x="666590" y="469013"/>
                </a:cubicBezTo>
                <a:cubicBezTo>
                  <a:pt x="669103" y="476476"/>
                  <a:pt x="679156" y="476476"/>
                  <a:pt x="684181" y="471501"/>
                </a:cubicBezTo>
                <a:cubicBezTo>
                  <a:pt x="684181" y="469013"/>
                  <a:pt x="684181" y="469013"/>
                  <a:pt x="684181" y="466525"/>
                </a:cubicBezTo>
                <a:cubicBezTo>
                  <a:pt x="696742" y="456575"/>
                  <a:pt x="709303" y="469012"/>
                  <a:pt x="716841" y="449112"/>
                </a:cubicBezTo>
                <a:lnTo>
                  <a:pt x="713960" y="446823"/>
                </a:lnTo>
                <a:lnTo>
                  <a:pt x="716725" y="444020"/>
                </a:lnTo>
                <a:cubicBezTo>
                  <a:pt x="728619" y="439473"/>
                  <a:pt x="745107" y="447868"/>
                  <a:pt x="754528" y="436674"/>
                </a:cubicBezTo>
                <a:cubicBezTo>
                  <a:pt x="764579" y="449112"/>
                  <a:pt x="772114" y="424236"/>
                  <a:pt x="774627" y="436674"/>
                </a:cubicBezTo>
                <a:cubicBezTo>
                  <a:pt x="777140" y="436674"/>
                  <a:pt x="779653" y="436674"/>
                  <a:pt x="779653" y="434186"/>
                </a:cubicBezTo>
                <a:cubicBezTo>
                  <a:pt x="782166" y="434186"/>
                  <a:pt x="784679" y="436674"/>
                  <a:pt x="787191" y="439161"/>
                </a:cubicBezTo>
                <a:cubicBezTo>
                  <a:pt x="787191" y="439161"/>
                  <a:pt x="789704" y="436673"/>
                  <a:pt x="787191" y="436674"/>
                </a:cubicBezTo>
                <a:cubicBezTo>
                  <a:pt x="789704" y="434186"/>
                  <a:pt x="792217" y="434186"/>
                  <a:pt x="797239" y="439161"/>
                </a:cubicBezTo>
                <a:cubicBezTo>
                  <a:pt x="809804" y="436674"/>
                  <a:pt x="819852" y="431699"/>
                  <a:pt x="834929" y="434186"/>
                </a:cubicBezTo>
                <a:cubicBezTo>
                  <a:pt x="842464" y="424236"/>
                  <a:pt x="860051" y="431698"/>
                  <a:pt x="870103" y="434186"/>
                </a:cubicBezTo>
                <a:cubicBezTo>
                  <a:pt x="895228" y="424236"/>
                  <a:pt x="920353" y="434186"/>
                  <a:pt x="937939" y="424236"/>
                </a:cubicBezTo>
                <a:cubicBezTo>
                  <a:pt x="937939" y="426724"/>
                  <a:pt x="940452" y="426723"/>
                  <a:pt x="940452" y="431699"/>
                </a:cubicBezTo>
                <a:cubicBezTo>
                  <a:pt x="942961" y="431699"/>
                  <a:pt x="942961" y="426723"/>
                  <a:pt x="942961" y="421748"/>
                </a:cubicBezTo>
                <a:cubicBezTo>
                  <a:pt x="947987" y="424236"/>
                  <a:pt x="945474" y="426723"/>
                  <a:pt x="945474" y="431699"/>
                </a:cubicBezTo>
                <a:cubicBezTo>
                  <a:pt x="947987" y="424236"/>
                  <a:pt x="950500" y="426723"/>
                  <a:pt x="953013" y="429211"/>
                </a:cubicBezTo>
                <a:cubicBezTo>
                  <a:pt x="955526" y="421748"/>
                  <a:pt x="947987" y="426723"/>
                  <a:pt x="947987" y="419261"/>
                </a:cubicBezTo>
                <a:cubicBezTo>
                  <a:pt x="953013" y="424236"/>
                  <a:pt x="963065" y="424236"/>
                  <a:pt x="963064" y="431699"/>
                </a:cubicBezTo>
                <a:cubicBezTo>
                  <a:pt x="965574" y="431699"/>
                  <a:pt x="965574" y="429211"/>
                  <a:pt x="965574" y="424236"/>
                </a:cubicBezTo>
                <a:cubicBezTo>
                  <a:pt x="980652" y="424236"/>
                  <a:pt x="983164" y="436674"/>
                  <a:pt x="998238" y="426723"/>
                </a:cubicBezTo>
                <a:cubicBezTo>
                  <a:pt x="995725" y="429211"/>
                  <a:pt x="998238" y="429211"/>
                  <a:pt x="998238" y="431699"/>
                </a:cubicBezTo>
                <a:cubicBezTo>
                  <a:pt x="1003264" y="431699"/>
                  <a:pt x="1003264" y="429211"/>
                  <a:pt x="1005776" y="424236"/>
                </a:cubicBezTo>
                <a:cubicBezTo>
                  <a:pt x="1008286" y="424236"/>
                  <a:pt x="1008286" y="429211"/>
                  <a:pt x="1010799" y="429211"/>
                </a:cubicBezTo>
                <a:cubicBezTo>
                  <a:pt x="1018337" y="429211"/>
                  <a:pt x="1015824" y="419261"/>
                  <a:pt x="1023363" y="419260"/>
                </a:cubicBezTo>
                <a:cubicBezTo>
                  <a:pt x="1018337" y="429211"/>
                  <a:pt x="1030898" y="421748"/>
                  <a:pt x="1033411" y="426723"/>
                </a:cubicBezTo>
                <a:cubicBezTo>
                  <a:pt x="1038436" y="426724"/>
                  <a:pt x="1038437" y="421748"/>
                  <a:pt x="1040950" y="419261"/>
                </a:cubicBezTo>
                <a:cubicBezTo>
                  <a:pt x="1043462" y="424236"/>
                  <a:pt x="1038437" y="421748"/>
                  <a:pt x="1038436" y="426724"/>
                </a:cubicBezTo>
                <a:cubicBezTo>
                  <a:pt x="1050998" y="426723"/>
                  <a:pt x="1056023" y="421748"/>
                  <a:pt x="1068588" y="424236"/>
                </a:cubicBezTo>
                <a:cubicBezTo>
                  <a:pt x="1073610" y="424236"/>
                  <a:pt x="1081148" y="421748"/>
                  <a:pt x="1083661" y="421748"/>
                </a:cubicBezTo>
                <a:cubicBezTo>
                  <a:pt x="1088687" y="424236"/>
                  <a:pt x="1088688" y="429211"/>
                  <a:pt x="1093710" y="431699"/>
                </a:cubicBezTo>
                <a:cubicBezTo>
                  <a:pt x="1098735" y="431698"/>
                  <a:pt x="1108787" y="424236"/>
                  <a:pt x="1111300" y="431699"/>
                </a:cubicBezTo>
                <a:cubicBezTo>
                  <a:pt x="1123861" y="426723"/>
                  <a:pt x="1133912" y="429211"/>
                  <a:pt x="1148986" y="429211"/>
                </a:cubicBezTo>
                <a:cubicBezTo>
                  <a:pt x="1151498" y="421748"/>
                  <a:pt x="1164059" y="426723"/>
                  <a:pt x="1166572" y="429211"/>
                </a:cubicBezTo>
                <a:cubicBezTo>
                  <a:pt x="1171599" y="426724"/>
                  <a:pt x="1169085" y="426723"/>
                  <a:pt x="1169085" y="421748"/>
                </a:cubicBezTo>
                <a:cubicBezTo>
                  <a:pt x="1171598" y="421748"/>
                  <a:pt x="1174111" y="426723"/>
                  <a:pt x="1179133" y="426724"/>
                </a:cubicBezTo>
                <a:cubicBezTo>
                  <a:pt x="1181646" y="424236"/>
                  <a:pt x="1179133" y="421748"/>
                  <a:pt x="1179134" y="416773"/>
                </a:cubicBezTo>
                <a:cubicBezTo>
                  <a:pt x="1181646" y="416773"/>
                  <a:pt x="1181646" y="419261"/>
                  <a:pt x="1181646" y="421748"/>
                </a:cubicBezTo>
                <a:cubicBezTo>
                  <a:pt x="1194210" y="426723"/>
                  <a:pt x="1206771" y="409310"/>
                  <a:pt x="1216822" y="419261"/>
                </a:cubicBezTo>
                <a:cubicBezTo>
                  <a:pt x="1221845" y="414285"/>
                  <a:pt x="1234409" y="424236"/>
                  <a:pt x="1236922" y="411798"/>
                </a:cubicBezTo>
                <a:cubicBezTo>
                  <a:pt x="1239435" y="414285"/>
                  <a:pt x="1241945" y="411798"/>
                  <a:pt x="1241945" y="416773"/>
                </a:cubicBezTo>
                <a:cubicBezTo>
                  <a:pt x="1244457" y="416773"/>
                  <a:pt x="1244457" y="411798"/>
                  <a:pt x="1246970" y="409310"/>
                </a:cubicBezTo>
                <a:cubicBezTo>
                  <a:pt x="1246970" y="421748"/>
                  <a:pt x="1259535" y="411797"/>
                  <a:pt x="1264557" y="409310"/>
                </a:cubicBezTo>
                <a:cubicBezTo>
                  <a:pt x="1269582" y="409310"/>
                  <a:pt x="1277121" y="419261"/>
                  <a:pt x="1279634" y="409310"/>
                </a:cubicBezTo>
                <a:cubicBezTo>
                  <a:pt x="1284657" y="421748"/>
                  <a:pt x="1294708" y="409310"/>
                  <a:pt x="1304760" y="409310"/>
                </a:cubicBezTo>
                <a:cubicBezTo>
                  <a:pt x="1304760" y="406823"/>
                  <a:pt x="1304759" y="404335"/>
                  <a:pt x="1304759" y="401847"/>
                </a:cubicBezTo>
                <a:cubicBezTo>
                  <a:pt x="1319833" y="409310"/>
                  <a:pt x="1327368" y="399359"/>
                  <a:pt x="1337420" y="396872"/>
                </a:cubicBezTo>
                <a:cubicBezTo>
                  <a:pt x="1339933" y="396872"/>
                  <a:pt x="1342445" y="399360"/>
                  <a:pt x="1344958" y="404334"/>
                </a:cubicBezTo>
                <a:cubicBezTo>
                  <a:pt x="1349980" y="404334"/>
                  <a:pt x="1349980" y="399360"/>
                  <a:pt x="1355006" y="396872"/>
                </a:cubicBezTo>
                <a:cubicBezTo>
                  <a:pt x="1355007" y="406823"/>
                  <a:pt x="1365058" y="396872"/>
                  <a:pt x="1365058" y="404335"/>
                </a:cubicBezTo>
                <a:cubicBezTo>
                  <a:pt x="1370080" y="396872"/>
                  <a:pt x="1375106" y="399360"/>
                  <a:pt x="1380132" y="401847"/>
                </a:cubicBezTo>
                <a:cubicBezTo>
                  <a:pt x="1377619" y="399360"/>
                  <a:pt x="1387671" y="404334"/>
                  <a:pt x="1390183" y="404334"/>
                </a:cubicBezTo>
                <a:cubicBezTo>
                  <a:pt x="1392693" y="404334"/>
                  <a:pt x="1395205" y="401847"/>
                  <a:pt x="1400231" y="401847"/>
                </a:cubicBezTo>
                <a:cubicBezTo>
                  <a:pt x="1402744" y="399360"/>
                  <a:pt x="1407770" y="406823"/>
                  <a:pt x="1410282" y="406823"/>
                </a:cubicBezTo>
                <a:cubicBezTo>
                  <a:pt x="1417817" y="406823"/>
                  <a:pt x="1430382" y="409310"/>
                  <a:pt x="1437917" y="406823"/>
                </a:cubicBezTo>
                <a:cubicBezTo>
                  <a:pt x="1440430" y="409310"/>
                  <a:pt x="1440430" y="409310"/>
                  <a:pt x="1440430" y="414285"/>
                </a:cubicBezTo>
                <a:cubicBezTo>
                  <a:pt x="1447969" y="399360"/>
                  <a:pt x="1455504" y="414285"/>
                  <a:pt x="1465555" y="411797"/>
                </a:cubicBezTo>
                <a:cubicBezTo>
                  <a:pt x="1463042" y="406822"/>
                  <a:pt x="1458016" y="409310"/>
                  <a:pt x="1458017" y="401847"/>
                </a:cubicBezTo>
                <a:cubicBezTo>
                  <a:pt x="1463042" y="414285"/>
                  <a:pt x="1480629" y="404334"/>
                  <a:pt x="1490680" y="406822"/>
                </a:cubicBezTo>
                <a:cubicBezTo>
                  <a:pt x="1490681" y="396872"/>
                  <a:pt x="1480629" y="404334"/>
                  <a:pt x="1480629" y="394385"/>
                </a:cubicBezTo>
                <a:cubicBezTo>
                  <a:pt x="1475607" y="404335"/>
                  <a:pt x="1468068" y="396872"/>
                  <a:pt x="1460530" y="399359"/>
                </a:cubicBezTo>
                <a:cubicBezTo>
                  <a:pt x="1480629" y="386921"/>
                  <a:pt x="1505754" y="386921"/>
                  <a:pt x="1520828" y="381946"/>
                </a:cubicBezTo>
                <a:cubicBezTo>
                  <a:pt x="1513293" y="367021"/>
                  <a:pt x="1490680" y="389409"/>
                  <a:pt x="1485655" y="371996"/>
                </a:cubicBezTo>
                <a:cubicBezTo>
                  <a:pt x="1478116" y="376971"/>
                  <a:pt x="1475607" y="374483"/>
                  <a:pt x="1470581" y="379459"/>
                </a:cubicBezTo>
                <a:cubicBezTo>
                  <a:pt x="1473094" y="374483"/>
                  <a:pt x="1473093" y="371996"/>
                  <a:pt x="1468068" y="369508"/>
                </a:cubicBezTo>
                <a:cubicBezTo>
                  <a:pt x="1463042" y="384434"/>
                  <a:pt x="1445456" y="369508"/>
                  <a:pt x="1440430" y="381946"/>
                </a:cubicBezTo>
                <a:cubicBezTo>
                  <a:pt x="1437917" y="374483"/>
                  <a:pt x="1432895" y="381946"/>
                  <a:pt x="1430382" y="379459"/>
                </a:cubicBezTo>
                <a:cubicBezTo>
                  <a:pt x="1430382" y="376971"/>
                  <a:pt x="1432895" y="379459"/>
                  <a:pt x="1432895" y="376971"/>
                </a:cubicBezTo>
                <a:cubicBezTo>
                  <a:pt x="1432895" y="367021"/>
                  <a:pt x="1415305" y="374483"/>
                  <a:pt x="1417818" y="379458"/>
                </a:cubicBezTo>
                <a:cubicBezTo>
                  <a:pt x="1412792" y="369508"/>
                  <a:pt x="1402744" y="379459"/>
                  <a:pt x="1395205" y="384434"/>
                </a:cubicBezTo>
                <a:cubicBezTo>
                  <a:pt x="1390183" y="376971"/>
                  <a:pt x="1367570" y="374483"/>
                  <a:pt x="1362545" y="384434"/>
                </a:cubicBezTo>
                <a:cubicBezTo>
                  <a:pt x="1360031" y="384434"/>
                  <a:pt x="1360032" y="381946"/>
                  <a:pt x="1360032" y="379459"/>
                </a:cubicBezTo>
                <a:cubicBezTo>
                  <a:pt x="1347471" y="379459"/>
                  <a:pt x="1339933" y="384434"/>
                  <a:pt x="1327368" y="376971"/>
                </a:cubicBezTo>
                <a:cubicBezTo>
                  <a:pt x="1337420" y="371996"/>
                  <a:pt x="1347471" y="379459"/>
                  <a:pt x="1352493" y="369508"/>
                </a:cubicBezTo>
                <a:cubicBezTo>
                  <a:pt x="1352494" y="367021"/>
                  <a:pt x="1349981" y="367020"/>
                  <a:pt x="1349980" y="364533"/>
                </a:cubicBezTo>
                <a:cubicBezTo>
                  <a:pt x="1347471" y="364533"/>
                  <a:pt x="1344958" y="364533"/>
                  <a:pt x="1342446" y="362046"/>
                </a:cubicBezTo>
                <a:cubicBezTo>
                  <a:pt x="1337420" y="367020"/>
                  <a:pt x="1332394" y="371996"/>
                  <a:pt x="1327368" y="364533"/>
                </a:cubicBezTo>
                <a:cubicBezTo>
                  <a:pt x="1324859" y="374483"/>
                  <a:pt x="1317320" y="369508"/>
                  <a:pt x="1312295" y="379458"/>
                </a:cubicBezTo>
                <a:cubicBezTo>
                  <a:pt x="1317321" y="371996"/>
                  <a:pt x="1309782" y="374483"/>
                  <a:pt x="1304759" y="371996"/>
                </a:cubicBezTo>
                <a:cubicBezTo>
                  <a:pt x="1324859" y="359558"/>
                  <a:pt x="1347471" y="362046"/>
                  <a:pt x="1362545" y="354582"/>
                </a:cubicBezTo>
                <a:cubicBezTo>
                  <a:pt x="1365058" y="357070"/>
                  <a:pt x="1370080" y="364533"/>
                  <a:pt x="1370080" y="357070"/>
                </a:cubicBezTo>
                <a:cubicBezTo>
                  <a:pt x="1375106" y="357070"/>
                  <a:pt x="1375106" y="362045"/>
                  <a:pt x="1377618" y="364533"/>
                </a:cubicBezTo>
                <a:cubicBezTo>
                  <a:pt x="1377619" y="362046"/>
                  <a:pt x="1380132" y="362046"/>
                  <a:pt x="1382644" y="357070"/>
                </a:cubicBezTo>
                <a:cubicBezTo>
                  <a:pt x="1385157" y="357070"/>
                  <a:pt x="1385158" y="362046"/>
                  <a:pt x="1387670" y="362046"/>
                </a:cubicBezTo>
                <a:cubicBezTo>
                  <a:pt x="1392693" y="362046"/>
                  <a:pt x="1387670" y="352095"/>
                  <a:pt x="1392693" y="354582"/>
                </a:cubicBezTo>
                <a:cubicBezTo>
                  <a:pt x="1392693" y="357070"/>
                  <a:pt x="1395205" y="357070"/>
                  <a:pt x="1395205" y="357070"/>
                </a:cubicBezTo>
                <a:cubicBezTo>
                  <a:pt x="1405257" y="344632"/>
                  <a:pt x="1427869" y="357070"/>
                  <a:pt x="1437917" y="349607"/>
                </a:cubicBezTo>
                <a:cubicBezTo>
                  <a:pt x="1445456" y="357070"/>
                  <a:pt x="1458016" y="344632"/>
                  <a:pt x="1470581" y="349607"/>
                </a:cubicBezTo>
                <a:cubicBezTo>
                  <a:pt x="1478117" y="344632"/>
                  <a:pt x="1485655" y="342144"/>
                  <a:pt x="1488168" y="347120"/>
                </a:cubicBezTo>
                <a:cubicBezTo>
                  <a:pt x="1490680" y="347120"/>
                  <a:pt x="1490681" y="344632"/>
                  <a:pt x="1493193" y="342144"/>
                </a:cubicBezTo>
                <a:cubicBezTo>
                  <a:pt x="1493193" y="339656"/>
                  <a:pt x="1490680" y="342144"/>
                  <a:pt x="1490680" y="337169"/>
                </a:cubicBezTo>
                <a:cubicBezTo>
                  <a:pt x="1493193" y="344632"/>
                  <a:pt x="1495706" y="337169"/>
                  <a:pt x="1500728" y="339656"/>
                </a:cubicBezTo>
                <a:cubicBezTo>
                  <a:pt x="1513293" y="339657"/>
                  <a:pt x="1533393" y="337169"/>
                  <a:pt x="1550979" y="339657"/>
                </a:cubicBezTo>
                <a:cubicBezTo>
                  <a:pt x="1550979" y="344632"/>
                  <a:pt x="1548466" y="344632"/>
                  <a:pt x="1545953" y="342144"/>
                </a:cubicBezTo>
                <a:cubicBezTo>
                  <a:pt x="1545953" y="344632"/>
                  <a:pt x="1545953" y="347120"/>
                  <a:pt x="1543441" y="347120"/>
                </a:cubicBezTo>
                <a:cubicBezTo>
                  <a:pt x="1545953" y="349607"/>
                  <a:pt x="1545953" y="347120"/>
                  <a:pt x="1545953" y="347120"/>
                </a:cubicBezTo>
                <a:cubicBezTo>
                  <a:pt x="1550979" y="347120"/>
                  <a:pt x="1545953" y="352095"/>
                  <a:pt x="1548467" y="352095"/>
                </a:cubicBezTo>
                <a:cubicBezTo>
                  <a:pt x="1554120" y="340901"/>
                  <a:pt x="1562599" y="346498"/>
                  <a:pt x="1570726" y="348947"/>
                </a:cubicBezTo>
                <a:lnTo>
                  <a:pt x="1576397" y="349421"/>
                </a:lnTo>
                <a:lnTo>
                  <a:pt x="1576104" y="349607"/>
                </a:lnTo>
                <a:lnTo>
                  <a:pt x="1576519" y="349432"/>
                </a:lnTo>
                <a:lnTo>
                  <a:pt x="1578617" y="349607"/>
                </a:lnTo>
                <a:cubicBezTo>
                  <a:pt x="1578617" y="349607"/>
                  <a:pt x="1578617" y="348985"/>
                  <a:pt x="1578303" y="348674"/>
                </a:cubicBezTo>
                <a:lnTo>
                  <a:pt x="1576519" y="349432"/>
                </a:lnTo>
                <a:lnTo>
                  <a:pt x="1576397" y="349421"/>
                </a:lnTo>
                <a:lnTo>
                  <a:pt x="1586192" y="343194"/>
                </a:lnTo>
                <a:cubicBezTo>
                  <a:pt x="1596673" y="337947"/>
                  <a:pt x="1607508" y="336547"/>
                  <a:pt x="1611278" y="342144"/>
                </a:cubicBezTo>
                <a:cubicBezTo>
                  <a:pt x="1616303" y="344632"/>
                  <a:pt x="1613790" y="334682"/>
                  <a:pt x="1616303" y="334681"/>
                </a:cubicBezTo>
                <a:cubicBezTo>
                  <a:pt x="1613790" y="342144"/>
                  <a:pt x="1621329" y="339657"/>
                  <a:pt x="1621329" y="347119"/>
                </a:cubicBezTo>
                <a:cubicBezTo>
                  <a:pt x="1623842" y="342144"/>
                  <a:pt x="1626351" y="342144"/>
                  <a:pt x="1628864" y="347119"/>
                </a:cubicBezTo>
                <a:cubicBezTo>
                  <a:pt x="1626351" y="352095"/>
                  <a:pt x="1631377" y="354582"/>
                  <a:pt x="1633890" y="354582"/>
                </a:cubicBezTo>
                <a:cubicBezTo>
                  <a:pt x="1636403" y="349607"/>
                  <a:pt x="1641428" y="347120"/>
                  <a:pt x="1643941" y="347120"/>
                </a:cubicBezTo>
                <a:cubicBezTo>
                  <a:pt x="1643942" y="352095"/>
                  <a:pt x="1641428" y="352095"/>
                  <a:pt x="1641428" y="349607"/>
                </a:cubicBezTo>
                <a:cubicBezTo>
                  <a:pt x="1638915" y="354582"/>
                  <a:pt x="1638916" y="357070"/>
                  <a:pt x="1641428" y="364533"/>
                </a:cubicBezTo>
                <a:cubicBezTo>
                  <a:pt x="1641428" y="369508"/>
                  <a:pt x="1643942" y="369508"/>
                  <a:pt x="1641428" y="374483"/>
                </a:cubicBezTo>
                <a:cubicBezTo>
                  <a:pt x="1643941" y="374483"/>
                  <a:pt x="1646454" y="374483"/>
                  <a:pt x="1646453" y="371996"/>
                </a:cubicBezTo>
                <a:cubicBezTo>
                  <a:pt x="1641428" y="371996"/>
                  <a:pt x="1646454" y="367020"/>
                  <a:pt x="1646454" y="364533"/>
                </a:cubicBezTo>
                <a:lnTo>
                  <a:pt x="1641428" y="364533"/>
                </a:lnTo>
                <a:cubicBezTo>
                  <a:pt x="1643942" y="354582"/>
                  <a:pt x="1643942" y="367020"/>
                  <a:pt x="1648964" y="362045"/>
                </a:cubicBezTo>
                <a:cubicBezTo>
                  <a:pt x="1648964" y="362045"/>
                  <a:pt x="1648964" y="364533"/>
                  <a:pt x="1651476" y="364533"/>
                </a:cubicBezTo>
                <a:cubicBezTo>
                  <a:pt x="1648964" y="371996"/>
                  <a:pt x="1648964" y="379459"/>
                  <a:pt x="1643941" y="381946"/>
                </a:cubicBezTo>
                <a:cubicBezTo>
                  <a:pt x="1651476" y="381946"/>
                  <a:pt x="1656502" y="379458"/>
                  <a:pt x="1661528" y="376971"/>
                </a:cubicBezTo>
                <a:cubicBezTo>
                  <a:pt x="1661528" y="376971"/>
                  <a:pt x="1664041" y="379459"/>
                  <a:pt x="1664041" y="381946"/>
                </a:cubicBezTo>
                <a:cubicBezTo>
                  <a:pt x="1686653" y="367021"/>
                  <a:pt x="1701726" y="384434"/>
                  <a:pt x="1721825" y="379459"/>
                </a:cubicBezTo>
                <a:cubicBezTo>
                  <a:pt x="1724339" y="386921"/>
                  <a:pt x="1729365" y="381946"/>
                  <a:pt x="1736900" y="381946"/>
                </a:cubicBezTo>
                <a:cubicBezTo>
                  <a:pt x="1736900" y="386922"/>
                  <a:pt x="1736900" y="386922"/>
                  <a:pt x="1736900" y="389409"/>
                </a:cubicBezTo>
                <a:cubicBezTo>
                  <a:pt x="1749464" y="384434"/>
                  <a:pt x="1759512" y="396872"/>
                  <a:pt x="1772076" y="394385"/>
                </a:cubicBezTo>
                <a:cubicBezTo>
                  <a:pt x="1772076" y="394385"/>
                  <a:pt x="1772076" y="394385"/>
                  <a:pt x="1772077" y="399360"/>
                </a:cubicBezTo>
                <a:lnTo>
                  <a:pt x="1775255" y="398338"/>
                </a:lnTo>
                <a:lnTo>
                  <a:pt x="1775221" y="397471"/>
                </a:lnTo>
                <a:lnTo>
                  <a:pt x="1775932" y="398120"/>
                </a:lnTo>
                <a:lnTo>
                  <a:pt x="1776550" y="397922"/>
                </a:lnTo>
                <a:cubicBezTo>
                  <a:pt x="1778906" y="398155"/>
                  <a:pt x="1780319" y="400098"/>
                  <a:pt x="1782675" y="399710"/>
                </a:cubicBezTo>
                <a:lnTo>
                  <a:pt x="1782875" y="399582"/>
                </a:lnTo>
                <a:lnTo>
                  <a:pt x="1784755" y="397471"/>
                </a:lnTo>
                <a:lnTo>
                  <a:pt x="1784782" y="398374"/>
                </a:lnTo>
                <a:lnTo>
                  <a:pt x="1787151" y="396872"/>
                </a:lnTo>
                <a:lnTo>
                  <a:pt x="1787360" y="397142"/>
                </a:lnTo>
                <a:lnTo>
                  <a:pt x="1788338" y="395681"/>
                </a:lnTo>
                <a:lnTo>
                  <a:pt x="1786518" y="393024"/>
                </a:lnTo>
                <a:lnTo>
                  <a:pt x="1789243" y="394330"/>
                </a:lnTo>
                <a:lnTo>
                  <a:pt x="1789300" y="394245"/>
                </a:lnTo>
                <a:cubicBezTo>
                  <a:pt x="1791759" y="392962"/>
                  <a:pt x="1794888" y="396227"/>
                  <a:pt x="1796676" y="392495"/>
                </a:cubicBezTo>
                <a:cubicBezTo>
                  <a:pt x="1797868" y="393738"/>
                  <a:pt x="1798465" y="397470"/>
                  <a:pt x="1799359" y="401202"/>
                </a:cubicBezTo>
                <a:lnTo>
                  <a:pt x="1800977" y="406309"/>
                </a:lnTo>
                <a:lnTo>
                  <a:pt x="1802224" y="404335"/>
                </a:lnTo>
                <a:lnTo>
                  <a:pt x="1805627" y="407277"/>
                </a:lnTo>
                <a:lnTo>
                  <a:pt x="1806807" y="405556"/>
                </a:lnTo>
                <a:cubicBezTo>
                  <a:pt x="1807403" y="403690"/>
                  <a:pt x="1807403" y="401202"/>
                  <a:pt x="1806211" y="397471"/>
                </a:cubicBezTo>
                <a:cubicBezTo>
                  <a:pt x="1803827" y="399957"/>
                  <a:pt x="1803826" y="402445"/>
                  <a:pt x="1801442" y="402445"/>
                </a:cubicBezTo>
                <a:cubicBezTo>
                  <a:pt x="1796677" y="397471"/>
                  <a:pt x="1808595" y="394983"/>
                  <a:pt x="1801442" y="392495"/>
                </a:cubicBezTo>
                <a:cubicBezTo>
                  <a:pt x="1803826" y="390007"/>
                  <a:pt x="1808595" y="392495"/>
                  <a:pt x="1810979" y="390008"/>
                </a:cubicBezTo>
                <a:cubicBezTo>
                  <a:pt x="1810979" y="392495"/>
                  <a:pt x="1803826" y="394982"/>
                  <a:pt x="1808595" y="402445"/>
                </a:cubicBezTo>
                <a:cubicBezTo>
                  <a:pt x="1813364" y="402445"/>
                  <a:pt x="1815748" y="399957"/>
                  <a:pt x="1815748" y="397471"/>
                </a:cubicBezTo>
                <a:cubicBezTo>
                  <a:pt x="1815748" y="402445"/>
                  <a:pt x="1825282" y="399957"/>
                  <a:pt x="1822898" y="392495"/>
                </a:cubicBezTo>
                <a:cubicBezTo>
                  <a:pt x="1830051" y="392495"/>
                  <a:pt x="1837204" y="392495"/>
                  <a:pt x="1834819" y="385032"/>
                </a:cubicBezTo>
                <a:cubicBezTo>
                  <a:pt x="1837203" y="385032"/>
                  <a:pt x="1837204" y="390008"/>
                  <a:pt x="1837204" y="390008"/>
                </a:cubicBezTo>
                <a:cubicBezTo>
                  <a:pt x="1830051" y="394982"/>
                  <a:pt x="1837204" y="402445"/>
                  <a:pt x="1839589" y="409907"/>
                </a:cubicBezTo>
                <a:cubicBezTo>
                  <a:pt x="1844354" y="407422"/>
                  <a:pt x="1839588" y="402445"/>
                  <a:pt x="1841969" y="394982"/>
                </a:cubicBezTo>
                <a:cubicBezTo>
                  <a:pt x="1844354" y="399957"/>
                  <a:pt x="1851506" y="397471"/>
                  <a:pt x="1851506" y="402445"/>
                </a:cubicBezTo>
                <a:cubicBezTo>
                  <a:pt x="1861041" y="394983"/>
                  <a:pt x="1870578" y="402445"/>
                  <a:pt x="1877731" y="394982"/>
                </a:cubicBezTo>
                <a:cubicBezTo>
                  <a:pt x="1877731" y="390008"/>
                  <a:pt x="1872962" y="394982"/>
                  <a:pt x="1872962" y="390008"/>
                </a:cubicBezTo>
                <a:cubicBezTo>
                  <a:pt x="1875347" y="390008"/>
                  <a:pt x="1877731" y="390008"/>
                  <a:pt x="1877731" y="387520"/>
                </a:cubicBezTo>
                <a:cubicBezTo>
                  <a:pt x="1877731" y="387520"/>
                  <a:pt x="1877731" y="392495"/>
                  <a:pt x="1877731" y="392495"/>
                </a:cubicBezTo>
                <a:cubicBezTo>
                  <a:pt x="1882496" y="392495"/>
                  <a:pt x="1884881" y="387520"/>
                  <a:pt x="1889649" y="385032"/>
                </a:cubicBezTo>
                <a:cubicBezTo>
                  <a:pt x="1889649" y="387520"/>
                  <a:pt x="1887265" y="387520"/>
                  <a:pt x="1887265" y="390008"/>
                </a:cubicBezTo>
                <a:cubicBezTo>
                  <a:pt x="1906336" y="387520"/>
                  <a:pt x="1915873" y="392495"/>
                  <a:pt x="1937330" y="390008"/>
                </a:cubicBezTo>
                <a:cubicBezTo>
                  <a:pt x="1932561" y="387520"/>
                  <a:pt x="1930177" y="387519"/>
                  <a:pt x="1927792" y="387519"/>
                </a:cubicBezTo>
                <a:cubicBezTo>
                  <a:pt x="1932561" y="372594"/>
                  <a:pt x="1944479" y="390008"/>
                  <a:pt x="1951632" y="380057"/>
                </a:cubicBezTo>
                <a:cubicBezTo>
                  <a:pt x="1949248" y="377569"/>
                  <a:pt x="1949248" y="377569"/>
                  <a:pt x="1949248" y="372594"/>
                </a:cubicBezTo>
                <a:cubicBezTo>
                  <a:pt x="1961169" y="372594"/>
                  <a:pt x="1970704" y="380057"/>
                  <a:pt x="1973088" y="365131"/>
                </a:cubicBezTo>
                <a:cubicBezTo>
                  <a:pt x="1965935" y="365131"/>
                  <a:pt x="1958785" y="367619"/>
                  <a:pt x="1958785" y="352693"/>
                </a:cubicBezTo>
                <a:cubicBezTo>
                  <a:pt x="1958785" y="352693"/>
                  <a:pt x="1958785" y="352693"/>
                  <a:pt x="1963550" y="350206"/>
                </a:cubicBezTo>
                <a:cubicBezTo>
                  <a:pt x="1963550" y="342743"/>
                  <a:pt x="1961169" y="340255"/>
                  <a:pt x="1958785" y="337768"/>
                </a:cubicBezTo>
                <a:cubicBezTo>
                  <a:pt x="1954016" y="337768"/>
                  <a:pt x="1961170" y="342742"/>
                  <a:pt x="1956401" y="342743"/>
                </a:cubicBezTo>
                <a:cubicBezTo>
                  <a:pt x="1954016" y="327817"/>
                  <a:pt x="1934945" y="322841"/>
                  <a:pt x="1930176" y="342742"/>
                </a:cubicBezTo>
                <a:cubicBezTo>
                  <a:pt x="1925408" y="335280"/>
                  <a:pt x="1932561" y="332792"/>
                  <a:pt x="1937329" y="330305"/>
                </a:cubicBezTo>
                <a:cubicBezTo>
                  <a:pt x="1934945" y="322841"/>
                  <a:pt x="1930176" y="322841"/>
                  <a:pt x="1927792" y="315379"/>
                </a:cubicBezTo>
                <a:cubicBezTo>
                  <a:pt x="1925408" y="320354"/>
                  <a:pt x="1923023" y="317867"/>
                  <a:pt x="1920642" y="322841"/>
                </a:cubicBezTo>
                <a:cubicBezTo>
                  <a:pt x="1918258" y="322842"/>
                  <a:pt x="1920643" y="315379"/>
                  <a:pt x="1918258" y="312892"/>
                </a:cubicBezTo>
                <a:cubicBezTo>
                  <a:pt x="1915874" y="315379"/>
                  <a:pt x="1918258" y="320354"/>
                  <a:pt x="1913489" y="320354"/>
                </a:cubicBezTo>
                <a:cubicBezTo>
                  <a:pt x="1911105" y="310404"/>
                  <a:pt x="1906336" y="317867"/>
                  <a:pt x="1901568" y="320354"/>
                </a:cubicBezTo>
                <a:cubicBezTo>
                  <a:pt x="1894418" y="312891"/>
                  <a:pt x="1882496" y="317867"/>
                  <a:pt x="1877731" y="310404"/>
                </a:cubicBezTo>
                <a:cubicBezTo>
                  <a:pt x="1875346" y="312892"/>
                  <a:pt x="1872962" y="317867"/>
                  <a:pt x="1868194" y="317867"/>
                </a:cubicBezTo>
                <a:cubicBezTo>
                  <a:pt x="1868194" y="315379"/>
                  <a:pt x="1865810" y="315379"/>
                  <a:pt x="1865809" y="310404"/>
                </a:cubicBezTo>
                <a:cubicBezTo>
                  <a:pt x="1856275" y="312891"/>
                  <a:pt x="1853891" y="312892"/>
                  <a:pt x="1841969" y="315379"/>
                </a:cubicBezTo>
                <a:cubicBezTo>
                  <a:pt x="1841969" y="310404"/>
                  <a:pt x="1846738" y="310404"/>
                  <a:pt x="1849122" y="310404"/>
                </a:cubicBezTo>
                <a:cubicBezTo>
                  <a:pt x="1844353" y="307916"/>
                  <a:pt x="1841969" y="302941"/>
                  <a:pt x="1837204" y="300453"/>
                </a:cubicBezTo>
                <a:cubicBezTo>
                  <a:pt x="1837204" y="300453"/>
                  <a:pt x="1837203" y="302941"/>
                  <a:pt x="1834819" y="305428"/>
                </a:cubicBezTo>
                <a:cubicBezTo>
                  <a:pt x="1834819" y="302941"/>
                  <a:pt x="1830051" y="302941"/>
                  <a:pt x="1830051" y="297966"/>
                </a:cubicBezTo>
                <a:cubicBezTo>
                  <a:pt x="1832435" y="290502"/>
                  <a:pt x="1837204" y="300453"/>
                  <a:pt x="1837204" y="292990"/>
                </a:cubicBezTo>
                <a:cubicBezTo>
                  <a:pt x="1840778" y="294856"/>
                  <a:pt x="1848377" y="293923"/>
                  <a:pt x="1851954" y="288093"/>
                </a:cubicBezTo>
                <a:lnTo>
                  <a:pt x="1853891" y="280553"/>
                </a:lnTo>
                <a:lnTo>
                  <a:pt x="1853891" y="281174"/>
                </a:lnTo>
                <a:cubicBezTo>
                  <a:pt x="1853891" y="283040"/>
                  <a:pt x="1853891" y="285527"/>
                  <a:pt x="1853891" y="285527"/>
                </a:cubicBezTo>
                <a:cubicBezTo>
                  <a:pt x="1858659" y="280553"/>
                  <a:pt x="1858659" y="290502"/>
                  <a:pt x="1863425" y="285527"/>
                </a:cubicBezTo>
                <a:cubicBezTo>
                  <a:pt x="1865810" y="285527"/>
                  <a:pt x="1865809" y="280553"/>
                  <a:pt x="1868193" y="280553"/>
                </a:cubicBezTo>
                <a:cubicBezTo>
                  <a:pt x="1868193" y="278065"/>
                  <a:pt x="1868193" y="278065"/>
                  <a:pt x="1868194" y="273089"/>
                </a:cubicBezTo>
                <a:cubicBezTo>
                  <a:pt x="1872962" y="273089"/>
                  <a:pt x="1882496" y="275577"/>
                  <a:pt x="1884881" y="265626"/>
                </a:cubicBezTo>
                <a:cubicBezTo>
                  <a:pt x="1889649" y="270602"/>
                  <a:pt x="1899187" y="263139"/>
                  <a:pt x="1903952" y="273089"/>
                </a:cubicBezTo>
                <a:cubicBezTo>
                  <a:pt x="1908721" y="260652"/>
                  <a:pt x="1920642" y="275577"/>
                  <a:pt x="1923023" y="263139"/>
                </a:cubicBezTo>
                <a:cubicBezTo>
                  <a:pt x="1925407" y="265626"/>
                  <a:pt x="1925407" y="270602"/>
                  <a:pt x="1925408" y="273089"/>
                </a:cubicBezTo>
                <a:cubicBezTo>
                  <a:pt x="1927792" y="268114"/>
                  <a:pt x="1930176" y="268114"/>
                  <a:pt x="1930176" y="273089"/>
                </a:cubicBezTo>
                <a:cubicBezTo>
                  <a:pt x="1939714" y="270602"/>
                  <a:pt x="1956401" y="280553"/>
                  <a:pt x="1963550" y="268114"/>
                </a:cubicBezTo>
                <a:cubicBezTo>
                  <a:pt x="1965935" y="275577"/>
                  <a:pt x="1975472" y="275577"/>
                  <a:pt x="1980241" y="270602"/>
                </a:cubicBezTo>
                <a:cubicBezTo>
                  <a:pt x="1980241" y="268114"/>
                  <a:pt x="1980241" y="268114"/>
                  <a:pt x="1980241" y="265626"/>
                </a:cubicBezTo>
                <a:cubicBezTo>
                  <a:pt x="1992159" y="255676"/>
                  <a:pt x="2004078" y="268113"/>
                  <a:pt x="2011230" y="248213"/>
                </a:cubicBezTo>
                <a:lnTo>
                  <a:pt x="2008496" y="245924"/>
                </a:lnTo>
                <a:lnTo>
                  <a:pt x="2011119" y="243121"/>
                </a:lnTo>
                <a:cubicBezTo>
                  <a:pt x="2022405" y="238574"/>
                  <a:pt x="2038050" y="246969"/>
                  <a:pt x="2046989" y="235775"/>
                </a:cubicBezTo>
                <a:cubicBezTo>
                  <a:pt x="2056526" y="248213"/>
                  <a:pt x="2063676" y="223337"/>
                  <a:pt x="2066060" y="235775"/>
                </a:cubicBezTo>
                <a:cubicBezTo>
                  <a:pt x="2068444" y="235775"/>
                  <a:pt x="2070829" y="235775"/>
                  <a:pt x="2070829" y="233288"/>
                </a:cubicBezTo>
                <a:cubicBezTo>
                  <a:pt x="2073213" y="233288"/>
                  <a:pt x="2075598" y="235775"/>
                  <a:pt x="2077982" y="238263"/>
                </a:cubicBezTo>
                <a:cubicBezTo>
                  <a:pt x="2077982" y="238263"/>
                  <a:pt x="2080366" y="235775"/>
                  <a:pt x="2077982" y="235775"/>
                </a:cubicBezTo>
                <a:cubicBezTo>
                  <a:pt x="2080367" y="233287"/>
                  <a:pt x="2082751" y="233288"/>
                  <a:pt x="2087516" y="238262"/>
                </a:cubicBezTo>
                <a:cubicBezTo>
                  <a:pt x="2099438" y="235775"/>
                  <a:pt x="2108972" y="230800"/>
                  <a:pt x="2123278" y="233288"/>
                </a:cubicBezTo>
                <a:cubicBezTo>
                  <a:pt x="2130428" y="223337"/>
                  <a:pt x="2147114" y="230800"/>
                  <a:pt x="2156652" y="233287"/>
                </a:cubicBezTo>
                <a:cubicBezTo>
                  <a:pt x="2180492" y="223337"/>
                  <a:pt x="2204332" y="233288"/>
                  <a:pt x="2221019" y="223337"/>
                </a:cubicBezTo>
                <a:cubicBezTo>
                  <a:pt x="2221019" y="225825"/>
                  <a:pt x="2223403" y="225825"/>
                  <a:pt x="2223403" y="230800"/>
                </a:cubicBezTo>
                <a:cubicBezTo>
                  <a:pt x="2225784" y="230800"/>
                  <a:pt x="2225784" y="225825"/>
                  <a:pt x="2225785" y="220849"/>
                </a:cubicBezTo>
                <a:cubicBezTo>
                  <a:pt x="2230553" y="223337"/>
                  <a:pt x="2228168" y="225825"/>
                  <a:pt x="2228168" y="230800"/>
                </a:cubicBezTo>
                <a:cubicBezTo>
                  <a:pt x="2230553" y="223337"/>
                  <a:pt x="2232938" y="225825"/>
                  <a:pt x="2235321" y="228312"/>
                </a:cubicBezTo>
                <a:cubicBezTo>
                  <a:pt x="2237706" y="220849"/>
                  <a:pt x="2230553" y="225825"/>
                  <a:pt x="2230553" y="218362"/>
                </a:cubicBezTo>
                <a:cubicBezTo>
                  <a:pt x="2235322" y="223337"/>
                  <a:pt x="2244859" y="223337"/>
                  <a:pt x="2244859" y="230800"/>
                </a:cubicBezTo>
                <a:cubicBezTo>
                  <a:pt x="2247240" y="230799"/>
                  <a:pt x="2247240" y="228312"/>
                  <a:pt x="2247240" y="223337"/>
                </a:cubicBezTo>
                <a:cubicBezTo>
                  <a:pt x="2261546" y="223337"/>
                  <a:pt x="2263930" y="235775"/>
                  <a:pt x="2278233" y="225825"/>
                </a:cubicBezTo>
                <a:cubicBezTo>
                  <a:pt x="2275848" y="228312"/>
                  <a:pt x="2278233" y="228312"/>
                  <a:pt x="2278233" y="230800"/>
                </a:cubicBezTo>
                <a:lnTo>
                  <a:pt x="2281820" y="229303"/>
                </a:lnTo>
                <a:lnTo>
                  <a:pt x="2282227" y="228080"/>
                </a:lnTo>
                <a:lnTo>
                  <a:pt x="2282797" y="228739"/>
                </a:lnTo>
                <a:lnTo>
                  <a:pt x="2285386" y="223337"/>
                </a:lnTo>
                <a:cubicBezTo>
                  <a:pt x="2287767" y="223337"/>
                  <a:pt x="2287767" y="228313"/>
                  <a:pt x="2290152" y="228312"/>
                </a:cubicBezTo>
                <a:cubicBezTo>
                  <a:pt x="2297304" y="228312"/>
                  <a:pt x="2294920" y="218362"/>
                  <a:pt x="2302073" y="218361"/>
                </a:cubicBezTo>
                <a:cubicBezTo>
                  <a:pt x="2297304" y="228312"/>
                  <a:pt x="2309223" y="220849"/>
                  <a:pt x="2311607" y="225825"/>
                </a:cubicBezTo>
                <a:cubicBezTo>
                  <a:pt x="2316376" y="225825"/>
                  <a:pt x="2316376" y="220849"/>
                  <a:pt x="2318760" y="218362"/>
                </a:cubicBezTo>
                <a:cubicBezTo>
                  <a:pt x="2321144" y="223337"/>
                  <a:pt x="2316376" y="220849"/>
                  <a:pt x="2316376" y="225825"/>
                </a:cubicBezTo>
                <a:cubicBezTo>
                  <a:pt x="2322335" y="225825"/>
                  <a:pt x="2326507" y="224581"/>
                  <a:pt x="2330679" y="223648"/>
                </a:cubicBezTo>
                <a:lnTo>
                  <a:pt x="2344371" y="223350"/>
                </a:lnTo>
                <a:lnTo>
                  <a:pt x="2343444" y="221555"/>
                </a:lnTo>
                <a:lnTo>
                  <a:pt x="2346937" y="222998"/>
                </a:lnTo>
                <a:lnTo>
                  <a:pt x="2347654" y="222873"/>
                </a:lnTo>
                <a:lnTo>
                  <a:pt x="2347177" y="215861"/>
                </a:lnTo>
                <a:lnTo>
                  <a:pt x="2344670" y="216031"/>
                </a:lnTo>
                <a:cubicBezTo>
                  <a:pt x="2344755" y="217272"/>
                  <a:pt x="2345508" y="219091"/>
                  <a:pt x="2345592" y="220332"/>
                </a:cubicBezTo>
                <a:lnTo>
                  <a:pt x="2343154" y="220991"/>
                </a:lnTo>
                <a:lnTo>
                  <a:pt x="2339491" y="213891"/>
                </a:lnTo>
                <a:cubicBezTo>
                  <a:pt x="2339491" y="213891"/>
                  <a:pt x="2341999" y="213721"/>
                  <a:pt x="2341830" y="211239"/>
                </a:cubicBezTo>
                <a:cubicBezTo>
                  <a:pt x="2344670" y="216031"/>
                  <a:pt x="2346503" y="205933"/>
                  <a:pt x="2349516" y="213210"/>
                </a:cubicBezTo>
                <a:cubicBezTo>
                  <a:pt x="2351017" y="207497"/>
                  <a:pt x="2349982" y="206164"/>
                  <a:pt x="2349157" y="202714"/>
                </a:cubicBezTo>
                <a:lnTo>
                  <a:pt x="2348601" y="198968"/>
                </a:lnTo>
                <a:lnTo>
                  <a:pt x="2350762" y="199099"/>
                </a:lnTo>
                <a:cubicBezTo>
                  <a:pt x="2353018" y="199881"/>
                  <a:pt x="2355025" y="201614"/>
                  <a:pt x="2356532" y="205252"/>
                </a:cubicBezTo>
                <a:cubicBezTo>
                  <a:pt x="2356363" y="202772"/>
                  <a:pt x="2363713" y="199779"/>
                  <a:pt x="2358533" y="197636"/>
                </a:cubicBezTo>
                <a:cubicBezTo>
                  <a:pt x="2360703" y="192503"/>
                  <a:pt x="2365713" y="192163"/>
                  <a:pt x="2368389" y="194475"/>
                </a:cubicBezTo>
                <a:lnTo>
                  <a:pt x="2370124" y="191262"/>
                </a:lnTo>
                <a:lnTo>
                  <a:pt x="2367266" y="191833"/>
                </a:lnTo>
                <a:cubicBezTo>
                  <a:pt x="2364976" y="192109"/>
                  <a:pt x="2362876" y="191952"/>
                  <a:pt x="2361076" y="190690"/>
                </a:cubicBezTo>
                <a:cubicBezTo>
                  <a:pt x="2358679" y="188166"/>
                  <a:pt x="2361679" y="186903"/>
                  <a:pt x="2365277" y="186903"/>
                </a:cubicBezTo>
                <a:lnTo>
                  <a:pt x="2370983" y="189673"/>
                </a:lnTo>
                <a:lnTo>
                  <a:pt x="2371186" y="189298"/>
                </a:lnTo>
                <a:cubicBezTo>
                  <a:pt x="2372397" y="188592"/>
                  <a:pt x="2372982" y="187930"/>
                  <a:pt x="2370222" y="184377"/>
                </a:cubicBezTo>
                <a:cubicBezTo>
                  <a:pt x="2372729" y="184207"/>
                  <a:pt x="2373482" y="186026"/>
                  <a:pt x="2373922" y="187866"/>
                </a:cubicBezTo>
                <a:lnTo>
                  <a:pt x="2374934" y="189876"/>
                </a:lnTo>
                <a:lnTo>
                  <a:pt x="2383878" y="185957"/>
                </a:lnTo>
                <a:cubicBezTo>
                  <a:pt x="2387477" y="185642"/>
                  <a:pt x="2391076" y="185641"/>
                  <a:pt x="2394677" y="183116"/>
                </a:cubicBezTo>
                <a:cubicBezTo>
                  <a:pt x="2397075" y="188166"/>
                  <a:pt x="2399477" y="185641"/>
                  <a:pt x="2401878" y="188166"/>
                </a:cubicBezTo>
                <a:cubicBezTo>
                  <a:pt x="2409076" y="183117"/>
                  <a:pt x="2416277" y="181855"/>
                  <a:pt x="2423176" y="181855"/>
                </a:cubicBezTo>
                <a:lnTo>
                  <a:pt x="2438285" y="182832"/>
                </a:lnTo>
                <a:lnTo>
                  <a:pt x="2438072" y="182260"/>
                </a:lnTo>
                <a:lnTo>
                  <a:pt x="2440707" y="182081"/>
                </a:lnTo>
                <a:lnTo>
                  <a:pt x="2437876" y="180592"/>
                </a:lnTo>
                <a:cubicBezTo>
                  <a:pt x="2441474" y="179331"/>
                  <a:pt x="2445675" y="179331"/>
                  <a:pt x="2449574" y="179646"/>
                </a:cubicBezTo>
                <a:cubicBezTo>
                  <a:pt x="2453474" y="179961"/>
                  <a:pt x="2457076" y="180593"/>
                  <a:pt x="2459474" y="180593"/>
                </a:cubicBezTo>
                <a:lnTo>
                  <a:pt x="2459411" y="180811"/>
                </a:lnTo>
                <a:lnTo>
                  <a:pt x="2465805" y="180376"/>
                </a:lnTo>
                <a:lnTo>
                  <a:pt x="2465781" y="180162"/>
                </a:lnTo>
                <a:cubicBezTo>
                  <a:pt x="2464634" y="179863"/>
                  <a:pt x="2462913" y="180461"/>
                  <a:pt x="2461767" y="180461"/>
                </a:cubicBezTo>
                <a:cubicBezTo>
                  <a:pt x="2461767" y="175678"/>
                  <a:pt x="2463487" y="175678"/>
                  <a:pt x="2465495" y="177172"/>
                </a:cubicBezTo>
                <a:lnTo>
                  <a:pt x="2468399" y="180200"/>
                </a:lnTo>
                <a:lnTo>
                  <a:pt x="2470942" y="180027"/>
                </a:lnTo>
                <a:lnTo>
                  <a:pt x="2470942" y="175678"/>
                </a:lnTo>
                <a:cubicBezTo>
                  <a:pt x="2470942" y="174482"/>
                  <a:pt x="2472089" y="174481"/>
                  <a:pt x="2473235" y="175379"/>
                </a:cubicBezTo>
                <a:lnTo>
                  <a:pt x="2475203" y="179738"/>
                </a:lnTo>
                <a:lnTo>
                  <a:pt x="2479396" y="179453"/>
                </a:lnTo>
                <a:lnTo>
                  <a:pt x="2477822" y="176155"/>
                </a:lnTo>
                <a:cubicBezTo>
                  <a:pt x="2482617" y="178666"/>
                  <a:pt x="2499399" y="181177"/>
                  <a:pt x="2501797" y="166111"/>
                </a:cubicBezTo>
                <a:cubicBezTo>
                  <a:pt x="2501797" y="169878"/>
                  <a:pt x="2501797" y="171761"/>
                  <a:pt x="2502094" y="173644"/>
                </a:cubicBezTo>
                <a:lnTo>
                  <a:pt x="2503339" y="178107"/>
                </a:lnTo>
                <a:lnTo>
                  <a:pt x="2501798" y="177098"/>
                </a:lnTo>
                <a:cubicBezTo>
                  <a:pt x="2500596" y="176782"/>
                  <a:pt x="2499399" y="176155"/>
                  <a:pt x="2499399" y="173644"/>
                </a:cubicBezTo>
                <a:lnTo>
                  <a:pt x="2494790" y="179057"/>
                </a:lnTo>
                <a:lnTo>
                  <a:pt x="2495725" y="178344"/>
                </a:lnTo>
                <a:cubicBezTo>
                  <a:pt x="2498400" y="180657"/>
                  <a:pt x="2495893" y="180827"/>
                  <a:pt x="2493554" y="183480"/>
                </a:cubicBezTo>
                <a:cubicBezTo>
                  <a:pt x="2496062" y="183309"/>
                  <a:pt x="2498906" y="188102"/>
                  <a:pt x="2501414" y="187932"/>
                </a:cubicBezTo>
                <a:cubicBezTo>
                  <a:pt x="2503414" y="180316"/>
                  <a:pt x="2511273" y="184771"/>
                  <a:pt x="2516621" y="189393"/>
                </a:cubicBezTo>
                <a:cubicBezTo>
                  <a:pt x="2531158" y="180926"/>
                  <a:pt x="2542193" y="195135"/>
                  <a:pt x="2551717" y="187009"/>
                </a:cubicBezTo>
                <a:cubicBezTo>
                  <a:pt x="2562079" y="191291"/>
                  <a:pt x="2581289" y="177521"/>
                  <a:pt x="2592329" y="191730"/>
                </a:cubicBezTo>
                <a:cubicBezTo>
                  <a:pt x="2594836" y="191560"/>
                  <a:pt x="2594667" y="189077"/>
                  <a:pt x="2594499" y="186597"/>
                </a:cubicBezTo>
                <a:cubicBezTo>
                  <a:pt x="2599510" y="186257"/>
                  <a:pt x="2597680" y="196354"/>
                  <a:pt x="2602522" y="193532"/>
                </a:cubicBezTo>
                <a:cubicBezTo>
                  <a:pt x="2605197" y="195844"/>
                  <a:pt x="2604692" y="188396"/>
                  <a:pt x="2604692" y="188396"/>
                </a:cubicBezTo>
                <a:cubicBezTo>
                  <a:pt x="2610043" y="193021"/>
                  <a:pt x="2612550" y="192851"/>
                  <a:pt x="2610213" y="195504"/>
                </a:cubicBezTo>
                <a:cubicBezTo>
                  <a:pt x="2615226" y="195163"/>
                  <a:pt x="2614889" y="190198"/>
                  <a:pt x="2617228" y="187545"/>
                </a:cubicBezTo>
                <a:cubicBezTo>
                  <a:pt x="2620406" y="197303"/>
                  <a:pt x="2624745" y="187034"/>
                  <a:pt x="2627252" y="186864"/>
                </a:cubicBezTo>
                <a:cubicBezTo>
                  <a:pt x="2635025" y="190077"/>
                  <a:pt x="2644509" y="190680"/>
                  <a:pt x="2654349" y="191881"/>
                </a:cubicBezTo>
                <a:lnTo>
                  <a:pt x="2662979" y="194423"/>
                </a:lnTo>
                <a:lnTo>
                  <a:pt x="2654729" y="197466"/>
                </a:lnTo>
                <a:cubicBezTo>
                  <a:pt x="2651867" y="197037"/>
                  <a:pt x="2649233" y="195346"/>
                  <a:pt x="2647812" y="192950"/>
                </a:cubicBezTo>
                <a:cubicBezTo>
                  <a:pt x="2642966" y="195770"/>
                  <a:pt x="2642966" y="195770"/>
                  <a:pt x="2637786" y="193630"/>
                </a:cubicBezTo>
                <a:cubicBezTo>
                  <a:pt x="2637955" y="196111"/>
                  <a:pt x="2637955" y="196111"/>
                  <a:pt x="2635617" y="198763"/>
                </a:cubicBezTo>
                <a:lnTo>
                  <a:pt x="2638340" y="200165"/>
                </a:lnTo>
                <a:lnTo>
                  <a:pt x="2640592" y="200948"/>
                </a:lnTo>
                <a:cubicBezTo>
                  <a:pt x="2638208" y="198461"/>
                  <a:pt x="2647746" y="203435"/>
                  <a:pt x="2650130" y="203435"/>
                </a:cubicBezTo>
                <a:cubicBezTo>
                  <a:pt x="2652511" y="203436"/>
                  <a:pt x="2654895" y="200948"/>
                  <a:pt x="2659664" y="200948"/>
                </a:cubicBezTo>
                <a:cubicBezTo>
                  <a:pt x="2662048" y="198461"/>
                  <a:pt x="2666817" y="205924"/>
                  <a:pt x="2669201" y="205924"/>
                </a:cubicBezTo>
                <a:lnTo>
                  <a:pt x="2676694" y="206457"/>
                </a:lnTo>
                <a:lnTo>
                  <a:pt x="2670106" y="201408"/>
                </a:lnTo>
                <a:lnTo>
                  <a:pt x="2663057" y="194446"/>
                </a:lnTo>
                <a:lnTo>
                  <a:pt x="2683581" y="200491"/>
                </a:lnTo>
                <a:cubicBezTo>
                  <a:pt x="2682328" y="200576"/>
                  <a:pt x="2679821" y="200747"/>
                  <a:pt x="2678317" y="201784"/>
                </a:cubicBezTo>
                <a:lnTo>
                  <a:pt x="2678879" y="206612"/>
                </a:lnTo>
                <a:lnTo>
                  <a:pt x="2682312" y="206857"/>
                </a:lnTo>
                <a:cubicBezTo>
                  <a:pt x="2687079" y="207168"/>
                  <a:pt x="2691847" y="207167"/>
                  <a:pt x="2695422" y="205924"/>
                </a:cubicBezTo>
                <a:cubicBezTo>
                  <a:pt x="2697806" y="208412"/>
                  <a:pt x="2697806" y="208412"/>
                  <a:pt x="2697806" y="213386"/>
                </a:cubicBezTo>
                <a:cubicBezTo>
                  <a:pt x="2699595" y="209655"/>
                  <a:pt x="2701383" y="207789"/>
                  <a:pt x="2703208" y="207051"/>
                </a:cubicBezTo>
                <a:lnTo>
                  <a:pt x="2707467" y="207375"/>
                </a:lnTo>
                <a:lnTo>
                  <a:pt x="2707502" y="206857"/>
                </a:lnTo>
                <a:cubicBezTo>
                  <a:pt x="2707804" y="205363"/>
                  <a:pt x="2708408" y="204167"/>
                  <a:pt x="2709616" y="204167"/>
                </a:cubicBezTo>
                <a:cubicBezTo>
                  <a:pt x="2709616" y="204167"/>
                  <a:pt x="2709616" y="204167"/>
                  <a:pt x="2709616" y="205363"/>
                </a:cubicBezTo>
                <a:lnTo>
                  <a:pt x="2709616" y="207835"/>
                </a:lnTo>
                <a:lnTo>
                  <a:pt x="2714904" y="210238"/>
                </a:lnTo>
                <a:cubicBezTo>
                  <a:pt x="2717027" y="211054"/>
                  <a:pt x="2719262" y="211521"/>
                  <a:pt x="2721647" y="210899"/>
                </a:cubicBezTo>
                <a:cubicBezTo>
                  <a:pt x="2719262" y="205923"/>
                  <a:pt x="2714493" y="208412"/>
                  <a:pt x="2714493" y="200948"/>
                </a:cubicBezTo>
                <a:cubicBezTo>
                  <a:pt x="2719262" y="213387"/>
                  <a:pt x="2735949" y="203436"/>
                  <a:pt x="2745486" y="205924"/>
                </a:cubicBezTo>
                <a:cubicBezTo>
                  <a:pt x="2745487" y="195973"/>
                  <a:pt x="2735949" y="203436"/>
                  <a:pt x="2735949" y="193486"/>
                </a:cubicBezTo>
                <a:cubicBezTo>
                  <a:pt x="2731184" y="203436"/>
                  <a:pt x="2724031" y="195973"/>
                  <a:pt x="2716878" y="198461"/>
                </a:cubicBezTo>
                <a:cubicBezTo>
                  <a:pt x="2735949" y="186023"/>
                  <a:pt x="2759789" y="186023"/>
                  <a:pt x="2774092" y="181047"/>
                </a:cubicBezTo>
                <a:lnTo>
                  <a:pt x="2769273" y="177603"/>
                </a:lnTo>
                <a:lnTo>
                  <a:pt x="2769138" y="177749"/>
                </a:lnTo>
                <a:lnTo>
                  <a:pt x="2767682" y="176466"/>
                </a:lnTo>
                <a:lnTo>
                  <a:pt x="2766531" y="175644"/>
                </a:lnTo>
                <a:lnTo>
                  <a:pt x="2756695" y="176980"/>
                </a:lnTo>
                <a:lnTo>
                  <a:pt x="2753040" y="178284"/>
                </a:lnTo>
                <a:lnTo>
                  <a:pt x="2751521" y="177471"/>
                </a:lnTo>
                <a:lnTo>
                  <a:pt x="2746939" y="177899"/>
                </a:lnTo>
                <a:cubicBezTo>
                  <a:pt x="2744145" y="177316"/>
                  <a:pt x="2741910" y="175450"/>
                  <a:pt x="2740718" y="171097"/>
                </a:cubicBezTo>
                <a:lnTo>
                  <a:pt x="2738720" y="172024"/>
                </a:lnTo>
                <a:lnTo>
                  <a:pt x="2740582" y="173827"/>
                </a:lnTo>
                <a:cubicBezTo>
                  <a:pt x="2741999" y="175359"/>
                  <a:pt x="2743164" y="177225"/>
                  <a:pt x="2744427" y="181010"/>
                </a:cubicBezTo>
                <a:cubicBezTo>
                  <a:pt x="2733741" y="181549"/>
                  <a:pt x="2722671" y="174409"/>
                  <a:pt x="2714767" y="187635"/>
                </a:cubicBezTo>
                <a:cubicBezTo>
                  <a:pt x="2714509" y="182518"/>
                  <a:pt x="2718395" y="174625"/>
                  <a:pt x="2712113" y="177507"/>
                </a:cubicBezTo>
                <a:cubicBezTo>
                  <a:pt x="2713053" y="174895"/>
                  <a:pt x="2715757" y="175400"/>
                  <a:pt x="2718161" y="175278"/>
                </a:cubicBezTo>
                <a:lnTo>
                  <a:pt x="2718268" y="175128"/>
                </a:lnTo>
                <a:lnTo>
                  <a:pt x="2710919" y="175761"/>
                </a:lnTo>
                <a:cubicBezTo>
                  <a:pt x="2705555" y="175450"/>
                  <a:pt x="2700191" y="174828"/>
                  <a:pt x="2697806" y="181047"/>
                </a:cubicBezTo>
                <a:cubicBezTo>
                  <a:pt x="2696614" y="177316"/>
                  <a:pt x="2694827" y="177316"/>
                  <a:pt x="2693039" y="177938"/>
                </a:cubicBezTo>
                <a:lnTo>
                  <a:pt x="2691788" y="178101"/>
                </a:lnTo>
                <a:lnTo>
                  <a:pt x="2692505" y="179180"/>
                </a:lnTo>
                <a:cubicBezTo>
                  <a:pt x="2690434" y="179284"/>
                  <a:pt x="2688366" y="179389"/>
                  <a:pt x="2686299" y="179493"/>
                </a:cubicBezTo>
                <a:lnTo>
                  <a:pt x="2688669" y="174997"/>
                </a:lnTo>
                <a:lnTo>
                  <a:pt x="2682609" y="171719"/>
                </a:lnTo>
                <a:cubicBezTo>
                  <a:pt x="2678735" y="172962"/>
                  <a:pt x="2675159" y="176072"/>
                  <a:pt x="2676351" y="178560"/>
                </a:cubicBezTo>
                <a:lnTo>
                  <a:pt x="2673247" y="177578"/>
                </a:lnTo>
                <a:lnTo>
                  <a:pt x="2671708" y="179966"/>
                </a:lnTo>
                <a:cubicBezTo>
                  <a:pt x="2670639" y="180357"/>
                  <a:pt x="2669588" y="181083"/>
                  <a:pt x="2669791" y="185113"/>
                </a:cubicBezTo>
                <a:cubicBezTo>
                  <a:pt x="2663006" y="180069"/>
                  <a:pt x="2658934" y="185661"/>
                  <a:pt x="2652420" y="185989"/>
                </a:cubicBezTo>
                <a:lnTo>
                  <a:pt x="2652913" y="182700"/>
                </a:lnTo>
                <a:lnTo>
                  <a:pt x="2639401" y="177005"/>
                </a:lnTo>
                <a:cubicBezTo>
                  <a:pt x="2632846" y="176694"/>
                  <a:pt x="2626290" y="178560"/>
                  <a:pt x="2623906" y="183535"/>
                </a:cubicBezTo>
                <a:cubicBezTo>
                  <a:pt x="2621521" y="183535"/>
                  <a:pt x="2621521" y="181047"/>
                  <a:pt x="2621521" y="178560"/>
                </a:cubicBezTo>
                <a:cubicBezTo>
                  <a:pt x="2609603" y="178560"/>
                  <a:pt x="2602449" y="183535"/>
                  <a:pt x="2590528" y="176072"/>
                </a:cubicBezTo>
                <a:cubicBezTo>
                  <a:pt x="2600066" y="171097"/>
                  <a:pt x="2609603" y="178560"/>
                  <a:pt x="2614368" y="168609"/>
                </a:cubicBezTo>
                <a:cubicBezTo>
                  <a:pt x="2614368" y="166122"/>
                  <a:pt x="2611984" y="166122"/>
                  <a:pt x="2611984" y="163634"/>
                </a:cubicBezTo>
                <a:cubicBezTo>
                  <a:pt x="2609603" y="163634"/>
                  <a:pt x="2607218" y="163634"/>
                  <a:pt x="2604834" y="161147"/>
                </a:cubicBezTo>
                <a:cubicBezTo>
                  <a:pt x="2600065" y="166121"/>
                  <a:pt x="2595297" y="171097"/>
                  <a:pt x="2590528" y="163634"/>
                </a:cubicBezTo>
                <a:cubicBezTo>
                  <a:pt x="2588147" y="173585"/>
                  <a:pt x="2580994" y="168609"/>
                  <a:pt x="2576226" y="178560"/>
                </a:cubicBezTo>
                <a:cubicBezTo>
                  <a:pt x="2580994" y="171097"/>
                  <a:pt x="2573841" y="173584"/>
                  <a:pt x="2569076" y="171097"/>
                </a:cubicBezTo>
                <a:cubicBezTo>
                  <a:pt x="2588147" y="158659"/>
                  <a:pt x="2609603" y="161147"/>
                  <a:pt x="2623906" y="153684"/>
                </a:cubicBezTo>
                <a:cubicBezTo>
                  <a:pt x="2626290" y="156171"/>
                  <a:pt x="2631055" y="163634"/>
                  <a:pt x="2631055" y="156171"/>
                </a:cubicBezTo>
                <a:cubicBezTo>
                  <a:pt x="2635824" y="156171"/>
                  <a:pt x="2635823" y="161147"/>
                  <a:pt x="2638208" y="163634"/>
                </a:cubicBezTo>
                <a:cubicBezTo>
                  <a:pt x="2638208" y="161147"/>
                  <a:pt x="2640592" y="161147"/>
                  <a:pt x="2642977" y="156171"/>
                </a:cubicBezTo>
                <a:cubicBezTo>
                  <a:pt x="2645361" y="156171"/>
                  <a:pt x="2645361" y="161147"/>
                  <a:pt x="2647745" y="161147"/>
                </a:cubicBezTo>
                <a:cubicBezTo>
                  <a:pt x="2652511" y="161147"/>
                  <a:pt x="2647745" y="151196"/>
                  <a:pt x="2652511" y="153684"/>
                </a:cubicBezTo>
                <a:cubicBezTo>
                  <a:pt x="2652511" y="156171"/>
                  <a:pt x="2654895" y="156171"/>
                  <a:pt x="2654895" y="156171"/>
                </a:cubicBezTo>
                <a:cubicBezTo>
                  <a:pt x="2664433" y="143733"/>
                  <a:pt x="2685888" y="156171"/>
                  <a:pt x="2695422" y="148708"/>
                </a:cubicBezTo>
                <a:cubicBezTo>
                  <a:pt x="2702576" y="156171"/>
                  <a:pt x="2714493" y="143733"/>
                  <a:pt x="2726416" y="148708"/>
                </a:cubicBezTo>
                <a:cubicBezTo>
                  <a:pt x="2733565" y="143733"/>
                  <a:pt x="2740718" y="141245"/>
                  <a:pt x="2743103" y="146221"/>
                </a:cubicBezTo>
                <a:cubicBezTo>
                  <a:pt x="2745487" y="146221"/>
                  <a:pt x="2745486" y="143733"/>
                  <a:pt x="2747871" y="141245"/>
                </a:cubicBezTo>
                <a:cubicBezTo>
                  <a:pt x="2747871" y="138758"/>
                  <a:pt x="2745486" y="141246"/>
                  <a:pt x="2745487" y="136270"/>
                </a:cubicBezTo>
                <a:cubicBezTo>
                  <a:pt x="2747871" y="143733"/>
                  <a:pt x="2750255" y="136270"/>
                  <a:pt x="2755020" y="138758"/>
                </a:cubicBezTo>
                <a:cubicBezTo>
                  <a:pt x="2766943" y="138758"/>
                  <a:pt x="2786013" y="136270"/>
                  <a:pt x="2802701" y="138758"/>
                </a:cubicBezTo>
                <a:cubicBezTo>
                  <a:pt x="2802701" y="143733"/>
                  <a:pt x="2800317" y="143733"/>
                  <a:pt x="2797932" y="141246"/>
                </a:cubicBezTo>
                <a:cubicBezTo>
                  <a:pt x="2797932" y="143733"/>
                  <a:pt x="2797932" y="146221"/>
                  <a:pt x="2795548" y="146221"/>
                </a:cubicBezTo>
                <a:cubicBezTo>
                  <a:pt x="2797932" y="148708"/>
                  <a:pt x="2797932" y="146221"/>
                  <a:pt x="2797932" y="146221"/>
                </a:cubicBezTo>
                <a:cubicBezTo>
                  <a:pt x="2802701" y="146221"/>
                  <a:pt x="2797932" y="151196"/>
                  <a:pt x="2800317" y="151196"/>
                </a:cubicBezTo>
                <a:cubicBezTo>
                  <a:pt x="2805681" y="140002"/>
                  <a:pt x="2813726" y="145599"/>
                  <a:pt x="2821438" y="148048"/>
                </a:cubicBezTo>
                <a:lnTo>
                  <a:pt x="2826818" y="148523"/>
                </a:lnTo>
                <a:lnTo>
                  <a:pt x="2826540" y="148708"/>
                </a:lnTo>
                <a:lnTo>
                  <a:pt x="2826934" y="148533"/>
                </a:lnTo>
                <a:lnTo>
                  <a:pt x="2828925" y="148708"/>
                </a:lnTo>
                <a:cubicBezTo>
                  <a:pt x="2828925" y="148708"/>
                  <a:pt x="2828925" y="148086"/>
                  <a:pt x="2828627" y="147775"/>
                </a:cubicBezTo>
                <a:lnTo>
                  <a:pt x="2826934" y="148533"/>
                </a:lnTo>
                <a:lnTo>
                  <a:pt x="2826818" y="148523"/>
                </a:lnTo>
                <a:lnTo>
                  <a:pt x="2836113" y="142295"/>
                </a:lnTo>
                <a:cubicBezTo>
                  <a:pt x="2846058" y="137048"/>
                  <a:pt x="2856338" y="135649"/>
                  <a:pt x="2859915" y="141245"/>
                </a:cubicBezTo>
                <a:cubicBezTo>
                  <a:pt x="2864683" y="143733"/>
                  <a:pt x="2862299" y="133783"/>
                  <a:pt x="2864683" y="133783"/>
                </a:cubicBezTo>
                <a:cubicBezTo>
                  <a:pt x="2862299" y="141246"/>
                  <a:pt x="2869452" y="138758"/>
                  <a:pt x="2869452" y="146221"/>
                </a:cubicBezTo>
                <a:cubicBezTo>
                  <a:pt x="2871836" y="141245"/>
                  <a:pt x="2874218" y="141246"/>
                  <a:pt x="2876602" y="146221"/>
                </a:cubicBezTo>
                <a:cubicBezTo>
                  <a:pt x="2874218" y="151196"/>
                  <a:pt x="2878986" y="153684"/>
                  <a:pt x="2881370" y="153684"/>
                </a:cubicBezTo>
                <a:cubicBezTo>
                  <a:pt x="2883755" y="148708"/>
                  <a:pt x="2888524" y="146221"/>
                  <a:pt x="2890908" y="146221"/>
                </a:cubicBezTo>
                <a:cubicBezTo>
                  <a:pt x="2890908" y="151196"/>
                  <a:pt x="2888523" y="151196"/>
                  <a:pt x="2888523" y="148708"/>
                </a:cubicBezTo>
                <a:cubicBezTo>
                  <a:pt x="2886139" y="153683"/>
                  <a:pt x="2886139" y="156171"/>
                  <a:pt x="2888524" y="163634"/>
                </a:cubicBezTo>
                <a:cubicBezTo>
                  <a:pt x="2888523" y="168609"/>
                  <a:pt x="2890908" y="168609"/>
                  <a:pt x="2888523" y="173585"/>
                </a:cubicBezTo>
                <a:cubicBezTo>
                  <a:pt x="2890908" y="173585"/>
                  <a:pt x="2893292" y="173584"/>
                  <a:pt x="2893292" y="171097"/>
                </a:cubicBezTo>
                <a:cubicBezTo>
                  <a:pt x="2888524" y="171097"/>
                  <a:pt x="2893292" y="166121"/>
                  <a:pt x="2893292" y="163634"/>
                </a:cubicBezTo>
                <a:lnTo>
                  <a:pt x="2888524" y="163634"/>
                </a:lnTo>
                <a:cubicBezTo>
                  <a:pt x="2890908" y="153684"/>
                  <a:pt x="2890907" y="166121"/>
                  <a:pt x="2895673" y="161146"/>
                </a:cubicBezTo>
                <a:cubicBezTo>
                  <a:pt x="2895673" y="161146"/>
                  <a:pt x="2895673" y="163634"/>
                  <a:pt x="2898057" y="163634"/>
                </a:cubicBezTo>
                <a:cubicBezTo>
                  <a:pt x="2895673" y="171097"/>
                  <a:pt x="2895673" y="178560"/>
                  <a:pt x="2890908" y="181047"/>
                </a:cubicBezTo>
                <a:cubicBezTo>
                  <a:pt x="2898057" y="181047"/>
                  <a:pt x="2902826" y="178560"/>
                  <a:pt x="2907595" y="176072"/>
                </a:cubicBezTo>
                <a:cubicBezTo>
                  <a:pt x="2907595" y="176072"/>
                  <a:pt x="2909979" y="178560"/>
                  <a:pt x="2909979" y="181047"/>
                </a:cubicBezTo>
                <a:cubicBezTo>
                  <a:pt x="2926071" y="169853"/>
                  <a:pt x="2938139" y="176850"/>
                  <a:pt x="2951213" y="178949"/>
                </a:cubicBezTo>
                <a:lnTo>
                  <a:pt x="2963712" y="178591"/>
                </a:lnTo>
                <a:lnTo>
                  <a:pt x="2965464" y="170435"/>
                </a:lnTo>
                <a:cubicBezTo>
                  <a:pt x="2964177" y="166414"/>
                  <a:pt x="2961317" y="163415"/>
                  <a:pt x="2959092" y="162270"/>
                </a:cubicBezTo>
                <a:cubicBezTo>
                  <a:pt x="2962397" y="163362"/>
                  <a:pt x="2966816" y="165024"/>
                  <a:pt x="2971157" y="165120"/>
                </a:cubicBezTo>
                <a:lnTo>
                  <a:pt x="2976409" y="162148"/>
                </a:lnTo>
                <a:lnTo>
                  <a:pt x="2971177" y="161692"/>
                </a:lnTo>
                <a:cubicBezTo>
                  <a:pt x="2968640" y="161470"/>
                  <a:pt x="2966399" y="161583"/>
                  <a:pt x="2965350" y="163034"/>
                </a:cubicBezTo>
                <a:cubicBezTo>
                  <a:pt x="2965139" y="158854"/>
                  <a:pt x="2967868" y="157319"/>
                  <a:pt x="2970966" y="157512"/>
                </a:cubicBezTo>
                <a:lnTo>
                  <a:pt x="2977480" y="161544"/>
                </a:lnTo>
                <a:lnTo>
                  <a:pt x="2982747" y="158564"/>
                </a:lnTo>
                <a:cubicBezTo>
                  <a:pt x="2994060" y="168050"/>
                  <a:pt x="3006525" y="157366"/>
                  <a:pt x="3015301" y="159438"/>
                </a:cubicBezTo>
                <a:cubicBezTo>
                  <a:pt x="3017969" y="169359"/>
                  <a:pt x="3023950" y="159002"/>
                  <a:pt x="3030686" y="163690"/>
                </a:cubicBezTo>
                <a:cubicBezTo>
                  <a:pt x="3024708" y="174049"/>
                  <a:pt x="3015427" y="161945"/>
                  <a:pt x="3006905" y="164889"/>
                </a:cubicBezTo>
                <a:cubicBezTo>
                  <a:pt x="3007031" y="167397"/>
                  <a:pt x="3007031" y="167397"/>
                  <a:pt x="3009320" y="169795"/>
                </a:cubicBezTo>
                <a:lnTo>
                  <a:pt x="2991250" y="172820"/>
                </a:lnTo>
                <a:lnTo>
                  <a:pt x="2992335" y="173286"/>
                </a:lnTo>
                <a:cubicBezTo>
                  <a:pt x="2995646" y="173884"/>
                  <a:pt x="2999257" y="173286"/>
                  <a:pt x="3005276" y="170895"/>
                </a:cubicBezTo>
                <a:cubicBezTo>
                  <a:pt x="3005276" y="175677"/>
                  <a:pt x="2998054" y="173286"/>
                  <a:pt x="3000463" y="178069"/>
                </a:cubicBezTo>
                <a:cubicBezTo>
                  <a:pt x="2993238" y="173286"/>
                  <a:pt x="2986015" y="180461"/>
                  <a:pt x="2981198" y="178069"/>
                </a:cubicBezTo>
                <a:lnTo>
                  <a:pt x="2981198" y="175716"/>
                </a:lnTo>
                <a:lnTo>
                  <a:pt x="2976096" y="177127"/>
                </a:lnTo>
                <a:lnTo>
                  <a:pt x="2968501" y="181342"/>
                </a:lnTo>
                <a:lnTo>
                  <a:pt x="2970173" y="182602"/>
                </a:lnTo>
                <a:cubicBezTo>
                  <a:pt x="2972557" y="182291"/>
                  <a:pt x="2975537" y="181047"/>
                  <a:pt x="2979112" y="181047"/>
                </a:cubicBezTo>
                <a:cubicBezTo>
                  <a:pt x="2979112" y="186023"/>
                  <a:pt x="2979112" y="186023"/>
                  <a:pt x="2979112" y="188510"/>
                </a:cubicBezTo>
                <a:cubicBezTo>
                  <a:pt x="2985072" y="186023"/>
                  <a:pt x="2990436" y="187889"/>
                  <a:pt x="2995800" y="190065"/>
                </a:cubicBezTo>
                <a:lnTo>
                  <a:pt x="3009160" y="192804"/>
                </a:lnTo>
                <a:lnTo>
                  <a:pt x="3025545" y="193425"/>
                </a:lnTo>
                <a:cubicBezTo>
                  <a:pt x="3032158" y="194234"/>
                  <a:pt x="3039039" y="194395"/>
                  <a:pt x="3045000" y="190215"/>
                </a:cubicBezTo>
                <a:lnTo>
                  <a:pt x="3048490" y="191181"/>
                </a:lnTo>
                <a:lnTo>
                  <a:pt x="3051339" y="188268"/>
                </a:lnTo>
                <a:lnTo>
                  <a:pt x="3052974" y="192423"/>
                </a:lnTo>
                <a:lnTo>
                  <a:pt x="3058685" y="194005"/>
                </a:lnTo>
                <a:lnTo>
                  <a:pt x="3064784" y="191017"/>
                </a:lnTo>
                <a:lnTo>
                  <a:pt x="3066387" y="187509"/>
                </a:lnTo>
                <a:lnTo>
                  <a:pt x="3066327" y="190261"/>
                </a:lnTo>
                <a:lnTo>
                  <a:pt x="3069868" y="188526"/>
                </a:lnTo>
                <a:lnTo>
                  <a:pt x="3067686" y="194392"/>
                </a:lnTo>
                <a:lnTo>
                  <a:pt x="3077400" y="192247"/>
                </a:lnTo>
                <a:cubicBezTo>
                  <a:pt x="3081116" y="191126"/>
                  <a:pt x="3084847" y="190315"/>
                  <a:pt x="3090285" y="191286"/>
                </a:cubicBezTo>
                <a:cubicBezTo>
                  <a:pt x="3094581" y="191070"/>
                  <a:pt x="3100906" y="188260"/>
                  <a:pt x="3103056" y="188152"/>
                </a:cubicBezTo>
                <a:lnTo>
                  <a:pt x="3108745" y="194094"/>
                </a:lnTo>
                <a:lnTo>
                  <a:pt x="3111795" y="193938"/>
                </a:lnTo>
                <a:cubicBezTo>
                  <a:pt x="3119330" y="188963"/>
                  <a:pt x="3126868" y="186475"/>
                  <a:pt x="3129382" y="191451"/>
                </a:cubicBezTo>
                <a:cubicBezTo>
                  <a:pt x="3131894" y="191451"/>
                  <a:pt x="3131894" y="188963"/>
                  <a:pt x="3134407" y="186475"/>
                </a:cubicBezTo>
                <a:cubicBezTo>
                  <a:pt x="3134407" y="183987"/>
                  <a:pt x="3131894" y="186475"/>
                  <a:pt x="3131894" y="181500"/>
                </a:cubicBezTo>
                <a:cubicBezTo>
                  <a:pt x="3134407" y="188963"/>
                  <a:pt x="3136920" y="181500"/>
                  <a:pt x="3141942" y="183987"/>
                </a:cubicBezTo>
                <a:lnTo>
                  <a:pt x="3184740" y="183988"/>
                </a:lnTo>
                <a:lnTo>
                  <a:pt x="3184491" y="179066"/>
                </a:lnTo>
                <a:cubicBezTo>
                  <a:pt x="3186642" y="178957"/>
                  <a:pt x="3186767" y="181441"/>
                  <a:pt x="3186892" y="183926"/>
                </a:cubicBezTo>
                <a:cubicBezTo>
                  <a:pt x="3197893" y="188353"/>
                  <a:pt x="3207763" y="170420"/>
                  <a:pt x="3216864" y="179924"/>
                </a:cubicBezTo>
                <a:cubicBezTo>
                  <a:pt x="3220911" y="174739"/>
                  <a:pt x="3232162" y="184135"/>
                  <a:pt x="3233686" y="171604"/>
                </a:cubicBezTo>
                <a:cubicBezTo>
                  <a:pt x="3235961" y="173980"/>
                  <a:pt x="3237983" y="171388"/>
                  <a:pt x="3238233" y="176357"/>
                </a:cubicBezTo>
                <a:cubicBezTo>
                  <a:pt x="3240383" y="176248"/>
                  <a:pt x="3240133" y="171279"/>
                  <a:pt x="3242157" y="168686"/>
                </a:cubicBezTo>
                <a:cubicBezTo>
                  <a:pt x="3242783" y="181108"/>
                  <a:pt x="3253033" y="170628"/>
                  <a:pt x="3257204" y="167928"/>
                </a:cubicBezTo>
                <a:cubicBezTo>
                  <a:pt x="3261504" y="167711"/>
                  <a:pt x="3268455" y="177324"/>
                  <a:pt x="3270104" y="167278"/>
                </a:cubicBezTo>
                <a:cubicBezTo>
                  <a:pt x="3275028" y="179483"/>
                  <a:pt x="3283002" y="166627"/>
                  <a:pt x="3291602" y="166194"/>
                </a:cubicBezTo>
                <a:cubicBezTo>
                  <a:pt x="3291476" y="163709"/>
                  <a:pt x="3291352" y="161225"/>
                  <a:pt x="3291226" y="158740"/>
                </a:cubicBezTo>
                <a:cubicBezTo>
                  <a:pt x="3304499" y="165544"/>
                  <a:pt x="3310445" y="155281"/>
                  <a:pt x="3318920" y="152363"/>
                </a:cubicBezTo>
                <a:cubicBezTo>
                  <a:pt x="3321070" y="152255"/>
                  <a:pt x="3323345" y="154631"/>
                  <a:pt x="3325745" y="159491"/>
                </a:cubicBezTo>
                <a:cubicBezTo>
                  <a:pt x="3330043" y="159274"/>
                  <a:pt x="3329792" y="154306"/>
                  <a:pt x="3333967" y="151604"/>
                </a:cubicBezTo>
                <a:cubicBezTo>
                  <a:pt x="3334468" y="161542"/>
                  <a:pt x="3342567" y="151171"/>
                  <a:pt x="3342943" y="158624"/>
                </a:cubicBezTo>
                <a:cubicBezTo>
                  <a:pt x="3346864" y="150954"/>
                  <a:pt x="3351289" y="153222"/>
                  <a:pt x="3355714" y="155490"/>
                </a:cubicBezTo>
                <a:cubicBezTo>
                  <a:pt x="3353439" y="153114"/>
                  <a:pt x="3362290" y="157648"/>
                  <a:pt x="3364440" y="157540"/>
                </a:cubicBezTo>
                <a:cubicBezTo>
                  <a:pt x="3366587" y="157432"/>
                  <a:pt x="3368612" y="154839"/>
                  <a:pt x="3372912" y="154623"/>
                </a:cubicBezTo>
                <a:cubicBezTo>
                  <a:pt x="3374937" y="152030"/>
                  <a:pt x="3379613" y="159267"/>
                  <a:pt x="3381762" y="159158"/>
                </a:cubicBezTo>
                <a:cubicBezTo>
                  <a:pt x="3388209" y="158833"/>
                  <a:pt x="3399085" y="160776"/>
                  <a:pt x="3405406" y="157967"/>
                </a:cubicBezTo>
                <a:cubicBezTo>
                  <a:pt x="3407682" y="160343"/>
                  <a:pt x="3407682" y="160343"/>
                  <a:pt x="3407932" y="165311"/>
                </a:cubicBezTo>
                <a:cubicBezTo>
                  <a:pt x="3409357" y="161503"/>
                  <a:pt x="3410875" y="159559"/>
                  <a:pt x="3412484" y="158738"/>
                </a:cubicBezTo>
                <a:lnTo>
                  <a:pt x="3416341" y="158868"/>
                </a:lnTo>
                <a:lnTo>
                  <a:pt x="3416346" y="158350"/>
                </a:lnTo>
                <a:cubicBezTo>
                  <a:pt x="3416543" y="156843"/>
                  <a:pt x="3417028" y="155622"/>
                  <a:pt x="3418117" y="155567"/>
                </a:cubicBezTo>
                <a:cubicBezTo>
                  <a:pt x="3418117" y="155567"/>
                  <a:pt x="3418117" y="155567"/>
                  <a:pt x="3418177" y="156761"/>
                </a:cubicBezTo>
                <a:lnTo>
                  <a:pt x="3418302" y="159230"/>
                </a:lnTo>
                <a:lnTo>
                  <a:pt x="3423191" y="161390"/>
                </a:lnTo>
                <a:cubicBezTo>
                  <a:pt x="3425147" y="162108"/>
                  <a:pt x="3427186" y="162473"/>
                  <a:pt x="3429304" y="161743"/>
                </a:cubicBezTo>
                <a:cubicBezTo>
                  <a:pt x="3426904" y="156883"/>
                  <a:pt x="3422729" y="159584"/>
                  <a:pt x="3422353" y="152131"/>
                </a:cubicBezTo>
                <a:cubicBezTo>
                  <a:pt x="3424816" y="158233"/>
                  <a:pt x="3429684" y="158611"/>
                  <a:pt x="3435027" y="157719"/>
                </a:cubicBezTo>
                <a:lnTo>
                  <a:pt x="3441434" y="156882"/>
                </a:lnTo>
                <a:lnTo>
                  <a:pt x="3445526" y="153158"/>
                </a:lnTo>
                <a:lnTo>
                  <a:pt x="3448167" y="152593"/>
                </a:lnTo>
                <a:lnTo>
                  <a:pt x="3445938" y="149696"/>
                </a:lnTo>
                <a:cubicBezTo>
                  <a:pt x="3443756" y="149184"/>
                  <a:pt x="3441575" y="148671"/>
                  <a:pt x="3441325" y="143702"/>
                </a:cubicBezTo>
                <a:cubicBezTo>
                  <a:pt x="3437529" y="153856"/>
                  <a:pt x="3430703" y="146728"/>
                  <a:pt x="3424378" y="149538"/>
                </a:cubicBezTo>
                <a:cubicBezTo>
                  <a:pt x="3440949" y="136249"/>
                  <a:pt x="3462446" y="135165"/>
                  <a:pt x="3475093" y="129545"/>
                </a:cubicBezTo>
                <a:cubicBezTo>
                  <a:pt x="3467894" y="114964"/>
                  <a:pt x="3449674" y="138299"/>
                  <a:pt x="3444498" y="121125"/>
                </a:cubicBezTo>
                <a:cubicBezTo>
                  <a:pt x="3438298" y="126419"/>
                  <a:pt x="3436026" y="124043"/>
                  <a:pt x="3431976" y="129229"/>
                </a:cubicBezTo>
                <a:cubicBezTo>
                  <a:pt x="3433875" y="124151"/>
                  <a:pt x="3433750" y="121667"/>
                  <a:pt x="3429325" y="119399"/>
                </a:cubicBezTo>
                <a:cubicBezTo>
                  <a:pt x="3425777" y="134523"/>
                  <a:pt x="3409978" y="120374"/>
                  <a:pt x="3406304" y="133013"/>
                </a:cubicBezTo>
                <a:cubicBezTo>
                  <a:pt x="3403779" y="125668"/>
                  <a:pt x="3399857" y="133338"/>
                  <a:pt x="3397582" y="130962"/>
                </a:cubicBezTo>
                <a:cubicBezTo>
                  <a:pt x="3397457" y="128478"/>
                  <a:pt x="3399732" y="130854"/>
                  <a:pt x="3399607" y="128370"/>
                </a:cubicBezTo>
                <a:cubicBezTo>
                  <a:pt x="3399106" y="118432"/>
                  <a:pt x="3384431" y="126643"/>
                  <a:pt x="3386832" y="131504"/>
                </a:cubicBezTo>
                <a:cubicBezTo>
                  <a:pt x="3382031" y="121783"/>
                  <a:pt x="3373935" y="132154"/>
                  <a:pt x="3367735" y="137449"/>
                </a:cubicBezTo>
                <a:cubicBezTo>
                  <a:pt x="3363063" y="130212"/>
                  <a:pt x="3343590" y="128702"/>
                  <a:pt x="3339791" y="138857"/>
                </a:cubicBezTo>
                <a:cubicBezTo>
                  <a:pt x="3337641" y="138966"/>
                  <a:pt x="3337515" y="136481"/>
                  <a:pt x="3337390" y="133996"/>
                </a:cubicBezTo>
                <a:cubicBezTo>
                  <a:pt x="3326643" y="134538"/>
                  <a:pt x="3320444" y="139832"/>
                  <a:pt x="3309318" y="132921"/>
                </a:cubicBezTo>
                <a:cubicBezTo>
                  <a:pt x="3317668" y="127518"/>
                  <a:pt x="3326643" y="134538"/>
                  <a:pt x="3330439" y="124383"/>
                </a:cubicBezTo>
                <a:cubicBezTo>
                  <a:pt x="3330314" y="121899"/>
                  <a:pt x="3328164" y="122007"/>
                  <a:pt x="3328039" y="119523"/>
                </a:cubicBezTo>
                <a:cubicBezTo>
                  <a:pt x="3325892" y="119632"/>
                  <a:pt x="3323742" y="119740"/>
                  <a:pt x="3321467" y="117364"/>
                </a:cubicBezTo>
                <a:cubicBezTo>
                  <a:pt x="3317417" y="122549"/>
                  <a:pt x="3313367" y="127735"/>
                  <a:pt x="3308692" y="120499"/>
                </a:cubicBezTo>
                <a:cubicBezTo>
                  <a:pt x="3307046" y="130544"/>
                  <a:pt x="3300345" y="125900"/>
                  <a:pt x="3296546" y="136055"/>
                </a:cubicBezTo>
                <a:cubicBezTo>
                  <a:pt x="3300470" y="128385"/>
                  <a:pt x="3294145" y="131194"/>
                  <a:pt x="3289723" y="128927"/>
                </a:cubicBezTo>
                <a:cubicBezTo>
                  <a:pt x="3306294" y="115638"/>
                  <a:pt x="3325766" y="117147"/>
                  <a:pt x="3338288" y="109043"/>
                </a:cubicBezTo>
                <a:cubicBezTo>
                  <a:pt x="3340563" y="111419"/>
                  <a:pt x="3345236" y="118656"/>
                  <a:pt x="3344861" y="111203"/>
                </a:cubicBezTo>
                <a:cubicBezTo>
                  <a:pt x="3349160" y="110986"/>
                  <a:pt x="3349411" y="115955"/>
                  <a:pt x="3351686" y="118331"/>
                </a:cubicBezTo>
                <a:cubicBezTo>
                  <a:pt x="3351561" y="115847"/>
                  <a:pt x="3353711" y="115738"/>
                  <a:pt x="3355611" y="110661"/>
                </a:cubicBezTo>
                <a:cubicBezTo>
                  <a:pt x="3357761" y="110553"/>
                  <a:pt x="3358011" y="115522"/>
                  <a:pt x="3360161" y="115413"/>
                </a:cubicBezTo>
                <a:cubicBezTo>
                  <a:pt x="3364458" y="115197"/>
                  <a:pt x="3359660" y="105475"/>
                  <a:pt x="3364082" y="107743"/>
                </a:cubicBezTo>
                <a:cubicBezTo>
                  <a:pt x="3364208" y="110228"/>
                  <a:pt x="3366357" y="110119"/>
                  <a:pt x="3366357" y="110119"/>
                </a:cubicBezTo>
                <a:cubicBezTo>
                  <a:pt x="3374331" y="97264"/>
                  <a:pt x="3394305" y="108711"/>
                  <a:pt x="3402526" y="100823"/>
                </a:cubicBezTo>
                <a:cubicBezTo>
                  <a:pt x="3409352" y="107952"/>
                  <a:pt x="3419473" y="94988"/>
                  <a:pt x="3430474" y="99415"/>
                </a:cubicBezTo>
                <a:cubicBezTo>
                  <a:pt x="3436670" y="94121"/>
                  <a:pt x="3442995" y="91311"/>
                  <a:pt x="3445396" y="96172"/>
                </a:cubicBezTo>
                <a:cubicBezTo>
                  <a:pt x="3447545" y="96064"/>
                  <a:pt x="3447420" y="93579"/>
                  <a:pt x="3449445" y="90986"/>
                </a:cubicBezTo>
                <a:cubicBezTo>
                  <a:pt x="3449319" y="88502"/>
                  <a:pt x="3447295" y="91095"/>
                  <a:pt x="3447044" y="86126"/>
                </a:cubicBezTo>
                <a:cubicBezTo>
                  <a:pt x="3449570" y="93471"/>
                  <a:pt x="3451344" y="85909"/>
                  <a:pt x="3455766" y="88177"/>
                </a:cubicBezTo>
                <a:cubicBezTo>
                  <a:pt x="3466517" y="87635"/>
                  <a:pt x="3483589" y="84284"/>
                  <a:pt x="3498761" y="86010"/>
                </a:cubicBezTo>
                <a:cubicBezTo>
                  <a:pt x="3499011" y="90979"/>
                  <a:pt x="3496862" y="91087"/>
                  <a:pt x="3494586" y="88711"/>
                </a:cubicBezTo>
                <a:cubicBezTo>
                  <a:pt x="3494711" y="91196"/>
                  <a:pt x="3494837" y="93680"/>
                  <a:pt x="3492687" y="93788"/>
                </a:cubicBezTo>
                <a:cubicBezTo>
                  <a:pt x="3494962" y="96164"/>
                  <a:pt x="3494837" y="93680"/>
                  <a:pt x="3494837" y="93680"/>
                </a:cubicBezTo>
                <a:cubicBezTo>
                  <a:pt x="3499137" y="93463"/>
                  <a:pt x="3495087" y="98649"/>
                  <a:pt x="3497238" y="98540"/>
                </a:cubicBezTo>
                <a:cubicBezTo>
                  <a:pt x="3501511" y="87117"/>
                  <a:pt x="3509048" y="92341"/>
                  <a:pt x="3516125" y="94436"/>
                </a:cubicBezTo>
                <a:lnTo>
                  <a:pt x="3521000" y="94666"/>
                </a:lnTo>
                <a:lnTo>
                  <a:pt x="3520759" y="94864"/>
                </a:lnTo>
                <a:lnTo>
                  <a:pt x="3521105" y="94671"/>
                </a:lnTo>
                <a:lnTo>
                  <a:pt x="3522910" y="94755"/>
                </a:lnTo>
                <a:cubicBezTo>
                  <a:pt x="3522910" y="94755"/>
                  <a:pt x="3522878" y="94134"/>
                  <a:pt x="3522594" y="93837"/>
                </a:cubicBezTo>
                <a:lnTo>
                  <a:pt x="3521105" y="94671"/>
                </a:lnTo>
                <a:lnTo>
                  <a:pt x="3521000" y="94666"/>
                </a:lnTo>
                <a:lnTo>
                  <a:pt x="3529067" y="88023"/>
                </a:lnTo>
                <a:cubicBezTo>
                  <a:pt x="3537771" y="82331"/>
                  <a:pt x="3546971" y="80466"/>
                  <a:pt x="3550478" y="85893"/>
                </a:cubicBezTo>
                <a:cubicBezTo>
                  <a:pt x="3554903" y="88162"/>
                  <a:pt x="3552252" y="78332"/>
                  <a:pt x="3554402" y="78223"/>
                </a:cubicBezTo>
                <a:cubicBezTo>
                  <a:pt x="3552628" y="85785"/>
                  <a:pt x="3558953" y="82976"/>
                  <a:pt x="3559328" y="90429"/>
                </a:cubicBezTo>
                <a:cubicBezTo>
                  <a:pt x="3561228" y="85351"/>
                  <a:pt x="3563375" y="85243"/>
                  <a:pt x="3565776" y="90104"/>
                </a:cubicBezTo>
                <a:cubicBezTo>
                  <a:pt x="3563876" y="95181"/>
                  <a:pt x="3568301" y="97449"/>
                  <a:pt x="3570451" y="97341"/>
                </a:cubicBezTo>
                <a:cubicBezTo>
                  <a:pt x="3572351" y="92263"/>
                  <a:pt x="3576526" y="89562"/>
                  <a:pt x="3578675" y="89454"/>
                </a:cubicBezTo>
                <a:cubicBezTo>
                  <a:pt x="3578926" y="94423"/>
                  <a:pt x="3576776" y="94531"/>
                  <a:pt x="3576651" y="92046"/>
                </a:cubicBezTo>
                <a:cubicBezTo>
                  <a:pt x="3575701" y="94585"/>
                  <a:pt x="3575257" y="96475"/>
                  <a:pt x="3575367" y="98649"/>
                </a:cubicBezTo>
                <a:lnTo>
                  <a:pt x="3576265" y="102313"/>
                </a:lnTo>
                <a:lnTo>
                  <a:pt x="3576931" y="101810"/>
                </a:lnTo>
                <a:cubicBezTo>
                  <a:pt x="3582496" y="102679"/>
                  <a:pt x="3587795" y="102163"/>
                  <a:pt x="3593014" y="101107"/>
                </a:cubicBezTo>
                <a:lnTo>
                  <a:pt x="3595504" y="100477"/>
                </a:lnTo>
                <a:lnTo>
                  <a:pt x="3594209" y="95460"/>
                </a:lnTo>
                <a:cubicBezTo>
                  <a:pt x="3592975" y="93598"/>
                  <a:pt x="3591204" y="92404"/>
                  <a:pt x="3588864" y="91239"/>
                </a:cubicBezTo>
                <a:cubicBezTo>
                  <a:pt x="3589873" y="88623"/>
                  <a:pt x="3591644" y="89817"/>
                  <a:pt x="3593398" y="90690"/>
                </a:cubicBezTo>
                <a:lnTo>
                  <a:pt x="3597426" y="88450"/>
                </a:lnTo>
                <a:lnTo>
                  <a:pt x="3597186" y="87874"/>
                </a:lnTo>
                <a:cubicBezTo>
                  <a:pt x="3599598" y="87710"/>
                  <a:pt x="3594451" y="83266"/>
                  <a:pt x="3596701" y="80717"/>
                </a:cubicBezTo>
                <a:cubicBezTo>
                  <a:pt x="3599112" y="80553"/>
                  <a:pt x="3599436" y="85324"/>
                  <a:pt x="3599598" y="87710"/>
                </a:cubicBezTo>
                <a:lnTo>
                  <a:pt x="3597949" y="88545"/>
                </a:lnTo>
                <a:lnTo>
                  <a:pt x="3600498" y="95784"/>
                </a:lnTo>
                <a:cubicBezTo>
                  <a:pt x="3600627" y="98344"/>
                  <a:pt x="3599521" y="99041"/>
                  <a:pt x="3598416" y="99738"/>
                </a:cubicBezTo>
                <a:lnTo>
                  <a:pt x="3598414" y="99741"/>
                </a:lnTo>
                <a:lnTo>
                  <a:pt x="3608619" y="97161"/>
                </a:lnTo>
                <a:lnTo>
                  <a:pt x="3612946" y="96597"/>
                </a:lnTo>
                <a:lnTo>
                  <a:pt x="3610989" y="94892"/>
                </a:lnTo>
                <a:cubicBezTo>
                  <a:pt x="3615792" y="92075"/>
                  <a:pt x="3615623" y="89592"/>
                  <a:pt x="3622916" y="86605"/>
                </a:cubicBezTo>
                <a:cubicBezTo>
                  <a:pt x="3624896" y="78991"/>
                  <a:pt x="3614949" y="79667"/>
                  <a:pt x="3619588" y="74366"/>
                </a:cubicBezTo>
                <a:cubicBezTo>
                  <a:pt x="3622579" y="81643"/>
                  <a:pt x="3635180" y="83278"/>
                  <a:pt x="3625402" y="86436"/>
                </a:cubicBezTo>
                <a:cubicBezTo>
                  <a:pt x="3631534" y="84773"/>
                  <a:pt x="3634768" y="86422"/>
                  <a:pt x="3637465" y="89355"/>
                </a:cubicBezTo>
                <a:lnTo>
                  <a:pt x="3644112" y="97338"/>
                </a:lnTo>
                <a:lnTo>
                  <a:pt x="3645292" y="94982"/>
                </a:lnTo>
                <a:cubicBezTo>
                  <a:pt x="3645914" y="94004"/>
                  <a:pt x="3646557" y="93336"/>
                  <a:pt x="3647841" y="92002"/>
                </a:cubicBezTo>
                <a:cubicBezTo>
                  <a:pt x="3656569" y="98894"/>
                  <a:pt x="3675752" y="97592"/>
                  <a:pt x="3686880" y="99332"/>
                </a:cubicBezTo>
                <a:cubicBezTo>
                  <a:pt x="3687048" y="101815"/>
                  <a:pt x="3690128" y="106599"/>
                  <a:pt x="3690465" y="111567"/>
                </a:cubicBezTo>
                <a:cubicBezTo>
                  <a:pt x="3695946" y="111195"/>
                  <a:pt x="3687386" y="106785"/>
                  <a:pt x="3692870" y="106413"/>
                </a:cubicBezTo>
                <a:cubicBezTo>
                  <a:pt x="3698519" y="108523"/>
                  <a:pt x="3690634" y="114050"/>
                  <a:pt x="3693376" y="113864"/>
                </a:cubicBezTo>
                <a:lnTo>
                  <a:pt x="3695926" y="112493"/>
                </a:lnTo>
                <a:lnTo>
                  <a:pt x="3693628" y="113153"/>
                </a:lnTo>
                <a:lnTo>
                  <a:pt x="3695647" y="110680"/>
                </a:lnTo>
                <a:lnTo>
                  <a:pt x="3695575" y="110661"/>
                </a:lnTo>
                <a:cubicBezTo>
                  <a:pt x="3695454" y="108272"/>
                  <a:pt x="3697173" y="106389"/>
                  <a:pt x="3698984" y="106298"/>
                </a:cubicBezTo>
                <a:lnTo>
                  <a:pt x="3700223" y="108300"/>
                </a:lnTo>
                <a:lnTo>
                  <a:pt x="3702692" y="107907"/>
                </a:lnTo>
                <a:lnTo>
                  <a:pt x="3701162" y="109821"/>
                </a:lnTo>
                <a:lnTo>
                  <a:pt x="3702933" y="112684"/>
                </a:lnTo>
                <a:lnTo>
                  <a:pt x="3699308" y="111687"/>
                </a:lnTo>
                <a:lnTo>
                  <a:pt x="3703520" y="116294"/>
                </a:lnTo>
                <a:cubicBezTo>
                  <a:pt x="3705960" y="116752"/>
                  <a:pt x="3708700" y="116566"/>
                  <a:pt x="3710154" y="117715"/>
                </a:cubicBezTo>
                <a:cubicBezTo>
                  <a:pt x="3713316" y="123739"/>
                  <a:pt x="3719050" y="127093"/>
                  <a:pt x="3724805" y="130757"/>
                </a:cubicBezTo>
                <a:lnTo>
                  <a:pt x="3725847" y="131808"/>
                </a:lnTo>
                <a:lnTo>
                  <a:pt x="3731641" y="131389"/>
                </a:lnTo>
                <a:cubicBezTo>
                  <a:pt x="3739036" y="131639"/>
                  <a:pt x="3746461" y="132510"/>
                  <a:pt x="3750804" y="128555"/>
                </a:cubicBezTo>
                <a:cubicBezTo>
                  <a:pt x="3757977" y="135666"/>
                  <a:pt x="3768677" y="122673"/>
                  <a:pt x="3780257" y="127070"/>
                </a:cubicBezTo>
                <a:cubicBezTo>
                  <a:pt x="3786802" y="121759"/>
                  <a:pt x="3793474" y="118932"/>
                  <a:pt x="3795991" y="123787"/>
                </a:cubicBezTo>
                <a:cubicBezTo>
                  <a:pt x="3798256" y="123673"/>
                  <a:pt x="3798131" y="121188"/>
                  <a:pt x="3800272" y="118589"/>
                </a:cubicBezTo>
                <a:cubicBezTo>
                  <a:pt x="3800147" y="116105"/>
                  <a:pt x="3798006" y="118703"/>
                  <a:pt x="3797755" y="113735"/>
                </a:cubicBezTo>
                <a:cubicBezTo>
                  <a:pt x="3800397" y="121074"/>
                  <a:pt x="3802287" y="113506"/>
                  <a:pt x="3806941" y="115762"/>
                </a:cubicBezTo>
                <a:cubicBezTo>
                  <a:pt x="3818271" y="115191"/>
                  <a:pt x="3836270" y="111794"/>
                  <a:pt x="3852253" y="113479"/>
                </a:cubicBezTo>
                <a:cubicBezTo>
                  <a:pt x="3852504" y="118448"/>
                  <a:pt x="3850238" y="118562"/>
                  <a:pt x="3847847" y="116191"/>
                </a:cubicBezTo>
                <a:cubicBezTo>
                  <a:pt x="3847972" y="118676"/>
                  <a:pt x="3848097" y="121160"/>
                  <a:pt x="3845831" y="121274"/>
                </a:cubicBezTo>
                <a:cubicBezTo>
                  <a:pt x="3848223" y="123645"/>
                  <a:pt x="3848097" y="121160"/>
                  <a:pt x="3848097" y="121160"/>
                </a:cubicBezTo>
                <a:cubicBezTo>
                  <a:pt x="3852629" y="120932"/>
                  <a:pt x="3848348" y="126129"/>
                  <a:pt x="3850614" y="126015"/>
                </a:cubicBezTo>
                <a:cubicBezTo>
                  <a:pt x="3855149" y="114578"/>
                  <a:pt x="3863076" y="119782"/>
                  <a:pt x="3870528" y="121859"/>
                </a:cubicBezTo>
                <a:lnTo>
                  <a:pt x="3875665" y="122075"/>
                </a:lnTo>
                <a:lnTo>
                  <a:pt x="3875410" y="122274"/>
                </a:lnTo>
                <a:lnTo>
                  <a:pt x="3875775" y="122080"/>
                </a:lnTo>
                <a:lnTo>
                  <a:pt x="3877676" y="122160"/>
                </a:lnTo>
                <a:cubicBezTo>
                  <a:pt x="3877676" y="122160"/>
                  <a:pt x="3877645" y="121538"/>
                  <a:pt x="3877346" y="121242"/>
                </a:cubicBezTo>
                <a:lnTo>
                  <a:pt x="3875775" y="122080"/>
                </a:lnTo>
                <a:lnTo>
                  <a:pt x="3875665" y="122075"/>
                </a:lnTo>
                <a:lnTo>
                  <a:pt x="3884184" y="115410"/>
                </a:lnTo>
                <a:cubicBezTo>
                  <a:pt x="3893371" y="109693"/>
                  <a:pt x="3903071" y="107803"/>
                  <a:pt x="3906751" y="113222"/>
                </a:cubicBezTo>
                <a:cubicBezTo>
                  <a:pt x="3911408" y="115478"/>
                  <a:pt x="3908641" y="105654"/>
                  <a:pt x="3910907" y="105540"/>
                </a:cubicBezTo>
                <a:cubicBezTo>
                  <a:pt x="3909017" y="113108"/>
                  <a:pt x="3915690" y="110281"/>
                  <a:pt x="3916065" y="117734"/>
                </a:cubicBezTo>
                <a:cubicBezTo>
                  <a:pt x="3918080" y="112651"/>
                  <a:pt x="3920344" y="112537"/>
                  <a:pt x="3922860" y="117391"/>
                </a:cubicBezTo>
                <a:cubicBezTo>
                  <a:pt x="3920844" y="122475"/>
                  <a:pt x="3925502" y="124731"/>
                  <a:pt x="3927767" y="124617"/>
                </a:cubicBezTo>
                <a:cubicBezTo>
                  <a:pt x="3929783" y="119533"/>
                  <a:pt x="3934190" y="116820"/>
                  <a:pt x="3936456" y="116706"/>
                </a:cubicBezTo>
                <a:cubicBezTo>
                  <a:pt x="3936706" y="121675"/>
                  <a:pt x="3934440" y="121789"/>
                  <a:pt x="3934315" y="119305"/>
                </a:cubicBezTo>
                <a:cubicBezTo>
                  <a:pt x="3932299" y="124388"/>
                  <a:pt x="3932425" y="126872"/>
                  <a:pt x="3935067" y="134212"/>
                </a:cubicBezTo>
                <a:lnTo>
                  <a:pt x="3935110" y="135068"/>
                </a:lnTo>
                <a:lnTo>
                  <a:pt x="3939635" y="134719"/>
                </a:lnTo>
                <a:lnTo>
                  <a:pt x="3939598" y="133983"/>
                </a:lnTo>
                <a:lnTo>
                  <a:pt x="3935067" y="134212"/>
                </a:lnTo>
                <a:cubicBezTo>
                  <a:pt x="3936832" y="124160"/>
                  <a:pt x="3937458" y="136582"/>
                  <a:pt x="3941736" y="131385"/>
                </a:cubicBezTo>
                <a:cubicBezTo>
                  <a:pt x="3941736" y="131385"/>
                  <a:pt x="3941861" y="133869"/>
                  <a:pt x="3944127" y="133755"/>
                </a:cubicBezTo>
                <a:lnTo>
                  <a:pt x="3944008" y="134383"/>
                </a:lnTo>
                <a:lnTo>
                  <a:pt x="3950661" y="133871"/>
                </a:lnTo>
                <a:lnTo>
                  <a:pt x="3954172" y="131445"/>
                </a:lnTo>
                <a:lnTo>
                  <a:pt x="3955500" y="131340"/>
                </a:lnTo>
                <a:lnTo>
                  <a:pt x="3955221" y="130545"/>
                </a:lnTo>
                <a:lnTo>
                  <a:pt x="3955025" y="130897"/>
                </a:lnTo>
                <a:cubicBezTo>
                  <a:pt x="3954638" y="123220"/>
                  <a:pt x="3952112" y="120782"/>
                  <a:pt x="3947188" y="118465"/>
                </a:cubicBezTo>
                <a:cubicBezTo>
                  <a:pt x="3949327" y="113226"/>
                  <a:pt x="3954638" y="123220"/>
                  <a:pt x="3956649" y="115422"/>
                </a:cubicBezTo>
                <a:cubicBezTo>
                  <a:pt x="3959176" y="117860"/>
                  <a:pt x="3954638" y="123220"/>
                  <a:pt x="3959434" y="122978"/>
                </a:cubicBezTo>
                <a:cubicBezTo>
                  <a:pt x="3959563" y="125538"/>
                  <a:pt x="3958397" y="126238"/>
                  <a:pt x="3957230" y="126938"/>
                </a:cubicBezTo>
                <a:lnTo>
                  <a:pt x="3957160" y="127063"/>
                </a:lnTo>
                <a:lnTo>
                  <a:pt x="3962164" y="130813"/>
                </a:lnTo>
                <a:lnTo>
                  <a:pt x="3966469" y="130472"/>
                </a:lnTo>
                <a:cubicBezTo>
                  <a:pt x="3974939" y="130784"/>
                  <a:pt x="3983410" y="132029"/>
                  <a:pt x="3988623" y="128294"/>
                </a:cubicBezTo>
                <a:cubicBezTo>
                  <a:pt x="3999046" y="138253"/>
                  <a:pt x="4009470" y="123314"/>
                  <a:pt x="4025108" y="128293"/>
                </a:cubicBezTo>
                <a:cubicBezTo>
                  <a:pt x="4032924" y="125804"/>
                  <a:pt x="4040744" y="120825"/>
                  <a:pt x="4043351" y="128294"/>
                </a:cubicBezTo>
                <a:lnTo>
                  <a:pt x="4050076" y="121871"/>
                </a:lnTo>
                <a:lnTo>
                  <a:pt x="4050076" y="120526"/>
                </a:lnTo>
                <a:lnTo>
                  <a:pt x="4048889" y="120202"/>
                </a:lnTo>
                <a:cubicBezTo>
                  <a:pt x="4048563" y="119580"/>
                  <a:pt x="4048563" y="118335"/>
                  <a:pt x="4048563" y="115845"/>
                </a:cubicBezTo>
                <a:cubicBezTo>
                  <a:pt x="4048563" y="117713"/>
                  <a:pt x="4048889" y="118802"/>
                  <a:pt x="4049418" y="119385"/>
                </a:cubicBezTo>
                <a:lnTo>
                  <a:pt x="4050076" y="119546"/>
                </a:lnTo>
                <a:lnTo>
                  <a:pt x="4050076" y="115754"/>
                </a:lnTo>
                <a:cubicBezTo>
                  <a:pt x="4054662" y="113363"/>
                  <a:pt x="4054662" y="118145"/>
                  <a:pt x="4056956" y="115754"/>
                </a:cubicBezTo>
                <a:cubicBezTo>
                  <a:pt x="4056956" y="118145"/>
                  <a:pt x="4056956" y="118145"/>
                  <a:pt x="4054662" y="118145"/>
                </a:cubicBezTo>
                <a:lnTo>
                  <a:pt x="4054759" y="118852"/>
                </a:lnTo>
                <a:lnTo>
                  <a:pt x="4056383" y="118335"/>
                </a:lnTo>
                <a:cubicBezTo>
                  <a:pt x="4072018" y="118335"/>
                  <a:pt x="4092868" y="115845"/>
                  <a:pt x="4111111" y="118335"/>
                </a:cubicBezTo>
                <a:cubicBezTo>
                  <a:pt x="4111111" y="125804"/>
                  <a:pt x="4111111" y="123314"/>
                  <a:pt x="4105899" y="120825"/>
                </a:cubicBezTo>
                <a:cubicBezTo>
                  <a:pt x="4105899" y="123314"/>
                  <a:pt x="4105899" y="125804"/>
                  <a:pt x="4105899" y="125804"/>
                </a:cubicBezTo>
                <a:lnTo>
                  <a:pt x="4107968" y="125804"/>
                </a:lnTo>
                <a:lnTo>
                  <a:pt x="4108666" y="124562"/>
                </a:lnTo>
                <a:lnTo>
                  <a:pt x="4114955" y="126265"/>
                </a:lnTo>
                <a:lnTo>
                  <a:pt x="4115630" y="125532"/>
                </a:lnTo>
                <a:cubicBezTo>
                  <a:pt x="4118358" y="124481"/>
                  <a:pt x="4121372" y="124715"/>
                  <a:pt x="4124467" y="125493"/>
                </a:cubicBezTo>
                <a:lnTo>
                  <a:pt x="4134673" y="128507"/>
                </a:lnTo>
                <a:lnTo>
                  <a:pt x="4134699" y="128498"/>
                </a:lnTo>
                <a:cubicBezTo>
                  <a:pt x="4136109" y="127814"/>
                  <a:pt x="4137643" y="126841"/>
                  <a:pt x="4139343" y="125509"/>
                </a:cubicBezTo>
                <a:cubicBezTo>
                  <a:pt x="4139405" y="126752"/>
                  <a:pt x="4139437" y="127374"/>
                  <a:pt x="4139468" y="127995"/>
                </a:cubicBezTo>
                <a:lnTo>
                  <a:pt x="4139567" y="129952"/>
                </a:lnTo>
                <a:lnTo>
                  <a:pt x="4140334" y="130178"/>
                </a:lnTo>
                <a:lnTo>
                  <a:pt x="4141324" y="129771"/>
                </a:lnTo>
                <a:lnTo>
                  <a:pt x="4139777" y="128294"/>
                </a:lnTo>
                <a:lnTo>
                  <a:pt x="4145455" y="125778"/>
                </a:lnTo>
                <a:lnTo>
                  <a:pt x="4146265" y="122667"/>
                </a:lnTo>
                <a:lnTo>
                  <a:pt x="4148825" y="124285"/>
                </a:lnTo>
                <a:lnTo>
                  <a:pt x="4162256" y="118335"/>
                </a:lnTo>
                <a:lnTo>
                  <a:pt x="4162705" y="118470"/>
                </a:lnTo>
                <a:lnTo>
                  <a:pt x="4164816" y="116746"/>
                </a:lnTo>
                <a:lnTo>
                  <a:pt x="4165967" y="119447"/>
                </a:lnTo>
                <a:lnTo>
                  <a:pt x="4176033" y="122464"/>
                </a:lnTo>
                <a:lnTo>
                  <a:pt x="4179102" y="119765"/>
                </a:lnTo>
                <a:cubicBezTo>
                  <a:pt x="4180184" y="117841"/>
                  <a:pt x="4181266" y="115916"/>
                  <a:pt x="4183617" y="115798"/>
                </a:cubicBezTo>
                <a:lnTo>
                  <a:pt x="4182621" y="117415"/>
                </a:lnTo>
                <a:lnTo>
                  <a:pt x="4184082" y="115845"/>
                </a:lnTo>
                <a:cubicBezTo>
                  <a:pt x="4182780" y="118335"/>
                  <a:pt x="4184082" y="118957"/>
                  <a:pt x="4185711" y="119891"/>
                </a:cubicBezTo>
                <a:lnTo>
                  <a:pt x="4186174" y="120655"/>
                </a:lnTo>
                <a:lnTo>
                  <a:pt x="4194148" y="120253"/>
                </a:lnTo>
                <a:cubicBezTo>
                  <a:pt x="4197936" y="119439"/>
                  <a:pt x="4201429" y="118640"/>
                  <a:pt x="4207365" y="119587"/>
                </a:cubicBezTo>
                <a:cubicBezTo>
                  <a:pt x="4214417" y="119231"/>
                  <a:pt x="4221342" y="116389"/>
                  <a:pt x="4223694" y="116271"/>
                </a:cubicBezTo>
                <a:cubicBezTo>
                  <a:pt x="4228519" y="118521"/>
                  <a:pt x="4228769" y="123494"/>
                  <a:pt x="4233594" y="125743"/>
                </a:cubicBezTo>
                <a:cubicBezTo>
                  <a:pt x="4238293" y="125506"/>
                  <a:pt x="4249668" y="117455"/>
                  <a:pt x="4252395" y="124795"/>
                </a:cubicBezTo>
                <a:cubicBezTo>
                  <a:pt x="4263892" y="119230"/>
                  <a:pt x="4273419" y="121243"/>
                  <a:pt x="4289869" y="120414"/>
                </a:cubicBezTo>
                <a:cubicBezTo>
                  <a:pt x="4289368" y="110467"/>
                  <a:pt x="4303843" y="117216"/>
                  <a:pt x="4306319" y="119585"/>
                </a:cubicBezTo>
                <a:cubicBezTo>
                  <a:pt x="4308542" y="116980"/>
                  <a:pt x="4306194" y="117098"/>
                  <a:pt x="4305943" y="112125"/>
                </a:cubicBezTo>
                <a:cubicBezTo>
                  <a:pt x="4310643" y="111888"/>
                  <a:pt x="4313245" y="116743"/>
                  <a:pt x="4317945" y="116506"/>
                </a:cubicBezTo>
                <a:cubicBezTo>
                  <a:pt x="4320167" y="113901"/>
                  <a:pt x="4317569" y="109046"/>
                  <a:pt x="4317443" y="106560"/>
                </a:cubicBezTo>
                <a:cubicBezTo>
                  <a:pt x="4319666" y="103955"/>
                  <a:pt x="4319917" y="108927"/>
                  <a:pt x="4320042" y="111414"/>
                </a:cubicBezTo>
                <a:cubicBezTo>
                  <a:pt x="4332043" y="115795"/>
                  <a:pt x="4342916" y="97797"/>
                  <a:pt x="4355168" y="107150"/>
                </a:cubicBezTo>
                <a:cubicBezTo>
                  <a:pt x="4359492" y="99454"/>
                  <a:pt x="4371868" y="111295"/>
                  <a:pt x="4373468" y="96256"/>
                </a:cubicBezTo>
                <a:cubicBezTo>
                  <a:pt x="4375941" y="98624"/>
                  <a:pt x="4378293" y="98506"/>
                  <a:pt x="4378543" y="103480"/>
                </a:cubicBezTo>
                <a:cubicBezTo>
                  <a:pt x="4383243" y="103243"/>
                  <a:pt x="4380644" y="98387"/>
                  <a:pt x="4382867" y="95783"/>
                </a:cubicBezTo>
                <a:cubicBezTo>
                  <a:pt x="4383494" y="108216"/>
                  <a:pt x="4396968" y="95072"/>
                  <a:pt x="4401668" y="94835"/>
                </a:cubicBezTo>
                <a:cubicBezTo>
                  <a:pt x="4406368" y="94598"/>
                  <a:pt x="4413920" y="104189"/>
                  <a:pt x="4415641" y="91638"/>
                </a:cubicBezTo>
                <a:cubicBezTo>
                  <a:pt x="4423319" y="103715"/>
                  <a:pt x="4429869" y="93413"/>
                  <a:pt x="4439142" y="90453"/>
                </a:cubicBezTo>
                <a:cubicBezTo>
                  <a:pt x="4441494" y="90335"/>
                  <a:pt x="4441368" y="87848"/>
                  <a:pt x="4441243" y="85361"/>
                </a:cubicBezTo>
                <a:cubicBezTo>
                  <a:pt x="4453244" y="89742"/>
                  <a:pt x="4462267" y="81809"/>
                  <a:pt x="4471415" y="76362"/>
                </a:cubicBezTo>
                <a:cubicBezTo>
                  <a:pt x="4476115" y="76125"/>
                  <a:pt x="4478717" y="80980"/>
                  <a:pt x="4478842" y="83466"/>
                </a:cubicBezTo>
                <a:cubicBezTo>
                  <a:pt x="4486019" y="85597"/>
                  <a:pt x="4485643" y="78138"/>
                  <a:pt x="4490342" y="77901"/>
                </a:cubicBezTo>
                <a:cubicBezTo>
                  <a:pt x="4488367" y="85479"/>
                  <a:pt x="4499616" y="74940"/>
                  <a:pt x="4499992" y="82400"/>
                </a:cubicBezTo>
                <a:cubicBezTo>
                  <a:pt x="4502093" y="77308"/>
                  <a:pt x="4509266" y="79440"/>
                  <a:pt x="4516317" y="79084"/>
                </a:cubicBezTo>
                <a:cubicBezTo>
                  <a:pt x="4511617" y="79321"/>
                  <a:pt x="4521267" y="83820"/>
                  <a:pt x="4523618" y="83702"/>
                </a:cubicBezTo>
                <a:cubicBezTo>
                  <a:pt x="4528318" y="83465"/>
                  <a:pt x="4530418" y="78374"/>
                  <a:pt x="4532767" y="78255"/>
                </a:cubicBezTo>
                <a:cubicBezTo>
                  <a:pt x="4537466" y="78018"/>
                  <a:pt x="4542420" y="82754"/>
                  <a:pt x="4544768" y="82636"/>
                </a:cubicBezTo>
                <a:cubicBezTo>
                  <a:pt x="4551944" y="84767"/>
                  <a:pt x="4563820" y="86661"/>
                  <a:pt x="4572968" y="81214"/>
                </a:cubicBezTo>
                <a:cubicBezTo>
                  <a:pt x="4575570" y="86069"/>
                  <a:pt x="4575445" y="83583"/>
                  <a:pt x="4573470" y="91161"/>
                </a:cubicBezTo>
                <a:cubicBezTo>
                  <a:pt x="4577795" y="83465"/>
                  <a:pt x="4581907" y="83257"/>
                  <a:pt x="4585804" y="84619"/>
                </a:cubicBezTo>
                <a:lnTo>
                  <a:pt x="4589712" y="86323"/>
                </a:lnTo>
                <a:lnTo>
                  <a:pt x="4590881" y="79389"/>
                </a:lnTo>
                <a:lnTo>
                  <a:pt x="4592847" y="78739"/>
                </a:lnTo>
                <a:lnTo>
                  <a:pt x="4591519" y="75294"/>
                </a:lnTo>
                <a:lnTo>
                  <a:pt x="4594203" y="78292"/>
                </a:lnTo>
                <a:lnTo>
                  <a:pt x="4594852" y="78077"/>
                </a:lnTo>
                <a:cubicBezTo>
                  <a:pt x="4596154" y="78135"/>
                  <a:pt x="4597307" y="78736"/>
                  <a:pt x="4597933" y="80021"/>
                </a:cubicBezTo>
                <a:lnTo>
                  <a:pt x="4597148" y="81580"/>
                </a:lnTo>
                <a:lnTo>
                  <a:pt x="4597292" y="81741"/>
                </a:lnTo>
                <a:cubicBezTo>
                  <a:pt x="4604489" y="84300"/>
                  <a:pt x="4615175" y="77217"/>
                  <a:pt x="4622318" y="78727"/>
                </a:cubicBezTo>
                <a:cubicBezTo>
                  <a:pt x="4622130" y="74997"/>
                  <a:pt x="4619780" y="75115"/>
                  <a:pt x="4617399" y="74612"/>
                </a:cubicBezTo>
                <a:lnTo>
                  <a:pt x="4615460" y="71633"/>
                </a:lnTo>
                <a:lnTo>
                  <a:pt x="4628453" y="71874"/>
                </a:lnTo>
                <a:cubicBezTo>
                  <a:pt x="4633106" y="70705"/>
                  <a:pt x="4637093" y="68011"/>
                  <a:pt x="4638016" y="62978"/>
                </a:cubicBezTo>
                <a:cubicBezTo>
                  <a:pt x="4633442" y="65702"/>
                  <a:pt x="4628711" y="65317"/>
                  <a:pt x="4624599" y="65524"/>
                </a:cubicBezTo>
                <a:lnTo>
                  <a:pt x="4615291" y="71373"/>
                </a:lnTo>
                <a:lnTo>
                  <a:pt x="4612292" y="66768"/>
                </a:lnTo>
                <a:cubicBezTo>
                  <a:pt x="4608220" y="79437"/>
                  <a:pt x="4600667" y="69846"/>
                  <a:pt x="4593868" y="75175"/>
                </a:cubicBezTo>
                <a:cubicBezTo>
                  <a:pt x="4611916" y="59308"/>
                  <a:pt x="4637765" y="58005"/>
                  <a:pt x="4651617" y="52321"/>
                </a:cubicBezTo>
                <a:cubicBezTo>
                  <a:pt x="4643814" y="37757"/>
                  <a:pt x="4623792" y="61202"/>
                  <a:pt x="4615864" y="44151"/>
                </a:cubicBezTo>
                <a:cubicBezTo>
                  <a:pt x="4609064" y="49480"/>
                  <a:pt x="4606590" y="47112"/>
                  <a:pt x="4602141" y="52322"/>
                </a:cubicBezTo>
                <a:cubicBezTo>
                  <a:pt x="4604239" y="47230"/>
                  <a:pt x="4601765" y="44862"/>
                  <a:pt x="4599289" y="42494"/>
                </a:cubicBezTo>
                <a:cubicBezTo>
                  <a:pt x="4592990" y="57769"/>
                  <a:pt x="4575662" y="41192"/>
                  <a:pt x="4574066" y="56230"/>
                </a:cubicBezTo>
                <a:cubicBezTo>
                  <a:pt x="4571213" y="46401"/>
                  <a:pt x="4564664" y="56704"/>
                  <a:pt x="4562190" y="54335"/>
                </a:cubicBezTo>
                <a:cubicBezTo>
                  <a:pt x="4562065" y="51849"/>
                  <a:pt x="4564539" y="54217"/>
                  <a:pt x="4564414" y="51731"/>
                </a:cubicBezTo>
                <a:cubicBezTo>
                  <a:pt x="4563912" y="41785"/>
                  <a:pt x="4547838" y="50074"/>
                  <a:pt x="4550440" y="54927"/>
                </a:cubicBezTo>
                <a:cubicBezTo>
                  <a:pt x="4542888" y="45337"/>
                  <a:pt x="4536338" y="55638"/>
                  <a:pt x="4527190" y="61086"/>
                </a:cubicBezTo>
                <a:cubicBezTo>
                  <a:pt x="4522114" y="53863"/>
                  <a:pt x="4500714" y="49955"/>
                  <a:pt x="4496641" y="62626"/>
                </a:cubicBezTo>
                <a:cubicBezTo>
                  <a:pt x="4494290" y="62744"/>
                  <a:pt x="4494164" y="60258"/>
                  <a:pt x="4493914" y="55285"/>
                </a:cubicBezTo>
                <a:cubicBezTo>
                  <a:pt x="4479941" y="58481"/>
                  <a:pt x="4473140" y="63810"/>
                  <a:pt x="4461014" y="56943"/>
                </a:cubicBezTo>
                <a:cubicBezTo>
                  <a:pt x="4470162" y="51496"/>
                  <a:pt x="4479941" y="58481"/>
                  <a:pt x="4486362" y="45694"/>
                </a:cubicBezTo>
                <a:cubicBezTo>
                  <a:pt x="4486362" y="45694"/>
                  <a:pt x="4484013" y="45812"/>
                  <a:pt x="4483763" y="40838"/>
                </a:cubicBezTo>
                <a:cubicBezTo>
                  <a:pt x="4479189" y="43561"/>
                  <a:pt x="4479189" y="43561"/>
                  <a:pt x="4474360" y="41312"/>
                </a:cubicBezTo>
                <a:cubicBezTo>
                  <a:pt x="4472263" y="46404"/>
                  <a:pt x="4465462" y="51732"/>
                  <a:pt x="4460387" y="44509"/>
                </a:cubicBezTo>
                <a:cubicBezTo>
                  <a:pt x="4456189" y="54693"/>
                  <a:pt x="4451239" y="49957"/>
                  <a:pt x="4447037" y="60140"/>
                </a:cubicBezTo>
                <a:cubicBezTo>
                  <a:pt x="4451364" y="52443"/>
                  <a:pt x="4444438" y="55285"/>
                  <a:pt x="4439614" y="53035"/>
                </a:cubicBezTo>
                <a:cubicBezTo>
                  <a:pt x="4457785" y="39655"/>
                  <a:pt x="4479063" y="41075"/>
                  <a:pt x="4492786" y="32905"/>
                </a:cubicBezTo>
                <a:cubicBezTo>
                  <a:pt x="4495137" y="32786"/>
                  <a:pt x="4502686" y="42377"/>
                  <a:pt x="4502185" y="32431"/>
                </a:cubicBezTo>
                <a:cubicBezTo>
                  <a:pt x="4507009" y="34681"/>
                  <a:pt x="4507260" y="39654"/>
                  <a:pt x="4509612" y="39536"/>
                </a:cubicBezTo>
                <a:cubicBezTo>
                  <a:pt x="4509487" y="37049"/>
                  <a:pt x="4511838" y="36931"/>
                  <a:pt x="4513935" y="31839"/>
                </a:cubicBezTo>
                <a:cubicBezTo>
                  <a:pt x="4516287" y="31720"/>
                  <a:pt x="4516663" y="39180"/>
                  <a:pt x="4518886" y="36576"/>
                </a:cubicBezTo>
                <a:cubicBezTo>
                  <a:pt x="4523713" y="38825"/>
                  <a:pt x="4520861" y="28997"/>
                  <a:pt x="4525560" y="28760"/>
                </a:cubicBezTo>
                <a:cubicBezTo>
                  <a:pt x="4525686" y="31247"/>
                  <a:pt x="4525811" y="33733"/>
                  <a:pt x="4528162" y="33615"/>
                </a:cubicBezTo>
                <a:cubicBezTo>
                  <a:pt x="4536809" y="18221"/>
                  <a:pt x="4558586" y="29588"/>
                  <a:pt x="4567612" y="21655"/>
                </a:cubicBezTo>
                <a:cubicBezTo>
                  <a:pt x="4577512" y="31127"/>
                  <a:pt x="4586160" y="15734"/>
                  <a:pt x="4600512" y="19996"/>
                </a:cubicBezTo>
                <a:cubicBezTo>
                  <a:pt x="4607434" y="17154"/>
                  <a:pt x="4614234" y="11826"/>
                  <a:pt x="4616962" y="19167"/>
                </a:cubicBezTo>
                <a:lnTo>
                  <a:pt x="4622702" y="12446"/>
                </a:lnTo>
                <a:lnTo>
                  <a:pt x="4622635" y="11103"/>
                </a:lnTo>
                <a:lnTo>
                  <a:pt x="4621548" y="10834"/>
                </a:lnTo>
                <a:cubicBezTo>
                  <a:pt x="4621223" y="10227"/>
                  <a:pt x="4621160" y="8984"/>
                  <a:pt x="4621035" y="6497"/>
                </a:cubicBezTo>
                <a:cubicBezTo>
                  <a:pt x="4621129" y="8362"/>
                  <a:pt x="4621478" y="9436"/>
                  <a:pt x="4621984" y="9993"/>
                </a:cubicBezTo>
                <a:lnTo>
                  <a:pt x="4622585" y="10124"/>
                </a:lnTo>
                <a:lnTo>
                  <a:pt x="4622394" y="6337"/>
                </a:lnTo>
                <a:cubicBezTo>
                  <a:pt x="4626409" y="3741"/>
                  <a:pt x="4626650" y="8517"/>
                  <a:pt x="4628598" y="6025"/>
                </a:cubicBezTo>
                <a:cubicBezTo>
                  <a:pt x="4628719" y="8413"/>
                  <a:pt x="4628719" y="8413"/>
                  <a:pt x="4626650" y="8517"/>
                </a:cubicBezTo>
                <a:lnTo>
                  <a:pt x="4626773" y="9218"/>
                </a:lnTo>
                <a:lnTo>
                  <a:pt x="4628211" y="8628"/>
                </a:lnTo>
                <a:cubicBezTo>
                  <a:pt x="4642309" y="7918"/>
                  <a:pt x="4660986" y="4483"/>
                  <a:pt x="4677561" y="6141"/>
                </a:cubicBezTo>
                <a:cubicBezTo>
                  <a:pt x="4677937" y="13600"/>
                  <a:pt x="4677812" y="11114"/>
                  <a:pt x="4672987" y="8864"/>
                </a:cubicBezTo>
                <a:cubicBezTo>
                  <a:pt x="4673112" y="11351"/>
                  <a:pt x="4673237" y="13837"/>
                  <a:pt x="4673237" y="13837"/>
                </a:cubicBezTo>
                <a:cubicBezTo>
                  <a:pt x="4673363" y="16324"/>
                  <a:pt x="4675711" y="16206"/>
                  <a:pt x="4675586" y="13719"/>
                </a:cubicBezTo>
                <a:cubicBezTo>
                  <a:pt x="4677937" y="13600"/>
                  <a:pt x="4673488" y="18811"/>
                  <a:pt x="4675962" y="21179"/>
                </a:cubicBezTo>
                <a:cubicBezTo>
                  <a:pt x="4682135" y="3417"/>
                  <a:pt x="4696988" y="17626"/>
                  <a:pt x="4706388" y="17152"/>
                </a:cubicBezTo>
                <a:cubicBezTo>
                  <a:pt x="4706262" y="14665"/>
                  <a:pt x="4706262" y="14665"/>
                  <a:pt x="4703911" y="14784"/>
                </a:cubicBezTo>
                <a:cubicBezTo>
                  <a:pt x="4715160" y="4245"/>
                  <a:pt x="4733711" y="-1676"/>
                  <a:pt x="4738912" y="8034"/>
                </a:cubicBezTo>
                <a:cubicBezTo>
                  <a:pt x="4743611" y="7797"/>
                  <a:pt x="4738410" y="-1912"/>
                  <a:pt x="4743235" y="337"/>
                </a:cubicBezTo>
                <a:cubicBezTo>
                  <a:pt x="4741138" y="5429"/>
                  <a:pt x="4748060" y="2587"/>
                  <a:pt x="4748436" y="10046"/>
                </a:cubicBezTo>
                <a:cubicBezTo>
                  <a:pt x="4749487" y="7501"/>
                  <a:pt x="4751187" y="6169"/>
                  <a:pt x="4752981" y="6701"/>
                </a:cubicBezTo>
                <a:lnTo>
                  <a:pt x="4758079" y="14531"/>
                </a:lnTo>
                <a:lnTo>
                  <a:pt x="4760688" y="19401"/>
                </a:lnTo>
                <a:cubicBezTo>
                  <a:pt x="4762663" y="11823"/>
                  <a:pt x="4767363" y="11586"/>
                  <a:pt x="4771937" y="8862"/>
                </a:cubicBezTo>
                <a:cubicBezTo>
                  <a:pt x="4772188" y="13835"/>
                  <a:pt x="4769840" y="13953"/>
                  <a:pt x="4767363" y="11586"/>
                </a:cubicBezTo>
                <a:cubicBezTo>
                  <a:pt x="4767613" y="16559"/>
                  <a:pt x="4765388" y="19164"/>
                  <a:pt x="4768115" y="26505"/>
                </a:cubicBezTo>
                <a:cubicBezTo>
                  <a:pt x="4770090" y="18926"/>
                  <a:pt x="4772940" y="28755"/>
                  <a:pt x="4777389" y="23545"/>
                </a:cubicBezTo>
                <a:cubicBezTo>
                  <a:pt x="4777514" y="26031"/>
                  <a:pt x="4777514" y="26031"/>
                  <a:pt x="4777639" y="28517"/>
                </a:cubicBezTo>
                <a:cubicBezTo>
                  <a:pt x="4775667" y="36096"/>
                  <a:pt x="4776043" y="43556"/>
                  <a:pt x="4771344" y="43792"/>
                </a:cubicBezTo>
                <a:cubicBezTo>
                  <a:pt x="4773817" y="46161"/>
                  <a:pt x="4773943" y="48648"/>
                  <a:pt x="4774068" y="51134"/>
                </a:cubicBezTo>
                <a:cubicBezTo>
                  <a:pt x="4776419" y="51016"/>
                  <a:pt x="4776294" y="48529"/>
                  <a:pt x="4778642" y="48411"/>
                </a:cubicBezTo>
                <a:cubicBezTo>
                  <a:pt x="4778893" y="53384"/>
                  <a:pt x="4781369" y="55752"/>
                  <a:pt x="4783595" y="53147"/>
                </a:cubicBezTo>
                <a:cubicBezTo>
                  <a:pt x="4781495" y="58239"/>
                  <a:pt x="4781871" y="65699"/>
                  <a:pt x="4784347" y="68066"/>
                </a:cubicBezTo>
                <a:cubicBezTo>
                  <a:pt x="4784347" y="68066"/>
                  <a:pt x="4781996" y="68185"/>
                  <a:pt x="4779770" y="70790"/>
                </a:cubicBezTo>
                <a:cubicBezTo>
                  <a:pt x="4784598" y="73040"/>
                  <a:pt x="4782748" y="83105"/>
                  <a:pt x="4778174" y="85828"/>
                </a:cubicBezTo>
                <a:cubicBezTo>
                  <a:pt x="4780773" y="90683"/>
                  <a:pt x="4780397" y="83223"/>
                  <a:pt x="4785099" y="82986"/>
                </a:cubicBezTo>
                <a:cubicBezTo>
                  <a:pt x="4785099" y="82986"/>
                  <a:pt x="4785099" y="82986"/>
                  <a:pt x="4785851" y="97906"/>
                </a:cubicBezTo>
                <a:cubicBezTo>
                  <a:pt x="4781024" y="95656"/>
                  <a:pt x="4781274" y="100629"/>
                  <a:pt x="4774101" y="98498"/>
                </a:cubicBezTo>
                <a:cubicBezTo>
                  <a:pt x="4774352" y="103471"/>
                  <a:pt x="4772126" y="106076"/>
                  <a:pt x="4770025" y="111168"/>
                </a:cubicBezTo>
                <a:cubicBezTo>
                  <a:pt x="4767426" y="106313"/>
                  <a:pt x="4767677" y="111286"/>
                  <a:pt x="4765326" y="111405"/>
                </a:cubicBezTo>
                <a:cubicBezTo>
                  <a:pt x="4765075" y="106431"/>
                  <a:pt x="4758028" y="106787"/>
                  <a:pt x="4755802" y="109392"/>
                </a:cubicBezTo>
                <a:cubicBezTo>
                  <a:pt x="4755927" y="111879"/>
                  <a:pt x="4758404" y="114247"/>
                  <a:pt x="4760752" y="114128"/>
                </a:cubicBezTo>
                <a:cubicBezTo>
                  <a:pt x="4758780" y="121706"/>
                  <a:pt x="4761253" y="124075"/>
                  <a:pt x="4768429" y="126206"/>
                </a:cubicBezTo>
                <a:cubicBezTo>
                  <a:pt x="4768429" y="126206"/>
                  <a:pt x="4770527" y="121114"/>
                  <a:pt x="4770401" y="118627"/>
                </a:cubicBezTo>
                <a:cubicBezTo>
                  <a:pt x="4770789" y="120477"/>
                  <a:pt x="4771268" y="121934"/>
                  <a:pt x="4771818" y="123084"/>
                </a:cubicBezTo>
                <a:lnTo>
                  <a:pt x="4773074" y="124866"/>
                </a:lnTo>
                <a:lnTo>
                  <a:pt x="4773967" y="121355"/>
                </a:lnTo>
                <a:cubicBezTo>
                  <a:pt x="4775267" y="122536"/>
                  <a:pt x="4776536" y="123095"/>
                  <a:pt x="4777513" y="123981"/>
                </a:cubicBezTo>
                <a:lnTo>
                  <a:pt x="4778968" y="127722"/>
                </a:lnTo>
                <a:lnTo>
                  <a:pt x="4780010" y="127916"/>
                </a:lnTo>
                <a:lnTo>
                  <a:pt x="4782561" y="125597"/>
                </a:lnTo>
                <a:cubicBezTo>
                  <a:pt x="4782792" y="124027"/>
                  <a:pt x="4782698" y="122162"/>
                  <a:pt x="4783873" y="120856"/>
                </a:cubicBezTo>
                <a:cubicBezTo>
                  <a:pt x="4784030" y="123964"/>
                  <a:pt x="4785037" y="125472"/>
                  <a:pt x="4786537" y="125981"/>
                </a:cubicBezTo>
                <a:lnTo>
                  <a:pt x="4789989" y="125448"/>
                </a:lnTo>
                <a:lnTo>
                  <a:pt x="4790891" y="121957"/>
                </a:lnTo>
                <a:cubicBezTo>
                  <a:pt x="4791584" y="118183"/>
                  <a:pt x="4791427" y="115075"/>
                  <a:pt x="4789077" y="115193"/>
                </a:cubicBezTo>
                <a:cubicBezTo>
                  <a:pt x="4788701" y="107734"/>
                  <a:pt x="4796003" y="112351"/>
                  <a:pt x="4798477" y="114720"/>
                </a:cubicBezTo>
                <a:cubicBezTo>
                  <a:pt x="4798727" y="119693"/>
                  <a:pt x="4793902" y="117443"/>
                  <a:pt x="4794028" y="119930"/>
                </a:cubicBezTo>
                <a:lnTo>
                  <a:pt x="4795474" y="123439"/>
                </a:lnTo>
                <a:lnTo>
                  <a:pt x="4798590" y="121867"/>
                </a:lnTo>
                <a:cubicBezTo>
                  <a:pt x="4800631" y="120791"/>
                  <a:pt x="4802449" y="119920"/>
                  <a:pt x="4803688" y="119857"/>
                </a:cubicBezTo>
                <a:cubicBezTo>
                  <a:pt x="4808640" y="119608"/>
                  <a:pt x="4816573" y="129179"/>
                  <a:pt x="4818421" y="116622"/>
                </a:cubicBezTo>
                <a:cubicBezTo>
                  <a:pt x="4826479" y="128680"/>
                  <a:pt x="4833408" y="118359"/>
                  <a:pt x="4843189" y="115374"/>
                </a:cubicBezTo>
                <a:cubicBezTo>
                  <a:pt x="4845667" y="115249"/>
                  <a:pt x="4845541" y="112762"/>
                  <a:pt x="4845416" y="110275"/>
                </a:cubicBezTo>
                <a:cubicBezTo>
                  <a:pt x="4858051" y="114624"/>
                  <a:pt x="4867581" y="106666"/>
                  <a:pt x="4877235" y="101193"/>
                </a:cubicBezTo>
                <a:cubicBezTo>
                  <a:pt x="4882188" y="100943"/>
                  <a:pt x="4884917" y="105792"/>
                  <a:pt x="4885043" y="108278"/>
                </a:cubicBezTo>
                <a:cubicBezTo>
                  <a:pt x="4892599" y="110390"/>
                  <a:pt x="4892223" y="102930"/>
                  <a:pt x="4897176" y="102681"/>
                </a:cubicBezTo>
                <a:cubicBezTo>
                  <a:pt x="4895074" y="110265"/>
                  <a:pt x="4906956" y="99694"/>
                  <a:pt x="4907332" y="107154"/>
                </a:cubicBezTo>
                <a:cubicBezTo>
                  <a:pt x="4909560" y="102056"/>
                  <a:pt x="4917112" y="104169"/>
                  <a:pt x="4924544" y="103794"/>
                </a:cubicBezTo>
                <a:cubicBezTo>
                  <a:pt x="4919591" y="104044"/>
                  <a:pt x="4929747" y="108517"/>
                  <a:pt x="4932225" y="108392"/>
                </a:cubicBezTo>
                <a:cubicBezTo>
                  <a:pt x="4937179" y="108143"/>
                  <a:pt x="4939406" y="103045"/>
                  <a:pt x="4941881" y="102920"/>
                </a:cubicBezTo>
                <a:cubicBezTo>
                  <a:pt x="4946833" y="102671"/>
                  <a:pt x="4952040" y="107394"/>
                  <a:pt x="4954515" y="107269"/>
                </a:cubicBezTo>
                <a:cubicBezTo>
                  <a:pt x="4962071" y="109381"/>
                  <a:pt x="4974580" y="111243"/>
                  <a:pt x="4984235" y="105771"/>
                </a:cubicBezTo>
                <a:cubicBezTo>
                  <a:pt x="4986964" y="110619"/>
                  <a:pt x="4986839" y="108133"/>
                  <a:pt x="4984737" y="115717"/>
                </a:cubicBezTo>
                <a:cubicBezTo>
                  <a:pt x="4989316" y="108008"/>
                  <a:pt x="4993650" y="107790"/>
                  <a:pt x="4997752" y="109141"/>
                </a:cubicBezTo>
                <a:lnTo>
                  <a:pt x="5001867" y="110835"/>
                </a:lnTo>
                <a:lnTo>
                  <a:pt x="5003117" y="103897"/>
                </a:lnTo>
                <a:lnTo>
                  <a:pt x="5005190" y="103241"/>
                </a:lnTo>
                <a:lnTo>
                  <a:pt x="5003800" y="99799"/>
                </a:lnTo>
                <a:lnTo>
                  <a:pt x="5006620" y="102790"/>
                </a:lnTo>
                <a:lnTo>
                  <a:pt x="5007305" y="102574"/>
                </a:lnTo>
                <a:cubicBezTo>
                  <a:pt x="5008677" y="102628"/>
                  <a:pt x="5009890" y="103226"/>
                  <a:pt x="5010546" y="104509"/>
                </a:cubicBezTo>
                <a:lnTo>
                  <a:pt x="5009715" y="106071"/>
                </a:lnTo>
                <a:lnTo>
                  <a:pt x="5009866" y="106232"/>
                </a:lnTo>
                <a:cubicBezTo>
                  <a:pt x="5017443" y="108771"/>
                  <a:pt x="5028723" y="101658"/>
                  <a:pt x="5036246" y="103149"/>
                </a:cubicBezTo>
                <a:cubicBezTo>
                  <a:pt x="5036058" y="99419"/>
                  <a:pt x="5033582" y="99544"/>
                  <a:pt x="5031074" y="99047"/>
                </a:cubicBezTo>
                <a:lnTo>
                  <a:pt x="5029038" y="96072"/>
                </a:lnTo>
                <a:lnTo>
                  <a:pt x="5042729" y="96279"/>
                </a:lnTo>
                <a:cubicBezTo>
                  <a:pt x="5047635" y="95096"/>
                  <a:pt x="5051844" y="92391"/>
                  <a:pt x="5052830" y="87356"/>
                </a:cubicBezTo>
                <a:cubicBezTo>
                  <a:pt x="5048003" y="90092"/>
                  <a:pt x="5043019" y="89720"/>
                  <a:pt x="5038685" y="89938"/>
                </a:cubicBezTo>
                <a:lnTo>
                  <a:pt x="5028861" y="95813"/>
                </a:lnTo>
                <a:lnTo>
                  <a:pt x="5025713" y="91215"/>
                </a:lnTo>
                <a:cubicBezTo>
                  <a:pt x="5021387" y="103898"/>
                  <a:pt x="5013455" y="94326"/>
                  <a:pt x="5006275" y="99674"/>
                </a:cubicBezTo>
                <a:cubicBezTo>
                  <a:pt x="5025337" y="83756"/>
                  <a:pt x="5052580" y="82382"/>
                  <a:pt x="5067191" y="76660"/>
                </a:cubicBezTo>
                <a:cubicBezTo>
                  <a:pt x="5059008" y="62115"/>
                  <a:pt x="5037847" y="85618"/>
                  <a:pt x="5029538" y="68586"/>
                </a:cubicBezTo>
                <a:cubicBezTo>
                  <a:pt x="5022358" y="73934"/>
                  <a:pt x="5019758" y="71572"/>
                  <a:pt x="5015055" y="76795"/>
                </a:cubicBezTo>
                <a:cubicBezTo>
                  <a:pt x="5017279" y="71697"/>
                  <a:pt x="5014679" y="69335"/>
                  <a:pt x="5012076" y="66974"/>
                </a:cubicBezTo>
                <a:cubicBezTo>
                  <a:pt x="5005398" y="82268"/>
                  <a:pt x="4987183" y="65736"/>
                  <a:pt x="4985460" y="80780"/>
                </a:cubicBezTo>
                <a:cubicBezTo>
                  <a:pt x="4982481" y="70958"/>
                  <a:pt x="4975551" y="81280"/>
                  <a:pt x="4972951" y="78917"/>
                </a:cubicBezTo>
                <a:cubicBezTo>
                  <a:pt x="4972825" y="76431"/>
                  <a:pt x="4975426" y="78792"/>
                  <a:pt x="4975301" y="76306"/>
                </a:cubicBezTo>
                <a:cubicBezTo>
                  <a:pt x="4974799" y="66360"/>
                  <a:pt x="4957838" y="74694"/>
                  <a:pt x="4960567" y="79541"/>
                </a:cubicBezTo>
                <a:cubicBezTo>
                  <a:pt x="4952635" y="69970"/>
                  <a:pt x="4945705" y="80291"/>
                  <a:pt x="4936050" y="85764"/>
                </a:cubicBezTo>
                <a:cubicBezTo>
                  <a:pt x="4930721" y="78553"/>
                  <a:pt x="4908181" y="74704"/>
                  <a:pt x="4903855" y="87387"/>
                </a:cubicBezTo>
                <a:cubicBezTo>
                  <a:pt x="4901377" y="87511"/>
                  <a:pt x="4901251" y="85025"/>
                  <a:pt x="4901001" y="80052"/>
                </a:cubicBezTo>
                <a:cubicBezTo>
                  <a:pt x="4886267" y="83287"/>
                  <a:pt x="4879087" y="88635"/>
                  <a:pt x="4866327" y="81799"/>
                </a:cubicBezTo>
                <a:cubicBezTo>
                  <a:pt x="4875982" y="76327"/>
                  <a:pt x="4886267" y="83287"/>
                  <a:pt x="4893068" y="70480"/>
                </a:cubicBezTo>
                <a:cubicBezTo>
                  <a:pt x="4893068" y="70480"/>
                  <a:pt x="4890594" y="70605"/>
                  <a:pt x="4890343" y="65631"/>
                </a:cubicBezTo>
                <a:cubicBezTo>
                  <a:pt x="4885515" y="68367"/>
                  <a:pt x="4885515" y="68367"/>
                  <a:pt x="4880434" y="66131"/>
                </a:cubicBezTo>
                <a:cubicBezTo>
                  <a:pt x="4878210" y="71229"/>
                  <a:pt x="4871029" y="76576"/>
                  <a:pt x="4865701" y="69366"/>
                </a:cubicBezTo>
                <a:cubicBezTo>
                  <a:pt x="4861249" y="79562"/>
                  <a:pt x="4856045" y="74839"/>
                  <a:pt x="4851590" y="85034"/>
                </a:cubicBezTo>
                <a:cubicBezTo>
                  <a:pt x="4856171" y="77325"/>
                  <a:pt x="4848865" y="80187"/>
                  <a:pt x="4843786" y="77949"/>
                </a:cubicBezTo>
                <a:cubicBezTo>
                  <a:pt x="4862972" y="64518"/>
                  <a:pt x="4885390" y="65880"/>
                  <a:pt x="4899873" y="57672"/>
                </a:cubicBezTo>
                <a:cubicBezTo>
                  <a:pt x="4902351" y="57547"/>
                  <a:pt x="4910279" y="67119"/>
                  <a:pt x="4909778" y="57173"/>
                </a:cubicBezTo>
                <a:cubicBezTo>
                  <a:pt x="4914856" y="59410"/>
                  <a:pt x="4915107" y="64383"/>
                  <a:pt x="4917585" y="64258"/>
                </a:cubicBezTo>
                <a:cubicBezTo>
                  <a:pt x="4917460" y="61772"/>
                  <a:pt x="4919938" y="61647"/>
                  <a:pt x="4922162" y="56548"/>
                </a:cubicBezTo>
                <a:cubicBezTo>
                  <a:pt x="4924640" y="56424"/>
                  <a:pt x="4925016" y="63883"/>
                  <a:pt x="4927366" y="61273"/>
                </a:cubicBezTo>
                <a:cubicBezTo>
                  <a:pt x="4932447" y="63509"/>
                  <a:pt x="4929468" y="53687"/>
                  <a:pt x="4934421" y="53438"/>
                </a:cubicBezTo>
                <a:cubicBezTo>
                  <a:pt x="4934546" y="55924"/>
                  <a:pt x="4934672" y="58411"/>
                  <a:pt x="4937150" y="58286"/>
                </a:cubicBezTo>
                <a:cubicBezTo>
                  <a:pt x="4946303" y="42867"/>
                  <a:pt x="4969220" y="54176"/>
                  <a:pt x="4978752" y="46217"/>
                </a:cubicBezTo>
                <a:cubicBezTo>
                  <a:pt x="4989160" y="55664"/>
                  <a:pt x="4998314" y="40246"/>
                  <a:pt x="5013426" y="44469"/>
                </a:cubicBezTo>
                <a:cubicBezTo>
                  <a:pt x="5020728" y="41608"/>
                  <a:pt x="5027909" y="36261"/>
                  <a:pt x="5030763" y="43596"/>
                </a:cubicBezTo>
                <a:lnTo>
                  <a:pt x="5036830" y="36858"/>
                </a:lnTo>
                <a:lnTo>
                  <a:pt x="5036763" y="35516"/>
                </a:lnTo>
                <a:lnTo>
                  <a:pt x="5035618" y="35249"/>
                </a:lnTo>
                <a:cubicBezTo>
                  <a:pt x="5035277" y="34643"/>
                  <a:pt x="5035215" y="33400"/>
                  <a:pt x="5035089" y="30913"/>
                </a:cubicBezTo>
                <a:cubicBezTo>
                  <a:pt x="5035183" y="32778"/>
                  <a:pt x="5035548" y="33850"/>
                  <a:pt x="5036080" y="34407"/>
                </a:cubicBezTo>
                <a:lnTo>
                  <a:pt x="5036713" y="34536"/>
                </a:lnTo>
                <a:lnTo>
                  <a:pt x="5036522" y="30750"/>
                </a:lnTo>
                <a:cubicBezTo>
                  <a:pt x="5040760" y="28142"/>
                  <a:pt x="5041001" y="32918"/>
                  <a:pt x="5043061" y="30420"/>
                </a:cubicBezTo>
                <a:cubicBezTo>
                  <a:pt x="5043181" y="32808"/>
                  <a:pt x="5043181" y="32808"/>
                  <a:pt x="5041001" y="32918"/>
                </a:cubicBezTo>
                <a:lnTo>
                  <a:pt x="5041129" y="33619"/>
                </a:lnTo>
                <a:lnTo>
                  <a:pt x="5042646" y="33025"/>
                </a:lnTo>
                <a:cubicBezTo>
                  <a:pt x="5057504" y="32276"/>
                  <a:pt x="5077194" y="28791"/>
                  <a:pt x="5094656" y="30403"/>
                </a:cubicBezTo>
                <a:cubicBezTo>
                  <a:pt x="5095032" y="37863"/>
                  <a:pt x="5094906" y="35377"/>
                  <a:pt x="5089828" y="33140"/>
                </a:cubicBezTo>
                <a:cubicBezTo>
                  <a:pt x="5089953" y="35626"/>
                  <a:pt x="5090079" y="38113"/>
                  <a:pt x="5090079" y="38113"/>
                </a:cubicBezTo>
                <a:cubicBezTo>
                  <a:pt x="5090204" y="40599"/>
                  <a:pt x="5092679" y="40474"/>
                  <a:pt x="5092554" y="37988"/>
                </a:cubicBezTo>
                <a:cubicBezTo>
                  <a:pt x="5095032" y="37863"/>
                  <a:pt x="5090329" y="43086"/>
                  <a:pt x="5092930" y="45448"/>
                </a:cubicBezTo>
                <a:cubicBezTo>
                  <a:pt x="5099483" y="27667"/>
                  <a:pt x="5115097" y="41837"/>
                  <a:pt x="5125003" y="41338"/>
                </a:cubicBezTo>
                <a:cubicBezTo>
                  <a:pt x="5124878" y="38851"/>
                  <a:pt x="5124878" y="38851"/>
                  <a:pt x="5122399" y="38976"/>
                </a:cubicBezTo>
                <a:cubicBezTo>
                  <a:pt x="5134282" y="28406"/>
                  <a:pt x="5153847" y="22434"/>
                  <a:pt x="5159300" y="32130"/>
                </a:cubicBezTo>
                <a:cubicBezTo>
                  <a:pt x="5164254" y="31881"/>
                  <a:pt x="5158799" y="22184"/>
                  <a:pt x="5163878" y="24421"/>
                </a:cubicBezTo>
                <a:cubicBezTo>
                  <a:pt x="5161653" y="29519"/>
                  <a:pt x="5168956" y="26658"/>
                  <a:pt x="5169332" y="34117"/>
                </a:cubicBezTo>
                <a:cubicBezTo>
                  <a:pt x="5170445" y="31569"/>
                  <a:pt x="5172241" y="30232"/>
                  <a:pt x="5174130" y="30760"/>
                </a:cubicBezTo>
                <a:lnTo>
                  <a:pt x="5179480" y="38574"/>
                </a:lnTo>
                <a:lnTo>
                  <a:pt x="5182217" y="43440"/>
                </a:lnTo>
                <a:cubicBezTo>
                  <a:pt x="5184319" y="35855"/>
                  <a:pt x="5189272" y="35605"/>
                  <a:pt x="5194099" y="32869"/>
                </a:cubicBezTo>
                <a:cubicBezTo>
                  <a:pt x="5194350" y="37842"/>
                  <a:pt x="5191875" y="37967"/>
                  <a:pt x="5189272" y="35605"/>
                </a:cubicBezTo>
                <a:cubicBezTo>
                  <a:pt x="5189523" y="40579"/>
                  <a:pt x="5187170" y="43190"/>
                  <a:pt x="5190024" y="50525"/>
                </a:cubicBezTo>
                <a:cubicBezTo>
                  <a:pt x="5192126" y="42940"/>
                  <a:pt x="5195102" y="52762"/>
                  <a:pt x="5199805" y="47539"/>
                </a:cubicBezTo>
                <a:cubicBezTo>
                  <a:pt x="5199930" y="50025"/>
                  <a:pt x="5199930" y="50025"/>
                  <a:pt x="5200055" y="52512"/>
                </a:cubicBezTo>
                <a:cubicBezTo>
                  <a:pt x="5197956" y="60097"/>
                  <a:pt x="5198332" y="67556"/>
                  <a:pt x="5193379" y="67806"/>
                </a:cubicBezTo>
                <a:cubicBezTo>
                  <a:pt x="5195979" y="70168"/>
                  <a:pt x="5196105" y="72655"/>
                  <a:pt x="5196230" y="75142"/>
                </a:cubicBezTo>
                <a:cubicBezTo>
                  <a:pt x="5198708" y="75017"/>
                  <a:pt x="5198583" y="72530"/>
                  <a:pt x="5201058" y="72405"/>
                </a:cubicBezTo>
                <a:cubicBezTo>
                  <a:pt x="5201309" y="77378"/>
                  <a:pt x="5203912" y="79740"/>
                  <a:pt x="5206265" y="77128"/>
                </a:cubicBezTo>
                <a:cubicBezTo>
                  <a:pt x="5204037" y="82227"/>
                  <a:pt x="5204414" y="89687"/>
                  <a:pt x="5207017" y="92048"/>
                </a:cubicBezTo>
                <a:cubicBezTo>
                  <a:pt x="5207017" y="92048"/>
                  <a:pt x="5204539" y="92173"/>
                  <a:pt x="5202186" y="94784"/>
                </a:cubicBezTo>
                <a:cubicBezTo>
                  <a:pt x="5207268" y="97021"/>
                  <a:pt x="5205291" y="107093"/>
                  <a:pt x="5200463" y="109829"/>
                </a:cubicBezTo>
                <a:cubicBezTo>
                  <a:pt x="5203189" y="114677"/>
                  <a:pt x="5202813" y="107218"/>
                  <a:pt x="5207769" y="106968"/>
                </a:cubicBezTo>
                <a:cubicBezTo>
                  <a:pt x="5207769" y="106968"/>
                  <a:pt x="5207769" y="106968"/>
                  <a:pt x="5208521" y="121887"/>
                </a:cubicBezTo>
                <a:cubicBezTo>
                  <a:pt x="5203439" y="119651"/>
                  <a:pt x="5203690" y="124624"/>
                  <a:pt x="5196137" y="122512"/>
                </a:cubicBezTo>
                <a:cubicBezTo>
                  <a:pt x="5196387" y="127485"/>
                  <a:pt x="5194035" y="130096"/>
                  <a:pt x="5191808" y="135194"/>
                </a:cubicBezTo>
                <a:cubicBezTo>
                  <a:pt x="5189082" y="130346"/>
                  <a:pt x="5189332" y="135319"/>
                  <a:pt x="5186854" y="135444"/>
                </a:cubicBezTo>
                <a:cubicBezTo>
                  <a:pt x="5186604" y="130470"/>
                  <a:pt x="5179177" y="130845"/>
                  <a:pt x="5176824" y="133457"/>
                </a:cubicBezTo>
                <a:cubicBezTo>
                  <a:pt x="5176949" y="135943"/>
                  <a:pt x="5179553" y="138305"/>
                  <a:pt x="5182027" y="138180"/>
                </a:cubicBezTo>
                <a:cubicBezTo>
                  <a:pt x="5179928" y="145765"/>
                  <a:pt x="5182528" y="148126"/>
                  <a:pt x="5190084" y="150239"/>
                </a:cubicBezTo>
                <a:cubicBezTo>
                  <a:pt x="5190084" y="150239"/>
                  <a:pt x="5192309" y="145140"/>
                  <a:pt x="5192184" y="142654"/>
                </a:cubicBezTo>
                <a:cubicBezTo>
                  <a:pt x="5195414" y="157449"/>
                  <a:pt x="5204818" y="147003"/>
                  <a:pt x="5210276" y="156700"/>
                </a:cubicBezTo>
                <a:cubicBezTo>
                  <a:pt x="5212500" y="151601"/>
                  <a:pt x="5216826" y="138919"/>
                  <a:pt x="5211873" y="139168"/>
                </a:cubicBezTo>
                <a:cubicBezTo>
                  <a:pt x="5211497" y="131709"/>
                  <a:pt x="5219179" y="136308"/>
                  <a:pt x="5221779" y="138669"/>
                </a:cubicBezTo>
                <a:cubicBezTo>
                  <a:pt x="5222030" y="143642"/>
                  <a:pt x="5216952" y="141405"/>
                  <a:pt x="5217077" y="143892"/>
                </a:cubicBezTo>
                <a:cubicBezTo>
                  <a:pt x="5217328" y="148865"/>
                  <a:pt x="5222281" y="148616"/>
                  <a:pt x="5217578" y="153838"/>
                </a:cubicBezTo>
                <a:cubicBezTo>
                  <a:pt x="5220056" y="153713"/>
                  <a:pt x="5222657" y="156076"/>
                  <a:pt x="5225260" y="158437"/>
                </a:cubicBezTo>
                <a:cubicBezTo>
                  <a:pt x="5225260" y="158437"/>
                  <a:pt x="5222907" y="161048"/>
                  <a:pt x="5225385" y="160924"/>
                </a:cubicBezTo>
                <a:cubicBezTo>
                  <a:pt x="5223033" y="163535"/>
                  <a:pt x="5218331" y="168758"/>
                  <a:pt x="5220934" y="171120"/>
                </a:cubicBezTo>
                <a:cubicBezTo>
                  <a:pt x="5213753" y="176468"/>
                  <a:pt x="5208550" y="171744"/>
                  <a:pt x="5203722" y="174480"/>
                </a:cubicBezTo>
                <a:cubicBezTo>
                  <a:pt x="5204098" y="181940"/>
                  <a:pt x="5208801" y="176717"/>
                  <a:pt x="5211278" y="176592"/>
                </a:cubicBezTo>
                <a:cubicBezTo>
                  <a:pt x="5209177" y="184177"/>
                  <a:pt x="5214004" y="181441"/>
                  <a:pt x="5214380" y="188901"/>
                </a:cubicBezTo>
                <a:cubicBezTo>
                  <a:pt x="5212030" y="191512"/>
                  <a:pt x="5201996" y="189525"/>
                  <a:pt x="5207200" y="194248"/>
                </a:cubicBezTo>
                <a:cubicBezTo>
                  <a:pt x="5202246" y="194498"/>
                  <a:pt x="5199646" y="192136"/>
                  <a:pt x="5192215" y="192511"/>
                </a:cubicBezTo>
                <a:cubicBezTo>
                  <a:pt x="5190489" y="207555"/>
                  <a:pt x="5182812" y="202956"/>
                  <a:pt x="5175881" y="213277"/>
                </a:cubicBezTo>
                <a:cubicBezTo>
                  <a:pt x="5181085" y="218001"/>
                  <a:pt x="5183062" y="207930"/>
                  <a:pt x="5188140" y="210166"/>
                </a:cubicBezTo>
                <a:cubicBezTo>
                  <a:pt x="5188516" y="217627"/>
                  <a:pt x="5183187" y="210416"/>
                  <a:pt x="5183564" y="217876"/>
                </a:cubicBezTo>
                <a:cubicBezTo>
                  <a:pt x="5183313" y="212903"/>
                  <a:pt x="5180960" y="215514"/>
                  <a:pt x="5183940" y="225336"/>
                </a:cubicBezTo>
                <a:cubicBezTo>
                  <a:pt x="5181336" y="222974"/>
                  <a:pt x="5178732" y="220612"/>
                  <a:pt x="5181085" y="218001"/>
                </a:cubicBezTo>
                <a:cubicBezTo>
                  <a:pt x="5176132" y="218250"/>
                  <a:pt x="5173780" y="220862"/>
                  <a:pt x="5171681" y="228447"/>
                </a:cubicBezTo>
                <a:cubicBezTo>
                  <a:pt x="5166474" y="223723"/>
                  <a:pt x="5164501" y="233794"/>
                  <a:pt x="5159673" y="236530"/>
                </a:cubicBezTo>
                <a:cubicBezTo>
                  <a:pt x="5162398" y="241379"/>
                  <a:pt x="5175409" y="253187"/>
                  <a:pt x="5177511" y="245603"/>
                </a:cubicBezTo>
                <a:cubicBezTo>
                  <a:pt x="5180236" y="250451"/>
                  <a:pt x="5175409" y="253187"/>
                  <a:pt x="5175660" y="258161"/>
                </a:cubicBezTo>
                <a:cubicBezTo>
                  <a:pt x="5178388" y="263009"/>
                  <a:pt x="5178890" y="272956"/>
                  <a:pt x="5183843" y="272706"/>
                </a:cubicBezTo>
                <a:cubicBezTo>
                  <a:pt x="5186321" y="272581"/>
                  <a:pt x="5183717" y="270219"/>
                  <a:pt x="5183717" y="270219"/>
                </a:cubicBezTo>
                <a:cubicBezTo>
                  <a:pt x="5183467" y="265246"/>
                  <a:pt x="5186321" y="272581"/>
                  <a:pt x="5191148" y="269844"/>
                </a:cubicBezTo>
                <a:cubicBezTo>
                  <a:pt x="5193623" y="269720"/>
                  <a:pt x="5188420" y="264996"/>
                  <a:pt x="5188420" y="264996"/>
                </a:cubicBezTo>
                <a:cubicBezTo>
                  <a:pt x="5190772" y="262385"/>
                  <a:pt x="5198326" y="264497"/>
                  <a:pt x="5198576" y="269470"/>
                </a:cubicBezTo>
                <a:lnTo>
                  <a:pt x="5200949" y="267395"/>
                </a:lnTo>
                <a:lnTo>
                  <a:pt x="5202983" y="263150"/>
                </a:lnTo>
                <a:cubicBezTo>
                  <a:pt x="5204400" y="261956"/>
                  <a:pt x="5206175" y="261417"/>
                  <a:pt x="5208029" y="261024"/>
                </a:cubicBezTo>
                <a:lnTo>
                  <a:pt x="5212735" y="259958"/>
                </a:lnTo>
                <a:lnTo>
                  <a:pt x="5214147" y="259301"/>
                </a:lnTo>
                <a:lnTo>
                  <a:pt x="5217881" y="256338"/>
                </a:lnTo>
                <a:lnTo>
                  <a:pt x="5218379" y="257369"/>
                </a:lnTo>
                <a:lnTo>
                  <a:pt x="5223002" y="255268"/>
                </a:lnTo>
                <a:cubicBezTo>
                  <a:pt x="5225263" y="253946"/>
                  <a:pt x="5226895" y="252462"/>
                  <a:pt x="5227420" y="250566"/>
                </a:cubicBezTo>
                <a:cubicBezTo>
                  <a:pt x="5227169" y="245593"/>
                  <a:pt x="5232501" y="252802"/>
                  <a:pt x="5232626" y="255290"/>
                </a:cubicBezTo>
                <a:cubicBezTo>
                  <a:pt x="5235101" y="255165"/>
                  <a:pt x="5235101" y="255165"/>
                  <a:pt x="5235101" y="255165"/>
                </a:cubicBezTo>
                <a:cubicBezTo>
                  <a:pt x="5237328" y="250066"/>
                  <a:pt x="5229898" y="250441"/>
                  <a:pt x="5234725" y="247704"/>
                </a:cubicBezTo>
                <a:cubicBezTo>
                  <a:pt x="5234725" y="247704"/>
                  <a:pt x="5237203" y="247580"/>
                  <a:pt x="5237203" y="247580"/>
                </a:cubicBezTo>
                <a:cubicBezTo>
                  <a:pt x="5240430" y="262375"/>
                  <a:pt x="5259493" y="246456"/>
                  <a:pt x="5266673" y="241109"/>
                </a:cubicBezTo>
                <a:lnTo>
                  <a:pt x="5274179" y="247349"/>
                </a:lnTo>
                <a:lnTo>
                  <a:pt x="5274895" y="247179"/>
                </a:lnTo>
                <a:lnTo>
                  <a:pt x="5275515" y="247386"/>
                </a:lnTo>
                <a:lnTo>
                  <a:pt x="5278831" y="246806"/>
                </a:lnTo>
                <a:cubicBezTo>
                  <a:pt x="5280112" y="246040"/>
                  <a:pt x="5281133" y="244742"/>
                  <a:pt x="5281657" y="242846"/>
                </a:cubicBezTo>
                <a:cubicBezTo>
                  <a:pt x="5286485" y="240110"/>
                  <a:pt x="5281657" y="242846"/>
                  <a:pt x="5281908" y="247819"/>
                </a:cubicBezTo>
                <a:lnTo>
                  <a:pt x="5283267" y="246777"/>
                </a:lnTo>
                <a:lnTo>
                  <a:pt x="5283023" y="245870"/>
                </a:lnTo>
                <a:lnTo>
                  <a:pt x="5283934" y="246265"/>
                </a:lnTo>
                <a:lnTo>
                  <a:pt x="5286689" y="244151"/>
                </a:lnTo>
                <a:cubicBezTo>
                  <a:pt x="5287912" y="243777"/>
                  <a:pt x="5289151" y="243715"/>
                  <a:pt x="5291566" y="242347"/>
                </a:cubicBezTo>
                <a:cubicBezTo>
                  <a:pt x="5283884" y="237748"/>
                  <a:pt x="5286109" y="232650"/>
                  <a:pt x="5283258" y="225315"/>
                </a:cubicBezTo>
                <a:cubicBezTo>
                  <a:pt x="5281030" y="230413"/>
                  <a:pt x="5278305" y="225565"/>
                  <a:pt x="5275826" y="225690"/>
                </a:cubicBezTo>
                <a:cubicBezTo>
                  <a:pt x="5278054" y="220592"/>
                  <a:pt x="5287835" y="217605"/>
                  <a:pt x="5295265" y="217231"/>
                </a:cubicBezTo>
                <a:cubicBezTo>
                  <a:pt x="5295516" y="222204"/>
                  <a:pt x="5300719" y="226928"/>
                  <a:pt x="5298368" y="229539"/>
                </a:cubicBezTo>
                <a:cubicBezTo>
                  <a:pt x="5300845" y="229414"/>
                  <a:pt x="5300343" y="219468"/>
                  <a:pt x="5297866" y="219593"/>
                </a:cubicBezTo>
                <a:cubicBezTo>
                  <a:pt x="5297615" y="214620"/>
                  <a:pt x="5308025" y="224067"/>
                  <a:pt x="5303069" y="224316"/>
                </a:cubicBezTo>
                <a:cubicBezTo>
                  <a:pt x="5305798" y="229165"/>
                  <a:pt x="5307900" y="221580"/>
                  <a:pt x="5310375" y="221455"/>
                </a:cubicBezTo>
                <a:cubicBezTo>
                  <a:pt x="5313480" y="233763"/>
                  <a:pt x="5316331" y="241098"/>
                  <a:pt x="5326365" y="243085"/>
                </a:cubicBezTo>
                <a:cubicBezTo>
                  <a:pt x="5324263" y="250670"/>
                  <a:pt x="5306425" y="241597"/>
                  <a:pt x="5303947" y="241723"/>
                </a:cubicBezTo>
                <a:cubicBezTo>
                  <a:pt x="5309153" y="246446"/>
                  <a:pt x="5311879" y="251295"/>
                  <a:pt x="5316832" y="251045"/>
                </a:cubicBezTo>
                <a:cubicBezTo>
                  <a:pt x="5317208" y="258505"/>
                  <a:pt x="5312255" y="258755"/>
                  <a:pt x="5309780" y="258879"/>
                </a:cubicBezTo>
                <a:cubicBezTo>
                  <a:pt x="5310156" y="266339"/>
                  <a:pt x="5314858" y="261116"/>
                  <a:pt x="5320062" y="265840"/>
                </a:cubicBezTo>
                <a:cubicBezTo>
                  <a:pt x="5317835" y="270938"/>
                  <a:pt x="5307929" y="271437"/>
                  <a:pt x="5310031" y="263852"/>
                </a:cubicBezTo>
                <a:cubicBezTo>
                  <a:pt x="5302599" y="264227"/>
                  <a:pt x="5305702" y="276535"/>
                  <a:pt x="5298023" y="271936"/>
                </a:cubicBezTo>
                <a:cubicBezTo>
                  <a:pt x="5303226" y="276660"/>
                  <a:pt x="5305952" y="281508"/>
                  <a:pt x="5308430" y="281383"/>
                </a:cubicBezTo>
                <a:cubicBezTo>
                  <a:pt x="5308556" y="283871"/>
                  <a:pt x="5308681" y="286356"/>
                  <a:pt x="5308681" y="286356"/>
                </a:cubicBezTo>
                <a:cubicBezTo>
                  <a:pt x="5308806" y="288844"/>
                  <a:pt x="5303728" y="286605"/>
                  <a:pt x="5306454" y="291454"/>
                </a:cubicBezTo>
                <a:cubicBezTo>
                  <a:pt x="5306642" y="295184"/>
                  <a:pt x="5308006" y="297608"/>
                  <a:pt x="5309355" y="299722"/>
                </a:cubicBezTo>
                <a:lnTo>
                  <a:pt x="5309863" y="300880"/>
                </a:lnTo>
                <a:lnTo>
                  <a:pt x="5310079" y="300365"/>
                </a:lnTo>
                <a:cubicBezTo>
                  <a:pt x="5310845" y="299317"/>
                  <a:pt x="5311901" y="298590"/>
                  <a:pt x="5312855" y="295848"/>
                </a:cubicBezTo>
                <a:cubicBezTo>
                  <a:pt x="5315034" y="295738"/>
                  <a:pt x="5315305" y="301112"/>
                  <a:pt x="5317619" y="303689"/>
                </a:cubicBezTo>
                <a:lnTo>
                  <a:pt x="5314797" y="305775"/>
                </a:lnTo>
                <a:lnTo>
                  <a:pt x="5327268" y="304117"/>
                </a:lnTo>
                <a:cubicBezTo>
                  <a:pt x="5332531" y="303852"/>
                  <a:pt x="5338103" y="303571"/>
                  <a:pt x="5344232" y="302015"/>
                </a:cubicBezTo>
                <a:cubicBezTo>
                  <a:pt x="5342008" y="307112"/>
                  <a:pt x="5347087" y="309350"/>
                  <a:pt x="5347212" y="311836"/>
                </a:cubicBezTo>
                <a:cubicBezTo>
                  <a:pt x="5344358" y="304503"/>
                  <a:pt x="5349561" y="309226"/>
                  <a:pt x="5346585" y="299402"/>
                </a:cubicBezTo>
                <a:cubicBezTo>
                  <a:pt x="5349435" y="306738"/>
                  <a:pt x="5354267" y="304003"/>
                  <a:pt x="5356741" y="303879"/>
                </a:cubicBezTo>
                <a:cubicBezTo>
                  <a:pt x="5359470" y="308726"/>
                  <a:pt x="5354768" y="313949"/>
                  <a:pt x="5357242" y="313824"/>
                </a:cubicBezTo>
                <a:cubicBezTo>
                  <a:pt x="5357367" y="316310"/>
                  <a:pt x="5354893" y="316434"/>
                  <a:pt x="5355019" y="318922"/>
                </a:cubicBezTo>
                <a:cubicBezTo>
                  <a:pt x="5352916" y="326505"/>
                  <a:pt x="5359971" y="318673"/>
                  <a:pt x="5360222" y="323646"/>
                </a:cubicBezTo>
                <a:cubicBezTo>
                  <a:pt x="5360473" y="328618"/>
                  <a:pt x="5355394" y="326380"/>
                  <a:pt x="5352916" y="326505"/>
                </a:cubicBezTo>
                <a:cubicBezTo>
                  <a:pt x="5348089" y="329243"/>
                  <a:pt x="5356272" y="343787"/>
                  <a:pt x="5348841" y="344162"/>
                </a:cubicBezTo>
                <a:cubicBezTo>
                  <a:pt x="5348841" y="344162"/>
                  <a:pt x="5348841" y="344162"/>
                  <a:pt x="5348465" y="336701"/>
                </a:cubicBezTo>
                <a:cubicBezTo>
                  <a:pt x="5341034" y="337076"/>
                  <a:pt x="5348967" y="346650"/>
                  <a:pt x="5344139" y="349384"/>
                </a:cubicBezTo>
                <a:cubicBezTo>
                  <a:pt x="5346864" y="354232"/>
                  <a:pt x="5346363" y="344287"/>
                  <a:pt x="5348967" y="346650"/>
                </a:cubicBezTo>
                <a:cubicBezTo>
                  <a:pt x="5349343" y="354109"/>
                  <a:pt x="5345116" y="353387"/>
                  <a:pt x="5343137" y="355706"/>
                </a:cubicBezTo>
                <a:lnTo>
                  <a:pt x="5342633" y="357644"/>
                </a:lnTo>
                <a:lnTo>
                  <a:pt x="5348204" y="354642"/>
                </a:lnTo>
                <a:cubicBezTo>
                  <a:pt x="5352367" y="352852"/>
                  <a:pt x="5355699" y="351421"/>
                  <a:pt x="5354313" y="346435"/>
                </a:cubicBezTo>
                <a:cubicBezTo>
                  <a:pt x="5356703" y="348843"/>
                  <a:pt x="5361105" y="346093"/>
                  <a:pt x="5363495" y="348501"/>
                </a:cubicBezTo>
                <a:cubicBezTo>
                  <a:pt x="5363749" y="353542"/>
                  <a:pt x="5359093" y="351249"/>
                  <a:pt x="5359347" y="356291"/>
                </a:cubicBezTo>
                <a:cubicBezTo>
                  <a:pt x="5359729" y="363855"/>
                  <a:pt x="5361740" y="358697"/>
                  <a:pt x="5361867" y="361220"/>
                </a:cubicBezTo>
                <a:cubicBezTo>
                  <a:pt x="5364257" y="363626"/>
                  <a:pt x="5361486" y="353656"/>
                  <a:pt x="5366139" y="355949"/>
                </a:cubicBezTo>
                <a:cubicBezTo>
                  <a:pt x="5366393" y="360991"/>
                  <a:pt x="5364130" y="361105"/>
                  <a:pt x="5366520" y="363512"/>
                </a:cubicBezTo>
                <a:cubicBezTo>
                  <a:pt x="5361994" y="363740"/>
                  <a:pt x="5364512" y="368668"/>
                  <a:pt x="5362248" y="368782"/>
                </a:cubicBezTo>
                <a:cubicBezTo>
                  <a:pt x="5358790" y="367693"/>
                  <a:pt x="5355394" y="367864"/>
                  <a:pt x="5351418" y="367749"/>
                </a:cubicBezTo>
                <a:lnTo>
                  <a:pt x="5350104" y="367631"/>
                </a:lnTo>
                <a:lnTo>
                  <a:pt x="5350953" y="374515"/>
                </a:lnTo>
                <a:cubicBezTo>
                  <a:pt x="5352711" y="384009"/>
                  <a:pt x="5357013" y="395478"/>
                  <a:pt x="5365830" y="385685"/>
                </a:cubicBezTo>
                <a:cubicBezTo>
                  <a:pt x="5363230" y="383324"/>
                  <a:pt x="5360626" y="380961"/>
                  <a:pt x="5358152" y="381086"/>
                </a:cubicBezTo>
                <a:cubicBezTo>
                  <a:pt x="5360376" y="375988"/>
                  <a:pt x="5368058" y="380587"/>
                  <a:pt x="5370533" y="380462"/>
                </a:cubicBezTo>
                <a:lnTo>
                  <a:pt x="5370489" y="381065"/>
                </a:lnTo>
                <a:lnTo>
                  <a:pt x="5370897" y="381258"/>
                </a:lnTo>
                <a:cubicBezTo>
                  <a:pt x="5371899" y="380838"/>
                  <a:pt x="5372159" y="377861"/>
                  <a:pt x="5373793" y="377779"/>
                </a:cubicBezTo>
                <a:cubicBezTo>
                  <a:pt x="5374058" y="383033"/>
                  <a:pt x="5376237" y="382923"/>
                  <a:pt x="5376237" y="382923"/>
                </a:cubicBezTo>
                <a:cubicBezTo>
                  <a:pt x="5374455" y="390914"/>
                  <a:pt x="5373925" y="380407"/>
                  <a:pt x="5373925" y="380407"/>
                </a:cubicBezTo>
                <a:lnTo>
                  <a:pt x="5370195" y="385055"/>
                </a:lnTo>
                <a:lnTo>
                  <a:pt x="5369797" y="390470"/>
                </a:lnTo>
                <a:cubicBezTo>
                  <a:pt x="5370604" y="394169"/>
                  <a:pt x="5371412" y="397867"/>
                  <a:pt x="5369061" y="400479"/>
                </a:cubicBezTo>
                <a:cubicBezTo>
                  <a:pt x="5369061" y="400479"/>
                  <a:pt x="5369061" y="400479"/>
                  <a:pt x="5361379" y="395880"/>
                </a:cubicBezTo>
                <a:cubicBezTo>
                  <a:pt x="5359030" y="398493"/>
                  <a:pt x="5356551" y="398618"/>
                  <a:pt x="5354324" y="403716"/>
                </a:cubicBezTo>
                <a:cubicBezTo>
                  <a:pt x="5359405" y="405951"/>
                  <a:pt x="5364358" y="405701"/>
                  <a:pt x="5369186" y="402967"/>
                </a:cubicBezTo>
                <a:cubicBezTo>
                  <a:pt x="5365847" y="410613"/>
                  <a:pt x="5362015" y="408468"/>
                  <a:pt x="5357226" y="408126"/>
                </a:cubicBezTo>
                <a:lnTo>
                  <a:pt x="5356178" y="408266"/>
                </a:lnTo>
                <a:lnTo>
                  <a:pt x="5361254" y="410737"/>
                </a:lnTo>
                <a:cubicBezTo>
                  <a:pt x="5359586" y="411420"/>
                  <a:pt x="5357598" y="411371"/>
                  <a:pt x="5355377" y="410921"/>
                </a:cubicBezTo>
                <a:lnTo>
                  <a:pt x="5353938" y="410483"/>
                </a:lnTo>
                <a:lnTo>
                  <a:pt x="5354699" y="411174"/>
                </a:lnTo>
                <a:cubicBezTo>
                  <a:pt x="5354825" y="413662"/>
                  <a:pt x="5352875" y="411891"/>
                  <a:pt x="5350583" y="409514"/>
                </a:cubicBezTo>
                <a:lnTo>
                  <a:pt x="5350509" y="409438"/>
                </a:lnTo>
                <a:lnTo>
                  <a:pt x="5348103" y="408706"/>
                </a:lnTo>
                <a:lnTo>
                  <a:pt x="5343462" y="407213"/>
                </a:lnTo>
                <a:lnTo>
                  <a:pt x="5343447" y="407263"/>
                </a:lnTo>
                <a:cubicBezTo>
                  <a:pt x="5343059" y="411139"/>
                  <a:pt x="5343807" y="416712"/>
                  <a:pt x="5340093" y="416899"/>
                </a:cubicBezTo>
                <a:cubicBezTo>
                  <a:pt x="5342818" y="421747"/>
                  <a:pt x="5345421" y="424107"/>
                  <a:pt x="5350374" y="423858"/>
                </a:cubicBezTo>
                <a:cubicBezTo>
                  <a:pt x="5348150" y="428955"/>
                  <a:pt x="5342818" y="421747"/>
                  <a:pt x="5340468" y="424357"/>
                </a:cubicBezTo>
                <a:cubicBezTo>
                  <a:pt x="5338115" y="426970"/>
                  <a:pt x="5338491" y="434428"/>
                  <a:pt x="5336142" y="437040"/>
                </a:cubicBezTo>
                <a:cubicBezTo>
                  <a:pt x="5336142" y="437040"/>
                  <a:pt x="5338616" y="436915"/>
                  <a:pt x="5338742" y="439401"/>
                </a:cubicBezTo>
                <a:cubicBezTo>
                  <a:pt x="5343570" y="436666"/>
                  <a:pt x="5357805" y="423483"/>
                  <a:pt x="5355577" y="428580"/>
                </a:cubicBezTo>
                <a:cubicBezTo>
                  <a:pt x="5355703" y="431068"/>
                  <a:pt x="5355703" y="431068"/>
                  <a:pt x="5355828" y="433554"/>
                </a:cubicBezTo>
                <a:cubicBezTo>
                  <a:pt x="5360659" y="430819"/>
                  <a:pt x="5360534" y="428331"/>
                  <a:pt x="5367961" y="427956"/>
                </a:cubicBezTo>
                <a:cubicBezTo>
                  <a:pt x="5368212" y="432930"/>
                  <a:pt x="5365737" y="433054"/>
                  <a:pt x="5365988" y="438027"/>
                </a:cubicBezTo>
                <a:cubicBezTo>
                  <a:pt x="5368588" y="440390"/>
                  <a:pt x="5370816" y="435292"/>
                  <a:pt x="5368337" y="435417"/>
                </a:cubicBezTo>
                <a:cubicBezTo>
                  <a:pt x="5369513" y="434111"/>
                  <a:pt x="5372641" y="434576"/>
                  <a:pt x="5375753" y="434731"/>
                </a:cubicBezTo>
                <a:lnTo>
                  <a:pt x="5377924" y="434602"/>
                </a:lnTo>
                <a:lnTo>
                  <a:pt x="5378247" y="434918"/>
                </a:lnTo>
                <a:lnTo>
                  <a:pt x="5378119" y="434590"/>
                </a:lnTo>
                <a:lnTo>
                  <a:pt x="5380162" y="434469"/>
                </a:lnTo>
                <a:cubicBezTo>
                  <a:pt x="5381465" y="434131"/>
                  <a:pt x="5382517" y="433455"/>
                  <a:pt x="5383073" y="432180"/>
                </a:cubicBezTo>
                <a:cubicBezTo>
                  <a:pt x="5380470" y="429820"/>
                  <a:pt x="5380219" y="424847"/>
                  <a:pt x="5377871" y="427457"/>
                </a:cubicBezTo>
                <a:cubicBezTo>
                  <a:pt x="5375392" y="427582"/>
                  <a:pt x="5375424" y="428204"/>
                  <a:pt x="5376106" y="429416"/>
                </a:cubicBezTo>
                <a:lnTo>
                  <a:pt x="5378119" y="434590"/>
                </a:lnTo>
                <a:lnTo>
                  <a:pt x="5377924" y="434602"/>
                </a:lnTo>
                <a:lnTo>
                  <a:pt x="5374001" y="430769"/>
                </a:lnTo>
                <a:cubicBezTo>
                  <a:pt x="5374186" y="428266"/>
                  <a:pt x="5375267" y="425095"/>
                  <a:pt x="5375142" y="422609"/>
                </a:cubicBezTo>
                <a:cubicBezTo>
                  <a:pt x="5377620" y="422484"/>
                  <a:pt x="5380094" y="422359"/>
                  <a:pt x="5379968" y="419874"/>
                </a:cubicBezTo>
                <a:cubicBezTo>
                  <a:pt x="5382447" y="419749"/>
                  <a:pt x="5380345" y="427332"/>
                  <a:pt x="5382698" y="424722"/>
                </a:cubicBezTo>
                <a:cubicBezTo>
                  <a:pt x="5385047" y="422110"/>
                  <a:pt x="5384922" y="419624"/>
                  <a:pt x="5384546" y="412163"/>
                </a:cubicBezTo>
                <a:cubicBezTo>
                  <a:pt x="5387024" y="412038"/>
                  <a:pt x="5387275" y="417012"/>
                  <a:pt x="5387400" y="419499"/>
                </a:cubicBezTo>
                <a:cubicBezTo>
                  <a:pt x="5387400" y="419499"/>
                  <a:pt x="5387400" y="419499"/>
                  <a:pt x="5392353" y="419250"/>
                </a:cubicBezTo>
                <a:cubicBezTo>
                  <a:pt x="5397181" y="416512"/>
                  <a:pt x="5394079" y="404203"/>
                  <a:pt x="5401757" y="408802"/>
                </a:cubicBezTo>
                <a:cubicBezTo>
                  <a:pt x="5399533" y="413903"/>
                  <a:pt x="5396930" y="411539"/>
                  <a:pt x="5397055" y="414027"/>
                </a:cubicBezTo>
                <a:cubicBezTo>
                  <a:pt x="5399533" y="413903"/>
                  <a:pt x="5402259" y="418750"/>
                  <a:pt x="5404862" y="421111"/>
                </a:cubicBezTo>
                <a:cubicBezTo>
                  <a:pt x="5400035" y="423848"/>
                  <a:pt x="5404988" y="423599"/>
                  <a:pt x="5397682" y="426458"/>
                </a:cubicBezTo>
                <a:cubicBezTo>
                  <a:pt x="5397431" y="421485"/>
                  <a:pt x="5395082" y="424098"/>
                  <a:pt x="5397306" y="419000"/>
                </a:cubicBezTo>
                <a:cubicBezTo>
                  <a:pt x="5397306" y="419000"/>
                  <a:pt x="5397306" y="419000"/>
                  <a:pt x="5394831" y="419125"/>
                </a:cubicBezTo>
                <a:cubicBezTo>
                  <a:pt x="5392353" y="419250"/>
                  <a:pt x="5392478" y="421735"/>
                  <a:pt x="5392478" y="421735"/>
                </a:cubicBezTo>
                <a:cubicBezTo>
                  <a:pt x="5394957" y="421610"/>
                  <a:pt x="5394957" y="421610"/>
                  <a:pt x="5395082" y="424098"/>
                </a:cubicBezTo>
                <a:cubicBezTo>
                  <a:pt x="5392603" y="424223"/>
                  <a:pt x="5390250" y="426833"/>
                  <a:pt x="5390376" y="429321"/>
                </a:cubicBezTo>
                <a:cubicBezTo>
                  <a:pt x="5395207" y="426583"/>
                  <a:pt x="5395458" y="431556"/>
                  <a:pt x="5397682" y="426458"/>
                </a:cubicBezTo>
                <a:cubicBezTo>
                  <a:pt x="5395709" y="436529"/>
                  <a:pt x="5400661" y="436279"/>
                  <a:pt x="5405614" y="436030"/>
                </a:cubicBezTo>
                <a:cubicBezTo>
                  <a:pt x="5402760" y="428696"/>
                  <a:pt x="5405238" y="428572"/>
                  <a:pt x="5408092" y="435905"/>
                </a:cubicBezTo>
                <a:cubicBezTo>
                  <a:pt x="5412920" y="433170"/>
                  <a:pt x="5412544" y="425709"/>
                  <a:pt x="5420100" y="427822"/>
                </a:cubicBezTo>
                <a:cubicBezTo>
                  <a:pt x="5422700" y="430183"/>
                  <a:pt x="5420225" y="430307"/>
                  <a:pt x="5417747" y="430433"/>
                </a:cubicBezTo>
                <a:cubicBezTo>
                  <a:pt x="5417872" y="432920"/>
                  <a:pt x="5420476" y="435280"/>
                  <a:pt x="5420601" y="437769"/>
                </a:cubicBezTo>
                <a:cubicBezTo>
                  <a:pt x="5427528" y="427448"/>
                  <a:pt x="5440163" y="431797"/>
                  <a:pt x="5444614" y="421601"/>
                </a:cubicBezTo>
                <a:cubicBezTo>
                  <a:pt x="5447218" y="423961"/>
                  <a:pt x="5447468" y="428935"/>
                  <a:pt x="5452296" y="426200"/>
                </a:cubicBezTo>
                <a:cubicBezTo>
                  <a:pt x="5452547" y="431172"/>
                  <a:pt x="5450319" y="436270"/>
                  <a:pt x="5447719" y="433907"/>
                </a:cubicBezTo>
                <a:cubicBezTo>
                  <a:pt x="5447844" y="436395"/>
                  <a:pt x="5447969" y="438880"/>
                  <a:pt x="5450444" y="438756"/>
                </a:cubicBezTo>
                <a:cubicBezTo>
                  <a:pt x="5455401" y="438506"/>
                  <a:pt x="5448095" y="441368"/>
                  <a:pt x="5448095" y="441368"/>
                </a:cubicBezTo>
                <a:lnTo>
                  <a:pt x="5448595" y="441756"/>
                </a:lnTo>
                <a:lnTo>
                  <a:pt x="5450284" y="441280"/>
                </a:lnTo>
                <a:cubicBezTo>
                  <a:pt x="5452092" y="440564"/>
                  <a:pt x="5454111" y="439838"/>
                  <a:pt x="5456276" y="439885"/>
                </a:cubicBezTo>
                <a:lnTo>
                  <a:pt x="5460307" y="441791"/>
                </a:lnTo>
                <a:lnTo>
                  <a:pt x="5463137" y="435000"/>
                </a:lnTo>
                <a:cubicBezTo>
                  <a:pt x="5463298" y="432033"/>
                  <a:pt x="5462360" y="428808"/>
                  <a:pt x="5459726" y="425825"/>
                </a:cubicBezTo>
                <a:cubicBezTo>
                  <a:pt x="5459726" y="425825"/>
                  <a:pt x="5459726" y="425825"/>
                  <a:pt x="5464679" y="425575"/>
                </a:cubicBezTo>
                <a:cubicBezTo>
                  <a:pt x="5462076" y="423213"/>
                  <a:pt x="5462076" y="423213"/>
                  <a:pt x="5459475" y="420852"/>
                </a:cubicBezTo>
                <a:cubicBezTo>
                  <a:pt x="5461449" y="410781"/>
                  <a:pt x="5469131" y="415380"/>
                  <a:pt x="5473959" y="412642"/>
                </a:cubicBezTo>
                <a:cubicBezTo>
                  <a:pt x="5469256" y="417865"/>
                  <a:pt x="5476813" y="419978"/>
                  <a:pt x="5479287" y="419853"/>
                </a:cubicBezTo>
                <a:cubicBezTo>
                  <a:pt x="5484244" y="419603"/>
                  <a:pt x="5481390" y="412267"/>
                  <a:pt x="5483743" y="409658"/>
                </a:cubicBezTo>
                <a:cubicBezTo>
                  <a:pt x="5486468" y="414506"/>
                  <a:pt x="5488946" y="414381"/>
                  <a:pt x="5491170" y="409283"/>
                </a:cubicBezTo>
                <a:cubicBezTo>
                  <a:pt x="5494149" y="419104"/>
                  <a:pt x="5494274" y="421589"/>
                  <a:pt x="5499227" y="421340"/>
                </a:cubicBezTo>
                <a:cubicBezTo>
                  <a:pt x="5497003" y="426438"/>
                  <a:pt x="5499854" y="433774"/>
                  <a:pt x="5492424" y="434148"/>
                </a:cubicBezTo>
                <a:cubicBezTo>
                  <a:pt x="5502333" y="433649"/>
                  <a:pt x="5515092" y="440482"/>
                  <a:pt x="5516095" y="460377"/>
                </a:cubicBezTo>
                <a:cubicBezTo>
                  <a:pt x="5521299" y="465101"/>
                  <a:pt x="5523649" y="462488"/>
                  <a:pt x="5525876" y="457390"/>
                </a:cubicBezTo>
                <a:cubicBezTo>
                  <a:pt x="5524150" y="472434"/>
                  <a:pt x="5513743" y="462987"/>
                  <a:pt x="5517223" y="482757"/>
                </a:cubicBezTo>
                <a:cubicBezTo>
                  <a:pt x="5519700" y="482632"/>
                  <a:pt x="5520225" y="480736"/>
                  <a:pt x="5520440" y="478855"/>
                </a:cubicBezTo>
                <a:lnTo>
                  <a:pt x="5521662" y="475435"/>
                </a:lnTo>
                <a:lnTo>
                  <a:pt x="5521824" y="475616"/>
                </a:lnTo>
                <a:lnTo>
                  <a:pt x="5521988" y="479556"/>
                </a:lnTo>
                <a:cubicBezTo>
                  <a:pt x="5522422" y="479690"/>
                  <a:pt x="5523071" y="478722"/>
                  <a:pt x="5523473" y="477455"/>
                </a:cubicBezTo>
                <a:lnTo>
                  <a:pt x="5521824" y="475616"/>
                </a:lnTo>
                <a:lnTo>
                  <a:pt x="5521800" y="475047"/>
                </a:lnTo>
                <a:lnTo>
                  <a:pt x="5521662" y="475435"/>
                </a:lnTo>
                <a:lnTo>
                  <a:pt x="5519197" y="472684"/>
                </a:lnTo>
                <a:cubicBezTo>
                  <a:pt x="5521174" y="462613"/>
                  <a:pt x="5531957" y="479520"/>
                  <a:pt x="5524777" y="484868"/>
                </a:cubicBezTo>
                <a:cubicBezTo>
                  <a:pt x="5527505" y="489716"/>
                  <a:pt x="5529858" y="487106"/>
                  <a:pt x="5532208" y="484493"/>
                </a:cubicBezTo>
                <a:cubicBezTo>
                  <a:pt x="5529983" y="489591"/>
                  <a:pt x="5525278" y="494814"/>
                  <a:pt x="5522552" y="489966"/>
                </a:cubicBezTo>
                <a:cubicBezTo>
                  <a:pt x="5525153" y="492329"/>
                  <a:pt x="5525278" y="494814"/>
                  <a:pt x="5525278" y="494814"/>
                </a:cubicBezTo>
                <a:cubicBezTo>
                  <a:pt x="5523179" y="502399"/>
                  <a:pt x="5520200" y="492578"/>
                  <a:pt x="5512768" y="492953"/>
                </a:cubicBezTo>
                <a:cubicBezTo>
                  <a:pt x="5515372" y="495313"/>
                  <a:pt x="5515497" y="497801"/>
                  <a:pt x="5517975" y="497676"/>
                </a:cubicBezTo>
                <a:cubicBezTo>
                  <a:pt x="5515873" y="505260"/>
                  <a:pt x="5508066" y="498176"/>
                  <a:pt x="5510294" y="493078"/>
                </a:cubicBezTo>
                <a:cubicBezTo>
                  <a:pt x="5510419" y="495563"/>
                  <a:pt x="5507940" y="495688"/>
                  <a:pt x="5505591" y="498300"/>
                </a:cubicBezTo>
                <a:cubicBezTo>
                  <a:pt x="5505717" y="500786"/>
                  <a:pt x="5508317" y="503149"/>
                  <a:pt x="5508442" y="505634"/>
                </a:cubicBezTo>
                <a:cubicBezTo>
                  <a:pt x="5503364" y="503398"/>
                  <a:pt x="5503239" y="500910"/>
                  <a:pt x="5500764" y="501035"/>
                </a:cubicBezTo>
                <a:cubicBezTo>
                  <a:pt x="5500388" y="493577"/>
                  <a:pt x="5500262" y="491089"/>
                  <a:pt x="5495307" y="491339"/>
                </a:cubicBezTo>
                <a:cubicBezTo>
                  <a:pt x="5495056" y="486366"/>
                  <a:pt x="5497659" y="488729"/>
                  <a:pt x="5497408" y="483756"/>
                </a:cubicBezTo>
                <a:cubicBezTo>
                  <a:pt x="5497283" y="481268"/>
                  <a:pt x="5492455" y="484006"/>
                  <a:pt x="5492455" y="484006"/>
                </a:cubicBezTo>
                <a:cubicBezTo>
                  <a:pt x="5487503" y="484255"/>
                  <a:pt x="5492957" y="493951"/>
                  <a:pt x="5487879" y="491714"/>
                </a:cubicBezTo>
                <a:cubicBezTo>
                  <a:pt x="5490103" y="486615"/>
                  <a:pt x="5487628" y="486740"/>
                  <a:pt x="5489852" y="481643"/>
                </a:cubicBezTo>
                <a:cubicBezTo>
                  <a:pt x="5494805" y="481393"/>
                  <a:pt x="5494805" y="481393"/>
                  <a:pt x="5497032" y="476295"/>
                </a:cubicBezTo>
                <a:cubicBezTo>
                  <a:pt x="5494304" y="471447"/>
                  <a:pt x="5489852" y="481643"/>
                  <a:pt x="5489476" y="474182"/>
                </a:cubicBezTo>
                <a:cubicBezTo>
                  <a:pt x="5484649" y="476919"/>
                  <a:pt x="5480072" y="484630"/>
                  <a:pt x="5485025" y="484380"/>
                </a:cubicBezTo>
                <a:cubicBezTo>
                  <a:pt x="5477594" y="484755"/>
                  <a:pt x="5470417" y="490102"/>
                  <a:pt x="5457908" y="488239"/>
                </a:cubicBezTo>
                <a:cubicBezTo>
                  <a:pt x="5455555" y="490851"/>
                  <a:pt x="5458033" y="490726"/>
                  <a:pt x="5455806" y="495825"/>
                </a:cubicBezTo>
                <a:cubicBezTo>
                  <a:pt x="5453327" y="495949"/>
                  <a:pt x="5448249" y="493711"/>
                  <a:pt x="5446024" y="498809"/>
                </a:cubicBezTo>
                <a:cubicBezTo>
                  <a:pt x="5451103" y="501047"/>
                  <a:pt x="5444299" y="513853"/>
                  <a:pt x="5451479" y="508505"/>
                </a:cubicBezTo>
                <a:cubicBezTo>
                  <a:pt x="5451730" y="513478"/>
                  <a:pt x="5446651" y="511243"/>
                  <a:pt x="5444299" y="513853"/>
                </a:cubicBezTo>
                <a:cubicBezTo>
                  <a:pt x="5444550" y="518829"/>
                  <a:pt x="5449377" y="516091"/>
                  <a:pt x="5451730" y="513478"/>
                </a:cubicBezTo>
                <a:cubicBezTo>
                  <a:pt x="5451981" y="518454"/>
                  <a:pt x="5451981" y="518454"/>
                  <a:pt x="5454455" y="518329"/>
                </a:cubicBezTo>
                <a:cubicBezTo>
                  <a:pt x="5452106" y="520939"/>
                  <a:pt x="5447153" y="521189"/>
                  <a:pt x="5447529" y="528649"/>
                </a:cubicBezTo>
                <a:cubicBezTo>
                  <a:pt x="5447654" y="531135"/>
                  <a:pt x="5447654" y="531135"/>
                  <a:pt x="5447779" y="533623"/>
                </a:cubicBezTo>
                <a:cubicBezTo>
                  <a:pt x="5452607" y="530885"/>
                  <a:pt x="5454831" y="525787"/>
                  <a:pt x="5459662" y="523052"/>
                </a:cubicBezTo>
                <a:cubicBezTo>
                  <a:pt x="5460164" y="532999"/>
                  <a:pt x="5475398" y="539708"/>
                  <a:pt x="5474646" y="524789"/>
                </a:cubicBezTo>
                <a:cubicBezTo>
                  <a:pt x="5479724" y="527027"/>
                  <a:pt x="5482579" y="534360"/>
                  <a:pt x="5485304" y="539209"/>
                </a:cubicBezTo>
                <a:cubicBezTo>
                  <a:pt x="5489634" y="526527"/>
                  <a:pt x="5497688" y="538584"/>
                  <a:pt x="5502142" y="528388"/>
                </a:cubicBezTo>
                <a:cubicBezTo>
                  <a:pt x="5492610" y="536348"/>
                  <a:pt x="5505871" y="553131"/>
                  <a:pt x="5496215" y="558603"/>
                </a:cubicBezTo>
                <a:cubicBezTo>
                  <a:pt x="5499067" y="565937"/>
                  <a:pt x="5496842" y="571035"/>
                  <a:pt x="5497218" y="578495"/>
                </a:cubicBezTo>
                <a:cubicBezTo>
                  <a:pt x="5492391" y="581230"/>
                  <a:pt x="5487309" y="578994"/>
                  <a:pt x="5484709" y="576632"/>
                </a:cubicBezTo>
                <a:cubicBezTo>
                  <a:pt x="5484709" y="576632"/>
                  <a:pt x="5484835" y="579120"/>
                  <a:pt x="5484960" y="581605"/>
                </a:cubicBezTo>
                <a:cubicBezTo>
                  <a:pt x="5477529" y="581979"/>
                  <a:pt x="5472451" y="579744"/>
                  <a:pt x="5469596" y="572408"/>
                </a:cubicBezTo>
                <a:cubicBezTo>
                  <a:pt x="5467372" y="577506"/>
                  <a:pt x="5465145" y="582603"/>
                  <a:pt x="5460067" y="580368"/>
                </a:cubicBezTo>
                <a:cubicBezTo>
                  <a:pt x="5457840" y="585466"/>
                  <a:pt x="5462921" y="587701"/>
                  <a:pt x="5460569" y="590314"/>
                </a:cubicBezTo>
                <a:cubicBezTo>
                  <a:pt x="5463172" y="592677"/>
                  <a:pt x="5465772" y="595037"/>
                  <a:pt x="5470850" y="597276"/>
                </a:cubicBezTo>
                <a:cubicBezTo>
                  <a:pt x="5466148" y="602498"/>
                  <a:pt x="5473579" y="602124"/>
                  <a:pt x="5471727" y="614680"/>
                </a:cubicBezTo>
                <a:cubicBezTo>
                  <a:pt x="5476308" y="606972"/>
                  <a:pt x="5481511" y="611695"/>
                  <a:pt x="5488939" y="611321"/>
                </a:cubicBezTo>
                <a:cubicBezTo>
                  <a:pt x="5486840" y="618903"/>
                  <a:pt x="5476433" y="609457"/>
                  <a:pt x="5474456" y="619528"/>
                </a:cubicBezTo>
                <a:cubicBezTo>
                  <a:pt x="5471852" y="617168"/>
                  <a:pt x="5467025" y="619902"/>
                  <a:pt x="5464551" y="620027"/>
                </a:cubicBezTo>
                <a:cubicBezTo>
                  <a:pt x="5450817" y="643156"/>
                  <a:pt x="5480537" y="641658"/>
                  <a:pt x="5486242" y="656328"/>
                </a:cubicBezTo>
                <a:cubicBezTo>
                  <a:pt x="5486117" y="653842"/>
                  <a:pt x="5488595" y="653717"/>
                  <a:pt x="5491070" y="653593"/>
                </a:cubicBezTo>
                <a:cubicBezTo>
                  <a:pt x="5491195" y="656078"/>
                  <a:pt x="5491195" y="656078"/>
                  <a:pt x="5491195" y="656078"/>
                </a:cubicBezTo>
                <a:cubicBezTo>
                  <a:pt x="5494049" y="663413"/>
                  <a:pt x="5488846" y="658690"/>
                  <a:pt x="5489097" y="663663"/>
                </a:cubicBezTo>
                <a:cubicBezTo>
                  <a:pt x="5494049" y="663413"/>
                  <a:pt x="5494175" y="665902"/>
                  <a:pt x="5494551" y="673360"/>
                </a:cubicBezTo>
                <a:cubicBezTo>
                  <a:pt x="5504206" y="667888"/>
                  <a:pt x="5514115" y="667388"/>
                  <a:pt x="5517216" y="679697"/>
                </a:cubicBezTo>
                <a:cubicBezTo>
                  <a:pt x="5519569" y="677084"/>
                  <a:pt x="5519569" y="677084"/>
                  <a:pt x="5522044" y="676960"/>
                </a:cubicBezTo>
                <a:cubicBezTo>
                  <a:pt x="5522420" y="684421"/>
                  <a:pt x="5527251" y="681682"/>
                  <a:pt x="5530102" y="689018"/>
                </a:cubicBezTo>
                <a:cubicBezTo>
                  <a:pt x="5531104" y="708911"/>
                  <a:pt x="5521449" y="714383"/>
                  <a:pt x="5519723" y="729427"/>
                </a:cubicBezTo>
                <a:cubicBezTo>
                  <a:pt x="5532483" y="736264"/>
                  <a:pt x="5534335" y="723705"/>
                  <a:pt x="5546719" y="723081"/>
                </a:cubicBezTo>
                <a:cubicBezTo>
                  <a:pt x="5546343" y="715623"/>
                  <a:pt x="5541139" y="710899"/>
                  <a:pt x="5541014" y="708412"/>
                </a:cubicBezTo>
                <a:cubicBezTo>
                  <a:pt x="5543363" y="705801"/>
                  <a:pt x="5543739" y="713259"/>
                  <a:pt x="5545967" y="708162"/>
                </a:cubicBezTo>
                <a:cubicBezTo>
                  <a:pt x="5548817" y="715498"/>
                  <a:pt x="5554021" y="720221"/>
                  <a:pt x="5563804" y="717234"/>
                </a:cubicBezTo>
                <a:cubicBezTo>
                  <a:pt x="5566530" y="722082"/>
                  <a:pt x="5564055" y="722206"/>
                  <a:pt x="5564306" y="727179"/>
                </a:cubicBezTo>
                <a:cubicBezTo>
                  <a:pt x="5583992" y="723696"/>
                  <a:pt x="5599230" y="730408"/>
                  <a:pt x="5612241" y="742215"/>
                </a:cubicBezTo>
                <a:cubicBezTo>
                  <a:pt x="5624625" y="741590"/>
                  <a:pt x="5633951" y="754208"/>
                  <a:pt x="5638156" y="769888"/>
                </a:cubicBezTo>
                <a:cubicBezTo>
                  <a:pt x="5640258" y="777728"/>
                  <a:pt x="5641079" y="786334"/>
                  <a:pt x="5640362" y="794433"/>
                </a:cubicBezTo>
                <a:close/>
              </a:path>
            </a:pathLst>
          </a:custGeom>
          <a:gradFill flip="none" rotWithShape="0">
            <a:gsLst>
              <a:gs pos="88000">
                <a:srgbClr val="DACDBD"/>
              </a:gs>
              <a:gs pos="0">
                <a:srgbClr val="DACDBD">
                  <a:lumMod val="20000"/>
                  <a:lumOff val="80000"/>
                </a:srgbClr>
              </a:gs>
            </a:gsLst>
            <a:lin ang="16200000" scaled="1"/>
            <a:tileRect/>
          </a:gradFill>
          <a:ln w="63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45720" rIns="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gradFill flip="none" rotWithShape="1">
                <a:gsLst>
                  <a:gs pos="0">
                    <a:srgbClr val="D18534">
                      <a:lumMod val="82000"/>
                      <a:lumOff val="18000"/>
                    </a:srgbClr>
                  </a:gs>
                  <a:gs pos="100000">
                    <a:srgbClr val="D18534"/>
                  </a:gs>
                </a:gsLst>
                <a:lin ang="2700000" scaled="1"/>
                <a:tileRect/>
              </a:gradFill>
              <a:effectLst/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sp>
        <p:nvSpPr>
          <p:cNvPr id="46" name="任意多边形: 形状 45">
            <a:extLst>
              <a:ext uri="{FF2B5EF4-FFF2-40B4-BE49-F238E27FC236}">
                <a16:creationId xmlns:a16="http://schemas.microsoft.com/office/drawing/2014/main" id="{5C654CAD-EBAB-EFC3-02ED-3A814C7BC946}"/>
              </a:ext>
            </a:extLst>
          </p:cNvPr>
          <p:cNvSpPr>
            <a:spLocks/>
          </p:cNvSpPr>
          <p:nvPr/>
        </p:nvSpPr>
        <p:spPr>
          <a:xfrm rot="16200000" flipV="1">
            <a:off x="6588185" y="1114270"/>
            <a:ext cx="1915736" cy="1915734"/>
          </a:xfrm>
          <a:custGeom>
            <a:avLst/>
            <a:gdLst>
              <a:gd name="connsiteX0" fmla="*/ 20965 w 3540888"/>
              <a:gd name="connsiteY0" fmla="*/ 1567624 h 3540887"/>
              <a:gd name="connsiteX1" fmla="*/ 14657 w 3540888"/>
              <a:gd name="connsiteY1" fmla="*/ 1563624 h 3540887"/>
              <a:gd name="connsiteX2" fmla="*/ 20866 w 3540888"/>
              <a:gd name="connsiteY2" fmla="*/ 1560244 h 3540887"/>
              <a:gd name="connsiteX3" fmla="*/ 20965 w 3540888"/>
              <a:gd name="connsiteY3" fmla="*/ 1567624 h 3540887"/>
              <a:gd name="connsiteX4" fmla="*/ 31475 w 3540888"/>
              <a:gd name="connsiteY4" fmla="*/ 1879922 h 3540887"/>
              <a:gd name="connsiteX5" fmla="*/ 23068 w 3540888"/>
              <a:gd name="connsiteY5" fmla="*/ 1879922 h 3540887"/>
              <a:gd name="connsiteX6" fmla="*/ 25170 w 3540888"/>
              <a:gd name="connsiteY6" fmla="*/ 1867912 h 3540887"/>
              <a:gd name="connsiteX7" fmla="*/ 31475 w 3540888"/>
              <a:gd name="connsiteY7" fmla="*/ 1879922 h 3540887"/>
              <a:gd name="connsiteX8" fmla="*/ 73522 w 3540888"/>
              <a:gd name="connsiteY8" fmla="*/ 1887929 h 3540887"/>
              <a:gd name="connsiteX9" fmla="*/ 69317 w 3540888"/>
              <a:gd name="connsiteY9" fmla="*/ 1887929 h 3540887"/>
              <a:gd name="connsiteX10" fmla="*/ 73522 w 3540888"/>
              <a:gd name="connsiteY10" fmla="*/ 1875917 h 3540887"/>
              <a:gd name="connsiteX11" fmla="*/ 73522 w 3540888"/>
              <a:gd name="connsiteY11" fmla="*/ 1887929 h 3540887"/>
              <a:gd name="connsiteX12" fmla="*/ 107525 w 3540888"/>
              <a:gd name="connsiteY12" fmla="*/ 2318039 h 3540887"/>
              <a:gd name="connsiteX13" fmla="*/ 103481 w 3540888"/>
              <a:gd name="connsiteY13" fmla="*/ 2325736 h 3540887"/>
              <a:gd name="connsiteX14" fmla="*/ 107525 w 3540888"/>
              <a:gd name="connsiteY14" fmla="*/ 2318039 h 3540887"/>
              <a:gd name="connsiteX15" fmla="*/ 108207 w 3540888"/>
              <a:gd name="connsiteY15" fmla="*/ 2302598 h 3540887"/>
              <a:gd name="connsiteX16" fmla="*/ 108155 w 3540888"/>
              <a:gd name="connsiteY16" fmla="*/ 2303671 h 3540887"/>
              <a:gd name="connsiteX17" fmla="*/ 107946 w 3540888"/>
              <a:gd name="connsiteY17" fmla="*/ 2303723 h 3540887"/>
              <a:gd name="connsiteX18" fmla="*/ 107693 w 3540888"/>
              <a:gd name="connsiteY18" fmla="*/ 2302512 h 3540887"/>
              <a:gd name="connsiteX19" fmla="*/ 121681 w 3540888"/>
              <a:gd name="connsiteY19" fmla="*/ 2410410 h 3540887"/>
              <a:gd name="connsiteX20" fmla="*/ 121134 w 3540888"/>
              <a:gd name="connsiteY20" fmla="*/ 2410410 h 3540887"/>
              <a:gd name="connsiteX21" fmla="*/ 121374 w 3540888"/>
              <a:gd name="connsiteY21" fmla="*/ 2411067 h 3540887"/>
              <a:gd name="connsiteX22" fmla="*/ 123703 w 3540888"/>
              <a:gd name="connsiteY22" fmla="*/ 2343054 h 3540887"/>
              <a:gd name="connsiteX23" fmla="*/ 111569 w 3540888"/>
              <a:gd name="connsiteY23" fmla="*/ 2358452 h 3540887"/>
              <a:gd name="connsiteX24" fmla="*/ 119659 w 3540888"/>
              <a:gd name="connsiteY24" fmla="*/ 2354603 h 3540887"/>
              <a:gd name="connsiteX25" fmla="*/ 123703 w 3540888"/>
              <a:gd name="connsiteY25" fmla="*/ 2343054 h 3540887"/>
              <a:gd name="connsiteX26" fmla="*/ 136815 w 3540888"/>
              <a:gd name="connsiteY26" fmla="*/ 2383887 h 3540887"/>
              <a:gd name="connsiteX27" fmla="*/ 136708 w 3540888"/>
              <a:gd name="connsiteY27" fmla="*/ 2379395 h 3540887"/>
              <a:gd name="connsiteX28" fmla="*/ 134256 w 3540888"/>
              <a:gd name="connsiteY28" fmla="*/ 2378273 h 3540887"/>
              <a:gd name="connsiteX29" fmla="*/ 129990 w 3540888"/>
              <a:gd name="connsiteY29" fmla="*/ 2379395 h 3540887"/>
              <a:gd name="connsiteX30" fmla="*/ 136815 w 3540888"/>
              <a:gd name="connsiteY30" fmla="*/ 2383887 h 3540887"/>
              <a:gd name="connsiteX31" fmla="*/ 136849 w 3540888"/>
              <a:gd name="connsiteY31" fmla="*/ 2346902 h 3540887"/>
              <a:gd name="connsiteX32" fmla="*/ 130175 w 3540888"/>
              <a:gd name="connsiteY32" fmla="*/ 2339205 h 3540887"/>
              <a:gd name="connsiteX33" fmla="*/ 125726 w 3540888"/>
              <a:gd name="connsiteY33" fmla="*/ 2346902 h 3540887"/>
              <a:gd name="connsiteX34" fmla="*/ 125726 w 3540888"/>
              <a:gd name="connsiteY34" fmla="*/ 2354603 h 3540887"/>
              <a:gd name="connsiteX35" fmla="*/ 130175 w 3540888"/>
              <a:gd name="connsiteY35" fmla="*/ 2358452 h 3540887"/>
              <a:gd name="connsiteX36" fmla="*/ 136849 w 3540888"/>
              <a:gd name="connsiteY36" fmla="*/ 2346902 h 3540887"/>
              <a:gd name="connsiteX37" fmla="*/ 136849 w 3540888"/>
              <a:gd name="connsiteY37" fmla="*/ 2369997 h 3540887"/>
              <a:gd name="connsiteX38" fmla="*/ 136849 w 3540888"/>
              <a:gd name="connsiteY38" fmla="*/ 2358448 h 3540887"/>
              <a:gd name="connsiteX39" fmla="*/ 136849 w 3540888"/>
              <a:gd name="connsiteY39" fmla="*/ 2369997 h 3540887"/>
              <a:gd name="connsiteX40" fmla="*/ 139427 w 3540888"/>
              <a:gd name="connsiteY40" fmla="*/ 2402510 h 3540887"/>
              <a:gd name="connsiteX41" fmla="*/ 139350 w 3540888"/>
              <a:gd name="connsiteY41" fmla="*/ 2402293 h 3540887"/>
              <a:gd name="connsiteX42" fmla="*/ 138746 w 3540888"/>
              <a:gd name="connsiteY42" fmla="*/ 2402714 h 3540887"/>
              <a:gd name="connsiteX43" fmla="*/ 140795 w 3540888"/>
              <a:gd name="connsiteY43" fmla="*/ 2236258 h 3540887"/>
              <a:gd name="connsiteX44" fmla="*/ 138666 w 3540888"/>
              <a:gd name="connsiteY44" fmla="*/ 2236442 h 3540887"/>
              <a:gd name="connsiteX45" fmla="*/ 138208 w 3540888"/>
              <a:gd name="connsiteY45" fmla="*/ 2234718 h 3540887"/>
              <a:gd name="connsiteX46" fmla="*/ 140894 w 3540888"/>
              <a:gd name="connsiteY46" fmla="*/ 2314186 h 3540887"/>
              <a:gd name="connsiteX47" fmla="*/ 137355 w 3540888"/>
              <a:gd name="connsiteY47" fmla="*/ 2309373 h 3540887"/>
              <a:gd name="connsiteX48" fmla="*/ 136849 w 3540888"/>
              <a:gd name="connsiteY48" fmla="*/ 2310337 h 3540887"/>
              <a:gd name="connsiteX49" fmla="*/ 136849 w 3540888"/>
              <a:gd name="connsiteY49" fmla="*/ 2316110 h 3540887"/>
              <a:gd name="connsiteX50" fmla="*/ 136849 w 3540888"/>
              <a:gd name="connsiteY50" fmla="*/ 2318034 h 3540887"/>
              <a:gd name="connsiteX51" fmla="*/ 140894 w 3540888"/>
              <a:gd name="connsiteY51" fmla="*/ 2314186 h 3540887"/>
              <a:gd name="connsiteX52" fmla="*/ 147103 w 3540888"/>
              <a:gd name="connsiteY52" fmla="*/ 2256279 h 3540887"/>
              <a:gd name="connsiteX53" fmla="*/ 145790 w 3540888"/>
              <a:gd name="connsiteY53" fmla="*/ 2263273 h 3540887"/>
              <a:gd name="connsiteX54" fmla="*/ 142934 w 3540888"/>
              <a:gd name="connsiteY54" fmla="*/ 2252514 h 3540887"/>
              <a:gd name="connsiteX55" fmla="*/ 145000 w 3540888"/>
              <a:gd name="connsiteY55" fmla="*/ 2248268 h 3540887"/>
              <a:gd name="connsiteX56" fmla="*/ 147103 w 3540888"/>
              <a:gd name="connsiteY56" fmla="*/ 2256279 h 3540887"/>
              <a:gd name="connsiteX57" fmla="*/ 155984 w 3540888"/>
              <a:gd name="connsiteY57" fmla="*/ 2403932 h 3540887"/>
              <a:gd name="connsiteX58" fmla="*/ 155935 w 3540888"/>
              <a:gd name="connsiteY58" fmla="*/ 2402714 h 3540887"/>
              <a:gd name="connsiteX59" fmla="*/ 155772 w 3540888"/>
              <a:gd name="connsiteY59" fmla="*/ 2403276 h 3540887"/>
              <a:gd name="connsiteX60" fmla="*/ 156634 w 3540888"/>
              <a:gd name="connsiteY60" fmla="*/ 2274281 h 3540887"/>
              <a:gd name="connsiteX61" fmla="*/ 153153 w 3540888"/>
              <a:gd name="connsiteY61" fmla="*/ 2271783 h 3540887"/>
              <a:gd name="connsiteX62" fmla="*/ 155510 w 3540888"/>
              <a:gd name="connsiteY62" fmla="*/ 2268289 h 3540887"/>
              <a:gd name="connsiteX63" fmla="*/ 157291 w 3540888"/>
              <a:gd name="connsiteY63" fmla="*/ 2415319 h 3540887"/>
              <a:gd name="connsiteX64" fmla="*/ 154510 w 3540888"/>
              <a:gd name="connsiteY64" fmla="*/ 2409065 h 3540887"/>
              <a:gd name="connsiteX65" fmla="*/ 154443 w 3540888"/>
              <a:gd name="connsiteY65" fmla="*/ 2407868 h 3540887"/>
              <a:gd name="connsiteX66" fmla="*/ 155772 w 3540888"/>
              <a:gd name="connsiteY66" fmla="*/ 2403276 h 3540887"/>
              <a:gd name="connsiteX67" fmla="*/ 155063 w 3540888"/>
              <a:gd name="connsiteY67" fmla="*/ 2401089 h 3540887"/>
              <a:gd name="connsiteX68" fmla="*/ 153433 w 3540888"/>
              <a:gd name="connsiteY68" fmla="*/ 2400524 h 3540887"/>
              <a:gd name="connsiteX69" fmla="*/ 153246 w 3540888"/>
              <a:gd name="connsiteY69" fmla="*/ 2399924 h 3540887"/>
              <a:gd name="connsiteX70" fmla="*/ 153190 w 3540888"/>
              <a:gd name="connsiteY70" fmla="*/ 2400440 h 3540887"/>
              <a:gd name="connsiteX71" fmla="*/ 150026 w 3540888"/>
              <a:gd name="connsiteY71" fmla="*/ 2399343 h 3540887"/>
              <a:gd name="connsiteX72" fmla="*/ 139427 w 3540888"/>
              <a:gd name="connsiteY72" fmla="*/ 2402510 h 3540887"/>
              <a:gd name="connsiteX73" fmla="*/ 140358 w 3540888"/>
              <a:gd name="connsiteY73" fmla="*/ 2405118 h 3540887"/>
              <a:gd name="connsiteX74" fmla="*/ 138746 w 3540888"/>
              <a:gd name="connsiteY74" fmla="*/ 2410411 h 3540887"/>
              <a:gd name="connsiteX75" fmla="*/ 123703 w 3540888"/>
              <a:gd name="connsiteY75" fmla="*/ 2414259 h 3540887"/>
              <a:gd name="connsiteX76" fmla="*/ 140894 w 3540888"/>
              <a:gd name="connsiteY76" fmla="*/ 2410411 h 3540887"/>
              <a:gd name="connsiteX77" fmla="*/ 147340 w 3540888"/>
              <a:gd name="connsiteY77" fmla="*/ 2414259 h 3540887"/>
              <a:gd name="connsiteX78" fmla="*/ 145192 w 3540888"/>
              <a:gd name="connsiteY78" fmla="*/ 2425804 h 3540887"/>
              <a:gd name="connsiteX79" fmla="*/ 151736 w 3540888"/>
              <a:gd name="connsiteY79" fmla="*/ 2416340 h 3540887"/>
              <a:gd name="connsiteX80" fmla="*/ 152235 w 3540888"/>
              <a:gd name="connsiteY80" fmla="*/ 2416763 h 3540887"/>
              <a:gd name="connsiteX81" fmla="*/ 157291 w 3540888"/>
              <a:gd name="connsiteY81" fmla="*/ 2415319 h 3540887"/>
              <a:gd name="connsiteX82" fmla="*/ 158084 w 3540888"/>
              <a:gd name="connsiteY82" fmla="*/ 2410410 h 3540887"/>
              <a:gd name="connsiteX83" fmla="*/ 155984 w 3540888"/>
              <a:gd name="connsiteY83" fmla="*/ 2403932 h 3540887"/>
              <a:gd name="connsiteX84" fmla="*/ 156204 w 3540888"/>
              <a:gd name="connsiteY84" fmla="*/ 2409451 h 3540887"/>
              <a:gd name="connsiteX85" fmla="*/ 158084 w 3540888"/>
              <a:gd name="connsiteY85" fmla="*/ 2410410 h 3540887"/>
              <a:gd name="connsiteX86" fmla="*/ 168415 w 3540888"/>
              <a:gd name="connsiteY86" fmla="*/ 2426866 h 3540887"/>
              <a:gd name="connsiteX87" fmla="*/ 162019 w 3540888"/>
              <a:gd name="connsiteY87" fmla="*/ 2425423 h 3540887"/>
              <a:gd name="connsiteX88" fmla="*/ 157675 w 3540888"/>
              <a:gd name="connsiteY88" fmla="*/ 2426748 h 3540887"/>
              <a:gd name="connsiteX89" fmla="*/ 157499 w 3540888"/>
              <a:gd name="connsiteY89" fmla="*/ 2424245 h 3540887"/>
              <a:gd name="connsiteX90" fmla="*/ 154823 w 3540888"/>
              <a:gd name="connsiteY90" fmla="*/ 2423885 h 3540887"/>
              <a:gd name="connsiteX91" fmla="*/ 153961 w 3540888"/>
              <a:gd name="connsiteY91" fmla="*/ 2424847 h 3540887"/>
              <a:gd name="connsiteX92" fmla="*/ 151552 w 3540888"/>
              <a:gd name="connsiteY92" fmla="*/ 2424331 h 3540887"/>
              <a:gd name="connsiteX93" fmla="*/ 134308 w 3540888"/>
              <a:gd name="connsiteY93" fmla="*/ 2417834 h 3540887"/>
              <a:gd name="connsiteX94" fmla="*/ 125993 w 3540888"/>
              <a:gd name="connsiteY94" fmla="*/ 2417834 h 3540887"/>
              <a:gd name="connsiteX95" fmla="*/ 125317 w 3540888"/>
              <a:gd name="connsiteY95" fmla="*/ 2421840 h 3540887"/>
              <a:gd name="connsiteX96" fmla="*/ 128433 w 3540888"/>
              <a:gd name="connsiteY96" fmla="*/ 2430353 h 3540887"/>
              <a:gd name="connsiteX97" fmla="*/ 132229 w 3540888"/>
              <a:gd name="connsiteY97" fmla="*/ 2429384 h 3540887"/>
              <a:gd name="connsiteX98" fmla="*/ 134308 w 3540888"/>
              <a:gd name="connsiteY98" fmla="*/ 2437080 h 3540887"/>
              <a:gd name="connsiteX99" fmla="*/ 147298 w 3540888"/>
              <a:gd name="connsiteY99" fmla="*/ 2431308 h 3540887"/>
              <a:gd name="connsiteX100" fmla="*/ 152984 w 3540888"/>
              <a:gd name="connsiteY100" fmla="*/ 2427984 h 3540887"/>
              <a:gd name="connsiteX101" fmla="*/ 153432 w 3540888"/>
              <a:gd name="connsiteY101" fmla="*/ 2429657 h 3540887"/>
              <a:gd name="connsiteX102" fmla="*/ 157881 w 3540888"/>
              <a:gd name="connsiteY102" fmla="*/ 2429657 h 3540887"/>
              <a:gd name="connsiteX103" fmla="*/ 157701 w 3540888"/>
              <a:gd name="connsiteY103" fmla="*/ 2427116 h 3540887"/>
              <a:gd name="connsiteX104" fmla="*/ 162019 w 3540888"/>
              <a:gd name="connsiteY104" fmla="*/ 2429753 h 3540887"/>
              <a:gd name="connsiteX105" fmla="*/ 168415 w 3540888"/>
              <a:gd name="connsiteY105" fmla="*/ 2426866 h 3540887"/>
              <a:gd name="connsiteX106" fmla="*/ 171031 w 3540888"/>
              <a:gd name="connsiteY106" fmla="*/ 2408355 h 3540887"/>
              <a:gd name="connsiteX107" fmla="*/ 170436 w 3540888"/>
              <a:gd name="connsiteY107" fmla="*/ 2410152 h 3540887"/>
              <a:gd name="connsiteX108" fmla="*/ 170436 w 3540888"/>
              <a:gd name="connsiteY108" fmla="*/ 2407817 h 3540887"/>
              <a:gd name="connsiteX109" fmla="*/ 191459 w 3540888"/>
              <a:gd name="connsiteY109" fmla="*/ 2550579 h 3540887"/>
              <a:gd name="connsiteX110" fmla="*/ 189559 w 3540888"/>
              <a:gd name="connsiteY110" fmla="*/ 2558003 h 3540887"/>
              <a:gd name="connsiteX111" fmla="*/ 186275 w 3540888"/>
              <a:gd name="connsiteY111" fmla="*/ 2549953 h 3540887"/>
              <a:gd name="connsiteX112" fmla="*/ 187046 w 3540888"/>
              <a:gd name="connsiteY112" fmla="*/ 2550556 h 3540887"/>
              <a:gd name="connsiteX113" fmla="*/ 189608 w 3540888"/>
              <a:gd name="connsiteY113" fmla="*/ 2552559 h 3540887"/>
              <a:gd name="connsiteX114" fmla="*/ 456140 w 3540888"/>
              <a:gd name="connsiteY114" fmla="*/ 610721 h 3540887"/>
              <a:gd name="connsiteX115" fmla="*/ 454918 w 3540888"/>
              <a:gd name="connsiteY115" fmla="*/ 611022 h 3540887"/>
              <a:gd name="connsiteX116" fmla="*/ 454563 w 3540888"/>
              <a:gd name="connsiteY116" fmla="*/ 613725 h 3540887"/>
              <a:gd name="connsiteX117" fmla="*/ 456140 w 3540888"/>
              <a:gd name="connsiteY117" fmla="*/ 610721 h 3540887"/>
              <a:gd name="connsiteX118" fmla="*/ 458239 w 3540888"/>
              <a:gd name="connsiteY118" fmla="*/ 622733 h 3540887"/>
              <a:gd name="connsiteX119" fmla="*/ 447729 w 3540888"/>
              <a:gd name="connsiteY119" fmla="*/ 626737 h 3540887"/>
              <a:gd name="connsiteX120" fmla="*/ 447992 w 3540888"/>
              <a:gd name="connsiteY120" fmla="*/ 612724 h 3540887"/>
              <a:gd name="connsiteX121" fmla="*/ 454918 w 3540888"/>
              <a:gd name="connsiteY121" fmla="*/ 611022 h 3540887"/>
              <a:gd name="connsiteX122" fmla="*/ 454957 w 3540888"/>
              <a:gd name="connsiteY122" fmla="*/ 610721 h 3540887"/>
              <a:gd name="connsiteX123" fmla="*/ 456140 w 3540888"/>
              <a:gd name="connsiteY123" fmla="*/ 610721 h 3540887"/>
              <a:gd name="connsiteX124" fmla="*/ 458239 w 3540888"/>
              <a:gd name="connsiteY124" fmla="*/ 622733 h 3540887"/>
              <a:gd name="connsiteX125" fmla="*/ 487673 w 3540888"/>
              <a:gd name="connsiteY125" fmla="*/ 610721 h 3540887"/>
              <a:gd name="connsiteX126" fmla="*/ 468752 w 3540888"/>
              <a:gd name="connsiteY126" fmla="*/ 618729 h 3540887"/>
              <a:gd name="connsiteX127" fmla="*/ 487673 w 3540888"/>
              <a:gd name="connsiteY127" fmla="*/ 610721 h 3540887"/>
              <a:gd name="connsiteX128" fmla="*/ 500286 w 3540888"/>
              <a:gd name="connsiteY128" fmla="*/ 598711 h 3540887"/>
              <a:gd name="connsiteX129" fmla="*/ 496080 w 3540888"/>
              <a:gd name="connsiteY129" fmla="*/ 602714 h 3540887"/>
              <a:gd name="connsiteX130" fmla="*/ 500286 w 3540888"/>
              <a:gd name="connsiteY130" fmla="*/ 598711 h 3540887"/>
              <a:gd name="connsiteX131" fmla="*/ 571764 w 3540888"/>
              <a:gd name="connsiteY131" fmla="*/ 650759 h 3540887"/>
              <a:gd name="connsiteX132" fmla="*/ 552843 w 3540888"/>
              <a:gd name="connsiteY132" fmla="*/ 662771 h 3540887"/>
              <a:gd name="connsiteX133" fmla="*/ 571764 w 3540888"/>
              <a:gd name="connsiteY133" fmla="*/ 650759 h 3540887"/>
              <a:gd name="connsiteX134" fmla="*/ 584376 w 3540888"/>
              <a:gd name="connsiteY134" fmla="*/ 622733 h 3540887"/>
              <a:gd name="connsiteX135" fmla="*/ 578072 w 3540888"/>
              <a:gd name="connsiteY135" fmla="*/ 626736 h 3540887"/>
              <a:gd name="connsiteX136" fmla="*/ 584376 w 3540888"/>
              <a:gd name="connsiteY136" fmla="*/ 622733 h 3540887"/>
              <a:gd name="connsiteX137" fmla="*/ 590914 w 3540888"/>
              <a:gd name="connsiteY137" fmla="*/ 629489 h 3540887"/>
              <a:gd name="connsiteX138" fmla="*/ 586479 w 3540888"/>
              <a:gd name="connsiteY138" fmla="*/ 622733 h 3540887"/>
              <a:gd name="connsiteX139" fmla="*/ 590684 w 3540888"/>
              <a:gd name="connsiteY139" fmla="*/ 622733 h 3540887"/>
              <a:gd name="connsiteX140" fmla="*/ 590914 w 3540888"/>
              <a:gd name="connsiteY140" fmla="*/ 629489 h 3540887"/>
              <a:gd name="connsiteX141" fmla="*/ 603185 w 3540888"/>
              <a:gd name="connsiteY141" fmla="*/ 470340 h 3540887"/>
              <a:gd name="connsiteX142" fmla="*/ 600305 w 3540888"/>
              <a:gd name="connsiteY142" fmla="*/ 459275 h 3540887"/>
              <a:gd name="connsiteX143" fmla="*/ 597428 w 3540888"/>
              <a:gd name="connsiteY143" fmla="*/ 462642 h 3540887"/>
              <a:gd name="connsiteX144" fmla="*/ 603185 w 3540888"/>
              <a:gd name="connsiteY144" fmla="*/ 470340 h 3540887"/>
              <a:gd name="connsiteX145" fmla="*/ 623332 w 3540888"/>
              <a:gd name="connsiteY145" fmla="*/ 476115 h 3540887"/>
              <a:gd name="connsiteX146" fmla="*/ 619495 w 3540888"/>
              <a:gd name="connsiteY146" fmla="*/ 465451 h 3540887"/>
              <a:gd name="connsiteX147" fmla="*/ 615657 w 3540888"/>
              <a:gd name="connsiteY147" fmla="*/ 471624 h 3540887"/>
              <a:gd name="connsiteX148" fmla="*/ 623332 w 3540888"/>
              <a:gd name="connsiteY148" fmla="*/ 476115 h 3540887"/>
              <a:gd name="connsiteX149" fmla="*/ 628526 w 3540888"/>
              <a:gd name="connsiteY149" fmla="*/ 606718 h 3540887"/>
              <a:gd name="connsiteX150" fmla="*/ 626423 w 3540888"/>
              <a:gd name="connsiteY150" fmla="*/ 614726 h 3540887"/>
              <a:gd name="connsiteX151" fmla="*/ 622218 w 3540888"/>
              <a:gd name="connsiteY151" fmla="*/ 610722 h 3540887"/>
              <a:gd name="connsiteX152" fmla="*/ 628526 w 3540888"/>
              <a:gd name="connsiteY152" fmla="*/ 606718 h 3540887"/>
              <a:gd name="connsiteX153" fmla="*/ 641138 w 3540888"/>
              <a:gd name="connsiteY153" fmla="*/ 610722 h 3540887"/>
              <a:gd name="connsiteX154" fmla="*/ 639036 w 3540888"/>
              <a:gd name="connsiteY154" fmla="*/ 598711 h 3540887"/>
              <a:gd name="connsiteX155" fmla="*/ 639036 w 3540888"/>
              <a:gd name="connsiteY155" fmla="*/ 610722 h 3540887"/>
              <a:gd name="connsiteX156" fmla="*/ 641138 w 3540888"/>
              <a:gd name="connsiteY156" fmla="*/ 610722 h 3540887"/>
              <a:gd name="connsiteX157" fmla="*/ 645263 w 3540888"/>
              <a:gd name="connsiteY157" fmla="*/ 479963 h 3540887"/>
              <a:gd name="connsiteX158" fmla="*/ 636012 w 3540888"/>
              <a:gd name="connsiteY158" fmla="*/ 473197 h 3540887"/>
              <a:gd name="connsiteX159" fmla="*/ 634984 w 3540888"/>
              <a:gd name="connsiteY159" fmla="*/ 475151 h 3540887"/>
              <a:gd name="connsiteX160" fmla="*/ 639095 w 3540888"/>
              <a:gd name="connsiteY160" fmla="*/ 479963 h 3540887"/>
              <a:gd name="connsiteX161" fmla="*/ 645263 w 3540888"/>
              <a:gd name="connsiteY161" fmla="*/ 479963 h 3540887"/>
              <a:gd name="connsiteX162" fmla="*/ 645344 w 3540888"/>
              <a:gd name="connsiteY162" fmla="*/ 626737 h 3540887"/>
              <a:gd name="connsiteX163" fmla="*/ 641138 w 3540888"/>
              <a:gd name="connsiteY163" fmla="*/ 634744 h 3540887"/>
              <a:gd name="connsiteX164" fmla="*/ 645344 w 3540888"/>
              <a:gd name="connsiteY164" fmla="*/ 626737 h 3540887"/>
              <a:gd name="connsiteX165" fmla="*/ 645401 w 3540888"/>
              <a:gd name="connsiteY165" fmla="*/ 414530 h 3540887"/>
              <a:gd name="connsiteX166" fmla="*/ 639196 w 3540888"/>
              <a:gd name="connsiteY166" fmla="*/ 408901 h 3540887"/>
              <a:gd name="connsiteX167" fmla="*/ 635862 w 3540888"/>
              <a:gd name="connsiteY167" fmla="*/ 411931 h 3540887"/>
              <a:gd name="connsiteX168" fmla="*/ 636837 w 3540888"/>
              <a:gd name="connsiteY168" fmla="*/ 412606 h 3540887"/>
              <a:gd name="connsiteX169" fmla="*/ 645401 w 3540888"/>
              <a:gd name="connsiteY169" fmla="*/ 414530 h 3540887"/>
              <a:gd name="connsiteX170" fmla="*/ 649716 w 3540888"/>
              <a:gd name="connsiteY170" fmla="*/ 678215 h 3540887"/>
              <a:gd name="connsiteX171" fmla="*/ 643876 w 3540888"/>
              <a:gd name="connsiteY171" fmla="*/ 676291 h 3540887"/>
              <a:gd name="connsiteX172" fmla="*/ 643044 w 3540888"/>
              <a:gd name="connsiteY172" fmla="*/ 685914 h 3540887"/>
              <a:gd name="connsiteX173" fmla="*/ 647491 w 3540888"/>
              <a:gd name="connsiteY173" fmla="*/ 682065 h 3540887"/>
              <a:gd name="connsiteX174" fmla="*/ 647491 w 3540888"/>
              <a:gd name="connsiteY174" fmla="*/ 685914 h 3540887"/>
              <a:gd name="connsiteX175" fmla="*/ 649716 w 3540888"/>
              <a:gd name="connsiteY175" fmla="*/ 678215 h 3540887"/>
              <a:gd name="connsiteX176" fmla="*/ 660060 w 3540888"/>
              <a:gd name="connsiteY176" fmla="*/ 626737 h 3540887"/>
              <a:gd name="connsiteX177" fmla="*/ 651652 w 3540888"/>
              <a:gd name="connsiteY177" fmla="*/ 638748 h 3540887"/>
              <a:gd name="connsiteX178" fmla="*/ 660060 w 3540888"/>
              <a:gd name="connsiteY178" fmla="*/ 626737 h 3540887"/>
              <a:gd name="connsiteX179" fmla="*/ 662162 w 3540888"/>
              <a:gd name="connsiteY179" fmla="*/ 654763 h 3540887"/>
              <a:gd name="connsiteX180" fmla="*/ 660060 w 3540888"/>
              <a:gd name="connsiteY180" fmla="*/ 670778 h 3540887"/>
              <a:gd name="connsiteX181" fmla="*/ 655854 w 3540888"/>
              <a:gd name="connsiteY181" fmla="*/ 670778 h 3540887"/>
              <a:gd name="connsiteX182" fmla="*/ 643241 w 3540888"/>
              <a:gd name="connsiteY182" fmla="*/ 702809 h 3540887"/>
              <a:gd name="connsiteX183" fmla="*/ 634833 w 3540888"/>
              <a:gd name="connsiteY183" fmla="*/ 698805 h 3540887"/>
              <a:gd name="connsiteX184" fmla="*/ 641138 w 3540888"/>
              <a:gd name="connsiteY184" fmla="*/ 686794 h 3540887"/>
              <a:gd name="connsiteX185" fmla="*/ 630628 w 3540888"/>
              <a:gd name="connsiteY185" fmla="*/ 678786 h 3540887"/>
              <a:gd name="connsiteX186" fmla="*/ 657957 w 3540888"/>
              <a:gd name="connsiteY186" fmla="*/ 650760 h 3540887"/>
              <a:gd name="connsiteX187" fmla="*/ 662162 w 3540888"/>
              <a:gd name="connsiteY187" fmla="*/ 654763 h 3540887"/>
              <a:gd name="connsiteX188" fmla="*/ 670572 w 3540888"/>
              <a:gd name="connsiteY188" fmla="*/ 654763 h 3540887"/>
              <a:gd name="connsiteX189" fmla="*/ 668470 w 3540888"/>
              <a:gd name="connsiteY189" fmla="*/ 654763 h 3540887"/>
              <a:gd name="connsiteX190" fmla="*/ 668470 w 3540888"/>
              <a:gd name="connsiteY190" fmla="*/ 666775 h 3540887"/>
              <a:gd name="connsiteX191" fmla="*/ 666368 w 3540888"/>
              <a:gd name="connsiteY191" fmla="*/ 662771 h 3540887"/>
              <a:gd name="connsiteX192" fmla="*/ 670572 w 3540888"/>
              <a:gd name="connsiteY192" fmla="*/ 650759 h 3540887"/>
              <a:gd name="connsiteX193" fmla="*/ 670572 w 3540888"/>
              <a:gd name="connsiteY193" fmla="*/ 654763 h 3540887"/>
              <a:gd name="connsiteX194" fmla="*/ 672672 w 3540888"/>
              <a:gd name="connsiteY194" fmla="*/ 582695 h 3540887"/>
              <a:gd name="connsiteX195" fmla="*/ 662162 w 3540888"/>
              <a:gd name="connsiteY195" fmla="*/ 602713 h 3540887"/>
              <a:gd name="connsiteX196" fmla="*/ 664265 w 3540888"/>
              <a:gd name="connsiteY196" fmla="*/ 594706 h 3540887"/>
              <a:gd name="connsiteX197" fmla="*/ 672672 w 3540888"/>
              <a:gd name="connsiteY197" fmla="*/ 582695 h 3540887"/>
              <a:gd name="connsiteX198" fmla="*/ 681083 w 3540888"/>
              <a:gd name="connsiteY198" fmla="*/ 602714 h 3540887"/>
              <a:gd name="connsiteX199" fmla="*/ 674775 w 3540888"/>
              <a:gd name="connsiteY199" fmla="*/ 610722 h 3540887"/>
              <a:gd name="connsiteX200" fmla="*/ 676878 w 3540888"/>
              <a:gd name="connsiteY200" fmla="*/ 594706 h 3540887"/>
              <a:gd name="connsiteX201" fmla="*/ 681083 w 3540888"/>
              <a:gd name="connsiteY201" fmla="*/ 602714 h 3540887"/>
              <a:gd name="connsiteX202" fmla="*/ 683087 w 3540888"/>
              <a:gd name="connsiteY202" fmla="*/ 566597 h 3540887"/>
              <a:gd name="connsiteX203" fmla="*/ 677018 w 3540888"/>
              <a:gd name="connsiteY203" fmla="*/ 566597 h 3540887"/>
              <a:gd name="connsiteX204" fmla="*/ 677018 w 3540888"/>
              <a:gd name="connsiteY204" fmla="*/ 578144 h 3540887"/>
              <a:gd name="connsiteX205" fmla="*/ 681065 w 3540888"/>
              <a:gd name="connsiteY205" fmla="*/ 574293 h 3540887"/>
              <a:gd name="connsiteX206" fmla="*/ 681065 w 3540888"/>
              <a:gd name="connsiteY206" fmla="*/ 570445 h 3540887"/>
              <a:gd name="connsiteX207" fmla="*/ 683087 w 3540888"/>
              <a:gd name="connsiteY207" fmla="*/ 566597 h 3540887"/>
              <a:gd name="connsiteX208" fmla="*/ 685288 w 3540888"/>
              <a:gd name="connsiteY208" fmla="*/ 630741 h 3540887"/>
              <a:gd name="connsiteX209" fmla="*/ 683186 w 3540888"/>
              <a:gd name="connsiteY209" fmla="*/ 638748 h 3540887"/>
              <a:gd name="connsiteX210" fmla="*/ 680192 w 3540888"/>
              <a:gd name="connsiteY210" fmla="*/ 641599 h 3540887"/>
              <a:gd name="connsiteX211" fmla="*/ 679359 w 3540888"/>
              <a:gd name="connsiteY211" fmla="*/ 640588 h 3540887"/>
              <a:gd name="connsiteX212" fmla="*/ 681082 w 3540888"/>
              <a:gd name="connsiteY212" fmla="*/ 630741 h 3540887"/>
              <a:gd name="connsiteX213" fmla="*/ 685288 w 3540888"/>
              <a:gd name="connsiteY213" fmla="*/ 630741 h 3540887"/>
              <a:gd name="connsiteX214" fmla="*/ 708367 w 3540888"/>
              <a:gd name="connsiteY214" fmla="*/ 594639 h 3540887"/>
              <a:gd name="connsiteX215" fmla="*/ 706142 w 3540888"/>
              <a:gd name="connsiteY215" fmla="*/ 582267 h 3540887"/>
              <a:gd name="connsiteX216" fmla="*/ 697243 w 3540888"/>
              <a:gd name="connsiteY216" fmla="*/ 586391 h 3540887"/>
              <a:gd name="connsiteX217" fmla="*/ 703917 w 3540888"/>
              <a:gd name="connsiteY217" fmla="*/ 607011 h 3540887"/>
              <a:gd name="connsiteX218" fmla="*/ 708367 w 3540888"/>
              <a:gd name="connsiteY218" fmla="*/ 594639 h 3540887"/>
              <a:gd name="connsiteX219" fmla="*/ 715067 w 3540888"/>
              <a:gd name="connsiteY219" fmla="*/ 833528 h 3540887"/>
              <a:gd name="connsiteX220" fmla="*/ 712911 w 3540888"/>
              <a:gd name="connsiteY220" fmla="*/ 837205 h 3540887"/>
              <a:gd name="connsiteX221" fmla="*/ 710373 w 3540888"/>
              <a:gd name="connsiteY221" fmla="*/ 844640 h 3540887"/>
              <a:gd name="connsiteX222" fmla="*/ 710150 w 3540888"/>
              <a:gd name="connsiteY222" fmla="*/ 844325 h 3540887"/>
              <a:gd name="connsiteX223" fmla="*/ 708493 w 3540888"/>
              <a:gd name="connsiteY223" fmla="*/ 830711 h 3540887"/>
              <a:gd name="connsiteX224" fmla="*/ 714893 w 3540888"/>
              <a:gd name="connsiteY224" fmla="*/ 833543 h 3540887"/>
              <a:gd name="connsiteX225" fmla="*/ 716062 w 3540888"/>
              <a:gd name="connsiteY225" fmla="*/ 839393 h 3540887"/>
              <a:gd name="connsiteX226" fmla="*/ 716033 w 3540888"/>
              <a:gd name="connsiteY226" fmla="*/ 839438 h 3540887"/>
              <a:gd name="connsiteX227" fmla="*/ 714719 w 3540888"/>
              <a:gd name="connsiteY227" fmla="*/ 846945 h 3540887"/>
              <a:gd name="connsiteX228" fmla="*/ 714331 w 3540888"/>
              <a:gd name="connsiteY228" fmla="*/ 846831 h 3540887"/>
              <a:gd name="connsiteX229" fmla="*/ 714219 w 3540888"/>
              <a:gd name="connsiteY229" fmla="*/ 844254 h 3540887"/>
              <a:gd name="connsiteX230" fmla="*/ 713890 w 3540888"/>
              <a:gd name="connsiteY230" fmla="*/ 836628 h 3540887"/>
              <a:gd name="connsiteX231" fmla="*/ 721613 w 3540888"/>
              <a:gd name="connsiteY231" fmla="*/ 843714 h 3540887"/>
              <a:gd name="connsiteX232" fmla="*/ 720848 w 3540888"/>
              <a:gd name="connsiteY232" fmla="*/ 846741 h 3540887"/>
              <a:gd name="connsiteX233" fmla="*/ 720618 w 3540888"/>
              <a:gd name="connsiteY233" fmla="*/ 846478 h 3540887"/>
              <a:gd name="connsiteX234" fmla="*/ 720465 w 3540888"/>
              <a:gd name="connsiteY234" fmla="*/ 845268 h 3540887"/>
              <a:gd name="connsiteX235" fmla="*/ 718702 w 3540888"/>
              <a:gd name="connsiteY235" fmla="*/ 843276 h 3540887"/>
              <a:gd name="connsiteX236" fmla="*/ 718864 w 3540888"/>
              <a:gd name="connsiteY236" fmla="*/ 844474 h 3540887"/>
              <a:gd name="connsiteX237" fmla="*/ 718399 w 3540888"/>
              <a:gd name="connsiteY237" fmla="*/ 843942 h 3540887"/>
              <a:gd name="connsiteX238" fmla="*/ 718484 w 3540888"/>
              <a:gd name="connsiteY238" fmla="*/ 842477 h 3540887"/>
              <a:gd name="connsiteX239" fmla="*/ 719205 w 3540888"/>
              <a:gd name="connsiteY239" fmla="*/ 843395 h 3540887"/>
              <a:gd name="connsiteX240" fmla="*/ 733189 w 3540888"/>
              <a:gd name="connsiteY240" fmla="*/ 586431 h 3540887"/>
              <a:gd name="connsiteX241" fmla="*/ 727357 w 3540888"/>
              <a:gd name="connsiteY241" fmla="*/ 590920 h 3540887"/>
              <a:gd name="connsiteX242" fmla="*/ 733189 w 3540888"/>
              <a:gd name="connsiteY242" fmla="*/ 586431 h 3540887"/>
              <a:gd name="connsiteX243" fmla="*/ 741840 w 3540888"/>
              <a:gd name="connsiteY243" fmla="*/ 499517 h 3540887"/>
              <a:gd name="connsiteX244" fmla="*/ 725662 w 3540888"/>
              <a:gd name="connsiteY244" fmla="*/ 495026 h 3540887"/>
              <a:gd name="connsiteX245" fmla="*/ 741840 w 3540888"/>
              <a:gd name="connsiteY245" fmla="*/ 499517 h 3540887"/>
              <a:gd name="connsiteX246" fmla="*/ 768848 w 3540888"/>
              <a:gd name="connsiteY246" fmla="*/ 787990 h 3540887"/>
              <a:gd name="connsiteX247" fmla="*/ 768023 w 3540888"/>
              <a:gd name="connsiteY247" fmla="*/ 787974 h 3540887"/>
              <a:gd name="connsiteX248" fmla="*/ 768501 w 3540888"/>
              <a:gd name="connsiteY248" fmla="*/ 787046 h 3540887"/>
              <a:gd name="connsiteX249" fmla="*/ 777804 w 3540888"/>
              <a:gd name="connsiteY249" fmla="*/ 652077 h 3540887"/>
              <a:gd name="connsiteX250" fmla="*/ 776444 w 3540888"/>
              <a:gd name="connsiteY250" fmla="*/ 651305 h 3540887"/>
              <a:gd name="connsiteX251" fmla="*/ 777030 w 3540888"/>
              <a:gd name="connsiteY251" fmla="*/ 650792 h 3540887"/>
              <a:gd name="connsiteX252" fmla="*/ 806082 w 3540888"/>
              <a:gd name="connsiteY252" fmla="*/ 590440 h 3540887"/>
              <a:gd name="connsiteX253" fmla="*/ 800956 w 3540888"/>
              <a:gd name="connsiteY253" fmla="*/ 611193 h 3540887"/>
              <a:gd name="connsiteX254" fmla="*/ 804960 w 3540888"/>
              <a:gd name="connsiteY254" fmla="*/ 610913 h 3540887"/>
              <a:gd name="connsiteX255" fmla="*/ 799304 w 3540888"/>
              <a:gd name="connsiteY255" fmla="*/ 619467 h 3540887"/>
              <a:gd name="connsiteX256" fmla="*/ 792416 w 3540888"/>
              <a:gd name="connsiteY256" fmla="*/ 599553 h 3540887"/>
              <a:gd name="connsiteX257" fmla="*/ 800076 w 3540888"/>
              <a:gd name="connsiteY257" fmla="*/ 590859 h 3540887"/>
              <a:gd name="connsiteX258" fmla="*/ 806082 w 3540888"/>
              <a:gd name="connsiteY258" fmla="*/ 590440 h 3540887"/>
              <a:gd name="connsiteX259" fmla="*/ 829582 w 3540888"/>
              <a:gd name="connsiteY259" fmla="*/ 576559 h 3540887"/>
              <a:gd name="connsiteX260" fmla="*/ 821398 w 3540888"/>
              <a:gd name="connsiteY260" fmla="*/ 573050 h 3540887"/>
              <a:gd name="connsiteX261" fmla="*/ 826878 w 3540888"/>
              <a:gd name="connsiteY261" fmla="*/ 560432 h 3540887"/>
              <a:gd name="connsiteX262" fmla="*/ 829582 w 3540888"/>
              <a:gd name="connsiteY262" fmla="*/ 576559 h 3540887"/>
              <a:gd name="connsiteX263" fmla="*/ 834470 w 3540888"/>
              <a:gd name="connsiteY263" fmla="*/ 596618 h 3540887"/>
              <a:gd name="connsiteX264" fmla="*/ 830462 w 3540888"/>
              <a:gd name="connsiteY264" fmla="*/ 596897 h 3540887"/>
              <a:gd name="connsiteX265" fmla="*/ 854955 w 3540888"/>
              <a:gd name="connsiteY265" fmla="*/ 281063 h 3540887"/>
              <a:gd name="connsiteX266" fmla="*/ 854428 w 3540888"/>
              <a:gd name="connsiteY266" fmla="*/ 268865 h 3540887"/>
              <a:gd name="connsiteX267" fmla="*/ 850775 w 3540888"/>
              <a:gd name="connsiteY267" fmla="*/ 277278 h 3540887"/>
              <a:gd name="connsiteX268" fmla="*/ 854955 w 3540888"/>
              <a:gd name="connsiteY268" fmla="*/ 281063 h 3540887"/>
              <a:gd name="connsiteX269" fmla="*/ 889100 w 3540888"/>
              <a:gd name="connsiteY269" fmla="*/ 326486 h 3540887"/>
              <a:gd name="connsiteX270" fmla="*/ 870966 w 3540888"/>
              <a:gd name="connsiteY270" fmla="*/ 322156 h 3540887"/>
              <a:gd name="connsiteX271" fmla="*/ 868951 w 3540888"/>
              <a:gd name="connsiteY271" fmla="*/ 339475 h 3540887"/>
              <a:gd name="connsiteX272" fmla="*/ 885070 w 3540888"/>
              <a:gd name="connsiteY272" fmla="*/ 339475 h 3540887"/>
              <a:gd name="connsiteX273" fmla="*/ 889100 w 3540888"/>
              <a:gd name="connsiteY273" fmla="*/ 326486 h 3540887"/>
              <a:gd name="connsiteX274" fmla="*/ 897694 w 3540888"/>
              <a:gd name="connsiteY274" fmla="*/ 444831 h 3540887"/>
              <a:gd name="connsiteX275" fmla="*/ 896565 w 3540888"/>
              <a:gd name="connsiteY275" fmla="*/ 453577 h 3540887"/>
              <a:gd name="connsiteX276" fmla="*/ 891857 w 3540888"/>
              <a:gd name="connsiteY276" fmla="*/ 437588 h 3540887"/>
              <a:gd name="connsiteX277" fmla="*/ 885849 w 3540888"/>
              <a:gd name="connsiteY277" fmla="*/ 438007 h 3540887"/>
              <a:gd name="connsiteX278" fmla="*/ 885321 w 3540888"/>
              <a:gd name="connsiteY278" fmla="*/ 425808 h 3540887"/>
              <a:gd name="connsiteX279" fmla="*/ 895686 w 3540888"/>
              <a:gd name="connsiteY279" fmla="*/ 433243 h 3540887"/>
              <a:gd name="connsiteX280" fmla="*/ 897694 w 3540888"/>
              <a:gd name="connsiteY280" fmla="*/ 444831 h 3540887"/>
              <a:gd name="connsiteX281" fmla="*/ 906371 w 3540888"/>
              <a:gd name="connsiteY281" fmla="*/ 331777 h 3540887"/>
              <a:gd name="connsiteX282" fmla="*/ 903489 w 3540888"/>
              <a:gd name="connsiteY282" fmla="*/ 323358 h 3540887"/>
              <a:gd name="connsiteX283" fmla="*/ 900612 w 3540888"/>
              <a:gd name="connsiteY283" fmla="*/ 331778 h 3540887"/>
              <a:gd name="connsiteX284" fmla="*/ 906371 w 3540888"/>
              <a:gd name="connsiteY284" fmla="*/ 331777 h 3540887"/>
              <a:gd name="connsiteX285" fmla="*/ 916129 w 3540888"/>
              <a:gd name="connsiteY285" fmla="*/ 395100 h 3540887"/>
              <a:gd name="connsiteX286" fmla="*/ 912125 w 3540888"/>
              <a:gd name="connsiteY286" fmla="*/ 395379 h 3540887"/>
              <a:gd name="connsiteX287" fmla="*/ 908889 w 3540888"/>
              <a:gd name="connsiteY287" fmla="*/ 367048 h 3540887"/>
              <a:gd name="connsiteX288" fmla="*/ 912718 w 3540888"/>
              <a:gd name="connsiteY288" fmla="*/ 362704 h 3540887"/>
              <a:gd name="connsiteX289" fmla="*/ 916129 w 3540888"/>
              <a:gd name="connsiteY289" fmla="*/ 395100 h 3540887"/>
              <a:gd name="connsiteX290" fmla="*/ 918330 w 3540888"/>
              <a:gd name="connsiteY290" fmla="*/ 260322 h 3540887"/>
              <a:gd name="connsiteX291" fmla="*/ 909969 w 3540888"/>
              <a:gd name="connsiteY291" fmla="*/ 252747 h 3540887"/>
              <a:gd name="connsiteX292" fmla="*/ 917274 w 3540888"/>
              <a:gd name="connsiteY292" fmla="*/ 235919 h 3540887"/>
              <a:gd name="connsiteX293" fmla="*/ 918330 w 3540888"/>
              <a:gd name="connsiteY293" fmla="*/ 260322 h 3540887"/>
              <a:gd name="connsiteX294" fmla="*/ 934098 w 3540888"/>
              <a:gd name="connsiteY294" fmla="*/ 320840 h 3540887"/>
              <a:gd name="connsiteX295" fmla="*/ 933869 w 3540888"/>
              <a:gd name="connsiteY295" fmla="*/ 322234 h 3540887"/>
              <a:gd name="connsiteX296" fmla="*/ 933978 w 3540888"/>
              <a:gd name="connsiteY296" fmla="*/ 320932 h 3540887"/>
              <a:gd name="connsiteX297" fmla="*/ 938882 w 3540888"/>
              <a:gd name="connsiteY297" fmla="*/ 335546 h 3540887"/>
              <a:gd name="connsiteX298" fmla="*/ 935866 w 3540888"/>
              <a:gd name="connsiteY298" fmla="*/ 340688 h 3540887"/>
              <a:gd name="connsiteX299" fmla="*/ 935567 w 3540888"/>
              <a:gd name="connsiteY299" fmla="*/ 336450 h 3540887"/>
              <a:gd name="connsiteX300" fmla="*/ 949115 w 3540888"/>
              <a:gd name="connsiteY300" fmla="*/ 368321 h 3540887"/>
              <a:gd name="connsiteX301" fmla="*/ 939454 w 3540888"/>
              <a:gd name="connsiteY301" fmla="*/ 377154 h 3540887"/>
              <a:gd name="connsiteX302" fmla="*/ 949115 w 3540888"/>
              <a:gd name="connsiteY302" fmla="*/ 368321 h 3540887"/>
              <a:gd name="connsiteX303" fmla="*/ 972028 w 3540888"/>
              <a:gd name="connsiteY303" fmla="*/ 327399 h 3540887"/>
              <a:gd name="connsiteX304" fmla="*/ 970920 w 3540888"/>
              <a:gd name="connsiteY304" fmla="*/ 332166 h 3540887"/>
              <a:gd name="connsiteX305" fmla="*/ 967276 w 3540888"/>
              <a:gd name="connsiteY305" fmla="*/ 333478 h 3540887"/>
              <a:gd name="connsiteX306" fmla="*/ 967339 w 3540888"/>
              <a:gd name="connsiteY306" fmla="*/ 332684 h 3540887"/>
              <a:gd name="connsiteX307" fmla="*/ 967507 w 3540888"/>
              <a:gd name="connsiteY307" fmla="*/ 332596 h 3540887"/>
              <a:gd name="connsiteX308" fmla="*/ 998873 w 3540888"/>
              <a:gd name="connsiteY308" fmla="*/ 336420 h 3540887"/>
              <a:gd name="connsiteX309" fmla="*/ 998359 w 3540888"/>
              <a:gd name="connsiteY309" fmla="*/ 336077 h 3540887"/>
              <a:gd name="connsiteX310" fmla="*/ 998668 w 3540888"/>
              <a:gd name="connsiteY310" fmla="*/ 335626 h 3540887"/>
              <a:gd name="connsiteX311" fmla="*/ 1023290 w 3540888"/>
              <a:gd name="connsiteY311" fmla="*/ 349148 h 3540887"/>
              <a:gd name="connsiteX312" fmla="*/ 1023015 w 3540888"/>
              <a:gd name="connsiteY312" fmla="*/ 351577 h 3540887"/>
              <a:gd name="connsiteX313" fmla="*/ 1022222 w 3540888"/>
              <a:gd name="connsiteY313" fmla="*/ 350041 h 3540887"/>
              <a:gd name="connsiteX314" fmla="*/ 1045648 w 3540888"/>
              <a:gd name="connsiteY314" fmla="*/ 250713 h 3540887"/>
              <a:gd name="connsiteX315" fmla="*/ 1045598 w 3540888"/>
              <a:gd name="connsiteY315" fmla="*/ 252275 h 3540887"/>
              <a:gd name="connsiteX316" fmla="*/ 1042479 w 3540888"/>
              <a:gd name="connsiteY316" fmla="*/ 251654 h 3540887"/>
              <a:gd name="connsiteX317" fmla="*/ 1044287 w 3540888"/>
              <a:gd name="connsiteY317" fmla="*/ 245436 h 3540887"/>
              <a:gd name="connsiteX318" fmla="*/ 1044860 w 3540888"/>
              <a:gd name="connsiteY318" fmla="*/ 247829 h 3540887"/>
              <a:gd name="connsiteX319" fmla="*/ 1045648 w 3540888"/>
              <a:gd name="connsiteY319" fmla="*/ 250713 h 3540887"/>
              <a:gd name="connsiteX320" fmla="*/ 1048311 w 3540888"/>
              <a:gd name="connsiteY320" fmla="*/ 247171 h 3540887"/>
              <a:gd name="connsiteX321" fmla="*/ 1047893 w 3540888"/>
              <a:gd name="connsiteY321" fmla="*/ 250740 h 3540887"/>
              <a:gd name="connsiteX322" fmla="*/ 1046927 w 3540888"/>
              <a:gd name="connsiteY322" fmla="*/ 249643 h 3540887"/>
              <a:gd name="connsiteX323" fmla="*/ 1046623 w 3540888"/>
              <a:gd name="connsiteY323" fmla="*/ 247705 h 3540887"/>
              <a:gd name="connsiteX324" fmla="*/ 1046554 w 3540888"/>
              <a:gd name="connsiteY324" fmla="*/ 246134 h 3540887"/>
              <a:gd name="connsiteX325" fmla="*/ 1050856 w 3540888"/>
              <a:gd name="connsiteY325" fmla="*/ 220084 h 3540887"/>
              <a:gd name="connsiteX326" fmla="*/ 1050580 w 3540888"/>
              <a:gd name="connsiteY326" fmla="*/ 222621 h 3540887"/>
              <a:gd name="connsiteX327" fmla="*/ 1047712 w 3540888"/>
              <a:gd name="connsiteY327" fmla="*/ 223181 h 3540887"/>
              <a:gd name="connsiteX328" fmla="*/ 1038894 w 3540888"/>
              <a:gd name="connsiteY328" fmla="*/ 215192 h 3540887"/>
              <a:gd name="connsiteX329" fmla="*/ 1042370 w 3540888"/>
              <a:gd name="connsiteY329" fmla="*/ 202709 h 3540887"/>
              <a:gd name="connsiteX330" fmla="*/ 1043941 w 3540888"/>
              <a:gd name="connsiteY330" fmla="*/ 203635 h 3540887"/>
              <a:gd name="connsiteX331" fmla="*/ 1045186 w 3540888"/>
              <a:gd name="connsiteY331" fmla="*/ 214499 h 3540887"/>
              <a:gd name="connsiteX332" fmla="*/ 1046811 w 3540888"/>
              <a:gd name="connsiteY332" fmla="*/ 205330 h 3540887"/>
              <a:gd name="connsiteX333" fmla="*/ 1048551 w 3540888"/>
              <a:gd name="connsiteY333" fmla="*/ 206355 h 3540887"/>
              <a:gd name="connsiteX334" fmla="*/ 1049906 w 3540888"/>
              <a:gd name="connsiteY334" fmla="*/ 214423 h 3540887"/>
              <a:gd name="connsiteX335" fmla="*/ 1053649 w 3540888"/>
              <a:gd name="connsiteY335" fmla="*/ 247946 h 3540887"/>
              <a:gd name="connsiteX336" fmla="*/ 1051382 w 3540888"/>
              <a:gd name="connsiteY336" fmla="*/ 245659 h 3540887"/>
              <a:gd name="connsiteX337" fmla="*/ 1051248 w 3540888"/>
              <a:gd name="connsiteY337" fmla="*/ 245575 h 3540887"/>
              <a:gd name="connsiteX338" fmla="*/ 1052139 w 3540888"/>
              <a:gd name="connsiteY338" fmla="*/ 242821 h 3540887"/>
              <a:gd name="connsiteX339" fmla="*/ 1053317 w 3540888"/>
              <a:gd name="connsiteY339" fmla="*/ 246820 h 3540887"/>
              <a:gd name="connsiteX340" fmla="*/ 1086966 w 3540888"/>
              <a:gd name="connsiteY340" fmla="*/ 158966 h 3540887"/>
              <a:gd name="connsiteX341" fmla="*/ 1078078 w 3540888"/>
              <a:gd name="connsiteY341" fmla="*/ 163785 h 3540887"/>
              <a:gd name="connsiteX342" fmla="*/ 1079348 w 3540888"/>
              <a:gd name="connsiteY342" fmla="*/ 151102 h 3540887"/>
              <a:gd name="connsiteX343" fmla="*/ 1075155 w 3540888"/>
              <a:gd name="connsiteY343" fmla="*/ 143523 h 3540887"/>
              <a:gd name="connsiteX344" fmla="*/ 1074042 w 3540888"/>
              <a:gd name="connsiteY344" fmla="*/ 142630 h 3540887"/>
              <a:gd name="connsiteX345" fmla="*/ 1068799 w 3540888"/>
              <a:gd name="connsiteY345" fmla="*/ 145155 h 3540887"/>
              <a:gd name="connsiteX346" fmla="*/ 1068489 w 3540888"/>
              <a:gd name="connsiteY346" fmla="*/ 147137 h 3540887"/>
              <a:gd name="connsiteX347" fmla="*/ 1068466 w 3540888"/>
              <a:gd name="connsiteY347" fmla="*/ 151863 h 3540887"/>
              <a:gd name="connsiteX348" fmla="*/ 1065195 w 3540888"/>
              <a:gd name="connsiteY348" fmla="*/ 150516 h 3540887"/>
              <a:gd name="connsiteX349" fmla="*/ 1064231 w 3540888"/>
              <a:gd name="connsiteY349" fmla="*/ 147356 h 3540887"/>
              <a:gd name="connsiteX350" fmla="*/ 1061980 w 3540888"/>
              <a:gd name="connsiteY350" fmla="*/ 148440 h 3540887"/>
              <a:gd name="connsiteX351" fmla="*/ 1063025 w 3540888"/>
              <a:gd name="connsiteY351" fmla="*/ 152243 h 3540887"/>
              <a:gd name="connsiteX352" fmla="*/ 1056132 w 3540888"/>
              <a:gd name="connsiteY352" fmla="*/ 161119 h 3540887"/>
              <a:gd name="connsiteX353" fmla="*/ 1069009 w 3540888"/>
              <a:gd name="connsiteY353" fmla="*/ 164418 h 3540887"/>
              <a:gd name="connsiteX354" fmla="*/ 1075175 w 3540888"/>
              <a:gd name="connsiteY354" fmla="*/ 180778 h 3540887"/>
              <a:gd name="connsiteX355" fmla="*/ 1068828 w 3540888"/>
              <a:gd name="connsiteY355" fmla="*/ 160233 h 3540887"/>
              <a:gd name="connsiteX356" fmla="*/ 1080798 w 3540888"/>
              <a:gd name="connsiteY356" fmla="*/ 184584 h 3540887"/>
              <a:gd name="connsiteX357" fmla="*/ 1086966 w 3540888"/>
              <a:gd name="connsiteY357" fmla="*/ 158966 h 3540887"/>
              <a:gd name="connsiteX358" fmla="*/ 1092145 w 3540888"/>
              <a:gd name="connsiteY358" fmla="*/ 146201 h 3540887"/>
              <a:gd name="connsiteX359" fmla="*/ 1089975 w 3540888"/>
              <a:gd name="connsiteY359" fmla="*/ 136664 h 3540887"/>
              <a:gd name="connsiteX360" fmla="*/ 1089919 w 3540888"/>
              <a:gd name="connsiteY360" fmla="*/ 135978 h 3540887"/>
              <a:gd name="connsiteX361" fmla="*/ 1088688 w 3540888"/>
              <a:gd name="connsiteY361" fmla="*/ 136428 h 3540887"/>
              <a:gd name="connsiteX362" fmla="*/ 1089083 w 3540888"/>
              <a:gd name="connsiteY362" fmla="*/ 139275 h 3540887"/>
              <a:gd name="connsiteX363" fmla="*/ 1092145 w 3540888"/>
              <a:gd name="connsiteY363" fmla="*/ 146201 h 3540887"/>
              <a:gd name="connsiteX364" fmla="*/ 1096758 w 3540888"/>
              <a:gd name="connsiteY364" fmla="*/ 133475 h 3540887"/>
              <a:gd name="connsiteX365" fmla="*/ 1096477 w 3540888"/>
              <a:gd name="connsiteY365" fmla="*/ 133578 h 3540887"/>
              <a:gd name="connsiteX366" fmla="*/ 1096623 w 3540888"/>
              <a:gd name="connsiteY366" fmla="*/ 133650 h 3540887"/>
              <a:gd name="connsiteX367" fmla="*/ 1102025 w 3540888"/>
              <a:gd name="connsiteY367" fmla="*/ 235261 h 3540887"/>
              <a:gd name="connsiteX368" fmla="*/ 1095665 w 3540888"/>
              <a:gd name="connsiteY368" fmla="*/ 227546 h 3540887"/>
              <a:gd name="connsiteX369" fmla="*/ 1102025 w 3540888"/>
              <a:gd name="connsiteY369" fmla="*/ 235261 h 3540887"/>
              <a:gd name="connsiteX370" fmla="*/ 1135360 w 3540888"/>
              <a:gd name="connsiteY370" fmla="*/ 216617 h 3540887"/>
              <a:gd name="connsiteX371" fmla="*/ 1134063 w 3540888"/>
              <a:gd name="connsiteY371" fmla="*/ 233024 h 3540887"/>
              <a:gd name="connsiteX372" fmla="*/ 1133132 w 3540888"/>
              <a:gd name="connsiteY372" fmla="*/ 231113 h 3540887"/>
              <a:gd name="connsiteX373" fmla="*/ 1133025 w 3540888"/>
              <a:gd name="connsiteY373" fmla="*/ 226468 h 3540887"/>
              <a:gd name="connsiteX374" fmla="*/ 1133359 w 3540888"/>
              <a:gd name="connsiteY374" fmla="*/ 216757 h 3540887"/>
              <a:gd name="connsiteX375" fmla="*/ 1135360 w 3540888"/>
              <a:gd name="connsiteY375" fmla="*/ 216617 h 3540887"/>
              <a:gd name="connsiteX376" fmla="*/ 1143452 w 3540888"/>
              <a:gd name="connsiteY376" fmla="*/ 129190 h 3540887"/>
              <a:gd name="connsiteX377" fmla="*/ 1143300 w 3540888"/>
              <a:gd name="connsiteY377" fmla="*/ 129713 h 3540887"/>
              <a:gd name="connsiteX378" fmla="*/ 1142664 w 3540888"/>
              <a:gd name="connsiteY378" fmla="*/ 124316 h 3540887"/>
              <a:gd name="connsiteX379" fmla="*/ 1142679 w 3540888"/>
              <a:gd name="connsiteY379" fmla="*/ 123839 h 3540887"/>
              <a:gd name="connsiteX380" fmla="*/ 1159741 w 3540888"/>
              <a:gd name="connsiteY380" fmla="*/ 223073 h 3540887"/>
              <a:gd name="connsiteX381" fmla="*/ 1158405 w 3540888"/>
              <a:gd name="connsiteY381" fmla="*/ 234259 h 3540887"/>
              <a:gd name="connsiteX382" fmla="*/ 1157816 w 3540888"/>
              <a:gd name="connsiteY382" fmla="*/ 234508 h 3540887"/>
              <a:gd name="connsiteX383" fmla="*/ 1157704 w 3540888"/>
              <a:gd name="connsiteY383" fmla="*/ 236053 h 3540887"/>
              <a:gd name="connsiteX384" fmla="*/ 1154918 w 3540888"/>
              <a:gd name="connsiteY384" fmla="*/ 239217 h 3540887"/>
              <a:gd name="connsiteX385" fmla="*/ 1154440 w 3540888"/>
              <a:gd name="connsiteY385" fmla="*/ 239762 h 3540887"/>
              <a:gd name="connsiteX386" fmla="*/ 1159741 w 3540888"/>
              <a:gd name="connsiteY386" fmla="*/ 223073 h 3540887"/>
              <a:gd name="connsiteX387" fmla="*/ 1165925 w 3540888"/>
              <a:gd name="connsiteY387" fmla="*/ 226719 h 3540887"/>
              <a:gd name="connsiteX388" fmla="*/ 1162096 w 3540888"/>
              <a:gd name="connsiteY388" fmla="*/ 231067 h 3540887"/>
              <a:gd name="connsiteX389" fmla="*/ 1161744 w 3540888"/>
              <a:gd name="connsiteY389" fmla="*/ 222933 h 3540887"/>
              <a:gd name="connsiteX390" fmla="*/ 1165925 w 3540888"/>
              <a:gd name="connsiteY390" fmla="*/ 226719 h 3540887"/>
              <a:gd name="connsiteX391" fmla="*/ 1170769 w 3540888"/>
              <a:gd name="connsiteY391" fmla="*/ 152953 h 3540887"/>
              <a:gd name="connsiteX392" fmla="*/ 1165640 w 3540888"/>
              <a:gd name="connsiteY392" fmla="*/ 173705 h 3540887"/>
              <a:gd name="connsiteX393" fmla="*/ 1168169 w 3540888"/>
              <a:gd name="connsiteY393" fmla="*/ 185769 h 3540887"/>
              <a:gd name="connsiteX394" fmla="*/ 1140487 w 3540888"/>
              <a:gd name="connsiteY394" fmla="*/ 195859 h 3540887"/>
              <a:gd name="connsiteX395" fmla="*/ 1143723 w 3540888"/>
              <a:gd name="connsiteY395" fmla="*/ 224191 h 3540887"/>
              <a:gd name="connsiteX396" fmla="*/ 1147199 w 3540888"/>
              <a:gd name="connsiteY396" fmla="*/ 211709 h 3540887"/>
              <a:gd name="connsiteX397" fmla="*/ 1153736 w 3540888"/>
              <a:gd name="connsiteY397" fmla="*/ 223492 h 3540887"/>
              <a:gd name="connsiteX398" fmla="*/ 1152612 w 3540888"/>
              <a:gd name="connsiteY398" fmla="*/ 243965 h 3540887"/>
              <a:gd name="connsiteX399" fmla="*/ 1148256 w 3540888"/>
              <a:gd name="connsiteY399" fmla="*/ 236111 h 3540887"/>
              <a:gd name="connsiteX400" fmla="*/ 1149555 w 3540888"/>
              <a:gd name="connsiteY400" fmla="*/ 219703 h 3540887"/>
              <a:gd name="connsiteX401" fmla="*/ 1140247 w 3540888"/>
              <a:gd name="connsiteY401" fmla="*/ 236670 h 3540887"/>
              <a:gd name="connsiteX402" fmla="*/ 1139366 w 3540888"/>
              <a:gd name="connsiteY402" fmla="*/ 216337 h 3540887"/>
              <a:gd name="connsiteX403" fmla="*/ 1133183 w 3540888"/>
              <a:gd name="connsiteY403" fmla="*/ 212687 h 3540887"/>
              <a:gd name="connsiteX404" fmla="*/ 1132654 w 3540888"/>
              <a:gd name="connsiteY404" fmla="*/ 200484 h 3540887"/>
              <a:gd name="connsiteX405" fmla="*/ 1138662 w 3540888"/>
              <a:gd name="connsiteY405" fmla="*/ 200064 h 3540887"/>
              <a:gd name="connsiteX406" fmla="*/ 1134304 w 3540888"/>
              <a:gd name="connsiteY406" fmla="*/ 192210 h 3540887"/>
              <a:gd name="connsiteX407" fmla="*/ 1142139 w 3540888"/>
              <a:gd name="connsiteY407" fmla="*/ 187586 h 3540887"/>
              <a:gd name="connsiteX408" fmla="*/ 1133424 w 3540888"/>
              <a:gd name="connsiteY408" fmla="*/ 171877 h 3540887"/>
              <a:gd name="connsiteX409" fmla="*/ 1137255 w 3540888"/>
              <a:gd name="connsiteY409" fmla="*/ 167528 h 3540887"/>
              <a:gd name="connsiteX410" fmla="*/ 1136551 w 3540888"/>
              <a:gd name="connsiteY410" fmla="*/ 151260 h 3540887"/>
              <a:gd name="connsiteX411" fmla="*/ 1128539 w 3540888"/>
              <a:gd name="connsiteY411" fmla="*/ 151819 h 3540887"/>
              <a:gd name="connsiteX412" fmla="*/ 1130015 w 3540888"/>
              <a:gd name="connsiteY412" fmla="*/ 139476 h 3540887"/>
              <a:gd name="connsiteX413" fmla="*/ 1134371 w 3540888"/>
              <a:gd name="connsiteY413" fmla="*/ 147334 h 3540887"/>
              <a:gd name="connsiteX414" fmla="*/ 1135846 w 3540888"/>
              <a:gd name="connsiteY414" fmla="*/ 134992 h 3540887"/>
              <a:gd name="connsiteX415" fmla="*/ 1136199 w 3540888"/>
              <a:gd name="connsiteY415" fmla="*/ 143126 h 3540887"/>
              <a:gd name="connsiteX416" fmla="*/ 1139047 w 3540888"/>
              <a:gd name="connsiteY416" fmla="*/ 139358 h 3540887"/>
              <a:gd name="connsiteX417" fmla="*/ 1140550 w 3540888"/>
              <a:gd name="connsiteY417" fmla="*/ 138994 h 3540887"/>
              <a:gd name="connsiteX418" fmla="*/ 1141478 w 3540888"/>
              <a:gd name="connsiteY418" fmla="*/ 141734 h 3540887"/>
              <a:gd name="connsiteX419" fmla="*/ 1139447 w 3540888"/>
              <a:gd name="connsiteY419" fmla="*/ 146528 h 3540887"/>
              <a:gd name="connsiteX420" fmla="*/ 1142057 w 3540888"/>
              <a:gd name="connsiteY420" fmla="*/ 155137 h 3540887"/>
              <a:gd name="connsiteX421" fmla="*/ 1145120 w 3540888"/>
              <a:gd name="connsiteY421" fmla="*/ 154496 h 3540887"/>
              <a:gd name="connsiteX422" fmla="*/ 1145263 w 3540888"/>
              <a:gd name="connsiteY422" fmla="*/ 154604 h 3540887"/>
              <a:gd name="connsiteX423" fmla="*/ 1145541 w 3540888"/>
              <a:gd name="connsiteY423" fmla="*/ 154407 h 3540887"/>
              <a:gd name="connsiteX424" fmla="*/ 1145753 w 3540888"/>
              <a:gd name="connsiteY424" fmla="*/ 154363 h 3540887"/>
              <a:gd name="connsiteX425" fmla="*/ 1145763 w 3540888"/>
              <a:gd name="connsiteY425" fmla="*/ 154249 h 3540887"/>
              <a:gd name="connsiteX426" fmla="*/ 1149860 w 3540888"/>
              <a:gd name="connsiteY426" fmla="*/ 151351 h 3540887"/>
              <a:gd name="connsiteX427" fmla="*/ 1160404 w 3540888"/>
              <a:gd name="connsiteY427" fmla="*/ 145517 h 3540887"/>
              <a:gd name="connsiteX428" fmla="*/ 1157696 w 3540888"/>
              <a:gd name="connsiteY428" fmla="*/ 129384 h 3540887"/>
              <a:gd name="connsiteX429" fmla="*/ 1164056 w 3540888"/>
              <a:gd name="connsiteY429" fmla="*/ 137099 h 3540887"/>
              <a:gd name="connsiteX430" fmla="*/ 1170769 w 3540888"/>
              <a:gd name="connsiteY430" fmla="*/ 152953 h 3540887"/>
              <a:gd name="connsiteX431" fmla="*/ 1173297 w 3540888"/>
              <a:gd name="connsiteY431" fmla="*/ 165011 h 3540887"/>
              <a:gd name="connsiteX432" fmla="*/ 1172310 w 3540888"/>
              <a:gd name="connsiteY432" fmla="*/ 171200 h 3540887"/>
              <a:gd name="connsiteX433" fmla="*/ 1171717 w 3540888"/>
              <a:gd name="connsiteY433" fmla="*/ 172700 h 3540887"/>
              <a:gd name="connsiteX434" fmla="*/ 1170784 w 3540888"/>
              <a:gd name="connsiteY434" fmla="*/ 172939 h 3540887"/>
              <a:gd name="connsiteX435" fmla="*/ 1169581 w 3540888"/>
              <a:gd name="connsiteY435" fmla="*/ 174665 h 3540887"/>
              <a:gd name="connsiteX436" fmla="*/ 1169307 w 3540888"/>
              <a:gd name="connsiteY436" fmla="*/ 171410 h 3540887"/>
              <a:gd name="connsiteX437" fmla="*/ 1173297 w 3540888"/>
              <a:gd name="connsiteY437" fmla="*/ 165011 h 3540887"/>
              <a:gd name="connsiteX438" fmla="*/ 1492275 w 3540888"/>
              <a:gd name="connsiteY438" fmla="*/ 110108 h 3540887"/>
              <a:gd name="connsiteX439" fmla="*/ 1488799 w 3540888"/>
              <a:gd name="connsiteY439" fmla="*/ 122590 h 3540887"/>
              <a:gd name="connsiteX440" fmla="*/ 1492275 w 3540888"/>
              <a:gd name="connsiteY440" fmla="*/ 110108 h 3540887"/>
              <a:gd name="connsiteX441" fmla="*/ 1518493 w 3540888"/>
              <a:gd name="connsiteY441" fmla="*/ 22764 h 3540887"/>
              <a:gd name="connsiteX442" fmla="*/ 1515645 w 3540888"/>
              <a:gd name="connsiteY442" fmla="*/ 20401 h 3540887"/>
              <a:gd name="connsiteX443" fmla="*/ 1513647 w 3540888"/>
              <a:gd name="connsiteY443" fmla="*/ 20706 h 3540887"/>
              <a:gd name="connsiteX444" fmla="*/ 1511612 w 3540888"/>
              <a:gd name="connsiteY444" fmla="*/ 27162 h 3540887"/>
              <a:gd name="connsiteX445" fmla="*/ 1515840 w 3540888"/>
              <a:gd name="connsiteY445" fmla="*/ 27843 h 3540887"/>
              <a:gd name="connsiteX446" fmla="*/ 1518493 w 3540888"/>
              <a:gd name="connsiteY446" fmla="*/ 22764 h 3540887"/>
              <a:gd name="connsiteX447" fmla="*/ 1566389 w 3540888"/>
              <a:gd name="connsiteY447" fmla="*/ 149377 h 3540887"/>
              <a:gd name="connsiteX448" fmla="*/ 1560614 w 3540888"/>
              <a:gd name="connsiteY448" fmla="*/ 158925 h 3540887"/>
              <a:gd name="connsiteX449" fmla="*/ 1566389 w 3540888"/>
              <a:gd name="connsiteY449" fmla="*/ 149377 h 3540887"/>
              <a:gd name="connsiteX450" fmla="*/ 1568586 w 3540888"/>
              <a:gd name="connsiteY450" fmla="*/ 202689 h 3540887"/>
              <a:gd name="connsiteX451" fmla="*/ 1554394 w 3540888"/>
              <a:gd name="connsiteY451" fmla="*/ 199598 h 3540887"/>
              <a:gd name="connsiteX452" fmla="*/ 1560225 w 3540888"/>
              <a:gd name="connsiteY452" fmla="*/ 195113 h 3540887"/>
              <a:gd name="connsiteX453" fmla="*/ 1557870 w 3540888"/>
              <a:gd name="connsiteY453" fmla="*/ 187119 h 3540887"/>
              <a:gd name="connsiteX454" fmla="*/ 1568586 w 3540888"/>
              <a:gd name="connsiteY454" fmla="*/ 202689 h 3540887"/>
              <a:gd name="connsiteX455" fmla="*/ 1572732 w 3540888"/>
              <a:gd name="connsiteY455" fmla="*/ 132609 h 3540887"/>
              <a:gd name="connsiteX456" fmla="*/ 1569377 w 3540888"/>
              <a:gd name="connsiteY456" fmla="*/ 136761 h 3540887"/>
              <a:gd name="connsiteX457" fmla="*/ 1567277 w 3540888"/>
              <a:gd name="connsiteY457" fmla="*/ 129072 h 3540887"/>
              <a:gd name="connsiteX458" fmla="*/ 1569546 w 3540888"/>
              <a:gd name="connsiteY458" fmla="*/ 140667 h 3540887"/>
              <a:gd name="connsiteX459" fmla="*/ 1572732 w 3540888"/>
              <a:gd name="connsiteY459" fmla="*/ 132609 h 3540887"/>
              <a:gd name="connsiteX460" fmla="*/ 1575558 w 3540888"/>
              <a:gd name="connsiteY460" fmla="*/ 116960 h 3540887"/>
              <a:gd name="connsiteX461" fmla="*/ 1573649 w 3540888"/>
              <a:gd name="connsiteY461" fmla="*/ 112955 h 3540887"/>
              <a:gd name="connsiteX462" fmla="*/ 1572665 w 3540888"/>
              <a:gd name="connsiteY462" fmla="*/ 120859 h 3540887"/>
              <a:gd name="connsiteX463" fmla="*/ 1574325 w 3540888"/>
              <a:gd name="connsiteY463" fmla="*/ 128580 h 3540887"/>
              <a:gd name="connsiteX464" fmla="*/ 1575755 w 3540888"/>
              <a:gd name="connsiteY464" fmla="*/ 117376 h 3540887"/>
              <a:gd name="connsiteX465" fmla="*/ 1575582 w 3540888"/>
              <a:gd name="connsiteY465" fmla="*/ 116737 h 3540887"/>
              <a:gd name="connsiteX466" fmla="*/ 1575558 w 3540888"/>
              <a:gd name="connsiteY466" fmla="*/ 116960 h 3540887"/>
              <a:gd name="connsiteX467" fmla="*/ 1581037 w 3540888"/>
              <a:gd name="connsiteY467" fmla="*/ 120276 h 3540887"/>
              <a:gd name="connsiteX468" fmla="*/ 1576808 w 3540888"/>
              <a:gd name="connsiteY468" fmla="*/ 119589 h 3540887"/>
              <a:gd name="connsiteX469" fmla="*/ 1575755 w 3540888"/>
              <a:gd name="connsiteY469" fmla="*/ 117376 h 3540887"/>
              <a:gd name="connsiteX470" fmla="*/ 1579782 w 3540888"/>
              <a:gd name="connsiteY470" fmla="*/ 132117 h 3540887"/>
              <a:gd name="connsiteX471" fmla="*/ 1581037 w 3540888"/>
              <a:gd name="connsiteY471" fmla="*/ 120276 h 3540887"/>
              <a:gd name="connsiteX472" fmla="*/ 1590007 w 3540888"/>
              <a:gd name="connsiteY472" fmla="*/ 143811 h 3540887"/>
              <a:gd name="connsiteX473" fmla="*/ 1584233 w 3540888"/>
              <a:gd name="connsiteY473" fmla="*/ 153358 h 3540887"/>
              <a:gd name="connsiteX474" fmla="*/ 1590007 w 3540888"/>
              <a:gd name="connsiteY474" fmla="*/ 143811 h 3540887"/>
              <a:gd name="connsiteX475" fmla="*/ 1602325 w 3540888"/>
              <a:gd name="connsiteY475" fmla="*/ 183443 h 3540887"/>
              <a:gd name="connsiteX476" fmla="*/ 1601987 w 3540888"/>
              <a:gd name="connsiteY476" fmla="*/ 175627 h 3540887"/>
              <a:gd name="connsiteX477" fmla="*/ 1600226 w 3540888"/>
              <a:gd name="connsiteY477" fmla="*/ 175750 h 3540887"/>
              <a:gd name="connsiteX478" fmla="*/ 1593347 w 3540888"/>
              <a:gd name="connsiteY478" fmla="*/ 180147 h 3540887"/>
              <a:gd name="connsiteX479" fmla="*/ 1593516 w 3540888"/>
              <a:gd name="connsiteY479" fmla="*/ 184057 h 3540887"/>
              <a:gd name="connsiteX480" fmla="*/ 1591924 w 3540888"/>
              <a:gd name="connsiteY480" fmla="*/ 188087 h 3540887"/>
              <a:gd name="connsiteX481" fmla="*/ 1602325 w 3540888"/>
              <a:gd name="connsiteY481" fmla="*/ 183443 h 3540887"/>
              <a:gd name="connsiteX482" fmla="*/ 1610423 w 3540888"/>
              <a:gd name="connsiteY482" fmla="*/ 145977 h 3540887"/>
              <a:gd name="connsiteX483" fmla="*/ 1607131 w 3540888"/>
              <a:gd name="connsiteY483" fmla="*/ 154697 h 3540887"/>
              <a:gd name="connsiteX484" fmla="*/ 1587368 w 3540888"/>
              <a:gd name="connsiteY484" fmla="*/ 164566 h 3540887"/>
              <a:gd name="connsiteX485" fmla="*/ 1591030 w 3540888"/>
              <a:gd name="connsiteY485" fmla="*/ 164310 h 3540887"/>
              <a:gd name="connsiteX486" fmla="*/ 1600179 w 3540888"/>
              <a:gd name="connsiteY486" fmla="*/ 163672 h 3540887"/>
              <a:gd name="connsiteX487" fmla="*/ 1609144 w 3540888"/>
              <a:gd name="connsiteY487" fmla="*/ 158800 h 3540887"/>
              <a:gd name="connsiteX488" fmla="*/ 1610423 w 3540888"/>
              <a:gd name="connsiteY488" fmla="*/ 145977 h 3540887"/>
              <a:gd name="connsiteX489" fmla="*/ 1736409 w 3540888"/>
              <a:gd name="connsiteY489" fmla="*/ 3420655 h 3540887"/>
              <a:gd name="connsiteX490" fmla="*/ 1724277 w 3540888"/>
              <a:gd name="connsiteY490" fmla="*/ 3424504 h 3540887"/>
              <a:gd name="connsiteX491" fmla="*/ 1724276 w 3540888"/>
              <a:gd name="connsiteY491" fmla="*/ 3432204 h 3540887"/>
              <a:gd name="connsiteX492" fmla="*/ 1726298 w 3540888"/>
              <a:gd name="connsiteY492" fmla="*/ 3432204 h 3540887"/>
              <a:gd name="connsiteX493" fmla="*/ 1734387 w 3540888"/>
              <a:gd name="connsiteY493" fmla="*/ 3428356 h 3540887"/>
              <a:gd name="connsiteX494" fmla="*/ 1734387 w 3540888"/>
              <a:gd name="connsiteY494" fmla="*/ 3424504 h 3540887"/>
              <a:gd name="connsiteX495" fmla="*/ 1736409 w 3540888"/>
              <a:gd name="connsiteY495" fmla="*/ 3420655 h 3540887"/>
              <a:gd name="connsiteX496" fmla="*/ 1740456 w 3540888"/>
              <a:gd name="connsiteY496" fmla="*/ 3444072 h 3540887"/>
              <a:gd name="connsiteX497" fmla="*/ 1736254 w 3540888"/>
              <a:gd name="connsiteY497" fmla="*/ 3444072 h 3540887"/>
              <a:gd name="connsiteX498" fmla="*/ 1725752 w 3540888"/>
              <a:gd name="connsiteY498" fmla="*/ 3444071 h 3540887"/>
              <a:gd name="connsiteX499" fmla="*/ 1715253 w 3540888"/>
              <a:gd name="connsiteY499" fmla="*/ 3448242 h 3540887"/>
              <a:gd name="connsiteX500" fmla="*/ 1713155 w 3540888"/>
              <a:gd name="connsiteY500" fmla="*/ 3460751 h 3540887"/>
              <a:gd name="connsiteX501" fmla="*/ 1717354 w 3540888"/>
              <a:gd name="connsiteY501" fmla="*/ 3452411 h 3540887"/>
              <a:gd name="connsiteX502" fmla="*/ 1740456 w 3540888"/>
              <a:gd name="connsiteY502" fmla="*/ 3444072 h 3540887"/>
              <a:gd name="connsiteX503" fmla="*/ 1743489 w 3540888"/>
              <a:gd name="connsiteY503" fmla="*/ 3455296 h 3540887"/>
              <a:gd name="connsiteX504" fmla="*/ 1736409 w 3540888"/>
              <a:gd name="connsiteY504" fmla="*/ 3464278 h 3540887"/>
              <a:gd name="connsiteX505" fmla="*/ 1743489 w 3540888"/>
              <a:gd name="connsiteY505" fmla="*/ 3455296 h 3540887"/>
              <a:gd name="connsiteX506" fmla="*/ 1751408 w 3540888"/>
              <a:gd name="connsiteY506" fmla="*/ 3491222 h 3540887"/>
              <a:gd name="connsiteX507" fmla="*/ 1747530 w 3540888"/>
              <a:gd name="connsiteY507" fmla="*/ 3476466 h 3540887"/>
              <a:gd name="connsiteX508" fmla="*/ 1745508 w 3540888"/>
              <a:gd name="connsiteY508" fmla="*/ 3488011 h 3540887"/>
              <a:gd name="connsiteX509" fmla="*/ 1750313 w 3540888"/>
              <a:gd name="connsiteY509" fmla="*/ 3488976 h 3540887"/>
              <a:gd name="connsiteX510" fmla="*/ 1751613 w 3540888"/>
              <a:gd name="connsiteY510" fmla="*/ 3491644 h 3540887"/>
              <a:gd name="connsiteX511" fmla="*/ 1751408 w 3540888"/>
              <a:gd name="connsiteY511" fmla="*/ 3491222 h 3540887"/>
              <a:gd name="connsiteX512" fmla="*/ 1751575 w 3540888"/>
              <a:gd name="connsiteY512" fmla="*/ 3491861 h 3540887"/>
              <a:gd name="connsiteX513" fmla="*/ 1755117 w 3540888"/>
              <a:gd name="connsiteY513" fmla="*/ 3488012 h 3540887"/>
              <a:gd name="connsiteX514" fmla="*/ 1753600 w 3540888"/>
              <a:gd name="connsiteY514" fmla="*/ 3480315 h 3540887"/>
              <a:gd name="connsiteX515" fmla="*/ 1751613 w 3540888"/>
              <a:gd name="connsiteY515" fmla="*/ 3491644 h 3540887"/>
              <a:gd name="connsiteX516" fmla="*/ 1753600 w 3540888"/>
              <a:gd name="connsiteY516" fmla="*/ 3495710 h 3540887"/>
              <a:gd name="connsiteX517" fmla="*/ 1755117 w 3540888"/>
              <a:gd name="connsiteY517" fmla="*/ 3488012 h 3540887"/>
              <a:gd name="connsiteX518" fmla="*/ 1761689 w 3540888"/>
              <a:gd name="connsiteY518" fmla="*/ 3480315 h 3540887"/>
              <a:gd name="connsiteX519" fmla="*/ 1759666 w 3540888"/>
              <a:gd name="connsiteY519" fmla="*/ 3468770 h 3540887"/>
              <a:gd name="connsiteX520" fmla="*/ 1755621 w 3540888"/>
              <a:gd name="connsiteY520" fmla="*/ 3476466 h 3540887"/>
              <a:gd name="connsiteX521" fmla="*/ 1759666 w 3540888"/>
              <a:gd name="connsiteY521" fmla="*/ 3472618 h 3540887"/>
              <a:gd name="connsiteX522" fmla="*/ 1761689 w 3540888"/>
              <a:gd name="connsiteY522" fmla="*/ 3480315 h 3540887"/>
              <a:gd name="connsiteX523" fmla="*/ 1770791 w 3540888"/>
              <a:gd name="connsiteY523" fmla="*/ 3451447 h 3540887"/>
              <a:gd name="connsiteX524" fmla="*/ 1763710 w 3540888"/>
              <a:gd name="connsiteY524" fmla="*/ 3460430 h 3540887"/>
              <a:gd name="connsiteX525" fmla="*/ 1770791 w 3540888"/>
              <a:gd name="connsiteY525" fmla="*/ 3451447 h 3540887"/>
              <a:gd name="connsiteX526" fmla="*/ 1779924 w 3540888"/>
              <a:gd name="connsiteY526" fmla="*/ 3411922 h 3540887"/>
              <a:gd name="connsiteX527" fmla="*/ 1773028 w 3540888"/>
              <a:gd name="connsiteY527" fmla="*/ 3415927 h 3540887"/>
              <a:gd name="connsiteX528" fmla="*/ 1775327 w 3540888"/>
              <a:gd name="connsiteY528" fmla="*/ 3423941 h 3540887"/>
              <a:gd name="connsiteX529" fmla="*/ 1763836 w 3540888"/>
              <a:gd name="connsiteY529" fmla="*/ 3407912 h 3540887"/>
              <a:gd name="connsiteX530" fmla="*/ 1779924 w 3540888"/>
              <a:gd name="connsiteY530" fmla="*/ 3411922 h 3540887"/>
              <a:gd name="connsiteX531" fmla="*/ 1825479 w 3540888"/>
              <a:gd name="connsiteY531" fmla="*/ 3538108 h 3540887"/>
              <a:gd name="connsiteX532" fmla="*/ 1823130 w 3540888"/>
              <a:gd name="connsiteY532" fmla="*/ 3531399 h 3540887"/>
              <a:gd name="connsiteX533" fmla="*/ 1821314 w 3540888"/>
              <a:gd name="connsiteY533" fmla="*/ 3538319 h 3540887"/>
              <a:gd name="connsiteX534" fmla="*/ 1851168 w 3540888"/>
              <a:gd name="connsiteY534" fmla="*/ 3492063 h 3540887"/>
              <a:gd name="connsiteX535" fmla="*/ 1846573 w 3540888"/>
              <a:gd name="connsiteY535" fmla="*/ 3504086 h 3540887"/>
              <a:gd name="connsiteX536" fmla="*/ 1851168 w 3540888"/>
              <a:gd name="connsiteY536" fmla="*/ 3492063 h 3540887"/>
              <a:gd name="connsiteX537" fmla="*/ 2219172 w 3540888"/>
              <a:gd name="connsiteY537" fmla="*/ 3466019 h 3540887"/>
              <a:gd name="connsiteX538" fmla="*/ 2214289 w 3540888"/>
              <a:gd name="connsiteY538" fmla="*/ 3472030 h 3540887"/>
              <a:gd name="connsiteX539" fmla="*/ 2215725 w 3540888"/>
              <a:gd name="connsiteY539" fmla="*/ 3466019 h 3540887"/>
              <a:gd name="connsiteX540" fmla="*/ 2216478 w 3540888"/>
              <a:gd name="connsiteY540" fmla="*/ 3464586 h 3540887"/>
              <a:gd name="connsiteX541" fmla="*/ 2217558 w 3540888"/>
              <a:gd name="connsiteY541" fmla="*/ 3464416 h 3540887"/>
              <a:gd name="connsiteX542" fmla="*/ 2219019 w 3540888"/>
              <a:gd name="connsiteY542" fmla="*/ 3462802 h 3540887"/>
              <a:gd name="connsiteX543" fmla="*/ 2230377 w 3540888"/>
              <a:gd name="connsiteY543" fmla="*/ 3415927 h 3540887"/>
              <a:gd name="connsiteX544" fmla="*/ 2225781 w 3540888"/>
              <a:gd name="connsiteY544" fmla="*/ 3411922 h 3540887"/>
              <a:gd name="connsiteX545" fmla="*/ 2230377 w 3540888"/>
              <a:gd name="connsiteY545" fmla="*/ 3407913 h 3540887"/>
              <a:gd name="connsiteX546" fmla="*/ 2230377 w 3540888"/>
              <a:gd name="connsiteY546" fmla="*/ 3415927 h 3540887"/>
              <a:gd name="connsiteX547" fmla="*/ 2239569 w 3540888"/>
              <a:gd name="connsiteY547" fmla="*/ 3399897 h 3540887"/>
              <a:gd name="connsiteX548" fmla="*/ 2232676 w 3540888"/>
              <a:gd name="connsiteY548" fmla="*/ 3415927 h 3540887"/>
              <a:gd name="connsiteX549" fmla="*/ 2234759 w 3540888"/>
              <a:gd name="connsiteY549" fmla="*/ 3405030 h 3540887"/>
              <a:gd name="connsiteX550" fmla="*/ 2235446 w 3540888"/>
              <a:gd name="connsiteY550" fmla="*/ 3404827 h 3540887"/>
              <a:gd name="connsiteX551" fmla="*/ 2235650 w 3540888"/>
              <a:gd name="connsiteY551" fmla="*/ 3403317 h 3540887"/>
              <a:gd name="connsiteX552" fmla="*/ 2238995 w 3540888"/>
              <a:gd name="connsiteY552" fmla="*/ 3400399 h 3540887"/>
              <a:gd name="connsiteX553" fmla="*/ 2239569 w 3540888"/>
              <a:gd name="connsiteY553" fmla="*/ 3399897 h 3540887"/>
              <a:gd name="connsiteX554" fmla="*/ 2263522 w 3540888"/>
              <a:gd name="connsiteY554" fmla="*/ 3409854 h 3540887"/>
              <a:gd name="connsiteX555" fmla="*/ 2263414 w 3540888"/>
              <a:gd name="connsiteY555" fmla="*/ 3414424 h 3540887"/>
              <a:gd name="connsiteX556" fmla="*/ 2262552 w 3540888"/>
              <a:gd name="connsiteY556" fmla="*/ 3423940 h 3540887"/>
              <a:gd name="connsiteX557" fmla="*/ 2260255 w 3540888"/>
              <a:gd name="connsiteY557" fmla="*/ 3423940 h 3540887"/>
              <a:gd name="connsiteX558" fmla="*/ 2262552 w 3540888"/>
              <a:gd name="connsiteY558" fmla="*/ 3407913 h 3540887"/>
              <a:gd name="connsiteX559" fmla="*/ 2263522 w 3540888"/>
              <a:gd name="connsiteY559" fmla="*/ 3409854 h 3540887"/>
              <a:gd name="connsiteX560" fmla="*/ 2280394 w 3540888"/>
              <a:gd name="connsiteY560" fmla="*/ 3465541 h 3540887"/>
              <a:gd name="connsiteX561" fmla="*/ 2277203 w 3540888"/>
              <a:gd name="connsiteY561" fmla="*/ 3450992 h 3540887"/>
              <a:gd name="connsiteX562" fmla="*/ 2271744 w 3540888"/>
              <a:gd name="connsiteY562" fmla="*/ 3439973 h 3540887"/>
              <a:gd name="connsiteX563" fmla="*/ 2274044 w 3540888"/>
              <a:gd name="connsiteY563" fmla="*/ 3460007 h 3540887"/>
              <a:gd name="connsiteX564" fmla="*/ 2269447 w 3540888"/>
              <a:gd name="connsiteY564" fmla="*/ 3451992 h 3540887"/>
              <a:gd name="connsiteX565" fmla="*/ 2274208 w 3540888"/>
              <a:gd name="connsiteY565" fmla="*/ 3467131 h 3540887"/>
              <a:gd name="connsiteX566" fmla="*/ 2306218 w 3540888"/>
              <a:gd name="connsiteY566" fmla="*/ 3415927 h 3540887"/>
              <a:gd name="connsiteX567" fmla="*/ 2299322 w 3540888"/>
              <a:gd name="connsiteY567" fmla="*/ 3407913 h 3540887"/>
              <a:gd name="connsiteX568" fmla="*/ 2306218 w 3540888"/>
              <a:gd name="connsiteY568" fmla="*/ 3415927 h 3540887"/>
              <a:gd name="connsiteX569" fmla="*/ 2357936 w 3540888"/>
              <a:gd name="connsiteY569" fmla="*/ 3401264 h 3540887"/>
              <a:gd name="connsiteX570" fmla="*/ 2356780 w 3540888"/>
              <a:gd name="connsiteY570" fmla="*/ 3403908 h 3540887"/>
              <a:gd name="connsiteX571" fmla="*/ 2355630 w 3540888"/>
              <a:gd name="connsiteY571" fmla="*/ 3399899 h 3540887"/>
              <a:gd name="connsiteX572" fmla="*/ 2355306 w 3540888"/>
              <a:gd name="connsiteY572" fmla="*/ 3398770 h 3540887"/>
              <a:gd name="connsiteX573" fmla="*/ 2357788 w 3540888"/>
              <a:gd name="connsiteY573" fmla="*/ 3401172 h 3540887"/>
              <a:gd name="connsiteX574" fmla="*/ 2363334 w 3540888"/>
              <a:gd name="connsiteY574" fmla="*/ 3401037 h 3540887"/>
              <a:gd name="connsiteX575" fmla="*/ 2361376 w 3540888"/>
              <a:gd name="connsiteY575" fmla="*/ 3399897 h 3540887"/>
              <a:gd name="connsiteX576" fmla="*/ 2362030 w 3540888"/>
              <a:gd name="connsiteY576" fmla="*/ 3396421 h 3540887"/>
              <a:gd name="connsiteX577" fmla="*/ 2363082 w 3540888"/>
              <a:gd name="connsiteY577" fmla="*/ 3397564 h 3540887"/>
              <a:gd name="connsiteX578" fmla="*/ 2363334 w 3540888"/>
              <a:gd name="connsiteY578" fmla="*/ 3399489 h 3540887"/>
              <a:gd name="connsiteX579" fmla="*/ 2363717 w 3540888"/>
              <a:gd name="connsiteY579" fmla="*/ 3436844 h 3540887"/>
              <a:gd name="connsiteX580" fmla="*/ 2363334 w 3540888"/>
              <a:gd name="connsiteY580" fmla="*/ 3432205 h 3540887"/>
              <a:gd name="connsiteX581" fmla="*/ 2361960 w 3540888"/>
              <a:gd name="connsiteY581" fmla="*/ 3437487 h 3540887"/>
              <a:gd name="connsiteX582" fmla="*/ 2368272 w 3540888"/>
              <a:gd name="connsiteY582" fmla="*/ 3395894 h 3540887"/>
              <a:gd name="connsiteX583" fmla="*/ 2365895 w 3540888"/>
              <a:gd name="connsiteY583" fmla="*/ 3401878 h 3540887"/>
              <a:gd name="connsiteX584" fmla="*/ 2365357 w 3540888"/>
              <a:gd name="connsiteY584" fmla="*/ 3399488 h 3540887"/>
              <a:gd name="connsiteX585" fmla="*/ 2364598 w 3540888"/>
              <a:gd name="connsiteY585" fmla="*/ 3396601 h 3540887"/>
              <a:gd name="connsiteX586" fmla="*/ 2364733 w 3540888"/>
              <a:gd name="connsiteY586" fmla="*/ 3395070 h 3540887"/>
              <a:gd name="connsiteX587" fmla="*/ 2396323 w 3540888"/>
              <a:gd name="connsiteY587" fmla="*/ 3300639 h 3540887"/>
              <a:gd name="connsiteX588" fmla="*/ 2395056 w 3540888"/>
              <a:gd name="connsiteY588" fmla="*/ 3301443 h 3540887"/>
              <a:gd name="connsiteX589" fmla="*/ 2395492 w 3540888"/>
              <a:gd name="connsiteY589" fmla="*/ 3299076 h 3540887"/>
              <a:gd name="connsiteX590" fmla="*/ 2411871 w 3540888"/>
              <a:gd name="connsiteY590" fmla="*/ 3343195 h 3540887"/>
              <a:gd name="connsiteX591" fmla="*/ 2409679 w 3540888"/>
              <a:gd name="connsiteY591" fmla="*/ 3319140 h 3540887"/>
              <a:gd name="connsiteX592" fmla="*/ 2403654 w 3540888"/>
              <a:gd name="connsiteY592" fmla="*/ 3314128 h 3540887"/>
              <a:gd name="connsiteX593" fmla="*/ 2400917 w 3540888"/>
              <a:gd name="connsiteY593" fmla="*/ 3315130 h 3540887"/>
              <a:gd name="connsiteX594" fmla="*/ 2405298 w 3540888"/>
              <a:gd name="connsiteY594" fmla="*/ 3335177 h 3540887"/>
              <a:gd name="connsiteX595" fmla="*/ 2398727 w 3540888"/>
              <a:gd name="connsiteY595" fmla="*/ 3339186 h 3540887"/>
              <a:gd name="connsiteX596" fmla="*/ 2407490 w 3540888"/>
              <a:gd name="connsiteY596" fmla="*/ 3355222 h 3540887"/>
              <a:gd name="connsiteX597" fmla="*/ 2409679 w 3540888"/>
              <a:gd name="connsiteY597" fmla="*/ 3343195 h 3540887"/>
              <a:gd name="connsiteX598" fmla="*/ 2411871 w 3540888"/>
              <a:gd name="connsiteY598" fmla="*/ 3343195 h 3540887"/>
              <a:gd name="connsiteX599" fmla="*/ 2474562 w 3540888"/>
              <a:gd name="connsiteY599" fmla="*/ 3332132 h 3540887"/>
              <a:gd name="connsiteX600" fmla="*/ 2470772 w 3540888"/>
              <a:gd name="connsiteY600" fmla="*/ 3329726 h 3540887"/>
              <a:gd name="connsiteX601" fmla="*/ 2468496 w 3540888"/>
              <a:gd name="connsiteY601" fmla="*/ 3335980 h 3540887"/>
              <a:gd name="connsiteX602" fmla="*/ 2474562 w 3540888"/>
              <a:gd name="connsiteY602" fmla="*/ 3332132 h 3540887"/>
              <a:gd name="connsiteX603" fmla="*/ 2492374 w 3540888"/>
              <a:gd name="connsiteY603" fmla="*/ 3279682 h 3540887"/>
              <a:gd name="connsiteX604" fmla="*/ 2480883 w 3540888"/>
              <a:gd name="connsiteY604" fmla="*/ 3287696 h 3540887"/>
              <a:gd name="connsiteX605" fmla="*/ 2492374 w 3540888"/>
              <a:gd name="connsiteY605" fmla="*/ 3279682 h 3540887"/>
              <a:gd name="connsiteX606" fmla="*/ 2510181 w 3540888"/>
              <a:gd name="connsiteY606" fmla="*/ 190583 h 3540887"/>
              <a:gd name="connsiteX607" fmla="*/ 2497184 w 3540888"/>
              <a:gd name="connsiteY607" fmla="*/ 187413 h 3540887"/>
              <a:gd name="connsiteX608" fmla="*/ 2502504 w 3540888"/>
              <a:gd name="connsiteY608" fmla="*/ 182965 h 3540887"/>
              <a:gd name="connsiteX609" fmla="*/ 2501595 w 3540888"/>
              <a:gd name="connsiteY609" fmla="*/ 178951 h 3540887"/>
              <a:gd name="connsiteX610" fmla="*/ 2500497 w 3540888"/>
              <a:gd name="connsiteY610" fmla="*/ 179028 h 3540887"/>
              <a:gd name="connsiteX611" fmla="*/ 2501369 w 3540888"/>
              <a:gd name="connsiteY611" fmla="*/ 177949 h 3540887"/>
              <a:gd name="connsiteX612" fmla="*/ 2501595 w 3540888"/>
              <a:gd name="connsiteY612" fmla="*/ 178951 h 3540887"/>
              <a:gd name="connsiteX613" fmla="*/ 2505761 w 3540888"/>
              <a:gd name="connsiteY613" fmla="*/ 178662 h 3540887"/>
              <a:gd name="connsiteX614" fmla="*/ 2510181 w 3540888"/>
              <a:gd name="connsiteY614" fmla="*/ 190583 h 3540887"/>
              <a:gd name="connsiteX615" fmla="*/ 2526849 w 3540888"/>
              <a:gd name="connsiteY615" fmla="*/ 3291705 h 3540887"/>
              <a:gd name="connsiteX616" fmla="*/ 2522253 w 3540888"/>
              <a:gd name="connsiteY616" fmla="*/ 3295709 h 3540887"/>
              <a:gd name="connsiteX617" fmla="*/ 2519953 w 3540888"/>
              <a:gd name="connsiteY617" fmla="*/ 3263653 h 3540887"/>
              <a:gd name="connsiteX618" fmla="*/ 2524549 w 3540888"/>
              <a:gd name="connsiteY618" fmla="*/ 3263654 h 3540887"/>
              <a:gd name="connsiteX619" fmla="*/ 2526849 w 3540888"/>
              <a:gd name="connsiteY619" fmla="*/ 3291705 h 3540887"/>
              <a:gd name="connsiteX620" fmla="*/ 2556727 w 3540888"/>
              <a:gd name="connsiteY620" fmla="*/ 3235602 h 3540887"/>
              <a:gd name="connsiteX621" fmla="*/ 2545236 w 3540888"/>
              <a:gd name="connsiteY621" fmla="*/ 3227588 h 3540887"/>
              <a:gd name="connsiteX622" fmla="*/ 2545236 w 3540888"/>
              <a:gd name="connsiteY622" fmla="*/ 3207554 h 3540887"/>
              <a:gd name="connsiteX623" fmla="*/ 2549831 w 3540888"/>
              <a:gd name="connsiteY623" fmla="*/ 3223583 h 3540887"/>
              <a:gd name="connsiteX624" fmla="*/ 2556727 w 3540888"/>
              <a:gd name="connsiteY624" fmla="*/ 3223583 h 3540887"/>
              <a:gd name="connsiteX625" fmla="*/ 2556727 w 3540888"/>
              <a:gd name="connsiteY625" fmla="*/ 3235602 h 3540887"/>
              <a:gd name="connsiteX626" fmla="*/ 2559023 w 3540888"/>
              <a:gd name="connsiteY626" fmla="*/ 3191523 h 3540887"/>
              <a:gd name="connsiteX627" fmla="*/ 2554428 w 3540888"/>
              <a:gd name="connsiteY627" fmla="*/ 3175494 h 3540887"/>
              <a:gd name="connsiteX628" fmla="*/ 2559023 w 3540888"/>
              <a:gd name="connsiteY628" fmla="*/ 3175494 h 3540887"/>
              <a:gd name="connsiteX629" fmla="*/ 2559023 w 3540888"/>
              <a:gd name="connsiteY629" fmla="*/ 3191523 h 3540887"/>
              <a:gd name="connsiteX630" fmla="*/ 2591684 w 3540888"/>
              <a:gd name="connsiteY630" fmla="*/ 290865 h 3540887"/>
              <a:gd name="connsiteX631" fmla="*/ 2586364 w 3540888"/>
              <a:gd name="connsiteY631" fmla="*/ 295314 h 3540887"/>
              <a:gd name="connsiteX632" fmla="*/ 2585919 w 3540888"/>
              <a:gd name="connsiteY632" fmla="*/ 288977 h 3540887"/>
              <a:gd name="connsiteX633" fmla="*/ 2591684 w 3540888"/>
              <a:gd name="connsiteY633" fmla="*/ 290865 h 3540887"/>
              <a:gd name="connsiteX634" fmla="*/ 2603149 w 3540888"/>
              <a:gd name="connsiteY634" fmla="*/ 215448 h 3540887"/>
              <a:gd name="connsiteX635" fmla="*/ 2602397 w 3540888"/>
              <a:gd name="connsiteY635" fmla="*/ 207928 h 3540887"/>
              <a:gd name="connsiteX636" fmla="*/ 2602238 w 3540888"/>
              <a:gd name="connsiteY636" fmla="*/ 207851 h 3540887"/>
              <a:gd name="connsiteX637" fmla="*/ 2599454 w 3540888"/>
              <a:gd name="connsiteY637" fmla="*/ 211789 h 3540887"/>
              <a:gd name="connsiteX638" fmla="*/ 2601219 w 3540888"/>
              <a:gd name="connsiteY638" fmla="*/ 211665 h 3540887"/>
              <a:gd name="connsiteX639" fmla="*/ 2599623 w 3540888"/>
              <a:gd name="connsiteY639" fmla="*/ 215695 h 3540887"/>
              <a:gd name="connsiteX640" fmla="*/ 2603149 w 3540888"/>
              <a:gd name="connsiteY640" fmla="*/ 215448 h 3540887"/>
              <a:gd name="connsiteX641" fmla="*/ 2615898 w 3540888"/>
              <a:gd name="connsiteY641" fmla="*/ 214628 h 3540887"/>
              <a:gd name="connsiteX642" fmla="*/ 2615314 w 3540888"/>
              <a:gd name="connsiteY642" fmla="*/ 214273 h 3540887"/>
              <a:gd name="connsiteX643" fmla="*/ 2615510 w 3540888"/>
              <a:gd name="connsiteY643" fmla="*/ 216428 h 3540887"/>
              <a:gd name="connsiteX644" fmla="*/ 2616189 w 3540888"/>
              <a:gd name="connsiteY644" fmla="*/ 223864 h 3540887"/>
              <a:gd name="connsiteX645" fmla="*/ 2615510 w 3540888"/>
              <a:gd name="connsiteY645" fmla="*/ 216428 h 3540887"/>
              <a:gd name="connsiteX646" fmla="*/ 2614817 w 3540888"/>
              <a:gd name="connsiteY646" fmla="*/ 219637 h 3540887"/>
              <a:gd name="connsiteX647" fmla="*/ 2620460 w 3540888"/>
              <a:gd name="connsiteY647" fmla="*/ 227518 h 3540887"/>
              <a:gd name="connsiteX648" fmla="*/ 2617112 w 3540888"/>
              <a:gd name="connsiteY648" fmla="*/ 226718 h 3540887"/>
              <a:gd name="connsiteX649" fmla="*/ 2616189 w 3540888"/>
              <a:gd name="connsiteY649" fmla="*/ 223864 h 3540887"/>
              <a:gd name="connsiteX650" fmla="*/ 2617294 w 3540888"/>
              <a:gd name="connsiteY650" fmla="*/ 236010 h 3540887"/>
              <a:gd name="connsiteX651" fmla="*/ 2620460 w 3540888"/>
              <a:gd name="connsiteY651" fmla="*/ 227518 h 3540887"/>
              <a:gd name="connsiteX652" fmla="*/ 2627972 w 3540888"/>
              <a:gd name="connsiteY652" fmla="*/ 3071306 h 3540887"/>
              <a:gd name="connsiteX653" fmla="*/ 2623373 w 3540888"/>
              <a:gd name="connsiteY653" fmla="*/ 3071305 h 3540887"/>
              <a:gd name="connsiteX654" fmla="*/ 2627972 w 3540888"/>
              <a:gd name="connsiteY654" fmla="*/ 3071306 h 3540887"/>
              <a:gd name="connsiteX655" fmla="*/ 2634024 w 3540888"/>
              <a:gd name="connsiteY655" fmla="*/ 242520 h 3540887"/>
              <a:gd name="connsiteX656" fmla="*/ 2629660 w 3540888"/>
              <a:gd name="connsiteY656" fmla="*/ 246527 h 3540887"/>
              <a:gd name="connsiteX657" fmla="*/ 2634024 w 3540888"/>
              <a:gd name="connsiteY657" fmla="*/ 242520 h 3540887"/>
              <a:gd name="connsiteX658" fmla="*/ 2636172 w 3540888"/>
              <a:gd name="connsiteY658" fmla="*/ 299991 h 3540887"/>
              <a:gd name="connsiteX659" fmla="*/ 2630151 w 3540888"/>
              <a:gd name="connsiteY659" fmla="*/ 288179 h 3540887"/>
              <a:gd name="connsiteX660" fmla="*/ 2636172 w 3540888"/>
              <a:gd name="connsiteY660" fmla="*/ 299991 h 3540887"/>
              <a:gd name="connsiteX661" fmla="*/ 2637164 w 3540888"/>
              <a:gd name="connsiteY661" fmla="*/ 3095352 h 3540887"/>
              <a:gd name="connsiteX662" fmla="*/ 2630269 w 3540888"/>
              <a:gd name="connsiteY662" fmla="*/ 3107371 h 3540887"/>
              <a:gd name="connsiteX663" fmla="*/ 2627972 w 3540888"/>
              <a:gd name="connsiteY663" fmla="*/ 3091343 h 3540887"/>
              <a:gd name="connsiteX664" fmla="*/ 2637164 w 3540888"/>
              <a:gd name="connsiteY664" fmla="*/ 3095352 h 3540887"/>
              <a:gd name="connsiteX665" fmla="*/ 2642537 w 3540888"/>
              <a:gd name="connsiteY665" fmla="*/ 271324 h 3540887"/>
              <a:gd name="connsiteX666" fmla="*/ 2641507 w 3540888"/>
              <a:gd name="connsiteY666" fmla="*/ 274651 h 3540887"/>
              <a:gd name="connsiteX667" fmla="*/ 2640177 w 3540888"/>
              <a:gd name="connsiteY667" fmla="*/ 271442 h 3540887"/>
              <a:gd name="connsiteX668" fmla="*/ 2660199 w 3540888"/>
              <a:gd name="connsiteY668" fmla="*/ 276653 h 3540887"/>
              <a:gd name="connsiteX669" fmla="*/ 2656490 w 3540888"/>
              <a:gd name="connsiteY669" fmla="*/ 281247 h 3540887"/>
              <a:gd name="connsiteX670" fmla="*/ 2655819 w 3540888"/>
              <a:gd name="connsiteY670" fmla="*/ 280868 h 3540887"/>
              <a:gd name="connsiteX671" fmla="*/ 2657396 w 3540888"/>
              <a:gd name="connsiteY671" fmla="*/ 276706 h 3540887"/>
              <a:gd name="connsiteX672" fmla="*/ 2663474 w 3540888"/>
              <a:gd name="connsiteY672" fmla="*/ 294008 h 3540887"/>
              <a:gd name="connsiteX673" fmla="*/ 2661466 w 3540888"/>
              <a:gd name="connsiteY673" fmla="*/ 290070 h 3540887"/>
              <a:gd name="connsiteX674" fmla="*/ 2657978 w 3540888"/>
              <a:gd name="connsiteY674" fmla="*/ 294391 h 3540887"/>
              <a:gd name="connsiteX675" fmla="*/ 2663474 w 3540888"/>
              <a:gd name="connsiteY675" fmla="*/ 294008 h 3540887"/>
              <a:gd name="connsiteX676" fmla="*/ 2669115 w 3540888"/>
              <a:gd name="connsiteY676" fmla="*/ 276495 h 3540887"/>
              <a:gd name="connsiteX677" fmla="*/ 2668507 w 3540888"/>
              <a:gd name="connsiteY677" fmla="*/ 279006 h 3540887"/>
              <a:gd name="connsiteX678" fmla="*/ 2666520 w 3540888"/>
              <a:gd name="connsiteY678" fmla="*/ 279527 h 3540887"/>
              <a:gd name="connsiteX679" fmla="*/ 2664533 w 3540888"/>
              <a:gd name="connsiteY679" fmla="*/ 276572 h 3540887"/>
              <a:gd name="connsiteX680" fmla="*/ 2671639 w 3540888"/>
              <a:gd name="connsiteY680" fmla="*/ 3071306 h 3540887"/>
              <a:gd name="connsiteX681" fmla="*/ 2662444 w 3540888"/>
              <a:gd name="connsiteY681" fmla="*/ 3079320 h 3540887"/>
              <a:gd name="connsiteX682" fmla="*/ 2655551 w 3540888"/>
              <a:gd name="connsiteY682" fmla="*/ 3079320 h 3540887"/>
              <a:gd name="connsiteX683" fmla="*/ 2662444 w 3540888"/>
              <a:gd name="connsiteY683" fmla="*/ 3059286 h 3540887"/>
              <a:gd name="connsiteX684" fmla="*/ 2657848 w 3540888"/>
              <a:gd name="connsiteY684" fmla="*/ 3059287 h 3540887"/>
              <a:gd name="connsiteX685" fmla="*/ 2664743 w 3540888"/>
              <a:gd name="connsiteY685" fmla="*/ 3051273 h 3540887"/>
              <a:gd name="connsiteX686" fmla="*/ 2671639 w 3540888"/>
              <a:gd name="connsiteY686" fmla="*/ 3071306 h 3540887"/>
              <a:gd name="connsiteX687" fmla="*/ 2682449 w 3540888"/>
              <a:gd name="connsiteY687" fmla="*/ 3174529 h 3540887"/>
              <a:gd name="connsiteX688" fmla="*/ 2682087 w 3540888"/>
              <a:gd name="connsiteY688" fmla="*/ 3174271 h 3540887"/>
              <a:gd name="connsiteX689" fmla="*/ 2678204 w 3540888"/>
              <a:gd name="connsiteY689" fmla="*/ 3170991 h 3540887"/>
              <a:gd name="connsiteX690" fmla="*/ 2676209 w 3540888"/>
              <a:gd name="connsiteY690" fmla="*/ 3171998 h 3540887"/>
              <a:gd name="connsiteX691" fmla="*/ 2680830 w 3540888"/>
              <a:gd name="connsiteY691" fmla="*/ 3159465 h 3540887"/>
              <a:gd name="connsiteX692" fmla="*/ 2688710 w 3540888"/>
              <a:gd name="connsiteY692" fmla="*/ 307882 h 3540887"/>
              <a:gd name="connsiteX693" fmla="*/ 2687988 w 3540888"/>
              <a:gd name="connsiteY693" fmla="*/ 308601 h 3540887"/>
              <a:gd name="connsiteX694" fmla="*/ 2687811 w 3540888"/>
              <a:gd name="connsiteY694" fmla="*/ 308473 h 3540887"/>
              <a:gd name="connsiteX695" fmla="*/ 2688539 w 3540888"/>
              <a:gd name="connsiteY695" fmla="*/ 306635 h 3540887"/>
              <a:gd name="connsiteX696" fmla="*/ 2707258 w 3540888"/>
              <a:gd name="connsiteY696" fmla="*/ 286873 h 3540887"/>
              <a:gd name="connsiteX697" fmla="*/ 2704783 w 3540888"/>
              <a:gd name="connsiteY697" fmla="*/ 288066 h 3540887"/>
              <a:gd name="connsiteX698" fmla="*/ 2703969 w 3540888"/>
              <a:gd name="connsiteY698" fmla="*/ 295060 h 3540887"/>
              <a:gd name="connsiteX699" fmla="*/ 2699987 w 3540888"/>
              <a:gd name="connsiteY699" fmla="*/ 296617 h 3540887"/>
              <a:gd name="connsiteX700" fmla="*/ 2685131 w 3540888"/>
              <a:gd name="connsiteY700" fmla="*/ 304632 h 3540887"/>
              <a:gd name="connsiteX701" fmla="*/ 2684029 w 3540888"/>
              <a:gd name="connsiteY701" fmla="*/ 305733 h 3540887"/>
              <a:gd name="connsiteX702" fmla="*/ 2677081 w 3540888"/>
              <a:gd name="connsiteY702" fmla="*/ 300701 h 3540887"/>
              <a:gd name="connsiteX703" fmla="*/ 2669846 w 3540888"/>
              <a:gd name="connsiteY703" fmla="*/ 313940 h 3540887"/>
              <a:gd name="connsiteX704" fmla="*/ 2665479 w 3540888"/>
              <a:gd name="connsiteY704" fmla="*/ 297944 h 3540887"/>
              <a:gd name="connsiteX705" fmla="*/ 2676119 w 3540888"/>
              <a:gd name="connsiteY705" fmla="*/ 289047 h 3540887"/>
              <a:gd name="connsiteX706" fmla="*/ 2668615 w 3540888"/>
              <a:gd name="connsiteY706" fmla="*/ 285494 h 3540887"/>
              <a:gd name="connsiteX707" fmla="*/ 2665303 w 3540888"/>
              <a:gd name="connsiteY707" fmla="*/ 293880 h 3540887"/>
              <a:gd name="connsiteX708" fmla="*/ 2664776 w 3540888"/>
              <a:gd name="connsiteY708" fmla="*/ 281690 h 3540887"/>
              <a:gd name="connsiteX709" fmla="*/ 2668853 w 3540888"/>
              <a:gd name="connsiteY709" fmla="*/ 280385 h 3540887"/>
              <a:gd name="connsiteX710" fmla="*/ 2669430 w 3540888"/>
              <a:gd name="connsiteY710" fmla="*/ 276490 h 3540887"/>
              <a:gd name="connsiteX711" fmla="*/ 2671434 w 3540888"/>
              <a:gd name="connsiteY711" fmla="*/ 276456 h 3540887"/>
              <a:gd name="connsiteX712" fmla="*/ 2677635 w 3540888"/>
              <a:gd name="connsiteY712" fmla="*/ 266563 h 3540887"/>
              <a:gd name="connsiteX713" fmla="*/ 2679817 w 3540888"/>
              <a:gd name="connsiteY713" fmla="*/ 282592 h 3540887"/>
              <a:gd name="connsiteX714" fmla="*/ 2692900 w 3540888"/>
              <a:gd name="connsiteY714" fmla="*/ 270570 h 3540887"/>
              <a:gd name="connsiteX715" fmla="*/ 2699851 w 3540888"/>
              <a:gd name="connsiteY715" fmla="*/ 281527 h 3540887"/>
              <a:gd name="connsiteX716" fmla="*/ 2700618 w 3540888"/>
              <a:gd name="connsiteY716" fmla="*/ 281410 h 3540887"/>
              <a:gd name="connsiteX717" fmla="*/ 2701762 w 3540888"/>
              <a:gd name="connsiteY717" fmla="*/ 287257 h 3540887"/>
              <a:gd name="connsiteX718" fmla="*/ 2701846 w 3540888"/>
              <a:gd name="connsiteY718" fmla="*/ 281902 h 3540887"/>
              <a:gd name="connsiteX719" fmla="*/ 2702623 w 3540888"/>
              <a:gd name="connsiteY719" fmla="*/ 281103 h 3540887"/>
              <a:gd name="connsiteX720" fmla="*/ 2706215 w 3540888"/>
              <a:gd name="connsiteY720" fmla="*/ 280553 h 3540887"/>
              <a:gd name="connsiteX721" fmla="*/ 2708610 w 3540888"/>
              <a:gd name="connsiteY721" fmla="*/ 293246 h 3540887"/>
              <a:gd name="connsiteX722" fmla="*/ 2704118 w 3540888"/>
              <a:gd name="connsiteY722" fmla="*/ 295002 h 3540887"/>
              <a:gd name="connsiteX723" fmla="*/ 2707183 w 3540888"/>
              <a:gd name="connsiteY723" fmla="*/ 290446 h 3540887"/>
              <a:gd name="connsiteX724" fmla="*/ 2714227 w 3540888"/>
              <a:gd name="connsiteY724" fmla="*/ 3121089 h 3540887"/>
              <a:gd name="connsiteX725" fmla="*/ 2708873 w 3540888"/>
              <a:gd name="connsiteY725" fmla="*/ 3113625 h 3540887"/>
              <a:gd name="connsiteX726" fmla="*/ 2711868 w 3540888"/>
              <a:gd name="connsiteY726" fmla="*/ 3124681 h 3540887"/>
              <a:gd name="connsiteX727" fmla="*/ 2714227 w 3540888"/>
              <a:gd name="connsiteY727" fmla="*/ 3121089 h 3540887"/>
              <a:gd name="connsiteX728" fmla="*/ 2725610 w 3540888"/>
              <a:gd name="connsiteY728" fmla="*/ 286599 h 3540887"/>
              <a:gd name="connsiteX729" fmla="*/ 2711450 w 3540888"/>
              <a:gd name="connsiteY729" fmla="*/ 292136 h 3540887"/>
              <a:gd name="connsiteX730" fmla="*/ 2711095 w 3540888"/>
              <a:gd name="connsiteY730" fmla="*/ 290683 h 3540887"/>
              <a:gd name="connsiteX731" fmla="*/ 2716240 w 3540888"/>
              <a:gd name="connsiteY731" fmla="*/ 282169 h 3540887"/>
              <a:gd name="connsiteX732" fmla="*/ 2716152 w 3540888"/>
              <a:gd name="connsiteY732" fmla="*/ 278480 h 3540887"/>
              <a:gd name="connsiteX733" fmla="*/ 2718659 w 3540888"/>
              <a:gd name="connsiteY733" fmla="*/ 277896 h 3540887"/>
              <a:gd name="connsiteX734" fmla="*/ 2725610 w 3540888"/>
              <a:gd name="connsiteY734" fmla="*/ 286599 h 3540887"/>
              <a:gd name="connsiteX735" fmla="*/ 2736461 w 3540888"/>
              <a:gd name="connsiteY735" fmla="*/ 3012121 h 3540887"/>
              <a:gd name="connsiteX736" fmla="*/ 2727269 w 3540888"/>
              <a:gd name="connsiteY736" fmla="*/ 3028149 h 3540887"/>
              <a:gd name="connsiteX737" fmla="*/ 2727269 w 3540888"/>
              <a:gd name="connsiteY737" fmla="*/ 3010935 h 3540887"/>
              <a:gd name="connsiteX738" fmla="*/ 2733885 w 3540888"/>
              <a:gd name="connsiteY738" fmla="*/ 3009874 h 3540887"/>
              <a:gd name="connsiteX739" fmla="*/ 2745656 w 3540888"/>
              <a:gd name="connsiteY739" fmla="*/ 3084248 h 3540887"/>
              <a:gd name="connsiteX740" fmla="*/ 2738761 w 3540888"/>
              <a:gd name="connsiteY740" fmla="*/ 3088257 h 3540887"/>
              <a:gd name="connsiteX741" fmla="*/ 2745656 w 3540888"/>
              <a:gd name="connsiteY741" fmla="*/ 3084248 h 3540887"/>
              <a:gd name="connsiteX742" fmla="*/ 2795689 w 3540888"/>
              <a:gd name="connsiteY742" fmla="*/ 2975750 h 3540887"/>
              <a:gd name="connsiteX743" fmla="*/ 2795086 w 3540888"/>
              <a:gd name="connsiteY743" fmla="*/ 2978377 h 3540887"/>
              <a:gd name="connsiteX744" fmla="*/ 2794715 w 3540888"/>
              <a:gd name="connsiteY744" fmla="*/ 2976364 h 3540887"/>
              <a:gd name="connsiteX745" fmla="*/ 2794988 w 3540888"/>
              <a:gd name="connsiteY745" fmla="*/ 2976322 h 3540887"/>
              <a:gd name="connsiteX746" fmla="*/ 2805410 w 3540888"/>
              <a:gd name="connsiteY746" fmla="*/ 2992083 h 3540887"/>
              <a:gd name="connsiteX747" fmla="*/ 2800814 w 3540888"/>
              <a:gd name="connsiteY747" fmla="*/ 2988078 h 3540887"/>
              <a:gd name="connsiteX748" fmla="*/ 2800814 w 3540888"/>
              <a:gd name="connsiteY748" fmla="*/ 3000097 h 3540887"/>
              <a:gd name="connsiteX749" fmla="*/ 2805410 w 3540888"/>
              <a:gd name="connsiteY749" fmla="*/ 2992083 h 3540887"/>
              <a:gd name="connsiteX750" fmla="*/ 2816681 w 3540888"/>
              <a:gd name="connsiteY750" fmla="*/ 2984069 h 3540887"/>
              <a:gd name="connsiteX751" fmla="*/ 2813740 w 3540888"/>
              <a:gd name="connsiteY751" fmla="*/ 2984070 h 3540887"/>
              <a:gd name="connsiteX752" fmla="*/ 2813219 w 3540888"/>
              <a:gd name="connsiteY752" fmla="*/ 2979716 h 3540887"/>
              <a:gd name="connsiteX753" fmla="*/ 2814847 w 3540888"/>
              <a:gd name="connsiteY753" fmla="*/ 2975032 h 3540887"/>
              <a:gd name="connsiteX754" fmla="*/ 2814972 w 3540888"/>
              <a:gd name="connsiteY754" fmla="*/ 2974385 h 3540887"/>
              <a:gd name="connsiteX755" fmla="*/ 2816424 w 3540888"/>
              <a:gd name="connsiteY755" fmla="*/ 2975136 h 3540887"/>
              <a:gd name="connsiteX756" fmla="*/ 2832068 w 3540888"/>
              <a:gd name="connsiteY756" fmla="*/ 2959055 h 3540887"/>
              <a:gd name="connsiteX757" fmla="*/ 2830825 w 3540888"/>
              <a:gd name="connsiteY757" fmla="*/ 2962199 h 3540887"/>
              <a:gd name="connsiteX758" fmla="*/ 2831877 w 3540888"/>
              <a:gd name="connsiteY758" fmla="*/ 2961820 h 3540887"/>
              <a:gd name="connsiteX759" fmla="*/ 2832199 w 3540888"/>
              <a:gd name="connsiteY759" fmla="*/ 3153994 h 3540887"/>
              <a:gd name="connsiteX760" fmla="*/ 2818627 w 3540888"/>
              <a:gd name="connsiteY760" fmla="*/ 3150370 h 3540887"/>
              <a:gd name="connsiteX761" fmla="*/ 2832199 w 3540888"/>
              <a:gd name="connsiteY761" fmla="*/ 3153994 h 3540887"/>
              <a:gd name="connsiteX762" fmla="*/ 2837837 w 3540888"/>
              <a:gd name="connsiteY762" fmla="*/ 2959671 h 3540887"/>
              <a:gd name="connsiteX763" fmla="*/ 2831877 w 3540888"/>
              <a:gd name="connsiteY763" fmla="*/ 2961820 h 3540887"/>
              <a:gd name="connsiteX764" fmla="*/ 2831856 w 3540888"/>
              <a:gd name="connsiteY764" fmla="*/ 2962127 h 3540887"/>
              <a:gd name="connsiteX765" fmla="*/ 2830825 w 3540888"/>
              <a:gd name="connsiteY765" fmla="*/ 2962199 h 3540887"/>
              <a:gd name="connsiteX766" fmla="*/ 2828468 w 3540888"/>
              <a:gd name="connsiteY766" fmla="*/ 2950135 h 3540887"/>
              <a:gd name="connsiteX767" fmla="*/ 2837450 w 3540888"/>
              <a:gd name="connsiteY767" fmla="*/ 2945432 h 3540887"/>
              <a:gd name="connsiteX768" fmla="*/ 2837837 w 3540888"/>
              <a:gd name="connsiteY768" fmla="*/ 2959671 h 3540887"/>
              <a:gd name="connsiteX769" fmla="*/ 2900744 w 3540888"/>
              <a:gd name="connsiteY769" fmla="*/ 2953258 h 3540887"/>
              <a:gd name="connsiteX770" fmla="*/ 2900405 w 3540888"/>
              <a:gd name="connsiteY770" fmla="*/ 2945444 h 3540887"/>
              <a:gd name="connsiteX771" fmla="*/ 2899150 w 3540888"/>
              <a:gd name="connsiteY771" fmla="*/ 2957287 h 3540887"/>
              <a:gd name="connsiteX772" fmla="*/ 2900744 w 3540888"/>
              <a:gd name="connsiteY772" fmla="*/ 2953258 h 3540887"/>
              <a:gd name="connsiteX773" fmla="*/ 2926103 w 3540888"/>
              <a:gd name="connsiteY773" fmla="*/ 2931832 h 3540887"/>
              <a:gd name="connsiteX774" fmla="*/ 2925853 w 3540888"/>
              <a:gd name="connsiteY774" fmla="*/ 2930411 h 3540887"/>
              <a:gd name="connsiteX775" fmla="*/ 2925406 w 3540888"/>
              <a:gd name="connsiteY775" fmla="*/ 2930965 h 3540887"/>
              <a:gd name="connsiteX776" fmla="*/ 2928913 w 3540888"/>
              <a:gd name="connsiteY776" fmla="*/ 2926607 h 3540887"/>
              <a:gd name="connsiteX777" fmla="*/ 2925228 w 3540888"/>
              <a:gd name="connsiteY777" fmla="*/ 2926864 h 3540887"/>
              <a:gd name="connsiteX778" fmla="*/ 2925853 w 3540888"/>
              <a:gd name="connsiteY778" fmla="*/ 2930411 h 3540887"/>
              <a:gd name="connsiteX779" fmla="*/ 2945847 w 3540888"/>
              <a:gd name="connsiteY779" fmla="*/ 2933653 h 3540887"/>
              <a:gd name="connsiteX780" fmla="*/ 2944781 w 3540888"/>
              <a:gd name="connsiteY780" fmla="*/ 2909041 h 3540887"/>
              <a:gd name="connsiteX781" fmla="*/ 2929446 w 3540888"/>
              <a:gd name="connsiteY781" fmla="*/ 2938912 h 3540887"/>
              <a:gd name="connsiteX782" fmla="*/ 2927358 w 3540888"/>
              <a:gd name="connsiteY782" fmla="*/ 2933399 h 3540887"/>
              <a:gd name="connsiteX783" fmla="*/ 2926103 w 3540888"/>
              <a:gd name="connsiteY783" fmla="*/ 2931832 h 3540887"/>
              <a:gd name="connsiteX784" fmla="*/ 2927374 w 3540888"/>
              <a:gd name="connsiteY784" fmla="*/ 2939056 h 3540887"/>
              <a:gd name="connsiteX785" fmla="*/ 2928136 w 3540888"/>
              <a:gd name="connsiteY785" fmla="*/ 2951346 h 3540887"/>
              <a:gd name="connsiteX786" fmla="*/ 2945847 w 3540888"/>
              <a:gd name="connsiteY786" fmla="*/ 2933653 h 3540887"/>
              <a:gd name="connsiteX787" fmla="*/ 2957878 w 3540888"/>
              <a:gd name="connsiteY787" fmla="*/ 2925758 h 3540887"/>
              <a:gd name="connsiteX788" fmla="*/ 2954016 w 3540888"/>
              <a:gd name="connsiteY788" fmla="*/ 2918191 h 3540887"/>
              <a:gd name="connsiteX789" fmla="*/ 2947305 w 3540888"/>
              <a:gd name="connsiteY789" fmla="*/ 2926496 h 3540887"/>
              <a:gd name="connsiteX790" fmla="*/ 2949425 w 3540888"/>
              <a:gd name="connsiteY790" fmla="*/ 2934675 h 3540887"/>
              <a:gd name="connsiteX791" fmla="*/ 2951166 w 3540888"/>
              <a:gd name="connsiteY791" fmla="*/ 2934063 h 3540887"/>
              <a:gd name="connsiteX792" fmla="*/ 2950659 w 3540888"/>
              <a:gd name="connsiteY792" fmla="*/ 2922343 h 3540887"/>
              <a:gd name="connsiteX793" fmla="*/ 2957878 w 3540888"/>
              <a:gd name="connsiteY793" fmla="*/ 2925758 h 3540887"/>
              <a:gd name="connsiteX794" fmla="*/ 3025250 w 3540888"/>
              <a:gd name="connsiteY794" fmla="*/ 2904343 h 3540887"/>
              <a:gd name="connsiteX795" fmla="*/ 3024168 w 3540888"/>
              <a:gd name="connsiteY795" fmla="*/ 2904886 h 3540887"/>
              <a:gd name="connsiteX796" fmla="*/ 3012033 w 3540888"/>
              <a:gd name="connsiteY796" fmla="*/ 2896945 h 3540887"/>
              <a:gd name="connsiteX797" fmla="*/ 3015367 w 3540888"/>
              <a:gd name="connsiteY797" fmla="*/ 2888440 h 3540887"/>
              <a:gd name="connsiteX798" fmla="*/ 3006503 w 3540888"/>
              <a:gd name="connsiteY798" fmla="*/ 2897332 h 3540887"/>
              <a:gd name="connsiteX799" fmla="*/ 2964625 w 3540888"/>
              <a:gd name="connsiteY799" fmla="*/ 2912662 h 3540887"/>
              <a:gd name="connsiteX800" fmla="*/ 2959630 w 3540888"/>
              <a:gd name="connsiteY800" fmla="*/ 2925420 h 3540887"/>
              <a:gd name="connsiteX801" fmla="*/ 2967303 w 3540888"/>
              <a:gd name="connsiteY801" fmla="*/ 2926435 h 3540887"/>
              <a:gd name="connsiteX802" fmla="*/ 2976225 w 3540888"/>
              <a:gd name="connsiteY802" fmla="*/ 2924261 h 3540887"/>
              <a:gd name="connsiteX803" fmla="*/ 2972360 w 3540888"/>
              <a:gd name="connsiteY803" fmla="*/ 2920395 h 3540887"/>
              <a:gd name="connsiteX804" fmla="*/ 3003349 w 3540888"/>
              <a:gd name="connsiteY804" fmla="*/ 2909959 h 3540887"/>
              <a:gd name="connsiteX805" fmla="*/ 3009238 w 3540888"/>
              <a:gd name="connsiteY805" fmla="*/ 2917821 h 3540887"/>
              <a:gd name="connsiteX806" fmla="*/ 3017335 w 3540888"/>
              <a:gd name="connsiteY806" fmla="*/ 2912602 h 3540887"/>
              <a:gd name="connsiteX807" fmla="*/ 3025319 w 3540888"/>
              <a:gd name="connsiteY807" fmla="*/ 2904308 h 3540887"/>
              <a:gd name="connsiteX808" fmla="*/ 3025299 w 3540888"/>
              <a:gd name="connsiteY808" fmla="*/ 2904291 h 3540887"/>
              <a:gd name="connsiteX809" fmla="*/ 3025250 w 3540888"/>
              <a:gd name="connsiteY809" fmla="*/ 2904343 h 3540887"/>
              <a:gd name="connsiteX810" fmla="*/ 3034520 w 3540888"/>
              <a:gd name="connsiteY810" fmla="*/ 2903647 h 3540887"/>
              <a:gd name="connsiteX811" fmla="*/ 3029683 w 3540888"/>
              <a:gd name="connsiteY811" fmla="*/ 2902111 h 3540887"/>
              <a:gd name="connsiteX812" fmla="*/ 3025319 w 3540888"/>
              <a:gd name="connsiteY812" fmla="*/ 2904308 h 3540887"/>
              <a:gd name="connsiteX813" fmla="*/ 3031559 w 3540888"/>
              <a:gd name="connsiteY813" fmla="*/ 2910058 h 3540887"/>
              <a:gd name="connsiteX814" fmla="*/ 3034520 w 3540888"/>
              <a:gd name="connsiteY814" fmla="*/ 2903647 h 3540887"/>
              <a:gd name="connsiteX815" fmla="*/ 3049172 w 3540888"/>
              <a:gd name="connsiteY815" fmla="*/ 2932120 h 3540887"/>
              <a:gd name="connsiteX816" fmla="*/ 3046147 w 3540888"/>
              <a:gd name="connsiteY816" fmla="*/ 2923516 h 3540887"/>
              <a:gd name="connsiteX817" fmla="*/ 3046654 w 3540888"/>
              <a:gd name="connsiteY817" fmla="*/ 2935235 h 3540887"/>
              <a:gd name="connsiteX818" fmla="*/ 3049172 w 3540888"/>
              <a:gd name="connsiteY818" fmla="*/ 2932120 h 3540887"/>
              <a:gd name="connsiteX819" fmla="*/ 3050615 w 3540888"/>
              <a:gd name="connsiteY819" fmla="*/ 2950142 h 3540887"/>
              <a:gd name="connsiteX820" fmla="*/ 3050518 w 3540888"/>
              <a:gd name="connsiteY820" fmla="*/ 2942802 h 3540887"/>
              <a:gd name="connsiteX821" fmla="*/ 3048588 w 3540888"/>
              <a:gd name="connsiteY821" fmla="*/ 2939018 h 3540887"/>
              <a:gd name="connsiteX822" fmla="*/ 3049263 w 3540888"/>
              <a:gd name="connsiteY822" fmla="*/ 2954644 h 3540887"/>
              <a:gd name="connsiteX823" fmla="*/ 3050615 w 3540888"/>
              <a:gd name="connsiteY823" fmla="*/ 2950142 h 3540887"/>
              <a:gd name="connsiteX824" fmla="*/ 3052868 w 3540888"/>
              <a:gd name="connsiteY824" fmla="*/ 2988743 h 3540887"/>
              <a:gd name="connsiteX825" fmla="*/ 3052494 w 3540888"/>
              <a:gd name="connsiteY825" fmla="*/ 2988459 h 3540887"/>
              <a:gd name="connsiteX826" fmla="*/ 3052135 w 3540888"/>
              <a:gd name="connsiteY826" fmla="*/ 2980157 h 3540887"/>
              <a:gd name="connsiteX827" fmla="*/ 3051630 w 3540888"/>
              <a:gd name="connsiteY827" fmla="*/ 2983835 h 3540887"/>
              <a:gd name="connsiteX828" fmla="*/ 3052167 w 3540888"/>
              <a:gd name="connsiteY828" fmla="*/ 2989514 h 3540887"/>
              <a:gd name="connsiteX829" fmla="*/ 3060420 w 3540888"/>
              <a:gd name="connsiteY829" fmla="*/ 2906192 h 3540887"/>
              <a:gd name="connsiteX830" fmla="*/ 3060026 w 3540888"/>
              <a:gd name="connsiteY830" fmla="*/ 2897076 h 3540887"/>
              <a:gd name="connsiteX831" fmla="*/ 3036633 w 3540888"/>
              <a:gd name="connsiteY831" fmla="*/ 2907853 h 3540887"/>
              <a:gd name="connsiteX832" fmla="*/ 3048601 w 3540888"/>
              <a:gd name="connsiteY832" fmla="*/ 2908731 h 3540887"/>
              <a:gd name="connsiteX833" fmla="*/ 3060420 w 3540888"/>
              <a:gd name="connsiteY833" fmla="*/ 2906192 h 3540887"/>
              <a:gd name="connsiteX834" fmla="*/ 3067090 w 3540888"/>
              <a:gd name="connsiteY834" fmla="*/ 2896974 h 3540887"/>
              <a:gd name="connsiteX835" fmla="*/ 3061619 w 3540888"/>
              <a:gd name="connsiteY835" fmla="*/ 2893046 h 3540887"/>
              <a:gd name="connsiteX836" fmla="*/ 3061712 w 3540888"/>
              <a:gd name="connsiteY836" fmla="*/ 2912437 h 3540887"/>
              <a:gd name="connsiteX837" fmla="*/ 3062548 w 3540888"/>
              <a:gd name="connsiteY837" fmla="*/ 2914533 h 3540887"/>
              <a:gd name="connsiteX838" fmla="*/ 3062177 w 3540888"/>
              <a:gd name="connsiteY838" fmla="*/ 2905939 h 3540887"/>
              <a:gd name="connsiteX839" fmla="*/ 3067090 w 3540888"/>
              <a:gd name="connsiteY839" fmla="*/ 2896974 h 3540887"/>
              <a:gd name="connsiteX840" fmla="*/ 3094424 w 3540888"/>
              <a:gd name="connsiteY840" fmla="*/ 2903679 h 3540887"/>
              <a:gd name="connsiteX841" fmla="*/ 3093941 w 3540888"/>
              <a:gd name="connsiteY841" fmla="*/ 2899746 h 3540887"/>
              <a:gd name="connsiteX842" fmla="*/ 3094242 w 3540888"/>
              <a:gd name="connsiteY842" fmla="*/ 2891330 h 3540887"/>
              <a:gd name="connsiteX843" fmla="*/ 3088772 w 3540888"/>
              <a:gd name="connsiteY843" fmla="*/ 2887513 h 3540887"/>
              <a:gd name="connsiteX844" fmla="*/ 3082269 w 3540888"/>
              <a:gd name="connsiteY844" fmla="*/ 2900561 h 3540887"/>
              <a:gd name="connsiteX845" fmla="*/ 3089119 w 3540888"/>
              <a:gd name="connsiteY845" fmla="*/ 2900609 h 3540887"/>
              <a:gd name="connsiteX846" fmla="*/ 3094966 w 3540888"/>
              <a:gd name="connsiteY846" fmla="*/ 2908072 h 3540887"/>
              <a:gd name="connsiteX847" fmla="*/ 3094785 w 3540888"/>
              <a:gd name="connsiteY847" fmla="*/ 2903887 h 3540887"/>
              <a:gd name="connsiteX848" fmla="*/ 3094424 w 3540888"/>
              <a:gd name="connsiteY848" fmla="*/ 2903679 h 3540887"/>
              <a:gd name="connsiteX849" fmla="*/ 3153911 w 3540888"/>
              <a:gd name="connsiteY849" fmla="*/ 2863094 h 3540887"/>
              <a:gd name="connsiteX850" fmla="*/ 3130676 w 3540888"/>
              <a:gd name="connsiteY850" fmla="*/ 2881174 h 3540887"/>
              <a:gd name="connsiteX851" fmla="*/ 3132515 w 3540888"/>
              <a:gd name="connsiteY851" fmla="*/ 2881045 h 3540887"/>
              <a:gd name="connsiteX852" fmla="*/ 3114274 w 3540888"/>
              <a:gd name="connsiteY852" fmla="*/ 2886433 h 3540887"/>
              <a:gd name="connsiteX853" fmla="*/ 3116472 w 3540888"/>
              <a:gd name="connsiteY853" fmla="*/ 2894508 h 3540887"/>
              <a:gd name="connsiteX854" fmla="*/ 3096208 w 3540888"/>
              <a:gd name="connsiteY854" fmla="*/ 2895923 h 3540887"/>
              <a:gd name="connsiteX855" fmla="*/ 3109457 w 3540888"/>
              <a:gd name="connsiteY855" fmla="*/ 2903226 h 3540887"/>
              <a:gd name="connsiteX856" fmla="*/ 3129797 w 3540888"/>
              <a:gd name="connsiteY856" fmla="*/ 2898913 h 3540887"/>
              <a:gd name="connsiteX857" fmla="*/ 3132431 w 3540888"/>
              <a:gd name="connsiteY857" fmla="*/ 2901201 h 3540887"/>
              <a:gd name="connsiteX858" fmla="*/ 3136604 w 3540888"/>
              <a:gd name="connsiteY858" fmla="*/ 2896610 h 3540887"/>
              <a:gd name="connsiteX859" fmla="*/ 3152776 w 3540888"/>
              <a:gd name="connsiteY859" fmla="*/ 2874984 h 3540887"/>
              <a:gd name="connsiteX860" fmla="*/ 3173627 w 3540888"/>
              <a:gd name="connsiteY860" fmla="*/ 1968180 h 3540887"/>
              <a:gd name="connsiteX861" fmla="*/ 3168366 w 3540888"/>
              <a:gd name="connsiteY861" fmla="*/ 1971989 h 3540887"/>
              <a:gd name="connsiteX862" fmla="*/ 3167956 w 3540888"/>
              <a:gd name="connsiteY862" fmla="*/ 1964504 h 3540887"/>
              <a:gd name="connsiteX863" fmla="*/ 3173627 w 3540888"/>
              <a:gd name="connsiteY863" fmla="*/ 1968180 h 3540887"/>
              <a:gd name="connsiteX864" fmla="*/ 3208076 w 3540888"/>
              <a:gd name="connsiteY864" fmla="*/ 1957625 h 3540887"/>
              <a:gd name="connsiteX865" fmla="*/ 3206774 w 3540888"/>
              <a:gd name="connsiteY865" fmla="*/ 1969944 h 3540887"/>
              <a:gd name="connsiteX866" fmla="*/ 3204414 w 3540888"/>
              <a:gd name="connsiteY866" fmla="*/ 1957881 h 3540887"/>
              <a:gd name="connsiteX867" fmla="*/ 3208076 w 3540888"/>
              <a:gd name="connsiteY867" fmla="*/ 1957625 h 3540887"/>
              <a:gd name="connsiteX868" fmla="*/ 3218643 w 3540888"/>
              <a:gd name="connsiteY868" fmla="*/ 1989496 h 3540887"/>
              <a:gd name="connsiteX869" fmla="*/ 3216811 w 3540888"/>
              <a:gd name="connsiteY869" fmla="*/ 1989624 h 3540887"/>
              <a:gd name="connsiteX870" fmla="*/ 3207653 w 3540888"/>
              <a:gd name="connsiteY870" fmla="*/ 1990263 h 3540887"/>
              <a:gd name="connsiteX871" fmla="*/ 3216107 w 3540888"/>
              <a:gd name="connsiteY871" fmla="*/ 1973369 h 3540887"/>
              <a:gd name="connsiteX872" fmla="*/ 3218643 w 3540888"/>
              <a:gd name="connsiteY872" fmla="*/ 1989496 h 3540887"/>
              <a:gd name="connsiteX873" fmla="*/ 3222009 w 3540888"/>
              <a:gd name="connsiteY873" fmla="*/ 1966055 h 3540887"/>
              <a:gd name="connsiteX874" fmla="*/ 3219947 w 3540888"/>
              <a:gd name="connsiteY874" fmla="*/ 1977174 h 3540887"/>
              <a:gd name="connsiteX875" fmla="*/ 3218115 w 3540888"/>
              <a:gd name="connsiteY875" fmla="*/ 1977302 h 3540887"/>
              <a:gd name="connsiteX876" fmla="*/ 3217587 w 3540888"/>
              <a:gd name="connsiteY876" fmla="*/ 1965111 h 3540887"/>
              <a:gd name="connsiteX877" fmla="*/ 3214275 w 3540888"/>
              <a:gd name="connsiteY877" fmla="*/ 1973497 h 3540887"/>
              <a:gd name="connsiteX878" fmla="*/ 3208603 w 3540888"/>
              <a:gd name="connsiteY878" fmla="*/ 1969816 h 3540887"/>
              <a:gd name="connsiteX879" fmla="*/ 3215699 w 3540888"/>
              <a:gd name="connsiteY879" fmla="*/ 1958622 h 3540887"/>
              <a:gd name="connsiteX880" fmla="*/ 3221098 w 3540888"/>
              <a:gd name="connsiteY880" fmla="*/ 1957313 h 3540887"/>
              <a:gd name="connsiteX881" fmla="*/ 3221485 w 3540888"/>
              <a:gd name="connsiteY881" fmla="*/ 1958025 h 3540887"/>
              <a:gd name="connsiteX882" fmla="*/ 3226979 w 3540888"/>
              <a:gd name="connsiteY882" fmla="*/ 1934796 h 3540887"/>
              <a:gd name="connsiteX883" fmla="*/ 3226335 w 3540888"/>
              <a:gd name="connsiteY883" fmla="*/ 1934234 h 3540887"/>
              <a:gd name="connsiteX884" fmla="*/ 3226524 w 3540888"/>
              <a:gd name="connsiteY884" fmla="*/ 1934011 h 3540887"/>
              <a:gd name="connsiteX885" fmla="*/ 3227448 w 3540888"/>
              <a:gd name="connsiteY885" fmla="*/ 1980727 h 3540887"/>
              <a:gd name="connsiteX886" fmla="*/ 3222131 w 3540888"/>
              <a:gd name="connsiteY886" fmla="*/ 1985176 h 3540887"/>
              <a:gd name="connsiteX887" fmla="*/ 3222259 w 3540888"/>
              <a:gd name="connsiteY887" fmla="*/ 1977524 h 3540887"/>
              <a:gd name="connsiteX888" fmla="*/ 3223653 w 3540888"/>
              <a:gd name="connsiteY888" fmla="*/ 1975298 h 3540887"/>
              <a:gd name="connsiteX889" fmla="*/ 3224814 w 3540888"/>
              <a:gd name="connsiteY889" fmla="*/ 1976604 h 3540887"/>
              <a:gd name="connsiteX890" fmla="*/ 3224429 w 3540888"/>
              <a:gd name="connsiteY890" fmla="*/ 1979919 h 3540887"/>
              <a:gd name="connsiteX891" fmla="*/ 3227448 w 3540888"/>
              <a:gd name="connsiteY891" fmla="*/ 1980727 h 3540887"/>
              <a:gd name="connsiteX892" fmla="*/ 3234453 w 3540888"/>
              <a:gd name="connsiteY892" fmla="*/ 2057682 h 3540887"/>
              <a:gd name="connsiteX893" fmla="*/ 3227303 w 3540888"/>
              <a:gd name="connsiteY893" fmla="*/ 2062259 h 3540887"/>
              <a:gd name="connsiteX894" fmla="*/ 3234453 w 3540888"/>
              <a:gd name="connsiteY894" fmla="*/ 2057682 h 3540887"/>
              <a:gd name="connsiteX895" fmla="*/ 3235978 w 3540888"/>
              <a:gd name="connsiteY895" fmla="*/ 1923068 h 3540887"/>
              <a:gd name="connsiteX896" fmla="*/ 3233904 w 3540888"/>
              <a:gd name="connsiteY896" fmla="*/ 1920656 h 3540887"/>
              <a:gd name="connsiteX897" fmla="*/ 3234377 w 3540888"/>
              <a:gd name="connsiteY897" fmla="*/ 1919205 h 3540887"/>
              <a:gd name="connsiteX898" fmla="*/ 3235326 w 3540888"/>
              <a:gd name="connsiteY898" fmla="*/ 1916783 h 3540887"/>
              <a:gd name="connsiteX899" fmla="*/ 3238791 w 3540888"/>
              <a:gd name="connsiteY899" fmla="*/ 1988089 h 3540887"/>
              <a:gd name="connsiteX900" fmla="*/ 3232692 w 3540888"/>
              <a:gd name="connsiteY900" fmla="*/ 1979152 h 3540887"/>
              <a:gd name="connsiteX901" fmla="*/ 3227286 w 3540888"/>
              <a:gd name="connsiteY901" fmla="*/ 1970024 h 3540887"/>
              <a:gd name="connsiteX902" fmla="*/ 3229129 w 3540888"/>
              <a:gd name="connsiteY902" fmla="*/ 1953950 h 3540887"/>
              <a:gd name="connsiteX903" fmla="*/ 3231741 w 3540888"/>
              <a:gd name="connsiteY903" fmla="*/ 1956212 h 3540887"/>
              <a:gd name="connsiteX904" fmla="*/ 3234285 w 3540888"/>
              <a:gd name="connsiteY904" fmla="*/ 1963906 h 3540887"/>
              <a:gd name="connsiteX905" fmla="*/ 3233899 w 3540888"/>
              <a:gd name="connsiteY905" fmla="*/ 1955012 h 3540887"/>
              <a:gd name="connsiteX906" fmla="*/ 3233767 w 3540888"/>
              <a:gd name="connsiteY906" fmla="*/ 1951969 h 3540887"/>
              <a:gd name="connsiteX907" fmla="*/ 3236173 w 3540888"/>
              <a:gd name="connsiteY907" fmla="*/ 1954135 h 3540887"/>
              <a:gd name="connsiteX908" fmla="*/ 3237561 w 3540888"/>
              <a:gd name="connsiteY908" fmla="*/ 1959644 h 3540887"/>
              <a:gd name="connsiteX909" fmla="*/ 3237913 w 3540888"/>
              <a:gd name="connsiteY909" fmla="*/ 1967770 h 3540887"/>
              <a:gd name="connsiteX910" fmla="*/ 3232416 w 3540888"/>
              <a:gd name="connsiteY910" fmla="*/ 1968153 h 3540887"/>
              <a:gd name="connsiteX911" fmla="*/ 3238791 w 3540888"/>
              <a:gd name="connsiteY911" fmla="*/ 1988089 h 3540887"/>
              <a:gd name="connsiteX912" fmla="*/ 3241471 w 3540888"/>
              <a:gd name="connsiteY912" fmla="*/ 1922685 h 3540887"/>
              <a:gd name="connsiteX913" fmla="*/ 3237807 w 3540888"/>
              <a:gd name="connsiteY913" fmla="*/ 1922941 h 3540887"/>
              <a:gd name="connsiteX914" fmla="*/ 3240909 w 3540888"/>
              <a:gd name="connsiteY914" fmla="*/ 1910634 h 3540887"/>
              <a:gd name="connsiteX915" fmla="*/ 3240949 w 3540888"/>
              <a:gd name="connsiteY915" fmla="*/ 1910622 h 3540887"/>
              <a:gd name="connsiteX916" fmla="*/ 3241405 w 3540888"/>
              <a:gd name="connsiteY916" fmla="*/ 1921161 h 3540887"/>
              <a:gd name="connsiteX917" fmla="*/ 3241471 w 3540888"/>
              <a:gd name="connsiteY917" fmla="*/ 1922685 h 3540887"/>
              <a:gd name="connsiteX918" fmla="*/ 3241957 w 3540888"/>
              <a:gd name="connsiteY918" fmla="*/ 2061237 h 3540887"/>
              <a:gd name="connsiteX919" fmla="*/ 3236110 w 3540888"/>
              <a:gd name="connsiteY919" fmla="*/ 2053490 h 3540887"/>
              <a:gd name="connsiteX920" fmla="*/ 3241430 w 3540888"/>
              <a:gd name="connsiteY920" fmla="*/ 2049041 h 3540887"/>
              <a:gd name="connsiteX921" fmla="*/ 3241957 w 3540888"/>
              <a:gd name="connsiteY921" fmla="*/ 2061237 h 3540887"/>
              <a:gd name="connsiteX922" fmla="*/ 3243979 w 3540888"/>
              <a:gd name="connsiteY922" fmla="*/ 1942903 h 3540887"/>
              <a:gd name="connsiteX923" fmla="*/ 3234989 w 3540888"/>
              <a:gd name="connsiteY923" fmla="*/ 1939368 h 3540887"/>
              <a:gd name="connsiteX924" fmla="*/ 3242008 w 3540888"/>
              <a:gd name="connsiteY924" fmla="*/ 1946489 h 3540887"/>
              <a:gd name="connsiteX925" fmla="*/ 3243979 w 3540888"/>
              <a:gd name="connsiteY925" fmla="*/ 1942903 h 3540887"/>
              <a:gd name="connsiteX926" fmla="*/ 3248922 w 3540888"/>
              <a:gd name="connsiteY926" fmla="*/ 1955048 h 3540887"/>
              <a:gd name="connsiteX927" fmla="*/ 3243415 w 3540888"/>
              <a:gd name="connsiteY927" fmla="*/ 1962837 h 3540887"/>
              <a:gd name="connsiteX928" fmla="*/ 3243764 w 3540888"/>
              <a:gd name="connsiteY928" fmla="*/ 1964425 h 3540887"/>
              <a:gd name="connsiteX929" fmla="*/ 3245318 w 3540888"/>
              <a:gd name="connsiteY929" fmla="*/ 1967055 h 3540887"/>
              <a:gd name="connsiteX930" fmla="*/ 3248922 w 3540888"/>
              <a:gd name="connsiteY930" fmla="*/ 1955048 h 3540887"/>
              <a:gd name="connsiteX931" fmla="*/ 3249884 w 3540888"/>
              <a:gd name="connsiteY931" fmla="*/ 2032151 h 3540887"/>
              <a:gd name="connsiteX932" fmla="*/ 3244387 w 3540888"/>
              <a:gd name="connsiteY932" fmla="*/ 2032535 h 3540887"/>
              <a:gd name="connsiteX933" fmla="*/ 3249884 w 3540888"/>
              <a:gd name="connsiteY933" fmla="*/ 2032151 h 3540887"/>
              <a:gd name="connsiteX934" fmla="*/ 3253475 w 3540888"/>
              <a:gd name="connsiteY934" fmla="*/ 2072659 h 3540887"/>
              <a:gd name="connsiteX935" fmla="*/ 3248957 w 3540888"/>
              <a:gd name="connsiteY935" fmla="*/ 2063804 h 3540887"/>
              <a:gd name="connsiteX936" fmla="*/ 3252947 w 3540888"/>
              <a:gd name="connsiteY936" fmla="*/ 2060469 h 3540887"/>
              <a:gd name="connsiteX937" fmla="*/ 3253475 w 3540888"/>
              <a:gd name="connsiteY937" fmla="*/ 2072659 h 3540887"/>
              <a:gd name="connsiteX938" fmla="*/ 3254485 w 3540888"/>
              <a:gd name="connsiteY938" fmla="*/ 1930581 h 3540887"/>
              <a:gd name="connsiteX939" fmla="*/ 3250695 w 3540888"/>
              <a:gd name="connsiteY939" fmla="*/ 1928174 h 3540887"/>
              <a:gd name="connsiteX940" fmla="*/ 3248824 w 3540888"/>
              <a:gd name="connsiteY940" fmla="*/ 1933316 h 3540887"/>
              <a:gd name="connsiteX941" fmla="*/ 3248087 w 3540888"/>
              <a:gd name="connsiteY941" fmla="*/ 1930615 h 3540887"/>
              <a:gd name="connsiteX942" fmla="*/ 3243419 w 3540888"/>
              <a:gd name="connsiteY942" fmla="*/ 1929961 h 3540887"/>
              <a:gd name="connsiteX943" fmla="*/ 3249925 w 3540888"/>
              <a:gd name="connsiteY943" fmla="*/ 1937344 h 3540887"/>
              <a:gd name="connsiteX944" fmla="*/ 3249104 w 3540888"/>
              <a:gd name="connsiteY944" fmla="*/ 1934342 h 3540887"/>
              <a:gd name="connsiteX945" fmla="*/ 3252211 w 3540888"/>
              <a:gd name="connsiteY945" fmla="*/ 1933947 h 3540887"/>
              <a:gd name="connsiteX946" fmla="*/ 3254485 w 3540888"/>
              <a:gd name="connsiteY946" fmla="*/ 1930581 h 3540887"/>
              <a:gd name="connsiteX947" fmla="*/ 3254676 w 3540888"/>
              <a:gd name="connsiteY947" fmla="*/ 2015512 h 3540887"/>
              <a:gd name="connsiteX948" fmla="*/ 3248652 w 3540888"/>
              <a:gd name="connsiteY948" fmla="*/ 2003701 h 3540887"/>
              <a:gd name="connsiteX949" fmla="*/ 3254676 w 3540888"/>
              <a:gd name="connsiteY949" fmla="*/ 2015512 h 3540887"/>
              <a:gd name="connsiteX950" fmla="*/ 3255246 w 3540888"/>
              <a:gd name="connsiteY950" fmla="*/ 1993147 h 3540887"/>
              <a:gd name="connsiteX951" fmla="*/ 3254734 w 3540888"/>
              <a:gd name="connsiteY951" fmla="*/ 2004178 h 3540887"/>
              <a:gd name="connsiteX952" fmla="*/ 3253875 w 3540888"/>
              <a:gd name="connsiteY952" fmla="*/ 2002318 h 3540887"/>
              <a:gd name="connsiteX953" fmla="*/ 3249957 w 3540888"/>
              <a:gd name="connsiteY953" fmla="*/ 1991384 h 3540887"/>
              <a:gd name="connsiteX954" fmla="*/ 3244637 w 3540888"/>
              <a:gd name="connsiteY954" fmla="*/ 1995832 h 3540887"/>
              <a:gd name="connsiteX955" fmla="*/ 3240621 w 3540888"/>
              <a:gd name="connsiteY955" fmla="*/ 1987962 h 3540887"/>
              <a:gd name="connsiteX956" fmla="*/ 3252413 w 3540888"/>
              <a:gd name="connsiteY956" fmla="*/ 1980516 h 3540887"/>
              <a:gd name="connsiteX957" fmla="*/ 3252971 w 3540888"/>
              <a:gd name="connsiteY957" fmla="*/ 1982359 h 3540887"/>
              <a:gd name="connsiteX958" fmla="*/ 3255246 w 3540888"/>
              <a:gd name="connsiteY958" fmla="*/ 1993147 h 3540887"/>
              <a:gd name="connsiteX959" fmla="*/ 3261680 w 3540888"/>
              <a:gd name="connsiteY959" fmla="*/ 2092464 h 3540887"/>
              <a:gd name="connsiteX960" fmla="*/ 3254178 w 3540888"/>
              <a:gd name="connsiteY960" fmla="*/ 2088915 h 3540887"/>
              <a:gd name="connsiteX961" fmla="*/ 3257490 w 3540888"/>
              <a:gd name="connsiteY961" fmla="*/ 2080529 h 3540887"/>
              <a:gd name="connsiteX962" fmla="*/ 3261680 w 3540888"/>
              <a:gd name="connsiteY962" fmla="*/ 2092464 h 3540887"/>
              <a:gd name="connsiteX963" fmla="*/ 3262566 w 3540888"/>
              <a:gd name="connsiteY963" fmla="*/ 2064001 h 3540887"/>
              <a:gd name="connsiteX964" fmla="*/ 3258113 w 3540888"/>
              <a:gd name="connsiteY964" fmla="*/ 2042763 h 3540887"/>
              <a:gd name="connsiteX965" fmla="*/ 3258392 w 3540888"/>
              <a:gd name="connsiteY965" fmla="*/ 2047929 h 3540887"/>
              <a:gd name="connsiteX966" fmla="*/ 3262566 w 3540888"/>
              <a:gd name="connsiteY966" fmla="*/ 2064001 h 3540887"/>
              <a:gd name="connsiteX967" fmla="*/ 3265621 w 3540888"/>
              <a:gd name="connsiteY967" fmla="*/ 2141102 h 3540887"/>
              <a:gd name="connsiteX968" fmla="*/ 3261462 w 3540888"/>
              <a:gd name="connsiteY968" fmla="*/ 2134513 h 3540887"/>
              <a:gd name="connsiteX969" fmla="*/ 3261256 w 3540888"/>
              <a:gd name="connsiteY969" fmla="*/ 2125102 h 3540887"/>
              <a:gd name="connsiteX970" fmla="*/ 3265621 w 3540888"/>
              <a:gd name="connsiteY970" fmla="*/ 2141102 h 3540887"/>
              <a:gd name="connsiteX971" fmla="*/ 3267396 w 3540888"/>
              <a:gd name="connsiteY971" fmla="*/ 1969789 h 3540887"/>
              <a:gd name="connsiteX972" fmla="*/ 3258778 w 3540888"/>
              <a:gd name="connsiteY972" fmla="*/ 1972298 h 3540887"/>
              <a:gd name="connsiteX973" fmla="*/ 3258533 w 3540888"/>
              <a:gd name="connsiteY973" fmla="*/ 1966083 h 3540887"/>
              <a:gd name="connsiteX974" fmla="*/ 3260302 w 3540888"/>
              <a:gd name="connsiteY974" fmla="*/ 1963620 h 3540887"/>
              <a:gd name="connsiteX975" fmla="*/ 3260370 w 3540888"/>
              <a:gd name="connsiteY975" fmla="*/ 1962182 h 3540887"/>
              <a:gd name="connsiteX976" fmla="*/ 3260665 w 3540888"/>
              <a:gd name="connsiteY976" fmla="*/ 1961720 h 3540887"/>
              <a:gd name="connsiteX977" fmla="*/ 3265405 w 3540888"/>
              <a:gd name="connsiteY977" fmla="*/ 1958276 h 3540887"/>
              <a:gd name="connsiteX978" fmla="*/ 3265913 w 3540888"/>
              <a:gd name="connsiteY978" fmla="*/ 1959428 h 3540887"/>
              <a:gd name="connsiteX979" fmla="*/ 3263379 w 3540888"/>
              <a:gd name="connsiteY979" fmla="*/ 1961914 h 3540887"/>
              <a:gd name="connsiteX980" fmla="*/ 3267396 w 3540888"/>
              <a:gd name="connsiteY980" fmla="*/ 1969789 h 3540887"/>
              <a:gd name="connsiteX981" fmla="*/ 3270482 w 3540888"/>
              <a:gd name="connsiteY981" fmla="*/ 2042684 h 3540887"/>
              <a:gd name="connsiteX982" fmla="*/ 3266439 w 3540888"/>
              <a:gd name="connsiteY982" fmla="*/ 2041145 h 3540887"/>
              <a:gd name="connsiteX983" fmla="*/ 3267144 w 3540888"/>
              <a:gd name="connsiteY983" fmla="*/ 2047226 h 3540887"/>
              <a:gd name="connsiteX984" fmla="*/ 3270143 w 3540888"/>
              <a:gd name="connsiteY984" fmla="*/ 2047620 h 3540887"/>
              <a:gd name="connsiteX985" fmla="*/ 3270482 w 3540888"/>
              <a:gd name="connsiteY985" fmla="*/ 2042684 h 3540887"/>
              <a:gd name="connsiteX986" fmla="*/ 3275248 w 3540888"/>
              <a:gd name="connsiteY986" fmla="*/ 1981468 h 3540887"/>
              <a:gd name="connsiteX987" fmla="*/ 3267923 w 3540888"/>
              <a:gd name="connsiteY987" fmla="*/ 1981978 h 3540887"/>
              <a:gd name="connsiteX988" fmla="*/ 3273240 w 3540888"/>
              <a:gd name="connsiteY988" fmla="*/ 1977531 h 3540887"/>
              <a:gd name="connsiteX989" fmla="*/ 3271629 w 3540888"/>
              <a:gd name="connsiteY989" fmla="*/ 1971095 h 3540887"/>
              <a:gd name="connsiteX990" fmla="*/ 3274691 w 3540888"/>
              <a:gd name="connsiteY990" fmla="*/ 1968592 h 3540887"/>
              <a:gd name="connsiteX991" fmla="*/ 3276894 w 3540888"/>
              <a:gd name="connsiteY991" fmla="*/ 1926220 h 3540887"/>
              <a:gd name="connsiteX992" fmla="*/ 3267702 w 3540888"/>
              <a:gd name="connsiteY992" fmla="*/ 1938239 h 3540887"/>
              <a:gd name="connsiteX993" fmla="*/ 3262244 w 3540888"/>
              <a:gd name="connsiteY993" fmla="*/ 1951763 h 3540887"/>
              <a:gd name="connsiteX994" fmla="*/ 3261092 w 3540888"/>
              <a:gd name="connsiteY994" fmla="*/ 1952462 h 3540887"/>
              <a:gd name="connsiteX995" fmla="*/ 3260302 w 3540888"/>
              <a:gd name="connsiteY995" fmla="*/ 1950798 h 3540887"/>
              <a:gd name="connsiteX996" fmla="*/ 3258533 w 3540888"/>
              <a:gd name="connsiteY996" fmla="*/ 1946359 h 3540887"/>
              <a:gd name="connsiteX997" fmla="*/ 3262577 w 3540888"/>
              <a:gd name="connsiteY997" fmla="*/ 1938471 h 3540887"/>
              <a:gd name="connsiteX998" fmla="*/ 3258533 w 3540888"/>
              <a:gd name="connsiteY998" fmla="*/ 1930580 h 3540887"/>
              <a:gd name="connsiteX999" fmla="*/ 3257269 w 3540888"/>
              <a:gd name="connsiteY999" fmla="*/ 1949811 h 3540887"/>
              <a:gd name="connsiteX1000" fmla="*/ 3256321 w 3540888"/>
              <a:gd name="connsiteY1000" fmla="*/ 1955357 h 3540887"/>
              <a:gd name="connsiteX1001" fmla="*/ 3255745 w 3540888"/>
              <a:gd name="connsiteY1001" fmla="*/ 1955708 h 3540887"/>
              <a:gd name="connsiteX1002" fmla="*/ 3253596 w 3540888"/>
              <a:gd name="connsiteY1002" fmla="*/ 1959127 h 3540887"/>
              <a:gd name="connsiteX1003" fmla="*/ 3253224 w 3540888"/>
              <a:gd name="connsiteY1003" fmla="*/ 1956223 h 3540887"/>
              <a:gd name="connsiteX1004" fmla="*/ 3252733 w 3540888"/>
              <a:gd name="connsiteY1004" fmla="*/ 1956571 h 3540887"/>
              <a:gd name="connsiteX1005" fmla="*/ 3252024 w 3540888"/>
              <a:gd name="connsiteY1005" fmla="*/ 1945035 h 3540887"/>
              <a:gd name="connsiteX1006" fmla="*/ 3250789 w 3540888"/>
              <a:gd name="connsiteY1006" fmla="*/ 1957325 h 3540887"/>
              <a:gd name="connsiteX1007" fmla="*/ 3250906 w 3540888"/>
              <a:gd name="connsiteY1007" fmla="*/ 1957867 h 3540887"/>
              <a:gd name="connsiteX1008" fmla="*/ 3250441 w 3540888"/>
              <a:gd name="connsiteY1008" fmla="*/ 1958196 h 3540887"/>
              <a:gd name="connsiteX1009" fmla="*/ 3251519 w 3540888"/>
              <a:gd name="connsiteY1009" fmla="*/ 1960717 h 3540887"/>
              <a:gd name="connsiteX1010" fmla="*/ 3251795 w 3540888"/>
              <a:gd name="connsiteY1010" fmla="*/ 1961995 h 3540887"/>
              <a:gd name="connsiteX1011" fmla="*/ 3251614 w 3540888"/>
              <a:gd name="connsiteY1011" fmla="*/ 1962282 h 3540887"/>
              <a:gd name="connsiteX1012" fmla="*/ 3252768 w 3540888"/>
              <a:gd name="connsiteY1012" fmla="*/ 1966472 h 3540887"/>
              <a:gd name="connsiteX1013" fmla="*/ 3252464 w 3540888"/>
              <a:gd name="connsiteY1013" fmla="*/ 1970029 h 3540887"/>
              <a:gd name="connsiteX1014" fmla="*/ 3248419 w 3540888"/>
              <a:gd name="connsiteY1014" fmla="*/ 1958196 h 3540887"/>
              <a:gd name="connsiteX1015" fmla="*/ 3249937 w 3540888"/>
              <a:gd name="connsiteY1015" fmla="*/ 1972312 h 3540887"/>
              <a:gd name="connsiteX1016" fmla="*/ 3250383 w 3540888"/>
              <a:gd name="connsiteY1016" fmla="*/ 1973790 h 3540887"/>
              <a:gd name="connsiteX1017" fmla="*/ 3244909 w 3540888"/>
              <a:gd name="connsiteY1017" fmla="*/ 1969638 h 3540887"/>
              <a:gd name="connsiteX1018" fmla="*/ 3243764 w 3540888"/>
              <a:gd name="connsiteY1018" fmla="*/ 1964425 h 3540887"/>
              <a:gd name="connsiteX1019" fmla="*/ 3243094 w 3540888"/>
              <a:gd name="connsiteY1019" fmla="*/ 1963292 h 3540887"/>
              <a:gd name="connsiteX1020" fmla="*/ 3243415 w 3540888"/>
              <a:gd name="connsiteY1020" fmla="*/ 1962837 h 3540887"/>
              <a:gd name="connsiteX1021" fmla="*/ 3240871 w 3540888"/>
              <a:gd name="connsiteY1021" fmla="*/ 1951259 h 3540887"/>
              <a:gd name="connsiteX1022" fmla="*/ 3235755 w 3540888"/>
              <a:gd name="connsiteY1022" fmla="*/ 1946456 h 3540887"/>
              <a:gd name="connsiteX1023" fmla="*/ 3233738 w 3540888"/>
              <a:gd name="connsiteY1023" fmla="*/ 1951304 h 3540887"/>
              <a:gd name="connsiteX1024" fmla="*/ 3233378 w 3540888"/>
              <a:gd name="connsiteY1024" fmla="*/ 1942979 h 3540887"/>
              <a:gd name="connsiteX1025" fmla="*/ 3231222 w 3540888"/>
              <a:gd name="connsiteY1025" fmla="*/ 1947393 h 3540887"/>
              <a:gd name="connsiteX1026" fmla="*/ 3229992 w 3540888"/>
              <a:gd name="connsiteY1026" fmla="*/ 1946425 h 3540887"/>
              <a:gd name="connsiteX1027" fmla="*/ 3230829 w 3540888"/>
              <a:gd name="connsiteY1027" fmla="*/ 1939130 h 3540887"/>
              <a:gd name="connsiteX1028" fmla="*/ 3233017 w 3540888"/>
              <a:gd name="connsiteY1028" fmla="*/ 1939579 h 3540887"/>
              <a:gd name="connsiteX1029" fmla="*/ 3229002 w 3540888"/>
              <a:gd name="connsiteY1029" fmla="*/ 1931705 h 3540887"/>
              <a:gd name="connsiteX1030" fmla="*/ 3248975 w 3540888"/>
              <a:gd name="connsiteY1030" fmla="*/ 1926238 h 3540887"/>
              <a:gd name="connsiteX1031" fmla="*/ 3251760 w 3540888"/>
              <a:gd name="connsiteY1031" fmla="*/ 1905663 h 3540887"/>
              <a:gd name="connsiteX1032" fmla="*/ 3254468 w 3540888"/>
              <a:gd name="connsiteY1032" fmla="*/ 1925854 h 3540887"/>
              <a:gd name="connsiteX1033" fmla="*/ 3257605 w 3540888"/>
              <a:gd name="connsiteY1033" fmla="*/ 1913409 h 3540887"/>
              <a:gd name="connsiteX1034" fmla="*/ 3253590 w 3540888"/>
              <a:gd name="connsiteY1034" fmla="*/ 1905535 h 3540887"/>
              <a:gd name="connsiteX1035" fmla="*/ 3258733 w 3540888"/>
              <a:gd name="connsiteY1035" fmla="*/ 1897025 h 3540887"/>
              <a:gd name="connsiteX1036" fmla="*/ 3259640 w 3540888"/>
              <a:gd name="connsiteY1036" fmla="*/ 1902055 h 3540887"/>
              <a:gd name="connsiteX1037" fmla="*/ 3259525 w 3540888"/>
              <a:gd name="connsiteY1037" fmla="*/ 1908416 h 3540887"/>
              <a:gd name="connsiteX1038" fmla="*/ 3258509 w 3540888"/>
              <a:gd name="connsiteY1038" fmla="*/ 1910187 h 3540887"/>
              <a:gd name="connsiteX1039" fmla="*/ 3259484 w 3540888"/>
              <a:gd name="connsiteY1039" fmla="*/ 1910705 h 3540887"/>
              <a:gd name="connsiteX1040" fmla="*/ 3259437 w 3540888"/>
              <a:gd name="connsiteY1040" fmla="*/ 1913280 h 3540887"/>
              <a:gd name="connsiteX1041" fmla="*/ 3261658 w 3540888"/>
              <a:gd name="connsiteY1041" fmla="*/ 1911859 h 3540887"/>
              <a:gd name="connsiteX1042" fmla="*/ 3265117 w 3540888"/>
              <a:gd name="connsiteY1042" fmla="*/ 1913694 h 3540887"/>
              <a:gd name="connsiteX1043" fmla="*/ 3263253 w 3540888"/>
              <a:gd name="connsiteY1043" fmla="*/ 1925297 h 3540887"/>
              <a:gd name="connsiteX1044" fmla="*/ 3261921 w 3540888"/>
              <a:gd name="connsiteY1044" fmla="*/ 1928670 h 3540887"/>
              <a:gd name="connsiteX1045" fmla="*/ 3264089 w 3540888"/>
              <a:gd name="connsiteY1045" fmla="*/ 1925447 h 3540887"/>
              <a:gd name="connsiteX1046" fmla="*/ 3268851 w 3540888"/>
              <a:gd name="connsiteY1046" fmla="*/ 1921710 h 3540887"/>
              <a:gd name="connsiteX1047" fmla="*/ 3270923 w 3540888"/>
              <a:gd name="connsiteY1047" fmla="*/ 1919000 h 3540887"/>
              <a:gd name="connsiteX1048" fmla="*/ 3270918 w 3540888"/>
              <a:gd name="connsiteY1048" fmla="*/ 1922165 h 3540887"/>
              <a:gd name="connsiteX1049" fmla="*/ 3273543 w 3540888"/>
              <a:gd name="connsiteY1049" fmla="*/ 1931778 h 3540887"/>
              <a:gd name="connsiteX1050" fmla="*/ 3272993 w 3540888"/>
              <a:gd name="connsiteY1050" fmla="*/ 1919082 h 3540887"/>
              <a:gd name="connsiteX1051" fmla="*/ 3272879 w 3540888"/>
              <a:gd name="connsiteY1051" fmla="*/ 1916443 h 3540887"/>
              <a:gd name="connsiteX1052" fmla="*/ 3274597 w 3540888"/>
              <a:gd name="connsiteY1052" fmla="*/ 1914196 h 3540887"/>
              <a:gd name="connsiteX1053" fmla="*/ 3276894 w 3540888"/>
              <a:gd name="connsiteY1053" fmla="*/ 1926220 h 3540887"/>
              <a:gd name="connsiteX1054" fmla="*/ 3278675 w 3540888"/>
              <a:gd name="connsiteY1054" fmla="*/ 2087204 h 3540887"/>
              <a:gd name="connsiteX1055" fmla="*/ 3278340 w 3540888"/>
              <a:gd name="connsiteY1055" fmla="*/ 2095378 h 3540887"/>
              <a:gd name="connsiteX1056" fmla="*/ 3274503 w 3540888"/>
              <a:gd name="connsiteY1056" fmla="*/ 2091569 h 3540887"/>
              <a:gd name="connsiteX1057" fmla="*/ 3277637 w 3540888"/>
              <a:gd name="connsiteY1057" fmla="*/ 2079123 h 3540887"/>
              <a:gd name="connsiteX1058" fmla="*/ 3278675 w 3540888"/>
              <a:gd name="connsiteY1058" fmla="*/ 2087204 h 3540887"/>
              <a:gd name="connsiteX1059" fmla="*/ 3284862 w 3540888"/>
              <a:gd name="connsiteY1059" fmla="*/ 2033782 h 3540887"/>
              <a:gd name="connsiteX1060" fmla="*/ 3284783 w 3540888"/>
              <a:gd name="connsiteY1060" fmla="*/ 2033592 h 3540887"/>
              <a:gd name="connsiteX1061" fmla="*/ 3284745 w 3540888"/>
              <a:gd name="connsiteY1061" fmla="*/ 2033680 h 3540887"/>
              <a:gd name="connsiteX1062" fmla="*/ 3285668 w 3540888"/>
              <a:gd name="connsiteY1062" fmla="*/ 2094866 h 3540887"/>
              <a:gd name="connsiteX1063" fmla="*/ 3279644 w 3540888"/>
              <a:gd name="connsiteY1063" fmla="*/ 2083060 h 3540887"/>
              <a:gd name="connsiteX1064" fmla="*/ 3285668 w 3540888"/>
              <a:gd name="connsiteY1064" fmla="*/ 2094866 h 3540887"/>
              <a:gd name="connsiteX1065" fmla="*/ 3290684 w 3540888"/>
              <a:gd name="connsiteY1065" fmla="*/ 1966291 h 3540887"/>
              <a:gd name="connsiteX1066" fmla="*/ 3286874 w 3540888"/>
              <a:gd name="connsiteY1066" fmla="*/ 1972935 h 3540887"/>
              <a:gd name="connsiteX1067" fmla="*/ 3286089 w 3540888"/>
              <a:gd name="connsiteY1067" fmla="*/ 1972450 h 3540887"/>
              <a:gd name="connsiteX1068" fmla="*/ 3286087 w 3540888"/>
              <a:gd name="connsiteY1068" fmla="*/ 1966790 h 3540887"/>
              <a:gd name="connsiteX1069" fmla="*/ 3286089 w 3540888"/>
              <a:gd name="connsiteY1069" fmla="*/ 1962282 h 3540887"/>
              <a:gd name="connsiteX1070" fmla="*/ 3290684 w 3540888"/>
              <a:gd name="connsiteY1070" fmla="*/ 1966291 h 3540887"/>
              <a:gd name="connsiteX1071" fmla="*/ 3292902 w 3540888"/>
              <a:gd name="connsiteY1071" fmla="*/ 2024896 h 3540887"/>
              <a:gd name="connsiteX1072" fmla="*/ 3292698 w 3540888"/>
              <a:gd name="connsiteY1072" fmla="*/ 2025149 h 3540887"/>
              <a:gd name="connsiteX1073" fmla="*/ 3290004 w 3540888"/>
              <a:gd name="connsiteY1073" fmla="*/ 2025273 h 3540887"/>
              <a:gd name="connsiteX1074" fmla="*/ 3288351 w 3540888"/>
              <a:gd name="connsiteY1074" fmla="*/ 2012515 h 3540887"/>
              <a:gd name="connsiteX1075" fmla="*/ 3292980 w 3540888"/>
              <a:gd name="connsiteY1075" fmla="*/ 960479 h 3540887"/>
              <a:gd name="connsiteX1076" fmla="*/ 3286089 w 3540888"/>
              <a:gd name="connsiteY1076" fmla="*/ 968494 h 3540887"/>
              <a:gd name="connsiteX1077" fmla="*/ 3292980 w 3540888"/>
              <a:gd name="connsiteY1077" fmla="*/ 960479 h 3540887"/>
              <a:gd name="connsiteX1078" fmla="*/ 3296408 w 3540888"/>
              <a:gd name="connsiteY1078" fmla="*/ 2130802 h 3540887"/>
              <a:gd name="connsiteX1079" fmla="*/ 3290563 w 3540888"/>
              <a:gd name="connsiteY1079" fmla="*/ 2123056 h 3540887"/>
              <a:gd name="connsiteX1080" fmla="*/ 3296408 w 3540888"/>
              <a:gd name="connsiteY1080" fmla="*/ 2130802 h 3540887"/>
              <a:gd name="connsiteX1081" fmla="*/ 3298287 w 3540888"/>
              <a:gd name="connsiteY1081" fmla="*/ 1961356 h 3540887"/>
              <a:gd name="connsiteX1082" fmla="*/ 3298230 w 3540888"/>
              <a:gd name="connsiteY1082" fmla="*/ 1963668 h 3540887"/>
              <a:gd name="connsiteX1083" fmla="*/ 3297580 w 3540888"/>
              <a:gd name="connsiteY1083" fmla="*/ 1962281 h 3540887"/>
              <a:gd name="connsiteX1084" fmla="*/ 3299876 w 3540888"/>
              <a:gd name="connsiteY1084" fmla="*/ 2002357 h 3540887"/>
              <a:gd name="connsiteX1085" fmla="*/ 3290684 w 3540888"/>
              <a:gd name="connsiteY1085" fmla="*/ 2018385 h 3540887"/>
              <a:gd name="connsiteX1086" fmla="*/ 3290684 w 3540888"/>
              <a:gd name="connsiteY1086" fmla="*/ 2008268 h 3540887"/>
              <a:gd name="connsiteX1087" fmla="*/ 3290766 w 3540888"/>
              <a:gd name="connsiteY1087" fmla="*/ 2008138 h 3540887"/>
              <a:gd name="connsiteX1088" fmla="*/ 3292409 w 3540888"/>
              <a:gd name="connsiteY1088" fmla="*/ 2000152 h 3540887"/>
              <a:gd name="connsiteX1089" fmla="*/ 3290684 w 3540888"/>
              <a:gd name="connsiteY1089" fmla="*/ 1996547 h 3540887"/>
              <a:gd name="connsiteX1090" fmla="*/ 3290684 w 3540888"/>
              <a:gd name="connsiteY1090" fmla="*/ 1994342 h 3540887"/>
              <a:gd name="connsiteX1091" fmla="*/ 3299876 w 3540888"/>
              <a:gd name="connsiteY1091" fmla="*/ 2002357 h 3540887"/>
              <a:gd name="connsiteX1092" fmla="*/ 3302678 w 3540888"/>
              <a:gd name="connsiteY1092" fmla="*/ 2085542 h 3540887"/>
              <a:gd name="connsiteX1093" fmla="*/ 3300541 w 3540888"/>
              <a:gd name="connsiteY1093" fmla="*/ 2080018 h 3540887"/>
              <a:gd name="connsiteX1094" fmla="*/ 3302462 w 3540888"/>
              <a:gd name="connsiteY1094" fmla="*/ 2083502 h 3540887"/>
              <a:gd name="connsiteX1095" fmla="*/ 3304454 w 3540888"/>
              <a:gd name="connsiteY1095" fmla="*/ 1892173 h 3540887"/>
              <a:gd name="connsiteX1096" fmla="*/ 3302176 w 3540888"/>
              <a:gd name="connsiteY1096" fmla="*/ 1894158 h 3540887"/>
              <a:gd name="connsiteX1097" fmla="*/ 3302475 w 3540888"/>
              <a:gd name="connsiteY1097" fmla="*/ 1885817 h 3540887"/>
              <a:gd name="connsiteX1098" fmla="*/ 3304174 w 3540888"/>
              <a:gd name="connsiteY1098" fmla="*/ 1885698 h 3540887"/>
              <a:gd name="connsiteX1099" fmla="*/ 3306505 w 3540888"/>
              <a:gd name="connsiteY1099" fmla="*/ 1981048 h 3540887"/>
              <a:gd name="connsiteX1100" fmla="*/ 3305335 w 3540888"/>
              <a:gd name="connsiteY1100" fmla="*/ 1987830 h 3540887"/>
              <a:gd name="connsiteX1101" fmla="*/ 3299876 w 3540888"/>
              <a:gd name="connsiteY1101" fmla="*/ 1986328 h 3540887"/>
              <a:gd name="connsiteX1102" fmla="*/ 3303898 w 3540888"/>
              <a:gd name="connsiteY1102" fmla="*/ 1981318 h 3540887"/>
              <a:gd name="connsiteX1103" fmla="*/ 3304011 w 3540888"/>
              <a:gd name="connsiteY1103" fmla="*/ 1979144 h 3540887"/>
              <a:gd name="connsiteX1104" fmla="*/ 3306270 w 3540888"/>
              <a:gd name="connsiteY1104" fmla="*/ 1975610 h 3540887"/>
              <a:gd name="connsiteX1105" fmla="*/ 3306771 w 3540888"/>
              <a:gd name="connsiteY1105" fmla="*/ 1890154 h 3540887"/>
              <a:gd name="connsiteX1106" fmla="*/ 3306612 w 3540888"/>
              <a:gd name="connsiteY1106" fmla="*/ 1890293 h 3540887"/>
              <a:gd name="connsiteX1107" fmla="*/ 3306005 w 3540888"/>
              <a:gd name="connsiteY1107" fmla="*/ 1885571 h 3540887"/>
              <a:gd name="connsiteX1108" fmla="*/ 3306035 w 3540888"/>
              <a:gd name="connsiteY1108" fmla="*/ 1885563 h 3540887"/>
              <a:gd name="connsiteX1109" fmla="*/ 3307046 w 3540888"/>
              <a:gd name="connsiteY1109" fmla="*/ 1950430 h 3540887"/>
              <a:gd name="connsiteX1110" fmla="*/ 3306712 w 3540888"/>
              <a:gd name="connsiteY1110" fmla="*/ 1947829 h 3540887"/>
              <a:gd name="connsiteX1111" fmla="*/ 3306345 w 3540888"/>
              <a:gd name="connsiteY1111" fmla="*/ 1946671 h 3540887"/>
              <a:gd name="connsiteX1112" fmla="*/ 3308175 w 3540888"/>
              <a:gd name="connsiteY1112" fmla="*/ 2105523 h 3540887"/>
              <a:gd name="connsiteX1113" fmla="*/ 3302681 w 3540888"/>
              <a:gd name="connsiteY1113" fmla="*/ 2105906 h 3540887"/>
              <a:gd name="connsiteX1114" fmla="*/ 3300145 w 3540888"/>
              <a:gd name="connsiteY1114" fmla="*/ 2089779 h 3540887"/>
              <a:gd name="connsiteX1115" fmla="*/ 3298841 w 3540888"/>
              <a:gd name="connsiteY1115" fmla="*/ 2102101 h 3540887"/>
              <a:gd name="connsiteX1116" fmla="*/ 3301377 w 3540888"/>
              <a:gd name="connsiteY1116" fmla="*/ 2118224 h 3540887"/>
              <a:gd name="connsiteX1117" fmla="*/ 3292219 w 3540888"/>
              <a:gd name="connsiteY1117" fmla="*/ 2118863 h 3540887"/>
              <a:gd name="connsiteX1118" fmla="*/ 3299017 w 3540888"/>
              <a:gd name="connsiteY1118" fmla="*/ 2106162 h 3540887"/>
              <a:gd name="connsiteX1119" fmla="*/ 3284188 w 3540888"/>
              <a:gd name="connsiteY1119" fmla="*/ 2103124 h 3540887"/>
              <a:gd name="connsiteX1120" fmla="*/ 3290988 w 3540888"/>
              <a:gd name="connsiteY1120" fmla="*/ 2090417 h 3540887"/>
              <a:gd name="connsiteX1121" fmla="*/ 3288629 w 3540888"/>
              <a:gd name="connsiteY1121" fmla="*/ 2078355 h 3540887"/>
              <a:gd name="connsiteX1122" fmla="*/ 3287324 w 3540888"/>
              <a:gd name="connsiteY1122" fmla="*/ 2090673 h 3540887"/>
              <a:gd name="connsiteX1123" fmla="*/ 3282781 w 3540888"/>
              <a:gd name="connsiteY1123" fmla="*/ 2070613 h 3540887"/>
              <a:gd name="connsiteX1124" fmla="*/ 3268128 w 3540888"/>
              <a:gd name="connsiteY1124" fmla="*/ 2071637 h 3540887"/>
              <a:gd name="connsiteX1125" fmla="*/ 3271792 w 3540888"/>
              <a:gd name="connsiteY1125" fmla="*/ 2071381 h 3540887"/>
              <a:gd name="connsiteX1126" fmla="*/ 3271615 w 3540888"/>
              <a:gd name="connsiteY1126" fmla="*/ 2067316 h 3540887"/>
              <a:gd name="connsiteX1127" fmla="*/ 3273799 w 3540888"/>
              <a:gd name="connsiteY1127" fmla="*/ 2075313 h 3540887"/>
              <a:gd name="connsiteX1128" fmla="*/ 3283909 w 3540888"/>
              <a:gd name="connsiteY1128" fmla="*/ 2054230 h 3540887"/>
              <a:gd name="connsiteX1129" fmla="*/ 3287925 w 3540888"/>
              <a:gd name="connsiteY1129" fmla="*/ 2062100 h 3540887"/>
              <a:gd name="connsiteX1130" fmla="*/ 3287398 w 3540888"/>
              <a:gd name="connsiteY1130" fmla="*/ 2049910 h 3540887"/>
              <a:gd name="connsiteX1131" fmla="*/ 3283734 w 3540888"/>
              <a:gd name="connsiteY1131" fmla="*/ 2050165 h 3540887"/>
              <a:gd name="connsiteX1132" fmla="*/ 3274925 w 3540888"/>
              <a:gd name="connsiteY1132" fmla="*/ 2058934 h 3540887"/>
              <a:gd name="connsiteX1133" fmla="*/ 3274398 w 3540888"/>
              <a:gd name="connsiteY1133" fmla="*/ 2046740 h 3540887"/>
              <a:gd name="connsiteX1134" fmla="*/ 3278062 w 3540888"/>
              <a:gd name="connsiteY1134" fmla="*/ 2046484 h 3540887"/>
              <a:gd name="connsiteX1135" fmla="*/ 3272393 w 3540888"/>
              <a:gd name="connsiteY1135" fmla="*/ 2042807 h 3540887"/>
              <a:gd name="connsiteX1136" fmla="*/ 3269080 w 3540888"/>
              <a:gd name="connsiteY1136" fmla="*/ 2051188 h 3540887"/>
              <a:gd name="connsiteX1137" fmla="*/ 3267952 w 3540888"/>
              <a:gd name="connsiteY1137" fmla="*/ 2067572 h 3540887"/>
              <a:gd name="connsiteX1138" fmla="*/ 3267248 w 3540888"/>
              <a:gd name="connsiteY1138" fmla="*/ 2051317 h 3540887"/>
              <a:gd name="connsiteX1139" fmla="*/ 3262983 w 3540888"/>
              <a:gd name="connsiteY1139" fmla="*/ 2080145 h 3540887"/>
              <a:gd name="connsiteX1140" fmla="*/ 3260800 w 3540888"/>
              <a:gd name="connsiteY1140" fmla="*/ 2072148 h 3540887"/>
              <a:gd name="connsiteX1141" fmla="*/ 3262456 w 3540888"/>
              <a:gd name="connsiteY1141" fmla="*/ 2067955 h 3540887"/>
              <a:gd name="connsiteX1142" fmla="*/ 3260096 w 3540888"/>
              <a:gd name="connsiteY1142" fmla="*/ 2055893 h 3540887"/>
              <a:gd name="connsiteX1143" fmla="*/ 3255482 w 3540888"/>
              <a:gd name="connsiteY1143" fmla="*/ 2076592 h 3540887"/>
              <a:gd name="connsiteX1144" fmla="*/ 3253122 w 3540888"/>
              <a:gd name="connsiteY1144" fmla="*/ 2064529 h 3540887"/>
              <a:gd name="connsiteX1145" fmla="*/ 3252771 w 3540888"/>
              <a:gd name="connsiteY1145" fmla="*/ 2056404 h 3540887"/>
              <a:gd name="connsiteX1146" fmla="*/ 3254427 w 3540888"/>
              <a:gd name="connsiteY1146" fmla="*/ 2052211 h 3540887"/>
              <a:gd name="connsiteX1147" fmla="*/ 3258267 w 3540888"/>
              <a:gd name="connsiteY1147" fmla="*/ 2056020 h 3540887"/>
              <a:gd name="connsiteX1148" fmla="*/ 3257387 w 3540888"/>
              <a:gd name="connsiteY1148" fmla="*/ 2035701 h 3540887"/>
              <a:gd name="connsiteX1149" fmla="*/ 3250762 w 3540888"/>
              <a:gd name="connsiteY1149" fmla="*/ 2052467 h 3540887"/>
              <a:gd name="connsiteX1150" fmla="*/ 3242731 w 3540888"/>
              <a:gd name="connsiteY1150" fmla="*/ 2036723 h 3540887"/>
              <a:gd name="connsiteX1151" fmla="*/ 3246747 w 3540888"/>
              <a:gd name="connsiteY1151" fmla="*/ 2044597 h 3540887"/>
              <a:gd name="connsiteX1152" fmla="*/ 3255204 w 3540888"/>
              <a:gd name="connsiteY1152" fmla="*/ 2027702 h 3540887"/>
              <a:gd name="connsiteX1153" fmla="*/ 3254852 w 3540888"/>
              <a:gd name="connsiteY1153" fmla="*/ 2019574 h 3540887"/>
              <a:gd name="connsiteX1154" fmla="*/ 3260345 w 3540888"/>
              <a:gd name="connsiteY1154" fmla="*/ 2019190 h 3540887"/>
              <a:gd name="connsiteX1155" fmla="*/ 3270385 w 3540888"/>
              <a:gd name="connsiteY1155" fmla="*/ 2038869 h 3540887"/>
              <a:gd name="connsiteX1156" fmla="*/ 3273518 w 3540888"/>
              <a:gd name="connsiteY1156" fmla="*/ 2026424 h 3540887"/>
              <a:gd name="connsiteX1157" fmla="*/ 3277534 w 3540888"/>
              <a:gd name="connsiteY1157" fmla="*/ 2034294 h 3540887"/>
              <a:gd name="connsiteX1158" fmla="*/ 3279894 w 3540888"/>
              <a:gd name="connsiteY1158" fmla="*/ 2046356 h 3540887"/>
              <a:gd name="connsiteX1159" fmla="*/ 3283382 w 3540888"/>
              <a:gd name="connsiteY1159" fmla="*/ 2042040 h 3540887"/>
              <a:gd name="connsiteX1160" fmla="*/ 3281374 w 3540888"/>
              <a:gd name="connsiteY1160" fmla="*/ 2038103 h 3540887"/>
              <a:gd name="connsiteX1161" fmla="*/ 3284012 w 3540888"/>
              <a:gd name="connsiteY1161" fmla="*/ 2035370 h 3540887"/>
              <a:gd name="connsiteX1162" fmla="*/ 3284745 w 3540888"/>
              <a:gd name="connsiteY1162" fmla="*/ 2033680 h 3540887"/>
              <a:gd name="connsiteX1163" fmla="*/ 3276267 w 3540888"/>
              <a:gd name="connsiteY1163" fmla="*/ 2026232 h 3540887"/>
              <a:gd name="connsiteX1164" fmla="*/ 3267146 w 3540888"/>
              <a:gd name="connsiteY1164" fmla="*/ 2006487 h 3540887"/>
              <a:gd name="connsiteX1165" fmla="*/ 3267497 w 3540888"/>
              <a:gd name="connsiteY1165" fmla="*/ 2014617 h 3540887"/>
              <a:gd name="connsiteX1166" fmla="*/ 3265666 w 3540888"/>
              <a:gd name="connsiteY1166" fmla="*/ 2014745 h 3540887"/>
              <a:gd name="connsiteX1167" fmla="*/ 3267849 w 3540888"/>
              <a:gd name="connsiteY1167" fmla="*/ 2022743 h 3540887"/>
              <a:gd name="connsiteX1168" fmla="*/ 3261826 w 3540888"/>
              <a:gd name="connsiteY1168" fmla="*/ 2010936 h 3540887"/>
              <a:gd name="connsiteX1169" fmla="*/ 3263305 w 3540888"/>
              <a:gd name="connsiteY1169" fmla="*/ 2002678 h 3540887"/>
              <a:gd name="connsiteX1170" fmla="*/ 3259466 w 3540888"/>
              <a:gd name="connsiteY1170" fmla="*/ 1998873 h 3540887"/>
              <a:gd name="connsiteX1171" fmla="*/ 3256157 w 3540888"/>
              <a:gd name="connsiteY1171" fmla="*/ 2007255 h 3540887"/>
              <a:gd name="connsiteX1172" fmla="*/ 3255582 w 3540888"/>
              <a:gd name="connsiteY1172" fmla="*/ 2006013 h 3540887"/>
              <a:gd name="connsiteX1173" fmla="*/ 3258532 w 3540888"/>
              <a:gd name="connsiteY1173" fmla="*/ 1996659 h 3540887"/>
              <a:gd name="connsiteX1174" fmla="*/ 3262577 w 3540888"/>
              <a:gd name="connsiteY1174" fmla="*/ 1989758 h 3540887"/>
              <a:gd name="connsiteX1175" fmla="*/ 3256511 w 3540888"/>
              <a:gd name="connsiteY1175" fmla="*/ 1985812 h 3540887"/>
              <a:gd name="connsiteX1176" fmla="*/ 3259011 w 3540888"/>
              <a:gd name="connsiteY1176" fmla="*/ 1978981 h 3540887"/>
              <a:gd name="connsiteX1177" fmla="*/ 3263276 w 3540888"/>
              <a:gd name="connsiteY1177" fmla="*/ 1980073 h 3540887"/>
              <a:gd name="connsiteX1178" fmla="*/ 3268274 w 3540888"/>
              <a:gd name="connsiteY1178" fmla="*/ 1990104 h 3540887"/>
              <a:gd name="connsiteX1179" fmla="*/ 3279088 w 3540888"/>
              <a:gd name="connsiteY1179" fmla="*/ 1985276 h 3540887"/>
              <a:gd name="connsiteX1180" fmla="*/ 3278736 w 3540888"/>
              <a:gd name="connsiteY1180" fmla="*/ 1977147 h 3540887"/>
              <a:gd name="connsiteX1181" fmla="*/ 3275931 w 3540888"/>
              <a:gd name="connsiteY1181" fmla="*/ 1970719 h 3540887"/>
              <a:gd name="connsiteX1182" fmla="*/ 3275479 w 3540888"/>
              <a:gd name="connsiteY1182" fmla="*/ 1967948 h 3540887"/>
              <a:gd name="connsiteX1183" fmla="*/ 3276895 w 3540888"/>
              <a:gd name="connsiteY1183" fmla="*/ 1966791 h 3540887"/>
              <a:gd name="connsiteX1184" fmla="*/ 3277189 w 3540888"/>
              <a:gd name="connsiteY1184" fmla="*/ 1966803 h 3540887"/>
              <a:gd name="connsiteX1185" fmla="*/ 3280983 w 3540888"/>
              <a:gd name="connsiteY1185" fmla="*/ 1978900 h 3540887"/>
              <a:gd name="connsiteX1186" fmla="*/ 3285592 w 3540888"/>
              <a:gd name="connsiteY1186" fmla="*/ 2001466 h 3540887"/>
              <a:gd name="connsiteX1187" fmla="*/ 3284890 w 3540888"/>
              <a:gd name="connsiteY1187" fmla="*/ 1985239 h 3540887"/>
              <a:gd name="connsiteX1188" fmla="*/ 3289971 w 3540888"/>
              <a:gd name="connsiteY1188" fmla="*/ 1976748 h 3540887"/>
              <a:gd name="connsiteX1189" fmla="*/ 3292458 w 3540888"/>
              <a:gd name="connsiteY1189" fmla="*/ 1978378 h 3540887"/>
              <a:gd name="connsiteX1190" fmla="*/ 3295281 w 3540888"/>
              <a:gd name="connsiteY1190" fmla="*/ 1986328 h 3540887"/>
              <a:gd name="connsiteX1191" fmla="*/ 3296752 w 3540888"/>
              <a:gd name="connsiteY1191" fmla="*/ 1981193 h 3540887"/>
              <a:gd name="connsiteX1192" fmla="*/ 3298383 w 3540888"/>
              <a:gd name="connsiteY1192" fmla="*/ 1982263 h 3540887"/>
              <a:gd name="connsiteX1193" fmla="*/ 3299719 w 3540888"/>
              <a:gd name="connsiteY1193" fmla="*/ 1982044 h 3540887"/>
              <a:gd name="connsiteX1194" fmla="*/ 3299876 w 3540888"/>
              <a:gd name="connsiteY1194" fmla="*/ 1982319 h 3540887"/>
              <a:gd name="connsiteX1195" fmla="*/ 3297580 w 3540888"/>
              <a:gd name="connsiteY1195" fmla="*/ 1990333 h 3540887"/>
              <a:gd name="connsiteX1196" fmla="*/ 3290109 w 3540888"/>
              <a:gd name="connsiteY1196" fmla="*/ 1992337 h 3540887"/>
              <a:gd name="connsiteX1197" fmla="*/ 3289570 w 3540888"/>
              <a:gd name="connsiteY1197" fmla="*/ 1994218 h 3540887"/>
              <a:gd name="connsiteX1198" fmla="*/ 3288765 w 3540888"/>
              <a:gd name="connsiteY1198" fmla="*/ 1992534 h 3540887"/>
              <a:gd name="connsiteX1199" fmla="*/ 3287122 w 3540888"/>
              <a:gd name="connsiteY1199" fmla="*/ 2000520 h 3540887"/>
              <a:gd name="connsiteX1200" fmla="*/ 3287523 w 3540888"/>
              <a:gd name="connsiteY1200" fmla="*/ 2001359 h 3540887"/>
              <a:gd name="connsiteX1201" fmla="*/ 3286089 w 3540888"/>
              <a:gd name="connsiteY1201" fmla="*/ 2006361 h 3540887"/>
              <a:gd name="connsiteX1202" fmla="*/ 3286235 w 3540888"/>
              <a:gd name="connsiteY1202" fmla="*/ 2006759 h 3540887"/>
              <a:gd name="connsiteX1203" fmla="*/ 3285189 w 3540888"/>
              <a:gd name="connsiteY1203" fmla="*/ 2004209 h 3540887"/>
              <a:gd name="connsiteX1204" fmla="*/ 3279264 w 3540888"/>
              <a:gd name="connsiteY1204" fmla="*/ 1989337 h 3540887"/>
              <a:gd name="connsiteX1205" fmla="*/ 3273944 w 3540888"/>
              <a:gd name="connsiteY1205" fmla="*/ 1993786 h 3540887"/>
              <a:gd name="connsiteX1206" fmla="*/ 3274648 w 3540888"/>
              <a:gd name="connsiteY1206" fmla="*/ 2010041 h 3540887"/>
              <a:gd name="connsiteX1207" fmla="*/ 3279791 w 3540888"/>
              <a:gd name="connsiteY1207" fmla="*/ 2001528 h 3540887"/>
              <a:gd name="connsiteX1208" fmla="*/ 3283807 w 3540888"/>
              <a:gd name="connsiteY1208" fmla="*/ 2009401 h 3540887"/>
              <a:gd name="connsiteX1209" fmla="*/ 3276831 w 3540888"/>
              <a:gd name="connsiteY1209" fmla="*/ 2018038 h 3540887"/>
              <a:gd name="connsiteX1210" fmla="*/ 3272815 w 3540888"/>
              <a:gd name="connsiteY1210" fmla="*/ 2010169 h 3540887"/>
              <a:gd name="connsiteX1211" fmla="*/ 3281494 w 3540888"/>
              <a:gd name="connsiteY1211" fmla="*/ 2025611 h 3540887"/>
              <a:gd name="connsiteX1212" fmla="*/ 3284783 w 3540888"/>
              <a:gd name="connsiteY1212" fmla="*/ 2033592 h 3540887"/>
              <a:gd name="connsiteX1213" fmla="*/ 3286518 w 3540888"/>
              <a:gd name="connsiteY1213" fmla="*/ 2029594 h 3540887"/>
              <a:gd name="connsiteX1214" fmla="*/ 3282151 w 3540888"/>
              <a:gd name="connsiteY1214" fmla="*/ 2013594 h 3540887"/>
              <a:gd name="connsiteX1215" fmla="*/ 3286167 w 3540888"/>
              <a:gd name="connsiteY1215" fmla="*/ 2021464 h 3540887"/>
              <a:gd name="connsiteX1216" fmla="*/ 3288351 w 3540888"/>
              <a:gd name="connsiteY1216" fmla="*/ 2029466 h 3540887"/>
              <a:gd name="connsiteX1217" fmla="*/ 3292862 w 3540888"/>
              <a:gd name="connsiteY1217" fmla="*/ 2027621 h 3540887"/>
              <a:gd name="connsiteX1218" fmla="*/ 3294416 w 3540888"/>
              <a:gd name="connsiteY1218" fmla="*/ 2028024 h 3540887"/>
              <a:gd name="connsiteX1219" fmla="*/ 3302176 w 3540888"/>
              <a:gd name="connsiteY1219" fmla="*/ 2042427 h 3540887"/>
              <a:gd name="connsiteX1220" fmla="*/ 3295281 w 3540888"/>
              <a:gd name="connsiteY1220" fmla="*/ 2034413 h 3540887"/>
              <a:gd name="connsiteX1221" fmla="*/ 3290970 w 3540888"/>
              <a:gd name="connsiteY1221" fmla="*/ 2035415 h 3540887"/>
              <a:gd name="connsiteX1222" fmla="*/ 3289432 w 3540888"/>
              <a:gd name="connsiteY1222" fmla="*/ 2035520 h 3540887"/>
              <a:gd name="connsiteX1223" fmla="*/ 3288612 w 3540888"/>
              <a:gd name="connsiteY1223" fmla="*/ 2032794 h 3540887"/>
              <a:gd name="connsiteX1224" fmla="*/ 3287222 w 3540888"/>
              <a:gd name="connsiteY1224" fmla="*/ 2041515 h 3540887"/>
              <a:gd name="connsiteX1225" fmla="*/ 3291116 w 3540888"/>
              <a:gd name="connsiteY1225" fmla="*/ 2049862 h 3540887"/>
              <a:gd name="connsiteX1226" fmla="*/ 3291303 w 3540888"/>
              <a:gd name="connsiteY1226" fmla="*/ 2054159 h 3540887"/>
              <a:gd name="connsiteX1227" fmla="*/ 3292065 w 3540888"/>
              <a:gd name="connsiteY1227" fmla="*/ 2045344 h 3540887"/>
              <a:gd name="connsiteX1228" fmla="*/ 3294706 w 3540888"/>
              <a:gd name="connsiteY1228" fmla="*/ 2047438 h 3540887"/>
              <a:gd name="connsiteX1229" fmla="*/ 3297580 w 3540888"/>
              <a:gd name="connsiteY1229" fmla="*/ 2058455 h 3540887"/>
              <a:gd name="connsiteX1230" fmla="*/ 3295281 w 3540888"/>
              <a:gd name="connsiteY1230" fmla="*/ 2070479 h 3540887"/>
              <a:gd name="connsiteX1231" fmla="*/ 3297966 w 3540888"/>
              <a:gd name="connsiteY1231" fmla="*/ 2075349 h 3540887"/>
              <a:gd name="connsiteX1232" fmla="*/ 3298046 w 3540888"/>
              <a:gd name="connsiteY1232" fmla="*/ 2081238 h 3540887"/>
              <a:gd name="connsiteX1233" fmla="*/ 3296599 w 3540888"/>
              <a:gd name="connsiteY1233" fmla="*/ 2086118 h 3540887"/>
              <a:gd name="connsiteX1234" fmla="*/ 3292459 w 3540888"/>
              <a:gd name="connsiteY1234" fmla="*/ 2077917 h 3540887"/>
              <a:gd name="connsiteX1235" fmla="*/ 3291120 w 3540888"/>
              <a:gd name="connsiteY1235" fmla="*/ 2090745 h 3540887"/>
              <a:gd name="connsiteX1236" fmla="*/ 3295078 w 3540888"/>
              <a:gd name="connsiteY1236" fmla="*/ 2094710 h 3540887"/>
              <a:gd name="connsiteX1237" fmla="*/ 3298854 w 3540888"/>
              <a:gd name="connsiteY1237" fmla="*/ 2094447 h 3540887"/>
              <a:gd name="connsiteX1238" fmla="*/ 3300193 w 3540888"/>
              <a:gd name="connsiteY1238" fmla="*/ 2081617 h 3540887"/>
              <a:gd name="connsiteX1239" fmla="*/ 3302333 w 3540888"/>
              <a:gd name="connsiteY1239" fmla="*/ 2087309 h 3540887"/>
              <a:gd name="connsiteX1240" fmla="*/ 3302946 w 3540888"/>
              <a:gd name="connsiteY1240" fmla="*/ 2088080 h 3540887"/>
              <a:gd name="connsiteX1241" fmla="*/ 3304473 w 3540888"/>
              <a:gd name="connsiteY1241" fmla="*/ 2102535 h 3540887"/>
              <a:gd name="connsiteX1242" fmla="*/ 3306062 w 3540888"/>
              <a:gd name="connsiteY1242" fmla="*/ 2101381 h 3540887"/>
              <a:gd name="connsiteX1243" fmla="*/ 3306168 w 3540888"/>
              <a:gd name="connsiteY1243" fmla="*/ 2101588 h 3540887"/>
              <a:gd name="connsiteX1244" fmla="*/ 3308175 w 3540888"/>
              <a:gd name="connsiteY1244" fmla="*/ 2105523 h 3540887"/>
              <a:gd name="connsiteX1245" fmla="*/ 3309071 w 3540888"/>
              <a:gd name="connsiteY1245" fmla="*/ 2074484 h 3540887"/>
              <a:gd name="connsiteX1246" fmla="*/ 3302176 w 3540888"/>
              <a:gd name="connsiteY1246" fmla="*/ 2078493 h 3540887"/>
              <a:gd name="connsiteX1247" fmla="*/ 3309071 w 3540888"/>
              <a:gd name="connsiteY1247" fmla="*/ 2074484 h 3540887"/>
              <a:gd name="connsiteX1248" fmla="*/ 3311368 w 3540888"/>
              <a:gd name="connsiteY1248" fmla="*/ 2095454 h 3540887"/>
              <a:gd name="connsiteX1249" fmla="*/ 3311167 w 3540888"/>
              <a:gd name="connsiteY1249" fmla="*/ 2094841 h 3540887"/>
              <a:gd name="connsiteX1250" fmla="*/ 3311368 w 3540888"/>
              <a:gd name="connsiteY1250" fmla="*/ 2094521 h 3540887"/>
              <a:gd name="connsiteX1251" fmla="*/ 3311369 w 3540888"/>
              <a:gd name="connsiteY1251" fmla="*/ 2111785 h 3540887"/>
              <a:gd name="connsiteX1252" fmla="*/ 3310182 w 3540888"/>
              <a:gd name="connsiteY1252" fmla="*/ 2109460 h 3540887"/>
              <a:gd name="connsiteX1253" fmla="*/ 3311369 w 3540888"/>
              <a:gd name="connsiteY1253" fmla="*/ 2108468 h 3540887"/>
              <a:gd name="connsiteX1254" fmla="*/ 3311369 w 3540888"/>
              <a:gd name="connsiteY1254" fmla="*/ 2109549 h 3540887"/>
              <a:gd name="connsiteX1255" fmla="*/ 3314664 w 3540888"/>
              <a:gd name="connsiteY1255" fmla="*/ 905902 h 3540887"/>
              <a:gd name="connsiteX1256" fmla="*/ 3310825 w 3540888"/>
              <a:gd name="connsiteY1256" fmla="*/ 899584 h 3540887"/>
              <a:gd name="connsiteX1257" fmla="*/ 3306771 w 3540888"/>
              <a:gd name="connsiteY1257" fmla="*/ 900370 h 3540887"/>
              <a:gd name="connsiteX1258" fmla="*/ 3313954 w 3540888"/>
              <a:gd name="connsiteY1258" fmla="*/ 906381 h 3540887"/>
              <a:gd name="connsiteX1259" fmla="*/ 3315678 w 3540888"/>
              <a:gd name="connsiteY1259" fmla="*/ 2109076 h 3540887"/>
              <a:gd name="connsiteX1260" fmla="*/ 3314197 w 3540888"/>
              <a:gd name="connsiteY1260" fmla="*/ 2117329 h 3540887"/>
              <a:gd name="connsiteX1261" fmla="*/ 3312613 w 3540888"/>
              <a:gd name="connsiteY1261" fmla="*/ 2114223 h 3540887"/>
              <a:gd name="connsiteX1262" fmla="*/ 3314240 w 3540888"/>
              <a:gd name="connsiteY1262" fmla="*/ 2108548 h 3540887"/>
              <a:gd name="connsiteX1263" fmla="*/ 3318283 w 3540888"/>
              <a:gd name="connsiteY1263" fmla="*/ 1985469 h 3540887"/>
              <a:gd name="connsiteX1264" fmla="*/ 3312966 w 3540888"/>
              <a:gd name="connsiteY1264" fmla="*/ 1954494 h 3540887"/>
              <a:gd name="connsiteX1265" fmla="*/ 3309677 w 3540888"/>
              <a:gd name="connsiteY1265" fmla="*/ 1970397 h 3540887"/>
              <a:gd name="connsiteX1266" fmla="*/ 3318283 w 3540888"/>
              <a:gd name="connsiteY1266" fmla="*/ 1985469 h 3540887"/>
              <a:gd name="connsiteX1267" fmla="*/ 3320560 w 3540888"/>
              <a:gd name="connsiteY1267" fmla="*/ 2110549 h 3540887"/>
              <a:gd name="connsiteX1268" fmla="*/ 3317455 w 3540888"/>
              <a:gd name="connsiteY1268" fmla="*/ 2112355 h 3540887"/>
              <a:gd name="connsiteX1269" fmla="*/ 3316114 w 3540888"/>
              <a:gd name="connsiteY1269" fmla="*/ 2108536 h 3540887"/>
              <a:gd name="connsiteX1270" fmla="*/ 3316743 w 3540888"/>
              <a:gd name="connsiteY1270" fmla="*/ 2103893 h 3540887"/>
              <a:gd name="connsiteX1271" fmla="*/ 3320793 w 3540888"/>
              <a:gd name="connsiteY1271" fmla="*/ 1961785 h 3540887"/>
              <a:gd name="connsiteX1272" fmla="*/ 3317099 w 3540888"/>
              <a:gd name="connsiteY1272" fmla="*/ 1958125 h 3540887"/>
              <a:gd name="connsiteX1273" fmla="*/ 3319861 w 3540888"/>
              <a:gd name="connsiteY1273" fmla="*/ 1965768 h 3540887"/>
              <a:gd name="connsiteX1274" fmla="*/ 3320793 w 3540888"/>
              <a:gd name="connsiteY1274" fmla="*/ 1961785 h 3540887"/>
              <a:gd name="connsiteX1275" fmla="*/ 3320848 w 3540888"/>
              <a:gd name="connsiteY1275" fmla="*/ 918903 h 3540887"/>
              <a:gd name="connsiteX1276" fmla="*/ 3320682 w 3540888"/>
              <a:gd name="connsiteY1276" fmla="*/ 916553 h 3540887"/>
              <a:gd name="connsiteX1277" fmla="*/ 3320560 w 3540888"/>
              <a:gd name="connsiteY1277" fmla="*/ 916400 h 3540887"/>
              <a:gd name="connsiteX1278" fmla="*/ 3320646 w 3540888"/>
              <a:gd name="connsiteY1278" fmla="*/ 916054 h 3540887"/>
              <a:gd name="connsiteX1279" fmla="*/ 3320622 w 3540888"/>
              <a:gd name="connsiteY1279" fmla="*/ 915710 h 3540887"/>
              <a:gd name="connsiteX1280" fmla="*/ 3318978 w 3540888"/>
              <a:gd name="connsiteY1280" fmla="*/ 913004 h 3540887"/>
              <a:gd name="connsiteX1281" fmla="*/ 3318262 w 3540888"/>
              <a:gd name="connsiteY1281" fmla="*/ 912390 h 3540887"/>
              <a:gd name="connsiteX1282" fmla="*/ 3304473 w 3540888"/>
              <a:gd name="connsiteY1282" fmla="*/ 936437 h 3540887"/>
              <a:gd name="connsiteX1283" fmla="*/ 3318262 w 3540888"/>
              <a:gd name="connsiteY1283" fmla="*/ 928423 h 3540887"/>
              <a:gd name="connsiteX1284" fmla="*/ 3320848 w 3540888"/>
              <a:gd name="connsiteY1284" fmla="*/ 918903 h 3540887"/>
              <a:gd name="connsiteX1285" fmla="*/ 3320931 w 3540888"/>
              <a:gd name="connsiteY1285" fmla="*/ 2003648 h 3540887"/>
              <a:gd name="connsiteX1286" fmla="*/ 3317248 w 3540888"/>
              <a:gd name="connsiteY1286" fmla="*/ 2010114 h 3540887"/>
              <a:gd name="connsiteX1287" fmla="*/ 3316618 w 3540888"/>
              <a:gd name="connsiteY1287" fmla="*/ 2012342 h 3540887"/>
              <a:gd name="connsiteX1288" fmla="*/ 3311368 w 3540888"/>
              <a:gd name="connsiteY1288" fmla="*/ 2002357 h 3540887"/>
              <a:gd name="connsiteX1289" fmla="*/ 3320560 w 3540888"/>
              <a:gd name="connsiteY1289" fmla="*/ 2002356 h 3540887"/>
              <a:gd name="connsiteX1290" fmla="*/ 3322583 w 3540888"/>
              <a:gd name="connsiteY1290" fmla="*/ 918938 h 3540887"/>
              <a:gd name="connsiteX1291" fmla="*/ 3320700 w 3540888"/>
              <a:gd name="connsiteY1291" fmla="*/ 915839 h 3540887"/>
              <a:gd name="connsiteX1292" fmla="*/ 3320646 w 3540888"/>
              <a:gd name="connsiteY1292" fmla="*/ 916054 h 3540887"/>
              <a:gd name="connsiteX1293" fmla="*/ 3320682 w 3540888"/>
              <a:gd name="connsiteY1293" fmla="*/ 916553 h 3540887"/>
              <a:gd name="connsiteX1294" fmla="*/ 3322766 w 3540888"/>
              <a:gd name="connsiteY1294" fmla="*/ 1858927 h 3540887"/>
              <a:gd name="connsiteX1295" fmla="*/ 3320870 w 3540888"/>
              <a:gd name="connsiteY1295" fmla="*/ 1862295 h 3540887"/>
              <a:gd name="connsiteX1296" fmla="*/ 3320113 w 3540888"/>
              <a:gd name="connsiteY1296" fmla="*/ 1862369 h 3540887"/>
              <a:gd name="connsiteX1297" fmla="*/ 3321260 w 3540888"/>
              <a:gd name="connsiteY1297" fmla="*/ 1855974 h 3540887"/>
              <a:gd name="connsiteX1298" fmla="*/ 3316909 w 3540888"/>
              <a:gd name="connsiteY1298" fmla="*/ 1858758 h 3540887"/>
              <a:gd name="connsiteX1299" fmla="*/ 3315964 w 3540888"/>
              <a:gd name="connsiteY1299" fmla="*/ 1854089 h 3540887"/>
              <a:gd name="connsiteX1300" fmla="*/ 3322571 w 3540888"/>
              <a:gd name="connsiteY1300" fmla="*/ 1855089 h 3540887"/>
              <a:gd name="connsiteX1301" fmla="*/ 3322757 w 3540888"/>
              <a:gd name="connsiteY1301" fmla="*/ 1854899 h 3540887"/>
              <a:gd name="connsiteX1302" fmla="*/ 3324840 w 3540888"/>
              <a:gd name="connsiteY1302" fmla="*/ 1891953 h 3540887"/>
              <a:gd name="connsiteX1303" fmla="*/ 3322887 w 3540888"/>
              <a:gd name="connsiteY1303" fmla="*/ 1887680 h 3540887"/>
              <a:gd name="connsiteX1304" fmla="*/ 3321316 w 3540888"/>
              <a:gd name="connsiteY1304" fmla="*/ 1892199 h 3540887"/>
              <a:gd name="connsiteX1305" fmla="*/ 3319554 w 3540888"/>
              <a:gd name="connsiteY1305" fmla="*/ 1892321 h 3540887"/>
              <a:gd name="connsiteX1306" fmla="*/ 3323000 w 3540888"/>
              <a:gd name="connsiteY1306" fmla="*/ 1895386 h 3540887"/>
              <a:gd name="connsiteX1307" fmla="*/ 3324840 w 3540888"/>
              <a:gd name="connsiteY1307" fmla="*/ 1891953 h 3540887"/>
              <a:gd name="connsiteX1308" fmla="*/ 3325024 w 3540888"/>
              <a:gd name="connsiteY1308" fmla="*/ 2042283 h 3540887"/>
              <a:gd name="connsiteX1309" fmla="*/ 3324055 w 3540888"/>
              <a:gd name="connsiteY1309" fmla="*/ 2045573 h 3540887"/>
              <a:gd name="connsiteX1310" fmla="*/ 3321451 w 3540888"/>
              <a:gd name="connsiteY1310" fmla="*/ 2043667 h 3540887"/>
              <a:gd name="connsiteX1311" fmla="*/ 3320373 w 3540888"/>
              <a:gd name="connsiteY1311" fmla="*/ 2037650 h 3540887"/>
              <a:gd name="connsiteX1312" fmla="*/ 3321422 w 3540888"/>
              <a:gd name="connsiteY1312" fmla="*/ 2038420 h 3540887"/>
              <a:gd name="connsiteX1313" fmla="*/ 3325381 w 3540888"/>
              <a:gd name="connsiteY1313" fmla="*/ 1852206 h 3540887"/>
              <a:gd name="connsiteX1314" fmla="*/ 3325066 w 3540888"/>
              <a:gd name="connsiteY1314" fmla="*/ 1853670 h 3540887"/>
              <a:gd name="connsiteX1315" fmla="*/ 3325101 w 3540888"/>
              <a:gd name="connsiteY1315" fmla="*/ 1859783 h 3540887"/>
              <a:gd name="connsiteX1316" fmla="*/ 3323913 w 3540888"/>
              <a:gd name="connsiteY1316" fmla="*/ 1853713 h 3540887"/>
              <a:gd name="connsiteX1317" fmla="*/ 3326418 w 3540888"/>
              <a:gd name="connsiteY1317" fmla="*/ 2145012 h 3540887"/>
              <a:gd name="connsiteX1318" fmla="*/ 3324764 w 3540888"/>
              <a:gd name="connsiteY1318" fmla="*/ 2149200 h 3540887"/>
              <a:gd name="connsiteX1319" fmla="*/ 3324237 w 3540888"/>
              <a:gd name="connsiteY1319" fmla="*/ 2137010 h 3540887"/>
              <a:gd name="connsiteX1320" fmla="*/ 3320397 w 3540888"/>
              <a:gd name="connsiteY1320" fmla="*/ 2133200 h 3540887"/>
              <a:gd name="connsiteX1321" fmla="*/ 3322581 w 3540888"/>
              <a:gd name="connsiteY1321" fmla="*/ 2141202 h 3540887"/>
              <a:gd name="connsiteX1322" fmla="*/ 3318741 w 3540888"/>
              <a:gd name="connsiteY1322" fmla="*/ 2137393 h 3540887"/>
              <a:gd name="connsiteX1323" fmla="*/ 3315429 w 3540888"/>
              <a:gd name="connsiteY1323" fmla="*/ 2145779 h 3540887"/>
              <a:gd name="connsiteX1324" fmla="*/ 3313597 w 3540888"/>
              <a:gd name="connsiteY1324" fmla="*/ 2145907 h 3540887"/>
              <a:gd name="connsiteX1325" fmla="*/ 3312542 w 3540888"/>
              <a:gd name="connsiteY1325" fmla="*/ 2121522 h 3540887"/>
              <a:gd name="connsiteX1326" fmla="*/ 3325715 w 3540888"/>
              <a:gd name="connsiteY1326" fmla="*/ 2128756 h 3540887"/>
              <a:gd name="connsiteX1327" fmla="*/ 3326418 w 3540888"/>
              <a:gd name="connsiteY1327" fmla="*/ 2145012 h 3540887"/>
              <a:gd name="connsiteX1328" fmla="*/ 3333219 w 3540888"/>
              <a:gd name="connsiteY1328" fmla="*/ 2132305 h 3540887"/>
              <a:gd name="connsiteX1329" fmla="*/ 3333188 w 3540888"/>
              <a:gd name="connsiteY1329" fmla="*/ 2136894 h 3540887"/>
              <a:gd name="connsiteX1330" fmla="*/ 3331387 w 3540888"/>
              <a:gd name="connsiteY1330" fmla="*/ 2132433 h 3540887"/>
              <a:gd name="connsiteX1331" fmla="*/ 3330047 w 3540888"/>
              <a:gd name="connsiteY1331" fmla="*/ 2138643 h 3540887"/>
              <a:gd name="connsiteX1332" fmla="*/ 3330082 w 3540888"/>
              <a:gd name="connsiteY1332" fmla="*/ 2144756 h 3540887"/>
              <a:gd name="connsiteX1333" fmla="*/ 3327722 w 3540888"/>
              <a:gd name="connsiteY1333" fmla="*/ 2132689 h 3540887"/>
              <a:gd name="connsiteX1334" fmla="*/ 3331387 w 3540888"/>
              <a:gd name="connsiteY1334" fmla="*/ 2132433 h 3540887"/>
              <a:gd name="connsiteX1335" fmla="*/ 3337110 w 3540888"/>
              <a:gd name="connsiteY1335" fmla="*/ 2128263 h 3540887"/>
              <a:gd name="connsiteX1336" fmla="*/ 3336707 w 3540888"/>
              <a:gd name="connsiteY1336" fmla="*/ 2127989 h 3540887"/>
              <a:gd name="connsiteX1337" fmla="*/ 3336763 w 3540888"/>
              <a:gd name="connsiteY1337" fmla="*/ 2128238 h 3540887"/>
              <a:gd name="connsiteX1338" fmla="*/ 3339422 w 3540888"/>
              <a:gd name="connsiteY1338" fmla="*/ 2093778 h 3540887"/>
              <a:gd name="connsiteX1339" fmla="*/ 3337817 w 3540888"/>
              <a:gd name="connsiteY1339" fmla="*/ 2095303 h 3540887"/>
              <a:gd name="connsiteX1340" fmla="*/ 3337308 w 3540888"/>
              <a:gd name="connsiteY1340" fmla="*/ 2099415 h 3540887"/>
              <a:gd name="connsiteX1341" fmla="*/ 3338984 w 3540888"/>
              <a:gd name="connsiteY1341" fmla="*/ 2095729 h 3540887"/>
              <a:gd name="connsiteX1342" fmla="*/ 3339846 w 3540888"/>
              <a:gd name="connsiteY1342" fmla="*/ 2093376 h 3540887"/>
              <a:gd name="connsiteX1343" fmla="*/ 3339610 w 3540888"/>
              <a:gd name="connsiteY1343" fmla="*/ 2092947 h 3540887"/>
              <a:gd name="connsiteX1344" fmla="*/ 3339422 w 3540888"/>
              <a:gd name="connsiteY1344" fmla="*/ 2093778 h 3540887"/>
              <a:gd name="connsiteX1345" fmla="*/ 3340311 w 3540888"/>
              <a:gd name="connsiteY1345" fmla="*/ 2587133 h 3540887"/>
              <a:gd name="connsiteX1346" fmla="*/ 3338294 w 3540888"/>
              <a:gd name="connsiteY1346" fmla="*/ 2588674 h 3540887"/>
              <a:gd name="connsiteX1347" fmla="*/ 3338746 w 3540888"/>
              <a:gd name="connsiteY1347" fmla="*/ 2590383 h 3540887"/>
              <a:gd name="connsiteX1348" fmla="*/ 3340928 w 3540888"/>
              <a:gd name="connsiteY1348" fmla="*/ 2225517 h 3540887"/>
              <a:gd name="connsiteX1349" fmla="*/ 3335432 w 3540888"/>
              <a:gd name="connsiteY1349" fmla="*/ 2225900 h 3540887"/>
              <a:gd name="connsiteX1350" fmla="*/ 3338744 w 3540888"/>
              <a:gd name="connsiteY1350" fmla="*/ 2217519 h 3540887"/>
              <a:gd name="connsiteX1351" fmla="*/ 3340928 w 3540888"/>
              <a:gd name="connsiteY1351" fmla="*/ 2225517 h 3540887"/>
              <a:gd name="connsiteX1352" fmla="*/ 3341917 w 3540888"/>
              <a:gd name="connsiteY1352" fmla="*/ 1939412 h 3540887"/>
              <a:gd name="connsiteX1353" fmla="*/ 3334185 w 3540888"/>
              <a:gd name="connsiteY1353" fmla="*/ 1944522 h 3540887"/>
              <a:gd name="connsiteX1354" fmla="*/ 3339017 w 3540888"/>
              <a:gd name="connsiteY1354" fmla="*/ 1947043 h 3540887"/>
              <a:gd name="connsiteX1355" fmla="*/ 3341917 w 3540888"/>
              <a:gd name="connsiteY1355" fmla="*/ 1939412 h 3540887"/>
              <a:gd name="connsiteX1356" fmla="*/ 3345689 w 3540888"/>
              <a:gd name="connsiteY1356" fmla="*/ 2123284 h 3540887"/>
              <a:gd name="connsiteX1357" fmla="*/ 3338560 w 3540888"/>
              <a:gd name="connsiteY1357" fmla="*/ 2128368 h 3540887"/>
              <a:gd name="connsiteX1358" fmla="*/ 3337110 w 3540888"/>
              <a:gd name="connsiteY1358" fmla="*/ 2128263 h 3540887"/>
              <a:gd name="connsiteX1359" fmla="*/ 3342148 w 3540888"/>
              <a:gd name="connsiteY1359" fmla="*/ 2131683 h 3540887"/>
              <a:gd name="connsiteX1360" fmla="*/ 3345689 w 3540888"/>
              <a:gd name="connsiteY1360" fmla="*/ 2123284 h 3540887"/>
              <a:gd name="connsiteX1361" fmla="*/ 3350085 w 3540888"/>
              <a:gd name="connsiteY1361" fmla="*/ 2224877 h 3540887"/>
              <a:gd name="connsiteX1362" fmla="*/ 3342760 w 3540888"/>
              <a:gd name="connsiteY1362" fmla="*/ 2225389 h 3540887"/>
              <a:gd name="connsiteX1363" fmla="*/ 3343709 w 3540888"/>
              <a:gd name="connsiteY1363" fmla="*/ 2204940 h 3540887"/>
              <a:gd name="connsiteX1364" fmla="*/ 3349206 w 3540888"/>
              <a:gd name="connsiteY1364" fmla="*/ 2204557 h 3540887"/>
              <a:gd name="connsiteX1365" fmla="*/ 3350085 w 3540888"/>
              <a:gd name="connsiteY1365" fmla="*/ 2224877 h 3540887"/>
              <a:gd name="connsiteX1366" fmla="*/ 3350113 w 3540888"/>
              <a:gd name="connsiteY1366" fmla="*/ 2045016 h 3540887"/>
              <a:gd name="connsiteX1367" fmla="*/ 3336899 w 3540888"/>
              <a:gd name="connsiteY1367" fmla="*/ 2045938 h 3540887"/>
              <a:gd name="connsiteX1368" fmla="*/ 3344631 w 3540888"/>
              <a:gd name="connsiteY1368" fmla="*/ 2049597 h 3540887"/>
              <a:gd name="connsiteX1369" fmla="*/ 3347061 w 3540888"/>
              <a:gd name="connsiteY1369" fmla="*/ 2062020 h 3540887"/>
              <a:gd name="connsiteX1370" fmla="*/ 3350113 w 3540888"/>
              <a:gd name="connsiteY1370" fmla="*/ 2045016 h 3540887"/>
              <a:gd name="connsiteX1371" fmla="*/ 3350658 w 3540888"/>
              <a:gd name="connsiteY1371" fmla="*/ 2016709 h 3540887"/>
              <a:gd name="connsiteX1372" fmla="*/ 3345538 w 3540888"/>
              <a:gd name="connsiteY1372" fmla="*/ 2020984 h 3540887"/>
              <a:gd name="connsiteX1373" fmla="*/ 3349546 w 3540888"/>
              <a:gd name="connsiteY1373" fmla="*/ 2021686 h 3540887"/>
              <a:gd name="connsiteX1374" fmla="*/ 3350658 w 3540888"/>
              <a:gd name="connsiteY1374" fmla="*/ 2016709 h 3540887"/>
              <a:gd name="connsiteX1375" fmla="*/ 3354137 w 3540888"/>
              <a:gd name="connsiteY1375" fmla="*/ 2137933 h 3540887"/>
              <a:gd name="connsiteX1376" fmla="*/ 3349934 w 3540888"/>
              <a:gd name="connsiteY1376" fmla="*/ 2122555 h 3540887"/>
              <a:gd name="connsiteX1377" fmla="*/ 3349789 w 3540888"/>
              <a:gd name="connsiteY1377" fmla="*/ 2129422 h 3540887"/>
              <a:gd name="connsiteX1378" fmla="*/ 3354137 w 3540888"/>
              <a:gd name="connsiteY1378" fmla="*/ 2137933 h 3540887"/>
              <a:gd name="connsiteX1379" fmla="*/ 3354361 w 3540888"/>
              <a:gd name="connsiteY1379" fmla="*/ 2061510 h 3540887"/>
              <a:gd name="connsiteX1380" fmla="*/ 3354023 w 3540888"/>
              <a:gd name="connsiteY1380" fmla="*/ 2053698 h 3540887"/>
              <a:gd name="connsiteX1381" fmla="*/ 3350330 w 3540888"/>
              <a:gd name="connsiteY1381" fmla="*/ 2050038 h 3540887"/>
              <a:gd name="connsiteX1382" fmla="*/ 3354361 w 3540888"/>
              <a:gd name="connsiteY1382" fmla="*/ 2061510 h 3540887"/>
              <a:gd name="connsiteX1383" fmla="*/ 3358858 w 3540888"/>
              <a:gd name="connsiteY1383" fmla="*/ 2004188 h 3540887"/>
              <a:gd name="connsiteX1384" fmla="*/ 3352317 w 3540888"/>
              <a:gd name="connsiteY1384" fmla="*/ 2016401 h 3540887"/>
              <a:gd name="connsiteX1385" fmla="*/ 3357435 w 3540888"/>
              <a:gd name="connsiteY1385" fmla="*/ 2012125 h 3540887"/>
              <a:gd name="connsiteX1386" fmla="*/ 3357265 w 3540888"/>
              <a:gd name="connsiteY1386" fmla="*/ 2008219 h 3540887"/>
              <a:gd name="connsiteX1387" fmla="*/ 3358858 w 3540888"/>
              <a:gd name="connsiteY1387" fmla="*/ 2004188 h 3540887"/>
              <a:gd name="connsiteX1388" fmla="*/ 3359484 w 3540888"/>
              <a:gd name="connsiteY1388" fmla="*/ 2098161 h 3540887"/>
              <a:gd name="connsiteX1389" fmla="*/ 3358235 w 3540888"/>
              <a:gd name="connsiteY1389" fmla="*/ 2069295 h 3540887"/>
              <a:gd name="connsiteX1390" fmla="*/ 3354711 w 3540888"/>
              <a:gd name="connsiteY1390" fmla="*/ 2069541 h 3540887"/>
              <a:gd name="connsiteX1391" fmla="*/ 3355782 w 3540888"/>
              <a:gd name="connsiteY1391" fmla="*/ 2094283 h 3540887"/>
              <a:gd name="connsiteX1392" fmla="*/ 3359484 w 3540888"/>
              <a:gd name="connsiteY1392" fmla="*/ 2098161 h 3540887"/>
              <a:gd name="connsiteX1393" fmla="*/ 3360547 w 3540888"/>
              <a:gd name="connsiteY1393" fmla="*/ 2211919 h 3540887"/>
              <a:gd name="connsiteX1394" fmla="*/ 3356358 w 3540888"/>
              <a:gd name="connsiteY1394" fmla="*/ 2199985 h 3540887"/>
              <a:gd name="connsiteX1395" fmla="*/ 3360019 w 3540888"/>
              <a:gd name="connsiteY1395" fmla="*/ 2199729 h 3540887"/>
              <a:gd name="connsiteX1396" fmla="*/ 3360547 w 3540888"/>
              <a:gd name="connsiteY1396" fmla="*/ 2211919 h 3540887"/>
              <a:gd name="connsiteX1397" fmla="*/ 3362655 w 3540888"/>
              <a:gd name="connsiteY1397" fmla="*/ 1965077 h 3540887"/>
              <a:gd name="connsiteX1398" fmla="*/ 3358271 w 3540888"/>
              <a:gd name="connsiteY1398" fmla="*/ 1967363 h 3540887"/>
              <a:gd name="connsiteX1399" fmla="*/ 3357334 w 3540888"/>
              <a:gd name="connsiteY1399" fmla="*/ 1962281 h 3540887"/>
              <a:gd name="connsiteX1400" fmla="*/ 3361105 w 3540888"/>
              <a:gd name="connsiteY1400" fmla="*/ 1961343 h 3540887"/>
              <a:gd name="connsiteX1401" fmla="*/ 3364767 w 3540888"/>
              <a:gd name="connsiteY1401" fmla="*/ 2309448 h 3540887"/>
              <a:gd name="connsiteX1402" fmla="*/ 3357618 w 3540888"/>
              <a:gd name="connsiteY1402" fmla="*/ 2314023 h 3540887"/>
              <a:gd name="connsiteX1403" fmla="*/ 3364767 w 3540888"/>
              <a:gd name="connsiteY1403" fmla="*/ 2309448 h 3540887"/>
              <a:gd name="connsiteX1404" fmla="*/ 3366525 w 3540888"/>
              <a:gd name="connsiteY1404" fmla="*/ 1894158 h 3540887"/>
              <a:gd name="connsiteX1405" fmla="*/ 3364249 w 3540888"/>
              <a:gd name="connsiteY1405" fmla="*/ 1893437 h 3540887"/>
              <a:gd name="connsiteX1406" fmla="*/ 3364367 w 3540888"/>
              <a:gd name="connsiteY1406" fmla="*/ 1891347 h 3540887"/>
              <a:gd name="connsiteX1407" fmla="*/ 3363421 w 3540888"/>
              <a:gd name="connsiteY1407" fmla="*/ 1884802 h 3540887"/>
              <a:gd name="connsiteX1408" fmla="*/ 3361778 w 3540888"/>
              <a:gd name="connsiteY1408" fmla="*/ 1887671 h 3540887"/>
              <a:gd name="connsiteX1409" fmla="*/ 3360763 w 3540888"/>
              <a:gd name="connsiteY1409" fmla="*/ 1884231 h 3540887"/>
              <a:gd name="connsiteX1410" fmla="*/ 3361930 w 3540888"/>
              <a:gd name="connsiteY1410" fmla="*/ 1878130 h 3540887"/>
              <a:gd name="connsiteX1411" fmla="*/ 3366525 w 3540888"/>
              <a:gd name="connsiteY1411" fmla="*/ 1894158 h 3540887"/>
              <a:gd name="connsiteX1412" fmla="*/ 3366542 w 3540888"/>
              <a:gd name="connsiteY1412" fmla="*/ 2138134 h 3540887"/>
              <a:gd name="connsiteX1413" fmla="*/ 3363053 w 3540888"/>
              <a:gd name="connsiteY1413" fmla="*/ 2142454 h 3540887"/>
              <a:gd name="connsiteX1414" fmla="*/ 3362653 w 3540888"/>
              <a:gd name="connsiteY1414" fmla="*/ 2137832 h 3540887"/>
              <a:gd name="connsiteX1415" fmla="*/ 3366542 w 3540888"/>
              <a:gd name="connsiteY1415" fmla="*/ 2138134 h 3540887"/>
              <a:gd name="connsiteX1416" fmla="*/ 3369531 w 3540888"/>
              <a:gd name="connsiteY1416" fmla="*/ 2207215 h 3540887"/>
              <a:gd name="connsiteX1417" fmla="*/ 3363508 w 3540888"/>
              <a:gd name="connsiteY1417" fmla="*/ 2195409 h 3540887"/>
              <a:gd name="connsiteX1418" fmla="*/ 3369531 w 3540888"/>
              <a:gd name="connsiteY1418" fmla="*/ 2207215 h 3540887"/>
              <a:gd name="connsiteX1419" fmla="*/ 3370712 w 3540888"/>
              <a:gd name="connsiteY1419" fmla="*/ 2062315 h 3540887"/>
              <a:gd name="connsiteX1420" fmla="*/ 3369745 w 3540888"/>
              <a:gd name="connsiteY1420" fmla="*/ 2054559 h 3540887"/>
              <a:gd name="connsiteX1421" fmla="*/ 3367239 w 3540888"/>
              <a:gd name="connsiteY1421" fmla="*/ 2052775 h 3540887"/>
              <a:gd name="connsiteX1422" fmla="*/ 3369191 w 3540888"/>
              <a:gd name="connsiteY1422" fmla="*/ 2057048 h 3540887"/>
              <a:gd name="connsiteX1423" fmla="*/ 3371122 w 3540888"/>
              <a:gd name="connsiteY1423" fmla="*/ 1976646 h 3540887"/>
              <a:gd name="connsiteX1424" fmla="*/ 3369551 w 3540888"/>
              <a:gd name="connsiteY1424" fmla="*/ 1974071 h 3540887"/>
              <a:gd name="connsiteX1425" fmla="*/ 3369496 w 3540888"/>
              <a:gd name="connsiteY1425" fmla="*/ 1973883 h 3540887"/>
              <a:gd name="connsiteX1426" fmla="*/ 3371122 w 3540888"/>
              <a:gd name="connsiteY1426" fmla="*/ 1974305 h 3540887"/>
              <a:gd name="connsiteX1427" fmla="*/ 3371155 w 3540888"/>
              <a:gd name="connsiteY1427" fmla="*/ 2117430 h 3540887"/>
              <a:gd name="connsiteX1428" fmla="*/ 3368197 w 3540888"/>
              <a:gd name="connsiteY1428" fmla="*/ 2133941 h 3540887"/>
              <a:gd name="connsiteX1429" fmla="*/ 3365662 w 3540888"/>
              <a:gd name="connsiteY1429" fmla="*/ 2117813 h 3540887"/>
              <a:gd name="connsiteX1430" fmla="*/ 3371155 w 3540888"/>
              <a:gd name="connsiteY1430" fmla="*/ 2117430 h 3540887"/>
              <a:gd name="connsiteX1431" fmla="*/ 3371270 w 3540888"/>
              <a:gd name="connsiteY1431" fmla="*/ 2064248 h 3540887"/>
              <a:gd name="connsiteX1432" fmla="*/ 3370712 w 3540888"/>
              <a:gd name="connsiteY1432" fmla="*/ 2062315 h 3540887"/>
              <a:gd name="connsiteX1433" fmla="*/ 3370971 w 3540888"/>
              <a:gd name="connsiteY1433" fmla="*/ 2064393 h 3540887"/>
              <a:gd name="connsiteX1434" fmla="*/ 3371439 w 3540888"/>
              <a:gd name="connsiteY1434" fmla="*/ 2068158 h 3540887"/>
              <a:gd name="connsiteX1435" fmla="*/ 3370971 w 3540888"/>
              <a:gd name="connsiteY1435" fmla="*/ 2064393 h 3540887"/>
              <a:gd name="connsiteX1436" fmla="*/ 3368890 w 3540888"/>
              <a:gd name="connsiteY1436" fmla="*/ 2065396 h 3540887"/>
              <a:gd name="connsiteX1437" fmla="*/ 3368084 w 3540888"/>
              <a:gd name="connsiteY1437" fmla="*/ 2072310 h 3540887"/>
              <a:gd name="connsiteX1438" fmla="*/ 3371439 w 3540888"/>
              <a:gd name="connsiteY1438" fmla="*/ 2068158 h 3540887"/>
              <a:gd name="connsiteX1439" fmla="*/ 3374104 w 3540888"/>
              <a:gd name="connsiteY1439" fmla="*/ 2312872 h 3540887"/>
              <a:gd name="connsiteX1440" fmla="*/ 3363641 w 3540888"/>
              <a:gd name="connsiteY1440" fmla="*/ 2325831 h 3540887"/>
              <a:gd name="connsiteX1441" fmla="*/ 3366599 w 3540888"/>
              <a:gd name="connsiteY1441" fmla="*/ 2309319 h 3540887"/>
              <a:gd name="connsiteX1442" fmla="*/ 3374104 w 3540888"/>
              <a:gd name="connsiteY1442" fmla="*/ 2312872 h 3540887"/>
              <a:gd name="connsiteX1443" fmla="*/ 3375717 w 3540888"/>
              <a:gd name="connsiteY1443" fmla="*/ 1910187 h 3540887"/>
              <a:gd name="connsiteX1444" fmla="*/ 3371912 w 3540888"/>
              <a:gd name="connsiteY1444" fmla="*/ 1915448 h 3540887"/>
              <a:gd name="connsiteX1445" fmla="*/ 3369792 w 3540888"/>
              <a:gd name="connsiteY1445" fmla="*/ 1918833 h 3540887"/>
              <a:gd name="connsiteX1446" fmla="*/ 3369096 w 3540888"/>
              <a:gd name="connsiteY1446" fmla="*/ 1916185 h 3540887"/>
              <a:gd name="connsiteX1447" fmla="*/ 3363695 w 3540888"/>
              <a:gd name="connsiteY1447" fmla="*/ 1917749 h 3540887"/>
              <a:gd name="connsiteX1448" fmla="*/ 3366028 w 3540888"/>
              <a:gd name="connsiteY1448" fmla="*/ 1923671 h 3540887"/>
              <a:gd name="connsiteX1449" fmla="*/ 3364621 w 3540888"/>
              <a:gd name="connsiteY1449" fmla="*/ 1924919 h 3540887"/>
              <a:gd name="connsiteX1450" fmla="*/ 3364989 w 3540888"/>
              <a:gd name="connsiteY1450" fmla="*/ 1921445 h 3540887"/>
              <a:gd name="connsiteX1451" fmla="*/ 3362629 w 3540888"/>
              <a:gd name="connsiteY1451" fmla="*/ 1923079 h 3540887"/>
              <a:gd name="connsiteX1452" fmla="*/ 3362504 w 3540888"/>
              <a:gd name="connsiteY1452" fmla="*/ 1925047 h 3540887"/>
              <a:gd name="connsiteX1453" fmla="*/ 3359630 w 3540888"/>
              <a:gd name="connsiteY1453" fmla="*/ 1922211 h 3540887"/>
              <a:gd name="connsiteX1454" fmla="*/ 3360402 w 3540888"/>
              <a:gd name="connsiteY1454" fmla="*/ 1918176 h 3540887"/>
              <a:gd name="connsiteX1455" fmla="*/ 3363068 w 3540888"/>
              <a:gd name="connsiteY1455" fmla="*/ 1917690 h 3540887"/>
              <a:gd name="connsiteX1456" fmla="*/ 3362561 w 3540888"/>
              <a:gd name="connsiteY1456" fmla="*/ 1905970 h 3540887"/>
              <a:gd name="connsiteX1457" fmla="*/ 3359565 w 3540888"/>
              <a:gd name="connsiteY1457" fmla="*/ 1909157 h 3540887"/>
              <a:gd name="connsiteX1458" fmla="*/ 3357334 w 3540888"/>
              <a:gd name="connsiteY1458" fmla="*/ 1908185 h 3540887"/>
              <a:gd name="connsiteX1459" fmla="*/ 3355319 w 3540888"/>
              <a:gd name="connsiteY1459" fmla="*/ 1907307 h 3540887"/>
              <a:gd name="connsiteX1460" fmla="*/ 3353603 w 3540888"/>
              <a:gd name="connsiteY1460" fmla="*/ 1903168 h 3540887"/>
              <a:gd name="connsiteX1461" fmla="*/ 3350770 w 3540888"/>
              <a:gd name="connsiteY1461" fmla="*/ 1898957 h 3540887"/>
              <a:gd name="connsiteX1462" fmla="*/ 3352738 w 3540888"/>
              <a:gd name="connsiteY1462" fmla="*/ 1908114 h 3540887"/>
              <a:gd name="connsiteX1463" fmla="*/ 3352738 w 3540888"/>
              <a:gd name="connsiteY1463" fmla="*/ 1922211 h 3540887"/>
              <a:gd name="connsiteX1464" fmla="*/ 3355034 w 3540888"/>
              <a:gd name="connsiteY1464" fmla="*/ 1926220 h 3540887"/>
              <a:gd name="connsiteX1465" fmla="*/ 3345842 w 3540888"/>
              <a:gd name="connsiteY1465" fmla="*/ 1942248 h 3540887"/>
              <a:gd name="connsiteX1466" fmla="*/ 3350933 w 3540888"/>
              <a:gd name="connsiteY1466" fmla="*/ 1959576 h 3540887"/>
              <a:gd name="connsiteX1467" fmla="*/ 3350510 w 3540888"/>
              <a:gd name="connsiteY1467" fmla="*/ 1963064 h 3540887"/>
              <a:gd name="connsiteX1468" fmla="*/ 3344216 w 3540888"/>
              <a:gd name="connsiteY1468" fmla="*/ 1960656 h 3540887"/>
              <a:gd name="connsiteX1469" fmla="*/ 3348222 w 3540888"/>
              <a:gd name="connsiteY1469" fmla="*/ 1968474 h 3540887"/>
              <a:gd name="connsiteX1470" fmla="*/ 3338558 w 3540888"/>
              <a:gd name="connsiteY1470" fmla="*/ 1957002 h 3540887"/>
              <a:gd name="connsiteX1471" fmla="*/ 3337080 w 3540888"/>
              <a:gd name="connsiteY1471" fmla="*/ 1965203 h 3540887"/>
              <a:gd name="connsiteX1472" fmla="*/ 3322280 w 3540888"/>
              <a:gd name="connsiteY1472" fmla="*/ 1962187 h 3540887"/>
              <a:gd name="connsiteX1473" fmla="*/ 3317144 w 3540888"/>
              <a:gd name="connsiteY1473" fmla="*/ 1970644 h 3540887"/>
              <a:gd name="connsiteX1474" fmla="*/ 3319672 w 3540888"/>
              <a:gd name="connsiteY1474" fmla="*/ 1986663 h 3540887"/>
              <a:gd name="connsiteX1475" fmla="*/ 3321500 w 3540888"/>
              <a:gd name="connsiteY1475" fmla="*/ 1986536 h 3540887"/>
              <a:gd name="connsiteX1476" fmla="*/ 3322328 w 3540888"/>
              <a:gd name="connsiteY1476" fmla="*/ 1990754 h 3540887"/>
              <a:gd name="connsiteX1477" fmla="*/ 3316539 w 3540888"/>
              <a:gd name="connsiteY1477" fmla="*/ 1995343 h 3540887"/>
              <a:gd name="connsiteX1478" fmla="*/ 3306771 w 3540888"/>
              <a:gd name="connsiteY1478" fmla="*/ 1994342 h 3540887"/>
              <a:gd name="connsiteX1479" fmla="*/ 3309681 w 3540888"/>
              <a:gd name="connsiteY1479" fmla="*/ 1977999 h 3540887"/>
              <a:gd name="connsiteX1480" fmla="*/ 3309450 w 3540888"/>
              <a:gd name="connsiteY1480" fmla="*/ 1976598 h 3540887"/>
              <a:gd name="connsiteX1481" fmla="*/ 3309892 w 3540888"/>
              <a:gd name="connsiteY1481" fmla="*/ 1975357 h 3540887"/>
              <a:gd name="connsiteX1482" fmla="*/ 3309270 w 3540888"/>
              <a:gd name="connsiteY1482" fmla="*/ 1975508 h 3540887"/>
              <a:gd name="connsiteX1483" fmla="*/ 3309071 w 3540888"/>
              <a:gd name="connsiteY1483" fmla="*/ 1974305 h 3540887"/>
              <a:gd name="connsiteX1484" fmla="*/ 3308496 w 3540888"/>
              <a:gd name="connsiteY1484" fmla="*/ 1975697 h 3540887"/>
              <a:gd name="connsiteX1485" fmla="*/ 3306971 w 3540888"/>
              <a:gd name="connsiteY1485" fmla="*/ 1976069 h 3540887"/>
              <a:gd name="connsiteX1486" fmla="*/ 3307730 w 3540888"/>
              <a:gd name="connsiteY1486" fmla="*/ 1967368 h 3540887"/>
              <a:gd name="connsiteX1487" fmla="*/ 3304408 w 3540888"/>
              <a:gd name="connsiteY1487" fmla="*/ 1971523 h 3540887"/>
              <a:gd name="connsiteX1488" fmla="*/ 3304473 w 3540888"/>
              <a:gd name="connsiteY1488" fmla="*/ 1970295 h 3540887"/>
              <a:gd name="connsiteX1489" fmla="*/ 3300164 w 3540888"/>
              <a:gd name="connsiteY1489" fmla="*/ 1967792 h 3540887"/>
              <a:gd name="connsiteX1490" fmla="*/ 3299256 w 3540888"/>
              <a:gd name="connsiteY1490" fmla="*/ 1965855 h 3540887"/>
              <a:gd name="connsiteX1491" fmla="*/ 3298509 w 3540888"/>
              <a:gd name="connsiteY1491" fmla="*/ 1961067 h 3540887"/>
              <a:gd name="connsiteX1492" fmla="*/ 3301026 w 3540888"/>
              <a:gd name="connsiteY1492" fmla="*/ 1957774 h 3540887"/>
              <a:gd name="connsiteX1493" fmla="*/ 3304333 w 3540888"/>
              <a:gd name="connsiteY1493" fmla="*/ 1950566 h 3540887"/>
              <a:gd name="connsiteX1494" fmla="*/ 3304403 w 3540888"/>
              <a:gd name="connsiteY1494" fmla="*/ 1950615 h 3540887"/>
              <a:gd name="connsiteX1495" fmla="*/ 3307408 w 3540888"/>
              <a:gd name="connsiteY1495" fmla="*/ 1958801 h 3540887"/>
              <a:gd name="connsiteX1496" fmla="*/ 3304921 w 3540888"/>
              <a:gd name="connsiteY1496" fmla="*/ 1942181 h 3540887"/>
              <a:gd name="connsiteX1497" fmla="*/ 3306345 w 3540888"/>
              <a:gd name="connsiteY1497" fmla="*/ 1946671 h 3540887"/>
              <a:gd name="connsiteX1498" fmla="*/ 3305284 w 3540888"/>
              <a:gd name="connsiteY1498" fmla="*/ 1940976 h 3540887"/>
              <a:gd name="connsiteX1499" fmla="*/ 3304473 w 3540888"/>
              <a:gd name="connsiteY1499" fmla="*/ 1941082 h 3540887"/>
              <a:gd name="connsiteX1500" fmla="*/ 3304473 w 3540888"/>
              <a:gd name="connsiteY1500" fmla="*/ 1938239 h 3540887"/>
              <a:gd name="connsiteX1501" fmla="*/ 3297580 w 3540888"/>
              <a:gd name="connsiteY1501" fmla="*/ 1942248 h 3540887"/>
              <a:gd name="connsiteX1502" fmla="*/ 3293741 w 3540888"/>
              <a:gd name="connsiteY1502" fmla="*/ 1928864 h 3540887"/>
              <a:gd name="connsiteX1503" fmla="*/ 3293637 w 3540888"/>
              <a:gd name="connsiteY1503" fmla="*/ 1926456 h 3540887"/>
              <a:gd name="connsiteX1504" fmla="*/ 3293484 w 3540888"/>
              <a:gd name="connsiteY1504" fmla="*/ 1926443 h 3540887"/>
              <a:gd name="connsiteX1505" fmla="*/ 3292980 w 3540888"/>
              <a:gd name="connsiteY1505" fmla="*/ 1914196 h 3540887"/>
              <a:gd name="connsiteX1506" fmla="*/ 3302176 w 3540888"/>
              <a:gd name="connsiteY1506" fmla="*/ 1918201 h 3540887"/>
              <a:gd name="connsiteX1507" fmla="*/ 3299876 w 3540888"/>
              <a:gd name="connsiteY1507" fmla="*/ 1906182 h 3540887"/>
              <a:gd name="connsiteX1508" fmla="*/ 3302712 w 3540888"/>
              <a:gd name="connsiteY1508" fmla="*/ 1901239 h 3540887"/>
              <a:gd name="connsiteX1509" fmla="*/ 3303045 w 3540888"/>
              <a:gd name="connsiteY1509" fmla="*/ 1902082 h 3540887"/>
              <a:gd name="connsiteX1510" fmla="*/ 3302909 w 3540888"/>
              <a:gd name="connsiteY1510" fmla="*/ 1900896 h 3540887"/>
              <a:gd name="connsiteX1511" fmla="*/ 3304697 w 3540888"/>
              <a:gd name="connsiteY1511" fmla="*/ 1897780 h 3540887"/>
              <a:gd name="connsiteX1512" fmla="*/ 3304767 w 3540888"/>
              <a:gd name="connsiteY1512" fmla="*/ 1899414 h 3540887"/>
              <a:gd name="connsiteX1513" fmla="*/ 3305229 w 3540888"/>
              <a:gd name="connsiteY1513" fmla="*/ 1910085 h 3540887"/>
              <a:gd name="connsiteX1514" fmla="*/ 3306709 w 3540888"/>
              <a:gd name="connsiteY1514" fmla="*/ 1901826 h 3540887"/>
              <a:gd name="connsiteX1515" fmla="*/ 3307043 w 3540888"/>
              <a:gd name="connsiteY1515" fmla="*/ 1893690 h 3540887"/>
              <a:gd name="connsiteX1516" fmla="*/ 3309071 w 3540888"/>
              <a:gd name="connsiteY1516" fmla="*/ 1890154 h 3540887"/>
              <a:gd name="connsiteX1517" fmla="*/ 3308509 w 3540888"/>
              <a:gd name="connsiteY1517" fmla="*/ 1884929 h 3540887"/>
              <a:gd name="connsiteX1518" fmla="*/ 3311458 w 3540888"/>
              <a:gd name="connsiteY1518" fmla="*/ 1884172 h 3540887"/>
              <a:gd name="connsiteX1519" fmla="*/ 3317171 w 3540888"/>
              <a:gd name="connsiteY1519" fmla="*/ 1888868 h 3540887"/>
              <a:gd name="connsiteX1520" fmla="*/ 3322316 w 3540888"/>
              <a:gd name="connsiteY1520" fmla="*/ 1880359 h 3540887"/>
              <a:gd name="connsiteX1521" fmla="*/ 3326331 w 3540888"/>
              <a:gd name="connsiteY1521" fmla="*/ 1888229 h 3540887"/>
              <a:gd name="connsiteX1522" fmla="*/ 3325804 w 3540888"/>
              <a:gd name="connsiteY1522" fmla="*/ 1876038 h 3540887"/>
              <a:gd name="connsiteX1523" fmla="*/ 3323796 w 3540888"/>
              <a:gd name="connsiteY1523" fmla="*/ 1872101 h 3540887"/>
              <a:gd name="connsiteX1524" fmla="*/ 3330159 w 3540888"/>
              <a:gd name="connsiteY1524" fmla="*/ 1859939 h 3540887"/>
              <a:gd name="connsiteX1525" fmla="*/ 3330442 w 3540888"/>
              <a:gd name="connsiteY1525" fmla="*/ 1860022 h 3540887"/>
              <a:gd name="connsiteX1526" fmla="*/ 3330616 w 3540888"/>
              <a:gd name="connsiteY1526" fmla="*/ 1860599 h 3540887"/>
              <a:gd name="connsiteX1527" fmla="*/ 3332052 w 3540888"/>
              <a:gd name="connsiteY1527" fmla="*/ 1874126 h 3540887"/>
              <a:gd name="connsiteX1528" fmla="*/ 3333444 w 3540888"/>
              <a:gd name="connsiteY1528" fmla="*/ 1871698 h 3540887"/>
              <a:gd name="connsiteX1529" fmla="*/ 3333058 w 3540888"/>
              <a:gd name="connsiteY1529" fmla="*/ 1874724 h 3540887"/>
              <a:gd name="connsiteX1530" fmla="*/ 3335547 w 3540888"/>
              <a:gd name="connsiteY1530" fmla="*/ 1872100 h 3540887"/>
              <a:gd name="connsiteX1531" fmla="*/ 3336108 w 3540888"/>
              <a:gd name="connsiteY1531" fmla="*/ 1874511 h 3540887"/>
              <a:gd name="connsiteX1532" fmla="*/ 3330048 w 3540888"/>
              <a:gd name="connsiteY1532" fmla="*/ 1874935 h 3540887"/>
              <a:gd name="connsiteX1533" fmla="*/ 3330225 w 3540888"/>
              <a:gd name="connsiteY1533" fmla="*/ 1873452 h 3540887"/>
              <a:gd name="connsiteX1534" fmla="*/ 3331000 w 3540888"/>
              <a:gd name="connsiteY1534" fmla="*/ 1870949 h 3540887"/>
              <a:gd name="connsiteX1535" fmla="*/ 3329531 w 3540888"/>
              <a:gd name="connsiteY1535" fmla="*/ 1874978 h 3540887"/>
              <a:gd name="connsiteX1536" fmla="*/ 3326500 w 3540888"/>
              <a:gd name="connsiteY1536" fmla="*/ 1876285 h 3540887"/>
              <a:gd name="connsiteX1537" fmla="*/ 3326008 w 3540888"/>
              <a:gd name="connsiteY1537" fmla="*/ 1880038 h 3540887"/>
              <a:gd name="connsiteX1538" fmla="*/ 3326517 w 3540888"/>
              <a:gd name="connsiteY1538" fmla="*/ 1886936 h 3540887"/>
              <a:gd name="connsiteX1539" fmla="*/ 3329342 w 3540888"/>
              <a:gd name="connsiteY1539" fmla="*/ 1884932 h 3540887"/>
              <a:gd name="connsiteX1540" fmla="*/ 3330084 w 3540888"/>
              <a:gd name="connsiteY1540" fmla="*/ 1890606 h 3540887"/>
              <a:gd name="connsiteX1541" fmla="*/ 3333438 w 3540888"/>
              <a:gd name="connsiteY1541" fmla="*/ 1886453 h 3540887"/>
              <a:gd name="connsiteX1542" fmla="*/ 3333070 w 3540888"/>
              <a:gd name="connsiteY1542" fmla="*/ 1882287 h 3540887"/>
              <a:gd name="connsiteX1543" fmla="*/ 3333407 w 3540888"/>
              <a:gd name="connsiteY1543" fmla="*/ 1882046 h 3540887"/>
              <a:gd name="connsiteX1544" fmla="*/ 3336476 w 3540888"/>
              <a:gd name="connsiteY1544" fmla="*/ 1876096 h 3540887"/>
              <a:gd name="connsiteX1545" fmla="*/ 3337002 w 3540888"/>
              <a:gd name="connsiteY1545" fmla="*/ 1878366 h 3540887"/>
              <a:gd name="connsiteX1546" fmla="*/ 3335453 w 3540888"/>
              <a:gd name="connsiteY1546" fmla="*/ 1886311 h 3540887"/>
              <a:gd name="connsiteX1547" fmla="*/ 3342836 w 3540888"/>
              <a:gd name="connsiteY1547" fmla="*/ 1881878 h 3540887"/>
              <a:gd name="connsiteX1548" fmla="*/ 3342158 w 3540888"/>
              <a:gd name="connsiteY1548" fmla="*/ 1866250 h 3540887"/>
              <a:gd name="connsiteX1549" fmla="*/ 3338721 w 3540888"/>
              <a:gd name="connsiteY1549" fmla="*/ 1874328 h 3540887"/>
              <a:gd name="connsiteX1550" fmla="*/ 3336495 w 3540888"/>
              <a:gd name="connsiteY1550" fmla="*/ 1866646 h 3540887"/>
              <a:gd name="connsiteX1551" fmla="*/ 3336290 w 3540888"/>
              <a:gd name="connsiteY1551" fmla="*/ 1866739 h 3540887"/>
              <a:gd name="connsiteX1552" fmla="*/ 3336651 w 3540888"/>
              <a:gd name="connsiteY1552" fmla="*/ 1866111 h 3540887"/>
              <a:gd name="connsiteX1553" fmla="*/ 3335449 w 3540888"/>
              <a:gd name="connsiteY1553" fmla="*/ 1861501 h 3540887"/>
              <a:gd name="connsiteX1554" fmla="*/ 3339930 w 3540888"/>
              <a:gd name="connsiteY1554" fmla="*/ 1862825 h 3540887"/>
              <a:gd name="connsiteX1555" fmla="*/ 3343945 w 3540888"/>
              <a:gd name="connsiteY1555" fmla="*/ 1870695 h 3540887"/>
              <a:gd name="connsiteX1556" fmla="*/ 3349615 w 3540888"/>
              <a:gd name="connsiteY1556" fmla="*/ 1874376 h 3540887"/>
              <a:gd name="connsiteX1557" fmla="*/ 3343945 w 3540888"/>
              <a:gd name="connsiteY1557" fmla="*/ 1870695 h 3540887"/>
              <a:gd name="connsiteX1558" fmla="*/ 3342992 w 3540888"/>
              <a:gd name="connsiteY1558" fmla="*/ 1891142 h 3540887"/>
              <a:gd name="connsiteX1559" fmla="*/ 3346830 w 3540888"/>
              <a:gd name="connsiteY1559" fmla="*/ 1894948 h 3540887"/>
              <a:gd name="connsiteX1560" fmla="*/ 3346126 w 3540888"/>
              <a:gd name="connsiteY1560" fmla="*/ 1878696 h 3540887"/>
              <a:gd name="connsiteX1561" fmla="*/ 3350142 w 3540888"/>
              <a:gd name="connsiteY1561" fmla="*/ 1886567 h 3540887"/>
              <a:gd name="connsiteX1562" fmla="*/ 3348662 w 3540888"/>
              <a:gd name="connsiteY1562" fmla="*/ 1894820 h 3540887"/>
              <a:gd name="connsiteX1563" fmla="*/ 3355989 w 3540888"/>
              <a:gd name="connsiteY1563" fmla="*/ 1894309 h 3540887"/>
              <a:gd name="connsiteX1564" fmla="*/ 3352150 w 3540888"/>
              <a:gd name="connsiteY1564" fmla="*/ 1890503 h 3540887"/>
              <a:gd name="connsiteX1565" fmla="*/ 3351797 w 3540888"/>
              <a:gd name="connsiteY1565" fmla="*/ 1882374 h 3540887"/>
              <a:gd name="connsiteX1566" fmla="*/ 3353481 w 3540888"/>
              <a:gd name="connsiteY1566" fmla="*/ 1874827 h 3540887"/>
              <a:gd name="connsiteX1567" fmla="*/ 3354173 w 3540888"/>
              <a:gd name="connsiteY1567" fmla="*/ 1878633 h 3540887"/>
              <a:gd name="connsiteX1568" fmla="*/ 3359630 w 3540888"/>
              <a:gd name="connsiteY1568" fmla="*/ 1890154 h 3540887"/>
              <a:gd name="connsiteX1569" fmla="*/ 3360688 w 3540888"/>
              <a:gd name="connsiteY1569" fmla="*/ 1884622 h 3540887"/>
              <a:gd name="connsiteX1570" fmla="*/ 3362781 w 3540888"/>
              <a:gd name="connsiteY1570" fmla="*/ 1893088 h 3540887"/>
              <a:gd name="connsiteX1571" fmla="*/ 3362325 w 3540888"/>
              <a:gd name="connsiteY1571" fmla="*/ 1893033 h 3540887"/>
              <a:gd name="connsiteX1572" fmla="*/ 3361930 w 3540888"/>
              <a:gd name="connsiteY1572" fmla="*/ 1898168 h 3540887"/>
              <a:gd name="connsiteX1573" fmla="*/ 3367134 w 3540888"/>
              <a:gd name="connsiteY1573" fmla="*/ 1901193 h 3540887"/>
              <a:gd name="connsiteX1574" fmla="*/ 3364140 w 3540888"/>
              <a:gd name="connsiteY1574" fmla="*/ 1901402 h 3540887"/>
              <a:gd name="connsiteX1575" fmla="*/ 3369616 w 3540888"/>
              <a:gd name="connsiteY1575" fmla="*/ 1905429 h 3540887"/>
              <a:gd name="connsiteX1576" fmla="*/ 3369438 w 3540888"/>
              <a:gd name="connsiteY1576" fmla="*/ 1902532 h 3540887"/>
              <a:gd name="connsiteX1577" fmla="*/ 3369685 w 3540888"/>
              <a:gd name="connsiteY1577" fmla="*/ 1902676 h 3540887"/>
              <a:gd name="connsiteX1578" fmla="*/ 3375717 w 3540888"/>
              <a:gd name="connsiteY1578" fmla="*/ 1910187 h 3540887"/>
              <a:gd name="connsiteX1579" fmla="*/ 3376852 w 3540888"/>
              <a:gd name="connsiteY1579" fmla="*/ 1962859 h 3540887"/>
              <a:gd name="connsiteX1580" fmla="*/ 3375904 w 3540888"/>
              <a:gd name="connsiteY1580" fmla="*/ 1963846 h 3540887"/>
              <a:gd name="connsiteX1581" fmla="*/ 3375717 w 3540888"/>
              <a:gd name="connsiteY1581" fmla="*/ 1962281 h 3540887"/>
              <a:gd name="connsiteX1582" fmla="*/ 3383760 w 3540888"/>
              <a:gd name="connsiteY1582" fmla="*/ 2238830 h 3540887"/>
              <a:gd name="connsiteX1583" fmla="*/ 3378439 w 3540888"/>
              <a:gd name="connsiteY1583" fmla="*/ 2243280 h 3540887"/>
              <a:gd name="connsiteX1584" fmla="*/ 3383760 w 3540888"/>
              <a:gd name="connsiteY1584" fmla="*/ 2238830 h 3540887"/>
              <a:gd name="connsiteX1585" fmla="*/ 3385914 w 3540888"/>
              <a:gd name="connsiteY1585" fmla="*/ 2198410 h 3540887"/>
              <a:gd name="connsiteX1586" fmla="*/ 3376187 w 3540888"/>
              <a:gd name="connsiteY1586" fmla="*/ 2218682 h 3540887"/>
              <a:gd name="connsiteX1587" fmla="*/ 3384998 w 3540888"/>
              <a:gd name="connsiteY1587" fmla="*/ 2218067 h 3540887"/>
              <a:gd name="connsiteX1588" fmla="*/ 3385914 w 3540888"/>
              <a:gd name="connsiteY1588" fmla="*/ 2198410 h 3540887"/>
              <a:gd name="connsiteX1589" fmla="*/ 3386998 w 3540888"/>
              <a:gd name="connsiteY1589" fmla="*/ 2271213 h 3540887"/>
              <a:gd name="connsiteX1590" fmla="*/ 3381136 w 3540888"/>
              <a:gd name="connsiteY1590" fmla="*/ 2279071 h 3540887"/>
              <a:gd name="connsiteX1591" fmla="*/ 3380481 w 3540888"/>
              <a:gd name="connsiteY1591" fmla="*/ 2279273 h 3540887"/>
              <a:gd name="connsiteX1592" fmla="*/ 3379713 w 3540888"/>
              <a:gd name="connsiteY1592" fmla="*/ 2276990 h 3540887"/>
              <a:gd name="connsiteX1593" fmla="*/ 3381154 w 3540888"/>
              <a:gd name="connsiteY1593" fmla="*/ 2274167 h 3540887"/>
              <a:gd name="connsiteX1594" fmla="*/ 3386998 w 3540888"/>
              <a:gd name="connsiteY1594" fmla="*/ 2271213 h 3540887"/>
              <a:gd name="connsiteX1595" fmla="*/ 3388169 w 3540888"/>
              <a:gd name="connsiteY1595" fmla="*/ 2128469 h 3540887"/>
              <a:gd name="connsiteX1596" fmla="*/ 3379714 w 3540888"/>
              <a:gd name="connsiteY1596" fmla="*/ 2145364 h 3540887"/>
              <a:gd name="connsiteX1597" fmla="*/ 3370205 w 3540888"/>
              <a:gd name="connsiteY1597" fmla="*/ 2137877 h 3540887"/>
              <a:gd name="connsiteX1598" fmla="*/ 3371683 w 3540888"/>
              <a:gd name="connsiteY1598" fmla="*/ 2129620 h 3540887"/>
              <a:gd name="connsiteX1599" fmla="*/ 3375523 w 3540888"/>
              <a:gd name="connsiteY1599" fmla="*/ 2133429 h 3540887"/>
              <a:gd name="connsiteX1600" fmla="*/ 3380492 w 3540888"/>
              <a:gd name="connsiteY1600" fmla="*/ 2120855 h 3540887"/>
              <a:gd name="connsiteX1601" fmla="*/ 3384331 w 3540888"/>
              <a:gd name="connsiteY1601" fmla="*/ 2124664 h 3540887"/>
              <a:gd name="connsiteX1602" fmla="*/ 3388169 w 3540888"/>
              <a:gd name="connsiteY1602" fmla="*/ 2128469 h 3540887"/>
              <a:gd name="connsiteX1603" fmla="*/ 3390208 w 3540888"/>
              <a:gd name="connsiteY1603" fmla="*/ 1899219 h 3540887"/>
              <a:gd name="connsiteX1604" fmla="*/ 3389321 w 3540888"/>
              <a:gd name="connsiteY1604" fmla="*/ 1895353 h 3540887"/>
              <a:gd name="connsiteX1605" fmla="*/ 3389485 w 3540888"/>
              <a:gd name="connsiteY1605" fmla="*/ 1894898 h 3540887"/>
              <a:gd name="connsiteX1606" fmla="*/ 3392579 w 3540888"/>
              <a:gd name="connsiteY1606" fmla="*/ 2235667 h 3540887"/>
              <a:gd name="connsiteX1607" fmla="*/ 3392565 w 3540888"/>
              <a:gd name="connsiteY1607" fmla="*/ 2230062 h 3540887"/>
              <a:gd name="connsiteX1608" fmla="*/ 3392211 w 3540888"/>
              <a:gd name="connsiteY1608" fmla="*/ 2236320 h 3540887"/>
              <a:gd name="connsiteX1609" fmla="*/ 3393296 w 3540888"/>
              <a:gd name="connsiteY1609" fmla="*/ 2062714 h 3540887"/>
              <a:gd name="connsiteX1610" fmla="*/ 3388927 w 3540888"/>
              <a:gd name="connsiteY1610" fmla="*/ 2043425 h 3540887"/>
              <a:gd name="connsiteX1611" fmla="*/ 3393296 w 3540888"/>
              <a:gd name="connsiteY1611" fmla="*/ 2062714 h 3540887"/>
              <a:gd name="connsiteX1612" fmla="*/ 3395173 w 3540888"/>
              <a:gd name="connsiteY1612" fmla="*/ 2205425 h 3540887"/>
              <a:gd name="connsiteX1613" fmla="*/ 3392814 w 3540888"/>
              <a:gd name="connsiteY1613" fmla="*/ 2193362 h 3540887"/>
              <a:gd name="connsiteX1614" fmla="*/ 3386368 w 3540888"/>
              <a:gd name="connsiteY1614" fmla="*/ 2214194 h 3540887"/>
              <a:gd name="connsiteX1615" fmla="*/ 3393693 w 3540888"/>
              <a:gd name="connsiteY1615" fmla="*/ 2213682 h 3540887"/>
              <a:gd name="connsiteX1616" fmla="*/ 3395173 w 3540888"/>
              <a:gd name="connsiteY1616" fmla="*/ 2205425 h 3540887"/>
              <a:gd name="connsiteX1617" fmla="*/ 3397248 w 3540888"/>
              <a:gd name="connsiteY1617" fmla="*/ 1911349 h 3540887"/>
              <a:gd name="connsiteX1618" fmla="*/ 3390201 w 3540888"/>
              <a:gd name="connsiteY1618" fmla="*/ 1911841 h 3540887"/>
              <a:gd name="connsiteX1619" fmla="*/ 3395994 w 3540888"/>
              <a:gd name="connsiteY1619" fmla="*/ 1923192 h 3540887"/>
              <a:gd name="connsiteX1620" fmla="*/ 3397248 w 3540888"/>
              <a:gd name="connsiteY1620" fmla="*/ 1911349 h 3540887"/>
              <a:gd name="connsiteX1621" fmla="*/ 3397820 w 3540888"/>
              <a:gd name="connsiteY1621" fmla="*/ 2044764 h 3540887"/>
              <a:gd name="connsiteX1622" fmla="*/ 3395805 w 3540888"/>
              <a:gd name="connsiteY1622" fmla="*/ 2039028 h 3540887"/>
              <a:gd name="connsiteX1623" fmla="*/ 3394550 w 3540888"/>
              <a:gd name="connsiteY1623" fmla="*/ 2050869 h 3540887"/>
              <a:gd name="connsiteX1624" fmla="*/ 3397820 w 3540888"/>
              <a:gd name="connsiteY1624" fmla="*/ 2044764 h 3540887"/>
              <a:gd name="connsiteX1625" fmla="*/ 3403876 w 3540888"/>
              <a:gd name="connsiteY1625" fmla="*/ 2151831 h 3540887"/>
              <a:gd name="connsiteX1626" fmla="*/ 3392888 w 3540888"/>
              <a:gd name="connsiteY1626" fmla="*/ 2152598 h 3540887"/>
              <a:gd name="connsiteX1627" fmla="*/ 3403876 w 3540888"/>
              <a:gd name="connsiteY1627" fmla="*/ 2151831 h 3540887"/>
              <a:gd name="connsiteX1628" fmla="*/ 3404289 w 3540888"/>
              <a:gd name="connsiteY1628" fmla="*/ 2331142 h 3540887"/>
              <a:gd name="connsiteX1629" fmla="*/ 3396257 w 3540888"/>
              <a:gd name="connsiteY1629" fmla="*/ 2315403 h 3540887"/>
              <a:gd name="connsiteX1630" fmla="*/ 3404289 w 3540888"/>
              <a:gd name="connsiteY1630" fmla="*/ 2331142 h 3540887"/>
              <a:gd name="connsiteX1631" fmla="*/ 3404942 w 3540888"/>
              <a:gd name="connsiteY1631" fmla="*/ 2005083 h 3540887"/>
              <a:gd name="connsiteX1632" fmla="*/ 3401417 w 3540888"/>
              <a:gd name="connsiteY1632" fmla="*/ 2005330 h 3540887"/>
              <a:gd name="connsiteX1633" fmla="*/ 3401756 w 3540888"/>
              <a:gd name="connsiteY1633" fmla="*/ 2013142 h 3540887"/>
              <a:gd name="connsiteX1634" fmla="*/ 3399994 w 3540888"/>
              <a:gd name="connsiteY1634" fmla="*/ 2013264 h 3540887"/>
              <a:gd name="connsiteX1635" fmla="*/ 3396132 w 3540888"/>
              <a:gd name="connsiteY1635" fmla="*/ 2005699 h 3540887"/>
              <a:gd name="connsiteX1636" fmla="*/ 3400333 w 3540888"/>
              <a:gd name="connsiteY1636" fmla="*/ 2021076 h 3540887"/>
              <a:gd name="connsiteX1637" fmla="*/ 3403855 w 3540888"/>
              <a:gd name="connsiteY1637" fmla="*/ 2020830 h 3540887"/>
              <a:gd name="connsiteX1638" fmla="*/ 3404942 w 3540888"/>
              <a:gd name="connsiteY1638" fmla="*/ 2005083 h 3540887"/>
              <a:gd name="connsiteX1639" fmla="*/ 3406661 w 3540888"/>
              <a:gd name="connsiteY1639" fmla="*/ 2131255 h 3540887"/>
              <a:gd name="connsiteX1640" fmla="*/ 3403525 w 3540888"/>
              <a:gd name="connsiteY1640" fmla="*/ 2143701 h 3540887"/>
              <a:gd name="connsiteX1641" fmla="*/ 3401344 w 3540888"/>
              <a:gd name="connsiteY1641" fmla="*/ 2135703 h 3540887"/>
              <a:gd name="connsiteX1642" fmla="*/ 3394193 w 3540888"/>
              <a:gd name="connsiteY1642" fmla="*/ 2140281 h 3540887"/>
              <a:gd name="connsiteX1643" fmla="*/ 3406661 w 3540888"/>
              <a:gd name="connsiteY1643" fmla="*/ 2131255 h 3540887"/>
              <a:gd name="connsiteX1644" fmla="*/ 3407891 w 3540888"/>
              <a:gd name="connsiteY1644" fmla="*/ 1438642 h 3540887"/>
              <a:gd name="connsiteX1645" fmla="*/ 3407547 w 3540888"/>
              <a:gd name="connsiteY1645" fmla="*/ 1449230 h 3540887"/>
              <a:gd name="connsiteX1646" fmla="*/ 3404416 w 3540888"/>
              <a:gd name="connsiteY1646" fmla="*/ 1442571 h 3540887"/>
              <a:gd name="connsiteX1647" fmla="*/ 3392304 w 3540888"/>
              <a:gd name="connsiteY1647" fmla="*/ 1443926 h 3540887"/>
              <a:gd name="connsiteX1648" fmla="*/ 3391808 w 3540888"/>
              <a:gd name="connsiteY1648" fmla="*/ 1444093 h 3540887"/>
              <a:gd name="connsiteX1649" fmla="*/ 3394788 w 3540888"/>
              <a:gd name="connsiteY1649" fmla="*/ 1437274 h 3540887"/>
              <a:gd name="connsiteX1650" fmla="*/ 3400712 w 3540888"/>
              <a:gd name="connsiteY1650" fmla="*/ 1436836 h 3540887"/>
              <a:gd name="connsiteX1651" fmla="*/ 3407895 w 3540888"/>
              <a:gd name="connsiteY1651" fmla="*/ 1669754 h 3540887"/>
              <a:gd name="connsiteX1652" fmla="*/ 3403606 w 3540888"/>
              <a:gd name="connsiteY1652" fmla="*/ 1669754 h 3540887"/>
              <a:gd name="connsiteX1653" fmla="*/ 3405397 w 3540888"/>
              <a:gd name="connsiteY1653" fmla="*/ 1663559 h 3540887"/>
              <a:gd name="connsiteX1654" fmla="*/ 3406149 w 3540888"/>
              <a:gd name="connsiteY1654" fmla="*/ 1662912 h 3540887"/>
              <a:gd name="connsiteX1655" fmla="*/ 3410578 w 3540888"/>
              <a:gd name="connsiteY1655" fmla="*/ 2053667 h 3540887"/>
              <a:gd name="connsiteX1656" fmla="*/ 3405293 w 3540888"/>
              <a:gd name="connsiteY1656" fmla="*/ 2054036 h 3540887"/>
              <a:gd name="connsiteX1657" fmla="*/ 3409324 w 3540888"/>
              <a:gd name="connsiteY1657" fmla="*/ 2065509 h 3540887"/>
              <a:gd name="connsiteX1658" fmla="*/ 3410578 w 3540888"/>
              <a:gd name="connsiteY1658" fmla="*/ 2053667 h 3540887"/>
              <a:gd name="connsiteX1659" fmla="*/ 3412316 w 3540888"/>
              <a:gd name="connsiteY1659" fmla="*/ 1703044 h 3540887"/>
              <a:gd name="connsiteX1660" fmla="*/ 3410192 w 3540888"/>
              <a:gd name="connsiteY1660" fmla="*/ 1705820 h 3540887"/>
              <a:gd name="connsiteX1661" fmla="*/ 3407998 w 3540888"/>
              <a:gd name="connsiteY1661" fmla="*/ 1690512 h 3540887"/>
              <a:gd name="connsiteX1662" fmla="*/ 3408226 w 3540888"/>
              <a:gd name="connsiteY1662" fmla="*/ 1689936 h 3540887"/>
              <a:gd name="connsiteX1663" fmla="*/ 3410441 w 3540888"/>
              <a:gd name="connsiteY1663" fmla="*/ 1690903 h 3540887"/>
              <a:gd name="connsiteX1664" fmla="*/ 3412292 w 3540888"/>
              <a:gd name="connsiteY1664" fmla="*/ 1698807 h 3540887"/>
              <a:gd name="connsiteX1665" fmla="*/ 3415800 w 3540888"/>
              <a:gd name="connsiteY1665" fmla="*/ 1696606 h 3540887"/>
              <a:gd name="connsiteX1666" fmla="*/ 3415443 w 3540888"/>
              <a:gd name="connsiteY1666" fmla="*/ 1697384 h 3540887"/>
              <a:gd name="connsiteX1667" fmla="*/ 3415319 w 3540888"/>
              <a:gd name="connsiteY1667" fmla="*/ 1694522 h 3540887"/>
              <a:gd name="connsiteX1668" fmla="*/ 3416425 w 3540888"/>
              <a:gd name="connsiteY1668" fmla="*/ 1925678 h 3540887"/>
              <a:gd name="connsiteX1669" fmla="*/ 3411139 w 3540888"/>
              <a:gd name="connsiteY1669" fmla="*/ 1926048 h 3540887"/>
              <a:gd name="connsiteX1670" fmla="*/ 3413471 w 3540888"/>
              <a:gd name="connsiteY1670" fmla="*/ 1939109 h 3540887"/>
              <a:gd name="connsiteX1671" fmla="*/ 3411899 w 3540888"/>
              <a:gd name="connsiteY1671" fmla="*/ 1943627 h 3540887"/>
              <a:gd name="connsiteX1672" fmla="*/ 3415233 w 3540888"/>
              <a:gd name="connsiteY1672" fmla="*/ 1938987 h 3540887"/>
              <a:gd name="connsiteX1673" fmla="*/ 3416425 w 3540888"/>
              <a:gd name="connsiteY1673" fmla="*/ 1925678 h 3540887"/>
              <a:gd name="connsiteX1674" fmla="*/ 3416627 w 3540888"/>
              <a:gd name="connsiteY1674" fmla="*/ 2191700 h 3540887"/>
              <a:gd name="connsiteX1675" fmla="*/ 3412963 w 3540888"/>
              <a:gd name="connsiteY1675" fmla="*/ 2191956 h 3540887"/>
              <a:gd name="connsiteX1676" fmla="*/ 3413667 w 3540888"/>
              <a:gd name="connsiteY1676" fmla="*/ 2208211 h 3540887"/>
              <a:gd name="connsiteX1677" fmla="*/ 3409050 w 3540888"/>
              <a:gd name="connsiteY1677" fmla="*/ 2228911 h 3540887"/>
              <a:gd name="connsiteX1678" fmla="*/ 3404686 w 3540888"/>
              <a:gd name="connsiteY1678" fmla="*/ 2212915 h 3540887"/>
              <a:gd name="connsiteX1679" fmla="*/ 3397885 w 3540888"/>
              <a:gd name="connsiteY1679" fmla="*/ 2225617 h 3540887"/>
              <a:gd name="connsiteX1680" fmla="*/ 3401900 w 3540888"/>
              <a:gd name="connsiteY1680" fmla="*/ 2233487 h 3540887"/>
              <a:gd name="connsiteX1681" fmla="*/ 3392389 w 3540888"/>
              <a:gd name="connsiteY1681" fmla="*/ 2226001 h 3540887"/>
              <a:gd name="connsiteX1682" fmla="*/ 3405565 w 3540888"/>
              <a:gd name="connsiteY1682" fmla="*/ 2233231 h 3540887"/>
              <a:gd name="connsiteX1683" fmla="*/ 3411937 w 3540888"/>
              <a:gd name="connsiteY1683" fmla="*/ 2253168 h 3540887"/>
              <a:gd name="connsiteX1684" fmla="*/ 3399996 w 3540888"/>
              <a:gd name="connsiteY1684" fmla="*/ 2274379 h 3540887"/>
              <a:gd name="connsiteX1685" fmla="*/ 3391966 w 3540888"/>
              <a:gd name="connsiteY1685" fmla="*/ 2258635 h 3540887"/>
              <a:gd name="connsiteX1686" fmla="*/ 3402003 w 3540888"/>
              <a:gd name="connsiteY1686" fmla="*/ 2278316 h 3540887"/>
              <a:gd name="connsiteX1687" fmla="*/ 3400171 w 3540888"/>
              <a:gd name="connsiteY1687" fmla="*/ 2278444 h 3540887"/>
              <a:gd name="connsiteX1688" fmla="*/ 3394499 w 3540888"/>
              <a:gd name="connsiteY1688" fmla="*/ 2274762 h 3540887"/>
              <a:gd name="connsiteX1689" fmla="*/ 3393022 w 3540888"/>
              <a:gd name="connsiteY1689" fmla="*/ 2283020 h 3540887"/>
              <a:gd name="connsiteX1690" fmla="*/ 3389534 w 3540888"/>
              <a:gd name="connsiteY1690" fmla="*/ 2287341 h 3540887"/>
              <a:gd name="connsiteX1691" fmla="*/ 3390310 w 3540888"/>
              <a:gd name="connsiteY1691" fmla="*/ 2262828 h 3540887"/>
              <a:gd name="connsiteX1692" fmla="*/ 3380799 w 3540888"/>
              <a:gd name="connsiteY1692" fmla="*/ 2255342 h 3540887"/>
              <a:gd name="connsiteX1693" fmla="*/ 3381326 w 3540888"/>
              <a:gd name="connsiteY1693" fmla="*/ 2267532 h 3540887"/>
              <a:gd name="connsiteX1694" fmla="*/ 3375481 w 3540888"/>
              <a:gd name="connsiteY1694" fmla="*/ 2259786 h 3540887"/>
              <a:gd name="connsiteX1695" fmla="*/ 3384463 w 3540888"/>
              <a:gd name="connsiteY1695" fmla="*/ 2255086 h 3540887"/>
              <a:gd name="connsiteX1696" fmla="*/ 3388127 w 3540888"/>
              <a:gd name="connsiteY1696" fmla="*/ 2254830 h 3540887"/>
              <a:gd name="connsiteX1697" fmla="*/ 3391786 w 3540888"/>
              <a:gd name="connsiteY1697" fmla="*/ 2243875 h 3540887"/>
              <a:gd name="connsiteX1698" fmla="*/ 3392211 w 3540888"/>
              <a:gd name="connsiteY1698" fmla="*/ 2236320 h 3540887"/>
              <a:gd name="connsiteX1699" fmla="*/ 3391087 w 3540888"/>
              <a:gd name="connsiteY1699" fmla="*/ 2238319 h 3540887"/>
              <a:gd name="connsiteX1700" fmla="*/ 3387423 w 3540888"/>
              <a:gd name="connsiteY1700" fmla="*/ 2238575 h 3540887"/>
              <a:gd name="connsiteX1701" fmla="*/ 3391087 w 3540888"/>
              <a:gd name="connsiteY1701" fmla="*/ 2238319 h 3540887"/>
              <a:gd name="connsiteX1702" fmla="*/ 3388728 w 3540888"/>
              <a:gd name="connsiteY1702" fmla="*/ 2226257 h 3540887"/>
              <a:gd name="connsiteX1703" fmla="*/ 3373723 w 3540888"/>
              <a:gd name="connsiteY1703" fmla="*/ 2219150 h 3540887"/>
              <a:gd name="connsiteX1704" fmla="*/ 3374074 w 3540888"/>
              <a:gd name="connsiteY1704" fmla="*/ 2227279 h 3540887"/>
              <a:gd name="connsiteX1705" fmla="*/ 3351565 w 3540888"/>
              <a:gd name="connsiteY1705" fmla="*/ 2216624 h 3540887"/>
              <a:gd name="connsiteX1706" fmla="*/ 3351082 w 3540888"/>
              <a:gd name="connsiteY1706" fmla="*/ 2210095 h 3540887"/>
              <a:gd name="connsiteX1707" fmla="*/ 3354526 w 3540888"/>
              <a:gd name="connsiteY1707" fmla="*/ 2200113 h 3540887"/>
              <a:gd name="connsiteX1708" fmla="*/ 3353222 w 3540888"/>
              <a:gd name="connsiteY1708" fmla="*/ 2212431 h 3540887"/>
              <a:gd name="connsiteX1709" fmla="*/ 3359069 w 3540888"/>
              <a:gd name="connsiteY1709" fmla="*/ 2220173 h 3540887"/>
              <a:gd name="connsiteX1710" fmla="*/ 3364387 w 3540888"/>
              <a:gd name="connsiteY1710" fmla="*/ 2215729 h 3540887"/>
              <a:gd name="connsiteX1711" fmla="*/ 3364035 w 3540888"/>
              <a:gd name="connsiteY1711" fmla="*/ 2207599 h 3540887"/>
              <a:gd name="connsiteX1712" fmla="*/ 3373371 w 3540888"/>
              <a:gd name="connsiteY1712" fmla="*/ 2211024 h 3540887"/>
              <a:gd name="connsiteX1713" fmla="*/ 3367347 w 3540888"/>
              <a:gd name="connsiteY1713" fmla="*/ 2199217 h 3540887"/>
              <a:gd name="connsiteX1714" fmla="*/ 3374673 w 3540888"/>
              <a:gd name="connsiteY1714" fmla="*/ 2198706 h 3540887"/>
              <a:gd name="connsiteX1715" fmla="*/ 3375977 w 3540888"/>
              <a:gd name="connsiteY1715" fmla="*/ 2186383 h 3540887"/>
              <a:gd name="connsiteX1716" fmla="*/ 3385664 w 3540888"/>
              <a:gd name="connsiteY1716" fmla="*/ 2197939 h 3540887"/>
              <a:gd name="connsiteX1717" fmla="*/ 3383129 w 3540888"/>
              <a:gd name="connsiteY1717" fmla="*/ 2181811 h 3540887"/>
              <a:gd name="connsiteX1718" fmla="*/ 3388977 w 3540888"/>
              <a:gd name="connsiteY1718" fmla="*/ 2189553 h 3540887"/>
              <a:gd name="connsiteX1719" fmla="*/ 3387496 w 3540888"/>
              <a:gd name="connsiteY1719" fmla="*/ 2197811 h 3540887"/>
              <a:gd name="connsiteX1720" fmla="*/ 3392814 w 3540888"/>
              <a:gd name="connsiteY1720" fmla="*/ 2193362 h 3540887"/>
              <a:gd name="connsiteX1721" fmla="*/ 3403631 w 3540888"/>
              <a:gd name="connsiteY1721" fmla="*/ 2188531 h 3540887"/>
              <a:gd name="connsiteX1722" fmla="*/ 3396654 w 3540888"/>
              <a:gd name="connsiteY1722" fmla="*/ 2197171 h 3540887"/>
              <a:gd name="connsiteX1723" fmla="*/ 3400318 w 3540888"/>
              <a:gd name="connsiteY1723" fmla="*/ 2196915 h 3540887"/>
              <a:gd name="connsiteX1724" fmla="*/ 3402150 w 3540888"/>
              <a:gd name="connsiteY1724" fmla="*/ 2196788 h 3540887"/>
              <a:gd name="connsiteX1725" fmla="*/ 3402325 w 3540888"/>
              <a:gd name="connsiteY1725" fmla="*/ 2200848 h 3540887"/>
              <a:gd name="connsiteX1726" fmla="*/ 3397182 w 3540888"/>
              <a:gd name="connsiteY1726" fmla="*/ 2209362 h 3540887"/>
              <a:gd name="connsiteX1727" fmla="*/ 3399541 w 3540888"/>
              <a:gd name="connsiteY1727" fmla="*/ 2221424 h 3540887"/>
              <a:gd name="connsiteX1728" fmla="*/ 3407819 w 3540888"/>
              <a:gd name="connsiteY1728" fmla="*/ 2200465 h 3540887"/>
              <a:gd name="connsiteX1729" fmla="*/ 3403806 w 3540888"/>
              <a:gd name="connsiteY1729" fmla="*/ 2192596 h 3540887"/>
              <a:gd name="connsiteX1730" fmla="*/ 3407644 w 3540888"/>
              <a:gd name="connsiteY1730" fmla="*/ 2196405 h 3540887"/>
              <a:gd name="connsiteX1731" fmla="*/ 3405283 w 3540888"/>
              <a:gd name="connsiteY1731" fmla="*/ 2184338 h 3540887"/>
              <a:gd name="connsiteX1732" fmla="*/ 3409124 w 3540888"/>
              <a:gd name="connsiteY1732" fmla="*/ 2188148 h 3540887"/>
              <a:gd name="connsiteX1733" fmla="*/ 3409827 w 3540888"/>
              <a:gd name="connsiteY1733" fmla="*/ 2204403 h 3540887"/>
              <a:gd name="connsiteX1734" fmla="*/ 3410956 w 3540888"/>
              <a:gd name="connsiteY1734" fmla="*/ 2188019 h 3540887"/>
              <a:gd name="connsiteX1735" fmla="*/ 3416276 w 3540888"/>
              <a:gd name="connsiteY1735" fmla="*/ 2183570 h 3540887"/>
              <a:gd name="connsiteX1736" fmla="*/ 3416627 w 3540888"/>
              <a:gd name="connsiteY1736" fmla="*/ 2191700 h 3540887"/>
              <a:gd name="connsiteX1737" fmla="*/ 3417654 w 3540888"/>
              <a:gd name="connsiteY1737" fmla="*/ 2130488 h 3540887"/>
              <a:gd name="connsiteX1738" fmla="*/ 3415822 w 3540888"/>
              <a:gd name="connsiteY1738" fmla="*/ 2130616 h 3540887"/>
              <a:gd name="connsiteX1739" fmla="*/ 3413813 w 3540888"/>
              <a:gd name="connsiteY1739" fmla="*/ 2126679 h 3540887"/>
              <a:gd name="connsiteX1740" fmla="*/ 3417126 w 3540888"/>
              <a:gd name="connsiteY1740" fmla="*/ 2118297 h 3540887"/>
              <a:gd name="connsiteX1741" fmla="*/ 3417654 w 3540888"/>
              <a:gd name="connsiteY1741" fmla="*/ 2130488 h 3540887"/>
              <a:gd name="connsiteX1742" fmla="*/ 3419042 w 3540888"/>
              <a:gd name="connsiteY1742" fmla="*/ 1453777 h 3540887"/>
              <a:gd name="connsiteX1743" fmla="*/ 3417767 w 3540888"/>
              <a:gd name="connsiteY1743" fmla="*/ 1453866 h 3540887"/>
              <a:gd name="connsiteX1744" fmla="*/ 3410440 w 3540888"/>
              <a:gd name="connsiteY1744" fmla="*/ 1454379 h 3540887"/>
              <a:gd name="connsiteX1745" fmla="*/ 3410480 w 3540888"/>
              <a:gd name="connsiteY1745" fmla="*/ 1444696 h 3540887"/>
              <a:gd name="connsiteX1746" fmla="*/ 3408039 w 3540888"/>
              <a:gd name="connsiteY1746" fmla="*/ 1438588 h 3540887"/>
              <a:gd name="connsiteX1747" fmla="*/ 3417087 w 3540888"/>
              <a:gd name="connsiteY1747" fmla="*/ 1433330 h 3540887"/>
              <a:gd name="connsiteX1748" fmla="*/ 3418290 w 3540888"/>
              <a:gd name="connsiteY1748" fmla="*/ 1445905 h 3540887"/>
              <a:gd name="connsiteX1749" fmla="*/ 3417592 w 3540888"/>
              <a:gd name="connsiteY1749" fmla="*/ 1449802 h 3540887"/>
              <a:gd name="connsiteX1750" fmla="*/ 3418549 w 3540888"/>
              <a:gd name="connsiteY1750" fmla="*/ 1448616 h 3540887"/>
              <a:gd name="connsiteX1751" fmla="*/ 3419089 w 3540888"/>
              <a:gd name="connsiteY1751" fmla="*/ 2248592 h 3540887"/>
              <a:gd name="connsiteX1752" fmla="*/ 3414897 w 3540888"/>
              <a:gd name="connsiteY1752" fmla="*/ 2236656 h 3540887"/>
              <a:gd name="connsiteX1753" fmla="*/ 3418738 w 3540888"/>
              <a:gd name="connsiteY1753" fmla="*/ 2240467 h 3540887"/>
              <a:gd name="connsiteX1754" fmla="*/ 3419089 w 3540888"/>
              <a:gd name="connsiteY1754" fmla="*/ 2248592 h 3540887"/>
              <a:gd name="connsiteX1755" fmla="*/ 3420945 w 3540888"/>
              <a:gd name="connsiteY1755" fmla="*/ 2068620 h 3540887"/>
              <a:gd name="connsiteX1756" fmla="*/ 3406307 w 3540888"/>
              <a:gd name="connsiteY1756" fmla="*/ 2077477 h 3540887"/>
              <a:gd name="connsiteX1757" fmla="*/ 3420945 w 3540888"/>
              <a:gd name="connsiteY1757" fmla="*/ 2068620 h 3540887"/>
              <a:gd name="connsiteX1758" fmla="*/ 3420954 w 3540888"/>
              <a:gd name="connsiteY1758" fmla="*/ 1987114 h 3540887"/>
              <a:gd name="connsiteX1759" fmla="*/ 3410753 w 3540888"/>
              <a:gd name="connsiteY1759" fmla="*/ 1996450 h 3540887"/>
              <a:gd name="connsiteX1760" fmla="*/ 3416224 w 3540888"/>
              <a:gd name="connsiteY1760" fmla="*/ 2000378 h 3540887"/>
              <a:gd name="connsiteX1761" fmla="*/ 3420954 w 3540888"/>
              <a:gd name="connsiteY1761" fmla="*/ 1987114 h 3540887"/>
              <a:gd name="connsiteX1762" fmla="*/ 3421491 w 3540888"/>
              <a:gd name="connsiteY1762" fmla="*/ 2134297 h 3540887"/>
              <a:gd name="connsiteX1763" fmla="*/ 3418357 w 3540888"/>
              <a:gd name="connsiteY1763" fmla="*/ 2146743 h 3540887"/>
              <a:gd name="connsiteX1764" fmla="*/ 3414517 w 3540888"/>
              <a:gd name="connsiteY1764" fmla="*/ 2142934 h 3540887"/>
              <a:gd name="connsiteX1765" fmla="*/ 3421491 w 3540888"/>
              <a:gd name="connsiteY1765" fmla="*/ 2134297 h 3540887"/>
              <a:gd name="connsiteX1766" fmla="*/ 3422033 w 3540888"/>
              <a:gd name="connsiteY1766" fmla="*/ 2052867 h 3540887"/>
              <a:gd name="connsiteX1767" fmla="*/ 3417083 w 3540888"/>
              <a:gd name="connsiteY1767" fmla="*/ 2061050 h 3540887"/>
              <a:gd name="connsiteX1768" fmla="*/ 3422033 w 3540888"/>
              <a:gd name="connsiteY1768" fmla="*/ 2052867 h 3540887"/>
              <a:gd name="connsiteX1769" fmla="*/ 3423048 w 3540888"/>
              <a:gd name="connsiteY1769" fmla="*/ 2076308 h 3540887"/>
              <a:gd name="connsiteX1770" fmla="*/ 3419711 w 3540888"/>
              <a:gd name="connsiteY1770" fmla="*/ 2080950 h 3540887"/>
              <a:gd name="connsiteX1771" fmla="*/ 3418520 w 3540888"/>
              <a:gd name="connsiteY1771" fmla="*/ 2094256 h 3540887"/>
              <a:gd name="connsiteX1772" fmla="*/ 3423048 w 3540888"/>
              <a:gd name="connsiteY1772" fmla="*/ 2076308 h 3540887"/>
              <a:gd name="connsiteX1773" fmla="*/ 3423755 w 3540888"/>
              <a:gd name="connsiteY1773" fmla="*/ 1450731 h 3540887"/>
              <a:gd name="connsiteX1774" fmla="*/ 3423298 w 3540888"/>
              <a:gd name="connsiteY1774" fmla="*/ 1453480 h 3540887"/>
              <a:gd name="connsiteX1775" fmla="*/ 3420941 w 3540888"/>
              <a:gd name="connsiteY1775" fmla="*/ 1453644 h 3540887"/>
              <a:gd name="connsiteX1776" fmla="*/ 3421683 w 3540888"/>
              <a:gd name="connsiteY1776" fmla="*/ 1451864 h 3540887"/>
              <a:gd name="connsiteX1777" fmla="*/ 3423386 w 3540888"/>
              <a:gd name="connsiteY1777" fmla="*/ 1450009 h 3540887"/>
              <a:gd name="connsiteX1778" fmla="*/ 3424000 w 3540888"/>
              <a:gd name="connsiteY1778" fmla="*/ 1937394 h 3540887"/>
              <a:gd name="connsiteX1779" fmla="*/ 3417333 w 3540888"/>
              <a:gd name="connsiteY1779" fmla="*/ 1946675 h 3540887"/>
              <a:gd name="connsiteX1780" fmla="*/ 3424000 w 3540888"/>
              <a:gd name="connsiteY1780" fmla="*/ 1937394 h 3540887"/>
              <a:gd name="connsiteX1781" fmla="*/ 3425880 w 3540888"/>
              <a:gd name="connsiteY1781" fmla="*/ 1443539 h 3540887"/>
              <a:gd name="connsiteX1782" fmla="*/ 3422909 w 3540888"/>
              <a:gd name="connsiteY1782" fmla="*/ 1445357 h 3540887"/>
              <a:gd name="connsiteX1783" fmla="*/ 3422700 w 3540888"/>
              <a:gd name="connsiteY1783" fmla="*/ 1440538 h 3540887"/>
              <a:gd name="connsiteX1784" fmla="*/ 3424843 w 3540888"/>
              <a:gd name="connsiteY1784" fmla="*/ 1438839 h 3540887"/>
              <a:gd name="connsiteX1785" fmla="*/ 3428643 w 3540888"/>
              <a:gd name="connsiteY1785" fmla="*/ 2129721 h 3540887"/>
              <a:gd name="connsiteX1786" fmla="*/ 3427690 w 3540888"/>
              <a:gd name="connsiteY1786" fmla="*/ 2150169 h 3540887"/>
              <a:gd name="connsiteX1787" fmla="*/ 3423674 w 3540888"/>
              <a:gd name="connsiteY1787" fmla="*/ 2142295 h 3540887"/>
              <a:gd name="connsiteX1788" fmla="*/ 3425155 w 3540888"/>
              <a:gd name="connsiteY1788" fmla="*/ 2134041 h 3540887"/>
              <a:gd name="connsiteX1789" fmla="*/ 3428643 w 3540888"/>
              <a:gd name="connsiteY1789" fmla="*/ 2129721 h 3540887"/>
              <a:gd name="connsiteX1790" fmla="*/ 3430322 w 3540888"/>
              <a:gd name="connsiteY1790" fmla="*/ 1999394 h 3540887"/>
              <a:gd name="connsiteX1791" fmla="*/ 3421512 w 3540888"/>
              <a:gd name="connsiteY1791" fmla="*/ 2000008 h 3540887"/>
              <a:gd name="connsiteX1792" fmla="*/ 3420934 w 3540888"/>
              <a:gd name="connsiteY1792" fmla="*/ 2027474 h 3540887"/>
              <a:gd name="connsiteX1793" fmla="*/ 3422696 w 3540888"/>
              <a:gd name="connsiteY1793" fmla="*/ 2027351 h 3540887"/>
              <a:gd name="connsiteX1794" fmla="*/ 3425374 w 3540888"/>
              <a:gd name="connsiteY1794" fmla="*/ 2007574 h 3540887"/>
              <a:gd name="connsiteX1795" fmla="*/ 3430322 w 3540888"/>
              <a:gd name="connsiteY1795" fmla="*/ 1999394 h 3540887"/>
              <a:gd name="connsiteX1796" fmla="*/ 3431192 w 3540888"/>
              <a:gd name="connsiteY1796" fmla="*/ 2223660 h 3540887"/>
              <a:gd name="connsiteX1797" fmla="*/ 3431007 w 3540888"/>
              <a:gd name="connsiteY1797" fmla="*/ 2219427 h 3540887"/>
              <a:gd name="connsiteX1798" fmla="*/ 3428878 w 3540888"/>
              <a:gd name="connsiteY1798" fmla="*/ 2211086 h 3540887"/>
              <a:gd name="connsiteX1799" fmla="*/ 3427116 w 3540888"/>
              <a:gd name="connsiteY1799" fmla="*/ 2211208 h 3540887"/>
              <a:gd name="connsiteX1800" fmla="*/ 3427297 w 3540888"/>
              <a:gd name="connsiteY1800" fmla="*/ 2215441 h 3540887"/>
              <a:gd name="connsiteX1801" fmla="*/ 3430293 w 3540888"/>
              <a:gd name="connsiteY1801" fmla="*/ 2227171 h 3540887"/>
              <a:gd name="connsiteX1802" fmla="*/ 3431192 w 3540888"/>
              <a:gd name="connsiteY1802" fmla="*/ 2223660 h 3540887"/>
              <a:gd name="connsiteX1803" fmla="*/ 3434022 w 3540888"/>
              <a:gd name="connsiteY1803" fmla="*/ 2289093 h 3540887"/>
              <a:gd name="connsiteX1804" fmla="*/ 3426212 w 3540888"/>
              <a:gd name="connsiteY1804" fmla="*/ 2272003 h 3540887"/>
              <a:gd name="connsiteX1805" fmla="*/ 3426592 w 3540888"/>
              <a:gd name="connsiteY1805" fmla="*/ 2280794 h 3540887"/>
              <a:gd name="connsiteX1806" fmla="*/ 3426783 w 3540888"/>
              <a:gd name="connsiteY1806" fmla="*/ 2285190 h 3540887"/>
              <a:gd name="connsiteX1807" fmla="*/ 3426973 w 3540888"/>
              <a:gd name="connsiteY1807" fmla="*/ 2289585 h 3540887"/>
              <a:gd name="connsiteX1808" fmla="*/ 3434022 w 3540888"/>
              <a:gd name="connsiteY1808" fmla="*/ 2289093 h 3540887"/>
              <a:gd name="connsiteX1809" fmla="*/ 3434041 w 3540888"/>
              <a:gd name="connsiteY1809" fmla="*/ 2085335 h 3540887"/>
              <a:gd name="connsiteX1810" fmla="*/ 3430122 w 3540888"/>
              <a:gd name="connsiteY1810" fmla="*/ 2076465 h 3540887"/>
              <a:gd name="connsiteX1811" fmla="*/ 3434041 w 3540888"/>
              <a:gd name="connsiteY1811" fmla="*/ 2085335 h 3540887"/>
              <a:gd name="connsiteX1812" fmla="*/ 3440549 w 3540888"/>
              <a:gd name="connsiteY1812" fmla="*/ 1931826 h 3540887"/>
              <a:gd name="connsiteX1813" fmla="*/ 3435644 w 3540888"/>
              <a:gd name="connsiteY1813" fmla="*/ 1940986 h 3540887"/>
              <a:gd name="connsiteX1814" fmla="*/ 3439548 w 3540888"/>
              <a:gd name="connsiteY1814" fmla="*/ 1949529 h 3540887"/>
              <a:gd name="connsiteX1815" fmla="*/ 3440549 w 3540888"/>
              <a:gd name="connsiteY1815" fmla="*/ 1931826 h 3540887"/>
              <a:gd name="connsiteX1816" fmla="*/ 3442168 w 3540888"/>
              <a:gd name="connsiteY1816" fmla="*/ 2145080 h 3540887"/>
              <a:gd name="connsiteX1817" fmla="*/ 3436848 w 3540888"/>
              <a:gd name="connsiteY1817" fmla="*/ 2149529 h 3540887"/>
              <a:gd name="connsiteX1818" fmla="*/ 3434312 w 3540888"/>
              <a:gd name="connsiteY1818" fmla="*/ 2133402 h 3540887"/>
              <a:gd name="connsiteX1819" fmla="*/ 3429522 w 3540888"/>
              <a:gd name="connsiteY1819" fmla="*/ 2150041 h 3540887"/>
              <a:gd name="connsiteX1820" fmla="*/ 3428291 w 3540888"/>
              <a:gd name="connsiteY1820" fmla="*/ 2121595 h 3540887"/>
              <a:gd name="connsiteX1821" fmla="*/ 3433609 w 3540888"/>
              <a:gd name="connsiteY1821" fmla="*/ 2117146 h 3540887"/>
              <a:gd name="connsiteX1822" fmla="*/ 3432307 w 3540888"/>
              <a:gd name="connsiteY1822" fmla="*/ 2129465 h 3540887"/>
              <a:gd name="connsiteX1823" fmla="*/ 3439280 w 3540888"/>
              <a:gd name="connsiteY1823" fmla="*/ 2120828 h 3540887"/>
              <a:gd name="connsiteX1824" fmla="*/ 3435968 w 3540888"/>
              <a:gd name="connsiteY1824" fmla="*/ 2129209 h 3540887"/>
              <a:gd name="connsiteX1825" fmla="*/ 3442168 w 3540888"/>
              <a:gd name="connsiteY1825" fmla="*/ 2145080 h 3540887"/>
              <a:gd name="connsiteX1826" fmla="*/ 3444944 w 3540888"/>
              <a:gd name="connsiteY1826" fmla="*/ 2341586 h 3540887"/>
              <a:gd name="connsiteX1827" fmla="*/ 3444903 w 3540888"/>
              <a:gd name="connsiteY1827" fmla="*/ 2337073 h 3540887"/>
              <a:gd name="connsiteX1828" fmla="*/ 3443641 w 3540888"/>
              <a:gd name="connsiteY1828" fmla="*/ 2337842 h 3540887"/>
              <a:gd name="connsiteX1829" fmla="*/ 3443032 w 3540888"/>
              <a:gd name="connsiteY1829" fmla="*/ 2344146 h 3540887"/>
              <a:gd name="connsiteX1830" fmla="*/ 3443290 w 3540888"/>
              <a:gd name="connsiteY1830" fmla="*/ 2346105 h 3540887"/>
              <a:gd name="connsiteX1831" fmla="*/ 3445144 w 3540888"/>
              <a:gd name="connsiteY1831" fmla="*/ 2035583 h 3540887"/>
              <a:gd name="connsiteX1832" fmla="*/ 3438419 w 3540888"/>
              <a:gd name="connsiteY1832" fmla="*/ 2002746 h 3540887"/>
              <a:gd name="connsiteX1833" fmla="*/ 3438958 w 3540888"/>
              <a:gd name="connsiteY1833" fmla="*/ 2015198 h 3540887"/>
              <a:gd name="connsiteX1834" fmla="*/ 3439496 w 3540888"/>
              <a:gd name="connsiteY1834" fmla="*/ 2027650 h 3540887"/>
              <a:gd name="connsiteX1835" fmla="*/ 3445144 w 3540888"/>
              <a:gd name="connsiteY1835" fmla="*/ 2035583 h 3540887"/>
              <a:gd name="connsiteX1836" fmla="*/ 3445227 w 3540888"/>
              <a:gd name="connsiteY1836" fmla="*/ 2206022 h 3540887"/>
              <a:gd name="connsiteX1837" fmla="*/ 3441309 w 3540888"/>
              <a:gd name="connsiteY1837" fmla="*/ 2212359 h 3540887"/>
              <a:gd name="connsiteX1838" fmla="*/ 3441772 w 3540888"/>
              <a:gd name="connsiteY1838" fmla="*/ 2218022 h 3540887"/>
              <a:gd name="connsiteX1839" fmla="*/ 3445227 w 3540888"/>
              <a:gd name="connsiteY1839" fmla="*/ 2206022 h 3540887"/>
              <a:gd name="connsiteX1840" fmla="*/ 3446656 w 3540888"/>
              <a:gd name="connsiteY1840" fmla="*/ 2336014 h 3540887"/>
              <a:gd name="connsiteX1841" fmla="*/ 3444895 w 3540888"/>
              <a:gd name="connsiteY1841" fmla="*/ 2336136 h 3540887"/>
              <a:gd name="connsiteX1842" fmla="*/ 3444903 w 3540888"/>
              <a:gd name="connsiteY1842" fmla="*/ 2337073 h 3540887"/>
              <a:gd name="connsiteX1843" fmla="*/ 3446963 w 3540888"/>
              <a:gd name="connsiteY1843" fmla="*/ 1926220 h 3540887"/>
              <a:gd name="connsiteX1844" fmla="*/ 3443400 w 3540888"/>
              <a:gd name="connsiteY1844" fmla="*/ 1935884 h 3540887"/>
              <a:gd name="connsiteX1845" fmla="*/ 3445075 w 3540888"/>
              <a:gd name="connsiteY1845" fmla="*/ 1921856 h 3540887"/>
              <a:gd name="connsiteX1846" fmla="*/ 3446963 w 3540888"/>
              <a:gd name="connsiteY1846" fmla="*/ 1946253 h 3540887"/>
              <a:gd name="connsiteX1847" fmla="*/ 3446315 w 3540888"/>
              <a:gd name="connsiteY1847" fmla="*/ 1953412 h 3540887"/>
              <a:gd name="connsiteX1848" fmla="*/ 3440031 w 3540888"/>
              <a:gd name="connsiteY1848" fmla="*/ 1955021 h 3540887"/>
              <a:gd name="connsiteX1849" fmla="*/ 3430678 w 3540888"/>
              <a:gd name="connsiteY1849" fmla="*/ 1961684 h 3540887"/>
              <a:gd name="connsiteX1850" fmla="*/ 3426470 w 3540888"/>
              <a:gd name="connsiteY1850" fmla="*/ 1949571 h 3540887"/>
              <a:gd name="connsiteX1851" fmla="*/ 3413974 w 3540888"/>
              <a:gd name="connsiteY1851" fmla="*/ 1958715 h 3540887"/>
              <a:gd name="connsiteX1852" fmla="*/ 3412316 w 3540888"/>
              <a:gd name="connsiteY1852" fmla="*/ 1962966 h 3540887"/>
              <a:gd name="connsiteX1853" fmla="*/ 3413618 w 3540888"/>
              <a:gd name="connsiteY1853" fmla="*/ 1950468 h 3540887"/>
              <a:gd name="connsiteX1854" fmla="*/ 3408287 w 3540888"/>
              <a:gd name="connsiteY1854" fmla="*/ 1954976 h 3540887"/>
              <a:gd name="connsiteX1855" fmla="*/ 3410481 w 3540888"/>
              <a:gd name="connsiteY1855" fmla="*/ 1963094 h 3540887"/>
              <a:gd name="connsiteX1856" fmla="*/ 3395254 w 3540888"/>
              <a:gd name="connsiteY1856" fmla="*/ 1951750 h 3540887"/>
              <a:gd name="connsiteX1857" fmla="*/ 3400764 w 3540888"/>
              <a:gd name="connsiteY1857" fmla="*/ 1951365 h 3540887"/>
              <a:gd name="connsiteX1858" fmla="*/ 3398570 w 3540888"/>
              <a:gd name="connsiteY1858" fmla="*/ 1943246 h 3540887"/>
              <a:gd name="connsiteX1859" fmla="*/ 3390747 w 3540888"/>
              <a:gd name="connsiteY1859" fmla="*/ 1959302 h 3540887"/>
              <a:gd name="connsiteX1860" fmla="*/ 3384109 w 3540888"/>
              <a:gd name="connsiteY1860" fmla="*/ 1966290 h 3540887"/>
              <a:gd name="connsiteX1861" fmla="*/ 3383474 w 3540888"/>
              <a:gd name="connsiteY1861" fmla="*/ 1966290 h 3540887"/>
              <a:gd name="connsiteX1862" fmla="*/ 3382613 w 3540888"/>
              <a:gd name="connsiteY1862" fmla="*/ 1966290 h 3540887"/>
              <a:gd name="connsiteX1863" fmla="*/ 3382613 w 3540888"/>
              <a:gd name="connsiteY1863" fmla="*/ 1954267 h 3540887"/>
              <a:gd name="connsiteX1864" fmla="*/ 3389508 w 3540888"/>
              <a:gd name="connsiteY1864" fmla="*/ 1942248 h 3540887"/>
              <a:gd name="connsiteX1865" fmla="*/ 3382613 w 3540888"/>
              <a:gd name="connsiteY1865" fmla="*/ 1926220 h 3540887"/>
              <a:gd name="connsiteX1866" fmla="*/ 3383022 w 3540888"/>
              <a:gd name="connsiteY1866" fmla="*/ 1924995 h 3540887"/>
              <a:gd name="connsiteX1867" fmla="*/ 3383662 w 3540888"/>
              <a:gd name="connsiteY1867" fmla="*/ 1924058 h 3540887"/>
              <a:gd name="connsiteX1868" fmla="*/ 3383346 w 3540888"/>
              <a:gd name="connsiteY1868" fmla="*/ 1924025 h 3540887"/>
              <a:gd name="connsiteX1869" fmla="*/ 3384623 w 3540888"/>
              <a:gd name="connsiteY1869" fmla="*/ 1920208 h 3540887"/>
              <a:gd name="connsiteX1870" fmla="*/ 3384912 w 3540888"/>
              <a:gd name="connsiteY1870" fmla="*/ 1914196 h 3540887"/>
              <a:gd name="connsiteX1871" fmla="*/ 3386276 w 3540888"/>
              <a:gd name="connsiteY1871" fmla="*/ 1917765 h 3540887"/>
              <a:gd name="connsiteX1872" fmla="*/ 3387160 w 3540888"/>
              <a:gd name="connsiteY1872" fmla="*/ 1924348 h 3540887"/>
              <a:gd name="connsiteX1873" fmla="*/ 3386854 w 3540888"/>
              <a:gd name="connsiteY1873" fmla="*/ 1931546 h 3540887"/>
              <a:gd name="connsiteX1874" fmla="*/ 3387563 w 3540888"/>
              <a:gd name="connsiteY1874" fmla="*/ 1932599 h 3540887"/>
              <a:gd name="connsiteX1875" fmla="*/ 3392849 w 3540888"/>
              <a:gd name="connsiteY1875" fmla="*/ 1932230 h 3540887"/>
              <a:gd name="connsiteX1876" fmla="*/ 3389235 w 3540888"/>
              <a:gd name="connsiteY1876" fmla="*/ 1926859 h 3540887"/>
              <a:gd name="connsiteX1877" fmla="*/ 3389508 w 3540888"/>
              <a:gd name="connsiteY1877" fmla="*/ 1926220 h 3540887"/>
              <a:gd name="connsiteX1878" fmla="*/ 3387208 w 3540888"/>
              <a:gd name="connsiteY1878" fmla="*/ 1906182 h 3540887"/>
              <a:gd name="connsiteX1879" fmla="*/ 3380317 w 3540888"/>
              <a:gd name="connsiteY1879" fmla="*/ 1906182 h 3540887"/>
              <a:gd name="connsiteX1880" fmla="*/ 3382019 w 3540888"/>
              <a:gd name="connsiteY1880" fmla="*/ 1904127 h 3540887"/>
              <a:gd name="connsiteX1881" fmla="*/ 3382561 w 3540888"/>
              <a:gd name="connsiteY1881" fmla="*/ 1908443 h 3540887"/>
              <a:gd name="connsiteX1882" fmla="*/ 3383060 w 3540888"/>
              <a:gd name="connsiteY1882" fmla="*/ 1902869 h 3540887"/>
              <a:gd name="connsiteX1883" fmla="*/ 3384050 w 3540888"/>
              <a:gd name="connsiteY1883" fmla="*/ 1901673 h 3540887"/>
              <a:gd name="connsiteX1884" fmla="*/ 3391804 w 3540888"/>
              <a:gd name="connsiteY1884" fmla="*/ 1906182 h 3540887"/>
              <a:gd name="connsiteX1885" fmla="*/ 3391467 w 3540888"/>
              <a:gd name="connsiteY1885" fmla="*/ 1904709 h 3540887"/>
              <a:gd name="connsiteX1886" fmla="*/ 3392204 w 3540888"/>
              <a:gd name="connsiteY1886" fmla="*/ 1906051 h 3540887"/>
              <a:gd name="connsiteX1887" fmla="*/ 3393375 w 3540888"/>
              <a:gd name="connsiteY1887" fmla="*/ 1903118 h 3540887"/>
              <a:gd name="connsiteX1888" fmla="*/ 3390101 w 3540888"/>
              <a:gd name="connsiteY1888" fmla="*/ 1894914 h 3540887"/>
              <a:gd name="connsiteX1889" fmla="*/ 3389083 w 3540888"/>
              <a:gd name="connsiteY1889" fmla="*/ 1894317 h 3540887"/>
              <a:gd name="connsiteX1890" fmla="*/ 3387208 w 3540888"/>
              <a:gd name="connsiteY1890" fmla="*/ 1886144 h 3540887"/>
              <a:gd name="connsiteX1891" fmla="*/ 3390479 w 3540888"/>
              <a:gd name="connsiteY1891" fmla="*/ 1880801 h 3540887"/>
              <a:gd name="connsiteX1892" fmla="*/ 3392532 w 3540888"/>
              <a:gd name="connsiteY1892" fmla="*/ 1879022 h 3540887"/>
              <a:gd name="connsiteX1893" fmla="*/ 3395934 w 3540888"/>
              <a:gd name="connsiteY1893" fmla="*/ 1883370 h 3540887"/>
              <a:gd name="connsiteX1894" fmla="*/ 3392446 w 3540888"/>
              <a:gd name="connsiteY1894" fmla="*/ 1887690 h 3540887"/>
              <a:gd name="connsiteX1895" fmla="*/ 3401606 w 3540888"/>
              <a:gd name="connsiteY1895" fmla="*/ 1887050 h 3540887"/>
              <a:gd name="connsiteX1896" fmla="*/ 3400841 w 3540888"/>
              <a:gd name="connsiteY1896" fmla="*/ 1883140 h 3540887"/>
              <a:gd name="connsiteX1897" fmla="*/ 3401895 w 3540888"/>
              <a:gd name="connsiteY1897" fmla="*/ 1883140 h 3540887"/>
              <a:gd name="connsiteX1898" fmla="*/ 3403169 w 3540888"/>
              <a:gd name="connsiteY1898" fmla="*/ 1885871 h 3540887"/>
              <a:gd name="connsiteX1899" fmla="*/ 3403214 w 3540888"/>
              <a:gd name="connsiteY1899" fmla="*/ 1886679 h 3540887"/>
              <a:gd name="connsiteX1900" fmla="*/ 3402507 w 3540888"/>
              <a:gd name="connsiteY1900" fmla="*/ 1891280 h 3540887"/>
              <a:gd name="connsiteX1901" fmla="*/ 3394104 w 3540888"/>
              <a:gd name="connsiteY1901" fmla="*/ 1890154 h 3540887"/>
              <a:gd name="connsiteX1902" fmla="*/ 3394104 w 3540888"/>
              <a:gd name="connsiteY1902" fmla="*/ 1906182 h 3540887"/>
              <a:gd name="connsiteX1903" fmla="*/ 3398414 w 3540888"/>
              <a:gd name="connsiteY1903" fmla="*/ 1903615 h 3540887"/>
              <a:gd name="connsiteX1904" fmla="*/ 3398631 w 3540888"/>
              <a:gd name="connsiteY1904" fmla="*/ 1903873 h 3540887"/>
              <a:gd name="connsiteX1905" fmla="*/ 3398199 w 3540888"/>
              <a:gd name="connsiteY1905" fmla="*/ 1907352 h 3540887"/>
              <a:gd name="connsiteX1906" fmla="*/ 3399029 w 3540888"/>
              <a:gd name="connsiteY1906" fmla="*/ 1911212 h 3540887"/>
              <a:gd name="connsiteX1907" fmla="*/ 3400999 w 3540888"/>
              <a:gd name="connsiteY1907" fmla="*/ 1908774 h 3540887"/>
              <a:gd name="connsiteX1908" fmla="*/ 3401000 w 3540888"/>
              <a:gd name="connsiteY1908" fmla="*/ 1922211 h 3540887"/>
              <a:gd name="connsiteX1909" fmla="*/ 3414249 w 3540888"/>
              <a:gd name="connsiteY1909" fmla="*/ 1921648 h 3540887"/>
              <a:gd name="connsiteX1910" fmla="*/ 3417973 w 3540888"/>
              <a:gd name="connsiteY1910" fmla="*/ 1921930 h 3540887"/>
              <a:gd name="connsiteX1911" fmla="*/ 3417326 w 3540888"/>
              <a:gd name="connsiteY1911" fmla="*/ 1926103 h 3540887"/>
              <a:gd name="connsiteX1912" fmla="*/ 3416762 w 3540888"/>
              <a:gd name="connsiteY1912" fmla="*/ 1933489 h 3540887"/>
              <a:gd name="connsiteX1913" fmla="*/ 3422048 w 3540888"/>
              <a:gd name="connsiteY1913" fmla="*/ 1933120 h 3540887"/>
              <a:gd name="connsiteX1914" fmla="*/ 3418120 w 3540888"/>
              <a:gd name="connsiteY1914" fmla="*/ 1921941 h 3540887"/>
              <a:gd name="connsiteX1915" fmla="*/ 3421682 w 3540888"/>
              <a:gd name="connsiteY1915" fmla="*/ 1922211 h 3540887"/>
              <a:gd name="connsiteX1916" fmla="*/ 3426279 w 3540888"/>
              <a:gd name="connsiteY1916" fmla="*/ 1918201 h 3540887"/>
              <a:gd name="connsiteX1917" fmla="*/ 3423982 w 3540888"/>
              <a:gd name="connsiteY1917" fmla="*/ 1898168 h 3540887"/>
              <a:gd name="connsiteX1918" fmla="*/ 3428579 w 3540888"/>
              <a:gd name="connsiteY1918" fmla="*/ 1902173 h 3540887"/>
              <a:gd name="connsiteX1919" fmla="*/ 3433174 w 3540888"/>
              <a:gd name="connsiteY1919" fmla="*/ 1878131 h 3540887"/>
              <a:gd name="connsiteX1920" fmla="*/ 3430875 w 3540888"/>
              <a:gd name="connsiteY1920" fmla="*/ 1874126 h 3540887"/>
              <a:gd name="connsiteX1921" fmla="*/ 3431560 w 3540888"/>
              <a:gd name="connsiteY1921" fmla="*/ 1874477 h 3540887"/>
              <a:gd name="connsiteX1922" fmla="*/ 3434509 w 3540888"/>
              <a:gd name="connsiteY1922" fmla="*/ 1876536 h 3540887"/>
              <a:gd name="connsiteX1923" fmla="*/ 3435480 w 3540888"/>
              <a:gd name="connsiteY1923" fmla="*/ 1876486 h 3540887"/>
              <a:gd name="connsiteX1924" fmla="*/ 3435760 w 3540888"/>
              <a:gd name="connsiteY1924" fmla="*/ 1876629 h 3540887"/>
              <a:gd name="connsiteX1925" fmla="*/ 3442367 w 3540888"/>
              <a:gd name="connsiteY1925" fmla="*/ 1882140 h 3540887"/>
              <a:gd name="connsiteX1926" fmla="*/ 3443983 w 3540888"/>
              <a:gd name="connsiteY1926" fmla="*/ 1919331 h 3540887"/>
              <a:gd name="connsiteX1927" fmla="*/ 3444592 w 3540888"/>
              <a:gd name="connsiteY1927" fmla="*/ 1920738 h 3540887"/>
              <a:gd name="connsiteX1928" fmla="*/ 3441989 w 3540888"/>
              <a:gd name="connsiteY1928" fmla="*/ 1924280 h 3540887"/>
              <a:gd name="connsiteX1929" fmla="*/ 3442587 w 3540888"/>
              <a:gd name="connsiteY1929" fmla="*/ 1938089 h 3540887"/>
              <a:gd name="connsiteX1930" fmla="*/ 3441793 w 3540888"/>
              <a:gd name="connsiteY1930" fmla="*/ 1940243 h 3540887"/>
              <a:gd name="connsiteX1931" fmla="*/ 3440070 w 3540888"/>
              <a:gd name="connsiteY1931" fmla="*/ 1954266 h 3540887"/>
              <a:gd name="connsiteX1932" fmla="*/ 3446963 w 3540888"/>
              <a:gd name="connsiteY1932" fmla="*/ 1946253 h 3540887"/>
              <a:gd name="connsiteX1933" fmla="*/ 3448485 w 3540888"/>
              <a:gd name="connsiteY1933" fmla="*/ 1990285 h 3540887"/>
              <a:gd name="connsiteX1934" fmla="*/ 3443538 w 3540888"/>
              <a:gd name="connsiteY1934" fmla="*/ 1998471 h 3540887"/>
              <a:gd name="connsiteX1935" fmla="*/ 3448485 w 3540888"/>
              <a:gd name="connsiteY1935" fmla="*/ 1990285 h 3540887"/>
              <a:gd name="connsiteX1936" fmla="*/ 3451450 w 3540888"/>
              <a:gd name="connsiteY1936" fmla="*/ 1443251 h 3540887"/>
              <a:gd name="connsiteX1937" fmla="*/ 3449007 w 3540888"/>
              <a:gd name="connsiteY1937" fmla="*/ 1447419 h 3540887"/>
              <a:gd name="connsiteX1938" fmla="*/ 3433550 w 3540888"/>
              <a:gd name="connsiteY1938" fmla="*/ 1436460 h 3540887"/>
              <a:gd name="connsiteX1939" fmla="*/ 3427608 w 3540888"/>
              <a:gd name="connsiteY1939" fmla="*/ 1442481 h 3540887"/>
              <a:gd name="connsiteX1940" fmla="*/ 3425965 w 3540888"/>
              <a:gd name="connsiteY1940" fmla="*/ 1443486 h 3540887"/>
              <a:gd name="connsiteX1941" fmla="*/ 3424843 w 3540888"/>
              <a:gd name="connsiteY1941" fmla="*/ 1436836 h 3540887"/>
              <a:gd name="connsiteX1942" fmla="*/ 3421682 w 3540888"/>
              <a:gd name="connsiteY1942" fmla="*/ 1425317 h 3540887"/>
              <a:gd name="connsiteX1943" fmla="*/ 3426531 w 3540888"/>
              <a:gd name="connsiteY1943" fmla="*/ 1426549 h 3540887"/>
              <a:gd name="connsiteX1944" fmla="*/ 3426046 w 3540888"/>
              <a:gd name="connsiteY1944" fmla="*/ 1432906 h 3540887"/>
              <a:gd name="connsiteX1945" fmla="*/ 3432525 w 3540888"/>
              <a:gd name="connsiteY1945" fmla="*/ 1425492 h 3540887"/>
              <a:gd name="connsiteX1946" fmla="*/ 3435472 w 3540888"/>
              <a:gd name="connsiteY1946" fmla="*/ 1424314 h 3540887"/>
              <a:gd name="connsiteX1947" fmla="*/ 3438081 w 3540888"/>
              <a:gd name="connsiteY1947" fmla="*/ 1423840 h 3540887"/>
              <a:gd name="connsiteX1948" fmla="*/ 3438836 w 3540888"/>
              <a:gd name="connsiteY1948" fmla="*/ 1423991 h 3540887"/>
              <a:gd name="connsiteX1949" fmla="*/ 3442531 w 3540888"/>
              <a:gd name="connsiteY1949" fmla="*/ 1431756 h 3540887"/>
              <a:gd name="connsiteX1950" fmla="*/ 3442816 w 3540888"/>
              <a:gd name="connsiteY1950" fmla="*/ 1424414 h 3540887"/>
              <a:gd name="connsiteX1951" fmla="*/ 3444106 w 3540888"/>
              <a:gd name="connsiteY1951" fmla="*/ 1424640 h 3540887"/>
              <a:gd name="connsiteX1952" fmla="*/ 3445935 w 3540888"/>
              <a:gd name="connsiteY1952" fmla="*/ 1426301 h 3540887"/>
              <a:gd name="connsiteX1953" fmla="*/ 3448378 w 3540888"/>
              <a:gd name="connsiteY1953" fmla="*/ 1439502 h 3540887"/>
              <a:gd name="connsiteX1954" fmla="*/ 3449613 w 3540888"/>
              <a:gd name="connsiteY1954" fmla="*/ 1436974 h 3540887"/>
              <a:gd name="connsiteX1955" fmla="*/ 3449837 w 3540888"/>
              <a:gd name="connsiteY1955" fmla="*/ 1441845 h 3540887"/>
              <a:gd name="connsiteX1956" fmla="*/ 3453423 w 3540888"/>
              <a:gd name="connsiteY1956" fmla="*/ 2216718 h 3540887"/>
              <a:gd name="connsiteX1957" fmla="*/ 3453003 w 3540888"/>
              <a:gd name="connsiteY1957" fmla="*/ 2217238 h 3540887"/>
              <a:gd name="connsiteX1958" fmla="*/ 3453320 w 3540888"/>
              <a:gd name="connsiteY1958" fmla="*/ 2217469 h 3540887"/>
              <a:gd name="connsiteX1959" fmla="*/ 3455101 w 3540888"/>
              <a:gd name="connsiteY1959" fmla="*/ 2214641 h 3540887"/>
              <a:gd name="connsiteX1960" fmla="*/ 3454426 w 3540888"/>
              <a:gd name="connsiteY1960" fmla="*/ 2209302 h 3540887"/>
              <a:gd name="connsiteX1961" fmla="*/ 3453423 w 3540888"/>
              <a:gd name="connsiteY1961" fmla="*/ 2216718 h 3540887"/>
              <a:gd name="connsiteX1962" fmla="*/ 3456529 w 3540888"/>
              <a:gd name="connsiteY1962" fmla="*/ 2216991 h 3540887"/>
              <a:gd name="connsiteX1963" fmla="*/ 3454830 w 3540888"/>
              <a:gd name="connsiteY1963" fmla="*/ 2218577 h 3540887"/>
              <a:gd name="connsiteX1964" fmla="*/ 3453320 w 3540888"/>
              <a:gd name="connsiteY1964" fmla="*/ 2217469 h 3540887"/>
              <a:gd name="connsiteX1965" fmla="*/ 3451748 w 3540888"/>
              <a:gd name="connsiteY1965" fmla="*/ 2229078 h 3540887"/>
              <a:gd name="connsiteX1966" fmla="*/ 3456529 w 3540888"/>
              <a:gd name="connsiteY1966" fmla="*/ 2216991 h 3540887"/>
              <a:gd name="connsiteX1967" fmla="*/ 3457872 w 3540888"/>
              <a:gd name="connsiteY1967" fmla="*/ 2306263 h 3540887"/>
              <a:gd name="connsiteX1968" fmla="*/ 3457194 w 3540888"/>
              <a:gd name="connsiteY1968" fmla="*/ 2306562 h 3540887"/>
              <a:gd name="connsiteX1969" fmla="*/ 3453042 w 3540888"/>
              <a:gd name="connsiteY1969" fmla="*/ 2311439 h 3540887"/>
              <a:gd name="connsiteX1970" fmla="*/ 3450683 w 3540888"/>
              <a:gd name="connsiteY1970" fmla="*/ 2299372 h 3540887"/>
              <a:gd name="connsiteX1971" fmla="*/ 3448286 w 3540888"/>
              <a:gd name="connsiteY1971" fmla="*/ 2307693 h 3540887"/>
              <a:gd name="connsiteX1972" fmla="*/ 3445740 w 3540888"/>
              <a:gd name="connsiteY1972" fmla="*/ 2304320 h 3540887"/>
              <a:gd name="connsiteX1973" fmla="*/ 3445538 w 3540888"/>
              <a:gd name="connsiteY1973" fmla="*/ 2307885 h 3540887"/>
              <a:gd name="connsiteX1974" fmla="*/ 3445362 w 3540888"/>
              <a:gd name="connsiteY1974" fmla="*/ 2303821 h 3540887"/>
              <a:gd name="connsiteX1975" fmla="*/ 3445740 w 3540888"/>
              <a:gd name="connsiteY1975" fmla="*/ 2304320 h 3540887"/>
              <a:gd name="connsiteX1976" fmla="*/ 3446058 w 3540888"/>
              <a:gd name="connsiteY1976" fmla="*/ 2298678 h 3540887"/>
              <a:gd name="connsiteX1977" fmla="*/ 3446843 w 3540888"/>
              <a:gd name="connsiteY1977" fmla="*/ 2295567 h 3540887"/>
              <a:gd name="connsiteX1978" fmla="*/ 3443531 w 3540888"/>
              <a:gd name="connsiteY1978" fmla="*/ 2303949 h 3540887"/>
              <a:gd name="connsiteX1979" fmla="*/ 3445889 w 3540888"/>
              <a:gd name="connsiteY1979" fmla="*/ 2316011 h 3540887"/>
              <a:gd name="connsiteX1980" fmla="*/ 3438564 w 3540888"/>
              <a:gd name="connsiteY1980" fmla="*/ 2316523 h 3540887"/>
              <a:gd name="connsiteX1981" fmla="*/ 3443105 w 3540888"/>
              <a:gd name="connsiteY1981" fmla="*/ 2336586 h 3540887"/>
              <a:gd name="connsiteX1982" fmla="*/ 3440573 w 3540888"/>
              <a:gd name="connsiteY1982" fmla="*/ 2320459 h 3540887"/>
              <a:gd name="connsiteX1983" fmla="*/ 3445740 w 3540888"/>
              <a:gd name="connsiteY1983" fmla="*/ 2323156 h 3540887"/>
              <a:gd name="connsiteX1984" fmla="*/ 3448415 w 3540888"/>
              <a:gd name="connsiteY1984" fmla="*/ 2332102 h 3540887"/>
              <a:gd name="connsiteX1985" fmla="*/ 3461173 w 3540888"/>
              <a:gd name="connsiteY1985" fmla="*/ 1761812 h 3540887"/>
              <a:gd name="connsiteX1986" fmla="*/ 3457127 w 3540888"/>
              <a:gd name="connsiteY1986" fmla="*/ 1769043 h 3540887"/>
              <a:gd name="connsiteX1987" fmla="*/ 3456984 w 3540888"/>
              <a:gd name="connsiteY1987" fmla="*/ 1768136 h 3540887"/>
              <a:gd name="connsiteX1988" fmla="*/ 3460753 w 3540888"/>
              <a:gd name="connsiteY1988" fmla="*/ 1757914 h 3540887"/>
              <a:gd name="connsiteX1989" fmla="*/ 3462478 w 3540888"/>
              <a:gd name="connsiteY1989" fmla="*/ 1773944 h 3540887"/>
              <a:gd name="connsiteX1990" fmla="*/ 3461494 w 3540888"/>
              <a:gd name="connsiteY1990" fmla="*/ 1783083 h 3540887"/>
              <a:gd name="connsiteX1991" fmla="*/ 3459575 w 3540888"/>
              <a:gd name="connsiteY1991" fmla="*/ 1781165 h 3540887"/>
              <a:gd name="connsiteX1992" fmla="*/ 3455246 w 3540888"/>
              <a:gd name="connsiteY1992" fmla="*/ 1783952 h 3540887"/>
              <a:gd name="connsiteX1993" fmla="*/ 3453965 w 3540888"/>
              <a:gd name="connsiteY1993" fmla="*/ 1785094 h 3540887"/>
              <a:gd name="connsiteX1994" fmla="*/ 3454807 w 3540888"/>
              <a:gd name="connsiteY1994" fmla="*/ 1778246 h 3540887"/>
              <a:gd name="connsiteX1995" fmla="*/ 3455669 w 3540888"/>
              <a:gd name="connsiteY1995" fmla="*/ 1777809 h 3540887"/>
              <a:gd name="connsiteX1996" fmla="*/ 3462378 w 3540888"/>
              <a:gd name="connsiteY1996" fmla="*/ 1773025 h 3540887"/>
              <a:gd name="connsiteX1997" fmla="*/ 3463238 w 3540888"/>
              <a:gd name="connsiteY1997" fmla="*/ 2208682 h 3540887"/>
              <a:gd name="connsiteX1998" fmla="*/ 3458122 w 3540888"/>
              <a:gd name="connsiteY1998" fmla="*/ 2212962 h 3540887"/>
              <a:gd name="connsiteX1999" fmla="*/ 3460870 w 3540888"/>
              <a:gd name="connsiteY1999" fmla="*/ 2215220 h 3540887"/>
              <a:gd name="connsiteX2000" fmla="*/ 3463238 w 3540888"/>
              <a:gd name="connsiteY2000" fmla="*/ 2208682 h 3540887"/>
              <a:gd name="connsiteX2001" fmla="*/ 3463622 w 3540888"/>
              <a:gd name="connsiteY2001" fmla="*/ 2131356 h 3540887"/>
              <a:gd name="connsiteX2002" fmla="*/ 3458477 w 3540888"/>
              <a:gd name="connsiteY2002" fmla="*/ 2139865 h 3540887"/>
              <a:gd name="connsiteX2003" fmla="*/ 3463622 w 3540888"/>
              <a:gd name="connsiteY2003" fmla="*/ 2131356 h 3540887"/>
              <a:gd name="connsiteX2004" fmla="*/ 3467522 w 3540888"/>
              <a:gd name="connsiteY2004" fmla="*/ 1922102 h 3540887"/>
              <a:gd name="connsiteX2005" fmla="*/ 3462067 w 3540888"/>
              <a:gd name="connsiteY2005" fmla="*/ 1918564 h 3540887"/>
              <a:gd name="connsiteX2006" fmla="*/ 3464168 w 3540888"/>
              <a:gd name="connsiteY2006" fmla="*/ 1926255 h 3540887"/>
              <a:gd name="connsiteX2007" fmla="*/ 3467522 w 3540888"/>
              <a:gd name="connsiteY2007" fmla="*/ 1922102 h 3540887"/>
              <a:gd name="connsiteX2008" fmla="*/ 3468897 w 3540888"/>
              <a:gd name="connsiteY2008" fmla="*/ 2253265 h 3540887"/>
              <a:gd name="connsiteX2009" fmla="*/ 3467242 w 3540888"/>
              <a:gd name="connsiteY2009" fmla="*/ 2257457 h 3540887"/>
              <a:gd name="connsiteX2010" fmla="*/ 3467417 w 3540888"/>
              <a:gd name="connsiteY2010" fmla="*/ 2261521 h 3540887"/>
              <a:gd name="connsiteX2011" fmla="*/ 3463753 w 3540888"/>
              <a:gd name="connsiteY2011" fmla="*/ 2261777 h 3540887"/>
              <a:gd name="connsiteX2012" fmla="*/ 3468897 w 3540888"/>
              <a:gd name="connsiteY2012" fmla="*/ 2253265 h 3540887"/>
              <a:gd name="connsiteX2013" fmla="*/ 3471707 w 3540888"/>
              <a:gd name="connsiteY2013" fmla="*/ 1808789 h 3540887"/>
              <a:gd name="connsiteX2014" fmla="*/ 3468900 w 3540888"/>
              <a:gd name="connsiteY2014" fmla="*/ 1812233 h 3540887"/>
              <a:gd name="connsiteX2015" fmla="*/ 3468873 w 3540888"/>
              <a:gd name="connsiteY2015" fmla="*/ 1812153 h 3540887"/>
              <a:gd name="connsiteX2016" fmla="*/ 3465891 w 3540888"/>
              <a:gd name="connsiteY2016" fmla="*/ 1815691 h 3540887"/>
              <a:gd name="connsiteX2017" fmla="*/ 3455255 w 3540888"/>
              <a:gd name="connsiteY2017" fmla="*/ 1815430 h 3540887"/>
              <a:gd name="connsiteX2018" fmla="*/ 3454239 w 3540888"/>
              <a:gd name="connsiteY2018" fmla="*/ 1815678 h 3540887"/>
              <a:gd name="connsiteX2019" fmla="*/ 3453858 w 3540888"/>
              <a:gd name="connsiteY2019" fmla="*/ 1814017 h 3540887"/>
              <a:gd name="connsiteX2020" fmla="*/ 3455818 w 3540888"/>
              <a:gd name="connsiteY2020" fmla="*/ 1807639 h 3540887"/>
              <a:gd name="connsiteX2021" fmla="*/ 3458776 w 3540888"/>
              <a:gd name="connsiteY2021" fmla="*/ 1807143 h 3540887"/>
              <a:gd name="connsiteX2022" fmla="*/ 3464557 w 3540888"/>
              <a:gd name="connsiteY2022" fmla="*/ 1813361 h 3540887"/>
              <a:gd name="connsiteX2023" fmla="*/ 3466214 w 3540888"/>
              <a:gd name="connsiteY2023" fmla="*/ 1809173 h 3540887"/>
              <a:gd name="connsiteX2024" fmla="*/ 3463853 w 3540888"/>
              <a:gd name="connsiteY2024" fmla="*/ 1797105 h 3540887"/>
              <a:gd name="connsiteX2025" fmla="*/ 3467291 w 3540888"/>
              <a:gd name="connsiteY2025" fmla="*/ 1807567 h 3540887"/>
              <a:gd name="connsiteX2026" fmla="*/ 3468873 w 3540888"/>
              <a:gd name="connsiteY2026" fmla="*/ 1812153 h 3540887"/>
              <a:gd name="connsiteX2027" fmla="*/ 3472845 w 3540888"/>
              <a:gd name="connsiteY2027" fmla="*/ 1288901 h 3540887"/>
              <a:gd name="connsiteX2028" fmla="*/ 3470398 w 3540888"/>
              <a:gd name="connsiteY2028" fmla="*/ 1279382 h 3540887"/>
              <a:gd name="connsiteX2029" fmla="*/ 3467734 w 3540888"/>
              <a:gd name="connsiteY2029" fmla="*/ 1282654 h 3540887"/>
              <a:gd name="connsiteX2030" fmla="*/ 3467198 w 3540888"/>
              <a:gd name="connsiteY2030" fmla="*/ 1270284 h 3540887"/>
              <a:gd name="connsiteX2031" fmla="*/ 3454928 w 3540888"/>
              <a:gd name="connsiteY2031" fmla="*/ 1279410 h 3540887"/>
              <a:gd name="connsiteX2032" fmla="*/ 3469206 w 3540888"/>
              <a:gd name="connsiteY2032" fmla="*/ 1287431 h 3540887"/>
              <a:gd name="connsiteX2033" fmla="*/ 3477919 w 3540888"/>
              <a:gd name="connsiteY2033" fmla="*/ 1612707 h 3540887"/>
              <a:gd name="connsiteX2034" fmla="*/ 3475956 w 3540888"/>
              <a:gd name="connsiteY2034" fmla="*/ 1609788 h 3540887"/>
              <a:gd name="connsiteX2035" fmla="*/ 3475893 w 3540888"/>
              <a:gd name="connsiteY2035" fmla="*/ 1609537 h 3540887"/>
              <a:gd name="connsiteX2036" fmla="*/ 3476841 w 3540888"/>
              <a:gd name="connsiteY2036" fmla="*/ 1609647 h 3540887"/>
              <a:gd name="connsiteX2037" fmla="*/ 3477659 w 3540888"/>
              <a:gd name="connsiteY2037" fmla="*/ 1606674 h 3540887"/>
              <a:gd name="connsiteX2038" fmla="*/ 3477853 w 3540888"/>
              <a:gd name="connsiteY2038" fmla="*/ 1611183 h 3540887"/>
              <a:gd name="connsiteX2039" fmla="*/ 3477919 w 3540888"/>
              <a:gd name="connsiteY2039" fmla="*/ 1612707 h 3540887"/>
              <a:gd name="connsiteX2040" fmla="*/ 3480408 w 3540888"/>
              <a:gd name="connsiteY2040" fmla="*/ 1718000 h 3540887"/>
              <a:gd name="connsiteX2041" fmla="*/ 3479003 w 3540888"/>
              <a:gd name="connsiteY2041" fmla="*/ 1722684 h 3540887"/>
              <a:gd name="connsiteX2042" fmla="*/ 3475470 w 3540888"/>
              <a:gd name="connsiteY2042" fmla="*/ 1715286 h 3540887"/>
              <a:gd name="connsiteX2043" fmla="*/ 3480308 w 3540888"/>
              <a:gd name="connsiteY2043" fmla="*/ 1710363 h 3540887"/>
              <a:gd name="connsiteX2044" fmla="*/ 3480408 w 3540888"/>
              <a:gd name="connsiteY2044" fmla="*/ 1718000 h 3540887"/>
              <a:gd name="connsiteX2045" fmla="*/ 3480845 w 3540888"/>
              <a:gd name="connsiteY2045" fmla="*/ 1890673 h 3540887"/>
              <a:gd name="connsiteX2046" fmla="*/ 3480805 w 3540888"/>
              <a:gd name="connsiteY2046" fmla="*/ 1888302 h 3540887"/>
              <a:gd name="connsiteX2047" fmla="*/ 3480720 w 3540888"/>
              <a:gd name="connsiteY2047" fmla="*/ 1889677 h 3540887"/>
              <a:gd name="connsiteX2048" fmla="*/ 3481187 w 3540888"/>
              <a:gd name="connsiteY2048" fmla="*/ 1730682 h 3540887"/>
              <a:gd name="connsiteX2049" fmla="*/ 3471780 w 3540888"/>
              <a:gd name="connsiteY2049" fmla="*/ 1768020 h 3540887"/>
              <a:gd name="connsiteX2050" fmla="*/ 3466950 w 3540888"/>
              <a:gd name="connsiteY2050" fmla="*/ 1771112 h 3540887"/>
              <a:gd name="connsiteX2051" fmla="*/ 3466425 w 3540888"/>
              <a:gd name="connsiteY2051" fmla="*/ 1765474 h 3540887"/>
              <a:gd name="connsiteX2052" fmla="*/ 3466590 w 3540888"/>
              <a:gd name="connsiteY2052" fmla="*/ 1764818 h 3540887"/>
              <a:gd name="connsiteX2053" fmla="*/ 3471429 w 3540888"/>
              <a:gd name="connsiteY2053" fmla="*/ 1759895 h 3540887"/>
              <a:gd name="connsiteX2054" fmla="*/ 3463948 w 3540888"/>
              <a:gd name="connsiteY2054" fmla="*/ 1756851 h 3540887"/>
              <a:gd name="connsiteX2055" fmla="*/ 3463263 w 3540888"/>
              <a:gd name="connsiteY2055" fmla="*/ 1758075 h 3540887"/>
              <a:gd name="connsiteX2056" fmla="*/ 3463053 w 3540888"/>
              <a:gd name="connsiteY2056" fmla="*/ 1757914 h 3540887"/>
              <a:gd name="connsiteX2057" fmla="*/ 3469945 w 3540888"/>
              <a:gd name="connsiteY2057" fmla="*/ 1753910 h 3540887"/>
              <a:gd name="connsiteX2058" fmla="*/ 3472245 w 3540888"/>
              <a:gd name="connsiteY2058" fmla="*/ 1741886 h 3540887"/>
              <a:gd name="connsiteX2059" fmla="*/ 3467649 w 3540888"/>
              <a:gd name="connsiteY2059" fmla="*/ 1737877 h 3540887"/>
              <a:gd name="connsiteX2060" fmla="*/ 3468195 w 3540888"/>
              <a:gd name="connsiteY2060" fmla="*/ 1737242 h 3540887"/>
              <a:gd name="connsiteX2061" fmla="*/ 3474389 w 3540888"/>
              <a:gd name="connsiteY2061" fmla="*/ 1743384 h 3540887"/>
              <a:gd name="connsiteX2062" fmla="*/ 3481187 w 3540888"/>
              <a:gd name="connsiteY2062" fmla="*/ 1730682 h 3540887"/>
              <a:gd name="connsiteX2063" fmla="*/ 3481287 w 3540888"/>
              <a:gd name="connsiteY2063" fmla="*/ 1933870 h 3540887"/>
              <a:gd name="connsiteX2064" fmla="*/ 3477763 w 3540888"/>
              <a:gd name="connsiteY2064" fmla="*/ 1934116 h 3540887"/>
              <a:gd name="connsiteX2065" fmla="*/ 3478143 w 3540888"/>
              <a:gd name="connsiteY2065" fmla="*/ 1942905 h 3540887"/>
              <a:gd name="connsiteX2066" fmla="*/ 3481287 w 3540888"/>
              <a:gd name="connsiteY2066" fmla="*/ 1933870 h 3540887"/>
              <a:gd name="connsiteX2067" fmla="*/ 3483864 w 3540888"/>
              <a:gd name="connsiteY2067" fmla="*/ 2031898 h 3540887"/>
              <a:gd name="connsiteX2068" fmla="*/ 3480171 w 3540888"/>
              <a:gd name="connsiteY2068" fmla="*/ 2036401 h 3540887"/>
              <a:gd name="connsiteX2069" fmla="*/ 3473809 w 3540888"/>
              <a:gd name="connsiteY2069" fmla="*/ 2024114 h 3540887"/>
              <a:gd name="connsiteX2070" fmla="*/ 3482476 w 3540888"/>
              <a:gd name="connsiteY2070" fmla="*/ 2044730 h 3540887"/>
              <a:gd name="connsiteX2071" fmla="*/ 3483864 w 3540888"/>
              <a:gd name="connsiteY2071" fmla="*/ 2031898 h 3540887"/>
              <a:gd name="connsiteX2072" fmla="*/ 3484177 w 3540888"/>
              <a:gd name="connsiteY2072" fmla="*/ 1799764 h 3540887"/>
              <a:gd name="connsiteX2073" fmla="*/ 3478507 w 3540888"/>
              <a:gd name="connsiteY2073" fmla="*/ 1796083 h 3540887"/>
              <a:gd name="connsiteX2074" fmla="*/ 3467691 w 3540888"/>
              <a:gd name="connsiteY2074" fmla="*/ 1800915 h 3540887"/>
              <a:gd name="connsiteX2075" fmla="*/ 3473012 w 3540888"/>
              <a:gd name="connsiteY2075" fmla="*/ 1796467 h 3540887"/>
              <a:gd name="connsiteX2076" fmla="*/ 3474492 w 3540888"/>
              <a:gd name="connsiteY2076" fmla="*/ 1788213 h 3540887"/>
              <a:gd name="connsiteX2077" fmla="*/ 3468996 w 3540888"/>
              <a:gd name="connsiteY2077" fmla="*/ 1788596 h 3540887"/>
              <a:gd name="connsiteX2078" fmla="*/ 3467522 w 3540888"/>
              <a:gd name="connsiteY2078" fmla="*/ 1781057 h 3540887"/>
              <a:gd name="connsiteX2079" fmla="*/ 3466339 w 3540888"/>
              <a:gd name="connsiteY2079" fmla="*/ 1779141 h 3540887"/>
              <a:gd name="connsiteX2080" fmla="*/ 3466732 w 3540888"/>
              <a:gd name="connsiteY2080" fmla="*/ 1775554 h 3540887"/>
              <a:gd name="connsiteX2081" fmla="*/ 3466822 w 3540888"/>
              <a:gd name="connsiteY2081" fmla="*/ 1775502 h 3540887"/>
              <a:gd name="connsiteX2082" fmla="*/ 3470476 w 3540888"/>
              <a:gd name="connsiteY2082" fmla="*/ 1780343 h 3540887"/>
              <a:gd name="connsiteX2083" fmla="*/ 3477100 w 3540888"/>
              <a:gd name="connsiteY2083" fmla="*/ 1763576 h 3540887"/>
              <a:gd name="connsiteX2084" fmla="*/ 3478298 w 3540888"/>
              <a:gd name="connsiteY2084" fmla="*/ 1766040 h 3540887"/>
              <a:gd name="connsiteX2085" fmla="*/ 3479155 w 3540888"/>
              <a:gd name="connsiteY2085" fmla="*/ 1770851 h 3540887"/>
              <a:gd name="connsiteX2086" fmla="*/ 3477881 w 3540888"/>
              <a:gd name="connsiteY2086" fmla="*/ 1770249 h 3540887"/>
              <a:gd name="connsiteX2087" fmla="*/ 3475015 w 3540888"/>
              <a:gd name="connsiteY2087" fmla="*/ 1784392 h 3540887"/>
              <a:gd name="connsiteX2088" fmla="*/ 3479513 w 3540888"/>
              <a:gd name="connsiteY2088" fmla="*/ 1779228 h 3540887"/>
              <a:gd name="connsiteX2089" fmla="*/ 3479669 w 3540888"/>
              <a:gd name="connsiteY2089" fmla="*/ 1773734 h 3540887"/>
              <a:gd name="connsiteX2090" fmla="*/ 3480269 w 3540888"/>
              <a:gd name="connsiteY2090" fmla="*/ 1777112 h 3540887"/>
              <a:gd name="connsiteX2091" fmla="*/ 3481465 w 3540888"/>
              <a:gd name="connsiteY2091" fmla="*/ 1779576 h 3540887"/>
              <a:gd name="connsiteX2092" fmla="*/ 3475019 w 3540888"/>
              <a:gd name="connsiteY2092" fmla="*/ 1800403 h 3540887"/>
              <a:gd name="connsiteX2093" fmla="*/ 3483649 w 3540888"/>
              <a:gd name="connsiteY2093" fmla="*/ 1787573 h 3540887"/>
              <a:gd name="connsiteX2094" fmla="*/ 3484177 w 3540888"/>
              <a:gd name="connsiteY2094" fmla="*/ 1799764 h 3540887"/>
              <a:gd name="connsiteX2095" fmla="*/ 3485147 w 3540888"/>
              <a:gd name="connsiteY2095" fmla="*/ 1923578 h 3540887"/>
              <a:gd name="connsiteX2096" fmla="*/ 3484959 w 3540888"/>
              <a:gd name="connsiteY2096" fmla="*/ 1923632 h 3540887"/>
              <a:gd name="connsiteX2097" fmla="*/ 3484599 w 3540888"/>
              <a:gd name="connsiteY2097" fmla="*/ 1928739 h 3540887"/>
              <a:gd name="connsiteX2098" fmla="*/ 3485263 w 3540888"/>
              <a:gd name="connsiteY2098" fmla="*/ 1909741 h 3540887"/>
              <a:gd name="connsiteX2099" fmla="*/ 3484912 w 3540888"/>
              <a:gd name="connsiteY2099" fmla="*/ 1901612 h 3540887"/>
              <a:gd name="connsiteX2100" fmla="*/ 3481598 w 3540888"/>
              <a:gd name="connsiteY2100" fmla="*/ 1896686 h 3540887"/>
              <a:gd name="connsiteX2101" fmla="*/ 3480845 w 3540888"/>
              <a:gd name="connsiteY2101" fmla="*/ 1890673 h 3540887"/>
              <a:gd name="connsiteX2102" fmla="*/ 3480897 w 3540888"/>
              <a:gd name="connsiteY2102" fmla="*/ 1893742 h 3540887"/>
              <a:gd name="connsiteX2103" fmla="*/ 3479064 w 3540888"/>
              <a:gd name="connsiteY2103" fmla="*/ 1893871 h 3540887"/>
              <a:gd name="connsiteX2104" fmla="*/ 3473143 w 3540888"/>
              <a:gd name="connsiteY2104" fmla="*/ 1926892 h 3540887"/>
              <a:gd name="connsiteX2105" fmla="*/ 3480119 w 3540888"/>
              <a:gd name="connsiteY2105" fmla="*/ 1918251 h 3540887"/>
              <a:gd name="connsiteX2106" fmla="*/ 3480471 w 3540888"/>
              <a:gd name="connsiteY2106" fmla="*/ 1926381 h 3540887"/>
              <a:gd name="connsiteX2107" fmla="*/ 3483607 w 3540888"/>
              <a:gd name="connsiteY2107" fmla="*/ 1913931 h 3540887"/>
              <a:gd name="connsiteX2108" fmla="*/ 3477935 w 3540888"/>
              <a:gd name="connsiteY2108" fmla="*/ 1910253 h 3540887"/>
              <a:gd name="connsiteX2109" fmla="*/ 3479416 w 3540888"/>
              <a:gd name="connsiteY2109" fmla="*/ 1901996 h 3540887"/>
              <a:gd name="connsiteX2110" fmla="*/ 3485263 w 3540888"/>
              <a:gd name="connsiteY2110" fmla="*/ 1909741 h 3540887"/>
              <a:gd name="connsiteX2111" fmla="*/ 3488375 w 3540888"/>
              <a:gd name="connsiteY2111" fmla="*/ 1934353 h 3540887"/>
              <a:gd name="connsiteX2112" fmla="*/ 3484851 w 3540888"/>
              <a:gd name="connsiteY2112" fmla="*/ 1934599 h 3540887"/>
              <a:gd name="connsiteX2113" fmla="*/ 3485189 w 3540888"/>
              <a:gd name="connsiteY2113" fmla="*/ 1942414 h 3540887"/>
              <a:gd name="connsiteX2114" fmla="*/ 3488375 w 3540888"/>
              <a:gd name="connsiteY2114" fmla="*/ 1934353 h 3540887"/>
              <a:gd name="connsiteX2115" fmla="*/ 3489548 w 3540888"/>
              <a:gd name="connsiteY2115" fmla="*/ 1920557 h 3540887"/>
              <a:gd name="connsiteX2116" fmla="*/ 3485854 w 3540888"/>
              <a:gd name="connsiteY2116" fmla="*/ 1916896 h 3540887"/>
              <a:gd name="connsiteX2117" fmla="*/ 3485147 w 3540888"/>
              <a:gd name="connsiteY2117" fmla="*/ 1923578 h 3540887"/>
              <a:gd name="connsiteX2118" fmla="*/ 3486350 w 3540888"/>
              <a:gd name="connsiteY2118" fmla="*/ 1923230 h 3540887"/>
              <a:gd name="connsiteX2119" fmla="*/ 3489548 w 3540888"/>
              <a:gd name="connsiteY2119" fmla="*/ 1920557 h 3540887"/>
              <a:gd name="connsiteX2120" fmla="*/ 3491080 w 3540888"/>
              <a:gd name="connsiteY2120" fmla="*/ 1831891 h 3540887"/>
              <a:gd name="connsiteX2121" fmla="*/ 3484279 w 3540888"/>
              <a:gd name="connsiteY2121" fmla="*/ 1844593 h 3540887"/>
              <a:gd name="connsiteX2122" fmla="*/ 3491080 w 3540888"/>
              <a:gd name="connsiteY2122" fmla="*/ 1831891 h 3540887"/>
              <a:gd name="connsiteX2123" fmla="*/ 3491198 w 3540888"/>
              <a:gd name="connsiteY2123" fmla="*/ 1876566 h 3540887"/>
              <a:gd name="connsiteX2124" fmla="*/ 3487116 w 3540888"/>
              <a:gd name="connsiteY2124" fmla="*/ 1863920 h 3540887"/>
              <a:gd name="connsiteX2125" fmla="*/ 3485726 w 3540888"/>
              <a:gd name="connsiteY2125" fmla="*/ 1872638 h 3540887"/>
              <a:gd name="connsiteX2126" fmla="*/ 3489436 w 3540888"/>
              <a:gd name="connsiteY2126" fmla="*/ 1876689 h 3540887"/>
              <a:gd name="connsiteX2127" fmla="*/ 3486284 w 3540888"/>
              <a:gd name="connsiteY2127" fmla="*/ 1885530 h 3540887"/>
              <a:gd name="connsiteX2128" fmla="*/ 3491198 w 3540888"/>
              <a:gd name="connsiteY2128" fmla="*/ 1876566 h 3540887"/>
              <a:gd name="connsiteX2129" fmla="*/ 3492399 w 3540888"/>
              <a:gd name="connsiteY2129" fmla="*/ 1904688 h 3540887"/>
              <a:gd name="connsiteX2130" fmla="*/ 3488367 w 3540888"/>
              <a:gd name="connsiteY2130" fmla="*/ 1893215 h 3540887"/>
              <a:gd name="connsiteX2131" fmla="*/ 3486605 w 3540888"/>
              <a:gd name="connsiteY2131" fmla="*/ 1893338 h 3540887"/>
              <a:gd name="connsiteX2132" fmla="*/ 3487450 w 3540888"/>
              <a:gd name="connsiteY2132" fmla="*/ 1912869 h 3540887"/>
              <a:gd name="connsiteX2133" fmla="*/ 3492399 w 3540888"/>
              <a:gd name="connsiteY2133" fmla="*/ 1904688 h 3540887"/>
              <a:gd name="connsiteX2134" fmla="*/ 3493701 w 3540888"/>
              <a:gd name="connsiteY2134" fmla="*/ 1595300 h 3540887"/>
              <a:gd name="connsiteX2135" fmla="*/ 3479751 w 3540888"/>
              <a:gd name="connsiteY2135" fmla="*/ 1612579 h 3540887"/>
              <a:gd name="connsiteX2136" fmla="*/ 3482536 w 3540888"/>
              <a:gd name="connsiteY2136" fmla="*/ 1592002 h 3540887"/>
              <a:gd name="connsiteX2137" fmla="*/ 3493701 w 3540888"/>
              <a:gd name="connsiteY2137" fmla="*/ 1595300 h 3540887"/>
              <a:gd name="connsiteX2138" fmla="*/ 3494084 w 3540888"/>
              <a:gd name="connsiteY2138" fmla="*/ 2104655 h 3540887"/>
              <a:gd name="connsiteX2139" fmla="*/ 3493577 w 3540888"/>
              <a:gd name="connsiteY2139" fmla="*/ 2092933 h 3540887"/>
              <a:gd name="connsiteX2140" fmla="*/ 3491646 w 3540888"/>
              <a:gd name="connsiteY2140" fmla="*/ 2089150 h 3540887"/>
              <a:gd name="connsiteX2141" fmla="*/ 3488458 w 3540888"/>
              <a:gd name="connsiteY2141" fmla="*/ 2097208 h 3540887"/>
              <a:gd name="connsiteX2142" fmla="*/ 3494084 w 3540888"/>
              <a:gd name="connsiteY2142" fmla="*/ 2104655 h 3540887"/>
              <a:gd name="connsiteX2143" fmla="*/ 3498584 w 3540888"/>
              <a:gd name="connsiteY2143" fmla="*/ 1835444 h 3540887"/>
              <a:gd name="connsiteX2144" fmla="*/ 3493439 w 3540888"/>
              <a:gd name="connsiteY2144" fmla="*/ 1843953 h 3540887"/>
              <a:gd name="connsiteX2145" fmla="*/ 3492898 w 3540888"/>
              <a:gd name="connsiteY2145" fmla="*/ 1842081 h 3540887"/>
              <a:gd name="connsiteX2146" fmla="*/ 3496576 w 3540888"/>
              <a:gd name="connsiteY2146" fmla="*/ 1831507 h 3540887"/>
              <a:gd name="connsiteX2147" fmla="*/ 3498584 w 3540888"/>
              <a:gd name="connsiteY2147" fmla="*/ 1835444 h 3540887"/>
              <a:gd name="connsiteX2148" fmla="*/ 3499442 w 3540888"/>
              <a:gd name="connsiteY2148" fmla="*/ 1924570 h 3540887"/>
              <a:gd name="connsiteX2149" fmla="*/ 3495517 w 3540888"/>
              <a:gd name="connsiteY2149" fmla="*/ 1929154 h 3540887"/>
              <a:gd name="connsiteX2150" fmla="*/ 3493089 w 3540888"/>
              <a:gd name="connsiteY2150" fmla="*/ 1920703 h 3540887"/>
              <a:gd name="connsiteX2151" fmla="*/ 3497944 w 3540888"/>
              <a:gd name="connsiteY2151" fmla="*/ 1937605 h 3540887"/>
              <a:gd name="connsiteX2152" fmla="*/ 3499442 w 3540888"/>
              <a:gd name="connsiteY2152" fmla="*/ 1924570 h 3540887"/>
              <a:gd name="connsiteX2153" fmla="*/ 3503078 w 3540888"/>
              <a:gd name="connsiteY2153" fmla="*/ 2067454 h 3540887"/>
              <a:gd name="connsiteX2154" fmla="*/ 3496213 w 3540888"/>
              <a:gd name="connsiteY2154" fmla="*/ 2072178 h 3540887"/>
              <a:gd name="connsiteX2155" fmla="*/ 3502015 w 3540888"/>
              <a:gd name="connsiteY2155" fmla="*/ 2074162 h 3540887"/>
              <a:gd name="connsiteX2156" fmla="*/ 3503078 w 3540888"/>
              <a:gd name="connsiteY2156" fmla="*/ 2067454 h 3540887"/>
              <a:gd name="connsiteX2157" fmla="*/ 3503700 w 3540888"/>
              <a:gd name="connsiteY2157" fmla="*/ 1899987 h 3540887"/>
              <a:gd name="connsiteX2158" fmla="*/ 3503334 w 3540888"/>
              <a:gd name="connsiteY2158" fmla="*/ 1891523 h 3540887"/>
              <a:gd name="connsiteX2159" fmla="*/ 3499260 w 3540888"/>
              <a:gd name="connsiteY2159" fmla="*/ 1879073 h 3540887"/>
              <a:gd name="connsiteX2160" fmla="*/ 3498988 w 3540888"/>
              <a:gd name="connsiteY2160" fmla="*/ 1888112 h 3540887"/>
              <a:gd name="connsiteX2161" fmla="*/ 3500176 w 3540888"/>
              <a:gd name="connsiteY2161" fmla="*/ 1900233 h 3540887"/>
              <a:gd name="connsiteX2162" fmla="*/ 3501388 w 3540888"/>
              <a:gd name="connsiteY2162" fmla="*/ 1887414 h 3540887"/>
              <a:gd name="connsiteX2163" fmla="*/ 3503700 w 3540888"/>
              <a:gd name="connsiteY2163" fmla="*/ 1899987 h 3540887"/>
              <a:gd name="connsiteX2164" fmla="*/ 3504319 w 3540888"/>
              <a:gd name="connsiteY2164" fmla="*/ 1958194 h 3540887"/>
              <a:gd name="connsiteX2165" fmla="*/ 3503942 w 3540888"/>
              <a:gd name="connsiteY2165" fmla="*/ 1957604 h 3540887"/>
              <a:gd name="connsiteX2166" fmla="*/ 3503702 w 3540888"/>
              <a:gd name="connsiteY2166" fmla="*/ 1957910 h 3540887"/>
              <a:gd name="connsiteX2167" fmla="*/ 3504781 w 3540888"/>
              <a:gd name="connsiteY2167" fmla="*/ 1607343 h 3540887"/>
              <a:gd name="connsiteX2168" fmla="*/ 3502190 w 3540888"/>
              <a:gd name="connsiteY2168" fmla="*/ 1611012 h 3540887"/>
              <a:gd name="connsiteX2169" fmla="*/ 3501909 w 3540888"/>
              <a:gd name="connsiteY2169" fmla="*/ 1615110 h 3540887"/>
              <a:gd name="connsiteX2170" fmla="*/ 3505219 w 3540888"/>
              <a:gd name="connsiteY2170" fmla="*/ 1606723 h 3540887"/>
              <a:gd name="connsiteX2171" fmla="*/ 3505127 w 3540888"/>
              <a:gd name="connsiteY2171" fmla="*/ 1606408 h 3540887"/>
              <a:gd name="connsiteX2172" fmla="*/ 3504781 w 3540888"/>
              <a:gd name="connsiteY2172" fmla="*/ 1607343 h 3540887"/>
              <a:gd name="connsiteX2173" fmla="*/ 3505454 w 3540888"/>
              <a:gd name="connsiteY2173" fmla="*/ 1940996 h 3540887"/>
              <a:gd name="connsiteX2174" fmla="*/ 3501381 w 3540888"/>
              <a:gd name="connsiteY2174" fmla="*/ 1928546 h 3540887"/>
              <a:gd name="connsiteX2175" fmla="*/ 3501563 w 3540888"/>
              <a:gd name="connsiteY2175" fmla="*/ 1932777 h 3540887"/>
              <a:gd name="connsiteX2176" fmla="*/ 3503692 w 3540888"/>
              <a:gd name="connsiteY2176" fmla="*/ 1941119 h 3540887"/>
              <a:gd name="connsiteX2177" fmla="*/ 3503325 w 3540888"/>
              <a:gd name="connsiteY2177" fmla="*/ 1932655 h 3540887"/>
              <a:gd name="connsiteX2178" fmla="*/ 3505454 w 3540888"/>
              <a:gd name="connsiteY2178" fmla="*/ 1940996 h 3540887"/>
              <a:gd name="connsiteX2179" fmla="*/ 3508836 w 3540888"/>
              <a:gd name="connsiteY2179" fmla="*/ 1783602 h 3540887"/>
              <a:gd name="connsiteX2180" fmla="*/ 3501797 w 3540888"/>
              <a:gd name="connsiteY2180" fmla="*/ 1770269 h 3540887"/>
              <a:gd name="connsiteX2181" fmla="*/ 3507260 w 3540888"/>
              <a:gd name="connsiteY2181" fmla="*/ 1773982 h 3540887"/>
              <a:gd name="connsiteX2182" fmla="*/ 3504442 w 3540888"/>
              <a:gd name="connsiteY2182" fmla="*/ 1790565 h 3540887"/>
              <a:gd name="connsiteX2183" fmla="*/ 3508836 w 3540888"/>
              <a:gd name="connsiteY2183" fmla="*/ 1783602 h 3540887"/>
              <a:gd name="connsiteX2184" fmla="*/ 3509493 w 3540888"/>
              <a:gd name="connsiteY2184" fmla="*/ 1885807 h 3540887"/>
              <a:gd name="connsiteX2185" fmla="*/ 3506136 w 3540888"/>
              <a:gd name="connsiteY2185" fmla="*/ 1874593 h 3540887"/>
              <a:gd name="connsiteX2186" fmla="*/ 3509156 w 3540888"/>
              <a:gd name="connsiteY2186" fmla="*/ 1903524 h 3540887"/>
              <a:gd name="connsiteX2187" fmla="*/ 3509493 w 3540888"/>
              <a:gd name="connsiteY2187" fmla="*/ 1885807 h 3540887"/>
              <a:gd name="connsiteX2188" fmla="*/ 3509852 w 3540888"/>
              <a:gd name="connsiteY2188" fmla="*/ 2094924 h 3540887"/>
              <a:gd name="connsiteX2189" fmla="*/ 3508223 w 3540888"/>
              <a:gd name="connsiteY2189" fmla="*/ 2091910 h 3540887"/>
              <a:gd name="connsiteX2190" fmla="*/ 3506687 w 3540888"/>
              <a:gd name="connsiteY2190" fmla="*/ 2099858 h 3540887"/>
              <a:gd name="connsiteX2191" fmla="*/ 3499029 w 3540888"/>
              <a:gd name="connsiteY2191" fmla="*/ 2096470 h 3540887"/>
              <a:gd name="connsiteX2192" fmla="*/ 3499199 w 3540888"/>
              <a:gd name="connsiteY2192" fmla="*/ 2100381 h 3540887"/>
              <a:gd name="connsiteX2193" fmla="*/ 3508744 w 3540888"/>
              <a:gd name="connsiteY2193" fmla="*/ 2102184 h 3540887"/>
              <a:gd name="connsiteX2194" fmla="*/ 3510573 w 3540888"/>
              <a:gd name="connsiteY2194" fmla="*/ 1936717 h 3540887"/>
              <a:gd name="connsiteX2195" fmla="*/ 3506654 w 3540888"/>
              <a:gd name="connsiteY2195" fmla="*/ 1927848 h 3540887"/>
              <a:gd name="connsiteX2196" fmla="*/ 3510573 w 3540888"/>
              <a:gd name="connsiteY2196" fmla="*/ 1936717 h 3540887"/>
              <a:gd name="connsiteX2197" fmla="*/ 3510807 w 3540888"/>
              <a:gd name="connsiteY2197" fmla="*/ 1571909 h 3540887"/>
              <a:gd name="connsiteX2198" fmla="*/ 3510258 w 3540888"/>
              <a:gd name="connsiteY2198" fmla="*/ 1579879 h 3540887"/>
              <a:gd name="connsiteX2199" fmla="*/ 3507652 w 3540888"/>
              <a:gd name="connsiteY2199" fmla="*/ 1578022 h 3540887"/>
              <a:gd name="connsiteX2200" fmla="*/ 3510088 w 3540888"/>
              <a:gd name="connsiteY2200" fmla="*/ 1571855 h 3540887"/>
              <a:gd name="connsiteX2201" fmla="*/ 3513167 w 3540888"/>
              <a:gd name="connsiteY2201" fmla="*/ 1914985 h 3540887"/>
              <a:gd name="connsiteX2202" fmla="*/ 3507880 w 3540888"/>
              <a:gd name="connsiteY2202" fmla="*/ 1915354 h 3540887"/>
              <a:gd name="connsiteX2203" fmla="*/ 3507514 w 3540888"/>
              <a:gd name="connsiteY2203" fmla="*/ 1916482 h 3540887"/>
              <a:gd name="connsiteX2204" fmla="*/ 3513167 w 3540888"/>
              <a:gd name="connsiteY2204" fmla="*/ 1914985 h 3540887"/>
              <a:gd name="connsiteX2205" fmla="*/ 3513236 w 3540888"/>
              <a:gd name="connsiteY2205" fmla="*/ 1834422 h 3540887"/>
              <a:gd name="connsiteX2206" fmla="*/ 3500413 w 3540888"/>
              <a:gd name="connsiteY2206" fmla="*/ 1835317 h 3540887"/>
              <a:gd name="connsiteX2207" fmla="*/ 3513236 w 3540888"/>
              <a:gd name="connsiteY2207" fmla="*/ 1834422 h 3540887"/>
              <a:gd name="connsiteX2208" fmla="*/ 3516209 w 3540888"/>
              <a:gd name="connsiteY2208" fmla="*/ 1715295 h 3540887"/>
              <a:gd name="connsiteX2209" fmla="*/ 3508280 w 3540888"/>
              <a:gd name="connsiteY2209" fmla="*/ 1715848 h 3540887"/>
              <a:gd name="connsiteX2210" fmla="*/ 3508449 w 3540888"/>
              <a:gd name="connsiteY2210" fmla="*/ 1719759 h 3540887"/>
              <a:gd name="connsiteX2211" fmla="*/ 3516209 w 3540888"/>
              <a:gd name="connsiteY2211" fmla="*/ 1715295 h 3540887"/>
              <a:gd name="connsiteX2212" fmla="*/ 3519026 w 3540888"/>
              <a:gd name="connsiteY2212" fmla="*/ 1780402 h 3540887"/>
              <a:gd name="connsiteX2213" fmla="*/ 3512860 w 3540888"/>
              <a:gd name="connsiteY2213" fmla="*/ 1780833 h 3540887"/>
              <a:gd name="connsiteX2214" fmla="*/ 3513254 w 3540888"/>
              <a:gd name="connsiteY2214" fmla="*/ 1789950 h 3540887"/>
              <a:gd name="connsiteX2215" fmla="*/ 3519026 w 3540888"/>
              <a:gd name="connsiteY2215" fmla="*/ 1780402 h 3540887"/>
              <a:gd name="connsiteX2216" fmla="*/ 3519679 w 3540888"/>
              <a:gd name="connsiteY2216" fmla="*/ 1981397 h 3540887"/>
              <a:gd name="connsiteX2217" fmla="*/ 3514900 w 3540888"/>
              <a:gd name="connsiteY2217" fmla="*/ 1993489 h 3540887"/>
              <a:gd name="connsiteX2218" fmla="*/ 3519679 w 3540888"/>
              <a:gd name="connsiteY2218" fmla="*/ 1981397 h 3540887"/>
              <a:gd name="connsiteX2219" fmla="*/ 3521110 w 3540888"/>
              <a:gd name="connsiteY2219" fmla="*/ 1792833 h 3540887"/>
              <a:gd name="connsiteX2220" fmla="*/ 3521051 w 3540888"/>
              <a:gd name="connsiteY2220" fmla="*/ 1792473 h 3540887"/>
              <a:gd name="connsiteX2221" fmla="*/ 3520985 w 3540888"/>
              <a:gd name="connsiteY2221" fmla="*/ 1792807 h 3540887"/>
              <a:gd name="connsiteX2222" fmla="*/ 3521469 w 3540888"/>
              <a:gd name="connsiteY2222" fmla="*/ 1801135 h 3540887"/>
              <a:gd name="connsiteX2223" fmla="*/ 3520653 w 3540888"/>
              <a:gd name="connsiteY2223" fmla="*/ 1794489 h 3540887"/>
              <a:gd name="connsiteX2224" fmla="*/ 3520985 w 3540888"/>
              <a:gd name="connsiteY2224" fmla="*/ 1792807 h 3540887"/>
              <a:gd name="connsiteX2225" fmla="*/ 3517348 w 3540888"/>
              <a:gd name="connsiteY2225" fmla="*/ 1792053 h 3540887"/>
              <a:gd name="connsiteX2226" fmla="*/ 3515343 w 3540888"/>
              <a:gd name="connsiteY2226" fmla="*/ 1797399 h 3540887"/>
              <a:gd name="connsiteX2227" fmla="*/ 3521469 w 3540888"/>
              <a:gd name="connsiteY2227" fmla="*/ 1801135 h 3540887"/>
              <a:gd name="connsiteX2228" fmla="*/ 3521597 w 3540888"/>
              <a:gd name="connsiteY2228" fmla="*/ 1934657 h 3540887"/>
              <a:gd name="connsiteX2229" fmla="*/ 3521241 w 3540888"/>
              <a:gd name="connsiteY2229" fmla="*/ 1926409 h 3540887"/>
              <a:gd name="connsiteX2230" fmla="*/ 3512416 w 3540888"/>
              <a:gd name="connsiteY2230" fmla="*/ 1935298 h 3540887"/>
              <a:gd name="connsiteX2231" fmla="*/ 3514431 w 3540888"/>
              <a:gd name="connsiteY2231" fmla="*/ 1939293 h 3540887"/>
              <a:gd name="connsiteX2232" fmla="*/ 3521597 w 3540888"/>
              <a:gd name="connsiteY2232" fmla="*/ 1934657 h 3540887"/>
              <a:gd name="connsiteX2233" fmla="*/ 3522489 w 3540888"/>
              <a:gd name="connsiteY2233" fmla="*/ 1955274 h 3540887"/>
              <a:gd name="connsiteX2234" fmla="*/ 3513665 w 3540888"/>
              <a:gd name="connsiteY2234" fmla="*/ 1964163 h 3540887"/>
              <a:gd name="connsiteX2235" fmla="*/ 3522489 w 3540888"/>
              <a:gd name="connsiteY2235" fmla="*/ 1955274 h 3540887"/>
              <a:gd name="connsiteX2236" fmla="*/ 3522733 w 3540888"/>
              <a:gd name="connsiteY2236" fmla="*/ 1784392 h 3540887"/>
              <a:gd name="connsiteX2237" fmla="*/ 3518408 w 3540888"/>
              <a:gd name="connsiteY2237" fmla="*/ 1776369 h 3540887"/>
              <a:gd name="connsiteX2238" fmla="*/ 3519759 w 3540888"/>
              <a:gd name="connsiteY2238" fmla="*/ 1784601 h 3540887"/>
              <a:gd name="connsiteX2239" fmla="*/ 3521051 w 3540888"/>
              <a:gd name="connsiteY2239" fmla="*/ 1792473 h 3540887"/>
              <a:gd name="connsiteX2240" fmla="*/ 3521290 w 3540888"/>
              <a:gd name="connsiteY2240" fmla="*/ 1791258 h 3540887"/>
              <a:gd name="connsiteX2241" fmla="*/ 3522733 w 3540888"/>
              <a:gd name="connsiteY2241" fmla="*/ 1784392 h 3540887"/>
              <a:gd name="connsiteX2242" fmla="*/ 3523314 w 3540888"/>
              <a:gd name="connsiteY2242" fmla="*/ 1634474 h 3540887"/>
              <a:gd name="connsiteX2243" fmla="*/ 3513250 w 3540888"/>
              <a:gd name="connsiteY2243" fmla="*/ 1646931 h 3540887"/>
              <a:gd name="connsiteX2244" fmla="*/ 3523314 w 3540888"/>
              <a:gd name="connsiteY2244" fmla="*/ 1634474 h 3540887"/>
              <a:gd name="connsiteX2245" fmla="*/ 3526976 w 3540888"/>
              <a:gd name="connsiteY2245" fmla="*/ 1800750 h 3540887"/>
              <a:gd name="connsiteX2246" fmla="*/ 3526300 w 3540888"/>
              <a:gd name="connsiteY2246" fmla="*/ 1785121 h 3540887"/>
              <a:gd name="connsiteX2247" fmla="*/ 3523452 w 3540888"/>
              <a:gd name="connsiteY2247" fmla="*/ 1800996 h 3540887"/>
              <a:gd name="connsiteX2248" fmla="*/ 3521690 w 3540888"/>
              <a:gd name="connsiteY2248" fmla="*/ 1801118 h 3540887"/>
              <a:gd name="connsiteX2249" fmla="*/ 3525057 w 3540888"/>
              <a:gd name="connsiteY2249" fmla="*/ 1802352 h 3540887"/>
              <a:gd name="connsiteX2250" fmla="*/ 3526976 w 3540888"/>
              <a:gd name="connsiteY2250" fmla="*/ 1800750 h 3540887"/>
              <a:gd name="connsiteX2251" fmla="*/ 3527113 w 3540888"/>
              <a:gd name="connsiteY2251" fmla="*/ 1857907 h 3540887"/>
              <a:gd name="connsiteX2252" fmla="*/ 3525457 w 3540888"/>
              <a:gd name="connsiteY2252" fmla="*/ 1862099 h 3540887"/>
              <a:gd name="connsiteX2253" fmla="*/ 3515771 w 3540888"/>
              <a:gd name="connsiteY2253" fmla="*/ 1850549 h 3540887"/>
              <a:gd name="connsiteX2254" fmla="*/ 3519083 w 3540888"/>
              <a:gd name="connsiteY2254" fmla="*/ 1842163 h 3540887"/>
              <a:gd name="connsiteX2255" fmla="*/ 3527113 w 3540888"/>
              <a:gd name="connsiteY2255" fmla="*/ 1857907 h 3540887"/>
              <a:gd name="connsiteX2256" fmla="*/ 3528559 w 3540888"/>
              <a:gd name="connsiteY2256" fmla="*/ 1592311 h 3540887"/>
              <a:gd name="connsiteX2257" fmla="*/ 3523406 w 3540888"/>
              <a:gd name="connsiteY2257" fmla="*/ 1593864 h 3540887"/>
              <a:gd name="connsiteX2258" fmla="*/ 3528559 w 3540888"/>
              <a:gd name="connsiteY2258" fmla="*/ 1592311 h 3540887"/>
              <a:gd name="connsiteX2259" fmla="*/ 3530424 w 3540888"/>
              <a:gd name="connsiteY2259" fmla="*/ 1849525 h 3540887"/>
              <a:gd name="connsiteX2260" fmla="*/ 3522922 w 3540888"/>
              <a:gd name="connsiteY2260" fmla="*/ 1845972 h 3540887"/>
              <a:gd name="connsiteX2261" fmla="*/ 3524578 w 3540888"/>
              <a:gd name="connsiteY2261" fmla="*/ 1841779 h 3540887"/>
              <a:gd name="connsiteX2262" fmla="*/ 3520884 w 3540888"/>
              <a:gd name="connsiteY2262" fmla="*/ 1837729 h 3540887"/>
              <a:gd name="connsiteX2263" fmla="*/ 3520738 w 3540888"/>
              <a:gd name="connsiteY2263" fmla="*/ 1837970 h 3540887"/>
              <a:gd name="connsiteX2264" fmla="*/ 3520569 w 3540888"/>
              <a:gd name="connsiteY2264" fmla="*/ 1837385 h 3540887"/>
              <a:gd name="connsiteX2265" fmla="*/ 3516712 w 3540888"/>
              <a:gd name="connsiteY2265" fmla="*/ 1833157 h 3540887"/>
              <a:gd name="connsiteX2266" fmla="*/ 3516547 w 3540888"/>
              <a:gd name="connsiteY2266" fmla="*/ 1826035 h 3540887"/>
              <a:gd name="connsiteX2267" fmla="*/ 3518577 w 3540888"/>
              <a:gd name="connsiteY2267" fmla="*/ 1830480 h 3540887"/>
              <a:gd name="connsiteX2268" fmla="*/ 3520569 w 3540888"/>
              <a:gd name="connsiteY2268" fmla="*/ 1837385 h 3540887"/>
              <a:gd name="connsiteX2269" fmla="*/ 3520884 w 3540888"/>
              <a:gd name="connsiteY2269" fmla="*/ 1837729 h 3540887"/>
              <a:gd name="connsiteX2270" fmla="*/ 3523310 w 3540888"/>
              <a:gd name="connsiteY2270" fmla="*/ 1833716 h 3540887"/>
              <a:gd name="connsiteX2271" fmla="*/ 3525882 w 3540888"/>
              <a:gd name="connsiteY2271" fmla="*/ 1829461 h 3540887"/>
              <a:gd name="connsiteX2272" fmla="*/ 3524402 w 3540888"/>
              <a:gd name="connsiteY2272" fmla="*/ 1837714 h 3540887"/>
              <a:gd name="connsiteX2273" fmla="*/ 3530424 w 3540888"/>
              <a:gd name="connsiteY2273" fmla="*/ 1849525 h 3540887"/>
              <a:gd name="connsiteX2274" fmla="*/ 3531134 w 3540888"/>
              <a:gd name="connsiteY2274" fmla="*/ 1585409 h 3540887"/>
              <a:gd name="connsiteX2275" fmla="*/ 3529708 w 3540888"/>
              <a:gd name="connsiteY2275" fmla="*/ 1576065 h 3540887"/>
              <a:gd name="connsiteX2276" fmla="*/ 3529632 w 3540888"/>
              <a:gd name="connsiteY2276" fmla="*/ 1576488 h 3540887"/>
              <a:gd name="connsiteX2277" fmla="*/ 3528153 w 3540888"/>
              <a:gd name="connsiteY2277" fmla="*/ 1584745 h 3540887"/>
              <a:gd name="connsiteX2278" fmla="*/ 3532896 w 3540888"/>
              <a:gd name="connsiteY2278" fmla="*/ 1928699 h 3540887"/>
              <a:gd name="connsiteX2279" fmla="*/ 3531587 w 3540888"/>
              <a:gd name="connsiteY2279" fmla="*/ 1927164 h 3540887"/>
              <a:gd name="connsiteX2280" fmla="*/ 3530074 w 3540888"/>
              <a:gd name="connsiteY2280" fmla="*/ 1917719 h 3540887"/>
              <a:gd name="connsiteX2281" fmla="*/ 3529456 w 3540888"/>
              <a:gd name="connsiteY2281" fmla="*/ 1925125 h 3540887"/>
              <a:gd name="connsiteX2282" fmla="*/ 3532268 w 3540888"/>
              <a:gd name="connsiteY2282" fmla="*/ 1934105 h 3540887"/>
              <a:gd name="connsiteX2283" fmla="*/ 3532665 w 3540888"/>
              <a:gd name="connsiteY2283" fmla="*/ 1933272 h 3540887"/>
              <a:gd name="connsiteX2284" fmla="*/ 3535744 w 3540888"/>
              <a:gd name="connsiteY2284" fmla="*/ 1845077 h 3540887"/>
              <a:gd name="connsiteX2285" fmla="*/ 3534264 w 3540888"/>
              <a:gd name="connsiteY2285" fmla="*/ 1853330 h 3540887"/>
              <a:gd name="connsiteX2286" fmla="*/ 3530073 w 3540888"/>
              <a:gd name="connsiteY2286" fmla="*/ 1841395 h 3540887"/>
              <a:gd name="connsiteX2287" fmla="*/ 3535744 w 3540888"/>
              <a:gd name="connsiteY2287" fmla="*/ 1845077 h 3540887"/>
              <a:gd name="connsiteX2288" fmla="*/ 3538812 w 3540888"/>
              <a:gd name="connsiteY2288" fmla="*/ 1811547 h 3540887"/>
              <a:gd name="connsiteX2289" fmla="*/ 3538224 w 3540888"/>
              <a:gd name="connsiteY2289" fmla="*/ 1815636 h 3540887"/>
              <a:gd name="connsiteX2290" fmla="*/ 3538678 w 3540888"/>
              <a:gd name="connsiteY2290" fmla="*/ 1814195 h 3540887"/>
              <a:gd name="connsiteX2291" fmla="*/ 3540209 w 3540888"/>
              <a:gd name="connsiteY2291" fmla="*/ 1783881 h 3540887"/>
              <a:gd name="connsiteX2292" fmla="*/ 3537380 w 3540888"/>
              <a:gd name="connsiteY2292" fmla="*/ 1783368 h 3540887"/>
              <a:gd name="connsiteX2293" fmla="*/ 3535279 w 3540888"/>
              <a:gd name="connsiteY2293" fmla="*/ 1788412 h 3540887"/>
              <a:gd name="connsiteX2294" fmla="*/ 3539175 w 3540888"/>
              <a:gd name="connsiteY2294" fmla="*/ 1789121 h 3540887"/>
              <a:gd name="connsiteX2295" fmla="*/ 3539944 w 3540888"/>
              <a:gd name="connsiteY2295" fmla="*/ 1789124 h 3540887"/>
              <a:gd name="connsiteX2296" fmla="*/ 3540888 w 3540888"/>
              <a:gd name="connsiteY2296" fmla="*/ 1770443 h 3540887"/>
              <a:gd name="connsiteX2297" fmla="*/ 3539738 w 3540888"/>
              <a:gd name="connsiteY2297" fmla="*/ 1747687 h 3540887"/>
              <a:gd name="connsiteX2298" fmla="*/ 3536842 w 3540888"/>
              <a:gd name="connsiteY2298" fmla="*/ 1743102 h 3540887"/>
              <a:gd name="connsiteX2299" fmla="*/ 3539374 w 3540888"/>
              <a:gd name="connsiteY2299" fmla="*/ 1740478 h 3540887"/>
              <a:gd name="connsiteX2300" fmla="*/ 3538450 w 3540888"/>
              <a:gd name="connsiteY2300" fmla="*/ 1722176 h 3540887"/>
              <a:gd name="connsiteX2301" fmla="*/ 3535524 w 3540888"/>
              <a:gd name="connsiteY2301" fmla="*/ 1712623 h 3540887"/>
              <a:gd name="connsiteX2302" fmla="*/ 3531245 w 3540888"/>
              <a:gd name="connsiteY2302" fmla="*/ 1698656 h 3540887"/>
              <a:gd name="connsiteX2303" fmla="*/ 3523917 w 3540888"/>
              <a:gd name="connsiteY2303" fmla="*/ 1699167 h 3540887"/>
              <a:gd name="connsiteX2304" fmla="*/ 3527054 w 3540888"/>
              <a:gd name="connsiteY2304" fmla="*/ 1686721 h 3540887"/>
              <a:gd name="connsiteX2305" fmla="*/ 3519551 w 3540888"/>
              <a:gd name="connsiteY2305" fmla="*/ 1683168 h 3540887"/>
              <a:gd name="connsiteX2306" fmla="*/ 3519024 w 3540888"/>
              <a:gd name="connsiteY2306" fmla="*/ 1670978 h 3540887"/>
              <a:gd name="connsiteX2307" fmla="*/ 3494859 w 3540888"/>
              <a:gd name="connsiteY2307" fmla="*/ 1664511 h 3540887"/>
              <a:gd name="connsiteX2308" fmla="*/ 3505146 w 3540888"/>
              <a:gd name="connsiteY2308" fmla="*/ 1647487 h 3540887"/>
              <a:gd name="connsiteX2309" fmla="*/ 3506802 w 3540888"/>
              <a:gd name="connsiteY2309" fmla="*/ 1643299 h 3540887"/>
              <a:gd name="connsiteX2310" fmla="*/ 3505923 w 3540888"/>
              <a:gd name="connsiteY2310" fmla="*/ 1622979 h 3540887"/>
              <a:gd name="connsiteX2311" fmla="*/ 3510289 w 3540888"/>
              <a:gd name="connsiteY2311" fmla="*/ 1638979 h 3540887"/>
              <a:gd name="connsiteX2312" fmla="*/ 3513602 w 3540888"/>
              <a:gd name="connsiteY2312" fmla="*/ 1630597 h 3540887"/>
              <a:gd name="connsiteX2313" fmla="*/ 3511066 w 3540888"/>
              <a:gd name="connsiteY2313" fmla="*/ 1614469 h 3540887"/>
              <a:gd name="connsiteX2314" fmla="*/ 3507755 w 3540888"/>
              <a:gd name="connsiteY2314" fmla="*/ 1622852 h 3540887"/>
              <a:gd name="connsiteX2315" fmla="*/ 3502612 w 3540888"/>
              <a:gd name="connsiteY2315" fmla="*/ 1631364 h 3540887"/>
              <a:gd name="connsiteX2316" fmla="*/ 3485775 w 3540888"/>
              <a:gd name="connsiteY2316" fmla="*/ 1624385 h 3540887"/>
              <a:gd name="connsiteX2317" fmla="*/ 3492924 w 3540888"/>
              <a:gd name="connsiteY2317" fmla="*/ 1619809 h 3540887"/>
              <a:gd name="connsiteX2318" fmla="*/ 3497541 w 3540888"/>
              <a:gd name="connsiteY2318" fmla="*/ 1599110 h 3540887"/>
              <a:gd name="connsiteX2319" fmla="*/ 3498069 w 3540888"/>
              <a:gd name="connsiteY2319" fmla="*/ 1611300 h 3540887"/>
              <a:gd name="connsiteX2320" fmla="*/ 3503265 w 3540888"/>
              <a:gd name="connsiteY2320" fmla="*/ 1600045 h 3540887"/>
              <a:gd name="connsiteX2321" fmla="*/ 3505127 w 3540888"/>
              <a:gd name="connsiteY2321" fmla="*/ 1606408 h 3540887"/>
              <a:gd name="connsiteX2322" fmla="*/ 3508487 w 3540888"/>
              <a:gd name="connsiteY2322" fmla="*/ 1597326 h 3540887"/>
              <a:gd name="connsiteX2323" fmla="*/ 3515330 w 3540888"/>
              <a:gd name="connsiteY2323" fmla="*/ 1585640 h 3540887"/>
              <a:gd name="connsiteX2324" fmla="*/ 3512971 w 3540888"/>
              <a:gd name="connsiteY2324" fmla="*/ 1573573 h 3540887"/>
              <a:gd name="connsiteX2325" fmla="*/ 3515180 w 3540888"/>
              <a:gd name="connsiteY2325" fmla="*/ 1571054 h 3540887"/>
              <a:gd name="connsiteX2326" fmla="*/ 3518211 w 3540888"/>
              <a:gd name="connsiteY2326" fmla="*/ 1569576 h 3540887"/>
              <a:gd name="connsiteX2327" fmla="*/ 3522807 w 3540888"/>
              <a:gd name="connsiteY2327" fmla="*/ 1577590 h 3540887"/>
              <a:gd name="connsiteX2328" fmla="*/ 3527402 w 3540888"/>
              <a:gd name="connsiteY2328" fmla="*/ 1569576 h 3540887"/>
              <a:gd name="connsiteX2329" fmla="*/ 3528802 w 3540888"/>
              <a:gd name="connsiteY2329" fmla="*/ 1570127 h 3540887"/>
              <a:gd name="connsiteX2330" fmla="*/ 3506767 w 3540888"/>
              <a:gd name="connsiteY2330" fmla="*/ 1425751 h 3540887"/>
              <a:gd name="connsiteX2331" fmla="*/ 3501630 w 3540888"/>
              <a:gd name="connsiteY2331" fmla="*/ 1427299 h 3540887"/>
              <a:gd name="connsiteX2332" fmla="*/ 3504132 w 3540888"/>
              <a:gd name="connsiteY2332" fmla="*/ 1416299 h 3540887"/>
              <a:gd name="connsiteX2333" fmla="*/ 3504825 w 3540888"/>
              <a:gd name="connsiteY2333" fmla="*/ 1413273 h 3540887"/>
              <a:gd name="connsiteX2334" fmla="*/ 3488343 w 3540888"/>
              <a:gd name="connsiteY2334" fmla="*/ 1349175 h 3540887"/>
              <a:gd name="connsiteX2335" fmla="*/ 3476841 w 3540888"/>
              <a:gd name="connsiteY2335" fmla="*/ 1353185 h 3540887"/>
              <a:gd name="connsiteX2336" fmla="*/ 3472245 w 3540888"/>
              <a:gd name="connsiteY2336" fmla="*/ 1337157 h 3540887"/>
              <a:gd name="connsiteX2337" fmla="*/ 3474256 w 3540888"/>
              <a:gd name="connsiteY2337" fmla="*/ 1332649 h 3540887"/>
              <a:gd name="connsiteX2338" fmla="*/ 3474492 w 3540888"/>
              <a:gd name="connsiteY2338" fmla="*/ 1332203 h 3540887"/>
              <a:gd name="connsiteX2339" fmla="*/ 3476919 w 3540888"/>
              <a:gd name="connsiteY2339" fmla="*/ 1338326 h 3540887"/>
              <a:gd name="connsiteX2340" fmla="*/ 3479039 w 3540888"/>
              <a:gd name="connsiteY2340" fmla="*/ 1326055 h 3540887"/>
              <a:gd name="connsiteX2341" fmla="*/ 3475031 w 3540888"/>
              <a:gd name="connsiteY2341" fmla="*/ 1329802 h 3540887"/>
              <a:gd name="connsiteX2342" fmla="*/ 3474541 w 3540888"/>
              <a:gd name="connsiteY2342" fmla="*/ 1325134 h 3540887"/>
              <a:gd name="connsiteX2343" fmla="*/ 3474541 w 3540888"/>
              <a:gd name="connsiteY2343" fmla="*/ 1321129 h 3540887"/>
              <a:gd name="connsiteX2344" fmla="*/ 3469945 w 3540888"/>
              <a:gd name="connsiteY2344" fmla="*/ 1325134 h 3540887"/>
              <a:gd name="connsiteX2345" fmla="*/ 3451562 w 3540888"/>
              <a:gd name="connsiteY2345" fmla="*/ 1265025 h 3540887"/>
              <a:gd name="connsiteX2346" fmla="*/ 3460753 w 3540888"/>
              <a:gd name="connsiteY2346" fmla="*/ 1265025 h 3540887"/>
              <a:gd name="connsiteX2347" fmla="*/ 3463555 w 3540888"/>
              <a:gd name="connsiteY2347" fmla="*/ 1258075 h 3540887"/>
              <a:gd name="connsiteX2348" fmla="*/ 3464873 w 3540888"/>
              <a:gd name="connsiteY2348" fmla="*/ 1257894 h 3540887"/>
              <a:gd name="connsiteX2349" fmla="*/ 3463114 w 3540888"/>
              <a:gd name="connsiteY2349" fmla="*/ 1251056 h 3540887"/>
              <a:gd name="connsiteX2350" fmla="*/ 3461938 w 3540888"/>
              <a:gd name="connsiteY2350" fmla="*/ 1251315 h 3540887"/>
              <a:gd name="connsiteX2351" fmla="*/ 3458454 w 3540888"/>
              <a:gd name="connsiteY2351" fmla="*/ 1257011 h 3540887"/>
              <a:gd name="connsiteX2352" fmla="*/ 3457592 w 3540888"/>
              <a:gd name="connsiteY2352" fmla="*/ 1238480 h 3540887"/>
              <a:gd name="connsiteX2353" fmla="*/ 3457928 w 3540888"/>
              <a:gd name="connsiteY2353" fmla="*/ 1234776 h 3540887"/>
              <a:gd name="connsiteX2354" fmla="*/ 3453363 w 3540888"/>
              <a:gd name="connsiteY2354" fmla="*/ 1222306 h 3540887"/>
              <a:gd name="connsiteX2355" fmla="*/ 3449262 w 3540888"/>
              <a:gd name="connsiteY2355" fmla="*/ 1216941 h 3540887"/>
              <a:gd name="connsiteX2356" fmla="*/ 3449263 w 3540888"/>
              <a:gd name="connsiteY2356" fmla="*/ 1211101 h 3540887"/>
              <a:gd name="connsiteX2357" fmla="*/ 3401757 w 3540888"/>
              <a:gd name="connsiteY2357" fmla="*/ 1081307 h 3540887"/>
              <a:gd name="connsiteX2358" fmla="*/ 3344779 w 3540888"/>
              <a:gd name="connsiteY2358" fmla="*/ 963027 h 3540887"/>
              <a:gd name="connsiteX2359" fmla="*/ 3343543 w 3540888"/>
              <a:gd name="connsiteY2359" fmla="*/ 964484 h 3540887"/>
              <a:gd name="connsiteX2360" fmla="*/ 3341247 w 3540888"/>
              <a:gd name="connsiteY2360" fmla="*/ 960479 h 3540887"/>
              <a:gd name="connsiteX2361" fmla="*/ 3341990 w 3540888"/>
              <a:gd name="connsiteY2361" fmla="*/ 957237 h 3540887"/>
              <a:gd name="connsiteX2362" fmla="*/ 3341603 w 3540888"/>
              <a:gd name="connsiteY2362" fmla="*/ 956435 h 3540887"/>
              <a:gd name="connsiteX2363" fmla="*/ 3341290 w 3540888"/>
              <a:gd name="connsiteY2363" fmla="*/ 959412 h 3540887"/>
              <a:gd name="connsiteX2364" fmla="*/ 3338946 w 3540888"/>
              <a:gd name="connsiteY2364" fmla="*/ 964484 h 3540887"/>
              <a:gd name="connsiteX2365" fmla="*/ 3338946 w 3540888"/>
              <a:gd name="connsiteY2365" fmla="*/ 952465 h 3540887"/>
              <a:gd name="connsiteX2366" fmla="*/ 3339351 w 3540888"/>
              <a:gd name="connsiteY2366" fmla="*/ 951759 h 3540887"/>
              <a:gd name="connsiteX2367" fmla="*/ 3327204 w 3540888"/>
              <a:gd name="connsiteY2367" fmla="*/ 926545 h 3540887"/>
              <a:gd name="connsiteX2368" fmla="*/ 3325842 w 3540888"/>
              <a:gd name="connsiteY2368" fmla="*/ 924301 h 3540887"/>
              <a:gd name="connsiteX2369" fmla="*/ 3323798 w 3540888"/>
              <a:gd name="connsiteY2369" fmla="*/ 926027 h 3540887"/>
              <a:gd name="connsiteX2370" fmla="*/ 3318262 w 3540888"/>
              <a:gd name="connsiteY2370" fmla="*/ 928423 h 3540887"/>
              <a:gd name="connsiteX2371" fmla="*/ 3320560 w 3540888"/>
              <a:gd name="connsiteY2371" fmla="*/ 936437 h 3540887"/>
              <a:gd name="connsiteX2372" fmla="*/ 3319986 w 3540888"/>
              <a:gd name="connsiteY2372" fmla="*/ 947456 h 3540887"/>
              <a:gd name="connsiteX2373" fmla="*/ 3318063 w 3540888"/>
              <a:gd name="connsiteY2373" fmla="*/ 949851 h 3540887"/>
              <a:gd name="connsiteX2374" fmla="*/ 3317976 w 3540888"/>
              <a:gd name="connsiteY2374" fmla="*/ 950461 h 3540887"/>
              <a:gd name="connsiteX2375" fmla="*/ 3315964 w 3540888"/>
              <a:gd name="connsiteY2375" fmla="*/ 952466 h 3540887"/>
              <a:gd name="connsiteX2376" fmla="*/ 3318063 w 3540888"/>
              <a:gd name="connsiteY2376" fmla="*/ 949851 h 3540887"/>
              <a:gd name="connsiteX2377" fmla="*/ 3318262 w 3540888"/>
              <a:gd name="connsiteY2377" fmla="*/ 948456 h 3540887"/>
              <a:gd name="connsiteX2378" fmla="*/ 3295281 w 3540888"/>
              <a:gd name="connsiteY2378" fmla="*/ 944451 h 3540887"/>
              <a:gd name="connsiteX2379" fmla="*/ 3295281 w 3540888"/>
              <a:gd name="connsiteY2379" fmla="*/ 928423 h 3540887"/>
              <a:gd name="connsiteX2380" fmla="*/ 3293384 w 3540888"/>
              <a:gd name="connsiteY2380" fmla="*/ 930773 h 3540887"/>
              <a:gd name="connsiteX2381" fmla="*/ 3291236 w 3540888"/>
              <a:gd name="connsiteY2381" fmla="*/ 928491 h 3540887"/>
              <a:gd name="connsiteX2382" fmla="*/ 3286123 w 3540888"/>
              <a:gd name="connsiteY2382" fmla="*/ 927959 h 3540887"/>
              <a:gd name="connsiteX2383" fmla="*/ 3286698 w 3540888"/>
              <a:gd name="connsiteY2383" fmla="*/ 920218 h 3540887"/>
              <a:gd name="connsiteX2384" fmla="*/ 3283789 w 3540888"/>
              <a:gd name="connsiteY2384" fmla="*/ 908385 h 3540887"/>
              <a:gd name="connsiteX2385" fmla="*/ 3287524 w 3540888"/>
              <a:gd name="connsiteY2385" fmla="*/ 916397 h 3540887"/>
              <a:gd name="connsiteX2386" fmla="*/ 3290307 w 3540888"/>
              <a:gd name="connsiteY2386" fmla="*/ 920486 h 3540887"/>
              <a:gd name="connsiteX2387" fmla="*/ 3289878 w 3540888"/>
              <a:gd name="connsiteY2387" fmla="*/ 924080 h 3540887"/>
              <a:gd name="connsiteX2388" fmla="*/ 3298978 w 3540888"/>
              <a:gd name="connsiteY2388" fmla="*/ 931778 h 3540887"/>
              <a:gd name="connsiteX2389" fmla="*/ 3298979 w 3540888"/>
              <a:gd name="connsiteY2389" fmla="*/ 920231 h 3540887"/>
              <a:gd name="connsiteX2390" fmla="*/ 3297552 w 3540888"/>
              <a:gd name="connsiteY2390" fmla="*/ 920257 h 3540887"/>
              <a:gd name="connsiteX2391" fmla="*/ 3296143 w 3540888"/>
              <a:gd name="connsiteY2391" fmla="*/ 912893 h 3540887"/>
              <a:gd name="connsiteX2392" fmla="*/ 3292981 w 3540888"/>
              <a:gd name="connsiteY2392" fmla="*/ 908385 h 3540887"/>
              <a:gd name="connsiteX2393" fmla="*/ 3292981 w 3540888"/>
              <a:gd name="connsiteY2393" fmla="*/ 916399 h 3540887"/>
              <a:gd name="connsiteX2394" fmla="*/ 3288385 w 3540888"/>
              <a:gd name="connsiteY2394" fmla="*/ 912390 h 3540887"/>
              <a:gd name="connsiteX2395" fmla="*/ 3290684 w 3540888"/>
              <a:gd name="connsiteY2395" fmla="*/ 900371 h 3540887"/>
              <a:gd name="connsiteX2396" fmla="*/ 3286089 w 3540888"/>
              <a:gd name="connsiteY2396" fmla="*/ 896362 h 3540887"/>
              <a:gd name="connsiteX2397" fmla="*/ 3292981 w 3540888"/>
              <a:gd name="connsiteY2397" fmla="*/ 880334 h 3540887"/>
              <a:gd name="connsiteX2398" fmla="*/ 3299876 w 3540888"/>
              <a:gd name="connsiteY2398" fmla="*/ 884343 h 3540887"/>
              <a:gd name="connsiteX2399" fmla="*/ 3298526 w 3540888"/>
              <a:gd name="connsiteY2399" fmla="*/ 879338 h 3540887"/>
              <a:gd name="connsiteX2400" fmla="*/ 3296532 w 3540888"/>
              <a:gd name="connsiteY2400" fmla="*/ 876056 h 3540887"/>
              <a:gd name="connsiteX2401" fmla="*/ 3295281 w 3540888"/>
              <a:gd name="connsiteY2401" fmla="*/ 876329 h 3540887"/>
              <a:gd name="connsiteX2402" fmla="*/ 3294630 w 3540888"/>
              <a:gd name="connsiteY2402" fmla="*/ 872925 h 3540887"/>
              <a:gd name="connsiteX2403" fmla="*/ 3238523 w 3540888"/>
              <a:gd name="connsiteY2403" fmla="*/ 780571 h 3540887"/>
              <a:gd name="connsiteX2404" fmla="*/ 2760315 w 3540888"/>
              <a:gd name="connsiteY2404" fmla="*/ 302363 h 3540887"/>
              <a:gd name="connsiteX2405" fmla="*/ 2644438 w 3540888"/>
              <a:gd name="connsiteY2405" fmla="*/ 231966 h 3540887"/>
              <a:gd name="connsiteX2406" fmla="*/ 2636024 w 3540888"/>
              <a:gd name="connsiteY2406" fmla="*/ 234513 h 3540887"/>
              <a:gd name="connsiteX2407" fmla="*/ 2620461 w 3540888"/>
              <a:gd name="connsiteY2407" fmla="*/ 235569 h 3540887"/>
              <a:gd name="connsiteX2408" fmla="*/ 2614040 w 3540888"/>
              <a:gd name="connsiteY2408" fmla="*/ 244104 h 3540887"/>
              <a:gd name="connsiteX2409" fmla="*/ 2613563 w 3540888"/>
              <a:gd name="connsiteY2409" fmla="*/ 244502 h 3540887"/>
              <a:gd name="connsiteX2410" fmla="*/ 2606661 w 3540888"/>
              <a:gd name="connsiteY2410" fmla="*/ 212379 h 3540887"/>
              <a:gd name="connsiteX2411" fmla="*/ 2597854 w 3540888"/>
              <a:gd name="connsiteY2411" fmla="*/ 221144 h 3540887"/>
              <a:gd name="connsiteX2412" fmla="*/ 2597503 w 3540888"/>
              <a:gd name="connsiteY2412" fmla="*/ 213018 h 3540887"/>
              <a:gd name="connsiteX2413" fmla="*/ 2592183 w 3540888"/>
              <a:gd name="connsiteY2413" fmla="*/ 217463 h 3540887"/>
              <a:gd name="connsiteX2414" fmla="*/ 2591831 w 3540888"/>
              <a:gd name="connsiteY2414" fmla="*/ 209337 h 3540887"/>
              <a:gd name="connsiteX2415" fmla="*/ 2586512 w 3540888"/>
              <a:gd name="connsiteY2415" fmla="*/ 213786 h 3540887"/>
              <a:gd name="connsiteX2416" fmla="*/ 2584151 w 3540888"/>
              <a:gd name="connsiteY2416" fmla="*/ 201719 h 3540887"/>
              <a:gd name="connsiteX2417" fmla="*/ 2567314 w 3540888"/>
              <a:gd name="connsiteY2417" fmla="*/ 194744 h 3540887"/>
              <a:gd name="connsiteX2418" fmla="*/ 2513670 w 3540888"/>
              <a:gd name="connsiteY2418" fmla="*/ 186262 h 3540887"/>
              <a:gd name="connsiteX2419" fmla="*/ 2514974 w 3540888"/>
              <a:gd name="connsiteY2419" fmla="*/ 173944 h 3540887"/>
              <a:gd name="connsiteX2420" fmla="*/ 2516404 w 3540888"/>
              <a:gd name="connsiteY2420" fmla="*/ 180466 h 3540887"/>
              <a:gd name="connsiteX2421" fmla="*/ 2517479 w 3540888"/>
              <a:gd name="connsiteY2421" fmla="*/ 181127 h 3540887"/>
              <a:gd name="connsiteX2422" fmla="*/ 2518811 w 3540888"/>
              <a:gd name="connsiteY2422" fmla="*/ 177749 h 3540887"/>
              <a:gd name="connsiteX2423" fmla="*/ 2516630 w 3540888"/>
              <a:gd name="connsiteY2423" fmla="*/ 169751 h 3540887"/>
              <a:gd name="connsiteX2424" fmla="*/ 2520291 w 3540888"/>
              <a:gd name="connsiteY2424" fmla="*/ 169495 h 3540887"/>
              <a:gd name="connsiteX2425" fmla="*/ 2518811 w 3540888"/>
              <a:gd name="connsiteY2425" fmla="*/ 177749 h 3540887"/>
              <a:gd name="connsiteX2426" fmla="*/ 2517613 w 3540888"/>
              <a:gd name="connsiteY2426" fmla="*/ 181209 h 3540887"/>
              <a:gd name="connsiteX2427" fmla="*/ 2517479 w 3540888"/>
              <a:gd name="connsiteY2427" fmla="*/ 181127 h 3540887"/>
              <a:gd name="connsiteX2428" fmla="*/ 2517364 w 3540888"/>
              <a:gd name="connsiteY2428" fmla="*/ 181417 h 3540887"/>
              <a:gd name="connsiteX2429" fmla="*/ 2517158 w 3540888"/>
              <a:gd name="connsiteY2429" fmla="*/ 181942 h 3540887"/>
              <a:gd name="connsiteX2430" fmla="*/ 2526315 w 3540888"/>
              <a:gd name="connsiteY2430" fmla="*/ 181303 h 3540887"/>
              <a:gd name="connsiteX2431" fmla="*/ 2522124 w 3540888"/>
              <a:gd name="connsiteY2431" fmla="*/ 169368 h 3540887"/>
              <a:gd name="connsiteX2432" fmla="*/ 2512790 w 3540888"/>
              <a:gd name="connsiteY2432" fmla="*/ 165942 h 3540887"/>
              <a:gd name="connsiteX2433" fmla="*/ 2511662 w 3540888"/>
              <a:gd name="connsiteY2433" fmla="*/ 182326 h 3540887"/>
              <a:gd name="connsiteX2434" fmla="*/ 2505814 w 3540888"/>
              <a:gd name="connsiteY2434" fmla="*/ 174583 h 3540887"/>
              <a:gd name="connsiteX2435" fmla="*/ 2505745 w 3540888"/>
              <a:gd name="connsiteY2435" fmla="*/ 162358 h 3540887"/>
              <a:gd name="connsiteX2436" fmla="*/ 2505225 w 3540888"/>
              <a:gd name="connsiteY2436" fmla="*/ 161118 h 3540887"/>
              <a:gd name="connsiteX2437" fmla="*/ 2504266 w 3540888"/>
              <a:gd name="connsiteY2437" fmla="*/ 160656 h 3540887"/>
              <a:gd name="connsiteX2438" fmla="*/ 2503455 w 3540888"/>
              <a:gd name="connsiteY2438" fmla="*/ 162521 h 3540887"/>
              <a:gd name="connsiteX2439" fmla="*/ 2503806 w 3540888"/>
              <a:gd name="connsiteY2439" fmla="*/ 170646 h 3540887"/>
              <a:gd name="connsiteX2440" fmla="*/ 2501113 w 3540888"/>
              <a:gd name="connsiteY2440" fmla="*/ 164783 h 3540887"/>
              <a:gd name="connsiteX2441" fmla="*/ 2499378 w 3540888"/>
              <a:gd name="connsiteY2441" fmla="*/ 158301 h 3540887"/>
              <a:gd name="connsiteX2442" fmla="*/ 2497375 w 3540888"/>
              <a:gd name="connsiteY2442" fmla="*/ 157337 h 3540887"/>
              <a:gd name="connsiteX2443" fmla="*/ 2497786 w 3540888"/>
              <a:gd name="connsiteY2443" fmla="*/ 158839 h 3540887"/>
              <a:gd name="connsiteX2444" fmla="*/ 2490457 w 3540888"/>
              <a:gd name="connsiteY2444" fmla="*/ 159350 h 3540887"/>
              <a:gd name="connsiteX2445" fmla="*/ 2480346 w 3540888"/>
              <a:gd name="connsiteY2445" fmla="*/ 180434 h 3540887"/>
              <a:gd name="connsiteX2446" fmla="*/ 2481475 w 3540888"/>
              <a:gd name="connsiteY2446" fmla="*/ 164055 h 3540887"/>
              <a:gd name="connsiteX2447" fmla="*/ 2466646 w 3540888"/>
              <a:gd name="connsiteY2447" fmla="*/ 161014 h 3540887"/>
              <a:gd name="connsiteX2448" fmla="*/ 2473796 w 3540888"/>
              <a:gd name="connsiteY2448" fmla="*/ 156437 h 3540887"/>
              <a:gd name="connsiteX2449" fmla="*/ 2469607 w 3540888"/>
              <a:gd name="connsiteY2449" fmla="*/ 144502 h 3540887"/>
              <a:gd name="connsiteX2450" fmla="*/ 2462455 w 3540888"/>
              <a:gd name="connsiteY2450" fmla="*/ 149080 h 3540887"/>
              <a:gd name="connsiteX2451" fmla="*/ 2460271 w 3540888"/>
              <a:gd name="connsiteY2451" fmla="*/ 141077 h 3540887"/>
              <a:gd name="connsiteX2452" fmla="*/ 2460449 w 3540888"/>
              <a:gd name="connsiteY2452" fmla="*/ 139548 h 3540887"/>
              <a:gd name="connsiteX2453" fmla="*/ 2459580 w 3540888"/>
              <a:gd name="connsiteY2453" fmla="*/ 139130 h 3540887"/>
              <a:gd name="connsiteX2454" fmla="*/ 1770444 w 3540888"/>
              <a:gd name="connsiteY2454" fmla="*/ 0 h 3540887"/>
              <a:gd name="connsiteX2455" fmla="*/ 1619441 w 3540888"/>
              <a:gd name="connsiteY2455" fmla="*/ 7625 h 3540887"/>
              <a:gd name="connsiteX2456" fmla="*/ 1618589 w 3540888"/>
              <a:gd name="connsiteY2456" fmla="*/ 8266 h 3540887"/>
              <a:gd name="connsiteX2457" fmla="*/ 1620769 w 3540888"/>
              <a:gd name="connsiteY2457" fmla="*/ 16269 h 3540887"/>
              <a:gd name="connsiteX2458" fmla="*/ 1606116 w 3540888"/>
              <a:gd name="connsiteY2458" fmla="*/ 17292 h 3540887"/>
              <a:gd name="connsiteX2459" fmla="*/ 1580824 w 3540888"/>
              <a:gd name="connsiteY2459" fmla="*/ 27207 h 3540887"/>
              <a:gd name="connsiteX2460" fmla="*/ 1578993 w 3540888"/>
              <a:gd name="connsiteY2460" fmla="*/ 27335 h 3540887"/>
              <a:gd name="connsiteX2461" fmla="*/ 1576458 w 3540888"/>
              <a:gd name="connsiteY2461" fmla="*/ 11208 h 3540887"/>
              <a:gd name="connsiteX2462" fmla="*/ 1562508 w 3540888"/>
              <a:gd name="connsiteY2462" fmla="*/ 28486 h 3540887"/>
              <a:gd name="connsiteX2463" fmla="*/ 1545494 w 3540888"/>
              <a:gd name="connsiteY2463" fmla="*/ 17447 h 3540887"/>
              <a:gd name="connsiteX2464" fmla="*/ 1533201 w 3540888"/>
              <a:gd name="connsiteY2464" fmla="*/ 30532 h 3540887"/>
              <a:gd name="connsiteX2465" fmla="*/ 1535560 w 3540888"/>
              <a:gd name="connsiteY2465" fmla="*/ 42595 h 3540887"/>
              <a:gd name="connsiteX2466" fmla="*/ 1532248 w 3540888"/>
              <a:gd name="connsiteY2466" fmla="*/ 50981 h 3540887"/>
              <a:gd name="connsiteX2467" fmla="*/ 1523091 w 3540888"/>
              <a:gd name="connsiteY2467" fmla="*/ 51621 h 3540887"/>
              <a:gd name="connsiteX2468" fmla="*/ 1522739 w 3540888"/>
              <a:gd name="connsiteY2468" fmla="*/ 43490 h 3540887"/>
              <a:gd name="connsiteX2469" fmla="*/ 1510621 w 3540888"/>
              <a:gd name="connsiteY2469" fmla="*/ 60641 h 3540887"/>
              <a:gd name="connsiteX2470" fmla="*/ 1507309 w 3540888"/>
              <a:gd name="connsiteY2470" fmla="*/ 69026 h 3540887"/>
              <a:gd name="connsiteX2471" fmla="*/ 1511501 w 3540888"/>
              <a:gd name="connsiteY2471" fmla="*/ 80961 h 3540887"/>
              <a:gd name="connsiteX2472" fmla="*/ 1512980 w 3540888"/>
              <a:gd name="connsiteY2472" fmla="*/ 72704 h 3540887"/>
              <a:gd name="connsiteX2473" fmla="*/ 1523017 w 3540888"/>
              <a:gd name="connsiteY2473" fmla="*/ 92384 h 3540887"/>
              <a:gd name="connsiteX2474" fmla="*/ 1517697 w 3540888"/>
              <a:gd name="connsiteY2474" fmla="*/ 96833 h 3540887"/>
              <a:gd name="connsiteX2475" fmla="*/ 1534007 w 3540888"/>
              <a:gd name="connsiteY2475" fmla="*/ 91617 h 3540887"/>
              <a:gd name="connsiteX2476" fmla="*/ 1538199 w 3540888"/>
              <a:gd name="connsiteY2476" fmla="*/ 103552 h 3540887"/>
              <a:gd name="connsiteX2477" fmla="*/ 1543167 w 3540888"/>
              <a:gd name="connsiteY2477" fmla="*/ 90977 h 3540887"/>
              <a:gd name="connsiteX2478" fmla="*/ 1562187 w 3540888"/>
              <a:gd name="connsiteY2478" fmla="*/ 105954 h 3540887"/>
              <a:gd name="connsiteX2479" fmla="*/ 1571169 w 3540888"/>
              <a:gd name="connsiteY2479" fmla="*/ 101249 h 3540887"/>
              <a:gd name="connsiteX2480" fmla="*/ 1576313 w 3540888"/>
              <a:gd name="connsiteY2480" fmla="*/ 92741 h 3540887"/>
              <a:gd name="connsiteX2481" fmla="*/ 1578846 w 3540888"/>
              <a:gd name="connsiteY2481" fmla="*/ 108868 h 3540887"/>
              <a:gd name="connsiteX2482" fmla="*/ 1579727 w 3540888"/>
              <a:gd name="connsiteY2482" fmla="*/ 102691 h 3540887"/>
              <a:gd name="connsiteX2483" fmla="*/ 1580035 w 3540888"/>
              <a:gd name="connsiteY2483" fmla="*/ 101834 h 3540887"/>
              <a:gd name="connsiteX2484" fmla="*/ 1580552 w 3540888"/>
              <a:gd name="connsiteY2484" fmla="*/ 102347 h 3540887"/>
              <a:gd name="connsiteX2485" fmla="*/ 1582707 w 3540888"/>
              <a:gd name="connsiteY2485" fmla="*/ 104483 h 3540887"/>
              <a:gd name="connsiteX2486" fmla="*/ 1582394 w 3540888"/>
              <a:gd name="connsiteY2486" fmla="*/ 97274 h 3540887"/>
              <a:gd name="connsiteX2487" fmla="*/ 1586021 w 3540888"/>
              <a:gd name="connsiteY2487" fmla="*/ 104799 h 3540887"/>
              <a:gd name="connsiteX2488" fmla="*/ 1590190 w 3540888"/>
              <a:gd name="connsiteY2488" fmla="*/ 116226 h 3540887"/>
              <a:gd name="connsiteX2489" fmla="*/ 1585573 w 3540888"/>
              <a:gd name="connsiteY2489" fmla="*/ 136930 h 3540887"/>
              <a:gd name="connsiteX2490" fmla="*/ 1605899 w 3540888"/>
              <a:gd name="connsiteY2490" fmla="*/ 139584 h 3540887"/>
              <a:gd name="connsiteX2491" fmla="*/ 1607379 w 3540888"/>
              <a:gd name="connsiteY2491" fmla="*/ 131331 h 3540887"/>
              <a:gd name="connsiteX2492" fmla="*/ 1611919 w 3540888"/>
              <a:gd name="connsiteY2492" fmla="*/ 151395 h 3540887"/>
              <a:gd name="connsiteX2493" fmla="*/ 1610089 w 3540888"/>
              <a:gd name="connsiteY2493" fmla="*/ 151523 h 3540887"/>
              <a:gd name="connsiteX2494" fmla="*/ 1622135 w 3540888"/>
              <a:gd name="connsiteY2494" fmla="*/ 175136 h 3540887"/>
              <a:gd name="connsiteX2495" fmla="*/ 1604169 w 3540888"/>
              <a:gd name="connsiteY2495" fmla="*/ 184541 h 3540887"/>
              <a:gd name="connsiteX2496" fmla="*/ 1606705 w 3540888"/>
              <a:gd name="connsiteY2496" fmla="*/ 200668 h 3540887"/>
              <a:gd name="connsiteX2497" fmla="*/ 1591200 w 3540888"/>
              <a:gd name="connsiteY2497" fmla="*/ 200606 h 3540887"/>
              <a:gd name="connsiteX2498" fmla="*/ 1589263 w 3540888"/>
              <a:gd name="connsiteY2498" fmla="*/ 202867 h 3540887"/>
              <a:gd name="connsiteX2499" fmla="*/ 1586238 w 3540888"/>
              <a:gd name="connsiteY2499" fmla="*/ 201582 h 3540887"/>
              <a:gd name="connsiteX2500" fmla="*/ 1572415 w 3540888"/>
              <a:gd name="connsiteY2500" fmla="*/ 198340 h 3540887"/>
              <a:gd name="connsiteX2501" fmla="*/ 1573890 w 3540888"/>
              <a:gd name="connsiteY2501" fmla="*/ 186001 h 3540887"/>
              <a:gd name="connsiteX2502" fmla="*/ 1578070 w 3540888"/>
              <a:gd name="connsiteY2502" fmla="*/ 189786 h 3540887"/>
              <a:gd name="connsiteX2503" fmla="*/ 1575715 w 3540888"/>
              <a:gd name="connsiteY2503" fmla="*/ 181792 h 3540887"/>
              <a:gd name="connsiteX2504" fmla="*/ 1583550 w 3540888"/>
              <a:gd name="connsiteY2504" fmla="*/ 177167 h 3540887"/>
              <a:gd name="connsiteX2505" fmla="*/ 1571359 w 3540888"/>
              <a:gd name="connsiteY2505" fmla="*/ 173937 h 3540887"/>
              <a:gd name="connsiteX2506" fmla="*/ 1570238 w 3540888"/>
              <a:gd name="connsiteY2506" fmla="*/ 194414 h 3540887"/>
              <a:gd name="connsiteX2507" fmla="*/ 1561698 w 3540888"/>
              <a:gd name="connsiteY2507" fmla="*/ 182770 h 3540887"/>
              <a:gd name="connsiteX2508" fmla="*/ 1561170 w 3540888"/>
              <a:gd name="connsiteY2508" fmla="*/ 170568 h 3540887"/>
              <a:gd name="connsiteX2509" fmla="*/ 1559697 w 3540888"/>
              <a:gd name="connsiteY2509" fmla="*/ 182910 h 3540887"/>
              <a:gd name="connsiteX2510" fmla="*/ 1550806 w 3540888"/>
              <a:gd name="connsiteY2510" fmla="*/ 163132 h 3540887"/>
              <a:gd name="connsiteX2511" fmla="*/ 1555165 w 3540888"/>
              <a:gd name="connsiteY2511" fmla="*/ 170987 h 3540887"/>
              <a:gd name="connsiteX2512" fmla="*/ 1545153 w 3540888"/>
              <a:gd name="connsiteY2512" fmla="*/ 171686 h 3540887"/>
              <a:gd name="connsiteX2513" fmla="*/ 1536020 w 3540888"/>
              <a:gd name="connsiteY2513" fmla="*/ 192721 h 3540887"/>
              <a:gd name="connsiteX2514" fmla="*/ 1535316 w 3540888"/>
              <a:gd name="connsiteY2514" fmla="*/ 176454 h 3540887"/>
              <a:gd name="connsiteX2515" fmla="*/ 1519120 w 3540888"/>
              <a:gd name="connsiteY2515" fmla="*/ 173503 h 3540887"/>
              <a:gd name="connsiteX2516" fmla="*/ 1526777 w 3540888"/>
              <a:gd name="connsiteY2516" fmla="*/ 164809 h 3540887"/>
              <a:gd name="connsiteX2517" fmla="*/ 1522244 w 3540888"/>
              <a:gd name="connsiteY2517" fmla="*/ 152891 h 3540887"/>
              <a:gd name="connsiteX2518" fmla="*/ 1514411 w 3540888"/>
              <a:gd name="connsiteY2518" fmla="*/ 157514 h 3540887"/>
              <a:gd name="connsiteX2519" fmla="*/ 1512056 w 3540888"/>
              <a:gd name="connsiteY2519" fmla="*/ 149520 h 3540887"/>
              <a:gd name="connsiteX2520" fmla="*/ 1515711 w 3540888"/>
              <a:gd name="connsiteY2520" fmla="*/ 141107 h 3540887"/>
              <a:gd name="connsiteX2521" fmla="*/ 1506820 w 3540888"/>
              <a:gd name="connsiteY2521" fmla="*/ 121332 h 3540887"/>
              <a:gd name="connsiteX2522" fmla="*/ 1507347 w 3540888"/>
              <a:gd name="connsiteY2522" fmla="*/ 133531 h 3540887"/>
              <a:gd name="connsiteX2523" fmla="*/ 1504367 w 3540888"/>
              <a:gd name="connsiteY2523" fmla="*/ 134251 h 3540887"/>
              <a:gd name="connsiteX2524" fmla="*/ 1503172 w 3540888"/>
              <a:gd name="connsiteY2524" fmla="*/ 135830 h 3540887"/>
              <a:gd name="connsiteX2525" fmla="*/ 1503268 w 3540888"/>
              <a:gd name="connsiteY2525" fmla="*/ 135500 h 3540887"/>
              <a:gd name="connsiteX2526" fmla="*/ 1501032 w 3540888"/>
              <a:gd name="connsiteY2526" fmla="*/ 129778 h 3540887"/>
              <a:gd name="connsiteX2527" fmla="*/ 1500636 w 3540888"/>
              <a:gd name="connsiteY2527" fmla="*/ 133509 h 3540887"/>
              <a:gd name="connsiteX2528" fmla="*/ 1500266 w 3540888"/>
              <a:gd name="connsiteY2528" fmla="*/ 131605 h 3540887"/>
              <a:gd name="connsiteX2529" fmla="*/ 1492978 w 3540888"/>
              <a:gd name="connsiteY2529" fmla="*/ 126376 h 3540887"/>
              <a:gd name="connsiteX2530" fmla="*/ 1504819 w 3540888"/>
              <a:gd name="connsiteY2530" fmla="*/ 121472 h 3540887"/>
              <a:gd name="connsiteX2531" fmla="*/ 1498106 w 3540888"/>
              <a:gd name="connsiteY2531" fmla="*/ 105619 h 3540887"/>
              <a:gd name="connsiteX2532" fmla="*/ 1505940 w 3540888"/>
              <a:gd name="connsiteY2532" fmla="*/ 100995 h 3540887"/>
              <a:gd name="connsiteX2533" fmla="*/ 1495223 w 3540888"/>
              <a:gd name="connsiteY2533" fmla="*/ 85426 h 3540887"/>
              <a:gd name="connsiteX2534" fmla="*/ 1483562 w 3540888"/>
              <a:gd name="connsiteY2534" fmla="*/ 94398 h 3540887"/>
              <a:gd name="connsiteX2535" fmla="*/ 1481030 w 3540888"/>
              <a:gd name="connsiteY2535" fmla="*/ 82336 h 3540887"/>
              <a:gd name="connsiteX2536" fmla="*/ 1477026 w 3540888"/>
              <a:gd name="connsiteY2536" fmla="*/ 82615 h 3540887"/>
              <a:gd name="connsiteX2537" fmla="*/ 1477378 w 3540888"/>
              <a:gd name="connsiteY2537" fmla="*/ 90749 h 3540887"/>
              <a:gd name="connsiteX2538" fmla="*/ 1471194 w 3540888"/>
              <a:gd name="connsiteY2538" fmla="*/ 87104 h 3540887"/>
              <a:gd name="connsiteX2539" fmla="*/ 1470440 w 3540888"/>
              <a:gd name="connsiteY2539" fmla="*/ 82607 h 3540887"/>
              <a:gd name="connsiteX2540" fmla="*/ 1475225 w 3540888"/>
              <a:gd name="connsiteY2540" fmla="*/ 79660 h 3540887"/>
              <a:gd name="connsiteX2541" fmla="*/ 1476385 w 3540888"/>
              <a:gd name="connsiteY2541" fmla="*/ 70763 h 3540887"/>
              <a:gd name="connsiteX2542" fmla="*/ 1471269 w 3540888"/>
              <a:gd name="connsiteY2542" fmla="*/ 75039 h 3540887"/>
              <a:gd name="connsiteX2543" fmla="*/ 1470558 w 3540888"/>
              <a:gd name="connsiteY2543" fmla="*/ 79006 h 3540887"/>
              <a:gd name="connsiteX2544" fmla="*/ 1470184 w 3540888"/>
              <a:gd name="connsiteY2544" fmla="*/ 81085 h 3540887"/>
              <a:gd name="connsiteX2545" fmla="*/ 1469841 w 3540888"/>
              <a:gd name="connsiteY2545" fmla="*/ 79039 h 3540887"/>
              <a:gd name="connsiteX2546" fmla="*/ 1468489 w 3540888"/>
              <a:gd name="connsiteY2546" fmla="*/ 70975 h 3540887"/>
              <a:gd name="connsiteX2547" fmla="*/ 1442105 w 3540888"/>
              <a:gd name="connsiteY2547" fmla="*/ 64658 h 3540887"/>
              <a:gd name="connsiteX2548" fmla="*/ 1439399 w 3540888"/>
              <a:gd name="connsiteY2548" fmla="*/ 48526 h 3540887"/>
              <a:gd name="connsiteX2549" fmla="*/ 1431740 w 3540888"/>
              <a:gd name="connsiteY2549" fmla="*/ 57218 h 3540887"/>
              <a:gd name="connsiteX2550" fmla="*/ 1433567 w 3540888"/>
              <a:gd name="connsiteY2550" fmla="*/ 53014 h 3540887"/>
              <a:gd name="connsiteX2551" fmla="*/ 1419068 w 3540888"/>
              <a:gd name="connsiteY2551" fmla="*/ 44273 h 3540887"/>
              <a:gd name="connsiteX2552" fmla="*/ 1418728 w 3540888"/>
              <a:gd name="connsiteY2552" fmla="*/ 35192 h 3540887"/>
              <a:gd name="connsiteX2553" fmla="*/ 1417595 w 3540888"/>
              <a:gd name="connsiteY2553" fmla="*/ 35365 h 3540887"/>
              <a:gd name="connsiteX2554" fmla="*/ 1411624 w 3540888"/>
              <a:gd name="connsiteY2554" fmla="*/ 44857 h 3540887"/>
              <a:gd name="connsiteX2555" fmla="*/ 1408341 w 3540888"/>
              <a:gd name="connsiteY2555" fmla="*/ 42982 h 3540887"/>
              <a:gd name="connsiteX2556" fmla="*/ 1407273 w 3540888"/>
              <a:gd name="connsiteY2556" fmla="*/ 37605 h 3540887"/>
              <a:gd name="connsiteX2557" fmla="*/ 1406075 w 3540888"/>
              <a:gd name="connsiteY2557" fmla="*/ 37913 h 3540887"/>
              <a:gd name="connsiteX2558" fmla="*/ 1405255 w 3540888"/>
              <a:gd name="connsiteY2558" fmla="*/ 42752 h 3540887"/>
              <a:gd name="connsiteX2559" fmla="*/ 1405357 w 3540888"/>
              <a:gd name="connsiteY2559" fmla="*/ 50903 h 3540887"/>
              <a:gd name="connsiteX2560" fmla="*/ 1397052 w 3540888"/>
              <a:gd name="connsiteY2560" fmla="*/ 40265 h 3540887"/>
              <a:gd name="connsiteX2561" fmla="*/ 1396979 w 3540888"/>
              <a:gd name="connsiteY2561" fmla="*/ 40252 h 3540887"/>
              <a:gd name="connsiteX2562" fmla="*/ 1243968 w 3540888"/>
              <a:gd name="connsiteY2562" fmla="*/ 79595 h 3540887"/>
              <a:gd name="connsiteX2563" fmla="*/ 1143926 w 3540888"/>
              <a:gd name="connsiteY2563" fmla="*/ 116211 h 3540887"/>
              <a:gd name="connsiteX2564" fmla="*/ 1146309 w 3540888"/>
              <a:gd name="connsiteY2564" fmla="*/ 121512 h 3540887"/>
              <a:gd name="connsiteX2565" fmla="*/ 1149511 w 3540888"/>
              <a:gd name="connsiteY2565" fmla="*/ 125879 h 3540887"/>
              <a:gd name="connsiteX2566" fmla="*/ 1146749 w 3540888"/>
              <a:gd name="connsiteY2566" fmla="*/ 131680 h 3540887"/>
              <a:gd name="connsiteX2567" fmla="*/ 1146662 w 3540888"/>
              <a:gd name="connsiteY2567" fmla="*/ 131763 h 3540887"/>
              <a:gd name="connsiteX2568" fmla="*/ 1146484 w 3540888"/>
              <a:gd name="connsiteY2568" fmla="*/ 125358 h 3540887"/>
              <a:gd name="connsiteX2569" fmla="*/ 1144481 w 3540888"/>
              <a:gd name="connsiteY2569" fmla="*/ 124983 h 3540887"/>
              <a:gd name="connsiteX2570" fmla="*/ 1142730 w 3540888"/>
              <a:gd name="connsiteY2570" fmla="*/ 122143 h 3540887"/>
              <a:gd name="connsiteX2571" fmla="*/ 1142899 w 3540888"/>
              <a:gd name="connsiteY2571" fmla="*/ 116587 h 3540887"/>
              <a:gd name="connsiteX2572" fmla="*/ 1139126 w 3540888"/>
              <a:gd name="connsiteY2572" fmla="*/ 117968 h 3540887"/>
              <a:gd name="connsiteX2573" fmla="*/ 1139147 w 3540888"/>
              <a:gd name="connsiteY2573" fmla="*/ 118443 h 3540887"/>
              <a:gd name="connsiteX2574" fmla="*/ 1138713 w 3540888"/>
              <a:gd name="connsiteY2574" fmla="*/ 118119 h 3540887"/>
              <a:gd name="connsiteX2575" fmla="*/ 1132009 w 3540888"/>
              <a:gd name="connsiteY2575" fmla="*/ 120573 h 3540887"/>
              <a:gd name="connsiteX2576" fmla="*/ 1135494 w 3540888"/>
              <a:gd name="connsiteY2576" fmla="*/ 126857 h 3540887"/>
              <a:gd name="connsiteX2577" fmla="*/ 1130984 w 3540888"/>
              <a:gd name="connsiteY2577" fmla="*/ 126343 h 3540887"/>
              <a:gd name="connsiteX2578" fmla="*/ 1127558 w 3540888"/>
              <a:gd name="connsiteY2578" fmla="*/ 122202 h 3540887"/>
              <a:gd name="connsiteX2579" fmla="*/ 1104376 w 3540888"/>
              <a:gd name="connsiteY2579" fmla="*/ 130687 h 3540887"/>
              <a:gd name="connsiteX2580" fmla="*/ 1104450 w 3540888"/>
              <a:gd name="connsiteY2580" fmla="*/ 131064 h 3540887"/>
              <a:gd name="connsiteX2581" fmla="*/ 1108341 w 3540888"/>
              <a:gd name="connsiteY2581" fmla="*/ 149152 h 3540887"/>
              <a:gd name="connsiteX2582" fmla="*/ 1107042 w 3540888"/>
              <a:gd name="connsiteY2582" fmla="*/ 165560 h 3540887"/>
              <a:gd name="connsiteX2583" fmla="*/ 1109573 w 3540888"/>
              <a:gd name="connsiteY2583" fmla="*/ 177619 h 3540887"/>
              <a:gd name="connsiteX2584" fmla="*/ 1115403 w 3540888"/>
              <a:gd name="connsiteY2584" fmla="*/ 173135 h 3540887"/>
              <a:gd name="connsiteX2585" fmla="*/ 1124646 w 3540888"/>
              <a:gd name="connsiteY2585" fmla="*/ 201043 h 3540887"/>
              <a:gd name="connsiteX2586" fmla="*/ 1121762 w 3540888"/>
              <a:gd name="connsiteY2586" fmla="*/ 180850 h 3540887"/>
              <a:gd name="connsiteX2587" fmla="*/ 1126119 w 3540888"/>
              <a:gd name="connsiteY2587" fmla="*/ 188704 h 3540887"/>
              <a:gd name="connsiteX2588" fmla="*/ 1114874 w 3540888"/>
              <a:gd name="connsiteY2588" fmla="*/ 160931 h 3540887"/>
              <a:gd name="connsiteX2589" fmla="*/ 1125062 w 3540888"/>
              <a:gd name="connsiteY2589" fmla="*/ 164302 h 3540887"/>
              <a:gd name="connsiteX2590" fmla="*/ 1133951 w 3540888"/>
              <a:gd name="connsiteY2590" fmla="*/ 184075 h 3540887"/>
              <a:gd name="connsiteX2591" fmla="*/ 1128122 w 3540888"/>
              <a:gd name="connsiteY2591" fmla="*/ 188564 h 3540887"/>
              <a:gd name="connsiteX2592" fmla="*/ 1126471 w 3540888"/>
              <a:gd name="connsiteY2592" fmla="*/ 196838 h 3540887"/>
              <a:gd name="connsiteX2593" fmla="*/ 1129002 w 3540888"/>
              <a:gd name="connsiteY2593" fmla="*/ 208901 h 3540887"/>
              <a:gd name="connsiteX2594" fmla="*/ 1109858 w 3540888"/>
              <a:gd name="connsiteY2594" fmla="*/ 230633 h 3540887"/>
              <a:gd name="connsiteX2595" fmla="*/ 1127527 w 3540888"/>
              <a:gd name="connsiteY2595" fmla="*/ 221240 h 3540887"/>
              <a:gd name="connsiteX2596" fmla="*/ 1128582 w 3540888"/>
              <a:gd name="connsiteY2596" fmla="*/ 245643 h 3540887"/>
              <a:gd name="connsiteX2597" fmla="*/ 1134767 w 3540888"/>
              <a:gd name="connsiteY2597" fmla="*/ 249293 h 3540887"/>
              <a:gd name="connsiteX2598" fmla="*/ 1136415 w 3540888"/>
              <a:gd name="connsiteY2598" fmla="*/ 241019 h 3540887"/>
              <a:gd name="connsiteX2599" fmla="*/ 1136944 w 3540888"/>
              <a:gd name="connsiteY2599" fmla="*/ 253218 h 3540887"/>
              <a:gd name="connsiteX2600" fmla="*/ 1123103 w 3540888"/>
              <a:gd name="connsiteY2600" fmla="*/ 258266 h 3540887"/>
              <a:gd name="connsiteX2601" fmla="*/ 1127286 w 3540888"/>
              <a:gd name="connsiteY2601" fmla="*/ 262051 h 3540887"/>
              <a:gd name="connsiteX2602" fmla="*/ 1121630 w 3540888"/>
              <a:gd name="connsiteY2602" fmla="*/ 270608 h 3540887"/>
              <a:gd name="connsiteX2603" fmla="*/ 1100549 w 3540888"/>
              <a:gd name="connsiteY2603" fmla="*/ 247600 h 3540887"/>
              <a:gd name="connsiteX2604" fmla="*/ 1104026 w 3540888"/>
              <a:gd name="connsiteY2604" fmla="*/ 235121 h 3540887"/>
              <a:gd name="connsiteX2605" fmla="*/ 1095665 w 3540888"/>
              <a:gd name="connsiteY2605" fmla="*/ 227546 h 3540887"/>
              <a:gd name="connsiteX2606" fmla="*/ 1092365 w 3540888"/>
              <a:gd name="connsiteY2606" fmla="*/ 244094 h 3540887"/>
              <a:gd name="connsiteX2607" fmla="*/ 1089481 w 3540888"/>
              <a:gd name="connsiteY2607" fmla="*/ 223896 h 3540887"/>
              <a:gd name="connsiteX2608" fmla="*/ 1080944 w 3540888"/>
              <a:gd name="connsiteY2608" fmla="*/ 212257 h 3540887"/>
              <a:gd name="connsiteX2609" fmla="*/ 1079293 w 3540888"/>
              <a:gd name="connsiteY2609" fmla="*/ 220532 h 3540887"/>
              <a:gd name="connsiteX2610" fmla="*/ 1062748 w 3540888"/>
              <a:gd name="connsiteY2610" fmla="*/ 209446 h 3540887"/>
              <a:gd name="connsiteX2611" fmla="*/ 1062219 w 3540888"/>
              <a:gd name="connsiteY2611" fmla="*/ 197242 h 3540887"/>
              <a:gd name="connsiteX2612" fmla="*/ 1055684 w 3540888"/>
              <a:gd name="connsiteY2612" fmla="*/ 185463 h 3540887"/>
              <a:gd name="connsiteX2613" fmla="*/ 1059687 w 3540888"/>
              <a:gd name="connsiteY2613" fmla="*/ 185183 h 3540887"/>
              <a:gd name="connsiteX2614" fmla="*/ 1057332 w 3540888"/>
              <a:gd name="connsiteY2614" fmla="*/ 177189 h 3540887"/>
              <a:gd name="connsiteX2615" fmla="*/ 1051151 w 3540888"/>
              <a:gd name="connsiteY2615" fmla="*/ 173539 h 3540887"/>
              <a:gd name="connsiteX2616" fmla="*/ 1038959 w 3540888"/>
              <a:gd name="connsiteY2616" fmla="*/ 170313 h 3540887"/>
              <a:gd name="connsiteX2617" fmla="*/ 1040609 w 3540888"/>
              <a:gd name="connsiteY2617" fmla="*/ 162040 h 3540887"/>
              <a:gd name="connsiteX2618" fmla="*/ 1041338 w 3540888"/>
              <a:gd name="connsiteY2618" fmla="*/ 158384 h 3540887"/>
              <a:gd name="connsiteX2619" fmla="*/ 1037032 w 3540888"/>
              <a:gd name="connsiteY2619" fmla="*/ 160458 h 3540887"/>
              <a:gd name="connsiteX2620" fmla="*/ 1035613 w 3540888"/>
              <a:gd name="connsiteY2620" fmla="*/ 165824 h 3540887"/>
              <a:gd name="connsiteX2621" fmla="*/ 1035346 w 3540888"/>
              <a:gd name="connsiteY2621" fmla="*/ 163882 h 3540887"/>
              <a:gd name="connsiteX2622" fmla="*/ 1033839 w 3540888"/>
              <a:gd name="connsiteY2622" fmla="*/ 161997 h 3540887"/>
              <a:gd name="connsiteX2623" fmla="*/ 1031396 w 3540888"/>
              <a:gd name="connsiteY2623" fmla="*/ 163174 h 3540887"/>
              <a:gd name="connsiteX2624" fmla="*/ 1031901 w 3540888"/>
              <a:gd name="connsiteY2624" fmla="*/ 165431 h 3540887"/>
              <a:gd name="connsiteX2625" fmla="*/ 1034473 w 3540888"/>
              <a:gd name="connsiteY2625" fmla="*/ 166698 h 3540887"/>
              <a:gd name="connsiteX2626" fmla="*/ 1034952 w 3540888"/>
              <a:gd name="connsiteY2626" fmla="*/ 167636 h 3540887"/>
              <a:gd name="connsiteX2627" fmla="*/ 1032510 w 3540888"/>
              <a:gd name="connsiteY2627" fmla="*/ 172101 h 3540887"/>
              <a:gd name="connsiteX2628" fmla="*/ 1031302 w 3540888"/>
              <a:gd name="connsiteY2628" fmla="*/ 179006 h 3540887"/>
              <a:gd name="connsiteX2629" fmla="*/ 1023293 w 3540888"/>
              <a:gd name="connsiteY2629" fmla="*/ 179565 h 3540887"/>
              <a:gd name="connsiteX2630" fmla="*/ 1019991 w 3540888"/>
              <a:gd name="connsiteY2630" fmla="*/ 196114 h 3540887"/>
              <a:gd name="connsiteX2631" fmla="*/ 1017746 w 3540888"/>
              <a:gd name="connsiteY2631" fmla="*/ 237064 h 3540887"/>
              <a:gd name="connsiteX2632" fmla="*/ 1018098 w 3540888"/>
              <a:gd name="connsiteY2632" fmla="*/ 245198 h 3540887"/>
              <a:gd name="connsiteX2633" fmla="*/ 1026110 w 3540888"/>
              <a:gd name="connsiteY2633" fmla="*/ 244638 h 3540887"/>
              <a:gd name="connsiteX2634" fmla="*/ 1020102 w 3540888"/>
              <a:gd name="connsiteY2634" fmla="*/ 245058 h 3540887"/>
              <a:gd name="connsiteX2635" fmla="*/ 1020630 w 3540888"/>
              <a:gd name="connsiteY2635" fmla="*/ 257261 h 3540887"/>
              <a:gd name="connsiteX2636" fmla="*/ 1027165 w 3540888"/>
              <a:gd name="connsiteY2636" fmla="*/ 269040 h 3540887"/>
              <a:gd name="connsiteX2637" fmla="*/ 1038475 w 3540888"/>
              <a:gd name="connsiteY2637" fmla="*/ 251934 h 3540887"/>
              <a:gd name="connsiteX2638" fmla="*/ 1038826 w 3540888"/>
              <a:gd name="connsiteY2638" fmla="*/ 260068 h 3540887"/>
              <a:gd name="connsiteX2639" fmla="*/ 1045476 w 3540888"/>
              <a:gd name="connsiteY2639" fmla="*/ 256142 h 3540887"/>
              <a:gd name="connsiteX2640" fmla="*/ 1045368 w 3540888"/>
              <a:gd name="connsiteY2640" fmla="*/ 259551 h 3540887"/>
              <a:gd name="connsiteX2641" fmla="*/ 1046961 w 3540888"/>
              <a:gd name="connsiteY2641" fmla="*/ 255522 h 3540887"/>
              <a:gd name="connsiteX2642" fmla="*/ 1047159 w 3540888"/>
              <a:gd name="connsiteY2642" fmla="*/ 255018 h 3540887"/>
              <a:gd name="connsiteX2643" fmla="*/ 1047698 w 3540888"/>
              <a:gd name="connsiteY2643" fmla="*/ 253655 h 3540887"/>
              <a:gd name="connsiteX2644" fmla="*/ 1049206 w 3540888"/>
              <a:gd name="connsiteY2644" fmla="*/ 251886 h 3540887"/>
              <a:gd name="connsiteX2645" fmla="*/ 1049886 w 3540888"/>
              <a:gd name="connsiteY2645" fmla="*/ 249783 h 3540887"/>
              <a:gd name="connsiteX2646" fmla="*/ 1050236 w 3540888"/>
              <a:gd name="connsiteY2646" fmla="*/ 251065 h 3540887"/>
              <a:gd name="connsiteX2647" fmla="*/ 1053808 w 3540888"/>
              <a:gd name="connsiteY2647" fmla="*/ 253570 h 3540887"/>
              <a:gd name="connsiteX2648" fmla="*/ 1054148 w 3540888"/>
              <a:gd name="connsiteY2648" fmla="*/ 253957 h 3540887"/>
              <a:gd name="connsiteX2649" fmla="*/ 1053638 w 3540888"/>
              <a:gd name="connsiteY2649" fmla="*/ 258588 h 3540887"/>
              <a:gd name="connsiteX2650" fmla="*/ 1051192 w 3540888"/>
              <a:gd name="connsiteY2650" fmla="*/ 267363 h 3540887"/>
              <a:gd name="connsiteX2651" fmla="*/ 1046836 w 3540888"/>
              <a:gd name="connsiteY2651" fmla="*/ 259509 h 3540887"/>
              <a:gd name="connsiteX2652" fmla="*/ 1043359 w 3540888"/>
              <a:gd name="connsiteY2652" fmla="*/ 271991 h 3540887"/>
              <a:gd name="connsiteX2653" fmla="*/ 1047892 w 3540888"/>
              <a:gd name="connsiteY2653" fmla="*/ 283915 h 3540887"/>
              <a:gd name="connsiteX2654" fmla="*/ 1055903 w 3540888"/>
              <a:gd name="connsiteY2654" fmla="*/ 283356 h 3540887"/>
              <a:gd name="connsiteX2655" fmla="*/ 1050247 w 3540888"/>
              <a:gd name="connsiteY2655" fmla="*/ 291909 h 3540887"/>
              <a:gd name="connsiteX2656" fmla="*/ 1048244 w 3540888"/>
              <a:gd name="connsiteY2656" fmla="*/ 292049 h 3540887"/>
              <a:gd name="connsiteX2657" fmla="*/ 1040235 w 3540888"/>
              <a:gd name="connsiteY2657" fmla="*/ 292609 h 3540887"/>
              <a:gd name="connsiteX2658" fmla="*/ 1042591 w 3540888"/>
              <a:gd name="connsiteY2658" fmla="*/ 300602 h 3540887"/>
              <a:gd name="connsiteX2659" fmla="*/ 1036054 w 3540888"/>
              <a:gd name="connsiteY2659" fmla="*/ 288819 h 3540887"/>
              <a:gd name="connsiteX2660" fmla="*/ 1036067 w 3540888"/>
              <a:gd name="connsiteY2660" fmla="*/ 294938 h 3540887"/>
              <a:gd name="connsiteX2661" fmla="*/ 1035603 w 3540888"/>
              <a:gd name="connsiteY2661" fmla="*/ 296880 h 3540887"/>
              <a:gd name="connsiteX2662" fmla="*/ 1035749 w 3540888"/>
              <a:gd name="connsiteY2662" fmla="*/ 297000 h 3540887"/>
              <a:gd name="connsiteX2663" fmla="*/ 1034580 w 3540888"/>
              <a:gd name="connsiteY2663" fmla="*/ 301162 h 3540887"/>
              <a:gd name="connsiteX2664" fmla="*/ 1035603 w 3540888"/>
              <a:gd name="connsiteY2664" fmla="*/ 296880 h 3540887"/>
              <a:gd name="connsiteX2665" fmla="*/ 1034610 w 3540888"/>
              <a:gd name="connsiteY2665" fmla="*/ 296059 h 3540887"/>
              <a:gd name="connsiteX2666" fmla="*/ 1030399 w 3540888"/>
              <a:gd name="connsiteY2666" fmla="*/ 297372 h 3540887"/>
              <a:gd name="connsiteX2667" fmla="*/ 1029434 w 3540888"/>
              <a:gd name="connsiteY2667" fmla="*/ 304071 h 3540887"/>
              <a:gd name="connsiteX2668" fmla="*/ 1027197 w 3540888"/>
              <a:gd name="connsiteY2668" fmla="*/ 302235 h 3540887"/>
              <a:gd name="connsiteX2669" fmla="*/ 1027584 w 3540888"/>
              <a:gd name="connsiteY2669" fmla="*/ 292732 h 3540887"/>
              <a:gd name="connsiteX2670" fmla="*/ 1029304 w 3540888"/>
              <a:gd name="connsiteY2670" fmla="*/ 276344 h 3540887"/>
              <a:gd name="connsiteX2671" fmla="*/ 1026324 w 3540888"/>
              <a:gd name="connsiteY2671" fmla="*/ 289145 h 3540887"/>
              <a:gd name="connsiteX2672" fmla="*/ 1022438 w 3540888"/>
              <a:gd name="connsiteY2672" fmla="*/ 281021 h 3540887"/>
              <a:gd name="connsiteX2673" fmla="*/ 1025287 w 3540888"/>
              <a:gd name="connsiteY2673" fmla="*/ 306012 h 3540887"/>
              <a:gd name="connsiteX2674" fmla="*/ 1026099 w 3540888"/>
              <a:gd name="connsiteY2674" fmla="*/ 304382 h 3540887"/>
              <a:gd name="connsiteX2675" fmla="*/ 1026399 w 3540888"/>
              <a:gd name="connsiteY2675" fmla="*/ 304856 h 3540887"/>
              <a:gd name="connsiteX2676" fmla="*/ 1025205 w 3540888"/>
              <a:gd name="connsiteY2676" fmla="*/ 326620 h 3540887"/>
              <a:gd name="connsiteX2677" fmla="*/ 1023608 w 3540888"/>
              <a:gd name="connsiteY2677" fmla="*/ 328475 h 3540887"/>
              <a:gd name="connsiteX2678" fmla="*/ 1021227 w 3540888"/>
              <a:gd name="connsiteY2678" fmla="*/ 334703 h 3540887"/>
              <a:gd name="connsiteX2679" fmla="*/ 1022887 w 3540888"/>
              <a:gd name="connsiteY2679" fmla="*/ 337342 h 3540887"/>
              <a:gd name="connsiteX2680" fmla="*/ 1022904 w 3540888"/>
              <a:gd name="connsiteY2680" fmla="*/ 337545 h 3540887"/>
              <a:gd name="connsiteX2681" fmla="*/ 1019834 w 3540888"/>
              <a:gd name="connsiteY2681" fmla="*/ 336949 h 3540887"/>
              <a:gd name="connsiteX2682" fmla="*/ 1014037 w 3540888"/>
              <a:gd name="connsiteY2682" fmla="*/ 346531 h 3540887"/>
              <a:gd name="connsiteX2683" fmla="*/ 1004144 w 3540888"/>
              <a:gd name="connsiteY2683" fmla="*/ 339935 h 3540887"/>
              <a:gd name="connsiteX2684" fmla="*/ 1004618 w 3540888"/>
              <a:gd name="connsiteY2684" fmla="*/ 339475 h 3540887"/>
              <a:gd name="connsiteX2685" fmla="*/ 1008584 w 3540888"/>
              <a:gd name="connsiteY2685" fmla="*/ 335627 h 3540887"/>
              <a:gd name="connsiteX2686" fmla="*/ 1012703 w 3540888"/>
              <a:gd name="connsiteY2686" fmla="*/ 334605 h 3540887"/>
              <a:gd name="connsiteX2687" fmla="*/ 1015242 w 3540888"/>
              <a:gd name="connsiteY2687" fmla="*/ 336796 h 3540887"/>
              <a:gd name="connsiteX2688" fmla="*/ 1017583 w 3540888"/>
              <a:gd name="connsiteY2688" fmla="*/ 335612 h 3540887"/>
              <a:gd name="connsiteX2689" fmla="*/ 1012885 w 3540888"/>
              <a:gd name="connsiteY2689" fmla="*/ 315532 h 3540887"/>
              <a:gd name="connsiteX2690" fmla="*/ 1018433 w 3540888"/>
              <a:gd name="connsiteY2690" fmla="*/ 311063 h 3540887"/>
              <a:gd name="connsiteX2691" fmla="*/ 1010095 w 3540888"/>
              <a:gd name="connsiteY2691" fmla="*/ 295320 h 3540887"/>
              <a:gd name="connsiteX2692" fmla="*/ 1008715 w 3540888"/>
              <a:gd name="connsiteY2692" fmla="*/ 307660 h 3540887"/>
              <a:gd name="connsiteX2693" fmla="*/ 1006805 w 3540888"/>
              <a:gd name="connsiteY2693" fmla="*/ 307794 h 3540887"/>
              <a:gd name="connsiteX2694" fmla="*/ 1009772 w 3540888"/>
              <a:gd name="connsiteY2694" fmla="*/ 332075 h 3540887"/>
              <a:gd name="connsiteX2695" fmla="*/ 1012411 w 3540888"/>
              <a:gd name="connsiteY2695" fmla="*/ 334353 h 3540887"/>
              <a:gd name="connsiteX2696" fmla="*/ 1006434 w 3540888"/>
              <a:gd name="connsiteY2696" fmla="*/ 332243 h 3540887"/>
              <a:gd name="connsiteX2697" fmla="*/ 1002636 w 3540888"/>
              <a:gd name="connsiteY2697" fmla="*/ 335627 h 3540887"/>
              <a:gd name="connsiteX2698" fmla="*/ 997678 w 3540888"/>
              <a:gd name="connsiteY2698" fmla="*/ 331296 h 3540887"/>
              <a:gd name="connsiteX2699" fmla="*/ 994869 w 3540888"/>
              <a:gd name="connsiteY2699" fmla="*/ 333750 h 3540887"/>
              <a:gd name="connsiteX2700" fmla="*/ 992578 w 3540888"/>
              <a:gd name="connsiteY2700" fmla="*/ 332223 h 3540887"/>
              <a:gd name="connsiteX2701" fmla="*/ 981952 w 3540888"/>
              <a:gd name="connsiteY2701" fmla="*/ 329292 h 3540887"/>
              <a:gd name="connsiteX2702" fmla="*/ 981839 w 3540888"/>
              <a:gd name="connsiteY2702" fmla="*/ 329001 h 3540887"/>
              <a:gd name="connsiteX2703" fmla="*/ 979216 w 3540888"/>
              <a:gd name="connsiteY2703" fmla="*/ 321345 h 3540887"/>
              <a:gd name="connsiteX2704" fmla="*/ 983045 w 3540888"/>
              <a:gd name="connsiteY2704" fmla="*/ 316995 h 3540887"/>
              <a:gd name="connsiteX2705" fmla="*/ 978336 w 3540888"/>
              <a:gd name="connsiteY2705" fmla="*/ 301007 h 3540887"/>
              <a:gd name="connsiteX2706" fmla="*/ 982165 w 3540888"/>
              <a:gd name="connsiteY2706" fmla="*/ 296663 h 3540887"/>
              <a:gd name="connsiteX2707" fmla="*/ 975101 w 3540888"/>
              <a:gd name="connsiteY2707" fmla="*/ 272675 h 3540887"/>
              <a:gd name="connsiteX2708" fmla="*/ 972856 w 3540888"/>
              <a:gd name="connsiteY2708" fmla="*/ 313630 h 3540887"/>
              <a:gd name="connsiteX2709" fmla="*/ 977036 w 3540888"/>
              <a:gd name="connsiteY2709" fmla="*/ 317415 h 3540887"/>
              <a:gd name="connsiteX2710" fmla="*/ 972859 w 3540888"/>
              <a:gd name="connsiteY2710" fmla="*/ 323827 h 3540887"/>
              <a:gd name="connsiteX2711" fmla="*/ 972184 w 3540888"/>
              <a:gd name="connsiteY2711" fmla="*/ 326728 h 3540887"/>
              <a:gd name="connsiteX2712" fmla="*/ 967570 w 3540888"/>
              <a:gd name="connsiteY2712" fmla="*/ 326177 h 3540887"/>
              <a:gd name="connsiteX2713" fmla="*/ 966748 w 3540888"/>
              <a:gd name="connsiteY2713" fmla="*/ 321280 h 3540887"/>
              <a:gd name="connsiteX2714" fmla="*/ 964663 w 3540888"/>
              <a:gd name="connsiteY2714" fmla="*/ 325830 h 3540887"/>
              <a:gd name="connsiteX2715" fmla="*/ 963709 w 3540888"/>
              <a:gd name="connsiteY2715" fmla="*/ 325716 h 3540887"/>
              <a:gd name="connsiteX2716" fmla="*/ 959753 w 3540888"/>
              <a:gd name="connsiteY2716" fmla="*/ 324393 h 3540887"/>
              <a:gd name="connsiteX2717" fmla="*/ 957376 w 3540888"/>
              <a:gd name="connsiteY2717" fmla="*/ 320119 h 3540887"/>
              <a:gd name="connsiteX2718" fmla="*/ 957786 w 3540888"/>
              <a:gd name="connsiteY2718" fmla="*/ 318561 h 3540887"/>
              <a:gd name="connsiteX2719" fmla="*/ 956648 w 3540888"/>
              <a:gd name="connsiteY2719" fmla="*/ 318810 h 3540887"/>
              <a:gd name="connsiteX2720" fmla="*/ 956367 w 3540888"/>
              <a:gd name="connsiteY2720" fmla="*/ 318306 h 3540887"/>
              <a:gd name="connsiteX2721" fmla="*/ 956224 w 3540888"/>
              <a:gd name="connsiteY2721" fmla="*/ 318903 h 3540887"/>
              <a:gd name="connsiteX2722" fmla="*/ 954504 w 3540888"/>
              <a:gd name="connsiteY2722" fmla="*/ 319280 h 3540887"/>
              <a:gd name="connsiteX2723" fmla="*/ 952670 w 3540888"/>
              <a:gd name="connsiteY2723" fmla="*/ 322836 h 3540887"/>
              <a:gd name="connsiteX2724" fmla="*/ 954932 w 3540888"/>
              <a:gd name="connsiteY2724" fmla="*/ 324304 h 3540887"/>
              <a:gd name="connsiteX2725" fmla="*/ 954341 w 3540888"/>
              <a:gd name="connsiteY2725" fmla="*/ 326775 h 3540887"/>
              <a:gd name="connsiteX2726" fmla="*/ 962443 w 3540888"/>
              <a:gd name="connsiteY2726" fmla="*/ 335242 h 3540887"/>
              <a:gd name="connsiteX2727" fmla="*/ 962538 w 3540888"/>
              <a:gd name="connsiteY2727" fmla="*/ 335192 h 3540887"/>
              <a:gd name="connsiteX2728" fmla="*/ 962882 w 3540888"/>
              <a:gd name="connsiteY2728" fmla="*/ 338745 h 3540887"/>
              <a:gd name="connsiteX2729" fmla="*/ 961724 w 3540888"/>
              <a:gd name="connsiteY2729" fmla="*/ 334806 h 3540887"/>
              <a:gd name="connsiteX2730" fmla="*/ 953119 w 3540888"/>
              <a:gd name="connsiteY2730" fmla="*/ 368041 h 3540887"/>
              <a:gd name="connsiteX2731" fmla="*/ 946407 w 3540888"/>
              <a:gd name="connsiteY2731" fmla="*/ 352193 h 3540887"/>
              <a:gd name="connsiteX2732" fmla="*/ 950059 w 3540888"/>
              <a:gd name="connsiteY2732" fmla="*/ 343779 h 3540887"/>
              <a:gd name="connsiteX2733" fmla="*/ 944148 w 3540888"/>
              <a:gd name="connsiteY2733" fmla="*/ 340621 h 3540887"/>
              <a:gd name="connsiteX2734" fmla="*/ 944534 w 3540888"/>
              <a:gd name="connsiteY2734" fmla="*/ 336506 h 3540887"/>
              <a:gd name="connsiteX2735" fmla="*/ 954343 w 3540888"/>
              <a:gd name="connsiteY2735" fmla="*/ 338927 h 3540887"/>
              <a:gd name="connsiteX2736" fmla="*/ 946411 w 3540888"/>
              <a:gd name="connsiteY2736" fmla="*/ 318306 h 3540887"/>
              <a:gd name="connsiteX2737" fmla="*/ 944427 w 3540888"/>
              <a:gd name="connsiteY2737" fmla="*/ 318306 h 3540887"/>
              <a:gd name="connsiteX2738" fmla="*/ 938479 w 3540888"/>
              <a:gd name="connsiteY2738" fmla="*/ 330678 h 3540887"/>
              <a:gd name="connsiteX2739" fmla="*/ 936495 w 3540888"/>
              <a:gd name="connsiteY2739" fmla="*/ 322945 h 3540887"/>
              <a:gd name="connsiteX2740" fmla="*/ 935229 w 3540888"/>
              <a:gd name="connsiteY2740" fmla="*/ 319981 h 3540887"/>
              <a:gd name="connsiteX2741" fmla="*/ 936195 w 3540888"/>
              <a:gd name="connsiteY2741" fmla="*/ 319248 h 3540887"/>
              <a:gd name="connsiteX2742" fmla="*/ 940819 w 3540888"/>
              <a:gd name="connsiteY2742" fmla="*/ 315866 h 3540887"/>
              <a:gd name="connsiteX2743" fmla="*/ 944980 w 3540888"/>
              <a:gd name="connsiteY2743" fmla="*/ 301808 h 3540887"/>
              <a:gd name="connsiteX2744" fmla="*/ 945953 w 3540888"/>
              <a:gd name="connsiteY2744" fmla="*/ 301028 h 3540887"/>
              <a:gd name="connsiteX2745" fmla="*/ 946713 w 3540888"/>
              <a:gd name="connsiteY2745" fmla="*/ 302670 h 3540887"/>
              <a:gd name="connsiteX2746" fmla="*/ 948450 w 3540888"/>
              <a:gd name="connsiteY2746" fmla="*/ 307067 h 3540887"/>
              <a:gd name="connsiteX2747" fmla="*/ 945273 w 3540888"/>
              <a:gd name="connsiteY2747" fmla="*/ 315319 h 3540887"/>
              <a:gd name="connsiteX2748" fmla="*/ 949144 w 3540888"/>
              <a:gd name="connsiteY2748" fmla="*/ 323082 h 3540887"/>
              <a:gd name="connsiteX2749" fmla="*/ 949400 w 3540888"/>
              <a:gd name="connsiteY2749" fmla="*/ 303487 h 3540887"/>
              <a:gd name="connsiteX2750" fmla="*/ 949982 w 3540888"/>
              <a:gd name="connsiteY2750" fmla="*/ 297800 h 3540887"/>
              <a:gd name="connsiteX2751" fmla="*/ 950470 w 3540888"/>
              <a:gd name="connsiteY2751" fmla="*/ 297408 h 3540887"/>
              <a:gd name="connsiteX2752" fmla="*/ 952191 w 3540888"/>
              <a:gd name="connsiteY2752" fmla="*/ 293808 h 3540887"/>
              <a:gd name="connsiteX2753" fmla="*/ 952643 w 3540888"/>
              <a:gd name="connsiteY2753" fmla="*/ 296733 h 3540887"/>
              <a:gd name="connsiteX2754" fmla="*/ 954980 w 3540888"/>
              <a:gd name="connsiteY2754" fmla="*/ 294561 h 3540887"/>
              <a:gd name="connsiteX2755" fmla="*/ 953505 w 3540888"/>
              <a:gd name="connsiteY2755" fmla="*/ 291058 h 3540887"/>
              <a:gd name="connsiteX2756" fmla="*/ 953779 w 3540888"/>
              <a:gd name="connsiteY2756" fmla="*/ 290485 h 3540887"/>
              <a:gd name="connsiteX2757" fmla="*/ 952590 w 3540888"/>
              <a:gd name="connsiteY2757" fmla="*/ 286303 h 3540887"/>
              <a:gd name="connsiteX2758" fmla="*/ 952698 w 3540888"/>
              <a:gd name="connsiteY2758" fmla="*/ 282674 h 3540887"/>
              <a:gd name="connsiteX2759" fmla="*/ 956742 w 3540888"/>
              <a:gd name="connsiteY2759" fmla="*/ 294438 h 3540887"/>
              <a:gd name="connsiteX2760" fmla="*/ 949201 w 3540888"/>
              <a:gd name="connsiteY2760" fmla="*/ 242753 h 3540887"/>
              <a:gd name="connsiteX2761" fmla="*/ 943020 w 3540888"/>
              <a:gd name="connsiteY2761" fmla="*/ 263265 h 3540887"/>
              <a:gd name="connsiteX2762" fmla="*/ 948479 w 3540888"/>
              <a:gd name="connsiteY2762" fmla="*/ 266900 h 3540887"/>
              <a:gd name="connsiteX2763" fmla="*/ 947584 w 3540888"/>
              <a:gd name="connsiteY2763" fmla="*/ 287048 h 3540887"/>
              <a:gd name="connsiteX2764" fmla="*/ 946150 w 3540888"/>
              <a:gd name="connsiteY2764" fmla="*/ 289656 h 3540887"/>
              <a:gd name="connsiteX2765" fmla="*/ 946155 w 3540888"/>
              <a:gd name="connsiteY2765" fmla="*/ 291119 h 3540887"/>
              <a:gd name="connsiteX2766" fmla="*/ 945918 w 3540888"/>
              <a:gd name="connsiteY2766" fmla="*/ 291606 h 3540887"/>
              <a:gd name="connsiteX2767" fmla="*/ 941939 w 3540888"/>
              <a:gd name="connsiteY2767" fmla="*/ 295390 h 3540887"/>
              <a:gd name="connsiteX2768" fmla="*/ 939235 w 3540888"/>
              <a:gd name="connsiteY2768" fmla="*/ 279261 h 3540887"/>
              <a:gd name="connsiteX2769" fmla="*/ 923214 w 3540888"/>
              <a:gd name="connsiteY2769" fmla="*/ 280379 h 3540887"/>
              <a:gd name="connsiteX2770" fmla="*/ 923742 w 3540888"/>
              <a:gd name="connsiteY2770" fmla="*/ 292583 h 3540887"/>
              <a:gd name="connsiteX2771" fmla="*/ 919562 w 3540888"/>
              <a:gd name="connsiteY2771" fmla="*/ 288793 h 3540887"/>
              <a:gd name="connsiteX2772" fmla="*/ 923214 w 3540888"/>
              <a:gd name="connsiteY2772" fmla="*/ 280379 h 3540887"/>
              <a:gd name="connsiteX2773" fmla="*/ 914677 w 3540888"/>
              <a:gd name="connsiteY2773" fmla="*/ 268736 h 3540887"/>
              <a:gd name="connsiteX2774" fmla="*/ 910849 w 3540888"/>
              <a:gd name="connsiteY2774" fmla="*/ 273084 h 3540887"/>
              <a:gd name="connsiteX2775" fmla="*/ 912498 w 3540888"/>
              <a:gd name="connsiteY2775" fmla="*/ 264810 h 3540887"/>
              <a:gd name="connsiteX2776" fmla="*/ 921806 w 3540888"/>
              <a:gd name="connsiteY2776" fmla="*/ 247843 h 3540887"/>
              <a:gd name="connsiteX2777" fmla="*/ 914691 w 3540888"/>
              <a:gd name="connsiteY2777" fmla="*/ 228451 h 3540887"/>
              <a:gd name="connsiteX2778" fmla="*/ 911689 w 3540888"/>
              <a:gd name="connsiteY2778" fmla="*/ 222708 h 3540887"/>
              <a:gd name="connsiteX2779" fmla="*/ 883937 w 3540888"/>
              <a:gd name="connsiteY2779" fmla="*/ 239567 h 3540887"/>
              <a:gd name="connsiteX2780" fmla="*/ 885412 w 3540888"/>
              <a:gd name="connsiteY2780" fmla="*/ 242225 h 3540887"/>
              <a:gd name="connsiteX2781" fmla="*/ 899957 w 3540888"/>
              <a:gd name="connsiteY2781" fmla="*/ 253446 h 3540887"/>
              <a:gd name="connsiteX2782" fmla="*/ 891947 w 3540888"/>
              <a:gd name="connsiteY2782" fmla="*/ 254005 h 3540887"/>
              <a:gd name="connsiteX2783" fmla="*/ 889592 w 3540888"/>
              <a:gd name="connsiteY2783" fmla="*/ 246011 h 3540887"/>
              <a:gd name="connsiteX2784" fmla="*/ 883584 w 3540888"/>
              <a:gd name="connsiteY2784" fmla="*/ 246430 h 3540887"/>
              <a:gd name="connsiteX2785" fmla="*/ 890472 w 3540888"/>
              <a:gd name="connsiteY2785" fmla="*/ 266348 h 3540887"/>
              <a:gd name="connsiteX2786" fmla="*/ 904313 w 3540888"/>
              <a:gd name="connsiteY2786" fmla="*/ 261300 h 3540887"/>
              <a:gd name="connsiteX2787" fmla="*/ 903189 w 3540888"/>
              <a:gd name="connsiteY2787" fmla="*/ 281777 h 3540887"/>
              <a:gd name="connsiteX2788" fmla="*/ 910673 w 3540888"/>
              <a:gd name="connsiteY2788" fmla="*/ 269015 h 3540887"/>
              <a:gd name="connsiteX2789" fmla="*/ 907373 w 3540888"/>
              <a:gd name="connsiteY2789" fmla="*/ 285567 h 3540887"/>
              <a:gd name="connsiteX2790" fmla="*/ 913730 w 3540888"/>
              <a:gd name="connsiteY2790" fmla="*/ 293282 h 3540887"/>
              <a:gd name="connsiteX2791" fmla="*/ 908253 w 3540888"/>
              <a:gd name="connsiteY2791" fmla="*/ 305900 h 3540887"/>
              <a:gd name="connsiteX2792" fmla="*/ 908781 w 3540888"/>
              <a:gd name="connsiteY2792" fmla="*/ 318103 h 3540887"/>
              <a:gd name="connsiteX2793" fmla="*/ 914610 w 3540888"/>
              <a:gd name="connsiteY2793" fmla="*/ 313615 h 3540887"/>
              <a:gd name="connsiteX2794" fmla="*/ 919849 w 3540888"/>
              <a:gd name="connsiteY2794" fmla="*/ 341806 h 3540887"/>
              <a:gd name="connsiteX2795" fmla="*/ 911662 w 3540888"/>
              <a:gd name="connsiteY2795" fmla="*/ 338301 h 3540887"/>
              <a:gd name="connsiteX2796" fmla="*/ 914193 w 3540888"/>
              <a:gd name="connsiteY2796" fmla="*/ 350360 h 3540887"/>
              <a:gd name="connsiteX2797" fmla="*/ 906886 w 3540888"/>
              <a:gd name="connsiteY2797" fmla="*/ 367188 h 3540887"/>
              <a:gd name="connsiteX2798" fmla="*/ 907589 w 3540888"/>
              <a:gd name="connsiteY2798" fmla="*/ 383455 h 3540887"/>
              <a:gd name="connsiteX2799" fmla="*/ 895401 w 3540888"/>
              <a:gd name="connsiteY2799" fmla="*/ 380230 h 3540887"/>
              <a:gd name="connsiteX2800" fmla="*/ 896104 w 3540888"/>
              <a:gd name="connsiteY2800" fmla="*/ 396497 h 3540887"/>
              <a:gd name="connsiteX2801" fmla="*/ 902464 w 3540888"/>
              <a:gd name="connsiteY2801" fmla="*/ 404212 h 3540887"/>
              <a:gd name="connsiteX2802" fmla="*/ 892628 w 3540888"/>
              <a:gd name="connsiteY2802" fmla="*/ 408981 h 3540887"/>
              <a:gd name="connsiteX2803" fmla="*/ 889413 w 3540888"/>
              <a:gd name="connsiteY2803" fmla="*/ 398495 h 3540887"/>
              <a:gd name="connsiteX2804" fmla="*/ 888451 w 3540888"/>
              <a:gd name="connsiteY2804" fmla="*/ 391385 h 3540887"/>
              <a:gd name="connsiteX2805" fmla="*/ 894016 w 3540888"/>
              <a:gd name="connsiteY2805" fmla="*/ 389511 h 3540887"/>
              <a:gd name="connsiteX2806" fmla="*/ 896616 w 3540888"/>
              <a:gd name="connsiteY2806" fmla="*/ 387587 h 3540887"/>
              <a:gd name="connsiteX2807" fmla="*/ 890899 w 3540888"/>
              <a:gd name="connsiteY2807" fmla="*/ 388068 h 3540887"/>
              <a:gd name="connsiteX2808" fmla="*/ 888434 w 3540888"/>
              <a:gd name="connsiteY2808" fmla="*/ 391261 h 3540887"/>
              <a:gd name="connsiteX2809" fmla="*/ 887567 w 3540888"/>
              <a:gd name="connsiteY2809" fmla="*/ 384853 h 3540887"/>
              <a:gd name="connsiteX2810" fmla="*/ 883913 w 3540888"/>
              <a:gd name="connsiteY2810" fmla="*/ 393268 h 3540887"/>
              <a:gd name="connsiteX2811" fmla="*/ 887148 w 3540888"/>
              <a:gd name="connsiteY2811" fmla="*/ 421600 h 3540887"/>
              <a:gd name="connsiteX2812" fmla="*/ 881668 w 3540888"/>
              <a:gd name="connsiteY2812" fmla="*/ 434222 h 3540887"/>
              <a:gd name="connsiteX2813" fmla="*/ 880260 w 3540888"/>
              <a:gd name="connsiteY2813" fmla="*/ 401685 h 3540887"/>
              <a:gd name="connsiteX2814" fmla="*/ 872252 w 3540888"/>
              <a:gd name="connsiteY2814" fmla="*/ 402244 h 3540887"/>
              <a:gd name="connsiteX2815" fmla="*/ 862835 w 3540888"/>
              <a:gd name="connsiteY2815" fmla="*/ 370263 h 3540887"/>
              <a:gd name="connsiteX2816" fmla="*/ 861359 w 3540888"/>
              <a:gd name="connsiteY2816" fmla="*/ 382607 h 3540887"/>
              <a:gd name="connsiteX2817" fmla="*/ 856651 w 3540888"/>
              <a:gd name="connsiteY2817" fmla="*/ 366618 h 3540887"/>
              <a:gd name="connsiteX2818" fmla="*/ 860479 w 3540888"/>
              <a:gd name="connsiteY2818" fmla="*/ 362269 h 3540887"/>
              <a:gd name="connsiteX2819" fmla="*/ 847938 w 3540888"/>
              <a:gd name="connsiteY2819" fmla="*/ 350908 h 3540887"/>
              <a:gd name="connsiteX2820" fmla="*/ 851023 w 3540888"/>
              <a:gd name="connsiteY2820" fmla="*/ 345337 h 3540887"/>
              <a:gd name="connsiteX2821" fmla="*/ 852722 w 3540888"/>
              <a:gd name="connsiteY2821" fmla="*/ 341773 h 3540887"/>
              <a:gd name="connsiteX2822" fmla="*/ 853444 w 3540888"/>
              <a:gd name="connsiteY2822" fmla="*/ 344419 h 3540887"/>
              <a:gd name="connsiteX2823" fmla="*/ 858081 w 3540888"/>
              <a:gd name="connsiteY2823" fmla="*/ 342502 h 3540887"/>
              <a:gd name="connsiteX2824" fmla="*/ 855788 w 3540888"/>
              <a:gd name="connsiteY2824" fmla="*/ 336633 h 3540887"/>
              <a:gd name="connsiteX2825" fmla="*/ 857944 w 3540888"/>
              <a:gd name="connsiteY2825" fmla="*/ 334144 h 3540887"/>
              <a:gd name="connsiteX2826" fmla="*/ 861427 w 3540888"/>
              <a:gd name="connsiteY2826" fmla="*/ 337726 h 3540887"/>
              <a:gd name="connsiteX2827" fmla="*/ 859951 w 3540888"/>
              <a:gd name="connsiteY2827" fmla="*/ 350069 h 3540887"/>
              <a:gd name="connsiteX2828" fmla="*/ 868136 w 3540888"/>
              <a:gd name="connsiteY2828" fmla="*/ 353575 h 3540887"/>
              <a:gd name="connsiteX2829" fmla="*/ 867432 w 3540888"/>
              <a:gd name="connsiteY2829" fmla="*/ 337307 h 3540887"/>
              <a:gd name="connsiteX2830" fmla="*/ 865255 w 3540888"/>
              <a:gd name="connsiteY2830" fmla="*/ 333377 h 3540887"/>
              <a:gd name="connsiteX2831" fmla="*/ 872560 w 3540888"/>
              <a:gd name="connsiteY2831" fmla="*/ 316551 h 3540887"/>
              <a:gd name="connsiteX2832" fmla="*/ 864616 w 3540888"/>
              <a:gd name="connsiteY2832" fmla="*/ 272231 h 3540887"/>
              <a:gd name="connsiteX2833" fmla="*/ 856431 w 3540888"/>
              <a:gd name="connsiteY2833" fmla="*/ 268724 h 3540887"/>
              <a:gd name="connsiteX2834" fmla="*/ 856350 w 3540888"/>
              <a:gd name="connsiteY2834" fmla="*/ 261080 h 3540887"/>
              <a:gd name="connsiteX2835" fmla="*/ 853320 w 3540888"/>
              <a:gd name="connsiteY2835" fmla="*/ 258168 h 3540887"/>
              <a:gd name="connsiteX2836" fmla="*/ 850823 w 3540888"/>
              <a:gd name="connsiteY2836" fmla="*/ 259685 h 3540887"/>
              <a:gd name="connsiteX2837" fmla="*/ 851051 w 3540888"/>
              <a:gd name="connsiteY2837" fmla="*/ 260432 h 3540887"/>
              <a:gd name="connsiteX2838" fmla="*/ 854428 w 3540888"/>
              <a:gd name="connsiteY2838" fmla="*/ 268865 h 3540887"/>
              <a:gd name="connsiteX2839" fmla="*/ 861667 w 3540888"/>
              <a:gd name="connsiteY2839" fmla="*/ 296917 h 3540887"/>
              <a:gd name="connsiteX2840" fmla="*/ 849126 w 3540888"/>
              <a:gd name="connsiteY2840" fmla="*/ 285552 h 3540887"/>
              <a:gd name="connsiteX2841" fmla="*/ 848598 w 3540888"/>
              <a:gd name="connsiteY2841" fmla="*/ 273349 h 3540887"/>
              <a:gd name="connsiteX2842" fmla="*/ 842942 w 3540888"/>
              <a:gd name="connsiteY2842" fmla="*/ 281902 h 3540887"/>
              <a:gd name="connsiteX2843" fmla="*/ 840410 w 3540888"/>
              <a:gd name="connsiteY2843" fmla="*/ 269843 h 3540887"/>
              <a:gd name="connsiteX2844" fmla="*/ 841114 w 3540888"/>
              <a:gd name="connsiteY2844" fmla="*/ 286112 h 3540887"/>
              <a:gd name="connsiteX2845" fmla="*/ 845650 w 3540888"/>
              <a:gd name="connsiteY2845" fmla="*/ 298034 h 3540887"/>
              <a:gd name="connsiteX2846" fmla="*/ 833458 w 3540888"/>
              <a:gd name="connsiteY2846" fmla="*/ 294804 h 3540887"/>
              <a:gd name="connsiteX2847" fmla="*/ 839466 w 3540888"/>
              <a:gd name="connsiteY2847" fmla="*/ 294385 h 3540887"/>
              <a:gd name="connsiteX2848" fmla="*/ 839995 w 3540888"/>
              <a:gd name="connsiteY2848" fmla="*/ 306588 h 3540887"/>
              <a:gd name="connsiteX2849" fmla="*/ 834514 w 3540888"/>
              <a:gd name="connsiteY2849" fmla="*/ 319207 h 3540887"/>
              <a:gd name="connsiteX2850" fmla="*/ 841226 w 3540888"/>
              <a:gd name="connsiteY2850" fmla="*/ 335055 h 3540887"/>
              <a:gd name="connsiteX2851" fmla="*/ 839750 w 3540888"/>
              <a:gd name="connsiteY2851" fmla="*/ 347399 h 3540887"/>
              <a:gd name="connsiteX2852" fmla="*/ 835218 w 3540888"/>
              <a:gd name="connsiteY2852" fmla="*/ 335475 h 3540887"/>
              <a:gd name="connsiteX2853" fmla="*/ 838102 w 3540888"/>
              <a:gd name="connsiteY2853" fmla="*/ 355672 h 3540887"/>
              <a:gd name="connsiteX2854" fmla="*/ 844107 w 3540888"/>
              <a:gd name="connsiteY2854" fmla="*/ 355253 h 3540887"/>
              <a:gd name="connsiteX2855" fmla="*/ 834098 w 3540888"/>
              <a:gd name="connsiteY2855" fmla="*/ 355953 h 3540887"/>
              <a:gd name="connsiteX2856" fmla="*/ 838982 w 3540888"/>
              <a:gd name="connsiteY2856" fmla="*/ 376010 h 3540887"/>
              <a:gd name="connsiteX2857" fmla="*/ 831499 w 3540888"/>
              <a:gd name="connsiteY2857" fmla="*/ 388768 h 3540887"/>
              <a:gd name="connsiteX2858" fmla="*/ 824965 w 3540888"/>
              <a:gd name="connsiteY2858" fmla="*/ 376988 h 3540887"/>
              <a:gd name="connsiteX2859" fmla="*/ 832798 w 3540888"/>
              <a:gd name="connsiteY2859" fmla="*/ 372360 h 3540887"/>
              <a:gd name="connsiteX2860" fmla="*/ 832094 w 3540888"/>
              <a:gd name="connsiteY2860" fmla="*/ 356092 h 3540887"/>
              <a:gd name="connsiteX2861" fmla="*/ 825382 w 3540888"/>
              <a:gd name="connsiteY2861" fmla="*/ 340242 h 3540887"/>
              <a:gd name="connsiteX2862" fmla="*/ 807361 w 3540888"/>
              <a:gd name="connsiteY2862" fmla="*/ 341501 h 3540887"/>
              <a:gd name="connsiteX2863" fmla="*/ 803532 w 3540888"/>
              <a:gd name="connsiteY2863" fmla="*/ 345850 h 3540887"/>
              <a:gd name="connsiteX2864" fmla="*/ 806413 w 3540888"/>
              <a:gd name="connsiteY2864" fmla="*/ 366043 h 3540887"/>
              <a:gd name="connsiteX2865" fmla="*/ 802233 w 3540888"/>
              <a:gd name="connsiteY2865" fmla="*/ 362259 h 3540887"/>
              <a:gd name="connsiteX2866" fmla="*/ 799285 w 3540888"/>
              <a:gd name="connsiteY2866" fmla="*/ 386940 h 3540887"/>
              <a:gd name="connsiteX2867" fmla="*/ 801464 w 3540888"/>
              <a:gd name="connsiteY2867" fmla="*/ 390865 h 3540887"/>
              <a:gd name="connsiteX2868" fmla="*/ 791100 w 3540888"/>
              <a:gd name="connsiteY2868" fmla="*/ 383429 h 3540887"/>
              <a:gd name="connsiteX2869" fmla="*/ 785159 w 3540888"/>
              <a:gd name="connsiteY2869" fmla="*/ 338970 h 3540887"/>
              <a:gd name="connsiteX2870" fmla="*/ 789932 w 3540888"/>
              <a:gd name="connsiteY2870" fmla="*/ 310084 h 3540887"/>
              <a:gd name="connsiteX2871" fmla="*/ 784279 w 3540888"/>
              <a:gd name="connsiteY2871" fmla="*/ 318636 h 3540887"/>
              <a:gd name="connsiteX2872" fmla="*/ 783575 w 3540888"/>
              <a:gd name="connsiteY2872" fmla="*/ 302368 h 3540887"/>
              <a:gd name="connsiteX2873" fmla="*/ 780976 w 3540888"/>
              <a:gd name="connsiteY2873" fmla="*/ 335185 h 3540887"/>
              <a:gd name="connsiteX2874" fmla="*/ 783683 w 3540888"/>
              <a:gd name="connsiteY2874" fmla="*/ 351313 h 3540887"/>
              <a:gd name="connsiteX2875" fmla="*/ 779856 w 3540888"/>
              <a:gd name="connsiteY2875" fmla="*/ 355662 h 3540887"/>
              <a:gd name="connsiteX2876" fmla="*/ 776488 w 3540888"/>
              <a:gd name="connsiteY2876" fmla="*/ 417089 h 3540887"/>
              <a:gd name="connsiteX2877" fmla="*/ 782144 w 3540888"/>
              <a:gd name="connsiteY2877" fmla="*/ 408535 h 3540887"/>
              <a:gd name="connsiteX2878" fmla="*/ 778843 w 3540888"/>
              <a:gd name="connsiteY2878" fmla="*/ 425083 h 3540887"/>
              <a:gd name="connsiteX2879" fmla="*/ 783023 w 3540888"/>
              <a:gd name="connsiteY2879" fmla="*/ 428868 h 3540887"/>
              <a:gd name="connsiteX2880" fmla="*/ 779195 w 3540888"/>
              <a:gd name="connsiteY2880" fmla="*/ 433218 h 3540887"/>
              <a:gd name="connsiteX2881" fmla="*/ 784080 w 3540888"/>
              <a:gd name="connsiteY2881" fmla="*/ 453271 h 3540887"/>
              <a:gd name="connsiteX2882" fmla="*/ 785312 w 3540888"/>
              <a:gd name="connsiteY2882" fmla="*/ 481742 h 3540887"/>
              <a:gd name="connsiteX2883" fmla="*/ 780536 w 3540888"/>
              <a:gd name="connsiteY2883" fmla="*/ 510633 h 3540887"/>
              <a:gd name="connsiteX2884" fmla="*/ 779128 w 3540888"/>
              <a:gd name="connsiteY2884" fmla="*/ 478096 h 3540887"/>
              <a:gd name="connsiteX2885" fmla="*/ 778532 w 3540888"/>
              <a:gd name="connsiteY2885" fmla="*/ 510773 h 3540887"/>
              <a:gd name="connsiteX2886" fmla="*/ 772703 w 3540888"/>
              <a:gd name="connsiteY2886" fmla="*/ 515257 h 3540887"/>
              <a:gd name="connsiteX2887" fmla="*/ 771227 w 3540888"/>
              <a:gd name="connsiteY2887" fmla="*/ 527600 h 3540887"/>
              <a:gd name="connsiteX2888" fmla="*/ 775408 w 3540888"/>
              <a:gd name="connsiteY2888" fmla="*/ 531389 h 3540887"/>
              <a:gd name="connsiteX2889" fmla="*/ 769755 w 3540888"/>
              <a:gd name="connsiteY2889" fmla="*/ 539943 h 3540887"/>
              <a:gd name="connsiteX2890" fmla="*/ 773868 w 3540888"/>
              <a:gd name="connsiteY2890" fmla="*/ 588608 h 3540887"/>
              <a:gd name="connsiteX2891" fmla="*/ 780404 w 3540888"/>
              <a:gd name="connsiteY2891" fmla="*/ 600392 h 3540887"/>
              <a:gd name="connsiteX2892" fmla="*/ 781283 w 3540888"/>
              <a:gd name="connsiteY2892" fmla="*/ 620725 h 3540887"/>
              <a:gd name="connsiteX2893" fmla="*/ 777455 w 3540888"/>
              <a:gd name="connsiteY2893" fmla="*/ 625073 h 3540887"/>
              <a:gd name="connsiteX2894" fmla="*/ 777520 w 3540888"/>
              <a:gd name="connsiteY2894" fmla="*/ 626025 h 3540887"/>
              <a:gd name="connsiteX2895" fmla="*/ 776834 w 3540888"/>
              <a:gd name="connsiteY2895" fmla="*/ 626257 h 3540887"/>
              <a:gd name="connsiteX2896" fmla="*/ 767013 w 3540888"/>
              <a:gd name="connsiteY2896" fmla="*/ 618559 h 3540887"/>
              <a:gd name="connsiteX2897" fmla="*/ 767013 w 3540888"/>
              <a:gd name="connsiteY2897" fmla="*/ 633955 h 3540887"/>
              <a:gd name="connsiteX2898" fmla="*/ 774712 w 3540888"/>
              <a:gd name="connsiteY2898" fmla="*/ 632511 h 3540887"/>
              <a:gd name="connsiteX2899" fmla="*/ 777995 w 3540888"/>
              <a:gd name="connsiteY2899" fmla="*/ 633022 h 3540887"/>
              <a:gd name="connsiteX2900" fmla="*/ 778144 w 3540888"/>
              <a:gd name="connsiteY2900" fmla="*/ 635223 h 3540887"/>
              <a:gd name="connsiteX2901" fmla="*/ 780336 w 3540888"/>
              <a:gd name="connsiteY2901" fmla="*/ 645271 h 3540887"/>
              <a:gd name="connsiteX2902" fmla="*/ 772151 w 3540888"/>
              <a:gd name="connsiteY2902" fmla="*/ 641762 h 3540887"/>
              <a:gd name="connsiteX2903" fmla="*/ 771480 w 3540888"/>
              <a:gd name="connsiteY2903" fmla="*/ 649454 h 3540887"/>
              <a:gd name="connsiteX2904" fmla="*/ 765173 w 3540888"/>
              <a:gd name="connsiteY2904" fmla="*/ 650759 h 3540887"/>
              <a:gd name="connsiteX2905" fmla="*/ 765173 w 3540888"/>
              <a:gd name="connsiteY2905" fmla="*/ 638748 h 3540887"/>
              <a:gd name="connsiteX2906" fmla="*/ 752560 w 3540888"/>
              <a:gd name="connsiteY2906" fmla="*/ 634744 h 3540887"/>
              <a:gd name="connsiteX2907" fmla="*/ 741203 w 3540888"/>
              <a:gd name="connsiteY2907" fmla="*/ 635337 h 3540887"/>
              <a:gd name="connsiteX2908" fmla="*/ 734773 w 3540888"/>
              <a:gd name="connsiteY2908" fmla="*/ 623036 h 3540887"/>
              <a:gd name="connsiteX2909" fmla="*/ 741134 w 3540888"/>
              <a:gd name="connsiteY2909" fmla="*/ 630751 h 3540887"/>
              <a:gd name="connsiteX2910" fmla="*/ 746789 w 3540888"/>
              <a:gd name="connsiteY2910" fmla="*/ 622198 h 3540887"/>
              <a:gd name="connsiteX2911" fmla="*/ 738074 w 3540888"/>
              <a:gd name="connsiteY2911" fmla="*/ 606489 h 3540887"/>
              <a:gd name="connsiteX2912" fmla="*/ 739549 w 3540888"/>
              <a:gd name="connsiteY2912" fmla="*/ 594145 h 3540887"/>
              <a:gd name="connsiteX2913" fmla="*/ 730133 w 3540888"/>
              <a:gd name="connsiteY2913" fmla="*/ 562169 h 3540887"/>
              <a:gd name="connsiteX2914" fmla="*/ 724477 w 3540888"/>
              <a:gd name="connsiteY2914" fmla="*/ 570722 h 3540887"/>
              <a:gd name="connsiteX2915" fmla="*/ 723420 w 3540888"/>
              <a:gd name="connsiteY2915" fmla="*/ 546319 h 3540887"/>
              <a:gd name="connsiteX2916" fmla="*/ 720120 w 3540888"/>
              <a:gd name="connsiteY2916" fmla="*/ 562868 h 3540887"/>
              <a:gd name="connsiteX2917" fmla="*/ 715763 w 3540888"/>
              <a:gd name="connsiteY2917" fmla="*/ 555013 h 3540887"/>
              <a:gd name="connsiteX2918" fmla="*/ 721417 w 3540888"/>
              <a:gd name="connsiteY2918" fmla="*/ 546459 h 3540887"/>
              <a:gd name="connsiteX2919" fmla="*/ 713057 w 3540888"/>
              <a:gd name="connsiteY2919" fmla="*/ 538884 h 3540887"/>
              <a:gd name="connsiteX2920" fmla="*/ 713760 w 3540888"/>
              <a:gd name="connsiteY2920" fmla="*/ 555153 h 3540887"/>
              <a:gd name="connsiteX2921" fmla="*/ 707049 w 3540888"/>
              <a:gd name="connsiteY2921" fmla="*/ 539305 h 3540887"/>
              <a:gd name="connsiteX2922" fmla="*/ 709160 w 3540888"/>
              <a:gd name="connsiteY2922" fmla="*/ 588108 h 3540887"/>
              <a:gd name="connsiteX2923" fmla="*/ 713869 w 3540888"/>
              <a:gd name="connsiteY2923" fmla="*/ 604097 h 3540887"/>
              <a:gd name="connsiteX2924" fmla="*/ 710040 w 3540888"/>
              <a:gd name="connsiteY2924" fmla="*/ 608446 h 3540887"/>
              <a:gd name="connsiteX2925" fmla="*/ 714397 w 3540888"/>
              <a:gd name="connsiteY2925" fmla="*/ 616300 h 3540887"/>
              <a:gd name="connsiteX2926" fmla="*/ 721528 w 3540888"/>
              <a:gd name="connsiteY2926" fmla="*/ 595403 h 3540887"/>
              <a:gd name="connsiteX2927" fmla="*/ 722056 w 3540888"/>
              <a:gd name="connsiteY2927" fmla="*/ 607607 h 3540887"/>
              <a:gd name="connsiteX2928" fmla="*/ 726061 w 3540888"/>
              <a:gd name="connsiteY2928" fmla="*/ 607327 h 3540887"/>
              <a:gd name="connsiteX2929" fmla="*/ 728590 w 3540888"/>
              <a:gd name="connsiteY2929" fmla="*/ 619387 h 3540887"/>
              <a:gd name="connsiteX2930" fmla="*/ 729080 w 3540888"/>
              <a:gd name="connsiteY2930" fmla="*/ 630728 h 3540887"/>
              <a:gd name="connsiteX2931" fmla="*/ 719714 w 3540888"/>
              <a:gd name="connsiteY2931" fmla="*/ 629436 h 3540887"/>
              <a:gd name="connsiteX2932" fmla="*/ 718181 w 3540888"/>
              <a:gd name="connsiteY2932" fmla="*/ 628274 h 3540887"/>
              <a:gd name="connsiteX2933" fmla="*/ 714749 w 3540888"/>
              <a:gd name="connsiteY2933" fmla="*/ 624434 h 3540887"/>
              <a:gd name="connsiteX2934" fmla="*/ 711097 w 3540888"/>
              <a:gd name="connsiteY2934" fmla="*/ 632848 h 3540887"/>
              <a:gd name="connsiteX2935" fmla="*/ 711486 w 3540888"/>
              <a:gd name="connsiteY2935" fmla="*/ 633426 h 3540887"/>
              <a:gd name="connsiteX2936" fmla="*/ 704209 w 3540888"/>
              <a:gd name="connsiteY2936" fmla="*/ 638748 h 3540887"/>
              <a:gd name="connsiteX2937" fmla="*/ 702107 w 3540888"/>
              <a:gd name="connsiteY2937" fmla="*/ 630741 h 3540887"/>
              <a:gd name="connsiteX2938" fmla="*/ 687390 w 3540888"/>
              <a:gd name="connsiteY2938" fmla="*/ 638748 h 3540887"/>
              <a:gd name="connsiteX2939" fmla="*/ 693696 w 3540888"/>
              <a:gd name="connsiteY2939" fmla="*/ 610722 h 3540887"/>
              <a:gd name="connsiteX2940" fmla="*/ 691594 w 3540888"/>
              <a:gd name="connsiteY2940" fmla="*/ 606718 h 3540887"/>
              <a:gd name="connsiteX2941" fmla="*/ 685288 w 3540888"/>
              <a:gd name="connsiteY2941" fmla="*/ 610722 h 3540887"/>
              <a:gd name="connsiteX2942" fmla="*/ 689493 w 3540888"/>
              <a:gd name="connsiteY2942" fmla="*/ 610722 h 3540887"/>
              <a:gd name="connsiteX2943" fmla="*/ 689493 w 3540888"/>
              <a:gd name="connsiteY2943" fmla="*/ 622733 h 3540887"/>
              <a:gd name="connsiteX2944" fmla="*/ 685288 w 3540888"/>
              <a:gd name="connsiteY2944" fmla="*/ 626737 h 3540887"/>
              <a:gd name="connsiteX2945" fmla="*/ 685288 w 3540888"/>
              <a:gd name="connsiteY2945" fmla="*/ 610722 h 3540887"/>
              <a:gd name="connsiteX2946" fmla="*/ 685288 w 3540888"/>
              <a:gd name="connsiteY2946" fmla="*/ 586699 h 3540887"/>
              <a:gd name="connsiteX2947" fmla="*/ 687391 w 3540888"/>
              <a:gd name="connsiteY2947" fmla="*/ 582695 h 3540887"/>
              <a:gd name="connsiteX2948" fmla="*/ 678980 w 3540888"/>
              <a:gd name="connsiteY2948" fmla="*/ 594706 h 3540887"/>
              <a:gd name="connsiteX2949" fmla="*/ 674775 w 3540888"/>
              <a:gd name="connsiteY2949" fmla="*/ 582695 h 3540887"/>
              <a:gd name="connsiteX2950" fmla="*/ 668470 w 3540888"/>
              <a:gd name="connsiteY2950" fmla="*/ 582695 h 3540887"/>
              <a:gd name="connsiteX2951" fmla="*/ 664265 w 3540888"/>
              <a:gd name="connsiteY2951" fmla="*/ 562676 h 3540887"/>
              <a:gd name="connsiteX2952" fmla="*/ 660060 w 3540888"/>
              <a:gd name="connsiteY2952" fmla="*/ 574687 h 3540887"/>
              <a:gd name="connsiteX2953" fmla="*/ 639069 w 3540888"/>
              <a:gd name="connsiteY2953" fmla="*/ 576376 h 3540887"/>
              <a:gd name="connsiteX2954" fmla="*/ 630873 w 3540888"/>
              <a:gd name="connsiteY2954" fmla="*/ 586400 h 3540887"/>
              <a:gd name="connsiteX2955" fmla="*/ 630975 w 3540888"/>
              <a:gd name="connsiteY2955" fmla="*/ 586416 h 3540887"/>
              <a:gd name="connsiteX2956" fmla="*/ 632468 w 3540888"/>
              <a:gd name="connsiteY2956" fmla="*/ 585198 h 3540887"/>
              <a:gd name="connsiteX2957" fmla="*/ 632731 w 3540888"/>
              <a:gd name="connsiteY2957" fmla="*/ 586699 h 3540887"/>
              <a:gd name="connsiteX2958" fmla="*/ 630975 w 3540888"/>
              <a:gd name="connsiteY2958" fmla="*/ 586416 h 3540887"/>
              <a:gd name="connsiteX2959" fmla="*/ 630628 w 3540888"/>
              <a:gd name="connsiteY2959" fmla="*/ 586699 h 3540887"/>
              <a:gd name="connsiteX2960" fmla="*/ 630873 w 3540888"/>
              <a:gd name="connsiteY2960" fmla="*/ 586400 h 3540887"/>
              <a:gd name="connsiteX2961" fmla="*/ 626128 w 3540888"/>
              <a:gd name="connsiteY2961" fmla="*/ 585636 h 3540887"/>
              <a:gd name="connsiteX2962" fmla="*/ 607502 w 3540888"/>
              <a:gd name="connsiteY2962" fmla="*/ 590703 h 3540887"/>
              <a:gd name="connsiteX2963" fmla="*/ 605400 w 3540888"/>
              <a:gd name="connsiteY2963" fmla="*/ 582695 h 3540887"/>
              <a:gd name="connsiteX2964" fmla="*/ 603297 w 3540888"/>
              <a:gd name="connsiteY2964" fmla="*/ 582695 h 3540887"/>
              <a:gd name="connsiteX2965" fmla="*/ 605400 w 3540888"/>
              <a:gd name="connsiteY2965" fmla="*/ 574688 h 3540887"/>
              <a:gd name="connsiteX2966" fmla="*/ 609605 w 3540888"/>
              <a:gd name="connsiteY2966" fmla="*/ 570684 h 3540887"/>
              <a:gd name="connsiteX2967" fmla="*/ 567558 w 3540888"/>
              <a:gd name="connsiteY2967" fmla="*/ 570683 h 3540887"/>
              <a:gd name="connsiteX2968" fmla="*/ 559151 w 3540888"/>
              <a:gd name="connsiteY2968" fmla="*/ 566680 h 3540887"/>
              <a:gd name="connsiteX2969" fmla="*/ 561254 w 3540888"/>
              <a:gd name="connsiteY2969" fmla="*/ 574687 h 3540887"/>
              <a:gd name="connsiteX2970" fmla="*/ 557049 w 3540888"/>
              <a:gd name="connsiteY2970" fmla="*/ 582695 h 3540887"/>
              <a:gd name="connsiteX2971" fmla="*/ 542333 w 3540888"/>
              <a:gd name="connsiteY2971" fmla="*/ 586699 h 3540887"/>
              <a:gd name="connsiteX2972" fmla="*/ 515001 w 3540888"/>
              <a:gd name="connsiteY2972" fmla="*/ 586698 h 3540887"/>
              <a:gd name="connsiteX2973" fmla="*/ 479262 w 3540888"/>
              <a:gd name="connsiteY2973" fmla="*/ 598711 h 3540887"/>
              <a:gd name="connsiteX2974" fmla="*/ 477160 w 3540888"/>
              <a:gd name="connsiteY2974" fmla="*/ 594706 h 3540887"/>
              <a:gd name="connsiteX2975" fmla="*/ 472958 w 3540888"/>
              <a:gd name="connsiteY2975" fmla="*/ 606718 h 3540887"/>
              <a:gd name="connsiteX2976" fmla="*/ 468752 w 3540888"/>
              <a:gd name="connsiteY2976" fmla="*/ 598711 h 3540887"/>
              <a:gd name="connsiteX2977" fmla="*/ 464547 w 3540888"/>
              <a:gd name="connsiteY2977" fmla="*/ 610722 h 3540887"/>
              <a:gd name="connsiteX2978" fmla="*/ 458239 w 3540888"/>
              <a:gd name="connsiteY2978" fmla="*/ 598710 h 3540887"/>
              <a:gd name="connsiteX2979" fmla="*/ 451934 w 3540888"/>
              <a:gd name="connsiteY2979" fmla="*/ 594706 h 3540887"/>
              <a:gd name="connsiteX2980" fmla="*/ 447272 w 3540888"/>
              <a:gd name="connsiteY2980" fmla="*/ 596978 h 3540887"/>
              <a:gd name="connsiteX2981" fmla="*/ 437210 w 3540888"/>
              <a:gd name="connsiteY2981" fmla="*/ 608048 h 3540887"/>
              <a:gd name="connsiteX2982" fmla="*/ 441421 w 3540888"/>
              <a:gd name="connsiteY2982" fmla="*/ 610722 h 3540887"/>
              <a:gd name="connsiteX2983" fmla="*/ 443524 w 3540888"/>
              <a:gd name="connsiteY2983" fmla="*/ 618729 h 3540887"/>
              <a:gd name="connsiteX2984" fmla="*/ 422501 w 3540888"/>
              <a:gd name="connsiteY2984" fmla="*/ 630741 h 3540887"/>
              <a:gd name="connsiteX2985" fmla="*/ 449832 w 3540888"/>
              <a:gd name="connsiteY2985" fmla="*/ 634744 h 3540887"/>
              <a:gd name="connsiteX2986" fmla="*/ 451934 w 3540888"/>
              <a:gd name="connsiteY2986" fmla="*/ 642752 h 3540887"/>
              <a:gd name="connsiteX2987" fmla="*/ 479262 w 3540888"/>
              <a:gd name="connsiteY2987" fmla="*/ 642752 h 3540887"/>
              <a:gd name="connsiteX2988" fmla="*/ 498183 w 3540888"/>
              <a:gd name="connsiteY2988" fmla="*/ 634744 h 3540887"/>
              <a:gd name="connsiteX2989" fmla="*/ 510799 w 3540888"/>
              <a:gd name="connsiteY2989" fmla="*/ 630741 h 3540887"/>
              <a:gd name="connsiteX2990" fmla="*/ 508696 w 3540888"/>
              <a:gd name="connsiteY2990" fmla="*/ 634744 h 3540887"/>
              <a:gd name="connsiteX2991" fmla="*/ 517104 w 3540888"/>
              <a:gd name="connsiteY2991" fmla="*/ 638748 h 3540887"/>
              <a:gd name="connsiteX2992" fmla="*/ 540230 w 3540888"/>
              <a:gd name="connsiteY2992" fmla="*/ 618729 h 3540887"/>
              <a:gd name="connsiteX2993" fmla="*/ 542333 w 3540888"/>
              <a:gd name="connsiteY2993" fmla="*/ 634744 h 3540887"/>
              <a:gd name="connsiteX2994" fmla="*/ 554946 w 3540888"/>
              <a:gd name="connsiteY2994" fmla="*/ 622733 h 3540887"/>
              <a:gd name="connsiteX2995" fmla="*/ 584376 w 3540888"/>
              <a:gd name="connsiteY2995" fmla="*/ 638748 h 3540887"/>
              <a:gd name="connsiteX2996" fmla="*/ 533923 w 3540888"/>
              <a:gd name="connsiteY2996" fmla="*/ 666774 h 3540887"/>
              <a:gd name="connsiteX2997" fmla="*/ 550740 w 3540888"/>
              <a:gd name="connsiteY2997" fmla="*/ 658767 h 3540887"/>
              <a:gd name="connsiteX2998" fmla="*/ 559151 w 3540888"/>
              <a:gd name="connsiteY2998" fmla="*/ 678786 h 3540887"/>
              <a:gd name="connsiteX2999" fmla="*/ 531820 w 3540888"/>
              <a:gd name="connsiteY2999" fmla="*/ 670778 h 3540887"/>
              <a:gd name="connsiteX3000" fmla="*/ 538128 w 3540888"/>
              <a:gd name="connsiteY3000" fmla="*/ 686793 h 3540887"/>
              <a:gd name="connsiteX3001" fmla="*/ 517104 w 3540888"/>
              <a:gd name="connsiteY3001" fmla="*/ 690797 h 3540887"/>
              <a:gd name="connsiteX3002" fmla="*/ 515001 w 3540888"/>
              <a:gd name="connsiteY3002" fmla="*/ 678786 h 3540887"/>
              <a:gd name="connsiteX3003" fmla="*/ 491878 w 3540888"/>
              <a:gd name="connsiteY3003" fmla="*/ 678786 h 3540887"/>
              <a:gd name="connsiteX3004" fmla="*/ 483467 w 3540888"/>
              <a:gd name="connsiteY3004" fmla="*/ 670778 h 3540887"/>
              <a:gd name="connsiteX3005" fmla="*/ 475060 w 3540888"/>
              <a:gd name="connsiteY3005" fmla="*/ 674781 h 3540887"/>
              <a:gd name="connsiteX3006" fmla="*/ 466649 w 3540888"/>
              <a:gd name="connsiteY3006" fmla="*/ 670778 h 3540887"/>
              <a:gd name="connsiteX3007" fmla="*/ 454037 w 3540888"/>
              <a:gd name="connsiteY3007" fmla="*/ 674782 h 3540887"/>
              <a:gd name="connsiteX3008" fmla="*/ 445626 w 3540888"/>
              <a:gd name="connsiteY3008" fmla="*/ 662771 h 3540887"/>
              <a:gd name="connsiteX3009" fmla="*/ 437219 w 3540888"/>
              <a:gd name="connsiteY3009" fmla="*/ 674782 h 3540887"/>
              <a:gd name="connsiteX3010" fmla="*/ 430911 w 3540888"/>
              <a:gd name="connsiteY3010" fmla="*/ 662771 h 3540887"/>
              <a:gd name="connsiteX3011" fmla="*/ 403583 w 3540888"/>
              <a:gd name="connsiteY3011" fmla="*/ 670778 h 3540887"/>
              <a:gd name="connsiteX3012" fmla="*/ 403583 w 3540888"/>
              <a:gd name="connsiteY3012" fmla="*/ 682790 h 3540887"/>
              <a:gd name="connsiteX3013" fmla="*/ 382559 w 3540888"/>
              <a:gd name="connsiteY3013" fmla="*/ 682790 h 3540887"/>
              <a:gd name="connsiteX3014" fmla="*/ 377040 w 3540888"/>
              <a:gd name="connsiteY3014" fmla="*/ 688796 h 3540887"/>
              <a:gd name="connsiteX3015" fmla="*/ 373336 w 3540888"/>
              <a:gd name="connsiteY3015" fmla="*/ 685661 h 3540887"/>
              <a:gd name="connsiteX3016" fmla="*/ 302364 w 3540888"/>
              <a:gd name="connsiteY3016" fmla="*/ 780572 h 3540887"/>
              <a:gd name="connsiteX3017" fmla="*/ 0 w 3540888"/>
              <a:gd name="connsiteY3017" fmla="*/ 1770444 h 3540887"/>
              <a:gd name="connsiteX3018" fmla="*/ 35969 w 3540888"/>
              <a:gd name="connsiteY3018" fmla="*/ 2127250 h 3540887"/>
              <a:gd name="connsiteX3019" fmla="*/ 77014 w 3540888"/>
              <a:gd name="connsiteY3019" fmla="*/ 2286881 h 3540887"/>
              <a:gd name="connsiteX3020" fmla="*/ 86713 w 3540888"/>
              <a:gd name="connsiteY3020" fmla="*/ 2298996 h 3540887"/>
              <a:gd name="connsiteX3021" fmla="*/ 100727 w 3540888"/>
              <a:gd name="connsiteY3021" fmla="*/ 2301344 h 3540887"/>
              <a:gd name="connsiteX3022" fmla="*/ 102525 w 3540888"/>
              <a:gd name="connsiteY3022" fmla="*/ 2304227 h 3540887"/>
              <a:gd name="connsiteX3023" fmla="*/ 102554 w 3540888"/>
              <a:gd name="connsiteY3023" fmla="*/ 2304211 h 3540887"/>
              <a:gd name="connsiteX3024" fmla="*/ 102211 w 3540888"/>
              <a:gd name="connsiteY3024" fmla="*/ 2301593 h 3540887"/>
              <a:gd name="connsiteX3025" fmla="*/ 105522 w 3540888"/>
              <a:gd name="connsiteY3025" fmla="*/ 2302148 h 3540887"/>
              <a:gd name="connsiteX3026" fmla="*/ 105292 w 3540888"/>
              <a:gd name="connsiteY3026" fmla="*/ 2302701 h 3540887"/>
              <a:gd name="connsiteX3027" fmla="*/ 102554 w 3540888"/>
              <a:gd name="connsiteY3027" fmla="*/ 2304211 h 3540887"/>
              <a:gd name="connsiteX3028" fmla="*/ 102565 w 3540888"/>
              <a:gd name="connsiteY3028" fmla="*/ 2304291 h 3540887"/>
              <a:gd name="connsiteX3029" fmla="*/ 102525 w 3540888"/>
              <a:gd name="connsiteY3029" fmla="*/ 2304227 h 3540887"/>
              <a:gd name="connsiteX3030" fmla="*/ 98425 w 3540888"/>
              <a:gd name="connsiteY3030" fmla="*/ 2306489 h 3540887"/>
              <a:gd name="connsiteX3031" fmla="*/ 105591 w 3540888"/>
              <a:gd name="connsiteY3031" fmla="*/ 2306489 h 3540887"/>
              <a:gd name="connsiteX3032" fmla="*/ 108099 w 3540888"/>
              <a:gd name="connsiteY3032" fmla="*/ 2304836 h 3540887"/>
              <a:gd name="connsiteX3033" fmla="*/ 107810 w 3540888"/>
              <a:gd name="connsiteY3033" fmla="*/ 2310784 h 3540887"/>
              <a:gd name="connsiteX3034" fmla="*/ 108912 w 3540888"/>
              <a:gd name="connsiteY3034" fmla="*/ 2318865 h 3540887"/>
              <a:gd name="connsiteX3035" fmla="*/ 109895 w 3540888"/>
              <a:gd name="connsiteY3035" fmla="*/ 2319011 h 3540887"/>
              <a:gd name="connsiteX3036" fmla="*/ 109041 w 3540888"/>
              <a:gd name="connsiteY3036" fmla="*/ 2321883 h 3540887"/>
              <a:gd name="connsiteX3037" fmla="*/ 113554 w 3540888"/>
              <a:gd name="connsiteY3037" fmla="*/ 2320922 h 3540887"/>
              <a:gd name="connsiteX3038" fmla="*/ 113500 w 3540888"/>
              <a:gd name="connsiteY3038" fmla="*/ 2319545 h 3540887"/>
              <a:gd name="connsiteX3039" fmla="*/ 117785 w 3540888"/>
              <a:gd name="connsiteY3039" fmla="*/ 2320180 h 3540887"/>
              <a:gd name="connsiteX3040" fmla="*/ 118324 w 3540888"/>
              <a:gd name="connsiteY3040" fmla="*/ 2320410 h 3540887"/>
              <a:gd name="connsiteX3041" fmla="*/ 123632 w 3540888"/>
              <a:gd name="connsiteY3041" fmla="*/ 2334155 h 3540887"/>
              <a:gd name="connsiteX3042" fmla="*/ 127637 w 3540888"/>
              <a:gd name="connsiteY3042" fmla="*/ 2333875 h 3540887"/>
              <a:gd name="connsiteX3043" fmla="*/ 123003 w 3540888"/>
              <a:gd name="connsiteY3043" fmla="*/ 2311785 h 3540887"/>
              <a:gd name="connsiteX3044" fmla="*/ 124108 w 3540888"/>
              <a:gd name="connsiteY3044" fmla="*/ 2312264 h 3540887"/>
              <a:gd name="connsiteX3045" fmla="*/ 128557 w 3540888"/>
              <a:gd name="connsiteY3045" fmla="*/ 2314190 h 3540887"/>
              <a:gd name="connsiteX3046" fmla="*/ 130782 w 3540888"/>
              <a:gd name="connsiteY3046" fmla="*/ 2302641 h 3540887"/>
              <a:gd name="connsiteX3047" fmla="*/ 130515 w 3540888"/>
              <a:gd name="connsiteY3047" fmla="*/ 2302730 h 3540887"/>
              <a:gd name="connsiteX3048" fmla="*/ 133217 w 3540888"/>
              <a:gd name="connsiteY3048" fmla="*/ 2300340 h 3540887"/>
              <a:gd name="connsiteX3049" fmla="*/ 136712 w 3540888"/>
              <a:gd name="connsiteY3049" fmla="*/ 2297535 h 3540887"/>
              <a:gd name="connsiteX3050" fmla="*/ 138871 w 3540888"/>
              <a:gd name="connsiteY3050" fmla="*/ 2302640 h 3540887"/>
              <a:gd name="connsiteX3051" fmla="*/ 138586 w 3540888"/>
              <a:gd name="connsiteY3051" fmla="*/ 2297047 h 3540887"/>
              <a:gd name="connsiteX3052" fmla="*/ 143593 w 3540888"/>
              <a:gd name="connsiteY3052" fmla="*/ 2299728 h 3540887"/>
              <a:gd name="connsiteX3053" fmla="*/ 142592 w 3540888"/>
              <a:gd name="connsiteY3053" fmla="*/ 2303810 h 3540887"/>
              <a:gd name="connsiteX3054" fmla="*/ 143398 w 3540888"/>
              <a:gd name="connsiteY3054" fmla="*/ 2305781 h 3540887"/>
              <a:gd name="connsiteX3055" fmla="*/ 139771 w 3540888"/>
              <a:gd name="connsiteY3055" fmla="*/ 2329969 h 3540887"/>
              <a:gd name="connsiteX3056" fmla="*/ 139199 w 3540888"/>
              <a:gd name="connsiteY3056" fmla="*/ 2333754 h 3540887"/>
              <a:gd name="connsiteX3057" fmla="*/ 136849 w 3540888"/>
              <a:gd name="connsiteY3057" fmla="*/ 2333754 h 3540887"/>
              <a:gd name="connsiteX3058" fmla="*/ 136849 w 3540888"/>
              <a:gd name="connsiteY3058" fmla="*/ 2346263 h 3540887"/>
              <a:gd name="connsiteX3059" fmla="*/ 137446 w 3540888"/>
              <a:gd name="connsiteY3059" fmla="*/ 2345672 h 3540887"/>
              <a:gd name="connsiteX3060" fmla="*/ 137056 w 3540888"/>
              <a:gd name="connsiteY3060" fmla="*/ 2365853 h 3540887"/>
              <a:gd name="connsiteX3061" fmla="*/ 143945 w 3540888"/>
              <a:gd name="connsiteY3061" fmla="*/ 2385770 h 3540887"/>
              <a:gd name="connsiteX3062" fmla="*/ 147773 w 3540888"/>
              <a:gd name="connsiteY3062" fmla="*/ 2381422 h 3540887"/>
              <a:gd name="connsiteX3063" fmla="*/ 166322 w 3540888"/>
              <a:gd name="connsiteY3063" fmla="*/ 2392367 h 3540887"/>
              <a:gd name="connsiteX3064" fmla="*/ 167185 w 3540888"/>
              <a:gd name="connsiteY3064" fmla="*/ 2402780 h 3540887"/>
              <a:gd name="connsiteX3065" fmla="*/ 166055 w 3540888"/>
              <a:gd name="connsiteY3065" fmla="*/ 2403772 h 3540887"/>
              <a:gd name="connsiteX3066" fmla="*/ 164305 w 3540888"/>
              <a:gd name="connsiteY3066" fmla="*/ 2405309 h 3540887"/>
              <a:gd name="connsiteX3067" fmla="*/ 163624 w 3540888"/>
              <a:gd name="connsiteY3067" fmla="*/ 2403294 h 3540887"/>
              <a:gd name="connsiteX3068" fmla="*/ 163865 w 3540888"/>
              <a:gd name="connsiteY3068" fmla="*/ 2399924 h 3540887"/>
              <a:gd name="connsiteX3069" fmla="*/ 162485 w 3540888"/>
              <a:gd name="connsiteY3069" fmla="*/ 2399924 h 3540887"/>
              <a:gd name="connsiteX3070" fmla="*/ 162128 w 3540888"/>
              <a:gd name="connsiteY3070" fmla="*/ 2398865 h 3540887"/>
              <a:gd name="connsiteX3071" fmla="*/ 162016 w 3540888"/>
              <a:gd name="connsiteY3071" fmla="*/ 2399924 h 3540887"/>
              <a:gd name="connsiteX3072" fmla="*/ 161673 w 3540888"/>
              <a:gd name="connsiteY3072" fmla="*/ 2399924 h 3540887"/>
              <a:gd name="connsiteX3073" fmla="*/ 161673 w 3540888"/>
              <a:gd name="connsiteY3073" fmla="*/ 2396075 h 3540887"/>
              <a:gd name="connsiteX3074" fmla="*/ 159482 w 3540888"/>
              <a:gd name="connsiteY3074" fmla="*/ 2407621 h 3540887"/>
              <a:gd name="connsiteX3075" fmla="*/ 161007 w 3540888"/>
              <a:gd name="connsiteY3075" fmla="*/ 2409526 h 3540887"/>
              <a:gd name="connsiteX3076" fmla="*/ 160105 w 3540888"/>
              <a:gd name="connsiteY3076" fmla="*/ 2418107 h 3540887"/>
              <a:gd name="connsiteX3077" fmla="*/ 164150 w 3540888"/>
              <a:gd name="connsiteY3077" fmla="*/ 2418107 h 3540887"/>
              <a:gd name="connsiteX3078" fmla="*/ 166173 w 3540888"/>
              <a:gd name="connsiteY3078" fmla="*/ 2421956 h 3540887"/>
              <a:gd name="connsiteX3079" fmla="*/ 165889 w 3540888"/>
              <a:gd name="connsiteY3079" fmla="*/ 2410591 h 3540887"/>
              <a:gd name="connsiteX3080" fmla="*/ 167191 w 3540888"/>
              <a:gd name="connsiteY3080" fmla="*/ 2408316 h 3540887"/>
              <a:gd name="connsiteX3081" fmla="*/ 168246 w 3540888"/>
              <a:gd name="connsiteY3081" fmla="*/ 2407621 h 3540887"/>
              <a:gd name="connsiteX3082" fmla="*/ 170161 w 3540888"/>
              <a:gd name="connsiteY3082" fmla="*/ 2410986 h 3540887"/>
              <a:gd name="connsiteX3083" fmla="*/ 169477 w 3540888"/>
              <a:gd name="connsiteY3083" fmla="*/ 2413054 h 3540887"/>
              <a:gd name="connsiteX3084" fmla="*/ 169556 w 3540888"/>
              <a:gd name="connsiteY3084" fmla="*/ 2420551 h 3540887"/>
              <a:gd name="connsiteX3085" fmla="*/ 168195 w 3540888"/>
              <a:gd name="connsiteY3085" fmla="*/ 2421956 h 3540887"/>
              <a:gd name="connsiteX3086" fmla="*/ 169597 w 3540888"/>
              <a:gd name="connsiteY3086" fmla="*/ 2421601 h 3540887"/>
              <a:gd name="connsiteX3087" fmla="*/ 169734 w 3540888"/>
              <a:gd name="connsiteY3087" fmla="*/ 2424763 h 3540887"/>
              <a:gd name="connsiteX3088" fmla="*/ 173361 w 3540888"/>
              <a:gd name="connsiteY3088" fmla="*/ 2420646 h 3540887"/>
              <a:gd name="connsiteX3089" fmla="*/ 173634 w 3540888"/>
              <a:gd name="connsiteY3089" fmla="*/ 2420577 h 3540887"/>
              <a:gd name="connsiteX3090" fmla="*/ 178535 w 3540888"/>
              <a:gd name="connsiteY3090" fmla="*/ 2431307 h 3540887"/>
              <a:gd name="connsiteX3091" fmla="*/ 172330 w 3540888"/>
              <a:gd name="connsiteY3091" fmla="*/ 2431442 h 3540887"/>
              <a:gd name="connsiteX3092" fmla="*/ 155117 w 3540888"/>
              <a:gd name="connsiteY3092" fmla="*/ 2436321 h 3540887"/>
              <a:gd name="connsiteX3093" fmla="*/ 148113 w 3540888"/>
              <a:gd name="connsiteY3093" fmla="*/ 2441548 h 3540887"/>
              <a:gd name="connsiteX3094" fmla="*/ 149202 w 3540888"/>
              <a:gd name="connsiteY3094" fmla="*/ 2439376 h 3540887"/>
              <a:gd name="connsiteX3095" fmla="*/ 149202 w 3540888"/>
              <a:gd name="connsiteY3095" fmla="*/ 2430715 h 3540887"/>
              <a:gd name="connsiteX3096" fmla="*/ 139090 w 3540888"/>
              <a:gd name="connsiteY3096" fmla="*/ 2443706 h 3540887"/>
              <a:gd name="connsiteX3097" fmla="*/ 144904 w 3540888"/>
              <a:gd name="connsiteY3097" fmla="*/ 2443164 h 3540887"/>
              <a:gd name="connsiteX3098" fmla="*/ 146296 w 3540888"/>
              <a:gd name="connsiteY3098" fmla="*/ 2443126 h 3540887"/>
              <a:gd name="connsiteX3099" fmla="*/ 138692 w 3540888"/>
              <a:gd name="connsiteY3099" fmla="*/ 2452461 h 3540887"/>
              <a:gd name="connsiteX3100" fmla="*/ 136626 w 3540888"/>
              <a:gd name="connsiteY3100" fmla="*/ 2452739 h 3540887"/>
              <a:gd name="connsiteX3101" fmla="*/ 139130 w 3540888"/>
              <a:gd name="connsiteY3101" fmla="*/ 2459580 h 3540887"/>
              <a:gd name="connsiteX3102" fmla="*/ 1770444 w 3540888"/>
              <a:gd name="connsiteY3102" fmla="*/ 3540887 h 3540887"/>
              <a:gd name="connsiteX3103" fmla="*/ 1820559 w 3540888"/>
              <a:gd name="connsiteY3103" fmla="*/ 3538357 h 3540887"/>
              <a:gd name="connsiteX3104" fmla="*/ 1816562 w 3540888"/>
              <a:gd name="connsiteY3104" fmla="*/ 3529398 h 3540887"/>
              <a:gd name="connsiteX3105" fmla="*/ 1810517 w 3540888"/>
              <a:gd name="connsiteY3105" fmla="*/ 3519388 h 3540887"/>
              <a:gd name="connsiteX3106" fmla="*/ 1816825 w 3540888"/>
              <a:gd name="connsiteY3106" fmla="*/ 3515383 h 3540887"/>
              <a:gd name="connsiteX3107" fmla="*/ 1797904 w 3540888"/>
              <a:gd name="connsiteY3107" fmla="*/ 3519388 h 3540887"/>
              <a:gd name="connsiteX3108" fmla="*/ 1793699 w 3540888"/>
              <a:gd name="connsiteY3108" fmla="*/ 3507377 h 3540887"/>
              <a:gd name="connsiteX3109" fmla="*/ 1787391 w 3540888"/>
              <a:gd name="connsiteY3109" fmla="*/ 3519388 h 3540887"/>
              <a:gd name="connsiteX3110" fmla="*/ 1766368 w 3540888"/>
              <a:gd name="connsiteY3110" fmla="*/ 3503372 h 3540887"/>
              <a:gd name="connsiteX3111" fmla="*/ 1755857 w 3540888"/>
              <a:gd name="connsiteY3111" fmla="*/ 3507377 h 3540887"/>
              <a:gd name="connsiteX3112" fmla="*/ 1749550 w 3540888"/>
              <a:gd name="connsiteY3112" fmla="*/ 3515383 h 3540887"/>
              <a:gd name="connsiteX3113" fmla="*/ 1747450 w 3540888"/>
              <a:gd name="connsiteY3113" fmla="*/ 3499367 h 3540887"/>
              <a:gd name="connsiteX3114" fmla="*/ 1746136 w 3540888"/>
              <a:gd name="connsiteY3114" fmla="*/ 3505375 h 3540887"/>
              <a:gd name="connsiteX3115" fmla="*/ 1745741 w 3540888"/>
              <a:gd name="connsiteY3115" fmla="*/ 3506195 h 3540887"/>
              <a:gd name="connsiteX3116" fmla="*/ 1745175 w 3540888"/>
              <a:gd name="connsiteY3116" fmla="*/ 3505655 h 3540887"/>
              <a:gd name="connsiteX3117" fmla="*/ 1742816 w 3540888"/>
              <a:gd name="connsiteY3117" fmla="*/ 3503410 h 3540887"/>
              <a:gd name="connsiteX3118" fmla="*/ 1742816 w 3540888"/>
              <a:gd name="connsiteY3118" fmla="*/ 3510513 h 3540887"/>
              <a:gd name="connsiteX3119" fmla="*/ 1739039 w 3540888"/>
              <a:gd name="connsiteY3119" fmla="*/ 3502872 h 3540887"/>
              <a:gd name="connsiteX3120" fmla="*/ 1734834 w 3540888"/>
              <a:gd name="connsiteY3120" fmla="*/ 3491361 h 3540887"/>
              <a:gd name="connsiteX3121" fmla="*/ 1741142 w 3540888"/>
              <a:gd name="connsiteY3121" fmla="*/ 3471341 h 3540887"/>
              <a:gd name="connsiteX3122" fmla="*/ 1718016 w 3540888"/>
              <a:gd name="connsiteY3122" fmla="*/ 3467341 h 3540887"/>
              <a:gd name="connsiteX3123" fmla="*/ 1715913 w 3540888"/>
              <a:gd name="connsiteY3123" fmla="*/ 3475346 h 3540887"/>
              <a:gd name="connsiteX3124" fmla="*/ 1711711 w 3540888"/>
              <a:gd name="connsiteY3124" fmla="*/ 3455326 h 3540887"/>
              <a:gd name="connsiteX3125" fmla="*/ 1713811 w 3540888"/>
              <a:gd name="connsiteY3125" fmla="*/ 3455326 h 3540887"/>
              <a:gd name="connsiteX3126" fmla="*/ 1701197 w 3540888"/>
              <a:gd name="connsiteY3126" fmla="*/ 3431304 h 3540887"/>
              <a:gd name="connsiteX3127" fmla="*/ 1722221 w 3540888"/>
              <a:gd name="connsiteY3127" fmla="*/ 3423298 h 3540887"/>
              <a:gd name="connsiteX3128" fmla="*/ 1720118 w 3540888"/>
              <a:gd name="connsiteY3128" fmla="*/ 3407283 h 3540887"/>
              <a:gd name="connsiteX3129" fmla="*/ 1737856 w 3540888"/>
              <a:gd name="connsiteY3129" fmla="*/ 3408407 h 3540887"/>
              <a:gd name="connsiteX3130" fmla="*/ 1740185 w 3540888"/>
              <a:gd name="connsiteY3130" fmla="*/ 3406319 h 3540887"/>
              <a:gd name="connsiteX3131" fmla="*/ 1741380 w 3540888"/>
              <a:gd name="connsiteY3131" fmla="*/ 3406837 h 3540887"/>
              <a:gd name="connsiteX3132" fmla="*/ 1741450 w 3540888"/>
              <a:gd name="connsiteY3132" fmla="*/ 3408430 h 3540887"/>
              <a:gd name="connsiteX3133" fmla="*/ 1739947 w 3540888"/>
              <a:gd name="connsiteY3133" fmla="*/ 3412453 h 3540887"/>
              <a:gd name="connsiteX3134" fmla="*/ 1744964 w 3540888"/>
              <a:gd name="connsiteY3134" fmla="*/ 3412102 h 3540887"/>
              <a:gd name="connsiteX3135" fmla="*/ 1744792 w 3540888"/>
              <a:gd name="connsiteY3135" fmla="*/ 3408108 h 3540887"/>
              <a:gd name="connsiteX3136" fmla="*/ 1754992 w 3540888"/>
              <a:gd name="connsiteY3136" fmla="*/ 3410801 h 3540887"/>
              <a:gd name="connsiteX3137" fmla="*/ 1755680 w 3540888"/>
              <a:gd name="connsiteY3137" fmla="*/ 3415346 h 3540887"/>
              <a:gd name="connsiteX3138" fmla="*/ 1756098 w 3540888"/>
              <a:gd name="connsiteY3138" fmla="*/ 3411093 h 3540887"/>
              <a:gd name="connsiteX3139" fmla="*/ 1759240 w 3540888"/>
              <a:gd name="connsiteY3139" fmla="*/ 3411922 h 3540887"/>
              <a:gd name="connsiteX3140" fmla="*/ 1756940 w 3540888"/>
              <a:gd name="connsiteY3140" fmla="*/ 3423941 h 3540887"/>
              <a:gd name="connsiteX3141" fmla="*/ 1752345 w 3540888"/>
              <a:gd name="connsiteY3141" fmla="*/ 3419936 h 3540887"/>
              <a:gd name="connsiteX3142" fmla="*/ 1754644 w 3540888"/>
              <a:gd name="connsiteY3142" fmla="*/ 3427950 h 3540887"/>
              <a:gd name="connsiteX3143" fmla="*/ 1745449 w 3540888"/>
              <a:gd name="connsiteY3143" fmla="*/ 3431955 h 3540887"/>
              <a:gd name="connsiteX3144" fmla="*/ 1759240 w 3540888"/>
              <a:gd name="connsiteY3144" fmla="*/ 3435964 h 3540887"/>
              <a:gd name="connsiteX3145" fmla="*/ 1761537 w 3540888"/>
              <a:gd name="connsiteY3145" fmla="*/ 3415927 h 3540887"/>
              <a:gd name="connsiteX3146" fmla="*/ 1770732 w 3540888"/>
              <a:gd name="connsiteY3146" fmla="*/ 3427950 h 3540887"/>
              <a:gd name="connsiteX3147" fmla="*/ 1770732 w 3540888"/>
              <a:gd name="connsiteY3147" fmla="*/ 3439973 h 3540887"/>
              <a:gd name="connsiteX3148" fmla="*/ 1773028 w 3540888"/>
              <a:gd name="connsiteY3148" fmla="*/ 3427951 h 3540887"/>
              <a:gd name="connsiteX3149" fmla="*/ 1782223 w 3540888"/>
              <a:gd name="connsiteY3149" fmla="*/ 3447988 h 3540887"/>
              <a:gd name="connsiteX3150" fmla="*/ 1777625 w 3540888"/>
              <a:gd name="connsiteY3150" fmla="*/ 3439973 h 3540887"/>
              <a:gd name="connsiteX3151" fmla="*/ 1789115 w 3540888"/>
              <a:gd name="connsiteY3151" fmla="*/ 3439973 h 3540887"/>
              <a:gd name="connsiteX3152" fmla="*/ 1800607 w 3540888"/>
              <a:gd name="connsiteY3152" fmla="*/ 3419936 h 3540887"/>
              <a:gd name="connsiteX3153" fmla="*/ 1800607 w 3540888"/>
              <a:gd name="connsiteY3153" fmla="*/ 3435964 h 3540887"/>
              <a:gd name="connsiteX3154" fmla="*/ 1818994 w 3540888"/>
              <a:gd name="connsiteY3154" fmla="*/ 3439973 h 3540887"/>
              <a:gd name="connsiteX3155" fmla="*/ 1809802 w 3540888"/>
              <a:gd name="connsiteY3155" fmla="*/ 3447988 h 3540887"/>
              <a:gd name="connsiteX3156" fmla="*/ 1814398 w 3540888"/>
              <a:gd name="connsiteY3156" fmla="*/ 3460006 h 3540887"/>
              <a:gd name="connsiteX3157" fmla="*/ 1823590 w 3540888"/>
              <a:gd name="connsiteY3157" fmla="*/ 3456002 h 3540887"/>
              <a:gd name="connsiteX3158" fmla="*/ 1825889 w 3540888"/>
              <a:gd name="connsiteY3158" fmla="*/ 3464016 h 3540887"/>
              <a:gd name="connsiteX3159" fmla="*/ 1821290 w 3540888"/>
              <a:gd name="connsiteY3159" fmla="*/ 3472030 h 3540887"/>
              <a:gd name="connsiteX3160" fmla="*/ 1830485 w 3540888"/>
              <a:gd name="connsiteY3160" fmla="*/ 3492063 h 3540887"/>
              <a:gd name="connsiteX3161" fmla="*/ 1830485 w 3540888"/>
              <a:gd name="connsiteY3161" fmla="*/ 3480044 h 3540887"/>
              <a:gd name="connsiteX3162" fmla="*/ 1833931 w 3540888"/>
              <a:gd name="connsiteY3162" fmla="*/ 3479541 h 3540887"/>
              <a:gd name="connsiteX3163" fmla="*/ 1835377 w 3540888"/>
              <a:gd name="connsiteY3163" fmla="*/ 3478072 h 3540887"/>
              <a:gd name="connsiteX3164" fmla="*/ 1835252 w 3540888"/>
              <a:gd name="connsiteY3164" fmla="*/ 3478390 h 3540887"/>
              <a:gd name="connsiteX3165" fmla="*/ 1837526 w 3540888"/>
              <a:gd name="connsiteY3165" fmla="*/ 3484164 h 3540887"/>
              <a:gd name="connsiteX3166" fmla="*/ 1838163 w 3540888"/>
              <a:gd name="connsiteY3166" fmla="*/ 3480526 h 3540887"/>
              <a:gd name="connsiteX3167" fmla="*/ 1838494 w 3540888"/>
              <a:gd name="connsiteY3167" fmla="*/ 3482422 h 3540887"/>
              <a:gd name="connsiteX3168" fmla="*/ 1846573 w 3540888"/>
              <a:gd name="connsiteY3168" fmla="*/ 3488058 h 3540887"/>
              <a:gd name="connsiteX3169" fmla="*/ 1832782 w 3540888"/>
              <a:gd name="connsiteY3169" fmla="*/ 3492063 h 3540887"/>
              <a:gd name="connsiteX3170" fmla="*/ 1839677 w 3540888"/>
              <a:gd name="connsiteY3170" fmla="*/ 3508096 h 3540887"/>
              <a:gd name="connsiteX3171" fmla="*/ 1830485 w 3540888"/>
              <a:gd name="connsiteY3171" fmla="*/ 3512101 h 3540887"/>
              <a:gd name="connsiteX3172" fmla="*/ 1841977 w 3540888"/>
              <a:gd name="connsiteY3172" fmla="*/ 3528129 h 3540887"/>
              <a:gd name="connsiteX3173" fmla="*/ 1855765 w 3540888"/>
              <a:gd name="connsiteY3173" fmla="*/ 3520115 h 3540887"/>
              <a:gd name="connsiteX3174" fmla="*/ 1858064 w 3540888"/>
              <a:gd name="connsiteY3174" fmla="*/ 3532138 h 3540887"/>
              <a:gd name="connsiteX3175" fmla="*/ 1862660 w 3540888"/>
              <a:gd name="connsiteY3175" fmla="*/ 3532138 h 3540887"/>
              <a:gd name="connsiteX3176" fmla="*/ 1862660 w 3540888"/>
              <a:gd name="connsiteY3176" fmla="*/ 3524124 h 3540887"/>
              <a:gd name="connsiteX3177" fmla="*/ 1869556 w 3540888"/>
              <a:gd name="connsiteY3177" fmla="*/ 3528128 h 3540887"/>
              <a:gd name="connsiteX3178" fmla="*/ 1870196 w 3540888"/>
              <a:gd name="connsiteY3178" fmla="*/ 3532597 h 3540887"/>
              <a:gd name="connsiteX3179" fmla="*/ 1864575 w 3540888"/>
              <a:gd name="connsiteY3179" fmla="*/ 3535164 h 3540887"/>
              <a:gd name="connsiteX3180" fmla="*/ 1864374 w 3540888"/>
              <a:gd name="connsiteY3180" fmla="*/ 3536144 h 3540887"/>
              <a:gd name="connsiteX3181" fmla="*/ 1869952 w 3540888"/>
              <a:gd name="connsiteY3181" fmla="*/ 3535863 h 3540887"/>
              <a:gd name="connsiteX3182" fmla="*/ 1870413 w 3540888"/>
              <a:gd name="connsiteY3182" fmla="*/ 3534110 h 3540887"/>
              <a:gd name="connsiteX3183" fmla="*/ 1870659 w 3540888"/>
              <a:gd name="connsiteY3183" fmla="*/ 3535827 h 3540887"/>
              <a:gd name="connsiteX3184" fmla="*/ 1951461 w 3540888"/>
              <a:gd name="connsiteY3184" fmla="*/ 3531747 h 3540887"/>
              <a:gd name="connsiteX3185" fmla="*/ 2127250 w 3540888"/>
              <a:gd name="connsiteY3185" fmla="*/ 3504918 h 3540887"/>
              <a:gd name="connsiteX3186" fmla="*/ 2216843 w 3540888"/>
              <a:gd name="connsiteY3186" fmla="*/ 3481881 h 3540887"/>
              <a:gd name="connsiteX3187" fmla="*/ 2218310 w 3540888"/>
              <a:gd name="connsiteY3187" fmla="*/ 3469525 h 3540887"/>
              <a:gd name="connsiteX3188" fmla="*/ 2223481 w 3540888"/>
              <a:gd name="connsiteY3188" fmla="*/ 3464016 h 3540887"/>
              <a:gd name="connsiteX3189" fmla="*/ 2221185 w 3540888"/>
              <a:gd name="connsiteY3189" fmla="*/ 3451992 h 3540887"/>
              <a:gd name="connsiteX3190" fmla="*/ 2253360 w 3540888"/>
              <a:gd name="connsiteY3190" fmla="*/ 3443979 h 3540887"/>
              <a:gd name="connsiteX3191" fmla="*/ 2251060 w 3540888"/>
              <a:gd name="connsiteY3191" fmla="*/ 3415927 h 3540887"/>
              <a:gd name="connsiteX3192" fmla="*/ 2246464 w 3540888"/>
              <a:gd name="connsiteY3192" fmla="*/ 3427950 h 3540887"/>
              <a:gd name="connsiteX3193" fmla="*/ 2239569 w 3540888"/>
              <a:gd name="connsiteY3193" fmla="*/ 3415927 h 3540887"/>
              <a:gd name="connsiteX3194" fmla="*/ 2241868 w 3540888"/>
              <a:gd name="connsiteY3194" fmla="*/ 3395893 h 3540887"/>
              <a:gd name="connsiteX3195" fmla="*/ 2246464 w 3540888"/>
              <a:gd name="connsiteY3195" fmla="*/ 3403908 h 3540887"/>
              <a:gd name="connsiteX3196" fmla="*/ 2244165 w 3540888"/>
              <a:gd name="connsiteY3196" fmla="*/ 3419935 h 3540887"/>
              <a:gd name="connsiteX3197" fmla="*/ 2255656 w 3540888"/>
              <a:gd name="connsiteY3197" fmla="*/ 3403908 h 3540887"/>
              <a:gd name="connsiteX3198" fmla="*/ 2255657 w 3540888"/>
              <a:gd name="connsiteY3198" fmla="*/ 3423941 h 3540887"/>
              <a:gd name="connsiteX3199" fmla="*/ 2262552 w 3540888"/>
              <a:gd name="connsiteY3199" fmla="*/ 3427950 h 3540887"/>
              <a:gd name="connsiteX3200" fmla="*/ 2262552 w 3540888"/>
              <a:gd name="connsiteY3200" fmla="*/ 3439973 h 3540887"/>
              <a:gd name="connsiteX3201" fmla="*/ 2255656 w 3540888"/>
              <a:gd name="connsiteY3201" fmla="*/ 3439973 h 3540887"/>
              <a:gd name="connsiteX3202" fmla="*/ 2260255 w 3540888"/>
              <a:gd name="connsiteY3202" fmla="*/ 3447988 h 3540887"/>
              <a:gd name="connsiteX3203" fmla="*/ 2251060 w 3540888"/>
              <a:gd name="connsiteY3203" fmla="*/ 3451992 h 3540887"/>
              <a:gd name="connsiteX3204" fmla="*/ 2260255 w 3540888"/>
              <a:gd name="connsiteY3204" fmla="*/ 3468021 h 3540887"/>
              <a:gd name="connsiteX3205" fmla="*/ 2259420 w 3540888"/>
              <a:gd name="connsiteY3205" fmla="*/ 3470934 h 3540887"/>
              <a:gd name="connsiteX3206" fmla="*/ 2268164 w 3540888"/>
              <a:gd name="connsiteY3206" fmla="*/ 3468686 h 3540887"/>
              <a:gd name="connsiteX3207" fmla="*/ 2267436 w 3540888"/>
              <a:gd name="connsiteY3207" fmla="*/ 3464516 h 3540887"/>
              <a:gd name="connsiteX3208" fmla="*/ 2260255 w 3540888"/>
              <a:gd name="connsiteY3208" fmla="*/ 3456002 h 3540887"/>
              <a:gd name="connsiteX3209" fmla="*/ 2267147 w 3540888"/>
              <a:gd name="connsiteY3209" fmla="*/ 3451993 h 3540887"/>
              <a:gd name="connsiteX3210" fmla="*/ 2269447 w 3540888"/>
              <a:gd name="connsiteY3210" fmla="*/ 3443979 h 3540887"/>
              <a:gd name="connsiteX3211" fmla="*/ 2267148 w 3540888"/>
              <a:gd name="connsiteY3211" fmla="*/ 3431955 h 3540887"/>
              <a:gd name="connsiteX3212" fmla="*/ 2290130 w 3540888"/>
              <a:gd name="connsiteY3212" fmla="*/ 3411922 h 3540887"/>
              <a:gd name="connsiteX3213" fmla="*/ 2269447 w 3540888"/>
              <a:gd name="connsiteY3213" fmla="*/ 3419936 h 3540887"/>
              <a:gd name="connsiteX3214" fmla="*/ 2269447 w 3540888"/>
              <a:gd name="connsiteY3214" fmla="*/ 3395894 h 3540887"/>
              <a:gd name="connsiteX3215" fmla="*/ 2262552 w 3540888"/>
              <a:gd name="connsiteY3215" fmla="*/ 3391884 h 3540887"/>
              <a:gd name="connsiteX3216" fmla="*/ 2260255 w 3540888"/>
              <a:gd name="connsiteY3216" fmla="*/ 3399898 h 3540887"/>
              <a:gd name="connsiteX3217" fmla="*/ 2260255 w 3540888"/>
              <a:gd name="connsiteY3217" fmla="*/ 3387879 h 3540887"/>
              <a:gd name="connsiteX3218" fmla="*/ 2276343 w 3540888"/>
              <a:gd name="connsiteY3218" fmla="*/ 3383870 h 3540887"/>
              <a:gd name="connsiteX3219" fmla="*/ 2271744 w 3540888"/>
              <a:gd name="connsiteY3219" fmla="*/ 3379865 h 3540887"/>
              <a:gd name="connsiteX3220" fmla="*/ 2278638 w 3540888"/>
              <a:gd name="connsiteY3220" fmla="*/ 3371847 h 3540887"/>
              <a:gd name="connsiteX3221" fmla="*/ 2301622 w 3540888"/>
              <a:gd name="connsiteY3221" fmla="*/ 3395894 h 3540887"/>
              <a:gd name="connsiteX3222" fmla="*/ 2297026 w 3540888"/>
              <a:gd name="connsiteY3222" fmla="*/ 3407913 h 3540887"/>
              <a:gd name="connsiteX3223" fmla="*/ 2306218 w 3540888"/>
              <a:gd name="connsiteY3223" fmla="*/ 3415927 h 3540887"/>
              <a:gd name="connsiteX3224" fmla="*/ 2310814 w 3540888"/>
              <a:gd name="connsiteY3224" fmla="*/ 3399898 h 3540887"/>
              <a:gd name="connsiteX3225" fmla="*/ 2313114 w 3540888"/>
              <a:gd name="connsiteY3225" fmla="*/ 3419936 h 3540887"/>
              <a:gd name="connsiteX3226" fmla="*/ 2322305 w 3540888"/>
              <a:gd name="connsiteY3226" fmla="*/ 3431955 h 3540887"/>
              <a:gd name="connsiteX3227" fmla="*/ 2324604 w 3540888"/>
              <a:gd name="connsiteY3227" fmla="*/ 3423940 h 3540887"/>
              <a:gd name="connsiteX3228" fmla="*/ 2342988 w 3540888"/>
              <a:gd name="connsiteY3228" fmla="*/ 3435964 h 3540887"/>
              <a:gd name="connsiteX3229" fmla="*/ 2342988 w 3540888"/>
              <a:gd name="connsiteY3229" fmla="*/ 3444430 h 3540887"/>
              <a:gd name="connsiteX3230" fmla="*/ 2358884 w 3540888"/>
              <a:gd name="connsiteY3230" fmla="*/ 3438612 h 3540887"/>
              <a:gd name="connsiteX3231" fmla="*/ 2357929 w 3540888"/>
              <a:gd name="connsiteY3231" fmla="*/ 3431956 h 3540887"/>
              <a:gd name="connsiteX3232" fmla="*/ 2357123 w 3540888"/>
              <a:gd name="connsiteY3232" fmla="*/ 3426330 h 3540887"/>
              <a:gd name="connsiteX3233" fmla="*/ 2357563 w 3540888"/>
              <a:gd name="connsiteY3233" fmla="*/ 3423857 h 3540887"/>
              <a:gd name="connsiteX3234" fmla="*/ 2360873 w 3540888"/>
              <a:gd name="connsiteY3234" fmla="*/ 3423503 h 3540887"/>
              <a:gd name="connsiteX3235" fmla="*/ 2370567 w 3540888"/>
              <a:gd name="connsiteY3235" fmla="*/ 3431955 h 3540887"/>
              <a:gd name="connsiteX3236" fmla="*/ 2366547 w 3540888"/>
              <a:gd name="connsiteY3236" fmla="*/ 3433458 h 3540887"/>
              <a:gd name="connsiteX3237" fmla="*/ 2366416 w 3540888"/>
              <a:gd name="connsiteY3237" fmla="*/ 3435856 h 3540887"/>
              <a:gd name="connsiteX3238" fmla="*/ 2391017 w 3540888"/>
              <a:gd name="connsiteY3238" fmla="*/ 3426852 h 3540887"/>
              <a:gd name="connsiteX3239" fmla="*/ 2390966 w 3540888"/>
              <a:gd name="connsiteY3239" fmla="*/ 3421438 h 3540887"/>
              <a:gd name="connsiteX3240" fmla="*/ 2395850 w 3540888"/>
              <a:gd name="connsiteY3240" fmla="*/ 3411922 h 3540887"/>
              <a:gd name="connsiteX3241" fmla="*/ 2395850 w 3540888"/>
              <a:gd name="connsiteY3241" fmla="*/ 3403908 h 3540887"/>
              <a:gd name="connsiteX3242" fmla="*/ 2386655 w 3540888"/>
              <a:gd name="connsiteY3242" fmla="*/ 3403908 h 3540887"/>
              <a:gd name="connsiteX3243" fmla="*/ 2393551 w 3540888"/>
              <a:gd name="connsiteY3243" fmla="*/ 3403908 h 3540887"/>
              <a:gd name="connsiteX3244" fmla="*/ 2393551 w 3540888"/>
              <a:gd name="connsiteY3244" fmla="*/ 3391884 h 3540887"/>
              <a:gd name="connsiteX3245" fmla="*/ 2386655 w 3540888"/>
              <a:gd name="connsiteY3245" fmla="*/ 3379865 h 3540887"/>
              <a:gd name="connsiteX3246" fmla="*/ 2372867 w 3540888"/>
              <a:gd name="connsiteY3246" fmla="*/ 3395893 h 3540887"/>
              <a:gd name="connsiteX3247" fmla="*/ 2372867 w 3540888"/>
              <a:gd name="connsiteY3247" fmla="*/ 3387879 h 3540887"/>
              <a:gd name="connsiteX3248" fmla="*/ 2365064 w 3540888"/>
              <a:gd name="connsiteY3248" fmla="*/ 3391279 h 3540887"/>
              <a:gd name="connsiteX3249" fmla="*/ 2365357 w 3540888"/>
              <a:gd name="connsiteY3249" fmla="*/ 3387938 h 3540887"/>
              <a:gd name="connsiteX3250" fmla="*/ 2363334 w 3540888"/>
              <a:gd name="connsiteY3250" fmla="*/ 3391787 h 3540887"/>
              <a:gd name="connsiteX3251" fmla="*/ 2363082 w 3540888"/>
              <a:gd name="connsiteY3251" fmla="*/ 3392268 h 3540887"/>
              <a:gd name="connsiteX3252" fmla="*/ 2362398 w 3540888"/>
              <a:gd name="connsiteY3252" fmla="*/ 3393570 h 3540887"/>
              <a:gd name="connsiteX3253" fmla="*/ 2360586 w 3540888"/>
              <a:gd name="connsiteY3253" fmla="*/ 3395205 h 3540887"/>
              <a:gd name="connsiteX3254" fmla="*/ 2359703 w 3540888"/>
              <a:gd name="connsiteY3254" fmla="*/ 3397224 h 3540887"/>
              <a:gd name="connsiteX3255" fmla="*/ 2359365 w 3540888"/>
              <a:gd name="connsiteY3255" fmla="*/ 3395941 h 3540887"/>
              <a:gd name="connsiteX3256" fmla="*/ 2355404 w 3540888"/>
              <a:gd name="connsiteY3256" fmla="*/ 3393234 h 3540887"/>
              <a:gd name="connsiteX3257" fmla="*/ 2355032 w 3540888"/>
              <a:gd name="connsiteY3257" fmla="*/ 3392831 h 3540887"/>
              <a:gd name="connsiteX3258" fmla="*/ 2355846 w 3540888"/>
              <a:gd name="connsiteY3258" fmla="*/ 3388317 h 3540887"/>
              <a:gd name="connsiteX3259" fmla="*/ 2359079 w 3540888"/>
              <a:gd name="connsiteY3259" fmla="*/ 3379865 h 3540887"/>
              <a:gd name="connsiteX3260" fmla="*/ 2363675 w 3540888"/>
              <a:gd name="connsiteY3260" fmla="*/ 3387879 h 3540887"/>
              <a:gd name="connsiteX3261" fmla="*/ 2368272 w 3540888"/>
              <a:gd name="connsiteY3261" fmla="*/ 3375856 h 3540887"/>
              <a:gd name="connsiteX3262" fmla="*/ 2363675 w 3540888"/>
              <a:gd name="connsiteY3262" fmla="*/ 3363833 h 3540887"/>
              <a:gd name="connsiteX3263" fmla="*/ 2354480 w 3540888"/>
              <a:gd name="connsiteY3263" fmla="*/ 3363832 h 3540887"/>
              <a:gd name="connsiteX3264" fmla="*/ 2361375 w 3540888"/>
              <a:gd name="connsiteY3264" fmla="*/ 3355818 h 3540887"/>
              <a:gd name="connsiteX3265" fmla="*/ 2363675 w 3540888"/>
              <a:gd name="connsiteY3265" fmla="*/ 3355818 h 3540887"/>
              <a:gd name="connsiteX3266" fmla="*/ 2372867 w 3540888"/>
              <a:gd name="connsiteY3266" fmla="*/ 3355818 h 3540887"/>
              <a:gd name="connsiteX3267" fmla="*/ 2370567 w 3540888"/>
              <a:gd name="connsiteY3267" fmla="*/ 3347805 h 3540887"/>
              <a:gd name="connsiteX3268" fmla="*/ 2377463 w 3540888"/>
              <a:gd name="connsiteY3268" fmla="*/ 3359827 h 3540887"/>
              <a:gd name="connsiteX3269" fmla="*/ 2377752 w 3540888"/>
              <a:gd name="connsiteY3269" fmla="*/ 3353816 h 3540887"/>
              <a:gd name="connsiteX3270" fmla="*/ 2378379 w 3540888"/>
              <a:gd name="connsiteY3270" fmla="*/ 3351940 h 3540887"/>
              <a:gd name="connsiteX3271" fmla="*/ 2378218 w 3540888"/>
              <a:gd name="connsiteY3271" fmla="*/ 3351812 h 3540887"/>
              <a:gd name="connsiteX3272" fmla="*/ 2379762 w 3540888"/>
              <a:gd name="connsiteY3272" fmla="*/ 3347805 h 3540887"/>
              <a:gd name="connsiteX3273" fmla="*/ 2378379 w 3540888"/>
              <a:gd name="connsiteY3273" fmla="*/ 3351940 h 3540887"/>
              <a:gd name="connsiteX3274" fmla="*/ 2379474 w 3540888"/>
              <a:gd name="connsiteY3274" fmla="*/ 3352814 h 3540887"/>
              <a:gd name="connsiteX3275" fmla="*/ 2384358 w 3540888"/>
              <a:gd name="connsiteY3275" fmla="*/ 3351814 h 3540887"/>
              <a:gd name="connsiteX3276" fmla="*/ 2385794 w 3540888"/>
              <a:gd name="connsiteY3276" fmla="*/ 3345300 h 3540887"/>
              <a:gd name="connsiteX3277" fmla="*/ 2388263 w 3540888"/>
              <a:gd name="connsiteY3277" fmla="*/ 3347257 h 3540887"/>
              <a:gd name="connsiteX3278" fmla="*/ 2387350 w 3540888"/>
              <a:gd name="connsiteY3278" fmla="*/ 3356565 h 3540887"/>
              <a:gd name="connsiteX3279" fmla="*/ 2384570 w 3540888"/>
              <a:gd name="connsiteY3279" fmla="*/ 3372545 h 3540887"/>
              <a:gd name="connsiteX3280" fmla="*/ 2388614 w 3540888"/>
              <a:gd name="connsiteY3280" fmla="*/ 3360175 h 3540887"/>
              <a:gd name="connsiteX3281" fmla="*/ 2392658 w 3540888"/>
              <a:gd name="connsiteY3281" fmla="*/ 3368422 h 3540887"/>
              <a:gd name="connsiteX3282" fmla="*/ 2390635 w 3540888"/>
              <a:gd name="connsiteY3282" fmla="*/ 3343677 h 3540887"/>
              <a:gd name="connsiteX3283" fmla="*/ 2389625 w 3540888"/>
              <a:gd name="connsiteY3283" fmla="*/ 3345223 h 3540887"/>
              <a:gd name="connsiteX3284" fmla="*/ 2389306 w 3540888"/>
              <a:gd name="connsiteY3284" fmla="*/ 3344737 h 3540887"/>
              <a:gd name="connsiteX3285" fmla="*/ 2391750 w 3540888"/>
              <a:gd name="connsiteY3285" fmla="*/ 3323441 h 3540887"/>
              <a:gd name="connsiteX3286" fmla="*/ 2393669 w 3540888"/>
              <a:gd name="connsiteY3286" fmla="*/ 3321728 h 3540887"/>
              <a:gd name="connsiteX3287" fmla="*/ 2396702 w 3540888"/>
              <a:gd name="connsiteY3287" fmla="*/ 3315773 h 3540887"/>
              <a:gd name="connsiteX3288" fmla="*/ 2394933 w 3540888"/>
              <a:gd name="connsiteY3288" fmla="*/ 3313067 h 3540887"/>
              <a:gd name="connsiteX3289" fmla="*/ 2394925 w 3540888"/>
              <a:gd name="connsiteY3289" fmla="*/ 3312867 h 3540887"/>
              <a:gd name="connsiteX3290" fmla="*/ 2398407 w 3540888"/>
              <a:gd name="connsiteY3290" fmla="*/ 3313662 h 3540887"/>
              <a:gd name="connsiteX3291" fmla="*/ 2405515 w 3540888"/>
              <a:gd name="connsiteY3291" fmla="*/ 3304648 h 3540887"/>
              <a:gd name="connsiteX3292" fmla="*/ 2429361 w 3540888"/>
              <a:gd name="connsiteY3292" fmla="*/ 3320174 h 3540887"/>
              <a:gd name="connsiteX3293" fmla="*/ 2441375 w 3540888"/>
              <a:gd name="connsiteY3293" fmla="*/ 3323782 h 3540887"/>
              <a:gd name="connsiteX3294" fmla="*/ 2441491 w 3540888"/>
              <a:gd name="connsiteY3294" fmla="*/ 3324075 h 3540887"/>
              <a:gd name="connsiteX3295" fmla="*/ 2444112 w 3540888"/>
              <a:gd name="connsiteY3295" fmla="*/ 3331776 h 3540887"/>
              <a:gd name="connsiteX3296" fmla="*/ 2439516 w 3540888"/>
              <a:gd name="connsiteY3296" fmla="*/ 3335786 h 3540887"/>
              <a:gd name="connsiteX3297" fmla="*/ 2444112 w 3540888"/>
              <a:gd name="connsiteY3297" fmla="*/ 3351814 h 3540887"/>
              <a:gd name="connsiteX3298" fmla="*/ 2439516 w 3540888"/>
              <a:gd name="connsiteY3298" fmla="*/ 3355818 h 3540887"/>
              <a:gd name="connsiteX3299" fmla="*/ 2446411 w 3540888"/>
              <a:gd name="connsiteY3299" fmla="*/ 3379865 h 3540887"/>
              <a:gd name="connsiteX3300" fmla="*/ 2451008 w 3540888"/>
              <a:gd name="connsiteY3300" fmla="*/ 3339790 h 3540887"/>
              <a:gd name="connsiteX3301" fmla="*/ 2446411 w 3540888"/>
              <a:gd name="connsiteY3301" fmla="*/ 3335786 h 3540887"/>
              <a:gd name="connsiteX3302" fmla="*/ 2451510 w 3540888"/>
              <a:gd name="connsiteY3302" fmla="*/ 3329773 h 3540887"/>
              <a:gd name="connsiteX3303" fmla="*/ 2454141 w 3540888"/>
              <a:gd name="connsiteY3303" fmla="*/ 3321715 h 3540887"/>
              <a:gd name="connsiteX3304" fmla="*/ 2458376 w 3540888"/>
              <a:gd name="connsiteY3304" fmla="*/ 3320676 h 3540887"/>
              <a:gd name="connsiteX3305" fmla="*/ 2458376 w 3540888"/>
              <a:gd name="connsiteY3305" fmla="*/ 3332695 h 3540887"/>
              <a:gd name="connsiteX3306" fmla="*/ 2464121 w 3540888"/>
              <a:gd name="connsiteY3306" fmla="*/ 3323178 h 3540887"/>
              <a:gd name="connsiteX3307" fmla="*/ 2463664 w 3540888"/>
              <a:gd name="connsiteY3307" fmla="*/ 3315804 h 3540887"/>
              <a:gd name="connsiteX3308" fmla="*/ 2464795 w 3540888"/>
              <a:gd name="connsiteY3308" fmla="*/ 3319753 h 3540887"/>
              <a:gd name="connsiteX3309" fmla="*/ 2476287 w 3540888"/>
              <a:gd name="connsiteY3309" fmla="*/ 3287696 h 3540887"/>
              <a:gd name="connsiteX3310" fmla="*/ 2483182 w 3540888"/>
              <a:gd name="connsiteY3310" fmla="*/ 3303724 h 3540887"/>
              <a:gd name="connsiteX3311" fmla="*/ 2478587 w 3540888"/>
              <a:gd name="connsiteY3311" fmla="*/ 3311739 h 3540887"/>
              <a:gd name="connsiteX3312" fmla="*/ 2483182 w 3540888"/>
              <a:gd name="connsiteY3312" fmla="*/ 3327772 h 3540887"/>
              <a:gd name="connsiteX3313" fmla="*/ 2494674 w 3540888"/>
              <a:gd name="connsiteY3313" fmla="*/ 3315748 h 3540887"/>
              <a:gd name="connsiteX3314" fmla="*/ 2496971 w 3540888"/>
              <a:gd name="connsiteY3314" fmla="*/ 3327771 h 3540887"/>
              <a:gd name="connsiteX3315" fmla="*/ 2487778 w 3540888"/>
              <a:gd name="connsiteY3315" fmla="*/ 3339791 h 3540887"/>
              <a:gd name="connsiteX3316" fmla="*/ 2482321 w 3540888"/>
              <a:gd name="connsiteY3316" fmla="*/ 3353315 h 3540887"/>
              <a:gd name="connsiteX3317" fmla="*/ 2481169 w 3540888"/>
              <a:gd name="connsiteY3317" fmla="*/ 3354014 h 3540887"/>
              <a:gd name="connsiteX3318" fmla="*/ 2480379 w 3540888"/>
              <a:gd name="connsiteY3318" fmla="*/ 3352349 h 3540887"/>
              <a:gd name="connsiteX3319" fmla="*/ 2478610 w 3540888"/>
              <a:gd name="connsiteY3319" fmla="*/ 3347910 h 3540887"/>
              <a:gd name="connsiteX3320" fmla="*/ 2482654 w 3540888"/>
              <a:gd name="connsiteY3320" fmla="*/ 3340023 h 3540887"/>
              <a:gd name="connsiteX3321" fmla="*/ 2478610 w 3540888"/>
              <a:gd name="connsiteY3321" fmla="*/ 3332131 h 3540887"/>
              <a:gd name="connsiteX3322" fmla="*/ 2477346 w 3540888"/>
              <a:gd name="connsiteY3322" fmla="*/ 3351362 h 3540887"/>
              <a:gd name="connsiteX3323" fmla="*/ 2476398 w 3540888"/>
              <a:gd name="connsiteY3323" fmla="*/ 3356909 h 3540887"/>
              <a:gd name="connsiteX3324" fmla="*/ 2475822 w 3540888"/>
              <a:gd name="connsiteY3324" fmla="*/ 3357260 h 3540887"/>
              <a:gd name="connsiteX3325" fmla="*/ 2473673 w 3540888"/>
              <a:gd name="connsiteY3325" fmla="*/ 3360678 h 3540887"/>
              <a:gd name="connsiteX3326" fmla="*/ 2473301 w 3540888"/>
              <a:gd name="connsiteY3326" fmla="*/ 3357774 h 3540887"/>
              <a:gd name="connsiteX3327" fmla="*/ 2470518 w 3540888"/>
              <a:gd name="connsiteY3327" fmla="*/ 3359748 h 3540887"/>
              <a:gd name="connsiteX3328" fmla="*/ 2472032 w 3540888"/>
              <a:gd name="connsiteY3328" fmla="*/ 3363290 h 3540887"/>
              <a:gd name="connsiteX3329" fmla="*/ 2471691 w 3540888"/>
              <a:gd name="connsiteY3329" fmla="*/ 3363833 h 3540887"/>
              <a:gd name="connsiteX3330" fmla="*/ 2472845 w 3540888"/>
              <a:gd name="connsiteY3330" fmla="*/ 3368023 h 3540887"/>
              <a:gd name="connsiteX3331" fmla="*/ 2472541 w 3540888"/>
              <a:gd name="connsiteY3331" fmla="*/ 3371580 h 3540887"/>
              <a:gd name="connsiteX3332" fmla="*/ 2468496 w 3540888"/>
              <a:gd name="connsiteY3332" fmla="*/ 3359747 h 3540887"/>
              <a:gd name="connsiteX3333" fmla="*/ 2473047 w 3540888"/>
              <a:gd name="connsiteY3333" fmla="*/ 3383911 h 3540887"/>
              <a:gd name="connsiteX3334" fmla="*/ 2475223 w 3540888"/>
              <a:gd name="connsiteY3334" fmla="*/ 3394222 h 3540887"/>
              <a:gd name="connsiteX3335" fmla="*/ 2482065 w 3540888"/>
              <a:gd name="connsiteY3335" fmla="*/ 3390926 h 3540887"/>
              <a:gd name="connsiteX3336" fmla="*/ 2476588 w 3540888"/>
              <a:gd name="connsiteY3336" fmla="*/ 3387364 h 3540887"/>
              <a:gd name="connsiteX3337" fmla="*/ 2478610 w 3540888"/>
              <a:gd name="connsiteY3337" fmla="*/ 3367634 h 3540887"/>
              <a:gd name="connsiteX3338" fmla="*/ 2480379 w 3540888"/>
              <a:gd name="connsiteY3338" fmla="*/ 3365171 h 3540887"/>
              <a:gd name="connsiteX3339" fmla="*/ 2480446 w 3540888"/>
              <a:gd name="connsiteY3339" fmla="*/ 3363733 h 3540887"/>
              <a:gd name="connsiteX3340" fmla="*/ 2480742 w 3540888"/>
              <a:gd name="connsiteY3340" fmla="*/ 3363271 h 3540887"/>
              <a:gd name="connsiteX3341" fmla="*/ 2485482 w 3540888"/>
              <a:gd name="connsiteY3341" fmla="*/ 3359827 h 3540887"/>
              <a:gd name="connsiteX3342" fmla="*/ 2487778 w 3540888"/>
              <a:gd name="connsiteY3342" fmla="*/ 3375856 h 3540887"/>
              <a:gd name="connsiteX3343" fmla="*/ 2506166 w 3540888"/>
              <a:gd name="connsiteY3343" fmla="*/ 3375856 h 3540887"/>
              <a:gd name="connsiteX3344" fmla="*/ 2506166 w 3540888"/>
              <a:gd name="connsiteY3344" fmla="*/ 3363833 h 3540887"/>
              <a:gd name="connsiteX3345" fmla="*/ 2510761 w 3540888"/>
              <a:gd name="connsiteY3345" fmla="*/ 3367842 h 3540887"/>
              <a:gd name="connsiteX3346" fmla="*/ 2506166 w 3540888"/>
              <a:gd name="connsiteY3346" fmla="*/ 3375856 h 3540887"/>
              <a:gd name="connsiteX3347" fmla="*/ 2510735 w 3540888"/>
              <a:gd name="connsiteY3347" fmla="*/ 3377114 h 3540887"/>
              <a:gd name="connsiteX3348" fmla="*/ 2523245 w 3540888"/>
              <a:gd name="connsiteY3348" fmla="*/ 3371088 h 3540887"/>
              <a:gd name="connsiteX3349" fmla="*/ 2520241 w 3540888"/>
              <a:gd name="connsiteY3349" fmla="*/ 3369342 h 3540887"/>
              <a:gd name="connsiteX3350" fmla="*/ 2517657 w 3540888"/>
              <a:gd name="connsiteY3350" fmla="*/ 3363832 h 3540887"/>
              <a:gd name="connsiteX3351" fmla="*/ 2524550 w 3540888"/>
              <a:gd name="connsiteY3351" fmla="*/ 3351814 h 3540887"/>
              <a:gd name="connsiteX3352" fmla="*/ 2524549 w 3540888"/>
              <a:gd name="connsiteY3352" fmla="*/ 3339791 h 3540887"/>
              <a:gd name="connsiteX3353" fmla="*/ 2517657 w 3540888"/>
              <a:gd name="connsiteY3353" fmla="*/ 3343800 h 3540887"/>
              <a:gd name="connsiteX3354" fmla="*/ 2513058 w 3540888"/>
              <a:gd name="connsiteY3354" fmla="*/ 3315748 h 3540887"/>
              <a:gd name="connsiteX3355" fmla="*/ 2522252 w 3540888"/>
              <a:gd name="connsiteY3355" fmla="*/ 3319753 h 3540887"/>
              <a:gd name="connsiteX3356" fmla="*/ 2519953 w 3540888"/>
              <a:gd name="connsiteY3356" fmla="*/ 3307734 h 3540887"/>
              <a:gd name="connsiteX3357" fmla="*/ 2529148 w 3540888"/>
              <a:gd name="connsiteY3357" fmla="*/ 3291705 h 3540887"/>
              <a:gd name="connsiteX3358" fmla="*/ 2529148 w 3540888"/>
              <a:gd name="connsiteY3358" fmla="*/ 3275677 h 3540887"/>
              <a:gd name="connsiteX3359" fmla="*/ 2542936 w 3540888"/>
              <a:gd name="connsiteY3359" fmla="*/ 3279681 h 3540887"/>
              <a:gd name="connsiteX3360" fmla="*/ 2542936 w 3540888"/>
              <a:gd name="connsiteY3360" fmla="*/ 3263654 h 3540887"/>
              <a:gd name="connsiteX3361" fmla="*/ 2536041 w 3540888"/>
              <a:gd name="connsiteY3361" fmla="*/ 3255640 h 3540887"/>
              <a:gd name="connsiteX3362" fmla="*/ 2547532 w 3540888"/>
              <a:gd name="connsiteY3362" fmla="*/ 3251630 h 3540887"/>
              <a:gd name="connsiteX3363" fmla="*/ 2552128 w 3540888"/>
              <a:gd name="connsiteY3363" fmla="*/ 3275677 h 3540887"/>
              <a:gd name="connsiteX3364" fmla="*/ 2556727 w 3540888"/>
              <a:gd name="connsiteY3364" fmla="*/ 3267662 h 3540887"/>
              <a:gd name="connsiteX3365" fmla="*/ 2554428 w 3540888"/>
              <a:gd name="connsiteY3365" fmla="*/ 3239611 h 3540887"/>
              <a:gd name="connsiteX3366" fmla="*/ 2561323 w 3540888"/>
              <a:gd name="connsiteY3366" fmla="*/ 3227588 h 3540887"/>
              <a:gd name="connsiteX3367" fmla="*/ 2561323 w 3540888"/>
              <a:gd name="connsiteY3367" fmla="*/ 3259645 h 3540887"/>
              <a:gd name="connsiteX3368" fmla="*/ 2570515 w 3540888"/>
              <a:gd name="connsiteY3368" fmla="*/ 3259645 h 3540887"/>
              <a:gd name="connsiteX3369" fmla="*/ 2579707 w 3540888"/>
              <a:gd name="connsiteY3369" fmla="*/ 3291705 h 3540887"/>
              <a:gd name="connsiteX3370" fmla="*/ 2582006 w 3540888"/>
              <a:gd name="connsiteY3370" fmla="*/ 3279681 h 3540887"/>
              <a:gd name="connsiteX3371" fmla="*/ 2586602 w 3540888"/>
              <a:gd name="connsiteY3371" fmla="*/ 3295709 h 3540887"/>
              <a:gd name="connsiteX3372" fmla="*/ 2582006 w 3540888"/>
              <a:gd name="connsiteY3372" fmla="*/ 3299720 h 3540887"/>
              <a:gd name="connsiteX3373" fmla="*/ 2595794 w 3540888"/>
              <a:gd name="connsiteY3373" fmla="*/ 3311739 h 3540887"/>
              <a:gd name="connsiteX3374" fmla="*/ 2591988 w 3540888"/>
              <a:gd name="connsiteY3374" fmla="*/ 3317000 h 3540887"/>
              <a:gd name="connsiteX3375" fmla="*/ 2589869 w 3540888"/>
              <a:gd name="connsiteY3375" fmla="*/ 3320384 h 3540887"/>
              <a:gd name="connsiteX3376" fmla="*/ 2589173 w 3540888"/>
              <a:gd name="connsiteY3376" fmla="*/ 3317736 h 3540887"/>
              <a:gd name="connsiteX3377" fmla="*/ 2583772 w 3540888"/>
              <a:gd name="connsiteY3377" fmla="*/ 3319300 h 3540887"/>
              <a:gd name="connsiteX3378" fmla="*/ 2586105 w 3540888"/>
              <a:gd name="connsiteY3378" fmla="*/ 3325222 h 3540887"/>
              <a:gd name="connsiteX3379" fmla="*/ 2583514 w 3540888"/>
              <a:gd name="connsiteY3379" fmla="*/ 3327520 h 3540887"/>
              <a:gd name="connsiteX3380" fmla="*/ 2579707 w 3540888"/>
              <a:gd name="connsiteY3380" fmla="*/ 3323763 h 3540887"/>
              <a:gd name="connsiteX3381" fmla="*/ 2582006 w 3540888"/>
              <a:gd name="connsiteY3381" fmla="*/ 3311739 h 3540887"/>
              <a:gd name="connsiteX3382" fmla="*/ 2572815 w 3540888"/>
              <a:gd name="connsiteY3382" fmla="*/ 3307734 h 3540887"/>
              <a:gd name="connsiteX3383" fmla="*/ 2572815 w 3540888"/>
              <a:gd name="connsiteY3383" fmla="*/ 3323762 h 3540887"/>
              <a:gd name="connsiteX3384" fmla="*/ 2575111 w 3540888"/>
              <a:gd name="connsiteY3384" fmla="*/ 3327772 h 3540887"/>
              <a:gd name="connsiteX3385" fmla="*/ 2565919 w 3540888"/>
              <a:gd name="connsiteY3385" fmla="*/ 3343800 h 3540887"/>
              <a:gd name="connsiteX3386" fmla="*/ 2567652 w 3540888"/>
              <a:gd name="connsiteY3386" fmla="*/ 3349696 h 3540887"/>
              <a:gd name="connsiteX3387" fmla="*/ 2604246 w 3540888"/>
              <a:gd name="connsiteY3387" fmla="*/ 3332068 h 3540887"/>
              <a:gd name="connsiteX3388" fmla="*/ 2602690 w 3540888"/>
              <a:gd name="connsiteY3388" fmla="*/ 3327771 h 3540887"/>
              <a:gd name="connsiteX3389" fmla="*/ 2604988 w 3540888"/>
              <a:gd name="connsiteY3389" fmla="*/ 3315748 h 3540887"/>
              <a:gd name="connsiteX3390" fmla="*/ 2607285 w 3540888"/>
              <a:gd name="connsiteY3390" fmla="*/ 3326267 h 3540887"/>
              <a:gd name="connsiteX3391" fmla="*/ 2608072 w 3540888"/>
              <a:gd name="connsiteY3391" fmla="*/ 3330225 h 3540887"/>
              <a:gd name="connsiteX3392" fmla="*/ 2608655 w 3540888"/>
              <a:gd name="connsiteY3392" fmla="*/ 3329944 h 3540887"/>
              <a:gd name="connsiteX3393" fmla="*/ 2609585 w 3540888"/>
              <a:gd name="connsiteY3393" fmla="*/ 3327771 h 3540887"/>
              <a:gd name="connsiteX3394" fmla="*/ 2607286 w 3540888"/>
              <a:gd name="connsiteY3394" fmla="*/ 3307734 h 3540887"/>
              <a:gd name="connsiteX3395" fmla="*/ 2600394 w 3540888"/>
              <a:gd name="connsiteY3395" fmla="*/ 3307734 h 3540887"/>
              <a:gd name="connsiteX3396" fmla="*/ 2611881 w 3540888"/>
              <a:gd name="connsiteY3396" fmla="*/ 3307733 h 3540887"/>
              <a:gd name="connsiteX3397" fmla="*/ 2607286 w 3540888"/>
              <a:gd name="connsiteY3397" fmla="*/ 3287696 h 3540887"/>
              <a:gd name="connsiteX3398" fmla="*/ 2616481 w 3540888"/>
              <a:gd name="connsiteY3398" fmla="*/ 3275677 h 3540887"/>
              <a:gd name="connsiteX3399" fmla="*/ 2623373 w 3540888"/>
              <a:gd name="connsiteY3399" fmla="*/ 3287696 h 3540887"/>
              <a:gd name="connsiteX3400" fmla="*/ 2614181 w 3540888"/>
              <a:gd name="connsiteY3400" fmla="*/ 3291705 h 3540887"/>
              <a:gd name="connsiteX3401" fmla="*/ 2614181 w 3540888"/>
              <a:gd name="connsiteY3401" fmla="*/ 3307734 h 3540887"/>
              <a:gd name="connsiteX3402" fmla="*/ 2621076 w 3540888"/>
              <a:gd name="connsiteY3402" fmla="*/ 3308234 h 3540887"/>
              <a:gd name="connsiteX3403" fmla="*/ 2621076 w 3540888"/>
              <a:gd name="connsiteY3403" fmla="*/ 3323113 h 3540887"/>
              <a:gd name="connsiteX3404" fmla="*/ 2621648 w 3540888"/>
              <a:gd name="connsiteY3404" fmla="*/ 3322766 h 3540887"/>
              <a:gd name="connsiteX3405" fmla="*/ 2624631 w 3540888"/>
              <a:gd name="connsiteY3405" fmla="*/ 3317564 h 3540887"/>
              <a:gd name="connsiteX3406" fmla="*/ 2627987 w 3540888"/>
              <a:gd name="connsiteY3406" fmla="*/ 3318915 h 3540887"/>
              <a:gd name="connsiteX3407" fmla="*/ 2644324 w 3540888"/>
              <a:gd name="connsiteY3407" fmla="*/ 3308990 h 3540887"/>
              <a:gd name="connsiteX3408" fmla="*/ 2644059 w 3540888"/>
              <a:gd name="connsiteY3408" fmla="*/ 3299720 h 3540887"/>
              <a:gd name="connsiteX3409" fmla="*/ 2648655 w 3540888"/>
              <a:gd name="connsiteY3409" fmla="*/ 3303724 h 3540887"/>
              <a:gd name="connsiteX3410" fmla="*/ 2653252 w 3540888"/>
              <a:gd name="connsiteY3410" fmla="*/ 3279682 h 3540887"/>
              <a:gd name="connsiteX3411" fmla="*/ 2650952 w 3540888"/>
              <a:gd name="connsiteY3411" fmla="*/ 3275677 h 3540887"/>
              <a:gd name="connsiteX3412" fmla="*/ 2662444 w 3540888"/>
              <a:gd name="connsiteY3412" fmla="*/ 3283692 h 3540887"/>
              <a:gd name="connsiteX3413" fmla="*/ 2662279 w 3540888"/>
              <a:gd name="connsiteY3413" fmla="*/ 3298082 h 3540887"/>
              <a:gd name="connsiteX3414" fmla="*/ 2676491 w 3540888"/>
              <a:gd name="connsiteY3414" fmla="*/ 3289448 h 3540887"/>
              <a:gd name="connsiteX3415" fmla="*/ 2677382 w 3540888"/>
              <a:gd name="connsiteY3415" fmla="*/ 3281686 h 3540887"/>
              <a:gd name="connsiteX3416" fmla="*/ 2680830 w 3540888"/>
              <a:gd name="connsiteY3416" fmla="*/ 3251630 h 3540887"/>
              <a:gd name="connsiteX3417" fmla="*/ 2673934 w 3540888"/>
              <a:gd name="connsiteY3417" fmla="*/ 3259645 h 3540887"/>
              <a:gd name="connsiteX3418" fmla="*/ 2678530 w 3540888"/>
              <a:gd name="connsiteY3418" fmla="*/ 3243616 h 3540887"/>
              <a:gd name="connsiteX3419" fmla="*/ 2673934 w 3540888"/>
              <a:gd name="connsiteY3419" fmla="*/ 3239611 h 3540887"/>
              <a:gd name="connsiteX3420" fmla="*/ 2678530 w 3540888"/>
              <a:gd name="connsiteY3420" fmla="*/ 3235602 h 3540887"/>
              <a:gd name="connsiteX3421" fmla="*/ 2673934 w 3540888"/>
              <a:gd name="connsiteY3421" fmla="*/ 3215568 h 3540887"/>
              <a:gd name="connsiteX3422" fmla="*/ 2673934 w 3540888"/>
              <a:gd name="connsiteY3422" fmla="*/ 3187517 h 3540887"/>
              <a:gd name="connsiteX3423" fmla="*/ 2675614 w 3540888"/>
              <a:gd name="connsiteY3423" fmla="*/ 3173851 h 3540887"/>
              <a:gd name="connsiteX3424" fmla="*/ 2682075 w 3540888"/>
              <a:gd name="connsiteY3424" fmla="*/ 3179949 h 3540887"/>
              <a:gd name="connsiteX3425" fmla="*/ 2680830 w 3540888"/>
              <a:gd name="connsiteY3425" fmla="*/ 3191523 h 3540887"/>
              <a:gd name="connsiteX3426" fmla="*/ 2685714 w 3540888"/>
              <a:gd name="connsiteY3426" fmla="*/ 3187078 h 3540887"/>
              <a:gd name="connsiteX3427" fmla="*/ 2686543 w 3540888"/>
              <a:gd name="connsiteY3427" fmla="*/ 3179527 h 3540887"/>
              <a:gd name="connsiteX3428" fmla="*/ 2692267 w 3540888"/>
              <a:gd name="connsiteY3428" fmla="*/ 3175520 h 3540887"/>
              <a:gd name="connsiteX3429" fmla="*/ 2686770 w 3540888"/>
              <a:gd name="connsiteY3429" fmla="*/ 3177456 h 3540887"/>
              <a:gd name="connsiteX3430" fmla="*/ 2687150 w 3540888"/>
              <a:gd name="connsiteY3430" fmla="*/ 3173992 h 3540887"/>
              <a:gd name="connsiteX3431" fmla="*/ 2683130 w 3540888"/>
              <a:gd name="connsiteY3431" fmla="*/ 3159466 h 3540887"/>
              <a:gd name="connsiteX3432" fmla="*/ 2690022 w 3540888"/>
              <a:gd name="connsiteY3432" fmla="*/ 3155461 h 3540887"/>
              <a:gd name="connsiteX3433" fmla="*/ 2692322 w 3540888"/>
              <a:gd name="connsiteY3433" fmla="*/ 3143437 h 3540887"/>
              <a:gd name="connsiteX3434" fmla="*/ 2687726 w 3540888"/>
              <a:gd name="connsiteY3434" fmla="*/ 3139429 h 3540887"/>
              <a:gd name="connsiteX3435" fmla="*/ 2694618 w 3540888"/>
              <a:gd name="connsiteY3435" fmla="*/ 3131414 h 3540887"/>
              <a:gd name="connsiteX3436" fmla="*/ 2693130 w 3540888"/>
              <a:gd name="connsiteY3436" fmla="*/ 3114728 h 3540887"/>
              <a:gd name="connsiteX3437" fmla="*/ 2694877 w 3540888"/>
              <a:gd name="connsiteY3437" fmla="*/ 3119580 h 3540887"/>
              <a:gd name="connsiteX3438" fmla="*/ 2697950 w 3540888"/>
              <a:gd name="connsiteY3438" fmla="*/ 3113081 h 3540887"/>
              <a:gd name="connsiteX3439" fmla="*/ 2692706 w 3540888"/>
              <a:gd name="connsiteY3439" fmla="*/ 3109965 h 3540887"/>
              <a:gd name="connsiteX3440" fmla="*/ 2692608 w 3540888"/>
              <a:gd name="connsiteY3440" fmla="*/ 3108875 h 3540887"/>
              <a:gd name="connsiteX3441" fmla="*/ 2692322 w 3540888"/>
              <a:gd name="connsiteY3441" fmla="*/ 3083329 h 3540887"/>
              <a:gd name="connsiteX3442" fmla="*/ 2685427 w 3540888"/>
              <a:gd name="connsiteY3442" fmla="*/ 3071305 h 3540887"/>
              <a:gd name="connsiteX3443" fmla="*/ 2685427 w 3540888"/>
              <a:gd name="connsiteY3443" fmla="*/ 3051273 h 3540887"/>
              <a:gd name="connsiteX3444" fmla="*/ 2690023 w 3540888"/>
              <a:gd name="connsiteY3444" fmla="*/ 3047264 h 3540887"/>
              <a:gd name="connsiteX3445" fmla="*/ 2687726 w 3540888"/>
              <a:gd name="connsiteY3445" fmla="*/ 3027226 h 3540887"/>
              <a:gd name="connsiteX3446" fmla="*/ 2696918 w 3540888"/>
              <a:gd name="connsiteY3446" fmla="*/ 3031234 h 3540887"/>
              <a:gd name="connsiteX3447" fmla="*/ 2699217 w 3540888"/>
              <a:gd name="connsiteY3447" fmla="*/ 3019212 h 3540887"/>
              <a:gd name="connsiteX3448" fmla="*/ 2690022 w 3540888"/>
              <a:gd name="connsiteY3448" fmla="*/ 3019212 h 3540887"/>
              <a:gd name="connsiteX3449" fmla="*/ 2691265 w 3540888"/>
              <a:gd name="connsiteY3449" fmla="*/ 3015119 h 3540887"/>
              <a:gd name="connsiteX3450" fmla="*/ 2691074 w 3540888"/>
              <a:gd name="connsiteY3450" fmla="*/ 3019247 h 3540887"/>
              <a:gd name="connsiteX3451" fmla="*/ 2693729 w 3540888"/>
              <a:gd name="connsiteY3451" fmla="*/ 3010828 h 3540887"/>
              <a:gd name="connsiteX3452" fmla="*/ 2696918 w 3540888"/>
              <a:gd name="connsiteY3452" fmla="*/ 3011198 h 3540887"/>
              <a:gd name="connsiteX3453" fmla="*/ 2700805 w 3540888"/>
              <a:gd name="connsiteY3453" fmla="*/ 2997052 h 3540887"/>
              <a:gd name="connsiteX3454" fmla="*/ 2702008 w 3540888"/>
              <a:gd name="connsiteY3454" fmla="*/ 2999724 h 3540887"/>
              <a:gd name="connsiteX3455" fmla="*/ 2703839 w 3540888"/>
              <a:gd name="connsiteY3455" fmla="*/ 2999596 h 3540887"/>
              <a:gd name="connsiteX3456" fmla="*/ 2702360 w 3540888"/>
              <a:gd name="connsiteY3456" fmla="*/ 3007851 h 3540887"/>
              <a:gd name="connsiteX3457" fmla="*/ 2698872 w 3540888"/>
              <a:gd name="connsiteY3457" fmla="*/ 3012171 h 3540887"/>
              <a:gd name="connsiteX3458" fmla="*/ 2718628 w 3540888"/>
              <a:gd name="connsiteY3458" fmla="*/ 3012320 h 3540887"/>
              <a:gd name="connsiteX3459" fmla="*/ 2724012 w 3540888"/>
              <a:gd name="connsiteY3459" fmla="*/ 3011457 h 3540887"/>
              <a:gd name="connsiteX3460" fmla="*/ 2722674 w 3540888"/>
              <a:gd name="connsiteY3460" fmla="*/ 3016126 h 3540887"/>
              <a:gd name="connsiteX3461" fmla="*/ 2738761 w 3540888"/>
              <a:gd name="connsiteY3461" fmla="*/ 3052192 h 3540887"/>
              <a:gd name="connsiteX3462" fmla="*/ 2731865 w 3540888"/>
              <a:gd name="connsiteY3462" fmla="*/ 3044177 h 3540887"/>
              <a:gd name="connsiteX3463" fmla="*/ 2724970 w 3540888"/>
              <a:gd name="connsiteY3463" fmla="*/ 3052192 h 3540887"/>
              <a:gd name="connsiteX3464" fmla="*/ 2734165 w 3540888"/>
              <a:gd name="connsiteY3464" fmla="*/ 3068220 h 3540887"/>
              <a:gd name="connsiteX3465" fmla="*/ 2731865 w 3540888"/>
              <a:gd name="connsiteY3465" fmla="*/ 3080243 h 3540887"/>
              <a:gd name="connsiteX3466" fmla="*/ 2741057 w 3540888"/>
              <a:gd name="connsiteY3466" fmla="*/ 3112299 h 3540887"/>
              <a:gd name="connsiteX3467" fmla="*/ 2747953 w 3540888"/>
              <a:gd name="connsiteY3467" fmla="*/ 3104286 h 3540887"/>
              <a:gd name="connsiteX3468" fmla="*/ 2747953 w 3540888"/>
              <a:gd name="connsiteY3468" fmla="*/ 3128328 h 3540887"/>
              <a:gd name="connsiteX3469" fmla="*/ 2752549 w 3540888"/>
              <a:gd name="connsiteY3469" fmla="*/ 3112299 h 3540887"/>
              <a:gd name="connsiteX3470" fmla="*/ 2757145 w 3540888"/>
              <a:gd name="connsiteY3470" fmla="*/ 3120314 h 3540887"/>
              <a:gd name="connsiteX3471" fmla="*/ 2750251 w 3540888"/>
              <a:gd name="connsiteY3471" fmla="*/ 3128328 h 3540887"/>
              <a:gd name="connsiteX3472" fmla="*/ 2759444 w 3540888"/>
              <a:gd name="connsiteY3472" fmla="*/ 3136342 h 3540887"/>
              <a:gd name="connsiteX3473" fmla="*/ 2759444 w 3540888"/>
              <a:gd name="connsiteY3473" fmla="*/ 3120314 h 3540887"/>
              <a:gd name="connsiteX3474" fmla="*/ 2766339 w 3540888"/>
              <a:gd name="connsiteY3474" fmla="*/ 3136341 h 3540887"/>
              <a:gd name="connsiteX3475" fmla="*/ 2766339 w 3540888"/>
              <a:gd name="connsiteY3475" fmla="*/ 3088257 h 3540887"/>
              <a:gd name="connsiteX3476" fmla="*/ 2761744 w 3540888"/>
              <a:gd name="connsiteY3476" fmla="*/ 3072229 h 3540887"/>
              <a:gd name="connsiteX3477" fmla="*/ 2766339 w 3540888"/>
              <a:gd name="connsiteY3477" fmla="*/ 3068220 h 3540887"/>
              <a:gd name="connsiteX3478" fmla="*/ 2761744 w 3540888"/>
              <a:gd name="connsiteY3478" fmla="*/ 3060206 h 3540887"/>
              <a:gd name="connsiteX3479" fmla="*/ 2752549 w 3540888"/>
              <a:gd name="connsiteY3479" fmla="*/ 3080243 h 3540887"/>
              <a:gd name="connsiteX3480" fmla="*/ 2752549 w 3540888"/>
              <a:gd name="connsiteY3480" fmla="*/ 3068220 h 3540887"/>
              <a:gd name="connsiteX3481" fmla="*/ 2747953 w 3540888"/>
              <a:gd name="connsiteY3481" fmla="*/ 3068220 h 3540887"/>
              <a:gd name="connsiteX3482" fmla="*/ 2745656 w 3540888"/>
              <a:gd name="connsiteY3482" fmla="*/ 3056201 h 3540887"/>
              <a:gd name="connsiteX3483" fmla="*/ 2745656 w 3540888"/>
              <a:gd name="connsiteY3483" fmla="*/ 3040168 h 3540887"/>
              <a:gd name="connsiteX3484" fmla="*/ 2757145 w 3540888"/>
              <a:gd name="connsiteY3484" fmla="*/ 3036164 h 3540887"/>
              <a:gd name="connsiteX3485" fmla="*/ 2752549 w 3540888"/>
              <a:gd name="connsiteY3485" fmla="*/ 3044177 h 3540887"/>
              <a:gd name="connsiteX3486" fmla="*/ 2761744 w 3540888"/>
              <a:gd name="connsiteY3486" fmla="*/ 3052192 h 3540887"/>
              <a:gd name="connsiteX3487" fmla="*/ 2766339 w 3540888"/>
              <a:gd name="connsiteY3487" fmla="*/ 3044177 h 3540887"/>
              <a:gd name="connsiteX3488" fmla="*/ 2761744 w 3540888"/>
              <a:gd name="connsiteY3488" fmla="*/ 3032154 h 3540887"/>
              <a:gd name="connsiteX3489" fmla="*/ 2766339 w 3540888"/>
              <a:gd name="connsiteY3489" fmla="*/ 3036163 h 3540887"/>
              <a:gd name="connsiteX3490" fmla="*/ 2766339 w 3540888"/>
              <a:gd name="connsiteY3490" fmla="*/ 3028149 h 3540887"/>
              <a:gd name="connsiteX3491" fmla="*/ 2764040 w 3540888"/>
              <a:gd name="connsiteY3491" fmla="*/ 3024140 h 3540887"/>
              <a:gd name="connsiteX3492" fmla="*/ 2747953 w 3540888"/>
              <a:gd name="connsiteY3492" fmla="*/ 3012121 h 3540887"/>
              <a:gd name="connsiteX3493" fmla="*/ 2757145 w 3540888"/>
              <a:gd name="connsiteY3493" fmla="*/ 3012121 h 3540887"/>
              <a:gd name="connsiteX3494" fmla="*/ 2759444 w 3540888"/>
              <a:gd name="connsiteY3494" fmla="*/ 3020135 h 3540887"/>
              <a:gd name="connsiteX3495" fmla="*/ 2766339 w 3540888"/>
              <a:gd name="connsiteY3495" fmla="*/ 3020135 h 3540887"/>
              <a:gd name="connsiteX3496" fmla="*/ 2759444 w 3540888"/>
              <a:gd name="connsiteY3496" fmla="*/ 3000098 h 3540887"/>
              <a:gd name="connsiteX3497" fmla="*/ 2743356 w 3540888"/>
              <a:gd name="connsiteY3497" fmla="*/ 3004107 h 3540887"/>
              <a:gd name="connsiteX3498" fmla="*/ 2746625 w 3540888"/>
              <a:gd name="connsiteY3498" fmla="*/ 3002665 h 3540887"/>
              <a:gd name="connsiteX3499" fmla="*/ 2746884 w 3540888"/>
              <a:gd name="connsiteY3499" fmla="*/ 2998739 h 3540887"/>
              <a:gd name="connsiteX3500" fmla="*/ 2749350 w 3540888"/>
              <a:gd name="connsiteY3500" fmla="*/ 3000495 h 3540887"/>
              <a:gd name="connsiteX3501" fmla="*/ 2756782 w 3540888"/>
              <a:gd name="connsiteY3501" fmla="*/ 2991824 h 3540887"/>
              <a:gd name="connsiteX3502" fmla="*/ 2780595 w 3540888"/>
              <a:gd name="connsiteY3502" fmla="*/ 2990162 h 3540887"/>
              <a:gd name="connsiteX3503" fmla="*/ 2787338 w 3540888"/>
              <a:gd name="connsiteY3503" fmla="*/ 2985487 h 3540887"/>
              <a:gd name="connsiteX3504" fmla="*/ 2789219 w 3540888"/>
              <a:gd name="connsiteY3504" fmla="*/ 2985604 h 3540887"/>
              <a:gd name="connsiteX3505" fmla="*/ 2789323 w 3540888"/>
              <a:gd name="connsiteY3505" fmla="*/ 2996092 h 3540887"/>
              <a:gd name="connsiteX3506" fmla="*/ 2798514 w 3540888"/>
              <a:gd name="connsiteY3506" fmla="*/ 3000098 h 3540887"/>
              <a:gd name="connsiteX3507" fmla="*/ 2803110 w 3540888"/>
              <a:gd name="connsiteY3507" fmla="*/ 3012121 h 3540887"/>
              <a:gd name="connsiteX3508" fmla="*/ 2805410 w 3540888"/>
              <a:gd name="connsiteY3508" fmla="*/ 3020134 h 3540887"/>
              <a:gd name="connsiteX3509" fmla="*/ 2800814 w 3540888"/>
              <a:gd name="connsiteY3509" fmla="*/ 3036164 h 3540887"/>
              <a:gd name="connsiteX3510" fmla="*/ 2807707 w 3540888"/>
              <a:gd name="connsiteY3510" fmla="*/ 3044177 h 3540887"/>
              <a:gd name="connsiteX3511" fmla="*/ 2807707 w 3540888"/>
              <a:gd name="connsiteY3511" fmla="*/ 3020134 h 3540887"/>
              <a:gd name="connsiteX3512" fmla="*/ 2800814 w 3540888"/>
              <a:gd name="connsiteY3512" fmla="*/ 3000097 h 3540887"/>
              <a:gd name="connsiteX3513" fmla="*/ 2796504 w 3540888"/>
              <a:gd name="connsiteY3513" fmla="*/ 2986073 h 3540887"/>
              <a:gd name="connsiteX3514" fmla="*/ 2796487 w 3540888"/>
              <a:gd name="connsiteY3514" fmla="*/ 2985975 h 3540887"/>
              <a:gd name="connsiteX3515" fmla="*/ 2804659 w 3540888"/>
              <a:gd name="connsiteY3515" fmla="*/ 2985042 h 3540887"/>
              <a:gd name="connsiteX3516" fmla="*/ 2805714 w 3540888"/>
              <a:gd name="connsiteY3516" fmla="*/ 2983552 h 3540887"/>
              <a:gd name="connsiteX3517" fmla="*/ 2807707 w 3540888"/>
              <a:gd name="connsiteY3517" fmla="*/ 2984069 h 3540887"/>
              <a:gd name="connsiteX3518" fmla="*/ 2807707 w 3540888"/>
              <a:gd name="connsiteY3518" fmla="*/ 2996092 h 3540887"/>
              <a:gd name="connsiteX3519" fmla="*/ 2814602 w 3540888"/>
              <a:gd name="connsiteY3519" fmla="*/ 2988078 h 3540887"/>
              <a:gd name="connsiteX3520" fmla="*/ 2816902 w 3540888"/>
              <a:gd name="connsiteY3520" fmla="*/ 3000098 h 3540887"/>
              <a:gd name="connsiteX3521" fmla="*/ 2816900 w 3540888"/>
              <a:gd name="connsiteY3521" fmla="*/ 2990581 h 3540887"/>
              <a:gd name="connsiteX3522" fmla="*/ 2816902 w 3540888"/>
              <a:gd name="connsiteY3522" fmla="*/ 2986093 h 3540887"/>
              <a:gd name="connsiteX3523" fmla="*/ 2818724 w 3540888"/>
              <a:gd name="connsiteY3523" fmla="*/ 2995169 h 3540887"/>
              <a:gd name="connsiteX3524" fmla="*/ 2822490 w 3540888"/>
              <a:gd name="connsiteY3524" fmla="*/ 2983171 h 3540887"/>
              <a:gd name="connsiteX3525" fmla="*/ 2822646 w 3540888"/>
              <a:gd name="connsiteY3525" fmla="*/ 2983318 h 3540887"/>
              <a:gd name="connsiteX3526" fmla="*/ 2826093 w 3540888"/>
              <a:gd name="connsiteY3526" fmla="*/ 2976055 h 3540887"/>
              <a:gd name="connsiteX3527" fmla="*/ 2824107 w 3540888"/>
              <a:gd name="connsiteY3527" fmla="*/ 2976055 h 3540887"/>
              <a:gd name="connsiteX3528" fmla="*/ 2825236 w 3540888"/>
              <a:gd name="connsiteY3528" fmla="*/ 2968139 h 3540887"/>
              <a:gd name="connsiteX3529" fmla="*/ 2825890 w 3540888"/>
              <a:gd name="connsiteY3529" fmla="*/ 2970186 h 3540887"/>
              <a:gd name="connsiteX3530" fmla="*/ 2829523 w 3540888"/>
              <a:gd name="connsiteY3530" fmla="*/ 2974518 h 3540887"/>
              <a:gd name="connsiteX3531" fmla="*/ 2835193 w 3540888"/>
              <a:gd name="connsiteY3531" fmla="*/ 2978198 h 3540887"/>
              <a:gd name="connsiteX3532" fmla="*/ 2876090 w 3540888"/>
              <a:gd name="connsiteY3532" fmla="*/ 2946811 h 3540887"/>
              <a:gd name="connsiteX3533" fmla="*/ 2870068 w 3540888"/>
              <a:gd name="connsiteY3533" fmla="*/ 2935004 h 3540887"/>
              <a:gd name="connsiteX3534" fmla="*/ 2860135 w 3540888"/>
              <a:gd name="connsiteY3534" fmla="*/ 2960152 h 3540887"/>
              <a:gd name="connsiteX3535" fmla="*/ 2849319 w 3540888"/>
              <a:gd name="connsiteY3535" fmla="*/ 2964983 h 3540887"/>
              <a:gd name="connsiteX3536" fmla="*/ 2843649 w 3540888"/>
              <a:gd name="connsiteY3536" fmla="*/ 2961303 h 3540887"/>
              <a:gd name="connsiteX3537" fmla="*/ 2841466 w 3540888"/>
              <a:gd name="connsiteY3537" fmla="*/ 2953304 h 3540887"/>
              <a:gd name="connsiteX3538" fmla="*/ 2859256 w 3540888"/>
              <a:gd name="connsiteY3538" fmla="*/ 2939834 h 3540887"/>
              <a:gd name="connsiteX3539" fmla="*/ 2835267 w 3540888"/>
              <a:gd name="connsiteY3539" fmla="*/ 2937432 h 3540887"/>
              <a:gd name="connsiteX3540" fmla="*/ 2833083 w 3540888"/>
              <a:gd name="connsiteY3540" fmla="*/ 2929433 h 3540887"/>
              <a:gd name="connsiteX3541" fmla="*/ 2825927 w 3540888"/>
              <a:gd name="connsiteY3541" fmla="*/ 2936622 h 3540887"/>
              <a:gd name="connsiteX3542" fmla="*/ 2826093 w 3540888"/>
              <a:gd name="connsiteY3542" fmla="*/ 2935984 h 3540887"/>
              <a:gd name="connsiteX3543" fmla="*/ 2825554 w 3540888"/>
              <a:gd name="connsiteY3543" fmla="*/ 2931277 h 3540887"/>
              <a:gd name="connsiteX3544" fmla="*/ 2825332 w 3540888"/>
              <a:gd name="connsiteY3544" fmla="*/ 2921536 h 3540887"/>
              <a:gd name="connsiteX3545" fmla="*/ 2823732 w 3540888"/>
              <a:gd name="connsiteY3545" fmla="*/ 2912683 h 3540887"/>
              <a:gd name="connsiteX3546" fmla="*/ 2824369 w 3540888"/>
              <a:gd name="connsiteY3546" fmla="*/ 2912939 h 3540887"/>
              <a:gd name="connsiteX3547" fmla="*/ 2828389 w 3540888"/>
              <a:gd name="connsiteY3547" fmla="*/ 2915946 h 3540887"/>
              <a:gd name="connsiteX3548" fmla="*/ 2825648 w 3540888"/>
              <a:gd name="connsiteY3548" fmla="*/ 2903995 h 3540887"/>
              <a:gd name="connsiteX3549" fmla="*/ 2829843 w 3540888"/>
              <a:gd name="connsiteY3549" fmla="*/ 2897051 h 3540887"/>
              <a:gd name="connsiteX3550" fmla="*/ 2830742 w 3540888"/>
              <a:gd name="connsiteY3550" fmla="*/ 2900166 h 3540887"/>
              <a:gd name="connsiteX3551" fmla="*/ 2832413 w 3540888"/>
              <a:gd name="connsiteY3551" fmla="*/ 2907933 h 3540887"/>
              <a:gd name="connsiteX3552" fmla="*/ 2830689 w 3540888"/>
              <a:gd name="connsiteY3552" fmla="*/ 2915947 h 3540887"/>
              <a:gd name="connsiteX3553" fmla="*/ 2837584 w 3540888"/>
              <a:gd name="connsiteY3553" fmla="*/ 2931975 h 3540887"/>
              <a:gd name="connsiteX3554" fmla="*/ 2858268 w 3540888"/>
              <a:gd name="connsiteY3554" fmla="*/ 2931975 h 3540887"/>
              <a:gd name="connsiteX3555" fmla="*/ 2862864 w 3540888"/>
              <a:gd name="connsiteY3555" fmla="*/ 2927966 h 3540887"/>
              <a:gd name="connsiteX3556" fmla="*/ 2860567 w 3540888"/>
              <a:gd name="connsiteY3556" fmla="*/ 2907933 h 3540887"/>
              <a:gd name="connsiteX3557" fmla="*/ 2865164 w 3540888"/>
              <a:gd name="connsiteY3557" fmla="*/ 2911937 h 3540887"/>
              <a:gd name="connsiteX3558" fmla="*/ 2867462 w 3540888"/>
              <a:gd name="connsiteY3558" fmla="*/ 2898415 h 3540887"/>
              <a:gd name="connsiteX3559" fmla="*/ 2868202 w 3540888"/>
              <a:gd name="connsiteY3559" fmla="*/ 2895024 h 3540887"/>
              <a:gd name="connsiteX3560" fmla="*/ 2873979 w 3540888"/>
              <a:gd name="connsiteY3560" fmla="*/ 2898046 h 3540887"/>
              <a:gd name="connsiteX3561" fmla="*/ 2873518 w 3540888"/>
              <a:gd name="connsiteY3561" fmla="*/ 2887372 h 3540887"/>
              <a:gd name="connsiteX3562" fmla="*/ 2878952 w 3540888"/>
              <a:gd name="connsiteY3562" fmla="*/ 2891905 h 3540887"/>
              <a:gd name="connsiteX3563" fmla="*/ 2883547 w 3540888"/>
              <a:gd name="connsiteY3563" fmla="*/ 2935984 h 3540887"/>
              <a:gd name="connsiteX3564" fmla="*/ 2876655 w 3540888"/>
              <a:gd name="connsiteY3564" fmla="*/ 2964031 h 3540887"/>
              <a:gd name="connsiteX3565" fmla="*/ 2883547 w 3540888"/>
              <a:gd name="connsiteY3565" fmla="*/ 2956018 h 3540887"/>
              <a:gd name="connsiteX3566" fmla="*/ 2883547 w 3540888"/>
              <a:gd name="connsiteY3566" fmla="*/ 2972046 h 3540887"/>
              <a:gd name="connsiteX3567" fmla="*/ 2886709 w 3540888"/>
              <a:gd name="connsiteY3567" fmla="*/ 2957521 h 3540887"/>
              <a:gd name="connsiteX3568" fmla="*/ 2887242 w 3540888"/>
              <a:gd name="connsiteY3568" fmla="*/ 2951028 h 3540887"/>
              <a:gd name="connsiteX3569" fmla="*/ 2889458 w 3540888"/>
              <a:gd name="connsiteY3569" fmla="*/ 2957964 h 3540887"/>
              <a:gd name="connsiteX3570" fmla="*/ 2887442 w 3540888"/>
              <a:gd name="connsiteY3570" fmla="*/ 2948579 h 3540887"/>
              <a:gd name="connsiteX3571" fmla="*/ 2888146 w 3540888"/>
              <a:gd name="connsiteY3571" fmla="*/ 2939989 h 3540887"/>
              <a:gd name="connsiteX3572" fmla="*/ 2885847 w 3540888"/>
              <a:gd name="connsiteY3572" fmla="*/ 2923961 h 3540887"/>
              <a:gd name="connsiteX3573" fmla="*/ 2890442 w 3540888"/>
              <a:gd name="connsiteY3573" fmla="*/ 2919952 h 3540887"/>
              <a:gd name="connsiteX3574" fmla="*/ 2893890 w 3540888"/>
              <a:gd name="connsiteY3574" fmla="*/ 2889899 h 3540887"/>
              <a:gd name="connsiteX3575" fmla="*/ 2895263 w 3540888"/>
              <a:gd name="connsiteY3575" fmla="*/ 2877937 h 3540887"/>
              <a:gd name="connsiteX3576" fmla="*/ 2896315 w 3540888"/>
              <a:gd name="connsiteY3576" fmla="*/ 2878144 h 3540887"/>
              <a:gd name="connsiteX3577" fmla="*/ 2902761 w 3540888"/>
              <a:gd name="connsiteY3577" fmla="*/ 2883809 h 3540887"/>
              <a:gd name="connsiteX3578" fmla="*/ 2915583 w 3540888"/>
              <a:gd name="connsiteY3578" fmla="*/ 2882913 h 3540887"/>
              <a:gd name="connsiteX3579" fmla="*/ 2918719 w 3540888"/>
              <a:gd name="connsiteY3579" fmla="*/ 2870466 h 3540887"/>
              <a:gd name="connsiteX3580" fmla="*/ 2922732 w 3540888"/>
              <a:gd name="connsiteY3580" fmla="*/ 2878338 h 3540887"/>
              <a:gd name="connsiteX3581" fmla="*/ 2936858 w 3540888"/>
              <a:gd name="connsiteY3581" fmla="*/ 2865124 h 3540887"/>
              <a:gd name="connsiteX3582" fmla="*/ 2962327 w 3540888"/>
              <a:gd name="connsiteY3582" fmla="*/ 2859270 h 3540887"/>
              <a:gd name="connsiteX3583" fmla="*/ 2964510 w 3540888"/>
              <a:gd name="connsiteY3583" fmla="*/ 2867270 h 3540887"/>
              <a:gd name="connsiteX3584" fmla="*/ 2963807 w 3540888"/>
              <a:gd name="connsiteY3584" fmla="*/ 2851015 h 3540887"/>
              <a:gd name="connsiteX3585" fmla="*/ 2971485 w 3540888"/>
              <a:gd name="connsiteY3585" fmla="*/ 2858631 h 3540887"/>
              <a:gd name="connsiteX3586" fmla="*/ 2972789 w 3540888"/>
              <a:gd name="connsiteY3586" fmla="*/ 2846312 h 3540887"/>
              <a:gd name="connsiteX3587" fmla="*/ 2985611 w 3540888"/>
              <a:gd name="connsiteY3587" fmla="*/ 2845416 h 3540887"/>
              <a:gd name="connsiteX3588" fmla="*/ 3012909 w 3540888"/>
              <a:gd name="connsiteY3588" fmla="*/ 2839434 h 3540887"/>
              <a:gd name="connsiteX3589" fmla="*/ 3025733 w 3540888"/>
              <a:gd name="connsiteY3589" fmla="*/ 2838539 h 3540887"/>
              <a:gd name="connsiteX3590" fmla="*/ 3033762 w 3540888"/>
              <a:gd name="connsiteY3590" fmla="*/ 2854283 h 3540887"/>
              <a:gd name="connsiteX3591" fmla="*/ 3044576 w 3540888"/>
              <a:gd name="connsiteY3591" fmla="*/ 2849452 h 3540887"/>
              <a:gd name="connsiteX3592" fmla="*/ 3066381 w 3540888"/>
              <a:gd name="connsiteY3592" fmla="*/ 2843854 h 3540887"/>
              <a:gd name="connsiteX3593" fmla="*/ 3065077 w 3540888"/>
              <a:gd name="connsiteY3593" fmla="*/ 2856173 h 3540887"/>
              <a:gd name="connsiteX3594" fmla="*/ 3070045 w 3540888"/>
              <a:gd name="connsiteY3594" fmla="*/ 2843598 h 3540887"/>
              <a:gd name="connsiteX3595" fmla="*/ 3077898 w 3540888"/>
              <a:gd name="connsiteY3595" fmla="*/ 2855278 h 3540887"/>
              <a:gd name="connsiteX3596" fmla="*/ 3086354 w 3540888"/>
              <a:gd name="connsiteY3596" fmla="*/ 2838383 h 3540887"/>
              <a:gd name="connsiteX3597" fmla="*/ 3090367 w 3540888"/>
              <a:gd name="connsiteY3597" fmla="*/ 2846255 h 3540887"/>
              <a:gd name="connsiteX3598" fmla="*/ 3095336 w 3540888"/>
              <a:gd name="connsiteY3598" fmla="*/ 2833680 h 3540887"/>
              <a:gd name="connsiteX3599" fmla="*/ 3095687 w 3540888"/>
              <a:gd name="connsiteY3599" fmla="*/ 2841808 h 3540887"/>
              <a:gd name="connsiteX3600" fmla="*/ 3119677 w 3540888"/>
              <a:gd name="connsiteY3600" fmla="*/ 2844209 h 3540887"/>
              <a:gd name="connsiteX3601" fmla="*/ 3120979 w 3540888"/>
              <a:gd name="connsiteY3601" fmla="*/ 2831890 h 3540887"/>
              <a:gd name="connsiteX3602" fmla="*/ 3132850 w 3540888"/>
              <a:gd name="connsiteY3602" fmla="*/ 2851441 h 3540887"/>
              <a:gd name="connsiteX3603" fmla="*/ 3128483 w 3540888"/>
              <a:gd name="connsiteY3603" fmla="*/ 2835442 h 3540887"/>
              <a:gd name="connsiteX3604" fmla="*/ 3133803 w 3540888"/>
              <a:gd name="connsiteY3604" fmla="*/ 2830994 h 3540887"/>
              <a:gd name="connsiteX3605" fmla="*/ 3136338 w 3540888"/>
              <a:gd name="connsiteY3605" fmla="*/ 2847122 h 3540887"/>
              <a:gd name="connsiteX3606" fmla="*/ 3137464 w 3540888"/>
              <a:gd name="connsiteY3606" fmla="*/ 2830739 h 3540887"/>
              <a:gd name="connsiteX3607" fmla="*/ 3139824 w 3540888"/>
              <a:gd name="connsiteY3607" fmla="*/ 2842802 h 3540887"/>
              <a:gd name="connsiteX3608" fmla="*/ 3188576 w 3540888"/>
              <a:gd name="connsiteY3608" fmla="*/ 2823095 h 3540887"/>
              <a:gd name="connsiteX3609" fmla="*/ 3190782 w 3540888"/>
              <a:gd name="connsiteY3609" fmla="*/ 2824159 h 3540887"/>
              <a:gd name="connsiteX3610" fmla="*/ 3238523 w 3540888"/>
              <a:gd name="connsiteY3610" fmla="*/ 2760315 h 3540887"/>
              <a:gd name="connsiteX3611" fmla="*/ 3327204 w 3540888"/>
              <a:gd name="connsiteY3611" fmla="*/ 2614342 h 3540887"/>
              <a:gd name="connsiteX3612" fmla="*/ 3330932 w 3540888"/>
              <a:gd name="connsiteY3612" fmla="*/ 2606604 h 3540887"/>
              <a:gd name="connsiteX3613" fmla="*/ 3330638 w 3540888"/>
              <a:gd name="connsiteY3613" fmla="*/ 2604027 h 3540887"/>
              <a:gd name="connsiteX3614" fmla="*/ 3320296 w 3540888"/>
              <a:gd name="connsiteY3614" fmla="*/ 2597872 h 3540887"/>
              <a:gd name="connsiteX3615" fmla="*/ 3338086 w 3540888"/>
              <a:gd name="connsiteY3615" fmla="*/ 2584402 h 3540887"/>
              <a:gd name="connsiteX3616" fmla="*/ 3335726 w 3540888"/>
              <a:gd name="connsiteY3616" fmla="*/ 2572338 h 3540887"/>
              <a:gd name="connsiteX3617" fmla="*/ 3345440 w 3540888"/>
              <a:gd name="connsiteY3617" fmla="*/ 2568603 h 3540887"/>
              <a:gd name="connsiteX3618" fmla="*/ 3349085 w 3540888"/>
              <a:gd name="connsiteY3618" fmla="*/ 2568921 h 3540887"/>
              <a:gd name="connsiteX3619" fmla="*/ 3352737 w 3540888"/>
              <a:gd name="connsiteY3619" fmla="*/ 2561340 h 3540887"/>
              <a:gd name="connsiteX3620" fmla="*/ 3353517 w 3540888"/>
              <a:gd name="connsiteY3620" fmla="*/ 2558869 h 3540887"/>
              <a:gd name="connsiteX3621" fmla="*/ 3346013 w 3540888"/>
              <a:gd name="connsiteY3621" fmla="*/ 2555316 h 3540887"/>
              <a:gd name="connsiteX3622" fmla="*/ 3355974 w 3540888"/>
              <a:gd name="connsiteY3622" fmla="*/ 2554620 h 3540887"/>
              <a:gd name="connsiteX3623" fmla="*/ 3401757 w 3540888"/>
              <a:gd name="connsiteY3623" fmla="*/ 2459580 h 3540887"/>
              <a:gd name="connsiteX3624" fmla="*/ 3432561 w 3540888"/>
              <a:gd name="connsiteY3624" fmla="*/ 2375417 h 3540887"/>
              <a:gd name="connsiteX3625" fmla="*/ 3431113 w 3540888"/>
              <a:gd name="connsiteY3625" fmla="*/ 2372579 h 3540887"/>
              <a:gd name="connsiteX3626" fmla="*/ 3429859 w 3540888"/>
              <a:gd name="connsiteY3626" fmla="*/ 2370121 h 3540887"/>
              <a:gd name="connsiteX3627" fmla="*/ 3432996 w 3540888"/>
              <a:gd name="connsiteY3627" fmla="*/ 2357674 h 3540887"/>
              <a:gd name="connsiteX3628" fmla="*/ 3427326 w 3540888"/>
              <a:gd name="connsiteY3628" fmla="*/ 2353992 h 3540887"/>
              <a:gd name="connsiteX3629" fmla="*/ 3430636 w 3540888"/>
              <a:gd name="connsiteY3629" fmla="*/ 2345607 h 3540887"/>
              <a:gd name="connsiteX3630" fmla="*/ 3434475 w 3540888"/>
              <a:gd name="connsiteY3630" fmla="*/ 2349416 h 3540887"/>
              <a:gd name="connsiteX3631" fmla="*/ 3436659 w 3540888"/>
              <a:gd name="connsiteY3631" fmla="*/ 2357419 h 3540887"/>
              <a:gd name="connsiteX3632" fmla="*/ 3437788 w 3540888"/>
              <a:gd name="connsiteY3632" fmla="*/ 2341035 h 3540887"/>
              <a:gd name="connsiteX3633" fmla="*/ 3422959 w 3540888"/>
              <a:gd name="connsiteY3633" fmla="*/ 2337993 h 3540887"/>
              <a:gd name="connsiteX3634" fmla="*/ 3421654 w 3540888"/>
              <a:gd name="connsiteY3634" fmla="*/ 2350312 h 3540887"/>
              <a:gd name="connsiteX3635" fmla="*/ 3405169 w 3540888"/>
              <a:gd name="connsiteY3635" fmla="*/ 2351463 h 3540887"/>
              <a:gd name="connsiteX3636" fmla="*/ 3406297 w 3540888"/>
              <a:gd name="connsiteY3636" fmla="*/ 2335080 h 3540887"/>
              <a:gd name="connsiteX3637" fmla="*/ 3413798 w 3540888"/>
              <a:gd name="connsiteY3637" fmla="*/ 2338632 h 3540887"/>
              <a:gd name="connsiteX3638" fmla="*/ 3413623 w 3540888"/>
              <a:gd name="connsiteY3638" fmla="*/ 2334568 h 3540887"/>
              <a:gd name="connsiteX3639" fmla="*/ 3409082 w 3540888"/>
              <a:gd name="connsiteY3639" fmla="*/ 2314508 h 3540887"/>
              <a:gd name="connsiteX3640" fmla="*/ 3411439 w 3540888"/>
              <a:gd name="connsiteY3640" fmla="*/ 2326570 h 3540887"/>
              <a:gd name="connsiteX3641" fmla="*/ 3416583 w 3540888"/>
              <a:gd name="connsiteY3641" fmla="*/ 2318058 h 3540887"/>
              <a:gd name="connsiteX3642" fmla="*/ 3408378 w 3540888"/>
              <a:gd name="connsiteY3642" fmla="*/ 2298253 h 3540887"/>
              <a:gd name="connsiteX3643" fmla="*/ 3405242 w 3540888"/>
              <a:gd name="connsiteY3643" fmla="*/ 2310698 h 3540887"/>
              <a:gd name="connsiteX3644" fmla="*/ 3404538 w 3540888"/>
              <a:gd name="connsiteY3644" fmla="*/ 2294443 h 3540887"/>
              <a:gd name="connsiteX3645" fmla="*/ 3403410 w 3540888"/>
              <a:gd name="connsiteY3645" fmla="*/ 2310826 h 3540887"/>
              <a:gd name="connsiteX3646" fmla="*/ 3399042 w 3540888"/>
              <a:gd name="connsiteY3646" fmla="*/ 2294827 h 3540887"/>
              <a:gd name="connsiteX3647" fmla="*/ 3395202 w 3540888"/>
              <a:gd name="connsiteY3647" fmla="*/ 2291018 h 3540887"/>
              <a:gd name="connsiteX3648" fmla="*/ 3396859 w 3540888"/>
              <a:gd name="connsiteY3648" fmla="*/ 2286829 h 3540887"/>
              <a:gd name="connsiteX3649" fmla="*/ 3415352 w 3540888"/>
              <a:gd name="connsiteY3649" fmla="*/ 2289611 h 3540887"/>
              <a:gd name="connsiteX3650" fmla="*/ 3415001 w 3540888"/>
              <a:gd name="connsiteY3650" fmla="*/ 2281485 h 3540887"/>
              <a:gd name="connsiteX3651" fmla="*/ 3420848 w 3540888"/>
              <a:gd name="connsiteY3651" fmla="*/ 2289227 h 3540887"/>
              <a:gd name="connsiteX3652" fmla="*/ 3424336 w 3540888"/>
              <a:gd name="connsiteY3652" fmla="*/ 2284911 h 3540887"/>
              <a:gd name="connsiteX3653" fmla="*/ 3421977 w 3540888"/>
              <a:gd name="connsiteY3653" fmla="*/ 2272844 h 3540887"/>
              <a:gd name="connsiteX3654" fmla="*/ 3434799 w 3540888"/>
              <a:gd name="connsiteY3654" fmla="*/ 2271949 h 3540887"/>
              <a:gd name="connsiteX3655" fmla="*/ 3437509 w 3540888"/>
              <a:gd name="connsiteY3655" fmla="*/ 2292141 h 3540887"/>
              <a:gd name="connsiteX3656" fmla="*/ 3419368 w 3540888"/>
              <a:gd name="connsiteY3656" fmla="*/ 2297485 h 3540887"/>
              <a:gd name="connsiteX3657" fmla="*/ 3427221 w 3540888"/>
              <a:gd name="connsiteY3657" fmla="*/ 2309164 h 3540887"/>
              <a:gd name="connsiteX3658" fmla="*/ 3413696 w 3540888"/>
              <a:gd name="connsiteY3658" fmla="*/ 2293804 h 3540887"/>
              <a:gd name="connsiteX3659" fmla="*/ 3422079 w 3540888"/>
              <a:gd name="connsiteY3659" fmla="*/ 2317673 h 3540887"/>
              <a:gd name="connsiteX3660" fmla="*/ 3413974 w 3540888"/>
              <a:gd name="connsiteY3660" fmla="*/ 2342698 h 3540887"/>
              <a:gd name="connsiteX3661" fmla="*/ 3425919 w 3540888"/>
              <a:gd name="connsiteY3661" fmla="*/ 2321482 h 3540887"/>
              <a:gd name="connsiteX3662" fmla="*/ 3437436 w 3540888"/>
              <a:gd name="connsiteY3662" fmla="*/ 2332905 h 3540887"/>
              <a:gd name="connsiteX3663" fmla="*/ 3436733 w 3540888"/>
              <a:gd name="connsiteY3663" fmla="*/ 2316651 h 3540887"/>
              <a:gd name="connsiteX3664" fmla="*/ 3433069 w 3540888"/>
              <a:gd name="connsiteY3664" fmla="*/ 2316906 h 3540887"/>
              <a:gd name="connsiteX3665" fmla="*/ 3438037 w 3540888"/>
              <a:gd name="connsiteY3665" fmla="*/ 2304332 h 3540887"/>
              <a:gd name="connsiteX3666" fmla="*/ 3441874 w 3540888"/>
              <a:gd name="connsiteY3666" fmla="*/ 2308142 h 3540887"/>
              <a:gd name="connsiteX3667" fmla="*/ 3439166 w 3540888"/>
              <a:gd name="connsiteY3667" fmla="*/ 2287948 h 3540887"/>
              <a:gd name="connsiteX3668" fmla="*/ 3444483 w 3540888"/>
              <a:gd name="connsiteY3668" fmla="*/ 2283505 h 3540887"/>
              <a:gd name="connsiteX3669" fmla="*/ 3448674 w 3540888"/>
              <a:gd name="connsiteY3669" fmla="*/ 2295439 h 3540887"/>
              <a:gd name="connsiteX3670" fmla="*/ 3453643 w 3540888"/>
              <a:gd name="connsiteY3670" fmla="*/ 2282865 h 3540887"/>
              <a:gd name="connsiteX3671" fmla="*/ 3453995 w 3540888"/>
              <a:gd name="connsiteY3671" fmla="*/ 2290991 h 3540887"/>
              <a:gd name="connsiteX3672" fmla="*/ 3458785 w 3540888"/>
              <a:gd name="connsiteY3672" fmla="*/ 2274352 h 3540887"/>
              <a:gd name="connsiteX3673" fmla="*/ 3465557 w 3540888"/>
              <a:gd name="connsiteY3673" fmla="*/ 2275598 h 3540887"/>
              <a:gd name="connsiteX3674" fmla="*/ 3466556 w 3540888"/>
              <a:gd name="connsiteY3674" fmla="*/ 2276447 h 3540887"/>
              <a:gd name="connsiteX3675" fmla="*/ 3473065 w 3540888"/>
              <a:gd name="connsiteY3675" fmla="*/ 2251130 h 3540887"/>
              <a:gd name="connsiteX3676" fmla="*/ 3472383 w 3540888"/>
              <a:gd name="connsiteY3676" fmla="*/ 2248949 h 3540887"/>
              <a:gd name="connsiteX3677" fmla="*/ 3473738 w 3540888"/>
              <a:gd name="connsiteY3677" fmla="*/ 2248515 h 3540887"/>
              <a:gd name="connsiteX3678" fmla="*/ 3475936 w 3540888"/>
              <a:gd name="connsiteY3678" fmla="*/ 2239965 h 3540887"/>
              <a:gd name="connsiteX3679" fmla="*/ 3466362 w 3540888"/>
              <a:gd name="connsiteY3679" fmla="*/ 2237142 h 3540887"/>
              <a:gd name="connsiteX3680" fmla="*/ 3464882 w 3540888"/>
              <a:gd name="connsiteY3680" fmla="*/ 2245394 h 3540887"/>
              <a:gd name="connsiteX3681" fmla="*/ 3452411 w 3540888"/>
              <a:gd name="connsiteY3681" fmla="*/ 2254415 h 3540887"/>
              <a:gd name="connsiteX3682" fmla="*/ 3446212 w 3540888"/>
              <a:gd name="connsiteY3682" fmla="*/ 2238548 h 3540887"/>
              <a:gd name="connsiteX3683" fmla="*/ 3448396 w 3540888"/>
              <a:gd name="connsiteY3683" fmla="*/ 2246545 h 3540887"/>
              <a:gd name="connsiteX3684" fmla="*/ 3442549 w 3540888"/>
              <a:gd name="connsiteY3684" fmla="*/ 2238804 h 3540887"/>
              <a:gd name="connsiteX3685" fmla="*/ 3435751 w 3540888"/>
              <a:gd name="connsiteY3685" fmla="*/ 2251505 h 3540887"/>
              <a:gd name="connsiteX3686" fmla="*/ 3437231 w 3540888"/>
              <a:gd name="connsiteY3686" fmla="*/ 2243248 h 3540887"/>
              <a:gd name="connsiteX3687" fmla="*/ 3426239 w 3540888"/>
              <a:gd name="connsiteY3687" fmla="*/ 2244015 h 3540887"/>
              <a:gd name="connsiteX3688" fmla="*/ 3427543 w 3540888"/>
              <a:gd name="connsiteY3688" fmla="*/ 2231697 h 3540887"/>
              <a:gd name="connsiteX3689" fmla="*/ 3425360 w 3540888"/>
              <a:gd name="connsiteY3689" fmla="*/ 2223699 h 3540887"/>
              <a:gd name="connsiteX3690" fmla="*/ 3420218 w 3540888"/>
              <a:gd name="connsiteY3690" fmla="*/ 2232208 h 3540887"/>
              <a:gd name="connsiteX3691" fmla="*/ 3421937 w 3540888"/>
              <a:gd name="connsiteY3691" fmla="*/ 2236130 h 3540887"/>
              <a:gd name="connsiteX3692" fmla="*/ 3422226 w 3540888"/>
              <a:gd name="connsiteY3692" fmla="*/ 2236145 h 3540887"/>
              <a:gd name="connsiteX3693" fmla="*/ 3422179 w 3540888"/>
              <a:gd name="connsiteY3693" fmla="*/ 2236520 h 3540887"/>
              <a:gd name="connsiteX3694" fmla="*/ 3423937 w 3540888"/>
              <a:gd name="connsiteY3694" fmla="*/ 2238573 h 3540887"/>
              <a:gd name="connsiteX3695" fmla="*/ 3426415 w 3540888"/>
              <a:gd name="connsiteY3695" fmla="*/ 2248079 h 3540887"/>
              <a:gd name="connsiteX3696" fmla="*/ 3422929 w 3540888"/>
              <a:gd name="connsiteY3696" fmla="*/ 2252400 h 3540887"/>
              <a:gd name="connsiteX3697" fmla="*/ 3421204 w 3540888"/>
              <a:gd name="connsiteY3697" fmla="*/ 2244367 h 3540887"/>
              <a:gd name="connsiteX3698" fmla="*/ 3422179 w 3540888"/>
              <a:gd name="connsiteY3698" fmla="*/ 2236520 h 3540887"/>
              <a:gd name="connsiteX3699" fmla="*/ 3422033 w 3540888"/>
              <a:gd name="connsiteY3699" fmla="*/ 2236350 h 3540887"/>
              <a:gd name="connsiteX3700" fmla="*/ 3421937 w 3540888"/>
              <a:gd name="connsiteY3700" fmla="*/ 2236130 h 3540887"/>
              <a:gd name="connsiteX3701" fmla="*/ 3418082 w 3540888"/>
              <a:gd name="connsiteY3701" fmla="*/ 2235925 h 3540887"/>
              <a:gd name="connsiteX3702" fmla="*/ 3416554 w 3540888"/>
              <a:gd name="connsiteY3702" fmla="*/ 2232465 h 3540887"/>
              <a:gd name="connsiteX3703" fmla="*/ 3421699 w 3540888"/>
              <a:gd name="connsiteY3703" fmla="*/ 2223954 h 3540887"/>
              <a:gd name="connsiteX3704" fmla="*/ 3422824 w 3540888"/>
              <a:gd name="connsiteY3704" fmla="*/ 2207572 h 3540887"/>
              <a:gd name="connsiteX3705" fmla="*/ 3417683 w 3540888"/>
              <a:gd name="connsiteY3705" fmla="*/ 2216081 h 3540887"/>
              <a:gd name="connsiteX3706" fmla="*/ 3418034 w 3540888"/>
              <a:gd name="connsiteY3706" fmla="*/ 2224210 h 3540887"/>
              <a:gd name="connsiteX3707" fmla="*/ 3414194 w 3540888"/>
              <a:gd name="connsiteY3707" fmla="*/ 2220402 h 3540887"/>
              <a:gd name="connsiteX3708" fmla="*/ 3414722 w 3540888"/>
              <a:gd name="connsiteY3708" fmla="*/ 2232592 h 3540887"/>
              <a:gd name="connsiteX3709" fmla="*/ 3410706 w 3540888"/>
              <a:gd name="connsiteY3709" fmla="*/ 2224722 h 3540887"/>
              <a:gd name="connsiteX3710" fmla="*/ 3422472 w 3540888"/>
              <a:gd name="connsiteY3710" fmla="*/ 2199442 h 3540887"/>
              <a:gd name="connsiteX3711" fmla="*/ 3421944 w 3540888"/>
              <a:gd name="connsiteY3711" fmla="*/ 2187252 h 3540887"/>
              <a:gd name="connsiteX3712" fmla="*/ 3423953 w 3540888"/>
              <a:gd name="connsiteY3712" fmla="*/ 2191188 h 3540887"/>
              <a:gd name="connsiteX3713" fmla="*/ 3426488 w 3540888"/>
              <a:gd name="connsiteY3713" fmla="*/ 2207316 h 3540887"/>
              <a:gd name="connsiteX3714" fmla="*/ 3440438 w 3540888"/>
              <a:gd name="connsiteY3714" fmla="*/ 2190038 h 3540887"/>
              <a:gd name="connsiteX3715" fmla="*/ 3441918 w 3540888"/>
              <a:gd name="connsiteY3715" fmla="*/ 2181780 h 3540887"/>
              <a:gd name="connsiteX3716" fmla="*/ 3453084 w 3540888"/>
              <a:gd name="connsiteY3716" fmla="*/ 2185078 h 3540887"/>
              <a:gd name="connsiteX3717" fmla="*/ 3453435 w 3540888"/>
              <a:gd name="connsiteY3717" fmla="*/ 2193207 h 3540887"/>
              <a:gd name="connsiteX3718" fmla="*/ 3471401 w 3540888"/>
              <a:gd name="connsiteY3718" fmla="*/ 2183799 h 3540887"/>
              <a:gd name="connsiteX3719" fmla="*/ 3475592 w 3540888"/>
              <a:gd name="connsiteY3719" fmla="*/ 2195733 h 3540887"/>
              <a:gd name="connsiteX3720" fmla="*/ 3473057 w 3540888"/>
              <a:gd name="connsiteY3720" fmla="*/ 2179606 h 3540887"/>
              <a:gd name="connsiteX3721" fmla="*/ 3476721 w 3540888"/>
              <a:gd name="connsiteY3721" fmla="*/ 2179351 h 3540887"/>
              <a:gd name="connsiteX3722" fmla="*/ 3482569 w 3540888"/>
              <a:gd name="connsiteY3722" fmla="*/ 2187096 h 3540887"/>
              <a:gd name="connsiteX3723" fmla="*/ 3486629 w 3540888"/>
              <a:gd name="connsiteY3723" fmla="*/ 2178787 h 3540887"/>
              <a:gd name="connsiteX3724" fmla="*/ 3491278 w 3540888"/>
              <a:gd name="connsiteY3724" fmla="*/ 2180301 h 3540887"/>
              <a:gd name="connsiteX3725" fmla="*/ 3501743 w 3540888"/>
              <a:gd name="connsiteY3725" fmla="*/ 2139598 h 3540887"/>
              <a:gd name="connsiteX3726" fmla="*/ 3501587 w 3540888"/>
              <a:gd name="connsiteY3726" fmla="*/ 2139723 h 3540887"/>
              <a:gd name="connsiteX3727" fmla="*/ 3500605 w 3540888"/>
              <a:gd name="connsiteY3727" fmla="*/ 2136924 h 3540887"/>
              <a:gd name="connsiteX3728" fmla="*/ 3500078 w 3540888"/>
              <a:gd name="connsiteY3728" fmla="*/ 2124733 h 3540887"/>
              <a:gd name="connsiteX3729" fmla="*/ 3491448 w 3540888"/>
              <a:gd name="connsiteY3729" fmla="*/ 2137563 h 3540887"/>
              <a:gd name="connsiteX3730" fmla="*/ 3487317 w 3540888"/>
              <a:gd name="connsiteY3730" fmla="*/ 2122430 h 3540887"/>
              <a:gd name="connsiteX3731" fmla="*/ 3487145 w 3540888"/>
              <a:gd name="connsiteY3731" fmla="*/ 2123044 h 3540887"/>
              <a:gd name="connsiteX3732" fmla="*/ 3487432 w 3540888"/>
              <a:gd name="connsiteY3732" fmla="*/ 2129693 h 3540887"/>
              <a:gd name="connsiteX3733" fmla="*/ 3487784 w 3540888"/>
              <a:gd name="connsiteY3733" fmla="*/ 2137819 h 3540887"/>
              <a:gd name="connsiteX3734" fmla="*/ 3476267 w 3540888"/>
              <a:gd name="connsiteY3734" fmla="*/ 2126396 h 3540887"/>
              <a:gd name="connsiteX3735" fmla="*/ 3474787 w 3540888"/>
              <a:gd name="connsiteY3735" fmla="*/ 2134654 h 3540887"/>
              <a:gd name="connsiteX3736" fmla="*/ 3474259 w 3540888"/>
              <a:gd name="connsiteY3736" fmla="*/ 2122459 h 3540887"/>
              <a:gd name="connsiteX3737" fmla="*/ 3467107 w 3540888"/>
              <a:gd name="connsiteY3737" fmla="*/ 2127036 h 3540887"/>
              <a:gd name="connsiteX3738" fmla="*/ 3475212 w 3540888"/>
              <a:gd name="connsiteY3738" fmla="*/ 2102015 h 3540887"/>
              <a:gd name="connsiteX3739" fmla="*/ 3475564 w 3540888"/>
              <a:gd name="connsiteY3739" fmla="*/ 2110141 h 3540887"/>
              <a:gd name="connsiteX3740" fmla="*/ 3475915 w 3540888"/>
              <a:gd name="connsiteY3740" fmla="*/ 2118270 h 3540887"/>
              <a:gd name="connsiteX3741" fmla="*/ 3481408 w 3540888"/>
              <a:gd name="connsiteY3741" fmla="*/ 2117886 h 3540887"/>
              <a:gd name="connsiteX3742" fmla="*/ 3485600 w 3540888"/>
              <a:gd name="connsiteY3742" fmla="*/ 2129821 h 3540887"/>
              <a:gd name="connsiteX3743" fmla="*/ 3486547 w 3540888"/>
              <a:gd name="connsiteY3743" fmla="*/ 2125170 h 3540887"/>
              <a:gd name="connsiteX3744" fmla="*/ 3487145 w 3540888"/>
              <a:gd name="connsiteY3744" fmla="*/ 2123044 h 3540887"/>
              <a:gd name="connsiteX3745" fmla="*/ 3487080 w 3540888"/>
              <a:gd name="connsiteY3745" fmla="*/ 2121565 h 3540887"/>
              <a:gd name="connsiteX3746" fmla="*/ 3487317 w 3540888"/>
              <a:gd name="connsiteY3746" fmla="*/ 2122430 h 3540887"/>
              <a:gd name="connsiteX3747" fmla="*/ 3488737 w 3540888"/>
              <a:gd name="connsiteY3747" fmla="*/ 2117375 h 3540887"/>
              <a:gd name="connsiteX3748" fmla="*/ 3494233 w 3540888"/>
              <a:gd name="connsiteY3748" fmla="*/ 2116991 h 3540887"/>
              <a:gd name="connsiteX3749" fmla="*/ 3494584 w 3540888"/>
              <a:gd name="connsiteY3749" fmla="*/ 2125117 h 3540887"/>
              <a:gd name="connsiteX3750" fmla="*/ 3499726 w 3540888"/>
              <a:gd name="connsiteY3750" fmla="*/ 2116608 h 3540887"/>
              <a:gd name="connsiteX3751" fmla="*/ 3503381 w 3540888"/>
              <a:gd name="connsiteY3751" fmla="*/ 2121447 h 3540887"/>
              <a:gd name="connsiteX3752" fmla="*/ 3504813 w 3540888"/>
              <a:gd name="connsiteY3752" fmla="*/ 2127658 h 3540887"/>
              <a:gd name="connsiteX3753" fmla="*/ 3504918 w 3540888"/>
              <a:gd name="connsiteY3753" fmla="*/ 2127250 h 3540887"/>
              <a:gd name="connsiteX3754" fmla="*/ 3505036 w 3540888"/>
              <a:gd name="connsiteY3754" fmla="*/ 2126481 h 3540887"/>
              <a:gd name="connsiteX3755" fmla="*/ 3504953 w 3540888"/>
              <a:gd name="connsiteY3755" fmla="*/ 2125923 h 3540887"/>
              <a:gd name="connsiteX3756" fmla="*/ 3505222 w 3540888"/>
              <a:gd name="connsiteY3756" fmla="*/ 2116224 h 3540887"/>
              <a:gd name="connsiteX3757" fmla="*/ 3506672 w 3540888"/>
              <a:gd name="connsiteY3757" fmla="*/ 2115760 h 3540887"/>
              <a:gd name="connsiteX3758" fmla="*/ 3507595 w 3540888"/>
              <a:gd name="connsiteY3758" fmla="*/ 2109714 h 3540887"/>
              <a:gd name="connsiteX3759" fmla="*/ 3503289 w 3540888"/>
              <a:gd name="connsiteY3759" fmla="*/ 2108715 h 3540887"/>
              <a:gd name="connsiteX3760" fmla="*/ 3492225 w 3540888"/>
              <a:gd name="connsiteY3760" fmla="*/ 2113054 h 3540887"/>
              <a:gd name="connsiteX3761" fmla="*/ 3489865 w 3540888"/>
              <a:gd name="connsiteY3761" fmla="*/ 2100992 h 3540887"/>
              <a:gd name="connsiteX3762" fmla="*/ 3488385 w 3540888"/>
              <a:gd name="connsiteY3762" fmla="*/ 2109245 h 3540887"/>
              <a:gd name="connsiteX3763" fmla="*/ 3485073 w 3540888"/>
              <a:gd name="connsiteY3763" fmla="*/ 2117631 h 3540887"/>
              <a:gd name="connsiteX3764" fmla="*/ 3479404 w 3540888"/>
              <a:gd name="connsiteY3764" fmla="*/ 2113949 h 3540887"/>
              <a:gd name="connsiteX3765" fmla="*/ 3477395 w 3540888"/>
              <a:gd name="connsiteY3765" fmla="*/ 2110013 h 3540887"/>
              <a:gd name="connsiteX3766" fmla="*/ 3484193 w 3540888"/>
              <a:gd name="connsiteY3766" fmla="*/ 2097311 h 3540887"/>
              <a:gd name="connsiteX3767" fmla="*/ 3471548 w 3540888"/>
              <a:gd name="connsiteY3767" fmla="*/ 2102271 h 3540887"/>
              <a:gd name="connsiteX3768" fmla="*/ 3464044 w 3540888"/>
              <a:gd name="connsiteY3768" fmla="*/ 2098718 h 3540887"/>
              <a:gd name="connsiteX3769" fmla="*/ 3465349 w 3540888"/>
              <a:gd name="connsiteY3769" fmla="*/ 2086399 h 3540887"/>
              <a:gd name="connsiteX3770" fmla="*/ 3455239 w 3540888"/>
              <a:gd name="connsiteY3770" fmla="*/ 2107483 h 3540887"/>
              <a:gd name="connsiteX3771" fmla="*/ 3434913 w 3540888"/>
              <a:gd name="connsiteY3771" fmla="*/ 2104829 h 3540887"/>
              <a:gd name="connsiteX3772" fmla="*/ 3425756 w 3540888"/>
              <a:gd name="connsiteY3772" fmla="*/ 2105467 h 3540887"/>
              <a:gd name="connsiteX3773" fmla="*/ 3428892 w 3540888"/>
              <a:gd name="connsiteY3773" fmla="*/ 2093022 h 3540887"/>
              <a:gd name="connsiteX3774" fmla="*/ 3423924 w 3540888"/>
              <a:gd name="connsiteY3774" fmla="*/ 2105595 h 3540887"/>
              <a:gd name="connsiteX3775" fmla="*/ 3419908 w 3540888"/>
              <a:gd name="connsiteY3775" fmla="*/ 2097722 h 3540887"/>
              <a:gd name="connsiteX3776" fmla="*/ 3416599 w 3540888"/>
              <a:gd name="connsiteY3776" fmla="*/ 2106107 h 3540887"/>
              <a:gd name="connsiteX3777" fmla="*/ 3418252 w 3540888"/>
              <a:gd name="connsiteY3777" fmla="*/ 2101915 h 3540887"/>
              <a:gd name="connsiteX3778" fmla="*/ 3414063 w 3540888"/>
              <a:gd name="connsiteY3778" fmla="*/ 2089979 h 3540887"/>
              <a:gd name="connsiteX3779" fmla="*/ 3414590 w 3540888"/>
              <a:gd name="connsiteY3779" fmla="*/ 2102170 h 3540887"/>
              <a:gd name="connsiteX3780" fmla="*/ 3402543 w 3540888"/>
              <a:gd name="connsiteY3780" fmla="*/ 2078557 h 3540887"/>
              <a:gd name="connsiteX3781" fmla="*/ 3397577 w 3540888"/>
              <a:gd name="connsiteY3781" fmla="*/ 2091131 h 3540887"/>
              <a:gd name="connsiteX3782" fmla="*/ 3403071 w 3540888"/>
              <a:gd name="connsiteY3782" fmla="*/ 2090747 h 3540887"/>
              <a:gd name="connsiteX3783" fmla="*/ 3410575 w 3540888"/>
              <a:gd name="connsiteY3783" fmla="*/ 2094300 h 3540887"/>
              <a:gd name="connsiteX3784" fmla="*/ 3410750 w 3540888"/>
              <a:gd name="connsiteY3784" fmla="*/ 2098361 h 3540887"/>
              <a:gd name="connsiteX3785" fmla="*/ 3397754 w 3540888"/>
              <a:gd name="connsiteY3785" fmla="*/ 2095195 h 3540887"/>
              <a:gd name="connsiteX3786" fmla="*/ 3399761 w 3540888"/>
              <a:gd name="connsiteY3786" fmla="*/ 2099128 h 3540887"/>
              <a:gd name="connsiteX3787" fmla="*/ 3398105 w 3540888"/>
              <a:gd name="connsiteY3787" fmla="*/ 2103321 h 3540887"/>
              <a:gd name="connsiteX3788" fmla="*/ 3394089 w 3540888"/>
              <a:gd name="connsiteY3788" fmla="*/ 2095451 h 3540887"/>
              <a:gd name="connsiteX3789" fmla="*/ 3387640 w 3540888"/>
              <a:gd name="connsiteY3789" fmla="*/ 2116279 h 3540887"/>
              <a:gd name="connsiteX3790" fmla="*/ 3382323 w 3540888"/>
              <a:gd name="connsiteY3790" fmla="*/ 2120727 h 3540887"/>
              <a:gd name="connsiteX3791" fmla="*/ 3381971 w 3540888"/>
              <a:gd name="connsiteY3791" fmla="*/ 2112598 h 3540887"/>
              <a:gd name="connsiteX3792" fmla="*/ 3381444 w 3540888"/>
              <a:gd name="connsiteY3792" fmla="*/ 2100408 h 3540887"/>
              <a:gd name="connsiteX3793" fmla="*/ 3378132 w 3540888"/>
              <a:gd name="connsiteY3793" fmla="*/ 2108792 h 3540887"/>
              <a:gd name="connsiteX3794" fmla="*/ 3380140 w 3540888"/>
              <a:gd name="connsiteY3794" fmla="*/ 2112725 h 3540887"/>
              <a:gd name="connsiteX3795" fmla="*/ 3372636 w 3540888"/>
              <a:gd name="connsiteY3795" fmla="*/ 2109176 h 3540887"/>
              <a:gd name="connsiteX3796" fmla="*/ 3372988 w 3540888"/>
              <a:gd name="connsiteY3796" fmla="*/ 2117302 h 3540887"/>
              <a:gd name="connsiteX3797" fmla="*/ 3361822 w 3540888"/>
              <a:gd name="connsiteY3797" fmla="*/ 2114004 h 3540887"/>
              <a:gd name="connsiteX3798" fmla="*/ 3368623 w 3540888"/>
              <a:gd name="connsiteY3798" fmla="*/ 2101302 h 3540887"/>
              <a:gd name="connsiteX3799" fmla="*/ 3360943 w 3540888"/>
              <a:gd name="connsiteY3799" fmla="*/ 2093688 h 3540887"/>
              <a:gd name="connsiteX3800" fmla="*/ 3361646 w 3540888"/>
              <a:gd name="connsiteY3800" fmla="*/ 2109943 h 3540887"/>
              <a:gd name="connsiteX3801" fmla="*/ 3355799 w 3540888"/>
              <a:gd name="connsiteY3801" fmla="*/ 2102197 h 3540887"/>
              <a:gd name="connsiteX3802" fmla="*/ 3354672 w 3540888"/>
              <a:gd name="connsiteY3802" fmla="*/ 2118581 h 3540887"/>
              <a:gd name="connsiteX3803" fmla="*/ 3356678 w 3540888"/>
              <a:gd name="connsiteY3803" fmla="*/ 2122517 h 3540887"/>
              <a:gd name="connsiteX3804" fmla="*/ 3362174 w 3540888"/>
              <a:gd name="connsiteY3804" fmla="*/ 2122134 h 3540887"/>
              <a:gd name="connsiteX3805" fmla="*/ 3357029 w 3540888"/>
              <a:gd name="connsiteY3805" fmla="*/ 2130643 h 3540887"/>
              <a:gd name="connsiteX3806" fmla="*/ 3360869 w 3540888"/>
              <a:gd name="connsiteY3806" fmla="*/ 2134452 h 3540887"/>
              <a:gd name="connsiteX3807" fmla="*/ 3355376 w 3540888"/>
              <a:gd name="connsiteY3807" fmla="*/ 2134836 h 3540887"/>
              <a:gd name="connsiteX3808" fmla="*/ 3355903 w 3540888"/>
              <a:gd name="connsiteY3808" fmla="*/ 2147026 h 3540887"/>
              <a:gd name="connsiteX3809" fmla="*/ 3341248 w 3540888"/>
              <a:gd name="connsiteY3809" fmla="*/ 2148049 h 3540887"/>
              <a:gd name="connsiteX3810" fmla="*/ 3338978 w 3540888"/>
              <a:gd name="connsiteY3810" fmla="*/ 2138019 h 3540887"/>
              <a:gd name="connsiteX3811" fmla="*/ 3336763 w 3540888"/>
              <a:gd name="connsiteY3811" fmla="*/ 2128238 h 3540887"/>
              <a:gd name="connsiteX3812" fmla="*/ 3334529 w 3540888"/>
              <a:gd name="connsiteY3812" fmla="*/ 2128075 h 3540887"/>
              <a:gd name="connsiteX3813" fmla="*/ 3331035 w 3540888"/>
              <a:gd name="connsiteY3813" fmla="*/ 2124308 h 3540887"/>
              <a:gd name="connsiteX3814" fmla="*/ 3342025 w 3540888"/>
              <a:gd name="connsiteY3814" fmla="*/ 2123540 h 3540887"/>
              <a:gd name="connsiteX3815" fmla="*/ 3342450 w 3540888"/>
              <a:gd name="connsiteY3815" fmla="*/ 2090902 h 3540887"/>
              <a:gd name="connsiteX3816" fmla="*/ 3339846 w 3540888"/>
              <a:gd name="connsiteY3816" fmla="*/ 2093376 h 3540887"/>
              <a:gd name="connsiteX3817" fmla="*/ 3340794 w 3540888"/>
              <a:gd name="connsiteY3817" fmla="*/ 2095095 h 3540887"/>
              <a:gd name="connsiteX3818" fmla="*/ 3337836 w 3540888"/>
              <a:gd name="connsiteY3818" fmla="*/ 2111606 h 3540887"/>
              <a:gd name="connsiteX3819" fmla="*/ 3330331 w 3540888"/>
              <a:gd name="connsiteY3819" fmla="*/ 2108053 h 3540887"/>
              <a:gd name="connsiteX3820" fmla="*/ 3329754 w 3540888"/>
              <a:gd name="connsiteY3820" fmla="*/ 2103927 h 3540887"/>
              <a:gd name="connsiteX3821" fmla="*/ 3329754 w 3540888"/>
              <a:gd name="connsiteY3821" fmla="*/ 2094843 h 3540887"/>
              <a:gd name="connsiteX3822" fmla="*/ 3331636 w 3540888"/>
              <a:gd name="connsiteY3822" fmla="*/ 2095734 h 3540887"/>
              <a:gd name="connsiteX3823" fmla="*/ 3329754 w 3540888"/>
              <a:gd name="connsiteY3823" fmla="*/ 2090545 h 3540887"/>
              <a:gd name="connsiteX3824" fmla="*/ 3329754 w 3540888"/>
              <a:gd name="connsiteY3824" fmla="*/ 2078493 h 3540887"/>
              <a:gd name="connsiteX3825" fmla="*/ 3325159 w 3540888"/>
              <a:gd name="connsiteY3825" fmla="*/ 2062464 h 3540887"/>
              <a:gd name="connsiteX3826" fmla="*/ 3329754 w 3540888"/>
              <a:gd name="connsiteY3826" fmla="*/ 2058455 h 3540887"/>
              <a:gd name="connsiteX3827" fmla="*/ 3325159 w 3540888"/>
              <a:gd name="connsiteY3827" fmla="*/ 2050441 h 3540887"/>
              <a:gd name="connsiteX3828" fmla="*/ 3315964 w 3540888"/>
              <a:gd name="connsiteY3828" fmla="*/ 2070479 h 3540887"/>
              <a:gd name="connsiteX3829" fmla="*/ 3316827 w 3540888"/>
              <a:gd name="connsiteY3829" fmla="*/ 2062963 h 3540887"/>
              <a:gd name="connsiteX3830" fmla="*/ 3316362 w 3540888"/>
              <a:gd name="connsiteY3830" fmla="*/ 2060536 h 3540887"/>
              <a:gd name="connsiteX3831" fmla="*/ 3317022 w 3540888"/>
              <a:gd name="connsiteY3831" fmla="*/ 2056281 h 3540887"/>
              <a:gd name="connsiteX3832" fmla="*/ 3313498 w 3540888"/>
              <a:gd name="connsiteY3832" fmla="*/ 2056527 h 3540887"/>
              <a:gd name="connsiteX3833" fmla="*/ 3314893 w 3540888"/>
              <a:gd name="connsiteY3833" fmla="*/ 2059983 h 3540887"/>
              <a:gd name="connsiteX3834" fmla="*/ 3312805 w 3540888"/>
              <a:gd name="connsiteY3834" fmla="*/ 2062964 h 3540887"/>
              <a:gd name="connsiteX3835" fmla="*/ 3311763 w 3540888"/>
              <a:gd name="connsiteY3835" fmla="*/ 2063528 h 3540887"/>
              <a:gd name="connsiteX3836" fmla="*/ 3311737 w 3540888"/>
              <a:gd name="connsiteY3836" fmla="*/ 2063196 h 3540887"/>
              <a:gd name="connsiteX3837" fmla="*/ 3311905 w 3540888"/>
              <a:gd name="connsiteY3837" fmla="*/ 2060556 h 3540887"/>
              <a:gd name="connsiteX3838" fmla="*/ 3311549 w 3540888"/>
              <a:gd name="connsiteY3838" fmla="*/ 2060783 h 3540887"/>
              <a:gd name="connsiteX3839" fmla="*/ 3311368 w 3540888"/>
              <a:gd name="connsiteY3839" fmla="*/ 2058455 h 3540887"/>
              <a:gd name="connsiteX3840" fmla="*/ 3309071 w 3540888"/>
              <a:gd name="connsiteY3840" fmla="*/ 2046436 h 3540887"/>
              <a:gd name="connsiteX3841" fmla="*/ 3309071 w 3540888"/>
              <a:gd name="connsiteY3841" fmla="*/ 2030403 h 3540887"/>
              <a:gd name="connsiteX3842" fmla="*/ 3320560 w 3540888"/>
              <a:gd name="connsiteY3842" fmla="*/ 2026399 h 3540887"/>
              <a:gd name="connsiteX3843" fmla="*/ 3317400 w 3540888"/>
              <a:gd name="connsiteY3843" fmla="*/ 2030406 h 3540887"/>
              <a:gd name="connsiteX3844" fmla="*/ 3317234 w 3540888"/>
              <a:gd name="connsiteY3844" fmla="*/ 2030870 h 3540887"/>
              <a:gd name="connsiteX3845" fmla="*/ 3315934 w 3540888"/>
              <a:gd name="connsiteY3845" fmla="*/ 2027414 h 3540887"/>
              <a:gd name="connsiteX3846" fmla="*/ 3309321 w 3540888"/>
              <a:gd name="connsiteY3846" fmla="*/ 2044071 h 3540887"/>
              <a:gd name="connsiteX3847" fmla="*/ 3320289 w 3540888"/>
              <a:gd name="connsiteY3847" fmla="*/ 2043305 h 3540887"/>
              <a:gd name="connsiteX3848" fmla="*/ 3318810 w 3540888"/>
              <a:gd name="connsiteY3848" fmla="*/ 2051507 h 3540887"/>
              <a:gd name="connsiteX3849" fmla="*/ 3333959 w 3540888"/>
              <a:gd name="connsiteY3849" fmla="*/ 2062596 h 3540887"/>
              <a:gd name="connsiteX3850" fmla="*/ 3339618 w 3540888"/>
              <a:gd name="connsiteY3850" fmla="*/ 2066250 h 3540887"/>
              <a:gd name="connsiteX3851" fmla="*/ 3332912 w 3540888"/>
              <a:gd name="connsiteY3851" fmla="*/ 2038376 h 3540887"/>
              <a:gd name="connsiteX3852" fmla="*/ 3334390 w 3540888"/>
              <a:gd name="connsiteY3852" fmla="*/ 2030174 h 3540887"/>
              <a:gd name="connsiteX3853" fmla="*/ 3340048 w 3540888"/>
              <a:gd name="connsiteY3853" fmla="*/ 2033828 h 3540887"/>
              <a:gd name="connsiteX3854" fmla="*/ 3339700 w 3540888"/>
              <a:gd name="connsiteY3854" fmla="*/ 2025755 h 3540887"/>
              <a:gd name="connsiteX3855" fmla="*/ 3336218 w 3540888"/>
              <a:gd name="connsiteY3855" fmla="*/ 2030046 h 3540887"/>
              <a:gd name="connsiteX3856" fmla="*/ 3337522 w 3540888"/>
              <a:gd name="connsiteY3856" fmla="*/ 2017809 h 3540887"/>
              <a:gd name="connsiteX3857" fmla="*/ 3330559 w 3540888"/>
              <a:gd name="connsiteY3857" fmla="*/ 2026393 h 3540887"/>
              <a:gd name="connsiteX3858" fmla="*/ 3331863 w 3540888"/>
              <a:gd name="connsiteY3858" fmla="*/ 2014155 h 3540887"/>
              <a:gd name="connsiteX3859" fmla="*/ 3344135 w 3540888"/>
              <a:gd name="connsiteY3859" fmla="*/ 2001152 h 3540887"/>
              <a:gd name="connsiteX3860" fmla="*/ 3336649 w 3540888"/>
              <a:gd name="connsiteY3860" fmla="*/ 1997625 h 3540887"/>
              <a:gd name="connsiteX3861" fmla="*/ 3335344 w 3540888"/>
              <a:gd name="connsiteY3861" fmla="*/ 2009863 h 3540887"/>
              <a:gd name="connsiteX3862" fmla="*/ 3333516 w 3540888"/>
              <a:gd name="connsiteY3862" fmla="*/ 2009991 h 3540887"/>
              <a:gd name="connsiteX3863" fmla="*/ 3334471 w 3540888"/>
              <a:gd name="connsiteY3863" fmla="*/ 1989679 h 3540887"/>
              <a:gd name="connsiteX3864" fmla="*/ 3329511 w 3540888"/>
              <a:gd name="connsiteY3864" fmla="*/ 2002172 h 3540887"/>
              <a:gd name="connsiteX3865" fmla="*/ 3325331 w 3540888"/>
              <a:gd name="connsiteY3865" fmla="*/ 1990318 h 3540887"/>
              <a:gd name="connsiteX3866" fmla="*/ 3328287 w 3540888"/>
              <a:gd name="connsiteY3866" fmla="*/ 1973914 h 3540887"/>
              <a:gd name="connsiteX3867" fmla="*/ 3326984 w 3540888"/>
              <a:gd name="connsiteY3867" fmla="*/ 1986153 h 3540887"/>
              <a:gd name="connsiteX3868" fmla="*/ 3331944 w 3540888"/>
              <a:gd name="connsiteY3868" fmla="*/ 1973660 h 3540887"/>
              <a:gd name="connsiteX3869" fmla="*/ 3339606 w 3540888"/>
              <a:gd name="connsiteY3869" fmla="*/ 1981223 h 3540887"/>
              <a:gd name="connsiteX3870" fmla="*/ 3339256 w 3540888"/>
              <a:gd name="connsiteY3870" fmla="*/ 1973149 h 3540887"/>
              <a:gd name="connsiteX3871" fmla="*/ 3346968 w 3540888"/>
              <a:gd name="connsiteY3871" fmla="*/ 1978558 h 3540887"/>
              <a:gd name="connsiteX3872" fmla="*/ 3352491 w 3540888"/>
              <a:gd name="connsiteY3872" fmla="*/ 1979585 h 3540887"/>
              <a:gd name="connsiteX3873" fmla="*/ 3352738 w 3540888"/>
              <a:gd name="connsiteY3873" fmla="*/ 1986328 h 3540887"/>
              <a:gd name="connsiteX3874" fmla="*/ 3361930 w 3540888"/>
              <a:gd name="connsiteY3874" fmla="*/ 1990333 h 3540887"/>
              <a:gd name="connsiteX3875" fmla="*/ 3366525 w 3540888"/>
              <a:gd name="connsiteY3875" fmla="*/ 2002357 h 3540887"/>
              <a:gd name="connsiteX3876" fmla="*/ 3368825 w 3540888"/>
              <a:gd name="connsiteY3876" fmla="*/ 2010370 h 3540887"/>
              <a:gd name="connsiteX3877" fmla="*/ 3366527 w 3540888"/>
              <a:gd name="connsiteY3877" fmla="*/ 2018384 h 3540887"/>
              <a:gd name="connsiteX3878" fmla="*/ 3365021 w 3540888"/>
              <a:gd name="connsiteY3878" fmla="*/ 2023639 h 3540887"/>
              <a:gd name="connsiteX3879" fmla="*/ 3363908 w 3540888"/>
              <a:gd name="connsiteY3879" fmla="*/ 2019212 h 3540887"/>
              <a:gd name="connsiteX3880" fmla="*/ 3357874 w 3540888"/>
              <a:gd name="connsiteY3880" fmla="*/ 2020123 h 3540887"/>
              <a:gd name="connsiteX3881" fmla="*/ 3362108 w 3540888"/>
              <a:gd name="connsiteY3881" fmla="*/ 2028154 h 3540887"/>
              <a:gd name="connsiteX3882" fmla="*/ 3365212 w 3540888"/>
              <a:gd name="connsiteY3882" fmla="*/ 2027542 h 3540887"/>
              <a:gd name="connsiteX3883" fmla="*/ 3371122 w 3540888"/>
              <a:gd name="connsiteY3883" fmla="*/ 2034413 h 3540887"/>
              <a:gd name="connsiteX3884" fmla="*/ 3369399 w 3540888"/>
              <a:gd name="connsiteY3884" fmla="*/ 2020888 h 3540887"/>
              <a:gd name="connsiteX3885" fmla="*/ 3369552 w 3540888"/>
              <a:gd name="connsiteY3885" fmla="*/ 2019950 h 3540887"/>
              <a:gd name="connsiteX3886" fmla="*/ 3370535 w 3540888"/>
              <a:gd name="connsiteY3886" fmla="*/ 2022208 h 3540887"/>
              <a:gd name="connsiteX3887" fmla="*/ 3372792 w 3540888"/>
              <a:gd name="connsiteY3887" fmla="*/ 2015047 h 3540887"/>
              <a:gd name="connsiteX3888" fmla="*/ 3371510 w 3540888"/>
              <a:gd name="connsiteY3888" fmla="*/ 2027588 h 3540887"/>
              <a:gd name="connsiteX3889" fmla="*/ 3376973 w 3540888"/>
              <a:gd name="connsiteY3889" fmla="*/ 2027207 h 3540887"/>
              <a:gd name="connsiteX3890" fmla="*/ 3379150 w 3540888"/>
              <a:gd name="connsiteY3890" fmla="*/ 2035351 h 3540887"/>
              <a:gd name="connsiteX3891" fmla="*/ 3380613 w 3540888"/>
              <a:gd name="connsiteY3891" fmla="*/ 2026953 h 3540887"/>
              <a:gd name="connsiteX3892" fmla="*/ 3382614 w 3540888"/>
              <a:gd name="connsiteY3892" fmla="*/ 2030959 h 3540887"/>
              <a:gd name="connsiteX3893" fmla="*/ 3379687 w 3540888"/>
              <a:gd name="connsiteY3893" fmla="*/ 2047761 h 3540887"/>
              <a:gd name="connsiteX3894" fmla="*/ 3382793 w 3540888"/>
              <a:gd name="connsiteY3894" fmla="*/ 2035096 h 3540887"/>
              <a:gd name="connsiteX3895" fmla="*/ 3386076 w 3540888"/>
              <a:gd name="connsiteY3895" fmla="*/ 2026571 h 3540887"/>
              <a:gd name="connsiteX3896" fmla="*/ 3388255 w 3540888"/>
              <a:gd name="connsiteY3896" fmla="*/ 2034715 h 3540887"/>
              <a:gd name="connsiteX3897" fmla="*/ 3397179 w 3540888"/>
              <a:gd name="connsiteY3897" fmla="*/ 2029942 h 3540887"/>
              <a:gd name="connsiteX3898" fmla="*/ 3395181 w 3540888"/>
              <a:gd name="connsiteY3898" fmla="*/ 2025935 h 3540887"/>
              <a:gd name="connsiteX3899" fmla="*/ 3391716 w 3540888"/>
              <a:gd name="connsiteY3899" fmla="*/ 2030323 h 3540887"/>
              <a:gd name="connsiteX3900" fmla="*/ 3389358 w 3540888"/>
              <a:gd name="connsiteY3900" fmla="*/ 2018041 h 3540887"/>
              <a:gd name="connsiteX3901" fmla="*/ 3392286 w 3540888"/>
              <a:gd name="connsiteY3901" fmla="*/ 2001244 h 3540887"/>
              <a:gd name="connsiteX3902" fmla="*/ 3382285 w 3540888"/>
              <a:gd name="connsiteY3902" fmla="*/ 1981195 h 3540887"/>
              <a:gd name="connsiteX3903" fmla="*/ 3388821 w 3540888"/>
              <a:gd name="connsiteY3903" fmla="*/ 2005632 h 3540887"/>
              <a:gd name="connsiteX3904" fmla="*/ 3385896 w 3540888"/>
              <a:gd name="connsiteY3904" fmla="*/ 2022434 h 3540887"/>
              <a:gd name="connsiteX3905" fmla="*/ 3381719 w 3540888"/>
              <a:gd name="connsiteY3905" fmla="*/ 2010278 h 3540887"/>
              <a:gd name="connsiteX3906" fmla="*/ 3382076 w 3540888"/>
              <a:gd name="connsiteY3906" fmla="*/ 2018549 h 3540887"/>
              <a:gd name="connsiteX3907" fmla="*/ 3378613 w 3540888"/>
              <a:gd name="connsiteY3907" fmla="*/ 2022942 h 3540887"/>
              <a:gd name="connsiteX3908" fmla="*/ 3376436 w 3540888"/>
              <a:gd name="connsiteY3908" fmla="*/ 2014793 h 3540887"/>
              <a:gd name="connsiteX3909" fmla="*/ 3380255 w 3540888"/>
              <a:gd name="connsiteY3909" fmla="*/ 2018677 h 3540887"/>
              <a:gd name="connsiteX3910" fmla="*/ 3379718 w 3540888"/>
              <a:gd name="connsiteY3910" fmla="*/ 2006267 h 3540887"/>
              <a:gd name="connsiteX3911" fmla="*/ 3373641 w 3540888"/>
              <a:gd name="connsiteY3911" fmla="*/ 2008247 h 3540887"/>
              <a:gd name="connsiteX3912" fmla="*/ 3369863 w 3540888"/>
              <a:gd name="connsiteY3912" fmla="*/ 2018057 h 3540887"/>
              <a:gd name="connsiteX3913" fmla="*/ 3371122 w 3540888"/>
              <a:gd name="connsiteY3913" fmla="*/ 2010370 h 3540887"/>
              <a:gd name="connsiteX3914" fmla="*/ 3364228 w 3540888"/>
              <a:gd name="connsiteY3914" fmla="*/ 1990332 h 3540887"/>
              <a:gd name="connsiteX3915" fmla="*/ 3361419 w 3540888"/>
              <a:gd name="connsiteY3915" fmla="*/ 1981186 h 3540887"/>
              <a:gd name="connsiteX3916" fmla="*/ 3364121 w 3540888"/>
              <a:gd name="connsiteY3916" fmla="*/ 1981662 h 3540887"/>
              <a:gd name="connsiteX3917" fmla="*/ 3364228 w 3540888"/>
              <a:gd name="connsiteY3917" fmla="*/ 1981728 h 3540887"/>
              <a:gd name="connsiteX3918" fmla="*/ 3364228 w 3540888"/>
              <a:gd name="connsiteY3918" fmla="*/ 1990332 h 3540887"/>
              <a:gd name="connsiteX3919" fmla="*/ 3366527 w 3540888"/>
              <a:gd name="connsiteY3919" fmla="*/ 1986326 h 3540887"/>
              <a:gd name="connsiteX3920" fmla="*/ 3367883 w 3540888"/>
              <a:gd name="connsiteY3920" fmla="*/ 1983960 h 3540887"/>
              <a:gd name="connsiteX3921" fmla="*/ 3371122 w 3540888"/>
              <a:gd name="connsiteY3921" fmla="*/ 1985937 h 3540887"/>
              <a:gd name="connsiteX3922" fmla="*/ 3371122 w 3540888"/>
              <a:gd name="connsiteY3922" fmla="*/ 1986328 h 3540887"/>
              <a:gd name="connsiteX3923" fmla="*/ 3371710 w 3540888"/>
              <a:gd name="connsiteY3923" fmla="*/ 1986296 h 3540887"/>
              <a:gd name="connsiteX3924" fmla="*/ 3372861 w 3540888"/>
              <a:gd name="connsiteY3924" fmla="*/ 1986999 h 3540887"/>
              <a:gd name="connsiteX3925" fmla="*/ 3369380 w 3540888"/>
              <a:gd name="connsiteY3925" fmla="*/ 1991291 h 3540887"/>
              <a:gd name="connsiteX3926" fmla="*/ 3371732 w 3540888"/>
              <a:gd name="connsiteY3926" fmla="*/ 2003274 h 3540887"/>
              <a:gd name="connsiteX3927" fmla="*/ 3373188 w 3540888"/>
              <a:gd name="connsiteY3927" fmla="*/ 1986218 h 3540887"/>
              <a:gd name="connsiteX3928" fmla="*/ 3373491 w 3540888"/>
              <a:gd name="connsiteY3928" fmla="*/ 1986202 h 3540887"/>
              <a:gd name="connsiteX3929" fmla="*/ 3375647 w 3540888"/>
              <a:gd name="connsiteY3929" fmla="*/ 1978438 h 3540887"/>
              <a:gd name="connsiteX3930" fmla="*/ 3377634 w 3540888"/>
              <a:gd name="connsiteY3930" fmla="*/ 1978334 h 3540887"/>
              <a:gd name="connsiteX3931" fmla="*/ 3378171 w 3540888"/>
              <a:gd name="connsiteY3931" fmla="*/ 1982580 h 3540887"/>
              <a:gd name="connsiteX3932" fmla="*/ 3377986 w 3540888"/>
              <a:gd name="connsiteY3932" fmla="*/ 1978316 h 3540887"/>
              <a:gd name="connsiteX3933" fmla="*/ 3378018 w 3540888"/>
              <a:gd name="connsiteY3933" fmla="*/ 1978314 h 3540887"/>
              <a:gd name="connsiteX3934" fmla="*/ 3380317 w 3540888"/>
              <a:gd name="connsiteY3934" fmla="*/ 1990333 h 3540887"/>
              <a:gd name="connsiteX3935" fmla="*/ 3380317 w 3540888"/>
              <a:gd name="connsiteY3935" fmla="*/ 1974304 h 3540887"/>
              <a:gd name="connsiteX3936" fmla="*/ 3377813 w 3540888"/>
              <a:gd name="connsiteY3936" fmla="*/ 1974305 h 3540887"/>
              <a:gd name="connsiteX3937" fmla="*/ 3377328 w 3540888"/>
              <a:gd name="connsiteY3937" fmla="*/ 1963100 h 3540887"/>
              <a:gd name="connsiteX3938" fmla="*/ 3379166 w 3540888"/>
              <a:gd name="connsiteY3938" fmla="*/ 1964036 h 3540887"/>
              <a:gd name="connsiteX3939" fmla="*/ 3381766 w 3540888"/>
              <a:gd name="connsiteY3939" fmla="*/ 1968757 h 3540887"/>
              <a:gd name="connsiteX3940" fmla="*/ 3381279 w 3540888"/>
              <a:gd name="connsiteY3940" fmla="*/ 1969270 h 3540887"/>
              <a:gd name="connsiteX3941" fmla="*/ 3380976 w 3540888"/>
              <a:gd name="connsiteY3941" fmla="*/ 1973556 h 3540887"/>
              <a:gd name="connsiteX3942" fmla="*/ 3383651 w 3540888"/>
              <a:gd name="connsiteY3942" fmla="*/ 1981511 h 3540887"/>
              <a:gd name="connsiteX3943" fmla="*/ 3388802 w 3540888"/>
              <a:gd name="connsiteY3943" fmla="*/ 1972881 h 3540887"/>
              <a:gd name="connsiteX3944" fmla="*/ 3410659 w 3540888"/>
              <a:gd name="connsiteY3944" fmla="*/ 1967219 h 3540887"/>
              <a:gd name="connsiteX3945" fmla="*/ 3411194 w 3540888"/>
              <a:gd name="connsiteY3945" fmla="*/ 1979589 h 3540887"/>
              <a:gd name="connsiteX3946" fmla="*/ 3414509 w 3540888"/>
              <a:gd name="connsiteY3946" fmla="*/ 1971086 h 3540887"/>
              <a:gd name="connsiteX3947" fmla="*/ 3427720 w 3540888"/>
              <a:gd name="connsiteY3947" fmla="*/ 1978435 h 3540887"/>
              <a:gd name="connsiteX3948" fmla="*/ 3428434 w 3540888"/>
              <a:gd name="connsiteY3948" fmla="*/ 1994930 h 3540887"/>
              <a:gd name="connsiteX3949" fmla="*/ 3445903 w 3540888"/>
              <a:gd name="connsiteY3949" fmla="*/ 1973029 h 3540887"/>
              <a:gd name="connsiteX3950" fmla="*/ 3452892 w 3540888"/>
              <a:gd name="connsiteY3950" fmla="*/ 1964269 h 3540887"/>
              <a:gd name="connsiteX3951" fmla="*/ 3456921 w 3540888"/>
              <a:gd name="connsiteY3951" fmla="*/ 1972260 h 3540887"/>
              <a:gd name="connsiteX3952" fmla="*/ 3463552 w 3540888"/>
              <a:gd name="connsiteY3952" fmla="*/ 1955254 h 3540887"/>
              <a:gd name="connsiteX3953" fmla="*/ 3465745 w 3540888"/>
              <a:gd name="connsiteY3953" fmla="*/ 1963372 h 3540887"/>
              <a:gd name="connsiteX3954" fmla="*/ 3462430 w 3540888"/>
              <a:gd name="connsiteY3954" fmla="*/ 1971876 h 3540887"/>
              <a:gd name="connsiteX3955" fmla="*/ 3475284 w 3540888"/>
              <a:gd name="connsiteY3955" fmla="*/ 1970978 h 3540887"/>
              <a:gd name="connsiteX3956" fmla="*/ 3472147 w 3540888"/>
              <a:gd name="connsiteY3956" fmla="*/ 1983606 h 3540887"/>
              <a:gd name="connsiteX3957" fmla="*/ 3477654 w 3540888"/>
              <a:gd name="connsiteY3957" fmla="*/ 1983221 h 3540887"/>
              <a:gd name="connsiteX3958" fmla="*/ 3477119 w 3540888"/>
              <a:gd name="connsiteY3958" fmla="*/ 1970851 h 3540887"/>
              <a:gd name="connsiteX3959" fmla="*/ 3484464 w 3540888"/>
              <a:gd name="connsiteY3959" fmla="*/ 1970338 h 3540887"/>
              <a:gd name="connsiteX3960" fmla="*/ 3484999 w 3540888"/>
              <a:gd name="connsiteY3960" fmla="*/ 1982708 h 3540887"/>
              <a:gd name="connsiteX3961" fmla="*/ 3490329 w 3540888"/>
              <a:gd name="connsiteY3961" fmla="*/ 1978200 h 3540887"/>
              <a:gd name="connsiteX3962" fmla="*/ 3494538 w 3540888"/>
              <a:gd name="connsiteY3962" fmla="*/ 1990315 h 3540887"/>
              <a:gd name="connsiteX3963" fmla="*/ 3490152 w 3540888"/>
              <a:gd name="connsiteY3963" fmla="*/ 1974077 h 3540887"/>
              <a:gd name="connsiteX3964" fmla="*/ 3495482 w 3540888"/>
              <a:gd name="connsiteY3964" fmla="*/ 1969569 h 3540887"/>
              <a:gd name="connsiteX3965" fmla="*/ 3496196 w 3540888"/>
              <a:gd name="connsiteY3965" fmla="*/ 1986063 h 3540887"/>
              <a:gd name="connsiteX3966" fmla="*/ 3509584 w 3540888"/>
              <a:gd name="connsiteY3966" fmla="*/ 1997536 h 3540887"/>
              <a:gd name="connsiteX3967" fmla="*/ 3505198 w 3540888"/>
              <a:gd name="connsiteY3967" fmla="*/ 1981299 h 3540887"/>
              <a:gd name="connsiteX3968" fmla="*/ 3510707 w 3540888"/>
              <a:gd name="connsiteY3968" fmla="*/ 1980913 h 3540887"/>
              <a:gd name="connsiteX3969" fmla="*/ 3513078 w 3540888"/>
              <a:gd name="connsiteY3969" fmla="*/ 1993157 h 3540887"/>
              <a:gd name="connsiteX3970" fmla="*/ 3526685 w 3540888"/>
              <a:gd name="connsiteY3970" fmla="*/ 1972431 h 3540887"/>
              <a:gd name="connsiteX3971" fmla="*/ 3529245 w 3540888"/>
              <a:gd name="connsiteY3971" fmla="*/ 1967856 h 3540887"/>
              <a:gd name="connsiteX3972" fmla="*/ 3531673 w 3540888"/>
              <a:gd name="connsiteY3972" fmla="*/ 1951943 h 3540887"/>
              <a:gd name="connsiteX3973" fmla="*/ 3528508 w 3540888"/>
              <a:gd name="connsiteY3973" fmla="*/ 1950718 h 3540887"/>
              <a:gd name="connsiteX3974" fmla="*/ 3514431 w 3540888"/>
              <a:gd name="connsiteY3974" fmla="*/ 1939293 h 3540887"/>
              <a:gd name="connsiteX3975" fmla="*/ 3509101 w 3540888"/>
              <a:gd name="connsiteY3975" fmla="*/ 1943801 h 3540887"/>
              <a:gd name="connsiteX3976" fmla="*/ 3506075 w 3540888"/>
              <a:gd name="connsiteY3976" fmla="*/ 1959006 h 3540887"/>
              <a:gd name="connsiteX3977" fmla="*/ 3504319 w 3540888"/>
              <a:gd name="connsiteY3977" fmla="*/ 1958194 h 3540887"/>
              <a:gd name="connsiteX3978" fmla="*/ 3505517 w 3540888"/>
              <a:gd name="connsiteY3978" fmla="*/ 1960079 h 3540887"/>
              <a:gd name="connsiteX3979" fmla="*/ 3506499 w 3540888"/>
              <a:gd name="connsiteY3979" fmla="*/ 1968799 h 3540887"/>
              <a:gd name="connsiteX3980" fmla="*/ 3500812 w 3540888"/>
              <a:gd name="connsiteY3980" fmla="*/ 1965060 h 3540887"/>
              <a:gd name="connsiteX3981" fmla="*/ 3502224 w 3540888"/>
              <a:gd name="connsiteY3981" fmla="*/ 1959791 h 3540887"/>
              <a:gd name="connsiteX3982" fmla="*/ 3503702 w 3540888"/>
              <a:gd name="connsiteY3982" fmla="*/ 1957910 h 3540887"/>
              <a:gd name="connsiteX3983" fmla="*/ 3500848 w 3540888"/>
              <a:gd name="connsiteY3983" fmla="*/ 1956592 h 3540887"/>
              <a:gd name="connsiteX3984" fmla="*/ 3496889 w 3540888"/>
              <a:gd name="connsiteY3984" fmla="*/ 1953191 h 3540887"/>
              <a:gd name="connsiteX3985" fmla="*/ 3500081 w 3540888"/>
              <a:gd name="connsiteY3985" fmla="*/ 1952148 h 3540887"/>
              <a:gd name="connsiteX3986" fmla="*/ 3502098 w 3540888"/>
              <a:gd name="connsiteY3986" fmla="*/ 1945150 h 3540887"/>
              <a:gd name="connsiteX3987" fmla="*/ 3497988 w 3540888"/>
              <a:gd name="connsiteY3987" fmla="*/ 1945437 h 3540887"/>
              <a:gd name="connsiteX3988" fmla="*/ 3495763 w 3540888"/>
              <a:gd name="connsiteY3988" fmla="*/ 1941675 h 3540887"/>
              <a:gd name="connsiteX3989" fmla="*/ 3496206 w 3540888"/>
              <a:gd name="connsiteY3989" fmla="*/ 1951929 h 3540887"/>
              <a:gd name="connsiteX3990" fmla="*/ 3496245 w 3540888"/>
              <a:gd name="connsiteY3990" fmla="*/ 1952825 h 3540887"/>
              <a:gd name="connsiteX3991" fmla="*/ 3495494 w 3540888"/>
              <a:gd name="connsiteY3991" fmla="*/ 1952571 h 3540887"/>
              <a:gd name="connsiteX3992" fmla="*/ 3493289 w 3540888"/>
              <a:gd name="connsiteY3992" fmla="*/ 1961449 h 3540887"/>
              <a:gd name="connsiteX3993" fmla="*/ 3485409 w 3540888"/>
              <a:gd name="connsiteY3993" fmla="*/ 1949592 h 3540887"/>
              <a:gd name="connsiteX3994" fmla="*/ 3491452 w 3540888"/>
              <a:gd name="connsiteY3994" fmla="*/ 1961578 h 3540887"/>
              <a:gd name="connsiteX3995" fmla="*/ 3484108 w 3540888"/>
              <a:gd name="connsiteY3995" fmla="*/ 1962090 h 3540887"/>
              <a:gd name="connsiteX3996" fmla="*/ 3481736 w 3540888"/>
              <a:gd name="connsiteY3996" fmla="*/ 1949849 h 3540887"/>
              <a:gd name="connsiteX3997" fmla="*/ 3465567 w 3540888"/>
              <a:gd name="connsiteY3997" fmla="*/ 1959249 h 3540887"/>
              <a:gd name="connsiteX3998" fmla="*/ 3466867 w 3540888"/>
              <a:gd name="connsiteY3998" fmla="*/ 1946750 h 3540887"/>
              <a:gd name="connsiteX3999" fmla="*/ 3449395 w 3540888"/>
              <a:gd name="connsiteY3999" fmla="*/ 1952623 h 3540887"/>
              <a:gd name="connsiteX4000" fmla="*/ 3449046 w 3540888"/>
              <a:gd name="connsiteY4000" fmla="*/ 1952712 h 3540887"/>
              <a:gd name="connsiteX4001" fmla="*/ 3450124 w 3540888"/>
              <a:gd name="connsiteY4001" fmla="*/ 1947757 h 3540887"/>
              <a:gd name="connsiteX4002" fmla="*/ 3451562 w 3540888"/>
              <a:gd name="connsiteY4002" fmla="*/ 1930225 h 3540887"/>
              <a:gd name="connsiteX4003" fmla="*/ 3449262 w 3540888"/>
              <a:gd name="connsiteY4003" fmla="*/ 1914196 h 3540887"/>
              <a:gd name="connsiteX4004" fmla="*/ 3453858 w 3540888"/>
              <a:gd name="connsiteY4004" fmla="*/ 1910187 h 3540887"/>
              <a:gd name="connsiteX4005" fmla="*/ 3457306 w 3540888"/>
              <a:gd name="connsiteY4005" fmla="*/ 1880135 h 3540887"/>
              <a:gd name="connsiteX4006" fmla="*/ 3457440 w 3540888"/>
              <a:gd name="connsiteY4006" fmla="*/ 1878964 h 3540887"/>
              <a:gd name="connsiteX4007" fmla="*/ 3460395 w 3540888"/>
              <a:gd name="connsiteY4007" fmla="*/ 1887020 h 3540887"/>
              <a:gd name="connsiteX4008" fmla="*/ 3459021 w 3540888"/>
              <a:gd name="connsiteY4008" fmla="*/ 1875844 h 3540887"/>
              <a:gd name="connsiteX4009" fmla="*/ 3458054 w 3540888"/>
              <a:gd name="connsiteY4009" fmla="*/ 1873610 h 3540887"/>
              <a:gd name="connsiteX4010" fmla="*/ 3459406 w 3540888"/>
              <a:gd name="connsiteY4010" fmla="*/ 1861827 h 3540887"/>
              <a:gd name="connsiteX4011" fmla="*/ 3460996 w 3540888"/>
              <a:gd name="connsiteY4011" fmla="*/ 1858445 h 3540887"/>
              <a:gd name="connsiteX4012" fmla="*/ 3459855 w 3540888"/>
              <a:gd name="connsiteY4012" fmla="*/ 1857907 h 3540887"/>
              <a:gd name="connsiteX4013" fmla="*/ 3460753 w 3540888"/>
              <a:gd name="connsiteY4013" fmla="*/ 1850079 h 3540887"/>
              <a:gd name="connsiteX4014" fmla="*/ 3458275 w 3540888"/>
              <a:gd name="connsiteY4014" fmla="*/ 1856799 h 3540887"/>
              <a:gd name="connsiteX4015" fmla="*/ 3457806 w 3540888"/>
              <a:gd name="connsiteY4015" fmla="*/ 1856377 h 3540887"/>
              <a:gd name="connsiteX4016" fmla="*/ 3456980 w 3540888"/>
              <a:gd name="connsiteY4016" fmla="*/ 1850576 h 3540887"/>
              <a:gd name="connsiteX4017" fmla="*/ 3455649 w 3540888"/>
              <a:gd name="connsiteY4017" fmla="*/ 1851847 h 3540887"/>
              <a:gd name="connsiteX4018" fmla="*/ 3456156 w 3540888"/>
              <a:gd name="connsiteY4018" fmla="*/ 1850079 h 3540887"/>
              <a:gd name="connsiteX4019" fmla="*/ 3458454 w 3540888"/>
              <a:gd name="connsiteY4019" fmla="*/ 1842065 h 3540887"/>
              <a:gd name="connsiteX4020" fmla="*/ 3454817 w 3540888"/>
              <a:gd name="connsiteY4020" fmla="*/ 1838895 h 3540887"/>
              <a:gd name="connsiteX4021" fmla="*/ 3454226 w 3540888"/>
              <a:gd name="connsiteY4021" fmla="*/ 1837738 h 3540887"/>
              <a:gd name="connsiteX4022" fmla="*/ 3458454 w 3540888"/>
              <a:gd name="connsiteY4022" fmla="*/ 1834050 h 3540887"/>
              <a:gd name="connsiteX4023" fmla="*/ 3457955 w 3540888"/>
              <a:gd name="connsiteY4023" fmla="*/ 1831875 h 3540887"/>
              <a:gd name="connsiteX4024" fmla="*/ 3462187 w 3540888"/>
              <a:gd name="connsiteY4024" fmla="*/ 1832889 h 3540887"/>
              <a:gd name="connsiteX4025" fmla="*/ 3468747 w 3540888"/>
              <a:gd name="connsiteY4025" fmla="*/ 1825300 h 3540887"/>
              <a:gd name="connsiteX4026" fmla="*/ 3484103 w 3540888"/>
              <a:gd name="connsiteY4026" fmla="*/ 1840528 h 3540887"/>
              <a:gd name="connsiteX4027" fmla="*/ 3464133 w 3540888"/>
              <a:gd name="connsiteY4027" fmla="*/ 1846000 h 3540887"/>
              <a:gd name="connsiteX4028" fmla="*/ 3460820 w 3540888"/>
              <a:gd name="connsiteY4028" fmla="*/ 1854385 h 3540887"/>
              <a:gd name="connsiteX4029" fmla="*/ 3475122 w 3540888"/>
              <a:gd name="connsiteY4029" fmla="*/ 1845232 h 3540887"/>
              <a:gd name="connsiteX4030" fmla="*/ 3477306 w 3540888"/>
              <a:gd name="connsiteY4030" fmla="*/ 1853234 h 3540887"/>
              <a:gd name="connsiteX4031" fmla="*/ 3470153 w 3540888"/>
              <a:gd name="connsiteY4031" fmla="*/ 1857807 h 3540887"/>
              <a:gd name="connsiteX4032" fmla="*/ 3474345 w 3540888"/>
              <a:gd name="connsiteY4032" fmla="*/ 1869745 h 3540887"/>
              <a:gd name="connsiteX4033" fmla="*/ 3471986 w 3540888"/>
              <a:gd name="connsiteY4033" fmla="*/ 1857678 h 3540887"/>
              <a:gd name="connsiteX4034" fmla="*/ 3479314 w 3540888"/>
              <a:gd name="connsiteY4034" fmla="*/ 1857166 h 3540887"/>
              <a:gd name="connsiteX4035" fmla="*/ 3480734 w 3540888"/>
              <a:gd name="connsiteY4035" fmla="*/ 1884009 h 3540887"/>
              <a:gd name="connsiteX4036" fmla="*/ 3480805 w 3540888"/>
              <a:gd name="connsiteY4036" fmla="*/ 1888302 h 3540887"/>
              <a:gd name="connsiteX4037" fmla="*/ 3482206 w 3540888"/>
              <a:gd name="connsiteY4037" fmla="*/ 1865628 h 3540887"/>
              <a:gd name="connsiteX4038" fmla="*/ 3488471 w 3540888"/>
              <a:gd name="connsiteY4038" fmla="*/ 1856527 h 3540887"/>
              <a:gd name="connsiteX4039" fmla="*/ 3499639 w 3540888"/>
              <a:gd name="connsiteY4039" fmla="*/ 1859825 h 3540887"/>
              <a:gd name="connsiteX4040" fmla="*/ 3498159 w 3540888"/>
              <a:gd name="connsiteY4040" fmla="*/ 1868082 h 3540887"/>
              <a:gd name="connsiteX4041" fmla="*/ 3507141 w 3540888"/>
              <a:gd name="connsiteY4041" fmla="*/ 1863379 h 3540887"/>
              <a:gd name="connsiteX4042" fmla="*/ 3503476 w 3540888"/>
              <a:gd name="connsiteY4042" fmla="*/ 1863634 h 3540887"/>
              <a:gd name="connsiteX4043" fmla="*/ 3499463 w 3540888"/>
              <a:gd name="connsiteY4043" fmla="*/ 1855760 h 3540887"/>
              <a:gd name="connsiteX4044" fmla="*/ 3510980 w 3540888"/>
              <a:gd name="connsiteY4044" fmla="*/ 1867187 h 3540887"/>
              <a:gd name="connsiteX4045" fmla="*/ 3535143 w 3540888"/>
              <a:gd name="connsiteY4045" fmla="*/ 1873651 h 3540887"/>
              <a:gd name="connsiteX4046" fmla="*/ 3534616 w 3540888"/>
              <a:gd name="connsiteY4046" fmla="*/ 1861460 h 3540887"/>
              <a:gd name="connsiteX4047" fmla="*/ 3536312 w 3540888"/>
              <a:gd name="connsiteY4047" fmla="*/ 1861049 h 3540887"/>
              <a:gd name="connsiteX4048" fmla="*/ 3536923 w 3540888"/>
              <a:gd name="connsiteY4048" fmla="*/ 1848959 h 3540887"/>
              <a:gd name="connsiteX4049" fmla="*/ 3535920 w 3540888"/>
              <a:gd name="connsiteY4049" fmla="*/ 1849142 h 3540887"/>
              <a:gd name="connsiteX4050" fmla="*/ 3537021 w 3540888"/>
              <a:gd name="connsiteY4050" fmla="*/ 1847020 h 3540887"/>
              <a:gd name="connsiteX4051" fmla="*/ 3537334 w 3540888"/>
              <a:gd name="connsiteY4051" fmla="*/ 1840815 h 3540887"/>
              <a:gd name="connsiteX4052" fmla="*/ 3533310 w 3540888"/>
              <a:gd name="connsiteY4052" fmla="*/ 1836584 h 3540887"/>
              <a:gd name="connsiteX4053" fmla="*/ 3528240 w 3540888"/>
              <a:gd name="connsiteY4053" fmla="*/ 1841523 h 3540887"/>
              <a:gd name="connsiteX4054" fmla="*/ 3527537 w 3540888"/>
              <a:gd name="connsiteY4054" fmla="*/ 1825268 h 3540887"/>
              <a:gd name="connsiteX4055" fmla="*/ 3530849 w 3540888"/>
              <a:gd name="connsiteY4055" fmla="*/ 1816887 h 3540887"/>
              <a:gd name="connsiteX4056" fmla="*/ 3536873 w 3540888"/>
              <a:gd name="connsiteY4056" fmla="*/ 1828695 h 3540887"/>
              <a:gd name="connsiteX4057" fmla="*/ 3537368 w 3540888"/>
              <a:gd name="connsiteY4057" fmla="*/ 1840149 h 3540887"/>
              <a:gd name="connsiteX4058" fmla="*/ 3538440 w 3540888"/>
              <a:gd name="connsiteY4058" fmla="*/ 1818916 h 3540887"/>
              <a:gd name="connsiteX4059" fmla="*/ 3536913 w 3540888"/>
              <a:gd name="connsiteY4059" fmla="*/ 1818374 h 3540887"/>
              <a:gd name="connsiteX4060" fmla="*/ 3533457 w 3540888"/>
              <a:gd name="connsiteY4060" fmla="*/ 1792247 h 3540887"/>
              <a:gd name="connsiteX4061" fmla="*/ 3529442 w 3540888"/>
              <a:gd name="connsiteY4061" fmla="*/ 1784376 h 3540887"/>
              <a:gd name="connsiteX4062" fmla="*/ 3527963 w 3540888"/>
              <a:gd name="connsiteY4062" fmla="*/ 1792631 h 3540887"/>
              <a:gd name="connsiteX4063" fmla="*/ 3528666 w 3540888"/>
              <a:gd name="connsiteY4063" fmla="*/ 1808885 h 3540887"/>
              <a:gd name="connsiteX4064" fmla="*/ 3521515 w 3540888"/>
              <a:gd name="connsiteY4064" fmla="*/ 1813461 h 3540887"/>
              <a:gd name="connsiteX4065" fmla="*/ 3473891 w 3540888"/>
              <a:gd name="connsiteY4065" fmla="*/ 1816786 h 3540887"/>
              <a:gd name="connsiteX4066" fmla="*/ 3481043 w 3540888"/>
              <a:gd name="connsiteY4066" fmla="*/ 1812210 h 3540887"/>
              <a:gd name="connsiteX4067" fmla="*/ 3486185 w 3540888"/>
              <a:gd name="connsiteY4067" fmla="*/ 1803701 h 3540887"/>
              <a:gd name="connsiteX4068" fmla="*/ 3485833 w 3540888"/>
              <a:gd name="connsiteY4068" fmla="*/ 1795571 h 3540887"/>
              <a:gd name="connsiteX4069" fmla="*/ 3499958 w 3540888"/>
              <a:gd name="connsiteY4069" fmla="*/ 1782358 h 3540887"/>
              <a:gd name="connsiteX4070" fmla="*/ 3497423 w 3540888"/>
              <a:gd name="connsiteY4070" fmla="*/ 1766231 h 3540887"/>
              <a:gd name="connsiteX4071" fmla="*/ 3484778 w 3540888"/>
              <a:gd name="connsiteY4071" fmla="*/ 1771190 h 3540887"/>
              <a:gd name="connsiteX4072" fmla="*/ 3483298 w 3540888"/>
              <a:gd name="connsiteY4072" fmla="*/ 1779448 h 3540887"/>
              <a:gd name="connsiteX4073" fmla="*/ 3488091 w 3540888"/>
              <a:gd name="connsiteY4073" fmla="*/ 1762809 h 3540887"/>
              <a:gd name="connsiteX4074" fmla="*/ 3478581 w 3540888"/>
              <a:gd name="connsiteY4074" fmla="*/ 1755319 h 3540887"/>
              <a:gd name="connsiteX4075" fmla="*/ 3481891 w 3540888"/>
              <a:gd name="connsiteY4075" fmla="*/ 1746938 h 3540887"/>
              <a:gd name="connsiteX4076" fmla="*/ 3487387 w 3540888"/>
              <a:gd name="connsiteY4076" fmla="*/ 1746554 h 3540887"/>
              <a:gd name="connsiteX4077" fmla="*/ 3487739 w 3540888"/>
              <a:gd name="connsiteY4077" fmla="*/ 1754679 h 3540887"/>
              <a:gd name="connsiteX4078" fmla="*/ 3491226 w 3540888"/>
              <a:gd name="connsiteY4078" fmla="*/ 1750363 h 3540887"/>
              <a:gd name="connsiteX4079" fmla="*/ 3491755 w 3540888"/>
              <a:gd name="connsiteY4079" fmla="*/ 1762554 h 3540887"/>
              <a:gd name="connsiteX4080" fmla="*/ 3501864 w 3540888"/>
              <a:gd name="connsiteY4080" fmla="*/ 1741466 h 3540887"/>
              <a:gd name="connsiteX4081" fmla="*/ 3484675 w 3540888"/>
              <a:gd name="connsiteY4081" fmla="*/ 1726362 h 3540887"/>
              <a:gd name="connsiteX4082" fmla="*/ 3481964 w 3540888"/>
              <a:gd name="connsiteY4082" fmla="*/ 1706173 h 3540887"/>
              <a:gd name="connsiteX4083" fmla="*/ 3489292 w 3540888"/>
              <a:gd name="connsiteY4083" fmla="*/ 1705662 h 3540887"/>
              <a:gd name="connsiteX4084" fmla="*/ 3489644 w 3540888"/>
              <a:gd name="connsiteY4084" fmla="*/ 1713787 h 3540887"/>
              <a:gd name="connsiteX4085" fmla="*/ 3501513 w 3540888"/>
              <a:gd name="connsiteY4085" fmla="*/ 1733340 h 3540887"/>
              <a:gd name="connsiteX4086" fmla="*/ 3504473 w 3540888"/>
              <a:gd name="connsiteY4086" fmla="*/ 1716830 h 3540887"/>
              <a:gd name="connsiteX4087" fmla="*/ 3503770 w 3540888"/>
              <a:gd name="connsiteY4087" fmla="*/ 1700574 h 3540887"/>
              <a:gd name="connsiteX4088" fmla="*/ 3505426 w 3540888"/>
              <a:gd name="connsiteY4088" fmla="*/ 1696381 h 3540887"/>
              <a:gd name="connsiteX4089" fmla="*/ 3518774 w 3540888"/>
              <a:gd name="connsiteY4089" fmla="*/ 1707676 h 3540887"/>
              <a:gd name="connsiteX4090" fmla="*/ 3519653 w 3540888"/>
              <a:gd name="connsiteY4090" fmla="*/ 1727997 h 3540887"/>
              <a:gd name="connsiteX4091" fmla="*/ 3501513 w 3540888"/>
              <a:gd name="connsiteY4091" fmla="*/ 1733340 h 3540887"/>
              <a:gd name="connsiteX4092" fmla="*/ 3503871 w 3540888"/>
              <a:gd name="connsiteY4092" fmla="*/ 1745403 h 3540887"/>
              <a:gd name="connsiteX4093" fmla="*/ 3505353 w 3540888"/>
              <a:gd name="connsiteY4093" fmla="*/ 1737145 h 3540887"/>
              <a:gd name="connsiteX4094" fmla="*/ 3505880 w 3540888"/>
              <a:gd name="connsiteY4094" fmla="*/ 1749340 h 3540887"/>
              <a:gd name="connsiteX4095" fmla="*/ 3511550 w 3540888"/>
              <a:gd name="connsiteY4095" fmla="*/ 1753017 h 3540887"/>
              <a:gd name="connsiteX4096" fmla="*/ 3508063 w 3540888"/>
              <a:gd name="connsiteY4096" fmla="*/ 1757338 h 3540887"/>
              <a:gd name="connsiteX4097" fmla="*/ 3517749 w 3540888"/>
              <a:gd name="connsiteY4097" fmla="*/ 1768888 h 3540887"/>
              <a:gd name="connsiteX4098" fmla="*/ 3513734 w 3540888"/>
              <a:gd name="connsiteY4098" fmla="*/ 1761018 h 3540887"/>
              <a:gd name="connsiteX4099" fmla="*/ 3517222 w 3540888"/>
              <a:gd name="connsiteY4099" fmla="*/ 1756699 h 3540887"/>
              <a:gd name="connsiteX4100" fmla="*/ 3519581 w 3540888"/>
              <a:gd name="connsiteY4100" fmla="*/ 1768761 h 3540887"/>
              <a:gd name="connsiteX4101" fmla="*/ 3521588 w 3540888"/>
              <a:gd name="connsiteY4101" fmla="*/ 1772698 h 3540887"/>
              <a:gd name="connsiteX4102" fmla="*/ 3524899 w 3540888"/>
              <a:gd name="connsiteY4102" fmla="*/ 1764312 h 3540887"/>
              <a:gd name="connsiteX4103" fmla="*/ 3527259 w 3540888"/>
              <a:gd name="connsiteY4103" fmla="*/ 1776378 h 3540887"/>
              <a:gd name="connsiteX4104" fmla="*/ 3537320 w 3540888"/>
              <a:gd name="connsiteY4104" fmla="*/ 1770070 h 3540887"/>
              <a:gd name="connsiteX4105" fmla="*/ 3540796 w 3540888"/>
              <a:gd name="connsiteY4105" fmla="*/ 1772249 h 3540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</a:cxnLst>
            <a:rect l="l" t="t" r="r" b="b"/>
            <a:pathLst>
              <a:path w="3540888" h="3540887">
                <a:moveTo>
                  <a:pt x="20965" y="1567624"/>
                </a:moveTo>
                <a:cubicBezTo>
                  <a:pt x="16760" y="1571629"/>
                  <a:pt x="18862" y="1559618"/>
                  <a:pt x="14657" y="1563624"/>
                </a:cubicBezTo>
                <a:cubicBezTo>
                  <a:pt x="14657" y="1554616"/>
                  <a:pt x="19388" y="1554615"/>
                  <a:pt x="20866" y="1560244"/>
                </a:cubicBezTo>
                <a:cubicBezTo>
                  <a:pt x="21360" y="1562119"/>
                  <a:pt x="21491" y="1564622"/>
                  <a:pt x="20965" y="1567624"/>
                </a:cubicBezTo>
                <a:close/>
                <a:moveTo>
                  <a:pt x="31475" y="1879922"/>
                </a:moveTo>
                <a:cubicBezTo>
                  <a:pt x="31475" y="1891934"/>
                  <a:pt x="27273" y="1879922"/>
                  <a:pt x="23068" y="1879922"/>
                </a:cubicBezTo>
                <a:cubicBezTo>
                  <a:pt x="25170" y="1875917"/>
                  <a:pt x="25170" y="1871913"/>
                  <a:pt x="25170" y="1867912"/>
                </a:cubicBezTo>
                <a:cubicBezTo>
                  <a:pt x="27273" y="1871913"/>
                  <a:pt x="29373" y="1875917"/>
                  <a:pt x="31475" y="1879922"/>
                </a:cubicBezTo>
                <a:close/>
                <a:moveTo>
                  <a:pt x="73522" y="1887929"/>
                </a:moveTo>
                <a:cubicBezTo>
                  <a:pt x="69317" y="1887929"/>
                  <a:pt x="69317" y="1887929"/>
                  <a:pt x="69317" y="1887929"/>
                </a:cubicBezTo>
                <a:cubicBezTo>
                  <a:pt x="71420" y="1879922"/>
                  <a:pt x="71420" y="1875917"/>
                  <a:pt x="73522" y="1875917"/>
                </a:cubicBezTo>
                <a:cubicBezTo>
                  <a:pt x="73522" y="1887929"/>
                  <a:pt x="73522" y="1887929"/>
                  <a:pt x="73522" y="1887929"/>
                </a:cubicBezTo>
                <a:close/>
                <a:moveTo>
                  <a:pt x="107525" y="2318039"/>
                </a:moveTo>
                <a:cubicBezTo>
                  <a:pt x="105503" y="2318039"/>
                  <a:pt x="105503" y="2321887"/>
                  <a:pt x="103481" y="2325736"/>
                </a:cubicBezTo>
                <a:cubicBezTo>
                  <a:pt x="105503" y="2325736"/>
                  <a:pt x="109547" y="2325736"/>
                  <a:pt x="107525" y="2318039"/>
                </a:cubicBezTo>
                <a:close/>
                <a:moveTo>
                  <a:pt x="108207" y="2302598"/>
                </a:moveTo>
                <a:lnTo>
                  <a:pt x="108155" y="2303671"/>
                </a:lnTo>
                <a:lnTo>
                  <a:pt x="107946" y="2303723"/>
                </a:lnTo>
                <a:lnTo>
                  <a:pt x="107693" y="2302512"/>
                </a:lnTo>
                <a:close/>
                <a:moveTo>
                  <a:pt x="121681" y="2410410"/>
                </a:moveTo>
                <a:lnTo>
                  <a:pt x="121134" y="2410410"/>
                </a:lnTo>
                <a:lnTo>
                  <a:pt x="121374" y="2411067"/>
                </a:lnTo>
                <a:close/>
                <a:moveTo>
                  <a:pt x="123703" y="2343054"/>
                </a:moveTo>
                <a:cubicBezTo>
                  <a:pt x="119659" y="2346902"/>
                  <a:pt x="113592" y="2346902"/>
                  <a:pt x="111569" y="2358452"/>
                </a:cubicBezTo>
                <a:cubicBezTo>
                  <a:pt x="115614" y="2358451"/>
                  <a:pt x="117637" y="2343053"/>
                  <a:pt x="119659" y="2354603"/>
                </a:cubicBezTo>
                <a:cubicBezTo>
                  <a:pt x="119659" y="2346902"/>
                  <a:pt x="123703" y="2346902"/>
                  <a:pt x="123703" y="2343054"/>
                </a:cubicBezTo>
                <a:close/>
                <a:moveTo>
                  <a:pt x="136815" y="2383887"/>
                </a:moveTo>
                <a:cubicBezTo>
                  <a:pt x="137384" y="2381641"/>
                  <a:pt x="137241" y="2380238"/>
                  <a:pt x="136708" y="2379395"/>
                </a:cubicBezTo>
                <a:cubicBezTo>
                  <a:pt x="136175" y="2378554"/>
                  <a:pt x="135251" y="2378273"/>
                  <a:pt x="134256" y="2378273"/>
                </a:cubicBezTo>
                <a:cubicBezTo>
                  <a:pt x="132266" y="2378273"/>
                  <a:pt x="129990" y="2379395"/>
                  <a:pt x="129990" y="2379395"/>
                </a:cubicBezTo>
                <a:cubicBezTo>
                  <a:pt x="132266" y="2383886"/>
                  <a:pt x="134540" y="2388377"/>
                  <a:pt x="136815" y="2383887"/>
                </a:cubicBezTo>
                <a:close/>
                <a:moveTo>
                  <a:pt x="136849" y="2346902"/>
                </a:moveTo>
                <a:cubicBezTo>
                  <a:pt x="136849" y="2339205"/>
                  <a:pt x="132400" y="2343054"/>
                  <a:pt x="130175" y="2339205"/>
                </a:cubicBezTo>
                <a:cubicBezTo>
                  <a:pt x="130175" y="2346902"/>
                  <a:pt x="125726" y="2343054"/>
                  <a:pt x="125726" y="2346902"/>
                </a:cubicBezTo>
                <a:cubicBezTo>
                  <a:pt x="125726" y="2346902"/>
                  <a:pt x="125726" y="2350751"/>
                  <a:pt x="125726" y="2354603"/>
                </a:cubicBezTo>
                <a:cubicBezTo>
                  <a:pt x="132400" y="2346902"/>
                  <a:pt x="127950" y="2354603"/>
                  <a:pt x="130175" y="2358452"/>
                </a:cubicBezTo>
                <a:cubicBezTo>
                  <a:pt x="134624" y="2350751"/>
                  <a:pt x="130175" y="2343054"/>
                  <a:pt x="136849" y="2346902"/>
                </a:cubicBezTo>
                <a:close/>
                <a:moveTo>
                  <a:pt x="136849" y="2369997"/>
                </a:moveTo>
                <a:cubicBezTo>
                  <a:pt x="132805" y="2369998"/>
                  <a:pt x="136849" y="2362301"/>
                  <a:pt x="136849" y="2358448"/>
                </a:cubicBezTo>
                <a:cubicBezTo>
                  <a:pt x="130782" y="2350751"/>
                  <a:pt x="134827" y="2381543"/>
                  <a:pt x="136849" y="2369997"/>
                </a:cubicBezTo>
                <a:close/>
                <a:moveTo>
                  <a:pt x="139427" y="2402510"/>
                </a:moveTo>
                <a:lnTo>
                  <a:pt x="139350" y="2402293"/>
                </a:lnTo>
                <a:cubicBezTo>
                  <a:pt x="139014" y="2401751"/>
                  <a:pt x="138746" y="2401751"/>
                  <a:pt x="138746" y="2402714"/>
                </a:cubicBezTo>
                <a:close/>
                <a:moveTo>
                  <a:pt x="140795" y="2236258"/>
                </a:moveTo>
                <a:lnTo>
                  <a:pt x="138666" y="2236442"/>
                </a:lnTo>
                <a:lnTo>
                  <a:pt x="138208" y="2234718"/>
                </a:lnTo>
                <a:close/>
                <a:moveTo>
                  <a:pt x="140894" y="2314186"/>
                </a:moveTo>
                <a:cubicBezTo>
                  <a:pt x="140894" y="2312262"/>
                  <a:pt x="138871" y="2310337"/>
                  <a:pt x="137355" y="2309373"/>
                </a:cubicBezTo>
                <a:cubicBezTo>
                  <a:pt x="135838" y="2308413"/>
                  <a:pt x="134827" y="2308412"/>
                  <a:pt x="136849" y="2310337"/>
                </a:cubicBezTo>
                <a:cubicBezTo>
                  <a:pt x="137860" y="2310337"/>
                  <a:pt x="137355" y="2313221"/>
                  <a:pt x="136849" y="2316110"/>
                </a:cubicBezTo>
                <a:lnTo>
                  <a:pt x="136849" y="2318034"/>
                </a:lnTo>
                <a:cubicBezTo>
                  <a:pt x="138871" y="2314186"/>
                  <a:pt x="140894" y="2318034"/>
                  <a:pt x="140894" y="2314186"/>
                </a:cubicBezTo>
                <a:close/>
                <a:moveTo>
                  <a:pt x="147103" y="2256279"/>
                </a:moveTo>
                <a:lnTo>
                  <a:pt x="145790" y="2263273"/>
                </a:lnTo>
                <a:lnTo>
                  <a:pt x="142934" y="2252514"/>
                </a:lnTo>
                <a:lnTo>
                  <a:pt x="145000" y="2248268"/>
                </a:lnTo>
                <a:cubicBezTo>
                  <a:pt x="145000" y="2252273"/>
                  <a:pt x="147103" y="2252274"/>
                  <a:pt x="147103" y="2256279"/>
                </a:cubicBezTo>
                <a:close/>
                <a:moveTo>
                  <a:pt x="155984" y="2403932"/>
                </a:moveTo>
                <a:lnTo>
                  <a:pt x="155935" y="2402714"/>
                </a:lnTo>
                <a:lnTo>
                  <a:pt x="155772" y="2403276"/>
                </a:lnTo>
                <a:close/>
                <a:moveTo>
                  <a:pt x="156634" y="2274281"/>
                </a:moveTo>
                <a:lnTo>
                  <a:pt x="153153" y="2271783"/>
                </a:lnTo>
                <a:lnTo>
                  <a:pt x="155510" y="2268289"/>
                </a:lnTo>
                <a:close/>
                <a:moveTo>
                  <a:pt x="157291" y="2415319"/>
                </a:moveTo>
                <a:cubicBezTo>
                  <a:pt x="155269" y="2417245"/>
                  <a:pt x="154763" y="2413396"/>
                  <a:pt x="154510" y="2409065"/>
                </a:cubicBezTo>
                <a:lnTo>
                  <a:pt x="154443" y="2407868"/>
                </a:lnTo>
                <a:lnTo>
                  <a:pt x="155772" y="2403276"/>
                </a:lnTo>
                <a:lnTo>
                  <a:pt x="155063" y="2401089"/>
                </a:lnTo>
                <a:lnTo>
                  <a:pt x="153433" y="2400524"/>
                </a:lnTo>
                <a:lnTo>
                  <a:pt x="153246" y="2399924"/>
                </a:lnTo>
                <a:lnTo>
                  <a:pt x="153190" y="2400440"/>
                </a:lnTo>
                <a:lnTo>
                  <a:pt x="150026" y="2399343"/>
                </a:lnTo>
                <a:lnTo>
                  <a:pt x="139427" y="2402510"/>
                </a:lnTo>
                <a:lnTo>
                  <a:pt x="140358" y="2405118"/>
                </a:lnTo>
                <a:cubicBezTo>
                  <a:pt x="140895" y="2407524"/>
                  <a:pt x="140895" y="2410410"/>
                  <a:pt x="138746" y="2410411"/>
                </a:cubicBezTo>
                <a:cubicBezTo>
                  <a:pt x="134448" y="2402714"/>
                  <a:pt x="128001" y="2414259"/>
                  <a:pt x="123703" y="2414259"/>
                </a:cubicBezTo>
                <a:cubicBezTo>
                  <a:pt x="128001" y="2418107"/>
                  <a:pt x="136597" y="2421956"/>
                  <a:pt x="140894" y="2410411"/>
                </a:cubicBezTo>
                <a:cubicBezTo>
                  <a:pt x="143043" y="2418107"/>
                  <a:pt x="143043" y="2418107"/>
                  <a:pt x="147340" y="2414259"/>
                </a:cubicBezTo>
                <a:cubicBezTo>
                  <a:pt x="147340" y="2418107"/>
                  <a:pt x="147340" y="2421956"/>
                  <a:pt x="145192" y="2425804"/>
                </a:cubicBezTo>
                <a:lnTo>
                  <a:pt x="151736" y="2416340"/>
                </a:lnTo>
                <a:lnTo>
                  <a:pt x="152235" y="2416763"/>
                </a:lnTo>
                <a:cubicBezTo>
                  <a:pt x="153751" y="2418207"/>
                  <a:pt x="155269" y="2419169"/>
                  <a:pt x="157291" y="2415319"/>
                </a:cubicBezTo>
                <a:close/>
                <a:moveTo>
                  <a:pt x="158084" y="2410410"/>
                </a:moveTo>
                <a:lnTo>
                  <a:pt x="155984" y="2403932"/>
                </a:lnTo>
                <a:lnTo>
                  <a:pt x="156204" y="2409451"/>
                </a:lnTo>
                <a:cubicBezTo>
                  <a:pt x="156472" y="2411375"/>
                  <a:pt x="157009" y="2412335"/>
                  <a:pt x="158084" y="2410410"/>
                </a:cubicBezTo>
                <a:close/>
                <a:moveTo>
                  <a:pt x="168415" y="2426866"/>
                </a:moveTo>
                <a:cubicBezTo>
                  <a:pt x="166190" y="2426866"/>
                  <a:pt x="163965" y="2425904"/>
                  <a:pt x="162019" y="2425423"/>
                </a:cubicBezTo>
                <a:lnTo>
                  <a:pt x="157675" y="2426748"/>
                </a:lnTo>
                <a:lnTo>
                  <a:pt x="157499" y="2424245"/>
                </a:lnTo>
                <a:cubicBezTo>
                  <a:pt x="156839" y="2423402"/>
                  <a:pt x="155796" y="2423402"/>
                  <a:pt x="154823" y="2423885"/>
                </a:cubicBezTo>
                <a:lnTo>
                  <a:pt x="153961" y="2424847"/>
                </a:lnTo>
                <a:lnTo>
                  <a:pt x="151552" y="2424331"/>
                </a:lnTo>
                <a:cubicBezTo>
                  <a:pt x="145219" y="2426495"/>
                  <a:pt x="137423" y="2435156"/>
                  <a:pt x="134308" y="2417834"/>
                </a:cubicBezTo>
                <a:cubicBezTo>
                  <a:pt x="132229" y="2429384"/>
                  <a:pt x="130150" y="2421683"/>
                  <a:pt x="125993" y="2417834"/>
                </a:cubicBezTo>
                <a:lnTo>
                  <a:pt x="125317" y="2421840"/>
                </a:lnTo>
                <a:lnTo>
                  <a:pt x="128433" y="2430353"/>
                </a:lnTo>
                <a:lnTo>
                  <a:pt x="132229" y="2429384"/>
                </a:lnTo>
                <a:cubicBezTo>
                  <a:pt x="130150" y="2433232"/>
                  <a:pt x="132229" y="2429384"/>
                  <a:pt x="134308" y="2437080"/>
                </a:cubicBezTo>
                <a:cubicBezTo>
                  <a:pt x="138464" y="2435157"/>
                  <a:pt x="143140" y="2433232"/>
                  <a:pt x="147298" y="2431308"/>
                </a:cubicBezTo>
                <a:lnTo>
                  <a:pt x="152984" y="2427984"/>
                </a:lnTo>
                <a:lnTo>
                  <a:pt x="153432" y="2429657"/>
                </a:lnTo>
                <a:cubicBezTo>
                  <a:pt x="153432" y="2425809"/>
                  <a:pt x="157881" y="2429657"/>
                  <a:pt x="157881" y="2429657"/>
                </a:cubicBezTo>
                <a:lnTo>
                  <a:pt x="157701" y="2427116"/>
                </a:lnTo>
                <a:lnTo>
                  <a:pt x="162019" y="2429753"/>
                </a:lnTo>
                <a:cubicBezTo>
                  <a:pt x="163965" y="2430715"/>
                  <a:pt x="166190" y="2430715"/>
                  <a:pt x="168415" y="2426866"/>
                </a:cubicBezTo>
                <a:close/>
                <a:moveTo>
                  <a:pt x="171031" y="2408355"/>
                </a:moveTo>
                <a:lnTo>
                  <a:pt x="170436" y="2410152"/>
                </a:lnTo>
                <a:lnTo>
                  <a:pt x="170436" y="2407817"/>
                </a:lnTo>
                <a:close/>
                <a:moveTo>
                  <a:pt x="191459" y="2550579"/>
                </a:moveTo>
                <a:lnTo>
                  <a:pt x="189559" y="2558003"/>
                </a:lnTo>
                <a:lnTo>
                  <a:pt x="186275" y="2549953"/>
                </a:lnTo>
                <a:lnTo>
                  <a:pt x="187046" y="2550556"/>
                </a:lnTo>
                <a:cubicBezTo>
                  <a:pt x="187835" y="2551557"/>
                  <a:pt x="188623" y="2552558"/>
                  <a:pt x="189608" y="2552559"/>
                </a:cubicBezTo>
                <a:close/>
                <a:moveTo>
                  <a:pt x="456140" y="610721"/>
                </a:moveTo>
                <a:lnTo>
                  <a:pt x="454918" y="611022"/>
                </a:lnTo>
                <a:lnTo>
                  <a:pt x="454563" y="613725"/>
                </a:lnTo>
                <a:cubicBezTo>
                  <a:pt x="454563" y="615727"/>
                  <a:pt x="455088" y="616728"/>
                  <a:pt x="456140" y="610721"/>
                </a:cubicBezTo>
                <a:close/>
                <a:moveTo>
                  <a:pt x="458239" y="622733"/>
                </a:moveTo>
                <a:cubicBezTo>
                  <a:pt x="451934" y="622733"/>
                  <a:pt x="449832" y="614725"/>
                  <a:pt x="447729" y="626737"/>
                </a:cubicBezTo>
                <a:cubicBezTo>
                  <a:pt x="444575" y="620731"/>
                  <a:pt x="445626" y="615727"/>
                  <a:pt x="447992" y="612724"/>
                </a:cubicBezTo>
                <a:lnTo>
                  <a:pt x="454918" y="611022"/>
                </a:lnTo>
                <a:lnTo>
                  <a:pt x="454957" y="610721"/>
                </a:lnTo>
                <a:cubicBezTo>
                  <a:pt x="455220" y="609971"/>
                  <a:pt x="455614" y="609720"/>
                  <a:pt x="456140" y="610721"/>
                </a:cubicBezTo>
                <a:cubicBezTo>
                  <a:pt x="458239" y="614726"/>
                  <a:pt x="456140" y="614725"/>
                  <a:pt x="458239" y="622733"/>
                </a:cubicBezTo>
                <a:close/>
                <a:moveTo>
                  <a:pt x="487673" y="610721"/>
                </a:moveTo>
                <a:cubicBezTo>
                  <a:pt x="483467" y="622733"/>
                  <a:pt x="472958" y="630741"/>
                  <a:pt x="468752" y="618729"/>
                </a:cubicBezTo>
                <a:cubicBezTo>
                  <a:pt x="475060" y="614726"/>
                  <a:pt x="481365" y="602714"/>
                  <a:pt x="487673" y="610721"/>
                </a:cubicBezTo>
                <a:close/>
                <a:moveTo>
                  <a:pt x="500286" y="598711"/>
                </a:moveTo>
                <a:cubicBezTo>
                  <a:pt x="500286" y="602714"/>
                  <a:pt x="498183" y="606718"/>
                  <a:pt x="496080" y="602714"/>
                </a:cubicBezTo>
                <a:cubicBezTo>
                  <a:pt x="496080" y="594706"/>
                  <a:pt x="500286" y="594706"/>
                  <a:pt x="500286" y="598711"/>
                </a:cubicBezTo>
                <a:close/>
                <a:moveTo>
                  <a:pt x="571764" y="650759"/>
                </a:moveTo>
                <a:cubicBezTo>
                  <a:pt x="569661" y="670778"/>
                  <a:pt x="557049" y="670778"/>
                  <a:pt x="552843" y="662771"/>
                </a:cubicBezTo>
                <a:cubicBezTo>
                  <a:pt x="554946" y="650759"/>
                  <a:pt x="565456" y="662771"/>
                  <a:pt x="571764" y="650759"/>
                </a:cubicBezTo>
                <a:close/>
                <a:moveTo>
                  <a:pt x="584376" y="622733"/>
                </a:moveTo>
                <a:cubicBezTo>
                  <a:pt x="584376" y="630740"/>
                  <a:pt x="580174" y="626737"/>
                  <a:pt x="578072" y="626736"/>
                </a:cubicBezTo>
                <a:cubicBezTo>
                  <a:pt x="578072" y="610722"/>
                  <a:pt x="582277" y="618729"/>
                  <a:pt x="584376" y="622733"/>
                </a:cubicBezTo>
                <a:close/>
                <a:moveTo>
                  <a:pt x="590914" y="629489"/>
                </a:moveTo>
                <a:cubicBezTo>
                  <a:pt x="590027" y="633994"/>
                  <a:pt x="586479" y="631741"/>
                  <a:pt x="586479" y="622733"/>
                </a:cubicBezTo>
                <a:lnTo>
                  <a:pt x="590684" y="622733"/>
                </a:lnTo>
                <a:cubicBezTo>
                  <a:pt x="591210" y="625736"/>
                  <a:pt x="591210" y="627988"/>
                  <a:pt x="590914" y="629489"/>
                </a:cubicBezTo>
                <a:close/>
                <a:moveTo>
                  <a:pt x="603185" y="470340"/>
                </a:moveTo>
                <a:cubicBezTo>
                  <a:pt x="603184" y="462642"/>
                  <a:pt x="601745" y="459756"/>
                  <a:pt x="600305" y="459275"/>
                </a:cubicBezTo>
                <a:cubicBezTo>
                  <a:pt x="598867" y="458793"/>
                  <a:pt x="597428" y="460717"/>
                  <a:pt x="597428" y="462642"/>
                </a:cubicBezTo>
                <a:cubicBezTo>
                  <a:pt x="599346" y="462642"/>
                  <a:pt x="599346" y="470340"/>
                  <a:pt x="603185" y="470340"/>
                </a:cubicBezTo>
                <a:close/>
                <a:moveTo>
                  <a:pt x="623332" y="476115"/>
                </a:moveTo>
                <a:cubicBezTo>
                  <a:pt x="623332" y="469378"/>
                  <a:pt x="621413" y="466012"/>
                  <a:pt x="619495" y="465451"/>
                </a:cubicBezTo>
                <a:cubicBezTo>
                  <a:pt x="617576" y="464888"/>
                  <a:pt x="615657" y="467134"/>
                  <a:pt x="615657" y="471624"/>
                </a:cubicBezTo>
                <a:cubicBezTo>
                  <a:pt x="619495" y="471624"/>
                  <a:pt x="621413" y="476115"/>
                  <a:pt x="623332" y="476115"/>
                </a:cubicBezTo>
                <a:close/>
                <a:moveTo>
                  <a:pt x="628526" y="606718"/>
                </a:moveTo>
                <a:cubicBezTo>
                  <a:pt x="626423" y="610722"/>
                  <a:pt x="626423" y="610722"/>
                  <a:pt x="626423" y="614726"/>
                </a:cubicBezTo>
                <a:cubicBezTo>
                  <a:pt x="626423" y="614726"/>
                  <a:pt x="624321" y="606718"/>
                  <a:pt x="622218" y="610722"/>
                </a:cubicBezTo>
                <a:cubicBezTo>
                  <a:pt x="622218" y="602714"/>
                  <a:pt x="626423" y="602714"/>
                  <a:pt x="628526" y="606718"/>
                </a:cubicBezTo>
                <a:close/>
                <a:moveTo>
                  <a:pt x="641138" y="610722"/>
                </a:moveTo>
                <a:cubicBezTo>
                  <a:pt x="643241" y="622733"/>
                  <a:pt x="630628" y="602713"/>
                  <a:pt x="639036" y="598711"/>
                </a:cubicBezTo>
                <a:cubicBezTo>
                  <a:pt x="639036" y="606718"/>
                  <a:pt x="641139" y="606718"/>
                  <a:pt x="639036" y="610722"/>
                </a:cubicBezTo>
                <a:cubicBezTo>
                  <a:pt x="641138" y="610722"/>
                  <a:pt x="641138" y="610722"/>
                  <a:pt x="641138" y="610722"/>
                </a:cubicBezTo>
                <a:close/>
                <a:moveTo>
                  <a:pt x="645263" y="479963"/>
                </a:moveTo>
                <a:cubicBezTo>
                  <a:pt x="646805" y="476354"/>
                  <a:pt x="639096" y="472746"/>
                  <a:pt x="636012" y="473197"/>
                </a:cubicBezTo>
                <a:cubicBezTo>
                  <a:pt x="634984" y="473348"/>
                  <a:pt x="634470" y="473950"/>
                  <a:pt x="634984" y="475151"/>
                </a:cubicBezTo>
                <a:cubicBezTo>
                  <a:pt x="637039" y="475151"/>
                  <a:pt x="639095" y="475151"/>
                  <a:pt x="639095" y="479963"/>
                </a:cubicBezTo>
                <a:cubicBezTo>
                  <a:pt x="645263" y="479963"/>
                  <a:pt x="645263" y="479963"/>
                  <a:pt x="645263" y="479963"/>
                </a:cubicBezTo>
                <a:close/>
                <a:moveTo>
                  <a:pt x="645344" y="626737"/>
                </a:moveTo>
                <a:cubicBezTo>
                  <a:pt x="645344" y="634744"/>
                  <a:pt x="643241" y="634744"/>
                  <a:pt x="641138" y="634744"/>
                </a:cubicBezTo>
                <a:cubicBezTo>
                  <a:pt x="641138" y="626737"/>
                  <a:pt x="643241" y="626737"/>
                  <a:pt x="645344" y="626737"/>
                </a:cubicBezTo>
                <a:close/>
                <a:moveTo>
                  <a:pt x="645401" y="414530"/>
                </a:moveTo>
                <a:lnTo>
                  <a:pt x="639196" y="408901"/>
                </a:lnTo>
                <a:lnTo>
                  <a:pt x="635862" y="411931"/>
                </a:lnTo>
                <a:lnTo>
                  <a:pt x="636837" y="412606"/>
                </a:lnTo>
                <a:cubicBezTo>
                  <a:pt x="639860" y="415493"/>
                  <a:pt x="642378" y="418379"/>
                  <a:pt x="645401" y="414530"/>
                </a:cubicBezTo>
                <a:close/>
                <a:moveTo>
                  <a:pt x="649716" y="678215"/>
                </a:moveTo>
                <a:cubicBezTo>
                  <a:pt x="648604" y="674367"/>
                  <a:pt x="645824" y="674367"/>
                  <a:pt x="643876" y="676291"/>
                </a:cubicBezTo>
                <a:cubicBezTo>
                  <a:pt x="641932" y="678215"/>
                  <a:pt x="640819" y="682065"/>
                  <a:pt x="643044" y="685914"/>
                </a:cubicBezTo>
                <a:cubicBezTo>
                  <a:pt x="643044" y="678215"/>
                  <a:pt x="647491" y="682065"/>
                  <a:pt x="647491" y="682065"/>
                </a:cubicBezTo>
                <a:cubicBezTo>
                  <a:pt x="647491" y="682065"/>
                  <a:pt x="647491" y="682065"/>
                  <a:pt x="647491" y="685914"/>
                </a:cubicBezTo>
                <a:cubicBezTo>
                  <a:pt x="649716" y="685914"/>
                  <a:pt x="649716" y="682066"/>
                  <a:pt x="649716" y="678215"/>
                </a:cubicBezTo>
                <a:close/>
                <a:moveTo>
                  <a:pt x="660060" y="626737"/>
                </a:moveTo>
                <a:cubicBezTo>
                  <a:pt x="662162" y="630741"/>
                  <a:pt x="655854" y="638748"/>
                  <a:pt x="651652" y="638748"/>
                </a:cubicBezTo>
                <a:cubicBezTo>
                  <a:pt x="651652" y="626737"/>
                  <a:pt x="657957" y="634744"/>
                  <a:pt x="660060" y="626737"/>
                </a:cubicBezTo>
                <a:close/>
                <a:moveTo>
                  <a:pt x="662162" y="654763"/>
                </a:moveTo>
                <a:cubicBezTo>
                  <a:pt x="660060" y="662771"/>
                  <a:pt x="660060" y="666775"/>
                  <a:pt x="660060" y="670778"/>
                </a:cubicBezTo>
                <a:cubicBezTo>
                  <a:pt x="657957" y="670778"/>
                  <a:pt x="657957" y="670778"/>
                  <a:pt x="655854" y="670778"/>
                </a:cubicBezTo>
                <a:cubicBezTo>
                  <a:pt x="653754" y="686793"/>
                  <a:pt x="647447" y="690797"/>
                  <a:pt x="643241" y="702809"/>
                </a:cubicBezTo>
                <a:cubicBezTo>
                  <a:pt x="641139" y="698805"/>
                  <a:pt x="639036" y="694801"/>
                  <a:pt x="634833" y="698805"/>
                </a:cubicBezTo>
                <a:cubicBezTo>
                  <a:pt x="634833" y="682790"/>
                  <a:pt x="639036" y="694801"/>
                  <a:pt x="641138" y="686794"/>
                </a:cubicBezTo>
                <a:cubicBezTo>
                  <a:pt x="639036" y="666775"/>
                  <a:pt x="634833" y="682790"/>
                  <a:pt x="630628" y="678786"/>
                </a:cubicBezTo>
                <a:cubicBezTo>
                  <a:pt x="639036" y="658768"/>
                  <a:pt x="651652" y="674782"/>
                  <a:pt x="657957" y="650760"/>
                </a:cubicBezTo>
                <a:cubicBezTo>
                  <a:pt x="660060" y="646755"/>
                  <a:pt x="657957" y="658768"/>
                  <a:pt x="662162" y="654763"/>
                </a:cubicBezTo>
                <a:close/>
                <a:moveTo>
                  <a:pt x="670572" y="654763"/>
                </a:moveTo>
                <a:cubicBezTo>
                  <a:pt x="668470" y="654763"/>
                  <a:pt x="668470" y="654763"/>
                  <a:pt x="668470" y="654763"/>
                </a:cubicBezTo>
                <a:cubicBezTo>
                  <a:pt x="664265" y="658768"/>
                  <a:pt x="670572" y="666775"/>
                  <a:pt x="668470" y="666775"/>
                </a:cubicBezTo>
                <a:cubicBezTo>
                  <a:pt x="668470" y="666775"/>
                  <a:pt x="666368" y="662771"/>
                  <a:pt x="666368" y="662771"/>
                </a:cubicBezTo>
                <a:cubicBezTo>
                  <a:pt x="666368" y="658768"/>
                  <a:pt x="664265" y="650759"/>
                  <a:pt x="670572" y="650759"/>
                </a:cubicBezTo>
                <a:cubicBezTo>
                  <a:pt x="670572" y="654763"/>
                  <a:pt x="670572" y="654763"/>
                  <a:pt x="670572" y="654763"/>
                </a:cubicBezTo>
                <a:close/>
                <a:moveTo>
                  <a:pt x="672672" y="582695"/>
                </a:moveTo>
                <a:cubicBezTo>
                  <a:pt x="672672" y="598711"/>
                  <a:pt x="666368" y="606718"/>
                  <a:pt x="662162" y="602713"/>
                </a:cubicBezTo>
                <a:cubicBezTo>
                  <a:pt x="662162" y="598711"/>
                  <a:pt x="666368" y="598711"/>
                  <a:pt x="664265" y="594706"/>
                </a:cubicBezTo>
                <a:cubicBezTo>
                  <a:pt x="666368" y="598711"/>
                  <a:pt x="672672" y="586699"/>
                  <a:pt x="672672" y="582695"/>
                </a:cubicBezTo>
                <a:close/>
                <a:moveTo>
                  <a:pt x="681083" y="602714"/>
                </a:moveTo>
                <a:cubicBezTo>
                  <a:pt x="678980" y="606718"/>
                  <a:pt x="676877" y="610722"/>
                  <a:pt x="674775" y="610722"/>
                </a:cubicBezTo>
                <a:cubicBezTo>
                  <a:pt x="674775" y="602714"/>
                  <a:pt x="678980" y="606718"/>
                  <a:pt x="676878" y="594706"/>
                </a:cubicBezTo>
                <a:cubicBezTo>
                  <a:pt x="678980" y="594706"/>
                  <a:pt x="678980" y="602714"/>
                  <a:pt x="681083" y="602714"/>
                </a:cubicBezTo>
                <a:close/>
                <a:moveTo>
                  <a:pt x="683087" y="566597"/>
                </a:moveTo>
                <a:cubicBezTo>
                  <a:pt x="679043" y="570445"/>
                  <a:pt x="679043" y="562749"/>
                  <a:pt x="677018" y="566597"/>
                </a:cubicBezTo>
                <a:cubicBezTo>
                  <a:pt x="677018" y="570445"/>
                  <a:pt x="677018" y="574294"/>
                  <a:pt x="677018" y="578144"/>
                </a:cubicBezTo>
                <a:cubicBezTo>
                  <a:pt x="679043" y="581993"/>
                  <a:pt x="677018" y="570445"/>
                  <a:pt x="681065" y="574293"/>
                </a:cubicBezTo>
                <a:cubicBezTo>
                  <a:pt x="681065" y="574293"/>
                  <a:pt x="681065" y="570445"/>
                  <a:pt x="681065" y="570445"/>
                </a:cubicBezTo>
                <a:cubicBezTo>
                  <a:pt x="681065" y="570445"/>
                  <a:pt x="683087" y="570445"/>
                  <a:pt x="683087" y="566597"/>
                </a:cubicBezTo>
                <a:close/>
                <a:moveTo>
                  <a:pt x="685288" y="630741"/>
                </a:moveTo>
                <a:cubicBezTo>
                  <a:pt x="685288" y="634744"/>
                  <a:pt x="683186" y="638748"/>
                  <a:pt x="683186" y="638748"/>
                </a:cubicBezTo>
                <a:lnTo>
                  <a:pt x="680192" y="641599"/>
                </a:lnTo>
                <a:lnTo>
                  <a:pt x="679359" y="640588"/>
                </a:lnTo>
                <a:lnTo>
                  <a:pt x="681082" y="630741"/>
                </a:lnTo>
                <a:cubicBezTo>
                  <a:pt x="683186" y="626737"/>
                  <a:pt x="683186" y="630741"/>
                  <a:pt x="685288" y="630741"/>
                </a:cubicBezTo>
                <a:close/>
                <a:moveTo>
                  <a:pt x="708367" y="594639"/>
                </a:moveTo>
                <a:cubicBezTo>
                  <a:pt x="703917" y="594639"/>
                  <a:pt x="708367" y="586391"/>
                  <a:pt x="706142" y="582267"/>
                </a:cubicBezTo>
                <a:cubicBezTo>
                  <a:pt x="703917" y="594639"/>
                  <a:pt x="699467" y="578144"/>
                  <a:pt x="697243" y="586391"/>
                </a:cubicBezTo>
                <a:cubicBezTo>
                  <a:pt x="701692" y="590515"/>
                  <a:pt x="703917" y="594639"/>
                  <a:pt x="703917" y="607011"/>
                </a:cubicBezTo>
                <a:cubicBezTo>
                  <a:pt x="703917" y="598763"/>
                  <a:pt x="708367" y="602888"/>
                  <a:pt x="708367" y="594639"/>
                </a:cubicBezTo>
                <a:close/>
                <a:moveTo>
                  <a:pt x="715067" y="833528"/>
                </a:moveTo>
                <a:lnTo>
                  <a:pt x="712911" y="837205"/>
                </a:lnTo>
                <a:lnTo>
                  <a:pt x="710373" y="844640"/>
                </a:lnTo>
                <a:lnTo>
                  <a:pt x="710150" y="844325"/>
                </a:lnTo>
                <a:lnTo>
                  <a:pt x="708493" y="830711"/>
                </a:lnTo>
                <a:lnTo>
                  <a:pt x="714893" y="833543"/>
                </a:lnTo>
                <a:close/>
                <a:moveTo>
                  <a:pt x="716062" y="839393"/>
                </a:moveTo>
                <a:lnTo>
                  <a:pt x="716033" y="839438"/>
                </a:lnTo>
                <a:cubicBezTo>
                  <a:pt x="715771" y="841940"/>
                  <a:pt x="715771" y="844943"/>
                  <a:pt x="714719" y="846945"/>
                </a:cubicBezTo>
                <a:lnTo>
                  <a:pt x="714331" y="846831"/>
                </a:lnTo>
                <a:lnTo>
                  <a:pt x="714219" y="844254"/>
                </a:lnTo>
                <a:cubicBezTo>
                  <a:pt x="714153" y="842729"/>
                  <a:pt x="714065" y="840695"/>
                  <a:pt x="713890" y="836628"/>
                </a:cubicBezTo>
                <a:close/>
                <a:moveTo>
                  <a:pt x="721613" y="843714"/>
                </a:moveTo>
                <a:lnTo>
                  <a:pt x="720848" y="846741"/>
                </a:lnTo>
                <a:lnTo>
                  <a:pt x="720618" y="846478"/>
                </a:lnTo>
                <a:lnTo>
                  <a:pt x="720465" y="845268"/>
                </a:lnTo>
                <a:cubicBezTo>
                  <a:pt x="720213" y="844272"/>
                  <a:pt x="719709" y="843277"/>
                  <a:pt x="718702" y="843276"/>
                </a:cubicBezTo>
                <a:lnTo>
                  <a:pt x="718864" y="844474"/>
                </a:lnTo>
                <a:lnTo>
                  <a:pt x="718399" y="843942"/>
                </a:lnTo>
                <a:lnTo>
                  <a:pt x="718484" y="842477"/>
                </a:lnTo>
                <a:lnTo>
                  <a:pt x="719205" y="843395"/>
                </a:lnTo>
                <a:close/>
                <a:moveTo>
                  <a:pt x="733189" y="586431"/>
                </a:moveTo>
                <a:cubicBezTo>
                  <a:pt x="733717" y="598634"/>
                  <a:pt x="731365" y="590640"/>
                  <a:pt x="727357" y="590920"/>
                </a:cubicBezTo>
                <a:cubicBezTo>
                  <a:pt x="726829" y="578716"/>
                  <a:pt x="729185" y="586710"/>
                  <a:pt x="733189" y="586431"/>
                </a:cubicBezTo>
                <a:close/>
                <a:moveTo>
                  <a:pt x="741840" y="499517"/>
                </a:moveTo>
                <a:cubicBezTo>
                  <a:pt x="735773" y="499517"/>
                  <a:pt x="729706" y="495026"/>
                  <a:pt x="725662" y="495026"/>
                </a:cubicBezTo>
                <a:cubicBezTo>
                  <a:pt x="727684" y="508498"/>
                  <a:pt x="737795" y="504007"/>
                  <a:pt x="741840" y="499517"/>
                </a:cubicBezTo>
                <a:close/>
                <a:moveTo>
                  <a:pt x="768848" y="787990"/>
                </a:moveTo>
                <a:lnTo>
                  <a:pt x="768023" y="787974"/>
                </a:lnTo>
                <a:lnTo>
                  <a:pt x="768501" y="787046"/>
                </a:lnTo>
                <a:close/>
                <a:moveTo>
                  <a:pt x="777804" y="652077"/>
                </a:moveTo>
                <a:lnTo>
                  <a:pt x="776444" y="651305"/>
                </a:lnTo>
                <a:lnTo>
                  <a:pt x="777030" y="650792"/>
                </a:lnTo>
                <a:close/>
                <a:moveTo>
                  <a:pt x="806082" y="590440"/>
                </a:moveTo>
                <a:cubicBezTo>
                  <a:pt x="806433" y="598575"/>
                  <a:pt x="804785" y="606848"/>
                  <a:pt x="800956" y="611193"/>
                </a:cubicBezTo>
                <a:cubicBezTo>
                  <a:pt x="803485" y="623256"/>
                  <a:pt x="804785" y="606848"/>
                  <a:pt x="804960" y="610913"/>
                </a:cubicBezTo>
                <a:cubicBezTo>
                  <a:pt x="807489" y="622977"/>
                  <a:pt x="801308" y="619327"/>
                  <a:pt x="799304" y="619467"/>
                </a:cubicBezTo>
                <a:cubicBezTo>
                  <a:pt x="798777" y="607267"/>
                  <a:pt x="792944" y="611752"/>
                  <a:pt x="792416" y="599553"/>
                </a:cubicBezTo>
                <a:cubicBezTo>
                  <a:pt x="796423" y="599274"/>
                  <a:pt x="800429" y="598994"/>
                  <a:pt x="800076" y="590859"/>
                </a:cubicBezTo>
                <a:cubicBezTo>
                  <a:pt x="803905" y="586511"/>
                  <a:pt x="804081" y="590580"/>
                  <a:pt x="806082" y="590440"/>
                </a:cubicBezTo>
                <a:close/>
                <a:moveTo>
                  <a:pt x="829582" y="576559"/>
                </a:moveTo>
                <a:cubicBezTo>
                  <a:pt x="825754" y="580904"/>
                  <a:pt x="825226" y="568705"/>
                  <a:pt x="821398" y="573050"/>
                </a:cubicBezTo>
                <a:cubicBezTo>
                  <a:pt x="823049" y="564775"/>
                  <a:pt x="825050" y="564636"/>
                  <a:pt x="826878" y="560432"/>
                </a:cubicBezTo>
                <a:cubicBezTo>
                  <a:pt x="827053" y="564497"/>
                  <a:pt x="829230" y="568425"/>
                  <a:pt x="829582" y="576559"/>
                </a:cubicBezTo>
                <a:close/>
                <a:moveTo>
                  <a:pt x="834470" y="596618"/>
                </a:moveTo>
                <a:cubicBezTo>
                  <a:pt x="834997" y="608817"/>
                  <a:pt x="830991" y="609096"/>
                  <a:pt x="830462" y="596897"/>
                </a:cubicBezTo>
                <a:close/>
                <a:moveTo>
                  <a:pt x="854955" y="281063"/>
                </a:moveTo>
                <a:cubicBezTo>
                  <a:pt x="854780" y="276999"/>
                  <a:pt x="854603" y="272930"/>
                  <a:pt x="854428" y="268865"/>
                </a:cubicBezTo>
                <a:cubicBezTo>
                  <a:pt x="854780" y="276999"/>
                  <a:pt x="850423" y="269144"/>
                  <a:pt x="850775" y="277278"/>
                </a:cubicBezTo>
                <a:cubicBezTo>
                  <a:pt x="852779" y="277138"/>
                  <a:pt x="852955" y="281203"/>
                  <a:pt x="854955" y="281063"/>
                </a:cubicBezTo>
                <a:close/>
                <a:moveTo>
                  <a:pt x="889100" y="326486"/>
                </a:moveTo>
                <a:cubicBezTo>
                  <a:pt x="881041" y="335144"/>
                  <a:pt x="879025" y="330816"/>
                  <a:pt x="870966" y="322156"/>
                </a:cubicBezTo>
                <a:cubicBezTo>
                  <a:pt x="870966" y="330816"/>
                  <a:pt x="870966" y="335145"/>
                  <a:pt x="868951" y="339475"/>
                </a:cubicBezTo>
                <a:cubicBezTo>
                  <a:pt x="874996" y="339475"/>
                  <a:pt x="879025" y="330816"/>
                  <a:pt x="885070" y="339475"/>
                </a:cubicBezTo>
                <a:cubicBezTo>
                  <a:pt x="885070" y="326486"/>
                  <a:pt x="889100" y="335145"/>
                  <a:pt x="889100" y="326486"/>
                </a:cubicBezTo>
                <a:close/>
                <a:moveTo>
                  <a:pt x="897694" y="444831"/>
                </a:moveTo>
                <a:cubicBezTo>
                  <a:pt x="898348" y="448354"/>
                  <a:pt x="898481" y="451404"/>
                  <a:pt x="896565" y="453577"/>
                </a:cubicBezTo>
                <a:cubicBezTo>
                  <a:pt x="894564" y="453716"/>
                  <a:pt x="894037" y="441517"/>
                  <a:pt x="891857" y="437588"/>
                </a:cubicBezTo>
                <a:cubicBezTo>
                  <a:pt x="885849" y="438007"/>
                  <a:pt x="885849" y="438007"/>
                  <a:pt x="885849" y="438007"/>
                </a:cubicBezTo>
                <a:cubicBezTo>
                  <a:pt x="885673" y="433942"/>
                  <a:pt x="885673" y="433942"/>
                  <a:pt x="885321" y="425808"/>
                </a:cubicBezTo>
                <a:cubicBezTo>
                  <a:pt x="889504" y="429593"/>
                  <a:pt x="891857" y="437588"/>
                  <a:pt x="895686" y="433243"/>
                </a:cubicBezTo>
                <a:cubicBezTo>
                  <a:pt x="895861" y="437310"/>
                  <a:pt x="897039" y="441307"/>
                  <a:pt x="897694" y="444831"/>
                </a:cubicBezTo>
                <a:close/>
                <a:moveTo>
                  <a:pt x="906371" y="331777"/>
                </a:moveTo>
                <a:cubicBezTo>
                  <a:pt x="906371" y="325042"/>
                  <a:pt x="904930" y="322797"/>
                  <a:pt x="903489" y="323358"/>
                </a:cubicBezTo>
                <a:cubicBezTo>
                  <a:pt x="902053" y="323919"/>
                  <a:pt x="900612" y="327287"/>
                  <a:pt x="900612" y="331778"/>
                </a:cubicBezTo>
                <a:cubicBezTo>
                  <a:pt x="902531" y="331778"/>
                  <a:pt x="904449" y="331778"/>
                  <a:pt x="906371" y="331777"/>
                </a:cubicBezTo>
                <a:close/>
                <a:moveTo>
                  <a:pt x="916129" y="395100"/>
                </a:moveTo>
                <a:cubicBezTo>
                  <a:pt x="912125" y="395379"/>
                  <a:pt x="912125" y="395379"/>
                  <a:pt x="912125" y="395379"/>
                </a:cubicBezTo>
                <a:cubicBezTo>
                  <a:pt x="911421" y="379112"/>
                  <a:pt x="911421" y="379112"/>
                  <a:pt x="908889" y="367048"/>
                </a:cubicBezTo>
                <a:cubicBezTo>
                  <a:pt x="912718" y="362704"/>
                  <a:pt x="912718" y="362704"/>
                  <a:pt x="912718" y="362704"/>
                </a:cubicBezTo>
                <a:cubicBezTo>
                  <a:pt x="909417" y="379251"/>
                  <a:pt x="915425" y="378832"/>
                  <a:pt x="916129" y="395100"/>
                </a:cubicBezTo>
                <a:close/>
                <a:moveTo>
                  <a:pt x="918330" y="260322"/>
                </a:moveTo>
                <a:cubicBezTo>
                  <a:pt x="912146" y="256676"/>
                  <a:pt x="911970" y="252607"/>
                  <a:pt x="909969" y="252747"/>
                </a:cubicBezTo>
                <a:cubicBezTo>
                  <a:pt x="909617" y="244613"/>
                  <a:pt x="913445" y="240268"/>
                  <a:pt x="917274" y="235919"/>
                </a:cubicBezTo>
                <a:cubicBezTo>
                  <a:pt x="917802" y="248123"/>
                  <a:pt x="918153" y="256257"/>
                  <a:pt x="918330" y="260322"/>
                </a:cubicBezTo>
                <a:close/>
                <a:moveTo>
                  <a:pt x="934098" y="320840"/>
                </a:moveTo>
                <a:lnTo>
                  <a:pt x="933869" y="322234"/>
                </a:lnTo>
                <a:lnTo>
                  <a:pt x="933978" y="320932"/>
                </a:lnTo>
                <a:close/>
                <a:moveTo>
                  <a:pt x="938882" y="335546"/>
                </a:moveTo>
                <a:lnTo>
                  <a:pt x="935866" y="340688"/>
                </a:lnTo>
                <a:lnTo>
                  <a:pt x="935567" y="336450"/>
                </a:lnTo>
                <a:close/>
                <a:moveTo>
                  <a:pt x="949115" y="368321"/>
                </a:moveTo>
                <a:cubicBezTo>
                  <a:pt x="947639" y="380659"/>
                  <a:pt x="943459" y="376875"/>
                  <a:pt x="939454" y="377154"/>
                </a:cubicBezTo>
                <a:cubicBezTo>
                  <a:pt x="941103" y="368880"/>
                  <a:pt x="946935" y="364392"/>
                  <a:pt x="949115" y="368321"/>
                </a:cubicBezTo>
                <a:close/>
                <a:moveTo>
                  <a:pt x="972028" y="327399"/>
                </a:moveTo>
                <a:lnTo>
                  <a:pt x="970920" y="332166"/>
                </a:lnTo>
                <a:lnTo>
                  <a:pt x="967276" y="333478"/>
                </a:lnTo>
                <a:lnTo>
                  <a:pt x="967339" y="332684"/>
                </a:lnTo>
                <a:lnTo>
                  <a:pt x="967507" y="332596"/>
                </a:lnTo>
                <a:close/>
                <a:moveTo>
                  <a:pt x="998873" y="336420"/>
                </a:moveTo>
                <a:lnTo>
                  <a:pt x="998359" y="336077"/>
                </a:lnTo>
                <a:lnTo>
                  <a:pt x="998668" y="335626"/>
                </a:lnTo>
                <a:close/>
                <a:moveTo>
                  <a:pt x="1023290" y="349148"/>
                </a:moveTo>
                <a:lnTo>
                  <a:pt x="1023015" y="351577"/>
                </a:lnTo>
                <a:lnTo>
                  <a:pt x="1022222" y="350041"/>
                </a:lnTo>
                <a:close/>
                <a:moveTo>
                  <a:pt x="1045648" y="250713"/>
                </a:moveTo>
                <a:lnTo>
                  <a:pt x="1045598" y="252275"/>
                </a:lnTo>
                <a:lnTo>
                  <a:pt x="1042479" y="251654"/>
                </a:lnTo>
                <a:lnTo>
                  <a:pt x="1044287" y="245436"/>
                </a:lnTo>
                <a:lnTo>
                  <a:pt x="1044860" y="247829"/>
                </a:lnTo>
                <a:cubicBezTo>
                  <a:pt x="1045741" y="247767"/>
                  <a:pt x="1045783" y="248743"/>
                  <a:pt x="1045648" y="250713"/>
                </a:cubicBezTo>
                <a:close/>
                <a:moveTo>
                  <a:pt x="1048311" y="247171"/>
                </a:moveTo>
                <a:lnTo>
                  <a:pt x="1047893" y="250740"/>
                </a:lnTo>
                <a:lnTo>
                  <a:pt x="1046927" y="249643"/>
                </a:lnTo>
                <a:cubicBezTo>
                  <a:pt x="1046665" y="248681"/>
                  <a:pt x="1046623" y="247705"/>
                  <a:pt x="1046623" y="247705"/>
                </a:cubicBezTo>
                <a:lnTo>
                  <a:pt x="1046554" y="246134"/>
                </a:lnTo>
                <a:close/>
                <a:moveTo>
                  <a:pt x="1050856" y="220084"/>
                </a:moveTo>
                <a:lnTo>
                  <a:pt x="1050580" y="222621"/>
                </a:lnTo>
                <a:lnTo>
                  <a:pt x="1047712" y="223181"/>
                </a:lnTo>
                <a:cubicBezTo>
                  <a:pt x="1043894" y="226316"/>
                  <a:pt x="1039686" y="233494"/>
                  <a:pt x="1038894" y="215192"/>
                </a:cubicBezTo>
                <a:cubicBezTo>
                  <a:pt x="1040895" y="215053"/>
                  <a:pt x="1044900" y="214773"/>
                  <a:pt x="1042370" y="202709"/>
                </a:cubicBezTo>
                <a:lnTo>
                  <a:pt x="1043941" y="203635"/>
                </a:lnTo>
                <a:lnTo>
                  <a:pt x="1045186" y="214499"/>
                </a:lnTo>
                <a:lnTo>
                  <a:pt x="1046811" y="205330"/>
                </a:lnTo>
                <a:lnTo>
                  <a:pt x="1048551" y="206355"/>
                </a:lnTo>
                <a:cubicBezTo>
                  <a:pt x="1048728" y="210425"/>
                  <a:pt x="1049317" y="212425"/>
                  <a:pt x="1049906" y="214423"/>
                </a:cubicBezTo>
                <a:close/>
                <a:moveTo>
                  <a:pt x="1053649" y="247946"/>
                </a:moveTo>
                <a:lnTo>
                  <a:pt x="1051382" y="245659"/>
                </a:lnTo>
                <a:lnTo>
                  <a:pt x="1051248" y="245575"/>
                </a:lnTo>
                <a:lnTo>
                  <a:pt x="1052139" y="242821"/>
                </a:lnTo>
                <a:cubicBezTo>
                  <a:pt x="1052227" y="244856"/>
                  <a:pt x="1052772" y="245838"/>
                  <a:pt x="1053317" y="246820"/>
                </a:cubicBezTo>
                <a:close/>
                <a:moveTo>
                  <a:pt x="1086966" y="158966"/>
                </a:moveTo>
                <a:cubicBezTo>
                  <a:pt x="1083338" y="159220"/>
                  <a:pt x="1080254" y="172028"/>
                  <a:pt x="1078078" y="163785"/>
                </a:cubicBezTo>
                <a:cubicBezTo>
                  <a:pt x="1077716" y="155415"/>
                  <a:pt x="1079529" y="155287"/>
                  <a:pt x="1079348" y="151102"/>
                </a:cubicBezTo>
                <a:cubicBezTo>
                  <a:pt x="1078351" y="149073"/>
                  <a:pt x="1076855" y="146028"/>
                  <a:pt x="1075155" y="143523"/>
                </a:cubicBezTo>
                <a:lnTo>
                  <a:pt x="1074042" y="142630"/>
                </a:lnTo>
                <a:lnTo>
                  <a:pt x="1068799" y="145155"/>
                </a:lnTo>
                <a:lnTo>
                  <a:pt x="1068489" y="147137"/>
                </a:lnTo>
                <a:cubicBezTo>
                  <a:pt x="1068829" y="149737"/>
                  <a:pt x="1069373" y="151799"/>
                  <a:pt x="1068466" y="151863"/>
                </a:cubicBezTo>
                <a:cubicBezTo>
                  <a:pt x="1067151" y="153004"/>
                  <a:pt x="1066097" y="152290"/>
                  <a:pt x="1065195" y="150516"/>
                </a:cubicBezTo>
                <a:lnTo>
                  <a:pt x="1064231" y="147356"/>
                </a:lnTo>
                <a:lnTo>
                  <a:pt x="1061980" y="148440"/>
                </a:lnTo>
                <a:lnTo>
                  <a:pt x="1063025" y="152243"/>
                </a:lnTo>
                <a:cubicBezTo>
                  <a:pt x="1059940" y="165051"/>
                  <a:pt x="1057402" y="148437"/>
                  <a:pt x="1056132" y="161119"/>
                </a:cubicBezTo>
                <a:cubicBezTo>
                  <a:pt x="1059940" y="165051"/>
                  <a:pt x="1061754" y="164924"/>
                  <a:pt x="1069009" y="164418"/>
                </a:cubicBezTo>
                <a:cubicBezTo>
                  <a:pt x="1067738" y="177100"/>
                  <a:pt x="1071547" y="181031"/>
                  <a:pt x="1075175" y="180778"/>
                </a:cubicBezTo>
                <a:cubicBezTo>
                  <a:pt x="1074632" y="168223"/>
                  <a:pt x="1069552" y="176973"/>
                  <a:pt x="1068828" y="160233"/>
                </a:cubicBezTo>
                <a:cubicBezTo>
                  <a:pt x="1074451" y="164038"/>
                  <a:pt x="1076808" y="176467"/>
                  <a:pt x="1080798" y="184584"/>
                </a:cubicBezTo>
                <a:cubicBezTo>
                  <a:pt x="1077897" y="159600"/>
                  <a:pt x="1085877" y="175834"/>
                  <a:pt x="1086966" y="158966"/>
                </a:cubicBezTo>
                <a:close/>
                <a:moveTo>
                  <a:pt x="1092145" y="146201"/>
                </a:moveTo>
                <a:cubicBezTo>
                  <a:pt x="1091881" y="140100"/>
                  <a:pt x="1090792" y="138136"/>
                  <a:pt x="1089975" y="136664"/>
                </a:cubicBezTo>
                <a:lnTo>
                  <a:pt x="1089919" y="135978"/>
                </a:lnTo>
                <a:lnTo>
                  <a:pt x="1088688" y="136428"/>
                </a:lnTo>
                <a:lnTo>
                  <a:pt x="1089083" y="139275"/>
                </a:lnTo>
                <a:cubicBezTo>
                  <a:pt x="1089966" y="142273"/>
                  <a:pt x="1091055" y="144237"/>
                  <a:pt x="1092145" y="146201"/>
                </a:cubicBezTo>
                <a:close/>
                <a:moveTo>
                  <a:pt x="1096758" y="133475"/>
                </a:moveTo>
                <a:lnTo>
                  <a:pt x="1096477" y="133578"/>
                </a:lnTo>
                <a:lnTo>
                  <a:pt x="1096623" y="133650"/>
                </a:lnTo>
                <a:close/>
                <a:moveTo>
                  <a:pt x="1102025" y="235261"/>
                </a:moveTo>
                <a:cubicBezTo>
                  <a:pt x="1101497" y="223058"/>
                  <a:pt x="1097490" y="223337"/>
                  <a:pt x="1095665" y="227546"/>
                </a:cubicBezTo>
                <a:cubicBezTo>
                  <a:pt x="1099493" y="223198"/>
                  <a:pt x="1098018" y="235541"/>
                  <a:pt x="1102025" y="235261"/>
                </a:cubicBezTo>
                <a:close/>
                <a:moveTo>
                  <a:pt x="1135360" y="216617"/>
                </a:moveTo>
                <a:cubicBezTo>
                  <a:pt x="1135712" y="224750"/>
                  <a:pt x="1133711" y="224891"/>
                  <a:pt x="1134063" y="233024"/>
                </a:cubicBezTo>
                <a:cubicBezTo>
                  <a:pt x="1133562" y="233059"/>
                  <a:pt x="1133278" y="232314"/>
                  <a:pt x="1133132" y="231113"/>
                </a:cubicBezTo>
                <a:cubicBezTo>
                  <a:pt x="1132986" y="229913"/>
                  <a:pt x="1132977" y="228256"/>
                  <a:pt x="1133025" y="226468"/>
                </a:cubicBezTo>
                <a:cubicBezTo>
                  <a:pt x="1133122" y="222892"/>
                  <a:pt x="1133446" y="218790"/>
                  <a:pt x="1133359" y="216757"/>
                </a:cubicBezTo>
                <a:cubicBezTo>
                  <a:pt x="1133359" y="216757"/>
                  <a:pt x="1133535" y="220822"/>
                  <a:pt x="1135360" y="216617"/>
                </a:cubicBezTo>
                <a:close/>
                <a:moveTo>
                  <a:pt x="1143452" y="129190"/>
                </a:moveTo>
                <a:lnTo>
                  <a:pt x="1143300" y="129713"/>
                </a:lnTo>
                <a:lnTo>
                  <a:pt x="1142664" y="124316"/>
                </a:lnTo>
                <a:lnTo>
                  <a:pt x="1142679" y="123839"/>
                </a:lnTo>
                <a:close/>
                <a:moveTo>
                  <a:pt x="1159741" y="223073"/>
                </a:moveTo>
                <a:lnTo>
                  <a:pt x="1158405" y="234259"/>
                </a:lnTo>
                <a:lnTo>
                  <a:pt x="1157816" y="234508"/>
                </a:lnTo>
                <a:lnTo>
                  <a:pt x="1157704" y="236053"/>
                </a:lnTo>
                <a:lnTo>
                  <a:pt x="1154918" y="239217"/>
                </a:lnTo>
                <a:cubicBezTo>
                  <a:pt x="1154440" y="239762"/>
                  <a:pt x="1154440" y="239762"/>
                  <a:pt x="1154440" y="239762"/>
                </a:cubicBezTo>
                <a:cubicBezTo>
                  <a:pt x="1153736" y="223492"/>
                  <a:pt x="1158092" y="231347"/>
                  <a:pt x="1159741" y="223073"/>
                </a:cubicBezTo>
                <a:close/>
                <a:moveTo>
                  <a:pt x="1165925" y="226719"/>
                </a:moveTo>
                <a:cubicBezTo>
                  <a:pt x="1166101" y="230788"/>
                  <a:pt x="1164100" y="230927"/>
                  <a:pt x="1162096" y="231067"/>
                </a:cubicBezTo>
                <a:cubicBezTo>
                  <a:pt x="1161744" y="222933"/>
                  <a:pt x="1161744" y="222933"/>
                  <a:pt x="1161744" y="222933"/>
                </a:cubicBezTo>
                <a:cubicBezTo>
                  <a:pt x="1163747" y="222793"/>
                  <a:pt x="1163924" y="226858"/>
                  <a:pt x="1165925" y="226719"/>
                </a:cubicBezTo>
                <a:close/>
                <a:moveTo>
                  <a:pt x="1170769" y="152953"/>
                </a:moveTo>
                <a:cubicBezTo>
                  <a:pt x="1171296" y="165151"/>
                  <a:pt x="1169644" y="173426"/>
                  <a:pt x="1165640" y="173705"/>
                </a:cubicBezTo>
                <a:cubicBezTo>
                  <a:pt x="1165992" y="181839"/>
                  <a:pt x="1167817" y="177634"/>
                  <a:pt x="1168169" y="185769"/>
                </a:cubicBezTo>
                <a:cubicBezTo>
                  <a:pt x="1156508" y="194741"/>
                  <a:pt x="1150148" y="187027"/>
                  <a:pt x="1140487" y="195859"/>
                </a:cubicBezTo>
                <a:cubicBezTo>
                  <a:pt x="1147024" y="207643"/>
                  <a:pt x="1139015" y="208202"/>
                  <a:pt x="1143723" y="224191"/>
                </a:cubicBezTo>
                <a:cubicBezTo>
                  <a:pt x="1145548" y="219982"/>
                  <a:pt x="1147376" y="215778"/>
                  <a:pt x="1147199" y="211709"/>
                </a:cubicBezTo>
                <a:cubicBezTo>
                  <a:pt x="1151380" y="215499"/>
                  <a:pt x="1147728" y="223911"/>
                  <a:pt x="1153736" y="223492"/>
                </a:cubicBezTo>
                <a:cubicBezTo>
                  <a:pt x="1154088" y="231627"/>
                  <a:pt x="1152260" y="235831"/>
                  <a:pt x="1152612" y="243965"/>
                </a:cubicBezTo>
                <a:cubicBezTo>
                  <a:pt x="1148608" y="244245"/>
                  <a:pt x="1152260" y="235831"/>
                  <a:pt x="1148256" y="236111"/>
                </a:cubicBezTo>
                <a:cubicBezTo>
                  <a:pt x="1147903" y="227977"/>
                  <a:pt x="1149907" y="227837"/>
                  <a:pt x="1149555" y="219703"/>
                </a:cubicBezTo>
                <a:cubicBezTo>
                  <a:pt x="1148080" y="232046"/>
                  <a:pt x="1144075" y="232325"/>
                  <a:pt x="1140247" y="236670"/>
                </a:cubicBezTo>
                <a:cubicBezTo>
                  <a:pt x="1141368" y="216197"/>
                  <a:pt x="1135712" y="224750"/>
                  <a:pt x="1139366" y="216337"/>
                </a:cubicBezTo>
                <a:cubicBezTo>
                  <a:pt x="1139015" y="208202"/>
                  <a:pt x="1135183" y="212548"/>
                  <a:pt x="1133183" y="212687"/>
                </a:cubicBezTo>
                <a:cubicBezTo>
                  <a:pt x="1133007" y="208622"/>
                  <a:pt x="1134831" y="204413"/>
                  <a:pt x="1132654" y="200484"/>
                </a:cubicBezTo>
                <a:cubicBezTo>
                  <a:pt x="1136659" y="200204"/>
                  <a:pt x="1136835" y="204273"/>
                  <a:pt x="1138662" y="200064"/>
                </a:cubicBezTo>
                <a:cubicBezTo>
                  <a:pt x="1138487" y="195999"/>
                  <a:pt x="1134656" y="200344"/>
                  <a:pt x="1134304" y="192210"/>
                </a:cubicBezTo>
                <a:cubicBezTo>
                  <a:pt x="1136131" y="188005"/>
                  <a:pt x="1138135" y="187866"/>
                  <a:pt x="1142139" y="187586"/>
                </a:cubicBezTo>
                <a:cubicBezTo>
                  <a:pt x="1139959" y="183656"/>
                  <a:pt x="1139432" y="171457"/>
                  <a:pt x="1133424" y="171877"/>
                </a:cubicBezTo>
                <a:cubicBezTo>
                  <a:pt x="1133072" y="163743"/>
                  <a:pt x="1135251" y="167668"/>
                  <a:pt x="1137255" y="167528"/>
                </a:cubicBezTo>
                <a:cubicBezTo>
                  <a:pt x="1136726" y="155329"/>
                  <a:pt x="1134899" y="159533"/>
                  <a:pt x="1136551" y="151260"/>
                </a:cubicBezTo>
                <a:cubicBezTo>
                  <a:pt x="1134723" y="155469"/>
                  <a:pt x="1130718" y="155748"/>
                  <a:pt x="1128539" y="151819"/>
                </a:cubicBezTo>
                <a:cubicBezTo>
                  <a:pt x="1128187" y="143685"/>
                  <a:pt x="1134547" y="151400"/>
                  <a:pt x="1130015" y="139476"/>
                </a:cubicBezTo>
                <a:cubicBezTo>
                  <a:pt x="1133843" y="135132"/>
                  <a:pt x="1134194" y="143266"/>
                  <a:pt x="1134371" y="147334"/>
                </a:cubicBezTo>
                <a:cubicBezTo>
                  <a:pt x="1136199" y="143126"/>
                  <a:pt x="1136023" y="139056"/>
                  <a:pt x="1135846" y="134992"/>
                </a:cubicBezTo>
                <a:cubicBezTo>
                  <a:pt x="1138023" y="138917"/>
                  <a:pt x="1138023" y="138917"/>
                  <a:pt x="1136199" y="143126"/>
                </a:cubicBezTo>
                <a:cubicBezTo>
                  <a:pt x="1137199" y="143056"/>
                  <a:pt x="1138111" y="140952"/>
                  <a:pt x="1139047" y="139358"/>
                </a:cubicBezTo>
                <a:lnTo>
                  <a:pt x="1140550" y="138994"/>
                </a:lnTo>
                <a:lnTo>
                  <a:pt x="1141478" y="141734"/>
                </a:lnTo>
                <a:cubicBezTo>
                  <a:pt x="1141837" y="144294"/>
                  <a:pt x="1141431" y="146390"/>
                  <a:pt x="1139447" y="146528"/>
                </a:cubicBezTo>
                <a:cubicBezTo>
                  <a:pt x="1139715" y="152718"/>
                  <a:pt x="1140798" y="154708"/>
                  <a:pt x="1142057" y="155137"/>
                </a:cubicBezTo>
                <a:lnTo>
                  <a:pt x="1145120" y="154496"/>
                </a:lnTo>
                <a:lnTo>
                  <a:pt x="1145263" y="154604"/>
                </a:lnTo>
                <a:lnTo>
                  <a:pt x="1145541" y="154407"/>
                </a:lnTo>
                <a:lnTo>
                  <a:pt x="1145753" y="154363"/>
                </a:lnTo>
                <a:lnTo>
                  <a:pt x="1145763" y="154249"/>
                </a:lnTo>
                <a:lnTo>
                  <a:pt x="1149860" y="151351"/>
                </a:lnTo>
                <a:cubicBezTo>
                  <a:pt x="1152981" y="148074"/>
                  <a:pt x="1156309" y="143762"/>
                  <a:pt x="1160404" y="145517"/>
                </a:cubicBezTo>
                <a:cubicBezTo>
                  <a:pt x="1160052" y="137379"/>
                  <a:pt x="1156220" y="141728"/>
                  <a:pt x="1157696" y="129384"/>
                </a:cubicBezTo>
                <a:cubicBezTo>
                  <a:pt x="1159700" y="129244"/>
                  <a:pt x="1160227" y="141448"/>
                  <a:pt x="1164056" y="137099"/>
                </a:cubicBezTo>
                <a:cubicBezTo>
                  <a:pt x="1162757" y="153512"/>
                  <a:pt x="1168588" y="149023"/>
                  <a:pt x="1170769" y="152953"/>
                </a:cubicBezTo>
                <a:close/>
                <a:moveTo>
                  <a:pt x="1173297" y="165011"/>
                </a:moveTo>
                <a:cubicBezTo>
                  <a:pt x="1174386" y="166976"/>
                  <a:pt x="1173473" y="169080"/>
                  <a:pt x="1172310" y="171200"/>
                </a:cubicBezTo>
                <a:lnTo>
                  <a:pt x="1171717" y="172700"/>
                </a:lnTo>
                <a:lnTo>
                  <a:pt x="1170784" y="172939"/>
                </a:lnTo>
                <a:lnTo>
                  <a:pt x="1169581" y="174665"/>
                </a:lnTo>
                <a:lnTo>
                  <a:pt x="1169307" y="171410"/>
                </a:lnTo>
                <a:cubicBezTo>
                  <a:pt x="1170470" y="169289"/>
                  <a:pt x="1172384" y="167116"/>
                  <a:pt x="1173297" y="165011"/>
                </a:cubicBezTo>
                <a:close/>
                <a:moveTo>
                  <a:pt x="1492275" y="110108"/>
                </a:moveTo>
                <a:cubicBezTo>
                  <a:pt x="1492626" y="118241"/>
                  <a:pt x="1490626" y="118381"/>
                  <a:pt x="1488799" y="122590"/>
                </a:cubicBezTo>
                <a:cubicBezTo>
                  <a:pt x="1488271" y="110387"/>
                  <a:pt x="1490097" y="106178"/>
                  <a:pt x="1492275" y="110108"/>
                </a:cubicBezTo>
                <a:close/>
                <a:moveTo>
                  <a:pt x="1518493" y="22764"/>
                </a:moveTo>
                <a:lnTo>
                  <a:pt x="1515645" y="20401"/>
                </a:lnTo>
                <a:lnTo>
                  <a:pt x="1513647" y="20706"/>
                </a:lnTo>
                <a:lnTo>
                  <a:pt x="1511612" y="27162"/>
                </a:lnTo>
                <a:cubicBezTo>
                  <a:pt x="1512493" y="27101"/>
                  <a:pt x="1514299" y="27951"/>
                  <a:pt x="1515840" y="27843"/>
                </a:cubicBezTo>
                <a:cubicBezTo>
                  <a:pt x="1517381" y="27736"/>
                  <a:pt x="1518661" y="26669"/>
                  <a:pt x="1518493" y="22764"/>
                </a:cubicBezTo>
                <a:close/>
                <a:moveTo>
                  <a:pt x="1566389" y="149377"/>
                </a:moveTo>
                <a:cubicBezTo>
                  <a:pt x="1564134" y="144963"/>
                  <a:pt x="1560219" y="149808"/>
                  <a:pt x="1560614" y="158925"/>
                </a:cubicBezTo>
                <a:cubicBezTo>
                  <a:pt x="1562670" y="158782"/>
                  <a:pt x="1566586" y="153936"/>
                  <a:pt x="1566389" y="149377"/>
                </a:cubicBezTo>
                <a:close/>
                <a:moveTo>
                  <a:pt x="1568586" y="202689"/>
                </a:moveTo>
                <a:cubicBezTo>
                  <a:pt x="1564582" y="202968"/>
                  <a:pt x="1560225" y="195113"/>
                  <a:pt x="1554394" y="199598"/>
                </a:cubicBezTo>
                <a:cubicBezTo>
                  <a:pt x="1554042" y="191463"/>
                  <a:pt x="1558045" y="191184"/>
                  <a:pt x="1560225" y="195113"/>
                </a:cubicBezTo>
                <a:cubicBezTo>
                  <a:pt x="1559873" y="186979"/>
                  <a:pt x="1557870" y="187119"/>
                  <a:pt x="1557870" y="187119"/>
                </a:cubicBezTo>
                <a:cubicBezTo>
                  <a:pt x="1561874" y="186840"/>
                  <a:pt x="1566057" y="190624"/>
                  <a:pt x="1568586" y="202689"/>
                </a:cubicBezTo>
                <a:close/>
                <a:moveTo>
                  <a:pt x="1572732" y="132609"/>
                </a:moveTo>
                <a:cubicBezTo>
                  <a:pt x="1570970" y="132732"/>
                  <a:pt x="1570970" y="132732"/>
                  <a:pt x="1569377" y="136761"/>
                </a:cubicBezTo>
                <a:cubicBezTo>
                  <a:pt x="1569208" y="132855"/>
                  <a:pt x="1569039" y="128948"/>
                  <a:pt x="1567277" y="129072"/>
                </a:cubicBezTo>
                <a:cubicBezTo>
                  <a:pt x="1567447" y="132978"/>
                  <a:pt x="1569377" y="136761"/>
                  <a:pt x="1569546" y="140667"/>
                </a:cubicBezTo>
                <a:cubicBezTo>
                  <a:pt x="1571139" y="136638"/>
                  <a:pt x="1573071" y="140421"/>
                  <a:pt x="1572732" y="132609"/>
                </a:cubicBezTo>
                <a:close/>
                <a:moveTo>
                  <a:pt x="1575558" y="116960"/>
                </a:moveTo>
                <a:lnTo>
                  <a:pt x="1573649" y="112955"/>
                </a:lnTo>
                <a:cubicBezTo>
                  <a:pt x="1572852" y="114970"/>
                  <a:pt x="1572538" y="117930"/>
                  <a:pt x="1572665" y="120859"/>
                </a:cubicBezTo>
                <a:cubicBezTo>
                  <a:pt x="1572792" y="123789"/>
                  <a:pt x="1573359" y="126687"/>
                  <a:pt x="1574325" y="128580"/>
                </a:cubicBezTo>
                <a:close/>
                <a:moveTo>
                  <a:pt x="1575755" y="117376"/>
                </a:moveTo>
                <a:lnTo>
                  <a:pt x="1575582" y="116737"/>
                </a:lnTo>
                <a:lnTo>
                  <a:pt x="1575558" y="116960"/>
                </a:lnTo>
                <a:close/>
                <a:moveTo>
                  <a:pt x="1581037" y="120276"/>
                </a:moveTo>
                <a:cubicBezTo>
                  <a:pt x="1579360" y="122352"/>
                  <a:pt x="1577994" y="121465"/>
                  <a:pt x="1576808" y="119589"/>
                </a:cubicBezTo>
                <a:lnTo>
                  <a:pt x="1575755" y="117376"/>
                </a:lnTo>
                <a:lnTo>
                  <a:pt x="1579782" y="132117"/>
                </a:lnTo>
                <a:cubicBezTo>
                  <a:pt x="1577682" y="124427"/>
                  <a:pt x="1581374" y="128087"/>
                  <a:pt x="1581037" y="120276"/>
                </a:cubicBezTo>
                <a:close/>
                <a:moveTo>
                  <a:pt x="1590007" y="143811"/>
                </a:moveTo>
                <a:cubicBezTo>
                  <a:pt x="1587752" y="139396"/>
                  <a:pt x="1583839" y="144241"/>
                  <a:pt x="1584233" y="153358"/>
                </a:cubicBezTo>
                <a:cubicBezTo>
                  <a:pt x="1586288" y="153214"/>
                  <a:pt x="1588147" y="148513"/>
                  <a:pt x="1590007" y="143811"/>
                </a:cubicBezTo>
                <a:close/>
                <a:moveTo>
                  <a:pt x="1602325" y="183443"/>
                </a:moveTo>
                <a:cubicBezTo>
                  <a:pt x="1602156" y="179533"/>
                  <a:pt x="1601987" y="175627"/>
                  <a:pt x="1601987" y="175627"/>
                </a:cubicBezTo>
                <a:cubicBezTo>
                  <a:pt x="1600226" y="175750"/>
                  <a:pt x="1600226" y="175750"/>
                  <a:pt x="1600226" y="175750"/>
                </a:cubicBezTo>
                <a:cubicBezTo>
                  <a:pt x="1600902" y="191378"/>
                  <a:pt x="1594940" y="176119"/>
                  <a:pt x="1593347" y="180147"/>
                </a:cubicBezTo>
                <a:cubicBezTo>
                  <a:pt x="1593347" y="180147"/>
                  <a:pt x="1593347" y="180147"/>
                  <a:pt x="1593516" y="184057"/>
                </a:cubicBezTo>
                <a:cubicBezTo>
                  <a:pt x="1593516" y="184057"/>
                  <a:pt x="1591754" y="184181"/>
                  <a:pt x="1591924" y="188087"/>
                </a:cubicBezTo>
                <a:cubicBezTo>
                  <a:pt x="1595616" y="191747"/>
                  <a:pt x="1598802" y="183689"/>
                  <a:pt x="1602325" y="183443"/>
                </a:cubicBezTo>
                <a:close/>
                <a:moveTo>
                  <a:pt x="1610423" y="145977"/>
                </a:moveTo>
                <a:cubicBezTo>
                  <a:pt x="1606581" y="141999"/>
                  <a:pt x="1603106" y="146486"/>
                  <a:pt x="1607131" y="154697"/>
                </a:cubicBezTo>
                <a:cubicBezTo>
                  <a:pt x="1601643" y="155079"/>
                  <a:pt x="1592127" y="147254"/>
                  <a:pt x="1587368" y="164566"/>
                </a:cubicBezTo>
                <a:cubicBezTo>
                  <a:pt x="1589200" y="164438"/>
                  <a:pt x="1589200" y="164438"/>
                  <a:pt x="1591030" y="164310"/>
                </a:cubicBezTo>
                <a:cubicBezTo>
                  <a:pt x="1590847" y="160078"/>
                  <a:pt x="1599813" y="155208"/>
                  <a:pt x="1600179" y="163672"/>
                </a:cubicBezTo>
                <a:cubicBezTo>
                  <a:pt x="1604022" y="167648"/>
                  <a:pt x="1605302" y="154824"/>
                  <a:pt x="1609144" y="158800"/>
                </a:cubicBezTo>
                <a:cubicBezTo>
                  <a:pt x="1608960" y="154568"/>
                  <a:pt x="1606948" y="150464"/>
                  <a:pt x="1610423" y="145977"/>
                </a:cubicBezTo>
                <a:close/>
                <a:moveTo>
                  <a:pt x="1736409" y="3420655"/>
                </a:moveTo>
                <a:cubicBezTo>
                  <a:pt x="1732365" y="3416807"/>
                  <a:pt x="1728320" y="3424504"/>
                  <a:pt x="1724277" y="3424504"/>
                </a:cubicBezTo>
                <a:cubicBezTo>
                  <a:pt x="1724276" y="3428356"/>
                  <a:pt x="1724276" y="3432204"/>
                  <a:pt x="1724276" y="3432204"/>
                </a:cubicBezTo>
                <a:cubicBezTo>
                  <a:pt x="1726298" y="3432204"/>
                  <a:pt x="1726298" y="3432204"/>
                  <a:pt x="1726298" y="3432204"/>
                </a:cubicBezTo>
                <a:cubicBezTo>
                  <a:pt x="1726298" y="3416807"/>
                  <a:pt x="1732365" y="3432204"/>
                  <a:pt x="1734387" y="3428356"/>
                </a:cubicBezTo>
                <a:cubicBezTo>
                  <a:pt x="1734387" y="3428356"/>
                  <a:pt x="1734387" y="3428356"/>
                  <a:pt x="1734387" y="3424504"/>
                </a:cubicBezTo>
                <a:cubicBezTo>
                  <a:pt x="1734387" y="3424504"/>
                  <a:pt x="1736409" y="3424504"/>
                  <a:pt x="1736409" y="3420655"/>
                </a:cubicBezTo>
                <a:close/>
                <a:moveTo>
                  <a:pt x="1740456" y="3444072"/>
                </a:moveTo>
                <a:cubicBezTo>
                  <a:pt x="1738353" y="3444072"/>
                  <a:pt x="1738353" y="3444072"/>
                  <a:pt x="1736254" y="3444072"/>
                </a:cubicBezTo>
                <a:cubicBezTo>
                  <a:pt x="1736254" y="3448242"/>
                  <a:pt x="1725753" y="3452411"/>
                  <a:pt x="1725752" y="3444071"/>
                </a:cubicBezTo>
                <a:cubicBezTo>
                  <a:pt x="1721553" y="3439902"/>
                  <a:pt x="1719454" y="3452411"/>
                  <a:pt x="1715253" y="3448242"/>
                </a:cubicBezTo>
                <a:cubicBezTo>
                  <a:pt x="1715254" y="3452412"/>
                  <a:pt x="1717354" y="3456581"/>
                  <a:pt x="1713155" y="3460751"/>
                </a:cubicBezTo>
                <a:cubicBezTo>
                  <a:pt x="1717354" y="3464921"/>
                  <a:pt x="1721553" y="3460752"/>
                  <a:pt x="1717354" y="3452411"/>
                </a:cubicBezTo>
                <a:cubicBezTo>
                  <a:pt x="1723652" y="3452411"/>
                  <a:pt x="1734154" y="3460751"/>
                  <a:pt x="1740456" y="3444072"/>
                </a:cubicBezTo>
                <a:close/>
                <a:moveTo>
                  <a:pt x="1743489" y="3455296"/>
                </a:moveTo>
                <a:cubicBezTo>
                  <a:pt x="1741130" y="3455296"/>
                  <a:pt x="1738770" y="3459787"/>
                  <a:pt x="1736409" y="3464278"/>
                </a:cubicBezTo>
                <a:cubicBezTo>
                  <a:pt x="1738770" y="3468770"/>
                  <a:pt x="1743489" y="3464279"/>
                  <a:pt x="1743489" y="3455296"/>
                </a:cubicBezTo>
                <a:close/>
                <a:moveTo>
                  <a:pt x="1751408" y="3491222"/>
                </a:moveTo>
                <a:lnTo>
                  <a:pt x="1747530" y="3476466"/>
                </a:lnTo>
                <a:cubicBezTo>
                  <a:pt x="1749553" y="3484163"/>
                  <a:pt x="1745508" y="3480315"/>
                  <a:pt x="1745508" y="3488011"/>
                </a:cubicBezTo>
                <a:cubicBezTo>
                  <a:pt x="1747530" y="3486087"/>
                  <a:pt x="1749048" y="3487052"/>
                  <a:pt x="1750313" y="3488976"/>
                </a:cubicBezTo>
                <a:close/>
                <a:moveTo>
                  <a:pt x="1751613" y="3491644"/>
                </a:moveTo>
                <a:lnTo>
                  <a:pt x="1751408" y="3491222"/>
                </a:lnTo>
                <a:lnTo>
                  <a:pt x="1751575" y="3491861"/>
                </a:lnTo>
                <a:close/>
                <a:moveTo>
                  <a:pt x="1755117" y="3488012"/>
                </a:moveTo>
                <a:cubicBezTo>
                  <a:pt x="1755116" y="3485126"/>
                  <a:pt x="1754611" y="3482240"/>
                  <a:pt x="1753600" y="3480315"/>
                </a:cubicBezTo>
                <a:lnTo>
                  <a:pt x="1751613" y="3491644"/>
                </a:lnTo>
                <a:lnTo>
                  <a:pt x="1753600" y="3495710"/>
                </a:lnTo>
                <a:cubicBezTo>
                  <a:pt x="1754611" y="3493785"/>
                  <a:pt x="1755116" y="3490898"/>
                  <a:pt x="1755117" y="3488012"/>
                </a:cubicBezTo>
                <a:close/>
                <a:moveTo>
                  <a:pt x="1761689" y="3480315"/>
                </a:moveTo>
                <a:cubicBezTo>
                  <a:pt x="1761689" y="3476466"/>
                  <a:pt x="1759666" y="3472618"/>
                  <a:pt x="1759666" y="3468770"/>
                </a:cubicBezTo>
                <a:cubicBezTo>
                  <a:pt x="1757644" y="3472618"/>
                  <a:pt x="1755621" y="3468770"/>
                  <a:pt x="1755621" y="3476466"/>
                </a:cubicBezTo>
                <a:cubicBezTo>
                  <a:pt x="1757644" y="3476466"/>
                  <a:pt x="1757644" y="3476466"/>
                  <a:pt x="1759666" y="3472618"/>
                </a:cubicBezTo>
                <a:cubicBezTo>
                  <a:pt x="1759666" y="3476466"/>
                  <a:pt x="1759666" y="3480315"/>
                  <a:pt x="1761689" y="3480315"/>
                </a:cubicBezTo>
                <a:close/>
                <a:moveTo>
                  <a:pt x="1770791" y="3451447"/>
                </a:moveTo>
                <a:cubicBezTo>
                  <a:pt x="1768431" y="3451447"/>
                  <a:pt x="1763710" y="3455938"/>
                  <a:pt x="1763710" y="3460430"/>
                </a:cubicBezTo>
                <a:cubicBezTo>
                  <a:pt x="1766072" y="3464921"/>
                  <a:pt x="1770792" y="3460430"/>
                  <a:pt x="1770791" y="3451447"/>
                </a:cubicBezTo>
                <a:close/>
                <a:moveTo>
                  <a:pt x="1779924" y="3411922"/>
                </a:moveTo>
                <a:cubicBezTo>
                  <a:pt x="1779924" y="3419936"/>
                  <a:pt x="1775328" y="3419936"/>
                  <a:pt x="1773028" y="3415927"/>
                </a:cubicBezTo>
                <a:cubicBezTo>
                  <a:pt x="1773029" y="3423941"/>
                  <a:pt x="1775327" y="3423941"/>
                  <a:pt x="1775327" y="3423941"/>
                </a:cubicBezTo>
                <a:cubicBezTo>
                  <a:pt x="1770732" y="3423941"/>
                  <a:pt x="1766132" y="3419936"/>
                  <a:pt x="1763836" y="3407912"/>
                </a:cubicBezTo>
                <a:cubicBezTo>
                  <a:pt x="1768432" y="3407913"/>
                  <a:pt x="1773028" y="3415927"/>
                  <a:pt x="1779924" y="3411922"/>
                </a:cubicBezTo>
                <a:close/>
                <a:moveTo>
                  <a:pt x="1825479" y="3538108"/>
                </a:moveTo>
                <a:lnTo>
                  <a:pt x="1823130" y="3531399"/>
                </a:lnTo>
                <a:lnTo>
                  <a:pt x="1821314" y="3538319"/>
                </a:lnTo>
                <a:close/>
                <a:moveTo>
                  <a:pt x="1851168" y="3492063"/>
                </a:moveTo>
                <a:cubicBezTo>
                  <a:pt x="1851168" y="3504086"/>
                  <a:pt x="1848869" y="3508095"/>
                  <a:pt x="1846573" y="3504086"/>
                </a:cubicBezTo>
                <a:cubicBezTo>
                  <a:pt x="1846573" y="3496073"/>
                  <a:pt x="1848869" y="3496073"/>
                  <a:pt x="1851168" y="3492063"/>
                </a:cubicBezTo>
                <a:close/>
                <a:moveTo>
                  <a:pt x="2219172" y="3466019"/>
                </a:moveTo>
                <a:cubicBezTo>
                  <a:pt x="2217735" y="3468022"/>
                  <a:pt x="2215438" y="3470025"/>
                  <a:pt x="2214289" y="3472030"/>
                </a:cubicBezTo>
                <a:cubicBezTo>
                  <a:pt x="2213140" y="3470026"/>
                  <a:pt x="2214289" y="3468021"/>
                  <a:pt x="2215725" y="3466019"/>
                </a:cubicBezTo>
                <a:lnTo>
                  <a:pt x="2216478" y="3464586"/>
                </a:lnTo>
                <a:lnTo>
                  <a:pt x="2217558" y="3464416"/>
                </a:lnTo>
                <a:lnTo>
                  <a:pt x="2219019" y="3462802"/>
                </a:lnTo>
                <a:close/>
                <a:moveTo>
                  <a:pt x="2230377" y="3415927"/>
                </a:moveTo>
                <a:cubicBezTo>
                  <a:pt x="2228078" y="3415927"/>
                  <a:pt x="2228078" y="3411922"/>
                  <a:pt x="2225781" y="3411922"/>
                </a:cubicBezTo>
                <a:cubicBezTo>
                  <a:pt x="2225781" y="3407913"/>
                  <a:pt x="2228078" y="3407913"/>
                  <a:pt x="2230377" y="3407913"/>
                </a:cubicBezTo>
                <a:cubicBezTo>
                  <a:pt x="2230377" y="3415927"/>
                  <a:pt x="2230377" y="3415927"/>
                  <a:pt x="2230377" y="3415927"/>
                </a:cubicBezTo>
                <a:close/>
                <a:moveTo>
                  <a:pt x="2239569" y="3399897"/>
                </a:moveTo>
                <a:cubicBezTo>
                  <a:pt x="2239569" y="3415927"/>
                  <a:pt x="2234973" y="3407913"/>
                  <a:pt x="2232676" y="3415927"/>
                </a:cubicBezTo>
                <a:lnTo>
                  <a:pt x="2234759" y="3405030"/>
                </a:lnTo>
                <a:lnTo>
                  <a:pt x="2235446" y="3404827"/>
                </a:lnTo>
                <a:lnTo>
                  <a:pt x="2235650" y="3403317"/>
                </a:lnTo>
                <a:lnTo>
                  <a:pt x="2238995" y="3400399"/>
                </a:lnTo>
                <a:cubicBezTo>
                  <a:pt x="2239569" y="3399897"/>
                  <a:pt x="2239569" y="3399897"/>
                  <a:pt x="2239569" y="3399897"/>
                </a:cubicBezTo>
                <a:close/>
                <a:moveTo>
                  <a:pt x="2263522" y="3409854"/>
                </a:moveTo>
                <a:cubicBezTo>
                  <a:pt x="2263630" y="3411043"/>
                  <a:pt x="2263558" y="3412671"/>
                  <a:pt x="2263414" y="3414424"/>
                </a:cubicBezTo>
                <a:cubicBezTo>
                  <a:pt x="2263127" y="3417930"/>
                  <a:pt x="2262552" y="3421938"/>
                  <a:pt x="2262552" y="3423940"/>
                </a:cubicBezTo>
                <a:cubicBezTo>
                  <a:pt x="2262552" y="3423940"/>
                  <a:pt x="2262552" y="3419935"/>
                  <a:pt x="2260255" y="3423940"/>
                </a:cubicBezTo>
                <a:cubicBezTo>
                  <a:pt x="2260255" y="3415927"/>
                  <a:pt x="2262552" y="3415926"/>
                  <a:pt x="2262552" y="3407913"/>
                </a:cubicBezTo>
                <a:cubicBezTo>
                  <a:pt x="2263127" y="3407913"/>
                  <a:pt x="2263414" y="3408664"/>
                  <a:pt x="2263522" y="3409854"/>
                </a:cubicBezTo>
                <a:close/>
                <a:moveTo>
                  <a:pt x="2280394" y="3465541"/>
                </a:moveTo>
                <a:lnTo>
                  <a:pt x="2277203" y="3450992"/>
                </a:lnTo>
                <a:cubicBezTo>
                  <a:pt x="2275767" y="3445983"/>
                  <a:pt x="2274043" y="3441976"/>
                  <a:pt x="2271744" y="3439973"/>
                </a:cubicBezTo>
                <a:cubicBezTo>
                  <a:pt x="2271744" y="3447988"/>
                  <a:pt x="2276343" y="3456002"/>
                  <a:pt x="2274044" y="3460007"/>
                </a:cubicBezTo>
                <a:cubicBezTo>
                  <a:pt x="2271744" y="3460006"/>
                  <a:pt x="2271744" y="3451992"/>
                  <a:pt x="2269447" y="3451992"/>
                </a:cubicBezTo>
                <a:lnTo>
                  <a:pt x="2274208" y="3467131"/>
                </a:lnTo>
                <a:close/>
                <a:moveTo>
                  <a:pt x="2306218" y="3415927"/>
                </a:moveTo>
                <a:cubicBezTo>
                  <a:pt x="2301622" y="3419935"/>
                  <a:pt x="2303922" y="3407913"/>
                  <a:pt x="2299322" y="3407913"/>
                </a:cubicBezTo>
                <a:cubicBezTo>
                  <a:pt x="2299322" y="3419936"/>
                  <a:pt x="2303922" y="3419936"/>
                  <a:pt x="2306218" y="3415927"/>
                </a:cubicBezTo>
                <a:close/>
                <a:moveTo>
                  <a:pt x="2357936" y="3401264"/>
                </a:moveTo>
                <a:lnTo>
                  <a:pt x="2356780" y="3403908"/>
                </a:lnTo>
                <a:cubicBezTo>
                  <a:pt x="2356780" y="3401903"/>
                  <a:pt x="2356205" y="3400901"/>
                  <a:pt x="2355630" y="3399899"/>
                </a:cubicBezTo>
                <a:lnTo>
                  <a:pt x="2355306" y="3398770"/>
                </a:lnTo>
                <a:lnTo>
                  <a:pt x="2357788" y="3401172"/>
                </a:lnTo>
                <a:close/>
                <a:moveTo>
                  <a:pt x="2363334" y="3401037"/>
                </a:moveTo>
                <a:lnTo>
                  <a:pt x="2361376" y="3399897"/>
                </a:lnTo>
                <a:lnTo>
                  <a:pt x="2362030" y="3396421"/>
                </a:lnTo>
                <a:lnTo>
                  <a:pt x="2363082" y="3397564"/>
                </a:lnTo>
                <a:cubicBezTo>
                  <a:pt x="2363334" y="3398527"/>
                  <a:pt x="2363334" y="3399489"/>
                  <a:pt x="2363334" y="3399489"/>
                </a:cubicBezTo>
                <a:close/>
                <a:moveTo>
                  <a:pt x="2363717" y="3436844"/>
                </a:moveTo>
                <a:lnTo>
                  <a:pt x="2363334" y="3432205"/>
                </a:lnTo>
                <a:lnTo>
                  <a:pt x="2361960" y="3437487"/>
                </a:lnTo>
                <a:close/>
                <a:moveTo>
                  <a:pt x="2368272" y="3395894"/>
                </a:moveTo>
                <a:lnTo>
                  <a:pt x="2365895" y="3401878"/>
                </a:lnTo>
                <a:lnTo>
                  <a:pt x="2365357" y="3399488"/>
                </a:lnTo>
                <a:cubicBezTo>
                  <a:pt x="2364346" y="3399488"/>
                  <a:pt x="2364346" y="3398526"/>
                  <a:pt x="2364598" y="3396601"/>
                </a:cubicBezTo>
                <a:lnTo>
                  <a:pt x="2364733" y="3395070"/>
                </a:lnTo>
                <a:close/>
                <a:moveTo>
                  <a:pt x="2396323" y="3300639"/>
                </a:moveTo>
                <a:lnTo>
                  <a:pt x="2395056" y="3301443"/>
                </a:lnTo>
                <a:lnTo>
                  <a:pt x="2395492" y="3299076"/>
                </a:lnTo>
                <a:close/>
                <a:moveTo>
                  <a:pt x="2411871" y="3343195"/>
                </a:moveTo>
                <a:cubicBezTo>
                  <a:pt x="2407490" y="3339186"/>
                  <a:pt x="2405298" y="3323149"/>
                  <a:pt x="2409679" y="3319140"/>
                </a:cubicBezTo>
                <a:cubicBezTo>
                  <a:pt x="2408584" y="3319140"/>
                  <a:pt x="2405847" y="3316133"/>
                  <a:pt x="2403654" y="3314128"/>
                </a:cubicBezTo>
                <a:cubicBezTo>
                  <a:pt x="2401465" y="3312124"/>
                  <a:pt x="2399822" y="3311121"/>
                  <a:pt x="2400917" y="3315130"/>
                </a:cubicBezTo>
                <a:cubicBezTo>
                  <a:pt x="2405298" y="3315130"/>
                  <a:pt x="2403109" y="3323149"/>
                  <a:pt x="2405298" y="3335177"/>
                </a:cubicBezTo>
                <a:cubicBezTo>
                  <a:pt x="2400917" y="3331168"/>
                  <a:pt x="2405298" y="3343195"/>
                  <a:pt x="2398727" y="3339186"/>
                </a:cubicBezTo>
                <a:cubicBezTo>
                  <a:pt x="2400917" y="3351213"/>
                  <a:pt x="2403109" y="3347204"/>
                  <a:pt x="2407490" y="3355222"/>
                </a:cubicBezTo>
                <a:cubicBezTo>
                  <a:pt x="2407490" y="3347205"/>
                  <a:pt x="2407490" y="3343195"/>
                  <a:pt x="2409679" y="3343195"/>
                </a:cubicBezTo>
                <a:cubicBezTo>
                  <a:pt x="2409679" y="3343195"/>
                  <a:pt x="2411871" y="3347204"/>
                  <a:pt x="2411871" y="3343195"/>
                </a:cubicBezTo>
                <a:close/>
                <a:moveTo>
                  <a:pt x="2474562" y="3332132"/>
                </a:moveTo>
                <a:cubicBezTo>
                  <a:pt x="2473552" y="3330208"/>
                  <a:pt x="2472036" y="3329244"/>
                  <a:pt x="2470772" y="3329726"/>
                </a:cubicBezTo>
                <a:cubicBezTo>
                  <a:pt x="2469507" y="3330208"/>
                  <a:pt x="2468496" y="3332131"/>
                  <a:pt x="2468496" y="3335980"/>
                </a:cubicBezTo>
                <a:cubicBezTo>
                  <a:pt x="2472541" y="3332131"/>
                  <a:pt x="2472541" y="3339829"/>
                  <a:pt x="2474562" y="3332132"/>
                </a:cubicBezTo>
                <a:close/>
                <a:moveTo>
                  <a:pt x="2492374" y="3279682"/>
                </a:moveTo>
                <a:cubicBezTo>
                  <a:pt x="2490078" y="3287696"/>
                  <a:pt x="2483182" y="3291705"/>
                  <a:pt x="2480883" y="3287696"/>
                </a:cubicBezTo>
                <a:cubicBezTo>
                  <a:pt x="2483182" y="3275677"/>
                  <a:pt x="2487778" y="3279682"/>
                  <a:pt x="2492374" y="3279682"/>
                </a:cubicBezTo>
                <a:close/>
                <a:moveTo>
                  <a:pt x="2510181" y="190583"/>
                </a:moveTo>
                <a:cubicBezTo>
                  <a:pt x="2506518" y="190838"/>
                  <a:pt x="2502504" y="182965"/>
                  <a:pt x="2497184" y="187413"/>
                </a:cubicBezTo>
                <a:cubicBezTo>
                  <a:pt x="2496832" y="179284"/>
                  <a:pt x="2502328" y="178900"/>
                  <a:pt x="2502504" y="182965"/>
                </a:cubicBezTo>
                <a:lnTo>
                  <a:pt x="2501595" y="178951"/>
                </a:lnTo>
                <a:lnTo>
                  <a:pt x="2500497" y="179028"/>
                </a:lnTo>
                <a:cubicBezTo>
                  <a:pt x="2500497" y="179028"/>
                  <a:pt x="2500910" y="177981"/>
                  <a:pt x="2501369" y="177949"/>
                </a:cubicBezTo>
                <a:lnTo>
                  <a:pt x="2501595" y="178951"/>
                </a:lnTo>
                <a:lnTo>
                  <a:pt x="2505761" y="178662"/>
                </a:lnTo>
                <a:cubicBezTo>
                  <a:pt x="2507452" y="180582"/>
                  <a:pt x="2509002" y="184550"/>
                  <a:pt x="2510181" y="190583"/>
                </a:cubicBezTo>
                <a:close/>
                <a:moveTo>
                  <a:pt x="2526849" y="3291705"/>
                </a:moveTo>
                <a:cubicBezTo>
                  <a:pt x="2522253" y="3295709"/>
                  <a:pt x="2522253" y="3295709"/>
                  <a:pt x="2522253" y="3295709"/>
                </a:cubicBezTo>
                <a:cubicBezTo>
                  <a:pt x="2526849" y="3279682"/>
                  <a:pt x="2519953" y="3279682"/>
                  <a:pt x="2519953" y="3263653"/>
                </a:cubicBezTo>
                <a:cubicBezTo>
                  <a:pt x="2524549" y="3263654"/>
                  <a:pt x="2524549" y="3263654"/>
                  <a:pt x="2524549" y="3263654"/>
                </a:cubicBezTo>
                <a:cubicBezTo>
                  <a:pt x="2524549" y="3279681"/>
                  <a:pt x="2524549" y="3279681"/>
                  <a:pt x="2526849" y="3291705"/>
                </a:cubicBezTo>
                <a:close/>
                <a:moveTo>
                  <a:pt x="2556727" y="3235602"/>
                </a:moveTo>
                <a:cubicBezTo>
                  <a:pt x="2552128" y="3231597"/>
                  <a:pt x="2549831" y="3223583"/>
                  <a:pt x="2545236" y="3227588"/>
                </a:cubicBezTo>
                <a:cubicBezTo>
                  <a:pt x="2545236" y="3219574"/>
                  <a:pt x="2540637" y="3211560"/>
                  <a:pt x="2545236" y="3207554"/>
                </a:cubicBezTo>
                <a:cubicBezTo>
                  <a:pt x="2547532" y="3207555"/>
                  <a:pt x="2547532" y="3219574"/>
                  <a:pt x="2549831" y="3223583"/>
                </a:cubicBezTo>
                <a:cubicBezTo>
                  <a:pt x="2556727" y="3223583"/>
                  <a:pt x="2556727" y="3223583"/>
                  <a:pt x="2556727" y="3223583"/>
                </a:cubicBezTo>
                <a:cubicBezTo>
                  <a:pt x="2556727" y="3227588"/>
                  <a:pt x="2556727" y="3227588"/>
                  <a:pt x="2556727" y="3235602"/>
                </a:cubicBezTo>
                <a:close/>
                <a:moveTo>
                  <a:pt x="2559023" y="3191523"/>
                </a:moveTo>
                <a:cubicBezTo>
                  <a:pt x="2556727" y="3191523"/>
                  <a:pt x="2554428" y="3183508"/>
                  <a:pt x="2554428" y="3175494"/>
                </a:cubicBezTo>
                <a:cubicBezTo>
                  <a:pt x="2559023" y="3175494"/>
                  <a:pt x="2559023" y="3175494"/>
                  <a:pt x="2559023" y="3175494"/>
                </a:cubicBezTo>
                <a:cubicBezTo>
                  <a:pt x="2559023" y="3191523"/>
                  <a:pt x="2559023" y="3191523"/>
                  <a:pt x="2559023" y="3191523"/>
                </a:cubicBezTo>
                <a:close/>
                <a:moveTo>
                  <a:pt x="2591684" y="290865"/>
                </a:moveTo>
                <a:cubicBezTo>
                  <a:pt x="2590028" y="295058"/>
                  <a:pt x="2588197" y="295186"/>
                  <a:pt x="2586364" y="295314"/>
                </a:cubicBezTo>
                <a:cubicBezTo>
                  <a:pt x="2585775" y="292298"/>
                  <a:pt x="2585687" y="290267"/>
                  <a:pt x="2585919" y="288977"/>
                </a:cubicBezTo>
                <a:cubicBezTo>
                  <a:pt x="2586613" y="285108"/>
                  <a:pt x="2590179" y="287915"/>
                  <a:pt x="2591684" y="290865"/>
                </a:cubicBezTo>
                <a:close/>
                <a:moveTo>
                  <a:pt x="2603149" y="215448"/>
                </a:moveTo>
                <a:lnTo>
                  <a:pt x="2602397" y="207928"/>
                </a:lnTo>
                <a:lnTo>
                  <a:pt x="2602238" y="207851"/>
                </a:lnTo>
                <a:lnTo>
                  <a:pt x="2599454" y="211789"/>
                </a:lnTo>
                <a:cubicBezTo>
                  <a:pt x="2601219" y="211665"/>
                  <a:pt x="2601219" y="211665"/>
                  <a:pt x="2601219" y="211665"/>
                </a:cubicBezTo>
                <a:cubicBezTo>
                  <a:pt x="2599623" y="215695"/>
                  <a:pt x="2599454" y="211789"/>
                  <a:pt x="2599623" y="215695"/>
                </a:cubicBezTo>
                <a:cubicBezTo>
                  <a:pt x="2603149" y="215448"/>
                  <a:pt x="2603149" y="215448"/>
                  <a:pt x="2603149" y="215448"/>
                </a:cubicBezTo>
                <a:close/>
                <a:moveTo>
                  <a:pt x="2615898" y="214628"/>
                </a:moveTo>
                <a:lnTo>
                  <a:pt x="2615314" y="214273"/>
                </a:lnTo>
                <a:lnTo>
                  <a:pt x="2615510" y="216428"/>
                </a:lnTo>
                <a:close/>
                <a:moveTo>
                  <a:pt x="2616189" y="223864"/>
                </a:moveTo>
                <a:lnTo>
                  <a:pt x="2615510" y="216428"/>
                </a:lnTo>
                <a:lnTo>
                  <a:pt x="2614817" y="219637"/>
                </a:lnTo>
                <a:close/>
                <a:moveTo>
                  <a:pt x="2620460" y="227518"/>
                </a:moveTo>
                <a:cubicBezTo>
                  <a:pt x="2618698" y="227641"/>
                  <a:pt x="2617817" y="227703"/>
                  <a:pt x="2617112" y="226718"/>
                </a:cubicBezTo>
                <a:lnTo>
                  <a:pt x="2616189" y="223864"/>
                </a:lnTo>
                <a:lnTo>
                  <a:pt x="2617294" y="236010"/>
                </a:lnTo>
                <a:cubicBezTo>
                  <a:pt x="2617115" y="231889"/>
                  <a:pt x="2620638" y="231643"/>
                  <a:pt x="2620460" y="227518"/>
                </a:cubicBezTo>
                <a:close/>
                <a:moveTo>
                  <a:pt x="2627972" y="3071306"/>
                </a:moveTo>
                <a:lnTo>
                  <a:pt x="2623373" y="3071305"/>
                </a:lnTo>
                <a:cubicBezTo>
                  <a:pt x="2623373" y="3059286"/>
                  <a:pt x="2627972" y="3059287"/>
                  <a:pt x="2627972" y="3071306"/>
                </a:cubicBezTo>
                <a:close/>
                <a:moveTo>
                  <a:pt x="2634024" y="242520"/>
                </a:moveTo>
                <a:cubicBezTo>
                  <a:pt x="2634024" y="250535"/>
                  <a:pt x="2631841" y="250535"/>
                  <a:pt x="2629660" y="246527"/>
                </a:cubicBezTo>
                <a:cubicBezTo>
                  <a:pt x="2629660" y="238513"/>
                  <a:pt x="2634024" y="238513"/>
                  <a:pt x="2634024" y="242520"/>
                </a:cubicBezTo>
                <a:close/>
                <a:moveTo>
                  <a:pt x="2636172" y="299991"/>
                </a:moveTo>
                <a:cubicBezTo>
                  <a:pt x="2634165" y="296054"/>
                  <a:pt x="2630680" y="300374"/>
                  <a:pt x="2630151" y="288179"/>
                </a:cubicBezTo>
                <a:cubicBezTo>
                  <a:pt x="2633813" y="287924"/>
                  <a:pt x="2635644" y="287796"/>
                  <a:pt x="2636172" y="299991"/>
                </a:cubicBezTo>
                <a:close/>
                <a:moveTo>
                  <a:pt x="2637164" y="3095352"/>
                </a:moveTo>
                <a:cubicBezTo>
                  <a:pt x="2634865" y="3103367"/>
                  <a:pt x="2632568" y="3103367"/>
                  <a:pt x="2630269" y="3107371"/>
                </a:cubicBezTo>
                <a:cubicBezTo>
                  <a:pt x="2630269" y="3103366"/>
                  <a:pt x="2627973" y="3099358"/>
                  <a:pt x="2627972" y="3091343"/>
                </a:cubicBezTo>
                <a:cubicBezTo>
                  <a:pt x="2632568" y="3087338"/>
                  <a:pt x="2632568" y="3099358"/>
                  <a:pt x="2637164" y="3095352"/>
                </a:cubicBezTo>
                <a:close/>
                <a:moveTo>
                  <a:pt x="2642537" y="271324"/>
                </a:moveTo>
                <a:lnTo>
                  <a:pt x="2641507" y="274651"/>
                </a:lnTo>
                <a:lnTo>
                  <a:pt x="2640177" y="271442"/>
                </a:lnTo>
                <a:close/>
                <a:moveTo>
                  <a:pt x="2660199" y="276653"/>
                </a:moveTo>
                <a:lnTo>
                  <a:pt x="2656490" y="281247"/>
                </a:lnTo>
                <a:lnTo>
                  <a:pt x="2655819" y="280868"/>
                </a:lnTo>
                <a:lnTo>
                  <a:pt x="2657396" y="276706"/>
                </a:lnTo>
                <a:close/>
                <a:moveTo>
                  <a:pt x="2663474" y="294008"/>
                </a:moveTo>
                <a:cubicBezTo>
                  <a:pt x="2661641" y="294136"/>
                  <a:pt x="2661641" y="294136"/>
                  <a:pt x="2661466" y="290070"/>
                </a:cubicBezTo>
                <a:cubicBezTo>
                  <a:pt x="2659634" y="290198"/>
                  <a:pt x="2660161" y="302388"/>
                  <a:pt x="2657978" y="294391"/>
                </a:cubicBezTo>
                <a:cubicBezTo>
                  <a:pt x="2657626" y="286261"/>
                  <a:pt x="2662946" y="281817"/>
                  <a:pt x="2663474" y="294008"/>
                </a:cubicBezTo>
                <a:close/>
                <a:moveTo>
                  <a:pt x="2669115" y="276495"/>
                </a:moveTo>
                <a:lnTo>
                  <a:pt x="2668507" y="279006"/>
                </a:lnTo>
                <a:cubicBezTo>
                  <a:pt x="2667916" y="279939"/>
                  <a:pt x="2667228" y="279987"/>
                  <a:pt x="2666520" y="279527"/>
                </a:cubicBezTo>
                <a:lnTo>
                  <a:pt x="2664533" y="276572"/>
                </a:lnTo>
                <a:close/>
                <a:moveTo>
                  <a:pt x="2671639" y="3071306"/>
                </a:moveTo>
                <a:cubicBezTo>
                  <a:pt x="2667039" y="3071305"/>
                  <a:pt x="2662444" y="3071306"/>
                  <a:pt x="2662444" y="3079320"/>
                </a:cubicBezTo>
                <a:cubicBezTo>
                  <a:pt x="2657848" y="3083329"/>
                  <a:pt x="2657848" y="3079320"/>
                  <a:pt x="2655551" y="3079320"/>
                </a:cubicBezTo>
                <a:cubicBezTo>
                  <a:pt x="2655551" y="3071306"/>
                  <a:pt x="2657848" y="3063292"/>
                  <a:pt x="2662444" y="3059286"/>
                </a:cubicBezTo>
                <a:cubicBezTo>
                  <a:pt x="2660147" y="3047264"/>
                  <a:pt x="2657848" y="3063292"/>
                  <a:pt x="2657848" y="3059287"/>
                </a:cubicBezTo>
                <a:cubicBezTo>
                  <a:pt x="2655551" y="3047263"/>
                  <a:pt x="2662444" y="3051272"/>
                  <a:pt x="2664743" y="3051273"/>
                </a:cubicBezTo>
                <a:cubicBezTo>
                  <a:pt x="2664743" y="3063292"/>
                  <a:pt x="2671639" y="3059287"/>
                  <a:pt x="2671639" y="3071306"/>
                </a:cubicBezTo>
                <a:close/>
                <a:moveTo>
                  <a:pt x="2682449" y="3174529"/>
                </a:moveTo>
                <a:lnTo>
                  <a:pt x="2682087" y="3174271"/>
                </a:lnTo>
                <a:cubicBezTo>
                  <a:pt x="2680708" y="3172898"/>
                  <a:pt x="2679437" y="3171517"/>
                  <a:pt x="2678204" y="3170991"/>
                </a:cubicBezTo>
                <a:lnTo>
                  <a:pt x="2676209" y="3171998"/>
                </a:lnTo>
                <a:lnTo>
                  <a:pt x="2680830" y="3159465"/>
                </a:lnTo>
                <a:close/>
                <a:moveTo>
                  <a:pt x="2688710" y="307882"/>
                </a:moveTo>
                <a:lnTo>
                  <a:pt x="2687988" y="308601"/>
                </a:lnTo>
                <a:lnTo>
                  <a:pt x="2687811" y="308473"/>
                </a:lnTo>
                <a:lnTo>
                  <a:pt x="2688539" y="306635"/>
                </a:lnTo>
                <a:close/>
                <a:moveTo>
                  <a:pt x="2707258" y="286873"/>
                </a:moveTo>
                <a:cubicBezTo>
                  <a:pt x="2706342" y="286938"/>
                  <a:pt x="2705426" y="287002"/>
                  <a:pt x="2704783" y="288066"/>
                </a:cubicBezTo>
                <a:lnTo>
                  <a:pt x="2703969" y="295060"/>
                </a:lnTo>
                <a:lnTo>
                  <a:pt x="2699987" y="296617"/>
                </a:lnTo>
                <a:cubicBezTo>
                  <a:pt x="2695080" y="298621"/>
                  <a:pt x="2690038" y="301125"/>
                  <a:pt x="2685131" y="304632"/>
                </a:cubicBezTo>
                <a:lnTo>
                  <a:pt x="2684029" y="305733"/>
                </a:lnTo>
                <a:lnTo>
                  <a:pt x="2677081" y="300701"/>
                </a:lnTo>
                <a:cubicBezTo>
                  <a:pt x="2672982" y="301496"/>
                  <a:pt x="2669495" y="305814"/>
                  <a:pt x="2669846" y="313940"/>
                </a:cubicBezTo>
                <a:cubicBezTo>
                  <a:pt x="2667663" y="305942"/>
                  <a:pt x="2667838" y="310007"/>
                  <a:pt x="2665479" y="297944"/>
                </a:cubicBezTo>
                <a:cubicBezTo>
                  <a:pt x="2668967" y="293624"/>
                  <a:pt x="2676647" y="301237"/>
                  <a:pt x="2676119" y="289047"/>
                </a:cubicBezTo>
                <a:cubicBezTo>
                  <a:pt x="2670799" y="293496"/>
                  <a:pt x="2665479" y="297944"/>
                  <a:pt x="2668615" y="285494"/>
                </a:cubicBezTo>
                <a:cubicBezTo>
                  <a:pt x="2666784" y="285622"/>
                  <a:pt x="2667136" y="293752"/>
                  <a:pt x="2665303" y="293880"/>
                </a:cubicBezTo>
                <a:cubicBezTo>
                  <a:pt x="2664776" y="281690"/>
                  <a:pt x="2664776" y="281690"/>
                  <a:pt x="2664776" y="281690"/>
                </a:cubicBezTo>
                <a:cubicBezTo>
                  <a:pt x="2665691" y="281626"/>
                  <a:pt x="2667524" y="281498"/>
                  <a:pt x="2668853" y="280385"/>
                </a:cubicBezTo>
                <a:lnTo>
                  <a:pt x="2669430" y="276490"/>
                </a:lnTo>
                <a:lnTo>
                  <a:pt x="2671434" y="276456"/>
                </a:lnTo>
                <a:cubicBezTo>
                  <a:pt x="2673819" y="275329"/>
                  <a:pt x="2676000" y="272574"/>
                  <a:pt x="2677635" y="266563"/>
                </a:cubicBezTo>
                <a:cubicBezTo>
                  <a:pt x="2679817" y="270570"/>
                  <a:pt x="2681996" y="274578"/>
                  <a:pt x="2679817" y="282592"/>
                </a:cubicBezTo>
                <a:cubicBezTo>
                  <a:pt x="2684178" y="274578"/>
                  <a:pt x="2686357" y="278585"/>
                  <a:pt x="2692900" y="270570"/>
                </a:cubicBezTo>
                <a:cubicBezTo>
                  <a:pt x="2694536" y="277583"/>
                  <a:pt x="2696989" y="280588"/>
                  <a:pt x="2699851" y="281527"/>
                </a:cubicBezTo>
                <a:lnTo>
                  <a:pt x="2700618" y="281410"/>
                </a:lnTo>
                <a:lnTo>
                  <a:pt x="2701762" y="287257"/>
                </a:lnTo>
                <a:cubicBezTo>
                  <a:pt x="2701630" y="284210"/>
                  <a:pt x="2701678" y="282678"/>
                  <a:pt x="2701846" y="281902"/>
                </a:cubicBezTo>
                <a:lnTo>
                  <a:pt x="2702623" y="281103"/>
                </a:lnTo>
                <a:lnTo>
                  <a:pt x="2706215" y="280553"/>
                </a:lnTo>
                <a:close/>
                <a:moveTo>
                  <a:pt x="2708610" y="293246"/>
                </a:moveTo>
                <a:lnTo>
                  <a:pt x="2704118" y="295002"/>
                </a:lnTo>
                <a:lnTo>
                  <a:pt x="2707183" y="290446"/>
                </a:lnTo>
                <a:close/>
                <a:moveTo>
                  <a:pt x="2714227" y="3121089"/>
                </a:moveTo>
                <a:cubicBezTo>
                  <a:pt x="2712556" y="3121206"/>
                  <a:pt x="2712217" y="3113392"/>
                  <a:pt x="2708873" y="3113625"/>
                </a:cubicBezTo>
                <a:cubicBezTo>
                  <a:pt x="2709211" y="3121439"/>
                  <a:pt x="2710592" y="3124281"/>
                  <a:pt x="2711868" y="3124681"/>
                </a:cubicBezTo>
                <a:cubicBezTo>
                  <a:pt x="2713143" y="3125083"/>
                  <a:pt x="2714312" y="3123042"/>
                  <a:pt x="2714227" y="3121089"/>
                </a:cubicBezTo>
                <a:close/>
                <a:moveTo>
                  <a:pt x="2725610" y="286599"/>
                </a:moveTo>
                <a:lnTo>
                  <a:pt x="2711450" y="292136"/>
                </a:lnTo>
                <a:lnTo>
                  <a:pt x="2711095" y="290683"/>
                </a:lnTo>
                <a:cubicBezTo>
                  <a:pt x="2712575" y="282425"/>
                  <a:pt x="2714583" y="286362"/>
                  <a:pt x="2716240" y="282169"/>
                </a:cubicBezTo>
                <a:lnTo>
                  <a:pt x="2716152" y="278480"/>
                </a:lnTo>
                <a:lnTo>
                  <a:pt x="2718659" y="277896"/>
                </a:lnTo>
                <a:cubicBezTo>
                  <a:pt x="2721521" y="278334"/>
                  <a:pt x="2723975" y="280588"/>
                  <a:pt x="2725610" y="286599"/>
                </a:cubicBezTo>
                <a:close/>
                <a:moveTo>
                  <a:pt x="2736461" y="3012121"/>
                </a:moveTo>
                <a:cubicBezTo>
                  <a:pt x="2736461" y="3020135"/>
                  <a:pt x="2731865" y="3024140"/>
                  <a:pt x="2727269" y="3028149"/>
                </a:cubicBezTo>
                <a:lnTo>
                  <a:pt x="2727269" y="3010935"/>
                </a:lnTo>
                <a:lnTo>
                  <a:pt x="2733885" y="3009874"/>
                </a:lnTo>
                <a:close/>
                <a:moveTo>
                  <a:pt x="2745656" y="3084248"/>
                </a:moveTo>
                <a:cubicBezTo>
                  <a:pt x="2745656" y="3096271"/>
                  <a:pt x="2743356" y="3088257"/>
                  <a:pt x="2738761" y="3088257"/>
                </a:cubicBezTo>
                <a:cubicBezTo>
                  <a:pt x="2738761" y="3076234"/>
                  <a:pt x="2741057" y="3084248"/>
                  <a:pt x="2745656" y="3084248"/>
                </a:cubicBezTo>
                <a:close/>
                <a:moveTo>
                  <a:pt x="2795689" y="2975750"/>
                </a:moveTo>
                <a:lnTo>
                  <a:pt x="2795086" y="2978377"/>
                </a:lnTo>
                <a:lnTo>
                  <a:pt x="2794715" y="2976364"/>
                </a:lnTo>
                <a:lnTo>
                  <a:pt x="2794988" y="2976322"/>
                </a:lnTo>
                <a:close/>
                <a:moveTo>
                  <a:pt x="2805410" y="2992083"/>
                </a:moveTo>
                <a:cubicBezTo>
                  <a:pt x="2803110" y="2992083"/>
                  <a:pt x="2803110" y="2988078"/>
                  <a:pt x="2800814" y="2988078"/>
                </a:cubicBezTo>
                <a:cubicBezTo>
                  <a:pt x="2800814" y="2992083"/>
                  <a:pt x="2800814" y="2996092"/>
                  <a:pt x="2800814" y="3000097"/>
                </a:cubicBezTo>
                <a:cubicBezTo>
                  <a:pt x="2800814" y="2992083"/>
                  <a:pt x="2805410" y="3000098"/>
                  <a:pt x="2805410" y="2992083"/>
                </a:cubicBezTo>
                <a:close/>
                <a:moveTo>
                  <a:pt x="2816681" y="2984069"/>
                </a:moveTo>
                <a:lnTo>
                  <a:pt x="2813740" y="2984070"/>
                </a:lnTo>
                <a:lnTo>
                  <a:pt x="2813219" y="2979716"/>
                </a:lnTo>
                <a:lnTo>
                  <a:pt x="2814847" y="2975032"/>
                </a:lnTo>
                <a:lnTo>
                  <a:pt x="2814972" y="2974385"/>
                </a:lnTo>
                <a:lnTo>
                  <a:pt x="2816424" y="2975136"/>
                </a:lnTo>
                <a:close/>
                <a:moveTo>
                  <a:pt x="2832068" y="2959055"/>
                </a:moveTo>
                <a:cubicBezTo>
                  <a:pt x="2831980" y="2957023"/>
                  <a:pt x="2831478" y="2956038"/>
                  <a:pt x="2830825" y="2962199"/>
                </a:cubicBezTo>
                <a:lnTo>
                  <a:pt x="2831877" y="2961820"/>
                </a:lnTo>
                <a:close/>
                <a:moveTo>
                  <a:pt x="2832199" y="3153994"/>
                </a:moveTo>
                <a:cubicBezTo>
                  <a:pt x="2829936" y="3140437"/>
                  <a:pt x="2821773" y="3145579"/>
                  <a:pt x="2818627" y="3150370"/>
                </a:cubicBezTo>
                <a:cubicBezTo>
                  <a:pt x="2823643" y="3150020"/>
                  <a:pt x="2828855" y="3154227"/>
                  <a:pt x="2832199" y="3153994"/>
                </a:cubicBezTo>
                <a:close/>
                <a:moveTo>
                  <a:pt x="2837837" y="2959671"/>
                </a:moveTo>
                <a:lnTo>
                  <a:pt x="2831877" y="2961820"/>
                </a:lnTo>
                <a:lnTo>
                  <a:pt x="2831856" y="2962127"/>
                </a:lnTo>
                <a:cubicBezTo>
                  <a:pt x="2831660" y="2962904"/>
                  <a:pt x="2831327" y="2963183"/>
                  <a:pt x="2830825" y="2962199"/>
                </a:cubicBezTo>
                <a:cubicBezTo>
                  <a:pt x="2828820" y="2958262"/>
                  <a:pt x="2830650" y="2958135"/>
                  <a:pt x="2828468" y="2950135"/>
                </a:cubicBezTo>
                <a:cubicBezTo>
                  <a:pt x="2833961" y="2949752"/>
                  <a:pt x="2836146" y="2957751"/>
                  <a:pt x="2837450" y="2945432"/>
                </a:cubicBezTo>
                <a:cubicBezTo>
                  <a:pt x="2840461" y="2951336"/>
                  <a:pt x="2839765" y="2956479"/>
                  <a:pt x="2837837" y="2959671"/>
                </a:cubicBezTo>
                <a:close/>
                <a:moveTo>
                  <a:pt x="2900744" y="2953258"/>
                </a:moveTo>
                <a:cubicBezTo>
                  <a:pt x="2900405" y="2945444"/>
                  <a:pt x="2900405" y="2945444"/>
                  <a:pt x="2900405" y="2945444"/>
                </a:cubicBezTo>
                <a:cubicBezTo>
                  <a:pt x="2898643" y="2945567"/>
                  <a:pt x="2898813" y="2949473"/>
                  <a:pt x="2899150" y="2957287"/>
                </a:cubicBezTo>
                <a:cubicBezTo>
                  <a:pt x="2900744" y="2953258"/>
                  <a:pt x="2900744" y="2953258"/>
                  <a:pt x="2900744" y="2953258"/>
                </a:cubicBezTo>
                <a:close/>
                <a:moveTo>
                  <a:pt x="2926103" y="2931832"/>
                </a:moveTo>
                <a:lnTo>
                  <a:pt x="2925853" y="2930411"/>
                </a:lnTo>
                <a:lnTo>
                  <a:pt x="2925406" y="2930965"/>
                </a:lnTo>
                <a:close/>
                <a:moveTo>
                  <a:pt x="2928913" y="2926607"/>
                </a:moveTo>
                <a:cubicBezTo>
                  <a:pt x="2927248" y="2930837"/>
                  <a:pt x="2926893" y="2922632"/>
                  <a:pt x="2925228" y="2926864"/>
                </a:cubicBezTo>
                <a:lnTo>
                  <a:pt x="2925853" y="2930411"/>
                </a:lnTo>
                <a:close/>
                <a:moveTo>
                  <a:pt x="2945847" y="2933653"/>
                </a:moveTo>
                <a:cubicBezTo>
                  <a:pt x="2940142" y="2929936"/>
                  <a:pt x="2945314" y="2921346"/>
                  <a:pt x="2944781" y="2909041"/>
                </a:cubicBezTo>
                <a:cubicBezTo>
                  <a:pt x="2939609" y="2917630"/>
                  <a:pt x="2932243" y="2918144"/>
                  <a:pt x="2929446" y="2938912"/>
                </a:cubicBezTo>
                <a:cubicBezTo>
                  <a:pt x="2929268" y="2934810"/>
                  <a:pt x="2928303" y="2933850"/>
                  <a:pt x="2927358" y="2933399"/>
                </a:cubicBezTo>
                <a:lnTo>
                  <a:pt x="2926103" y="2931832"/>
                </a:lnTo>
                <a:lnTo>
                  <a:pt x="2927374" y="2939056"/>
                </a:lnTo>
                <a:cubicBezTo>
                  <a:pt x="2927737" y="2942117"/>
                  <a:pt x="2927869" y="2945193"/>
                  <a:pt x="2928136" y="2951346"/>
                </a:cubicBezTo>
                <a:cubicBezTo>
                  <a:pt x="2928913" y="2926607"/>
                  <a:pt x="2941985" y="2929808"/>
                  <a:pt x="2945847" y="2933653"/>
                </a:cubicBezTo>
                <a:close/>
                <a:moveTo>
                  <a:pt x="2957878" y="2925758"/>
                </a:moveTo>
                <a:cubicBezTo>
                  <a:pt x="2956116" y="2925881"/>
                  <a:pt x="2952759" y="2930034"/>
                  <a:pt x="2954016" y="2918191"/>
                </a:cubicBezTo>
                <a:cubicBezTo>
                  <a:pt x="2950490" y="2918437"/>
                  <a:pt x="2949066" y="2926373"/>
                  <a:pt x="2947305" y="2926496"/>
                </a:cubicBezTo>
                <a:cubicBezTo>
                  <a:pt x="2947473" y="2930403"/>
                  <a:pt x="2948481" y="2933271"/>
                  <a:pt x="2949425" y="2934675"/>
                </a:cubicBezTo>
                <a:cubicBezTo>
                  <a:pt x="2950369" y="2936079"/>
                  <a:pt x="2951251" y="2936017"/>
                  <a:pt x="2951166" y="2934063"/>
                </a:cubicBezTo>
                <a:cubicBezTo>
                  <a:pt x="2951166" y="2934063"/>
                  <a:pt x="2949066" y="2926373"/>
                  <a:pt x="2950659" y="2922343"/>
                </a:cubicBezTo>
                <a:cubicBezTo>
                  <a:pt x="2952590" y="2926127"/>
                  <a:pt x="2958554" y="2941384"/>
                  <a:pt x="2957878" y="2925758"/>
                </a:cubicBezTo>
                <a:close/>
                <a:moveTo>
                  <a:pt x="3025250" y="2904343"/>
                </a:moveTo>
                <a:lnTo>
                  <a:pt x="3024168" y="2904886"/>
                </a:lnTo>
                <a:cubicBezTo>
                  <a:pt x="3020316" y="2906707"/>
                  <a:pt x="3016166" y="2906997"/>
                  <a:pt x="3012033" y="2896945"/>
                </a:cubicBezTo>
                <a:cubicBezTo>
                  <a:pt x="3013699" y="2892692"/>
                  <a:pt x="3015545" y="2892563"/>
                  <a:pt x="3015367" y="2888440"/>
                </a:cubicBezTo>
                <a:cubicBezTo>
                  <a:pt x="3013521" y="2888569"/>
                  <a:pt x="3005194" y="2909830"/>
                  <a:pt x="3006503" y="2897332"/>
                </a:cubicBezTo>
                <a:cubicBezTo>
                  <a:pt x="2994307" y="2914726"/>
                  <a:pt x="2975511" y="2907766"/>
                  <a:pt x="2964625" y="2912662"/>
                </a:cubicBezTo>
                <a:cubicBezTo>
                  <a:pt x="2961651" y="2929415"/>
                  <a:pt x="2960580" y="2904674"/>
                  <a:pt x="2959630" y="2925420"/>
                </a:cubicBezTo>
                <a:cubicBezTo>
                  <a:pt x="2961473" y="2925291"/>
                  <a:pt x="2964285" y="2926129"/>
                  <a:pt x="2967303" y="2926435"/>
                </a:cubicBezTo>
                <a:cubicBezTo>
                  <a:pt x="2970322" y="2926740"/>
                  <a:pt x="2973549" y="2926515"/>
                  <a:pt x="2976225" y="2924261"/>
                </a:cubicBezTo>
                <a:cubicBezTo>
                  <a:pt x="2974381" y="2924390"/>
                  <a:pt x="2972537" y="2924519"/>
                  <a:pt x="2972360" y="2920395"/>
                </a:cubicBezTo>
                <a:cubicBezTo>
                  <a:pt x="2981578" y="2919752"/>
                  <a:pt x="2993000" y="2927226"/>
                  <a:pt x="3003349" y="2909959"/>
                </a:cubicBezTo>
                <a:cubicBezTo>
                  <a:pt x="3005372" y="2913954"/>
                  <a:pt x="3007038" y="2909701"/>
                  <a:pt x="3009238" y="2917821"/>
                </a:cubicBezTo>
                <a:cubicBezTo>
                  <a:pt x="3011827" y="2913503"/>
                  <a:pt x="3014592" y="2913309"/>
                  <a:pt x="3017335" y="2912602"/>
                </a:cubicBezTo>
                <a:close/>
                <a:moveTo>
                  <a:pt x="3025319" y="2904308"/>
                </a:moveTo>
                <a:lnTo>
                  <a:pt x="3025299" y="2904291"/>
                </a:lnTo>
                <a:lnTo>
                  <a:pt x="3025250" y="2904343"/>
                </a:lnTo>
                <a:close/>
                <a:moveTo>
                  <a:pt x="3034520" y="2903647"/>
                </a:moveTo>
                <a:cubicBezTo>
                  <a:pt x="3033048" y="2901682"/>
                  <a:pt x="3031423" y="2901537"/>
                  <a:pt x="3029683" y="2902111"/>
                </a:cubicBezTo>
                <a:lnTo>
                  <a:pt x="3025319" y="2904308"/>
                </a:lnTo>
                <a:lnTo>
                  <a:pt x="3031559" y="2910058"/>
                </a:lnTo>
                <a:cubicBezTo>
                  <a:pt x="3034324" y="2909865"/>
                  <a:pt x="3036540" y="2907641"/>
                  <a:pt x="3034520" y="2903647"/>
                </a:cubicBezTo>
                <a:close/>
                <a:moveTo>
                  <a:pt x="3049172" y="2932120"/>
                </a:moveTo>
                <a:cubicBezTo>
                  <a:pt x="3049045" y="2929190"/>
                  <a:pt x="3047994" y="2925345"/>
                  <a:pt x="3046147" y="2923516"/>
                </a:cubicBezTo>
                <a:cubicBezTo>
                  <a:pt x="3046316" y="2927421"/>
                  <a:pt x="3046316" y="2927421"/>
                  <a:pt x="3046654" y="2935235"/>
                </a:cubicBezTo>
                <a:cubicBezTo>
                  <a:pt x="3048502" y="2937065"/>
                  <a:pt x="3049298" y="2935050"/>
                  <a:pt x="3049172" y="2932120"/>
                </a:cubicBezTo>
                <a:close/>
                <a:moveTo>
                  <a:pt x="3050615" y="2950142"/>
                </a:moveTo>
                <a:cubicBezTo>
                  <a:pt x="3050729" y="2947685"/>
                  <a:pt x="3050602" y="2944756"/>
                  <a:pt x="3050518" y="2942802"/>
                </a:cubicBezTo>
                <a:cubicBezTo>
                  <a:pt x="3048756" y="2942925"/>
                  <a:pt x="3048756" y="2942925"/>
                  <a:pt x="3048588" y="2939018"/>
                </a:cubicBezTo>
                <a:cubicBezTo>
                  <a:pt x="3049263" y="2954644"/>
                  <a:pt x="3049263" y="2954644"/>
                  <a:pt x="3049263" y="2954644"/>
                </a:cubicBezTo>
                <a:cubicBezTo>
                  <a:pt x="3050144" y="2954582"/>
                  <a:pt x="3050500" y="2952599"/>
                  <a:pt x="3050615" y="2950142"/>
                </a:cubicBezTo>
                <a:close/>
                <a:moveTo>
                  <a:pt x="3052868" y="2988743"/>
                </a:moveTo>
                <a:lnTo>
                  <a:pt x="3052494" y="2988459"/>
                </a:lnTo>
                <a:cubicBezTo>
                  <a:pt x="3052135" y="2980157"/>
                  <a:pt x="3052135" y="2980157"/>
                  <a:pt x="3052135" y="2980157"/>
                </a:cubicBezTo>
                <a:cubicBezTo>
                  <a:pt x="3051163" y="2978142"/>
                  <a:pt x="3051253" y="2980219"/>
                  <a:pt x="3051630" y="2983835"/>
                </a:cubicBezTo>
                <a:lnTo>
                  <a:pt x="3052167" y="2989514"/>
                </a:lnTo>
                <a:close/>
                <a:moveTo>
                  <a:pt x="3060420" y="2906192"/>
                </a:moveTo>
                <a:cubicBezTo>
                  <a:pt x="3060223" y="2901635"/>
                  <a:pt x="3060223" y="2901635"/>
                  <a:pt x="3060026" y="2897076"/>
                </a:cubicBezTo>
                <a:cubicBezTo>
                  <a:pt x="3051271" y="2906831"/>
                  <a:pt x="3041729" y="2898354"/>
                  <a:pt x="3036633" y="2907853"/>
                </a:cubicBezTo>
                <a:cubicBezTo>
                  <a:pt x="3041305" y="2909813"/>
                  <a:pt x="3044967" y="2909558"/>
                  <a:pt x="3048601" y="2908731"/>
                </a:cubicBezTo>
                <a:cubicBezTo>
                  <a:pt x="3052235" y="2907906"/>
                  <a:pt x="3055847" y="2906511"/>
                  <a:pt x="3060420" y="2906192"/>
                </a:cubicBezTo>
                <a:close/>
                <a:moveTo>
                  <a:pt x="3067090" y="2896974"/>
                </a:moveTo>
                <a:cubicBezTo>
                  <a:pt x="3066904" y="2892678"/>
                  <a:pt x="3063381" y="2892923"/>
                  <a:pt x="3061619" y="2893046"/>
                </a:cubicBezTo>
                <a:cubicBezTo>
                  <a:pt x="3061898" y="2899492"/>
                  <a:pt x="3061290" y="2908425"/>
                  <a:pt x="3061712" y="2912437"/>
                </a:cubicBezTo>
                <a:cubicBezTo>
                  <a:pt x="3061853" y="2913774"/>
                  <a:pt x="3062108" y="2914564"/>
                  <a:pt x="3062548" y="2914533"/>
                </a:cubicBezTo>
                <a:cubicBezTo>
                  <a:pt x="3062177" y="2905939"/>
                  <a:pt x="3062177" y="2905939"/>
                  <a:pt x="3062177" y="2905939"/>
                </a:cubicBezTo>
                <a:cubicBezTo>
                  <a:pt x="3063752" y="2901518"/>
                  <a:pt x="3065886" y="2909990"/>
                  <a:pt x="3067090" y="2896974"/>
                </a:cubicBezTo>
                <a:close/>
                <a:moveTo>
                  <a:pt x="3094424" y="2903679"/>
                </a:moveTo>
                <a:lnTo>
                  <a:pt x="3093941" y="2899746"/>
                </a:lnTo>
                <a:cubicBezTo>
                  <a:pt x="3093633" y="2897669"/>
                  <a:pt x="3093542" y="2895577"/>
                  <a:pt x="3094242" y="2891330"/>
                </a:cubicBezTo>
                <a:cubicBezTo>
                  <a:pt x="3094061" y="2887144"/>
                  <a:pt x="3090900" y="2895761"/>
                  <a:pt x="3088772" y="2887513"/>
                </a:cubicBezTo>
                <a:cubicBezTo>
                  <a:pt x="3089860" y="2912626"/>
                  <a:pt x="3081544" y="2883819"/>
                  <a:pt x="3082269" y="2900561"/>
                </a:cubicBezTo>
                <a:cubicBezTo>
                  <a:pt x="3084821" y="2898284"/>
                  <a:pt x="3087069" y="2899178"/>
                  <a:pt x="3089119" y="2900609"/>
                </a:cubicBezTo>
                <a:close/>
                <a:moveTo>
                  <a:pt x="3094966" y="2908072"/>
                </a:moveTo>
                <a:cubicBezTo>
                  <a:pt x="3094966" y="2908072"/>
                  <a:pt x="3094966" y="2908072"/>
                  <a:pt x="3094785" y="2903887"/>
                </a:cubicBezTo>
                <a:lnTo>
                  <a:pt x="3094424" y="2903679"/>
                </a:lnTo>
                <a:close/>
                <a:moveTo>
                  <a:pt x="3153911" y="2863094"/>
                </a:moveTo>
                <a:cubicBezTo>
                  <a:pt x="3147076" y="2875913"/>
                  <a:pt x="3137865" y="2876557"/>
                  <a:pt x="3130676" y="2881174"/>
                </a:cubicBezTo>
                <a:cubicBezTo>
                  <a:pt x="3132515" y="2881045"/>
                  <a:pt x="3132515" y="2881045"/>
                  <a:pt x="3132515" y="2881045"/>
                </a:cubicBezTo>
                <a:cubicBezTo>
                  <a:pt x="3127168" y="2885533"/>
                  <a:pt x="3119799" y="2886048"/>
                  <a:pt x="3114274" y="2886433"/>
                </a:cubicBezTo>
                <a:cubicBezTo>
                  <a:pt x="3116294" y="2890406"/>
                  <a:pt x="3116294" y="2890406"/>
                  <a:pt x="3116472" y="2894508"/>
                </a:cubicBezTo>
                <a:cubicBezTo>
                  <a:pt x="3109280" y="2899125"/>
                  <a:pt x="3101022" y="2879129"/>
                  <a:pt x="3096208" y="2895923"/>
                </a:cubicBezTo>
                <a:cubicBezTo>
                  <a:pt x="3102088" y="2903741"/>
                  <a:pt x="3106904" y="2886948"/>
                  <a:pt x="3109457" y="2903226"/>
                </a:cubicBezTo>
                <a:cubicBezTo>
                  <a:pt x="3115117" y="2905916"/>
                  <a:pt x="3122349" y="2896926"/>
                  <a:pt x="3129797" y="2898913"/>
                </a:cubicBezTo>
                <a:lnTo>
                  <a:pt x="3132431" y="2901201"/>
                </a:lnTo>
                <a:lnTo>
                  <a:pt x="3136604" y="2896610"/>
                </a:lnTo>
                <a:lnTo>
                  <a:pt x="3152776" y="2874984"/>
                </a:lnTo>
                <a:close/>
                <a:moveTo>
                  <a:pt x="3173627" y="1968180"/>
                </a:moveTo>
                <a:cubicBezTo>
                  <a:pt x="3174023" y="1977323"/>
                  <a:pt x="3169901" y="1977612"/>
                  <a:pt x="3168366" y="1971989"/>
                </a:cubicBezTo>
                <a:cubicBezTo>
                  <a:pt x="3167854" y="1970115"/>
                  <a:pt x="3167629" y="1967583"/>
                  <a:pt x="3167956" y="1964504"/>
                </a:cubicBezTo>
                <a:cubicBezTo>
                  <a:pt x="3171443" y="1960183"/>
                  <a:pt x="3170139" y="1972501"/>
                  <a:pt x="3173627" y="1968180"/>
                </a:cubicBezTo>
                <a:close/>
                <a:moveTo>
                  <a:pt x="3208076" y="1957625"/>
                </a:moveTo>
                <a:cubicBezTo>
                  <a:pt x="3208428" y="1965750"/>
                  <a:pt x="3206598" y="1965878"/>
                  <a:pt x="3206774" y="1969944"/>
                </a:cubicBezTo>
                <a:cubicBezTo>
                  <a:pt x="3204766" y="1966006"/>
                  <a:pt x="3208428" y="1965750"/>
                  <a:pt x="3204414" y="1957881"/>
                </a:cubicBezTo>
                <a:cubicBezTo>
                  <a:pt x="3208076" y="1957625"/>
                  <a:pt x="3208076" y="1957625"/>
                  <a:pt x="3208076" y="1957625"/>
                </a:cubicBezTo>
                <a:close/>
                <a:moveTo>
                  <a:pt x="3218643" y="1989496"/>
                </a:moveTo>
                <a:cubicBezTo>
                  <a:pt x="3218643" y="1989496"/>
                  <a:pt x="3216987" y="1993685"/>
                  <a:pt x="3216811" y="1989624"/>
                </a:cubicBezTo>
                <a:cubicBezTo>
                  <a:pt x="3212795" y="1981750"/>
                  <a:pt x="3210963" y="1981878"/>
                  <a:pt x="3207653" y="1990263"/>
                </a:cubicBezTo>
                <a:cubicBezTo>
                  <a:pt x="3208603" y="1969816"/>
                  <a:pt x="3212795" y="1981750"/>
                  <a:pt x="3216107" y="1973369"/>
                </a:cubicBezTo>
                <a:cubicBezTo>
                  <a:pt x="3218115" y="1977302"/>
                  <a:pt x="3218290" y="1981367"/>
                  <a:pt x="3218643" y="1989496"/>
                </a:cubicBezTo>
                <a:close/>
                <a:moveTo>
                  <a:pt x="3222009" y="1966055"/>
                </a:moveTo>
                <a:lnTo>
                  <a:pt x="3219947" y="1977174"/>
                </a:lnTo>
                <a:cubicBezTo>
                  <a:pt x="3218115" y="1977302"/>
                  <a:pt x="3218115" y="1977302"/>
                  <a:pt x="3218115" y="1977302"/>
                </a:cubicBezTo>
                <a:cubicBezTo>
                  <a:pt x="3217939" y="1973241"/>
                  <a:pt x="3221252" y="1964855"/>
                  <a:pt x="3217587" y="1965111"/>
                </a:cubicBezTo>
                <a:cubicBezTo>
                  <a:pt x="3217763" y="1969177"/>
                  <a:pt x="3217939" y="1973241"/>
                  <a:pt x="3214275" y="1973497"/>
                </a:cubicBezTo>
                <a:cubicBezTo>
                  <a:pt x="3213748" y="1961306"/>
                  <a:pt x="3210787" y="1977813"/>
                  <a:pt x="3208603" y="1969816"/>
                </a:cubicBezTo>
                <a:cubicBezTo>
                  <a:pt x="3210172" y="1963593"/>
                  <a:pt x="3212788" y="1960353"/>
                  <a:pt x="3215699" y="1958622"/>
                </a:cubicBezTo>
                <a:lnTo>
                  <a:pt x="3221098" y="1957313"/>
                </a:lnTo>
                <a:lnTo>
                  <a:pt x="3221485" y="1958025"/>
                </a:lnTo>
                <a:close/>
                <a:moveTo>
                  <a:pt x="3226979" y="1934796"/>
                </a:moveTo>
                <a:lnTo>
                  <a:pt x="3226335" y="1934234"/>
                </a:lnTo>
                <a:lnTo>
                  <a:pt x="3226524" y="1934011"/>
                </a:lnTo>
                <a:close/>
                <a:moveTo>
                  <a:pt x="3227448" y="1980727"/>
                </a:moveTo>
                <a:cubicBezTo>
                  <a:pt x="3225968" y="1988985"/>
                  <a:pt x="3222131" y="1985176"/>
                  <a:pt x="3222131" y="1985176"/>
                </a:cubicBezTo>
                <a:cubicBezTo>
                  <a:pt x="3222043" y="1983143"/>
                  <a:pt x="3221911" y="1980096"/>
                  <a:pt x="3222259" y="1977524"/>
                </a:cubicBezTo>
                <a:lnTo>
                  <a:pt x="3223653" y="1975298"/>
                </a:lnTo>
                <a:lnTo>
                  <a:pt x="3224814" y="1976604"/>
                </a:lnTo>
                <a:lnTo>
                  <a:pt x="3224429" y="1979919"/>
                </a:lnTo>
                <a:cubicBezTo>
                  <a:pt x="3224746" y="1981935"/>
                  <a:pt x="3225705" y="1982887"/>
                  <a:pt x="3227448" y="1980727"/>
                </a:cubicBezTo>
                <a:close/>
                <a:moveTo>
                  <a:pt x="3234453" y="2057682"/>
                </a:moveTo>
                <a:cubicBezTo>
                  <a:pt x="3234805" y="2065808"/>
                  <a:pt x="3230965" y="2062004"/>
                  <a:pt x="3227303" y="2062259"/>
                </a:cubicBezTo>
                <a:cubicBezTo>
                  <a:pt x="3228781" y="2054002"/>
                  <a:pt x="3232446" y="2053746"/>
                  <a:pt x="3234453" y="2057682"/>
                </a:cubicBezTo>
                <a:close/>
                <a:moveTo>
                  <a:pt x="3235978" y="1923068"/>
                </a:moveTo>
                <a:lnTo>
                  <a:pt x="3233904" y="1920656"/>
                </a:lnTo>
                <a:lnTo>
                  <a:pt x="3234377" y="1919205"/>
                </a:lnTo>
                <a:lnTo>
                  <a:pt x="3235326" y="1916783"/>
                </a:lnTo>
                <a:close/>
                <a:moveTo>
                  <a:pt x="3238791" y="1988089"/>
                </a:moveTo>
                <a:cubicBezTo>
                  <a:pt x="3236872" y="1986185"/>
                  <a:pt x="3234771" y="1982765"/>
                  <a:pt x="3232692" y="1979152"/>
                </a:cubicBezTo>
                <a:lnTo>
                  <a:pt x="3227286" y="1970024"/>
                </a:lnTo>
                <a:lnTo>
                  <a:pt x="3229129" y="1953950"/>
                </a:lnTo>
                <a:lnTo>
                  <a:pt x="3231741" y="1956212"/>
                </a:lnTo>
                <a:cubicBezTo>
                  <a:pt x="3232691" y="1957720"/>
                  <a:pt x="3233222" y="1959782"/>
                  <a:pt x="3234285" y="1963906"/>
                </a:cubicBezTo>
                <a:cubicBezTo>
                  <a:pt x="3235074" y="1961752"/>
                  <a:pt x="3234498" y="1958643"/>
                  <a:pt x="3233899" y="1955012"/>
                </a:cubicBezTo>
                <a:lnTo>
                  <a:pt x="3233767" y="1951969"/>
                </a:lnTo>
                <a:lnTo>
                  <a:pt x="3236173" y="1954135"/>
                </a:lnTo>
                <a:cubicBezTo>
                  <a:pt x="3236883" y="1954595"/>
                  <a:pt x="3237384" y="1955580"/>
                  <a:pt x="3237561" y="1959644"/>
                </a:cubicBezTo>
                <a:cubicBezTo>
                  <a:pt x="3233897" y="1959900"/>
                  <a:pt x="3239390" y="1959516"/>
                  <a:pt x="3237913" y="1967770"/>
                </a:cubicBezTo>
                <a:cubicBezTo>
                  <a:pt x="3232416" y="1968153"/>
                  <a:pt x="3232416" y="1968153"/>
                  <a:pt x="3232416" y="1968153"/>
                </a:cubicBezTo>
                <a:cubicBezTo>
                  <a:pt x="3232944" y="1980344"/>
                  <a:pt x="3238264" y="1975894"/>
                  <a:pt x="3238791" y="1988089"/>
                </a:cubicBezTo>
                <a:close/>
                <a:moveTo>
                  <a:pt x="3241471" y="1922685"/>
                </a:moveTo>
                <a:cubicBezTo>
                  <a:pt x="3237807" y="1922941"/>
                  <a:pt x="3237807" y="1922941"/>
                  <a:pt x="3237807" y="1922941"/>
                </a:cubicBezTo>
                <a:lnTo>
                  <a:pt x="3240909" y="1910634"/>
                </a:lnTo>
                <a:lnTo>
                  <a:pt x="3240949" y="1910622"/>
                </a:lnTo>
                <a:lnTo>
                  <a:pt x="3241405" y="1921161"/>
                </a:lnTo>
                <a:cubicBezTo>
                  <a:pt x="3241471" y="1922685"/>
                  <a:pt x="3241471" y="1922685"/>
                  <a:pt x="3241471" y="1922685"/>
                </a:cubicBezTo>
                <a:close/>
                <a:moveTo>
                  <a:pt x="3241957" y="2061237"/>
                </a:moveTo>
                <a:cubicBezTo>
                  <a:pt x="3238469" y="2065552"/>
                  <a:pt x="3237941" y="2053362"/>
                  <a:pt x="3236110" y="2053490"/>
                </a:cubicBezTo>
                <a:cubicBezTo>
                  <a:pt x="3237765" y="2049298"/>
                  <a:pt x="3239597" y="2049170"/>
                  <a:pt x="3241430" y="2049041"/>
                </a:cubicBezTo>
                <a:cubicBezTo>
                  <a:pt x="3241605" y="2053106"/>
                  <a:pt x="3239774" y="2053235"/>
                  <a:pt x="3241957" y="2061237"/>
                </a:cubicBezTo>
                <a:close/>
                <a:moveTo>
                  <a:pt x="3243979" y="1942903"/>
                </a:moveTo>
                <a:cubicBezTo>
                  <a:pt x="3240455" y="1943150"/>
                  <a:pt x="3236032" y="1922640"/>
                  <a:pt x="3234989" y="1939368"/>
                </a:cubicBezTo>
                <a:cubicBezTo>
                  <a:pt x="3238684" y="1932864"/>
                  <a:pt x="3240214" y="1945248"/>
                  <a:pt x="3242008" y="1946489"/>
                </a:cubicBezTo>
                <a:cubicBezTo>
                  <a:pt x="3242605" y="1946901"/>
                  <a:pt x="3243233" y="1946077"/>
                  <a:pt x="3243979" y="1942903"/>
                </a:cubicBezTo>
                <a:close/>
                <a:moveTo>
                  <a:pt x="3248922" y="1955048"/>
                </a:moveTo>
                <a:lnTo>
                  <a:pt x="3243415" y="1962837"/>
                </a:lnTo>
                <a:lnTo>
                  <a:pt x="3243764" y="1964425"/>
                </a:lnTo>
                <a:lnTo>
                  <a:pt x="3245318" y="1967055"/>
                </a:lnTo>
                <a:cubicBezTo>
                  <a:pt x="3249430" y="1966768"/>
                  <a:pt x="3249261" y="1962862"/>
                  <a:pt x="3248922" y="1955048"/>
                </a:cubicBezTo>
                <a:close/>
                <a:moveTo>
                  <a:pt x="3249884" y="2032151"/>
                </a:moveTo>
                <a:cubicBezTo>
                  <a:pt x="3248404" y="2040404"/>
                  <a:pt x="3246395" y="2036468"/>
                  <a:pt x="3244387" y="2032535"/>
                </a:cubicBezTo>
                <a:cubicBezTo>
                  <a:pt x="3244036" y="2024405"/>
                  <a:pt x="3247876" y="2028214"/>
                  <a:pt x="3249884" y="2032151"/>
                </a:cubicBezTo>
                <a:close/>
                <a:moveTo>
                  <a:pt x="3253475" y="2072659"/>
                </a:moveTo>
                <a:cubicBezTo>
                  <a:pt x="3250726" y="2072851"/>
                  <a:pt x="3249132" y="2067867"/>
                  <a:pt x="3248957" y="2063804"/>
                </a:cubicBezTo>
                <a:cubicBezTo>
                  <a:pt x="3248781" y="2059739"/>
                  <a:pt x="3250023" y="2056596"/>
                  <a:pt x="3252947" y="2060469"/>
                </a:cubicBezTo>
                <a:cubicBezTo>
                  <a:pt x="3251114" y="2060597"/>
                  <a:pt x="3251466" y="2068723"/>
                  <a:pt x="3253475" y="2072659"/>
                </a:cubicBezTo>
                <a:close/>
                <a:moveTo>
                  <a:pt x="3254485" y="1930581"/>
                </a:moveTo>
                <a:cubicBezTo>
                  <a:pt x="3253475" y="1928656"/>
                  <a:pt x="3251959" y="1927692"/>
                  <a:pt x="3250695" y="1928174"/>
                </a:cubicBezTo>
                <a:lnTo>
                  <a:pt x="3248824" y="1933316"/>
                </a:lnTo>
                <a:lnTo>
                  <a:pt x="3248087" y="1930615"/>
                </a:lnTo>
                <a:cubicBezTo>
                  <a:pt x="3247016" y="1929710"/>
                  <a:pt x="3245475" y="1929818"/>
                  <a:pt x="3243419" y="1929961"/>
                </a:cubicBezTo>
                <a:cubicBezTo>
                  <a:pt x="3243757" y="1937775"/>
                  <a:pt x="3247700" y="1933582"/>
                  <a:pt x="3249925" y="1937344"/>
                </a:cubicBezTo>
                <a:lnTo>
                  <a:pt x="3249104" y="1934342"/>
                </a:lnTo>
                <a:lnTo>
                  <a:pt x="3252211" y="1933947"/>
                </a:lnTo>
                <a:cubicBezTo>
                  <a:pt x="3252969" y="1934429"/>
                  <a:pt x="3253475" y="1934429"/>
                  <a:pt x="3254485" y="1930581"/>
                </a:cubicBezTo>
                <a:close/>
                <a:moveTo>
                  <a:pt x="3254676" y="2015512"/>
                </a:moveTo>
                <a:cubicBezTo>
                  <a:pt x="3251189" y="2019828"/>
                  <a:pt x="3252317" y="2003445"/>
                  <a:pt x="3248652" y="2003701"/>
                </a:cubicBezTo>
                <a:cubicBezTo>
                  <a:pt x="3250309" y="1999513"/>
                  <a:pt x="3254149" y="2003317"/>
                  <a:pt x="3254676" y="2015512"/>
                </a:cubicBezTo>
                <a:close/>
                <a:moveTo>
                  <a:pt x="3255246" y="1993147"/>
                </a:moveTo>
                <a:lnTo>
                  <a:pt x="3254734" y="2004178"/>
                </a:lnTo>
                <a:lnTo>
                  <a:pt x="3253875" y="2002318"/>
                </a:lnTo>
                <a:cubicBezTo>
                  <a:pt x="3251268" y="2000462"/>
                  <a:pt x="3248389" y="1997606"/>
                  <a:pt x="3249957" y="1991384"/>
                </a:cubicBezTo>
                <a:cubicBezTo>
                  <a:pt x="3248125" y="1991512"/>
                  <a:pt x="3248477" y="1999640"/>
                  <a:pt x="3244637" y="1995832"/>
                </a:cubicBezTo>
                <a:cubicBezTo>
                  <a:pt x="3245941" y="1983513"/>
                  <a:pt x="3242629" y="1991895"/>
                  <a:pt x="3240621" y="1987962"/>
                </a:cubicBezTo>
                <a:lnTo>
                  <a:pt x="3252413" y="1980516"/>
                </a:lnTo>
                <a:lnTo>
                  <a:pt x="3252971" y="1982359"/>
                </a:lnTo>
                <a:cubicBezTo>
                  <a:pt x="3253982" y="1985565"/>
                  <a:pt x="3254867" y="1988894"/>
                  <a:pt x="3255246" y="1993147"/>
                </a:cubicBezTo>
                <a:close/>
                <a:moveTo>
                  <a:pt x="3261680" y="2092464"/>
                </a:moveTo>
                <a:cubicBezTo>
                  <a:pt x="3257841" y="2088659"/>
                  <a:pt x="3258018" y="2092719"/>
                  <a:pt x="3254178" y="2088915"/>
                </a:cubicBezTo>
                <a:cubicBezTo>
                  <a:pt x="3254002" y="2084850"/>
                  <a:pt x="3258018" y="2092719"/>
                  <a:pt x="3257490" y="2080529"/>
                </a:cubicBezTo>
                <a:cubicBezTo>
                  <a:pt x="3257666" y="2084594"/>
                  <a:pt x="3261503" y="2088403"/>
                  <a:pt x="3261680" y="2092464"/>
                </a:cubicBezTo>
                <a:close/>
                <a:moveTo>
                  <a:pt x="3262566" y="2064001"/>
                </a:moveTo>
                <a:cubicBezTo>
                  <a:pt x="3266093" y="2063754"/>
                  <a:pt x="3260060" y="2046937"/>
                  <a:pt x="3258113" y="2042763"/>
                </a:cubicBezTo>
                <a:cubicBezTo>
                  <a:pt x="3257766" y="2044942"/>
                  <a:pt x="3257945" y="2046546"/>
                  <a:pt x="3258392" y="2047929"/>
                </a:cubicBezTo>
                <a:cubicBezTo>
                  <a:pt x="3259732" y="2052078"/>
                  <a:pt x="3263472" y="2054241"/>
                  <a:pt x="3262566" y="2064001"/>
                </a:cubicBezTo>
                <a:close/>
                <a:moveTo>
                  <a:pt x="3265621" y="2141102"/>
                </a:moveTo>
                <a:cubicBezTo>
                  <a:pt x="3266017" y="2150244"/>
                  <a:pt x="3262630" y="2143603"/>
                  <a:pt x="3261462" y="2134513"/>
                </a:cubicBezTo>
                <a:cubicBezTo>
                  <a:pt x="3261073" y="2131483"/>
                  <a:pt x="3260930" y="2128182"/>
                  <a:pt x="3261256" y="2125102"/>
                </a:cubicBezTo>
                <a:cubicBezTo>
                  <a:pt x="3263262" y="2129040"/>
                  <a:pt x="3262135" y="2145423"/>
                  <a:pt x="3265621" y="2141102"/>
                </a:cubicBezTo>
                <a:close/>
                <a:moveTo>
                  <a:pt x="3267396" y="1969789"/>
                </a:moveTo>
                <a:lnTo>
                  <a:pt x="3258778" y="1972298"/>
                </a:lnTo>
                <a:lnTo>
                  <a:pt x="3258533" y="1966083"/>
                </a:lnTo>
                <a:cubicBezTo>
                  <a:pt x="3259543" y="1966083"/>
                  <a:pt x="3260050" y="1965098"/>
                  <a:pt x="3260302" y="1963620"/>
                </a:cubicBezTo>
                <a:lnTo>
                  <a:pt x="3260370" y="1962182"/>
                </a:lnTo>
                <a:lnTo>
                  <a:pt x="3260665" y="1961720"/>
                </a:lnTo>
                <a:cubicBezTo>
                  <a:pt x="3262101" y="1959779"/>
                  <a:pt x="3263681" y="1958276"/>
                  <a:pt x="3265405" y="1958276"/>
                </a:cubicBezTo>
                <a:lnTo>
                  <a:pt x="3265913" y="1959428"/>
                </a:lnTo>
                <a:lnTo>
                  <a:pt x="3263379" y="1961914"/>
                </a:lnTo>
                <a:cubicBezTo>
                  <a:pt x="3265211" y="1961786"/>
                  <a:pt x="3267044" y="1961659"/>
                  <a:pt x="3267396" y="1969789"/>
                </a:cubicBezTo>
                <a:close/>
                <a:moveTo>
                  <a:pt x="3270482" y="2042684"/>
                </a:moveTo>
                <a:cubicBezTo>
                  <a:pt x="3269160" y="2042776"/>
                  <a:pt x="3266639" y="2038102"/>
                  <a:pt x="3266439" y="2041145"/>
                </a:cubicBezTo>
                <a:cubicBezTo>
                  <a:pt x="3266373" y="2042160"/>
                  <a:pt x="3266564" y="2044033"/>
                  <a:pt x="3267144" y="2047226"/>
                </a:cubicBezTo>
                <a:cubicBezTo>
                  <a:pt x="3266865" y="2040779"/>
                  <a:pt x="3269196" y="2048697"/>
                  <a:pt x="3270143" y="2047620"/>
                </a:cubicBezTo>
                <a:cubicBezTo>
                  <a:pt x="3270459" y="2047262"/>
                  <a:pt x="3270621" y="2045904"/>
                  <a:pt x="3270482" y="2042684"/>
                </a:cubicBezTo>
                <a:close/>
                <a:moveTo>
                  <a:pt x="3275248" y="1981468"/>
                </a:moveTo>
                <a:cubicBezTo>
                  <a:pt x="3271408" y="1977658"/>
                  <a:pt x="3270106" y="1989976"/>
                  <a:pt x="3267923" y="1981978"/>
                </a:cubicBezTo>
                <a:cubicBezTo>
                  <a:pt x="3269579" y="1977786"/>
                  <a:pt x="3271408" y="1977658"/>
                  <a:pt x="3273240" y="1977531"/>
                </a:cubicBezTo>
                <a:lnTo>
                  <a:pt x="3271629" y="1971095"/>
                </a:lnTo>
                <a:lnTo>
                  <a:pt x="3274691" y="1968592"/>
                </a:lnTo>
                <a:close/>
                <a:moveTo>
                  <a:pt x="3276894" y="1926220"/>
                </a:moveTo>
                <a:cubicBezTo>
                  <a:pt x="3276894" y="1942248"/>
                  <a:pt x="3270001" y="1930224"/>
                  <a:pt x="3267702" y="1938239"/>
                </a:cubicBezTo>
                <a:cubicBezTo>
                  <a:pt x="3270000" y="1946253"/>
                  <a:pt x="3266552" y="1949259"/>
                  <a:pt x="3262244" y="1951763"/>
                </a:cubicBezTo>
                <a:lnTo>
                  <a:pt x="3261092" y="1952462"/>
                </a:lnTo>
                <a:lnTo>
                  <a:pt x="3260302" y="1950798"/>
                </a:lnTo>
                <a:cubicBezTo>
                  <a:pt x="3259543" y="1950305"/>
                  <a:pt x="3258533" y="1950304"/>
                  <a:pt x="3258533" y="1946359"/>
                </a:cubicBezTo>
                <a:cubicBezTo>
                  <a:pt x="3260555" y="1946359"/>
                  <a:pt x="3262577" y="1942413"/>
                  <a:pt x="3262577" y="1938471"/>
                </a:cubicBezTo>
                <a:cubicBezTo>
                  <a:pt x="3260555" y="1938472"/>
                  <a:pt x="3260555" y="1930580"/>
                  <a:pt x="3258533" y="1930580"/>
                </a:cubicBezTo>
                <a:cubicBezTo>
                  <a:pt x="3258533" y="1938469"/>
                  <a:pt x="3258027" y="1944387"/>
                  <a:pt x="3257269" y="1949811"/>
                </a:cubicBezTo>
                <a:lnTo>
                  <a:pt x="3256321" y="1955357"/>
                </a:lnTo>
                <a:lnTo>
                  <a:pt x="3255745" y="1955708"/>
                </a:lnTo>
                <a:lnTo>
                  <a:pt x="3253596" y="1959127"/>
                </a:lnTo>
                <a:lnTo>
                  <a:pt x="3253224" y="1956223"/>
                </a:lnTo>
                <a:lnTo>
                  <a:pt x="3252733" y="1956571"/>
                </a:lnTo>
                <a:lnTo>
                  <a:pt x="3252024" y="1945035"/>
                </a:lnTo>
                <a:cubicBezTo>
                  <a:pt x="3250262" y="1945158"/>
                  <a:pt x="3250097" y="1951537"/>
                  <a:pt x="3250789" y="1957325"/>
                </a:cubicBezTo>
                <a:lnTo>
                  <a:pt x="3250906" y="1957867"/>
                </a:lnTo>
                <a:lnTo>
                  <a:pt x="3250441" y="1958196"/>
                </a:lnTo>
                <a:lnTo>
                  <a:pt x="3251519" y="1960717"/>
                </a:lnTo>
                <a:lnTo>
                  <a:pt x="3251795" y="1961995"/>
                </a:lnTo>
                <a:lnTo>
                  <a:pt x="3251614" y="1962282"/>
                </a:lnTo>
                <a:lnTo>
                  <a:pt x="3252768" y="1966472"/>
                </a:lnTo>
                <a:lnTo>
                  <a:pt x="3252464" y="1970029"/>
                </a:lnTo>
                <a:cubicBezTo>
                  <a:pt x="3250441" y="1970029"/>
                  <a:pt x="3250441" y="1962142"/>
                  <a:pt x="3248419" y="1958196"/>
                </a:cubicBezTo>
                <a:cubicBezTo>
                  <a:pt x="3248419" y="1964113"/>
                  <a:pt x="3249052" y="1968551"/>
                  <a:pt x="3249937" y="1972312"/>
                </a:cubicBezTo>
                <a:lnTo>
                  <a:pt x="3250383" y="1973790"/>
                </a:lnTo>
                <a:lnTo>
                  <a:pt x="3244909" y="1969638"/>
                </a:lnTo>
                <a:lnTo>
                  <a:pt x="3243764" y="1964425"/>
                </a:lnTo>
                <a:lnTo>
                  <a:pt x="3243094" y="1963292"/>
                </a:lnTo>
                <a:lnTo>
                  <a:pt x="3243415" y="1962837"/>
                </a:lnTo>
                <a:lnTo>
                  <a:pt x="3240871" y="1951259"/>
                </a:lnTo>
                <a:cubicBezTo>
                  <a:pt x="3239892" y="1960497"/>
                  <a:pt x="3237926" y="1946878"/>
                  <a:pt x="3235755" y="1946456"/>
                </a:cubicBezTo>
                <a:lnTo>
                  <a:pt x="3233738" y="1951304"/>
                </a:lnTo>
                <a:lnTo>
                  <a:pt x="3233378" y="1942979"/>
                </a:lnTo>
                <a:cubicBezTo>
                  <a:pt x="3232633" y="1946179"/>
                  <a:pt x="3231908" y="1947279"/>
                  <a:pt x="3231222" y="1947393"/>
                </a:cubicBezTo>
                <a:lnTo>
                  <a:pt x="3229992" y="1946425"/>
                </a:lnTo>
                <a:lnTo>
                  <a:pt x="3230829" y="1939130"/>
                </a:lnTo>
                <a:lnTo>
                  <a:pt x="3233017" y="1939579"/>
                </a:lnTo>
                <a:cubicBezTo>
                  <a:pt x="3232314" y="1923324"/>
                  <a:pt x="3231185" y="1939707"/>
                  <a:pt x="3229002" y="1931705"/>
                </a:cubicBezTo>
                <a:cubicBezTo>
                  <a:pt x="3237455" y="1914815"/>
                  <a:pt x="3241999" y="1934875"/>
                  <a:pt x="3248975" y="1926238"/>
                </a:cubicBezTo>
                <a:cubicBezTo>
                  <a:pt x="3250280" y="1913920"/>
                  <a:pt x="3254116" y="1917725"/>
                  <a:pt x="3251760" y="1905663"/>
                </a:cubicBezTo>
                <a:cubicBezTo>
                  <a:pt x="3254116" y="1917725"/>
                  <a:pt x="3257957" y="1921534"/>
                  <a:pt x="3254468" y="1925854"/>
                </a:cubicBezTo>
                <a:cubicBezTo>
                  <a:pt x="3256476" y="1929787"/>
                  <a:pt x="3259613" y="1917341"/>
                  <a:pt x="3257605" y="1913409"/>
                </a:cubicBezTo>
                <a:cubicBezTo>
                  <a:pt x="3255949" y="1917597"/>
                  <a:pt x="3259261" y="1909215"/>
                  <a:pt x="3253590" y="1905535"/>
                </a:cubicBezTo>
                <a:cubicBezTo>
                  <a:pt x="3255246" y="1901342"/>
                  <a:pt x="3257077" y="1901214"/>
                  <a:pt x="3258733" y="1897025"/>
                </a:cubicBezTo>
                <a:cubicBezTo>
                  <a:pt x="3259737" y="1898991"/>
                  <a:pt x="3259781" y="1900007"/>
                  <a:pt x="3259640" y="1902055"/>
                </a:cubicBezTo>
                <a:lnTo>
                  <a:pt x="3259525" y="1908416"/>
                </a:lnTo>
                <a:lnTo>
                  <a:pt x="3258509" y="1910187"/>
                </a:lnTo>
                <a:lnTo>
                  <a:pt x="3259484" y="1910705"/>
                </a:lnTo>
                <a:lnTo>
                  <a:pt x="3259437" y="1913280"/>
                </a:lnTo>
                <a:lnTo>
                  <a:pt x="3261658" y="1911859"/>
                </a:lnTo>
                <a:lnTo>
                  <a:pt x="3265117" y="1913694"/>
                </a:lnTo>
                <a:lnTo>
                  <a:pt x="3263253" y="1925297"/>
                </a:lnTo>
                <a:lnTo>
                  <a:pt x="3261921" y="1928670"/>
                </a:lnTo>
                <a:lnTo>
                  <a:pt x="3264089" y="1925447"/>
                </a:lnTo>
                <a:lnTo>
                  <a:pt x="3268851" y="1921710"/>
                </a:lnTo>
                <a:lnTo>
                  <a:pt x="3270923" y="1919000"/>
                </a:lnTo>
                <a:lnTo>
                  <a:pt x="3270918" y="1922165"/>
                </a:lnTo>
                <a:cubicBezTo>
                  <a:pt x="3271527" y="1926041"/>
                  <a:pt x="3272577" y="1929886"/>
                  <a:pt x="3273543" y="1931778"/>
                </a:cubicBezTo>
                <a:cubicBezTo>
                  <a:pt x="3273373" y="1927872"/>
                  <a:pt x="3273163" y="1922989"/>
                  <a:pt x="3272993" y="1919082"/>
                </a:cubicBezTo>
                <a:lnTo>
                  <a:pt x="3272879" y="1916443"/>
                </a:lnTo>
                <a:lnTo>
                  <a:pt x="3274597" y="1914196"/>
                </a:lnTo>
                <a:cubicBezTo>
                  <a:pt x="3272298" y="1926219"/>
                  <a:pt x="3276894" y="1922211"/>
                  <a:pt x="3276894" y="1926220"/>
                </a:cubicBezTo>
                <a:close/>
                <a:moveTo>
                  <a:pt x="3278675" y="2087204"/>
                </a:moveTo>
                <a:cubicBezTo>
                  <a:pt x="3278534" y="2089252"/>
                  <a:pt x="3278165" y="2091316"/>
                  <a:pt x="3278340" y="2095378"/>
                </a:cubicBezTo>
                <a:cubicBezTo>
                  <a:pt x="3276508" y="2095506"/>
                  <a:pt x="3276157" y="2087380"/>
                  <a:pt x="3274503" y="2091569"/>
                </a:cubicBezTo>
                <a:cubicBezTo>
                  <a:pt x="3274327" y="2087509"/>
                  <a:pt x="3275980" y="2083316"/>
                  <a:pt x="3277637" y="2079123"/>
                </a:cubicBezTo>
                <a:cubicBezTo>
                  <a:pt x="3278729" y="2083123"/>
                  <a:pt x="3278816" y="2085156"/>
                  <a:pt x="3278675" y="2087204"/>
                </a:cubicBezTo>
                <a:close/>
                <a:moveTo>
                  <a:pt x="3284862" y="2033782"/>
                </a:moveTo>
                <a:lnTo>
                  <a:pt x="3284783" y="2033592"/>
                </a:lnTo>
                <a:lnTo>
                  <a:pt x="3284745" y="2033680"/>
                </a:lnTo>
                <a:close/>
                <a:moveTo>
                  <a:pt x="3285668" y="2094866"/>
                </a:moveTo>
                <a:cubicBezTo>
                  <a:pt x="3283660" y="2090929"/>
                  <a:pt x="3279996" y="2091185"/>
                  <a:pt x="3279644" y="2083060"/>
                </a:cubicBezTo>
                <a:cubicBezTo>
                  <a:pt x="3283132" y="2078739"/>
                  <a:pt x="3285316" y="2086741"/>
                  <a:pt x="3285668" y="2094866"/>
                </a:cubicBezTo>
                <a:close/>
                <a:moveTo>
                  <a:pt x="3290684" y="1966291"/>
                </a:moveTo>
                <a:lnTo>
                  <a:pt x="3286874" y="1972935"/>
                </a:lnTo>
                <a:lnTo>
                  <a:pt x="3286089" y="1972450"/>
                </a:lnTo>
                <a:lnTo>
                  <a:pt x="3286087" y="1966790"/>
                </a:lnTo>
                <a:cubicBezTo>
                  <a:pt x="3285513" y="1964285"/>
                  <a:pt x="3284939" y="1962281"/>
                  <a:pt x="3286089" y="1962282"/>
                </a:cubicBezTo>
                <a:cubicBezTo>
                  <a:pt x="3288385" y="1962282"/>
                  <a:pt x="3288385" y="1962282"/>
                  <a:pt x="3290684" y="1966291"/>
                </a:cubicBezTo>
                <a:close/>
                <a:moveTo>
                  <a:pt x="3292902" y="2024896"/>
                </a:moveTo>
                <a:lnTo>
                  <a:pt x="3292698" y="2025149"/>
                </a:lnTo>
                <a:cubicBezTo>
                  <a:pt x="3291868" y="2025907"/>
                  <a:pt x="3290964" y="2026225"/>
                  <a:pt x="3290004" y="2025273"/>
                </a:cubicBezTo>
                <a:lnTo>
                  <a:pt x="3288351" y="2012515"/>
                </a:lnTo>
                <a:close/>
                <a:moveTo>
                  <a:pt x="3292980" y="960479"/>
                </a:moveTo>
                <a:cubicBezTo>
                  <a:pt x="3292980" y="972499"/>
                  <a:pt x="3288385" y="968494"/>
                  <a:pt x="3286089" y="968494"/>
                </a:cubicBezTo>
                <a:cubicBezTo>
                  <a:pt x="3286089" y="960480"/>
                  <a:pt x="3290684" y="956470"/>
                  <a:pt x="3292980" y="960479"/>
                </a:cubicBezTo>
                <a:close/>
                <a:moveTo>
                  <a:pt x="3296408" y="2130802"/>
                </a:moveTo>
                <a:cubicBezTo>
                  <a:pt x="3296584" y="2134863"/>
                  <a:pt x="3290915" y="2131186"/>
                  <a:pt x="3290563" y="2123056"/>
                </a:cubicBezTo>
                <a:cubicBezTo>
                  <a:pt x="3294048" y="2118736"/>
                  <a:pt x="3294401" y="2126865"/>
                  <a:pt x="3296408" y="2130802"/>
                </a:cubicBezTo>
                <a:close/>
                <a:moveTo>
                  <a:pt x="3298287" y="1961356"/>
                </a:moveTo>
                <a:lnTo>
                  <a:pt x="3298230" y="1963668"/>
                </a:lnTo>
                <a:lnTo>
                  <a:pt x="3297580" y="1962281"/>
                </a:lnTo>
                <a:close/>
                <a:moveTo>
                  <a:pt x="3299876" y="2002357"/>
                </a:moveTo>
                <a:cubicBezTo>
                  <a:pt x="3299876" y="2010370"/>
                  <a:pt x="3295281" y="2014376"/>
                  <a:pt x="3290684" y="2018385"/>
                </a:cubicBezTo>
                <a:lnTo>
                  <a:pt x="3290684" y="2008268"/>
                </a:lnTo>
                <a:lnTo>
                  <a:pt x="3290766" y="2008138"/>
                </a:lnTo>
                <a:cubicBezTo>
                  <a:pt x="3291313" y="2005475"/>
                  <a:pt x="3291618" y="2002306"/>
                  <a:pt x="3292409" y="2000152"/>
                </a:cubicBezTo>
                <a:lnTo>
                  <a:pt x="3290684" y="1996547"/>
                </a:lnTo>
                <a:lnTo>
                  <a:pt x="3290684" y="1994342"/>
                </a:lnTo>
                <a:cubicBezTo>
                  <a:pt x="3297580" y="1998347"/>
                  <a:pt x="3297580" y="2002357"/>
                  <a:pt x="3299876" y="2002357"/>
                </a:cubicBezTo>
                <a:close/>
                <a:moveTo>
                  <a:pt x="3302678" y="2085542"/>
                </a:moveTo>
                <a:lnTo>
                  <a:pt x="3300541" y="2080018"/>
                </a:lnTo>
                <a:lnTo>
                  <a:pt x="3302462" y="2083502"/>
                </a:lnTo>
                <a:close/>
                <a:moveTo>
                  <a:pt x="3304454" y="1892173"/>
                </a:moveTo>
                <a:lnTo>
                  <a:pt x="3302176" y="1894158"/>
                </a:lnTo>
                <a:lnTo>
                  <a:pt x="3302475" y="1885817"/>
                </a:lnTo>
                <a:lnTo>
                  <a:pt x="3304174" y="1885698"/>
                </a:lnTo>
                <a:close/>
                <a:moveTo>
                  <a:pt x="3306505" y="1981048"/>
                </a:moveTo>
                <a:lnTo>
                  <a:pt x="3305335" y="1987830"/>
                </a:lnTo>
                <a:cubicBezTo>
                  <a:pt x="3304473" y="1992338"/>
                  <a:pt x="3303324" y="1994342"/>
                  <a:pt x="3299876" y="1986328"/>
                </a:cubicBezTo>
                <a:cubicBezTo>
                  <a:pt x="3302175" y="1986327"/>
                  <a:pt x="3303323" y="1984324"/>
                  <a:pt x="3303898" y="1981318"/>
                </a:cubicBezTo>
                <a:lnTo>
                  <a:pt x="3304011" y="1979144"/>
                </a:lnTo>
                <a:lnTo>
                  <a:pt x="3306270" y="1975610"/>
                </a:lnTo>
                <a:close/>
                <a:moveTo>
                  <a:pt x="3306771" y="1890154"/>
                </a:moveTo>
                <a:lnTo>
                  <a:pt x="3306612" y="1890293"/>
                </a:lnTo>
                <a:lnTo>
                  <a:pt x="3306005" y="1885571"/>
                </a:lnTo>
                <a:lnTo>
                  <a:pt x="3306035" y="1885563"/>
                </a:lnTo>
                <a:close/>
                <a:moveTo>
                  <a:pt x="3307046" y="1950430"/>
                </a:moveTo>
                <a:cubicBezTo>
                  <a:pt x="3307046" y="1950430"/>
                  <a:pt x="3307001" y="1949384"/>
                  <a:pt x="3306712" y="1947829"/>
                </a:cubicBezTo>
                <a:lnTo>
                  <a:pt x="3306345" y="1946671"/>
                </a:lnTo>
                <a:close/>
                <a:moveTo>
                  <a:pt x="3308175" y="2105523"/>
                </a:moveTo>
                <a:cubicBezTo>
                  <a:pt x="3308350" y="2109588"/>
                  <a:pt x="3304865" y="2113908"/>
                  <a:pt x="3302681" y="2105906"/>
                </a:cubicBezTo>
                <a:cubicBezTo>
                  <a:pt x="3302330" y="2097781"/>
                  <a:pt x="3303985" y="2093588"/>
                  <a:pt x="3300145" y="2089779"/>
                </a:cubicBezTo>
                <a:cubicBezTo>
                  <a:pt x="3302681" y="2105906"/>
                  <a:pt x="3298489" y="2093971"/>
                  <a:pt x="3298841" y="2102101"/>
                </a:cubicBezTo>
                <a:cubicBezTo>
                  <a:pt x="3299017" y="2106162"/>
                  <a:pt x="3301025" y="2110099"/>
                  <a:pt x="3301377" y="2118224"/>
                </a:cubicBezTo>
                <a:cubicBezTo>
                  <a:pt x="3297888" y="2122545"/>
                  <a:pt x="3293873" y="2114675"/>
                  <a:pt x="3292219" y="2118863"/>
                </a:cubicBezTo>
                <a:cubicBezTo>
                  <a:pt x="3293873" y="2114675"/>
                  <a:pt x="3297537" y="2114419"/>
                  <a:pt x="3299017" y="2106162"/>
                </a:cubicBezTo>
                <a:cubicBezTo>
                  <a:pt x="3293169" y="2098420"/>
                  <a:pt x="3288380" y="2115058"/>
                  <a:pt x="3284188" y="2103124"/>
                </a:cubicBezTo>
                <a:cubicBezTo>
                  <a:pt x="3289859" y="2106801"/>
                  <a:pt x="3287501" y="2094738"/>
                  <a:pt x="3290988" y="2090417"/>
                </a:cubicBezTo>
                <a:cubicBezTo>
                  <a:pt x="3287149" y="2086613"/>
                  <a:pt x="3290461" y="2078227"/>
                  <a:pt x="3288629" y="2078355"/>
                </a:cubicBezTo>
                <a:cubicBezTo>
                  <a:pt x="3288805" y="2082420"/>
                  <a:pt x="3287149" y="2086613"/>
                  <a:pt x="3287324" y="2090673"/>
                </a:cubicBezTo>
                <a:cubicBezTo>
                  <a:pt x="3285141" y="2082676"/>
                  <a:pt x="3281300" y="2078866"/>
                  <a:pt x="3282781" y="2070613"/>
                </a:cubicBezTo>
                <a:cubicBezTo>
                  <a:pt x="3279292" y="2074929"/>
                  <a:pt x="3272495" y="2087636"/>
                  <a:pt x="3268128" y="2071637"/>
                </a:cubicBezTo>
                <a:cubicBezTo>
                  <a:pt x="3269783" y="2067444"/>
                  <a:pt x="3272143" y="2079506"/>
                  <a:pt x="3271792" y="2071381"/>
                </a:cubicBezTo>
                <a:cubicBezTo>
                  <a:pt x="3271792" y="2071381"/>
                  <a:pt x="3269783" y="2067444"/>
                  <a:pt x="3271615" y="2067316"/>
                </a:cubicBezTo>
                <a:cubicBezTo>
                  <a:pt x="3273448" y="2067188"/>
                  <a:pt x="3272143" y="2079506"/>
                  <a:pt x="3273799" y="2075313"/>
                </a:cubicBezTo>
                <a:cubicBezTo>
                  <a:pt x="3275101" y="2062995"/>
                  <a:pt x="3282429" y="2062483"/>
                  <a:pt x="3283909" y="2054230"/>
                </a:cubicBezTo>
                <a:cubicBezTo>
                  <a:pt x="3284261" y="2062355"/>
                  <a:pt x="3286093" y="2062228"/>
                  <a:pt x="3287925" y="2062100"/>
                </a:cubicBezTo>
                <a:cubicBezTo>
                  <a:pt x="3285917" y="2058167"/>
                  <a:pt x="3291235" y="2053718"/>
                  <a:pt x="3287398" y="2049910"/>
                </a:cubicBezTo>
                <a:cubicBezTo>
                  <a:pt x="3287925" y="2062100"/>
                  <a:pt x="3285390" y="2045972"/>
                  <a:pt x="3283734" y="2050165"/>
                </a:cubicBezTo>
                <a:cubicBezTo>
                  <a:pt x="3284261" y="2062355"/>
                  <a:pt x="3278062" y="2046484"/>
                  <a:pt x="3274925" y="2058934"/>
                </a:cubicBezTo>
                <a:cubicBezTo>
                  <a:pt x="3274750" y="2054869"/>
                  <a:pt x="3272568" y="2046867"/>
                  <a:pt x="3274398" y="2046740"/>
                </a:cubicBezTo>
                <a:cubicBezTo>
                  <a:pt x="3274398" y="2046740"/>
                  <a:pt x="3278413" y="2054613"/>
                  <a:pt x="3278062" y="2046484"/>
                </a:cubicBezTo>
                <a:cubicBezTo>
                  <a:pt x="3276230" y="2046612"/>
                  <a:pt x="3274222" y="2042679"/>
                  <a:pt x="3272393" y="2042807"/>
                </a:cubicBezTo>
                <a:cubicBezTo>
                  <a:pt x="3272745" y="2050932"/>
                  <a:pt x="3270912" y="2051060"/>
                  <a:pt x="3269080" y="2051188"/>
                </a:cubicBezTo>
                <a:cubicBezTo>
                  <a:pt x="3271264" y="2059190"/>
                  <a:pt x="3271440" y="2063251"/>
                  <a:pt x="3267952" y="2067572"/>
                </a:cubicBezTo>
                <a:cubicBezTo>
                  <a:pt x="3267424" y="2055381"/>
                  <a:pt x="3269256" y="2055253"/>
                  <a:pt x="3267248" y="2051317"/>
                </a:cubicBezTo>
                <a:cubicBezTo>
                  <a:pt x="3265943" y="2063634"/>
                  <a:pt x="3264463" y="2071892"/>
                  <a:pt x="3262983" y="2080145"/>
                </a:cubicBezTo>
                <a:cubicBezTo>
                  <a:pt x="3262631" y="2072020"/>
                  <a:pt x="3260976" y="2076208"/>
                  <a:pt x="3260800" y="2072148"/>
                </a:cubicBezTo>
                <a:cubicBezTo>
                  <a:pt x="3260800" y="2072148"/>
                  <a:pt x="3262631" y="2072020"/>
                  <a:pt x="3262456" y="2067955"/>
                </a:cubicBezTo>
                <a:cubicBezTo>
                  <a:pt x="3258970" y="2072276"/>
                  <a:pt x="3262104" y="2059830"/>
                  <a:pt x="3260096" y="2055893"/>
                </a:cubicBezTo>
                <a:cubicBezTo>
                  <a:pt x="3259146" y="2076336"/>
                  <a:pt x="3256786" y="2064274"/>
                  <a:pt x="3255482" y="2076592"/>
                </a:cubicBezTo>
                <a:cubicBezTo>
                  <a:pt x="3255130" y="2068467"/>
                  <a:pt x="3255130" y="2068467"/>
                  <a:pt x="3253122" y="2064529"/>
                </a:cubicBezTo>
                <a:cubicBezTo>
                  <a:pt x="3256786" y="2064274"/>
                  <a:pt x="3253122" y="2064529"/>
                  <a:pt x="3252771" y="2056404"/>
                </a:cubicBezTo>
                <a:cubicBezTo>
                  <a:pt x="3254602" y="2056276"/>
                  <a:pt x="3254427" y="2052211"/>
                  <a:pt x="3254427" y="2052211"/>
                </a:cubicBezTo>
                <a:cubicBezTo>
                  <a:pt x="3254779" y="2060341"/>
                  <a:pt x="3258443" y="2060085"/>
                  <a:pt x="3258267" y="2056020"/>
                </a:cubicBezTo>
                <a:cubicBezTo>
                  <a:pt x="3256259" y="2052083"/>
                  <a:pt x="3257564" y="2039765"/>
                  <a:pt x="3257387" y="2035701"/>
                </a:cubicBezTo>
                <a:cubicBezTo>
                  <a:pt x="3254075" y="2044086"/>
                  <a:pt x="3252244" y="2044214"/>
                  <a:pt x="3250762" y="2052467"/>
                </a:cubicBezTo>
                <a:cubicBezTo>
                  <a:pt x="3247099" y="2052723"/>
                  <a:pt x="3243435" y="2052979"/>
                  <a:pt x="3242731" y="2036723"/>
                </a:cubicBezTo>
                <a:cubicBezTo>
                  <a:pt x="3246395" y="2036468"/>
                  <a:pt x="3246747" y="2044597"/>
                  <a:pt x="3246747" y="2044597"/>
                </a:cubicBezTo>
                <a:cubicBezTo>
                  <a:pt x="3250059" y="2036212"/>
                  <a:pt x="3253724" y="2035956"/>
                  <a:pt x="3255204" y="2027702"/>
                </a:cubicBezTo>
                <a:cubicBezTo>
                  <a:pt x="3253724" y="2035956"/>
                  <a:pt x="3252844" y="2015640"/>
                  <a:pt x="3254852" y="2019574"/>
                </a:cubicBezTo>
                <a:cubicBezTo>
                  <a:pt x="3256684" y="2019446"/>
                  <a:pt x="3260697" y="2027320"/>
                  <a:pt x="3260345" y="2019190"/>
                </a:cubicBezTo>
                <a:cubicBezTo>
                  <a:pt x="3262881" y="2035317"/>
                  <a:pt x="3268024" y="2026807"/>
                  <a:pt x="3270385" y="2038869"/>
                </a:cubicBezTo>
                <a:cubicBezTo>
                  <a:pt x="3272216" y="2038742"/>
                  <a:pt x="3271865" y="2030617"/>
                  <a:pt x="3273518" y="2026424"/>
                </a:cubicBezTo>
                <a:cubicBezTo>
                  <a:pt x="3273870" y="2034549"/>
                  <a:pt x="3277358" y="2030233"/>
                  <a:pt x="3277534" y="2034294"/>
                </a:cubicBezTo>
                <a:cubicBezTo>
                  <a:pt x="3275878" y="2038486"/>
                  <a:pt x="3279719" y="2042296"/>
                  <a:pt x="3279894" y="2046356"/>
                </a:cubicBezTo>
                <a:cubicBezTo>
                  <a:pt x="3279542" y="2038230"/>
                  <a:pt x="3287398" y="2049910"/>
                  <a:pt x="3283382" y="2042040"/>
                </a:cubicBezTo>
                <a:cubicBezTo>
                  <a:pt x="3283382" y="2042040"/>
                  <a:pt x="3281550" y="2042168"/>
                  <a:pt x="3281374" y="2038103"/>
                </a:cubicBezTo>
                <a:cubicBezTo>
                  <a:pt x="3282290" y="2038038"/>
                  <a:pt x="3283162" y="2036958"/>
                  <a:pt x="3284012" y="2035370"/>
                </a:cubicBezTo>
                <a:lnTo>
                  <a:pt x="3284745" y="2033680"/>
                </a:lnTo>
                <a:lnTo>
                  <a:pt x="3276267" y="2026232"/>
                </a:lnTo>
                <a:cubicBezTo>
                  <a:pt x="3273344" y="2022360"/>
                  <a:pt x="3270332" y="2016455"/>
                  <a:pt x="3267146" y="2006487"/>
                </a:cubicBezTo>
                <a:cubicBezTo>
                  <a:pt x="3265490" y="2010680"/>
                  <a:pt x="3269330" y="2014489"/>
                  <a:pt x="3267497" y="2014617"/>
                </a:cubicBezTo>
                <a:cubicBezTo>
                  <a:pt x="3267321" y="2010552"/>
                  <a:pt x="3265490" y="2010680"/>
                  <a:pt x="3265666" y="2014745"/>
                </a:cubicBezTo>
                <a:cubicBezTo>
                  <a:pt x="3267497" y="2014617"/>
                  <a:pt x="3269681" y="2022615"/>
                  <a:pt x="3267849" y="2022743"/>
                </a:cubicBezTo>
                <a:cubicBezTo>
                  <a:pt x="3265841" y="2018805"/>
                  <a:pt x="3262177" y="2019061"/>
                  <a:pt x="3261826" y="2010936"/>
                </a:cubicBezTo>
                <a:cubicBezTo>
                  <a:pt x="3261649" y="2006871"/>
                  <a:pt x="3263657" y="2010808"/>
                  <a:pt x="3263305" y="2002678"/>
                </a:cubicBezTo>
                <a:cubicBezTo>
                  <a:pt x="3263305" y="2002678"/>
                  <a:pt x="3261298" y="1998745"/>
                  <a:pt x="3259466" y="1998873"/>
                </a:cubicBezTo>
                <a:cubicBezTo>
                  <a:pt x="3259642" y="2002934"/>
                  <a:pt x="3258514" y="2019318"/>
                  <a:pt x="3256157" y="2007255"/>
                </a:cubicBezTo>
                <a:lnTo>
                  <a:pt x="3255582" y="2006013"/>
                </a:lnTo>
                <a:lnTo>
                  <a:pt x="3258532" y="1996659"/>
                </a:lnTo>
                <a:cubicBezTo>
                  <a:pt x="3260050" y="1993701"/>
                  <a:pt x="3261566" y="1991729"/>
                  <a:pt x="3262577" y="1989758"/>
                </a:cubicBezTo>
                <a:cubicBezTo>
                  <a:pt x="3258533" y="1989758"/>
                  <a:pt x="3258533" y="1989758"/>
                  <a:pt x="3256511" y="1985812"/>
                </a:cubicBezTo>
                <a:lnTo>
                  <a:pt x="3259011" y="1978981"/>
                </a:lnTo>
                <a:lnTo>
                  <a:pt x="3263276" y="1980073"/>
                </a:lnTo>
                <a:cubicBezTo>
                  <a:pt x="3265392" y="1981899"/>
                  <a:pt x="3267139" y="1985089"/>
                  <a:pt x="3268274" y="1990104"/>
                </a:cubicBezTo>
                <a:cubicBezTo>
                  <a:pt x="3273593" y="1985660"/>
                  <a:pt x="3275599" y="1989594"/>
                  <a:pt x="3279088" y="1985276"/>
                </a:cubicBezTo>
                <a:cubicBezTo>
                  <a:pt x="3278912" y="1981212"/>
                  <a:pt x="3278736" y="1977147"/>
                  <a:pt x="3278736" y="1977147"/>
                </a:cubicBezTo>
                <a:cubicBezTo>
                  <a:pt x="3276904" y="1977275"/>
                  <a:pt x="3276314" y="1974259"/>
                  <a:pt x="3275931" y="1970719"/>
                </a:cubicBezTo>
                <a:lnTo>
                  <a:pt x="3275479" y="1967948"/>
                </a:lnTo>
                <a:lnTo>
                  <a:pt x="3276895" y="1966791"/>
                </a:lnTo>
                <a:lnTo>
                  <a:pt x="3277189" y="1966803"/>
                </a:lnTo>
                <a:lnTo>
                  <a:pt x="3280983" y="1978900"/>
                </a:lnTo>
                <a:cubicBezTo>
                  <a:pt x="3282129" y="1984415"/>
                  <a:pt x="3283342" y="1991451"/>
                  <a:pt x="3285592" y="2001466"/>
                </a:cubicBezTo>
                <a:cubicBezTo>
                  <a:pt x="3287052" y="1993227"/>
                  <a:pt x="3283253" y="1989423"/>
                  <a:pt x="3284890" y="1985239"/>
                </a:cubicBezTo>
                <a:cubicBezTo>
                  <a:pt x="3287052" y="1993227"/>
                  <a:pt x="3288336" y="1980930"/>
                  <a:pt x="3289971" y="1976748"/>
                </a:cubicBezTo>
                <a:lnTo>
                  <a:pt x="3292458" y="1978378"/>
                </a:lnTo>
                <a:lnTo>
                  <a:pt x="3295281" y="1986328"/>
                </a:lnTo>
                <a:lnTo>
                  <a:pt x="3296752" y="1981193"/>
                </a:lnTo>
                <a:lnTo>
                  <a:pt x="3298383" y="1982263"/>
                </a:lnTo>
                <a:lnTo>
                  <a:pt x="3299719" y="1982044"/>
                </a:lnTo>
                <a:lnTo>
                  <a:pt x="3299876" y="1982319"/>
                </a:lnTo>
                <a:cubicBezTo>
                  <a:pt x="3299876" y="1982319"/>
                  <a:pt x="3299876" y="1986328"/>
                  <a:pt x="3297580" y="1990333"/>
                </a:cubicBezTo>
                <a:cubicBezTo>
                  <a:pt x="3295281" y="1990333"/>
                  <a:pt x="3292408" y="1990333"/>
                  <a:pt x="3290109" y="1992337"/>
                </a:cubicBezTo>
                <a:lnTo>
                  <a:pt x="3289570" y="1994218"/>
                </a:lnTo>
                <a:lnTo>
                  <a:pt x="3288765" y="1992534"/>
                </a:lnTo>
                <a:cubicBezTo>
                  <a:pt x="3287596" y="1991041"/>
                  <a:pt x="3286759" y="1992149"/>
                  <a:pt x="3287122" y="2000520"/>
                </a:cubicBezTo>
                <a:lnTo>
                  <a:pt x="3287523" y="2001359"/>
                </a:lnTo>
                <a:lnTo>
                  <a:pt x="3286089" y="2006361"/>
                </a:lnTo>
                <a:lnTo>
                  <a:pt x="3286235" y="2006759"/>
                </a:lnTo>
                <a:lnTo>
                  <a:pt x="3285189" y="2004209"/>
                </a:lnTo>
                <a:cubicBezTo>
                  <a:pt x="3282953" y="2000288"/>
                  <a:pt x="3280532" y="1997401"/>
                  <a:pt x="3279264" y="1989337"/>
                </a:cubicBezTo>
                <a:cubicBezTo>
                  <a:pt x="3275776" y="1993658"/>
                  <a:pt x="3278135" y="2005721"/>
                  <a:pt x="3273944" y="1993786"/>
                </a:cubicBezTo>
                <a:cubicBezTo>
                  <a:pt x="3274648" y="2010041"/>
                  <a:pt x="3274648" y="2010041"/>
                  <a:pt x="3274648" y="2010041"/>
                </a:cubicBezTo>
                <a:cubicBezTo>
                  <a:pt x="3278312" y="2009785"/>
                  <a:pt x="3275951" y="1997722"/>
                  <a:pt x="3279791" y="2001528"/>
                </a:cubicBezTo>
                <a:cubicBezTo>
                  <a:pt x="3281799" y="2005464"/>
                  <a:pt x="3283455" y="2001271"/>
                  <a:pt x="3283807" y="2009401"/>
                </a:cubicBezTo>
                <a:cubicBezTo>
                  <a:pt x="3281975" y="2009529"/>
                  <a:pt x="3280319" y="2013722"/>
                  <a:pt x="3276831" y="2018038"/>
                </a:cubicBezTo>
                <a:cubicBezTo>
                  <a:pt x="3276479" y="2009913"/>
                  <a:pt x="3272991" y="2014233"/>
                  <a:pt x="3272815" y="2010169"/>
                </a:cubicBezTo>
                <a:cubicBezTo>
                  <a:pt x="3274717" y="2022264"/>
                  <a:pt x="3278086" y="2020499"/>
                  <a:pt x="3281494" y="2025611"/>
                </a:cubicBezTo>
                <a:lnTo>
                  <a:pt x="3284783" y="2033592"/>
                </a:lnTo>
                <a:lnTo>
                  <a:pt x="3286518" y="2029594"/>
                </a:lnTo>
                <a:cubicBezTo>
                  <a:pt x="3286167" y="2021464"/>
                  <a:pt x="3281022" y="2029977"/>
                  <a:pt x="3282151" y="2013594"/>
                </a:cubicBezTo>
                <a:cubicBezTo>
                  <a:pt x="3284158" y="2017527"/>
                  <a:pt x="3285991" y="2017399"/>
                  <a:pt x="3286167" y="2021464"/>
                </a:cubicBezTo>
                <a:cubicBezTo>
                  <a:pt x="3284335" y="2021592"/>
                  <a:pt x="3290004" y="2025273"/>
                  <a:pt x="3288351" y="2029466"/>
                </a:cubicBezTo>
                <a:cubicBezTo>
                  <a:pt x="3290093" y="2027305"/>
                  <a:pt x="3291467" y="2027209"/>
                  <a:pt x="3292862" y="2027621"/>
                </a:cubicBezTo>
                <a:lnTo>
                  <a:pt x="3294416" y="2028024"/>
                </a:lnTo>
                <a:lnTo>
                  <a:pt x="3302176" y="2042427"/>
                </a:lnTo>
                <a:cubicBezTo>
                  <a:pt x="3297580" y="2046436"/>
                  <a:pt x="3295281" y="2038422"/>
                  <a:pt x="3295281" y="2034413"/>
                </a:cubicBezTo>
                <a:cubicBezTo>
                  <a:pt x="3294130" y="2038420"/>
                  <a:pt x="3292407" y="2036417"/>
                  <a:pt x="3290970" y="2035415"/>
                </a:cubicBezTo>
                <a:lnTo>
                  <a:pt x="3289432" y="2035520"/>
                </a:lnTo>
                <a:lnTo>
                  <a:pt x="3288612" y="2032794"/>
                </a:lnTo>
                <a:cubicBezTo>
                  <a:pt x="3288798" y="2037091"/>
                  <a:pt x="3287222" y="2041515"/>
                  <a:pt x="3287222" y="2041515"/>
                </a:cubicBezTo>
                <a:cubicBezTo>
                  <a:pt x="3289356" y="2049985"/>
                  <a:pt x="3288798" y="2037091"/>
                  <a:pt x="3291116" y="2049862"/>
                </a:cubicBezTo>
                <a:cubicBezTo>
                  <a:pt x="3291116" y="2049862"/>
                  <a:pt x="3289542" y="2054282"/>
                  <a:pt x="3291303" y="2054159"/>
                </a:cubicBezTo>
                <a:lnTo>
                  <a:pt x="3292065" y="2045344"/>
                </a:lnTo>
                <a:lnTo>
                  <a:pt x="3294706" y="2047438"/>
                </a:lnTo>
                <a:cubicBezTo>
                  <a:pt x="3296430" y="2049441"/>
                  <a:pt x="3297580" y="2052446"/>
                  <a:pt x="3297580" y="2058455"/>
                </a:cubicBezTo>
                <a:cubicBezTo>
                  <a:pt x="3299876" y="2070478"/>
                  <a:pt x="3295281" y="2066470"/>
                  <a:pt x="3295281" y="2070479"/>
                </a:cubicBezTo>
                <a:lnTo>
                  <a:pt x="3297966" y="2075349"/>
                </a:lnTo>
                <a:lnTo>
                  <a:pt x="3298046" y="2081238"/>
                </a:lnTo>
                <a:cubicBezTo>
                  <a:pt x="3297406" y="2082874"/>
                  <a:pt x="3296507" y="2083999"/>
                  <a:pt x="3296599" y="2086118"/>
                </a:cubicBezTo>
                <a:cubicBezTo>
                  <a:pt x="3294712" y="2086250"/>
                  <a:pt x="3294345" y="2077785"/>
                  <a:pt x="3292459" y="2077917"/>
                </a:cubicBezTo>
                <a:cubicBezTo>
                  <a:pt x="3292642" y="2082145"/>
                  <a:pt x="3293009" y="2090614"/>
                  <a:pt x="3291120" y="2090745"/>
                </a:cubicBezTo>
                <a:cubicBezTo>
                  <a:pt x="3291120" y="2090745"/>
                  <a:pt x="3291486" y="2099206"/>
                  <a:pt x="3295078" y="2094710"/>
                </a:cubicBezTo>
                <a:cubicBezTo>
                  <a:pt x="3294529" y="2082013"/>
                  <a:pt x="3294895" y="2090483"/>
                  <a:pt x="3298854" y="2094447"/>
                </a:cubicBezTo>
                <a:cubicBezTo>
                  <a:pt x="3296599" y="2086118"/>
                  <a:pt x="3298305" y="2081749"/>
                  <a:pt x="3300193" y="2081617"/>
                </a:cubicBezTo>
                <a:cubicBezTo>
                  <a:pt x="3301320" y="2085786"/>
                  <a:pt x="3301838" y="2086812"/>
                  <a:pt x="3302333" y="2087309"/>
                </a:cubicBezTo>
                <a:lnTo>
                  <a:pt x="3302946" y="2088080"/>
                </a:lnTo>
                <a:lnTo>
                  <a:pt x="3304473" y="2102535"/>
                </a:lnTo>
                <a:lnTo>
                  <a:pt x="3306062" y="2101381"/>
                </a:lnTo>
                <a:lnTo>
                  <a:pt x="3306168" y="2101588"/>
                </a:lnTo>
                <a:cubicBezTo>
                  <a:pt x="3307083" y="2101524"/>
                  <a:pt x="3307998" y="2101460"/>
                  <a:pt x="3308175" y="2105523"/>
                </a:cubicBezTo>
                <a:close/>
                <a:moveTo>
                  <a:pt x="3309071" y="2074484"/>
                </a:moveTo>
                <a:cubicBezTo>
                  <a:pt x="3309071" y="2086507"/>
                  <a:pt x="3306771" y="2078493"/>
                  <a:pt x="3302176" y="2078493"/>
                </a:cubicBezTo>
                <a:cubicBezTo>
                  <a:pt x="3302176" y="2066470"/>
                  <a:pt x="3304473" y="2074484"/>
                  <a:pt x="3309071" y="2074484"/>
                </a:cubicBezTo>
                <a:close/>
                <a:moveTo>
                  <a:pt x="3311368" y="2095454"/>
                </a:moveTo>
                <a:lnTo>
                  <a:pt x="3311167" y="2094841"/>
                </a:lnTo>
                <a:lnTo>
                  <a:pt x="3311368" y="2094521"/>
                </a:lnTo>
                <a:close/>
                <a:moveTo>
                  <a:pt x="3311369" y="2111785"/>
                </a:moveTo>
                <a:lnTo>
                  <a:pt x="3310182" y="2109460"/>
                </a:lnTo>
                <a:lnTo>
                  <a:pt x="3311369" y="2108468"/>
                </a:lnTo>
                <a:lnTo>
                  <a:pt x="3311369" y="2109549"/>
                </a:lnTo>
                <a:close/>
                <a:moveTo>
                  <a:pt x="3314664" y="905902"/>
                </a:moveTo>
                <a:lnTo>
                  <a:pt x="3310825" y="899584"/>
                </a:lnTo>
                <a:lnTo>
                  <a:pt x="3306771" y="900370"/>
                </a:lnTo>
                <a:cubicBezTo>
                  <a:pt x="3307921" y="904377"/>
                  <a:pt x="3310794" y="906381"/>
                  <a:pt x="3313954" y="906381"/>
                </a:cubicBezTo>
                <a:close/>
                <a:moveTo>
                  <a:pt x="3315678" y="2109076"/>
                </a:moveTo>
                <a:cubicBezTo>
                  <a:pt x="3315854" y="2113140"/>
                  <a:pt x="3314022" y="2113268"/>
                  <a:pt x="3314197" y="2117329"/>
                </a:cubicBezTo>
                <a:lnTo>
                  <a:pt x="3312613" y="2114223"/>
                </a:lnTo>
                <a:lnTo>
                  <a:pt x="3314240" y="2108548"/>
                </a:lnTo>
                <a:close/>
                <a:moveTo>
                  <a:pt x="3318283" y="1985469"/>
                </a:moveTo>
                <a:cubicBezTo>
                  <a:pt x="3315793" y="1973889"/>
                  <a:pt x="3315286" y="1962170"/>
                  <a:pt x="3312966" y="1954494"/>
                </a:cubicBezTo>
                <a:cubicBezTo>
                  <a:pt x="3313305" y="1962308"/>
                  <a:pt x="3309340" y="1962586"/>
                  <a:pt x="3309677" y="1970397"/>
                </a:cubicBezTo>
                <a:cubicBezTo>
                  <a:pt x="3315286" y="1962170"/>
                  <a:pt x="3314149" y="1981841"/>
                  <a:pt x="3318283" y="1985469"/>
                </a:cubicBezTo>
                <a:close/>
                <a:moveTo>
                  <a:pt x="3320560" y="2110549"/>
                </a:moveTo>
                <a:lnTo>
                  <a:pt x="3317455" y="2112355"/>
                </a:lnTo>
                <a:lnTo>
                  <a:pt x="3316114" y="2108536"/>
                </a:lnTo>
                <a:lnTo>
                  <a:pt x="3316743" y="2103893"/>
                </a:lnTo>
                <a:close/>
                <a:moveTo>
                  <a:pt x="3320793" y="1961785"/>
                </a:moveTo>
                <a:cubicBezTo>
                  <a:pt x="3319031" y="1961907"/>
                  <a:pt x="3318862" y="1958001"/>
                  <a:pt x="3317099" y="1958125"/>
                </a:cubicBezTo>
                <a:cubicBezTo>
                  <a:pt x="3317268" y="1962031"/>
                  <a:pt x="3318717" y="1964869"/>
                  <a:pt x="3319861" y="1965768"/>
                </a:cubicBezTo>
                <a:cubicBezTo>
                  <a:pt x="3321005" y="1966669"/>
                  <a:pt x="3321843" y="1965630"/>
                  <a:pt x="3320793" y="1961785"/>
                </a:cubicBezTo>
                <a:close/>
                <a:moveTo>
                  <a:pt x="3320848" y="918903"/>
                </a:moveTo>
                <a:lnTo>
                  <a:pt x="3320682" y="916553"/>
                </a:lnTo>
                <a:lnTo>
                  <a:pt x="3320560" y="916400"/>
                </a:lnTo>
                <a:lnTo>
                  <a:pt x="3320646" y="916054"/>
                </a:lnTo>
                <a:lnTo>
                  <a:pt x="3320622" y="915710"/>
                </a:lnTo>
                <a:lnTo>
                  <a:pt x="3318978" y="913004"/>
                </a:lnTo>
                <a:lnTo>
                  <a:pt x="3318262" y="912390"/>
                </a:lnTo>
                <a:cubicBezTo>
                  <a:pt x="3313667" y="924413"/>
                  <a:pt x="3309071" y="924413"/>
                  <a:pt x="3304473" y="936437"/>
                </a:cubicBezTo>
                <a:cubicBezTo>
                  <a:pt x="3309071" y="944451"/>
                  <a:pt x="3311368" y="924413"/>
                  <a:pt x="3318262" y="928423"/>
                </a:cubicBezTo>
                <a:cubicBezTo>
                  <a:pt x="3319411" y="926418"/>
                  <a:pt x="3320561" y="922410"/>
                  <a:pt x="3320848" y="918903"/>
                </a:cubicBezTo>
                <a:close/>
                <a:moveTo>
                  <a:pt x="3320931" y="2003648"/>
                </a:moveTo>
                <a:lnTo>
                  <a:pt x="3317248" y="2010114"/>
                </a:lnTo>
                <a:lnTo>
                  <a:pt x="3316618" y="2012342"/>
                </a:lnTo>
                <a:lnTo>
                  <a:pt x="3311368" y="2002357"/>
                </a:lnTo>
                <a:cubicBezTo>
                  <a:pt x="3315964" y="2010370"/>
                  <a:pt x="3315964" y="2002357"/>
                  <a:pt x="3320560" y="2002356"/>
                </a:cubicBezTo>
                <a:close/>
                <a:moveTo>
                  <a:pt x="3322583" y="918938"/>
                </a:moveTo>
                <a:lnTo>
                  <a:pt x="3320700" y="915839"/>
                </a:lnTo>
                <a:lnTo>
                  <a:pt x="3320646" y="916054"/>
                </a:lnTo>
                <a:lnTo>
                  <a:pt x="3320682" y="916553"/>
                </a:lnTo>
                <a:close/>
                <a:moveTo>
                  <a:pt x="3322766" y="1858927"/>
                </a:moveTo>
                <a:lnTo>
                  <a:pt x="3320870" y="1862295"/>
                </a:lnTo>
                <a:lnTo>
                  <a:pt x="3320113" y="1862369"/>
                </a:lnTo>
                <a:lnTo>
                  <a:pt x="3321260" y="1855974"/>
                </a:lnTo>
                <a:lnTo>
                  <a:pt x="3316909" y="1858758"/>
                </a:lnTo>
                <a:lnTo>
                  <a:pt x="3315964" y="1854089"/>
                </a:lnTo>
                <a:cubicBezTo>
                  <a:pt x="3318262" y="1856091"/>
                  <a:pt x="3320561" y="1856091"/>
                  <a:pt x="3322571" y="1855089"/>
                </a:cubicBezTo>
                <a:lnTo>
                  <a:pt x="3322757" y="1854899"/>
                </a:lnTo>
                <a:close/>
                <a:moveTo>
                  <a:pt x="3324840" y="1891953"/>
                </a:moveTo>
                <a:cubicBezTo>
                  <a:pt x="3323078" y="1892075"/>
                  <a:pt x="3324649" y="1887557"/>
                  <a:pt x="3322887" y="1887680"/>
                </a:cubicBezTo>
                <a:cubicBezTo>
                  <a:pt x="3322887" y="1887680"/>
                  <a:pt x="3323078" y="1892075"/>
                  <a:pt x="3321316" y="1892199"/>
                </a:cubicBezTo>
                <a:cubicBezTo>
                  <a:pt x="3321126" y="1887803"/>
                  <a:pt x="3319173" y="1883532"/>
                  <a:pt x="3319554" y="1892321"/>
                </a:cubicBezTo>
                <a:cubicBezTo>
                  <a:pt x="3320435" y="1892260"/>
                  <a:pt x="3321851" y="1894365"/>
                  <a:pt x="3323000" y="1895386"/>
                </a:cubicBezTo>
                <a:cubicBezTo>
                  <a:pt x="3324149" y="1896408"/>
                  <a:pt x="3325029" y="1896346"/>
                  <a:pt x="3324840" y="1891953"/>
                </a:cubicBezTo>
                <a:close/>
                <a:moveTo>
                  <a:pt x="3325024" y="2042283"/>
                </a:moveTo>
                <a:lnTo>
                  <a:pt x="3324055" y="2045573"/>
                </a:lnTo>
                <a:cubicBezTo>
                  <a:pt x="3323152" y="2045889"/>
                  <a:pt x="3322210" y="2045322"/>
                  <a:pt x="3321451" y="2043667"/>
                </a:cubicBezTo>
                <a:lnTo>
                  <a:pt x="3320373" y="2037650"/>
                </a:lnTo>
                <a:lnTo>
                  <a:pt x="3321422" y="2038420"/>
                </a:lnTo>
                <a:close/>
                <a:moveTo>
                  <a:pt x="3325381" y="1852206"/>
                </a:moveTo>
                <a:lnTo>
                  <a:pt x="3325066" y="1853670"/>
                </a:lnTo>
                <a:cubicBezTo>
                  <a:pt x="3324422" y="1854734"/>
                  <a:pt x="3324008" y="1855782"/>
                  <a:pt x="3325101" y="1859783"/>
                </a:cubicBezTo>
                <a:lnTo>
                  <a:pt x="3323913" y="1853713"/>
                </a:lnTo>
                <a:close/>
                <a:moveTo>
                  <a:pt x="3326418" y="2145012"/>
                </a:moveTo>
                <a:cubicBezTo>
                  <a:pt x="3328251" y="2144884"/>
                  <a:pt x="3324941" y="2153265"/>
                  <a:pt x="3324764" y="2149200"/>
                </a:cubicBezTo>
                <a:cubicBezTo>
                  <a:pt x="3322581" y="2141202"/>
                  <a:pt x="3324237" y="2137010"/>
                  <a:pt x="3324237" y="2137010"/>
                </a:cubicBezTo>
                <a:cubicBezTo>
                  <a:pt x="3324061" y="2132945"/>
                  <a:pt x="3322053" y="2129012"/>
                  <a:pt x="3320397" y="2133200"/>
                </a:cubicBezTo>
                <a:cubicBezTo>
                  <a:pt x="3320573" y="2137265"/>
                  <a:pt x="3320749" y="2141330"/>
                  <a:pt x="3322581" y="2141202"/>
                </a:cubicBezTo>
                <a:cubicBezTo>
                  <a:pt x="3322933" y="2149328"/>
                  <a:pt x="3315078" y="2137650"/>
                  <a:pt x="3318741" y="2137393"/>
                </a:cubicBezTo>
                <a:cubicBezTo>
                  <a:pt x="3318566" y="2133328"/>
                  <a:pt x="3315078" y="2137650"/>
                  <a:pt x="3315429" y="2145779"/>
                </a:cubicBezTo>
                <a:cubicBezTo>
                  <a:pt x="3315429" y="2145779"/>
                  <a:pt x="3313597" y="2145907"/>
                  <a:pt x="3313597" y="2145907"/>
                </a:cubicBezTo>
                <a:cubicBezTo>
                  <a:pt x="3312893" y="2129652"/>
                  <a:pt x="3315078" y="2137650"/>
                  <a:pt x="3312542" y="2121522"/>
                </a:cubicBezTo>
                <a:cubicBezTo>
                  <a:pt x="3318038" y="2121138"/>
                  <a:pt x="3321878" y="2124947"/>
                  <a:pt x="3325715" y="2128756"/>
                </a:cubicBezTo>
                <a:cubicBezTo>
                  <a:pt x="3326066" y="2136882"/>
                  <a:pt x="3324764" y="2149200"/>
                  <a:pt x="3326418" y="2145012"/>
                </a:cubicBezTo>
                <a:close/>
                <a:moveTo>
                  <a:pt x="3333219" y="2132305"/>
                </a:moveTo>
                <a:cubicBezTo>
                  <a:pt x="3334222" y="2134274"/>
                  <a:pt x="3333852" y="2136338"/>
                  <a:pt x="3333188" y="2136894"/>
                </a:cubicBezTo>
                <a:lnTo>
                  <a:pt x="3331387" y="2132433"/>
                </a:lnTo>
                <a:lnTo>
                  <a:pt x="3330047" y="2138643"/>
                </a:lnTo>
                <a:cubicBezTo>
                  <a:pt x="3330365" y="2140659"/>
                  <a:pt x="3330911" y="2142659"/>
                  <a:pt x="3330082" y="2144756"/>
                </a:cubicBezTo>
                <a:cubicBezTo>
                  <a:pt x="3328251" y="2144884"/>
                  <a:pt x="3328075" y="2140819"/>
                  <a:pt x="3327722" y="2132689"/>
                </a:cubicBezTo>
                <a:lnTo>
                  <a:pt x="3331387" y="2132433"/>
                </a:lnTo>
                <a:close/>
                <a:moveTo>
                  <a:pt x="3337110" y="2128263"/>
                </a:moveTo>
                <a:lnTo>
                  <a:pt x="3336707" y="2127989"/>
                </a:lnTo>
                <a:lnTo>
                  <a:pt x="3336763" y="2128238"/>
                </a:lnTo>
                <a:close/>
                <a:moveTo>
                  <a:pt x="3339422" y="2093778"/>
                </a:moveTo>
                <a:lnTo>
                  <a:pt x="3337817" y="2095303"/>
                </a:lnTo>
                <a:cubicBezTo>
                  <a:pt x="3336761" y="2097415"/>
                  <a:pt x="3336392" y="2099479"/>
                  <a:pt x="3337308" y="2099415"/>
                </a:cubicBezTo>
                <a:cubicBezTo>
                  <a:pt x="3338311" y="2101382"/>
                  <a:pt x="3338636" y="2098301"/>
                  <a:pt x="3338984" y="2095729"/>
                </a:cubicBezTo>
                <a:close/>
                <a:moveTo>
                  <a:pt x="3339846" y="2093376"/>
                </a:moveTo>
                <a:lnTo>
                  <a:pt x="3339610" y="2092947"/>
                </a:lnTo>
                <a:lnTo>
                  <a:pt x="3339422" y="2093778"/>
                </a:lnTo>
                <a:close/>
                <a:moveTo>
                  <a:pt x="3340311" y="2587133"/>
                </a:moveTo>
                <a:lnTo>
                  <a:pt x="3338294" y="2588674"/>
                </a:lnTo>
                <a:lnTo>
                  <a:pt x="3338746" y="2590383"/>
                </a:lnTo>
                <a:close/>
                <a:moveTo>
                  <a:pt x="3340928" y="2225517"/>
                </a:moveTo>
                <a:cubicBezTo>
                  <a:pt x="3339271" y="2229710"/>
                  <a:pt x="3337439" y="2229837"/>
                  <a:pt x="3335432" y="2225900"/>
                </a:cubicBezTo>
                <a:cubicBezTo>
                  <a:pt x="3334904" y="2213710"/>
                  <a:pt x="3339096" y="2225645"/>
                  <a:pt x="3338744" y="2217519"/>
                </a:cubicBezTo>
                <a:cubicBezTo>
                  <a:pt x="3340576" y="2217391"/>
                  <a:pt x="3339096" y="2225645"/>
                  <a:pt x="3340928" y="2225517"/>
                </a:cubicBezTo>
                <a:close/>
                <a:moveTo>
                  <a:pt x="3341917" y="1939412"/>
                </a:moveTo>
                <a:cubicBezTo>
                  <a:pt x="3340329" y="1948665"/>
                  <a:pt x="3335773" y="1935268"/>
                  <a:pt x="3334185" y="1944522"/>
                </a:cubicBezTo>
                <a:cubicBezTo>
                  <a:pt x="3335275" y="1946733"/>
                  <a:pt x="3337307" y="1947733"/>
                  <a:pt x="3339017" y="1947043"/>
                </a:cubicBezTo>
                <a:cubicBezTo>
                  <a:pt x="3340725" y="1946352"/>
                  <a:pt x="3342113" y="1943969"/>
                  <a:pt x="3341917" y="1939412"/>
                </a:cubicBezTo>
                <a:close/>
                <a:moveTo>
                  <a:pt x="3345689" y="2123284"/>
                </a:moveTo>
                <a:cubicBezTo>
                  <a:pt x="3343945" y="2125445"/>
                  <a:pt x="3341285" y="2127668"/>
                  <a:pt x="3338560" y="2128368"/>
                </a:cubicBezTo>
                <a:lnTo>
                  <a:pt x="3337110" y="2128263"/>
                </a:lnTo>
                <a:lnTo>
                  <a:pt x="3342148" y="2131683"/>
                </a:lnTo>
                <a:cubicBezTo>
                  <a:pt x="3343751" y="2131571"/>
                  <a:pt x="3345036" y="2129444"/>
                  <a:pt x="3345689" y="2123284"/>
                </a:cubicBezTo>
                <a:close/>
                <a:moveTo>
                  <a:pt x="3350085" y="2224877"/>
                </a:moveTo>
                <a:cubicBezTo>
                  <a:pt x="3346421" y="2225133"/>
                  <a:pt x="3346246" y="2221068"/>
                  <a:pt x="3342760" y="2225389"/>
                </a:cubicBezTo>
                <a:cubicBezTo>
                  <a:pt x="3342232" y="2213198"/>
                  <a:pt x="3344061" y="2213070"/>
                  <a:pt x="3343709" y="2204940"/>
                </a:cubicBezTo>
                <a:cubicBezTo>
                  <a:pt x="3349206" y="2204557"/>
                  <a:pt x="3349206" y="2204557"/>
                  <a:pt x="3349206" y="2204557"/>
                </a:cubicBezTo>
                <a:cubicBezTo>
                  <a:pt x="3349558" y="2212686"/>
                  <a:pt x="3349733" y="2216752"/>
                  <a:pt x="3350085" y="2224877"/>
                </a:cubicBezTo>
                <a:close/>
                <a:moveTo>
                  <a:pt x="3350113" y="2045016"/>
                </a:moveTo>
                <a:cubicBezTo>
                  <a:pt x="3344450" y="2045411"/>
                  <a:pt x="3340131" y="2033120"/>
                  <a:pt x="3336899" y="2045938"/>
                </a:cubicBezTo>
                <a:cubicBezTo>
                  <a:pt x="3340674" y="2045675"/>
                  <a:pt x="3340855" y="2049860"/>
                  <a:pt x="3344631" y="2049597"/>
                </a:cubicBezTo>
                <a:cubicBezTo>
                  <a:pt x="3346699" y="2053650"/>
                  <a:pt x="3345175" y="2062152"/>
                  <a:pt x="3347061" y="2062020"/>
                </a:cubicBezTo>
                <a:cubicBezTo>
                  <a:pt x="3344631" y="2049597"/>
                  <a:pt x="3348588" y="2053518"/>
                  <a:pt x="3350113" y="2045016"/>
                </a:cubicBezTo>
                <a:close/>
                <a:moveTo>
                  <a:pt x="3350658" y="2016709"/>
                </a:moveTo>
                <a:cubicBezTo>
                  <a:pt x="3349062" y="2020738"/>
                  <a:pt x="3346962" y="2013049"/>
                  <a:pt x="3345538" y="2020984"/>
                </a:cubicBezTo>
                <a:cubicBezTo>
                  <a:pt x="3346419" y="2020923"/>
                  <a:pt x="3348223" y="2021779"/>
                  <a:pt x="3349546" y="2021686"/>
                </a:cubicBezTo>
                <a:cubicBezTo>
                  <a:pt x="3350869" y="2021594"/>
                  <a:pt x="3351708" y="2020554"/>
                  <a:pt x="3350658" y="2016709"/>
                </a:cubicBezTo>
                <a:close/>
                <a:moveTo>
                  <a:pt x="3354137" y="2137933"/>
                </a:moveTo>
                <a:cubicBezTo>
                  <a:pt x="3353630" y="2126215"/>
                  <a:pt x="3351865" y="2126338"/>
                  <a:pt x="3349934" y="2122555"/>
                </a:cubicBezTo>
                <a:cubicBezTo>
                  <a:pt x="3349620" y="2125516"/>
                  <a:pt x="3349606" y="2127720"/>
                  <a:pt x="3349789" y="2129422"/>
                </a:cubicBezTo>
                <a:cubicBezTo>
                  <a:pt x="3350342" y="2134525"/>
                  <a:pt x="3352686" y="2135096"/>
                  <a:pt x="3354137" y="2137933"/>
                </a:cubicBezTo>
                <a:close/>
                <a:moveTo>
                  <a:pt x="3354361" y="2061510"/>
                </a:moveTo>
                <a:cubicBezTo>
                  <a:pt x="3354192" y="2057604"/>
                  <a:pt x="3355953" y="2057481"/>
                  <a:pt x="3354023" y="2053698"/>
                </a:cubicBezTo>
                <a:cubicBezTo>
                  <a:pt x="3354361" y="2061510"/>
                  <a:pt x="3351923" y="2046009"/>
                  <a:pt x="3350330" y="2050038"/>
                </a:cubicBezTo>
                <a:cubicBezTo>
                  <a:pt x="3350837" y="2061756"/>
                  <a:pt x="3352430" y="2057727"/>
                  <a:pt x="3354361" y="2061510"/>
                </a:cubicBezTo>
                <a:close/>
                <a:moveTo>
                  <a:pt x="3358858" y="2004188"/>
                </a:moveTo>
                <a:cubicBezTo>
                  <a:pt x="3355334" y="2004434"/>
                  <a:pt x="3351641" y="2000774"/>
                  <a:pt x="3352317" y="2016401"/>
                </a:cubicBezTo>
                <a:cubicBezTo>
                  <a:pt x="3353741" y="2008466"/>
                  <a:pt x="3357435" y="2012125"/>
                  <a:pt x="3357435" y="2012125"/>
                </a:cubicBezTo>
                <a:cubicBezTo>
                  <a:pt x="3357265" y="2008219"/>
                  <a:pt x="3357265" y="2008219"/>
                  <a:pt x="3357265" y="2008219"/>
                </a:cubicBezTo>
                <a:cubicBezTo>
                  <a:pt x="3357265" y="2008219"/>
                  <a:pt x="3359027" y="2008097"/>
                  <a:pt x="3358858" y="2004188"/>
                </a:cubicBezTo>
                <a:close/>
                <a:moveTo>
                  <a:pt x="3359484" y="2098161"/>
                </a:moveTo>
                <a:cubicBezTo>
                  <a:pt x="3357365" y="2090035"/>
                  <a:pt x="3360354" y="2077417"/>
                  <a:pt x="3358235" y="2069295"/>
                </a:cubicBezTo>
                <a:cubicBezTo>
                  <a:pt x="3356830" y="2077664"/>
                  <a:pt x="3356294" y="2065293"/>
                  <a:pt x="3354711" y="2069541"/>
                </a:cubicBezTo>
                <a:cubicBezTo>
                  <a:pt x="3355067" y="2077786"/>
                  <a:pt x="3358949" y="2085791"/>
                  <a:pt x="3355782" y="2094283"/>
                </a:cubicBezTo>
                <a:cubicBezTo>
                  <a:pt x="3357365" y="2090035"/>
                  <a:pt x="3356138" y="2102529"/>
                  <a:pt x="3359484" y="2098161"/>
                </a:cubicBezTo>
                <a:close/>
                <a:moveTo>
                  <a:pt x="3360547" y="2211919"/>
                </a:moveTo>
                <a:cubicBezTo>
                  <a:pt x="3358717" y="2212048"/>
                  <a:pt x="3358542" y="2207983"/>
                  <a:pt x="3356358" y="2199985"/>
                </a:cubicBezTo>
                <a:lnTo>
                  <a:pt x="3360019" y="2199729"/>
                </a:lnTo>
                <a:cubicBezTo>
                  <a:pt x="3358365" y="2203917"/>
                  <a:pt x="3360195" y="2203790"/>
                  <a:pt x="3360547" y="2211919"/>
                </a:cubicBezTo>
                <a:close/>
                <a:moveTo>
                  <a:pt x="3362655" y="1965077"/>
                </a:moveTo>
                <a:lnTo>
                  <a:pt x="3358271" y="1967363"/>
                </a:lnTo>
                <a:lnTo>
                  <a:pt x="3357334" y="1962281"/>
                </a:lnTo>
                <a:cubicBezTo>
                  <a:pt x="3359057" y="1960277"/>
                  <a:pt x="3360207" y="1960278"/>
                  <a:pt x="3361105" y="1961343"/>
                </a:cubicBezTo>
                <a:close/>
                <a:moveTo>
                  <a:pt x="3364767" y="2309448"/>
                </a:moveTo>
                <a:cubicBezTo>
                  <a:pt x="3363114" y="2313639"/>
                  <a:pt x="3358321" y="2330278"/>
                  <a:pt x="3357618" y="2314023"/>
                </a:cubicBezTo>
                <a:cubicBezTo>
                  <a:pt x="3361106" y="2309703"/>
                  <a:pt x="3361106" y="2309703"/>
                  <a:pt x="3364767" y="2309448"/>
                </a:cubicBezTo>
                <a:close/>
                <a:moveTo>
                  <a:pt x="3366525" y="1894158"/>
                </a:moveTo>
                <a:lnTo>
                  <a:pt x="3364249" y="1893437"/>
                </a:lnTo>
                <a:lnTo>
                  <a:pt x="3364367" y="1891347"/>
                </a:lnTo>
                <a:cubicBezTo>
                  <a:pt x="3364445" y="1888036"/>
                  <a:pt x="3364303" y="1884740"/>
                  <a:pt x="3363421" y="1884802"/>
                </a:cubicBezTo>
                <a:cubicBezTo>
                  <a:pt x="3362825" y="1891455"/>
                  <a:pt x="3362338" y="1890387"/>
                  <a:pt x="3361778" y="1887671"/>
                </a:cubicBezTo>
                <a:lnTo>
                  <a:pt x="3360763" y="1884231"/>
                </a:lnTo>
                <a:lnTo>
                  <a:pt x="3361930" y="1878130"/>
                </a:lnTo>
                <a:cubicBezTo>
                  <a:pt x="3364228" y="1886145"/>
                  <a:pt x="3366525" y="1882140"/>
                  <a:pt x="3366525" y="1894158"/>
                </a:cubicBezTo>
                <a:close/>
                <a:moveTo>
                  <a:pt x="3366542" y="2138134"/>
                </a:moveTo>
                <a:cubicBezTo>
                  <a:pt x="3364709" y="2138261"/>
                  <a:pt x="3362877" y="2138389"/>
                  <a:pt x="3363053" y="2142454"/>
                </a:cubicBezTo>
                <a:cubicBezTo>
                  <a:pt x="3362552" y="2141470"/>
                  <a:pt x="3362474" y="2139691"/>
                  <a:pt x="3362653" y="2137832"/>
                </a:cubicBezTo>
                <a:cubicBezTo>
                  <a:pt x="3363186" y="2132253"/>
                  <a:pt x="3366014" y="2125942"/>
                  <a:pt x="3366542" y="2138134"/>
                </a:cubicBezTo>
                <a:close/>
                <a:moveTo>
                  <a:pt x="3369531" y="2207215"/>
                </a:moveTo>
                <a:cubicBezTo>
                  <a:pt x="3368050" y="2215472"/>
                  <a:pt x="3363859" y="2203534"/>
                  <a:pt x="3363508" y="2195409"/>
                </a:cubicBezTo>
                <a:cubicBezTo>
                  <a:pt x="3365339" y="2195280"/>
                  <a:pt x="3367523" y="2203278"/>
                  <a:pt x="3369531" y="2207215"/>
                </a:cubicBezTo>
                <a:close/>
                <a:moveTo>
                  <a:pt x="3370712" y="2062315"/>
                </a:moveTo>
                <a:lnTo>
                  <a:pt x="3369745" y="2054559"/>
                </a:lnTo>
                <a:cubicBezTo>
                  <a:pt x="3368916" y="2050699"/>
                  <a:pt x="3367951" y="2048808"/>
                  <a:pt x="3367239" y="2052775"/>
                </a:cubicBezTo>
                <a:cubicBezTo>
                  <a:pt x="3368205" y="2054667"/>
                  <a:pt x="3368685" y="2055614"/>
                  <a:pt x="3369191" y="2057048"/>
                </a:cubicBezTo>
                <a:close/>
                <a:moveTo>
                  <a:pt x="3371122" y="1976646"/>
                </a:moveTo>
                <a:lnTo>
                  <a:pt x="3369551" y="1974071"/>
                </a:lnTo>
                <a:lnTo>
                  <a:pt x="3369496" y="1973883"/>
                </a:lnTo>
                <a:lnTo>
                  <a:pt x="3371122" y="1974305"/>
                </a:lnTo>
                <a:close/>
                <a:moveTo>
                  <a:pt x="3371155" y="2117430"/>
                </a:moveTo>
                <a:cubicBezTo>
                  <a:pt x="3371507" y="2125559"/>
                  <a:pt x="3367845" y="2125815"/>
                  <a:pt x="3368197" y="2133941"/>
                </a:cubicBezTo>
                <a:cubicBezTo>
                  <a:pt x="3366190" y="2130003"/>
                  <a:pt x="3367845" y="2125815"/>
                  <a:pt x="3365662" y="2117813"/>
                </a:cubicBezTo>
                <a:cubicBezTo>
                  <a:pt x="3367845" y="2125815"/>
                  <a:pt x="3367493" y="2117685"/>
                  <a:pt x="3371155" y="2117430"/>
                </a:cubicBezTo>
                <a:close/>
                <a:moveTo>
                  <a:pt x="3371270" y="2064248"/>
                </a:moveTo>
                <a:lnTo>
                  <a:pt x="3370712" y="2062315"/>
                </a:lnTo>
                <a:lnTo>
                  <a:pt x="3370971" y="2064393"/>
                </a:lnTo>
                <a:close/>
                <a:moveTo>
                  <a:pt x="3371439" y="2068158"/>
                </a:moveTo>
                <a:lnTo>
                  <a:pt x="3370971" y="2064393"/>
                </a:lnTo>
                <a:lnTo>
                  <a:pt x="3368890" y="2065396"/>
                </a:lnTo>
                <a:cubicBezTo>
                  <a:pt x="3368270" y="2066420"/>
                  <a:pt x="3367916" y="2068404"/>
                  <a:pt x="3368084" y="2072310"/>
                </a:cubicBezTo>
                <a:cubicBezTo>
                  <a:pt x="3369846" y="2072188"/>
                  <a:pt x="3369677" y="2068281"/>
                  <a:pt x="3371439" y="2068158"/>
                </a:cubicBezTo>
                <a:close/>
                <a:moveTo>
                  <a:pt x="3374104" y="2312872"/>
                </a:moveTo>
                <a:cubicBezTo>
                  <a:pt x="3372623" y="2321126"/>
                  <a:pt x="3366951" y="2317449"/>
                  <a:pt x="3363641" y="2325831"/>
                </a:cubicBezTo>
                <a:cubicBezTo>
                  <a:pt x="3363290" y="2317705"/>
                  <a:pt x="3368959" y="2321382"/>
                  <a:pt x="3366599" y="2309319"/>
                </a:cubicBezTo>
                <a:cubicBezTo>
                  <a:pt x="3370440" y="2313128"/>
                  <a:pt x="3372095" y="2308936"/>
                  <a:pt x="3374104" y="2312872"/>
                </a:cubicBezTo>
                <a:close/>
                <a:moveTo>
                  <a:pt x="3375717" y="1910187"/>
                </a:moveTo>
                <a:cubicBezTo>
                  <a:pt x="3374569" y="1911189"/>
                  <a:pt x="3373277" y="1913193"/>
                  <a:pt x="3371912" y="1915448"/>
                </a:cubicBezTo>
                <a:lnTo>
                  <a:pt x="3369792" y="1918833"/>
                </a:lnTo>
                <a:lnTo>
                  <a:pt x="3369096" y="1916185"/>
                </a:lnTo>
                <a:cubicBezTo>
                  <a:pt x="3367106" y="1913579"/>
                  <a:pt x="3364831" y="1913580"/>
                  <a:pt x="3363695" y="1917749"/>
                </a:cubicBezTo>
                <a:lnTo>
                  <a:pt x="3366028" y="1923671"/>
                </a:lnTo>
                <a:lnTo>
                  <a:pt x="3364621" y="1924919"/>
                </a:lnTo>
                <a:lnTo>
                  <a:pt x="3364989" y="1921445"/>
                </a:lnTo>
                <a:cubicBezTo>
                  <a:pt x="3364024" y="1919553"/>
                  <a:pt x="3363184" y="1920591"/>
                  <a:pt x="3362629" y="1923079"/>
                </a:cubicBezTo>
                <a:lnTo>
                  <a:pt x="3362504" y="1925047"/>
                </a:lnTo>
                <a:lnTo>
                  <a:pt x="3359630" y="1922211"/>
                </a:lnTo>
                <a:lnTo>
                  <a:pt x="3360402" y="1918176"/>
                </a:lnTo>
                <a:lnTo>
                  <a:pt x="3363068" y="1917690"/>
                </a:lnTo>
                <a:cubicBezTo>
                  <a:pt x="3362561" y="1905970"/>
                  <a:pt x="3362561" y="1905970"/>
                  <a:pt x="3362561" y="1905970"/>
                </a:cubicBezTo>
                <a:lnTo>
                  <a:pt x="3359565" y="1909157"/>
                </a:lnTo>
                <a:lnTo>
                  <a:pt x="3357334" y="1908185"/>
                </a:lnTo>
                <a:lnTo>
                  <a:pt x="3355319" y="1907307"/>
                </a:lnTo>
                <a:lnTo>
                  <a:pt x="3353603" y="1903168"/>
                </a:lnTo>
                <a:cubicBezTo>
                  <a:pt x="3352617" y="1900788"/>
                  <a:pt x="3351651" y="1898896"/>
                  <a:pt x="3350770" y="1898957"/>
                </a:cubicBezTo>
                <a:lnTo>
                  <a:pt x="3352738" y="1908114"/>
                </a:lnTo>
                <a:lnTo>
                  <a:pt x="3352738" y="1922211"/>
                </a:lnTo>
                <a:cubicBezTo>
                  <a:pt x="3352738" y="1922211"/>
                  <a:pt x="3355034" y="1922211"/>
                  <a:pt x="3355034" y="1926220"/>
                </a:cubicBezTo>
                <a:cubicBezTo>
                  <a:pt x="3355034" y="1938238"/>
                  <a:pt x="3350439" y="1938239"/>
                  <a:pt x="3345842" y="1942248"/>
                </a:cubicBezTo>
                <a:lnTo>
                  <a:pt x="3350933" y="1959576"/>
                </a:lnTo>
                <a:lnTo>
                  <a:pt x="3350510" y="1963064"/>
                </a:lnTo>
                <a:cubicBezTo>
                  <a:pt x="3348461" y="1963397"/>
                  <a:pt x="3343693" y="1948546"/>
                  <a:pt x="3344216" y="1960656"/>
                </a:cubicBezTo>
                <a:cubicBezTo>
                  <a:pt x="3344391" y="1964693"/>
                  <a:pt x="3348047" y="1964437"/>
                  <a:pt x="3348222" y="1968474"/>
                </a:cubicBezTo>
                <a:cubicBezTo>
                  <a:pt x="3342913" y="1972894"/>
                  <a:pt x="3340735" y="1964948"/>
                  <a:pt x="3338558" y="1957002"/>
                </a:cubicBezTo>
                <a:cubicBezTo>
                  <a:pt x="3338732" y="1961039"/>
                  <a:pt x="3338908" y="1965076"/>
                  <a:pt x="3337080" y="1965203"/>
                </a:cubicBezTo>
                <a:cubicBezTo>
                  <a:pt x="3334902" y="1957257"/>
                  <a:pt x="3329942" y="1969751"/>
                  <a:pt x="3322280" y="1962187"/>
                </a:cubicBezTo>
                <a:cubicBezTo>
                  <a:pt x="3322978" y="1978335"/>
                  <a:pt x="3318973" y="1970516"/>
                  <a:pt x="3317144" y="1970644"/>
                </a:cubicBezTo>
                <a:cubicBezTo>
                  <a:pt x="3317494" y="1978718"/>
                  <a:pt x="3319322" y="1978589"/>
                  <a:pt x="3319672" y="1986663"/>
                </a:cubicBezTo>
                <a:cubicBezTo>
                  <a:pt x="3321412" y="1984517"/>
                  <a:pt x="3321412" y="1984517"/>
                  <a:pt x="3321500" y="1986536"/>
                </a:cubicBezTo>
                <a:lnTo>
                  <a:pt x="3322328" y="1990754"/>
                </a:lnTo>
                <a:lnTo>
                  <a:pt x="3316539" y="1995343"/>
                </a:lnTo>
                <a:cubicBezTo>
                  <a:pt x="3313666" y="1995343"/>
                  <a:pt x="3310219" y="1994342"/>
                  <a:pt x="3306771" y="1994342"/>
                </a:cubicBezTo>
                <a:cubicBezTo>
                  <a:pt x="3311943" y="1997345"/>
                  <a:pt x="3310651" y="1984573"/>
                  <a:pt x="3309681" y="1977999"/>
                </a:cubicBezTo>
                <a:lnTo>
                  <a:pt x="3309450" y="1976598"/>
                </a:lnTo>
                <a:lnTo>
                  <a:pt x="3309892" y="1975357"/>
                </a:lnTo>
                <a:lnTo>
                  <a:pt x="3309270" y="1975508"/>
                </a:lnTo>
                <a:lnTo>
                  <a:pt x="3309071" y="1974305"/>
                </a:lnTo>
                <a:lnTo>
                  <a:pt x="3308496" y="1975697"/>
                </a:lnTo>
                <a:lnTo>
                  <a:pt x="3306971" y="1976069"/>
                </a:lnTo>
                <a:cubicBezTo>
                  <a:pt x="3307131" y="1974532"/>
                  <a:pt x="3307905" y="1971426"/>
                  <a:pt x="3307730" y="1967368"/>
                </a:cubicBezTo>
                <a:lnTo>
                  <a:pt x="3304408" y="1971523"/>
                </a:lnTo>
                <a:lnTo>
                  <a:pt x="3304473" y="1970295"/>
                </a:lnTo>
                <a:cubicBezTo>
                  <a:pt x="3302175" y="1972300"/>
                  <a:pt x="3301025" y="1970296"/>
                  <a:pt x="3300164" y="1967792"/>
                </a:cubicBezTo>
                <a:lnTo>
                  <a:pt x="3299256" y="1965855"/>
                </a:lnTo>
                <a:lnTo>
                  <a:pt x="3298509" y="1961067"/>
                </a:lnTo>
                <a:lnTo>
                  <a:pt x="3301026" y="1957774"/>
                </a:lnTo>
                <a:lnTo>
                  <a:pt x="3304333" y="1950566"/>
                </a:lnTo>
                <a:lnTo>
                  <a:pt x="3304403" y="1950615"/>
                </a:lnTo>
                <a:cubicBezTo>
                  <a:pt x="3305375" y="1952646"/>
                  <a:pt x="3306437" y="1956770"/>
                  <a:pt x="3307408" y="1958801"/>
                </a:cubicBezTo>
                <a:cubicBezTo>
                  <a:pt x="3307046" y="1950430"/>
                  <a:pt x="3303521" y="1950676"/>
                  <a:pt x="3304921" y="1942181"/>
                </a:cubicBezTo>
                <a:lnTo>
                  <a:pt x="3306345" y="1946671"/>
                </a:lnTo>
                <a:lnTo>
                  <a:pt x="3305284" y="1940976"/>
                </a:lnTo>
                <a:lnTo>
                  <a:pt x="3304473" y="1941082"/>
                </a:lnTo>
                <a:lnTo>
                  <a:pt x="3304473" y="1938239"/>
                </a:lnTo>
                <a:cubicBezTo>
                  <a:pt x="3299876" y="1942248"/>
                  <a:pt x="3299876" y="1942248"/>
                  <a:pt x="3297580" y="1942248"/>
                </a:cubicBezTo>
                <a:lnTo>
                  <a:pt x="3293741" y="1928864"/>
                </a:lnTo>
                <a:lnTo>
                  <a:pt x="3293637" y="1926456"/>
                </a:lnTo>
                <a:lnTo>
                  <a:pt x="3293484" y="1926443"/>
                </a:lnTo>
                <a:lnTo>
                  <a:pt x="3292980" y="1914196"/>
                </a:lnTo>
                <a:cubicBezTo>
                  <a:pt x="3297580" y="1918201"/>
                  <a:pt x="3297580" y="1914196"/>
                  <a:pt x="3302176" y="1918201"/>
                </a:cubicBezTo>
                <a:cubicBezTo>
                  <a:pt x="3302176" y="1906182"/>
                  <a:pt x="3299876" y="1910187"/>
                  <a:pt x="3299876" y="1906182"/>
                </a:cubicBezTo>
                <a:lnTo>
                  <a:pt x="3302712" y="1901239"/>
                </a:lnTo>
                <a:lnTo>
                  <a:pt x="3303045" y="1902082"/>
                </a:lnTo>
                <a:lnTo>
                  <a:pt x="3302909" y="1900896"/>
                </a:lnTo>
                <a:lnTo>
                  <a:pt x="3304697" y="1897780"/>
                </a:lnTo>
                <a:lnTo>
                  <a:pt x="3304767" y="1899414"/>
                </a:lnTo>
                <a:cubicBezTo>
                  <a:pt x="3304921" y="1902970"/>
                  <a:pt x="3305054" y="1906019"/>
                  <a:pt x="3305229" y="1910085"/>
                </a:cubicBezTo>
                <a:cubicBezTo>
                  <a:pt x="3307237" y="1914017"/>
                  <a:pt x="3304702" y="1897889"/>
                  <a:pt x="3306709" y="1901826"/>
                </a:cubicBezTo>
                <a:lnTo>
                  <a:pt x="3307043" y="1893690"/>
                </a:lnTo>
                <a:lnTo>
                  <a:pt x="3309071" y="1890154"/>
                </a:lnTo>
                <a:lnTo>
                  <a:pt x="3308509" y="1884929"/>
                </a:lnTo>
                <a:lnTo>
                  <a:pt x="3311458" y="1884172"/>
                </a:lnTo>
                <a:cubicBezTo>
                  <a:pt x="3313245" y="1883029"/>
                  <a:pt x="3315077" y="1882901"/>
                  <a:pt x="3317171" y="1888868"/>
                </a:cubicBezTo>
                <a:cubicBezTo>
                  <a:pt x="3318476" y="1876550"/>
                  <a:pt x="3320484" y="1880487"/>
                  <a:pt x="3322316" y="1880359"/>
                </a:cubicBezTo>
                <a:cubicBezTo>
                  <a:pt x="3324148" y="1880231"/>
                  <a:pt x="3322843" y="1892550"/>
                  <a:pt x="3326331" y="1888229"/>
                </a:cubicBezTo>
                <a:cubicBezTo>
                  <a:pt x="3326156" y="1884164"/>
                  <a:pt x="3326156" y="1884164"/>
                  <a:pt x="3325804" y="1876038"/>
                </a:cubicBezTo>
                <a:cubicBezTo>
                  <a:pt x="3323972" y="1876166"/>
                  <a:pt x="3323972" y="1876166"/>
                  <a:pt x="3323796" y="1872101"/>
                </a:cubicBezTo>
                <a:cubicBezTo>
                  <a:pt x="3324272" y="1861877"/>
                  <a:pt x="3326932" y="1859654"/>
                  <a:pt x="3330159" y="1859939"/>
                </a:cubicBezTo>
                <a:lnTo>
                  <a:pt x="3330442" y="1860022"/>
                </a:lnTo>
                <a:lnTo>
                  <a:pt x="3330616" y="1860599"/>
                </a:lnTo>
                <a:cubicBezTo>
                  <a:pt x="3331477" y="1864106"/>
                  <a:pt x="3332052" y="1868114"/>
                  <a:pt x="3332052" y="1874126"/>
                </a:cubicBezTo>
                <a:lnTo>
                  <a:pt x="3333444" y="1871698"/>
                </a:lnTo>
                <a:lnTo>
                  <a:pt x="3333058" y="1874724"/>
                </a:lnTo>
                <a:cubicBezTo>
                  <a:pt x="3333918" y="1872704"/>
                  <a:pt x="3334819" y="1871663"/>
                  <a:pt x="3335547" y="1872100"/>
                </a:cubicBezTo>
                <a:lnTo>
                  <a:pt x="3336108" y="1874511"/>
                </a:lnTo>
                <a:lnTo>
                  <a:pt x="3330048" y="1874935"/>
                </a:lnTo>
                <a:lnTo>
                  <a:pt x="3330225" y="1873452"/>
                </a:lnTo>
                <a:cubicBezTo>
                  <a:pt x="3330645" y="1872933"/>
                  <a:pt x="3331085" y="1872902"/>
                  <a:pt x="3331000" y="1870949"/>
                </a:cubicBezTo>
                <a:lnTo>
                  <a:pt x="3329531" y="1874978"/>
                </a:lnTo>
                <a:lnTo>
                  <a:pt x="3326500" y="1876285"/>
                </a:lnTo>
                <a:cubicBezTo>
                  <a:pt x="3326196" y="1877102"/>
                  <a:pt x="3326018" y="1878308"/>
                  <a:pt x="3326008" y="1880038"/>
                </a:cubicBezTo>
                <a:cubicBezTo>
                  <a:pt x="3325998" y="1881768"/>
                  <a:pt x="3326155" y="1884023"/>
                  <a:pt x="3326517" y="1886936"/>
                </a:cubicBezTo>
                <a:lnTo>
                  <a:pt x="3329342" y="1884932"/>
                </a:lnTo>
                <a:lnTo>
                  <a:pt x="3330084" y="1890606"/>
                </a:lnTo>
                <a:cubicBezTo>
                  <a:pt x="3331846" y="1890483"/>
                  <a:pt x="3331508" y="1882669"/>
                  <a:pt x="3333438" y="1886453"/>
                </a:cubicBezTo>
                <a:lnTo>
                  <a:pt x="3333070" y="1882287"/>
                </a:lnTo>
                <a:lnTo>
                  <a:pt x="3333407" y="1882046"/>
                </a:lnTo>
                <a:lnTo>
                  <a:pt x="3336476" y="1876096"/>
                </a:lnTo>
                <a:lnTo>
                  <a:pt x="3337002" y="1878366"/>
                </a:lnTo>
                <a:cubicBezTo>
                  <a:pt x="3337172" y="1882274"/>
                  <a:pt x="3335284" y="1882405"/>
                  <a:pt x="3335453" y="1886311"/>
                </a:cubicBezTo>
                <a:cubicBezTo>
                  <a:pt x="3339059" y="1882142"/>
                  <a:pt x="3338721" y="1874328"/>
                  <a:pt x="3342836" y="1881878"/>
                </a:cubicBezTo>
                <a:cubicBezTo>
                  <a:pt x="3344554" y="1877839"/>
                  <a:pt x="3344385" y="1873933"/>
                  <a:pt x="3342158" y="1866250"/>
                </a:cubicBezTo>
                <a:cubicBezTo>
                  <a:pt x="3340102" y="1862476"/>
                  <a:pt x="3342665" y="1877971"/>
                  <a:pt x="3338721" y="1874328"/>
                </a:cubicBezTo>
                <a:cubicBezTo>
                  <a:pt x="3338552" y="1870423"/>
                  <a:pt x="3336495" y="1866646"/>
                  <a:pt x="3336495" y="1866646"/>
                </a:cubicBezTo>
                <a:lnTo>
                  <a:pt x="3336290" y="1866739"/>
                </a:lnTo>
                <a:lnTo>
                  <a:pt x="3336651" y="1866111"/>
                </a:lnTo>
                <a:lnTo>
                  <a:pt x="3335449" y="1861501"/>
                </a:lnTo>
                <a:lnTo>
                  <a:pt x="3339930" y="1862825"/>
                </a:lnTo>
                <a:cubicBezTo>
                  <a:pt x="3340105" y="1866886"/>
                  <a:pt x="3346727" y="1850118"/>
                  <a:pt x="3343945" y="1870695"/>
                </a:cubicBezTo>
                <a:cubicBezTo>
                  <a:pt x="3347430" y="1866375"/>
                  <a:pt x="3349087" y="1862185"/>
                  <a:pt x="3349615" y="1874376"/>
                </a:cubicBezTo>
                <a:cubicBezTo>
                  <a:pt x="3347782" y="1874504"/>
                  <a:pt x="3347606" y="1870440"/>
                  <a:pt x="3343945" y="1870695"/>
                </a:cubicBezTo>
                <a:cubicBezTo>
                  <a:pt x="3346126" y="1878696"/>
                  <a:pt x="3342640" y="1883013"/>
                  <a:pt x="3342992" y="1891142"/>
                </a:cubicBezTo>
                <a:cubicBezTo>
                  <a:pt x="3346478" y="1886822"/>
                  <a:pt x="3343344" y="1899268"/>
                  <a:pt x="3346830" y="1894948"/>
                </a:cubicBezTo>
                <a:cubicBezTo>
                  <a:pt x="3348485" y="1890759"/>
                  <a:pt x="3342465" y="1878952"/>
                  <a:pt x="3346126" y="1878696"/>
                </a:cubicBezTo>
                <a:cubicBezTo>
                  <a:pt x="3347958" y="1878569"/>
                  <a:pt x="3349790" y="1878441"/>
                  <a:pt x="3350142" y="1886567"/>
                </a:cubicBezTo>
                <a:cubicBezTo>
                  <a:pt x="3348310" y="1886694"/>
                  <a:pt x="3350318" y="1890631"/>
                  <a:pt x="3348662" y="1894820"/>
                </a:cubicBezTo>
                <a:cubicBezTo>
                  <a:pt x="3350494" y="1894693"/>
                  <a:pt x="3356166" y="1898373"/>
                  <a:pt x="3355989" y="1894309"/>
                </a:cubicBezTo>
                <a:cubicBezTo>
                  <a:pt x="3355814" y="1890247"/>
                  <a:pt x="3352326" y="1894565"/>
                  <a:pt x="3352150" y="1890503"/>
                </a:cubicBezTo>
                <a:cubicBezTo>
                  <a:pt x="3350142" y="1886567"/>
                  <a:pt x="3351094" y="1866118"/>
                  <a:pt x="3351797" y="1882374"/>
                </a:cubicBezTo>
                <a:lnTo>
                  <a:pt x="3353481" y="1874827"/>
                </a:lnTo>
                <a:lnTo>
                  <a:pt x="3354173" y="1878633"/>
                </a:lnTo>
                <a:cubicBezTo>
                  <a:pt x="3355609" y="1884143"/>
                  <a:pt x="3357333" y="1888150"/>
                  <a:pt x="3359630" y="1890154"/>
                </a:cubicBezTo>
                <a:lnTo>
                  <a:pt x="3360688" y="1884622"/>
                </a:lnTo>
                <a:lnTo>
                  <a:pt x="3362781" y="1893088"/>
                </a:lnTo>
                <a:lnTo>
                  <a:pt x="3362325" y="1893033"/>
                </a:lnTo>
                <a:cubicBezTo>
                  <a:pt x="3362073" y="1893660"/>
                  <a:pt x="3361930" y="1895163"/>
                  <a:pt x="3361930" y="1898168"/>
                </a:cubicBezTo>
                <a:lnTo>
                  <a:pt x="3367134" y="1901193"/>
                </a:lnTo>
                <a:lnTo>
                  <a:pt x="3364140" y="1901402"/>
                </a:lnTo>
                <a:cubicBezTo>
                  <a:pt x="3365903" y="1901279"/>
                  <a:pt x="3367854" y="1905551"/>
                  <a:pt x="3369616" y="1905429"/>
                </a:cubicBezTo>
                <a:lnTo>
                  <a:pt x="3369438" y="1902532"/>
                </a:lnTo>
                <a:lnTo>
                  <a:pt x="3369685" y="1902676"/>
                </a:lnTo>
                <a:cubicBezTo>
                  <a:pt x="3371696" y="1905180"/>
                  <a:pt x="3373420" y="1908184"/>
                  <a:pt x="3375717" y="1910187"/>
                </a:cubicBezTo>
                <a:close/>
                <a:moveTo>
                  <a:pt x="3376852" y="1962859"/>
                </a:moveTo>
                <a:lnTo>
                  <a:pt x="3375904" y="1963846"/>
                </a:lnTo>
                <a:lnTo>
                  <a:pt x="3375717" y="1962281"/>
                </a:lnTo>
                <a:close/>
                <a:moveTo>
                  <a:pt x="3383760" y="2238830"/>
                </a:moveTo>
                <a:cubicBezTo>
                  <a:pt x="3385943" y="2246828"/>
                  <a:pt x="3380271" y="2243152"/>
                  <a:pt x="3378439" y="2243280"/>
                </a:cubicBezTo>
                <a:cubicBezTo>
                  <a:pt x="3378263" y="2239214"/>
                  <a:pt x="3381927" y="2238958"/>
                  <a:pt x="3383760" y="2238830"/>
                </a:cubicBezTo>
                <a:close/>
                <a:moveTo>
                  <a:pt x="3385914" y="2198410"/>
                </a:moveTo>
                <a:cubicBezTo>
                  <a:pt x="3382729" y="2206468"/>
                  <a:pt x="3377443" y="2206836"/>
                  <a:pt x="3376187" y="2218682"/>
                </a:cubicBezTo>
                <a:cubicBezTo>
                  <a:pt x="3379712" y="2218436"/>
                  <a:pt x="3382729" y="2206468"/>
                  <a:pt x="3384998" y="2218067"/>
                </a:cubicBezTo>
                <a:cubicBezTo>
                  <a:pt x="3384660" y="2210251"/>
                  <a:pt x="3387845" y="2202192"/>
                  <a:pt x="3385914" y="2198410"/>
                </a:cubicBezTo>
                <a:close/>
                <a:moveTo>
                  <a:pt x="3386998" y="2271213"/>
                </a:moveTo>
                <a:cubicBezTo>
                  <a:pt x="3387526" y="2283405"/>
                  <a:pt x="3384269" y="2279809"/>
                  <a:pt x="3381136" y="2279071"/>
                </a:cubicBezTo>
                <a:lnTo>
                  <a:pt x="3380481" y="2279273"/>
                </a:lnTo>
                <a:lnTo>
                  <a:pt x="3379713" y="2276990"/>
                </a:lnTo>
                <a:lnTo>
                  <a:pt x="3381154" y="2274167"/>
                </a:lnTo>
                <a:cubicBezTo>
                  <a:pt x="3382506" y="2273563"/>
                  <a:pt x="3384337" y="2273436"/>
                  <a:pt x="3386998" y="2271213"/>
                </a:cubicBezTo>
                <a:close/>
                <a:moveTo>
                  <a:pt x="3388169" y="2128469"/>
                </a:moveTo>
                <a:cubicBezTo>
                  <a:pt x="3388696" y="2140664"/>
                  <a:pt x="3383027" y="2136982"/>
                  <a:pt x="3379714" y="2145364"/>
                </a:cubicBezTo>
                <a:cubicBezTo>
                  <a:pt x="3381019" y="2133045"/>
                  <a:pt x="3375699" y="2137494"/>
                  <a:pt x="3370205" y="2137877"/>
                </a:cubicBezTo>
                <a:cubicBezTo>
                  <a:pt x="3370030" y="2133812"/>
                  <a:pt x="3371858" y="2133685"/>
                  <a:pt x="3371683" y="2129620"/>
                </a:cubicBezTo>
                <a:cubicBezTo>
                  <a:pt x="3373340" y="2125431"/>
                  <a:pt x="3373691" y="2133557"/>
                  <a:pt x="3375523" y="2133429"/>
                </a:cubicBezTo>
                <a:cubicBezTo>
                  <a:pt x="3374995" y="2121238"/>
                  <a:pt x="3379187" y="2133173"/>
                  <a:pt x="3380492" y="2120855"/>
                </a:cubicBezTo>
                <a:cubicBezTo>
                  <a:pt x="3380492" y="2120855"/>
                  <a:pt x="3384859" y="2136854"/>
                  <a:pt x="3384331" y="2124664"/>
                </a:cubicBezTo>
                <a:cubicBezTo>
                  <a:pt x="3386163" y="2124536"/>
                  <a:pt x="3386339" y="2128598"/>
                  <a:pt x="3388169" y="2128469"/>
                </a:cubicBezTo>
                <a:close/>
                <a:moveTo>
                  <a:pt x="3390208" y="1899219"/>
                </a:moveTo>
                <a:lnTo>
                  <a:pt x="3389321" y="1895353"/>
                </a:lnTo>
                <a:lnTo>
                  <a:pt x="3389485" y="1894898"/>
                </a:lnTo>
                <a:close/>
                <a:moveTo>
                  <a:pt x="3392579" y="2235667"/>
                </a:moveTo>
                <a:cubicBezTo>
                  <a:pt x="3392284" y="2234159"/>
                  <a:pt x="3391738" y="2232158"/>
                  <a:pt x="3392565" y="2230062"/>
                </a:cubicBezTo>
                <a:lnTo>
                  <a:pt x="3392211" y="2236320"/>
                </a:lnTo>
                <a:close/>
                <a:moveTo>
                  <a:pt x="3393296" y="2062714"/>
                </a:moveTo>
                <a:cubicBezTo>
                  <a:pt x="3391196" y="2055020"/>
                  <a:pt x="3390857" y="2047209"/>
                  <a:pt x="3388927" y="2043425"/>
                </a:cubicBezTo>
                <a:cubicBezTo>
                  <a:pt x="3389434" y="2055143"/>
                  <a:pt x="3389773" y="2062960"/>
                  <a:pt x="3393296" y="2062714"/>
                </a:cubicBezTo>
                <a:close/>
                <a:moveTo>
                  <a:pt x="3395173" y="2205425"/>
                </a:moveTo>
                <a:cubicBezTo>
                  <a:pt x="3394822" y="2197299"/>
                  <a:pt x="3394646" y="2193235"/>
                  <a:pt x="3392814" y="2193362"/>
                </a:cubicBezTo>
                <a:cubicBezTo>
                  <a:pt x="3391510" y="2205681"/>
                  <a:pt x="3388025" y="2210001"/>
                  <a:pt x="3386368" y="2214194"/>
                </a:cubicBezTo>
                <a:cubicBezTo>
                  <a:pt x="3388376" y="2218127"/>
                  <a:pt x="3389856" y="2209873"/>
                  <a:pt x="3393693" y="2213682"/>
                </a:cubicBezTo>
                <a:cubicBezTo>
                  <a:pt x="3393341" y="2205553"/>
                  <a:pt x="3391334" y="2201615"/>
                  <a:pt x="3395173" y="2205425"/>
                </a:cubicBezTo>
                <a:close/>
                <a:moveTo>
                  <a:pt x="3397248" y="1911349"/>
                </a:moveTo>
                <a:cubicBezTo>
                  <a:pt x="3393725" y="1911595"/>
                  <a:pt x="3392131" y="1915624"/>
                  <a:pt x="3390201" y="1911841"/>
                </a:cubicBezTo>
                <a:cubicBezTo>
                  <a:pt x="3390538" y="1919654"/>
                  <a:pt x="3394062" y="1919408"/>
                  <a:pt x="3395994" y="1923192"/>
                </a:cubicBezTo>
                <a:cubicBezTo>
                  <a:pt x="3395655" y="1915378"/>
                  <a:pt x="3397417" y="1915255"/>
                  <a:pt x="3397248" y="1911349"/>
                </a:cubicBezTo>
                <a:close/>
                <a:moveTo>
                  <a:pt x="3397820" y="2044764"/>
                </a:moveTo>
                <a:cubicBezTo>
                  <a:pt x="3398134" y="2041803"/>
                  <a:pt x="3397567" y="2038905"/>
                  <a:pt x="3395805" y="2039028"/>
                </a:cubicBezTo>
                <a:cubicBezTo>
                  <a:pt x="3397905" y="2046717"/>
                  <a:pt x="3394212" y="2043056"/>
                  <a:pt x="3394550" y="2050869"/>
                </a:cubicBezTo>
                <a:cubicBezTo>
                  <a:pt x="3396312" y="2050746"/>
                  <a:pt x="3397507" y="2047724"/>
                  <a:pt x="3397820" y="2044764"/>
                </a:cubicBezTo>
                <a:close/>
                <a:moveTo>
                  <a:pt x="3403876" y="2151831"/>
                </a:moveTo>
                <a:cubicBezTo>
                  <a:pt x="3402400" y="2160084"/>
                  <a:pt x="3396199" y="2144213"/>
                  <a:pt x="3392888" y="2152598"/>
                </a:cubicBezTo>
                <a:cubicBezTo>
                  <a:pt x="3394193" y="2140281"/>
                  <a:pt x="3400215" y="2152087"/>
                  <a:pt x="3403876" y="2151831"/>
                </a:cubicBezTo>
                <a:close/>
                <a:moveTo>
                  <a:pt x="3404289" y="2331142"/>
                </a:moveTo>
                <a:cubicBezTo>
                  <a:pt x="3398442" y="2323401"/>
                  <a:pt x="3402106" y="2323145"/>
                  <a:pt x="3396257" y="2315403"/>
                </a:cubicBezTo>
                <a:cubicBezTo>
                  <a:pt x="3399746" y="2311082"/>
                  <a:pt x="3405418" y="2314763"/>
                  <a:pt x="3404289" y="2331142"/>
                </a:cubicBezTo>
                <a:close/>
                <a:moveTo>
                  <a:pt x="3404942" y="2005083"/>
                </a:moveTo>
                <a:cubicBezTo>
                  <a:pt x="3401417" y="2005330"/>
                  <a:pt x="3401417" y="2005330"/>
                  <a:pt x="3401417" y="2005330"/>
                </a:cubicBezTo>
                <a:cubicBezTo>
                  <a:pt x="3401586" y="2009236"/>
                  <a:pt x="3401756" y="2013142"/>
                  <a:pt x="3401756" y="2013142"/>
                </a:cubicBezTo>
                <a:cubicBezTo>
                  <a:pt x="3399994" y="2013264"/>
                  <a:pt x="3399994" y="2013264"/>
                  <a:pt x="3399994" y="2013264"/>
                </a:cubicBezTo>
                <a:cubicBezTo>
                  <a:pt x="3401586" y="2009236"/>
                  <a:pt x="3399656" y="2005452"/>
                  <a:pt x="3396132" y="2005699"/>
                </a:cubicBezTo>
                <a:cubicBezTo>
                  <a:pt x="3398232" y="2013388"/>
                  <a:pt x="3398402" y="2017294"/>
                  <a:pt x="3400333" y="2021076"/>
                </a:cubicBezTo>
                <a:cubicBezTo>
                  <a:pt x="3400164" y="2017171"/>
                  <a:pt x="3402094" y="2020953"/>
                  <a:pt x="3403855" y="2020830"/>
                </a:cubicBezTo>
                <a:cubicBezTo>
                  <a:pt x="3403686" y="2016925"/>
                  <a:pt x="3403348" y="2009112"/>
                  <a:pt x="3404942" y="2005083"/>
                </a:cubicBezTo>
                <a:close/>
                <a:moveTo>
                  <a:pt x="3406661" y="2131255"/>
                </a:moveTo>
                <a:cubicBezTo>
                  <a:pt x="3409022" y="2143318"/>
                  <a:pt x="3403349" y="2139641"/>
                  <a:pt x="3403525" y="2143701"/>
                </a:cubicBezTo>
                <a:cubicBezTo>
                  <a:pt x="3399863" y="2143957"/>
                  <a:pt x="3403349" y="2139641"/>
                  <a:pt x="3401344" y="2135703"/>
                </a:cubicBezTo>
                <a:cubicBezTo>
                  <a:pt x="3399688" y="2139897"/>
                  <a:pt x="3395848" y="2136087"/>
                  <a:pt x="3394193" y="2140281"/>
                </a:cubicBezTo>
                <a:cubicBezTo>
                  <a:pt x="3396977" y="2119704"/>
                  <a:pt x="3402997" y="2131511"/>
                  <a:pt x="3406661" y="2131255"/>
                </a:cubicBezTo>
                <a:close/>
                <a:moveTo>
                  <a:pt x="3407891" y="1438642"/>
                </a:moveTo>
                <a:lnTo>
                  <a:pt x="3407547" y="1449230"/>
                </a:lnTo>
                <a:cubicBezTo>
                  <a:pt x="3406384" y="1456190"/>
                  <a:pt x="3403439" y="1451810"/>
                  <a:pt x="3404416" y="1442571"/>
                </a:cubicBezTo>
                <a:cubicBezTo>
                  <a:pt x="3400841" y="1444859"/>
                  <a:pt x="3396676" y="1444131"/>
                  <a:pt x="3392304" y="1443926"/>
                </a:cubicBezTo>
                <a:lnTo>
                  <a:pt x="3391808" y="1444093"/>
                </a:lnTo>
                <a:lnTo>
                  <a:pt x="3394788" y="1437274"/>
                </a:lnTo>
                <a:cubicBezTo>
                  <a:pt x="3396619" y="1435709"/>
                  <a:pt x="3398557" y="1436085"/>
                  <a:pt x="3400712" y="1436836"/>
                </a:cubicBezTo>
                <a:close/>
                <a:moveTo>
                  <a:pt x="3407895" y="1669754"/>
                </a:moveTo>
                <a:lnTo>
                  <a:pt x="3403606" y="1669754"/>
                </a:lnTo>
                <a:lnTo>
                  <a:pt x="3405397" y="1663559"/>
                </a:lnTo>
                <a:lnTo>
                  <a:pt x="3406149" y="1662912"/>
                </a:lnTo>
                <a:close/>
                <a:moveTo>
                  <a:pt x="3410578" y="2053667"/>
                </a:moveTo>
                <a:cubicBezTo>
                  <a:pt x="3407224" y="2057820"/>
                  <a:pt x="3407054" y="2053913"/>
                  <a:pt x="3405293" y="2054036"/>
                </a:cubicBezTo>
                <a:cubicBezTo>
                  <a:pt x="3405631" y="2061849"/>
                  <a:pt x="3407393" y="2061726"/>
                  <a:pt x="3409324" y="2065509"/>
                </a:cubicBezTo>
                <a:cubicBezTo>
                  <a:pt x="3409154" y="2061603"/>
                  <a:pt x="3408985" y="2057697"/>
                  <a:pt x="3410578" y="2053667"/>
                </a:cubicBezTo>
                <a:close/>
                <a:moveTo>
                  <a:pt x="3412316" y="1703044"/>
                </a:moveTo>
                <a:lnTo>
                  <a:pt x="3410192" y="1705820"/>
                </a:lnTo>
                <a:lnTo>
                  <a:pt x="3407998" y="1690512"/>
                </a:lnTo>
                <a:lnTo>
                  <a:pt x="3408226" y="1689936"/>
                </a:lnTo>
                <a:lnTo>
                  <a:pt x="3410441" y="1690903"/>
                </a:lnTo>
                <a:lnTo>
                  <a:pt x="3412292" y="1698807"/>
                </a:lnTo>
                <a:close/>
                <a:moveTo>
                  <a:pt x="3415800" y="1696606"/>
                </a:moveTo>
                <a:lnTo>
                  <a:pt x="3415443" y="1697384"/>
                </a:lnTo>
                <a:lnTo>
                  <a:pt x="3415319" y="1694522"/>
                </a:lnTo>
                <a:close/>
                <a:moveTo>
                  <a:pt x="3416425" y="1925678"/>
                </a:moveTo>
                <a:cubicBezTo>
                  <a:pt x="3413091" y="1930320"/>
                  <a:pt x="3412901" y="1925924"/>
                  <a:pt x="3411139" y="1926048"/>
                </a:cubicBezTo>
                <a:cubicBezTo>
                  <a:pt x="3411519" y="1934838"/>
                  <a:pt x="3414663" y="1925802"/>
                  <a:pt x="3413471" y="1939109"/>
                </a:cubicBezTo>
                <a:cubicBezTo>
                  <a:pt x="3413471" y="1939109"/>
                  <a:pt x="3411709" y="1939232"/>
                  <a:pt x="3411899" y="1943627"/>
                </a:cubicBezTo>
                <a:cubicBezTo>
                  <a:pt x="3415233" y="1938987"/>
                  <a:pt x="3415233" y="1938987"/>
                  <a:pt x="3415233" y="1938987"/>
                </a:cubicBezTo>
                <a:cubicBezTo>
                  <a:pt x="3415043" y="1934592"/>
                  <a:pt x="3416805" y="1934468"/>
                  <a:pt x="3416425" y="1925678"/>
                </a:cubicBezTo>
                <a:close/>
                <a:moveTo>
                  <a:pt x="3416627" y="2191700"/>
                </a:moveTo>
                <a:cubicBezTo>
                  <a:pt x="3416804" y="2195765"/>
                  <a:pt x="3412963" y="2191956"/>
                  <a:pt x="3412963" y="2191956"/>
                </a:cubicBezTo>
                <a:cubicBezTo>
                  <a:pt x="3413139" y="2196020"/>
                  <a:pt x="3413139" y="2196020"/>
                  <a:pt x="3413667" y="2208211"/>
                </a:cubicBezTo>
                <a:cubicBezTo>
                  <a:pt x="3409827" y="2204403"/>
                  <a:pt x="3408523" y="2216720"/>
                  <a:pt x="3409050" y="2228911"/>
                </a:cubicBezTo>
                <a:cubicBezTo>
                  <a:pt x="3407042" y="2224978"/>
                  <a:pt x="3406867" y="2220913"/>
                  <a:pt x="3404686" y="2212915"/>
                </a:cubicBezTo>
                <a:cubicBezTo>
                  <a:pt x="3399190" y="2213298"/>
                  <a:pt x="3403557" y="2229294"/>
                  <a:pt x="3397885" y="2225617"/>
                </a:cubicBezTo>
                <a:cubicBezTo>
                  <a:pt x="3398060" y="2229678"/>
                  <a:pt x="3398412" y="2237807"/>
                  <a:pt x="3401900" y="2233487"/>
                </a:cubicBezTo>
                <a:cubicBezTo>
                  <a:pt x="3398764" y="2245933"/>
                  <a:pt x="3395525" y="2213555"/>
                  <a:pt x="3392389" y="2226001"/>
                </a:cubicBezTo>
                <a:cubicBezTo>
                  <a:pt x="3394748" y="2238064"/>
                  <a:pt x="3402956" y="2257868"/>
                  <a:pt x="3405565" y="2233231"/>
                </a:cubicBezTo>
                <a:cubicBezTo>
                  <a:pt x="3409402" y="2237040"/>
                  <a:pt x="3411585" y="2245038"/>
                  <a:pt x="3411937" y="2253168"/>
                </a:cubicBezTo>
                <a:cubicBezTo>
                  <a:pt x="3405916" y="2241361"/>
                  <a:pt x="3399292" y="2258124"/>
                  <a:pt x="3399996" y="2274379"/>
                </a:cubicBezTo>
                <a:cubicBezTo>
                  <a:pt x="3397812" y="2266381"/>
                  <a:pt x="3395628" y="2258379"/>
                  <a:pt x="3391966" y="2258635"/>
                </a:cubicBezTo>
                <a:cubicBezTo>
                  <a:pt x="3394323" y="2270702"/>
                  <a:pt x="3398164" y="2274507"/>
                  <a:pt x="3402003" y="2278316"/>
                </a:cubicBezTo>
                <a:cubicBezTo>
                  <a:pt x="3400523" y="2286574"/>
                  <a:pt x="3396683" y="2282764"/>
                  <a:pt x="3400171" y="2278444"/>
                </a:cubicBezTo>
                <a:cubicBezTo>
                  <a:pt x="3396331" y="2274635"/>
                  <a:pt x="3395027" y="2286957"/>
                  <a:pt x="3394499" y="2274762"/>
                </a:cubicBezTo>
                <a:cubicBezTo>
                  <a:pt x="3392670" y="2274890"/>
                  <a:pt x="3392845" y="2278955"/>
                  <a:pt x="3393022" y="2283020"/>
                </a:cubicBezTo>
                <a:cubicBezTo>
                  <a:pt x="3391189" y="2283148"/>
                  <a:pt x="3391189" y="2283148"/>
                  <a:pt x="3389534" y="2287341"/>
                </a:cubicBezTo>
                <a:cubicBezTo>
                  <a:pt x="3387174" y="2275274"/>
                  <a:pt x="3388654" y="2267020"/>
                  <a:pt x="3390310" y="2262828"/>
                </a:cubicBezTo>
                <a:cubicBezTo>
                  <a:pt x="3386646" y="2263083"/>
                  <a:pt x="3384814" y="2263211"/>
                  <a:pt x="3380799" y="2255342"/>
                </a:cubicBezTo>
                <a:cubicBezTo>
                  <a:pt x="3379142" y="2259530"/>
                  <a:pt x="3382982" y="2263339"/>
                  <a:pt x="3381326" y="2267532"/>
                </a:cubicBezTo>
                <a:cubicBezTo>
                  <a:pt x="3379495" y="2267660"/>
                  <a:pt x="3377486" y="2263723"/>
                  <a:pt x="3375481" y="2259786"/>
                </a:cubicBezTo>
                <a:cubicBezTo>
                  <a:pt x="3378966" y="2255470"/>
                  <a:pt x="3382103" y="2243024"/>
                  <a:pt x="3384463" y="2255086"/>
                </a:cubicBezTo>
                <a:cubicBezTo>
                  <a:pt x="3386295" y="2254958"/>
                  <a:pt x="3385767" y="2242768"/>
                  <a:pt x="3388127" y="2254830"/>
                </a:cubicBezTo>
                <a:cubicBezTo>
                  <a:pt x="3387863" y="2248735"/>
                  <a:pt x="3390065" y="2246543"/>
                  <a:pt x="3391786" y="2243875"/>
                </a:cubicBezTo>
                <a:lnTo>
                  <a:pt x="3392211" y="2236320"/>
                </a:lnTo>
                <a:lnTo>
                  <a:pt x="3391087" y="2238319"/>
                </a:lnTo>
                <a:lnTo>
                  <a:pt x="3387423" y="2238575"/>
                </a:lnTo>
                <a:cubicBezTo>
                  <a:pt x="3387071" y="2230445"/>
                  <a:pt x="3390560" y="2226128"/>
                  <a:pt x="3391087" y="2238319"/>
                </a:cubicBezTo>
                <a:cubicBezTo>
                  <a:pt x="3392565" y="2230062"/>
                  <a:pt x="3390735" y="2230189"/>
                  <a:pt x="3388728" y="2226257"/>
                </a:cubicBezTo>
                <a:cubicBezTo>
                  <a:pt x="3385240" y="2230573"/>
                  <a:pt x="3377911" y="2231085"/>
                  <a:pt x="3373723" y="2219150"/>
                </a:cubicBezTo>
                <a:cubicBezTo>
                  <a:pt x="3373723" y="2219150"/>
                  <a:pt x="3374074" y="2227279"/>
                  <a:pt x="3374074" y="2227279"/>
                </a:cubicBezTo>
                <a:cubicBezTo>
                  <a:pt x="3364738" y="2223855"/>
                  <a:pt x="3359596" y="2232363"/>
                  <a:pt x="3351565" y="2216624"/>
                </a:cubicBezTo>
                <a:cubicBezTo>
                  <a:pt x="3350976" y="2213607"/>
                  <a:pt x="3350887" y="2211575"/>
                  <a:pt x="3351082" y="2210095"/>
                </a:cubicBezTo>
                <a:cubicBezTo>
                  <a:pt x="3351665" y="2205659"/>
                  <a:pt x="3354789" y="2206207"/>
                  <a:pt x="3354526" y="2200113"/>
                </a:cubicBezTo>
                <a:cubicBezTo>
                  <a:pt x="3358365" y="2203917"/>
                  <a:pt x="3353045" y="2208366"/>
                  <a:pt x="3353222" y="2212431"/>
                </a:cubicBezTo>
                <a:cubicBezTo>
                  <a:pt x="3355405" y="2220429"/>
                  <a:pt x="3360019" y="2199729"/>
                  <a:pt x="3359069" y="2220173"/>
                </a:cubicBezTo>
                <a:cubicBezTo>
                  <a:pt x="3362906" y="2223982"/>
                  <a:pt x="3360723" y="2215984"/>
                  <a:pt x="3364387" y="2215729"/>
                </a:cubicBezTo>
                <a:cubicBezTo>
                  <a:pt x="3366219" y="2215601"/>
                  <a:pt x="3362378" y="2211792"/>
                  <a:pt x="3364035" y="2207599"/>
                </a:cubicBezTo>
                <a:cubicBezTo>
                  <a:pt x="3366219" y="2215601"/>
                  <a:pt x="3368050" y="2215472"/>
                  <a:pt x="3373371" y="2211024"/>
                </a:cubicBezTo>
                <a:cubicBezTo>
                  <a:pt x="3373019" y="2202894"/>
                  <a:pt x="3371187" y="2203022"/>
                  <a:pt x="3367347" y="2199217"/>
                </a:cubicBezTo>
                <a:cubicBezTo>
                  <a:pt x="3369004" y="2195025"/>
                  <a:pt x="3374145" y="2186511"/>
                  <a:pt x="3374673" y="2198706"/>
                </a:cubicBezTo>
                <a:cubicBezTo>
                  <a:pt x="3376329" y="2194514"/>
                  <a:pt x="3374320" y="2190577"/>
                  <a:pt x="3375977" y="2186383"/>
                </a:cubicBezTo>
                <a:cubicBezTo>
                  <a:pt x="3377985" y="2190321"/>
                  <a:pt x="3381472" y="2186001"/>
                  <a:pt x="3385664" y="2197939"/>
                </a:cubicBezTo>
                <a:cubicBezTo>
                  <a:pt x="3387321" y="2193746"/>
                  <a:pt x="3381649" y="2190065"/>
                  <a:pt x="3383129" y="2181811"/>
                </a:cubicBezTo>
                <a:cubicBezTo>
                  <a:pt x="3382954" y="2177747"/>
                  <a:pt x="3385664" y="2197939"/>
                  <a:pt x="3388977" y="2189553"/>
                </a:cubicBezTo>
                <a:cubicBezTo>
                  <a:pt x="3389153" y="2193618"/>
                  <a:pt x="3387321" y="2193746"/>
                  <a:pt x="3387496" y="2197811"/>
                </a:cubicBezTo>
                <a:cubicBezTo>
                  <a:pt x="3389680" y="2205809"/>
                  <a:pt x="3388801" y="2185488"/>
                  <a:pt x="3392814" y="2193362"/>
                </a:cubicBezTo>
                <a:cubicBezTo>
                  <a:pt x="3396478" y="2193107"/>
                  <a:pt x="3399615" y="2180661"/>
                  <a:pt x="3403631" y="2188531"/>
                </a:cubicBezTo>
                <a:cubicBezTo>
                  <a:pt x="3404158" y="2200721"/>
                  <a:pt x="3397958" y="2184849"/>
                  <a:pt x="3396654" y="2197171"/>
                </a:cubicBezTo>
                <a:cubicBezTo>
                  <a:pt x="3397005" y="2205297"/>
                  <a:pt x="3400318" y="2196915"/>
                  <a:pt x="3400318" y="2196915"/>
                </a:cubicBezTo>
                <a:cubicBezTo>
                  <a:pt x="3400142" y="2192851"/>
                  <a:pt x="3402150" y="2196788"/>
                  <a:pt x="3402150" y="2196788"/>
                </a:cubicBezTo>
                <a:cubicBezTo>
                  <a:pt x="3402325" y="2200848"/>
                  <a:pt x="3402325" y="2200848"/>
                  <a:pt x="3402325" y="2200848"/>
                </a:cubicBezTo>
                <a:cubicBezTo>
                  <a:pt x="3400670" y="2205041"/>
                  <a:pt x="3398837" y="2205169"/>
                  <a:pt x="3397182" y="2209362"/>
                </a:cubicBezTo>
                <a:cubicBezTo>
                  <a:pt x="3397357" y="2213427"/>
                  <a:pt x="3399365" y="2217360"/>
                  <a:pt x="3399541" y="2221424"/>
                </a:cubicBezTo>
                <a:cubicBezTo>
                  <a:pt x="3399014" y="2209234"/>
                  <a:pt x="3404334" y="2204786"/>
                  <a:pt x="3407819" y="2200465"/>
                </a:cubicBezTo>
                <a:cubicBezTo>
                  <a:pt x="3407468" y="2192340"/>
                  <a:pt x="3402502" y="2204913"/>
                  <a:pt x="3403806" y="2192596"/>
                </a:cubicBezTo>
                <a:cubicBezTo>
                  <a:pt x="3405635" y="2192467"/>
                  <a:pt x="3405811" y="2196532"/>
                  <a:pt x="3407644" y="2196405"/>
                </a:cubicBezTo>
                <a:cubicBezTo>
                  <a:pt x="3407292" y="2188276"/>
                  <a:pt x="3405635" y="2192467"/>
                  <a:pt x="3405283" y="2184338"/>
                </a:cubicBezTo>
                <a:cubicBezTo>
                  <a:pt x="3406940" y="2180150"/>
                  <a:pt x="3407292" y="2188276"/>
                  <a:pt x="3409124" y="2188148"/>
                </a:cubicBezTo>
                <a:cubicBezTo>
                  <a:pt x="3409299" y="2192212"/>
                  <a:pt x="3407819" y="2200465"/>
                  <a:pt x="3409827" y="2204403"/>
                </a:cubicBezTo>
                <a:cubicBezTo>
                  <a:pt x="3411659" y="2204275"/>
                  <a:pt x="3411132" y="2192084"/>
                  <a:pt x="3410956" y="2188019"/>
                </a:cubicBezTo>
                <a:cubicBezTo>
                  <a:pt x="3412787" y="2187891"/>
                  <a:pt x="3412436" y="2179765"/>
                  <a:pt x="3416276" y="2183570"/>
                </a:cubicBezTo>
                <a:cubicBezTo>
                  <a:pt x="3416452" y="2187635"/>
                  <a:pt x="3414619" y="2187763"/>
                  <a:pt x="3416627" y="2191700"/>
                </a:cubicBezTo>
                <a:close/>
                <a:moveTo>
                  <a:pt x="3417654" y="2130488"/>
                </a:moveTo>
                <a:cubicBezTo>
                  <a:pt x="3415822" y="2130616"/>
                  <a:pt x="3415822" y="2130616"/>
                  <a:pt x="3415822" y="2130616"/>
                </a:cubicBezTo>
                <a:cubicBezTo>
                  <a:pt x="3415470" y="2122490"/>
                  <a:pt x="3415645" y="2126551"/>
                  <a:pt x="3413813" y="2126679"/>
                </a:cubicBezTo>
                <a:cubicBezTo>
                  <a:pt x="3413638" y="2122618"/>
                  <a:pt x="3415294" y="2118425"/>
                  <a:pt x="3417126" y="2118297"/>
                </a:cubicBezTo>
                <a:cubicBezTo>
                  <a:pt x="3417302" y="2122362"/>
                  <a:pt x="3417477" y="2126423"/>
                  <a:pt x="3417654" y="2130488"/>
                </a:cubicBezTo>
                <a:close/>
                <a:moveTo>
                  <a:pt x="3419042" y="1453777"/>
                </a:moveTo>
                <a:lnTo>
                  <a:pt x="3417767" y="1453866"/>
                </a:lnTo>
                <a:cubicBezTo>
                  <a:pt x="3415433" y="1453010"/>
                  <a:pt x="3413099" y="1452154"/>
                  <a:pt x="3410440" y="1454379"/>
                </a:cubicBezTo>
                <a:cubicBezTo>
                  <a:pt x="3411092" y="1448219"/>
                  <a:pt x="3411004" y="1446188"/>
                  <a:pt x="3410480" y="1444696"/>
                </a:cubicBezTo>
                <a:lnTo>
                  <a:pt x="3408039" y="1438588"/>
                </a:lnTo>
                <a:lnTo>
                  <a:pt x="3417087" y="1433330"/>
                </a:lnTo>
                <a:lnTo>
                  <a:pt x="3418290" y="1445905"/>
                </a:lnTo>
                <a:lnTo>
                  <a:pt x="3417592" y="1449802"/>
                </a:lnTo>
                <a:lnTo>
                  <a:pt x="3418549" y="1448616"/>
                </a:lnTo>
                <a:close/>
                <a:moveTo>
                  <a:pt x="3419089" y="2248592"/>
                </a:moveTo>
                <a:cubicBezTo>
                  <a:pt x="3415777" y="2256973"/>
                  <a:pt x="3416906" y="2240594"/>
                  <a:pt x="3414897" y="2236656"/>
                </a:cubicBezTo>
                <a:cubicBezTo>
                  <a:pt x="3414546" y="2228528"/>
                  <a:pt x="3417081" y="2244654"/>
                  <a:pt x="3418738" y="2240467"/>
                </a:cubicBezTo>
                <a:cubicBezTo>
                  <a:pt x="3418738" y="2240467"/>
                  <a:pt x="3417258" y="2248719"/>
                  <a:pt x="3419089" y="2248592"/>
                </a:cubicBezTo>
                <a:close/>
                <a:moveTo>
                  <a:pt x="3420945" y="2068620"/>
                </a:moveTo>
                <a:cubicBezTo>
                  <a:pt x="3417369" y="2072787"/>
                  <a:pt x="3407502" y="2061723"/>
                  <a:pt x="3406307" y="2077477"/>
                </a:cubicBezTo>
                <a:cubicBezTo>
                  <a:pt x="3409711" y="2069404"/>
                  <a:pt x="3417707" y="2080599"/>
                  <a:pt x="3420945" y="2068620"/>
                </a:cubicBezTo>
                <a:close/>
                <a:moveTo>
                  <a:pt x="3420954" y="1987114"/>
                </a:moveTo>
                <a:cubicBezTo>
                  <a:pt x="3415666" y="1987484"/>
                  <a:pt x="3413904" y="1987607"/>
                  <a:pt x="3410753" y="1996450"/>
                </a:cubicBezTo>
                <a:cubicBezTo>
                  <a:pt x="3414277" y="1996204"/>
                  <a:pt x="3414090" y="1991907"/>
                  <a:pt x="3416224" y="2000378"/>
                </a:cubicBezTo>
                <a:cubicBezTo>
                  <a:pt x="3415294" y="1978891"/>
                  <a:pt x="3421512" y="2000008"/>
                  <a:pt x="3420954" y="1987114"/>
                </a:cubicBezTo>
                <a:close/>
                <a:moveTo>
                  <a:pt x="3421491" y="2134297"/>
                </a:moveTo>
                <a:cubicBezTo>
                  <a:pt x="3421843" y="2142423"/>
                  <a:pt x="3418006" y="2138618"/>
                  <a:pt x="3418357" y="2146743"/>
                </a:cubicBezTo>
                <a:cubicBezTo>
                  <a:pt x="3418357" y="2146743"/>
                  <a:pt x="3417829" y="2134552"/>
                  <a:pt x="3414517" y="2142934"/>
                </a:cubicBezTo>
                <a:cubicBezTo>
                  <a:pt x="3413990" y="2130744"/>
                  <a:pt x="3417654" y="2130488"/>
                  <a:pt x="3421491" y="2134297"/>
                </a:cubicBezTo>
                <a:close/>
                <a:moveTo>
                  <a:pt x="3422033" y="2052867"/>
                </a:moveTo>
                <a:cubicBezTo>
                  <a:pt x="3420440" y="2056897"/>
                  <a:pt x="3416744" y="2053237"/>
                  <a:pt x="3417083" y="2061050"/>
                </a:cubicBezTo>
                <a:cubicBezTo>
                  <a:pt x="3420609" y="2060803"/>
                  <a:pt x="3422371" y="2060680"/>
                  <a:pt x="3422033" y="2052867"/>
                </a:cubicBezTo>
                <a:close/>
                <a:moveTo>
                  <a:pt x="3423048" y="2076308"/>
                </a:moveTo>
                <a:cubicBezTo>
                  <a:pt x="3421476" y="2080827"/>
                  <a:pt x="3419711" y="2080950"/>
                  <a:pt x="3419711" y="2080950"/>
                </a:cubicBezTo>
                <a:cubicBezTo>
                  <a:pt x="3419901" y="2085341"/>
                  <a:pt x="3420091" y="2089737"/>
                  <a:pt x="3418520" y="2094256"/>
                </a:cubicBezTo>
                <a:cubicBezTo>
                  <a:pt x="3420091" y="2089737"/>
                  <a:pt x="3425189" y="2084972"/>
                  <a:pt x="3423048" y="2076308"/>
                </a:cubicBezTo>
                <a:close/>
                <a:moveTo>
                  <a:pt x="3423755" y="1450731"/>
                </a:moveTo>
                <a:lnTo>
                  <a:pt x="3423298" y="1453480"/>
                </a:lnTo>
                <a:lnTo>
                  <a:pt x="3420941" y="1453644"/>
                </a:lnTo>
                <a:lnTo>
                  <a:pt x="3421683" y="1451864"/>
                </a:lnTo>
                <a:lnTo>
                  <a:pt x="3423386" y="1450009"/>
                </a:lnTo>
                <a:close/>
                <a:moveTo>
                  <a:pt x="3424000" y="1937394"/>
                </a:moveTo>
                <a:cubicBezTo>
                  <a:pt x="3420476" y="1937641"/>
                  <a:pt x="3418524" y="1933369"/>
                  <a:pt x="3417333" y="1946675"/>
                </a:cubicBezTo>
                <a:cubicBezTo>
                  <a:pt x="3419284" y="1950947"/>
                  <a:pt x="3424381" y="1946183"/>
                  <a:pt x="3424000" y="1937394"/>
                </a:cubicBezTo>
                <a:close/>
                <a:moveTo>
                  <a:pt x="3425880" y="1443539"/>
                </a:moveTo>
                <a:lnTo>
                  <a:pt x="3422909" y="1445357"/>
                </a:lnTo>
                <a:lnTo>
                  <a:pt x="3422700" y="1440538"/>
                </a:lnTo>
                <a:lnTo>
                  <a:pt x="3424843" y="1438839"/>
                </a:lnTo>
                <a:close/>
                <a:moveTo>
                  <a:pt x="3428643" y="2129721"/>
                </a:moveTo>
                <a:cubicBezTo>
                  <a:pt x="3427163" y="2137978"/>
                  <a:pt x="3427339" y="2142039"/>
                  <a:pt x="3427690" y="2150169"/>
                </a:cubicBezTo>
                <a:cubicBezTo>
                  <a:pt x="3426034" y="2154357"/>
                  <a:pt x="3425506" y="2142167"/>
                  <a:pt x="3423674" y="2142295"/>
                </a:cubicBezTo>
                <a:cubicBezTo>
                  <a:pt x="3423499" y="2138234"/>
                  <a:pt x="3428819" y="2133785"/>
                  <a:pt x="3425155" y="2134041"/>
                </a:cubicBezTo>
                <a:cubicBezTo>
                  <a:pt x="3424979" y="2129976"/>
                  <a:pt x="3426811" y="2129848"/>
                  <a:pt x="3428643" y="2129721"/>
                </a:cubicBezTo>
                <a:close/>
                <a:moveTo>
                  <a:pt x="3430322" y="1999394"/>
                </a:moveTo>
                <a:cubicBezTo>
                  <a:pt x="3425035" y="1999762"/>
                  <a:pt x="3423781" y="2011603"/>
                  <a:pt x="3421512" y="2000008"/>
                </a:cubicBezTo>
                <a:cubicBezTo>
                  <a:pt x="3420089" y="2007943"/>
                  <a:pt x="3422527" y="2023445"/>
                  <a:pt x="3420934" y="2027474"/>
                </a:cubicBezTo>
                <a:cubicBezTo>
                  <a:pt x="3422696" y="2027351"/>
                  <a:pt x="3422696" y="2027351"/>
                  <a:pt x="3422696" y="2027351"/>
                </a:cubicBezTo>
                <a:cubicBezTo>
                  <a:pt x="3422358" y="2019539"/>
                  <a:pt x="3423781" y="2011603"/>
                  <a:pt x="3425374" y="2007574"/>
                </a:cubicBezTo>
                <a:cubicBezTo>
                  <a:pt x="3427643" y="2019170"/>
                  <a:pt x="3428729" y="2003423"/>
                  <a:pt x="3430322" y="1999394"/>
                </a:cubicBezTo>
                <a:close/>
                <a:moveTo>
                  <a:pt x="3431192" y="2223660"/>
                </a:moveTo>
                <a:cubicBezTo>
                  <a:pt x="3431192" y="2223660"/>
                  <a:pt x="3431007" y="2219427"/>
                  <a:pt x="3431007" y="2219427"/>
                </a:cubicBezTo>
                <a:cubicBezTo>
                  <a:pt x="3429243" y="2219550"/>
                  <a:pt x="3429060" y="2215318"/>
                  <a:pt x="3428878" y="2211086"/>
                </a:cubicBezTo>
                <a:cubicBezTo>
                  <a:pt x="3427116" y="2211208"/>
                  <a:pt x="3427116" y="2211208"/>
                  <a:pt x="3427116" y="2211208"/>
                </a:cubicBezTo>
                <a:cubicBezTo>
                  <a:pt x="3427116" y="2211208"/>
                  <a:pt x="3427297" y="2215441"/>
                  <a:pt x="3427297" y="2215441"/>
                </a:cubicBezTo>
                <a:cubicBezTo>
                  <a:pt x="3428484" y="2212172"/>
                  <a:pt x="3429397" y="2225640"/>
                  <a:pt x="3430293" y="2227171"/>
                </a:cubicBezTo>
                <a:cubicBezTo>
                  <a:pt x="3430591" y="2227680"/>
                  <a:pt x="3430887" y="2226862"/>
                  <a:pt x="3431192" y="2223660"/>
                </a:cubicBezTo>
                <a:close/>
                <a:moveTo>
                  <a:pt x="3434022" y="2289093"/>
                </a:moveTo>
                <a:cubicBezTo>
                  <a:pt x="3433452" y="2275906"/>
                  <a:pt x="3428354" y="2280671"/>
                  <a:pt x="3426212" y="2272003"/>
                </a:cubicBezTo>
                <a:cubicBezTo>
                  <a:pt x="3428545" y="2285066"/>
                  <a:pt x="3428354" y="2280671"/>
                  <a:pt x="3426592" y="2280794"/>
                </a:cubicBezTo>
                <a:lnTo>
                  <a:pt x="3426783" y="2285190"/>
                </a:lnTo>
                <a:cubicBezTo>
                  <a:pt x="3426973" y="2289585"/>
                  <a:pt x="3426973" y="2289585"/>
                  <a:pt x="3426973" y="2289585"/>
                </a:cubicBezTo>
                <a:cubicBezTo>
                  <a:pt x="3428354" y="2280671"/>
                  <a:pt x="3432261" y="2289216"/>
                  <a:pt x="3434022" y="2289093"/>
                </a:cubicBezTo>
                <a:close/>
                <a:moveTo>
                  <a:pt x="3434041" y="2085335"/>
                </a:moveTo>
                <a:cubicBezTo>
                  <a:pt x="3435211" y="2071542"/>
                  <a:pt x="3429926" y="2071911"/>
                  <a:pt x="3430122" y="2076465"/>
                </a:cubicBezTo>
                <a:cubicBezTo>
                  <a:pt x="3432081" y="2080900"/>
                  <a:pt x="3432279" y="2085459"/>
                  <a:pt x="3434041" y="2085335"/>
                </a:cubicBezTo>
                <a:close/>
                <a:moveTo>
                  <a:pt x="3440549" y="1931826"/>
                </a:moveTo>
                <a:cubicBezTo>
                  <a:pt x="3438788" y="1931949"/>
                  <a:pt x="3435264" y="1932195"/>
                  <a:pt x="3435644" y="1940986"/>
                </a:cubicBezTo>
                <a:cubicBezTo>
                  <a:pt x="3438788" y="1931949"/>
                  <a:pt x="3437406" y="1940862"/>
                  <a:pt x="3439548" y="1949529"/>
                </a:cubicBezTo>
                <a:cubicBezTo>
                  <a:pt x="3438977" y="1936344"/>
                  <a:pt x="3440739" y="1936221"/>
                  <a:pt x="3440549" y="1931826"/>
                </a:cubicBezTo>
                <a:close/>
                <a:moveTo>
                  <a:pt x="3442168" y="2145080"/>
                </a:moveTo>
                <a:cubicBezTo>
                  <a:pt x="3442344" y="2149146"/>
                  <a:pt x="3438504" y="2145337"/>
                  <a:pt x="3436848" y="2149529"/>
                </a:cubicBezTo>
                <a:cubicBezTo>
                  <a:pt x="3438328" y="2141272"/>
                  <a:pt x="3434664" y="2141527"/>
                  <a:pt x="3434312" y="2133402"/>
                </a:cubicBezTo>
                <a:cubicBezTo>
                  <a:pt x="3434488" y="2137467"/>
                  <a:pt x="3433010" y="2145720"/>
                  <a:pt x="3429522" y="2150041"/>
                </a:cubicBezTo>
                <a:cubicBezTo>
                  <a:pt x="3428819" y="2133785"/>
                  <a:pt x="3434312" y="2133402"/>
                  <a:pt x="3428291" y="2121595"/>
                </a:cubicBezTo>
                <a:cubicBezTo>
                  <a:pt x="3430123" y="2121467"/>
                  <a:pt x="3431779" y="2117275"/>
                  <a:pt x="3433609" y="2117146"/>
                </a:cubicBezTo>
                <a:cubicBezTo>
                  <a:pt x="3433960" y="2125272"/>
                  <a:pt x="3432131" y="2125400"/>
                  <a:pt x="3432307" y="2129465"/>
                </a:cubicBezTo>
                <a:cubicBezTo>
                  <a:pt x="3435793" y="2125144"/>
                  <a:pt x="3435265" y="2112954"/>
                  <a:pt x="3439280" y="2120828"/>
                </a:cubicBezTo>
                <a:cubicBezTo>
                  <a:pt x="3435793" y="2125144"/>
                  <a:pt x="3439808" y="2133018"/>
                  <a:pt x="3435968" y="2129209"/>
                </a:cubicBezTo>
                <a:cubicBezTo>
                  <a:pt x="3436320" y="2137339"/>
                  <a:pt x="3441816" y="2136956"/>
                  <a:pt x="3442168" y="2145080"/>
                </a:cubicBezTo>
                <a:close/>
                <a:moveTo>
                  <a:pt x="3444944" y="2341586"/>
                </a:moveTo>
                <a:lnTo>
                  <a:pt x="3444903" y="2337073"/>
                </a:lnTo>
                <a:lnTo>
                  <a:pt x="3443641" y="2337842"/>
                </a:lnTo>
                <a:cubicBezTo>
                  <a:pt x="3443283" y="2339751"/>
                  <a:pt x="3443051" y="2342056"/>
                  <a:pt x="3443032" y="2344146"/>
                </a:cubicBezTo>
                <a:lnTo>
                  <a:pt x="3443290" y="2346105"/>
                </a:lnTo>
                <a:close/>
                <a:moveTo>
                  <a:pt x="3445144" y="2035583"/>
                </a:moveTo>
                <a:cubicBezTo>
                  <a:pt x="3443020" y="2027404"/>
                  <a:pt x="3442122" y="2006651"/>
                  <a:pt x="3438419" y="2002746"/>
                </a:cubicBezTo>
                <a:cubicBezTo>
                  <a:pt x="3438599" y="2006897"/>
                  <a:pt x="3438777" y="2011048"/>
                  <a:pt x="3438958" y="2015198"/>
                </a:cubicBezTo>
                <a:cubicBezTo>
                  <a:pt x="3442481" y="2014952"/>
                  <a:pt x="3439317" y="2023499"/>
                  <a:pt x="3439496" y="2027650"/>
                </a:cubicBezTo>
                <a:cubicBezTo>
                  <a:pt x="3441438" y="2031678"/>
                  <a:pt x="3443379" y="2035706"/>
                  <a:pt x="3445144" y="2035583"/>
                </a:cubicBezTo>
                <a:close/>
                <a:moveTo>
                  <a:pt x="3445227" y="2206022"/>
                </a:moveTo>
                <a:cubicBezTo>
                  <a:pt x="3445481" y="2211885"/>
                  <a:pt x="3442010" y="2209187"/>
                  <a:pt x="3441309" y="2212359"/>
                </a:cubicBezTo>
                <a:cubicBezTo>
                  <a:pt x="3441075" y="2213417"/>
                  <a:pt x="3441149" y="2215126"/>
                  <a:pt x="3441772" y="2218022"/>
                </a:cubicBezTo>
                <a:cubicBezTo>
                  <a:pt x="3443754" y="2217883"/>
                  <a:pt x="3447379" y="2209790"/>
                  <a:pt x="3445227" y="2206022"/>
                </a:cubicBezTo>
                <a:close/>
                <a:moveTo>
                  <a:pt x="3446656" y="2336014"/>
                </a:moveTo>
                <a:cubicBezTo>
                  <a:pt x="3446656" y="2336014"/>
                  <a:pt x="3444895" y="2336136"/>
                  <a:pt x="3444895" y="2336136"/>
                </a:cubicBezTo>
                <a:lnTo>
                  <a:pt x="3444903" y="2337073"/>
                </a:lnTo>
                <a:close/>
                <a:moveTo>
                  <a:pt x="3446963" y="1926220"/>
                </a:moveTo>
                <a:lnTo>
                  <a:pt x="3443400" y="1935884"/>
                </a:lnTo>
                <a:lnTo>
                  <a:pt x="3445075" y="1921856"/>
                </a:lnTo>
                <a:close/>
                <a:moveTo>
                  <a:pt x="3446963" y="1946253"/>
                </a:moveTo>
                <a:lnTo>
                  <a:pt x="3446315" y="1953412"/>
                </a:lnTo>
                <a:lnTo>
                  <a:pt x="3440031" y="1955021"/>
                </a:lnTo>
                <a:cubicBezTo>
                  <a:pt x="3436893" y="1956339"/>
                  <a:pt x="3433758" y="1958367"/>
                  <a:pt x="3430678" y="1961684"/>
                </a:cubicBezTo>
                <a:cubicBezTo>
                  <a:pt x="3430144" y="1949314"/>
                  <a:pt x="3423334" y="1962197"/>
                  <a:pt x="3426470" y="1949571"/>
                </a:cubicBezTo>
                <a:cubicBezTo>
                  <a:pt x="3425348" y="1966193"/>
                  <a:pt x="3417111" y="1946087"/>
                  <a:pt x="3413974" y="1958715"/>
                </a:cubicBezTo>
                <a:cubicBezTo>
                  <a:pt x="3413974" y="1958715"/>
                  <a:pt x="3414153" y="1962838"/>
                  <a:pt x="3412316" y="1962966"/>
                </a:cubicBezTo>
                <a:cubicBezTo>
                  <a:pt x="3411960" y="1954720"/>
                  <a:pt x="3413974" y="1958715"/>
                  <a:pt x="3413618" y="1950468"/>
                </a:cubicBezTo>
                <a:cubicBezTo>
                  <a:pt x="3411960" y="1954720"/>
                  <a:pt x="3408109" y="1950853"/>
                  <a:pt x="3408287" y="1954976"/>
                </a:cubicBezTo>
                <a:cubicBezTo>
                  <a:pt x="3410124" y="1954847"/>
                  <a:pt x="3410124" y="1954847"/>
                  <a:pt x="3410481" y="1963094"/>
                </a:cubicBezTo>
                <a:cubicBezTo>
                  <a:pt x="3404972" y="1963479"/>
                  <a:pt x="3400943" y="1955489"/>
                  <a:pt x="3395254" y="1951750"/>
                </a:cubicBezTo>
                <a:cubicBezTo>
                  <a:pt x="3398749" y="1947369"/>
                  <a:pt x="3398749" y="1947369"/>
                  <a:pt x="3400764" y="1951365"/>
                </a:cubicBezTo>
                <a:cubicBezTo>
                  <a:pt x="3400585" y="1947242"/>
                  <a:pt x="3398749" y="1947369"/>
                  <a:pt x="3398570" y="1943246"/>
                </a:cubicBezTo>
                <a:cubicBezTo>
                  <a:pt x="3395076" y="1947626"/>
                  <a:pt x="3393049" y="1953971"/>
                  <a:pt x="3390747" y="1959302"/>
                </a:cubicBezTo>
                <a:lnTo>
                  <a:pt x="3384109" y="1966290"/>
                </a:lnTo>
                <a:lnTo>
                  <a:pt x="3383474" y="1966290"/>
                </a:lnTo>
                <a:cubicBezTo>
                  <a:pt x="3382613" y="1966290"/>
                  <a:pt x="3382613" y="1966290"/>
                  <a:pt x="3382613" y="1966290"/>
                </a:cubicBezTo>
                <a:cubicBezTo>
                  <a:pt x="3382613" y="1958276"/>
                  <a:pt x="3380317" y="1958276"/>
                  <a:pt x="3382613" y="1954267"/>
                </a:cubicBezTo>
                <a:cubicBezTo>
                  <a:pt x="3387208" y="1966291"/>
                  <a:pt x="3387208" y="1946254"/>
                  <a:pt x="3389508" y="1942248"/>
                </a:cubicBezTo>
                <a:cubicBezTo>
                  <a:pt x="3387208" y="1934234"/>
                  <a:pt x="3384912" y="1938239"/>
                  <a:pt x="3382613" y="1926220"/>
                </a:cubicBezTo>
                <a:lnTo>
                  <a:pt x="3383022" y="1924995"/>
                </a:lnTo>
                <a:lnTo>
                  <a:pt x="3383662" y="1924058"/>
                </a:lnTo>
                <a:lnTo>
                  <a:pt x="3383346" y="1924025"/>
                </a:lnTo>
                <a:lnTo>
                  <a:pt x="3384623" y="1920208"/>
                </a:lnTo>
                <a:cubicBezTo>
                  <a:pt x="3384337" y="1917202"/>
                  <a:pt x="3383762" y="1914196"/>
                  <a:pt x="3384912" y="1914196"/>
                </a:cubicBezTo>
                <a:cubicBezTo>
                  <a:pt x="3385486" y="1914196"/>
                  <a:pt x="3385917" y="1915699"/>
                  <a:pt x="3386276" y="1917765"/>
                </a:cubicBezTo>
                <a:lnTo>
                  <a:pt x="3387160" y="1924348"/>
                </a:lnTo>
                <a:lnTo>
                  <a:pt x="3386854" y="1931546"/>
                </a:lnTo>
                <a:cubicBezTo>
                  <a:pt x="3386241" y="1932692"/>
                  <a:pt x="3385801" y="1932722"/>
                  <a:pt x="3387563" y="1932599"/>
                </a:cubicBezTo>
                <a:cubicBezTo>
                  <a:pt x="3387183" y="1923809"/>
                  <a:pt x="3391467" y="1941143"/>
                  <a:pt x="3392849" y="1932230"/>
                </a:cubicBezTo>
                <a:lnTo>
                  <a:pt x="3389235" y="1926859"/>
                </a:lnTo>
                <a:lnTo>
                  <a:pt x="3389508" y="1926220"/>
                </a:lnTo>
                <a:cubicBezTo>
                  <a:pt x="3387208" y="1918201"/>
                  <a:pt x="3389508" y="1914196"/>
                  <a:pt x="3387208" y="1906182"/>
                </a:cubicBezTo>
                <a:cubicBezTo>
                  <a:pt x="3382613" y="1906182"/>
                  <a:pt x="3382613" y="1914196"/>
                  <a:pt x="3380317" y="1906182"/>
                </a:cubicBezTo>
                <a:lnTo>
                  <a:pt x="3382019" y="1904127"/>
                </a:lnTo>
                <a:lnTo>
                  <a:pt x="3382561" y="1908443"/>
                </a:lnTo>
                <a:lnTo>
                  <a:pt x="3383060" y="1902869"/>
                </a:lnTo>
                <a:lnTo>
                  <a:pt x="3384050" y="1901673"/>
                </a:lnTo>
                <a:cubicBezTo>
                  <a:pt x="3387928" y="1900920"/>
                  <a:pt x="3391804" y="1909186"/>
                  <a:pt x="3391804" y="1906182"/>
                </a:cubicBezTo>
                <a:lnTo>
                  <a:pt x="3391467" y="1904709"/>
                </a:lnTo>
                <a:lnTo>
                  <a:pt x="3392204" y="1906051"/>
                </a:lnTo>
                <a:cubicBezTo>
                  <a:pt x="3392620" y="1906088"/>
                  <a:pt x="3393027" y="1905264"/>
                  <a:pt x="3393375" y="1903118"/>
                </a:cubicBezTo>
                <a:cubicBezTo>
                  <a:pt x="3392578" y="1899990"/>
                  <a:pt x="3391284" y="1896896"/>
                  <a:pt x="3390101" y="1894914"/>
                </a:cubicBezTo>
                <a:lnTo>
                  <a:pt x="3389083" y="1894317"/>
                </a:lnTo>
                <a:lnTo>
                  <a:pt x="3387208" y="1886144"/>
                </a:lnTo>
                <a:lnTo>
                  <a:pt x="3390479" y="1880801"/>
                </a:lnTo>
                <a:lnTo>
                  <a:pt x="3392532" y="1879022"/>
                </a:lnTo>
                <a:cubicBezTo>
                  <a:pt x="3394341" y="1878386"/>
                  <a:pt x="3395758" y="1879307"/>
                  <a:pt x="3395934" y="1883370"/>
                </a:cubicBezTo>
                <a:cubicBezTo>
                  <a:pt x="3396110" y="1887434"/>
                  <a:pt x="3392270" y="1883625"/>
                  <a:pt x="3392446" y="1887690"/>
                </a:cubicBezTo>
                <a:cubicBezTo>
                  <a:pt x="3396461" y="1895560"/>
                  <a:pt x="3397591" y="1879177"/>
                  <a:pt x="3401606" y="1887050"/>
                </a:cubicBezTo>
                <a:lnTo>
                  <a:pt x="3400841" y="1883140"/>
                </a:lnTo>
                <a:lnTo>
                  <a:pt x="3401895" y="1883140"/>
                </a:lnTo>
                <a:lnTo>
                  <a:pt x="3403169" y="1885871"/>
                </a:lnTo>
                <a:lnTo>
                  <a:pt x="3403214" y="1886679"/>
                </a:lnTo>
                <a:lnTo>
                  <a:pt x="3402507" y="1891280"/>
                </a:lnTo>
                <a:cubicBezTo>
                  <a:pt x="3400998" y="1893159"/>
                  <a:pt x="3397551" y="1887147"/>
                  <a:pt x="3394104" y="1890154"/>
                </a:cubicBezTo>
                <a:cubicBezTo>
                  <a:pt x="3396404" y="1898168"/>
                  <a:pt x="3396404" y="1898168"/>
                  <a:pt x="3394104" y="1906182"/>
                </a:cubicBezTo>
                <a:cubicBezTo>
                  <a:pt x="3395828" y="1904179"/>
                  <a:pt x="3397264" y="1903427"/>
                  <a:pt x="3398414" y="1903615"/>
                </a:cubicBezTo>
                <a:lnTo>
                  <a:pt x="3398631" y="1903873"/>
                </a:lnTo>
                <a:lnTo>
                  <a:pt x="3398199" y="1907352"/>
                </a:lnTo>
                <a:cubicBezTo>
                  <a:pt x="3398021" y="1908344"/>
                  <a:pt x="3398063" y="1909321"/>
                  <a:pt x="3399029" y="1911212"/>
                </a:cubicBezTo>
                <a:lnTo>
                  <a:pt x="3400999" y="1908774"/>
                </a:lnTo>
                <a:lnTo>
                  <a:pt x="3401000" y="1922211"/>
                </a:lnTo>
                <a:cubicBezTo>
                  <a:pt x="3404447" y="1910189"/>
                  <a:pt x="3407894" y="1918455"/>
                  <a:pt x="3414249" y="1921648"/>
                </a:cubicBezTo>
                <a:lnTo>
                  <a:pt x="3417973" y="1921930"/>
                </a:lnTo>
                <a:lnTo>
                  <a:pt x="3417326" y="1926103"/>
                </a:lnTo>
                <a:cubicBezTo>
                  <a:pt x="3416949" y="1927599"/>
                  <a:pt x="3416593" y="1929583"/>
                  <a:pt x="3416762" y="1933489"/>
                </a:cubicBezTo>
                <a:cubicBezTo>
                  <a:pt x="3422048" y="1933120"/>
                  <a:pt x="3422048" y="1933120"/>
                  <a:pt x="3422048" y="1933120"/>
                </a:cubicBezTo>
                <a:lnTo>
                  <a:pt x="3418120" y="1921941"/>
                </a:lnTo>
                <a:lnTo>
                  <a:pt x="3421682" y="1922211"/>
                </a:lnTo>
                <a:cubicBezTo>
                  <a:pt x="3419386" y="1902173"/>
                  <a:pt x="3423982" y="1914196"/>
                  <a:pt x="3426279" y="1918201"/>
                </a:cubicBezTo>
                <a:cubicBezTo>
                  <a:pt x="3426279" y="1914196"/>
                  <a:pt x="3421682" y="1902173"/>
                  <a:pt x="3423982" y="1898168"/>
                </a:cubicBezTo>
                <a:cubicBezTo>
                  <a:pt x="3426279" y="1898168"/>
                  <a:pt x="3426279" y="1902173"/>
                  <a:pt x="3428579" y="1902173"/>
                </a:cubicBezTo>
                <a:cubicBezTo>
                  <a:pt x="3428579" y="1890154"/>
                  <a:pt x="3433174" y="1886145"/>
                  <a:pt x="3433174" y="1878131"/>
                </a:cubicBezTo>
                <a:cubicBezTo>
                  <a:pt x="3430875" y="1878131"/>
                  <a:pt x="3430875" y="1878131"/>
                  <a:pt x="3430875" y="1874126"/>
                </a:cubicBezTo>
                <a:lnTo>
                  <a:pt x="3431560" y="1874477"/>
                </a:lnTo>
                <a:lnTo>
                  <a:pt x="3434509" y="1876536"/>
                </a:lnTo>
                <a:lnTo>
                  <a:pt x="3435480" y="1876486"/>
                </a:lnTo>
                <a:lnTo>
                  <a:pt x="3435760" y="1876629"/>
                </a:lnTo>
                <a:cubicBezTo>
                  <a:pt x="3437770" y="1877131"/>
                  <a:pt x="3440069" y="1878133"/>
                  <a:pt x="3442367" y="1882140"/>
                </a:cubicBezTo>
                <a:cubicBezTo>
                  <a:pt x="3440644" y="1891154"/>
                  <a:pt x="3441505" y="1909187"/>
                  <a:pt x="3443983" y="1919331"/>
                </a:cubicBezTo>
                <a:lnTo>
                  <a:pt x="3444592" y="1920738"/>
                </a:lnTo>
                <a:lnTo>
                  <a:pt x="3441989" y="1924280"/>
                </a:lnTo>
                <a:lnTo>
                  <a:pt x="3442587" y="1938089"/>
                </a:lnTo>
                <a:lnTo>
                  <a:pt x="3441793" y="1940243"/>
                </a:lnTo>
                <a:cubicBezTo>
                  <a:pt x="3440070" y="1945252"/>
                  <a:pt x="3438920" y="1950260"/>
                  <a:pt x="3440070" y="1954266"/>
                </a:cubicBezTo>
                <a:cubicBezTo>
                  <a:pt x="3442367" y="1950262"/>
                  <a:pt x="3442367" y="1946253"/>
                  <a:pt x="3446963" y="1946253"/>
                </a:cubicBezTo>
                <a:close/>
                <a:moveTo>
                  <a:pt x="3448485" y="1990285"/>
                </a:moveTo>
                <a:cubicBezTo>
                  <a:pt x="3446893" y="1994314"/>
                  <a:pt x="3443200" y="1990654"/>
                  <a:pt x="3443538" y="1998471"/>
                </a:cubicBezTo>
                <a:cubicBezTo>
                  <a:pt x="3445300" y="1998348"/>
                  <a:pt x="3448823" y="1998102"/>
                  <a:pt x="3448485" y="1990285"/>
                </a:cubicBezTo>
                <a:close/>
                <a:moveTo>
                  <a:pt x="3451450" y="1443251"/>
                </a:moveTo>
                <a:lnTo>
                  <a:pt x="3449007" y="1447419"/>
                </a:lnTo>
                <a:cubicBezTo>
                  <a:pt x="3444200" y="1451766"/>
                  <a:pt x="3439439" y="1445220"/>
                  <a:pt x="3433550" y="1436460"/>
                </a:cubicBezTo>
                <a:cubicBezTo>
                  <a:pt x="3430978" y="1440717"/>
                  <a:pt x="3429190" y="1441861"/>
                  <a:pt x="3427608" y="1442481"/>
                </a:cubicBezTo>
                <a:lnTo>
                  <a:pt x="3425965" y="1443486"/>
                </a:lnTo>
                <a:lnTo>
                  <a:pt x="3424843" y="1436836"/>
                </a:lnTo>
                <a:cubicBezTo>
                  <a:pt x="3423407" y="1434331"/>
                  <a:pt x="3421682" y="1431327"/>
                  <a:pt x="3421682" y="1425317"/>
                </a:cubicBezTo>
                <a:lnTo>
                  <a:pt x="3426531" y="1426549"/>
                </a:lnTo>
                <a:lnTo>
                  <a:pt x="3426046" y="1432906"/>
                </a:lnTo>
                <a:lnTo>
                  <a:pt x="3432525" y="1425492"/>
                </a:lnTo>
                <a:lnTo>
                  <a:pt x="3435472" y="1424314"/>
                </a:lnTo>
                <a:lnTo>
                  <a:pt x="3438081" y="1423840"/>
                </a:lnTo>
                <a:lnTo>
                  <a:pt x="3438836" y="1423991"/>
                </a:lnTo>
                <a:cubicBezTo>
                  <a:pt x="3440184" y="1425298"/>
                  <a:pt x="3441439" y="1427757"/>
                  <a:pt x="3442531" y="1431756"/>
                </a:cubicBezTo>
                <a:cubicBezTo>
                  <a:pt x="3441897" y="1427725"/>
                  <a:pt x="3442141" y="1425416"/>
                  <a:pt x="3442816" y="1424414"/>
                </a:cubicBezTo>
                <a:lnTo>
                  <a:pt x="3444106" y="1424640"/>
                </a:lnTo>
                <a:lnTo>
                  <a:pt x="3445935" y="1426301"/>
                </a:lnTo>
                <a:lnTo>
                  <a:pt x="3448378" y="1439502"/>
                </a:lnTo>
                <a:lnTo>
                  <a:pt x="3449613" y="1436974"/>
                </a:lnTo>
                <a:lnTo>
                  <a:pt x="3449837" y="1441845"/>
                </a:lnTo>
                <a:close/>
                <a:moveTo>
                  <a:pt x="3453423" y="2216718"/>
                </a:moveTo>
                <a:lnTo>
                  <a:pt x="3453003" y="2217238"/>
                </a:lnTo>
                <a:lnTo>
                  <a:pt x="3453320" y="2217469"/>
                </a:lnTo>
                <a:close/>
                <a:moveTo>
                  <a:pt x="3455101" y="2214641"/>
                </a:moveTo>
                <a:cubicBezTo>
                  <a:pt x="3455437" y="2212168"/>
                  <a:pt x="3455311" y="2209240"/>
                  <a:pt x="3454426" y="2209302"/>
                </a:cubicBezTo>
                <a:lnTo>
                  <a:pt x="3453423" y="2216718"/>
                </a:lnTo>
                <a:close/>
                <a:moveTo>
                  <a:pt x="3456529" y="2216991"/>
                </a:moveTo>
                <a:cubicBezTo>
                  <a:pt x="3456614" y="2218943"/>
                  <a:pt x="3455732" y="2219005"/>
                  <a:pt x="3454830" y="2218577"/>
                </a:cubicBezTo>
                <a:lnTo>
                  <a:pt x="3453320" y="2217469"/>
                </a:lnTo>
                <a:lnTo>
                  <a:pt x="3451748" y="2229078"/>
                </a:lnTo>
                <a:cubicBezTo>
                  <a:pt x="3453510" y="2228955"/>
                  <a:pt x="3458629" y="2224681"/>
                  <a:pt x="3456529" y="2216991"/>
                </a:cubicBezTo>
                <a:close/>
                <a:moveTo>
                  <a:pt x="3457872" y="2306263"/>
                </a:moveTo>
                <a:lnTo>
                  <a:pt x="3457194" y="2306562"/>
                </a:lnTo>
                <a:cubicBezTo>
                  <a:pt x="3456116" y="2308166"/>
                  <a:pt x="3454874" y="2311311"/>
                  <a:pt x="3453042" y="2311439"/>
                </a:cubicBezTo>
                <a:cubicBezTo>
                  <a:pt x="3452691" y="2303309"/>
                  <a:pt x="3452515" y="2299244"/>
                  <a:pt x="3450683" y="2299372"/>
                </a:cubicBezTo>
                <a:cubicBezTo>
                  <a:pt x="3450946" y="2305469"/>
                  <a:pt x="3449660" y="2307597"/>
                  <a:pt x="3448286" y="2307693"/>
                </a:cubicBezTo>
                <a:lnTo>
                  <a:pt x="3445740" y="2304320"/>
                </a:lnTo>
                <a:lnTo>
                  <a:pt x="3445538" y="2307885"/>
                </a:lnTo>
                <a:cubicBezTo>
                  <a:pt x="3445538" y="2307885"/>
                  <a:pt x="3445362" y="2303821"/>
                  <a:pt x="3445362" y="2303821"/>
                </a:cubicBezTo>
                <a:lnTo>
                  <a:pt x="3445740" y="2304320"/>
                </a:lnTo>
                <a:lnTo>
                  <a:pt x="3446058" y="2298678"/>
                </a:lnTo>
                <a:cubicBezTo>
                  <a:pt x="3446887" y="2296582"/>
                  <a:pt x="3447758" y="2295503"/>
                  <a:pt x="3446843" y="2295567"/>
                </a:cubicBezTo>
                <a:cubicBezTo>
                  <a:pt x="3447018" y="2299627"/>
                  <a:pt x="3443179" y="2295823"/>
                  <a:pt x="3443531" y="2303949"/>
                </a:cubicBezTo>
                <a:cubicBezTo>
                  <a:pt x="3445362" y="2303821"/>
                  <a:pt x="3445538" y="2307885"/>
                  <a:pt x="3445889" y="2316011"/>
                </a:cubicBezTo>
                <a:cubicBezTo>
                  <a:pt x="3438564" y="2316523"/>
                  <a:pt x="3438564" y="2316523"/>
                  <a:pt x="3438564" y="2316523"/>
                </a:cubicBezTo>
                <a:cubicBezTo>
                  <a:pt x="3440925" y="2328586"/>
                  <a:pt x="3439268" y="2332778"/>
                  <a:pt x="3443105" y="2336586"/>
                </a:cubicBezTo>
                <a:cubicBezTo>
                  <a:pt x="3442753" y="2328457"/>
                  <a:pt x="3440925" y="2328586"/>
                  <a:pt x="3440573" y="2320459"/>
                </a:cubicBezTo>
                <a:cubicBezTo>
                  <a:pt x="3442491" y="2322364"/>
                  <a:pt x="3444323" y="2322236"/>
                  <a:pt x="3445740" y="2323156"/>
                </a:cubicBezTo>
                <a:lnTo>
                  <a:pt x="3448415" y="2332102"/>
                </a:lnTo>
                <a:close/>
                <a:moveTo>
                  <a:pt x="3461173" y="1761812"/>
                </a:moveTo>
                <a:lnTo>
                  <a:pt x="3457127" y="1769043"/>
                </a:lnTo>
                <a:lnTo>
                  <a:pt x="3456984" y="1768136"/>
                </a:lnTo>
                <a:lnTo>
                  <a:pt x="3460753" y="1757914"/>
                </a:lnTo>
                <a:close/>
                <a:moveTo>
                  <a:pt x="3462478" y="1773944"/>
                </a:moveTo>
                <a:lnTo>
                  <a:pt x="3461494" y="1783083"/>
                </a:lnTo>
                <a:lnTo>
                  <a:pt x="3459575" y="1781165"/>
                </a:lnTo>
                <a:cubicBezTo>
                  <a:pt x="3458175" y="1781327"/>
                  <a:pt x="3456679" y="1782578"/>
                  <a:pt x="3455246" y="1783952"/>
                </a:cubicBezTo>
                <a:lnTo>
                  <a:pt x="3453965" y="1785094"/>
                </a:lnTo>
                <a:lnTo>
                  <a:pt x="3454807" y="1778246"/>
                </a:lnTo>
                <a:lnTo>
                  <a:pt x="3455669" y="1777809"/>
                </a:lnTo>
                <a:lnTo>
                  <a:pt x="3462378" y="1773025"/>
                </a:lnTo>
                <a:close/>
                <a:moveTo>
                  <a:pt x="3463238" y="2208682"/>
                </a:moveTo>
                <a:cubicBezTo>
                  <a:pt x="3461645" y="2212716"/>
                  <a:pt x="3459545" y="2205023"/>
                  <a:pt x="3458122" y="2212962"/>
                </a:cubicBezTo>
                <a:cubicBezTo>
                  <a:pt x="3458206" y="2214915"/>
                  <a:pt x="3459569" y="2215797"/>
                  <a:pt x="3460870" y="2215220"/>
                </a:cubicBezTo>
                <a:cubicBezTo>
                  <a:pt x="3462171" y="2214639"/>
                  <a:pt x="3463408" y="2212593"/>
                  <a:pt x="3463238" y="2208682"/>
                </a:cubicBezTo>
                <a:close/>
                <a:moveTo>
                  <a:pt x="3463622" y="2131356"/>
                </a:moveTo>
                <a:cubicBezTo>
                  <a:pt x="3464150" y="2143546"/>
                  <a:pt x="3461966" y="2135549"/>
                  <a:pt x="3458477" y="2139865"/>
                </a:cubicBezTo>
                <a:cubicBezTo>
                  <a:pt x="3457949" y="2127674"/>
                  <a:pt x="3461966" y="2135549"/>
                  <a:pt x="3463622" y="2131356"/>
                </a:cubicBezTo>
                <a:close/>
                <a:moveTo>
                  <a:pt x="3467522" y="1922102"/>
                </a:moveTo>
                <a:cubicBezTo>
                  <a:pt x="3465592" y="1918318"/>
                  <a:pt x="3461560" y="1906846"/>
                  <a:pt x="3462067" y="1918564"/>
                </a:cubicBezTo>
                <a:cubicBezTo>
                  <a:pt x="3463661" y="1914535"/>
                  <a:pt x="3465592" y="1918318"/>
                  <a:pt x="3464168" y="1926255"/>
                </a:cubicBezTo>
                <a:cubicBezTo>
                  <a:pt x="3465760" y="1922225"/>
                  <a:pt x="3467691" y="1926009"/>
                  <a:pt x="3467522" y="1922102"/>
                </a:cubicBezTo>
                <a:close/>
                <a:moveTo>
                  <a:pt x="3468897" y="2253265"/>
                </a:moveTo>
                <a:cubicBezTo>
                  <a:pt x="3469073" y="2257329"/>
                  <a:pt x="3467242" y="2257457"/>
                  <a:pt x="3467242" y="2257457"/>
                </a:cubicBezTo>
                <a:cubicBezTo>
                  <a:pt x="3467417" y="2261521"/>
                  <a:pt x="3467417" y="2261521"/>
                  <a:pt x="3467417" y="2261521"/>
                </a:cubicBezTo>
                <a:cubicBezTo>
                  <a:pt x="3467768" y="2269647"/>
                  <a:pt x="3465585" y="2261650"/>
                  <a:pt x="3463753" y="2261777"/>
                </a:cubicBezTo>
                <a:cubicBezTo>
                  <a:pt x="3465233" y="2253520"/>
                  <a:pt x="3467065" y="2253392"/>
                  <a:pt x="3468897" y="2253265"/>
                </a:cubicBezTo>
                <a:close/>
                <a:moveTo>
                  <a:pt x="3471707" y="1808789"/>
                </a:moveTo>
                <a:cubicBezTo>
                  <a:pt x="3470465" y="1811933"/>
                  <a:pt x="3469583" y="1812758"/>
                  <a:pt x="3468900" y="1812233"/>
                </a:cubicBezTo>
                <a:lnTo>
                  <a:pt x="3468873" y="1812153"/>
                </a:lnTo>
                <a:lnTo>
                  <a:pt x="3465891" y="1815691"/>
                </a:lnTo>
                <a:cubicBezTo>
                  <a:pt x="3462628" y="1816874"/>
                  <a:pt x="3458930" y="1815508"/>
                  <a:pt x="3455255" y="1815430"/>
                </a:cubicBezTo>
                <a:lnTo>
                  <a:pt x="3454239" y="1815678"/>
                </a:lnTo>
                <a:lnTo>
                  <a:pt x="3453858" y="1814017"/>
                </a:lnTo>
                <a:lnTo>
                  <a:pt x="3455818" y="1807639"/>
                </a:lnTo>
                <a:lnTo>
                  <a:pt x="3458776" y="1807143"/>
                </a:lnTo>
                <a:cubicBezTo>
                  <a:pt x="3460999" y="1805459"/>
                  <a:pt x="3463202" y="1803266"/>
                  <a:pt x="3464557" y="1813361"/>
                </a:cubicBezTo>
                <a:cubicBezTo>
                  <a:pt x="3464557" y="1813361"/>
                  <a:pt x="3464382" y="1809300"/>
                  <a:pt x="3466214" y="1809173"/>
                </a:cubicBezTo>
                <a:cubicBezTo>
                  <a:pt x="3466039" y="1805107"/>
                  <a:pt x="3462550" y="1809428"/>
                  <a:pt x="3463853" y="1797105"/>
                </a:cubicBezTo>
                <a:cubicBezTo>
                  <a:pt x="3465685" y="1796978"/>
                  <a:pt x="3466407" y="1803042"/>
                  <a:pt x="3467291" y="1807567"/>
                </a:cubicBezTo>
                <a:lnTo>
                  <a:pt x="3468873" y="1812153"/>
                </a:lnTo>
                <a:close/>
                <a:moveTo>
                  <a:pt x="3472845" y="1288901"/>
                </a:moveTo>
                <a:lnTo>
                  <a:pt x="3470398" y="1279382"/>
                </a:lnTo>
                <a:lnTo>
                  <a:pt x="3467734" y="1282654"/>
                </a:lnTo>
                <a:cubicBezTo>
                  <a:pt x="3465751" y="1278655"/>
                  <a:pt x="3470986" y="1274157"/>
                  <a:pt x="3467198" y="1270284"/>
                </a:cubicBezTo>
                <a:cubicBezTo>
                  <a:pt x="3463948" y="1278781"/>
                  <a:pt x="3454572" y="1271165"/>
                  <a:pt x="3454928" y="1279410"/>
                </a:cubicBezTo>
                <a:cubicBezTo>
                  <a:pt x="3459054" y="1280674"/>
                  <a:pt x="3464041" y="1284205"/>
                  <a:pt x="3469206" y="1287431"/>
                </a:cubicBezTo>
                <a:close/>
                <a:moveTo>
                  <a:pt x="3477919" y="1612707"/>
                </a:moveTo>
                <a:cubicBezTo>
                  <a:pt x="3477091" y="1614803"/>
                  <a:pt x="3476545" y="1612803"/>
                  <a:pt x="3475956" y="1609788"/>
                </a:cubicBezTo>
                <a:lnTo>
                  <a:pt x="3475893" y="1609537"/>
                </a:lnTo>
                <a:lnTo>
                  <a:pt x="3476841" y="1609647"/>
                </a:lnTo>
                <a:lnTo>
                  <a:pt x="3477659" y="1606674"/>
                </a:lnTo>
                <a:lnTo>
                  <a:pt x="3477853" y="1611183"/>
                </a:lnTo>
                <a:cubicBezTo>
                  <a:pt x="3477919" y="1612707"/>
                  <a:pt x="3477919" y="1612707"/>
                  <a:pt x="3477919" y="1612707"/>
                </a:cubicBezTo>
                <a:close/>
                <a:moveTo>
                  <a:pt x="3480408" y="1718000"/>
                </a:moveTo>
                <a:cubicBezTo>
                  <a:pt x="3480290" y="1720556"/>
                  <a:pt x="3479920" y="1722620"/>
                  <a:pt x="3479003" y="1722684"/>
                </a:cubicBezTo>
                <a:cubicBezTo>
                  <a:pt x="3476344" y="1724907"/>
                  <a:pt x="3475210" y="1719891"/>
                  <a:pt x="3475470" y="1715286"/>
                </a:cubicBezTo>
                <a:cubicBezTo>
                  <a:pt x="3475729" y="1710683"/>
                  <a:pt x="3477385" y="1706491"/>
                  <a:pt x="3480308" y="1710363"/>
                </a:cubicBezTo>
                <a:cubicBezTo>
                  <a:pt x="3480396" y="1712395"/>
                  <a:pt x="3480528" y="1715443"/>
                  <a:pt x="3480408" y="1718000"/>
                </a:cubicBezTo>
                <a:close/>
                <a:moveTo>
                  <a:pt x="3480845" y="1890673"/>
                </a:moveTo>
                <a:lnTo>
                  <a:pt x="3480805" y="1888302"/>
                </a:lnTo>
                <a:lnTo>
                  <a:pt x="3480720" y="1889677"/>
                </a:lnTo>
                <a:close/>
                <a:moveTo>
                  <a:pt x="3481187" y="1730682"/>
                </a:moveTo>
                <a:cubicBezTo>
                  <a:pt x="3480235" y="1751130"/>
                  <a:pt x="3474741" y="1751513"/>
                  <a:pt x="3471780" y="1768020"/>
                </a:cubicBezTo>
                <a:lnTo>
                  <a:pt x="3466950" y="1771112"/>
                </a:lnTo>
                <a:lnTo>
                  <a:pt x="3466425" y="1765474"/>
                </a:lnTo>
                <a:lnTo>
                  <a:pt x="3466590" y="1764818"/>
                </a:lnTo>
                <a:cubicBezTo>
                  <a:pt x="3467853" y="1762182"/>
                  <a:pt x="3469597" y="1760023"/>
                  <a:pt x="3471429" y="1759895"/>
                </a:cubicBezTo>
                <a:cubicBezTo>
                  <a:pt x="3469245" y="1751895"/>
                  <a:pt x="3466542" y="1753103"/>
                  <a:pt x="3463948" y="1756851"/>
                </a:cubicBezTo>
                <a:lnTo>
                  <a:pt x="3463263" y="1758075"/>
                </a:lnTo>
                <a:lnTo>
                  <a:pt x="3463053" y="1757914"/>
                </a:lnTo>
                <a:cubicBezTo>
                  <a:pt x="3465350" y="1749900"/>
                  <a:pt x="3467649" y="1753910"/>
                  <a:pt x="3469945" y="1753910"/>
                </a:cubicBezTo>
                <a:cubicBezTo>
                  <a:pt x="3467649" y="1745895"/>
                  <a:pt x="3474541" y="1749900"/>
                  <a:pt x="3472245" y="1741886"/>
                </a:cubicBezTo>
                <a:cubicBezTo>
                  <a:pt x="3469945" y="1741886"/>
                  <a:pt x="3467649" y="1741886"/>
                  <a:pt x="3467649" y="1737877"/>
                </a:cubicBezTo>
                <a:lnTo>
                  <a:pt x="3468195" y="1737242"/>
                </a:lnTo>
                <a:lnTo>
                  <a:pt x="3474389" y="1743384"/>
                </a:lnTo>
                <a:cubicBezTo>
                  <a:pt x="3475870" y="1735130"/>
                  <a:pt x="3479179" y="1726745"/>
                  <a:pt x="3481187" y="1730682"/>
                </a:cubicBezTo>
                <a:close/>
                <a:moveTo>
                  <a:pt x="3481287" y="1933870"/>
                </a:moveTo>
                <a:cubicBezTo>
                  <a:pt x="3479144" y="1925203"/>
                  <a:pt x="3479525" y="1933993"/>
                  <a:pt x="3477763" y="1934116"/>
                </a:cubicBezTo>
                <a:cubicBezTo>
                  <a:pt x="3477954" y="1938511"/>
                  <a:pt x="3477954" y="1938511"/>
                  <a:pt x="3478143" y="1942905"/>
                </a:cubicBezTo>
                <a:cubicBezTo>
                  <a:pt x="3477954" y="1938511"/>
                  <a:pt x="3481667" y="1942659"/>
                  <a:pt x="3481287" y="1933870"/>
                </a:cubicBezTo>
                <a:close/>
                <a:moveTo>
                  <a:pt x="3483864" y="2031898"/>
                </a:moveTo>
                <a:cubicBezTo>
                  <a:pt x="3481743" y="2027801"/>
                  <a:pt x="3482109" y="2036266"/>
                  <a:pt x="3480171" y="2036401"/>
                </a:cubicBezTo>
                <a:cubicBezTo>
                  <a:pt x="3479805" y="2027936"/>
                  <a:pt x="3477500" y="2019611"/>
                  <a:pt x="3473809" y="2024114"/>
                </a:cubicBezTo>
                <a:cubicBezTo>
                  <a:pt x="3478049" y="2032304"/>
                  <a:pt x="3480171" y="2036401"/>
                  <a:pt x="3482476" y="2044730"/>
                </a:cubicBezTo>
                <a:cubicBezTo>
                  <a:pt x="3482292" y="2040498"/>
                  <a:pt x="3482109" y="2036266"/>
                  <a:pt x="3483864" y="2031898"/>
                </a:cubicBezTo>
                <a:close/>
                <a:moveTo>
                  <a:pt x="3484177" y="1799764"/>
                </a:moveTo>
                <a:cubicBezTo>
                  <a:pt x="3482344" y="1799893"/>
                  <a:pt x="3481993" y="1791766"/>
                  <a:pt x="3478507" y="1796083"/>
                </a:cubicBezTo>
                <a:cubicBezTo>
                  <a:pt x="3482696" y="1808022"/>
                  <a:pt x="3471883" y="1812850"/>
                  <a:pt x="3467691" y="1800915"/>
                </a:cubicBezTo>
                <a:cubicBezTo>
                  <a:pt x="3467340" y="1792789"/>
                  <a:pt x="3471355" y="1800659"/>
                  <a:pt x="3473012" y="1796467"/>
                </a:cubicBezTo>
                <a:cubicBezTo>
                  <a:pt x="3474844" y="1796339"/>
                  <a:pt x="3472660" y="1788341"/>
                  <a:pt x="3474492" y="1788213"/>
                </a:cubicBezTo>
                <a:cubicBezTo>
                  <a:pt x="3474316" y="1784149"/>
                  <a:pt x="3470828" y="1788469"/>
                  <a:pt x="3468996" y="1788596"/>
                </a:cubicBezTo>
                <a:cubicBezTo>
                  <a:pt x="3467992" y="1786628"/>
                  <a:pt x="3467860" y="1783580"/>
                  <a:pt x="3467522" y="1781057"/>
                </a:cubicBezTo>
                <a:lnTo>
                  <a:pt x="3466339" y="1779141"/>
                </a:lnTo>
                <a:lnTo>
                  <a:pt x="3466732" y="1775554"/>
                </a:lnTo>
                <a:lnTo>
                  <a:pt x="3466822" y="1775502"/>
                </a:lnTo>
                <a:cubicBezTo>
                  <a:pt x="3468011" y="1776438"/>
                  <a:pt x="3469472" y="1778374"/>
                  <a:pt x="3470476" y="1780343"/>
                </a:cubicBezTo>
                <a:cubicBezTo>
                  <a:pt x="3471780" y="1768020"/>
                  <a:pt x="3475444" y="1767764"/>
                  <a:pt x="3477100" y="1763576"/>
                </a:cubicBezTo>
                <a:cubicBezTo>
                  <a:pt x="3477559" y="1763544"/>
                  <a:pt x="3477946" y="1764536"/>
                  <a:pt x="3478298" y="1766040"/>
                </a:cubicBezTo>
                <a:lnTo>
                  <a:pt x="3479155" y="1770851"/>
                </a:lnTo>
                <a:lnTo>
                  <a:pt x="3477881" y="1770249"/>
                </a:lnTo>
                <a:cubicBezTo>
                  <a:pt x="3475777" y="1771407"/>
                  <a:pt x="3473414" y="1778039"/>
                  <a:pt x="3475015" y="1784392"/>
                </a:cubicBezTo>
                <a:cubicBezTo>
                  <a:pt x="3476057" y="1777855"/>
                  <a:pt x="3478614" y="1783332"/>
                  <a:pt x="3479513" y="1779228"/>
                </a:cubicBezTo>
                <a:lnTo>
                  <a:pt x="3479669" y="1773734"/>
                </a:lnTo>
                <a:lnTo>
                  <a:pt x="3480269" y="1777112"/>
                </a:lnTo>
                <a:cubicBezTo>
                  <a:pt x="3480621" y="1778616"/>
                  <a:pt x="3481008" y="1779607"/>
                  <a:pt x="3481465" y="1779576"/>
                </a:cubicBezTo>
                <a:cubicBezTo>
                  <a:pt x="3479812" y="1783764"/>
                  <a:pt x="3476324" y="1788085"/>
                  <a:pt x="3475019" y="1800403"/>
                </a:cubicBezTo>
                <a:cubicBezTo>
                  <a:pt x="3478507" y="1796083"/>
                  <a:pt x="3479812" y="1783764"/>
                  <a:pt x="3483649" y="1787573"/>
                </a:cubicBezTo>
                <a:cubicBezTo>
                  <a:pt x="3483826" y="1791638"/>
                  <a:pt x="3483826" y="1791638"/>
                  <a:pt x="3484177" y="1799764"/>
                </a:cubicBezTo>
                <a:close/>
                <a:moveTo>
                  <a:pt x="3485147" y="1923578"/>
                </a:moveTo>
                <a:lnTo>
                  <a:pt x="3484959" y="1923632"/>
                </a:lnTo>
                <a:cubicBezTo>
                  <a:pt x="3484630" y="1924329"/>
                  <a:pt x="3484473" y="1925809"/>
                  <a:pt x="3484599" y="1928739"/>
                </a:cubicBezTo>
                <a:close/>
                <a:moveTo>
                  <a:pt x="3485263" y="1909741"/>
                </a:moveTo>
                <a:cubicBezTo>
                  <a:pt x="3485088" y="1905677"/>
                  <a:pt x="3484912" y="1901612"/>
                  <a:pt x="3484912" y="1901612"/>
                </a:cubicBezTo>
                <a:cubicBezTo>
                  <a:pt x="3484516" y="1892470"/>
                  <a:pt x="3482752" y="1899471"/>
                  <a:pt x="3481598" y="1896686"/>
                </a:cubicBezTo>
                <a:lnTo>
                  <a:pt x="3480845" y="1890673"/>
                </a:lnTo>
                <a:lnTo>
                  <a:pt x="3480897" y="1893742"/>
                </a:lnTo>
                <a:cubicBezTo>
                  <a:pt x="3479064" y="1893871"/>
                  <a:pt x="3478888" y="1889805"/>
                  <a:pt x="3479064" y="1893871"/>
                </a:cubicBezTo>
                <a:cubicBezTo>
                  <a:pt x="3479943" y="1914186"/>
                  <a:pt x="3474448" y="1914570"/>
                  <a:pt x="3473143" y="1926892"/>
                </a:cubicBezTo>
                <a:cubicBezTo>
                  <a:pt x="3475327" y="1934890"/>
                  <a:pt x="3474448" y="1914570"/>
                  <a:pt x="3480119" y="1918251"/>
                </a:cubicBezTo>
                <a:cubicBezTo>
                  <a:pt x="3480295" y="1922315"/>
                  <a:pt x="3478639" y="1926509"/>
                  <a:pt x="3480471" y="1926381"/>
                </a:cubicBezTo>
                <a:cubicBezTo>
                  <a:pt x="3480119" y="1918251"/>
                  <a:pt x="3484135" y="1926125"/>
                  <a:pt x="3483607" y="1913931"/>
                </a:cubicBezTo>
                <a:cubicBezTo>
                  <a:pt x="3481775" y="1914059"/>
                  <a:pt x="3479943" y="1914186"/>
                  <a:pt x="3477935" y="1910253"/>
                </a:cubicBezTo>
                <a:cubicBezTo>
                  <a:pt x="3479768" y="1910125"/>
                  <a:pt x="3479592" y="1906061"/>
                  <a:pt x="3479416" y="1901996"/>
                </a:cubicBezTo>
                <a:cubicBezTo>
                  <a:pt x="3483080" y="1901740"/>
                  <a:pt x="3483255" y="1905805"/>
                  <a:pt x="3485263" y="1909741"/>
                </a:cubicBezTo>
                <a:close/>
                <a:moveTo>
                  <a:pt x="3488375" y="1934353"/>
                </a:moveTo>
                <a:cubicBezTo>
                  <a:pt x="3486613" y="1934477"/>
                  <a:pt x="3486783" y="1938383"/>
                  <a:pt x="3484851" y="1934599"/>
                </a:cubicBezTo>
                <a:cubicBezTo>
                  <a:pt x="3485020" y="1938507"/>
                  <a:pt x="3485189" y="1942414"/>
                  <a:pt x="3485189" y="1942414"/>
                </a:cubicBezTo>
                <a:cubicBezTo>
                  <a:pt x="3486951" y="1942290"/>
                  <a:pt x="3488713" y="1942167"/>
                  <a:pt x="3488375" y="1934353"/>
                </a:cubicBezTo>
                <a:close/>
                <a:moveTo>
                  <a:pt x="3489548" y="1920557"/>
                </a:moveTo>
                <a:cubicBezTo>
                  <a:pt x="3487786" y="1920680"/>
                  <a:pt x="3487447" y="1912868"/>
                  <a:pt x="3485854" y="1916896"/>
                </a:cubicBezTo>
                <a:lnTo>
                  <a:pt x="3485147" y="1923578"/>
                </a:lnTo>
                <a:lnTo>
                  <a:pt x="3486350" y="1923230"/>
                </a:lnTo>
                <a:cubicBezTo>
                  <a:pt x="3487471" y="1923641"/>
                  <a:pt x="3488836" y="1924526"/>
                  <a:pt x="3489548" y="1920557"/>
                </a:cubicBezTo>
                <a:close/>
                <a:moveTo>
                  <a:pt x="3491080" y="1831891"/>
                </a:moveTo>
                <a:cubicBezTo>
                  <a:pt x="3491431" y="1840016"/>
                  <a:pt x="3486288" y="1848530"/>
                  <a:pt x="3484279" y="1844593"/>
                </a:cubicBezTo>
                <a:cubicBezTo>
                  <a:pt x="3485408" y="1828209"/>
                  <a:pt x="3489423" y="1836084"/>
                  <a:pt x="3491080" y="1831891"/>
                </a:cubicBezTo>
                <a:close/>
                <a:moveTo>
                  <a:pt x="3491198" y="1876566"/>
                </a:moveTo>
                <a:cubicBezTo>
                  <a:pt x="3487675" y="1876812"/>
                  <a:pt x="3488878" y="1863797"/>
                  <a:pt x="3487116" y="1863920"/>
                </a:cubicBezTo>
                <a:cubicBezTo>
                  <a:pt x="3487302" y="1868218"/>
                  <a:pt x="3485540" y="1868341"/>
                  <a:pt x="3485726" y="1872638"/>
                </a:cubicBezTo>
                <a:cubicBezTo>
                  <a:pt x="3487489" y="1872515"/>
                  <a:pt x="3487489" y="1872515"/>
                  <a:pt x="3489436" y="1876689"/>
                </a:cubicBezTo>
                <a:cubicBezTo>
                  <a:pt x="3487675" y="1876812"/>
                  <a:pt x="3484522" y="1885653"/>
                  <a:pt x="3486284" y="1885530"/>
                </a:cubicBezTo>
                <a:cubicBezTo>
                  <a:pt x="3486098" y="1881232"/>
                  <a:pt x="3491570" y="1885161"/>
                  <a:pt x="3491198" y="1876566"/>
                </a:cubicBezTo>
                <a:close/>
                <a:moveTo>
                  <a:pt x="3492399" y="1904688"/>
                </a:moveTo>
                <a:cubicBezTo>
                  <a:pt x="3490637" y="1904811"/>
                  <a:pt x="3488705" y="1901027"/>
                  <a:pt x="3488367" y="1893215"/>
                </a:cubicBezTo>
                <a:cubicBezTo>
                  <a:pt x="3488536" y="1897120"/>
                  <a:pt x="3488367" y="1893215"/>
                  <a:pt x="3486605" y="1893338"/>
                </a:cubicBezTo>
                <a:cubicBezTo>
                  <a:pt x="3488874" y="1904934"/>
                  <a:pt x="3488705" y="1901027"/>
                  <a:pt x="3487450" y="1912869"/>
                </a:cubicBezTo>
                <a:cubicBezTo>
                  <a:pt x="3490974" y="1912623"/>
                  <a:pt x="3490974" y="1912623"/>
                  <a:pt x="3492399" y="1904688"/>
                </a:cubicBezTo>
                <a:close/>
                <a:moveTo>
                  <a:pt x="3493701" y="1595300"/>
                </a:moveTo>
                <a:cubicBezTo>
                  <a:pt x="3494580" y="1615621"/>
                  <a:pt x="3483415" y="1612322"/>
                  <a:pt x="3479751" y="1612579"/>
                </a:cubicBezTo>
                <a:cubicBezTo>
                  <a:pt x="3479224" y="1600388"/>
                  <a:pt x="3481056" y="1600261"/>
                  <a:pt x="3482536" y="1592002"/>
                </a:cubicBezTo>
                <a:cubicBezTo>
                  <a:pt x="3488208" y="1595684"/>
                  <a:pt x="3491693" y="1591363"/>
                  <a:pt x="3493701" y="1595300"/>
                </a:cubicBezTo>
                <a:close/>
                <a:moveTo>
                  <a:pt x="3494084" y="2104655"/>
                </a:moveTo>
                <a:cubicBezTo>
                  <a:pt x="3493916" y="2100749"/>
                  <a:pt x="3493746" y="2096839"/>
                  <a:pt x="3493577" y="2092933"/>
                </a:cubicBezTo>
                <a:cubicBezTo>
                  <a:pt x="3493577" y="2092933"/>
                  <a:pt x="3491815" y="2093056"/>
                  <a:pt x="3491646" y="2089150"/>
                </a:cubicBezTo>
                <a:cubicBezTo>
                  <a:pt x="3489885" y="2089273"/>
                  <a:pt x="3490053" y="2093179"/>
                  <a:pt x="3488458" y="2097208"/>
                </a:cubicBezTo>
                <a:cubicBezTo>
                  <a:pt x="3490222" y="2097085"/>
                  <a:pt x="3492154" y="2100873"/>
                  <a:pt x="3494084" y="2104655"/>
                </a:cubicBezTo>
                <a:close/>
                <a:moveTo>
                  <a:pt x="3498584" y="1835444"/>
                </a:moveTo>
                <a:cubicBezTo>
                  <a:pt x="3499288" y="1851699"/>
                  <a:pt x="3494744" y="1831635"/>
                  <a:pt x="3493439" y="1843953"/>
                </a:cubicBezTo>
                <a:cubicBezTo>
                  <a:pt x="3492981" y="1843985"/>
                  <a:pt x="3492834" y="1843231"/>
                  <a:pt x="3492898" y="1842081"/>
                </a:cubicBezTo>
                <a:cubicBezTo>
                  <a:pt x="3493094" y="1838628"/>
                  <a:pt x="3495201" y="1831603"/>
                  <a:pt x="3496576" y="1831507"/>
                </a:cubicBezTo>
                <a:cubicBezTo>
                  <a:pt x="3497104" y="1843697"/>
                  <a:pt x="3496576" y="1831507"/>
                  <a:pt x="3498584" y="1835444"/>
                </a:cubicBezTo>
                <a:close/>
                <a:moveTo>
                  <a:pt x="3499442" y="1924570"/>
                </a:moveTo>
                <a:cubicBezTo>
                  <a:pt x="3497386" y="1924714"/>
                  <a:pt x="3495517" y="1929154"/>
                  <a:pt x="3495517" y="1929154"/>
                </a:cubicBezTo>
                <a:cubicBezTo>
                  <a:pt x="3493275" y="1925001"/>
                  <a:pt x="3494959" y="1916262"/>
                  <a:pt x="3493089" y="1920703"/>
                </a:cubicBezTo>
                <a:cubicBezTo>
                  <a:pt x="3493461" y="1929297"/>
                  <a:pt x="3495703" y="1933451"/>
                  <a:pt x="3497944" y="1937605"/>
                </a:cubicBezTo>
                <a:cubicBezTo>
                  <a:pt x="3497572" y="1929011"/>
                  <a:pt x="3499629" y="1928867"/>
                  <a:pt x="3499442" y="1924570"/>
                </a:cubicBezTo>
                <a:close/>
                <a:moveTo>
                  <a:pt x="3503078" y="2067454"/>
                </a:moveTo>
                <a:cubicBezTo>
                  <a:pt x="3499737" y="2071932"/>
                  <a:pt x="3497426" y="2059358"/>
                  <a:pt x="3496213" y="2072178"/>
                </a:cubicBezTo>
                <a:cubicBezTo>
                  <a:pt x="3498582" y="2065645"/>
                  <a:pt x="3500678" y="2075849"/>
                  <a:pt x="3502015" y="2074162"/>
                </a:cubicBezTo>
                <a:cubicBezTo>
                  <a:pt x="3502460" y="2073597"/>
                  <a:pt x="3502819" y="2071716"/>
                  <a:pt x="3503078" y="2067454"/>
                </a:cubicBezTo>
                <a:close/>
                <a:moveTo>
                  <a:pt x="3503700" y="1899987"/>
                </a:moveTo>
                <a:cubicBezTo>
                  <a:pt x="3501572" y="1891647"/>
                  <a:pt x="3503334" y="1891523"/>
                  <a:pt x="3503334" y="1891523"/>
                </a:cubicBezTo>
                <a:cubicBezTo>
                  <a:pt x="3501572" y="1891647"/>
                  <a:pt x="3502601" y="1874594"/>
                  <a:pt x="3499260" y="1879073"/>
                </a:cubicBezTo>
                <a:cubicBezTo>
                  <a:pt x="3499351" y="1881189"/>
                  <a:pt x="3499048" y="1884394"/>
                  <a:pt x="3498988" y="1888112"/>
                </a:cubicBezTo>
                <a:cubicBezTo>
                  <a:pt x="3498929" y="1891830"/>
                  <a:pt x="3499111" y="1896063"/>
                  <a:pt x="3500176" y="1900233"/>
                </a:cubicBezTo>
                <a:cubicBezTo>
                  <a:pt x="3499810" y="1891770"/>
                  <a:pt x="3499626" y="1887536"/>
                  <a:pt x="3501388" y="1887414"/>
                </a:cubicBezTo>
                <a:cubicBezTo>
                  <a:pt x="3501388" y="1887414"/>
                  <a:pt x="3500176" y="1900233"/>
                  <a:pt x="3503700" y="1899987"/>
                </a:cubicBezTo>
                <a:close/>
                <a:moveTo>
                  <a:pt x="3504319" y="1958194"/>
                </a:moveTo>
                <a:lnTo>
                  <a:pt x="3503942" y="1957604"/>
                </a:lnTo>
                <a:lnTo>
                  <a:pt x="3503702" y="1957910"/>
                </a:lnTo>
                <a:close/>
                <a:moveTo>
                  <a:pt x="3504781" y="1607343"/>
                </a:moveTo>
                <a:lnTo>
                  <a:pt x="3502190" y="1611012"/>
                </a:lnTo>
                <a:cubicBezTo>
                  <a:pt x="3501362" y="1613109"/>
                  <a:pt x="3500992" y="1615173"/>
                  <a:pt x="3501909" y="1615110"/>
                </a:cubicBezTo>
                <a:close/>
                <a:moveTo>
                  <a:pt x="3505219" y="1606723"/>
                </a:moveTo>
                <a:lnTo>
                  <a:pt x="3505127" y="1606408"/>
                </a:lnTo>
                <a:lnTo>
                  <a:pt x="3504781" y="1607343"/>
                </a:lnTo>
                <a:close/>
                <a:moveTo>
                  <a:pt x="3505454" y="1940996"/>
                </a:moveTo>
                <a:cubicBezTo>
                  <a:pt x="3505088" y="1932531"/>
                  <a:pt x="3502593" y="1915726"/>
                  <a:pt x="3501381" y="1928546"/>
                </a:cubicBezTo>
                <a:cubicBezTo>
                  <a:pt x="3504904" y="1928300"/>
                  <a:pt x="3503508" y="1936887"/>
                  <a:pt x="3501563" y="1932777"/>
                </a:cubicBezTo>
                <a:cubicBezTo>
                  <a:pt x="3501746" y="1937010"/>
                  <a:pt x="3501930" y="1941242"/>
                  <a:pt x="3503692" y="1941119"/>
                </a:cubicBezTo>
                <a:cubicBezTo>
                  <a:pt x="3503508" y="1936887"/>
                  <a:pt x="3501563" y="1932777"/>
                  <a:pt x="3503325" y="1932655"/>
                </a:cubicBezTo>
                <a:cubicBezTo>
                  <a:pt x="3503508" y="1936887"/>
                  <a:pt x="3505454" y="1940996"/>
                  <a:pt x="3505454" y="1940996"/>
                </a:cubicBezTo>
                <a:close/>
                <a:moveTo>
                  <a:pt x="3508836" y="1783602"/>
                </a:moveTo>
                <a:cubicBezTo>
                  <a:pt x="3510157" y="1771988"/>
                  <a:pt x="3503644" y="1751705"/>
                  <a:pt x="3501797" y="1770269"/>
                </a:cubicBezTo>
                <a:cubicBezTo>
                  <a:pt x="3501973" y="1774351"/>
                  <a:pt x="3505144" y="1765937"/>
                  <a:pt x="3507260" y="1773982"/>
                </a:cubicBezTo>
                <a:cubicBezTo>
                  <a:pt x="3505674" y="1778192"/>
                  <a:pt x="3505851" y="1782274"/>
                  <a:pt x="3504442" y="1790565"/>
                </a:cubicBezTo>
                <a:cubicBezTo>
                  <a:pt x="3507086" y="1790380"/>
                  <a:pt x="3508396" y="1787473"/>
                  <a:pt x="3508836" y="1783602"/>
                </a:cubicBezTo>
                <a:close/>
                <a:moveTo>
                  <a:pt x="3509493" y="1885807"/>
                </a:moveTo>
                <a:cubicBezTo>
                  <a:pt x="3509399" y="1878528"/>
                  <a:pt x="3508689" y="1872333"/>
                  <a:pt x="3506136" y="1874593"/>
                </a:cubicBezTo>
                <a:cubicBezTo>
                  <a:pt x="3508258" y="1882771"/>
                  <a:pt x="3507213" y="1899496"/>
                  <a:pt x="3509156" y="1903524"/>
                </a:cubicBezTo>
                <a:cubicBezTo>
                  <a:pt x="3509066" y="1901449"/>
                  <a:pt x="3509587" y="1893086"/>
                  <a:pt x="3509493" y="1885807"/>
                </a:cubicBezTo>
                <a:close/>
                <a:moveTo>
                  <a:pt x="3509852" y="2094924"/>
                </a:moveTo>
                <a:lnTo>
                  <a:pt x="3508223" y="2091910"/>
                </a:lnTo>
                <a:cubicBezTo>
                  <a:pt x="3506518" y="2095947"/>
                  <a:pt x="3510262" y="2095686"/>
                  <a:pt x="3506687" y="2099858"/>
                </a:cubicBezTo>
                <a:cubicBezTo>
                  <a:pt x="3503112" y="2104025"/>
                  <a:pt x="3500733" y="2092433"/>
                  <a:pt x="3499029" y="2096470"/>
                </a:cubicBezTo>
                <a:cubicBezTo>
                  <a:pt x="3499029" y="2096470"/>
                  <a:pt x="3499199" y="2100381"/>
                  <a:pt x="3499199" y="2100381"/>
                </a:cubicBezTo>
                <a:lnTo>
                  <a:pt x="3508744" y="2102184"/>
                </a:lnTo>
                <a:close/>
                <a:moveTo>
                  <a:pt x="3510573" y="1936717"/>
                </a:moveTo>
                <a:cubicBezTo>
                  <a:pt x="3511743" y="1922921"/>
                  <a:pt x="3506457" y="1923290"/>
                  <a:pt x="3506654" y="1927848"/>
                </a:cubicBezTo>
                <a:cubicBezTo>
                  <a:pt x="3508614" y="1932282"/>
                  <a:pt x="3508811" y="1936840"/>
                  <a:pt x="3510573" y="1936717"/>
                </a:cubicBezTo>
                <a:close/>
                <a:moveTo>
                  <a:pt x="3510807" y="1571909"/>
                </a:moveTo>
                <a:lnTo>
                  <a:pt x="3510258" y="1579879"/>
                </a:lnTo>
                <a:cubicBezTo>
                  <a:pt x="3509158" y="1580974"/>
                  <a:pt x="3507739" y="1580054"/>
                  <a:pt x="3507652" y="1578022"/>
                </a:cubicBezTo>
                <a:lnTo>
                  <a:pt x="3510088" y="1571855"/>
                </a:lnTo>
                <a:close/>
                <a:moveTo>
                  <a:pt x="3513167" y="1914985"/>
                </a:moveTo>
                <a:cubicBezTo>
                  <a:pt x="3511066" y="1907295"/>
                  <a:pt x="3509642" y="1915231"/>
                  <a:pt x="3507880" y="1915354"/>
                </a:cubicBezTo>
                <a:cubicBezTo>
                  <a:pt x="3507000" y="1915416"/>
                  <a:pt x="3507020" y="1915904"/>
                  <a:pt x="3507514" y="1916482"/>
                </a:cubicBezTo>
                <a:cubicBezTo>
                  <a:pt x="3508999" y="1918215"/>
                  <a:pt x="3514741" y="1920753"/>
                  <a:pt x="3513167" y="1914985"/>
                </a:cubicBezTo>
                <a:close/>
                <a:moveTo>
                  <a:pt x="3513236" y="1834422"/>
                </a:moveTo>
                <a:cubicBezTo>
                  <a:pt x="3511932" y="1846740"/>
                  <a:pt x="3504252" y="1839121"/>
                  <a:pt x="3500413" y="1835317"/>
                </a:cubicBezTo>
                <a:cubicBezTo>
                  <a:pt x="3501542" y="1818933"/>
                  <a:pt x="3507741" y="1834805"/>
                  <a:pt x="3513236" y="1834422"/>
                </a:cubicBezTo>
                <a:close/>
                <a:moveTo>
                  <a:pt x="3516209" y="1715295"/>
                </a:moveTo>
                <a:cubicBezTo>
                  <a:pt x="3513887" y="1707622"/>
                  <a:pt x="3510093" y="1711804"/>
                  <a:pt x="3508280" y="1715848"/>
                </a:cubicBezTo>
                <a:cubicBezTo>
                  <a:pt x="3510263" y="1715711"/>
                  <a:pt x="3510263" y="1715711"/>
                  <a:pt x="3508449" y="1719759"/>
                </a:cubicBezTo>
                <a:cubicBezTo>
                  <a:pt x="3512074" y="1711665"/>
                  <a:pt x="3514564" y="1723250"/>
                  <a:pt x="3516209" y="1715295"/>
                </a:cubicBezTo>
                <a:close/>
                <a:moveTo>
                  <a:pt x="3519026" y="1780402"/>
                </a:moveTo>
                <a:cubicBezTo>
                  <a:pt x="3516971" y="1780546"/>
                  <a:pt x="3512663" y="1776279"/>
                  <a:pt x="3512860" y="1780833"/>
                </a:cubicBezTo>
                <a:cubicBezTo>
                  <a:pt x="3515112" y="1785248"/>
                  <a:pt x="3513057" y="1785392"/>
                  <a:pt x="3513254" y="1789950"/>
                </a:cubicBezTo>
                <a:cubicBezTo>
                  <a:pt x="3515309" y="1789806"/>
                  <a:pt x="3517169" y="1785105"/>
                  <a:pt x="3519026" y="1780402"/>
                </a:cubicBezTo>
                <a:close/>
                <a:moveTo>
                  <a:pt x="3519679" y="1981397"/>
                </a:moveTo>
                <a:cubicBezTo>
                  <a:pt x="3516153" y="1981643"/>
                  <a:pt x="3516492" y="1989455"/>
                  <a:pt x="3514900" y="1993489"/>
                </a:cubicBezTo>
                <a:cubicBezTo>
                  <a:pt x="3516830" y="1997273"/>
                  <a:pt x="3518254" y="1989332"/>
                  <a:pt x="3519679" y="1981397"/>
                </a:cubicBezTo>
                <a:close/>
                <a:moveTo>
                  <a:pt x="3521110" y="1792833"/>
                </a:moveTo>
                <a:lnTo>
                  <a:pt x="3521051" y="1792473"/>
                </a:lnTo>
                <a:lnTo>
                  <a:pt x="3520985" y="1792807"/>
                </a:lnTo>
                <a:close/>
                <a:moveTo>
                  <a:pt x="3521469" y="1801135"/>
                </a:moveTo>
                <a:cubicBezTo>
                  <a:pt x="3520839" y="1798055"/>
                  <a:pt x="3520625" y="1795988"/>
                  <a:pt x="3520653" y="1794489"/>
                </a:cubicBezTo>
                <a:lnTo>
                  <a:pt x="3520985" y="1792807"/>
                </a:lnTo>
                <a:lnTo>
                  <a:pt x="3517348" y="1792053"/>
                </a:lnTo>
                <a:cubicBezTo>
                  <a:pt x="3516109" y="1792139"/>
                  <a:pt x="3515164" y="1793246"/>
                  <a:pt x="3515343" y="1797399"/>
                </a:cubicBezTo>
                <a:cubicBezTo>
                  <a:pt x="3515524" y="1801550"/>
                  <a:pt x="3519307" y="1797122"/>
                  <a:pt x="3521469" y="1801135"/>
                </a:cubicBezTo>
                <a:close/>
                <a:moveTo>
                  <a:pt x="3521597" y="1934657"/>
                </a:moveTo>
                <a:cubicBezTo>
                  <a:pt x="3519761" y="1934785"/>
                  <a:pt x="3521419" y="1930533"/>
                  <a:pt x="3521241" y="1926409"/>
                </a:cubicBezTo>
                <a:cubicBezTo>
                  <a:pt x="3515910" y="1930917"/>
                  <a:pt x="3513717" y="1922799"/>
                  <a:pt x="3512416" y="1935298"/>
                </a:cubicBezTo>
                <a:cubicBezTo>
                  <a:pt x="3512416" y="1935298"/>
                  <a:pt x="3514252" y="1935170"/>
                  <a:pt x="3514431" y="1939293"/>
                </a:cubicBezTo>
                <a:cubicBezTo>
                  <a:pt x="3515732" y="1926794"/>
                  <a:pt x="3521954" y="1942905"/>
                  <a:pt x="3521597" y="1934657"/>
                </a:cubicBezTo>
                <a:close/>
                <a:moveTo>
                  <a:pt x="3522489" y="1955274"/>
                </a:moveTo>
                <a:cubicBezTo>
                  <a:pt x="3522847" y="1963522"/>
                  <a:pt x="3515323" y="1959911"/>
                  <a:pt x="3513665" y="1964163"/>
                </a:cubicBezTo>
                <a:cubicBezTo>
                  <a:pt x="3512951" y="1947669"/>
                  <a:pt x="3518996" y="1959654"/>
                  <a:pt x="3522489" y="1955274"/>
                </a:cubicBezTo>
                <a:close/>
                <a:moveTo>
                  <a:pt x="3522733" y="1784392"/>
                </a:moveTo>
                <a:cubicBezTo>
                  <a:pt x="3518947" y="1788817"/>
                  <a:pt x="3522014" y="1767790"/>
                  <a:pt x="3518408" y="1776369"/>
                </a:cubicBezTo>
                <a:cubicBezTo>
                  <a:pt x="3518588" y="1780519"/>
                  <a:pt x="3519174" y="1782560"/>
                  <a:pt x="3519759" y="1784601"/>
                </a:cubicBezTo>
                <a:lnTo>
                  <a:pt x="3521051" y="1792473"/>
                </a:lnTo>
                <a:lnTo>
                  <a:pt x="3521290" y="1791258"/>
                </a:lnTo>
                <a:cubicBezTo>
                  <a:pt x="3521966" y="1789650"/>
                  <a:pt x="3522912" y="1788544"/>
                  <a:pt x="3522733" y="1784392"/>
                </a:cubicBezTo>
                <a:close/>
                <a:moveTo>
                  <a:pt x="3523314" y="1634474"/>
                </a:moveTo>
                <a:cubicBezTo>
                  <a:pt x="3521890" y="1642409"/>
                  <a:pt x="3514504" y="1635089"/>
                  <a:pt x="3513250" y="1646931"/>
                </a:cubicBezTo>
                <a:cubicBezTo>
                  <a:pt x="3518536" y="1646562"/>
                  <a:pt x="3523652" y="1642287"/>
                  <a:pt x="3523314" y="1634474"/>
                </a:cubicBezTo>
                <a:close/>
                <a:moveTo>
                  <a:pt x="3526976" y="1800750"/>
                </a:moveTo>
                <a:cubicBezTo>
                  <a:pt x="3526637" y="1792934"/>
                  <a:pt x="3526637" y="1792934"/>
                  <a:pt x="3526300" y="1785121"/>
                </a:cubicBezTo>
                <a:cubicBezTo>
                  <a:pt x="3522606" y="1781461"/>
                  <a:pt x="3526976" y="1800750"/>
                  <a:pt x="3523452" y="1800996"/>
                </a:cubicBezTo>
                <a:cubicBezTo>
                  <a:pt x="3523283" y="1797086"/>
                  <a:pt x="3521520" y="1797209"/>
                  <a:pt x="3521690" y="1801118"/>
                </a:cubicBezTo>
                <a:cubicBezTo>
                  <a:pt x="3523620" y="1804902"/>
                  <a:pt x="3524460" y="1803862"/>
                  <a:pt x="3525057" y="1802352"/>
                </a:cubicBezTo>
                <a:cubicBezTo>
                  <a:pt x="3525654" y="1800842"/>
                  <a:pt x="3526010" y="1798854"/>
                  <a:pt x="3526976" y="1800750"/>
                </a:cubicBezTo>
                <a:close/>
                <a:moveTo>
                  <a:pt x="3527113" y="1857907"/>
                </a:moveTo>
                <a:cubicBezTo>
                  <a:pt x="3527288" y="1861972"/>
                  <a:pt x="3525457" y="1862099"/>
                  <a:pt x="3525457" y="1862099"/>
                </a:cubicBezTo>
                <a:cubicBezTo>
                  <a:pt x="3521969" y="1866420"/>
                  <a:pt x="3521090" y="1846100"/>
                  <a:pt x="3515771" y="1850549"/>
                </a:cubicBezTo>
                <a:cubicBezTo>
                  <a:pt x="3517428" y="1846356"/>
                  <a:pt x="3519259" y="1846228"/>
                  <a:pt x="3519083" y="1842163"/>
                </a:cubicBezTo>
                <a:cubicBezTo>
                  <a:pt x="3522922" y="1845972"/>
                  <a:pt x="3519786" y="1858419"/>
                  <a:pt x="3527113" y="1857907"/>
                </a:cubicBezTo>
                <a:close/>
                <a:moveTo>
                  <a:pt x="3528559" y="1592311"/>
                </a:moveTo>
                <a:cubicBezTo>
                  <a:pt x="3524045" y="1579891"/>
                  <a:pt x="3520560" y="1591277"/>
                  <a:pt x="3523406" y="1593864"/>
                </a:cubicBezTo>
                <a:cubicBezTo>
                  <a:pt x="3524355" y="1594728"/>
                  <a:pt x="3526007" y="1594613"/>
                  <a:pt x="3528559" y="1592311"/>
                </a:cubicBezTo>
                <a:close/>
                <a:moveTo>
                  <a:pt x="3530424" y="1849525"/>
                </a:moveTo>
                <a:cubicBezTo>
                  <a:pt x="3526937" y="1853842"/>
                  <a:pt x="3524754" y="1845844"/>
                  <a:pt x="3522922" y="1845972"/>
                </a:cubicBezTo>
                <a:cubicBezTo>
                  <a:pt x="3522922" y="1845972"/>
                  <a:pt x="3524754" y="1845844"/>
                  <a:pt x="3524578" y="1841779"/>
                </a:cubicBezTo>
                <a:lnTo>
                  <a:pt x="3520884" y="1837729"/>
                </a:lnTo>
                <a:lnTo>
                  <a:pt x="3520738" y="1837970"/>
                </a:lnTo>
                <a:lnTo>
                  <a:pt x="3520569" y="1837385"/>
                </a:lnTo>
                <a:lnTo>
                  <a:pt x="3516712" y="1833157"/>
                </a:lnTo>
                <a:cubicBezTo>
                  <a:pt x="3516321" y="1831401"/>
                  <a:pt x="3516222" y="1829115"/>
                  <a:pt x="3516547" y="1826035"/>
                </a:cubicBezTo>
                <a:cubicBezTo>
                  <a:pt x="3517463" y="1825971"/>
                  <a:pt x="3518009" y="1827972"/>
                  <a:pt x="3518577" y="1830480"/>
                </a:cubicBezTo>
                <a:lnTo>
                  <a:pt x="3520569" y="1837385"/>
                </a:lnTo>
                <a:lnTo>
                  <a:pt x="3520884" y="1837729"/>
                </a:lnTo>
                <a:lnTo>
                  <a:pt x="3523310" y="1833716"/>
                </a:lnTo>
                <a:cubicBezTo>
                  <a:pt x="3524226" y="1833652"/>
                  <a:pt x="3525142" y="1833588"/>
                  <a:pt x="3525882" y="1829461"/>
                </a:cubicBezTo>
                <a:cubicBezTo>
                  <a:pt x="3528240" y="1841523"/>
                  <a:pt x="3526410" y="1841651"/>
                  <a:pt x="3524402" y="1837714"/>
                </a:cubicBezTo>
                <a:cubicBezTo>
                  <a:pt x="3524929" y="1849909"/>
                  <a:pt x="3529896" y="1837331"/>
                  <a:pt x="3530424" y="1849525"/>
                </a:cubicBezTo>
                <a:close/>
                <a:moveTo>
                  <a:pt x="3531134" y="1585409"/>
                </a:moveTo>
                <a:lnTo>
                  <a:pt x="3529708" y="1576065"/>
                </a:lnTo>
                <a:lnTo>
                  <a:pt x="3529632" y="1576488"/>
                </a:lnTo>
                <a:cubicBezTo>
                  <a:pt x="3528805" y="1578584"/>
                  <a:pt x="3527976" y="1580680"/>
                  <a:pt x="3528153" y="1584745"/>
                </a:cubicBezTo>
                <a:close/>
                <a:moveTo>
                  <a:pt x="3532896" y="1928699"/>
                </a:moveTo>
                <a:lnTo>
                  <a:pt x="3531587" y="1927164"/>
                </a:lnTo>
                <a:cubicBezTo>
                  <a:pt x="3531230" y="1924005"/>
                  <a:pt x="3531047" y="1919773"/>
                  <a:pt x="3530074" y="1917719"/>
                </a:cubicBezTo>
                <a:cubicBezTo>
                  <a:pt x="3529284" y="1919897"/>
                  <a:pt x="3529179" y="1922557"/>
                  <a:pt x="3529456" y="1925125"/>
                </a:cubicBezTo>
                <a:cubicBezTo>
                  <a:pt x="3529871" y="1928975"/>
                  <a:pt x="3531147" y="1932617"/>
                  <a:pt x="3532268" y="1934105"/>
                </a:cubicBezTo>
                <a:lnTo>
                  <a:pt x="3532665" y="1933272"/>
                </a:lnTo>
                <a:close/>
                <a:moveTo>
                  <a:pt x="3535744" y="1845077"/>
                </a:moveTo>
                <a:cubicBezTo>
                  <a:pt x="3535744" y="1845077"/>
                  <a:pt x="3534088" y="1849270"/>
                  <a:pt x="3534264" y="1853330"/>
                </a:cubicBezTo>
                <a:cubicBezTo>
                  <a:pt x="3532432" y="1853458"/>
                  <a:pt x="3530600" y="1853586"/>
                  <a:pt x="3530073" y="1841395"/>
                </a:cubicBezTo>
                <a:cubicBezTo>
                  <a:pt x="3532080" y="1845333"/>
                  <a:pt x="3533911" y="1845205"/>
                  <a:pt x="3535744" y="1845077"/>
                </a:cubicBezTo>
                <a:close/>
                <a:moveTo>
                  <a:pt x="3538812" y="1811547"/>
                </a:moveTo>
                <a:lnTo>
                  <a:pt x="3538224" y="1815636"/>
                </a:lnTo>
                <a:lnTo>
                  <a:pt x="3538678" y="1814195"/>
                </a:lnTo>
                <a:close/>
                <a:moveTo>
                  <a:pt x="3540209" y="1783881"/>
                </a:moveTo>
                <a:lnTo>
                  <a:pt x="3537380" y="1783368"/>
                </a:lnTo>
                <a:cubicBezTo>
                  <a:pt x="3536095" y="1783458"/>
                  <a:pt x="3535110" y="1784506"/>
                  <a:pt x="3535279" y="1788412"/>
                </a:cubicBezTo>
                <a:cubicBezTo>
                  <a:pt x="3536223" y="1786388"/>
                  <a:pt x="3537848" y="1788233"/>
                  <a:pt x="3539175" y="1789121"/>
                </a:cubicBezTo>
                <a:lnTo>
                  <a:pt x="3539944" y="1789124"/>
                </a:lnTo>
                <a:close/>
                <a:moveTo>
                  <a:pt x="3540888" y="1770443"/>
                </a:moveTo>
                <a:lnTo>
                  <a:pt x="3539738" y="1747687"/>
                </a:lnTo>
                <a:lnTo>
                  <a:pt x="3536842" y="1743102"/>
                </a:lnTo>
                <a:lnTo>
                  <a:pt x="3539374" y="1740478"/>
                </a:lnTo>
                <a:lnTo>
                  <a:pt x="3538450" y="1722176"/>
                </a:lnTo>
                <a:lnTo>
                  <a:pt x="3535524" y="1712623"/>
                </a:lnTo>
                <a:cubicBezTo>
                  <a:pt x="3533516" y="1708687"/>
                  <a:pt x="3531509" y="1704751"/>
                  <a:pt x="3531245" y="1698656"/>
                </a:cubicBezTo>
                <a:cubicBezTo>
                  <a:pt x="3529413" y="1698784"/>
                  <a:pt x="3524093" y="1703232"/>
                  <a:pt x="3523917" y="1699167"/>
                </a:cubicBezTo>
                <a:cubicBezTo>
                  <a:pt x="3525750" y="1699040"/>
                  <a:pt x="3525222" y="1686850"/>
                  <a:pt x="3527054" y="1686721"/>
                </a:cubicBezTo>
                <a:cubicBezTo>
                  <a:pt x="3525046" y="1682784"/>
                  <a:pt x="3523038" y="1678848"/>
                  <a:pt x="3519551" y="1683168"/>
                </a:cubicBezTo>
                <a:cubicBezTo>
                  <a:pt x="3519199" y="1675043"/>
                  <a:pt x="3521031" y="1674915"/>
                  <a:pt x="3519024" y="1670978"/>
                </a:cubicBezTo>
                <a:cubicBezTo>
                  <a:pt x="3511872" y="1675554"/>
                  <a:pt x="3502890" y="1680254"/>
                  <a:pt x="3494859" y="1664511"/>
                </a:cubicBezTo>
                <a:cubicBezTo>
                  <a:pt x="3495987" y="1648126"/>
                  <a:pt x="3501836" y="1655873"/>
                  <a:pt x="3505146" y="1647487"/>
                </a:cubicBezTo>
                <a:cubicBezTo>
                  <a:pt x="3501308" y="1643682"/>
                  <a:pt x="3508810" y="1647231"/>
                  <a:pt x="3506802" y="1643299"/>
                </a:cubicBezTo>
                <a:cubicBezTo>
                  <a:pt x="3504970" y="1643427"/>
                  <a:pt x="3504267" y="1627172"/>
                  <a:pt x="3505923" y="1622979"/>
                </a:cubicBezTo>
                <a:cubicBezTo>
                  <a:pt x="3507755" y="1622852"/>
                  <a:pt x="3509762" y="1626788"/>
                  <a:pt x="3510289" y="1638979"/>
                </a:cubicBezTo>
                <a:cubicBezTo>
                  <a:pt x="3512121" y="1638851"/>
                  <a:pt x="3513953" y="1638723"/>
                  <a:pt x="3513602" y="1630597"/>
                </a:cubicBezTo>
                <a:cubicBezTo>
                  <a:pt x="3508282" y="1635042"/>
                  <a:pt x="3511066" y="1614469"/>
                  <a:pt x="3511066" y="1614469"/>
                </a:cubicBezTo>
                <a:cubicBezTo>
                  <a:pt x="3509411" y="1618658"/>
                  <a:pt x="3509586" y="1622723"/>
                  <a:pt x="3507755" y="1622852"/>
                </a:cubicBezTo>
                <a:cubicBezTo>
                  <a:pt x="3507052" y="1606595"/>
                  <a:pt x="3504091" y="1623108"/>
                  <a:pt x="3502612" y="1631364"/>
                </a:cubicBezTo>
                <a:cubicBezTo>
                  <a:pt x="3498596" y="1623490"/>
                  <a:pt x="3490318" y="1644450"/>
                  <a:pt x="3485775" y="1624385"/>
                </a:cubicBezTo>
                <a:cubicBezTo>
                  <a:pt x="3487431" y="1620192"/>
                  <a:pt x="3489263" y="1620064"/>
                  <a:pt x="3492924" y="1619809"/>
                </a:cubicBezTo>
                <a:cubicBezTo>
                  <a:pt x="3492397" y="1607618"/>
                  <a:pt x="3494053" y="1603430"/>
                  <a:pt x="3497541" y="1599110"/>
                </a:cubicBezTo>
                <a:cubicBezTo>
                  <a:pt x="3499549" y="1603047"/>
                  <a:pt x="3497717" y="1603174"/>
                  <a:pt x="3498069" y="1611300"/>
                </a:cubicBezTo>
                <a:cubicBezTo>
                  <a:pt x="3499310" y="1608156"/>
                  <a:pt x="3501286" y="1598082"/>
                  <a:pt x="3503265" y="1600045"/>
                </a:cubicBezTo>
                <a:lnTo>
                  <a:pt x="3505127" y="1606408"/>
                </a:lnTo>
                <a:lnTo>
                  <a:pt x="3508487" y="1597326"/>
                </a:lnTo>
                <a:cubicBezTo>
                  <a:pt x="3510514" y="1591071"/>
                  <a:pt x="3512582" y="1585832"/>
                  <a:pt x="3515330" y="1585640"/>
                </a:cubicBezTo>
                <a:cubicBezTo>
                  <a:pt x="3513323" y="1581703"/>
                  <a:pt x="3513146" y="1577638"/>
                  <a:pt x="3512971" y="1573573"/>
                </a:cubicBezTo>
                <a:lnTo>
                  <a:pt x="3515180" y="1571054"/>
                </a:lnTo>
                <a:lnTo>
                  <a:pt x="3518211" y="1569576"/>
                </a:lnTo>
                <a:cubicBezTo>
                  <a:pt x="3518211" y="1569576"/>
                  <a:pt x="3518211" y="1581599"/>
                  <a:pt x="3522807" y="1577590"/>
                </a:cubicBezTo>
                <a:cubicBezTo>
                  <a:pt x="3525103" y="1577590"/>
                  <a:pt x="3525103" y="1573585"/>
                  <a:pt x="3527402" y="1569576"/>
                </a:cubicBezTo>
                <a:lnTo>
                  <a:pt x="3528802" y="1570127"/>
                </a:lnTo>
                <a:lnTo>
                  <a:pt x="3506767" y="1425751"/>
                </a:lnTo>
                <a:lnTo>
                  <a:pt x="3501630" y="1427299"/>
                </a:lnTo>
                <a:lnTo>
                  <a:pt x="3504132" y="1416299"/>
                </a:lnTo>
                <a:lnTo>
                  <a:pt x="3504825" y="1413273"/>
                </a:lnTo>
                <a:lnTo>
                  <a:pt x="3488343" y="1349175"/>
                </a:lnTo>
                <a:lnTo>
                  <a:pt x="3476841" y="1353185"/>
                </a:lnTo>
                <a:cubicBezTo>
                  <a:pt x="3476841" y="1341166"/>
                  <a:pt x="3476841" y="1337156"/>
                  <a:pt x="3472245" y="1337157"/>
                </a:cubicBezTo>
                <a:cubicBezTo>
                  <a:pt x="3472245" y="1333150"/>
                  <a:pt x="3473393" y="1333150"/>
                  <a:pt x="3474256" y="1332649"/>
                </a:cubicBezTo>
                <a:lnTo>
                  <a:pt x="3474492" y="1332203"/>
                </a:lnTo>
                <a:lnTo>
                  <a:pt x="3476919" y="1338326"/>
                </a:lnTo>
                <a:cubicBezTo>
                  <a:pt x="3478194" y="1337136"/>
                  <a:pt x="3479325" y="1332648"/>
                  <a:pt x="3479039" y="1326055"/>
                </a:cubicBezTo>
                <a:lnTo>
                  <a:pt x="3475031" y="1329802"/>
                </a:lnTo>
                <a:lnTo>
                  <a:pt x="3474541" y="1325134"/>
                </a:lnTo>
                <a:cubicBezTo>
                  <a:pt x="3474541" y="1325134"/>
                  <a:pt x="3474541" y="1325134"/>
                  <a:pt x="3474541" y="1321129"/>
                </a:cubicBezTo>
                <a:cubicBezTo>
                  <a:pt x="3472245" y="1321129"/>
                  <a:pt x="3469945" y="1321129"/>
                  <a:pt x="3469945" y="1325134"/>
                </a:cubicBezTo>
                <a:cubicBezTo>
                  <a:pt x="3465349" y="1301091"/>
                  <a:pt x="3437770" y="1301091"/>
                  <a:pt x="3451562" y="1265025"/>
                </a:cubicBezTo>
                <a:cubicBezTo>
                  <a:pt x="3453858" y="1265025"/>
                  <a:pt x="3458454" y="1261021"/>
                  <a:pt x="3460753" y="1265025"/>
                </a:cubicBezTo>
                <a:cubicBezTo>
                  <a:pt x="3461328" y="1261018"/>
                  <a:pt x="3462334" y="1259014"/>
                  <a:pt x="3463555" y="1258075"/>
                </a:cubicBezTo>
                <a:lnTo>
                  <a:pt x="3464873" y="1257894"/>
                </a:lnTo>
                <a:lnTo>
                  <a:pt x="3463114" y="1251056"/>
                </a:lnTo>
                <a:lnTo>
                  <a:pt x="3461938" y="1251315"/>
                </a:lnTo>
                <a:cubicBezTo>
                  <a:pt x="3460753" y="1252253"/>
                  <a:pt x="3459603" y="1254006"/>
                  <a:pt x="3458454" y="1257011"/>
                </a:cubicBezTo>
                <a:cubicBezTo>
                  <a:pt x="3459603" y="1246994"/>
                  <a:pt x="3458454" y="1241986"/>
                  <a:pt x="3457592" y="1238480"/>
                </a:cubicBezTo>
                <a:lnTo>
                  <a:pt x="3457928" y="1234776"/>
                </a:lnTo>
                <a:lnTo>
                  <a:pt x="3453363" y="1222306"/>
                </a:lnTo>
                <a:lnTo>
                  <a:pt x="3449262" y="1216941"/>
                </a:lnTo>
                <a:lnTo>
                  <a:pt x="3449263" y="1211101"/>
                </a:lnTo>
                <a:lnTo>
                  <a:pt x="3401757" y="1081307"/>
                </a:lnTo>
                <a:lnTo>
                  <a:pt x="3344779" y="963027"/>
                </a:lnTo>
                <a:lnTo>
                  <a:pt x="3343543" y="964484"/>
                </a:lnTo>
                <a:cubicBezTo>
                  <a:pt x="3343543" y="960479"/>
                  <a:pt x="3341247" y="960479"/>
                  <a:pt x="3341247" y="960479"/>
                </a:cubicBezTo>
                <a:lnTo>
                  <a:pt x="3341990" y="957237"/>
                </a:lnTo>
                <a:lnTo>
                  <a:pt x="3341603" y="956435"/>
                </a:lnTo>
                <a:lnTo>
                  <a:pt x="3341290" y="959412"/>
                </a:lnTo>
                <a:cubicBezTo>
                  <a:pt x="3340671" y="962230"/>
                  <a:pt x="3339809" y="964484"/>
                  <a:pt x="3338946" y="964484"/>
                </a:cubicBezTo>
                <a:cubicBezTo>
                  <a:pt x="3338946" y="952465"/>
                  <a:pt x="3338946" y="952465"/>
                  <a:pt x="3338946" y="952465"/>
                </a:cubicBezTo>
                <a:lnTo>
                  <a:pt x="3339351" y="951759"/>
                </a:lnTo>
                <a:lnTo>
                  <a:pt x="3327204" y="926545"/>
                </a:lnTo>
                <a:lnTo>
                  <a:pt x="3325842" y="924301"/>
                </a:lnTo>
                <a:lnTo>
                  <a:pt x="3323798" y="926027"/>
                </a:lnTo>
                <a:cubicBezTo>
                  <a:pt x="3322033" y="926543"/>
                  <a:pt x="3319986" y="926919"/>
                  <a:pt x="3318262" y="928423"/>
                </a:cubicBezTo>
                <a:cubicBezTo>
                  <a:pt x="3315964" y="936436"/>
                  <a:pt x="3318262" y="928423"/>
                  <a:pt x="3320560" y="936437"/>
                </a:cubicBezTo>
                <a:cubicBezTo>
                  <a:pt x="3320560" y="940444"/>
                  <a:pt x="3320560" y="944451"/>
                  <a:pt x="3319986" y="947456"/>
                </a:cubicBezTo>
                <a:lnTo>
                  <a:pt x="3318063" y="949851"/>
                </a:lnTo>
                <a:lnTo>
                  <a:pt x="3317976" y="950461"/>
                </a:lnTo>
                <a:cubicBezTo>
                  <a:pt x="3317688" y="951463"/>
                  <a:pt x="3317114" y="952465"/>
                  <a:pt x="3315964" y="952466"/>
                </a:cubicBezTo>
                <a:lnTo>
                  <a:pt x="3318063" y="949851"/>
                </a:lnTo>
                <a:lnTo>
                  <a:pt x="3318262" y="948456"/>
                </a:lnTo>
                <a:cubicBezTo>
                  <a:pt x="3306771" y="940442"/>
                  <a:pt x="3299876" y="952466"/>
                  <a:pt x="3295281" y="944451"/>
                </a:cubicBezTo>
                <a:cubicBezTo>
                  <a:pt x="3295281" y="928423"/>
                  <a:pt x="3295281" y="928423"/>
                  <a:pt x="3295281" y="928423"/>
                </a:cubicBezTo>
                <a:lnTo>
                  <a:pt x="3293384" y="930773"/>
                </a:lnTo>
                <a:lnTo>
                  <a:pt x="3291236" y="928491"/>
                </a:lnTo>
                <a:lnTo>
                  <a:pt x="3286123" y="927959"/>
                </a:lnTo>
                <a:lnTo>
                  <a:pt x="3286698" y="920218"/>
                </a:lnTo>
                <a:cubicBezTo>
                  <a:pt x="3286374" y="915145"/>
                  <a:pt x="3283789" y="917399"/>
                  <a:pt x="3283789" y="908385"/>
                </a:cubicBezTo>
                <a:cubicBezTo>
                  <a:pt x="3284939" y="910388"/>
                  <a:pt x="3286088" y="913393"/>
                  <a:pt x="3287524" y="916397"/>
                </a:cubicBezTo>
                <a:lnTo>
                  <a:pt x="3290307" y="920486"/>
                </a:lnTo>
                <a:lnTo>
                  <a:pt x="3289878" y="924080"/>
                </a:lnTo>
                <a:cubicBezTo>
                  <a:pt x="3294427" y="920231"/>
                  <a:pt x="3296702" y="927929"/>
                  <a:pt x="3298978" y="931778"/>
                </a:cubicBezTo>
                <a:cubicBezTo>
                  <a:pt x="3298979" y="924080"/>
                  <a:pt x="3296702" y="924080"/>
                  <a:pt x="3298979" y="920231"/>
                </a:cubicBezTo>
                <a:lnTo>
                  <a:pt x="3297552" y="920257"/>
                </a:lnTo>
                <a:lnTo>
                  <a:pt x="3296143" y="912893"/>
                </a:lnTo>
                <a:cubicBezTo>
                  <a:pt x="3295281" y="910389"/>
                  <a:pt x="3294130" y="908385"/>
                  <a:pt x="3292981" y="908385"/>
                </a:cubicBezTo>
                <a:cubicBezTo>
                  <a:pt x="3292981" y="908385"/>
                  <a:pt x="3295281" y="912390"/>
                  <a:pt x="3292981" y="916399"/>
                </a:cubicBezTo>
                <a:cubicBezTo>
                  <a:pt x="3292981" y="916399"/>
                  <a:pt x="3290684" y="912390"/>
                  <a:pt x="3288385" y="912390"/>
                </a:cubicBezTo>
                <a:cubicBezTo>
                  <a:pt x="3288385" y="904376"/>
                  <a:pt x="3292981" y="908385"/>
                  <a:pt x="3290684" y="900371"/>
                </a:cubicBezTo>
                <a:cubicBezTo>
                  <a:pt x="3290684" y="892357"/>
                  <a:pt x="3286089" y="904375"/>
                  <a:pt x="3286089" y="896362"/>
                </a:cubicBezTo>
                <a:cubicBezTo>
                  <a:pt x="3286089" y="888348"/>
                  <a:pt x="3292981" y="896362"/>
                  <a:pt x="3292981" y="880334"/>
                </a:cubicBezTo>
                <a:cubicBezTo>
                  <a:pt x="3295281" y="880334"/>
                  <a:pt x="3295281" y="884343"/>
                  <a:pt x="3299876" y="884343"/>
                </a:cubicBezTo>
                <a:lnTo>
                  <a:pt x="3298526" y="879338"/>
                </a:lnTo>
                <a:lnTo>
                  <a:pt x="3296532" y="876056"/>
                </a:lnTo>
                <a:lnTo>
                  <a:pt x="3295281" y="876329"/>
                </a:lnTo>
                <a:lnTo>
                  <a:pt x="3294630" y="872925"/>
                </a:lnTo>
                <a:lnTo>
                  <a:pt x="3238523" y="780571"/>
                </a:lnTo>
                <a:cubicBezTo>
                  <a:pt x="3111259" y="592195"/>
                  <a:pt x="2948692" y="429628"/>
                  <a:pt x="2760315" y="302363"/>
                </a:cubicBezTo>
                <a:lnTo>
                  <a:pt x="2644438" y="231966"/>
                </a:lnTo>
                <a:lnTo>
                  <a:pt x="2636024" y="234513"/>
                </a:lnTo>
                <a:cubicBezTo>
                  <a:pt x="2630836" y="234020"/>
                  <a:pt x="2625265" y="233033"/>
                  <a:pt x="2620461" y="235569"/>
                </a:cubicBezTo>
                <a:lnTo>
                  <a:pt x="2614040" y="244104"/>
                </a:lnTo>
                <a:lnTo>
                  <a:pt x="2613563" y="244502"/>
                </a:lnTo>
                <a:cubicBezTo>
                  <a:pt x="2609723" y="240696"/>
                  <a:pt x="2609196" y="228506"/>
                  <a:pt x="2606661" y="212379"/>
                </a:cubicBezTo>
                <a:cubicBezTo>
                  <a:pt x="2607364" y="228634"/>
                  <a:pt x="2600036" y="229145"/>
                  <a:pt x="2597854" y="221144"/>
                </a:cubicBezTo>
                <a:cubicBezTo>
                  <a:pt x="2595847" y="217207"/>
                  <a:pt x="2597679" y="217079"/>
                  <a:pt x="2597503" y="213018"/>
                </a:cubicBezTo>
                <a:cubicBezTo>
                  <a:pt x="2595319" y="205016"/>
                  <a:pt x="2594543" y="229529"/>
                  <a:pt x="2592183" y="217463"/>
                </a:cubicBezTo>
                <a:cubicBezTo>
                  <a:pt x="2589999" y="209465"/>
                  <a:pt x="2595671" y="213146"/>
                  <a:pt x="2591831" y="209337"/>
                </a:cubicBezTo>
                <a:cubicBezTo>
                  <a:pt x="2590175" y="213529"/>
                  <a:pt x="2587815" y="201463"/>
                  <a:pt x="2586512" y="213786"/>
                </a:cubicBezTo>
                <a:cubicBezTo>
                  <a:pt x="2584503" y="209849"/>
                  <a:pt x="2584327" y="205785"/>
                  <a:pt x="2584151" y="201719"/>
                </a:cubicBezTo>
                <a:cubicBezTo>
                  <a:pt x="2582848" y="214041"/>
                  <a:pt x="2566364" y="215192"/>
                  <a:pt x="2567314" y="194744"/>
                </a:cubicBezTo>
                <a:cubicBezTo>
                  <a:pt x="2551356" y="208085"/>
                  <a:pt x="2528323" y="185239"/>
                  <a:pt x="2513670" y="186262"/>
                </a:cubicBezTo>
                <a:cubicBezTo>
                  <a:pt x="2513494" y="182198"/>
                  <a:pt x="2513141" y="174072"/>
                  <a:pt x="2514974" y="173944"/>
                </a:cubicBezTo>
                <a:cubicBezTo>
                  <a:pt x="2515062" y="175975"/>
                  <a:pt x="2515652" y="178990"/>
                  <a:pt x="2516404" y="180466"/>
                </a:cubicBezTo>
                <a:lnTo>
                  <a:pt x="2517479" y="181127"/>
                </a:lnTo>
                <a:lnTo>
                  <a:pt x="2518811" y="177749"/>
                </a:lnTo>
                <a:cubicBezTo>
                  <a:pt x="2516982" y="177876"/>
                  <a:pt x="2516806" y="173816"/>
                  <a:pt x="2516630" y="169751"/>
                </a:cubicBezTo>
                <a:cubicBezTo>
                  <a:pt x="2518283" y="165558"/>
                  <a:pt x="2518460" y="169623"/>
                  <a:pt x="2520291" y="169495"/>
                </a:cubicBezTo>
                <a:cubicBezTo>
                  <a:pt x="2520467" y="173560"/>
                  <a:pt x="2518635" y="173688"/>
                  <a:pt x="2518811" y="177749"/>
                </a:cubicBezTo>
                <a:cubicBezTo>
                  <a:pt x="2518442" y="179813"/>
                  <a:pt x="2518028" y="180861"/>
                  <a:pt x="2517613" y="181209"/>
                </a:cubicBezTo>
                <a:lnTo>
                  <a:pt x="2517479" y="181127"/>
                </a:lnTo>
                <a:lnTo>
                  <a:pt x="2517364" y="181417"/>
                </a:lnTo>
                <a:cubicBezTo>
                  <a:pt x="2517158" y="181942"/>
                  <a:pt x="2517158" y="181942"/>
                  <a:pt x="2517158" y="181942"/>
                </a:cubicBezTo>
                <a:cubicBezTo>
                  <a:pt x="2520995" y="185751"/>
                  <a:pt x="2524659" y="185495"/>
                  <a:pt x="2526315" y="181303"/>
                </a:cubicBezTo>
                <a:cubicBezTo>
                  <a:pt x="2524307" y="177366"/>
                  <a:pt x="2524132" y="173305"/>
                  <a:pt x="2522124" y="169368"/>
                </a:cubicBezTo>
                <a:cubicBezTo>
                  <a:pt x="2520115" y="165430"/>
                  <a:pt x="2514622" y="165814"/>
                  <a:pt x="2512790" y="165942"/>
                </a:cubicBezTo>
                <a:cubicBezTo>
                  <a:pt x="2510958" y="166070"/>
                  <a:pt x="2513318" y="178132"/>
                  <a:pt x="2511662" y="182326"/>
                </a:cubicBezTo>
                <a:cubicBezTo>
                  <a:pt x="2510783" y="162009"/>
                  <a:pt x="2507998" y="182581"/>
                  <a:pt x="2505814" y="174583"/>
                </a:cubicBezTo>
                <a:cubicBezTo>
                  <a:pt x="2506554" y="170454"/>
                  <a:pt x="2506334" y="165374"/>
                  <a:pt x="2505745" y="162358"/>
                </a:cubicBezTo>
                <a:lnTo>
                  <a:pt x="2505225" y="161118"/>
                </a:lnTo>
                <a:lnTo>
                  <a:pt x="2504266" y="160656"/>
                </a:lnTo>
                <a:lnTo>
                  <a:pt x="2503455" y="162521"/>
                </a:lnTo>
                <a:cubicBezTo>
                  <a:pt x="2505286" y="162393"/>
                  <a:pt x="2503806" y="170646"/>
                  <a:pt x="2503806" y="170646"/>
                </a:cubicBezTo>
                <a:cubicBezTo>
                  <a:pt x="2502847" y="169694"/>
                  <a:pt x="2501947" y="167464"/>
                  <a:pt x="2501113" y="164783"/>
                </a:cubicBezTo>
                <a:lnTo>
                  <a:pt x="2499378" y="158301"/>
                </a:lnTo>
                <a:lnTo>
                  <a:pt x="2497375" y="157337"/>
                </a:lnTo>
                <a:lnTo>
                  <a:pt x="2497786" y="158839"/>
                </a:lnTo>
                <a:cubicBezTo>
                  <a:pt x="2498313" y="171029"/>
                  <a:pt x="2492289" y="159223"/>
                  <a:pt x="2490457" y="159350"/>
                </a:cubicBezTo>
                <a:cubicBezTo>
                  <a:pt x="2489329" y="175734"/>
                  <a:pt x="2486019" y="184115"/>
                  <a:pt x="2480346" y="180434"/>
                </a:cubicBezTo>
                <a:cubicBezTo>
                  <a:pt x="2484011" y="180178"/>
                  <a:pt x="2482003" y="176246"/>
                  <a:pt x="2481475" y="164055"/>
                </a:cubicBezTo>
                <a:cubicBezTo>
                  <a:pt x="2475980" y="164439"/>
                  <a:pt x="2472491" y="168756"/>
                  <a:pt x="2466646" y="161014"/>
                </a:cubicBezTo>
                <a:cubicBezTo>
                  <a:pt x="2468478" y="160886"/>
                  <a:pt x="2475804" y="160374"/>
                  <a:pt x="2473796" y="156437"/>
                </a:cubicBezTo>
                <a:cubicBezTo>
                  <a:pt x="2468478" y="160886"/>
                  <a:pt x="2467951" y="148695"/>
                  <a:pt x="2469607" y="144502"/>
                </a:cubicBezTo>
                <a:cubicBezTo>
                  <a:pt x="2466119" y="148823"/>
                  <a:pt x="2465591" y="136628"/>
                  <a:pt x="2462455" y="149080"/>
                </a:cubicBezTo>
                <a:cubicBezTo>
                  <a:pt x="2462279" y="145014"/>
                  <a:pt x="2460447" y="145142"/>
                  <a:pt x="2460271" y="141077"/>
                </a:cubicBezTo>
                <a:lnTo>
                  <a:pt x="2460449" y="139548"/>
                </a:lnTo>
                <a:lnTo>
                  <a:pt x="2459580" y="139130"/>
                </a:lnTo>
                <a:cubicBezTo>
                  <a:pt x="2247767" y="49540"/>
                  <a:pt x="2014891" y="0"/>
                  <a:pt x="1770444" y="0"/>
                </a:cubicBezTo>
                <a:lnTo>
                  <a:pt x="1619441" y="7625"/>
                </a:lnTo>
                <a:lnTo>
                  <a:pt x="1618589" y="8266"/>
                </a:lnTo>
                <a:cubicBezTo>
                  <a:pt x="1618764" y="12332"/>
                  <a:pt x="1618940" y="16397"/>
                  <a:pt x="1620769" y="16269"/>
                </a:cubicBezTo>
                <a:cubicBezTo>
                  <a:pt x="1617635" y="28716"/>
                  <a:pt x="1608475" y="29355"/>
                  <a:pt x="1606116" y="17292"/>
                </a:cubicBezTo>
                <a:cubicBezTo>
                  <a:pt x="1601501" y="37991"/>
                  <a:pt x="1587801" y="18571"/>
                  <a:pt x="1580824" y="27207"/>
                </a:cubicBezTo>
                <a:cubicBezTo>
                  <a:pt x="1580297" y="15018"/>
                  <a:pt x="1578642" y="19210"/>
                  <a:pt x="1578993" y="27335"/>
                </a:cubicBezTo>
                <a:cubicBezTo>
                  <a:pt x="1576985" y="23399"/>
                  <a:pt x="1576634" y="15273"/>
                  <a:pt x="1576458" y="11208"/>
                </a:cubicBezTo>
                <a:cubicBezTo>
                  <a:pt x="1573675" y="31784"/>
                  <a:pt x="1563284" y="3978"/>
                  <a:pt x="1562508" y="28486"/>
                </a:cubicBezTo>
                <a:cubicBezTo>
                  <a:pt x="1556311" y="12614"/>
                  <a:pt x="1551166" y="21128"/>
                  <a:pt x="1545494" y="17447"/>
                </a:cubicBezTo>
                <a:cubicBezTo>
                  <a:pt x="1544190" y="29765"/>
                  <a:pt x="1536865" y="30276"/>
                  <a:pt x="1533201" y="30532"/>
                </a:cubicBezTo>
                <a:cubicBezTo>
                  <a:pt x="1533377" y="34598"/>
                  <a:pt x="1535208" y="34470"/>
                  <a:pt x="1535560" y="42595"/>
                </a:cubicBezTo>
                <a:cubicBezTo>
                  <a:pt x="1531720" y="38790"/>
                  <a:pt x="1533904" y="46788"/>
                  <a:pt x="1532248" y="50981"/>
                </a:cubicBezTo>
                <a:cubicBezTo>
                  <a:pt x="1526930" y="55425"/>
                  <a:pt x="1526403" y="43234"/>
                  <a:pt x="1523091" y="51621"/>
                </a:cubicBezTo>
                <a:cubicBezTo>
                  <a:pt x="1524747" y="47427"/>
                  <a:pt x="1522212" y="31299"/>
                  <a:pt x="1522739" y="43490"/>
                </a:cubicBezTo>
                <a:cubicBezTo>
                  <a:pt x="1523443" y="59746"/>
                  <a:pt x="1516290" y="64322"/>
                  <a:pt x="1510621" y="60641"/>
                </a:cubicBezTo>
                <a:cubicBezTo>
                  <a:pt x="1511149" y="72831"/>
                  <a:pt x="1506957" y="60896"/>
                  <a:pt x="1507309" y="69026"/>
                </a:cubicBezTo>
                <a:cubicBezTo>
                  <a:pt x="1507661" y="77152"/>
                  <a:pt x="1509668" y="81089"/>
                  <a:pt x="1511501" y="80961"/>
                </a:cubicBezTo>
                <a:cubicBezTo>
                  <a:pt x="1511501" y="80961"/>
                  <a:pt x="1511324" y="76896"/>
                  <a:pt x="1512980" y="72704"/>
                </a:cubicBezTo>
                <a:cubicBezTo>
                  <a:pt x="1514986" y="76640"/>
                  <a:pt x="1519178" y="88575"/>
                  <a:pt x="1523017" y="92384"/>
                </a:cubicBezTo>
                <a:cubicBezTo>
                  <a:pt x="1519353" y="92640"/>
                  <a:pt x="1517521" y="92768"/>
                  <a:pt x="1517697" y="96833"/>
                </a:cubicBezTo>
                <a:cubicBezTo>
                  <a:pt x="1525026" y="96321"/>
                  <a:pt x="1526682" y="92128"/>
                  <a:pt x="1534007" y="91617"/>
                </a:cubicBezTo>
                <a:cubicBezTo>
                  <a:pt x="1534358" y="99743"/>
                  <a:pt x="1537847" y="95426"/>
                  <a:pt x="1538199" y="103552"/>
                </a:cubicBezTo>
                <a:cubicBezTo>
                  <a:pt x="1540031" y="103423"/>
                  <a:pt x="1541511" y="95171"/>
                  <a:pt x="1543167" y="90977"/>
                </a:cubicBezTo>
                <a:cubicBezTo>
                  <a:pt x="1547356" y="102912"/>
                  <a:pt x="1555988" y="90082"/>
                  <a:pt x="1562187" y="105954"/>
                </a:cubicBezTo>
                <a:cubicBezTo>
                  <a:pt x="1565673" y="101634"/>
                  <a:pt x="1568634" y="85122"/>
                  <a:pt x="1571169" y="101249"/>
                </a:cubicBezTo>
                <a:cubicBezTo>
                  <a:pt x="1574833" y="100994"/>
                  <a:pt x="1574481" y="92869"/>
                  <a:pt x="1576313" y="92741"/>
                </a:cubicBezTo>
                <a:cubicBezTo>
                  <a:pt x="1578142" y="92613"/>
                  <a:pt x="1577017" y="108996"/>
                  <a:pt x="1578846" y="108868"/>
                </a:cubicBezTo>
                <a:cubicBezTo>
                  <a:pt x="1578671" y="104803"/>
                  <a:pt x="1579084" y="103755"/>
                  <a:pt x="1579727" y="102691"/>
                </a:cubicBezTo>
                <a:lnTo>
                  <a:pt x="1580035" y="101834"/>
                </a:lnTo>
                <a:lnTo>
                  <a:pt x="1580552" y="102347"/>
                </a:lnTo>
                <a:cubicBezTo>
                  <a:pt x="1581116" y="103450"/>
                  <a:pt x="1581679" y="104555"/>
                  <a:pt x="1582707" y="104483"/>
                </a:cubicBezTo>
                <a:lnTo>
                  <a:pt x="1582394" y="97274"/>
                </a:lnTo>
                <a:lnTo>
                  <a:pt x="1586021" y="104799"/>
                </a:lnTo>
                <a:cubicBezTo>
                  <a:pt x="1587504" y="107243"/>
                  <a:pt x="1589010" y="110195"/>
                  <a:pt x="1590190" y="116226"/>
                </a:cubicBezTo>
                <a:cubicBezTo>
                  <a:pt x="1588533" y="120419"/>
                  <a:pt x="1581558" y="129056"/>
                  <a:pt x="1585573" y="136930"/>
                </a:cubicBezTo>
                <a:cubicBezTo>
                  <a:pt x="1587831" y="104164"/>
                  <a:pt x="1602835" y="111266"/>
                  <a:pt x="1605899" y="139584"/>
                </a:cubicBezTo>
                <a:cubicBezTo>
                  <a:pt x="1609386" y="135267"/>
                  <a:pt x="1603538" y="127521"/>
                  <a:pt x="1607379" y="131331"/>
                </a:cubicBezTo>
                <a:cubicBezTo>
                  <a:pt x="1609211" y="131203"/>
                  <a:pt x="1611392" y="139200"/>
                  <a:pt x="1611919" y="151395"/>
                </a:cubicBezTo>
                <a:cubicBezTo>
                  <a:pt x="1610089" y="151523"/>
                  <a:pt x="1610089" y="151523"/>
                  <a:pt x="1610089" y="151523"/>
                </a:cubicBezTo>
                <a:cubicBezTo>
                  <a:pt x="1609489" y="180096"/>
                  <a:pt x="1616463" y="171455"/>
                  <a:pt x="1622135" y="175136"/>
                </a:cubicBezTo>
                <a:cubicBezTo>
                  <a:pt x="1619525" y="199773"/>
                  <a:pt x="1611672" y="188094"/>
                  <a:pt x="1604169" y="184541"/>
                </a:cubicBezTo>
                <a:cubicBezTo>
                  <a:pt x="1602864" y="196859"/>
                  <a:pt x="1604521" y="192670"/>
                  <a:pt x="1606705" y="200668"/>
                </a:cubicBezTo>
                <a:cubicBezTo>
                  <a:pt x="1603110" y="213147"/>
                  <a:pt x="1596269" y="198340"/>
                  <a:pt x="1591200" y="200606"/>
                </a:cubicBezTo>
                <a:lnTo>
                  <a:pt x="1589263" y="202867"/>
                </a:lnTo>
                <a:lnTo>
                  <a:pt x="1586238" y="201582"/>
                </a:lnTo>
                <a:cubicBezTo>
                  <a:pt x="1581127" y="199517"/>
                  <a:pt x="1576420" y="198060"/>
                  <a:pt x="1572415" y="198340"/>
                </a:cubicBezTo>
                <a:cubicBezTo>
                  <a:pt x="1572238" y="194274"/>
                  <a:pt x="1571886" y="186141"/>
                  <a:pt x="1573890" y="186001"/>
                </a:cubicBezTo>
                <a:cubicBezTo>
                  <a:pt x="1574066" y="190065"/>
                  <a:pt x="1576595" y="202129"/>
                  <a:pt x="1578070" y="189786"/>
                </a:cubicBezTo>
                <a:cubicBezTo>
                  <a:pt x="1576067" y="189926"/>
                  <a:pt x="1575891" y="185861"/>
                  <a:pt x="1575715" y="181792"/>
                </a:cubicBezTo>
                <a:cubicBezTo>
                  <a:pt x="1577542" y="177587"/>
                  <a:pt x="1582074" y="189506"/>
                  <a:pt x="1583550" y="177167"/>
                </a:cubicBezTo>
                <a:cubicBezTo>
                  <a:pt x="1579546" y="177447"/>
                  <a:pt x="1573362" y="173797"/>
                  <a:pt x="1571359" y="173937"/>
                </a:cubicBezTo>
                <a:cubicBezTo>
                  <a:pt x="1571534" y="178006"/>
                  <a:pt x="1572063" y="190205"/>
                  <a:pt x="1570238" y="194414"/>
                </a:cubicBezTo>
                <a:cubicBezTo>
                  <a:pt x="1569358" y="174077"/>
                  <a:pt x="1564230" y="194834"/>
                  <a:pt x="1561698" y="182770"/>
                </a:cubicBezTo>
                <a:cubicBezTo>
                  <a:pt x="1565529" y="178425"/>
                  <a:pt x="1562998" y="166362"/>
                  <a:pt x="1561170" y="170568"/>
                </a:cubicBezTo>
                <a:cubicBezTo>
                  <a:pt x="1563174" y="170427"/>
                  <a:pt x="1561698" y="182770"/>
                  <a:pt x="1559697" y="182910"/>
                </a:cubicBezTo>
                <a:cubicBezTo>
                  <a:pt x="1555516" y="179124"/>
                  <a:pt x="1554284" y="150654"/>
                  <a:pt x="1550806" y="163132"/>
                </a:cubicBezTo>
                <a:cubicBezTo>
                  <a:pt x="1551158" y="171266"/>
                  <a:pt x="1554637" y="158788"/>
                  <a:pt x="1555165" y="170987"/>
                </a:cubicBezTo>
                <a:cubicBezTo>
                  <a:pt x="1553689" y="183329"/>
                  <a:pt x="1549156" y="171406"/>
                  <a:pt x="1545153" y="171686"/>
                </a:cubicBezTo>
                <a:cubicBezTo>
                  <a:pt x="1545857" y="187958"/>
                  <a:pt x="1540201" y="196511"/>
                  <a:pt x="1536020" y="192721"/>
                </a:cubicBezTo>
                <a:cubicBezTo>
                  <a:pt x="1539849" y="188377"/>
                  <a:pt x="1535668" y="184588"/>
                  <a:pt x="1535316" y="176454"/>
                </a:cubicBezTo>
                <a:cubicBezTo>
                  <a:pt x="1529308" y="176873"/>
                  <a:pt x="1525480" y="181222"/>
                  <a:pt x="1519120" y="173503"/>
                </a:cubicBezTo>
                <a:cubicBezTo>
                  <a:pt x="1520947" y="169298"/>
                  <a:pt x="1529132" y="172804"/>
                  <a:pt x="1526777" y="164809"/>
                </a:cubicBezTo>
                <a:cubicBezTo>
                  <a:pt x="1521123" y="173363"/>
                  <a:pt x="1520596" y="161165"/>
                  <a:pt x="1522244" y="152891"/>
                </a:cubicBezTo>
                <a:cubicBezTo>
                  <a:pt x="1518592" y="161304"/>
                  <a:pt x="1518064" y="149101"/>
                  <a:pt x="1514411" y="157514"/>
                </a:cubicBezTo>
                <a:cubicBezTo>
                  <a:pt x="1514236" y="153449"/>
                  <a:pt x="1512232" y="153589"/>
                  <a:pt x="1512056" y="149520"/>
                </a:cubicBezTo>
                <a:cubicBezTo>
                  <a:pt x="1511880" y="145455"/>
                  <a:pt x="1513707" y="141246"/>
                  <a:pt x="1515711" y="141107"/>
                </a:cubicBezTo>
                <a:cubicBezTo>
                  <a:pt x="1511176" y="129186"/>
                  <a:pt x="1511176" y="129186"/>
                  <a:pt x="1506820" y="121332"/>
                </a:cubicBezTo>
                <a:cubicBezTo>
                  <a:pt x="1505171" y="129606"/>
                  <a:pt x="1511176" y="129186"/>
                  <a:pt x="1507347" y="133531"/>
                </a:cubicBezTo>
                <a:cubicBezTo>
                  <a:pt x="1505257" y="131638"/>
                  <a:pt x="1504801" y="132691"/>
                  <a:pt x="1504367" y="134251"/>
                </a:cubicBezTo>
                <a:lnTo>
                  <a:pt x="1503172" y="135830"/>
                </a:lnTo>
                <a:lnTo>
                  <a:pt x="1503268" y="135500"/>
                </a:lnTo>
                <a:cubicBezTo>
                  <a:pt x="1502920" y="132586"/>
                  <a:pt x="1501913" y="129716"/>
                  <a:pt x="1501032" y="129778"/>
                </a:cubicBezTo>
                <a:lnTo>
                  <a:pt x="1500636" y="133509"/>
                </a:lnTo>
                <a:lnTo>
                  <a:pt x="1500266" y="131605"/>
                </a:lnTo>
                <a:cubicBezTo>
                  <a:pt x="1498300" y="127535"/>
                  <a:pt x="1494613" y="129323"/>
                  <a:pt x="1492978" y="126376"/>
                </a:cubicBezTo>
                <a:cubicBezTo>
                  <a:pt x="1498459" y="113753"/>
                  <a:pt x="1503519" y="137880"/>
                  <a:pt x="1504819" y="121472"/>
                </a:cubicBezTo>
                <a:cubicBezTo>
                  <a:pt x="1500811" y="121751"/>
                  <a:pt x="1498635" y="117822"/>
                  <a:pt x="1498106" y="105619"/>
                </a:cubicBezTo>
                <a:cubicBezTo>
                  <a:pt x="1500107" y="105479"/>
                  <a:pt x="1506292" y="109129"/>
                  <a:pt x="1505940" y="100995"/>
                </a:cubicBezTo>
                <a:cubicBezTo>
                  <a:pt x="1501759" y="97205"/>
                  <a:pt x="1498106" y="105619"/>
                  <a:pt x="1495223" y="85426"/>
                </a:cubicBezTo>
                <a:cubicBezTo>
                  <a:pt x="1493750" y="97765"/>
                  <a:pt x="1487215" y="85985"/>
                  <a:pt x="1483562" y="94398"/>
                </a:cubicBezTo>
                <a:cubicBezTo>
                  <a:pt x="1481382" y="90469"/>
                  <a:pt x="1483386" y="90329"/>
                  <a:pt x="1481030" y="82336"/>
                </a:cubicBezTo>
                <a:cubicBezTo>
                  <a:pt x="1479381" y="90609"/>
                  <a:pt x="1476674" y="74481"/>
                  <a:pt x="1477026" y="82615"/>
                </a:cubicBezTo>
                <a:cubicBezTo>
                  <a:pt x="1479030" y="82475"/>
                  <a:pt x="1477378" y="90749"/>
                  <a:pt x="1477378" y="90749"/>
                </a:cubicBezTo>
                <a:cubicBezTo>
                  <a:pt x="1475025" y="82755"/>
                  <a:pt x="1473197" y="86964"/>
                  <a:pt x="1471194" y="87104"/>
                </a:cubicBezTo>
                <a:lnTo>
                  <a:pt x="1470440" y="82607"/>
                </a:lnTo>
                <a:lnTo>
                  <a:pt x="1475225" y="79660"/>
                </a:lnTo>
                <a:cubicBezTo>
                  <a:pt x="1476724" y="78576"/>
                  <a:pt x="1477521" y="76561"/>
                  <a:pt x="1476385" y="70763"/>
                </a:cubicBezTo>
                <a:cubicBezTo>
                  <a:pt x="1474963" y="78699"/>
                  <a:pt x="1471269" y="75039"/>
                  <a:pt x="1471269" y="75039"/>
                </a:cubicBezTo>
                <a:cubicBezTo>
                  <a:pt x="1471354" y="76992"/>
                  <a:pt x="1470955" y="77999"/>
                  <a:pt x="1470558" y="79006"/>
                </a:cubicBezTo>
                <a:lnTo>
                  <a:pt x="1470184" y="81085"/>
                </a:lnTo>
                <a:lnTo>
                  <a:pt x="1469841" y="79039"/>
                </a:lnTo>
                <a:cubicBezTo>
                  <a:pt x="1469254" y="77040"/>
                  <a:pt x="1468665" y="75042"/>
                  <a:pt x="1468489" y="70975"/>
                </a:cubicBezTo>
                <a:cubicBezTo>
                  <a:pt x="1458829" y="79808"/>
                  <a:pt x="1449940" y="60030"/>
                  <a:pt x="1442105" y="64658"/>
                </a:cubicBezTo>
                <a:cubicBezTo>
                  <a:pt x="1439928" y="60729"/>
                  <a:pt x="1441400" y="48386"/>
                  <a:pt x="1439399" y="48526"/>
                </a:cubicBezTo>
                <a:cubicBezTo>
                  <a:pt x="1437924" y="60868"/>
                  <a:pt x="1435920" y="61008"/>
                  <a:pt x="1431740" y="57218"/>
                </a:cubicBezTo>
                <a:cubicBezTo>
                  <a:pt x="1431563" y="53154"/>
                  <a:pt x="1433743" y="57079"/>
                  <a:pt x="1433567" y="53014"/>
                </a:cubicBezTo>
                <a:cubicBezTo>
                  <a:pt x="1430300" y="47123"/>
                  <a:pt x="1421797" y="50776"/>
                  <a:pt x="1419068" y="44273"/>
                </a:cubicBezTo>
                <a:lnTo>
                  <a:pt x="1418728" y="35192"/>
                </a:lnTo>
                <a:lnTo>
                  <a:pt x="1417595" y="35365"/>
                </a:lnTo>
                <a:lnTo>
                  <a:pt x="1411624" y="44857"/>
                </a:lnTo>
                <a:cubicBezTo>
                  <a:pt x="1410383" y="45198"/>
                  <a:pt x="1409229" y="44641"/>
                  <a:pt x="1408341" y="42982"/>
                </a:cubicBezTo>
                <a:lnTo>
                  <a:pt x="1407273" y="37605"/>
                </a:lnTo>
                <a:lnTo>
                  <a:pt x="1406075" y="37913"/>
                </a:lnTo>
                <a:lnTo>
                  <a:pt x="1405255" y="42752"/>
                </a:lnTo>
                <a:cubicBezTo>
                  <a:pt x="1405637" y="45785"/>
                  <a:pt x="1406270" y="48800"/>
                  <a:pt x="1405357" y="50903"/>
                </a:cubicBezTo>
                <a:cubicBezTo>
                  <a:pt x="1402591" y="44977"/>
                  <a:pt x="1399819" y="41856"/>
                  <a:pt x="1397052" y="40265"/>
                </a:cubicBezTo>
                <a:lnTo>
                  <a:pt x="1396979" y="40252"/>
                </a:lnTo>
                <a:lnTo>
                  <a:pt x="1243968" y="79595"/>
                </a:lnTo>
                <a:lnTo>
                  <a:pt x="1143926" y="116211"/>
                </a:lnTo>
                <a:lnTo>
                  <a:pt x="1146309" y="121512"/>
                </a:lnTo>
                <a:cubicBezTo>
                  <a:pt x="1146964" y="125035"/>
                  <a:pt x="1147597" y="128051"/>
                  <a:pt x="1149511" y="125879"/>
                </a:cubicBezTo>
                <a:cubicBezTo>
                  <a:pt x="1148597" y="127982"/>
                  <a:pt x="1147684" y="130084"/>
                  <a:pt x="1146749" y="131680"/>
                </a:cubicBezTo>
                <a:lnTo>
                  <a:pt x="1146662" y="131763"/>
                </a:lnTo>
                <a:lnTo>
                  <a:pt x="1146484" y="125358"/>
                </a:lnTo>
                <a:cubicBezTo>
                  <a:pt x="1145583" y="127489"/>
                  <a:pt x="1145044" y="126494"/>
                  <a:pt x="1144481" y="124983"/>
                </a:cubicBezTo>
                <a:lnTo>
                  <a:pt x="1142730" y="122143"/>
                </a:lnTo>
                <a:lnTo>
                  <a:pt x="1142899" y="116587"/>
                </a:lnTo>
                <a:lnTo>
                  <a:pt x="1139126" y="117968"/>
                </a:lnTo>
                <a:lnTo>
                  <a:pt x="1139147" y="118443"/>
                </a:lnTo>
                <a:lnTo>
                  <a:pt x="1138713" y="118119"/>
                </a:lnTo>
                <a:lnTo>
                  <a:pt x="1132009" y="120573"/>
                </a:lnTo>
                <a:lnTo>
                  <a:pt x="1135494" y="126857"/>
                </a:lnTo>
                <a:cubicBezTo>
                  <a:pt x="1134036" y="127978"/>
                  <a:pt x="1132512" y="127574"/>
                  <a:pt x="1130984" y="126343"/>
                </a:cubicBezTo>
                <a:lnTo>
                  <a:pt x="1127558" y="122202"/>
                </a:lnTo>
                <a:lnTo>
                  <a:pt x="1104376" y="130687"/>
                </a:lnTo>
                <a:lnTo>
                  <a:pt x="1104450" y="131064"/>
                </a:lnTo>
                <a:cubicBezTo>
                  <a:pt x="1105282" y="139420"/>
                  <a:pt x="1105468" y="152410"/>
                  <a:pt x="1108341" y="149152"/>
                </a:cubicBezTo>
                <a:cubicBezTo>
                  <a:pt x="1106338" y="149291"/>
                  <a:pt x="1108869" y="161351"/>
                  <a:pt x="1107042" y="165560"/>
                </a:cubicBezTo>
                <a:cubicBezTo>
                  <a:pt x="1110870" y="161211"/>
                  <a:pt x="1111398" y="173414"/>
                  <a:pt x="1109573" y="177619"/>
                </a:cubicBezTo>
                <a:cubicBezTo>
                  <a:pt x="1113401" y="173274"/>
                  <a:pt x="1111574" y="177480"/>
                  <a:pt x="1115403" y="173135"/>
                </a:cubicBezTo>
                <a:cubicBezTo>
                  <a:pt x="1117934" y="185194"/>
                  <a:pt x="1120463" y="197257"/>
                  <a:pt x="1124646" y="201043"/>
                </a:cubicBezTo>
                <a:cubicBezTo>
                  <a:pt x="1124294" y="192908"/>
                  <a:pt x="1119935" y="185054"/>
                  <a:pt x="1121762" y="180850"/>
                </a:cubicBezTo>
                <a:cubicBezTo>
                  <a:pt x="1123766" y="180710"/>
                  <a:pt x="1124118" y="188845"/>
                  <a:pt x="1126119" y="188704"/>
                </a:cubicBezTo>
                <a:cubicBezTo>
                  <a:pt x="1127418" y="172296"/>
                  <a:pt x="1115403" y="173135"/>
                  <a:pt x="1114874" y="160931"/>
                </a:cubicBezTo>
                <a:cubicBezTo>
                  <a:pt x="1118879" y="160652"/>
                  <a:pt x="1119231" y="168786"/>
                  <a:pt x="1125062" y="164302"/>
                </a:cubicBezTo>
                <a:cubicBezTo>
                  <a:pt x="1123590" y="176641"/>
                  <a:pt x="1129595" y="176222"/>
                  <a:pt x="1133951" y="184075"/>
                </a:cubicBezTo>
                <a:cubicBezTo>
                  <a:pt x="1132127" y="188284"/>
                  <a:pt x="1129595" y="176222"/>
                  <a:pt x="1128122" y="188564"/>
                </a:cubicBezTo>
                <a:cubicBezTo>
                  <a:pt x="1132303" y="192349"/>
                  <a:pt x="1126294" y="192769"/>
                  <a:pt x="1126471" y="196838"/>
                </a:cubicBezTo>
                <a:cubicBezTo>
                  <a:pt x="1126471" y="196838"/>
                  <a:pt x="1130827" y="204693"/>
                  <a:pt x="1129002" y="208901"/>
                </a:cubicBezTo>
                <a:cubicBezTo>
                  <a:pt x="1120991" y="209461"/>
                  <a:pt x="1113510" y="222219"/>
                  <a:pt x="1109858" y="230633"/>
                </a:cubicBezTo>
                <a:cubicBezTo>
                  <a:pt x="1114038" y="234422"/>
                  <a:pt x="1123170" y="213386"/>
                  <a:pt x="1127527" y="221240"/>
                </a:cubicBezTo>
                <a:cubicBezTo>
                  <a:pt x="1127527" y="221240"/>
                  <a:pt x="1128582" y="245643"/>
                  <a:pt x="1128582" y="245643"/>
                </a:cubicBezTo>
                <a:cubicBezTo>
                  <a:pt x="1130059" y="233304"/>
                  <a:pt x="1132939" y="253497"/>
                  <a:pt x="1134767" y="249293"/>
                </a:cubicBezTo>
                <a:cubicBezTo>
                  <a:pt x="1134590" y="245224"/>
                  <a:pt x="1134239" y="237089"/>
                  <a:pt x="1136415" y="241019"/>
                </a:cubicBezTo>
                <a:cubicBezTo>
                  <a:pt x="1136944" y="253218"/>
                  <a:pt x="1136944" y="253218"/>
                  <a:pt x="1136944" y="253218"/>
                </a:cubicBezTo>
                <a:cubicBezTo>
                  <a:pt x="1131114" y="257707"/>
                  <a:pt x="1126934" y="253917"/>
                  <a:pt x="1123103" y="258266"/>
                </a:cubicBezTo>
                <a:cubicBezTo>
                  <a:pt x="1125106" y="258126"/>
                  <a:pt x="1125282" y="262191"/>
                  <a:pt x="1127286" y="262051"/>
                </a:cubicBezTo>
                <a:cubicBezTo>
                  <a:pt x="1123455" y="266399"/>
                  <a:pt x="1123103" y="258266"/>
                  <a:pt x="1121630" y="270608"/>
                </a:cubicBezTo>
                <a:cubicBezTo>
                  <a:pt x="1116394" y="242417"/>
                  <a:pt x="1107261" y="263449"/>
                  <a:pt x="1100549" y="247600"/>
                </a:cubicBezTo>
                <a:cubicBezTo>
                  <a:pt x="1106382" y="243116"/>
                  <a:pt x="1103850" y="231052"/>
                  <a:pt x="1104026" y="235121"/>
                </a:cubicBezTo>
                <a:cubicBezTo>
                  <a:pt x="1102377" y="243396"/>
                  <a:pt x="1096193" y="239745"/>
                  <a:pt x="1095665" y="227546"/>
                </a:cubicBezTo>
                <a:cubicBezTo>
                  <a:pt x="1096017" y="235681"/>
                  <a:pt x="1094189" y="239885"/>
                  <a:pt x="1092365" y="244094"/>
                </a:cubicBezTo>
                <a:cubicBezTo>
                  <a:pt x="1091837" y="231891"/>
                  <a:pt x="1087832" y="232171"/>
                  <a:pt x="1089481" y="223896"/>
                </a:cubicBezTo>
                <a:cubicBezTo>
                  <a:pt x="1081472" y="224456"/>
                  <a:pt x="1083121" y="216182"/>
                  <a:pt x="1080944" y="212257"/>
                </a:cubicBezTo>
                <a:cubicBezTo>
                  <a:pt x="1076940" y="212537"/>
                  <a:pt x="1083297" y="220252"/>
                  <a:pt x="1079293" y="220532"/>
                </a:cubicBezTo>
                <a:cubicBezTo>
                  <a:pt x="1073285" y="220951"/>
                  <a:pt x="1068576" y="204957"/>
                  <a:pt x="1062748" y="209446"/>
                </a:cubicBezTo>
                <a:cubicBezTo>
                  <a:pt x="1062571" y="205377"/>
                  <a:pt x="1062395" y="201311"/>
                  <a:pt x="1062219" y="197242"/>
                </a:cubicBezTo>
                <a:cubicBezTo>
                  <a:pt x="1060391" y="201451"/>
                  <a:pt x="1055859" y="189527"/>
                  <a:pt x="1055684" y="185463"/>
                </a:cubicBezTo>
                <a:cubicBezTo>
                  <a:pt x="1057508" y="181254"/>
                  <a:pt x="1060216" y="197382"/>
                  <a:pt x="1059687" y="185183"/>
                </a:cubicBezTo>
                <a:cubicBezTo>
                  <a:pt x="1059687" y="185183"/>
                  <a:pt x="1057684" y="185323"/>
                  <a:pt x="1057332" y="177189"/>
                </a:cubicBezTo>
                <a:cubicBezTo>
                  <a:pt x="1055684" y="185463"/>
                  <a:pt x="1053504" y="181534"/>
                  <a:pt x="1051151" y="173539"/>
                </a:cubicBezTo>
                <a:cubicBezTo>
                  <a:pt x="1051502" y="181674"/>
                  <a:pt x="1043315" y="178167"/>
                  <a:pt x="1038959" y="170313"/>
                </a:cubicBezTo>
                <a:cubicBezTo>
                  <a:pt x="1038783" y="166246"/>
                  <a:pt x="1039696" y="164143"/>
                  <a:pt x="1040609" y="162040"/>
                </a:cubicBezTo>
                <a:lnTo>
                  <a:pt x="1041338" y="158384"/>
                </a:lnTo>
                <a:lnTo>
                  <a:pt x="1037032" y="160458"/>
                </a:lnTo>
                <a:lnTo>
                  <a:pt x="1035613" y="165824"/>
                </a:lnTo>
                <a:lnTo>
                  <a:pt x="1035346" y="163882"/>
                </a:lnTo>
                <a:lnTo>
                  <a:pt x="1033839" y="161997"/>
                </a:lnTo>
                <a:lnTo>
                  <a:pt x="1031396" y="163174"/>
                </a:lnTo>
                <a:lnTo>
                  <a:pt x="1031901" y="165431"/>
                </a:lnTo>
                <a:cubicBezTo>
                  <a:pt x="1032646" y="166137"/>
                  <a:pt x="1033569" y="165934"/>
                  <a:pt x="1034473" y="166698"/>
                </a:cubicBezTo>
                <a:lnTo>
                  <a:pt x="1034952" y="167636"/>
                </a:lnTo>
                <a:lnTo>
                  <a:pt x="1032510" y="172101"/>
                </a:lnTo>
                <a:cubicBezTo>
                  <a:pt x="1031708" y="173877"/>
                  <a:pt x="1031170" y="175956"/>
                  <a:pt x="1031302" y="179006"/>
                </a:cubicBezTo>
                <a:cubicBezTo>
                  <a:pt x="1027121" y="175217"/>
                  <a:pt x="1027121" y="175217"/>
                  <a:pt x="1023293" y="179565"/>
                </a:cubicBezTo>
                <a:cubicBezTo>
                  <a:pt x="1025647" y="187560"/>
                  <a:pt x="1023997" y="195834"/>
                  <a:pt x="1019991" y="196114"/>
                </a:cubicBezTo>
                <a:cubicBezTo>
                  <a:pt x="1023050" y="220376"/>
                  <a:pt x="1021927" y="240853"/>
                  <a:pt x="1017746" y="237064"/>
                </a:cubicBezTo>
                <a:cubicBezTo>
                  <a:pt x="1017746" y="237064"/>
                  <a:pt x="1017922" y="241133"/>
                  <a:pt x="1018098" y="245198"/>
                </a:cubicBezTo>
                <a:cubicBezTo>
                  <a:pt x="1020102" y="245058"/>
                  <a:pt x="1023754" y="236644"/>
                  <a:pt x="1026110" y="244638"/>
                </a:cubicBezTo>
                <a:cubicBezTo>
                  <a:pt x="1024458" y="252912"/>
                  <a:pt x="1024106" y="244778"/>
                  <a:pt x="1020102" y="245058"/>
                </a:cubicBezTo>
                <a:cubicBezTo>
                  <a:pt x="1022631" y="257121"/>
                  <a:pt x="1018274" y="249267"/>
                  <a:pt x="1020630" y="257261"/>
                </a:cubicBezTo>
                <a:cubicBezTo>
                  <a:pt x="1022631" y="257121"/>
                  <a:pt x="1024810" y="261047"/>
                  <a:pt x="1027165" y="269040"/>
                </a:cubicBezTo>
                <a:cubicBezTo>
                  <a:pt x="1032996" y="264557"/>
                  <a:pt x="1032467" y="252354"/>
                  <a:pt x="1038475" y="251934"/>
                </a:cubicBezTo>
                <a:cubicBezTo>
                  <a:pt x="1038651" y="256003"/>
                  <a:pt x="1038651" y="256003"/>
                  <a:pt x="1038826" y="260068"/>
                </a:cubicBezTo>
                <a:lnTo>
                  <a:pt x="1045476" y="256142"/>
                </a:lnTo>
                <a:lnTo>
                  <a:pt x="1045368" y="259551"/>
                </a:lnTo>
                <a:cubicBezTo>
                  <a:pt x="1045368" y="259551"/>
                  <a:pt x="1045368" y="259551"/>
                  <a:pt x="1046961" y="255522"/>
                </a:cubicBezTo>
                <a:cubicBezTo>
                  <a:pt x="1046961" y="255522"/>
                  <a:pt x="1046961" y="255522"/>
                  <a:pt x="1047159" y="255018"/>
                </a:cubicBezTo>
                <a:lnTo>
                  <a:pt x="1047698" y="253655"/>
                </a:lnTo>
                <a:lnTo>
                  <a:pt x="1049206" y="251886"/>
                </a:lnTo>
                <a:lnTo>
                  <a:pt x="1049886" y="249783"/>
                </a:lnTo>
                <a:lnTo>
                  <a:pt x="1050236" y="251065"/>
                </a:lnTo>
                <a:cubicBezTo>
                  <a:pt x="1051292" y="252399"/>
                  <a:pt x="1052605" y="252920"/>
                  <a:pt x="1053808" y="253570"/>
                </a:cubicBezTo>
                <a:lnTo>
                  <a:pt x="1054148" y="253957"/>
                </a:lnTo>
                <a:lnTo>
                  <a:pt x="1053638" y="258588"/>
                </a:lnTo>
                <a:cubicBezTo>
                  <a:pt x="1052872" y="262658"/>
                  <a:pt x="1052298" y="258109"/>
                  <a:pt x="1051192" y="267363"/>
                </a:cubicBezTo>
                <a:cubicBezTo>
                  <a:pt x="1048839" y="259369"/>
                  <a:pt x="1049543" y="275641"/>
                  <a:pt x="1046836" y="259509"/>
                </a:cubicBezTo>
                <a:cubicBezTo>
                  <a:pt x="1047188" y="267643"/>
                  <a:pt x="1043007" y="263858"/>
                  <a:pt x="1043359" y="271991"/>
                </a:cubicBezTo>
                <a:cubicBezTo>
                  <a:pt x="1045363" y="271851"/>
                  <a:pt x="1049543" y="275641"/>
                  <a:pt x="1047892" y="283915"/>
                </a:cubicBezTo>
                <a:cubicBezTo>
                  <a:pt x="1051896" y="283636"/>
                  <a:pt x="1053548" y="275362"/>
                  <a:pt x="1055903" y="283356"/>
                </a:cubicBezTo>
                <a:cubicBezTo>
                  <a:pt x="1051720" y="279566"/>
                  <a:pt x="1052072" y="287701"/>
                  <a:pt x="1050247" y="291909"/>
                </a:cubicBezTo>
                <a:cubicBezTo>
                  <a:pt x="1049895" y="283775"/>
                  <a:pt x="1043887" y="284195"/>
                  <a:pt x="1048244" y="292049"/>
                </a:cubicBezTo>
                <a:cubicBezTo>
                  <a:pt x="1044063" y="288260"/>
                  <a:pt x="1042062" y="288400"/>
                  <a:pt x="1040235" y="292609"/>
                </a:cubicBezTo>
                <a:cubicBezTo>
                  <a:pt x="1042238" y="292469"/>
                  <a:pt x="1044591" y="300463"/>
                  <a:pt x="1042591" y="300602"/>
                </a:cubicBezTo>
                <a:cubicBezTo>
                  <a:pt x="1038584" y="300882"/>
                  <a:pt x="1038232" y="292748"/>
                  <a:pt x="1036054" y="288819"/>
                </a:cubicBezTo>
                <a:cubicBezTo>
                  <a:pt x="1035140" y="290924"/>
                  <a:pt x="1035729" y="292922"/>
                  <a:pt x="1036067" y="294938"/>
                </a:cubicBezTo>
                <a:lnTo>
                  <a:pt x="1035603" y="296880"/>
                </a:lnTo>
                <a:lnTo>
                  <a:pt x="1035749" y="297000"/>
                </a:lnTo>
                <a:cubicBezTo>
                  <a:pt x="1035813" y="297761"/>
                  <a:pt x="1035492" y="299059"/>
                  <a:pt x="1034580" y="301162"/>
                </a:cubicBezTo>
                <a:lnTo>
                  <a:pt x="1035603" y="296880"/>
                </a:lnTo>
                <a:lnTo>
                  <a:pt x="1034610" y="296059"/>
                </a:lnTo>
                <a:cubicBezTo>
                  <a:pt x="1033359" y="296146"/>
                  <a:pt x="1031400" y="297302"/>
                  <a:pt x="1030399" y="297372"/>
                </a:cubicBezTo>
                <a:cubicBezTo>
                  <a:pt x="1030663" y="303474"/>
                  <a:pt x="1030206" y="304526"/>
                  <a:pt x="1029434" y="304071"/>
                </a:cubicBezTo>
                <a:lnTo>
                  <a:pt x="1027197" y="302235"/>
                </a:lnTo>
                <a:lnTo>
                  <a:pt x="1027584" y="292732"/>
                </a:lnTo>
                <a:cubicBezTo>
                  <a:pt x="1028040" y="287977"/>
                  <a:pt x="1028695" y="282683"/>
                  <a:pt x="1029304" y="276344"/>
                </a:cubicBezTo>
                <a:cubicBezTo>
                  <a:pt x="1025781" y="276590"/>
                  <a:pt x="1028085" y="289022"/>
                  <a:pt x="1026324" y="289145"/>
                </a:cubicBezTo>
                <a:cubicBezTo>
                  <a:pt x="1024562" y="289268"/>
                  <a:pt x="1025781" y="276590"/>
                  <a:pt x="1022438" y="281021"/>
                </a:cubicBezTo>
                <a:cubicBezTo>
                  <a:pt x="1024743" y="293454"/>
                  <a:pt x="1024925" y="297643"/>
                  <a:pt x="1025287" y="306012"/>
                </a:cubicBezTo>
                <a:cubicBezTo>
                  <a:pt x="1025196" y="303920"/>
                  <a:pt x="1025637" y="303890"/>
                  <a:pt x="1026099" y="304382"/>
                </a:cubicBezTo>
                <a:lnTo>
                  <a:pt x="1026399" y="304856"/>
                </a:lnTo>
                <a:lnTo>
                  <a:pt x="1025205" y="326620"/>
                </a:lnTo>
                <a:lnTo>
                  <a:pt x="1023608" y="328475"/>
                </a:lnTo>
                <a:cubicBezTo>
                  <a:pt x="1022798" y="330185"/>
                  <a:pt x="1022012" y="332444"/>
                  <a:pt x="1021227" y="334703"/>
                </a:cubicBezTo>
                <a:cubicBezTo>
                  <a:pt x="1022108" y="334641"/>
                  <a:pt x="1022595" y="335709"/>
                  <a:pt x="1022887" y="337342"/>
                </a:cubicBezTo>
                <a:lnTo>
                  <a:pt x="1022904" y="337545"/>
                </a:lnTo>
                <a:lnTo>
                  <a:pt x="1019834" y="336949"/>
                </a:lnTo>
                <a:cubicBezTo>
                  <a:pt x="1016677" y="337935"/>
                  <a:pt x="1015405" y="343378"/>
                  <a:pt x="1014037" y="346531"/>
                </a:cubicBezTo>
                <a:lnTo>
                  <a:pt x="1004144" y="339935"/>
                </a:lnTo>
                <a:lnTo>
                  <a:pt x="1004618" y="339475"/>
                </a:lnTo>
                <a:cubicBezTo>
                  <a:pt x="1006105" y="339475"/>
                  <a:pt x="1007593" y="339475"/>
                  <a:pt x="1008584" y="335627"/>
                </a:cubicBezTo>
                <a:lnTo>
                  <a:pt x="1012703" y="334605"/>
                </a:lnTo>
                <a:lnTo>
                  <a:pt x="1015242" y="336796"/>
                </a:lnTo>
                <a:cubicBezTo>
                  <a:pt x="1017237" y="338697"/>
                  <a:pt x="1018713" y="339614"/>
                  <a:pt x="1017583" y="335612"/>
                </a:cubicBezTo>
                <a:cubicBezTo>
                  <a:pt x="1013766" y="335878"/>
                  <a:pt x="1015321" y="327607"/>
                  <a:pt x="1012885" y="315532"/>
                </a:cubicBezTo>
                <a:cubicBezTo>
                  <a:pt x="1016878" y="319335"/>
                  <a:pt x="1012533" y="307394"/>
                  <a:pt x="1018433" y="311063"/>
                </a:cubicBezTo>
                <a:cubicBezTo>
                  <a:pt x="1015998" y="298989"/>
                  <a:pt x="1014264" y="303192"/>
                  <a:pt x="1010095" y="295320"/>
                </a:cubicBezTo>
                <a:cubicBezTo>
                  <a:pt x="1010447" y="303457"/>
                  <a:pt x="1010623" y="307527"/>
                  <a:pt x="1008715" y="307660"/>
                </a:cubicBezTo>
                <a:cubicBezTo>
                  <a:pt x="1008715" y="307660"/>
                  <a:pt x="1006630" y="303725"/>
                  <a:pt x="1006805" y="307794"/>
                </a:cubicBezTo>
                <a:cubicBezTo>
                  <a:pt x="1010799" y="311596"/>
                  <a:pt x="1013413" y="327740"/>
                  <a:pt x="1009772" y="332075"/>
                </a:cubicBezTo>
                <a:lnTo>
                  <a:pt x="1012411" y="334353"/>
                </a:lnTo>
                <a:lnTo>
                  <a:pt x="1006434" y="332243"/>
                </a:lnTo>
                <a:cubicBezTo>
                  <a:pt x="1003564" y="332018"/>
                  <a:pt x="1001148" y="332739"/>
                  <a:pt x="1002636" y="335627"/>
                </a:cubicBezTo>
                <a:cubicBezTo>
                  <a:pt x="1000652" y="333702"/>
                  <a:pt x="999166" y="331777"/>
                  <a:pt x="997678" y="331296"/>
                </a:cubicBezTo>
                <a:lnTo>
                  <a:pt x="994869" y="333750"/>
                </a:lnTo>
                <a:lnTo>
                  <a:pt x="992578" y="332223"/>
                </a:lnTo>
                <a:lnTo>
                  <a:pt x="981952" y="329292"/>
                </a:lnTo>
                <a:lnTo>
                  <a:pt x="981839" y="329001"/>
                </a:lnTo>
                <a:cubicBezTo>
                  <a:pt x="981244" y="327577"/>
                  <a:pt x="980393" y="325342"/>
                  <a:pt x="979216" y="321345"/>
                </a:cubicBezTo>
                <a:cubicBezTo>
                  <a:pt x="981220" y="321205"/>
                  <a:pt x="983221" y="321065"/>
                  <a:pt x="983045" y="316995"/>
                </a:cubicBezTo>
                <a:cubicBezTo>
                  <a:pt x="981044" y="317135"/>
                  <a:pt x="978864" y="313210"/>
                  <a:pt x="978336" y="301007"/>
                </a:cubicBezTo>
                <a:cubicBezTo>
                  <a:pt x="980340" y="300867"/>
                  <a:pt x="982341" y="300727"/>
                  <a:pt x="982165" y="296663"/>
                </a:cubicBezTo>
                <a:cubicBezTo>
                  <a:pt x="978160" y="296942"/>
                  <a:pt x="981109" y="272256"/>
                  <a:pt x="975101" y="272675"/>
                </a:cubicBezTo>
                <a:cubicBezTo>
                  <a:pt x="977632" y="284739"/>
                  <a:pt x="976333" y="301147"/>
                  <a:pt x="972856" y="313630"/>
                </a:cubicBezTo>
                <a:cubicBezTo>
                  <a:pt x="974860" y="313490"/>
                  <a:pt x="974860" y="313490"/>
                  <a:pt x="977036" y="317415"/>
                </a:cubicBezTo>
                <a:cubicBezTo>
                  <a:pt x="975078" y="318572"/>
                  <a:pt x="973801" y="320956"/>
                  <a:pt x="972859" y="323827"/>
                </a:cubicBezTo>
                <a:lnTo>
                  <a:pt x="972184" y="326728"/>
                </a:lnTo>
                <a:lnTo>
                  <a:pt x="967570" y="326177"/>
                </a:lnTo>
                <a:lnTo>
                  <a:pt x="966748" y="321280"/>
                </a:lnTo>
                <a:lnTo>
                  <a:pt x="964663" y="325830"/>
                </a:lnTo>
                <a:lnTo>
                  <a:pt x="963709" y="325716"/>
                </a:lnTo>
                <a:cubicBezTo>
                  <a:pt x="962316" y="325716"/>
                  <a:pt x="960987" y="325451"/>
                  <a:pt x="959753" y="324393"/>
                </a:cubicBezTo>
                <a:lnTo>
                  <a:pt x="957376" y="320119"/>
                </a:lnTo>
                <a:lnTo>
                  <a:pt x="957786" y="318561"/>
                </a:lnTo>
                <a:lnTo>
                  <a:pt x="956648" y="318810"/>
                </a:lnTo>
                <a:lnTo>
                  <a:pt x="956367" y="318306"/>
                </a:lnTo>
                <a:lnTo>
                  <a:pt x="956224" y="318903"/>
                </a:lnTo>
                <a:lnTo>
                  <a:pt x="954504" y="319280"/>
                </a:lnTo>
                <a:cubicBezTo>
                  <a:pt x="953822" y="318838"/>
                  <a:pt x="953382" y="318868"/>
                  <a:pt x="952670" y="322836"/>
                </a:cubicBezTo>
                <a:lnTo>
                  <a:pt x="954932" y="324304"/>
                </a:lnTo>
                <a:lnTo>
                  <a:pt x="954341" y="326775"/>
                </a:lnTo>
                <a:cubicBezTo>
                  <a:pt x="956367" y="339476"/>
                  <a:pt x="960417" y="322541"/>
                  <a:pt x="962443" y="335242"/>
                </a:cubicBezTo>
                <a:lnTo>
                  <a:pt x="962538" y="335192"/>
                </a:lnTo>
                <a:lnTo>
                  <a:pt x="962882" y="338745"/>
                </a:lnTo>
                <a:lnTo>
                  <a:pt x="961724" y="334806"/>
                </a:lnTo>
                <a:cubicBezTo>
                  <a:pt x="960424" y="351214"/>
                  <a:pt x="956771" y="359628"/>
                  <a:pt x="953119" y="368041"/>
                </a:cubicBezTo>
                <a:cubicBezTo>
                  <a:pt x="950940" y="364112"/>
                  <a:pt x="948586" y="356117"/>
                  <a:pt x="946407" y="352193"/>
                </a:cubicBezTo>
                <a:cubicBezTo>
                  <a:pt x="948411" y="352053"/>
                  <a:pt x="950236" y="347844"/>
                  <a:pt x="950059" y="343779"/>
                </a:cubicBezTo>
                <a:cubicBezTo>
                  <a:pt x="947143" y="346021"/>
                  <a:pt x="945053" y="344127"/>
                  <a:pt x="944148" y="340621"/>
                </a:cubicBezTo>
                <a:lnTo>
                  <a:pt x="944534" y="336506"/>
                </a:lnTo>
                <a:lnTo>
                  <a:pt x="954343" y="338927"/>
                </a:lnTo>
                <a:cubicBezTo>
                  <a:pt x="952360" y="326553"/>
                  <a:pt x="950376" y="326554"/>
                  <a:pt x="946411" y="318306"/>
                </a:cubicBezTo>
                <a:cubicBezTo>
                  <a:pt x="946411" y="330678"/>
                  <a:pt x="944427" y="322430"/>
                  <a:pt x="944427" y="318306"/>
                </a:cubicBezTo>
                <a:cubicBezTo>
                  <a:pt x="944427" y="330678"/>
                  <a:pt x="942447" y="330678"/>
                  <a:pt x="938479" y="330678"/>
                </a:cubicBezTo>
                <a:cubicBezTo>
                  <a:pt x="937487" y="328616"/>
                  <a:pt x="936991" y="325523"/>
                  <a:pt x="936495" y="322945"/>
                </a:cubicBezTo>
                <a:lnTo>
                  <a:pt x="935229" y="319981"/>
                </a:lnTo>
                <a:lnTo>
                  <a:pt x="936195" y="319248"/>
                </a:lnTo>
                <a:cubicBezTo>
                  <a:pt x="937946" y="319126"/>
                  <a:pt x="939993" y="320004"/>
                  <a:pt x="940819" y="315866"/>
                </a:cubicBezTo>
                <a:cubicBezTo>
                  <a:pt x="938464" y="307873"/>
                  <a:pt x="941335" y="304612"/>
                  <a:pt x="944980" y="301808"/>
                </a:cubicBezTo>
                <a:lnTo>
                  <a:pt x="945953" y="301028"/>
                </a:lnTo>
                <a:lnTo>
                  <a:pt x="946713" y="302670"/>
                </a:lnTo>
                <a:cubicBezTo>
                  <a:pt x="947396" y="303124"/>
                  <a:pt x="948277" y="303063"/>
                  <a:pt x="948450" y="307067"/>
                </a:cubicBezTo>
                <a:cubicBezTo>
                  <a:pt x="946688" y="307190"/>
                  <a:pt x="945100" y="311318"/>
                  <a:pt x="945273" y="315319"/>
                </a:cubicBezTo>
                <a:cubicBezTo>
                  <a:pt x="947035" y="315195"/>
                  <a:pt x="947382" y="323205"/>
                  <a:pt x="949144" y="323082"/>
                </a:cubicBezTo>
                <a:cubicBezTo>
                  <a:pt x="948797" y="315075"/>
                  <a:pt x="948977" y="309038"/>
                  <a:pt x="949400" y="303487"/>
                </a:cubicBezTo>
                <a:lnTo>
                  <a:pt x="949982" y="297800"/>
                </a:lnTo>
                <a:lnTo>
                  <a:pt x="950470" y="297408"/>
                </a:lnTo>
                <a:lnTo>
                  <a:pt x="952191" y="293808"/>
                </a:lnTo>
                <a:lnTo>
                  <a:pt x="952643" y="296733"/>
                </a:lnTo>
                <a:cubicBezTo>
                  <a:pt x="953788" y="297656"/>
                  <a:pt x="955067" y="296563"/>
                  <a:pt x="954980" y="294561"/>
                </a:cubicBezTo>
                <a:lnTo>
                  <a:pt x="953505" y="291058"/>
                </a:lnTo>
                <a:lnTo>
                  <a:pt x="953779" y="290485"/>
                </a:lnTo>
                <a:lnTo>
                  <a:pt x="952590" y="286303"/>
                </a:lnTo>
                <a:lnTo>
                  <a:pt x="952698" y="282674"/>
                </a:lnTo>
                <a:cubicBezTo>
                  <a:pt x="954460" y="282551"/>
                  <a:pt x="954807" y="290555"/>
                  <a:pt x="956742" y="294438"/>
                </a:cubicBezTo>
                <a:cubicBezTo>
                  <a:pt x="955702" y="270413"/>
                  <a:pt x="946890" y="271029"/>
                  <a:pt x="949201" y="242753"/>
                </a:cubicBezTo>
                <a:cubicBezTo>
                  <a:pt x="947960" y="254890"/>
                  <a:pt x="944609" y="259141"/>
                  <a:pt x="943020" y="263265"/>
                </a:cubicBezTo>
                <a:cubicBezTo>
                  <a:pt x="946544" y="263019"/>
                  <a:pt x="946544" y="263019"/>
                  <a:pt x="948479" y="266900"/>
                </a:cubicBezTo>
                <a:cubicBezTo>
                  <a:pt x="944955" y="267146"/>
                  <a:pt x="947238" y="279038"/>
                  <a:pt x="947584" y="287048"/>
                </a:cubicBezTo>
                <a:cubicBezTo>
                  <a:pt x="946703" y="287109"/>
                  <a:pt x="946305" y="288140"/>
                  <a:pt x="946150" y="289656"/>
                </a:cubicBezTo>
                <a:lnTo>
                  <a:pt x="946155" y="291119"/>
                </a:lnTo>
                <a:lnTo>
                  <a:pt x="945918" y="291606"/>
                </a:lnTo>
                <a:cubicBezTo>
                  <a:pt x="944752" y="293663"/>
                  <a:pt x="943441" y="295285"/>
                  <a:pt x="941939" y="295390"/>
                </a:cubicBezTo>
                <a:cubicBezTo>
                  <a:pt x="939938" y="295529"/>
                  <a:pt x="937407" y="283470"/>
                  <a:pt x="939235" y="279261"/>
                </a:cubicBezTo>
                <a:cubicBezTo>
                  <a:pt x="933403" y="283750"/>
                  <a:pt x="929926" y="296228"/>
                  <a:pt x="923214" y="280379"/>
                </a:cubicBezTo>
                <a:cubicBezTo>
                  <a:pt x="921389" y="284589"/>
                  <a:pt x="925745" y="292443"/>
                  <a:pt x="923742" y="292583"/>
                </a:cubicBezTo>
                <a:cubicBezTo>
                  <a:pt x="921741" y="292722"/>
                  <a:pt x="921741" y="292722"/>
                  <a:pt x="919562" y="288793"/>
                </a:cubicBezTo>
                <a:cubicBezTo>
                  <a:pt x="921566" y="288653"/>
                  <a:pt x="923390" y="284449"/>
                  <a:pt x="923214" y="280379"/>
                </a:cubicBezTo>
                <a:cubicBezTo>
                  <a:pt x="919210" y="280659"/>
                  <a:pt x="917208" y="280798"/>
                  <a:pt x="914677" y="268736"/>
                </a:cubicBezTo>
                <a:cubicBezTo>
                  <a:pt x="915029" y="276869"/>
                  <a:pt x="911201" y="281219"/>
                  <a:pt x="910849" y="273084"/>
                </a:cubicBezTo>
                <a:cubicBezTo>
                  <a:pt x="910849" y="273084"/>
                  <a:pt x="910673" y="269015"/>
                  <a:pt x="912498" y="264810"/>
                </a:cubicBezTo>
                <a:cubicBezTo>
                  <a:pt x="916505" y="264530"/>
                  <a:pt x="922510" y="264111"/>
                  <a:pt x="921806" y="247843"/>
                </a:cubicBezTo>
                <a:cubicBezTo>
                  <a:pt x="919540" y="241881"/>
                  <a:pt x="917230" y="234903"/>
                  <a:pt x="914691" y="228451"/>
                </a:cubicBezTo>
                <a:lnTo>
                  <a:pt x="911689" y="222708"/>
                </a:lnTo>
                <a:lnTo>
                  <a:pt x="883937" y="239567"/>
                </a:lnTo>
                <a:lnTo>
                  <a:pt x="885412" y="242225"/>
                </a:lnTo>
                <a:cubicBezTo>
                  <a:pt x="891243" y="237736"/>
                  <a:pt x="897426" y="241386"/>
                  <a:pt x="899957" y="253446"/>
                </a:cubicBezTo>
                <a:cubicBezTo>
                  <a:pt x="895600" y="245591"/>
                  <a:pt x="895952" y="253725"/>
                  <a:pt x="891947" y="254005"/>
                </a:cubicBezTo>
                <a:cubicBezTo>
                  <a:pt x="889592" y="246011"/>
                  <a:pt x="889592" y="246011"/>
                  <a:pt x="889592" y="246011"/>
                </a:cubicBezTo>
                <a:cubicBezTo>
                  <a:pt x="887765" y="250220"/>
                  <a:pt x="887589" y="246151"/>
                  <a:pt x="883584" y="246430"/>
                </a:cubicBezTo>
                <a:cubicBezTo>
                  <a:pt x="887941" y="254285"/>
                  <a:pt x="889944" y="254145"/>
                  <a:pt x="890472" y="266348"/>
                </a:cubicBezTo>
                <a:cubicBezTo>
                  <a:pt x="892124" y="258074"/>
                  <a:pt x="898305" y="261719"/>
                  <a:pt x="904313" y="261300"/>
                </a:cubicBezTo>
                <a:cubicBezTo>
                  <a:pt x="898129" y="257655"/>
                  <a:pt x="903189" y="281777"/>
                  <a:pt x="903189" y="281777"/>
                </a:cubicBezTo>
                <a:cubicBezTo>
                  <a:pt x="907021" y="277429"/>
                  <a:pt x="903961" y="253167"/>
                  <a:pt x="910673" y="269015"/>
                </a:cubicBezTo>
                <a:cubicBezTo>
                  <a:pt x="906669" y="269295"/>
                  <a:pt x="907021" y="277429"/>
                  <a:pt x="907373" y="285567"/>
                </a:cubicBezTo>
                <a:cubicBezTo>
                  <a:pt x="911201" y="281219"/>
                  <a:pt x="911730" y="293422"/>
                  <a:pt x="913730" y="293282"/>
                </a:cubicBezTo>
                <a:cubicBezTo>
                  <a:pt x="911730" y="293422"/>
                  <a:pt x="910078" y="301695"/>
                  <a:pt x="908253" y="305900"/>
                </a:cubicBezTo>
                <a:cubicBezTo>
                  <a:pt x="912433" y="309689"/>
                  <a:pt x="904597" y="314314"/>
                  <a:pt x="908781" y="318103"/>
                </a:cubicBezTo>
                <a:cubicBezTo>
                  <a:pt x="912609" y="313754"/>
                  <a:pt x="912609" y="313754"/>
                  <a:pt x="914610" y="313615"/>
                </a:cubicBezTo>
                <a:cubicBezTo>
                  <a:pt x="915138" y="325818"/>
                  <a:pt x="923325" y="329324"/>
                  <a:pt x="919849" y="341806"/>
                </a:cubicBezTo>
                <a:cubicBezTo>
                  <a:pt x="915666" y="338021"/>
                  <a:pt x="915842" y="342086"/>
                  <a:pt x="911662" y="338301"/>
                </a:cubicBezTo>
                <a:cubicBezTo>
                  <a:pt x="912189" y="350500"/>
                  <a:pt x="914017" y="346295"/>
                  <a:pt x="914193" y="350360"/>
                </a:cubicBezTo>
                <a:cubicBezTo>
                  <a:pt x="910365" y="354709"/>
                  <a:pt x="908537" y="358913"/>
                  <a:pt x="906886" y="367188"/>
                </a:cubicBezTo>
                <a:cubicBezTo>
                  <a:pt x="906886" y="367188"/>
                  <a:pt x="909593" y="383316"/>
                  <a:pt x="907589" y="383455"/>
                </a:cubicBezTo>
                <a:cubicBezTo>
                  <a:pt x="904885" y="367327"/>
                  <a:pt x="899581" y="384015"/>
                  <a:pt x="895401" y="380230"/>
                </a:cubicBezTo>
                <a:cubicBezTo>
                  <a:pt x="899405" y="379950"/>
                  <a:pt x="897932" y="392289"/>
                  <a:pt x="896104" y="396497"/>
                </a:cubicBezTo>
                <a:cubicBezTo>
                  <a:pt x="900109" y="396218"/>
                  <a:pt x="901936" y="392009"/>
                  <a:pt x="902464" y="404212"/>
                </a:cubicBezTo>
                <a:cubicBezTo>
                  <a:pt x="898284" y="400427"/>
                  <a:pt x="894453" y="404771"/>
                  <a:pt x="892628" y="408981"/>
                </a:cubicBezTo>
                <a:cubicBezTo>
                  <a:pt x="891451" y="404983"/>
                  <a:pt x="890318" y="402002"/>
                  <a:pt x="889413" y="398495"/>
                </a:cubicBezTo>
                <a:lnTo>
                  <a:pt x="888451" y="391385"/>
                </a:lnTo>
                <a:lnTo>
                  <a:pt x="894016" y="389511"/>
                </a:lnTo>
                <a:cubicBezTo>
                  <a:pt x="896096" y="389511"/>
                  <a:pt x="897655" y="389511"/>
                  <a:pt x="896616" y="387587"/>
                </a:cubicBezTo>
                <a:cubicBezTo>
                  <a:pt x="895576" y="387587"/>
                  <a:pt x="892977" y="387587"/>
                  <a:pt x="890899" y="388068"/>
                </a:cubicBezTo>
                <a:lnTo>
                  <a:pt x="888434" y="391261"/>
                </a:lnTo>
                <a:lnTo>
                  <a:pt x="887567" y="384853"/>
                </a:lnTo>
                <a:cubicBezTo>
                  <a:pt x="885565" y="384993"/>
                  <a:pt x="885740" y="389062"/>
                  <a:pt x="883913" y="393268"/>
                </a:cubicBezTo>
                <a:cubicBezTo>
                  <a:pt x="890096" y="396917"/>
                  <a:pt x="884617" y="409540"/>
                  <a:pt x="887148" y="421600"/>
                </a:cubicBezTo>
                <a:cubicBezTo>
                  <a:pt x="883144" y="421878"/>
                  <a:pt x="885497" y="429873"/>
                  <a:pt x="881668" y="434222"/>
                </a:cubicBezTo>
                <a:cubicBezTo>
                  <a:pt x="880964" y="417954"/>
                  <a:pt x="876608" y="410099"/>
                  <a:pt x="880260" y="401685"/>
                </a:cubicBezTo>
                <a:cubicBezTo>
                  <a:pt x="876255" y="401965"/>
                  <a:pt x="874078" y="398035"/>
                  <a:pt x="872252" y="402244"/>
                </a:cubicBezTo>
                <a:cubicBezTo>
                  <a:pt x="869543" y="386112"/>
                  <a:pt x="867015" y="374052"/>
                  <a:pt x="862835" y="370263"/>
                </a:cubicBezTo>
                <a:cubicBezTo>
                  <a:pt x="861007" y="374472"/>
                  <a:pt x="863187" y="378397"/>
                  <a:pt x="861359" y="382607"/>
                </a:cubicBezTo>
                <a:cubicBezTo>
                  <a:pt x="859004" y="374612"/>
                  <a:pt x="857179" y="378816"/>
                  <a:pt x="856651" y="366618"/>
                </a:cubicBezTo>
                <a:cubicBezTo>
                  <a:pt x="858476" y="362409"/>
                  <a:pt x="861007" y="374472"/>
                  <a:pt x="860479" y="362269"/>
                </a:cubicBezTo>
                <a:cubicBezTo>
                  <a:pt x="854471" y="362688"/>
                  <a:pt x="852118" y="354695"/>
                  <a:pt x="847938" y="350908"/>
                </a:cubicBezTo>
                <a:cubicBezTo>
                  <a:pt x="848894" y="349822"/>
                  <a:pt x="849933" y="347708"/>
                  <a:pt x="851023" y="345337"/>
                </a:cubicBezTo>
                <a:lnTo>
                  <a:pt x="852722" y="341773"/>
                </a:lnTo>
                <a:lnTo>
                  <a:pt x="853444" y="344419"/>
                </a:lnTo>
                <a:cubicBezTo>
                  <a:pt x="855291" y="346942"/>
                  <a:pt x="857274" y="346803"/>
                  <a:pt x="858081" y="342502"/>
                </a:cubicBezTo>
                <a:lnTo>
                  <a:pt x="855788" y="336633"/>
                </a:lnTo>
                <a:lnTo>
                  <a:pt x="857944" y="334144"/>
                </a:lnTo>
                <a:cubicBezTo>
                  <a:pt x="859122" y="333807"/>
                  <a:pt x="860292" y="334745"/>
                  <a:pt x="861427" y="337726"/>
                </a:cubicBezTo>
                <a:cubicBezTo>
                  <a:pt x="861779" y="345861"/>
                  <a:pt x="859599" y="341936"/>
                  <a:pt x="859951" y="350069"/>
                </a:cubicBezTo>
                <a:cubicBezTo>
                  <a:pt x="864131" y="353855"/>
                  <a:pt x="863955" y="349790"/>
                  <a:pt x="868136" y="353575"/>
                </a:cubicBezTo>
                <a:cubicBezTo>
                  <a:pt x="867960" y="349510"/>
                  <a:pt x="869787" y="345302"/>
                  <a:pt x="867432" y="337307"/>
                </a:cubicBezTo>
                <a:cubicBezTo>
                  <a:pt x="867432" y="337307"/>
                  <a:pt x="865430" y="337446"/>
                  <a:pt x="865255" y="333377"/>
                </a:cubicBezTo>
                <a:cubicBezTo>
                  <a:pt x="864727" y="321179"/>
                  <a:pt x="868731" y="320899"/>
                  <a:pt x="872560" y="316551"/>
                </a:cubicBezTo>
                <a:cubicBezTo>
                  <a:pt x="866200" y="308835"/>
                  <a:pt x="865144" y="284433"/>
                  <a:pt x="864616" y="272231"/>
                </a:cubicBezTo>
                <a:cubicBezTo>
                  <a:pt x="862439" y="268305"/>
                  <a:pt x="860435" y="268445"/>
                  <a:pt x="856431" y="268724"/>
                </a:cubicBezTo>
                <a:cubicBezTo>
                  <a:pt x="858169" y="262483"/>
                  <a:pt x="857624" y="261501"/>
                  <a:pt x="856350" y="261080"/>
                </a:cubicBezTo>
                <a:lnTo>
                  <a:pt x="853320" y="258168"/>
                </a:lnTo>
                <a:lnTo>
                  <a:pt x="850823" y="259685"/>
                </a:lnTo>
                <a:lnTo>
                  <a:pt x="851051" y="260432"/>
                </a:lnTo>
                <a:cubicBezTo>
                  <a:pt x="851749" y="264972"/>
                  <a:pt x="852425" y="269005"/>
                  <a:pt x="854428" y="268865"/>
                </a:cubicBezTo>
                <a:cubicBezTo>
                  <a:pt x="856959" y="280924"/>
                  <a:pt x="861139" y="284713"/>
                  <a:pt x="861667" y="296917"/>
                </a:cubicBezTo>
                <a:cubicBezTo>
                  <a:pt x="856012" y="305470"/>
                  <a:pt x="856959" y="280924"/>
                  <a:pt x="849126" y="285552"/>
                </a:cubicBezTo>
                <a:cubicBezTo>
                  <a:pt x="850951" y="281343"/>
                  <a:pt x="848774" y="277418"/>
                  <a:pt x="848598" y="273349"/>
                </a:cubicBezTo>
                <a:cubicBezTo>
                  <a:pt x="844418" y="269563"/>
                  <a:pt x="847123" y="285691"/>
                  <a:pt x="842942" y="281902"/>
                </a:cubicBezTo>
                <a:cubicBezTo>
                  <a:pt x="840939" y="282042"/>
                  <a:pt x="842414" y="269703"/>
                  <a:pt x="840410" y="269843"/>
                </a:cubicBezTo>
                <a:cubicBezTo>
                  <a:pt x="838762" y="278117"/>
                  <a:pt x="842942" y="281902"/>
                  <a:pt x="841114" y="286112"/>
                </a:cubicBezTo>
                <a:cubicBezTo>
                  <a:pt x="842942" y="281902"/>
                  <a:pt x="845122" y="285831"/>
                  <a:pt x="845650" y="298034"/>
                </a:cubicBezTo>
                <a:cubicBezTo>
                  <a:pt x="841819" y="302380"/>
                  <a:pt x="836582" y="274188"/>
                  <a:pt x="833458" y="294804"/>
                </a:cubicBezTo>
                <a:cubicBezTo>
                  <a:pt x="839466" y="294385"/>
                  <a:pt x="839466" y="294385"/>
                  <a:pt x="839466" y="294385"/>
                </a:cubicBezTo>
                <a:cubicBezTo>
                  <a:pt x="839818" y="302519"/>
                  <a:pt x="841819" y="302380"/>
                  <a:pt x="839995" y="306588"/>
                </a:cubicBezTo>
                <a:cubicBezTo>
                  <a:pt x="835462" y="294664"/>
                  <a:pt x="836342" y="315001"/>
                  <a:pt x="834514" y="319207"/>
                </a:cubicBezTo>
                <a:cubicBezTo>
                  <a:pt x="836870" y="327200"/>
                  <a:pt x="838695" y="322996"/>
                  <a:pt x="841226" y="335055"/>
                </a:cubicBezTo>
                <a:cubicBezTo>
                  <a:pt x="837222" y="335335"/>
                  <a:pt x="841754" y="347258"/>
                  <a:pt x="839750" y="347399"/>
                </a:cubicBezTo>
                <a:cubicBezTo>
                  <a:pt x="837750" y="347538"/>
                  <a:pt x="836694" y="323136"/>
                  <a:pt x="835218" y="335475"/>
                </a:cubicBezTo>
                <a:cubicBezTo>
                  <a:pt x="837574" y="343473"/>
                  <a:pt x="835746" y="347679"/>
                  <a:pt x="838102" y="355672"/>
                </a:cubicBezTo>
                <a:cubicBezTo>
                  <a:pt x="842106" y="355393"/>
                  <a:pt x="841754" y="347258"/>
                  <a:pt x="844107" y="355253"/>
                </a:cubicBezTo>
                <a:cubicBezTo>
                  <a:pt x="840631" y="367736"/>
                  <a:pt x="833921" y="351887"/>
                  <a:pt x="834098" y="355953"/>
                </a:cubicBezTo>
                <a:cubicBezTo>
                  <a:pt x="836450" y="363946"/>
                  <a:pt x="838630" y="367877"/>
                  <a:pt x="838982" y="376010"/>
                </a:cubicBezTo>
                <a:cubicBezTo>
                  <a:pt x="835153" y="380354"/>
                  <a:pt x="835505" y="388488"/>
                  <a:pt x="831499" y="388768"/>
                </a:cubicBezTo>
                <a:cubicBezTo>
                  <a:pt x="832798" y="372360"/>
                  <a:pt x="825317" y="385123"/>
                  <a:pt x="824965" y="376988"/>
                </a:cubicBezTo>
                <a:cubicBezTo>
                  <a:pt x="824437" y="364785"/>
                  <a:pt x="828970" y="376709"/>
                  <a:pt x="832798" y="372360"/>
                </a:cubicBezTo>
                <a:cubicBezTo>
                  <a:pt x="830442" y="364366"/>
                  <a:pt x="830442" y="364366"/>
                  <a:pt x="832094" y="356092"/>
                </a:cubicBezTo>
                <a:cubicBezTo>
                  <a:pt x="826438" y="364645"/>
                  <a:pt x="823909" y="352585"/>
                  <a:pt x="825382" y="340242"/>
                </a:cubicBezTo>
                <a:cubicBezTo>
                  <a:pt x="822081" y="356791"/>
                  <a:pt x="817197" y="336733"/>
                  <a:pt x="807361" y="341501"/>
                </a:cubicBezTo>
                <a:cubicBezTo>
                  <a:pt x="810242" y="361699"/>
                  <a:pt x="805709" y="349775"/>
                  <a:pt x="803532" y="345850"/>
                </a:cubicBezTo>
                <a:cubicBezTo>
                  <a:pt x="803709" y="349915"/>
                  <a:pt x="808241" y="361838"/>
                  <a:pt x="806413" y="366043"/>
                </a:cubicBezTo>
                <a:cubicBezTo>
                  <a:pt x="804412" y="366183"/>
                  <a:pt x="804236" y="362118"/>
                  <a:pt x="802233" y="362259"/>
                </a:cubicBezTo>
                <a:cubicBezTo>
                  <a:pt x="802761" y="374457"/>
                  <a:pt x="798933" y="378806"/>
                  <a:pt x="799285" y="386940"/>
                </a:cubicBezTo>
                <a:cubicBezTo>
                  <a:pt x="801288" y="386800"/>
                  <a:pt x="801288" y="386800"/>
                  <a:pt x="801464" y="390865"/>
                </a:cubicBezTo>
                <a:cubicBezTo>
                  <a:pt x="799285" y="386940"/>
                  <a:pt x="795456" y="391284"/>
                  <a:pt x="791100" y="383429"/>
                </a:cubicBezTo>
                <a:cubicBezTo>
                  <a:pt x="792573" y="371091"/>
                  <a:pt x="789339" y="342759"/>
                  <a:pt x="785159" y="338970"/>
                </a:cubicBezTo>
                <a:cubicBezTo>
                  <a:pt x="786808" y="330696"/>
                  <a:pt x="792288" y="318078"/>
                  <a:pt x="789932" y="310084"/>
                </a:cubicBezTo>
                <a:cubicBezTo>
                  <a:pt x="788107" y="314287"/>
                  <a:pt x="788283" y="318357"/>
                  <a:pt x="784279" y="318636"/>
                </a:cubicBezTo>
                <a:cubicBezTo>
                  <a:pt x="784103" y="314567"/>
                  <a:pt x="785576" y="302229"/>
                  <a:pt x="783575" y="302368"/>
                </a:cubicBezTo>
                <a:cubicBezTo>
                  <a:pt x="779920" y="310782"/>
                  <a:pt x="782452" y="322841"/>
                  <a:pt x="780976" y="335185"/>
                </a:cubicBezTo>
                <a:cubicBezTo>
                  <a:pt x="783155" y="339109"/>
                  <a:pt x="785159" y="338970"/>
                  <a:pt x="783683" y="351313"/>
                </a:cubicBezTo>
                <a:cubicBezTo>
                  <a:pt x="781504" y="347388"/>
                  <a:pt x="781856" y="355521"/>
                  <a:pt x="779856" y="355662"/>
                </a:cubicBezTo>
                <a:cubicBezTo>
                  <a:pt x="776555" y="372209"/>
                  <a:pt x="779788" y="400537"/>
                  <a:pt x="776488" y="417089"/>
                </a:cubicBezTo>
                <a:cubicBezTo>
                  <a:pt x="778491" y="416949"/>
                  <a:pt x="777787" y="400677"/>
                  <a:pt x="782144" y="408535"/>
                </a:cubicBezTo>
                <a:cubicBezTo>
                  <a:pt x="782496" y="416669"/>
                  <a:pt x="778491" y="416949"/>
                  <a:pt x="778843" y="425083"/>
                </a:cubicBezTo>
                <a:cubicBezTo>
                  <a:pt x="780844" y="424944"/>
                  <a:pt x="782848" y="424804"/>
                  <a:pt x="783023" y="428868"/>
                </a:cubicBezTo>
                <a:cubicBezTo>
                  <a:pt x="781020" y="429009"/>
                  <a:pt x="779019" y="429149"/>
                  <a:pt x="779195" y="433218"/>
                </a:cubicBezTo>
                <a:cubicBezTo>
                  <a:pt x="781548" y="441211"/>
                  <a:pt x="783728" y="445136"/>
                  <a:pt x="784080" y="453271"/>
                </a:cubicBezTo>
                <a:cubicBezTo>
                  <a:pt x="778247" y="457759"/>
                  <a:pt x="781131" y="477956"/>
                  <a:pt x="785312" y="481742"/>
                </a:cubicBezTo>
                <a:cubicBezTo>
                  <a:pt x="785840" y="493946"/>
                  <a:pt x="784012" y="498150"/>
                  <a:pt x="780536" y="510633"/>
                </a:cubicBezTo>
                <a:cubicBezTo>
                  <a:pt x="776004" y="498709"/>
                  <a:pt x="779656" y="490295"/>
                  <a:pt x="779128" y="478096"/>
                </a:cubicBezTo>
                <a:cubicBezTo>
                  <a:pt x="770943" y="474587"/>
                  <a:pt x="774880" y="519187"/>
                  <a:pt x="778532" y="510773"/>
                </a:cubicBezTo>
                <a:cubicBezTo>
                  <a:pt x="776884" y="519047"/>
                  <a:pt x="774704" y="515117"/>
                  <a:pt x="772703" y="515257"/>
                </a:cubicBezTo>
                <a:cubicBezTo>
                  <a:pt x="775056" y="523252"/>
                  <a:pt x="768874" y="519606"/>
                  <a:pt x="771227" y="527600"/>
                </a:cubicBezTo>
                <a:cubicBezTo>
                  <a:pt x="773231" y="527460"/>
                  <a:pt x="775232" y="527321"/>
                  <a:pt x="775408" y="531389"/>
                </a:cubicBezTo>
                <a:cubicBezTo>
                  <a:pt x="773583" y="535595"/>
                  <a:pt x="771580" y="535735"/>
                  <a:pt x="769755" y="539943"/>
                </a:cubicBezTo>
                <a:cubicBezTo>
                  <a:pt x="772635" y="560137"/>
                  <a:pt x="772812" y="564206"/>
                  <a:pt x="773868" y="588608"/>
                </a:cubicBezTo>
                <a:cubicBezTo>
                  <a:pt x="776048" y="592537"/>
                  <a:pt x="778047" y="592397"/>
                  <a:pt x="780404" y="600392"/>
                </a:cubicBezTo>
                <a:cubicBezTo>
                  <a:pt x="778752" y="608665"/>
                  <a:pt x="778752" y="608665"/>
                  <a:pt x="781283" y="620725"/>
                </a:cubicBezTo>
                <a:cubicBezTo>
                  <a:pt x="779280" y="620865"/>
                  <a:pt x="777279" y="621004"/>
                  <a:pt x="777455" y="625073"/>
                </a:cubicBezTo>
                <a:lnTo>
                  <a:pt x="777520" y="626025"/>
                </a:lnTo>
                <a:lnTo>
                  <a:pt x="776834" y="626257"/>
                </a:lnTo>
                <a:cubicBezTo>
                  <a:pt x="773915" y="625294"/>
                  <a:pt x="771261" y="622408"/>
                  <a:pt x="767013" y="618559"/>
                </a:cubicBezTo>
                <a:cubicBezTo>
                  <a:pt x="767013" y="626256"/>
                  <a:pt x="767013" y="630105"/>
                  <a:pt x="767013" y="633955"/>
                </a:cubicBezTo>
                <a:cubicBezTo>
                  <a:pt x="769137" y="635879"/>
                  <a:pt x="771791" y="633955"/>
                  <a:pt x="774712" y="632511"/>
                </a:cubicBezTo>
                <a:lnTo>
                  <a:pt x="777995" y="633022"/>
                </a:lnTo>
                <a:lnTo>
                  <a:pt x="778144" y="635223"/>
                </a:lnTo>
                <a:cubicBezTo>
                  <a:pt x="778983" y="637205"/>
                  <a:pt x="780072" y="639170"/>
                  <a:pt x="780336" y="645271"/>
                </a:cubicBezTo>
                <a:cubicBezTo>
                  <a:pt x="776332" y="645551"/>
                  <a:pt x="774331" y="645691"/>
                  <a:pt x="772151" y="641762"/>
                </a:cubicBezTo>
                <a:lnTo>
                  <a:pt x="771480" y="649454"/>
                </a:lnTo>
                <a:lnTo>
                  <a:pt x="765173" y="650759"/>
                </a:lnTo>
                <a:cubicBezTo>
                  <a:pt x="765173" y="646756"/>
                  <a:pt x="765173" y="646756"/>
                  <a:pt x="765173" y="638748"/>
                </a:cubicBezTo>
                <a:cubicBezTo>
                  <a:pt x="758868" y="638748"/>
                  <a:pt x="754663" y="646755"/>
                  <a:pt x="752560" y="634744"/>
                </a:cubicBezTo>
                <a:lnTo>
                  <a:pt x="741203" y="635337"/>
                </a:lnTo>
                <a:lnTo>
                  <a:pt x="734773" y="623036"/>
                </a:lnTo>
                <a:cubicBezTo>
                  <a:pt x="738602" y="618688"/>
                  <a:pt x="740958" y="626682"/>
                  <a:pt x="741134" y="630751"/>
                </a:cubicBezTo>
                <a:cubicBezTo>
                  <a:pt x="742785" y="622477"/>
                  <a:pt x="747493" y="638465"/>
                  <a:pt x="746789" y="622198"/>
                </a:cubicBezTo>
                <a:cubicBezTo>
                  <a:pt x="742609" y="618408"/>
                  <a:pt x="738602" y="618688"/>
                  <a:pt x="738074" y="606489"/>
                </a:cubicBezTo>
                <a:cubicBezTo>
                  <a:pt x="735545" y="594426"/>
                  <a:pt x="739725" y="598214"/>
                  <a:pt x="739549" y="594145"/>
                </a:cubicBezTo>
                <a:cubicBezTo>
                  <a:pt x="735193" y="586291"/>
                  <a:pt x="728833" y="578577"/>
                  <a:pt x="730133" y="562169"/>
                </a:cubicBezTo>
                <a:cubicBezTo>
                  <a:pt x="725949" y="558379"/>
                  <a:pt x="728481" y="570442"/>
                  <a:pt x="724477" y="570722"/>
                </a:cubicBezTo>
                <a:cubicBezTo>
                  <a:pt x="721945" y="558658"/>
                  <a:pt x="725597" y="550245"/>
                  <a:pt x="723420" y="546319"/>
                </a:cubicBezTo>
                <a:cubicBezTo>
                  <a:pt x="721594" y="550525"/>
                  <a:pt x="721945" y="558658"/>
                  <a:pt x="720120" y="562868"/>
                </a:cubicBezTo>
                <a:cubicBezTo>
                  <a:pt x="717941" y="558938"/>
                  <a:pt x="717941" y="558938"/>
                  <a:pt x="715763" y="555013"/>
                </a:cubicBezTo>
                <a:cubicBezTo>
                  <a:pt x="717589" y="550804"/>
                  <a:pt x="721769" y="554594"/>
                  <a:pt x="721417" y="546459"/>
                </a:cubicBezTo>
                <a:cubicBezTo>
                  <a:pt x="719239" y="542530"/>
                  <a:pt x="717061" y="538605"/>
                  <a:pt x="713057" y="538884"/>
                </a:cubicBezTo>
                <a:cubicBezTo>
                  <a:pt x="715412" y="546879"/>
                  <a:pt x="717589" y="550804"/>
                  <a:pt x="713760" y="555153"/>
                </a:cubicBezTo>
                <a:cubicBezTo>
                  <a:pt x="711580" y="551224"/>
                  <a:pt x="709228" y="543229"/>
                  <a:pt x="707049" y="539305"/>
                </a:cubicBezTo>
                <a:cubicBezTo>
                  <a:pt x="711757" y="555293"/>
                  <a:pt x="712461" y="571560"/>
                  <a:pt x="709160" y="588108"/>
                </a:cubicBezTo>
                <a:cubicBezTo>
                  <a:pt x="713165" y="587829"/>
                  <a:pt x="711516" y="596103"/>
                  <a:pt x="713869" y="604097"/>
                </a:cubicBezTo>
                <a:cubicBezTo>
                  <a:pt x="711869" y="604237"/>
                  <a:pt x="707688" y="600451"/>
                  <a:pt x="710040" y="608446"/>
                </a:cubicBezTo>
                <a:cubicBezTo>
                  <a:pt x="712220" y="612371"/>
                  <a:pt x="712044" y="608306"/>
                  <a:pt x="714397" y="616300"/>
                </a:cubicBezTo>
                <a:cubicBezTo>
                  <a:pt x="711692" y="600171"/>
                  <a:pt x="718821" y="579275"/>
                  <a:pt x="721528" y="595403"/>
                </a:cubicBezTo>
                <a:cubicBezTo>
                  <a:pt x="721704" y="599472"/>
                  <a:pt x="720054" y="607748"/>
                  <a:pt x="722056" y="607607"/>
                </a:cubicBezTo>
                <a:cubicBezTo>
                  <a:pt x="724058" y="607467"/>
                  <a:pt x="725532" y="595124"/>
                  <a:pt x="726061" y="607327"/>
                </a:cubicBezTo>
                <a:cubicBezTo>
                  <a:pt x="722232" y="611672"/>
                  <a:pt x="728590" y="619387"/>
                  <a:pt x="728590" y="619387"/>
                </a:cubicBezTo>
                <a:lnTo>
                  <a:pt x="729080" y="630728"/>
                </a:lnTo>
                <a:lnTo>
                  <a:pt x="719714" y="629436"/>
                </a:lnTo>
                <a:lnTo>
                  <a:pt x="718181" y="628274"/>
                </a:lnTo>
                <a:cubicBezTo>
                  <a:pt x="716929" y="628362"/>
                  <a:pt x="715927" y="628432"/>
                  <a:pt x="714749" y="624434"/>
                </a:cubicBezTo>
                <a:cubicBezTo>
                  <a:pt x="712748" y="624574"/>
                  <a:pt x="710921" y="628779"/>
                  <a:pt x="711097" y="632848"/>
                </a:cubicBezTo>
                <a:lnTo>
                  <a:pt x="711486" y="633426"/>
                </a:lnTo>
                <a:lnTo>
                  <a:pt x="704209" y="638748"/>
                </a:lnTo>
                <a:cubicBezTo>
                  <a:pt x="704209" y="634744"/>
                  <a:pt x="702107" y="630741"/>
                  <a:pt x="702107" y="630741"/>
                </a:cubicBezTo>
                <a:cubicBezTo>
                  <a:pt x="697901" y="634744"/>
                  <a:pt x="693696" y="638748"/>
                  <a:pt x="687390" y="638748"/>
                </a:cubicBezTo>
                <a:cubicBezTo>
                  <a:pt x="691594" y="634744"/>
                  <a:pt x="691594" y="622733"/>
                  <a:pt x="693696" y="610722"/>
                </a:cubicBezTo>
                <a:cubicBezTo>
                  <a:pt x="691594" y="610721"/>
                  <a:pt x="691594" y="606718"/>
                  <a:pt x="691594" y="606718"/>
                </a:cubicBezTo>
                <a:cubicBezTo>
                  <a:pt x="687391" y="614725"/>
                  <a:pt x="687391" y="594706"/>
                  <a:pt x="685288" y="610722"/>
                </a:cubicBezTo>
                <a:lnTo>
                  <a:pt x="689493" y="610722"/>
                </a:lnTo>
                <a:cubicBezTo>
                  <a:pt x="689493" y="614725"/>
                  <a:pt x="685288" y="622733"/>
                  <a:pt x="689493" y="622733"/>
                </a:cubicBezTo>
                <a:cubicBezTo>
                  <a:pt x="689493" y="626736"/>
                  <a:pt x="687391" y="626737"/>
                  <a:pt x="685288" y="626737"/>
                </a:cubicBezTo>
                <a:cubicBezTo>
                  <a:pt x="687391" y="618728"/>
                  <a:pt x="685288" y="618729"/>
                  <a:pt x="685288" y="610722"/>
                </a:cubicBezTo>
                <a:cubicBezTo>
                  <a:pt x="683186" y="598710"/>
                  <a:pt x="683185" y="594706"/>
                  <a:pt x="685288" y="586699"/>
                </a:cubicBezTo>
                <a:cubicBezTo>
                  <a:pt x="685288" y="590702"/>
                  <a:pt x="687391" y="590703"/>
                  <a:pt x="687391" y="582695"/>
                </a:cubicBezTo>
                <a:cubicBezTo>
                  <a:pt x="685288" y="582695"/>
                  <a:pt x="681083" y="586699"/>
                  <a:pt x="678980" y="594706"/>
                </a:cubicBezTo>
                <a:cubicBezTo>
                  <a:pt x="676878" y="594706"/>
                  <a:pt x="672672" y="590703"/>
                  <a:pt x="674775" y="582695"/>
                </a:cubicBezTo>
                <a:cubicBezTo>
                  <a:pt x="672672" y="574687"/>
                  <a:pt x="670572" y="574688"/>
                  <a:pt x="668470" y="582695"/>
                </a:cubicBezTo>
                <a:cubicBezTo>
                  <a:pt x="668470" y="570684"/>
                  <a:pt x="662162" y="574688"/>
                  <a:pt x="664265" y="562676"/>
                </a:cubicBezTo>
                <a:cubicBezTo>
                  <a:pt x="662162" y="562676"/>
                  <a:pt x="664265" y="578692"/>
                  <a:pt x="660060" y="574687"/>
                </a:cubicBezTo>
                <a:cubicBezTo>
                  <a:pt x="656906" y="565679"/>
                  <a:pt x="647840" y="567931"/>
                  <a:pt x="639069" y="576376"/>
                </a:cubicBezTo>
                <a:lnTo>
                  <a:pt x="630873" y="586400"/>
                </a:lnTo>
                <a:lnTo>
                  <a:pt x="630975" y="586416"/>
                </a:lnTo>
                <a:lnTo>
                  <a:pt x="632468" y="585198"/>
                </a:lnTo>
                <a:cubicBezTo>
                  <a:pt x="632731" y="585697"/>
                  <a:pt x="632731" y="586699"/>
                  <a:pt x="632731" y="586699"/>
                </a:cubicBezTo>
                <a:lnTo>
                  <a:pt x="630975" y="586416"/>
                </a:lnTo>
                <a:lnTo>
                  <a:pt x="630628" y="586699"/>
                </a:lnTo>
                <a:lnTo>
                  <a:pt x="630873" y="586400"/>
                </a:lnTo>
                <a:lnTo>
                  <a:pt x="626128" y="585636"/>
                </a:lnTo>
                <a:cubicBezTo>
                  <a:pt x="619329" y="581694"/>
                  <a:pt x="612233" y="572686"/>
                  <a:pt x="607502" y="590703"/>
                </a:cubicBezTo>
                <a:cubicBezTo>
                  <a:pt x="605400" y="590703"/>
                  <a:pt x="609605" y="582695"/>
                  <a:pt x="605400" y="582695"/>
                </a:cubicBezTo>
                <a:cubicBezTo>
                  <a:pt x="605400" y="582695"/>
                  <a:pt x="605400" y="586699"/>
                  <a:pt x="603297" y="582695"/>
                </a:cubicBezTo>
                <a:cubicBezTo>
                  <a:pt x="605400" y="582695"/>
                  <a:pt x="605400" y="578692"/>
                  <a:pt x="605400" y="574688"/>
                </a:cubicBezTo>
                <a:cubicBezTo>
                  <a:pt x="607502" y="578691"/>
                  <a:pt x="609605" y="578692"/>
                  <a:pt x="609605" y="570684"/>
                </a:cubicBezTo>
                <a:cubicBezTo>
                  <a:pt x="594889" y="566680"/>
                  <a:pt x="578072" y="570684"/>
                  <a:pt x="567558" y="570683"/>
                </a:cubicBezTo>
                <a:cubicBezTo>
                  <a:pt x="563356" y="566679"/>
                  <a:pt x="561254" y="578692"/>
                  <a:pt x="559151" y="566680"/>
                </a:cubicBezTo>
                <a:cubicBezTo>
                  <a:pt x="559151" y="574687"/>
                  <a:pt x="561254" y="570683"/>
                  <a:pt x="561254" y="574687"/>
                </a:cubicBezTo>
                <a:cubicBezTo>
                  <a:pt x="559151" y="578692"/>
                  <a:pt x="559151" y="582695"/>
                  <a:pt x="557049" y="582695"/>
                </a:cubicBezTo>
                <a:cubicBezTo>
                  <a:pt x="554946" y="574688"/>
                  <a:pt x="548638" y="578691"/>
                  <a:pt x="542333" y="586699"/>
                </a:cubicBezTo>
                <a:cubicBezTo>
                  <a:pt x="531820" y="578692"/>
                  <a:pt x="521309" y="598711"/>
                  <a:pt x="515001" y="586698"/>
                </a:cubicBezTo>
                <a:cubicBezTo>
                  <a:pt x="506594" y="598711"/>
                  <a:pt x="487672" y="578692"/>
                  <a:pt x="479262" y="598711"/>
                </a:cubicBezTo>
                <a:cubicBezTo>
                  <a:pt x="479262" y="598711"/>
                  <a:pt x="477160" y="598711"/>
                  <a:pt x="477160" y="594706"/>
                </a:cubicBezTo>
                <a:cubicBezTo>
                  <a:pt x="472958" y="590703"/>
                  <a:pt x="477160" y="606718"/>
                  <a:pt x="472958" y="606718"/>
                </a:cubicBezTo>
                <a:cubicBezTo>
                  <a:pt x="470855" y="606718"/>
                  <a:pt x="470855" y="598711"/>
                  <a:pt x="468752" y="598711"/>
                </a:cubicBezTo>
                <a:cubicBezTo>
                  <a:pt x="466650" y="606718"/>
                  <a:pt x="464547" y="606718"/>
                  <a:pt x="464547" y="610722"/>
                </a:cubicBezTo>
                <a:cubicBezTo>
                  <a:pt x="462444" y="606717"/>
                  <a:pt x="462444" y="598711"/>
                  <a:pt x="458239" y="598710"/>
                </a:cubicBezTo>
                <a:cubicBezTo>
                  <a:pt x="458239" y="610722"/>
                  <a:pt x="454037" y="598710"/>
                  <a:pt x="451934" y="594706"/>
                </a:cubicBezTo>
                <a:lnTo>
                  <a:pt x="447272" y="596978"/>
                </a:lnTo>
                <a:lnTo>
                  <a:pt x="437210" y="608048"/>
                </a:lnTo>
                <a:lnTo>
                  <a:pt x="441421" y="610722"/>
                </a:lnTo>
                <a:cubicBezTo>
                  <a:pt x="441421" y="614725"/>
                  <a:pt x="443524" y="614726"/>
                  <a:pt x="443524" y="618729"/>
                </a:cubicBezTo>
                <a:cubicBezTo>
                  <a:pt x="439322" y="634744"/>
                  <a:pt x="430911" y="622733"/>
                  <a:pt x="422501" y="630741"/>
                </a:cubicBezTo>
                <a:cubicBezTo>
                  <a:pt x="433014" y="642752"/>
                  <a:pt x="439322" y="634744"/>
                  <a:pt x="449832" y="634744"/>
                </a:cubicBezTo>
                <a:cubicBezTo>
                  <a:pt x="449832" y="638748"/>
                  <a:pt x="449832" y="642752"/>
                  <a:pt x="451934" y="642752"/>
                </a:cubicBezTo>
                <a:cubicBezTo>
                  <a:pt x="456140" y="626737"/>
                  <a:pt x="475060" y="630741"/>
                  <a:pt x="479262" y="642752"/>
                </a:cubicBezTo>
                <a:cubicBezTo>
                  <a:pt x="485570" y="634744"/>
                  <a:pt x="493978" y="618728"/>
                  <a:pt x="498183" y="634744"/>
                </a:cubicBezTo>
                <a:cubicBezTo>
                  <a:pt x="496080" y="626736"/>
                  <a:pt x="510799" y="614726"/>
                  <a:pt x="510799" y="630741"/>
                </a:cubicBezTo>
                <a:cubicBezTo>
                  <a:pt x="510799" y="634744"/>
                  <a:pt x="508696" y="630741"/>
                  <a:pt x="508696" y="634744"/>
                </a:cubicBezTo>
                <a:cubicBezTo>
                  <a:pt x="510799" y="638748"/>
                  <a:pt x="515001" y="626737"/>
                  <a:pt x="517104" y="638748"/>
                </a:cubicBezTo>
                <a:cubicBezTo>
                  <a:pt x="521309" y="618728"/>
                  <a:pt x="536025" y="642752"/>
                  <a:pt x="540230" y="618729"/>
                </a:cubicBezTo>
                <a:cubicBezTo>
                  <a:pt x="544435" y="622733"/>
                  <a:pt x="544435" y="626737"/>
                  <a:pt x="542333" y="634744"/>
                </a:cubicBezTo>
                <a:cubicBezTo>
                  <a:pt x="546538" y="626736"/>
                  <a:pt x="548638" y="630741"/>
                  <a:pt x="554946" y="622733"/>
                </a:cubicBezTo>
                <a:cubicBezTo>
                  <a:pt x="559151" y="650759"/>
                  <a:pt x="578072" y="614726"/>
                  <a:pt x="584376" y="638748"/>
                </a:cubicBezTo>
                <a:cubicBezTo>
                  <a:pt x="571764" y="646755"/>
                  <a:pt x="550740" y="646755"/>
                  <a:pt x="533923" y="666774"/>
                </a:cubicBezTo>
                <a:cubicBezTo>
                  <a:pt x="540230" y="662771"/>
                  <a:pt x="546538" y="674782"/>
                  <a:pt x="550740" y="658767"/>
                </a:cubicBezTo>
                <a:cubicBezTo>
                  <a:pt x="550740" y="674782"/>
                  <a:pt x="559151" y="662771"/>
                  <a:pt x="559151" y="678786"/>
                </a:cubicBezTo>
                <a:cubicBezTo>
                  <a:pt x="550740" y="674782"/>
                  <a:pt x="536025" y="690797"/>
                  <a:pt x="531820" y="670778"/>
                </a:cubicBezTo>
                <a:cubicBezTo>
                  <a:pt x="531820" y="682790"/>
                  <a:pt x="536025" y="678785"/>
                  <a:pt x="538128" y="686793"/>
                </a:cubicBezTo>
                <a:cubicBezTo>
                  <a:pt x="529717" y="690797"/>
                  <a:pt x="523412" y="666775"/>
                  <a:pt x="517104" y="690797"/>
                </a:cubicBezTo>
                <a:cubicBezTo>
                  <a:pt x="517104" y="682790"/>
                  <a:pt x="517104" y="682790"/>
                  <a:pt x="515001" y="678786"/>
                </a:cubicBezTo>
                <a:cubicBezTo>
                  <a:pt x="508696" y="682789"/>
                  <a:pt x="498183" y="678786"/>
                  <a:pt x="491878" y="678786"/>
                </a:cubicBezTo>
                <a:cubicBezTo>
                  <a:pt x="489776" y="678786"/>
                  <a:pt x="485570" y="666775"/>
                  <a:pt x="483467" y="670778"/>
                </a:cubicBezTo>
                <a:cubicBezTo>
                  <a:pt x="479262" y="670777"/>
                  <a:pt x="477160" y="674782"/>
                  <a:pt x="475060" y="674781"/>
                </a:cubicBezTo>
                <a:cubicBezTo>
                  <a:pt x="472958" y="674781"/>
                  <a:pt x="464547" y="666775"/>
                  <a:pt x="466649" y="670778"/>
                </a:cubicBezTo>
                <a:cubicBezTo>
                  <a:pt x="462444" y="666775"/>
                  <a:pt x="458239" y="662771"/>
                  <a:pt x="454037" y="674782"/>
                </a:cubicBezTo>
                <a:cubicBezTo>
                  <a:pt x="454037" y="662771"/>
                  <a:pt x="445626" y="678786"/>
                  <a:pt x="445626" y="662771"/>
                </a:cubicBezTo>
                <a:cubicBezTo>
                  <a:pt x="441421" y="666775"/>
                  <a:pt x="441421" y="674782"/>
                  <a:pt x="437219" y="674782"/>
                </a:cubicBezTo>
                <a:cubicBezTo>
                  <a:pt x="435117" y="666775"/>
                  <a:pt x="433014" y="662771"/>
                  <a:pt x="430911" y="662771"/>
                </a:cubicBezTo>
                <a:cubicBezTo>
                  <a:pt x="422501" y="666774"/>
                  <a:pt x="416196" y="682790"/>
                  <a:pt x="403583" y="670778"/>
                </a:cubicBezTo>
                <a:cubicBezTo>
                  <a:pt x="403583" y="674782"/>
                  <a:pt x="403583" y="678786"/>
                  <a:pt x="403583" y="682790"/>
                </a:cubicBezTo>
                <a:cubicBezTo>
                  <a:pt x="395172" y="682790"/>
                  <a:pt x="386762" y="702809"/>
                  <a:pt x="382559" y="682790"/>
                </a:cubicBezTo>
                <a:cubicBezTo>
                  <a:pt x="381508" y="690798"/>
                  <a:pt x="379405" y="690798"/>
                  <a:pt x="377040" y="688796"/>
                </a:cubicBezTo>
                <a:lnTo>
                  <a:pt x="373336" y="685661"/>
                </a:lnTo>
                <a:lnTo>
                  <a:pt x="302364" y="780572"/>
                </a:lnTo>
                <a:cubicBezTo>
                  <a:pt x="111467" y="1063136"/>
                  <a:pt x="0" y="1403773"/>
                  <a:pt x="0" y="1770444"/>
                </a:cubicBezTo>
                <a:cubicBezTo>
                  <a:pt x="0" y="1892667"/>
                  <a:pt x="12385" y="2011998"/>
                  <a:pt x="35969" y="2127250"/>
                </a:cubicBezTo>
                <a:lnTo>
                  <a:pt x="77014" y="2286881"/>
                </a:lnTo>
                <a:lnTo>
                  <a:pt x="86713" y="2298996"/>
                </a:lnTo>
                <a:lnTo>
                  <a:pt x="100727" y="2301344"/>
                </a:lnTo>
                <a:lnTo>
                  <a:pt x="102525" y="2304227"/>
                </a:lnTo>
                <a:lnTo>
                  <a:pt x="102554" y="2304211"/>
                </a:lnTo>
                <a:lnTo>
                  <a:pt x="102211" y="2301593"/>
                </a:lnTo>
                <a:lnTo>
                  <a:pt x="105522" y="2302148"/>
                </a:lnTo>
                <a:lnTo>
                  <a:pt x="105292" y="2302701"/>
                </a:lnTo>
                <a:lnTo>
                  <a:pt x="102554" y="2304211"/>
                </a:lnTo>
                <a:lnTo>
                  <a:pt x="102565" y="2304291"/>
                </a:lnTo>
                <a:lnTo>
                  <a:pt x="102525" y="2304227"/>
                </a:lnTo>
                <a:lnTo>
                  <a:pt x="98425" y="2306489"/>
                </a:lnTo>
                <a:cubicBezTo>
                  <a:pt x="100548" y="2310338"/>
                  <a:pt x="103202" y="2308413"/>
                  <a:pt x="105591" y="2306489"/>
                </a:cubicBezTo>
                <a:lnTo>
                  <a:pt x="108099" y="2304836"/>
                </a:lnTo>
                <a:lnTo>
                  <a:pt x="107810" y="2310784"/>
                </a:lnTo>
                <a:cubicBezTo>
                  <a:pt x="107648" y="2312835"/>
                  <a:pt x="107735" y="2314868"/>
                  <a:pt x="108912" y="2318865"/>
                </a:cubicBezTo>
                <a:lnTo>
                  <a:pt x="109895" y="2319011"/>
                </a:lnTo>
                <a:lnTo>
                  <a:pt x="109041" y="2321883"/>
                </a:lnTo>
                <a:cubicBezTo>
                  <a:pt x="110103" y="2323809"/>
                  <a:pt x="112227" y="2322847"/>
                  <a:pt x="113554" y="2320922"/>
                </a:cubicBezTo>
                <a:lnTo>
                  <a:pt x="113500" y="2319545"/>
                </a:lnTo>
                <a:lnTo>
                  <a:pt x="117785" y="2320180"/>
                </a:lnTo>
                <a:lnTo>
                  <a:pt x="118324" y="2320410"/>
                </a:lnTo>
                <a:lnTo>
                  <a:pt x="123632" y="2334155"/>
                </a:lnTo>
                <a:cubicBezTo>
                  <a:pt x="125284" y="2325881"/>
                  <a:pt x="125812" y="2338080"/>
                  <a:pt x="127637" y="2333875"/>
                </a:cubicBezTo>
                <a:lnTo>
                  <a:pt x="123003" y="2311785"/>
                </a:lnTo>
                <a:lnTo>
                  <a:pt x="124108" y="2312264"/>
                </a:lnTo>
                <a:cubicBezTo>
                  <a:pt x="125777" y="2311302"/>
                  <a:pt x="127446" y="2310339"/>
                  <a:pt x="128557" y="2314190"/>
                </a:cubicBezTo>
                <a:cubicBezTo>
                  <a:pt x="126333" y="2306489"/>
                  <a:pt x="130782" y="2306489"/>
                  <a:pt x="130782" y="2302641"/>
                </a:cubicBezTo>
                <a:lnTo>
                  <a:pt x="130515" y="2302730"/>
                </a:lnTo>
                <a:lnTo>
                  <a:pt x="133217" y="2300340"/>
                </a:lnTo>
                <a:lnTo>
                  <a:pt x="136712" y="2297535"/>
                </a:lnTo>
                <a:lnTo>
                  <a:pt x="138871" y="2302640"/>
                </a:lnTo>
                <a:lnTo>
                  <a:pt x="138586" y="2297047"/>
                </a:lnTo>
                <a:lnTo>
                  <a:pt x="143593" y="2299728"/>
                </a:lnTo>
                <a:lnTo>
                  <a:pt x="142592" y="2303810"/>
                </a:lnTo>
                <a:lnTo>
                  <a:pt x="143398" y="2305781"/>
                </a:lnTo>
                <a:lnTo>
                  <a:pt x="139771" y="2329969"/>
                </a:lnTo>
                <a:lnTo>
                  <a:pt x="139199" y="2333754"/>
                </a:lnTo>
                <a:lnTo>
                  <a:pt x="136849" y="2333754"/>
                </a:lnTo>
                <a:cubicBezTo>
                  <a:pt x="138871" y="2337924"/>
                  <a:pt x="136849" y="2337924"/>
                  <a:pt x="136849" y="2346263"/>
                </a:cubicBezTo>
                <a:lnTo>
                  <a:pt x="137446" y="2345672"/>
                </a:lnTo>
                <a:lnTo>
                  <a:pt x="137056" y="2365853"/>
                </a:lnTo>
                <a:cubicBezTo>
                  <a:pt x="139585" y="2377917"/>
                  <a:pt x="143416" y="2373567"/>
                  <a:pt x="143945" y="2385770"/>
                </a:cubicBezTo>
                <a:cubicBezTo>
                  <a:pt x="145945" y="2385630"/>
                  <a:pt x="145945" y="2385630"/>
                  <a:pt x="147773" y="2381422"/>
                </a:cubicBezTo>
                <a:cubicBezTo>
                  <a:pt x="150654" y="2401619"/>
                  <a:pt x="158665" y="2401060"/>
                  <a:pt x="166322" y="2392367"/>
                </a:cubicBezTo>
                <a:lnTo>
                  <a:pt x="167185" y="2402780"/>
                </a:lnTo>
                <a:lnTo>
                  <a:pt x="166055" y="2403772"/>
                </a:lnTo>
                <a:lnTo>
                  <a:pt x="164305" y="2405309"/>
                </a:lnTo>
                <a:lnTo>
                  <a:pt x="163624" y="2403294"/>
                </a:lnTo>
                <a:lnTo>
                  <a:pt x="163865" y="2399924"/>
                </a:lnTo>
                <a:lnTo>
                  <a:pt x="162485" y="2399924"/>
                </a:lnTo>
                <a:lnTo>
                  <a:pt x="162128" y="2398865"/>
                </a:lnTo>
                <a:lnTo>
                  <a:pt x="162016" y="2399924"/>
                </a:lnTo>
                <a:lnTo>
                  <a:pt x="161673" y="2399924"/>
                </a:lnTo>
                <a:cubicBezTo>
                  <a:pt x="161673" y="2399924"/>
                  <a:pt x="161673" y="2396075"/>
                  <a:pt x="161673" y="2396075"/>
                </a:cubicBezTo>
                <a:cubicBezTo>
                  <a:pt x="161673" y="2407621"/>
                  <a:pt x="157291" y="2399924"/>
                  <a:pt x="159482" y="2407621"/>
                </a:cubicBezTo>
                <a:lnTo>
                  <a:pt x="161007" y="2409526"/>
                </a:lnTo>
                <a:lnTo>
                  <a:pt x="160105" y="2418107"/>
                </a:lnTo>
                <a:cubicBezTo>
                  <a:pt x="162128" y="2421956"/>
                  <a:pt x="162128" y="2421956"/>
                  <a:pt x="164150" y="2418107"/>
                </a:cubicBezTo>
                <a:cubicBezTo>
                  <a:pt x="164151" y="2421956"/>
                  <a:pt x="164151" y="2425805"/>
                  <a:pt x="166173" y="2421956"/>
                </a:cubicBezTo>
                <a:cubicBezTo>
                  <a:pt x="164656" y="2413297"/>
                  <a:pt x="164277" y="2413297"/>
                  <a:pt x="165889" y="2410591"/>
                </a:cubicBezTo>
                <a:lnTo>
                  <a:pt x="167191" y="2408316"/>
                </a:lnTo>
                <a:lnTo>
                  <a:pt x="168246" y="2407621"/>
                </a:lnTo>
                <a:lnTo>
                  <a:pt x="170161" y="2410986"/>
                </a:lnTo>
                <a:lnTo>
                  <a:pt x="169477" y="2413054"/>
                </a:lnTo>
                <a:lnTo>
                  <a:pt x="169556" y="2420551"/>
                </a:lnTo>
                <a:lnTo>
                  <a:pt x="168195" y="2421956"/>
                </a:lnTo>
                <a:lnTo>
                  <a:pt x="169597" y="2421601"/>
                </a:lnTo>
                <a:lnTo>
                  <a:pt x="169734" y="2424763"/>
                </a:lnTo>
                <a:lnTo>
                  <a:pt x="173361" y="2420646"/>
                </a:lnTo>
                <a:lnTo>
                  <a:pt x="173634" y="2420577"/>
                </a:lnTo>
                <a:lnTo>
                  <a:pt x="178535" y="2431307"/>
                </a:lnTo>
                <a:lnTo>
                  <a:pt x="172330" y="2431442"/>
                </a:lnTo>
                <a:cubicBezTo>
                  <a:pt x="166549" y="2431942"/>
                  <a:pt x="160766" y="2433193"/>
                  <a:pt x="155117" y="2436321"/>
                </a:cubicBezTo>
                <a:lnTo>
                  <a:pt x="148113" y="2441548"/>
                </a:lnTo>
                <a:lnTo>
                  <a:pt x="149202" y="2439376"/>
                </a:lnTo>
                <a:cubicBezTo>
                  <a:pt x="149202" y="2439376"/>
                  <a:pt x="149202" y="2435047"/>
                  <a:pt x="149202" y="2430715"/>
                </a:cubicBezTo>
                <a:cubicBezTo>
                  <a:pt x="145156" y="2439376"/>
                  <a:pt x="141113" y="2435047"/>
                  <a:pt x="139090" y="2443706"/>
                </a:cubicBezTo>
                <a:cubicBezTo>
                  <a:pt x="141113" y="2441541"/>
                  <a:pt x="143135" y="2442623"/>
                  <a:pt x="144904" y="2443164"/>
                </a:cubicBezTo>
                <a:lnTo>
                  <a:pt x="146296" y="2443126"/>
                </a:lnTo>
                <a:lnTo>
                  <a:pt x="138692" y="2452461"/>
                </a:lnTo>
                <a:lnTo>
                  <a:pt x="136626" y="2452739"/>
                </a:lnTo>
                <a:lnTo>
                  <a:pt x="139130" y="2459580"/>
                </a:lnTo>
                <a:cubicBezTo>
                  <a:pt x="407898" y="3095019"/>
                  <a:pt x="1037102" y="3540887"/>
                  <a:pt x="1770444" y="3540887"/>
                </a:cubicBezTo>
                <a:lnTo>
                  <a:pt x="1820559" y="3538357"/>
                </a:lnTo>
                <a:lnTo>
                  <a:pt x="1816562" y="3529398"/>
                </a:lnTo>
                <a:cubicBezTo>
                  <a:pt x="1814722" y="3525394"/>
                  <a:pt x="1812620" y="3521390"/>
                  <a:pt x="1810517" y="3519388"/>
                </a:cubicBezTo>
                <a:cubicBezTo>
                  <a:pt x="1814722" y="3519388"/>
                  <a:pt x="1816825" y="3519388"/>
                  <a:pt x="1816825" y="3515383"/>
                </a:cubicBezTo>
                <a:cubicBezTo>
                  <a:pt x="1808414" y="3515383"/>
                  <a:pt x="1806311" y="3519388"/>
                  <a:pt x="1797904" y="3519388"/>
                </a:cubicBezTo>
                <a:cubicBezTo>
                  <a:pt x="1797904" y="3511382"/>
                  <a:pt x="1793699" y="3515383"/>
                  <a:pt x="1793699" y="3507377"/>
                </a:cubicBezTo>
                <a:cubicBezTo>
                  <a:pt x="1791596" y="3507377"/>
                  <a:pt x="1789494" y="3515383"/>
                  <a:pt x="1787391" y="3519388"/>
                </a:cubicBezTo>
                <a:cubicBezTo>
                  <a:pt x="1783189" y="3507377"/>
                  <a:pt x="1772676" y="3519388"/>
                  <a:pt x="1766368" y="3503372"/>
                </a:cubicBezTo>
                <a:cubicBezTo>
                  <a:pt x="1762166" y="3507377"/>
                  <a:pt x="1757960" y="3523393"/>
                  <a:pt x="1755857" y="3507377"/>
                </a:cubicBezTo>
                <a:cubicBezTo>
                  <a:pt x="1751652" y="3507377"/>
                  <a:pt x="1751652" y="3515383"/>
                  <a:pt x="1749550" y="3515383"/>
                </a:cubicBezTo>
                <a:cubicBezTo>
                  <a:pt x="1747450" y="3515383"/>
                  <a:pt x="1749550" y="3499367"/>
                  <a:pt x="1747450" y="3499367"/>
                </a:cubicBezTo>
                <a:cubicBezTo>
                  <a:pt x="1747450" y="3503372"/>
                  <a:pt x="1746924" y="3504374"/>
                  <a:pt x="1746136" y="3505375"/>
                </a:cubicBezTo>
                <a:lnTo>
                  <a:pt x="1745741" y="3506195"/>
                </a:lnTo>
                <a:lnTo>
                  <a:pt x="1745175" y="3505655"/>
                </a:lnTo>
                <a:cubicBezTo>
                  <a:pt x="1744584" y="3504533"/>
                  <a:pt x="1743995" y="3503410"/>
                  <a:pt x="1742816" y="3503410"/>
                </a:cubicBezTo>
                <a:lnTo>
                  <a:pt x="1742816" y="3510513"/>
                </a:lnTo>
                <a:lnTo>
                  <a:pt x="1739039" y="3502872"/>
                </a:lnTo>
                <a:cubicBezTo>
                  <a:pt x="1737462" y="3500370"/>
                  <a:pt x="1735886" y="3497366"/>
                  <a:pt x="1734834" y="3491361"/>
                </a:cubicBezTo>
                <a:cubicBezTo>
                  <a:pt x="1736937" y="3487356"/>
                  <a:pt x="1745346" y="3479351"/>
                  <a:pt x="1741142" y="3471341"/>
                </a:cubicBezTo>
                <a:cubicBezTo>
                  <a:pt x="1736936" y="3503372"/>
                  <a:pt x="1720118" y="3495366"/>
                  <a:pt x="1718016" y="3467341"/>
                </a:cubicBezTo>
                <a:cubicBezTo>
                  <a:pt x="1713811" y="3471341"/>
                  <a:pt x="1720119" y="3479351"/>
                  <a:pt x="1715913" y="3475346"/>
                </a:cubicBezTo>
                <a:cubicBezTo>
                  <a:pt x="1713811" y="3475346"/>
                  <a:pt x="1711711" y="3467341"/>
                  <a:pt x="1711711" y="3455326"/>
                </a:cubicBezTo>
                <a:cubicBezTo>
                  <a:pt x="1713811" y="3455326"/>
                  <a:pt x="1713811" y="3455326"/>
                  <a:pt x="1713811" y="3455326"/>
                </a:cubicBezTo>
                <a:cubicBezTo>
                  <a:pt x="1715914" y="3427300"/>
                  <a:pt x="1707506" y="3435309"/>
                  <a:pt x="1701197" y="3431304"/>
                </a:cubicBezTo>
                <a:cubicBezTo>
                  <a:pt x="1705403" y="3407283"/>
                  <a:pt x="1713811" y="3419294"/>
                  <a:pt x="1722221" y="3423298"/>
                </a:cubicBezTo>
                <a:cubicBezTo>
                  <a:pt x="1724323" y="3411288"/>
                  <a:pt x="1722221" y="3415289"/>
                  <a:pt x="1720118" y="3407283"/>
                </a:cubicBezTo>
                <a:cubicBezTo>
                  <a:pt x="1724850" y="3395271"/>
                  <a:pt x="1731944" y="3410285"/>
                  <a:pt x="1737856" y="3408407"/>
                </a:cubicBezTo>
                <a:lnTo>
                  <a:pt x="1740185" y="3406319"/>
                </a:lnTo>
                <a:lnTo>
                  <a:pt x="1741380" y="3406837"/>
                </a:lnTo>
                <a:lnTo>
                  <a:pt x="1741450" y="3408430"/>
                </a:lnTo>
                <a:cubicBezTo>
                  <a:pt x="1741450" y="3408430"/>
                  <a:pt x="1739778" y="3408547"/>
                  <a:pt x="1739947" y="3412453"/>
                </a:cubicBezTo>
                <a:cubicBezTo>
                  <a:pt x="1743121" y="3408313"/>
                  <a:pt x="1743460" y="3416125"/>
                  <a:pt x="1744964" y="3412102"/>
                </a:cubicBezTo>
                <a:lnTo>
                  <a:pt x="1744792" y="3408108"/>
                </a:lnTo>
                <a:lnTo>
                  <a:pt x="1754992" y="3410801"/>
                </a:lnTo>
                <a:lnTo>
                  <a:pt x="1755680" y="3415346"/>
                </a:lnTo>
                <a:lnTo>
                  <a:pt x="1756098" y="3411093"/>
                </a:lnTo>
                <a:lnTo>
                  <a:pt x="1759240" y="3411922"/>
                </a:lnTo>
                <a:cubicBezTo>
                  <a:pt x="1759240" y="3415927"/>
                  <a:pt x="1759240" y="3423941"/>
                  <a:pt x="1756940" y="3423941"/>
                </a:cubicBezTo>
                <a:cubicBezTo>
                  <a:pt x="1756940" y="3419936"/>
                  <a:pt x="1754644" y="3407913"/>
                  <a:pt x="1752345" y="3419936"/>
                </a:cubicBezTo>
                <a:cubicBezTo>
                  <a:pt x="1754644" y="3419936"/>
                  <a:pt x="1754644" y="3423941"/>
                  <a:pt x="1754644" y="3427950"/>
                </a:cubicBezTo>
                <a:cubicBezTo>
                  <a:pt x="1752345" y="3431955"/>
                  <a:pt x="1747749" y="3419936"/>
                  <a:pt x="1745449" y="3431955"/>
                </a:cubicBezTo>
                <a:cubicBezTo>
                  <a:pt x="1750045" y="3431955"/>
                  <a:pt x="1756940" y="3435964"/>
                  <a:pt x="1759240" y="3435964"/>
                </a:cubicBezTo>
                <a:cubicBezTo>
                  <a:pt x="1759240" y="3431955"/>
                  <a:pt x="1759240" y="3419936"/>
                  <a:pt x="1761537" y="3415927"/>
                </a:cubicBezTo>
                <a:cubicBezTo>
                  <a:pt x="1761537" y="3435964"/>
                  <a:pt x="1768432" y="3415926"/>
                  <a:pt x="1770732" y="3427950"/>
                </a:cubicBezTo>
                <a:cubicBezTo>
                  <a:pt x="1766133" y="3431955"/>
                  <a:pt x="1768432" y="3443979"/>
                  <a:pt x="1770732" y="3439973"/>
                </a:cubicBezTo>
                <a:cubicBezTo>
                  <a:pt x="1768432" y="3439973"/>
                  <a:pt x="1770732" y="3427950"/>
                  <a:pt x="1773028" y="3427951"/>
                </a:cubicBezTo>
                <a:cubicBezTo>
                  <a:pt x="1777624" y="3431955"/>
                  <a:pt x="1777624" y="3460006"/>
                  <a:pt x="1782223" y="3447988"/>
                </a:cubicBezTo>
                <a:cubicBezTo>
                  <a:pt x="1782223" y="3439973"/>
                  <a:pt x="1777624" y="3451992"/>
                  <a:pt x="1777625" y="3439973"/>
                </a:cubicBezTo>
                <a:cubicBezTo>
                  <a:pt x="1779924" y="3427951"/>
                  <a:pt x="1784519" y="3439973"/>
                  <a:pt x="1789115" y="3439973"/>
                </a:cubicBezTo>
                <a:cubicBezTo>
                  <a:pt x="1789115" y="3423941"/>
                  <a:pt x="1796011" y="3415927"/>
                  <a:pt x="1800607" y="3419936"/>
                </a:cubicBezTo>
                <a:cubicBezTo>
                  <a:pt x="1796011" y="3423941"/>
                  <a:pt x="1800607" y="3427950"/>
                  <a:pt x="1800607" y="3435964"/>
                </a:cubicBezTo>
                <a:cubicBezTo>
                  <a:pt x="1807503" y="3435964"/>
                  <a:pt x="1812098" y="3431955"/>
                  <a:pt x="1818994" y="3439973"/>
                </a:cubicBezTo>
                <a:cubicBezTo>
                  <a:pt x="1816695" y="3443979"/>
                  <a:pt x="1807503" y="3439973"/>
                  <a:pt x="1809802" y="3447988"/>
                </a:cubicBezTo>
                <a:cubicBezTo>
                  <a:pt x="1816695" y="3439973"/>
                  <a:pt x="1816695" y="3451992"/>
                  <a:pt x="1814398" y="3460006"/>
                </a:cubicBezTo>
                <a:cubicBezTo>
                  <a:pt x="1818994" y="3451993"/>
                  <a:pt x="1818994" y="3464015"/>
                  <a:pt x="1823590" y="3456002"/>
                </a:cubicBezTo>
                <a:cubicBezTo>
                  <a:pt x="1823590" y="3460007"/>
                  <a:pt x="1825890" y="3460007"/>
                  <a:pt x="1825889" y="3464016"/>
                </a:cubicBezTo>
                <a:cubicBezTo>
                  <a:pt x="1825889" y="3468021"/>
                  <a:pt x="1823590" y="3472030"/>
                  <a:pt x="1821290" y="3472030"/>
                </a:cubicBezTo>
                <a:cubicBezTo>
                  <a:pt x="1825889" y="3484049"/>
                  <a:pt x="1825889" y="3484049"/>
                  <a:pt x="1830485" y="3492063"/>
                </a:cubicBezTo>
                <a:cubicBezTo>
                  <a:pt x="1832782" y="3484049"/>
                  <a:pt x="1825889" y="3484049"/>
                  <a:pt x="1830485" y="3480044"/>
                </a:cubicBezTo>
                <a:cubicBezTo>
                  <a:pt x="1832783" y="3482047"/>
                  <a:pt x="1833357" y="3481044"/>
                  <a:pt x="1833931" y="3479541"/>
                </a:cubicBezTo>
                <a:lnTo>
                  <a:pt x="1835377" y="3478072"/>
                </a:lnTo>
                <a:lnTo>
                  <a:pt x="1835252" y="3478390"/>
                </a:lnTo>
                <a:cubicBezTo>
                  <a:pt x="1835504" y="3481277"/>
                  <a:pt x="1836515" y="3484164"/>
                  <a:pt x="1837526" y="3484164"/>
                </a:cubicBezTo>
                <a:lnTo>
                  <a:pt x="1838163" y="3480526"/>
                </a:lnTo>
                <a:lnTo>
                  <a:pt x="1838494" y="3482422"/>
                </a:lnTo>
                <a:cubicBezTo>
                  <a:pt x="1840540" y="3486555"/>
                  <a:pt x="1844848" y="3485051"/>
                  <a:pt x="1846573" y="3488058"/>
                </a:cubicBezTo>
                <a:cubicBezTo>
                  <a:pt x="1839677" y="3500081"/>
                  <a:pt x="1835081" y="3476035"/>
                  <a:pt x="1832782" y="3492063"/>
                </a:cubicBezTo>
                <a:cubicBezTo>
                  <a:pt x="1837381" y="3492063"/>
                  <a:pt x="1839677" y="3496073"/>
                  <a:pt x="1839677" y="3508096"/>
                </a:cubicBezTo>
                <a:cubicBezTo>
                  <a:pt x="1837381" y="3508096"/>
                  <a:pt x="1830485" y="3504086"/>
                  <a:pt x="1830485" y="3512101"/>
                </a:cubicBezTo>
                <a:cubicBezTo>
                  <a:pt x="1835081" y="3516110"/>
                  <a:pt x="1839677" y="3508096"/>
                  <a:pt x="1841977" y="3528129"/>
                </a:cubicBezTo>
                <a:cubicBezTo>
                  <a:pt x="1844274" y="3516110"/>
                  <a:pt x="1851168" y="3528128"/>
                  <a:pt x="1855765" y="3520115"/>
                </a:cubicBezTo>
                <a:cubicBezTo>
                  <a:pt x="1858064" y="3524124"/>
                  <a:pt x="1855765" y="3524124"/>
                  <a:pt x="1858064" y="3532138"/>
                </a:cubicBezTo>
                <a:cubicBezTo>
                  <a:pt x="1860361" y="3524124"/>
                  <a:pt x="1862660" y="3540152"/>
                  <a:pt x="1862660" y="3532138"/>
                </a:cubicBezTo>
                <a:cubicBezTo>
                  <a:pt x="1860360" y="3532138"/>
                  <a:pt x="1862660" y="3524124"/>
                  <a:pt x="1862660" y="3524124"/>
                </a:cubicBezTo>
                <a:cubicBezTo>
                  <a:pt x="1864956" y="3532138"/>
                  <a:pt x="1867256" y="3528129"/>
                  <a:pt x="1869556" y="3528128"/>
                </a:cubicBezTo>
                <a:lnTo>
                  <a:pt x="1870196" y="3532597"/>
                </a:lnTo>
                <a:lnTo>
                  <a:pt x="1864575" y="3535164"/>
                </a:lnTo>
                <a:lnTo>
                  <a:pt x="1864374" y="3536144"/>
                </a:lnTo>
                <a:lnTo>
                  <a:pt x="1869952" y="3535863"/>
                </a:lnTo>
                <a:lnTo>
                  <a:pt x="1870413" y="3534110"/>
                </a:lnTo>
                <a:lnTo>
                  <a:pt x="1870659" y="3535827"/>
                </a:lnTo>
                <a:lnTo>
                  <a:pt x="1951461" y="3531747"/>
                </a:lnTo>
                <a:cubicBezTo>
                  <a:pt x="2010978" y="3525703"/>
                  <a:pt x="2069624" y="3516710"/>
                  <a:pt x="2127250" y="3504918"/>
                </a:cubicBezTo>
                <a:lnTo>
                  <a:pt x="2216843" y="3481881"/>
                </a:lnTo>
                <a:lnTo>
                  <a:pt x="2218310" y="3469525"/>
                </a:lnTo>
                <a:cubicBezTo>
                  <a:pt x="2219460" y="3466019"/>
                  <a:pt x="2221183" y="3464016"/>
                  <a:pt x="2223481" y="3464016"/>
                </a:cubicBezTo>
                <a:cubicBezTo>
                  <a:pt x="2223481" y="3456002"/>
                  <a:pt x="2221185" y="3460007"/>
                  <a:pt x="2221185" y="3451992"/>
                </a:cubicBezTo>
                <a:cubicBezTo>
                  <a:pt x="2234973" y="3443979"/>
                  <a:pt x="2241868" y="3451992"/>
                  <a:pt x="2253360" y="3443979"/>
                </a:cubicBezTo>
                <a:cubicBezTo>
                  <a:pt x="2246464" y="3431955"/>
                  <a:pt x="2255656" y="3431955"/>
                  <a:pt x="2251060" y="3415927"/>
                </a:cubicBezTo>
                <a:cubicBezTo>
                  <a:pt x="2248764" y="3419936"/>
                  <a:pt x="2246464" y="3423941"/>
                  <a:pt x="2246464" y="3427950"/>
                </a:cubicBezTo>
                <a:cubicBezTo>
                  <a:pt x="2241868" y="3423940"/>
                  <a:pt x="2246465" y="3415927"/>
                  <a:pt x="2239569" y="3415927"/>
                </a:cubicBezTo>
                <a:cubicBezTo>
                  <a:pt x="2239569" y="3407912"/>
                  <a:pt x="2241868" y="3403908"/>
                  <a:pt x="2241868" y="3395893"/>
                </a:cubicBezTo>
                <a:cubicBezTo>
                  <a:pt x="2246464" y="3395893"/>
                  <a:pt x="2241868" y="3403908"/>
                  <a:pt x="2246464" y="3403908"/>
                </a:cubicBezTo>
                <a:cubicBezTo>
                  <a:pt x="2246465" y="3411922"/>
                  <a:pt x="2244165" y="3411922"/>
                  <a:pt x="2244165" y="3419935"/>
                </a:cubicBezTo>
                <a:cubicBezTo>
                  <a:pt x="2246464" y="3407913"/>
                  <a:pt x="2251060" y="3407913"/>
                  <a:pt x="2255656" y="3403908"/>
                </a:cubicBezTo>
                <a:cubicBezTo>
                  <a:pt x="2253360" y="3423941"/>
                  <a:pt x="2260255" y="3415927"/>
                  <a:pt x="2255657" y="3423941"/>
                </a:cubicBezTo>
                <a:cubicBezTo>
                  <a:pt x="2255656" y="3431955"/>
                  <a:pt x="2260255" y="3427950"/>
                  <a:pt x="2262552" y="3427950"/>
                </a:cubicBezTo>
                <a:cubicBezTo>
                  <a:pt x="2262552" y="3431955"/>
                  <a:pt x="2260255" y="3435964"/>
                  <a:pt x="2262552" y="3439973"/>
                </a:cubicBezTo>
                <a:cubicBezTo>
                  <a:pt x="2257956" y="3439973"/>
                  <a:pt x="2257956" y="3435964"/>
                  <a:pt x="2255656" y="3439973"/>
                </a:cubicBezTo>
                <a:cubicBezTo>
                  <a:pt x="2255657" y="3443979"/>
                  <a:pt x="2260255" y="3439973"/>
                  <a:pt x="2260255" y="3447988"/>
                </a:cubicBezTo>
                <a:cubicBezTo>
                  <a:pt x="2257956" y="3451992"/>
                  <a:pt x="2255656" y="3451992"/>
                  <a:pt x="2251060" y="3451992"/>
                </a:cubicBezTo>
                <a:cubicBezTo>
                  <a:pt x="2253360" y="3456002"/>
                  <a:pt x="2253360" y="3468021"/>
                  <a:pt x="2260255" y="3468021"/>
                </a:cubicBezTo>
                <a:lnTo>
                  <a:pt x="2259420" y="3470934"/>
                </a:lnTo>
                <a:lnTo>
                  <a:pt x="2268164" y="3468686"/>
                </a:lnTo>
                <a:lnTo>
                  <a:pt x="2267436" y="3464516"/>
                </a:lnTo>
                <a:cubicBezTo>
                  <a:pt x="2265426" y="3462012"/>
                  <a:pt x="2262553" y="3460009"/>
                  <a:pt x="2260255" y="3456002"/>
                </a:cubicBezTo>
                <a:cubicBezTo>
                  <a:pt x="2262552" y="3451993"/>
                  <a:pt x="2264852" y="3464016"/>
                  <a:pt x="2267147" y="3451993"/>
                </a:cubicBezTo>
                <a:cubicBezTo>
                  <a:pt x="2262552" y="3447988"/>
                  <a:pt x="2269447" y="3447988"/>
                  <a:pt x="2269447" y="3443979"/>
                </a:cubicBezTo>
                <a:cubicBezTo>
                  <a:pt x="2269447" y="3443979"/>
                  <a:pt x="2264852" y="3435964"/>
                  <a:pt x="2267148" y="3431955"/>
                </a:cubicBezTo>
                <a:cubicBezTo>
                  <a:pt x="2276343" y="3431955"/>
                  <a:pt x="2285535" y="3419936"/>
                  <a:pt x="2290130" y="3411922"/>
                </a:cubicBezTo>
                <a:cubicBezTo>
                  <a:pt x="2285535" y="3407913"/>
                  <a:pt x="2274044" y="3427950"/>
                  <a:pt x="2269447" y="3419936"/>
                </a:cubicBezTo>
                <a:cubicBezTo>
                  <a:pt x="2269447" y="3419936"/>
                  <a:pt x="2269447" y="3395894"/>
                  <a:pt x="2269447" y="3395894"/>
                </a:cubicBezTo>
                <a:cubicBezTo>
                  <a:pt x="2267147" y="3407913"/>
                  <a:pt x="2264852" y="3387879"/>
                  <a:pt x="2262552" y="3391884"/>
                </a:cubicBezTo>
                <a:cubicBezTo>
                  <a:pt x="2262552" y="3395893"/>
                  <a:pt x="2262552" y="3403908"/>
                  <a:pt x="2260255" y="3399898"/>
                </a:cubicBezTo>
                <a:cubicBezTo>
                  <a:pt x="2260255" y="3387879"/>
                  <a:pt x="2260255" y="3387879"/>
                  <a:pt x="2260255" y="3387879"/>
                </a:cubicBezTo>
                <a:cubicBezTo>
                  <a:pt x="2267147" y="3383870"/>
                  <a:pt x="2271744" y="3387879"/>
                  <a:pt x="2276343" y="3383870"/>
                </a:cubicBezTo>
                <a:cubicBezTo>
                  <a:pt x="2274044" y="3383869"/>
                  <a:pt x="2274044" y="3379865"/>
                  <a:pt x="2271744" y="3379865"/>
                </a:cubicBezTo>
                <a:cubicBezTo>
                  <a:pt x="2276343" y="3375856"/>
                  <a:pt x="2276343" y="3383870"/>
                  <a:pt x="2278638" y="3371847"/>
                </a:cubicBezTo>
                <a:cubicBezTo>
                  <a:pt x="2283235" y="3399898"/>
                  <a:pt x="2294726" y="3379865"/>
                  <a:pt x="2301622" y="3395894"/>
                </a:cubicBezTo>
                <a:cubicBezTo>
                  <a:pt x="2294726" y="3399898"/>
                  <a:pt x="2297026" y="3411922"/>
                  <a:pt x="2297026" y="3407913"/>
                </a:cubicBezTo>
                <a:cubicBezTo>
                  <a:pt x="2299322" y="3399897"/>
                  <a:pt x="2306218" y="3403908"/>
                  <a:pt x="2306218" y="3415927"/>
                </a:cubicBezTo>
                <a:cubicBezTo>
                  <a:pt x="2306218" y="3407913"/>
                  <a:pt x="2308518" y="3403908"/>
                  <a:pt x="2310814" y="3399898"/>
                </a:cubicBezTo>
                <a:cubicBezTo>
                  <a:pt x="2310814" y="3411922"/>
                  <a:pt x="2315410" y="3411922"/>
                  <a:pt x="2313114" y="3419936"/>
                </a:cubicBezTo>
                <a:cubicBezTo>
                  <a:pt x="2322305" y="3419936"/>
                  <a:pt x="2320009" y="3427950"/>
                  <a:pt x="2322305" y="3431955"/>
                </a:cubicBezTo>
                <a:cubicBezTo>
                  <a:pt x="2326901" y="3431955"/>
                  <a:pt x="2320009" y="3423941"/>
                  <a:pt x="2324604" y="3423940"/>
                </a:cubicBezTo>
                <a:cubicBezTo>
                  <a:pt x="2331501" y="3423941"/>
                  <a:pt x="2336096" y="3439973"/>
                  <a:pt x="2342988" y="3435964"/>
                </a:cubicBezTo>
                <a:lnTo>
                  <a:pt x="2342988" y="3444430"/>
                </a:lnTo>
                <a:lnTo>
                  <a:pt x="2358884" y="3438612"/>
                </a:lnTo>
                <a:lnTo>
                  <a:pt x="2357929" y="3431956"/>
                </a:lnTo>
                <a:lnTo>
                  <a:pt x="2357123" y="3426330"/>
                </a:lnTo>
                <a:lnTo>
                  <a:pt x="2357563" y="3423857"/>
                </a:lnTo>
                <a:lnTo>
                  <a:pt x="2360873" y="3423503"/>
                </a:lnTo>
                <a:cubicBezTo>
                  <a:pt x="2365397" y="3420686"/>
                  <a:pt x="2370567" y="3413924"/>
                  <a:pt x="2370567" y="3431955"/>
                </a:cubicBezTo>
                <a:cubicBezTo>
                  <a:pt x="2369419" y="3431955"/>
                  <a:pt x="2367696" y="3431955"/>
                  <a:pt x="2366547" y="3433458"/>
                </a:cubicBezTo>
                <a:lnTo>
                  <a:pt x="2366416" y="3435856"/>
                </a:lnTo>
                <a:lnTo>
                  <a:pt x="2391017" y="3426852"/>
                </a:lnTo>
                <a:lnTo>
                  <a:pt x="2390966" y="3421438"/>
                </a:lnTo>
                <a:cubicBezTo>
                  <a:pt x="2391828" y="3413924"/>
                  <a:pt x="2393552" y="3409917"/>
                  <a:pt x="2395850" y="3411922"/>
                </a:cubicBezTo>
                <a:cubicBezTo>
                  <a:pt x="2395850" y="3411922"/>
                  <a:pt x="2395850" y="3407913"/>
                  <a:pt x="2395850" y="3403908"/>
                </a:cubicBezTo>
                <a:cubicBezTo>
                  <a:pt x="2393551" y="3403908"/>
                  <a:pt x="2388954" y="3411922"/>
                  <a:pt x="2386655" y="3403908"/>
                </a:cubicBezTo>
                <a:cubicBezTo>
                  <a:pt x="2388954" y="3395893"/>
                  <a:pt x="2388954" y="3403908"/>
                  <a:pt x="2393551" y="3403908"/>
                </a:cubicBezTo>
                <a:cubicBezTo>
                  <a:pt x="2391254" y="3391884"/>
                  <a:pt x="2395850" y="3399898"/>
                  <a:pt x="2393551" y="3391884"/>
                </a:cubicBezTo>
                <a:cubicBezTo>
                  <a:pt x="2391254" y="3391884"/>
                  <a:pt x="2388954" y="3387879"/>
                  <a:pt x="2386655" y="3379865"/>
                </a:cubicBezTo>
                <a:cubicBezTo>
                  <a:pt x="2379762" y="3383870"/>
                  <a:pt x="2379762" y="3395893"/>
                  <a:pt x="2372867" y="3395893"/>
                </a:cubicBezTo>
                <a:cubicBezTo>
                  <a:pt x="2372867" y="3391884"/>
                  <a:pt x="2372867" y="3391884"/>
                  <a:pt x="2372867" y="3387879"/>
                </a:cubicBezTo>
                <a:lnTo>
                  <a:pt x="2365064" y="3391279"/>
                </a:lnTo>
                <a:lnTo>
                  <a:pt x="2365357" y="3387938"/>
                </a:lnTo>
                <a:cubicBezTo>
                  <a:pt x="2365357" y="3387938"/>
                  <a:pt x="2365357" y="3387938"/>
                  <a:pt x="2363334" y="3391787"/>
                </a:cubicBezTo>
                <a:cubicBezTo>
                  <a:pt x="2363334" y="3391787"/>
                  <a:pt x="2363334" y="3391787"/>
                  <a:pt x="2363082" y="3392268"/>
                </a:cubicBezTo>
                <a:lnTo>
                  <a:pt x="2362398" y="3393570"/>
                </a:lnTo>
                <a:lnTo>
                  <a:pt x="2360586" y="3395205"/>
                </a:lnTo>
                <a:lnTo>
                  <a:pt x="2359703" y="3397224"/>
                </a:lnTo>
                <a:lnTo>
                  <a:pt x="2359365" y="3395941"/>
                </a:lnTo>
                <a:cubicBezTo>
                  <a:pt x="2358223" y="3394557"/>
                  <a:pt x="2356747" y="3393956"/>
                  <a:pt x="2355404" y="3393234"/>
                </a:cubicBezTo>
                <a:lnTo>
                  <a:pt x="2355032" y="3392831"/>
                </a:lnTo>
                <a:lnTo>
                  <a:pt x="2355846" y="3388317"/>
                </a:lnTo>
                <a:cubicBezTo>
                  <a:pt x="2356924" y="3384372"/>
                  <a:pt x="2357355" y="3388879"/>
                  <a:pt x="2359079" y="3379865"/>
                </a:cubicBezTo>
                <a:cubicBezTo>
                  <a:pt x="2361375" y="3387879"/>
                  <a:pt x="2361375" y="3371847"/>
                  <a:pt x="2363675" y="3387879"/>
                </a:cubicBezTo>
                <a:cubicBezTo>
                  <a:pt x="2363675" y="3379865"/>
                  <a:pt x="2368272" y="3383870"/>
                  <a:pt x="2368272" y="3375856"/>
                </a:cubicBezTo>
                <a:cubicBezTo>
                  <a:pt x="2365972" y="3375856"/>
                  <a:pt x="2361375" y="3371847"/>
                  <a:pt x="2363675" y="3363833"/>
                </a:cubicBezTo>
                <a:cubicBezTo>
                  <a:pt x="2359079" y="3363833"/>
                  <a:pt x="2356780" y="3371846"/>
                  <a:pt x="2354480" y="3363832"/>
                </a:cubicBezTo>
                <a:cubicBezTo>
                  <a:pt x="2359079" y="3367842"/>
                  <a:pt x="2359079" y="3359827"/>
                  <a:pt x="2361375" y="3355818"/>
                </a:cubicBezTo>
                <a:cubicBezTo>
                  <a:pt x="2361375" y="3363833"/>
                  <a:pt x="2368272" y="3363833"/>
                  <a:pt x="2363675" y="3355818"/>
                </a:cubicBezTo>
                <a:cubicBezTo>
                  <a:pt x="2368272" y="3359827"/>
                  <a:pt x="2370567" y="3359827"/>
                  <a:pt x="2372867" y="3355818"/>
                </a:cubicBezTo>
                <a:cubicBezTo>
                  <a:pt x="2370568" y="3355818"/>
                  <a:pt x="2368272" y="3347804"/>
                  <a:pt x="2370567" y="3347805"/>
                </a:cubicBezTo>
                <a:cubicBezTo>
                  <a:pt x="2375166" y="3347805"/>
                  <a:pt x="2375166" y="3355818"/>
                  <a:pt x="2377463" y="3359827"/>
                </a:cubicBezTo>
                <a:cubicBezTo>
                  <a:pt x="2378613" y="3357823"/>
                  <a:pt x="2378038" y="3355820"/>
                  <a:pt x="2377752" y="3353816"/>
                </a:cubicBezTo>
                <a:lnTo>
                  <a:pt x="2378379" y="3351940"/>
                </a:lnTo>
                <a:lnTo>
                  <a:pt x="2378218" y="3351812"/>
                </a:lnTo>
                <a:cubicBezTo>
                  <a:pt x="2378182" y="3351060"/>
                  <a:pt x="2378614" y="3349808"/>
                  <a:pt x="2379762" y="3347805"/>
                </a:cubicBezTo>
                <a:lnTo>
                  <a:pt x="2378379" y="3351940"/>
                </a:lnTo>
                <a:lnTo>
                  <a:pt x="2379474" y="3352814"/>
                </a:lnTo>
                <a:cubicBezTo>
                  <a:pt x="2380910" y="3352815"/>
                  <a:pt x="2383209" y="3351814"/>
                  <a:pt x="2384358" y="3351814"/>
                </a:cubicBezTo>
                <a:cubicBezTo>
                  <a:pt x="2384358" y="3345802"/>
                  <a:pt x="2384933" y="3344800"/>
                  <a:pt x="2385794" y="3345300"/>
                </a:cubicBezTo>
                <a:lnTo>
                  <a:pt x="2388263" y="3347257"/>
                </a:lnTo>
                <a:lnTo>
                  <a:pt x="2387350" y="3356565"/>
                </a:lnTo>
                <a:cubicBezTo>
                  <a:pt x="2386592" y="3361204"/>
                  <a:pt x="2385581" y="3366360"/>
                  <a:pt x="2384570" y="3372545"/>
                </a:cubicBezTo>
                <a:cubicBezTo>
                  <a:pt x="2388614" y="3372545"/>
                  <a:pt x="2386592" y="3360175"/>
                  <a:pt x="2388614" y="3360175"/>
                </a:cubicBezTo>
                <a:cubicBezTo>
                  <a:pt x="2390635" y="3360175"/>
                  <a:pt x="2388614" y="3372545"/>
                  <a:pt x="2392658" y="3368422"/>
                </a:cubicBezTo>
                <a:cubicBezTo>
                  <a:pt x="2390636" y="3356051"/>
                  <a:pt x="2390635" y="3351923"/>
                  <a:pt x="2390635" y="3343677"/>
                </a:cubicBezTo>
                <a:cubicBezTo>
                  <a:pt x="2390635" y="3345738"/>
                  <a:pt x="2390130" y="3345738"/>
                  <a:pt x="2389625" y="3345223"/>
                </a:cubicBezTo>
                <a:lnTo>
                  <a:pt x="2389306" y="3344737"/>
                </a:lnTo>
                <a:lnTo>
                  <a:pt x="2391750" y="3323441"/>
                </a:lnTo>
                <a:lnTo>
                  <a:pt x="2393669" y="3321728"/>
                </a:lnTo>
                <a:cubicBezTo>
                  <a:pt x="2394681" y="3320103"/>
                  <a:pt x="2395692" y="3317938"/>
                  <a:pt x="2396702" y="3315773"/>
                </a:cubicBezTo>
                <a:cubicBezTo>
                  <a:pt x="2395692" y="3315773"/>
                  <a:pt x="2395186" y="3314691"/>
                  <a:pt x="2394933" y="3313067"/>
                </a:cubicBezTo>
                <a:lnTo>
                  <a:pt x="2394925" y="3312867"/>
                </a:lnTo>
                <a:lnTo>
                  <a:pt x="2398407" y="3313662"/>
                </a:lnTo>
                <a:cubicBezTo>
                  <a:pt x="2402069" y="3312910"/>
                  <a:pt x="2403793" y="3307651"/>
                  <a:pt x="2405515" y="3304648"/>
                </a:cubicBezTo>
                <a:cubicBezTo>
                  <a:pt x="2412411" y="3308655"/>
                  <a:pt x="2420455" y="3315667"/>
                  <a:pt x="2429361" y="3320174"/>
                </a:cubicBezTo>
                <a:lnTo>
                  <a:pt x="2441375" y="3323782"/>
                </a:lnTo>
                <a:lnTo>
                  <a:pt x="2441491" y="3324075"/>
                </a:lnTo>
                <a:cubicBezTo>
                  <a:pt x="2442101" y="3325515"/>
                  <a:pt x="2442963" y="3327769"/>
                  <a:pt x="2444112" y="3331776"/>
                </a:cubicBezTo>
                <a:cubicBezTo>
                  <a:pt x="2441813" y="3331776"/>
                  <a:pt x="2439516" y="3331776"/>
                  <a:pt x="2439516" y="3335786"/>
                </a:cubicBezTo>
                <a:cubicBezTo>
                  <a:pt x="2441813" y="3335786"/>
                  <a:pt x="2444112" y="3339791"/>
                  <a:pt x="2444112" y="3351814"/>
                </a:cubicBezTo>
                <a:cubicBezTo>
                  <a:pt x="2441813" y="3351814"/>
                  <a:pt x="2439516" y="3351814"/>
                  <a:pt x="2439516" y="3355818"/>
                </a:cubicBezTo>
                <a:cubicBezTo>
                  <a:pt x="2444112" y="3355818"/>
                  <a:pt x="2439516" y="3379865"/>
                  <a:pt x="2446411" y="3379865"/>
                </a:cubicBezTo>
                <a:cubicBezTo>
                  <a:pt x="2444112" y="3367842"/>
                  <a:pt x="2446411" y="3351814"/>
                  <a:pt x="2451008" y="3339790"/>
                </a:cubicBezTo>
                <a:cubicBezTo>
                  <a:pt x="2448708" y="3339791"/>
                  <a:pt x="2448708" y="3339791"/>
                  <a:pt x="2446411" y="3335786"/>
                </a:cubicBezTo>
                <a:cubicBezTo>
                  <a:pt x="2448710" y="3334783"/>
                  <a:pt x="2450289" y="3332529"/>
                  <a:pt x="2451510" y="3329773"/>
                </a:cubicBezTo>
                <a:lnTo>
                  <a:pt x="2454141" y="3321715"/>
                </a:lnTo>
                <a:lnTo>
                  <a:pt x="2458376" y="3320676"/>
                </a:lnTo>
                <a:cubicBezTo>
                  <a:pt x="2458376" y="3328690"/>
                  <a:pt x="2456077" y="3324681"/>
                  <a:pt x="2458376" y="3332695"/>
                </a:cubicBezTo>
                <a:cubicBezTo>
                  <a:pt x="2460674" y="3332695"/>
                  <a:pt x="2462972" y="3328688"/>
                  <a:pt x="2464121" y="3323178"/>
                </a:cubicBezTo>
                <a:lnTo>
                  <a:pt x="2463664" y="3315804"/>
                </a:lnTo>
                <a:lnTo>
                  <a:pt x="2464795" y="3319753"/>
                </a:lnTo>
                <a:cubicBezTo>
                  <a:pt x="2467095" y="3303725"/>
                  <a:pt x="2471691" y="3295710"/>
                  <a:pt x="2476287" y="3287696"/>
                </a:cubicBezTo>
                <a:cubicBezTo>
                  <a:pt x="2478586" y="3291705"/>
                  <a:pt x="2480883" y="3299720"/>
                  <a:pt x="2483182" y="3303724"/>
                </a:cubicBezTo>
                <a:cubicBezTo>
                  <a:pt x="2480883" y="3303725"/>
                  <a:pt x="2478586" y="3307734"/>
                  <a:pt x="2478587" y="3311739"/>
                </a:cubicBezTo>
                <a:cubicBezTo>
                  <a:pt x="2485482" y="3307734"/>
                  <a:pt x="2487778" y="3319752"/>
                  <a:pt x="2483182" y="3327772"/>
                </a:cubicBezTo>
                <a:cubicBezTo>
                  <a:pt x="2487778" y="3327771"/>
                  <a:pt x="2490078" y="3319753"/>
                  <a:pt x="2494674" y="3315748"/>
                </a:cubicBezTo>
                <a:cubicBezTo>
                  <a:pt x="2492374" y="3327771"/>
                  <a:pt x="2496971" y="3323762"/>
                  <a:pt x="2496971" y="3327771"/>
                </a:cubicBezTo>
                <a:cubicBezTo>
                  <a:pt x="2496971" y="3343800"/>
                  <a:pt x="2490078" y="3331776"/>
                  <a:pt x="2487778" y="3339791"/>
                </a:cubicBezTo>
                <a:cubicBezTo>
                  <a:pt x="2490077" y="3347804"/>
                  <a:pt x="2486630" y="3350810"/>
                  <a:pt x="2482321" y="3353315"/>
                </a:cubicBezTo>
                <a:lnTo>
                  <a:pt x="2481169" y="3354014"/>
                </a:lnTo>
                <a:lnTo>
                  <a:pt x="2480379" y="3352349"/>
                </a:lnTo>
                <a:cubicBezTo>
                  <a:pt x="2479621" y="3351856"/>
                  <a:pt x="2478610" y="3351856"/>
                  <a:pt x="2478610" y="3347910"/>
                </a:cubicBezTo>
                <a:cubicBezTo>
                  <a:pt x="2480632" y="3347911"/>
                  <a:pt x="2482654" y="3343964"/>
                  <a:pt x="2482654" y="3340023"/>
                </a:cubicBezTo>
                <a:cubicBezTo>
                  <a:pt x="2480632" y="3340023"/>
                  <a:pt x="2480632" y="3332131"/>
                  <a:pt x="2478610" y="3332131"/>
                </a:cubicBezTo>
                <a:cubicBezTo>
                  <a:pt x="2478610" y="3340020"/>
                  <a:pt x="2478104" y="3345938"/>
                  <a:pt x="2477346" y="3351362"/>
                </a:cubicBezTo>
                <a:lnTo>
                  <a:pt x="2476398" y="3356909"/>
                </a:lnTo>
                <a:lnTo>
                  <a:pt x="2475822" y="3357260"/>
                </a:lnTo>
                <a:lnTo>
                  <a:pt x="2473673" y="3360678"/>
                </a:lnTo>
                <a:lnTo>
                  <a:pt x="2473301" y="3357774"/>
                </a:lnTo>
                <a:cubicBezTo>
                  <a:pt x="2472036" y="3356788"/>
                  <a:pt x="2470518" y="3357775"/>
                  <a:pt x="2470518" y="3359748"/>
                </a:cubicBezTo>
                <a:lnTo>
                  <a:pt x="2472032" y="3363290"/>
                </a:lnTo>
                <a:lnTo>
                  <a:pt x="2471691" y="3363833"/>
                </a:lnTo>
                <a:lnTo>
                  <a:pt x="2472845" y="3368023"/>
                </a:lnTo>
                <a:lnTo>
                  <a:pt x="2472541" y="3371580"/>
                </a:lnTo>
                <a:cubicBezTo>
                  <a:pt x="2470518" y="3371580"/>
                  <a:pt x="2470518" y="3363694"/>
                  <a:pt x="2468496" y="3359747"/>
                </a:cubicBezTo>
                <a:cubicBezTo>
                  <a:pt x="2468496" y="3371582"/>
                  <a:pt x="2471025" y="3377500"/>
                  <a:pt x="2473047" y="3383911"/>
                </a:cubicBezTo>
                <a:lnTo>
                  <a:pt x="2475223" y="3394222"/>
                </a:lnTo>
                <a:lnTo>
                  <a:pt x="2482065" y="3390926"/>
                </a:lnTo>
                <a:lnTo>
                  <a:pt x="2476588" y="3387364"/>
                </a:lnTo>
                <a:cubicBezTo>
                  <a:pt x="2480632" y="3387364"/>
                  <a:pt x="2478610" y="3375526"/>
                  <a:pt x="2478610" y="3367634"/>
                </a:cubicBezTo>
                <a:cubicBezTo>
                  <a:pt x="2479621" y="3367634"/>
                  <a:pt x="2480127" y="3366649"/>
                  <a:pt x="2480379" y="3365171"/>
                </a:cubicBezTo>
                <a:lnTo>
                  <a:pt x="2480446" y="3363733"/>
                </a:lnTo>
                <a:lnTo>
                  <a:pt x="2480742" y="3363271"/>
                </a:lnTo>
                <a:cubicBezTo>
                  <a:pt x="2482178" y="3361330"/>
                  <a:pt x="2483758" y="3359827"/>
                  <a:pt x="2485482" y="3359827"/>
                </a:cubicBezTo>
                <a:cubicBezTo>
                  <a:pt x="2487778" y="3359827"/>
                  <a:pt x="2490078" y="3371847"/>
                  <a:pt x="2487778" y="3375856"/>
                </a:cubicBezTo>
                <a:cubicBezTo>
                  <a:pt x="2494674" y="3371846"/>
                  <a:pt x="2499270" y="3359827"/>
                  <a:pt x="2506166" y="3375856"/>
                </a:cubicBezTo>
                <a:cubicBezTo>
                  <a:pt x="2508462" y="3371846"/>
                  <a:pt x="2503866" y="3363833"/>
                  <a:pt x="2506166" y="3363833"/>
                </a:cubicBezTo>
                <a:cubicBezTo>
                  <a:pt x="2508462" y="3363833"/>
                  <a:pt x="2508462" y="3363833"/>
                  <a:pt x="2510761" y="3367842"/>
                </a:cubicBezTo>
                <a:cubicBezTo>
                  <a:pt x="2508462" y="3367842"/>
                  <a:pt x="2506166" y="3371846"/>
                  <a:pt x="2506166" y="3375856"/>
                </a:cubicBezTo>
                <a:lnTo>
                  <a:pt x="2510735" y="3377114"/>
                </a:lnTo>
                <a:lnTo>
                  <a:pt x="2523245" y="3371088"/>
                </a:lnTo>
                <a:lnTo>
                  <a:pt x="2520241" y="3369342"/>
                </a:lnTo>
                <a:cubicBezTo>
                  <a:pt x="2519379" y="3366838"/>
                  <a:pt x="2518805" y="3363832"/>
                  <a:pt x="2517657" y="3363832"/>
                </a:cubicBezTo>
                <a:cubicBezTo>
                  <a:pt x="2519953" y="3363832"/>
                  <a:pt x="2522252" y="3355818"/>
                  <a:pt x="2524550" y="3351814"/>
                </a:cubicBezTo>
                <a:cubicBezTo>
                  <a:pt x="2519953" y="3347805"/>
                  <a:pt x="2529148" y="3343800"/>
                  <a:pt x="2524549" y="3339791"/>
                </a:cubicBezTo>
                <a:cubicBezTo>
                  <a:pt x="2519953" y="3343800"/>
                  <a:pt x="2519953" y="3343800"/>
                  <a:pt x="2517657" y="3343800"/>
                </a:cubicBezTo>
                <a:cubicBezTo>
                  <a:pt x="2517657" y="3331776"/>
                  <a:pt x="2508462" y="3327771"/>
                  <a:pt x="2513058" y="3315748"/>
                </a:cubicBezTo>
                <a:cubicBezTo>
                  <a:pt x="2517657" y="3319753"/>
                  <a:pt x="2517657" y="3315748"/>
                  <a:pt x="2522252" y="3319753"/>
                </a:cubicBezTo>
                <a:cubicBezTo>
                  <a:pt x="2522252" y="3307734"/>
                  <a:pt x="2519953" y="3311739"/>
                  <a:pt x="2519953" y="3307734"/>
                </a:cubicBezTo>
                <a:cubicBezTo>
                  <a:pt x="2524549" y="3303725"/>
                  <a:pt x="2526849" y="3299720"/>
                  <a:pt x="2529148" y="3291705"/>
                </a:cubicBezTo>
                <a:cubicBezTo>
                  <a:pt x="2529148" y="3291705"/>
                  <a:pt x="2526849" y="3275677"/>
                  <a:pt x="2529148" y="3275677"/>
                </a:cubicBezTo>
                <a:cubicBezTo>
                  <a:pt x="2531445" y="3291705"/>
                  <a:pt x="2538340" y="3275677"/>
                  <a:pt x="2542936" y="3279681"/>
                </a:cubicBezTo>
                <a:cubicBezTo>
                  <a:pt x="2538340" y="3279682"/>
                  <a:pt x="2540637" y="3267662"/>
                  <a:pt x="2542936" y="3263654"/>
                </a:cubicBezTo>
                <a:cubicBezTo>
                  <a:pt x="2538340" y="3263653"/>
                  <a:pt x="2536041" y="3267663"/>
                  <a:pt x="2536041" y="3255640"/>
                </a:cubicBezTo>
                <a:cubicBezTo>
                  <a:pt x="2540637" y="3259644"/>
                  <a:pt x="2545236" y="3255640"/>
                  <a:pt x="2547532" y="3251630"/>
                </a:cubicBezTo>
                <a:cubicBezTo>
                  <a:pt x="2549831" y="3259645"/>
                  <a:pt x="2552128" y="3263654"/>
                  <a:pt x="2552128" y="3275677"/>
                </a:cubicBezTo>
                <a:cubicBezTo>
                  <a:pt x="2554428" y="3275677"/>
                  <a:pt x="2554428" y="3271668"/>
                  <a:pt x="2556727" y="3267662"/>
                </a:cubicBezTo>
                <a:cubicBezTo>
                  <a:pt x="2549832" y="3263654"/>
                  <a:pt x="2556727" y="3251630"/>
                  <a:pt x="2554428" y="3239611"/>
                </a:cubicBezTo>
                <a:cubicBezTo>
                  <a:pt x="2559023" y="3239611"/>
                  <a:pt x="2556727" y="3231597"/>
                  <a:pt x="2561323" y="3227588"/>
                </a:cubicBezTo>
                <a:cubicBezTo>
                  <a:pt x="2561323" y="3243616"/>
                  <a:pt x="2565919" y="3251630"/>
                  <a:pt x="2561323" y="3259645"/>
                </a:cubicBezTo>
                <a:cubicBezTo>
                  <a:pt x="2565919" y="3259645"/>
                  <a:pt x="2568216" y="3263654"/>
                  <a:pt x="2570515" y="3259645"/>
                </a:cubicBezTo>
                <a:cubicBezTo>
                  <a:pt x="2572815" y="3275677"/>
                  <a:pt x="2575111" y="3287696"/>
                  <a:pt x="2579707" y="3291705"/>
                </a:cubicBezTo>
                <a:cubicBezTo>
                  <a:pt x="2582006" y="3287696"/>
                  <a:pt x="2579707" y="3283692"/>
                  <a:pt x="2582006" y="3279681"/>
                </a:cubicBezTo>
                <a:cubicBezTo>
                  <a:pt x="2584306" y="3287696"/>
                  <a:pt x="2586602" y="3283692"/>
                  <a:pt x="2586602" y="3295709"/>
                </a:cubicBezTo>
                <a:cubicBezTo>
                  <a:pt x="2584306" y="3299719"/>
                  <a:pt x="2582006" y="3287696"/>
                  <a:pt x="2582006" y="3299720"/>
                </a:cubicBezTo>
                <a:cubicBezTo>
                  <a:pt x="2588902" y="3299720"/>
                  <a:pt x="2591198" y="3307733"/>
                  <a:pt x="2595794" y="3311739"/>
                </a:cubicBezTo>
                <a:cubicBezTo>
                  <a:pt x="2594645" y="3312740"/>
                  <a:pt x="2593352" y="3314745"/>
                  <a:pt x="2591988" y="3317000"/>
                </a:cubicBezTo>
                <a:lnTo>
                  <a:pt x="2589869" y="3320384"/>
                </a:lnTo>
                <a:lnTo>
                  <a:pt x="2589173" y="3317736"/>
                </a:lnTo>
                <a:cubicBezTo>
                  <a:pt x="2587183" y="3315130"/>
                  <a:pt x="2584908" y="3315131"/>
                  <a:pt x="2583772" y="3319300"/>
                </a:cubicBezTo>
                <a:lnTo>
                  <a:pt x="2586105" y="3325222"/>
                </a:lnTo>
                <a:lnTo>
                  <a:pt x="2583514" y="3327520"/>
                </a:lnTo>
                <a:cubicBezTo>
                  <a:pt x="2582149" y="3327770"/>
                  <a:pt x="2580856" y="3326768"/>
                  <a:pt x="2579707" y="3323763"/>
                </a:cubicBezTo>
                <a:cubicBezTo>
                  <a:pt x="2579707" y="3315748"/>
                  <a:pt x="2582006" y="3319753"/>
                  <a:pt x="2582006" y="3311739"/>
                </a:cubicBezTo>
                <a:cubicBezTo>
                  <a:pt x="2577411" y="3307734"/>
                  <a:pt x="2577411" y="3311739"/>
                  <a:pt x="2572815" y="3307734"/>
                </a:cubicBezTo>
                <a:cubicBezTo>
                  <a:pt x="2572815" y="3311739"/>
                  <a:pt x="2570516" y="3315747"/>
                  <a:pt x="2572815" y="3323762"/>
                </a:cubicBezTo>
                <a:cubicBezTo>
                  <a:pt x="2572815" y="3323762"/>
                  <a:pt x="2575111" y="3323763"/>
                  <a:pt x="2575111" y="3327772"/>
                </a:cubicBezTo>
                <a:cubicBezTo>
                  <a:pt x="2575111" y="3339790"/>
                  <a:pt x="2570515" y="3339791"/>
                  <a:pt x="2565919" y="3343800"/>
                </a:cubicBezTo>
                <a:lnTo>
                  <a:pt x="2567652" y="3349696"/>
                </a:lnTo>
                <a:lnTo>
                  <a:pt x="2604246" y="3332068"/>
                </a:lnTo>
                <a:lnTo>
                  <a:pt x="2602690" y="3327771"/>
                </a:lnTo>
                <a:cubicBezTo>
                  <a:pt x="2607286" y="3327771"/>
                  <a:pt x="2602690" y="3315748"/>
                  <a:pt x="2604988" y="3315748"/>
                </a:cubicBezTo>
                <a:cubicBezTo>
                  <a:pt x="2606137" y="3315748"/>
                  <a:pt x="2606711" y="3321759"/>
                  <a:pt x="2607285" y="3326267"/>
                </a:cubicBezTo>
                <a:lnTo>
                  <a:pt x="2608072" y="3330225"/>
                </a:lnTo>
                <a:lnTo>
                  <a:pt x="2608655" y="3329944"/>
                </a:lnTo>
                <a:lnTo>
                  <a:pt x="2609585" y="3327771"/>
                </a:lnTo>
                <a:cubicBezTo>
                  <a:pt x="2607285" y="3319753"/>
                  <a:pt x="2609585" y="3315747"/>
                  <a:pt x="2607286" y="3307734"/>
                </a:cubicBezTo>
                <a:cubicBezTo>
                  <a:pt x="2602690" y="3307734"/>
                  <a:pt x="2602690" y="3315748"/>
                  <a:pt x="2600394" y="3307734"/>
                </a:cubicBezTo>
                <a:cubicBezTo>
                  <a:pt x="2604989" y="3295710"/>
                  <a:pt x="2611881" y="3311738"/>
                  <a:pt x="2611881" y="3307733"/>
                </a:cubicBezTo>
                <a:cubicBezTo>
                  <a:pt x="2609585" y="3299720"/>
                  <a:pt x="2607285" y="3295709"/>
                  <a:pt x="2607286" y="3287696"/>
                </a:cubicBezTo>
                <a:cubicBezTo>
                  <a:pt x="2611881" y="3283692"/>
                  <a:pt x="2611881" y="3275677"/>
                  <a:pt x="2616481" y="3275677"/>
                </a:cubicBezTo>
                <a:cubicBezTo>
                  <a:pt x="2614181" y="3291705"/>
                  <a:pt x="2623373" y="3279682"/>
                  <a:pt x="2623373" y="3287696"/>
                </a:cubicBezTo>
                <a:cubicBezTo>
                  <a:pt x="2623373" y="3299720"/>
                  <a:pt x="2618777" y="3287696"/>
                  <a:pt x="2614181" y="3291705"/>
                </a:cubicBezTo>
                <a:cubicBezTo>
                  <a:pt x="2616481" y="3299720"/>
                  <a:pt x="2616481" y="3299720"/>
                  <a:pt x="2614181" y="3307734"/>
                </a:cubicBezTo>
                <a:cubicBezTo>
                  <a:pt x="2617629" y="3303727"/>
                  <a:pt x="2619927" y="3304728"/>
                  <a:pt x="2621076" y="3308234"/>
                </a:cubicBezTo>
                <a:lnTo>
                  <a:pt x="2621076" y="3323113"/>
                </a:lnTo>
                <a:lnTo>
                  <a:pt x="2621648" y="3322766"/>
                </a:lnTo>
                <a:lnTo>
                  <a:pt x="2624631" y="3317564"/>
                </a:lnTo>
                <a:lnTo>
                  <a:pt x="2627987" y="3318915"/>
                </a:lnTo>
                <a:lnTo>
                  <a:pt x="2644324" y="3308990"/>
                </a:lnTo>
                <a:lnTo>
                  <a:pt x="2644059" y="3299720"/>
                </a:lnTo>
                <a:cubicBezTo>
                  <a:pt x="2646356" y="3299720"/>
                  <a:pt x="2646356" y="3303725"/>
                  <a:pt x="2648655" y="3303724"/>
                </a:cubicBezTo>
                <a:cubicBezTo>
                  <a:pt x="2648655" y="3291705"/>
                  <a:pt x="2653251" y="3287696"/>
                  <a:pt x="2653252" y="3279682"/>
                </a:cubicBezTo>
                <a:cubicBezTo>
                  <a:pt x="2650952" y="3279682"/>
                  <a:pt x="2650952" y="3279682"/>
                  <a:pt x="2650952" y="3275677"/>
                </a:cubicBezTo>
                <a:cubicBezTo>
                  <a:pt x="2653252" y="3279682"/>
                  <a:pt x="2657848" y="3275677"/>
                  <a:pt x="2662444" y="3283692"/>
                </a:cubicBezTo>
                <a:lnTo>
                  <a:pt x="2662279" y="3298082"/>
                </a:lnTo>
                <a:lnTo>
                  <a:pt x="2676491" y="3289448"/>
                </a:lnTo>
                <a:lnTo>
                  <a:pt x="2677382" y="3281686"/>
                </a:lnTo>
                <a:cubicBezTo>
                  <a:pt x="2677957" y="3270666"/>
                  <a:pt x="2678532" y="3259646"/>
                  <a:pt x="2680830" y="3251630"/>
                </a:cubicBezTo>
                <a:cubicBezTo>
                  <a:pt x="2678531" y="3251630"/>
                  <a:pt x="2678530" y="3267663"/>
                  <a:pt x="2673934" y="3259645"/>
                </a:cubicBezTo>
                <a:cubicBezTo>
                  <a:pt x="2673934" y="3251630"/>
                  <a:pt x="2678531" y="3251630"/>
                  <a:pt x="2678530" y="3243616"/>
                </a:cubicBezTo>
                <a:cubicBezTo>
                  <a:pt x="2676234" y="3243616"/>
                  <a:pt x="2673935" y="3243616"/>
                  <a:pt x="2673934" y="3239611"/>
                </a:cubicBezTo>
                <a:cubicBezTo>
                  <a:pt x="2676234" y="3239611"/>
                  <a:pt x="2678531" y="3239611"/>
                  <a:pt x="2678530" y="3235602"/>
                </a:cubicBezTo>
                <a:cubicBezTo>
                  <a:pt x="2676234" y="3227588"/>
                  <a:pt x="2673934" y="3223583"/>
                  <a:pt x="2673934" y="3215568"/>
                </a:cubicBezTo>
                <a:cubicBezTo>
                  <a:pt x="2680830" y="3211560"/>
                  <a:pt x="2678531" y="3191523"/>
                  <a:pt x="2673934" y="3187517"/>
                </a:cubicBezTo>
                <a:lnTo>
                  <a:pt x="2675614" y="3173851"/>
                </a:lnTo>
                <a:lnTo>
                  <a:pt x="2682075" y="3179949"/>
                </a:lnTo>
                <a:lnTo>
                  <a:pt x="2680830" y="3191523"/>
                </a:lnTo>
                <a:cubicBezTo>
                  <a:pt x="2683128" y="3192525"/>
                  <a:pt x="2684708" y="3190521"/>
                  <a:pt x="2685714" y="3187078"/>
                </a:cubicBezTo>
                <a:lnTo>
                  <a:pt x="2686543" y="3179527"/>
                </a:lnTo>
                <a:lnTo>
                  <a:pt x="2692267" y="3175520"/>
                </a:lnTo>
                <a:lnTo>
                  <a:pt x="2686770" y="3177456"/>
                </a:lnTo>
                <a:lnTo>
                  <a:pt x="2687150" y="3173992"/>
                </a:lnTo>
                <a:cubicBezTo>
                  <a:pt x="2687151" y="3164475"/>
                  <a:pt x="2685427" y="3155458"/>
                  <a:pt x="2683130" y="3159466"/>
                </a:cubicBezTo>
                <a:cubicBezTo>
                  <a:pt x="2685427" y="3151451"/>
                  <a:pt x="2687726" y="3155461"/>
                  <a:pt x="2690022" y="3155461"/>
                </a:cubicBezTo>
                <a:cubicBezTo>
                  <a:pt x="2687726" y="3147446"/>
                  <a:pt x="2694618" y="3151451"/>
                  <a:pt x="2692322" y="3143437"/>
                </a:cubicBezTo>
                <a:cubicBezTo>
                  <a:pt x="2690022" y="3143438"/>
                  <a:pt x="2687726" y="3143437"/>
                  <a:pt x="2687726" y="3139429"/>
                </a:cubicBezTo>
                <a:cubicBezTo>
                  <a:pt x="2690022" y="3135423"/>
                  <a:pt x="2692322" y="3135423"/>
                  <a:pt x="2694618" y="3131414"/>
                </a:cubicBezTo>
                <a:lnTo>
                  <a:pt x="2693130" y="3114728"/>
                </a:lnTo>
                <a:lnTo>
                  <a:pt x="2694877" y="3119580"/>
                </a:lnTo>
                <a:cubicBezTo>
                  <a:pt x="2696573" y="3120035"/>
                  <a:pt x="2698147" y="3117638"/>
                  <a:pt x="2697950" y="3113081"/>
                </a:cubicBezTo>
                <a:lnTo>
                  <a:pt x="2692706" y="3109965"/>
                </a:lnTo>
                <a:lnTo>
                  <a:pt x="2692608" y="3108875"/>
                </a:lnTo>
                <a:cubicBezTo>
                  <a:pt x="2692322" y="3102363"/>
                  <a:pt x="2692322" y="3095350"/>
                  <a:pt x="2692322" y="3083329"/>
                </a:cubicBezTo>
                <a:cubicBezTo>
                  <a:pt x="2690022" y="3079320"/>
                  <a:pt x="2687726" y="3079320"/>
                  <a:pt x="2685427" y="3071305"/>
                </a:cubicBezTo>
                <a:cubicBezTo>
                  <a:pt x="2687726" y="3063292"/>
                  <a:pt x="2687726" y="3063292"/>
                  <a:pt x="2685427" y="3051273"/>
                </a:cubicBezTo>
                <a:cubicBezTo>
                  <a:pt x="2687726" y="3051273"/>
                  <a:pt x="2690022" y="3051273"/>
                  <a:pt x="2690023" y="3047264"/>
                </a:cubicBezTo>
                <a:cubicBezTo>
                  <a:pt x="2692322" y="3035245"/>
                  <a:pt x="2687726" y="3039249"/>
                  <a:pt x="2687726" y="3027226"/>
                </a:cubicBezTo>
                <a:cubicBezTo>
                  <a:pt x="2692322" y="3027226"/>
                  <a:pt x="2694618" y="3027226"/>
                  <a:pt x="2696918" y="3031234"/>
                </a:cubicBezTo>
                <a:cubicBezTo>
                  <a:pt x="2696918" y="3023221"/>
                  <a:pt x="2699217" y="3023221"/>
                  <a:pt x="2699217" y="3019212"/>
                </a:cubicBezTo>
                <a:cubicBezTo>
                  <a:pt x="2694618" y="3015206"/>
                  <a:pt x="2692322" y="3027226"/>
                  <a:pt x="2690022" y="3019212"/>
                </a:cubicBezTo>
                <a:lnTo>
                  <a:pt x="2691265" y="3015119"/>
                </a:lnTo>
                <a:lnTo>
                  <a:pt x="2691074" y="3019247"/>
                </a:lnTo>
                <a:lnTo>
                  <a:pt x="2693729" y="3010828"/>
                </a:lnTo>
                <a:lnTo>
                  <a:pt x="2696918" y="3011198"/>
                </a:lnTo>
                <a:lnTo>
                  <a:pt x="2700805" y="2997052"/>
                </a:lnTo>
                <a:lnTo>
                  <a:pt x="2702008" y="2999724"/>
                </a:lnTo>
                <a:cubicBezTo>
                  <a:pt x="2702008" y="2999724"/>
                  <a:pt x="2701832" y="2995660"/>
                  <a:pt x="2703839" y="2999596"/>
                </a:cubicBezTo>
                <a:cubicBezTo>
                  <a:pt x="2702008" y="2999724"/>
                  <a:pt x="2702184" y="3003787"/>
                  <a:pt x="2702360" y="3007851"/>
                </a:cubicBezTo>
                <a:cubicBezTo>
                  <a:pt x="2700351" y="3003915"/>
                  <a:pt x="2698520" y="3004043"/>
                  <a:pt x="2698872" y="3012171"/>
                </a:cubicBezTo>
                <a:cubicBezTo>
                  <a:pt x="2705370" y="3013755"/>
                  <a:pt x="2712238" y="3013275"/>
                  <a:pt x="2718628" y="3012320"/>
                </a:cubicBezTo>
                <a:lnTo>
                  <a:pt x="2724012" y="3011457"/>
                </a:lnTo>
                <a:lnTo>
                  <a:pt x="2722674" y="3016126"/>
                </a:lnTo>
                <a:cubicBezTo>
                  <a:pt x="2727269" y="3028149"/>
                  <a:pt x="2731865" y="3044177"/>
                  <a:pt x="2738761" y="3052192"/>
                </a:cubicBezTo>
                <a:cubicBezTo>
                  <a:pt x="2734165" y="3056201"/>
                  <a:pt x="2731865" y="3048186"/>
                  <a:pt x="2731865" y="3044177"/>
                </a:cubicBezTo>
                <a:cubicBezTo>
                  <a:pt x="2729566" y="3052192"/>
                  <a:pt x="2724970" y="3036164"/>
                  <a:pt x="2724970" y="3052192"/>
                </a:cubicBezTo>
                <a:cubicBezTo>
                  <a:pt x="2729566" y="3056201"/>
                  <a:pt x="2734165" y="3056201"/>
                  <a:pt x="2734165" y="3068220"/>
                </a:cubicBezTo>
                <a:cubicBezTo>
                  <a:pt x="2736461" y="3080242"/>
                  <a:pt x="2731865" y="3076234"/>
                  <a:pt x="2731865" y="3080243"/>
                </a:cubicBezTo>
                <a:cubicBezTo>
                  <a:pt x="2736461" y="3088257"/>
                  <a:pt x="2743356" y="3096271"/>
                  <a:pt x="2741057" y="3112299"/>
                </a:cubicBezTo>
                <a:cubicBezTo>
                  <a:pt x="2745656" y="3116309"/>
                  <a:pt x="2743356" y="3104286"/>
                  <a:pt x="2747953" y="3104286"/>
                </a:cubicBezTo>
                <a:cubicBezTo>
                  <a:pt x="2750251" y="3116309"/>
                  <a:pt x="2745656" y="3124323"/>
                  <a:pt x="2747953" y="3128328"/>
                </a:cubicBezTo>
                <a:cubicBezTo>
                  <a:pt x="2750251" y="3124323"/>
                  <a:pt x="2750251" y="3116309"/>
                  <a:pt x="2752549" y="3112299"/>
                </a:cubicBezTo>
                <a:cubicBezTo>
                  <a:pt x="2754848" y="3116309"/>
                  <a:pt x="2754848" y="3116309"/>
                  <a:pt x="2757145" y="3120314"/>
                </a:cubicBezTo>
                <a:cubicBezTo>
                  <a:pt x="2754848" y="3124323"/>
                  <a:pt x="2750251" y="3120314"/>
                  <a:pt x="2750251" y="3128328"/>
                </a:cubicBezTo>
                <a:cubicBezTo>
                  <a:pt x="2752549" y="3132337"/>
                  <a:pt x="2754848" y="3136342"/>
                  <a:pt x="2759444" y="3136342"/>
                </a:cubicBezTo>
                <a:cubicBezTo>
                  <a:pt x="2757145" y="3128328"/>
                  <a:pt x="2754848" y="3124323"/>
                  <a:pt x="2759444" y="3120314"/>
                </a:cubicBezTo>
                <a:cubicBezTo>
                  <a:pt x="2761744" y="3124323"/>
                  <a:pt x="2764040" y="3132337"/>
                  <a:pt x="2766339" y="3136341"/>
                </a:cubicBezTo>
                <a:cubicBezTo>
                  <a:pt x="2761744" y="3120313"/>
                  <a:pt x="2761744" y="3104286"/>
                  <a:pt x="2766339" y="3088257"/>
                </a:cubicBezTo>
                <a:cubicBezTo>
                  <a:pt x="2761744" y="3088257"/>
                  <a:pt x="2764040" y="3080243"/>
                  <a:pt x="2761744" y="3072229"/>
                </a:cubicBezTo>
                <a:cubicBezTo>
                  <a:pt x="2764040" y="3072229"/>
                  <a:pt x="2768636" y="3076234"/>
                  <a:pt x="2766339" y="3068220"/>
                </a:cubicBezTo>
                <a:cubicBezTo>
                  <a:pt x="2764040" y="3064215"/>
                  <a:pt x="2764040" y="3068220"/>
                  <a:pt x="2761744" y="3060206"/>
                </a:cubicBezTo>
                <a:cubicBezTo>
                  <a:pt x="2764040" y="3076234"/>
                  <a:pt x="2754848" y="3096271"/>
                  <a:pt x="2752549" y="3080243"/>
                </a:cubicBezTo>
                <a:cubicBezTo>
                  <a:pt x="2752549" y="3076234"/>
                  <a:pt x="2754848" y="3068219"/>
                  <a:pt x="2752549" y="3068220"/>
                </a:cubicBezTo>
                <a:cubicBezTo>
                  <a:pt x="2750251" y="3068220"/>
                  <a:pt x="2747953" y="3080243"/>
                  <a:pt x="2747953" y="3068220"/>
                </a:cubicBezTo>
                <a:cubicBezTo>
                  <a:pt x="2752549" y="3064215"/>
                  <a:pt x="2745656" y="3056201"/>
                  <a:pt x="2745656" y="3056201"/>
                </a:cubicBezTo>
                <a:cubicBezTo>
                  <a:pt x="2745656" y="3040168"/>
                  <a:pt x="2745656" y="3040168"/>
                  <a:pt x="2745656" y="3040168"/>
                </a:cubicBezTo>
                <a:cubicBezTo>
                  <a:pt x="2750251" y="3040168"/>
                  <a:pt x="2754848" y="3028149"/>
                  <a:pt x="2757145" y="3036164"/>
                </a:cubicBezTo>
                <a:cubicBezTo>
                  <a:pt x="2757145" y="3044177"/>
                  <a:pt x="2750251" y="3036164"/>
                  <a:pt x="2752549" y="3044177"/>
                </a:cubicBezTo>
                <a:cubicBezTo>
                  <a:pt x="2757145" y="3052192"/>
                  <a:pt x="2759444" y="3044177"/>
                  <a:pt x="2761744" y="3052192"/>
                </a:cubicBezTo>
                <a:cubicBezTo>
                  <a:pt x="2764040" y="3052192"/>
                  <a:pt x="2766339" y="3048186"/>
                  <a:pt x="2766339" y="3044177"/>
                </a:cubicBezTo>
                <a:cubicBezTo>
                  <a:pt x="2764040" y="3040168"/>
                  <a:pt x="2761744" y="3040168"/>
                  <a:pt x="2761744" y="3032154"/>
                </a:cubicBezTo>
                <a:cubicBezTo>
                  <a:pt x="2764040" y="3032154"/>
                  <a:pt x="2764040" y="3036164"/>
                  <a:pt x="2766339" y="3036163"/>
                </a:cubicBezTo>
                <a:cubicBezTo>
                  <a:pt x="2766339" y="3028149"/>
                  <a:pt x="2766339" y="3028149"/>
                  <a:pt x="2766339" y="3028149"/>
                </a:cubicBezTo>
                <a:cubicBezTo>
                  <a:pt x="2764040" y="3028149"/>
                  <a:pt x="2766339" y="3024140"/>
                  <a:pt x="2764040" y="3024140"/>
                </a:cubicBezTo>
                <a:cubicBezTo>
                  <a:pt x="2757145" y="3028149"/>
                  <a:pt x="2750251" y="3024140"/>
                  <a:pt x="2747953" y="3012121"/>
                </a:cubicBezTo>
                <a:cubicBezTo>
                  <a:pt x="2752549" y="3020135"/>
                  <a:pt x="2752549" y="3012121"/>
                  <a:pt x="2757145" y="3012121"/>
                </a:cubicBezTo>
                <a:cubicBezTo>
                  <a:pt x="2759444" y="3020135"/>
                  <a:pt x="2759444" y="3020135"/>
                  <a:pt x="2759444" y="3020135"/>
                </a:cubicBezTo>
                <a:cubicBezTo>
                  <a:pt x="2761744" y="3016125"/>
                  <a:pt x="2761744" y="3020134"/>
                  <a:pt x="2766339" y="3020135"/>
                </a:cubicBezTo>
                <a:cubicBezTo>
                  <a:pt x="2761744" y="3012120"/>
                  <a:pt x="2759444" y="3012121"/>
                  <a:pt x="2759444" y="3000098"/>
                </a:cubicBezTo>
                <a:cubicBezTo>
                  <a:pt x="2757145" y="3008111"/>
                  <a:pt x="2750251" y="3004107"/>
                  <a:pt x="2743356" y="3004107"/>
                </a:cubicBezTo>
                <a:cubicBezTo>
                  <a:pt x="2745080" y="3005108"/>
                  <a:pt x="2746086" y="3004356"/>
                  <a:pt x="2746625" y="3002665"/>
                </a:cubicBezTo>
                <a:lnTo>
                  <a:pt x="2746884" y="2998739"/>
                </a:lnTo>
                <a:lnTo>
                  <a:pt x="2749350" y="3000495"/>
                </a:lnTo>
                <a:cubicBezTo>
                  <a:pt x="2751595" y="2999319"/>
                  <a:pt x="2754211" y="2996079"/>
                  <a:pt x="2756782" y="2991824"/>
                </a:cubicBezTo>
                <a:cubicBezTo>
                  <a:pt x="2766294" y="2999311"/>
                  <a:pt x="2774572" y="2978354"/>
                  <a:pt x="2780595" y="2990162"/>
                </a:cubicBezTo>
                <a:cubicBezTo>
                  <a:pt x="2782294" y="2986986"/>
                  <a:pt x="2784655" y="2985802"/>
                  <a:pt x="2787338" y="2985487"/>
                </a:cubicBezTo>
                <a:lnTo>
                  <a:pt x="2789219" y="2985604"/>
                </a:lnTo>
                <a:lnTo>
                  <a:pt x="2789323" y="2996092"/>
                </a:lnTo>
                <a:cubicBezTo>
                  <a:pt x="2791619" y="3000098"/>
                  <a:pt x="2793919" y="3000098"/>
                  <a:pt x="2798514" y="3000098"/>
                </a:cubicBezTo>
                <a:cubicBezTo>
                  <a:pt x="2793919" y="3012121"/>
                  <a:pt x="2800814" y="3004106"/>
                  <a:pt x="2803110" y="3012121"/>
                </a:cubicBezTo>
                <a:cubicBezTo>
                  <a:pt x="2798514" y="3016126"/>
                  <a:pt x="2800814" y="3020135"/>
                  <a:pt x="2805410" y="3020134"/>
                </a:cubicBezTo>
                <a:cubicBezTo>
                  <a:pt x="2805410" y="3028149"/>
                  <a:pt x="2800814" y="3028149"/>
                  <a:pt x="2800814" y="3036164"/>
                </a:cubicBezTo>
                <a:cubicBezTo>
                  <a:pt x="2803110" y="3040168"/>
                  <a:pt x="2805410" y="3040168"/>
                  <a:pt x="2807707" y="3044177"/>
                </a:cubicBezTo>
                <a:cubicBezTo>
                  <a:pt x="2805410" y="3032153"/>
                  <a:pt x="2805410" y="3028149"/>
                  <a:pt x="2807707" y="3020134"/>
                </a:cubicBezTo>
                <a:cubicBezTo>
                  <a:pt x="2803110" y="3016126"/>
                  <a:pt x="2805410" y="3000098"/>
                  <a:pt x="2800814" y="3000097"/>
                </a:cubicBezTo>
                <a:cubicBezTo>
                  <a:pt x="2799664" y="2994087"/>
                  <a:pt x="2797941" y="2990081"/>
                  <a:pt x="2796504" y="2986073"/>
                </a:cubicBezTo>
                <a:lnTo>
                  <a:pt x="2796487" y="2985975"/>
                </a:lnTo>
                <a:lnTo>
                  <a:pt x="2804659" y="2985042"/>
                </a:lnTo>
                <a:lnTo>
                  <a:pt x="2805714" y="2983552"/>
                </a:lnTo>
                <a:lnTo>
                  <a:pt x="2807707" y="2984069"/>
                </a:lnTo>
                <a:cubicBezTo>
                  <a:pt x="2805410" y="2988078"/>
                  <a:pt x="2807707" y="2992083"/>
                  <a:pt x="2807707" y="2996092"/>
                </a:cubicBezTo>
                <a:cubicBezTo>
                  <a:pt x="2812302" y="3000098"/>
                  <a:pt x="2810006" y="2984069"/>
                  <a:pt x="2814602" y="2988078"/>
                </a:cubicBezTo>
                <a:cubicBezTo>
                  <a:pt x="2816902" y="2988078"/>
                  <a:pt x="2814602" y="3000098"/>
                  <a:pt x="2816902" y="3000098"/>
                </a:cubicBezTo>
                <a:cubicBezTo>
                  <a:pt x="2818050" y="2996090"/>
                  <a:pt x="2817475" y="2993086"/>
                  <a:pt x="2816900" y="2990581"/>
                </a:cubicBezTo>
                <a:lnTo>
                  <a:pt x="2816902" y="2986093"/>
                </a:lnTo>
                <a:lnTo>
                  <a:pt x="2818724" y="2995169"/>
                </a:lnTo>
                <a:lnTo>
                  <a:pt x="2822490" y="2983171"/>
                </a:lnTo>
                <a:lnTo>
                  <a:pt x="2822646" y="2983318"/>
                </a:lnTo>
                <a:cubicBezTo>
                  <a:pt x="2823795" y="2983068"/>
                  <a:pt x="2824944" y="2981064"/>
                  <a:pt x="2826093" y="2976055"/>
                </a:cubicBezTo>
                <a:lnTo>
                  <a:pt x="2824107" y="2976055"/>
                </a:lnTo>
                <a:lnTo>
                  <a:pt x="2825236" y="2968139"/>
                </a:lnTo>
                <a:lnTo>
                  <a:pt x="2825890" y="2970186"/>
                </a:lnTo>
                <a:cubicBezTo>
                  <a:pt x="2826687" y="2972677"/>
                  <a:pt x="2827691" y="2974645"/>
                  <a:pt x="2829523" y="2974518"/>
                </a:cubicBezTo>
                <a:cubicBezTo>
                  <a:pt x="2828996" y="2962326"/>
                  <a:pt x="2833185" y="2974262"/>
                  <a:pt x="2835193" y="2978198"/>
                </a:cubicBezTo>
                <a:cubicBezTo>
                  <a:pt x="2845654" y="2965239"/>
                  <a:pt x="2862316" y="2968152"/>
                  <a:pt x="2876090" y="2946811"/>
                </a:cubicBezTo>
                <a:cubicBezTo>
                  <a:pt x="2872253" y="2943003"/>
                  <a:pt x="2866932" y="2947450"/>
                  <a:pt x="2870068" y="2935004"/>
                </a:cubicBezTo>
                <a:cubicBezTo>
                  <a:pt x="2867108" y="2951514"/>
                  <a:pt x="2861261" y="2943770"/>
                  <a:pt x="2860135" y="2960152"/>
                </a:cubicBezTo>
                <a:cubicBezTo>
                  <a:pt x="2855943" y="2948217"/>
                  <a:pt x="2852631" y="2956601"/>
                  <a:pt x="2849319" y="2964983"/>
                </a:cubicBezTo>
                <a:cubicBezTo>
                  <a:pt x="2847310" y="2961047"/>
                  <a:pt x="2845479" y="2961175"/>
                  <a:pt x="2843649" y="2961303"/>
                </a:cubicBezTo>
                <a:cubicBezTo>
                  <a:pt x="2843474" y="2957240"/>
                  <a:pt x="2841641" y="2957367"/>
                  <a:pt x="2841466" y="2953304"/>
                </a:cubicBezTo>
                <a:cubicBezTo>
                  <a:pt x="2844424" y="2936793"/>
                  <a:pt x="2852279" y="2948473"/>
                  <a:pt x="2859256" y="2939834"/>
                </a:cubicBezTo>
                <a:cubicBezTo>
                  <a:pt x="2849567" y="2928282"/>
                  <a:pt x="2844424" y="2936793"/>
                  <a:pt x="2835267" y="2937432"/>
                </a:cubicBezTo>
                <a:cubicBezTo>
                  <a:pt x="2835090" y="2933369"/>
                  <a:pt x="2834915" y="2929305"/>
                  <a:pt x="2833083" y="2929433"/>
                </a:cubicBezTo>
                <a:lnTo>
                  <a:pt x="2825927" y="2936622"/>
                </a:lnTo>
                <a:lnTo>
                  <a:pt x="2826093" y="2935984"/>
                </a:lnTo>
                <a:lnTo>
                  <a:pt x="2825554" y="2931277"/>
                </a:lnTo>
                <a:lnTo>
                  <a:pt x="2825332" y="2921536"/>
                </a:lnTo>
                <a:lnTo>
                  <a:pt x="2823732" y="2912683"/>
                </a:lnTo>
                <a:lnTo>
                  <a:pt x="2824369" y="2912939"/>
                </a:lnTo>
                <a:cubicBezTo>
                  <a:pt x="2826667" y="2914943"/>
                  <a:pt x="2828389" y="2917949"/>
                  <a:pt x="2828389" y="2915946"/>
                </a:cubicBezTo>
                <a:lnTo>
                  <a:pt x="2825648" y="2903995"/>
                </a:lnTo>
                <a:lnTo>
                  <a:pt x="2829843" y="2897051"/>
                </a:lnTo>
                <a:lnTo>
                  <a:pt x="2830742" y="2900166"/>
                </a:lnTo>
                <a:lnTo>
                  <a:pt x="2832413" y="2907933"/>
                </a:lnTo>
                <a:cubicBezTo>
                  <a:pt x="2832413" y="2909937"/>
                  <a:pt x="2831839" y="2911940"/>
                  <a:pt x="2830689" y="2915947"/>
                </a:cubicBezTo>
                <a:cubicBezTo>
                  <a:pt x="2837584" y="2907933"/>
                  <a:pt x="2839881" y="2919952"/>
                  <a:pt x="2837584" y="2931975"/>
                </a:cubicBezTo>
                <a:cubicBezTo>
                  <a:pt x="2842181" y="2915947"/>
                  <a:pt x="2846777" y="2935984"/>
                  <a:pt x="2858268" y="2931975"/>
                </a:cubicBezTo>
                <a:cubicBezTo>
                  <a:pt x="2855971" y="2911938"/>
                  <a:pt x="2860567" y="2923961"/>
                  <a:pt x="2862864" y="2927966"/>
                </a:cubicBezTo>
                <a:cubicBezTo>
                  <a:pt x="2862864" y="2923961"/>
                  <a:pt x="2858268" y="2911938"/>
                  <a:pt x="2860567" y="2907933"/>
                </a:cubicBezTo>
                <a:cubicBezTo>
                  <a:pt x="2862864" y="2907933"/>
                  <a:pt x="2862864" y="2911938"/>
                  <a:pt x="2865164" y="2911937"/>
                </a:cubicBezTo>
                <a:cubicBezTo>
                  <a:pt x="2865164" y="2905928"/>
                  <a:pt x="2866312" y="2901921"/>
                  <a:pt x="2867462" y="2898415"/>
                </a:cubicBezTo>
                <a:lnTo>
                  <a:pt x="2868202" y="2895024"/>
                </a:lnTo>
                <a:lnTo>
                  <a:pt x="2873979" y="2898046"/>
                </a:lnTo>
                <a:lnTo>
                  <a:pt x="2873518" y="2887372"/>
                </a:lnTo>
                <a:lnTo>
                  <a:pt x="2878952" y="2891905"/>
                </a:lnTo>
                <a:cubicBezTo>
                  <a:pt x="2876655" y="2903923"/>
                  <a:pt x="2878952" y="2931975"/>
                  <a:pt x="2883547" y="2935984"/>
                </a:cubicBezTo>
                <a:cubicBezTo>
                  <a:pt x="2881251" y="2943999"/>
                  <a:pt x="2874356" y="2956017"/>
                  <a:pt x="2876655" y="2964031"/>
                </a:cubicBezTo>
                <a:cubicBezTo>
                  <a:pt x="2878952" y="2960027"/>
                  <a:pt x="2878952" y="2956018"/>
                  <a:pt x="2883547" y="2956018"/>
                </a:cubicBezTo>
                <a:cubicBezTo>
                  <a:pt x="2883547" y="2960027"/>
                  <a:pt x="2881251" y="2972046"/>
                  <a:pt x="2883547" y="2972046"/>
                </a:cubicBezTo>
                <a:cubicBezTo>
                  <a:pt x="2885847" y="2968039"/>
                  <a:pt x="2886422" y="2963031"/>
                  <a:pt x="2886709" y="2957521"/>
                </a:cubicBezTo>
                <a:lnTo>
                  <a:pt x="2887242" y="2951028"/>
                </a:lnTo>
                <a:lnTo>
                  <a:pt x="2889458" y="2957964"/>
                </a:lnTo>
                <a:lnTo>
                  <a:pt x="2887442" y="2948579"/>
                </a:lnTo>
                <a:lnTo>
                  <a:pt x="2888146" y="2939989"/>
                </a:lnTo>
                <a:cubicBezTo>
                  <a:pt x="2885847" y="2935984"/>
                  <a:pt x="2883547" y="2935984"/>
                  <a:pt x="2885847" y="2923961"/>
                </a:cubicBezTo>
                <a:cubicBezTo>
                  <a:pt x="2888146" y="2927965"/>
                  <a:pt x="2888146" y="2919952"/>
                  <a:pt x="2890442" y="2919952"/>
                </a:cubicBezTo>
                <a:cubicBezTo>
                  <a:pt x="2892740" y="2911937"/>
                  <a:pt x="2893315" y="2900918"/>
                  <a:pt x="2893890" y="2889899"/>
                </a:cubicBezTo>
                <a:lnTo>
                  <a:pt x="2895263" y="2877937"/>
                </a:lnTo>
                <a:lnTo>
                  <a:pt x="2896315" y="2878144"/>
                </a:lnTo>
                <a:cubicBezTo>
                  <a:pt x="2898463" y="2880032"/>
                  <a:pt x="2900929" y="2883936"/>
                  <a:pt x="2902761" y="2883809"/>
                </a:cubicBezTo>
                <a:cubicBezTo>
                  <a:pt x="2906247" y="2879490"/>
                  <a:pt x="2914703" y="2862595"/>
                  <a:pt x="2915583" y="2882913"/>
                </a:cubicBezTo>
                <a:cubicBezTo>
                  <a:pt x="2917239" y="2878722"/>
                  <a:pt x="2916887" y="2870594"/>
                  <a:pt x="2918719" y="2870466"/>
                </a:cubicBezTo>
                <a:cubicBezTo>
                  <a:pt x="2919071" y="2878594"/>
                  <a:pt x="2920724" y="2874403"/>
                  <a:pt x="2922732" y="2878338"/>
                </a:cubicBezTo>
                <a:cubicBezTo>
                  <a:pt x="2923685" y="2857892"/>
                  <a:pt x="2933548" y="2873507"/>
                  <a:pt x="2936858" y="2865124"/>
                </a:cubicBezTo>
                <a:cubicBezTo>
                  <a:pt x="2944889" y="2880867"/>
                  <a:pt x="2952816" y="2851782"/>
                  <a:pt x="2962327" y="2859270"/>
                </a:cubicBezTo>
                <a:cubicBezTo>
                  <a:pt x="2962503" y="2863334"/>
                  <a:pt x="2962679" y="2867397"/>
                  <a:pt x="2964510" y="2867270"/>
                </a:cubicBezTo>
                <a:cubicBezTo>
                  <a:pt x="2964159" y="2859142"/>
                  <a:pt x="2962151" y="2855206"/>
                  <a:pt x="2963807" y="2851015"/>
                </a:cubicBezTo>
                <a:cubicBezTo>
                  <a:pt x="2967469" y="2850759"/>
                  <a:pt x="2969653" y="2858759"/>
                  <a:pt x="2971485" y="2858631"/>
                </a:cubicBezTo>
                <a:cubicBezTo>
                  <a:pt x="2971133" y="2850503"/>
                  <a:pt x="2969301" y="2850631"/>
                  <a:pt x="2972789" y="2846312"/>
                </a:cubicBezTo>
                <a:cubicBezTo>
                  <a:pt x="2974797" y="2850248"/>
                  <a:pt x="2984306" y="2857736"/>
                  <a:pt x="2985611" y="2845416"/>
                </a:cubicBezTo>
                <a:cubicBezTo>
                  <a:pt x="2996600" y="2844649"/>
                  <a:pt x="3004103" y="2848201"/>
                  <a:pt x="3012909" y="2839434"/>
                </a:cubicBezTo>
                <a:cubicBezTo>
                  <a:pt x="3015269" y="2851498"/>
                  <a:pt x="3022069" y="2838796"/>
                  <a:pt x="3025733" y="2838539"/>
                </a:cubicBezTo>
                <a:cubicBezTo>
                  <a:pt x="3029571" y="2842347"/>
                  <a:pt x="3029922" y="2850475"/>
                  <a:pt x="3033762" y="2854283"/>
                </a:cubicBezTo>
                <a:cubicBezTo>
                  <a:pt x="3035595" y="2854155"/>
                  <a:pt x="3040915" y="2849707"/>
                  <a:pt x="3044576" y="2849452"/>
                </a:cubicBezTo>
                <a:cubicBezTo>
                  <a:pt x="3053911" y="2852876"/>
                  <a:pt x="3057224" y="2844493"/>
                  <a:pt x="3066381" y="2843854"/>
                </a:cubicBezTo>
                <a:cubicBezTo>
                  <a:pt x="3066733" y="2851981"/>
                  <a:pt x="3062893" y="2848173"/>
                  <a:pt x="3065077" y="2856173"/>
                </a:cubicBezTo>
                <a:cubicBezTo>
                  <a:pt x="3066733" y="2851981"/>
                  <a:pt x="3066381" y="2843854"/>
                  <a:pt x="3070045" y="2843598"/>
                </a:cubicBezTo>
                <a:cubicBezTo>
                  <a:pt x="3072229" y="2851598"/>
                  <a:pt x="3080859" y="2838767"/>
                  <a:pt x="3077898" y="2855278"/>
                </a:cubicBezTo>
                <a:cubicBezTo>
                  <a:pt x="3083394" y="2854894"/>
                  <a:pt x="3080859" y="2838767"/>
                  <a:pt x="3086354" y="2838383"/>
                </a:cubicBezTo>
                <a:cubicBezTo>
                  <a:pt x="3088187" y="2838255"/>
                  <a:pt x="3088539" y="2846383"/>
                  <a:pt x="3090367" y="2846255"/>
                </a:cubicBezTo>
                <a:cubicBezTo>
                  <a:pt x="3091848" y="2837999"/>
                  <a:pt x="3091672" y="2833936"/>
                  <a:pt x="3095336" y="2833680"/>
                </a:cubicBezTo>
                <a:cubicBezTo>
                  <a:pt x="3095512" y="2837744"/>
                  <a:pt x="3097344" y="2837616"/>
                  <a:pt x="3095687" y="2841808"/>
                </a:cubicBezTo>
                <a:cubicBezTo>
                  <a:pt x="3105974" y="2824786"/>
                  <a:pt x="3108685" y="2844976"/>
                  <a:pt x="3119677" y="2844209"/>
                </a:cubicBezTo>
                <a:cubicBezTo>
                  <a:pt x="3119325" y="2836082"/>
                  <a:pt x="3119149" y="2832018"/>
                  <a:pt x="3120979" y="2831890"/>
                </a:cubicBezTo>
                <a:cubicBezTo>
                  <a:pt x="3121507" y="2844081"/>
                  <a:pt x="3128834" y="2843569"/>
                  <a:pt x="3132850" y="2851441"/>
                </a:cubicBezTo>
                <a:cubicBezTo>
                  <a:pt x="3132323" y="2839250"/>
                  <a:pt x="3127178" y="2847762"/>
                  <a:pt x="3128483" y="2835442"/>
                </a:cubicBezTo>
                <a:cubicBezTo>
                  <a:pt x="3130491" y="2839378"/>
                  <a:pt x="3132498" y="2843314"/>
                  <a:pt x="3133803" y="2830994"/>
                </a:cubicBezTo>
                <a:cubicBezTo>
                  <a:pt x="3134155" y="2839122"/>
                  <a:pt x="3132498" y="2843314"/>
                  <a:pt x="3136338" y="2847122"/>
                </a:cubicBezTo>
                <a:cubicBezTo>
                  <a:pt x="3135986" y="2838994"/>
                  <a:pt x="3135635" y="2830867"/>
                  <a:pt x="3137464" y="2830739"/>
                </a:cubicBezTo>
                <a:cubicBezTo>
                  <a:pt x="3137816" y="2838866"/>
                  <a:pt x="3139648" y="2838739"/>
                  <a:pt x="3139824" y="2842802"/>
                </a:cubicBezTo>
                <a:cubicBezTo>
                  <a:pt x="3151941" y="2825653"/>
                  <a:pt x="3170963" y="2840628"/>
                  <a:pt x="3188576" y="2823095"/>
                </a:cubicBezTo>
                <a:lnTo>
                  <a:pt x="3190782" y="2824159"/>
                </a:lnTo>
                <a:lnTo>
                  <a:pt x="3238523" y="2760315"/>
                </a:lnTo>
                <a:cubicBezTo>
                  <a:pt x="3270340" y="2713221"/>
                  <a:pt x="3299949" y="2664514"/>
                  <a:pt x="3327204" y="2614342"/>
                </a:cubicBezTo>
                <a:lnTo>
                  <a:pt x="3330932" y="2606604"/>
                </a:lnTo>
                <a:lnTo>
                  <a:pt x="3330638" y="2604027"/>
                </a:lnTo>
                <a:cubicBezTo>
                  <a:pt x="3328440" y="2595010"/>
                  <a:pt x="3324418" y="2597584"/>
                  <a:pt x="3320296" y="2597872"/>
                </a:cubicBezTo>
                <a:cubicBezTo>
                  <a:pt x="3321072" y="2573361"/>
                  <a:pt x="3328926" y="2585041"/>
                  <a:pt x="3338086" y="2584402"/>
                </a:cubicBezTo>
                <a:cubicBezTo>
                  <a:pt x="3337735" y="2576274"/>
                  <a:pt x="3337735" y="2576274"/>
                  <a:pt x="3335726" y="2572338"/>
                </a:cubicBezTo>
                <a:cubicBezTo>
                  <a:pt x="3338122" y="2564019"/>
                  <a:pt x="3341918" y="2566811"/>
                  <a:pt x="3345440" y="2568603"/>
                </a:cubicBezTo>
                <a:lnTo>
                  <a:pt x="3349085" y="2568921"/>
                </a:lnTo>
                <a:lnTo>
                  <a:pt x="3352737" y="2561340"/>
                </a:lnTo>
                <a:lnTo>
                  <a:pt x="3353517" y="2558869"/>
                </a:lnTo>
                <a:cubicBezTo>
                  <a:pt x="3351684" y="2558997"/>
                  <a:pt x="3349852" y="2559125"/>
                  <a:pt x="3346013" y="2555316"/>
                </a:cubicBezTo>
                <a:lnTo>
                  <a:pt x="3355974" y="2554620"/>
                </a:lnTo>
                <a:lnTo>
                  <a:pt x="3401757" y="2459580"/>
                </a:lnTo>
                <a:lnTo>
                  <a:pt x="3432561" y="2375417"/>
                </a:lnTo>
                <a:lnTo>
                  <a:pt x="3431113" y="2372579"/>
                </a:lnTo>
                <a:cubicBezTo>
                  <a:pt x="3430404" y="2372119"/>
                  <a:pt x="3429946" y="2372151"/>
                  <a:pt x="3429859" y="2370121"/>
                </a:cubicBezTo>
                <a:cubicBezTo>
                  <a:pt x="3429507" y="2361991"/>
                  <a:pt x="3435355" y="2369737"/>
                  <a:pt x="3432996" y="2357674"/>
                </a:cubicBezTo>
                <a:cubicBezTo>
                  <a:pt x="3432644" y="2349544"/>
                  <a:pt x="3427678" y="2362118"/>
                  <a:pt x="3427326" y="2353992"/>
                </a:cubicBezTo>
                <a:cubicBezTo>
                  <a:pt x="3429156" y="2353865"/>
                  <a:pt x="3426974" y="2345863"/>
                  <a:pt x="3430636" y="2345607"/>
                </a:cubicBezTo>
                <a:cubicBezTo>
                  <a:pt x="3429156" y="2353865"/>
                  <a:pt x="3432820" y="2353609"/>
                  <a:pt x="3434475" y="2349416"/>
                </a:cubicBezTo>
                <a:cubicBezTo>
                  <a:pt x="3432996" y="2357674"/>
                  <a:pt x="3435003" y="2361607"/>
                  <a:pt x="3436659" y="2357419"/>
                </a:cubicBezTo>
                <a:cubicBezTo>
                  <a:pt x="3434475" y="2349416"/>
                  <a:pt x="3434299" y="2345352"/>
                  <a:pt x="3437788" y="2341035"/>
                </a:cubicBezTo>
                <a:cubicBezTo>
                  <a:pt x="3432292" y="2341419"/>
                  <a:pt x="3426622" y="2337737"/>
                  <a:pt x="3422959" y="2337993"/>
                </a:cubicBezTo>
                <a:cubicBezTo>
                  <a:pt x="3424966" y="2341930"/>
                  <a:pt x="3419646" y="2346375"/>
                  <a:pt x="3421654" y="2350312"/>
                </a:cubicBezTo>
                <a:cubicBezTo>
                  <a:pt x="3414678" y="2358953"/>
                  <a:pt x="3412143" y="2342825"/>
                  <a:pt x="3405169" y="2351463"/>
                </a:cubicBezTo>
                <a:cubicBezTo>
                  <a:pt x="3408657" y="2347142"/>
                  <a:pt x="3402810" y="2339400"/>
                  <a:pt x="3406297" y="2335080"/>
                </a:cubicBezTo>
                <a:cubicBezTo>
                  <a:pt x="3406648" y="2343209"/>
                  <a:pt x="3412143" y="2342825"/>
                  <a:pt x="3413798" y="2338632"/>
                </a:cubicBezTo>
                <a:cubicBezTo>
                  <a:pt x="3411966" y="2338761"/>
                  <a:pt x="3411791" y="2334696"/>
                  <a:pt x="3413623" y="2334568"/>
                </a:cubicBezTo>
                <a:cubicBezTo>
                  <a:pt x="3404817" y="2343337"/>
                  <a:pt x="3401578" y="2310954"/>
                  <a:pt x="3409082" y="2314508"/>
                </a:cubicBezTo>
                <a:cubicBezTo>
                  <a:pt x="3409258" y="2318568"/>
                  <a:pt x="3411263" y="2322505"/>
                  <a:pt x="3411439" y="2326570"/>
                </a:cubicBezTo>
                <a:cubicBezTo>
                  <a:pt x="3413095" y="2322377"/>
                  <a:pt x="3416935" y="2326187"/>
                  <a:pt x="3416583" y="2318058"/>
                </a:cubicBezTo>
                <a:cubicBezTo>
                  <a:pt x="3409433" y="2322633"/>
                  <a:pt x="3412391" y="2306123"/>
                  <a:pt x="3408378" y="2298253"/>
                </a:cubicBezTo>
                <a:cubicBezTo>
                  <a:pt x="3406546" y="2298381"/>
                  <a:pt x="3408906" y="2310444"/>
                  <a:pt x="3405242" y="2310698"/>
                </a:cubicBezTo>
                <a:cubicBezTo>
                  <a:pt x="3403234" y="2306762"/>
                  <a:pt x="3406371" y="2294316"/>
                  <a:pt x="3404538" y="2294443"/>
                </a:cubicBezTo>
                <a:cubicBezTo>
                  <a:pt x="3401051" y="2298764"/>
                  <a:pt x="3403234" y="2306762"/>
                  <a:pt x="3403410" y="2310826"/>
                </a:cubicBezTo>
                <a:cubicBezTo>
                  <a:pt x="3399746" y="2311082"/>
                  <a:pt x="3395730" y="2303208"/>
                  <a:pt x="3399042" y="2294827"/>
                </a:cubicBezTo>
                <a:cubicBezTo>
                  <a:pt x="3397387" y="2299020"/>
                  <a:pt x="3395379" y="2295083"/>
                  <a:pt x="3395202" y="2291018"/>
                </a:cubicBezTo>
                <a:cubicBezTo>
                  <a:pt x="3397035" y="2290890"/>
                  <a:pt x="3395027" y="2286957"/>
                  <a:pt x="3396859" y="2286829"/>
                </a:cubicBezTo>
                <a:cubicBezTo>
                  <a:pt x="3404187" y="2286318"/>
                  <a:pt x="3409681" y="2285935"/>
                  <a:pt x="3415352" y="2289611"/>
                </a:cubicBezTo>
                <a:cubicBezTo>
                  <a:pt x="3415176" y="2285550"/>
                  <a:pt x="3415176" y="2285550"/>
                  <a:pt x="3415001" y="2281485"/>
                </a:cubicBezTo>
                <a:cubicBezTo>
                  <a:pt x="3418840" y="2285295"/>
                  <a:pt x="3420672" y="2285167"/>
                  <a:pt x="3420848" y="2289227"/>
                </a:cubicBezTo>
                <a:cubicBezTo>
                  <a:pt x="3420320" y="2277037"/>
                  <a:pt x="3420672" y="2285167"/>
                  <a:pt x="3424336" y="2284911"/>
                </a:cubicBezTo>
                <a:cubicBezTo>
                  <a:pt x="3423984" y="2276782"/>
                  <a:pt x="3422152" y="2276909"/>
                  <a:pt x="3421977" y="2272844"/>
                </a:cubicBezTo>
                <a:cubicBezTo>
                  <a:pt x="3427470" y="2272461"/>
                  <a:pt x="3430782" y="2264079"/>
                  <a:pt x="3434799" y="2271949"/>
                </a:cubicBezTo>
                <a:cubicBezTo>
                  <a:pt x="3431486" y="2280335"/>
                  <a:pt x="3435502" y="2288204"/>
                  <a:pt x="3437509" y="2292141"/>
                </a:cubicBezTo>
                <a:cubicBezTo>
                  <a:pt x="3432541" y="2304716"/>
                  <a:pt x="3422680" y="2289099"/>
                  <a:pt x="3419368" y="2297485"/>
                </a:cubicBezTo>
                <a:cubicBezTo>
                  <a:pt x="3421375" y="2301418"/>
                  <a:pt x="3425039" y="2301162"/>
                  <a:pt x="3427221" y="2309164"/>
                </a:cubicBezTo>
                <a:cubicBezTo>
                  <a:pt x="3419895" y="2309675"/>
                  <a:pt x="3417360" y="2293548"/>
                  <a:pt x="3413696" y="2293804"/>
                </a:cubicBezTo>
                <a:cubicBezTo>
                  <a:pt x="3414400" y="2310060"/>
                  <a:pt x="3418239" y="2313868"/>
                  <a:pt x="3422079" y="2317673"/>
                </a:cubicBezTo>
                <a:cubicBezTo>
                  <a:pt x="3424615" y="2333801"/>
                  <a:pt x="3415103" y="2326314"/>
                  <a:pt x="3413974" y="2342698"/>
                </a:cubicBezTo>
                <a:cubicBezTo>
                  <a:pt x="3419294" y="2338250"/>
                  <a:pt x="3422782" y="2333929"/>
                  <a:pt x="3425919" y="2321482"/>
                </a:cubicBezTo>
                <a:cubicBezTo>
                  <a:pt x="3430108" y="2333417"/>
                  <a:pt x="3433596" y="2329096"/>
                  <a:pt x="3437436" y="2332905"/>
                </a:cubicBezTo>
                <a:cubicBezTo>
                  <a:pt x="3435252" y="2324908"/>
                  <a:pt x="3435604" y="2333034"/>
                  <a:pt x="3436733" y="2316651"/>
                </a:cubicBezTo>
                <a:cubicBezTo>
                  <a:pt x="3434724" y="2312717"/>
                  <a:pt x="3433420" y="2325036"/>
                  <a:pt x="3433069" y="2316906"/>
                </a:cubicBezTo>
                <a:cubicBezTo>
                  <a:pt x="3432893" y="2312845"/>
                  <a:pt x="3436557" y="2312590"/>
                  <a:pt x="3438037" y="2304332"/>
                </a:cubicBezTo>
                <a:cubicBezTo>
                  <a:pt x="3440045" y="2308269"/>
                  <a:pt x="3440221" y="2312334"/>
                  <a:pt x="3441874" y="2308142"/>
                </a:cubicBezTo>
                <a:cubicBezTo>
                  <a:pt x="3441522" y="2300011"/>
                  <a:pt x="3437685" y="2296206"/>
                  <a:pt x="3439166" y="2287948"/>
                </a:cubicBezTo>
                <a:cubicBezTo>
                  <a:pt x="3443179" y="2295823"/>
                  <a:pt x="3440994" y="2287821"/>
                  <a:pt x="3444483" y="2283505"/>
                </a:cubicBezTo>
                <a:cubicBezTo>
                  <a:pt x="3448322" y="2287309"/>
                  <a:pt x="3444834" y="2291630"/>
                  <a:pt x="3448674" y="2295439"/>
                </a:cubicBezTo>
                <a:cubicBezTo>
                  <a:pt x="3448147" y="2283249"/>
                  <a:pt x="3451635" y="2278929"/>
                  <a:pt x="3453643" y="2282865"/>
                </a:cubicBezTo>
                <a:cubicBezTo>
                  <a:pt x="3453819" y="2286926"/>
                  <a:pt x="3451987" y="2287053"/>
                  <a:pt x="3453995" y="2290991"/>
                </a:cubicBezTo>
                <a:cubicBezTo>
                  <a:pt x="3455300" y="2278672"/>
                  <a:pt x="3459488" y="2290608"/>
                  <a:pt x="3458785" y="2274352"/>
                </a:cubicBezTo>
                <a:cubicBezTo>
                  <a:pt x="3461929" y="2283302"/>
                  <a:pt x="3463349" y="2276324"/>
                  <a:pt x="3465557" y="2275598"/>
                </a:cubicBezTo>
                <a:lnTo>
                  <a:pt x="3466556" y="2276447"/>
                </a:lnTo>
                <a:lnTo>
                  <a:pt x="3473065" y="2251130"/>
                </a:lnTo>
                <a:lnTo>
                  <a:pt x="3472383" y="2248949"/>
                </a:lnTo>
                <a:lnTo>
                  <a:pt x="3473738" y="2248515"/>
                </a:lnTo>
                <a:lnTo>
                  <a:pt x="3475936" y="2239965"/>
                </a:lnTo>
                <a:lnTo>
                  <a:pt x="3466362" y="2237142"/>
                </a:lnTo>
                <a:cubicBezTo>
                  <a:pt x="3466538" y="2241202"/>
                  <a:pt x="3466713" y="2245266"/>
                  <a:pt x="3464882" y="2245394"/>
                </a:cubicBezTo>
                <a:cubicBezTo>
                  <a:pt x="3460515" y="2229395"/>
                  <a:pt x="3455898" y="2250099"/>
                  <a:pt x="3452411" y="2254415"/>
                </a:cubicBezTo>
                <a:cubicBezTo>
                  <a:pt x="3452060" y="2246290"/>
                  <a:pt x="3450053" y="2242352"/>
                  <a:pt x="3446212" y="2238548"/>
                </a:cubicBezTo>
                <a:cubicBezTo>
                  <a:pt x="3446389" y="2242609"/>
                  <a:pt x="3448396" y="2246545"/>
                  <a:pt x="3448396" y="2246545"/>
                </a:cubicBezTo>
                <a:cubicBezTo>
                  <a:pt x="3444732" y="2246801"/>
                  <a:pt x="3442724" y="2242864"/>
                  <a:pt x="3442549" y="2238804"/>
                </a:cubicBezTo>
                <a:cubicBezTo>
                  <a:pt x="3443252" y="2255054"/>
                  <a:pt x="3439060" y="2243120"/>
                  <a:pt x="3435751" y="2251505"/>
                </a:cubicBezTo>
                <a:cubicBezTo>
                  <a:pt x="3435575" y="2247440"/>
                  <a:pt x="3437407" y="2247313"/>
                  <a:pt x="3437231" y="2243248"/>
                </a:cubicBezTo>
                <a:cubicBezTo>
                  <a:pt x="3433392" y="2239443"/>
                  <a:pt x="3428247" y="2247951"/>
                  <a:pt x="3426239" y="2244015"/>
                </a:cubicBezTo>
                <a:cubicBezTo>
                  <a:pt x="3425887" y="2235889"/>
                  <a:pt x="3427720" y="2235761"/>
                  <a:pt x="3427543" y="2231697"/>
                </a:cubicBezTo>
                <a:cubicBezTo>
                  <a:pt x="3427543" y="2231697"/>
                  <a:pt x="3425712" y="2231825"/>
                  <a:pt x="3425360" y="2223699"/>
                </a:cubicBezTo>
                <a:cubicBezTo>
                  <a:pt x="3423703" y="2227888"/>
                  <a:pt x="3420042" y="2228143"/>
                  <a:pt x="3420218" y="2232208"/>
                </a:cubicBezTo>
                <a:lnTo>
                  <a:pt x="3421937" y="2236130"/>
                </a:lnTo>
                <a:lnTo>
                  <a:pt x="3422226" y="2236145"/>
                </a:lnTo>
                <a:lnTo>
                  <a:pt x="3422179" y="2236520"/>
                </a:lnTo>
                <a:lnTo>
                  <a:pt x="3423937" y="2238573"/>
                </a:lnTo>
                <a:cubicBezTo>
                  <a:pt x="3425148" y="2240017"/>
                  <a:pt x="3426151" y="2241984"/>
                  <a:pt x="3426415" y="2248079"/>
                </a:cubicBezTo>
                <a:cubicBezTo>
                  <a:pt x="3422577" y="2244271"/>
                  <a:pt x="3424407" y="2244144"/>
                  <a:pt x="3422929" y="2252400"/>
                </a:cubicBezTo>
                <a:cubicBezTo>
                  <a:pt x="3422753" y="2248336"/>
                  <a:pt x="3421749" y="2246367"/>
                  <a:pt x="3421204" y="2244367"/>
                </a:cubicBezTo>
                <a:lnTo>
                  <a:pt x="3422179" y="2236520"/>
                </a:lnTo>
                <a:lnTo>
                  <a:pt x="3422033" y="2236350"/>
                </a:lnTo>
                <a:lnTo>
                  <a:pt x="3421937" y="2236130"/>
                </a:lnTo>
                <a:lnTo>
                  <a:pt x="3418082" y="2235925"/>
                </a:lnTo>
                <a:cubicBezTo>
                  <a:pt x="3417144" y="2235481"/>
                  <a:pt x="3416642" y="2234497"/>
                  <a:pt x="3416554" y="2232465"/>
                </a:cubicBezTo>
                <a:cubicBezTo>
                  <a:pt x="3418210" y="2228271"/>
                  <a:pt x="3418034" y="2224210"/>
                  <a:pt x="3421699" y="2223954"/>
                </a:cubicBezTo>
                <a:cubicBezTo>
                  <a:pt x="3419338" y="2211892"/>
                  <a:pt x="3421171" y="2211764"/>
                  <a:pt x="3422824" y="2207572"/>
                </a:cubicBezTo>
                <a:cubicBezTo>
                  <a:pt x="3420820" y="2203635"/>
                  <a:pt x="3419163" y="2207827"/>
                  <a:pt x="3417683" y="2216081"/>
                </a:cubicBezTo>
                <a:cubicBezTo>
                  <a:pt x="3419515" y="2215953"/>
                  <a:pt x="3419690" y="2220017"/>
                  <a:pt x="3418034" y="2224210"/>
                </a:cubicBezTo>
                <a:cubicBezTo>
                  <a:pt x="3416026" y="2220274"/>
                  <a:pt x="3416378" y="2228400"/>
                  <a:pt x="3414194" y="2220402"/>
                </a:cubicBezTo>
                <a:cubicBezTo>
                  <a:pt x="3414370" y="2224467"/>
                  <a:pt x="3414546" y="2228528"/>
                  <a:pt x="3414722" y="2232592"/>
                </a:cubicBezTo>
                <a:cubicBezTo>
                  <a:pt x="3412714" y="2228655"/>
                  <a:pt x="3412714" y="2228655"/>
                  <a:pt x="3410706" y="2224722"/>
                </a:cubicBezTo>
                <a:cubicBezTo>
                  <a:pt x="3411835" y="2208339"/>
                  <a:pt x="3417155" y="2203891"/>
                  <a:pt x="3422472" y="2199442"/>
                </a:cubicBezTo>
                <a:cubicBezTo>
                  <a:pt x="3422296" y="2195381"/>
                  <a:pt x="3420116" y="2187379"/>
                  <a:pt x="3421944" y="2187252"/>
                </a:cubicBezTo>
                <a:cubicBezTo>
                  <a:pt x="3422121" y="2191316"/>
                  <a:pt x="3423778" y="2187124"/>
                  <a:pt x="3423953" y="2191188"/>
                </a:cubicBezTo>
                <a:cubicBezTo>
                  <a:pt x="3424304" y="2199314"/>
                  <a:pt x="3422824" y="2207572"/>
                  <a:pt x="3426488" y="2207316"/>
                </a:cubicBezTo>
                <a:cubicBezTo>
                  <a:pt x="3425257" y="2178870"/>
                  <a:pt x="3436598" y="2186229"/>
                  <a:pt x="3440438" y="2190038"/>
                </a:cubicBezTo>
                <a:cubicBezTo>
                  <a:pt x="3444102" y="2189782"/>
                  <a:pt x="3438254" y="2182035"/>
                  <a:pt x="3441918" y="2181780"/>
                </a:cubicBezTo>
                <a:cubicBezTo>
                  <a:pt x="3445758" y="2185589"/>
                  <a:pt x="3449599" y="2189398"/>
                  <a:pt x="3453084" y="2185078"/>
                </a:cubicBezTo>
                <a:cubicBezTo>
                  <a:pt x="3453260" y="2189143"/>
                  <a:pt x="3453435" y="2193207"/>
                  <a:pt x="3453435" y="2193207"/>
                </a:cubicBezTo>
                <a:cubicBezTo>
                  <a:pt x="3454388" y="2172760"/>
                  <a:pt x="3468264" y="2196245"/>
                  <a:pt x="3471401" y="2183799"/>
                </a:cubicBezTo>
                <a:cubicBezTo>
                  <a:pt x="3473057" y="2179606"/>
                  <a:pt x="3471928" y="2195989"/>
                  <a:pt x="3475592" y="2195733"/>
                </a:cubicBezTo>
                <a:cubicBezTo>
                  <a:pt x="3475240" y="2187608"/>
                  <a:pt x="3471401" y="2183799"/>
                  <a:pt x="3473057" y="2179606"/>
                </a:cubicBezTo>
                <a:cubicBezTo>
                  <a:pt x="3477249" y="2191545"/>
                  <a:pt x="3474889" y="2179478"/>
                  <a:pt x="3476721" y="2179351"/>
                </a:cubicBezTo>
                <a:cubicBezTo>
                  <a:pt x="3478729" y="2183288"/>
                  <a:pt x="3482393" y="2183032"/>
                  <a:pt x="3482569" y="2187096"/>
                </a:cubicBezTo>
                <a:cubicBezTo>
                  <a:pt x="3483722" y="2181920"/>
                  <a:pt x="3485111" y="2179530"/>
                  <a:pt x="3486629" y="2178787"/>
                </a:cubicBezTo>
                <a:lnTo>
                  <a:pt x="3491278" y="2180301"/>
                </a:lnTo>
                <a:lnTo>
                  <a:pt x="3501743" y="2139598"/>
                </a:lnTo>
                <a:lnTo>
                  <a:pt x="3501587" y="2139723"/>
                </a:lnTo>
                <a:cubicBezTo>
                  <a:pt x="3501069" y="2139695"/>
                  <a:pt x="3500693" y="2138956"/>
                  <a:pt x="3500605" y="2136924"/>
                </a:cubicBezTo>
                <a:cubicBezTo>
                  <a:pt x="3500429" y="2132863"/>
                  <a:pt x="3501909" y="2124605"/>
                  <a:pt x="3500078" y="2124733"/>
                </a:cubicBezTo>
                <a:cubicBezTo>
                  <a:pt x="3498597" y="2132991"/>
                  <a:pt x="3494936" y="2133247"/>
                  <a:pt x="3491448" y="2137563"/>
                </a:cubicBezTo>
                <a:lnTo>
                  <a:pt x="3487317" y="2122430"/>
                </a:lnTo>
                <a:lnTo>
                  <a:pt x="3487145" y="2123044"/>
                </a:lnTo>
                <a:lnTo>
                  <a:pt x="3487432" y="2129693"/>
                </a:lnTo>
                <a:cubicBezTo>
                  <a:pt x="3488022" y="2132709"/>
                  <a:pt x="3488612" y="2135725"/>
                  <a:pt x="3487784" y="2137819"/>
                </a:cubicBezTo>
                <a:cubicBezTo>
                  <a:pt x="3485600" y="2129821"/>
                  <a:pt x="3480458" y="2138330"/>
                  <a:pt x="3476267" y="2126396"/>
                </a:cubicBezTo>
                <a:cubicBezTo>
                  <a:pt x="3478450" y="2134398"/>
                  <a:pt x="3476619" y="2134526"/>
                  <a:pt x="3474787" y="2134654"/>
                </a:cubicBezTo>
                <a:cubicBezTo>
                  <a:pt x="3474611" y="2130588"/>
                  <a:pt x="3475739" y="2114205"/>
                  <a:pt x="3474259" y="2122459"/>
                </a:cubicBezTo>
                <a:cubicBezTo>
                  <a:pt x="3474787" y="2134654"/>
                  <a:pt x="3467283" y="2131101"/>
                  <a:pt x="3467107" y="2127036"/>
                </a:cubicBezTo>
                <a:cubicBezTo>
                  <a:pt x="3474435" y="2126524"/>
                  <a:pt x="3469892" y="2106459"/>
                  <a:pt x="3475212" y="2102015"/>
                </a:cubicBezTo>
                <a:cubicBezTo>
                  <a:pt x="3475388" y="2106076"/>
                  <a:pt x="3475388" y="2106076"/>
                  <a:pt x="3475564" y="2110141"/>
                </a:cubicBezTo>
                <a:cubicBezTo>
                  <a:pt x="3475739" y="2114205"/>
                  <a:pt x="3473907" y="2114333"/>
                  <a:pt x="3475915" y="2118270"/>
                </a:cubicBezTo>
                <a:cubicBezTo>
                  <a:pt x="3479755" y="2122075"/>
                  <a:pt x="3479931" y="2126140"/>
                  <a:pt x="3481408" y="2117886"/>
                </a:cubicBezTo>
                <a:cubicBezTo>
                  <a:pt x="3483417" y="2121819"/>
                  <a:pt x="3485248" y="2121691"/>
                  <a:pt x="3485600" y="2129821"/>
                </a:cubicBezTo>
                <a:cubicBezTo>
                  <a:pt x="3486604" y="2131790"/>
                  <a:pt x="3486472" y="2128742"/>
                  <a:pt x="3486547" y="2125170"/>
                </a:cubicBezTo>
                <a:lnTo>
                  <a:pt x="3487145" y="2123044"/>
                </a:lnTo>
                <a:lnTo>
                  <a:pt x="3487080" y="2121565"/>
                </a:lnTo>
                <a:lnTo>
                  <a:pt x="3487317" y="2122430"/>
                </a:lnTo>
                <a:lnTo>
                  <a:pt x="3488737" y="2117375"/>
                </a:lnTo>
                <a:cubicBezTo>
                  <a:pt x="3490569" y="2117247"/>
                  <a:pt x="3490745" y="2121308"/>
                  <a:pt x="3494233" y="2116991"/>
                </a:cubicBezTo>
                <a:cubicBezTo>
                  <a:pt x="3494584" y="2125117"/>
                  <a:pt x="3494584" y="2125117"/>
                  <a:pt x="3494584" y="2125117"/>
                </a:cubicBezTo>
                <a:cubicBezTo>
                  <a:pt x="3498070" y="2120796"/>
                  <a:pt x="3496413" y="2124989"/>
                  <a:pt x="3499726" y="2116608"/>
                </a:cubicBezTo>
                <a:cubicBezTo>
                  <a:pt x="3501558" y="2116480"/>
                  <a:pt x="3502562" y="2118447"/>
                  <a:pt x="3503381" y="2121447"/>
                </a:cubicBezTo>
                <a:lnTo>
                  <a:pt x="3504813" y="2127658"/>
                </a:lnTo>
                <a:lnTo>
                  <a:pt x="3504918" y="2127250"/>
                </a:lnTo>
                <a:lnTo>
                  <a:pt x="3505036" y="2126481"/>
                </a:lnTo>
                <a:lnTo>
                  <a:pt x="3504953" y="2125923"/>
                </a:lnTo>
                <a:cubicBezTo>
                  <a:pt x="3504570" y="2122382"/>
                  <a:pt x="3504394" y="2118318"/>
                  <a:pt x="3505222" y="2116224"/>
                </a:cubicBezTo>
                <a:lnTo>
                  <a:pt x="3506672" y="2115760"/>
                </a:lnTo>
                <a:lnTo>
                  <a:pt x="3507595" y="2109714"/>
                </a:lnTo>
                <a:lnTo>
                  <a:pt x="3503289" y="2108715"/>
                </a:lnTo>
                <a:cubicBezTo>
                  <a:pt x="3499331" y="2107463"/>
                  <a:pt x="3495623" y="2106703"/>
                  <a:pt x="3492225" y="2113054"/>
                </a:cubicBezTo>
                <a:cubicBezTo>
                  <a:pt x="3490393" y="2113182"/>
                  <a:pt x="3490217" y="2109118"/>
                  <a:pt x="3489865" y="2100992"/>
                </a:cubicBezTo>
                <a:cubicBezTo>
                  <a:pt x="3486377" y="2105309"/>
                  <a:pt x="3482713" y="2105564"/>
                  <a:pt x="3488385" y="2109245"/>
                </a:cubicBezTo>
                <a:cubicBezTo>
                  <a:pt x="3486729" y="2113439"/>
                  <a:pt x="3486729" y="2113439"/>
                  <a:pt x="3485073" y="2117631"/>
                </a:cubicBezTo>
                <a:cubicBezTo>
                  <a:pt x="3484544" y="2105437"/>
                  <a:pt x="3479052" y="2105821"/>
                  <a:pt x="3479404" y="2113949"/>
                </a:cubicBezTo>
                <a:cubicBezTo>
                  <a:pt x="3478876" y="2101760"/>
                  <a:pt x="3477747" y="2118142"/>
                  <a:pt x="3477395" y="2110013"/>
                </a:cubicBezTo>
                <a:cubicBezTo>
                  <a:pt x="3475212" y="2102015"/>
                  <a:pt x="3480705" y="2101631"/>
                  <a:pt x="3484193" y="2097311"/>
                </a:cubicBezTo>
                <a:cubicBezTo>
                  <a:pt x="3480178" y="2089441"/>
                  <a:pt x="3475212" y="2102015"/>
                  <a:pt x="3471548" y="2102271"/>
                </a:cubicBezTo>
                <a:cubicBezTo>
                  <a:pt x="3472853" y="2089952"/>
                  <a:pt x="3464395" y="2106844"/>
                  <a:pt x="3464044" y="2098718"/>
                </a:cubicBezTo>
                <a:cubicBezTo>
                  <a:pt x="3463692" y="2090592"/>
                  <a:pt x="3469189" y="2090208"/>
                  <a:pt x="3465349" y="2086399"/>
                </a:cubicBezTo>
                <a:cubicBezTo>
                  <a:pt x="3462039" y="2094780"/>
                  <a:pt x="3458199" y="2090975"/>
                  <a:pt x="3455239" y="2107483"/>
                </a:cubicBezTo>
                <a:cubicBezTo>
                  <a:pt x="3448863" y="2087550"/>
                  <a:pt x="3441464" y="2128826"/>
                  <a:pt x="3434913" y="2104829"/>
                </a:cubicBezTo>
                <a:cubicBezTo>
                  <a:pt x="3433433" y="2113082"/>
                  <a:pt x="3427764" y="2109400"/>
                  <a:pt x="3425756" y="2105467"/>
                </a:cubicBezTo>
                <a:cubicBezTo>
                  <a:pt x="3425404" y="2097338"/>
                  <a:pt x="3431251" y="2105084"/>
                  <a:pt x="3428892" y="2093022"/>
                </a:cubicBezTo>
                <a:cubicBezTo>
                  <a:pt x="3425229" y="2093277"/>
                  <a:pt x="3423747" y="2101530"/>
                  <a:pt x="3423924" y="2105595"/>
                </a:cubicBezTo>
                <a:cubicBezTo>
                  <a:pt x="3422092" y="2105723"/>
                  <a:pt x="3421740" y="2097594"/>
                  <a:pt x="3419908" y="2097722"/>
                </a:cubicBezTo>
                <a:cubicBezTo>
                  <a:pt x="3420260" y="2105851"/>
                  <a:pt x="3416774" y="2110168"/>
                  <a:pt x="3416599" y="2106107"/>
                </a:cubicBezTo>
                <a:cubicBezTo>
                  <a:pt x="3416422" y="2102042"/>
                  <a:pt x="3416422" y="2102042"/>
                  <a:pt x="3418252" y="2101915"/>
                </a:cubicBezTo>
                <a:cubicBezTo>
                  <a:pt x="3417900" y="2093789"/>
                  <a:pt x="3416071" y="2093916"/>
                  <a:pt x="3414063" y="2089979"/>
                </a:cubicBezTo>
                <a:cubicBezTo>
                  <a:pt x="3414415" y="2098105"/>
                  <a:pt x="3416422" y="2102042"/>
                  <a:pt x="3414590" y="2102170"/>
                </a:cubicBezTo>
                <a:cubicBezTo>
                  <a:pt x="3412231" y="2090107"/>
                  <a:pt x="3406559" y="2086426"/>
                  <a:pt x="3402543" y="2078557"/>
                </a:cubicBezTo>
                <a:cubicBezTo>
                  <a:pt x="3403071" y="2090747"/>
                  <a:pt x="3396874" y="2074876"/>
                  <a:pt x="3397577" y="2091131"/>
                </a:cubicBezTo>
                <a:cubicBezTo>
                  <a:pt x="3401239" y="2090875"/>
                  <a:pt x="3406383" y="2082361"/>
                  <a:pt x="3403071" y="2090747"/>
                </a:cubicBezTo>
                <a:cubicBezTo>
                  <a:pt x="3405254" y="2098745"/>
                  <a:pt x="3408391" y="2086299"/>
                  <a:pt x="3410575" y="2094300"/>
                </a:cubicBezTo>
                <a:cubicBezTo>
                  <a:pt x="3410750" y="2098361"/>
                  <a:pt x="3410750" y="2098361"/>
                  <a:pt x="3410750" y="2098361"/>
                </a:cubicBezTo>
                <a:cubicBezTo>
                  <a:pt x="3405430" y="2102809"/>
                  <a:pt x="3401063" y="2086810"/>
                  <a:pt x="3397754" y="2095195"/>
                </a:cubicBezTo>
                <a:cubicBezTo>
                  <a:pt x="3397754" y="2095195"/>
                  <a:pt x="3399585" y="2095067"/>
                  <a:pt x="3399761" y="2099128"/>
                </a:cubicBezTo>
                <a:cubicBezTo>
                  <a:pt x="3399761" y="2099128"/>
                  <a:pt x="3399937" y="2103193"/>
                  <a:pt x="3398105" y="2103321"/>
                </a:cubicBezTo>
                <a:cubicBezTo>
                  <a:pt x="3398105" y="2103321"/>
                  <a:pt x="3397577" y="2091131"/>
                  <a:pt x="3394089" y="2095451"/>
                </a:cubicBezTo>
                <a:cubicBezTo>
                  <a:pt x="3398457" y="2111447"/>
                  <a:pt x="3386762" y="2095963"/>
                  <a:pt x="3387640" y="2116279"/>
                </a:cubicBezTo>
                <a:cubicBezTo>
                  <a:pt x="3385460" y="2108281"/>
                  <a:pt x="3385987" y="2120472"/>
                  <a:pt x="3382323" y="2120727"/>
                </a:cubicBezTo>
                <a:cubicBezTo>
                  <a:pt x="3382147" y="2116662"/>
                  <a:pt x="3382147" y="2116662"/>
                  <a:pt x="3381971" y="2112598"/>
                </a:cubicBezTo>
                <a:cubicBezTo>
                  <a:pt x="3379964" y="2108664"/>
                  <a:pt x="3385284" y="2104216"/>
                  <a:pt x="3381444" y="2100408"/>
                </a:cubicBezTo>
                <a:cubicBezTo>
                  <a:pt x="3381620" y="2104472"/>
                  <a:pt x="3375948" y="2100791"/>
                  <a:pt x="3378132" y="2108792"/>
                </a:cubicBezTo>
                <a:cubicBezTo>
                  <a:pt x="3377955" y="2104728"/>
                  <a:pt x="3381971" y="2112598"/>
                  <a:pt x="3380140" y="2112725"/>
                </a:cubicBezTo>
                <a:cubicBezTo>
                  <a:pt x="3376651" y="2117046"/>
                  <a:pt x="3373940" y="2096858"/>
                  <a:pt x="3372636" y="2109176"/>
                </a:cubicBezTo>
                <a:cubicBezTo>
                  <a:pt x="3372636" y="2109176"/>
                  <a:pt x="3374643" y="2113109"/>
                  <a:pt x="3372988" y="2117302"/>
                </a:cubicBezTo>
                <a:cubicBezTo>
                  <a:pt x="3368975" y="2109432"/>
                  <a:pt x="3365486" y="2113749"/>
                  <a:pt x="3361822" y="2114004"/>
                </a:cubicBezTo>
                <a:cubicBezTo>
                  <a:pt x="3363478" y="2109815"/>
                  <a:pt x="3367142" y="2109560"/>
                  <a:pt x="3368623" y="2101302"/>
                </a:cubicBezTo>
                <a:cubicBezTo>
                  <a:pt x="3364959" y="2101558"/>
                  <a:pt x="3361295" y="2101814"/>
                  <a:pt x="3360943" y="2093688"/>
                </a:cubicBezTo>
                <a:cubicBezTo>
                  <a:pt x="3361295" y="2101814"/>
                  <a:pt x="3363302" y="2105751"/>
                  <a:pt x="3361646" y="2109943"/>
                </a:cubicBezTo>
                <a:cubicBezTo>
                  <a:pt x="3359462" y="2101942"/>
                  <a:pt x="3356151" y="2110327"/>
                  <a:pt x="3355799" y="2102197"/>
                </a:cubicBezTo>
                <a:cubicBezTo>
                  <a:pt x="3357982" y="2110199"/>
                  <a:pt x="3352841" y="2118708"/>
                  <a:pt x="3354672" y="2118581"/>
                </a:cubicBezTo>
                <a:cubicBezTo>
                  <a:pt x="3357806" y="2106135"/>
                  <a:pt x="3356854" y="2126582"/>
                  <a:pt x="3356678" y="2122517"/>
                </a:cubicBezTo>
                <a:cubicBezTo>
                  <a:pt x="3356502" y="2118453"/>
                  <a:pt x="3361998" y="2118069"/>
                  <a:pt x="3362174" y="2122134"/>
                </a:cubicBezTo>
                <a:cubicBezTo>
                  <a:pt x="3358509" y="2122389"/>
                  <a:pt x="3355200" y="2130771"/>
                  <a:pt x="3357029" y="2130643"/>
                </a:cubicBezTo>
                <a:cubicBezTo>
                  <a:pt x="3356854" y="2126582"/>
                  <a:pt x="3360694" y="2130387"/>
                  <a:pt x="3360869" y="2134452"/>
                </a:cubicBezTo>
                <a:cubicBezTo>
                  <a:pt x="3359389" y="2142710"/>
                  <a:pt x="3359037" y="2134580"/>
                  <a:pt x="3355376" y="2134836"/>
                </a:cubicBezTo>
                <a:cubicBezTo>
                  <a:pt x="3355728" y="2142966"/>
                  <a:pt x="3359389" y="2142710"/>
                  <a:pt x="3355903" y="2147026"/>
                </a:cubicBezTo>
                <a:cubicBezTo>
                  <a:pt x="3350408" y="2147410"/>
                  <a:pt x="3346392" y="2139540"/>
                  <a:pt x="3341248" y="2148049"/>
                </a:cubicBezTo>
                <a:cubicBezTo>
                  <a:pt x="3341988" y="2143923"/>
                  <a:pt x="3340482" y="2140971"/>
                  <a:pt x="3338978" y="2138019"/>
                </a:cubicBezTo>
                <a:lnTo>
                  <a:pt x="3336763" y="2128238"/>
                </a:lnTo>
                <a:lnTo>
                  <a:pt x="3334529" y="2128075"/>
                </a:lnTo>
                <a:cubicBezTo>
                  <a:pt x="3333239" y="2127465"/>
                  <a:pt x="3332039" y="2126275"/>
                  <a:pt x="3331035" y="2124308"/>
                </a:cubicBezTo>
                <a:cubicBezTo>
                  <a:pt x="3336355" y="2119859"/>
                  <a:pt x="3338187" y="2119731"/>
                  <a:pt x="3342025" y="2123540"/>
                </a:cubicBezTo>
                <a:cubicBezTo>
                  <a:pt x="3339665" y="2111478"/>
                  <a:pt x="3341321" y="2107285"/>
                  <a:pt x="3342450" y="2090902"/>
                </a:cubicBezTo>
                <a:lnTo>
                  <a:pt x="3339846" y="2093376"/>
                </a:lnTo>
                <a:lnTo>
                  <a:pt x="3340794" y="2095095"/>
                </a:lnTo>
                <a:cubicBezTo>
                  <a:pt x="3341145" y="2103220"/>
                  <a:pt x="3339665" y="2111478"/>
                  <a:pt x="3337836" y="2111606"/>
                </a:cubicBezTo>
                <a:cubicBezTo>
                  <a:pt x="3335652" y="2103604"/>
                  <a:pt x="3334172" y="2111862"/>
                  <a:pt x="3330331" y="2108053"/>
                </a:cubicBezTo>
                <a:lnTo>
                  <a:pt x="3329754" y="2103927"/>
                </a:lnTo>
                <a:lnTo>
                  <a:pt x="3329754" y="2094843"/>
                </a:lnTo>
                <a:lnTo>
                  <a:pt x="3331636" y="2095734"/>
                </a:lnTo>
                <a:lnTo>
                  <a:pt x="3329754" y="2090545"/>
                </a:lnTo>
                <a:lnTo>
                  <a:pt x="3329754" y="2078493"/>
                </a:lnTo>
                <a:cubicBezTo>
                  <a:pt x="3325159" y="2078493"/>
                  <a:pt x="3327455" y="2070479"/>
                  <a:pt x="3325159" y="2062464"/>
                </a:cubicBezTo>
                <a:cubicBezTo>
                  <a:pt x="3327455" y="2062464"/>
                  <a:pt x="3332052" y="2066470"/>
                  <a:pt x="3329754" y="2058455"/>
                </a:cubicBezTo>
                <a:cubicBezTo>
                  <a:pt x="3327455" y="2054450"/>
                  <a:pt x="3327455" y="2058455"/>
                  <a:pt x="3325159" y="2050441"/>
                </a:cubicBezTo>
                <a:cubicBezTo>
                  <a:pt x="3327455" y="2066470"/>
                  <a:pt x="3318262" y="2086507"/>
                  <a:pt x="3315964" y="2070479"/>
                </a:cubicBezTo>
                <a:cubicBezTo>
                  <a:pt x="3315964" y="2068474"/>
                  <a:pt x="3316538" y="2065468"/>
                  <a:pt x="3316827" y="2062963"/>
                </a:cubicBezTo>
                <a:lnTo>
                  <a:pt x="3316362" y="2060536"/>
                </a:lnTo>
                <a:lnTo>
                  <a:pt x="3317022" y="2056281"/>
                </a:lnTo>
                <a:cubicBezTo>
                  <a:pt x="3315090" y="2052498"/>
                  <a:pt x="3313328" y="2052621"/>
                  <a:pt x="3313498" y="2056527"/>
                </a:cubicBezTo>
                <a:lnTo>
                  <a:pt x="3314893" y="2059983"/>
                </a:lnTo>
                <a:lnTo>
                  <a:pt x="3312805" y="2062964"/>
                </a:lnTo>
                <a:cubicBezTo>
                  <a:pt x="3312373" y="2063716"/>
                  <a:pt x="3312015" y="2064091"/>
                  <a:pt x="3311763" y="2063528"/>
                </a:cubicBezTo>
                <a:lnTo>
                  <a:pt x="3311737" y="2063196"/>
                </a:lnTo>
                <a:lnTo>
                  <a:pt x="3311905" y="2060556"/>
                </a:lnTo>
                <a:lnTo>
                  <a:pt x="3311549" y="2060783"/>
                </a:lnTo>
                <a:lnTo>
                  <a:pt x="3311368" y="2058455"/>
                </a:lnTo>
                <a:cubicBezTo>
                  <a:pt x="3315964" y="2054451"/>
                  <a:pt x="3309071" y="2046436"/>
                  <a:pt x="3309071" y="2046436"/>
                </a:cubicBezTo>
                <a:cubicBezTo>
                  <a:pt x="3309071" y="2030403"/>
                  <a:pt x="3309071" y="2030403"/>
                  <a:pt x="3309071" y="2030403"/>
                </a:cubicBezTo>
                <a:cubicBezTo>
                  <a:pt x="3313667" y="2030404"/>
                  <a:pt x="3318262" y="2018385"/>
                  <a:pt x="3320560" y="2026399"/>
                </a:cubicBezTo>
                <a:cubicBezTo>
                  <a:pt x="3320560" y="2030406"/>
                  <a:pt x="3318837" y="2030406"/>
                  <a:pt x="3317400" y="2030406"/>
                </a:cubicBezTo>
                <a:lnTo>
                  <a:pt x="3317234" y="2030870"/>
                </a:lnTo>
                <a:lnTo>
                  <a:pt x="3315934" y="2027414"/>
                </a:lnTo>
                <a:cubicBezTo>
                  <a:pt x="3316633" y="2043560"/>
                  <a:pt x="3310800" y="2035870"/>
                  <a:pt x="3309321" y="2044071"/>
                </a:cubicBezTo>
                <a:cubicBezTo>
                  <a:pt x="3311847" y="2060091"/>
                  <a:pt x="3315934" y="2027414"/>
                  <a:pt x="3320289" y="2043305"/>
                </a:cubicBezTo>
                <a:cubicBezTo>
                  <a:pt x="3318461" y="2043433"/>
                  <a:pt x="3318636" y="2047470"/>
                  <a:pt x="3318810" y="2051507"/>
                </a:cubicBezTo>
                <a:cubicBezTo>
                  <a:pt x="3322467" y="2051251"/>
                  <a:pt x="3331258" y="2042540"/>
                  <a:pt x="3333959" y="2062596"/>
                </a:cubicBezTo>
                <a:cubicBezTo>
                  <a:pt x="3335438" y="2054395"/>
                  <a:pt x="3337266" y="2054267"/>
                  <a:pt x="3339618" y="2066250"/>
                </a:cubicBezTo>
                <a:cubicBezTo>
                  <a:pt x="3338919" y="2050103"/>
                  <a:pt x="3336742" y="2042156"/>
                  <a:pt x="3332912" y="2038376"/>
                </a:cubicBezTo>
                <a:cubicBezTo>
                  <a:pt x="3334739" y="2038247"/>
                  <a:pt x="3332562" y="2030302"/>
                  <a:pt x="3334390" y="2030174"/>
                </a:cubicBezTo>
                <a:cubicBezTo>
                  <a:pt x="3336218" y="2030046"/>
                  <a:pt x="3338221" y="2033956"/>
                  <a:pt x="3340048" y="2033828"/>
                </a:cubicBezTo>
                <a:cubicBezTo>
                  <a:pt x="3339874" y="2029792"/>
                  <a:pt x="3339700" y="2025755"/>
                  <a:pt x="3339700" y="2025755"/>
                </a:cubicBezTo>
                <a:cubicBezTo>
                  <a:pt x="3337697" y="2021846"/>
                  <a:pt x="3338046" y="2029919"/>
                  <a:pt x="3336218" y="2030046"/>
                </a:cubicBezTo>
                <a:cubicBezTo>
                  <a:pt x="3336043" y="2026010"/>
                  <a:pt x="3335869" y="2021973"/>
                  <a:pt x="3337522" y="2017809"/>
                </a:cubicBezTo>
                <a:cubicBezTo>
                  <a:pt x="3333866" y="2018064"/>
                  <a:pt x="3334215" y="2026137"/>
                  <a:pt x="3330559" y="2026393"/>
                </a:cubicBezTo>
                <a:cubicBezTo>
                  <a:pt x="3330384" y="2022356"/>
                  <a:pt x="3332037" y="2018192"/>
                  <a:pt x="3331863" y="2014155"/>
                </a:cubicBezTo>
                <a:cubicBezTo>
                  <a:pt x="3337522" y="2017809"/>
                  <a:pt x="3340130" y="1993333"/>
                  <a:pt x="3344135" y="2001152"/>
                </a:cubicBezTo>
                <a:cubicBezTo>
                  <a:pt x="3341958" y="1993205"/>
                  <a:pt x="3338651" y="2001534"/>
                  <a:pt x="3336649" y="1997625"/>
                </a:cubicBezTo>
                <a:cubicBezTo>
                  <a:pt x="3334821" y="1997752"/>
                  <a:pt x="3337173" y="2009736"/>
                  <a:pt x="3335344" y="2009863"/>
                </a:cubicBezTo>
                <a:cubicBezTo>
                  <a:pt x="3333516" y="2009991"/>
                  <a:pt x="3333516" y="2009991"/>
                  <a:pt x="3333516" y="2009991"/>
                </a:cubicBezTo>
                <a:cubicBezTo>
                  <a:pt x="3331339" y="2002045"/>
                  <a:pt x="3332818" y="1993844"/>
                  <a:pt x="3334471" y="1989679"/>
                </a:cubicBezTo>
                <a:cubicBezTo>
                  <a:pt x="3330641" y="1985898"/>
                  <a:pt x="3331339" y="2002045"/>
                  <a:pt x="3329511" y="2002172"/>
                </a:cubicBezTo>
                <a:cubicBezTo>
                  <a:pt x="3327508" y="1998263"/>
                  <a:pt x="3323852" y="1998518"/>
                  <a:pt x="3325331" y="1990318"/>
                </a:cubicBezTo>
                <a:cubicBezTo>
                  <a:pt x="3325156" y="1986281"/>
                  <a:pt x="3326634" y="1978079"/>
                  <a:pt x="3328287" y="1973914"/>
                </a:cubicBezTo>
                <a:cubicBezTo>
                  <a:pt x="3328463" y="1977952"/>
                  <a:pt x="3328638" y="1981988"/>
                  <a:pt x="3326984" y="1986153"/>
                </a:cubicBezTo>
                <a:cubicBezTo>
                  <a:pt x="3332643" y="1989807"/>
                  <a:pt x="3328463" y="1977952"/>
                  <a:pt x="3331944" y="1973660"/>
                </a:cubicBezTo>
                <a:cubicBezTo>
                  <a:pt x="3333773" y="1973531"/>
                  <a:pt x="3335775" y="1977441"/>
                  <a:pt x="3339606" y="1981223"/>
                </a:cubicBezTo>
                <a:cubicBezTo>
                  <a:pt x="3339431" y="1977186"/>
                  <a:pt x="3337428" y="1973277"/>
                  <a:pt x="3339256" y="1973149"/>
                </a:cubicBezTo>
                <a:cubicBezTo>
                  <a:pt x="3341673" y="1976017"/>
                  <a:pt x="3344263" y="1977608"/>
                  <a:pt x="3346968" y="1978558"/>
                </a:cubicBezTo>
                <a:lnTo>
                  <a:pt x="3352491" y="1979585"/>
                </a:lnTo>
                <a:lnTo>
                  <a:pt x="3352738" y="1986328"/>
                </a:lnTo>
                <a:cubicBezTo>
                  <a:pt x="3355034" y="1990333"/>
                  <a:pt x="3357334" y="1990333"/>
                  <a:pt x="3361930" y="1990333"/>
                </a:cubicBezTo>
                <a:cubicBezTo>
                  <a:pt x="3357334" y="2002357"/>
                  <a:pt x="3364228" y="1994341"/>
                  <a:pt x="3366525" y="2002357"/>
                </a:cubicBezTo>
                <a:cubicBezTo>
                  <a:pt x="3361930" y="2006362"/>
                  <a:pt x="3364228" y="2010370"/>
                  <a:pt x="3368825" y="2010370"/>
                </a:cubicBezTo>
                <a:cubicBezTo>
                  <a:pt x="3368825" y="2014377"/>
                  <a:pt x="3367676" y="2016381"/>
                  <a:pt x="3366527" y="2018384"/>
                </a:cubicBezTo>
                <a:lnTo>
                  <a:pt x="3365021" y="2023639"/>
                </a:lnTo>
                <a:lnTo>
                  <a:pt x="3363908" y="2019212"/>
                </a:lnTo>
                <a:cubicBezTo>
                  <a:pt x="3362191" y="2018842"/>
                  <a:pt x="3359811" y="2019988"/>
                  <a:pt x="3357874" y="2020123"/>
                </a:cubicBezTo>
                <a:cubicBezTo>
                  <a:pt x="3359181" y="2027867"/>
                  <a:pt x="3360676" y="2028745"/>
                  <a:pt x="3362108" y="2028154"/>
                </a:cubicBezTo>
                <a:lnTo>
                  <a:pt x="3365212" y="2027542"/>
                </a:lnTo>
                <a:lnTo>
                  <a:pt x="3371122" y="2034413"/>
                </a:lnTo>
                <a:cubicBezTo>
                  <a:pt x="3369973" y="2028401"/>
                  <a:pt x="3369399" y="2024393"/>
                  <a:pt x="3369399" y="2020888"/>
                </a:cubicBezTo>
                <a:lnTo>
                  <a:pt x="3369552" y="2019950"/>
                </a:lnTo>
                <a:lnTo>
                  <a:pt x="3370535" y="2022208"/>
                </a:lnTo>
                <a:cubicBezTo>
                  <a:pt x="3371389" y="2022149"/>
                  <a:pt x="3371428" y="2015143"/>
                  <a:pt x="3372792" y="2015047"/>
                </a:cubicBezTo>
                <a:cubicBezTo>
                  <a:pt x="3376973" y="2027207"/>
                  <a:pt x="3375330" y="2031467"/>
                  <a:pt x="3371510" y="2027588"/>
                </a:cubicBezTo>
                <a:cubicBezTo>
                  <a:pt x="3372047" y="2039993"/>
                  <a:pt x="3375509" y="2035605"/>
                  <a:pt x="3376973" y="2027207"/>
                </a:cubicBezTo>
                <a:cubicBezTo>
                  <a:pt x="3377152" y="2031340"/>
                  <a:pt x="3379150" y="2035351"/>
                  <a:pt x="3379150" y="2035351"/>
                </a:cubicBezTo>
                <a:cubicBezTo>
                  <a:pt x="3378970" y="2031213"/>
                  <a:pt x="3378792" y="2027080"/>
                  <a:pt x="3380613" y="2026953"/>
                </a:cubicBezTo>
                <a:cubicBezTo>
                  <a:pt x="3380613" y="2026953"/>
                  <a:pt x="3382434" y="2026826"/>
                  <a:pt x="3382614" y="2030959"/>
                </a:cubicBezTo>
                <a:cubicBezTo>
                  <a:pt x="3380971" y="2035224"/>
                  <a:pt x="3379507" y="2043622"/>
                  <a:pt x="3379687" y="2047761"/>
                </a:cubicBezTo>
                <a:cubicBezTo>
                  <a:pt x="3381687" y="2051767"/>
                  <a:pt x="3384790" y="2039103"/>
                  <a:pt x="3382793" y="2035096"/>
                </a:cubicBezTo>
                <a:cubicBezTo>
                  <a:pt x="3384612" y="2034970"/>
                  <a:pt x="3384433" y="2030832"/>
                  <a:pt x="3386076" y="2026571"/>
                </a:cubicBezTo>
                <a:cubicBezTo>
                  <a:pt x="3388434" y="2038849"/>
                  <a:pt x="3389716" y="2026317"/>
                  <a:pt x="3388255" y="2034715"/>
                </a:cubicBezTo>
                <a:cubicBezTo>
                  <a:pt x="3391538" y="2026190"/>
                  <a:pt x="3395717" y="2038341"/>
                  <a:pt x="3397179" y="2029942"/>
                </a:cubicBezTo>
                <a:cubicBezTo>
                  <a:pt x="3395359" y="2030069"/>
                  <a:pt x="3395359" y="2030069"/>
                  <a:pt x="3395181" y="2025935"/>
                </a:cubicBezTo>
                <a:cubicBezTo>
                  <a:pt x="3395359" y="2030069"/>
                  <a:pt x="3393538" y="2030196"/>
                  <a:pt x="3391716" y="2030323"/>
                </a:cubicBezTo>
                <a:cubicBezTo>
                  <a:pt x="3393001" y="2017786"/>
                  <a:pt x="3391179" y="2017914"/>
                  <a:pt x="3389358" y="2018041"/>
                </a:cubicBezTo>
                <a:cubicBezTo>
                  <a:pt x="3389000" y="2009770"/>
                  <a:pt x="3388642" y="2001498"/>
                  <a:pt x="3392286" y="2001244"/>
                </a:cubicBezTo>
                <a:cubicBezTo>
                  <a:pt x="3389927" y="1988962"/>
                  <a:pt x="3386285" y="1989217"/>
                  <a:pt x="3382285" y="1981195"/>
                </a:cubicBezTo>
                <a:cubicBezTo>
                  <a:pt x="3382822" y="1993603"/>
                  <a:pt x="3388284" y="1993222"/>
                  <a:pt x="3388821" y="2005632"/>
                </a:cubicBezTo>
                <a:cubicBezTo>
                  <a:pt x="3385181" y="2005886"/>
                  <a:pt x="3389537" y="2022180"/>
                  <a:pt x="3385896" y="2022434"/>
                </a:cubicBezTo>
                <a:cubicBezTo>
                  <a:pt x="3382256" y="2022688"/>
                  <a:pt x="3385360" y="2010024"/>
                  <a:pt x="3381719" y="2010278"/>
                </a:cubicBezTo>
                <a:cubicBezTo>
                  <a:pt x="3379897" y="2010405"/>
                  <a:pt x="3383896" y="2018423"/>
                  <a:pt x="3382076" y="2018549"/>
                </a:cubicBezTo>
                <a:cubicBezTo>
                  <a:pt x="3379897" y="2010405"/>
                  <a:pt x="3380613" y="2026953"/>
                  <a:pt x="3378613" y="2022942"/>
                </a:cubicBezTo>
                <a:cubicBezTo>
                  <a:pt x="3376794" y="2023069"/>
                  <a:pt x="3374614" y="2014920"/>
                  <a:pt x="3376436" y="2014793"/>
                </a:cubicBezTo>
                <a:cubicBezTo>
                  <a:pt x="3378075" y="2010532"/>
                  <a:pt x="3378255" y="2014666"/>
                  <a:pt x="3380255" y="2018677"/>
                </a:cubicBezTo>
                <a:cubicBezTo>
                  <a:pt x="3380076" y="2014539"/>
                  <a:pt x="3379897" y="2010405"/>
                  <a:pt x="3379718" y="2006267"/>
                </a:cubicBezTo>
                <a:cubicBezTo>
                  <a:pt x="3377898" y="2006394"/>
                  <a:pt x="3375622" y="2006553"/>
                  <a:pt x="3373641" y="2008247"/>
                </a:cubicBezTo>
                <a:lnTo>
                  <a:pt x="3369863" y="2018057"/>
                </a:lnTo>
                <a:lnTo>
                  <a:pt x="3371122" y="2010370"/>
                </a:lnTo>
                <a:cubicBezTo>
                  <a:pt x="3366525" y="2006361"/>
                  <a:pt x="3368825" y="1990333"/>
                  <a:pt x="3364228" y="1990332"/>
                </a:cubicBezTo>
                <a:lnTo>
                  <a:pt x="3361419" y="1981186"/>
                </a:lnTo>
                <a:lnTo>
                  <a:pt x="3364121" y="1981662"/>
                </a:lnTo>
                <a:lnTo>
                  <a:pt x="3364228" y="1981728"/>
                </a:lnTo>
                <a:lnTo>
                  <a:pt x="3364228" y="1990332"/>
                </a:lnTo>
                <a:cubicBezTo>
                  <a:pt x="3364228" y="1986325"/>
                  <a:pt x="3365378" y="1986326"/>
                  <a:pt x="3366527" y="1986326"/>
                </a:cubicBezTo>
                <a:lnTo>
                  <a:pt x="3367883" y="1983960"/>
                </a:lnTo>
                <a:lnTo>
                  <a:pt x="3371122" y="1985937"/>
                </a:lnTo>
                <a:lnTo>
                  <a:pt x="3371122" y="1986328"/>
                </a:lnTo>
                <a:lnTo>
                  <a:pt x="3371710" y="1986296"/>
                </a:lnTo>
                <a:lnTo>
                  <a:pt x="3372861" y="1986999"/>
                </a:lnTo>
                <a:cubicBezTo>
                  <a:pt x="3373036" y="1991036"/>
                  <a:pt x="3371208" y="1991164"/>
                  <a:pt x="3369380" y="1991291"/>
                </a:cubicBezTo>
                <a:cubicBezTo>
                  <a:pt x="3369729" y="1999364"/>
                  <a:pt x="3371732" y="2003274"/>
                  <a:pt x="3371732" y="2003274"/>
                </a:cubicBezTo>
                <a:lnTo>
                  <a:pt x="3373188" y="1986218"/>
                </a:lnTo>
                <a:lnTo>
                  <a:pt x="3373491" y="1986202"/>
                </a:lnTo>
                <a:cubicBezTo>
                  <a:pt x="3374497" y="1984448"/>
                  <a:pt x="3374642" y="1980191"/>
                  <a:pt x="3375647" y="1978438"/>
                </a:cubicBezTo>
                <a:lnTo>
                  <a:pt x="3377634" y="1978334"/>
                </a:lnTo>
                <a:lnTo>
                  <a:pt x="3378171" y="1982580"/>
                </a:lnTo>
                <a:lnTo>
                  <a:pt x="3377986" y="1978316"/>
                </a:lnTo>
                <a:lnTo>
                  <a:pt x="3378018" y="1978314"/>
                </a:lnTo>
                <a:cubicBezTo>
                  <a:pt x="3380317" y="1978313"/>
                  <a:pt x="3378018" y="1990333"/>
                  <a:pt x="3380317" y="1990333"/>
                </a:cubicBezTo>
                <a:cubicBezTo>
                  <a:pt x="3382613" y="1982319"/>
                  <a:pt x="3378018" y="1978314"/>
                  <a:pt x="3380317" y="1974304"/>
                </a:cubicBezTo>
                <a:lnTo>
                  <a:pt x="3377813" y="1974305"/>
                </a:lnTo>
                <a:lnTo>
                  <a:pt x="3377328" y="1963100"/>
                </a:lnTo>
                <a:lnTo>
                  <a:pt x="3379166" y="1964036"/>
                </a:lnTo>
                <a:lnTo>
                  <a:pt x="3381766" y="1968757"/>
                </a:lnTo>
                <a:lnTo>
                  <a:pt x="3381279" y="1969270"/>
                </a:lnTo>
                <a:cubicBezTo>
                  <a:pt x="3380910" y="1971363"/>
                  <a:pt x="3380851" y="1972660"/>
                  <a:pt x="3380976" y="1973556"/>
                </a:cubicBezTo>
                <a:cubicBezTo>
                  <a:pt x="3381351" y="1976244"/>
                  <a:pt x="3383383" y="1975326"/>
                  <a:pt x="3383651" y="1981511"/>
                </a:cubicBezTo>
                <a:cubicBezTo>
                  <a:pt x="3387323" y="1981256"/>
                  <a:pt x="3386967" y="1973008"/>
                  <a:pt x="3388802" y="1972881"/>
                </a:cubicBezTo>
                <a:cubicBezTo>
                  <a:pt x="3394847" y="1984866"/>
                  <a:pt x="3405150" y="1967602"/>
                  <a:pt x="3410659" y="1967219"/>
                </a:cubicBezTo>
                <a:cubicBezTo>
                  <a:pt x="3410837" y="1971342"/>
                  <a:pt x="3409001" y="1971470"/>
                  <a:pt x="3411194" y="1979589"/>
                </a:cubicBezTo>
                <a:cubicBezTo>
                  <a:pt x="3413030" y="1979461"/>
                  <a:pt x="3412673" y="1971213"/>
                  <a:pt x="3414509" y="1971086"/>
                </a:cubicBezTo>
                <a:cubicBezTo>
                  <a:pt x="3416881" y="1983328"/>
                  <a:pt x="3425348" y="1966193"/>
                  <a:pt x="3427720" y="1978435"/>
                </a:cubicBezTo>
                <a:cubicBezTo>
                  <a:pt x="3424047" y="1978692"/>
                  <a:pt x="3424939" y="1999310"/>
                  <a:pt x="3428434" y="1994930"/>
                </a:cubicBezTo>
                <a:cubicBezTo>
                  <a:pt x="3423870" y="1974568"/>
                  <a:pt x="3440395" y="1973414"/>
                  <a:pt x="3445903" y="1973029"/>
                </a:cubicBezTo>
                <a:cubicBezTo>
                  <a:pt x="3443711" y="1964911"/>
                  <a:pt x="3451412" y="1972645"/>
                  <a:pt x="3452892" y="1964269"/>
                </a:cubicBezTo>
                <a:cubicBezTo>
                  <a:pt x="3454728" y="1964142"/>
                  <a:pt x="3453249" y="1972517"/>
                  <a:pt x="3456921" y="1972260"/>
                </a:cubicBezTo>
                <a:cubicBezTo>
                  <a:pt x="3454550" y="1960018"/>
                  <a:pt x="3461894" y="1959505"/>
                  <a:pt x="3463552" y="1955254"/>
                </a:cubicBezTo>
                <a:cubicBezTo>
                  <a:pt x="3463730" y="1959377"/>
                  <a:pt x="3465567" y="1959249"/>
                  <a:pt x="3465745" y="1963372"/>
                </a:cubicBezTo>
                <a:cubicBezTo>
                  <a:pt x="3462073" y="1963629"/>
                  <a:pt x="3460237" y="1963756"/>
                  <a:pt x="3462430" y="1971876"/>
                </a:cubicBezTo>
                <a:cubicBezTo>
                  <a:pt x="3463909" y="1963500"/>
                  <a:pt x="3469596" y="1967240"/>
                  <a:pt x="3475284" y="1970978"/>
                </a:cubicBezTo>
                <a:cubicBezTo>
                  <a:pt x="3473447" y="1971107"/>
                  <a:pt x="3470132" y="1979610"/>
                  <a:pt x="3472147" y="1983606"/>
                </a:cubicBezTo>
                <a:cubicBezTo>
                  <a:pt x="3473626" y="1975231"/>
                  <a:pt x="3475819" y="1983350"/>
                  <a:pt x="3477654" y="1983221"/>
                </a:cubicBezTo>
                <a:cubicBezTo>
                  <a:pt x="3477119" y="1970851"/>
                  <a:pt x="3477119" y="1970851"/>
                  <a:pt x="3477119" y="1970851"/>
                </a:cubicBezTo>
                <a:cubicBezTo>
                  <a:pt x="3480792" y="1970594"/>
                  <a:pt x="3482628" y="1970466"/>
                  <a:pt x="3484464" y="1970338"/>
                </a:cubicBezTo>
                <a:cubicBezTo>
                  <a:pt x="3484821" y="1978585"/>
                  <a:pt x="3484643" y="1974462"/>
                  <a:pt x="3484999" y="1982708"/>
                </a:cubicBezTo>
                <a:cubicBezTo>
                  <a:pt x="3486836" y="1982581"/>
                  <a:pt x="3486657" y="1978456"/>
                  <a:pt x="3490329" y="1978200"/>
                </a:cubicBezTo>
                <a:cubicBezTo>
                  <a:pt x="3490865" y="1990572"/>
                  <a:pt x="3492701" y="1990443"/>
                  <a:pt x="3494538" y="1990315"/>
                </a:cubicBezTo>
                <a:cubicBezTo>
                  <a:pt x="3492344" y="1982195"/>
                  <a:pt x="3492344" y="1982195"/>
                  <a:pt x="3490152" y="1974077"/>
                </a:cubicBezTo>
                <a:cubicBezTo>
                  <a:pt x="3491809" y="1969825"/>
                  <a:pt x="3493467" y="1965573"/>
                  <a:pt x="3495482" y="1969569"/>
                </a:cubicBezTo>
                <a:cubicBezTo>
                  <a:pt x="3492522" y="1986319"/>
                  <a:pt x="3497496" y="1973564"/>
                  <a:pt x="3496196" y="1986063"/>
                </a:cubicBezTo>
                <a:cubicBezTo>
                  <a:pt x="3501704" y="1985679"/>
                  <a:pt x="3505733" y="1993670"/>
                  <a:pt x="3509584" y="1997536"/>
                </a:cubicBezTo>
                <a:cubicBezTo>
                  <a:pt x="3509050" y="1985166"/>
                  <a:pt x="3505733" y="1993670"/>
                  <a:pt x="3505198" y="1981299"/>
                </a:cubicBezTo>
                <a:cubicBezTo>
                  <a:pt x="3510707" y="1980913"/>
                  <a:pt x="3510707" y="1980913"/>
                  <a:pt x="3510707" y="1980913"/>
                </a:cubicBezTo>
                <a:cubicBezTo>
                  <a:pt x="3511064" y="1989161"/>
                  <a:pt x="3511242" y="1993285"/>
                  <a:pt x="3513078" y="1993157"/>
                </a:cubicBezTo>
                <a:cubicBezTo>
                  <a:pt x="3510764" y="1971604"/>
                  <a:pt x="3519984" y="1977164"/>
                  <a:pt x="3526685" y="1972431"/>
                </a:cubicBezTo>
                <a:lnTo>
                  <a:pt x="3529245" y="1967856"/>
                </a:lnTo>
                <a:lnTo>
                  <a:pt x="3531673" y="1951943"/>
                </a:lnTo>
                <a:lnTo>
                  <a:pt x="3528508" y="1950718"/>
                </a:lnTo>
                <a:cubicBezTo>
                  <a:pt x="3524473" y="1947898"/>
                  <a:pt x="3520118" y="1943032"/>
                  <a:pt x="3514431" y="1939293"/>
                </a:cubicBezTo>
                <a:cubicBezTo>
                  <a:pt x="3510937" y="1943674"/>
                  <a:pt x="3510758" y="1939550"/>
                  <a:pt x="3509101" y="1943801"/>
                </a:cubicBezTo>
                <a:cubicBezTo>
                  <a:pt x="3511472" y="1956044"/>
                  <a:pt x="3509311" y="1959297"/>
                  <a:pt x="3506075" y="1959006"/>
                </a:cubicBezTo>
                <a:lnTo>
                  <a:pt x="3504319" y="1958194"/>
                </a:lnTo>
                <a:lnTo>
                  <a:pt x="3505517" y="1960079"/>
                </a:lnTo>
                <a:cubicBezTo>
                  <a:pt x="3505968" y="1961856"/>
                  <a:pt x="3506321" y="1964676"/>
                  <a:pt x="3506499" y="1968799"/>
                </a:cubicBezTo>
                <a:cubicBezTo>
                  <a:pt x="3504484" y="1964803"/>
                  <a:pt x="3502827" y="1969056"/>
                  <a:pt x="3500812" y="1965060"/>
                </a:cubicBezTo>
                <a:cubicBezTo>
                  <a:pt x="3501182" y="1962966"/>
                  <a:pt x="3501677" y="1961122"/>
                  <a:pt x="3502224" y="1959791"/>
                </a:cubicBezTo>
                <a:lnTo>
                  <a:pt x="3503702" y="1957910"/>
                </a:lnTo>
                <a:lnTo>
                  <a:pt x="3500848" y="1956592"/>
                </a:lnTo>
                <a:lnTo>
                  <a:pt x="3496889" y="1953191"/>
                </a:lnTo>
                <a:lnTo>
                  <a:pt x="3500081" y="1952148"/>
                </a:lnTo>
                <a:cubicBezTo>
                  <a:pt x="3501367" y="1952058"/>
                  <a:pt x="3502353" y="1951009"/>
                  <a:pt x="3502098" y="1945150"/>
                </a:cubicBezTo>
                <a:cubicBezTo>
                  <a:pt x="3500043" y="1945293"/>
                  <a:pt x="3498157" y="1949343"/>
                  <a:pt x="3497988" y="1945437"/>
                </a:cubicBezTo>
                <a:cubicBezTo>
                  <a:pt x="3497819" y="1941531"/>
                  <a:pt x="3495593" y="1937768"/>
                  <a:pt x="3495763" y="1941675"/>
                </a:cubicBezTo>
                <a:cubicBezTo>
                  <a:pt x="3496017" y="1947534"/>
                  <a:pt x="3496143" y="1950464"/>
                  <a:pt x="3496206" y="1951929"/>
                </a:cubicBezTo>
                <a:lnTo>
                  <a:pt x="3496245" y="1952825"/>
                </a:lnTo>
                <a:lnTo>
                  <a:pt x="3495494" y="1952571"/>
                </a:lnTo>
                <a:cubicBezTo>
                  <a:pt x="3494709" y="1954371"/>
                  <a:pt x="3494665" y="1961354"/>
                  <a:pt x="3493289" y="1961449"/>
                </a:cubicBezTo>
                <a:cubicBezTo>
                  <a:pt x="3490916" y="1949207"/>
                  <a:pt x="3488903" y="1945212"/>
                  <a:pt x="3485409" y="1949592"/>
                </a:cubicBezTo>
                <a:cubicBezTo>
                  <a:pt x="3486122" y="1966085"/>
                  <a:pt x="3491095" y="1953330"/>
                  <a:pt x="3491452" y="1961578"/>
                </a:cubicBezTo>
                <a:cubicBezTo>
                  <a:pt x="3487958" y="1965958"/>
                  <a:pt x="3485587" y="1953716"/>
                  <a:pt x="3484108" y="1962090"/>
                </a:cubicBezTo>
                <a:cubicBezTo>
                  <a:pt x="3485765" y="1957838"/>
                  <a:pt x="3483751" y="1953843"/>
                  <a:pt x="3481736" y="1949849"/>
                </a:cubicBezTo>
                <a:cubicBezTo>
                  <a:pt x="3474748" y="1958607"/>
                  <a:pt x="3470718" y="1950618"/>
                  <a:pt x="3465567" y="1959249"/>
                </a:cubicBezTo>
                <a:cubicBezTo>
                  <a:pt x="3465388" y="1955125"/>
                  <a:pt x="3469061" y="1954869"/>
                  <a:pt x="3466867" y="1946750"/>
                </a:cubicBezTo>
                <a:cubicBezTo>
                  <a:pt x="3461537" y="1951259"/>
                  <a:pt x="3455569" y="1951675"/>
                  <a:pt x="3449395" y="1952623"/>
                </a:cubicBezTo>
                <a:lnTo>
                  <a:pt x="3449046" y="1952712"/>
                </a:lnTo>
                <a:lnTo>
                  <a:pt x="3450124" y="1947757"/>
                </a:lnTo>
                <a:cubicBezTo>
                  <a:pt x="3450412" y="1942247"/>
                  <a:pt x="3450412" y="1936237"/>
                  <a:pt x="3451562" y="1930225"/>
                </a:cubicBezTo>
                <a:cubicBezTo>
                  <a:pt x="3449262" y="1926220"/>
                  <a:pt x="3446963" y="1926220"/>
                  <a:pt x="3449262" y="1914196"/>
                </a:cubicBezTo>
                <a:cubicBezTo>
                  <a:pt x="3451562" y="1918201"/>
                  <a:pt x="3451563" y="1910187"/>
                  <a:pt x="3453858" y="1910187"/>
                </a:cubicBezTo>
                <a:cubicBezTo>
                  <a:pt x="3456156" y="1902173"/>
                  <a:pt x="3456731" y="1891154"/>
                  <a:pt x="3457306" y="1880135"/>
                </a:cubicBezTo>
                <a:lnTo>
                  <a:pt x="3457440" y="1878964"/>
                </a:lnTo>
                <a:lnTo>
                  <a:pt x="3460395" y="1887020"/>
                </a:lnTo>
                <a:cubicBezTo>
                  <a:pt x="3460175" y="1881941"/>
                  <a:pt x="3459678" y="1878409"/>
                  <a:pt x="3459021" y="1875844"/>
                </a:cubicBezTo>
                <a:lnTo>
                  <a:pt x="3458054" y="1873610"/>
                </a:lnTo>
                <a:lnTo>
                  <a:pt x="3459406" y="1861827"/>
                </a:lnTo>
                <a:lnTo>
                  <a:pt x="3460996" y="1858445"/>
                </a:lnTo>
                <a:lnTo>
                  <a:pt x="3459855" y="1857907"/>
                </a:lnTo>
                <a:lnTo>
                  <a:pt x="3460753" y="1850079"/>
                </a:lnTo>
                <a:lnTo>
                  <a:pt x="3458275" y="1856799"/>
                </a:lnTo>
                <a:lnTo>
                  <a:pt x="3457806" y="1856377"/>
                </a:lnTo>
                <a:cubicBezTo>
                  <a:pt x="3457418" y="1855385"/>
                  <a:pt x="3457113" y="1853624"/>
                  <a:pt x="3456980" y="1850576"/>
                </a:cubicBezTo>
                <a:lnTo>
                  <a:pt x="3455649" y="1851847"/>
                </a:lnTo>
                <a:lnTo>
                  <a:pt x="3456156" y="1850079"/>
                </a:lnTo>
                <a:cubicBezTo>
                  <a:pt x="3457305" y="1848076"/>
                  <a:pt x="3458454" y="1846072"/>
                  <a:pt x="3458454" y="1842065"/>
                </a:cubicBezTo>
                <a:lnTo>
                  <a:pt x="3454817" y="1838895"/>
                </a:lnTo>
                <a:lnTo>
                  <a:pt x="3454226" y="1837738"/>
                </a:lnTo>
                <a:lnTo>
                  <a:pt x="3458454" y="1834050"/>
                </a:lnTo>
                <a:lnTo>
                  <a:pt x="3457955" y="1831875"/>
                </a:lnTo>
                <a:lnTo>
                  <a:pt x="3462187" y="1832889"/>
                </a:lnTo>
                <a:cubicBezTo>
                  <a:pt x="3464979" y="1833713"/>
                  <a:pt x="3467267" y="1833553"/>
                  <a:pt x="3468747" y="1825300"/>
                </a:cubicBezTo>
                <a:cubicBezTo>
                  <a:pt x="3469625" y="1845616"/>
                  <a:pt x="3481395" y="1820341"/>
                  <a:pt x="3484103" y="1840528"/>
                </a:cubicBezTo>
                <a:cubicBezTo>
                  <a:pt x="3474946" y="1841167"/>
                  <a:pt x="3471107" y="1837362"/>
                  <a:pt x="3464133" y="1846000"/>
                </a:cubicBezTo>
                <a:cubicBezTo>
                  <a:pt x="3466141" y="1849937"/>
                  <a:pt x="3462477" y="1850192"/>
                  <a:pt x="3460820" y="1854385"/>
                </a:cubicBezTo>
                <a:cubicBezTo>
                  <a:pt x="3466844" y="1866192"/>
                  <a:pt x="3471634" y="1849553"/>
                  <a:pt x="3475122" y="1845232"/>
                </a:cubicBezTo>
                <a:cubicBezTo>
                  <a:pt x="3477129" y="1849169"/>
                  <a:pt x="3477129" y="1849169"/>
                  <a:pt x="3477306" y="1853234"/>
                </a:cubicBezTo>
                <a:cubicBezTo>
                  <a:pt x="3473466" y="1849425"/>
                  <a:pt x="3473817" y="1857550"/>
                  <a:pt x="3470153" y="1857807"/>
                </a:cubicBezTo>
                <a:cubicBezTo>
                  <a:pt x="3472162" y="1861744"/>
                  <a:pt x="3470857" y="1874062"/>
                  <a:pt x="3474345" y="1869745"/>
                </a:cubicBezTo>
                <a:cubicBezTo>
                  <a:pt x="3474169" y="1865680"/>
                  <a:pt x="3472337" y="1865809"/>
                  <a:pt x="3471986" y="1857678"/>
                </a:cubicBezTo>
                <a:cubicBezTo>
                  <a:pt x="3479314" y="1857166"/>
                  <a:pt x="3479314" y="1857166"/>
                  <a:pt x="3479314" y="1857166"/>
                </a:cubicBezTo>
                <a:cubicBezTo>
                  <a:pt x="3481347" y="1872311"/>
                  <a:pt x="3480825" y="1876168"/>
                  <a:pt x="3480734" y="1884009"/>
                </a:cubicBezTo>
                <a:lnTo>
                  <a:pt x="3480805" y="1888302"/>
                </a:lnTo>
                <a:lnTo>
                  <a:pt x="3482206" y="1865628"/>
                </a:lnTo>
                <a:cubicBezTo>
                  <a:pt x="3482607" y="1858976"/>
                  <a:pt x="3483804" y="1854817"/>
                  <a:pt x="3488471" y="1856527"/>
                </a:cubicBezTo>
                <a:cubicBezTo>
                  <a:pt x="3491006" y="1872655"/>
                  <a:pt x="3494319" y="1864274"/>
                  <a:pt x="3499639" y="1859825"/>
                </a:cubicBezTo>
                <a:cubicBezTo>
                  <a:pt x="3499814" y="1863890"/>
                  <a:pt x="3498159" y="1868082"/>
                  <a:pt x="3498159" y="1868082"/>
                </a:cubicBezTo>
                <a:cubicBezTo>
                  <a:pt x="3499991" y="1867954"/>
                  <a:pt x="3507668" y="1875569"/>
                  <a:pt x="3507141" y="1863379"/>
                </a:cubicBezTo>
                <a:cubicBezTo>
                  <a:pt x="3506789" y="1855248"/>
                  <a:pt x="3505484" y="1867571"/>
                  <a:pt x="3503476" y="1863634"/>
                </a:cubicBezTo>
                <a:cubicBezTo>
                  <a:pt x="3503124" y="1855504"/>
                  <a:pt x="3499639" y="1859825"/>
                  <a:pt x="3499463" y="1855760"/>
                </a:cubicBezTo>
                <a:cubicBezTo>
                  <a:pt x="3508268" y="1846995"/>
                  <a:pt x="3508620" y="1855120"/>
                  <a:pt x="3510980" y="1867187"/>
                </a:cubicBezTo>
                <a:cubicBezTo>
                  <a:pt x="3518306" y="1866676"/>
                  <a:pt x="3524153" y="1874418"/>
                  <a:pt x="3535143" y="1873651"/>
                </a:cubicBezTo>
                <a:cubicBezTo>
                  <a:pt x="3534792" y="1865525"/>
                  <a:pt x="3530952" y="1861716"/>
                  <a:pt x="3534616" y="1861460"/>
                </a:cubicBezTo>
                <a:lnTo>
                  <a:pt x="3536312" y="1861049"/>
                </a:lnTo>
                <a:lnTo>
                  <a:pt x="3536923" y="1848959"/>
                </a:lnTo>
                <a:lnTo>
                  <a:pt x="3535920" y="1849142"/>
                </a:lnTo>
                <a:lnTo>
                  <a:pt x="3537021" y="1847020"/>
                </a:lnTo>
                <a:lnTo>
                  <a:pt x="3537334" y="1840815"/>
                </a:lnTo>
                <a:lnTo>
                  <a:pt x="3533310" y="1836584"/>
                </a:lnTo>
                <a:cubicBezTo>
                  <a:pt x="3532187" y="1837172"/>
                  <a:pt x="3530900" y="1839299"/>
                  <a:pt x="3528240" y="1841523"/>
                </a:cubicBezTo>
                <a:cubicBezTo>
                  <a:pt x="3529721" y="1833271"/>
                  <a:pt x="3531728" y="1837203"/>
                  <a:pt x="3527537" y="1825268"/>
                </a:cubicBezTo>
                <a:cubicBezTo>
                  <a:pt x="3527185" y="1817143"/>
                  <a:pt x="3529370" y="1825140"/>
                  <a:pt x="3530849" y="1816887"/>
                </a:cubicBezTo>
                <a:cubicBezTo>
                  <a:pt x="3533385" y="1833014"/>
                  <a:pt x="3533208" y="1828950"/>
                  <a:pt x="3536873" y="1828695"/>
                </a:cubicBezTo>
                <a:lnTo>
                  <a:pt x="3537368" y="1840149"/>
                </a:lnTo>
                <a:lnTo>
                  <a:pt x="3538440" y="1818916"/>
                </a:lnTo>
                <a:lnTo>
                  <a:pt x="3536913" y="1818374"/>
                </a:lnTo>
                <a:cubicBezTo>
                  <a:pt x="3531224" y="1812273"/>
                  <a:pt x="3525346" y="1795870"/>
                  <a:pt x="3533457" y="1792247"/>
                </a:cubicBezTo>
                <a:cubicBezTo>
                  <a:pt x="3533106" y="1784121"/>
                  <a:pt x="3531274" y="1784249"/>
                  <a:pt x="3529442" y="1784376"/>
                </a:cubicBezTo>
                <a:cubicBezTo>
                  <a:pt x="3531626" y="1792374"/>
                  <a:pt x="3529794" y="1792502"/>
                  <a:pt x="3527963" y="1792631"/>
                </a:cubicBezTo>
                <a:cubicBezTo>
                  <a:pt x="3528138" y="1796696"/>
                  <a:pt x="3530498" y="1808758"/>
                  <a:pt x="3528666" y="1808885"/>
                </a:cubicBezTo>
                <a:cubicBezTo>
                  <a:pt x="3525003" y="1809141"/>
                  <a:pt x="3522995" y="1805209"/>
                  <a:pt x="3521515" y="1813461"/>
                </a:cubicBezTo>
                <a:cubicBezTo>
                  <a:pt x="3506510" y="1806360"/>
                  <a:pt x="3490377" y="1815635"/>
                  <a:pt x="3473891" y="1816786"/>
                </a:cubicBezTo>
                <a:cubicBezTo>
                  <a:pt x="3477379" y="1812465"/>
                  <a:pt x="3477379" y="1812465"/>
                  <a:pt x="3481043" y="1812210"/>
                </a:cubicBezTo>
                <a:cubicBezTo>
                  <a:pt x="3480339" y="1795955"/>
                  <a:pt x="3484353" y="1803828"/>
                  <a:pt x="3486185" y="1803701"/>
                </a:cubicBezTo>
                <a:cubicBezTo>
                  <a:pt x="3482344" y="1799893"/>
                  <a:pt x="3487841" y="1799508"/>
                  <a:pt x="3485833" y="1795571"/>
                </a:cubicBezTo>
                <a:cubicBezTo>
                  <a:pt x="3491153" y="1791126"/>
                  <a:pt x="3496825" y="1794804"/>
                  <a:pt x="3499958" y="1782358"/>
                </a:cubicBezTo>
                <a:cubicBezTo>
                  <a:pt x="3494465" y="1782742"/>
                  <a:pt x="3502744" y="1761786"/>
                  <a:pt x="3497423" y="1766231"/>
                </a:cubicBezTo>
                <a:cubicBezTo>
                  <a:pt x="3496297" y="1782614"/>
                  <a:pt x="3488794" y="1779064"/>
                  <a:pt x="3484778" y="1771190"/>
                </a:cubicBezTo>
                <a:cubicBezTo>
                  <a:pt x="3484954" y="1775255"/>
                  <a:pt x="3485129" y="1779320"/>
                  <a:pt x="3483298" y="1779448"/>
                </a:cubicBezTo>
                <a:cubicBezTo>
                  <a:pt x="3481113" y="1771446"/>
                  <a:pt x="3486610" y="1771062"/>
                  <a:pt x="3488091" y="1762809"/>
                </a:cubicBezTo>
                <a:cubicBezTo>
                  <a:pt x="3484426" y="1763065"/>
                  <a:pt x="3482418" y="1759128"/>
                  <a:pt x="3478581" y="1755319"/>
                </a:cubicBezTo>
                <a:cubicBezTo>
                  <a:pt x="3478406" y="1751258"/>
                  <a:pt x="3478229" y="1747193"/>
                  <a:pt x="3481891" y="1746938"/>
                </a:cubicBezTo>
                <a:cubicBezTo>
                  <a:pt x="3483722" y="1746810"/>
                  <a:pt x="3483899" y="1750874"/>
                  <a:pt x="3487387" y="1746554"/>
                </a:cubicBezTo>
                <a:cubicBezTo>
                  <a:pt x="3487563" y="1750619"/>
                  <a:pt x="3487739" y="1754679"/>
                  <a:pt x="3487739" y="1754679"/>
                </a:cubicBezTo>
                <a:cubicBezTo>
                  <a:pt x="3489570" y="1754552"/>
                  <a:pt x="3489394" y="1750491"/>
                  <a:pt x="3491226" y="1750363"/>
                </a:cubicBezTo>
                <a:cubicBezTo>
                  <a:pt x="3491755" y="1762554"/>
                  <a:pt x="3491755" y="1762554"/>
                  <a:pt x="3491755" y="1762554"/>
                </a:cubicBezTo>
                <a:cubicBezTo>
                  <a:pt x="3494890" y="1750107"/>
                  <a:pt x="3498376" y="1745787"/>
                  <a:pt x="3501864" y="1741466"/>
                </a:cubicBezTo>
                <a:cubicBezTo>
                  <a:pt x="3496192" y="1737784"/>
                  <a:pt x="3487812" y="1713915"/>
                  <a:pt x="3484675" y="1726362"/>
                </a:cubicBezTo>
                <a:cubicBezTo>
                  <a:pt x="3482491" y="1718365"/>
                  <a:pt x="3480132" y="1706302"/>
                  <a:pt x="3481964" y="1706173"/>
                </a:cubicBezTo>
                <a:cubicBezTo>
                  <a:pt x="3485804" y="1709978"/>
                  <a:pt x="3485980" y="1714043"/>
                  <a:pt x="3489292" y="1705662"/>
                </a:cubicBezTo>
                <a:cubicBezTo>
                  <a:pt x="3489468" y="1709722"/>
                  <a:pt x="3489468" y="1709722"/>
                  <a:pt x="3489644" y="1713787"/>
                </a:cubicBezTo>
                <a:cubicBezTo>
                  <a:pt x="3496969" y="1713276"/>
                  <a:pt x="3494187" y="1733852"/>
                  <a:pt x="3501513" y="1733340"/>
                </a:cubicBezTo>
                <a:cubicBezTo>
                  <a:pt x="3502993" y="1725082"/>
                  <a:pt x="3502817" y="1721022"/>
                  <a:pt x="3504473" y="1716830"/>
                </a:cubicBezTo>
                <a:cubicBezTo>
                  <a:pt x="3502464" y="1712892"/>
                  <a:pt x="3503946" y="1704640"/>
                  <a:pt x="3503770" y="1700574"/>
                </a:cubicBezTo>
                <a:cubicBezTo>
                  <a:pt x="3505953" y="1708571"/>
                  <a:pt x="3507783" y="1708443"/>
                  <a:pt x="3505426" y="1696381"/>
                </a:cubicBezTo>
                <a:cubicBezTo>
                  <a:pt x="3509440" y="1704255"/>
                  <a:pt x="3516590" y="1699678"/>
                  <a:pt x="3518774" y="1707676"/>
                </a:cubicBezTo>
                <a:cubicBezTo>
                  <a:pt x="3519126" y="1715806"/>
                  <a:pt x="3517294" y="1715934"/>
                  <a:pt x="3519653" y="1727997"/>
                </a:cubicBezTo>
                <a:cubicBezTo>
                  <a:pt x="3514510" y="1736505"/>
                  <a:pt x="3507008" y="1732957"/>
                  <a:pt x="3501513" y="1733340"/>
                </a:cubicBezTo>
                <a:cubicBezTo>
                  <a:pt x="3501864" y="1741466"/>
                  <a:pt x="3502040" y="1745531"/>
                  <a:pt x="3503871" y="1745403"/>
                </a:cubicBezTo>
                <a:cubicBezTo>
                  <a:pt x="3503520" y="1737273"/>
                  <a:pt x="3503520" y="1737273"/>
                  <a:pt x="3505353" y="1737145"/>
                </a:cubicBezTo>
                <a:cubicBezTo>
                  <a:pt x="3507360" y="1741082"/>
                  <a:pt x="3507536" y="1745147"/>
                  <a:pt x="3505880" y="1749340"/>
                </a:cubicBezTo>
                <a:cubicBezTo>
                  <a:pt x="3509542" y="1749084"/>
                  <a:pt x="3511374" y="1748956"/>
                  <a:pt x="3511550" y="1753017"/>
                </a:cubicBezTo>
                <a:cubicBezTo>
                  <a:pt x="3508063" y="1757338"/>
                  <a:pt x="3508063" y="1757338"/>
                  <a:pt x="3508063" y="1757338"/>
                </a:cubicBezTo>
                <a:cubicBezTo>
                  <a:pt x="3508590" y="1769528"/>
                  <a:pt x="3516093" y="1773081"/>
                  <a:pt x="3517749" y="1768888"/>
                </a:cubicBezTo>
                <a:cubicBezTo>
                  <a:pt x="3515917" y="1769016"/>
                  <a:pt x="3515741" y="1764951"/>
                  <a:pt x="3513734" y="1761018"/>
                </a:cubicBezTo>
                <a:cubicBezTo>
                  <a:pt x="3515566" y="1760891"/>
                  <a:pt x="3515390" y="1756826"/>
                  <a:pt x="3517222" y="1756699"/>
                </a:cubicBezTo>
                <a:cubicBezTo>
                  <a:pt x="3520885" y="1756442"/>
                  <a:pt x="3517573" y="1764824"/>
                  <a:pt x="3519581" y="1768761"/>
                </a:cubicBezTo>
                <a:cubicBezTo>
                  <a:pt x="3521060" y="1760507"/>
                  <a:pt x="3521764" y="1776763"/>
                  <a:pt x="3521588" y="1772698"/>
                </a:cubicBezTo>
                <a:cubicBezTo>
                  <a:pt x="3523244" y="1768505"/>
                  <a:pt x="3523068" y="1764439"/>
                  <a:pt x="3524899" y="1764312"/>
                </a:cubicBezTo>
                <a:cubicBezTo>
                  <a:pt x="3525075" y="1768377"/>
                  <a:pt x="3525427" y="1776507"/>
                  <a:pt x="3527259" y="1776378"/>
                </a:cubicBezTo>
                <a:cubicBezTo>
                  <a:pt x="3530395" y="1763930"/>
                  <a:pt x="3533732" y="1766754"/>
                  <a:pt x="3537320" y="1770070"/>
                </a:cubicBezTo>
                <a:lnTo>
                  <a:pt x="3540796" y="1772249"/>
                </a:lnTo>
                <a:close/>
              </a:path>
            </a:pathLst>
          </a:custGeom>
          <a:gradFill flip="none" rotWithShape="0">
            <a:gsLst>
              <a:gs pos="100000">
                <a:srgbClr val="DACDBD">
                  <a:lumMod val="40000"/>
                  <a:lumOff val="60000"/>
                </a:srgbClr>
              </a:gs>
              <a:gs pos="19000">
                <a:srgbClr val="DACDBD">
                  <a:lumMod val="10000"/>
                  <a:lumOff val="90000"/>
                </a:srgbClr>
              </a:gs>
            </a:gsLst>
            <a:lin ang="16200000" scaled="1"/>
            <a:tileRect/>
          </a:gradFill>
          <a:ln w="6350" cap="flat" cmpd="sng" algn="ctr">
            <a:noFill/>
            <a:prstDash val="solid"/>
            <a:miter lim="800000"/>
          </a:ln>
          <a:effectLst>
            <a:outerShdw blurRad="381000" dist="279400" dir="5400000" sx="96000" sy="96000" algn="t" rotWithShape="0">
              <a:srgbClr val="DACDBD">
                <a:lumMod val="50000"/>
                <a:alpha val="30000"/>
              </a:srgbClr>
            </a:outerShdw>
          </a:effectLst>
        </p:spPr>
        <p:txBody>
          <a:bodyPr lIns="0" r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gradFill flip="none" rotWithShape="1">
                <a:gsLst>
                  <a:gs pos="0">
                    <a:srgbClr val="D18534">
                      <a:lumMod val="82000"/>
                      <a:lumOff val="18000"/>
                    </a:srgbClr>
                  </a:gs>
                  <a:gs pos="100000">
                    <a:srgbClr val="D18534"/>
                  </a:gs>
                </a:gsLst>
                <a:lin ang="2700000" scaled="1"/>
                <a:tileRect/>
              </a:gradFill>
              <a:effectLst/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grpSp>
        <p:nvGrpSpPr>
          <p:cNvPr id="47" name="组合 46">
            <a:extLst>
              <a:ext uri="{FF2B5EF4-FFF2-40B4-BE49-F238E27FC236}">
                <a16:creationId xmlns:a16="http://schemas.microsoft.com/office/drawing/2014/main" id="{F5D071FE-282A-037E-8060-80976CC65ACF}"/>
              </a:ext>
            </a:extLst>
          </p:cNvPr>
          <p:cNvGrpSpPr>
            <a:grpSpLocks/>
          </p:cNvGrpSpPr>
          <p:nvPr/>
        </p:nvGrpSpPr>
        <p:grpSpPr>
          <a:xfrm>
            <a:off x="6873522" y="1399606"/>
            <a:ext cx="1345063" cy="1345063"/>
            <a:chOff x="831549" y="1759059"/>
            <a:chExt cx="1362254" cy="1362254"/>
          </a:xfrm>
        </p:grpSpPr>
        <p:sp>
          <p:nvSpPr>
            <p:cNvPr id="48" name="椭圆 47">
              <a:extLst>
                <a:ext uri="{FF2B5EF4-FFF2-40B4-BE49-F238E27FC236}">
                  <a16:creationId xmlns:a16="http://schemas.microsoft.com/office/drawing/2014/main" id="{08A80A6B-F595-4CA9-707D-BC0DBFF9231E}"/>
                </a:ext>
              </a:extLst>
            </p:cNvPr>
            <p:cNvSpPr/>
            <p:nvPr/>
          </p:nvSpPr>
          <p:spPr>
            <a:xfrm rot="60000">
              <a:off x="831551" y="1759061"/>
              <a:ext cx="1362251" cy="1362251"/>
            </a:xfrm>
            <a:prstGeom prst="ellipse">
              <a:avLst/>
            </a:prstGeom>
            <a:solidFill>
              <a:srgbClr val="BB711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pic>
          <p:nvPicPr>
            <p:cNvPr id="49" name="图片 48" descr="查看图片">
              <a:extLst>
                <a:ext uri="{FF2B5EF4-FFF2-40B4-BE49-F238E27FC236}">
                  <a16:creationId xmlns:a16="http://schemas.microsoft.com/office/drawing/2014/main" id="{FAD8170C-BB33-CCA2-FD53-824AD04057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rgbClr val="DACDBD">
                  <a:shade val="45000"/>
                  <a:satMod val="135000"/>
                </a:srgbClr>
                <a:prstClr val="white"/>
              </a:duotone>
              <a:alphaModFix amt="28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72" t="2772" r="2772" b="2772"/>
            <a:stretch>
              <a:fillRect/>
            </a:stretch>
          </p:blipFill>
          <p:spPr bwMode="auto">
            <a:xfrm>
              <a:off x="831549" y="1759059"/>
              <a:ext cx="1362254" cy="1362254"/>
            </a:xfrm>
            <a:custGeom>
              <a:avLst/>
              <a:gdLst>
                <a:gd name="connsiteX0" fmla="*/ 590552 w 1181103"/>
                <a:gd name="connsiteY0" fmla="*/ 187054 h 1181103"/>
                <a:gd name="connsiteX1" fmla="*/ 187054 w 1181103"/>
                <a:gd name="connsiteY1" fmla="*/ 590552 h 1181103"/>
                <a:gd name="connsiteX2" fmla="*/ 590552 w 1181103"/>
                <a:gd name="connsiteY2" fmla="*/ 994050 h 1181103"/>
                <a:gd name="connsiteX3" fmla="*/ 994050 w 1181103"/>
                <a:gd name="connsiteY3" fmla="*/ 590552 h 1181103"/>
                <a:gd name="connsiteX4" fmla="*/ 590552 w 1181103"/>
                <a:gd name="connsiteY4" fmla="*/ 187054 h 1181103"/>
                <a:gd name="connsiteX5" fmla="*/ 600859 w 1181103"/>
                <a:gd name="connsiteY5" fmla="*/ 92 h 1181103"/>
                <a:gd name="connsiteX6" fmla="*/ 1181012 w 1181103"/>
                <a:gd name="connsiteY6" fmla="*/ 600859 h 1181103"/>
                <a:gd name="connsiteX7" fmla="*/ 580246 w 1181103"/>
                <a:gd name="connsiteY7" fmla="*/ 1181012 h 1181103"/>
                <a:gd name="connsiteX8" fmla="*/ 92 w 1181103"/>
                <a:gd name="connsiteY8" fmla="*/ 580246 h 1181103"/>
                <a:gd name="connsiteX9" fmla="*/ 600859 w 1181103"/>
                <a:gd name="connsiteY9" fmla="*/ 92 h 118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1103" h="1181103">
                  <a:moveTo>
                    <a:pt x="590552" y="187054"/>
                  </a:moveTo>
                  <a:cubicBezTo>
                    <a:pt x="367706" y="187054"/>
                    <a:pt x="187054" y="367706"/>
                    <a:pt x="187054" y="590552"/>
                  </a:cubicBezTo>
                  <a:cubicBezTo>
                    <a:pt x="187054" y="813398"/>
                    <a:pt x="367706" y="994050"/>
                    <a:pt x="590552" y="994050"/>
                  </a:cubicBezTo>
                  <a:cubicBezTo>
                    <a:pt x="813398" y="994050"/>
                    <a:pt x="994050" y="813398"/>
                    <a:pt x="994050" y="590552"/>
                  </a:cubicBezTo>
                  <a:cubicBezTo>
                    <a:pt x="994050" y="367706"/>
                    <a:pt x="813398" y="187054"/>
                    <a:pt x="590552" y="187054"/>
                  </a:cubicBezTo>
                  <a:close/>
                  <a:moveTo>
                    <a:pt x="600859" y="92"/>
                  </a:moveTo>
                  <a:cubicBezTo>
                    <a:pt x="926961" y="5784"/>
                    <a:pt x="1186704" y="274756"/>
                    <a:pt x="1181012" y="600859"/>
                  </a:cubicBezTo>
                  <a:cubicBezTo>
                    <a:pt x="1175320" y="926961"/>
                    <a:pt x="906348" y="1186704"/>
                    <a:pt x="580246" y="1181012"/>
                  </a:cubicBezTo>
                  <a:cubicBezTo>
                    <a:pt x="254143" y="1175320"/>
                    <a:pt x="-5600" y="906348"/>
                    <a:pt x="92" y="580246"/>
                  </a:cubicBezTo>
                  <a:cubicBezTo>
                    <a:pt x="5784" y="254143"/>
                    <a:pt x="274756" y="-5600"/>
                    <a:pt x="600859" y="92"/>
                  </a:cubicBezTo>
                  <a:close/>
                </a:path>
              </a:pathLst>
            </a:cu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0" name="文本框 49">
            <a:extLst>
              <a:ext uri="{FF2B5EF4-FFF2-40B4-BE49-F238E27FC236}">
                <a16:creationId xmlns:a16="http://schemas.microsoft.com/office/drawing/2014/main" id="{338ADAC9-1290-3F1B-9A23-E3850704D376}"/>
              </a:ext>
            </a:extLst>
          </p:cNvPr>
          <p:cNvSpPr txBox="1"/>
          <p:nvPr/>
        </p:nvSpPr>
        <p:spPr>
          <a:xfrm>
            <a:off x="6872160" y="1872082"/>
            <a:ext cx="13477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400">
                <a:gradFill>
                  <a:gsLst>
                    <a:gs pos="84000">
                      <a:schemeClr val="accent1"/>
                    </a:gs>
                    <a:gs pos="0">
                      <a:schemeClr val="accent1">
                        <a:lumMod val="88000"/>
                        <a:lumOff val="12000"/>
                      </a:schemeClr>
                    </a:gs>
                  </a:gsLst>
                  <a:lin ang="2700000" scaled="1"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000" dirty="0">
                <a:solidFill>
                  <a:prstClr val="white"/>
                </a:solidFill>
                <a:latin typeface="思源宋体 CN Heavy"/>
              </a:rPr>
              <a:t>分类三</a:t>
            </a:r>
          </a:p>
        </p:txBody>
      </p:sp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id="{9B347F4D-3702-812A-BE40-87A796F8EC88}"/>
              </a:ext>
            </a:extLst>
          </p:cNvPr>
          <p:cNvSpPr>
            <a:spLocks/>
          </p:cNvSpPr>
          <p:nvPr/>
        </p:nvSpPr>
        <p:spPr>
          <a:xfrm rot="16200000" flipV="1">
            <a:off x="3791241" y="1114270"/>
            <a:ext cx="1915736" cy="1915734"/>
          </a:xfrm>
          <a:custGeom>
            <a:avLst/>
            <a:gdLst>
              <a:gd name="connsiteX0" fmla="*/ 20965 w 3540888"/>
              <a:gd name="connsiteY0" fmla="*/ 1567624 h 3540887"/>
              <a:gd name="connsiteX1" fmla="*/ 14657 w 3540888"/>
              <a:gd name="connsiteY1" fmla="*/ 1563624 h 3540887"/>
              <a:gd name="connsiteX2" fmla="*/ 20866 w 3540888"/>
              <a:gd name="connsiteY2" fmla="*/ 1560244 h 3540887"/>
              <a:gd name="connsiteX3" fmla="*/ 20965 w 3540888"/>
              <a:gd name="connsiteY3" fmla="*/ 1567624 h 3540887"/>
              <a:gd name="connsiteX4" fmla="*/ 31475 w 3540888"/>
              <a:gd name="connsiteY4" fmla="*/ 1879922 h 3540887"/>
              <a:gd name="connsiteX5" fmla="*/ 23068 w 3540888"/>
              <a:gd name="connsiteY5" fmla="*/ 1879922 h 3540887"/>
              <a:gd name="connsiteX6" fmla="*/ 25170 w 3540888"/>
              <a:gd name="connsiteY6" fmla="*/ 1867912 h 3540887"/>
              <a:gd name="connsiteX7" fmla="*/ 31475 w 3540888"/>
              <a:gd name="connsiteY7" fmla="*/ 1879922 h 3540887"/>
              <a:gd name="connsiteX8" fmla="*/ 73522 w 3540888"/>
              <a:gd name="connsiteY8" fmla="*/ 1887929 h 3540887"/>
              <a:gd name="connsiteX9" fmla="*/ 69317 w 3540888"/>
              <a:gd name="connsiteY9" fmla="*/ 1887929 h 3540887"/>
              <a:gd name="connsiteX10" fmla="*/ 73522 w 3540888"/>
              <a:gd name="connsiteY10" fmla="*/ 1875917 h 3540887"/>
              <a:gd name="connsiteX11" fmla="*/ 73522 w 3540888"/>
              <a:gd name="connsiteY11" fmla="*/ 1887929 h 3540887"/>
              <a:gd name="connsiteX12" fmla="*/ 107525 w 3540888"/>
              <a:gd name="connsiteY12" fmla="*/ 2318039 h 3540887"/>
              <a:gd name="connsiteX13" fmla="*/ 103481 w 3540888"/>
              <a:gd name="connsiteY13" fmla="*/ 2325736 h 3540887"/>
              <a:gd name="connsiteX14" fmla="*/ 107525 w 3540888"/>
              <a:gd name="connsiteY14" fmla="*/ 2318039 h 3540887"/>
              <a:gd name="connsiteX15" fmla="*/ 108207 w 3540888"/>
              <a:gd name="connsiteY15" fmla="*/ 2302598 h 3540887"/>
              <a:gd name="connsiteX16" fmla="*/ 108155 w 3540888"/>
              <a:gd name="connsiteY16" fmla="*/ 2303671 h 3540887"/>
              <a:gd name="connsiteX17" fmla="*/ 107946 w 3540888"/>
              <a:gd name="connsiteY17" fmla="*/ 2303723 h 3540887"/>
              <a:gd name="connsiteX18" fmla="*/ 107693 w 3540888"/>
              <a:gd name="connsiteY18" fmla="*/ 2302512 h 3540887"/>
              <a:gd name="connsiteX19" fmla="*/ 121681 w 3540888"/>
              <a:gd name="connsiteY19" fmla="*/ 2410410 h 3540887"/>
              <a:gd name="connsiteX20" fmla="*/ 121134 w 3540888"/>
              <a:gd name="connsiteY20" fmla="*/ 2410410 h 3540887"/>
              <a:gd name="connsiteX21" fmla="*/ 121374 w 3540888"/>
              <a:gd name="connsiteY21" fmla="*/ 2411067 h 3540887"/>
              <a:gd name="connsiteX22" fmla="*/ 123703 w 3540888"/>
              <a:gd name="connsiteY22" fmla="*/ 2343054 h 3540887"/>
              <a:gd name="connsiteX23" fmla="*/ 111569 w 3540888"/>
              <a:gd name="connsiteY23" fmla="*/ 2358452 h 3540887"/>
              <a:gd name="connsiteX24" fmla="*/ 119659 w 3540888"/>
              <a:gd name="connsiteY24" fmla="*/ 2354603 h 3540887"/>
              <a:gd name="connsiteX25" fmla="*/ 123703 w 3540888"/>
              <a:gd name="connsiteY25" fmla="*/ 2343054 h 3540887"/>
              <a:gd name="connsiteX26" fmla="*/ 136815 w 3540888"/>
              <a:gd name="connsiteY26" fmla="*/ 2383887 h 3540887"/>
              <a:gd name="connsiteX27" fmla="*/ 136708 w 3540888"/>
              <a:gd name="connsiteY27" fmla="*/ 2379395 h 3540887"/>
              <a:gd name="connsiteX28" fmla="*/ 134256 w 3540888"/>
              <a:gd name="connsiteY28" fmla="*/ 2378273 h 3540887"/>
              <a:gd name="connsiteX29" fmla="*/ 129990 w 3540888"/>
              <a:gd name="connsiteY29" fmla="*/ 2379395 h 3540887"/>
              <a:gd name="connsiteX30" fmla="*/ 136815 w 3540888"/>
              <a:gd name="connsiteY30" fmla="*/ 2383887 h 3540887"/>
              <a:gd name="connsiteX31" fmla="*/ 136849 w 3540888"/>
              <a:gd name="connsiteY31" fmla="*/ 2346902 h 3540887"/>
              <a:gd name="connsiteX32" fmla="*/ 130175 w 3540888"/>
              <a:gd name="connsiteY32" fmla="*/ 2339205 h 3540887"/>
              <a:gd name="connsiteX33" fmla="*/ 125726 w 3540888"/>
              <a:gd name="connsiteY33" fmla="*/ 2346902 h 3540887"/>
              <a:gd name="connsiteX34" fmla="*/ 125726 w 3540888"/>
              <a:gd name="connsiteY34" fmla="*/ 2354603 h 3540887"/>
              <a:gd name="connsiteX35" fmla="*/ 130175 w 3540888"/>
              <a:gd name="connsiteY35" fmla="*/ 2358452 h 3540887"/>
              <a:gd name="connsiteX36" fmla="*/ 136849 w 3540888"/>
              <a:gd name="connsiteY36" fmla="*/ 2346902 h 3540887"/>
              <a:gd name="connsiteX37" fmla="*/ 136849 w 3540888"/>
              <a:gd name="connsiteY37" fmla="*/ 2369997 h 3540887"/>
              <a:gd name="connsiteX38" fmla="*/ 136849 w 3540888"/>
              <a:gd name="connsiteY38" fmla="*/ 2358448 h 3540887"/>
              <a:gd name="connsiteX39" fmla="*/ 136849 w 3540888"/>
              <a:gd name="connsiteY39" fmla="*/ 2369997 h 3540887"/>
              <a:gd name="connsiteX40" fmla="*/ 139427 w 3540888"/>
              <a:gd name="connsiteY40" fmla="*/ 2402510 h 3540887"/>
              <a:gd name="connsiteX41" fmla="*/ 139350 w 3540888"/>
              <a:gd name="connsiteY41" fmla="*/ 2402293 h 3540887"/>
              <a:gd name="connsiteX42" fmla="*/ 138746 w 3540888"/>
              <a:gd name="connsiteY42" fmla="*/ 2402714 h 3540887"/>
              <a:gd name="connsiteX43" fmla="*/ 140795 w 3540888"/>
              <a:gd name="connsiteY43" fmla="*/ 2236258 h 3540887"/>
              <a:gd name="connsiteX44" fmla="*/ 138666 w 3540888"/>
              <a:gd name="connsiteY44" fmla="*/ 2236442 h 3540887"/>
              <a:gd name="connsiteX45" fmla="*/ 138208 w 3540888"/>
              <a:gd name="connsiteY45" fmla="*/ 2234718 h 3540887"/>
              <a:gd name="connsiteX46" fmla="*/ 140894 w 3540888"/>
              <a:gd name="connsiteY46" fmla="*/ 2314186 h 3540887"/>
              <a:gd name="connsiteX47" fmla="*/ 137355 w 3540888"/>
              <a:gd name="connsiteY47" fmla="*/ 2309373 h 3540887"/>
              <a:gd name="connsiteX48" fmla="*/ 136849 w 3540888"/>
              <a:gd name="connsiteY48" fmla="*/ 2310337 h 3540887"/>
              <a:gd name="connsiteX49" fmla="*/ 136849 w 3540888"/>
              <a:gd name="connsiteY49" fmla="*/ 2316110 h 3540887"/>
              <a:gd name="connsiteX50" fmla="*/ 136849 w 3540888"/>
              <a:gd name="connsiteY50" fmla="*/ 2318034 h 3540887"/>
              <a:gd name="connsiteX51" fmla="*/ 140894 w 3540888"/>
              <a:gd name="connsiteY51" fmla="*/ 2314186 h 3540887"/>
              <a:gd name="connsiteX52" fmla="*/ 147103 w 3540888"/>
              <a:gd name="connsiteY52" fmla="*/ 2256279 h 3540887"/>
              <a:gd name="connsiteX53" fmla="*/ 145790 w 3540888"/>
              <a:gd name="connsiteY53" fmla="*/ 2263273 h 3540887"/>
              <a:gd name="connsiteX54" fmla="*/ 142934 w 3540888"/>
              <a:gd name="connsiteY54" fmla="*/ 2252514 h 3540887"/>
              <a:gd name="connsiteX55" fmla="*/ 145000 w 3540888"/>
              <a:gd name="connsiteY55" fmla="*/ 2248268 h 3540887"/>
              <a:gd name="connsiteX56" fmla="*/ 147103 w 3540888"/>
              <a:gd name="connsiteY56" fmla="*/ 2256279 h 3540887"/>
              <a:gd name="connsiteX57" fmla="*/ 155984 w 3540888"/>
              <a:gd name="connsiteY57" fmla="*/ 2403932 h 3540887"/>
              <a:gd name="connsiteX58" fmla="*/ 155935 w 3540888"/>
              <a:gd name="connsiteY58" fmla="*/ 2402714 h 3540887"/>
              <a:gd name="connsiteX59" fmla="*/ 155772 w 3540888"/>
              <a:gd name="connsiteY59" fmla="*/ 2403276 h 3540887"/>
              <a:gd name="connsiteX60" fmla="*/ 156634 w 3540888"/>
              <a:gd name="connsiteY60" fmla="*/ 2274281 h 3540887"/>
              <a:gd name="connsiteX61" fmla="*/ 153153 w 3540888"/>
              <a:gd name="connsiteY61" fmla="*/ 2271783 h 3540887"/>
              <a:gd name="connsiteX62" fmla="*/ 155510 w 3540888"/>
              <a:gd name="connsiteY62" fmla="*/ 2268289 h 3540887"/>
              <a:gd name="connsiteX63" fmla="*/ 157291 w 3540888"/>
              <a:gd name="connsiteY63" fmla="*/ 2415319 h 3540887"/>
              <a:gd name="connsiteX64" fmla="*/ 154510 w 3540888"/>
              <a:gd name="connsiteY64" fmla="*/ 2409065 h 3540887"/>
              <a:gd name="connsiteX65" fmla="*/ 154443 w 3540888"/>
              <a:gd name="connsiteY65" fmla="*/ 2407868 h 3540887"/>
              <a:gd name="connsiteX66" fmla="*/ 155772 w 3540888"/>
              <a:gd name="connsiteY66" fmla="*/ 2403276 h 3540887"/>
              <a:gd name="connsiteX67" fmla="*/ 155063 w 3540888"/>
              <a:gd name="connsiteY67" fmla="*/ 2401089 h 3540887"/>
              <a:gd name="connsiteX68" fmla="*/ 153433 w 3540888"/>
              <a:gd name="connsiteY68" fmla="*/ 2400524 h 3540887"/>
              <a:gd name="connsiteX69" fmla="*/ 153246 w 3540888"/>
              <a:gd name="connsiteY69" fmla="*/ 2399924 h 3540887"/>
              <a:gd name="connsiteX70" fmla="*/ 153190 w 3540888"/>
              <a:gd name="connsiteY70" fmla="*/ 2400440 h 3540887"/>
              <a:gd name="connsiteX71" fmla="*/ 150026 w 3540888"/>
              <a:gd name="connsiteY71" fmla="*/ 2399343 h 3540887"/>
              <a:gd name="connsiteX72" fmla="*/ 139427 w 3540888"/>
              <a:gd name="connsiteY72" fmla="*/ 2402510 h 3540887"/>
              <a:gd name="connsiteX73" fmla="*/ 140358 w 3540888"/>
              <a:gd name="connsiteY73" fmla="*/ 2405118 h 3540887"/>
              <a:gd name="connsiteX74" fmla="*/ 138746 w 3540888"/>
              <a:gd name="connsiteY74" fmla="*/ 2410411 h 3540887"/>
              <a:gd name="connsiteX75" fmla="*/ 123703 w 3540888"/>
              <a:gd name="connsiteY75" fmla="*/ 2414259 h 3540887"/>
              <a:gd name="connsiteX76" fmla="*/ 140894 w 3540888"/>
              <a:gd name="connsiteY76" fmla="*/ 2410411 h 3540887"/>
              <a:gd name="connsiteX77" fmla="*/ 147340 w 3540888"/>
              <a:gd name="connsiteY77" fmla="*/ 2414259 h 3540887"/>
              <a:gd name="connsiteX78" fmla="*/ 145192 w 3540888"/>
              <a:gd name="connsiteY78" fmla="*/ 2425804 h 3540887"/>
              <a:gd name="connsiteX79" fmla="*/ 151736 w 3540888"/>
              <a:gd name="connsiteY79" fmla="*/ 2416340 h 3540887"/>
              <a:gd name="connsiteX80" fmla="*/ 152235 w 3540888"/>
              <a:gd name="connsiteY80" fmla="*/ 2416763 h 3540887"/>
              <a:gd name="connsiteX81" fmla="*/ 157291 w 3540888"/>
              <a:gd name="connsiteY81" fmla="*/ 2415319 h 3540887"/>
              <a:gd name="connsiteX82" fmla="*/ 158084 w 3540888"/>
              <a:gd name="connsiteY82" fmla="*/ 2410410 h 3540887"/>
              <a:gd name="connsiteX83" fmla="*/ 155984 w 3540888"/>
              <a:gd name="connsiteY83" fmla="*/ 2403932 h 3540887"/>
              <a:gd name="connsiteX84" fmla="*/ 156204 w 3540888"/>
              <a:gd name="connsiteY84" fmla="*/ 2409451 h 3540887"/>
              <a:gd name="connsiteX85" fmla="*/ 158084 w 3540888"/>
              <a:gd name="connsiteY85" fmla="*/ 2410410 h 3540887"/>
              <a:gd name="connsiteX86" fmla="*/ 168415 w 3540888"/>
              <a:gd name="connsiteY86" fmla="*/ 2426866 h 3540887"/>
              <a:gd name="connsiteX87" fmla="*/ 162019 w 3540888"/>
              <a:gd name="connsiteY87" fmla="*/ 2425423 h 3540887"/>
              <a:gd name="connsiteX88" fmla="*/ 157675 w 3540888"/>
              <a:gd name="connsiteY88" fmla="*/ 2426748 h 3540887"/>
              <a:gd name="connsiteX89" fmla="*/ 157499 w 3540888"/>
              <a:gd name="connsiteY89" fmla="*/ 2424245 h 3540887"/>
              <a:gd name="connsiteX90" fmla="*/ 154823 w 3540888"/>
              <a:gd name="connsiteY90" fmla="*/ 2423885 h 3540887"/>
              <a:gd name="connsiteX91" fmla="*/ 153961 w 3540888"/>
              <a:gd name="connsiteY91" fmla="*/ 2424847 h 3540887"/>
              <a:gd name="connsiteX92" fmla="*/ 151552 w 3540888"/>
              <a:gd name="connsiteY92" fmla="*/ 2424331 h 3540887"/>
              <a:gd name="connsiteX93" fmla="*/ 134308 w 3540888"/>
              <a:gd name="connsiteY93" fmla="*/ 2417834 h 3540887"/>
              <a:gd name="connsiteX94" fmla="*/ 125993 w 3540888"/>
              <a:gd name="connsiteY94" fmla="*/ 2417834 h 3540887"/>
              <a:gd name="connsiteX95" fmla="*/ 125317 w 3540888"/>
              <a:gd name="connsiteY95" fmla="*/ 2421840 h 3540887"/>
              <a:gd name="connsiteX96" fmla="*/ 128433 w 3540888"/>
              <a:gd name="connsiteY96" fmla="*/ 2430353 h 3540887"/>
              <a:gd name="connsiteX97" fmla="*/ 132229 w 3540888"/>
              <a:gd name="connsiteY97" fmla="*/ 2429384 h 3540887"/>
              <a:gd name="connsiteX98" fmla="*/ 134308 w 3540888"/>
              <a:gd name="connsiteY98" fmla="*/ 2437080 h 3540887"/>
              <a:gd name="connsiteX99" fmla="*/ 147298 w 3540888"/>
              <a:gd name="connsiteY99" fmla="*/ 2431308 h 3540887"/>
              <a:gd name="connsiteX100" fmla="*/ 152984 w 3540888"/>
              <a:gd name="connsiteY100" fmla="*/ 2427984 h 3540887"/>
              <a:gd name="connsiteX101" fmla="*/ 153432 w 3540888"/>
              <a:gd name="connsiteY101" fmla="*/ 2429657 h 3540887"/>
              <a:gd name="connsiteX102" fmla="*/ 157881 w 3540888"/>
              <a:gd name="connsiteY102" fmla="*/ 2429657 h 3540887"/>
              <a:gd name="connsiteX103" fmla="*/ 157701 w 3540888"/>
              <a:gd name="connsiteY103" fmla="*/ 2427116 h 3540887"/>
              <a:gd name="connsiteX104" fmla="*/ 162019 w 3540888"/>
              <a:gd name="connsiteY104" fmla="*/ 2429753 h 3540887"/>
              <a:gd name="connsiteX105" fmla="*/ 168415 w 3540888"/>
              <a:gd name="connsiteY105" fmla="*/ 2426866 h 3540887"/>
              <a:gd name="connsiteX106" fmla="*/ 171031 w 3540888"/>
              <a:gd name="connsiteY106" fmla="*/ 2408355 h 3540887"/>
              <a:gd name="connsiteX107" fmla="*/ 170436 w 3540888"/>
              <a:gd name="connsiteY107" fmla="*/ 2410152 h 3540887"/>
              <a:gd name="connsiteX108" fmla="*/ 170436 w 3540888"/>
              <a:gd name="connsiteY108" fmla="*/ 2407817 h 3540887"/>
              <a:gd name="connsiteX109" fmla="*/ 191459 w 3540888"/>
              <a:gd name="connsiteY109" fmla="*/ 2550579 h 3540887"/>
              <a:gd name="connsiteX110" fmla="*/ 189559 w 3540888"/>
              <a:gd name="connsiteY110" fmla="*/ 2558003 h 3540887"/>
              <a:gd name="connsiteX111" fmla="*/ 186275 w 3540888"/>
              <a:gd name="connsiteY111" fmla="*/ 2549953 h 3540887"/>
              <a:gd name="connsiteX112" fmla="*/ 187046 w 3540888"/>
              <a:gd name="connsiteY112" fmla="*/ 2550556 h 3540887"/>
              <a:gd name="connsiteX113" fmla="*/ 189608 w 3540888"/>
              <a:gd name="connsiteY113" fmla="*/ 2552559 h 3540887"/>
              <a:gd name="connsiteX114" fmla="*/ 456140 w 3540888"/>
              <a:gd name="connsiteY114" fmla="*/ 610721 h 3540887"/>
              <a:gd name="connsiteX115" fmla="*/ 454918 w 3540888"/>
              <a:gd name="connsiteY115" fmla="*/ 611022 h 3540887"/>
              <a:gd name="connsiteX116" fmla="*/ 454563 w 3540888"/>
              <a:gd name="connsiteY116" fmla="*/ 613725 h 3540887"/>
              <a:gd name="connsiteX117" fmla="*/ 456140 w 3540888"/>
              <a:gd name="connsiteY117" fmla="*/ 610721 h 3540887"/>
              <a:gd name="connsiteX118" fmla="*/ 458239 w 3540888"/>
              <a:gd name="connsiteY118" fmla="*/ 622733 h 3540887"/>
              <a:gd name="connsiteX119" fmla="*/ 447729 w 3540888"/>
              <a:gd name="connsiteY119" fmla="*/ 626737 h 3540887"/>
              <a:gd name="connsiteX120" fmla="*/ 447992 w 3540888"/>
              <a:gd name="connsiteY120" fmla="*/ 612724 h 3540887"/>
              <a:gd name="connsiteX121" fmla="*/ 454918 w 3540888"/>
              <a:gd name="connsiteY121" fmla="*/ 611022 h 3540887"/>
              <a:gd name="connsiteX122" fmla="*/ 454957 w 3540888"/>
              <a:gd name="connsiteY122" fmla="*/ 610721 h 3540887"/>
              <a:gd name="connsiteX123" fmla="*/ 456140 w 3540888"/>
              <a:gd name="connsiteY123" fmla="*/ 610721 h 3540887"/>
              <a:gd name="connsiteX124" fmla="*/ 458239 w 3540888"/>
              <a:gd name="connsiteY124" fmla="*/ 622733 h 3540887"/>
              <a:gd name="connsiteX125" fmla="*/ 487673 w 3540888"/>
              <a:gd name="connsiteY125" fmla="*/ 610721 h 3540887"/>
              <a:gd name="connsiteX126" fmla="*/ 468752 w 3540888"/>
              <a:gd name="connsiteY126" fmla="*/ 618729 h 3540887"/>
              <a:gd name="connsiteX127" fmla="*/ 487673 w 3540888"/>
              <a:gd name="connsiteY127" fmla="*/ 610721 h 3540887"/>
              <a:gd name="connsiteX128" fmla="*/ 500286 w 3540888"/>
              <a:gd name="connsiteY128" fmla="*/ 598711 h 3540887"/>
              <a:gd name="connsiteX129" fmla="*/ 496080 w 3540888"/>
              <a:gd name="connsiteY129" fmla="*/ 602714 h 3540887"/>
              <a:gd name="connsiteX130" fmla="*/ 500286 w 3540888"/>
              <a:gd name="connsiteY130" fmla="*/ 598711 h 3540887"/>
              <a:gd name="connsiteX131" fmla="*/ 571764 w 3540888"/>
              <a:gd name="connsiteY131" fmla="*/ 650759 h 3540887"/>
              <a:gd name="connsiteX132" fmla="*/ 552843 w 3540888"/>
              <a:gd name="connsiteY132" fmla="*/ 662771 h 3540887"/>
              <a:gd name="connsiteX133" fmla="*/ 571764 w 3540888"/>
              <a:gd name="connsiteY133" fmla="*/ 650759 h 3540887"/>
              <a:gd name="connsiteX134" fmla="*/ 584376 w 3540888"/>
              <a:gd name="connsiteY134" fmla="*/ 622733 h 3540887"/>
              <a:gd name="connsiteX135" fmla="*/ 578072 w 3540888"/>
              <a:gd name="connsiteY135" fmla="*/ 626736 h 3540887"/>
              <a:gd name="connsiteX136" fmla="*/ 584376 w 3540888"/>
              <a:gd name="connsiteY136" fmla="*/ 622733 h 3540887"/>
              <a:gd name="connsiteX137" fmla="*/ 590914 w 3540888"/>
              <a:gd name="connsiteY137" fmla="*/ 629489 h 3540887"/>
              <a:gd name="connsiteX138" fmla="*/ 586479 w 3540888"/>
              <a:gd name="connsiteY138" fmla="*/ 622733 h 3540887"/>
              <a:gd name="connsiteX139" fmla="*/ 590684 w 3540888"/>
              <a:gd name="connsiteY139" fmla="*/ 622733 h 3540887"/>
              <a:gd name="connsiteX140" fmla="*/ 590914 w 3540888"/>
              <a:gd name="connsiteY140" fmla="*/ 629489 h 3540887"/>
              <a:gd name="connsiteX141" fmla="*/ 603185 w 3540888"/>
              <a:gd name="connsiteY141" fmla="*/ 470340 h 3540887"/>
              <a:gd name="connsiteX142" fmla="*/ 600305 w 3540888"/>
              <a:gd name="connsiteY142" fmla="*/ 459275 h 3540887"/>
              <a:gd name="connsiteX143" fmla="*/ 597428 w 3540888"/>
              <a:gd name="connsiteY143" fmla="*/ 462642 h 3540887"/>
              <a:gd name="connsiteX144" fmla="*/ 603185 w 3540888"/>
              <a:gd name="connsiteY144" fmla="*/ 470340 h 3540887"/>
              <a:gd name="connsiteX145" fmla="*/ 623332 w 3540888"/>
              <a:gd name="connsiteY145" fmla="*/ 476115 h 3540887"/>
              <a:gd name="connsiteX146" fmla="*/ 619495 w 3540888"/>
              <a:gd name="connsiteY146" fmla="*/ 465451 h 3540887"/>
              <a:gd name="connsiteX147" fmla="*/ 615657 w 3540888"/>
              <a:gd name="connsiteY147" fmla="*/ 471624 h 3540887"/>
              <a:gd name="connsiteX148" fmla="*/ 623332 w 3540888"/>
              <a:gd name="connsiteY148" fmla="*/ 476115 h 3540887"/>
              <a:gd name="connsiteX149" fmla="*/ 628526 w 3540888"/>
              <a:gd name="connsiteY149" fmla="*/ 606718 h 3540887"/>
              <a:gd name="connsiteX150" fmla="*/ 626423 w 3540888"/>
              <a:gd name="connsiteY150" fmla="*/ 614726 h 3540887"/>
              <a:gd name="connsiteX151" fmla="*/ 622218 w 3540888"/>
              <a:gd name="connsiteY151" fmla="*/ 610722 h 3540887"/>
              <a:gd name="connsiteX152" fmla="*/ 628526 w 3540888"/>
              <a:gd name="connsiteY152" fmla="*/ 606718 h 3540887"/>
              <a:gd name="connsiteX153" fmla="*/ 641138 w 3540888"/>
              <a:gd name="connsiteY153" fmla="*/ 610722 h 3540887"/>
              <a:gd name="connsiteX154" fmla="*/ 639036 w 3540888"/>
              <a:gd name="connsiteY154" fmla="*/ 598711 h 3540887"/>
              <a:gd name="connsiteX155" fmla="*/ 639036 w 3540888"/>
              <a:gd name="connsiteY155" fmla="*/ 610722 h 3540887"/>
              <a:gd name="connsiteX156" fmla="*/ 641138 w 3540888"/>
              <a:gd name="connsiteY156" fmla="*/ 610722 h 3540887"/>
              <a:gd name="connsiteX157" fmla="*/ 645263 w 3540888"/>
              <a:gd name="connsiteY157" fmla="*/ 479963 h 3540887"/>
              <a:gd name="connsiteX158" fmla="*/ 636012 w 3540888"/>
              <a:gd name="connsiteY158" fmla="*/ 473197 h 3540887"/>
              <a:gd name="connsiteX159" fmla="*/ 634984 w 3540888"/>
              <a:gd name="connsiteY159" fmla="*/ 475151 h 3540887"/>
              <a:gd name="connsiteX160" fmla="*/ 639095 w 3540888"/>
              <a:gd name="connsiteY160" fmla="*/ 479963 h 3540887"/>
              <a:gd name="connsiteX161" fmla="*/ 645263 w 3540888"/>
              <a:gd name="connsiteY161" fmla="*/ 479963 h 3540887"/>
              <a:gd name="connsiteX162" fmla="*/ 645344 w 3540888"/>
              <a:gd name="connsiteY162" fmla="*/ 626737 h 3540887"/>
              <a:gd name="connsiteX163" fmla="*/ 641138 w 3540888"/>
              <a:gd name="connsiteY163" fmla="*/ 634744 h 3540887"/>
              <a:gd name="connsiteX164" fmla="*/ 645344 w 3540888"/>
              <a:gd name="connsiteY164" fmla="*/ 626737 h 3540887"/>
              <a:gd name="connsiteX165" fmla="*/ 645401 w 3540888"/>
              <a:gd name="connsiteY165" fmla="*/ 414530 h 3540887"/>
              <a:gd name="connsiteX166" fmla="*/ 639196 w 3540888"/>
              <a:gd name="connsiteY166" fmla="*/ 408901 h 3540887"/>
              <a:gd name="connsiteX167" fmla="*/ 635862 w 3540888"/>
              <a:gd name="connsiteY167" fmla="*/ 411931 h 3540887"/>
              <a:gd name="connsiteX168" fmla="*/ 636837 w 3540888"/>
              <a:gd name="connsiteY168" fmla="*/ 412606 h 3540887"/>
              <a:gd name="connsiteX169" fmla="*/ 645401 w 3540888"/>
              <a:gd name="connsiteY169" fmla="*/ 414530 h 3540887"/>
              <a:gd name="connsiteX170" fmla="*/ 649716 w 3540888"/>
              <a:gd name="connsiteY170" fmla="*/ 678215 h 3540887"/>
              <a:gd name="connsiteX171" fmla="*/ 643876 w 3540888"/>
              <a:gd name="connsiteY171" fmla="*/ 676291 h 3540887"/>
              <a:gd name="connsiteX172" fmla="*/ 643044 w 3540888"/>
              <a:gd name="connsiteY172" fmla="*/ 685914 h 3540887"/>
              <a:gd name="connsiteX173" fmla="*/ 647491 w 3540888"/>
              <a:gd name="connsiteY173" fmla="*/ 682065 h 3540887"/>
              <a:gd name="connsiteX174" fmla="*/ 647491 w 3540888"/>
              <a:gd name="connsiteY174" fmla="*/ 685914 h 3540887"/>
              <a:gd name="connsiteX175" fmla="*/ 649716 w 3540888"/>
              <a:gd name="connsiteY175" fmla="*/ 678215 h 3540887"/>
              <a:gd name="connsiteX176" fmla="*/ 660060 w 3540888"/>
              <a:gd name="connsiteY176" fmla="*/ 626737 h 3540887"/>
              <a:gd name="connsiteX177" fmla="*/ 651652 w 3540888"/>
              <a:gd name="connsiteY177" fmla="*/ 638748 h 3540887"/>
              <a:gd name="connsiteX178" fmla="*/ 660060 w 3540888"/>
              <a:gd name="connsiteY178" fmla="*/ 626737 h 3540887"/>
              <a:gd name="connsiteX179" fmla="*/ 662162 w 3540888"/>
              <a:gd name="connsiteY179" fmla="*/ 654763 h 3540887"/>
              <a:gd name="connsiteX180" fmla="*/ 660060 w 3540888"/>
              <a:gd name="connsiteY180" fmla="*/ 670778 h 3540887"/>
              <a:gd name="connsiteX181" fmla="*/ 655854 w 3540888"/>
              <a:gd name="connsiteY181" fmla="*/ 670778 h 3540887"/>
              <a:gd name="connsiteX182" fmla="*/ 643241 w 3540888"/>
              <a:gd name="connsiteY182" fmla="*/ 702809 h 3540887"/>
              <a:gd name="connsiteX183" fmla="*/ 634833 w 3540888"/>
              <a:gd name="connsiteY183" fmla="*/ 698805 h 3540887"/>
              <a:gd name="connsiteX184" fmla="*/ 641138 w 3540888"/>
              <a:gd name="connsiteY184" fmla="*/ 686794 h 3540887"/>
              <a:gd name="connsiteX185" fmla="*/ 630628 w 3540888"/>
              <a:gd name="connsiteY185" fmla="*/ 678786 h 3540887"/>
              <a:gd name="connsiteX186" fmla="*/ 657957 w 3540888"/>
              <a:gd name="connsiteY186" fmla="*/ 650760 h 3540887"/>
              <a:gd name="connsiteX187" fmla="*/ 662162 w 3540888"/>
              <a:gd name="connsiteY187" fmla="*/ 654763 h 3540887"/>
              <a:gd name="connsiteX188" fmla="*/ 670572 w 3540888"/>
              <a:gd name="connsiteY188" fmla="*/ 654763 h 3540887"/>
              <a:gd name="connsiteX189" fmla="*/ 668470 w 3540888"/>
              <a:gd name="connsiteY189" fmla="*/ 654763 h 3540887"/>
              <a:gd name="connsiteX190" fmla="*/ 668470 w 3540888"/>
              <a:gd name="connsiteY190" fmla="*/ 666775 h 3540887"/>
              <a:gd name="connsiteX191" fmla="*/ 666368 w 3540888"/>
              <a:gd name="connsiteY191" fmla="*/ 662771 h 3540887"/>
              <a:gd name="connsiteX192" fmla="*/ 670572 w 3540888"/>
              <a:gd name="connsiteY192" fmla="*/ 650759 h 3540887"/>
              <a:gd name="connsiteX193" fmla="*/ 670572 w 3540888"/>
              <a:gd name="connsiteY193" fmla="*/ 654763 h 3540887"/>
              <a:gd name="connsiteX194" fmla="*/ 672672 w 3540888"/>
              <a:gd name="connsiteY194" fmla="*/ 582695 h 3540887"/>
              <a:gd name="connsiteX195" fmla="*/ 662162 w 3540888"/>
              <a:gd name="connsiteY195" fmla="*/ 602713 h 3540887"/>
              <a:gd name="connsiteX196" fmla="*/ 664265 w 3540888"/>
              <a:gd name="connsiteY196" fmla="*/ 594706 h 3540887"/>
              <a:gd name="connsiteX197" fmla="*/ 672672 w 3540888"/>
              <a:gd name="connsiteY197" fmla="*/ 582695 h 3540887"/>
              <a:gd name="connsiteX198" fmla="*/ 681083 w 3540888"/>
              <a:gd name="connsiteY198" fmla="*/ 602714 h 3540887"/>
              <a:gd name="connsiteX199" fmla="*/ 674775 w 3540888"/>
              <a:gd name="connsiteY199" fmla="*/ 610722 h 3540887"/>
              <a:gd name="connsiteX200" fmla="*/ 676878 w 3540888"/>
              <a:gd name="connsiteY200" fmla="*/ 594706 h 3540887"/>
              <a:gd name="connsiteX201" fmla="*/ 681083 w 3540888"/>
              <a:gd name="connsiteY201" fmla="*/ 602714 h 3540887"/>
              <a:gd name="connsiteX202" fmla="*/ 683087 w 3540888"/>
              <a:gd name="connsiteY202" fmla="*/ 566597 h 3540887"/>
              <a:gd name="connsiteX203" fmla="*/ 677018 w 3540888"/>
              <a:gd name="connsiteY203" fmla="*/ 566597 h 3540887"/>
              <a:gd name="connsiteX204" fmla="*/ 677018 w 3540888"/>
              <a:gd name="connsiteY204" fmla="*/ 578144 h 3540887"/>
              <a:gd name="connsiteX205" fmla="*/ 681065 w 3540888"/>
              <a:gd name="connsiteY205" fmla="*/ 574293 h 3540887"/>
              <a:gd name="connsiteX206" fmla="*/ 681065 w 3540888"/>
              <a:gd name="connsiteY206" fmla="*/ 570445 h 3540887"/>
              <a:gd name="connsiteX207" fmla="*/ 683087 w 3540888"/>
              <a:gd name="connsiteY207" fmla="*/ 566597 h 3540887"/>
              <a:gd name="connsiteX208" fmla="*/ 685288 w 3540888"/>
              <a:gd name="connsiteY208" fmla="*/ 630741 h 3540887"/>
              <a:gd name="connsiteX209" fmla="*/ 683186 w 3540888"/>
              <a:gd name="connsiteY209" fmla="*/ 638748 h 3540887"/>
              <a:gd name="connsiteX210" fmla="*/ 680192 w 3540888"/>
              <a:gd name="connsiteY210" fmla="*/ 641599 h 3540887"/>
              <a:gd name="connsiteX211" fmla="*/ 679359 w 3540888"/>
              <a:gd name="connsiteY211" fmla="*/ 640588 h 3540887"/>
              <a:gd name="connsiteX212" fmla="*/ 681082 w 3540888"/>
              <a:gd name="connsiteY212" fmla="*/ 630741 h 3540887"/>
              <a:gd name="connsiteX213" fmla="*/ 685288 w 3540888"/>
              <a:gd name="connsiteY213" fmla="*/ 630741 h 3540887"/>
              <a:gd name="connsiteX214" fmla="*/ 708367 w 3540888"/>
              <a:gd name="connsiteY214" fmla="*/ 594639 h 3540887"/>
              <a:gd name="connsiteX215" fmla="*/ 706142 w 3540888"/>
              <a:gd name="connsiteY215" fmla="*/ 582267 h 3540887"/>
              <a:gd name="connsiteX216" fmla="*/ 697243 w 3540888"/>
              <a:gd name="connsiteY216" fmla="*/ 586391 h 3540887"/>
              <a:gd name="connsiteX217" fmla="*/ 703917 w 3540888"/>
              <a:gd name="connsiteY217" fmla="*/ 607011 h 3540887"/>
              <a:gd name="connsiteX218" fmla="*/ 708367 w 3540888"/>
              <a:gd name="connsiteY218" fmla="*/ 594639 h 3540887"/>
              <a:gd name="connsiteX219" fmla="*/ 715067 w 3540888"/>
              <a:gd name="connsiteY219" fmla="*/ 833528 h 3540887"/>
              <a:gd name="connsiteX220" fmla="*/ 712911 w 3540888"/>
              <a:gd name="connsiteY220" fmla="*/ 837205 h 3540887"/>
              <a:gd name="connsiteX221" fmla="*/ 710373 w 3540888"/>
              <a:gd name="connsiteY221" fmla="*/ 844640 h 3540887"/>
              <a:gd name="connsiteX222" fmla="*/ 710150 w 3540888"/>
              <a:gd name="connsiteY222" fmla="*/ 844325 h 3540887"/>
              <a:gd name="connsiteX223" fmla="*/ 708493 w 3540888"/>
              <a:gd name="connsiteY223" fmla="*/ 830711 h 3540887"/>
              <a:gd name="connsiteX224" fmla="*/ 714893 w 3540888"/>
              <a:gd name="connsiteY224" fmla="*/ 833543 h 3540887"/>
              <a:gd name="connsiteX225" fmla="*/ 716062 w 3540888"/>
              <a:gd name="connsiteY225" fmla="*/ 839393 h 3540887"/>
              <a:gd name="connsiteX226" fmla="*/ 716033 w 3540888"/>
              <a:gd name="connsiteY226" fmla="*/ 839438 h 3540887"/>
              <a:gd name="connsiteX227" fmla="*/ 714719 w 3540888"/>
              <a:gd name="connsiteY227" fmla="*/ 846945 h 3540887"/>
              <a:gd name="connsiteX228" fmla="*/ 714331 w 3540888"/>
              <a:gd name="connsiteY228" fmla="*/ 846831 h 3540887"/>
              <a:gd name="connsiteX229" fmla="*/ 714219 w 3540888"/>
              <a:gd name="connsiteY229" fmla="*/ 844254 h 3540887"/>
              <a:gd name="connsiteX230" fmla="*/ 713890 w 3540888"/>
              <a:gd name="connsiteY230" fmla="*/ 836628 h 3540887"/>
              <a:gd name="connsiteX231" fmla="*/ 721613 w 3540888"/>
              <a:gd name="connsiteY231" fmla="*/ 843714 h 3540887"/>
              <a:gd name="connsiteX232" fmla="*/ 720848 w 3540888"/>
              <a:gd name="connsiteY232" fmla="*/ 846741 h 3540887"/>
              <a:gd name="connsiteX233" fmla="*/ 720618 w 3540888"/>
              <a:gd name="connsiteY233" fmla="*/ 846478 h 3540887"/>
              <a:gd name="connsiteX234" fmla="*/ 720465 w 3540888"/>
              <a:gd name="connsiteY234" fmla="*/ 845268 h 3540887"/>
              <a:gd name="connsiteX235" fmla="*/ 718702 w 3540888"/>
              <a:gd name="connsiteY235" fmla="*/ 843276 h 3540887"/>
              <a:gd name="connsiteX236" fmla="*/ 718864 w 3540888"/>
              <a:gd name="connsiteY236" fmla="*/ 844474 h 3540887"/>
              <a:gd name="connsiteX237" fmla="*/ 718399 w 3540888"/>
              <a:gd name="connsiteY237" fmla="*/ 843942 h 3540887"/>
              <a:gd name="connsiteX238" fmla="*/ 718484 w 3540888"/>
              <a:gd name="connsiteY238" fmla="*/ 842477 h 3540887"/>
              <a:gd name="connsiteX239" fmla="*/ 719205 w 3540888"/>
              <a:gd name="connsiteY239" fmla="*/ 843395 h 3540887"/>
              <a:gd name="connsiteX240" fmla="*/ 733189 w 3540888"/>
              <a:gd name="connsiteY240" fmla="*/ 586431 h 3540887"/>
              <a:gd name="connsiteX241" fmla="*/ 727357 w 3540888"/>
              <a:gd name="connsiteY241" fmla="*/ 590920 h 3540887"/>
              <a:gd name="connsiteX242" fmla="*/ 733189 w 3540888"/>
              <a:gd name="connsiteY242" fmla="*/ 586431 h 3540887"/>
              <a:gd name="connsiteX243" fmla="*/ 741840 w 3540888"/>
              <a:gd name="connsiteY243" fmla="*/ 499517 h 3540887"/>
              <a:gd name="connsiteX244" fmla="*/ 725662 w 3540888"/>
              <a:gd name="connsiteY244" fmla="*/ 495026 h 3540887"/>
              <a:gd name="connsiteX245" fmla="*/ 741840 w 3540888"/>
              <a:gd name="connsiteY245" fmla="*/ 499517 h 3540887"/>
              <a:gd name="connsiteX246" fmla="*/ 768848 w 3540888"/>
              <a:gd name="connsiteY246" fmla="*/ 787990 h 3540887"/>
              <a:gd name="connsiteX247" fmla="*/ 768023 w 3540888"/>
              <a:gd name="connsiteY247" fmla="*/ 787974 h 3540887"/>
              <a:gd name="connsiteX248" fmla="*/ 768501 w 3540888"/>
              <a:gd name="connsiteY248" fmla="*/ 787046 h 3540887"/>
              <a:gd name="connsiteX249" fmla="*/ 777804 w 3540888"/>
              <a:gd name="connsiteY249" fmla="*/ 652077 h 3540887"/>
              <a:gd name="connsiteX250" fmla="*/ 776444 w 3540888"/>
              <a:gd name="connsiteY250" fmla="*/ 651305 h 3540887"/>
              <a:gd name="connsiteX251" fmla="*/ 777030 w 3540888"/>
              <a:gd name="connsiteY251" fmla="*/ 650792 h 3540887"/>
              <a:gd name="connsiteX252" fmla="*/ 806082 w 3540888"/>
              <a:gd name="connsiteY252" fmla="*/ 590440 h 3540887"/>
              <a:gd name="connsiteX253" fmla="*/ 800956 w 3540888"/>
              <a:gd name="connsiteY253" fmla="*/ 611193 h 3540887"/>
              <a:gd name="connsiteX254" fmla="*/ 804960 w 3540888"/>
              <a:gd name="connsiteY254" fmla="*/ 610913 h 3540887"/>
              <a:gd name="connsiteX255" fmla="*/ 799304 w 3540888"/>
              <a:gd name="connsiteY255" fmla="*/ 619467 h 3540887"/>
              <a:gd name="connsiteX256" fmla="*/ 792416 w 3540888"/>
              <a:gd name="connsiteY256" fmla="*/ 599553 h 3540887"/>
              <a:gd name="connsiteX257" fmla="*/ 800076 w 3540888"/>
              <a:gd name="connsiteY257" fmla="*/ 590859 h 3540887"/>
              <a:gd name="connsiteX258" fmla="*/ 806082 w 3540888"/>
              <a:gd name="connsiteY258" fmla="*/ 590440 h 3540887"/>
              <a:gd name="connsiteX259" fmla="*/ 829582 w 3540888"/>
              <a:gd name="connsiteY259" fmla="*/ 576559 h 3540887"/>
              <a:gd name="connsiteX260" fmla="*/ 821398 w 3540888"/>
              <a:gd name="connsiteY260" fmla="*/ 573050 h 3540887"/>
              <a:gd name="connsiteX261" fmla="*/ 826878 w 3540888"/>
              <a:gd name="connsiteY261" fmla="*/ 560432 h 3540887"/>
              <a:gd name="connsiteX262" fmla="*/ 829582 w 3540888"/>
              <a:gd name="connsiteY262" fmla="*/ 576559 h 3540887"/>
              <a:gd name="connsiteX263" fmla="*/ 834470 w 3540888"/>
              <a:gd name="connsiteY263" fmla="*/ 596618 h 3540887"/>
              <a:gd name="connsiteX264" fmla="*/ 830462 w 3540888"/>
              <a:gd name="connsiteY264" fmla="*/ 596897 h 3540887"/>
              <a:gd name="connsiteX265" fmla="*/ 854955 w 3540888"/>
              <a:gd name="connsiteY265" fmla="*/ 281063 h 3540887"/>
              <a:gd name="connsiteX266" fmla="*/ 854428 w 3540888"/>
              <a:gd name="connsiteY266" fmla="*/ 268865 h 3540887"/>
              <a:gd name="connsiteX267" fmla="*/ 850775 w 3540888"/>
              <a:gd name="connsiteY267" fmla="*/ 277278 h 3540887"/>
              <a:gd name="connsiteX268" fmla="*/ 854955 w 3540888"/>
              <a:gd name="connsiteY268" fmla="*/ 281063 h 3540887"/>
              <a:gd name="connsiteX269" fmla="*/ 889100 w 3540888"/>
              <a:gd name="connsiteY269" fmla="*/ 326486 h 3540887"/>
              <a:gd name="connsiteX270" fmla="*/ 870966 w 3540888"/>
              <a:gd name="connsiteY270" fmla="*/ 322156 h 3540887"/>
              <a:gd name="connsiteX271" fmla="*/ 868951 w 3540888"/>
              <a:gd name="connsiteY271" fmla="*/ 339475 h 3540887"/>
              <a:gd name="connsiteX272" fmla="*/ 885070 w 3540888"/>
              <a:gd name="connsiteY272" fmla="*/ 339475 h 3540887"/>
              <a:gd name="connsiteX273" fmla="*/ 889100 w 3540888"/>
              <a:gd name="connsiteY273" fmla="*/ 326486 h 3540887"/>
              <a:gd name="connsiteX274" fmla="*/ 897694 w 3540888"/>
              <a:gd name="connsiteY274" fmla="*/ 444831 h 3540887"/>
              <a:gd name="connsiteX275" fmla="*/ 896565 w 3540888"/>
              <a:gd name="connsiteY275" fmla="*/ 453577 h 3540887"/>
              <a:gd name="connsiteX276" fmla="*/ 891857 w 3540888"/>
              <a:gd name="connsiteY276" fmla="*/ 437588 h 3540887"/>
              <a:gd name="connsiteX277" fmla="*/ 885849 w 3540888"/>
              <a:gd name="connsiteY277" fmla="*/ 438007 h 3540887"/>
              <a:gd name="connsiteX278" fmla="*/ 885321 w 3540888"/>
              <a:gd name="connsiteY278" fmla="*/ 425808 h 3540887"/>
              <a:gd name="connsiteX279" fmla="*/ 895686 w 3540888"/>
              <a:gd name="connsiteY279" fmla="*/ 433243 h 3540887"/>
              <a:gd name="connsiteX280" fmla="*/ 897694 w 3540888"/>
              <a:gd name="connsiteY280" fmla="*/ 444831 h 3540887"/>
              <a:gd name="connsiteX281" fmla="*/ 906371 w 3540888"/>
              <a:gd name="connsiteY281" fmla="*/ 331777 h 3540887"/>
              <a:gd name="connsiteX282" fmla="*/ 903489 w 3540888"/>
              <a:gd name="connsiteY282" fmla="*/ 323358 h 3540887"/>
              <a:gd name="connsiteX283" fmla="*/ 900612 w 3540888"/>
              <a:gd name="connsiteY283" fmla="*/ 331778 h 3540887"/>
              <a:gd name="connsiteX284" fmla="*/ 906371 w 3540888"/>
              <a:gd name="connsiteY284" fmla="*/ 331777 h 3540887"/>
              <a:gd name="connsiteX285" fmla="*/ 916129 w 3540888"/>
              <a:gd name="connsiteY285" fmla="*/ 395100 h 3540887"/>
              <a:gd name="connsiteX286" fmla="*/ 912125 w 3540888"/>
              <a:gd name="connsiteY286" fmla="*/ 395379 h 3540887"/>
              <a:gd name="connsiteX287" fmla="*/ 908889 w 3540888"/>
              <a:gd name="connsiteY287" fmla="*/ 367048 h 3540887"/>
              <a:gd name="connsiteX288" fmla="*/ 912718 w 3540888"/>
              <a:gd name="connsiteY288" fmla="*/ 362704 h 3540887"/>
              <a:gd name="connsiteX289" fmla="*/ 916129 w 3540888"/>
              <a:gd name="connsiteY289" fmla="*/ 395100 h 3540887"/>
              <a:gd name="connsiteX290" fmla="*/ 918330 w 3540888"/>
              <a:gd name="connsiteY290" fmla="*/ 260322 h 3540887"/>
              <a:gd name="connsiteX291" fmla="*/ 909969 w 3540888"/>
              <a:gd name="connsiteY291" fmla="*/ 252747 h 3540887"/>
              <a:gd name="connsiteX292" fmla="*/ 917274 w 3540888"/>
              <a:gd name="connsiteY292" fmla="*/ 235919 h 3540887"/>
              <a:gd name="connsiteX293" fmla="*/ 918330 w 3540888"/>
              <a:gd name="connsiteY293" fmla="*/ 260322 h 3540887"/>
              <a:gd name="connsiteX294" fmla="*/ 934098 w 3540888"/>
              <a:gd name="connsiteY294" fmla="*/ 320840 h 3540887"/>
              <a:gd name="connsiteX295" fmla="*/ 933869 w 3540888"/>
              <a:gd name="connsiteY295" fmla="*/ 322234 h 3540887"/>
              <a:gd name="connsiteX296" fmla="*/ 933978 w 3540888"/>
              <a:gd name="connsiteY296" fmla="*/ 320932 h 3540887"/>
              <a:gd name="connsiteX297" fmla="*/ 938882 w 3540888"/>
              <a:gd name="connsiteY297" fmla="*/ 335546 h 3540887"/>
              <a:gd name="connsiteX298" fmla="*/ 935866 w 3540888"/>
              <a:gd name="connsiteY298" fmla="*/ 340688 h 3540887"/>
              <a:gd name="connsiteX299" fmla="*/ 935567 w 3540888"/>
              <a:gd name="connsiteY299" fmla="*/ 336450 h 3540887"/>
              <a:gd name="connsiteX300" fmla="*/ 949115 w 3540888"/>
              <a:gd name="connsiteY300" fmla="*/ 368321 h 3540887"/>
              <a:gd name="connsiteX301" fmla="*/ 939454 w 3540888"/>
              <a:gd name="connsiteY301" fmla="*/ 377154 h 3540887"/>
              <a:gd name="connsiteX302" fmla="*/ 949115 w 3540888"/>
              <a:gd name="connsiteY302" fmla="*/ 368321 h 3540887"/>
              <a:gd name="connsiteX303" fmla="*/ 972028 w 3540888"/>
              <a:gd name="connsiteY303" fmla="*/ 327399 h 3540887"/>
              <a:gd name="connsiteX304" fmla="*/ 970920 w 3540888"/>
              <a:gd name="connsiteY304" fmla="*/ 332166 h 3540887"/>
              <a:gd name="connsiteX305" fmla="*/ 967276 w 3540888"/>
              <a:gd name="connsiteY305" fmla="*/ 333478 h 3540887"/>
              <a:gd name="connsiteX306" fmla="*/ 967339 w 3540888"/>
              <a:gd name="connsiteY306" fmla="*/ 332684 h 3540887"/>
              <a:gd name="connsiteX307" fmla="*/ 967507 w 3540888"/>
              <a:gd name="connsiteY307" fmla="*/ 332596 h 3540887"/>
              <a:gd name="connsiteX308" fmla="*/ 998873 w 3540888"/>
              <a:gd name="connsiteY308" fmla="*/ 336420 h 3540887"/>
              <a:gd name="connsiteX309" fmla="*/ 998359 w 3540888"/>
              <a:gd name="connsiteY309" fmla="*/ 336077 h 3540887"/>
              <a:gd name="connsiteX310" fmla="*/ 998668 w 3540888"/>
              <a:gd name="connsiteY310" fmla="*/ 335626 h 3540887"/>
              <a:gd name="connsiteX311" fmla="*/ 1023290 w 3540888"/>
              <a:gd name="connsiteY311" fmla="*/ 349148 h 3540887"/>
              <a:gd name="connsiteX312" fmla="*/ 1023015 w 3540888"/>
              <a:gd name="connsiteY312" fmla="*/ 351577 h 3540887"/>
              <a:gd name="connsiteX313" fmla="*/ 1022222 w 3540888"/>
              <a:gd name="connsiteY313" fmla="*/ 350041 h 3540887"/>
              <a:gd name="connsiteX314" fmla="*/ 1045648 w 3540888"/>
              <a:gd name="connsiteY314" fmla="*/ 250713 h 3540887"/>
              <a:gd name="connsiteX315" fmla="*/ 1045598 w 3540888"/>
              <a:gd name="connsiteY315" fmla="*/ 252275 h 3540887"/>
              <a:gd name="connsiteX316" fmla="*/ 1042479 w 3540888"/>
              <a:gd name="connsiteY316" fmla="*/ 251654 h 3540887"/>
              <a:gd name="connsiteX317" fmla="*/ 1044287 w 3540888"/>
              <a:gd name="connsiteY317" fmla="*/ 245436 h 3540887"/>
              <a:gd name="connsiteX318" fmla="*/ 1044860 w 3540888"/>
              <a:gd name="connsiteY318" fmla="*/ 247829 h 3540887"/>
              <a:gd name="connsiteX319" fmla="*/ 1045648 w 3540888"/>
              <a:gd name="connsiteY319" fmla="*/ 250713 h 3540887"/>
              <a:gd name="connsiteX320" fmla="*/ 1048311 w 3540888"/>
              <a:gd name="connsiteY320" fmla="*/ 247171 h 3540887"/>
              <a:gd name="connsiteX321" fmla="*/ 1047893 w 3540888"/>
              <a:gd name="connsiteY321" fmla="*/ 250740 h 3540887"/>
              <a:gd name="connsiteX322" fmla="*/ 1046927 w 3540888"/>
              <a:gd name="connsiteY322" fmla="*/ 249643 h 3540887"/>
              <a:gd name="connsiteX323" fmla="*/ 1046623 w 3540888"/>
              <a:gd name="connsiteY323" fmla="*/ 247705 h 3540887"/>
              <a:gd name="connsiteX324" fmla="*/ 1046554 w 3540888"/>
              <a:gd name="connsiteY324" fmla="*/ 246134 h 3540887"/>
              <a:gd name="connsiteX325" fmla="*/ 1050856 w 3540888"/>
              <a:gd name="connsiteY325" fmla="*/ 220084 h 3540887"/>
              <a:gd name="connsiteX326" fmla="*/ 1050580 w 3540888"/>
              <a:gd name="connsiteY326" fmla="*/ 222621 h 3540887"/>
              <a:gd name="connsiteX327" fmla="*/ 1047712 w 3540888"/>
              <a:gd name="connsiteY327" fmla="*/ 223181 h 3540887"/>
              <a:gd name="connsiteX328" fmla="*/ 1038894 w 3540888"/>
              <a:gd name="connsiteY328" fmla="*/ 215192 h 3540887"/>
              <a:gd name="connsiteX329" fmla="*/ 1042370 w 3540888"/>
              <a:gd name="connsiteY329" fmla="*/ 202709 h 3540887"/>
              <a:gd name="connsiteX330" fmla="*/ 1043941 w 3540888"/>
              <a:gd name="connsiteY330" fmla="*/ 203635 h 3540887"/>
              <a:gd name="connsiteX331" fmla="*/ 1045186 w 3540888"/>
              <a:gd name="connsiteY331" fmla="*/ 214499 h 3540887"/>
              <a:gd name="connsiteX332" fmla="*/ 1046811 w 3540888"/>
              <a:gd name="connsiteY332" fmla="*/ 205330 h 3540887"/>
              <a:gd name="connsiteX333" fmla="*/ 1048551 w 3540888"/>
              <a:gd name="connsiteY333" fmla="*/ 206355 h 3540887"/>
              <a:gd name="connsiteX334" fmla="*/ 1049906 w 3540888"/>
              <a:gd name="connsiteY334" fmla="*/ 214423 h 3540887"/>
              <a:gd name="connsiteX335" fmla="*/ 1053649 w 3540888"/>
              <a:gd name="connsiteY335" fmla="*/ 247946 h 3540887"/>
              <a:gd name="connsiteX336" fmla="*/ 1051382 w 3540888"/>
              <a:gd name="connsiteY336" fmla="*/ 245659 h 3540887"/>
              <a:gd name="connsiteX337" fmla="*/ 1051248 w 3540888"/>
              <a:gd name="connsiteY337" fmla="*/ 245575 h 3540887"/>
              <a:gd name="connsiteX338" fmla="*/ 1052139 w 3540888"/>
              <a:gd name="connsiteY338" fmla="*/ 242821 h 3540887"/>
              <a:gd name="connsiteX339" fmla="*/ 1053317 w 3540888"/>
              <a:gd name="connsiteY339" fmla="*/ 246820 h 3540887"/>
              <a:gd name="connsiteX340" fmla="*/ 1086966 w 3540888"/>
              <a:gd name="connsiteY340" fmla="*/ 158966 h 3540887"/>
              <a:gd name="connsiteX341" fmla="*/ 1078078 w 3540888"/>
              <a:gd name="connsiteY341" fmla="*/ 163785 h 3540887"/>
              <a:gd name="connsiteX342" fmla="*/ 1079348 w 3540888"/>
              <a:gd name="connsiteY342" fmla="*/ 151102 h 3540887"/>
              <a:gd name="connsiteX343" fmla="*/ 1075155 w 3540888"/>
              <a:gd name="connsiteY343" fmla="*/ 143523 h 3540887"/>
              <a:gd name="connsiteX344" fmla="*/ 1074042 w 3540888"/>
              <a:gd name="connsiteY344" fmla="*/ 142630 h 3540887"/>
              <a:gd name="connsiteX345" fmla="*/ 1068799 w 3540888"/>
              <a:gd name="connsiteY345" fmla="*/ 145155 h 3540887"/>
              <a:gd name="connsiteX346" fmla="*/ 1068489 w 3540888"/>
              <a:gd name="connsiteY346" fmla="*/ 147137 h 3540887"/>
              <a:gd name="connsiteX347" fmla="*/ 1068466 w 3540888"/>
              <a:gd name="connsiteY347" fmla="*/ 151863 h 3540887"/>
              <a:gd name="connsiteX348" fmla="*/ 1065195 w 3540888"/>
              <a:gd name="connsiteY348" fmla="*/ 150516 h 3540887"/>
              <a:gd name="connsiteX349" fmla="*/ 1064231 w 3540888"/>
              <a:gd name="connsiteY349" fmla="*/ 147356 h 3540887"/>
              <a:gd name="connsiteX350" fmla="*/ 1061980 w 3540888"/>
              <a:gd name="connsiteY350" fmla="*/ 148440 h 3540887"/>
              <a:gd name="connsiteX351" fmla="*/ 1063025 w 3540888"/>
              <a:gd name="connsiteY351" fmla="*/ 152243 h 3540887"/>
              <a:gd name="connsiteX352" fmla="*/ 1056132 w 3540888"/>
              <a:gd name="connsiteY352" fmla="*/ 161119 h 3540887"/>
              <a:gd name="connsiteX353" fmla="*/ 1069009 w 3540888"/>
              <a:gd name="connsiteY353" fmla="*/ 164418 h 3540887"/>
              <a:gd name="connsiteX354" fmla="*/ 1075175 w 3540888"/>
              <a:gd name="connsiteY354" fmla="*/ 180778 h 3540887"/>
              <a:gd name="connsiteX355" fmla="*/ 1068828 w 3540888"/>
              <a:gd name="connsiteY355" fmla="*/ 160233 h 3540887"/>
              <a:gd name="connsiteX356" fmla="*/ 1080798 w 3540888"/>
              <a:gd name="connsiteY356" fmla="*/ 184584 h 3540887"/>
              <a:gd name="connsiteX357" fmla="*/ 1086966 w 3540888"/>
              <a:gd name="connsiteY357" fmla="*/ 158966 h 3540887"/>
              <a:gd name="connsiteX358" fmla="*/ 1092145 w 3540888"/>
              <a:gd name="connsiteY358" fmla="*/ 146201 h 3540887"/>
              <a:gd name="connsiteX359" fmla="*/ 1089975 w 3540888"/>
              <a:gd name="connsiteY359" fmla="*/ 136664 h 3540887"/>
              <a:gd name="connsiteX360" fmla="*/ 1089919 w 3540888"/>
              <a:gd name="connsiteY360" fmla="*/ 135978 h 3540887"/>
              <a:gd name="connsiteX361" fmla="*/ 1088688 w 3540888"/>
              <a:gd name="connsiteY361" fmla="*/ 136428 h 3540887"/>
              <a:gd name="connsiteX362" fmla="*/ 1089083 w 3540888"/>
              <a:gd name="connsiteY362" fmla="*/ 139275 h 3540887"/>
              <a:gd name="connsiteX363" fmla="*/ 1092145 w 3540888"/>
              <a:gd name="connsiteY363" fmla="*/ 146201 h 3540887"/>
              <a:gd name="connsiteX364" fmla="*/ 1096758 w 3540888"/>
              <a:gd name="connsiteY364" fmla="*/ 133475 h 3540887"/>
              <a:gd name="connsiteX365" fmla="*/ 1096477 w 3540888"/>
              <a:gd name="connsiteY365" fmla="*/ 133578 h 3540887"/>
              <a:gd name="connsiteX366" fmla="*/ 1096623 w 3540888"/>
              <a:gd name="connsiteY366" fmla="*/ 133650 h 3540887"/>
              <a:gd name="connsiteX367" fmla="*/ 1102025 w 3540888"/>
              <a:gd name="connsiteY367" fmla="*/ 235261 h 3540887"/>
              <a:gd name="connsiteX368" fmla="*/ 1095665 w 3540888"/>
              <a:gd name="connsiteY368" fmla="*/ 227546 h 3540887"/>
              <a:gd name="connsiteX369" fmla="*/ 1102025 w 3540888"/>
              <a:gd name="connsiteY369" fmla="*/ 235261 h 3540887"/>
              <a:gd name="connsiteX370" fmla="*/ 1135360 w 3540888"/>
              <a:gd name="connsiteY370" fmla="*/ 216617 h 3540887"/>
              <a:gd name="connsiteX371" fmla="*/ 1134063 w 3540888"/>
              <a:gd name="connsiteY371" fmla="*/ 233024 h 3540887"/>
              <a:gd name="connsiteX372" fmla="*/ 1133132 w 3540888"/>
              <a:gd name="connsiteY372" fmla="*/ 231113 h 3540887"/>
              <a:gd name="connsiteX373" fmla="*/ 1133025 w 3540888"/>
              <a:gd name="connsiteY373" fmla="*/ 226468 h 3540887"/>
              <a:gd name="connsiteX374" fmla="*/ 1133359 w 3540888"/>
              <a:gd name="connsiteY374" fmla="*/ 216757 h 3540887"/>
              <a:gd name="connsiteX375" fmla="*/ 1135360 w 3540888"/>
              <a:gd name="connsiteY375" fmla="*/ 216617 h 3540887"/>
              <a:gd name="connsiteX376" fmla="*/ 1143452 w 3540888"/>
              <a:gd name="connsiteY376" fmla="*/ 129190 h 3540887"/>
              <a:gd name="connsiteX377" fmla="*/ 1143300 w 3540888"/>
              <a:gd name="connsiteY377" fmla="*/ 129713 h 3540887"/>
              <a:gd name="connsiteX378" fmla="*/ 1142664 w 3540888"/>
              <a:gd name="connsiteY378" fmla="*/ 124316 h 3540887"/>
              <a:gd name="connsiteX379" fmla="*/ 1142679 w 3540888"/>
              <a:gd name="connsiteY379" fmla="*/ 123839 h 3540887"/>
              <a:gd name="connsiteX380" fmla="*/ 1159741 w 3540888"/>
              <a:gd name="connsiteY380" fmla="*/ 223073 h 3540887"/>
              <a:gd name="connsiteX381" fmla="*/ 1158405 w 3540888"/>
              <a:gd name="connsiteY381" fmla="*/ 234259 h 3540887"/>
              <a:gd name="connsiteX382" fmla="*/ 1157816 w 3540888"/>
              <a:gd name="connsiteY382" fmla="*/ 234508 h 3540887"/>
              <a:gd name="connsiteX383" fmla="*/ 1157704 w 3540888"/>
              <a:gd name="connsiteY383" fmla="*/ 236053 h 3540887"/>
              <a:gd name="connsiteX384" fmla="*/ 1154918 w 3540888"/>
              <a:gd name="connsiteY384" fmla="*/ 239217 h 3540887"/>
              <a:gd name="connsiteX385" fmla="*/ 1154440 w 3540888"/>
              <a:gd name="connsiteY385" fmla="*/ 239762 h 3540887"/>
              <a:gd name="connsiteX386" fmla="*/ 1159741 w 3540888"/>
              <a:gd name="connsiteY386" fmla="*/ 223073 h 3540887"/>
              <a:gd name="connsiteX387" fmla="*/ 1165925 w 3540888"/>
              <a:gd name="connsiteY387" fmla="*/ 226719 h 3540887"/>
              <a:gd name="connsiteX388" fmla="*/ 1162096 w 3540888"/>
              <a:gd name="connsiteY388" fmla="*/ 231067 h 3540887"/>
              <a:gd name="connsiteX389" fmla="*/ 1161744 w 3540888"/>
              <a:gd name="connsiteY389" fmla="*/ 222933 h 3540887"/>
              <a:gd name="connsiteX390" fmla="*/ 1165925 w 3540888"/>
              <a:gd name="connsiteY390" fmla="*/ 226719 h 3540887"/>
              <a:gd name="connsiteX391" fmla="*/ 1170769 w 3540888"/>
              <a:gd name="connsiteY391" fmla="*/ 152953 h 3540887"/>
              <a:gd name="connsiteX392" fmla="*/ 1165640 w 3540888"/>
              <a:gd name="connsiteY392" fmla="*/ 173705 h 3540887"/>
              <a:gd name="connsiteX393" fmla="*/ 1168169 w 3540888"/>
              <a:gd name="connsiteY393" fmla="*/ 185769 h 3540887"/>
              <a:gd name="connsiteX394" fmla="*/ 1140487 w 3540888"/>
              <a:gd name="connsiteY394" fmla="*/ 195859 h 3540887"/>
              <a:gd name="connsiteX395" fmla="*/ 1143723 w 3540888"/>
              <a:gd name="connsiteY395" fmla="*/ 224191 h 3540887"/>
              <a:gd name="connsiteX396" fmla="*/ 1147199 w 3540888"/>
              <a:gd name="connsiteY396" fmla="*/ 211709 h 3540887"/>
              <a:gd name="connsiteX397" fmla="*/ 1153736 w 3540888"/>
              <a:gd name="connsiteY397" fmla="*/ 223492 h 3540887"/>
              <a:gd name="connsiteX398" fmla="*/ 1152612 w 3540888"/>
              <a:gd name="connsiteY398" fmla="*/ 243965 h 3540887"/>
              <a:gd name="connsiteX399" fmla="*/ 1148256 w 3540888"/>
              <a:gd name="connsiteY399" fmla="*/ 236111 h 3540887"/>
              <a:gd name="connsiteX400" fmla="*/ 1149555 w 3540888"/>
              <a:gd name="connsiteY400" fmla="*/ 219703 h 3540887"/>
              <a:gd name="connsiteX401" fmla="*/ 1140247 w 3540888"/>
              <a:gd name="connsiteY401" fmla="*/ 236670 h 3540887"/>
              <a:gd name="connsiteX402" fmla="*/ 1139366 w 3540888"/>
              <a:gd name="connsiteY402" fmla="*/ 216337 h 3540887"/>
              <a:gd name="connsiteX403" fmla="*/ 1133183 w 3540888"/>
              <a:gd name="connsiteY403" fmla="*/ 212687 h 3540887"/>
              <a:gd name="connsiteX404" fmla="*/ 1132654 w 3540888"/>
              <a:gd name="connsiteY404" fmla="*/ 200484 h 3540887"/>
              <a:gd name="connsiteX405" fmla="*/ 1138662 w 3540888"/>
              <a:gd name="connsiteY405" fmla="*/ 200064 h 3540887"/>
              <a:gd name="connsiteX406" fmla="*/ 1134304 w 3540888"/>
              <a:gd name="connsiteY406" fmla="*/ 192210 h 3540887"/>
              <a:gd name="connsiteX407" fmla="*/ 1142139 w 3540888"/>
              <a:gd name="connsiteY407" fmla="*/ 187586 h 3540887"/>
              <a:gd name="connsiteX408" fmla="*/ 1133424 w 3540888"/>
              <a:gd name="connsiteY408" fmla="*/ 171877 h 3540887"/>
              <a:gd name="connsiteX409" fmla="*/ 1137255 w 3540888"/>
              <a:gd name="connsiteY409" fmla="*/ 167528 h 3540887"/>
              <a:gd name="connsiteX410" fmla="*/ 1136551 w 3540888"/>
              <a:gd name="connsiteY410" fmla="*/ 151260 h 3540887"/>
              <a:gd name="connsiteX411" fmla="*/ 1128539 w 3540888"/>
              <a:gd name="connsiteY411" fmla="*/ 151819 h 3540887"/>
              <a:gd name="connsiteX412" fmla="*/ 1130015 w 3540888"/>
              <a:gd name="connsiteY412" fmla="*/ 139476 h 3540887"/>
              <a:gd name="connsiteX413" fmla="*/ 1134371 w 3540888"/>
              <a:gd name="connsiteY413" fmla="*/ 147334 h 3540887"/>
              <a:gd name="connsiteX414" fmla="*/ 1135846 w 3540888"/>
              <a:gd name="connsiteY414" fmla="*/ 134992 h 3540887"/>
              <a:gd name="connsiteX415" fmla="*/ 1136199 w 3540888"/>
              <a:gd name="connsiteY415" fmla="*/ 143126 h 3540887"/>
              <a:gd name="connsiteX416" fmla="*/ 1139047 w 3540888"/>
              <a:gd name="connsiteY416" fmla="*/ 139358 h 3540887"/>
              <a:gd name="connsiteX417" fmla="*/ 1140550 w 3540888"/>
              <a:gd name="connsiteY417" fmla="*/ 138994 h 3540887"/>
              <a:gd name="connsiteX418" fmla="*/ 1141478 w 3540888"/>
              <a:gd name="connsiteY418" fmla="*/ 141734 h 3540887"/>
              <a:gd name="connsiteX419" fmla="*/ 1139447 w 3540888"/>
              <a:gd name="connsiteY419" fmla="*/ 146528 h 3540887"/>
              <a:gd name="connsiteX420" fmla="*/ 1142057 w 3540888"/>
              <a:gd name="connsiteY420" fmla="*/ 155137 h 3540887"/>
              <a:gd name="connsiteX421" fmla="*/ 1145120 w 3540888"/>
              <a:gd name="connsiteY421" fmla="*/ 154496 h 3540887"/>
              <a:gd name="connsiteX422" fmla="*/ 1145263 w 3540888"/>
              <a:gd name="connsiteY422" fmla="*/ 154604 h 3540887"/>
              <a:gd name="connsiteX423" fmla="*/ 1145541 w 3540888"/>
              <a:gd name="connsiteY423" fmla="*/ 154407 h 3540887"/>
              <a:gd name="connsiteX424" fmla="*/ 1145753 w 3540888"/>
              <a:gd name="connsiteY424" fmla="*/ 154363 h 3540887"/>
              <a:gd name="connsiteX425" fmla="*/ 1145763 w 3540888"/>
              <a:gd name="connsiteY425" fmla="*/ 154249 h 3540887"/>
              <a:gd name="connsiteX426" fmla="*/ 1149860 w 3540888"/>
              <a:gd name="connsiteY426" fmla="*/ 151351 h 3540887"/>
              <a:gd name="connsiteX427" fmla="*/ 1160404 w 3540888"/>
              <a:gd name="connsiteY427" fmla="*/ 145517 h 3540887"/>
              <a:gd name="connsiteX428" fmla="*/ 1157696 w 3540888"/>
              <a:gd name="connsiteY428" fmla="*/ 129384 h 3540887"/>
              <a:gd name="connsiteX429" fmla="*/ 1164056 w 3540888"/>
              <a:gd name="connsiteY429" fmla="*/ 137099 h 3540887"/>
              <a:gd name="connsiteX430" fmla="*/ 1170769 w 3540888"/>
              <a:gd name="connsiteY430" fmla="*/ 152953 h 3540887"/>
              <a:gd name="connsiteX431" fmla="*/ 1173297 w 3540888"/>
              <a:gd name="connsiteY431" fmla="*/ 165011 h 3540887"/>
              <a:gd name="connsiteX432" fmla="*/ 1172310 w 3540888"/>
              <a:gd name="connsiteY432" fmla="*/ 171200 h 3540887"/>
              <a:gd name="connsiteX433" fmla="*/ 1171717 w 3540888"/>
              <a:gd name="connsiteY433" fmla="*/ 172700 h 3540887"/>
              <a:gd name="connsiteX434" fmla="*/ 1170784 w 3540888"/>
              <a:gd name="connsiteY434" fmla="*/ 172939 h 3540887"/>
              <a:gd name="connsiteX435" fmla="*/ 1169581 w 3540888"/>
              <a:gd name="connsiteY435" fmla="*/ 174665 h 3540887"/>
              <a:gd name="connsiteX436" fmla="*/ 1169307 w 3540888"/>
              <a:gd name="connsiteY436" fmla="*/ 171410 h 3540887"/>
              <a:gd name="connsiteX437" fmla="*/ 1173297 w 3540888"/>
              <a:gd name="connsiteY437" fmla="*/ 165011 h 3540887"/>
              <a:gd name="connsiteX438" fmla="*/ 1492275 w 3540888"/>
              <a:gd name="connsiteY438" fmla="*/ 110108 h 3540887"/>
              <a:gd name="connsiteX439" fmla="*/ 1488799 w 3540888"/>
              <a:gd name="connsiteY439" fmla="*/ 122590 h 3540887"/>
              <a:gd name="connsiteX440" fmla="*/ 1492275 w 3540888"/>
              <a:gd name="connsiteY440" fmla="*/ 110108 h 3540887"/>
              <a:gd name="connsiteX441" fmla="*/ 1518493 w 3540888"/>
              <a:gd name="connsiteY441" fmla="*/ 22764 h 3540887"/>
              <a:gd name="connsiteX442" fmla="*/ 1515645 w 3540888"/>
              <a:gd name="connsiteY442" fmla="*/ 20401 h 3540887"/>
              <a:gd name="connsiteX443" fmla="*/ 1513647 w 3540888"/>
              <a:gd name="connsiteY443" fmla="*/ 20706 h 3540887"/>
              <a:gd name="connsiteX444" fmla="*/ 1511612 w 3540888"/>
              <a:gd name="connsiteY444" fmla="*/ 27162 h 3540887"/>
              <a:gd name="connsiteX445" fmla="*/ 1515840 w 3540888"/>
              <a:gd name="connsiteY445" fmla="*/ 27843 h 3540887"/>
              <a:gd name="connsiteX446" fmla="*/ 1518493 w 3540888"/>
              <a:gd name="connsiteY446" fmla="*/ 22764 h 3540887"/>
              <a:gd name="connsiteX447" fmla="*/ 1566389 w 3540888"/>
              <a:gd name="connsiteY447" fmla="*/ 149377 h 3540887"/>
              <a:gd name="connsiteX448" fmla="*/ 1560614 w 3540888"/>
              <a:gd name="connsiteY448" fmla="*/ 158925 h 3540887"/>
              <a:gd name="connsiteX449" fmla="*/ 1566389 w 3540888"/>
              <a:gd name="connsiteY449" fmla="*/ 149377 h 3540887"/>
              <a:gd name="connsiteX450" fmla="*/ 1568586 w 3540888"/>
              <a:gd name="connsiteY450" fmla="*/ 202689 h 3540887"/>
              <a:gd name="connsiteX451" fmla="*/ 1554394 w 3540888"/>
              <a:gd name="connsiteY451" fmla="*/ 199598 h 3540887"/>
              <a:gd name="connsiteX452" fmla="*/ 1560225 w 3540888"/>
              <a:gd name="connsiteY452" fmla="*/ 195113 h 3540887"/>
              <a:gd name="connsiteX453" fmla="*/ 1557870 w 3540888"/>
              <a:gd name="connsiteY453" fmla="*/ 187119 h 3540887"/>
              <a:gd name="connsiteX454" fmla="*/ 1568586 w 3540888"/>
              <a:gd name="connsiteY454" fmla="*/ 202689 h 3540887"/>
              <a:gd name="connsiteX455" fmla="*/ 1572732 w 3540888"/>
              <a:gd name="connsiteY455" fmla="*/ 132609 h 3540887"/>
              <a:gd name="connsiteX456" fmla="*/ 1569377 w 3540888"/>
              <a:gd name="connsiteY456" fmla="*/ 136761 h 3540887"/>
              <a:gd name="connsiteX457" fmla="*/ 1567277 w 3540888"/>
              <a:gd name="connsiteY457" fmla="*/ 129072 h 3540887"/>
              <a:gd name="connsiteX458" fmla="*/ 1569546 w 3540888"/>
              <a:gd name="connsiteY458" fmla="*/ 140667 h 3540887"/>
              <a:gd name="connsiteX459" fmla="*/ 1572732 w 3540888"/>
              <a:gd name="connsiteY459" fmla="*/ 132609 h 3540887"/>
              <a:gd name="connsiteX460" fmla="*/ 1575558 w 3540888"/>
              <a:gd name="connsiteY460" fmla="*/ 116960 h 3540887"/>
              <a:gd name="connsiteX461" fmla="*/ 1573649 w 3540888"/>
              <a:gd name="connsiteY461" fmla="*/ 112955 h 3540887"/>
              <a:gd name="connsiteX462" fmla="*/ 1572665 w 3540888"/>
              <a:gd name="connsiteY462" fmla="*/ 120859 h 3540887"/>
              <a:gd name="connsiteX463" fmla="*/ 1574325 w 3540888"/>
              <a:gd name="connsiteY463" fmla="*/ 128580 h 3540887"/>
              <a:gd name="connsiteX464" fmla="*/ 1575755 w 3540888"/>
              <a:gd name="connsiteY464" fmla="*/ 117376 h 3540887"/>
              <a:gd name="connsiteX465" fmla="*/ 1575582 w 3540888"/>
              <a:gd name="connsiteY465" fmla="*/ 116737 h 3540887"/>
              <a:gd name="connsiteX466" fmla="*/ 1575558 w 3540888"/>
              <a:gd name="connsiteY466" fmla="*/ 116960 h 3540887"/>
              <a:gd name="connsiteX467" fmla="*/ 1581037 w 3540888"/>
              <a:gd name="connsiteY467" fmla="*/ 120276 h 3540887"/>
              <a:gd name="connsiteX468" fmla="*/ 1576808 w 3540888"/>
              <a:gd name="connsiteY468" fmla="*/ 119589 h 3540887"/>
              <a:gd name="connsiteX469" fmla="*/ 1575755 w 3540888"/>
              <a:gd name="connsiteY469" fmla="*/ 117376 h 3540887"/>
              <a:gd name="connsiteX470" fmla="*/ 1579782 w 3540888"/>
              <a:gd name="connsiteY470" fmla="*/ 132117 h 3540887"/>
              <a:gd name="connsiteX471" fmla="*/ 1581037 w 3540888"/>
              <a:gd name="connsiteY471" fmla="*/ 120276 h 3540887"/>
              <a:gd name="connsiteX472" fmla="*/ 1590007 w 3540888"/>
              <a:gd name="connsiteY472" fmla="*/ 143811 h 3540887"/>
              <a:gd name="connsiteX473" fmla="*/ 1584233 w 3540888"/>
              <a:gd name="connsiteY473" fmla="*/ 153358 h 3540887"/>
              <a:gd name="connsiteX474" fmla="*/ 1590007 w 3540888"/>
              <a:gd name="connsiteY474" fmla="*/ 143811 h 3540887"/>
              <a:gd name="connsiteX475" fmla="*/ 1602325 w 3540888"/>
              <a:gd name="connsiteY475" fmla="*/ 183443 h 3540887"/>
              <a:gd name="connsiteX476" fmla="*/ 1601987 w 3540888"/>
              <a:gd name="connsiteY476" fmla="*/ 175627 h 3540887"/>
              <a:gd name="connsiteX477" fmla="*/ 1600226 w 3540888"/>
              <a:gd name="connsiteY477" fmla="*/ 175750 h 3540887"/>
              <a:gd name="connsiteX478" fmla="*/ 1593347 w 3540888"/>
              <a:gd name="connsiteY478" fmla="*/ 180147 h 3540887"/>
              <a:gd name="connsiteX479" fmla="*/ 1593516 w 3540888"/>
              <a:gd name="connsiteY479" fmla="*/ 184057 h 3540887"/>
              <a:gd name="connsiteX480" fmla="*/ 1591924 w 3540888"/>
              <a:gd name="connsiteY480" fmla="*/ 188087 h 3540887"/>
              <a:gd name="connsiteX481" fmla="*/ 1602325 w 3540888"/>
              <a:gd name="connsiteY481" fmla="*/ 183443 h 3540887"/>
              <a:gd name="connsiteX482" fmla="*/ 1610423 w 3540888"/>
              <a:gd name="connsiteY482" fmla="*/ 145977 h 3540887"/>
              <a:gd name="connsiteX483" fmla="*/ 1607131 w 3540888"/>
              <a:gd name="connsiteY483" fmla="*/ 154697 h 3540887"/>
              <a:gd name="connsiteX484" fmla="*/ 1587368 w 3540888"/>
              <a:gd name="connsiteY484" fmla="*/ 164566 h 3540887"/>
              <a:gd name="connsiteX485" fmla="*/ 1591030 w 3540888"/>
              <a:gd name="connsiteY485" fmla="*/ 164310 h 3540887"/>
              <a:gd name="connsiteX486" fmla="*/ 1600179 w 3540888"/>
              <a:gd name="connsiteY486" fmla="*/ 163672 h 3540887"/>
              <a:gd name="connsiteX487" fmla="*/ 1609144 w 3540888"/>
              <a:gd name="connsiteY487" fmla="*/ 158800 h 3540887"/>
              <a:gd name="connsiteX488" fmla="*/ 1610423 w 3540888"/>
              <a:gd name="connsiteY488" fmla="*/ 145977 h 3540887"/>
              <a:gd name="connsiteX489" fmla="*/ 1736409 w 3540888"/>
              <a:gd name="connsiteY489" fmla="*/ 3420655 h 3540887"/>
              <a:gd name="connsiteX490" fmla="*/ 1724277 w 3540888"/>
              <a:gd name="connsiteY490" fmla="*/ 3424504 h 3540887"/>
              <a:gd name="connsiteX491" fmla="*/ 1724276 w 3540888"/>
              <a:gd name="connsiteY491" fmla="*/ 3432204 h 3540887"/>
              <a:gd name="connsiteX492" fmla="*/ 1726298 w 3540888"/>
              <a:gd name="connsiteY492" fmla="*/ 3432204 h 3540887"/>
              <a:gd name="connsiteX493" fmla="*/ 1734387 w 3540888"/>
              <a:gd name="connsiteY493" fmla="*/ 3428356 h 3540887"/>
              <a:gd name="connsiteX494" fmla="*/ 1734387 w 3540888"/>
              <a:gd name="connsiteY494" fmla="*/ 3424504 h 3540887"/>
              <a:gd name="connsiteX495" fmla="*/ 1736409 w 3540888"/>
              <a:gd name="connsiteY495" fmla="*/ 3420655 h 3540887"/>
              <a:gd name="connsiteX496" fmla="*/ 1740456 w 3540888"/>
              <a:gd name="connsiteY496" fmla="*/ 3444072 h 3540887"/>
              <a:gd name="connsiteX497" fmla="*/ 1736254 w 3540888"/>
              <a:gd name="connsiteY497" fmla="*/ 3444072 h 3540887"/>
              <a:gd name="connsiteX498" fmla="*/ 1725752 w 3540888"/>
              <a:gd name="connsiteY498" fmla="*/ 3444071 h 3540887"/>
              <a:gd name="connsiteX499" fmla="*/ 1715253 w 3540888"/>
              <a:gd name="connsiteY499" fmla="*/ 3448242 h 3540887"/>
              <a:gd name="connsiteX500" fmla="*/ 1713155 w 3540888"/>
              <a:gd name="connsiteY500" fmla="*/ 3460751 h 3540887"/>
              <a:gd name="connsiteX501" fmla="*/ 1717354 w 3540888"/>
              <a:gd name="connsiteY501" fmla="*/ 3452411 h 3540887"/>
              <a:gd name="connsiteX502" fmla="*/ 1740456 w 3540888"/>
              <a:gd name="connsiteY502" fmla="*/ 3444072 h 3540887"/>
              <a:gd name="connsiteX503" fmla="*/ 1743489 w 3540888"/>
              <a:gd name="connsiteY503" fmla="*/ 3455296 h 3540887"/>
              <a:gd name="connsiteX504" fmla="*/ 1736409 w 3540888"/>
              <a:gd name="connsiteY504" fmla="*/ 3464278 h 3540887"/>
              <a:gd name="connsiteX505" fmla="*/ 1743489 w 3540888"/>
              <a:gd name="connsiteY505" fmla="*/ 3455296 h 3540887"/>
              <a:gd name="connsiteX506" fmla="*/ 1751408 w 3540888"/>
              <a:gd name="connsiteY506" fmla="*/ 3491222 h 3540887"/>
              <a:gd name="connsiteX507" fmla="*/ 1747530 w 3540888"/>
              <a:gd name="connsiteY507" fmla="*/ 3476466 h 3540887"/>
              <a:gd name="connsiteX508" fmla="*/ 1745508 w 3540888"/>
              <a:gd name="connsiteY508" fmla="*/ 3488011 h 3540887"/>
              <a:gd name="connsiteX509" fmla="*/ 1750313 w 3540888"/>
              <a:gd name="connsiteY509" fmla="*/ 3488976 h 3540887"/>
              <a:gd name="connsiteX510" fmla="*/ 1751613 w 3540888"/>
              <a:gd name="connsiteY510" fmla="*/ 3491644 h 3540887"/>
              <a:gd name="connsiteX511" fmla="*/ 1751408 w 3540888"/>
              <a:gd name="connsiteY511" fmla="*/ 3491222 h 3540887"/>
              <a:gd name="connsiteX512" fmla="*/ 1751575 w 3540888"/>
              <a:gd name="connsiteY512" fmla="*/ 3491861 h 3540887"/>
              <a:gd name="connsiteX513" fmla="*/ 1755117 w 3540888"/>
              <a:gd name="connsiteY513" fmla="*/ 3488012 h 3540887"/>
              <a:gd name="connsiteX514" fmla="*/ 1753600 w 3540888"/>
              <a:gd name="connsiteY514" fmla="*/ 3480315 h 3540887"/>
              <a:gd name="connsiteX515" fmla="*/ 1751613 w 3540888"/>
              <a:gd name="connsiteY515" fmla="*/ 3491644 h 3540887"/>
              <a:gd name="connsiteX516" fmla="*/ 1753600 w 3540888"/>
              <a:gd name="connsiteY516" fmla="*/ 3495710 h 3540887"/>
              <a:gd name="connsiteX517" fmla="*/ 1755117 w 3540888"/>
              <a:gd name="connsiteY517" fmla="*/ 3488012 h 3540887"/>
              <a:gd name="connsiteX518" fmla="*/ 1761689 w 3540888"/>
              <a:gd name="connsiteY518" fmla="*/ 3480315 h 3540887"/>
              <a:gd name="connsiteX519" fmla="*/ 1759666 w 3540888"/>
              <a:gd name="connsiteY519" fmla="*/ 3468770 h 3540887"/>
              <a:gd name="connsiteX520" fmla="*/ 1755621 w 3540888"/>
              <a:gd name="connsiteY520" fmla="*/ 3476466 h 3540887"/>
              <a:gd name="connsiteX521" fmla="*/ 1759666 w 3540888"/>
              <a:gd name="connsiteY521" fmla="*/ 3472618 h 3540887"/>
              <a:gd name="connsiteX522" fmla="*/ 1761689 w 3540888"/>
              <a:gd name="connsiteY522" fmla="*/ 3480315 h 3540887"/>
              <a:gd name="connsiteX523" fmla="*/ 1770791 w 3540888"/>
              <a:gd name="connsiteY523" fmla="*/ 3451447 h 3540887"/>
              <a:gd name="connsiteX524" fmla="*/ 1763710 w 3540888"/>
              <a:gd name="connsiteY524" fmla="*/ 3460430 h 3540887"/>
              <a:gd name="connsiteX525" fmla="*/ 1770791 w 3540888"/>
              <a:gd name="connsiteY525" fmla="*/ 3451447 h 3540887"/>
              <a:gd name="connsiteX526" fmla="*/ 1779924 w 3540888"/>
              <a:gd name="connsiteY526" fmla="*/ 3411922 h 3540887"/>
              <a:gd name="connsiteX527" fmla="*/ 1773028 w 3540888"/>
              <a:gd name="connsiteY527" fmla="*/ 3415927 h 3540887"/>
              <a:gd name="connsiteX528" fmla="*/ 1775327 w 3540888"/>
              <a:gd name="connsiteY528" fmla="*/ 3423941 h 3540887"/>
              <a:gd name="connsiteX529" fmla="*/ 1763836 w 3540888"/>
              <a:gd name="connsiteY529" fmla="*/ 3407912 h 3540887"/>
              <a:gd name="connsiteX530" fmla="*/ 1779924 w 3540888"/>
              <a:gd name="connsiteY530" fmla="*/ 3411922 h 3540887"/>
              <a:gd name="connsiteX531" fmla="*/ 1825479 w 3540888"/>
              <a:gd name="connsiteY531" fmla="*/ 3538108 h 3540887"/>
              <a:gd name="connsiteX532" fmla="*/ 1823130 w 3540888"/>
              <a:gd name="connsiteY532" fmla="*/ 3531399 h 3540887"/>
              <a:gd name="connsiteX533" fmla="*/ 1821314 w 3540888"/>
              <a:gd name="connsiteY533" fmla="*/ 3538319 h 3540887"/>
              <a:gd name="connsiteX534" fmla="*/ 1851168 w 3540888"/>
              <a:gd name="connsiteY534" fmla="*/ 3492063 h 3540887"/>
              <a:gd name="connsiteX535" fmla="*/ 1846573 w 3540888"/>
              <a:gd name="connsiteY535" fmla="*/ 3504086 h 3540887"/>
              <a:gd name="connsiteX536" fmla="*/ 1851168 w 3540888"/>
              <a:gd name="connsiteY536" fmla="*/ 3492063 h 3540887"/>
              <a:gd name="connsiteX537" fmla="*/ 2219172 w 3540888"/>
              <a:gd name="connsiteY537" fmla="*/ 3466019 h 3540887"/>
              <a:gd name="connsiteX538" fmla="*/ 2214289 w 3540888"/>
              <a:gd name="connsiteY538" fmla="*/ 3472030 h 3540887"/>
              <a:gd name="connsiteX539" fmla="*/ 2215725 w 3540888"/>
              <a:gd name="connsiteY539" fmla="*/ 3466019 h 3540887"/>
              <a:gd name="connsiteX540" fmla="*/ 2216478 w 3540888"/>
              <a:gd name="connsiteY540" fmla="*/ 3464586 h 3540887"/>
              <a:gd name="connsiteX541" fmla="*/ 2217558 w 3540888"/>
              <a:gd name="connsiteY541" fmla="*/ 3464416 h 3540887"/>
              <a:gd name="connsiteX542" fmla="*/ 2219019 w 3540888"/>
              <a:gd name="connsiteY542" fmla="*/ 3462802 h 3540887"/>
              <a:gd name="connsiteX543" fmla="*/ 2230377 w 3540888"/>
              <a:gd name="connsiteY543" fmla="*/ 3415927 h 3540887"/>
              <a:gd name="connsiteX544" fmla="*/ 2225781 w 3540888"/>
              <a:gd name="connsiteY544" fmla="*/ 3411922 h 3540887"/>
              <a:gd name="connsiteX545" fmla="*/ 2230377 w 3540888"/>
              <a:gd name="connsiteY545" fmla="*/ 3407913 h 3540887"/>
              <a:gd name="connsiteX546" fmla="*/ 2230377 w 3540888"/>
              <a:gd name="connsiteY546" fmla="*/ 3415927 h 3540887"/>
              <a:gd name="connsiteX547" fmla="*/ 2239569 w 3540888"/>
              <a:gd name="connsiteY547" fmla="*/ 3399897 h 3540887"/>
              <a:gd name="connsiteX548" fmla="*/ 2232676 w 3540888"/>
              <a:gd name="connsiteY548" fmla="*/ 3415927 h 3540887"/>
              <a:gd name="connsiteX549" fmla="*/ 2234759 w 3540888"/>
              <a:gd name="connsiteY549" fmla="*/ 3405030 h 3540887"/>
              <a:gd name="connsiteX550" fmla="*/ 2235446 w 3540888"/>
              <a:gd name="connsiteY550" fmla="*/ 3404827 h 3540887"/>
              <a:gd name="connsiteX551" fmla="*/ 2235650 w 3540888"/>
              <a:gd name="connsiteY551" fmla="*/ 3403317 h 3540887"/>
              <a:gd name="connsiteX552" fmla="*/ 2238995 w 3540888"/>
              <a:gd name="connsiteY552" fmla="*/ 3400399 h 3540887"/>
              <a:gd name="connsiteX553" fmla="*/ 2239569 w 3540888"/>
              <a:gd name="connsiteY553" fmla="*/ 3399897 h 3540887"/>
              <a:gd name="connsiteX554" fmla="*/ 2263522 w 3540888"/>
              <a:gd name="connsiteY554" fmla="*/ 3409854 h 3540887"/>
              <a:gd name="connsiteX555" fmla="*/ 2263414 w 3540888"/>
              <a:gd name="connsiteY555" fmla="*/ 3414424 h 3540887"/>
              <a:gd name="connsiteX556" fmla="*/ 2262552 w 3540888"/>
              <a:gd name="connsiteY556" fmla="*/ 3423940 h 3540887"/>
              <a:gd name="connsiteX557" fmla="*/ 2260255 w 3540888"/>
              <a:gd name="connsiteY557" fmla="*/ 3423940 h 3540887"/>
              <a:gd name="connsiteX558" fmla="*/ 2262552 w 3540888"/>
              <a:gd name="connsiteY558" fmla="*/ 3407913 h 3540887"/>
              <a:gd name="connsiteX559" fmla="*/ 2263522 w 3540888"/>
              <a:gd name="connsiteY559" fmla="*/ 3409854 h 3540887"/>
              <a:gd name="connsiteX560" fmla="*/ 2280394 w 3540888"/>
              <a:gd name="connsiteY560" fmla="*/ 3465541 h 3540887"/>
              <a:gd name="connsiteX561" fmla="*/ 2277203 w 3540888"/>
              <a:gd name="connsiteY561" fmla="*/ 3450992 h 3540887"/>
              <a:gd name="connsiteX562" fmla="*/ 2271744 w 3540888"/>
              <a:gd name="connsiteY562" fmla="*/ 3439973 h 3540887"/>
              <a:gd name="connsiteX563" fmla="*/ 2274044 w 3540888"/>
              <a:gd name="connsiteY563" fmla="*/ 3460007 h 3540887"/>
              <a:gd name="connsiteX564" fmla="*/ 2269447 w 3540888"/>
              <a:gd name="connsiteY564" fmla="*/ 3451992 h 3540887"/>
              <a:gd name="connsiteX565" fmla="*/ 2274208 w 3540888"/>
              <a:gd name="connsiteY565" fmla="*/ 3467131 h 3540887"/>
              <a:gd name="connsiteX566" fmla="*/ 2306218 w 3540888"/>
              <a:gd name="connsiteY566" fmla="*/ 3415927 h 3540887"/>
              <a:gd name="connsiteX567" fmla="*/ 2299322 w 3540888"/>
              <a:gd name="connsiteY567" fmla="*/ 3407913 h 3540887"/>
              <a:gd name="connsiteX568" fmla="*/ 2306218 w 3540888"/>
              <a:gd name="connsiteY568" fmla="*/ 3415927 h 3540887"/>
              <a:gd name="connsiteX569" fmla="*/ 2357936 w 3540888"/>
              <a:gd name="connsiteY569" fmla="*/ 3401264 h 3540887"/>
              <a:gd name="connsiteX570" fmla="*/ 2356780 w 3540888"/>
              <a:gd name="connsiteY570" fmla="*/ 3403908 h 3540887"/>
              <a:gd name="connsiteX571" fmla="*/ 2355630 w 3540888"/>
              <a:gd name="connsiteY571" fmla="*/ 3399899 h 3540887"/>
              <a:gd name="connsiteX572" fmla="*/ 2355306 w 3540888"/>
              <a:gd name="connsiteY572" fmla="*/ 3398770 h 3540887"/>
              <a:gd name="connsiteX573" fmla="*/ 2357788 w 3540888"/>
              <a:gd name="connsiteY573" fmla="*/ 3401172 h 3540887"/>
              <a:gd name="connsiteX574" fmla="*/ 2363334 w 3540888"/>
              <a:gd name="connsiteY574" fmla="*/ 3401037 h 3540887"/>
              <a:gd name="connsiteX575" fmla="*/ 2361376 w 3540888"/>
              <a:gd name="connsiteY575" fmla="*/ 3399897 h 3540887"/>
              <a:gd name="connsiteX576" fmla="*/ 2362030 w 3540888"/>
              <a:gd name="connsiteY576" fmla="*/ 3396421 h 3540887"/>
              <a:gd name="connsiteX577" fmla="*/ 2363082 w 3540888"/>
              <a:gd name="connsiteY577" fmla="*/ 3397564 h 3540887"/>
              <a:gd name="connsiteX578" fmla="*/ 2363334 w 3540888"/>
              <a:gd name="connsiteY578" fmla="*/ 3399489 h 3540887"/>
              <a:gd name="connsiteX579" fmla="*/ 2363717 w 3540888"/>
              <a:gd name="connsiteY579" fmla="*/ 3436844 h 3540887"/>
              <a:gd name="connsiteX580" fmla="*/ 2363334 w 3540888"/>
              <a:gd name="connsiteY580" fmla="*/ 3432205 h 3540887"/>
              <a:gd name="connsiteX581" fmla="*/ 2361960 w 3540888"/>
              <a:gd name="connsiteY581" fmla="*/ 3437487 h 3540887"/>
              <a:gd name="connsiteX582" fmla="*/ 2368272 w 3540888"/>
              <a:gd name="connsiteY582" fmla="*/ 3395894 h 3540887"/>
              <a:gd name="connsiteX583" fmla="*/ 2365895 w 3540888"/>
              <a:gd name="connsiteY583" fmla="*/ 3401878 h 3540887"/>
              <a:gd name="connsiteX584" fmla="*/ 2365357 w 3540888"/>
              <a:gd name="connsiteY584" fmla="*/ 3399488 h 3540887"/>
              <a:gd name="connsiteX585" fmla="*/ 2364598 w 3540888"/>
              <a:gd name="connsiteY585" fmla="*/ 3396601 h 3540887"/>
              <a:gd name="connsiteX586" fmla="*/ 2364733 w 3540888"/>
              <a:gd name="connsiteY586" fmla="*/ 3395070 h 3540887"/>
              <a:gd name="connsiteX587" fmla="*/ 2396323 w 3540888"/>
              <a:gd name="connsiteY587" fmla="*/ 3300639 h 3540887"/>
              <a:gd name="connsiteX588" fmla="*/ 2395056 w 3540888"/>
              <a:gd name="connsiteY588" fmla="*/ 3301443 h 3540887"/>
              <a:gd name="connsiteX589" fmla="*/ 2395492 w 3540888"/>
              <a:gd name="connsiteY589" fmla="*/ 3299076 h 3540887"/>
              <a:gd name="connsiteX590" fmla="*/ 2411871 w 3540888"/>
              <a:gd name="connsiteY590" fmla="*/ 3343195 h 3540887"/>
              <a:gd name="connsiteX591" fmla="*/ 2409679 w 3540888"/>
              <a:gd name="connsiteY591" fmla="*/ 3319140 h 3540887"/>
              <a:gd name="connsiteX592" fmla="*/ 2403654 w 3540888"/>
              <a:gd name="connsiteY592" fmla="*/ 3314128 h 3540887"/>
              <a:gd name="connsiteX593" fmla="*/ 2400917 w 3540888"/>
              <a:gd name="connsiteY593" fmla="*/ 3315130 h 3540887"/>
              <a:gd name="connsiteX594" fmla="*/ 2405298 w 3540888"/>
              <a:gd name="connsiteY594" fmla="*/ 3335177 h 3540887"/>
              <a:gd name="connsiteX595" fmla="*/ 2398727 w 3540888"/>
              <a:gd name="connsiteY595" fmla="*/ 3339186 h 3540887"/>
              <a:gd name="connsiteX596" fmla="*/ 2407490 w 3540888"/>
              <a:gd name="connsiteY596" fmla="*/ 3355222 h 3540887"/>
              <a:gd name="connsiteX597" fmla="*/ 2409679 w 3540888"/>
              <a:gd name="connsiteY597" fmla="*/ 3343195 h 3540887"/>
              <a:gd name="connsiteX598" fmla="*/ 2411871 w 3540888"/>
              <a:gd name="connsiteY598" fmla="*/ 3343195 h 3540887"/>
              <a:gd name="connsiteX599" fmla="*/ 2474562 w 3540888"/>
              <a:gd name="connsiteY599" fmla="*/ 3332132 h 3540887"/>
              <a:gd name="connsiteX600" fmla="*/ 2470772 w 3540888"/>
              <a:gd name="connsiteY600" fmla="*/ 3329726 h 3540887"/>
              <a:gd name="connsiteX601" fmla="*/ 2468496 w 3540888"/>
              <a:gd name="connsiteY601" fmla="*/ 3335980 h 3540887"/>
              <a:gd name="connsiteX602" fmla="*/ 2474562 w 3540888"/>
              <a:gd name="connsiteY602" fmla="*/ 3332132 h 3540887"/>
              <a:gd name="connsiteX603" fmla="*/ 2492374 w 3540888"/>
              <a:gd name="connsiteY603" fmla="*/ 3279682 h 3540887"/>
              <a:gd name="connsiteX604" fmla="*/ 2480883 w 3540888"/>
              <a:gd name="connsiteY604" fmla="*/ 3287696 h 3540887"/>
              <a:gd name="connsiteX605" fmla="*/ 2492374 w 3540888"/>
              <a:gd name="connsiteY605" fmla="*/ 3279682 h 3540887"/>
              <a:gd name="connsiteX606" fmla="*/ 2510181 w 3540888"/>
              <a:gd name="connsiteY606" fmla="*/ 190583 h 3540887"/>
              <a:gd name="connsiteX607" fmla="*/ 2497184 w 3540888"/>
              <a:gd name="connsiteY607" fmla="*/ 187413 h 3540887"/>
              <a:gd name="connsiteX608" fmla="*/ 2502504 w 3540888"/>
              <a:gd name="connsiteY608" fmla="*/ 182965 h 3540887"/>
              <a:gd name="connsiteX609" fmla="*/ 2501595 w 3540888"/>
              <a:gd name="connsiteY609" fmla="*/ 178951 h 3540887"/>
              <a:gd name="connsiteX610" fmla="*/ 2500497 w 3540888"/>
              <a:gd name="connsiteY610" fmla="*/ 179028 h 3540887"/>
              <a:gd name="connsiteX611" fmla="*/ 2501369 w 3540888"/>
              <a:gd name="connsiteY611" fmla="*/ 177949 h 3540887"/>
              <a:gd name="connsiteX612" fmla="*/ 2501595 w 3540888"/>
              <a:gd name="connsiteY612" fmla="*/ 178951 h 3540887"/>
              <a:gd name="connsiteX613" fmla="*/ 2505761 w 3540888"/>
              <a:gd name="connsiteY613" fmla="*/ 178662 h 3540887"/>
              <a:gd name="connsiteX614" fmla="*/ 2510181 w 3540888"/>
              <a:gd name="connsiteY614" fmla="*/ 190583 h 3540887"/>
              <a:gd name="connsiteX615" fmla="*/ 2526849 w 3540888"/>
              <a:gd name="connsiteY615" fmla="*/ 3291705 h 3540887"/>
              <a:gd name="connsiteX616" fmla="*/ 2522253 w 3540888"/>
              <a:gd name="connsiteY616" fmla="*/ 3295709 h 3540887"/>
              <a:gd name="connsiteX617" fmla="*/ 2519953 w 3540888"/>
              <a:gd name="connsiteY617" fmla="*/ 3263653 h 3540887"/>
              <a:gd name="connsiteX618" fmla="*/ 2524549 w 3540888"/>
              <a:gd name="connsiteY618" fmla="*/ 3263654 h 3540887"/>
              <a:gd name="connsiteX619" fmla="*/ 2526849 w 3540888"/>
              <a:gd name="connsiteY619" fmla="*/ 3291705 h 3540887"/>
              <a:gd name="connsiteX620" fmla="*/ 2556727 w 3540888"/>
              <a:gd name="connsiteY620" fmla="*/ 3235602 h 3540887"/>
              <a:gd name="connsiteX621" fmla="*/ 2545236 w 3540888"/>
              <a:gd name="connsiteY621" fmla="*/ 3227588 h 3540887"/>
              <a:gd name="connsiteX622" fmla="*/ 2545236 w 3540888"/>
              <a:gd name="connsiteY622" fmla="*/ 3207554 h 3540887"/>
              <a:gd name="connsiteX623" fmla="*/ 2549831 w 3540888"/>
              <a:gd name="connsiteY623" fmla="*/ 3223583 h 3540887"/>
              <a:gd name="connsiteX624" fmla="*/ 2556727 w 3540888"/>
              <a:gd name="connsiteY624" fmla="*/ 3223583 h 3540887"/>
              <a:gd name="connsiteX625" fmla="*/ 2556727 w 3540888"/>
              <a:gd name="connsiteY625" fmla="*/ 3235602 h 3540887"/>
              <a:gd name="connsiteX626" fmla="*/ 2559023 w 3540888"/>
              <a:gd name="connsiteY626" fmla="*/ 3191523 h 3540887"/>
              <a:gd name="connsiteX627" fmla="*/ 2554428 w 3540888"/>
              <a:gd name="connsiteY627" fmla="*/ 3175494 h 3540887"/>
              <a:gd name="connsiteX628" fmla="*/ 2559023 w 3540888"/>
              <a:gd name="connsiteY628" fmla="*/ 3175494 h 3540887"/>
              <a:gd name="connsiteX629" fmla="*/ 2559023 w 3540888"/>
              <a:gd name="connsiteY629" fmla="*/ 3191523 h 3540887"/>
              <a:gd name="connsiteX630" fmla="*/ 2591684 w 3540888"/>
              <a:gd name="connsiteY630" fmla="*/ 290865 h 3540887"/>
              <a:gd name="connsiteX631" fmla="*/ 2586364 w 3540888"/>
              <a:gd name="connsiteY631" fmla="*/ 295314 h 3540887"/>
              <a:gd name="connsiteX632" fmla="*/ 2585919 w 3540888"/>
              <a:gd name="connsiteY632" fmla="*/ 288977 h 3540887"/>
              <a:gd name="connsiteX633" fmla="*/ 2591684 w 3540888"/>
              <a:gd name="connsiteY633" fmla="*/ 290865 h 3540887"/>
              <a:gd name="connsiteX634" fmla="*/ 2603149 w 3540888"/>
              <a:gd name="connsiteY634" fmla="*/ 215448 h 3540887"/>
              <a:gd name="connsiteX635" fmla="*/ 2602397 w 3540888"/>
              <a:gd name="connsiteY635" fmla="*/ 207928 h 3540887"/>
              <a:gd name="connsiteX636" fmla="*/ 2602238 w 3540888"/>
              <a:gd name="connsiteY636" fmla="*/ 207851 h 3540887"/>
              <a:gd name="connsiteX637" fmla="*/ 2599454 w 3540888"/>
              <a:gd name="connsiteY637" fmla="*/ 211789 h 3540887"/>
              <a:gd name="connsiteX638" fmla="*/ 2601219 w 3540888"/>
              <a:gd name="connsiteY638" fmla="*/ 211665 h 3540887"/>
              <a:gd name="connsiteX639" fmla="*/ 2599623 w 3540888"/>
              <a:gd name="connsiteY639" fmla="*/ 215695 h 3540887"/>
              <a:gd name="connsiteX640" fmla="*/ 2603149 w 3540888"/>
              <a:gd name="connsiteY640" fmla="*/ 215448 h 3540887"/>
              <a:gd name="connsiteX641" fmla="*/ 2615898 w 3540888"/>
              <a:gd name="connsiteY641" fmla="*/ 214628 h 3540887"/>
              <a:gd name="connsiteX642" fmla="*/ 2615314 w 3540888"/>
              <a:gd name="connsiteY642" fmla="*/ 214273 h 3540887"/>
              <a:gd name="connsiteX643" fmla="*/ 2615510 w 3540888"/>
              <a:gd name="connsiteY643" fmla="*/ 216428 h 3540887"/>
              <a:gd name="connsiteX644" fmla="*/ 2616189 w 3540888"/>
              <a:gd name="connsiteY644" fmla="*/ 223864 h 3540887"/>
              <a:gd name="connsiteX645" fmla="*/ 2615510 w 3540888"/>
              <a:gd name="connsiteY645" fmla="*/ 216428 h 3540887"/>
              <a:gd name="connsiteX646" fmla="*/ 2614817 w 3540888"/>
              <a:gd name="connsiteY646" fmla="*/ 219637 h 3540887"/>
              <a:gd name="connsiteX647" fmla="*/ 2620460 w 3540888"/>
              <a:gd name="connsiteY647" fmla="*/ 227518 h 3540887"/>
              <a:gd name="connsiteX648" fmla="*/ 2617112 w 3540888"/>
              <a:gd name="connsiteY648" fmla="*/ 226718 h 3540887"/>
              <a:gd name="connsiteX649" fmla="*/ 2616189 w 3540888"/>
              <a:gd name="connsiteY649" fmla="*/ 223864 h 3540887"/>
              <a:gd name="connsiteX650" fmla="*/ 2617294 w 3540888"/>
              <a:gd name="connsiteY650" fmla="*/ 236010 h 3540887"/>
              <a:gd name="connsiteX651" fmla="*/ 2620460 w 3540888"/>
              <a:gd name="connsiteY651" fmla="*/ 227518 h 3540887"/>
              <a:gd name="connsiteX652" fmla="*/ 2627972 w 3540888"/>
              <a:gd name="connsiteY652" fmla="*/ 3071306 h 3540887"/>
              <a:gd name="connsiteX653" fmla="*/ 2623373 w 3540888"/>
              <a:gd name="connsiteY653" fmla="*/ 3071305 h 3540887"/>
              <a:gd name="connsiteX654" fmla="*/ 2627972 w 3540888"/>
              <a:gd name="connsiteY654" fmla="*/ 3071306 h 3540887"/>
              <a:gd name="connsiteX655" fmla="*/ 2634024 w 3540888"/>
              <a:gd name="connsiteY655" fmla="*/ 242520 h 3540887"/>
              <a:gd name="connsiteX656" fmla="*/ 2629660 w 3540888"/>
              <a:gd name="connsiteY656" fmla="*/ 246527 h 3540887"/>
              <a:gd name="connsiteX657" fmla="*/ 2634024 w 3540888"/>
              <a:gd name="connsiteY657" fmla="*/ 242520 h 3540887"/>
              <a:gd name="connsiteX658" fmla="*/ 2636172 w 3540888"/>
              <a:gd name="connsiteY658" fmla="*/ 299991 h 3540887"/>
              <a:gd name="connsiteX659" fmla="*/ 2630151 w 3540888"/>
              <a:gd name="connsiteY659" fmla="*/ 288179 h 3540887"/>
              <a:gd name="connsiteX660" fmla="*/ 2636172 w 3540888"/>
              <a:gd name="connsiteY660" fmla="*/ 299991 h 3540887"/>
              <a:gd name="connsiteX661" fmla="*/ 2637164 w 3540888"/>
              <a:gd name="connsiteY661" fmla="*/ 3095352 h 3540887"/>
              <a:gd name="connsiteX662" fmla="*/ 2630269 w 3540888"/>
              <a:gd name="connsiteY662" fmla="*/ 3107371 h 3540887"/>
              <a:gd name="connsiteX663" fmla="*/ 2627972 w 3540888"/>
              <a:gd name="connsiteY663" fmla="*/ 3091343 h 3540887"/>
              <a:gd name="connsiteX664" fmla="*/ 2637164 w 3540888"/>
              <a:gd name="connsiteY664" fmla="*/ 3095352 h 3540887"/>
              <a:gd name="connsiteX665" fmla="*/ 2642537 w 3540888"/>
              <a:gd name="connsiteY665" fmla="*/ 271324 h 3540887"/>
              <a:gd name="connsiteX666" fmla="*/ 2641507 w 3540888"/>
              <a:gd name="connsiteY666" fmla="*/ 274651 h 3540887"/>
              <a:gd name="connsiteX667" fmla="*/ 2640177 w 3540888"/>
              <a:gd name="connsiteY667" fmla="*/ 271442 h 3540887"/>
              <a:gd name="connsiteX668" fmla="*/ 2660199 w 3540888"/>
              <a:gd name="connsiteY668" fmla="*/ 276653 h 3540887"/>
              <a:gd name="connsiteX669" fmla="*/ 2656490 w 3540888"/>
              <a:gd name="connsiteY669" fmla="*/ 281247 h 3540887"/>
              <a:gd name="connsiteX670" fmla="*/ 2655819 w 3540888"/>
              <a:gd name="connsiteY670" fmla="*/ 280868 h 3540887"/>
              <a:gd name="connsiteX671" fmla="*/ 2657396 w 3540888"/>
              <a:gd name="connsiteY671" fmla="*/ 276706 h 3540887"/>
              <a:gd name="connsiteX672" fmla="*/ 2663474 w 3540888"/>
              <a:gd name="connsiteY672" fmla="*/ 294008 h 3540887"/>
              <a:gd name="connsiteX673" fmla="*/ 2661466 w 3540888"/>
              <a:gd name="connsiteY673" fmla="*/ 290070 h 3540887"/>
              <a:gd name="connsiteX674" fmla="*/ 2657978 w 3540888"/>
              <a:gd name="connsiteY674" fmla="*/ 294391 h 3540887"/>
              <a:gd name="connsiteX675" fmla="*/ 2663474 w 3540888"/>
              <a:gd name="connsiteY675" fmla="*/ 294008 h 3540887"/>
              <a:gd name="connsiteX676" fmla="*/ 2669115 w 3540888"/>
              <a:gd name="connsiteY676" fmla="*/ 276495 h 3540887"/>
              <a:gd name="connsiteX677" fmla="*/ 2668507 w 3540888"/>
              <a:gd name="connsiteY677" fmla="*/ 279006 h 3540887"/>
              <a:gd name="connsiteX678" fmla="*/ 2666520 w 3540888"/>
              <a:gd name="connsiteY678" fmla="*/ 279527 h 3540887"/>
              <a:gd name="connsiteX679" fmla="*/ 2664533 w 3540888"/>
              <a:gd name="connsiteY679" fmla="*/ 276572 h 3540887"/>
              <a:gd name="connsiteX680" fmla="*/ 2671639 w 3540888"/>
              <a:gd name="connsiteY680" fmla="*/ 3071306 h 3540887"/>
              <a:gd name="connsiteX681" fmla="*/ 2662444 w 3540888"/>
              <a:gd name="connsiteY681" fmla="*/ 3079320 h 3540887"/>
              <a:gd name="connsiteX682" fmla="*/ 2655551 w 3540888"/>
              <a:gd name="connsiteY682" fmla="*/ 3079320 h 3540887"/>
              <a:gd name="connsiteX683" fmla="*/ 2662444 w 3540888"/>
              <a:gd name="connsiteY683" fmla="*/ 3059286 h 3540887"/>
              <a:gd name="connsiteX684" fmla="*/ 2657848 w 3540888"/>
              <a:gd name="connsiteY684" fmla="*/ 3059287 h 3540887"/>
              <a:gd name="connsiteX685" fmla="*/ 2664743 w 3540888"/>
              <a:gd name="connsiteY685" fmla="*/ 3051273 h 3540887"/>
              <a:gd name="connsiteX686" fmla="*/ 2671639 w 3540888"/>
              <a:gd name="connsiteY686" fmla="*/ 3071306 h 3540887"/>
              <a:gd name="connsiteX687" fmla="*/ 2682449 w 3540888"/>
              <a:gd name="connsiteY687" fmla="*/ 3174529 h 3540887"/>
              <a:gd name="connsiteX688" fmla="*/ 2682087 w 3540888"/>
              <a:gd name="connsiteY688" fmla="*/ 3174271 h 3540887"/>
              <a:gd name="connsiteX689" fmla="*/ 2678204 w 3540888"/>
              <a:gd name="connsiteY689" fmla="*/ 3170991 h 3540887"/>
              <a:gd name="connsiteX690" fmla="*/ 2676209 w 3540888"/>
              <a:gd name="connsiteY690" fmla="*/ 3171998 h 3540887"/>
              <a:gd name="connsiteX691" fmla="*/ 2680830 w 3540888"/>
              <a:gd name="connsiteY691" fmla="*/ 3159465 h 3540887"/>
              <a:gd name="connsiteX692" fmla="*/ 2688710 w 3540888"/>
              <a:gd name="connsiteY692" fmla="*/ 307882 h 3540887"/>
              <a:gd name="connsiteX693" fmla="*/ 2687988 w 3540888"/>
              <a:gd name="connsiteY693" fmla="*/ 308601 h 3540887"/>
              <a:gd name="connsiteX694" fmla="*/ 2687811 w 3540888"/>
              <a:gd name="connsiteY694" fmla="*/ 308473 h 3540887"/>
              <a:gd name="connsiteX695" fmla="*/ 2688539 w 3540888"/>
              <a:gd name="connsiteY695" fmla="*/ 306635 h 3540887"/>
              <a:gd name="connsiteX696" fmla="*/ 2707258 w 3540888"/>
              <a:gd name="connsiteY696" fmla="*/ 286873 h 3540887"/>
              <a:gd name="connsiteX697" fmla="*/ 2704783 w 3540888"/>
              <a:gd name="connsiteY697" fmla="*/ 288066 h 3540887"/>
              <a:gd name="connsiteX698" fmla="*/ 2703969 w 3540888"/>
              <a:gd name="connsiteY698" fmla="*/ 295060 h 3540887"/>
              <a:gd name="connsiteX699" fmla="*/ 2699987 w 3540888"/>
              <a:gd name="connsiteY699" fmla="*/ 296617 h 3540887"/>
              <a:gd name="connsiteX700" fmla="*/ 2685131 w 3540888"/>
              <a:gd name="connsiteY700" fmla="*/ 304632 h 3540887"/>
              <a:gd name="connsiteX701" fmla="*/ 2684029 w 3540888"/>
              <a:gd name="connsiteY701" fmla="*/ 305733 h 3540887"/>
              <a:gd name="connsiteX702" fmla="*/ 2677081 w 3540888"/>
              <a:gd name="connsiteY702" fmla="*/ 300701 h 3540887"/>
              <a:gd name="connsiteX703" fmla="*/ 2669846 w 3540888"/>
              <a:gd name="connsiteY703" fmla="*/ 313940 h 3540887"/>
              <a:gd name="connsiteX704" fmla="*/ 2665479 w 3540888"/>
              <a:gd name="connsiteY704" fmla="*/ 297944 h 3540887"/>
              <a:gd name="connsiteX705" fmla="*/ 2676119 w 3540888"/>
              <a:gd name="connsiteY705" fmla="*/ 289047 h 3540887"/>
              <a:gd name="connsiteX706" fmla="*/ 2668615 w 3540888"/>
              <a:gd name="connsiteY706" fmla="*/ 285494 h 3540887"/>
              <a:gd name="connsiteX707" fmla="*/ 2665303 w 3540888"/>
              <a:gd name="connsiteY707" fmla="*/ 293880 h 3540887"/>
              <a:gd name="connsiteX708" fmla="*/ 2664776 w 3540888"/>
              <a:gd name="connsiteY708" fmla="*/ 281690 h 3540887"/>
              <a:gd name="connsiteX709" fmla="*/ 2668853 w 3540888"/>
              <a:gd name="connsiteY709" fmla="*/ 280385 h 3540887"/>
              <a:gd name="connsiteX710" fmla="*/ 2669430 w 3540888"/>
              <a:gd name="connsiteY710" fmla="*/ 276490 h 3540887"/>
              <a:gd name="connsiteX711" fmla="*/ 2671434 w 3540888"/>
              <a:gd name="connsiteY711" fmla="*/ 276456 h 3540887"/>
              <a:gd name="connsiteX712" fmla="*/ 2677635 w 3540888"/>
              <a:gd name="connsiteY712" fmla="*/ 266563 h 3540887"/>
              <a:gd name="connsiteX713" fmla="*/ 2679817 w 3540888"/>
              <a:gd name="connsiteY713" fmla="*/ 282592 h 3540887"/>
              <a:gd name="connsiteX714" fmla="*/ 2692900 w 3540888"/>
              <a:gd name="connsiteY714" fmla="*/ 270570 h 3540887"/>
              <a:gd name="connsiteX715" fmla="*/ 2699851 w 3540888"/>
              <a:gd name="connsiteY715" fmla="*/ 281527 h 3540887"/>
              <a:gd name="connsiteX716" fmla="*/ 2700618 w 3540888"/>
              <a:gd name="connsiteY716" fmla="*/ 281410 h 3540887"/>
              <a:gd name="connsiteX717" fmla="*/ 2701762 w 3540888"/>
              <a:gd name="connsiteY717" fmla="*/ 287257 h 3540887"/>
              <a:gd name="connsiteX718" fmla="*/ 2701846 w 3540888"/>
              <a:gd name="connsiteY718" fmla="*/ 281902 h 3540887"/>
              <a:gd name="connsiteX719" fmla="*/ 2702623 w 3540888"/>
              <a:gd name="connsiteY719" fmla="*/ 281103 h 3540887"/>
              <a:gd name="connsiteX720" fmla="*/ 2706215 w 3540888"/>
              <a:gd name="connsiteY720" fmla="*/ 280553 h 3540887"/>
              <a:gd name="connsiteX721" fmla="*/ 2708610 w 3540888"/>
              <a:gd name="connsiteY721" fmla="*/ 293246 h 3540887"/>
              <a:gd name="connsiteX722" fmla="*/ 2704118 w 3540888"/>
              <a:gd name="connsiteY722" fmla="*/ 295002 h 3540887"/>
              <a:gd name="connsiteX723" fmla="*/ 2707183 w 3540888"/>
              <a:gd name="connsiteY723" fmla="*/ 290446 h 3540887"/>
              <a:gd name="connsiteX724" fmla="*/ 2714227 w 3540888"/>
              <a:gd name="connsiteY724" fmla="*/ 3121089 h 3540887"/>
              <a:gd name="connsiteX725" fmla="*/ 2708873 w 3540888"/>
              <a:gd name="connsiteY725" fmla="*/ 3113625 h 3540887"/>
              <a:gd name="connsiteX726" fmla="*/ 2711868 w 3540888"/>
              <a:gd name="connsiteY726" fmla="*/ 3124681 h 3540887"/>
              <a:gd name="connsiteX727" fmla="*/ 2714227 w 3540888"/>
              <a:gd name="connsiteY727" fmla="*/ 3121089 h 3540887"/>
              <a:gd name="connsiteX728" fmla="*/ 2725610 w 3540888"/>
              <a:gd name="connsiteY728" fmla="*/ 286599 h 3540887"/>
              <a:gd name="connsiteX729" fmla="*/ 2711450 w 3540888"/>
              <a:gd name="connsiteY729" fmla="*/ 292136 h 3540887"/>
              <a:gd name="connsiteX730" fmla="*/ 2711095 w 3540888"/>
              <a:gd name="connsiteY730" fmla="*/ 290683 h 3540887"/>
              <a:gd name="connsiteX731" fmla="*/ 2716240 w 3540888"/>
              <a:gd name="connsiteY731" fmla="*/ 282169 h 3540887"/>
              <a:gd name="connsiteX732" fmla="*/ 2716152 w 3540888"/>
              <a:gd name="connsiteY732" fmla="*/ 278480 h 3540887"/>
              <a:gd name="connsiteX733" fmla="*/ 2718659 w 3540888"/>
              <a:gd name="connsiteY733" fmla="*/ 277896 h 3540887"/>
              <a:gd name="connsiteX734" fmla="*/ 2725610 w 3540888"/>
              <a:gd name="connsiteY734" fmla="*/ 286599 h 3540887"/>
              <a:gd name="connsiteX735" fmla="*/ 2736461 w 3540888"/>
              <a:gd name="connsiteY735" fmla="*/ 3012121 h 3540887"/>
              <a:gd name="connsiteX736" fmla="*/ 2727269 w 3540888"/>
              <a:gd name="connsiteY736" fmla="*/ 3028149 h 3540887"/>
              <a:gd name="connsiteX737" fmla="*/ 2727269 w 3540888"/>
              <a:gd name="connsiteY737" fmla="*/ 3010935 h 3540887"/>
              <a:gd name="connsiteX738" fmla="*/ 2733885 w 3540888"/>
              <a:gd name="connsiteY738" fmla="*/ 3009874 h 3540887"/>
              <a:gd name="connsiteX739" fmla="*/ 2745656 w 3540888"/>
              <a:gd name="connsiteY739" fmla="*/ 3084248 h 3540887"/>
              <a:gd name="connsiteX740" fmla="*/ 2738761 w 3540888"/>
              <a:gd name="connsiteY740" fmla="*/ 3088257 h 3540887"/>
              <a:gd name="connsiteX741" fmla="*/ 2745656 w 3540888"/>
              <a:gd name="connsiteY741" fmla="*/ 3084248 h 3540887"/>
              <a:gd name="connsiteX742" fmla="*/ 2795689 w 3540888"/>
              <a:gd name="connsiteY742" fmla="*/ 2975750 h 3540887"/>
              <a:gd name="connsiteX743" fmla="*/ 2795086 w 3540888"/>
              <a:gd name="connsiteY743" fmla="*/ 2978377 h 3540887"/>
              <a:gd name="connsiteX744" fmla="*/ 2794715 w 3540888"/>
              <a:gd name="connsiteY744" fmla="*/ 2976364 h 3540887"/>
              <a:gd name="connsiteX745" fmla="*/ 2794988 w 3540888"/>
              <a:gd name="connsiteY745" fmla="*/ 2976322 h 3540887"/>
              <a:gd name="connsiteX746" fmla="*/ 2805410 w 3540888"/>
              <a:gd name="connsiteY746" fmla="*/ 2992083 h 3540887"/>
              <a:gd name="connsiteX747" fmla="*/ 2800814 w 3540888"/>
              <a:gd name="connsiteY747" fmla="*/ 2988078 h 3540887"/>
              <a:gd name="connsiteX748" fmla="*/ 2800814 w 3540888"/>
              <a:gd name="connsiteY748" fmla="*/ 3000097 h 3540887"/>
              <a:gd name="connsiteX749" fmla="*/ 2805410 w 3540888"/>
              <a:gd name="connsiteY749" fmla="*/ 2992083 h 3540887"/>
              <a:gd name="connsiteX750" fmla="*/ 2816681 w 3540888"/>
              <a:gd name="connsiteY750" fmla="*/ 2984069 h 3540887"/>
              <a:gd name="connsiteX751" fmla="*/ 2813740 w 3540888"/>
              <a:gd name="connsiteY751" fmla="*/ 2984070 h 3540887"/>
              <a:gd name="connsiteX752" fmla="*/ 2813219 w 3540888"/>
              <a:gd name="connsiteY752" fmla="*/ 2979716 h 3540887"/>
              <a:gd name="connsiteX753" fmla="*/ 2814847 w 3540888"/>
              <a:gd name="connsiteY753" fmla="*/ 2975032 h 3540887"/>
              <a:gd name="connsiteX754" fmla="*/ 2814972 w 3540888"/>
              <a:gd name="connsiteY754" fmla="*/ 2974385 h 3540887"/>
              <a:gd name="connsiteX755" fmla="*/ 2816424 w 3540888"/>
              <a:gd name="connsiteY755" fmla="*/ 2975136 h 3540887"/>
              <a:gd name="connsiteX756" fmla="*/ 2832068 w 3540888"/>
              <a:gd name="connsiteY756" fmla="*/ 2959055 h 3540887"/>
              <a:gd name="connsiteX757" fmla="*/ 2830825 w 3540888"/>
              <a:gd name="connsiteY757" fmla="*/ 2962199 h 3540887"/>
              <a:gd name="connsiteX758" fmla="*/ 2831877 w 3540888"/>
              <a:gd name="connsiteY758" fmla="*/ 2961820 h 3540887"/>
              <a:gd name="connsiteX759" fmla="*/ 2832199 w 3540888"/>
              <a:gd name="connsiteY759" fmla="*/ 3153994 h 3540887"/>
              <a:gd name="connsiteX760" fmla="*/ 2818627 w 3540888"/>
              <a:gd name="connsiteY760" fmla="*/ 3150370 h 3540887"/>
              <a:gd name="connsiteX761" fmla="*/ 2832199 w 3540888"/>
              <a:gd name="connsiteY761" fmla="*/ 3153994 h 3540887"/>
              <a:gd name="connsiteX762" fmla="*/ 2837837 w 3540888"/>
              <a:gd name="connsiteY762" fmla="*/ 2959671 h 3540887"/>
              <a:gd name="connsiteX763" fmla="*/ 2831877 w 3540888"/>
              <a:gd name="connsiteY763" fmla="*/ 2961820 h 3540887"/>
              <a:gd name="connsiteX764" fmla="*/ 2831856 w 3540888"/>
              <a:gd name="connsiteY764" fmla="*/ 2962127 h 3540887"/>
              <a:gd name="connsiteX765" fmla="*/ 2830825 w 3540888"/>
              <a:gd name="connsiteY765" fmla="*/ 2962199 h 3540887"/>
              <a:gd name="connsiteX766" fmla="*/ 2828468 w 3540888"/>
              <a:gd name="connsiteY766" fmla="*/ 2950135 h 3540887"/>
              <a:gd name="connsiteX767" fmla="*/ 2837450 w 3540888"/>
              <a:gd name="connsiteY767" fmla="*/ 2945432 h 3540887"/>
              <a:gd name="connsiteX768" fmla="*/ 2837837 w 3540888"/>
              <a:gd name="connsiteY768" fmla="*/ 2959671 h 3540887"/>
              <a:gd name="connsiteX769" fmla="*/ 2900744 w 3540888"/>
              <a:gd name="connsiteY769" fmla="*/ 2953258 h 3540887"/>
              <a:gd name="connsiteX770" fmla="*/ 2900405 w 3540888"/>
              <a:gd name="connsiteY770" fmla="*/ 2945444 h 3540887"/>
              <a:gd name="connsiteX771" fmla="*/ 2899150 w 3540888"/>
              <a:gd name="connsiteY771" fmla="*/ 2957287 h 3540887"/>
              <a:gd name="connsiteX772" fmla="*/ 2900744 w 3540888"/>
              <a:gd name="connsiteY772" fmla="*/ 2953258 h 3540887"/>
              <a:gd name="connsiteX773" fmla="*/ 2926103 w 3540888"/>
              <a:gd name="connsiteY773" fmla="*/ 2931832 h 3540887"/>
              <a:gd name="connsiteX774" fmla="*/ 2925853 w 3540888"/>
              <a:gd name="connsiteY774" fmla="*/ 2930411 h 3540887"/>
              <a:gd name="connsiteX775" fmla="*/ 2925406 w 3540888"/>
              <a:gd name="connsiteY775" fmla="*/ 2930965 h 3540887"/>
              <a:gd name="connsiteX776" fmla="*/ 2928913 w 3540888"/>
              <a:gd name="connsiteY776" fmla="*/ 2926607 h 3540887"/>
              <a:gd name="connsiteX777" fmla="*/ 2925228 w 3540888"/>
              <a:gd name="connsiteY777" fmla="*/ 2926864 h 3540887"/>
              <a:gd name="connsiteX778" fmla="*/ 2925853 w 3540888"/>
              <a:gd name="connsiteY778" fmla="*/ 2930411 h 3540887"/>
              <a:gd name="connsiteX779" fmla="*/ 2945847 w 3540888"/>
              <a:gd name="connsiteY779" fmla="*/ 2933653 h 3540887"/>
              <a:gd name="connsiteX780" fmla="*/ 2944781 w 3540888"/>
              <a:gd name="connsiteY780" fmla="*/ 2909041 h 3540887"/>
              <a:gd name="connsiteX781" fmla="*/ 2929446 w 3540888"/>
              <a:gd name="connsiteY781" fmla="*/ 2938912 h 3540887"/>
              <a:gd name="connsiteX782" fmla="*/ 2927358 w 3540888"/>
              <a:gd name="connsiteY782" fmla="*/ 2933399 h 3540887"/>
              <a:gd name="connsiteX783" fmla="*/ 2926103 w 3540888"/>
              <a:gd name="connsiteY783" fmla="*/ 2931832 h 3540887"/>
              <a:gd name="connsiteX784" fmla="*/ 2927374 w 3540888"/>
              <a:gd name="connsiteY784" fmla="*/ 2939056 h 3540887"/>
              <a:gd name="connsiteX785" fmla="*/ 2928136 w 3540888"/>
              <a:gd name="connsiteY785" fmla="*/ 2951346 h 3540887"/>
              <a:gd name="connsiteX786" fmla="*/ 2945847 w 3540888"/>
              <a:gd name="connsiteY786" fmla="*/ 2933653 h 3540887"/>
              <a:gd name="connsiteX787" fmla="*/ 2957878 w 3540888"/>
              <a:gd name="connsiteY787" fmla="*/ 2925758 h 3540887"/>
              <a:gd name="connsiteX788" fmla="*/ 2954016 w 3540888"/>
              <a:gd name="connsiteY788" fmla="*/ 2918191 h 3540887"/>
              <a:gd name="connsiteX789" fmla="*/ 2947305 w 3540888"/>
              <a:gd name="connsiteY789" fmla="*/ 2926496 h 3540887"/>
              <a:gd name="connsiteX790" fmla="*/ 2949425 w 3540888"/>
              <a:gd name="connsiteY790" fmla="*/ 2934675 h 3540887"/>
              <a:gd name="connsiteX791" fmla="*/ 2951166 w 3540888"/>
              <a:gd name="connsiteY791" fmla="*/ 2934063 h 3540887"/>
              <a:gd name="connsiteX792" fmla="*/ 2950659 w 3540888"/>
              <a:gd name="connsiteY792" fmla="*/ 2922343 h 3540887"/>
              <a:gd name="connsiteX793" fmla="*/ 2957878 w 3540888"/>
              <a:gd name="connsiteY793" fmla="*/ 2925758 h 3540887"/>
              <a:gd name="connsiteX794" fmla="*/ 3025250 w 3540888"/>
              <a:gd name="connsiteY794" fmla="*/ 2904343 h 3540887"/>
              <a:gd name="connsiteX795" fmla="*/ 3024168 w 3540888"/>
              <a:gd name="connsiteY795" fmla="*/ 2904886 h 3540887"/>
              <a:gd name="connsiteX796" fmla="*/ 3012033 w 3540888"/>
              <a:gd name="connsiteY796" fmla="*/ 2896945 h 3540887"/>
              <a:gd name="connsiteX797" fmla="*/ 3015367 w 3540888"/>
              <a:gd name="connsiteY797" fmla="*/ 2888440 h 3540887"/>
              <a:gd name="connsiteX798" fmla="*/ 3006503 w 3540888"/>
              <a:gd name="connsiteY798" fmla="*/ 2897332 h 3540887"/>
              <a:gd name="connsiteX799" fmla="*/ 2964625 w 3540888"/>
              <a:gd name="connsiteY799" fmla="*/ 2912662 h 3540887"/>
              <a:gd name="connsiteX800" fmla="*/ 2959630 w 3540888"/>
              <a:gd name="connsiteY800" fmla="*/ 2925420 h 3540887"/>
              <a:gd name="connsiteX801" fmla="*/ 2967303 w 3540888"/>
              <a:gd name="connsiteY801" fmla="*/ 2926435 h 3540887"/>
              <a:gd name="connsiteX802" fmla="*/ 2976225 w 3540888"/>
              <a:gd name="connsiteY802" fmla="*/ 2924261 h 3540887"/>
              <a:gd name="connsiteX803" fmla="*/ 2972360 w 3540888"/>
              <a:gd name="connsiteY803" fmla="*/ 2920395 h 3540887"/>
              <a:gd name="connsiteX804" fmla="*/ 3003349 w 3540888"/>
              <a:gd name="connsiteY804" fmla="*/ 2909959 h 3540887"/>
              <a:gd name="connsiteX805" fmla="*/ 3009238 w 3540888"/>
              <a:gd name="connsiteY805" fmla="*/ 2917821 h 3540887"/>
              <a:gd name="connsiteX806" fmla="*/ 3017335 w 3540888"/>
              <a:gd name="connsiteY806" fmla="*/ 2912602 h 3540887"/>
              <a:gd name="connsiteX807" fmla="*/ 3025319 w 3540888"/>
              <a:gd name="connsiteY807" fmla="*/ 2904308 h 3540887"/>
              <a:gd name="connsiteX808" fmla="*/ 3025299 w 3540888"/>
              <a:gd name="connsiteY808" fmla="*/ 2904291 h 3540887"/>
              <a:gd name="connsiteX809" fmla="*/ 3025250 w 3540888"/>
              <a:gd name="connsiteY809" fmla="*/ 2904343 h 3540887"/>
              <a:gd name="connsiteX810" fmla="*/ 3034520 w 3540888"/>
              <a:gd name="connsiteY810" fmla="*/ 2903647 h 3540887"/>
              <a:gd name="connsiteX811" fmla="*/ 3029683 w 3540888"/>
              <a:gd name="connsiteY811" fmla="*/ 2902111 h 3540887"/>
              <a:gd name="connsiteX812" fmla="*/ 3025319 w 3540888"/>
              <a:gd name="connsiteY812" fmla="*/ 2904308 h 3540887"/>
              <a:gd name="connsiteX813" fmla="*/ 3031559 w 3540888"/>
              <a:gd name="connsiteY813" fmla="*/ 2910058 h 3540887"/>
              <a:gd name="connsiteX814" fmla="*/ 3034520 w 3540888"/>
              <a:gd name="connsiteY814" fmla="*/ 2903647 h 3540887"/>
              <a:gd name="connsiteX815" fmla="*/ 3049172 w 3540888"/>
              <a:gd name="connsiteY815" fmla="*/ 2932120 h 3540887"/>
              <a:gd name="connsiteX816" fmla="*/ 3046147 w 3540888"/>
              <a:gd name="connsiteY816" fmla="*/ 2923516 h 3540887"/>
              <a:gd name="connsiteX817" fmla="*/ 3046654 w 3540888"/>
              <a:gd name="connsiteY817" fmla="*/ 2935235 h 3540887"/>
              <a:gd name="connsiteX818" fmla="*/ 3049172 w 3540888"/>
              <a:gd name="connsiteY818" fmla="*/ 2932120 h 3540887"/>
              <a:gd name="connsiteX819" fmla="*/ 3050615 w 3540888"/>
              <a:gd name="connsiteY819" fmla="*/ 2950142 h 3540887"/>
              <a:gd name="connsiteX820" fmla="*/ 3050518 w 3540888"/>
              <a:gd name="connsiteY820" fmla="*/ 2942802 h 3540887"/>
              <a:gd name="connsiteX821" fmla="*/ 3048588 w 3540888"/>
              <a:gd name="connsiteY821" fmla="*/ 2939018 h 3540887"/>
              <a:gd name="connsiteX822" fmla="*/ 3049263 w 3540888"/>
              <a:gd name="connsiteY822" fmla="*/ 2954644 h 3540887"/>
              <a:gd name="connsiteX823" fmla="*/ 3050615 w 3540888"/>
              <a:gd name="connsiteY823" fmla="*/ 2950142 h 3540887"/>
              <a:gd name="connsiteX824" fmla="*/ 3052868 w 3540888"/>
              <a:gd name="connsiteY824" fmla="*/ 2988743 h 3540887"/>
              <a:gd name="connsiteX825" fmla="*/ 3052494 w 3540888"/>
              <a:gd name="connsiteY825" fmla="*/ 2988459 h 3540887"/>
              <a:gd name="connsiteX826" fmla="*/ 3052135 w 3540888"/>
              <a:gd name="connsiteY826" fmla="*/ 2980157 h 3540887"/>
              <a:gd name="connsiteX827" fmla="*/ 3051630 w 3540888"/>
              <a:gd name="connsiteY827" fmla="*/ 2983835 h 3540887"/>
              <a:gd name="connsiteX828" fmla="*/ 3052167 w 3540888"/>
              <a:gd name="connsiteY828" fmla="*/ 2989514 h 3540887"/>
              <a:gd name="connsiteX829" fmla="*/ 3060420 w 3540888"/>
              <a:gd name="connsiteY829" fmla="*/ 2906192 h 3540887"/>
              <a:gd name="connsiteX830" fmla="*/ 3060026 w 3540888"/>
              <a:gd name="connsiteY830" fmla="*/ 2897076 h 3540887"/>
              <a:gd name="connsiteX831" fmla="*/ 3036633 w 3540888"/>
              <a:gd name="connsiteY831" fmla="*/ 2907853 h 3540887"/>
              <a:gd name="connsiteX832" fmla="*/ 3048601 w 3540888"/>
              <a:gd name="connsiteY832" fmla="*/ 2908731 h 3540887"/>
              <a:gd name="connsiteX833" fmla="*/ 3060420 w 3540888"/>
              <a:gd name="connsiteY833" fmla="*/ 2906192 h 3540887"/>
              <a:gd name="connsiteX834" fmla="*/ 3067090 w 3540888"/>
              <a:gd name="connsiteY834" fmla="*/ 2896974 h 3540887"/>
              <a:gd name="connsiteX835" fmla="*/ 3061619 w 3540888"/>
              <a:gd name="connsiteY835" fmla="*/ 2893046 h 3540887"/>
              <a:gd name="connsiteX836" fmla="*/ 3061712 w 3540888"/>
              <a:gd name="connsiteY836" fmla="*/ 2912437 h 3540887"/>
              <a:gd name="connsiteX837" fmla="*/ 3062548 w 3540888"/>
              <a:gd name="connsiteY837" fmla="*/ 2914533 h 3540887"/>
              <a:gd name="connsiteX838" fmla="*/ 3062177 w 3540888"/>
              <a:gd name="connsiteY838" fmla="*/ 2905939 h 3540887"/>
              <a:gd name="connsiteX839" fmla="*/ 3067090 w 3540888"/>
              <a:gd name="connsiteY839" fmla="*/ 2896974 h 3540887"/>
              <a:gd name="connsiteX840" fmla="*/ 3094424 w 3540888"/>
              <a:gd name="connsiteY840" fmla="*/ 2903679 h 3540887"/>
              <a:gd name="connsiteX841" fmla="*/ 3093941 w 3540888"/>
              <a:gd name="connsiteY841" fmla="*/ 2899746 h 3540887"/>
              <a:gd name="connsiteX842" fmla="*/ 3094242 w 3540888"/>
              <a:gd name="connsiteY842" fmla="*/ 2891330 h 3540887"/>
              <a:gd name="connsiteX843" fmla="*/ 3088772 w 3540888"/>
              <a:gd name="connsiteY843" fmla="*/ 2887513 h 3540887"/>
              <a:gd name="connsiteX844" fmla="*/ 3082269 w 3540888"/>
              <a:gd name="connsiteY844" fmla="*/ 2900561 h 3540887"/>
              <a:gd name="connsiteX845" fmla="*/ 3089119 w 3540888"/>
              <a:gd name="connsiteY845" fmla="*/ 2900609 h 3540887"/>
              <a:gd name="connsiteX846" fmla="*/ 3094966 w 3540888"/>
              <a:gd name="connsiteY846" fmla="*/ 2908072 h 3540887"/>
              <a:gd name="connsiteX847" fmla="*/ 3094785 w 3540888"/>
              <a:gd name="connsiteY847" fmla="*/ 2903887 h 3540887"/>
              <a:gd name="connsiteX848" fmla="*/ 3094424 w 3540888"/>
              <a:gd name="connsiteY848" fmla="*/ 2903679 h 3540887"/>
              <a:gd name="connsiteX849" fmla="*/ 3153911 w 3540888"/>
              <a:gd name="connsiteY849" fmla="*/ 2863094 h 3540887"/>
              <a:gd name="connsiteX850" fmla="*/ 3130676 w 3540888"/>
              <a:gd name="connsiteY850" fmla="*/ 2881174 h 3540887"/>
              <a:gd name="connsiteX851" fmla="*/ 3132515 w 3540888"/>
              <a:gd name="connsiteY851" fmla="*/ 2881045 h 3540887"/>
              <a:gd name="connsiteX852" fmla="*/ 3114274 w 3540888"/>
              <a:gd name="connsiteY852" fmla="*/ 2886433 h 3540887"/>
              <a:gd name="connsiteX853" fmla="*/ 3116472 w 3540888"/>
              <a:gd name="connsiteY853" fmla="*/ 2894508 h 3540887"/>
              <a:gd name="connsiteX854" fmla="*/ 3096208 w 3540888"/>
              <a:gd name="connsiteY854" fmla="*/ 2895923 h 3540887"/>
              <a:gd name="connsiteX855" fmla="*/ 3109457 w 3540888"/>
              <a:gd name="connsiteY855" fmla="*/ 2903226 h 3540887"/>
              <a:gd name="connsiteX856" fmla="*/ 3129797 w 3540888"/>
              <a:gd name="connsiteY856" fmla="*/ 2898913 h 3540887"/>
              <a:gd name="connsiteX857" fmla="*/ 3132431 w 3540888"/>
              <a:gd name="connsiteY857" fmla="*/ 2901201 h 3540887"/>
              <a:gd name="connsiteX858" fmla="*/ 3136604 w 3540888"/>
              <a:gd name="connsiteY858" fmla="*/ 2896610 h 3540887"/>
              <a:gd name="connsiteX859" fmla="*/ 3152776 w 3540888"/>
              <a:gd name="connsiteY859" fmla="*/ 2874984 h 3540887"/>
              <a:gd name="connsiteX860" fmla="*/ 3173627 w 3540888"/>
              <a:gd name="connsiteY860" fmla="*/ 1968180 h 3540887"/>
              <a:gd name="connsiteX861" fmla="*/ 3168366 w 3540888"/>
              <a:gd name="connsiteY861" fmla="*/ 1971989 h 3540887"/>
              <a:gd name="connsiteX862" fmla="*/ 3167956 w 3540888"/>
              <a:gd name="connsiteY862" fmla="*/ 1964504 h 3540887"/>
              <a:gd name="connsiteX863" fmla="*/ 3173627 w 3540888"/>
              <a:gd name="connsiteY863" fmla="*/ 1968180 h 3540887"/>
              <a:gd name="connsiteX864" fmla="*/ 3208076 w 3540888"/>
              <a:gd name="connsiteY864" fmla="*/ 1957625 h 3540887"/>
              <a:gd name="connsiteX865" fmla="*/ 3206774 w 3540888"/>
              <a:gd name="connsiteY865" fmla="*/ 1969944 h 3540887"/>
              <a:gd name="connsiteX866" fmla="*/ 3204414 w 3540888"/>
              <a:gd name="connsiteY866" fmla="*/ 1957881 h 3540887"/>
              <a:gd name="connsiteX867" fmla="*/ 3208076 w 3540888"/>
              <a:gd name="connsiteY867" fmla="*/ 1957625 h 3540887"/>
              <a:gd name="connsiteX868" fmla="*/ 3218643 w 3540888"/>
              <a:gd name="connsiteY868" fmla="*/ 1989496 h 3540887"/>
              <a:gd name="connsiteX869" fmla="*/ 3216811 w 3540888"/>
              <a:gd name="connsiteY869" fmla="*/ 1989624 h 3540887"/>
              <a:gd name="connsiteX870" fmla="*/ 3207653 w 3540888"/>
              <a:gd name="connsiteY870" fmla="*/ 1990263 h 3540887"/>
              <a:gd name="connsiteX871" fmla="*/ 3216107 w 3540888"/>
              <a:gd name="connsiteY871" fmla="*/ 1973369 h 3540887"/>
              <a:gd name="connsiteX872" fmla="*/ 3218643 w 3540888"/>
              <a:gd name="connsiteY872" fmla="*/ 1989496 h 3540887"/>
              <a:gd name="connsiteX873" fmla="*/ 3222009 w 3540888"/>
              <a:gd name="connsiteY873" fmla="*/ 1966055 h 3540887"/>
              <a:gd name="connsiteX874" fmla="*/ 3219947 w 3540888"/>
              <a:gd name="connsiteY874" fmla="*/ 1977174 h 3540887"/>
              <a:gd name="connsiteX875" fmla="*/ 3218115 w 3540888"/>
              <a:gd name="connsiteY875" fmla="*/ 1977302 h 3540887"/>
              <a:gd name="connsiteX876" fmla="*/ 3217587 w 3540888"/>
              <a:gd name="connsiteY876" fmla="*/ 1965111 h 3540887"/>
              <a:gd name="connsiteX877" fmla="*/ 3214275 w 3540888"/>
              <a:gd name="connsiteY877" fmla="*/ 1973497 h 3540887"/>
              <a:gd name="connsiteX878" fmla="*/ 3208603 w 3540888"/>
              <a:gd name="connsiteY878" fmla="*/ 1969816 h 3540887"/>
              <a:gd name="connsiteX879" fmla="*/ 3215699 w 3540888"/>
              <a:gd name="connsiteY879" fmla="*/ 1958622 h 3540887"/>
              <a:gd name="connsiteX880" fmla="*/ 3221098 w 3540888"/>
              <a:gd name="connsiteY880" fmla="*/ 1957313 h 3540887"/>
              <a:gd name="connsiteX881" fmla="*/ 3221485 w 3540888"/>
              <a:gd name="connsiteY881" fmla="*/ 1958025 h 3540887"/>
              <a:gd name="connsiteX882" fmla="*/ 3226979 w 3540888"/>
              <a:gd name="connsiteY882" fmla="*/ 1934796 h 3540887"/>
              <a:gd name="connsiteX883" fmla="*/ 3226335 w 3540888"/>
              <a:gd name="connsiteY883" fmla="*/ 1934234 h 3540887"/>
              <a:gd name="connsiteX884" fmla="*/ 3226524 w 3540888"/>
              <a:gd name="connsiteY884" fmla="*/ 1934011 h 3540887"/>
              <a:gd name="connsiteX885" fmla="*/ 3227448 w 3540888"/>
              <a:gd name="connsiteY885" fmla="*/ 1980727 h 3540887"/>
              <a:gd name="connsiteX886" fmla="*/ 3222131 w 3540888"/>
              <a:gd name="connsiteY886" fmla="*/ 1985176 h 3540887"/>
              <a:gd name="connsiteX887" fmla="*/ 3222259 w 3540888"/>
              <a:gd name="connsiteY887" fmla="*/ 1977524 h 3540887"/>
              <a:gd name="connsiteX888" fmla="*/ 3223653 w 3540888"/>
              <a:gd name="connsiteY888" fmla="*/ 1975298 h 3540887"/>
              <a:gd name="connsiteX889" fmla="*/ 3224814 w 3540888"/>
              <a:gd name="connsiteY889" fmla="*/ 1976604 h 3540887"/>
              <a:gd name="connsiteX890" fmla="*/ 3224429 w 3540888"/>
              <a:gd name="connsiteY890" fmla="*/ 1979919 h 3540887"/>
              <a:gd name="connsiteX891" fmla="*/ 3227448 w 3540888"/>
              <a:gd name="connsiteY891" fmla="*/ 1980727 h 3540887"/>
              <a:gd name="connsiteX892" fmla="*/ 3234453 w 3540888"/>
              <a:gd name="connsiteY892" fmla="*/ 2057682 h 3540887"/>
              <a:gd name="connsiteX893" fmla="*/ 3227303 w 3540888"/>
              <a:gd name="connsiteY893" fmla="*/ 2062259 h 3540887"/>
              <a:gd name="connsiteX894" fmla="*/ 3234453 w 3540888"/>
              <a:gd name="connsiteY894" fmla="*/ 2057682 h 3540887"/>
              <a:gd name="connsiteX895" fmla="*/ 3235978 w 3540888"/>
              <a:gd name="connsiteY895" fmla="*/ 1923068 h 3540887"/>
              <a:gd name="connsiteX896" fmla="*/ 3233904 w 3540888"/>
              <a:gd name="connsiteY896" fmla="*/ 1920656 h 3540887"/>
              <a:gd name="connsiteX897" fmla="*/ 3234377 w 3540888"/>
              <a:gd name="connsiteY897" fmla="*/ 1919205 h 3540887"/>
              <a:gd name="connsiteX898" fmla="*/ 3235326 w 3540888"/>
              <a:gd name="connsiteY898" fmla="*/ 1916783 h 3540887"/>
              <a:gd name="connsiteX899" fmla="*/ 3238791 w 3540888"/>
              <a:gd name="connsiteY899" fmla="*/ 1988089 h 3540887"/>
              <a:gd name="connsiteX900" fmla="*/ 3232692 w 3540888"/>
              <a:gd name="connsiteY900" fmla="*/ 1979152 h 3540887"/>
              <a:gd name="connsiteX901" fmla="*/ 3227286 w 3540888"/>
              <a:gd name="connsiteY901" fmla="*/ 1970024 h 3540887"/>
              <a:gd name="connsiteX902" fmla="*/ 3229129 w 3540888"/>
              <a:gd name="connsiteY902" fmla="*/ 1953950 h 3540887"/>
              <a:gd name="connsiteX903" fmla="*/ 3231741 w 3540888"/>
              <a:gd name="connsiteY903" fmla="*/ 1956212 h 3540887"/>
              <a:gd name="connsiteX904" fmla="*/ 3234285 w 3540888"/>
              <a:gd name="connsiteY904" fmla="*/ 1963906 h 3540887"/>
              <a:gd name="connsiteX905" fmla="*/ 3233899 w 3540888"/>
              <a:gd name="connsiteY905" fmla="*/ 1955012 h 3540887"/>
              <a:gd name="connsiteX906" fmla="*/ 3233767 w 3540888"/>
              <a:gd name="connsiteY906" fmla="*/ 1951969 h 3540887"/>
              <a:gd name="connsiteX907" fmla="*/ 3236173 w 3540888"/>
              <a:gd name="connsiteY907" fmla="*/ 1954135 h 3540887"/>
              <a:gd name="connsiteX908" fmla="*/ 3237561 w 3540888"/>
              <a:gd name="connsiteY908" fmla="*/ 1959644 h 3540887"/>
              <a:gd name="connsiteX909" fmla="*/ 3237913 w 3540888"/>
              <a:gd name="connsiteY909" fmla="*/ 1967770 h 3540887"/>
              <a:gd name="connsiteX910" fmla="*/ 3232416 w 3540888"/>
              <a:gd name="connsiteY910" fmla="*/ 1968153 h 3540887"/>
              <a:gd name="connsiteX911" fmla="*/ 3238791 w 3540888"/>
              <a:gd name="connsiteY911" fmla="*/ 1988089 h 3540887"/>
              <a:gd name="connsiteX912" fmla="*/ 3241471 w 3540888"/>
              <a:gd name="connsiteY912" fmla="*/ 1922685 h 3540887"/>
              <a:gd name="connsiteX913" fmla="*/ 3237807 w 3540888"/>
              <a:gd name="connsiteY913" fmla="*/ 1922941 h 3540887"/>
              <a:gd name="connsiteX914" fmla="*/ 3240909 w 3540888"/>
              <a:gd name="connsiteY914" fmla="*/ 1910634 h 3540887"/>
              <a:gd name="connsiteX915" fmla="*/ 3240949 w 3540888"/>
              <a:gd name="connsiteY915" fmla="*/ 1910622 h 3540887"/>
              <a:gd name="connsiteX916" fmla="*/ 3241405 w 3540888"/>
              <a:gd name="connsiteY916" fmla="*/ 1921161 h 3540887"/>
              <a:gd name="connsiteX917" fmla="*/ 3241471 w 3540888"/>
              <a:gd name="connsiteY917" fmla="*/ 1922685 h 3540887"/>
              <a:gd name="connsiteX918" fmla="*/ 3241957 w 3540888"/>
              <a:gd name="connsiteY918" fmla="*/ 2061237 h 3540887"/>
              <a:gd name="connsiteX919" fmla="*/ 3236110 w 3540888"/>
              <a:gd name="connsiteY919" fmla="*/ 2053490 h 3540887"/>
              <a:gd name="connsiteX920" fmla="*/ 3241430 w 3540888"/>
              <a:gd name="connsiteY920" fmla="*/ 2049041 h 3540887"/>
              <a:gd name="connsiteX921" fmla="*/ 3241957 w 3540888"/>
              <a:gd name="connsiteY921" fmla="*/ 2061237 h 3540887"/>
              <a:gd name="connsiteX922" fmla="*/ 3243979 w 3540888"/>
              <a:gd name="connsiteY922" fmla="*/ 1942903 h 3540887"/>
              <a:gd name="connsiteX923" fmla="*/ 3234989 w 3540888"/>
              <a:gd name="connsiteY923" fmla="*/ 1939368 h 3540887"/>
              <a:gd name="connsiteX924" fmla="*/ 3242008 w 3540888"/>
              <a:gd name="connsiteY924" fmla="*/ 1946489 h 3540887"/>
              <a:gd name="connsiteX925" fmla="*/ 3243979 w 3540888"/>
              <a:gd name="connsiteY925" fmla="*/ 1942903 h 3540887"/>
              <a:gd name="connsiteX926" fmla="*/ 3248922 w 3540888"/>
              <a:gd name="connsiteY926" fmla="*/ 1955048 h 3540887"/>
              <a:gd name="connsiteX927" fmla="*/ 3243415 w 3540888"/>
              <a:gd name="connsiteY927" fmla="*/ 1962837 h 3540887"/>
              <a:gd name="connsiteX928" fmla="*/ 3243764 w 3540888"/>
              <a:gd name="connsiteY928" fmla="*/ 1964425 h 3540887"/>
              <a:gd name="connsiteX929" fmla="*/ 3245318 w 3540888"/>
              <a:gd name="connsiteY929" fmla="*/ 1967055 h 3540887"/>
              <a:gd name="connsiteX930" fmla="*/ 3248922 w 3540888"/>
              <a:gd name="connsiteY930" fmla="*/ 1955048 h 3540887"/>
              <a:gd name="connsiteX931" fmla="*/ 3249884 w 3540888"/>
              <a:gd name="connsiteY931" fmla="*/ 2032151 h 3540887"/>
              <a:gd name="connsiteX932" fmla="*/ 3244387 w 3540888"/>
              <a:gd name="connsiteY932" fmla="*/ 2032535 h 3540887"/>
              <a:gd name="connsiteX933" fmla="*/ 3249884 w 3540888"/>
              <a:gd name="connsiteY933" fmla="*/ 2032151 h 3540887"/>
              <a:gd name="connsiteX934" fmla="*/ 3253475 w 3540888"/>
              <a:gd name="connsiteY934" fmla="*/ 2072659 h 3540887"/>
              <a:gd name="connsiteX935" fmla="*/ 3248957 w 3540888"/>
              <a:gd name="connsiteY935" fmla="*/ 2063804 h 3540887"/>
              <a:gd name="connsiteX936" fmla="*/ 3252947 w 3540888"/>
              <a:gd name="connsiteY936" fmla="*/ 2060469 h 3540887"/>
              <a:gd name="connsiteX937" fmla="*/ 3253475 w 3540888"/>
              <a:gd name="connsiteY937" fmla="*/ 2072659 h 3540887"/>
              <a:gd name="connsiteX938" fmla="*/ 3254485 w 3540888"/>
              <a:gd name="connsiteY938" fmla="*/ 1930581 h 3540887"/>
              <a:gd name="connsiteX939" fmla="*/ 3250695 w 3540888"/>
              <a:gd name="connsiteY939" fmla="*/ 1928174 h 3540887"/>
              <a:gd name="connsiteX940" fmla="*/ 3248824 w 3540888"/>
              <a:gd name="connsiteY940" fmla="*/ 1933316 h 3540887"/>
              <a:gd name="connsiteX941" fmla="*/ 3248087 w 3540888"/>
              <a:gd name="connsiteY941" fmla="*/ 1930615 h 3540887"/>
              <a:gd name="connsiteX942" fmla="*/ 3243419 w 3540888"/>
              <a:gd name="connsiteY942" fmla="*/ 1929961 h 3540887"/>
              <a:gd name="connsiteX943" fmla="*/ 3249925 w 3540888"/>
              <a:gd name="connsiteY943" fmla="*/ 1937344 h 3540887"/>
              <a:gd name="connsiteX944" fmla="*/ 3249104 w 3540888"/>
              <a:gd name="connsiteY944" fmla="*/ 1934342 h 3540887"/>
              <a:gd name="connsiteX945" fmla="*/ 3252211 w 3540888"/>
              <a:gd name="connsiteY945" fmla="*/ 1933947 h 3540887"/>
              <a:gd name="connsiteX946" fmla="*/ 3254485 w 3540888"/>
              <a:gd name="connsiteY946" fmla="*/ 1930581 h 3540887"/>
              <a:gd name="connsiteX947" fmla="*/ 3254676 w 3540888"/>
              <a:gd name="connsiteY947" fmla="*/ 2015512 h 3540887"/>
              <a:gd name="connsiteX948" fmla="*/ 3248652 w 3540888"/>
              <a:gd name="connsiteY948" fmla="*/ 2003701 h 3540887"/>
              <a:gd name="connsiteX949" fmla="*/ 3254676 w 3540888"/>
              <a:gd name="connsiteY949" fmla="*/ 2015512 h 3540887"/>
              <a:gd name="connsiteX950" fmla="*/ 3255246 w 3540888"/>
              <a:gd name="connsiteY950" fmla="*/ 1993147 h 3540887"/>
              <a:gd name="connsiteX951" fmla="*/ 3254734 w 3540888"/>
              <a:gd name="connsiteY951" fmla="*/ 2004178 h 3540887"/>
              <a:gd name="connsiteX952" fmla="*/ 3253875 w 3540888"/>
              <a:gd name="connsiteY952" fmla="*/ 2002318 h 3540887"/>
              <a:gd name="connsiteX953" fmla="*/ 3249957 w 3540888"/>
              <a:gd name="connsiteY953" fmla="*/ 1991384 h 3540887"/>
              <a:gd name="connsiteX954" fmla="*/ 3244637 w 3540888"/>
              <a:gd name="connsiteY954" fmla="*/ 1995832 h 3540887"/>
              <a:gd name="connsiteX955" fmla="*/ 3240621 w 3540888"/>
              <a:gd name="connsiteY955" fmla="*/ 1987962 h 3540887"/>
              <a:gd name="connsiteX956" fmla="*/ 3252413 w 3540888"/>
              <a:gd name="connsiteY956" fmla="*/ 1980516 h 3540887"/>
              <a:gd name="connsiteX957" fmla="*/ 3252971 w 3540888"/>
              <a:gd name="connsiteY957" fmla="*/ 1982359 h 3540887"/>
              <a:gd name="connsiteX958" fmla="*/ 3255246 w 3540888"/>
              <a:gd name="connsiteY958" fmla="*/ 1993147 h 3540887"/>
              <a:gd name="connsiteX959" fmla="*/ 3261680 w 3540888"/>
              <a:gd name="connsiteY959" fmla="*/ 2092464 h 3540887"/>
              <a:gd name="connsiteX960" fmla="*/ 3254178 w 3540888"/>
              <a:gd name="connsiteY960" fmla="*/ 2088915 h 3540887"/>
              <a:gd name="connsiteX961" fmla="*/ 3257490 w 3540888"/>
              <a:gd name="connsiteY961" fmla="*/ 2080529 h 3540887"/>
              <a:gd name="connsiteX962" fmla="*/ 3261680 w 3540888"/>
              <a:gd name="connsiteY962" fmla="*/ 2092464 h 3540887"/>
              <a:gd name="connsiteX963" fmla="*/ 3262566 w 3540888"/>
              <a:gd name="connsiteY963" fmla="*/ 2064001 h 3540887"/>
              <a:gd name="connsiteX964" fmla="*/ 3258113 w 3540888"/>
              <a:gd name="connsiteY964" fmla="*/ 2042763 h 3540887"/>
              <a:gd name="connsiteX965" fmla="*/ 3258392 w 3540888"/>
              <a:gd name="connsiteY965" fmla="*/ 2047929 h 3540887"/>
              <a:gd name="connsiteX966" fmla="*/ 3262566 w 3540888"/>
              <a:gd name="connsiteY966" fmla="*/ 2064001 h 3540887"/>
              <a:gd name="connsiteX967" fmla="*/ 3265621 w 3540888"/>
              <a:gd name="connsiteY967" fmla="*/ 2141102 h 3540887"/>
              <a:gd name="connsiteX968" fmla="*/ 3261462 w 3540888"/>
              <a:gd name="connsiteY968" fmla="*/ 2134513 h 3540887"/>
              <a:gd name="connsiteX969" fmla="*/ 3261256 w 3540888"/>
              <a:gd name="connsiteY969" fmla="*/ 2125102 h 3540887"/>
              <a:gd name="connsiteX970" fmla="*/ 3265621 w 3540888"/>
              <a:gd name="connsiteY970" fmla="*/ 2141102 h 3540887"/>
              <a:gd name="connsiteX971" fmla="*/ 3267396 w 3540888"/>
              <a:gd name="connsiteY971" fmla="*/ 1969789 h 3540887"/>
              <a:gd name="connsiteX972" fmla="*/ 3258778 w 3540888"/>
              <a:gd name="connsiteY972" fmla="*/ 1972298 h 3540887"/>
              <a:gd name="connsiteX973" fmla="*/ 3258533 w 3540888"/>
              <a:gd name="connsiteY973" fmla="*/ 1966083 h 3540887"/>
              <a:gd name="connsiteX974" fmla="*/ 3260302 w 3540888"/>
              <a:gd name="connsiteY974" fmla="*/ 1963620 h 3540887"/>
              <a:gd name="connsiteX975" fmla="*/ 3260370 w 3540888"/>
              <a:gd name="connsiteY975" fmla="*/ 1962182 h 3540887"/>
              <a:gd name="connsiteX976" fmla="*/ 3260665 w 3540888"/>
              <a:gd name="connsiteY976" fmla="*/ 1961720 h 3540887"/>
              <a:gd name="connsiteX977" fmla="*/ 3265405 w 3540888"/>
              <a:gd name="connsiteY977" fmla="*/ 1958276 h 3540887"/>
              <a:gd name="connsiteX978" fmla="*/ 3265913 w 3540888"/>
              <a:gd name="connsiteY978" fmla="*/ 1959428 h 3540887"/>
              <a:gd name="connsiteX979" fmla="*/ 3263379 w 3540888"/>
              <a:gd name="connsiteY979" fmla="*/ 1961914 h 3540887"/>
              <a:gd name="connsiteX980" fmla="*/ 3267396 w 3540888"/>
              <a:gd name="connsiteY980" fmla="*/ 1969789 h 3540887"/>
              <a:gd name="connsiteX981" fmla="*/ 3270482 w 3540888"/>
              <a:gd name="connsiteY981" fmla="*/ 2042684 h 3540887"/>
              <a:gd name="connsiteX982" fmla="*/ 3266439 w 3540888"/>
              <a:gd name="connsiteY982" fmla="*/ 2041145 h 3540887"/>
              <a:gd name="connsiteX983" fmla="*/ 3267144 w 3540888"/>
              <a:gd name="connsiteY983" fmla="*/ 2047226 h 3540887"/>
              <a:gd name="connsiteX984" fmla="*/ 3270143 w 3540888"/>
              <a:gd name="connsiteY984" fmla="*/ 2047620 h 3540887"/>
              <a:gd name="connsiteX985" fmla="*/ 3270482 w 3540888"/>
              <a:gd name="connsiteY985" fmla="*/ 2042684 h 3540887"/>
              <a:gd name="connsiteX986" fmla="*/ 3275248 w 3540888"/>
              <a:gd name="connsiteY986" fmla="*/ 1981468 h 3540887"/>
              <a:gd name="connsiteX987" fmla="*/ 3267923 w 3540888"/>
              <a:gd name="connsiteY987" fmla="*/ 1981978 h 3540887"/>
              <a:gd name="connsiteX988" fmla="*/ 3273240 w 3540888"/>
              <a:gd name="connsiteY988" fmla="*/ 1977531 h 3540887"/>
              <a:gd name="connsiteX989" fmla="*/ 3271629 w 3540888"/>
              <a:gd name="connsiteY989" fmla="*/ 1971095 h 3540887"/>
              <a:gd name="connsiteX990" fmla="*/ 3274691 w 3540888"/>
              <a:gd name="connsiteY990" fmla="*/ 1968592 h 3540887"/>
              <a:gd name="connsiteX991" fmla="*/ 3276894 w 3540888"/>
              <a:gd name="connsiteY991" fmla="*/ 1926220 h 3540887"/>
              <a:gd name="connsiteX992" fmla="*/ 3267702 w 3540888"/>
              <a:gd name="connsiteY992" fmla="*/ 1938239 h 3540887"/>
              <a:gd name="connsiteX993" fmla="*/ 3262244 w 3540888"/>
              <a:gd name="connsiteY993" fmla="*/ 1951763 h 3540887"/>
              <a:gd name="connsiteX994" fmla="*/ 3261092 w 3540888"/>
              <a:gd name="connsiteY994" fmla="*/ 1952462 h 3540887"/>
              <a:gd name="connsiteX995" fmla="*/ 3260302 w 3540888"/>
              <a:gd name="connsiteY995" fmla="*/ 1950798 h 3540887"/>
              <a:gd name="connsiteX996" fmla="*/ 3258533 w 3540888"/>
              <a:gd name="connsiteY996" fmla="*/ 1946359 h 3540887"/>
              <a:gd name="connsiteX997" fmla="*/ 3262577 w 3540888"/>
              <a:gd name="connsiteY997" fmla="*/ 1938471 h 3540887"/>
              <a:gd name="connsiteX998" fmla="*/ 3258533 w 3540888"/>
              <a:gd name="connsiteY998" fmla="*/ 1930580 h 3540887"/>
              <a:gd name="connsiteX999" fmla="*/ 3257269 w 3540888"/>
              <a:gd name="connsiteY999" fmla="*/ 1949811 h 3540887"/>
              <a:gd name="connsiteX1000" fmla="*/ 3256321 w 3540888"/>
              <a:gd name="connsiteY1000" fmla="*/ 1955357 h 3540887"/>
              <a:gd name="connsiteX1001" fmla="*/ 3255745 w 3540888"/>
              <a:gd name="connsiteY1001" fmla="*/ 1955708 h 3540887"/>
              <a:gd name="connsiteX1002" fmla="*/ 3253596 w 3540888"/>
              <a:gd name="connsiteY1002" fmla="*/ 1959127 h 3540887"/>
              <a:gd name="connsiteX1003" fmla="*/ 3253224 w 3540888"/>
              <a:gd name="connsiteY1003" fmla="*/ 1956223 h 3540887"/>
              <a:gd name="connsiteX1004" fmla="*/ 3252733 w 3540888"/>
              <a:gd name="connsiteY1004" fmla="*/ 1956571 h 3540887"/>
              <a:gd name="connsiteX1005" fmla="*/ 3252024 w 3540888"/>
              <a:gd name="connsiteY1005" fmla="*/ 1945035 h 3540887"/>
              <a:gd name="connsiteX1006" fmla="*/ 3250789 w 3540888"/>
              <a:gd name="connsiteY1006" fmla="*/ 1957325 h 3540887"/>
              <a:gd name="connsiteX1007" fmla="*/ 3250906 w 3540888"/>
              <a:gd name="connsiteY1007" fmla="*/ 1957867 h 3540887"/>
              <a:gd name="connsiteX1008" fmla="*/ 3250441 w 3540888"/>
              <a:gd name="connsiteY1008" fmla="*/ 1958196 h 3540887"/>
              <a:gd name="connsiteX1009" fmla="*/ 3251519 w 3540888"/>
              <a:gd name="connsiteY1009" fmla="*/ 1960717 h 3540887"/>
              <a:gd name="connsiteX1010" fmla="*/ 3251795 w 3540888"/>
              <a:gd name="connsiteY1010" fmla="*/ 1961995 h 3540887"/>
              <a:gd name="connsiteX1011" fmla="*/ 3251614 w 3540888"/>
              <a:gd name="connsiteY1011" fmla="*/ 1962282 h 3540887"/>
              <a:gd name="connsiteX1012" fmla="*/ 3252768 w 3540888"/>
              <a:gd name="connsiteY1012" fmla="*/ 1966472 h 3540887"/>
              <a:gd name="connsiteX1013" fmla="*/ 3252464 w 3540888"/>
              <a:gd name="connsiteY1013" fmla="*/ 1970029 h 3540887"/>
              <a:gd name="connsiteX1014" fmla="*/ 3248419 w 3540888"/>
              <a:gd name="connsiteY1014" fmla="*/ 1958196 h 3540887"/>
              <a:gd name="connsiteX1015" fmla="*/ 3249937 w 3540888"/>
              <a:gd name="connsiteY1015" fmla="*/ 1972312 h 3540887"/>
              <a:gd name="connsiteX1016" fmla="*/ 3250383 w 3540888"/>
              <a:gd name="connsiteY1016" fmla="*/ 1973790 h 3540887"/>
              <a:gd name="connsiteX1017" fmla="*/ 3244909 w 3540888"/>
              <a:gd name="connsiteY1017" fmla="*/ 1969638 h 3540887"/>
              <a:gd name="connsiteX1018" fmla="*/ 3243764 w 3540888"/>
              <a:gd name="connsiteY1018" fmla="*/ 1964425 h 3540887"/>
              <a:gd name="connsiteX1019" fmla="*/ 3243094 w 3540888"/>
              <a:gd name="connsiteY1019" fmla="*/ 1963292 h 3540887"/>
              <a:gd name="connsiteX1020" fmla="*/ 3243415 w 3540888"/>
              <a:gd name="connsiteY1020" fmla="*/ 1962837 h 3540887"/>
              <a:gd name="connsiteX1021" fmla="*/ 3240871 w 3540888"/>
              <a:gd name="connsiteY1021" fmla="*/ 1951259 h 3540887"/>
              <a:gd name="connsiteX1022" fmla="*/ 3235755 w 3540888"/>
              <a:gd name="connsiteY1022" fmla="*/ 1946456 h 3540887"/>
              <a:gd name="connsiteX1023" fmla="*/ 3233738 w 3540888"/>
              <a:gd name="connsiteY1023" fmla="*/ 1951304 h 3540887"/>
              <a:gd name="connsiteX1024" fmla="*/ 3233378 w 3540888"/>
              <a:gd name="connsiteY1024" fmla="*/ 1942979 h 3540887"/>
              <a:gd name="connsiteX1025" fmla="*/ 3231222 w 3540888"/>
              <a:gd name="connsiteY1025" fmla="*/ 1947393 h 3540887"/>
              <a:gd name="connsiteX1026" fmla="*/ 3229992 w 3540888"/>
              <a:gd name="connsiteY1026" fmla="*/ 1946425 h 3540887"/>
              <a:gd name="connsiteX1027" fmla="*/ 3230829 w 3540888"/>
              <a:gd name="connsiteY1027" fmla="*/ 1939130 h 3540887"/>
              <a:gd name="connsiteX1028" fmla="*/ 3233017 w 3540888"/>
              <a:gd name="connsiteY1028" fmla="*/ 1939579 h 3540887"/>
              <a:gd name="connsiteX1029" fmla="*/ 3229002 w 3540888"/>
              <a:gd name="connsiteY1029" fmla="*/ 1931705 h 3540887"/>
              <a:gd name="connsiteX1030" fmla="*/ 3248975 w 3540888"/>
              <a:gd name="connsiteY1030" fmla="*/ 1926238 h 3540887"/>
              <a:gd name="connsiteX1031" fmla="*/ 3251760 w 3540888"/>
              <a:gd name="connsiteY1031" fmla="*/ 1905663 h 3540887"/>
              <a:gd name="connsiteX1032" fmla="*/ 3254468 w 3540888"/>
              <a:gd name="connsiteY1032" fmla="*/ 1925854 h 3540887"/>
              <a:gd name="connsiteX1033" fmla="*/ 3257605 w 3540888"/>
              <a:gd name="connsiteY1033" fmla="*/ 1913409 h 3540887"/>
              <a:gd name="connsiteX1034" fmla="*/ 3253590 w 3540888"/>
              <a:gd name="connsiteY1034" fmla="*/ 1905535 h 3540887"/>
              <a:gd name="connsiteX1035" fmla="*/ 3258733 w 3540888"/>
              <a:gd name="connsiteY1035" fmla="*/ 1897025 h 3540887"/>
              <a:gd name="connsiteX1036" fmla="*/ 3259640 w 3540888"/>
              <a:gd name="connsiteY1036" fmla="*/ 1902055 h 3540887"/>
              <a:gd name="connsiteX1037" fmla="*/ 3259525 w 3540888"/>
              <a:gd name="connsiteY1037" fmla="*/ 1908416 h 3540887"/>
              <a:gd name="connsiteX1038" fmla="*/ 3258509 w 3540888"/>
              <a:gd name="connsiteY1038" fmla="*/ 1910187 h 3540887"/>
              <a:gd name="connsiteX1039" fmla="*/ 3259484 w 3540888"/>
              <a:gd name="connsiteY1039" fmla="*/ 1910705 h 3540887"/>
              <a:gd name="connsiteX1040" fmla="*/ 3259437 w 3540888"/>
              <a:gd name="connsiteY1040" fmla="*/ 1913280 h 3540887"/>
              <a:gd name="connsiteX1041" fmla="*/ 3261658 w 3540888"/>
              <a:gd name="connsiteY1041" fmla="*/ 1911859 h 3540887"/>
              <a:gd name="connsiteX1042" fmla="*/ 3265117 w 3540888"/>
              <a:gd name="connsiteY1042" fmla="*/ 1913694 h 3540887"/>
              <a:gd name="connsiteX1043" fmla="*/ 3263253 w 3540888"/>
              <a:gd name="connsiteY1043" fmla="*/ 1925297 h 3540887"/>
              <a:gd name="connsiteX1044" fmla="*/ 3261921 w 3540888"/>
              <a:gd name="connsiteY1044" fmla="*/ 1928670 h 3540887"/>
              <a:gd name="connsiteX1045" fmla="*/ 3264089 w 3540888"/>
              <a:gd name="connsiteY1045" fmla="*/ 1925447 h 3540887"/>
              <a:gd name="connsiteX1046" fmla="*/ 3268851 w 3540888"/>
              <a:gd name="connsiteY1046" fmla="*/ 1921710 h 3540887"/>
              <a:gd name="connsiteX1047" fmla="*/ 3270923 w 3540888"/>
              <a:gd name="connsiteY1047" fmla="*/ 1919000 h 3540887"/>
              <a:gd name="connsiteX1048" fmla="*/ 3270918 w 3540888"/>
              <a:gd name="connsiteY1048" fmla="*/ 1922165 h 3540887"/>
              <a:gd name="connsiteX1049" fmla="*/ 3273543 w 3540888"/>
              <a:gd name="connsiteY1049" fmla="*/ 1931778 h 3540887"/>
              <a:gd name="connsiteX1050" fmla="*/ 3272993 w 3540888"/>
              <a:gd name="connsiteY1050" fmla="*/ 1919082 h 3540887"/>
              <a:gd name="connsiteX1051" fmla="*/ 3272879 w 3540888"/>
              <a:gd name="connsiteY1051" fmla="*/ 1916443 h 3540887"/>
              <a:gd name="connsiteX1052" fmla="*/ 3274597 w 3540888"/>
              <a:gd name="connsiteY1052" fmla="*/ 1914196 h 3540887"/>
              <a:gd name="connsiteX1053" fmla="*/ 3276894 w 3540888"/>
              <a:gd name="connsiteY1053" fmla="*/ 1926220 h 3540887"/>
              <a:gd name="connsiteX1054" fmla="*/ 3278675 w 3540888"/>
              <a:gd name="connsiteY1054" fmla="*/ 2087204 h 3540887"/>
              <a:gd name="connsiteX1055" fmla="*/ 3278340 w 3540888"/>
              <a:gd name="connsiteY1055" fmla="*/ 2095378 h 3540887"/>
              <a:gd name="connsiteX1056" fmla="*/ 3274503 w 3540888"/>
              <a:gd name="connsiteY1056" fmla="*/ 2091569 h 3540887"/>
              <a:gd name="connsiteX1057" fmla="*/ 3277637 w 3540888"/>
              <a:gd name="connsiteY1057" fmla="*/ 2079123 h 3540887"/>
              <a:gd name="connsiteX1058" fmla="*/ 3278675 w 3540888"/>
              <a:gd name="connsiteY1058" fmla="*/ 2087204 h 3540887"/>
              <a:gd name="connsiteX1059" fmla="*/ 3284862 w 3540888"/>
              <a:gd name="connsiteY1059" fmla="*/ 2033782 h 3540887"/>
              <a:gd name="connsiteX1060" fmla="*/ 3284783 w 3540888"/>
              <a:gd name="connsiteY1060" fmla="*/ 2033592 h 3540887"/>
              <a:gd name="connsiteX1061" fmla="*/ 3284745 w 3540888"/>
              <a:gd name="connsiteY1061" fmla="*/ 2033680 h 3540887"/>
              <a:gd name="connsiteX1062" fmla="*/ 3285668 w 3540888"/>
              <a:gd name="connsiteY1062" fmla="*/ 2094866 h 3540887"/>
              <a:gd name="connsiteX1063" fmla="*/ 3279644 w 3540888"/>
              <a:gd name="connsiteY1063" fmla="*/ 2083060 h 3540887"/>
              <a:gd name="connsiteX1064" fmla="*/ 3285668 w 3540888"/>
              <a:gd name="connsiteY1064" fmla="*/ 2094866 h 3540887"/>
              <a:gd name="connsiteX1065" fmla="*/ 3290684 w 3540888"/>
              <a:gd name="connsiteY1065" fmla="*/ 1966291 h 3540887"/>
              <a:gd name="connsiteX1066" fmla="*/ 3286874 w 3540888"/>
              <a:gd name="connsiteY1066" fmla="*/ 1972935 h 3540887"/>
              <a:gd name="connsiteX1067" fmla="*/ 3286089 w 3540888"/>
              <a:gd name="connsiteY1067" fmla="*/ 1972450 h 3540887"/>
              <a:gd name="connsiteX1068" fmla="*/ 3286087 w 3540888"/>
              <a:gd name="connsiteY1068" fmla="*/ 1966790 h 3540887"/>
              <a:gd name="connsiteX1069" fmla="*/ 3286089 w 3540888"/>
              <a:gd name="connsiteY1069" fmla="*/ 1962282 h 3540887"/>
              <a:gd name="connsiteX1070" fmla="*/ 3290684 w 3540888"/>
              <a:gd name="connsiteY1070" fmla="*/ 1966291 h 3540887"/>
              <a:gd name="connsiteX1071" fmla="*/ 3292902 w 3540888"/>
              <a:gd name="connsiteY1071" fmla="*/ 2024896 h 3540887"/>
              <a:gd name="connsiteX1072" fmla="*/ 3292698 w 3540888"/>
              <a:gd name="connsiteY1072" fmla="*/ 2025149 h 3540887"/>
              <a:gd name="connsiteX1073" fmla="*/ 3290004 w 3540888"/>
              <a:gd name="connsiteY1073" fmla="*/ 2025273 h 3540887"/>
              <a:gd name="connsiteX1074" fmla="*/ 3288351 w 3540888"/>
              <a:gd name="connsiteY1074" fmla="*/ 2012515 h 3540887"/>
              <a:gd name="connsiteX1075" fmla="*/ 3292980 w 3540888"/>
              <a:gd name="connsiteY1075" fmla="*/ 960479 h 3540887"/>
              <a:gd name="connsiteX1076" fmla="*/ 3286089 w 3540888"/>
              <a:gd name="connsiteY1076" fmla="*/ 968494 h 3540887"/>
              <a:gd name="connsiteX1077" fmla="*/ 3292980 w 3540888"/>
              <a:gd name="connsiteY1077" fmla="*/ 960479 h 3540887"/>
              <a:gd name="connsiteX1078" fmla="*/ 3296408 w 3540888"/>
              <a:gd name="connsiteY1078" fmla="*/ 2130802 h 3540887"/>
              <a:gd name="connsiteX1079" fmla="*/ 3290563 w 3540888"/>
              <a:gd name="connsiteY1079" fmla="*/ 2123056 h 3540887"/>
              <a:gd name="connsiteX1080" fmla="*/ 3296408 w 3540888"/>
              <a:gd name="connsiteY1080" fmla="*/ 2130802 h 3540887"/>
              <a:gd name="connsiteX1081" fmla="*/ 3298287 w 3540888"/>
              <a:gd name="connsiteY1081" fmla="*/ 1961356 h 3540887"/>
              <a:gd name="connsiteX1082" fmla="*/ 3298230 w 3540888"/>
              <a:gd name="connsiteY1082" fmla="*/ 1963668 h 3540887"/>
              <a:gd name="connsiteX1083" fmla="*/ 3297580 w 3540888"/>
              <a:gd name="connsiteY1083" fmla="*/ 1962281 h 3540887"/>
              <a:gd name="connsiteX1084" fmla="*/ 3299876 w 3540888"/>
              <a:gd name="connsiteY1084" fmla="*/ 2002357 h 3540887"/>
              <a:gd name="connsiteX1085" fmla="*/ 3290684 w 3540888"/>
              <a:gd name="connsiteY1085" fmla="*/ 2018385 h 3540887"/>
              <a:gd name="connsiteX1086" fmla="*/ 3290684 w 3540888"/>
              <a:gd name="connsiteY1086" fmla="*/ 2008268 h 3540887"/>
              <a:gd name="connsiteX1087" fmla="*/ 3290766 w 3540888"/>
              <a:gd name="connsiteY1087" fmla="*/ 2008138 h 3540887"/>
              <a:gd name="connsiteX1088" fmla="*/ 3292409 w 3540888"/>
              <a:gd name="connsiteY1088" fmla="*/ 2000152 h 3540887"/>
              <a:gd name="connsiteX1089" fmla="*/ 3290684 w 3540888"/>
              <a:gd name="connsiteY1089" fmla="*/ 1996547 h 3540887"/>
              <a:gd name="connsiteX1090" fmla="*/ 3290684 w 3540888"/>
              <a:gd name="connsiteY1090" fmla="*/ 1994342 h 3540887"/>
              <a:gd name="connsiteX1091" fmla="*/ 3299876 w 3540888"/>
              <a:gd name="connsiteY1091" fmla="*/ 2002357 h 3540887"/>
              <a:gd name="connsiteX1092" fmla="*/ 3302678 w 3540888"/>
              <a:gd name="connsiteY1092" fmla="*/ 2085542 h 3540887"/>
              <a:gd name="connsiteX1093" fmla="*/ 3300541 w 3540888"/>
              <a:gd name="connsiteY1093" fmla="*/ 2080018 h 3540887"/>
              <a:gd name="connsiteX1094" fmla="*/ 3302462 w 3540888"/>
              <a:gd name="connsiteY1094" fmla="*/ 2083502 h 3540887"/>
              <a:gd name="connsiteX1095" fmla="*/ 3304454 w 3540888"/>
              <a:gd name="connsiteY1095" fmla="*/ 1892173 h 3540887"/>
              <a:gd name="connsiteX1096" fmla="*/ 3302176 w 3540888"/>
              <a:gd name="connsiteY1096" fmla="*/ 1894158 h 3540887"/>
              <a:gd name="connsiteX1097" fmla="*/ 3302475 w 3540888"/>
              <a:gd name="connsiteY1097" fmla="*/ 1885817 h 3540887"/>
              <a:gd name="connsiteX1098" fmla="*/ 3304174 w 3540888"/>
              <a:gd name="connsiteY1098" fmla="*/ 1885698 h 3540887"/>
              <a:gd name="connsiteX1099" fmla="*/ 3306505 w 3540888"/>
              <a:gd name="connsiteY1099" fmla="*/ 1981048 h 3540887"/>
              <a:gd name="connsiteX1100" fmla="*/ 3305335 w 3540888"/>
              <a:gd name="connsiteY1100" fmla="*/ 1987830 h 3540887"/>
              <a:gd name="connsiteX1101" fmla="*/ 3299876 w 3540888"/>
              <a:gd name="connsiteY1101" fmla="*/ 1986328 h 3540887"/>
              <a:gd name="connsiteX1102" fmla="*/ 3303898 w 3540888"/>
              <a:gd name="connsiteY1102" fmla="*/ 1981318 h 3540887"/>
              <a:gd name="connsiteX1103" fmla="*/ 3304011 w 3540888"/>
              <a:gd name="connsiteY1103" fmla="*/ 1979144 h 3540887"/>
              <a:gd name="connsiteX1104" fmla="*/ 3306270 w 3540888"/>
              <a:gd name="connsiteY1104" fmla="*/ 1975610 h 3540887"/>
              <a:gd name="connsiteX1105" fmla="*/ 3306771 w 3540888"/>
              <a:gd name="connsiteY1105" fmla="*/ 1890154 h 3540887"/>
              <a:gd name="connsiteX1106" fmla="*/ 3306612 w 3540888"/>
              <a:gd name="connsiteY1106" fmla="*/ 1890293 h 3540887"/>
              <a:gd name="connsiteX1107" fmla="*/ 3306005 w 3540888"/>
              <a:gd name="connsiteY1107" fmla="*/ 1885571 h 3540887"/>
              <a:gd name="connsiteX1108" fmla="*/ 3306035 w 3540888"/>
              <a:gd name="connsiteY1108" fmla="*/ 1885563 h 3540887"/>
              <a:gd name="connsiteX1109" fmla="*/ 3307046 w 3540888"/>
              <a:gd name="connsiteY1109" fmla="*/ 1950430 h 3540887"/>
              <a:gd name="connsiteX1110" fmla="*/ 3306712 w 3540888"/>
              <a:gd name="connsiteY1110" fmla="*/ 1947829 h 3540887"/>
              <a:gd name="connsiteX1111" fmla="*/ 3306345 w 3540888"/>
              <a:gd name="connsiteY1111" fmla="*/ 1946671 h 3540887"/>
              <a:gd name="connsiteX1112" fmla="*/ 3308175 w 3540888"/>
              <a:gd name="connsiteY1112" fmla="*/ 2105523 h 3540887"/>
              <a:gd name="connsiteX1113" fmla="*/ 3302681 w 3540888"/>
              <a:gd name="connsiteY1113" fmla="*/ 2105906 h 3540887"/>
              <a:gd name="connsiteX1114" fmla="*/ 3300145 w 3540888"/>
              <a:gd name="connsiteY1114" fmla="*/ 2089779 h 3540887"/>
              <a:gd name="connsiteX1115" fmla="*/ 3298841 w 3540888"/>
              <a:gd name="connsiteY1115" fmla="*/ 2102101 h 3540887"/>
              <a:gd name="connsiteX1116" fmla="*/ 3301377 w 3540888"/>
              <a:gd name="connsiteY1116" fmla="*/ 2118224 h 3540887"/>
              <a:gd name="connsiteX1117" fmla="*/ 3292219 w 3540888"/>
              <a:gd name="connsiteY1117" fmla="*/ 2118863 h 3540887"/>
              <a:gd name="connsiteX1118" fmla="*/ 3299017 w 3540888"/>
              <a:gd name="connsiteY1118" fmla="*/ 2106162 h 3540887"/>
              <a:gd name="connsiteX1119" fmla="*/ 3284188 w 3540888"/>
              <a:gd name="connsiteY1119" fmla="*/ 2103124 h 3540887"/>
              <a:gd name="connsiteX1120" fmla="*/ 3290988 w 3540888"/>
              <a:gd name="connsiteY1120" fmla="*/ 2090417 h 3540887"/>
              <a:gd name="connsiteX1121" fmla="*/ 3288629 w 3540888"/>
              <a:gd name="connsiteY1121" fmla="*/ 2078355 h 3540887"/>
              <a:gd name="connsiteX1122" fmla="*/ 3287324 w 3540888"/>
              <a:gd name="connsiteY1122" fmla="*/ 2090673 h 3540887"/>
              <a:gd name="connsiteX1123" fmla="*/ 3282781 w 3540888"/>
              <a:gd name="connsiteY1123" fmla="*/ 2070613 h 3540887"/>
              <a:gd name="connsiteX1124" fmla="*/ 3268128 w 3540888"/>
              <a:gd name="connsiteY1124" fmla="*/ 2071637 h 3540887"/>
              <a:gd name="connsiteX1125" fmla="*/ 3271792 w 3540888"/>
              <a:gd name="connsiteY1125" fmla="*/ 2071381 h 3540887"/>
              <a:gd name="connsiteX1126" fmla="*/ 3271615 w 3540888"/>
              <a:gd name="connsiteY1126" fmla="*/ 2067316 h 3540887"/>
              <a:gd name="connsiteX1127" fmla="*/ 3273799 w 3540888"/>
              <a:gd name="connsiteY1127" fmla="*/ 2075313 h 3540887"/>
              <a:gd name="connsiteX1128" fmla="*/ 3283909 w 3540888"/>
              <a:gd name="connsiteY1128" fmla="*/ 2054230 h 3540887"/>
              <a:gd name="connsiteX1129" fmla="*/ 3287925 w 3540888"/>
              <a:gd name="connsiteY1129" fmla="*/ 2062100 h 3540887"/>
              <a:gd name="connsiteX1130" fmla="*/ 3287398 w 3540888"/>
              <a:gd name="connsiteY1130" fmla="*/ 2049910 h 3540887"/>
              <a:gd name="connsiteX1131" fmla="*/ 3283734 w 3540888"/>
              <a:gd name="connsiteY1131" fmla="*/ 2050165 h 3540887"/>
              <a:gd name="connsiteX1132" fmla="*/ 3274925 w 3540888"/>
              <a:gd name="connsiteY1132" fmla="*/ 2058934 h 3540887"/>
              <a:gd name="connsiteX1133" fmla="*/ 3274398 w 3540888"/>
              <a:gd name="connsiteY1133" fmla="*/ 2046740 h 3540887"/>
              <a:gd name="connsiteX1134" fmla="*/ 3278062 w 3540888"/>
              <a:gd name="connsiteY1134" fmla="*/ 2046484 h 3540887"/>
              <a:gd name="connsiteX1135" fmla="*/ 3272393 w 3540888"/>
              <a:gd name="connsiteY1135" fmla="*/ 2042807 h 3540887"/>
              <a:gd name="connsiteX1136" fmla="*/ 3269080 w 3540888"/>
              <a:gd name="connsiteY1136" fmla="*/ 2051188 h 3540887"/>
              <a:gd name="connsiteX1137" fmla="*/ 3267952 w 3540888"/>
              <a:gd name="connsiteY1137" fmla="*/ 2067572 h 3540887"/>
              <a:gd name="connsiteX1138" fmla="*/ 3267248 w 3540888"/>
              <a:gd name="connsiteY1138" fmla="*/ 2051317 h 3540887"/>
              <a:gd name="connsiteX1139" fmla="*/ 3262983 w 3540888"/>
              <a:gd name="connsiteY1139" fmla="*/ 2080145 h 3540887"/>
              <a:gd name="connsiteX1140" fmla="*/ 3260800 w 3540888"/>
              <a:gd name="connsiteY1140" fmla="*/ 2072148 h 3540887"/>
              <a:gd name="connsiteX1141" fmla="*/ 3262456 w 3540888"/>
              <a:gd name="connsiteY1141" fmla="*/ 2067955 h 3540887"/>
              <a:gd name="connsiteX1142" fmla="*/ 3260096 w 3540888"/>
              <a:gd name="connsiteY1142" fmla="*/ 2055893 h 3540887"/>
              <a:gd name="connsiteX1143" fmla="*/ 3255482 w 3540888"/>
              <a:gd name="connsiteY1143" fmla="*/ 2076592 h 3540887"/>
              <a:gd name="connsiteX1144" fmla="*/ 3253122 w 3540888"/>
              <a:gd name="connsiteY1144" fmla="*/ 2064529 h 3540887"/>
              <a:gd name="connsiteX1145" fmla="*/ 3252771 w 3540888"/>
              <a:gd name="connsiteY1145" fmla="*/ 2056404 h 3540887"/>
              <a:gd name="connsiteX1146" fmla="*/ 3254427 w 3540888"/>
              <a:gd name="connsiteY1146" fmla="*/ 2052211 h 3540887"/>
              <a:gd name="connsiteX1147" fmla="*/ 3258267 w 3540888"/>
              <a:gd name="connsiteY1147" fmla="*/ 2056020 h 3540887"/>
              <a:gd name="connsiteX1148" fmla="*/ 3257387 w 3540888"/>
              <a:gd name="connsiteY1148" fmla="*/ 2035701 h 3540887"/>
              <a:gd name="connsiteX1149" fmla="*/ 3250762 w 3540888"/>
              <a:gd name="connsiteY1149" fmla="*/ 2052467 h 3540887"/>
              <a:gd name="connsiteX1150" fmla="*/ 3242731 w 3540888"/>
              <a:gd name="connsiteY1150" fmla="*/ 2036723 h 3540887"/>
              <a:gd name="connsiteX1151" fmla="*/ 3246747 w 3540888"/>
              <a:gd name="connsiteY1151" fmla="*/ 2044597 h 3540887"/>
              <a:gd name="connsiteX1152" fmla="*/ 3255204 w 3540888"/>
              <a:gd name="connsiteY1152" fmla="*/ 2027702 h 3540887"/>
              <a:gd name="connsiteX1153" fmla="*/ 3254852 w 3540888"/>
              <a:gd name="connsiteY1153" fmla="*/ 2019574 h 3540887"/>
              <a:gd name="connsiteX1154" fmla="*/ 3260345 w 3540888"/>
              <a:gd name="connsiteY1154" fmla="*/ 2019190 h 3540887"/>
              <a:gd name="connsiteX1155" fmla="*/ 3270385 w 3540888"/>
              <a:gd name="connsiteY1155" fmla="*/ 2038869 h 3540887"/>
              <a:gd name="connsiteX1156" fmla="*/ 3273518 w 3540888"/>
              <a:gd name="connsiteY1156" fmla="*/ 2026424 h 3540887"/>
              <a:gd name="connsiteX1157" fmla="*/ 3277534 w 3540888"/>
              <a:gd name="connsiteY1157" fmla="*/ 2034294 h 3540887"/>
              <a:gd name="connsiteX1158" fmla="*/ 3279894 w 3540888"/>
              <a:gd name="connsiteY1158" fmla="*/ 2046356 h 3540887"/>
              <a:gd name="connsiteX1159" fmla="*/ 3283382 w 3540888"/>
              <a:gd name="connsiteY1159" fmla="*/ 2042040 h 3540887"/>
              <a:gd name="connsiteX1160" fmla="*/ 3281374 w 3540888"/>
              <a:gd name="connsiteY1160" fmla="*/ 2038103 h 3540887"/>
              <a:gd name="connsiteX1161" fmla="*/ 3284012 w 3540888"/>
              <a:gd name="connsiteY1161" fmla="*/ 2035370 h 3540887"/>
              <a:gd name="connsiteX1162" fmla="*/ 3284745 w 3540888"/>
              <a:gd name="connsiteY1162" fmla="*/ 2033680 h 3540887"/>
              <a:gd name="connsiteX1163" fmla="*/ 3276267 w 3540888"/>
              <a:gd name="connsiteY1163" fmla="*/ 2026232 h 3540887"/>
              <a:gd name="connsiteX1164" fmla="*/ 3267146 w 3540888"/>
              <a:gd name="connsiteY1164" fmla="*/ 2006487 h 3540887"/>
              <a:gd name="connsiteX1165" fmla="*/ 3267497 w 3540888"/>
              <a:gd name="connsiteY1165" fmla="*/ 2014617 h 3540887"/>
              <a:gd name="connsiteX1166" fmla="*/ 3265666 w 3540888"/>
              <a:gd name="connsiteY1166" fmla="*/ 2014745 h 3540887"/>
              <a:gd name="connsiteX1167" fmla="*/ 3267849 w 3540888"/>
              <a:gd name="connsiteY1167" fmla="*/ 2022743 h 3540887"/>
              <a:gd name="connsiteX1168" fmla="*/ 3261826 w 3540888"/>
              <a:gd name="connsiteY1168" fmla="*/ 2010936 h 3540887"/>
              <a:gd name="connsiteX1169" fmla="*/ 3263305 w 3540888"/>
              <a:gd name="connsiteY1169" fmla="*/ 2002678 h 3540887"/>
              <a:gd name="connsiteX1170" fmla="*/ 3259466 w 3540888"/>
              <a:gd name="connsiteY1170" fmla="*/ 1998873 h 3540887"/>
              <a:gd name="connsiteX1171" fmla="*/ 3256157 w 3540888"/>
              <a:gd name="connsiteY1171" fmla="*/ 2007255 h 3540887"/>
              <a:gd name="connsiteX1172" fmla="*/ 3255582 w 3540888"/>
              <a:gd name="connsiteY1172" fmla="*/ 2006013 h 3540887"/>
              <a:gd name="connsiteX1173" fmla="*/ 3258532 w 3540888"/>
              <a:gd name="connsiteY1173" fmla="*/ 1996659 h 3540887"/>
              <a:gd name="connsiteX1174" fmla="*/ 3262577 w 3540888"/>
              <a:gd name="connsiteY1174" fmla="*/ 1989758 h 3540887"/>
              <a:gd name="connsiteX1175" fmla="*/ 3256511 w 3540888"/>
              <a:gd name="connsiteY1175" fmla="*/ 1985812 h 3540887"/>
              <a:gd name="connsiteX1176" fmla="*/ 3259011 w 3540888"/>
              <a:gd name="connsiteY1176" fmla="*/ 1978981 h 3540887"/>
              <a:gd name="connsiteX1177" fmla="*/ 3263276 w 3540888"/>
              <a:gd name="connsiteY1177" fmla="*/ 1980073 h 3540887"/>
              <a:gd name="connsiteX1178" fmla="*/ 3268274 w 3540888"/>
              <a:gd name="connsiteY1178" fmla="*/ 1990104 h 3540887"/>
              <a:gd name="connsiteX1179" fmla="*/ 3279088 w 3540888"/>
              <a:gd name="connsiteY1179" fmla="*/ 1985276 h 3540887"/>
              <a:gd name="connsiteX1180" fmla="*/ 3278736 w 3540888"/>
              <a:gd name="connsiteY1180" fmla="*/ 1977147 h 3540887"/>
              <a:gd name="connsiteX1181" fmla="*/ 3275931 w 3540888"/>
              <a:gd name="connsiteY1181" fmla="*/ 1970719 h 3540887"/>
              <a:gd name="connsiteX1182" fmla="*/ 3275479 w 3540888"/>
              <a:gd name="connsiteY1182" fmla="*/ 1967948 h 3540887"/>
              <a:gd name="connsiteX1183" fmla="*/ 3276895 w 3540888"/>
              <a:gd name="connsiteY1183" fmla="*/ 1966791 h 3540887"/>
              <a:gd name="connsiteX1184" fmla="*/ 3277189 w 3540888"/>
              <a:gd name="connsiteY1184" fmla="*/ 1966803 h 3540887"/>
              <a:gd name="connsiteX1185" fmla="*/ 3280983 w 3540888"/>
              <a:gd name="connsiteY1185" fmla="*/ 1978900 h 3540887"/>
              <a:gd name="connsiteX1186" fmla="*/ 3285592 w 3540888"/>
              <a:gd name="connsiteY1186" fmla="*/ 2001466 h 3540887"/>
              <a:gd name="connsiteX1187" fmla="*/ 3284890 w 3540888"/>
              <a:gd name="connsiteY1187" fmla="*/ 1985239 h 3540887"/>
              <a:gd name="connsiteX1188" fmla="*/ 3289971 w 3540888"/>
              <a:gd name="connsiteY1188" fmla="*/ 1976748 h 3540887"/>
              <a:gd name="connsiteX1189" fmla="*/ 3292458 w 3540888"/>
              <a:gd name="connsiteY1189" fmla="*/ 1978378 h 3540887"/>
              <a:gd name="connsiteX1190" fmla="*/ 3295281 w 3540888"/>
              <a:gd name="connsiteY1190" fmla="*/ 1986328 h 3540887"/>
              <a:gd name="connsiteX1191" fmla="*/ 3296752 w 3540888"/>
              <a:gd name="connsiteY1191" fmla="*/ 1981193 h 3540887"/>
              <a:gd name="connsiteX1192" fmla="*/ 3298383 w 3540888"/>
              <a:gd name="connsiteY1192" fmla="*/ 1982263 h 3540887"/>
              <a:gd name="connsiteX1193" fmla="*/ 3299719 w 3540888"/>
              <a:gd name="connsiteY1193" fmla="*/ 1982044 h 3540887"/>
              <a:gd name="connsiteX1194" fmla="*/ 3299876 w 3540888"/>
              <a:gd name="connsiteY1194" fmla="*/ 1982319 h 3540887"/>
              <a:gd name="connsiteX1195" fmla="*/ 3297580 w 3540888"/>
              <a:gd name="connsiteY1195" fmla="*/ 1990333 h 3540887"/>
              <a:gd name="connsiteX1196" fmla="*/ 3290109 w 3540888"/>
              <a:gd name="connsiteY1196" fmla="*/ 1992337 h 3540887"/>
              <a:gd name="connsiteX1197" fmla="*/ 3289570 w 3540888"/>
              <a:gd name="connsiteY1197" fmla="*/ 1994218 h 3540887"/>
              <a:gd name="connsiteX1198" fmla="*/ 3288765 w 3540888"/>
              <a:gd name="connsiteY1198" fmla="*/ 1992534 h 3540887"/>
              <a:gd name="connsiteX1199" fmla="*/ 3287122 w 3540888"/>
              <a:gd name="connsiteY1199" fmla="*/ 2000520 h 3540887"/>
              <a:gd name="connsiteX1200" fmla="*/ 3287523 w 3540888"/>
              <a:gd name="connsiteY1200" fmla="*/ 2001359 h 3540887"/>
              <a:gd name="connsiteX1201" fmla="*/ 3286089 w 3540888"/>
              <a:gd name="connsiteY1201" fmla="*/ 2006361 h 3540887"/>
              <a:gd name="connsiteX1202" fmla="*/ 3286235 w 3540888"/>
              <a:gd name="connsiteY1202" fmla="*/ 2006759 h 3540887"/>
              <a:gd name="connsiteX1203" fmla="*/ 3285189 w 3540888"/>
              <a:gd name="connsiteY1203" fmla="*/ 2004209 h 3540887"/>
              <a:gd name="connsiteX1204" fmla="*/ 3279264 w 3540888"/>
              <a:gd name="connsiteY1204" fmla="*/ 1989337 h 3540887"/>
              <a:gd name="connsiteX1205" fmla="*/ 3273944 w 3540888"/>
              <a:gd name="connsiteY1205" fmla="*/ 1993786 h 3540887"/>
              <a:gd name="connsiteX1206" fmla="*/ 3274648 w 3540888"/>
              <a:gd name="connsiteY1206" fmla="*/ 2010041 h 3540887"/>
              <a:gd name="connsiteX1207" fmla="*/ 3279791 w 3540888"/>
              <a:gd name="connsiteY1207" fmla="*/ 2001528 h 3540887"/>
              <a:gd name="connsiteX1208" fmla="*/ 3283807 w 3540888"/>
              <a:gd name="connsiteY1208" fmla="*/ 2009401 h 3540887"/>
              <a:gd name="connsiteX1209" fmla="*/ 3276831 w 3540888"/>
              <a:gd name="connsiteY1209" fmla="*/ 2018038 h 3540887"/>
              <a:gd name="connsiteX1210" fmla="*/ 3272815 w 3540888"/>
              <a:gd name="connsiteY1210" fmla="*/ 2010169 h 3540887"/>
              <a:gd name="connsiteX1211" fmla="*/ 3281494 w 3540888"/>
              <a:gd name="connsiteY1211" fmla="*/ 2025611 h 3540887"/>
              <a:gd name="connsiteX1212" fmla="*/ 3284783 w 3540888"/>
              <a:gd name="connsiteY1212" fmla="*/ 2033592 h 3540887"/>
              <a:gd name="connsiteX1213" fmla="*/ 3286518 w 3540888"/>
              <a:gd name="connsiteY1213" fmla="*/ 2029594 h 3540887"/>
              <a:gd name="connsiteX1214" fmla="*/ 3282151 w 3540888"/>
              <a:gd name="connsiteY1214" fmla="*/ 2013594 h 3540887"/>
              <a:gd name="connsiteX1215" fmla="*/ 3286167 w 3540888"/>
              <a:gd name="connsiteY1215" fmla="*/ 2021464 h 3540887"/>
              <a:gd name="connsiteX1216" fmla="*/ 3288351 w 3540888"/>
              <a:gd name="connsiteY1216" fmla="*/ 2029466 h 3540887"/>
              <a:gd name="connsiteX1217" fmla="*/ 3292862 w 3540888"/>
              <a:gd name="connsiteY1217" fmla="*/ 2027621 h 3540887"/>
              <a:gd name="connsiteX1218" fmla="*/ 3294416 w 3540888"/>
              <a:gd name="connsiteY1218" fmla="*/ 2028024 h 3540887"/>
              <a:gd name="connsiteX1219" fmla="*/ 3302176 w 3540888"/>
              <a:gd name="connsiteY1219" fmla="*/ 2042427 h 3540887"/>
              <a:gd name="connsiteX1220" fmla="*/ 3295281 w 3540888"/>
              <a:gd name="connsiteY1220" fmla="*/ 2034413 h 3540887"/>
              <a:gd name="connsiteX1221" fmla="*/ 3290970 w 3540888"/>
              <a:gd name="connsiteY1221" fmla="*/ 2035415 h 3540887"/>
              <a:gd name="connsiteX1222" fmla="*/ 3289432 w 3540888"/>
              <a:gd name="connsiteY1222" fmla="*/ 2035520 h 3540887"/>
              <a:gd name="connsiteX1223" fmla="*/ 3288612 w 3540888"/>
              <a:gd name="connsiteY1223" fmla="*/ 2032794 h 3540887"/>
              <a:gd name="connsiteX1224" fmla="*/ 3287222 w 3540888"/>
              <a:gd name="connsiteY1224" fmla="*/ 2041515 h 3540887"/>
              <a:gd name="connsiteX1225" fmla="*/ 3291116 w 3540888"/>
              <a:gd name="connsiteY1225" fmla="*/ 2049862 h 3540887"/>
              <a:gd name="connsiteX1226" fmla="*/ 3291303 w 3540888"/>
              <a:gd name="connsiteY1226" fmla="*/ 2054159 h 3540887"/>
              <a:gd name="connsiteX1227" fmla="*/ 3292065 w 3540888"/>
              <a:gd name="connsiteY1227" fmla="*/ 2045344 h 3540887"/>
              <a:gd name="connsiteX1228" fmla="*/ 3294706 w 3540888"/>
              <a:gd name="connsiteY1228" fmla="*/ 2047438 h 3540887"/>
              <a:gd name="connsiteX1229" fmla="*/ 3297580 w 3540888"/>
              <a:gd name="connsiteY1229" fmla="*/ 2058455 h 3540887"/>
              <a:gd name="connsiteX1230" fmla="*/ 3295281 w 3540888"/>
              <a:gd name="connsiteY1230" fmla="*/ 2070479 h 3540887"/>
              <a:gd name="connsiteX1231" fmla="*/ 3297966 w 3540888"/>
              <a:gd name="connsiteY1231" fmla="*/ 2075349 h 3540887"/>
              <a:gd name="connsiteX1232" fmla="*/ 3298046 w 3540888"/>
              <a:gd name="connsiteY1232" fmla="*/ 2081238 h 3540887"/>
              <a:gd name="connsiteX1233" fmla="*/ 3296599 w 3540888"/>
              <a:gd name="connsiteY1233" fmla="*/ 2086118 h 3540887"/>
              <a:gd name="connsiteX1234" fmla="*/ 3292459 w 3540888"/>
              <a:gd name="connsiteY1234" fmla="*/ 2077917 h 3540887"/>
              <a:gd name="connsiteX1235" fmla="*/ 3291120 w 3540888"/>
              <a:gd name="connsiteY1235" fmla="*/ 2090745 h 3540887"/>
              <a:gd name="connsiteX1236" fmla="*/ 3295078 w 3540888"/>
              <a:gd name="connsiteY1236" fmla="*/ 2094710 h 3540887"/>
              <a:gd name="connsiteX1237" fmla="*/ 3298854 w 3540888"/>
              <a:gd name="connsiteY1237" fmla="*/ 2094447 h 3540887"/>
              <a:gd name="connsiteX1238" fmla="*/ 3300193 w 3540888"/>
              <a:gd name="connsiteY1238" fmla="*/ 2081617 h 3540887"/>
              <a:gd name="connsiteX1239" fmla="*/ 3302333 w 3540888"/>
              <a:gd name="connsiteY1239" fmla="*/ 2087309 h 3540887"/>
              <a:gd name="connsiteX1240" fmla="*/ 3302946 w 3540888"/>
              <a:gd name="connsiteY1240" fmla="*/ 2088080 h 3540887"/>
              <a:gd name="connsiteX1241" fmla="*/ 3304473 w 3540888"/>
              <a:gd name="connsiteY1241" fmla="*/ 2102535 h 3540887"/>
              <a:gd name="connsiteX1242" fmla="*/ 3306062 w 3540888"/>
              <a:gd name="connsiteY1242" fmla="*/ 2101381 h 3540887"/>
              <a:gd name="connsiteX1243" fmla="*/ 3306168 w 3540888"/>
              <a:gd name="connsiteY1243" fmla="*/ 2101588 h 3540887"/>
              <a:gd name="connsiteX1244" fmla="*/ 3308175 w 3540888"/>
              <a:gd name="connsiteY1244" fmla="*/ 2105523 h 3540887"/>
              <a:gd name="connsiteX1245" fmla="*/ 3309071 w 3540888"/>
              <a:gd name="connsiteY1245" fmla="*/ 2074484 h 3540887"/>
              <a:gd name="connsiteX1246" fmla="*/ 3302176 w 3540888"/>
              <a:gd name="connsiteY1246" fmla="*/ 2078493 h 3540887"/>
              <a:gd name="connsiteX1247" fmla="*/ 3309071 w 3540888"/>
              <a:gd name="connsiteY1247" fmla="*/ 2074484 h 3540887"/>
              <a:gd name="connsiteX1248" fmla="*/ 3311368 w 3540888"/>
              <a:gd name="connsiteY1248" fmla="*/ 2095454 h 3540887"/>
              <a:gd name="connsiteX1249" fmla="*/ 3311167 w 3540888"/>
              <a:gd name="connsiteY1249" fmla="*/ 2094841 h 3540887"/>
              <a:gd name="connsiteX1250" fmla="*/ 3311368 w 3540888"/>
              <a:gd name="connsiteY1250" fmla="*/ 2094521 h 3540887"/>
              <a:gd name="connsiteX1251" fmla="*/ 3311369 w 3540888"/>
              <a:gd name="connsiteY1251" fmla="*/ 2111785 h 3540887"/>
              <a:gd name="connsiteX1252" fmla="*/ 3310182 w 3540888"/>
              <a:gd name="connsiteY1252" fmla="*/ 2109460 h 3540887"/>
              <a:gd name="connsiteX1253" fmla="*/ 3311369 w 3540888"/>
              <a:gd name="connsiteY1253" fmla="*/ 2108468 h 3540887"/>
              <a:gd name="connsiteX1254" fmla="*/ 3311369 w 3540888"/>
              <a:gd name="connsiteY1254" fmla="*/ 2109549 h 3540887"/>
              <a:gd name="connsiteX1255" fmla="*/ 3314664 w 3540888"/>
              <a:gd name="connsiteY1255" fmla="*/ 905902 h 3540887"/>
              <a:gd name="connsiteX1256" fmla="*/ 3310825 w 3540888"/>
              <a:gd name="connsiteY1256" fmla="*/ 899584 h 3540887"/>
              <a:gd name="connsiteX1257" fmla="*/ 3306771 w 3540888"/>
              <a:gd name="connsiteY1257" fmla="*/ 900370 h 3540887"/>
              <a:gd name="connsiteX1258" fmla="*/ 3313954 w 3540888"/>
              <a:gd name="connsiteY1258" fmla="*/ 906381 h 3540887"/>
              <a:gd name="connsiteX1259" fmla="*/ 3315678 w 3540888"/>
              <a:gd name="connsiteY1259" fmla="*/ 2109076 h 3540887"/>
              <a:gd name="connsiteX1260" fmla="*/ 3314197 w 3540888"/>
              <a:gd name="connsiteY1260" fmla="*/ 2117329 h 3540887"/>
              <a:gd name="connsiteX1261" fmla="*/ 3312613 w 3540888"/>
              <a:gd name="connsiteY1261" fmla="*/ 2114223 h 3540887"/>
              <a:gd name="connsiteX1262" fmla="*/ 3314240 w 3540888"/>
              <a:gd name="connsiteY1262" fmla="*/ 2108548 h 3540887"/>
              <a:gd name="connsiteX1263" fmla="*/ 3318283 w 3540888"/>
              <a:gd name="connsiteY1263" fmla="*/ 1985469 h 3540887"/>
              <a:gd name="connsiteX1264" fmla="*/ 3312966 w 3540888"/>
              <a:gd name="connsiteY1264" fmla="*/ 1954494 h 3540887"/>
              <a:gd name="connsiteX1265" fmla="*/ 3309677 w 3540888"/>
              <a:gd name="connsiteY1265" fmla="*/ 1970397 h 3540887"/>
              <a:gd name="connsiteX1266" fmla="*/ 3318283 w 3540888"/>
              <a:gd name="connsiteY1266" fmla="*/ 1985469 h 3540887"/>
              <a:gd name="connsiteX1267" fmla="*/ 3320560 w 3540888"/>
              <a:gd name="connsiteY1267" fmla="*/ 2110549 h 3540887"/>
              <a:gd name="connsiteX1268" fmla="*/ 3317455 w 3540888"/>
              <a:gd name="connsiteY1268" fmla="*/ 2112355 h 3540887"/>
              <a:gd name="connsiteX1269" fmla="*/ 3316114 w 3540888"/>
              <a:gd name="connsiteY1269" fmla="*/ 2108536 h 3540887"/>
              <a:gd name="connsiteX1270" fmla="*/ 3316743 w 3540888"/>
              <a:gd name="connsiteY1270" fmla="*/ 2103893 h 3540887"/>
              <a:gd name="connsiteX1271" fmla="*/ 3320793 w 3540888"/>
              <a:gd name="connsiteY1271" fmla="*/ 1961785 h 3540887"/>
              <a:gd name="connsiteX1272" fmla="*/ 3317099 w 3540888"/>
              <a:gd name="connsiteY1272" fmla="*/ 1958125 h 3540887"/>
              <a:gd name="connsiteX1273" fmla="*/ 3319861 w 3540888"/>
              <a:gd name="connsiteY1273" fmla="*/ 1965768 h 3540887"/>
              <a:gd name="connsiteX1274" fmla="*/ 3320793 w 3540888"/>
              <a:gd name="connsiteY1274" fmla="*/ 1961785 h 3540887"/>
              <a:gd name="connsiteX1275" fmla="*/ 3320848 w 3540888"/>
              <a:gd name="connsiteY1275" fmla="*/ 918903 h 3540887"/>
              <a:gd name="connsiteX1276" fmla="*/ 3320682 w 3540888"/>
              <a:gd name="connsiteY1276" fmla="*/ 916553 h 3540887"/>
              <a:gd name="connsiteX1277" fmla="*/ 3320560 w 3540888"/>
              <a:gd name="connsiteY1277" fmla="*/ 916400 h 3540887"/>
              <a:gd name="connsiteX1278" fmla="*/ 3320646 w 3540888"/>
              <a:gd name="connsiteY1278" fmla="*/ 916054 h 3540887"/>
              <a:gd name="connsiteX1279" fmla="*/ 3320622 w 3540888"/>
              <a:gd name="connsiteY1279" fmla="*/ 915710 h 3540887"/>
              <a:gd name="connsiteX1280" fmla="*/ 3318978 w 3540888"/>
              <a:gd name="connsiteY1280" fmla="*/ 913004 h 3540887"/>
              <a:gd name="connsiteX1281" fmla="*/ 3318262 w 3540888"/>
              <a:gd name="connsiteY1281" fmla="*/ 912390 h 3540887"/>
              <a:gd name="connsiteX1282" fmla="*/ 3304473 w 3540888"/>
              <a:gd name="connsiteY1282" fmla="*/ 936437 h 3540887"/>
              <a:gd name="connsiteX1283" fmla="*/ 3318262 w 3540888"/>
              <a:gd name="connsiteY1283" fmla="*/ 928423 h 3540887"/>
              <a:gd name="connsiteX1284" fmla="*/ 3320848 w 3540888"/>
              <a:gd name="connsiteY1284" fmla="*/ 918903 h 3540887"/>
              <a:gd name="connsiteX1285" fmla="*/ 3320931 w 3540888"/>
              <a:gd name="connsiteY1285" fmla="*/ 2003648 h 3540887"/>
              <a:gd name="connsiteX1286" fmla="*/ 3317248 w 3540888"/>
              <a:gd name="connsiteY1286" fmla="*/ 2010114 h 3540887"/>
              <a:gd name="connsiteX1287" fmla="*/ 3316618 w 3540888"/>
              <a:gd name="connsiteY1287" fmla="*/ 2012342 h 3540887"/>
              <a:gd name="connsiteX1288" fmla="*/ 3311368 w 3540888"/>
              <a:gd name="connsiteY1288" fmla="*/ 2002357 h 3540887"/>
              <a:gd name="connsiteX1289" fmla="*/ 3320560 w 3540888"/>
              <a:gd name="connsiteY1289" fmla="*/ 2002356 h 3540887"/>
              <a:gd name="connsiteX1290" fmla="*/ 3322583 w 3540888"/>
              <a:gd name="connsiteY1290" fmla="*/ 918938 h 3540887"/>
              <a:gd name="connsiteX1291" fmla="*/ 3320700 w 3540888"/>
              <a:gd name="connsiteY1291" fmla="*/ 915839 h 3540887"/>
              <a:gd name="connsiteX1292" fmla="*/ 3320646 w 3540888"/>
              <a:gd name="connsiteY1292" fmla="*/ 916054 h 3540887"/>
              <a:gd name="connsiteX1293" fmla="*/ 3320682 w 3540888"/>
              <a:gd name="connsiteY1293" fmla="*/ 916553 h 3540887"/>
              <a:gd name="connsiteX1294" fmla="*/ 3322766 w 3540888"/>
              <a:gd name="connsiteY1294" fmla="*/ 1858927 h 3540887"/>
              <a:gd name="connsiteX1295" fmla="*/ 3320870 w 3540888"/>
              <a:gd name="connsiteY1295" fmla="*/ 1862295 h 3540887"/>
              <a:gd name="connsiteX1296" fmla="*/ 3320113 w 3540888"/>
              <a:gd name="connsiteY1296" fmla="*/ 1862369 h 3540887"/>
              <a:gd name="connsiteX1297" fmla="*/ 3321260 w 3540888"/>
              <a:gd name="connsiteY1297" fmla="*/ 1855974 h 3540887"/>
              <a:gd name="connsiteX1298" fmla="*/ 3316909 w 3540888"/>
              <a:gd name="connsiteY1298" fmla="*/ 1858758 h 3540887"/>
              <a:gd name="connsiteX1299" fmla="*/ 3315964 w 3540888"/>
              <a:gd name="connsiteY1299" fmla="*/ 1854089 h 3540887"/>
              <a:gd name="connsiteX1300" fmla="*/ 3322571 w 3540888"/>
              <a:gd name="connsiteY1300" fmla="*/ 1855089 h 3540887"/>
              <a:gd name="connsiteX1301" fmla="*/ 3322757 w 3540888"/>
              <a:gd name="connsiteY1301" fmla="*/ 1854899 h 3540887"/>
              <a:gd name="connsiteX1302" fmla="*/ 3324840 w 3540888"/>
              <a:gd name="connsiteY1302" fmla="*/ 1891953 h 3540887"/>
              <a:gd name="connsiteX1303" fmla="*/ 3322887 w 3540888"/>
              <a:gd name="connsiteY1303" fmla="*/ 1887680 h 3540887"/>
              <a:gd name="connsiteX1304" fmla="*/ 3321316 w 3540888"/>
              <a:gd name="connsiteY1304" fmla="*/ 1892199 h 3540887"/>
              <a:gd name="connsiteX1305" fmla="*/ 3319554 w 3540888"/>
              <a:gd name="connsiteY1305" fmla="*/ 1892321 h 3540887"/>
              <a:gd name="connsiteX1306" fmla="*/ 3323000 w 3540888"/>
              <a:gd name="connsiteY1306" fmla="*/ 1895386 h 3540887"/>
              <a:gd name="connsiteX1307" fmla="*/ 3324840 w 3540888"/>
              <a:gd name="connsiteY1307" fmla="*/ 1891953 h 3540887"/>
              <a:gd name="connsiteX1308" fmla="*/ 3325024 w 3540888"/>
              <a:gd name="connsiteY1308" fmla="*/ 2042283 h 3540887"/>
              <a:gd name="connsiteX1309" fmla="*/ 3324055 w 3540888"/>
              <a:gd name="connsiteY1309" fmla="*/ 2045573 h 3540887"/>
              <a:gd name="connsiteX1310" fmla="*/ 3321451 w 3540888"/>
              <a:gd name="connsiteY1310" fmla="*/ 2043667 h 3540887"/>
              <a:gd name="connsiteX1311" fmla="*/ 3320373 w 3540888"/>
              <a:gd name="connsiteY1311" fmla="*/ 2037650 h 3540887"/>
              <a:gd name="connsiteX1312" fmla="*/ 3321422 w 3540888"/>
              <a:gd name="connsiteY1312" fmla="*/ 2038420 h 3540887"/>
              <a:gd name="connsiteX1313" fmla="*/ 3325381 w 3540888"/>
              <a:gd name="connsiteY1313" fmla="*/ 1852206 h 3540887"/>
              <a:gd name="connsiteX1314" fmla="*/ 3325066 w 3540888"/>
              <a:gd name="connsiteY1314" fmla="*/ 1853670 h 3540887"/>
              <a:gd name="connsiteX1315" fmla="*/ 3325101 w 3540888"/>
              <a:gd name="connsiteY1315" fmla="*/ 1859783 h 3540887"/>
              <a:gd name="connsiteX1316" fmla="*/ 3323913 w 3540888"/>
              <a:gd name="connsiteY1316" fmla="*/ 1853713 h 3540887"/>
              <a:gd name="connsiteX1317" fmla="*/ 3326418 w 3540888"/>
              <a:gd name="connsiteY1317" fmla="*/ 2145012 h 3540887"/>
              <a:gd name="connsiteX1318" fmla="*/ 3324764 w 3540888"/>
              <a:gd name="connsiteY1318" fmla="*/ 2149200 h 3540887"/>
              <a:gd name="connsiteX1319" fmla="*/ 3324237 w 3540888"/>
              <a:gd name="connsiteY1319" fmla="*/ 2137010 h 3540887"/>
              <a:gd name="connsiteX1320" fmla="*/ 3320397 w 3540888"/>
              <a:gd name="connsiteY1320" fmla="*/ 2133200 h 3540887"/>
              <a:gd name="connsiteX1321" fmla="*/ 3322581 w 3540888"/>
              <a:gd name="connsiteY1321" fmla="*/ 2141202 h 3540887"/>
              <a:gd name="connsiteX1322" fmla="*/ 3318741 w 3540888"/>
              <a:gd name="connsiteY1322" fmla="*/ 2137393 h 3540887"/>
              <a:gd name="connsiteX1323" fmla="*/ 3315429 w 3540888"/>
              <a:gd name="connsiteY1323" fmla="*/ 2145779 h 3540887"/>
              <a:gd name="connsiteX1324" fmla="*/ 3313597 w 3540888"/>
              <a:gd name="connsiteY1324" fmla="*/ 2145907 h 3540887"/>
              <a:gd name="connsiteX1325" fmla="*/ 3312542 w 3540888"/>
              <a:gd name="connsiteY1325" fmla="*/ 2121522 h 3540887"/>
              <a:gd name="connsiteX1326" fmla="*/ 3325715 w 3540888"/>
              <a:gd name="connsiteY1326" fmla="*/ 2128756 h 3540887"/>
              <a:gd name="connsiteX1327" fmla="*/ 3326418 w 3540888"/>
              <a:gd name="connsiteY1327" fmla="*/ 2145012 h 3540887"/>
              <a:gd name="connsiteX1328" fmla="*/ 3333219 w 3540888"/>
              <a:gd name="connsiteY1328" fmla="*/ 2132305 h 3540887"/>
              <a:gd name="connsiteX1329" fmla="*/ 3333188 w 3540888"/>
              <a:gd name="connsiteY1329" fmla="*/ 2136894 h 3540887"/>
              <a:gd name="connsiteX1330" fmla="*/ 3331387 w 3540888"/>
              <a:gd name="connsiteY1330" fmla="*/ 2132433 h 3540887"/>
              <a:gd name="connsiteX1331" fmla="*/ 3330047 w 3540888"/>
              <a:gd name="connsiteY1331" fmla="*/ 2138643 h 3540887"/>
              <a:gd name="connsiteX1332" fmla="*/ 3330082 w 3540888"/>
              <a:gd name="connsiteY1332" fmla="*/ 2144756 h 3540887"/>
              <a:gd name="connsiteX1333" fmla="*/ 3327722 w 3540888"/>
              <a:gd name="connsiteY1333" fmla="*/ 2132689 h 3540887"/>
              <a:gd name="connsiteX1334" fmla="*/ 3331387 w 3540888"/>
              <a:gd name="connsiteY1334" fmla="*/ 2132433 h 3540887"/>
              <a:gd name="connsiteX1335" fmla="*/ 3337110 w 3540888"/>
              <a:gd name="connsiteY1335" fmla="*/ 2128263 h 3540887"/>
              <a:gd name="connsiteX1336" fmla="*/ 3336707 w 3540888"/>
              <a:gd name="connsiteY1336" fmla="*/ 2127989 h 3540887"/>
              <a:gd name="connsiteX1337" fmla="*/ 3336763 w 3540888"/>
              <a:gd name="connsiteY1337" fmla="*/ 2128238 h 3540887"/>
              <a:gd name="connsiteX1338" fmla="*/ 3339422 w 3540888"/>
              <a:gd name="connsiteY1338" fmla="*/ 2093778 h 3540887"/>
              <a:gd name="connsiteX1339" fmla="*/ 3337817 w 3540888"/>
              <a:gd name="connsiteY1339" fmla="*/ 2095303 h 3540887"/>
              <a:gd name="connsiteX1340" fmla="*/ 3337308 w 3540888"/>
              <a:gd name="connsiteY1340" fmla="*/ 2099415 h 3540887"/>
              <a:gd name="connsiteX1341" fmla="*/ 3338984 w 3540888"/>
              <a:gd name="connsiteY1341" fmla="*/ 2095729 h 3540887"/>
              <a:gd name="connsiteX1342" fmla="*/ 3339846 w 3540888"/>
              <a:gd name="connsiteY1342" fmla="*/ 2093376 h 3540887"/>
              <a:gd name="connsiteX1343" fmla="*/ 3339610 w 3540888"/>
              <a:gd name="connsiteY1343" fmla="*/ 2092947 h 3540887"/>
              <a:gd name="connsiteX1344" fmla="*/ 3339422 w 3540888"/>
              <a:gd name="connsiteY1344" fmla="*/ 2093778 h 3540887"/>
              <a:gd name="connsiteX1345" fmla="*/ 3340311 w 3540888"/>
              <a:gd name="connsiteY1345" fmla="*/ 2587133 h 3540887"/>
              <a:gd name="connsiteX1346" fmla="*/ 3338294 w 3540888"/>
              <a:gd name="connsiteY1346" fmla="*/ 2588674 h 3540887"/>
              <a:gd name="connsiteX1347" fmla="*/ 3338746 w 3540888"/>
              <a:gd name="connsiteY1347" fmla="*/ 2590383 h 3540887"/>
              <a:gd name="connsiteX1348" fmla="*/ 3340928 w 3540888"/>
              <a:gd name="connsiteY1348" fmla="*/ 2225517 h 3540887"/>
              <a:gd name="connsiteX1349" fmla="*/ 3335432 w 3540888"/>
              <a:gd name="connsiteY1349" fmla="*/ 2225900 h 3540887"/>
              <a:gd name="connsiteX1350" fmla="*/ 3338744 w 3540888"/>
              <a:gd name="connsiteY1350" fmla="*/ 2217519 h 3540887"/>
              <a:gd name="connsiteX1351" fmla="*/ 3340928 w 3540888"/>
              <a:gd name="connsiteY1351" fmla="*/ 2225517 h 3540887"/>
              <a:gd name="connsiteX1352" fmla="*/ 3341917 w 3540888"/>
              <a:gd name="connsiteY1352" fmla="*/ 1939412 h 3540887"/>
              <a:gd name="connsiteX1353" fmla="*/ 3334185 w 3540888"/>
              <a:gd name="connsiteY1353" fmla="*/ 1944522 h 3540887"/>
              <a:gd name="connsiteX1354" fmla="*/ 3339017 w 3540888"/>
              <a:gd name="connsiteY1354" fmla="*/ 1947043 h 3540887"/>
              <a:gd name="connsiteX1355" fmla="*/ 3341917 w 3540888"/>
              <a:gd name="connsiteY1355" fmla="*/ 1939412 h 3540887"/>
              <a:gd name="connsiteX1356" fmla="*/ 3345689 w 3540888"/>
              <a:gd name="connsiteY1356" fmla="*/ 2123284 h 3540887"/>
              <a:gd name="connsiteX1357" fmla="*/ 3338560 w 3540888"/>
              <a:gd name="connsiteY1357" fmla="*/ 2128368 h 3540887"/>
              <a:gd name="connsiteX1358" fmla="*/ 3337110 w 3540888"/>
              <a:gd name="connsiteY1358" fmla="*/ 2128263 h 3540887"/>
              <a:gd name="connsiteX1359" fmla="*/ 3342148 w 3540888"/>
              <a:gd name="connsiteY1359" fmla="*/ 2131683 h 3540887"/>
              <a:gd name="connsiteX1360" fmla="*/ 3345689 w 3540888"/>
              <a:gd name="connsiteY1360" fmla="*/ 2123284 h 3540887"/>
              <a:gd name="connsiteX1361" fmla="*/ 3350085 w 3540888"/>
              <a:gd name="connsiteY1361" fmla="*/ 2224877 h 3540887"/>
              <a:gd name="connsiteX1362" fmla="*/ 3342760 w 3540888"/>
              <a:gd name="connsiteY1362" fmla="*/ 2225389 h 3540887"/>
              <a:gd name="connsiteX1363" fmla="*/ 3343709 w 3540888"/>
              <a:gd name="connsiteY1363" fmla="*/ 2204940 h 3540887"/>
              <a:gd name="connsiteX1364" fmla="*/ 3349206 w 3540888"/>
              <a:gd name="connsiteY1364" fmla="*/ 2204557 h 3540887"/>
              <a:gd name="connsiteX1365" fmla="*/ 3350085 w 3540888"/>
              <a:gd name="connsiteY1365" fmla="*/ 2224877 h 3540887"/>
              <a:gd name="connsiteX1366" fmla="*/ 3350113 w 3540888"/>
              <a:gd name="connsiteY1366" fmla="*/ 2045016 h 3540887"/>
              <a:gd name="connsiteX1367" fmla="*/ 3336899 w 3540888"/>
              <a:gd name="connsiteY1367" fmla="*/ 2045938 h 3540887"/>
              <a:gd name="connsiteX1368" fmla="*/ 3344631 w 3540888"/>
              <a:gd name="connsiteY1368" fmla="*/ 2049597 h 3540887"/>
              <a:gd name="connsiteX1369" fmla="*/ 3347061 w 3540888"/>
              <a:gd name="connsiteY1369" fmla="*/ 2062020 h 3540887"/>
              <a:gd name="connsiteX1370" fmla="*/ 3350113 w 3540888"/>
              <a:gd name="connsiteY1370" fmla="*/ 2045016 h 3540887"/>
              <a:gd name="connsiteX1371" fmla="*/ 3350658 w 3540888"/>
              <a:gd name="connsiteY1371" fmla="*/ 2016709 h 3540887"/>
              <a:gd name="connsiteX1372" fmla="*/ 3345538 w 3540888"/>
              <a:gd name="connsiteY1372" fmla="*/ 2020984 h 3540887"/>
              <a:gd name="connsiteX1373" fmla="*/ 3349546 w 3540888"/>
              <a:gd name="connsiteY1373" fmla="*/ 2021686 h 3540887"/>
              <a:gd name="connsiteX1374" fmla="*/ 3350658 w 3540888"/>
              <a:gd name="connsiteY1374" fmla="*/ 2016709 h 3540887"/>
              <a:gd name="connsiteX1375" fmla="*/ 3354137 w 3540888"/>
              <a:gd name="connsiteY1375" fmla="*/ 2137933 h 3540887"/>
              <a:gd name="connsiteX1376" fmla="*/ 3349934 w 3540888"/>
              <a:gd name="connsiteY1376" fmla="*/ 2122555 h 3540887"/>
              <a:gd name="connsiteX1377" fmla="*/ 3349789 w 3540888"/>
              <a:gd name="connsiteY1377" fmla="*/ 2129422 h 3540887"/>
              <a:gd name="connsiteX1378" fmla="*/ 3354137 w 3540888"/>
              <a:gd name="connsiteY1378" fmla="*/ 2137933 h 3540887"/>
              <a:gd name="connsiteX1379" fmla="*/ 3354361 w 3540888"/>
              <a:gd name="connsiteY1379" fmla="*/ 2061510 h 3540887"/>
              <a:gd name="connsiteX1380" fmla="*/ 3354023 w 3540888"/>
              <a:gd name="connsiteY1380" fmla="*/ 2053698 h 3540887"/>
              <a:gd name="connsiteX1381" fmla="*/ 3350330 w 3540888"/>
              <a:gd name="connsiteY1381" fmla="*/ 2050038 h 3540887"/>
              <a:gd name="connsiteX1382" fmla="*/ 3354361 w 3540888"/>
              <a:gd name="connsiteY1382" fmla="*/ 2061510 h 3540887"/>
              <a:gd name="connsiteX1383" fmla="*/ 3358858 w 3540888"/>
              <a:gd name="connsiteY1383" fmla="*/ 2004188 h 3540887"/>
              <a:gd name="connsiteX1384" fmla="*/ 3352317 w 3540888"/>
              <a:gd name="connsiteY1384" fmla="*/ 2016401 h 3540887"/>
              <a:gd name="connsiteX1385" fmla="*/ 3357435 w 3540888"/>
              <a:gd name="connsiteY1385" fmla="*/ 2012125 h 3540887"/>
              <a:gd name="connsiteX1386" fmla="*/ 3357265 w 3540888"/>
              <a:gd name="connsiteY1386" fmla="*/ 2008219 h 3540887"/>
              <a:gd name="connsiteX1387" fmla="*/ 3358858 w 3540888"/>
              <a:gd name="connsiteY1387" fmla="*/ 2004188 h 3540887"/>
              <a:gd name="connsiteX1388" fmla="*/ 3359484 w 3540888"/>
              <a:gd name="connsiteY1388" fmla="*/ 2098161 h 3540887"/>
              <a:gd name="connsiteX1389" fmla="*/ 3358235 w 3540888"/>
              <a:gd name="connsiteY1389" fmla="*/ 2069295 h 3540887"/>
              <a:gd name="connsiteX1390" fmla="*/ 3354711 w 3540888"/>
              <a:gd name="connsiteY1390" fmla="*/ 2069541 h 3540887"/>
              <a:gd name="connsiteX1391" fmla="*/ 3355782 w 3540888"/>
              <a:gd name="connsiteY1391" fmla="*/ 2094283 h 3540887"/>
              <a:gd name="connsiteX1392" fmla="*/ 3359484 w 3540888"/>
              <a:gd name="connsiteY1392" fmla="*/ 2098161 h 3540887"/>
              <a:gd name="connsiteX1393" fmla="*/ 3360547 w 3540888"/>
              <a:gd name="connsiteY1393" fmla="*/ 2211919 h 3540887"/>
              <a:gd name="connsiteX1394" fmla="*/ 3356358 w 3540888"/>
              <a:gd name="connsiteY1394" fmla="*/ 2199985 h 3540887"/>
              <a:gd name="connsiteX1395" fmla="*/ 3360019 w 3540888"/>
              <a:gd name="connsiteY1395" fmla="*/ 2199729 h 3540887"/>
              <a:gd name="connsiteX1396" fmla="*/ 3360547 w 3540888"/>
              <a:gd name="connsiteY1396" fmla="*/ 2211919 h 3540887"/>
              <a:gd name="connsiteX1397" fmla="*/ 3362655 w 3540888"/>
              <a:gd name="connsiteY1397" fmla="*/ 1965077 h 3540887"/>
              <a:gd name="connsiteX1398" fmla="*/ 3358271 w 3540888"/>
              <a:gd name="connsiteY1398" fmla="*/ 1967363 h 3540887"/>
              <a:gd name="connsiteX1399" fmla="*/ 3357334 w 3540888"/>
              <a:gd name="connsiteY1399" fmla="*/ 1962281 h 3540887"/>
              <a:gd name="connsiteX1400" fmla="*/ 3361105 w 3540888"/>
              <a:gd name="connsiteY1400" fmla="*/ 1961343 h 3540887"/>
              <a:gd name="connsiteX1401" fmla="*/ 3364767 w 3540888"/>
              <a:gd name="connsiteY1401" fmla="*/ 2309448 h 3540887"/>
              <a:gd name="connsiteX1402" fmla="*/ 3357618 w 3540888"/>
              <a:gd name="connsiteY1402" fmla="*/ 2314023 h 3540887"/>
              <a:gd name="connsiteX1403" fmla="*/ 3364767 w 3540888"/>
              <a:gd name="connsiteY1403" fmla="*/ 2309448 h 3540887"/>
              <a:gd name="connsiteX1404" fmla="*/ 3366525 w 3540888"/>
              <a:gd name="connsiteY1404" fmla="*/ 1894158 h 3540887"/>
              <a:gd name="connsiteX1405" fmla="*/ 3364249 w 3540888"/>
              <a:gd name="connsiteY1405" fmla="*/ 1893437 h 3540887"/>
              <a:gd name="connsiteX1406" fmla="*/ 3364367 w 3540888"/>
              <a:gd name="connsiteY1406" fmla="*/ 1891347 h 3540887"/>
              <a:gd name="connsiteX1407" fmla="*/ 3363421 w 3540888"/>
              <a:gd name="connsiteY1407" fmla="*/ 1884802 h 3540887"/>
              <a:gd name="connsiteX1408" fmla="*/ 3361778 w 3540888"/>
              <a:gd name="connsiteY1408" fmla="*/ 1887671 h 3540887"/>
              <a:gd name="connsiteX1409" fmla="*/ 3360763 w 3540888"/>
              <a:gd name="connsiteY1409" fmla="*/ 1884231 h 3540887"/>
              <a:gd name="connsiteX1410" fmla="*/ 3361930 w 3540888"/>
              <a:gd name="connsiteY1410" fmla="*/ 1878130 h 3540887"/>
              <a:gd name="connsiteX1411" fmla="*/ 3366525 w 3540888"/>
              <a:gd name="connsiteY1411" fmla="*/ 1894158 h 3540887"/>
              <a:gd name="connsiteX1412" fmla="*/ 3366542 w 3540888"/>
              <a:gd name="connsiteY1412" fmla="*/ 2138134 h 3540887"/>
              <a:gd name="connsiteX1413" fmla="*/ 3363053 w 3540888"/>
              <a:gd name="connsiteY1413" fmla="*/ 2142454 h 3540887"/>
              <a:gd name="connsiteX1414" fmla="*/ 3362653 w 3540888"/>
              <a:gd name="connsiteY1414" fmla="*/ 2137832 h 3540887"/>
              <a:gd name="connsiteX1415" fmla="*/ 3366542 w 3540888"/>
              <a:gd name="connsiteY1415" fmla="*/ 2138134 h 3540887"/>
              <a:gd name="connsiteX1416" fmla="*/ 3369531 w 3540888"/>
              <a:gd name="connsiteY1416" fmla="*/ 2207215 h 3540887"/>
              <a:gd name="connsiteX1417" fmla="*/ 3363508 w 3540888"/>
              <a:gd name="connsiteY1417" fmla="*/ 2195409 h 3540887"/>
              <a:gd name="connsiteX1418" fmla="*/ 3369531 w 3540888"/>
              <a:gd name="connsiteY1418" fmla="*/ 2207215 h 3540887"/>
              <a:gd name="connsiteX1419" fmla="*/ 3370712 w 3540888"/>
              <a:gd name="connsiteY1419" fmla="*/ 2062315 h 3540887"/>
              <a:gd name="connsiteX1420" fmla="*/ 3369745 w 3540888"/>
              <a:gd name="connsiteY1420" fmla="*/ 2054559 h 3540887"/>
              <a:gd name="connsiteX1421" fmla="*/ 3367239 w 3540888"/>
              <a:gd name="connsiteY1421" fmla="*/ 2052775 h 3540887"/>
              <a:gd name="connsiteX1422" fmla="*/ 3369191 w 3540888"/>
              <a:gd name="connsiteY1422" fmla="*/ 2057048 h 3540887"/>
              <a:gd name="connsiteX1423" fmla="*/ 3371122 w 3540888"/>
              <a:gd name="connsiteY1423" fmla="*/ 1976646 h 3540887"/>
              <a:gd name="connsiteX1424" fmla="*/ 3369551 w 3540888"/>
              <a:gd name="connsiteY1424" fmla="*/ 1974071 h 3540887"/>
              <a:gd name="connsiteX1425" fmla="*/ 3369496 w 3540888"/>
              <a:gd name="connsiteY1425" fmla="*/ 1973883 h 3540887"/>
              <a:gd name="connsiteX1426" fmla="*/ 3371122 w 3540888"/>
              <a:gd name="connsiteY1426" fmla="*/ 1974305 h 3540887"/>
              <a:gd name="connsiteX1427" fmla="*/ 3371155 w 3540888"/>
              <a:gd name="connsiteY1427" fmla="*/ 2117430 h 3540887"/>
              <a:gd name="connsiteX1428" fmla="*/ 3368197 w 3540888"/>
              <a:gd name="connsiteY1428" fmla="*/ 2133941 h 3540887"/>
              <a:gd name="connsiteX1429" fmla="*/ 3365662 w 3540888"/>
              <a:gd name="connsiteY1429" fmla="*/ 2117813 h 3540887"/>
              <a:gd name="connsiteX1430" fmla="*/ 3371155 w 3540888"/>
              <a:gd name="connsiteY1430" fmla="*/ 2117430 h 3540887"/>
              <a:gd name="connsiteX1431" fmla="*/ 3371270 w 3540888"/>
              <a:gd name="connsiteY1431" fmla="*/ 2064248 h 3540887"/>
              <a:gd name="connsiteX1432" fmla="*/ 3370712 w 3540888"/>
              <a:gd name="connsiteY1432" fmla="*/ 2062315 h 3540887"/>
              <a:gd name="connsiteX1433" fmla="*/ 3370971 w 3540888"/>
              <a:gd name="connsiteY1433" fmla="*/ 2064393 h 3540887"/>
              <a:gd name="connsiteX1434" fmla="*/ 3371439 w 3540888"/>
              <a:gd name="connsiteY1434" fmla="*/ 2068158 h 3540887"/>
              <a:gd name="connsiteX1435" fmla="*/ 3370971 w 3540888"/>
              <a:gd name="connsiteY1435" fmla="*/ 2064393 h 3540887"/>
              <a:gd name="connsiteX1436" fmla="*/ 3368890 w 3540888"/>
              <a:gd name="connsiteY1436" fmla="*/ 2065396 h 3540887"/>
              <a:gd name="connsiteX1437" fmla="*/ 3368084 w 3540888"/>
              <a:gd name="connsiteY1437" fmla="*/ 2072310 h 3540887"/>
              <a:gd name="connsiteX1438" fmla="*/ 3371439 w 3540888"/>
              <a:gd name="connsiteY1438" fmla="*/ 2068158 h 3540887"/>
              <a:gd name="connsiteX1439" fmla="*/ 3374104 w 3540888"/>
              <a:gd name="connsiteY1439" fmla="*/ 2312872 h 3540887"/>
              <a:gd name="connsiteX1440" fmla="*/ 3363641 w 3540888"/>
              <a:gd name="connsiteY1440" fmla="*/ 2325831 h 3540887"/>
              <a:gd name="connsiteX1441" fmla="*/ 3366599 w 3540888"/>
              <a:gd name="connsiteY1441" fmla="*/ 2309319 h 3540887"/>
              <a:gd name="connsiteX1442" fmla="*/ 3374104 w 3540888"/>
              <a:gd name="connsiteY1442" fmla="*/ 2312872 h 3540887"/>
              <a:gd name="connsiteX1443" fmla="*/ 3375717 w 3540888"/>
              <a:gd name="connsiteY1443" fmla="*/ 1910187 h 3540887"/>
              <a:gd name="connsiteX1444" fmla="*/ 3371912 w 3540888"/>
              <a:gd name="connsiteY1444" fmla="*/ 1915448 h 3540887"/>
              <a:gd name="connsiteX1445" fmla="*/ 3369792 w 3540888"/>
              <a:gd name="connsiteY1445" fmla="*/ 1918833 h 3540887"/>
              <a:gd name="connsiteX1446" fmla="*/ 3369096 w 3540888"/>
              <a:gd name="connsiteY1446" fmla="*/ 1916185 h 3540887"/>
              <a:gd name="connsiteX1447" fmla="*/ 3363695 w 3540888"/>
              <a:gd name="connsiteY1447" fmla="*/ 1917749 h 3540887"/>
              <a:gd name="connsiteX1448" fmla="*/ 3366028 w 3540888"/>
              <a:gd name="connsiteY1448" fmla="*/ 1923671 h 3540887"/>
              <a:gd name="connsiteX1449" fmla="*/ 3364621 w 3540888"/>
              <a:gd name="connsiteY1449" fmla="*/ 1924919 h 3540887"/>
              <a:gd name="connsiteX1450" fmla="*/ 3364989 w 3540888"/>
              <a:gd name="connsiteY1450" fmla="*/ 1921445 h 3540887"/>
              <a:gd name="connsiteX1451" fmla="*/ 3362629 w 3540888"/>
              <a:gd name="connsiteY1451" fmla="*/ 1923079 h 3540887"/>
              <a:gd name="connsiteX1452" fmla="*/ 3362504 w 3540888"/>
              <a:gd name="connsiteY1452" fmla="*/ 1925047 h 3540887"/>
              <a:gd name="connsiteX1453" fmla="*/ 3359630 w 3540888"/>
              <a:gd name="connsiteY1453" fmla="*/ 1922211 h 3540887"/>
              <a:gd name="connsiteX1454" fmla="*/ 3360402 w 3540888"/>
              <a:gd name="connsiteY1454" fmla="*/ 1918176 h 3540887"/>
              <a:gd name="connsiteX1455" fmla="*/ 3363068 w 3540888"/>
              <a:gd name="connsiteY1455" fmla="*/ 1917690 h 3540887"/>
              <a:gd name="connsiteX1456" fmla="*/ 3362561 w 3540888"/>
              <a:gd name="connsiteY1456" fmla="*/ 1905970 h 3540887"/>
              <a:gd name="connsiteX1457" fmla="*/ 3359565 w 3540888"/>
              <a:gd name="connsiteY1457" fmla="*/ 1909157 h 3540887"/>
              <a:gd name="connsiteX1458" fmla="*/ 3357334 w 3540888"/>
              <a:gd name="connsiteY1458" fmla="*/ 1908185 h 3540887"/>
              <a:gd name="connsiteX1459" fmla="*/ 3355319 w 3540888"/>
              <a:gd name="connsiteY1459" fmla="*/ 1907307 h 3540887"/>
              <a:gd name="connsiteX1460" fmla="*/ 3353603 w 3540888"/>
              <a:gd name="connsiteY1460" fmla="*/ 1903168 h 3540887"/>
              <a:gd name="connsiteX1461" fmla="*/ 3350770 w 3540888"/>
              <a:gd name="connsiteY1461" fmla="*/ 1898957 h 3540887"/>
              <a:gd name="connsiteX1462" fmla="*/ 3352738 w 3540888"/>
              <a:gd name="connsiteY1462" fmla="*/ 1908114 h 3540887"/>
              <a:gd name="connsiteX1463" fmla="*/ 3352738 w 3540888"/>
              <a:gd name="connsiteY1463" fmla="*/ 1922211 h 3540887"/>
              <a:gd name="connsiteX1464" fmla="*/ 3355034 w 3540888"/>
              <a:gd name="connsiteY1464" fmla="*/ 1926220 h 3540887"/>
              <a:gd name="connsiteX1465" fmla="*/ 3345842 w 3540888"/>
              <a:gd name="connsiteY1465" fmla="*/ 1942248 h 3540887"/>
              <a:gd name="connsiteX1466" fmla="*/ 3350933 w 3540888"/>
              <a:gd name="connsiteY1466" fmla="*/ 1959576 h 3540887"/>
              <a:gd name="connsiteX1467" fmla="*/ 3350510 w 3540888"/>
              <a:gd name="connsiteY1467" fmla="*/ 1963064 h 3540887"/>
              <a:gd name="connsiteX1468" fmla="*/ 3344216 w 3540888"/>
              <a:gd name="connsiteY1468" fmla="*/ 1960656 h 3540887"/>
              <a:gd name="connsiteX1469" fmla="*/ 3348222 w 3540888"/>
              <a:gd name="connsiteY1469" fmla="*/ 1968474 h 3540887"/>
              <a:gd name="connsiteX1470" fmla="*/ 3338558 w 3540888"/>
              <a:gd name="connsiteY1470" fmla="*/ 1957002 h 3540887"/>
              <a:gd name="connsiteX1471" fmla="*/ 3337080 w 3540888"/>
              <a:gd name="connsiteY1471" fmla="*/ 1965203 h 3540887"/>
              <a:gd name="connsiteX1472" fmla="*/ 3322280 w 3540888"/>
              <a:gd name="connsiteY1472" fmla="*/ 1962187 h 3540887"/>
              <a:gd name="connsiteX1473" fmla="*/ 3317144 w 3540888"/>
              <a:gd name="connsiteY1473" fmla="*/ 1970644 h 3540887"/>
              <a:gd name="connsiteX1474" fmla="*/ 3319672 w 3540888"/>
              <a:gd name="connsiteY1474" fmla="*/ 1986663 h 3540887"/>
              <a:gd name="connsiteX1475" fmla="*/ 3321500 w 3540888"/>
              <a:gd name="connsiteY1475" fmla="*/ 1986536 h 3540887"/>
              <a:gd name="connsiteX1476" fmla="*/ 3322328 w 3540888"/>
              <a:gd name="connsiteY1476" fmla="*/ 1990754 h 3540887"/>
              <a:gd name="connsiteX1477" fmla="*/ 3316539 w 3540888"/>
              <a:gd name="connsiteY1477" fmla="*/ 1995343 h 3540887"/>
              <a:gd name="connsiteX1478" fmla="*/ 3306771 w 3540888"/>
              <a:gd name="connsiteY1478" fmla="*/ 1994342 h 3540887"/>
              <a:gd name="connsiteX1479" fmla="*/ 3309681 w 3540888"/>
              <a:gd name="connsiteY1479" fmla="*/ 1977999 h 3540887"/>
              <a:gd name="connsiteX1480" fmla="*/ 3309450 w 3540888"/>
              <a:gd name="connsiteY1480" fmla="*/ 1976598 h 3540887"/>
              <a:gd name="connsiteX1481" fmla="*/ 3309892 w 3540888"/>
              <a:gd name="connsiteY1481" fmla="*/ 1975357 h 3540887"/>
              <a:gd name="connsiteX1482" fmla="*/ 3309270 w 3540888"/>
              <a:gd name="connsiteY1482" fmla="*/ 1975508 h 3540887"/>
              <a:gd name="connsiteX1483" fmla="*/ 3309071 w 3540888"/>
              <a:gd name="connsiteY1483" fmla="*/ 1974305 h 3540887"/>
              <a:gd name="connsiteX1484" fmla="*/ 3308496 w 3540888"/>
              <a:gd name="connsiteY1484" fmla="*/ 1975697 h 3540887"/>
              <a:gd name="connsiteX1485" fmla="*/ 3306971 w 3540888"/>
              <a:gd name="connsiteY1485" fmla="*/ 1976069 h 3540887"/>
              <a:gd name="connsiteX1486" fmla="*/ 3307730 w 3540888"/>
              <a:gd name="connsiteY1486" fmla="*/ 1967368 h 3540887"/>
              <a:gd name="connsiteX1487" fmla="*/ 3304408 w 3540888"/>
              <a:gd name="connsiteY1487" fmla="*/ 1971523 h 3540887"/>
              <a:gd name="connsiteX1488" fmla="*/ 3304473 w 3540888"/>
              <a:gd name="connsiteY1488" fmla="*/ 1970295 h 3540887"/>
              <a:gd name="connsiteX1489" fmla="*/ 3300164 w 3540888"/>
              <a:gd name="connsiteY1489" fmla="*/ 1967792 h 3540887"/>
              <a:gd name="connsiteX1490" fmla="*/ 3299256 w 3540888"/>
              <a:gd name="connsiteY1490" fmla="*/ 1965855 h 3540887"/>
              <a:gd name="connsiteX1491" fmla="*/ 3298509 w 3540888"/>
              <a:gd name="connsiteY1491" fmla="*/ 1961067 h 3540887"/>
              <a:gd name="connsiteX1492" fmla="*/ 3301026 w 3540888"/>
              <a:gd name="connsiteY1492" fmla="*/ 1957774 h 3540887"/>
              <a:gd name="connsiteX1493" fmla="*/ 3304333 w 3540888"/>
              <a:gd name="connsiteY1493" fmla="*/ 1950566 h 3540887"/>
              <a:gd name="connsiteX1494" fmla="*/ 3304403 w 3540888"/>
              <a:gd name="connsiteY1494" fmla="*/ 1950615 h 3540887"/>
              <a:gd name="connsiteX1495" fmla="*/ 3307408 w 3540888"/>
              <a:gd name="connsiteY1495" fmla="*/ 1958801 h 3540887"/>
              <a:gd name="connsiteX1496" fmla="*/ 3304921 w 3540888"/>
              <a:gd name="connsiteY1496" fmla="*/ 1942181 h 3540887"/>
              <a:gd name="connsiteX1497" fmla="*/ 3306345 w 3540888"/>
              <a:gd name="connsiteY1497" fmla="*/ 1946671 h 3540887"/>
              <a:gd name="connsiteX1498" fmla="*/ 3305284 w 3540888"/>
              <a:gd name="connsiteY1498" fmla="*/ 1940976 h 3540887"/>
              <a:gd name="connsiteX1499" fmla="*/ 3304473 w 3540888"/>
              <a:gd name="connsiteY1499" fmla="*/ 1941082 h 3540887"/>
              <a:gd name="connsiteX1500" fmla="*/ 3304473 w 3540888"/>
              <a:gd name="connsiteY1500" fmla="*/ 1938239 h 3540887"/>
              <a:gd name="connsiteX1501" fmla="*/ 3297580 w 3540888"/>
              <a:gd name="connsiteY1501" fmla="*/ 1942248 h 3540887"/>
              <a:gd name="connsiteX1502" fmla="*/ 3293741 w 3540888"/>
              <a:gd name="connsiteY1502" fmla="*/ 1928864 h 3540887"/>
              <a:gd name="connsiteX1503" fmla="*/ 3293637 w 3540888"/>
              <a:gd name="connsiteY1503" fmla="*/ 1926456 h 3540887"/>
              <a:gd name="connsiteX1504" fmla="*/ 3293484 w 3540888"/>
              <a:gd name="connsiteY1504" fmla="*/ 1926443 h 3540887"/>
              <a:gd name="connsiteX1505" fmla="*/ 3292980 w 3540888"/>
              <a:gd name="connsiteY1505" fmla="*/ 1914196 h 3540887"/>
              <a:gd name="connsiteX1506" fmla="*/ 3302176 w 3540888"/>
              <a:gd name="connsiteY1506" fmla="*/ 1918201 h 3540887"/>
              <a:gd name="connsiteX1507" fmla="*/ 3299876 w 3540888"/>
              <a:gd name="connsiteY1507" fmla="*/ 1906182 h 3540887"/>
              <a:gd name="connsiteX1508" fmla="*/ 3302712 w 3540888"/>
              <a:gd name="connsiteY1508" fmla="*/ 1901239 h 3540887"/>
              <a:gd name="connsiteX1509" fmla="*/ 3303045 w 3540888"/>
              <a:gd name="connsiteY1509" fmla="*/ 1902082 h 3540887"/>
              <a:gd name="connsiteX1510" fmla="*/ 3302909 w 3540888"/>
              <a:gd name="connsiteY1510" fmla="*/ 1900896 h 3540887"/>
              <a:gd name="connsiteX1511" fmla="*/ 3304697 w 3540888"/>
              <a:gd name="connsiteY1511" fmla="*/ 1897780 h 3540887"/>
              <a:gd name="connsiteX1512" fmla="*/ 3304767 w 3540888"/>
              <a:gd name="connsiteY1512" fmla="*/ 1899414 h 3540887"/>
              <a:gd name="connsiteX1513" fmla="*/ 3305229 w 3540888"/>
              <a:gd name="connsiteY1513" fmla="*/ 1910085 h 3540887"/>
              <a:gd name="connsiteX1514" fmla="*/ 3306709 w 3540888"/>
              <a:gd name="connsiteY1514" fmla="*/ 1901826 h 3540887"/>
              <a:gd name="connsiteX1515" fmla="*/ 3307043 w 3540888"/>
              <a:gd name="connsiteY1515" fmla="*/ 1893690 h 3540887"/>
              <a:gd name="connsiteX1516" fmla="*/ 3309071 w 3540888"/>
              <a:gd name="connsiteY1516" fmla="*/ 1890154 h 3540887"/>
              <a:gd name="connsiteX1517" fmla="*/ 3308509 w 3540888"/>
              <a:gd name="connsiteY1517" fmla="*/ 1884929 h 3540887"/>
              <a:gd name="connsiteX1518" fmla="*/ 3311458 w 3540888"/>
              <a:gd name="connsiteY1518" fmla="*/ 1884172 h 3540887"/>
              <a:gd name="connsiteX1519" fmla="*/ 3317171 w 3540888"/>
              <a:gd name="connsiteY1519" fmla="*/ 1888868 h 3540887"/>
              <a:gd name="connsiteX1520" fmla="*/ 3322316 w 3540888"/>
              <a:gd name="connsiteY1520" fmla="*/ 1880359 h 3540887"/>
              <a:gd name="connsiteX1521" fmla="*/ 3326331 w 3540888"/>
              <a:gd name="connsiteY1521" fmla="*/ 1888229 h 3540887"/>
              <a:gd name="connsiteX1522" fmla="*/ 3325804 w 3540888"/>
              <a:gd name="connsiteY1522" fmla="*/ 1876038 h 3540887"/>
              <a:gd name="connsiteX1523" fmla="*/ 3323796 w 3540888"/>
              <a:gd name="connsiteY1523" fmla="*/ 1872101 h 3540887"/>
              <a:gd name="connsiteX1524" fmla="*/ 3330159 w 3540888"/>
              <a:gd name="connsiteY1524" fmla="*/ 1859939 h 3540887"/>
              <a:gd name="connsiteX1525" fmla="*/ 3330442 w 3540888"/>
              <a:gd name="connsiteY1525" fmla="*/ 1860022 h 3540887"/>
              <a:gd name="connsiteX1526" fmla="*/ 3330616 w 3540888"/>
              <a:gd name="connsiteY1526" fmla="*/ 1860599 h 3540887"/>
              <a:gd name="connsiteX1527" fmla="*/ 3332052 w 3540888"/>
              <a:gd name="connsiteY1527" fmla="*/ 1874126 h 3540887"/>
              <a:gd name="connsiteX1528" fmla="*/ 3333444 w 3540888"/>
              <a:gd name="connsiteY1528" fmla="*/ 1871698 h 3540887"/>
              <a:gd name="connsiteX1529" fmla="*/ 3333058 w 3540888"/>
              <a:gd name="connsiteY1529" fmla="*/ 1874724 h 3540887"/>
              <a:gd name="connsiteX1530" fmla="*/ 3335547 w 3540888"/>
              <a:gd name="connsiteY1530" fmla="*/ 1872100 h 3540887"/>
              <a:gd name="connsiteX1531" fmla="*/ 3336108 w 3540888"/>
              <a:gd name="connsiteY1531" fmla="*/ 1874511 h 3540887"/>
              <a:gd name="connsiteX1532" fmla="*/ 3330048 w 3540888"/>
              <a:gd name="connsiteY1532" fmla="*/ 1874935 h 3540887"/>
              <a:gd name="connsiteX1533" fmla="*/ 3330225 w 3540888"/>
              <a:gd name="connsiteY1533" fmla="*/ 1873452 h 3540887"/>
              <a:gd name="connsiteX1534" fmla="*/ 3331000 w 3540888"/>
              <a:gd name="connsiteY1534" fmla="*/ 1870949 h 3540887"/>
              <a:gd name="connsiteX1535" fmla="*/ 3329531 w 3540888"/>
              <a:gd name="connsiteY1535" fmla="*/ 1874978 h 3540887"/>
              <a:gd name="connsiteX1536" fmla="*/ 3326500 w 3540888"/>
              <a:gd name="connsiteY1536" fmla="*/ 1876285 h 3540887"/>
              <a:gd name="connsiteX1537" fmla="*/ 3326008 w 3540888"/>
              <a:gd name="connsiteY1537" fmla="*/ 1880038 h 3540887"/>
              <a:gd name="connsiteX1538" fmla="*/ 3326517 w 3540888"/>
              <a:gd name="connsiteY1538" fmla="*/ 1886936 h 3540887"/>
              <a:gd name="connsiteX1539" fmla="*/ 3329342 w 3540888"/>
              <a:gd name="connsiteY1539" fmla="*/ 1884932 h 3540887"/>
              <a:gd name="connsiteX1540" fmla="*/ 3330084 w 3540888"/>
              <a:gd name="connsiteY1540" fmla="*/ 1890606 h 3540887"/>
              <a:gd name="connsiteX1541" fmla="*/ 3333438 w 3540888"/>
              <a:gd name="connsiteY1541" fmla="*/ 1886453 h 3540887"/>
              <a:gd name="connsiteX1542" fmla="*/ 3333070 w 3540888"/>
              <a:gd name="connsiteY1542" fmla="*/ 1882287 h 3540887"/>
              <a:gd name="connsiteX1543" fmla="*/ 3333407 w 3540888"/>
              <a:gd name="connsiteY1543" fmla="*/ 1882046 h 3540887"/>
              <a:gd name="connsiteX1544" fmla="*/ 3336476 w 3540888"/>
              <a:gd name="connsiteY1544" fmla="*/ 1876096 h 3540887"/>
              <a:gd name="connsiteX1545" fmla="*/ 3337002 w 3540888"/>
              <a:gd name="connsiteY1545" fmla="*/ 1878366 h 3540887"/>
              <a:gd name="connsiteX1546" fmla="*/ 3335453 w 3540888"/>
              <a:gd name="connsiteY1546" fmla="*/ 1886311 h 3540887"/>
              <a:gd name="connsiteX1547" fmla="*/ 3342836 w 3540888"/>
              <a:gd name="connsiteY1547" fmla="*/ 1881878 h 3540887"/>
              <a:gd name="connsiteX1548" fmla="*/ 3342158 w 3540888"/>
              <a:gd name="connsiteY1548" fmla="*/ 1866250 h 3540887"/>
              <a:gd name="connsiteX1549" fmla="*/ 3338721 w 3540888"/>
              <a:gd name="connsiteY1549" fmla="*/ 1874328 h 3540887"/>
              <a:gd name="connsiteX1550" fmla="*/ 3336495 w 3540888"/>
              <a:gd name="connsiteY1550" fmla="*/ 1866646 h 3540887"/>
              <a:gd name="connsiteX1551" fmla="*/ 3336290 w 3540888"/>
              <a:gd name="connsiteY1551" fmla="*/ 1866739 h 3540887"/>
              <a:gd name="connsiteX1552" fmla="*/ 3336651 w 3540888"/>
              <a:gd name="connsiteY1552" fmla="*/ 1866111 h 3540887"/>
              <a:gd name="connsiteX1553" fmla="*/ 3335449 w 3540888"/>
              <a:gd name="connsiteY1553" fmla="*/ 1861501 h 3540887"/>
              <a:gd name="connsiteX1554" fmla="*/ 3339930 w 3540888"/>
              <a:gd name="connsiteY1554" fmla="*/ 1862825 h 3540887"/>
              <a:gd name="connsiteX1555" fmla="*/ 3343945 w 3540888"/>
              <a:gd name="connsiteY1555" fmla="*/ 1870695 h 3540887"/>
              <a:gd name="connsiteX1556" fmla="*/ 3349615 w 3540888"/>
              <a:gd name="connsiteY1556" fmla="*/ 1874376 h 3540887"/>
              <a:gd name="connsiteX1557" fmla="*/ 3343945 w 3540888"/>
              <a:gd name="connsiteY1557" fmla="*/ 1870695 h 3540887"/>
              <a:gd name="connsiteX1558" fmla="*/ 3342992 w 3540888"/>
              <a:gd name="connsiteY1558" fmla="*/ 1891142 h 3540887"/>
              <a:gd name="connsiteX1559" fmla="*/ 3346830 w 3540888"/>
              <a:gd name="connsiteY1559" fmla="*/ 1894948 h 3540887"/>
              <a:gd name="connsiteX1560" fmla="*/ 3346126 w 3540888"/>
              <a:gd name="connsiteY1560" fmla="*/ 1878696 h 3540887"/>
              <a:gd name="connsiteX1561" fmla="*/ 3350142 w 3540888"/>
              <a:gd name="connsiteY1561" fmla="*/ 1886567 h 3540887"/>
              <a:gd name="connsiteX1562" fmla="*/ 3348662 w 3540888"/>
              <a:gd name="connsiteY1562" fmla="*/ 1894820 h 3540887"/>
              <a:gd name="connsiteX1563" fmla="*/ 3355989 w 3540888"/>
              <a:gd name="connsiteY1563" fmla="*/ 1894309 h 3540887"/>
              <a:gd name="connsiteX1564" fmla="*/ 3352150 w 3540888"/>
              <a:gd name="connsiteY1564" fmla="*/ 1890503 h 3540887"/>
              <a:gd name="connsiteX1565" fmla="*/ 3351797 w 3540888"/>
              <a:gd name="connsiteY1565" fmla="*/ 1882374 h 3540887"/>
              <a:gd name="connsiteX1566" fmla="*/ 3353481 w 3540888"/>
              <a:gd name="connsiteY1566" fmla="*/ 1874827 h 3540887"/>
              <a:gd name="connsiteX1567" fmla="*/ 3354173 w 3540888"/>
              <a:gd name="connsiteY1567" fmla="*/ 1878633 h 3540887"/>
              <a:gd name="connsiteX1568" fmla="*/ 3359630 w 3540888"/>
              <a:gd name="connsiteY1568" fmla="*/ 1890154 h 3540887"/>
              <a:gd name="connsiteX1569" fmla="*/ 3360688 w 3540888"/>
              <a:gd name="connsiteY1569" fmla="*/ 1884622 h 3540887"/>
              <a:gd name="connsiteX1570" fmla="*/ 3362781 w 3540888"/>
              <a:gd name="connsiteY1570" fmla="*/ 1893088 h 3540887"/>
              <a:gd name="connsiteX1571" fmla="*/ 3362325 w 3540888"/>
              <a:gd name="connsiteY1571" fmla="*/ 1893033 h 3540887"/>
              <a:gd name="connsiteX1572" fmla="*/ 3361930 w 3540888"/>
              <a:gd name="connsiteY1572" fmla="*/ 1898168 h 3540887"/>
              <a:gd name="connsiteX1573" fmla="*/ 3367134 w 3540888"/>
              <a:gd name="connsiteY1573" fmla="*/ 1901193 h 3540887"/>
              <a:gd name="connsiteX1574" fmla="*/ 3364140 w 3540888"/>
              <a:gd name="connsiteY1574" fmla="*/ 1901402 h 3540887"/>
              <a:gd name="connsiteX1575" fmla="*/ 3369616 w 3540888"/>
              <a:gd name="connsiteY1575" fmla="*/ 1905429 h 3540887"/>
              <a:gd name="connsiteX1576" fmla="*/ 3369438 w 3540888"/>
              <a:gd name="connsiteY1576" fmla="*/ 1902532 h 3540887"/>
              <a:gd name="connsiteX1577" fmla="*/ 3369685 w 3540888"/>
              <a:gd name="connsiteY1577" fmla="*/ 1902676 h 3540887"/>
              <a:gd name="connsiteX1578" fmla="*/ 3375717 w 3540888"/>
              <a:gd name="connsiteY1578" fmla="*/ 1910187 h 3540887"/>
              <a:gd name="connsiteX1579" fmla="*/ 3376852 w 3540888"/>
              <a:gd name="connsiteY1579" fmla="*/ 1962859 h 3540887"/>
              <a:gd name="connsiteX1580" fmla="*/ 3375904 w 3540888"/>
              <a:gd name="connsiteY1580" fmla="*/ 1963846 h 3540887"/>
              <a:gd name="connsiteX1581" fmla="*/ 3375717 w 3540888"/>
              <a:gd name="connsiteY1581" fmla="*/ 1962281 h 3540887"/>
              <a:gd name="connsiteX1582" fmla="*/ 3383760 w 3540888"/>
              <a:gd name="connsiteY1582" fmla="*/ 2238830 h 3540887"/>
              <a:gd name="connsiteX1583" fmla="*/ 3378439 w 3540888"/>
              <a:gd name="connsiteY1583" fmla="*/ 2243280 h 3540887"/>
              <a:gd name="connsiteX1584" fmla="*/ 3383760 w 3540888"/>
              <a:gd name="connsiteY1584" fmla="*/ 2238830 h 3540887"/>
              <a:gd name="connsiteX1585" fmla="*/ 3385914 w 3540888"/>
              <a:gd name="connsiteY1585" fmla="*/ 2198410 h 3540887"/>
              <a:gd name="connsiteX1586" fmla="*/ 3376187 w 3540888"/>
              <a:gd name="connsiteY1586" fmla="*/ 2218682 h 3540887"/>
              <a:gd name="connsiteX1587" fmla="*/ 3384998 w 3540888"/>
              <a:gd name="connsiteY1587" fmla="*/ 2218067 h 3540887"/>
              <a:gd name="connsiteX1588" fmla="*/ 3385914 w 3540888"/>
              <a:gd name="connsiteY1588" fmla="*/ 2198410 h 3540887"/>
              <a:gd name="connsiteX1589" fmla="*/ 3386998 w 3540888"/>
              <a:gd name="connsiteY1589" fmla="*/ 2271213 h 3540887"/>
              <a:gd name="connsiteX1590" fmla="*/ 3381136 w 3540888"/>
              <a:gd name="connsiteY1590" fmla="*/ 2279071 h 3540887"/>
              <a:gd name="connsiteX1591" fmla="*/ 3380481 w 3540888"/>
              <a:gd name="connsiteY1591" fmla="*/ 2279273 h 3540887"/>
              <a:gd name="connsiteX1592" fmla="*/ 3379713 w 3540888"/>
              <a:gd name="connsiteY1592" fmla="*/ 2276990 h 3540887"/>
              <a:gd name="connsiteX1593" fmla="*/ 3381154 w 3540888"/>
              <a:gd name="connsiteY1593" fmla="*/ 2274167 h 3540887"/>
              <a:gd name="connsiteX1594" fmla="*/ 3386998 w 3540888"/>
              <a:gd name="connsiteY1594" fmla="*/ 2271213 h 3540887"/>
              <a:gd name="connsiteX1595" fmla="*/ 3388169 w 3540888"/>
              <a:gd name="connsiteY1595" fmla="*/ 2128469 h 3540887"/>
              <a:gd name="connsiteX1596" fmla="*/ 3379714 w 3540888"/>
              <a:gd name="connsiteY1596" fmla="*/ 2145364 h 3540887"/>
              <a:gd name="connsiteX1597" fmla="*/ 3370205 w 3540888"/>
              <a:gd name="connsiteY1597" fmla="*/ 2137877 h 3540887"/>
              <a:gd name="connsiteX1598" fmla="*/ 3371683 w 3540888"/>
              <a:gd name="connsiteY1598" fmla="*/ 2129620 h 3540887"/>
              <a:gd name="connsiteX1599" fmla="*/ 3375523 w 3540888"/>
              <a:gd name="connsiteY1599" fmla="*/ 2133429 h 3540887"/>
              <a:gd name="connsiteX1600" fmla="*/ 3380492 w 3540888"/>
              <a:gd name="connsiteY1600" fmla="*/ 2120855 h 3540887"/>
              <a:gd name="connsiteX1601" fmla="*/ 3384331 w 3540888"/>
              <a:gd name="connsiteY1601" fmla="*/ 2124664 h 3540887"/>
              <a:gd name="connsiteX1602" fmla="*/ 3388169 w 3540888"/>
              <a:gd name="connsiteY1602" fmla="*/ 2128469 h 3540887"/>
              <a:gd name="connsiteX1603" fmla="*/ 3390208 w 3540888"/>
              <a:gd name="connsiteY1603" fmla="*/ 1899219 h 3540887"/>
              <a:gd name="connsiteX1604" fmla="*/ 3389321 w 3540888"/>
              <a:gd name="connsiteY1604" fmla="*/ 1895353 h 3540887"/>
              <a:gd name="connsiteX1605" fmla="*/ 3389485 w 3540888"/>
              <a:gd name="connsiteY1605" fmla="*/ 1894898 h 3540887"/>
              <a:gd name="connsiteX1606" fmla="*/ 3392579 w 3540888"/>
              <a:gd name="connsiteY1606" fmla="*/ 2235667 h 3540887"/>
              <a:gd name="connsiteX1607" fmla="*/ 3392565 w 3540888"/>
              <a:gd name="connsiteY1607" fmla="*/ 2230062 h 3540887"/>
              <a:gd name="connsiteX1608" fmla="*/ 3392211 w 3540888"/>
              <a:gd name="connsiteY1608" fmla="*/ 2236320 h 3540887"/>
              <a:gd name="connsiteX1609" fmla="*/ 3393296 w 3540888"/>
              <a:gd name="connsiteY1609" fmla="*/ 2062714 h 3540887"/>
              <a:gd name="connsiteX1610" fmla="*/ 3388927 w 3540888"/>
              <a:gd name="connsiteY1610" fmla="*/ 2043425 h 3540887"/>
              <a:gd name="connsiteX1611" fmla="*/ 3393296 w 3540888"/>
              <a:gd name="connsiteY1611" fmla="*/ 2062714 h 3540887"/>
              <a:gd name="connsiteX1612" fmla="*/ 3395173 w 3540888"/>
              <a:gd name="connsiteY1612" fmla="*/ 2205425 h 3540887"/>
              <a:gd name="connsiteX1613" fmla="*/ 3392814 w 3540888"/>
              <a:gd name="connsiteY1613" fmla="*/ 2193362 h 3540887"/>
              <a:gd name="connsiteX1614" fmla="*/ 3386368 w 3540888"/>
              <a:gd name="connsiteY1614" fmla="*/ 2214194 h 3540887"/>
              <a:gd name="connsiteX1615" fmla="*/ 3393693 w 3540888"/>
              <a:gd name="connsiteY1615" fmla="*/ 2213682 h 3540887"/>
              <a:gd name="connsiteX1616" fmla="*/ 3395173 w 3540888"/>
              <a:gd name="connsiteY1616" fmla="*/ 2205425 h 3540887"/>
              <a:gd name="connsiteX1617" fmla="*/ 3397248 w 3540888"/>
              <a:gd name="connsiteY1617" fmla="*/ 1911349 h 3540887"/>
              <a:gd name="connsiteX1618" fmla="*/ 3390201 w 3540888"/>
              <a:gd name="connsiteY1618" fmla="*/ 1911841 h 3540887"/>
              <a:gd name="connsiteX1619" fmla="*/ 3395994 w 3540888"/>
              <a:gd name="connsiteY1619" fmla="*/ 1923192 h 3540887"/>
              <a:gd name="connsiteX1620" fmla="*/ 3397248 w 3540888"/>
              <a:gd name="connsiteY1620" fmla="*/ 1911349 h 3540887"/>
              <a:gd name="connsiteX1621" fmla="*/ 3397820 w 3540888"/>
              <a:gd name="connsiteY1621" fmla="*/ 2044764 h 3540887"/>
              <a:gd name="connsiteX1622" fmla="*/ 3395805 w 3540888"/>
              <a:gd name="connsiteY1622" fmla="*/ 2039028 h 3540887"/>
              <a:gd name="connsiteX1623" fmla="*/ 3394550 w 3540888"/>
              <a:gd name="connsiteY1623" fmla="*/ 2050869 h 3540887"/>
              <a:gd name="connsiteX1624" fmla="*/ 3397820 w 3540888"/>
              <a:gd name="connsiteY1624" fmla="*/ 2044764 h 3540887"/>
              <a:gd name="connsiteX1625" fmla="*/ 3403876 w 3540888"/>
              <a:gd name="connsiteY1625" fmla="*/ 2151831 h 3540887"/>
              <a:gd name="connsiteX1626" fmla="*/ 3392888 w 3540888"/>
              <a:gd name="connsiteY1626" fmla="*/ 2152598 h 3540887"/>
              <a:gd name="connsiteX1627" fmla="*/ 3403876 w 3540888"/>
              <a:gd name="connsiteY1627" fmla="*/ 2151831 h 3540887"/>
              <a:gd name="connsiteX1628" fmla="*/ 3404289 w 3540888"/>
              <a:gd name="connsiteY1628" fmla="*/ 2331142 h 3540887"/>
              <a:gd name="connsiteX1629" fmla="*/ 3396257 w 3540888"/>
              <a:gd name="connsiteY1629" fmla="*/ 2315403 h 3540887"/>
              <a:gd name="connsiteX1630" fmla="*/ 3404289 w 3540888"/>
              <a:gd name="connsiteY1630" fmla="*/ 2331142 h 3540887"/>
              <a:gd name="connsiteX1631" fmla="*/ 3404942 w 3540888"/>
              <a:gd name="connsiteY1631" fmla="*/ 2005083 h 3540887"/>
              <a:gd name="connsiteX1632" fmla="*/ 3401417 w 3540888"/>
              <a:gd name="connsiteY1632" fmla="*/ 2005330 h 3540887"/>
              <a:gd name="connsiteX1633" fmla="*/ 3401756 w 3540888"/>
              <a:gd name="connsiteY1633" fmla="*/ 2013142 h 3540887"/>
              <a:gd name="connsiteX1634" fmla="*/ 3399994 w 3540888"/>
              <a:gd name="connsiteY1634" fmla="*/ 2013264 h 3540887"/>
              <a:gd name="connsiteX1635" fmla="*/ 3396132 w 3540888"/>
              <a:gd name="connsiteY1635" fmla="*/ 2005699 h 3540887"/>
              <a:gd name="connsiteX1636" fmla="*/ 3400333 w 3540888"/>
              <a:gd name="connsiteY1636" fmla="*/ 2021076 h 3540887"/>
              <a:gd name="connsiteX1637" fmla="*/ 3403855 w 3540888"/>
              <a:gd name="connsiteY1637" fmla="*/ 2020830 h 3540887"/>
              <a:gd name="connsiteX1638" fmla="*/ 3404942 w 3540888"/>
              <a:gd name="connsiteY1638" fmla="*/ 2005083 h 3540887"/>
              <a:gd name="connsiteX1639" fmla="*/ 3406661 w 3540888"/>
              <a:gd name="connsiteY1639" fmla="*/ 2131255 h 3540887"/>
              <a:gd name="connsiteX1640" fmla="*/ 3403525 w 3540888"/>
              <a:gd name="connsiteY1640" fmla="*/ 2143701 h 3540887"/>
              <a:gd name="connsiteX1641" fmla="*/ 3401344 w 3540888"/>
              <a:gd name="connsiteY1641" fmla="*/ 2135703 h 3540887"/>
              <a:gd name="connsiteX1642" fmla="*/ 3394193 w 3540888"/>
              <a:gd name="connsiteY1642" fmla="*/ 2140281 h 3540887"/>
              <a:gd name="connsiteX1643" fmla="*/ 3406661 w 3540888"/>
              <a:gd name="connsiteY1643" fmla="*/ 2131255 h 3540887"/>
              <a:gd name="connsiteX1644" fmla="*/ 3407891 w 3540888"/>
              <a:gd name="connsiteY1644" fmla="*/ 1438642 h 3540887"/>
              <a:gd name="connsiteX1645" fmla="*/ 3407547 w 3540888"/>
              <a:gd name="connsiteY1645" fmla="*/ 1449230 h 3540887"/>
              <a:gd name="connsiteX1646" fmla="*/ 3404416 w 3540888"/>
              <a:gd name="connsiteY1646" fmla="*/ 1442571 h 3540887"/>
              <a:gd name="connsiteX1647" fmla="*/ 3392304 w 3540888"/>
              <a:gd name="connsiteY1647" fmla="*/ 1443926 h 3540887"/>
              <a:gd name="connsiteX1648" fmla="*/ 3391808 w 3540888"/>
              <a:gd name="connsiteY1648" fmla="*/ 1444093 h 3540887"/>
              <a:gd name="connsiteX1649" fmla="*/ 3394788 w 3540888"/>
              <a:gd name="connsiteY1649" fmla="*/ 1437274 h 3540887"/>
              <a:gd name="connsiteX1650" fmla="*/ 3400712 w 3540888"/>
              <a:gd name="connsiteY1650" fmla="*/ 1436836 h 3540887"/>
              <a:gd name="connsiteX1651" fmla="*/ 3407895 w 3540888"/>
              <a:gd name="connsiteY1651" fmla="*/ 1669754 h 3540887"/>
              <a:gd name="connsiteX1652" fmla="*/ 3403606 w 3540888"/>
              <a:gd name="connsiteY1652" fmla="*/ 1669754 h 3540887"/>
              <a:gd name="connsiteX1653" fmla="*/ 3405397 w 3540888"/>
              <a:gd name="connsiteY1653" fmla="*/ 1663559 h 3540887"/>
              <a:gd name="connsiteX1654" fmla="*/ 3406149 w 3540888"/>
              <a:gd name="connsiteY1654" fmla="*/ 1662912 h 3540887"/>
              <a:gd name="connsiteX1655" fmla="*/ 3410578 w 3540888"/>
              <a:gd name="connsiteY1655" fmla="*/ 2053667 h 3540887"/>
              <a:gd name="connsiteX1656" fmla="*/ 3405293 w 3540888"/>
              <a:gd name="connsiteY1656" fmla="*/ 2054036 h 3540887"/>
              <a:gd name="connsiteX1657" fmla="*/ 3409324 w 3540888"/>
              <a:gd name="connsiteY1657" fmla="*/ 2065509 h 3540887"/>
              <a:gd name="connsiteX1658" fmla="*/ 3410578 w 3540888"/>
              <a:gd name="connsiteY1658" fmla="*/ 2053667 h 3540887"/>
              <a:gd name="connsiteX1659" fmla="*/ 3412316 w 3540888"/>
              <a:gd name="connsiteY1659" fmla="*/ 1703044 h 3540887"/>
              <a:gd name="connsiteX1660" fmla="*/ 3410192 w 3540888"/>
              <a:gd name="connsiteY1660" fmla="*/ 1705820 h 3540887"/>
              <a:gd name="connsiteX1661" fmla="*/ 3407998 w 3540888"/>
              <a:gd name="connsiteY1661" fmla="*/ 1690512 h 3540887"/>
              <a:gd name="connsiteX1662" fmla="*/ 3408226 w 3540888"/>
              <a:gd name="connsiteY1662" fmla="*/ 1689936 h 3540887"/>
              <a:gd name="connsiteX1663" fmla="*/ 3410441 w 3540888"/>
              <a:gd name="connsiteY1663" fmla="*/ 1690903 h 3540887"/>
              <a:gd name="connsiteX1664" fmla="*/ 3412292 w 3540888"/>
              <a:gd name="connsiteY1664" fmla="*/ 1698807 h 3540887"/>
              <a:gd name="connsiteX1665" fmla="*/ 3415800 w 3540888"/>
              <a:gd name="connsiteY1665" fmla="*/ 1696606 h 3540887"/>
              <a:gd name="connsiteX1666" fmla="*/ 3415443 w 3540888"/>
              <a:gd name="connsiteY1666" fmla="*/ 1697384 h 3540887"/>
              <a:gd name="connsiteX1667" fmla="*/ 3415319 w 3540888"/>
              <a:gd name="connsiteY1667" fmla="*/ 1694522 h 3540887"/>
              <a:gd name="connsiteX1668" fmla="*/ 3416425 w 3540888"/>
              <a:gd name="connsiteY1668" fmla="*/ 1925678 h 3540887"/>
              <a:gd name="connsiteX1669" fmla="*/ 3411139 w 3540888"/>
              <a:gd name="connsiteY1669" fmla="*/ 1926048 h 3540887"/>
              <a:gd name="connsiteX1670" fmla="*/ 3413471 w 3540888"/>
              <a:gd name="connsiteY1670" fmla="*/ 1939109 h 3540887"/>
              <a:gd name="connsiteX1671" fmla="*/ 3411899 w 3540888"/>
              <a:gd name="connsiteY1671" fmla="*/ 1943627 h 3540887"/>
              <a:gd name="connsiteX1672" fmla="*/ 3415233 w 3540888"/>
              <a:gd name="connsiteY1672" fmla="*/ 1938987 h 3540887"/>
              <a:gd name="connsiteX1673" fmla="*/ 3416425 w 3540888"/>
              <a:gd name="connsiteY1673" fmla="*/ 1925678 h 3540887"/>
              <a:gd name="connsiteX1674" fmla="*/ 3416627 w 3540888"/>
              <a:gd name="connsiteY1674" fmla="*/ 2191700 h 3540887"/>
              <a:gd name="connsiteX1675" fmla="*/ 3412963 w 3540888"/>
              <a:gd name="connsiteY1675" fmla="*/ 2191956 h 3540887"/>
              <a:gd name="connsiteX1676" fmla="*/ 3413667 w 3540888"/>
              <a:gd name="connsiteY1676" fmla="*/ 2208211 h 3540887"/>
              <a:gd name="connsiteX1677" fmla="*/ 3409050 w 3540888"/>
              <a:gd name="connsiteY1677" fmla="*/ 2228911 h 3540887"/>
              <a:gd name="connsiteX1678" fmla="*/ 3404686 w 3540888"/>
              <a:gd name="connsiteY1678" fmla="*/ 2212915 h 3540887"/>
              <a:gd name="connsiteX1679" fmla="*/ 3397885 w 3540888"/>
              <a:gd name="connsiteY1679" fmla="*/ 2225617 h 3540887"/>
              <a:gd name="connsiteX1680" fmla="*/ 3401900 w 3540888"/>
              <a:gd name="connsiteY1680" fmla="*/ 2233487 h 3540887"/>
              <a:gd name="connsiteX1681" fmla="*/ 3392389 w 3540888"/>
              <a:gd name="connsiteY1681" fmla="*/ 2226001 h 3540887"/>
              <a:gd name="connsiteX1682" fmla="*/ 3405565 w 3540888"/>
              <a:gd name="connsiteY1682" fmla="*/ 2233231 h 3540887"/>
              <a:gd name="connsiteX1683" fmla="*/ 3411937 w 3540888"/>
              <a:gd name="connsiteY1683" fmla="*/ 2253168 h 3540887"/>
              <a:gd name="connsiteX1684" fmla="*/ 3399996 w 3540888"/>
              <a:gd name="connsiteY1684" fmla="*/ 2274379 h 3540887"/>
              <a:gd name="connsiteX1685" fmla="*/ 3391966 w 3540888"/>
              <a:gd name="connsiteY1685" fmla="*/ 2258635 h 3540887"/>
              <a:gd name="connsiteX1686" fmla="*/ 3402003 w 3540888"/>
              <a:gd name="connsiteY1686" fmla="*/ 2278316 h 3540887"/>
              <a:gd name="connsiteX1687" fmla="*/ 3400171 w 3540888"/>
              <a:gd name="connsiteY1687" fmla="*/ 2278444 h 3540887"/>
              <a:gd name="connsiteX1688" fmla="*/ 3394499 w 3540888"/>
              <a:gd name="connsiteY1688" fmla="*/ 2274762 h 3540887"/>
              <a:gd name="connsiteX1689" fmla="*/ 3393022 w 3540888"/>
              <a:gd name="connsiteY1689" fmla="*/ 2283020 h 3540887"/>
              <a:gd name="connsiteX1690" fmla="*/ 3389534 w 3540888"/>
              <a:gd name="connsiteY1690" fmla="*/ 2287341 h 3540887"/>
              <a:gd name="connsiteX1691" fmla="*/ 3390310 w 3540888"/>
              <a:gd name="connsiteY1691" fmla="*/ 2262828 h 3540887"/>
              <a:gd name="connsiteX1692" fmla="*/ 3380799 w 3540888"/>
              <a:gd name="connsiteY1692" fmla="*/ 2255342 h 3540887"/>
              <a:gd name="connsiteX1693" fmla="*/ 3381326 w 3540888"/>
              <a:gd name="connsiteY1693" fmla="*/ 2267532 h 3540887"/>
              <a:gd name="connsiteX1694" fmla="*/ 3375481 w 3540888"/>
              <a:gd name="connsiteY1694" fmla="*/ 2259786 h 3540887"/>
              <a:gd name="connsiteX1695" fmla="*/ 3384463 w 3540888"/>
              <a:gd name="connsiteY1695" fmla="*/ 2255086 h 3540887"/>
              <a:gd name="connsiteX1696" fmla="*/ 3388127 w 3540888"/>
              <a:gd name="connsiteY1696" fmla="*/ 2254830 h 3540887"/>
              <a:gd name="connsiteX1697" fmla="*/ 3391786 w 3540888"/>
              <a:gd name="connsiteY1697" fmla="*/ 2243875 h 3540887"/>
              <a:gd name="connsiteX1698" fmla="*/ 3392211 w 3540888"/>
              <a:gd name="connsiteY1698" fmla="*/ 2236320 h 3540887"/>
              <a:gd name="connsiteX1699" fmla="*/ 3391087 w 3540888"/>
              <a:gd name="connsiteY1699" fmla="*/ 2238319 h 3540887"/>
              <a:gd name="connsiteX1700" fmla="*/ 3387423 w 3540888"/>
              <a:gd name="connsiteY1700" fmla="*/ 2238575 h 3540887"/>
              <a:gd name="connsiteX1701" fmla="*/ 3391087 w 3540888"/>
              <a:gd name="connsiteY1701" fmla="*/ 2238319 h 3540887"/>
              <a:gd name="connsiteX1702" fmla="*/ 3388728 w 3540888"/>
              <a:gd name="connsiteY1702" fmla="*/ 2226257 h 3540887"/>
              <a:gd name="connsiteX1703" fmla="*/ 3373723 w 3540888"/>
              <a:gd name="connsiteY1703" fmla="*/ 2219150 h 3540887"/>
              <a:gd name="connsiteX1704" fmla="*/ 3374074 w 3540888"/>
              <a:gd name="connsiteY1704" fmla="*/ 2227279 h 3540887"/>
              <a:gd name="connsiteX1705" fmla="*/ 3351565 w 3540888"/>
              <a:gd name="connsiteY1705" fmla="*/ 2216624 h 3540887"/>
              <a:gd name="connsiteX1706" fmla="*/ 3351082 w 3540888"/>
              <a:gd name="connsiteY1706" fmla="*/ 2210095 h 3540887"/>
              <a:gd name="connsiteX1707" fmla="*/ 3354526 w 3540888"/>
              <a:gd name="connsiteY1707" fmla="*/ 2200113 h 3540887"/>
              <a:gd name="connsiteX1708" fmla="*/ 3353222 w 3540888"/>
              <a:gd name="connsiteY1708" fmla="*/ 2212431 h 3540887"/>
              <a:gd name="connsiteX1709" fmla="*/ 3359069 w 3540888"/>
              <a:gd name="connsiteY1709" fmla="*/ 2220173 h 3540887"/>
              <a:gd name="connsiteX1710" fmla="*/ 3364387 w 3540888"/>
              <a:gd name="connsiteY1710" fmla="*/ 2215729 h 3540887"/>
              <a:gd name="connsiteX1711" fmla="*/ 3364035 w 3540888"/>
              <a:gd name="connsiteY1711" fmla="*/ 2207599 h 3540887"/>
              <a:gd name="connsiteX1712" fmla="*/ 3373371 w 3540888"/>
              <a:gd name="connsiteY1712" fmla="*/ 2211024 h 3540887"/>
              <a:gd name="connsiteX1713" fmla="*/ 3367347 w 3540888"/>
              <a:gd name="connsiteY1713" fmla="*/ 2199217 h 3540887"/>
              <a:gd name="connsiteX1714" fmla="*/ 3374673 w 3540888"/>
              <a:gd name="connsiteY1714" fmla="*/ 2198706 h 3540887"/>
              <a:gd name="connsiteX1715" fmla="*/ 3375977 w 3540888"/>
              <a:gd name="connsiteY1715" fmla="*/ 2186383 h 3540887"/>
              <a:gd name="connsiteX1716" fmla="*/ 3385664 w 3540888"/>
              <a:gd name="connsiteY1716" fmla="*/ 2197939 h 3540887"/>
              <a:gd name="connsiteX1717" fmla="*/ 3383129 w 3540888"/>
              <a:gd name="connsiteY1717" fmla="*/ 2181811 h 3540887"/>
              <a:gd name="connsiteX1718" fmla="*/ 3388977 w 3540888"/>
              <a:gd name="connsiteY1718" fmla="*/ 2189553 h 3540887"/>
              <a:gd name="connsiteX1719" fmla="*/ 3387496 w 3540888"/>
              <a:gd name="connsiteY1719" fmla="*/ 2197811 h 3540887"/>
              <a:gd name="connsiteX1720" fmla="*/ 3392814 w 3540888"/>
              <a:gd name="connsiteY1720" fmla="*/ 2193362 h 3540887"/>
              <a:gd name="connsiteX1721" fmla="*/ 3403631 w 3540888"/>
              <a:gd name="connsiteY1721" fmla="*/ 2188531 h 3540887"/>
              <a:gd name="connsiteX1722" fmla="*/ 3396654 w 3540888"/>
              <a:gd name="connsiteY1722" fmla="*/ 2197171 h 3540887"/>
              <a:gd name="connsiteX1723" fmla="*/ 3400318 w 3540888"/>
              <a:gd name="connsiteY1723" fmla="*/ 2196915 h 3540887"/>
              <a:gd name="connsiteX1724" fmla="*/ 3402150 w 3540888"/>
              <a:gd name="connsiteY1724" fmla="*/ 2196788 h 3540887"/>
              <a:gd name="connsiteX1725" fmla="*/ 3402325 w 3540888"/>
              <a:gd name="connsiteY1725" fmla="*/ 2200848 h 3540887"/>
              <a:gd name="connsiteX1726" fmla="*/ 3397182 w 3540888"/>
              <a:gd name="connsiteY1726" fmla="*/ 2209362 h 3540887"/>
              <a:gd name="connsiteX1727" fmla="*/ 3399541 w 3540888"/>
              <a:gd name="connsiteY1727" fmla="*/ 2221424 h 3540887"/>
              <a:gd name="connsiteX1728" fmla="*/ 3407819 w 3540888"/>
              <a:gd name="connsiteY1728" fmla="*/ 2200465 h 3540887"/>
              <a:gd name="connsiteX1729" fmla="*/ 3403806 w 3540888"/>
              <a:gd name="connsiteY1729" fmla="*/ 2192596 h 3540887"/>
              <a:gd name="connsiteX1730" fmla="*/ 3407644 w 3540888"/>
              <a:gd name="connsiteY1730" fmla="*/ 2196405 h 3540887"/>
              <a:gd name="connsiteX1731" fmla="*/ 3405283 w 3540888"/>
              <a:gd name="connsiteY1731" fmla="*/ 2184338 h 3540887"/>
              <a:gd name="connsiteX1732" fmla="*/ 3409124 w 3540888"/>
              <a:gd name="connsiteY1732" fmla="*/ 2188148 h 3540887"/>
              <a:gd name="connsiteX1733" fmla="*/ 3409827 w 3540888"/>
              <a:gd name="connsiteY1733" fmla="*/ 2204403 h 3540887"/>
              <a:gd name="connsiteX1734" fmla="*/ 3410956 w 3540888"/>
              <a:gd name="connsiteY1734" fmla="*/ 2188019 h 3540887"/>
              <a:gd name="connsiteX1735" fmla="*/ 3416276 w 3540888"/>
              <a:gd name="connsiteY1735" fmla="*/ 2183570 h 3540887"/>
              <a:gd name="connsiteX1736" fmla="*/ 3416627 w 3540888"/>
              <a:gd name="connsiteY1736" fmla="*/ 2191700 h 3540887"/>
              <a:gd name="connsiteX1737" fmla="*/ 3417654 w 3540888"/>
              <a:gd name="connsiteY1737" fmla="*/ 2130488 h 3540887"/>
              <a:gd name="connsiteX1738" fmla="*/ 3415822 w 3540888"/>
              <a:gd name="connsiteY1738" fmla="*/ 2130616 h 3540887"/>
              <a:gd name="connsiteX1739" fmla="*/ 3413813 w 3540888"/>
              <a:gd name="connsiteY1739" fmla="*/ 2126679 h 3540887"/>
              <a:gd name="connsiteX1740" fmla="*/ 3417126 w 3540888"/>
              <a:gd name="connsiteY1740" fmla="*/ 2118297 h 3540887"/>
              <a:gd name="connsiteX1741" fmla="*/ 3417654 w 3540888"/>
              <a:gd name="connsiteY1741" fmla="*/ 2130488 h 3540887"/>
              <a:gd name="connsiteX1742" fmla="*/ 3419042 w 3540888"/>
              <a:gd name="connsiteY1742" fmla="*/ 1453777 h 3540887"/>
              <a:gd name="connsiteX1743" fmla="*/ 3417767 w 3540888"/>
              <a:gd name="connsiteY1743" fmla="*/ 1453866 h 3540887"/>
              <a:gd name="connsiteX1744" fmla="*/ 3410440 w 3540888"/>
              <a:gd name="connsiteY1744" fmla="*/ 1454379 h 3540887"/>
              <a:gd name="connsiteX1745" fmla="*/ 3410480 w 3540888"/>
              <a:gd name="connsiteY1745" fmla="*/ 1444696 h 3540887"/>
              <a:gd name="connsiteX1746" fmla="*/ 3408039 w 3540888"/>
              <a:gd name="connsiteY1746" fmla="*/ 1438588 h 3540887"/>
              <a:gd name="connsiteX1747" fmla="*/ 3417087 w 3540888"/>
              <a:gd name="connsiteY1747" fmla="*/ 1433330 h 3540887"/>
              <a:gd name="connsiteX1748" fmla="*/ 3418290 w 3540888"/>
              <a:gd name="connsiteY1748" fmla="*/ 1445905 h 3540887"/>
              <a:gd name="connsiteX1749" fmla="*/ 3417592 w 3540888"/>
              <a:gd name="connsiteY1749" fmla="*/ 1449802 h 3540887"/>
              <a:gd name="connsiteX1750" fmla="*/ 3418549 w 3540888"/>
              <a:gd name="connsiteY1750" fmla="*/ 1448616 h 3540887"/>
              <a:gd name="connsiteX1751" fmla="*/ 3419089 w 3540888"/>
              <a:gd name="connsiteY1751" fmla="*/ 2248592 h 3540887"/>
              <a:gd name="connsiteX1752" fmla="*/ 3414897 w 3540888"/>
              <a:gd name="connsiteY1752" fmla="*/ 2236656 h 3540887"/>
              <a:gd name="connsiteX1753" fmla="*/ 3418738 w 3540888"/>
              <a:gd name="connsiteY1753" fmla="*/ 2240467 h 3540887"/>
              <a:gd name="connsiteX1754" fmla="*/ 3419089 w 3540888"/>
              <a:gd name="connsiteY1754" fmla="*/ 2248592 h 3540887"/>
              <a:gd name="connsiteX1755" fmla="*/ 3420945 w 3540888"/>
              <a:gd name="connsiteY1755" fmla="*/ 2068620 h 3540887"/>
              <a:gd name="connsiteX1756" fmla="*/ 3406307 w 3540888"/>
              <a:gd name="connsiteY1756" fmla="*/ 2077477 h 3540887"/>
              <a:gd name="connsiteX1757" fmla="*/ 3420945 w 3540888"/>
              <a:gd name="connsiteY1757" fmla="*/ 2068620 h 3540887"/>
              <a:gd name="connsiteX1758" fmla="*/ 3420954 w 3540888"/>
              <a:gd name="connsiteY1758" fmla="*/ 1987114 h 3540887"/>
              <a:gd name="connsiteX1759" fmla="*/ 3410753 w 3540888"/>
              <a:gd name="connsiteY1759" fmla="*/ 1996450 h 3540887"/>
              <a:gd name="connsiteX1760" fmla="*/ 3416224 w 3540888"/>
              <a:gd name="connsiteY1760" fmla="*/ 2000378 h 3540887"/>
              <a:gd name="connsiteX1761" fmla="*/ 3420954 w 3540888"/>
              <a:gd name="connsiteY1761" fmla="*/ 1987114 h 3540887"/>
              <a:gd name="connsiteX1762" fmla="*/ 3421491 w 3540888"/>
              <a:gd name="connsiteY1762" fmla="*/ 2134297 h 3540887"/>
              <a:gd name="connsiteX1763" fmla="*/ 3418357 w 3540888"/>
              <a:gd name="connsiteY1763" fmla="*/ 2146743 h 3540887"/>
              <a:gd name="connsiteX1764" fmla="*/ 3414517 w 3540888"/>
              <a:gd name="connsiteY1764" fmla="*/ 2142934 h 3540887"/>
              <a:gd name="connsiteX1765" fmla="*/ 3421491 w 3540888"/>
              <a:gd name="connsiteY1765" fmla="*/ 2134297 h 3540887"/>
              <a:gd name="connsiteX1766" fmla="*/ 3422033 w 3540888"/>
              <a:gd name="connsiteY1766" fmla="*/ 2052867 h 3540887"/>
              <a:gd name="connsiteX1767" fmla="*/ 3417083 w 3540888"/>
              <a:gd name="connsiteY1767" fmla="*/ 2061050 h 3540887"/>
              <a:gd name="connsiteX1768" fmla="*/ 3422033 w 3540888"/>
              <a:gd name="connsiteY1768" fmla="*/ 2052867 h 3540887"/>
              <a:gd name="connsiteX1769" fmla="*/ 3423048 w 3540888"/>
              <a:gd name="connsiteY1769" fmla="*/ 2076308 h 3540887"/>
              <a:gd name="connsiteX1770" fmla="*/ 3419711 w 3540888"/>
              <a:gd name="connsiteY1770" fmla="*/ 2080950 h 3540887"/>
              <a:gd name="connsiteX1771" fmla="*/ 3418520 w 3540888"/>
              <a:gd name="connsiteY1771" fmla="*/ 2094256 h 3540887"/>
              <a:gd name="connsiteX1772" fmla="*/ 3423048 w 3540888"/>
              <a:gd name="connsiteY1772" fmla="*/ 2076308 h 3540887"/>
              <a:gd name="connsiteX1773" fmla="*/ 3423755 w 3540888"/>
              <a:gd name="connsiteY1773" fmla="*/ 1450731 h 3540887"/>
              <a:gd name="connsiteX1774" fmla="*/ 3423298 w 3540888"/>
              <a:gd name="connsiteY1774" fmla="*/ 1453480 h 3540887"/>
              <a:gd name="connsiteX1775" fmla="*/ 3420941 w 3540888"/>
              <a:gd name="connsiteY1775" fmla="*/ 1453644 h 3540887"/>
              <a:gd name="connsiteX1776" fmla="*/ 3421683 w 3540888"/>
              <a:gd name="connsiteY1776" fmla="*/ 1451864 h 3540887"/>
              <a:gd name="connsiteX1777" fmla="*/ 3423386 w 3540888"/>
              <a:gd name="connsiteY1777" fmla="*/ 1450009 h 3540887"/>
              <a:gd name="connsiteX1778" fmla="*/ 3424000 w 3540888"/>
              <a:gd name="connsiteY1778" fmla="*/ 1937394 h 3540887"/>
              <a:gd name="connsiteX1779" fmla="*/ 3417333 w 3540888"/>
              <a:gd name="connsiteY1779" fmla="*/ 1946675 h 3540887"/>
              <a:gd name="connsiteX1780" fmla="*/ 3424000 w 3540888"/>
              <a:gd name="connsiteY1780" fmla="*/ 1937394 h 3540887"/>
              <a:gd name="connsiteX1781" fmla="*/ 3425880 w 3540888"/>
              <a:gd name="connsiteY1781" fmla="*/ 1443539 h 3540887"/>
              <a:gd name="connsiteX1782" fmla="*/ 3422909 w 3540888"/>
              <a:gd name="connsiteY1782" fmla="*/ 1445357 h 3540887"/>
              <a:gd name="connsiteX1783" fmla="*/ 3422700 w 3540888"/>
              <a:gd name="connsiteY1783" fmla="*/ 1440538 h 3540887"/>
              <a:gd name="connsiteX1784" fmla="*/ 3424843 w 3540888"/>
              <a:gd name="connsiteY1784" fmla="*/ 1438839 h 3540887"/>
              <a:gd name="connsiteX1785" fmla="*/ 3428643 w 3540888"/>
              <a:gd name="connsiteY1785" fmla="*/ 2129721 h 3540887"/>
              <a:gd name="connsiteX1786" fmla="*/ 3427690 w 3540888"/>
              <a:gd name="connsiteY1786" fmla="*/ 2150169 h 3540887"/>
              <a:gd name="connsiteX1787" fmla="*/ 3423674 w 3540888"/>
              <a:gd name="connsiteY1787" fmla="*/ 2142295 h 3540887"/>
              <a:gd name="connsiteX1788" fmla="*/ 3425155 w 3540888"/>
              <a:gd name="connsiteY1788" fmla="*/ 2134041 h 3540887"/>
              <a:gd name="connsiteX1789" fmla="*/ 3428643 w 3540888"/>
              <a:gd name="connsiteY1789" fmla="*/ 2129721 h 3540887"/>
              <a:gd name="connsiteX1790" fmla="*/ 3430322 w 3540888"/>
              <a:gd name="connsiteY1790" fmla="*/ 1999394 h 3540887"/>
              <a:gd name="connsiteX1791" fmla="*/ 3421512 w 3540888"/>
              <a:gd name="connsiteY1791" fmla="*/ 2000008 h 3540887"/>
              <a:gd name="connsiteX1792" fmla="*/ 3420934 w 3540888"/>
              <a:gd name="connsiteY1792" fmla="*/ 2027474 h 3540887"/>
              <a:gd name="connsiteX1793" fmla="*/ 3422696 w 3540888"/>
              <a:gd name="connsiteY1793" fmla="*/ 2027351 h 3540887"/>
              <a:gd name="connsiteX1794" fmla="*/ 3425374 w 3540888"/>
              <a:gd name="connsiteY1794" fmla="*/ 2007574 h 3540887"/>
              <a:gd name="connsiteX1795" fmla="*/ 3430322 w 3540888"/>
              <a:gd name="connsiteY1795" fmla="*/ 1999394 h 3540887"/>
              <a:gd name="connsiteX1796" fmla="*/ 3431192 w 3540888"/>
              <a:gd name="connsiteY1796" fmla="*/ 2223660 h 3540887"/>
              <a:gd name="connsiteX1797" fmla="*/ 3431007 w 3540888"/>
              <a:gd name="connsiteY1797" fmla="*/ 2219427 h 3540887"/>
              <a:gd name="connsiteX1798" fmla="*/ 3428878 w 3540888"/>
              <a:gd name="connsiteY1798" fmla="*/ 2211086 h 3540887"/>
              <a:gd name="connsiteX1799" fmla="*/ 3427116 w 3540888"/>
              <a:gd name="connsiteY1799" fmla="*/ 2211208 h 3540887"/>
              <a:gd name="connsiteX1800" fmla="*/ 3427297 w 3540888"/>
              <a:gd name="connsiteY1800" fmla="*/ 2215441 h 3540887"/>
              <a:gd name="connsiteX1801" fmla="*/ 3430293 w 3540888"/>
              <a:gd name="connsiteY1801" fmla="*/ 2227171 h 3540887"/>
              <a:gd name="connsiteX1802" fmla="*/ 3431192 w 3540888"/>
              <a:gd name="connsiteY1802" fmla="*/ 2223660 h 3540887"/>
              <a:gd name="connsiteX1803" fmla="*/ 3434022 w 3540888"/>
              <a:gd name="connsiteY1803" fmla="*/ 2289093 h 3540887"/>
              <a:gd name="connsiteX1804" fmla="*/ 3426212 w 3540888"/>
              <a:gd name="connsiteY1804" fmla="*/ 2272003 h 3540887"/>
              <a:gd name="connsiteX1805" fmla="*/ 3426592 w 3540888"/>
              <a:gd name="connsiteY1805" fmla="*/ 2280794 h 3540887"/>
              <a:gd name="connsiteX1806" fmla="*/ 3426783 w 3540888"/>
              <a:gd name="connsiteY1806" fmla="*/ 2285190 h 3540887"/>
              <a:gd name="connsiteX1807" fmla="*/ 3426973 w 3540888"/>
              <a:gd name="connsiteY1807" fmla="*/ 2289585 h 3540887"/>
              <a:gd name="connsiteX1808" fmla="*/ 3434022 w 3540888"/>
              <a:gd name="connsiteY1808" fmla="*/ 2289093 h 3540887"/>
              <a:gd name="connsiteX1809" fmla="*/ 3434041 w 3540888"/>
              <a:gd name="connsiteY1809" fmla="*/ 2085335 h 3540887"/>
              <a:gd name="connsiteX1810" fmla="*/ 3430122 w 3540888"/>
              <a:gd name="connsiteY1810" fmla="*/ 2076465 h 3540887"/>
              <a:gd name="connsiteX1811" fmla="*/ 3434041 w 3540888"/>
              <a:gd name="connsiteY1811" fmla="*/ 2085335 h 3540887"/>
              <a:gd name="connsiteX1812" fmla="*/ 3440549 w 3540888"/>
              <a:gd name="connsiteY1812" fmla="*/ 1931826 h 3540887"/>
              <a:gd name="connsiteX1813" fmla="*/ 3435644 w 3540888"/>
              <a:gd name="connsiteY1813" fmla="*/ 1940986 h 3540887"/>
              <a:gd name="connsiteX1814" fmla="*/ 3439548 w 3540888"/>
              <a:gd name="connsiteY1814" fmla="*/ 1949529 h 3540887"/>
              <a:gd name="connsiteX1815" fmla="*/ 3440549 w 3540888"/>
              <a:gd name="connsiteY1815" fmla="*/ 1931826 h 3540887"/>
              <a:gd name="connsiteX1816" fmla="*/ 3442168 w 3540888"/>
              <a:gd name="connsiteY1816" fmla="*/ 2145080 h 3540887"/>
              <a:gd name="connsiteX1817" fmla="*/ 3436848 w 3540888"/>
              <a:gd name="connsiteY1817" fmla="*/ 2149529 h 3540887"/>
              <a:gd name="connsiteX1818" fmla="*/ 3434312 w 3540888"/>
              <a:gd name="connsiteY1818" fmla="*/ 2133402 h 3540887"/>
              <a:gd name="connsiteX1819" fmla="*/ 3429522 w 3540888"/>
              <a:gd name="connsiteY1819" fmla="*/ 2150041 h 3540887"/>
              <a:gd name="connsiteX1820" fmla="*/ 3428291 w 3540888"/>
              <a:gd name="connsiteY1820" fmla="*/ 2121595 h 3540887"/>
              <a:gd name="connsiteX1821" fmla="*/ 3433609 w 3540888"/>
              <a:gd name="connsiteY1821" fmla="*/ 2117146 h 3540887"/>
              <a:gd name="connsiteX1822" fmla="*/ 3432307 w 3540888"/>
              <a:gd name="connsiteY1822" fmla="*/ 2129465 h 3540887"/>
              <a:gd name="connsiteX1823" fmla="*/ 3439280 w 3540888"/>
              <a:gd name="connsiteY1823" fmla="*/ 2120828 h 3540887"/>
              <a:gd name="connsiteX1824" fmla="*/ 3435968 w 3540888"/>
              <a:gd name="connsiteY1824" fmla="*/ 2129209 h 3540887"/>
              <a:gd name="connsiteX1825" fmla="*/ 3442168 w 3540888"/>
              <a:gd name="connsiteY1825" fmla="*/ 2145080 h 3540887"/>
              <a:gd name="connsiteX1826" fmla="*/ 3444944 w 3540888"/>
              <a:gd name="connsiteY1826" fmla="*/ 2341586 h 3540887"/>
              <a:gd name="connsiteX1827" fmla="*/ 3444903 w 3540888"/>
              <a:gd name="connsiteY1827" fmla="*/ 2337073 h 3540887"/>
              <a:gd name="connsiteX1828" fmla="*/ 3443641 w 3540888"/>
              <a:gd name="connsiteY1828" fmla="*/ 2337842 h 3540887"/>
              <a:gd name="connsiteX1829" fmla="*/ 3443032 w 3540888"/>
              <a:gd name="connsiteY1829" fmla="*/ 2344146 h 3540887"/>
              <a:gd name="connsiteX1830" fmla="*/ 3443290 w 3540888"/>
              <a:gd name="connsiteY1830" fmla="*/ 2346105 h 3540887"/>
              <a:gd name="connsiteX1831" fmla="*/ 3445144 w 3540888"/>
              <a:gd name="connsiteY1831" fmla="*/ 2035583 h 3540887"/>
              <a:gd name="connsiteX1832" fmla="*/ 3438419 w 3540888"/>
              <a:gd name="connsiteY1832" fmla="*/ 2002746 h 3540887"/>
              <a:gd name="connsiteX1833" fmla="*/ 3438958 w 3540888"/>
              <a:gd name="connsiteY1833" fmla="*/ 2015198 h 3540887"/>
              <a:gd name="connsiteX1834" fmla="*/ 3439496 w 3540888"/>
              <a:gd name="connsiteY1834" fmla="*/ 2027650 h 3540887"/>
              <a:gd name="connsiteX1835" fmla="*/ 3445144 w 3540888"/>
              <a:gd name="connsiteY1835" fmla="*/ 2035583 h 3540887"/>
              <a:gd name="connsiteX1836" fmla="*/ 3445227 w 3540888"/>
              <a:gd name="connsiteY1836" fmla="*/ 2206022 h 3540887"/>
              <a:gd name="connsiteX1837" fmla="*/ 3441309 w 3540888"/>
              <a:gd name="connsiteY1837" fmla="*/ 2212359 h 3540887"/>
              <a:gd name="connsiteX1838" fmla="*/ 3441772 w 3540888"/>
              <a:gd name="connsiteY1838" fmla="*/ 2218022 h 3540887"/>
              <a:gd name="connsiteX1839" fmla="*/ 3445227 w 3540888"/>
              <a:gd name="connsiteY1839" fmla="*/ 2206022 h 3540887"/>
              <a:gd name="connsiteX1840" fmla="*/ 3446656 w 3540888"/>
              <a:gd name="connsiteY1840" fmla="*/ 2336014 h 3540887"/>
              <a:gd name="connsiteX1841" fmla="*/ 3444895 w 3540888"/>
              <a:gd name="connsiteY1841" fmla="*/ 2336136 h 3540887"/>
              <a:gd name="connsiteX1842" fmla="*/ 3444903 w 3540888"/>
              <a:gd name="connsiteY1842" fmla="*/ 2337073 h 3540887"/>
              <a:gd name="connsiteX1843" fmla="*/ 3446963 w 3540888"/>
              <a:gd name="connsiteY1843" fmla="*/ 1926220 h 3540887"/>
              <a:gd name="connsiteX1844" fmla="*/ 3443400 w 3540888"/>
              <a:gd name="connsiteY1844" fmla="*/ 1935884 h 3540887"/>
              <a:gd name="connsiteX1845" fmla="*/ 3445075 w 3540888"/>
              <a:gd name="connsiteY1845" fmla="*/ 1921856 h 3540887"/>
              <a:gd name="connsiteX1846" fmla="*/ 3446963 w 3540888"/>
              <a:gd name="connsiteY1846" fmla="*/ 1946253 h 3540887"/>
              <a:gd name="connsiteX1847" fmla="*/ 3446315 w 3540888"/>
              <a:gd name="connsiteY1847" fmla="*/ 1953412 h 3540887"/>
              <a:gd name="connsiteX1848" fmla="*/ 3440031 w 3540888"/>
              <a:gd name="connsiteY1848" fmla="*/ 1955021 h 3540887"/>
              <a:gd name="connsiteX1849" fmla="*/ 3430678 w 3540888"/>
              <a:gd name="connsiteY1849" fmla="*/ 1961684 h 3540887"/>
              <a:gd name="connsiteX1850" fmla="*/ 3426470 w 3540888"/>
              <a:gd name="connsiteY1850" fmla="*/ 1949571 h 3540887"/>
              <a:gd name="connsiteX1851" fmla="*/ 3413974 w 3540888"/>
              <a:gd name="connsiteY1851" fmla="*/ 1958715 h 3540887"/>
              <a:gd name="connsiteX1852" fmla="*/ 3412316 w 3540888"/>
              <a:gd name="connsiteY1852" fmla="*/ 1962966 h 3540887"/>
              <a:gd name="connsiteX1853" fmla="*/ 3413618 w 3540888"/>
              <a:gd name="connsiteY1853" fmla="*/ 1950468 h 3540887"/>
              <a:gd name="connsiteX1854" fmla="*/ 3408287 w 3540888"/>
              <a:gd name="connsiteY1854" fmla="*/ 1954976 h 3540887"/>
              <a:gd name="connsiteX1855" fmla="*/ 3410481 w 3540888"/>
              <a:gd name="connsiteY1855" fmla="*/ 1963094 h 3540887"/>
              <a:gd name="connsiteX1856" fmla="*/ 3395254 w 3540888"/>
              <a:gd name="connsiteY1856" fmla="*/ 1951750 h 3540887"/>
              <a:gd name="connsiteX1857" fmla="*/ 3400764 w 3540888"/>
              <a:gd name="connsiteY1857" fmla="*/ 1951365 h 3540887"/>
              <a:gd name="connsiteX1858" fmla="*/ 3398570 w 3540888"/>
              <a:gd name="connsiteY1858" fmla="*/ 1943246 h 3540887"/>
              <a:gd name="connsiteX1859" fmla="*/ 3390747 w 3540888"/>
              <a:gd name="connsiteY1859" fmla="*/ 1959302 h 3540887"/>
              <a:gd name="connsiteX1860" fmla="*/ 3384109 w 3540888"/>
              <a:gd name="connsiteY1860" fmla="*/ 1966290 h 3540887"/>
              <a:gd name="connsiteX1861" fmla="*/ 3383474 w 3540888"/>
              <a:gd name="connsiteY1861" fmla="*/ 1966290 h 3540887"/>
              <a:gd name="connsiteX1862" fmla="*/ 3382613 w 3540888"/>
              <a:gd name="connsiteY1862" fmla="*/ 1966290 h 3540887"/>
              <a:gd name="connsiteX1863" fmla="*/ 3382613 w 3540888"/>
              <a:gd name="connsiteY1863" fmla="*/ 1954267 h 3540887"/>
              <a:gd name="connsiteX1864" fmla="*/ 3389508 w 3540888"/>
              <a:gd name="connsiteY1864" fmla="*/ 1942248 h 3540887"/>
              <a:gd name="connsiteX1865" fmla="*/ 3382613 w 3540888"/>
              <a:gd name="connsiteY1865" fmla="*/ 1926220 h 3540887"/>
              <a:gd name="connsiteX1866" fmla="*/ 3383022 w 3540888"/>
              <a:gd name="connsiteY1866" fmla="*/ 1924995 h 3540887"/>
              <a:gd name="connsiteX1867" fmla="*/ 3383662 w 3540888"/>
              <a:gd name="connsiteY1867" fmla="*/ 1924058 h 3540887"/>
              <a:gd name="connsiteX1868" fmla="*/ 3383346 w 3540888"/>
              <a:gd name="connsiteY1868" fmla="*/ 1924025 h 3540887"/>
              <a:gd name="connsiteX1869" fmla="*/ 3384623 w 3540888"/>
              <a:gd name="connsiteY1869" fmla="*/ 1920208 h 3540887"/>
              <a:gd name="connsiteX1870" fmla="*/ 3384912 w 3540888"/>
              <a:gd name="connsiteY1870" fmla="*/ 1914196 h 3540887"/>
              <a:gd name="connsiteX1871" fmla="*/ 3386276 w 3540888"/>
              <a:gd name="connsiteY1871" fmla="*/ 1917765 h 3540887"/>
              <a:gd name="connsiteX1872" fmla="*/ 3387160 w 3540888"/>
              <a:gd name="connsiteY1872" fmla="*/ 1924348 h 3540887"/>
              <a:gd name="connsiteX1873" fmla="*/ 3386854 w 3540888"/>
              <a:gd name="connsiteY1873" fmla="*/ 1931546 h 3540887"/>
              <a:gd name="connsiteX1874" fmla="*/ 3387563 w 3540888"/>
              <a:gd name="connsiteY1874" fmla="*/ 1932599 h 3540887"/>
              <a:gd name="connsiteX1875" fmla="*/ 3392849 w 3540888"/>
              <a:gd name="connsiteY1875" fmla="*/ 1932230 h 3540887"/>
              <a:gd name="connsiteX1876" fmla="*/ 3389235 w 3540888"/>
              <a:gd name="connsiteY1876" fmla="*/ 1926859 h 3540887"/>
              <a:gd name="connsiteX1877" fmla="*/ 3389508 w 3540888"/>
              <a:gd name="connsiteY1877" fmla="*/ 1926220 h 3540887"/>
              <a:gd name="connsiteX1878" fmla="*/ 3387208 w 3540888"/>
              <a:gd name="connsiteY1878" fmla="*/ 1906182 h 3540887"/>
              <a:gd name="connsiteX1879" fmla="*/ 3380317 w 3540888"/>
              <a:gd name="connsiteY1879" fmla="*/ 1906182 h 3540887"/>
              <a:gd name="connsiteX1880" fmla="*/ 3382019 w 3540888"/>
              <a:gd name="connsiteY1880" fmla="*/ 1904127 h 3540887"/>
              <a:gd name="connsiteX1881" fmla="*/ 3382561 w 3540888"/>
              <a:gd name="connsiteY1881" fmla="*/ 1908443 h 3540887"/>
              <a:gd name="connsiteX1882" fmla="*/ 3383060 w 3540888"/>
              <a:gd name="connsiteY1882" fmla="*/ 1902869 h 3540887"/>
              <a:gd name="connsiteX1883" fmla="*/ 3384050 w 3540888"/>
              <a:gd name="connsiteY1883" fmla="*/ 1901673 h 3540887"/>
              <a:gd name="connsiteX1884" fmla="*/ 3391804 w 3540888"/>
              <a:gd name="connsiteY1884" fmla="*/ 1906182 h 3540887"/>
              <a:gd name="connsiteX1885" fmla="*/ 3391467 w 3540888"/>
              <a:gd name="connsiteY1885" fmla="*/ 1904709 h 3540887"/>
              <a:gd name="connsiteX1886" fmla="*/ 3392204 w 3540888"/>
              <a:gd name="connsiteY1886" fmla="*/ 1906051 h 3540887"/>
              <a:gd name="connsiteX1887" fmla="*/ 3393375 w 3540888"/>
              <a:gd name="connsiteY1887" fmla="*/ 1903118 h 3540887"/>
              <a:gd name="connsiteX1888" fmla="*/ 3390101 w 3540888"/>
              <a:gd name="connsiteY1888" fmla="*/ 1894914 h 3540887"/>
              <a:gd name="connsiteX1889" fmla="*/ 3389083 w 3540888"/>
              <a:gd name="connsiteY1889" fmla="*/ 1894317 h 3540887"/>
              <a:gd name="connsiteX1890" fmla="*/ 3387208 w 3540888"/>
              <a:gd name="connsiteY1890" fmla="*/ 1886144 h 3540887"/>
              <a:gd name="connsiteX1891" fmla="*/ 3390479 w 3540888"/>
              <a:gd name="connsiteY1891" fmla="*/ 1880801 h 3540887"/>
              <a:gd name="connsiteX1892" fmla="*/ 3392532 w 3540888"/>
              <a:gd name="connsiteY1892" fmla="*/ 1879022 h 3540887"/>
              <a:gd name="connsiteX1893" fmla="*/ 3395934 w 3540888"/>
              <a:gd name="connsiteY1893" fmla="*/ 1883370 h 3540887"/>
              <a:gd name="connsiteX1894" fmla="*/ 3392446 w 3540888"/>
              <a:gd name="connsiteY1894" fmla="*/ 1887690 h 3540887"/>
              <a:gd name="connsiteX1895" fmla="*/ 3401606 w 3540888"/>
              <a:gd name="connsiteY1895" fmla="*/ 1887050 h 3540887"/>
              <a:gd name="connsiteX1896" fmla="*/ 3400841 w 3540888"/>
              <a:gd name="connsiteY1896" fmla="*/ 1883140 h 3540887"/>
              <a:gd name="connsiteX1897" fmla="*/ 3401895 w 3540888"/>
              <a:gd name="connsiteY1897" fmla="*/ 1883140 h 3540887"/>
              <a:gd name="connsiteX1898" fmla="*/ 3403169 w 3540888"/>
              <a:gd name="connsiteY1898" fmla="*/ 1885871 h 3540887"/>
              <a:gd name="connsiteX1899" fmla="*/ 3403214 w 3540888"/>
              <a:gd name="connsiteY1899" fmla="*/ 1886679 h 3540887"/>
              <a:gd name="connsiteX1900" fmla="*/ 3402507 w 3540888"/>
              <a:gd name="connsiteY1900" fmla="*/ 1891280 h 3540887"/>
              <a:gd name="connsiteX1901" fmla="*/ 3394104 w 3540888"/>
              <a:gd name="connsiteY1901" fmla="*/ 1890154 h 3540887"/>
              <a:gd name="connsiteX1902" fmla="*/ 3394104 w 3540888"/>
              <a:gd name="connsiteY1902" fmla="*/ 1906182 h 3540887"/>
              <a:gd name="connsiteX1903" fmla="*/ 3398414 w 3540888"/>
              <a:gd name="connsiteY1903" fmla="*/ 1903615 h 3540887"/>
              <a:gd name="connsiteX1904" fmla="*/ 3398631 w 3540888"/>
              <a:gd name="connsiteY1904" fmla="*/ 1903873 h 3540887"/>
              <a:gd name="connsiteX1905" fmla="*/ 3398199 w 3540888"/>
              <a:gd name="connsiteY1905" fmla="*/ 1907352 h 3540887"/>
              <a:gd name="connsiteX1906" fmla="*/ 3399029 w 3540888"/>
              <a:gd name="connsiteY1906" fmla="*/ 1911212 h 3540887"/>
              <a:gd name="connsiteX1907" fmla="*/ 3400999 w 3540888"/>
              <a:gd name="connsiteY1907" fmla="*/ 1908774 h 3540887"/>
              <a:gd name="connsiteX1908" fmla="*/ 3401000 w 3540888"/>
              <a:gd name="connsiteY1908" fmla="*/ 1922211 h 3540887"/>
              <a:gd name="connsiteX1909" fmla="*/ 3414249 w 3540888"/>
              <a:gd name="connsiteY1909" fmla="*/ 1921648 h 3540887"/>
              <a:gd name="connsiteX1910" fmla="*/ 3417973 w 3540888"/>
              <a:gd name="connsiteY1910" fmla="*/ 1921930 h 3540887"/>
              <a:gd name="connsiteX1911" fmla="*/ 3417326 w 3540888"/>
              <a:gd name="connsiteY1911" fmla="*/ 1926103 h 3540887"/>
              <a:gd name="connsiteX1912" fmla="*/ 3416762 w 3540888"/>
              <a:gd name="connsiteY1912" fmla="*/ 1933489 h 3540887"/>
              <a:gd name="connsiteX1913" fmla="*/ 3422048 w 3540888"/>
              <a:gd name="connsiteY1913" fmla="*/ 1933120 h 3540887"/>
              <a:gd name="connsiteX1914" fmla="*/ 3418120 w 3540888"/>
              <a:gd name="connsiteY1914" fmla="*/ 1921941 h 3540887"/>
              <a:gd name="connsiteX1915" fmla="*/ 3421682 w 3540888"/>
              <a:gd name="connsiteY1915" fmla="*/ 1922211 h 3540887"/>
              <a:gd name="connsiteX1916" fmla="*/ 3426279 w 3540888"/>
              <a:gd name="connsiteY1916" fmla="*/ 1918201 h 3540887"/>
              <a:gd name="connsiteX1917" fmla="*/ 3423982 w 3540888"/>
              <a:gd name="connsiteY1917" fmla="*/ 1898168 h 3540887"/>
              <a:gd name="connsiteX1918" fmla="*/ 3428579 w 3540888"/>
              <a:gd name="connsiteY1918" fmla="*/ 1902173 h 3540887"/>
              <a:gd name="connsiteX1919" fmla="*/ 3433174 w 3540888"/>
              <a:gd name="connsiteY1919" fmla="*/ 1878131 h 3540887"/>
              <a:gd name="connsiteX1920" fmla="*/ 3430875 w 3540888"/>
              <a:gd name="connsiteY1920" fmla="*/ 1874126 h 3540887"/>
              <a:gd name="connsiteX1921" fmla="*/ 3431560 w 3540888"/>
              <a:gd name="connsiteY1921" fmla="*/ 1874477 h 3540887"/>
              <a:gd name="connsiteX1922" fmla="*/ 3434509 w 3540888"/>
              <a:gd name="connsiteY1922" fmla="*/ 1876536 h 3540887"/>
              <a:gd name="connsiteX1923" fmla="*/ 3435480 w 3540888"/>
              <a:gd name="connsiteY1923" fmla="*/ 1876486 h 3540887"/>
              <a:gd name="connsiteX1924" fmla="*/ 3435760 w 3540888"/>
              <a:gd name="connsiteY1924" fmla="*/ 1876629 h 3540887"/>
              <a:gd name="connsiteX1925" fmla="*/ 3442367 w 3540888"/>
              <a:gd name="connsiteY1925" fmla="*/ 1882140 h 3540887"/>
              <a:gd name="connsiteX1926" fmla="*/ 3443983 w 3540888"/>
              <a:gd name="connsiteY1926" fmla="*/ 1919331 h 3540887"/>
              <a:gd name="connsiteX1927" fmla="*/ 3444592 w 3540888"/>
              <a:gd name="connsiteY1927" fmla="*/ 1920738 h 3540887"/>
              <a:gd name="connsiteX1928" fmla="*/ 3441989 w 3540888"/>
              <a:gd name="connsiteY1928" fmla="*/ 1924280 h 3540887"/>
              <a:gd name="connsiteX1929" fmla="*/ 3442587 w 3540888"/>
              <a:gd name="connsiteY1929" fmla="*/ 1938089 h 3540887"/>
              <a:gd name="connsiteX1930" fmla="*/ 3441793 w 3540888"/>
              <a:gd name="connsiteY1930" fmla="*/ 1940243 h 3540887"/>
              <a:gd name="connsiteX1931" fmla="*/ 3440070 w 3540888"/>
              <a:gd name="connsiteY1931" fmla="*/ 1954266 h 3540887"/>
              <a:gd name="connsiteX1932" fmla="*/ 3446963 w 3540888"/>
              <a:gd name="connsiteY1932" fmla="*/ 1946253 h 3540887"/>
              <a:gd name="connsiteX1933" fmla="*/ 3448485 w 3540888"/>
              <a:gd name="connsiteY1933" fmla="*/ 1990285 h 3540887"/>
              <a:gd name="connsiteX1934" fmla="*/ 3443538 w 3540888"/>
              <a:gd name="connsiteY1934" fmla="*/ 1998471 h 3540887"/>
              <a:gd name="connsiteX1935" fmla="*/ 3448485 w 3540888"/>
              <a:gd name="connsiteY1935" fmla="*/ 1990285 h 3540887"/>
              <a:gd name="connsiteX1936" fmla="*/ 3451450 w 3540888"/>
              <a:gd name="connsiteY1936" fmla="*/ 1443251 h 3540887"/>
              <a:gd name="connsiteX1937" fmla="*/ 3449007 w 3540888"/>
              <a:gd name="connsiteY1937" fmla="*/ 1447419 h 3540887"/>
              <a:gd name="connsiteX1938" fmla="*/ 3433550 w 3540888"/>
              <a:gd name="connsiteY1938" fmla="*/ 1436460 h 3540887"/>
              <a:gd name="connsiteX1939" fmla="*/ 3427608 w 3540888"/>
              <a:gd name="connsiteY1939" fmla="*/ 1442481 h 3540887"/>
              <a:gd name="connsiteX1940" fmla="*/ 3425965 w 3540888"/>
              <a:gd name="connsiteY1940" fmla="*/ 1443486 h 3540887"/>
              <a:gd name="connsiteX1941" fmla="*/ 3424843 w 3540888"/>
              <a:gd name="connsiteY1941" fmla="*/ 1436836 h 3540887"/>
              <a:gd name="connsiteX1942" fmla="*/ 3421682 w 3540888"/>
              <a:gd name="connsiteY1942" fmla="*/ 1425317 h 3540887"/>
              <a:gd name="connsiteX1943" fmla="*/ 3426531 w 3540888"/>
              <a:gd name="connsiteY1943" fmla="*/ 1426549 h 3540887"/>
              <a:gd name="connsiteX1944" fmla="*/ 3426046 w 3540888"/>
              <a:gd name="connsiteY1944" fmla="*/ 1432906 h 3540887"/>
              <a:gd name="connsiteX1945" fmla="*/ 3432525 w 3540888"/>
              <a:gd name="connsiteY1945" fmla="*/ 1425492 h 3540887"/>
              <a:gd name="connsiteX1946" fmla="*/ 3435472 w 3540888"/>
              <a:gd name="connsiteY1946" fmla="*/ 1424314 h 3540887"/>
              <a:gd name="connsiteX1947" fmla="*/ 3438081 w 3540888"/>
              <a:gd name="connsiteY1947" fmla="*/ 1423840 h 3540887"/>
              <a:gd name="connsiteX1948" fmla="*/ 3438836 w 3540888"/>
              <a:gd name="connsiteY1948" fmla="*/ 1423991 h 3540887"/>
              <a:gd name="connsiteX1949" fmla="*/ 3442531 w 3540888"/>
              <a:gd name="connsiteY1949" fmla="*/ 1431756 h 3540887"/>
              <a:gd name="connsiteX1950" fmla="*/ 3442816 w 3540888"/>
              <a:gd name="connsiteY1950" fmla="*/ 1424414 h 3540887"/>
              <a:gd name="connsiteX1951" fmla="*/ 3444106 w 3540888"/>
              <a:gd name="connsiteY1951" fmla="*/ 1424640 h 3540887"/>
              <a:gd name="connsiteX1952" fmla="*/ 3445935 w 3540888"/>
              <a:gd name="connsiteY1952" fmla="*/ 1426301 h 3540887"/>
              <a:gd name="connsiteX1953" fmla="*/ 3448378 w 3540888"/>
              <a:gd name="connsiteY1953" fmla="*/ 1439502 h 3540887"/>
              <a:gd name="connsiteX1954" fmla="*/ 3449613 w 3540888"/>
              <a:gd name="connsiteY1954" fmla="*/ 1436974 h 3540887"/>
              <a:gd name="connsiteX1955" fmla="*/ 3449837 w 3540888"/>
              <a:gd name="connsiteY1955" fmla="*/ 1441845 h 3540887"/>
              <a:gd name="connsiteX1956" fmla="*/ 3453423 w 3540888"/>
              <a:gd name="connsiteY1956" fmla="*/ 2216718 h 3540887"/>
              <a:gd name="connsiteX1957" fmla="*/ 3453003 w 3540888"/>
              <a:gd name="connsiteY1957" fmla="*/ 2217238 h 3540887"/>
              <a:gd name="connsiteX1958" fmla="*/ 3453320 w 3540888"/>
              <a:gd name="connsiteY1958" fmla="*/ 2217469 h 3540887"/>
              <a:gd name="connsiteX1959" fmla="*/ 3455101 w 3540888"/>
              <a:gd name="connsiteY1959" fmla="*/ 2214641 h 3540887"/>
              <a:gd name="connsiteX1960" fmla="*/ 3454426 w 3540888"/>
              <a:gd name="connsiteY1960" fmla="*/ 2209302 h 3540887"/>
              <a:gd name="connsiteX1961" fmla="*/ 3453423 w 3540888"/>
              <a:gd name="connsiteY1961" fmla="*/ 2216718 h 3540887"/>
              <a:gd name="connsiteX1962" fmla="*/ 3456529 w 3540888"/>
              <a:gd name="connsiteY1962" fmla="*/ 2216991 h 3540887"/>
              <a:gd name="connsiteX1963" fmla="*/ 3454830 w 3540888"/>
              <a:gd name="connsiteY1963" fmla="*/ 2218577 h 3540887"/>
              <a:gd name="connsiteX1964" fmla="*/ 3453320 w 3540888"/>
              <a:gd name="connsiteY1964" fmla="*/ 2217469 h 3540887"/>
              <a:gd name="connsiteX1965" fmla="*/ 3451748 w 3540888"/>
              <a:gd name="connsiteY1965" fmla="*/ 2229078 h 3540887"/>
              <a:gd name="connsiteX1966" fmla="*/ 3456529 w 3540888"/>
              <a:gd name="connsiteY1966" fmla="*/ 2216991 h 3540887"/>
              <a:gd name="connsiteX1967" fmla="*/ 3457872 w 3540888"/>
              <a:gd name="connsiteY1967" fmla="*/ 2306263 h 3540887"/>
              <a:gd name="connsiteX1968" fmla="*/ 3457194 w 3540888"/>
              <a:gd name="connsiteY1968" fmla="*/ 2306562 h 3540887"/>
              <a:gd name="connsiteX1969" fmla="*/ 3453042 w 3540888"/>
              <a:gd name="connsiteY1969" fmla="*/ 2311439 h 3540887"/>
              <a:gd name="connsiteX1970" fmla="*/ 3450683 w 3540888"/>
              <a:gd name="connsiteY1970" fmla="*/ 2299372 h 3540887"/>
              <a:gd name="connsiteX1971" fmla="*/ 3448286 w 3540888"/>
              <a:gd name="connsiteY1971" fmla="*/ 2307693 h 3540887"/>
              <a:gd name="connsiteX1972" fmla="*/ 3445740 w 3540888"/>
              <a:gd name="connsiteY1972" fmla="*/ 2304320 h 3540887"/>
              <a:gd name="connsiteX1973" fmla="*/ 3445538 w 3540888"/>
              <a:gd name="connsiteY1973" fmla="*/ 2307885 h 3540887"/>
              <a:gd name="connsiteX1974" fmla="*/ 3445362 w 3540888"/>
              <a:gd name="connsiteY1974" fmla="*/ 2303821 h 3540887"/>
              <a:gd name="connsiteX1975" fmla="*/ 3445740 w 3540888"/>
              <a:gd name="connsiteY1975" fmla="*/ 2304320 h 3540887"/>
              <a:gd name="connsiteX1976" fmla="*/ 3446058 w 3540888"/>
              <a:gd name="connsiteY1976" fmla="*/ 2298678 h 3540887"/>
              <a:gd name="connsiteX1977" fmla="*/ 3446843 w 3540888"/>
              <a:gd name="connsiteY1977" fmla="*/ 2295567 h 3540887"/>
              <a:gd name="connsiteX1978" fmla="*/ 3443531 w 3540888"/>
              <a:gd name="connsiteY1978" fmla="*/ 2303949 h 3540887"/>
              <a:gd name="connsiteX1979" fmla="*/ 3445889 w 3540888"/>
              <a:gd name="connsiteY1979" fmla="*/ 2316011 h 3540887"/>
              <a:gd name="connsiteX1980" fmla="*/ 3438564 w 3540888"/>
              <a:gd name="connsiteY1980" fmla="*/ 2316523 h 3540887"/>
              <a:gd name="connsiteX1981" fmla="*/ 3443105 w 3540888"/>
              <a:gd name="connsiteY1981" fmla="*/ 2336586 h 3540887"/>
              <a:gd name="connsiteX1982" fmla="*/ 3440573 w 3540888"/>
              <a:gd name="connsiteY1982" fmla="*/ 2320459 h 3540887"/>
              <a:gd name="connsiteX1983" fmla="*/ 3445740 w 3540888"/>
              <a:gd name="connsiteY1983" fmla="*/ 2323156 h 3540887"/>
              <a:gd name="connsiteX1984" fmla="*/ 3448415 w 3540888"/>
              <a:gd name="connsiteY1984" fmla="*/ 2332102 h 3540887"/>
              <a:gd name="connsiteX1985" fmla="*/ 3461173 w 3540888"/>
              <a:gd name="connsiteY1985" fmla="*/ 1761812 h 3540887"/>
              <a:gd name="connsiteX1986" fmla="*/ 3457127 w 3540888"/>
              <a:gd name="connsiteY1986" fmla="*/ 1769043 h 3540887"/>
              <a:gd name="connsiteX1987" fmla="*/ 3456984 w 3540888"/>
              <a:gd name="connsiteY1987" fmla="*/ 1768136 h 3540887"/>
              <a:gd name="connsiteX1988" fmla="*/ 3460753 w 3540888"/>
              <a:gd name="connsiteY1988" fmla="*/ 1757914 h 3540887"/>
              <a:gd name="connsiteX1989" fmla="*/ 3462478 w 3540888"/>
              <a:gd name="connsiteY1989" fmla="*/ 1773944 h 3540887"/>
              <a:gd name="connsiteX1990" fmla="*/ 3461494 w 3540888"/>
              <a:gd name="connsiteY1990" fmla="*/ 1783083 h 3540887"/>
              <a:gd name="connsiteX1991" fmla="*/ 3459575 w 3540888"/>
              <a:gd name="connsiteY1991" fmla="*/ 1781165 h 3540887"/>
              <a:gd name="connsiteX1992" fmla="*/ 3455246 w 3540888"/>
              <a:gd name="connsiteY1992" fmla="*/ 1783952 h 3540887"/>
              <a:gd name="connsiteX1993" fmla="*/ 3453965 w 3540888"/>
              <a:gd name="connsiteY1993" fmla="*/ 1785094 h 3540887"/>
              <a:gd name="connsiteX1994" fmla="*/ 3454807 w 3540888"/>
              <a:gd name="connsiteY1994" fmla="*/ 1778246 h 3540887"/>
              <a:gd name="connsiteX1995" fmla="*/ 3455669 w 3540888"/>
              <a:gd name="connsiteY1995" fmla="*/ 1777809 h 3540887"/>
              <a:gd name="connsiteX1996" fmla="*/ 3462378 w 3540888"/>
              <a:gd name="connsiteY1996" fmla="*/ 1773025 h 3540887"/>
              <a:gd name="connsiteX1997" fmla="*/ 3463238 w 3540888"/>
              <a:gd name="connsiteY1997" fmla="*/ 2208682 h 3540887"/>
              <a:gd name="connsiteX1998" fmla="*/ 3458122 w 3540888"/>
              <a:gd name="connsiteY1998" fmla="*/ 2212962 h 3540887"/>
              <a:gd name="connsiteX1999" fmla="*/ 3460870 w 3540888"/>
              <a:gd name="connsiteY1999" fmla="*/ 2215220 h 3540887"/>
              <a:gd name="connsiteX2000" fmla="*/ 3463238 w 3540888"/>
              <a:gd name="connsiteY2000" fmla="*/ 2208682 h 3540887"/>
              <a:gd name="connsiteX2001" fmla="*/ 3463622 w 3540888"/>
              <a:gd name="connsiteY2001" fmla="*/ 2131356 h 3540887"/>
              <a:gd name="connsiteX2002" fmla="*/ 3458477 w 3540888"/>
              <a:gd name="connsiteY2002" fmla="*/ 2139865 h 3540887"/>
              <a:gd name="connsiteX2003" fmla="*/ 3463622 w 3540888"/>
              <a:gd name="connsiteY2003" fmla="*/ 2131356 h 3540887"/>
              <a:gd name="connsiteX2004" fmla="*/ 3467522 w 3540888"/>
              <a:gd name="connsiteY2004" fmla="*/ 1922102 h 3540887"/>
              <a:gd name="connsiteX2005" fmla="*/ 3462067 w 3540888"/>
              <a:gd name="connsiteY2005" fmla="*/ 1918564 h 3540887"/>
              <a:gd name="connsiteX2006" fmla="*/ 3464168 w 3540888"/>
              <a:gd name="connsiteY2006" fmla="*/ 1926255 h 3540887"/>
              <a:gd name="connsiteX2007" fmla="*/ 3467522 w 3540888"/>
              <a:gd name="connsiteY2007" fmla="*/ 1922102 h 3540887"/>
              <a:gd name="connsiteX2008" fmla="*/ 3468897 w 3540888"/>
              <a:gd name="connsiteY2008" fmla="*/ 2253265 h 3540887"/>
              <a:gd name="connsiteX2009" fmla="*/ 3467242 w 3540888"/>
              <a:gd name="connsiteY2009" fmla="*/ 2257457 h 3540887"/>
              <a:gd name="connsiteX2010" fmla="*/ 3467417 w 3540888"/>
              <a:gd name="connsiteY2010" fmla="*/ 2261521 h 3540887"/>
              <a:gd name="connsiteX2011" fmla="*/ 3463753 w 3540888"/>
              <a:gd name="connsiteY2011" fmla="*/ 2261777 h 3540887"/>
              <a:gd name="connsiteX2012" fmla="*/ 3468897 w 3540888"/>
              <a:gd name="connsiteY2012" fmla="*/ 2253265 h 3540887"/>
              <a:gd name="connsiteX2013" fmla="*/ 3471707 w 3540888"/>
              <a:gd name="connsiteY2013" fmla="*/ 1808789 h 3540887"/>
              <a:gd name="connsiteX2014" fmla="*/ 3468900 w 3540888"/>
              <a:gd name="connsiteY2014" fmla="*/ 1812233 h 3540887"/>
              <a:gd name="connsiteX2015" fmla="*/ 3468873 w 3540888"/>
              <a:gd name="connsiteY2015" fmla="*/ 1812153 h 3540887"/>
              <a:gd name="connsiteX2016" fmla="*/ 3465891 w 3540888"/>
              <a:gd name="connsiteY2016" fmla="*/ 1815691 h 3540887"/>
              <a:gd name="connsiteX2017" fmla="*/ 3455255 w 3540888"/>
              <a:gd name="connsiteY2017" fmla="*/ 1815430 h 3540887"/>
              <a:gd name="connsiteX2018" fmla="*/ 3454239 w 3540888"/>
              <a:gd name="connsiteY2018" fmla="*/ 1815678 h 3540887"/>
              <a:gd name="connsiteX2019" fmla="*/ 3453858 w 3540888"/>
              <a:gd name="connsiteY2019" fmla="*/ 1814017 h 3540887"/>
              <a:gd name="connsiteX2020" fmla="*/ 3455818 w 3540888"/>
              <a:gd name="connsiteY2020" fmla="*/ 1807639 h 3540887"/>
              <a:gd name="connsiteX2021" fmla="*/ 3458776 w 3540888"/>
              <a:gd name="connsiteY2021" fmla="*/ 1807143 h 3540887"/>
              <a:gd name="connsiteX2022" fmla="*/ 3464557 w 3540888"/>
              <a:gd name="connsiteY2022" fmla="*/ 1813361 h 3540887"/>
              <a:gd name="connsiteX2023" fmla="*/ 3466214 w 3540888"/>
              <a:gd name="connsiteY2023" fmla="*/ 1809173 h 3540887"/>
              <a:gd name="connsiteX2024" fmla="*/ 3463853 w 3540888"/>
              <a:gd name="connsiteY2024" fmla="*/ 1797105 h 3540887"/>
              <a:gd name="connsiteX2025" fmla="*/ 3467291 w 3540888"/>
              <a:gd name="connsiteY2025" fmla="*/ 1807567 h 3540887"/>
              <a:gd name="connsiteX2026" fmla="*/ 3468873 w 3540888"/>
              <a:gd name="connsiteY2026" fmla="*/ 1812153 h 3540887"/>
              <a:gd name="connsiteX2027" fmla="*/ 3472845 w 3540888"/>
              <a:gd name="connsiteY2027" fmla="*/ 1288901 h 3540887"/>
              <a:gd name="connsiteX2028" fmla="*/ 3470398 w 3540888"/>
              <a:gd name="connsiteY2028" fmla="*/ 1279382 h 3540887"/>
              <a:gd name="connsiteX2029" fmla="*/ 3467734 w 3540888"/>
              <a:gd name="connsiteY2029" fmla="*/ 1282654 h 3540887"/>
              <a:gd name="connsiteX2030" fmla="*/ 3467198 w 3540888"/>
              <a:gd name="connsiteY2030" fmla="*/ 1270284 h 3540887"/>
              <a:gd name="connsiteX2031" fmla="*/ 3454928 w 3540888"/>
              <a:gd name="connsiteY2031" fmla="*/ 1279410 h 3540887"/>
              <a:gd name="connsiteX2032" fmla="*/ 3469206 w 3540888"/>
              <a:gd name="connsiteY2032" fmla="*/ 1287431 h 3540887"/>
              <a:gd name="connsiteX2033" fmla="*/ 3477919 w 3540888"/>
              <a:gd name="connsiteY2033" fmla="*/ 1612707 h 3540887"/>
              <a:gd name="connsiteX2034" fmla="*/ 3475956 w 3540888"/>
              <a:gd name="connsiteY2034" fmla="*/ 1609788 h 3540887"/>
              <a:gd name="connsiteX2035" fmla="*/ 3475893 w 3540888"/>
              <a:gd name="connsiteY2035" fmla="*/ 1609537 h 3540887"/>
              <a:gd name="connsiteX2036" fmla="*/ 3476841 w 3540888"/>
              <a:gd name="connsiteY2036" fmla="*/ 1609647 h 3540887"/>
              <a:gd name="connsiteX2037" fmla="*/ 3477659 w 3540888"/>
              <a:gd name="connsiteY2037" fmla="*/ 1606674 h 3540887"/>
              <a:gd name="connsiteX2038" fmla="*/ 3477853 w 3540888"/>
              <a:gd name="connsiteY2038" fmla="*/ 1611183 h 3540887"/>
              <a:gd name="connsiteX2039" fmla="*/ 3477919 w 3540888"/>
              <a:gd name="connsiteY2039" fmla="*/ 1612707 h 3540887"/>
              <a:gd name="connsiteX2040" fmla="*/ 3480408 w 3540888"/>
              <a:gd name="connsiteY2040" fmla="*/ 1718000 h 3540887"/>
              <a:gd name="connsiteX2041" fmla="*/ 3479003 w 3540888"/>
              <a:gd name="connsiteY2041" fmla="*/ 1722684 h 3540887"/>
              <a:gd name="connsiteX2042" fmla="*/ 3475470 w 3540888"/>
              <a:gd name="connsiteY2042" fmla="*/ 1715286 h 3540887"/>
              <a:gd name="connsiteX2043" fmla="*/ 3480308 w 3540888"/>
              <a:gd name="connsiteY2043" fmla="*/ 1710363 h 3540887"/>
              <a:gd name="connsiteX2044" fmla="*/ 3480408 w 3540888"/>
              <a:gd name="connsiteY2044" fmla="*/ 1718000 h 3540887"/>
              <a:gd name="connsiteX2045" fmla="*/ 3480845 w 3540888"/>
              <a:gd name="connsiteY2045" fmla="*/ 1890673 h 3540887"/>
              <a:gd name="connsiteX2046" fmla="*/ 3480805 w 3540888"/>
              <a:gd name="connsiteY2046" fmla="*/ 1888302 h 3540887"/>
              <a:gd name="connsiteX2047" fmla="*/ 3480720 w 3540888"/>
              <a:gd name="connsiteY2047" fmla="*/ 1889677 h 3540887"/>
              <a:gd name="connsiteX2048" fmla="*/ 3481187 w 3540888"/>
              <a:gd name="connsiteY2048" fmla="*/ 1730682 h 3540887"/>
              <a:gd name="connsiteX2049" fmla="*/ 3471780 w 3540888"/>
              <a:gd name="connsiteY2049" fmla="*/ 1768020 h 3540887"/>
              <a:gd name="connsiteX2050" fmla="*/ 3466950 w 3540888"/>
              <a:gd name="connsiteY2050" fmla="*/ 1771112 h 3540887"/>
              <a:gd name="connsiteX2051" fmla="*/ 3466425 w 3540888"/>
              <a:gd name="connsiteY2051" fmla="*/ 1765474 h 3540887"/>
              <a:gd name="connsiteX2052" fmla="*/ 3466590 w 3540888"/>
              <a:gd name="connsiteY2052" fmla="*/ 1764818 h 3540887"/>
              <a:gd name="connsiteX2053" fmla="*/ 3471429 w 3540888"/>
              <a:gd name="connsiteY2053" fmla="*/ 1759895 h 3540887"/>
              <a:gd name="connsiteX2054" fmla="*/ 3463948 w 3540888"/>
              <a:gd name="connsiteY2054" fmla="*/ 1756851 h 3540887"/>
              <a:gd name="connsiteX2055" fmla="*/ 3463263 w 3540888"/>
              <a:gd name="connsiteY2055" fmla="*/ 1758075 h 3540887"/>
              <a:gd name="connsiteX2056" fmla="*/ 3463053 w 3540888"/>
              <a:gd name="connsiteY2056" fmla="*/ 1757914 h 3540887"/>
              <a:gd name="connsiteX2057" fmla="*/ 3469945 w 3540888"/>
              <a:gd name="connsiteY2057" fmla="*/ 1753910 h 3540887"/>
              <a:gd name="connsiteX2058" fmla="*/ 3472245 w 3540888"/>
              <a:gd name="connsiteY2058" fmla="*/ 1741886 h 3540887"/>
              <a:gd name="connsiteX2059" fmla="*/ 3467649 w 3540888"/>
              <a:gd name="connsiteY2059" fmla="*/ 1737877 h 3540887"/>
              <a:gd name="connsiteX2060" fmla="*/ 3468195 w 3540888"/>
              <a:gd name="connsiteY2060" fmla="*/ 1737242 h 3540887"/>
              <a:gd name="connsiteX2061" fmla="*/ 3474389 w 3540888"/>
              <a:gd name="connsiteY2061" fmla="*/ 1743384 h 3540887"/>
              <a:gd name="connsiteX2062" fmla="*/ 3481187 w 3540888"/>
              <a:gd name="connsiteY2062" fmla="*/ 1730682 h 3540887"/>
              <a:gd name="connsiteX2063" fmla="*/ 3481287 w 3540888"/>
              <a:gd name="connsiteY2063" fmla="*/ 1933870 h 3540887"/>
              <a:gd name="connsiteX2064" fmla="*/ 3477763 w 3540888"/>
              <a:gd name="connsiteY2064" fmla="*/ 1934116 h 3540887"/>
              <a:gd name="connsiteX2065" fmla="*/ 3478143 w 3540888"/>
              <a:gd name="connsiteY2065" fmla="*/ 1942905 h 3540887"/>
              <a:gd name="connsiteX2066" fmla="*/ 3481287 w 3540888"/>
              <a:gd name="connsiteY2066" fmla="*/ 1933870 h 3540887"/>
              <a:gd name="connsiteX2067" fmla="*/ 3483864 w 3540888"/>
              <a:gd name="connsiteY2067" fmla="*/ 2031898 h 3540887"/>
              <a:gd name="connsiteX2068" fmla="*/ 3480171 w 3540888"/>
              <a:gd name="connsiteY2068" fmla="*/ 2036401 h 3540887"/>
              <a:gd name="connsiteX2069" fmla="*/ 3473809 w 3540888"/>
              <a:gd name="connsiteY2069" fmla="*/ 2024114 h 3540887"/>
              <a:gd name="connsiteX2070" fmla="*/ 3482476 w 3540888"/>
              <a:gd name="connsiteY2070" fmla="*/ 2044730 h 3540887"/>
              <a:gd name="connsiteX2071" fmla="*/ 3483864 w 3540888"/>
              <a:gd name="connsiteY2071" fmla="*/ 2031898 h 3540887"/>
              <a:gd name="connsiteX2072" fmla="*/ 3484177 w 3540888"/>
              <a:gd name="connsiteY2072" fmla="*/ 1799764 h 3540887"/>
              <a:gd name="connsiteX2073" fmla="*/ 3478507 w 3540888"/>
              <a:gd name="connsiteY2073" fmla="*/ 1796083 h 3540887"/>
              <a:gd name="connsiteX2074" fmla="*/ 3467691 w 3540888"/>
              <a:gd name="connsiteY2074" fmla="*/ 1800915 h 3540887"/>
              <a:gd name="connsiteX2075" fmla="*/ 3473012 w 3540888"/>
              <a:gd name="connsiteY2075" fmla="*/ 1796467 h 3540887"/>
              <a:gd name="connsiteX2076" fmla="*/ 3474492 w 3540888"/>
              <a:gd name="connsiteY2076" fmla="*/ 1788213 h 3540887"/>
              <a:gd name="connsiteX2077" fmla="*/ 3468996 w 3540888"/>
              <a:gd name="connsiteY2077" fmla="*/ 1788596 h 3540887"/>
              <a:gd name="connsiteX2078" fmla="*/ 3467522 w 3540888"/>
              <a:gd name="connsiteY2078" fmla="*/ 1781057 h 3540887"/>
              <a:gd name="connsiteX2079" fmla="*/ 3466339 w 3540888"/>
              <a:gd name="connsiteY2079" fmla="*/ 1779141 h 3540887"/>
              <a:gd name="connsiteX2080" fmla="*/ 3466732 w 3540888"/>
              <a:gd name="connsiteY2080" fmla="*/ 1775554 h 3540887"/>
              <a:gd name="connsiteX2081" fmla="*/ 3466822 w 3540888"/>
              <a:gd name="connsiteY2081" fmla="*/ 1775502 h 3540887"/>
              <a:gd name="connsiteX2082" fmla="*/ 3470476 w 3540888"/>
              <a:gd name="connsiteY2082" fmla="*/ 1780343 h 3540887"/>
              <a:gd name="connsiteX2083" fmla="*/ 3477100 w 3540888"/>
              <a:gd name="connsiteY2083" fmla="*/ 1763576 h 3540887"/>
              <a:gd name="connsiteX2084" fmla="*/ 3478298 w 3540888"/>
              <a:gd name="connsiteY2084" fmla="*/ 1766040 h 3540887"/>
              <a:gd name="connsiteX2085" fmla="*/ 3479155 w 3540888"/>
              <a:gd name="connsiteY2085" fmla="*/ 1770851 h 3540887"/>
              <a:gd name="connsiteX2086" fmla="*/ 3477881 w 3540888"/>
              <a:gd name="connsiteY2086" fmla="*/ 1770249 h 3540887"/>
              <a:gd name="connsiteX2087" fmla="*/ 3475015 w 3540888"/>
              <a:gd name="connsiteY2087" fmla="*/ 1784392 h 3540887"/>
              <a:gd name="connsiteX2088" fmla="*/ 3479513 w 3540888"/>
              <a:gd name="connsiteY2088" fmla="*/ 1779228 h 3540887"/>
              <a:gd name="connsiteX2089" fmla="*/ 3479669 w 3540888"/>
              <a:gd name="connsiteY2089" fmla="*/ 1773734 h 3540887"/>
              <a:gd name="connsiteX2090" fmla="*/ 3480269 w 3540888"/>
              <a:gd name="connsiteY2090" fmla="*/ 1777112 h 3540887"/>
              <a:gd name="connsiteX2091" fmla="*/ 3481465 w 3540888"/>
              <a:gd name="connsiteY2091" fmla="*/ 1779576 h 3540887"/>
              <a:gd name="connsiteX2092" fmla="*/ 3475019 w 3540888"/>
              <a:gd name="connsiteY2092" fmla="*/ 1800403 h 3540887"/>
              <a:gd name="connsiteX2093" fmla="*/ 3483649 w 3540888"/>
              <a:gd name="connsiteY2093" fmla="*/ 1787573 h 3540887"/>
              <a:gd name="connsiteX2094" fmla="*/ 3484177 w 3540888"/>
              <a:gd name="connsiteY2094" fmla="*/ 1799764 h 3540887"/>
              <a:gd name="connsiteX2095" fmla="*/ 3485147 w 3540888"/>
              <a:gd name="connsiteY2095" fmla="*/ 1923578 h 3540887"/>
              <a:gd name="connsiteX2096" fmla="*/ 3484959 w 3540888"/>
              <a:gd name="connsiteY2096" fmla="*/ 1923632 h 3540887"/>
              <a:gd name="connsiteX2097" fmla="*/ 3484599 w 3540888"/>
              <a:gd name="connsiteY2097" fmla="*/ 1928739 h 3540887"/>
              <a:gd name="connsiteX2098" fmla="*/ 3485263 w 3540888"/>
              <a:gd name="connsiteY2098" fmla="*/ 1909741 h 3540887"/>
              <a:gd name="connsiteX2099" fmla="*/ 3484912 w 3540888"/>
              <a:gd name="connsiteY2099" fmla="*/ 1901612 h 3540887"/>
              <a:gd name="connsiteX2100" fmla="*/ 3481598 w 3540888"/>
              <a:gd name="connsiteY2100" fmla="*/ 1896686 h 3540887"/>
              <a:gd name="connsiteX2101" fmla="*/ 3480845 w 3540888"/>
              <a:gd name="connsiteY2101" fmla="*/ 1890673 h 3540887"/>
              <a:gd name="connsiteX2102" fmla="*/ 3480897 w 3540888"/>
              <a:gd name="connsiteY2102" fmla="*/ 1893742 h 3540887"/>
              <a:gd name="connsiteX2103" fmla="*/ 3479064 w 3540888"/>
              <a:gd name="connsiteY2103" fmla="*/ 1893871 h 3540887"/>
              <a:gd name="connsiteX2104" fmla="*/ 3473143 w 3540888"/>
              <a:gd name="connsiteY2104" fmla="*/ 1926892 h 3540887"/>
              <a:gd name="connsiteX2105" fmla="*/ 3480119 w 3540888"/>
              <a:gd name="connsiteY2105" fmla="*/ 1918251 h 3540887"/>
              <a:gd name="connsiteX2106" fmla="*/ 3480471 w 3540888"/>
              <a:gd name="connsiteY2106" fmla="*/ 1926381 h 3540887"/>
              <a:gd name="connsiteX2107" fmla="*/ 3483607 w 3540888"/>
              <a:gd name="connsiteY2107" fmla="*/ 1913931 h 3540887"/>
              <a:gd name="connsiteX2108" fmla="*/ 3477935 w 3540888"/>
              <a:gd name="connsiteY2108" fmla="*/ 1910253 h 3540887"/>
              <a:gd name="connsiteX2109" fmla="*/ 3479416 w 3540888"/>
              <a:gd name="connsiteY2109" fmla="*/ 1901996 h 3540887"/>
              <a:gd name="connsiteX2110" fmla="*/ 3485263 w 3540888"/>
              <a:gd name="connsiteY2110" fmla="*/ 1909741 h 3540887"/>
              <a:gd name="connsiteX2111" fmla="*/ 3488375 w 3540888"/>
              <a:gd name="connsiteY2111" fmla="*/ 1934353 h 3540887"/>
              <a:gd name="connsiteX2112" fmla="*/ 3484851 w 3540888"/>
              <a:gd name="connsiteY2112" fmla="*/ 1934599 h 3540887"/>
              <a:gd name="connsiteX2113" fmla="*/ 3485189 w 3540888"/>
              <a:gd name="connsiteY2113" fmla="*/ 1942414 h 3540887"/>
              <a:gd name="connsiteX2114" fmla="*/ 3488375 w 3540888"/>
              <a:gd name="connsiteY2114" fmla="*/ 1934353 h 3540887"/>
              <a:gd name="connsiteX2115" fmla="*/ 3489548 w 3540888"/>
              <a:gd name="connsiteY2115" fmla="*/ 1920557 h 3540887"/>
              <a:gd name="connsiteX2116" fmla="*/ 3485854 w 3540888"/>
              <a:gd name="connsiteY2116" fmla="*/ 1916896 h 3540887"/>
              <a:gd name="connsiteX2117" fmla="*/ 3485147 w 3540888"/>
              <a:gd name="connsiteY2117" fmla="*/ 1923578 h 3540887"/>
              <a:gd name="connsiteX2118" fmla="*/ 3486350 w 3540888"/>
              <a:gd name="connsiteY2118" fmla="*/ 1923230 h 3540887"/>
              <a:gd name="connsiteX2119" fmla="*/ 3489548 w 3540888"/>
              <a:gd name="connsiteY2119" fmla="*/ 1920557 h 3540887"/>
              <a:gd name="connsiteX2120" fmla="*/ 3491080 w 3540888"/>
              <a:gd name="connsiteY2120" fmla="*/ 1831891 h 3540887"/>
              <a:gd name="connsiteX2121" fmla="*/ 3484279 w 3540888"/>
              <a:gd name="connsiteY2121" fmla="*/ 1844593 h 3540887"/>
              <a:gd name="connsiteX2122" fmla="*/ 3491080 w 3540888"/>
              <a:gd name="connsiteY2122" fmla="*/ 1831891 h 3540887"/>
              <a:gd name="connsiteX2123" fmla="*/ 3491198 w 3540888"/>
              <a:gd name="connsiteY2123" fmla="*/ 1876566 h 3540887"/>
              <a:gd name="connsiteX2124" fmla="*/ 3487116 w 3540888"/>
              <a:gd name="connsiteY2124" fmla="*/ 1863920 h 3540887"/>
              <a:gd name="connsiteX2125" fmla="*/ 3485726 w 3540888"/>
              <a:gd name="connsiteY2125" fmla="*/ 1872638 h 3540887"/>
              <a:gd name="connsiteX2126" fmla="*/ 3489436 w 3540888"/>
              <a:gd name="connsiteY2126" fmla="*/ 1876689 h 3540887"/>
              <a:gd name="connsiteX2127" fmla="*/ 3486284 w 3540888"/>
              <a:gd name="connsiteY2127" fmla="*/ 1885530 h 3540887"/>
              <a:gd name="connsiteX2128" fmla="*/ 3491198 w 3540888"/>
              <a:gd name="connsiteY2128" fmla="*/ 1876566 h 3540887"/>
              <a:gd name="connsiteX2129" fmla="*/ 3492399 w 3540888"/>
              <a:gd name="connsiteY2129" fmla="*/ 1904688 h 3540887"/>
              <a:gd name="connsiteX2130" fmla="*/ 3488367 w 3540888"/>
              <a:gd name="connsiteY2130" fmla="*/ 1893215 h 3540887"/>
              <a:gd name="connsiteX2131" fmla="*/ 3486605 w 3540888"/>
              <a:gd name="connsiteY2131" fmla="*/ 1893338 h 3540887"/>
              <a:gd name="connsiteX2132" fmla="*/ 3487450 w 3540888"/>
              <a:gd name="connsiteY2132" fmla="*/ 1912869 h 3540887"/>
              <a:gd name="connsiteX2133" fmla="*/ 3492399 w 3540888"/>
              <a:gd name="connsiteY2133" fmla="*/ 1904688 h 3540887"/>
              <a:gd name="connsiteX2134" fmla="*/ 3493701 w 3540888"/>
              <a:gd name="connsiteY2134" fmla="*/ 1595300 h 3540887"/>
              <a:gd name="connsiteX2135" fmla="*/ 3479751 w 3540888"/>
              <a:gd name="connsiteY2135" fmla="*/ 1612579 h 3540887"/>
              <a:gd name="connsiteX2136" fmla="*/ 3482536 w 3540888"/>
              <a:gd name="connsiteY2136" fmla="*/ 1592002 h 3540887"/>
              <a:gd name="connsiteX2137" fmla="*/ 3493701 w 3540888"/>
              <a:gd name="connsiteY2137" fmla="*/ 1595300 h 3540887"/>
              <a:gd name="connsiteX2138" fmla="*/ 3494084 w 3540888"/>
              <a:gd name="connsiteY2138" fmla="*/ 2104655 h 3540887"/>
              <a:gd name="connsiteX2139" fmla="*/ 3493577 w 3540888"/>
              <a:gd name="connsiteY2139" fmla="*/ 2092933 h 3540887"/>
              <a:gd name="connsiteX2140" fmla="*/ 3491646 w 3540888"/>
              <a:gd name="connsiteY2140" fmla="*/ 2089150 h 3540887"/>
              <a:gd name="connsiteX2141" fmla="*/ 3488458 w 3540888"/>
              <a:gd name="connsiteY2141" fmla="*/ 2097208 h 3540887"/>
              <a:gd name="connsiteX2142" fmla="*/ 3494084 w 3540888"/>
              <a:gd name="connsiteY2142" fmla="*/ 2104655 h 3540887"/>
              <a:gd name="connsiteX2143" fmla="*/ 3498584 w 3540888"/>
              <a:gd name="connsiteY2143" fmla="*/ 1835444 h 3540887"/>
              <a:gd name="connsiteX2144" fmla="*/ 3493439 w 3540888"/>
              <a:gd name="connsiteY2144" fmla="*/ 1843953 h 3540887"/>
              <a:gd name="connsiteX2145" fmla="*/ 3492898 w 3540888"/>
              <a:gd name="connsiteY2145" fmla="*/ 1842081 h 3540887"/>
              <a:gd name="connsiteX2146" fmla="*/ 3496576 w 3540888"/>
              <a:gd name="connsiteY2146" fmla="*/ 1831507 h 3540887"/>
              <a:gd name="connsiteX2147" fmla="*/ 3498584 w 3540888"/>
              <a:gd name="connsiteY2147" fmla="*/ 1835444 h 3540887"/>
              <a:gd name="connsiteX2148" fmla="*/ 3499442 w 3540888"/>
              <a:gd name="connsiteY2148" fmla="*/ 1924570 h 3540887"/>
              <a:gd name="connsiteX2149" fmla="*/ 3495517 w 3540888"/>
              <a:gd name="connsiteY2149" fmla="*/ 1929154 h 3540887"/>
              <a:gd name="connsiteX2150" fmla="*/ 3493089 w 3540888"/>
              <a:gd name="connsiteY2150" fmla="*/ 1920703 h 3540887"/>
              <a:gd name="connsiteX2151" fmla="*/ 3497944 w 3540888"/>
              <a:gd name="connsiteY2151" fmla="*/ 1937605 h 3540887"/>
              <a:gd name="connsiteX2152" fmla="*/ 3499442 w 3540888"/>
              <a:gd name="connsiteY2152" fmla="*/ 1924570 h 3540887"/>
              <a:gd name="connsiteX2153" fmla="*/ 3503078 w 3540888"/>
              <a:gd name="connsiteY2153" fmla="*/ 2067454 h 3540887"/>
              <a:gd name="connsiteX2154" fmla="*/ 3496213 w 3540888"/>
              <a:gd name="connsiteY2154" fmla="*/ 2072178 h 3540887"/>
              <a:gd name="connsiteX2155" fmla="*/ 3502015 w 3540888"/>
              <a:gd name="connsiteY2155" fmla="*/ 2074162 h 3540887"/>
              <a:gd name="connsiteX2156" fmla="*/ 3503078 w 3540888"/>
              <a:gd name="connsiteY2156" fmla="*/ 2067454 h 3540887"/>
              <a:gd name="connsiteX2157" fmla="*/ 3503700 w 3540888"/>
              <a:gd name="connsiteY2157" fmla="*/ 1899987 h 3540887"/>
              <a:gd name="connsiteX2158" fmla="*/ 3503334 w 3540888"/>
              <a:gd name="connsiteY2158" fmla="*/ 1891523 h 3540887"/>
              <a:gd name="connsiteX2159" fmla="*/ 3499260 w 3540888"/>
              <a:gd name="connsiteY2159" fmla="*/ 1879073 h 3540887"/>
              <a:gd name="connsiteX2160" fmla="*/ 3498988 w 3540888"/>
              <a:gd name="connsiteY2160" fmla="*/ 1888112 h 3540887"/>
              <a:gd name="connsiteX2161" fmla="*/ 3500176 w 3540888"/>
              <a:gd name="connsiteY2161" fmla="*/ 1900233 h 3540887"/>
              <a:gd name="connsiteX2162" fmla="*/ 3501388 w 3540888"/>
              <a:gd name="connsiteY2162" fmla="*/ 1887414 h 3540887"/>
              <a:gd name="connsiteX2163" fmla="*/ 3503700 w 3540888"/>
              <a:gd name="connsiteY2163" fmla="*/ 1899987 h 3540887"/>
              <a:gd name="connsiteX2164" fmla="*/ 3504319 w 3540888"/>
              <a:gd name="connsiteY2164" fmla="*/ 1958194 h 3540887"/>
              <a:gd name="connsiteX2165" fmla="*/ 3503942 w 3540888"/>
              <a:gd name="connsiteY2165" fmla="*/ 1957604 h 3540887"/>
              <a:gd name="connsiteX2166" fmla="*/ 3503702 w 3540888"/>
              <a:gd name="connsiteY2166" fmla="*/ 1957910 h 3540887"/>
              <a:gd name="connsiteX2167" fmla="*/ 3504781 w 3540888"/>
              <a:gd name="connsiteY2167" fmla="*/ 1607343 h 3540887"/>
              <a:gd name="connsiteX2168" fmla="*/ 3502190 w 3540888"/>
              <a:gd name="connsiteY2168" fmla="*/ 1611012 h 3540887"/>
              <a:gd name="connsiteX2169" fmla="*/ 3501909 w 3540888"/>
              <a:gd name="connsiteY2169" fmla="*/ 1615110 h 3540887"/>
              <a:gd name="connsiteX2170" fmla="*/ 3505219 w 3540888"/>
              <a:gd name="connsiteY2170" fmla="*/ 1606723 h 3540887"/>
              <a:gd name="connsiteX2171" fmla="*/ 3505127 w 3540888"/>
              <a:gd name="connsiteY2171" fmla="*/ 1606408 h 3540887"/>
              <a:gd name="connsiteX2172" fmla="*/ 3504781 w 3540888"/>
              <a:gd name="connsiteY2172" fmla="*/ 1607343 h 3540887"/>
              <a:gd name="connsiteX2173" fmla="*/ 3505454 w 3540888"/>
              <a:gd name="connsiteY2173" fmla="*/ 1940996 h 3540887"/>
              <a:gd name="connsiteX2174" fmla="*/ 3501381 w 3540888"/>
              <a:gd name="connsiteY2174" fmla="*/ 1928546 h 3540887"/>
              <a:gd name="connsiteX2175" fmla="*/ 3501563 w 3540888"/>
              <a:gd name="connsiteY2175" fmla="*/ 1932777 h 3540887"/>
              <a:gd name="connsiteX2176" fmla="*/ 3503692 w 3540888"/>
              <a:gd name="connsiteY2176" fmla="*/ 1941119 h 3540887"/>
              <a:gd name="connsiteX2177" fmla="*/ 3503325 w 3540888"/>
              <a:gd name="connsiteY2177" fmla="*/ 1932655 h 3540887"/>
              <a:gd name="connsiteX2178" fmla="*/ 3505454 w 3540888"/>
              <a:gd name="connsiteY2178" fmla="*/ 1940996 h 3540887"/>
              <a:gd name="connsiteX2179" fmla="*/ 3508836 w 3540888"/>
              <a:gd name="connsiteY2179" fmla="*/ 1783602 h 3540887"/>
              <a:gd name="connsiteX2180" fmla="*/ 3501797 w 3540888"/>
              <a:gd name="connsiteY2180" fmla="*/ 1770269 h 3540887"/>
              <a:gd name="connsiteX2181" fmla="*/ 3507260 w 3540888"/>
              <a:gd name="connsiteY2181" fmla="*/ 1773982 h 3540887"/>
              <a:gd name="connsiteX2182" fmla="*/ 3504442 w 3540888"/>
              <a:gd name="connsiteY2182" fmla="*/ 1790565 h 3540887"/>
              <a:gd name="connsiteX2183" fmla="*/ 3508836 w 3540888"/>
              <a:gd name="connsiteY2183" fmla="*/ 1783602 h 3540887"/>
              <a:gd name="connsiteX2184" fmla="*/ 3509493 w 3540888"/>
              <a:gd name="connsiteY2184" fmla="*/ 1885807 h 3540887"/>
              <a:gd name="connsiteX2185" fmla="*/ 3506136 w 3540888"/>
              <a:gd name="connsiteY2185" fmla="*/ 1874593 h 3540887"/>
              <a:gd name="connsiteX2186" fmla="*/ 3509156 w 3540888"/>
              <a:gd name="connsiteY2186" fmla="*/ 1903524 h 3540887"/>
              <a:gd name="connsiteX2187" fmla="*/ 3509493 w 3540888"/>
              <a:gd name="connsiteY2187" fmla="*/ 1885807 h 3540887"/>
              <a:gd name="connsiteX2188" fmla="*/ 3509852 w 3540888"/>
              <a:gd name="connsiteY2188" fmla="*/ 2094924 h 3540887"/>
              <a:gd name="connsiteX2189" fmla="*/ 3508223 w 3540888"/>
              <a:gd name="connsiteY2189" fmla="*/ 2091910 h 3540887"/>
              <a:gd name="connsiteX2190" fmla="*/ 3506687 w 3540888"/>
              <a:gd name="connsiteY2190" fmla="*/ 2099858 h 3540887"/>
              <a:gd name="connsiteX2191" fmla="*/ 3499029 w 3540888"/>
              <a:gd name="connsiteY2191" fmla="*/ 2096470 h 3540887"/>
              <a:gd name="connsiteX2192" fmla="*/ 3499199 w 3540888"/>
              <a:gd name="connsiteY2192" fmla="*/ 2100381 h 3540887"/>
              <a:gd name="connsiteX2193" fmla="*/ 3508744 w 3540888"/>
              <a:gd name="connsiteY2193" fmla="*/ 2102184 h 3540887"/>
              <a:gd name="connsiteX2194" fmla="*/ 3510573 w 3540888"/>
              <a:gd name="connsiteY2194" fmla="*/ 1936717 h 3540887"/>
              <a:gd name="connsiteX2195" fmla="*/ 3506654 w 3540888"/>
              <a:gd name="connsiteY2195" fmla="*/ 1927848 h 3540887"/>
              <a:gd name="connsiteX2196" fmla="*/ 3510573 w 3540888"/>
              <a:gd name="connsiteY2196" fmla="*/ 1936717 h 3540887"/>
              <a:gd name="connsiteX2197" fmla="*/ 3510807 w 3540888"/>
              <a:gd name="connsiteY2197" fmla="*/ 1571909 h 3540887"/>
              <a:gd name="connsiteX2198" fmla="*/ 3510258 w 3540888"/>
              <a:gd name="connsiteY2198" fmla="*/ 1579879 h 3540887"/>
              <a:gd name="connsiteX2199" fmla="*/ 3507652 w 3540888"/>
              <a:gd name="connsiteY2199" fmla="*/ 1578022 h 3540887"/>
              <a:gd name="connsiteX2200" fmla="*/ 3510088 w 3540888"/>
              <a:gd name="connsiteY2200" fmla="*/ 1571855 h 3540887"/>
              <a:gd name="connsiteX2201" fmla="*/ 3513167 w 3540888"/>
              <a:gd name="connsiteY2201" fmla="*/ 1914985 h 3540887"/>
              <a:gd name="connsiteX2202" fmla="*/ 3507880 w 3540888"/>
              <a:gd name="connsiteY2202" fmla="*/ 1915354 h 3540887"/>
              <a:gd name="connsiteX2203" fmla="*/ 3507514 w 3540888"/>
              <a:gd name="connsiteY2203" fmla="*/ 1916482 h 3540887"/>
              <a:gd name="connsiteX2204" fmla="*/ 3513167 w 3540888"/>
              <a:gd name="connsiteY2204" fmla="*/ 1914985 h 3540887"/>
              <a:gd name="connsiteX2205" fmla="*/ 3513236 w 3540888"/>
              <a:gd name="connsiteY2205" fmla="*/ 1834422 h 3540887"/>
              <a:gd name="connsiteX2206" fmla="*/ 3500413 w 3540888"/>
              <a:gd name="connsiteY2206" fmla="*/ 1835317 h 3540887"/>
              <a:gd name="connsiteX2207" fmla="*/ 3513236 w 3540888"/>
              <a:gd name="connsiteY2207" fmla="*/ 1834422 h 3540887"/>
              <a:gd name="connsiteX2208" fmla="*/ 3516209 w 3540888"/>
              <a:gd name="connsiteY2208" fmla="*/ 1715295 h 3540887"/>
              <a:gd name="connsiteX2209" fmla="*/ 3508280 w 3540888"/>
              <a:gd name="connsiteY2209" fmla="*/ 1715848 h 3540887"/>
              <a:gd name="connsiteX2210" fmla="*/ 3508449 w 3540888"/>
              <a:gd name="connsiteY2210" fmla="*/ 1719759 h 3540887"/>
              <a:gd name="connsiteX2211" fmla="*/ 3516209 w 3540888"/>
              <a:gd name="connsiteY2211" fmla="*/ 1715295 h 3540887"/>
              <a:gd name="connsiteX2212" fmla="*/ 3519026 w 3540888"/>
              <a:gd name="connsiteY2212" fmla="*/ 1780402 h 3540887"/>
              <a:gd name="connsiteX2213" fmla="*/ 3512860 w 3540888"/>
              <a:gd name="connsiteY2213" fmla="*/ 1780833 h 3540887"/>
              <a:gd name="connsiteX2214" fmla="*/ 3513254 w 3540888"/>
              <a:gd name="connsiteY2214" fmla="*/ 1789950 h 3540887"/>
              <a:gd name="connsiteX2215" fmla="*/ 3519026 w 3540888"/>
              <a:gd name="connsiteY2215" fmla="*/ 1780402 h 3540887"/>
              <a:gd name="connsiteX2216" fmla="*/ 3519679 w 3540888"/>
              <a:gd name="connsiteY2216" fmla="*/ 1981397 h 3540887"/>
              <a:gd name="connsiteX2217" fmla="*/ 3514900 w 3540888"/>
              <a:gd name="connsiteY2217" fmla="*/ 1993489 h 3540887"/>
              <a:gd name="connsiteX2218" fmla="*/ 3519679 w 3540888"/>
              <a:gd name="connsiteY2218" fmla="*/ 1981397 h 3540887"/>
              <a:gd name="connsiteX2219" fmla="*/ 3521110 w 3540888"/>
              <a:gd name="connsiteY2219" fmla="*/ 1792833 h 3540887"/>
              <a:gd name="connsiteX2220" fmla="*/ 3521051 w 3540888"/>
              <a:gd name="connsiteY2220" fmla="*/ 1792473 h 3540887"/>
              <a:gd name="connsiteX2221" fmla="*/ 3520985 w 3540888"/>
              <a:gd name="connsiteY2221" fmla="*/ 1792807 h 3540887"/>
              <a:gd name="connsiteX2222" fmla="*/ 3521469 w 3540888"/>
              <a:gd name="connsiteY2222" fmla="*/ 1801135 h 3540887"/>
              <a:gd name="connsiteX2223" fmla="*/ 3520653 w 3540888"/>
              <a:gd name="connsiteY2223" fmla="*/ 1794489 h 3540887"/>
              <a:gd name="connsiteX2224" fmla="*/ 3520985 w 3540888"/>
              <a:gd name="connsiteY2224" fmla="*/ 1792807 h 3540887"/>
              <a:gd name="connsiteX2225" fmla="*/ 3517348 w 3540888"/>
              <a:gd name="connsiteY2225" fmla="*/ 1792053 h 3540887"/>
              <a:gd name="connsiteX2226" fmla="*/ 3515343 w 3540888"/>
              <a:gd name="connsiteY2226" fmla="*/ 1797399 h 3540887"/>
              <a:gd name="connsiteX2227" fmla="*/ 3521469 w 3540888"/>
              <a:gd name="connsiteY2227" fmla="*/ 1801135 h 3540887"/>
              <a:gd name="connsiteX2228" fmla="*/ 3521597 w 3540888"/>
              <a:gd name="connsiteY2228" fmla="*/ 1934657 h 3540887"/>
              <a:gd name="connsiteX2229" fmla="*/ 3521241 w 3540888"/>
              <a:gd name="connsiteY2229" fmla="*/ 1926409 h 3540887"/>
              <a:gd name="connsiteX2230" fmla="*/ 3512416 w 3540888"/>
              <a:gd name="connsiteY2230" fmla="*/ 1935298 h 3540887"/>
              <a:gd name="connsiteX2231" fmla="*/ 3514431 w 3540888"/>
              <a:gd name="connsiteY2231" fmla="*/ 1939293 h 3540887"/>
              <a:gd name="connsiteX2232" fmla="*/ 3521597 w 3540888"/>
              <a:gd name="connsiteY2232" fmla="*/ 1934657 h 3540887"/>
              <a:gd name="connsiteX2233" fmla="*/ 3522489 w 3540888"/>
              <a:gd name="connsiteY2233" fmla="*/ 1955274 h 3540887"/>
              <a:gd name="connsiteX2234" fmla="*/ 3513665 w 3540888"/>
              <a:gd name="connsiteY2234" fmla="*/ 1964163 h 3540887"/>
              <a:gd name="connsiteX2235" fmla="*/ 3522489 w 3540888"/>
              <a:gd name="connsiteY2235" fmla="*/ 1955274 h 3540887"/>
              <a:gd name="connsiteX2236" fmla="*/ 3522733 w 3540888"/>
              <a:gd name="connsiteY2236" fmla="*/ 1784392 h 3540887"/>
              <a:gd name="connsiteX2237" fmla="*/ 3518408 w 3540888"/>
              <a:gd name="connsiteY2237" fmla="*/ 1776369 h 3540887"/>
              <a:gd name="connsiteX2238" fmla="*/ 3519759 w 3540888"/>
              <a:gd name="connsiteY2238" fmla="*/ 1784601 h 3540887"/>
              <a:gd name="connsiteX2239" fmla="*/ 3521051 w 3540888"/>
              <a:gd name="connsiteY2239" fmla="*/ 1792473 h 3540887"/>
              <a:gd name="connsiteX2240" fmla="*/ 3521290 w 3540888"/>
              <a:gd name="connsiteY2240" fmla="*/ 1791258 h 3540887"/>
              <a:gd name="connsiteX2241" fmla="*/ 3522733 w 3540888"/>
              <a:gd name="connsiteY2241" fmla="*/ 1784392 h 3540887"/>
              <a:gd name="connsiteX2242" fmla="*/ 3523314 w 3540888"/>
              <a:gd name="connsiteY2242" fmla="*/ 1634474 h 3540887"/>
              <a:gd name="connsiteX2243" fmla="*/ 3513250 w 3540888"/>
              <a:gd name="connsiteY2243" fmla="*/ 1646931 h 3540887"/>
              <a:gd name="connsiteX2244" fmla="*/ 3523314 w 3540888"/>
              <a:gd name="connsiteY2244" fmla="*/ 1634474 h 3540887"/>
              <a:gd name="connsiteX2245" fmla="*/ 3526976 w 3540888"/>
              <a:gd name="connsiteY2245" fmla="*/ 1800750 h 3540887"/>
              <a:gd name="connsiteX2246" fmla="*/ 3526300 w 3540888"/>
              <a:gd name="connsiteY2246" fmla="*/ 1785121 h 3540887"/>
              <a:gd name="connsiteX2247" fmla="*/ 3523452 w 3540888"/>
              <a:gd name="connsiteY2247" fmla="*/ 1800996 h 3540887"/>
              <a:gd name="connsiteX2248" fmla="*/ 3521690 w 3540888"/>
              <a:gd name="connsiteY2248" fmla="*/ 1801118 h 3540887"/>
              <a:gd name="connsiteX2249" fmla="*/ 3525057 w 3540888"/>
              <a:gd name="connsiteY2249" fmla="*/ 1802352 h 3540887"/>
              <a:gd name="connsiteX2250" fmla="*/ 3526976 w 3540888"/>
              <a:gd name="connsiteY2250" fmla="*/ 1800750 h 3540887"/>
              <a:gd name="connsiteX2251" fmla="*/ 3527113 w 3540888"/>
              <a:gd name="connsiteY2251" fmla="*/ 1857907 h 3540887"/>
              <a:gd name="connsiteX2252" fmla="*/ 3525457 w 3540888"/>
              <a:gd name="connsiteY2252" fmla="*/ 1862099 h 3540887"/>
              <a:gd name="connsiteX2253" fmla="*/ 3515771 w 3540888"/>
              <a:gd name="connsiteY2253" fmla="*/ 1850549 h 3540887"/>
              <a:gd name="connsiteX2254" fmla="*/ 3519083 w 3540888"/>
              <a:gd name="connsiteY2254" fmla="*/ 1842163 h 3540887"/>
              <a:gd name="connsiteX2255" fmla="*/ 3527113 w 3540888"/>
              <a:gd name="connsiteY2255" fmla="*/ 1857907 h 3540887"/>
              <a:gd name="connsiteX2256" fmla="*/ 3528559 w 3540888"/>
              <a:gd name="connsiteY2256" fmla="*/ 1592311 h 3540887"/>
              <a:gd name="connsiteX2257" fmla="*/ 3523406 w 3540888"/>
              <a:gd name="connsiteY2257" fmla="*/ 1593864 h 3540887"/>
              <a:gd name="connsiteX2258" fmla="*/ 3528559 w 3540888"/>
              <a:gd name="connsiteY2258" fmla="*/ 1592311 h 3540887"/>
              <a:gd name="connsiteX2259" fmla="*/ 3530424 w 3540888"/>
              <a:gd name="connsiteY2259" fmla="*/ 1849525 h 3540887"/>
              <a:gd name="connsiteX2260" fmla="*/ 3522922 w 3540888"/>
              <a:gd name="connsiteY2260" fmla="*/ 1845972 h 3540887"/>
              <a:gd name="connsiteX2261" fmla="*/ 3524578 w 3540888"/>
              <a:gd name="connsiteY2261" fmla="*/ 1841779 h 3540887"/>
              <a:gd name="connsiteX2262" fmla="*/ 3520884 w 3540888"/>
              <a:gd name="connsiteY2262" fmla="*/ 1837729 h 3540887"/>
              <a:gd name="connsiteX2263" fmla="*/ 3520738 w 3540888"/>
              <a:gd name="connsiteY2263" fmla="*/ 1837970 h 3540887"/>
              <a:gd name="connsiteX2264" fmla="*/ 3520569 w 3540888"/>
              <a:gd name="connsiteY2264" fmla="*/ 1837385 h 3540887"/>
              <a:gd name="connsiteX2265" fmla="*/ 3516712 w 3540888"/>
              <a:gd name="connsiteY2265" fmla="*/ 1833157 h 3540887"/>
              <a:gd name="connsiteX2266" fmla="*/ 3516547 w 3540888"/>
              <a:gd name="connsiteY2266" fmla="*/ 1826035 h 3540887"/>
              <a:gd name="connsiteX2267" fmla="*/ 3518577 w 3540888"/>
              <a:gd name="connsiteY2267" fmla="*/ 1830480 h 3540887"/>
              <a:gd name="connsiteX2268" fmla="*/ 3520569 w 3540888"/>
              <a:gd name="connsiteY2268" fmla="*/ 1837385 h 3540887"/>
              <a:gd name="connsiteX2269" fmla="*/ 3520884 w 3540888"/>
              <a:gd name="connsiteY2269" fmla="*/ 1837729 h 3540887"/>
              <a:gd name="connsiteX2270" fmla="*/ 3523310 w 3540888"/>
              <a:gd name="connsiteY2270" fmla="*/ 1833716 h 3540887"/>
              <a:gd name="connsiteX2271" fmla="*/ 3525882 w 3540888"/>
              <a:gd name="connsiteY2271" fmla="*/ 1829461 h 3540887"/>
              <a:gd name="connsiteX2272" fmla="*/ 3524402 w 3540888"/>
              <a:gd name="connsiteY2272" fmla="*/ 1837714 h 3540887"/>
              <a:gd name="connsiteX2273" fmla="*/ 3530424 w 3540888"/>
              <a:gd name="connsiteY2273" fmla="*/ 1849525 h 3540887"/>
              <a:gd name="connsiteX2274" fmla="*/ 3531134 w 3540888"/>
              <a:gd name="connsiteY2274" fmla="*/ 1585409 h 3540887"/>
              <a:gd name="connsiteX2275" fmla="*/ 3529708 w 3540888"/>
              <a:gd name="connsiteY2275" fmla="*/ 1576065 h 3540887"/>
              <a:gd name="connsiteX2276" fmla="*/ 3529632 w 3540888"/>
              <a:gd name="connsiteY2276" fmla="*/ 1576488 h 3540887"/>
              <a:gd name="connsiteX2277" fmla="*/ 3528153 w 3540888"/>
              <a:gd name="connsiteY2277" fmla="*/ 1584745 h 3540887"/>
              <a:gd name="connsiteX2278" fmla="*/ 3532896 w 3540888"/>
              <a:gd name="connsiteY2278" fmla="*/ 1928699 h 3540887"/>
              <a:gd name="connsiteX2279" fmla="*/ 3531587 w 3540888"/>
              <a:gd name="connsiteY2279" fmla="*/ 1927164 h 3540887"/>
              <a:gd name="connsiteX2280" fmla="*/ 3530074 w 3540888"/>
              <a:gd name="connsiteY2280" fmla="*/ 1917719 h 3540887"/>
              <a:gd name="connsiteX2281" fmla="*/ 3529456 w 3540888"/>
              <a:gd name="connsiteY2281" fmla="*/ 1925125 h 3540887"/>
              <a:gd name="connsiteX2282" fmla="*/ 3532268 w 3540888"/>
              <a:gd name="connsiteY2282" fmla="*/ 1934105 h 3540887"/>
              <a:gd name="connsiteX2283" fmla="*/ 3532665 w 3540888"/>
              <a:gd name="connsiteY2283" fmla="*/ 1933272 h 3540887"/>
              <a:gd name="connsiteX2284" fmla="*/ 3535744 w 3540888"/>
              <a:gd name="connsiteY2284" fmla="*/ 1845077 h 3540887"/>
              <a:gd name="connsiteX2285" fmla="*/ 3534264 w 3540888"/>
              <a:gd name="connsiteY2285" fmla="*/ 1853330 h 3540887"/>
              <a:gd name="connsiteX2286" fmla="*/ 3530073 w 3540888"/>
              <a:gd name="connsiteY2286" fmla="*/ 1841395 h 3540887"/>
              <a:gd name="connsiteX2287" fmla="*/ 3535744 w 3540888"/>
              <a:gd name="connsiteY2287" fmla="*/ 1845077 h 3540887"/>
              <a:gd name="connsiteX2288" fmla="*/ 3538812 w 3540888"/>
              <a:gd name="connsiteY2288" fmla="*/ 1811547 h 3540887"/>
              <a:gd name="connsiteX2289" fmla="*/ 3538224 w 3540888"/>
              <a:gd name="connsiteY2289" fmla="*/ 1815636 h 3540887"/>
              <a:gd name="connsiteX2290" fmla="*/ 3538678 w 3540888"/>
              <a:gd name="connsiteY2290" fmla="*/ 1814195 h 3540887"/>
              <a:gd name="connsiteX2291" fmla="*/ 3540209 w 3540888"/>
              <a:gd name="connsiteY2291" fmla="*/ 1783881 h 3540887"/>
              <a:gd name="connsiteX2292" fmla="*/ 3537380 w 3540888"/>
              <a:gd name="connsiteY2292" fmla="*/ 1783368 h 3540887"/>
              <a:gd name="connsiteX2293" fmla="*/ 3535279 w 3540888"/>
              <a:gd name="connsiteY2293" fmla="*/ 1788412 h 3540887"/>
              <a:gd name="connsiteX2294" fmla="*/ 3539175 w 3540888"/>
              <a:gd name="connsiteY2294" fmla="*/ 1789121 h 3540887"/>
              <a:gd name="connsiteX2295" fmla="*/ 3539944 w 3540888"/>
              <a:gd name="connsiteY2295" fmla="*/ 1789124 h 3540887"/>
              <a:gd name="connsiteX2296" fmla="*/ 3540888 w 3540888"/>
              <a:gd name="connsiteY2296" fmla="*/ 1770443 h 3540887"/>
              <a:gd name="connsiteX2297" fmla="*/ 3539738 w 3540888"/>
              <a:gd name="connsiteY2297" fmla="*/ 1747687 h 3540887"/>
              <a:gd name="connsiteX2298" fmla="*/ 3536842 w 3540888"/>
              <a:gd name="connsiteY2298" fmla="*/ 1743102 h 3540887"/>
              <a:gd name="connsiteX2299" fmla="*/ 3539374 w 3540888"/>
              <a:gd name="connsiteY2299" fmla="*/ 1740478 h 3540887"/>
              <a:gd name="connsiteX2300" fmla="*/ 3538450 w 3540888"/>
              <a:gd name="connsiteY2300" fmla="*/ 1722176 h 3540887"/>
              <a:gd name="connsiteX2301" fmla="*/ 3535524 w 3540888"/>
              <a:gd name="connsiteY2301" fmla="*/ 1712623 h 3540887"/>
              <a:gd name="connsiteX2302" fmla="*/ 3531245 w 3540888"/>
              <a:gd name="connsiteY2302" fmla="*/ 1698656 h 3540887"/>
              <a:gd name="connsiteX2303" fmla="*/ 3523917 w 3540888"/>
              <a:gd name="connsiteY2303" fmla="*/ 1699167 h 3540887"/>
              <a:gd name="connsiteX2304" fmla="*/ 3527054 w 3540888"/>
              <a:gd name="connsiteY2304" fmla="*/ 1686721 h 3540887"/>
              <a:gd name="connsiteX2305" fmla="*/ 3519551 w 3540888"/>
              <a:gd name="connsiteY2305" fmla="*/ 1683168 h 3540887"/>
              <a:gd name="connsiteX2306" fmla="*/ 3519024 w 3540888"/>
              <a:gd name="connsiteY2306" fmla="*/ 1670978 h 3540887"/>
              <a:gd name="connsiteX2307" fmla="*/ 3494859 w 3540888"/>
              <a:gd name="connsiteY2307" fmla="*/ 1664511 h 3540887"/>
              <a:gd name="connsiteX2308" fmla="*/ 3505146 w 3540888"/>
              <a:gd name="connsiteY2308" fmla="*/ 1647487 h 3540887"/>
              <a:gd name="connsiteX2309" fmla="*/ 3506802 w 3540888"/>
              <a:gd name="connsiteY2309" fmla="*/ 1643299 h 3540887"/>
              <a:gd name="connsiteX2310" fmla="*/ 3505923 w 3540888"/>
              <a:gd name="connsiteY2310" fmla="*/ 1622979 h 3540887"/>
              <a:gd name="connsiteX2311" fmla="*/ 3510289 w 3540888"/>
              <a:gd name="connsiteY2311" fmla="*/ 1638979 h 3540887"/>
              <a:gd name="connsiteX2312" fmla="*/ 3513602 w 3540888"/>
              <a:gd name="connsiteY2312" fmla="*/ 1630597 h 3540887"/>
              <a:gd name="connsiteX2313" fmla="*/ 3511066 w 3540888"/>
              <a:gd name="connsiteY2313" fmla="*/ 1614469 h 3540887"/>
              <a:gd name="connsiteX2314" fmla="*/ 3507755 w 3540888"/>
              <a:gd name="connsiteY2314" fmla="*/ 1622852 h 3540887"/>
              <a:gd name="connsiteX2315" fmla="*/ 3502612 w 3540888"/>
              <a:gd name="connsiteY2315" fmla="*/ 1631364 h 3540887"/>
              <a:gd name="connsiteX2316" fmla="*/ 3485775 w 3540888"/>
              <a:gd name="connsiteY2316" fmla="*/ 1624385 h 3540887"/>
              <a:gd name="connsiteX2317" fmla="*/ 3492924 w 3540888"/>
              <a:gd name="connsiteY2317" fmla="*/ 1619809 h 3540887"/>
              <a:gd name="connsiteX2318" fmla="*/ 3497541 w 3540888"/>
              <a:gd name="connsiteY2318" fmla="*/ 1599110 h 3540887"/>
              <a:gd name="connsiteX2319" fmla="*/ 3498069 w 3540888"/>
              <a:gd name="connsiteY2319" fmla="*/ 1611300 h 3540887"/>
              <a:gd name="connsiteX2320" fmla="*/ 3503265 w 3540888"/>
              <a:gd name="connsiteY2320" fmla="*/ 1600045 h 3540887"/>
              <a:gd name="connsiteX2321" fmla="*/ 3505127 w 3540888"/>
              <a:gd name="connsiteY2321" fmla="*/ 1606408 h 3540887"/>
              <a:gd name="connsiteX2322" fmla="*/ 3508487 w 3540888"/>
              <a:gd name="connsiteY2322" fmla="*/ 1597326 h 3540887"/>
              <a:gd name="connsiteX2323" fmla="*/ 3515330 w 3540888"/>
              <a:gd name="connsiteY2323" fmla="*/ 1585640 h 3540887"/>
              <a:gd name="connsiteX2324" fmla="*/ 3512971 w 3540888"/>
              <a:gd name="connsiteY2324" fmla="*/ 1573573 h 3540887"/>
              <a:gd name="connsiteX2325" fmla="*/ 3515180 w 3540888"/>
              <a:gd name="connsiteY2325" fmla="*/ 1571054 h 3540887"/>
              <a:gd name="connsiteX2326" fmla="*/ 3518211 w 3540888"/>
              <a:gd name="connsiteY2326" fmla="*/ 1569576 h 3540887"/>
              <a:gd name="connsiteX2327" fmla="*/ 3522807 w 3540888"/>
              <a:gd name="connsiteY2327" fmla="*/ 1577590 h 3540887"/>
              <a:gd name="connsiteX2328" fmla="*/ 3527402 w 3540888"/>
              <a:gd name="connsiteY2328" fmla="*/ 1569576 h 3540887"/>
              <a:gd name="connsiteX2329" fmla="*/ 3528802 w 3540888"/>
              <a:gd name="connsiteY2329" fmla="*/ 1570127 h 3540887"/>
              <a:gd name="connsiteX2330" fmla="*/ 3506767 w 3540888"/>
              <a:gd name="connsiteY2330" fmla="*/ 1425751 h 3540887"/>
              <a:gd name="connsiteX2331" fmla="*/ 3501630 w 3540888"/>
              <a:gd name="connsiteY2331" fmla="*/ 1427299 h 3540887"/>
              <a:gd name="connsiteX2332" fmla="*/ 3504132 w 3540888"/>
              <a:gd name="connsiteY2332" fmla="*/ 1416299 h 3540887"/>
              <a:gd name="connsiteX2333" fmla="*/ 3504825 w 3540888"/>
              <a:gd name="connsiteY2333" fmla="*/ 1413273 h 3540887"/>
              <a:gd name="connsiteX2334" fmla="*/ 3488343 w 3540888"/>
              <a:gd name="connsiteY2334" fmla="*/ 1349175 h 3540887"/>
              <a:gd name="connsiteX2335" fmla="*/ 3476841 w 3540888"/>
              <a:gd name="connsiteY2335" fmla="*/ 1353185 h 3540887"/>
              <a:gd name="connsiteX2336" fmla="*/ 3472245 w 3540888"/>
              <a:gd name="connsiteY2336" fmla="*/ 1337157 h 3540887"/>
              <a:gd name="connsiteX2337" fmla="*/ 3474256 w 3540888"/>
              <a:gd name="connsiteY2337" fmla="*/ 1332649 h 3540887"/>
              <a:gd name="connsiteX2338" fmla="*/ 3474492 w 3540888"/>
              <a:gd name="connsiteY2338" fmla="*/ 1332203 h 3540887"/>
              <a:gd name="connsiteX2339" fmla="*/ 3476919 w 3540888"/>
              <a:gd name="connsiteY2339" fmla="*/ 1338326 h 3540887"/>
              <a:gd name="connsiteX2340" fmla="*/ 3479039 w 3540888"/>
              <a:gd name="connsiteY2340" fmla="*/ 1326055 h 3540887"/>
              <a:gd name="connsiteX2341" fmla="*/ 3475031 w 3540888"/>
              <a:gd name="connsiteY2341" fmla="*/ 1329802 h 3540887"/>
              <a:gd name="connsiteX2342" fmla="*/ 3474541 w 3540888"/>
              <a:gd name="connsiteY2342" fmla="*/ 1325134 h 3540887"/>
              <a:gd name="connsiteX2343" fmla="*/ 3474541 w 3540888"/>
              <a:gd name="connsiteY2343" fmla="*/ 1321129 h 3540887"/>
              <a:gd name="connsiteX2344" fmla="*/ 3469945 w 3540888"/>
              <a:gd name="connsiteY2344" fmla="*/ 1325134 h 3540887"/>
              <a:gd name="connsiteX2345" fmla="*/ 3451562 w 3540888"/>
              <a:gd name="connsiteY2345" fmla="*/ 1265025 h 3540887"/>
              <a:gd name="connsiteX2346" fmla="*/ 3460753 w 3540888"/>
              <a:gd name="connsiteY2346" fmla="*/ 1265025 h 3540887"/>
              <a:gd name="connsiteX2347" fmla="*/ 3463555 w 3540888"/>
              <a:gd name="connsiteY2347" fmla="*/ 1258075 h 3540887"/>
              <a:gd name="connsiteX2348" fmla="*/ 3464873 w 3540888"/>
              <a:gd name="connsiteY2348" fmla="*/ 1257894 h 3540887"/>
              <a:gd name="connsiteX2349" fmla="*/ 3463114 w 3540888"/>
              <a:gd name="connsiteY2349" fmla="*/ 1251056 h 3540887"/>
              <a:gd name="connsiteX2350" fmla="*/ 3461938 w 3540888"/>
              <a:gd name="connsiteY2350" fmla="*/ 1251315 h 3540887"/>
              <a:gd name="connsiteX2351" fmla="*/ 3458454 w 3540888"/>
              <a:gd name="connsiteY2351" fmla="*/ 1257011 h 3540887"/>
              <a:gd name="connsiteX2352" fmla="*/ 3457592 w 3540888"/>
              <a:gd name="connsiteY2352" fmla="*/ 1238480 h 3540887"/>
              <a:gd name="connsiteX2353" fmla="*/ 3457928 w 3540888"/>
              <a:gd name="connsiteY2353" fmla="*/ 1234776 h 3540887"/>
              <a:gd name="connsiteX2354" fmla="*/ 3453363 w 3540888"/>
              <a:gd name="connsiteY2354" fmla="*/ 1222306 h 3540887"/>
              <a:gd name="connsiteX2355" fmla="*/ 3449262 w 3540888"/>
              <a:gd name="connsiteY2355" fmla="*/ 1216941 h 3540887"/>
              <a:gd name="connsiteX2356" fmla="*/ 3449263 w 3540888"/>
              <a:gd name="connsiteY2356" fmla="*/ 1211101 h 3540887"/>
              <a:gd name="connsiteX2357" fmla="*/ 3401757 w 3540888"/>
              <a:gd name="connsiteY2357" fmla="*/ 1081307 h 3540887"/>
              <a:gd name="connsiteX2358" fmla="*/ 3344779 w 3540888"/>
              <a:gd name="connsiteY2358" fmla="*/ 963027 h 3540887"/>
              <a:gd name="connsiteX2359" fmla="*/ 3343543 w 3540888"/>
              <a:gd name="connsiteY2359" fmla="*/ 964484 h 3540887"/>
              <a:gd name="connsiteX2360" fmla="*/ 3341247 w 3540888"/>
              <a:gd name="connsiteY2360" fmla="*/ 960479 h 3540887"/>
              <a:gd name="connsiteX2361" fmla="*/ 3341990 w 3540888"/>
              <a:gd name="connsiteY2361" fmla="*/ 957237 h 3540887"/>
              <a:gd name="connsiteX2362" fmla="*/ 3341603 w 3540888"/>
              <a:gd name="connsiteY2362" fmla="*/ 956435 h 3540887"/>
              <a:gd name="connsiteX2363" fmla="*/ 3341290 w 3540888"/>
              <a:gd name="connsiteY2363" fmla="*/ 959412 h 3540887"/>
              <a:gd name="connsiteX2364" fmla="*/ 3338946 w 3540888"/>
              <a:gd name="connsiteY2364" fmla="*/ 964484 h 3540887"/>
              <a:gd name="connsiteX2365" fmla="*/ 3338946 w 3540888"/>
              <a:gd name="connsiteY2365" fmla="*/ 952465 h 3540887"/>
              <a:gd name="connsiteX2366" fmla="*/ 3339351 w 3540888"/>
              <a:gd name="connsiteY2366" fmla="*/ 951759 h 3540887"/>
              <a:gd name="connsiteX2367" fmla="*/ 3327204 w 3540888"/>
              <a:gd name="connsiteY2367" fmla="*/ 926545 h 3540887"/>
              <a:gd name="connsiteX2368" fmla="*/ 3325842 w 3540888"/>
              <a:gd name="connsiteY2368" fmla="*/ 924301 h 3540887"/>
              <a:gd name="connsiteX2369" fmla="*/ 3323798 w 3540888"/>
              <a:gd name="connsiteY2369" fmla="*/ 926027 h 3540887"/>
              <a:gd name="connsiteX2370" fmla="*/ 3318262 w 3540888"/>
              <a:gd name="connsiteY2370" fmla="*/ 928423 h 3540887"/>
              <a:gd name="connsiteX2371" fmla="*/ 3320560 w 3540888"/>
              <a:gd name="connsiteY2371" fmla="*/ 936437 h 3540887"/>
              <a:gd name="connsiteX2372" fmla="*/ 3319986 w 3540888"/>
              <a:gd name="connsiteY2372" fmla="*/ 947456 h 3540887"/>
              <a:gd name="connsiteX2373" fmla="*/ 3318063 w 3540888"/>
              <a:gd name="connsiteY2373" fmla="*/ 949851 h 3540887"/>
              <a:gd name="connsiteX2374" fmla="*/ 3317976 w 3540888"/>
              <a:gd name="connsiteY2374" fmla="*/ 950461 h 3540887"/>
              <a:gd name="connsiteX2375" fmla="*/ 3315964 w 3540888"/>
              <a:gd name="connsiteY2375" fmla="*/ 952466 h 3540887"/>
              <a:gd name="connsiteX2376" fmla="*/ 3318063 w 3540888"/>
              <a:gd name="connsiteY2376" fmla="*/ 949851 h 3540887"/>
              <a:gd name="connsiteX2377" fmla="*/ 3318262 w 3540888"/>
              <a:gd name="connsiteY2377" fmla="*/ 948456 h 3540887"/>
              <a:gd name="connsiteX2378" fmla="*/ 3295281 w 3540888"/>
              <a:gd name="connsiteY2378" fmla="*/ 944451 h 3540887"/>
              <a:gd name="connsiteX2379" fmla="*/ 3295281 w 3540888"/>
              <a:gd name="connsiteY2379" fmla="*/ 928423 h 3540887"/>
              <a:gd name="connsiteX2380" fmla="*/ 3293384 w 3540888"/>
              <a:gd name="connsiteY2380" fmla="*/ 930773 h 3540887"/>
              <a:gd name="connsiteX2381" fmla="*/ 3291236 w 3540888"/>
              <a:gd name="connsiteY2381" fmla="*/ 928491 h 3540887"/>
              <a:gd name="connsiteX2382" fmla="*/ 3286123 w 3540888"/>
              <a:gd name="connsiteY2382" fmla="*/ 927959 h 3540887"/>
              <a:gd name="connsiteX2383" fmla="*/ 3286698 w 3540888"/>
              <a:gd name="connsiteY2383" fmla="*/ 920218 h 3540887"/>
              <a:gd name="connsiteX2384" fmla="*/ 3283789 w 3540888"/>
              <a:gd name="connsiteY2384" fmla="*/ 908385 h 3540887"/>
              <a:gd name="connsiteX2385" fmla="*/ 3287524 w 3540888"/>
              <a:gd name="connsiteY2385" fmla="*/ 916397 h 3540887"/>
              <a:gd name="connsiteX2386" fmla="*/ 3290307 w 3540888"/>
              <a:gd name="connsiteY2386" fmla="*/ 920486 h 3540887"/>
              <a:gd name="connsiteX2387" fmla="*/ 3289878 w 3540888"/>
              <a:gd name="connsiteY2387" fmla="*/ 924080 h 3540887"/>
              <a:gd name="connsiteX2388" fmla="*/ 3298978 w 3540888"/>
              <a:gd name="connsiteY2388" fmla="*/ 931778 h 3540887"/>
              <a:gd name="connsiteX2389" fmla="*/ 3298979 w 3540888"/>
              <a:gd name="connsiteY2389" fmla="*/ 920231 h 3540887"/>
              <a:gd name="connsiteX2390" fmla="*/ 3297552 w 3540888"/>
              <a:gd name="connsiteY2390" fmla="*/ 920257 h 3540887"/>
              <a:gd name="connsiteX2391" fmla="*/ 3296143 w 3540888"/>
              <a:gd name="connsiteY2391" fmla="*/ 912893 h 3540887"/>
              <a:gd name="connsiteX2392" fmla="*/ 3292981 w 3540888"/>
              <a:gd name="connsiteY2392" fmla="*/ 908385 h 3540887"/>
              <a:gd name="connsiteX2393" fmla="*/ 3292981 w 3540888"/>
              <a:gd name="connsiteY2393" fmla="*/ 916399 h 3540887"/>
              <a:gd name="connsiteX2394" fmla="*/ 3288385 w 3540888"/>
              <a:gd name="connsiteY2394" fmla="*/ 912390 h 3540887"/>
              <a:gd name="connsiteX2395" fmla="*/ 3290684 w 3540888"/>
              <a:gd name="connsiteY2395" fmla="*/ 900371 h 3540887"/>
              <a:gd name="connsiteX2396" fmla="*/ 3286089 w 3540888"/>
              <a:gd name="connsiteY2396" fmla="*/ 896362 h 3540887"/>
              <a:gd name="connsiteX2397" fmla="*/ 3292981 w 3540888"/>
              <a:gd name="connsiteY2397" fmla="*/ 880334 h 3540887"/>
              <a:gd name="connsiteX2398" fmla="*/ 3299876 w 3540888"/>
              <a:gd name="connsiteY2398" fmla="*/ 884343 h 3540887"/>
              <a:gd name="connsiteX2399" fmla="*/ 3298526 w 3540888"/>
              <a:gd name="connsiteY2399" fmla="*/ 879338 h 3540887"/>
              <a:gd name="connsiteX2400" fmla="*/ 3296532 w 3540888"/>
              <a:gd name="connsiteY2400" fmla="*/ 876056 h 3540887"/>
              <a:gd name="connsiteX2401" fmla="*/ 3295281 w 3540888"/>
              <a:gd name="connsiteY2401" fmla="*/ 876329 h 3540887"/>
              <a:gd name="connsiteX2402" fmla="*/ 3294630 w 3540888"/>
              <a:gd name="connsiteY2402" fmla="*/ 872925 h 3540887"/>
              <a:gd name="connsiteX2403" fmla="*/ 3238523 w 3540888"/>
              <a:gd name="connsiteY2403" fmla="*/ 780571 h 3540887"/>
              <a:gd name="connsiteX2404" fmla="*/ 2760315 w 3540888"/>
              <a:gd name="connsiteY2404" fmla="*/ 302363 h 3540887"/>
              <a:gd name="connsiteX2405" fmla="*/ 2644438 w 3540888"/>
              <a:gd name="connsiteY2405" fmla="*/ 231966 h 3540887"/>
              <a:gd name="connsiteX2406" fmla="*/ 2636024 w 3540888"/>
              <a:gd name="connsiteY2406" fmla="*/ 234513 h 3540887"/>
              <a:gd name="connsiteX2407" fmla="*/ 2620461 w 3540888"/>
              <a:gd name="connsiteY2407" fmla="*/ 235569 h 3540887"/>
              <a:gd name="connsiteX2408" fmla="*/ 2614040 w 3540888"/>
              <a:gd name="connsiteY2408" fmla="*/ 244104 h 3540887"/>
              <a:gd name="connsiteX2409" fmla="*/ 2613563 w 3540888"/>
              <a:gd name="connsiteY2409" fmla="*/ 244502 h 3540887"/>
              <a:gd name="connsiteX2410" fmla="*/ 2606661 w 3540888"/>
              <a:gd name="connsiteY2410" fmla="*/ 212379 h 3540887"/>
              <a:gd name="connsiteX2411" fmla="*/ 2597854 w 3540888"/>
              <a:gd name="connsiteY2411" fmla="*/ 221144 h 3540887"/>
              <a:gd name="connsiteX2412" fmla="*/ 2597503 w 3540888"/>
              <a:gd name="connsiteY2412" fmla="*/ 213018 h 3540887"/>
              <a:gd name="connsiteX2413" fmla="*/ 2592183 w 3540888"/>
              <a:gd name="connsiteY2413" fmla="*/ 217463 h 3540887"/>
              <a:gd name="connsiteX2414" fmla="*/ 2591831 w 3540888"/>
              <a:gd name="connsiteY2414" fmla="*/ 209337 h 3540887"/>
              <a:gd name="connsiteX2415" fmla="*/ 2586512 w 3540888"/>
              <a:gd name="connsiteY2415" fmla="*/ 213786 h 3540887"/>
              <a:gd name="connsiteX2416" fmla="*/ 2584151 w 3540888"/>
              <a:gd name="connsiteY2416" fmla="*/ 201719 h 3540887"/>
              <a:gd name="connsiteX2417" fmla="*/ 2567314 w 3540888"/>
              <a:gd name="connsiteY2417" fmla="*/ 194744 h 3540887"/>
              <a:gd name="connsiteX2418" fmla="*/ 2513670 w 3540888"/>
              <a:gd name="connsiteY2418" fmla="*/ 186262 h 3540887"/>
              <a:gd name="connsiteX2419" fmla="*/ 2514974 w 3540888"/>
              <a:gd name="connsiteY2419" fmla="*/ 173944 h 3540887"/>
              <a:gd name="connsiteX2420" fmla="*/ 2516404 w 3540888"/>
              <a:gd name="connsiteY2420" fmla="*/ 180466 h 3540887"/>
              <a:gd name="connsiteX2421" fmla="*/ 2517479 w 3540888"/>
              <a:gd name="connsiteY2421" fmla="*/ 181127 h 3540887"/>
              <a:gd name="connsiteX2422" fmla="*/ 2518811 w 3540888"/>
              <a:gd name="connsiteY2422" fmla="*/ 177749 h 3540887"/>
              <a:gd name="connsiteX2423" fmla="*/ 2516630 w 3540888"/>
              <a:gd name="connsiteY2423" fmla="*/ 169751 h 3540887"/>
              <a:gd name="connsiteX2424" fmla="*/ 2520291 w 3540888"/>
              <a:gd name="connsiteY2424" fmla="*/ 169495 h 3540887"/>
              <a:gd name="connsiteX2425" fmla="*/ 2518811 w 3540888"/>
              <a:gd name="connsiteY2425" fmla="*/ 177749 h 3540887"/>
              <a:gd name="connsiteX2426" fmla="*/ 2517613 w 3540888"/>
              <a:gd name="connsiteY2426" fmla="*/ 181209 h 3540887"/>
              <a:gd name="connsiteX2427" fmla="*/ 2517479 w 3540888"/>
              <a:gd name="connsiteY2427" fmla="*/ 181127 h 3540887"/>
              <a:gd name="connsiteX2428" fmla="*/ 2517364 w 3540888"/>
              <a:gd name="connsiteY2428" fmla="*/ 181417 h 3540887"/>
              <a:gd name="connsiteX2429" fmla="*/ 2517158 w 3540888"/>
              <a:gd name="connsiteY2429" fmla="*/ 181942 h 3540887"/>
              <a:gd name="connsiteX2430" fmla="*/ 2526315 w 3540888"/>
              <a:gd name="connsiteY2430" fmla="*/ 181303 h 3540887"/>
              <a:gd name="connsiteX2431" fmla="*/ 2522124 w 3540888"/>
              <a:gd name="connsiteY2431" fmla="*/ 169368 h 3540887"/>
              <a:gd name="connsiteX2432" fmla="*/ 2512790 w 3540888"/>
              <a:gd name="connsiteY2432" fmla="*/ 165942 h 3540887"/>
              <a:gd name="connsiteX2433" fmla="*/ 2511662 w 3540888"/>
              <a:gd name="connsiteY2433" fmla="*/ 182326 h 3540887"/>
              <a:gd name="connsiteX2434" fmla="*/ 2505814 w 3540888"/>
              <a:gd name="connsiteY2434" fmla="*/ 174583 h 3540887"/>
              <a:gd name="connsiteX2435" fmla="*/ 2505745 w 3540888"/>
              <a:gd name="connsiteY2435" fmla="*/ 162358 h 3540887"/>
              <a:gd name="connsiteX2436" fmla="*/ 2505225 w 3540888"/>
              <a:gd name="connsiteY2436" fmla="*/ 161118 h 3540887"/>
              <a:gd name="connsiteX2437" fmla="*/ 2504266 w 3540888"/>
              <a:gd name="connsiteY2437" fmla="*/ 160656 h 3540887"/>
              <a:gd name="connsiteX2438" fmla="*/ 2503455 w 3540888"/>
              <a:gd name="connsiteY2438" fmla="*/ 162521 h 3540887"/>
              <a:gd name="connsiteX2439" fmla="*/ 2503806 w 3540888"/>
              <a:gd name="connsiteY2439" fmla="*/ 170646 h 3540887"/>
              <a:gd name="connsiteX2440" fmla="*/ 2501113 w 3540888"/>
              <a:gd name="connsiteY2440" fmla="*/ 164783 h 3540887"/>
              <a:gd name="connsiteX2441" fmla="*/ 2499378 w 3540888"/>
              <a:gd name="connsiteY2441" fmla="*/ 158301 h 3540887"/>
              <a:gd name="connsiteX2442" fmla="*/ 2497375 w 3540888"/>
              <a:gd name="connsiteY2442" fmla="*/ 157337 h 3540887"/>
              <a:gd name="connsiteX2443" fmla="*/ 2497786 w 3540888"/>
              <a:gd name="connsiteY2443" fmla="*/ 158839 h 3540887"/>
              <a:gd name="connsiteX2444" fmla="*/ 2490457 w 3540888"/>
              <a:gd name="connsiteY2444" fmla="*/ 159350 h 3540887"/>
              <a:gd name="connsiteX2445" fmla="*/ 2480346 w 3540888"/>
              <a:gd name="connsiteY2445" fmla="*/ 180434 h 3540887"/>
              <a:gd name="connsiteX2446" fmla="*/ 2481475 w 3540888"/>
              <a:gd name="connsiteY2446" fmla="*/ 164055 h 3540887"/>
              <a:gd name="connsiteX2447" fmla="*/ 2466646 w 3540888"/>
              <a:gd name="connsiteY2447" fmla="*/ 161014 h 3540887"/>
              <a:gd name="connsiteX2448" fmla="*/ 2473796 w 3540888"/>
              <a:gd name="connsiteY2448" fmla="*/ 156437 h 3540887"/>
              <a:gd name="connsiteX2449" fmla="*/ 2469607 w 3540888"/>
              <a:gd name="connsiteY2449" fmla="*/ 144502 h 3540887"/>
              <a:gd name="connsiteX2450" fmla="*/ 2462455 w 3540888"/>
              <a:gd name="connsiteY2450" fmla="*/ 149080 h 3540887"/>
              <a:gd name="connsiteX2451" fmla="*/ 2460271 w 3540888"/>
              <a:gd name="connsiteY2451" fmla="*/ 141077 h 3540887"/>
              <a:gd name="connsiteX2452" fmla="*/ 2460449 w 3540888"/>
              <a:gd name="connsiteY2452" fmla="*/ 139548 h 3540887"/>
              <a:gd name="connsiteX2453" fmla="*/ 2459580 w 3540888"/>
              <a:gd name="connsiteY2453" fmla="*/ 139130 h 3540887"/>
              <a:gd name="connsiteX2454" fmla="*/ 1770444 w 3540888"/>
              <a:gd name="connsiteY2454" fmla="*/ 0 h 3540887"/>
              <a:gd name="connsiteX2455" fmla="*/ 1619441 w 3540888"/>
              <a:gd name="connsiteY2455" fmla="*/ 7625 h 3540887"/>
              <a:gd name="connsiteX2456" fmla="*/ 1618589 w 3540888"/>
              <a:gd name="connsiteY2456" fmla="*/ 8266 h 3540887"/>
              <a:gd name="connsiteX2457" fmla="*/ 1620769 w 3540888"/>
              <a:gd name="connsiteY2457" fmla="*/ 16269 h 3540887"/>
              <a:gd name="connsiteX2458" fmla="*/ 1606116 w 3540888"/>
              <a:gd name="connsiteY2458" fmla="*/ 17292 h 3540887"/>
              <a:gd name="connsiteX2459" fmla="*/ 1580824 w 3540888"/>
              <a:gd name="connsiteY2459" fmla="*/ 27207 h 3540887"/>
              <a:gd name="connsiteX2460" fmla="*/ 1578993 w 3540888"/>
              <a:gd name="connsiteY2460" fmla="*/ 27335 h 3540887"/>
              <a:gd name="connsiteX2461" fmla="*/ 1576458 w 3540888"/>
              <a:gd name="connsiteY2461" fmla="*/ 11208 h 3540887"/>
              <a:gd name="connsiteX2462" fmla="*/ 1562508 w 3540888"/>
              <a:gd name="connsiteY2462" fmla="*/ 28486 h 3540887"/>
              <a:gd name="connsiteX2463" fmla="*/ 1545494 w 3540888"/>
              <a:gd name="connsiteY2463" fmla="*/ 17447 h 3540887"/>
              <a:gd name="connsiteX2464" fmla="*/ 1533201 w 3540888"/>
              <a:gd name="connsiteY2464" fmla="*/ 30532 h 3540887"/>
              <a:gd name="connsiteX2465" fmla="*/ 1535560 w 3540888"/>
              <a:gd name="connsiteY2465" fmla="*/ 42595 h 3540887"/>
              <a:gd name="connsiteX2466" fmla="*/ 1532248 w 3540888"/>
              <a:gd name="connsiteY2466" fmla="*/ 50981 h 3540887"/>
              <a:gd name="connsiteX2467" fmla="*/ 1523091 w 3540888"/>
              <a:gd name="connsiteY2467" fmla="*/ 51621 h 3540887"/>
              <a:gd name="connsiteX2468" fmla="*/ 1522739 w 3540888"/>
              <a:gd name="connsiteY2468" fmla="*/ 43490 h 3540887"/>
              <a:gd name="connsiteX2469" fmla="*/ 1510621 w 3540888"/>
              <a:gd name="connsiteY2469" fmla="*/ 60641 h 3540887"/>
              <a:gd name="connsiteX2470" fmla="*/ 1507309 w 3540888"/>
              <a:gd name="connsiteY2470" fmla="*/ 69026 h 3540887"/>
              <a:gd name="connsiteX2471" fmla="*/ 1511501 w 3540888"/>
              <a:gd name="connsiteY2471" fmla="*/ 80961 h 3540887"/>
              <a:gd name="connsiteX2472" fmla="*/ 1512980 w 3540888"/>
              <a:gd name="connsiteY2472" fmla="*/ 72704 h 3540887"/>
              <a:gd name="connsiteX2473" fmla="*/ 1523017 w 3540888"/>
              <a:gd name="connsiteY2473" fmla="*/ 92384 h 3540887"/>
              <a:gd name="connsiteX2474" fmla="*/ 1517697 w 3540888"/>
              <a:gd name="connsiteY2474" fmla="*/ 96833 h 3540887"/>
              <a:gd name="connsiteX2475" fmla="*/ 1534007 w 3540888"/>
              <a:gd name="connsiteY2475" fmla="*/ 91617 h 3540887"/>
              <a:gd name="connsiteX2476" fmla="*/ 1538199 w 3540888"/>
              <a:gd name="connsiteY2476" fmla="*/ 103552 h 3540887"/>
              <a:gd name="connsiteX2477" fmla="*/ 1543167 w 3540888"/>
              <a:gd name="connsiteY2477" fmla="*/ 90977 h 3540887"/>
              <a:gd name="connsiteX2478" fmla="*/ 1562187 w 3540888"/>
              <a:gd name="connsiteY2478" fmla="*/ 105954 h 3540887"/>
              <a:gd name="connsiteX2479" fmla="*/ 1571169 w 3540888"/>
              <a:gd name="connsiteY2479" fmla="*/ 101249 h 3540887"/>
              <a:gd name="connsiteX2480" fmla="*/ 1576313 w 3540888"/>
              <a:gd name="connsiteY2480" fmla="*/ 92741 h 3540887"/>
              <a:gd name="connsiteX2481" fmla="*/ 1578846 w 3540888"/>
              <a:gd name="connsiteY2481" fmla="*/ 108868 h 3540887"/>
              <a:gd name="connsiteX2482" fmla="*/ 1579727 w 3540888"/>
              <a:gd name="connsiteY2482" fmla="*/ 102691 h 3540887"/>
              <a:gd name="connsiteX2483" fmla="*/ 1580035 w 3540888"/>
              <a:gd name="connsiteY2483" fmla="*/ 101834 h 3540887"/>
              <a:gd name="connsiteX2484" fmla="*/ 1580552 w 3540888"/>
              <a:gd name="connsiteY2484" fmla="*/ 102347 h 3540887"/>
              <a:gd name="connsiteX2485" fmla="*/ 1582707 w 3540888"/>
              <a:gd name="connsiteY2485" fmla="*/ 104483 h 3540887"/>
              <a:gd name="connsiteX2486" fmla="*/ 1582394 w 3540888"/>
              <a:gd name="connsiteY2486" fmla="*/ 97274 h 3540887"/>
              <a:gd name="connsiteX2487" fmla="*/ 1586021 w 3540888"/>
              <a:gd name="connsiteY2487" fmla="*/ 104799 h 3540887"/>
              <a:gd name="connsiteX2488" fmla="*/ 1590190 w 3540888"/>
              <a:gd name="connsiteY2488" fmla="*/ 116226 h 3540887"/>
              <a:gd name="connsiteX2489" fmla="*/ 1585573 w 3540888"/>
              <a:gd name="connsiteY2489" fmla="*/ 136930 h 3540887"/>
              <a:gd name="connsiteX2490" fmla="*/ 1605899 w 3540888"/>
              <a:gd name="connsiteY2490" fmla="*/ 139584 h 3540887"/>
              <a:gd name="connsiteX2491" fmla="*/ 1607379 w 3540888"/>
              <a:gd name="connsiteY2491" fmla="*/ 131331 h 3540887"/>
              <a:gd name="connsiteX2492" fmla="*/ 1611919 w 3540888"/>
              <a:gd name="connsiteY2492" fmla="*/ 151395 h 3540887"/>
              <a:gd name="connsiteX2493" fmla="*/ 1610089 w 3540888"/>
              <a:gd name="connsiteY2493" fmla="*/ 151523 h 3540887"/>
              <a:gd name="connsiteX2494" fmla="*/ 1622135 w 3540888"/>
              <a:gd name="connsiteY2494" fmla="*/ 175136 h 3540887"/>
              <a:gd name="connsiteX2495" fmla="*/ 1604169 w 3540888"/>
              <a:gd name="connsiteY2495" fmla="*/ 184541 h 3540887"/>
              <a:gd name="connsiteX2496" fmla="*/ 1606705 w 3540888"/>
              <a:gd name="connsiteY2496" fmla="*/ 200668 h 3540887"/>
              <a:gd name="connsiteX2497" fmla="*/ 1591200 w 3540888"/>
              <a:gd name="connsiteY2497" fmla="*/ 200606 h 3540887"/>
              <a:gd name="connsiteX2498" fmla="*/ 1589263 w 3540888"/>
              <a:gd name="connsiteY2498" fmla="*/ 202867 h 3540887"/>
              <a:gd name="connsiteX2499" fmla="*/ 1586238 w 3540888"/>
              <a:gd name="connsiteY2499" fmla="*/ 201582 h 3540887"/>
              <a:gd name="connsiteX2500" fmla="*/ 1572415 w 3540888"/>
              <a:gd name="connsiteY2500" fmla="*/ 198340 h 3540887"/>
              <a:gd name="connsiteX2501" fmla="*/ 1573890 w 3540888"/>
              <a:gd name="connsiteY2501" fmla="*/ 186001 h 3540887"/>
              <a:gd name="connsiteX2502" fmla="*/ 1578070 w 3540888"/>
              <a:gd name="connsiteY2502" fmla="*/ 189786 h 3540887"/>
              <a:gd name="connsiteX2503" fmla="*/ 1575715 w 3540888"/>
              <a:gd name="connsiteY2503" fmla="*/ 181792 h 3540887"/>
              <a:gd name="connsiteX2504" fmla="*/ 1583550 w 3540888"/>
              <a:gd name="connsiteY2504" fmla="*/ 177167 h 3540887"/>
              <a:gd name="connsiteX2505" fmla="*/ 1571359 w 3540888"/>
              <a:gd name="connsiteY2505" fmla="*/ 173937 h 3540887"/>
              <a:gd name="connsiteX2506" fmla="*/ 1570238 w 3540888"/>
              <a:gd name="connsiteY2506" fmla="*/ 194414 h 3540887"/>
              <a:gd name="connsiteX2507" fmla="*/ 1561698 w 3540888"/>
              <a:gd name="connsiteY2507" fmla="*/ 182770 h 3540887"/>
              <a:gd name="connsiteX2508" fmla="*/ 1561170 w 3540888"/>
              <a:gd name="connsiteY2508" fmla="*/ 170568 h 3540887"/>
              <a:gd name="connsiteX2509" fmla="*/ 1559697 w 3540888"/>
              <a:gd name="connsiteY2509" fmla="*/ 182910 h 3540887"/>
              <a:gd name="connsiteX2510" fmla="*/ 1550806 w 3540888"/>
              <a:gd name="connsiteY2510" fmla="*/ 163132 h 3540887"/>
              <a:gd name="connsiteX2511" fmla="*/ 1555165 w 3540888"/>
              <a:gd name="connsiteY2511" fmla="*/ 170987 h 3540887"/>
              <a:gd name="connsiteX2512" fmla="*/ 1545153 w 3540888"/>
              <a:gd name="connsiteY2512" fmla="*/ 171686 h 3540887"/>
              <a:gd name="connsiteX2513" fmla="*/ 1536020 w 3540888"/>
              <a:gd name="connsiteY2513" fmla="*/ 192721 h 3540887"/>
              <a:gd name="connsiteX2514" fmla="*/ 1535316 w 3540888"/>
              <a:gd name="connsiteY2514" fmla="*/ 176454 h 3540887"/>
              <a:gd name="connsiteX2515" fmla="*/ 1519120 w 3540888"/>
              <a:gd name="connsiteY2515" fmla="*/ 173503 h 3540887"/>
              <a:gd name="connsiteX2516" fmla="*/ 1526777 w 3540888"/>
              <a:gd name="connsiteY2516" fmla="*/ 164809 h 3540887"/>
              <a:gd name="connsiteX2517" fmla="*/ 1522244 w 3540888"/>
              <a:gd name="connsiteY2517" fmla="*/ 152891 h 3540887"/>
              <a:gd name="connsiteX2518" fmla="*/ 1514411 w 3540888"/>
              <a:gd name="connsiteY2518" fmla="*/ 157514 h 3540887"/>
              <a:gd name="connsiteX2519" fmla="*/ 1512056 w 3540888"/>
              <a:gd name="connsiteY2519" fmla="*/ 149520 h 3540887"/>
              <a:gd name="connsiteX2520" fmla="*/ 1515711 w 3540888"/>
              <a:gd name="connsiteY2520" fmla="*/ 141107 h 3540887"/>
              <a:gd name="connsiteX2521" fmla="*/ 1506820 w 3540888"/>
              <a:gd name="connsiteY2521" fmla="*/ 121332 h 3540887"/>
              <a:gd name="connsiteX2522" fmla="*/ 1507347 w 3540888"/>
              <a:gd name="connsiteY2522" fmla="*/ 133531 h 3540887"/>
              <a:gd name="connsiteX2523" fmla="*/ 1504367 w 3540888"/>
              <a:gd name="connsiteY2523" fmla="*/ 134251 h 3540887"/>
              <a:gd name="connsiteX2524" fmla="*/ 1503172 w 3540888"/>
              <a:gd name="connsiteY2524" fmla="*/ 135830 h 3540887"/>
              <a:gd name="connsiteX2525" fmla="*/ 1503268 w 3540888"/>
              <a:gd name="connsiteY2525" fmla="*/ 135500 h 3540887"/>
              <a:gd name="connsiteX2526" fmla="*/ 1501032 w 3540888"/>
              <a:gd name="connsiteY2526" fmla="*/ 129778 h 3540887"/>
              <a:gd name="connsiteX2527" fmla="*/ 1500636 w 3540888"/>
              <a:gd name="connsiteY2527" fmla="*/ 133509 h 3540887"/>
              <a:gd name="connsiteX2528" fmla="*/ 1500266 w 3540888"/>
              <a:gd name="connsiteY2528" fmla="*/ 131605 h 3540887"/>
              <a:gd name="connsiteX2529" fmla="*/ 1492978 w 3540888"/>
              <a:gd name="connsiteY2529" fmla="*/ 126376 h 3540887"/>
              <a:gd name="connsiteX2530" fmla="*/ 1504819 w 3540888"/>
              <a:gd name="connsiteY2530" fmla="*/ 121472 h 3540887"/>
              <a:gd name="connsiteX2531" fmla="*/ 1498106 w 3540888"/>
              <a:gd name="connsiteY2531" fmla="*/ 105619 h 3540887"/>
              <a:gd name="connsiteX2532" fmla="*/ 1505940 w 3540888"/>
              <a:gd name="connsiteY2532" fmla="*/ 100995 h 3540887"/>
              <a:gd name="connsiteX2533" fmla="*/ 1495223 w 3540888"/>
              <a:gd name="connsiteY2533" fmla="*/ 85426 h 3540887"/>
              <a:gd name="connsiteX2534" fmla="*/ 1483562 w 3540888"/>
              <a:gd name="connsiteY2534" fmla="*/ 94398 h 3540887"/>
              <a:gd name="connsiteX2535" fmla="*/ 1481030 w 3540888"/>
              <a:gd name="connsiteY2535" fmla="*/ 82336 h 3540887"/>
              <a:gd name="connsiteX2536" fmla="*/ 1477026 w 3540888"/>
              <a:gd name="connsiteY2536" fmla="*/ 82615 h 3540887"/>
              <a:gd name="connsiteX2537" fmla="*/ 1477378 w 3540888"/>
              <a:gd name="connsiteY2537" fmla="*/ 90749 h 3540887"/>
              <a:gd name="connsiteX2538" fmla="*/ 1471194 w 3540888"/>
              <a:gd name="connsiteY2538" fmla="*/ 87104 h 3540887"/>
              <a:gd name="connsiteX2539" fmla="*/ 1470440 w 3540888"/>
              <a:gd name="connsiteY2539" fmla="*/ 82607 h 3540887"/>
              <a:gd name="connsiteX2540" fmla="*/ 1475225 w 3540888"/>
              <a:gd name="connsiteY2540" fmla="*/ 79660 h 3540887"/>
              <a:gd name="connsiteX2541" fmla="*/ 1476385 w 3540888"/>
              <a:gd name="connsiteY2541" fmla="*/ 70763 h 3540887"/>
              <a:gd name="connsiteX2542" fmla="*/ 1471269 w 3540888"/>
              <a:gd name="connsiteY2542" fmla="*/ 75039 h 3540887"/>
              <a:gd name="connsiteX2543" fmla="*/ 1470558 w 3540888"/>
              <a:gd name="connsiteY2543" fmla="*/ 79006 h 3540887"/>
              <a:gd name="connsiteX2544" fmla="*/ 1470184 w 3540888"/>
              <a:gd name="connsiteY2544" fmla="*/ 81085 h 3540887"/>
              <a:gd name="connsiteX2545" fmla="*/ 1469841 w 3540888"/>
              <a:gd name="connsiteY2545" fmla="*/ 79039 h 3540887"/>
              <a:gd name="connsiteX2546" fmla="*/ 1468489 w 3540888"/>
              <a:gd name="connsiteY2546" fmla="*/ 70975 h 3540887"/>
              <a:gd name="connsiteX2547" fmla="*/ 1442105 w 3540888"/>
              <a:gd name="connsiteY2547" fmla="*/ 64658 h 3540887"/>
              <a:gd name="connsiteX2548" fmla="*/ 1439399 w 3540888"/>
              <a:gd name="connsiteY2548" fmla="*/ 48526 h 3540887"/>
              <a:gd name="connsiteX2549" fmla="*/ 1431740 w 3540888"/>
              <a:gd name="connsiteY2549" fmla="*/ 57218 h 3540887"/>
              <a:gd name="connsiteX2550" fmla="*/ 1433567 w 3540888"/>
              <a:gd name="connsiteY2550" fmla="*/ 53014 h 3540887"/>
              <a:gd name="connsiteX2551" fmla="*/ 1419068 w 3540888"/>
              <a:gd name="connsiteY2551" fmla="*/ 44273 h 3540887"/>
              <a:gd name="connsiteX2552" fmla="*/ 1418728 w 3540888"/>
              <a:gd name="connsiteY2552" fmla="*/ 35192 h 3540887"/>
              <a:gd name="connsiteX2553" fmla="*/ 1417595 w 3540888"/>
              <a:gd name="connsiteY2553" fmla="*/ 35365 h 3540887"/>
              <a:gd name="connsiteX2554" fmla="*/ 1411624 w 3540888"/>
              <a:gd name="connsiteY2554" fmla="*/ 44857 h 3540887"/>
              <a:gd name="connsiteX2555" fmla="*/ 1408341 w 3540888"/>
              <a:gd name="connsiteY2555" fmla="*/ 42982 h 3540887"/>
              <a:gd name="connsiteX2556" fmla="*/ 1407273 w 3540888"/>
              <a:gd name="connsiteY2556" fmla="*/ 37605 h 3540887"/>
              <a:gd name="connsiteX2557" fmla="*/ 1406075 w 3540888"/>
              <a:gd name="connsiteY2557" fmla="*/ 37913 h 3540887"/>
              <a:gd name="connsiteX2558" fmla="*/ 1405255 w 3540888"/>
              <a:gd name="connsiteY2558" fmla="*/ 42752 h 3540887"/>
              <a:gd name="connsiteX2559" fmla="*/ 1405357 w 3540888"/>
              <a:gd name="connsiteY2559" fmla="*/ 50903 h 3540887"/>
              <a:gd name="connsiteX2560" fmla="*/ 1397052 w 3540888"/>
              <a:gd name="connsiteY2560" fmla="*/ 40265 h 3540887"/>
              <a:gd name="connsiteX2561" fmla="*/ 1396979 w 3540888"/>
              <a:gd name="connsiteY2561" fmla="*/ 40252 h 3540887"/>
              <a:gd name="connsiteX2562" fmla="*/ 1243968 w 3540888"/>
              <a:gd name="connsiteY2562" fmla="*/ 79595 h 3540887"/>
              <a:gd name="connsiteX2563" fmla="*/ 1143926 w 3540888"/>
              <a:gd name="connsiteY2563" fmla="*/ 116211 h 3540887"/>
              <a:gd name="connsiteX2564" fmla="*/ 1146309 w 3540888"/>
              <a:gd name="connsiteY2564" fmla="*/ 121512 h 3540887"/>
              <a:gd name="connsiteX2565" fmla="*/ 1149511 w 3540888"/>
              <a:gd name="connsiteY2565" fmla="*/ 125879 h 3540887"/>
              <a:gd name="connsiteX2566" fmla="*/ 1146749 w 3540888"/>
              <a:gd name="connsiteY2566" fmla="*/ 131680 h 3540887"/>
              <a:gd name="connsiteX2567" fmla="*/ 1146662 w 3540888"/>
              <a:gd name="connsiteY2567" fmla="*/ 131763 h 3540887"/>
              <a:gd name="connsiteX2568" fmla="*/ 1146484 w 3540888"/>
              <a:gd name="connsiteY2568" fmla="*/ 125358 h 3540887"/>
              <a:gd name="connsiteX2569" fmla="*/ 1144481 w 3540888"/>
              <a:gd name="connsiteY2569" fmla="*/ 124983 h 3540887"/>
              <a:gd name="connsiteX2570" fmla="*/ 1142730 w 3540888"/>
              <a:gd name="connsiteY2570" fmla="*/ 122143 h 3540887"/>
              <a:gd name="connsiteX2571" fmla="*/ 1142899 w 3540888"/>
              <a:gd name="connsiteY2571" fmla="*/ 116587 h 3540887"/>
              <a:gd name="connsiteX2572" fmla="*/ 1139126 w 3540888"/>
              <a:gd name="connsiteY2572" fmla="*/ 117968 h 3540887"/>
              <a:gd name="connsiteX2573" fmla="*/ 1139147 w 3540888"/>
              <a:gd name="connsiteY2573" fmla="*/ 118443 h 3540887"/>
              <a:gd name="connsiteX2574" fmla="*/ 1138713 w 3540888"/>
              <a:gd name="connsiteY2574" fmla="*/ 118119 h 3540887"/>
              <a:gd name="connsiteX2575" fmla="*/ 1132009 w 3540888"/>
              <a:gd name="connsiteY2575" fmla="*/ 120573 h 3540887"/>
              <a:gd name="connsiteX2576" fmla="*/ 1135494 w 3540888"/>
              <a:gd name="connsiteY2576" fmla="*/ 126857 h 3540887"/>
              <a:gd name="connsiteX2577" fmla="*/ 1130984 w 3540888"/>
              <a:gd name="connsiteY2577" fmla="*/ 126343 h 3540887"/>
              <a:gd name="connsiteX2578" fmla="*/ 1127558 w 3540888"/>
              <a:gd name="connsiteY2578" fmla="*/ 122202 h 3540887"/>
              <a:gd name="connsiteX2579" fmla="*/ 1104376 w 3540888"/>
              <a:gd name="connsiteY2579" fmla="*/ 130687 h 3540887"/>
              <a:gd name="connsiteX2580" fmla="*/ 1104450 w 3540888"/>
              <a:gd name="connsiteY2580" fmla="*/ 131064 h 3540887"/>
              <a:gd name="connsiteX2581" fmla="*/ 1108341 w 3540888"/>
              <a:gd name="connsiteY2581" fmla="*/ 149152 h 3540887"/>
              <a:gd name="connsiteX2582" fmla="*/ 1107042 w 3540888"/>
              <a:gd name="connsiteY2582" fmla="*/ 165560 h 3540887"/>
              <a:gd name="connsiteX2583" fmla="*/ 1109573 w 3540888"/>
              <a:gd name="connsiteY2583" fmla="*/ 177619 h 3540887"/>
              <a:gd name="connsiteX2584" fmla="*/ 1115403 w 3540888"/>
              <a:gd name="connsiteY2584" fmla="*/ 173135 h 3540887"/>
              <a:gd name="connsiteX2585" fmla="*/ 1124646 w 3540888"/>
              <a:gd name="connsiteY2585" fmla="*/ 201043 h 3540887"/>
              <a:gd name="connsiteX2586" fmla="*/ 1121762 w 3540888"/>
              <a:gd name="connsiteY2586" fmla="*/ 180850 h 3540887"/>
              <a:gd name="connsiteX2587" fmla="*/ 1126119 w 3540888"/>
              <a:gd name="connsiteY2587" fmla="*/ 188704 h 3540887"/>
              <a:gd name="connsiteX2588" fmla="*/ 1114874 w 3540888"/>
              <a:gd name="connsiteY2588" fmla="*/ 160931 h 3540887"/>
              <a:gd name="connsiteX2589" fmla="*/ 1125062 w 3540888"/>
              <a:gd name="connsiteY2589" fmla="*/ 164302 h 3540887"/>
              <a:gd name="connsiteX2590" fmla="*/ 1133951 w 3540888"/>
              <a:gd name="connsiteY2590" fmla="*/ 184075 h 3540887"/>
              <a:gd name="connsiteX2591" fmla="*/ 1128122 w 3540888"/>
              <a:gd name="connsiteY2591" fmla="*/ 188564 h 3540887"/>
              <a:gd name="connsiteX2592" fmla="*/ 1126471 w 3540888"/>
              <a:gd name="connsiteY2592" fmla="*/ 196838 h 3540887"/>
              <a:gd name="connsiteX2593" fmla="*/ 1129002 w 3540888"/>
              <a:gd name="connsiteY2593" fmla="*/ 208901 h 3540887"/>
              <a:gd name="connsiteX2594" fmla="*/ 1109858 w 3540888"/>
              <a:gd name="connsiteY2594" fmla="*/ 230633 h 3540887"/>
              <a:gd name="connsiteX2595" fmla="*/ 1127527 w 3540888"/>
              <a:gd name="connsiteY2595" fmla="*/ 221240 h 3540887"/>
              <a:gd name="connsiteX2596" fmla="*/ 1128582 w 3540888"/>
              <a:gd name="connsiteY2596" fmla="*/ 245643 h 3540887"/>
              <a:gd name="connsiteX2597" fmla="*/ 1134767 w 3540888"/>
              <a:gd name="connsiteY2597" fmla="*/ 249293 h 3540887"/>
              <a:gd name="connsiteX2598" fmla="*/ 1136415 w 3540888"/>
              <a:gd name="connsiteY2598" fmla="*/ 241019 h 3540887"/>
              <a:gd name="connsiteX2599" fmla="*/ 1136944 w 3540888"/>
              <a:gd name="connsiteY2599" fmla="*/ 253218 h 3540887"/>
              <a:gd name="connsiteX2600" fmla="*/ 1123103 w 3540888"/>
              <a:gd name="connsiteY2600" fmla="*/ 258266 h 3540887"/>
              <a:gd name="connsiteX2601" fmla="*/ 1127286 w 3540888"/>
              <a:gd name="connsiteY2601" fmla="*/ 262051 h 3540887"/>
              <a:gd name="connsiteX2602" fmla="*/ 1121630 w 3540888"/>
              <a:gd name="connsiteY2602" fmla="*/ 270608 h 3540887"/>
              <a:gd name="connsiteX2603" fmla="*/ 1100549 w 3540888"/>
              <a:gd name="connsiteY2603" fmla="*/ 247600 h 3540887"/>
              <a:gd name="connsiteX2604" fmla="*/ 1104026 w 3540888"/>
              <a:gd name="connsiteY2604" fmla="*/ 235121 h 3540887"/>
              <a:gd name="connsiteX2605" fmla="*/ 1095665 w 3540888"/>
              <a:gd name="connsiteY2605" fmla="*/ 227546 h 3540887"/>
              <a:gd name="connsiteX2606" fmla="*/ 1092365 w 3540888"/>
              <a:gd name="connsiteY2606" fmla="*/ 244094 h 3540887"/>
              <a:gd name="connsiteX2607" fmla="*/ 1089481 w 3540888"/>
              <a:gd name="connsiteY2607" fmla="*/ 223896 h 3540887"/>
              <a:gd name="connsiteX2608" fmla="*/ 1080944 w 3540888"/>
              <a:gd name="connsiteY2608" fmla="*/ 212257 h 3540887"/>
              <a:gd name="connsiteX2609" fmla="*/ 1079293 w 3540888"/>
              <a:gd name="connsiteY2609" fmla="*/ 220532 h 3540887"/>
              <a:gd name="connsiteX2610" fmla="*/ 1062748 w 3540888"/>
              <a:gd name="connsiteY2610" fmla="*/ 209446 h 3540887"/>
              <a:gd name="connsiteX2611" fmla="*/ 1062219 w 3540888"/>
              <a:gd name="connsiteY2611" fmla="*/ 197242 h 3540887"/>
              <a:gd name="connsiteX2612" fmla="*/ 1055684 w 3540888"/>
              <a:gd name="connsiteY2612" fmla="*/ 185463 h 3540887"/>
              <a:gd name="connsiteX2613" fmla="*/ 1059687 w 3540888"/>
              <a:gd name="connsiteY2613" fmla="*/ 185183 h 3540887"/>
              <a:gd name="connsiteX2614" fmla="*/ 1057332 w 3540888"/>
              <a:gd name="connsiteY2614" fmla="*/ 177189 h 3540887"/>
              <a:gd name="connsiteX2615" fmla="*/ 1051151 w 3540888"/>
              <a:gd name="connsiteY2615" fmla="*/ 173539 h 3540887"/>
              <a:gd name="connsiteX2616" fmla="*/ 1038959 w 3540888"/>
              <a:gd name="connsiteY2616" fmla="*/ 170313 h 3540887"/>
              <a:gd name="connsiteX2617" fmla="*/ 1040609 w 3540888"/>
              <a:gd name="connsiteY2617" fmla="*/ 162040 h 3540887"/>
              <a:gd name="connsiteX2618" fmla="*/ 1041338 w 3540888"/>
              <a:gd name="connsiteY2618" fmla="*/ 158384 h 3540887"/>
              <a:gd name="connsiteX2619" fmla="*/ 1037032 w 3540888"/>
              <a:gd name="connsiteY2619" fmla="*/ 160458 h 3540887"/>
              <a:gd name="connsiteX2620" fmla="*/ 1035613 w 3540888"/>
              <a:gd name="connsiteY2620" fmla="*/ 165824 h 3540887"/>
              <a:gd name="connsiteX2621" fmla="*/ 1035346 w 3540888"/>
              <a:gd name="connsiteY2621" fmla="*/ 163882 h 3540887"/>
              <a:gd name="connsiteX2622" fmla="*/ 1033839 w 3540888"/>
              <a:gd name="connsiteY2622" fmla="*/ 161997 h 3540887"/>
              <a:gd name="connsiteX2623" fmla="*/ 1031396 w 3540888"/>
              <a:gd name="connsiteY2623" fmla="*/ 163174 h 3540887"/>
              <a:gd name="connsiteX2624" fmla="*/ 1031901 w 3540888"/>
              <a:gd name="connsiteY2624" fmla="*/ 165431 h 3540887"/>
              <a:gd name="connsiteX2625" fmla="*/ 1034473 w 3540888"/>
              <a:gd name="connsiteY2625" fmla="*/ 166698 h 3540887"/>
              <a:gd name="connsiteX2626" fmla="*/ 1034952 w 3540888"/>
              <a:gd name="connsiteY2626" fmla="*/ 167636 h 3540887"/>
              <a:gd name="connsiteX2627" fmla="*/ 1032510 w 3540888"/>
              <a:gd name="connsiteY2627" fmla="*/ 172101 h 3540887"/>
              <a:gd name="connsiteX2628" fmla="*/ 1031302 w 3540888"/>
              <a:gd name="connsiteY2628" fmla="*/ 179006 h 3540887"/>
              <a:gd name="connsiteX2629" fmla="*/ 1023293 w 3540888"/>
              <a:gd name="connsiteY2629" fmla="*/ 179565 h 3540887"/>
              <a:gd name="connsiteX2630" fmla="*/ 1019991 w 3540888"/>
              <a:gd name="connsiteY2630" fmla="*/ 196114 h 3540887"/>
              <a:gd name="connsiteX2631" fmla="*/ 1017746 w 3540888"/>
              <a:gd name="connsiteY2631" fmla="*/ 237064 h 3540887"/>
              <a:gd name="connsiteX2632" fmla="*/ 1018098 w 3540888"/>
              <a:gd name="connsiteY2632" fmla="*/ 245198 h 3540887"/>
              <a:gd name="connsiteX2633" fmla="*/ 1026110 w 3540888"/>
              <a:gd name="connsiteY2633" fmla="*/ 244638 h 3540887"/>
              <a:gd name="connsiteX2634" fmla="*/ 1020102 w 3540888"/>
              <a:gd name="connsiteY2634" fmla="*/ 245058 h 3540887"/>
              <a:gd name="connsiteX2635" fmla="*/ 1020630 w 3540888"/>
              <a:gd name="connsiteY2635" fmla="*/ 257261 h 3540887"/>
              <a:gd name="connsiteX2636" fmla="*/ 1027165 w 3540888"/>
              <a:gd name="connsiteY2636" fmla="*/ 269040 h 3540887"/>
              <a:gd name="connsiteX2637" fmla="*/ 1038475 w 3540888"/>
              <a:gd name="connsiteY2637" fmla="*/ 251934 h 3540887"/>
              <a:gd name="connsiteX2638" fmla="*/ 1038826 w 3540888"/>
              <a:gd name="connsiteY2638" fmla="*/ 260068 h 3540887"/>
              <a:gd name="connsiteX2639" fmla="*/ 1045476 w 3540888"/>
              <a:gd name="connsiteY2639" fmla="*/ 256142 h 3540887"/>
              <a:gd name="connsiteX2640" fmla="*/ 1045368 w 3540888"/>
              <a:gd name="connsiteY2640" fmla="*/ 259551 h 3540887"/>
              <a:gd name="connsiteX2641" fmla="*/ 1046961 w 3540888"/>
              <a:gd name="connsiteY2641" fmla="*/ 255522 h 3540887"/>
              <a:gd name="connsiteX2642" fmla="*/ 1047159 w 3540888"/>
              <a:gd name="connsiteY2642" fmla="*/ 255018 h 3540887"/>
              <a:gd name="connsiteX2643" fmla="*/ 1047698 w 3540888"/>
              <a:gd name="connsiteY2643" fmla="*/ 253655 h 3540887"/>
              <a:gd name="connsiteX2644" fmla="*/ 1049206 w 3540888"/>
              <a:gd name="connsiteY2644" fmla="*/ 251886 h 3540887"/>
              <a:gd name="connsiteX2645" fmla="*/ 1049886 w 3540888"/>
              <a:gd name="connsiteY2645" fmla="*/ 249783 h 3540887"/>
              <a:gd name="connsiteX2646" fmla="*/ 1050236 w 3540888"/>
              <a:gd name="connsiteY2646" fmla="*/ 251065 h 3540887"/>
              <a:gd name="connsiteX2647" fmla="*/ 1053808 w 3540888"/>
              <a:gd name="connsiteY2647" fmla="*/ 253570 h 3540887"/>
              <a:gd name="connsiteX2648" fmla="*/ 1054148 w 3540888"/>
              <a:gd name="connsiteY2648" fmla="*/ 253957 h 3540887"/>
              <a:gd name="connsiteX2649" fmla="*/ 1053638 w 3540888"/>
              <a:gd name="connsiteY2649" fmla="*/ 258588 h 3540887"/>
              <a:gd name="connsiteX2650" fmla="*/ 1051192 w 3540888"/>
              <a:gd name="connsiteY2650" fmla="*/ 267363 h 3540887"/>
              <a:gd name="connsiteX2651" fmla="*/ 1046836 w 3540888"/>
              <a:gd name="connsiteY2651" fmla="*/ 259509 h 3540887"/>
              <a:gd name="connsiteX2652" fmla="*/ 1043359 w 3540888"/>
              <a:gd name="connsiteY2652" fmla="*/ 271991 h 3540887"/>
              <a:gd name="connsiteX2653" fmla="*/ 1047892 w 3540888"/>
              <a:gd name="connsiteY2653" fmla="*/ 283915 h 3540887"/>
              <a:gd name="connsiteX2654" fmla="*/ 1055903 w 3540888"/>
              <a:gd name="connsiteY2654" fmla="*/ 283356 h 3540887"/>
              <a:gd name="connsiteX2655" fmla="*/ 1050247 w 3540888"/>
              <a:gd name="connsiteY2655" fmla="*/ 291909 h 3540887"/>
              <a:gd name="connsiteX2656" fmla="*/ 1048244 w 3540888"/>
              <a:gd name="connsiteY2656" fmla="*/ 292049 h 3540887"/>
              <a:gd name="connsiteX2657" fmla="*/ 1040235 w 3540888"/>
              <a:gd name="connsiteY2657" fmla="*/ 292609 h 3540887"/>
              <a:gd name="connsiteX2658" fmla="*/ 1042591 w 3540888"/>
              <a:gd name="connsiteY2658" fmla="*/ 300602 h 3540887"/>
              <a:gd name="connsiteX2659" fmla="*/ 1036054 w 3540888"/>
              <a:gd name="connsiteY2659" fmla="*/ 288819 h 3540887"/>
              <a:gd name="connsiteX2660" fmla="*/ 1036067 w 3540888"/>
              <a:gd name="connsiteY2660" fmla="*/ 294938 h 3540887"/>
              <a:gd name="connsiteX2661" fmla="*/ 1035603 w 3540888"/>
              <a:gd name="connsiteY2661" fmla="*/ 296880 h 3540887"/>
              <a:gd name="connsiteX2662" fmla="*/ 1035749 w 3540888"/>
              <a:gd name="connsiteY2662" fmla="*/ 297000 h 3540887"/>
              <a:gd name="connsiteX2663" fmla="*/ 1034580 w 3540888"/>
              <a:gd name="connsiteY2663" fmla="*/ 301162 h 3540887"/>
              <a:gd name="connsiteX2664" fmla="*/ 1035603 w 3540888"/>
              <a:gd name="connsiteY2664" fmla="*/ 296880 h 3540887"/>
              <a:gd name="connsiteX2665" fmla="*/ 1034610 w 3540888"/>
              <a:gd name="connsiteY2665" fmla="*/ 296059 h 3540887"/>
              <a:gd name="connsiteX2666" fmla="*/ 1030399 w 3540888"/>
              <a:gd name="connsiteY2666" fmla="*/ 297372 h 3540887"/>
              <a:gd name="connsiteX2667" fmla="*/ 1029434 w 3540888"/>
              <a:gd name="connsiteY2667" fmla="*/ 304071 h 3540887"/>
              <a:gd name="connsiteX2668" fmla="*/ 1027197 w 3540888"/>
              <a:gd name="connsiteY2668" fmla="*/ 302235 h 3540887"/>
              <a:gd name="connsiteX2669" fmla="*/ 1027584 w 3540888"/>
              <a:gd name="connsiteY2669" fmla="*/ 292732 h 3540887"/>
              <a:gd name="connsiteX2670" fmla="*/ 1029304 w 3540888"/>
              <a:gd name="connsiteY2670" fmla="*/ 276344 h 3540887"/>
              <a:gd name="connsiteX2671" fmla="*/ 1026324 w 3540888"/>
              <a:gd name="connsiteY2671" fmla="*/ 289145 h 3540887"/>
              <a:gd name="connsiteX2672" fmla="*/ 1022438 w 3540888"/>
              <a:gd name="connsiteY2672" fmla="*/ 281021 h 3540887"/>
              <a:gd name="connsiteX2673" fmla="*/ 1025287 w 3540888"/>
              <a:gd name="connsiteY2673" fmla="*/ 306012 h 3540887"/>
              <a:gd name="connsiteX2674" fmla="*/ 1026099 w 3540888"/>
              <a:gd name="connsiteY2674" fmla="*/ 304382 h 3540887"/>
              <a:gd name="connsiteX2675" fmla="*/ 1026399 w 3540888"/>
              <a:gd name="connsiteY2675" fmla="*/ 304856 h 3540887"/>
              <a:gd name="connsiteX2676" fmla="*/ 1025205 w 3540888"/>
              <a:gd name="connsiteY2676" fmla="*/ 326620 h 3540887"/>
              <a:gd name="connsiteX2677" fmla="*/ 1023608 w 3540888"/>
              <a:gd name="connsiteY2677" fmla="*/ 328475 h 3540887"/>
              <a:gd name="connsiteX2678" fmla="*/ 1021227 w 3540888"/>
              <a:gd name="connsiteY2678" fmla="*/ 334703 h 3540887"/>
              <a:gd name="connsiteX2679" fmla="*/ 1022887 w 3540888"/>
              <a:gd name="connsiteY2679" fmla="*/ 337342 h 3540887"/>
              <a:gd name="connsiteX2680" fmla="*/ 1022904 w 3540888"/>
              <a:gd name="connsiteY2680" fmla="*/ 337545 h 3540887"/>
              <a:gd name="connsiteX2681" fmla="*/ 1019834 w 3540888"/>
              <a:gd name="connsiteY2681" fmla="*/ 336949 h 3540887"/>
              <a:gd name="connsiteX2682" fmla="*/ 1014037 w 3540888"/>
              <a:gd name="connsiteY2682" fmla="*/ 346531 h 3540887"/>
              <a:gd name="connsiteX2683" fmla="*/ 1004144 w 3540888"/>
              <a:gd name="connsiteY2683" fmla="*/ 339935 h 3540887"/>
              <a:gd name="connsiteX2684" fmla="*/ 1004618 w 3540888"/>
              <a:gd name="connsiteY2684" fmla="*/ 339475 h 3540887"/>
              <a:gd name="connsiteX2685" fmla="*/ 1008584 w 3540888"/>
              <a:gd name="connsiteY2685" fmla="*/ 335627 h 3540887"/>
              <a:gd name="connsiteX2686" fmla="*/ 1012703 w 3540888"/>
              <a:gd name="connsiteY2686" fmla="*/ 334605 h 3540887"/>
              <a:gd name="connsiteX2687" fmla="*/ 1015242 w 3540888"/>
              <a:gd name="connsiteY2687" fmla="*/ 336796 h 3540887"/>
              <a:gd name="connsiteX2688" fmla="*/ 1017583 w 3540888"/>
              <a:gd name="connsiteY2688" fmla="*/ 335612 h 3540887"/>
              <a:gd name="connsiteX2689" fmla="*/ 1012885 w 3540888"/>
              <a:gd name="connsiteY2689" fmla="*/ 315532 h 3540887"/>
              <a:gd name="connsiteX2690" fmla="*/ 1018433 w 3540888"/>
              <a:gd name="connsiteY2690" fmla="*/ 311063 h 3540887"/>
              <a:gd name="connsiteX2691" fmla="*/ 1010095 w 3540888"/>
              <a:gd name="connsiteY2691" fmla="*/ 295320 h 3540887"/>
              <a:gd name="connsiteX2692" fmla="*/ 1008715 w 3540888"/>
              <a:gd name="connsiteY2692" fmla="*/ 307660 h 3540887"/>
              <a:gd name="connsiteX2693" fmla="*/ 1006805 w 3540888"/>
              <a:gd name="connsiteY2693" fmla="*/ 307794 h 3540887"/>
              <a:gd name="connsiteX2694" fmla="*/ 1009772 w 3540888"/>
              <a:gd name="connsiteY2694" fmla="*/ 332075 h 3540887"/>
              <a:gd name="connsiteX2695" fmla="*/ 1012411 w 3540888"/>
              <a:gd name="connsiteY2695" fmla="*/ 334353 h 3540887"/>
              <a:gd name="connsiteX2696" fmla="*/ 1006434 w 3540888"/>
              <a:gd name="connsiteY2696" fmla="*/ 332243 h 3540887"/>
              <a:gd name="connsiteX2697" fmla="*/ 1002636 w 3540888"/>
              <a:gd name="connsiteY2697" fmla="*/ 335627 h 3540887"/>
              <a:gd name="connsiteX2698" fmla="*/ 997678 w 3540888"/>
              <a:gd name="connsiteY2698" fmla="*/ 331296 h 3540887"/>
              <a:gd name="connsiteX2699" fmla="*/ 994869 w 3540888"/>
              <a:gd name="connsiteY2699" fmla="*/ 333750 h 3540887"/>
              <a:gd name="connsiteX2700" fmla="*/ 992578 w 3540888"/>
              <a:gd name="connsiteY2700" fmla="*/ 332223 h 3540887"/>
              <a:gd name="connsiteX2701" fmla="*/ 981952 w 3540888"/>
              <a:gd name="connsiteY2701" fmla="*/ 329292 h 3540887"/>
              <a:gd name="connsiteX2702" fmla="*/ 981839 w 3540888"/>
              <a:gd name="connsiteY2702" fmla="*/ 329001 h 3540887"/>
              <a:gd name="connsiteX2703" fmla="*/ 979216 w 3540888"/>
              <a:gd name="connsiteY2703" fmla="*/ 321345 h 3540887"/>
              <a:gd name="connsiteX2704" fmla="*/ 983045 w 3540888"/>
              <a:gd name="connsiteY2704" fmla="*/ 316995 h 3540887"/>
              <a:gd name="connsiteX2705" fmla="*/ 978336 w 3540888"/>
              <a:gd name="connsiteY2705" fmla="*/ 301007 h 3540887"/>
              <a:gd name="connsiteX2706" fmla="*/ 982165 w 3540888"/>
              <a:gd name="connsiteY2706" fmla="*/ 296663 h 3540887"/>
              <a:gd name="connsiteX2707" fmla="*/ 975101 w 3540888"/>
              <a:gd name="connsiteY2707" fmla="*/ 272675 h 3540887"/>
              <a:gd name="connsiteX2708" fmla="*/ 972856 w 3540888"/>
              <a:gd name="connsiteY2708" fmla="*/ 313630 h 3540887"/>
              <a:gd name="connsiteX2709" fmla="*/ 977036 w 3540888"/>
              <a:gd name="connsiteY2709" fmla="*/ 317415 h 3540887"/>
              <a:gd name="connsiteX2710" fmla="*/ 972859 w 3540888"/>
              <a:gd name="connsiteY2710" fmla="*/ 323827 h 3540887"/>
              <a:gd name="connsiteX2711" fmla="*/ 972184 w 3540888"/>
              <a:gd name="connsiteY2711" fmla="*/ 326728 h 3540887"/>
              <a:gd name="connsiteX2712" fmla="*/ 967570 w 3540888"/>
              <a:gd name="connsiteY2712" fmla="*/ 326177 h 3540887"/>
              <a:gd name="connsiteX2713" fmla="*/ 966748 w 3540888"/>
              <a:gd name="connsiteY2713" fmla="*/ 321280 h 3540887"/>
              <a:gd name="connsiteX2714" fmla="*/ 964663 w 3540888"/>
              <a:gd name="connsiteY2714" fmla="*/ 325830 h 3540887"/>
              <a:gd name="connsiteX2715" fmla="*/ 963709 w 3540888"/>
              <a:gd name="connsiteY2715" fmla="*/ 325716 h 3540887"/>
              <a:gd name="connsiteX2716" fmla="*/ 959753 w 3540888"/>
              <a:gd name="connsiteY2716" fmla="*/ 324393 h 3540887"/>
              <a:gd name="connsiteX2717" fmla="*/ 957376 w 3540888"/>
              <a:gd name="connsiteY2717" fmla="*/ 320119 h 3540887"/>
              <a:gd name="connsiteX2718" fmla="*/ 957786 w 3540888"/>
              <a:gd name="connsiteY2718" fmla="*/ 318561 h 3540887"/>
              <a:gd name="connsiteX2719" fmla="*/ 956648 w 3540888"/>
              <a:gd name="connsiteY2719" fmla="*/ 318810 h 3540887"/>
              <a:gd name="connsiteX2720" fmla="*/ 956367 w 3540888"/>
              <a:gd name="connsiteY2720" fmla="*/ 318306 h 3540887"/>
              <a:gd name="connsiteX2721" fmla="*/ 956224 w 3540888"/>
              <a:gd name="connsiteY2721" fmla="*/ 318903 h 3540887"/>
              <a:gd name="connsiteX2722" fmla="*/ 954504 w 3540888"/>
              <a:gd name="connsiteY2722" fmla="*/ 319280 h 3540887"/>
              <a:gd name="connsiteX2723" fmla="*/ 952670 w 3540888"/>
              <a:gd name="connsiteY2723" fmla="*/ 322836 h 3540887"/>
              <a:gd name="connsiteX2724" fmla="*/ 954932 w 3540888"/>
              <a:gd name="connsiteY2724" fmla="*/ 324304 h 3540887"/>
              <a:gd name="connsiteX2725" fmla="*/ 954341 w 3540888"/>
              <a:gd name="connsiteY2725" fmla="*/ 326775 h 3540887"/>
              <a:gd name="connsiteX2726" fmla="*/ 962443 w 3540888"/>
              <a:gd name="connsiteY2726" fmla="*/ 335242 h 3540887"/>
              <a:gd name="connsiteX2727" fmla="*/ 962538 w 3540888"/>
              <a:gd name="connsiteY2727" fmla="*/ 335192 h 3540887"/>
              <a:gd name="connsiteX2728" fmla="*/ 962882 w 3540888"/>
              <a:gd name="connsiteY2728" fmla="*/ 338745 h 3540887"/>
              <a:gd name="connsiteX2729" fmla="*/ 961724 w 3540888"/>
              <a:gd name="connsiteY2729" fmla="*/ 334806 h 3540887"/>
              <a:gd name="connsiteX2730" fmla="*/ 953119 w 3540888"/>
              <a:gd name="connsiteY2730" fmla="*/ 368041 h 3540887"/>
              <a:gd name="connsiteX2731" fmla="*/ 946407 w 3540888"/>
              <a:gd name="connsiteY2731" fmla="*/ 352193 h 3540887"/>
              <a:gd name="connsiteX2732" fmla="*/ 950059 w 3540888"/>
              <a:gd name="connsiteY2732" fmla="*/ 343779 h 3540887"/>
              <a:gd name="connsiteX2733" fmla="*/ 944148 w 3540888"/>
              <a:gd name="connsiteY2733" fmla="*/ 340621 h 3540887"/>
              <a:gd name="connsiteX2734" fmla="*/ 944534 w 3540888"/>
              <a:gd name="connsiteY2734" fmla="*/ 336506 h 3540887"/>
              <a:gd name="connsiteX2735" fmla="*/ 954343 w 3540888"/>
              <a:gd name="connsiteY2735" fmla="*/ 338927 h 3540887"/>
              <a:gd name="connsiteX2736" fmla="*/ 946411 w 3540888"/>
              <a:gd name="connsiteY2736" fmla="*/ 318306 h 3540887"/>
              <a:gd name="connsiteX2737" fmla="*/ 944427 w 3540888"/>
              <a:gd name="connsiteY2737" fmla="*/ 318306 h 3540887"/>
              <a:gd name="connsiteX2738" fmla="*/ 938479 w 3540888"/>
              <a:gd name="connsiteY2738" fmla="*/ 330678 h 3540887"/>
              <a:gd name="connsiteX2739" fmla="*/ 936495 w 3540888"/>
              <a:gd name="connsiteY2739" fmla="*/ 322945 h 3540887"/>
              <a:gd name="connsiteX2740" fmla="*/ 935229 w 3540888"/>
              <a:gd name="connsiteY2740" fmla="*/ 319981 h 3540887"/>
              <a:gd name="connsiteX2741" fmla="*/ 936195 w 3540888"/>
              <a:gd name="connsiteY2741" fmla="*/ 319248 h 3540887"/>
              <a:gd name="connsiteX2742" fmla="*/ 940819 w 3540888"/>
              <a:gd name="connsiteY2742" fmla="*/ 315866 h 3540887"/>
              <a:gd name="connsiteX2743" fmla="*/ 944980 w 3540888"/>
              <a:gd name="connsiteY2743" fmla="*/ 301808 h 3540887"/>
              <a:gd name="connsiteX2744" fmla="*/ 945953 w 3540888"/>
              <a:gd name="connsiteY2744" fmla="*/ 301028 h 3540887"/>
              <a:gd name="connsiteX2745" fmla="*/ 946713 w 3540888"/>
              <a:gd name="connsiteY2745" fmla="*/ 302670 h 3540887"/>
              <a:gd name="connsiteX2746" fmla="*/ 948450 w 3540888"/>
              <a:gd name="connsiteY2746" fmla="*/ 307067 h 3540887"/>
              <a:gd name="connsiteX2747" fmla="*/ 945273 w 3540888"/>
              <a:gd name="connsiteY2747" fmla="*/ 315319 h 3540887"/>
              <a:gd name="connsiteX2748" fmla="*/ 949144 w 3540888"/>
              <a:gd name="connsiteY2748" fmla="*/ 323082 h 3540887"/>
              <a:gd name="connsiteX2749" fmla="*/ 949400 w 3540888"/>
              <a:gd name="connsiteY2749" fmla="*/ 303487 h 3540887"/>
              <a:gd name="connsiteX2750" fmla="*/ 949982 w 3540888"/>
              <a:gd name="connsiteY2750" fmla="*/ 297800 h 3540887"/>
              <a:gd name="connsiteX2751" fmla="*/ 950470 w 3540888"/>
              <a:gd name="connsiteY2751" fmla="*/ 297408 h 3540887"/>
              <a:gd name="connsiteX2752" fmla="*/ 952191 w 3540888"/>
              <a:gd name="connsiteY2752" fmla="*/ 293808 h 3540887"/>
              <a:gd name="connsiteX2753" fmla="*/ 952643 w 3540888"/>
              <a:gd name="connsiteY2753" fmla="*/ 296733 h 3540887"/>
              <a:gd name="connsiteX2754" fmla="*/ 954980 w 3540888"/>
              <a:gd name="connsiteY2754" fmla="*/ 294561 h 3540887"/>
              <a:gd name="connsiteX2755" fmla="*/ 953505 w 3540888"/>
              <a:gd name="connsiteY2755" fmla="*/ 291058 h 3540887"/>
              <a:gd name="connsiteX2756" fmla="*/ 953779 w 3540888"/>
              <a:gd name="connsiteY2756" fmla="*/ 290485 h 3540887"/>
              <a:gd name="connsiteX2757" fmla="*/ 952590 w 3540888"/>
              <a:gd name="connsiteY2757" fmla="*/ 286303 h 3540887"/>
              <a:gd name="connsiteX2758" fmla="*/ 952698 w 3540888"/>
              <a:gd name="connsiteY2758" fmla="*/ 282674 h 3540887"/>
              <a:gd name="connsiteX2759" fmla="*/ 956742 w 3540888"/>
              <a:gd name="connsiteY2759" fmla="*/ 294438 h 3540887"/>
              <a:gd name="connsiteX2760" fmla="*/ 949201 w 3540888"/>
              <a:gd name="connsiteY2760" fmla="*/ 242753 h 3540887"/>
              <a:gd name="connsiteX2761" fmla="*/ 943020 w 3540888"/>
              <a:gd name="connsiteY2761" fmla="*/ 263265 h 3540887"/>
              <a:gd name="connsiteX2762" fmla="*/ 948479 w 3540888"/>
              <a:gd name="connsiteY2762" fmla="*/ 266900 h 3540887"/>
              <a:gd name="connsiteX2763" fmla="*/ 947584 w 3540888"/>
              <a:gd name="connsiteY2763" fmla="*/ 287048 h 3540887"/>
              <a:gd name="connsiteX2764" fmla="*/ 946150 w 3540888"/>
              <a:gd name="connsiteY2764" fmla="*/ 289656 h 3540887"/>
              <a:gd name="connsiteX2765" fmla="*/ 946155 w 3540888"/>
              <a:gd name="connsiteY2765" fmla="*/ 291119 h 3540887"/>
              <a:gd name="connsiteX2766" fmla="*/ 945918 w 3540888"/>
              <a:gd name="connsiteY2766" fmla="*/ 291606 h 3540887"/>
              <a:gd name="connsiteX2767" fmla="*/ 941939 w 3540888"/>
              <a:gd name="connsiteY2767" fmla="*/ 295390 h 3540887"/>
              <a:gd name="connsiteX2768" fmla="*/ 939235 w 3540888"/>
              <a:gd name="connsiteY2768" fmla="*/ 279261 h 3540887"/>
              <a:gd name="connsiteX2769" fmla="*/ 923214 w 3540888"/>
              <a:gd name="connsiteY2769" fmla="*/ 280379 h 3540887"/>
              <a:gd name="connsiteX2770" fmla="*/ 923742 w 3540888"/>
              <a:gd name="connsiteY2770" fmla="*/ 292583 h 3540887"/>
              <a:gd name="connsiteX2771" fmla="*/ 919562 w 3540888"/>
              <a:gd name="connsiteY2771" fmla="*/ 288793 h 3540887"/>
              <a:gd name="connsiteX2772" fmla="*/ 923214 w 3540888"/>
              <a:gd name="connsiteY2772" fmla="*/ 280379 h 3540887"/>
              <a:gd name="connsiteX2773" fmla="*/ 914677 w 3540888"/>
              <a:gd name="connsiteY2773" fmla="*/ 268736 h 3540887"/>
              <a:gd name="connsiteX2774" fmla="*/ 910849 w 3540888"/>
              <a:gd name="connsiteY2774" fmla="*/ 273084 h 3540887"/>
              <a:gd name="connsiteX2775" fmla="*/ 912498 w 3540888"/>
              <a:gd name="connsiteY2775" fmla="*/ 264810 h 3540887"/>
              <a:gd name="connsiteX2776" fmla="*/ 921806 w 3540888"/>
              <a:gd name="connsiteY2776" fmla="*/ 247843 h 3540887"/>
              <a:gd name="connsiteX2777" fmla="*/ 914691 w 3540888"/>
              <a:gd name="connsiteY2777" fmla="*/ 228451 h 3540887"/>
              <a:gd name="connsiteX2778" fmla="*/ 911689 w 3540888"/>
              <a:gd name="connsiteY2778" fmla="*/ 222708 h 3540887"/>
              <a:gd name="connsiteX2779" fmla="*/ 883937 w 3540888"/>
              <a:gd name="connsiteY2779" fmla="*/ 239567 h 3540887"/>
              <a:gd name="connsiteX2780" fmla="*/ 885412 w 3540888"/>
              <a:gd name="connsiteY2780" fmla="*/ 242225 h 3540887"/>
              <a:gd name="connsiteX2781" fmla="*/ 899957 w 3540888"/>
              <a:gd name="connsiteY2781" fmla="*/ 253446 h 3540887"/>
              <a:gd name="connsiteX2782" fmla="*/ 891947 w 3540888"/>
              <a:gd name="connsiteY2782" fmla="*/ 254005 h 3540887"/>
              <a:gd name="connsiteX2783" fmla="*/ 889592 w 3540888"/>
              <a:gd name="connsiteY2783" fmla="*/ 246011 h 3540887"/>
              <a:gd name="connsiteX2784" fmla="*/ 883584 w 3540888"/>
              <a:gd name="connsiteY2784" fmla="*/ 246430 h 3540887"/>
              <a:gd name="connsiteX2785" fmla="*/ 890472 w 3540888"/>
              <a:gd name="connsiteY2785" fmla="*/ 266348 h 3540887"/>
              <a:gd name="connsiteX2786" fmla="*/ 904313 w 3540888"/>
              <a:gd name="connsiteY2786" fmla="*/ 261300 h 3540887"/>
              <a:gd name="connsiteX2787" fmla="*/ 903189 w 3540888"/>
              <a:gd name="connsiteY2787" fmla="*/ 281777 h 3540887"/>
              <a:gd name="connsiteX2788" fmla="*/ 910673 w 3540888"/>
              <a:gd name="connsiteY2788" fmla="*/ 269015 h 3540887"/>
              <a:gd name="connsiteX2789" fmla="*/ 907373 w 3540888"/>
              <a:gd name="connsiteY2789" fmla="*/ 285567 h 3540887"/>
              <a:gd name="connsiteX2790" fmla="*/ 913730 w 3540888"/>
              <a:gd name="connsiteY2790" fmla="*/ 293282 h 3540887"/>
              <a:gd name="connsiteX2791" fmla="*/ 908253 w 3540888"/>
              <a:gd name="connsiteY2791" fmla="*/ 305900 h 3540887"/>
              <a:gd name="connsiteX2792" fmla="*/ 908781 w 3540888"/>
              <a:gd name="connsiteY2792" fmla="*/ 318103 h 3540887"/>
              <a:gd name="connsiteX2793" fmla="*/ 914610 w 3540888"/>
              <a:gd name="connsiteY2793" fmla="*/ 313615 h 3540887"/>
              <a:gd name="connsiteX2794" fmla="*/ 919849 w 3540888"/>
              <a:gd name="connsiteY2794" fmla="*/ 341806 h 3540887"/>
              <a:gd name="connsiteX2795" fmla="*/ 911662 w 3540888"/>
              <a:gd name="connsiteY2795" fmla="*/ 338301 h 3540887"/>
              <a:gd name="connsiteX2796" fmla="*/ 914193 w 3540888"/>
              <a:gd name="connsiteY2796" fmla="*/ 350360 h 3540887"/>
              <a:gd name="connsiteX2797" fmla="*/ 906886 w 3540888"/>
              <a:gd name="connsiteY2797" fmla="*/ 367188 h 3540887"/>
              <a:gd name="connsiteX2798" fmla="*/ 907589 w 3540888"/>
              <a:gd name="connsiteY2798" fmla="*/ 383455 h 3540887"/>
              <a:gd name="connsiteX2799" fmla="*/ 895401 w 3540888"/>
              <a:gd name="connsiteY2799" fmla="*/ 380230 h 3540887"/>
              <a:gd name="connsiteX2800" fmla="*/ 896104 w 3540888"/>
              <a:gd name="connsiteY2800" fmla="*/ 396497 h 3540887"/>
              <a:gd name="connsiteX2801" fmla="*/ 902464 w 3540888"/>
              <a:gd name="connsiteY2801" fmla="*/ 404212 h 3540887"/>
              <a:gd name="connsiteX2802" fmla="*/ 892628 w 3540888"/>
              <a:gd name="connsiteY2802" fmla="*/ 408981 h 3540887"/>
              <a:gd name="connsiteX2803" fmla="*/ 889413 w 3540888"/>
              <a:gd name="connsiteY2803" fmla="*/ 398495 h 3540887"/>
              <a:gd name="connsiteX2804" fmla="*/ 888451 w 3540888"/>
              <a:gd name="connsiteY2804" fmla="*/ 391385 h 3540887"/>
              <a:gd name="connsiteX2805" fmla="*/ 894016 w 3540888"/>
              <a:gd name="connsiteY2805" fmla="*/ 389511 h 3540887"/>
              <a:gd name="connsiteX2806" fmla="*/ 896616 w 3540888"/>
              <a:gd name="connsiteY2806" fmla="*/ 387587 h 3540887"/>
              <a:gd name="connsiteX2807" fmla="*/ 890899 w 3540888"/>
              <a:gd name="connsiteY2807" fmla="*/ 388068 h 3540887"/>
              <a:gd name="connsiteX2808" fmla="*/ 888434 w 3540888"/>
              <a:gd name="connsiteY2808" fmla="*/ 391261 h 3540887"/>
              <a:gd name="connsiteX2809" fmla="*/ 887567 w 3540888"/>
              <a:gd name="connsiteY2809" fmla="*/ 384853 h 3540887"/>
              <a:gd name="connsiteX2810" fmla="*/ 883913 w 3540888"/>
              <a:gd name="connsiteY2810" fmla="*/ 393268 h 3540887"/>
              <a:gd name="connsiteX2811" fmla="*/ 887148 w 3540888"/>
              <a:gd name="connsiteY2811" fmla="*/ 421600 h 3540887"/>
              <a:gd name="connsiteX2812" fmla="*/ 881668 w 3540888"/>
              <a:gd name="connsiteY2812" fmla="*/ 434222 h 3540887"/>
              <a:gd name="connsiteX2813" fmla="*/ 880260 w 3540888"/>
              <a:gd name="connsiteY2813" fmla="*/ 401685 h 3540887"/>
              <a:gd name="connsiteX2814" fmla="*/ 872252 w 3540888"/>
              <a:gd name="connsiteY2814" fmla="*/ 402244 h 3540887"/>
              <a:gd name="connsiteX2815" fmla="*/ 862835 w 3540888"/>
              <a:gd name="connsiteY2815" fmla="*/ 370263 h 3540887"/>
              <a:gd name="connsiteX2816" fmla="*/ 861359 w 3540888"/>
              <a:gd name="connsiteY2816" fmla="*/ 382607 h 3540887"/>
              <a:gd name="connsiteX2817" fmla="*/ 856651 w 3540888"/>
              <a:gd name="connsiteY2817" fmla="*/ 366618 h 3540887"/>
              <a:gd name="connsiteX2818" fmla="*/ 860479 w 3540888"/>
              <a:gd name="connsiteY2818" fmla="*/ 362269 h 3540887"/>
              <a:gd name="connsiteX2819" fmla="*/ 847938 w 3540888"/>
              <a:gd name="connsiteY2819" fmla="*/ 350908 h 3540887"/>
              <a:gd name="connsiteX2820" fmla="*/ 851023 w 3540888"/>
              <a:gd name="connsiteY2820" fmla="*/ 345337 h 3540887"/>
              <a:gd name="connsiteX2821" fmla="*/ 852722 w 3540888"/>
              <a:gd name="connsiteY2821" fmla="*/ 341773 h 3540887"/>
              <a:gd name="connsiteX2822" fmla="*/ 853444 w 3540888"/>
              <a:gd name="connsiteY2822" fmla="*/ 344419 h 3540887"/>
              <a:gd name="connsiteX2823" fmla="*/ 858081 w 3540888"/>
              <a:gd name="connsiteY2823" fmla="*/ 342502 h 3540887"/>
              <a:gd name="connsiteX2824" fmla="*/ 855788 w 3540888"/>
              <a:gd name="connsiteY2824" fmla="*/ 336633 h 3540887"/>
              <a:gd name="connsiteX2825" fmla="*/ 857944 w 3540888"/>
              <a:gd name="connsiteY2825" fmla="*/ 334144 h 3540887"/>
              <a:gd name="connsiteX2826" fmla="*/ 861427 w 3540888"/>
              <a:gd name="connsiteY2826" fmla="*/ 337726 h 3540887"/>
              <a:gd name="connsiteX2827" fmla="*/ 859951 w 3540888"/>
              <a:gd name="connsiteY2827" fmla="*/ 350069 h 3540887"/>
              <a:gd name="connsiteX2828" fmla="*/ 868136 w 3540888"/>
              <a:gd name="connsiteY2828" fmla="*/ 353575 h 3540887"/>
              <a:gd name="connsiteX2829" fmla="*/ 867432 w 3540888"/>
              <a:gd name="connsiteY2829" fmla="*/ 337307 h 3540887"/>
              <a:gd name="connsiteX2830" fmla="*/ 865255 w 3540888"/>
              <a:gd name="connsiteY2830" fmla="*/ 333377 h 3540887"/>
              <a:gd name="connsiteX2831" fmla="*/ 872560 w 3540888"/>
              <a:gd name="connsiteY2831" fmla="*/ 316551 h 3540887"/>
              <a:gd name="connsiteX2832" fmla="*/ 864616 w 3540888"/>
              <a:gd name="connsiteY2832" fmla="*/ 272231 h 3540887"/>
              <a:gd name="connsiteX2833" fmla="*/ 856431 w 3540888"/>
              <a:gd name="connsiteY2833" fmla="*/ 268724 h 3540887"/>
              <a:gd name="connsiteX2834" fmla="*/ 856350 w 3540888"/>
              <a:gd name="connsiteY2834" fmla="*/ 261080 h 3540887"/>
              <a:gd name="connsiteX2835" fmla="*/ 853320 w 3540888"/>
              <a:gd name="connsiteY2835" fmla="*/ 258168 h 3540887"/>
              <a:gd name="connsiteX2836" fmla="*/ 850823 w 3540888"/>
              <a:gd name="connsiteY2836" fmla="*/ 259685 h 3540887"/>
              <a:gd name="connsiteX2837" fmla="*/ 851051 w 3540888"/>
              <a:gd name="connsiteY2837" fmla="*/ 260432 h 3540887"/>
              <a:gd name="connsiteX2838" fmla="*/ 854428 w 3540888"/>
              <a:gd name="connsiteY2838" fmla="*/ 268865 h 3540887"/>
              <a:gd name="connsiteX2839" fmla="*/ 861667 w 3540888"/>
              <a:gd name="connsiteY2839" fmla="*/ 296917 h 3540887"/>
              <a:gd name="connsiteX2840" fmla="*/ 849126 w 3540888"/>
              <a:gd name="connsiteY2840" fmla="*/ 285552 h 3540887"/>
              <a:gd name="connsiteX2841" fmla="*/ 848598 w 3540888"/>
              <a:gd name="connsiteY2841" fmla="*/ 273349 h 3540887"/>
              <a:gd name="connsiteX2842" fmla="*/ 842942 w 3540888"/>
              <a:gd name="connsiteY2842" fmla="*/ 281902 h 3540887"/>
              <a:gd name="connsiteX2843" fmla="*/ 840410 w 3540888"/>
              <a:gd name="connsiteY2843" fmla="*/ 269843 h 3540887"/>
              <a:gd name="connsiteX2844" fmla="*/ 841114 w 3540888"/>
              <a:gd name="connsiteY2844" fmla="*/ 286112 h 3540887"/>
              <a:gd name="connsiteX2845" fmla="*/ 845650 w 3540888"/>
              <a:gd name="connsiteY2845" fmla="*/ 298034 h 3540887"/>
              <a:gd name="connsiteX2846" fmla="*/ 833458 w 3540888"/>
              <a:gd name="connsiteY2846" fmla="*/ 294804 h 3540887"/>
              <a:gd name="connsiteX2847" fmla="*/ 839466 w 3540888"/>
              <a:gd name="connsiteY2847" fmla="*/ 294385 h 3540887"/>
              <a:gd name="connsiteX2848" fmla="*/ 839995 w 3540888"/>
              <a:gd name="connsiteY2848" fmla="*/ 306588 h 3540887"/>
              <a:gd name="connsiteX2849" fmla="*/ 834514 w 3540888"/>
              <a:gd name="connsiteY2849" fmla="*/ 319207 h 3540887"/>
              <a:gd name="connsiteX2850" fmla="*/ 841226 w 3540888"/>
              <a:gd name="connsiteY2850" fmla="*/ 335055 h 3540887"/>
              <a:gd name="connsiteX2851" fmla="*/ 839750 w 3540888"/>
              <a:gd name="connsiteY2851" fmla="*/ 347399 h 3540887"/>
              <a:gd name="connsiteX2852" fmla="*/ 835218 w 3540888"/>
              <a:gd name="connsiteY2852" fmla="*/ 335475 h 3540887"/>
              <a:gd name="connsiteX2853" fmla="*/ 838102 w 3540888"/>
              <a:gd name="connsiteY2853" fmla="*/ 355672 h 3540887"/>
              <a:gd name="connsiteX2854" fmla="*/ 844107 w 3540888"/>
              <a:gd name="connsiteY2854" fmla="*/ 355253 h 3540887"/>
              <a:gd name="connsiteX2855" fmla="*/ 834098 w 3540888"/>
              <a:gd name="connsiteY2855" fmla="*/ 355953 h 3540887"/>
              <a:gd name="connsiteX2856" fmla="*/ 838982 w 3540888"/>
              <a:gd name="connsiteY2856" fmla="*/ 376010 h 3540887"/>
              <a:gd name="connsiteX2857" fmla="*/ 831499 w 3540888"/>
              <a:gd name="connsiteY2857" fmla="*/ 388768 h 3540887"/>
              <a:gd name="connsiteX2858" fmla="*/ 824965 w 3540888"/>
              <a:gd name="connsiteY2858" fmla="*/ 376988 h 3540887"/>
              <a:gd name="connsiteX2859" fmla="*/ 832798 w 3540888"/>
              <a:gd name="connsiteY2859" fmla="*/ 372360 h 3540887"/>
              <a:gd name="connsiteX2860" fmla="*/ 832094 w 3540888"/>
              <a:gd name="connsiteY2860" fmla="*/ 356092 h 3540887"/>
              <a:gd name="connsiteX2861" fmla="*/ 825382 w 3540888"/>
              <a:gd name="connsiteY2861" fmla="*/ 340242 h 3540887"/>
              <a:gd name="connsiteX2862" fmla="*/ 807361 w 3540888"/>
              <a:gd name="connsiteY2862" fmla="*/ 341501 h 3540887"/>
              <a:gd name="connsiteX2863" fmla="*/ 803532 w 3540888"/>
              <a:gd name="connsiteY2863" fmla="*/ 345850 h 3540887"/>
              <a:gd name="connsiteX2864" fmla="*/ 806413 w 3540888"/>
              <a:gd name="connsiteY2864" fmla="*/ 366043 h 3540887"/>
              <a:gd name="connsiteX2865" fmla="*/ 802233 w 3540888"/>
              <a:gd name="connsiteY2865" fmla="*/ 362259 h 3540887"/>
              <a:gd name="connsiteX2866" fmla="*/ 799285 w 3540888"/>
              <a:gd name="connsiteY2866" fmla="*/ 386940 h 3540887"/>
              <a:gd name="connsiteX2867" fmla="*/ 801464 w 3540888"/>
              <a:gd name="connsiteY2867" fmla="*/ 390865 h 3540887"/>
              <a:gd name="connsiteX2868" fmla="*/ 791100 w 3540888"/>
              <a:gd name="connsiteY2868" fmla="*/ 383429 h 3540887"/>
              <a:gd name="connsiteX2869" fmla="*/ 785159 w 3540888"/>
              <a:gd name="connsiteY2869" fmla="*/ 338970 h 3540887"/>
              <a:gd name="connsiteX2870" fmla="*/ 789932 w 3540888"/>
              <a:gd name="connsiteY2870" fmla="*/ 310084 h 3540887"/>
              <a:gd name="connsiteX2871" fmla="*/ 784279 w 3540888"/>
              <a:gd name="connsiteY2871" fmla="*/ 318636 h 3540887"/>
              <a:gd name="connsiteX2872" fmla="*/ 783575 w 3540888"/>
              <a:gd name="connsiteY2872" fmla="*/ 302368 h 3540887"/>
              <a:gd name="connsiteX2873" fmla="*/ 780976 w 3540888"/>
              <a:gd name="connsiteY2873" fmla="*/ 335185 h 3540887"/>
              <a:gd name="connsiteX2874" fmla="*/ 783683 w 3540888"/>
              <a:gd name="connsiteY2874" fmla="*/ 351313 h 3540887"/>
              <a:gd name="connsiteX2875" fmla="*/ 779856 w 3540888"/>
              <a:gd name="connsiteY2875" fmla="*/ 355662 h 3540887"/>
              <a:gd name="connsiteX2876" fmla="*/ 776488 w 3540888"/>
              <a:gd name="connsiteY2876" fmla="*/ 417089 h 3540887"/>
              <a:gd name="connsiteX2877" fmla="*/ 782144 w 3540888"/>
              <a:gd name="connsiteY2877" fmla="*/ 408535 h 3540887"/>
              <a:gd name="connsiteX2878" fmla="*/ 778843 w 3540888"/>
              <a:gd name="connsiteY2878" fmla="*/ 425083 h 3540887"/>
              <a:gd name="connsiteX2879" fmla="*/ 783023 w 3540888"/>
              <a:gd name="connsiteY2879" fmla="*/ 428868 h 3540887"/>
              <a:gd name="connsiteX2880" fmla="*/ 779195 w 3540888"/>
              <a:gd name="connsiteY2880" fmla="*/ 433218 h 3540887"/>
              <a:gd name="connsiteX2881" fmla="*/ 784080 w 3540888"/>
              <a:gd name="connsiteY2881" fmla="*/ 453271 h 3540887"/>
              <a:gd name="connsiteX2882" fmla="*/ 785312 w 3540888"/>
              <a:gd name="connsiteY2882" fmla="*/ 481742 h 3540887"/>
              <a:gd name="connsiteX2883" fmla="*/ 780536 w 3540888"/>
              <a:gd name="connsiteY2883" fmla="*/ 510633 h 3540887"/>
              <a:gd name="connsiteX2884" fmla="*/ 779128 w 3540888"/>
              <a:gd name="connsiteY2884" fmla="*/ 478096 h 3540887"/>
              <a:gd name="connsiteX2885" fmla="*/ 778532 w 3540888"/>
              <a:gd name="connsiteY2885" fmla="*/ 510773 h 3540887"/>
              <a:gd name="connsiteX2886" fmla="*/ 772703 w 3540888"/>
              <a:gd name="connsiteY2886" fmla="*/ 515257 h 3540887"/>
              <a:gd name="connsiteX2887" fmla="*/ 771227 w 3540888"/>
              <a:gd name="connsiteY2887" fmla="*/ 527600 h 3540887"/>
              <a:gd name="connsiteX2888" fmla="*/ 775408 w 3540888"/>
              <a:gd name="connsiteY2888" fmla="*/ 531389 h 3540887"/>
              <a:gd name="connsiteX2889" fmla="*/ 769755 w 3540888"/>
              <a:gd name="connsiteY2889" fmla="*/ 539943 h 3540887"/>
              <a:gd name="connsiteX2890" fmla="*/ 773868 w 3540888"/>
              <a:gd name="connsiteY2890" fmla="*/ 588608 h 3540887"/>
              <a:gd name="connsiteX2891" fmla="*/ 780404 w 3540888"/>
              <a:gd name="connsiteY2891" fmla="*/ 600392 h 3540887"/>
              <a:gd name="connsiteX2892" fmla="*/ 781283 w 3540888"/>
              <a:gd name="connsiteY2892" fmla="*/ 620725 h 3540887"/>
              <a:gd name="connsiteX2893" fmla="*/ 777455 w 3540888"/>
              <a:gd name="connsiteY2893" fmla="*/ 625073 h 3540887"/>
              <a:gd name="connsiteX2894" fmla="*/ 777520 w 3540888"/>
              <a:gd name="connsiteY2894" fmla="*/ 626025 h 3540887"/>
              <a:gd name="connsiteX2895" fmla="*/ 776834 w 3540888"/>
              <a:gd name="connsiteY2895" fmla="*/ 626257 h 3540887"/>
              <a:gd name="connsiteX2896" fmla="*/ 767013 w 3540888"/>
              <a:gd name="connsiteY2896" fmla="*/ 618559 h 3540887"/>
              <a:gd name="connsiteX2897" fmla="*/ 767013 w 3540888"/>
              <a:gd name="connsiteY2897" fmla="*/ 633955 h 3540887"/>
              <a:gd name="connsiteX2898" fmla="*/ 774712 w 3540888"/>
              <a:gd name="connsiteY2898" fmla="*/ 632511 h 3540887"/>
              <a:gd name="connsiteX2899" fmla="*/ 777995 w 3540888"/>
              <a:gd name="connsiteY2899" fmla="*/ 633022 h 3540887"/>
              <a:gd name="connsiteX2900" fmla="*/ 778144 w 3540888"/>
              <a:gd name="connsiteY2900" fmla="*/ 635223 h 3540887"/>
              <a:gd name="connsiteX2901" fmla="*/ 780336 w 3540888"/>
              <a:gd name="connsiteY2901" fmla="*/ 645271 h 3540887"/>
              <a:gd name="connsiteX2902" fmla="*/ 772151 w 3540888"/>
              <a:gd name="connsiteY2902" fmla="*/ 641762 h 3540887"/>
              <a:gd name="connsiteX2903" fmla="*/ 771480 w 3540888"/>
              <a:gd name="connsiteY2903" fmla="*/ 649454 h 3540887"/>
              <a:gd name="connsiteX2904" fmla="*/ 765173 w 3540888"/>
              <a:gd name="connsiteY2904" fmla="*/ 650759 h 3540887"/>
              <a:gd name="connsiteX2905" fmla="*/ 765173 w 3540888"/>
              <a:gd name="connsiteY2905" fmla="*/ 638748 h 3540887"/>
              <a:gd name="connsiteX2906" fmla="*/ 752560 w 3540888"/>
              <a:gd name="connsiteY2906" fmla="*/ 634744 h 3540887"/>
              <a:gd name="connsiteX2907" fmla="*/ 741203 w 3540888"/>
              <a:gd name="connsiteY2907" fmla="*/ 635337 h 3540887"/>
              <a:gd name="connsiteX2908" fmla="*/ 734773 w 3540888"/>
              <a:gd name="connsiteY2908" fmla="*/ 623036 h 3540887"/>
              <a:gd name="connsiteX2909" fmla="*/ 741134 w 3540888"/>
              <a:gd name="connsiteY2909" fmla="*/ 630751 h 3540887"/>
              <a:gd name="connsiteX2910" fmla="*/ 746789 w 3540888"/>
              <a:gd name="connsiteY2910" fmla="*/ 622198 h 3540887"/>
              <a:gd name="connsiteX2911" fmla="*/ 738074 w 3540888"/>
              <a:gd name="connsiteY2911" fmla="*/ 606489 h 3540887"/>
              <a:gd name="connsiteX2912" fmla="*/ 739549 w 3540888"/>
              <a:gd name="connsiteY2912" fmla="*/ 594145 h 3540887"/>
              <a:gd name="connsiteX2913" fmla="*/ 730133 w 3540888"/>
              <a:gd name="connsiteY2913" fmla="*/ 562169 h 3540887"/>
              <a:gd name="connsiteX2914" fmla="*/ 724477 w 3540888"/>
              <a:gd name="connsiteY2914" fmla="*/ 570722 h 3540887"/>
              <a:gd name="connsiteX2915" fmla="*/ 723420 w 3540888"/>
              <a:gd name="connsiteY2915" fmla="*/ 546319 h 3540887"/>
              <a:gd name="connsiteX2916" fmla="*/ 720120 w 3540888"/>
              <a:gd name="connsiteY2916" fmla="*/ 562868 h 3540887"/>
              <a:gd name="connsiteX2917" fmla="*/ 715763 w 3540888"/>
              <a:gd name="connsiteY2917" fmla="*/ 555013 h 3540887"/>
              <a:gd name="connsiteX2918" fmla="*/ 721417 w 3540888"/>
              <a:gd name="connsiteY2918" fmla="*/ 546459 h 3540887"/>
              <a:gd name="connsiteX2919" fmla="*/ 713057 w 3540888"/>
              <a:gd name="connsiteY2919" fmla="*/ 538884 h 3540887"/>
              <a:gd name="connsiteX2920" fmla="*/ 713760 w 3540888"/>
              <a:gd name="connsiteY2920" fmla="*/ 555153 h 3540887"/>
              <a:gd name="connsiteX2921" fmla="*/ 707049 w 3540888"/>
              <a:gd name="connsiteY2921" fmla="*/ 539305 h 3540887"/>
              <a:gd name="connsiteX2922" fmla="*/ 709160 w 3540888"/>
              <a:gd name="connsiteY2922" fmla="*/ 588108 h 3540887"/>
              <a:gd name="connsiteX2923" fmla="*/ 713869 w 3540888"/>
              <a:gd name="connsiteY2923" fmla="*/ 604097 h 3540887"/>
              <a:gd name="connsiteX2924" fmla="*/ 710040 w 3540888"/>
              <a:gd name="connsiteY2924" fmla="*/ 608446 h 3540887"/>
              <a:gd name="connsiteX2925" fmla="*/ 714397 w 3540888"/>
              <a:gd name="connsiteY2925" fmla="*/ 616300 h 3540887"/>
              <a:gd name="connsiteX2926" fmla="*/ 721528 w 3540888"/>
              <a:gd name="connsiteY2926" fmla="*/ 595403 h 3540887"/>
              <a:gd name="connsiteX2927" fmla="*/ 722056 w 3540888"/>
              <a:gd name="connsiteY2927" fmla="*/ 607607 h 3540887"/>
              <a:gd name="connsiteX2928" fmla="*/ 726061 w 3540888"/>
              <a:gd name="connsiteY2928" fmla="*/ 607327 h 3540887"/>
              <a:gd name="connsiteX2929" fmla="*/ 728590 w 3540888"/>
              <a:gd name="connsiteY2929" fmla="*/ 619387 h 3540887"/>
              <a:gd name="connsiteX2930" fmla="*/ 729080 w 3540888"/>
              <a:gd name="connsiteY2930" fmla="*/ 630728 h 3540887"/>
              <a:gd name="connsiteX2931" fmla="*/ 719714 w 3540888"/>
              <a:gd name="connsiteY2931" fmla="*/ 629436 h 3540887"/>
              <a:gd name="connsiteX2932" fmla="*/ 718181 w 3540888"/>
              <a:gd name="connsiteY2932" fmla="*/ 628274 h 3540887"/>
              <a:gd name="connsiteX2933" fmla="*/ 714749 w 3540888"/>
              <a:gd name="connsiteY2933" fmla="*/ 624434 h 3540887"/>
              <a:gd name="connsiteX2934" fmla="*/ 711097 w 3540888"/>
              <a:gd name="connsiteY2934" fmla="*/ 632848 h 3540887"/>
              <a:gd name="connsiteX2935" fmla="*/ 711486 w 3540888"/>
              <a:gd name="connsiteY2935" fmla="*/ 633426 h 3540887"/>
              <a:gd name="connsiteX2936" fmla="*/ 704209 w 3540888"/>
              <a:gd name="connsiteY2936" fmla="*/ 638748 h 3540887"/>
              <a:gd name="connsiteX2937" fmla="*/ 702107 w 3540888"/>
              <a:gd name="connsiteY2937" fmla="*/ 630741 h 3540887"/>
              <a:gd name="connsiteX2938" fmla="*/ 687390 w 3540888"/>
              <a:gd name="connsiteY2938" fmla="*/ 638748 h 3540887"/>
              <a:gd name="connsiteX2939" fmla="*/ 693696 w 3540888"/>
              <a:gd name="connsiteY2939" fmla="*/ 610722 h 3540887"/>
              <a:gd name="connsiteX2940" fmla="*/ 691594 w 3540888"/>
              <a:gd name="connsiteY2940" fmla="*/ 606718 h 3540887"/>
              <a:gd name="connsiteX2941" fmla="*/ 685288 w 3540888"/>
              <a:gd name="connsiteY2941" fmla="*/ 610722 h 3540887"/>
              <a:gd name="connsiteX2942" fmla="*/ 689493 w 3540888"/>
              <a:gd name="connsiteY2942" fmla="*/ 610722 h 3540887"/>
              <a:gd name="connsiteX2943" fmla="*/ 689493 w 3540888"/>
              <a:gd name="connsiteY2943" fmla="*/ 622733 h 3540887"/>
              <a:gd name="connsiteX2944" fmla="*/ 685288 w 3540888"/>
              <a:gd name="connsiteY2944" fmla="*/ 626737 h 3540887"/>
              <a:gd name="connsiteX2945" fmla="*/ 685288 w 3540888"/>
              <a:gd name="connsiteY2945" fmla="*/ 610722 h 3540887"/>
              <a:gd name="connsiteX2946" fmla="*/ 685288 w 3540888"/>
              <a:gd name="connsiteY2946" fmla="*/ 586699 h 3540887"/>
              <a:gd name="connsiteX2947" fmla="*/ 687391 w 3540888"/>
              <a:gd name="connsiteY2947" fmla="*/ 582695 h 3540887"/>
              <a:gd name="connsiteX2948" fmla="*/ 678980 w 3540888"/>
              <a:gd name="connsiteY2948" fmla="*/ 594706 h 3540887"/>
              <a:gd name="connsiteX2949" fmla="*/ 674775 w 3540888"/>
              <a:gd name="connsiteY2949" fmla="*/ 582695 h 3540887"/>
              <a:gd name="connsiteX2950" fmla="*/ 668470 w 3540888"/>
              <a:gd name="connsiteY2950" fmla="*/ 582695 h 3540887"/>
              <a:gd name="connsiteX2951" fmla="*/ 664265 w 3540888"/>
              <a:gd name="connsiteY2951" fmla="*/ 562676 h 3540887"/>
              <a:gd name="connsiteX2952" fmla="*/ 660060 w 3540888"/>
              <a:gd name="connsiteY2952" fmla="*/ 574687 h 3540887"/>
              <a:gd name="connsiteX2953" fmla="*/ 639069 w 3540888"/>
              <a:gd name="connsiteY2953" fmla="*/ 576376 h 3540887"/>
              <a:gd name="connsiteX2954" fmla="*/ 630873 w 3540888"/>
              <a:gd name="connsiteY2954" fmla="*/ 586400 h 3540887"/>
              <a:gd name="connsiteX2955" fmla="*/ 630975 w 3540888"/>
              <a:gd name="connsiteY2955" fmla="*/ 586416 h 3540887"/>
              <a:gd name="connsiteX2956" fmla="*/ 632468 w 3540888"/>
              <a:gd name="connsiteY2956" fmla="*/ 585198 h 3540887"/>
              <a:gd name="connsiteX2957" fmla="*/ 632731 w 3540888"/>
              <a:gd name="connsiteY2957" fmla="*/ 586699 h 3540887"/>
              <a:gd name="connsiteX2958" fmla="*/ 630975 w 3540888"/>
              <a:gd name="connsiteY2958" fmla="*/ 586416 h 3540887"/>
              <a:gd name="connsiteX2959" fmla="*/ 630628 w 3540888"/>
              <a:gd name="connsiteY2959" fmla="*/ 586699 h 3540887"/>
              <a:gd name="connsiteX2960" fmla="*/ 630873 w 3540888"/>
              <a:gd name="connsiteY2960" fmla="*/ 586400 h 3540887"/>
              <a:gd name="connsiteX2961" fmla="*/ 626128 w 3540888"/>
              <a:gd name="connsiteY2961" fmla="*/ 585636 h 3540887"/>
              <a:gd name="connsiteX2962" fmla="*/ 607502 w 3540888"/>
              <a:gd name="connsiteY2962" fmla="*/ 590703 h 3540887"/>
              <a:gd name="connsiteX2963" fmla="*/ 605400 w 3540888"/>
              <a:gd name="connsiteY2963" fmla="*/ 582695 h 3540887"/>
              <a:gd name="connsiteX2964" fmla="*/ 603297 w 3540888"/>
              <a:gd name="connsiteY2964" fmla="*/ 582695 h 3540887"/>
              <a:gd name="connsiteX2965" fmla="*/ 605400 w 3540888"/>
              <a:gd name="connsiteY2965" fmla="*/ 574688 h 3540887"/>
              <a:gd name="connsiteX2966" fmla="*/ 609605 w 3540888"/>
              <a:gd name="connsiteY2966" fmla="*/ 570684 h 3540887"/>
              <a:gd name="connsiteX2967" fmla="*/ 567558 w 3540888"/>
              <a:gd name="connsiteY2967" fmla="*/ 570683 h 3540887"/>
              <a:gd name="connsiteX2968" fmla="*/ 559151 w 3540888"/>
              <a:gd name="connsiteY2968" fmla="*/ 566680 h 3540887"/>
              <a:gd name="connsiteX2969" fmla="*/ 561254 w 3540888"/>
              <a:gd name="connsiteY2969" fmla="*/ 574687 h 3540887"/>
              <a:gd name="connsiteX2970" fmla="*/ 557049 w 3540888"/>
              <a:gd name="connsiteY2970" fmla="*/ 582695 h 3540887"/>
              <a:gd name="connsiteX2971" fmla="*/ 542333 w 3540888"/>
              <a:gd name="connsiteY2971" fmla="*/ 586699 h 3540887"/>
              <a:gd name="connsiteX2972" fmla="*/ 515001 w 3540888"/>
              <a:gd name="connsiteY2972" fmla="*/ 586698 h 3540887"/>
              <a:gd name="connsiteX2973" fmla="*/ 479262 w 3540888"/>
              <a:gd name="connsiteY2973" fmla="*/ 598711 h 3540887"/>
              <a:gd name="connsiteX2974" fmla="*/ 477160 w 3540888"/>
              <a:gd name="connsiteY2974" fmla="*/ 594706 h 3540887"/>
              <a:gd name="connsiteX2975" fmla="*/ 472958 w 3540888"/>
              <a:gd name="connsiteY2975" fmla="*/ 606718 h 3540887"/>
              <a:gd name="connsiteX2976" fmla="*/ 468752 w 3540888"/>
              <a:gd name="connsiteY2976" fmla="*/ 598711 h 3540887"/>
              <a:gd name="connsiteX2977" fmla="*/ 464547 w 3540888"/>
              <a:gd name="connsiteY2977" fmla="*/ 610722 h 3540887"/>
              <a:gd name="connsiteX2978" fmla="*/ 458239 w 3540888"/>
              <a:gd name="connsiteY2978" fmla="*/ 598710 h 3540887"/>
              <a:gd name="connsiteX2979" fmla="*/ 451934 w 3540888"/>
              <a:gd name="connsiteY2979" fmla="*/ 594706 h 3540887"/>
              <a:gd name="connsiteX2980" fmla="*/ 447272 w 3540888"/>
              <a:gd name="connsiteY2980" fmla="*/ 596978 h 3540887"/>
              <a:gd name="connsiteX2981" fmla="*/ 437210 w 3540888"/>
              <a:gd name="connsiteY2981" fmla="*/ 608048 h 3540887"/>
              <a:gd name="connsiteX2982" fmla="*/ 441421 w 3540888"/>
              <a:gd name="connsiteY2982" fmla="*/ 610722 h 3540887"/>
              <a:gd name="connsiteX2983" fmla="*/ 443524 w 3540888"/>
              <a:gd name="connsiteY2983" fmla="*/ 618729 h 3540887"/>
              <a:gd name="connsiteX2984" fmla="*/ 422501 w 3540888"/>
              <a:gd name="connsiteY2984" fmla="*/ 630741 h 3540887"/>
              <a:gd name="connsiteX2985" fmla="*/ 449832 w 3540888"/>
              <a:gd name="connsiteY2985" fmla="*/ 634744 h 3540887"/>
              <a:gd name="connsiteX2986" fmla="*/ 451934 w 3540888"/>
              <a:gd name="connsiteY2986" fmla="*/ 642752 h 3540887"/>
              <a:gd name="connsiteX2987" fmla="*/ 479262 w 3540888"/>
              <a:gd name="connsiteY2987" fmla="*/ 642752 h 3540887"/>
              <a:gd name="connsiteX2988" fmla="*/ 498183 w 3540888"/>
              <a:gd name="connsiteY2988" fmla="*/ 634744 h 3540887"/>
              <a:gd name="connsiteX2989" fmla="*/ 510799 w 3540888"/>
              <a:gd name="connsiteY2989" fmla="*/ 630741 h 3540887"/>
              <a:gd name="connsiteX2990" fmla="*/ 508696 w 3540888"/>
              <a:gd name="connsiteY2990" fmla="*/ 634744 h 3540887"/>
              <a:gd name="connsiteX2991" fmla="*/ 517104 w 3540888"/>
              <a:gd name="connsiteY2991" fmla="*/ 638748 h 3540887"/>
              <a:gd name="connsiteX2992" fmla="*/ 540230 w 3540888"/>
              <a:gd name="connsiteY2992" fmla="*/ 618729 h 3540887"/>
              <a:gd name="connsiteX2993" fmla="*/ 542333 w 3540888"/>
              <a:gd name="connsiteY2993" fmla="*/ 634744 h 3540887"/>
              <a:gd name="connsiteX2994" fmla="*/ 554946 w 3540888"/>
              <a:gd name="connsiteY2994" fmla="*/ 622733 h 3540887"/>
              <a:gd name="connsiteX2995" fmla="*/ 584376 w 3540888"/>
              <a:gd name="connsiteY2995" fmla="*/ 638748 h 3540887"/>
              <a:gd name="connsiteX2996" fmla="*/ 533923 w 3540888"/>
              <a:gd name="connsiteY2996" fmla="*/ 666774 h 3540887"/>
              <a:gd name="connsiteX2997" fmla="*/ 550740 w 3540888"/>
              <a:gd name="connsiteY2997" fmla="*/ 658767 h 3540887"/>
              <a:gd name="connsiteX2998" fmla="*/ 559151 w 3540888"/>
              <a:gd name="connsiteY2998" fmla="*/ 678786 h 3540887"/>
              <a:gd name="connsiteX2999" fmla="*/ 531820 w 3540888"/>
              <a:gd name="connsiteY2999" fmla="*/ 670778 h 3540887"/>
              <a:gd name="connsiteX3000" fmla="*/ 538128 w 3540888"/>
              <a:gd name="connsiteY3000" fmla="*/ 686793 h 3540887"/>
              <a:gd name="connsiteX3001" fmla="*/ 517104 w 3540888"/>
              <a:gd name="connsiteY3001" fmla="*/ 690797 h 3540887"/>
              <a:gd name="connsiteX3002" fmla="*/ 515001 w 3540888"/>
              <a:gd name="connsiteY3002" fmla="*/ 678786 h 3540887"/>
              <a:gd name="connsiteX3003" fmla="*/ 491878 w 3540888"/>
              <a:gd name="connsiteY3003" fmla="*/ 678786 h 3540887"/>
              <a:gd name="connsiteX3004" fmla="*/ 483467 w 3540888"/>
              <a:gd name="connsiteY3004" fmla="*/ 670778 h 3540887"/>
              <a:gd name="connsiteX3005" fmla="*/ 475060 w 3540888"/>
              <a:gd name="connsiteY3005" fmla="*/ 674781 h 3540887"/>
              <a:gd name="connsiteX3006" fmla="*/ 466649 w 3540888"/>
              <a:gd name="connsiteY3006" fmla="*/ 670778 h 3540887"/>
              <a:gd name="connsiteX3007" fmla="*/ 454037 w 3540888"/>
              <a:gd name="connsiteY3007" fmla="*/ 674782 h 3540887"/>
              <a:gd name="connsiteX3008" fmla="*/ 445626 w 3540888"/>
              <a:gd name="connsiteY3008" fmla="*/ 662771 h 3540887"/>
              <a:gd name="connsiteX3009" fmla="*/ 437219 w 3540888"/>
              <a:gd name="connsiteY3009" fmla="*/ 674782 h 3540887"/>
              <a:gd name="connsiteX3010" fmla="*/ 430911 w 3540888"/>
              <a:gd name="connsiteY3010" fmla="*/ 662771 h 3540887"/>
              <a:gd name="connsiteX3011" fmla="*/ 403583 w 3540888"/>
              <a:gd name="connsiteY3011" fmla="*/ 670778 h 3540887"/>
              <a:gd name="connsiteX3012" fmla="*/ 403583 w 3540888"/>
              <a:gd name="connsiteY3012" fmla="*/ 682790 h 3540887"/>
              <a:gd name="connsiteX3013" fmla="*/ 382559 w 3540888"/>
              <a:gd name="connsiteY3013" fmla="*/ 682790 h 3540887"/>
              <a:gd name="connsiteX3014" fmla="*/ 377040 w 3540888"/>
              <a:gd name="connsiteY3014" fmla="*/ 688796 h 3540887"/>
              <a:gd name="connsiteX3015" fmla="*/ 373336 w 3540888"/>
              <a:gd name="connsiteY3015" fmla="*/ 685661 h 3540887"/>
              <a:gd name="connsiteX3016" fmla="*/ 302364 w 3540888"/>
              <a:gd name="connsiteY3016" fmla="*/ 780572 h 3540887"/>
              <a:gd name="connsiteX3017" fmla="*/ 0 w 3540888"/>
              <a:gd name="connsiteY3017" fmla="*/ 1770444 h 3540887"/>
              <a:gd name="connsiteX3018" fmla="*/ 35969 w 3540888"/>
              <a:gd name="connsiteY3018" fmla="*/ 2127250 h 3540887"/>
              <a:gd name="connsiteX3019" fmla="*/ 77014 w 3540888"/>
              <a:gd name="connsiteY3019" fmla="*/ 2286881 h 3540887"/>
              <a:gd name="connsiteX3020" fmla="*/ 86713 w 3540888"/>
              <a:gd name="connsiteY3020" fmla="*/ 2298996 h 3540887"/>
              <a:gd name="connsiteX3021" fmla="*/ 100727 w 3540888"/>
              <a:gd name="connsiteY3021" fmla="*/ 2301344 h 3540887"/>
              <a:gd name="connsiteX3022" fmla="*/ 102525 w 3540888"/>
              <a:gd name="connsiteY3022" fmla="*/ 2304227 h 3540887"/>
              <a:gd name="connsiteX3023" fmla="*/ 102554 w 3540888"/>
              <a:gd name="connsiteY3023" fmla="*/ 2304211 h 3540887"/>
              <a:gd name="connsiteX3024" fmla="*/ 102211 w 3540888"/>
              <a:gd name="connsiteY3024" fmla="*/ 2301593 h 3540887"/>
              <a:gd name="connsiteX3025" fmla="*/ 105522 w 3540888"/>
              <a:gd name="connsiteY3025" fmla="*/ 2302148 h 3540887"/>
              <a:gd name="connsiteX3026" fmla="*/ 105292 w 3540888"/>
              <a:gd name="connsiteY3026" fmla="*/ 2302701 h 3540887"/>
              <a:gd name="connsiteX3027" fmla="*/ 102554 w 3540888"/>
              <a:gd name="connsiteY3027" fmla="*/ 2304211 h 3540887"/>
              <a:gd name="connsiteX3028" fmla="*/ 102565 w 3540888"/>
              <a:gd name="connsiteY3028" fmla="*/ 2304291 h 3540887"/>
              <a:gd name="connsiteX3029" fmla="*/ 102525 w 3540888"/>
              <a:gd name="connsiteY3029" fmla="*/ 2304227 h 3540887"/>
              <a:gd name="connsiteX3030" fmla="*/ 98425 w 3540888"/>
              <a:gd name="connsiteY3030" fmla="*/ 2306489 h 3540887"/>
              <a:gd name="connsiteX3031" fmla="*/ 105591 w 3540888"/>
              <a:gd name="connsiteY3031" fmla="*/ 2306489 h 3540887"/>
              <a:gd name="connsiteX3032" fmla="*/ 108099 w 3540888"/>
              <a:gd name="connsiteY3032" fmla="*/ 2304836 h 3540887"/>
              <a:gd name="connsiteX3033" fmla="*/ 107810 w 3540888"/>
              <a:gd name="connsiteY3033" fmla="*/ 2310784 h 3540887"/>
              <a:gd name="connsiteX3034" fmla="*/ 108912 w 3540888"/>
              <a:gd name="connsiteY3034" fmla="*/ 2318865 h 3540887"/>
              <a:gd name="connsiteX3035" fmla="*/ 109895 w 3540888"/>
              <a:gd name="connsiteY3035" fmla="*/ 2319011 h 3540887"/>
              <a:gd name="connsiteX3036" fmla="*/ 109041 w 3540888"/>
              <a:gd name="connsiteY3036" fmla="*/ 2321883 h 3540887"/>
              <a:gd name="connsiteX3037" fmla="*/ 113554 w 3540888"/>
              <a:gd name="connsiteY3037" fmla="*/ 2320922 h 3540887"/>
              <a:gd name="connsiteX3038" fmla="*/ 113500 w 3540888"/>
              <a:gd name="connsiteY3038" fmla="*/ 2319545 h 3540887"/>
              <a:gd name="connsiteX3039" fmla="*/ 117785 w 3540888"/>
              <a:gd name="connsiteY3039" fmla="*/ 2320180 h 3540887"/>
              <a:gd name="connsiteX3040" fmla="*/ 118324 w 3540888"/>
              <a:gd name="connsiteY3040" fmla="*/ 2320410 h 3540887"/>
              <a:gd name="connsiteX3041" fmla="*/ 123632 w 3540888"/>
              <a:gd name="connsiteY3041" fmla="*/ 2334155 h 3540887"/>
              <a:gd name="connsiteX3042" fmla="*/ 127637 w 3540888"/>
              <a:gd name="connsiteY3042" fmla="*/ 2333875 h 3540887"/>
              <a:gd name="connsiteX3043" fmla="*/ 123003 w 3540888"/>
              <a:gd name="connsiteY3043" fmla="*/ 2311785 h 3540887"/>
              <a:gd name="connsiteX3044" fmla="*/ 124108 w 3540888"/>
              <a:gd name="connsiteY3044" fmla="*/ 2312264 h 3540887"/>
              <a:gd name="connsiteX3045" fmla="*/ 128557 w 3540888"/>
              <a:gd name="connsiteY3045" fmla="*/ 2314190 h 3540887"/>
              <a:gd name="connsiteX3046" fmla="*/ 130782 w 3540888"/>
              <a:gd name="connsiteY3046" fmla="*/ 2302641 h 3540887"/>
              <a:gd name="connsiteX3047" fmla="*/ 130515 w 3540888"/>
              <a:gd name="connsiteY3047" fmla="*/ 2302730 h 3540887"/>
              <a:gd name="connsiteX3048" fmla="*/ 133217 w 3540888"/>
              <a:gd name="connsiteY3048" fmla="*/ 2300340 h 3540887"/>
              <a:gd name="connsiteX3049" fmla="*/ 136712 w 3540888"/>
              <a:gd name="connsiteY3049" fmla="*/ 2297535 h 3540887"/>
              <a:gd name="connsiteX3050" fmla="*/ 138871 w 3540888"/>
              <a:gd name="connsiteY3050" fmla="*/ 2302640 h 3540887"/>
              <a:gd name="connsiteX3051" fmla="*/ 138586 w 3540888"/>
              <a:gd name="connsiteY3051" fmla="*/ 2297047 h 3540887"/>
              <a:gd name="connsiteX3052" fmla="*/ 143593 w 3540888"/>
              <a:gd name="connsiteY3052" fmla="*/ 2299728 h 3540887"/>
              <a:gd name="connsiteX3053" fmla="*/ 142592 w 3540888"/>
              <a:gd name="connsiteY3053" fmla="*/ 2303810 h 3540887"/>
              <a:gd name="connsiteX3054" fmla="*/ 143398 w 3540888"/>
              <a:gd name="connsiteY3054" fmla="*/ 2305781 h 3540887"/>
              <a:gd name="connsiteX3055" fmla="*/ 139771 w 3540888"/>
              <a:gd name="connsiteY3055" fmla="*/ 2329969 h 3540887"/>
              <a:gd name="connsiteX3056" fmla="*/ 139199 w 3540888"/>
              <a:gd name="connsiteY3056" fmla="*/ 2333754 h 3540887"/>
              <a:gd name="connsiteX3057" fmla="*/ 136849 w 3540888"/>
              <a:gd name="connsiteY3057" fmla="*/ 2333754 h 3540887"/>
              <a:gd name="connsiteX3058" fmla="*/ 136849 w 3540888"/>
              <a:gd name="connsiteY3058" fmla="*/ 2346263 h 3540887"/>
              <a:gd name="connsiteX3059" fmla="*/ 137446 w 3540888"/>
              <a:gd name="connsiteY3059" fmla="*/ 2345672 h 3540887"/>
              <a:gd name="connsiteX3060" fmla="*/ 137056 w 3540888"/>
              <a:gd name="connsiteY3060" fmla="*/ 2365853 h 3540887"/>
              <a:gd name="connsiteX3061" fmla="*/ 143945 w 3540888"/>
              <a:gd name="connsiteY3061" fmla="*/ 2385770 h 3540887"/>
              <a:gd name="connsiteX3062" fmla="*/ 147773 w 3540888"/>
              <a:gd name="connsiteY3062" fmla="*/ 2381422 h 3540887"/>
              <a:gd name="connsiteX3063" fmla="*/ 166322 w 3540888"/>
              <a:gd name="connsiteY3063" fmla="*/ 2392367 h 3540887"/>
              <a:gd name="connsiteX3064" fmla="*/ 167185 w 3540888"/>
              <a:gd name="connsiteY3064" fmla="*/ 2402780 h 3540887"/>
              <a:gd name="connsiteX3065" fmla="*/ 166055 w 3540888"/>
              <a:gd name="connsiteY3065" fmla="*/ 2403772 h 3540887"/>
              <a:gd name="connsiteX3066" fmla="*/ 164305 w 3540888"/>
              <a:gd name="connsiteY3066" fmla="*/ 2405309 h 3540887"/>
              <a:gd name="connsiteX3067" fmla="*/ 163624 w 3540888"/>
              <a:gd name="connsiteY3067" fmla="*/ 2403294 h 3540887"/>
              <a:gd name="connsiteX3068" fmla="*/ 163865 w 3540888"/>
              <a:gd name="connsiteY3068" fmla="*/ 2399924 h 3540887"/>
              <a:gd name="connsiteX3069" fmla="*/ 162485 w 3540888"/>
              <a:gd name="connsiteY3069" fmla="*/ 2399924 h 3540887"/>
              <a:gd name="connsiteX3070" fmla="*/ 162128 w 3540888"/>
              <a:gd name="connsiteY3070" fmla="*/ 2398865 h 3540887"/>
              <a:gd name="connsiteX3071" fmla="*/ 162016 w 3540888"/>
              <a:gd name="connsiteY3071" fmla="*/ 2399924 h 3540887"/>
              <a:gd name="connsiteX3072" fmla="*/ 161673 w 3540888"/>
              <a:gd name="connsiteY3072" fmla="*/ 2399924 h 3540887"/>
              <a:gd name="connsiteX3073" fmla="*/ 161673 w 3540888"/>
              <a:gd name="connsiteY3073" fmla="*/ 2396075 h 3540887"/>
              <a:gd name="connsiteX3074" fmla="*/ 159482 w 3540888"/>
              <a:gd name="connsiteY3074" fmla="*/ 2407621 h 3540887"/>
              <a:gd name="connsiteX3075" fmla="*/ 161007 w 3540888"/>
              <a:gd name="connsiteY3075" fmla="*/ 2409526 h 3540887"/>
              <a:gd name="connsiteX3076" fmla="*/ 160105 w 3540888"/>
              <a:gd name="connsiteY3076" fmla="*/ 2418107 h 3540887"/>
              <a:gd name="connsiteX3077" fmla="*/ 164150 w 3540888"/>
              <a:gd name="connsiteY3077" fmla="*/ 2418107 h 3540887"/>
              <a:gd name="connsiteX3078" fmla="*/ 166173 w 3540888"/>
              <a:gd name="connsiteY3078" fmla="*/ 2421956 h 3540887"/>
              <a:gd name="connsiteX3079" fmla="*/ 165889 w 3540888"/>
              <a:gd name="connsiteY3079" fmla="*/ 2410591 h 3540887"/>
              <a:gd name="connsiteX3080" fmla="*/ 167191 w 3540888"/>
              <a:gd name="connsiteY3080" fmla="*/ 2408316 h 3540887"/>
              <a:gd name="connsiteX3081" fmla="*/ 168246 w 3540888"/>
              <a:gd name="connsiteY3081" fmla="*/ 2407621 h 3540887"/>
              <a:gd name="connsiteX3082" fmla="*/ 170161 w 3540888"/>
              <a:gd name="connsiteY3082" fmla="*/ 2410986 h 3540887"/>
              <a:gd name="connsiteX3083" fmla="*/ 169477 w 3540888"/>
              <a:gd name="connsiteY3083" fmla="*/ 2413054 h 3540887"/>
              <a:gd name="connsiteX3084" fmla="*/ 169556 w 3540888"/>
              <a:gd name="connsiteY3084" fmla="*/ 2420551 h 3540887"/>
              <a:gd name="connsiteX3085" fmla="*/ 168195 w 3540888"/>
              <a:gd name="connsiteY3085" fmla="*/ 2421956 h 3540887"/>
              <a:gd name="connsiteX3086" fmla="*/ 169597 w 3540888"/>
              <a:gd name="connsiteY3086" fmla="*/ 2421601 h 3540887"/>
              <a:gd name="connsiteX3087" fmla="*/ 169734 w 3540888"/>
              <a:gd name="connsiteY3087" fmla="*/ 2424763 h 3540887"/>
              <a:gd name="connsiteX3088" fmla="*/ 173361 w 3540888"/>
              <a:gd name="connsiteY3088" fmla="*/ 2420646 h 3540887"/>
              <a:gd name="connsiteX3089" fmla="*/ 173634 w 3540888"/>
              <a:gd name="connsiteY3089" fmla="*/ 2420577 h 3540887"/>
              <a:gd name="connsiteX3090" fmla="*/ 178535 w 3540888"/>
              <a:gd name="connsiteY3090" fmla="*/ 2431307 h 3540887"/>
              <a:gd name="connsiteX3091" fmla="*/ 172330 w 3540888"/>
              <a:gd name="connsiteY3091" fmla="*/ 2431442 h 3540887"/>
              <a:gd name="connsiteX3092" fmla="*/ 155117 w 3540888"/>
              <a:gd name="connsiteY3092" fmla="*/ 2436321 h 3540887"/>
              <a:gd name="connsiteX3093" fmla="*/ 148113 w 3540888"/>
              <a:gd name="connsiteY3093" fmla="*/ 2441548 h 3540887"/>
              <a:gd name="connsiteX3094" fmla="*/ 149202 w 3540888"/>
              <a:gd name="connsiteY3094" fmla="*/ 2439376 h 3540887"/>
              <a:gd name="connsiteX3095" fmla="*/ 149202 w 3540888"/>
              <a:gd name="connsiteY3095" fmla="*/ 2430715 h 3540887"/>
              <a:gd name="connsiteX3096" fmla="*/ 139090 w 3540888"/>
              <a:gd name="connsiteY3096" fmla="*/ 2443706 h 3540887"/>
              <a:gd name="connsiteX3097" fmla="*/ 144904 w 3540888"/>
              <a:gd name="connsiteY3097" fmla="*/ 2443164 h 3540887"/>
              <a:gd name="connsiteX3098" fmla="*/ 146296 w 3540888"/>
              <a:gd name="connsiteY3098" fmla="*/ 2443126 h 3540887"/>
              <a:gd name="connsiteX3099" fmla="*/ 138692 w 3540888"/>
              <a:gd name="connsiteY3099" fmla="*/ 2452461 h 3540887"/>
              <a:gd name="connsiteX3100" fmla="*/ 136626 w 3540888"/>
              <a:gd name="connsiteY3100" fmla="*/ 2452739 h 3540887"/>
              <a:gd name="connsiteX3101" fmla="*/ 139130 w 3540888"/>
              <a:gd name="connsiteY3101" fmla="*/ 2459580 h 3540887"/>
              <a:gd name="connsiteX3102" fmla="*/ 1770444 w 3540888"/>
              <a:gd name="connsiteY3102" fmla="*/ 3540887 h 3540887"/>
              <a:gd name="connsiteX3103" fmla="*/ 1820559 w 3540888"/>
              <a:gd name="connsiteY3103" fmla="*/ 3538357 h 3540887"/>
              <a:gd name="connsiteX3104" fmla="*/ 1816562 w 3540888"/>
              <a:gd name="connsiteY3104" fmla="*/ 3529398 h 3540887"/>
              <a:gd name="connsiteX3105" fmla="*/ 1810517 w 3540888"/>
              <a:gd name="connsiteY3105" fmla="*/ 3519388 h 3540887"/>
              <a:gd name="connsiteX3106" fmla="*/ 1816825 w 3540888"/>
              <a:gd name="connsiteY3106" fmla="*/ 3515383 h 3540887"/>
              <a:gd name="connsiteX3107" fmla="*/ 1797904 w 3540888"/>
              <a:gd name="connsiteY3107" fmla="*/ 3519388 h 3540887"/>
              <a:gd name="connsiteX3108" fmla="*/ 1793699 w 3540888"/>
              <a:gd name="connsiteY3108" fmla="*/ 3507377 h 3540887"/>
              <a:gd name="connsiteX3109" fmla="*/ 1787391 w 3540888"/>
              <a:gd name="connsiteY3109" fmla="*/ 3519388 h 3540887"/>
              <a:gd name="connsiteX3110" fmla="*/ 1766368 w 3540888"/>
              <a:gd name="connsiteY3110" fmla="*/ 3503372 h 3540887"/>
              <a:gd name="connsiteX3111" fmla="*/ 1755857 w 3540888"/>
              <a:gd name="connsiteY3111" fmla="*/ 3507377 h 3540887"/>
              <a:gd name="connsiteX3112" fmla="*/ 1749550 w 3540888"/>
              <a:gd name="connsiteY3112" fmla="*/ 3515383 h 3540887"/>
              <a:gd name="connsiteX3113" fmla="*/ 1747450 w 3540888"/>
              <a:gd name="connsiteY3113" fmla="*/ 3499367 h 3540887"/>
              <a:gd name="connsiteX3114" fmla="*/ 1746136 w 3540888"/>
              <a:gd name="connsiteY3114" fmla="*/ 3505375 h 3540887"/>
              <a:gd name="connsiteX3115" fmla="*/ 1745741 w 3540888"/>
              <a:gd name="connsiteY3115" fmla="*/ 3506195 h 3540887"/>
              <a:gd name="connsiteX3116" fmla="*/ 1745175 w 3540888"/>
              <a:gd name="connsiteY3116" fmla="*/ 3505655 h 3540887"/>
              <a:gd name="connsiteX3117" fmla="*/ 1742816 w 3540888"/>
              <a:gd name="connsiteY3117" fmla="*/ 3503410 h 3540887"/>
              <a:gd name="connsiteX3118" fmla="*/ 1742816 w 3540888"/>
              <a:gd name="connsiteY3118" fmla="*/ 3510513 h 3540887"/>
              <a:gd name="connsiteX3119" fmla="*/ 1739039 w 3540888"/>
              <a:gd name="connsiteY3119" fmla="*/ 3502872 h 3540887"/>
              <a:gd name="connsiteX3120" fmla="*/ 1734834 w 3540888"/>
              <a:gd name="connsiteY3120" fmla="*/ 3491361 h 3540887"/>
              <a:gd name="connsiteX3121" fmla="*/ 1741142 w 3540888"/>
              <a:gd name="connsiteY3121" fmla="*/ 3471341 h 3540887"/>
              <a:gd name="connsiteX3122" fmla="*/ 1718016 w 3540888"/>
              <a:gd name="connsiteY3122" fmla="*/ 3467341 h 3540887"/>
              <a:gd name="connsiteX3123" fmla="*/ 1715913 w 3540888"/>
              <a:gd name="connsiteY3123" fmla="*/ 3475346 h 3540887"/>
              <a:gd name="connsiteX3124" fmla="*/ 1711711 w 3540888"/>
              <a:gd name="connsiteY3124" fmla="*/ 3455326 h 3540887"/>
              <a:gd name="connsiteX3125" fmla="*/ 1713811 w 3540888"/>
              <a:gd name="connsiteY3125" fmla="*/ 3455326 h 3540887"/>
              <a:gd name="connsiteX3126" fmla="*/ 1701197 w 3540888"/>
              <a:gd name="connsiteY3126" fmla="*/ 3431304 h 3540887"/>
              <a:gd name="connsiteX3127" fmla="*/ 1722221 w 3540888"/>
              <a:gd name="connsiteY3127" fmla="*/ 3423298 h 3540887"/>
              <a:gd name="connsiteX3128" fmla="*/ 1720118 w 3540888"/>
              <a:gd name="connsiteY3128" fmla="*/ 3407283 h 3540887"/>
              <a:gd name="connsiteX3129" fmla="*/ 1737856 w 3540888"/>
              <a:gd name="connsiteY3129" fmla="*/ 3408407 h 3540887"/>
              <a:gd name="connsiteX3130" fmla="*/ 1740185 w 3540888"/>
              <a:gd name="connsiteY3130" fmla="*/ 3406319 h 3540887"/>
              <a:gd name="connsiteX3131" fmla="*/ 1741380 w 3540888"/>
              <a:gd name="connsiteY3131" fmla="*/ 3406837 h 3540887"/>
              <a:gd name="connsiteX3132" fmla="*/ 1741450 w 3540888"/>
              <a:gd name="connsiteY3132" fmla="*/ 3408430 h 3540887"/>
              <a:gd name="connsiteX3133" fmla="*/ 1739947 w 3540888"/>
              <a:gd name="connsiteY3133" fmla="*/ 3412453 h 3540887"/>
              <a:gd name="connsiteX3134" fmla="*/ 1744964 w 3540888"/>
              <a:gd name="connsiteY3134" fmla="*/ 3412102 h 3540887"/>
              <a:gd name="connsiteX3135" fmla="*/ 1744792 w 3540888"/>
              <a:gd name="connsiteY3135" fmla="*/ 3408108 h 3540887"/>
              <a:gd name="connsiteX3136" fmla="*/ 1754992 w 3540888"/>
              <a:gd name="connsiteY3136" fmla="*/ 3410801 h 3540887"/>
              <a:gd name="connsiteX3137" fmla="*/ 1755680 w 3540888"/>
              <a:gd name="connsiteY3137" fmla="*/ 3415346 h 3540887"/>
              <a:gd name="connsiteX3138" fmla="*/ 1756098 w 3540888"/>
              <a:gd name="connsiteY3138" fmla="*/ 3411093 h 3540887"/>
              <a:gd name="connsiteX3139" fmla="*/ 1759240 w 3540888"/>
              <a:gd name="connsiteY3139" fmla="*/ 3411922 h 3540887"/>
              <a:gd name="connsiteX3140" fmla="*/ 1756940 w 3540888"/>
              <a:gd name="connsiteY3140" fmla="*/ 3423941 h 3540887"/>
              <a:gd name="connsiteX3141" fmla="*/ 1752345 w 3540888"/>
              <a:gd name="connsiteY3141" fmla="*/ 3419936 h 3540887"/>
              <a:gd name="connsiteX3142" fmla="*/ 1754644 w 3540888"/>
              <a:gd name="connsiteY3142" fmla="*/ 3427950 h 3540887"/>
              <a:gd name="connsiteX3143" fmla="*/ 1745449 w 3540888"/>
              <a:gd name="connsiteY3143" fmla="*/ 3431955 h 3540887"/>
              <a:gd name="connsiteX3144" fmla="*/ 1759240 w 3540888"/>
              <a:gd name="connsiteY3144" fmla="*/ 3435964 h 3540887"/>
              <a:gd name="connsiteX3145" fmla="*/ 1761537 w 3540888"/>
              <a:gd name="connsiteY3145" fmla="*/ 3415927 h 3540887"/>
              <a:gd name="connsiteX3146" fmla="*/ 1770732 w 3540888"/>
              <a:gd name="connsiteY3146" fmla="*/ 3427950 h 3540887"/>
              <a:gd name="connsiteX3147" fmla="*/ 1770732 w 3540888"/>
              <a:gd name="connsiteY3147" fmla="*/ 3439973 h 3540887"/>
              <a:gd name="connsiteX3148" fmla="*/ 1773028 w 3540888"/>
              <a:gd name="connsiteY3148" fmla="*/ 3427951 h 3540887"/>
              <a:gd name="connsiteX3149" fmla="*/ 1782223 w 3540888"/>
              <a:gd name="connsiteY3149" fmla="*/ 3447988 h 3540887"/>
              <a:gd name="connsiteX3150" fmla="*/ 1777625 w 3540888"/>
              <a:gd name="connsiteY3150" fmla="*/ 3439973 h 3540887"/>
              <a:gd name="connsiteX3151" fmla="*/ 1789115 w 3540888"/>
              <a:gd name="connsiteY3151" fmla="*/ 3439973 h 3540887"/>
              <a:gd name="connsiteX3152" fmla="*/ 1800607 w 3540888"/>
              <a:gd name="connsiteY3152" fmla="*/ 3419936 h 3540887"/>
              <a:gd name="connsiteX3153" fmla="*/ 1800607 w 3540888"/>
              <a:gd name="connsiteY3153" fmla="*/ 3435964 h 3540887"/>
              <a:gd name="connsiteX3154" fmla="*/ 1818994 w 3540888"/>
              <a:gd name="connsiteY3154" fmla="*/ 3439973 h 3540887"/>
              <a:gd name="connsiteX3155" fmla="*/ 1809802 w 3540888"/>
              <a:gd name="connsiteY3155" fmla="*/ 3447988 h 3540887"/>
              <a:gd name="connsiteX3156" fmla="*/ 1814398 w 3540888"/>
              <a:gd name="connsiteY3156" fmla="*/ 3460006 h 3540887"/>
              <a:gd name="connsiteX3157" fmla="*/ 1823590 w 3540888"/>
              <a:gd name="connsiteY3157" fmla="*/ 3456002 h 3540887"/>
              <a:gd name="connsiteX3158" fmla="*/ 1825889 w 3540888"/>
              <a:gd name="connsiteY3158" fmla="*/ 3464016 h 3540887"/>
              <a:gd name="connsiteX3159" fmla="*/ 1821290 w 3540888"/>
              <a:gd name="connsiteY3159" fmla="*/ 3472030 h 3540887"/>
              <a:gd name="connsiteX3160" fmla="*/ 1830485 w 3540888"/>
              <a:gd name="connsiteY3160" fmla="*/ 3492063 h 3540887"/>
              <a:gd name="connsiteX3161" fmla="*/ 1830485 w 3540888"/>
              <a:gd name="connsiteY3161" fmla="*/ 3480044 h 3540887"/>
              <a:gd name="connsiteX3162" fmla="*/ 1833931 w 3540888"/>
              <a:gd name="connsiteY3162" fmla="*/ 3479541 h 3540887"/>
              <a:gd name="connsiteX3163" fmla="*/ 1835377 w 3540888"/>
              <a:gd name="connsiteY3163" fmla="*/ 3478072 h 3540887"/>
              <a:gd name="connsiteX3164" fmla="*/ 1835252 w 3540888"/>
              <a:gd name="connsiteY3164" fmla="*/ 3478390 h 3540887"/>
              <a:gd name="connsiteX3165" fmla="*/ 1837526 w 3540888"/>
              <a:gd name="connsiteY3165" fmla="*/ 3484164 h 3540887"/>
              <a:gd name="connsiteX3166" fmla="*/ 1838163 w 3540888"/>
              <a:gd name="connsiteY3166" fmla="*/ 3480526 h 3540887"/>
              <a:gd name="connsiteX3167" fmla="*/ 1838494 w 3540888"/>
              <a:gd name="connsiteY3167" fmla="*/ 3482422 h 3540887"/>
              <a:gd name="connsiteX3168" fmla="*/ 1846573 w 3540888"/>
              <a:gd name="connsiteY3168" fmla="*/ 3488058 h 3540887"/>
              <a:gd name="connsiteX3169" fmla="*/ 1832782 w 3540888"/>
              <a:gd name="connsiteY3169" fmla="*/ 3492063 h 3540887"/>
              <a:gd name="connsiteX3170" fmla="*/ 1839677 w 3540888"/>
              <a:gd name="connsiteY3170" fmla="*/ 3508096 h 3540887"/>
              <a:gd name="connsiteX3171" fmla="*/ 1830485 w 3540888"/>
              <a:gd name="connsiteY3171" fmla="*/ 3512101 h 3540887"/>
              <a:gd name="connsiteX3172" fmla="*/ 1841977 w 3540888"/>
              <a:gd name="connsiteY3172" fmla="*/ 3528129 h 3540887"/>
              <a:gd name="connsiteX3173" fmla="*/ 1855765 w 3540888"/>
              <a:gd name="connsiteY3173" fmla="*/ 3520115 h 3540887"/>
              <a:gd name="connsiteX3174" fmla="*/ 1858064 w 3540888"/>
              <a:gd name="connsiteY3174" fmla="*/ 3532138 h 3540887"/>
              <a:gd name="connsiteX3175" fmla="*/ 1862660 w 3540888"/>
              <a:gd name="connsiteY3175" fmla="*/ 3532138 h 3540887"/>
              <a:gd name="connsiteX3176" fmla="*/ 1862660 w 3540888"/>
              <a:gd name="connsiteY3176" fmla="*/ 3524124 h 3540887"/>
              <a:gd name="connsiteX3177" fmla="*/ 1869556 w 3540888"/>
              <a:gd name="connsiteY3177" fmla="*/ 3528128 h 3540887"/>
              <a:gd name="connsiteX3178" fmla="*/ 1870196 w 3540888"/>
              <a:gd name="connsiteY3178" fmla="*/ 3532597 h 3540887"/>
              <a:gd name="connsiteX3179" fmla="*/ 1864575 w 3540888"/>
              <a:gd name="connsiteY3179" fmla="*/ 3535164 h 3540887"/>
              <a:gd name="connsiteX3180" fmla="*/ 1864374 w 3540888"/>
              <a:gd name="connsiteY3180" fmla="*/ 3536144 h 3540887"/>
              <a:gd name="connsiteX3181" fmla="*/ 1869952 w 3540888"/>
              <a:gd name="connsiteY3181" fmla="*/ 3535863 h 3540887"/>
              <a:gd name="connsiteX3182" fmla="*/ 1870413 w 3540888"/>
              <a:gd name="connsiteY3182" fmla="*/ 3534110 h 3540887"/>
              <a:gd name="connsiteX3183" fmla="*/ 1870659 w 3540888"/>
              <a:gd name="connsiteY3183" fmla="*/ 3535827 h 3540887"/>
              <a:gd name="connsiteX3184" fmla="*/ 1951461 w 3540888"/>
              <a:gd name="connsiteY3184" fmla="*/ 3531747 h 3540887"/>
              <a:gd name="connsiteX3185" fmla="*/ 2127250 w 3540888"/>
              <a:gd name="connsiteY3185" fmla="*/ 3504918 h 3540887"/>
              <a:gd name="connsiteX3186" fmla="*/ 2216843 w 3540888"/>
              <a:gd name="connsiteY3186" fmla="*/ 3481881 h 3540887"/>
              <a:gd name="connsiteX3187" fmla="*/ 2218310 w 3540888"/>
              <a:gd name="connsiteY3187" fmla="*/ 3469525 h 3540887"/>
              <a:gd name="connsiteX3188" fmla="*/ 2223481 w 3540888"/>
              <a:gd name="connsiteY3188" fmla="*/ 3464016 h 3540887"/>
              <a:gd name="connsiteX3189" fmla="*/ 2221185 w 3540888"/>
              <a:gd name="connsiteY3189" fmla="*/ 3451992 h 3540887"/>
              <a:gd name="connsiteX3190" fmla="*/ 2253360 w 3540888"/>
              <a:gd name="connsiteY3190" fmla="*/ 3443979 h 3540887"/>
              <a:gd name="connsiteX3191" fmla="*/ 2251060 w 3540888"/>
              <a:gd name="connsiteY3191" fmla="*/ 3415927 h 3540887"/>
              <a:gd name="connsiteX3192" fmla="*/ 2246464 w 3540888"/>
              <a:gd name="connsiteY3192" fmla="*/ 3427950 h 3540887"/>
              <a:gd name="connsiteX3193" fmla="*/ 2239569 w 3540888"/>
              <a:gd name="connsiteY3193" fmla="*/ 3415927 h 3540887"/>
              <a:gd name="connsiteX3194" fmla="*/ 2241868 w 3540888"/>
              <a:gd name="connsiteY3194" fmla="*/ 3395893 h 3540887"/>
              <a:gd name="connsiteX3195" fmla="*/ 2246464 w 3540888"/>
              <a:gd name="connsiteY3195" fmla="*/ 3403908 h 3540887"/>
              <a:gd name="connsiteX3196" fmla="*/ 2244165 w 3540888"/>
              <a:gd name="connsiteY3196" fmla="*/ 3419935 h 3540887"/>
              <a:gd name="connsiteX3197" fmla="*/ 2255656 w 3540888"/>
              <a:gd name="connsiteY3197" fmla="*/ 3403908 h 3540887"/>
              <a:gd name="connsiteX3198" fmla="*/ 2255657 w 3540888"/>
              <a:gd name="connsiteY3198" fmla="*/ 3423941 h 3540887"/>
              <a:gd name="connsiteX3199" fmla="*/ 2262552 w 3540888"/>
              <a:gd name="connsiteY3199" fmla="*/ 3427950 h 3540887"/>
              <a:gd name="connsiteX3200" fmla="*/ 2262552 w 3540888"/>
              <a:gd name="connsiteY3200" fmla="*/ 3439973 h 3540887"/>
              <a:gd name="connsiteX3201" fmla="*/ 2255656 w 3540888"/>
              <a:gd name="connsiteY3201" fmla="*/ 3439973 h 3540887"/>
              <a:gd name="connsiteX3202" fmla="*/ 2260255 w 3540888"/>
              <a:gd name="connsiteY3202" fmla="*/ 3447988 h 3540887"/>
              <a:gd name="connsiteX3203" fmla="*/ 2251060 w 3540888"/>
              <a:gd name="connsiteY3203" fmla="*/ 3451992 h 3540887"/>
              <a:gd name="connsiteX3204" fmla="*/ 2260255 w 3540888"/>
              <a:gd name="connsiteY3204" fmla="*/ 3468021 h 3540887"/>
              <a:gd name="connsiteX3205" fmla="*/ 2259420 w 3540888"/>
              <a:gd name="connsiteY3205" fmla="*/ 3470934 h 3540887"/>
              <a:gd name="connsiteX3206" fmla="*/ 2268164 w 3540888"/>
              <a:gd name="connsiteY3206" fmla="*/ 3468686 h 3540887"/>
              <a:gd name="connsiteX3207" fmla="*/ 2267436 w 3540888"/>
              <a:gd name="connsiteY3207" fmla="*/ 3464516 h 3540887"/>
              <a:gd name="connsiteX3208" fmla="*/ 2260255 w 3540888"/>
              <a:gd name="connsiteY3208" fmla="*/ 3456002 h 3540887"/>
              <a:gd name="connsiteX3209" fmla="*/ 2267147 w 3540888"/>
              <a:gd name="connsiteY3209" fmla="*/ 3451993 h 3540887"/>
              <a:gd name="connsiteX3210" fmla="*/ 2269447 w 3540888"/>
              <a:gd name="connsiteY3210" fmla="*/ 3443979 h 3540887"/>
              <a:gd name="connsiteX3211" fmla="*/ 2267148 w 3540888"/>
              <a:gd name="connsiteY3211" fmla="*/ 3431955 h 3540887"/>
              <a:gd name="connsiteX3212" fmla="*/ 2290130 w 3540888"/>
              <a:gd name="connsiteY3212" fmla="*/ 3411922 h 3540887"/>
              <a:gd name="connsiteX3213" fmla="*/ 2269447 w 3540888"/>
              <a:gd name="connsiteY3213" fmla="*/ 3419936 h 3540887"/>
              <a:gd name="connsiteX3214" fmla="*/ 2269447 w 3540888"/>
              <a:gd name="connsiteY3214" fmla="*/ 3395894 h 3540887"/>
              <a:gd name="connsiteX3215" fmla="*/ 2262552 w 3540888"/>
              <a:gd name="connsiteY3215" fmla="*/ 3391884 h 3540887"/>
              <a:gd name="connsiteX3216" fmla="*/ 2260255 w 3540888"/>
              <a:gd name="connsiteY3216" fmla="*/ 3399898 h 3540887"/>
              <a:gd name="connsiteX3217" fmla="*/ 2260255 w 3540888"/>
              <a:gd name="connsiteY3217" fmla="*/ 3387879 h 3540887"/>
              <a:gd name="connsiteX3218" fmla="*/ 2276343 w 3540888"/>
              <a:gd name="connsiteY3218" fmla="*/ 3383870 h 3540887"/>
              <a:gd name="connsiteX3219" fmla="*/ 2271744 w 3540888"/>
              <a:gd name="connsiteY3219" fmla="*/ 3379865 h 3540887"/>
              <a:gd name="connsiteX3220" fmla="*/ 2278638 w 3540888"/>
              <a:gd name="connsiteY3220" fmla="*/ 3371847 h 3540887"/>
              <a:gd name="connsiteX3221" fmla="*/ 2301622 w 3540888"/>
              <a:gd name="connsiteY3221" fmla="*/ 3395894 h 3540887"/>
              <a:gd name="connsiteX3222" fmla="*/ 2297026 w 3540888"/>
              <a:gd name="connsiteY3222" fmla="*/ 3407913 h 3540887"/>
              <a:gd name="connsiteX3223" fmla="*/ 2306218 w 3540888"/>
              <a:gd name="connsiteY3223" fmla="*/ 3415927 h 3540887"/>
              <a:gd name="connsiteX3224" fmla="*/ 2310814 w 3540888"/>
              <a:gd name="connsiteY3224" fmla="*/ 3399898 h 3540887"/>
              <a:gd name="connsiteX3225" fmla="*/ 2313114 w 3540888"/>
              <a:gd name="connsiteY3225" fmla="*/ 3419936 h 3540887"/>
              <a:gd name="connsiteX3226" fmla="*/ 2322305 w 3540888"/>
              <a:gd name="connsiteY3226" fmla="*/ 3431955 h 3540887"/>
              <a:gd name="connsiteX3227" fmla="*/ 2324604 w 3540888"/>
              <a:gd name="connsiteY3227" fmla="*/ 3423940 h 3540887"/>
              <a:gd name="connsiteX3228" fmla="*/ 2342988 w 3540888"/>
              <a:gd name="connsiteY3228" fmla="*/ 3435964 h 3540887"/>
              <a:gd name="connsiteX3229" fmla="*/ 2342988 w 3540888"/>
              <a:gd name="connsiteY3229" fmla="*/ 3444430 h 3540887"/>
              <a:gd name="connsiteX3230" fmla="*/ 2358884 w 3540888"/>
              <a:gd name="connsiteY3230" fmla="*/ 3438612 h 3540887"/>
              <a:gd name="connsiteX3231" fmla="*/ 2357929 w 3540888"/>
              <a:gd name="connsiteY3231" fmla="*/ 3431956 h 3540887"/>
              <a:gd name="connsiteX3232" fmla="*/ 2357123 w 3540888"/>
              <a:gd name="connsiteY3232" fmla="*/ 3426330 h 3540887"/>
              <a:gd name="connsiteX3233" fmla="*/ 2357563 w 3540888"/>
              <a:gd name="connsiteY3233" fmla="*/ 3423857 h 3540887"/>
              <a:gd name="connsiteX3234" fmla="*/ 2360873 w 3540888"/>
              <a:gd name="connsiteY3234" fmla="*/ 3423503 h 3540887"/>
              <a:gd name="connsiteX3235" fmla="*/ 2370567 w 3540888"/>
              <a:gd name="connsiteY3235" fmla="*/ 3431955 h 3540887"/>
              <a:gd name="connsiteX3236" fmla="*/ 2366547 w 3540888"/>
              <a:gd name="connsiteY3236" fmla="*/ 3433458 h 3540887"/>
              <a:gd name="connsiteX3237" fmla="*/ 2366416 w 3540888"/>
              <a:gd name="connsiteY3237" fmla="*/ 3435856 h 3540887"/>
              <a:gd name="connsiteX3238" fmla="*/ 2391017 w 3540888"/>
              <a:gd name="connsiteY3238" fmla="*/ 3426852 h 3540887"/>
              <a:gd name="connsiteX3239" fmla="*/ 2390966 w 3540888"/>
              <a:gd name="connsiteY3239" fmla="*/ 3421438 h 3540887"/>
              <a:gd name="connsiteX3240" fmla="*/ 2395850 w 3540888"/>
              <a:gd name="connsiteY3240" fmla="*/ 3411922 h 3540887"/>
              <a:gd name="connsiteX3241" fmla="*/ 2395850 w 3540888"/>
              <a:gd name="connsiteY3241" fmla="*/ 3403908 h 3540887"/>
              <a:gd name="connsiteX3242" fmla="*/ 2386655 w 3540888"/>
              <a:gd name="connsiteY3242" fmla="*/ 3403908 h 3540887"/>
              <a:gd name="connsiteX3243" fmla="*/ 2393551 w 3540888"/>
              <a:gd name="connsiteY3243" fmla="*/ 3403908 h 3540887"/>
              <a:gd name="connsiteX3244" fmla="*/ 2393551 w 3540888"/>
              <a:gd name="connsiteY3244" fmla="*/ 3391884 h 3540887"/>
              <a:gd name="connsiteX3245" fmla="*/ 2386655 w 3540888"/>
              <a:gd name="connsiteY3245" fmla="*/ 3379865 h 3540887"/>
              <a:gd name="connsiteX3246" fmla="*/ 2372867 w 3540888"/>
              <a:gd name="connsiteY3246" fmla="*/ 3395893 h 3540887"/>
              <a:gd name="connsiteX3247" fmla="*/ 2372867 w 3540888"/>
              <a:gd name="connsiteY3247" fmla="*/ 3387879 h 3540887"/>
              <a:gd name="connsiteX3248" fmla="*/ 2365064 w 3540888"/>
              <a:gd name="connsiteY3248" fmla="*/ 3391279 h 3540887"/>
              <a:gd name="connsiteX3249" fmla="*/ 2365357 w 3540888"/>
              <a:gd name="connsiteY3249" fmla="*/ 3387938 h 3540887"/>
              <a:gd name="connsiteX3250" fmla="*/ 2363334 w 3540888"/>
              <a:gd name="connsiteY3250" fmla="*/ 3391787 h 3540887"/>
              <a:gd name="connsiteX3251" fmla="*/ 2363082 w 3540888"/>
              <a:gd name="connsiteY3251" fmla="*/ 3392268 h 3540887"/>
              <a:gd name="connsiteX3252" fmla="*/ 2362398 w 3540888"/>
              <a:gd name="connsiteY3252" fmla="*/ 3393570 h 3540887"/>
              <a:gd name="connsiteX3253" fmla="*/ 2360586 w 3540888"/>
              <a:gd name="connsiteY3253" fmla="*/ 3395205 h 3540887"/>
              <a:gd name="connsiteX3254" fmla="*/ 2359703 w 3540888"/>
              <a:gd name="connsiteY3254" fmla="*/ 3397224 h 3540887"/>
              <a:gd name="connsiteX3255" fmla="*/ 2359365 w 3540888"/>
              <a:gd name="connsiteY3255" fmla="*/ 3395941 h 3540887"/>
              <a:gd name="connsiteX3256" fmla="*/ 2355404 w 3540888"/>
              <a:gd name="connsiteY3256" fmla="*/ 3393234 h 3540887"/>
              <a:gd name="connsiteX3257" fmla="*/ 2355032 w 3540888"/>
              <a:gd name="connsiteY3257" fmla="*/ 3392831 h 3540887"/>
              <a:gd name="connsiteX3258" fmla="*/ 2355846 w 3540888"/>
              <a:gd name="connsiteY3258" fmla="*/ 3388317 h 3540887"/>
              <a:gd name="connsiteX3259" fmla="*/ 2359079 w 3540888"/>
              <a:gd name="connsiteY3259" fmla="*/ 3379865 h 3540887"/>
              <a:gd name="connsiteX3260" fmla="*/ 2363675 w 3540888"/>
              <a:gd name="connsiteY3260" fmla="*/ 3387879 h 3540887"/>
              <a:gd name="connsiteX3261" fmla="*/ 2368272 w 3540888"/>
              <a:gd name="connsiteY3261" fmla="*/ 3375856 h 3540887"/>
              <a:gd name="connsiteX3262" fmla="*/ 2363675 w 3540888"/>
              <a:gd name="connsiteY3262" fmla="*/ 3363833 h 3540887"/>
              <a:gd name="connsiteX3263" fmla="*/ 2354480 w 3540888"/>
              <a:gd name="connsiteY3263" fmla="*/ 3363832 h 3540887"/>
              <a:gd name="connsiteX3264" fmla="*/ 2361375 w 3540888"/>
              <a:gd name="connsiteY3264" fmla="*/ 3355818 h 3540887"/>
              <a:gd name="connsiteX3265" fmla="*/ 2363675 w 3540888"/>
              <a:gd name="connsiteY3265" fmla="*/ 3355818 h 3540887"/>
              <a:gd name="connsiteX3266" fmla="*/ 2372867 w 3540888"/>
              <a:gd name="connsiteY3266" fmla="*/ 3355818 h 3540887"/>
              <a:gd name="connsiteX3267" fmla="*/ 2370567 w 3540888"/>
              <a:gd name="connsiteY3267" fmla="*/ 3347805 h 3540887"/>
              <a:gd name="connsiteX3268" fmla="*/ 2377463 w 3540888"/>
              <a:gd name="connsiteY3268" fmla="*/ 3359827 h 3540887"/>
              <a:gd name="connsiteX3269" fmla="*/ 2377752 w 3540888"/>
              <a:gd name="connsiteY3269" fmla="*/ 3353816 h 3540887"/>
              <a:gd name="connsiteX3270" fmla="*/ 2378379 w 3540888"/>
              <a:gd name="connsiteY3270" fmla="*/ 3351940 h 3540887"/>
              <a:gd name="connsiteX3271" fmla="*/ 2378218 w 3540888"/>
              <a:gd name="connsiteY3271" fmla="*/ 3351812 h 3540887"/>
              <a:gd name="connsiteX3272" fmla="*/ 2379762 w 3540888"/>
              <a:gd name="connsiteY3272" fmla="*/ 3347805 h 3540887"/>
              <a:gd name="connsiteX3273" fmla="*/ 2378379 w 3540888"/>
              <a:gd name="connsiteY3273" fmla="*/ 3351940 h 3540887"/>
              <a:gd name="connsiteX3274" fmla="*/ 2379474 w 3540888"/>
              <a:gd name="connsiteY3274" fmla="*/ 3352814 h 3540887"/>
              <a:gd name="connsiteX3275" fmla="*/ 2384358 w 3540888"/>
              <a:gd name="connsiteY3275" fmla="*/ 3351814 h 3540887"/>
              <a:gd name="connsiteX3276" fmla="*/ 2385794 w 3540888"/>
              <a:gd name="connsiteY3276" fmla="*/ 3345300 h 3540887"/>
              <a:gd name="connsiteX3277" fmla="*/ 2388263 w 3540888"/>
              <a:gd name="connsiteY3277" fmla="*/ 3347257 h 3540887"/>
              <a:gd name="connsiteX3278" fmla="*/ 2387350 w 3540888"/>
              <a:gd name="connsiteY3278" fmla="*/ 3356565 h 3540887"/>
              <a:gd name="connsiteX3279" fmla="*/ 2384570 w 3540888"/>
              <a:gd name="connsiteY3279" fmla="*/ 3372545 h 3540887"/>
              <a:gd name="connsiteX3280" fmla="*/ 2388614 w 3540888"/>
              <a:gd name="connsiteY3280" fmla="*/ 3360175 h 3540887"/>
              <a:gd name="connsiteX3281" fmla="*/ 2392658 w 3540888"/>
              <a:gd name="connsiteY3281" fmla="*/ 3368422 h 3540887"/>
              <a:gd name="connsiteX3282" fmla="*/ 2390635 w 3540888"/>
              <a:gd name="connsiteY3282" fmla="*/ 3343677 h 3540887"/>
              <a:gd name="connsiteX3283" fmla="*/ 2389625 w 3540888"/>
              <a:gd name="connsiteY3283" fmla="*/ 3345223 h 3540887"/>
              <a:gd name="connsiteX3284" fmla="*/ 2389306 w 3540888"/>
              <a:gd name="connsiteY3284" fmla="*/ 3344737 h 3540887"/>
              <a:gd name="connsiteX3285" fmla="*/ 2391750 w 3540888"/>
              <a:gd name="connsiteY3285" fmla="*/ 3323441 h 3540887"/>
              <a:gd name="connsiteX3286" fmla="*/ 2393669 w 3540888"/>
              <a:gd name="connsiteY3286" fmla="*/ 3321728 h 3540887"/>
              <a:gd name="connsiteX3287" fmla="*/ 2396702 w 3540888"/>
              <a:gd name="connsiteY3287" fmla="*/ 3315773 h 3540887"/>
              <a:gd name="connsiteX3288" fmla="*/ 2394933 w 3540888"/>
              <a:gd name="connsiteY3288" fmla="*/ 3313067 h 3540887"/>
              <a:gd name="connsiteX3289" fmla="*/ 2394925 w 3540888"/>
              <a:gd name="connsiteY3289" fmla="*/ 3312867 h 3540887"/>
              <a:gd name="connsiteX3290" fmla="*/ 2398407 w 3540888"/>
              <a:gd name="connsiteY3290" fmla="*/ 3313662 h 3540887"/>
              <a:gd name="connsiteX3291" fmla="*/ 2405515 w 3540888"/>
              <a:gd name="connsiteY3291" fmla="*/ 3304648 h 3540887"/>
              <a:gd name="connsiteX3292" fmla="*/ 2429361 w 3540888"/>
              <a:gd name="connsiteY3292" fmla="*/ 3320174 h 3540887"/>
              <a:gd name="connsiteX3293" fmla="*/ 2441375 w 3540888"/>
              <a:gd name="connsiteY3293" fmla="*/ 3323782 h 3540887"/>
              <a:gd name="connsiteX3294" fmla="*/ 2441491 w 3540888"/>
              <a:gd name="connsiteY3294" fmla="*/ 3324075 h 3540887"/>
              <a:gd name="connsiteX3295" fmla="*/ 2444112 w 3540888"/>
              <a:gd name="connsiteY3295" fmla="*/ 3331776 h 3540887"/>
              <a:gd name="connsiteX3296" fmla="*/ 2439516 w 3540888"/>
              <a:gd name="connsiteY3296" fmla="*/ 3335786 h 3540887"/>
              <a:gd name="connsiteX3297" fmla="*/ 2444112 w 3540888"/>
              <a:gd name="connsiteY3297" fmla="*/ 3351814 h 3540887"/>
              <a:gd name="connsiteX3298" fmla="*/ 2439516 w 3540888"/>
              <a:gd name="connsiteY3298" fmla="*/ 3355818 h 3540887"/>
              <a:gd name="connsiteX3299" fmla="*/ 2446411 w 3540888"/>
              <a:gd name="connsiteY3299" fmla="*/ 3379865 h 3540887"/>
              <a:gd name="connsiteX3300" fmla="*/ 2451008 w 3540888"/>
              <a:gd name="connsiteY3300" fmla="*/ 3339790 h 3540887"/>
              <a:gd name="connsiteX3301" fmla="*/ 2446411 w 3540888"/>
              <a:gd name="connsiteY3301" fmla="*/ 3335786 h 3540887"/>
              <a:gd name="connsiteX3302" fmla="*/ 2451510 w 3540888"/>
              <a:gd name="connsiteY3302" fmla="*/ 3329773 h 3540887"/>
              <a:gd name="connsiteX3303" fmla="*/ 2454141 w 3540888"/>
              <a:gd name="connsiteY3303" fmla="*/ 3321715 h 3540887"/>
              <a:gd name="connsiteX3304" fmla="*/ 2458376 w 3540888"/>
              <a:gd name="connsiteY3304" fmla="*/ 3320676 h 3540887"/>
              <a:gd name="connsiteX3305" fmla="*/ 2458376 w 3540888"/>
              <a:gd name="connsiteY3305" fmla="*/ 3332695 h 3540887"/>
              <a:gd name="connsiteX3306" fmla="*/ 2464121 w 3540888"/>
              <a:gd name="connsiteY3306" fmla="*/ 3323178 h 3540887"/>
              <a:gd name="connsiteX3307" fmla="*/ 2463664 w 3540888"/>
              <a:gd name="connsiteY3307" fmla="*/ 3315804 h 3540887"/>
              <a:gd name="connsiteX3308" fmla="*/ 2464795 w 3540888"/>
              <a:gd name="connsiteY3308" fmla="*/ 3319753 h 3540887"/>
              <a:gd name="connsiteX3309" fmla="*/ 2476287 w 3540888"/>
              <a:gd name="connsiteY3309" fmla="*/ 3287696 h 3540887"/>
              <a:gd name="connsiteX3310" fmla="*/ 2483182 w 3540888"/>
              <a:gd name="connsiteY3310" fmla="*/ 3303724 h 3540887"/>
              <a:gd name="connsiteX3311" fmla="*/ 2478587 w 3540888"/>
              <a:gd name="connsiteY3311" fmla="*/ 3311739 h 3540887"/>
              <a:gd name="connsiteX3312" fmla="*/ 2483182 w 3540888"/>
              <a:gd name="connsiteY3312" fmla="*/ 3327772 h 3540887"/>
              <a:gd name="connsiteX3313" fmla="*/ 2494674 w 3540888"/>
              <a:gd name="connsiteY3313" fmla="*/ 3315748 h 3540887"/>
              <a:gd name="connsiteX3314" fmla="*/ 2496971 w 3540888"/>
              <a:gd name="connsiteY3314" fmla="*/ 3327771 h 3540887"/>
              <a:gd name="connsiteX3315" fmla="*/ 2487778 w 3540888"/>
              <a:gd name="connsiteY3315" fmla="*/ 3339791 h 3540887"/>
              <a:gd name="connsiteX3316" fmla="*/ 2482321 w 3540888"/>
              <a:gd name="connsiteY3316" fmla="*/ 3353315 h 3540887"/>
              <a:gd name="connsiteX3317" fmla="*/ 2481169 w 3540888"/>
              <a:gd name="connsiteY3317" fmla="*/ 3354014 h 3540887"/>
              <a:gd name="connsiteX3318" fmla="*/ 2480379 w 3540888"/>
              <a:gd name="connsiteY3318" fmla="*/ 3352349 h 3540887"/>
              <a:gd name="connsiteX3319" fmla="*/ 2478610 w 3540888"/>
              <a:gd name="connsiteY3319" fmla="*/ 3347910 h 3540887"/>
              <a:gd name="connsiteX3320" fmla="*/ 2482654 w 3540888"/>
              <a:gd name="connsiteY3320" fmla="*/ 3340023 h 3540887"/>
              <a:gd name="connsiteX3321" fmla="*/ 2478610 w 3540888"/>
              <a:gd name="connsiteY3321" fmla="*/ 3332131 h 3540887"/>
              <a:gd name="connsiteX3322" fmla="*/ 2477346 w 3540888"/>
              <a:gd name="connsiteY3322" fmla="*/ 3351362 h 3540887"/>
              <a:gd name="connsiteX3323" fmla="*/ 2476398 w 3540888"/>
              <a:gd name="connsiteY3323" fmla="*/ 3356909 h 3540887"/>
              <a:gd name="connsiteX3324" fmla="*/ 2475822 w 3540888"/>
              <a:gd name="connsiteY3324" fmla="*/ 3357260 h 3540887"/>
              <a:gd name="connsiteX3325" fmla="*/ 2473673 w 3540888"/>
              <a:gd name="connsiteY3325" fmla="*/ 3360678 h 3540887"/>
              <a:gd name="connsiteX3326" fmla="*/ 2473301 w 3540888"/>
              <a:gd name="connsiteY3326" fmla="*/ 3357774 h 3540887"/>
              <a:gd name="connsiteX3327" fmla="*/ 2470518 w 3540888"/>
              <a:gd name="connsiteY3327" fmla="*/ 3359748 h 3540887"/>
              <a:gd name="connsiteX3328" fmla="*/ 2472032 w 3540888"/>
              <a:gd name="connsiteY3328" fmla="*/ 3363290 h 3540887"/>
              <a:gd name="connsiteX3329" fmla="*/ 2471691 w 3540888"/>
              <a:gd name="connsiteY3329" fmla="*/ 3363833 h 3540887"/>
              <a:gd name="connsiteX3330" fmla="*/ 2472845 w 3540888"/>
              <a:gd name="connsiteY3330" fmla="*/ 3368023 h 3540887"/>
              <a:gd name="connsiteX3331" fmla="*/ 2472541 w 3540888"/>
              <a:gd name="connsiteY3331" fmla="*/ 3371580 h 3540887"/>
              <a:gd name="connsiteX3332" fmla="*/ 2468496 w 3540888"/>
              <a:gd name="connsiteY3332" fmla="*/ 3359747 h 3540887"/>
              <a:gd name="connsiteX3333" fmla="*/ 2473047 w 3540888"/>
              <a:gd name="connsiteY3333" fmla="*/ 3383911 h 3540887"/>
              <a:gd name="connsiteX3334" fmla="*/ 2475223 w 3540888"/>
              <a:gd name="connsiteY3334" fmla="*/ 3394222 h 3540887"/>
              <a:gd name="connsiteX3335" fmla="*/ 2482065 w 3540888"/>
              <a:gd name="connsiteY3335" fmla="*/ 3390926 h 3540887"/>
              <a:gd name="connsiteX3336" fmla="*/ 2476588 w 3540888"/>
              <a:gd name="connsiteY3336" fmla="*/ 3387364 h 3540887"/>
              <a:gd name="connsiteX3337" fmla="*/ 2478610 w 3540888"/>
              <a:gd name="connsiteY3337" fmla="*/ 3367634 h 3540887"/>
              <a:gd name="connsiteX3338" fmla="*/ 2480379 w 3540888"/>
              <a:gd name="connsiteY3338" fmla="*/ 3365171 h 3540887"/>
              <a:gd name="connsiteX3339" fmla="*/ 2480446 w 3540888"/>
              <a:gd name="connsiteY3339" fmla="*/ 3363733 h 3540887"/>
              <a:gd name="connsiteX3340" fmla="*/ 2480742 w 3540888"/>
              <a:gd name="connsiteY3340" fmla="*/ 3363271 h 3540887"/>
              <a:gd name="connsiteX3341" fmla="*/ 2485482 w 3540888"/>
              <a:gd name="connsiteY3341" fmla="*/ 3359827 h 3540887"/>
              <a:gd name="connsiteX3342" fmla="*/ 2487778 w 3540888"/>
              <a:gd name="connsiteY3342" fmla="*/ 3375856 h 3540887"/>
              <a:gd name="connsiteX3343" fmla="*/ 2506166 w 3540888"/>
              <a:gd name="connsiteY3343" fmla="*/ 3375856 h 3540887"/>
              <a:gd name="connsiteX3344" fmla="*/ 2506166 w 3540888"/>
              <a:gd name="connsiteY3344" fmla="*/ 3363833 h 3540887"/>
              <a:gd name="connsiteX3345" fmla="*/ 2510761 w 3540888"/>
              <a:gd name="connsiteY3345" fmla="*/ 3367842 h 3540887"/>
              <a:gd name="connsiteX3346" fmla="*/ 2506166 w 3540888"/>
              <a:gd name="connsiteY3346" fmla="*/ 3375856 h 3540887"/>
              <a:gd name="connsiteX3347" fmla="*/ 2510735 w 3540888"/>
              <a:gd name="connsiteY3347" fmla="*/ 3377114 h 3540887"/>
              <a:gd name="connsiteX3348" fmla="*/ 2523245 w 3540888"/>
              <a:gd name="connsiteY3348" fmla="*/ 3371088 h 3540887"/>
              <a:gd name="connsiteX3349" fmla="*/ 2520241 w 3540888"/>
              <a:gd name="connsiteY3349" fmla="*/ 3369342 h 3540887"/>
              <a:gd name="connsiteX3350" fmla="*/ 2517657 w 3540888"/>
              <a:gd name="connsiteY3350" fmla="*/ 3363832 h 3540887"/>
              <a:gd name="connsiteX3351" fmla="*/ 2524550 w 3540888"/>
              <a:gd name="connsiteY3351" fmla="*/ 3351814 h 3540887"/>
              <a:gd name="connsiteX3352" fmla="*/ 2524549 w 3540888"/>
              <a:gd name="connsiteY3352" fmla="*/ 3339791 h 3540887"/>
              <a:gd name="connsiteX3353" fmla="*/ 2517657 w 3540888"/>
              <a:gd name="connsiteY3353" fmla="*/ 3343800 h 3540887"/>
              <a:gd name="connsiteX3354" fmla="*/ 2513058 w 3540888"/>
              <a:gd name="connsiteY3354" fmla="*/ 3315748 h 3540887"/>
              <a:gd name="connsiteX3355" fmla="*/ 2522252 w 3540888"/>
              <a:gd name="connsiteY3355" fmla="*/ 3319753 h 3540887"/>
              <a:gd name="connsiteX3356" fmla="*/ 2519953 w 3540888"/>
              <a:gd name="connsiteY3356" fmla="*/ 3307734 h 3540887"/>
              <a:gd name="connsiteX3357" fmla="*/ 2529148 w 3540888"/>
              <a:gd name="connsiteY3357" fmla="*/ 3291705 h 3540887"/>
              <a:gd name="connsiteX3358" fmla="*/ 2529148 w 3540888"/>
              <a:gd name="connsiteY3358" fmla="*/ 3275677 h 3540887"/>
              <a:gd name="connsiteX3359" fmla="*/ 2542936 w 3540888"/>
              <a:gd name="connsiteY3359" fmla="*/ 3279681 h 3540887"/>
              <a:gd name="connsiteX3360" fmla="*/ 2542936 w 3540888"/>
              <a:gd name="connsiteY3360" fmla="*/ 3263654 h 3540887"/>
              <a:gd name="connsiteX3361" fmla="*/ 2536041 w 3540888"/>
              <a:gd name="connsiteY3361" fmla="*/ 3255640 h 3540887"/>
              <a:gd name="connsiteX3362" fmla="*/ 2547532 w 3540888"/>
              <a:gd name="connsiteY3362" fmla="*/ 3251630 h 3540887"/>
              <a:gd name="connsiteX3363" fmla="*/ 2552128 w 3540888"/>
              <a:gd name="connsiteY3363" fmla="*/ 3275677 h 3540887"/>
              <a:gd name="connsiteX3364" fmla="*/ 2556727 w 3540888"/>
              <a:gd name="connsiteY3364" fmla="*/ 3267662 h 3540887"/>
              <a:gd name="connsiteX3365" fmla="*/ 2554428 w 3540888"/>
              <a:gd name="connsiteY3365" fmla="*/ 3239611 h 3540887"/>
              <a:gd name="connsiteX3366" fmla="*/ 2561323 w 3540888"/>
              <a:gd name="connsiteY3366" fmla="*/ 3227588 h 3540887"/>
              <a:gd name="connsiteX3367" fmla="*/ 2561323 w 3540888"/>
              <a:gd name="connsiteY3367" fmla="*/ 3259645 h 3540887"/>
              <a:gd name="connsiteX3368" fmla="*/ 2570515 w 3540888"/>
              <a:gd name="connsiteY3368" fmla="*/ 3259645 h 3540887"/>
              <a:gd name="connsiteX3369" fmla="*/ 2579707 w 3540888"/>
              <a:gd name="connsiteY3369" fmla="*/ 3291705 h 3540887"/>
              <a:gd name="connsiteX3370" fmla="*/ 2582006 w 3540888"/>
              <a:gd name="connsiteY3370" fmla="*/ 3279681 h 3540887"/>
              <a:gd name="connsiteX3371" fmla="*/ 2586602 w 3540888"/>
              <a:gd name="connsiteY3371" fmla="*/ 3295709 h 3540887"/>
              <a:gd name="connsiteX3372" fmla="*/ 2582006 w 3540888"/>
              <a:gd name="connsiteY3372" fmla="*/ 3299720 h 3540887"/>
              <a:gd name="connsiteX3373" fmla="*/ 2595794 w 3540888"/>
              <a:gd name="connsiteY3373" fmla="*/ 3311739 h 3540887"/>
              <a:gd name="connsiteX3374" fmla="*/ 2591988 w 3540888"/>
              <a:gd name="connsiteY3374" fmla="*/ 3317000 h 3540887"/>
              <a:gd name="connsiteX3375" fmla="*/ 2589869 w 3540888"/>
              <a:gd name="connsiteY3375" fmla="*/ 3320384 h 3540887"/>
              <a:gd name="connsiteX3376" fmla="*/ 2589173 w 3540888"/>
              <a:gd name="connsiteY3376" fmla="*/ 3317736 h 3540887"/>
              <a:gd name="connsiteX3377" fmla="*/ 2583772 w 3540888"/>
              <a:gd name="connsiteY3377" fmla="*/ 3319300 h 3540887"/>
              <a:gd name="connsiteX3378" fmla="*/ 2586105 w 3540888"/>
              <a:gd name="connsiteY3378" fmla="*/ 3325222 h 3540887"/>
              <a:gd name="connsiteX3379" fmla="*/ 2583514 w 3540888"/>
              <a:gd name="connsiteY3379" fmla="*/ 3327520 h 3540887"/>
              <a:gd name="connsiteX3380" fmla="*/ 2579707 w 3540888"/>
              <a:gd name="connsiteY3380" fmla="*/ 3323763 h 3540887"/>
              <a:gd name="connsiteX3381" fmla="*/ 2582006 w 3540888"/>
              <a:gd name="connsiteY3381" fmla="*/ 3311739 h 3540887"/>
              <a:gd name="connsiteX3382" fmla="*/ 2572815 w 3540888"/>
              <a:gd name="connsiteY3382" fmla="*/ 3307734 h 3540887"/>
              <a:gd name="connsiteX3383" fmla="*/ 2572815 w 3540888"/>
              <a:gd name="connsiteY3383" fmla="*/ 3323762 h 3540887"/>
              <a:gd name="connsiteX3384" fmla="*/ 2575111 w 3540888"/>
              <a:gd name="connsiteY3384" fmla="*/ 3327772 h 3540887"/>
              <a:gd name="connsiteX3385" fmla="*/ 2565919 w 3540888"/>
              <a:gd name="connsiteY3385" fmla="*/ 3343800 h 3540887"/>
              <a:gd name="connsiteX3386" fmla="*/ 2567652 w 3540888"/>
              <a:gd name="connsiteY3386" fmla="*/ 3349696 h 3540887"/>
              <a:gd name="connsiteX3387" fmla="*/ 2604246 w 3540888"/>
              <a:gd name="connsiteY3387" fmla="*/ 3332068 h 3540887"/>
              <a:gd name="connsiteX3388" fmla="*/ 2602690 w 3540888"/>
              <a:gd name="connsiteY3388" fmla="*/ 3327771 h 3540887"/>
              <a:gd name="connsiteX3389" fmla="*/ 2604988 w 3540888"/>
              <a:gd name="connsiteY3389" fmla="*/ 3315748 h 3540887"/>
              <a:gd name="connsiteX3390" fmla="*/ 2607285 w 3540888"/>
              <a:gd name="connsiteY3390" fmla="*/ 3326267 h 3540887"/>
              <a:gd name="connsiteX3391" fmla="*/ 2608072 w 3540888"/>
              <a:gd name="connsiteY3391" fmla="*/ 3330225 h 3540887"/>
              <a:gd name="connsiteX3392" fmla="*/ 2608655 w 3540888"/>
              <a:gd name="connsiteY3392" fmla="*/ 3329944 h 3540887"/>
              <a:gd name="connsiteX3393" fmla="*/ 2609585 w 3540888"/>
              <a:gd name="connsiteY3393" fmla="*/ 3327771 h 3540887"/>
              <a:gd name="connsiteX3394" fmla="*/ 2607286 w 3540888"/>
              <a:gd name="connsiteY3394" fmla="*/ 3307734 h 3540887"/>
              <a:gd name="connsiteX3395" fmla="*/ 2600394 w 3540888"/>
              <a:gd name="connsiteY3395" fmla="*/ 3307734 h 3540887"/>
              <a:gd name="connsiteX3396" fmla="*/ 2611881 w 3540888"/>
              <a:gd name="connsiteY3396" fmla="*/ 3307733 h 3540887"/>
              <a:gd name="connsiteX3397" fmla="*/ 2607286 w 3540888"/>
              <a:gd name="connsiteY3397" fmla="*/ 3287696 h 3540887"/>
              <a:gd name="connsiteX3398" fmla="*/ 2616481 w 3540888"/>
              <a:gd name="connsiteY3398" fmla="*/ 3275677 h 3540887"/>
              <a:gd name="connsiteX3399" fmla="*/ 2623373 w 3540888"/>
              <a:gd name="connsiteY3399" fmla="*/ 3287696 h 3540887"/>
              <a:gd name="connsiteX3400" fmla="*/ 2614181 w 3540888"/>
              <a:gd name="connsiteY3400" fmla="*/ 3291705 h 3540887"/>
              <a:gd name="connsiteX3401" fmla="*/ 2614181 w 3540888"/>
              <a:gd name="connsiteY3401" fmla="*/ 3307734 h 3540887"/>
              <a:gd name="connsiteX3402" fmla="*/ 2621076 w 3540888"/>
              <a:gd name="connsiteY3402" fmla="*/ 3308234 h 3540887"/>
              <a:gd name="connsiteX3403" fmla="*/ 2621076 w 3540888"/>
              <a:gd name="connsiteY3403" fmla="*/ 3323113 h 3540887"/>
              <a:gd name="connsiteX3404" fmla="*/ 2621648 w 3540888"/>
              <a:gd name="connsiteY3404" fmla="*/ 3322766 h 3540887"/>
              <a:gd name="connsiteX3405" fmla="*/ 2624631 w 3540888"/>
              <a:gd name="connsiteY3405" fmla="*/ 3317564 h 3540887"/>
              <a:gd name="connsiteX3406" fmla="*/ 2627987 w 3540888"/>
              <a:gd name="connsiteY3406" fmla="*/ 3318915 h 3540887"/>
              <a:gd name="connsiteX3407" fmla="*/ 2644324 w 3540888"/>
              <a:gd name="connsiteY3407" fmla="*/ 3308990 h 3540887"/>
              <a:gd name="connsiteX3408" fmla="*/ 2644059 w 3540888"/>
              <a:gd name="connsiteY3408" fmla="*/ 3299720 h 3540887"/>
              <a:gd name="connsiteX3409" fmla="*/ 2648655 w 3540888"/>
              <a:gd name="connsiteY3409" fmla="*/ 3303724 h 3540887"/>
              <a:gd name="connsiteX3410" fmla="*/ 2653252 w 3540888"/>
              <a:gd name="connsiteY3410" fmla="*/ 3279682 h 3540887"/>
              <a:gd name="connsiteX3411" fmla="*/ 2650952 w 3540888"/>
              <a:gd name="connsiteY3411" fmla="*/ 3275677 h 3540887"/>
              <a:gd name="connsiteX3412" fmla="*/ 2662444 w 3540888"/>
              <a:gd name="connsiteY3412" fmla="*/ 3283692 h 3540887"/>
              <a:gd name="connsiteX3413" fmla="*/ 2662279 w 3540888"/>
              <a:gd name="connsiteY3413" fmla="*/ 3298082 h 3540887"/>
              <a:gd name="connsiteX3414" fmla="*/ 2676491 w 3540888"/>
              <a:gd name="connsiteY3414" fmla="*/ 3289448 h 3540887"/>
              <a:gd name="connsiteX3415" fmla="*/ 2677382 w 3540888"/>
              <a:gd name="connsiteY3415" fmla="*/ 3281686 h 3540887"/>
              <a:gd name="connsiteX3416" fmla="*/ 2680830 w 3540888"/>
              <a:gd name="connsiteY3416" fmla="*/ 3251630 h 3540887"/>
              <a:gd name="connsiteX3417" fmla="*/ 2673934 w 3540888"/>
              <a:gd name="connsiteY3417" fmla="*/ 3259645 h 3540887"/>
              <a:gd name="connsiteX3418" fmla="*/ 2678530 w 3540888"/>
              <a:gd name="connsiteY3418" fmla="*/ 3243616 h 3540887"/>
              <a:gd name="connsiteX3419" fmla="*/ 2673934 w 3540888"/>
              <a:gd name="connsiteY3419" fmla="*/ 3239611 h 3540887"/>
              <a:gd name="connsiteX3420" fmla="*/ 2678530 w 3540888"/>
              <a:gd name="connsiteY3420" fmla="*/ 3235602 h 3540887"/>
              <a:gd name="connsiteX3421" fmla="*/ 2673934 w 3540888"/>
              <a:gd name="connsiteY3421" fmla="*/ 3215568 h 3540887"/>
              <a:gd name="connsiteX3422" fmla="*/ 2673934 w 3540888"/>
              <a:gd name="connsiteY3422" fmla="*/ 3187517 h 3540887"/>
              <a:gd name="connsiteX3423" fmla="*/ 2675614 w 3540888"/>
              <a:gd name="connsiteY3423" fmla="*/ 3173851 h 3540887"/>
              <a:gd name="connsiteX3424" fmla="*/ 2682075 w 3540888"/>
              <a:gd name="connsiteY3424" fmla="*/ 3179949 h 3540887"/>
              <a:gd name="connsiteX3425" fmla="*/ 2680830 w 3540888"/>
              <a:gd name="connsiteY3425" fmla="*/ 3191523 h 3540887"/>
              <a:gd name="connsiteX3426" fmla="*/ 2685714 w 3540888"/>
              <a:gd name="connsiteY3426" fmla="*/ 3187078 h 3540887"/>
              <a:gd name="connsiteX3427" fmla="*/ 2686543 w 3540888"/>
              <a:gd name="connsiteY3427" fmla="*/ 3179527 h 3540887"/>
              <a:gd name="connsiteX3428" fmla="*/ 2692267 w 3540888"/>
              <a:gd name="connsiteY3428" fmla="*/ 3175520 h 3540887"/>
              <a:gd name="connsiteX3429" fmla="*/ 2686770 w 3540888"/>
              <a:gd name="connsiteY3429" fmla="*/ 3177456 h 3540887"/>
              <a:gd name="connsiteX3430" fmla="*/ 2687150 w 3540888"/>
              <a:gd name="connsiteY3430" fmla="*/ 3173992 h 3540887"/>
              <a:gd name="connsiteX3431" fmla="*/ 2683130 w 3540888"/>
              <a:gd name="connsiteY3431" fmla="*/ 3159466 h 3540887"/>
              <a:gd name="connsiteX3432" fmla="*/ 2690022 w 3540888"/>
              <a:gd name="connsiteY3432" fmla="*/ 3155461 h 3540887"/>
              <a:gd name="connsiteX3433" fmla="*/ 2692322 w 3540888"/>
              <a:gd name="connsiteY3433" fmla="*/ 3143437 h 3540887"/>
              <a:gd name="connsiteX3434" fmla="*/ 2687726 w 3540888"/>
              <a:gd name="connsiteY3434" fmla="*/ 3139429 h 3540887"/>
              <a:gd name="connsiteX3435" fmla="*/ 2694618 w 3540888"/>
              <a:gd name="connsiteY3435" fmla="*/ 3131414 h 3540887"/>
              <a:gd name="connsiteX3436" fmla="*/ 2693130 w 3540888"/>
              <a:gd name="connsiteY3436" fmla="*/ 3114728 h 3540887"/>
              <a:gd name="connsiteX3437" fmla="*/ 2694877 w 3540888"/>
              <a:gd name="connsiteY3437" fmla="*/ 3119580 h 3540887"/>
              <a:gd name="connsiteX3438" fmla="*/ 2697950 w 3540888"/>
              <a:gd name="connsiteY3438" fmla="*/ 3113081 h 3540887"/>
              <a:gd name="connsiteX3439" fmla="*/ 2692706 w 3540888"/>
              <a:gd name="connsiteY3439" fmla="*/ 3109965 h 3540887"/>
              <a:gd name="connsiteX3440" fmla="*/ 2692608 w 3540888"/>
              <a:gd name="connsiteY3440" fmla="*/ 3108875 h 3540887"/>
              <a:gd name="connsiteX3441" fmla="*/ 2692322 w 3540888"/>
              <a:gd name="connsiteY3441" fmla="*/ 3083329 h 3540887"/>
              <a:gd name="connsiteX3442" fmla="*/ 2685427 w 3540888"/>
              <a:gd name="connsiteY3442" fmla="*/ 3071305 h 3540887"/>
              <a:gd name="connsiteX3443" fmla="*/ 2685427 w 3540888"/>
              <a:gd name="connsiteY3443" fmla="*/ 3051273 h 3540887"/>
              <a:gd name="connsiteX3444" fmla="*/ 2690023 w 3540888"/>
              <a:gd name="connsiteY3444" fmla="*/ 3047264 h 3540887"/>
              <a:gd name="connsiteX3445" fmla="*/ 2687726 w 3540888"/>
              <a:gd name="connsiteY3445" fmla="*/ 3027226 h 3540887"/>
              <a:gd name="connsiteX3446" fmla="*/ 2696918 w 3540888"/>
              <a:gd name="connsiteY3446" fmla="*/ 3031234 h 3540887"/>
              <a:gd name="connsiteX3447" fmla="*/ 2699217 w 3540888"/>
              <a:gd name="connsiteY3447" fmla="*/ 3019212 h 3540887"/>
              <a:gd name="connsiteX3448" fmla="*/ 2690022 w 3540888"/>
              <a:gd name="connsiteY3448" fmla="*/ 3019212 h 3540887"/>
              <a:gd name="connsiteX3449" fmla="*/ 2691265 w 3540888"/>
              <a:gd name="connsiteY3449" fmla="*/ 3015119 h 3540887"/>
              <a:gd name="connsiteX3450" fmla="*/ 2691074 w 3540888"/>
              <a:gd name="connsiteY3450" fmla="*/ 3019247 h 3540887"/>
              <a:gd name="connsiteX3451" fmla="*/ 2693729 w 3540888"/>
              <a:gd name="connsiteY3451" fmla="*/ 3010828 h 3540887"/>
              <a:gd name="connsiteX3452" fmla="*/ 2696918 w 3540888"/>
              <a:gd name="connsiteY3452" fmla="*/ 3011198 h 3540887"/>
              <a:gd name="connsiteX3453" fmla="*/ 2700805 w 3540888"/>
              <a:gd name="connsiteY3453" fmla="*/ 2997052 h 3540887"/>
              <a:gd name="connsiteX3454" fmla="*/ 2702008 w 3540888"/>
              <a:gd name="connsiteY3454" fmla="*/ 2999724 h 3540887"/>
              <a:gd name="connsiteX3455" fmla="*/ 2703839 w 3540888"/>
              <a:gd name="connsiteY3455" fmla="*/ 2999596 h 3540887"/>
              <a:gd name="connsiteX3456" fmla="*/ 2702360 w 3540888"/>
              <a:gd name="connsiteY3456" fmla="*/ 3007851 h 3540887"/>
              <a:gd name="connsiteX3457" fmla="*/ 2698872 w 3540888"/>
              <a:gd name="connsiteY3457" fmla="*/ 3012171 h 3540887"/>
              <a:gd name="connsiteX3458" fmla="*/ 2718628 w 3540888"/>
              <a:gd name="connsiteY3458" fmla="*/ 3012320 h 3540887"/>
              <a:gd name="connsiteX3459" fmla="*/ 2724012 w 3540888"/>
              <a:gd name="connsiteY3459" fmla="*/ 3011457 h 3540887"/>
              <a:gd name="connsiteX3460" fmla="*/ 2722674 w 3540888"/>
              <a:gd name="connsiteY3460" fmla="*/ 3016126 h 3540887"/>
              <a:gd name="connsiteX3461" fmla="*/ 2738761 w 3540888"/>
              <a:gd name="connsiteY3461" fmla="*/ 3052192 h 3540887"/>
              <a:gd name="connsiteX3462" fmla="*/ 2731865 w 3540888"/>
              <a:gd name="connsiteY3462" fmla="*/ 3044177 h 3540887"/>
              <a:gd name="connsiteX3463" fmla="*/ 2724970 w 3540888"/>
              <a:gd name="connsiteY3463" fmla="*/ 3052192 h 3540887"/>
              <a:gd name="connsiteX3464" fmla="*/ 2734165 w 3540888"/>
              <a:gd name="connsiteY3464" fmla="*/ 3068220 h 3540887"/>
              <a:gd name="connsiteX3465" fmla="*/ 2731865 w 3540888"/>
              <a:gd name="connsiteY3465" fmla="*/ 3080243 h 3540887"/>
              <a:gd name="connsiteX3466" fmla="*/ 2741057 w 3540888"/>
              <a:gd name="connsiteY3466" fmla="*/ 3112299 h 3540887"/>
              <a:gd name="connsiteX3467" fmla="*/ 2747953 w 3540888"/>
              <a:gd name="connsiteY3467" fmla="*/ 3104286 h 3540887"/>
              <a:gd name="connsiteX3468" fmla="*/ 2747953 w 3540888"/>
              <a:gd name="connsiteY3468" fmla="*/ 3128328 h 3540887"/>
              <a:gd name="connsiteX3469" fmla="*/ 2752549 w 3540888"/>
              <a:gd name="connsiteY3469" fmla="*/ 3112299 h 3540887"/>
              <a:gd name="connsiteX3470" fmla="*/ 2757145 w 3540888"/>
              <a:gd name="connsiteY3470" fmla="*/ 3120314 h 3540887"/>
              <a:gd name="connsiteX3471" fmla="*/ 2750251 w 3540888"/>
              <a:gd name="connsiteY3471" fmla="*/ 3128328 h 3540887"/>
              <a:gd name="connsiteX3472" fmla="*/ 2759444 w 3540888"/>
              <a:gd name="connsiteY3472" fmla="*/ 3136342 h 3540887"/>
              <a:gd name="connsiteX3473" fmla="*/ 2759444 w 3540888"/>
              <a:gd name="connsiteY3473" fmla="*/ 3120314 h 3540887"/>
              <a:gd name="connsiteX3474" fmla="*/ 2766339 w 3540888"/>
              <a:gd name="connsiteY3474" fmla="*/ 3136341 h 3540887"/>
              <a:gd name="connsiteX3475" fmla="*/ 2766339 w 3540888"/>
              <a:gd name="connsiteY3475" fmla="*/ 3088257 h 3540887"/>
              <a:gd name="connsiteX3476" fmla="*/ 2761744 w 3540888"/>
              <a:gd name="connsiteY3476" fmla="*/ 3072229 h 3540887"/>
              <a:gd name="connsiteX3477" fmla="*/ 2766339 w 3540888"/>
              <a:gd name="connsiteY3477" fmla="*/ 3068220 h 3540887"/>
              <a:gd name="connsiteX3478" fmla="*/ 2761744 w 3540888"/>
              <a:gd name="connsiteY3478" fmla="*/ 3060206 h 3540887"/>
              <a:gd name="connsiteX3479" fmla="*/ 2752549 w 3540888"/>
              <a:gd name="connsiteY3479" fmla="*/ 3080243 h 3540887"/>
              <a:gd name="connsiteX3480" fmla="*/ 2752549 w 3540888"/>
              <a:gd name="connsiteY3480" fmla="*/ 3068220 h 3540887"/>
              <a:gd name="connsiteX3481" fmla="*/ 2747953 w 3540888"/>
              <a:gd name="connsiteY3481" fmla="*/ 3068220 h 3540887"/>
              <a:gd name="connsiteX3482" fmla="*/ 2745656 w 3540888"/>
              <a:gd name="connsiteY3482" fmla="*/ 3056201 h 3540887"/>
              <a:gd name="connsiteX3483" fmla="*/ 2745656 w 3540888"/>
              <a:gd name="connsiteY3483" fmla="*/ 3040168 h 3540887"/>
              <a:gd name="connsiteX3484" fmla="*/ 2757145 w 3540888"/>
              <a:gd name="connsiteY3484" fmla="*/ 3036164 h 3540887"/>
              <a:gd name="connsiteX3485" fmla="*/ 2752549 w 3540888"/>
              <a:gd name="connsiteY3485" fmla="*/ 3044177 h 3540887"/>
              <a:gd name="connsiteX3486" fmla="*/ 2761744 w 3540888"/>
              <a:gd name="connsiteY3486" fmla="*/ 3052192 h 3540887"/>
              <a:gd name="connsiteX3487" fmla="*/ 2766339 w 3540888"/>
              <a:gd name="connsiteY3487" fmla="*/ 3044177 h 3540887"/>
              <a:gd name="connsiteX3488" fmla="*/ 2761744 w 3540888"/>
              <a:gd name="connsiteY3488" fmla="*/ 3032154 h 3540887"/>
              <a:gd name="connsiteX3489" fmla="*/ 2766339 w 3540888"/>
              <a:gd name="connsiteY3489" fmla="*/ 3036163 h 3540887"/>
              <a:gd name="connsiteX3490" fmla="*/ 2766339 w 3540888"/>
              <a:gd name="connsiteY3490" fmla="*/ 3028149 h 3540887"/>
              <a:gd name="connsiteX3491" fmla="*/ 2764040 w 3540888"/>
              <a:gd name="connsiteY3491" fmla="*/ 3024140 h 3540887"/>
              <a:gd name="connsiteX3492" fmla="*/ 2747953 w 3540888"/>
              <a:gd name="connsiteY3492" fmla="*/ 3012121 h 3540887"/>
              <a:gd name="connsiteX3493" fmla="*/ 2757145 w 3540888"/>
              <a:gd name="connsiteY3493" fmla="*/ 3012121 h 3540887"/>
              <a:gd name="connsiteX3494" fmla="*/ 2759444 w 3540888"/>
              <a:gd name="connsiteY3494" fmla="*/ 3020135 h 3540887"/>
              <a:gd name="connsiteX3495" fmla="*/ 2766339 w 3540888"/>
              <a:gd name="connsiteY3495" fmla="*/ 3020135 h 3540887"/>
              <a:gd name="connsiteX3496" fmla="*/ 2759444 w 3540888"/>
              <a:gd name="connsiteY3496" fmla="*/ 3000098 h 3540887"/>
              <a:gd name="connsiteX3497" fmla="*/ 2743356 w 3540888"/>
              <a:gd name="connsiteY3497" fmla="*/ 3004107 h 3540887"/>
              <a:gd name="connsiteX3498" fmla="*/ 2746625 w 3540888"/>
              <a:gd name="connsiteY3498" fmla="*/ 3002665 h 3540887"/>
              <a:gd name="connsiteX3499" fmla="*/ 2746884 w 3540888"/>
              <a:gd name="connsiteY3499" fmla="*/ 2998739 h 3540887"/>
              <a:gd name="connsiteX3500" fmla="*/ 2749350 w 3540888"/>
              <a:gd name="connsiteY3500" fmla="*/ 3000495 h 3540887"/>
              <a:gd name="connsiteX3501" fmla="*/ 2756782 w 3540888"/>
              <a:gd name="connsiteY3501" fmla="*/ 2991824 h 3540887"/>
              <a:gd name="connsiteX3502" fmla="*/ 2780595 w 3540888"/>
              <a:gd name="connsiteY3502" fmla="*/ 2990162 h 3540887"/>
              <a:gd name="connsiteX3503" fmla="*/ 2787338 w 3540888"/>
              <a:gd name="connsiteY3503" fmla="*/ 2985487 h 3540887"/>
              <a:gd name="connsiteX3504" fmla="*/ 2789219 w 3540888"/>
              <a:gd name="connsiteY3504" fmla="*/ 2985604 h 3540887"/>
              <a:gd name="connsiteX3505" fmla="*/ 2789323 w 3540888"/>
              <a:gd name="connsiteY3505" fmla="*/ 2996092 h 3540887"/>
              <a:gd name="connsiteX3506" fmla="*/ 2798514 w 3540888"/>
              <a:gd name="connsiteY3506" fmla="*/ 3000098 h 3540887"/>
              <a:gd name="connsiteX3507" fmla="*/ 2803110 w 3540888"/>
              <a:gd name="connsiteY3507" fmla="*/ 3012121 h 3540887"/>
              <a:gd name="connsiteX3508" fmla="*/ 2805410 w 3540888"/>
              <a:gd name="connsiteY3508" fmla="*/ 3020134 h 3540887"/>
              <a:gd name="connsiteX3509" fmla="*/ 2800814 w 3540888"/>
              <a:gd name="connsiteY3509" fmla="*/ 3036164 h 3540887"/>
              <a:gd name="connsiteX3510" fmla="*/ 2807707 w 3540888"/>
              <a:gd name="connsiteY3510" fmla="*/ 3044177 h 3540887"/>
              <a:gd name="connsiteX3511" fmla="*/ 2807707 w 3540888"/>
              <a:gd name="connsiteY3511" fmla="*/ 3020134 h 3540887"/>
              <a:gd name="connsiteX3512" fmla="*/ 2800814 w 3540888"/>
              <a:gd name="connsiteY3512" fmla="*/ 3000097 h 3540887"/>
              <a:gd name="connsiteX3513" fmla="*/ 2796504 w 3540888"/>
              <a:gd name="connsiteY3513" fmla="*/ 2986073 h 3540887"/>
              <a:gd name="connsiteX3514" fmla="*/ 2796487 w 3540888"/>
              <a:gd name="connsiteY3514" fmla="*/ 2985975 h 3540887"/>
              <a:gd name="connsiteX3515" fmla="*/ 2804659 w 3540888"/>
              <a:gd name="connsiteY3515" fmla="*/ 2985042 h 3540887"/>
              <a:gd name="connsiteX3516" fmla="*/ 2805714 w 3540888"/>
              <a:gd name="connsiteY3516" fmla="*/ 2983552 h 3540887"/>
              <a:gd name="connsiteX3517" fmla="*/ 2807707 w 3540888"/>
              <a:gd name="connsiteY3517" fmla="*/ 2984069 h 3540887"/>
              <a:gd name="connsiteX3518" fmla="*/ 2807707 w 3540888"/>
              <a:gd name="connsiteY3518" fmla="*/ 2996092 h 3540887"/>
              <a:gd name="connsiteX3519" fmla="*/ 2814602 w 3540888"/>
              <a:gd name="connsiteY3519" fmla="*/ 2988078 h 3540887"/>
              <a:gd name="connsiteX3520" fmla="*/ 2816902 w 3540888"/>
              <a:gd name="connsiteY3520" fmla="*/ 3000098 h 3540887"/>
              <a:gd name="connsiteX3521" fmla="*/ 2816900 w 3540888"/>
              <a:gd name="connsiteY3521" fmla="*/ 2990581 h 3540887"/>
              <a:gd name="connsiteX3522" fmla="*/ 2816902 w 3540888"/>
              <a:gd name="connsiteY3522" fmla="*/ 2986093 h 3540887"/>
              <a:gd name="connsiteX3523" fmla="*/ 2818724 w 3540888"/>
              <a:gd name="connsiteY3523" fmla="*/ 2995169 h 3540887"/>
              <a:gd name="connsiteX3524" fmla="*/ 2822490 w 3540888"/>
              <a:gd name="connsiteY3524" fmla="*/ 2983171 h 3540887"/>
              <a:gd name="connsiteX3525" fmla="*/ 2822646 w 3540888"/>
              <a:gd name="connsiteY3525" fmla="*/ 2983318 h 3540887"/>
              <a:gd name="connsiteX3526" fmla="*/ 2826093 w 3540888"/>
              <a:gd name="connsiteY3526" fmla="*/ 2976055 h 3540887"/>
              <a:gd name="connsiteX3527" fmla="*/ 2824107 w 3540888"/>
              <a:gd name="connsiteY3527" fmla="*/ 2976055 h 3540887"/>
              <a:gd name="connsiteX3528" fmla="*/ 2825236 w 3540888"/>
              <a:gd name="connsiteY3528" fmla="*/ 2968139 h 3540887"/>
              <a:gd name="connsiteX3529" fmla="*/ 2825890 w 3540888"/>
              <a:gd name="connsiteY3529" fmla="*/ 2970186 h 3540887"/>
              <a:gd name="connsiteX3530" fmla="*/ 2829523 w 3540888"/>
              <a:gd name="connsiteY3530" fmla="*/ 2974518 h 3540887"/>
              <a:gd name="connsiteX3531" fmla="*/ 2835193 w 3540888"/>
              <a:gd name="connsiteY3531" fmla="*/ 2978198 h 3540887"/>
              <a:gd name="connsiteX3532" fmla="*/ 2876090 w 3540888"/>
              <a:gd name="connsiteY3532" fmla="*/ 2946811 h 3540887"/>
              <a:gd name="connsiteX3533" fmla="*/ 2870068 w 3540888"/>
              <a:gd name="connsiteY3533" fmla="*/ 2935004 h 3540887"/>
              <a:gd name="connsiteX3534" fmla="*/ 2860135 w 3540888"/>
              <a:gd name="connsiteY3534" fmla="*/ 2960152 h 3540887"/>
              <a:gd name="connsiteX3535" fmla="*/ 2849319 w 3540888"/>
              <a:gd name="connsiteY3535" fmla="*/ 2964983 h 3540887"/>
              <a:gd name="connsiteX3536" fmla="*/ 2843649 w 3540888"/>
              <a:gd name="connsiteY3536" fmla="*/ 2961303 h 3540887"/>
              <a:gd name="connsiteX3537" fmla="*/ 2841466 w 3540888"/>
              <a:gd name="connsiteY3537" fmla="*/ 2953304 h 3540887"/>
              <a:gd name="connsiteX3538" fmla="*/ 2859256 w 3540888"/>
              <a:gd name="connsiteY3538" fmla="*/ 2939834 h 3540887"/>
              <a:gd name="connsiteX3539" fmla="*/ 2835267 w 3540888"/>
              <a:gd name="connsiteY3539" fmla="*/ 2937432 h 3540887"/>
              <a:gd name="connsiteX3540" fmla="*/ 2833083 w 3540888"/>
              <a:gd name="connsiteY3540" fmla="*/ 2929433 h 3540887"/>
              <a:gd name="connsiteX3541" fmla="*/ 2825927 w 3540888"/>
              <a:gd name="connsiteY3541" fmla="*/ 2936622 h 3540887"/>
              <a:gd name="connsiteX3542" fmla="*/ 2826093 w 3540888"/>
              <a:gd name="connsiteY3542" fmla="*/ 2935984 h 3540887"/>
              <a:gd name="connsiteX3543" fmla="*/ 2825554 w 3540888"/>
              <a:gd name="connsiteY3543" fmla="*/ 2931277 h 3540887"/>
              <a:gd name="connsiteX3544" fmla="*/ 2825332 w 3540888"/>
              <a:gd name="connsiteY3544" fmla="*/ 2921536 h 3540887"/>
              <a:gd name="connsiteX3545" fmla="*/ 2823732 w 3540888"/>
              <a:gd name="connsiteY3545" fmla="*/ 2912683 h 3540887"/>
              <a:gd name="connsiteX3546" fmla="*/ 2824369 w 3540888"/>
              <a:gd name="connsiteY3546" fmla="*/ 2912939 h 3540887"/>
              <a:gd name="connsiteX3547" fmla="*/ 2828389 w 3540888"/>
              <a:gd name="connsiteY3547" fmla="*/ 2915946 h 3540887"/>
              <a:gd name="connsiteX3548" fmla="*/ 2825648 w 3540888"/>
              <a:gd name="connsiteY3548" fmla="*/ 2903995 h 3540887"/>
              <a:gd name="connsiteX3549" fmla="*/ 2829843 w 3540888"/>
              <a:gd name="connsiteY3549" fmla="*/ 2897051 h 3540887"/>
              <a:gd name="connsiteX3550" fmla="*/ 2830742 w 3540888"/>
              <a:gd name="connsiteY3550" fmla="*/ 2900166 h 3540887"/>
              <a:gd name="connsiteX3551" fmla="*/ 2832413 w 3540888"/>
              <a:gd name="connsiteY3551" fmla="*/ 2907933 h 3540887"/>
              <a:gd name="connsiteX3552" fmla="*/ 2830689 w 3540888"/>
              <a:gd name="connsiteY3552" fmla="*/ 2915947 h 3540887"/>
              <a:gd name="connsiteX3553" fmla="*/ 2837584 w 3540888"/>
              <a:gd name="connsiteY3553" fmla="*/ 2931975 h 3540887"/>
              <a:gd name="connsiteX3554" fmla="*/ 2858268 w 3540888"/>
              <a:gd name="connsiteY3554" fmla="*/ 2931975 h 3540887"/>
              <a:gd name="connsiteX3555" fmla="*/ 2862864 w 3540888"/>
              <a:gd name="connsiteY3555" fmla="*/ 2927966 h 3540887"/>
              <a:gd name="connsiteX3556" fmla="*/ 2860567 w 3540888"/>
              <a:gd name="connsiteY3556" fmla="*/ 2907933 h 3540887"/>
              <a:gd name="connsiteX3557" fmla="*/ 2865164 w 3540888"/>
              <a:gd name="connsiteY3557" fmla="*/ 2911937 h 3540887"/>
              <a:gd name="connsiteX3558" fmla="*/ 2867462 w 3540888"/>
              <a:gd name="connsiteY3558" fmla="*/ 2898415 h 3540887"/>
              <a:gd name="connsiteX3559" fmla="*/ 2868202 w 3540888"/>
              <a:gd name="connsiteY3559" fmla="*/ 2895024 h 3540887"/>
              <a:gd name="connsiteX3560" fmla="*/ 2873979 w 3540888"/>
              <a:gd name="connsiteY3560" fmla="*/ 2898046 h 3540887"/>
              <a:gd name="connsiteX3561" fmla="*/ 2873518 w 3540888"/>
              <a:gd name="connsiteY3561" fmla="*/ 2887372 h 3540887"/>
              <a:gd name="connsiteX3562" fmla="*/ 2878952 w 3540888"/>
              <a:gd name="connsiteY3562" fmla="*/ 2891905 h 3540887"/>
              <a:gd name="connsiteX3563" fmla="*/ 2883547 w 3540888"/>
              <a:gd name="connsiteY3563" fmla="*/ 2935984 h 3540887"/>
              <a:gd name="connsiteX3564" fmla="*/ 2876655 w 3540888"/>
              <a:gd name="connsiteY3564" fmla="*/ 2964031 h 3540887"/>
              <a:gd name="connsiteX3565" fmla="*/ 2883547 w 3540888"/>
              <a:gd name="connsiteY3565" fmla="*/ 2956018 h 3540887"/>
              <a:gd name="connsiteX3566" fmla="*/ 2883547 w 3540888"/>
              <a:gd name="connsiteY3566" fmla="*/ 2972046 h 3540887"/>
              <a:gd name="connsiteX3567" fmla="*/ 2886709 w 3540888"/>
              <a:gd name="connsiteY3567" fmla="*/ 2957521 h 3540887"/>
              <a:gd name="connsiteX3568" fmla="*/ 2887242 w 3540888"/>
              <a:gd name="connsiteY3568" fmla="*/ 2951028 h 3540887"/>
              <a:gd name="connsiteX3569" fmla="*/ 2889458 w 3540888"/>
              <a:gd name="connsiteY3569" fmla="*/ 2957964 h 3540887"/>
              <a:gd name="connsiteX3570" fmla="*/ 2887442 w 3540888"/>
              <a:gd name="connsiteY3570" fmla="*/ 2948579 h 3540887"/>
              <a:gd name="connsiteX3571" fmla="*/ 2888146 w 3540888"/>
              <a:gd name="connsiteY3571" fmla="*/ 2939989 h 3540887"/>
              <a:gd name="connsiteX3572" fmla="*/ 2885847 w 3540888"/>
              <a:gd name="connsiteY3572" fmla="*/ 2923961 h 3540887"/>
              <a:gd name="connsiteX3573" fmla="*/ 2890442 w 3540888"/>
              <a:gd name="connsiteY3573" fmla="*/ 2919952 h 3540887"/>
              <a:gd name="connsiteX3574" fmla="*/ 2893890 w 3540888"/>
              <a:gd name="connsiteY3574" fmla="*/ 2889899 h 3540887"/>
              <a:gd name="connsiteX3575" fmla="*/ 2895263 w 3540888"/>
              <a:gd name="connsiteY3575" fmla="*/ 2877937 h 3540887"/>
              <a:gd name="connsiteX3576" fmla="*/ 2896315 w 3540888"/>
              <a:gd name="connsiteY3576" fmla="*/ 2878144 h 3540887"/>
              <a:gd name="connsiteX3577" fmla="*/ 2902761 w 3540888"/>
              <a:gd name="connsiteY3577" fmla="*/ 2883809 h 3540887"/>
              <a:gd name="connsiteX3578" fmla="*/ 2915583 w 3540888"/>
              <a:gd name="connsiteY3578" fmla="*/ 2882913 h 3540887"/>
              <a:gd name="connsiteX3579" fmla="*/ 2918719 w 3540888"/>
              <a:gd name="connsiteY3579" fmla="*/ 2870466 h 3540887"/>
              <a:gd name="connsiteX3580" fmla="*/ 2922732 w 3540888"/>
              <a:gd name="connsiteY3580" fmla="*/ 2878338 h 3540887"/>
              <a:gd name="connsiteX3581" fmla="*/ 2936858 w 3540888"/>
              <a:gd name="connsiteY3581" fmla="*/ 2865124 h 3540887"/>
              <a:gd name="connsiteX3582" fmla="*/ 2962327 w 3540888"/>
              <a:gd name="connsiteY3582" fmla="*/ 2859270 h 3540887"/>
              <a:gd name="connsiteX3583" fmla="*/ 2964510 w 3540888"/>
              <a:gd name="connsiteY3583" fmla="*/ 2867270 h 3540887"/>
              <a:gd name="connsiteX3584" fmla="*/ 2963807 w 3540888"/>
              <a:gd name="connsiteY3584" fmla="*/ 2851015 h 3540887"/>
              <a:gd name="connsiteX3585" fmla="*/ 2971485 w 3540888"/>
              <a:gd name="connsiteY3585" fmla="*/ 2858631 h 3540887"/>
              <a:gd name="connsiteX3586" fmla="*/ 2972789 w 3540888"/>
              <a:gd name="connsiteY3586" fmla="*/ 2846312 h 3540887"/>
              <a:gd name="connsiteX3587" fmla="*/ 2985611 w 3540888"/>
              <a:gd name="connsiteY3587" fmla="*/ 2845416 h 3540887"/>
              <a:gd name="connsiteX3588" fmla="*/ 3012909 w 3540888"/>
              <a:gd name="connsiteY3588" fmla="*/ 2839434 h 3540887"/>
              <a:gd name="connsiteX3589" fmla="*/ 3025733 w 3540888"/>
              <a:gd name="connsiteY3589" fmla="*/ 2838539 h 3540887"/>
              <a:gd name="connsiteX3590" fmla="*/ 3033762 w 3540888"/>
              <a:gd name="connsiteY3590" fmla="*/ 2854283 h 3540887"/>
              <a:gd name="connsiteX3591" fmla="*/ 3044576 w 3540888"/>
              <a:gd name="connsiteY3591" fmla="*/ 2849452 h 3540887"/>
              <a:gd name="connsiteX3592" fmla="*/ 3066381 w 3540888"/>
              <a:gd name="connsiteY3592" fmla="*/ 2843854 h 3540887"/>
              <a:gd name="connsiteX3593" fmla="*/ 3065077 w 3540888"/>
              <a:gd name="connsiteY3593" fmla="*/ 2856173 h 3540887"/>
              <a:gd name="connsiteX3594" fmla="*/ 3070045 w 3540888"/>
              <a:gd name="connsiteY3594" fmla="*/ 2843598 h 3540887"/>
              <a:gd name="connsiteX3595" fmla="*/ 3077898 w 3540888"/>
              <a:gd name="connsiteY3595" fmla="*/ 2855278 h 3540887"/>
              <a:gd name="connsiteX3596" fmla="*/ 3086354 w 3540888"/>
              <a:gd name="connsiteY3596" fmla="*/ 2838383 h 3540887"/>
              <a:gd name="connsiteX3597" fmla="*/ 3090367 w 3540888"/>
              <a:gd name="connsiteY3597" fmla="*/ 2846255 h 3540887"/>
              <a:gd name="connsiteX3598" fmla="*/ 3095336 w 3540888"/>
              <a:gd name="connsiteY3598" fmla="*/ 2833680 h 3540887"/>
              <a:gd name="connsiteX3599" fmla="*/ 3095687 w 3540888"/>
              <a:gd name="connsiteY3599" fmla="*/ 2841808 h 3540887"/>
              <a:gd name="connsiteX3600" fmla="*/ 3119677 w 3540888"/>
              <a:gd name="connsiteY3600" fmla="*/ 2844209 h 3540887"/>
              <a:gd name="connsiteX3601" fmla="*/ 3120979 w 3540888"/>
              <a:gd name="connsiteY3601" fmla="*/ 2831890 h 3540887"/>
              <a:gd name="connsiteX3602" fmla="*/ 3132850 w 3540888"/>
              <a:gd name="connsiteY3602" fmla="*/ 2851441 h 3540887"/>
              <a:gd name="connsiteX3603" fmla="*/ 3128483 w 3540888"/>
              <a:gd name="connsiteY3603" fmla="*/ 2835442 h 3540887"/>
              <a:gd name="connsiteX3604" fmla="*/ 3133803 w 3540888"/>
              <a:gd name="connsiteY3604" fmla="*/ 2830994 h 3540887"/>
              <a:gd name="connsiteX3605" fmla="*/ 3136338 w 3540888"/>
              <a:gd name="connsiteY3605" fmla="*/ 2847122 h 3540887"/>
              <a:gd name="connsiteX3606" fmla="*/ 3137464 w 3540888"/>
              <a:gd name="connsiteY3606" fmla="*/ 2830739 h 3540887"/>
              <a:gd name="connsiteX3607" fmla="*/ 3139824 w 3540888"/>
              <a:gd name="connsiteY3607" fmla="*/ 2842802 h 3540887"/>
              <a:gd name="connsiteX3608" fmla="*/ 3188576 w 3540888"/>
              <a:gd name="connsiteY3608" fmla="*/ 2823095 h 3540887"/>
              <a:gd name="connsiteX3609" fmla="*/ 3190782 w 3540888"/>
              <a:gd name="connsiteY3609" fmla="*/ 2824159 h 3540887"/>
              <a:gd name="connsiteX3610" fmla="*/ 3238523 w 3540888"/>
              <a:gd name="connsiteY3610" fmla="*/ 2760315 h 3540887"/>
              <a:gd name="connsiteX3611" fmla="*/ 3327204 w 3540888"/>
              <a:gd name="connsiteY3611" fmla="*/ 2614342 h 3540887"/>
              <a:gd name="connsiteX3612" fmla="*/ 3330932 w 3540888"/>
              <a:gd name="connsiteY3612" fmla="*/ 2606604 h 3540887"/>
              <a:gd name="connsiteX3613" fmla="*/ 3330638 w 3540888"/>
              <a:gd name="connsiteY3613" fmla="*/ 2604027 h 3540887"/>
              <a:gd name="connsiteX3614" fmla="*/ 3320296 w 3540888"/>
              <a:gd name="connsiteY3614" fmla="*/ 2597872 h 3540887"/>
              <a:gd name="connsiteX3615" fmla="*/ 3338086 w 3540888"/>
              <a:gd name="connsiteY3615" fmla="*/ 2584402 h 3540887"/>
              <a:gd name="connsiteX3616" fmla="*/ 3335726 w 3540888"/>
              <a:gd name="connsiteY3616" fmla="*/ 2572338 h 3540887"/>
              <a:gd name="connsiteX3617" fmla="*/ 3345440 w 3540888"/>
              <a:gd name="connsiteY3617" fmla="*/ 2568603 h 3540887"/>
              <a:gd name="connsiteX3618" fmla="*/ 3349085 w 3540888"/>
              <a:gd name="connsiteY3618" fmla="*/ 2568921 h 3540887"/>
              <a:gd name="connsiteX3619" fmla="*/ 3352737 w 3540888"/>
              <a:gd name="connsiteY3619" fmla="*/ 2561340 h 3540887"/>
              <a:gd name="connsiteX3620" fmla="*/ 3353517 w 3540888"/>
              <a:gd name="connsiteY3620" fmla="*/ 2558869 h 3540887"/>
              <a:gd name="connsiteX3621" fmla="*/ 3346013 w 3540888"/>
              <a:gd name="connsiteY3621" fmla="*/ 2555316 h 3540887"/>
              <a:gd name="connsiteX3622" fmla="*/ 3355974 w 3540888"/>
              <a:gd name="connsiteY3622" fmla="*/ 2554620 h 3540887"/>
              <a:gd name="connsiteX3623" fmla="*/ 3401757 w 3540888"/>
              <a:gd name="connsiteY3623" fmla="*/ 2459580 h 3540887"/>
              <a:gd name="connsiteX3624" fmla="*/ 3432561 w 3540888"/>
              <a:gd name="connsiteY3624" fmla="*/ 2375417 h 3540887"/>
              <a:gd name="connsiteX3625" fmla="*/ 3431113 w 3540888"/>
              <a:gd name="connsiteY3625" fmla="*/ 2372579 h 3540887"/>
              <a:gd name="connsiteX3626" fmla="*/ 3429859 w 3540888"/>
              <a:gd name="connsiteY3626" fmla="*/ 2370121 h 3540887"/>
              <a:gd name="connsiteX3627" fmla="*/ 3432996 w 3540888"/>
              <a:gd name="connsiteY3627" fmla="*/ 2357674 h 3540887"/>
              <a:gd name="connsiteX3628" fmla="*/ 3427326 w 3540888"/>
              <a:gd name="connsiteY3628" fmla="*/ 2353992 h 3540887"/>
              <a:gd name="connsiteX3629" fmla="*/ 3430636 w 3540888"/>
              <a:gd name="connsiteY3629" fmla="*/ 2345607 h 3540887"/>
              <a:gd name="connsiteX3630" fmla="*/ 3434475 w 3540888"/>
              <a:gd name="connsiteY3630" fmla="*/ 2349416 h 3540887"/>
              <a:gd name="connsiteX3631" fmla="*/ 3436659 w 3540888"/>
              <a:gd name="connsiteY3631" fmla="*/ 2357419 h 3540887"/>
              <a:gd name="connsiteX3632" fmla="*/ 3437788 w 3540888"/>
              <a:gd name="connsiteY3632" fmla="*/ 2341035 h 3540887"/>
              <a:gd name="connsiteX3633" fmla="*/ 3422959 w 3540888"/>
              <a:gd name="connsiteY3633" fmla="*/ 2337993 h 3540887"/>
              <a:gd name="connsiteX3634" fmla="*/ 3421654 w 3540888"/>
              <a:gd name="connsiteY3634" fmla="*/ 2350312 h 3540887"/>
              <a:gd name="connsiteX3635" fmla="*/ 3405169 w 3540888"/>
              <a:gd name="connsiteY3635" fmla="*/ 2351463 h 3540887"/>
              <a:gd name="connsiteX3636" fmla="*/ 3406297 w 3540888"/>
              <a:gd name="connsiteY3636" fmla="*/ 2335080 h 3540887"/>
              <a:gd name="connsiteX3637" fmla="*/ 3413798 w 3540888"/>
              <a:gd name="connsiteY3637" fmla="*/ 2338632 h 3540887"/>
              <a:gd name="connsiteX3638" fmla="*/ 3413623 w 3540888"/>
              <a:gd name="connsiteY3638" fmla="*/ 2334568 h 3540887"/>
              <a:gd name="connsiteX3639" fmla="*/ 3409082 w 3540888"/>
              <a:gd name="connsiteY3639" fmla="*/ 2314508 h 3540887"/>
              <a:gd name="connsiteX3640" fmla="*/ 3411439 w 3540888"/>
              <a:gd name="connsiteY3640" fmla="*/ 2326570 h 3540887"/>
              <a:gd name="connsiteX3641" fmla="*/ 3416583 w 3540888"/>
              <a:gd name="connsiteY3641" fmla="*/ 2318058 h 3540887"/>
              <a:gd name="connsiteX3642" fmla="*/ 3408378 w 3540888"/>
              <a:gd name="connsiteY3642" fmla="*/ 2298253 h 3540887"/>
              <a:gd name="connsiteX3643" fmla="*/ 3405242 w 3540888"/>
              <a:gd name="connsiteY3643" fmla="*/ 2310698 h 3540887"/>
              <a:gd name="connsiteX3644" fmla="*/ 3404538 w 3540888"/>
              <a:gd name="connsiteY3644" fmla="*/ 2294443 h 3540887"/>
              <a:gd name="connsiteX3645" fmla="*/ 3403410 w 3540888"/>
              <a:gd name="connsiteY3645" fmla="*/ 2310826 h 3540887"/>
              <a:gd name="connsiteX3646" fmla="*/ 3399042 w 3540888"/>
              <a:gd name="connsiteY3646" fmla="*/ 2294827 h 3540887"/>
              <a:gd name="connsiteX3647" fmla="*/ 3395202 w 3540888"/>
              <a:gd name="connsiteY3647" fmla="*/ 2291018 h 3540887"/>
              <a:gd name="connsiteX3648" fmla="*/ 3396859 w 3540888"/>
              <a:gd name="connsiteY3648" fmla="*/ 2286829 h 3540887"/>
              <a:gd name="connsiteX3649" fmla="*/ 3415352 w 3540888"/>
              <a:gd name="connsiteY3649" fmla="*/ 2289611 h 3540887"/>
              <a:gd name="connsiteX3650" fmla="*/ 3415001 w 3540888"/>
              <a:gd name="connsiteY3650" fmla="*/ 2281485 h 3540887"/>
              <a:gd name="connsiteX3651" fmla="*/ 3420848 w 3540888"/>
              <a:gd name="connsiteY3651" fmla="*/ 2289227 h 3540887"/>
              <a:gd name="connsiteX3652" fmla="*/ 3424336 w 3540888"/>
              <a:gd name="connsiteY3652" fmla="*/ 2284911 h 3540887"/>
              <a:gd name="connsiteX3653" fmla="*/ 3421977 w 3540888"/>
              <a:gd name="connsiteY3653" fmla="*/ 2272844 h 3540887"/>
              <a:gd name="connsiteX3654" fmla="*/ 3434799 w 3540888"/>
              <a:gd name="connsiteY3654" fmla="*/ 2271949 h 3540887"/>
              <a:gd name="connsiteX3655" fmla="*/ 3437509 w 3540888"/>
              <a:gd name="connsiteY3655" fmla="*/ 2292141 h 3540887"/>
              <a:gd name="connsiteX3656" fmla="*/ 3419368 w 3540888"/>
              <a:gd name="connsiteY3656" fmla="*/ 2297485 h 3540887"/>
              <a:gd name="connsiteX3657" fmla="*/ 3427221 w 3540888"/>
              <a:gd name="connsiteY3657" fmla="*/ 2309164 h 3540887"/>
              <a:gd name="connsiteX3658" fmla="*/ 3413696 w 3540888"/>
              <a:gd name="connsiteY3658" fmla="*/ 2293804 h 3540887"/>
              <a:gd name="connsiteX3659" fmla="*/ 3422079 w 3540888"/>
              <a:gd name="connsiteY3659" fmla="*/ 2317673 h 3540887"/>
              <a:gd name="connsiteX3660" fmla="*/ 3413974 w 3540888"/>
              <a:gd name="connsiteY3660" fmla="*/ 2342698 h 3540887"/>
              <a:gd name="connsiteX3661" fmla="*/ 3425919 w 3540888"/>
              <a:gd name="connsiteY3661" fmla="*/ 2321482 h 3540887"/>
              <a:gd name="connsiteX3662" fmla="*/ 3437436 w 3540888"/>
              <a:gd name="connsiteY3662" fmla="*/ 2332905 h 3540887"/>
              <a:gd name="connsiteX3663" fmla="*/ 3436733 w 3540888"/>
              <a:gd name="connsiteY3663" fmla="*/ 2316651 h 3540887"/>
              <a:gd name="connsiteX3664" fmla="*/ 3433069 w 3540888"/>
              <a:gd name="connsiteY3664" fmla="*/ 2316906 h 3540887"/>
              <a:gd name="connsiteX3665" fmla="*/ 3438037 w 3540888"/>
              <a:gd name="connsiteY3665" fmla="*/ 2304332 h 3540887"/>
              <a:gd name="connsiteX3666" fmla="*/ 3441874 w 3540888"/>
              <a:gd name="connsiteY3666" fmla="*/ 2308142 h 3540887"/>
              <a:gd name="connsiteX3667" fmla="*/ 3439166 w 3540888"/>
              <a:gd name="connsiteY3667" fmla="*/ 2287948 h 3540887"/>
              <a:gd name="connsiteX3668" fmla="*/ 3444483 w 3540888"/>
              <a:gd name="connsiteY3668" fmla="*/ 2283505 h 3540887"/>
              <a:gd name="connsiteX3669" fmla="*/ 3448674 w 3540888"/>
              <a:gd name="connsiteY3669" fmla="*/ 2295439 h 3540887"/>
              <a:gd name="connsiteX3670" fmla="*/ 3453643 w 3540888"/>
              <a:gd name="connsiteY3670" fmla="*/ 2282865 h 3540887"/>
              <a:gd name="connsiteX3671" fmla="*/ 3453995 w 3540888"/>
              <a:gd name="connsiteY3671" fmla="*/ 2290991 h 3540887"/>
              <a:gd name="connsiteX3672" fmla="*/ 3458785 w 3540888"/>
              <a:gd name="connsiteY3672" fmla="*/ 2274352 h 3540887"/>
              <a:gd name="connsiteX3673" fmla="*/ 3465557 w 3540888"/>
              <a:gd name="connsiteY3673" fmla="*/ 2275598 h 3540887"/>
              <a:gd name="connsiteX3674" fmla="*/ 3466556 w 3540888"/>
              <a:gd name="connsiteY3674" fmla="*/ 2276447 h 3540887"/>
              <a:gd name="connsiteX3675" fmla="*/ 3473065 w 3540888"/>
              <a:gd name="connsiteY3675" fmla="*/ 2251130 h 3540887"/>
              <a:gd name="connsiteX3676" fmla="*/ 3472383 w 3540888"/>
              <a:gd name="connsiteY3676" fmla="*/ 2248949 h 3540887"/>
              <a:gd name="connsiteX3677" fmla="*/ 3473738 w 3540888"/>
              <a:gd name="connsiteY3677" fmla="*/ 2248515 h 3540887"/>
              <a:gd name="connsiteX3678" fmla="*/ 3475936 w 3540888"/>
              <a:gd name="connsiteY3678" fmla="*/ 2239965 h 3540887"/>
              <a:gd name="connsiteX3679" fmla="*/ 3466362 w 3540888"/>
              <a:gd name="connsiteY3679" fmla="*/ 2237142 h 3540887"/>
              <a:gd name="connsiteX3680" fmla="*/ 3464882 w 3540888"/>
              <a:gd name="connsiteY3680" fmla="*/ 2245394 h 3540887"/>
              <a:gd name="connsiteX3681" fmla="*/ 3452411 w 3540888"/>
              <a:gd name="connsiteY3681" fmla="*/ 2254415 h 3540887"/>
              <a:gd name="connsiteX3682" fmla="*/ 3446212 w 3540888"/>
              <a:gd name="connsiteY3682" fmla="*/ 2238548 h 3540887"/>
              <a:gd name="connsiteX3683" fmla="*/ 3448396 w 3540888"/>
              <a:gd name="connsiteY3683" fmla="*/ 2246545 h 3540887"/>
              <a:gd name="connsiteX3684" fmla="*/ 3442549 w 3540888"/>
              <a:gd name="connsiteY3684" fmla="*/ 2238804 h 3540887"/>
              <a:gd name="connsiteX3685" fmla="*/ 3435751 w 3540888"/>
              <a:gd name="connsiteY3685" fmla="*/ 2251505 h 3540887"/>
              <a:gd name="connsiteX3686" fmla="*/ 3437231 w 3540888"/>
              <a:gd name="connsiteY3686" fmla="*/ 2243248 h 3540887"/>
              <a:gd name="connsiteX3687" fmla="*/ 3426239 w 3540888"/>
              <a:gd name="connsiteY3687" fmla="*/ 2244015 h 3540887"/>
              <a:gd name="connsiteX3688" fmla="*/ 3427543 w 3540888"/>
              <a:gd name="connsiteY3688" fmla="*/ 2231697 h 3540887"/>
              <a:gd name="connsiteX3689" fmla="*/ 3425360 w 3540888"/>
              <a:gd name="connsiteY3689" fmla="*/ 2223699 h 3540887"/>
              <a:gd name="connsiteX3690" fmla="*/ 3420218 w 3540888"/>
              <a:gd name="connsiteY3690" fmla="*/ 2232208 h 3540887"/>
              <a:gd name="connsiteX3691" fmla="*/ 3421937 w 3540888"/>
              <a:gd name="connsiteY3691" fmla="*/ 2236130 h 3540887"/>
              <a:gd name="connsiteX3692" fmla="*/ 3422226 w 3540888"/>
              <a:gd name="connsiteY3692" fmla="*/ 2236145 h 3540887"/>
              <a:gd name="connsiteX3693" fmla="*/ 3422179 w 3540888"/>
              <a:gd name="connsiteY3693" fmla="*/ 2236520 h 3540887"/>
              <a:gd name="connsiteX3694" fmla="*/ 3423937 w 3540888"/>
              <a:gd name="connsiteY3694" fmla="*/ 2238573 h 3540887"/>
              <a:gd name="connsiteX3695" fmla="*/ 3426415 w 3540888"/>
              <a:gd name="connsiteY3695" fmla="*/ 2248079 h 3540887"/>
              <a:gd name="connsiteX3696" fmla="*/ 3422929 w 3540888"/>
              <a:gd name="connsiteY3696" fmla="*/ 2252400 h 3540887"/>
              <a:gd name="connsiteX3697" fmla="*/ 3421204 w 3540888"/>
              <a:gd name="connsiteY3697" fmla="*/ 2244367 h 3540887"/>
              <a:gd name="connsiteX3698" fmla="*/ 3422179 w 3540888"/>
              <a:gd name="connsiteY3698" fmla="*/ 2236520 h 3540887"/>
              <a:gd name="connsiteX3699" fmla="*/ 3422033 w 3540888"/>
              <a:gd name="connsiteY3699" fmla="*/ 2236350 h 3540887"/>
              <a:gd name="connsiteX3700" fmla="*/ 3421937 w 3540888"/>
              <a:gd name="connsiteY3700" fmla="*/ 2236130 h 3540887"/>
              <a:gd name="connsiteX3701" fmla="*/ 3418082 w 3540888"/>
              <a:gd name="connsiteY3701" fmla="*/ 2235925 h 3540887"/>
              <a:gd name="connsiteX3702" fmla="*/ 3416554 w 3540888"/>
              <a:gd name="connsiteY3702" fmla="*/ 2232465 h 3540887"/>
              <a:gd name="connsiteX3703" fmla="*/ 3421699 w 3540888"/>
              <a:gd name="connsiteY3703" fmla="*/ 2223954 h 3540887"/>
              <a:gd name="connsiteX3704" fmla="*/ 3422824 w 3540888"/>
              <a:gd name="connsiteY3704" fmla="*/ 2207572 h 3540887"/>
              <a:gd name="connsiteX3705" fmla="*/ 3417683 w 3540888"/>
              <a:gd name="connsiteY3705" fmla="*/ 2216081 h 3540887"/>
              <a:gd name="connsiteX3706" fmla="*/ 3418034 w 3540888"/>
              <a:gd name="connsiteY3706" fmla="*/ 2224210 h 3540887"/>
              <a:gd name="connsiteX3707" fmla="*/ 3414194 w 3540888"/>
              <a:gd name="connsiteY3707" fmla="*/ 2220402 h 3540887"/>
              <a:gd name="connsiteX3708" fmla="*/ 3414722 w 3540888"/>
              <a:gd name="connsiteY3708" fmla="*/ 2232592 h 3540887"/>
              <a:gd name="connsiteX3709" fmla="*/ 3410706 w 3540888"/>
              <a:gd name="connsiteY3709" fmla="*/ 2224722 h 3540887"/>
              <a:gd name="connsiteX3710" fmla="*/ 3422472 w 3540888"/>
              <a:gd name="connsiteY3710" fmla="*/ 2199442 h 3540887"/>
              <a:gd name="connsiteX3711" fmla="*/ 3421944 w 3540888"/>
              <a:gd name="connsiteY3711" fmla="*/ 2187252 h 3540887"/>
              <a:gd name="connsiteX3712" fmla="*/ 3423953 w 3540888"/>
              <a:gd name="connsiteY3712" fmla="*/ 2191188 h 3540887"/>
              <a:gd name="connsiteX3713" fmla="*/ 3426488 w 3540888"/>
              <a:gd name="connsiteY3713" fmla="*/ 2207316 h 3540887"/>
              <a:gd name="connsiteX3714" fmla="*/ 3440438 w 3540888"/>
              <a:gd name="connsiteY3714" fmla="*/ 2190038 h 3540887"/>
              <a:gd name="connsiteX3715" fmla="*/ 3441918 w 3540888"/>
              <a:gd name="connsiteY3715" fmla="*/ 2181780 h 3540887"/>
              <a:gd name="connsiteX3716" fmla="*/ 3453084 w 3540888"/>
              <a:gd name="connsiteY3716" fmla="*/ 2185078 h 3540887"/>
              <a:gd name="connsiteX3717" fmla="*/ 3453435 w 3540888"/>
              <a:gd name="connsiteY3717" fmla="*/ 2193207 h 3540887"/>
              <a:gd name="connsiteX3718" fmla="*/ 3471401 w 3540888"/>
              <a:gd name="connsiteY3718" fmla="*/ 2183799 h 3540887"/>
              <a:gd name="connsiteX3719" fmla="*/ 3475592 w 3540888"/>
              <a:gd name="connsiteY3719" fmla="*/ 2195733 h 3540887"/>
              <a:gd name="connsiteX3720" fmla="*/ 3473057 w 3540888"/>
              <a:gd name="connsiteY3720" fmla="*/ 2179606 h 3540887"/>
              <a:gd name="connsiteX3721" fmla="*/ 3476721 w 3540888"/>
              <a:gd name="connsiteY3721" fmla="*/ 2179351 h 3540887"/>
              <a:gd name="connsiteX3722" fmla="*/ 3482569 w 3540888"/>
              <a:gd name="connsiteY3722" fmla="*/ 2187096 h 3540887"/>
              <a:gd name="connsiteX3723" fmla="*/ 3486629 w 3540888"/>
              <a:gd name="connsiteY3723" fmla="*/ 2178787 h 3540887"/>
              <a:gd name="connsiteX3724" fmla="*/ 3491278 w 3540888"/>
              <a:gd name="connsiteY3724" fmla="*/ 2180301 h 3540887"/>
              <a:gd name="connsiteX3725" fmla="*/ 3501743 w 3540888"/>
              <a:gd name="connsiteY3725" fmla="*/ 2139598 h 3540887"/>
              <a:gd name="connsiteX3726" fmla="*/ 3501587 w 3540888"/>
              <a:gd name="connsiteY3726" fmla="*/ 2139723 h 3540887"/>
              <a:gd name="connsiteX3727" fmla="*/ 3500605 w 3540888"/>
              <a:gd name="connsiteY3727" fmla="*/ 2136924 h 3540887"/>
              <a:gd name="connsiteX3728" fmla="*/ 3500078 w 3540888"/>
              <a:gd name="connsiteY3728" fmla="*/ 2124733 h 3540887"/>
              <a:gd name="connsiteX3729" fmla="*/ 3491448 w 3540888"/>
              <a:gd name="connsiteY3729" fmla="*/ 2137563 h 3540887"/>
              <a:gd name="connsiteX3730" fmla="*/ 3487317 w 3540888"/>
              <a:gd name="connsiteY3730" fmla="*/ 2122430 h 3540887"/>
              <a:gd name="connsiteX3731" fmla="*/ 3487145 w 3540888"/>
              <a:gd name="connsiteY3731" fmla="*/ 2123044 h 3540887"/>
              <a:gd name="connsiteX3732" fmla="*/ 3487432 w 3540888"/>
              <a:gd name="connsiteY3732" fmla="*/ 2129693 h 3540887"/>
              <a:gd name="connsiteX3733" fmla="*/ 3487784 w 3540888"/>
              <a:gd name="connsiteY3733" fmla="*/ 2137819 h 3540887"/>
              <a:gd name="connsiteX3734" fmla="*/ 3476267 w 3540888"/>
              <a:gd name="connsiteY3734" fmla="*/ 2126396 h 3540887"/>
              <a:gd name="connsiteX3735" fmla="*/ 3474787 w 3540888"/>
              <a:gd name="connsiteY3735" fmla="*/ 2134654 h 3540887"/>
              <a:gd name="connsiteX3736" fmla="*/ 3474259 w 3540888"/>
              <a:gd name="connsiteY3736" fmla="*/ 2122459 h 3540887"/>
              <a:gd name="connsiteX3737" fmla="*/ 3467107 w 3540888"/>
              <a:gd name="connsiteY3737" fmla="*/ 2127036 h 3540887"/>
              <a:gd name="connsiteX3738" fmla="*/ 3475212 w 3540888"/>
              <a:gd name="connsiteY3738" fmla="*/ 2102015 h 3540887"/>
              <a:gd name="connsiteX3739" fmla="*/ 3475564 w 3540888"/>
              <a:gd name="connsiteY3739" fmla="*/ 2110141 h 3540887"/>
              <a:gd name="connsiteX3740" fmla="*/ 3475915 w 3540888"/>
              <a:gd name="connsiteY3740" fmla="*/ 2118270 h 3540887"/>
              <a:gd name="connsiteX3741" fmla="*/ 3481408 w 3540888"/>
              <a:gd name="connsiteY3741" fmla="*/ 2117886 h 3540887"/>
              <a:gd name="connsiteX3742" fmla="*/ 3485600 w 3540888"/>
              <a:gd name="connsiteY3742" fmla="*/ 2129821 h 3540887"/>
              <a:gd name="connsiteX3743" fmla="*/ 3486547 w 3540888"/>
              <a:gd name="connsiteY3743" fmla="*/ 2125170 h 3540887"/>
              <a:gd name="connsiteX3744" fmla="*/ 3487145 w 3540888"/>
              <a:gd name="connsiteY3744" fmla="*/ 2123044 h 3540887"/>
              <a:gd name="connsiteX3745" fmla="*/ 3487080 w 3540888"/>
              <a:gd name="connsiteY3745" fmla="*/ 2121565 h 3540887"/>
              <a:gd name="connsiteX3746" fmla="*/ 3487317 w 3540888"/>
              <a:gd name="connsiteY3746" fmla="*/ 2122430 h 3540887"/>
              <a:gd name="connsiteX3747" fmla="*/ 3488737 w 3540888"/>
              <a:gd name="connsiteY3747" fmla="*/ 2117375 h 3540887"/>
              <a:gd name="connsiteX3748" fmla="*/ 3494233 w 3540888"/>
              <a:gd name="connsiteY3748" fmla="*/ 2116991 h 3540887"/>
              <a:gd name="connsiteX3749" fmla="*/ 3494584 w 3540888"/>
              <a:gd name="connsiteY3749" fmla="*/ 2125117 h 3540887"/>
              <a:gd name="connsiteX3750" fmla="*/ 3499726 w 3540888"/>
              <a:gd name="connsiteY3750" fmla="*/ 2116608 h 3540887"/>
              <a:gd name="connsiteX3751" fmla="*/ 3503381 w 3540888"/>
              <a:gd name="connsiteY3751" fmla="*/ 2121447 h 3540887"/>
              <a:gd name="connsiteX3752" fmla="*/ 3504813 w 3540888"/>
              <a:gd name="connsiteY3752" fmla="*/ 2127658 h 3540887"/>
              <a:gd name="connsiteX3753" fmla="*/ 3504918 w 3540888"/>
              <a:gd name="connsiteY3753" fmla="*/ 2127250 h 3540887"/>
              <a:gd name="connsiteX3754" fmla="*/ 3505036 w 3540888"/>
              <a:gd name="connsiteY3754" fmla="*/ 2126481 h 3540887"/>
              <a:gd name="connsiteX3755" fmla="*/ 3504953 w 3540888"/>
              <a:gd name="connsiteY3755" fmla="*/ 2125923 h 3540887"/>
              <a:gd name="connsiteX3756" fmla="*/ 3505222 w 3540888"/>
              <a:gd name="connsiteY3756" fmla="*/ 2116224 h 3540887"/>
              <a:gd name="connsiteX3757" fmla="*/ 3506672 w 3540888"/>
              <a:gd name="connsiteY3757" fmla="*/ 2115760 h 3540887"/>
              <a:gd name="connsiteX3758" fmla="*/ 3507595 w 3540888"/>
              <a:gd name="connsiteY3758" fmla="*/ 2109714 h 3540887"/>
              <a:gd name="connsiteX3759" fmla="*/ 3503289 w 3540888"/>
              <a:gd name="connsiteY3759" fmla="*/ 2108715 h 3540887"/>
              <a:gd name="connsiteX3760" fmla="*/ 3492225 w 3540888"/>
              <a:gd name="connsiteY3760" fmla="*/ 2113054 h 3540887"/>
              <a:gd name="connsiteX3761" fmla="*/ 3489865 w 3540888"/>
              <a:gd name="connsiteY3761" fmla="*/ 2100992 h 3540887"/>
              <a:gd name="connsiteX3762" fmla="*/ 3488385 w 3540888"/>
              <a:gd name="connsiteY3762" fmla="*/ 2109245 h 3540887"/>
              <a:gd name="connsiteX3763" fmla="*/ 3485073 w 3540888"/>
              <a:gd name="connsiteY3763" fmla="*/ 2117631 h 3540887"/>
              <a:gd name="connsiteX3764" fmla="*/ 3479404 w 3540888"/>
              <a:gd name="connsiteY3764" fmla="*/ 2113949 h 3540887"/>
              <a:gd name="connsiteX3765" fmla="*/ 3477395 w 3540888"/>
              <a:gd name="connsiteY3765" fmla="*/ 2110013 h 3540887"/>
              <a:gd name="connsiteX3766" fmla="*/ 3484193 w 3540888"/>
              <a:gd name="connsiteY3766" fmla="*/ 2097311 h 3540887"/>
              <a:gd name="connsiteX3767" fmla="*/ 3471548 w 3540888"/>
              <a:gd name="connsiteY3767" fmla="*/ 2102271 h 3540887"/>
              <a:gd name="connsiteX3768" fmla="*/ 3464044 w 3540888"/>
              <a:gd name="connsiteY3768" fmla="*/ 2098718 h 3540887"/>
              <a:gd name="connsiteX3769" fmla="*/ 3465349 w 3540888"/>
              <a:gd name="connsiteY3769" fmla="*/ 2086399 h 3540887"/>
              <a:gd name="connsiteX3770" fmla="*/ 3455239 w 3540888"/>
              <a:gd name="connsiteY3770" fmla="*/ 2107483 h 3540887"/>
              <a:gd name="connsiteX3771" fmla="*/ 3434913 w 3540888"/>
              <a:gd name="connsiteY3771" fmla="*/ 2104829 h 3540887"/>
              <a:gd name="connsiteX3772" fmla="*/ 3425756 w 3540888"/>
              <a:gd name="connsiteY3772" fmla="*/ 2105467 h 3540887"/>
              <a:gd name="connsiteX3773" fmla="*/ 3428892 w 3540888"/>
              <a:gd name="connsiteY3773" fmla="*/ 2093022 h 3540887"/>
              <a:gd name="connsiteX3774" fmla="*/ 3423924 w 3540888"/>
              <a:gd name="connsiteY3774" fmla="*/ 2105595 h 3540887"/>
              <a:gd name="connsiteX3775" fmla="*/ 3419908 w 3540888"/>
              <a:gd name="connsiteY3775" fmla="*/ 2097722 h 3540887"/>
              <a:gd name="connsiteX3776" fmla="*/ 3416599 w 3540888"/>
              <a:gd name="connsiteY3776" fmla="*/ 2106107 h 3540887"/>
              <a:gd name="connsiteX3777" fmla="*/ 3418252 w 3540888"/>
              <a:gd name="connsiteY3777" fmla="*/ 2101915 h 3540887"/>
              <a:gd name="connsiteX3778" fmla="*/ 3414063 w 3540888"/>
              <a:gd name="connsiteY3778" fmla="*/ 2089979 h 3540887"/>
              <a:gd name="connsiteX3779" fmla="*/ 3414590 w 3540888"/>
              <a:gd name="connsiteY3779" fmla="*/ 2102170 h 3540887"/>
              <a:gd name="connsiteX3780" fmla="*/ 3402543 w 3540888"/>
              <a:gd name="connsiteY3780" fmla="*/ 2078557 h 3540887"/>
              <a:gd name="connsiteX3781" fmla="*/ 3397577 w 3540888"/>
              <a:gd name="connsiteY3781" fmla="*/ 2091131 h 3540887"/>
              <a:gd name="connsiteX3782" fmla="*/ 3403071 w 3540888"/>
              <a:gd name="connsiteY3782" fmla="*/ 2090747 h 3540887"/>
              <a:gd name="connsiteX3783" fmla="*/ 3410575 w 3540888"/>
              <a:gd name="connsiteY3783" fmla="*/ 2094300 h 3540887"/>
              <a:gd name="connsiteX3784" fmla="*/ 3410750 w 3540888"/>
              <a:gd name="connsiteY3784" fmla="*/ 2098361 h 3540887"/>
              <a:gd name="connsiteX3785" fmla="*/ 3397754 w 3540888"/>
              <a:gd name="connsiteY3785" fmla="*/ 2095195 h 3540887"/>
              <a:gd name="connsiteX3786" fmla="*/ 3399761 w 3540888"/>
              <a:gd name="connsiteY3786" fmla="*/ 2099128 h 3540887"/>
              <a:gd name="connsiteX3787" fmla="*/ 3398105 w 3540888"/>
              <a:gd name="connsiteY3787" fmla="*/ 2103321 h 3540887"/>
              <a:gd name="connsiteX3788" fmla="*/ 3394089 w 3540888"/>
              <a:gd name="connsiteY3788" fmla="*/ 2095451 h 3540887"/>
              <a:gd name="connsiteX3789" fmla="*/ 3387640 w 3540888"/>
              <a:gd name="connsiteY3789" fmla="*/ 2116279 h 3540887"/>
              <a:gd name="connsiteX3790" fmla="*/ 3382323 w 3540888"/>
              <a:gd name="connsiteY3790" fmla="*/ 2120727 h 3540887"/>
              <a:gd name="connsiteX3791" fmla="*/ 3381971 w 3540888"/>
              <a:gd name="connsiteY3791" fmla="*/ 2112598 h 3540887"/>
              <a:gd name="connsiteX3792" fmla="*/ 3381444 w 3540888"/>
              <a:gd name="connsiteY3792" fmla="*/ 2100408 h 3540887"/>
              <a:gd name="connsiteX3793" fmla="*/ 3378132 w 3540888"/>
              <a:gd name="connsiteY3793" fmla="*/ 2108792 h 3540887"/>
              <a:gd name="connsiteX3794" fmla="*/ 3380140 w 3540888"/>
              <a:gd name="connsiteY3794" fmla="*/ 2112725 h 3540887"/>
              <a:gd name="connsiteX3795" fmla="*/ 3372636 w 3540888"/>
              <a:gd name="connsiteY3795" fmla="*/ 2109176 h 3540887"/>
              <a:gd name="connsiteX3796" fmla="*/ 3372988 w 3540888"/>
              <a:gd name="connsiteY3796" fmla="*/ 2117302 h 3540887"/>
              <a:gd name="connsiteX3797" fmla="*/ 3361822 w 3540888"/>
              <a:gd name="connsiteY3797" fmla="*/ 2114004 h 3540887"/>
              <a:gd name="connsiteX3798" fmla="*/ 3368623 w 3540888"/>
              <a:gd name="connsiteY3798" fmla="*/ 2101302 h 3540887"/>
              <a:gd name="connsiteX3799" fmla="*/ 3360943 w 3540888"/>
              <a:gd name="connsiteY3799" fmla="*/ 2093688 h 3540887"/>
              <a:gd name="connsiteX3800" fmla="*/ 3361646 w 3540888"/>
              <a:gd name="connsiteY3800" fmla="*/ 2109943 h 3540887"/>
              <a:gd name="connsiteX3801" fmla="*/ 3355799 w 3540888"/>
              <a:gd name="connsiteY3801" fmla="*/ 2102197 h 3540887"/>
              <a:gd name="connsiteX3802" fmla="*/ 3354672 w 3540888"/>
              <a:gd name="connsiteY3802" fmla="*/ 2118581 h 3540887"/>
              <a:gd name="connsiteX3803" fmla="*/ 3356678 w 3540888"/>
              <a:gd name="connsiteY3803" fmla="*/ 2122517 h 3540887"/>
              <a:gd name="connsiteX3804" fmla="*/ 3362174 w 3540888"/>
              <a:gd name="connsiteY3804" fmla="*/ 2122134 h 3540887"/>
              <a:gd name="connsiteX3805" fmla="*/ 3357029 w 3540888"/>
              <a:gd name="connsiteY3805" fmla="*/ 2130643 h 3540887"/>
              <a:gd name="connsiteX3806" fmla="*/ 3360869 w 3540888"/>
              <a:gd name="connsiteY3806" fmla="*/ 2134452 h 3540887"/>
              <a:gd name="connsiteX3807" fmla="*/ 3355376 w 3540888"/>
              <a:gd name="connsiteY3807" fmla="*/ 2134836 h 3540887"/>
              <a:gd name="connsiteX3808" fmla="*/ 3355903 w 3540888"/>
              <a:gd name="connsiteY3808" fmla="*/ 2147026 h 3540887"/>
              <a:gd name="connsiteX3809" fmla="*/ 3341248 w 3540888"/>
              <a:gd name="connsiteY3809" fmla="*/ 2148049 h 3540887"/>
              <a:gd name="connsiteX3810" fmla="*/ 3338978 w 3540888"/>
              <a:gd name="connsiteY3810" fmla="*/ 2138019 h 3540887"/>
              <a:gd name="connsiteX3811" fmla="*/ 3336763 w 3540888"/>
              <a:gd name="connsiteY3811" fmla="*/ 2128238 h 3540887"/>
              <a:gd name="connsiteX3812" fmla="*/ 3334529 w 3540888"/>
              <a:gd name="connsiteY3812" fmla="*/ 2128075 h 3540887"/>
              <a:gd name="connsiteX3813" fmla="*/ 3331035 w 3540888"/>
              <a:gd name="connsiteY3813" fmla="*/ 2124308 h 3540887"/>
              <a:gd name="connsiteX3814" fmla="*/ 3342025 w 3540888"/>
              <a:gd name="connsiteY3814" fmla="*/ 2123540 h 3540887"/>
              <a:gd name="connsiteX3815" fmla="*/ 3342450 w 3540888"/>
              <a:gd name="connsiteY3815" fmla="*/ 2090902 h 3540887"/>
              <a:gd name="connsiteX3816" fmla="*/ 3339846 w 3540888"/>
              <a:gd name="connsiteY3816" fmla="*/ 2093376 h 3540887"/>
              <a:gd name="connsiteX3817" fmla="*/ 3340794 w 3540888"/>
              <a:gd name="connsiteY3817" fmla="*/ 2095095 h 3540887"/>
              <a:gd name="connsiteX3818" fmla="*/ 3337836 w 3540888"/>
              <a:gd name="connsiteY3818" fmla="*/ 2111606 h 3540887"/>
              <a:gd name="connsiteX3819" fmla="*/ 3330331 w 3540888"/>
              <a:gd name="connsiteY3819" fmla="*/ 2108053 h 3540887"/>
              <a:gd name="connsiteX3820" fmla="*/ 3329754 w 3540888"/>
              <a:gd name="connsiteY3820" fmla="*/ 2103927 h 3540887"/>
              <a:gd name="connsiteX3821" fmla="*/ 3329754 w 3540888"/>
              <a:gd name="connsiteY3821" fmla="*/ 2094843 h 3540887"/>
              <a:gd name="connsiteX3822" fmla="*/ 3331636 w 3540888"/>
              <a:gd name="connsiteY3822" fmla="*/ 2095734 h 3540887"/>
              <a:gd name="connsiteX3823" fmla="*/ 3329754 w 3540888"/>
              <a:gd name="connsiteY3823" fmla="*/ 2090545 h 3540887"/>
              <a:gd name="connsiteX3824" fmla="*/ 3329754 w 3540888"/>
              <a:gd name="connsiteY3824" fmla="*/ 2078493 h 3540887"/>
              <a:gd name="connsiteX3825" fmla="*/ 3325159 w 3540888"/>
              <a:gd name="connsiteY3825" fmla="*/ 2062464 h 3540887"/>
              <a:gd name="connsiteX3826" fmla="*/ 3329754 w 3540888"/>
              <a:gd name="connsiteY3826" fmla="*/ 2058455 h 3540887"/>
              <a:gd name="connsiteX3827" fmla="*/ 3325159 w 3540888"/>
              <a:gd name="connsiteY3827" fmla="*/ 2050441 h 3540887"/>
              <a:gd name="connsiteX3828" fmla="*/ 3315964 w 3540888"/>
              <a:gd name="connsiteY3828" fmla="*/ 2070479 h 3540887"/>
              <a:gd name="connsiteX3829" fmla="*/ 3316827 w 3540888"/>
              <a:gd name="connsiteY3829" fmla="*/ 2062963 h 3540887"/>
              <a:gd name="connsiteX3830" fmla="*/ 3316362 w 3540888"/>
              <a:gd name="connsiteY3830" fmla="*/ 2060536 h 3540887"/>
              <a:gd name="connsiteX3831" fmla="*/ 3317022 w 3540888"/>
              <a:gd name="connsiteY3831" fmla="*/ 2056281 h 3540887"/>
              <a:gd name="connsiteX3832" fmla="*/ 3313498 w 3540888"/>
              <a:gd name="connsiteY3832" fmla="*/ 2056527 h 3540887"/>
              <a:gd name="connsiteX3833" fmla="*/ 3314893 w 3540888"/>
              <a:gd name="connsiteY3833" fmla="*/ 2059983 h 3540887"/>
              <a:gd name="connsiteX3834" fmla="*/ 3312805 w 3540888"/>
              <a:gd name="connsiteY3834" fmla="*/ 2062964 h 3540887"/>
              <a:gd name="connsiteX3835" fmla="*/ 3311763 w 3540888"/>
              <a:gd name="connsiteY3835" fmla="*/ 2063528 h 3540887"/>
              <a:gd name="connsiteX3836" fmla="*/ 3311737 w 3540888"/>
              <a:gd name="connsiteY3836" fmla="*/ 2063196 h 3540887"/>
              <a:gd name="connsiteX3837" fmla="*/ 3311905 w 3540888"/>
              <a:gd name="connsiteY3837" fmla="*/ 2060556 h 3540887"/>
              <a:gd name="connsiteX3838" fmla="*/ 3311549 w 3540888"/>
              <a:gd name="connsiteY3838" fmla="*/ 2060783 h 3540887"/>
              <a:gd name="connsiteX3839" fmla="*/ 3311368 w 3540888"/>
              <a:gd name="connsiteY3839" fmla="*/ 2058455 h 3540887"/>
              <a:gd name="connsiteX3840" fmla="*/ 3309071 w 3540888"/>
              <a:gd name="connsiteY3840" fmla="*/ 2046436 h 3540887"/>
              <a:gd name="connsiteX3841" fmla="*/ 3309071 w 3540888"/>
              <a:gd name="connsiteY3841" fmla="*/ 2030403 h 3540887"/>
              <a:gd name="connsiteX3842" fmla="*/ 3320560 w 3540888"/>
              <a:gd name="connsiteY3842" fmla="*/ 2026399 h 3540887"/>
              <a:gd name="connsiteX3843" fmla="*/ 3317400 w 3540888"/>
              <a:gd name="connsiteY3843" fmla="*/ 2030406 h 3540887"/>
              <a:gd name="connsiteX3844" fmla="*/ 3317234 w 3540888"/>
              <a:gd name="connsiteY3844" fmla="*/ 2030870 h 3540887"/>
              <a:gd name="connsiteX3845" fmla="*/ 3315934 w 3540888"/>
              <a:gd name="connsiteY3845" fmla="*/ 2027414 h 3540887"/>
              <a:gd name="connsiteX3846" fmla="*/ 3309321 w 3540888"/>
              <a:gd name="connsiteY3846" fmla="*/ 2044071 h 3540887"/>
              <a:gd name="connsiteX3847" fmla="*/ 3320289 w 3540888"/>
              <a:gd name="connsiteY3847" fmla="*/ 2043305 h 3540887"/>
              <a:gd name="connsiteX3848" fmla="*/ 3318810 w 3540888"/>
              <a:gd name="connsiteY3848" fmla="*/ 2051507 h 3540887"/>
              <a:gd name="connsiteX3849" fmla="*/ 3333959 w 3540888"/>
              <a:gd name="connsiteY3849" fmla="*/ 2062596 h 3540887"/>
              <a:gd name="connsiteX3850" fmla="*/ 3339618 w 3540888"/>
              <a:gd name="connsiteY3850" fmla="*/ 2066250 h 3540887"/>
              <a:gd name="connsiteX3851" fmla="*/ 3332912 w 3540888"/>
              <a:gd name="connsiteY3851" fmla="*/ 2038376 h 3540887"/>
              <a:gd name="connsiteX3852" fmla="*/ 3334390 w 3540888"/>
              <a:gd name="connsiteY3852" fmla="*/ 2030174 h 3540887"/>
              <a:gd name="connsiteX3853" fmla="*/ 3340048 w 3540888"/>
              <a:gd name="connsiteY3853" fmla="*/ 2033828 h 3540887"/>
              <a:gd name="connsiteX3854" fmla="*/ 3339700 w 3540888"/>
              <a:gd name="connsiteY3854" fmla="*/ 2025755 h 3540887"/>
              <a:gd name="connsiteX3855" fmla="*/ 3336218 w 3540888"/>
              <a:gd name="connsiteY3855" fmla="*/ 2030046 h 3540887"/>
              <a:gd name="connsiteX3856" fmla="*/ 3337522 w 3540888"/>
              <a:gd name="connsiteY3856" fmla="*/ 2017809 h 3540887"/>
              <a:gd name="connsiteX3857" fmla="*/ 3330559 w 3540888"/>
              <a:gd name="connsiteY3857" fmla="*/ 2026393 h 3540887"/>
              <a:gd name="connsiteX3858" fmla="*/ 3331863 w 3540888"/>
              <a:gd name="connsiteY3858" fmla="*/ 2014155 h 3540887"/>
              <a:gd name="connsiteX3859" fmla="*/ 3344135 w 3540888"/>
              <a:gd name="connsiteY3859" fmla="*/ 2001152 h 3540887"/>
              <a:gd name="connsiteX3860" fmla="*/ 3336649 w 3540888"/>
              <a:gd name="connsiteY3860" fmla="*/ 1997625 h 3540887"/>
              <a:gd name="connsiteX3861" fmla="*/ 3335344 w 3540888"/>
              <a:gd name="connsiteY3861" fmla="*/ 2009863 h 3540887"/>
              <a:gd name="connsiteX3862" fmla="*/ 3333516 w 3540888"/>
              <a:gd name="connsiteY3862" fmla="*/ 2009991 h 3540887"/>
              <a:gd name="connsiteX3863" fmla="*/ 3334471 w 3540888"/>
              <a:gd name="connsiteY3863" fmla="*/ 1989679 h 3540887"/>
              <a:gd name="connsiteX3864" fmla="*/ 3329511 w 3540888"/>
              <a:gd name="connsiteY3864" fmla="*/ 2002172 h 3540887"/>
              <a:gd name="connsiteX3865" fmla="*/ 3325331 w 3540888"/>
              <a:gd name="connsiteY3865" fmla="*/ 1990318 h 3540887"/>
              <a:gd name="connsiteX3866" fmla="*/ 3328287 w 3540888"/>
              <a:gd name="connsiteY3866" fmla="*/ 1973914 h 3540887"/>
              <a:gd name="connsiteX3867" fmla="*/ 3326984 w 3540888"/>
              <a:gd name="connsiteY3867" fmla="*/ 1986153 h 3540887"/>
              <a:gd name="connsiteX3868" fmla="*/ 3331944 w 3540888"/>
              <a:gd name="connsiteY3868" fmla="*/ 1973660 h 3540887"/>
              <a:gd name="connsiteX3869" fmla="*/ 3339606 w 3540888"/>
              <a:gd name="connsiteY3869" fmla="*/ 1981223 h 3540887"/>
              <a:gd name="connsiteX3870" fmla="*/ 3339256 w 3540888"/>
              <a:gd name="connsiteY3870" fmla="*/ 1973149 h 3540887"/>
              <a:gd name="connsiteX3871" fmla="*/ 3346968 w 3540888"/>
              <a:gd name="connsiteY3871" fmla="*/ 1978558 h 3540887"/>
              <a:gd name="connsiteX3872" fmla="*/ 3352491 w 3540888"/>
              <a:gd name="connsiteY3872" fmla="*/ 1979585 h 3540887"/>
              <a:gd name="connsiteX3873" fmla="*/ 3352738 w 3540888"/>
              <a:gd name="connsiteY3873" fmla="*/ 1986328 h 3540887"/>
              <a:gd name="connsiteX3874" fmla="*/ 3361930 w 3540888"/>
              <a:gd name="connsiteY3874" fmla="*/ 1990333 h 3540887"/>
              <a:gd name="connsiteX3875" fmla="*/ 3366525 w 3540888"/>
              <a:gd name="connsiteY3875" fmla="*/ 2002357 h 3540887"/>
              <a:gd name="connsiteX3876" fmla="*/ 3368825 w 3540888"/>
              <a:gd name="connsiteY3876" fmla="*/ 2010370 h 3540887"/>
              <a:gd name="connsiteX3877" fmla="*/ 3366527 w 3540888"/>
              <a:gd name="connsiteY3877" fmla="*/ 2018384 h 3540887"/>
              <a:gd name="connsiteX3878" fmla="*/ 3365021 w 3540888"/>
              <a:gd name="connsiteY3878" fmla="*/ 2023639 h 3540887"/>
              <a:gd name="connsiteX3879" fmla="*/ 3363908 w 3540888"/>
              <a:gd name="connsiteY3879" fmla="*/ 2019212 h 3540887"/>
              <a:gd name="connsiteX3880" fmla="*/ 3357874 w 3540888"/>
              <a:gd name="connsiteY3880" fmla="*/ 2020123 h 3540887"/>
              <a:gd name="connsiteX3881" fmla="*/ 3362108 w 3540888"/>
              <a:gd name="connsiteY3881" fmla="*/ 2028154 h 3540887"/>
              <a:gd name="connsiteX3882" fmla="*/ 3365212 w 3540888"/>
              <a:gd name="connsiteY3882" fmla="*/ 2027542 h 3540887"/>
              <a:gd name="connsiteX3883" fmla="*/ 3371122 w 3540888"/>
              <a:gd name="connsiteY3883" fmla="*/ 2034413 h 3540887"/>
              <a:gd name="connsiteX3884" fmla="*/ 3369399 w 3540888"/>
              <a:gd name="connsiteY3884" fmla="*/ 2020888 h 3540887"/>
              <a:gd name="connsiteX3885" fmla="*/ 3369552 w 3540888"/>
              <a:gd name="connsiteY3885" fmla="*/ 2019950 h 3540887"/>
              <a:gd name="connsiteX3886" fmla="*/ 3370535 w 3540888"/>
              <a:gd name="connsiteY3886" fmla="*/ 2022208 h 3540887"/>
              <a:gd name="connsiteX3887" fmla="*/ 3372792 w 3540888"/>
              <a:gd name="connsiteY3887" fmla="*/ 2015047 h 3540887"/>
              <a:gd name="connsiteX3888" fmla="*/ 3371510 w 3540888"/>
              <a:gd name="connsiteY3888" fmla="*/ 2027588 h 3540887"/>
              <a:gd name="connsiteX3889" fmla="*/ 3376973 w 3540888"/>
              <a:gd name="connsiteY3889" fmla="*/ 2027207 h 3540887"/>
              <a:gd name="connsiteX3890" fmla="*/ 3379150 w 3540888"/>
              <a:gd name="connsiteY3890" fmla="*/ 2035351 h 3540887"/>
              <a:gd name="connsiteX3891" fmla="*/ 3380613 w 3540888"/>
              <a:gd name="connsiteY3891" fmla="*/ 2026953 h 3540887"/>
              <a:gd name="connsiteX3892" fmla="*/ 3382614 w 3540888"/>
              <a:gd name="connsiteY3892" fmla="*/ 2030959 h 3540887"/>
              <a:gd name="connsiteX3893" fmla="*/ 3379687 w 3540888"/>
              <a:gd name="connsiteY3893" fmla="*/ 2047761 h 3540887"/>
              <a:gd name="connsiteX3894" fmla="*/ 3382793 w 3540888"/>
              <a:gd name="connsiteY3894" fmla="*/ 2035096 h 3540887"/>
              <a:gd name="connsiteX3895" fmla="*/ 3386076 w 3540888"/>
              <a:gd name="connsiteY3895" fmla="*/ 2026571 h 3540887"/>
              <a:gd name="connsiteX3896" fmla="*/ 3388255 w 3540888"/>
              <a:gd name="connsiteY3896" fmla="*/ 2034715 h 3540887"/>
              <a:gd name="connsiteX3897" fmla="*/ 3397179 w 3540888"/>
              <a:gd name="connsiteY3897" fmla="*/ 2029942 h 3540887"/>
              <a:gd name="connsiteX3898" fmla="*/ 3395181 w 3540888"/>
              <a:gd name="connsiteY3898" fmla="*/ 2025935 h 3540887"/>
              <a:gd name="connsiteX3899" fmla="*/ 3391716 w 3540888"/>
              <a:gd name="connsiteY3899" fmla="*/ 2030323 h 3540887"/>
              <a:gd name="connsiteX3900" fmla="*/ 3389358 w 3540888"/>
              <a:gd name="connsiteY3900" fmla="*/ 2018041 h 3540887"/>
              <a:gd name="connsiteX3901" fmla="*/ 3392286 w 3540888"/>
              <a:gd name="connsiteY3901" fmla="*/ 2001244 h 3540887"/>
              <a:gd name="connsiteX3902" fmla="*/ 3382285 w 3540888"/>
              <a:gd name="connsiteY3902" fmla="*/ 1981195 h 3540887"/>
              <a:gd name="connsiteX3903" fmla="*/ 3388821 w 3540888"/>
              <a:gd name="connsiteY3903" fmla="*/ 2005632 h 3540887"/>
              <a:gd name="connsiteX3904" fmla="*/ 3385896 w 3540888"/>
              <a:gd name="connsiteY3904" fmla="*/ 2022434 h 3540887"/>
              <a:gd name="connsiteX3905" fmla="*/ 3381719 w 3540888"/>
              <a:gd name="connsiteY3905" fmla="*/ 2010278 h 3540887"/>
              <a:gd name="connsiteX3906" fmla="*/ 3382076 w 3540888"/>
              <a:gd name="connsiteY3906" fmla="*/ 2018549 h 3540887"/>
              <a:gd name="connsiteX3907" fmla="*/ 3378613 w 3540888"/>
              <a:gd name="connsiteY3907" fmla="*/ 2022942 h 3540887"/>
              <a:gd name="connsiteX3908" fmla="*/ 3376436 w 3540888"/>
              <a:gd name="connsiteY3908" fmla="*/ 2014793 h 3540887"/>
              <a:gd name="connsiteX3909" fmla="*/ 3380255 w 3540888"/>
              <a:gd name="connsiteY3909" fmla="*/ 2018677 h 3540887"/>
              <a:gd name="connsiteX3910" fmla="*/ 3379718 w 3540888"/>
              <a:gd name="connsiteY3910" fmla="*/ 2006267 h 3540887"/>
              <a:gd name="connsiteX3911" fmla="*/ 3373641 w 3540888"/>
              <a:gd name="connsiteY3911" fmla="*/ 2008247 h 3540887"/>
              <a:gd name="connsiteX3912" fmla="*/ 3369863 w 3540888"/>
              <a:gd name="connsiteY3912" fmla="*/ 2018057 h 3540887"/>
              <a:gd name="connsiteX3913" fmla="*/ 3371122 w 3540888"/>
              <a:gd name="connsiteY3913" fmla="*/ 2010370 h 3540887"/>
              <a:gd name="connsiteX3914" fmla="*/ 3364228 w 3540888"/>
              <a:gd name="connsiteY3914" fmla="*/ 1990332 h 3540887"/>
              <a:gd name="connsiteX3915" fmla="*/ 3361419 w 3540888"/>
              <a:gd name="connsiteY3915" fmla="*/ 1981186 h 3540887"/>
              <a:gd name="connsiteX3916" fmla="*/ 3364121 w 3540888"/>
              <a:gd name="connsiteY3916" fmla="*/ 1981662 h 3540887"/>
              <a:gd name="connsiteX3917" fmla="*/ 3364228 w 3540888"/>
              <a:gd name="connsiteY3917" fmla="*/ 1981728 h 3540887"/>
              <a:gd name="connsiteX3918" fmla="*/ 3364228 w 3540888"/>
              <a:gd name="connsiteY3918" fmla="*/ 1990332 h 3540887"/>
              <a:gd name="connsiteX3919" fmla="*/ 3366527 w 3540888"/>
              <a:gd name="connsiteY3919" fmla="*/ 1986326 h 3540887"/>
              <a:gd name="connsiteX3920" fmla="*/ 3367883 w 3540888"/>
              <a:gd name="connsiteY3920" fmla="*/ 1983960 h 3540887"/>
              <a:gd name="connsiteX3921" fmla="*/ 3371122 w 3540888"/>
              <a:gd name="connsiteY3921" fmla="*/ 1985937 h 3540887"/>
              <a:gd name="connsiteX3922" fmla="*/ 3371122 w 3540888"/>
              <a:gd name="connsiteY3922" fmla="*/ 1986328 h 3540887"/>
              <a:gd name="connsiteX3923" fmla="*/ 3371710 w 3540888"/>
              <a:gd name="connsiteY3923" fmla="*/ 1986296 h 3540887"/>
              <a:gd name="connsiteX3924" fmla="*/ 3372861 w 3540888"/>
              <a:gd name="connsiteY3924" fmla="*/ 1986999 h 3540887"/>
              <a:gd name="connsiteX3925" fmla="*/ 3369380 w 3540888"/>
              <a:gd name="connsiteY3925" fmla="*/ 1991291 h 3540887"/>
              <a:gd name="connsiteX3926" fmla="*/ 3371732 w 3540888"/>
              <a:gd name="connsiteY3926" fmla="*/ 2003274 h 3540887"/>
              <a:gd name="connsiteX3927" fmla="*/ 3373188 w 3540888"/>
              <a:gd name="connsiteY3927" fmla="*/ 1986218 h 3540887"/>
              <a:gd name="connsiteX3928" fmla="*/ 3373491 w 3540888"/>
              <a:gd name="connsiteY3928" fmla="*/ 1986202 h 3540887"/>
              <a:gd name="connsiteX3929" fmla="*/ 3375647 w 3540888"/>
              <a:gd name="connsiteY3929" fmla="*/ 1978438 h 3540887"/>
              <a:gd name="connsiteX3930" fmla="*/ 3377634 w 3540888"/>
              <a:gd name="connsiteY3930" fmla="*/ 1978334 h 3540887"/>
              <a:gd name="connsiteX3931" fmla="*/ 3378171 w 3540888"/>
              <a:gd name="connsiteY3931" fmla="*/ 1982580 h 3540887"/>
              <a:gd name="connsiteX3932" fmla="*/ 3377986 w 3540888"/>
              <a:gd name="connsiteY3932" fmla="*/ 1978316 h 3540887"/>
              <a:gd name="connsiteX3933" fmla="*/ 3378018 w 3540888"/>
              <a:gd name="connsiteY3933" fmla="*/ 1978314 h 3540887"/>
              <a:gd name="connsiteX3934" fmla="*/ 3380317 w 3540888"/>
              <a:gd name="connsiteY3934" fmla="*/ 1990333 h 3540887"/>
              <a:gd name="connsiteX3935" fmla="*/ 3380317 w 3540888"/>
              <a:gd name="connsiteY3935" fmla="*/ 1974304 h 3540887"/>
              <a:gd name="connsiteX3936" fmla="*/ 3377813 w 3540888"/>
              <a:gd name="connsiteY3936" fmla="*/ 1974305 h 3540887"/>
              <a:gd name="connsiteX3937" fmla="*/ 3377328 w 3540888"/>
              <a:gd name="connsiteY3937" fmla="*/ 1963100 h 3540887"/>
              <a:gd name="connsiteX3938" fmla="*/ 3379166 w 3540888"/>
              <a:gd name="connsiteY3938" fmla="*/ 1964036 h 3540887"/>
              <a:gd name="connsiteX3939" fmla="*/ 3381766 w 3540888"/>
              <a:gd name="connsiteY3939" fmla="*/ 1968757 h 3540887"/>
              <a:gd name="connsiteX3940" fmla="*/ 3381279 w 3540888"/>
              <a:gd name="connsiteY3940" fmla="*/ 1969270 h 3540887"/>
              <a:gd name="connsiteX3941" fmla="*/ 3380976 w 3540888"/>
              <a:gd name="connsiteY3941" fmla="*/ 1973556 h 3540887"/>
              <a:gd name="connsiteX3942" fmla="*/ 3383651 w 3540888"/>
              <a:gd name="connsiteY3942" fmla="*/ 1981511 h 3540887"/>
              <a:gd name="connsiteX3943" fmla="*/ 3388802 w 3540888"/>
              <a:gd name="connsiteY3943" fmla="*/ 1972881 h 3540887"/>
              <a:gd name="connsiteX3944" fmla="*/ 3410659 w 3540888"/>
              <a:gd name="connsiteY3944" fmla="*/ 1967219 h 3540887"/>
              <a:gd name="connsiteX3945" fmla="*/ 3411194 w 3540888"/>
              <a:gd name="connsiteY3945" fmla="*/ 1979589 h 3540887"/>
              <a:gd name="connsiteX3946" fmla="*/ 3414509 w 3540888"/>
              <a:gd name="connsiteY3946" fmla="*/ 1971086 h 3540887"/>
              <a:gd name="connsiteX3947" fmla="*/ 3427720 w 3540888"/>
              <a:gd name="connsiteY3947" fmla="*/ 1978435 h 3540887"/>
              <a:gd name="connsiteX3948" fmla="*/ 3428434 w 3540888"/>
              <a:gd name="connsiteY3948" fmla="*/ 1994930 h 3540887"/>
              <a:gd name="connsiteX3949" fmla="*/ 3445903 w 3540888"/>
              <a:gd name="connsiteY3949" fmla="*/ 1973029 h 3540887"/>
              <a:gd name="connsiteX3950" fmla="*/ 3452892 w 3540888"/>
              <a:gd name="connsiteY3950" fmla="*/ 1964269 h 3540887"/>
              <a:gd name="connsiteX3951" fmla="*/ 3456921 w 3540888"/>
              <a:gd name="connsiteY3951" fmla="*/ 1972260 h 3540887"/>
              <a:gd name="connsiteX3952" fmla="*/ 3463552 w 3540888"/>
              <a:gd name="connsiteY3952" fmla="*/ 1955254 h 3540887"/>
              <a:gd name="connsiteX3953" fmla="*/ 3465745 w 3540888"/>
              <a:gd name="connsiteY3953" fmla="*/ 1963372 h 3540887"/>
              <a:gd name="connsiteX3954" fmla="*/ 3462430 w 3540888"/>
              <a:gd name="connsiteY3954" fmla="*/ 1971876 h 3540887"/>
              <a:gd name="connsiteX3955" fmla="*/ 3475284 w 3540888"/>
              <a:gd name="connsiteY3955" fmla="*/ 1970978 h 3540887"/>
              <a:gd name="connsiteX3956" fmla="*/ 3472147 w 3540888"/>
              <a:gd name="connsiteY3956" fmla="*/ 1983606 h 3540887"/>
              <a:gd name="connsiteX3957" fmla="*/ 3477654 w 3540888"/>
              <a:gd name="connsiteY3957" fmla="*/ 1983221 h 3540887"/>
              <a:gd name="connsiteX3958" fmla="*/ 3477119 w 3540888"/>
              <a:gd name="connsiteY3958" fmla="*/ 1970851 h 3540887"/>
              <a:gd name="connsiteX3959" fmla="*/ 3484464 w 3540888"/>
              <a:gd name="connsiteY3959" fmla="*/ 1970338 h 3540887"/>
              <a:gd name="connsiteX3960" fmla="*/ 3484999 w 3540888"/>
              <a:gd name="connsiteY3960" fmla="*/ 1982708 h 3540887"/>
              <a:gd name="connsiteX3961" fmla="*/ 3490329 w 3540888"/>
              <a:gd name="connsiteY3961" fmla="*/ 1978200 h 3540887"/>
              <a:gd name="connsiteX3962" fmla="*/ 3494538 w 3540888"/>
              <a:gd name="connsiteY3962" fmla="*/ 1990315 h 3540887"/>
              <a:gd name="connsiteX3963" fmla="*/ 3490152 w 3540888"/>
              <a:gd name="connsiteY3963" fmla="*/ 1974077 h 3540887"/>
              <a:gd name="connsiteX3964" fmla="*/ 3495482 w 3540888"/>
              <a:gd name="connsiteY3964" fmla="*/ 1969569 h 3540887"/>
              <a:gd name="connsiteX3965" fmla="*/ 3496196 w 3540888"/>
              <a:gd name="connsiteY3965" fmla="*/ 1986063 h 3540887"/>
              <a:gd name="connsiteX3966" fmla="*/ 3509584 w 3540888"/>
              <a:gd name="connsiteY3966" fmla="*/ 1997536 h 3540887"/>
              <a:gd name="connsiteX3967" fmla="*/ 3505198 w 3540888"/>
              <a:gd name="connsiteY3967" fmla="*/ 1981299 h 3540887"/>
              <a:gd name="connsiteX3968" fmla="*/ 3510707 w 3540888"/>
              <a:gd name="connsiteY3968" fmla="*/ 1980913 h 3540887"/>
              <a:gd name="connsiteX3969" fmla="*/ 3513078 w 3540888"/>
              <a:gd name="connsiteY3969" fmla="*/ 1993157 h 3540887"/>
              <a:gd name="connsiteX3970" fmla="*/ 3526685 w 3540888"/>
              <a:gd name="connsiteY3970" fmla="*/ 1972431 h 3540887"/>
              <a:gd name="connsiteX3971" fmla="*/ 3529245 w 3540888"/>
              <a:gd name="connsiteY3971" fmla="*/ 1967856 h 3540887"/>
              <a:gd name="connsiteX3972" fmla="*/ 3531673 w 3540888"/>
              <a:gd name="connsiteY3972" fmla="*/ 1951943 h 3540887"/>
              <a:gd name="connsiteX3973" fmla="*/ 3528508 w 3540888"/>
              <a:gd name="connsiteY3973" fmla="*/ 1950718 h 3540887"/>
              <a:gd name="connsiteX3974" fmla="*/ 3514431 w 3540888"/>
              <a:gd name="connsiteY3974" fmla="*/ 1939293 h 3540887"/>
              <a:gd name="connsiteX3975" fmla="*/ 3509101 w 3540888"/>
              <a:gd name="connsiteY3975" fmla="*/ 1943801 h 3540887"/>
              <a:gd name="connsiteX3976" fmla="*/ 3506075 w 3540888"/>
              <a:gd name="connsiteY3976" fmla="*/ 1959006 h 3540887"/>
              <a:gd name="connsiteX3977" fmla="*/ 3504319 w 3540888"/>
              <a:gd name="connsiteY3977" fmla="*/ 1958194 h 3540887"/>
              <a:gd name="connsiteX3978" fmla="*/ 3505517 w 3540888"/>
              <a:gd name="connsiteY3978" fmla="*/ 1960079 h 3540887"/>
              <a:gd name="connsiteX3979" fmla="*/ 3506499 w 3540888"/>
              <a:gd name="connsiteY3979" fmla="*/ 1968799 h 3540887"/>
              <a:gd name="connsiteX3980" fmla="*/ 3500812 w 3540888"/>
              <a:gd name="connsiteY3980" fmla="*/ 1965060 h 3540887"/>
              <a:gd name="connsiteX3981" fmla="*/ 3502224 w 3540888"/>
              <a:gd name="connsiteY3981" fmla="*/ 1959791 h 3540887"/>
              <a:gd name="connsiteX3982" fmla="*/ 3503702 w 3540888"/>
              <a:gd name="connsiteY3982" fmla="*/ 1957910 h 3540887"/>
              <a:gd name="connsiteX3983" fmla="*/ 3500848 w 3540888"/>
              <a:gd name="connsiteY3983" fmla="*/ 1956592 h 3540887"/>
              <a:gd name="connsiteX3984" fmla="*/ 3496889 w 3540888"/>
              <a:gd name="connsiteY3984" fmla="*/ 1953191 h 3540887"/>
              <a:gd name="connsiteX3985" fmla="*/ 3500081 w 3540888"/>
              <a:gd name="connsiteY3985" fmla="*/ 1952148 h 3540887"/>
              <a:gd name="connsiteX3986" fmla="*/ 3502098 w 3540888"/>
              <a:gd name="connsiteY3986" fmla="*/ 1945150 h 3540887"/>
              <a:gd name="connsiteX3987" fmla="*/ 3497988 w 3540888"/>
              <a:gd name="connsiteY3987" fmla="*/ 1945437 h 3540887"/>
              <a:gd name="connsiteX3988" fmla="*/ 3495763 w 3540888"/>
              <a:gd name="connsiteY3988" fmla="*/ 1941675 h 3540887"/>
              <a:gd name="connsiteX3989" fmla="*/ 3496206 w 3540888"/>
              <a:gd name="connsiteY3989" fmla="*/ 1951929 h 3540887"/>
              <a:gd name="connsiteX3990" fmla="*/ 3496245 w 3540888"/>
              <a:gd name="connsiteY3990" fmla="*/ 1952825 h 3540887"/>
              <a:gd name="connsiteX3991" fmla="*/ 3495494 w 3540888"/>
              <a:gd name="connsiteY3991" fmla="*/ 1952571 h 3540887"/>
              <a:gd name="connsiteX3992" fmla="*/ 3493289 w 3540888"/>
              <a:gd name="connsiteY3992" fmla="*/ 1961449 h 3540887"/>
              <a:gd name="connsiteX3993" fmla="*/ 3485409 w 3540888"/>
              <a:gd name="connsiteY3993" fmla="*/ 1949592 h 3540887"/>
              <a:gd name="connsiteX3994" fmla="*/ 3491452 w 3540888"/>
              <a:gd name="connsiteY3994" fmla="*/ 1961578 h 3540887"/>
              <a:gd name="connsiteX3995" fmla="*/ 3484108 w 3540888"/>
              <a:gd name="connsiteY3995" fmla="*/ 1962090 h 3540887"/>
              <a:gd name="connsiteX3996" fmla="*/ 3481736 w 3540888"/>
              <a:gd name="connsiteY3996" fmla="*/ 1949849 h 3540887"/>
              <a:gd name="connsiteX3997" fmla="*/ 3465567 w 3540888"/>
              <a:gd name="connsiteY3997" fmla="*/ 1959249 h 3540887"/>
              <a:gd name="connsiteX3998" fmla="*/ 3466867 w 3540888"/>
              <a:gd name="connsiteY3998" fmla="*/ 1946750 h 3540887"/>
              <a:gd name="connsiteX3999" fmla="*/ 3449395 w 3540888"/>
              <a:gd name="connsiteY3999" fmla="*/ 1952623 h 3540887"/>
              <a:gd name="connsiteX4000" fmla="*/ 3449046 w 3540888"/>
              <a:gd name="connsiteY4000" fmla="*/ 1952712 h 3540887"/>
              <a:gd name="connsiteX4001" fmla="*/ 3450124 w 3540888"/>
              <a:gd name="connsiteY4001" fmla="*/ 1947757 h 3540887"/>
              <a:gd name="connsiteX4002" fmla="*/ 3451562 w 3540888"/>
              <a:gd name="connsiteY4002" fmla="*/ 1930225 h 3540887"/>
              <a:gd name="connsiteX4003" fmla="*/ 3449262 w 3540888"/>
              <a:gd name="connsiteY4003" fmla="*/ 1914196 h 3540887"/>
              <a:gd name="connsiteX4004" fmla="*/ 3453858 w 3540888"/>
              <a:gd name="connsiteY4004" fmla="*/ 1910187 h 3540887"/>
              <a:gd name="connsiteX4005" fmla="*/ 3457306 w 3540888"/>
              <a:gd name="connsiteY4005" fmla="*/ 1880135 h 3540887"/>
              <a:gd name="connsiteX4006" fmla="*/ 3457440 w 3540888"/>
              <a:gd name="connsiteY4006" fmla="*/ 1878964 h 3540887"/>
              <a:gd name="connsiteX4007" fmla="*/ 3460395 w 3540888"/>
              <a:gd name="connsiteY4007" fmla="*/ 1887020 h 3540887"/>
              <a:gd name="connsiteX4008" fmla="*/ 3459021 w 3540888"/>
              <a:gd name="connsiteY4008" fmla="*/ 1875844 h 3540887"/>
              <a:gd name="connsiteX4009" fmla="*/ 3458054 w 3540888"/>
              <a:gd name="connsiteY4009" fmla="*/ 1873610 h 3540887"/>
              <a:gd name="connsiteX4010" fmla="*/ 3459406 w 3540888"/>
              <a:gd name="connsiteY4010" fmla="*/ 1861827 h 3540887"/>
              <a:gd name="connsiteX4011" fmla="*/ 3460996 w 3540888"/>
              <a:gd name="connsiteY4011" fmla="*/ 1858445 h 3540887"/>
              <a:gd name="connsiteX4012" fmla="*/ 3459855 w 3540888"/>
              <a:gd name="connsiteY4012" fmla="*/ 1857907 h 3540887"/>
              <a:gd name="connsiteX4013" fmla="*/ 3460753 w 3540888"/>
              <a:gd name="connsiteY4013" fmla="*/ 1850079 h 3540887"/>
              <a:gd name="connsiteX4014" fmla="*/ 3458275 w 3540888"/>
              <a:gd name="connsiteY4014" fmla="*/ 1856799 h 3540887"/>
              <a:gd name="connsiteX4015" fmla="*/ 3457806 w 3540888"/>
              <a:gd name="connsiteY4015" fmla="*/ 1856377 h 3540887"/>
              <a:gd name="connsiteX4016" fmla="*/ 3456980 w 3540888"/>
              <a:gd name="connsiteY4016" fmla="*/ 1850576 h 3540887"/>
              <a:gd name="connsiteX4017" fmla="*/ 3455649 w 3540888"/>
              <a:gd name="connsiteY4017" fmla="*/ 1851847 h 3540887"/>
              <a:gd name="connsiteX4018" fmla="*/ 3456156 w 3540888"/>
              <a:gd name="connsiteY4018" fmla="*/ 1850079 h 3540887"/>
              <a:gd name="connsiteX4019" fmla="*/ 3458454 w 3540888"/>
              <a:gd name="connsiteY4019" fmla="*/ 1842065 h 3540887"/>
              <a:gd name="connsiteX4020" fmla="*/ 3454817 w 3540888"/>
              <a:gd name="connsiteY4020" fmla="*/ 1838895 h 3540887"/>
              <a:gd name="connsiteX4021" fmla="*/ 3454226 w 3540888"/>
              <a:gd name="connsiteY4021" fmla="*/ 1837738 h 3540887"/>
              <a:gd name="connsiteX4022" fmla="*/ 3458454 w 3540888"/>
              <a:gd name="connsiteY4022" fmla="*/ 1834050 h 3540887"/>
              <a:gd name="connsiteX4023" fmla="*/ 3457955 w 3540888"/>
              <a:gd name="connsiteY4023" fmla="*/ 1831875 h 3540887"/>
              <a:gd name="connsiteX4024" fmla="*/ 3462187 w 3540888"/>
              <a:gd name="connsiteY4024" fmla="*/ 1832889 h 3540887"/>
              <a:gd name="connsiteX4025" fmla="*/ 3468747 w 3540888"/>
              <a:gd name="connsiteY4025" fmla="*/ 1825300 h 3540887"/>
              <a:gd name="connsiteX4026" fmla="*/ 3484103 w 3540888"/>
              <a:gd name="connsiteY4026" fmla="*/ 1840528 h 3540887"/>
              <a:gd name="connsiteX4027" fmla="*/ 3464133 w 3540888"/>
              <a:gd name="connsiteY4027" fmla="*/ 1846000 h 3540887"/>
              <a:gd name="connsiteX4028" fmla="*/ 3460820 w 3540888"/>
              <a:gd name="connsiteY4028" fmla="*/ 1854385 h 3540887"/>
              <a:gd name="connsiteX4029" fmla="*/ 3475122 w 3540888"/>
              <a:gd name="connsiteY4029" fmla="*/ 1845232 h 3540887"/>
              <a:gd name="connsiteX4030" fmla="*/ 3477306 w 3540888"/>
              <a:gd name="connsiteY4030" fmla="*/ 1853234 h 3540887"/>
              <a:gd name="connsiteX4031" fmla="*/ 3470153 w 3540888"/>
              <a:gd name="connsiteY4031" fmla="*/ 1857807 h 3540887"/>
              <a:gd name="connsiteX4032" fmla="*/ 3474345 w 3540888"/>
              <a:gd name="connsiteY4032" fmla="*/ 1869745 h 3540887"/>
              <a:gd name="connsiteX4033" fmla="*/ 3471986 w 3540888"/>
              <a:gd name="connsiteY4033" fmla="*/ 1857678 h 3540887"/>
              <a:gd name="connsiteX4034" fmla="*/ 3479314 w 3540888"/>
              <a:gd name="connsiteY4034" fmla="*/ 1857166 h 3540887"/>
              <a:gd name="connsiteX4035" fmla="*/ 3480734 w 3540888"/>
              <a:gd name="connsiteY4035" fmla="*/ 1884009 h 3540887"/>
              <a:gd name="connsiteX4036" fmla="*/ 3480805 w 3540888"/>
              <a:gd name="connsiteY4036" fmla="*/ 1888302 h 3540887"/>
              <a:gd name="connsiteX4037" fmla="*/ 3482206 w 3540888"/>
              <a:gd name="connsiteY4037" fmla="*/ 1865628 h 3540887"/>
              <a:gd name="connsiteX4038" fmla="*/ 3488471 w 3540888"/>
              <a:gd name="connsiteY4038" fmla="*/ 1856527 h 3540887"/>
              <a:gd name="connsiteX4039" fmla="*/ 3499639 w 3540888"/>
              <a:gd name="connsiteY4039" fmla="*/ 1859825 h 3540887"/>
              <a:gd name="connsiteX4040" fmla="*/ 3498159 w 3540888"/>
              <a:gd name="connsiteY4040" fmla="*/ 1868082 h 3540887"/>
              <a:gd name="connsiteX4041" fmla="*/ 3507141 w 3540888"/>
              <a:gd name="connsiteY4041" fmla="*/ 1863379 h 3540887"/>
              <a:gd name="connsiteX4042" fmla="*/ 3503476 w 3540888"/>
              <a:gd name="connsiteY4042" fmla="*/ 1863634 h 3540887"/>
              <a:gd name="connsiteX4043" fmla="*/ 3499463 w 3540888"/>
              <a:gd name="connsiteY4043" fmla="*/ 1855760 h 3540887"/>
              <a:gd name="connsiteX4044" fmla="*/ 3510980 w 3540888"/>
              <a:gd name="connsiteY4044" fmla="*/ 1867187 h 3540887"/>
              <a:gd name="connsiteX4045" fmla="*/ 3535143 w 3540888"/>
              <a:gd name="connsiteY4045" fmla="*/ 1873651 h 3540887"/>
              <a:gd name="connsiteX4046" fmla="*/ 3534616 w 3540888"/>
              <a:gd name="connsiteY4046" fmla="*/ 1861460 h 3540887"/>
              <a:gd name="connsiteX4047" fmla="*/ 3536312 w 3540888"/>
              <a:gd name="connsiteY4047" fmla="*/ 1861049 h 3540887"/>
              <a:gd name="connsiteX4048" fmla="*/ 3536923 w 3540888"/>
              <a:gd name="connsiteY4048" fmla="*/ 1848959 h 3540887"/>
              <a:gd name="connsiteX4049" fmla="*/ 3535920 w 3540888"/>
              <a:gd name="connsiteY4049" fmla="*/ 1849142 h 3540887"/>
              <a:gd name="connsiteX4050" fmla="*/ 3537021 w 3540888"/>
              <a:gd name="connsiteY4050" fmla="*/ 1847020 h 3540887"/>
              <a:gd name="connsiteX4051" fmla="*/ 3537334 w 3540888"/>
              <a:gd name="connsiteY4051" fmla="*/ 1840815 h 3540887"/>
              <a:gd name="connsiteX4052" fmla="*/ 3533310 w 3540888"/>
              <a:gd name="connsiteY4052" fmla="*/ 1836584 h 3540887"/>
              <a:gd name="connsiteX4053" fmla="*/ 3528240 w 3540888"/>
              <a:gd name="connsiteY4053" fmla="*/ 1841523 h 3540887"/>
              <a:gd name="connsiteX4054" fmla="*/ 3527537 w 3540888"/>
              <a:gd name="connsiteY4054" fmla="*/ 1825268 h 3540887"/>
              <a:gd name="connsiteX4055" fmla="*/ 3530849 w 3540888"/>
              <a:gd name="connsiteY4055" fmla="*/ 1816887 h 3540887"/>
              <a:gd name="connsiteX4056" fmla="*/ 3536873 w 3540888"/>
              <a:gd name="connsiteY4056" fmla="*/ 1828695 h 3540887"/>
              <a:gd name="connsiteX4057" fmla="*/ 3537368 w 3540888"/>
              <a:gd name="connsiteY4057" fmla="*/ 1840149 h 3540887"/>
              <a:gd name="connsiteX4058" fmla="*/ 3538440 w 3540888"/>
              <a:gd name="connsiteY4058" fmla="*/ 1818916 h 3540887"/>
              <a:gd name="connsiteX4059" fmla="*/ 3536913 w 3540888"/>
              <a:gd name="connsiteY4059" fmla="*/ 1818374 h 3540887"/>
              <a:gd name="connsiteX4060" fmla="*/ 3533457 w 3540888"/>
              <a:gd name="connsiteY4060" fmla="*/ 1792247 h 3540887"/>
              <a:gd name="connsiteX4061" fmla="*/ 3529442 w 3540888"/>
              <a:gd name="connsiteY4061" fmla="*/ 1784376 h 3540887"/>
              <a:gd name="connsiteX4062" fmla="*/ 3527963 w 3540888"/>
              <a:gd name="connsiteY4062" fmla="*/ 1792631 h 3540887"/>
              <a:gd name="connsiteX4063" fmla="*/ 3528666 w 3540888"/>
              <a:gd name="connsiteY4063" fmla="*/ 1808885 h 3540887"/>
              <a:gd name="connsiteX4064" fmla="*/ 3521515 w 3540888"/>
              <a:gd name="connsiteY4064" fmla="*/ 1813461 h 3540887"/>
              <a:gd name="connsiteX4065" fmla="*/ 3473891 w 3540888"/>
              <a:gd name="connsiteY4065" fmla="*/ 1816786 h 3540887"/>
              <a:gd name="connsiteX4066" fmla="*/ 3481043 w 3540888"/>
              <a:gd name="connsiteY4066" fmla="*/ 1812210 h 3540887"/>
              <a:gd name="connsiteX4067" fmla="*/ 3486185 w 3540888"/>
              <a:gd name="connsiteY4067" fmla="*/ 1803701 h 3540887"/>
              <a:gd name="connsiteX4068" fmla="*/ 3485833 w 3540888"/>
              <a:gd name="connsiteY4068" fmla="*/ 1795571 h 3540887"/>
              <a:gd name="connsiteX4069" fmla="*/ 3499958 w 3540888"/>
              <a:gd name="connsiteY4069" fmla="*/ 1782358 h 3540887"/>
              <a:gd name="connsiteX4070" fmla="*/ 3497423 w 3540888"/>
              <a:gd name="connsiteY4070" fmla="*/ 1766231 h 3540887"/>
              <a:gd name="connsiteX4071" fmla="*/ 3484778 w 3540888"/>
              <a:gd name="connsiteY4071" fmla="*/ 1771190 h 3540887"/>
              <a:gd name="connsiteX4072" fmla="*/ 3483298 w 3540888"/>
              <a:gd name="connsiteY4072" fmla="*/ 1779448 h 3540887"/>
              <a:gd name="connsiteX4073" fmla="*/ 3488091 w 3540888"/>
              <a:gd name="connsiteY4073" fmla="*/ 1762809 h 3540887"/>
              <a:gd name="connsiteX4074" fmla="*/ 3478581 w 3540888"/>
              <a:gd name="connsiteY4074" fmla="*/ 1755319 h 3540887"/>
              <a:gd name="connsiteX4075" fmla="*/ 3481891 w 3540888"/>
              <a:gd name="connsiteY4075" fmla="*/ 1746938 h 3540887"/>
              <a:gd name="connsiteX4076" fmla="*/ 3487387 w 3540888"/>
              <a:gd name="connsiteY4076" fmla="*/ 1746554 h 3540887"/>
              <a:gd name="connsiteX4077" fmla="*/ 3487739 w 3540888"/>
              <a:gd name="connsiteY4077" fmla="*/ 1754679 h 3540887"/>
              <a:gd name="connsiteX4078" fmla="*/ 3491226 w 3540888"/>
              <a:gd name="connsiteY4078" fmla="*/ 1750363 h 3540887"/>
              <a:gd name="connsiteX4079" fmla="*/ 3491755 w 3540888"/>
              <a:gd name="connsiteY4079" fmla="*/ 1762554 h 3540887"/>
              <a:gd name="connsiteX4080" fmla="*/ 3501864 w 3540888"/>
              <a:gd name="connsiteY4080" fmla="*/ 1741466 h 3540887"/>
              <a:gd name="connsiteX4081" fmla="*/ 3484675 w 3540888"/>
              <a:gd name="connsiteY4081" fmla="*/ 1726362 h 3540887"/>
              <a:gd name="connsiteX4082" fmla="*/ 3481964 w 3540888"/>
              <a:gd name="connsiteY4082" fmla="*/ 1706173 h 3540887"/>
              <a:gd name="connsiteX4083" fmla="*/ 3489292 w 3540888"/>
              <a:gd name="connsiteY4083" fmla="*/ 1705662 h 3540887"/>
              <a:gd name="connsiteX4084" fmla="*/ 3489644 w 3540888"/>
              <a:gd name="connsiteY4084" fmla="*/ 1713787 h 3540887"/>
              <a:gd name="connsiteX4085" fmla="*/ 3501513 w 3540888"/>
              <a:gd name="connsiteY4085" fmla="*/ 1733340 h 3540887"/>
              <a:gd name="connsiteX4086" fmla="*/ 3504473 w 3540888"/>
              <a:gd name="connsiteY4086" fmla="*/ 1716830 h 3540887"/>
              <a:gd name="connsiteX4087" fmla="*/ 3503770 w 3540888"/>
              <a:gd name="connsiteY4087" fmla="*/ 1700574 h 3540887"/>
              <a:gd name="connsiteX4088" fmla="*/ 3505426 w 3540888"/>
              <a:gd name="connsiteY4088" fmla="*/ 1696381 h 3540887"/>
              <a:gd name="connsiteX4089" fmla="*/ 3518774 w 3540888"/>
              <a:gd name="connsiteY4089" fmla="*/ 1707676 h 3540887"/>
              <a:gd name="connsiteX4090" fmla="*/ 3519653 w 3540888"/>
              <a:gd name="connsiteY4090" fmla="*/ 1727997 h 3540887"/>
              <a:gd name="connsiteX4091" fmla="*/ 3501513 w 3540888"/>
              <a:gd name="connsiteY4091" fmla="*/ 1733340 h 3540887"/>
              <a:gd name="connsiteX4092" fmla="*/ 3503871 w 3540888"/>
              <a:gd name="connsiteY4092" fmla="*/ 1745403 h 3540887"/>
              <a:gd name="connsiteX4093" fmla="*/ 3505353 w 3540888"/>
              <a:gd name="connsiteY4093" fmla="*/ 1737145 h 3540887"/>
              <a:gd name="connsiteX4094" fmla="*/ 3505880 w 3540888"/>
              <a:gd name="connsiteY4094" fmla="*/ 1749340 h 3540887"/>
              <a:gd name="connsiteX4095" fmla="*/ 3511550 w 3540888"/>
              <a:gd name="connsiteY4095" fmla="*/ 1753017 h 3540887"/>
              <a:gd name="connsiteX4096" fmla="*/ 3508063 w 3540888"/>
              <a:gd name="connsiteY4096" fmla="*/ 1757338 h 3540887"/>
              <a:gd name="connsiteX4097" fmla="*/ 3517749 w 3540888"/>
              <a:gd name="connsiteY4097" fmla="*/ 1768888 h 3540887"/>
              <a:gd name="connsiteX4098" fmla="*/ 3513734 w 3540888"/>
              <a:gd name="connsiteY4098" fmla="*/ 1761018 h 3540887"/>
              <a:gd name="connsiteX4099" fmla="*/ 3517222 w 3540888"/>
              <a:gd name="connsiteY4099" fmla="*/ 1756699 h 3540887"/>
              <a:gd name="connsiteX4100" fmla="*/ 3519581 w 3540888"/>
              <a:gd name="connsiteY4100" fmla="*/ 1768761 h 3540887"/>
              <a:gd name="connsiteX4101" fmla="*/ 3521588 w 3540888"/>
              <a:gd name="connsiteY4101" fmla="*/ 1772698 h 3540887"/>
              <a:gd name="connsiteX4102" fmla="*/ 3524899 w 3540888"/>
              <a:gd name="connsiteY4102" fmla="*/ 1764312 h 3540887"/>
              <a:gd name="connsiteX4103" fmla="*/ 3527259 w 3540888"/>
              <a:gd name="connsiteY4103" fmla="*/ 1776378 h 3540887"/>
              <a:gd name="connsiteX4104" fmla="*/ 3537320 w 3540888"/>
              <a:gd name="connsiteY4104" fmla="*/ 1770070 h 3540887"/>
              <a:gd name="connsiteX4105" fmla="*/ 3540796 w 3540888"/>
              <a:gd name="connsiteY4105" fmla="*/ 1772249 h 3540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</a:cxnLst>
            <a:rect l="l" t="t" r="r" b="b"/>
            <a:pathLst>
              <a:path w="3540888" h="3540887">
                <a:moveTo>
                  <a:pt x="20965" y="1567624"/>
                </a:moveTo>
                <a:cubicBezTo>
                  <a:pt x="16760" y="1571629"/>
                  <a:pt x="18862" y="1559618"/>
                  <a:pt x="14657" y="1563624"/>
                </a:cubicBezTo>
                <a:cubicBezTo>
                  <a:pt x="14657" y="1554616"/>
                  <a:pt x="19388" y="1554615"/>
                  <a:pt x="20866" y="1560244"/>
                </a:cubicBezTo>
                <a:cubicBezTo>
                  <a:pt x="21360" y="1562119"/>
                  <a:pt x="21491" y="1564622"/>
                  <a:pt x="20965" y="1567624"/>
                </a:cubicBezTo>
                <a:close/>
                <a:moveTo>
                  <a:pt x="31475" y="1879922"/>
                </a:moveTo>
                <a:cubicBezTo>
                  <a:pt x="31475" y="1891934"/>
                  <a:pt x="27273" y="1879922"/>
                  <a:pt x="23068" y="1879922"/>
                </a:cubicBezTo>
                <a:cubicBezTo>
                  <a:pt x="25170" y="1875917"/>
                  <a:pt x="25170" y="1871913"/>
                  <a:pt x="25170" y="1867912"/>
                </a:cubicBezTo>
                <a:cubicBezTo>
                  <a:pt x="27273" y="1871913"/>
                  <a:pt x="29373" y="1875917"/>
                  <a:pt x="31475" y="1879922"/>
                </a:cubicBezTo>
                <a:close/>
                <a:moveTo>
                  <a:pt x="73522" y="1887929"/>
                </a:moveTo>
                <a:cubicBezTo>
                  <a:pt x="69317" y="1887929"/>
                  <a:pt x="69317" y="1887929"/>
                  <a:pt x="69317" y="1887929"/>
                </a:cubicBezTo>
                <a:cubicBezTo>
                  <a:pt x="71420" y="1879922"/>
                  <a:pt x="71420" y="1875917"/>
                  <a:pt x="73522" y="1875917"/>
                </a:cubicBezTo>
                <a:cubicBezTo>
                  <a:pt x="73522" y="1887929"/>
                  <a:pt x="73522" y="1887929"/>
                  <a:pt x="73522" y="1887929"/>
                </a:cubicBezTo>
                <a:close/>
                <a:moveTo>
                  <a:pt x="107525" y="2318039"/>
                </a:moveTo>
                <a:cubicBezTo>
                  <a:pt x="105503" y="2318039"/>
                  <a:pt x="105503" y="2321887"/>
                  <a:pt x="103481" y="2325736"/>
                </a:cubicBezTo>
                <a:cubicBezTo>
                  <a:pt x="105503" y="2325736"/>
                  <a:pt x="109547" y="2325736"/>
                  <a:pt x="107525" y="2318039"/>
                </a:cubicBezTo>
                <a:close/>
                <a:moveTo>
                  <a:pt x="108207" y="2302598"/>
                </a:moveTo>
                <a:lnTo>
                  <a:pt x="108155" y="2303671"/>
                </a:lnTo>
                <a:lnTo>
                  <a:pt x="107946" y="2303723"/>
                </a:lnTo>
                <a:lnTo>
                  <a:pt x="107693" y="2302512"/>
                </a:lnTo>
                <a:close/>
                <a:moveTo>
                  <a:pt x="121681" y="2410410"/>
                </a:moveTo>
                <a:lnTo>
                  <a:pt x="121134" y="2410410"/>
                </a:lnTo>
                <a:lnTo>
                  <a:pt x="121374" y="2411067"/>
                </a:lnTo>
                <a:close/>
                <a:moveTo>
                  <a:pt x="123703" y="2343054"/>
                </a:moveTo>
                <a:cubicBezTo>
                  <a:pt x="119659" y="2346902"/>
                  <a:pt x="113592" y="2346902"/>
                  <a:pt x="111569" y="2358452"/>
                </a:cubicBezTo>
                <a:cubicBezTo>
                  <a:pt x="115614" y="2358451"/>
                  <a:pt x="117637" y="2343053"/>
                  <a:pt x="119659" y="2354603"/>
                </a:cubicBezTo>
                <a:cubicBezTo>
                  <a:pt x="119659" y="2346902"/>
                  <a:pt x="123703" y="2346902"/>
                  <a:pt x="123703" y="2343054"/>
                </a:cubicBezTo>
                <a:close/>
                <a:moveTo>
                  <a:pt x="136815" y="2383887"/>
                </a:moveTo>
                <a:cubicBezTo>
                  <a:pt x="137384" y="2381641"/>
                  <a:pt x="137241" y="2380238"/>
                  <a:pt x="136708" y="2379395"/>
                </a:cubicBezTo>
                <a:cubicBezTo>
                  <a:pt x="136175" y="2378554"/>
                  <a:pt x="135251" y="2378273"/>
                  <a:pt x="134256" y="2378273"/>
                </a:cubicBezTo>
                <a:cubicBezTo>
                  <a:pt x="132266" y="2378273"/>
                  <a:pt x="129990" y="2379395"/>
                  <a:pt x="129990" y="2379395"/>
                </a:cubicBezTo>
                <a:cubicBezTo>
                  <a:pt x="132266" y="2383886"/>
                  <a:pt x="134540" y="2388377"/>
                  <a:pt x="136815" y="2383887"/>
                </a:cubicBezTo>
                <a:close/>
                <a:moveTo>
                  <a:pt x="136849" y="2346902"/>
                </a:moveTo>
                <a:cubicBezTo>
                  <a:pt x="136849" y="2339205"/>
                  <a:pt x="132400" y="2343054"/>
                  <a:pt x="130175" y="2339205"/>
                </a:cubicBezTo>
                <a:cubicBezTo>
                  <a:pt x="130175" y="2346902"/>
                  <a:pt x="125726" y="2343054"/>
                  <a:pt x="125726" y="2346902"/>
                </a:cubicBezTo>
                <a:cubicBezTo>
                  <a:pt x="125726" y="2346902"/>
                  <a:pt x="125726" y="2350751"/>
                  <a:pt x="125726" y="2354603"/>
                </a:cubicBezTo>
                <a:cubicBezTo>
                  <a:pt x="132400" y="2346902"/>
                  <a:pt x="127950" y="2354603"/>
                  <a:pt x="130175" y="2358452"/>
                </a:cubicBezTo>
                <a:cubicBezTo>
                  <a:pt x="134624" y="2350751"/>
                  <a:pt x="130175" y="2343054"/>
                  <a:pt x="136849" y="2346902"/>
                </a:cubicBezTo>
                <a:close/>
                <a:moveTo>
                  <a:pt x="136849" y="2369997"/>
                </a:moveTo>
                <a:cubicBezTo>
                  <a:pt x="132805" y="2369998"/>
                  <a:pt x="136849" y="2362301"/>
                  <a:pt x="136849" y="2358448"/>
                </a:cubicBezTo>
                <a:cubicBezTo>
                  <a:pt x="130782" y="2350751"/>
                  <a:pt x="134827" y="2381543"/>
                  <a:pt x="136849" y="2369997"/>
                </a:cubicBezTo>
                <a:close/>
                <a:moveTo>
                  <a:pt x="139427" y="2402510"/>
                </a:moveTo>
                <a:lnTo>
                  <a:pt x="139350" y="2402293"/>
                </a:lnTo>
                <a:cubicBezTo>
                  <a:pt x="139014" y="2401751"/>
                  <a:pt x="138746" y="2401751"/>
                  <a:pt x="138746" y="2402714"/>
                </a:cubicBezTo>
                <a:close/>
                <a:moveTo>
                  <a:pt x="140795" y="2236258"/>
                </a:moveTo>
                <a:lnTo>
                  <a:pt x="138666" y="2236442"/>
                </a:lnTo>
                <a:lnTo>
                  <a:pt x="138208" y="2234718"/>
                </a:lnTo>
                <a:close/>
                <a:moveTo>
                  <a:pt x="140894" y="2314186"/>
                </a:moveTo>
                <a:cubicBezTo>
                  <a:pt x="140894" y="2312262"/>
                  <a:pt x="138871" y="2310337"/>
                  <a:pt x="137355" y="2309373"/>
                </a:cubicBezTo>
                <a:cubicBezTo>
                  <a:pt x="135838" y="2308413"/>
                  <a:pt x="134827" y="2308412"/>
                  <a:pt x="136849" y="2310337"/>
                </a:cubicBezTo>
                <a:cubicBezTo>
                  <a:pt x="137860" y="2310337"/>
                  <a:pt x="137355" y="2313221"/>
                  <a:pt x="136849" y="2316110"/>
                </a:cubicBezTo>
                <a:lnTo>
                  <a:pt x="136849" y="2318034"/>
                </a:lnTo>
                <a:cubicBezTo>
                  <a:pt x="138871" y="2314186"/>
                  <a:pt x="140894" y="2318034"/>
                  <a:pt x="140894" y="2314186"/>
                </a:cubicBezTo>
                <a:close/>
                <a:moveTo>
                  <a:pt x="147103" y="2256279"/>
                </a:moveTo>
                <a:lnTo>
                  <a:pt x="145790" y="2263273"/>
                </a:lnTo>
                <a:lnTo>
                  <a:pt x="142934" y="2252514"/>
                </a:lnTo>
                <a:lnTo>
                  <a:pt x="145000" y="2248268"/>
                </a:lnTo>
                <a:cubicBezTo>
                  <a:pt x="145000" y="2252273"/>
                  <a:pt x="147103" y="2252274"/>
                  <a:pt x="147103" y="2256279"/>
                </a:cubicBezTo>
                <a:close/>
                <a:moveTo>
                  <a:pt x="155984" y="2403932"/>
                </a:moveTo>
                <a:lnTo>
                  <a:pt x="155935" y="2402714"/>
                </a:lnTo>
                <a:lnTo>
                  <a:pt x="155772" y="2403276"/>
                </a:lnTo>
                <a:close/>
                <a:moveTo>
                  <a:pt x="156634" y="2274281"/>
                </a:moveTo>
                <a:lnTo>
                  <a:pt x="153153" y="2271783"/>
                </a:lnTo>
                <a:lnTo>
                  <a:pt x="155510" y="2268289"/>
                </a:lnTo>
                <a:close/>
                <a:moveTo>
                  <a:pt x="157291" y="2415319"/>
                </a:moveTo>
                <a:cubicBezTo>
                  <a:pt x="155269" y="2417245"/>
                  <a:pt x="154763" y="2413396"/>
                  <a:pt x="154510" y="2409065"/>
                </a:cubicBezTo>
                <a:lnTo>
                  <a:pt x="154443" y="2407868"/>
                </a:lnTo>
                <a:lnTo>
                  <a:pt x="155772" y="2403276"/>
                </a:lnTo>
                <a:lnTo>
                  <a:pt x="155063" y="2401089"/>
                </a:lnTo>
                <a:lnTo>
                  <a:pt x="153433" y="2400524"/>
                </a:lnTo>
                <a:lnTo>
                  <a:pt x="153246" y="2399924"/>
                </a:lnTo>
                <a:lnTo>
                  <a:pt x="153190" y="2400440"/>
                </a:lnTo>
                <a:lnTo>
                  <a:pt x="150026" y="2399343"/>
                </a:lnTo>
                <a:lnTo>
                  <a:pt x="139427" y="2402510"/>
                </a:lnTo>
                <a:lnTo>
                  <a:pt x="140358" y="2405118"/>
                </a:lnTo>
                <a:cubicBezTo>
                  <a:pt x="140895" y="2407524"/>
                  <a:pt x="140895" y="2410410"/>
                  <a:pt x="138746" y="2410411"/>
                </a:cubicBezTo>
                <a:cubicBezTo>
                  <a:pt x="134448" y="2402714"/>
                  <a:pt x="128001" y="2414259"/>
                  <a:pt x="123703" y="2414259"/>
                </a:cubicBezTo>
                <a:cubicBezTo>
                  <a:pt x="128001" y="2418107"/>
                  <a:pt x="136597" y="2421956"/>
                  <a:pt x="140894" y="2410411"/>
                </a:cubicBezTo>
                <a:cubicBezTo>
                  <a:pt x="143043" y="2418107"/>
                  <a:pt x="143043" y="2418107"/>
                  <a:pt x="147340" y="2414259"/>
                </a:cubicBezTo>
                <a:cubicBezTo>
                  <a:pt x="147340" y="2418107"/>
                  <a:pt x="147340" y="2421956"/>
                  <a:pt x="145192" y="2425804"/>
                </a:cubicBezTo>
                <a:lnTo>
                  <a:pt x="151736" y="2416340"/>
                </a:lnTo>
                <a:lnTo>
                  <a:pt x="152235" y="2416763"/>
                </a:lnTo>
                <a:cubicBezTo>
                  <a:pt x="153751" y="2418207"/>
                  <a:pt x="155269" y="2419169"/>
                  <a:pt x="157291" y="2415319"/>
                </a:cubicBezTo>
                <a:close/>
                <a:moveTo>
                  <a:pt x="158084" y="2410410"/>
                </a:moveTo>
                <a:lnTo>
                  <a:pt x="155984" y="2403932"/>
                </a:lnTo>
                <a:lnTo>
                  <a:pt x="156204" y="2409451"/>
                </a:lnTo>
                <a:cubicBezTo>
                  <a:pt x="156472" y="2411375"/>
                  <a:pt x="157009" y="2412335"/>
                  <a:pt x="158084" y="2410410"/>
                </a:cubicBezTo>
                <a:close/>
                <a:moveTo>
                  <a:pt x="168415" y="2426866"/>
                </a:moveTo>
                <a:cubicBezTo>
                  <a:pt x="166190" y="2426866"/>
                  <a:pt x="163965" y="2425904"/>
                  <a:pt x="162019" y="2425423"/>
                </a:cubicBezTo>
                <a:lnTo>
                  <a:pt x="157675" y="2426748"/>
                </a:lnTo>
                <a:lnTo>
                  <a:pt x="157499" y="2424245"/>
                </a:lnTo>
                <a:cubicBezTo>
                  <a:pt x="156839" y="2423402"/>
                  <a:pt x="155796" y="2423402"/>
                  <a:pt x="154823" y="2423885"/>
                </a:cubicBezTo>
                <a:lnTo>
                  <a:pt x="153961" y="2424847"/>
                </a:lnTo>
                <a:lnTo>
                  <a:pt x="151552" y="2424331"/>
                </a:lnTo>
                <a:cubicBezTo>
                  <a:pt x="145219" y="2426495"/>
                  <a:pt x="137423" y="2435156"/>
                  <a:pt x="134308" y="2417834"/>
                </a:cubicBezTo>
                <a:cubicBezTo>
                  <a:pt x="132229" y="2429384"/>
                  <a:pt x="130150" y="2421683"/>
                  <a:pt x="125993" y="2417834"/>
                </a:cubicBezTo>
                <a:lnTo>
                  <a:pt x="125317" y="2421840"/>
                </a:lnTo>
                <a:lnTo>
                  <a:pt x="128433" y="2430353"/>
                </a:lnTo>
                <a:lnTo>
                  <a:pt x="132229" y="2429384"/>
                </a:lnTo>
                <a:cubicBezTo>
                  <a:pt x="130150" y="2433232"/>
                  <a:pt x="132229" y="2429384"/>
                  <a:pt x="134308" y="2437080"/>
                </a:cubicBezTo>
                <a:cubicBezTo>
                  <a:pt x="138464" y="2435157"/>
                  <a:pt x="143140" y="2433232"/>
                  <a:pt x="147298" y="2431308"/>
                </a:cubicBezTo>
                <a:lnTo>
                  <a:pt x="152984" y="2427984"/>
                </a:lnTo>
                <a:lnTo>
                  <a:pt x="153432" y="2429657"/>
                </a:lnTo>
                <a:cubicBezTo>
                  <a:pt x="153432" y="2425809"/>
                  <a:pt x="157881" y="2429657"/>
                  <a:pt x="157881" y="2429657"/>
                </a:cubicBezTo>
                <a:lnTo>
                  <a:pt x="157701" y="2427116"/>
                </a:lnTo>
                <a:lnTo>
                  <a:pt x="162019" y="2429753"/>
                </a:lnTo>
                <a:cubicBezTo>
                  <a:pt x="163965" y="2430715"/>
                  <a:pt x="166190" y="2430715"/>
                  <a:pt x="168415" y="2426866"/>
                </a:cubicBezTo>
                <a:close/>
                <a:moveTo>
                  <a:pt x="171031" y="2408355"/>
                </a:moveTo>
                <a:lnTo>
                  <a:pt x="170436" y="2410152"/>
                </a:lnTo>
                <a:lnTo>
                  <a:pt x="170436" y="2407817"/>
                </a:lnTo>
                <a:close/>
                <a:moveTo>
                  <a:pt x="191459" y="2550579"/>
                </a:moveTo>
                <a:lnTo>
                  <a:pt x="189559" y="2558003"/>
                </a:lnTo>
                <a:lnTo>
                  <a:pt x="186275" y="2549953"/>
                </a:lnTo>
                <a:lnTo>
                  <a:pt x="187046" y="2550556"/>
                </a:lnTo>
                <a:cubicBezTo>
                  <a:pt x="187835" y="2551557"/>
                  <a:pt x="188623" y="2552558"/>
                  <a:pt x="189608" y="2552559"/>
                </a:cubicBezTo>
                <a:close/>
                <a:moveTo>
                  <a:pt x="456140" y="610721"/>
                </a:moveTo>
                <a:lnTo>
                  <a:pt x="454918" y="611022"/>
                </a:lnTo>
                <a:lnTo>
                  <a:pt x="454563" y="613725"/>
                </a:lnTo>
                <a:cubicBezTo>
                  <a:pt x="454563" y="615727"/>
                  <a:pt x="455088" y="616728"/>
                  <a:pt x="456140" y="610721"/>
                </a:cubicBezTo>
                <a:close/>
                <a:moveTo>
                  <a:pt x="458239" y="622733"/>
                </a:moveTo>
                <a:cubicBezTo>
                  <a:pt x="451934" y="622733"/>
                  <a:pt x="449832" y="614725"/>
                  <a:pt x="447729" y="626737"/>
                </a:cubicBezTo>
                <a:cubicBezTo>
                  <a:pt x="444575" y="620731"/>
                  <a:pt x="445626" y="615727"/>
                  <a:pt x="447992" y="612724"/>
                </a:cubicBezTo>
                <a:lnTo>
                  <a:pt x="454918" y="611022"/>
                </a:lnTo>
                <a:lnTo>
                  <a:pt x="454957" y="610721"/>
                </a:lnTo>
                <a:cubicBezTo>
                  <a:pt x="455220" y="609971"/>
                  <a:pt x="455614" y="609720"/>
                  <a:pt x="456140" y="610721"/>
                </a:cubicBezTo>
                <a:cubicBezTo>
                  <a:pt x="458239" y="614726"/>
                  <a:pt x="456140" y="614725"/>
                  <a:pt x="458239" y="622733"/>
                </a:cubicBezTo>
                <a:close/>
                <a:moveTo>
                  <a:pt x="487673" y="610721"/>
                </a:moveTo>
                <a:cubicBezTo>
                  <a:pt x="483467" y="622733"/>
                  <a:pt x="472958" y="630741"/>
                  <a:pt x="468752" y="618729"/>
                </a:cubicBezTo>
                <a:cubicBezTo>
                  <a:pt x="475060" y="614726"/>
                  <a:pt x="481365" y="602714"/>
                  <a:pt x="487673" y="610721"/>
                </a:cubicBezTo>
                <a:close/>
                <a:moveTo>
                  <a:pt x="500286" y="598711"/>
                </a:moveTo>
                <a:cubicBezTo>
                  <a:pt x="500286" y="602714"/>
                  <a:pt x="498183" y="606718"/>
                  <a:pt x="496080" y="602714"/>
                </a:cubicBezTo>
                <a:cubicBezTo>
                  <a:pt x="496080" y="594706"/>
                  <a:pt x="500286" y="594706"/>
                  <a:pt x="500286" y="598711"/>
                </a:cubicBezTo>
                <a:close/>
                <a:moveTo>
                  <a:pt x="571764" y="650759"/>
                </a:moveTo>
                <a:cubicBezTo>
                  <a:pt x="569661" y="670778"/>
                  <a:pt x="557049" y="670778"/>
                  <a:pt x="552843" y="662771"/>
                </a:cubicBezTo>
                <a:cubicBezTo>
                  <a:pt x="554946" y="650759"/>
                  <a:pt x="565456" y="662771"/>
                  <a:pt x="571764" y="650759"/>
                </a:cubicBezTo>
                <a:close/>
                <a:moveTo>
                  <a:pt x="584376" y="622733"/>
                </a:moveTo>
                <a:cubicBezTo>
                  <a:pt x="584376" y="630740"/>
                  <a:pt x="580174" y="626737"/>
                  <a:pt x="578072" y="626736"/>
                </a:cubicBezTo>
                <a:cubicBezTo>
                  <a:pt x="578072" y="610722"/>
                  <a:pt x="582277" y="618729"/>
                  <a:pt x="584376" y="622733"/>
                </a:cubicBezTo>
                <a:close/>
                <a:moveTo>
                  <a:pt x="590914" y="629489"/>
                </a:moveTo>
                <a:cubicBezTo>
                  <a:pt x="590027" y="633994"/>
                  <a:pt x="586479" y="631741"/>
                  <a:pt x="586479" y="622733"/>
                </a:cubicBezTo>
                <a:lnTo>
                  <a:pt x="590684" y="622733"/>
                </a:lnTo>
                <a:cubicBezTo>
                  <a:pt x="591210" y="625736"/>
                  <a:pt x="591210" y="627988"/>
                  <a:pt x="590914" y="629489"/>
                </a:cubicBezTo>
                <a:close/>
                <a:moveTo>
                  <a:pt x="603185" y="470340"/>
                </a:moveTo>
                <a:cubicBezTo>
                  <a:pt x="603184" y="462642"/>
                  <a:pt x="601745" y="459756"/>
                  <a:pt x="600305" y="459275"/>
                </a:cubicBezTo>
                <a:cubicBezTo>
                  <a:pt x="598867" y="458793"/>
                  <a:pt x="597428" y="460717"/>
                  <a:pt x="597428" y="462642"/>
                </a:cubicBezTo>
                <a:cubicBezTo>
                  <a:pt x="599346" y="462642"/>
                  <a:pt x="599346" y="470340"/>
                  <a:pt x="603185" y="470340"/>
                </a:cubicBezTo>
                <a:close/>
                <a:moveTo>
                  <a:pt x="623332" y="476115"/>
                </a:moveTo>
                <a:cubicBezTo>
                  <a:pt x="623332" y="469378"/>
                  <a:pt x="621413" y="466012"/>
                  <a:pt x="619495" y="465451"/>
                </a:cubicBezTo>
                <a:cubicBezTo>
                  <a:pt x="617576" y="464888"/>
                  <a:pt x="615657" y="467134"/>
                  <a:pt x="615657" y="471624"/>
                </a:cubicBezTo>
                <a:cubicBezTo>
                  <a:pt x="619495" y="471624"/>
                  <a:pt x="621413" y="476115"/>
                  <a:pt x="623332" y="476115"/>
                </a:cubicBezTo>
                <a:close/>
                <a:moveTo>
                  <a:pt x="628526" y="606718"/>
                </a:moveTo>
                <a:cubicBezTo>
                  <a:pt x="626423" y="610722"/>
                  <a:pt x="626423" y="610722"/>
                  <a:pt x="626423" y="614726"/>
                </a:cubicBezTo>
                <a:cubicBezTo>
                  <a:pt x="626423" y="614726"/>
                  <a:pt x="624321" y="606718"/>
                  <a:pt x="622218" y="610722"/>
                </a:cubicBezTo>
                <a:cubicBezTo>
                  <a:pt x="622218" y="602714"/>
                  <a:pt x="626423" y="602714"/>
                  <a:pt x="628526" y="606718"/>
                </a:cubicBezTo>
                <a:close/>
                <a:moveTo>
                  <a:pt x="641138" y="610722"/>
                </a:moveTo>
                <a:cubicBezTo>
                  <a:pt x="643241" y="622733"/>
                  <a:pt x="630628" y="602713"/>
                  <a:pt x="639036" y="598711"/>
                </a:cubicBezTo>
                <a:cubicBezTo>
                  <a:pt x="639036" y="606718"/>
                  <a:pt x="641139" y="606718"/>
                  <a:pt x="639036" y="610722"/>
                </a:cubicBezTo>
                <a:cubicBezTo>
                  <a:pt x="641138" y="610722"/>
                  <a:pt x="641138" y="610722"/>
                  <a:pt x="641138" y="610722"/>
                </a:cubicBezTo>
                <a:close/>
                <a:moveTo>
                  <a:pt x="645263" y="479963"/>
                </a:moveTo>
                <a:cubicBezTo>
                  <a:pt x="646805" y="476354"/>
                  <a:pt x="639096" y="472746"/>
                  <a:pt x="636012" y="473197"/>
                </a:cubicBezTo>
                <a:cubicBezTo>
                  <a:pt x="634984" y="473348"/>
                  <a:pt x="634470" y="473950"/>
                  <a:pt x="634984" y="475151"/>
                </a:cubicBezTo>
                <a:cubicBezTo>
                  <a:pt x="637039" y="475151"/>
                  <a:pt x="639095" y="475151"/>
                  <a:pt x="639095" y="479963"/>
                </a:cubicBezTo>
                <a:cubicBezTo>
                  <a:pt x="645263" y="479963"/>
                  <a:pt x="645263" y="479963"/>
                  <a:pt x="645263" y="479963"/>
                </a:cubicBezTo>
                <a:close/>
                <a:moveTo>
                  <a:pt x="645344" y="626737"/>
                </a:moveTo>
                <a:cubicBezTo>
                  <a:pt x="645344" y="634744"/>
                  <a:pt x="643241" y="634744"/>
                  <a:pt x="641138" y="634744"/>
                </a:cubicBezTo>
                <a:cubicBezTo>
                  <a:pt x="641138" y="626737"/>
                  <a:pt x="643241" y="626737"/>
                  <a:pt x="645344" y="626737"/>
                </a:cubicBezTo>
                <a:close/>
                <a:moveTo>
                  <a:pt x="645401" y="414530"/>
                </a:moveTo>
                <a:lnTo>
                  <a:pt x="639196" y="408901"/>
                </a:lnTo>
                <a:lnTo>
                  <a:pt x="635862" y="411931"/>
                </a:lnTo>
                <a:lnTo>
                  <a:pt x="636837" y="412606"/>
                </a:lnTo>
                <a:cubicBezTo>
                  <a:pt x="639860" y="415493"/>
                  <a:pt x="642378" y="418379"/>
                  <a:pt x="645401" y="414530"/>
                </a:cubicBezTo>
                <a:close/>
                <a:moveTo>
                  <a:pt x="649716" y="678215"/>
                </a:moveTo>
                <a:cubicBezTo>
                  <a:pt x="648604" y="674367"/>
                  <a:pt x="645824" y="674367"/>
                  <a:pt x="643876" y="676291"/>
                </a:cubicBezTo>
                <a:cubicBezTo>
                  <a:pt x="641932" y="678215"/>
                  <a:pt x="640819" y="682065"/>
                  <a:pt x="643044" y="685914"/>
                </a:cubicBezTo>
                <a:cubicBezTo>
                  <a:pt x="643044" y="678215"/>
                  <a:pt x="647491" y="682065"/>
                  <a:pt x="647491" y="682065"/>
                </a:cubicBezTo>
                <a:cubicBezTo>
                  <a:pt x="647491" y="682065"/>
                  <a:pt x="647491" y="682065"/>
                  <a:pt x="647491" y="685914"/>
                </a:cubicBezTo>
                <a:cubicBezTo>
                  <a:pt x="649716" y="685914"/>
                  <a:pt x="649716" y="682066"/>
                  <a:pt x="649716" y="678215"/>
                </a:cubicBezTo>
                <a:close/>
                <a:moveTo>
                  <a:pt x="660060" y="626737"/>
                </a:moveTo>
                <a:cubicBezTo>
                  <a:pt x="662162" y="630741"/>
                  <a:pt x="655854" y="638748"/>
                  <a:pt x="651652" y="638748"/>
                </a:cubicBezTo>
                <a:cubicBezTo>
                  <a:pt x="651652" y="626737"/>
                  <a:pt x="657957" y="634744"/>
                  <a:pt x="660060" y="626737"/>
                </a:cubicBezTo>
                <a:close/>
                <a:moveTo>
                  <a:pt x="662162" y="654763"/>
                </a:moveTo>
                <a:cubicBezTo>
                  <a:pt x="660060" y="662771"/>
                  <a:pt x="660060" y="666775"/>
                  <a:pt x="660060" y="670778"/>
                </a:cubicBezTo>
                <a:cubicBezTo>
                  <a:pt x="657957" y="670778"/>
                  <a:pt x="657957" y="670778"/>
                  <a:pt x="655854" y="670778"/>
                </a:cubicBezTo>
                <a:cubicBezTo>
                  <a:pt x="653754" y="686793"/>
                  <a:pt x="647447" y="690797"/>
                  <a:pt x="643241" y="702809"/>
                </a:cubicBezTo>
                <a:cubicBezTo>
                  <a:pt x="641139" y="698805"/>
                  <a:pt x="639036" y="694801"/>
                  <a:pt x="634833" y="698805"/>
                </a:cubicBezTo>
                <a:cubicBezTo>
                  <a:pt x="634833" y="682790"/>
                  <a:pt x="639036" y="694801"/>
                  <a:pt x="641138" y="686794"/>
                </a:cubicBezTo>
                <a:cubicBezTo>
                  <a:pt x="639036" y="666775"/>
                  <a:pt x="634833" y="682790"/>
                  <a:pt x="630628" y="678786"/>
                </a:cubicBezTo>
                <a:cubicBezTo>
                  <a:pt x="639036" y="658768"/>
                  <a:pt x="651652" y="674782"/>
                  <a:pt x="657957" y="650760"/>
                </a:cubicBezTo>
                <a:cubicBezTo>
                  <a:pt x="660060" y="646755"/>
                  <a:pt x="657957" y="658768"/>
                  <a:pt x="662162" y="654763"/>
                </a:cubicBezTo>
                <a:close/>
                <a:moveTo>
                  <a:pt x="670572" y="654763"/>
                </a:moveTo>
                <a:cubicBezTo>
                  <a:pt x="668470" y="654763"/>
                  <a:pt x="668470" y="654763"/>
                  <a:pt x="668470" y="654763"/>
                </a:cubicBezTo>
                <a:cubicBezTo>
                  <a:pt x="664265" y="658768"/>
                  <a:pt x="670572" y="666775"/>
                  <a:pt x="668470" y="666775"/>
                </a:cubicBezTo>
                <a:cubicBezTo>
                  <a:pt x="668470" y="666775"/>
                  <a:pt x="666368" y="662771"/>
                  <a:pt x="666368" y="662771"/>
                </a:cubicBezTo>
                <a:cubicBezTo>
                  <a:pt x="666368" y="658768"/>
                  <a:pt x="664265" y="650759"/>
                  <a:pt x="670572" y="650759"/>
                </a:cubicBezTo>
                <a:cubicBezTo>
                  <a:pt x="670572" y="654763"/>
                  <a:pt x="670572" y="654763"/>
                  <a:pt x="670572" y="654763"/>
                </a:cubicBezTo>
                <a:close/>
                <a:moveTo>
                  <a:pt x="672672" y="582695"/>
                </a:moveTo>
                <a:cubicBezTo>
                  <a:pt x="672672" y="598711"/>
                  <a:pt x="666368" y="606718"/>
                  <a:pt x="662162" y="602713"/>
                </a:cubicBezTo>
                <a:cubicBezTo>
                  <a:pt x="662162" y="598711"/>
                  <a:pt x="666368" y="598711"/>
                  <a:pt x="664265" y="594706"/>
                </a:cubicBezTo>
                <a:cubicBezTo>
                  <a:pt x="666368" y="598711"/>
                  <a:pt x="672672" y="586699"/>
                  <a:pt x="672672" y="582695"/>
                </a:cubicBezTo>
                <a:close/>
                <a:moveTo>
                  <a:pt x="681083" y="602714"/>
                </a:moveTo>
                <a:cubicBezTo>
                  <a:pt x="678980" y="606718"/>
                  <a:pt x="676877" y="610722"/>
                  <a:pt x="674775" y="610722"/>
                </a:cubicBezTo>
                <a:cubicBezTo>
                  <a:pt x="674775" y="602714"/>
                  <a:pt x="678980" y="606718"/>
                  <a:pt x="676878" y="594706"/>
                </a:cubicBezTo>
                <a:cubicBezTo>
                  <a:pt x="678980" y="594706"/>
                  <a:pt x="678980" y="602714"/>
                  <a:pt x="681083" y="602714"/>
                </a:cubicBezTo>
                <a:close/>
                <a:moveTo>
                  <a:pt x="683087" y="566597"/>
                </a:moveTo>
                <a:cubicBezTo>
                  <a:pt x="679043" y="570445"/>
                  <a:pt x="679043" y="562749"/>
                  <a:pt x="677018" y="566597"/>
                </a:cubicBezTo>
                <a:cubicBezTo>
                  <a:pt x="677018" y="570445"/>
                  <a:pt x="677018" y="574294"/>
                  <a:pt x="677018" y="578144"/>
                </a:cubicBezTo>
                <a:cubicBezTo>
                  <a:pt x="679043" y="581993"/>
                  <a:pt x="677018" y="570445"/>
                  <a:pt x="681065" y="574293"/>
                </a:cubicBezTo>
                <a:cubicBezTo>
                  <a:pt x="681065" y="574293"/>
                  <a:pt x="681065" y="570445"/>
                  <a:pt x="681065" y="570445"/>
                </a:cubicBezTo>
                <a:cubicBezTo>
                  <a:pt x="681065" y="570445"/>
                  <a:pt x="683087" y="570445"/>
                  <a:pt x="683087" y="566597"/>
                </a:cubicBezTo>
                <a:close/>
                <a:moveTo>
                  <a:pt x="685288" y="630741"/>
                </a:moveTo>
                <a:cubicBezTo>
                  <a:pt x="685288" y="634744"/>
                  <a:pt x="683186" y="638748"/>
                  <a:pt x="683186" y="638748"/>
                </a:cubicBezTo>
                <a:lnTo>
                  <a:pt x="680192" y="641599"/>
                </a:lnTo>
                <a:lnTo>
                  <a:pt x="679359" y="640588"/>
                </a:lnTo>
                <a:lnTo>
                  <a:pt x="681082" y="630741"/>
                </a:lnTo>
                <a:cubicBezTo>
                  <a:pt x="683186" y="626737"/>
                  <a:pt x="683186" y="630741"/>
                  <a:pt x="685288" y="630741"/>
                </a:cubicBezTo>
                <a:close/>
                <a:moveTo>
                  <a:pt x="708367" y="594639"/>
                </a:moveTo>
                <a:cubicBezTo>
                  <a:pt x="703917" y="594639"/>
                  <a:pt x="708367" y="586391"/>
                  <a:pt x="706142" y="582267"/>
                </a:cubicBezTo>
                <a:cubicBezTo>
                  <a:pt x="703917" y="594639"/>
                  <a:pt x="699467" y="578144"/>
                  <a:pt x="697243" y="586391"/>
                </a:cubicBezTo>
                <a:cubicBezTo>
                  <a:pt x="701692" y="590515"/>
                  <a:pt x="703917" y="594639"/>
                  <a:pt x="703917" y="607011"/>
                </a:cubicBezTo>
                <a:cubicBezTo>
                  <a:pt x="703917" y="598763"/>
                  <a:pt x="708367" y="602888"/>
                  <a:pt x="708367" y="594639"/>
                </a:cubicBezTo>
                <a:close/>
                <a:moveTo>
                  <a:pt x="715067" y="833528"/>
                </a:moveTo>
                <a:lnTo>
                  <a:pt x="712911" y="837205"/>
                </a:lnTo>
                <a:lnTo>
                  <a:pt x="710373" y="844640"/>
                </a:lnTo>
                <a:lnTo>
                  <a:pt x="710150" y="844325"/>
                </a:lnTo>
                <a:lnTo>
                  <a:pt x="708493" y="830711"/>
                </a:lnTo>
                <a:lnTo>
                  <a:pt x="714893" y="833543"/>
                </a:lnTo>
                <a:close/>
                <a:moveTo>
                  <a:pt x="716062" y="839393"/>
                </a:moveTo>
                <a:lnTo>
                  <a:pt x="716033" y="839438"/>
                </a:lnTo>
                <a:cubicBezTo>
                  <a:pt x="715771" y="841940"/>
                  <a:pt x="715771" y="844943"/>
                  <a:pt x="714719" y="846945"/>
                </a:cubicBezTo>
                <a:lnTo>
                  <a:pt x="714331" y="846831"/>
                </a:lnTo>
                <a:lnTo>
                  <a:pt x="714219" y="844254"/>
                </a:lnTo>
                <a:cubicBezTo>
                  <a:pt x="714153" y="842729"/>
                  <a:pt x="714065" y="840695"/>
                  <a:pt x="713890" y="836628"/>
                </a:cubicBezTo>
                <a:close/>
                <a:moveTo>
                  <a:pt x="721613" y="843714"/>
                </a:moveTo>
                <a:lnTo>
                  <a:pt x="720848" y="846741"/>
                </a:lnTo>
                <a:lnTo>
                  <a:pt x="720618" y="846478"/>
                </a:lnTo>
                <a:lnTo>
                  <a:pt x="720465" y="845268"/>
                </a:lnTo>
                <a:cubicBezTo>
                  <a:pt x="720213" y="844272"/>
                  <a:pt x="719709" y="843277"/>
                  <a:pt x="718702" y="843276"/>
                </a:cubicBezTo>
                <a:lnTo>
                  <a:pt x="718864" y="844474"/>
                </a:lnTo>
                <a:lnTo>
                  <a:pt x="718399" y="843942"/>
                </a:lnTo>
                <a:lnTo>
                  <a:pt x="718484" y="842477"/>
                </a:lnTo>
                <a:lnTo>
                  <a:pt x="719205" y="843395"/>
                </a:lnTo>
                <a:close/>
                <a:moveTo>
                  <a:pt x="733189" y="586431"/>
                </a:moveTo>
                <a:cubicBezTo>
                  <a:pt x="733717" y="598634"/>
                  <a:pt x="731365" y="590640"/>
                  <a:pt x="727357" y="590920"/>
                </a:cubicBezTo>
                <a:cubicBezTo>
                  <a:pt x="726829" y="578716"/>
                  <a:pt x="729185" y="586710"/>
                  <a:pt x="733189" y="586431"/>
                </a:cubicBezTo>
                <a:close/>
                <a:moveTo>
                  <a:pt x="741840" y="499517"/>
                </a:moveTo>
                <a:cubicBezTo>
                  <a:pt x="735773" y="499517"/>
                  <a:pt x="729706" y="495026"/>
                  <a:pt x="725662" y="495026"/>
                </a:cubicBezTo>
                <a:cubicBezTo>
                  <a:pt x="727684" y="508498"/>
                  <a:pt x="737795" y="504007"/>
                  <a:pt x="741840" y="499517"/>
                </a:cubicBezTo>
                <a:close/>
                <a:moveTo>
                  <a:pt x="768848" y="787990"/>
                </a:moveTo>
                <a:lnTo>
                  <a:pt x="768023" y="787974"/>
                </a:lnTo>
                <a:lnTo>
                  <a:pt x="768501" y="787046"/>
                </a:lnTo>
                <a:close/>
                <a:moveTo>
                  <a:pt x="777804" y="652077"/>
                </a:moveTo>
                <a:lnTo>
                  <a:pt x="776444" y="651305"/>
                </a:lnTo>
                <a:lnTo>
                  <a:pt x="777030" y="650792"/>
                </a:lnTo>
                <a:close/>
                <a:moveTo>
                  <a:pt x="806082" y="590440"/>
                </a:moveTo>
                <a:cubicBezTo>
                  <a:pt x="806433" y="598575"/>
                  <a:pt x="804785" y="606848"/>
                  <a:pt x="800956" y="611193"/>
                </a:cubicBezTo>
                <a:cubicBezTo>
                  <a:pt x="803485" y="623256"/>
                  <a:pt x="804785" y="606848"/>
                  <a:pt x="804960" y="610913"/>
                </a:cubicBezTo>
                <a:cubicBezTo>
                  <a:pt x="807489" y="622977"/>
                  <a:pt x="801308" y="619327"/>
                  <a:pt x="799304" y="619467"/>
                </a:cubicBezTo>
                <a:cubicBezTo>
                  <a:pt x="798777" y="607267"/>
                  <a:pt x="792944" y="611752"/>
                  <a:pt x="792416" y="599553"/>
                </a:cubicBezTo>
                <a:cubicBezTo>
                  <a:pt x="796423" y="599274"/>
                  <a:pt x="800429" y="598994"/>
                  <a:pt x="800076" y="590859"/>
                </a:cubicBezTo>
                <a:cubicBezTo>
                  <a:pt x="803905" y="586511"/>
                  <a:pt x="804081" y="590580"/>
                  <a:pt x="806082" y="590440"/>
                </a:cubicBezTo>
                <a:close/>
                <a:moveTo>
                  <a:pt x="829582" y="576559"/>
                </a:moveTo>
                <a:cubicBezTo>
                  <a:pt x="825754" y="580904"/>
                  <a:pt x="825226" y="568705"/>
                  <a:pt x="821398" y="573050"/>
                </a:cubicBezTo>
                <a:cubicBezTo>
                  <a:pt x="823049" y="564775"/>
                  <a:pt x="825050" y="564636"/>
                  <a:pt x="826878" y="560432"/>
                </a:cubicBezTo>
                <a:cubicBezTo>
                  <a:pt x="827053" y="564497"/>
                  <a:pt x="829230" y="568425"/>
                  <a:pt x="829582" y="576559"/>
                </a:cubicBezTo>
                <a:close/>
                <a:moveTo>
                  <a:pt x="834470" y="596618"/>
                </a:moveTo>
                <a:cubicBezTo>
                  <a:pt x="834997" y="608817"/>
                  <a:pt x="830991" y="609096"/>
                  <a:pt x="830462" y="596897"/>
                </a:cubicBezTo>
                <a:close/>
                <a:moveTo>
                  <a:pt x="854955" y="281063"/>
                </a:moveTo>
                <a:cubicBezTo>
                  <a:pt x="854780" y="276999"/>
                  <a:pt x="854603" y="272930"/>
                  <a:pt x="854428" y="268865"/>
                </a:cubicBezTo>
                <a:cubicBezTo>
                  <a:pt x="854780" y="276999"/>
                  <a:pt x="850423" y="269144"/>
                  <a:pt x="850775" y="277278"/>
                </a:cubicBezTo>
                <a:cubicBezTo>
                  <a:pt x="852779" y="277138"/>
                  <a:pt x="852955" y="281203"/>
                  <a:pt x="854955" y="281063"/>
                </a:cubicBezTo>
                <a:close/>
                <a:moveTo>
                  <a:pt x="889100" y="326486"/>
                </a:moveTo>
                <a:cubicBezTo>
                  <a:pt x="881041" y="335144"/>
                  <a:pt x="879025" y="330816"/>
                  <a:pt x="870966" y="322156"/>
                </a:cubicBezTo>
                <a:cubicBezTo>
                  <a:pt x="870966" y="330816"/>
                  <a:pt x="870966" y="335145"/>
                  <a:pt x="868951" y="339475"/>
                </a:cubicBezTo>
                <a:cubicBezTo>
                  <a:pt x="874996" y="339475"/>
                  <a:pt x="879025" y="330816"/>
                  <a:pt x="885070" y="339475"/>
                </a:cubicBezTo>
                <a:cubicBezTo>
                  <a:pt x="885070" y="326486"/>
                  <a:pt x="889100" y="335145"/>
                  <a:pt x="889100" y="326486"/>
                </a:cubicBezTo>
                <a:close/>
                <a:moveTo>
                  <a:pt x="897694" y="444831"/>
                </a:moveTo>
                <a:cubicBezTo>
                  <a:pt x="898348" y="448354"/>
                  <a:pt x="898481" y="451404"/>
                  <a:pt x="896565" y="453577"/>
                </a:cubicBezTo>
                <a:cubicBezTo>
                  <a:pt x="894564" y="453716"/>
                  <a:pt x="894037" y="441517"/>
                  <a:pt x="891857" y="437588"/>
                </a:cubicBezTo>
                <a:cubicBezTo>
                  <a:pt x="885849" y="438007"/>
                  <a:pt x="885849" y="438007"/>
                  <a:pt x="885849" y="438007"/>
                </a:cubicBezTo>
                <a:cubicBezTo>
                  <a:pt x="885673" y="433942"/>
                  <a:pt x="885673" y="433942"/>
                  <a:pt x="885321" y="425808"/>
                </a:cubicBezTo>
                <a:cubicBezTo>
                  <a:pt x="889504" y="429593"/>
                  <a:pt x="891857" y="437588"/>
                  <a:pt x="895686" y="433243"/>
                </a:cubicBezTo>
                <a:cubicBezTo>
                  <a:pt x="895861" y="437310"/>
                  <a:pt x="897039" y="441307"/>
                  <a:pt x="897694" y="444831"/>
                </a:cubicBezTo>
                <a:close/>
                <a:moveTo>
                  <a:pt x="906371" y="331777"/>
                </a:moveTo>
                <a:cubicBezTo>
                  <a:pt x="906371" y="325042"/>
                  <a:pt x="904930" y="322797"/>
                  <a:pt x="903489" y="323358"/>
                </a:cubicBezTo>
                <a:cubicBezTo>
                  <a:pt x="902053" y="323919"/>
                  <a:pt x="900612" y="327287"/>
                  <a:pt x="900612" y="331778"/>
                </a:cubicBezTo>
                <a:cubicBezTo>
                  <a:pt x="902531" y="331778"/>
                  <a:pt x="904449" y="331778"/>
                  <a:pt x="906371" y="331777"/>
                </a:cubicBezTo>
                <a:close/>
                <a:moveTo>
                  <a:pt x="916129" y="395100"/>
                </a:moveTo>
                <a:cubicBezTo>
                  <a:pt x="912125" y="395379"/>
                  <a:pt x="912125" y="395379"/>
                  <a:pt x="912125" y="395379"/>
                </a:cubicBezTo>
                <a:cubicBezTo>
                  <a:pt x="911421" y="379112"/>
                  <a:pt x="911421" y="379112"/>
                  <a:pt x="908889" y="367048"/>
                </a:cubicBezTo>
                <a:cubicBezTo>
                  <a:pt x="912718" y="362704"/>
                  <a:pt x="912718" y="362704"/>
                  <a:pt x="912718" y="362704"/>
                </a:cubicBezTo>
                <a:cubicBezTo>
                  <a:pt x="909417" y="379251"/>
                  <a:pt x="915425" y="378832"/>
                  <a:pt x="916129" y="395100"/>
                </a:cubicBezTo>
                <a:close/>
                <a:moveTo>
                  <a:pt x="918330" y="260322"/>
                </a:moveTo>
                <a:cubicBezTo>
                  <a:pt x="912146" y="256676"/>
                  <a:pt x="911970" y="252607"/>
                  <a:pt x="909969" y="252747"/>
                </a:cubicBezTo>
                <a:cubicBezTo>
                  <a:pt x="909617" y="244613"/>
                  <a:pt x="913445" y="240268"/>
                  <a:pt x="917274" y="235919"/>
                </a:cubicBezTo>
                <a:cubicBezTo>
                  <a:pt x="917802" y="248123"/>
                  <a:pt x="918153" y="256257"/>
                  <a:pt x="918330" y="260322"/>
                </a:cubicBezTo>
                <a:close/>
                <a:moveTo>
                  <a:pt x="934098" y="320840"/>
                </a:moveTo>
                <a:lnTo>
                  <a:pt x="933869" y="322234"/>
                </a:lnTo>
                <a:lnTo>
                  <a:pt x="933978" y="320932"/>
                </a:lnTo>
                <a:close/>
                <a:moveTo>
                  <a:pt x="938882" y="335546"/>
                </a:moveTo>
                <a:lnTo>
                  <a:pt x="935866" y="340688"/>
                </a:lnTo>
                <a:lnTo>
                  <a:pt x="935567" y="336450"/>
                </a:lnTo>
                <a:close/>
                <a:moveTo>
                  <a:pt x="949115" y="368321"/>
                </a:moveTo>
                <a:cubicBezTo>
                  <a:pt x="947639" y="380659"/>
                  <a:pt x="943459" y="376875"/>
                  <a:pt x="939454" y="377154"/>
                </a:cubicBezTo>
                <a:cubicBezTo>
                  <a:pt x="941103" y="368880"/>
                  <a:pt x="946935" y="364392"/>
                  <a:pt x="949115" y="368321"/>
                </a:cubicBezTo>
                <a:close/>
                <a:moveTo>
                  <a:pt x="972028" y="327399"/>
                </a:moveTo>
                <a:lnTo>
                  <a:pt x="970920" y="332166"/>
                </a:lnTo>
                <a:lnTo>
                  <a:pt x="967276" y="333478"/>
                </a:lnTo>
                <a:lnTo>
                  <a:pt x="967339" y="332684"/>
                </a:lnTo>
                <a:lnTo>
                  <a:pt x="967507" y="332596"/>
                </a:lnTo>
                <a:close/>
                <a:moveTo>
                  <a:pt x="998873" y="336420"/>
                </a:moveTo>
                <a:lnTo>
                  <a:pt x="998359" y="336077"/>
                </a:lnTo>
                <a:lnTo>
                  <a:pt x="998668" y="335626"/>
                </a:lnTo>
                <a:close/>
                <a:moveTo>
                  <a:pt x="1023290" y="349148"/>
                </a:moveTo>
                <a:lnTo>
                  <a:pt x="1023015" y="351577"/>
                </a:lnTo>
                <a:lnTo>
                  <a:pt x="1022222" y="350041"/>
                </a:lnTo>
                <a:close/>
                <a:moveTo>
                  <a:pt x="1045648" y="250713"/>
                </a:moveTo>
                <a:lnTo>
                  <a:pt x="1045598" y="252275"/>
                </a:lnTo>
                <a:lnTo>
                  <a:pt x="1042479" y="251654"/>
                </a:lnTo>
                <a:lnTo>
                  <a:pt x="1044287" y="245436"/>
                </a:lnTo>
                <a:lnTo>
                  <a:pt x="1044860" y="247829"/>
                </a:lnTo>
                <a:cubicBezTo>
                  <a:pt x="1045741" y="247767"/>
                  <a:pt x="1045783" y="248743"/>
                  <a:pt x="1045648" y="250713"/>
                </a:cubicBezTo>
                <a:close/>
                <a:moveTo>
                  <a:pt x="1048311" y="247171"/>
                </a:moveTo>
                <a:lnTo>
                  <a:pt x="1047893" y="250740"/>
                </a:lnTo>
                <a:lnTo>
                  <a:pt x="1046927" y="249643"/>
                </a:lnTo>
                <a:cubicBezTo>
                  <a:pt x="1046665" y="248681"/>
                  <a:pt x="1046623" y="247705"/>
                  <a:pt x="1046623" y="247705"/>
                </a:cubicBezTo>
                <a:lnTo>
                  <a:pt x="1046554" y="246134"/>
                </a:lnTo>
                <a:close/>
                <a:moveTo>
                  <a:pt x="1050856" y="220084"/>
                </a:moveTo>
                <a:lnTo>
                  <a:pt x="1050580" y="222621"/>
                </a:lnTo>
                <a:lnTo>
                  <a:pt x="1047712" y="223181"/>
                </a:lnTo>
                <a:cubicBezTo>
                  <a:pt x="1043894" y="226316"/>
                  <a:pt x="1039686" y="233494"/>
                  <a:pt x="1038894" y="215192"/>
                </a:cubicBezTo>
                <a:cubicBezTo>
                  <a:pt x="1040895" y="215053"/>
                  <a:pt x="1044900" y="214773"/>
                  <a:pt x="1042370" y="202709"/>
                </a:cubicBezTo>
                <a:lnTo>
                  <a:pt x="1043941" y="203635"/>
                </a:lnTo>
                <a:lnTo>
                  <a:pt x="1045186" y="214499"/>
                </a:lnTo>
                <a:lnTo>
                  <a:pt x="1046811" y="205330"/>
                </a:lnTo>
                <a:lnTo>
                  <a:pt x="1048551" y="206355"/>
                </a:lnTo>
                <a:cubicBezTo>
                  <a:pt x="1048728" y="210425"/>
                  <a:pt x="1049317" y="212425"/>
                  <a:pt x="1049906" y="214423"/>
                </a:cubicBezTo>
                <a:close/>
                <a:moveTo>
                  <a:pt x="1053649" y="247946"/>
                </a:moveTo>
                <a:lnTo>
                  <a:pt x="1051382" y="245659"/>
                </a:lnTo>
                <a:lnTo>
                  <a:pt x="1051248" y="245575"/>
                </a:lnTo>
                <a:lnTo>
                  <a:pt x="1052139" y="242821"/>
                </a:lnTo>
                <a:cubicBezTo>
                  <a:pt x="1052227" y="244856"/>
                  <a:pt x="1052772" y="245838"/>
                  <a:pt x="1053317" y="246820"/>
                </a:cubicBezTo>
                <a:close/>
                <a:moveTo>
                  <a:pt x="1086966" y="158966"/>
                </a:moveTo>
                <a:cubicBezTo>
                  <a:pt x="1083338" y="159220"/>
                  <a:pt x="1080254" y="172028"/>
                  <a:pt x="1078078" y="163785"/>
                </a:cubicBezTo>
                <a:cubicBezTo>
                  <a:pt x="1077716" y="155415"/>
                  <a:pt x="1079529" y="155287"/>
                  <a:pt x="1079348" y="151102"/>
                </a:cubicBezTo>
                <a:cubicBezTo>
                  <a:pt x="1078351" y="149073"/>
                  <a:pt x="1076855" y="146028"/>
                  <a:pt x="1075155" y="143523"/>
                </a:cubicBezTo>
                <a:lnTo>
                  <a:pt x="1074042" y="142630"/>
                </a:lnTo>
                <a:lnTo>
                  <a:pt x="1068799" y="145155"/>
                </a:lnTo>
                <a:lnTo>
                  <a:pt x="1068489" y="147137"/>
                </a:lnTo>
                <a:cubicBezTo>
                  <a:pt x="1068829" y="149737"/>
                  <a:pt x="1069373" y="151799"/>
                  <a:pt x="1068466" y="151863"/>
                </a:cubicBezTo>
                <a:cubicBezTo>
                  <a:pt x="1067151" y="153004"/>
                  <a:pt x="1066097" y="152290"/>
                  <a:pt x="1065195" y="150516"/>
                </a:cubicBezTo>
                <a:lnTo>
                  <a:pt x="1064231" y="147356"/>
                </a:lnTo>
                <a:lnTo>
                  <a:pt x="1061980" y="148440"/>
                </a:lnTo>
                <a:lnTo>
                  <a:pt x="1063025" y="152243"/>
                </a:lnTo>
                <a:cubicBezTo>
                  <a:pt x="1059940" y="165051"/>
                  <a:pt x="1057402" y="148437"/>
                  <a:pt x="1056132" y="161119"/>
                </a:cubicBezTo>
                <a:cubicBezTo>
                  <a:pt x="1059940" y="165051"/>
                  <a:pt x="1061754" y="164924"/>
                  <a:pt x="1069009" y="164418"/>
                </a:cubicBezTo>
                <a:cubicBezTo>
                  <a:pt x="1067738" y="177100"/>
                  <a:pt x="1071547" y="181031"/>
                  <a:pt x="1075175" y="180778"/>
                </a:cubicBezTo>
                <a:cubicBezTo>
                  <a:pt x="1074632" y="168223"/>
                  <a:pt x="1069552" y="176973"/>
                  <a:pt x="1068828" y="160233"/>
                </a:cubicBezTo>
                <a:cubicBezTo>
                  <a:pt x="1074451" y="164038"/>
                  <a:pt x="1076808" y="176467"/>
                  <a:pt x="1080798" y="184584"/>
                </a:cubicBezTo>
                <a:cubicBezTo>
                  <a:pt x="1077897" y="159600"/>
                  <a:pt x="1085877" y="175834"/>
                  <a:pt x="1086966" y="158966"/>
                </a:cubicBezTo>
                <a:close/>
                <a:moveTo>
                  <a:pt x="1092145" y="146201"/>
                </a:moveTo>
                <a:cubicBezTo>
                  <a:pt x="1091881" y="140100"/>
                  <a:pt x="1090792" y="138136"/>
                  <a:pt x="1089975" y="136664"/>
                </a:cubicBezTo>
                <a:lnTo>
                  <a:pt x="1089919" y="135978"/>
                </a:lnTo>
                <a:lnTo>
                  <a:pt x="1088688" y="136428"/>
                </a:lnTo>
                <a:lnTo>
                  <a:pt x="1089083" y="139275"/>
                </a:lnTo>
                <a:cubicBezTo>
                  <a:pt x="1089966" y="142273"/>
                  <a:pt x="1091055" y="144237"/>
                  <a:pt x="1092145" y="146201"/>
                </a:cubicBezTo>
                <a:close/>
                <a:moveTo>
                  <a:pt x="1096758" y="133475"/>
                </a:moveTo>
                <a:lnTo>
                  <a:pt x="1096477" y="133578"/>
                </a:lnTo>
                <a:lnTo>
                  <a:pt x="1096623" y="133650"/>
                </a:lnTo>
                <a:close/>
                <a:moveTo>
                  <a:pt x="1102025" y="235261"/>
                </a:moveTo>
                <a:cubicBezTo>
                  <a:pt x="1101497" y="223058"/>
                  <a:pt x="1097490" y="223337"/>
                  <a:pt x="1095665" y="227546"/>
                </a:cubicBezTo>
                <a:cubicBezTo>
                  <a:pt x="1099493" y="223198"/>
                  <a:pt x="1098018" y="235541"/>
                  <a:pt x="1102025" y="235261"/>
                </a:cubicBezTo>
                <a:close/>
                <a:moveTo>
                  <a:pt x="1135360" y="216617"/>
                </a:moveTo>
                <a:cubicBezTo>
                  <a:pt x="1135712" y="224750"/>
                  <a:pt x="1133711" y="224891"/>
                  <a:pt x="1134063" y="233024"/>
                </a:cubicBezTo>
                <a:cubicBezTo>
                  <a:pt x="1133562" y="233059"/>
                  <a:pt x="1133278" y="232314"/>
                  <a:pt x="1133132" y="231113"/>
                </a:cubicBezTo>
                <a:cubicBezTo>
                  <a:pt x="1132986" y="229913"/>
                  <a:pt x="1132977" y="228256"/>
                  <a:pt x="1133025" y="226468"/>
                </a:cubicBezTo>
                <a:cubicBezTo>
                  <a:pt x="1133122" y="222892"/>
                  <a:pt x="1133446" y="218790"/>
                  <a:pt x="1133359" y="216757"/>
                </a:cubicBezTo>
                <a:cubicBezTo>
                  <a:pt x="1133359" y="216757"/>
                  <a:pt x="1133535" y="220822"/>
                  <a:pt x="1135360" y="216617"/>
                </a:cubicBezTo>
                <a:close/>
                <a:moveTo>
                  <a:pt x="1143452" y="129190"/>
                </a:moveTo>
                <a:lnTo>
                  <a:pt x="1143300" y="129713"/>
                </a:lnTo>
                <a:lnTo>
                  <a:pt x="1142664" y="124316"/>
                </a:lnTo>
                <a:lnTo>
                  <a:pt x="1142679" y="123839"/>
                </a:lnTo>
                <a:close/>
                <a:moveTo>
                  <a:pt x="1159741" y="223073"/>
                </a:moveTo>
                <a:lnTo>
                  <a:pt x="1158405" y="234259"/>
                </a:lnTo>
                <a:lnTo>
                  <a:pt x="1157816" y="234508"/>
                </a:lnTo>
                <a:lnTo>
                  <a:pt x="1157704" y="236053"/>
                </a:lnTo>
                <a:lnTo>
                  <a:pt x="1154918" y="239217"/>
                </a:lnTo>
                <a:cubicBezTo>
                  <a:pt x="1154440" y="239762"/>
                  <a:pt x="1154440" y="239762"/>
                  <a:pt x="1154440" y="239762"/>
                </a:cubicBezTo>
                <a:cubicBezTo>
                  <a:pt x="1153736" y="223492"/>
                  <a:pt x="1158092" y="231347"/>
                  <a:pt x="1159741" y="223073"/>
                </a:cubicBezTo>
                <a:close/>
                <a:moveTo>
                  <a:pt x="1165925" y="226719"/>
                </a:moveTo>
                <a:cubicBezTo>
                  <a:pt x="1166101" y="230788"/>
                  <a:pt x="1164100" y="230927"/>
                  <a:pt x="1162096" y="231067"/>
                </a:cubicBezTo>
                <a:cubicBezTo>
                  <a:pt x="1161744" y="222933"/>
                  <a:pt x="1161744" y="222933"/>
                  <a:pt x="1161744" y="222933"/>
                </a:cubicBezTo>
                <a:cubicBezTo>
                  <a:pt x="1163747" y="222793"/>
                  <a:pt x="1163924" y="226858"/>
                  <a:pt x="1165925" y="226719"/>
                </a:cubicBezTo>
                <a:close/>
                <a:moveTo>
                  <a:pt x="1170769" y="152953"/>
                </a:moveTo>
                <a:cubicBezTo>
                  <a:pt x="1171296" y="165151"/>
                  <a:pt x="1169644" y="173426"/>
                  <a:pt x="1165640" y="173705"/>
                </a:cubicBezTo>
                <a:cubicBezTo>
                  <a:pt x="1165992" y="181839"/>
                  <a:pt x="1167817" y="177634"/>
                  <a:pt x="1168169" y="185769"/>
                </a:cubicBezTo>
                <a:cubicBezTo>
                  <a:pt x="1156508" y="194741"/>
                  <a:pt x="1150148" y="187027"/>
                  <a:pt x="1140487" y="195859"/>
                </a:cubicBezTo>
                <a:cubicBezTo>
                  <a:pt x="1147024" y="207643"/>
                  <a:pt x="1139015" y="208202"/>
                  <a:pt x="1143723" y="224191"/>
                </a:cubicBezTo>
                <a:cubicBezTo>
                  <a:pt x="1145548" y="219982"/>
                  <a:pt x="1147376" y="215778"/>
                  <a:pt x="1147199" y="211709"/>
                </a:cubicBezTo>
                <a:cubicBezTo>
                  <a:pt x="1151380" y="215499"/>
                  <a:pt x="1147728" y="223911"/>
                  <a:pt x="1153736" y="223492"/>
                </a:cubicBezTo>
                <a:cubicBezTo>
                  <a:pt x="1154088" y="231627"/>
                  <a:pt x="1152260" y="235831"/>
                  <a:pt x="1152612" y="243965"/>
                </a:cubicBezTo>
                <a:cubicBezTo>
                  <a:pt x="1148608" y="244245"/>
                  <a:pt x="1152260" y="235831"/>
                  <a:pt x="1148256" y="236111"/>
                </a:cubicBezTo>
                <a:cubicBezTo>
                  <a:pt x="1147903" y="227977"/>
                  <a:pt x="1149907" y="227837"/>
                  <a:pt x="1149555" y="219703"/>
                </a:cubicBezTo>
                <a:cubicBezTo>
                  <a:pt x="1148080" y="232046"/>
                  <a:pt x="1144075" y="232325"/>
                  <a:pt x="1140247" y="236670"/>
                </a:cubicBezTo>
                <a:cubicBezTo>
                  <a:pt x="1141368" y="216197"/>
                  <a:pt x="1135712" y="224750"/>
                  <a:pt x="1139366" y="216337"/>
                </a:cubicBezTo>
                <a:cubicBezTo>
                  <a:pt x="1139015" y="208202"/>
                  <a:pt x="1135183" y="212548"/>
                  <a:pt x="1133183" y="212687"/>
                </a:cubicBezTo>
                <a:cubicBezTo>
                  <a:pt x="1133007" y="208622"/>
                  <a:pt x="1134831" y="204413"/>
                  <a:pt x="1132654" y="200484"/>
                </a:cubicBezTo>
                <a:cubicBezTo>
                  <a:pt x="1136659" y="200204"/>
                  <a:pt x="1136835" y="204273"/>
                  <a:pt x="1138662" y="200064"/>
                </a:cubicBezTo>
                <a:cubicBezTo>
                  <a:pt x="1138487" y="195999"/>
                  <a:pt x="1134656" y="200344"/>
                  <a:pt x="1134304" y="192210"/>
                </a:cubicBezTo>
                <a:cubicBezTo>
                  <a:pt x="1136131" y="188005"/>
                  <a:pt x="1138135" y="187866"/>
                  <a:pt x="1142139" y="187586"/>
                </a:cubicBezTo>
                <a:cubicBezTo>
                  <a:pt x="1139959" y="183656"/>
                  <a:pt x="1139432" y="171457"/>
                  <a:pt x="1133424" y="171877"/>
                </a:cubicBezTo>
                <a:cubicBezTo>
                  <a:pt x="1133072" y="163743"/>
                  <a:pt x="1135251" y="167668"/>
                  <a:pt x="1137255" y="167528"/>
                </a:cubicBezTo>
                <a:cubicBezTo>
                  <a:pt x="1136726" y="155329"/>
                  <a:pt x="1134899" y="159533"/>
                  <a:pt x="1136551" y="151260"/>
                </a:cubicBezTo>
                <a:cubicBezTo>
                  <a:pt x="1134723" y="155469"/>
                  <a:pt x="1130718" y="155748"/>
                  <a:pt x="1128539" y="151819"/>
                </a:cubicBezTo>
                <a:cubicBezTo>
                  <a:pt x="1128187" y="143685"/>
                  <a:pt x="1134547" y="151400"/>
                  <a:pt x="1130015" y="139476"/>
                </a:cubicBezTo>
                <a:cubicBezTo>
                  <a:pt x="1133843" y="135132"/>
                  <a:pt x="1134194" y="143266"/>
                  <a:pt x="1134371" y="147334"/>
                </a:cubicBezTo>
                <a:cubicBezTo>
                  <a:pt x="1136199" y="143126"/>
                  <a:pt x="1136023" y="139056"/>
                  <a:pt x="1135846" y="134992"/>
                </a:cubicBezTo>
                <a:cubicBezTo>
                  <a:pt x="1138023" y="138917"/>
                  <a:pt x="1138023" y="138917"/>
                  <a:pt x="1136199" y="143126"/>
                </a:cubicBezTo>
                <a:cubicBezTo>
                  <a:pt x="1137199" y="143056"/>
                  <a:pt x="1138111" y="140952"/>
                  <a:pt x="1139047" y="139358"/>
                </a:cubicBezTo>
                <a:lnTo>
                  <a:pt x="1140550" y="138994"/>
                </a:lnTo>
                <a:lnTo>
                  <a:pt x="1141478" y="141734"/>
                </a:lnTo>
                <a:cubicBezTo>
                  <a:pt x="1141837" y="144294"/>
                  <a:pt x="1141431" y="146390"/>
                  <a:pt x="1139447" y="146528"/>
                </a:cubicBezTo>
                <a:cubicBezTo>
                  <a:pt x="1139715" y="152718"/>
                  <a:pt x="1140798" y="154708"/>
                  <a:pt x="1142057" y="155137"/>
                </a:cubicBezTo>
                <a:lnTo>
                  <a:pt x="1145120" y="154496"/>
                </a:lnTo>
                <a:lnTo>
                  <a:pt x="1145263" y="154604"/>
                </a:lnTo>
                <a:lnTo>
                  <a:pt x="1145541" y="154407"/>
                </a:lnTo>
                <a:lnTo>
                  <a:pt x="1145753" y="154363"/>
                </a:lnTo>
                <a:lnTo>
                  <a:pt x="1145763" y="154249"/>
                </a:lnTo>
                <a:lnTo>
                  <a:pt x="1149860" y="151351"/>
                </a:lnTo>
                <a:cubicBezTo>
                  <a:pt x="1152981" y="148074"/>
                  <a:pt x="1156309" y="143762"/>
                  <a:pt x="1160404" y="145517"/>
                </a:cubicBezTo>
                <a:cubicBezTo>
                  <a:pt x="1160052" y="137379"/>
                  <a:pt x="1156220" y="141728"/>
                  <a:pt x="1157696" y="129384"/>
                </a:cubicBezTo>
                <a:cubicBezTo>
                  <a:pt x="1159700" y="129244"/>
                  <a:pt x="1160227" y="141448"/>
                  <a:pt x="1164056" y="137099"/>
                </a:cubicBezTo>
                <a:cubicBezTo>
                  <a:pt x="1162757" y="153512"/>
                  <a:pt x="1168588" y="149023"/>
                  <a:pt x="1170769" y="152953"/>
                </a:cubicBezTo>
                <a:close/>
                <a:moveTo>
                  <a:pt x="1173297" y="165011"/>
                </a:moveTo>
                <a:cubicBezTo>
                  <a:pt x="1174386" y="166976"/>
                  <a:pt x="1173473" y="169080"/>
                  <a:pt x="1172310" y="171200"/>
                </a:cubicBezTo>
                <a:lnTo>
                  <a:pt x="1171717" y="172700"/>
                </a:lnTo>
                <a:lnTo>
                  <a:pt x="1170784" y="172939"/>
                </a:lnTo>
                <a:lnTo>
                  <a:pt x="1169581" y="174665"/>
                </a:lnTo>
                <a:lnTo>
                  <a:pt x="1169307" y="171410"/>
                </a:lnTo>
                <a:cubicBezTo>
                  <a:pt x="1170470" y="169289"/>
                  <a:pt x="1172384" y="167116"/>
                  <a:pt x="1173297" y="165011"/>
                </a:cubicBezTo>
                <a:close/>
                <a:moveTo>
                  <a:pt x="1492275" y="110108"/>
                </a:moveTo>
                <a:cubicBezTo>
                  <a:pt x="1492626" y="118241"/>
                  <a:pt x="1490626" y="118381"/>
                  <a:pt x="1488799" y="122590"/>
                </a:cubicBezTo>
                <a:cubicBezTo>
                  <a:pt x="1488271" y="110387"/>
                  <a:pt x="1490097" y="106178"/>
                  <a:pt x="1492275" y="110108"/>
                </a:cubicBezTo>
                <a:close/>
                <a:moveTo>
                  <a:pt x="1518493" y="22764"/>
                </a:moveTo>
                <a:lnTo>
                  <a:pt x="1515645" y="20401"/>
                </a:lnTo>
                <a:lnTo>
                  <a:pt x="1513647" y="20706"/>
                </a:lnTo>
                <a:lnTo>
                  <a:pt x="1511612" y="27162"/>
                </a:lnTo>
                <a:cubicBezTo>
                  <a:pt x="1512493" y="27101"/>
                  <a:pt x="1514299" y="27951"/>
                  <a:pt x="1515840" y="27843"/>
                </a:cubicBezTo>
                <a:cubicBezTo>
                  <a:pt x="1517381" y="27736"/>
                  <a:pt x="1518661" y="26669"/>
                  <a:pt x="1518493" y="22764"/>
                </a:cubicBezTo>
                <a:close/>
                <a:moveTo>
                  <a:pt x="1566389" y="149377"/>
                </a:moveTo>
                <a:cubicBezTo>
                  <a:pt x="1564134" y="144963"/>
                  <a:pt x="1560219" y="149808"/>
                  <a:pt x="1560614" y="158925"/>
                </a:cubicBezTo>
                <a:cubicBezTo>
                  <a:pt x="1562670" y="158782"/>
                  <a:pt x="1566586" y="153936"/>
                  <a:pt x="1566389" y="149377"/>
                </a:cubicBezTo>
                <a:close/>
                <a:moveTo>
                  <a:pt x="1568586" y="202689"/>
                </a:moveTo>
                <a:cubicBezTo>
                  <a:pt x="1564582" y="202968"/>
                  <a:pt x="1560225" y="195113"/>
                  <a:pt x="1554394" y="199598"/>
                </a:cubicBezTo>
                <a:cubicBezTo>
                  <a:pt x="1554042" y="191463"/>
                  <a:pt x="1558045" y="191184"/>
                  <a:pt x="1560225" y="195113"/>
                </a:cubicBezTo>
                <a:cubicBezTo>
                  <a:pt x="1559873" y="186979"/>
                  <a:pt x="1557870" y="187119"/>
                  <a:pt x="1557870" y="187119"/>
                </a:cubicBezTo>
                <a:cubicBezTo>
                  <a:pt x="1561874" y="186840"/>
                  <a:pt x="1566057" y="190624"/>
                  <a:pt x="1568586" y="202689"/>
                </a:cubicBezTo>
                <a:close/>
                <a:moveTo>
                  <a:pt x="1572732" y="132609"/>
                </a:moveTo>
                <a:cubicBezTo>
                  <a:pt x="1570970" y="132732"/>
                  <a:pt x="1570970" y="132732"/>
                  <a:pt x="1569377" y="136761"/>
                </a:cubicBezTo>
                <a:cubicBezTo>
                  <a:pt x="1569208" y="132855"/>
                  <a:pt x="1569039" y="128948"/>
                  <a:pt x="1567277" y="129072"/>
                </a:cubicBezTo>
                <a:cubicBezTo>
                  <a:pt x="1567447" y="132978"/>
                  <a:pt x="1569377" y="136761"/>
                  <a:pt x="1569546" y="140667"/>
                </a:cubicBezTo>
                <a:cubicBezTo>
                  <a:pt x="1571139" y="136638"/>
                  <a:pt x="1573071" y="140421"/>
                  <a:pt x="1572732" y="132609"/>
                </a:cubicBezTo>
                <a:close/>
                <a:moveTo>
                  <a:pt x="1575558" y="116960"/>
                </a:moveTo>
                <a:lnTo>
                  <a:pt x="1573649" y="112955"/>
                </a:lnTo>
                <a:cubicBezTo>
                  <a:pt x="1572852" y="114970"/>
                  <a:pt x="1572538" y="117930"/>
                  <a:pt x="1572665" y="120859"/>
                </a:cubicBezTo>
                <a:cubicBezTo>
                  <a:pt x="1572792" y="123789"/>
                  <a:pt x="1573359" y="126687"/>
                  <a:pt x="1574325" y="128580"/>
                </a:cubicBezTo>
                <a:close/>
                <a:moveTo>
                  <a:pt x="1575755" y="117376"/>
                </a:moveTo>
                <a:lnTo>
                  <a:pt x="1575582" y="116737"/>
                </a:lnTo>
                <a:lnTo>
                  <a:pt x="1575558" y="116960"/>
                </a:lnTo>
                <a:close/>
                <a:moveTo>
                  <a:pt x="1581037" y="120276"/>
                </a:moveTo>
                <a:cubicBezTo>
                  <a:pt x="1579360" y="122352"/>
                  <a:pt x="1577994" y="121465"/>
                  <a:pt x="1576808" y="119589"/>
                </a:cubicBezTo>
                <a:lnTo>
                  <a:pt x="1575755" y="117376"/>
                </a:lnTo>
                <a:lnTo>
                  <a:pt x="1579782" y="132117"/>
                </a:lnTo>
                <a:cubicBezTo>
                  <a:pt x="1577682" y="124427"/>
                  <a:pt x="1581374" y="128087"/>
                  <a:pt x="1581037" y="120276"/>
                </a:cubicBezTo>
                <a:close/>
                <a:moveTo>
                  <a:pt x="1590007" y="143811"/>
                </a:moveTo>
                <a:cubicBezTo>
                  <a:pt x="1587752" y="139396"/>
                  <a:pt x="1583839" y="144241"/>
                  <a:pt x="1584233" y="153358"/>
                </a:cubicBezTo>
                <a:cubicBezTo>
                  <a:pt x="1586288" y="153214"/>
                  <a:pt x="1588147" y="148513"/>
                  <a:pt x="1590007" y="143811"/>
                </a:cubicBezTo>
                <a:close/>
                <a:moveTo>
                  <a:pt x="1602325" y="183443"/>
                </a:moveTo>
                <a:cubicBezTo>
                  <a:pt x="1602156" y="179533"/>
                  <a:pt x="1601987" y="175627"/>
                  <a:pt x="1601987" y="175627"/>
                </a:cubicBezTo>
                <a:cubicBezTo>
                  <a:pt x="1600226" y="175750"/>
                  <a:pt x="1600226" y="175750"/>
                  <a:pt x="1600226" y="175750"/>
                </a:cubicBezTo>
                <a:cubicBezTo>
                  <a:pt x="1600902" y="191378"/>
                  <a:pt x="1594940" y="176119"/>
                  <a:pt x="1593347" y="180147"/>
                </a:cubicBezTo>
                <a:cubicBezTo>
                  <a:pt x="1593347" y="180147"/>
                  <a:pt x="1593347" y="180147"/>
                  <a:pt x="1593516" y="184057"/>
                </a:cubicBezTo>
                <a:cubicBezTo>
                  <a:pt x="1593516" y="184057"/>
                  <a:pt x="1591754" y="184181"/>
                  <a:pt x="1591924" y="188087"/>
                </a:cubicBezTo>
                <a:cubicBezTo>
                  <a:pt x="1595616" y="191747"/>
                  <a:pt x="1598802" y="183689"/>
                  <a:pt x="1602325" y="183443"/>
                </a:cubicBezTo>
                <a:close/>
                <a:moveTo>
                  <a:pt x="1610423" y="145977"/>
                </a:moveTo>
                <a:cubicBezTo>
                  <a:pt x="1606581" y="141999"/>
                  <a:pt x="1603106" y="146486"/>
                  <a:pt x="1607131" y="154697"/>
                </a:cubicBezTo>
                <a:cubicBezTo>
                  <a:pt x="1601643" y="155079"/>
                  <a:pt x="1592127" y="147254"/>
                  <a:pt x="1587368" y="164566"/>
                </a:cubicBezTo>
                <a:cubicBezTo>
                  <a:pt x="1589200" y="164438"/>
                  <a:pt x="1589200" y="164438"/>
                  <a:pt x="1591030" y="164310"/>
                </a:cubicBezTo>
                <a:cubicBezTo>
                  <a:pt x="1590847" y="160078"/>
                  <a:pt x="1599813" y="155208"/>
                  <a:pt x="1600179" y="163672"/>
                </a:cubicBezTo>
                <a:cubicBezTo>
                  <a:pt x="1604022" y="167648"/>
                  <a:pt x="1605302" y="154824"/>
                  <a:pt x="1609144" y="158800"/>
                </a:cubicBezTo>
                <a:cubicBezTo>
                  <a:pt x="1608960" y="154568"/>
                  <a:pt x="1606948" y="150464"/>
                  <a:pt x="1610423" y="145977"/>
                </a:cubicBezTo>
                <a:close/>
                <a:moveTo>
                  <a:pt x="1736409" y="3420655"/>
                </a:moveTo>
                <a:cubicBezTo>
                  <a:pt x="1732365" y="3416807"/>
                  <a:pt x="1728320" y="3424504"/>
                  <a:pt x="1724277" y="3424504"/>
                </a:cubicBezTo>
                <a:cubicBezTo>
                  <a:pt x="1724276" y="3428356"/>
                  <a:pt x="1724276" y="3432204"/>
                  <a:pt x="1724276" y="3432204"/>
                </a:cubicBezTo>
                <a:cubicBezTo>
                  <a:pt x="1726298" y="3432204"/>
                  <a:pt x="1726298" y="3432204"/>
                  <a:pt x="1726298" y="3432204"/>
                </a:cubicBezTo>
                <a:cubicBezTo>
                  <a:pt x="1726298" y="3416807"/>
                  <a:pt x="1732365" y="3432204"/>
                  <a:pt x="1734387" y="3428356"/>
                </a:cubicBezTo>
                <a:cubicBezTo>
                  <a:pt x="1734387" y="3428356"/>
                  <a:pt x="1734387" y="3428356"/>
                  <a:pt x="1734387" y="3424504"/>
                </a:cubicBezTo>
                <a:cubicBezTo>
                  <a:pt x="1734387" y="3424504"/>
                  <a:pt x="1736409" y="3424504"/>
                  <a:pt x="1736409" y="3420655"/>
                </a:cubicBezTo>
                <a:close/>
                <a:moveTo>
                  <a:pt x="1740456" y="3444072"/>
                </a:moveTo>
                <a:cubicBezTo>
                  <a:pt x="1738353" y="3444072"/>
                  <a:pt x="1738353" y="3444072"/>
                  <a:pt x="1736254" y="3444072"/>
                </a:cubicBezTo>
                <a:cubicBezTo>
                  <a:pt x="1736254" y="3448242"/>
                  <a:pt x="1725753" y="3452411"/>
                  <a:pt x="1725752" y="3444071"/>
                </a:cubicBezTo>
                <a:cubicBezTo>
                  <a:pt x="1721553" y="3439902"/>
                  <a:pt x="1719454" y="3452411"/>
                  <a:pt x="1715253" y="3448242"/>
                </a:cubicBezTo>
                <a:cubicBezTo>
                  <a:pt x="1715254" y="3452412"/>
                  <a:pt x="1717354" y="3456581"/>
                  <a:pt x="1713155" y="3460751"/>
                </a:cubicBezTo>
                <a:cubicBezTo>
                  <a:pt x="1717354" y="3464921"/>
                  <a:pt x="1721553" y="3460752"/>
                  <a:pt x="1717354" y="3452411"/>
                </a:cubicBezTo>
                <a:cubicBezTo>
                  <a:pt x="1723652" y="3452411"/>
                  <a:pt x="1734154" y="3460751"/>
                  <a:pt x="1740456" y="3444072"/>
                </a:cubicBezTo>
                <a:close/>
                <a:moveTo>
                  <a:pt x="1743489" y="3455296"/>
                </a:moveTo>
                <a:cubicBezTo>
                  <a:pt x="1741130" y="3455296"/>
                  <a:pt x="1738770" y="3459787"/>
                  <a:pt x="1736409" y="3464278"/>
                </a:cubicBezTo>
                <a:cubicBezTo>
                  <a:pt x="1738770" y="3468770"/>
                  <a:pt x="1743489" y="3464279"/>
                  <a:pt x="1743489" y="3455296"/>
                </a:cubicBezTo>
                <a:close/>
                <a:moveTo>
                  <a:pt x="1751408" y="3491222"/>
                </a:moveTo>
                <a:lnTo>
                  <a:pt x="1747530" y="3476466"/>
                </a:lnTo>
                <a:cubicBezTo>
                  <a:pt x="1749553" y="3484163"/>
                  <a:pt x="1745508" y="3480315"/>
                  <a:pt x="1745508" y="3488011"/>
                </a:cubicBezTo>
                <a:cubicBezTo>
                  <a:pt x="1747530" y="3486087"/>
                  <a:pt x="1749048" y="3487052"/>
                  <a:pt x="1750313" y="3488976"/>
                </a:cubicBezTo>
                <a:close/>
                <a:moveTo>
                  <a:pt x="1751613" y="3491644"/>
                </a:moveTo>
                <a:lnTo>
                  <a:pt x="1751408" y="3491222"/>
                </a:lnTo>
                <a:lnTo>
                  <a:pt x="1751575" y="3491861"/>
                </a:lnTo>
                <a:close/>
                <a:moveTo>
                  <a:pt x="1755117" y="3488012"/>
                </a:moveTo>
                <a:cubicBezTo>
                  <a:pt x="1755116" y="3485126"/>
                  <a:pt x="1754611" y="3482240"/>
                  <a:pt x="1753600" y="3480315"/>
                </a:cubicBezTo>
                <a:lnTo>
                  <a:pt x="1751613" y="3491644"/>
                </a:lnTo>
                <a:lnTo>
                  <a:pt x="1753600" y="3495710"/>
                </a:lnTo>
                <a:cubicBezTo>
                  <a:pt x="1754611" y="3493785"/>
                  <a:pt x="1755116" y="3490898"/>
                  <a:pt x="1755117" y="3488012"/>
                </a:cubicBezTo>
                <a:close/>
                <a:moveTo>
                  <a:pt x="1761689" y="3480315"/>
                </a:moveTo>
                <a:cubicBezTo>
                  <a:pt x="1761689" y="3476466"/>
                  <a:pt x="1759666" y="3472618"/>
                  <a:pt x="1759666" y="3468770"/>
                </a:cubicBezTo>
                <a:cubicBezTo>
                  <a:pt x="1757644" y="3472618"/>
                  <a:pt x="1755621" y="3468770"/>
                  <a:pt x="1755621" y="3476466"/>
                </a:cubicBezTo>
                <a:cubicBezTo>
                  <a:pt x="1757644" y="3476466"/>
                  <a:pt x="1757644" y="3476466"/>
                  <a:pt x="1759666" y="3472618"/>
                </a:cubicBezTo>
                <a:cubicBezTo>
                  <a:pt x="1759666" y="3476466"/>
                  <a:pt x="1759666" y="3480315"/>
                  <a:pt x="1761689" y="3480315"/>
                </a:cubicBezTo>
                <a:close/>
                <a:moveTo>
                  <a:pt x="1770791" y="3451447"/>
                </a:moveTo>
                <a:cubicBezTo>
                  <a:pt x="1768431" y="3451447"/>
                  <a:pt x="1763710" y="3455938"/>
                  <a:pt x="1763710" y="3460430"/>
                </a:cubicBezTo>
                <a:cubicBezTo>
                  <a:pt x="1766072" y="3464921"/>
                  <a:pt x="1770792" y="3460430"/>
                  <a:pt x="1770791" y="3451447"/>
                </a:cubicBezTo>
                <a:close/>
                <a:moveTo>
                  <a:pt x="1779924" y="3411922"/>
                </a:moveTo>
                <a:cubicBezTo>
                  <a:pt x="1779924" y="3419936"/>
                  <a:pt x="1775328" y="3419936"/>
                  <a:pt x="1773028" y="3415927"/>
                </a:cubicBezTo>
                <a:cubicBezTo>
                  <a:pt x="1773029" y="3423941"/>
                  <a:pt x="1775327" y="3423941"/>
                  <a:pt x="1775327" y="3423941"/>
                </a:cubicBezTo>
                <a:cubicBezTo>
                  <a:pt x="1770732" y="3423941"/>
                  <a:pt x="1766132" y="3419936"/>
                  <a:pt x="1763836" y="3407912"/>
                </a:cubicBezTo>
                <a:cubicBezTo>
                  <a:pt x="1768432" y="3407913"/>
                  <a:pt x="1773028" y="3415927"/>
                  <a:pt x="1779924" y="3411922"/>
                </a:cubicBezTo>
                <a:close/>
                <a:moveTo>
                  <a:pt x="1825479" y="3538108"/>
                </a:moveTo>
                <a:lnTo>
                  <a:pt x="1823130" y="3531399"/>
                </a:lnTo>
                <a:lnTo>
                  <a:pt x="1821314" y="3538319"/>
                </a:lnTo>
                <a:close/>
                <a:moveTo>
                  <a:pt x="1851168" y="3492063"/>
                </a:moveTo>
                <a:cubicBezTo>
                  <a:pt x="1851168" y="3504086"/>
                  <a:pt x="1848869" y="3508095"/>
                  <a:pt x="1846573" y="3504086"/>
                </a:cubicBezTo>
                <a:cubicBezTo>
                  <a:pt x="1846573" y="3496073"/>
                  <a:pt x="1848869" y="3496073"/>
                  <a:pt x="1851168" y="3492063"/>
                </a:cubicBezTo>
                <a:close/>
                <a:moveTo>
                  <a:pt x="2219172" y="3466019"/>
                </a:moveTo>
                <a:cubicBezTo>
                  <a:pt x="2217735" y="3468022"/>
                  <a:pt x="2215438" y="3470025"/>
                  <a:pt x="2214289" y="3472030"/>
                </a:cubicBezTo>
                <a:cubicBezTo>
                  <a:pt x="2213140" y="3470026"/>
                  <a:pt x="2214289" y="3468021"/>
                  <a:pt x="2215725" y="3466019"/>
                </a:cubicBezTo>
                <a:lnTo>
                  <a:pt x="2216478" y="3464586"/>
                </a:lnTo>
                <a:lnTo>
                  <a:pt x="2217558" y="3464416"/>
                </a:lnTo>
                <a:lnTo>
                  <a:pt x="2219019" y="3462802"/>
                </a:lnTo>
                <a:close/>
                <a:moveTo>
                  <a:pt x="2230377" y="3415927"/>
                </a:moveTo>
                <a:cubicBezTo>
                  <a:pt x="2228078" y="3415927"/>
                  <a:pt x="2228078" y="3411922"/>
                  <a:pt x="2225781" y="3411922"/>
                </a:cubicBezTo>
                <a:cubicBezTo>
                  <a:pt x="2225781" y="3407913"/>
                  <a:pt x="2228078" y="3407913"/>
                  <a:pt x="2230377" y="3407913"/>
                </a:cubicBezTo>
                <a:cubicBezTo>
                  <a:pt x="2230377" y="3415927"/>
                  <a:pt x="2230377" y="3415927"/>
                  <a:pt x="2230377" y="3415927"/>
                </a:cubicBezTo>
                <a:close/>
                <a:moveTo>
                  <a:pt x="2239569" y="3399897"/>
                </a:moveTo>
                <a:cubicBezTo>
                  <a:pt x="2239569" y="3415927"/>
                  <a:pt x="2234973" y="3407913"/>
                  <a:pt x="2232676" y="3415927"/>
                </a:cubicBezTo>
                <a:lnTo>
                  <a:pt x="2234759" y="3405030"/>
                </a:lnTo>
                <a:lnTo>
                  <a:pt x="2235446" y="3404827"/>
                </a:lnTo>
                <a:lnTo>
                  <a:pt x="2235650" y="3403317"/>
                </a:lnTo>
                <a:lnTo>
                  <a:pt x="2238995" y="3400399"/>
                </a:lnTo>
                <a:cubicBezTo>
                  <a:pt x="2239569" y="3399897"/>
                  <a:pt x="2239569" y="3399897"/>
                  <a:pt x="2239569" y="3399897"/>
                </a:cubicBezTo>
                <a:close/>
                <a:moveTo>
                  <a:pt x="2263522" y="3409854"/>
                </a:moveTo>
                <a:cubicBezTo>
                  <a:pt x="2263630" y="3411043"/>
                  <a:pt x="2263558" y="3412671"/>
                  <a:pt x="2263414" y="3414424"/>
                </a:cubicBezTo>
                <a:cubicBezTo>
                  <a:pt x="2263127" y="3417930"/>
                  <a:pt x="2262552" y="3421938"/>
                  <a:pt x="2262552" y="3423940"/>
                </a:cubicBezTo>
                <a:cubicBezTo>
                  <a:pt x="2262552" y="3423940"/>
                  <a:pt x="2262552" y="3419935"/>
                  <a:pt x="2260255" y="3423940"/>
                </a:cubicBezTo>
                <a:cubicBezTo>
                  <a:pt x="2260255" y="3415927"/>
                  <a:pt x="2262552" y="3415926"/>
                  <a:pt x="2262552" y="3407913"/>
                </a:cubicBezTo>
                <a:cubicBezTo>
                  <a:pt x="2263127" y="3407913"/>
                  <a:pt x="2263414" y="3408664"/>
                  <a:pt x="2263522" y="3409854"/>
                </a:cubicBezTo>
                <a:close/>
                <a:moveTo>
                  <a:pt x="2280394" y="3465541"/>
                </a:moveTo>
                <a:lnTo>
                  <a:pt x="2277203" y="3450992"/>
                </a:lnTo>
                <a:cubicBezTo>
                  <a:pt x="2275767" y="3445983"/>
                  <a:pt x="2274043" y="3441976"/>
                  <a:pt x="2271744" y="3439973"/>
                </a:cubicBezTo>
                <a:cubicBezTo>
                  <a:pt x="2271744" y="3447988"/>
                  <a:pt x="2276343" y="3456002"/>
                  <a:pt x="2274044" y="3460007"/>
                </a:cubicBezTo>
                <a:cubicBezTo>
                  <a:pt x="2271744" y="3460006"/>
                  <a:pt x="2271744" y="3451992"/>
                  <a:pt x="2269447" y="3451992"/>
                </a:cubicBezTo>
                <a:lnTo>
                  <a:pt x="2274208" y="3467131"/>
                </a:lnTo>
                <a:close/>
                <a:moveTo>
                  <a:pt x="2306218" y="3415927"/>
                </a:moveTo>
                <a:cubicBezTo>
                  <a:pt x="2301622" y="3419935"/>
                  <a:pt x="2303922" y="3407913"/>
                  <a:pt x="2299322" y="3407913"/>
                </a:cubicBezTo>
                <a:cubicBezTo>
                  <a:pt x="2299322" y="3419936"/>
                  <a:pt x="2303922" y="3419936"/>
                  <a:pt x="2306218" y="3415927"/>
                </a:cubicBezTo>
                <a:close/>
                <a:moveTo>
                  <a:pt x="2357936" y="3401264"/>
                </a:moveTo>
                <a:lnTo>
                  <a:pt x="2356780" y="3403908"/>
                </a:lnTo>
                <a:cubicBezTo>
                  <a:pt x="2356780" y="3401903"/>
                  <a:pt x="2356205" y="3400901"/>
                  <a:pt x="2355630" y="3399899"/>
                </a:cubicBezTo>
                <a:lnTo>
                  <a:pt x="2355306" y="3398770"/>
                </a:lnTo>
                <a:lnTo>
                  <a:pt x="2357788" y="3401172"/>
                </a:lnTo>
                <a:close/>
                <a:moveTo>
                  <a:pt x="2363334" y="3401037"/>
                </a:moveTo>
                <a:lnTo>
                  <a:pt x="2361376" y="3399897"/>
                </a:lnTo>
                <a:lnTo>
                  <a:pt x="2362030" y="3396421"/>
                </a:lnTo>
                <a:lnTo>
                  <a:pt x="2363082" y="3397564"/>
                </a:lnTo>
                <a:cubicBezTo>
                  <a:pt x="2363334" y="3398527"/>
                  <a:pt x="2363334" y="3399489"/>
                  <a:pt x="2363334" y="3399489"/>
                </a:cubicBezTo>
                <a:close/>
                <a:moveTo>
                  <a:pt x="2363717" y="3436844"/>
                </a:moveTo>
                <a:lnTo>
                  <a:pt x="2363334" y="3432205"/>
                </a:lnTo>
                <a:lnTo>
                  <a:pt x="2361960" y="3437487"/>
                </a:lnTo>
                <a:close/>
                <a:moveTo>
                  <a:pt x="2368272" y="3395894"/>
                </a:moveTo>
                <a:lnTo>
                  <a:pt x="2365895" y="3401878"/>
                </a:lnTo>
                <a:lnTo>
                  <a:pt x="2365357" y="3399488"/>
                </a:lnTo>
                <a:cubicBezTo>
                  <a:pt x="2364346" y="3399488"/>
                  <a:pt x="2364346" y="3398526"/>
                  <a:pt x="2364598" y="3396601"/>
                </a:cubicBezTo>
                <a:lnTo>
                  <a:pt x="2364733" y="3395070"/>
                </a:lnTo>
                <a:close/>
                <a:moveTo>
                  <a:pt x="2396323" y="3300639"/>
                </a:moveTo>
                <a:lnTo>
                  <a:pt x="2395056" y="3301443"/>
                </a:lnTo>
                <a:lnTo>
                  <a:pt x="2395492" y="3299076"/>
                </a:lnTo>
                <a:close/>
                <a:moveTo>
                  <a:pt x="2411871" y="3343195"/>
                </a:moveTo>
                <a:cubicBezTo>
                  <a:pt x="2407490" y="3339186"/>
                  <a:pt x="2405298" y="3323149"/>
                  <a:pt x="2409679" y="3319140"/>
                </a:cubicBezTo>
                <a:cubicBezTo>
                  <a:pt x="2408584" y="3319140"/>
                  <a:pt x="2405847" y="3316133"/>
                  <a:pt x="2403654" y="3314128"/>
                </a:cubicBezTo>
                <a:cubicBezTo>
                  <a:pt x="2401465" y="3312124"/>
                  <a:pt x="2399822" y="3311121"/>
                  <a:pt x="2400917" y="3315130"/>
                </a:cubicBezTo>
                <a:cubicBezTo>
                  <a:pt x="2405298" y="3315130"/>
                  <a:pt x="2403109" y="3323149"/>
                  <a:pt x="2405298" y="3335177"/>
                </a:cubicBezTo>
                <a:cubicBezTo>
                  <a:pt x="2400917" y="3331168"/>
                  <a:pt x="2405298" y="3343195"/>
                  <a:pt x="2398727" y="3339186"/>
                </a:cubicBezTo>
                <a:cubicBezTo>
                  <a:pt x="2400917" y="3351213"/>
                  <a:pt x="2403109" y="3347204"/>
                  <a:pt x="2407490" y="3355222"/>
                </a:cubicBezTo>
                <a:cubicBezTo>
                  <a:pt x="2407490" y="3347205"/>
                  <a:pt x="2407490" y="3343195"/>
                  <a:pt x="2409679" y="3343195"/>
                </a:cubicBezTo>
                <a:cubicBezTo>
                  <a:pt x="2409679" y="3343195"/>
                  <a:pt x="2411871" y="3347204"/>
                  <a:pt x="2411871" y="3343195"/>
                </a:cubicBezTo>
                <a:close/>
                <a:moveTo>
                  <a:pt x="2474562" y="3332132"/>
                </a:moveTo>
                <a:cubicBezTo>
                  <a:pt x="2473552" y="3330208"/>
                  <a:pt x="2472036" y="3329244"/>
                  <a:pt x="2470772" y="3329726"/>
                </a:cubicBezTo>
                <a:cubicBezTo>
                  <a:pt x="2469507" y="3330208"/>
                  <a:pt x="2468496" y="3332131"/>
                  <a:pt x="2468496" y="3335980"/>
                </a:cubicBezTo>
                <a:cubicBezTo>
                  <a:pt x="2472541" y="3332131"/>
                  <a:pt x="2472541" y="3339829"/>
                  <a:pt x="2474562" y="3332132"/>
                </a:cubicBezTo>
                <a:close/>
                <a:moveTo>
                  <a:pt x="2492374" y="3279682"/>
                </a:moveTo>
                <a:cubicBezTo>
                  <a:pt x="2490078" y="3287696"/>
                  <a:pt x="2483182" y="3291705"/>
                  <a:pt x="2480883" y="3287696"/>
                </a:cubicBezTo>
                <a:cubicBezTo>
                  <a:pt x="2483182" y="3275677"/>
                  <a:pt x="2487778" y="3279682"/>
                  <a:pt x="2492374" y="3279682"/>
                </a:cubicBezTo>
                <a:close/>
                <a:moveTo>
                  <a:pt x="2510181" y="190583"/>
                </a:moveTo>
                <a:cubicBezTo>
                  <a:pt x="2506518" y="190838"/>
                  <a:pt x="2502504" y="182965"/>
                  <a:pt x="2497184" y="187413"/>
                </a:cubicBezTo>
                <a:cubicBezTo>
                  <a:pt x="2496832" y="179284"/>
                  <a:pt x="2502328" y="178900"/>
                  <a:pt x="2502504" y="182965"/>
                </a:cubicBezTo>
                <a:lnTo>
                  <a:pt x="2501595" y="178951"/>
                </a:lnTo>
                <a:lnTo>
                  <a:pt x="2500497" y="179028"/>
                </a:lnTo>
                <a:cubicBezTo>
                  <a:pt x="2500497" y="179028"/>
                  <a:pt x="2500910" y="177981"/>
                  <a:pt x="2501369" y="177949"/>
                </a:cubicBezTo>
                <a:lnTo>
                  <a:pt x="2501595" y="178951"/>
                </a:lnTo>
                <a:lnTo>
                  <a:pt x="2505761" y="178662"/>
                </a:lnTo>
                <a:cubicBezTo>
                  <a:pt x="2507452" y="180582"/>
                  <a:pt x="2509002" y="184550"/>
                  <a:pt x="2510181" y="190583"/>
                </a:cubicBezTo>
                <a:close/>
                <a:moveTo>
                  <a:pt x="2526849" y="3291705"/>
                </a:moveTo>
                <a:cubicBezTo>
                  <a:pt x="2522253" y="3295709"/>
                  <a:pt x="2522253" y="3295709"/>
                  <a:pt x="2522253" y="3295709"/>
                </a:cubicBezTo>
                <a:cubicBezTo>
                  <a:pt x="2526849" y="3279682"/>
                  <a:pt x="2519953" y="3279682"/>
                  <a:pt x="2519953" y="3263653"/>
                </a:cubicBezTo>
                <a:cubicBezTo>
                  <a:pt x="2524549" y="3263654"/>
                  <a:pt x="2524549" y="3263654"/>
                  <a:pt x="2524549" y="3263654"/>
                </a:cubicBezTo>
                <a:cubicBezTo>
                  <a:pt x="2524549" y="3279681"/>
                  <a:pt x="2524549" y="3279681"/>
                  <a:pt x="2526849" y="3291705"/>
                </a:cubicBezTo>
                <a:close/>
                <a:moveTo>
                  <a:pt x="2556727" y="3235602"/>
                </a:moveTo>
                <a:cubicBezTo>
                  <a:pt x="2552128" y="3231597"/>
                  <a:pt x="2549831" y="3223583"/>
                  <a:pt x="2545236" y="3227588"/>
                </a:cubicBezTo>
                <a:cubicBezTo>
                  <a:pt x="2545236" y="3219574"/>
                  <a:pt x="2540637" y="3211560"/>
                  <a:pt x="2545236" y="3207554"/>
                </a:cubicBezTo>
                <a:cubicBezTo>
                  <a:pt x="2547532" y="3207555"/>
                  <a:pt x="2547532" y="3219574"/>
                  <a:pt x="2549831" y="3223583"/>
                </a:cubicBezTo>
                <a:cubicBezTo>
                  <a:pt x="2556727" y="3223583"/>
                  <a:pt x="2556727" y="3223583"/>
                  <a:pt x="2556727" y="3223583"/>
                </a:cubicBezTo>
                <a:cubicBezTo>
                  <a:pt x="2556727" y="3227588"/>
                  <a:pt x="2556727" y="3227588"/>
                  <a:pt x="2556727" y="3235602"/>
                </a:cubicBezTo>
                <a:close/>
                <a:moveTo>
                  <a:pt x="2559023" y="3191523"/>
                </a:moveTo>
                <a:cubicBezTo>
                  <a:pt x="2556727" y="3191523"/>
                  <a:pt x="2554428" y="3183508"/>
                  <a:pt x="2554428" y="3175494"/>
                </a:cubicBezTo>
                <a:cubicBezTo>
                  <a:pt x="2559023" y="3175494"/>
                  <a:pt x="2559023" y="3175494"/>
                  <a:pt x="2559023" y="3175494"/>
                </a:cubicBezTo>
                <a:cubicBezTo>
                  <a:pt x="2559023" y="3191523"/>
                  <a:pt x="2559023" y="3191523"/>
                  <a:pt x="2559023" y="3191523"/>
                </a:cubicBezTo>
                <a:close/>
                <a:moveTo>
                  <a:pt x="2591684" y="290865"/>
                </a:moveTo>
                <a:cubicBezTo>
                  <a:pt x="2590028" y="295058"/>
                  <a:pt x="2588197" y="295186"/>
                  <a:pt x="2586364" y="295314"/>
                </a:cubicBezTo>
                <a:cubicBezTo>
                  <a:pt x="2585775" y="292298"/>
                  <a:pt x="2585687" y="290267"/>
                  <a:pt x="2585919" y="288977"/>
                </a:cubicBezTo>
                <a:cubicBezTo>
                  <a:pt x="2586613" y="285108"/>
                  <a:pt x="2590179" y="287915"/>
                  <a:pt x="2591684" y="290865"/>
                </a:cubicBezTo>
                <a:close/>
                <a:moveTo>
                  <a:pt x="2603149" y="215448"/>
                </a:moveTo>
                <a:lnTo>
                  <a:pt x="2602397" y="207928"/>
                </a:lnTo>
                <a:lnTo>
                  <a:pt x="2602238" y="207851"/>
                </a:lnTo>
                <a:lnTo>
                  <a:pt x="2599454" y="211789"/>
                </a:lnTo>
                <a:cubicBezTo>
                  <a:pt x="2601219" y="211665"/>
                  <a:pt x="2601219" y="211665"/>
                  <a:pt x="2601219" y="211665"/>
                </a:cubicBezTo>
                <a:cubicBezTo>
                  <a:pt x="2599623" y="215695"/>
                  <a:pt x="2599454" y="211789"/>
                  <a:pt x="2599623" y="215695"/>
                </a:cubicBezTo>
                <a:cubicBezTo>
                  <a:pt x="2603149" y="215448"/>
                  <a:pt x="2603149" y="215448"/>
                  <a:pt x="2603149" y="215448"/>
                </a:cubicBezTo>
                <a:close/>
                <a:moveTo>
                  <a:pt x="2615898" y="214628"/>
                </a:moveTo>
                <a:lnTo>
                  <a:pt x="2615314" y="214273"/>
                </a:lnTo>
                <a:lnTo>
                  <a:pt x="2615510" y="216428"/>
                </a:lnTo>
                <a:close/>
                <a:moveTo>
                  <a:pt x="2616189" y="223864"/>
                </a:moveTo>
                <a:lnTo>
                  <a:pt x="2615510" y="216428"/>
                </a:lnTo>
                <a:lnTo>
                  <a:pt x="2614817" y="219637"/>
                </a:lnTo>
                <a:close/>
                <a:moveTo>
                  <a:pt x="2620460" y="227518"/>
                </a:moveTo>
                <a:cubicBezTo>
                  <a:pt x="2618698" y="227641"/>
                  <a:pt x="2617817" y="227703"/>
                  <a:pt x="2617112" y="226718"/>
                </a:cubicBezTo>
                <a:lnTo>
                  <a:pt x="2616189" y="223864"/>
                </a:lnTo>
                <a:lnTo>
                  <a:pt x="2617294" y="236010"/>
                </a:lnTo>
                <a:cubicBezTo>
                  <a:pt x="2617115" y="231889"/>
                  <a:pt x="2620638" y="231643"/>
                  <a:pt x="2620460" y="227518"/>
                </a:cubicBezTo>
                <a:close/>
                <a:moveTo>
                  <a:pt x="2627972" y="3071306"/>
                </a:moveTo>
                <a:lnTo>
                  <a:pt x="2623373" y="3071305"/>
                </a:lnTo>
                <a:cubicBezTo>
                  <a:pt x="2623373" y="3059286"/>
                  <a:pt x="2627972" y="3059287"/>
                  <a:pt x="2627972" y="3071306"/>
                </a:cubicBezTo>
                <a:close/>
                <a:moveTo>
                  <a:pt x="2634024" y="242520"/>
                </a:moveTo>
                <a:cubicBezTo>
                  <a:pt x="2634024" y="250535"/>
                  <a:pt x="2631841" y="250535"/>
                  <a:pt x="2629660" y="246527"/>
                </a:cubicBezTo>
                <a:cubicBezTo>
                  <a:pt x="2629660" y="238513"/>
                  <a:pt x="2634024" y="238513"/>
                  <a:pt x="2634024" y="242520"/>
                </a:cubicBezTo>
                <a:close/>
                <a:moveTo>
                  <a:pt x="2636172" y="299991"/>
                </a:moveTo>
                <a:cubicBezTo>
                  <a:pt x="2634165" y="296054"/>
                  <a:pt x="2630680" y="300374"/>
                  <a:pt x="2630151" y="288179"/>
                </a:cubicBezTo>
                <a:cubicBezTo>
                  <a:pt x="2633813" y="287924"/>
                  <a:pt x="2635644" y="287796"/>
                  <a:pt x="2636172" y="299991"/>
                </a:cubicBezTo>
                <a:close/>
                <a:moveTo>
                  <a:pt x="2637164" y="3095352"/>
                </a:moveTo>
                <a:cubicBezTo>
                  <a:pt x="2634865" y="3103367"/>
                  <a:pt x="2632568" y="3103367"/>
                  <a:pt x="2630269" y="3107371"/>
                </a:cubicBezTo>
                <a:cubicBezTo>
                  <a:pt x="2630269" y="3103366"/>
                  <a:pt x="2627973" y="3099358"/>
                  <a:pt x="2627972" y="3091343"/>
                </a:cubicBezTo>
                <a:cubicBezTo>
                  <a:pt x="2632568" y="3087338"/>
                  <a:pt x="2632568" y="3099358"/>
                  <a:pt x="2637164" y="3095352"/>
                </a:cubicBezTo>
                <a:close/>
                <a:moveTo>
                  <a:pt x="2642537" y="271324"/>
                </a:moveTo>
                <a:lnTo>
                  <a:pt x="2641507" y="274651"/>
                </a:lnTo>
                <a:lnTo>
                  <a:pt x="2640177" y="271442"/>
                </a:lnTo>
                <a:close/>
                <a:moveTo>
                  <a:pt x="2660199" y="276653"/>
                </a:moveTo>
                <a:lnTo>
                  <a:pt x="2656490" y="281247"/>
                </a:lnTo>
                <a:lnTo>
                  <a:pt x="2655819" y="280868"/>
                </a:lnTo>
                <a:lnTo>
                  <a:pt x="2657396" y="276706"/>
                </a:lnTo>
                <a:close/>
                <a:moveTo>
                  <a:pt x="2663474" y="294008"/>
                </a:moveTo>
                <a:cubicBezTo>
                  <a:pt x="2661641" y="294136"/>
                  <a:pt x="2661641" y="294136"/>
                  <a:pt x="2661466" y="290070"/>
                </a:cubicBezTo>
                <a:cubicBezTo>
                  <a:pt x="2659634" y="290198"/>
                  <a:pt x="2660161" y="302388"/>
                  <a:pt x="2657978" y="294391"/>
                </a:cubicBezTo>
                <a:cubicBezTo>
                  <a:pt x="2657626" y="286261"/>
                  <a:pt x="2662946" y="281817"/>
                  <a:pt x="2663474" y="294008"/>
                </a:cubicBezTo>
                <a:close/>
                <a:moveTo>
                  <a:pt x="2669115" y="276495"/>
                </a:moveTo>
                <a:lnTo>
                  <a:pt x="2668507" y="279006"/>
                </a:lnTo>
                <a:cubicBezTo>
                  <a:pt x="2667916" y="279939"/>
                  <a:pt x="2667228" y="279987"/>
                  <a:pt x="2666520" y="279527"/>
                </a:cubicBezTo>
                <a:lnTo>
                  <a:pt x="2664533" y="276572"/>
                </a:lnTo>
                <a:close/>
                <a:moveTo>
                  <a:pt x="2671639" y="3071306"/>
                </a:moveTo>
                <a:cubicBezTo>
                  <a:pt x="2667039" y="3071305"/>
                  <a:pt x="2662444" y="3071306"/>
                  <a:pt x="2662444" y="3079320"/>
                </a:cubicBezTo>
                <a:cubicBezTo>
                  <a:pt x="2657848" y="3083329"/>
                  <a:pt x="2657848" y="3079320"/>
                  <a:pt x="2655551" y="3079320"/>
                </a:cubicBezTo>
                <a:cubicBezTo>
                  <a:pt x="2655551" y="3071306"/>
                  <a:pt x="2657848" y="3063292"/>
                  <a:pt x="2662444" y="3059286"/>
                </a:cubicBezTo>
                <a:cubicBezTo>
                  <a:pt x="2660147" y="3047264"/>
                  <a:pt x="2657848" y="3063292"/>
                  <a:pt x="2657848" y="3059287"/>
                </a:cubicBezTo>
                <a:cubicBezTo>
                  <a:pt x="2655551" y="3047263"/>
                  <a:pt x="2662444" y="3051272"/>
                  <a:pt x="2664743" y="3051273"/>
                </a:cubicBezTo>
                <a:cubicBezTo>
                  <a:pt x="2664743" y="3063292"/>
                  <a:pt x="2671639" y="3059287"/>
                  <a:pt x="2671639" y="3071306"/>
                </a:cubicBezTo>
                <a:close/>
                <a:moveTo>
                  <a:pt x="2682449" y="3174529"/>
                </a:moveTo>
                <a:lnTo>
                  <a:pt x="2682087" y="3174271"/>
                </a:lnTo>
                <a:cubicBezTo>
                  <a:pt x="2680708" y="3172898"/>
                  <a:pt x="2679437" y="3171517"/>
                  <a:pt x="2678204" y="3170991"/>
                </a:cubicBezTo>
                <a:lnTo>
                  <a:pt x="2676209" y="3171998"/>
                </a:lnTo>
                <a:lnTo>
                  <a:pt x="2680830" y="3159465"/>
                </a:lnTo>
                <a:close/>
                <a:moveTo>
                  <a:pt x="2688710" y="307882"/>
                </a:moveTo>
                <a:lnTo>
                  <a:pt x="2687988" y="308601"/>
                </a:lnTo>
                <a:lnTo>
                  <a:pt x="2687811" y="308473"/>
                </a:lnTo>
                <a:lnTo>
                  <a:pt x="2688539" y="306635"/>
                </a:lnTo>
                <a:close/>
                <a:moveTo>
                  <a:pt x="2707258" y="286873"/>
                </a:moveTo>
                <a:cubicBezTo>
                  <a:pt x="2706342" y="286938"/>
                  <a:pt x="2705426" y="287002"/>
                  <a:pt x="2704783" y="288066"/>
                </a:cubicBezTo>
                <a:lnTo>
                  <a:pt x="2703969" y="295060"/>
                </a:lnTo>
                <a:lnTo>
                  <a:pt x="2699987" y="296617"/>
                </a:lnTo>
                <a:cubicBezTo>
                  <a:pt x="2695080" y="298621"/>
                  <a:pt x="2690038" y="301125"/>
                  <a:pt x="2685131" y="304632"/>
                </a:cubicBezTo>
                <a:lnTo>
                  <a:pt x="2684029" y="305733"/>
                </a:lnTo>
                <a:lnTo>
                  <a:pt x="2677081" y="300701"/>
                </a:lnTo>
                <a:cubicBezTo>
                  <a:pt x="2672982" y="301496"/>
                  <a:pt x="2669495" y="305814"/>
                  <a:pt x="2669846" y="313940"/>
                </a:cubicBezTo>
                <a:cubicBezTo>
                  <a:pt x="2667663" y="305942"/>
                  <a:pt x="2667838" y="310007"/>
                  <a:pt x="2665479" y="297944"/>
                </a:cubicBezTo>
                <a:cubicBezTo>
                  <a:pt x="2668967" y="293624"/>
                  <a:pt x="2676647" y="301237"/>
                  <a:pt x="2676119" y="289047"/>
                </a:cubicBezTo>
                <a:cubicBezTo>
                  <a:pt x="2670799" y="293496"/>
                  <a:pt x="2665479" y="297944"/>
                  <a:pt x="2668615" y="285494"/>
                </a:cubicBezTo>
                <a:cubicBezTo>
                  <a:pt x="2666784" y="285622"/>
                  <a:pt x="2667136" y="293752"/>
                  <a:pt x="2665303" y="293880"/>
                </a:cubicBezTo>
                <a:cubicBezTo>
                  <a:pt x="2664776" y="281690"/>
                  <a:pt x="2664776" y="281690"/>
                  <a:pt x="2664776" y="281690"/>
                </a:cubicBezTo>
                <a:cubicBezTo>
                  <a:pt x="2665691" y="281626"/>
                  <a:pt x="2667524" y="281498"/>
                  <a:pt x="2668853" y="280385"/>
                </a:cubicBezTo>
                <a:lnTo>
                  <a:pt x="2669430" y="276490"/>
                </a:lnTo>
                <a:lnTo>
                  <a:pt x="2671434" y="276456"/>
                </a:lnTo>
                <a:cubicBezTo>
                  <a:pt x="2673819" y="275329"/>
                  <a:pt x="2676000" y="272574"/>
                  <a:pt x="2677635" y="266563"/>
                </a:cubicBezTo>
                <a:cubicBezTo>
                  <a:pt x="2679817" y="270570"/>
                  <a:pt x="2681996" y="274578"/>
                  <a:pt x="2679817" y="282592"/>
                </a:cubicBezTo>
                <a:cubicBezTo>
                  <a:pt x="2684178" y="274578"/>
                  <a:pt x="2686357" y="278585"/>
                  <a:pt x="2692900" y="270570"/>
                </a:cubicBezTo>
                <a:cubicBezTo>
                  <a:pt x="2694536" y="277583"/>
                  <a:pt x="2696989" y="280588"/>
                  <a:pt x="2699851" y="281527"/>
                </a:cubicBezTo>
                <a:lnTo>
                  <a:pt x="2700618" y="281410"/>
                </a:lnTo>
                <a:lnTo>
                  <a:pt x="2701762" y="287257"/>
                </a:lnTo>
                <a:cubicBezTo>
                  <a:pt x="2701630" y="284210"/>
                  <a:pt x="2701678" y="282678"/>
                  <a:pt x="2701846" y="281902"/>
                </a:cubicBezTo>
                <a:lnTo>
                  <a:pt x="2702623" y="281103"/>
                </a:lnTo>
                <a:lnTo>
                  <a:pt x="2706215" y="280553"/>
                </a:lnTo>
                <a:close/>
                <a:moveTo>
                  <a:pt x="2708610" y="293246"/>
                </a:moveTo>
                <a:lnTo>
                  <a:pt x="2704118" y="295002"/>
                </a:lnTo>
                <a:lnTo>
                  <a:pt x="2707183" y="290446"/>
                </a:lnTo>
                <a:close/>
                <a:moveTo>
                  <a:pt x="2714227" y="3121089"/>
                </a:moveTo>
                <a:cubicBezTo>
                  <a:pt x="2712556" y="3121206"/>
                  <a:pt x="2712217" y="3113392"/>
                  <a:pt x="2708873" y="3113625"/>
                </a:cubicBezTo>
                <a:cubicBezTo>
                  <a:pt x="2709211" y="3121439"/>
                  <a:pt x="2710592" y="3124281"/>
                  <a:pt x="2711868" y="3124681"/>
                </a:cubicBezTo>
                <a:cubicBezTo>
                  <a:pt x="2713143" y="3125083"/>
                  <a:pt x="2714312" y="3123042"/>
                  <a:pt x="2714227" y="3121089"/>
                </a:cubicBezTo>
                <a:close/>
                <a:moveTo>
                  <a:pt x="2725610" y="286599"/>
                </a:moveTo>
                <a:lnTo>
                  <a:pt x="2711450" y="292136"/>
                </a:lnTo>
                <a:lnTo>
                  <a:pt x="2711095" y="290683"/>
                </a:lnTo>
                <a:cubicBezTo>
                  <a:pt x="2712575" y="282425"/>
                  <a:pt x="2714583" y="286362"/>
                  <a:pt x="2716240" y="282169"/>
                </a:cubicBezTo>
                <a:lnTo>
                  <a:pt x="2716152" y="278480"/>
                </a:lnTo>
                <a:lnTo>
                  <a:pt x="2718659" y="277896"/>
                </a:lnTo>
                <a:cubicBezTo>
                  <a:pt x="2721521" y="278334"/>
                  <a:pt x="2723975" y="280588"/>
                  <a:pt x="2725610" y="286599"/>
                </a:cubicBezTo>
                <a:close/>
                <a:moveTo>
                  <a:pt x="2736461" y="3012121"/>
                </a:moveTo>
                <a:cubicBezTo>
                  <a:pt x="2736461" y="3020135"/>
                  <a:pt x="2731865" y="3024140"/>
                  <a:pt x="2727269" y="3028149"/>
                </a:cubicBezTo>
                <a:lnTo>
                  <a:pt x="2727269" y="3010935"/>
                </a:lnTo>
                <a:lnTo>
                  <a:pt x="2733885" y="3009874"/>
                </a:lnTo>
                <a:close/>
                <a:moveTo>
                  <a:pt x="2745656" y="3084248"/>
                </a:moveTo>
                <a:cubicBezTo>
                  <a:pt x="2745656" y="3096271"/>
                  <a:pt x="2743356" y="3088257"/>
                  <a:pt x="2738761" y="3088257"/>
                </a:cubicBezTo>
                <a:cubicBezTo>
                  <a:pt x="2738761" y="3076234"/>
                  <a:pt x="2741057" y="3084248"/>
                  <a:pt x="2745656" y="3084248"/>
                </a:cubicBezTo>
                <a:close/>
                <a:moveTo>
                  <a:pt x="2795689" y="2975750"/>
                </a:moveTo>
                <a:lnTo>
                  <a:pt x="2795086" y="2978377"/>
                </a:lnTo>
                <a:lnTo>
                  <a:pt x="2794715" y="2976364"/>
                </a:lnTo>
                <a:lnTo>
                  <a:pt x="2794988" y="2976322"/>
                </a:lnTo>
                <a:close/>
                <a:moveTo>
                  <a:pt x="2805410" y="2992083"/>
                </a:moveTo>
                <a:cubicBezTo>
                  <a:pt x="2803110" y="2992083"/>
                  <a:pt x="2803110" y="2988078"/>
                  <a:pt x="2800814" y="2988078"/>
                </a:cubicBezTo>
                <a:cubicBezTo>
                  <a:pt x="2800814" y="2992083"/>
                  <a:pt x="2800814" y="2996092"/>
                  <a:pt x="2800814" y="3000097"/>
                </a:cubicBezTo>
                <a:cubicBezTo>
                  <a:pt x="2800814" y="2992083"/>
                  <a:pt x="2805410" y="3000098"/>
                  <a:pt x="2805410" y="2992083"/>
                </a:cubicBezTo>
                <a:close/>
                <a:moveTo>
                  <a:pt x="2816681" y="2984069"/>
                </a:moveTo>
                <a:lnTo>
                  <a:pt x="2813740" y="2984070"/>
                </a:lnTo>
                <a:lnTo>
                  <a:pt x="2813219" y="2979716"/>
                </a:lnTo>
                <a:lnTo>
                  <a:pt x="2814847" y="2975032"/>
                </a:lnTo>
                <a:lnTo>
                  <a:pt x="2814972" y="2974385"/>
                </a:lnTo>
                <a:lnTo>
                  <a:pt x="2816424" y="2975136"/>
                </a:lnTo>
                <a:close/>
                <a:moveTo>
                  <a:pt x="2832068" y="2959055"/>
                </a:moveTo>
                <a:cubicBezTo>
                  <a:pt x="2831980" y="2957023"/>
                  <a:pt x="2831478" y="2956038"/>
                  <a:pt x="2830825" y="2962199"/>
                </a:cubicBezTo>
                <a:lnTo>
                  <a:pt x="2831877" y="2961820"/>
                </a:lnTo>
                <a:close/>
                <a:moveTo>
                  <a:pt x="2832199" y="3153994"/>
                </a:moveTo>
                <a:cubicBezTo>
                  <a:pt x="2829936" y="3140437"/>
                  <a:pt x="2821773" y="3145579"/>
                  <a:pt x="2818627" y="3150370"/>
                </a:cubicBezTo>
                <a:cubicBezTo>
                  <a:pt x="2823643" y="3150020"/>
                  <a:pt x="2828855" y="3154227"/>
                  <a:pt x="2832199" y="3153994"/>
                </a:cubicBezTo>
                <a:close/>
                <a:moveTo>
                  <a:pt x="2837837" y="2959671"/>
                </a:moveTo>
                <a:lnTo>
                  <a:pt x="2831877" y="2961820"/>
                </a:lnTo>
                <a:lnTo>
                  <a:pt x="2831856" y="2962127"/>
                </a:lnTo>
                <a:cubicBezTo>
                  <a:pt x="2831660" y="2962904"/>
                  <a:pt x="2831327" y="2963183"/>
                  <a:pt x="2830825" y="2962199"/>
                </a:cubicBezTo>
                <a:cubicBezTo>
                  <a:pt x="2828820" y="2958262"/>
                  <a:pt x="2830650" y="2958135"/>
                  <a:pt x="2828468" y="2950135"/>
                </a:cubicBezTo>
                <a:cubicBezTo>
                  <a:pt x="2833961" y="2949752"/>
                  <a:pt x="2836146" y="2957751"/>
                  <a:pt x="2837450" y="2945432"/>
                </a:cubicBezTo>
                <a:cubicBezTo>
                  <a:pt x="2840461" y="2951336"/>
                  <a:pt x="2839765" y="2956479"/>
                  <a:pt x="2837837" y="2959671"/>
                </a:cubicBezTo>
                <a:close/>
                <a:moveTo>
                  <a:pt x="2900744" y="2953258"/>
                </a:moveTo>
                <a:cubicBezTo>
                  <a:pt x="2900405" y="2945444"/>
                  <a:pt x="2900405" y="2945444"/>
                  <a:pt x="2900405" y="2945444"/>
                </a:cubicBezTo>
                <a:cubicBezTo>
                  <a:pt x="2898643" y="2945567"/>
                  <a:pt x="2898813" y="2949473"/>
                  <a:pt x="2899150" y="2957287"/>
                </a:cubicBezTo>
                <a:cubicBezTo>
                  <a:pt x="2900744" y="2953258"/>
                  <a:pt x="2900744" y="2953258"/>
                  <a:pt x="2900744" y="2953258"/>
                </a:cubicBezTo>
                <a:close/>
                <a:moveTo>
                  <a:pt x="2926103" y="2931832"/>
                </a:moveTo>
                <a:lnTo>
                  <a:pt x="2925853" y="2930411"/>
                </a:lnTo>
                <a:lnTo>
                  <a:pt x="2925406" y="2930965"/>
                </a:lnTo>
                <a:close/>
                <a:moveTo>
                  <a:pt x="2928913" y="2926607"/>
                </a:moveTo>
                <a:cubicBezTo>
                  <a:pt x="2927248" y="2930837"/>
                  <a:pt x="2926893" y="2922632"/>
                  <a:pt x="2925228" y="2926864"/>
                </a:cubicBezTo>
                <a:lnTo>
                  <a:pt x="2925853" y="2930411"/>
                </a:lnTo>
                <a:close/>
                <a:moveTo>
                  <a:pt x="2945847" y="2933653"/>
                </a:moveTo>
                <a:cubicBezTo>
                  <a:pt x="2940142" y="2929936"/>
                  <a:pt x="2945314" y="2921346"/>
                  <a:pt x="2944781" y="2909041"/>
                </a:cubicBezTo>
                <a:cubicBezTo>
                  <a:pt x="2939609" y="2917630"/>
                  <a:pt x="2932243" y="2918144"/>
                  <a:pt x="2929446" y="2938912"/>
                </a:cubicBezTo>
                <a:cubicBezTo>
                  <a:pt x="2929268" y="2934810"/>
                  <a:pt x="2928303" y="2933850"/>
                  <a:pt x="2927358" y="2933399"/>
                </a:cubicBezTo>
                <a:lnTo>
                  <a:pt x="2926103" y="2931832"/>
                </a:lnTo>
                <a:lnTo>
                  <a:pt x="2927374" y="2939056"/>
                </a:lnTo>
                <a:cubicBezTo>
                  <a:pt x="2927737" y="2942117"/>
                  <a:pt x="2927869" y="2945193"/>
                  <a:pt x="2928136" y="2951346"/>
                </a:cubicBezTo>
                <a:cubicBezTo>
                  <a:pt x="2928913" y="2926607"/>
                  <a:pt x="2941985" y="2929808"/>
                  <a:pt x="2945847" y="2933653"/>
                </a:cubicBezTo>
                <a:close/>
                <a:moveTo>
                  <a:pt x="2957878" y="2925758"/>
                </a:moveTo>
                <a:cubicBezTo>
                  <a:pt x="2956116" y="2925881"/>
                  <a:pt x="2952759" y="2930034"/>
                  <a:pt x="2954016" y="2918191"/>
                </a:cubicBezTo>
                <a:cubicBezTo>
                  <a:pt x="2950490" y="2918437"/>
                  <a:pt x="2949066" y="2926373"/>
                  <a:pt x="2947305" y="2926496"/>
                </a:cubicBezTo>
                <a:cubicBezTo>
                  <a:pt x="2947473" y="2930403"/>
                  <a:pt x="2948481" y="2933271"/>
                  <a:pt x="2949425" y="2934675"/>
                </a:cubicBezTo>
                <a:cubicBezTo>
                  <a:pt x="2950369" y="2936079"/>
                  <a:pt x="2951251" y="2936017"/>
                  <a:pt x="2951166" y="2934063"/>
                </a:cubicBezTo>
                <a:cubicBezTo>
                  <a:pt x="2951166" y="2934063"/>
                  <a:pt x="2949066" y="2926373"/>
                  <a:pt x="2950659" y="2922343"/>
                </a:cubicBezTo>
                <a:cubicBezTo>
                  <a:pt x="2952590" y="2926127"/>
                  <a:pt x="2958554" y="2941384"/>
                  <a:pt x="2957878" y="2925758"/>
                </a:cubicBezTo>
                <a:close/>
                <a:moveTo>
                  <a:pt x="3025250" y="2904343"/>
                </a:moveTo>
                <a:lnTo>
                  <a:pt x="3024168" y="2904886"/>
                </a:lnTo>
                <a:cubicBezTo>
                  <a:pt x="3020316" y="2906707"/>
                  <a:pt x="3016166" y="2906997"/>
                  <a:pt x="3012033" y="2896945"/>
                </a:cubicBezTo>
                <a:cubicBezTo>
                  <a:pt x="3013699" y="2892692"/>
                  <a:pt x="3015545" y="2892563"/>
                  <a:pt x="3015367" y="2888440"/>
                </a:cubicBezTo>
                <a:cubicBezTo>
                  <a:pt x="3013521" y="2888569"/>
                  <a:pt x="3005194" y="2909830"/>
                  <a:pt x="3006503" y="2897332"/>
                </a:cubicBezTo>
                <a:cubicBezTo>
                  <a:pt x="2994307" y="2914726"/>
                  <a:pt x="2975511" y="2907766"/>
                  <a:pt x="2964625" y="2912662"/>
                </a:cubicBezTo>
                <a:cubicBezTo>
                  <a:pt x="2961651" y="2929415"/>
                  <a:pt x="2960580" y="2904674"/>
                  <a:pt x="2959630" y="2925420"/>
                </a:cubicBezTo>
                <a:cubicBezTo>
                  <a:pt x="2961473" y="2925291"/>
                  <a:pt x="2964285" y="2926129"/>
                  <a:pt x="2967303" y="2926435"/>
                </a:cubicBezTo>
                <a:cubicBezTo>
                  <a:pt x="2970322" y="2926740"/>
                  <a:pt x="2973549" y="2926515"/>
                  <a:pt x="2976225" y="2924261"/>
                </a:cubicBezTo>
                <a:cubicBezTo>
                  <a:pt x="2974381" y="2924390"/>
                  <a:pt x="2972537" y="2924519"/>
                  <a:pt x="2972360" y="2920395"/>
                </a:cubicBezTo>
                <a:cubicBezTo>
                  <a:pt x="2981578" y="2919752"/>
                  <a:pt x="2993000" y="2927226"/>
                  <a:pt x="3003349" y="2909959"/>
                </a:cubicBezTo>
                <a:cubicBezTo>
                  <a:pt x="3005372" y="2913954"/>
                  <a:pt x="3007038" y="2909701"/>
                  <a:pt x="3009238" y="2917821"/>
                </a:cubicBezTo>
                <a:cubicBezTo>
                  <a:pt x="3011827" y="2913503"/>
                  <a:pt x="3014592" y="2913309"/>
                  <a:pt x="3017335" y="2912602"/>
                </a:cubicBezTo>
                <a:close/>
                <a:moveTo>
                  <a:pt x="3025319" y="2904308"/>
                </a:moveTo>
                <a:lnTo>
                  <a:pt x="3025299" y="2904291"/>
                </a:lnTo>
                <a:lnTo>
                  <a:pt x="3025250" y="2904343"/>
                </a:lnTo>
                <a:close/>
                <a:moveTo>
                  <a:pt x="3034520" y="2903647"/>
                </a:moveTo>
                <a:cubicBezTo>
                  <a:pt x="3033048" y="2901682"/>
                  <a:pt x="3031423" y="2901537"/>
                  <a:pt x="3029683" y="2902111"/>
                </a:cubicBezTo>
                <a:lnTo>
                  <a:pt x="3025319" y="2904308"/>
                </a:lnTo>
                <a:lnTo>
                  <a:pt x="3031559" y="2910058"/>
                </a:lnTo>
                <a:cubicBezTo>
                  <a:pt x="3034324" y="2909865"/>
                  <a:pt x="3036540" y="2907641"/>
                  <a:pt x="3034520" y="2903647"/>
                </a:cubicBezTo>
                <a:close/>
                <a:moveTo>
                  <a:pt x="3049172" y="2932120"/>
                </a:moveTo>
                <a:cubicBezTo>
                  <a:pt x="3049045" y="2929190"/>
                  <a:pt x="3047994" y="2925345"/>
                  <a:pt x="3046147" y="2923516"/>
                </a:cubicBezTo>
                <a:cubicBezTo>
                  <a:pt x="3046316" y="2927421"/>
                  <a:pt x="3046316" y="2927421"/>
                  <a:pt x="3046654" y="2935235"/>
                </a:cubicBezTo>
                <a:cubicBezTo>
                  <a:pt x="3048502" y="2937065"/>
                  <a:pt x="3049298" y="2935050"/>
                  <a:pt x="3049172" y="2932120"/>
                </a:cubicBezTo>
                <a:close/>
                <a:moveTo>
                  <a:pt x="3050615" y="2950142"/>
                </a:moveTo>
                <a:cubicBezTo>
                  <a:pt x="3050729" y="2947685"/>
                  <a:pt x="3050602" y="2944756"/>
                  <a:pt x="3050518" y="2942802"/>
                </a:cubicBezTo>
                <a:cubicBezTo>
                  <a:pt x="3048756" y="2942925"/>
                  <a:pt x="3048756" y="2942925"/>
                  <a:pt x="3048588" y="2939018"/>
                </a:cubicBezTo>
                <a:cubicBezTo>
                  <a:pt x="3049263" y="2954644"/>
                  <a:pt x="3049263" y="2954644"/>
                  <a:pt x="3049263" y="2954644"/>
                </a:cubicBezTo>
                <a:cubicBezTo>
                  <a:pt x="3050144" y="2954582"/>
                  <a:pt x="3050500" y="2952599"/>
                  <a:pt x="3050615" y="2950142"/>
                </a:cubicBezTo>
                <a:close/>
                <a:moveTo>
                  <a:pt x="3052868" y="2988743"/>
                </a:moveTo>
                <a:lnTo>
                  <a:pt x="3052494" y="2988459"/>
                </a:lnTo>
                <a:cubicBezTo>
                  <a:pt x="3052135" y="2980157"/>
                  <a:pt x="3052135" y="2980157"/>
                  <a:pt x="3052135" y="2980157"/>
                </a:cubicBezTo>
                <a:cubicBezTo>
                  <a:pt x="3051163" y="2978142"/>
                  <a:pt x="3051253" y="2980219"/>
                  <a:pt x="3051630" y="2983835"/>
                </a:cubicBezTo>
                <a:lnTo>
                  <a:pt x="3052167" y="2989514"/>
                </a:lnTo>
                <a:close/>
                <a:moveTo>
                  <a:pt x="3060420" y="2906192"/>
                </a:moveTo>
                <a:cubicBezTo>
                  <a:pt x="3060223" y="2901635"/>
                  <a:pt x="3060223" y="2901635"/>
                  <a:pt x="3060026" y="2897076"/>
                </a:cubicBezTo>
                <a:cubicBezTo>
                  <a:pt x="3051271" y="2906831"/>
                  <a:pt x="3041729" y="2898354"/>
                  <a:pt x="3036633" y="2907853"/>
                </a:cubicBezTo>
                <a:cubicBezTo>
                  <a:pt x="3041305" y="2909813"/>
                  <a:pt x="3044967" y="2909558"/>
                  <a:pt x="3048601" y="2908731"/>
                </a:cubicBezTo>
                <a:cubicBezTo>
                  <a:pt x="3052235" y="2907906"/>
                  <a:pt x="3055847" y="2906511"/>
                  <a:pt x="3060420" y="2906192"/>
                </a:cubicBezTo>
                <a:close/>
                <a:moveTo>
                  <a:pt x="3067090" y="2896974"/>
                </a:moveTo>
                <a:cubicBezTo>
                  <a:pt x="3066904" y="2892678"/>
                  <a:pt x="3063381" y="2892923"/>
                  <a:pt x="3061619" y="2893046"/>
                </a:cubicBezTo>
                <a:cubicBezTo>
                  <a:pt x="3061898" y="2899492"/>
                  <a:pt x="3061290" y="2908425"/>
                  <a:pt x="3061712" y="2912437"/>
                </a:cubicBezTo>
                <a:cubicBezTo>
                  <a:pt x="3061853" y="2913774"/>
                  <a:pt x="3062108" y="2914564"/>
                  <a:pt x="3062548" y="2914533"/>
                </a:cubicBezTo>
                <a:cubicBezTo>
                  <a:pt x="3062177" y="2905939"/>
                  <a:pt x="3062177" y="2905939"/>
                  <a:pt x="3062177" y="2905939"/>
                </a:cubicBezTo>
                <a:cubicBezTo>
                  <a:pt x="3063752" y="2901518"/>
                  <a:pt x="3065886" y="2909990"/>
                  <a:pt x="3067090" y="2896974"/>
                </a:cubicBezTo>
                <a:close/>
                <a:moveTo>
                  <a:pt x="3094424" y="2903679"/>
                </a:moveTo>
                <a:lnTo>
                  <a:pt x="3093941" y="2899746"/>
                </a:lnTo>
                <a:cubicBezTo>
                  <a:pt x="3093633" y="2897669"/>
                  <a:pt x="3093542" y="2895577"/>
                  <a:pt x="3094242" y="2891330"/>
                </a:cubicBezTo>
                <a:cubicBezTo>
                  <a:pt x="3094061" y="2887144"/>
                  <a:pt x="3090900" y="2895761"/>
                  <a:pt x="3088772" y="2887513"/>
                </a:cubicBezTo>
                <a:cubicBezTo>
                  <a:pt x="3089860" y="2912626"/>
                  <a:pt x="3081544" y="2883819"/>
                  <a:pt x="3082269" y="2900561"/>
                </a:cubicBezTo>
                <a:cubicBezTo>
                  <a:pt x="3084821" y="2898284"/>
                  <a:pt x="3087069" y="2899178"/>
                  <a:pt x="3089119" y="2900609"/>
                </a:cubicBezTo>
                <a:close/>
                <a:moveTo>
                  <a:pt x="3094966" y="2908072"/>
                </a:moveTo>
                <a:cubicBezTo>
                  <a:pt x="3094966" y="2908072"/>
                  <a:pt x="3094966" y="2908072"/>
                  <a:pt x="3094785" y="2903887"/>
                </a:cubicBezTo>
                <a:lnTo>
                  <a:pt x="3094424" y="2903679"/>
                </a:lnTo>
                <a:close/>
                <a:moveTo>
                  <a:pt x="3153911" y="2863094"/>
                </a:moveTo>
                <a:cubicBezTo>
                  <a:pt x="3147076" y="2875913"/>
                  <a:pt x="3137865" y="2876557"/>
                  <a:pt x="3130676" y="2881174"/>
                </a:cubicBezTo>
                <a:cubicBezTo>
                  <a:pt x="3132515" y="2881045"/>
                  <a:pt x="3132515" y="2881045"/>
                  <a:pt x="3132515" y="2881045"/>
                </a:cubicBezTo>
                <a:cubicBezTo>
                  <a:pt x="3127168" y="2885533"/>
                  <a:pt x="3119799" y="2886048"/>
                  <a:pt x="3114274" y="2886433"/>
                </a:cubicBezTo>
                <a:cubicBezTo>
                  <a:pt x="3116294" y="2890406"/>
                  <a:pt x="3116294" y="2890406"/>
                  <a:pt x="3116472" y="2894508"/>
                </a:cubicBezTo>
                <a:cubicBezTo>
                  <a:pt x="3109280" y="2899125"/>
                  <a:pt x="3101022" y="2879129"/>
                  <a:pt x="3096208" y="2895923"/>
                </a:cubicBezTo>
                <a:cubicBezTo>
                  <a:pt x="3102088" y="2903741"/>
                  <a:pt x="3106904" y="2886948"/>
                  <a:pt x="3109457" y="2903226"/>
                </a:cubicBezTo>
                <a:cubicBezTo>
                  <a:pt x="3115117" y="2905916"/>
                  <a:pt x="3122349" y="2896926"/>
                  <a:pt x="3129797" y="2898913"/>
                </a:cubicBezTo>
                <a:lnTo>
                  <a:pt x="3132431" y="2901201"/>
                </a:lnTo>
                <a:lnTo>
                  <a:pt x="3136604" y="2896610"/>
                </a:lnTo>
                <a:lnTo>
                  <a:pt x="3152776" y="2874984"/>
                </a:lnTo>
                <a:close/>
                <a:moveTo>
                  <a:pt x="3173627" y="1968180"/>
                </a:moveTo>
                <a:cubicBezTo>
                  <a:pt x="3174023" y="1977323"/>
                  <a:pt x="3169901" y="1977612"/>
                  <a:pt x="3168366" y="1971989"/>
                </a:cubicBezTo>
                <a:cubicBezTo>
                  <a:pt x="3167854" y="1970115"/>
                  <a:pt x="3167629" y="1967583"/>
                  <a:pt x="3167956" y="1964504"/>
                </a:cubicBezTo>
                <a:cubicBezTo>
                  <a:pt x="3171443" y="1960183"/>
                  <a:pt x="3170139" y="1972501"/>
                  <a:pt x="3173627" y="1968180"/>
                </a:cubicBezTo>
                <a:close/>
                <a:moveTo>
                  <a:pt x="3208076" y="1957625"/>
                </a:moveTo>
                <a:cubicBezTo>
                  <a:pt x="3208428" y="1965750"/>
                  <a:pt x="3206598" y="1965878"/>
                  <a:pt x="3206774" y="1969944"/>
                </a:cubicBezTo>
                <a:cubicBezTo>
                  <a:pt x="3204766" y="1966006"/>
                  <a:pt x="3208428" y="1965750"/>
                  <a:pt x="3204414" y="1957881"/>
                </a:cubicBezTo>
                <a:cubicBezTo>
                  <a:pt x="3208076" y="1957625"/>
                  <a:pt x="3208076" y="1957625"/>
                  <a:pt x="3208076" y="1957625"/>
                </a:cubicBezTo>
                <a:close/>
                <a:moveTo>
                  <a:pt x="3218643" y="1989496"/>
                </a:moveTo>
                <a:cubicBezTo>
                  <a:pt x="3218643" y="1989496"/>
                  <a:pt x="3216987" y="1993685"/>
                  <a:pt x="3216811" y="1989624"/>
                </a:cubicBezTo>
                <a:cubicBezTo>
                  <a:pt x="3212795" y="1981750"/>
                  <a:pt x="3210963" y="1981878"/>
                  <a:pt x="3207653" y="1990263"/>
                </a:cubicBezTo>
                <a:cubicBezTo>
                  <a:pt x="3208603" y="1969816"/>
                  <a:pt x="3212795" y="1981750"/>
                  <a:pt x="3216107" y="1973369"/>
                </a:cubicBezTo>
                <a:cubicBezTo>
                  <a:pt x="3218115" y="1977302"/>
                  <a:pt x="3218290" y="1981367"/>
                  <a:pt x="3218643" y="1989496"/>
                </a:cubicBezTo>
                <a:close/>
                <a:moveTo>
                  <a:pt x="3222009" y="1966055"/>
                </a:moveTo>
                <a:lnTo>
                  <a:pt x="3219947" y="1977174"/>
                </a:lnTo>
                <a:cubicBezTo>
                  <a:pt x="3218115" y="1977302"/>
                  <a:pt x="3218115" y="1977302"/>
                  <a:pt x="3218115" y="1977302"/>
                </a:cubicBezTo>
                <a:cubicBezTo>
                  <a:pt x="3217939" y="1973241"/>
                  <a:pt x="3221252" y="1964855"/>
                  <a:pt x="3217587" y="1965111"/>
                </a:cubicBezTo>
                <a:cubicBezTo>
                  <a:pt x="3217763" y="1969177"/>
                  <a:pt x="3217939" y="1973241"/>
                  <a:pt x="3214275" y="1973497"/>
                </a:cubicBezTo>
                <a:cubicBezTo>
                  <a:pt x="3213748" y="1961306"/>
                  <a:pt x="3210787" y="1977813"/>
                  <a:pt x="3208603" y="1969816"/>
                </a:cubicBezTo>
                <a:cubicBezTo>
                  <a:pt x="3210172" y="1963593"/>
                  <a:pt x="3212788" y="1960353"/>
                  <a:pt x="3215699" y="1958622"/>
                </a:cubicBezTo>
                <a:lnTo>
                  <a:pt x="3221098" y="1957313"/>
                </a:lnTo>
                <a:lnTo>
                  <a:pt x="3221485" y="1958025"/>
                </a:lnTo>
                <a:close/>
                <a:moveTo>
                  <a:pt x="3226979" y="1934796"/>
                </a:moveTo>
                <a:lnTo>
                  <a:pt x="3226335" y="1934234"/>
                </a:lnTo>
                <a:lnTo>
                  <a:pt x="3226524" y="1934011"/>
                </a:lnTo>
                <a:close/>
                <a:moveTo>
                  <a:pt x="3227448" y="1980727"/>
                </a:moveTo>
                <a:cubicBezTo>
                  <a:pt x="3225968" y="1988985"/>
                  <a:pt x="3222131" y="1985176"/>
                  <a:pt x="3222131" y="1985176"/>
                </a:cubicBezTo>
                <a:cubicBezTo>
                  <a:pt x="3222043" y="1983143"/>
                  <a:pt x="3221911" y="1980096"/>
                  <a:pt x="3222259" y="1977524"/>
                </a:cubicBezTo>
                <a:lnTo>
                  <a:pt x="3223653" y="1975298"/>
                </a:lnTo>
                <a:lnTo>
                  <a:pt x="3224814" y="1976604"/>
                </a:lnTo>
                <a:lnTo>
                  <a:pt x="3224429" y="1979919"/>
                </a:lnTo>
                <a:cubicBezTo>
                  <a:pt x="3224746" y="1981935"/>
                  <a:pt x="3225705" y="1982887"/>
                  <a:pt x="3227448" y="1980727"/>
                </a:cubicBezTo>
                <a:close/>
                <a:moveTo>
                  <a:pt x="3234453" y="2057682"/>
                </a:moveTo>
                <a:cubicBezTo>
                  <a:pt x="3234805" y="2065808"/>
                  <a:pt x="3230965" y="2062004"/>
                  <a:pt x="3227303" y="2062259"/>
                </a:cubicBezTo>
                <a:cubicBezTo>
                  <a:pt x="3228781" y="2054002"/>
                  <a:pt x="3232446" y="2053746"/>
                  <a:pt x="3234453" y="2057682"/>
                </a:cubicBezTo>
                <a:close/>
                <a:moveTo>
                  <a:pt x="3235978" y="1923068"/>
                </a:moveTo>
                <a:lnTo>
                  <a:pt x="3233904" y="1920656"/>
                </a:lnTo>
                <a:lnTo>
                  <a:pt x="3234377" y="1919205"/>
                </a:lnTo>
                <a:lnTo>
                  <a:pt x="3235326" y="1916783"/>
                </a:lnTo>
                <a:close/>
                <a:moveTo>
                  <a:pt x="3238791" y="1988089"/>
                </a:moveTo>
                <a:cubicBezTo>
                  <a:pt x="3236872" y="1986185"/>
                  <a:pt x="3234771" y="1982765"/>
                  <a:pt x="3232692" y="1979152"/>
                </a:cubicBezTo>
                <a:lnTo>
                  <a:pt x="3227286" y="1970024"/>
                </a:lnTo>
                <a:lnTo>
                  <a:pt x="3229129" y="1953950"/>
                </a:lnTo>
                <a:lnTo>
                  <a:pt x="3231741" y="1956212"/>
                </a:lnTo>
                <a:cubicBezTo>
                  <a:pt x="3232691" y="1957720"/>
                  <a:pt x="3233222" y="1959782"/>
                  <a:pt x="3234285" y="1963906"/>
                </a:cubicBezTo>
                <a:cubicBezTo>
                  <a:pt x="3235074" y="1961752"/>
                  <a:pt x="3234498" y="1958643"/>
                  <a:pt x="3233899" y="1955012"/>
                </a:cubicBezTo>
                <a:lnTo>
                  <a:pt x="3233767" y="1951969"/>
                </a:lnTo>
                <a:lnTo>
                  <a:pt x="3236173" y="1954135"/>
                </a:lnTo>
                <a:cubicBezTo>
                  <a:pt x="3236883" y="1954595"/>
                  <a:pt x="3237384" y="1955580"/>
                  <a:pt x="3237561" y="1959644"/>
                </a:cubicBezTo>
                <a:cubicBezTo>
                  <a:pt x="3233897" y="1959900"/>
                  <a:pt x="3239390" y="1959516"/>
                  <a:pt x="3237913" y="1967770"/>
                </a:cubicBezTo>
                <a:cubicBezTo>
                  <a:pt x="3232416" y="1968153"/>
                  <a:pt x="3232416" y="1968153"/>
                  <a:pt x="3232416" y="1968153"/>
                </a:cubicBezTo>
                <a:cubicBezTo>
                  <a:pt x="3232944" y="1980344"/>
                  <a:pt x="3238264" y="1975894"/>
                  <a:pt x="3238791" y="1988089"/>
                </a:cubicBezTo>
                <a:close/>
                <a:moveTo>
                  <a:pt x="3241471" y="1922685"/>
                </a:moveTo>
                <a:cubicBezTo>
                  <a:pt x="3237807" y="1922941"/>
                  <a:pt x="3237807" y="1922941"/>
                  <a:pt x="3237807" y="1922941"/>
                </a:cubicBezTo>
                <a:lnTo>
                  <a:pt x="3240909" y="1910634"/>
                </a:lnTo>
                <a:lnTo>
                  <a:pt x="3240949" y="1910622"/>
                </a:lnTo>
                <a:lnTo>
                  <a:pt x="3241405" y="1921161"/>
                </a:lnTo>
                <a:cubicBezTo>
                  <a:pt x="3241471" y="1922685"/>
                  <a:pt x="3241471" y="1922685"/>
                  <a:pt x="3241471" y="1922685"/>
                </a:cubicBezTo>
                <a:close/>
                <a:moveTo>
                  <a:pt x="3241957" y="2061237"/>
                </a:moveTo>
                <a:cubicBezTo>
                  <a:pt x="3238469" y="2065552"/>
                  <a:pt x="3237941" y="2053362"/>
                  <a:pt x="3236110" y="2053490"/>
                </a:cubicBezTo>
                <a:cubicBezTo>
                  <a:pt x="3237765" y="2049298"/>
                  <a:pt x="3239597" y="2049170"/>
                  <a:pt x="3241430" y="2049041"/>
                </a:cubicBezTo>
                <a:cubicBezTo>
                  <a:pt x="3241605" y="2053106"/>
                  <a:pt x="3239774" y="2053235"/>
                  <a:pt x="3241957" y="2061237"/>
                </a:cubicBezTo>
                <a:close/>
                <a:moveTo>
                  <a:pt x="3243979" y="1942903"/>
                </a:moveTo>
                <a:cubicBezTo>
                  <a:pt x="3240455" y="1943150"/>
                  <a:pt x="3236032" y="1922640"/>
                  <a:pt x="3234989" y="1939368"/>
                </a:cubicBezTo>
                <a:cubicBezTo>
                  <a:pt x="3238684" y="1932864"/>
                  <a:pt x="3240214" y="1945248"/>
                  <a:pt x="3242008" y="1946489"/>
                </a:cubicBezTo>
                <a:cubicBezTo>
                  <a:pt x="3242605" y="1946901"/>
                  <a:pt x="3243233" y="1946077"/>
                  <a:pt x="3243979" y="1942903"/>
                </a:cubicBezTo>
                <a:close/>
                <a:moveTo>
                  <a:pt x="3248922" y="1955048"/>
                </a:moveTo>
                <a:lnTo>
                  <a:pt x="3243415" y="1962837"/>
                </a:lnTo>
                <a:lnTo>
                  <a:pt x="3243764" y="1964425"/>
                </a:lnTo>
                <a:lnTo>
                  <a:pt x="3245318" y="1967055"/>
                </a:lnTo>
                <a:cubicBezTo>
                  <a:pt x="3249430" y="1966768"/>
                  <a:pt x="3249261" y="1962862"/>
                  <a:pt x="3248922" y="1955048"/>
                </a:cubicBezTo>
                <a:close/>
                <a:moveTo>
                  <a:pt x="3249884" y="2032151"/>
                </a:moveTo>
                <a:cubicBezTo>
                  <a:pt x="3248404" y="2040404"/>
                  <a:pt x="3246395" y="2036468"/>
                  <a:pt x="3244387" y="2032535"/>
                </a:cubicBezTo>
                <a:cubicBezTo>
                  <a:pt x="3244036" y="2024405"/>
                  <a:pt x="3247876" y="2028214"/>
                  <a:pt x="3249884" y="2032151"/>
                </a:cubicBezTo>
                <a:close/>
                <a:moveTo>
                  <a:pt x="3253475" y="2072659"/>
                </a:moveTo>
                <a:cubicBezTo>
                  <a:pt x="3250726" y="2072851"/>
                  <a:pt x="3249132" y="2067867"/>
                  <a:pt x="3248957" y="2063804"/>
                </a:cubicBezTo>
                <a:cubicBezTo>
                  <a:pt x="3248781" y="2059739"/>
                  <a:pt x="3250023" y="2056596"/>
                  <a:pt x="3252947" y="2060469"/>
                </a:cubicBezTo>
                <a:cubicBezTo>
                  <a:pt x="3251114" y="2060597"/>
                  <a:pt x="3251466" y="2068723"/>
                  <a:pt x="3253475" y="2072659"/>
                </a:cubicBezTo>
                <a:close/>
                <a:moveTo>
                  <a:pt x="3254485" y="1930581"/>
                </a:moveTo>
                <a:cubicBezTo>
                  <a:pt x="3253475" y="1928656"/>
                  <a:pt x="3251959" y="1927692"/>
                  <a:pt x="3250695" y="1928174"/>
                </a:cubicBezTo>
                <a:lnTo>
                  <a:pt x="3248824" y="1933316"/>
                </a:lnTo>
                <a:lnTo>
                  <a:pt x="3248087" y="1930615"/>
                </a:lnTo>
                <a:cubicBezTo>
                  <a:pt x="3247016" y="1929710"/>
                  <a:pt x="3245475" y="1929818"/>
                  <a:pt x="3243419" y="1929961"/>
                </a:cubicBezTo>
                <a:cubicBezTo>
                  <a:pt x="3243757" y="1937775"/>
                  <a:pt x="3247700" y="1933582"/>
                  <a:pt x="3249925" y="1937344"/>
                </a:cubicBezTo>
                <a:lnTo>
                  <a:pt x="3249104" y="1934342"/>
                </a:lnTo>
                <a:lnTo>
                  <a:pt x="3252211" y="1933947"/>
                </a:lnTo>
                <a:cubicBezTo>
                  <a:pt x="3252969" y="1934429"/>
                  <a:pt x="3253475" y="1934429"/>
                  <a:pt x="3254485" y="1930581"/>
                </a:cubicBezTo>
                <a:close/>
                <a:moveTo>
                  <a:pt x="3254676" y="2015512"/>
                </a:moveTo>
                <a:cubicBezTo>
                  <a:pt x="3251189" y="2019828"/>
                  <a:pt x="3252317" y="2003445"/>
                  <a:pt x="3248652" y="2003701"/>
                </a:cubicBezTo>
                <a:cubicBezTo>
                  <a:pt x="3250309" y="1999513"/>
                  <a:pt x="3254149" y="2003317"/>
                  <a:pt x="3254676" y="2015512"/>
                </a:cubicBezTo>
                <a:close/>
                <a:moveTo>
                  <a:pt x="3255246" y="1993147"/>
                </a:moveTo>
                <a:lnTo>
                  <a:pt x="3254734" y="2004178"/>
                </a:lnTo>
                <a:lnTo>
                  <a:pt x="3253875" y="2002318"/>
                </a:lnTo>
                <a:cubicBezTo>
                  <a:pt x="3251268" y="2000462"/>
                  <a:pt x="3248389" y="1997606"/>
                  <a:pt x="3249957" y="1991384"/>
                </a:cubicBezTo>
                <a:cubicBezTo>
                  <a:pt x="3248125" y="1991512"/>
                  <a:pt x="3248477" y="1999640"/>
                  <a:pt x="3244637" y="1995832"/>
                </a:cubicBezTo>
                <a:cubicBezTo>
                  <a:pt x="3245941" y="1983513"/>
                  <a:pt x="3242629" y="1991895"/>
                  <a:pt x="3240621" y="1987962"/>
                </a:cubicBezTo>
                <a:lnTo>
                  <a:pt x="3252413" y="1980516"/>
                </a:lnTo>
                <a:lnTo>
                  <a:pt x="3252971" y="1982359"/>
                </a:lnTo>
                <a:cubicBezTo>
                  <a:pt x="3253982" y="1985565"/>
                  <a:pt x="3254867" y="1988894"/>
                  <a:pt x="3255246" y="1993147"/>
                </a:cubicBezTo>
                <a:close/>
                <a:moveTo>
                  <a:pt x="3261680" y="2092464"/>
                </a:moveTo>
                <a:cubicBezTo>
                  <a:pt x="3257841" y="2088659"/>
                  <a:pt x="3258018" y="2092719"/>
                  <a:pt x="3254178" y="2088915"/>
                </a:cubicBezTo>
                <a:cubicBezTo>
                  <a:pt x="3254002" y="2084850"/>
                  <a:pt x="3258018" y="2092719"/>
                  <a:pt x="3257490" y="2080529"/>
                </a:cubicBezTo>
                <a:cubicBezTo>
                  <a:pt x="3257666" y="2084594"/>
                  <a:pt x="3261503" y="2088403"/>
                  <a:pt x="3261680" y="2092464"/>
                </a:cubicBezTo>
                <a:close/>
                <a:moveTo>
                  <a:pt x="3262566" y="2064001"/>
                </a:moveTo>
                <a:cubicBezTo>
                  <a:pt x="3266093" y="2063754"/>
                  <a:pt x="3260060" y="2046937"/>
                  <a:pt x="3258113" y="2042763"/>
                </a:cubicBezTo>
                <a:cubicBezTo>
                  <a:pt x="3257766" y="2044942"/>
                  <a:pt x="3257945" y="2046546"/>
                  <a:pt x="3258392" y="2047929"/>
                </a:cubicBezTo>
                <a:cubicBezTo>
                  <a:pt x="3259732" y="2052078"/>
                  <a:pt x="3263472" y="2054241"/>
                  <a:pt x="3262566" y="2064001"/>
                </a:cubicBezTo>
                <a:close/>
                <a:moveTo>
                  <a:pt x="3265621" y="2141102"/>
                </a:moveTo>
                <a:cubicBezTo>
                  <a:pt x="3266017" y="2150244"/>
                  <a:pt x="3262630" y="2143603"/>
                  <a:pt x="3261462" y="2134513"/>
                </a:cubicBezTo>
                <a:cubicBezTo>
                  <a:pt x="3261073" y="2131483"/>
                  <a:pt x="3260930" y="2128182"/>
                  <a:pt x="3261256" y="2125102"/>
                </a:cubicBezTo>
                <a:cubicBezTo>
                  <a:pt x="3263262" y="2129040"/>
                  <a:pt x="3262135" y="2145423"/>
                  <a:pt x="3265621" y="2141102"/>
                </a:cubicBezTo>
                <a:close/>
                <a:moveTo>
                  <a:pt x="3267396" y="1969789"/>
                </a:moveTo>
                <a:lnTo>
                  <a:pt x="3258778" y="1972298"/>
                </a:lnTo>
                <a:lnTo>
                  <a:pt x="3258533" y="1966083"/>
                </a:lnTo>
                <a:cubicBezTo>
                  <a:pt x="3259543" y="1966083"/>
                  <a:pt x="3260050" y="1965098"/>
                  <a:pt x="3260302" y="1963620"/>
                </a:cubicBezTo>
                <a:lnTo>
                  <a:pt x="3260370" y="1962182"/>
                </a:lnTo>
                <a:lnTo>
                  <a:pt x="3260665" y="1961720"/>
                </a:lnTo>
                <a:cubicBezTo>
                  <a:pt x="3262101" y="1959779"/>
                  <a:pt x="3263681" y="1958276"/>
                  <a:pt x="3265405" y="1958276"/>
                </a:cubicBezTo>
                <a:lnTo>
                  <a:pt x="3265913" y="1959428"/>
                </a:lnTo>
                <a:lnTo>
                  <a:pt x="3263379" y="1961914"/>
                </a:lnTo>
                <a:cubicBezTo>
                  <a:pt x="3265211" y="1961786"/>
                  <a:pt x="3267044" y="1961659"/>
                  <a:pt x="3267396" y="1969789"/>
                </a:cubicBezTo>
                <a:close/>
                <a:moveTo>
                  <a:pt x="3270482" y="2042684"/>
                </a:moveTo>
                <a:cubicBezTo>
                  <a:pt x="3269160" y="2042776"/>
                  <a:pt x="3266639" y="2038102"/>
                  <a:pt x="3266439" y="2041145"/>
                </a:cubicBezTo>
                <a:cubicBezTo>
                  <a:pt x="3266373" y="2042160"/>
                  <a:pt x="3266564" y="2044033"/>
                  <a:pt x="3267144" y="2047226"/>
                </a:cubicBezTo>
                <a:cubicBezTo>
                  <a:pt x="3266865" y="2040779"/>
                  <a:pt x="3269196" y="2048697"/>
                  <a:pt x="3270143" y="2047620"/>
                </a:cubicBezTo>
                <a:cubicBezTo>
                  <a:pt x="3270459" y="2047262"/>
                  <a:pt x="3270621" y="2045904"/>
                  <a:pt x="3270482" y="2042684"/>
                </a:cubicBezTo>
                <a:close/>
                <a:moveTo>
                  <a:pt x="3275248" y="1981468"/>
                </a:moveTo>
                <a:cubicBezTo>
                  <a:pt x="3271408" y="1977658"/>
                  <a:pt x="3270106" y="1989976"/>
                  <a:pt x="3267923" y="1981978"/>
                </a:cubicBezTo>
                <a:cubicBezTo>
                  <a:pt x="3269579" y="1977786"/>
                  <a:pt x="3271408" y="1977658"/>
                  <a:pt x="3273240" y="1977531"/>
                </a:cubicBezTo>
                <a:lnTo>
                  <a:pt x="3271629" y="1971095"/>
                </a:lnTo>
                <a:lnTo>
                  <a:pt x="3274691" y="1968592"/>
                </a:lnTo>
                <a:close/>
                <a:moveTo>
                  <a:pt x="3276894" y="1926220"/>
                </a:moveTo>
                <a:cubicBezTo>
                  <a:pt x="3276894" y="1942248"/>
                  <a:pt x="3270001" y="1930224"/>
                  <a:pt x="3267702" y="1938239"/>
                </a:cubicBezTo>
                <a:cubicBezTo>
                  <a:pt x="3270000" y="1946253"/>
                  <a:pt x="3266552" y="1949259"/>
                  <a:pt x="3262244" y="1951763"/>
                </a:cubicBezTo>
                <a:lnTo>
                  <a:pt x="3261092" y="1952462"/>
                </a:lnTo>
                <a:lnTo>
                  <a:pt x="3260302" y="1950798"/>
                </a:lnTo>
                <a:cubicBezTo>
                  <a:pt x="3259543" y="1950305"/>
                  <a:pt x="3258533" y="1950304"/>
                  <a:pt x="3258533" y="1946359"/>
                </a:cubicBezTo>
                <a:cubicBezTo>
                  <a:pt x="3260555" y="1946359"/>
                  <a:pt x="3262577" y="1942413"/>
                  <a:pt x="3262577" y="1938471"/>
                </a:cubicBezTo>
                <a:cubicBezTo>
                  <a:pt x="3260555" y="1938472"/>
                  <a:pt x="3260555" y="1930580"/>
                  <a:pt x="3258533" y="1930580"/>
                </a:cubicBezTo>
                <a:cubicBezTo>
                  <a:pt x="3258533" y="1938469"/>
                  <a:pt x="3258027" y="1944387"/>
                  <a:pt x="3257269" y="1949811"/>
                </a:cubicBezTo>
                <a:lnTo>
                  <a:pt x="3256321" y="1955357"/>
                </a:lnTo>
                <a:lnTo>
                  <a:pt x="3255745" y="1955708"/>
                </a:lnTo>
                <a:lnTo>
                  <a:pt x="3253596" y="1959127"/>
                </a:lnTo>
                <a:lnTo>
                  <a:pt x="3253224" y="1956223"/>
                </a:lnTo>
                <a:lnTo>
                  <a:pt x="3252733" y="1956571"/>
                </a:lnTo>
                <a:lnTo>
                  <a:pt x="3252024" y="1945035"/>
                </a:lnTo>
                <a:cubicBezTo>
                  <a:pt x="3250262" y="1945158"/>
                  <a:pt x="3250097" y="1951537"/>
                  <a:pt x="3250789" y="1957325"/>
                </a:cubicBezTo>
                <a:lnTo>
                  <a:pt x="3250906" y="1957867"/>
                </a:lnTo>
                <a:lnTo>
                  <a:pt x="3250441" y="1958196"/>
                </a:lnTo>
                <a:lnTo>
                  <a:pt x="3251519" y="1960717"/>
                </a:lnTo>
                <a:lnTo>
                  <a:pt x="3251795" y="1961995"/>
                </a:lnTo>
                <a:lnTo>
                  <a:pt x="3251614" y="1962282"/>
                </a:lnTo>
                <a:lnTo>
                  <a:pt x="3252768" y="1966472"/>
                </a:lnTo>
                <a:lnTo>
                  <a:pt x="3252464" y="1970029"/>
                </a:lnTo>
                <a:cubicBezTo>
                  <a:pt x="3250441" y="1970029"/>
                  <a:pt x="3250441" y="1962142"/>
                  <a:pt x="3248419" y="1958196"/>
                </a:cubicBezTo>
                <a:cubicBezTo>
                  <a:pt x="3248419" y="1964113"/>
                  <a:pt x="3249052" y="1968551"/>
                  <a:pt x="3249937" y="1972312"/>
                </a:cubicBezTo>
                <a:lnTo>
                  <a:pt x="3250383" y="1973790"/>
                </a:lnTo>
                <a:lnTo>
                  <a:pt x="3244909" y="1969638"/>
                </a:lnTo>
                <a:lnTo>
                  <a:pt x="3243764" y="1964425"/>
                </a:lnTo>
                <a:lnTo>
                  <a:pt x="3243094" y="1963292"/>
                </a:lnTo>
                <a:lnTo>
                  <a:pt x="3243415" y="1962837"/>
                </a:lnTo>
                <a:lnTo>
                  <a:pt x="3240871" y="1951259"/>
                </a:lnTo>
                <a:cubicBezTo>
                  <a:pt x="3239892" y="1960497"/>
                  <a:pt x="3237926" y="1946878"/>
                  <a:pt x="3235755" y="1946456"/>
                </a:cubicBezTo>
                <a:lnTo>
                  <a:pt x="3233738" y="1951304"/>
                </a:lnTo>
                <a:lnTo>
                  <a:pt x="3233378" y="1942979"/>
                </a:lnTo>
                <a:cubicBezTo>
                  <a:pt x="3232633" y="1946179"/>
                  <a:pt x="3231908" y="1947279"/>
                  <a:pt x="3231222" y="1947393"/>
                </a:cubicBezTo>
                <a:lnTo>
                  <a:pt x="3229992" y="1946425"/>
                </a:lnTo>
                <a:lnTo>
                  <a:pt x="3230829" y="1939130"/>
                </a:lnTo>
                <a:lnTo>
                  <a:pt x="3233017" y="1939579"/>
                </a:lnTo>
                <a:cubicBezTo>
                  <a:pt x="3232314" y="1923324"/>
                  <a:pt x="3231185" y="1939707"/>
                  <a:pt x="3229002" y="1931705"/>
                </a:cubicBezTo>
                <a:cubicBezTo>
                  <a:pt x="3237455" y="1914815"/>
                  <a:pt x="3241999" y="1934875"/>
                  <a:pt x="3248975" y="1926238"/>
                </a:cubicBezTo>
                <a:cubicBezTo>
                  <a:pt x="3250280" y="1913920"/>
                  <a:pt x="3254116" y="1917725"/>
                  <a:pt x="3251760" y="1905663"/>
                </a:cubicBezTo>
                <a:cubicBezTo>
                  <a:pt x="3254116" y="1917725"/>
                  <a:pt x="3257957" y="1921534"/>
                  <a:pt x="3254468" y="1925854"/>
                </a:cubicBezTo>
                <a:cubicBezTo>
                  <a:pt x="3256476" y="1929787"/>
                  <a:pt x="3259613" y="1917341"/>
                  <a:pt x="3257605" y="1913409"/>
                </a:cubicBezTo>
                <a:cubicBezTo>
                  <a:pt x="3255949" y="1917597"/>
                  <a:pt x="3259261" y="1909215"/>
                  <a:pt x="3253590" y="1905535"/>
                </a:cubicBezTo>
                <a:cubicBezTo>
                  <a:pt x="3255246" y="1901342"/>
                  <a:pt x="3257077" y="1901214"/>
                  <a:pt x="3258733" y="1897025"/>
                </a:cubicBezTo>
                <a:cubicBezTo>
                  <a:pt x="3259737" y="1898991"/>
                  <a:pt x="3259781" y="1900007"/>
                  <a:pt x="3259640" y="1902055"/>
                </a:cubicBezTo>
                <a:lnTo>
                  <a:pt x="3259525" y="1908416"/>
                </a:lnTo>
                <a:lnTo>
                  <a:pt x="3258509" y="1910187"/>
                </a:lnTo>
                <a:lnTo>
                  <a:pt x="3259484" y="1910705"/>
                </a:lnTo>
                <a:lnTo>
                  <a:pt x="3259437" y="1913280"/>
                </a:lnTo>
                <a:lnTo>
                  <a:pt x="3261658" y="1911859"/>
                </a:lnTo>
                <a:lnTo>
                  <a:pt x="3265117" y="1913694"/>
                </a:lnTo>
                <a:lnTo>
                  <a:pt x="3263253" y="1925297"/>
                </a:lnTo>
                <a:lnTo>
                  <a:pt x="3261921" y="1928670"/>
                </a:lnTo>
                <a:lnTo>
                  <a:pt x="3264089" y="1925447"/>
                </a:lnTo>
                <a:lnTo>
                  <a:pt x="3268851" y="1921710"/>
                </a:lnTo>
                <a:lnTo>
                  <a:pt x="3270923" y="1919000"/>
                </a:lnTo>
                <a:lnTo>
                  <a:pt x="3270918" y="1922165"/>
                </a:lnTo>
                <a:cubicBezTo>
                  <a:pt x="3271527" y="1926041"/>
                  <a:pt x="3272577" y="1929886"/>
                  <a:pt x="3273543" y="1931778"/>
                </a:cubicBezTo>
                <a:cubicBezTo>
                  <a:pt x="3273373" y="1927872"/>
                  <a:pt x="3273163" y="1922989"/>
                  <a:pt x="3272993" y="1919082"/>
                </a:cubicBezTo>
                <a:lnTo>
                  <a:pt x="3272879" y="1916443"/>
                </a:lnTo>
                <a:lnTo>
                  <a:pt x="3274597" y="1914196"/>
                </a:lnTo>
                <a:cubicBezTo>
                  <a:pt x="3272298" y="1926219"/>
                  <a:pt x="3276894" y="1922211"/>
                  <a:pt x="3276894" y="1926220"/>
                </a:cubicBezTo>
                <a:close/>
                <a:moveTo>
                  <a:pt x="3278675" y="2087204"/>
                </a:moveTo>
                <a:cubicBezTo>
                  <a:pt x="3278534" y="2089252"/>
                  <a:pt x="3278165" y="2091316"/>
                  <a:pt x="3278340" y="2095378"/>
                </a:cubicBezTo>
                <a:cubicBezTo>
                  <a:pt x="3276508" y="2095506"/>
                  <a:pt x="3276157" y="2087380"/>
                  <a:pt x="3274503" y="2091569"/>
                </a:cubicBezTo>
                <a:cubicBezTo>
                  <a:pt x="3274327" y="2087509"/>
                  <a:pt x="3275980" y="2083316"/>
                  <a:pt x="3277637" y="2079123"/>
                </a:cubicBezTo>
                <a:cubicBezTo>
                  <a:pt x="3278729" y="2083123"/>
                  <a:pt x="3278816" y="2085156"/>
                  <a:pt x="3278675" y="2087204"/>
                </a:cubicBezTo>
                <a:close/>
                <a:moveTo>
                  <a:pt x="3284862" y="2033782"/>
                </a:moveTo>
                <a:lnTo>
                  <a:pt x="3284783" y="2033592"/>
                </a:lnTo>
                <a:lnTo>
                  <a:pt x="3284745" y="2033680"/>
                </a:lnTo>
                <a:close/>
                <a:moveTo>
                  <a:pt x="3285668" y="2094866"/>
                </a:moveTo>
                <a:cubicBezTo>
                  <a:pt x="3283660" y="2090929"/>
                  <a:pt x="3279996" y="2091185"/>
                  <a:pt x="3279644" y="2083060"/>
                </a:cubicBezTo>
                <a:cubicBezTo>
                  <a:pt x="3283132" y="2078739"/>
                  <a:pt x="3285316" y="2086741"/>
                  <a:pt x="3285668" y="2094866"/>
                </a:cubicBezTo>
                <a:close/>
                <a:moveTo>
                  <a:pt x="3290684" y="1966291"/>
                </a:moveTo>
                <a:lnTo>
                  <a:pt x="3286874" y="1972935"/>
                </a:lnTo>
                <a:lnTo>
                  <a:pt x="3286089" y="1972450"/>
                </a:lnTo>
                <a:lnTo>
                  <a:pt x="3286087" y="1966790"/>
                </a:lnTo>
                <a:cubicBezTo>
                  <a:pt x="3285513" y="1964285"/>
                  <a:pt x="3284939" y="1962281"/>
                  <a:pt x="3286089" y="1962282"/>
                </a:cubicBezTo>
                <a:cubicBezTo>
                  <a:pt x="3288385" y="1962282"/>
                  <a:pt x="3288385" y="1962282"/>
                  <a:pt x="3290684" y="1966291"/>
                </a:cubicBezTo>
                <a:close/>
                <a:moveTo>
                  <a:pt x="3292902" y="2024896"/>
                </a:moveTo>
                <a:lnTo>
                  <a:pt x="3292698" y="2025149"/>
                </a:lnTo>
                <a:cubicBezTo>
                  <a:pt x="3291868" y="2025907"/>
                  <a:pt x="3290964" y="2026225"/>
                  <a:pt x="3290004" y="2025273"/>
                </a:cubicBezTo>
                <a:lnTo>
                  <a:pt x="3288351" y="2012515"/>
                </a:lnTo>
                <a:close/>
                <a:moveTo>
                  <a:pt x="3292980" y="960479"/>
                </a:moveTo>
                <a:cubicBezTo>
                  <a:pt x="3292980" y="972499"/>
                  <a:pt x="3288385" y="968494"/>
                  <a:pt x="3286089" y="968494"/>
                </a:cubicBezTo>
                <a:cubicBezTo>
                  <a:pt x="3286089" y="960480"/>
                  <a:pt x="3290684" y="956470"/>
                  <a:pt x="3292980" y="960479"/>
                </a:cubicBezTo>
                <a:close/>
                <a:moveTo>
                  <a:pt x="3296408" y="2130802"/>
                </a:moveTo>
                <a:cubicBezTo>
                  <a:pt x="3296584" y="2134863"/>
                  <a:pt x="3290915" y="2131186"/>
                  <a:pt x="3290563" y="2123056"/>
                </a:cubicBezTo>
                <a:cubicBezTo>
                  <a:pt x="3294048" y="2118736"/>
                  <a:pt x="3294401" y="2126865"/>
                  <a:pt x="3296408" y="2130802"/>
                </a:cubicBezTo>
                <a:close/>
                <a:moveTo>
                  <a:pt x="3298287" y="1961356"/>
                </a:moveTo>
                <a:lnTo>
                  <a:pt x="3298230" y="1963668"/>
                </a:lnTo>
                <a:lnTo>
                  <a:pt x="3297580" y="1962281"/>
                </a:lnTo>
                <a:close/>
                <a:moveTo>
                  <a:pt x="3299876" y="2002357"/>
                </a:moveTo>
                <a:cubicBezTo>
                  <a:pt x="3299876" y="2010370"/>
                  <a:pt x="3295281" y="2014376"/>
                  <a:pt x="3290684" y="2018385"/>
                </a:cubicBezTo>
                <a:lnTo>
                  <a:pt x="3290684" y="2008268"/>
                </a:lnTo>
                <a:lnTo>
                  <a:pt x="3290766" y="2008138"/>
                </a:lnTo>
                <a:cubicBezTo>
                  <a:pt x="3291313" y="2005475"/>
                  <a:pt x="3291618" y="2002306"/>
                  <a:pt x="3292409" y="2000152"/>
                </a:cubicBezTo>
                <a:lnTo>
                  <a:pt x="3290684" y="1996547"/>
                </a:lnTo>
                <a:lnTo>
                  <a:pt x="3290684" y="1994342"/>
                </a:lnTo>
                <a:cubicBezTo>
                  <a:pt x="3297580" y="1998347"/>
                  <a:pt x="3297580" y="2002357"/>
                  <a:pt x="3299876" y="2002357"/>
                </a:cubicBezTo>
                <a:close/>
                <a:moveTo>
                  <a:pt x="3302678" y="2085542"/>
                </a:moveTo>
                <a:lnTo>
                  <a:pt x="3300541" y="2080018"/>
                </a:lnTo>
                <a:lnTo>
                  <a:pt x="3302462" y="2083502"/>
                </a:lnTo>
                <a:close/>
                <a:moveTo>
                  <a:pt x="3304454" y="1892173"/>
                </a:moveTo>
                <a:lnTo>
                  <a:pt x="3302176" y="1894158"/>
                </a:lnTo>
                <a:lnTo>
                  <a:pt x="3302475" y="1885817"/>
                </a:lnTo>
                <a:lnTo>
                  <a:pt x="3304174" y="1885698"/>
                </a:lnTo>
                <a:close/>
                <a:moveTo>
                  <a:pt x="3306505" y="1981048"/>
                </a:moveTo>
                <a:lnTo>
                  <a:pt x="3305335" y="1987830"/>
                </a:lnTo>
                <a:cubicBezTo>
                  <a:pt x="3304473" y="1992338"/>
                  <a:pt x="3303324" y="1994342"/>
                  <a:pt x="3299876" y="1986328"/>
                </a:cubicBezTo>
                <a:cubicBezTo>
                  <a:pt x="3302175" y="1986327"/>
                  <a:pt x="3303323" y="1984324"/>
                  <a:pt x="3303898" y="1981318"/>
                </a:cubicBezTo>
                <a:lnTo>
                  <a:pt x="3304011" y="1979144"/>
                </a:lnTo>
                <a:lnTo>
                  <a:pt x="3306270" y="1975610"/>
                </a:lnTo>
                <a:close/>
                <a:moveTo>
                  <a:pt x="3306771" y="1890154"/>
                </a:moveTo>
                <a:lnTo>
                  <a:pt x="3306612" y="1890293"/>
                </a:lnTo>
                <a:lnTo>
                  <a:pt x="3306005" y="1885571"/>
                </a:lnTo>
                <a:lnTo>
                  <a:pt x="3306035" y="1885563"/>
                </a:lnTo>
                <a:close/>
                <a:moveTo>
                  <a:pt x="3307046" y="1950430"/>
                </a:moveTo>
                <a:cubicBezTo>
                  <a:pt x="3307046" y="1950430"/>
                  <a:pt x="3307001" y="1949384"/>
                  <a:pt x="3306712" y="1947829"/>
                </a:cubicBezTo>
                <a:lnTo>
                  <a:pt x="3306345" y="1946671"/>
                </a:lnTo>
                <a:close/>
                <a:moveTo>
                  <a:pt x="3308175" y="2105523"/>
                </a:moveTo>
                <a:cubicBezTo>
                  <a:pt x="3308350" y="2109588"/>
                  <a:pt x="3304865" y="2113908"/>
                  <a:pt x="3302681" y="2105906"/>
                </a:cubicBezTo>
                <a:cubicBezTo>
                  <a:pt x="3302330" y="2097781"/>
                  <a:pt x="3303985" y="2093588"/>
                  <a:pt x="3300145" y="2089779"/>
                </a:cubicBezTo>
                <a:cubicBezTo>
                  <a:pt x="3302681" y="2105906"/>
                  <a:pt x="3298489" y="2093971"/>
                  <a:pt x="3298841" y="2102101"/>
                </a:cubicBezTo>
                <a:cubicBezTo>
                  <a:pt x="3299017" y="2106162"/>
                  <a:pt x="3301025" y="2110099"/>
                  <a:pt x="3301377" y="2118224"/>
                </a:cubicBezTo>
                <a:cubicBezTo>
                  <a:pt x="3297888" y="2122545"/>
                  <a:pt x="3293873" y="2114675"/>
                  <a:pt x="3292219" y="2118863"/>
                </a:cubicBezTo>
                <a:cubicBezTo>
                  <a:pt x="3293873" y="2114675"/>
                  <a:pt x="3297537" y="2114419"/>
                  <a:pt x="3299017" y="2106162"/>
                </a:cubicBezTo>
                <a:cubicBezTo>
                  <a:pt x="3293169" y="2098420"/>
                  <a:pt x="3288380" y="2115058"/>
                  <a:pt x="3284188" y="2103124"/>
                </a:cubicBezTo>
                <a:cubicBezTo>
                  <a:pt x="3289859" y="2106801"/>
                  <a:pt x="3287501" y="2094738"/>
                  <a:pt x="3290988" y="2090417"/>
                </a:cubicBezTo>
                <a:cubicBezTo>
                  <a:pt x="3287149" y="2086613"/>
                  <a:pt x="3290461" y="2078227"/>
                  <a:pt x="3288629" y="2078355"/>
                </a:cubicBezTo>
                <a:cubicBezTo>
                  <a:pt x="3288805" y="2082420"/>
                  <a:pt x="3287149" y="2086613"/>
                  <a:pt x="3287324" y="2090673"/>
                </a:cubicBezTo>
                <a:cubicBezTo>
                  <a:pt x="3285141" y="2082676"/>
                  <a:pt x="3281300" y="2078866"/>
                  <a:pt x="3282781" y="2070613"/>
                </a:cubicBezTo>
                <a:cubicBezTo>
                  <a:pt x="3279292" y="2074929"/>
                  <a:pt x="3272495" y="2087636"/>
                  <a:pt x="3268128" y="2071637"/>
                </a:cubicBezTo>
                <a:cubicBezTo>
                  <a:pt x="3269783" y="2067444"/>
                  <a:pt x="3272143" y="2079506"/>
                  <a:pt x="3271792" y="2071381"/>
                </a:cubicBezTo>
                <a:cubicBezTo>
                  <a:pt x="3271792" y="2071381"/>
                  <a:pt x="3269783" y="2067444"/>
                  <a:pt x="3271615" y="2067316"/>
                </a:cubicBezTo>
                <a:cubicBezTo>
                  <a:pt x="3273448" y="2067188"/>
                  <a:pt x="3272143" y="2079506"/>
                  <a:pt x="3273799" y="2075313"/>
                </a:cubicBezTo>
                <a:cubicBezTo>
                  <a:pt x="3275101" y="2062995"/>
                  <a:pt x="3282429" y="2062483"/>
                  <a:pt x="3283909" y="2054230"/>
                </a:cubicBezTo>
                <a:cubicBezTo>
                  <a:pt x="3284261" y="2062355"/>
                  <a:pt x="3286093" y="2062228"/>
                  <a:pt x="3287925" y="2062100"/>
                </a:cubicBezTo>
                <a:cubicBezTo>
                  <a:pt x="3285917" y="2058167"/>
                  <a:pt x="3291235" y="2053718"/>
                  <a:pt x="3287398" y="2049910"/>
                </a:cubicBezTo>
                <a:cubicBezTo>
                  <a:pt x="3287925" y="2062100"/>
                  <a:pt x="3285390" y="2045972"/>
                  <a:pt x="3283734" y="2050165"/>
                </a:cubicBezTo>
                <a:cubicBezTo>
                  <a:pt x="3284261" y="2062355"/>
                  <a:pt x="3278062" y="2046484"/>
                  <a:pt x="3274925" y="2058934"/>
                </a:cubicBezTo>
                <a:cubicBezTo>
                  <a:pt x="3274750" y="2054869"/>
                  <a:pt x="3272568" y="2046867"/>
                  <a:pt x="3274398" y="2046740"/>
                </a:cubicBezTo>
                <a:cubicBezTo>
                  <a:pt x="3274398" y="2046740"/>
                  <a:pt x="3278413" y="2054613"/>
                  <a:pt x="3278062" y="2046484"/>
                </a:cubicBezTo>
                <a:cubicBezTo>
                  <a:pt x="3276230" y="2046612"/>
                  <a:pt x="3274222" y="2042679"/>
                  <a:pt x="3272393" y="2042807"/>
                </a:cubicBezTo>
                <a:cubicBezTo>
                  <a:pt x="3272745" y="2050932"/>
                  <a:pt x="3270912" y="2051060"/>
                  <a:pt x="3269080" y="2051188"/>
                </a:cubicBezTo>
                <a:cubicBezTo>
                  <a:pt x="3271264" y="2059190"/>
                  <a:pt x="3271440" y="2063251"/>
                  <a:pt x="3267952" y="2067572"/>
                </a:cubicBezTo>
                <a:cubicBezTo>
                  <a:pt x="3267424" y="2055381"/>
                  <a:pt x="3269256" y="2055253"/>
                  <a:pt x="3267248" y="2051317"/>
                </a:cubicBezTo>
                <a:cubicBezTo>
                  <a:pt x="3265943" y="2063634"/>
                  <a:pt x="3264463" y="2071892"/>
                  <a:pt x="3262983" y="2080145"/>
                </a:cubicBezTo>
                <a:cubicBezTo>
                  <a:pt x="3262631" y="2072020"/>
                  <a:pt x="3260976" y="2076208"/>
                  <a:pt x="3260800" y="2072148"/>
                </a:cubicBezTo>
                <a:cubicBezTo>
                  <a:pt x="3260800" y="2072148"/>
                  <a:pt x="3262631" y="2072020"/>
                  <a:pt x="3262456" y="2067955"/>
                </a:cubicBezTo>
                <a:cubicBezTo>
                  <a:pt x="3258970" y="2072276"/>
                  <a:pt x="3262104" y="2059830"/>
                  <a:pt x="3260096" y="2055893"/>
                </a:cubicBezTo>
                <a:cubicBezTo>
                  <a:pt x="3259146" y="2076336"/>
                  <a:pt x="3256786" y="2064274"/>
                  <a:pt x="3255482" y="2076592"/>
                </a:cubicBezTo>
                <a:cubicBezTo>
                  <a:pt x="3255130" y="2068467"/>
                  <a:pt x="3255130" y="2068467"/>
                  <a:pt x="3253122" y="2064529"/>
                </a:cubicBezTo>
                <a:cubicBezTo>
                  <a:pt x="3256786" y="2064274"/>
                  <a:pt x="3253122" y="2064529"/>
                  <a:pt x="3252771" y="2056404"/>
                </a:cubicBezTo>
                <a:cubicBezTo>
                  <a:pt x="3254602" y="2056276"/>
                  <a:pt x="3254427" y="2052211"/>
                  <a:pt x="3254427" y="2052211"/>
                </a:cubicBezTo>
                <a:cubicBezTo>
                  <a:pt x="3254779" y="2060341"/>
                  <a:pt x="3258443" y="2060085"/>
                  <a:pt x="3258267" y="2056020"/>
                </a:cubicBezTo>
                <a:cubicBezTo>
                  <a:pt x="3256259" y="2052083"/>
                  <a:pt x="3257564" y="2039765"/>
                  <a:pt x="3257387" y="2035701"/>
                </a:cubicBezTo>
                <a:cubicBezTo>
                  <a:pt x="3254075" y="2044086"/>
                  <a:pt x="3252244" y="2044214"/>
                  <a:pt x="3250762" y="2052467"/>
                </a:cubicBezTo>
                <a:cubicBezTo>
                  <a:pt x="3247099" y="2052723"/>
                  <a:pt x="3243435" y="2052979"/>
                  <a:pt x="3242731" y="2036723"/>
                </a:cubicBezTo>
                <a:cubicBezTo>
                  <a:pt x="3246395" y="2036468"/>
                  <a:pt x="3246747" y="2044597"/>
                  <a:pt x="3246747" y="2044597"/>
                </a:cubicBezTo>
                <a:cubicBezTo>
                  <a:pt x="3250059" y="2036212"/>
                  <a:pt x="3253724" y="2035956"/>
                  <a:pt x="3255204" y="2027702"/>
                </a:cubicBezTo>
                <a:cubicBezTo>
                  <a:pt x="3253724" y="2035956"/>
                  <a:pt x="3252844" y="2015640"/>
                  <a:pt x="3254852" y="2019574"/>
                </a:cubicBezTo>
                <a:cubicBezTo>
                  <a:pt x="3256684" y="2019446"/>
                  <a:pt x="3260697" y="2027320"/>
                  <a:pt x="3260345" y="2019190"/>
                </a:cubicBezTo>
                <a:cubicBezTo>
                  <a:pt x="3262881" y="2035317"/>
                  <a:pt x="3268024" y="2026807"/>
                  <a:pt x="3270385" y="2038869"/>
                </a:cubicBezTo>
                <a:cubicBezTo>
                  <a:pt x="3272216" y="2038742"/>
                  <a:pt x="3271865" y="2030617"/>
                  <a:pt x="3273518" y="2026424"/>
                </a:cubicBezTo>
                <a:cubicBezTo>
                  <a:pt x="3273870" y="2034549"/>
                  <a:pt x="3277358" y="2030233"/>
                  <a:pt x="3277534" y="2034294"/>
                </a:cubicBezTo>
                <a:cubicBezTo>
                  <a:pt x="3275878" y="2038486"/>
                  <a:pt x="3279719" y="2042296"/>
                  <a:pt x="3279894" y="2046356"/>
                </a:cubicBezTo>
                <a:cubicBezTo>
                  <a:pt x="3279542" y="2038230"/>
                  <a:pt x="3287398" y="2049910"/>
                  <a:pt x="3283382" y="2042040"/>
                </a:cubicBezTo>
                <a:cubicBezTo>
                  <a:pt x="3283382" y="2042040"/>
                  <a:pt x="3281550" y="2042168"/>
                  <a:pt x="3281374" y="2038103"/>
                </a:cubicBezTo>
                <a:cubicBezTo>
                  <a:pt x="3282290" y="2038038"/>
                  <a:pt x="3283162" y="2036958"/>
                  <a:pt x="3284012" y="2035370"/>
                </a:cubicBezTo>
                <a:lnTo>
                  <a:pt x="3284745" y="2033680"/>
                </a:lnTo>
                <a:lnTo>
                  <a:pt x="3276267" y="2026232"/>
                </a:lnTo>
                <a:cubicBezTo>
                  <a:pt x="3273344" y="2022360"/>
                  <a:pt x="3270332" y="2016455"/>
                  <a:pt x="3267146" y="2006487"/>
                </a:cubicBezTo>
                <a:cubicBezTo>
                  <a:pt x="3265490" y="2010680"/>
                  <a:pt x="3269330" y="2014489"/>
                  <a:pt x="3267497" y="2014617"/>
                </a:cubicBezTo>
                <a:cubicBezTo>
                  <a:pt x="3267321" y="2010552"/>
                  <a:pt x="3265490" y="2010680"/>
                  <a:pt x="3265666" y="2014745"/>
                </a:cubicBezTo>
                <a:cubicBezTo>
                  <a:pt x="3267497" y="2014617"/>
                  <a:pt x="3269681" y="2022615"/>
                  <a:pt x="3267849" y="2022743"/>
                </a:cubicBezTo>
                <a:cubicBezTo>
                  <a:pt x="3265841" y="2018805"/>
                  <a:pt x="3262177" y="2019061"/>
                  <a:pt x="3261826" y="2010936"/>
                </a:cubicBezTo>
                <a:cubicBezTo>
                  <a:pt x="3261649" y="2006871"/>
                  <a:pt x="3263657" y="2010808"/>
                  <a:pt x="3263305" y="2002678"/>
                </a:cubicBezTo>
                <a:cubicBezTo>
                  <a:pt x="3263305" y="2002678"/>
                  <a:pt x="3261298" y="1998745"/>
                  <a:pt x="3259466" y="1998873"/>
                </a:cubicBezTo>
                <a:cubicBezTo>
                  <a:pt x="3259642" y="2002934"/>
                  <a:pt x="3258514" y="2019318"/>
                  <a:pt x="3256157" y="2007255"/>
                </a:cubicBezTo>
                <a:lnTo>
                  <a:pt x="3255582" y="2006013"/>
                </a:lnTo>
                <a:lnTo>
                  <a:pt x="3258532" y="1996659"/>
                </a:lnTo>
                <a:cubicBezTo>
                  <a:pt x="3260050" y="1993701"/>
                  <a:pt x="3261566" y="1991729"/>
                  <a:pt x="3262577" y="1989758"/>
                </a:cubicBezTo>
                <a:cubicBezTo>
                  <a:pt x="3258533" y="1989758"/>
                  <a:pt x="3258533" y="1989758"/>
                  <a:pt x="3256511" y="1985812"/>
                </a:cubicBezTo>
                <a:lnTo>
                  <a:pt x="3259011" y="1978981"/>
                </a:lnTo>
                <a:lnTo>
                  <a:pt x="3263276" y="1980073"/>
                </a:lnTo>
                <a:cubicBezTo>
                  <a:pt x="3265392" y="1981899"/>
                  <a:pt x="3267139" y="1985089"/>
                  <a:pt x="3268274" y="1990104"/>
                </a:cubicBezTo>
                <a:cubicBezTo>
                  <a:pt x="3273593" y="1985660"/>
                  <a:pt x="3275599" y="1989594"/>
                  <a:pt x="3279088" y="1985276"/>
                </a:cubicBezTo>
                <a:cubicBezTo>
                  <a:pt x="3278912" y="1981212"/>
                  <a:pt x="3278736" y="1977147"/>
                  <a:pt x="3278736" y="1977147"/>
                </a:cubicBezTo>
                <a:cubicBezTo>
                  <a:pt x="3276904" y="1977275"/>
                  <a:pt x="3276314" y="1974259"/>
                  <a:pt x="3275931" y="1970719"/>
                </a:cubicBezTo>
                <a:lnTo>
                  <a:pt x="3275479" y="1967948"/>
                </a:lnTo>
                <a:lnTo>
                  <a:pt x="3276895" y="1966791"/>
                </a:lnTo>
                <a:lnTo>
                  <a:pt x="3277189" y="1966803"/>
                </a:lnTo>
                <a:lnTo>
                  <a:pt x="3280983" y="1978900"/>
                </a:lnTo>
                <a:cubicBezTo>
                  <a:pt x="3282129" y="1984415"/>
                  <a:pt x="3283342" y="1991451"/>
                  <a:pt x="3285592" y="2001466"/>
                </a:cubicBezTo>
                <a:cubicBezTo>
                  <a:pt x="3287052" y="1993227"/>
                  <a:pt x="3283253" y="1989423"/>
                  <a:pt x="3284890" y="1985239"/>
                </a:cubicBezTo>
                <a:cubicBezTo>
                  <a:pt x="3287052" y="1993227"/>
                  <a:pt x="3288336" y="1980930"/>
                  <a:pt x="3289971" y="1976748"/>
                </a:cubicBezTo>
                <a:lnTo>
                  <a:pt x="3292458" y="1978378"/>
                </a:lnTo>
                <a:lnTo>
                  <a:pt x="3295281" y="1986328"/>
                </a:lnTo>
                <a:lnTo>
                  <a:pt x="3296752" y="1981193"/>
                </a:lnTo>
                <a:lnTo>
                  <a:pt x="3298383" y="1982263"/>
                </a:lnTo>
                <a:lnTo>
                  <a:pt x="3299719" y="1982044"/>
                </a:lnTo>
                <a:lnTo>
                  <a:pt x="3299876" y="1982319"/>
                </a:lnTo>
                <a:cubicBezTo>
                  <a:pt x="3299876" y="1982319"/>
                  <a:pt x="3299876" y="1986328"/>
                  <a:pt x="3297580" y="1990333"/>
                </a:cubicBezTo>
                <a:cubicBezTo>
                  <a:pt x="3295281" y="1990333"/>
                  <a:pt x="3292408" y="1990333"/>
                  <a:pt x="3290109" y="1992337"/>
                </a:cubicBezTo>
                <a:lnTo>
                  <a:pt x="3289570" y="1994218"/>
                </a:lnTo>
                <a:lnTo>
                  <a:pt x="3288765" y="1992534"/>
                </a:lnTo>
                <a:cubicBezTo>
                  <a:pt x="3287596" y="1991041"/>
                  <a:pt x="3286759" y="1992149"/>
                  <a:pt x="3287122" y="2000520"/>
                </a:cubicBezTo>
                <a:lnTo>
                  <a:pt x="3287523" y="2001359"/>
                </a:lnTo>
                <a:lnTo>
                  <a:pt x="3286089" y="2006361"/>
                </a:lnTo>
                <a:lnTo>
                  <a:pt x="3286235" y="2006759"/>
                </a:lnTo>
                <a:lnTo>
                  <a:pt x="3285189" y="2004209"/>
                </a:lnTo>
                <a:cubicBezTo>
                  <a:pt x="3282953" y="2000288"/>
                  <a:pt x="3280532" y="1997401"/>
                  <a:pt x="3279264" y="1989337"/>
                </a:cubicBezTo>
                <a:cubicBezTo>
                  <a:pt x="3275776" y="1993658"/>
                  <a:pt x="3278135" y="2005721"/>
                  <a:pt x="3273944" y="1993786"/>
                </a:cubicBezTo>
                <a:cubicBezTo>
                  <a:pt x="3274648" y="2010041"/>
                  <a:pt x="3274648" y="2010041"/>
                  <a:pt x="3274648" y="2010041"/>
                </a:cubicBezTo>
                <a:cubicBezTo>
                  <a:pt x="3278312" y="2009785"/>
                  <a:pt x="3275951" y="1997722"/>
                  <a:pt x="3279791" y="2001528"/>
                </a:cubicBezTo>
                <a:cubicBezTo>
                  <a:pt x="3281799" y="2005464"/>
                  <a:pt x="3283455" y="2001271"/>
                  <a:pt x="3283807" y="2009401"/>
                </a:cubicBezTo>
                <a:cubicBezTo>
                  <a:pt x="3281975" y="2009529"/>
                  <a:pt x="3280319" y="2013722"/>
                  <a:pt x="3276831" y="2018038"/>
                </a:cubicBezTo>
                <a:cubicBezTo>
                  <a:pt x="3276479" y="2009913"/>
                  <a:pt x="3272991" y="2014233"/>
                  <a:pt x="3272815" y="2010169"/>
                </a:cubicBezTo>
                <a:cubicBezTo>
                  <a:pt x="3274717" y="2022264"/>
                  <a:pt x="3278086" y="2020499"/>
                  <a:pt x="3281494" y="2025611"/>
                </a:cubicBezTo>
                <a:lnTo>
                  <a:pt x="3284783" y="2033592"/>
                </a:lnTo>
                <a:lnTo>
                  <a:pt x="3286518" y="2029594"/>
                </a:lnTo>
                <a:cubicBezTo>
                  <a:pt x="3286167" y="2021464"/>
                  <a:pt x="3281022" y="2029977"/>
                  <a:pt x="3282151" y="2013594"/>
                </a:cubicBezTo>
                <a:cubicBezTo>
                  <a:pt x="3284158" y="2017527"/>
                  <a:pt x="3285991" y="2017399"/>
                  <a:pt x="3286167" y="2021464"/>
                </a:cubicBezTo>
                <a:cubicBezTo>
                  <a:pt x="3284335" y="2021592"/>
                  <a:pt x="3290004" y="2025273"/>
                  <a:pt x="3288351" y="2029466"/>
                </a:cubicBezTo>
                <a:cubicBezTo>
                  <a:pt x="3290093" y="2027305"/>
                  <a:pt x="3291467" y="2027209"/>
                  <a:pt x="3292862" y="2027621"/>
                </a:cubicBezTo>
                <a:lnTo>
                  <a:pt x="3294416" y="2028024"/>
                </a:lnTo>
                <a:lnTo>
                  <a:pt x="3302176" y="2042427"/>
                </a:lnTo>
                <a:cubicBezTo>
                  <a:pt x="3297580" y="2046436"/>
                  <a:pt x="3295281" y="2038422"/>
                  <a:pt x="3295281" y="2034413"/>
                </a:cubicBezTo>
                <a:cubicBezTo>
                  <a:pt x="3294130" y="2038420"/>
                  <a:pt x="3292407" y="2036417"/>
                  <a:pt x="3290970" y="2035415"/>
                </a:cubicBezTo>
                <a:lnTo>
                  <a:pt x="3289432" y="2035520"/>
                </a:lnTo>
                <a:lnTo>
                  <a:pt x="3288612" y="2032794"/>
                </a:lnTo>
                <a:cubicBezTo>
                  <a:pt x="3288798" y="2037091"/>
                  <a:pt x="3287222" y="2041515"/>
                  <a:pt x="3287222" y="2041515"/>
                </a:cubicBezTo>
                <a:cubicBezTo>
                  <a:pt x="3289356" y="2049985"/>
                  <a:pt x="3288798" y="2037091"/>
                  <a:pt x="3291116" y="2049862"/>
                </a:cubicBezTo>
                <a:cubicBezTo>
                  <a:pt x="3291116" y="2049862"/>
                  <a:pt x="3289542" y="2054282"/>
                  <a:pt x="3291303" y="2054159"/>
                </a:cubicBezTo>
                <a:lnTo>
                  <a:pt x="3292065" y="2045344"/>
                </a:lnTo>
                <a:lnTo>
                  <a:pt x="3294706" y="2047438"/>
                </a:lnTo>
                <a:cubicBezTo>
                  <a:pt x="3296430" y="2049441"/>
                  <a:pt x="3297580" y="2052446"/>
                  <a:pt x="3297580" y="2058455"/>
                </a:cubicBezTo>
                <a:cubicBezTo>
                  <a:pt x="3299876" y="2070478"/>
                  <a:pt x="3295281" y="2066470"/>
                  <a:pt x="3295281" y="2070479"/>
                </a:cubicBezTo>
                <a:lnTo>
                  <a:pt x="3297966" y="2075349"/>
                </a:lnTo>
                <a:lnTo>
                  <a:pt x="3298046" y="2081238"/>
                </a:lnTo>
                <a:cubicBezTo>
                  <a:pt x="3297406" y="2082874"/>
                  <a:pt x="3296507" y="2083999"/>
                  <a:pt x="3296599" y="2086118"/>
                </a:cubicBezTo>
                <a:cubicBezTo>
                  <a:pt x="3294712" y="2086250"/>
                  <a:pt x="3294345" y="2077785"/>
                  <a:pt x="3292459" y="2077917"/>
                </a:cubicBezTo>
                <a:cubicBezTo>
                  <a:pt x="3292642" y="2082145"/>
                  <a:pt x="3293009" y="2090614"/>
                  <a:pt x="3291120" y="2090745"/>
                </a:cubicBezTo>
                <a:cubicBezTo>
                  <a:pt x="3291120" y="2090745"/>
                  <a:pt x="3291486" y="2099206"/>
                  <a:pt x="3295078" y="2094710"/>
                </a:cubicBezTo>
                <a:cubicBezTo>
                  <a:pt x="3294529" y="2082013"/>
                  <a:pt x="3294895" y="2090483"/>
                  <a:pt x="3298854" y="2094447"/>
                </a:cubicBezTo>
                <a:cubicBezTo>
                  <a:pt x="3296599" y="2086118"/>
                  <a:pt x="3298305" y="2081749"/>
                  <a:pt x="3300193" y="2081617"/>
                </a:cubicBezTo>
                <a:cubicBezTo>
                  <a:pt x="3301320" y="2085786"/>
                  <a:pt x="3301838" y="2086812"/>
                  <a:pt x="3302333" y="2087309"/>
                </a:cubicBezTo>
                <a:lnTo>
                  <a:pt x="3302946" y="2088080"/>
                </a:lnTo>
                <a:lnTo>
                  <a:pt x="3304473" y="2102535"/>
                </a:lnTo>
                <a:lnTo>
                  <a:pt x="3306062" y="2101381"/>
                </a:lnTo>
                <a:lnTo>
                  <a:pt x="3306168" y="2101588"/>
                </a:lnTo>
                <a:cubicBezTo>
                  <a:pt x="3307083" y="2101524"/>
                  <a:pt x="3307998" y="2101460"/>
                  <a:pt x="3308175" y="2105523"/>
                </a:cubicBezTo>
                <a:close/>
                <a:moveTo>
                  <a:pt x="3309071" y="2074484"/>
                </a:moveTo>
                <a:cubicBezTo>
                  <a:pt x="3309071" y="2086507"/>
                  <a:pt x="3306771" y="2078493"/>
                  <a:pt x="3302176" y="2078493"/>
                </a:cubicBezTo>
                <a:cubicBezTo>
                  <a:pt x="3302176" y="2066470"/>
                  <a:pt x="3304473" y="2074484"/>
                  <a:pt x="3309071" y="2074484"/>
                </a:cubicBezTo>
                <a:close/>
                <a:moveTo>
                  <a:pt x="3311368" y="2095454"/>
                </a:moveTo>
                <a:lnTo>
                  <a:pt x="3311167" y="2094841"/>
                </a:lnTo>
                <a:lnTo>
                  <a:pt x="3311368" y="2094521"/>
                </a:lnTo>
                <a:close/>
                <a:moveTo>
                  <a:pt x="3311369" y="2111785"/>
                </a:moveTo>
                <a:lnTo>
                  <a:pt x="3310182" y="2109460"/>
                </a:lnTo>
                <a:lnTo>
                  <a:pt x="3311369" y="2108468"/>
                </a:lnTo>
                <a:lnTo>
                  <a:pt x="3311369" y="2109549"/>
                </a:lnTo>
                <a:close/>
                <a:moveTo>
                  <a:pt x="3314664" y="905902"/>
                </a:moveTo>
                <a:lnTo>
                  <a:pt x="3310825" y="899584"/>
                </a:lnTo>
                <a:lnTo>
                  <a:pt x="3306771" y="900370"/>
                </a:lnTo>
                <a:cubicBezTo>
                  <a:pt x="3307921" y="904377"/>
                  <a:pt x="3310794" y="906381"/>
                  <a:pt x="3313954" y="906381"/>
                </a:cubicBezTo>
                <a:close/>
                <a:moveTo>
                  <a:pt x="3315678" y="2109076"/>
                </a:moveTo>
                <a:cubicBezTo>
                  <a:pt x="3315854" y="2113140"/>
                  <a:pt x="3314022" y="2113268"/>
                  <a:pt x="3314197" y="2117329"/>
                </a:cubicBezTo>
                <a:lnTo>
                  <a:pt x="3312613" y="2114223"/>
                </a:lnTo>
                <a:lnTo>
                  <a:pt x="3314240" y="2108548"/>
                </a:lnTo>
                <a:close/>
                <a:moveTo>
                  <a:pt x="3318283" y="1985469"/>
                </a:moveTo>
                <a:cubicBezTo>
                  <a:pt x="3315793" y="1973889"/>
                  <a:pt x="3315286" y="1962170"/>
                  <a:pt x="3312966" y="1954494"/>
                </a:cubicBezTo>
                <a:cubicBezTo>
                  <a:pt x="3313305" y="1962308"/>
                  <a:pt x="3309340" y="1962586"/>
                  <a:pt x="3309677" y="1970397"/>
                </a:cubicBezTo>
                <a:cubicBezTo>
                  <a:pt x="3315286" y="1962170"/>
                  <a:pt x="3314149" y="1981841"/>
                  <a:pt x="3318283" y="1985469"/>
                </a:cubicBezTo>
                <a:close/>
                <a:moveTo>
                  <a:pt x="3320560" y="2110549"/>
                </a:moveTo>
                <a:lnTo>
                  <a:pt x="3317455" y="2112355"/>
                </a:lnTo>
                <a:lnTo>
                  <a:pt x="3316114" y="2108536"/>
                </a:lnTo>
                <a:lnTo>
                  <a:pt x="3316743" y="2103893"/>
                </a:lnTo>
                <a:close/>
                <a:moveTo>
                  <a:pt x="3320793" y="1961785"/>
                </a:moveTo>
                <a:cubicBezTo>
                  <a:pt x="3319031" y="1961907"/>
                  <a:pt x="3318862" y="1958001"/>
                  <a:pt x="3317099" y="1958125"/>
                </a:cubicBezTo>
                <a:cubicBezTo>
                  <a:pt x="3317268" y="1962031"/>
                  <a:pt x="3318717" y="1964869"/>
                  <a:pt x="3319861" y="1965768"/>
                </a:cubicBezTo>
                <a:cubicBezTo>
                  <a:pt x="3321005" y="1966669"/>
                  <a:pt x="3321843" y="1965630"/>
                  <a:pt x="3320793" y="1961785"/>
                </a:cubicBezTo>
                <a:close/>
                <a:moveTo>
                  <a:pt x="3320848" y="918903"/>
                </a:moveTo>
                <a:lnTo>
                  <a:pt x="3320682" y="916553"/>
                </a:lnTo>
                <a:lnTo>
                  <a:pt x="3320560" y="916400"/>
                </a:lnTo>
                <a:lnTo>
                  <a:pt x="3320646" y="916054"/>
                </a:lnTo>
                <a:lnTo>
                  <a:pt x="3320622" y="915710"/>
                </a:lnTo>
                <a:lnTo>
                  <a:pt x="3318978" y="913004"/>
                </a:lnTo>
                <a:lnTo>
                  <a:pt x="3318262" y="912390"/>
                </a:lnTo>
                <a:cubicBezTo>
                  <a:pt x="3313667" y="924413"/>
                  <a:pt x="3309071" y="924413"/>
                  <a:pt x="3304473" y="936437"/>
                </a:cubicBezTo>
                <a:cubicBezTo>
                  <a:pt x="3309071" y="944451"/>
                  <a:pt x="3311368" y="924413"/>
                  <a:pt x="3318262" y="928423"/>
                </a:cubicBezTo>
                <a:cubicBezTo>
                  <a:pt x="3319411" y="926418"/>
                  <a:pt x="3320561" y="922410"/>
                  <a:pt x="3320848" y="918903"/>
                </a:cubicBezTo>
                <a:close/>
                <a:moveTo>
                  <a:pt x="3320931" y="2003648"/>
                </a:moveTo>
                <a:lnTo>
                  <a:pt x="3317248" y="2010114"/>
                </a:lnTo>
                <a:lnTo>
                  <a:pt x="3316618" y="2012342"/>
                </a:lnTo>
                <a:lnTo>
                  <a:pt x="3311368" y="2002357"/>
                </a:lnTo>
                <a:cubicBezTo>
                  <a:pt x="3315964" y="2010370"/>
                  <a:pt x="3315964" y="2002357"/>
                  <a:pt x="3320560" y="2002356"/>
                </a:cubicBezTo>
                <a:close/>
                <a:moveTo>
                  <a:pt x="3322583" y="918938"/>
                </a:moveTo>
                <a:lnTo>
                  <a:pt x="3320700" y="915839"/>
                </a:lnTo>
                <a:lnTo>
                  <a:pt x="3320646" y="916054"/>
                </a:lnTo>
                <a:lnTo>
                  <a:pt x="3320682" y="916553"/>
                </a:lnTo>
                <a:close/>
                <a:moveTo>
                  <a:pt x="3322766" y="1858927"/>
                </a:moveTo>
                <a:lnTo>
                  <a:pt x="3320870" y="1862295"/>
                </a:lnTo>
                <a:lnTo>
                  <a:pt x="3320113" y="1862369"/>
                </a:lnTo>
                <a:lnTo>
                  <a:pt x="3321260" y="1855974"/>
                </a:lnTo>
                <a:lnTo>
                  <a:pt x="3316909" y="1858758"/>
                </a:lnTo>
                <a:lnTo>
                  <a:pt x="3315964" y="1854089"/>
                </a:lnTo>
                <a:cubicBezTo>
                  <a:pt x="3318262" y="1856091"/>
                  <a:pt x="3320561" y="1856091"/>
                  <a:pt x="3322571" y="1855089"/>
                </a:cubicBezTo>
                <a:lnTo>
                  <a:pt x="3322757" y="1854899"/>
                </a:lnTo>
                <a:close/>
                <a:moveTo>
                  <a:pt x="3324840" y="1891953"/>
                </a:moveTo>
                <a:cubicBezTo>
                  <a:pt x="3323078" y="1892075"/>
                  <a:pt x="3324649" y="1887557"/>
                  <a:pt x="3322887" y="1887680"/>
                </a:cubicBezTo>
                <a:cubicBezTo>
                  <a:pt x="3322887" y="1887680"/>
                  <a:pt x="3323078" y="1892075"/>
                  <a:pt x="3321316" y="1892199"/>
                </a:cubicBezTo>
                <a:cubicBezTo>
                  <a:pt x="3321126" y="1887803"/>
                  <a:pt x="3319173" y="1883532"/>
                  <a:pt x="3319554" y="1892321"/>
                </a:cubicBezTo>
                <a:cubicBezTo>
                  <a:pt x="3320435" y="1892260"/>
                  <a:pt x="3321851" y="1894365"/>
                  <a:pt x="3323000" y="1895386"/>
                </a:cubicBezTo>
                <a:cubicBezTo>
                  <a:pt x="3324149" y="1896408"/>
                  <a:pt x="3325029" y="1896346"/>
                  <a:pt x="3324840" y="1891953"/>
                </a:cubicBezTo>
                <a:close/>
                <a:moveTo>
                  <a:pt x="3325024" y="2042283"/>
                </a:moveTo>
                <a:lnTo>
                  <a:pt x="3324055" y="2045573"/>
                </a:lnTo>
                <a:cubicBezTo>
                  <a:pt x="3323152" y="2045889"/>
                  <a:pt x="3322210" y="2045322"/>
                  <a:pt x="3321451" y="2043667"/>
                </a:cubicBezTo>
                <a:lnTo>
                  <a:pt x="3320373" y="2037650"/>
                </a:lnTo>
                <a:lnTo>
                  <a:pt x="3321422" y="2038420"/>
                </a:lnTo>
                <a:close/>
                <a:moveTo>
                  <a:pt x="3325381" y="1852206"/>
                </a:moveTo>
                <a:lnTo>
                  <a:pt x="3325066" y="1853670"/>
                </a:lnTo>
                <a:cubicBezTo>
                  <a:pt x="3324422" y="1854734"/>
                  <a:pt x="3324008" y="1855782"/>
                  <a:pt x="3325101" y="1859783"/>
                </a:cubicBezTo>
                <a:lnTo>
                  <a:pt x="3323913" y="1853713"/>
                </a:lnTo>
                <a:close/>
                <a:moveTo>
                  <a:pt x="3326418" y="2145012"/>
                </a:moveTo>
                <a:cubicBezTo>
                  <a:pt x="3328251" y="2144884"/>
                  <a:pt x="3324941" y="2153265"/>
                  <a:pt x="3324764" y="2149200"/>
                </a:cubicBezTo>
                <a:cubicBezTo>
                  <a:pt x="3322581" y="2141202"/>
                  <a:pt x="3324237" y="2137010"/>
                  <a:pt x="3324237" y="2137010"/>
                </a:cubicBezTo>
                <a:cubicBezTo>
                  <a:pt x="3324061" y="2132945"/>
                  <a:pt x="3322053" y="2129012"/>
                  <a:pt x="3320397" y="2133200"/>
                </a:cubicBezTo>
                <a:cubicBezTo>
                  <a:pt x="3320573" y="2137265"/>
                  <a:pt x="3320749" y="2141330"/>
                  <a:pt x="3322581" y="2141202"/>
                </a:cubicBezTo>
                <a:cubicBezTo>
                  <a:pt x="3322933" y="2149328"/>
                  <a:pt x="3315078" y="2137650"/>
                  <a:pt x="3318741" y="2137393"/>
                </a:cubicBezTo>
                <a:cubicBezTo>
                  <a:pt x="3318566" y="2133328"/>
                  <a:pt x="3315078" y="2137650"/>
                  <a:pt x="3315429" y="2145779"/>
                </a:cubicBezTo>
                <a:cubicBezTo>
                  <a:pt x="3315429" y="2145779"/>
                  <a:pt x="3313597" y="2145907"/>
                  <a:pt x="3313597" y="2145907"/>
                </a:cubicBezTo>
                <a:cubicBezTo>
                  <a:pt x="3312893" y="2129652"/>
                  <a:pt x="3315078" y="2137650"/>
                  <a:pt x="3312542" y="2121522"/>
                </a:cubicBezTo>
                <a:cubicBezTo>
                  <a:pt x="3318038" y="2121138"/>
                  <a:pt x="3321878" y="2124947"/>
                  <a:pt x="3325715" y="2128756"/>
                </a:cubicBezTo>
                <a:cubicBezTo>
                  <a:pt x="3326066" y="2136882"/>
                  <a:pt x="3324764" y="2149200"/>
                  <a:pt x="3326418" y="2145012"/>
                </a:cubicBezTo>
                <a:close/>
                <a:moveTo>
                  <a:pt x="3333219" y="2132305"/>
                </a:moveTo>
                <a:cubicBezTo>
                  <a:pt x="3334222" y="2134274"/>
                  <a:pt x="3333852" y="2136338"/>
                  <a:pt x="3333188" y="2136894"/>
                </a:cubicBezTo>
                <a:lnTo>
                  <a:pt x="3331387" y="2132433"/>
                </a:lnTo>
                <a:lnTo>
                  <a:pt x="3330047" y="2138643"/>
                </a:lnTo>
                <a:cubicBezTo>
                  <a:pt x="3330365" y="2140659"/>
                  <a:pt x="3330911" y="2142659"/>
                  <a:pt x="3330082" y="2144756"/>
                </a:cubicBezTo>
                <a:cubicBezTo>
                  <a:pt x="3328251" y="2144884"/>
                  <a:pt x="3328075" y="2140819"/>
                  <a:pt x="3327722" y="2132689"/>
                </a:cubicBezTo>
                <a:lnTo>
                  <a:pt x="3331387" y="2132433"/>
                </a:lnTo>
                <a:close/>
                <a:moveTo>
                  <a:pt x="3337110" y="2128263"/>
                </a:moveTo>
                <a:lnTo>
                  <a:pt x="3336707" y="2127989"/>
                </a:lnTo>
                <a:lnTo>
                  <a:pt x="3336763" y="2128238"/>
                </a:lnTo>
                <a:close/>
                <a:moveTo>
                  <a:pt x="3339422" y="2093778"/>
                </a:moveTo>
                <a:lnTo>
                  <a:pt x="3337817" y="2095303"/>
                </a:lnTo>
                <a:cubicBezTo>
                  <a:pt x="3336761" y="2097415"/>
                  <a:pt x="3336392" y="2099479"/>
                  <a:pt x="3337308" y="2099415"/>
                </a:cubicBezTo>
                <a:cubicBezTo>
                  <a:pt x="3338311" y="2101382"/>
                  <a:pt x="3338636" y="2098301"/>
                  <a:pt x="3338984" y="2095729"/>
                </a:cubicBezTo>
                <a:close/>
                <a:moveTo>
                  <a:pt x="3339846" y="2093376"/>
                </a:moveTo>
                <a:lnTo>
                  <a:pt x="3339610" y="2092947"/>
                </a:lnTo>
                <a:lnTo>
                  <a:pt x="3339422" y="2093778"/>
                </a:lnTo>
                <a:close/>
                <a:moveTo>
                  <a:pt x="3340311" y="2587133"/>
                </a:moveTo>
                <a:lnTo>
                  <a:pt x="3338294" y="2588674"/>
                </a:lnTo>
                <a:lnTo>
                  <a:pt x="3338746" y="2590383"/>
                </a:lnTo>
                <a:close/>
                <a:moveTo>
                  <a:pt x="3340928" y="2225517"/>
                </a:moveTo>
                <a:cubicBezTo>
                  <a:pt x="3339271" y="2229710"/>
                  <a:pt x="3337439" y="2229837"/>
                  <a:pt x="3335432" y="2225900"/>
                </a:cubicBezTo>
                <a:cubicBezTo>
                  <a:pt x="3334904" y="2213710"/>
                  <a:pt x="3339096" y="2225645"/>
                  <a:pt x="3338744" y="2217519"/>
                </a:cubicBezTo>
                <a:cubicBezTo>
                  <a:pt x="3340576" y="2217391"/>
                  <a:pt x="3339096" y="2225645"/>
                  <a:pt x="3340928" y="2225517"/>
                </a:cubicBezTo>
                <a:close/>
                <a:moveTo>
                  <a:pt x="3341917" y="1939412"/>
                </a:moveTo>
                <a:cubicBezTo>
                  <a:pt x="3340329" y="1948665"/>
                  <a:pt x="3335773" y="1935268"/>
                  <a:pt x="3334185" y="1944522"/>
                </a:cubicBezTo>
                <a:cubicBezTo>
                  <a:pt x="3335275" y="1946733"/>
                  <a:pt x="3337307" y="1947733"/>
                  <a:pt x="3339017" y="1947043"/>
                </a:cubicBezTo>
                <a:cubicBezTo>
                  <a:pt x="3340725" y="1946352"/>
                  <a:pt x="3342113" y="1943969"/>
                  <a:pt x="3341917" y="1939412"/>
                </a:cubicBezTo>
                <a:close/>
                <a:moveTo>
                  <a:pt x="3345689" y="2123284"/>
                </a:moveTo>
                <a:cubicBezTo>
                  <a:pt x="3343945" y="2125445"/>
                  <a:pt x="3341285" y="2127668"/>
                  <a:pt x="3338560" y="2128368"/>
                </a:cubicBezTo>
                <a:lnTo>
                  <a:pt x="3337110" y="2128263"/>
                </a:lnTo>
                <a:lnTo>
                  <a:pt x="3342148" y="2131683"/>
                </a:lnTo>
                <a:cubicBezTo>
                  <a:pt x="3343751" y="2131571"/>
                  <a:pt x="3345036" y="2129444"/>
                  <a:pt x="3345689" y="2123284"/>
                </a:cubicBezTo>
                <a:close/>
                <a:moveTo>
                  <a:pt x="3350085" y="2224877"/>
                </a:moveTo>
                <a:cubicBezTo>
                  <a:pt x="3346421" y="2225133"/>
                  <a:pt x="3346246" y="2221068"/>
                  <a:pt x="3342760" y="2225389"/>
                </a:cubicBezTo>
                <a:cubicBezTo>
                  <a:pt x="3342232" y="2213198"/>
                  <a:pt x="3344061" y="2213070"/>
                  <a:pt x="3343709" y="2204940"/>
                </a:cubicBezTo>
                <a:cubicBezTo>
                  <a:pt x="3349206" y="2204557"/>
                  <a:pt x="3349206" y="2204557"/>
                  <a:pt x="3349206" y="2204557"/>
                </a:cubicBezTo>
                <a:cubicBezTo>
                  <a:pt x="3349558" y="2212686"/>
                  <a:pt x="3349733" y="2216752"/>
                  <a:pt x="3350085" y="2224877"/>
                </a:cubicBezTo>
                <a:close/>
                <a:moveTo>
                  <a:pt x="3350113" y="2045016"/>
                </a:moveTo>
                <a:cubicBezTo>
                  <a:pt x="3344450" y="2045411"/>
                  <a:pt x="3340131" y="2033120"/>
                  <a:pt x="3336899" y="2045938"/>
                </a:cubicBezTo>
                <a:cubicBezTo>
                  <a:pt x="3340674" y="2045675"/>
                  <a:pt x="3340855" y="2049860"/>
                  <a:pt x="3344631" y="2049597"/>
                </a:cubicBezTo>
                <a:cubicBezTo>
                  <a:pt x="3346699" y="2053650"/>
                  <a:pt x="3345175" y="2062152"/>
                  <a:pt x="3347061" y="2062020"/>
                </a:cubicBezTo>
                <a:cubicBezTo>
                  <a:pt x="3344631" y="2049597"/>
                  <a:pt x="3348588" y="2053518"/>
                  <a:pt x="3350113" y="2045016"/>
                </a:cubicBezTo>
                <a:close/>
                <a:moveTo>
                  <a:pt x="3350658" y="2016709"/>
                </a:moveTo>
                <a:cubicBezTo>
                  <a:pt x="3349062" y="2020738"/>
                  <a:pt x="3346962" y="2013049"/>
                  <a:pt x="3345538" y="2020984"/>
                </a:cubicBezTo>
                <a:cubicBezTo>
                  <a:pt x="3346419" y="2020923"/>
                  <a:pt x="3348223" y="2021779"/>
                  <a:pt x="3349546" y="2021686"/>
                </a:cubicBezTo>
                <a:cubicBezTo>
                  <a:pt x="3350869" y="2021594"/>
                  <a:pt x="3351708" y="2020554"/>
                  <a:pt x="3350658" y="2016709"/>
                </a:cubicBezTo>
                <a:close/>
                <a:moveTo>
                  <a:pt x="3354137" y="2137933"/>
                </a:moveTo>
                <a:cubicBezTo>
                  <a:pt x="3353630" y="2126215"/>
                  <a:pt x="3351865" y="2126338"/>
                  <a:pt x="3349934" y="2122555"/>
                </a:cubicBezTo>
                <a:cubicBezTo>
                  <a:pt x="3349620" y="2125516"/>
                  <a:pt x="3349606" y="2127720"/>
                  <a:pt x="3349789" y="2129422"/>
                </a:cubicBezTo>
                <a:cubicBezTo>
                  <a:pt x="3350342" y="2134525"/>
                  <a:pt x="3352686" y="2135096"/>
                  <a:pt x="3354137" y="2137933"/>
                </a:cubicBezTo>
                <a:close/>
                <a:moveTo>
                  <a:pt x="3354361" y="2061510"/>
                </a:moveTo>
                <a:cubicBezTo>
                  <a:pt x="3354192" y="2057604"/>
                  <a:pt x="3355953" y="2057481"/>
                  <a:pt x="3354023" y="2053698"/>
                </a:cubicBezTo>
                <a:cubicBezTo>
                  <a:pt x="3354361" y="2061510"/>
                  <a:pt x="3351923" y="2046009"/>
                  <a:pt x="3350330" y="2050038"/>
                </a:cubicBezTo>
                <a:cubicBezTo>
                  <a:pt x="3350837" y="2061756"/>
                  <a:pt x="3352430" y="2057727"/>
                  <a:pt x="3354361" y="2061510"/>
                </a:cubicBezTo>
                <a:close/>
                <a:moveTo>
                  <a:pt x="3358858" y="2004188"/>
                </a:moveTo>
                <a:cubicBezTo>
                  <a:pt x="3355334" y="2004434"/>
                  <a:pt x="3351641" y="2000774"/>
                  <a:pt x="3352317" y="2016401"/>
                </a:cubicBezTo>
                <a:cubicBezTo>
                  <a:pt x="3353741" y="2008466"/>
                  <a:pt x="3357435" y="2012125"/>
                  <a:pt x="3357435" y="2012125"/>
                </a:cubicBezTo>
                <a:cubicBezTo>
                  <a:pt x="3357265" y="2008219"/>
                  <a:pt x="3357265" y="2008219"/>
                  <a:pt x="3357265" y="2008219"/>
                </a:cubicBezTo>
                <a:cubicBezTo>
                  <a:pt x="3357265" y="2008219"/>
                  <a:pt x="3359027" y="2008097"/>
                  <a:pt x="3358858" y="2004188"/>
                </a:cubicBezTo>
                <a:close/>
                <a:moveTo>
                  <a:pt x="3359484" y="2098161"/>
                </a:moveTo>
                <a:cubicBezTo>
                  <a:pt x="3357365" y="2090035"/>
                  <a:pt x="3360354" y="2077417"/>
                  <a:pt x="3358235" y="2069295"/>
                </a:cubicBezTo>
                <a:cubicBezTo>
                  <a:pt x="3356830" y="2077664"/>
                  <a:pt x="3356294" y="2065293"/>
                  <a:pt x="3354711" y="2069541"/>
                </a:cubicBezTo>
                <a:cubicBezTo>
                  <a:pt x="3355067" y="2077786"/>
                  <a:pt x="3358949" y="2085791"/>
                  <a:pt x="3355782" y="2094283"/>
                </a:cubicBezTo>
                <a:cubicBezTo>
                  <a:pt x="3357365" y="2090035"/>
                  <a:pt x="3356138" y="2102529"/>
                  <a:pt x="3359484" y="2098161"/>
                </a:cubicBezTo>
                <a:close/>
                <a:moveTo>
                  <a:pt x="3360547" y="2211919"/>
                </a:moveTo>
                <a:cubicBezTo>
                  <a:pt x="3358717" y="2212048"/>
                  <a:pt x="3358542" y="2207983"/>
                  <a:pt x="3356358" y="2199985"/>
                </a:cubicBezTo>
                <a:lnTo>
                  <a:pt x="3360019" y="2199729"/>
                </a:lnTo>
                <a:cubicBezTo>
                  <a:pt x="3358365" y="2203917"/>
                  <a:pt x="3360195" y="2203790"/>
                  <a:pt x="3360547" y="2211919"/>
                </a:cubicBezTo>
                <a:close/>
                <a:moveTo>
                  <a:pt x="3362655" y="1965077"/>
                </a:moveTo>
                <a:lnTo>
                  <a:pt x="3358271" y="1967363"/>
                </a:lnTo>
                <a:lnTo>
                  <a:pt x="3357334" y="1962281"/>
                </a:lnTo>
                <a:cubicBezTo>
                  <a:pt x="3359057" y="1960277"/>
                  <a:pt x="3360207" y="1960278"/>
                  <a:pt x="3361105" y="1961343"/>
                </a:cubicBezTo>
                <a:close/>
                <a:moveTo>
                  <a:pt x="3364767" y="2309448"/>
                </a:moveTo>
                <a:cubicBezTo>
                  <a:pt x="3363114" y="2313639"/>
                  <a:pt x="3358321" y="2330278"/>
                  <a:pt x="3357618" y="2314023"/>
                </a:cubicBezTo>
                <a:cubicBezTo>
                  <a:pt x="3361106" y="2309703"/>
                  <a:pt x="3361106" y="2309703"/>
                  <a:pt x="3364767" y="2309448"/>
                </a:cubicBezTo>
                <a:close/>
                <a:moveTo>
                  <a:pt x="3366525" y="1894158"/>
                </a:moveTo>
                <a:lnTo>
                  <a:pt x="3364249" y="1893437"/>
                </a:lnTo>
                <a:lnTo>
                  <a:pt x="3364367" y="1891347"/>
                </a:lnTo>
                <a:cubicBezTo>
                  <a:pt x="3364445" y="1888036"/>
                  <a:pt x="3364303" y="1884740"/>
                  <a:pt x="3363421" y="1884802"/>
                </a:cubicBezTo>
                <a:cubicBezTo>
                  <a:pt x="3362825" y="1891455"/>
                  <a:pt x="3362338" y="1890387"/>
                  <a:pt x="3361778" y="1887671"/>
                </a:cubicBezTo>
                <a:lnTo>
                  <a:pt x="3360763" y="1884231"/>
                </a:lnTo>
                <a:lnTo>
                  <a:pt x="3361930" y="1878130"/>
                </a:lnTo>
                <a:cubicBezTo>
                  <a:pt x="3364228" y="1886145"/>
                  <a:pt x="3366525" y="1882140"/>
                  <a:pt x="3366525" y="1894158"/>
                </a:cubicBezTo>
                <a:close/>
                <a:moveTo>
                  <a:pt x="3366542" y="2138134"/>
                </a:moveTo>
                <a:cubicBezTo>
                  <a:pt x="3364709" y="2138261"/>
                  <a:pt x="3362877" y="2138389"/>
                  <a:pt x="3363053" y="2142454"/>
                </a:cubicBezTo>
                <a:cubicBezTo>
                  <a:pt x="3362552" y="2141470"/>
                  <a:pt x="3362474" y="2139691"/>
                  <a:pt x="3362653" y="2137832"/>
                </a:cubicBezTo>
                <a:cubicBezTo>
                  <a:pt x="3363186" y="2132253"/>
                  <a:pt x="3366014" y="2125942"/>
                  <a:pt x="3366542" y="2138134"/>
                </a:cubicBezTo>
                <a:close/>
                <a:moveTo>
                  <a:pt x="3369531" y="2207215"/>
                </a:moveTo>
                <a:cubicBezTo>
                  <a:pt x="3368050" y="2215472"/>
                  <a:pt x="3363859" y="2203534"/>
                  <a:pt x="3363508" y="2195409"/>
                </a:cubicBezTo>
                <a:cubicBezTo>
                  <a:pt x="3365339" y="2195280"/>
                  <a:pt x="3367523" y="2203278"/>
                  <a:pt x="3369531" y="2207215"/>
                </a:cubicBezTo>
                <a:close/>
                <a:moveTo>
                  <a:pt x="3370712" y="2062315"/>
                </a:moveTo>
                <a:lnTo>
                  <a:pt x="3369745" y="2054559"/>
                </a:lnTo>
                <a:cubicBezTo>
                  <a:pt x="3368916" y="2050699"/>
                  <a:pt x="3367951" y="2048808"/>
                  <a:pt x="3367239" y="2052775"/>
                </a:cubicBezTo>
                <a:cubicBezTo>
                  <a:pt x="3368205" y="2054667"/>
                  <a:pt x="3368685" y="2055614"/>
                  <a:pt x="3369191" y="2057048"/>
                </a:cubicBezTo>
                <a:close/>
                <a:moveTo>
                  <a:pt x="3371122" y="1976646"/>
                </a:moveTo>
                <a:lnTo>
                  <a:pt x="3369551" y="1974071"/>
                </a:lnTo>
                <a:lnTo>
                  <a:pt x="3369496" y="1973883"/>
                </a:lnTo>
                <a:lnTo>
                  <a:pt x="3371122" y="1974305"/>
                </a:lnTo>
                <a:close/>
                <a:moveTo>
                  <a:pt x="3371155" y="2117430"/>
                </a:moveTo>
                <a:cubicBezTo>
                  <a:pt x="3371507" y="2125559"/>
                  <a:pt x="3367845" y="2125815"/>
                  <a:pt x="3368197" y="2133941"/>
                </a:cubicBezTo>
                <a:cubicBezTo>
                  <a:pt x="3366190" y="2130003"/>
                  <a:pt x="3367845" y="2125815"/>
                  <a:pt x="3365662" y="2117813"/>
                </a:cubicBezTo>
                <a:cubicBezTo>
                  <a:pt x="3367845" y="2125815"/>
                  <a:pt x="3367493" y="2117685"/>
                  <a:pt x="3371155" y="2117430"/>
                </a:cubicBezTo>
                <a:close/>
                <a:moveTo>
                  <a:pt x="3371270" y="2064248"/>
                </a:moveTo>
                <a:lnTo>
                  <a:pt x="3370712" y="2062315"/>
                </a:lnTo>
                <a:lnTo>
                  <a:pt x="3370971" y="2064393"/>
                </a:lnTo>
                <a:close/>
                <a:moveTo>
                  <a:pt x="3371439" y="2068158"/>
                </a:moveTo>
                <a:lnTo>
                  <a:pt x="3370971" y="2064393"/>
                </a:lnTo>
                <a:lnTo>
                  <a:pt x="3368890" y="2065396"/>
                </a:lnTo>
                <a:cubicBezTo>
                  <a:pt x="3368270" y="2066420"/>
                  <a:pt x="3367916" y="2068404"/>
                  <a:pt x="3368084" y="2072310"/>
                </a:cubicBezTo>
                <a:cubicBezTo>
                  <a:pt x="3369846" y="2072188"/>
                  <a:pt x="3369677" y="2068281"/>
                  <a:pt x="3371439" y="2068158"/>
                </a:cubicBezTo>
                <a:close/>
                <a:moveTo>
                  <a:pt x="3374104" y="2312872"/>
                </a:moveTo>
                <a:cubicBezTo>
                  <a:pt x="3372623" y="2321126"/>
                  <a:pt x="3366951" y="2317449"/>
                  <a:pt x="3363641" y="2325831"/>
                </a:cubicBezTo>
                <a:cubicBezTo>
                  <a:pt x="3363290" y="2317705"/>
                  <a:pt x="3368959" y="2321382"/>
                  <a:pt x="3366599" y="2309319"/>
                </a:cubicBezTo>
                <a:cubicBezTo>
                  <a:pt x="3370440" y="2313128"/>
                  <a:pt x="3372095" y="2308936"/>
                  <a:pt x="3374104" y="2312872"/>
                </a:cubicBezTo>
                <a:close/>
                <a:moveTo>
                  <a:pt x="3375717" y="1910187"/>
                </a:moveTo>
                <a:cubicBezTo>
                  <a:pt x="3374569" y="1911189"/>
                  <a:pt x="3373277" y="1913193"/>
                  <a:pt x="3371912" y="1915448"/>
                </a:cubicBezTo>
                <a:lnTo>
                  <a:pt x="3369792" y="1918833"/>
                </a:lnTo>
                <a:lnTo>
                  <a:pt x="3369096" y="1916185"/>
                </a:lnTo>
                <a:cubicBezTo>
                  <a:pt x="3367106" y="1913579"/>
                  <a:pt x="3364831" y="1913580"/>
                  <a:pt x="3363695" y="1917749"/>
                </a:cubicBezTo>
                <a:lnTo>
                  <a:pt x="3366028" y="1923671"/>
                </a:lnTo>
                <a:lnTo>
                  <a:pt x="3364621" y="1924919"/>
                </a:lnTo>
                <a:lnTo>
                  <a:pt x="3364989" y="1921445"/>
                </a:lnTo>
                <a:cubicBezTo>
                  <a:pt x="3364024" y="1919553"/>
                  <a:pt x="3363184" y="1920591"/>
                  <a:pt x="3362629" y="1923079"/>
                </a:cubicBezTo>
                <a:lnTo>
                  <a:pt x="3362504" y="1925047"/>
                </a:lnTo>
                <a:lnTo>
                  <a:pt x="3359630" y="1922211"/>
                </a:lnTo>
                <a:lnTo>
                  <a:pt x="3360402" y="1918176"/>
                </a:lnTo>
                <a:lnTo>
                  <a:pt x="3363068" y="1917690"/>
                </a:lnTo>
                <a:cubicBezTo>
                  <a:pt x="3362561" y="1905970"/>
                  <a:pt x="3362561" y="1905970"/>
                  <a:pt x="3362561" y="1905970"/>
                </a:cubicBezTo>
                <a:lnTo>
                  <a:pt x="3359565" y="1909157"/>
                </a:lnTo>
                <a:lnTo>
                  <a:pt x="3357334" y="1908185"/>
                </a:lnTo>
                <a:lnTo>
                  <a:pt x="3355319" y="1907307"/>
                </a:lnTo>
                <a:lnTo>
                  <a:pt x="3353603" y="1903168"/>
                </a:lnTo>
                <a:cubicBezTo>
                  <a:pt x="3352617" y="1900788"/>
                  <a:pt x="3351651" y="1898896"/>
                  <a:pt x="3350770" y="1898957"/>
                </a:cubicBezTo>
                <a:lnTo>
                  <a:pt x="3352738" y="1908114"/>
                </a:lnTo>
                <a:lnTo>
                  <a:pt x="3352738" y="1922211"/>
                </a:lnTo>
                <a:cubicBezTo>
                  <a:pt x="3352738" y="1922211"/>
                  <a:pt x="3355034" y="1922211"/>
                  <a:pt x="3355034" y="1926220"/>
                </a:cubicBezTo>
                <a:cubicBezTo>
                  <a:pt x="3355034" y="1938238"/>
                  <a:pt x="3350439" y="1938239"/>
                  <a:pt x="3345842" y="1942248"/>
                </a:cubicBezTo>
                <a:lnTo>
                  <a:pt x="3350933" y="1959576"/>
                </a:lnTo>
                <a:lnTo>
                  <a:pt x="3350510" y="1963064"/>
                </a:lnTo>
                <a:cubicBezTo>
                  <a:pt x="3348461" y="1963397"/>
                  <a:pt x="3343693" y="1948546"/>
                  <a:pt x="3344216" y="1960656"/>
                </a:cubicBezTo>
                <a:cubicBezTo>
                  <a:pt x="3344391" y="1964693"/>
                  <a:pt x="3348047" y="1964437"/>
                  <a:pt x="3348222" y="1968474"/>
                </a:cubicBezTo>
                <a:cubicBezTo>
                  <a:pt x="3342913" y="1972894"/>
                  <a:pt x="3340735" y="1964948"/>
                  <a:pt x="3338558" y="1957002"/>
                </a:cubicBezTo>
                <a:cubicBezTo>
                  <a:pt x="3338732" y="1961039"/>
                  <a:pt x="3338908" y="1965076"/>
                  <a:pt x="3337080" y="1965203"/>
                </a:cubicBezTo>
                <a:cubicBezTo>
                  <a:pt x="3334902" y="1957257"/>
                  <a:pt x="3329942" y="1969751"/>
                  <a:pt x="3322280" y="1962187"/>
                </a:cubicBezTo>
                <a:cubicBezTo>
                  <a:pt x="3322978" y="1978335"/>
                  <a:pt x="3318973" y="1970516"/>
                  <a:pt x="3317144" y="1970644"/>
                </a:cubicBezTo>
                <a:cubicBezTo>
                  <a:pt x="3317494" y="1978718"/>
                  <a:pt x="3319322" y="1978589"/>
                  <a:pt x="3319672" y="1986663"/>
                </a:cubicBezTo>
                <a:cubicBezTo>
                  <a:pt x="3321412" y="1984517"/>
                  <a:pt x="3321412" y="1984517"/>
                  <a:pt x="3321500" y="1986536"/>
                </a:cubicBezTo>
                <a:lnTo>
                  <a:pt x="3322328" y="1990754"/>
                </a:lnTo>
                <a:lnTo>
                  <a:pt x="3316539" y="1995343"/>
                </a:lnTo>
                <a:cubicBezTo>
                  <a:pt x="3313666" y="1995343"/>
                  <a:pt x="3310219" y="1994342"/>
                  <a:pt x="3306771" y="1994342"/>
                </a:cubicBezTo>
                <a:cubicBezTo>
                  <a:pt x="3311943" y="1997345"/>
                  <a:pt x="3310651" y="1984573"/>
                  <a:pt x="3309681" y="1977999"/>
                </a:cubicBezTo>
                <a:lnTo>
                  <a:pt x="3309450" y="1976598"/>
                </a:lnTo>
                <a:lnTo>
                  <a:pt x="3309892" y="1975357"/>
                </a:lnTo>
                <a:lnTo>
                  <a:pt x="3309270" y="1975508"/>
                </a:lnTo>
                <a:lnTo>
                  <a:pt x="3309071" y="1974305"/>
                </a:lnTo>
                <a:lnTo>
                  <a:pt x="3308496" y="1975697"/>
                </a:lnTo>
                <a:lnTo>
                  <a:pt x="3306971" y="1976069"/>
                </a:lnTo>
                <a:cubicBezTo>
                  <a:pt x="3307131" y="1974532"/>
                  <a:pt x="3307905" y="1971426"/>
                  <a:pt x="3307730" y="1967368"/>
                </a:cubicBezTo>
                <a:lnTo>
                  <a:pt x="3304408" y="1971523"/>
                </a:lnTo>
                <a:lnTo>
                  <a:pt x="3304473" y="1970295"/>
                </a:lnTo>
                <a:cubicBezTo>
                  <a:pt x="3302175" y="1972300"/>
                  <a:pt x="3301025" y="1970296"/>
                  <a:pt x="3300164" y="1967792"/>
                </a:cubicBezTo>
                <a:lnTo>
                  <a:pt x="3299256" y="1965855"/>
                </a:lnTo>
                <a:lnTo>
                  <a:pt x="3298509" y="1961067"/>
                </a:lnTo>
                <a:lnTo>
                  <a:pt x="3301026" y="1957774"/>
                </a:lnTo>
                <a:lnTo>
                  <a:pt x="3304333" y="1950566"/>
                </a:lnTo>
                <a:lnTo>
                  <a:pt x="3304403" y="1950615"/>
                </a:lnTo>
                <a:cubicBezTo>
                  <a:pt x="3305375" y="1952646"/>
                  <a:pt x="3306437" y="1956770"/>
                  <a:pt x="3307408" y="1958801"/>
                </a:cubicBezTo>
                <a:cubicBezTo>
                  <a:pt x="3307046" y="1950430"/>
                  <a:pt x="3303521" y="1950676"/>
                  <a:pt x="3304921" y="1942181"/>
                </a:cubicBezTo>
                <a:lnTo>
                  <a:pt x="3306345" y="1946671"/>
                </a:lnTo>
                <a:lnTo>
                  <a:pt x="3305284" y="1940976"/>
                </a:lnTo>
                <a:lnTo>
                  <a:pt x="3304473" y="1941082"/>
                </a:lnTo>
                <a:lnTo>
                  <a:pt x="3304473" y="1938239"/>
                </a:lnTo>
                <a:cubicBezTo>
                  <a:pt x="3299876" y="1942248"/>
                  <a:pt x="3299876" y="1942248"/>
                  <a:pt x="3297580" y="1942248"/>
                </a:cubicBezTo>
                <a:lnTo>
                  <a:pt x="3293741" y="1928864"/>
                </a:lnTo>
                <a:lnTo>
                  <a:pt x="3293637" y="1926456"/>
                </a:lnTo>
                <a:lnTo>
                  <a:pt x="3293484" y="1926443"/>
                </a:lnTo>
                <a:lnTo>
                  <a:pt x="3292980" y="1914196"/>
                </a:lnTo>
                <a:cubicBezTo>
                  <a:pt x="3297580" y="1918201"/>
                  <a:pt x="3297580" y="1914196"/>
                  <a:pt x="3302176" y="1918201"/>
                </a:cubicBezTo>
                <a:cubicBezTo>
                  <a:pt x="3302176" y="1906182"/>
                  <a:pt x="3299876" y="1910187"/>
                  <a:pt x="3299876" y="1906182"/>
                </a:cubicBezTo>
                <a:lnTo>
                  <a:pt x="3302712" y="1901239"/>
                </a:lnTo>
                <a:lnTo>
                  <a:pt x="3303045" y="1902082"/>
                </a:lnTo>
                <a:lnTo>
                  <a:pt x="3302909" y="1900896"/>
                </a:lnTo>
                <a:lnTo>
                  <a:pt x="3304697" y="1897780"/>
                </a:lnTo>
                <a:lnTo>
                  <a:pt x="3304767" y="1899414"/>
                </a:lnTo>
                <a:cubicBezTo>
                  <a:pt x="3304921" y="1902970"/>
                  <a:pt x="3305054" y="1906019"/>
                  <a:pt x="3305229" y="1910085"/>
                </a:cubicBezTo>
                <a:cubicBezTo>
                  <a:pt x="3307237" y="1914017"/>
                  <a:pt x="3304702" y="1897889"/>
                  <a:pt x="3306709" y="1901826"/>
                </a:cubicBezTo>
                <a:lnTo>
                  <a:pt x="3307043" y="1893690"/>
                </a:lnTo>
                <a:lnTo>
                  <a:pt x="3309071" y="1890154"/>
                </a:lnTo>
                <a:lnTo>
                  <a:pt x="3308509" y="1884929"/>
                </a:lnTo>
                <a:lnTo>
                  <a:pt x="3311458" y="1884172"/>
                </a:lnTo>
                <a:cubicBezTo>
                  <a:pt x="3313245" y="1883029"/>
                  <a:pt x="3315077" y="1882901"/>
                  <a:pt x="3317171" y="1888868"/>
                </a:cubicBezTo>
                <a:cubicBezTo>
                  <a:pt x="3318476" y="1876550"/>
                  <a:pt x="3320484" y="1880487"/>
                  <a:pt x="3322316" y="1880359"/>
                </a:cubicBezTo>
                <a:cubicBezTo>
                  <a:pt x="3324148" y="1880231"/>
                  <a:pt x="3322843" y="1892550"/>
                  <a:pt x="3326331" y="1888229"/>
                </a:cubicBezTo>
                <a:cubicBezTo>
                  <a:pt x="3326156" y="1884164"/>
                  <a:pt x="3326156" y="1884164"/>
                  <a:pt x="3325804" y="1876038"/>
                </a:cubicBezTo>
                <a:cubicBezTo>
                  <a:pt x="3323972" y="1876166"/>
                  <a:pt x="3323972" y="1876166"/>
                  <a:pt x="3323796" y="1872101"/>
                </a:cubicBezTo>
                <a:cubicBezTo>
                  <a:pt x="3324272" y="1861877"/>
                  <a:pt x="3326932" y="1859654"/>
                  <a:pt x="3330159" y="1859939"/>
                </a:cubicBezTo>
                <a:lnTo>
                  <a:pt x="3330442" y="1860022"/>
                </a:lnTo>
                <a:lnTo>
                  <a:pt x="3330616" y="1860599"/>
                </a:lnTo>
                <a:cubicBezTo>
                  <a:pt x="3331477" y="1864106"/>
                  <a:pt x="3332052" y="1868114"/>
                  <a:pt x="3332052" y="1874126"/>
                </a:cubicBezTo>
                <a:lnTo>
                  <a:pt x="3333444" y="1871698"/>
                </a:lnTo>
                <a:lnTo>
                  <a:pt x="3333058" y="1874724"/>
                </a:lnTo>
                <a:cubicBezTo>
                  <a:pt x="3333918" y="1872704"/>
                  <a:pt x="3334819" y="1871663"/>
                  <a:pt x="3335547" y="1872100"/>
                </a:cubicBezTo>
                <a:lnTo>
                  <a:pt x="3336108" y="1874511"/>
                </a:lnTo>
                <a:lnTo>
                  <a:pt x="3330048" y="1874935"/>
                </a:lnTo>
                <a:lnTo>
                  <a:pt x="3330225" y="1873452"/>
                </a:lnTo>
                <a:cubicBezTo>
                  <a:pt x="3330645" y="1872933"/>
                  <a:pt x="3331085" y="1872902"/>
                  <a:pt x="3331000" y="1870949"/>
                </a:cubicBezTo>
                <a:lnTo>
                  <a:pt x="3329531" y="1874978"/>
                </a:lnTo>
                <a:lnTo>
                  <a:pt x="3326500" y="1876285"/>
                </a:lnTo>
                <a:cubicBezTo>
                  <a:pt x="3326196" y="1877102"/>
                  <a:pt x="3326018" y="1878308"/>
                  <a:pt x="3326008" y="1880038"/>
                </a:cubicBezTo>
                <a:cubicBezTo>
                  <a:pt x="3325998" y="1881768"/>
                  <a:pt x="3326155" y="1884023"/>
                  <a:pt x="3326517" y="1886936"/>
                </a:cubicBezTo>
                <a:lnTo>
                  <a:pt x="3329342" y="1884932"/>
                </a:lnTo>
                <a:lnTo>
                  <a:pt x="3330084" y="1890606"/>
                </a:lnTo>
                <a:cubicBezTo>
                  <a:pt x="3331846" y="1890483"/>
                  <a:pt x="3331508" y="1882669"/>
                  <a:pt x="3333438" y="1886453"/>
                </a:cubicBezTo>
                <a:lnTo>
                  <a:pt x="3333070" y="1882287"/>
                </a:lnTo>
                <a:lnTo>
                  <a:pt x="3333407" y="1882046"/>
                </a:lnTo>
                <a:lnTo>
                  <a:pt x="3336476" y="1876096"/>
                </a:lnTo>
                <a:lnTo>
                  <a:pt x="3337002" y="1878366"/>
                </a:lnTo>
                <a:cubicBezTo>
                  <a:pt x="3337172" y="1882274"/>
                  <a:pt x="3335284" y="1882405"/>
                  <a:pt x="3335453" y="1886311"/>
                </a:cubicBezTo>
                <a:cubicBezTo>
                  <a:pt x="3339059" y="1882142"/>
                  <a:pt x="3338721" y="1874328"/>
                  <a:pt x="3342836" y="1881878"/>
                </a:cubicBezTo>
                <a:cubicBezTo>
                  <a:pt x="3344554" y="1877839"/>
                  <a:pt x="3344385" y="1873933"/>
                  <a:pt x="3342158" y="1866250"/>
                </a:cubicBezTo>
                <a:cubicBezTo>
                  <a:pt x="3340102" y="1862476"/>
                  <a:pt x="3342665" y="1877971"/>
                  <a:pt x="3338721" y="1874328"/>
                </a:cubicBezTo>
                <a:cubicBezTo>
                  <a:pt x="3338552" y="1870423"/>
                  <a:pt x="3336495" y="1866646"/>
                  <a:pt x="3336495" y="1866646"/>
                </a:cubicBezTo>
                <a:lnTo>
                  <a:pt x="3336290" y="1866739"/>
                </a:lnTo>
                <a:lnTo>
                  <a:pt x="3336651" y="1866111"/>
                </a:lnTo>
                <a:lnTo>
                  <a:pt x="3335449" y="1861501"/>
                </a:lnTo>
                <a:lnTo>
                  <a:pt x="3339930" y="1862825"/>
                </a:lnTo>
                <a:cubicBezTo>
                  <a:pt x="3340105" y="1866886"/>
                  <a:pt x="3346727" y="1850118"/>
                  <a:pt x="3343945" y="1870695"/>
                </a:cubicBezTo>
                <a:cubicBezTo>
                  <a:pt x="3347430" y="1866375"/>
                  <a:pt x="3349087" y="1862185"/>
                  <a:pt x="3349615" y="1874376"/>
                </a:cubicBezTo>
                <a:cubicBezTo>
                  <a:pt x="3347782" y="1874504"/>
                  <a:pt x="3347606" y="1870440"/>
                  <a:pt x="3343945" y="1870695"/>
                </a:cubicBezTo>
                <a:cubicBezTo>
                  <a:pt x="3346126" y="1878696"/>
                  <a:pt x="3342640" y="1883013"/>
                  <a:pt x="3342992" y="1891142"/>
                </a:cubicBezTo>
                <a:cubicBezTo>
                  <a:pt x="3346478" y="1886822"/>
                  <a:pt x="3343344" y="1899268"/>
                  <a:pt x="3346830" y="1894948"/>
                </a:cubicBezTo>
                <a:cubicBezTo>
                  <a:pt x="3348485" y="1890759"/>
                  <a:pt x="3342465" y="1878952"/>
                  <a:pt x="3346126" y="1878696"/>
                </a:cubicBezTo>
                <a:cubicBezTo>
                  <a:pt x="3347958" y="1878569"/>
                  <a:pt x="3349790" y="1878441"/>
                  <a:pt x="3350142" y="1886567"/>
                </a:cubicBezTo>
                <a:cubicBezTo>
                  <a:pt x="3348310" y="1886694"/>
                  <a:pt x="3350318" y="1890631"/>
                  <a:pt x="3348662" y="1894820"/>
                </a:cubicBezTo>
                <a:cubicBezTo>
                  <a:pt x="3350494" y="1894693"/>
                  <a:pt x="3356166" y="1898373"/>
                  <a:pt x="3355989" y="1894309"/>
                </a:cubicBezTo>
                <a:cubicBezTo>
                  <a:pt x="3355814" y="1890247"/>
                  <a:pt x="3352326" y="1894565"/>
                  <a:pt x="3352150" y="1890503"/>
                </a:cubicBezTo>
                <a:cubicBezTo>
                  <a:pt x="3350142" y="1886567"/>
                  <a:pt x="3351094" y="1866118"/>
                  <a:pt x="3351797" y="1882374"/>
                </a:cubicBezTo>
                <a:lnTo>
                  <a:pt x="3353481" y="1874827"/>
                </a:lnTo>
                <a:lnTo>
                  <a:pt x="3354173" y="1878633"/>
                </a:lnTo>
                <a:cubicBezTo>
                  <a:pt x="3355609" y="1884143"/>
                  <a:pt x="3357333" y="1888150"/>
                  <a:pt x="3359630" y="1890154"/>
                </a:cubicBezTo>
                <a:lnTo>
                  <a:pt x="3360688" y="1884622"/>
                </a:lnTo>
                <a:lnTo>
                  <a:pt x="3362781" y="1893088"/>
                </a:lnTo>
                <a:lnTo>
                  <a:pt x="3362325" y="1893033"/>
                </a:lnTo>
                <a:cubicBezTo>
                  <a:pt x="3362073" y="1893660"/>
                  <a:pt x="3361930" y="1895163"/>
                  <a:pt x="3361930" y="1898168"/>
                </a:cubicBezTo>
                <a:lnTo>
                  <a:pt x="3367134" y="1901193"/>
                </a:lnTo>
                <a:lnTo>
                  <a:pt x="3364140" y="1901402"/>
                </a:lnTo>
                <a:cubicBezTo>
                  <a:pt x="3365903" y="1901279"/>
                  <a:pt x="3367854" y="1905551"/>
                  <a:pt x="3369616" y="1905429"/>
                </a:cubicBezTo>
                <a:lnTo>
                  <a:pt x="3369438" y="1902532"/>
                </a:lnTo>
                <a:lnTo>
                  <a:pt x="3369685" y="1902676"/>
                </a:lnTo>
                <a:cubicBezTo>
                  <a:pt x="3371696" y="1905180"/>
                  <a:pt x="3373420" y="1908184"/>
                  <a:pt x="3375717" y="1910187"/>
                </a:cubicBezTo>
                <a:close/>
                <a:moveTo>
                  <a:pt x="3376852" y="1962859"/>
                </a:moveTo>
                <a:lnTo>
                  <a:pt x="3375904" y="1963846"/>
                </a:lnTo>
                <a:lnTo>
                  <a:pt x="3375717" y="1962281"/>
                </a:lnTo>
                <a:close/>
                <a:moveTo>
                  <a:pt x="3383760" y="2238830"/>
                </a:moveTo>
                <a:cubicBezTo>
                  <a:pt x="3385943" y="2246828"/>
                  <a:pt x="3380271" y="2243152"/>
                  <a:pt x="3378439" y="2243280"/>
                </a:cubicBezTo>
                <a:cubicBezTo>
                  <a:pt x="3378263" y="2239214"/>
                  <a:pt x="3381927" y="2238958"/>
                  <a:pt x="3383760" y="2238830"/>
                </a:cubicBezTo>
                <a:close/>
                <a:moveTo>
                  <a:pt x="3385914" y="2198410"/>
                </a:moveTo>
                <a:cubicBezTo>
                  <a:pt x="3382729" y="2206468"/>
                  <a:pt x="3377443" y="2206836"/>
                  <a:pt x="3376187" y="2218682"/>
                </a:cubicBezTo>
                <a:cubicBezTo>
                  <a:pt x="3379712" y="2218436"/>
                  <a:pt x="3382729" y="2206468"/>
                  <a:pt x="3384998" y="2218067"/>
                </a:cubicBezTo>
                <a:cubicBezTo>
                  <a:pt x="3384660" y="2210251"/>
                  <a:pt x="3387845" y="2202192"/>
                  <a:pt x="3385914" y="2198410"/>
                </a:cubicBezTo>
                <a:close/>
                <a:moveTo>
                  <a:pt x="3386998" y="2271213"/>
                </a:moveTo>
                <a:cubicBezTo>
                  <a:pt x="3387526" y="2283405"/>
                  <a:pt x="3384269" y="2279809"/>
                  <a:pt x="3381136" y="2279071"/>
                </a:cubicBezTo>
                <a:lnTo>
                  <a:pt x="3380481" y="2279273"/>
                </a:lnTo>
                <a:lnTo>
                  <a:pt x="3379713" y="2276990"/>
                </a:lnTo>
                <a:lnTo>
                  <a:pt x="3381154" y="2274167"/>
                </a:lnTo>
                <a:cubicBezTo>
                  <a:pt x="3382506" y="2273563"/>
                  <a:pt x="3384337" y="2273436"/>
                  <a:pt x="3386998" y="2271213"/>
                </a:cubicBezTo>
                <a:close/>
                <a:moveTo>
                  <a:pt x="3388169" y="2128469"/>
                </a:moveTo>
                <a:cubicBezTo>
                  <a:pt x="3388696" y="2140664"/>
                  <a:pt x="3383027" y="2136982"/>
                  <a:pt x="3379714" y="2145364"/>
                </a:cubicBezTo>
                <a:cubicBezTo>
                  <a:pt x="3381019" y="2133045"/>
                  <a:pt x="3375699" y="2137494"/>
                  <a:pt x="3370205" y="2137877"/>
                </a:cubicBezTo>
                <a:cubicBezTo>
                  <a:pt x="3370030" y="2133812"/>
                  <a:pt x="3371858" y="2133685"/>
                  <a:pt x="3371683" y="2129620"/>
                </a:cubicBezTo>
                <a:cubicBezTo>
                  <a:pt x="3373340" y="2125431"/>
                  <a:pt x="3373691" y="2133557"/>
                  <a:pt x="3375523" y="2133429"/>
                </a:cubicBezTo>
                <a:cubicBezTo>
                  <a:pt x="3374995" y="2121238"/>
                  <a:pt x="3379187" y="2133173"/>
                  <a:pt x="3380492" y="2120855"/>
                </a:cubicBezTo>
                <a:cubicBezTo>
                  <a:pt x="3380492" y="2120855"/>
                  <a:pt x="3384859" y="2136854"/>
                  <a:pt x="3384331" y="2124664"/>
                </a:cubicBezTo>
                <a:cubicBezTo>
                  <a:pt x="3386163" y="2124536"/>
                  <a:pt x="3386339" y="2128598"/>
                  <a:pt x="3388169" y="2128469"/>
                </a:cubicBezTo>
                <a:close/>
                <a:moveTo>
                  <a:pt x="3390208" y="1899219"/>
                </a:moveTo>
                <a:lnTo>
                  <a:pt x="3389321" y="1895353"/>
                </a:lnTo>
                <a:lnTo>
                  <a:pt x="3389485" y="1894898"/>
                </a:lnTo>
                <a:close/>
                <a:moveTo>
                  <a:pt x="3392579" y="2235667"/>
                </a:moveTo>
                <a:cubicBezTo>
                  <a:pt x="3392284" y="2234159"/>
                  <a:pt x="3391738" y="2232158"/>
                  <a:pt x="3392565" y="2230062"/>
                </a:cubicBezTo>
                <a:lnTo>
                  <a:pt x="3392211" y="2236320"/>
                </a:lnTo>
                <a:close/>
                <a:moveTo>
                  <a:pt x="3393296" y="2062714"/>
                </a:moveTo>
                <a:cubicBezTo>
                  <a:pt x="3391196" y="2055020"/>
                  <a:pt x="3390857" y="2047209"/>
                  <a:pt x="3388927" y="2043425"/>
                </a:cubicBezTo>
                <a:cubicBezTo>
                  <a:pt x="3389434" y="2055143"/>
                  <a:pt x="3389773" y="2062960"/>
                  <a:pt x="3393296" y="2062714"/>
                </a:cubicBezTo>
                <a:close/>
                <a:moveTo>
                  <a:pt x="3395173" y="2205425"/>
                </a:moveTo>
                <a:cubicBezTo>
                  <a:pt x="3394822" y="2197299"/>
                  <a:pt x="3394646" y="2193235"/>
                  <a:pt x="3392814" y="2193362"/>
                </a:cubicBezTo>
                <a:cubicBezTo>
                  <a:pt x="3391510" y="2205681"/>
                  <a:pt x="3388025" y="2210001"/>
                  <a:pt x="3386368" y="2214194"/>
                </a:cubicBezTo>
                <a:cubicBezTo>
                  <a:pt x="3388376" y="2218127"/>
                  <a:pt x="3389856" y="2209873"/>
                  <a:pt x="3393693" y="2213682"/>
                </a:cubicBezTo>
                <a:cubicBezTo>
                  <a:pt x="3393341" y="2205553"/>
                  <a:pt x="3391334" y="2201615"/>
                  <a:pt x="3395173" y="2205425"/>
                </a:cubicBezTo>
                <a:close/>
                <a:moveTo>
                  <a:pt x="3397248" y="1911349"/>
                </a:moveTo>
                <a:cubicBezTo>
                  <a:pt x="3393725" y="1911595"/>
                  <a:pt x="3392131" y="1915624"/>
                  <a:pt x="3390201" y="1911841"/>
                </a:cubicBezTo>
                <a:cubicBezTo>
                  <a:pt x="3390538" y="1919654"/>
                  <a:pt x="3394062" y="1919408"/>
                  <a:pt x="3395994" y="1923192"/>
                </a:cubicBezTo>
                <a:cubicBezTo>
                  <a:pt x="3395655" y="1915378"/>
                  <a:pt x="3397417" y="1915255"/>
                  <a:pt x="3397248" y="1911349"/>
                </a:cubicBezTo>
                <a:close/>
                <a:moveTo>
                  <a:pt x="3397820" y="2044764"/>
                </a:moveTo>
                <a:cubicBezTo>
                  <a:pt x="3398134" y="2041803"/>
                  <a:pt x="3397567" y="2038905"/>
                  <a:pt x="3395805" y="2039028"/>
                </a:cubicBezTo>
                <a:cubicBezTo>
                  <a:pt x="3397905" y="2046717"/>
                  <a:pt x="3394212" y="2043056"/>
                  <a:pt x="3394550" y="2050869"/>
                </a:cubicBezTo>
                <a:cubicBezTo>
                  <a:pt x="3396312" y="2050746"/>
                  <a:pt x="3397507" y="2047724"/>
                  <a:pt x="3397820" y="2044764"/>
                </a:cubicBezTo>
                <a:close/>
                <a:moveTo>
                  <a:pt x="3403876" y="2151831"/>
                </a:moveTo>
                <a:cubicBezTo>
                  <a:pt x="3402400" y="2160084"/>
                  <a:pt x="3396199" y="2144213"/>
                  <a:pt x="3392888" y="2152598"/>
                </a:cubicBezTo>
                <a:cubicBezTo>
                  <a:pt x="3394193" y="2140281"/>
                  <a:pt x="3400215" y="2152087"/>
                  <a:pt x="3403876" y="2151831"/>
                </a:cubicBezTo>
                <a:close/>
                <a:moveTo>
                  <a:pt x="3404289" y="2331142"/>
                </a:moveTo>
                <a:cubicBezTo>
                  <a:pt x="3398442" y="2323401"/>
                  <a:pt x="3402106" y="2323145"/>
                  <a:pt x="3396257" y="2315403"/>
                </a:cubicBezTo>
                <a:cubicBezTo>
                  <a:pt x="3399746" y="2311082"/>
                  <a:pt x="3405418" y="2314763"/>
                  <a:pt x="3404289" y="2331142"/>
                </a:cubicBezTo>
                <a:close/>
                <a:moveTo>
                  <a:pt x="3404942" y="2005083"/>
                </a:moveTo>
                <a:cubicBezTo>
                  <a:pt x="3401417" y="2005330"/>
                  <a:pt x="3401417" y="2005330"/>
                  <a:pt x="3401417" y="2005330"/>
                </a:cubicBezTo>
                <a:cubicBezTo>
                  <a:pt x="3401586" y="2009236"/>
                  <a:pt x="3401756" y="2013142"/>
                  <a:pt x="3401756" y="2013142"/>
                </a:cubicBezTo>
                <a:cubicBezTo>
                  <a:pt x="3399994" y="2013264"/>
                  <a:pt x="3399994" y="2013264"/>
                  <a:pt x="3399994" y="2013264"/>
                </a:cubicBezTo>
                <a:cubicBezTo>
                  <a:pt x="3401586" y="2009236"/>
                  <a:pt x="3399656" y="2005452"/>
                  <a:pt x="3396132" y="2005699"/>
                </a:cubicBezTo>
                <a:cubicBezTo>
                  <a:pt x="3398232" y="2013388"/>
                  <a:pt x="3398402" y="2017294"/>
                  <a:pt x="3400333" y="2021076"/>
                </a:cubicBezTo>
                <a:cubicBezTo>
                  <a:pt x="3400164" y="2017171"/>
                  <a:pt x="3402094" y="2020953"/>
                  <a:pt x="3403855" y="2020830"/>
                </a:cubicBezTo>
                <a:cubicBezTo>
                  <a:pt x="3403686" y="2016925"/>
                  <a:pt x="3403348" y="2009112"/>
                  <a:pt x="3404942" y="2005083"/>
                </a:cubicBezTo>
                <a:close/>
                <a:moveTo>
                  <a:pt x="3406661" y="2131255"/>
                </a:moveTo>
                <a:cubicBezTo>
                  <a:pt x="3409022" y="2143318"/>
                  <a:pt x="3403349" y="2139641"/>
                  <a:pt x="3403525" y="2143701"/>
                </a:cubicBezTo>
                <a:cubicBezTo>
                  <a:pt x="3399863" y="2143957"/>
                  <a:pt x="3403349" y="2139641"/>
                  <a:pt x="3401344" y="2135703"/>
                </a:cubicBezTo>
                <a:cubicBezTo>
                  <a:pt x="3399688" y="2139897"/>
                  <a:pt x="3395848" y="2136087"/>
                  <a:pt x="3394193" y="2140281"/>
                </a:cubicBezTo>
                <a:cubicBezTo>
                  <a:pt x="3396977" y="2119704"/>
                  <a:pt x="3402997" y="2131511"/>
                  <a:pt x="3406661" y="2131255"/>
                </a:cubicBezTo>
                <a:close/>
                <a:moveTo>
                  <a:pt x="3407891" y="1438642"/>
                </a:moveTo>
                <a:lnTo>
                  <a:pt x="3407547" y="1449230"/>
                </a:lnTo>
                <a:cubicBezTo>
                  <a:pt x="3406384" y="1456190"/>
                  <a:pt x="3403439" y="1451810"/>
                  <a:pt x="3404416" y="1442571"/>
                </a:cubicBezTo>
                <a:cubicBezTo>
                  <a:pt x="3400841" y="1444859"/>
                  <a:pt x="3396676" y="1444131"/>
                  <a:pt x="3392304" y="1443926"/>
                </a:cubicBezTo>
                <a:lnTo>
                  <a:pt x="3391808" y="1444093"/>
                </a:lnTo>
                <a:lnTo>
                  <a:pt x="3394788" y="1437274"/>
                </a:lnTo>
                <a:cubicBezTo>
                  <a:pt x="3396619" y="1435709"/>
                  <a:pt x="3398557" y="1436085"/>
                  <a:pt x="3400712" y="1436836"/>
                </a:cubicBezTo>
                <a:close/>
                <a:moveTo>
                  <a:pt x="3407895" y="1669754"/>
                </a:moveTo>
                <a:lnTo>
                  <a:pt x="3403606" y="1669754"/>
                </a:lnTo>
                <a:lnTo>
                  <a:pt x="3405397" y="1663559"/>
                </a:lnTo>
                <a:lnTo>
                  <a:pt x="3406149" y="1662912"/>
                </a:lnTo>
                <a:close/>
                <a:moveTo>
                  <a:pt x="3410578" y="2053667"/>
                </a:moveTo>
                <a:cubicBezTo>
                  <a:pt x="3407224" y="2057820"/>
                  <a:pt x="3407054" y="2053913"/>
                  <a:pt x="3405293" y="2054036"/>
                </a:cubicBezTo>
                <a:cubicBezTo>
                  <a:pt x="3405631" y="2061849"/>
                  <a:pt x="3407393" y="2061726"/>
                  <a:pt x="3409324" y="2065509"/>
                </a:cubicBezTo>
                <a:cubicBezTo>
                  <a:pt x="3409154" y="2061603"/>
                  <a:pt x="3408985" y="2057697"/>
                  <a:pt x="3410578" y="2053667"/>
                </a:cubicBezTo>
                <a:close/>
                <a:moveTo>
                  <a:pt x="3412316" y="1703044"/>
                </a:moveTo>
                <a:lnTo>
                  <a:pt x="3410192" y="1705820"/>
                </a:lnTo>
                <a:lnTo>
                  <a:pt x="3407998" y="1690512"/>
                </a:lnTo>
                <a:lnTo>
                  <a:pt x="3408226" y="1689936"/>
                </a:lnTo>
                <a:lnTo>
                  <a:pt x="3410441" y="1690903"/>
                </a:lnTo>
                <a:lnTo>
                  <a:pt x="3412292" y="1698807"/>
                </a:lnTo>
                <a:close/>
                <a:moveTo>
                  <a:pt x="3415800" y="1696606"/>
                </a:moveTo>
                <a:lnTo>
                  <a:pt x="3415443" y="1697384"/>
                </a:lnTo>
                <a:lnTo>
                  <a:pt x="3415319" y="1694522"/>
                </a:lnTo>
                <a:close/>
                <a:moveTo>
                  <a:pt x="3416425" y="1925678"/>
                </a:moveTo>
                <a:cubicBezTo>
                  <a:pt x="3413091" y="1930320"/>
                  <a:pt x="3412901" y="1925924"/>
                  <a:pt x="3411139" y="1926048"/>
                </a:cubicBezTo>
                <a:cubicBezTo>
                  <a:pt x="3411519" y="1934838"/>
                  <a:pt x="3414663" y="1925802"/>
                  <a:pt x="3413471" y="1939109"/>
                </a:cubicBezTo>
                <a:cubicBezTo>
                  <a:pt x="3413471" y="1939109"/>
                  <a:pt x="3411709" y="1939232"/>
                  <a:pt x="3411899" y="1943627"/>
                </a:cubicBezTo>
                <a:cubicBezTo>
                  <a:pt x="3415233" y="1938987"/>
                  <a:pt x="3415233" y="1938987"/>
                  <a:pt x="3415233" y="1938987"/>
                </a:cubicBezTo>
                <a:cubicBezTo>
                  <a:pt x="3415043" y="1934592"/>
                  <a:pt x="3416805" y="1934468"/>
                  <a:pt x="3416425" y="1925678"/>
                </a:cubicBezTo>
                <a:close/>
                <a:moveTo>
                  <a:pt x="3416627" y="2191700"/>
                </a:moveTo>
                <a:cubicBezTo>
                  <a:pt x="3416804" y="2195765"/>
                  <a:pt x="3412963" y="2191956"/>
                  <a:pt x="3412963" y="2191956"/>
                </a:cubicBezTo>
                <a:cubicBezTo>
                  <a:pt x="3413139" y="2196020"/>
                  <a:pt x="3413139" y="2196020"/>
                  <a:pt x="3413667" y="2208211"/>
                </a:cubicBezTo>
                <a:cubicBezTo>
                  <a:pt x="3409827" y="2204403"/>
                  <a:pt x="3408523" y="2216720"/>
                  <a:pt x="3409050" y="2228911"/>
                </a:cubicBezTo>
                <a:cubicBezTo>
                  <a:pt x="3407042" y="2224978"/>
                  <a:pt x="3406867" y="2220913"/>
                  <a:pt x="3404686" y="2212915"/>
                </a:cubicBezTo>
                <a:cubicBezTo>
                  <a:pt x="3399190" y="2213298"/>
                  <a:pt x="3403557" y="2229294"/>
                  <a:pt x="3397885" y="2225617"/>
                </a:cubicBezTo>
                <a:cubicBezTo>
                  <a:pt x="3398060" y="2229678"/>
                  <a:pt x="3398412" y="2237807"/>
                  <a:pt x="3401900" y="2233487"/>
                </a:cubicBezTo>
                <a:cubicBezTo>
                  <a:pt x="3398764" y="2245933"/>
                  <a:pt x="3395525" y="2213555"/>
                  <a:pt x="3392389" y="2226001"/>
                </a:cubicBezTo>
                <a:cubicBezTo>
                  <a:pt x="3394748" y="2238064"/>
                  <a:pt x="3402956" y="2257868"/>
                  <a:pt x="3405565" y="2233231"/>
                </a:cubicBezTo>
                <a:cubicBezTo>
                  <a:pt x="3409402" y="2237040"/>
                  <a:pt x="3411585" y="2245038"/>
                  <a:pt x="3411937" y="2253168"/>
                </a:cubicBezTo>
                <a:cubicBezTo>
                  <a:pt x="3405916" y="2241361"/>
                  <a:pt x="3399292" y="2258124"/>
                  <a:pt x="3399996" y="2274379"/>
                </a:cubicBezTo>
                <a:cubicBezTo>
                  <a:pt x="3397812" y="2266381"/>
                  <a:pt x="3395628" y="2258379"/>
                  <a:pt x="3391966" y="2258635"/>
                </a:cubicBezTo>
                <a:cubicBezTo>
                  <a:pt x="3394323" y="2270702"/>
                  <a:pt x="3398164" y="2274507"/>
                  <a:pt x="3402003" y="2278316"/>
                </a:cubicBezTo>
                <a:cubicBezTo>
                  <a:pt x="3400523" y="2286574"/>
                  <a:pt x="3396683" y="2282764"/>
                  <a:pt x="3400171" y="2278444"/>
                </a:cubicBezTo>
                <a:cubicBezTo>
                  <a:pt x="3396331" y="2274635"/>
                  <a:pt x="3395027" y="2286957"/>
                  <a:pt x="3394499" y="2274762"/>
                </a:cubicBezTo>
                <a:cubicBezTo>
                  <a:pt x="3392670" y="2274890"/>
                  <a:pt x="3392845" y="2278955"/>
                  <a:pt x="3393022" y="2283020"/>
                </a:cubicBezTo>
                <a:cubicBezTo>
                  <a:pt x="3391189" y="2283148"/>
                  <a:pt x="3391189" y="2283148"/>
                  <a:pt x="3389534" y="2287341"/>
                </a:cubicBezTo>
                <a:cubicBezTo>
                  <a:pt x="3387174" y="2275274"/>
                  <a:pt x="3388654" y="2267020"/>
                  <a:pt x="3390310" y="2262828"/>
                </a:cubicBezTo>
                <a:cubicBezTo>
                  <a:pt x="3386646" y="2263083"/>
                  <a:pt x="3384814" y="2263211"/>
                  <a:pt x="3380799" y="2255342"/>
                </a:cubicBezTo>
                <a:cubicBezTo>
                  <a:pt x="3379142" y="2259530"/>
                  <a:pt x="3382982" y="2263339"/>
                  <a:pt x="3381326" y="2267532"/>
                </a:cubicBezTo>
                <a:cubicBezTo>
                  <a:pt x="3379495" y="2267660"/>
                  <a:pt x="3377486" y="2263723"/>
                  <a:pt x="3375481" y="2259786"/>
                </a:cubicBezTo>
                <a:cubicBezTo>
                  <a:pt x="3378966" y="2255470"/>
                  <a:pt x="3382103" y="2243024"/>
                  <a:pt x="3384463" y="2255086"/>
                </a:cubicBezTo>
                <a:cubicBezTo>
                  <a:pt x="3386295" y="2254958"/>
                  <a:pt x="3385767" y="2242768"/>
                  <a:pt x="3388127" y="2254830"/>
                </a:cubicBezTo>
                <a:cubicBezTo>
                  <a:pt x="3387863" y="2248735"/>
                  <a:pt x="3390065" y="2246543"/>
                  <a:pt x="3391786" y="2243875"/>
                </a:cubicBezTo>
                <a:lnTo>
                  <a:pt x="3392211" y="2236320"/>
                </a:lnTo>
                <a:lnTo>
                  <a:pt x="3391087" y="2238319"/>
                </a:lnTo>
                <a:lnTo>
                  <a:pt x="3387423" y="2238575"/>
                </a:lnTo>
                <a:cubicBezTo>
                  <a:pt x="3387071" y="2230445"/>
                  <a:pt x="3390560" y="2226128"/>
                  <a:pt x="3391087" y="2238319"/>
                </a:cubicBezTo>
                <a:cubicBezTo>
                  <a:pt x="3392565" y="2230062"/>
                  <a:pt x="3390735" y="2230189"/>
                  <a:pt x="3388728" y="2226257"/>
                </a:cubicBezTo>
                <a:cubicBezTo>
                  <a:pt x="3385240" y="2230573"/>
                  <a:pt x="3377911" y="2231085"/>
                  <a:pt x="3373723" y="2219150"/>
                </a:cubicBezTo>
                <a:cubicBezTo>
                  <a:pt x="3373723" y="2219150"/>
                  <a:pt x="3374074" y="2227279"/>
                  <a:pt x="3374074" y="2227279"/>
                </a:cubicBezTo>
                <a:cubicBezTo>
                  <a:pt x="3364738" y="2223855"/>
                  <a:pt x="3359596" y="2232363"/>
                  <a:pt x="3351565" y="2216624"/>
                </a:cubicBezTo>
                <a:cubicBezTo>
                  <a:pt x="3350976" y="2213607"/>
                  <a:pt x="3350887" y="2211575"/>
                  <a:pt x="3351082" y="2210095"/>
                </a:cubicBezTo>
                <a:cubicBezTo>
                  <a:pt x="3351665" y="2205659"/>
                  <a:pt x="3354789" y="2206207"/>
                  <a:pt x="3354526" y="2200113"/>
                </a:cubicBezTo>
                <a:cubicBezTo>
                  <a:pt x="3358365" y="2203917"/>
                  <a:pt x="3353045" y="2208366"/>
                  <a:pt x="3353222" y="2212431"/>
                </a:cubicBezTo>
                <a:cubicBezTo>
                  <a:pt x="3355405" y="2220429"/>
                  <a:pt x="3360019" y="2199729"/>
                  <a:pt x="3359069" y="2220173"/>
                </a:cubicBezTo>
                <a:cubicBezTo>
                  <a:pt x="3362906" y="2223982"/>
                  <a:pt x="3360723" y="2215984"/>
                  <a:pt x="3364387" y="2215729"/>
                </a:cubicBezTo>
                <a:cubicBezTo>
                  <a:pt x="3366219" y="2215601"/>
                  <a:pt x="3362378" y="2211792"/>
                  <a:pt x="3364035" y="2207599"/>
                </a:cubicBezTo>
                <a:cubicBezTo>
                  <a:pt x="3366219" y="2215601"/>
                  <a:pt x="3368050" y="2215472"/>
                  <a:pt x="3373371" y="2211024"/>
                </a:cubicBezTo>
                <a:cubicBezTo>
                  <a:pt x="3373019" y="2202894"/>
                  <a:pt x="3371187" y="2203022"/>
                  <a:pt x="3367347" y="2199217"/>
                </a:cubicBezTo>
                <a:cubicBezTo>
                  <a:pt x="3369004" y="2195025"/>
                  <a:pt x="3374145" y="2186511"/>
                  <a:pt x="3374673" y="2198706"/>
                </a:cubicBezTo>
                <a:cubicBezTo>
                  <a:pt x="3376329" y="2194514"/>
                  <a:pt x="3374320" y="2190577"/>
                  <a:pt x="3375977" y="2186383"/>
                </a:cubicBezTo>
                <a:cubicBezTo>
                  <a:pt x="3377985" y="2190321"/>
                  <a:pt x="3381472" y="2186001"/>
                  <a:pt x="3385664" y="2197939"/>
                </a:cubicBezTo>
                <a:cubicBezTo>
                  <a:pt x="3387321" y="2193746"/>
                  <a:pt x="3381649" y="2190065"/>
                  <a:pt x="3383129" y="2181811"/>
                </a:cubicBezTo>
                <a:cubicBezTo>
                  <a:pt x="3382954" y="2177747"/>
                  <a:pt x="3385664" y="2197939"/>
                  <a:pt x="3388977" y="2189553"/>
                </a:cubicBezTo>
                <a:cubicBezTo>
                  <a:pt x="3389153" y="2193618"/>
                  <a:pt x="3387321" y="2193746"/>
                  <a:pt x="3387496" y="2197811"/>
                </a:cubicBezTo>
                <a:cubicBezTo>
                  <a:pt x="3389680" y="2205809"/>
                  <a:pt x="3388801" y="2185488"/>
                  <a:pt x="3392814" y="2193362"/>
                </a:cubicBezTo>
                <a:cubicBezTo>
                  <a:pt x="3396478" y="2193107"/>
                  <a:pt x="3399615" y="2180661"/>
                  <a:pt x="3403631" y="2188531"/>
                </a:cubicBezTo>
                <a:cubicBezTo>
                  <a:pt x="3404158" y="2200721"/>
                  <a:pt x="3397958" y="2184849"/>
                  <a:pt x="3396654" y="2197171"/>
                </a:cubicBezTo>
                <a:cubicBezTo>
                  <a:pt x="3397005" y="2205297"/>
                  <a:pt x="3400318" y="2196915"/>
                  <a:pt x="3400318" y="2196915"/>
                </a:cubicBezTo>
                <a:cubicBezTo>
                  <a:pt x="3400142" y="2192851"/>
                  <a:pt x="3402150" y="2196788"/>
                  <a:pt x="3402150" y="2196788"/>
                </a:cubicBezTo>
                <a:cubicBezTo>
                  <a:pt x="3402325" y="2200848"/>
                  <a:pt x="3402325" y="2200848"/>
                  <a:pt x="3402325" y="2200848"/>
                </a:cubicBezTo>
                <a:cubicBezTo>
                  <a:pt x="3400670" y="2205041"/>
                  <a:pt x="3398837" y="2205169"/>
                  <a:pt x="3397182" y="2209362"/>
                </a:cubicBezTo>
                <a:cubicBezTo>
                  <a:pt x="3397357" y="2213427"/>
                  <a:pt x="3399365" y="2217360"/>
                  <a:pt x="3399541" y="2221424"/>
                </a:cubicBezTo>
                <a:cubicBezTo>
                  <a:pt x="3399014" y="2209234"/>
                  <a:pt x="3404334" y="2204786"/>
                  <a:pt x="3407819" y="2200465"/>
                </a:cubicBezTo>
                <a:cubicBezTo>
                  <a:pt x="3407468" y="2192340"/>
                  <a:pt x="3402502" y="2204913"/>
                  <a:pt x="3403806" y="2192596"/>
                </a:cubicBezTo>
                <a:cubicBezTo>
                  <a:pt x="3405635" y="2192467"/>
                  <a:pt x="3405811" y="2196532"/>
                  <a:pt x="3407644" y="2196405"/>
                </a:cubicBezTo>
                <a:cubicBezTo>
                  <a:pt x="3407292" y="2188276"/>
                  <a:pt x="3405635" y="2192467"/>
                  <a:pt x="3405283" y="2184338"/>
                </a:cubicBezTo>
                <a:cubicBezTo>
                  <a:pt x="3406940" y="2180150"/>
                  <a:pt x="3407292" y="2188276"/>
                  <a:pt x="3409124" y="2188148"/>
                </a:cubicBezTo>
                <a:cubicBezTo>
                  <a:pt x="3409299" y="2192212"/>
                  <a:pt x="3407819" y="2200465"/>
                  <a:pt x="3409827" y="2204403"/>
                </a:cubicBezTo>
                <a:cubicBezTo>
                  <a:pt x="3411659" y="2204275"/>
                  <a:pt x="3411132" y="2192084"/>
                  <a:pt x="3410956" y="2188019"/>
                </a:cubicBezTo>
                <a:cubicBezTo>
                  <a:pt x="3412787" y="2187891"/>
                  <a:pt x="3412436" y="2179765"/>
                  <a:pt x="3416276" y="2183570"/>
                </a:cubicBezTo>
                <a:cubicBezTo>
                  <a:pt x="3416452" y="2187635"/>
                  <a:pt x="3414619" y="2187763"/>
                  <a:pt x="3416627" y="2191700"/>
                </a:cubicBezTo>
                <a:close/>
                <a:moveTo>
                  <a:pt x="3417654" y="2130488"/>
                </a:moveTo>
                <a:cubicBezTo>
                  <a:pt x="3415822" y="2130616"/>
                  <a:pt x="3415822" y="2130616"/>
                  <a:pt x="3415822" y="2130616"/>
                </a:cubicBezTo>
                <a:cubicBezTo>
                  <a:pt x="3415470" y="2122490"/>
                  <a:pt x="3415645" y="2126551"/>
                  <a:pt x="3413813" y="2126679"/>
                </a:cubicBezTo>
                <a:cubicBezTo>
                  <a:pt x="3413638" y="2122618"/>
                  <a:pt x="3415294" y="2118425"/>
                  <a:pt x="3417126" y="2118297"/>
                </a:cubicBezTo>
                <a:cubicBezTo>
                  <a:pt x="3417302" y="2122362"/>
                  <a:pt x="3417477" y="2126423"/>
                  <a:pt x="3417654" y="2130488"/>
                </a:cubicBezTo>
                <a:close/>
                <a:moveTo>
                  <a:pt x="3419042" y="1453777"/>
                </a:moveTo>
                <a:lnTo>
                  <a:pt x="3417767" y="1453866"/>
                </a:lnTo>
                <a:cubicBezTo>
                  <a:pt x="3415433" y="1453010"/>
                  <a:pt x="3413099" y="1452154"/>
                  <a:pt x="3410440" y="1454379"/>
                </a:cubicBezTo>
                <a:cubicBezTo>
                  <a:pt x="3411092" y="1448219"/>
                  <a:pt x="3411004" y="1446188"/>
                  <a:pt x="3410480" y="1444696"/>
                </a:cubicBezTo>
                <a:lnTo>
                  <a:pt x="3408039" y="1438588"/>
                </a:lnTo>
                <a:lnTo>
                  <a:pt x="3417087" y="1433330"/>
                </a:lnTo>
                <a:lnTo>
                  <a:pt x="3418290" y="1445905"/>
                </a:lnTo>
                <a:lnTo>
                  <a:pt x="3417592" y="1449802"/>
                </a:lnTo>
                <a:lnTo>
                  <a:pt x="3418549" y="1448616"/>
                </a:lnTo>
                <a:close/>
                <a:moveTo>
                  <a:pt x="3419089" y="2248592"/>
                </a:moveTo>
                <a:cubicBezTo>
                  <a:pt x="3415777" y="2256973"/>
                  <a:pt x="3416906" y="2240594"/>
                  <a:pt x="3414897" y="2236656"/>
                </a:cubicBezTo>
                <a:cubicBezTo>
                  <a:pt x="3414546" y="2228528"/>
                  <a:pt x="3417081" y="2244654"/>
                  <a:pt x="3418738" y="2240467"/>
                </a:cubicBezTo>
                <a:cubicBezTo>
                  <a:pt x="3418738" y="2240467"/>
                  <a:pt x="3417258" y="2248719"/>
                  <a:pt x="3419089" y="2248592"/>
                </a:cubicBezTo>
                <a:close/>
                <a:moveTo>
                  <a:pt x="3420945" y="2068620"/>
                </a:moveTo>
                <a:cubicBezTo>
                  <a:pt x="3417369" y="2072787"/>
                  <a:pt x="3407502" y="2061723"/>
                  <a:pt x="3406307" y="2077477"/>
                </a:cubicBezTo>
                <a:cubicBezTo>
                  <a:pt x="3409711" y="2069404"/>
                  <a:pt x="3417707" y="2080599"/>
                  <a:pt x="3420945" y="2068620"/>
                </a:cubicBezTo>
                <a:close/>
                <a:moveTo>
                  <a:pt x="3420954" y="1987114"/>
                </a:moveTo>
                <a:cubicBezTo>
                  <a:pt x="3415666" y="1987484"/>
                  <a:pt x="3413904" y="1987607"/>
                  <a:pt x="3410753" y="1996450"/>
                </a:cubicBezTo>
                <a:cubicBezTo>
                  <a:pt x="3414277" y="1996204"/>
                  <a:pt x="3414090" y="1991907"/>
                  <a:pt x="3416224" y="2000378"/>
                </a:cubicBezTo>
                <a:cubicBezTo>
                  <a:pt x="3415294" y="1978891"/>
                  <a:pt x="3421512" y="2000008"/>
                  <a:pt x="3420954" y="1987114"/>
                </a:cubicBezTo>
                <a:close/>
                <a:moveTo>
                  <a:pt x="3421491" y="2134297"/>
                </a:moveTo>
                <a:cubicBezTo>
                  <a:pt x="3421843" y="2142423"/>
                  <a:pt x="3418006" y="2138618"/>
                  <a:pt x="3418357" y="2146743"/>
                </a:cubicBezTo>
                <a:cubicBezTo>
                  <a:pt x="3418357" y="2146743"/>
                  <a:pt x="3417829" y="2134552"/>
                  <a:pt x="3414517" y="2142934"/>
                </a:cubicBezTo>
                <a:cubicBezTo>
                  <a:pt x="3413990" y="2130744"/>
                  <a:pt x="3417654" y="2130488"/>
                  <a:pt x="3421491" y="2134297"/>
                </a:cubicBezTo>
                <a:close/>
                <a:moveTo>
                  <a:pt x="3422033" y="2052867"/>
                </a:moveTo>
                <a:cubicBezTo>
                  <a:pt x="3420440" y="2056897"/>
                  <a:pt x="3416744" y="2053237"/>
                  <a:pt x="3417083" y="2061050"/>
                </a:cubicBezTo>
                <a:cubicBezTo>
                  <a:pt x="3420609" y="2060803"/>
                  <a:pt x="3422371" y="2060680"/>
                  <a:pt x="3422033" y="2052867"/>
                </a:cubicBezTo>
                <a:close/>
                <a:moveTo>
                  <a:pt x="3423048" y="2076308"/>
                </a:moveTo>
                <a:cubicBezTo>
                  <a:pt x="3421476" y="2080827"/>
                  <a:pt x="3419711" y="2080950"/>
                  <a:pt x="3419711" y="2080950"/>
                </a:cubicBezTo>
                <a:cubicBezTo>
                  <a:pt x="3419901" y="2085341"/>
                  <a:pt x="3420091" y="2089737"/>
                  <a:pt x="3418520" y="2094256"/>
                </a:cubicBezTo>
                <a:cubicBezTo>
                  <a:pt x="3420091" y="2089737"/>
                  <a:pt x="3425189" y="2084972"/>
                  <a:pt x="3423048" y="2076308"/>
                </a:cubicBezTo>
                <a:close/>
                <a:moveTo>
                  <a:pt x="3423755" y="1450731"/>
                </a:moveTo>
                <a:lnTo>
                  <a:pt x="3423298" y="1453480"/>
                </a:lnTo>
                <a:lnTo>
                  <a:pt x="3420941" y="1453644"/>
                </a:lnTo>
                <a:lnTo>
                  <a:pt x="3421683" y="1451864"/>
                </a:lnTo>
                <a:lnTo>
                  <a:pt x="3423386" y="1450009"/>
                </a:lnTo>
                <a:close/>
                <a:moveTo>
                  <a:pt x="3424000" y="1937394"/>
                </a:moveTo>
                <a:cubicBezTo>
                  <a:pt x="3420476" y="1937641"/>
                  <a:pt x="3418524" y="1933369"/>
                  <a:pt x="3417333" y="1946675"/>
                </a:cubicBezTo>
                <a:cubicBezTo>
                  <a:pt x="3419284" y="1950947"/>
                  <a:pt x="3424381" y="1946183"/>
                  <a:pt x="3424000" y="1937394"/>
                </a:cubicBezTo>
                <a:close/>
                <a:moveTo>
                  <a:pt x="3425880" y="1443539"/>
                </a:moveTo>
                <a:lnTo>
                  <a:pt x="3422909" y="1445357"/>
                </a:lnTo>
                <a:lnTo>
                  <a:pt x="3422700" y="1440538"/>
                </a:lnTo>
                <a:lnTo>
                  <a:pt x="3424843" y="1438839"/>
                </a:lnTo>
                <a:close/>
                <a:moveTo>
                  <a:pt x="3428643" y="2129721"/>
                </a:moveTo>
                <a:cubicBezTo>
                  <a:pt x="3427163" y="2137978"/>
                  <a:pt x="3427339" y="2142039"/>
                  <a:pt x="3427690" y="2150169"/>
                </a:cubicBezTo>
                <a:cubicBezTo>
                  <a:pt x="3426034" y="2154357"/>
                  <a:pt x="3425506" y="2142167"/>
                  <a:pt x="3423674" y="2142295"/>
                </a:cubicBezTo>
                <a:cubicBezTo>
                  <a:pt x="3423499" y="2138234"/>
                  <a:pt x="3428819" y="2133785"/>
                  <a:pt x="3425155" y="2134041"/>
                </a:cubicBezTo>
                <a:cubicBezTo>
                  <a:pt x="3424979" y="2129976"/>
                  <a:pt x="3426811" y="2129848"/>
                  <a:pt x="3428643" y="2129721"/>
                </a:cubicBezTo>
                <a:close/>
                <a:moveTo>
                  <a:pt x="3430322" y="1999394"/>
                </a:moveTo>
                <a:cubicBezTo>
                  <a:pt x="3425035" y="1999762"/>
                  <a:pt x="3423781" y="2011603"/>
                  <a:pt x="3421512" y="2000008"/>
                </a:cubicBezTo>
                <a:cubicBezTo>
                  <a:pt x="3420089" y="2007943"/>
                  <a:pt x="3422527" y="2023445"/>
                  <a:pt x="3420934" y="2027474"/>
                </a:cubicBezTo>
                <a:cubicBezTo>
                  <a:pt x="3422696" y="2027351"/>
                  <a:pt x="3422696" y="2027351"/>
                  <a:pt x="3422696" y="2027351"/>
                </a:cubicBezTo>
                <a:cubicBezTo>
                  <a:pt x="3422358" y="2019539"/>
                  <a:pt x="3423781" y="2011603"/>
                  <a:pt x="3425374" y="2007574"/>
                </a:cubicBezTo>
                <a:cubicBezTo>
                  <a:pt x="3427643" y="2019170"/>
                  <a:pt x="3428729" y="2003423"/>
                  <a:pt x="3430322" y="1999394"/>
                </a:cubicBezTo>
                <a:close/>
                <a:moveTo>
                  <a:pt x="3431192" y="2223660"/>
                </a:moveTo>
                <a:cubicBezTo>
                  <a:pt x="3431192" y="2223660"/>
                  <a:pt x="3431007" y="2219427"/>
                  <a:pt x="3431007" y="2219427"/>
                </a:cubicBezTo>
                <a:cubicBezTo>
                  <a:pt x="3429243" y="2219550"/>
                  <a:pt x="3429060" y="2215318"/>
                  <a:pt x="3428878" y="2211086"/>
                </a:cubicBezTo>
                <a:cubicBezTo>
                  <a:pt x="3427116" y="2211208"/>
                  <a:pt x="3427116" y="2211208"/>
                  <a:pt x="3427116" y="2211208"/>
                </a:cubicBezTo>
                <a:cubicBezTo>
                  <a:pt x="3427116" y="2211208"/>
                  <a:pt x="3427297" y="2215441"/>
                  <a:pt x="3427297" y="2215441"/>
                </a:cubicBezTo>
                <a:cubicBezTo>
                  <a:pt x="3428484" y="2212172"/>
                  <a:pt x="3429397" y="2225640"/>
                  <a:pt x="3430293" y="2227171"/>
                </a:cubicBezTo>
                <a:cubicBezTo>
                  <a:pt x="3430591" y="2227680"/>
                  <a:pt x="3430887" y="2226862"/>
                  <a:pt x="3431192" y="2223660"/>
                </a:cubicBezTo>
                <a:close/>
                <a:moveTo>
                  <a:pt x="3434022" y="2289093"/>
                </a:moveTo>
                <a:cubicBezTo>
                  <a:pt x="3433452" y="2275906"/>
                  <a:pt x="3428354" y="2280671"/>
                  <a:pt x="3426212" y="2272003"/>
                </a:cubicBezTo>
                <a:cubicBezTo>
                  <a:pt x="3428545" y="2285066"/>
                  <a:pt x="3428354" y="2280671"/>
                  <a:pt x="3426592" y="2280794"/>
                </a:cubicBezTo>
                <a:lnTo>
                  <a:pt x="3426783" y="2285190"/>
                </a:lnTo>
                <a:cubicBezTo>
                  <a:pt x="3426973" y="2289585"/>
                  <a:pt x="3426973" y="2289585"/>
                  <a:pt x="3426973" y="2289585"/>
                </a:cubicBezTo>
                <a:cubicBezTo>
                  <a:pt x="3428354" y="2280671"/>
                  <a:pt x="3432261" y="2289216"/>
                  <a:pt x="3434022" y="2289093"/>
                </a:cubicBezTo>
                <a:close/>
                <a:moveTo>
                  <a:pt x="3434041" y="2085335"/>
                </a:moveTo>
                <a:cubicBezTo>
                  <a:pt x="3435211" y="2071542"/>
                  <a:pt x="3429926" y="2071911"/>
                  <a:pt x="3430122" y="2076465"/>
                </a:cubicBezTo>
                <a:cubicBezTo>
                  <a:pt x="3432081" y="2080900"/>
                  <a:pt x="3432279" y="2085459"/>
                  <a:pt x="3434041" y="2085335"/>
                </a:cubicBezTo>
                <a:close/>
                <a:moveTo>
                  <a:pt x="3440549" y="1931826"/>
                </a:moveTo>
                <a:cubicBezTo>
                  <a:pt x="3438788" y="1931949"/>
                  <a:pt x="3435264" y="1932195"/>
                  <a:pt x="3435644" y="1940986"/>
                </a:cubicBezTo>
                <a:cubicBezTo>
                  <a:pt x="3438788" y="1931949"/>
                  <a:pt x="3437406" y="1940862"/>
                  <a:pt x="3439548" y="1949529"/>
                </a:cubicBezTo>
                <a:cubicBezTo>
                  <a:pt x="3438977" y="1936344"/>
                  <a:pt x="3440739" y="1936221"/>
                  <a:pt x="3440549" y="1931826"/>
                </a:cubicBezTo>
                <a:close/>
                <a:moveTo>
                  <a:pt x="3442168" y="2145080"/>
                </a:moveTo>
                <a:cubicBezTo>
                  <a:pt x="3442344" y="2149146"/>
                  <a:pt x="3438504" y="2145337"/>
                  <a:pt x="3436848" y="2149529"/>
                </a:cubicBezTo>
                <a:cubicBezTo>
                  <a:pt x="3438328" y="2141272"/>
                  <a:pt x="3434664" y="2141527"/>
                  <a:pt x="3434312" y="2133402"/>
                </a:cubicBezTo>
                <a:cubicBezTo>
                  <a:pt x="3434488" y="2137467"/>
                  <a:pt x="3433010" y="2145720"/>
                  <a:pt x="3429522" y="2150041"/>
                </a:cubicBezTo>
                <a:cubicBezTo>
                  <a:pt x="3428819" y="2133785"/>
                  <a:pt x="3434312" y="2133402"/>
                  <a:pt x="3428291" y="2121595"/>
                </a:cubicBezTo>
                <a:cubicBezTo>
                  <a:pt x="3430123" y="2121467"/>
                  <a:pt x="3431779" y="2117275"/>
                  <a:pt x="3433609" y="2117146"/>
                </a:cubicBezTo>
                <a:cubicBezTo>
                  <a:pt x="3433960" y="2125272"/>
                  <a:pt x="3432131" y="2125400"/>
                  <a:pt x="3432307" y="2129465"/>
                </a:cubicBezTo>
                <a:cubicBezTo>
                  <a:pt x="3435793" y="2125144"/>
                  <a:pt x="3435265" y="2112954"/>
                  <a:pt x="3439280" y="2120828"/>
                </a:cubicBezTo>
                <a:cubicBezTo>
                  <a:pt x="3435793" y="2125144"/>
                  <a:pt x="3439808" y="2133018"/>
                  <a:pt x="3435968" y="2129209"/>
                </a:cubicBezTo>
                <a:cubicBezTo>
                  <a:pt x="3436320" y="2137339"/>
                  <a:pt x="3441816" y="2136956"/>
                  <a:pt x="3442168" y="2145080"/>
                </a:cubicBezTo>
                <a:close/>
                <a:moveTo>
                  <a:pt x="3444944" y="2341586"/>
                </a:moveTo>
                <a:lnTo>
                  <a:pt x="3444903" y="2337073"/>
                </a:lnTo>
                <a:lnTo>
                  <a:pt x="3443641" y="2337842"/>
                </a:lnTo>
                <a:cubicBezTo>
                  <a:pt x="3443283" y="2339751"/>
                  <a:pt x="3443051" y="2342056"/>
                  <a:pt x="3443032" y="2344146"/>
                </a:cubicBezTo>
                <a:lnTo>
                  <a:pt x="3443290" y="2346105"/>
                </a:lnTo>
                <a:close/>
                <a:moveTo>
                  <a:pt x="3445144" y="2035583"/>
                </a:moveTo>
                <a:cubicBezTo>
                  <a:pt x="3443020" y="2027404"/>
                  <a:pt x="3442122" y="2006651"/>
                  <a:pt x="3438419" y="2002746"/>
                </a:cubicBezTo>
                <a:cubicBezTo>
                  <a:pt x="3438599" y="2006897"/>
                  <a:pt x="3438777" y="2011048"/>
                  <a:pt x="3438958" y="2015198"/>
                </a:cubicBezTo>
                <a:cubicBezTo>
                  <a:pt x="3442481" y="2014952"/>
                  <a:pt x="3439317" y="2023499"/>
                  <a:pt x="3439496" y="2027650"/>
                </a:cubicBezTo>
                <a:cubicBezTo>
                  <a:pt x="3441438" y="2031678"/>
                  <a:pt x="3443379" y="2035706"/>
                  <a:pt x="3445144" y="2035583"/>
                </a:cubicBezTo>
                <a:close/>
                <a:moveTo>
                  <a:pt x="3445227" y="2206022"/>
                </a:moveTo>
                <a:cubicBezTo>
                  <a:pt x="3445481" y="2211885"/>
                  <a:pt x="3442010" y="2209187"/>
                  <a:pt x="3441309" y="2212359"/>
                </a:cubicBezTo>
                <a:cubicBezTo>
                  <a:pt x="3441075" y="2213417"/>
                  <a:pt x="3441149" y="2215126"/>
                  <a:pt x="3441772" y="2218022"/>
                </a:cubicBezTo>
                <a:cubicBezTo>
                  <a:pt x="3443754" y="2217883"/>
                  <a:pt x="3447379" y="2209790"/>
                  <a:pt x="3445227" y="2206022"/>
                </a:cubicBezTo>
                <a:close/>
                <a:moveTo>
                  <a:pt x="3446656" y="2336014"/>
                </a:moveTo>
                <a:cubicBezTo>
                  <a:pt x="3446656" y="2336014"/>
                  <a:pt x="3444895" y="2336136"/>
                  <a:pt x="3444895" y="2336136"/>
                </a:cubicBezTo>
                <a:lnTo>
                  <a:pt x="3444903" y="2337073"/>
                </a:lnTo>
                <a:close/>
                <a:moveTo>
                  <a:pt x="3446963" y="1926220"/>
                </a:moveTo>
                <a:lnTo>
                  <a:pt x="3443400" y="1935884"/>
                </a:lnTo>
                <a:lnTo>
                  <a:pt x="3445075" y="1921856"/>
                </a:lnTo>
                <a:close/>
                <a:moveTo>
                  <a:pt x="3446963" y="1946253"/>
                </a:moveTo>
                <a:lnTo>
                  <a:pt x="3446315" y="1953412"/>
                </a:lnTo>
                <a:lnTo>
                  <a:pt x="3440031" y="1955021"/>
                </a:lnTo>
                <a:cubicBezTo>
                  <a:pt x="3436893" y="1956339"/>
                  <a:pt x="3433758" y="1958367"/>
                  <a:pt x="3430678" y="1961684"/>
                </a:cubicBezTo>
                <a:cubicBezTo>
                  <a:pt x="3430144" y="1949314"/>
                  <a:pt x="3423334" y="1962197"/>
                  <a:pt x="3426470" y="1949571"/>
                </a:cubicBezTo>
                <a:cubicBezTo>
                  <a:pt x="3425348" y="1966193"/>
                  <a:pt x="3417111" y="1946087"/>
                  <a:pt x="3413974" y="1958715"/>
                </a:cubicBezTo>
                <a:cubicBezTo>
                  <a:pt x="3413974" y="1958715"/>
                  <a:pt x="3414153" y="1962838"/>
                  <a:pt x="3412316" y="1962966"/>
                </a:cubicBezTo>
                <a:cubicBezTo>
                  <a:pt x="3411960" y="1954720"/>
                  <a:pt x="3413974" y="1958715"/>
                  <a:pt x="3413618" y="1950468"/>
                </a:cubicBezTo>
                <a:cubicBezTo>
                  <a:pt x="3411960" y="1954720"/>
                  <a:pt x="3408109" y="1950853"/>
                  <a:pt x="3408287" y="1954976"/>
                </a:cubicBezTo>
                <a:cubicBezTo>
                  <a:pt x="3410124" y="1954847"/>
                  <a:pt x="3410124" y="1954847"/>
                  <a:pt x="3410481" y="1963094"/>
                </a:cubicBezTo>
                <a:cubicBezTo>
                  <a:pt x="3404972" y="1963479"/>
                  <a:pt x="3400943" y="1955489"/>
                  <a:pt x="3395254" y="1951750"/>
                </a:cubicBezTo>
                <a:cubicBezTo>
                  <a:pt x="3398749" y="1947369"/>
                  <a:pt x="3398749" y="1947369"/>
                  <a:pt x="3400764" y="1951365"/>
                </a:cubicBezTo>
                <a:cubicBezTo>
                  <a:pt x="3400585" y="1947242"/>
                  <a:pt x="3398749" y="1947369"/>
                  <a:pt x="3398570" y="1943246"/>
                </a:cubicBezTo>
                <a:cubicBezTo>
                  <a:pt x="3395076" y="1947626"/>
                  <a:pt x="3393049" y="1953971"/>
                  <a:pt x="3390747" y="1959302"/>
                </a:cubicBezTo>
                <a:lnTo>
                  <a:pt x="3384109" y="1966290"/>
                </a:lnTo>
                <a:lnTo>
                  <a:pt x="3383474" y="1966290"/>
                </a:lnTo>
                <a:cubicBezTo>
                  <a:pt x="3382613" y="1966290"/>
                  <a:pt x="3382613" y="1966290"/>
                  <a:pt x="3382613" y="1966290"/>
                </a:cubicBezTo>
                <a:cubicBezTo>
                  <a:pt x="3382613" y="1958276"/>
                  <a:pt x="3380317" y="1958276"/>
                  <a:pt x="3382613" y="1954267"/>
                </a:cubicBezTo>
                <a:cubicBezTo>
                  <a:pt x="3387208" y="1966291"/>
                  <a:pt x="3387208" y="1946254"/>
                  <a:pt x="3389508" y="1942248"/>
                </a:cubicBezTo>
                <a:cubicBezTo>
                  <a:pt x="3387208" y="1934234"/>
                  <a:pt x="3384912" y="1938239"/>
                  <a:pt x="3382613" y="1926220"/>
                </a:cubicBezTo>
                <a:lnTo>
                  <a:pt x="3383022" y="1924995"/>
                </a:lnTo>
                <a:lnTo>
                  <a:pt x="3383662" y="1924058"/>
                </a:lnTo>
                <a:lnTo>
                  <a:pt x="3383346" y="1924025"/>
                </a:lnTo>
                <a:lnTo>
                  <a:pt x="3384623" y="1920208"/>
                </a:lnTo>
                <a:cubicBezTo>
                  <a:pt x="3384337" y="1917202"/>
                  <a:pt x="3383762" y="1914196"/>
                  <a:pt x="3384912" y="1914196"/>
                </a:cubicBezTo>
                <a:cubicBezTo>
                  <a:pt x="3385486" y="1914196"/>
                  <a:pt x="3385917" y="1915699"/>
                  <a:pt x="3386276" y="1917765"/>
                </a:cubicBezTo>
                <a:lnTo>
                  <a:pt x="3387160" y="1924348"/>
                </a:lnTo>
                <a:lnTo>
                  <a:pt x="3386854" y="1931546"/>
                </a:lnTo>
                <a:cubicBezTo>
                  <a:pt x="3386241" y="1932692"/>
                  <a:pt x="3385801" y="1932722"/>
                  <a:pt x="3387563" y="1932599"/>
                </a:cubicBezTo>
                <a:cubicBezTo>
                  <a:pt x="3387183" y="1923809"/>
                  <a:pt x="3391467" y="1941143"/>
                  <a:pt x="3392849" y="1932230"/>
                </a:cubicBezTo>
                <a:lnTo>
                  <a:pt x="3389235" y="1926859"/>
                </a:lnTo>
                <a:lnTo>
                  <a:pt x="3389508" y="1926220"/>
                </a:lnTo>
                <a:cubicBezTo>
                  <a:pt x="3387208" y="1918201"/>
                  <a:pt x="3389508" y="1914196"/>
                  <a:pt x="3387208" y="1906182"/>
                </a:cubicBezTo>
                <a:cubicBezTo>
                  <a:pt x="3382613" y="1906182"/>
                  <a:pt x="3382613" y="1914196"/>
                  <a:pt x="3380317" y="1906182"/>
                </a:cubicBezTo>
                <a:lnTo>
                  <a:pt x="3382019" y="1904127"/>
                </a:lnTo>
                <a:lnTo>
                  <a:pt x="3382561" y="1908443"/>
                </a:lnTo>
                <a:lnTo>
                  <a:pt x="3383060" y="1902869"/>
                </a:lnTo>
                <a:lnTo>
                  <a:pt x="3384050" y="1901673"/>
                </a:lnTo>
                <a:cubicBezTo>
                  <a:pt x="3387928" y="1900920"/>
                  <a:pt x="3391804" y="1909186"/>
                  <a:pt x="3391804" y="1906182"/>
                </a:cubicBezTo>
                <a:lnTo>
                  <a:pt x="3391467" y="1904709"/>
                </a:lnTo>
                <a:lnTo>
                  <a:pt x="3392204" y="1906051"/>
                </a:lnTo>
                <a:cubicBezTo>
                  <a:pt x="3392620" y="1906088"/>
                  <a:pt x="3393027" y="1905264"/>
                  <a:pt x="3393375" y="1903118"/>
                </a:cubicBezTo>
                <a:cubicBezTo>
                  <a:pt x="3392578" y="1899990"/>
                  <a:pt x="3391284" y="1896896"/>
                  <a:pt x="3390101" y="1894914"/>
                </a:cubicBezTo>
                <a:lnTo>
                  <a:pt x="3389083" y="1894317"/>
                </a:lnTo>
                <a:lnTo>
                  <a:pt x="3387208" y="1886144"/>
                </a:lnTo>
                <a:lnTo>
                  <a:pt x="3390479" y="1880801"/>
                </a:lnTo>
                <a:lnTo>
                  <a:pt x="3392532" y="1879022"/>
                </a:lnTo>
                <a:cubicBezTo>
                  <a:pt x="3394341" y="1878386"/>
                  <a:pt x="3395758" y="1879307"/>
                  <a:pt x="3395934" y="1883370"/>
                </a:cubicBezTo>
                <a:cubicBezTo>
                  <a:pt x="3396110" y="1887434"/>
                  <a:pt x="3392270" y="1883625"/>
                  <a:pt x="3392446" y="1887690"/>
                </a:cubicBezTo>
                <a:cubicBezTo>
                  <a:pt x="3396461" y="1895560"/>
                  <a:pt x="3397591" y="1879177"/>
                  <a:pt x="3401606" y="1887050"/>
                </a:cubicBezTo>
                <a:lnTo>
                  <a:pt x="3400841" y="1883140"/>
                </a:lnTo>
                <a:lnTo>
                  <a:pt x="3401895" y="1883140"/>
                </a:lnTo>
                <a:lnTo>
                  <a:pt x="3403169" y="1885871"/>
                </a:lnTo>
                <a:lnTo>
                  <a:pt x="3403214" y="1886679"/>
                </a:lnTo>
                <a:lnTo>
                  <a:pt x="3402507" y="1891280"/>
                </a:lnTo>
                <a:cubicBezTo>
                  <a:pt x="3400998" y="1893159"/>
                  <a:pt x="3397551" y="1887147"/>
                  <a:pt x="3394104" y="1890154"/>
                </a:cubicBezTo>
                <a:cubicBezTo>
                  <a:pt x="3396404" y="1898168"/>
                  <a:pt x="3396404" y="1898168"/>
                  <a:pt x="3394104" y="1906182"/>
                </a:cubicBezTo>
                <a:cubicBezTo>
                  <a:pt x="3395828" y="1904179"/>
                  <a:pt x="3397264" y="1903427"/>
                  <a:pt x="3398414" y="1903615"/>
                </a:cubicBezTo>
                <a:lnTo>
                  <a:pt x="3398631" y="1903873"/>
                </a:lnTo>
                <a:lnTo>
                  <a:pt x="3398199" y="1907352"/>
                </a:lnTo>
                <a:cubicBezTo>
                  <a:pt x="3398021" y="1908344"/>
                  <a:pt x="3398063" y="1909321"/>
                  <a:pt x="3399029" y="1911212"/>
                </a:cubicBezTo>
                <a:lnTo>
                  <a:pt x="3400999" y="1908774"/>
                </a:lnTo>
                <a:lnTo>
                  <a:pt x="3401000" y="1922211"/>
                </a:lnTo>
                <a:cubicBezTo>
                  <a:pt x="3404447" y="1910189"/>
                  <a:pt x="3407894" y="1918455"/>
                  <a:pt x="3414249" y="1921648"/>
                </a:cubicBezTo>
                <a:lnTo>
                  <a:pt x="3417973" y="1921930"/>
                </a:lnTo>
                <a:lnTo>
                  <a:pt x="3417326" y="1926103"/>
                </a:lnTo>
                <a:cubicBezTo>
                  <a:pt x="3416949" y="1927599"/>
                  <a:pt x="3416593" y="1929583"/>
                  <a:pt x="3416762" y="1933489"/>
                </a:cubicBezTo>
                <a:cubicBezTo>
                  <a:pt x="3422048" y="1933120"/>
                  <a:pt x="3422048" y="1933120"/>
                  <a:pt x="3422048" y="1933120"/>
                </a:cubicBezTo>
                <a:lnTo>
                  <a:pt x="3418120" y="1921941"/>
                </a:lnTo>
                <a:lnTo>
                  <a:pt x="3421682" y="1922211"/>
                </a:lnTo>
                <a:cubicBezTo>
                  <a:pt x="3419386" y="1902173"/>
                  <a:pt x="3423982" y="1914196"/>
                  <a:pt x="3426279" y="1918201"/>
                </a:cubicBezTo>
                <a:cubicBezTo>
                  <a:pt x="3426279" y="1914196"/>
                  <a:pt x="3421682" y="1902173"/>
                  <a:pt x="3423982" y="1898168"/>
                </a:cubicBezTo>
                <a:cubicBezTo>
                  <a:pt x="3426279" y="1898168"/>
                  <a:pt x="3426279" y="1902173"/>
                  <a:pt x="3428579" y="1902173"/>
                </a:cubicBezTo>
                <a:cubicBezTo>
                  <a:pt x="3428579" y="1890154"/>
                  <a:pt x="3433174" y="1886145"/>
                  <a:pt x="3433174" y="1878131"/>
                </a:cubicBezTo>
                <a:cubicBezTo>
                  <a:pt x="3430875" y="1878131"/>
                  <a:pt x="3430875" y="1878131"/>
                  <a:pt x="3430875" y="1874126"/>
                </a:cubicBezTo>
                <a:lnTo>
                  <a:pt x="3431560" y="1874477"/>
                </a:lnTo>
                <a:lnTo>
                  <a:pt x="3434509" y="1876536"/>
                </a:lnTo>
                <a:lnTo>
                  <a:pt x="3435480" y="1876486"/>
                </a:lnTo>
                <a:lnTo>
                  <a:pt x="3435760" y="1876629"/>
                </a:lnTo>
                <a:cubicBezTo>
                  <a:pt x="3437770" y="1877131"/>
                  <a:pt x="3440069" y="1878133"/>
                  <a:pt x="3442367" y="1882140"/>
                </a:cubicBezTo>
                <a:cubicBezTo>
                  <a:pt x="3440644" y="1891154"/>
                  <a:pt x="3441505" y="1909187"/>
                  <a:pt x="3443983" y="1919331"/>
                </a:cubicBezTo>
                <a:lnTo>
                  <a:pt x="3444592" y="1920738"/>
                </a:lnTo>
                <a:lnTo>
                  <a:pt x="3441989" y="1924280"/>
                </a:lnTo>
                <a:lnTo>
                  <a:pt x="3442587" y="1938089"/>
                </a:lnTo>
                <a:lnTo>
                  <a:pt x="3441793" y="1940243"/>
                </a:lnTo>
                <a:cubicBezTo>
                  <a:pt x="3440070" y="1945252"/>
                  <a:pt x="3438920" y="1950260"/>
                  <a:pt x="3440070" y="1954266"/>
                </a:cubicBezTo>
                <a:cubicBezTo>
                  <a:pt x="3442367" y="1950262"/>
                  <a:pt x="3442367" y="1946253"/>
                  <a:pt x="3446963" y="1946253"/>
                </a:cubicBezTo>
                <a:close/>
                <a:moveTo>
                  <a:pt x="3448485" y="1990285"/>
                </a:moveTo>
                <a:cubicBezTo>
                  <a:pt x="3446893" y="1994314"/>
                  <a:pt x="3443200" y="1990654"/>
                  <a:pt x="3443538" y="1998471"/>
                </a:cubicBezTo>
                <a:cubicBezTo>
                  <a:pt x="3445300" y="1998348"/>
                  <a:pt x="3448823" y="1998102"/>
                  <a:pt x="3448485" y="1990285"/>
                </a:cubicBezTo>
                <a:close/>
                <a:moveTo>
                  <a:pt x="3451450" y="1443251"/>
                </a:moveTo>
                <a:lnTo>
                  <a:pt x="3449007" y="1447419"/>
                </a:lnTo>
                <a:cubicBezTo>
                  <a:pt x="3444200" y="1451766"/>
                  <a:pt x="3439439" y="1445220"/>
                  <a:pt x="3433550" y="1436460"/>
                </a:cubicBezTo>
                <a:cubicBezTo>
                  <a:pt x="3430978" y="1440717"/>
                  <a:pt x="3429190" y="1441861"/>
                  <a:pt x="3427608" y="1442481"/>
                </a:cubicBezTo>
                <a:lnTo>
                  <a:pt x="3425965" y="1443486"/>
                </a:lnTo>
                <a:lnTo>
                  <a:pt x="3424843" y="1436836"/>
                </a:lnTo>
                <a:cubicBezTo>
                  <a:pt x="3423407" y="1434331"/>
                  <a:pt x="3421682" y="1431327"/>
                  <a:pt x="3421682" y="1425317"/>
                </a:cubicBezTo>
                <a:lnTo>
                  <a:pt x="3426531" y="1426549"/>
                </a:lnTo>
                <a:lnTo>
                  <a:pt x="3426046" y="1432906"/>
                </a:lnTo>
                <a:lnTo>
                  <a:pt x="3432525" y="1425492"/>
                </a:lnTo>
                <a:lnTo>
                  <a:pt x="3435472" y="1424314"/>
                </a:lnTo>
                <a:lnTo>
                  <a:pt x="3438081" y="1423840"/>
                </a:lnTo>
                <a:lnTo>
                  <a:pt x="3438836" y="1423991"/>
                </a:lnTo>
                <a:cubicBezTo>
                  <a:pt x="3440184" y="1425298"/>
                  <a:pt x="3441439" y="1427757"/>
                  <a:pt x="3442531" y="1431756"/>
                </a:cubicBezTo>
                <a:cubicBezTo>
                  <a:pt x="3441897" y="1427725"/>
                  <a:pt x="3442141" y="1425416"/>
                  <a:pt x="3442816" y="1424414"/>
                </a:cubicBezTo>
                <a:lnTo>
                  <a:pt x="3444106" y="1424640"/>
                </a:lnTo>
                <a:lnTo>
                  <a:pt x="3445935" y="1426301"/>
                </a:lnTo>
                <a:lnTo>
                  <a:pt x="3448378" y="1439502"/>
                </a:lnTo>
                <a:lnTo>
                  <a:pt x="3449613" y="1436974"/>
                </a:lnTo>
                <a:lnTo>
                  <a:pt x="3449837" y="1441845"/>
                </a:lnTo>
                <a:close/>
                <a:moveTo>
                  <a:pt x="3453423" y="2216718"/>
                </a:moveTo>
                <a:lnTo>
                  <a:pt x="3453003" y="2217238"/>
                </a:lnTo>
                <a:lnTo>
                  <a:pt x="3453320" y="2217469"/>
                </a:lnTo>
                <a:close/>
                <a:moveTo>
                  <a:pt x="3455101" y="2214641"/>
                </a:moveTo>
                <a:cubicBezTo>
                  <a:pt x="3455437" y="2212168"/>
                  <a:pt x="3455311" y="2209240"/>
                  <a:pt x="3454426" y="2209302"/>
                </a:cubicBezTo>
                <a:lnTo>
                  <a:pt x="3453423" y="2216718"/>
                </a:lnTo>
                <a:close/>
                <a:moveTo>
                  <a:pt x="3456529" y="2216991"/>
                </a:moveTo>
                <a:cubicBezTo>
                  <a:pt x="3456614" y="2218943"/>
                  <a:pt x="3455732" y="2219005"/>
                  <a:pt x="3454830" y="2218577"/>
                </a:cubicBezTo>
                <a:lnTo>
                  <a:pt x="3453320" y="2217469"/>
                </a:lnTo>
                <a:lnTo>
                  <a:pt x="3451748" y="2229078"/>
                </a:lnTo>
                <a:cubicBezTo>
                  <a:pt x="3453510" y="2228955"/>
                  <a:pt x="3458629" y="2224681"/>
                  <a:pt x="3456529" y="2216991"/>
                </a:cubicBezTo>
                <a:close/>
                <a:moveTo>
                  <a:pt x="3457872" y="2306263"/>
                </a:moveTo>
                <a:lnTo>
                  <a:pt x="3457194" y="2306562"/>
                </a:lnTo>
                <a:cubicBezTo>
                  <a:pt x="3456116" y="2308166"/>
                  <a:pt x="3454874" y="2311311"/>
                  <a:pt x="3453042" y="2311439"/>
                </a:cubicBezTo>
                <a:cubicBezTo>
                  <a:pt x="3452691" y="2303309"/>
                  <a:pt x="3452515" y="2299244"/>
                  <a:pt x="3450683" y="2299372"/>
                </a:cubicBezTo>
                <a:cubicBezTo>
                  <a:pt x="3450946" y="2305469"/>
                  <a:pt x="3449660" y="2307597"/>
                  <a:pt x="3448286" y="2307693"/>
                </a:cubicBezTo>
                <a:lnTo>
                  <a:pt x="3445740" y="2304320"/>
                </a:lnTo>
                <a:lnTo>
                  <a:pt x="3445538" y="2307885"/>
                </a:lnTo>
                <a:cubicBezTo>
                  <a:pt x="3445538" y="2307885"/>
                  <a:pt x="3445362" y="2303821"/>
                  <a:pt x="3445362" y="2303821"/>
                </a:cubicBezTo>
                <a:lnTo>
                  <a:pt x="3445740" y="2304320"/>
                </a:lnTo>
                <a:lnTo>
                  <a:pt x="3446058" y="2298678"/>
                </a:lnTo>
                <a:cubicBezTo>
                  <a:pt x="3446887" y="2296582"/>
                  <a:pt x="3447758" y="2295503"/>
                  <a:pt x="3446843" y="2295567"/>
                </a:cubicBezTo>
                <a:cubicBezTo>
                  <a:pt x="3447018" y="2299627"/>
                  <a:pt x="3443179" y="2295823"/>
                  <a:pt x="3443531" y="2303949"/>
                </a:cubicBezTo>
                <a:cubicBezTo>
                  <a:pt x="3445362" y="2303821"/>
                  <a:pt x="3445538" y="2307885"/>
                  <a:pt x="3445889" y="2316011"/>
                </a:cubicBezTo>
                <a:cubicBezTo>
                  <a:pt x="3438564" y="2316523"/>
                  <a:pt x="3438564" y="2316523"/>
                  <a:pt x="3438564" y="2316523"/>
                </a:cubicBezTo>
                <a:cubicBezTo>
                  <a:pt x="3440925" y="2328586"/>
                  <a:pt x="3439268" y="2332778"/>
                  <a:pt x="3443105" y="2336586"/>
                </a:cubicBezTo>
                <a:cubicBezTo>
                  <a:pt x="3442753" y="2328457"/>
                  <a:pt x="3440925" y="2328586"/>
                  <a:pt x="3440573" y="2320459"/>
                </a:cubicBezTo>
                <a:cubicBezTo>
                  <a:pt x="3442491" y="2322364"/>
                  <a:pt x="3444323" y="2322236"/>
                  <a:pt x="3445740" y="2323156"/>
                </a:cubicBezTo>
                <a:lnTo>
                  <a:pt x="3448415" y="2332102"/>
                </a:lnTo>
                <a:close/>
                <a:moveTo>
                  <a:pt x="3461173" y="1761812"/>
                </a:moveTo>
                <a:lnTo>
                  <a:pt x="3457127" y="1769043"/>
                </a:lnTo>
                <a:lnTo>
                  <a:pt x="3456984" y="1768136"/>
                </a:lnTo>
                <a:lnTo>
                  <a:pt x="3460753" y="1757914"/>
                </a:lnTo>
                <a:close/>
                <a:moveTo>
                  <a:pt x="3462478" y="1773944"/>
                </a:moveTo>
                <a:lnTo>
                  <a:pt x="3461494" y="1783083"/>
                </a:lnTo>
                <a:lnTo>
                  <a:pt x="3459575" y="1781165"/>
                </a:lnTo>
                <a:cubicBezTo>
                  <a:pt x="3458175" y="1781327"/>
                  <a:pt x="3456679" y="1782578"/>
                  <a:pt x="3455246" y="1783952"/>
                </a:cubicBezTo>
                <a:lnTo>
                  <a:pt x="3453965" y="1785094"/>
                </a:lnTo>
                <a:lnTo>
                  <a:pt x="3454807" y="1778246"/>
                </a:lnTo>
                <a:lnTo>
                  <a:pt x="3455669" y="1777809"/>
                </a:lnTo>
                <a:lnTo>
                  <a:pt x="3462378" y="1773025"/>
                </a:lnTo>
                <a:close/>
                <a:moveTo>
                  <a:pt x="3463238" y="2208682"/>
                </a:moveTo>
                <a:cubicBezTo>
                  <a:pt x="3461645" y="2212716"/>
                  <a:pt x="3459545" y="2205023"/>
                  <a:pt x="3458122" y="2212962"/>
                </a:cubicBezTo>
                <a:cubicBezTo>
                  <a:pt x="3458206" y="2214915"/>
                  <a:pt x="3459569" y="2215797"/>
                  <a:pt x="3460870" y="2215220"/>
                </a:cubicBezTo>
                <a:cubicBezTo>
                  <a:pt x="3462171" y="2214639"/>
                  <a:pt x="3463408" y="2212593"/>
                  <a:pt x="3463238" y="2208682"/>
                </a:cubicBezTo>
                <a:close/>
                <a:moveTo>
                  <a:pt x="3463622" y="2131356"/>
                </a:moveTo>
                <a:cubicBezTo>
                  <a:pt x="3464150" y="2143546"/>
                  <a:pt x="3461966" y="2135549"/>
                  <a:pt x="3458477" y="2139865"/>
                </a:cubicBezTo>
                <a:cubicBezTo>
                  <a:pt x="3457949" y="2127674"/>
                  <a:pt x="3461966" y="2135549"/>
                  <a:pt x="3463622" y="2131356"/>
                </a:cubicBezTo>
                <a:close/>
                <a:moveTo>
                  <a:pt x="3467522" y="1922102"/>
                </a:moveTo>
                <a:cubicBezTo>
                  <a:pt x="3465592" y="1918318"/>
                  <a:pt x="3461560" y="1906846"/>
                  <a:pt x="3462067" y="1918564"/>
                </a:cubicBezTo>
                <a:cubicBezTo>
                  <a:pt x="3463661" y="1914535"/>
                  <a:pt x="3465592" y="1918318"/>
                  <a:pt x="3464168" y="1926255"/>
                </a:cubicBezTo>
                <a:cubicBezTo>
                  <a:pt x="3465760" y="1922225"/>
                  <a:pt x="3467691" y="1926009"/>
                  <a:pt x="3467522" y="1922102"/>
                </a:cubicBezTo>
                <a:close/>
                <a:moveTo>
                  <a:pt x="3468897" y="2253265"/>
                </a:moveTo>
                <a:cubicBezTo>
                  <a:pt x="3469073" y="2257329"/>
                  <a:pt x="3467242" y="2257457"/>
                  <a:pt x="3467242" y="2257457"/>
                </a:cubicBezTo>
                <a:cubicBezTo>
                  <a:pt x="3467417" y="2261521"/>
                  <a:pt x="3467417" y="2261521"/>
                  <a:pt x="3467417" y="2261521"/>
                </a:cubicBezTo>
                <a:cubicBezTo>
                  <a:pt x="3467768" y="2269647"/>
                  <a:pt x="3465585" y="2261650"/>
                  <a:pt x="3463753" y="2261777"/>
                </a:cubicBezTo>
                <a:cubicBezTo>
                  <a:pt x="3465233" y="2253520"/>
                  <a:pt x="3467065" y="2253392"/>
                  <a:pt x="3468897" y="2253265"/>
                </a:cubicBezTo>
                <a:close/>
                <a:moveTo>
                  <a:pt x="3471707" y="1808789"/>
                </a:moveTo>
                <a:cubicBezTo>
                  <a:pt x="3470465" y="1811933"/>
                  <a:pt x="3469583" y="1812758"/>
                  <a:pt x="3468900" y="1812233"/>
                </a:cubicBezTo>
                <a:lnTo>
                  <a:pt x="3468873" y="1812153"/>
                </a:lnTo>
                <a:lnTo>
                  <a:pt x="3465891" y="1815691"/>
                </a:lnTo>
                <a:cubicBezTo>
                  <a:pt x="3462628" y="1816874"/>
                  <a:pt x="3458930" y="1815508"/>
                  <a:pt x="3455255" y="1815430"/>
                </a:cubicBezTo>
                <a:lnTo>
                  <a:pt x="3454239" y="1815678"/>
                </a:lnTo>
                <a:lnTo>
                  <a:pt x="3453858" y="1814017"/>
                </a:lnTo>
                <a:lnTo>
                  <a:pt x="3455818" y="1807639"/>
                </a:lnTo>
                <a:lnTo>
                  <a:pt x="3458776" y="1807143"/>
                </a:lnTo>
                <a:cubicBezTo>
                  <a:pt x="3460999" y="1805459"/>
                  <a:pt x="3463202" y="1803266"/>
                  <a:pt x="3464557" y="1813361"/>
                </a:cubicBezTo>
                <a:cubicBezTo>
                  <a:pt x="3464557" y="1813361"/>
                  <a:pt x="3464382" y="1809300"/>
                  <a:pt x="3466214" y="1809173"/>
                </a:cubicBezTo>
                <a:cubicBezTo>
                  <a:pt x="3466039" y="1805107"/>
                  <a:pt x="3462550" y="1809428"/>
                  <a:pt x="3463853" y="1797105"/>
                </a:cubicBezTo>
                <a:cubicBezTo>
                  <a:pt x="3465685" y="1796978"/>
                  <a:pt x="3466407" y="1803042"/>
                  <a:pt x="3467291" y="1807567"/>
                </a:cubicBezTo>
                <a:lnTo>
                  <a:pt x="3468873" y="1812153"/>
                </a:lnTo>
                <a:close/>
                <a:moveTo>
                  <a:pt x="3472845" y="1288901"/>
                </a:moveTo>
                <a:lnTo>
                  <a:pt x="3470398" y="1279382"/>
                </a:lnTo>
                <a:lnTo>
                  <a:pt x="3467734" y="1282654"/>
                </a:lnTo>
                <a:cubicBezTo>
                  <a:pt x="3465751" y="1278655"/>
                  <a:pt x="3470986" y="1274157"/>
                  <a:pt x="3467198" y="1270284"/>
                </a:cubicBezTo>
                <a:cubicBezTo>
                  <a:pt x="3463948" y="1278781"/>
                  <a:pt x="3454572" y="1271165"/>
                  <a:pt x="3454928" y="1279410"/>
                </a:cubicBezTo>
                <a:cubicBezTo>
                  <a:pt x="3459054" y="1280674"/>
                  <a:pt x="3464041" y="1284205"/>
                  <a:pt x="3469206" y="1287431"/>
                </a:cubicBezTo>
                <a:close/>
                <a:moveTo>
                  <a:pt x="3477919" y="1612707"/>
                </a:moveTo>
                <a:cubicBezTo>
                  <a:pt x="3477091" y="1614803"/>
                  <a:pt x="3476545" y="1612803"/>
                  <a:pt x="3475956" y="1609788"/>
                </a:cubicBezTo>
                <a:lnTo>
                  <a:pt x="3475893" y="1609537"/>
                </a:lnTo>
                <a:lnTo>
                  <a:pt x="3476841" y="1609647"/>
                </a:lnTo>
                <a:lnTo>
                  <a:pt x="3477659" y="1606674"/>
                </a:lnTo>
                <a:lnTo>
                  <a:pt x="3477853" y="1611183"/>
                </a:lnTo>
                <a:cubicBezTo>
                  <a:pt x="3477919" y="1612707"/>
                  <a:pt x="3477919" y="1612707"/>
                  <a:pt x="3477919" y="1612707"/>
                </a:cubicBezTo>
                <a:close/>
                <a:moveTo>
                  <a:pt x="3480408" y="1718000"/>
                </a:moveTo>
                <a:cubicBezTo>
                  <a:pt x="3480290" y="1720556"/>
                  <a:pt x="3479920" y="1722620"/>
                  <a:pt x="3479003" y="1722684"/>
                </a:cubicBezTo>
                <a:cubicBezTo>
                  <a:pt x="3476344" y="1724907"/>
                  <a:pt x="3475210" y="1719891"/>
                  <a:pt x="3475470" y="1715286"/>
                </a:cubicBezTo>
                <a:cubicBezTo>
                  <a:pt x="3475729" y="1710683"/>
                  <a:pt x="3477385" y="1706491"/>
                  <a:pt x="3480308" y="1710363"/>
                </a:cubicBezTo>
                <a:cubicBezTo>
                  <a:pt x="3480396" y="1712395"/>
                  <a:pt x="3480528" y="1715443"/>
                  <a:pt x="3480408" y="1718000"/>
                </a:cubicBezTo>
                <a:close/>
                <a:moveTo>
                  <a:pt x="3480845" y="1890673"/>
                </a:moveTo>
                <a:lnTo>
                  <a:pt x="3480805" y="1888302"/>
                </a:lnTo>
                <a:lnTo>
                  <a:pt x="3480720" y="1889677"/>
                </a:lnTo>
                <a:close/>
                <a:moveTo>
                  <a:pt x="3481187" y="1730682"/>
                </a:moveTo>
                <a:cubicBezTo>
                  <a:pt x="3480235" y="1751130"/>
                  <a:pt x="3474741" y="1751513"/>
                  <a:pt x="3471780" y="1768020"/>
                </a:cubicBezTo>
                <a:lnTo>
                  <a:pt x="3466950" y="1771112"/>
                </a:lnTo>
                <a:lnTo>
                  <a:pt x="3466425" y="1765474"/>
                </a:lnTo>
                <a:lnTo>
                  <a:pt x="3466590" y="1764818"/>
                </a:lnTo>
                <a:cubicBezTo>
                  <a:pt x="3467853" y="1762182"/>
                  <a:pt x="3469597" y="1760023"/>
                  <a:pt x="3471429" y="1759895"/>
                </a:cubicBezTo>
                <a:cubicBezTo>
                  <a:pt x="3469245" y="1751895"/>
                  <a:pt x="3466542" y="1753103"/>
                  <a:pt x="3463948" y="1756851"/>
                </a:cubicBezTo>
                <a:lnTo>
                  <a:pt x="3463263" y="1758075"/>
                </a:lnTo>
                <a:lnTo>
                  <a:pt x="3463053" y="1757914"/>
                </a:lnTo>
                <a:cubicBezTo>
                  <a:pt x="3465350" y="1749900"/>
                  <a:pt x="3467649" y="1753910"/>
                  <a:pt x="3469945" y="1753910"/>
                </a:cubicBezTo>
                <a:cubicBezTo>
                  <a:pt x="3467649" y="1745895"/>
                  <a:pt x="3474541" y="1749900"/>
                  <a:pt x="3472245" y="1741886"/>
                </a:cubicBezTo>
                <a:cubicBezTo>
                  <a:pt x="3469945" y="1741886"/>
                  <a:pt x="3467649" y="1741886"/>
                  <a:pt x="3467649" y="1737877"/>
                </a:cubicBezTo>
                <a:lnTo>
                  <a:pt x="3468195" y="1737242"/>
                </a:lnTo>
                <a:lnTo>
                  <a:pt x="3474389" y="1743384"/>
                </a:lnTo>
                <a:cubicBezTo>
                  <a:pt x="3475870" y="1735130"/>
                  <a:pt x="3479179" y="1726745"/>
                  <a:pt x="3481187" y="1730682"/>
                </a:cubicBezTo>
                <a:close/>
                <a:moveTo>
                  <a:pt x="3481287" y="1933870"/>
                </a:moveTo>
                <a:cubicBezTo>
                  <a:pt x="3479144" y="1925203"/>
                  <a:pt x="3479525" y="1933993"/>
                  <a:pt x="3477763" y="1934116"/>
                </a:cubicBezTo>
                <a:cubicBezTo>
                  <a:pt x="3477954" y="1938511"/>
                  <a:pt x="3477954" y="1938511"/>
                  <a:pt x="3478143" y="1942905"/>
                </a:cubicBezTo>
                <a:cubicBezTo>
                  <a:pt x="3477954" y="1938511"/>
                  <a:pt x="3481667" y="1942659"/>
                  <a:pt x="3481287" y="1933870"/>
                </a:cubicBezTo>
                <a:close/>
                <a:moveTo>
                  <a:pt x="3483864" y="2031898"/>
                </a:moveTo>
                <a:cubicBezTo>
                  <a:pt x="3481743" y="2027801"/>
                  <a:pt x="3482109" y="2036266"/>
                  <a:pt x="3480171" y="2036401"/>
                </a:cubicBezTo>
                <a:cubicBezTo>
                  <a:pt x="3479805" y="2027936"/>
                  <a:pt x="3477500" y="2019611"/>
                  <a:pt x="3473809" y="2024114"/>
                </a:cubicBezTo>
                <a:cubicBezTo>
                  <a:pt x="3478049" y="2032304"/>
                  <a:pt x="3480171" y="2036401"/>
                  <a:pt x="3482476" y="2044730"/>
                </a:cubicBezTo>
                <a:cubicBezTo>
                  <a:pt x="3482292" y="2040498"/>
                  <a:pt x="3482109" y="2036266"/>
                  <a:pt x="3483864" y="2031898"/>
                </a:cubicBezTo>
                <a:close/>
                <a:moveTo>
                  <a:pt x="3484177" y="1799764"/>
                </a:moveTo>
                <a:cubicBezTo>
                  <a:pt x="3482344" y="1799893"/>
                  <a:pt x="3481993" y="1791766"/>
                  <a:pt x="3478507" y="1796083"/>
                </a:cubicBezTo>
                <a:cubicBezTo>
                  <a:pt x="3482696" y="1808022"/>
                  <a:pt x="3471883" y="1812850"/>
                  <a:pt x="3467691" y="1800915"/>
                </a:cubicBezTo>
                <a:cubicBezTo>
                  <a:pt x="3467340" y="1792789"/>
                  <a:pt x="3471355" y="1800659"/>
                  <a:pt x="3473012" y="1796467"/>
                </a:cubicBezTo>
                <a:cubicBezTo>
                  <a:pt x="3474844" y="1796339"/>
                  <a:pt x="3472660" y="1788341"/>
                  <a:pt x="3474492" y="1788213"/>
                </a:cubicBezTo>
                <a:cubicBezTo>
                  <a:pt x="3474316" y="1784149"/>
                  <a:pt x="3470828" y="1788469"/>
                  <a:pt x="3468996" y="1788596"/>
                </a:cubicBezTo>
                <a:cubicBezTo>
                  <a:pt x="3467992" y="1786628"/>
                  <a:pt x="3467860" y="1783580"/>
                  <a:pt x="3467522" y="1781057"/>
                </a:cubicBezTo>
                <a:lnTo>
                  <a:pt x="3466339" y="1779141"/>
                </a:lnTo>
                <a:lnTo>
                  <a:pt x="3466732" y="1775554"/>
                </a:lnTo>
                <a:lnTo>
                  <a:pt x="3466822" y="1775502"/>
                </a:lnTo>
                <a:cubicBezTo>
                  <a:pt x="3468011" y="1776438"/>
                  <a:pt x="3469472" y="1778374"/>
                  <a:pt x="3470476" y="1780343"/>
                </a:cubicBezTo>
                <a:cubicBezTo>
                  <a:pt x="3471780" y="1768020"/>
                  <a:pt x="3475444" y="1767764"/>
                  <a:pt x="3477100" y="1763576"/>
                </a:cubicBezTo>
                <a:cubicBezTo>
                  <a:pt x="3477559" y="1763544"/>
                  <a:pt x="3477946" y="1764536"/>
                  <a:pt x="3478298" y="1766040"/>
                </a:cubicBezTo>
                <a:lnTo>
                  <a:pt x="3479155" y="1770851"/>
                </a:lnTo>
                <a:lnTo>
                  <a:pt x="3477881" y="1770249"/>
                </a:lnTo>
                <a:cubicBezTo>
                  <a:pt x="3475777" y="1771407"/>
                  <a:pt x="3473414" y="1778039"/>
                  <a:pt x="3475015" y="1784392"/>
                </a:cubicBezTo>
                <a:cubicBezTo>
                  <a:pt x="3476057" y="1777855"/>
                  <a:pt x="3478614" y="1783332"/>
                  <a:pt x="3479513" y="1779228"/>
                </a:cubicBezTo>
                <a:lnTo>
                  <a:pt x="3479669" y="1773734"/>
                </a:lnTo>
                <a:lnTo>
                  <a:pt x="3480269" y="1777112"/>
                </a:lnTo>
                <a:cubicBezTo>
                  <a:pt x="3480621" y="1778616"/>
                  <a:pt x="3481008" y="1779607"/>
                  <a:pt x="3481465" y="1779576"/>
                </a:cubicBezTo>
                <a:cubicBezTo>
                  <a:pt x="3479812" y="1783764"/>
                  <a:pt x="3476324" y="1788085"/>
                  <a:pt x="3475019" y="1800403"/>
                </a:cubicBezTo>
                <a:cubicBezTo>
                  <a:pt x="3478507" y="1796083"/>
                  <a:pt x="3479812" y="1783764"/>
                  <a:pt x="3483649" y="1787573"/>
                </a:cubicBezTo>
                <a:cubicBezTo>
                  <a:pt x="3483826" y="1791638"/>
                  <a:pt x="3483826" y="1791638"/>
                  <a:pt x="3484177" y="1799764"/>
                </a:cubicBezTo>
                <a:close/>
                <a:moveTo>
                  <a:pt x="3485147" y="1923578"/>
                </a:moveTo>
                <a:lnTo>
                  <a:pt x="3484959" y="1923632"/>
                </a:lnTo>
                <a:cubicBezTo>
                  <a:pt x="3484630" y="1924329"/>
                  <a:pt x="3484473" y="1925809"/>
                  <a:pt x="3484599" y="1928739"/>
                </a:cubicBezTo>
                <a:close/>
                <a:moveTo>
                  <a:pt x="3485263" y="1909741"/>
                </a:moveTo>
                <a:cubicBezTo>
                  <a:pt x="3485088" y="1905677"/>
                  <a:pt x="3484912" y="1901612"/>
                  <a:pt x="3484912" y="1901612"/>
                </a:cubicBezTo>
                <a:cubicBezTo>
                  <a:pt x="3484516" y="1892470"/>
                  <a:pt x="3482752" y="1899471"/>
                  <a:pt x="3481598" y="1896686"/>
                </a:cubicBezTo>
                <a:lnTo>
                  <a:pt x="3480845" y="1890673"/>
                </a:lnTo>
                <a:lnTo>
                  <a:pt x="3480897" y="1893742"/>
                </a:lnTo>
                <a:cubicBezTo>
                  <a:pt x="3479064" y="1893871"/>
                  <a:pt x="3478888" y="1889805"/>
                  <a:pt x="3479064" y="1893871"/>
                </a:cubicBezTo>
                <a:cubicBezTo>
                  <a:pt x="3479943" y="1914186"/>
                  <a:pt x="3474448" y="1914570"/>
                  <a:pt x="3473143" y="1926892"/>
                </a:cubicBezTo>
                <a:cubicBezTo>
                  <a:pt x="3475327" y="1934890"/>
                  <a:pt x="3474448" y="1914570"/>
                  <a:pt x="3480119" y="1918251"/>
                </a:cubicBezTo>
                <a:cubicBezTo>
                  <a:pt x="3480295" y="1922315"/>
                  <a:pt x="3478639" y="1926509"/>
                  <a:pt x="3480471" y="1926381"/>
                </a:cubicBezTo>
                <a:cubicBezTo>
                  <a:pt x="3480119" y="1918251"/>
                  <a:pt x="3484135" y="1926125"/>
                  <a:pt x="3483607" y="1913931"/>
                </a:cubicBezTo>
                <a:cubicBezTo>
                  <a:pt x="3481775" y="1914059"/>
                  <a:pt x="3479943" y="1914186"/>
                  <a:pt x="3477935" y="1910253"/>
                </a:cubicBezTo>
                <a:cubicBezTo>
                  <a:pt x="3479768" y="1910125"/>
                  <a:pt x="3479592" y="1906061"/>
                  <a:pt x="3479416" y="1901996"/>
                </a:cubicBezTo>
                <a:cubicBezTo>
                  <a:pt x="3483080" y="1901740"/>
                  <a:pt x="3483255" y="1905805"/>
                  <a:pt x="3485263" y="1909741"/>
                </a:cubicBezTo>
                <a:close/>
                <a:moveTo>
                  <a:pt x="3488375" y="1934353"/>
                </a:moveTo>
                <a:cubicBezTo>
                  <a:pt x="3486613" y="1934477"/>
                  <a:pt x="3486783" y="1938383"/>
                  <a:pt x="3484851" y="1934599"/>
                </a:cubicBezTo>
                <a:cubicBezTo>
                  <a:pt x="3485020" y="1938507"/>
                  <a:pt x="3485189" y="1942414"/>
                  <a:pt x="3485189" y="1942414"/>
                </a:cubicBezTo>
                <a:cubicBezTo>
                  <a:pt x="3486951" y="1942290"/>
                  <a:pt x="3488713" y="1942167"/>
                  <a:pt x="3488375" y="1934353"/>
                </a:cubicBezTo>
                <a:close/>
                <a:moveTo>
                  <a:pt x="3489548" y="1920557"/>
                </a:moveTo>
                <a:cubicBezTo>
                  <a:pt x="3487786" y="1920680"/>
                  <a:pt x="3487447" y="1912868"/>
                  <a:pt x="3485854" y="1916896"/>
                </a:cubicBezTo>
                <a:lnTo>
                  <a:pt x="3485147" y="1923578"/>
                </a:lnTo>
                <a:lnTo>
                  <a:pt x="3486350" y="1923230"/>
                </a:lnTo>
                <a:cubicBezTo>
                  <a:pt x="3487471" y="1923641"/>
                  <a:pt x="3488836" y="1924526"/>
                  <a:pt x="3489548" y="1920557"/>
                </a:cubicBezTo>
                <a:close/>
                <a:moveTo>
                  <a:pt x="3491080" y="1831891"/>
                </a:moveTo>
                <a:cubicBezTo>
                  <a:pt x="3491431" y="1840016"/>
                  <a:pt x="3486288" y="1848530"/>
                  <a:pt x="3484279" y="1844593"/>
                </a:cubicBezTo>
                <a:cubicBezTo>
                  <a:pt x="3485408" y="1828209"/>
                  <a:pt x="3489423" y="1836084"/>
                  <a:pt x="3491080" y="1831891"/>
                </a:cubicBezTo>
                <a:close/>
                <a:moveTo>
                  <a:pt x="3491198" y="1876566"/>
                </a:moveTo>
                <a:cubicBezTo>
                  <a:pt x="3487675" y="1876812"/>
                  <a:pt x="3488878" y="1863797"/>
                  <a:pt x="3487116" y="1863920"/>
                </a:cubicBezTo>
                <a:cubicBezTo>
                  <a:pt x="3487302" y="1868218"/>
                  <a:pt x="3485540" y="1868341"/>
                  <a:pt x="3485726" y="1872638"/>
                </a:cubicBezTo>
                <a:cubicBezTo>
                  <a:pt x="3487489" y="1872515"/>
                  <a:pt x="3487489" y="1872515"/>
                  <a:pt x="3489436" y="1876689"/>
                </a:cubicBezTo>
                <a:cubicBezTo>
                  <a:pt x="3487675" y="1876812"/>
                  <a:pt x="3484522" y="1885653"/>
                  <a:pt x="3486284" y="1885530"/>
                </a:cubicBezTo>
                <a:cubicBezTo>
                  <a:pt x="3486098" y="1881232"/>
                  <a:pt x="3491570" y="1885161"/>
                  <a:pt x="3491198" y="1876566"/>
                </a:cubicBezTo>
                <a:close/>
                <a:moveTo>
                  <a:pt x="3492399" y="1904688"/>
                </a:moveTo>
                <a:cubicBezTo>
                  <a:pt x="3490637" y="1904811"/>
                  <a:pt x="3488705" y="1901027"/>
                  <a:pt x="3488367" y="1893215"/>
                </a:cubicBezTo>
                <a:cubicBezTo>
                  <a:pt x="3488536" y="1897120"/>
                  <a:pt x="3488367" y="1893215"/>
                  <a:pt x="3486605" y="1893338"/>
                </a:cubicBezTo>
                <a:cubicBezTo>
                  <a:pt x="3488874" y="1904934"/>
                  <a:pt x="3488705" y="1901027"/>
                  <a:pt x="3487450" y="1912869"/>
                </a:cubicBezTo>
                <a:cubicBezTo>
                  <a:pt x="3490974" y="1912623"/>
                  <a:pt x="3490974" y="1912623"/>
                  <a:pt x="3492399" y="1904688"/>
                </a:cubicBezTo>
                <a:close/>
                <a:moveTo>
                  <a:pt x="3493701" y="1595300"/>
                </a:moveTo>
                <a:cubicBezTo>
                  <a:pt x="3494580" y="1615621"/>
                  <a:pt x="3483415" y="1612322"/>
                  <a:pt x="3479751" y="1612579"/>
                </a:cubicBezTo>
                <a:cubicBezTo>
                  <a:pt x="3479224" y="1600388"/>
                  <a:pt x="3481056" y="1600261"/>
                  <a:pt x="3482536" y="1592002"/>
                </a:cubicBezTo>
                <a:cubicBezTo>
                  <a:pt x="3488208" y="1595684"/>
                  <a:pt x="3491693" y="1591363"/>
                  <a:pt x="3493701" y="1595300"/>
                </a:cubicBezTo>
                <a:close/>
                <a:moveTo>
                  <a:pt x="3494084" y="2104655"/>
                </a:moveTo>
                <a:cubicBezTo>
                  <a:pt x="3493916" y="2100749"/>
                  <a:pt x="3493746" y="2096839"/>
                  <a:pt x="3493577" y="2092933"/>
                </a:cubicBezTo>
                <a:cubicBezTo>
                  <a:pt x="3493577" y="2092933"/>
                  <a:pt x="3491815" y="2093056"/>
                  <a:pt x="3491646" y="2089150"/>
                </a:cubicBezTo>
                <a:cubicBezTo>
                  <a:pt x="3489885" y="2089273"/>
                  <a:pt x="3490053" y="2093179"/>
                  <a:pt x="3488458" y="2097208"/>
                </a:cubicBezTo>
                <a:cubicBezTo>
                  <a:pt x="3490222" y="2097085"/>
                  <a:pt x="3492154" y="2100873"/>
                  <a:pt x="3494084" y="2104655"/>
                </a:cubicBezTo>
                <a:close/>
                <a:moveTo>
                  <a:pt x="3498584" y="1835444"/>
                </a:moveTo>
                <a:cubicBezTo>
                  <a:pt x="3499288" y="1851699"/>
                  <a:pt x="3494744" y="1831635"/>
                  <a:pt x="3493439" y="1843953"/>
                </a:cubicBezTo>
                <a:cubicBezTo>
                  <a:pt x="3492981" y="1843985"/>
                  <a:pt x="3492834" y="1843231"/>
                  <a:pt x="3492898" y="1842081"/>
                </a:cubicBezTo>
                <a:cubicBezTo>
                  <a:pt x="3493094" y="1838628"/>
                  <a:pt x="3495201" y="1831603"/>
                  <a:pt x="3496576" y="1831507"/>
                </a:cubicBezTo>
                <a:cubicBezTo>
                  <a:pt x="3497104" y="1843697"/>
                  <a:pt x="3496576" y="1831507"/>
                  <a:pt x="3498584" y="1835444"/>
                </a:cubicBezTo>
                <a:close/>
                <a:moveTo>
                  <a:pt x="3499442" y="1924570"/>
                </a:moveTo>
                <a:cubicBezTo>
                  <a:pt x="3497386" y="1924714"/>
                  <a:pt x="3495517" y="1929154"/>
                  <a:pt x="3495517" y="1929154"/>
                </a:cubicBezTo>
                <a:cubicBezTo>
                  <a:pt x="3493275" y="1925001"/>
                  <a:pt x="3494959" y="1916262"/>
                  <a:pt x="3493089" y="1920703"/>
                </a:cubicBezTo>
                <a:cubicBezTo>
                  <a:pt x="3493461" y="1929297"/>
                  <a:pt x="3495703" y="1933451"/>
                  <a:pt x="3497944" y="1937605"/>
                </a:cubicBezTo>
                <a:cubicBezTo>
                  <a:pt x="3497572" y="1929011"/>
                  <a:pt x="3499629" y="1928867"/>
                  <a:pt x="3499442" y="1924570"/>
                </a:cubicBezTo>
                <a:close/>
                <a:moveTo>
                  <a:pt x="3503078" y="2067454"/>
                </a:moveTo>
                <a:cubicBezTo>
                  <a:pt x="3499737" y="2071932"/>
                  <a:pt x="3497426" y="2059358"/>
                  <a:pt x="3496213" y="2072178"/>
                </a:cubicBezTo>
                <a:cubicBezTo>
                  <a:pt x="3498582" y="2065645"/>
                  <a:pt x="3500678" y="2075849"/>
                  <a:pt x="3502015" y="2074162"/>
                </a:cubicBezTo>
                <a:cubicBezTo>
                  <a:pt x="3502460" y="2073597"/>
                  <a:pt x="3502819" y="2071716"/>
                  <a:pt x="3503078" y="2067454"/>
                </a:cubicBezTo>
                <a:close/>
                <a:moveTo>
                  <a:pt x="3503700" y="1899987"/>
                </a:moveTo>
                <a:cubicBezTo>
                  <a:pt x="3501572" y="1891647"/>
                  <a:pt x="3503334" y="1891523"/>
                  <a:pt x="3503334" y="1891523"/>
                </a:cubicBezTo>
                <a:cubicBezTo>
                  <a:pt x="3501572" y="1891647"/>
                  <a:pt x="3502601" y="1874594"/>
                  <a:pt x="3499260" y="1879073"/>
                </a:cubicBezTo>
                <a:cubicBezTo>
                  <a:pt x="3499351" y="1881189"/>
                  <a:pt x="3499048" y="1884394"/>
                  <a:pt x="3498988" y="1888112"/>
                </a:cubicBezTo>
                <a:cubicBezTo>
                  <a:pt x="3498929" y="1891830"/>
                  <a:pt x="3499111" y="1896063"/>
                  <a:pt x="3500176" y="1900233"/>
                </a:cubicBezTo>
                <a:cubicBezTo>
                  <a:pt x="3499810" y="1891770"/>
                  <a:pt x="3499626" y="1887536"/>
                  <a:pt x="3501388" y="1887414"/>
                </a:cubicBezTo>
                <a:cubicBezTo>
                  <a:pt x="3501388" y="1887414"/>
                  <a:pt x="3500176" y="1900233"/>
                  <a:pt x="3503700" y="1899987"/>
                </a:cubicBezTo>
                <a:close/>
                <a:moveTo>
                  <a:pt x="3504319" y="1958194"/>
                </a:moveTo>
                <a:lnTo>
                  <a:pt x="3503942" y="1957604"/>
                </a:lnTo>
                <a:lnTo>
                  <a:pt x="3503702" y="1957910"/>
                </a:lnTo>
                <a:close/>
                <a:moveTo>
                  <a:pt x="3504781" y="1607343"/>
                </a:moveTo>
                <a:lnTo>
                  <a:pt x="3502190" y="1611012"/>
                </a:lnTo>
                <a:cubicBezTo>
                  <a:pt x="3501362" y="1613109"/>
                  <a:pt x="3500992" y="1615173"/>
                  <a:pt x="3501909" y="1615110"/>
                </a:cubicBezTo>
                <a:close/>
                <a:moveTo>
                  <a:pt x="3505219" y="1606723"/>
                </a:moveTo>
                <a:lnTo>
                  <a:pt x="3505127" y="1606408"/>
                </a:lnTo>
                <a:lnTo>
                  <a:pt x="3504781" y="1607343"/>
                </a:lnTo>
                <a:close/>
                <a:moveTo>
                  <a:pt x="3505454" y="1940996"/>
                </a:moveTo>
                <a:cubicBezTo>
                  <a:pt x="3505088" y="1932531"/>
                  <a:pt x="3502593" y="1915726"/>
                  <a:pt x="3501381" y="1928546"/>
                </a:cubicBezTo>
                <a:cubicBezTo>
                  <a:pt x="3504904" y="1928300"/>
                  <a:pt x="3503508" y="1936887"/>
                  <a:pt x="3501563" y="1932777"/>
                </a:cubicBezTo>
                <a:cubicBezTo>
                  <a:pt x="3501746" y="1937010"/>
                  <a:pt x="3501930" y="1941242"/>
                  <a:pt x="3503692" y="1941119"/>
                </a:cubicBezTo>
                <a:cubicBezTo>
                  <a:pt x="3503508" y="1936887"/>
                  <a:pt x="3501563" y="1932777"/>
                  <a:pt x="3503325" y="1932655"/>
                </a:cubicBezTo>
                <a:cubicBezTo>
                  <a:pt x="3503508" y="1936887"/>
                  <a:pt x="3505454" y="1940996"/>
                  <a:pt x="3505454" y="1940996"/>
                </a:cubicBezTo>
                <a:close/>
                <a:moveTo>
                  <a:pt x="3508836" y="1783602"/>
                </a:moveTo>
                <a:cubicBezTo>
                  <a:pt x="3510157" y="1771988"/>
                  <a:pt x="3503644" y="1751705"/>
                  <a:pt x="3501797" y="1770269"/>
                </a:cubicBezTo>
                <a:cubicBezTo>
                  <a:pt x="3501973" y="1774351"/>
                  <a:pt x="3505144" y="1765937"/>
                  <a:pt x="3507260" y="1773982"/>
                </a:cubicBezTo>
                <a:cubicBezTo>
                  <a:pt x="3505674" y="1778192"/>
                  <a:pt x="3505851" y="1782274"/>
                  <a:pt x="3504442" y="1790565"/>
                </a:cubicBezTo>
                <a:cubicBezTo>
                  <a:pt x="3507086" y="1790380"/>
                  <a:pt x="3508396" y="1787473"/>
                  <a:pt x="3508836" y="1783602"/>
                </a:cubicBezTo>
                <a:close/>
                <a:moveTo>
                  <a:pt x="3509493" y="1885807"/>
                </a:moveTo>
                <a:cubicBezTo>
                  <a:pt x="3509399" y="1878528"/>
                  <a:pt x="3508689" y="1872333"/>
                  <a:pt x="3506136" y="1874593"/>
                </a:cubicBezTo>
                <a:cubicBezTo>
                  <a:pt x="3508258" y="1882771"/>
                  <a:pt x="3507213" y="1899496"/>
                  <a:pt x="3509156" y="1903524"/>
                </a:cubicBezTo>
                <a:cubicBezTo>
                  <a:pt x="3509066" y="1901449"/>
                  <a:pt x="3509587" y="1893086"/>
                  <a:pt x="3509493" y="1885807"/>
                </a:cubicBezTo>
                <a:close/>
                <a:moveTo>
                  <a:pt x="3509852" y="2094924"/>
                </a:moveTo>
                <a:lnTo>
                  <a:pt x="3508223" y="2091910"/>
                </a:lnTo>
                <a:cubicBezTo>
                  <a:pt x="3506518" y="2095947"/>
                  <a:pt x="3510262" y="2095686"/>
                  <a:pt x="3506687" y="2099858"/>
                </a:cubicBezTo>
                <a:cubicBezTo>
                  <a:pt x="3503112" y="2104025"/>
                  <a:pt x="3500733" y="2092433"/>
                  <a:pt x="3499029" y="2096470"/>
                </a:cubicBezTo>
                <a:cubicBezTo>
                  <a:pt x="3499029" y="2096470"/>
                  <a:pt x="3499199" y="2100381"/>
                  <a:pt x="3499199" y="2100381"/>
                </a:cubicBezTo>
                <a:lnTo>
                  <a:pt x="3508744" y="2102184"/>
                </a:lnTo>
                <a:close/>
                <a:moveTo>
                  <a:pt x="3510573" y="1936717"/>
                </a:moveTo>
                <a:cubicBezTo>
                  <a:pt x="3511743" y="1922921"/>
                  <a:pt x="3506457" y="1923290"/>
                  <a:pt x="3506654" y="1927848"/>
                </a:cubicBezTo>
                <a:cubicBezTo>
                  <a:pt x="3508614" y="1932282"/>
                  <a:pt x="3508811" y="1936840"/>
                  <a:pt x="3510573" y="1936717"/>
                </a:cubicBezTo>
                <a:close/>
                <a:moveTo>
                  <a:pt x="3510807" y="1571909"/>
                </a:moveTo>
                <a:lnTo>
                  <a:pt x="3510258" y="1579879"/>
                </a:lnTo>
                <a:cubicBezTo>
                  <a:pt x="3509158" y="1580974"/>
                  <a:pt x="3507739" y="1580054"/>
                  <a:pt x="3507652" y="1578022"/>
                </a:cubicBezTo>
                <a:lnTo>
                  <a:pt x="3510088" y="1571855"/>
                </a:lnTo>
                <a:close/>
                <a:moveTo>
                  <a:pt x="3513167" y="1914985"/>
                </a:moveTo>
                <a:cubicBezTo>
                  <a:pt x="3511066" y="1907295"/>
                  <a:pt x="3509642" y="1915231"/>
                  <a:pt x="3507880" y="1915354"/>
                </a:cubicBezTo>
                <a:cubicBezTo>
                  <a:pt x="3507000" y="1915416"/>
                  <a:pt x="3507020" y="1915904"/>
                  <a:pt x="3507514" y="1916482"/>
                </a:cubicBezTo>
                <a:cubicBezTo>
                  <a:pt x="3508999" y="1918215"/>
                  <a:pt x="3514741" y="1920753"/>
                  <a:pt x="3513167" y="1914985"/>
                </a:cubicBezTo>
                <a:close/>
                <a:moveTo>
                  <a:pt x="3513236" y="1834422"/>
                </a:moveTo>
                <a:cubicBezTo>
                  <a:pt x="3511932" y="1846740"/>
                  <a:pt x="3504252" y="1839121"/>
                  <a:pt x="3500413" y="1835317"/>
                </a:cubicBezTo>
                <a:cubicBezTo>
                  <a:pt x="3501542" y="1818933"/>
                  <a:pt x="3507741" y="1834805"/>
                  <a:pt x="3513236" y="1834422"/>
                </a:cubicBezTo>
                <a:close/>
                <a:moveTo>
                  <a:pt x="3516209" y="1715295"/>
                </a:moveTo>
                <a:cubicBezTo>
                  <a:pt x="3513887" y="1707622"/>
                  <a:pt x="3510093" y="1711804"/>
                  <a:pt x="3508280" y="1715848"/>
                </a:cubicBezTo>
                <a:cubicBezTo>
                  <a:pt x="3510263" y="1715711"/>
                  <a:pt x="3510263" y="1715711"/>
                  <a:pt x="3508449" y="1719759"/>
                </a:cubicBezTo>
                <a:cubicBezTo>
                  <a:pt x="3512074" y="1711665"/>
                  <a:pt x="3514564" y="1723250"/>
                  <a:pt x="3516209" y="1715295"/>
                </a:cubicBezTo>
                <a:close/>
                <a:moveTo>
                  <a:pt x="3519026" y="1780402"/>
                </a:moveTo>
                <a:cubicBezTo>
                  <a:pt x="3516971" y="1780546"/>
                  <a:pt x="3512663" y="1776279"/>
                  <a:pt x="3512860" y="1780833"/>
                </a:cubicBezTo>
                <a:cubicBezTo>
                  <a:pt x="3515112" y="1785248"/>
                  <a:pt x="3513057" y="1785392"/>
                  <a:pt x="3513254" y="1789950"/>
                </a:cubicBezTo>
                <a:cubicBezTo>
                  <a:pt x="3515309" y="1789806"/>
                  <a:pt x="3517169" y="1785105"/>
                  <a:pt x="3519026" y="1780402"/>
                </a:cubicBezTo>
                <a:close/>
                <a:moveTo>
                  <a:pt x="3519679" y="1981397"/>
                </a:moveTo>
                <a:cubicBezTo>
                  <a:pt x="3516153" y="1981643"/>
                  <a:pt x="3516492" y="1989455"/>
                  <a:pt x="3514900" y="1993489"/>
                </a:cubicBezTo>
                <a:cubicBezTo>
                  <a:pt x="3516830" y="1997273"/>
                  <a:pt x="3518254" y="1989332"/>
                  <a:pt x="3519679" y="1981397"/>
                </a:cubicBezTo>
                <a:close/>
                <a:moveTo>
                  <a:pt x="3521110" y="1792833"/>
                </a:moveTo>
                <a:lnTo>
                  <a:pt x="3521051" y="1792473"/>
                </a:lnTo>
                <a:lnTo>
                  <a:pt x="3520985" y="1792807"/>
                </a:lnTo>
                <a:close/>
                <a:moveTo>
                  <a:pt x="3521469" y="1801135"/>
                </a:moveTo>
                <a:cubicBezTo>
                  <a:pt x="3520839" y="1798055"/>
                  <a:pt x="3520625" y="1795988"/>
                  <a:pt x="3520653" y="1794489"/>
                </a:cubicBezTo>
                <a:lnTo>
                  <a:pt x="3520985" y="1792807"/>
                </a:lnTo>
                <a:lnTo>
                  <a:pt x="3517348" y="1792053"/>
                </a:lnTo>
                <a:cubicBezTo>
                  <a:pt x="3516109" y="1792139"/>
                  <a:pt x="3515164" y="1793246"/>
                  <a:pt x="3515343" y="1797399"/>
                </a:cubicBezTo>
                <a:cubicBezTo>
                  <a:pt x="3515524" y="1801550"/>
                  <a:pt x="3519307" y="1797122"/>
                  <a:pt x="3521469" y="1801135"/>
                </a:cubicBezTo>
                <a:close/>
                <a:moveTo>
                  <a:pt x="3521597" y="1934657"/>
                </a:moveTo>
                <a:cubicBezTo>
                  <a:pt x="3519761" y="1934785"/>
                  <a:pt x="3521419" y="1930533"/>
                  <a:pt x="3521241" y="1926409"/>
                </a:cubicBezTo>
                <a:cubicBezTo>
                  <a:pt x="3515910" y="1930917"/>
                  <a:pt x="3513717" y="1922799"/>
                  <a:pt x="3512416" y="1935298"/>
                </a:cubicBezTo>
                <a:cubicBezTo>
                  <a:pt x="3512416" y="1935298"/>
                  <a:pt x="3514252" y="1935170"/>
                  <a:pt x="3514431" y="1939293"/>
                </a:cubicBezTo>
                <a:cubicBezTo>
                  <a:pt x="3515732" y="1926794"/>
                  <a:pt x="3521954" y="1942905"/>
                  <a:pt x="3521597" y="1934657"/>
                </a:cubicBezTo>
                <a:close/>
                <a:moveTo>
                  <a:pt x="3522489" y="1955274"/>
                </a:moveTo>
                <a:cubicBezTo>
                  <a:pt x="3522847" y="1963522"/>
                  <a:pt x="3515323" y="1959911"/>
                  <a:pt x="3513665" y="1964163"/>
                </a:cubicBezTo>
                <a:cubicBezTo>
                  <a:pt x="3512951" y="1947669"/>
                  <a:pt x="3518996" y="1959654"/>
                  <a:pt x="3522489" y="1955274"/>
                </a:cubicBezTo>
                <a:close/>
                <a:moveTo>
                  <a:pt x="3522733" y="1784392"/>
                </a:moveTo>
                <a:cubicBezTo>
                  <a:pt x="3518947" y="1788817"/>
                  <a:pt x="3522014" y="1767790"/>
                  <a:pt x="3518408" y="1776369"/>
                </a:cubicBezTo>
                <a:cubicBezTo>
                  <a:pt x="3518588" y="1780519"/>
                  <a:pt x="3519174" y="1782560"/>
                  <a:pt x="3519759" y="1784601"/>
                </a:cubicBezTo>
                <a:lnTo>
                  <a:pt x="3521051" y="1792473"/>
                </a:lnTo>
                <a:lnTo>
                  <a:pt x="3521290" y="1791258"/>
                </a:lnTo>
                <a:cubicBezTo>
                  <a:pt x="3521966" y="1789650"/>
                  <a:pt x="3522912" y="1788544"/>
                  <a:pt x="3522733" y="1784392"/>
                </a:cubicBezTo>
                <a:close/>
                <a:moveTo>
                  <a:pt x="3523314" y="1634474"/>
                </a:moveTo>
                <a:cubicBezTo>
                  <a:pt x="3521890" y="1642409"/>
                  <a:pt x="3514504" y="1635089"/>
                  <a:pt x="3513250" y="1646931"/>
                </a:cubicBezTo>
                <a:cubicBezTo>
                  <a:pt x="3518536" y="1646562"/>
                  <a:pt x="3523652" y="1642287"/>
                  <a:pt x="3523314" y="1634474"/>
                </a:cubicBezTo>
                <a:close/>
                <a:moveTo>
                  <a:pt x="3526976" y="1800750"/>
                </a:moveTo>
                <a:cubicBezTo>
                  <a:pt x="3526637" y="1792934"/>
                  <a:pt x="3526637" y="1792934"/>
                  <a:pt x="3526300" y="1785121"/>
                </a:cubicBezTo>
                <a:cubicBezTo>
                  <a:pt x="3522606" y="1781461"/>
                  <a:pt x="3526976" y="1800750"/>
                  <a:pt x="3523452" y="1800996"/>
                </a:cubicBezTo>
                <a:cubicBezTo>
                  <a:pt x="3523283" y="1797086"/>
                  <a:pt x="3521520" y="1797209"/>
                  <a:pt x="3521690" y="1801118"/>
                </a:cubicBezTo>
                <a:cubicBezTo>
                  <a:pt x="3523620" y="1804902"/>
                  <a:pt x="3524460" y="1803862"/>
                  <a:pt x="3525057" y="1802352"/>
                </a:cubicBezTo>
                <a:cubicBezTo>
                  <a:pt x="3525654" y="1800842"/>
                  <a:pt x="3526010" y="1798854"/>
                  <a:pt x="3526976" y="1800750"/>
                </a:cubicBezTo>
                <a:close/>
                <a:moveTo>
                  <a:pt x="3527113" y="1857907"/>
                </a:moveTo>
                <a:cubicBezTo>
                  <a:pt x="3527288" y="1861972"/>
                  <a:pt x="3525457" y="1862099"/>
                  <a:pt x="3525457" y="1862099"/>
                </a:cubicBezTo>
                <a:cubicBezTo>
                  <a:pt x="3521969" y="1866420"/>
                  <a:pt x="3521090" y="1846100"/>
                  <a:pt x="3515771" y="1850549"/>
                </a:cubicBezTo>
                <a:cubicBezTo>
                  <a:pt x="3517428" y="1846356"/>
                  <a:pt x="3519259" y="1846228"/>
                  <a:pt x="3519083" y="1842163"/>
                </a:cubicBezTo>
                <a:cubicBezTo>
                  <a:pt x="3522922" y="1845972"/>
                  <a:pt x="3519786" y="1858419"/>
                  <a:pt x="3527113" y="1857907"/>
                </a:cubicBezTo>
                <a:close/>
                <a:moveTo>
                  <a:pt x="3528559" y="1592311"/>
                </a:moveTo>
                <a:cubicBezTo>
                  <a:pt x="3524045" y="1579891"/>
                  <a:pt x="3520560" y="1591277"/>
                  <a:pt x="3523406" y="1593864"/>
                </a:cubicBezTo>
                <a:cubicBezTo>
                  <a:pt x="3524355" y="1594728"/>
                  <a:pt x="3526007" y="1594613"/>
                  <a:pt x="3528559" y="1592311"/>
                </a:cubicBezTo>
                <a:close/>
                <a:moveTo>
                  <a:pt x="3530424" y="1849525"/>
                </a:moveTo>
                <a:cubicBezTo>
                  <a:pt x="3526937" y="1853842"/>
                  <a:pt x="3524754" y="1845844"/>
                  <a:pt x="3522922" y="1845972"/>
                </a:cubicBezTo>
                <a:cubicBezTo>
                  <a:pt x="3522922" y="1845972"/>
                  <a:pt x="3524754" y="1845844"/>
                  <a:pt x="3524578" y="1841779"/>
                </a:cubicBezTo>
                <a:lnTo>
                  <a:pt x="3520884" y="1837729"/>
                </a:lnTo>
                <a:lnTo>
                  <a:pt x="3520738" y="1837970"/>
                </a:lnTo>
                <a:lnTo>
                  <a:pt x="3520569" y="1837385"/>
                </a:lnTo>
                <a:lnTo>
                  <a:pt x="3516712" y="1833157"/>
                </a:lnTo>
                <a:cubicBezTo>
                  <a:pt x="3516321" y="1831401"/>
                  <a:pt x="3516222" y="1829115"/>
                  <a:pt x="3516547" y="1826035"/>
                </a:cubicBezTo>
                <a:cubicBezTo>
                  <a:pt x="3517463" y="1825971"/>
                  <a:pt x="3518009" y="1827972"/>
                  <a:pt x="3518577" y="1830480"/>
                </a:cubicBezTo>
                <a:lnTo>
                  <a:pt x="3520569" y="1837385"/>
                </a:lnTo>
                <a:lnTo>
                  <a:pt x="3520884" y="1837729"/>
                </a:lnTo>
                <a:lnTo>
                  <a:pt x="3523310" y="1833716"/>
                </a:lnTo>
                <a:cubicBezTo>
                  <a:pt x="3524226" y="1833652"/>
                  <a:pt x="3525142" y="1833588"/>
                  <a:pt x="3525882" y="1829461"/>
                </a:cubicBezTo>
                <a:cubicBezTo>
                  <a:pt x="3528240" y="1841523"/>
                  <a:pt x="3526410" y="1841651"/>
                  <a:pt x="3524402" y="1837714"/>
                </a:cubicBezTo>
                <a:cubicBezTo>
                  <a:pt x="3524929" y="1849909"/>
                  <a:pt x="3529896" y="1837331"/>
                  <a:pt x="3530424" y="1849525"/>
                </a:cubicBezTo>
                <a:close/>
                <a:moveTo>
                  <a:pt x="3531134" y="1585409"/>
                </a:moveTo>
                <a:lnTo>
                  <a:pt x="3529708" y="1576065"/>
                </a:lnTo>
                <a:lnTo>
                  <a:pt x="3529632" y="1576488"/>
                </a:lnTo>
                <a:cubicBezTo>
                  <a:pt x="3528805" y="1578584"/>
                  <a:pt x="3527976" y="1580680"/>
                  <a:pt x="3528153" y="1584745"/>
                </a:cubicBezTo>
                <a:close/>
                <a:moveTo>
                  <a:pt x="3532896" y="1928699"/>
                </a:moveTo>
                <a:lnTo>
                  <a:pt x="3531587" y="1927164"/>
                </a:lnTo>
                <a:cubicBezTo>
                  <a:pt x="3531230" y="1924005"/>
                  <a:pt x="3531047" y="1919773"/>
                  <a:pt x="3530074" y="1917719"/>
                </a:cubicBezTo>
                <a:cubicBezTo>
                  <a:pt x="3529284" y="1919897"/>
                  <a:pt x="3529179" y="1922557"/>
                  <a:pt x="3529456" y="1925125"/>
                </a:cubicBezTo>
                <a:cubicBezTo>
                  <a:pt x="3529871" y="1928975"/>
                  <a:pt x="3531147" y="1932617"/>
                  <a:pt x="3532268" y="1934105"/>
                </a:cubicBezTo>
                <a:lnTo>
                  <a:pt x="3532665" y="1933272"/>
                </a:lnTo>
                <a:close/>
                <a:moveTo>
                  <a:pt x="3535744" y="1845077"/>
                </a:moveTo>
                <a:cubicBezTo>
                  <a:pt x="3535744" y="1845077"/>
                  <a:pt x="3534088" y="1849270"/>
                  <a:pt x="3534264" y="1853330"/>
                </a:cubicBezTo>
                <a:cubicBezTo>
                  <a:pt x="3532432" y="1853458"/>
                  <a:pt x="3530600" y="1853586"/>
                  <a:pt x="3530073" y="1841395"/>
                </a:cubicBezTo>
                <a:cubicBezTo>
                  <a:pt x="3532080" y="1845333"/>
                  <a:pt x="3533911" y="1845205"/>
                  <a:pt x="3535744" y="1845077"/>
                </a:cubicBezTo>
                <a:close/>
                <a:moveTo>
                  <a:pt x="3538812" y="1811547"/>
                </a:moveTo>
                <a:lnTo>
                  <a:pt x="3538224" y="1815636"/>
                </a:lnTo>
                <a:lnTo>
                  <a:pt x="3538678" y="1814195"/>
                </a:lnTo>
                <a:close/>
                <a:moveTo>
                  <a:pt x="3540209" y="1783881"/>
                </a:moveTo>
                <a:lnTo>
                  <a:pt x="3537380" y="1783368"/>
                </a:lnTo>
                <a:cubicBezTo>
                  <a:pt x="3536095" y="1783458"/>
                  <a:pt x="3535110" y="1784506"/>
                  <a:pt x="3535279" y="1788412"/>
                </a:cubicBezTo>
                <a:cubicBezTo>
                  <a:pt x="3536223" y="1786388"/>
                  <a:pt x="3537848" y="1788233"/>
                  <a:pt x="3539175" y="1789121"/>
                </a:cubicBezTo>
                <a:lnTo>
                  <a:pt x="3539944" y="1789124"/>
                </a:lnTo>
                <a:close/>
                <a:moveTo>
                  <a:pt x="3540888" y="1770443"/>
                </a:moveTo>
                <a:lnTo>
                  <a:pt x="3539738" y="1747687"/>
                </a:lnTo>
                <a:lnTo>
                  <a:pt x="3536842" y="1743102"/>
                </a:lnTo>
                <a:lnTo>
                  <a:pt x="3539374" y="1740478"/>
                </a:lnTo>
                <a:lnTo>
                  <a:pt x="3538450" y="1722176"/>
                </a:lnTo>
                <a:lnTo>
                  <a:pt x="3535524" y="1712623"/>
                </a:lnTo>
                <a:cubicBezTo>
                  <a:pt x="3533516" y="1708687"/>
                  <a:pt x="3531509" y="1704751"/>
                  <a:pt x="3531245" y="1698656"/>
                </a:cubicBezTo>
                <a:cubicBezTo>
                  <a:pt x="3529413" y="1698784"/>
                  <a:pt x="3524093" y="1703232"/>
                  <a:pt x="3523917" y="1699167"/>
                </a:cubicBezTo>
                <a:cubicBezTo>
                  <a:pt x="3525750" y="1699040"/>
                  <a:pt x="3525222" y="1686850"/>
                  <a:pt x="3527054" y="1686721"/>
                </a:cubicBezTo>
                <a:cubicBezTo>
                  <a:pt x="3525046" y="1682784"/>
                  <a:pt x="3523038" y="1678848"/>
                  <a:pt x="3519551" y="1683168"/>
                </a:cubicBezTo>
                <a:cubicBezTo>
                  <a:pt x="3519199" y="1675043"/>
                  <a:pt x="3521031" y="1674915"/>
                  <a:pt x="3519024" y="1670978"/>
                </a:cubicBezTo>
                <a:cubicBezTo>
                  <a:pt x="3511872" y="1675554"/>
                  <a:pt x="3502890" y="1680254"/>
                  <a:pt x="3494859" y="1664511"/>
                </a:cubicBezTo>
                <a:cubicBezTo>
                  <a:pt x="3495987" y="1648126"/>
                  <a:pt x="3501836" y="1655873"/>
                  <a:pt x="3505146" y="1647487"/>
                </a:cubicBezTo>
                <a:cubicBezTo>
                  <a:pt x="3501308" y="1643682"/>
                  <a:pt x="3508810" y="1647231"/>
                  <a:pt x="3506802" y="1643299"/>
                </a:cubicBezTo>
                <a:cubicBezTo>
                  <a:pt x="3504970" y="1643427"/>
                  <a:pt x="3504267" y="1627172"/>
                  <a:pt x="3505923" y="1622979"/>
                </a:cubicBezTo>
                <a:cubicBezTo>
                  <a:pt x="3507755" y="1622852"/>
                  <a:pt x="3509762" y="1626788"/>
                  <a:pt x="3510289" y="1638979"/>
                </a:cubicBezTo>
                <a:cubicBezTo>
                  <a:pt x="3512121" y="1638851"/>
                  <a:pt x="3513953" y="1638723"/>
                  <a:pt x="3513602" y="1630597"/>
                </a:cubicBezTo>
                <a:cubicBezTo>
                  <a:pt x="3508282" y="1635042"/>
                  <a:pt x="3511066" y="1614469"/>
                  <a:pt x="3511066" y="1614469"/>
                </a:cubicBezTo>
                <a:cubicBezTo>
                  <a:pt x="3509411" y="1618658"/>
                  <a:pt x="3509586" y="1622723"/>
                  <a:pt x="3507755" y="1622852"/>
                </a:cubicBezTo>
                <a:cubicBezTo>
                  <a:pt x="3507052" y="1606595"/>
                  <a:pt x="3504091" y="1623108"/>
                  <a:pt x="3502612" y="1631364"/>
                </a:cubicBezTo>
                <a:cubicBezTo>
                  <a:pt x="3498596" y="1623490"/>
                  <a:pt x="3490318" y="1644450"/>
                  <a:pt x="3485775" y="1624385"/>
                </a:cubicBezTo>
                <a:cubicBezTo>
                  <a:pt x="3487431" y="1620192"/>
                  <a:pt x="3489263" y="1620064"/>
                  <a:pt x="3492924" y="1619809"/>
                </a:cubicBezTo>
                <a:cubicBezTo>
                  <a:pt x="3492397" y="1607618"/>
                  <a:pt x="3494053" y="1603430"/>
                  <a:pt x="3497541" y="1599110"/>
                </a:cubicBezTo>
                <a:cubicBezTo>
                  <a:pt x="3499549" y="1603047"/>
                  <a:pt x="3497717" y="1603174"/>
                  <a:pt x="3498069" y="1611300"/>
                </a:cubicBezTo>
                <a:cubicBezTo>
                  <a:pt x="3499310" y="1608156"/>
                  <a:pt x="3501286" y="1598082"/>
                  <a:pt x="3503265" y="1600045"/>
                </a:cubicBezTo>
                <a:lnTo>
                  <a:pt x="3505127" y="1606408"/>
                </a:lnTo>
                <a:lnTo>
                  <a:pt x="3508487" y="1597326"/>
                </a:lnTo>
                <a:cubicBezTo>
                  <a:pt x="3510514" y="1591071"/>
                  <a:pt x="3512582" y="1585832"/>
                  <a:pt x="3515330" y="1585640"/>
                </a:cubicBezTo>
                <a:cubicBezTo>
                  <a:pt x="3513323" y="1581703"/>
                  <a:pt x="3513146" y="1577638"/>
                  <a:pt x="3512971" y="1573573"/>
                </a:cubicBezTo>
                <a:lnTo>
                  <a:pt x="3515180" y="1571054"/>
                </a:lnTo>
                <a:lnTo>
                  <a:pt x="3518211" y="1569576"/>
                </a:lnTo>
                <a:cubicBezTo>
                  <a:pt x="3518211" y="1569576"/>
                  <a:pt x="3518211" y="1581599"/>
                  <a:pt x="3522807" y="1577590"/>
                </a:cubicBezTo>
                <a:cubicBezTo>
                  <a:pt x="3525103" y="1577590"/>
                  <a:pt x="3525103" y="1573585"/>
                  <a:pt x="3527402" y="1569576"/>
                </a:cubicBezTo>
                <a:lnTo>
                  <a:pt x="3528802" y="1570127"/>
                </a:lnTo>
                <a:lnTo>
                  <a:pt x="3506767" y="1425751"/>
                </a:lnTo>
                <a:lnTo>
                  <a:pt x="3501630" y="1427299"/>
                </a:lnTo>
                <a:lnTo>
                  <a:pt x="3504132" y="1416299"/>
                </a:lnTo>
                <a:lnTo>
                  <a:pt x="3504825" y="1413273"/>
                </a:lnTo>
                <a:lnTo>
                  <a:pt x="3488343" y="1349175"/>
                </a:lnTo>
                <a:lnTo>
                  <a:pt x="3476841" y="1353185"/>
                </a:lnTo>
                <a:cubicBezTo>
                  <a:pt x="3476841" y="1341166"/>
                  <a:pt x="3476841" y="1337156"/>
                  <a:pt x="3472245" y="1337157"/>
                </a:cubicBezTo>
                <a:cubicBezTo>
                  <a:pt x="3472245" y="1333150"/>
                  <a:pt x="3473393" y="1333150"/>
                  <a:pt x="3474256" y="1332649"/>
                </a:cubicBezTo>
                <a:lnTo>
                  <a:pt x="3474492" y="1332203"/>
                </a:lnTo>
                <a:lnTo>
                  <a:pt x="3476919" y="1338326"/>
                </a:lnTo>
                <a:cubicBezTo>
                  <a:pt x="3478194" y="1337136"/>
                  <a:pt x="3479325" y="1332648"/>
                  <a:pt x="3479039" y="1326055"/>
                </a:cubicBezTo>
                <a:lnTo>
                  <a:pt x="3475031" y="1329802"/>
                </a:lnTo>
                <a:lnTo>
                  <a:pt x="3474541" y="1325134"/>
                </a:lnTo>
                <a:cubicBezTo>
                  <a:pt x="3474541" y="1325134"/>
                  <a:pt x="3474541" y="1325134"/>
                  <a:pt x="3474541" y="1321129"/>
                </a:cubicBezTo>
                <a:cubicBezTo>
                  <a:pt x="3472245" y="1321129"/>
                  <a:pt x="3469945" y="1321129"/>
                  <a:pt x="3469945" y="1325134"/>
                </a:cubicBezTo>
                <a:cubicBezTo>
                  <a:pt x="3465349" y="1301091"/>
                  <a:pt x="3437770" y="1301091"/>
                  <a:pt x="3451562" y="1265025"/>
                </a:cubicBezTo>
                <a:cubicBezTo>
                  <a:pt x="3453858" y="1265025"/>
                  <a:pt x="3458454" y="1261021"/>
                  <a:pt x="3460753" y="1265025"/>
                </a:cubicBezTo>
                <a:cubicBezTo>
                  <a:pt x="3461328" y="1261018"/>
                  <a:pt x="3462334" y="1259014"/>
                  <a:pt x="3463555" y="1258075"/>
                </a:cubicBezTo>
                <a:lnTo>
                  <a:pt x="3464873" y="1257894"/>
                </a:lnTo>
                <a:lnTo>
                  <a:pt x="3463114" y="1251056"/>
                </a:lnTo>
                <a:lnTo>
                  <a:pt x="3461938" y="1251315"/>
                </a:lnTo>
                <a:cubicBezTo>
                  <a:pt x="3460753" y="1252253"/>
                  <a:pt x="3459603" y="1254006"/>
                  <a:pt x="3458454" y="1257011"/>
                </a:cubicBezTo>
                <a:cubicBezTo>
                  <a:pt x="3459603" y="1246994"/>
                  <a:pt x="3458454" y="1241986"/>
                  <a:pt x="3457592" y="1238480"/>
                </a:cubicBezTo>
                <a:lnTo>
                  <a:pt x="3457928" y="1234776"/>
                </a:lnTo>
                <a:lnTo>
                  <a:pt x="3453363" y="1222306"/>
                </a:lnTo>
                <a:lnTo>
                  <a:pt x="3449262" y="1216941"/>
                </a:lnTo>
                <a:lnTo>
                  <a:pt x="3449263" y="1211101"/>
                </a:lnTo>
                <a:lnTo>
                  <a:pt x="3401757" y="1081307"/>
                </a:lnTo>
                <a:lnTo>
                  <a:pt x="3344779" y="963027"/>
                </a:lnTo>
                <a:lnTo>
                  <a:pt x="3343543" y="964484"/>
                </a:lnTo>
                <a:cubicBezTo>
                  <a:pt x="3343543" y="960479"/>
                  <a:pt x="3341247" y="960479"/>
                  <a:pt x="3341247" y="960479"/>
                </a:cubicBezTo>
                <a:lnTo>
                  <a:pt x="3341990" y="957237"/>
                </a:lnTo>
                <a:lnTo>
                  <a:pt x="3341603" y="956435"/>
                </a:lnTo>
                <a:lnTo>
                  <a:pt x="3341290" y="959412"/>
                </a:lnTo>
                <a:cubicBezTo>
                  <a:pt x="3340671" y="962230"/>
                  <a:pt x="3339809" y="964484"/>
                  <a:pt x="3338946" y="964484"/>
                </a:cubicBezTo>
                <a:cubicBezTo>
                  <a:pt x="3338946" y="952465"/>
                  <a:pt x="3338946" y="952465"/>
                  <a:pt x="3338946" y="952465"/>
                </a:cubicBezTo>
                <a:lnTo>
                  <a:pt x="3339351" y="951759"/>
                </a:lnTo>
                <a:lnTo>
                  <a:pt x="3327204" y="926545"/>
                </a:lnTo>
                <a:lnTo>
                  <a:pt x="3325842" y="924301"/>
                </a:lnTo>
                <a:lnTo>
                  <a:pt x="3323798" y="926027"/>
                </a:lnTo>
                <a:cubicBezTo>
                  <a:pt x="3322033" y="926543"/>
                  <a:pt x="3319986" y="926919"/>
                  <a:pt x="3318262" y="928423"/>
                </a:cubicBezTo>
                <a:cubicBezTo>
                  <a:pt x="3315964" y="936436"/>
                  <a:pt x="3318262" y="928423"/>
                  <a:pt x="3320560" y="936437"/>
                </a:cubicBezTo>
                <a:cubicBezTo>
                  <a:pt x="3320560" y="940444"/>
                  <a:pt x="3320560" y="944451"/>
                  <a:pt x="3319986" y="947456"/>
                </a:cubicBezTo>
                <a:lnTo>
                  <a:pt x="3318063" y="949851"/>
                </a:lnTo>
                <a:lnTo>
                  <a:pt x="3317976" y="950461"/>
                </a:lnTo>
                <a:cubicBezTo>
                  <a:pt x="3317688" y="951463"/>
                  <a:pt x="3317114" y="952465"/>
                  <a:pt x="3315964" y="952466"/>
                </a:cubicBezTo>
                <a:lnTo>
                  <a:pt x="3318063" y="949851"/>
                </a:lnTo>
                <a:lnTo>
                  <a:pt x="3318262" y="948456"/>
                </a:lnTo>
                <a:cubicBezTo>
                  <a:pt x="3306771" y="940442"/>
                  <a:pt x="3299876" y="952466"/>
                  <a:pt x="3295281" y="944451"/>
                </a:cubicBezTo>
                <a:cubicBezTo>
                  <a:pt x="3295281" y="928423"/>
                  <a:pt x="3295281" y="928423"/>
                  <a:pt x="3295281" y="928423"/>
                </a:cubicBezTo>
                <a:lnTo>
                  <a:pt x="3293384" y="930773"/>
                </a:lnTo>
                <a:lnTo>
                  <a:pt x="3291236" y="928491"/>
                </a:lnTo>
                <a:lnTo>
                  <a:pt x="3286123" y="927959"/>
                </a:lnTo>
                <a:lnTo>
                  <a:pt x="3286698" y="920218"/>
                </a:lnTo>
                <a:cubicBezTo>
                  <a:pt x="3286374" y="915145"/>
                  <a:pt x="3283789" y="917399"/>
                  <a:pt x="3283789" y="908385"/>
                </a:cubicBezTo>
                <a:cubicBezTo>
                  <a:pt x="3284939" y="910388"/>
                  <a:pt x="3286088" y="913393"/>
                  <a:pt x="3287524" y="916397"/>
                </a:cubicBezTo>
                <a:lnTo>
                  <a:pt x="3290307" y="920486"/>
                </a:lnTo>
                <a:lnTo>
                  <a:pt x="3289878" y="924080"/>
                </a:lnTo>
                <a:cubicBezTo>
                  <a:pt x="3294427" y="920231"/>
                  <a:pt x="3296702" y="927929"/>
                  <a:pt x="3298978" y="931778"/>
                </a:cubicBezTo>
                <a:cubicBezTo>
                  <a:pt x="3298979" y="924080"/>
                  <a:pt x="3296702" y="924080"/>
                  <a:pt x="3298979" y="920231"/>
                </a:cubicBezTo>
                <a:lnTo>
                  <a:pt x="3297552" y="920257"/>
                </a:lnTo>
                <a:lnTo>
                  <a:pt x="3296143" y="912893"/>
                </a:lnTo>
                <a:cubicBezTo>
                  <a:pt x="3295281" y="910389"/>
                  <a:pt x="3294130" y="908385"/>
                  <a:pt x="3292981" y="908385"/>
                </a:cubicBezTo>
                <a:cubicBezTo>
                  <a:pt x="3292981" y="908385"/>
                  <a:pt x="3295281" y="912390"/>
                  <a:pt x="3292981" y="916399"/>
                </a:cubicBezTo>
                <a:cubicBezTo>
                  <a:pt x="3292981" y="916399"/>
                  <a:pt x="3290684" y="912390"/>
                  <a:pt x="3288385" y="912390"/>
                </a:cubicBezTo>
                <a:cubicBezTo>
                  <a:pt x="3288385" y="904376"/>
                  <a:pt x="3292981" y="908385"/>
                  <a:pt x="3290684" y="900371"/>
                </a:cubicBezTo>
                <a:cubicBezTo>
                  <a:pt x="3290684" y="892357"/>
                  <a:pt x="3286089" y="904375"/>
                  <a:pt x="3286089" y="896362"/>
                </a:cubicBezTo>
                <a:cubicBezTo>
                  <a:pt x="3286089" y="888348"/>
                  <a:pt x="3292981" y="896362"/>
                  <a:pt x="3292981" y="880334"/>
                </a:cubicBezTo>
                <a:cubicBezTo>
                  <a:pt x="3295281" y="880334"/>
                  <a:pt x="3295281" y="884343"/>
                  <a:pt x="3299876" y="884343"/>
                </a:cubicBezTo>
                <a:lnTo>
                  <a:pt x="3298526" y="879338"/>
                </a:lnTo>
                <a:lnTo>
                  <a:pt x="3296532" y="876056"/>
                </a:lnTo>
                <a:lnTo>
                  <a:pt x="3295281" y="876329"/>
                </a:lnTo>
                <a:lnTo>
                  <a:pt x="3294630" y="872925"/>
                </a:lnTo>
                <a:lnTo>
                  <a:pt x="3238523" y="780571"/>
                </a:lnTo>
                <a:cubicBezTo>
                  <a:pt x="3111259" y="592195"/>
                  <a:pt x="2948692" y="429628"/>
                  <a:pt x="2760315" y="302363"/>
                </a:cubicBezTo>
                <a:lnTo>
                  <a:pt x="2644438" y="231966"/>
                </a:lnTo>
                <a:lnTo>
                  <a:pt x="2636024" y="234513"/>
                </a:lnTo>
                <a:cubicBezTo>
                  <a:pt x="2630836" y="234020"/>
                  <a:pt x="2625265" y="233033"/>
                  <a:pt x="2620461" y="235569"/>
                </a:cubicBezTo>
                <a:lnTo>
                  <a:pt x="2614040" y="244104"/>
                </a:lnTo>
                <a:lnTo>
                  <a:pt x="2613563" y="244502"/>
                </a:lnTo>
                <a:cubicBezTo>
                  <a:pt x="2609723" y="240696"/>
                  <a:pt x="2609196" y="228506"/>
                  <a:pt x="2606661" y="212379"/>
                </a:cubicBezTo>
                <a:cubicBezTo>
                  <a:pt x="2607364" y="228634"/>
                  <a:pt x="2600036" y="229145"/>
                  <a:pt x="2597854" y="221144"/>
                </a:cubicBezTo>
                <a:cubicBezTo>
                  <a:pt x="2595847" y="217207"/>
                  <a:pt x="2597679" y="217079"/>
                  <a:pt x="2597503" y="213018"/>
                </a:cubicBezTo>
                <a:cubicBezTo>
                  <a:pt x="2595319" y="205016"/>
                  <a:pt x="2594543" y="229529"/>
                  <a:pt x="2592183" y="217463"/>
                </a:cubicBezTo>
                <a:cubicBezTo>
                  <a:pt x="2589999" y="209465"/>
                  <a:pt x="2595671" y="213146"/>
                  <a:pt x="2591831" y="209337"/>
                </a:cubicBezTo>
                <a:cubicBezTo>
                  <a:pt x="2590175" y="213529"/>
                  <a:pt x="2587815" y="201463"/>
                  <a:pt x="2586512" y="213786"/>
                </a:cubicBezTo>
                <a:cubicBezTo>
                  <a:pt x="2584503" y="209849"/>
                  <a:pt x="2584327" y="205785"/>
                  <a:pt x="2584151" y="201719"/>
                </a:cubicBezTo>
                <a:cubicBezTo>
                  <a:pt x="2582848" y="214041"/>
                  <a:pt x="2566364" y="215192"/>
                  <a:pt x="2567314" y="194744"/>
                </a:cubicBezTo>
                <a:cubicBezTo>
                  <a:pt x="2551356" y="208085"/>
                  <a:pt x="2528323" y="185239"/>
                  <a:pt x="2513670" y="186262"/>
                </a:cubicBezTo>
                <a:cubicBezTo>
                  <a:pt x="2513494" y="182198"/>
                  <a:pt x="2513141" y="174072"/>
                  <a:pt x="2514974" y="173944"/>
                </a:cubicBezTo>
                <a:cubicBezTo>
                  <a:pt x="2515062" y="175975"/>
                  <a:pt x="2515652" y="178990"/>
                  <a:pt x="2516404" y="180466"/>
                </a:cubicBezTo>
                <a:lnTo>
                  <a:pt x="2517479" y="181127"/>
                </a:lnTo>
                <a:lnTo>
                  <a:pt x="2518811" y="177749"/>
                </a:lnTo>
                <a:cubicBezTo>
                  <a:pt x="2516982" y="177876"/>
                  <a:pt x="2516806" y="173816"/>
                  <a:pt x="2516630" y="169751"/>
                </a:cubicBezTo>
                <a:cubicBezTo>
                  <a:pt x="2518283" y="165558"/>
                  <a:pt x="2518460" y="169623"/>
                  <a:pt x="2520291" y="169495"/>
                </a:cubicBezTo>
                <a:cubicBezTo>
                  <a:pt x="2520467" y="173560"/>
                  <a:pt x="2518635" y="173688"/>
                  <a:pt x="2518811" y="177749"/>
                </a:cubicBezTo>
                <a:cubicBezTo>
                  <a:pt x="2518442" y="179813"/>
                  <a:pt x="2518028" y="180861"/>
                  <a:pt x="2517613" y="181209"/>
                </a:cubicBezTo>
                <a:lnTo>
                  <a:pt x="2517479" y="181127"/>
                </a:lnTo>
                <a:lnTo>
                  <a:pt x="2517364" y="181417"/>
                </a:lnTo>
                <a:cubicBezTo>
                  <a:pt x="2517158" y="181942"/>
                  <a:pt x="2517158" y="181942"/>
                  <a:pt x="2517158" y="181942"/>
                </a:cubicBezTo>
                <a:cubicBezTo>
                  <a:pt x="2520995" y="185751"/>
                  <a:pt x="2524659" y="185495"/>
                  <a:pt x="2526315" y="181303"/>
                </a:cubicBezTo>
                <a:cubicBezTo>
                  <a:pt x="2524307" y="177366"/>
                  <a:pt x="2524132" y="173305"/>
                  <a:pt x="2522124" y="169368"/>
                </a:cubicBezTo>
                <a:cubicBezTo>
                  <a:pt x="2520115" y="165430"/>
                  <a:pt x="2514622" y="165814"/>
                  <a:pt x="2512790" y="165942"/>
                </a:cubicBezTo>
                <a:cubicBezTo>
                  <a:pt x="2510958" y="166070"/>
                  <a:pt x="2513318" y="178132"/>
                  <a:pt x="2511662" y="182326"/>
                </a:cubicBezTo>
                <a:cubicBezTo>
                  <a:pt x="2510783" y="162009"/>
                  <a:pt x="2507998" y="182581"/>
                  <a:pt x="2505814" y="174583"/>
                </a:cubicBezTo>
                <a:cubicBezTo>
                  <a:pt x="2506554" y="170454"/>
                  <a:pt x="2506334" y="165374"/>
                  <a:pt x="2505745" y="162358"/>
                </a:cubicBezTo>
                <a:lnTo>
                  <a:pt x="2505225" y="161118"/>
                </a:lnTo>
                <a:lnTo>
                  <a:pt x="2504266" y="160656"/>
                </a:lnTo>
                <a:lnTo>
                  <a:pt x="2503455" y="162521"/>
                </a:lnTo>
                <a:cubicBezTo>
                  <a:pt x="2505286" y="162393"/>
                  <a:pt x="2503806" y="170646"/>
                  <a:pt x="2503806" y="170646"/>
                </a:cubicBezTo>
                <a:cubicBezTo>
                  <a:pt x="2502847" y="169694"/>
                  <a:pt x="2501947" y="167464"/>
                  <a:pt x="2501113" y="164783"/>
                </a:cubicBezTo>
                <a:lnTo>
                  <a:pt x="2499378" y="158301"/>
                </a:lnTo>
                <a:lnTo>
                  <a:pt x="2497375" y="157337"/>
                </a:lnTo>
                <a:lnTo>
                  <a:pt x="2497786" y="158839"/>
                </a:lnTo>
                <a:cubicBezTo>
                  <a:pt x="2498313" y="171029"/>
                  <a:pt x="2492289" y="159223"/>
                  <a:pt x="2490457" y="159350"/>
                </a:cubicBezTo>
                <a:cubicBezTo>
                  <a:pt x="2489329" y="175734"/>
                  <a:pt x="2486019" y="184115"/>
                  <a:pt x="2480346" y="180434"/>
                </a:cubicBezTo>
                <a:cubicBezTo>
                  <a:pt x="2484011" y="180178"/>
                  <a:pt x="2482003" y="176246"/>
                  <a:pt x="2481475" y="164055"/>
                </a:cubicBezTo>
                <a:cubicBezTo>
                  <a:pt x="2475980" y="164439"/>
                  <a:pt x="2472491" y="168756"/>
                  <a:pt x="2466646" y="161014"/>
                </a:cubicBezTo>
                <a:cubicBezTo>
                  <a:pt x="2468478" y="160886"/>
                  <a:pt x="2475804" y="160374"/>
                  <a:pt x="2473796" y="156437"/>
                </a:cubicBezTo>
                <a:cubicBezTo>
                  <a:pt x="2468478" y="160886"/>
                  <a:pt x="2467951" y="148695"/>
                  <a:pt x="2469607" y="144502"/>
                </a:cubicBezTo>
                <a:cubicBezTo>
                  <a:pt x="2466119" y="148823"/>
                  <a:pt x="2465591" y="136628"/>
                  <a:pt x="2462455" y="149080"/>
                </a:cubicBezTo>
                <a:cubicBezTo>
                  <a:pt x="2462279" y="145014"/>
                  <a:pt x="2460447" y="145142"/>
                  <a:pt x="2460271" y="141077"/>
                </a:cubicBezTo>
                <a:lnTo>
                  <a:pt x="2460449" y="139548"/>
                </a:lnTo>
                <a:lnTo>
                  <a:pt x="2459580" y="139130"/>
                </a:lnTo>
                <a:cubicBezTo>
                  <a:pt x="2247767" y="49540"/>
                  <a:pt x="2014891" y="0"/>
                  <a:pt x="1770444" y="0"/>
                </a:cubicBezTo>
                <a:lnTo>
                  <a:pt x="1619441" y="7625"/>
                </a:lnTo>
                <a:lnTo>
                  <a:pt x="1618589" y="8266"/>
                </a:lnTo>
                <a:cubicBezTo>
                  <a:pt x="1618764" y="12332"/>
                  <a:pt x="1618940" y="16397"/>
                  <a:pt x="1620769" y="16269"/>
                </a:cubicBezTo>
                <a:cubicBezTo>
                  <a:pt x="1617635" y="28716"/>
                  <a:pt x="1608475" y="29355"/>
                  <a:pt x="1606116" y="17292"/>
                </a:cubicBezTo>
                <a:cubicBezTo>
                  <a:pt x="1601501" y="37991"/>
                  <a:pt x="1587801" y="18571"/>
                  <a:pt x="1580824" y="27207"/>
                </a:cubicBezTo>
                <a:cubicBezTo>
                  <a:pt x="1580297" y="15018"/>
                  <a:pt x="1578642" y="19210"/>
                  <a:pt x="1578993" y="27335"/>
                </a:cubicBezTo>
                <a:cubicBezTo>
                  <a:pt x="1576985" y="23399"/>
                  <a:pt x="1576634" y="15273"/>
                  <a:pt x="1576458" y="11208"/>
                </a:cubicBezTo>
                <a:cubicBezTo>
                  <a:pt x="1573675" y="31784"/>
                  <a:pt x="1563284" y="3978"/>
                  <a:pt x="1562508" y="28486"/>
                </a:cubicBezTo>
                <a:cubicBezTo>
                  <a:pt x="1556311" y="12614"/>
                  <a:pt x="1551166" y="21128"/>
                  <a:pt x="1545494" y="17447"/>
                </a:cubicBezTo>
                <a:cubicBezTo>
                  <a:pt x="1544190" y="29765"/>
                  <a:pt x="1536865" y="30276"/>
                  <a:pt x="1533201" y="30532"/>
                </a:cubicBezTo>
                <a:cubicBezTo>
                  <a:pt x="1533377" y="34598"/>
                  <a:pt x="1535208" y="34470"/>
                  <a:pt x="1535560" y="42595"/>
                </a:cubicBezTo>
                <a:cubicBezTo>
                  <a:pt x="1531720" y="38790"/>
                  <a:pt x="1533904" y="46788"/>
                  <a:pt x="1532248" y="50981"/>
                </a:cubicBezTo>
                <a:cubicBezTo>
                  <a:pt x="1526930" y="55425"/>
                  <a:pt x="1526403" y="43234"/>
                  <a:pt x="1523091" y="51621"/>
                </a:cubicBezTo>
                <a:cubicBezTo>
                  <a:pt x="1524747" y="47427"/>
                  <a:pt x="1522212" y="31299"/>
                  <a:pt x="1522739" y="43490"/>
                </a:cubicBezTo>
                <a:cubicBezTo>
                  <a:pt x="1523443" y="59746"/>
                  <a:pt x="1516290" y="64322"/>
                  <a:pt x="1510621" y="60641"/>
                </a:cubicBezTo>
                <a:cubicBezTo>
                  <a:pt x="1511149" y="72831"/>
                  <a:pt x="1506957" y="60896"/>
                  <a:pt x="1507309" y="69026"/>
                </a:cubicBezTo>
                <a:cubicBezTo>
                  <a:pt x="1507661" y="77152"/>
                  <a:pt x="1509668" y="81089"/>
                  <a:pt x="1511501" y="80961"/>
                </a:cubicBezTo>
                <a:cubicBezTo>
                  <a:pt x="1511501" y="80961"/>
                  <a:pt x="1511324" y="76896"/>
                  <a:pt x="1512980" y="72704"/>
                </a:cubicBezTo>
                <a:cubicBezTo>
                  <a:pt x="1514986" y="76640"/>
                  <a:pt x="1519178" y="88575"/>
                  <a:pt x="1523017" y="92384"/>
                </a:cubicBezTo>
                <a:cubicBezTo>
                  <a:pt x="1519353" y="92640"/>
                  <a:pt x="1517521" y="92768"/>
                  <a:pt x="1517697" y="96833"/>
                </a:cubicBezTo>
                <a:cubicBezTo>
                  <a:pt x="1525026" y="96321"/>
                  <a:pt x="1526682" y="92128"/>
                  <a:pt x="1534007" y="91617"/>
                </a:cubicBezTo>
                <a:cubicBezTo>
                  <a:pt x="1534358" y="99743"/>
                  <a:pt x="1537847" y="95426"/>
                  <a:pt x="1538199" y="103552"/>
                </a:cubicBezTo>
                <a:cubicBezTo>
                  <a:pt x="1540031" y="103423"/>
                  <a:pt x="1541511" y="95171"/>
                  <a:pt x="1543167" y="90977"/>
                </a:cubicBezTo>
                <a:cubicBezTo>
                  <a:pt x="1547356" y="102912"/>
                  <a:pt x="1555988" y="90082"/>
                  <a:pt x="1562187" y="105954"/>
                </a:cubicBezTo>
                <a:cubicBezTo>
                  <a:pt x="1565673" y="101634"/>
                  <a:pt x="1568634" y="85122"/>
                  <a:pt x="1571169" y="101249"/>
                </a:cubicBezTo>
                <a:cubicBezTo>
                  <a:pt x="1574833" y="100994"/>
                  <a:pt x="1574481" y="92869"/>
                  <a:pt x="1576313" y="92741"/>
                </a:cubicBezTo>
                <a:cubicBezTo>
                  <a:pt x="1578142" y="92613"/>
                  <a:pt x="1577017" y="108996"/>
                  <a:pt x="1578846" y="108868"/>
                </a:cubicBezTo>
                <a:cubicBezTo>
                  <a:pt x="1578671" y="104803"/>
                  <a:pt x="1579084" y="103755"/>
                  <a:pt x="1579727" y="102691"/>
                </a:cubicBezTo>
                <a:lnTo>
                  <a:pt x="1580035" y="101834"/>
                </a:lnTo>
                <a:lnTo>
                  <a:pt x="1580552" y="102347"/>
                </a:lnTo>
                <a:cubicBezTo>
                  <a:pt x="1581116" y="103450"/>
                  <a:pt x="1581679" y="104555"/>
                  <a:pt x="1582707" y="104483"/>
                </a:cubicBezTo>
                <a:lnTo>
                  <a:pt x="1582394" y="97274"/>
                </a:lnTo>
                <a:lnTo>
                  <a:pt x="1586021" y="104799"/>
                </a:lnTo>
                <a:cubicBezTo>
                  <a:pt x="1587504" y="107243"/>
                  <a:pt x="1589010" y="110195"/>
                  <a:pt x="1590190" y="116226"/>
                </a:cubicBezTo>
                <a:cubicBezTo>
                  <a:pt x="1588533" y="120419"/>
                  <a:pt x="1581558" y="129056"/>
                  <a:pt x="1585573" y="136930"/>
                </a:cubicBezTo>
                <a:cubicBezTo>
                  <a:pt x="1587831" y="104164"/>
                  <a:pt x="1602835" y="111266"/>
                  <a:pt x="1605899" y="139584"/>
                </a:cubicBezTo>
                <a:cubicBezTo>
                  <a:pt x="1609386" y="135267"/>
                  <a:pt x="1603538" y="127521"/>
                  <a:pt x="1607379" y="131331"/>
                </a:cubicBezTo>
                <a:cubicBezTo>
                  <a:pt x="1609211" y="131203"/>
                  <a:pt x="1611392" y="139200"/>
                  <a:pt x="1611919" y="151395"/>
                </a:cubicBezTo>
                <a:cubicBezTo>
                  <a:pt x="1610089" y="151523"/>
                  <a:pt x="1610089" y="151523"/>
                  <a:pt x="1610089" y="151523"/>
                </a:cubicBezTo>
                <a:cubicBezTo>
                  <a:pt x="1609489" y="180096"/>
                  <a:pt x="1616463" y="171455"/>
                  <a:pt x="1622135" y="175136"/>
                </a:cubicBezTo>
                <a:cubicBezTo>
                  <a:pt x="1619525" y="199773"/>
                  <a:pt x="1611672" y="188094"/>
                  <a:pt x="1604169" y="184541"/>
                </a:cubicBezTo>
                <a:cubicBezTo>
                  <a:pt x="1602864" y="196859"/>
                  <a:pt x="1604521" y="192670"/>
                  <a:pt x="1606705" y="200668"/>
                </a:cubicBezTo>
                <a:cubicBezTo>
                  <a:pt x="1603110" y="213147"/>
                  <a:pt x="1596269" y="198340"/>
                  <a:pt x="1591200" y="200606"/>
                </a:cubicBezTo>
                <a:lnTo>
                  <a:pt x="1589263" y="202867"/>
                </a:lnTo>
                <a:lnTo>
                  <a:pt x="1586238" y="201582"/>
                </a:lnTo>
                <a:cubicBezTo>
                  <a:pt x="1581127" y="199517"/>
                  <a:pt x="1576420" y="198060"/>
                  <a:pt x="1572415" y="198340"/>
                </a:cubicBezTo>
                <a:cubicBezTo>
                  <a:pt x="1572238" y="194274"/>
                  <a:pt x="1571886" y="186141"/>
                  <a:pt x="1573890" y="186001"/>
                </a:cubicBezTo>
                <a:cubicBezTo>
                  <a:pt x="1574066" y="190065"/>
                  <a:pt x="1576595" y="202129"/>
                  <a:pt x="1578070" y="189786"/>
                </a:cubicBezTo>
                <a:cubicBezTo>
                  <a:pt x="1576067" y="189926"/>
                  <a:pt x="1575891" y="185861"/>
                  <a:pt x="1575715" y="181792"/>
                </a:cubicBezTo>
                <a:cubicBezTo>
                  <a:pt x="1577542" y="177587"/>
                  <a:pt x="1582074" y="189506"/>
                  <a:pt x="1583550" y="177167"/>
                </a:cubicBezTo>
                <a:cubicBezTo>
                  <a:pt x="1579546" y="177447"/>
                  <a:pt x="1573362" y="173797"/>
                  <a:pt x="1571359" y="173937"/>
                </a:cubicBezTo>
                <a:cubicBezTo>
                  <a:pt x="1571534" y="178006"/>
                  <a:pt x="1572063" y="190205"/>
                  <a:pt x="1570238" y="194414"/>
                </a:cubicBezTo>
                <a:cubicBezTo>
                  <a:pt x="1569358" y="174077"/>
                  <a:pt x="1564230" y="194834"/>
                  <a:pt x="1561698" y="182770"/>
                </a:cubicBezTo>
                <a:cubicBezTo>
                  <a:pt x="1565529" y="178425"/>
                  <a:pt x="1562998" y="166362"/>
                  <a:pt x="1561170" y="170568"/>
                </a:cubicBezTo>
                <a:cubicBezTo>
                  <a:pt x="1563174" y="170427"/>
                  <a:pt x="1561698" y="182770"/>
                  <a:pt x="1559697" y="182910"/>
                </a:cubicBezTo>
                <a:cubicBezTo>
                  <a:pt x="1555516" y="179124"/>
                  <a:pt x="1554284" y="150654"/>
                  <a:pt x="1550806" y="163132"/>
                </a:cubicBezTo>
                <a:cubicBezTo>
                  <a:pt x="1551158" y="171266"/>
                  <a:pt x="1554637" y="158788"/>
                  <a:pt x="1555165" y="170987"/>
                </a:cubicBezTo>
                <a:cubicBezTo>
                  <a:pt x="1553689" y="183329"/>
                  <a:pt x="1549156" y="171406"/>
                  <a:pt x="1545153" y="171686"/>
                </a:cubicBezTo>
                <a:cubicBezTo>
                  <a:pt x="1545857" y="187958"/>
                  <a:pt x="1540201" y="196511"/>
                  <a:pt x="1536020" y="192721"/>
                </a:cubicBezTo>
                <a:cubicBezTo>
                  <a:pt x="1539849" y="188377"/>
                  <a:pt x="1535668" y="184588"/>
                  <a:pt x="1535316" y="176454"/>
                </a:cubicBezTo>
                <a:cubicBezTo>
                  <a:pt x="1529308" y="176873"/>
                  <a:pt x="1525480" y="181222"/>
                  <a:pt x="1519120" y="173503"/>
                </a:cubicBezTo>
                <a:cubicBezTo>
                  <a:pt x="1520947" y="169298"/>
                  <a:pt x="1529132" y="172804"/>
                  <a:pt x="1526777" y="164809"/>
                </a:cubicBezTo>
                <a:cubicBezTo>
                  <a:pt x="1521123" y="173363"/>
                  <a:pt x="1520596" y="161165"/>
                  <a:pt x="1522244" y="152891"/>
                </a:cubicBezTo>
                <a:cubicBezTo>
                  <a:pt x="1518592" y="161304"/>
                  <a:pt x="1518064" y="149101"/>
                  <a:pt x="1514411" y="157514"/>
                </a:cubicBezTo>
                <a:cubicBezTo>
                  <a:pt x="1514236" y="153449"/>
                  <a:pt x="1512232" y="153589"/>
                  <a:pt x="1512056" y="149520"/>
                </a:cubicBezTo>
                <a:cubicBezTo>
                  <a:pt x="1511880" y="145455"/>
                  <a:pt x="1513707" y="141246"/>
                  <a:pt x="1515711" y="141107"/>
                </a:cubicBezTo>
                <a:cubicBezTo>
                  <a:pt x="1511176" y="129186"/>
                  <a:pt x="1511176" y="129186"/>
                  <a:pt x="1506820" y="121332"/>
                </a:cubicBezTo>
                <a:cubicBezTo>
                  <a:pt x="1505171" y="129606"/>
                  <a:pt x="1511176" y="129186"/>
                  <a:pt x="1507347" y="133531"/>
                </a:cubicBezTo>
                <a:cubicBezTo>
                  <a:pt x="1505257" y="131638"/>
                  <a:pt x="1504801" y="132691"/>
                  <a:pt x="1504367" y="134251"/>
                </a:cubicBezTo>
                <a:lnTo>
                  <a:pt x="1503172" y="135830"/>
                </a:lnTo>
                <a:lnTo>
                  <a:pt x="1503268" y="135500"/>
                </a:lnTo>
                <a:cubicBezTo>
                  <a:pt x="1502920" y="132586"/>
                  <a:pt x="1501913" y="129716"/>
                  <a:pt x="1501032" y="129778"/>
                </a:cubicBezTo>
                <a:lnTo>
                  <a:pt x="1500636" y="133509"/>
                </a:lnTo>
                <a:lnTo>
                  <a:pt x="1500266" y="131605"/>
                </a:lnTo>
                <a:cubicBezTo>
                  <a:pt x="1498300" y="127535"/>
                  <a:pt x="1494613" y="129323"/>
                  <a:pt x="1492978" y="126376"/>
                </a:cubicBezTo>
                <a:cubicBezTo>
                  <a:pt x="1498459" y="113753"/>
                  <a:pt x="1503519" y="137880"/>
                  <a:pt x="1504819" y="121472"/>
                </a:cubicBezTo>
                <a:cubicBezTo>
                  <a:pt x="1500811" y="121751"/>
                  <a:pt x="1498635" y="117822"/>
                  <a:pt x="1498106" y="105619"/>
                </a:cubicBezTo>
                <a:cubicBezTo>
                  <a:pt x="1500107" y="105479"/>
                  <a:pt x="1506292" y="109129"/>
                  <a:pt x="1505940" y="100995"/>
                </a:cubicBezTo>
                <a:cubicBezTo>
                  <a:pt x="1501759" y="97205"/>
                  <a:pt x="1498106" y="105619"/>
                  <a:pt x="1495223" y="85426"/>
                </a:cubicBezTo>
                <a:cubicBezTo>
                  <a:pt x="1493750" y="97765"/>
                  <a:pt x="1487215" y="85985"/>
                  <a:pt x="1483562" y="94398"/>
                </a:cubicBezTo>
                <a:cubicBezTo>
                  <a:pt x="1481382" y="90469"/>
                  <a:pt x="1483386" y="90329"/>
                  <a:pt x="1481030" y="82336"/>
                </a:cubicBezTo>
                <a:cubicBezTo>
                  <a:pt x="1479381" y="90609"/>
                  <a:pt x="1476674" y="74481"/>
                  <a:pt x="1477026" y="82615"/>
                </a:cubicBezTo>
                <a:cubicBezTo>
                  <a:pt x="1479030" y="82475"/>
                  <a:pt x="1477378" y="90749"/>
                  <a:pt x="1477378" y="90749"/>
                </a:cubicBezTo>
                <a:cubicBezTo>
                  <a:pt x="1475025" y="82755"/>
                  <a:pt x="1473197" y="86964"/>
                  <a:pt x="1471194" y="87104"/>
                </a:cubicBezTo>
                <a:lnTo>
                  <a:pt x="1470440" y="82607"/>
                </a:lnTo>
                <a:lnTo>
                  <a:pt x="1475225" y="79660"/>
                </a:lnTo>
                <a:cubicBezTo>
                  <a:pt x="1476724" y="78576"/>
                  <a:pt x="1477521" y="76561"/>
                  <a:pt x="1476385" y="70763"/>
                </a:cubicBezTo>
                <a:cubicBezTo>
                  <a:pt x="1474963" y="78699"/>
                  <a:pt x="1471269" y="75039"/>
                  <a:pt x="1471269" y="75039"/>
                </a:cubicBezTo>
                <a:cubicBezTo>
                  <a:pt x="1471354" y="76992"/>
                  <a:pt x="1470955" y="77999"/>
                  <a:pt x="1470558" y="79006"/>
                </a:cubicBezTo>
                <a:lnTo>
                  <a:pt x="1470184" y="81085"/>
                </a:lnTo>
                <a:lnTo>
                  <a:pt x="1469841" y="79039"/>
                </a:lnTo>
                <a:cubicBezTo>
                  <a:pt x="1469254" y="77040"/>
                  <a:pt x="1468665" y="75042"/>
                  <a:pt x="1468489" y="70975"/>
                </a:cubicBezTo>
                <a:cubicBezTo>
                  <a:pt x="1458829" y="79808"/>
                  <a:pt x="1449940" y="60030"/>
                  <a:pt x="1442105" y="64658"/>
                </a:cubicBezTo>
                <a:cubicBezTo>
                  <a:pt x="1439928" y="60729"/>
                  <a:pt x="1441400" y="48386"/>
                  <a:pt x="1439399" y="48526"/>
                </a:cubicBezTo>
                <a:cubicBezTo>
                  <a:pt x="1437924" y="60868"/>
                  <a:pt x="1435920" y="61008"/>
                  <a:pt x="1431740" y="57218"/>
                </a:cubicBezTo>
                <a:cubicBezTo>
                  <a:pt x="1431563" y="53154"/>
                  <a:pt x="1433743" y="57079"/>
                  <a:pt x="1433567" y="53014"/>
                </a:cubicBezTo>
                <a:cubicBezTo>
                  <a:pt x="1430300" y="47123"/>
                  <a:pt x="1421797" y="50776"/>
                  <a:pt x="1419068" y="44273"/>
                </a:cubicBezTo>
                <a:lnTo>
                  <a:pt x="1418728" y="35192"/>
                </a:lnTo>
                <a:lnTo>
                  <a:pt x="1417595" y="35365"/>
                </a:lnTo>
                <a:lnTo>
                  <a:pt x="1411624" y="44857"/>
                </a:lnTo>
                <a:cubicBezTo>
                  <a:pt x="1410383" y="45198"/>
                  <a:pt x="1409229" y="44641"/>
                  <a:pt x="1408341" y="42982"/>
                </a:cubicBezTo>
                <a:lnTo>
                  <a:pt x="1407273" y="37605"/>
                </a:lnTo>
                <a:lnTo>
                  <a:pt x="1406075" y="37913"/>
                </a:lnTo>
                <a:lnTo>
                  <a:pt x="1405255" y="42752"/>
                </a:lnTo>
                <a:cubicBezTo>
                  <a:pt x="1405637" y="45785"/>
                  <a:pt x="1406270" y="48800"/>
                  <a:pt x="1405357" y="50903"/>
                </a:cubicBezTo>
                <a:cubicBezTo>
                  <a:pt x="1402591" y="44977"/>
                  <a:pt x="1399819" y="41856"/>
                  <a:pt x="1397052" y="40265"/>
                </a:cubicBezTo>
                <a:lnTo>
                  <a:pt x="1396979" y="40252"/>
                </a:lnTo>
                <a:lnTo>
                  <a:pt x="1243968" y="79595"/>
                </a:lnTo>
                <a:lnTo>
                  <a:pt x="1143926" y="116211"/>
                </a:lnTo>
                <a:lnTo>
                  <a:pt x="1146309" y="121512"/>
                </a:lnTo>
                <a:cubicBezTo>
                  <a:pt x="1146964" y="125035"/>
                  <a:pt x="1147597" y="128051"/>
                  <a:pt x="1149511" y="125879"/>
                </a:cubicBezTo>
                <a:cubicBezTo>
                  <a:pt x="1148597" y="127982"/>
                  <a:pt x="1147684" y="130084"/>
                  <a:pt x="1146749" y="131680"/>
                </a:cubicBezTo>
                <a:lnTo>
                  <a:pt x="1146662" y="131763"/>
                </a:lnTo>
                <a:lnTo>
                  <a:pt x="1146484" y="125358"/>
                </a:lnTo>
                <a:cubicBezTo>
                  <a:pt x="1145583" y="127489"/>
                  <a:pt x="1145044" y="126494"/>
                  <a:pt x="1144481" y="124983"/>
                </a:cubicBezTo>
                <a:lnTo>
                  <a:pt x="1142730" y="122143"/>
                </a:lnTo>
                <a:lnTo>
                  <a:pt x="1142899" y="116587"/>
                </a:lnTo>
                <a:lnTo>
                  <a:pt x="1139126" y="117968"/>
                </a:lnTo>
                <a:lnTo>
                  <a:pt x="1139147" y="118443"/>
                </a:lnTo>
                <a:lnTo>
                  <a:pt x="1138713" y="118119"/>
                </a:lnTo>
                <a:lnTo>
                  <a:pt x="1132009" y="120573"/>
                </a:lnTo>
                <a:lnTo>
                  <a:pt x="1135494" y="126857"/>
                </a:lnTo>
                <a:cubicBezTo>
                  <a:pt x="1134036" y="127978"/>
                  <a:pt x="1132512" y="127574"/>
                  <a:pt x="1130984" y="126343"/>
                </a:cubicBezTo>
                <a:lnTo>
                  <a:pt x="1127558" y="122202"/>
                </a:lnTo>
                <a:lnTo>
                  <a:pt x="1104376" y="130687"/>
                </a:lnTo>
                <a:lnTo>
                  <a:pt x="1104450" y="131064"/>
                </a:lnTo>
                <a:cubicBezTo>
                  <a:pt x="1105282" y="139420"/>
                  <a:pt x="1105468" y="152410"/>
                  <a:pt x="1108341" y="149152"/>
                </a:cubicBezTo>
                <a:cubicBezTo>
                  <a:pt x="1106338" y="149291"/>
                  <a:pt x="1108869" y="161351"/>
                  <a:pt x="1107042" y="165560"/>
                </a:cubicBezTo>
                <a:cubicBezTo>
                  <a:pt x="1110870" y="161211"/>
                  <a:pt x="1111398" y="173414"/>
                  <a:pt x="1109573" y="177619"/>
                </a:cubicBezTo>
                <a:cubicBezTo>
                  <a:pt x="1113401" y="173274"/>
                  <a:pt x="1111574" y="177480"/>
                  <a:pt x="1115403" y="173135"/>
                </a:cubicBezTo>
                <a:cubicBezTo>
                  <a:pt x="1117934" y="185194"/>
                  <a:pt x="1120463" y="197257"/>
                  <a:pt x="1124646" y="201043"/>
                </a:cubicBezTo>
                <a:cubicBezTo>
                  <a:pt x="1124294" y="192908"/>
                  <a:pt x="1119935" y="185054"/>
                  <a:pt x="1121762" y="180850"/>
                </a:cubicBezTo>
                <a:cubicBezTo>
                  <a:pt x="1123766" y="180710"/>
                  <a:pt x="1124118" y="188845"/>
                  <a:pt x="1126119" y="188704"/>
                </a:cubicBezTo>
                <a:cubicBezTo>
                  <a:pt x="1127418" y="172296"/>
                  <a:pt x="1115403" y="173135"/>
                  <a:pt x="1114874" y="160931"/>
                </a:cubicBezTo>
                <a:cubicBezTo>
                  <a:pt x="1118879" y="160652"/>
                  <a:pt x="1119231" y="168786"/>
                  <a:pt x="1125062" y="164302"/>
                </a:cubicBezTo>
                <a:cubicBezTo>
                  <a:pt x="1123590" y="176641"/>
                  <a:pt x="1129595" y="176222"/>
                  <a:pt x="1133951" y="184075"/>
                </a:cubicBezTo>
                <a:cubicBezTo>
                  <a:pt x="1132127" y="188284"/>
                  <a:pt x="1129595" y="176222"/>
                  <a:pt x="1128122" y="188564"/>
                </a:cubicBezTo>
                <a:cubicBezTo>
                  <a:pt x="1132303" y="192349"/>
                  <a:pt x="1126294" y="192769"/>
                  <a:pt x="1126471" y="196838"/>
                </a:cubicBezTo>
                <a:cubicBezTo>
                  <a:pt x="1126471" y="196838"/>
                  <a:pt x="1130827" y="204693"/>
                  <a:pt x="1129002" y="208901"/>
                </a:cubicBezTo>
                <a:cubicBezTo>
                  <a:pt x="1120991" y="209461"/>
                  <a:pt x="1113510" y="222219"/>
                  <a:pt x="1109858" y="230633"/>
                </a:cubicBezTo>
                <a:cubicBezTo>
                  <a:pt x="1114038" y="234422"/>
                  <a:pt x="1123170" y="213386"/>
                  <a:pt x="1127527" y="221240"/>
                </a:cubicBezTo>
                <a:cubicBezTo>
                  <a:pt x="1127527" y="221240"/>
                  <a:pt x="1128582" y="245643"/>
                  <a:pt x="1128582" y="245643"/>
                </a:cubicBezTo>
                <a:cubicBezTo>
                  <a:pt x="1130059" y="233304"/>
                  <a:pt x="1132939" y="253497"/>
                  <a:pt x="1134767" y="249293"/>
                </a:cubicBezTo>
                <a:cubicBezTo>
                  <a:pt x="1134590" y="245224"/>
                  <a:pt x="1134239" y="237089"/>
                  <a:pt x="1136415" y="241019"/>
                </a:cubicBezTo>
                <a:cubicBezTo>
                  <a:pt x="1136944" y="253218"/>
                  <a:pt x="1136944" y="253218"/>
                  <a:pt x="1136944" y="253218"/>
                </a:cubicBezTo>
                <a:cubicBezTo>
                  <a:pt x="1131114" y="257707"/>
                  <a:pt x="1126934" y="253917"/>
                  <a:pt x="1123103" y="258266"/>
                </a:cubicBezTo>
                <a:cubicBezTo>
                  <a:pt x="1125106" y="258126"/>
                  <a:pt x="1125282" y="262191"/>
                  <a:pt x="1127286" y="262051"/>
                </a:cubicBezTo>
                <a:cubicBezTo>
                  <a:pt x="1123455" y="266399"/>
                  <a:pt x="1123103" y="258266"/>
                  <a:pt x="1121630" y="270608"/>
                </a:cubicBezTo>
                <a:cubicBezTo>
                  <a:pt x="1116394" y="242417"/>
                  <a:pt x="1107261" y="263449"/>
                  <a:pt x="1100549" y="247600"/>
                </a:cubicBezTo>
                <a:cubicBezTo>
                  <a:pt x="1106382" y="243116"/>
                  <a:pt x="1103850" y="231052"/>
                  <a:pt x="1104026" y="235121"/>
                </a:cubicBezTo>
                <a:cubicBezTo>
                  <a:pt x="1102377" y="243396"/>
                  <a:pt x="1096193" y="239745"/>
                  <a:pt x="1095665" y="227546"/>
                </a:cubicBezTo>
                <a:cubicBezTo>
                  <a:pt x="1096017" y="235681"/>
                  <a:pt x="1094189" y="239885"/>
                  <a:pt x="1092365" y="244094"/>
                </a:cubicBezTo>
                <a:cubicBezTo>
                  <a:pt x="1091837" y="231891"/>
                  <a:pt x="1087832" y="232171"/>
                  <a:pt x="1089481" y="223896"/>
                </a:cubicBezTo>
                <a:cubicBezTo>
                  <a:pt x="1081472" y="224456"/>
                  <a:pt x="1083121" y="216182"/>
                  <a:pt x="1080944" y="212257"/>
                </a:cubicBezTo>
                <a:cubicBezTo>
                  <a:pt x="1076940" y="212537"/>
                  <a:pt x="1083297" y="220252"/>
                  <a:pt x="1079293" y="220532"/>
                </a:cubicBezTo>
                <a:cubicBezTo>
                  <a:pt x="1073285" y="220951"/>
                  <a:pt x="1068576" y="204957"/>
                  <a:pt x="1062748" y="209446"/>
                </a:cubicBezTo>
                <a:cubicBezTo>
                  <a:pt x="1062571" y="205377"/>
                  <a:pt x="1062395" y="201311"/>
                  <a:pt x="1062219" y="197242"/>
                </a:cubicBezTo>
                <a:cubicBezTo>
                  <a:pt x="1060391" y="201451"/>
                  <a:pt x="1055859" y="189527"/>
                  <a:pt x="1055684" y="185463"/>
                </a:cubicBezTo>
                <a:cubicBezTo>
                  <a:pt x="1057508" y="181254"/>
                  <a:pt x="1060216" y="197382"/>
                  <a:pt x="1059687" y="185183"/>
                </a:cubicBezTo>
                <a:cubicBezTo>
                  <a:pt x="1059687" y="185183"/>
                  <a:pt x="1057684" y="185323"/>
                  <a:pt x="1057332" y="177189"/>
                </a:cubicBezTo>
                <a:cubicBezTo>
                  <a:pt x="1055684" y="185463"/>
                  <a:pt x="1053504" y="181534"/>
                  <a:pt x="1051151" y="173539"/>
                </a:cubicBezTo>
                <a:cubicBezTo>
                  <a:pt x="1051502" y="181674"/>
                  <a:pt x="1043315" y="178167"/>
                  <a:pt x="1038959" y="170313"/>
                </a:cubicBezTo>
                <a:cubicBezTo>
                  <a:pt x="1038783" y="166246"/>
                  <a:pt x="1039696" y="164143"/>
                  <a:pt x="1040609" y="162040"/>
                </a:cubicBezTo>
                <a:lnTo>
                  <a:pt x="1041338" y="158384"/>
                </a:lnTo>
                <a:lnTo>
                  <a:pt x="1037032" y="160458"/>
                </a:lnTo>
                <a:lnTo>
                  <a:pt x="1035613" y="165824"/>
                </a:lnTo>
                <a:lnTo>
                  <a:pt x="1035346" y="163882"/>
                </a:lnTo>
                <a:lnTo>
                  <a:pt x="1033839" y="161997"/>
                </a:lnTo>
                <a:lnTo>
                  <a:pt x="1031396" y="163174"/>
                </a:lnTo>
                <a:lnTo>
                  <a:pt x="1031901" y="165431"/>
                </a:lnTo>
                <a:cubicBezTo>
                  <a:pt x="1032646" y="166137"/>
                  <a:pt x="1033569" y="165934"/>
                  <a:pt x="1034473" y="166698"/>
                </a:cubicBezTo>
                <a:lnTo>
                  <a:pt x="1034952" y="167636"/>
                </a:lnTo>
                <a:lnTo>
                  <a:pt x="1032510" y="172101"/>
                </a:lnTo>
                <a:cubicBezTo>
                  <a:pt x="1031708" y="173877"/>
                  <a:pt x="1031170" y="175956"/>
                  <a:pt x="1031302" y="179006"/>
                </a:cubicBezTo>
                <a:cubicBezTo>
                  <a:pt x="1027121" y="175217"/>
                  <a:pt x="1027121" y="175217"/>
                  <a:pt x="1023293" y="179565"/>
                </a:cubicBezTo>
                <a:cubicBezTo>
                  <a:pt x="1025647" y="187560"/>
                  <a:pt x="1023997" y="195834"/>
                  <a:pt x="1019991" y="196114"/>
                </a:cubicBezTo>
                <a:cubicBezTo>
                  <a:pt x="1023050" y="220376"/>
                  <a:pt x="1021927" y="240853"/>
                  <a:pt x="1017746" y="237064"/>
                </a:cubicBezTo>
                <a:cubicBezTo>
                  <a:pt x="1017746" y="237064"/>
                  <a:pt x="1017922" y="241133"/>
                  <a:pt x="1018098" y="245198"/>
                </a:cubicBezTo>
                <a:cubicBezTo>
                  <a:pt x="1020102" y="245058"/>
                  <a:pt x="1023754" y="236644"/>
                  <a:pt x="1026110" y="244638"/>
                </a:cubicBezTo>
                <a:cubicBezTo>
                  <a:pt x="1024458" y="252912"/>
                  <a:pt x="1024106" y="244778"/>
                  <a:pt x="1020102" y="245058"/>
                </a:cubicBezTo>
                <a:cubicBezTo>
                  <a:pt x="1022631" y="257121"/>
                  <a:pt x="1018274" y="249267"/>
                  <a:pt x="1020630" y="257261"/>
                </a:cubicBezTo>
                <a:cubicBezTo>
                  <a:pt x="1022631" y="257121"/>
                  <a:pt x="1024810" y="261047"/>
                  <a:pt x="1027165" y="269040"/>
                </a:cubicBezTo>
                <a:cubicBezTo>
                  <a:pt x="1032996" y="264557"/>
                  <a:pt x="1032467" y="252354"/>
                  <a:pt x="1038475" y="251934"/>
                </a:cubicBezTo>
                <a:cubicBezTo>
                  <a:pt x="1038651" y="256003"/>
                  <a:pt x="1038651" y="256003"/>
                  <a:pt x="1038826" y="260068"/>
                </a:cubicBezTo>
                <a:lnTo>
                  <a:pt x="1045476" y="256142"/>
                </a:lnTo>
                <a:lnTo>
                  <a:pt x="1045368" y="259551"/>
                </a:lnTo>
                <a:cubicBezTo>
                  <a:pt x="1045368" y="259551"/>
                  <a:pt x="1045368" y="259551"/>
                  <a:pt x="1046961" y="255522"/>
                </a:cubicBezTo>
                <a:cubicBezTo>
                  <a:pt x="1046961" y="255522"/>
                  <a:pt x="1046961" y="255522"/>
                  <a:pt x="1047159" y="255018"/>
                </a:cubicBezTo>
                <a:lnTo>
                  <a:pt x="1047698" y="253655"/>
                </a:lnTo>
                <a:lnTo>
                  <a:pt x="1049206" y="251886"/>
                </a:lnTo>
                <a:lnTo>
                  <a:pt x="1049886" y="249783"/>
                </a:lnTo>
                <a:lnTo>
                  <a:pt x="1050236" y="251065"/>
                </a:lnTo>
                <a:cubicBezTo>
                  <a:pt x="1051292" y="252399"/>
                  <a:pt x="1052605" y="252920"/>
                  <a:pt x="1053808" y="253570"/>
                </a:cubicBezTo>
                <a:lnTo>
                  <a:pt x="1054148" y="253957"/>
                </a:lnTo>
                <a:lnTo>
                  <a:pt x="1053638" y="258588"/>
                </a:lnTo>
                <a:cubicBezTo>
                  <a:pt x="1052872" y="262658"/>
                  <a:pt x="1052298" y="258109"/>
                  <a:pt x="1051192" y="267363"/>
                </a:cubicBezTo>
                <a:cubicBezTo>
                  <a:pt x="1048839" y="259369"/>
                  <a:pt x="1049543" y="275641"/>
                  <a:pt x="1046836" y="259509"/>
                </a:cubicBezTo>
                <a:cubicBezTo>
                  <a:pt x="1047188" y="267643"/>
                  <a:pt x="1043007" y="263858"/>
                  <a:pt x="1043359" y="271991"/>
                </a:cubicBezTo>
                <a:cubicBezTo>
                  <a:pt x="1045363" y="271851"/>
                  <a:pt x="1049543" y="275641"/>
                  <a:pt x="1047892" y="283915"/>
                </a:cubicBezTo>
                <a:cubicBezTo>
                  <a:pt x="1051896" y="283636"/>
                  <a:pt x="1053548" y="275362"/>
                  <a:pt x="1055903" y="283356"/>
                </a:cubicBezTo>
                <a:cubicBezTo>
                  <a:pt x="1051720" y="279566"/>
                  <a:pt x="1052072" y="287701"/>
                  <a:pt x="1050247" y="291909"/>
                </a:cubicBezTo>
                <a:cubicBezTo>
                  <a:pt x="1049895" y="283775"/>
                  <a:pt x="1043887" y="284195"/>
                  <a:pt x="1048244" y="292049"/>
                </a:cubicBezTo>
                <a:cubicBezTo>
                  <a:pt x="1044063" y="288260"/>
                  <a:pt x="1042062" y="288400"/>
                  <a:pt x="1040235" y="292609"/>
                </a:cubicBezTo>
                <a:cubicBezTo>
                  <a:pt x="1042238" y="292469"/>
                  <a:pt x="1044591" y="300463"/>
                  <a:pt x="1042591" y="300602"/>
                </a:cubicBezTo>
                <a:cubicBezTo>
                  <a:pt x="1038584" y="300882"/>
                  <a:pt x="1038232" y="292748"/>
                  <a:pt x="1036054" y="288819"/>
                </a:cubicBezTo>
                <a:cubicBezTo>
                  <a:pt x="1035140" y="290924"/>
                  <a:pt x="1035729" y="292922"/>
                  <a:pt x="1036067" y="294938"/>
                </a:cubicBezTo>
                <a:lnTo>
                  <a:pt x="1035603" y="296880"/>
                </a:lnTo>
                <a:lnTo>
                  <a:pt x="1035749" y="297000"/>
                </a:lnTo>
                <a:cubicBezTo>
                  <a:pt x="1035813" y="297761"/>
                  <a:pt x="1035492" y="299059"/>
                  <a:pt x="1034580" y="301162"/>
                </a:cubicBezTo>
                <a:lnTo>
                  <a:pt x="1035603" y="296880"/>
                </a:lnTo>
                <a:lnTo>
                  <a:pt x="1034610" y="296059"/>
                </a:lnTo>
                <a:cubicBezTo>
                  <a:pt x="1033359" y="296146"/>
                  <a:pt x="1031400" y="297302"/>
                  <a:pt x="1030399" y="297372"/>
                </a:cubicBezTo>
                <a:cubicBezTo>
                  <a:pt x="1030663" y="303474"/>
                  <a:pt x="1030206" y="304526"/>
                  <a:pt x="1029434" y="304071"/>
                </a:cubicBezTo>
                <a:lnTo>
                  <a:pt x="1027197" y="302235"/>
                </a:lnTo>
                <a:lnTo>
                  <a:pt x="1027584" y="292732"/>
                </a:lnTo>
                <a:cubicBezTo>
                  <a:pt x="1028040" y="287977"/>
                  <a:pt x="1028695" y="282683"/>
                  <a:pt x="1029304" y="276344"/>
                </a:cubicBezTo>
                <a:cubicBezTo>
                  <a:pt x="1025781" y="276590"/>
                  <a:pt x="1028085" y="289022"/>
                  <a:pt x="1026324" y="289145"/>
                </a:cubicBezTo>
                <a:cubicBezTo>
                  <a:pt x="1024562" y="289268"/>
                  <a:pt x="1025781" y="276590"/>
                  <a:pt x="1022438" y="281021"/>
                </a:cubicBezTo>
                <a:cubicBezTo>
                  <a:pt x="1024743" y="293454"/>
                  <a:pt x="1024925" y="297643"/>
                  <a:pt x="1025287" y="306012"/>
                </a:cubicBezTo>
                <a:cubicBezTo>
                  <a:pt x="1025196" y="303920"/>
                  <a:pt x="1025637" y="303890"/>
                  <a:pt x="1026099" y="304382"/>
                </a:cubicBezTo>
                <a:lnTo>
                  <a:pt x="1026399" y="304856"/>
                </a:lnTo>
                <a:lnTo>
                  <a:pt x="1025205" y="326620"/>
                </a:lnTo>
                <a:lnTo>
                  <a:pt x="1023608" y="328475"/>
                </a:lnTo>
                <a:cubicBezTo>
                  <a:pt x="1022798" y="330185"/>
                  <a:pt x="1022012" y="332444"/>
                  <a:pt x="1021227" y="334703"/>
                </a:cubicBezTo>
                <a:cubicBezTo>
                  <a:pt x="1022108" y="334641"/>
                  <a:pt x="1022595" y="335709"/>
                  <a:pt x="1022887" y="337342"/>
                </a:cubicBezTo>
                <a:lnTo>
                  <a:pt x="1022904" y="337545"/>
                </a:lnTo>
                <a:lnTo>
                  <a:pt x="1019834" y="336949"/>
                </a:lnTo>
                <a:cubicBezTo>
                  <a:pt x="1016677" y="337935"/>
                  <a:pt x="1015405" y="343378"/>
                  <a:pt x="1014037" y="346531"/>
                </a:cubicBezTo>
                <a:lnTo>
                  <a:pt x="1004144" y="339935"/>
                </a:lnTo>
                <a:lnTo>
                  <a:pt x="1004618" y="339475"/>
                </a:lnTo>
                <a:cubicBezTo>
                  <a:pt x="1006105" y="339475"/>
                  <a:pt x="1007593" y="339475"/>
                  <a:pt x="1008584" y="335627"/>
                </a:cubicBezTo>
                <a:lnTo>
                  <a:pt x="1012703" y="334605"/>
                </a:lnTo>
                <a:lnTo>
                  <a:pt x="1015242" y="336796"/>
                </a:lnTo>
                <a:cubicBezTo>
                  <a:pt x="1017237" y="338697"/>
                  <a:pt x="1018713" y="339614"/>
                  <a:pt x="1017583" y="335612"/>
                </a:cubicBezTo>
                <a:cubicBezTo>
                  <a:pt x="1013766" y="335878"/>
                  <a:pt x="1015321" y="327607"/>
                  <a:pt x="1012885" y="315532"/>
                </a:cubicBezTo>
                <a:cubicBezTo>
                  <a:pt x="1016878" y="319335"/>
                  <a:pt x="1012533" y="307394"/>
                  <a:pt x="1018433" y="311063"/>
                </a:cubicBezTo>
                <a:cubicBezTo>
                  <a:pt x="1015998" y="298989"/>
                  <a:pt x="1014264" y="303192"/>
                  <a:pt x="1010095" y="295320"/>
                </a:cubicBezTo>
                <a:cubicBezTo>
                  <a:pt x="1010447" y="303457"/>
                  <a:pt x="1010623" y="307527"/>
                  <a:pt x="1008715" y="307660"/>
                </a:cubicBezTo>
                <a:cubicBezTo>
                  <a:pt x="1008715" y="307660"/>
                  <a:pt x="1006630" y="303725"/>
                  <a:pt x="1006805" y="307794"/>
                </a:cubicBezTo>
                <a:cubicBezTo>
                  <a:pt x="1010799" y="311596"/>
                  <a:pt x="1013413" y="327740"/>
                  <a:pt x="1009772" y="332075"/>
                </a:cubicBezTo>
                <a:lnTo>
                  <a:pt x="1012411" y="334353"/>
                </a:lnTo>
                <a:lnTo>
                  <a:pt x="1006434" y="332243"/>
                </a:lnTo>
                <a:cubicBezTo>
                  <a:pt x="1003564" y="332018"/>
                  <a:pt x="1001148" y="332739"/>
                  <a:pt x="1002636" y="335627"/>
                </a:cubicBezTo>
                <a:cubicBezTo>
                  <a:pt x="1000652" y="333702"/>
                  <a:pt x="999166" y="331777"/>
                  <a:pt x="997678" y="331296"/>
                </a:cubicBezTo>
                <a:lnTo>
                  <a:pt x="994869" y="333750"/>
                </a:lnTo>
                <a:lnTo>
                  <a:pt x="992578" y="332223"/>
                </a:lnTo>
                <a:lnTo>
                  <a:pt x="981952" y="329292"/>
                </a:lnTo>
                <a:lnTo>
                  <a:pt x="981839" y="329001"/>
                </a:lnTo>
                <a:cubicBezTo>
                  <a:pt x="981244" y="327577"/>
                  <a:pt x="980393" y="325342"/>
                  <a:pt x="979216" y="321345"/>
                </a:cubicBezTo>
                <a:cubicBezTo>
                  <a:pt x="981220" y="321205"/>
                  <a:pt x="983221" y="321065"/>
                  <a:pt x="983045" y="316995"/>
                </a:cubicBezTo>
                <a:cubicBezTo>
                  <a:pt x="981044" y="317135"/>
                  <a:pt x="978864" y="313210"/>
                  <a:pt x="978336" y="301007"/>
                </a:cubicBezTo>
                <a:cubicBezTo>
                  <a:pt x="980340" y="300867"/>
                  <a:pt x="982341" y="300727"/>
                  <a:pt x="982165" y="296663"/>
                </a:cubicBezTo>
                <a:cubicBezTo>
                  <a:pt x="978160" y="296942"/>
                  <a:pt x="981109" y="272256"/>
                  <a:pt x="975101" y="272675"/>
                </a:cubicBezTo>
                <a:cubicBezTo>
                  <a:pt x="977632" y="284739"/>
                  <a:pt x="976333" y="301147"/>
                  <a:pt x="972856" y="313630"/>
                </a:cubicBezTo>
                <a:cubicBezTo>
                  <a:pt x="974860" y="313490"/>
                  <a:pt x="974860" y="313490"/>
                  <a:pt x="977036" y="317415"/>
                </a:cubicBezTo>
                <a:cubicBezTo>
                  <a:pt x="975078" y="318572"/>
                  <a:pt x="973801" y="320956"/>
                  <a:pt x="972859" y="323827"/>
                </a:cubicBezTo>
                <a:lnTo>
                  <a:pt x="972184" y="326728"/>
                </a:lnTo>
                <a:lnTo>
                  <a:pt x="967570" y="326177"/>
                </a:lnTo>
                <a:lnTo>
                  <a:pt x="966748" y="321280"/>
                </a:lnTo>
                <a:lnTo>
                  <a:pt x="964663" y="325830"/>
                </a:lnTo>
                <a:lnTo>
                  <a:pt x="963709" y="325716"/>
                </a:lnTo>
                <a:cubicBezTo>
                  <a:pt x="962316" y="325716"/>
                  <a:pt x="960987" y="325451"/>
                  <a:pt x="959753" y="324393"/>
                </a:cubicBezTo>
                <a:lnTo>
                  <a:pt x="957376" y="320119"/>
                </a:lnTo>
                <a:lnTo>
                  <a:pt x="957786" y="318561"/>
                </a:lnTo>
                <a:lnTo>
                  <a:pt x="956648" y="318810"/>
                </a:lnTo>
                <a:lnTo>
                  <a:pt x="956367" y="318306"/>
                </a:lnTo>
                <a:lnTo>
                  <a:pt x="956224" y="318903"/>
                </a:lnTo>
                <a:lnTo>
                  <a:pt x="954504" y="319280"/>
                </a:lnTo>
                <a:cubicBezTo>
                  <a:pt x="953822" y="318838"/>
                  <a:pt x="953382" y="318868"/>
                  <a:pt x="952670" y="322836"/>
                </a:cubicBezTo>
                <a:lnTo>
                  <a:pt x="954932" y="324304"/>
                </a:lnTo>
                <a:lnTo>
                  <a:pt x="954341" y="326775"/>
                </a:lnTo>
                <a:cubicBezTo>
                  <a:pt x="956367" y="339476"/>
                  <a:pt x="960417" y="322541"/>
                  <a:pt x="962443" y="335242"/>
                </a:cubicBezTo>
                <a:lnTo>
                  <a:pt x="962538" y="335192"/>
                </a:lnTo>
                <a:lnTo>
                  <a:pt x="962882" y="338745"/>
                </a:lnTo>
                <a:lnTo>
                  <a:pt x="961724" y="334806"/>
                </a:lnTo>
                <a:cubicBezTo>
                  <a:pt x="960424" y="351214"/>
                  <a:pt x="956771" y="359628"/>
                  <a:pt x="953119" y="368041"/>
                </a:cubicBezTo>
                <a:cubicBezTo>
                  <a:pt x="950940" y="364112"/>
                  <a:pt x="948586" y="356117"/>
                  <a:pt x="946407" y="352193"/>
                </a:cubicBezTo>
                <a:cubicBezTo>
                  <a:pt x="948411" y="352053"/>
                  <a:pt x="950236" y="347844"/>
                  <a:pt x="950059" y="343779"/>
                </a:cubicBezTo>
                <a:cubicBezTo>
                  <a:pt x="947143" y="346021"/>
                  <a:pt x="945053" y="344127"/>
                  <a:pt x="944148" y="340621"/>
                </a:cubicBezTo>
                <a:lnTo>
                  <a:pt x="944534" y="336506"/>
                </a:lnTo>
                <a:lnTo>
                  <a:pt x="954343" y="338927"/>
                </a:lnTo>
                <a:cubicBezTo>
                  <a:pt x="952360" y="326553"/>
                  <a:pt x="950376" y="326554"/>
                  <a:pt x="946411" y="318306"/>
                </a:cubicBezTo>
                <a:cubicBezTo>
                  <a:pt x="946411" y="330678"/>
                  <a:pt x="944427" y="322430"/>
                  <a:pt x="944427" y="318306"/>
                </a:cubicBezTo>
                <a:cubicBezTo>
                  <a:pt x="944427" y="330678"/>
                  <a:pt x="942447" y="330678"/>
                  <a:pt x="938479" y="330678"/>
                </a:cubicBezTo>
                <a:cubicBezTo>
                  <a:pt x="937487" y="328616"/>
                  <a:pt x="936991" y="325523"/>
                  <a:pt x="936495" y="322945"/>
                </a:cubicBezTo>
                <a:lnTo>
                  <a:pt x="935229" y="319981"/>
                </a:lnTo>
                <a:lnTo>
                  <a:pt x="936195" y="319248"/>
                </a:lnTo>
                <a:cubicBezTo>
                  <a:pt x="937946" y="319126"/>
                  <a:pt x="939993" y="320004"/>
                  <a:pt x="940819" y="315866"/>
                </a:cubicBezTo>
                <a:cubicBezTo>
                  <a:pt x="938464" y="307873"/>
                  <a:pt x="941335" y="304612"/>
                  <a:pt x="944980" y="301808"/>
                </a:cubicBezTo>
                <a:lnTo>
                  <a:pt x="945953" y="301028"/>
                </a:lnTo>
                <a:lnTo>
                  <a:pt x="946713" y="302670"/>
                </a:lnTo>
                <a:cubicBezTo>
                  <a:pt x="947396" y="303124"/>
                  <a:pt x="948277" y="303063"/>
                  <a:pt x="948450" y="307067"/>
                </a:cubicBezTo>
                <a:cubicBezTo>
                  <a:pt x="946688" y="307190"/>
                  <a:pt x="945100" y="311318"/>
                  <a:pt x="945273" y="315319"/>
                </a:cubicBezTo>
                <a:cubicBezTo>
                  <a:pt x="947035" y="315195"/>
                  <a:pt x="947382" y="323205"/>
                  <a:pt x="949144" y="323082"/>
                </a:cubicBezTo>
                <a:cubicBezTo>
                  <a:pt x="948797" y="315075"/>
                  <a:pt x="948977" y="309038"/>
                  <a:pt x="949400" y="303487"/>
                </a:cubicBezTo>
                <a:lnTo>
                  <a:pt x="949982" y="297800"/>
                </a:lnTo>
                <a:lnTo>
                  <a:pt x="950470" y="297408"/>
                </a:lnTo>
                <a:lnTo>
                  <a:pt x="952191" y="293808"/>
                </a:lnTo>
                <a:lnTo>
                  <a:pt x="952643" y="296733"/>
                </a:lnTo>
                <a:cubicBezTo>
                  <a:pt x="953788" y="297656"/>
                  <a:pt x="955067" y="296563"/>
                  <a:pt x="954980" y="294561"/>
                </a:cubicBezTo>
                <a:lnTo>
                  <a:pt x="953505" y="291058"/>
                </a:lnTo>
                <a:lnTo>
                  <a:pt x="953779" y="290485"/>
                </a:lnTo>
                <a:lnTo>
                  <a:pt x="952590" y="286303"/>
                </a:lnTo>
                <a:lnTo>
                  <a:pt x="952698" y="282674"/>
                </a:lnTo>
                <a:cubicBezTo>
                  <a:pt x="954460" y="282551"/>
                  <a:pt x="954807" y="290555"/>
                  <a:pt x="956742" y="294438"/>
                </a:cubicBezTo>
                <a:cubicBezTo>
                  <a:pt x="955702" y="270413"/>
                  <a:pt x="946890" y="271029"/>
                  <a:pt x="949201" y="242753"/>
                </a:cubicBezTo>
                <a:cubicBezTo>
                  <a:pt x="947960" y="254890"/>
                  <a:pt x="944609" y="259141"/>
                  <a:pt x="943020" y="263265"/>
                </a:cubicBezTo>
                <a:cubicBezTo>
                  <a:pt x="946544" y="263019"/>
                  <a:pt x="946544" y="263019"/>
                  <a:pt x="948479" y="266900"/>
                </a:cubicBezTo>
                <a:cubicBezTo>
                  <a:pt x="944955" y="267146"/>
                  <a:pt x="947238" y="279038"/>
                  <a:pt x="947584" y="287048"/>
                </a:cubicBezTo>
                <a:cubicBezTo>
                  <a:pt x="946703" y="287109"/>
                  <a:pt x="946305" y="288140"/>
                  <a:pt x="946150" y="289656"/>
                </a:cubicBezTo>
                <a:lnTo>
                  <a:pt x="946155" y="291119"/>
                </a:lnTo>
                <a:lnTo>
                  <a:pt x="945918" y="291606"/>
                </a:lnTo>
                <a:cubicBezTo>
                  <a:pt x="944752" y="293663"/>
                  <a:pt x="943441" y="295285"/>
                  <a:pt x="941939" y="295390"/>
                </a:cubicBezTo>
                <a:cubicBezTo>
                  <a:pt x="939938" y="295529"/>
                  <a:pt x="937407" y="283470"/>
                  <a:pt x="939235" y="279261"/>
                </a:cubicBezTo>
                <a:cubicBezTo>
                  <a:pt x="933403" y="283750"/>
                  <a:pt x="929926" y="296228"/>
                  <a:pt x="923214" y="280379"/>
                </a:cubicBezTo>
                <a:cubicBezTo>
                  <a:pt x="921389" y="284589"/>
                  <a:pt x="925745" y="292443"/>
                  <a:pt x="923742" y="292583"/>
                </a:cubicBezTo>
                <a:cubicBezTo>
                  <a:pt x="921741" y="292722"/>
                  <a:pt x="921741" y="292722"/>
                  <a:pt x="919562" y="288793"/>
                </a:cubicBezTo>
                <a:cubicBezTo>
                  <a:pt x="921566" y="288653"/>
                  <a:pt x="923390" y="284449"/>
                  <a:pt x="923214" y="280379"/>
                </a:cubicBezTo>
                <a:cubicBezTo>
                  <a:pt x="919210" y="280659"/>
                  <a:pt x="917208" y="280798"/>
                  <a:pt x="914677" y="268736"/>
                </a:cubicBezTo>
                <a:cubicBezTo>
                  <a:pt x="915029" y="276869"/>
                  <a:pt x="911201" y="281219"/>
                  <a:pt x="910849" y="273084"/>
                </a:cubicBezTo>
                <a:cubicBezTo>
                  <a:pt x="910849" y="273084"/>
                  <a:pt x="910673" y="269015"/>
                  <a:pt x="912498" y="264810"/>
                </a:cubicBezTo>
                <a:cubicBezTo>
                  <a:pt x="916505" y="264530"/>
                  <a:pt x="922510" y="264111"/>
                  <a:pt x="921806" y="247843"/>
                </a:cubicBezTo>
                <a:cubicBezTo>
                  <a:pt x="919540" y="241881"/>
                  <a:pt x="917230" y="234903"/>
                  <a:pt x="914691" y="228451"/>
                </a:cubicBezTo>
                <a:lnTo>
                  <a:pt x="911689" y="222708"/>
                </a:lnTo>
                <a:lnTo>
                  <a:pt x="883937" y="239567"/>
                </a:lnTo>
                <a:lnTo>
                  <a:pt x="885412" y="242225"/>
                </a:lnTo>
                <a:cubicBezTo>
                  <a:pt x="891243" y="237736"/>
                  <a:pt x="897426" y="241386"/>
                  <a:pt x="899957" y="253446"/>
                </a:cubicBezTo>
                <a:cubicBezTo>
                  <a:pt x="895600" y="245591"/>
                  <a:pt x="895952" y="253725"/>
                  <a:pt x="891947" y="254005"/>
                </a:cubicBezTo>
                <a:cubicBezTo>
                  <a:pt x="889592" y="246011"/>
                  <a:pt x="889592" y="246011"/>
                  <a:pt x="889592" y="246011"/>
                </a:cubicBezTo>
                <a:cubicBezTo>
                  <a:pt x="887765" y="250220"/>
                  <a:pt x="887589" y="246151"/>
                  <a:pt x="883584" y="246430"/>
                </a:cubicBezTo>
                <a:cubicBezTo>
                  <a:pt x="887941" y="254285"/>
                  <a:pt x="889944" y="254145"/>
                  <a:pt x="890472" y="266348"/>
                </a:cubicBezTo>
                <a:cubicBezTo>
                  <a:pt x="892124" y="258074"/>
                  <a:pt x="898305" y="261719"/>
                  <a:pt x="904313" y="261300"/>
                </a:cubicBezTo>
                <a:cubicBezTo>
                  <a:pt x="898129" y="257655"/>
                  <a:pt x="903189" y="281777"/>
                  <a:pt x="903189" y="281777"/>
                </a:cubicBezTo>
                <a:cubicBezTo>
                  <a:pt x="907021" y="277429"/>
                  <a:pt x="903961" y="253167"/>
                  <a:pt x="910673" y="269015"/>
                </a:cubicBezTo>
                <a:cubicBezTo>
                  <a:pt x="906669" y="269295"/>
                  <a:pt x="907021" y="277429"/>
                  <a:pt x="907373" y="285567"/>
                </a:cubicBezTo>
                <a:cubicBezTo>
                  <a:pt x="911201" y="281219"/>
                  <a:pt x="911730" y="293422"/>
                  <a:pt x="913730" y="293282"/>
                </a:cubicBezTo>
                <a:cubicBezTo>
                  <a:pt x="911730" y="293422"/>
                  <a:pt x="910078" y="301695"/>
                  <a:pt x="908253" y="305900"/>
                </a:cubicBezTo>
                <a:cubicBezTo>
                  <a:pt x="912433" y="309689"/>
                  <a:pt x="904597" y="314314"/>
                  <a:pt x="908781" y="318103"/>
                </a:cubicBezTo>
                <a:cubicBezTo>
                  <a:pt x="912609" y="313754"/>
                  <a:pt x="912609" y="313754"/>
                  <a:pt x="914610" y="313615"/>
                </a:cubicBezTo>
                <a:cubicBezTo>
                  <a:pt x="915138" y="325818"/>
                  <a:pt x="923325" y="329324"/>
                  <a:pt x="919849" y="341806"/>
                </a:cubicBezTo>
                <a:cubicBezTo>
                  <a:pt x="915666" y="338021"/>
                  <a:pt x="915842" y="342086"/>
                  <a:pt x="911662" y="338301"/>
                </a:cubicBezTo>
                <a:cubicBezTo>
                  <a:pt x="912189" y="350500"/>
                  <a:pt x="914017" y="346295"/>
                  <a:pt x="914193" y="350360"/>
                </a:cubicBezTo>
                <a:cubicBezTo>
                  <a:pt x="910365" y="354709"/>
                  <a:pt x="908537" y="358913"/>
                  <a:pt x="906886" y="367188"/>
                </a:cubicBezTo>
                <a:cubicBezTo>
                  <a:pt x="906886" y="367188"/>
                  <a:pt x="909593" y="383316"/>
                  <a:pt x="907589" y="383455"/>
                </a:cubicBezTo>
                <a:cubicBezTo>
                  <a:pt x="904885" y="367327"/>
                  <a:pt x="899581" y="384015"/>
                  <a:pt x="895401" y="380230"/>
                </a:cubicBezTo>
                <a:cubicBezTo>
                  <a:pt x="899405" y="379950"/>
                  <a:pt x="897932" y="392289"/>
                  <a:pt x="896104" y="396497"/>
                </a:cubicBezTo>
                <a:cubicBezTo>
                  <a:pt x="900109" y="396218"/>
                  <a:pt x="901936" y="392009"/>
                  <a:pt x="902464" y="404212"/>
                </a:cubicBezTo>
                <a:cubicBezTo>
                  <a:pt x="898284" y="400427"/>
                  <a:pt x="894453" y="404771"/>
                  <a:pt x="892628" y="408981"/>
                </a:cubicBezTo>
                <a:cubicBezTo>
                  <a:pt x="891451" y="404983"/>
                  <a:pt x="890318" y="402002"/>
                  <a:pt x="889413" y="398495"/>
                </a:cubicBezTo>
                <a:lnTo>
                  <a:pt x="888451" y="391385"/>
                </a:lnTo>
                <a:lnTo>
                  <a:pt x="894016" y="389511"/>
                </a:lnTo>
                <a:cubicBezTo>
                  <a:pt x="896096" y="389511"/>
                  <a:pt x="897655" y="389511"/>
                  <a:pt x="896616" y="387587"/>
                </a:cubicBezTo>
                <a:cubicBezTo>
                  <a:pt x="895576" y="387587"/>
                  <a:pt x="892977" y="387587"/>
                  <a:pt x="890899" y="388068"/>
                </a:cubicBezTo>
                <a:lnTo>
                  <a:pt x="888434" y="391261"/>
                </a:lnTo>
                <a:lnTo>
                  <a:pt x="887567" y="384853"/>
                </a:lnTo>
                <a:cubicBezTo>
                  <a:pt x="885565" y="384993"/>
                  <a:pt x="885740" y="389062"/>
                  <a:pt x="883913" y="393268"/>
                </a:cubicBezTo>
                <a:cubicBezTo>
                  <a:pt x="890096" y="396917"/>
                  <a:pt x="884617" y="409540"/>
                  <a:pt x="887148" y="421600"/>
                </a:cubicBezTo>
                <a:cubicBezTo>
                  <a:pt x="883144" y="421878"/>
                  <a:pt x="885497" y="429873"/>
                  <a:pt x="881668" y="434222"/>
                </a:cubicBezTo>
                <a:cubicBezTo>
                  <a:pt x="880964" y="417954"/>
                  <a:pt x="876608" y="410099"/>
                  <a:pt x="880260" y="401685"/>
                </a:cubicBezTo>
                <a:cubicBezTo>
                  <a:pt x="876255" y="401965"/>
                  <a:pt x="874078" y="398035"/>
                  <a:pt x="872252" y="402244"/>
                </a:cubicBezTo>
                <a:cubicBezTo>
                  <a:pt x="869543" y="386112"/>
                  <a:pt x="867015" y="374052"/>
                  <a:pt x="862835" y="370263"/>
                </a:cubicBezTo>
                <a:cubicBezTo>
                  <a:pt x="861007" y="374472"/>
                  <a:pt x="863187" y="378397"/>
                  <a:pt x="861359" y="382607"/>
                </a:cubicBezTo>
                <a:cubicBezTo>
                  <a:pt x="859004" y="374612"/>
                  <a:pt x="857179" y="378816"/>
                  <a:pt x="856651" y="366618"/>
                </a:cubicBezTo>
                <a:cubicBezTo>
                  <a:pt x="858476" y="362409"/>
                  <a:pt x="861007" y="374472"/>
                  <a:pt x="860479" y="362269"/>
                </a:cubicBezTo>
                <a:cubicBezTo>
                  <a:pt x="854471" y="362688"/>
                  <a:pt x="852118" y="354695"/>
                  <a:pt x="847938" y="350908"/>
                </a:cubicBezTo>
                <a:cubicBezTo>
                  <a:pt x="848894" y="349822"/>
                  <a:pt x="849933" y="347708"/>
                  <a:pt x="851023" y="345337"/>
                </a:cubicBezTo>
                <a:lnTo>
                  <a:pt x="852722" y="341773"/>
                </a:lnTo>
                <a:lnTo>
                  <a:pt x="853444" y="344419"/>
                </a:lnTo>
                <a:cubicBezTo>
                  <a:pt x="855291" y="346942"/>
                  <a:pt x="857274" y="346803"/>
                  <a:pt x="858081" y="342502"/>
                </a:cubicBezTo>
                <a:lnTo>
                  <a:pt x="855788" y="336633"/>
                </a:lnTo>
                <a:lnTo>
                  <a:pt x="857944" y="334144"/>
                </a:lnTo>
                <a:cubicBezTo>
                  <a:pt x="859122" y="333807"/>
                  <a:pt x="860292" y="334745"/>
                  <a:pt x="861427" y="337726"/>
                </a:cubicBezTo>
                <a:cubicBezTo>
                  <a:pt x="861779" y="345861"/>
                  <a:pt x="859599" y="341936"/>
                  <a:pt x="859951" y="350069"/>
                </a:cubicBezTo>
                <a:cubicBezTo>
                  <a:pt x="864131" y="353855"/>
                  <a:pt x="863955" y="349790"/>
                  <a:pt x="868136" y="353575"/>
                </a:cubicBezTo>
                <a:cubicBezTo>
                  <a:pt x="867960" y="349510"/>
                  <a:pt x="869787" y="345302"/>
                  <a:pt x="867432" y="337307"/>
                </a:cubicBezTo>
                <a:cubicBezTo>
                  <a:pt x="867432" y="337307"/>
                  <a:pt x="865430" y="337446"/>
                  <a:pt x="865255" y="333377"/>
                </a:cubicBezTo>
                <a:cubicBezTo>
                  <a:pt x="864727" y="321179"/>
                  <a:pt x="868731" y="320899"/>
                  <a:pt x="872560" y="316551"/>
                </a:cubicBezTo>
                <a:cubicBezTo>
                  <a:pt x="866200" y="308835"/>
                  <a:pt x="865144" y="284433"/>
                  <a:pt x="864616" y="272231"/>
                </a:cubicBezTo>
                <a:cubicBezTo>
                  <a:pt x="862439" y="268305"/>
                  <a:pt x="860435" y="268445"/>
                  <a:pt x="856431" y="268724"/>
                </a:cubicBezTo>
                <a:cubicBezTo>
                  <a:pt x="858169" y="262483"/>
                  <a:pt x="857624" y="261501"/>
                  <a:pt x="856350" y="261080"/>
                </a:cubicBezTo>
                <a:lnTo>
                  <a:pt x="853320" y="258168"/>
                </a:lnTo>
                <a:lnTo>
                  <a:pt x="850823" y="259685"/>
                </a:lnTo>
                <a:lnTo>
                  <a:pt x="851051" y="260432"/>
                </a:lnTo>
                <a:cubicBezTo>
                  <a:pt x="851749" y="264972"/>
                  <a:pt x="852425" y="269005"/>
                  <a:pt x="854428" y="268865"/>
                </a:cubicBezTo>
                <a:cubicBezTo>
                  <a:pt x="856959" y="280924"/>
                  <a:pt x="861139" y="284713"/>
                  <a:pt x="861667" y="296917"/>
                </a:cubicBezTo>
                <a:cubicBezTo>
                  <a:pt x="856012" y="305470"/>
                  <a:pt x="856959" y="280924"/>
                  <a:pt x="849126" y="285552"/>
                </a:cubicBezTo>
                <a:cubicBezTo>
                  <a:pt x="850951" y="281343"/>
                  <a:pt x="848774" y="277418"/>
                  <a:pt x="848598" y="273349"/>
                </a:cubicBezTo>
                <a:cubicBezTo>
                  <a:pt x="844418" y="269563"/>
                  <a:pt x="847123" y="285691"/>
                  <a:pt x="842942" y="281902"/>
                </a:cubicBezTo>
                <a:cubicBezTo>
                  <a:pt x="840939" y="282042"/>
                  <a:pt x="842414" y="269703"/>
                  <a:pt x="840410" y="269843"/>
                </a:cubicBezTo>
                <a:cubicBezTo>
                  <a:pt x="838762" y="278117"/>
                  <a:pt x="842942" y="281902"/>
                  <a:pt x="841114" y="286112"/>
                </a:cubicBezTo>
                <a:cubicBezTo>
                  <a:pt x="842942" y="281902"/>
                  <a:pt x="845122" y="285831"/>
                  <a:pt x="845650" y="298034"/>
                </a:cubicBezTo>
                <a:cubicBezTo>
                  <a:pt x="841819" y="302380"/>
                  <a:pt x="836582" y="274188"/>
                  <a:pt x="833458" y="294804"/>
                </a:cubicBezTo>
                <a:cubicBezTo>
                  <a:pt x="839466" y="294385"/>
                  <a:pt x="839466" y="294385"/>
                  <a:pt x="839466" y="294385"/>
                </a:cubicBezTo>
                <a:cubicBezTo>
                  <a:pt x="839818" y="302519"/>
                  <a:pt x="841819" y="302380"/>
                  <a:pt x="839995" y="306588"/>
                </a:cubicBezTo>
                <a:cubicBezTo>
                  <a:pt x="835462" y="294664"/>
                  <a:pt x="836342" y="315001"/>
                  <a:pt x="834514" y="319207"/>
                </a:cubicBezTo>
                <a:cubicBezTo>
                  <a:pt x="836870" y="327200"/>
                  <a:pt x="838695" y="322996"/>
                  <a:pt x="841226" y="335055"/>
                </a:cubicBezTo>
                <a:cubicBezTo>
                  <a:pt x="837222" y="335335"/>
                  <a:pt x="841754" y="347258"/>
                  <a:pt x="839750" y="347399"/>
                </a:cubicBezTo>
                <a:cubicBezTo>
                  <a:pt x="837750" y="347538"/>
                  <a:pt x="836694" y="323136"/>
                  <a:pt x="835218" y="335475"/>
                </a:cubicBezTo>
                <a:cubicBezTo>
                  <a:pt x="837574" y="343473"/>
                  <a:pt x="835746" y="347679"/>
                  <a:pt x="838102" y="355672"/>
                </a:cubicBezTo>
                <a:cubicBezTo>
                  <a:pt x="842106" y="355393"/>
                  <a:pt x="841754" y="347258"/>
                  <a:pt x="844107" y="355253"/>
                </a:cubicBezTo>
                <a:cubicBezTo>
                  <a:pt x="840631" y="367736"/>
                  <a:pt x="833921" y="351887"/>
                  <a:pt x="834098" y="355953"/>
                </a:cubicBezTo>
                <a:cubicBezTo>
                  <a:pt x="836450" y="363946"/>
                  <a:pt x="838630" y="367877"/>
                  <a:pt x="838982" y="376010"/>
                </a:cubicBezTo>
                <a:cubicBezTo>
                  <a:pt x="835153" y="380354"/>
                  <a:pt x="835505" y="388488"/>
                  <a:pt x="831499" y="388768"/>
                </a:cubicBezTo>
                <a:cubicBezTo>
                  <a:pt x="832798" y="372360"/>
                  <a:pt x="825317" y="385123"/>
                  <a:pt x="824965" y="376988"/>
                </a:cubicBezTo>
                <a:cubicBezTo>
                  <a:pt x="824437" y="364785"/>
                  <a:pt x="828970" y="376709"/>
                  <a:pt x="832798" y="372360"/>
                </a:cubicBezTo>
                <a:cubicBezTo>
                  <a:pt x="830442" y="364366"/>
                  <a:pt x="830442" y="364366"/>
                  <a:pt x="832094" y="356092"/>
                </a:cubicBezTo>
                <a:cubicBezTo>
                  <a:pt x="826438" y="364645"/>
                  <a:pt x="823909" y="352585"/>
                  <a:pt x="825382" y="340242"/>
                </a:cubicBezTo>
                <a:cubicBezTo>
                  <a:pt x="822081" y="356791"/>
                  <a:pt x="817197" y="336733"/>
                  <a:pt x="807361" y="341501"/>
                </a:cubicBezTo>
                <a:cubicBezTo>
                  <a:pt x="810242" y="361699"/>
                  <a:pt x="805709" y="349775"/>
                  <a:pt x="803532" y="345850"/>
                </a:cubicBezTo>
                <a:cubicBezTo>
                  <a:pt x="803709" y="349915"/>
                  <a:pt x="808241" y="361838"/>
                  <a:pt x="806413" y="366043"/>
                </a:cubicBezTo>
                <a:cubicBezTo>
                  <a:pt x="804412" y="366183"/>
                  <a:pt x="804236" y="362118"/>
                  <a:pt x="802233" y="362259"/>
                </a:cubicBezTo>
                <a:cubicBezTo>
                  <a:pt x="802761" y="374457"/>
                  <a:pt x="798933" y="378806"/>
                  <a:pt x="799285" y="386940"/>
                </a:cubicBezTo>
                <a:cubicBezTo>
                  <a:pt x="801288" y="386800"/>
                  <a:pt x="801288" y="386800"/>
                  <a:pt x="801464" y="390865"/>
                </a:cubicBezTo>
                <a:cubicBezTo>
                  <a:pt x="799285" y="386940"/>
                  <a:pt x="795456" y="391284"/>
                  <a:pt x="791100" y="383429"/>
                </a:cubicBezTo>
                <a:cubicBezTo>
                  <a:pt x="792573" y="371091"/>
                  <a:pt x="789339" y="342759"/>
                  <a:pt x="785159" y="338970"/>
                </a:cubicBezTo>
                <a:cubicBezTo>
                  <a:pt x="786808" y="330696"/>
                  <a:pt x="792288" y="318078"/>
                  <a:pt x="789932" y="310084"/>
                </a:cubicBezTo>
                <a:cubicBezTo>
                  <a:pt x="788107" y="314287"/>
                  <a:pt x="788283" y="318357"/>
                  <a:pt x="784279" y="318636"/>
                </a:cubicBezTo>
                <a:cubicBezTo>
                  <a:pt x="784103" y="314567"/>
                  <a:pt x="785576" y="302229"/>
                  <a:pt x="783575" y="302368"/>
                </a:cubicBezTo>
                <a:cubicBezTo>
                  <a:pt x="779920" y="310782"/>
                  <a:pt x="782452" y="322841"/>
                  <a:pt x="780976" y="335185"/>
                </a:cubicBezTo>
                <a:cubicBezTo>
                  <a:pt x="783155" y="339109"/>
                  <a:pt x="785159" y="338970"/>
                  <a:pt x="783683" y="351313"/>
                </a:cubicBezTo>
                <a:cubicBezTo>
                  <a:pt x="781504" y="347388"/>
                  <a:pt x="781856" y="355521"/>
                  <a:pt x="779856" y="355662"/>
                </a:cubicBezTo>
                <a:cubicBezTo>
                  <a:pt x="776555" y="372209"/>
                  <a:pt x="779788" y="400537"/>
                  <a:pt x="776488" y="417089"/>
                </a:cubicBezTo>
                <a:cubicBezTo>
                  <a:pt x="778491" y="416949"/>
                  <a:pt x="777787" y="400677"/>
                  <a:pt x="782144" y="408535"/>
                </a:cubicBezTo>
                <a:cubicBezTo>
                  <a:pt x="782496" y="416669"/>
                  <a:pt x="778491" y="416949"/>
                  <a:pt x="778843" y="425083"/>
                </a:cubicBezTo>
                <a:cubicBezTo>
                  <a:pt x="780844" y="424944"/>
                  <a:pt x="782848" y="424804"/>
                  <a:pt x="783023" y="428868"/>
                </a:cubicBezTo>
                <a:cubicBezTo>
                  <a:pt x="781020" y="429009"/>
                  <a:pt x="779019" y="429149"/>
                  <a:pt x="779195" y="433218"/>
                </a:cubicBezTo>
                <a:cubicBezTo>
                  <a:pt x="781548" y="441211"/>
                  <a:pt x="783728" y="445136"/>
                  <a:pt x="784080" y="453271"/>
                </a:cubicBezTo>
                <a:cubicBezTo>
                  <a:pt x="778247" y="457759"/>
                  <a:pt x="781131" y="477956"/>
                  <a:pt x="785312" y="481742"/>
                </a:cubicBezTo>
                <a:cubicBezTo>
                  <a:pt x="785840" y="493946"/>
                  <a:pt x="784012" y="498150"/>
                  <a:pt x="780536" y="510633"/>
                </a:cubicBezTo>
                <a:cubicBezTo>
                  <a:pt x="776004" y="498709"/>
                  <a:pt x="779656" y="490295"/>
                  <a:pt x="779128" y="478096"/>
                </a:cubicBezTo>
                <a:cubicBezTo>
                  <a:pt x="770943" y="474587"/>
                  <a:pt x="774880" y="519187"/>
                  <a:pt x="778532" y="510773"/>
                </a:cubicBezTo>
                <a:cubicBezTo>
                  <a:pt x="776884" y="519047"/>
                  <a:pt x="774704" y="515117"/>
                  <a:pt x="772703" y="515257"/>
                </a:cubicBezTo>
                <a:cubicBezTo>
                  <a:pt x="775056" y="523252"/>
                  <a:pt x="768874" y="519606"/>
                  <a:pt x="771227" y="527600"/>
                </a:cubicBezTo>
                <a:cubicBezTo>
                  <a:pt x="773231" y="527460"/>
                  <a:pt x="775232" y="527321"/>
                  <a:pt x="775408" y="531389"/>
                </a:cubicBezTo>
                <a:cubicBezTo>
                  <a:pt x="773583" y="535595"/>
                  <a:pt x="771580" y="535735"/>
                  <a:pt x="769755" y="539943"/>
                </a:cubicBezTo>
                <a:cubicBezTo>
                  <a:pt x="772635" y="560137"/>
                  <a:pt x="772812" y="564206"/>
                  <a:pt x="773868" y="588608"/>
                </a:cubicBezTo>
                <a:cubicBezTo>
                  <a:pt x="776048" y="592537"/>
                  <a:pt x="778047" y="592397"/>
                  <a:pt x="780404" y="600392"/>
                </a:cubicBezTo>
                <a:cubicBezTo>
                  <a:pt x="778752" y="608665"/>
                  <a:pt x="778752" y="608665"/>
                  <a:pt x="781283" y="620725"/>
                </a:cubicBezTo>
                <a:cubicBezTo>
                  <a:pt x="779280" y="620865"/>
                  <a:pt x="777279" y="621004"/>
                  <a:pt x="777455" y="625073"/>
                </a:cubicBezTo>
                <a:lnTo>
                  <a:pt x="777520" y="626025"/>
                </a:lnTo>
                <a:lnTo>
                  <a:pt x="776834" y="626257"/>
                </a:lnTo>
                <a:cubicBezTo>
                  <a:pt x="773915" y="625294"/>
                  <a:pt x="771261" y="622408"/>
                  <a:pt x="767013" y="618559"/>
                </a:cubicBezTo>
                <a:cubicBezTo>
                  <a:pt x="767013" y="626256"/>
                  <a:pt x="767013" y="630105"/>
                  <a:pt x="767013" y="633955"/>
                </a:cubicBezTo>
                <a:cubicBezTo>
                  <a:pt x="769137" y="635879"/>
                  <a:pt x="771791" y="633955"/>
                  <a:pt x="774712" y="632511"/>
                </a:cubicBezTo>
                <a:lnTo>
                  <a:pt x="777995" y="633022"/>
                </a:lnTo>
                <a:lnTo>
                  <a:pt x="778144" y="635223"/>
                </a:lnTo>
                <a:cubicBezTo>
                  <a:pt x="778983" y="637205"/>
                  <a:pt x="780072" y="639170"/>
                  <a:pt x="780336" y="645271"/>
                </a:cubicBezTo>
                <a:cubicBezTo>
                  <a:pt x="776332" y="645551"/>
                  <a:pt x="774331" y="645691"/>
                  <a:pt x="772151" y="641762"/>
                </a:cubicBezTo>
                <a:lnTo>
                  <a:pt x="771480" y="649454"/>
                </a:lnTo>
                <a:lnTo>
                  <a:pt x="765173" y="650759"/>
                </a:lnTo>
                <a:cubicBezTo>
                  <a:pt x="765173" y="646756"/>
                  <a:pt x="765173" y="646756"/>
                  <a:pt x="765173" y="638748"/>
                </a:cubicBezTo>
                <a:cubicBezTo>
                  <a:pt x="758868" y="638748"/>
                  <a:pt x="754663" y="646755"/>
                  <a:pt x="752560" y="634744"/>
                </a:cubicBezTo>
                <a:lnTo>
                  <a:pt x="741203" y="635337"/>
                </a:lnTo>
                <a:lnTo>
                  <a:pt x="734773" y="623036"/>
                </a:lnTo>
                <a:cubicBezTo>
                  <a:pt x="738602" y="618688"/>
                  <a:pt x="740958" y="626682"/>
                  <a:pt x="741134" y="630751"/>
                </a:cubicBezTo>
                <a:cubicBezTo>
                  <a:pt x="742785" y="622477"/>
                  <a:pt x="747493" y="638465"/>
                  <a:pt x="746789" y="622198"/>
                </a:cubicBezTo>
                <a:cubicBezTo>
                  <a:pt x="742609" y="618408"/>
                  <a:pt x="738602" y="618688"/>
                  <a:pt x="738074" y="606489"/>
                </a:cubicBezTo>
                <a:cubicBezTo>
                  <a:pt x="735545" y="594426"/>
                  <a:pt x="739725" y="598214"/>
                  <a:pt x="739549" y="594145"/>
                </a:cubicBezTo>
                <a:cubicBezTo>
                  <a:pt x="735193" y="586291"/>
                  <a:pt x="728833" y="578577"/>
                  <a:pt x="730133" y="562169"/>
                </a:cubicBezTo>
                <a:cubicBezTo>
                  <a:pt x="725949" y="558379"/>
                  <a:pt x="728481" y="570442"/>
                  <a:pt x="724477" y="570722"/>
                </a:cubicBezTo>
                <a:cubicBezTo>
                  <a:pt x="721945" y="558658"/>
                  <a:pt x="725597" y="550245"/>
                  <a:pt x="723420" y="546319"/>
                </a:cubicBezTo>
                <a:cubicBezTo>
                  <a:pt x="721594" y="550525"/>
                  <a:pt x="721945" y="558658"/>
                  <a:pt x="720120" y="562868"/>
                </a:cubicBezTo>
                <a:cubicBezTo>
                  <a:pt x="717941" y="558938"/>
                  <a:pt x="717941" y="558938"/>
                  <a:pt x="715763" y="555013"/>
                </a:cubicBezTo>
                <a:cubicBezTo>
                  <a:pt x="717589" y="550804"/>
                  <a:pt x="721769" y="554594"/>
                  <a:pt x="721417" y="546459"/>
                </a:cubicBezTo>
                <a:cubicBezTo>
                  <a:pt x="719239" y="542530"/>
                  <a:pt x="717061" y="538605"/>
                  <a:pt x="713057" y="538884"/>
                </a:cubicBezTo>
                <a:cubicBezTo>
                  <a:pt x="715412" y="546879"/>
                  <a:pt x="717589" y="550804"/>
                  <a:pt x="713760" y="555153"/>
                </a:cubicBezTo>
                <a:cubicBezTo>
                  <a:pt x="711580" y="551224"/>
                  <a:pt x="709228" y="543229"/>
                  <a:pt x="707049" y="539305"/>
                </a:cubicBezTo>
                <a:cubicBezTo>
                  <a:pt x="711757" y="555293"/>
                  <a:pt x="712461" y="571560"/>
                  <a:pt x="709160" y="588108"/>
                </a:cubicBezTo>
                <a:cubicBezTo>
                  <a:pt x="713165" y="587829"/>
                  <a:pt x="711516" y="596103"/>
                  <a:pt x="713869" y="604097"/>
                </a:cubicBezTo>
                <a:cubicBezTo>
                  <a:pt x="711869" y="604237"/>
                  <a:pt x="707688" y="600451"/>
                  <a:pt x="710040" y="608446"/>
                </a:cubicBezTo>
                <a:cubicBezTo>
                  <a:pt x="712220" y="612371"/>
                  <a:pt x="712044" y="608306"/>
                  <a:pt x="714397" y="616300"/>
                </a:cubicBezTo>
                <a:cubicBezTo>
                  <a:pt x="711692" y="600171"/>
                  <a:pt x="718821" y="579275"/>
                  <a:pt x="721528" y="595403"/>
                </a:cubicBezTo>
                <a:cubicBezTo>
                  <a:pt x="721704" y="599472"/>
                  <a:pt x="720054" y="607748"/>
                  <a:pt x="722056" y="607607"/>
                </a:cubicBezTo>
                <a:cubicBezTo>
                  <a:pt x="724058" y="607467"/>
                  <a:pt x="725532" y="595124"/>
                  <a:pt x="726061" y="607327"/>
                </a:cubicBezTo>
                <a:cubicBezTo>
                  <a:pt x="722232" y="611672"/>
                  <a:pt x="728590" y="619387"/>
                  <a:pt x="728590" y="619387"/>
                </a:cubicBezTo>
                <a:lnTo>
                  <a:pt x="729080" y="630728"/>
                </a:lnTo>
                <a:lnTo>
                  <a:pt x="719714" y="629436"/>
                </a:lnTo>
                <a:lnTo>
                  <a:pt x="718181" y="628274"/>
                </a:lnTo>
                <a:cubicBezTo>
                  <a:pt x="716929" y="628362"/>
                  <a:pt x="715927" y="628432"/>
                  <a:pt x="714749" y="624434"/>
                </a:cubicBezTo>
                <a:cubicBezTo>
                  <a:pt x="712748" y="624574"/>
                  <a:pt x="710921" y="628779"/>
                  <a:pt x="711097" y="632848"/>
                </a:cubicBezTo>
                <a:lnTo>
                  <a:pt x="711486" y="633426"/>
                </a:lnTo>
                <a:lnTo>
                  <a:pt x="704209" y="638748"/>
                </a:lnTo>
                <a:cubicBezTo>
                  <a:pt x="704209" y="634744"/>
                  <a:pt x="702107" y="630741"/>
                  <a:pt x="702107" y="630741"/>
                </a:cubicBezTo>
                <a:cubicBezTo>
                  <a:pt x="697901" y="634744"/>
                  <a:pt x="693696" y="638748"/>
                  <a:pt x="687390" y="638748"/>
                </a:cubicBezTo>
                <a:cubicBezTo>
                  <a:pt x="691594" y="634744"/>
                  <a:pt x="691594" y="622733"/>
                  <a:pt x="693696" y="610722"/>
                </a:cubicBezTo>
                <a:cubicBezTo>
                  <a:pt x="691594" y="610721"/>
                  <a:pt x="691594" y="606718"/>
                  <a:pt x="691594" y="606718"/>
                </a:cubicBezTo>
                <a:cubicBezTo>
                  <a:pt x="687391" y="614725"/>
                  <a:pt x="687391" y="594706"/>
                  <a:pt x="685288" y="610722"/>
                </a:cubicBezTo>
                <a:lnTo>
                  <a:pt x="689493" y="610722"/>
                </a:lnTo>
                <a:cubicBezTo>
                  <a:pt x="689493" y="614725"/>
                  <a:pt x="685288" y="622733"/>
                  <a:pt x="689493" y="622733"/>
                </a:cubicBezTo>
                <a:cubicBezTo>
                  <a:pt x="689493" y="626736"/>
                  <a:pt x="687391" y="626737"/>
                  <a:pt x="685288" y="626737"/>
                </a:cubicBezTo>
                <a:cubicBezTo>
                  <a:pt x="687391" y="618728"/>
                  <a:pt x="685288" y="618729"/>
                  <a:pt x="685288" y="610722"/>
                </a:cubicBezTo>
                <a:cubicBezTo>
                  <a:pt x="683186" y="598710"/>
                  <a:pt x="683185" y="594706"/>
                  <a:pt x="685288" y="586699"/>
                </a:cubicBezTo>
                <a:cubicBezTo>
                  <a:pt x="685288" y="590702"/>
                  <a:pt x="687391" y="590703"/>
                  <a:pt x="687391" y="582695"/>
                </a:cubicBezTo>
                <a:cubicBezTo>
                  <a:pt x="685288" y="582695"/>
                  <a:pt x="681083" y="586699"/>
                  <a:pt x="678980" y="594706"/>
                </a:cubicBezTo>
                <a:cubicBezTo>
                  <a:pt x="676878" y="594706"/>
                  <a:pt x="672672" y="590703"/>
                  <a:pt x="674775" y="582695"/>
                </a:cubicBezTo>
                <a:cubicBezTo>
                  <a:pt x="672672" y="574687"/>
                  <a:pt x="670572" y="574688"/>
                  <a:pt x="668470" y="582695"/>
                </a:cubicBezTo>
                <a:cubicBezTo>
                  <a:pt x="668470" y="570684"/>
                  <a:pt x="662162" y="574688"/>
                  <a:pt x="664265" y="562676"/>
                </a:cubicBezTo>
                <a:cubicBezTo>
                  <a:pt x="662162" y="562676"/>
                  <a:pt x="664265" y="578692"/>
                  <a:pt x="660060" y="574687"/>
                </a:cubicBezTo>
                <a:cubicBezTo>
                  <a:pt x="656906" y="565679"/>
                  <a:pt x="647840" y="567931"/>
                  <a:pt x="639069" y="576376"/>
                </a:cubicBezTo>
                <a:lnTo>
                  <a:pt x="630873" y="586400"/>
                </a:lnTo>
                <a:lnTo>
                  <a:pt x="630975" y="586416"/>
                </a:lnTo>
                <a:lnTo>
                  <a:pt x="632468" y="585198"/>
                </a:lnTo>
                <a:cubicBezTo>
                  <a:pt x="632731" y="585697"/>
                  <a:pt x="632731" y="586699"/>
                  <a:pt x="632731" y="586699"/>
                </a:cubicBezTo>
                <a:lnTo>
                  <a:pt x="630975" y="586416"/>
                </a:lnTo>
                <a:lnTo>
                  <a:pt x="630628" y="586699"/>
                </a:lnTo>
                <a:lnTo>
                  <a:pt x="630873" y="586400"/>
                </a:lnTo>
                <a:lnTo>
                  <a:pt x="626128" y="585636"/>
                </a:lnTo>
                <a:cubicBezTo>
                  <a:pt x="619329" y="581694"/>
                  <a:pt x="612233" y="572686"/>
                  <a:pt x="607502" y="590703"/>
                </a:cubicBezTo>
                <a:cubicBezTo>
                  <a:pt x="605400" y="590703"/>
                  <a:pt x="609605" y="582695"/>
                  <a:pt x="605400" y="582695"/>
                </a:cubicBezTo>
                <a:cubicBezTo>
                  <a:pt x="605400" y="582695"/>
                  <a:pt x="605400" y="586699"/>
                  <a:pt x="603297" y="582695"/>
                </a:cubicBezTo>
                <a:cubicBezTo>
                  <a:pt x="605400" y="582695"/>
                  <a:pt x="605400" y="578692"/>
                  <a:pt x="605400" y="574688"/>
                </a:cubicBezTo>
                <a:cubicBezTo>
                  <a:pt x="607502" y="578691"/>
                  <a:pt x="609605" y="578692"/>
                  <a:pt x="609605" y="570684"/>
                </a:cubicBezTo>
                <a:cubicBezTo>
                  <a:pt x="594889" y="566680"/>
                  <a:pt x="578072" y="570684"/>
                  <a:pt x="567558" y="570683"/>
                </a:cubicBezTo>
                <a:cubicBezTo>
                  <a:pt x="563356" y="566679"/>
                  <a:pt x="561254" y="578692"/>
                  <a:pt x="559151" y="566680"/>
                </a:cubicBezTo>
                <a:cubicBezTo>
                  <a:pt x="559151" y="574687"/>
                  <a:pt x="561254" y="570683"/>
                  <a:pt x="561254" y="574687"/>
                </a:cubicBezTo>
                <a:cubicBezTo>
                  <a:pt x="559151" y="578692"/>
                  <a:pt x="559151" y="582695"/>
                  <a:pt x="557049" y="582695"/>
                </a:cubicBezTo>
                <a:cubicBezTo>
                  <a:pt x="554946" y="574688"/>
                  <a:pt x="548638" y="578691"/>
                  <a:pt x="542333" y="586699"/>
                </a:cubicBezTo>
                <a:cubicBezTo>
                  <a:pt x="531820" y="578692"/>
                  <a:pt x="521309" y="598711"/>
                  <a:pt x="515001" y="586698"/>
                </a:cubicBezTo>
                <a:cubicBezTo>
                  <a:pt x="506594" y="598711"/>
                  <a:pt x="487672" y="578692"/>
                  <a:pt x="479262" y="598711"/>
                </a:cubicBezTo>
                <a:cubicBezTo>
                  <a:pt x="479262" y="598711"/>
                  <a:pt x="477160" y="598711"/>
                  <a:pt x="477160" y="594706"/>
                </a:cubicBezTo>
                <a:cubicBezTo>
                  <a:pt x="472958" y="590703"/>
                  <a:pt x="477160" y="606718"/>
                  <a:pt x="472958" y="606718"/>
                </a:cubicBezTo>
                <a:cubicBezTo>
                  <a:pt x="470855" y="606718"/>
                  <a:pt x="470855" y="598711"/>
                  <a:pt x="468752" y="598711"/>
                </a:cubicBezTo>
                <a:cubicBezTo>
                  <a:pt x="466650" y="606718"/>
                  <a:pt x="464547" y="606718"/>
                  <a:pt x="464547" y="610722"/>
                </a:cubicBezTo>
                <a:cubicBezTo>
                  <a:pt x="462444" y="606717"/>
                  <a:pt x="462444" y="598711"/>
                  <a:pt x="458239" y="598710"/>
                </a:cubicBezTo>
                <a:cubicBezTo>
                  <a:pt x="458239" y="610722"/>
                  <a:pt x="454037" y="598710"/>
                  <a:pt x="451934" y="594706"/>
                </a:cubicBezTo>
                <a:lnTo>
                  <a:pt x="447272" y="596978"/>
                </a:lnTo>
                <a:lnTo>
                  <a:pt x="437210" y="608048"/>
                </a:lnTo>
                <a:lnTo>
                  <a:pt x="441421" y="610722"/>
                </a:lnTo>
                <a:cubicBezTo>
                  <a:pt x="441421" y="614725"/>
                  <a:pt x="443524" y="614726"/>
                  <a:pt x="443524" y="618729"/>
                </a:cubicBezTo>
                <a:cubicBezTo>
                  <a:pt x="439322" y="634744"/>
                  <a:pt x="430911" y="622733"/>
                  <a:pt x="422501" y="630741"/>
                </a:cubicBezTo>
                <a:cubicBezTo>
                  <a:pt x="433014" y="642752"/>
                  <a:pt x="439322" y="634744"/>
                  <a:pt x="449832" y="634744"/>
                </a:cubicBezTo>
                <a:cubicBezTo>
                  <a:pt x="449832" y="638748"/>
                  <a:pt x="449832" y="642752"/>
                  <a:pt x="451934" y="642752"/>
                </a:cubicBezTo>
                <a:cubicBezTo>
                  <a:pt x="456140" y="626737"/>
                  <a:pt x="475060" y="630741"/>
                  <a:pt x="479262" y="642752"/>
                </a:cubicBezTo>
                <a:cubicBezTo>
                  <a:pt x="485570" y="634744"/>
                  <a:pt x="493978" y="618728"/>
                  <a:pt x="498183" y="634744"/>
                </a:cubicBezTo>
                <a:cubicBezTo>
                  <a:pt x="496080" y="626736"/>
                  <a:pt x="510799" y="614726"/>
                  <a:pt x="510799" y="630741"/>
                </a:cubicBezTo>
                <a:cubicBezTo>
                  <a:pt x="510799" y="634744"/>
                  <a:pt x="508696" y="630741"/>
                  <a:pt x="508696" y="634744"/>
                </a:cubicBezTo>
                <a:cubicBezTo>
                  <a:pt x="510799" y="638748"/>
                  <a:pt x="515001" y="626737"/>
                  <a:pt x="517104" y="638748"/>
                </a:cubicBezTo>
                <a:cubicBezTo>
                  <a:pt x="521309" y="618728"/>
                  <a:pt x="536025" y="642752"/>
                  <a:pt x="540230" y="618729"/>
                </a:cubicBezTo>
                <a:cubicBezTo>
                  <a:pt x="544435" y="622733"/>
                  <a:pt x="544435" y="626737"/>
                  <a:pt x="542333" y="634744"/>
                </a:cubicBezTo>
                <a:cubicBezTo>
                  <a:pt x="546538" y="626736"/>
                  <a:pt x="548638" y="630741"/>
                  <a:pt x="554946" y="622733"/>
                </a:cubicBezTo>
                <a:cubicBezTo>
                  <a:pt x="559151" y="650759"/>
                  <a:pt x="578072" y="614726"/>
                  <a:pt x="584376" y="638748"/>
                </a:cubicBezTo>
                <a:cubicBezTo>
                  <a:pt x="571764" y="646755"/>
                  <a:pt x="550740" y="646755"/>
                  <a:pt x="533923" y="666774"/>
                </a:cubicBezTo>
                <a:cubicBezTo>
                  <a:pt x="540230" y="662771"/>
                  <a:pt x="546538" y="674782"/>
                  <a:pt x="550740" y="658767"/>
                </a:cubicBezTo>
                <a:cubicBezTo>
                  <a:pt x="550740" y="674782"/>
                  <a:pt x="559151" y="662771"/>
                  <a:pt x="559151" y="678786"/>
                </a:cubicBezTo>
                <a:cubicBezTo>
                  <a:pt x="550740" y="674782"/>
                  <a:pt x="536025" y="690797"/>
                  <a:pt x="531820" y="670778"/>
                </a:cubicBezTo>
                <a:cubicBezTo>
                  <a:pt x="531820" y="682790"/>
                  <a:pt x="536025" y="678785"/>
                  <a:pt x="538128" y="686793"/>
                </a:cubicBezTo>
                <a:cubicBezTo>
                  <a:pt x="529717" y="690797"/>
                  <a:pt x="523412" y="666775"/>
                  <a:pt x="517104" y="690797"/>
                </a:cubicBezTo>
                <a:cubicBezTo>
                  <a:pt x="517104" y="682790"/>
                  <a:pt x="517104" y="682790"/>
                  <a:pt x="515001" y="678786"/>
                </a:cubicBezTo>
                <a:cubicBezTo>
                  <a:pt x="508696" y="682789"/>
                  <a:pt x="498183" y="678786"/>
                  <a:pt x="491878" y="678786"/>
                </a:cubicBezTo>
                <a:cubicBezTo>
                  <a:pt x="489776" y="678786"/>
                  <a:pt x="485570" y="666775"/>
                  <a:pt x="483467" y="670778"/>
                </a:cubicBezTo>
                <a:cubicBezTo>
                  <a:pt x="479262" y="670777"/>
                  <a:pt x="477160" y="674782"/>
                  <a:pt x="475060" y="674781"/>
                </a:cubicBezTo>
                <a:cubicBezTo>
                  <a:pt x="472958" y="674781"/>
                  <a:pt x="464547" y="666775"/>
                  <a:pt x="466649" y="670778"/>
                </a:cubicBezTo>
                <a:cubicBezTo>
                  <a:pt x="462444" y="666775"/>
                  <a:pt x="458239" y="662771"/>
                  <a:pt x="454037" y="674782"/>
                </a:cubicBezTo>
                <a:cubicBezTo>
                  <a:pt x="454037" y="662771"/>
                  <a:pt x="445626" y="678786"/>
                  <a:pt x="445626" y="662771"/>
                </a:cubicBezTo>
                <a:cubicBezTo>
                  <a:pt x="441421" y="666775"/>
                  <a:pt x="441421" y="674782"/>
                  <a:pt x="437219" y="674782"/>
                </a:cubicBezTo>
                <a:cubicBezTo>
                  <a:pt x="435117" y="666775"/>
                  <a:pt x="433014" y="662771"/>
                  <a:pt x="430911" y="662771"/>
                </a:cubicBezTo>
                <a:cubicBezTo>
                  <a:pt x="422501" y="666774"/>
                  <a:pt x="416196" y="682790"/>
                  <a:pt x="403583" y="670778"/>
                </a:cubicBezTo>
                <a:cubicBezTo>
                  <a:pt x="403583" y="674782"/>
                  <a:pt x="403583" y="678786"/>
                  <a:pt x="403583" y="682790"/>
                </a:cubicBezTo>
                <a:cubicBezTo>
                  <a:pt x="395172" y="682790"/>
                  <a:pt x="386762" y="702809"/>
                  <a:pt x="382559" y="682790"/>
                </a:cubicBezTo>
                <a:cubicBezTo>
                  <a:pt x="381508" y="690798"/>
                  <a:pt x="379405" y="690798"/>
                  <a:pt x="377040" y="688796"/>
                </a:cubicBezTo>
                <a:lnTo>
                  <a:pt x="373336" y="685661"/>
                </a:lnTo>
                <a:lnTo>
                  <a:pt x="302364" y="780572"/>
                </a:lnTo>
                <a:cubicBezTo>
                  <a:pt x="111467" y="1063136"/>
                  <a:pt x="0" y="1403773"/>
                  <a:pt x="0" y="1770444"/>
                </a:cubicBezTo>
                <a:cubicBezTo>
                  <a:pt x="0" y="1892667"/>
                  <a:pt x="12385" y="2011998"/>
                  <a:pt x="35969" y="2127250"/>
                </a:cubicBezTo>
                <a:lnTo>
                  <a:pt x="77014" y="2286881"/>
                </a:lnTo>
                <a:lnTo>
                  <a:pt x="86713" y="2298996"/>
                </a:lnTo>
                <a:lnTo>
                  <a:pt x="100727" y="2301344"/>
                </a:lnTo>
                <a:lnTo>
                  <a:pt x="102525" y="2304227"/>
                </a:lnTo>
                <a:lnTo>
                  <a:pt x="102554" y="2304211"/>
                </a:lnTo>
                <a:lnTo>
                  <a:pt x="102211" y="2301593"/>
                </a:lnTo>
                <a:lnTo>
                  <a:pt x="105522" y="2302148"/>
                </a:lnTo>
                <a:lnTo>
                  <a:pt x="105292" y="2302701"/>
                </a:lnTo>
                <a:lnTo>
                  <a:pt x="102554" y="2304211"/>
                </a:lnTo>
                <a:lnTo>
                  <a:pt x="102565" y="2304291"/>
                </a:lnTo>
                <a:lnTo>
                  <a:pt x="102525" y="2304227"/>
                </a:lnTo>
                <a:lnTo>
                  <a:pt x="98425" y="2306489"/>
                </a:lnTo>
                <a:cubicBezTo>
                  <a:pt x="100548" y="2310338"/>
                  <a:pt x="103202" y="2308413"/>
                  <a:pt x="105591" y="2306489"/>
                </a:cubicBezTo>
                <a:lnTo>
                  <a:pt x="108099" y="2304836"/>
                </a:lnTo>
                <a:lnTo>
                  <a:pt x="107810" y="2310784"/>
                </a:lnTo>
                <a:cubicBezTo>
                  <a:pt x="107648" y="2312835"/>
                  <a:pt x="107735" y="2314868"/>
                  <a:pt x="108912" y="2318865"/>
                </a:cubicBezTo>
                <a:lnTo>
                  <a:pt x="109895" y="2319011"/>
                </a:lnTo>
                <a:lnTo>
                  <a:pt x="109041" y="2321883"/>
                </a:lnTo>
                <a:cubicBezTo>
                  <a:pt x="110103" y="2323809"/>
                  <a:pt x="112227" y="2322847"/>
                  <a:pt x="113554" y="2320922"/>
                </a:cubicBezTo>
                <a:lnTo>
                  <a:pt x="113500" y="2319545"/>
                </a:lnTo>
                <a:lnTo>
                  <a:pt x="117785" y="2320180"/>
                </a:lnTo>
                <a:lnTo>
                  <a:pt x="118324" y="2320410"/>
                </a:lnTo>
                <a:lnTo>
                  <a:pt x="123632" y="2334155"/>
                </a:lnTo>
                <a:cubicBezTo>
                  <a:pt x="125284" y="2325881"/>
                  <a:pt x="125812" y="2338080"/>
                  <a:pt x="127637" y="2333875"/>
                </a:cubicBezTo>
                <a:lnTo>
                  <a:pt x="123003" y="2311785"/>
                </a:lnTo>
                <a:lnTo>
                  <a:pt x="124108" y="2312264"/>
                </a:lnTo>
                <a:cubicBezTo>
                  <a:pt x="125777" y="2311302"/>
                  <a:pt x="127446" y="2310339"/>
                  <a:pt x="128557" y="2314190"/>
                </a:cubicBezTo>
                <a:cubicBezTo>
                  <a:pt x="126333" y="2306489"/>
                  <a:pt x="130782" y="2306489"/>
                  <a:pt x="130782" y="2302641"/>
                </a:cubicBezTo>
                <a:lnTo>
                  <a:pt x="130515" y="2302730"/>
                </a:lnTo>
                <a:lnTo>
                  <a:pt x="133217" y="2300340"/>
                </a:lnTo>
                <a:lnTo>
                  <a:pt x="136712" y="2297535"/>
                </a:lnTo>
                <a:lnTo>
                  <a:pt x="138871" y="2302640"/>
                </a:lnTo>
                <a:lnTo>
                  <a:pt x="138586" y="2297047"/>
                </a:lnTo>
                <a:lnTo>
                  <a:pt x="143593" y="2299728"/>
                </a:lnTo>
                <a:lnTo>
                  <a:pt x="142592" y="2303810"/>
                </a:lnTo>
                <a:lnTo>
                  <a:pt x="143398" y="2305781"/>
                </a:lnTo>
                <a:lnTo>
                  <a:pt x="139771" y="2329969"/>
                </a:lnTo>
                <a:lnTo>
                  <a:pt x="139199" y="2333754"/>
                </a:lnTo>
                <a:lnTo>
                  <a:pt x="136849" y="2333754"/>
                </a:lnTo>
                <a:cubicBezTo>
                  <a:pt x="138871" y="2337924"/>
                  <a:pt x="136849" y="2337924"/>
                  <a:pt x="136849" y="2346263"/>
                </a:cubicBezTo>
                <a:lnTo>
                  <a:pt x="137446" y="2345672"/>
                </a:lnTo>
                <a:lnTo>
                  <a:pt x="137056" y="2365853"/>
                </a:lnTo>
                <a:cubicBezTo>
                  <a:pt x="139585" y="2377917"/>
                  <a:pt x="143416" y="2373567"/>
                  <a:pt x="143945" y="2385770"/>
                </a:cubicBezTo>
                <a:cubicBezTo>
                  <a:pt x="145945" y="2385630"/>
                  <a:pt x="145945" y="2385630"/>
                  <a:pt x="147773" y="2381422"/>
                </a:cubicBezTo>
                <a:cubicBezTo>
                  <a:pt x="150654" y="2401619"/>
                  <a:pt x="158665" y="2401060"/>
                  <a:pt x="166322" y="2392367"/>
                </a:cubicBezTo>
                <a:lnTo>
                  <a:pt x="167185" y="2402780"/>
                </a:lnTo>
                <a:lnTo>
                  <a:pt x="166055" y="2403772"/>
                </a:lnTo>
                <a:lnTo>
                  <a:pt x="164305" y="2405309"/>
                </a:lnTo>
                <a:lnTo>
                  <a:pt x="163624" y="2403294"/>
                </a:lnTo>
                <a:lnTo>
                  <a:pt x="163865" y="2399924"/>
                </a:lnTo>
                <a:lnTo>
                  <a:pt x="162485" y="2399924"/>
                </a:lnTo>
                <a:lnTo>
                  <a:pt x="162128" y="2398865"/>
                </a:lnTo>
                <a:lnTo>
                  <a:pt x="162016" y="2399924"/>
                </a:lnTo>
                <a:lnTo>
                  <a:pt x="161673" y="2399924"/>
                </a:lnTo>
                <a:cubicBezTo>
                  <a:pt x="161673" y="2399924"/>
                  <a:pt x="161673" y="2396075"/>
                  <a:pt x="161673" y="2396075"/>
                </a:cubicBezTo>
                <a:cubicBezTo>
                  <a:pt x="161673" y="2407621"/>
                  <a:pt x="157291" y="2399924"/>
                  <a:pt x="159482" y="2407621"/>
                </a:cubicBezTo>
                <a:lnTo>
                  <a:pt x="161007" y="2409526"/>
                </a:lnTo>
                <a:lnTo>
                  <a:pt x="160105" y="2418107"/>
                </a:lnTo>
                <a:cubicBezTo>
                  <a:pt x="162128" y="2421956"/>
                  <a:pt x="162128" y="2421956"/>
                  <a:pt x="164150" y="2418107"/>
                </a:cubicBezTo>
                <a:cubicBezTo>
                  <a:pt x="164151" y="2421956"/>
                  <a:pt x="164151" y="2425805"/>
                  <a:pt x="166173" y="2421956"/>
                </a:cubicBezTo>
                <a:cubicBezTo>
                  <a:pt x="164656" y="2413297"/>
                  <a:pt x="164277" y="2413297"/>
                  <a:pt x="165889" y="2410591"/>
                </a:cubicBezTo>
                <a:lnTo>
                  <a:pt x="167191" y="2408316"/>
                </a:lnTo>
                <a:lnTo>
                  <a:pt x="168246" y="2407621"/>
                </a:lnTo>
                <a:lnTo>
                  <a:pt x="170161" y="2410986"/>
                </a:lnTo>
                <a:lnTo>
                  <a:pt x="169477" y="2413054"/>
                </a:lnTo>
                <a:lnTo>
                  <a:pt x="169556" y="2420551"/>
                </a:lnTo>
                <a:lnTo>
                  <a:pt x="168195" y="2421956"/>
                </a:lnTo>
                <a:lnTo>
                  <a:pt x="169597" y="2421601"/>
                </a:lnTo>
                <a:lnTo>
                  <a:pt x="169734" y="2424763"/>
                </a:lnTo>
                <a:lnTo>
                  <a:pt x="173361" y="2420646"/>
                </a:lnTo>
                <a:lnTo>
                  <a:pt x="173634" y="2420577"/>
                </a:lnTo>
                <a:lnTo>
                  <a:pt x="178535" y="2431307"/>
                </a:lnTo>
                <a:lnTo>
                  <a:pt x="172330" y="2431442"/>
                </a:lnTo>
                <a:cubicBezTo>
                  <a:pt x="166549" y="2431942"/>
                  <a:pt x="160766" y="2433193"/>
                  <a:pt x="155117" y="2436321"/>
                </a:cubicBezTo>
                <a:lnTo>
                  <a:pt x="148113" y="2441548"/>
                </a:lnTo>
                <a:lnTo>
                  <a:pt x="149202" y="2439376"/>
                </a:lnTo>
                <a:cubicBezTo>
                  <a:pt x="149202" y="2439376"/>
                  <a:pt x="149202" y="2435047"/>
                  <a:pt x="149202" y="2430715"/>
                </a:cubicBezTo>
                <a:cubicBezTo>
                  <a:pt x="145156" y="2439376"/>
                  <a:pt x="141113" y="2435047"/>
                  <a:pt x="139090" y="2443706"/>
                </a:cubicBezTo>
                <a:cubicBezTo>
                  <a:pt x="141113" y="2441541"/>
                  <a:pt x="143135" y="2442623"/>
                  <a:pt x="144904" y="2443164"/>
                </a:cubicBezTo>
                <a:lnTo>
                  <a:pt x="146296" y="2443126"/>
                </a:lnTo>
                <a:lnTo>
                  <a:pt x="138692" y="2452461"/>
                </a:lnTo>
                <a:lnTo>
                  <a:pt x="136626" y="2452739"/>
                </a:lnTo>
                <a:lnTo>
                  <a:pt x="139130" y="2459580"/>
                </a:lnTo>
                <a:cubicBezTo>
                  <a:pt x="407898" y="3095019"/>
                  <a:pt x="1037102" y="3540887"/>
                  <a:pt x="1770444" y="3540887"/>
                </a:cubicBezTo>
                <a:lnTo>
                  <a:pt x="1820559" y="3538357"/>
                </a:lnTo>
                <a:lnTo>
                  <a:pt x="1816562" y="3529398"/>
                </a:lnTo>
                <a:cubicBezTo>
                  <a:pt x="1814722" y="3525394"/>
                  <a:pt x="1812620" y="3521390"/>
                  <a:pt x="1810517" y="3519388"/>
                </a:cubicBezTo>
                <a:cubicBezTo>
                  <a:pt x="1814722" y="3519388"/>
                  <a:pt x="1816825" y="3519388"/>
                  <a:pt x="1816825" y="3515383"/>
                </a:cubicBezTo>
                <a:cubicBezTo>
                  <a:pt x="1808414" y="3515383"/>
                  <a:pt x="1806311" y="3519388"/>
                  <a:pt x="1797904" y="3519388"/>
                </a:cubicBezTo>
                <a:cubicBezTo>
                  <a:pt x="1797904" y="3511382"/>
                  <a:pt x="1793699" y="3515383"/>
                  <a:pt x="1793699" y="3507377"/>
                </a:cubicBezTo>
                <a:cubicBezTo>
                  <a:pt x="1791596" y="3507377"/>
                  <a:pt x="1789494" y="3515383"/>
                  <a:pt x="1787391" y="3519388"/>
                </a:cubicBezTo>
                <a:cubicBezTo>
                  <a:pt x="1783189" y="3507377"/>
                  <a:pt x="1772676" y="3519388"/>
                  <a:pt x="1766368" y="3503372"/>
                </a:cubicBezTo>
                <a:cubicBezTo>
                  <a:pt x="1762166" y="3507377"/>
                  <a:pt x="1757960" y="3523393"/>
                  <a:pt x="1755857" y="3507377"/>
                </a:cubicBezTo>
                <a:cubicBezTo>
                  <a:pt x="1751652" y="3507377"/>
                  <a:pt x="1751652" y="3515383"/>
                  <a:pt x="1749550" y="3515383"/>
                </a:cubicBezTo>
                <a:cubicBezTo>
                  <a:pt x="1747450" y="3515383"/>
                  <a:pt x="1749550" y="3499367"/>
                  <a:pt x="1747450" y="3499367"/>
                </a:cubicBezTo>
                <a:cubicBezTo>
                  <a:pt x="1747450" y="3503372"/>
                  <a:pt x="1746924" y="3504374"/>
                  <a:pt x="1746136" y="3505375"/>
                </a:cubicBezTo>
                <a:lnTo>
                  <a:pt x="1745741" y="3506195"/>
                </a:lnTo>
                <a:lnTo>
                  <a:pt x="1745175" y="3505655"/>
                </a:lnTo>
                <a:cubicBezTo>
                  <a:pt x="1744584" y="3504533"/>
                  <a:pt x="1743995" y="3503410"/>
                  <a:pt x="1742816" y="3503410"/>
                </a:cubicBezTo>
                <a:lnTo>
                  <a:pt x="1742816" y="3510513"/>
                </a:lnTo>
                <a:lnTo>
                  <a:pt x="1739039" y="3502872"/>
                </a:lnTo>
                <a:cubicBezTo>
                  <a:pt x="1737462" y="3500370"/>
                  <a:pt x="1735886" y="3497366"/>
                  <a:pt x="1734834" y="3491361"/>
                </a:cubicBezTo>
                <a:cubicBezTo>
                  <a:pt x="1736937" y="3487356"/>
                  <a:pt x="1745346" y="3479351"/>
                  <a:pt x="1741142" y="3471341"/>
                </a:cubicBezTo>
                <a:cubicBezTo>
                  <a:pt x="1736936" y="3503372"/>
                  <a:pt x="1720118" y="3495366"/>
                  <a:pt x="1718016" y="3467341"/>
                </a:cubicBezTo>
                <a:cubicBezTo>
                  <a:pt x="1713811" y="3471341"/>
                  <a:pt x="1720119" y="3479351"/>
                  <a:pt x="1715913" y="3475346"/>
                </a:cubicBezTo>
                <a:cubicBezTo>
                  <a:pt x="1713811" y="3475346"/>
                  <a:pt x="1711711" y="3467341"/>
                  <a:pt x="1711711" y="3455326"/>
                </a:cubicBezTo>
                <a:cubicBezTo>
                  <a:pt x="1713811" y="3455326"/>
                  <a:pt x="1713811" y="3455326"/>
                  <a:pt x="1713811" y="3455326"/>
                </a:cubicBezTo>
                <a:cubicBezTo>
                  <a:pt x="1715914" y="3427300"/>
                  <a:pt x="1707506" y="3435309"/>
                  <a:pt x="1701197" y="3431304"/>
                </a:cubicBezTo>
                <a:cubicBezTo>
                  <a:pt x="1705403" y="3407283"/>
                  <a:pt x="1713811" y="3419294"/>
                  <a:pt x="1722221" y="3423298"/>
                </a:cubicBezTo>
                <a:cubicBezTo>
                  <a:pt x="1724323" y="3411288"/>
                  <a:pt x="1722221" y="3415289"/>
                  <a:pt x="1720118" y="3407283"/>
                </a:cubicBezTo>
                <a:cubicBezTo>
                  <a:pt x="1724850" y="3395271"/>
                  <a:pt x="1731944" y="3410285"/>
                  <a:pt x="1737856" y="3408407"/>
                </a:cubicBezTo>
                <a:lnTo>
                  <a:pt x="1740185" y="3406319"/>
                </a:lnTo>
                <a:lnTo>
                  <a:pt x="1741380" y="3406837"/>
                </a:lnTo>
                <a:lnTo>
                  <a:pt x="1741450" y="3408430"/>
                </a:lnTo>
                <a:cubicBezTo>
                  <a:pt x="1741450" y="3408430"/>
                  <a:pt x="1739778" y="3408547"/>
                  <a:pt x="1739947" y="3412453"/>
                </a:cubicBezTo>
                <a:cubicBezTo>
                  <a:pt x="1743121" y="3408313"/>
                  <a:pt x="1743460" y="3416125"/>
                  <a:pt x="1744964" y="3412102"/>
                </a:cubicBezTo>
                <a:lnTo>
                  <a:pt x="1744792" y="3408108"/>
                </a:lnTo>
                <a:lnTo>
                  <a:pt x="1754992" y="3410801"/>
                </a:lnTo>
                <a:lnTo>
                  <a:pt x="1755680" y="3415346"/>
                </a:lnTo>
                <a:lnTo>
                  <a:pt x="1756098" y="3411093"/>
                </a:lnTo>
                <a:lnTo>
                  <a:pt x="1759240" y="3411922"/>
                </a:lnTo>
                <a:cubicBezTo>
                  <a:pt x="1759240" y="3415927"/>
                  <a:pt x="1759240" y="3423941"/>
                  <a:pt x="1756940" y="3423941"/>
                </a:cubicBezTo>
                <a:cubicBezTo>
                  <a:pt x="1756940" y="3419936"/>
                  <a:pt x="1754644" y="3407913"/>
                  <a:pt x="1752345" y="3419936"/>
                </a:cubicBezTo>
                <a:cubicBezTo>
                  <a:pt x="1754644" y="3419936"/>
                  <a:pt x="1754644" y="3423941"/>
                  <a:pt x="1754644" y="3427950"/>
                </a:cubicBezTo>
                <a:cubicBezTo>
                  <a:pt x="1752345" y="3431955"/>
                  <a:pt x="1747749" y="3419936"/>
                  <a:pt x="1745449" y="3431955"/>
                </a:cubicBezTo>
                <a:cubicBezTo>
                  <a:pt x="1750045" y="3431955"/>
                  <a:pt x="1756940" y="3435964"/>
                  <a:pt x="1759240" y="3435964"/>
                </a:cubicBezTo>
                <a:cubicBezTo>
                  <a:pt x="1759240" y="3431955"/>
                  <a:pt x="1759240" y="3419936"/>
                  <a:pt x="1761537" y="3415927"/>
                </a:cubicBezTo>
                <a:cubicBezTo>
                  <a:pt x="1761537" y="3435964"/>
                  <a:pt x="1768432" y="3415926"/>
                  <a:pt x="1770732" y="3427950"/>
                </a:cubicBezTo>
                <a:cubicBezTo>
                  <a:pt x="1766133" y="3431955"/>
                  <a:pt x="1768432" y="3443979"/>
                  <a:pt x="1770732" y="3439973"/>
                </a:cubicBezTo>
                <a:cubicBezTo>
                  <a:pt x="1768432" y="3439973"/>
                  <a:pt x="1770732" y="3427950"/>
                  <a:pt x="1773028" y="3427951"/>
                </a:cubicBezTo>
                <a:cubicBezTo>
                  <a:pt x="1777624" y="3431955"/>
                  <a:pt x="1777624" y="3460006"/>
                  <a:pt x="1782223" y="3447988"/>
                </a:cubicBezTo>
                <a:cubicBezTo>
                  <a:pt x="1782223" y="3439973"/>
                  <a:pt x="1777624" y="3451992"/>
                  <a:pt x="1777625" y="3439973"/>
                </a:cubicBezTo>
                <a:cubicBezTo>
                  <a:pt x="1779924" y="3427951"/>
                  <a:pt x="1784519" y="3439973"/>
                  <a:pt x="1789115" y="3439973"/>
                </a:cubicBezTo>
                <a:cubicBezTo>
                  <a:pt x="1789115" y="3423941"/>
                  <a:pt x="1796011" y="3415927"/>
                  <a:pt x="1800607" y="3419936"/>
                </a:cubicBezTo>
                <a:cubicBezTo>
                  <a:pt x="1796011" y="3423941"/>
                  <a:pt x="1800607" y="3427950"/>
                  <a:pt x="1800607" y="3435964"/>
                </a:cubicBezTo>
                <a:cubicBezTo>
                  <a:pt x="1807503" y="3435964"/>
                  <a:pt x="1812098" y="3431955"/>
                  <a:pt x="1818994" y="3439973"/>
                </a:cubicBezTo>
                <a:cubicBezTo>
                  <a:pt x="1816695" y="3443979"/>
                  <a:pt x="1807503" y="3439973"/>
                  <a:pt x="1809802" y="3447988"/>
                </a:cubicBezTo>
                <a:cubicBezTo>
                  <a:pt x="1816695" y="3439973"/>
                  <a:pt x="1816695" y="3451992"/>
                  <a:pt x="1814398" y="3460006"/>
                </a:cubicBezTo>
                <a:cubicBezTo>
                  <a:pt x="1818994" y="3451993"/>
                  <a:pt x="1818994" y="3464015"/>
                  <a:pt x="1823590" y="3456002"/>
                </a:cubicBezTo>
                <a:cubicBezTo>
                  <a:pt x="1823590" y="3460007"/>
                  <a:pt x="1825890" y="3460007"/>
                  <a:pt x="1825889" y="3464016"/>
                </a:cubicBezTo>
                <a:cubicBezTo>
                  <a:pt x="1825889" y="3468021"/>
                  <a:pt x="1823590" y="3472030"/>
                  <a:pt x="1821290" y="3472030"/>
                </a:cubicBezTo>
                <a:cubicBezTo>
                  <a:pt x="1825889" y="3484049"/>
                  <a:pt x="1825889" y="3484049"/>
                  <a:pt x="1830485" y="3492063"/>
                </a:cubicBezTo>
                <a:cubicBezTo>
                  <a:pt x="1832782" y="3484049"/>
                  <a:pt x="1825889" y="3484049"/>
                  <a:pt x="1830485" y="3480044"/>
                </a:cubicBezTo>
                <a:cubicBezTo>
                  <a:pt x="1832783" y="3482047"/>
                  <a:pt x="1833357" y="3481044"/>
                  <a:pt x="1833931" y="3479541"/>
                </a:cubicBezTo>
                <a:lnTo>
                  <a:pt x="1835377" y="3478072"/>
                </a:lnTo>
                <a:lnTo>
                  <a:pt x="1835252" y="3478390"/>
                </a:lnTo>
                <a:cubicBezTo>
                  <a:pt x="1835504" y="3481277"/>
                  <a:pt x="1836515" y="3484164"/>
                  <a:pt x="1837526" y="3484164"/>
                </a:cubicBezTo>
                <a:lnTo>
                  <a:pt x="1838163" y="3480526"/>
                </a:lnTo>
                <a:lnTo>
                  <a:pt x="1838494" y="3482422"/>
                </a:lnTo>
                <a:cubicBezTo>
                  <a:pt x="1840540" y="3486555"/>
                  <a:pt x="1844848" y="3485051"/>
                  <a:pt x="1846573" y="3488058"/>
                </a:cubicBezTo>
                <a:cubicBezTo>
                  <a:pt x="1839677" y="3500081"/>
                  <a:pt x="1835081" y="3476035"/>
                  <a:pt x="1832782" y="3492063"/>
                </a:cubicBezTo>
                <a:cubicBezTo>
                  <a:pt x="1837381" y="3492063"/>
                  <a:pt x="1839677" y="3496073"/>
                  <a:pt x="1839677" y="3508096"/>
                </a:cubicBezTo>
                <a:cubicBezTo>
                  <a:pt x="1837381" y="3508096"/>
                  <a:pt x="1830485" y="3504086"/>
                  <a:pt x="1830485" y="3512101"/>
                </a:cubicBezTo>
                <a:cubicBezTo>
                  <a:pt x="1835081" y="3516110"/>
                  <a:pt x="1839677" y="3508096"/>
                  <a:pt x="1841977" y="3528129"/>
                </a:cubicBezTo>
                <a:cubicBezTo>
                  <a:pt x="1844274" y="3516110"/>
                  <a:pt x="1851168" y="3528128"/>
                  <a:pt x="1855765" y="3520115"/>
                </a:cubicBezTo>
                <a:cubicBezTo>
                  <a:pt x="1858064" y="3524124"/>
                  <a:pt x="1855765" y="3524124"/>
                  <a:pt x="1858064" y="3532138"/>
                </a:cubicBezTo>
                <a:cubicBezTo>
                  <a:pt x="1860361" y="3524124"/>
                  <a:pt x="1862660" y="3540152"/>
                  <a:pt x="1862660" y="3532138"/>
                </a:cubicBezTo>
                <a:cubicBezTo>
                  <a:pt x="1860360" y="3532138"/>
                  <a:pt x="1862660" y="3524124"/>
                  <a:pt x="1862660" y="3524124"/>
                </a:cubicBezTo>
                <a:cubicBezTo>
                  <a:pt x="1864956" y="3532138"/>
                  <a:pt x="1867256" y="3528129"/>
                  <a:pt x="1869556" y="3528128"/>
                </a:cubicBezTo>
                <a:lnTo>
                  <a:pt x="1870196" y="3532597"/>
                </a:lnTo>
                <a:lnTo>
                  <a:pt x="1864575" y="3535164"/>
                </a:lnTo>
                <a:lnTo>
                  <a:pt x="1864374" y="3536144"/>
                </a:lnTo>
                <a:lnTo>
                  <a:pt x="1869952" y="3535863"/>
                </a:lnTo>
                <a:lnTo>
                  <a:pt x="1870413" y="3534110"/>
                </a:lnTo>
                <a:lnTo>
                  <a:pt x="1870659" y="3535827"/>
                </a:lnTo>
                <a:lnTo>
                  <a:pt x="1951461" y="3531747"/>
                </a:lnTo>
                <a:cubicBezTo>
                  <a:pt x="2010978" y="3525703"/>
                  <a:pt x="2069624" y="3516710"/>
                  <a:pt x="2127250" y="3504918"/>
                </a:cubicBezTo>
                <a:lnTo>
                  <a:pt x="2216843" y="3481881"/>
                </a:lnTo>
                <a:lnTo>
                  <a:pt x="2218310" y="3469525"/>
                </a:lnTo>
                <a:cubicBezTo>
                  <a:pt x="2219460" y="3466019"/>
                  <a:pt x="2221183" y="3464016"/>
                  <a:pt x="2223481" y="3464016"/>
                </a:cubicBezTo>
                <a:cubicBezTo>
                  <a:pt x="2223481" y="3456002"/>
                  <a:pt x="2221185" y="3460007"/>
                  <a:pt x="2221185" y="3451992"/>
                </a:cubicBezTo>
                <a:cubicBezTo>
                  <a:pt x="2234973" y="3443979"/>
                  <a:pt x="2241868" y="3451992"/>
                  <a:pt x="2253360" y="3443979"/>
                </a:cubicBezTo>
                <a:cubicBezTo>
                  <a:pt x="2246464" y="3431955"/>
                  <a:pt x="2255656" y="3431955"/>
                  <a:pt x="2251060" y="3415927"/>
                </a:cubicBezTo>
                <a:cubicBezTo>
                  <a:pt x="2248764" y="3419936"/>
                  <a:pt x="2246464" y="3423941"/>
                  <a:pt x="2246464" y="3427950"/>
                </a:cubicBezTo>
                <a:cubicBezTo>
                  <a:pt x="2241868" y="3423940"/>
                  <a:pt x="2246465" y="3415927"/>
                  <a:pt x="2239569" y="3415927"/>
                </a:cubicBezTo>
                <a:cubicBezTo>
                  <a:pt x="2239569" y="3407912"/>
                  <a:pt x="2241868" y="3403908"/>
                  <a:pt x="2241868" y="3395893"/>
                </a:cubicBezTo>
                <a:cubicBezTo>
                  <a:pt x="2246464" y="3395893"/>
                  <a:pt x="2241868" y="3403908"/>
                  <a:pt x="2246464" y="3403908"/>
                </a:cubicBezTo>
                <a:cubicBezTo>
                  <a:pt x="2246465" y="3411922"/>
                  <a:pt x="2244165" y="3411922"/>
                  <a:pt x="2244165" y="3419935"/>
                </a:cubicBezTo>
                <a:cubicBezTo>
                  <a:pt x="2246464" y="3407913"/>
                  <a:pt x="2251060" y="3407913"/>
                  <a:pt x="2255656" y="3403908"/>
                </a:cubicBezTo>
                <a:cubicBezTo>
                  <a:pt x="2253360" y="3423941"/>
                  <a:pt x="2260255" y="3415927"/>
                  <a:pt x="2255657" y="3423941"/>
                </a:cubicBezTo>
                <a:cubicBezTo>
                  <a:pt x="2255656" y="3431955"/>
                  <a:pt x="2260255" y="3427950"/>
                  <a:pt x="2262552" y="3427950"/>
                </a:cubicBezTo>
                <a:cubicBezTo>
                  <a:pt x="2262552" y="3431955"/>
                  <a:pt x="2260255" y="3435964"/>
                  <a:pt x="2262552" y="3439973"/>
                </a:cubicBezTo>
                <a:cubicBezTo>
                  <a:pt x="2257956" y="3439973"/>
                  <a:pt x="2257956" y="3435964"/>
                  <a:pt x="2255656" y="3439973"/>
                </a:cubicBezTo>
                <a:cubicBezTo>
                  <a:pt x="2255657" y="3443979"/>
                  <a:pt x="2260255" y="3439973"/>
                  <a:pt x="2260255" y="3447988"/>
                </a:cubicBezTo>
                <a:cubicBezTo>
                  <a:pt x="2257956" y="3451992"/>
                  <a:pt x="2255656" y="3451992"/>
                  <a:pt x="2251060" y="3451992"/>
                </a:cubicBezTo>
                <a:cubicBezTo>
                  <a:pt x="2253360" y="3456002"/>
                  <a:pt x="2253360" y="3468021"/>
                  <a:pt x="2260255" y="3468021"/>
                </a:cubicBezTo>
                <a:lnTo>
                  <a:pt x="2259420" y="3470934"/>
                </a:lnTo>
                <a:lnTo>
                  <a:pt x="2268164" y="3468686"/>
                </a:lnTo>
                <a:lnTo>
                  <a:pt x="2267436" y="3464516"/>
                </a:lnTo>
                <a:cubicBezTo>
                  <a:pt x="2265426" y="3462012"/>
                  <a:pt x="2262553" y="3460009"/>
                  <a:pt x="2260255" y="3456002"/>
                </a:cubicBezTo>
                <a:cubicBezTo>
                  <a:pt x="2262552" y="3451993"/>
                  <a:pt x="2264852" y="3464016"/>
                  <a:pt x="2267147" y="3451993"/>
                </a:cubicBezTo>
                <a:cubicBezTo>
                  <a:pt x="2262552" y="3447988"/>
                  <a:pt x="2269447" y="3447988"/>
                  <a:pt x="2269447" y="3443979"/>
                </a:cubicBezTo>
                <a:cubicBezTo>
                  <a:pt x="2269447" y="3443979"/>
                  <a:pt x="2264852" y="3435964"/>
                  <a:pt x="2267148" y="3431955"/>
                </a:cubicBezTo>
                <a:cubicBezTo>
                  <a:pt x="2276343" y="3431955"/>
                  <a:pt x="2285535" y="3419936"/>
                  <a:pt x="2290130" y="3411922"/>
                </a:cubicBezTo>
                <a:cubicBezTo>
                  <a:pt x="2285535" y="3407913"/>
                  <a:pt x="2274044" y="3427950"/>
                  <a:pt x="2269447" y="3419936"/>
                </a:cubicBezTo>
                <a:cubicBezTo>
                  <a:pt x="2269447" y="3419936"/>
                  <a:pt x="2269447" y="3395894"/>
                  <a:pt x="2269447" y="3395894"/>
                </a:cubicBezTo>
                <a:cubicBezTo>
                  <a:pt x="2267147" y="3407913"/>
                  <a:pt x="2264852" y="3387879"/>
                  <a:pt x="2262552" y="3391884"/>
                </a:cubicBezTo>
                <a:cubicBezTo>
                  <a:pt x="2262552" y="3395893"/>
                  <a:pt x="2262552" y="3403908"/>
                  <a:pt x="2260255" y="3399898"/>
                </a:cubicBezTo>
                <a:cubicBezTo>
                  <a:pt x="2260255" y="3387879"/>
                  <a:pt x="2260255" y="3387879"/>
                  <a:pt x="2260255" y="3387879"/>
                </a:cubicBezTo>
                <a:cubicBezTo>
                  <a:pt x="2267147" y="3383870"/>
                  <a:pt x="2271744" y="3387879"/>
                  <a:pt x="2276343" y="3383870"/>
                </a:cubicBezTo>
                <a:cubicBezTo>
                  <a:pt x="2274044" y="3383869"/>
                  <a:pt x="2274044" y="3379865"/>
                  <a:pt x="2271744" y="3379865"/>
                </a:cubicBezTo>
                <a:cubicBezTo>
                  <a:pt x="2276343" y="3375856"/>
                  <a:pt x="2276343" y="3383870"/>
                  <a:pt x="2278638" y="3371847"/>
                </a:cubicBezTo>
                <a:cubicBezTo>
                  <a:pt x="2283235" y="3399898"/>
                  <a:pt x="2294726" y="3379865"/>
                  <a:pt x="2301622" y="3395894"/>
                </a:cubicBezTo>
                <a:cubicBezTo>
                  <a:pt x="2294726" y="3399898"/>
                  <a:pt x="2297026" y="3411922"/>
                  <a:pt x="2297026" y="3407913"/>
                </a:cubicBezTo>
                <a:cubicBezTo>
                  <a:pt x="2299322" y="3399897"/>
                  <a:pt x="2306218" y="3403908"/>
                  <a:pt x="2306218" y="3415927"/>
                </a:cubicBezTo>
                <a:cubicBezTo>
                  <a:pt x="2306218" y="3407913"/>
                  <a:pt x="2308518" y="3403908"/>
                  <a:pt x="2310814" y="3399898"/>
                </a:cubicBezTo>
                <a:cubicBezTo>
                  <a:pt x="2310814" y="3411922"/>
                  <a:pt x="2315410" y="3411922"/>
                  <a:pt x="2313114" y="3419936"/>
                </a:cubicBezTo>
                <a:cubicBezTo>
                  <a:pt x="2322305" y="3419936"/>
                  <a:pt x="2320009" y="3427950"/>
                  <a:pt x="2322305" y="3431955"/>
                </a:cubicBezTo>
                <a:cubicBezTo>
                  <a:pt x="2326901" y="3431955"/>
                  <a:pt x="2320009" y="3423941"/>
                  <a:pt x="2324604" y="3423940"/>
                </a:cubicBezTo>
                <a:cubicBezTo>
                  <a:pt x="2331501" y="3423941"/>
                  <a:pt x="2336096" y="3439973"/>
                  <a:pt x="2342988" y="3435964"/>
                </a:cubicBezTo>
                <a:lnTo>
                  <a:pt x="2342988" y="3444430"/>
                </a:lnTo>
                <a:lnTo>
                  <a:pt x="2358884" y="3438612"/>
                </a:lnTo>
                <a:lnTo>
                  <a:pt x="2357929" y="3431956"/>
                </a:lnTo>
                <a:lnTo>
                  <a:pt x="2357123" y="3426330"/>
                </a:lnTo>
                <a:lnTo>
                  <a:pt x="2357563" y="3423857"/>
                </a:lnTo>
                <a:lnTo>
                  <a:pt x="2360873" y="3423503"/>
                </a:lnTo>
                <a:cubicBezTo>
                  <a:pt x="2365397" y="3420686"/>
                  <a:pt x="2370567" y="3413924"/>
                  <a:pt x="2370567" y="3431955"/>
                </a:cubicBezTo>
                <a:cubicBezTo>
                  <a:pt x="2369419" y="3431955"/>
                  <a:pt x="2367696" y="3431955"/>
                  <a:pt x="2366547" y="3433458"/>
                </a:cubicBezTo>
                <a:lnTo>
                  <a:pt x="2366416" y="3435856"/>
                </a:lnTo>
                <a:lnTo>
                  <a:pt x="2391017" y="3426852"/>
                </a:lnTo>
                <a:lnTo>
                  <a:pt x="2390966" y="3421438"/>
                </a:lnTo>
                <a:cubicBezTo>
                  <a:pt x="2391828" y="3413924"/>
                  <a:pt x="2393552" y="3409917"/>
                  <a:pt x="2395850" y="3411922"/>
                </a:cubicBezTo>
                <a:cubicBezTo>
                  <a:pt x="2395850" y="3411922"/>
                  <a:pt x="2395850" y="3407913"/>
                  <a:pt x="2395850" y="3403908"/>
                </a:cubicBezTo>
                <a:cubicBezTo>
                  <a:pt x="2393551" y="3403908"/>
                  <a:pt x="2388954" y="3411922"/>
                  <a:pt x="2386655" y="3403908"/>
                </a:cubicBezTo>
                <a:cubicBezTo>
                  <a:pt x="2388954" y="3395893"/>
                  <a:pt x="2388954" y="3403908"/>
                  <a:pt x="2393551" y="3403908"/>
                </a:cubicBezTo>
                <a:cubicBezTo>
                  <a:pt x="2391254" y="3391884"/>
                  <a:pt x="2395850" y="3399898"/>
                  <a:pt x="2393551" y="3391884"/>
                </a:cubicBezTo>
                <a:cubicBezTo>
                  <a:pt x="2391254" y="3391884"/>
                  <a:pt x="2388954" y="3387879"/>
                  <a:pt x="2386655" y="3379865"/>
                </a:cubicBezTo>
                <a:cubicBezTo>
                  <a:pt x="2379762" y="3383870"/>
                  <a:pt x="2379762" y="3395893"/>
                  <a:pt x="2372867" y="3395893"/>
                </a:cubicBezTo>
                <a:cubicBezTo>
                  <a:pt x="2372867" y="3391884"/>
                  <a:pt x="2372867" y="3391884"/>
                  <a:pt x="2372867" y="3387879"/>
                </a:cubicBezTo>
                <a:lnTo>
                  <a:pt x="2365064" y="3391279"/>
                </a:lnTo>
                <a:lnTo>
                  <a:pt x="2365357" y="3387938"/>
                </a:lnTo>
                <a:cubicBezTo>
                  <a:pt x="2365357" y="3387938"/>
                  <a:pt x="2365357" y="3387938"/>
                  <a:pt x="2363334" y="3391787"/>
                </a:cubicBezTo>
                <a:cubicBezTo>
                  <a:pt x="2363334" y="3391787"/>
                  <a:pt x="2363334" y="3391787"/>
                  <a:pt x="2363082" y="3392268"/>
                </a:cubicBezTo>
                <a:lnTo>
                  <a:pt x="2362398" y="3393570"/>
                </a:lnTo>
                <a:lnTo>
                  <a:pt x="2360586" y="3395205"/>
                </a:lnTo>
                <a:lnTo>
                  <a:pt x="2359703" y="3397224"/>
                </a:lnTo>
                <a:lnTo>
                  <a:pt x="2359365" y="3395941"/>
                </a:lnTo>
                <a:cubicBezTo>
                  <a:pt x="2358223" y="3394557"/>
                  <a:pt x="2356747" y="3393956"/>
                  <a:pt x="2355404" y="3393234"/>
                </a:cubicBezTo>
                <a:lnTo>
                  <a:pt x="2355032" y="3392831"/>
                </a:lnTo>
                <a:lnTo>
                  <a:pt x="2355846" y="3388317"/>
                </a:lnTo>
                <a:cubicBezTo>
                  <a:pt x="2356924" y="3384372"/>
                  <a:pt x="2357355" y="3388879"/>
                  <a:pt x="2359079" y="3379865"/>
                </a:cubicBezTo>
                <a:cubicBezTo>
                  <a:pt x="2361375" y="3387879"/>
                  <a:pt x="2361375" y="3371847"/>
                  <a:pt x="2363675" y="3387879"/>
                </a:cubicBezTo>
                <a:cubicBezTo>
                  <a:pt x="2363675" y="3379865"/>
                  <a:pt x="2368272" y="3383870"/>
                  <a:pt x="2368272" y="3375856"/>
                </a:cubicBezTo>
                <a:cubicBezTo>
                  <a:pt x="2365972" y="3375856"/>
                  <a:pt x="2361375" y="3371847"/>
                  <a:pt x="2363675" y="3363833"/>
                </a:cubicBezTo>
                <a:cubicBezTo>
                  <a:pt x="2359079" y="3363833"/>
                  <a:pt x="2356780" y="3371846"/>
                  <a:pt x="2354480" y="3363832"/>
                </a:cubicBezTo>
                <a:cubicBezTo>
                  <a:pt x="2359079" y="3367842"/>
                  <a:pt x="2359079" y="3359827"/>
                  <a:pt x="2361375" y="3355818"/>
                </a:cubicBezTo>
                <a:cubicBezTo>
                  <a:pt x="2361375" y="3363833"/>
                  <a:pt x="2368272" y="3363833"/>
                  <a:pt x="2363675" y="3355818"/>
                </a:cubicBezTo>
                <a:cubicBezTo>
                  <a:pt x="2368272" y="3359827"/>
                  <a:pt x="2370567" y="3359827"/>
                  <a:pt x="2372867" y="3355818"/>
                </a:cubicBezTo>
                <a:cubicBezTo>
                  <a:pt x="2370568" y="3355818"/>
                  <a:pt x="2368272" y="3347804"/>
                  <a:pt x="2370567" y="3347805"/>
                </a:cubicBezTo>
                <a:cubicBezTo>
                  <a:pt x="2375166" y="3347805"/>
                  <a:pt x="2375166" y="3355818"/>
                  <a:pt x="2377463" y="3359827"/>
                </a:cubicBezTo>
                <a:cubicBezTo>
                  <a:pt x="2378613" y="3357823"/>
                  <a:pt x="2378038" y="3355820"/>
                  <a:pt x="2377752" y="3353816"/>
                </a:cubicBezTo>
                <a:lnTo>
                  <a:pt x="2378379" y="3351940"/>
                </a:lnTo>
                <a:lnTo>
                  <a:pt x="2378218" y="3351812"/>
                </a:lnTo>
                <a:cubicBezTo>
                  <a:pt x="2378182" y="3351060"/>
                  <a:pt x="2378614" y="3349808"/>
                  <a:pt x="2379762" y="3347805"/>
                </a:cubicBezTo>
                <a:lnTo>
                  <a:pt x="2378379" y="3351940"/>
                </a:lnTo>
                <a:lnTo>
                  <a:pt x="2379474" y="3352814"/>
                </a:lnTo>
                <a:cubicBezTo>
                  <a:pt x="2380910" y="3352815"/>
                  <a:pt x="2383209" y="3351814"/>
                  <a:pt x="2384358" y="3351814"/>
                </a:cubicBezTo>
                <a:cubicBezTo>
                  <a:pt x="2384358" y="3345802"/>
                  <a:pt x="2384933" y="3344800"/>
                  <a:pt x="2385794" y="3345300"/>
                </a:cubicBezTo>
                <a:lnTo>
                  <a:pt x="2388263" y="3347257"/>
                </a:lnTo>
                <a:lnTo>
                  <a:pt x="2387350" y="3356565"/>
                </a:lnTo>
                <a:cubicBezTo>
                  <a:pt x="2386592" y="3361204"/>
                  <a:pt x="2385581" y="3366360"/>
                  <a:pt x="2384570" y="3372545"/>
                </a:cubicBezTo>
                <a:cubicBezTo>
                  <a:pt x="2388614" y="3372545"/>
                  <a:pt x="2386592" y="3360175"/>
                  <a:pt x="2388614" y="3360175"/>
                </a:cubicBezTo>
                <a:cubicBezTo>
                  <a:pt x="2390635" y="3360175"/>
                  <a:pt x="2388614" y="3372545"/>
                  <a:pt x="2392658" y="3368422"/>
                </a:cubicBezTo>
                <a:cubicBezTo>
                  <a:pt x="2390636" y="3356051"/>
                  <a:pt x="2390635" y="3351923"/>
                  <a:pt x="2390635" y="3343677"/>
                </a:cubicBezTo>
                <a:cubicBezTo>
                  <a:pt x="2390635" y="3345738"/>
                  <a:pt x="2390130" y="3345738"/>
                  <a:pt x="2389625" y="3345223"/>
                </a:cubicBezTo>
                <a:lnTo>
                  <a:pt x="2389306" y="3344737"/>
                </a:lnTo>
                <a:lnTo>
                  <a:pt x="2391750" y="3323441"/>
                </a:lnTo>
                <a:lnTo>
                  <a:pt x="2393669" y="3321728"/>
                </a:lnTo>
                <a:cubicBezTo>
                  <a:pt x="2394681" y="3320103"/>
                  <a:pt x="2395692" y="3317938"/>
                  <a:pt x="2396702" y="3315773"/>
                </a:cubicBezTo>
                <a:cubicBezTo>
                  <a:pt x="2395692" y="3315773"/>
                  <a:pt x="2395186" y="3314691"/>
                  <a:pt x="2394933" y="3313067"/>
                </a:cubicBezTo>
                <a:lnTo>
                  <a:pt x="2394925" y="3312867"/>
                </a:lnTo>
                <a:lnTo>
                  <a:pt x="2398407" y="3313662"/>
                </a:lnTo>
                <a:cubicBezTo>
                  <a:pt x="2402069" y="3312910"/>
                  <a:pt x="2403793" y="3307651"/>
                  <a:pt x="2405515" y="3304648"/>
                </a:cubicBezTo>
                <a:cubicBezTo>
                  <a:pt x="2412411" y="3308655"/>
                  <a:pt x="2420455" y="3315667"/>
                  <a:pt x="2429361" y="3320174"/>
                </a:cubicBezTo>
                <a:lnTo>
                  <a:pt x="2441375" y="3323782"/>
                </a:lnTo>
                <a:lnTo>
                  <a:pt x="2441491" y="3324075"/>
                </a:lnTo>
                <a:cubicBezTo>
                  <a:pt x="2442101" y="3325515"/>
                  <a:pt x="2442963" y="3327769"/>
                  <a:pt x="2444112" y="3331776"/>
                </a:cubicBezTo>
                <a:cubicBezTo>
                  <a:pt x="2441813" y="3331776"/>
                  <a:pt x="2439516" y="3331776"/>
                  <a:pt x="2439516" y="3335786"/>
                </a:cubicBezTo>
                <a:cubicBezTo>
                  <a:pt x="2441813" y="3335786"/>
                  <a:pt x="2444112" y="3339791"/>
                  <a:pt x="2444112" y="3351814"/>
                </a:cubicBezTo>
                <a:cubicBezTo>
                  <a:pt x="2441813" y="3351814"/>
                  <a:pt x="2439516" y="3351814"/>
                  <a:pt x="2439516" y="3355818"/>
                </a:cubicBezTo>
                <a:cubicBezTo>
                  <a:pt x="2444112" y="3355818"/>
                  <a:pt x="2439516" y="3379865"/>
                  <a:pt x="2446411" y="3379865"/>
                </a:cubicBezTo>
                <a:cubicBezTo>
                  <a:pt x="2444112" y="3367842"/>
                  <a:pt x="2446411" y="3351814"/>
                  <a:pt x="2451008" y="3339790"/>
                </a:cubicBezTo>
                <a:cubicBezTo>
                  <a:pt x="2448708" y="3339791"/>
                  <a:pt x="2448708" y="3339791"/>
                  <a:pt x="2446411" y="3335786"/>
                </a:cubicBezTo>
                <a:cubicBezTo>
                  <a:pt x="2448710" y="3334783"/>
                  <a:pt x="2450289" y="3332529"/>
                  <a:pt x="2451510" y="3329773"/>
                </a:cubicBezTo>
                <a:lnTo>
                  <a:pt x="2454141" y="3321715"/>
                </a:lnTo>
                <a:lnTo>
                  <a:pt x="2458376" y="3320676"/>
                </a:lnTo>
                <a:cubicBezTo>
                  <a:pt x="2458376" y="3328690"/>
                  <a:pt x="2456077" y="3324681"/>
                  <a:pt x="2458376" y="3332695"/>
                </a:cubicBezTo>
                <a:cubicBezTo>
                  <a:pt x="2460674" y="3332695"/>
                  <a:pt x="2462972" y="3328688"/>
                  <a:pt x="2464121" y="3323178"/>
                </a:cubicBezTo>
                <a:lnTo>
                  <a:pt x="2463664" y="3315804"/>
                </a:lnTo>
                <a:lnTo>
                  <a:pt x="2464795" y="3319753"/>
                </a:lnTo>
                <a:cubicBezTo>
                  <a:pt x="2467095" y="3303725"/>
                  <a:pt x="2471691" y="3295710"/>
                  <a:pt x="2476287" y="3287696"/>
                </a:cubicBezTo>
                <a:cubicBezTo>
                  <a:pt x="2478586" y="3291705"/>
                  <a:pt x="2480883" y="3299720"/>
                  <a:pt x="2483182" y="3303724"/>
                </a:cubicBezTo>
                <a:cubicBezTo>
                  <a:pt x="2480883" y="3303725"/>
                  <a:pt x="2478586" y="3307734"/>
                  <a:pt x="2478587" y="3311739"/>
                </a:cubicBezTo>
                <a:cubicBezTo>
                  <a:pt x="2485482" y="3307734"/>
                  <a:pt x="2487778" y="3319752"/>
                  <a:pt x="2483182" y="3327772"/>
                </a:cubicBezTo>
                <a:cubicBezTo>
                  <a:pt x="2487778" y="3327771"/>
                  <a:pt x="2490078" y="3319753"/>
                  <a:pt x="2494674" y="3315748"/>
                </a:cubicBezTo>
                <a:cubicBezTo>
                  <a:pt x="2492374" y="3327771"/>
                  <a:pt x="2496971" y="3323762"/>
                  <a:pt x="2496971" y="3327771"/>
                </a:cubicBezTo>
                <a:cubicBezTo>
                  <a:pt x="2496971" y="3343800"/>
                  <a:pt x="2490078" y="3331776"/>
                  <a:pt x="2487778" y="3339791"/>
                </a:cubicBezTo>
                <a:cubicBezTo>
                  <a:pt x="2490077" y="3347804"/>
                  <a:pt x="2486630" y="3350810"/>
                  <a:pt x="2482321" y="3353315"/>
                </a:cubicBezTo>
                <a:lnTo>
                  <a:pt x="2481169" y="3354014"/>
                </a:lnTo>
                <a:lnTo>
                  <a:pt x="2480379" y="3352349"/>
                </a:lnTo>
                <a:cubicBezTo>
                  <a:pt x="2479621" y="3351856"/>
                  <a:pt x="2478610" y="3351856"/>
                  <a:pt x="2478610" y="3347910"/>
                </a:cubicBezTo>
                <a:cubicBezTo>
                  <a:pt x="2480632" y="3347911"/>
                  <a:pt x="2482654" y="3343964"/>
                  <a:pt x="2482654" y="3340023"/>
                </a:cubicBezTo>
                <a:cubicBezTo>
                  <a:pt x="2480632" y="3340023"/>
                  <a:pt x="2480632" y="3332131"/>
                  <a:pt x="2478610" y="3332131"/>
                </a:cubicBezTo>
                <a:cubicBezTo>
                  <a:pt x="2478610" y="3340020"/>
                  <a:pt x="2478104" y="3345938"/>
                  <a:pt x="2477346" y="3351362"/>
                </a:cubicBezTo>
                <a:lnTo>
                  <a:pt x="2476398" y="3356909"/>
                </a:lnTo>
                <a:lnTo>
                  <a:pt x="2475822" y="3357260"/>
                </a:lnTo>
                <a:lnTo>
                  <a:pt x="2473673" y="3360678"/>
                </a:lnTo>
                <a:lnTo>
                  <a:pt x="2473301" y="3357774"/>
                </a:lnTo>
                <a:cubicBezTo>
                  <a:pt x="2472036" y="3356788"/>
                  <a:pt x="2470518" y="3357775"/>
                  <a:pt x="2470518" y="3359748"/>
                </a:cubicBezTo>
                <a:lnTo>
                  <a:pt x="2472032" y="3363290"/>
                </a:lnTo>
                <a:lnTo>
                  <a:pt x="2471691" y="3363833"/>
                </a:lnTo>
                <a:lnTo>
                  <a:pt x="2472845" y="3368023"/>
                </a:lnTo>
                <a:lnTo>
                  <a:pt x="2472541" y="3371580"/>
                </a:lnTo>
                <a:cubicBezTo>
                  <a:pt x="2470518" y="3371580"/>
                  <a:pt x="2470518" y="3363694"/>
                  <a:pt x="2468496" y="3359747"/>
                </a:cubicBezTo>
                <a:cubicBezTo>
                  <a:pt x="2468496" y="3371582"/>
                  <a:pt x="2471025" y="3377500"/>
                  <a:pt x="2473047" y="3383911"/>
                </a:cubicBezTo>
                <a:lnTo>
                  <a:pt x="2475223" y="3394222"/>
                </a:lnTo>
                <a:lnTo>
                  <a:pt x="2482065" y="3390926"/>
                </a:lnTo>
                <a:lnTo>
                  <a:pt x="2476588" y="3387364"/>
                </a:lnTo>
                <a:cubicBezTo>
                  <a:pt x="2480632" y="3387364"/>
                  <a:pt x="2478610" y="3375526"/>
                  <a:pt x="2478610" y="3367634"/>
                </a:cubicBezTo>
                <a:cubicBezTo>
                  <a:pt x="2479621" y="3367634"/>
                  <a:pt x="2480127" y="3366649"/>
                  <a:pt x="2480379" y="3365171"/>
                </a:cubicBezTo>
                <a:lnTo>
                  <a:pt x="2480446" y="3363733"/>
                </a:lnTo>
                <a:lnTo>
                  <a:pt x="2480742" y="3363271"/>
                </a:lnTo>
                <a:cubicBezTo>
                  <a:pt x="2482178" y="3361330"/>
                  <a:pt x="2483758" y="3359827"/>
                  <a:pt x="2485482" y="3359827"/>
                </a:cubicBezTo>
                <a:cubicBezTo>
                  <a:pt x="2487778" y="3359827"/>
                  <a:pt x="2490078" y="3371847"/>
                  <a:pt x="2487778" y="3375856"/>
                </a:cubicBezTo>
                <a:cubicBezTo>
                  <a:pt x="2494674" y="3371846"/>
                  <a:pt x="2499270" y="3359827"/>
                  <a:pt x="2506166" y="3375856"/>
                </a:cubicBezTo>
                <a:cubicBezTo>
                  <a:pt x="2508462" y="3371846"/>
                  <a:pt x="2503866" y="3363833"/>
                  <a:pt x="2506166" y="3363833"/>
                </a:cubicBezTo>
                <a:cubicBezTo>
                  <a:pt x="2508462" y="3363833"/>
                  <a:pt x="2508462" y="3363833"/>
                  <a:pt x="2510761" y="3367842"/>
                </a:cubicBezTo>
                <a:cubicBezTo>
                  <a:pt x="2508462" y="3367842"/>
                  <a:pt x="2506166" y="3371846"/>
                  <a:pt x="2506166" y="3375856"/>
                </a:cubicBezTo>
                <a:lnTo>
                  <a:pt x="2510735" y="3377114"/>
                </a:lnTo>
                <a:lnTo>
                  <a:pt x="2523245" y="3371088"/>
                </a:lnTo>
                <a:lnTo>
                  <a:pt x="2520241" y="3369342"/>
                </a:lnTo>
                <a:cubicBezTo>
                  <a:pt x="2519379" y="3366838"/>
                  <a:pt x="2518805" y="3363832"/>
                  <a:pt x="2517657" y="3363832"/>
                </a:cubicBezTo>
                <a:cubicBezTo>
                  <a:pt x="2519953" y="3363832"/>
                  <a:pt x="2522252" y="3355818"/>
                  <a:pt x="2524550" y="3351814"/>
                </a:cubicBezTo>
                <a:cubicBezTo>
                  <a:pt x="2519953" y="3347805"/>
                  <a:pt x="2529148" y="3343800"/>
                  <a:pt x="2524549" y="3339791"/>
                </a:cubicBezTo>
                <a:cubicBezTo>
                  <a:pt x="2519953" y="3343800"/>
                  <a:pt x="2519953" y="3343800"/>
                  <a:pt x="2517657" y="3343800"/>
                </a:cubicBezTo>
                <a:cubicBezTo>
                  <a:pt x="2517657" y="3331776"/>
                  <a:pt x="2508462" y="3327771"/>
                  <a:pt x="2513058" y="3315748"/>
                </a:cubicBezTo>
                <a:cubicBezTo>
                  <a:pt x="2517657" y="3319753"/>
                  <a:pt x="2517657" y="3315748"/>
                  <a:pt x="2522252" y="3319753"/>
                </a:cubicBezTo>
                <a:cubicBezTo>
                  <a:pt x="2522252" y="3307734"/>
                  <a:pt x="2519953" y="3311739"/>
                  <a:pt x="2519953" y="3307734"/>
                </a:cubicBezTo>
                <a:cubicBezTo>
                  <a:pt x="2524549" y="3303725"/>
                  <a:pt x="2526849" y="3299720"/>
                  <a:pt x="2529148" y="3291705"/>
                </a:cubicBezTo>
                <a:cubicBezTo>
                  <a:pt x="2529148" y="3291705"/>
                  <a:pt x="2526849" y="3275677"/>
                  <a:pt x="2529148" y="3275677"/>
                </a:cubicBezTo>
                <a:cubicBezTo>
                  <a:pt x="2531445" y="3291705"/>
                  <a:pt x="2538340" y="3275677"/>
                  <a:pt x="2542936" y="3279681"/>
                </a:cubicBezTo>
                <a:cubicBezTo>
                  <a:pt x="2538340" y="3279682"/>
                  <a:pt x="2540637" y="3267662"/>
                  <a:pt x="2542936" y="3263654"/>
                </a:cubicBezTo>
                <a:cubicBezTo>
                  <a:pt x="2538340" y="3263653"/>
                  <a:pt x="2536041" y="3267663"/>
                  <a:pt x="2536041" y="3255640"/>
                </a:cubicBezTo>
                <a:cubicBezTo>
                  <a:pt x="2540637" y="3259644"/>
                  <a:pt x="2545236" y="3255640"/>
                  <a:pt x="2547532" y="3251630"/>
                </a:cubicBezTo>
                <a:cubicBezTo>
                  <a:pt x="2549831" y="3259645"/>
                  <a:pt x="2552128" y="3263654"/>
                  <a:pt x="2552128" y="3275677"/>
                </a:cubicBezTo>
                <a:cubicBezTo>
                  <a:pt x="2554428" y="3275677"/>
                  <a:pt x="2554428" y="3271668"/>
                  <a:pt x="2556727" y="3267662"/>
                </a:cubicBezTo>
                <a:cubicBezTo>
                  <a:pt x="2549832" y="3263654"/>
                  <a:pt x="2556727" y="3251630"/>
                  <a:pt x="2554428" y="3239611"/>
                </a:cubicBezTo>
                <a:cubicBezTo>
                  <a:pt x="2559023" y="3239611"/>
                  <a:pt x="2556727" y="3231597"/>
                  <a:pt x="2561323" y="3227588"/>
                </a:cubicBezTo>
                <a:cubicBezTo>
                  <a:pt x="2561323" y="3243616"/>
                  <a:pt x="2565919" y="3251630"/>
                  <a:pt x="2561323" y="3259645"/>
                </a:cubicBezTo>
                <a:cubicBezTo>
                  <a:pt x="2565919" y="3259645"/>
                  <a:pt x="2568216" y="3263654"/>
                  <a:pt x="2570515" y="3259645"/>
                </a:cubicBezTo>
                <a:cubicBezTo>
                  <a:pt x="2572815" y="3275677"/>
                  <a:pt x="2575111" y="3287696"/>
                  <a:pt x="2579707" y="3291705"/>
                </a:cubicBezTo>
                <a:cubicBezTo>
                  <a:pt x="2582006" y="3287696"/>
                  <a:pt x="2579707" y="3283692"/>
                  <a:pt x="2582006" y="3279681"/>
                </a:cubicBezTo>
                <a:cubicBezTo>
                  <a:pt x="2584306" y="3287696"/>
                  <a:pt x="2586602" y="3283692"/>
                  <a:pt x="2586602" y="3295709"/>
                </a:cubicBezTo>
                <a:cubicBezTo>
                  <a:pt x="2584306" y="3299719"/>
                  <a:pt x="2582006" y="3287696"/>
                  <a:pt x="2582006" y="3299720"/>
                </a:cubicBezTo>
                <a:cubicBezTo>
                  <a:pt x="2588902" y="3299720"/>
                  <a:pt x="2591198" y="3307733"/>
                  <a:pt x="2595794" y="3311739"/>
                </a:cubicBezTo>
                <a:cubicBezTo>
                  <a:pt x="2594645" y="3312740"/>
                  <a:pt x="2593352" y="3314745"/>
                  <a:pt x="2591988" y="3317000"/>
                </a:cubicBezTo>
                <a:lnTo>
                  <a:pt x="2589869" y="3320384"/>
                </a:lnTo>
                <a:lnTo>
                  <a:pt x="2589173" y="3317736"/>
                </a:lnTo>
                <a:cubicBezTo>
                  <a:pt x="2587183" y="3315130"/>
                  <a:pt x="2584908" y="3315131"/>
                  <a:pt x="2583772" y="3319300"/>
                </a:cubicBezTo>
                <a:lnTo>
                  <a:pt x="2586105" y="3325222"/>
                </a:lnTo>
                <a:lnTo>
                  <a:pt x="2583514" y="3327520"/>
                </a:lnTo>
                <a:cubicBezTo>
                  <a:pt x="2582149" y="3327770"/>
                  <a:pt x="2580856" y="3326768"/>
                  <a:pt x="2579707" y="3323763"/>
                </a:cubicBezTo>
                <a:cubicBezTo>
                  <a:pt x="2579707" y="3315748"/>
                  <a:pt x="2582006" y="3319753"/>
                  <a:pt x="2582006" y="3311739"/>
                </a:cubicBezTo>
                <a:cubicBezTo>
                  <a:pt x="2577411" y="3307734"/>
                  <a:pt x="2577411" y="3311739"/>
                  <a:pt x="2572815" y="3307734"/>
                </a:cubicBezTo>
                <a:cubicBezTo>
                  <a:pt x="2572815" y="3311739"/>
                  <a:pt x="2570516" y="3315747"/>
                  <a:pt x="2572815" y="3323762"/>
                </a:cubicBezTo>
                <a:cubicBezTo>
                  <a:pt x="2572815" y="3323762"/>
                  <a:pt x="2575111" y="3323763"/>
                  <a:pt x="2575111" y="3327772"/>
                </a:cubicBezTo>
                <a:cubicBezTo>
                  <a:pt x="2575111" y="3339790"/>
                  <a:pt x="2570515" y="3339791"/>
                  <a:pt x="2565919" y="3343800"/>
                </a:cubicBezTo>
                <a:lnTo>
                  <a:pt x="2567652" y="3349696"/>
                </a:lnTo>
                <a:lnTo>
                  <a:pt x="2604246" y="3332068"/>
                </a:lnTo>
                <a:lnTo>
                  <a:pt x="2602690" y="3327771"/>
                </a:lnTo>
                <a:cubicBezTo>
                  <a:pt x="2607286" y="3327771"/>
                  <a:pt x="2602690" y="3315748"/>
                  <a:pt x="2604988" y="3315748"/>
                </a:cubicBezTo>
                <a:cubicBezTo>
                  <a:pt x="2606137" y="3315748"/>
                  <a:pt x="2606711" y="3321759"/>
                  <a:pt x="2607285" y="3326267"/>
                </a:cubicBezTo>
                <a:lnTo>
                  <a:pt x="2608072" y="3330225"/>
                </a:lnTo>
                <a:lnTo>
                  <a:pt x="2608655" y="3329944"/>
                </a:lnTo>
                <a:lnTo>
                  <a:pt x="2609585" y="3327771"/>
                </a:lnTo>
                <a:cubicBezTo>
                  <a:pt x="2607285" y="3319753"/>
                  <a:pt x="2609585" y="3315747"/>
                  <a:pt x="2607286" y="3307734"/>
                </a:cubicBezTo>
                <a:cubicBezTo>
                  <a:pt x="2602690" y="3307734"/>
                  <a:pt x="2602690" y="3315748"/>
                  <a:pt x="2600394" y="3307734"/>
                </a:cubicBezTo>
                <a:cubicBezTo>
                  <a:pt x="2604989" y="3295710"/>
                  <a:pt x="2611881" y="3311738"/>
                  <a:pt x="2611881" y="3307733"/>
                </a:cubicBezTo>
                <a:cubicBezTo>
                  <a:pt x="2609585" y="3299720"/>
                  <a:pt x="2607285" y="3295709"/>
                  <a:pt x="2607286" y="3287696"/>
                </a:cubicBezTo>
                <a:cubicBezTo>
                  <a:pt x="2611881" y="3283692"/>
                  <a:pt x="2611881" y="3275677"/>
                  <a:pt x="2616481" y="3275677"/>
                </a:cubicBezTo>
                <a:cubicBezTo>
                  <a:pt x="2614181" y="3291705"/>
                  <a:pt x="2623373" y="3279682"/>
                  <a:pt x="2623373" y="3287696"/>
                </a:cubicBezTo>
                <a:cubicBezTo>
                  <a:pt x="2623373" y="3299720"/>
                  <a:pt x="2618777" y="3287696"/>
                  <a:pt x="2614181" y="3291705"/>
                </a:cubicBezTo>
                <a:cubicBezTo>
                  <a:pt x="2616481" y="3299720"/>
                  <a:pt x="2616481" y="3299720"/>
                  <a:pt x="2614181" y="3307734"/>
                </a:cubicBezTo>
                <a:cubicBezTo>
                  <a:pt x="2617629" y="3303727"/>
                  <a:pt x="2619927" y="3304728"/>
                  <a:pt x="2621076" y="3308234"/>
                </a:cubicBezTo>
                <a:lnTo>
                  <a:pt x="2621076" y="3323113"/>
                </a:lnTo>
                <a:lnTo>
                  <a:pt x="2621648" y="3322766"/>
                </a:lnTo>
                <a:lnTo>
                  <a:pt x="2624631" y="3317564"/>
                </a:lnTo>
                <a:lnTo>
                  <a:pt x="2627987" y="3318915"/>
                </a:lnTo>
                <a:lnTo>
                  <a:pt x="2644324" y="3308990"/>
                </a:lnTo>
                <a:lnTo>
                  <a:pt x="2644059" y="3299720"/>
                </a:lnTo>
                <a:cubicBezTo>
                  <a:pt x="2646356" y="3299720"/>
                  <a:pt x="2646356" y="3303725"/>
                  <a:pt x="2648655" y="3303724"/>
                </a:cubicBezTo>
                <a:cubicBezTo>
                  <a:pt x="2648655" y="3291705"/>
                  <a:pt x="2653251" y="3287696"/>
                  <a:pt x="2653252" y="3279682"/>
                </a:cubicBezTo>
                <a:cubicBezTo>
                  <a:pt x="2650952" y="3279682"/>
                  <a:pt x="2650952" y="3279682"/>
                  <a:pt x="2650952" y="3275677"/>
                </a:cubicBezTo>
                <a:cubicBezTo>
                  <a:pt x="2653252" y="3279682"/>
                  <a:pt x="2657848" y="3275677"/>
                  <a:pt x="2662444" y="3283692"/>
                </a:cubicBezTo>
                <a:lnTo>
                  <a:pt x="2662279" y="3298082"/>
                </a:lnTo>
                <a:lnTo>
                  <a:pt x="2676491" y="3289448"/>
                </a:lnTo>
                <a:lnTo>
                  <a:pt x="2677382" y="3281686"/>
                </a:lnTo>
                <a:cubicBezTo>
                  <a:pt x="2677957" y="3270666"/>
                  <a:pt x="2678532" y="3259646"/>
                  <a:pt x="2680830" y="3251630"/>
                </a:cubicBezTo>
                <a:cubicBezTo>
                  <a:pt x="2678531" y="3251630"/>
                  <a:pt x="2678530" y="3267663"/>
                  <a:pt x="2673934" y="3259645"/>
                </a:cubicBezTo>
                <a:cubicBezTo>
                  <a:pt x="2673934" y="3251630"/>
                  <a:pt x="2678531" y="3251630"/>
                  <a:pt x="2678530" y="3243616"/>
                </a:cubicBezTo>
                <a:cubicBezTo>
                  <a:pt x="2676234" y="3243616"/>
                  <a:pt x="2673935" y="3243616"/>
                  <a:pt x="2673934" y="3239611"/>
                </a:cubicBezTo>
                <a:cubicBezTo>
                  <a:pt x="2676234" y="3239611"/>
                  <a:pt x="2678531" y="3239611"/>
                  <a:pt x="2678530" y="3235602"/>
                </a:cubicBezTo>
                <a:cubicBezTo>
                  <a:pt x="2676234" y="3227588"/>
                  <a:pt x="2673934" y="3223583"/>
                  <a:pt x="2673934" y="3215568"/>
                </a:cubicBezTo>
                <a:cubicBezTo>
                  <a:pt x="2680830" y="3211560"/>
                  <a:pt x="2678531" y="3191523"/>
                  <a:pt x="2673934" y="3187517"/>
                </a:cubicBezTo>
                <a:lnTo>
                  <a:pt x="2675614" y="3173851"/>
                </a:lnTo>
                <a:lnTo>
                  <a:pt x="2682075" y="3179949"/>
                </a:lnTo>
                <a:lnTo>
                  <a:pt x="2680830" y="3191523"/>
                </a:lnTo>
                <a:cubicBezTo>
                  <a:pt x="2683128" y="3192525"/>
                  <a:pt x="2684708" y="3190521"/>
                  <a:pt x="2685714" y="3187078"/>
                </a:cubicBezTo>
                <a:lnTo>
                  <a:pt x="2686543" y="3179527"/>
                </a:lnTo>
                <a:lnTo>
                  <a:pt x="2692267" y="3175520"/>
                </a:lnTo>
                <a:lnTo>
                  <a:pt x="2686770" y="3177456"/>
                </a:lnTo>
                <a:lnTo>
                  <a:pt x="2687150" y="3173992"/>
                </a:lnTo>
                <a:cubicBezTo>
                  <a:pt x="2687151" y="3164475"/>
                  <a:pt x="2685427" y="3155458"/>
                  <a:pt x="2683130" y="3159466"/>
                </a:cubicBezTo>
                <a:cubicBezTo>
                  <a:pt x="2685427" y="3151451"/>
                  <a:pt x="2687726" y="3155461"/>
                  <a:pt x="2690022" y="3155461"/>
                </a:cubicBezTo>
                <a:cubicBezTo>
                  <a:pt x="2687726" y="3147446"/>
                  <a:pt x="2694618" y="3151451"/>
                  <a:pt x="2692322" y="3143437"/>
                </a:cubicBezTo>
                <a:cubicBezTo>
                  <a:pt x="2690022" y="3143438"/>
                  <a:pt x="2687726" y="3143437"/>
                  <a:pt x="2687726" y="3139429"/>
                </a:cubicBezTo>
                <a:cubicBezTo>
                  <a:pt x="2690022" y="3135423"/>
                  <a:pt x="2692322" y="3135423"/>
                  <a:pt x="2694618" y="3131414"/>
                </a:cubicBezTo>
                <a:lnTo>
                  <a:pt x="2693130" y="3114728"/>
                </a:lnTo>
                <a:lnTo>
                  <a:pt x="2694877" y="3119580"/>
                </a:lnTo>
                <a:cubicBezTo>
                  <a:pt x="2696573" y="3120035"/>
                  <a:pt x="2698147" y="3117638"/>
                  <a:pt x="2697950" y="3113081"/>
                </a:cubicBezTo>
                <a:lnTo>
                  <a:pt x="2692706" y="3109965"/>
                </a:lnTo>
                <a:lnTo>
                  <a:pt x="2692608" y="3108875"/>
                </a:lnTo>
                <a:cubicBezTo>
                  <a:pt x="2692322" y="3102363"/>
                  <a:pt x="2692322" y="3095350"/>
                  <a:pt x="2692322" y="3083329"/>
                </a:cubicBezTo>
                <a:cubicBezTo>
                  <a:pt x="2690022" y="3079320"/>
                  <a:pt x="2687726" y="3079320"/>
                  <a:pt x="2685427" y="3071305"/>
                </a:cubicBezTo>
                <a:cubicBezTo>
                  <a:pt x="2687726" y="3063292"/>
                  <a:pt x="2687726" y="3063292"/>
                  <a:pt x="2685427" y="3051273"/>
                </a:cubicBezTo>
                <a:cubicBezTo>
                  <a:pt x="2687726" y="3051273"/>
                  <a:pt x="2690022" y="3051273"/>
                  <a:pt x="2690023" y="3047264"/>
                </a:cubicBezTo>
                <a:cubicBezTo>
                  <a:pt x="2692322" y="3035245"/>
                  <a:pt x="2687726" y="3039249"/>
                  <a:pt x="2687726" y="3027226"/>
                </a:cubicBezTo>
                <a:cubicBezTo>
                  <a:pt x="2692322" y="3027226"/>
                  <a:pt x="2694618" y="3027226"/>
                  <a:pt x="2696918" y="3031234"/>
                </a:cubicBezTo>
                <a:cubicBezTo>
                  <a:pt x="2696918" y="3023221"/>
                  <a:pt x="2699217" y="3023221"/>
                  <a:pt x="2699217" y="3019212"/>
                </a:cubicBezTo>
                <a:cubicBezTo>
                  <a:pt x="2694618" y="3015206"/>
                  <a:pt x="2692322" y="3027226"/>
                  <a:pt x="2690022" y="3019212"/>
                </a:cubicBezTo>
                <a:lnTo>
                  <a:pt x="2691265" y="3015119"/>
                </a:lnTo>
                <a:lnTo>
                  <a:pt x="2691074" y="3019247"/>
                </a:lnTo>
                <a:lnTo>
                  <a:pt x="2693729" y="3010828"/>
                </a:lnTo>
                <a:lnTo>
                  <a:pt x="2696918" y="3011198"/>
                </a:lnTo>
                <a:lnTo>
                  <a:pt x="2700805" y="2997052"/>
                </a:lnTo>
                <a:lnTo>
                  <a:pt x="2702008" y="2999724"/>
                </a:lnTo>
                <a:cubicBezTo>
                  <a:pt x="2702008" y="2999724"/>
                  <a:pt x="2701832" y="2995660"/>
                  <a:pt x="2703839" y="2999596"/>
                </a:cubicBezTo>
                <a:cubicBezTo>
                  <a:pt x="2702008" y="2999724"/>
                  <a:pt x="2702184" y="3003787"/>
                  <a:pt x="2702360" y="3007851"/>
                </a:cubicBezTo>
                <a:cubicBezTo>
                  <a:pt x="2700351" y="3003915"/>
                  <a:pt x="2698520" y="3004043"/>
                  <a:pt x="2698872" y="3012171"/>
                </a:cubicBezTo>
                <a:cubicBezTo>
                  <a:pt x="2705370" y="3013755"/>
                  <a:pt x="2712238" y="3013275"/>
                  <a:pt x="2718628" y="3012320"/>
                </a:cubicBezTo>
                <a:lnTo>
                  <a:pt x="2724012" y="3011457"/>
                </a:lnTo>
                <a:lnTo>
                  <a:pt x="2722674" y="3016126"/>
                </a:lnTo>
                <a:cubicBezTo>
                  <a:pt x="2727269" y="3028149"/>
                  <a:pt x="2731865" y="3044177"/>
                  <a:pt x="2738761" y="3052192"/>
                </a:cubicBezTo>
                <a:cubicBezTo>
                  <a:pt x="2734165" y="3056201"/>
                  <a:pt x="2731865" y="3048186"/>
                  <a:pt x="2731865" y="3044177"/>
                </a:cubicBezTo>
                <a:cubicBezTo>
                  <a:pt x="2729566" y="3052192"/>
                  <a:pt x="2724970" y="3036164"/>
                  <a:pt x="2724970" y="3052192"/>
                </a:cubicBezTo>
                <a:cubicBezTo>
                  <a:pt x="2729566" y="3056201"/>
                  <a:pt x="2734165" y="3056201"/>
                  <a:pt x="2734165" y="3068220"/>
                </a:cubicBezTo>
                <a:cubicBezTo>
                  <a:pt x="2736461" y="3080242"/>
                  <a:pt x="2731865" y="3076234"/>
                  <a:pt x="2731865" y="3080243"/>
                </a:cubicBezTo>
                <a:cubicBezTo>
                  <a:pt x="2736461" y="3088257"/>
                  <a:pt x="2743356" y="3096271"/>
                  <a:pt x="2741057" y="3112299"/>
                </a:cubicBezTo>
                <a:cubicBezTo>
                  <a:pt x="2745656" y="3116309"/>
                  <a:pt x="2743356" y="3104286"/>
                  <a:pt x="2747953" y="3104286"/>
                </a:cubicBezTo>
                <a:cubicBezTo>
                  <a:pt x="2750251" y="3116309"/>
                  <a:pt x="2745656" y="3124323"/>
                  <a:pt x="2747953" y="3128328"/>
                </a:cubicBezTo>
                <a:cubicBezTo>
                  <a:pt x="2750251" y="3124323"/>
                  <a:pt x="2750251" y="3116309"/>
                  <a:pt x="2752549" y="3112299"/>
                </a:cubicBezTo>
                <a:cubicBezTo>
                  <a:pt x="2754848" y="3116309"/>
                  <a:pt x="2754848" y="3116309"/>
                  <a:pt x="2757145" y="3120314"/>
                </a:cubicBezTo>
                <a:cubicBezTo>
                  <a:pt x="2754848" y="3124323"/>
                  <a:pt x="2750251" y="3120314"/>
                  <a:pt x="2750251" y="3128328"/>
                </a:cubicBezTo>
                <a:cubicBezTo>
                  <a:pt x="2752549" y="3132337"/>
                  <a:pt x="2754848" y="3136342"/>
                  <a:pt x="2759444" y="3136342"/>
                </a:cubicBezTo>
                <a:cubicBezTo>
                  <a:pt x="2757145" y="3128328"/>
                  <a:pt x="2754848" y="3124323"/>
                  <a:pt x="2759444" y="3120314"/>
                </a:cubicBezTo>
                <a:cubicBezTo>
                  <a:pt x="2761744" y="3124323"/>
                  <a:pt x="2764040" y="3132337"/>
                  <a:pt x="2766339" y="3136341"/>
                </a:cubicBezTo>
                <a:cubicBezTo>
                  <a:pt x="2761744" y="3120313"/>
                  <a:pt x="2761744" y="3104286"/>
                  <a:pt x="2766339" y="3088257"/>
                </a:cubicBezTo>
                <a:cubicBezTo>
                  <a:pt x="2761744" y="3088257"/>
                  <a:pt x="2764040" y="3080243"/>
                  <a:pt x="2761744" y="3072229"/>
                </a:cubicBezTo>
                <a:cubicBezTo>
                  <a:pt x="2764040" y="3072229"/>
                  <a:pt x="2768636" y="3076234"/>
                  <a:pt x="2766339" y="3068220"/>
                </a:cubicBezTo>
                <a:cubicBezTo>
                  <a:pt x="2764040" y="3064215"/>
                  <a:pt x="2764040" y="3068220"/>
                  <a:pt x="2761744" y="3060206"/>
                </a:cubicBezTo>
                <a:cubicBezTo>
                  <a:pt x="2764040" y="3076234"/>
                  <a:pt x="2754848" y="3096271"/>
                  <a:pt x="2752549" y="3080243"/>
                </a:cubicBezTo>
                <a:cubicBezTo>
                  <a:pt x="2752549" y="3076234"/>
                  <a:pt x="2754848" y="3068219"/>
                  <a:pt x="2752549" y="3068220"/>
                </a:cubicBezTo>
                <a:cubicBezTo>
                  <a:pt x="2750251" y="3068220"/>
                  <a:pt x="2747953" y="3080243"/>
                  <a:pt x="2747953" y="3068220"/>
                </a:cubicBezTo>
                <a:cubicBezTo>
                  <a:pt x="2752549" y="3064215"/>
                  <a:pt x="2745656" y="3056201"/>
                  <a:pt x="2745656" y="3056201"/>
                </a:cubicBezTo>
                <a:cubicBezTo>
                  <a:pt x="2745656" y="3040168"/>
                  <a:pt x="2745656" y="3040168"/>
                  <a:pt x="2745656" y="3040168"/>
                </a:cubicBezTo>
                <a:cubicBezTo>
                  <a:pt x="2750251" y="3040168"/>
                  <a:pt x="2754848" y="3028149"/>
                  <a:pt x="2757145" y="3036164"/>
                </a:cubicBezTo>
                <a:cubicBezTo>
                  <a:pt x="2757145" y="3044177"/>
                  <a:pt x="2750251" y="3036164"/>
                  <a:pt x="2752549" y="3044177"/>
                </a:cubicBezTo>
                <a:cubicBezTo>
                  <a:pt x="2757145" y="3052192"/>
                  <a:pt x="2759444" y="3044177"/>
                  <a:pt x="2761744" y="3052192"/>
                </a:cubicBezTo>
                <a:cubicBezTo>
                  <a:pt x="2764040" y="3052192"/>
                  <a:pt x="2766339" y="3048186"/>
                  <a:pt x="2766339" y="3044177"/>
                </a:cubicBezTo>
                <a:cubicBezTo>
                  <a:pt x="2764040" y="3040168"/>
                  <a:pt x="2761744" y="3040168"/>
                  <a:pt x="2761744" y="3032154"/>
                </a:cubicBezTo>
                <a:cubicBezTo>
                  <a:pt x="2764040" y="3032154"/>
                  <a:pt x="2764040" y="3036164"/>
                  <a:pt x="2766339" y="3036163"/>
                </a:cubicBezTo>
                <a:cubicBezTo>
                  <a:pt x="2766339" y="3028149"/>
                  <a:pt x="2766339" y="3028149"/>
                  <a:pt x="2766339" y="3028149"/>
                </a:cubicBezTo>
                <a:cubicBezTo>
                  <a:pt x="2764040" y="3028149"/>
                  <a:pt x="2766339" y="3024140"/>
                  <a:pt x="2764040" y="3024140"/>
                </a:cubicBezTo>
                <a:cubicBezTo>
                  <a:pt x="2757145" y="3028149"/>
                  <a:pt x="2750251" y="3024140"/>
                  <a:pt x="2747953" y="3012121"/>
                </a:cubicBezTo>
                <a:cubicBezTo>
                  <a:pt x="2752549" y="3020135"/>
                  <a:pt x="2752549" y="3012121"/>
                  <a:pt x="2757145" y="3012121"/>
                </a:cubicBezTo>
                <a:cubicBezTo>
                  <a:pt x="2759444" y="3020135"/>
                  <a:pt x="2759444" y="3020135"/>
                  <a:pt x="2759444" y="3020135"/>
                </a:cubicBezTo>
                <a:cubicBezTo>
                  <a:pt x="2761744" y="3016125"/>
                  <a:pt x="2761744" y="3020134"/>
                  <a:pt x="2766339" y="3020135"/>
                </a:cubicBezTo>
                <a:cubicBezTo>
                  <a:pt x="2761744" y="3012120"/>
                  <a:pt x="2759444" y="3012121"/>
                  <a:pt x="2759444" y="3000098"/>
                </a:cubicBezTo>
                <a:cubicBezTo>
                  <a:pt x="2757145" y="3008111"/>
                  <a:pt x="2750251" y="3004107"/>
                  <a:pt x="2743356" y="3004107"/>
                </a:cubicBezTo>
                <a:cubicBezTo>
                  <a:pt x="2745080" y="3005108"/>
                  <a:pt x="2746086" y="3004356"/>
                  <a:pt x="2746625" y="3002665"/>
                </a:cubicBezTo>
                <a:lnTo>
                  <a:pt x="2746884" y="2998739"/>
                </a:lnTo>
                <a:lnTo>
                  <a:pt x="2749350" y="3000495"/>
                </a:lnTo>
                <a:cubicBezTo>
                  <a:pt x="2751595" y="2999319"/>
                  <a:pt x="2754211" y="2996079"/>
                  <a:pt x="2756782" y="2991824"/>
                </a:cubicBezTo>
                <a:cubicBezTo>
                  <a:pt x="2766294" y="2999311"/>
                  <a:pt x="2774572" y="2978354"/>
                  <a:pt x="2780595" y="2990162"/>
                </a:cubicBezTo>
                <a:cubicBezTo>
                  <a:pt x="2782294" y="2986986"/>
                  <a:pt x="2784655" y="2985802"/>
                  <a:pt x="2787338" y="2985487"/>
                </a:cubicBezTo>
                <a:lnTo>
                  <a:pt x="2789219" y="2985604"/>
                </a:lnTo>
                <a:lnTo>
                  <a:pt x="2789323" y="2996092"/>
                </a:lnTo>
                <a:cubicBezTo>
                  <a:pt x="2791619" y="3000098"/>
                  <a:pt x="2793919" y="3000098"/>
                  <a:pt x="2798514" y="3000098"/>
                </a:cubicBezTo>
                <a:cubicBezTo>
                  <a:pt x="2793919" y="3012121"/>
                  <a:pt x="2800814" y="3004106"/>
                  <a:pt x="2803110" y="3012121"/>
                </a:cubicBezTo>
                <a:cubicBezTo>
                  <a:pt x="2798514" y="3016126"/>
                  <a:pt x="2800814" y="3020135"/>
                  <a:pt x="2805410" y="3020134"/>
                </a:cubicBezTo>
                <a:cubicBezTo>
                  <a:pt x="2805410" y="3028149"/>
                  <a:pt x="2800814" y="3028149"/>
                  <a:pt x="2800814" y="3036164"/>
                </a:cubicBezTo>
                <a:cubicBezTo>
                  <a:pt x="2803110" y="3040168"/>
                  <a:pt x="2805410" y="3040168"/>
                  <a:pt x="2807707" y="3044177"/>
                </a:cubicBezTo>
                <a:cubicBezTo>
                  <a:pt x="2805410" y="3032153"/>
                  <a:pt x="2805410" y="3028149"/>
                  <a:pt x="2807707" y="3020134"/>
                </a:cubicBezTo>
                <a:cubicBezTo>
                  <a:pt x="2803110" y="3016126"/>
                  <a:pt x="2805410" y="3000098"/>
                  <a:pt x="2800814" y="3000097"/>
                </a:cubicBezTo>
                <a:cubicBezTo>
                  <a:pt x="2799664" y="2994087"/>
                  <a:pt x="2797941" y="2990081"/>
                  <a:pt x="2796504" y="2986073"/>
                </a:cubicBezTo>
                <a:lnTo>
                  <a:pt x="2796487" y="2985975"/>
                </a:lnTo>
                <a:lnTo>
                  <a:pt x="2804659" y="2985042"/>
                </a:lnTo>
                <a:lnTo>
                  <a:pt x="2805714" y="2983552"/>
                </a:lnTo>
                <a:lnTo>
                  <a:pt x="2807707" y="2984069"/>
                </a:lnTo>
                <a:cubicBezTo>
                  <a:pt x="2805410" y="2988078"/>
                  <a:pt x="2807707" y="2992083"/>
                  <a:pt x="2807707" y="2996092"/>
                </a:cubicBezTo>
                <a:cubicBezTo>
                  <a:pt x="2812302" y="3000098"/>
                  <a:pt x="2810006" y="2984069"/>
                  <a:pt x="2814602" y="2988078"/>
                </a:cubicBezTo>
                <a:cubicBezTo>
                  <a:pt x="2816902" y="2988078"/>
                  <a:pt x="2814602" y="3000098"/>
                  <a:pt x="2816902" y="3000098"/>
                </a:cubicBezTo>
                <a:cubicBezTo>
                  <a:pt x="2818050" y="2996090"/>
                  <a:pt x="2817475" y="2993086"/>
                  <a:pt x="2816900" y="2990581"/>
                </a:cubicBezTo>
                <a:lnTo>
                  <a:pt x="2816902" y="2986093"/>
                </a:lnTo>
                <a:lnTo>
                  <a:pt x="2818724" y="2995169"/>
                </a:lnTo>
                <a:lnTo>
                  <a:pt x="2822490" y="2983171"/>
                </a:lnTo>
                <a:lnTo>
                  <a:pt x="2822646" y="2983318"/>
                </a:lnTo>
                <a:cubicBezTo>
                  <a:pt x="2823795" y="2983068"/>
                  <a:pt x="2824944" y="2981064"/>
                  <a:pt x="2826093" y="2976055"/>
                </a:cubicBezTo>
                <a:lnTo>
                  <a:pt x="2824107" y="2976055"/>
                </a:lnTo>
                <a:lnTo>
                  <a:pt x="2825236" y="2968139"/>
                </a:lnTo>
                <a:lnTo>
                  <a:pt x="2825890" y="2970186"/>
                </a:lnTo>
                <a:cubicBezTo>
                  <a:pt x="2826687" y="2972677"/>
                  <a:pt x="2827691" y="2974645"/>
                  <a:pt x="2829523" y="2974518"/>
                </a:cubicBezTo>
                <a:cubicBezTo>
                  <a:pt x="2828996" y="2962326"/>
                  <a:pt x="2833185" y="2974262"/>
                  <a:pt x="2835193" y="2978198"/>
                </a:cubicBezTo>
                <a:cubicBezTo>
                  <a:pt x="2845654" y="2965239"/>
                  <a:pt x="2862316" y="2968152"/>
                  <a:pt x="2876090" y="2946811"/>
                </a:cubicBezTo>
                <a:cubicBezTo>
                  <a:pt x="2872253" y="2943003"/>
                  <a:pt x="2866932" y="2947450"/>
                  <a:pt x="2870068" y="2935004"/>
                </a:cubicBezTo>
                <a:cubicBezTo>
                  <a:pt x="2867108" y="2951514"/>
                  <a:pt x="2861261" y="2943770"/>
                  <a:pt x="2860135" y="2960152"/>
                </a:cubicBezTo>
                <a:cubicBezTo>
                  <a:pt x="2855943" y="2948217"/>
                  <a:pt x="2852631" y="2956601"/>
                  <a:pt x="2849319" y="2964983"/>
                </a:cubicBezTo>
                <a:cubicBezTo>
                  <a:pt x="2847310" y="2961047"/>
                  <a:pt x="2845479" y="2961175"/>
                  <a:pt x="2843649" y="2961303"/>
                </a:cubicBezTo>
                <a:cubicBezTo>
                  <a:pt x="2843474" y="2957240"/>
                  <a:pt x="2841641" y="2957367"/>
                  <a:pt x="2841466" y="2953304"/>
                </a:cubicBezTo>
                <a:cubicBezTo>
                  <a:pt x="2844424" y="2936793"/>
                  <a:pt x="2852279" y="2948473"/>
                  <a:pt x="2859256" y="2939834"/>
                </a:cubicBezTo>
                <a:cubicBezTo>
                  <a:pt x="2849567" y="2928282"/>
                  <a:pt x="2844424" y="2936793"/>
                  <a:pt x="2835267" y="2937432"/>
                </a:cubicBezTo>
                <a:cubicBezTo>
                  <a:pt x="2835090" y="2933369"/>
                  <a:pt x="2834915" y="2929305"/>
                  <a:pt x="2833083" y="2929433"/>
                </a:cubicBezTo>
                <a:lnTo>
                  <a:pt x="2825927" y="2936622"/>
                </a:lnTo>
                <a:lnTo>
                  <a:pt x="2826093" y="2935984"/>
                </a:lnTo>
                <a:lnTo>
                  <a:pt x="2825554" y="2931277"/>
                </a:lnTo>
                <a:lnTo>
                  <a:pt x="2825332" y="2921536"/>
                </a:lnTo>
                <a:lnTo>
                  <a:pt x="2823732" y="2912683"/>
                </a:lnTo>
                <a:lnTo>
                  <a:pt x="2824369" y="2912939"/>
                </a:lnTo>
                <a:cubicBezTo>
                  <a:pt x="2826667" y="2914943"/>
                  <a:pt x="2828389" y="2917949"/>
                  <a:pt x="2828389" y="2915946"/>
                </a:cubicBezTo>
                <a:lnTo>
                  <a:pt x="2825648" y="2903995"/>
                </a:lnTo>
                <a:lnTo>
                  <a:pt x="2829843" y="2897051"/>
                </a:lnTo>
                <a:lnTo>
                  <a:pt x="2830742" y="2900166"/>
                </a:lnTo>
                <a:lnTo>
                  <a:pt x="2832413" y="2907933"/>
                </a:lnTo>
                <a:cubicBezTo>
                  <a:pt x="2832413" y="2909937"/>
                  <a:pt x="2831839" y="2911940"/>
                  <a:pt x="2830689" y="2915947"/>
                </a:cubicBezTo>
                <a:cubicBezTo>
                  <a:pt x="2837584" y="2907933"/>
                  <a:pt x="2839881" y="2919952"/>
                  <a:pt x="2837584" y="2931975"/>
                </a:cubicBezTo>
                <a:cubicBezTo>
                  <a:pt x="2842181" y="2915947"/>
                  <a:pt x="2846777" y="2935984"/>
                  <a:pt x="2858268" y="2931975"/>
                </a:cubicBezTo>
                <a:cubicBezTo>
                  <a:pt x="2855971" y="2911938"/>
                  <a:pt x="2860567" y="2923961"/>
                  <a:pt x="2862864" y="2927966"/>
                </a:cubicBezTo>
                <a:cubicBezTo>
                  <a:pt x="2862864" y="2923961"/>
                  <a:pt x="2858268" y="2911938"/>
                  <a:pt x="2860567" y="2907933"/>
                </a:cubicBezTo>
                <a:cubicBezTo>
                  <a:pt x="2862864" y="2907933"/>
                  <a:pt x="2862864" y="2911938"/>
                  <a:pt x="2865164" y="2911937"/>
                </a:cubicBezTo>
                <a:cubicBezTo>
                  <a:pt x="2865164" y="2905928"/>
                  <a:pt x="2866312" y="2901921"/>
                  <a:pt x="2867462" y="2898415"/>
                </a:cubicBezTo>
                <a:lnTo>
                  <a:pt x="2868202" y="2895024"/>
                </a:lnTo>
                <a:lnTo>
                  <a:pt x="2873979" y="2898046"/>
                </a:lnTo>
                <a:lnTo>
                  <a:pt x="2873518" y="2887372"/>
                </a:lnTo>
                <a:lnTo>
                  <a:pt x="2878952" y="2891905"/>
                </a:lnTo>
                <a:cubicBezTo>
                  <a:pt x="2876655" y="2903923"/>
                  <a:pt x="2878952" y="2931975"/>
                  <a:pt x="2883547" y="2935984"/>
                </a:cubicBezTo>
                <a:cubicBezTo>
                  <a:pt x="2881251" y="2943999"/>
                  <a:pt x="2874356" y="2956017"/>
                  <a:pt x="2876655" y="2964031"/>
                </a:cubicBezTo>
                <a:cubicBezTo>
                  <a:pt x="2878952" y="2960027"/>
                  <a:pt x="2878952" y="2956018"/>
                  <a:pt x="2883547" y="2956018"/>
                </a:cubicBezTo>
                <a:cubicBezTo>
                  <a:pt x="2883547" y="2960027"/>
                  <a:pt x="2881251" y="2972046"/>
                  <a:pt x="2883547" y="2972046"/>
                </a:cubicBezTo>
                <a:cubicBezTo>
                  <a:pt x="2885847" y="2968039"/>
                  <a:pt x="2886422" y="2963031"/>
                  <a:pt x="2886709" y="2957521"/>
                </a:cubicBezTo>
                <a:lnTo>
                  <a:pt x="2887242" y="2951028"/>
                </a:lnTo>
                <a:lnTo>
                  <a:pt x="2889458" y="2957964"/>
                </a:lnTo>
                <a:lnTo>
                  <a:pt x="2887442" y="2948579"/>
                </a:lnTo>
                <a:lnTo>
                  <a:pt x="2888146" y="2939989"/>
                </a:lnTo>
                <a:cubicBezTo>
                  <a:pt x="2885847" y="2935984"/>
                  <a:pt x="2883547" y="2935984"/>
                  <a:pt x="2885847" y="2923961"/>
                </a:cubicBezTo>
                <a:cubicBezTo>
                  <a:pt x="2888146" y="2927965"/>
                  <a:pt x="2888146" y="2919952"/>
                  <a:pt x="2890442" y="2919952"/>
                </a:cubicBezTo>
                <a:cubicBezTo>
                  <a:pt x="2892740" y="2911937"/>
                  <a:pt x="2893315" y="2900918"/>
                  <a:pt x="2893890" y="2889899"/>
                </a:cubicBezTo>
                <a:lnTo>
                  <a:pt x="2895263" y="2877937"/>
                </a:lnTo>
                <a:lnTo>
                  <a:pt x="2896315" y="2878144"/>
                </a:lnTo>
                <a:cubicBezTo>
                  <a:pt x="2898463" y="2880032"/>
                  <a:pt x="2900929" y="2883936"/>
                  <a:pt x="2902761" y="2883809"/>
                </a:cubicBezTo>
                <a:cubicBezTo>
                  <a:pt x="2906247" y="2879490"/>
                  <a:pt x="2914703" y="2862595"/>
                  <a:pt x="2915583" y="2882913"/>
                </a:cubicBezTo>
                <a:cubicBezTo>
                  <a:pt x="2917239" y="2878722"/>
                  <a:pt x="2916887" y="2870594"/>
                  <a:pt x="2918719" y="2870466"/>
                </a:cubicBezTo>
                <a:cubicBezTo>
                  <a:pt x="2919071" y="2878594"/>
                  <a:pt x="2920724" y="2874403"/>
                  <a:pt x="2922732" y="2878338"/>
                </a:cubicBezTo>
                <a:cubicBezTo>
                  <a:pt x="2923685" y="2857892"/>
                  <a:pt x="2933548" y="2873507"/>
                  <a:pt x="2936858" y="2865124"/>
                </a:cubicBezTo>
                <a:cubicBezTo>
                  <a:pt x="2944889" y="2880867"/>
                  <a:pt x="2952816" y="2851782"/>
                  <a:pt x="2962327" y="2859270"/>
                </a:cubicBezTo>
                <a:cubicBezTo>
                  <a:pt x="2962503" y="2863334"/>
                  <a:pt x="2962679" y="2867397"/>
                  <a:pt x="2964510" y="2867270"/>
                </a:cubicBezTo>
                <a:cubicBezTo>
                  <a:pt x="2964159" y="2859142"/>
                  <a:pt x="2962151" y="2855206"/>
                  <a:pt x="2963807" y="2851015"/>
                </a:cubicBezTo>
                <a:cubicBezTo>
                  <a:pt x="2967469" y="2850759"/>
                  <a:pt x="2969653" y="2858759"/>
                  <a:pt x="2971485" y="2858631"/>
                </a:cubicBezTo>
                <a:cubicBezTo>
                  <a:pt x="2971133" y="2850503"/>
                  <a:pt x="2969301" y="2850631"/>
                  <a:pt x="2972789" y="2846312"/>
                </a:cubicBezTo>
                <a:cubicBezTo>
                  <a:pt x="2974797" y="2850248"/>
                  <a:pt x="2984306" y="2857736"/>
                  <a:pt x="2985611" y="2845416"/>
                </a:cubicBezTo>
                <a:cubicBezTo>
                  <a:pt x="2996600" y="2844649"/>
                  <a:pt x="3004103" y="2848201"/>
                  <a:pt x="3012909" y="2839434"/>
                </a:cubicBezTo>
                <a:cubicBezTo>
                  <a:pt x="3015269" y="2851498"/>
                  <a:pt x="3022069" y="2838796"/>
                  <a:pt x="3025733" y="2838539"/>
                </a:cubicBezTo>
                <a:cubicBezTo>
                  <a:pt x="3029571" y="2842347"/>
                  <a:pt x="3029922" y="2850475"/>
                  <a:pt x="3033762" y="2854283"/>
                </a:cubicBezTo>
                <a:cubicBezTo>
                  <a:pt x="3035595" y="2854155"/>
                  <a:pt x="3040915" y="2849707"/>
                  <a:pt x="3044576" y="2849452"/>
                </a:cubicBezTo>
                <a:cubicBezTo>
                  <a:pt x="3053911" y="2852876"/>
                  <a:pt x="3057224" y="2844493"/>
                  <a:pt x="3066381" y="2843854"/>
                </a:cubicBezTo>
                <a:cubicBezTo>
                  <a:pt x="3066733" y="2851981"/>
                  <a:pt x="3062893" y="2848173"/>
                  <a:pt x="3065077" y="2856173"/>
                </a:cubicBezTo>
                <a:cubicBezTo>
                  <a:pt x="3066733" y="2851981"/>
                  <a:pt x="3066381" y="2843854"/>
                  <a:pt x="3070045" y="2843598"/>
                </a:cubicBezTo>
                <a:cubicBezTo>
                  <a:pt x="3072229" y="2851598"/>
                  <a:pt x="3080859" y="2838767"/>
                  <a:pt x="3077898" y="2855278"/>
                </a:cubicBezTo>
                <a:cubicBezTo>
                  <a:pt x="3083394" y="2854894"/>
                  <a:pt x="3080859" y="2838767"/>
                  <a:pt x="3086354" y="2838383"/>
                </a:cubicBezTo>
                <a:cubicBezTo>
                  <a:pt x="3088187" y="2838255"/>
                  <a:pt x="3088539" y="2846383"/>
                  <a:pt x="3090367" y="2846255"/>
                </a:cubicBezTo>
                <a:cubicBezTo>
                  <a:pt x="3091848" y="2837999"/>
                  <a:pt x="3091672" y="2833936"/>
                  <a:pt x="3095336" y="2833680"/>
                </a:cubicBezTo>
                <a:cubicBezTo>
                  <a:pt x="3095512" y="2837744"/>
                  <a:pt x="3097344" y="2837616"/>
                  <a:pt x="3095687" y="2841808"/>
                </a:cubicBezTo>
                <a:cubicBezTo>
                  <a:pt x="3105974" y="2824786"/>
                  <a:pt x="3108685" y="2844976"/>
                  <a:pt x="3119677" y="2844209"/>
                </a:cubicBezTo>
                <a:cubicBezTo>
                  <a:pt x="3119325" y="2836082"/>
                  <a:pt x="3119149" y="2832018"/>
                  <a:pt x="3120979" y="2831890"/>
                </a:cubicBezTo>
                <a:cubicBezTo>
                  <a:pt x="3121507" y="2844081"/>
                  <a:pt x="3128834" y="2843569"/>
                  <a:pt x="3132850" y="2851441"/>
                </a:cubicBezTo>
                <a:cubicBezTo>
                  <a:pt x="3132323" y="2839250"/>
                  <a:pt x="3127178" y="2847762"/>
                  <a:pt x="3128483" y="2835442"/>
                </a:cubicBezTo>
                <a:cubicBezTo>
                  <a:pt x="3130491" y="2839378"/>
                  <a:pt x="3132498" y="2843314"/>
                  <a:pt x="3133803" y="2830994"/>
                </a:cubicBezTo>
                <a:cubicBezTo>
                  <a:pt x="3134155" y="2839122"/>
                  <a:pt x="3132498" y="2843314"/>
                  <a:pt x="3136338" y="2847122"/>
                </a:cubicBezTo>
                <a:cubicBezTo>
                  <a:pt x="3135986" y="2838994"/>
                  <a:pt x="3135635" y="2830867"/>
                  <a:pt x="3137464" y="2830739"/>
                </a:cubicBezTo>
                <a:cubicBezTo>
                  <a:pt x="3137816" y="2838866"/>
                  <a:pt x="3139648" y="2838739"/>
                  <a:pt x="3139824" y="2842802"/>
                </a:cubicBezTo>
                <a:cubicBezTo>
                  <a:pt x="3151941" y="2825653"/>
                  <a:pt x="3170963" y="2840628"/>
                  <a:pt x="3188576" y="2823095"/>
                </a:cubicBezTo>
                <a:lnTo>
                  <a:pt x="3190782" y="2824159"/>
                </a:lnTo>
                <a:lnTo>
                  <a:pt x="3238523" y="2760315"/>
                </a:lnTo>
                <a:cubicBezTo>
                  <a:pt x="3270340" y="2713221"/>
                  <a:pt x="3299949" y="2664514"/>
                  <a:pt x="3327204" y="2614342"/>
                </a:cubicBezTo>
                <a:lnTo>
                  <a:pt x="3330932" y="2606604"/>
                </a:lnTo>
                <a:lnTo>
                  <a:pt x="3330638" y="2604027"/>
                </a:lnTo>
                <a:cubicBezTo>
                  <a:pt x="3328440" y="2595010"/>
                  <a:pt x="3324418" y="2597584"/>
                  <a:pt x="3320296" y="2597872"/>
                </a:cubicBezTo>
                <a:cubicBezTo>
                  <a:pt x="3321072" y="2573361"/>
                  <a:pt x="3328926" y="2585041"/>
                  <a:pt x="3338086" y="2584402"/>
                </a:cubicBezTo>
                <a:cubicBezTo>
                  <a:pt x="3337735" y="2576274"/>
                  <a:pt x="3337735" y="2576274"/>
                  <a:pt x="3335726" y="2572338"/>
                </a:cubicBezTo>
                <a:cubicBezTo>
                  <a:pt x="3338122" y="2564019"/>
                  <a:pt x="3341918" y="2566811"/>
                  <a:pt x="3345440" y="2568603"/>
                </a:cubicBezTo>
                <a:lnTo>
                  <a:pt x="3349085" y="2568921"/>
                </a:lnTo>
                <a:lnTo>
                  <a:pt x="3352737" y="2561340"/>
                </a:lnTo>
                <a:lnTo>
                  <a:pt x="3353517" y="2558869"/>
                </a:lnTo>
                <a:cubicBezTo>
                  <a:pt x="3351684" y="2558997"/>
                  <a:pt x="3349852" y="2559125"/>
                  <a:pt x="3346013" y="2555316"/>
                </a:cubicBezTo>
                <a:lnTo>
                  <a:pt x="3355974" y="2554620"/>
                </a:lnTo>
                <a:lnTo>
                  <a:pt x="3401757" y="2459580"/>
                </a:lnTo>
                <a:lnTo>
                  <a:pt x="3432561" y="2375417"/>
                </a:lnTo>
                <a:lnTo>
                  <a:pt x="3431113" y="2372579"/>
                </a:lnTo>
                <a:cubicBezTo>
                  <a:pt x="3430404" y="2372119"/>
                  <a:pt x="3429946" y="2372151"/>
                  <a:pt x="3429859" y="2370121"/>
                </a:cubicBezTo>
                <a:cubicBezTo>
                  <a:pt x="3429507" y="2361991"/>
                  <a:pt x="3435355" y="2369737"/>
                  <a:pt x="3432996" y="2357674"/>
                </a:cubicBezTo>
                <a:cubicBezTo>
                  <a:pt x="3432644" y="2349544"/>
                  <a:pt x="3427678" y="2362118"/>
                  <a:pt x="3427326" y="2353992"/>
                </a:cubicBezTo>
                <a:cubicBezTo>
                  <a:pt x="3429156" y="2353865"/>
                  <a:pt x="3426974" y="2345863"/>
                  <a:pt x="3430636" y="2345607"/>
                </a:cubicBezTo>
                <a:cubicBezTo>
                  <a:pt x="3429156" y="2353865"/>
                  <a:pt x="3432820" y="2353609"/>
                  <a:pt x="3434475" y="2349416"/>
                </a:cubicBezTo>
                <a:cubicBezTo>
                  <a:pt x="3432996" y="2357674"/>
                  <a:pt x="3435003" y="2361607"/>
                  <a:pt x="3436659" y="2357419"/>
                </a:cubicBezTo>
                <a:cubicBezTo>
                  <a:pt x="3434475" y="2349416"/>
                  <a:pt x="3434299" y="2345352"/>
                  <a:pt x="3437788" y="2341035"/>
                </a:cubicBezTo>
                <a:cubicBezTo>
                  <a:pt x="3432292" y="2341419"/>
                  <a:pt x="3426622" y="2337737"/>
                  <a:pt x="3422959" y="2337993"/>
                </a:cubicBezTo>
                <a:cubicBezTo>
                  <a:pt x="3424966" y="2341930"/>
                  <a:pt x="3419646" y="2346375"/>
                  <a:pt x="3421654" y="2350312"/>
                </a:cubicBezTo>
                <a:cubicBezTo>
                  <a:pt x="3414678" y="2358953"/>
                  <a:pt x="3412143" y="2342825"/>
                  <a:pt x="3405169" y="2351463"/>
                </a:cubicBezTo>
                <a:cubicBezTo>
                  <a:pt x="3408657" y="2347142"/>
                  <a:pt x="3402810" y="2339400"/>
                  <a:pt x="3406297" y="2335080"/>
                </a:cubicBezTo>
                <a:cubicBezTo>
                  <a:pt x="3406648" y="2343209"/>
                  <a:pt x="3412143" y="2342825"/>
                  <a:pt x="3413798" y="2338632"/>
                </a:cubicBezTo>
                <a:cubicBezTo>
                  <a:pt x="3411966" y="2338761"/>
                  <a:pt x="3411791" y="2334696"/>
                  <a:pt x="3413623" y="2334568"/>
                </a:cubicBezTo>
                <a:cubicBezTo>
                  <a:pt x="3404817" y="2343337"/>
                  <a:pt x="3401578" y="2310954"/>
                  <a:pt x="3409082" y="2314508"/>
                </a:cubicBezTo>
                <a:cubicBezTo>
                  <a:pt x="3409258" y="2318568"/>
                  <a:pt x="3411263" y="2322505"/>
                  <a:pt x="3411439" y="2326570"/>
                </a:cubicBezTo>
                <a:cubicBezTo>
                  <a:pt x="3413095" y="2322377"/>
                  <a:pt x="3416935" y="2326187"/>
                  <a:pt x="3416583" y="2318058"/>
                </a:cubicBezTo>
                <a:cubicBezTo>
                  <a:pt x="3409433" y="2322633"/>
                  <a:pt x="3412391" y="2306123"/>
                  <a:pt x="3408378" y="2298253"/>
                </a:cubicBezTo>
                <a:cubicBezTo>
                  <a:pt x="3406546" y="2298381"/>
                  <a:pt x="3408906" y="2310444"/>
                  <a:pt x="3405242" y="2310698"/>
                </a:cubicBezTo>
                <a:cubicBezTo>
                  <a:pt x="3403234" y="2306762"/>
                  <a:pt x="3406371" y="2294316"/>
                  <a:pt x="3404538" y="2294443"/>
                </a:cubicBezTo>
                <a:cubicBezTo>
                  <a:pt x="3401051" y="2298764"/>
                  <a:pt x="3403234" y="2306762"/>
                  <a:pt x="3403410" y="2310826"/>
                </a:cubicBezTo>
                <a:cubicBezTo>
                  <a:pt x="3399746" y="2311082"/>
                  <a:pt x="3395730" y="2303208"/>
                  <a:pt x="3399042" y="2294827"/>
                </a:cubicBezTo>
                <a:cubicBezTo>
                  <a:pt x="3397387" y="2299020"/>
                  <a:pt x="3395379" y="2295083"/>
                  <a:pt x="3395202" y="2291018"/>
                </a:cubicBezTo>
                <a:cubicBezTo>
                  <a:pt x="3397035" y="2290890"/>
                  <a:pt x="3395027" y="2286957"/>
                  <a:pt x="3396859" y="2286829"/>
                </a:cubicBezTo>
                <a:cubicBezTo>
                  <a:pt x="3404187" y="2286318"/>
                  <a:pt x="3409681" y="2285935"/>
                  <a:pt x="3415352" y="2289611"/>
                </a:cubicBezTo>
                <a:cubicBezTo>
                  <a:pt x="3415176" y="2285550"/>
                  <a:pt x="3415176" y="2285550"/>
                  <a:pt x="3415001" y="2281485"/>
                </a:cubicBezTo>
                <a:cubicBezTo>
                  <a:pt x="3418840" y="2285295"/>
                  <a:pt x="3420672" y="2285167"/>
                  <a:pt x="3420848" y="2289227"/>
                </a:cubicBezTo>
                <a:cubicBezTo>
                  <a:pt x="3420320" y="2277037"/>
                  <a:pt x="3420672" y="2285167"/>
                  <a:pt x="3424336" y="2284911"/>
                </a:cubicBezTo>
                <a:cubicBezTo>
                  <a:pt x="3423984" y="2276782"/>
                  <a:pt x="3422152" y="2276909"/>
                  <a:pt x="3421977" y="2272844"/>
                </a:cubicBezTo>
                <a:cubicBezTo>
                  <a:pt x="3427470" y="2272461"/>
                  <a:pt x="3430782" y="2264079"/>
                  <a:pt x="3434799" y="2271949"/>
                </a:cubicBezTo>
                <a:cubicBezTo>
                  <a:pt x="3431486" y="2280335"/>
                  <a:pt x="3435502" y="2288204"/>
                  <a:pt x="3437509" y="2292141"/>
                </a:cubicBezTo>
                <a:cubicBezTo>
                  <a:pt x="3432541" y="2304716"/>
                  <a:pt x="3422680" y="2289099"/>
                  <a:pt x="3419368" y="2297485"/>
                </a:cubicBezTo>
                <a:cubicBezTo>
                  <a:pt x="3421375" y="2301418"/>
                  <a:pt x="3425039" y="2301162"/>
                  <a:pt x="3427221" y="2309164"/>
                </a:cubicBezTo>
                <a:cubicBezTo>
                  <a:pt x="3419895" y="2309675"/>
                  <a:pt x="3417360" y="2293548"/>
                  <a:pt x="3413696" y="2293804"/>
                </a:cubicBezTo>
                <a:cubicBezTo>
                  <a:pt x="3414400" y="2310060"/>
                  <a:pt x="3418239" y="2313868"/>
                  <a:pt x="3422079" y="2317673"/>
                </a:cubicBezTo>
                <a:cubicBezTo>
                  <a:pt x="3424615" y="2333801"/>
                  <a:pt x="3415103" y="2326314"/>
                  <a:pt x="3413974" y="2342698"/>
                </a:cubicBezTo>
                <a:cubicBezTo>
                  <a:pt x="3419294" y="2338250"/>
                  <a:pt x="3422782" y="2333929"/>
                  <a:pt x="3425919" y="2321482"/>
                </a:cubicBezTo>
                <a:cubicBezTo>
                  <a:pt x="3430108" y="2333417"/>
                  <a:pt x="3433596" y="2329096"/>
                  <a:pt x="3437436" y="2332905"/>
                </a:cubicBezTo>
                <a:cubicBezTo>
                  <a:pt x="3435252" y="2324908"/>
                  <a:pt x="3435604" y="2333034"/>
                  <a:pt x="3436733" y="2316651"/>
                </a:cubicBezTo>
                <a:cubicBezTo>
                  <a:pt x="3434724" y="2312717"/>
                  <a:pt x="3433420" y="2325036"/>
                  <a:pt x="3433069" y="2316906"/>
                </a:cubicBezTo>
                <a:cubicBezTo>
                  <a:pt x="3432893" y="2312845"/>
                  <a:pt x="3436557" y="2312590"/>
                  <a:pt x="3438037" y="2304332"/>
                </a:cubicBezTo>
                <a:cubicBezTo>
                  <a:pt x="3440045" y="2308269"/>
                  <a:pt x="3440221" y="2312334"/>
                  <a:pt x="3441874" y="2308142"/>
                </a:cubicBezTo>
                <a:cubicBezTo>
                  <a:pt x="3441522" y="2300011"/>
                  <a:pt x="3437685" y="2296206"/>
                  <a:pt x="3439166" y="2287948"/>
                </a:cubicBezTo>
                <a:cubicBezTo>
                  <a:pt x="3443179" y="2295823"/>
                  <a:pt x="3440994" y="2287821"/>
                  <a:pt x="3444483" y="2283505"/>
                </a:cubicBezTo>
                <a:cubicBezTo>
                  <a:pt x="3448322" y="2287309"/>
                  <a:pt x="3444834" y="2291630"/>
                  <a:pt x="3448674" y="2295439"/>
                </a:cubicBezTo>
                <a:cubicBezTo>
                  <a:pt x="3448147" y="2283249"/>
                  <a:pt x="3451635" y="2278929"/>
                  <a:pt x="3453643" y="2282865"/>
                </a:cubicBezTo>
                <a:cubicBezTo>
                  <a:pt x="3453819" y="2286926"/>
                  <a:pt x="3451987" y="2287053"/>
                  <a:pt x="3453995" y="2290991"/>
                </a:cubicBezTo>
                <a:cubicBezTo>
                  <a:pt x="3455300" y="2278672"/>
                  <a:pt x="3459488" y="2290608"/>
                  <a:pt x="3458785" y="2274352"/>
                </a:cubicBezTo>
                <a:cubicBezTo>
                  <a:pt x="3461929" y="2283302"/>
                  <a:pt x="3463349" y="2276324"/>
                  <a:pt x="3465557" y="2275598"/>
                </a:cubicBezTo>
                <a:lnTo>
                  <a:pt x="3466556" y="2276447"/>
                </a:lnTo>
                <a:lnTo>
                  <a:pt x="3473065" y="2251130"/>
                </a:lnTo>
                <a:lnTo>
                  <a:pt x="3472383" y="2248949"/>
                </a:lnTo>
                <a:lnTo>
                  <a:pt x="3473738" y="2248515"/>
                </a:lnTo>
                <a:lnTo>
                  <a:pt x="3475936" y="2239965"/>
                </a:lnTo>
                <a:lnTo>
                  <a:pt x="3466362" y="2237142"/>
                </a:lnTo>
                <a:cubicBezTo>
                  <a:pt x="3466538" y="2241202"/>
                  <a:pt x="3466713" y="2245266"/>
                  <a:pt x="3464882" y="2245394"/>
                </a:cubicBezTo>
                <a:cubicBezTo>
                  <a:pt x="3460515" y="2229395"/>
                  <a:pt x="3455898" y="2250099"/>
                  <a:pt x="3452411" y="2254415"/>
                </a:cubicBezTo>
                <a:cubicBezTo>
                  <a:pt x="3452060" y="2246290"/>
                  <a:pt x="3450053" y="2242352"/>
                  <a:pt x="3446212" y="2238548"/>
                </a:cubicBezTo>
                <a:cubicBezTo>
                  <a:pt x="3446389" y="2242609"/>
                  <a:pt x="3448396" y="2246545"/>
                  <a:pt x="3448396" y="2246545"/>
                </a:cubicBezTo>
                <a:cubicBezTo>
                  <a:pt x="3444732" y="2246801"/>
                  <a:pt x="3442724" y="2242864"/>
                  <a:pt x="3442549" y="2238804"/>
                </a:cubicBezTo>
                <a:cubicBezTo>
                  <a:pt x="3443252" y="2255054"/>
                  <a:pt x="3439060" y="2243120"/>
                  <a:pt x="3435751" y="2251505"/>
                </a:cubicBezTo>
                <a:cubicBezTo>
                  <a:pt x="3435575" y="2247440"/>
                  <a:pt x="3437407" y="2247313"/>
                  <a:pt x="3437231" y="2243248"/>
                </a:cubicBezTo>
                <a:cubicBezTo>
                  <a:pt x="3433392" y="2239443"/>
                  <a:pt x="3428247" y="2247951"/>
                  <a:pt x="3426239" y="2244015"/>
                </a:cubicBezTo>
                <a:cubicBezTo>
                  <a:pt x="3425887" y="2235889"/>
                  <a:pt x="3427720" y="2235761"/>
                  <a:pt x="3427543" y="2231697"/>
                </a:cubicBezTo>
                <a:cubicBezTo>
                  <a:pt x="3427543" y="2231697"/>
                  <a:pt x="3425712" y="2231825"/>
                  <a:pt x="3425360" y="2223699"/>
                </a:cubicBezTo>
                <a:cubicBezTo>
                  <a:pt x="3423703" y="2227888"/>
                  <a:pt x="3420042" y="2228143"/>
                  <a:pt x="3420218" y="2232208"/>
                </a:cubicBezTo>
                <a:lnTo>
                  <a:pt x="3421937" y="2236130"/>
                </a:lnTo>
                <a:lnTo>
                  <a:pt x="3422226" y="2236145"/>
                </a:lnTo>
                <a:lnTo>
                  <a:pt x="3422179" y="2236520"/>
                </a:lnTo>
                <a:lnTo>
                  <a:pt x="3423937" y="2238573"/>
                </a:lnTo>
                <a:cubicBezTo>
                  <a:pt x="3425148" y="2240017"/>
                  <a:pt x="3426151" y="2241984"/>
                  <a:pt x="3426415" y="2248079"/>
                </a:cubicBezTo>
                <a:cubicBezTo>
                  <a:pt x="3422577" y="2244271"/>
                  <a:pt x="3424407" y="2244144"/>
                  <a:pt x="3422929" y="2252400"/>
                </a:cubicBezTo>
                <a:cubicBezTo>
                  <a:pt x="3422753" y="2248336"/>
                  <a:pt x="3421749" y="2246367"/>
                  <a:pt x="3421204" y="2244367"/>
                </a:cubicBezTo>
                <a:lnTo>
                  <a:pt x="3422179" y="2236520"/>
                </a:lnTo>
                <a:lnTo>
                  <a:pt x="3422033" y="2236350"/>
                </a:lnTo>
                <a:lnTo>
                  <a:pt x="3421937" y="2236130"/>
                </a:lnTo>
                <a:lnTo>
                  <a:pt x="3418082" y="2235925"/>
                </a:lnTo>
                <a:cubicBezTo>
                  <a:pt x="3417144" y="2235481"/>
                  <a:pt x="3416642" y="2234497"/>
                  <a:pt x="3416554" y="2232465"/>
                </a:cubicBezTo>
                <a:cubicBezTo>
                  <a:pt x="3418210" y="2228271"/>
                  <a:pt x="3418034" y="2224210"/>
                  <a:pt x="3421699" y="2223954"/>
                </a:cubicBezTo>
                <a:cubicBezTo>
                  <a:pt x="3419338" y="2211892"/>
                  <a:pt x="3421171" y="2211764"/>
                  <a:pt x="3422824" y="2207572"/>
                </a:cubicBezTo>
                <a:cubicBezTo>
                  <a:pt x="3420820" y="2203635"/>
                  <a:pt x="3419163" y="2207827"/>
                  <a:pt x="3417683" y="2216081"/>
                </a:cubicBezTo>
                <a:cubicBezTo>
                  <a:pt x="3419515" y="2215953"/>
                  <a:pt x="3419690" y="2220017"/>
                  <a:pt x="3418034" y="2224210"/>
                </a:cubicBezTo>
                <a:cubicBezTo>
                  <a:pt x="3416026" y="2220274"/>
                  <a:pt x="3416378" y="2228400"/>
                  <a:pt x="3414194" y="2220402"/>
                </a:cubicBezTo>
                <a:cubicBezTo>
                  <a:pt x="3414370" y="2224467"/>
                  <a:pt x="3414546" y="2228528"/>
                  <a:pt x="3414722" y="2232592"/>
                </a:cubicBezTo>
                <a:cubicBezTo>
                  <a:pt x="3412714" y="2228655"/>
                  <a:pt x="3412714" y="2228655"/>
                  <a:pt x="3410706" y="2224722"/>
                </a:cubicBezTo>
                <a:cubicBezTo>
                  <a:pt x="3411835" y="2208339"/>
                  <a:pt x="3417155" y="2203891"/>
                  <a:pt x="3422472" y="2199442"/>
                </a:cubicBezTo>
                <a:cubicBezTo>
                  <a:pt x="3422296" y="2195381"/>
                  <a:pt x="3420116" y="2187379"/>
                  <a:pt x="3421944" y="2187252"/>
                </a:cubicBezTo>
                <a:cubicBezTo>
                  <a:pt x="3422121" y="2191316"/>
                  <a:pt x="3423778" y="2187124"/>
                  <a:pt x="3423953" y="2191188"/>
                </a:cubicBezTo>
                <a:cubicBezTo>
                  <a:pt x="3424304" y="2199314"/>
                  <a:pt x="3422824" y="2207572"/>
                  <a:pt x="3426488" y="2207316"/>
                </a:cubicBezTo>
                <a:cubicBezTo>
                  <a:pt x="3425257" y="2178870"/>
                  <a:pt x="3436598" y="2186229"/>
                  <a:pt x="3440438" y="2190038"/>
                </a:cubicBezTo>
                <a:cubicBezTo>
                  <a:pt x="3444102" y="2189782"/>
                  <a:pt x="3438254" y="2182035"/>
                  <a:pt x="3441918" y="2181780"/>
                </a:cubicBezTo>
                <a:cubicBezTo>
                  <a:pt x="3445758" y="2185589"/>
                  <a:pt x="3449599" y="2189398"/>
                  <a:pt x="3453084" y="2185078"/>
                </a:cubicBezTo>
                <a:cubicBezTo>
                  <a:pt x="3453260" y="2189143"/>
                  <a:pt x="3453435" y="2193207"/>
                  <a:pt x="3453435" y="2193207"/>
                </a:cubicBezTo>
                <a:cubicBezTo>
                  <a:pt x="3454388" y="2172760"/>
                  <a:pt x="3468264" y="2196245"/>
                  <a:pt x="3471401" y="2183799"/>
                </a:cubicBezTo>
                <a:cubicBezTo>
                  <a:pt x="3473057" y="2179606"/>
                  <a:pt x="3471928" y="2195989"/>
                  <a:pt x="3475592" y="2195733"/>
                </a:cubicBezTo>
                <a:cubicBezTo>
                  <a:pt x="3475240" y="2187608"/>
                  <a:pt x="3471401" y="2183799"/>
                  <a:pt x="3473057" y="2179606"/>
                </a:cubicBezTo>
                <a:cubicBezTo>
                  <a:pt x="3477249" y="2191545"/>
                  <a:pt x="3474889" y="2179478"/>
                  <a:pt x="3476721" y="2179351"/>
                </a:cubicBezTo>
                <a:cubicBezTo>
                  <a:pt x="3478729" y="2183288"/>
                  <a:pt x="3482393" y="2183032"/>
                  <a:pt x="3482569" y="2187096"/>
                </a:cubicBezTo>
                <a:cubicBezTo>
                  <a:pt x="3483722" y="2181920"/>
                  <a:pt x="3485111" y="2179530"/>
                  <a:pt x="3486629" y="2178787"/>
                </a:cubicBezTo>
                <a:lnTo>
                  <a:pt x="3491278" y="2180301"/>
                </a:lnTo>
                <a:lnTo>
                  <a:pt x="3501743" y="2139598"/>
                </a:lnTo>
                <a:lnTo>
                  <a:pt x="3501587" y="2139723"/>
                </a:lnTo>
                <a:cubicBezTo>
                  <a:pt x="3501069" y="2139695"/>
                  <a:pt x="3500693" y="2138956"/>
                  <a:pt x="3500605" y="2136924"/>
                </a:cubicBezTo>
                <a:cubicBezTo>
                  <a:pt x="3500429" y="2132863"/>
                  <a:pt x="3501909" y="2124605"/>
                  <a:pt x="3500078" y="2124733"/>
                </a:cubicBezTo>
                <a:cubicBezTo>
                  <a:pt x="3498597" y="2132991"/>
                  <a:pt x="3494936" y="2133247"/>
                  <a:pt x="3491448" y="2137563"/>
                </a:cubicBezTo>
                <a:lnTo>
                  <a:pt x="3487317" y="2122430"/>
                </a:lnTo>
                <a:lnTo>
                  <a:pt x="3487145" y="2123044"/>
                </a:lnTo>
                <a:lnTo>
                  <a:pt x="3487432" y="2129693"/>
                </a:lnTo>
                <a:cubicBezTo>
                  <a:pt x="3488022" y="2132709"/>
                  <a:pt x="3488612" y="2135725"/>
                  <a:pt x="3487784" y="2137819"/>
                </a:cubicBezTo>
                <a:cubicBezTo>
                  <a:pt x="3485600" y="2129821"/>
                  <a:pt x="3480458" y="2138330"/>
                  <a:pt x="3476267" y="2126396"/>
                </a:cubicBezTo>
                <a:cubicBezTo>
                  <a:pt x="3478450" y="2134398"/>
                  <a:pt x="3476619" y="2134526"/>
                  <a:pt x="3474787" y="2134654"/>
                </a:cubicBezTo>
                <a:cubicBezTo>
                  <a:pt x="3474611" y="2130588"/>
                  <a:pt x="3475739" y="2114205"/>
                  <a:pt x="3474259" y="2122459"/>
                </a:cubicBezTo>
                <a:cubicBezTo>
                  <a:pt x="3474787" y="2134654"/>
                  <a:pt x="3467283" y="2131101"/>
                  <a:pt x="3467107" y="2127036"/>
                </a:cubicBezTo>
                <a:cubicBezTo>
                  <a:pt x="3474435" y="2126524"/>
                  <a:pt x="3469892" y="2106459"/>
                  <a:pt x="3475212" y="2102015"/>
                </a:cubicBezTo>
                <a:cubicBezTo>
                  <a:pt x="3475388" y="2106076"/>
                  <a:pt x="3475388" y="2106076"/>
                  <a:pt x="3475564" y="2110141"/>
                </a:cubicBezTo>
                <a:cubicBezTo>
                  <a:pt x="3475739" y="2114205"/>
                  <a:pt x="3473907" y="2114333"/>
                  <a:pt x="3475915" y="2118270"/>
                </a:cubicBezTo>
                <a:cubicBezTo>
                  <a:pt x="3479755" y="2122075"/>
                  <a:pt x="3479931" y="2126140"/>
                  <a:pt x="3481408" y="2117886"/>
                </a:cubicBezTo>
                <a:cubicBezTo>
                  <a:pt x="3483417" y="2121819"/>
                  <a:pt x="3485248" y="2121691"/>
                  <a:pt x="3485600" y="2129821"/>
                </a:cubicBezTo>
                <a:cubicBezTo>
                  <a:pt x="3486604" y="2131790"/>
                  <a:pt x="3486472" y="2128742"/>
                  <a:pt x="3486547" y="2125170"/>
                </a:cubicBezTo>
                <a:lnTo>
                  <a:pt x="3487145" y="2123044"/>
                </a:lnTo>
                <a:lnTo>
                  <a:pt x="3487080" y="2121565"/>
                </a:lnTo>
                <a:lnTo>
                  <a:pt x="3487317" y="2122430"/>
                </a:lnTo>
                <a:lnTo>
                  <a:pt x="3488737" y="2117375"/>
                </a:lnTo>
                <a:cubicBezTo>
                  <a:pt x="3490569" y="2117247"/>
                  <a:pt x="3490745" y="2121308"/>
                  <a:pt x="3494233" y="2116991"/>
                </a:cubicBezTo>
                <a:cubicBezTo>
                  <a:pt x="3494584" y="2125117"/>
                  <a:pt x="3494584" y="2125117"/>
                  <a:pt x="3494584" y="2125117"/>
                </a:cubicBezTo>
                <a:cubicBezTo>
                  <a:pt x="3498070" y="2120796"/>
                  <a:pt x="3496413" y="2124989"/>
                  <a:pt x="3499726" y="2116608"/>
                </a:cubicBezTo>
                <a:cubicBezTo>
                  <a:pt x="3501558" y="2116480"/>
                  <a:pt x="3502562" y="2118447"/>
                  <a:pt x="3503381" y="2121447"/>
                </a:cubicBezTo>
                <a:lnTo>
                  <a:pt x="3504813" y="2127658"/>
                </a:lnTo>
                <a:lnTo>
                  <a:pt x="3504918" y="2127250"/>
                </a:lnTo>
                <a:lnTo>
                  <a:pt x="3505036" y="2126481"/>
                </a:lnTo>
                <a:lnTo>
                  <a:pt x="3504953" y="2125923"/>
                </a:lnTo>
                <a:cubicBezTo>
                  <a:pt x="3504570" y="2122382"/>
                  <a:pt x="3504394" y="2118318"/>
                  <a:pt x="3505222" y="2116224"/>
                </a:cubicBezTo>
                <a:lnTo>
                  <a:pt x="3506672" y="2115760"/>
                </a:lnTo>
                <a:lnTo>
                  <a:pt x="3507595" y="2109714"/>
                </a:lnTo>
                <a:lnTo>
                  <a:pt x="3503289" y="2108715"/>
                </a:lnTo>
                <a:cubicBezTo>
                  <a:pt x="3499331" y="2107463"/>
                  <a:pt x="3495623" y="2106703"/>
                  <a:pt x="3492225" y="2113054"/>
                </a:cubicBezTo>
                <a:cubicBezTo>
                  <a:pt x="3490393" y="2113182"/>
                  <a:pt x="3490217" y="2109118"/>
                  <a:pt x="3489865" y="2100992"/>
                </a:cubicBezTo>
                <a:cubicBezTo>
                  <a:pt x="3486377" y="2105309"/>
                  <a:pt x="3482713" y="2105564"/>
                  <a:pt x="3488385" y="2109245"/>
                </a:cubicBezTo>
                <a:cubicBezTo>
                  <a:pt x="3486729" y="2113439"/>
                  <a:pt x="3486729" y="2113439"/>
                  <a:pt x="3485073" y="2117631"/>
                </a:cubicBezTo>
                <a:cubicBezTo>
                  <a:pt x="3484544" y="2105437"/>
                  <a:pt x="3479052" y="2105821"/>
                  <a:pt x="3479404" y="2113949"/>
                </a:cubicBezTo>
                <a:cubicBezTo>
                  <a:pt x="3478876" y="2101760"/>
                  <a:pt x="3477747" y="2118142"/>
                  <a:pt x="3477395" y="2110013"/>
                </a:cubicBezTo>
                <a:cubicBezTo>
                  <a:pt x="3475212" y="2102015"/>
                  <a:pt x="3480705" y="2101631"/>
                  <a:pt x="3484193" y="2097311"/>
                </a:cubicBezTo>
                <a:cubicBezTo>
                  <a:pt x="3480178" y="2089441"/>
                  <a:pt x="3475212" y="2102015"/>
                  <a:pt x="3471548" y="2102271"/>
                </a:cubicBezTo>
                <a:cubicBezTo>
                  <a:pt x="3472853" y="2089952"/>
                  <a:pt x="3464395" y="2106844"/>
                  <a:pt x="3464044" y="2098718"/>
                </a:cubicBezTo>
                <a:cubicBezTo>
                  <a:pt x="3463692" y="2090592"/>
                  <a:pt x="3469189" y="2090208"/>
                  <a:pt x="3465349" y="2086399"/>
                </a:cubicBezTo>
                <a:cubicBezTo>
                  <a:pt x="3462039" y="2094780"/>
                  <a:pt x="3458199" y="2090975"/>
                  <a:pt x="3455239" y="2107483"/>
                </a:cubicBezTo>
                <a:cubicBezTo>
                  <a:pt x="3448863" y="2087550"/>
                  <a:pt x="3441464" y="2128826"/>
                  <a:pt x="3434913" y="2104829"/>
                </a:cubicBezTo>
                <a:cubicBezTo>
                  <a:pt x="3433433" y="2113082"/>
                  <a:pt x="3427764" y="2109400"/>
                  <a:pt x="3425756" y="2105467"/>
                </a:cubicBezTo>
                <a:cubicBezTo>
                  <a:pt x="3425404" y="2097338"/>
                  <a:pt x="3431251" y="2105084"/>
                  <a:pt x="3428892" y="2093022"/>
                </a:cubicBezTo>
                <a:cubicBezTo>
                  <a:pt x="3425229" y="2093277"/>
                  <a:pt x="3423747" y="2101530"/>
                  <a:pt x="3423924" y="2105595"/>
                </a:cubicBezTo>
                <a:cubicBezTo>
                  <a:pt x="3422092" y="2105723"/>
                  <a:pt x="3421740" y="2097594"/>
                  <a:pt x="3419908" y="2097722"/>
                </a:cubicBezTo>
                <a:cubicBezTo>
                  <a:pt x="3420260" y="2105851"/>
                  <a:pt x="3416774" y="2110168"/>
                  <a:pt x="3416599" y="2106107"/>
                </a:cubicBezTo>
                <a:cubicBezTo>
                  <a:pt x="3416422" y="2102042"/>
                  <a:pt x="3416422" y="2102042"/>
                  <a:pt x="3418252" y="2101915"/>
                </a:cubicBezTo>
                <a:cubicBezTo>
                  <a:pt x="3417900" y="2093789"/>
                  <a:pt x="3416071" y="2093916"/>
                  <a:pt x="3414063" y="2089979"/>
                </a:cubicBezTo>
                <a:cubicBezTo>
                  <a:pt x="3414415" y="2098105"/>
                  <a:pt x="3416422" y="2102042"/>
                  <a:pt x="3414590" y="2102170"/>
                </a:cubicBezTo>
                <a:cubicBezTo>
                  <a:pt x="3412231" y="2090107"/>
                  <a:pt x="3406559" y="2086426"/>
                  <a:pt x="3402543" y="2078557"/>
                </a:cubicBezTo>
                <a:cubicBezTo>
                  <a:pt x="3403071" y="2090747"/>
                  <a:pt x="3396874" y="2074876"/>
                  <a:pt x="3397577" y="2091131"/>
                </a:cubicBezTo>
                <a:cubicBezTo>
                  <a:pt x="3401239" y="2090875"/>
                  <a:pt x="3406383" y="2082361"/>
                  <a:pt x="3403071" y="2090747"/>
                </a:cubicBezTo>
                <a:cubicBezTo>
                  <a:pt x="3405254" y="2098745"/>
                  <a:pt x="3408391" y="2086299"/>
                  <a:pt x="3410575" y="2094300"/>
                </a:cubicBezTo>
                <a:cubicBezTo>
                  <a:pt x="3410750" y="2098361"/>
                  <a:pt x="3410750" y="2098361"/>
                  <a:pt x="3410750" y="2098361"/>
                </a:cubicBezTo>
                <a:cubicBezTo>
                  <a:pt x="3405430" y="2102809"/>
                  <a:pt x="3401063" y="2086810"/>
                  <a:pt x="3397754" y="2095195"/>
                </a:cubicBezTo>
                <a:cubicBezTo>
                  <a:pt x="3397754" y="2095195"/>
                  <a:pt x="3399585" y="2095067"/>
                  <a:pt x="3399761" y="2099128"/>
                </a:cubicBezTo>
                <a:cubicBezTo>
                  <a:pt x="3399761" y="2099128"/>
                  <a:pt x="3399937" y="2103193"/>
                  <a:pt x="3398105" y="2103321"/>
                </a:cubicBezTo>
                <a:cubicBezTo>
                  <a:pt x="3398105" y="2103321"/>
                  <a:pt x="3397577" y="2091131"/>
                  <a:pt x="3394089" y="2095451"/>
                </a:cubicBezTo>
                <a:cubicBezTo>
                  <a:pt x="3398457" y="2111447"/>
                  <a:pt x="3386762" y="2095963"/>
                  <a:pt x="3387640" y="2116279"/>
                </a:cubicBezTo>
                <a:cubicBezTo>
                  <a:pt x="3385460" y="2108281"/>
                  <a:pt x="3385987" y="2120472"/>
                  <a:pt x="3382323" y="2120727"/>
                </a:cubicBezTo>
                <a:cubicBezTo>
                  <a:pt x="3382147" y="2116662"/>
                  <a:pt x="3382147" y="2116662"/>
                  <a:pt x="3381971" y="2112598"/>
                </a:cubicBezTo>
                <a:cubicBezTo>
                  <a:pt x="3379964" y="2108664"/>
                  <a:pt x="3385284" y="2104216"/>
                  <a:pt x="3381444" y="2100408"/>
                </a:cubicBezTo>
                <a:cubicBezTo>
                  <a:pt x="3381620" y="2104472"/>
                  <a:pt x="3375948" y="2100791"/>
                  <a:pt x="3378132" y="2108792"/>
                </a:cubicBezTo>
                <a:cubicBezTo>
                  <a:pt x="3377955" y="2104728"/>
                  <a:pt x="3381971" y="2112598"/>
                  <a:pt x="3380140" y="2112725"/>
                </a:cubicBezTo>
                <a:cubicBezTo>
                  <a:pt x="3376651" y="2117046"/>
                  <a:pt x="3373940" y="2096858"/>
                  <a:pt x="3372636" y="2109176"/>
                </a:cubicBezTo>
                <a:cubicBezTo>
                  <a:pt x="3372636" y="2109176"/>
                  <a:pt x="3374643" y="2113109"/>
                  <a:pt x="3372988" y="2117302"/>
                </a:cubicBezTo>
                <a:cubicBezTo>
                  <a:pt x="3368975" y="2109432"/>
                  <a:pt x="3365486" y="2113749"/>
                  <a:pt x="3361822" y="2114004"/>
                </a:cubicBezTo>
                <a:cubicBezTo>
                  <a:pt x="3363478" y="2109815"/>
                  <a:pt x="3367142" y="2109560"/>
                  <a:pt x="3368623" y="2101302"/>
                </a:cubicBezTo>
                <a:cubicBezTo>
                  <a:pt x="3364959" y="2101558"/>
                  <a:pt x="3361295" y="2101814"/>
                  <a:pt x="3360943" y="2093688"/>
                </a:cubicBezTo>
                <a:cubicBezTo>
                  <a:pt x="3361295" y="2101814"/>
                  <a:pt x="3363302" y="2105751"/>
                  <a:pt x="3361646" y="2109943"/>
                </a:cubicBezTo>
                <a:cubicBezTo>
                  <a:pt x="3359462" y="2101942"/>
                  <a:pt x="3356151" y="2110327"/>
                  <a:pt x="3355799" y="2102197"/>
                </a:cubicBezTo>
                <a:cubicBezTo>
                  <a:pt x="3357982" y="2110199"/>
                  <a:pt x="3352841" y="2118708"/>
                  <a:pt x="3354672" y="2118581"/>
                </a:cubicBezTo>
                <a:cubicBezTo>
                  <a:pt x="3357806" y="2106135"/>
                  <a:pt x="3356854" y="2126582"/>
                  <a:pt x="3356678" y="2122517"/>
                </a:cubicBezTo>
                <a:cubicBezTo>
                  <a:pt x="3356502" y="2118453"/>
                  <a:pt x="3361998" y="2118069"/>
                  <a:pt x="3362174" y="2122134"/>
                </a:cubicBezTo>
                <a:cubicBezTo>
                  <a:pt x="3358509" y="2122389"/>
                  <a:pt x="3355200" y="2130771"/>
                  <a:pt x="3357029" y="2130643"/>
                </a:cubicBezTo>
                <a:cubicBezTo>
                  <a:pt x="3356854" y="2126582"/>
                  <a:pt x="3360694" y="2130387"/>
                  <a:pt x="3360869" y="2134452"/>
                </a:cubicBezTo>
                <a:cubicBezTo>
                  <a:pt x="3359389" y="2142710"/>
                  <a:pt x="3359037" y="2134580"/>
                  <a:pt x="3355376" y="2134836"/>
                </a:cubicBezTo>
                <a:cubicBezTo>
                  <a:pt x="3355728" y="2142966"/>
                  <a:pt x="3359389" y="2142710"/>
                  <a:pt x="3355903" y="2147026"/>
                </a:cubicBezTo>
                <a:cubicBezTo>
                  <a:pt x="3350408" y="2147410"/>
                  <a:pt x="3346392" y="2139540"/>
                  <a:pt x="3341248" y="2148049"/>
                </a:cubicBezTo>
                <a:cubicBezTo>
                  <a:pt x="3341988" y="2143923"/>
                  <a:pt x="3340482" y="2140971"/>
                  <a:pt x="3338978" y="2138019"/>
                </a:cubicBezTo>
                <a:lnTo>
                  <a:pt x="3336763" y="2128238"/>
                </a:lnTo>
                <a:lnTo>
                  <a:pt x="3334529" y="2128075"/>
                </a:lnTo>
                <a:cubicBezTo>
                  <a:pt x="3333239" y="2127465"/>
                  <a:pt x="3332039" y="2126275"/>
                  <a:pt x="3331035" y="2124308"/>
                </a:cubicBezTo>
                <a:cubicBezTo>
                  <a:pt x="3336355" y="2119859"/>
                  <a:pt x="3338187" y="2119731"/>
                  <a:pt x="3342025" y="2123540"/>
                </a:cubicBezTo>
                <a:cubicBezTo>
                  <a:pt x="3339665" y="2111478"/>
                  <a:pt x="3341321" y="2107285"/>
                  <a:pt x="3342450" y="2090902"/>
                </a:cubicBezTo>
                <a:lnTo>
                  <a:pt x="3339846" y="2093376"/>
                </a:lnTo>
                <a:lnTo>
                  <a:pt x="3340794" y="2095095"/>
                </a:lnTo>
                <a:cubicBezTo>
                  <a:pt x="3341145" y="2103220"/>
                  <a:pt x="3339665" y="2111478"/>
                  <a:pt x="3337836" y="2111606"/>
                </a:cubicBezTo>
                <a:cubicBezTo>
                  <a:pt x="3335652" y="2103604"/>
                  <a:pt x="3334172" y="2111862"/>
                  <a:pt x="3330331" y="2108053"/>
                </a:cubicBezTo>
                <a:lnTo>
                  <a:pt x="3329754" y="2103927"/>
                </a:lnTo>
                <a:lnTo>
                  <a:pt x="3329754" y="2094843"/>
                </a:lnTo>
                <a:lnTo>
                  <a:pt x="3331636" y="2095734"/>
                </a:lnTo>
                <a:lnTo>
                  <a:pt x="3329754" y="2090545"/>
                </a:lnTo>
                <a:lnTo>
                  <a:pt x="3329754" y="2078493"/>
                </a:lnTo>
                <a:cubicBezTo>
                  <a:pt x="3325159" y="2078493"/>
                  <a:pt x="3327455" y="2070479"/>
                  <a:pt x="3325159" y="2062464"/>
                </a:cubicBezTo>
                <a:cubicBezTo>
                  <a:pt x="3327455" y="2062464"/>
                  <a:pt x="3332052" y="2066470"/>
                  <a:pt x="3329754" y="2058455"/>
                </a:cubicBezTo>
                <a:cubicBezTo>
                  <a:pt x="3327455" y="2054450"/>
                  <a:pt x="3327455" y="2058455"/>
                  <a:pt x="3325159" y="2050441"/>
                </a:cubicBezTo>
                <a:cubicBezTo>
                  <a:pt x="3327455" y="2066470"/>
                  <a:pt x="3318262" y="2086507"/>
                  <a:pt x="3315964" y="2070479"/>
                </a:cubicBezTo>
                <a:cubicBezTo>
                  <a:pt x="3315964" y="2068474"/>
                  <a:pt x="3316538" y="2065468"/>
                  <a:pt x="3316827" y="2062963"/>
                </a:cubicBezTo>
                <a:lnTo>
                  <a:pt x="3316362" y="2060536"/>
                </a:lnTo>
                <a:lnTo>
                  <a:pt x="3317022" y="2056281"/>
                </a:lnTo>
                <a:cubicBezTo>
                  <a:pt x="3315090" y="2052498"/>
                  <a:pt x="3313328" y="2052621"/>
                  <a:pt x="3313498" y="2056527"/>
                </a:cubicBezTo>
                <a:lnTo>
                  <a:pt x="3314893" y="2059983"/>
                </a:lnTo>
                <a:lnTo>
                  <a:pt x="3312805" y="2062964"/>
                </a:lnTo>
                <a:cubicBezTo>
                  <a:pt x="3312373" y="2063716"/>
                  <a:pt x="3312015" y="2064091"/>
                  <a:pt x="3311763" y="2063528"/>
                </a:cubicBezTo>
                <a:lnTo>
                  <a:pt x="3311737" y="2063196"/>
                </a:lnTo>
                <a:lnTo>
                  <a:pt x="3311905" y="2060556"/>
                </a:lnTo>
                <a:lnTo>
                  <a:pt x="3311549" y="2060783"/>
                </a:lnTo>
                <a:lnTo>
                  <a:pt x="3311368" y="2058455"/>
                </a:lnTo>
                <a:cubicBezTo>
                  <a:pt x="3315964" y="2054451"/>
                  <a:pt x="3309071" y="2046436"/>
                  <a:pt x="3309071" y="2046436"/>
                </a:cubicBezTo>
                <a:cubicBezTo>
                  <a:pt x="3309071" y="2030403"/>
                  <a:pt x="3309071" y="2030403"/>
                  <a:pt x="3309071" y="2030403"/>
                </a:cubicBezTo>
                <a:cubicBezTo>
                  <a:pt x="3313667" y="2030404"/>
                  <a:pt x="3318262" y="2018385"/>
                  <a:pt x="3320560" y="2026399"/>
                </a:cubicBezTo>
                <a:cubicBezTo>
                  <a:pt x="3320560" y="2030406"/>
                  <a:pt x="3318837" y="2030406"/>
                  <a:pt x="3317400" y="2030406"/>
                </a:cubicBezTo>
                <a:lnTo>
                  <a:pt x="3317234" y="2030870"/>
                </a:lnTo>
                <a:lnTo>
                  <a:pt x="3315934" y="2027414"/>
                </a:lnTo>
                <a:cubicBezTo>
                  <a:pt x="3316633" y="2043560"/>
                  <a:pt x="3310800" y="2035870"/>
                  <a:pt x="3309321" y="2044071"/>
                </a:cubicBezTo>
                <a:cubicBezTo>
                  <a:pt x="3311847" y="2060091"/>
                  <a:pt x="3315934" y="2027414"/>
                  <a:pt x="3320289" y="2043305"/>
                </a:cubicBezTo>
                <a:cubicBezTo>
                  <a:pt x="3318461" y="2043433"/>
                  <a:pt x="3318636" y="2047470"/>
                  <a:pt x="3318810" y="2051507"/>
                </a:cubicBezTo>
                <a:cubicBezTo>
                  <a:pt x="3322467" y="2051251"/>
                  <a:pt x="3331258" y="2042540"/>
                  <a:pt x="3333959" y="2062596"/>
                </a:cubicBezTo>
                <a:cubicBezTo>
                  <a:pt x="3335438" y="2054395"/>
                  <a:pt x="3337266" y="2054267"/>
                  <a:pt x="3339618" y="2066250"/>
                </a:cubicBezTo>
                <a:cubicBezTo>
                  <a:pt x="3338919" y="2050103"/>
                  <a:pt x="3336742" y="2042156"/>
                  <a:pt x="3332912" y="2038376"/>
                </a:cubicBezTo>
                <a:cubicBezTo>
                  <a:pt x="3334739" y="2038247"/>
                  <a:pt x="3332562" y="2030302"/>
                  <a:pt x="3334390" y="2030174"/>
                </a:cubicBezTo>
                <a:cubicBezTo>
                  <a:pt x="3336218" y="2030046"/>
                  <a:pt x="3338221" y="2033956"/>
                  <a:pt x="3340048" y="2033828"/>
                </a:cubicBezTo>
                <a:cubicBezTo>
                  <a:pt x="3339874" y="2029792"/>
                  <a:pt x="3339700" y="2025755"/>
                  <a:pt x="3339700" y="2025755"/>
                </a:cubicBezTo>
                <a:cubicBezTo>
                  <a:pt x="3337697" y="2021846"/>
                  <a:pt x="3338046" y="2029919"/>
                  <a:pt x="3336218" y="2030046"/>
                </a:cubicBezTo>
                <a:cubicBezTo>
                  <a:pt x="3336043" y="2026010"/>
                  <a:pt x="3335869" y="2021973"/>
                  <a:pt x="3337522" y="2017809"/>
                </a:cubicBezTo>
                <a:cubicBezTo>
                  <a:pt x="3333866" y="2018064"/>
                  <a:pt x="3334215" y="2026137"/>
                  <a:pt x="3330559" y="2026393"/>
                </a:cubicBezTo>
                <a:cubicBezTo>
                  <a:pt x="3330384" y="2022356"/>
                  <a:pt x="3332037" y="2018192"/>
                  <a:pt x="3331863" y="2014155"/>
                </a:cubicBezTo>
                <a:cubicBezTo>
                  <a:pt x="3337522" y="2017809"/>
                  <a:pt x="3340130" y="1993333"/>
                  <a:pt x="3344135" y="2001152"/>
                </a:cubicBezTo>
                <a:cubicBezTo>
                  <a:pt x="3341958" y="1993205"/>
                  <a:pt x="3338651" y="2001534"/>
                  <a:pt x="3336649" y="1997625"/>
                </a:cubicBezTo>
                <a:cubicBezTo>
                  <a:pt x="3334821" y="1997752"/>
                  <a:pt x="3337173" y="2009736"/>
                  <a:pt x="3335344" y="2009863"/>
                </a:cubicBezTo>
                <a:cubicBezTo>
                  <a:pt x="3333516" y="2009991"/>
                  <a:pt x="3333516" y="2009991"/>
                  <a:pt x="3333516" y="2009991"/>
                </a:cubicBezTo>
                <a:cubicBezTo>
                  <a:pt x="3331339" y="2002045"/>
                  <a:pt x="3332818" y="1993844"/>
                  <a:pt x="3334471" y="1989679"/>
                </a:cubicBezTo>
                <a:cubicBezTo>
                  <a:pt x="3330641" y="1985898"/>
                  <a:pt x="3331339" y="2002045"/>
                  <a:pt x="3329511" y="2002172"/>
                </a:cubicBezTo>
                <a:cubicBezTo>
                  <a:pt x="3327508" y="1998263"/>
                  <a:pt x="3323852" y="1998518"/>
                  <a:pt x="3325331" y="1990318"/>
                </a:cubicBezTo>
                <a:cubicBezTo>
                  <a:pt x="3325156" y="1986281"/>
                  <a:pt x="3326634" y="1978079"/>
                  <a:pt x="3328287" y="1973914"/>
                </a:cubicBezTo>
                <a:cubicBezTo>
                  <a:pt x="3328463" y="1977952"/>
                  <a:pt x="3328638" y="1981988"/>
                  <a:pt x="3326984" y="1986153"/>
                </a:cubicBezTo>
                <a:cubicBezTo>
                  <a:pt x="3332643" y="1989807"/>
                  <a:pt x="3328463" y="1977952"/>
                  <a:pt x="3331944" y="1973660"/>
                </a:cubicBezTo>
                <a:cubicBezTo>
                  <a:pt x="3333773" y="1973531"/>
                  <a:pt x="3335775" y="1977441"/>
                  <a:pt x="3339606" y="1981223"/>
                </a:cubicBezTo>
                <a:cubicBezTo>
                  <a:pt x="3339431" y="1977186"/>
                  <a:pt x="3337428" y="1973277"/>
                  <a:pt x="3339256" y="1973149"/>
                </a:cubicBezTo>
                <a:cubicBezTo>
                  <a:pt x="3341673" y="1976017"/>
                  <a:pt x="3344263" y="1977608"/>
                  <a:pt x="3346968" y="1978558"/>
                </a:cubicBezTo>
                <a:lnTo>
                  <a:pt x="3352491" y="1979585"/>
                </a:lnTo>
                <a:lnTo>
                  <a:pt x="3352738" y="1986328"/>
                </a:lnTo>
                <a:cubicBezTo>
                  <a:pt x="3355034" y="1990333"/>
                  <a:pt x="3357334" y="1990333"/>
                  <a:pt x="3361930" y="1990333"/>
                </a:cubicBezTo>
                <a:cubicBezTo>
                  <a:pt x="3357334" y="2002357"/>
                  <a:pt x="3364228" y="1994341"/>
                  <a:pt x="3366525" y="2002357"/>
                </a:cubicBezTo>
                <a:cubicBezTo>
                  <a:pt x="3361930" y="2006362"/>
                  <a:pt x="3364228" y="2010370"/>
                  <a:pt x="3368825" y="2010370"/>
                </a:cubicBezTo>
                <a:cubicBezTo>
                  <a:pt x="3368825" y="2014377"/>
                  <a:pt x="3367676" y="2016381"/>
                  <a:pt x="3366527" y="2018384"/>
                </a:cubicBezTo>
                <a:lnTo>
                  <a:pt x="3365021" y="2023639"/>
                </a:lnTo>
                <a:lnTo>
                  <a:pt x="3363908" y="2019212"/>
                </a:lnTo>
                <a:cubicBezTo>
                  <a:pt x="3362191" y="2018842"/>
                  <a:pt x="3359811" y="2019988"/>
                  <a:pt x="3357874" y="2020123"/>
                </a:cubicBezTo>
                <a:cubicBezTo>
                  <a:pt x="3359181" y="2027867"/>
                  <a:pt x="3360676" y="2028745"/>
                  <a:pt x="3362108" y="2028154"/>
                </a:cubicBezTo>
                <a:lnTo>
                  <a:pt x="3365212" y="2027542"/>
                </a:lnTo>
                <a:lnTo>
                  <a:pt x="3371122" y="2034413"/>
                </a:lnTo>
                <a:cubicBezTo>
                  <a:pt x="3369973" y="2028401"/>
                  <a:pt x="3369399" y="2024393"/>
                  <a:pt x="3369399" y="2020888"/>
                </a:cubicBezTo>
                <a:lnTo>
                  <a:pt x="3369552" y="2019950"/>
                </a:lnTo>
                <a:lnTo>
                  <a:pt x="3370535" y="2022208"/>
                </a:lnTo>
                <a:cubicBezTo>
                  <a:pt x="3371389" y="2022149"/>
                  <a:pt x="3371428" y="2015143"/>
                  <a:pt x="3372792" y="2015047"/>
                </a:cubicBezTo>
                <a:cubicBezTo>
                  <a:pt x="3376973" y="2027207"/>
                  <a:pt x="3375330" y="2031467"/>
                  <a:pt x="3371510" y="2027588"/>
                </a:cubicBezTo>
                <a:cubicBezTo>
                  <a:pt x="3372047" y="2039993"/>
                  <a:pt x="3375509" y="2035605"/>
                  <a:pt x="3376973" y="2027207"/>
                </a:cubicBezTo>
                <a:cubicBezTo>
                  <a:pt x="3377152" y="2031340"/>
                  <a:pt x="3379150" y="2035351"/>
                  <a:pt x="3379150" y="2035351"/>
                </a:cubicBezTo>
                <a:cubicBezTo>
                  <a:pt x="3378970" y="2031213"/>
                  <a:pt x="3378792" y="2027080"/>
                  <a:pt x="3380613" y="2026953"/>
                </a:cubicBezTo>
                <a:cubicBezTo>
                  <a:pt x="3380613" y="2026953"/>
                  <a:pt x="3382434" y="2026826"/>
                  <a:pt x="3382614" y="2030959"/>
                </a:cubicBezTo>
                <a:cubicBezTo>
                  <a:pt x="3380971" y="2035224"/>
                  <a:pt x="3379507" y="2043622"/>
                  <a:pt x="3379687" y="2047761"/>
                </a:cubicBezTo>
                <a:cubicBezTo>
                  <a:pt x="3381687" y="2051767"/>
                  <a:pt x="3384790" y="2039103"/>
                  <a:pt x="3382793" y="2035096"/>
                </a:cubicBezTo>
                <a:cubicBezTo>
                  <a:pt x="3384612" y="2034970"/>
                  <a:pt x="3384433" y="2030832"/>
                  <a:pt x="3386076" y="2026571"/>
                </a:cubicBezTo>
                <a:cubicBezTo>
                  <a:pt x="3388434" y="2038849"/>
                  <a:pt x="3389716" y="2026317"/>
                  <a:pt x="3388255" y="2034715"/>
                </a:cubicBezTo>
                <a:cubicBezTo>
                  <a:pt x="3391538" y="2026190"/>
                  <a:pt x="3395717" y="2038341"/>
                  <a:pt x="3397179" y="2029942"/>
                </a:cubicBezTo>
                <a:cubicBezTo>
                  <a:pt x="3395359" y="2030069"/>
                  <a:pt x="3395359" y="2030069"/>
                  <a:pt x="3395181" y="2025935"/>
                </a:cubicBezTo>
                <a:cubicBezTo>
                  <a:pt x="3395359" y="2030069"/>
                  <a:pt x="3393538" y="2030196"/>
                  <a:pt x="3391716" y="2030323"/>
                </a:cubicBezTo>
                <a:cubicBezTo>
                  <a:pt x="3393001" y="2017786"/>
                  <a:pt x="3391179" y="2017914"/>
                  <a:pt x="3389358" y="2018041"/>
                </a:cubicBezTo>
                <a:cubicBezTo>
                  <a:pt x="3389000" y="2009770"/>
                  <a:pt x="3388642" y="2001498"/>
                  <a:pt x="3392286" y="2001244"/>
                </a:cubicBezTo>
                <a:cubicBezTo>
                  <a:pt x="3389927" y="1988962"/>
                  <a:pt x="3386285" y="1989217"/>
                  <a:pt x="3382285" y="1981195"/>
                </a:cubicBezTo>
                <a:cubicBezTo>
                  <a:pt x="3382822" y="1993603"/>
                  <a:pt x="3388284" y="1993222"/>
                  <a:pt x="3388821" y="2005632"/>
                </a:cubicBezTo>
                <a:cubicBezTo>
                  <a:pt x="3385181" y="2005886"/>
                  <a:pt x="3389537" y="2022180"/>
                  <a:pt x="3385896" y="2022434"/>
                </a:cubicBezTo>
                <a:cubicBezTo>
                  <a:pt x="3382256" y="2022688"/>
                  <a:pt x="3385360" y="2010024"/>
                  <a:pt x="3381719" y="2010278"/>
                </a:cubicBezTo>
                <a:cubicBezTo>
                  <a:pt x="3379897" y="2010405"/>
                  <a:pt x="3383896" y="2018423"/>
                  <a:pt x="3382076" y="2018549"/>
                </a:cubicBezTo>
                <a:cubicBezTo>
                  <a:pt x="3379897" y="2010405"/>
                  <a:pt x="3380613" y="2026953"/>
                  <a:pt x="3378613" y="2022942"/>
                </a:cubicBezTo>
                <a:cubicBezTo>
                  <a:pt x="3376794" y="2023069"/>
                  <a:pt x="3374614" y="2014920"/>
                  <a:pt x="3376436" y="2014793"/>
                </a:cubicBezTo>
                <a:cubicBezTo>
                  <a:pt x="3378075" y="2010532"/>
                  <a:pt x="3378255" y="2014666"/>
                  <a:pt x="3380255" y="2018677"/>
                </a:cubicBezTo>
                <a:cubicBezTo>
                  <a:pt x="3380076" y="2014539"/>
                  <a:pt x="3379897" y="2010405"/>
                  <a:pt x="3379718" y="2006267"/>
                </a:cubicBezTo>
                <a:cubicBezTo>
                  <a:pt x="3377898" y="2006394"/>
                  <a:pt x="3375622" y="2006553"/>
                  <a:pt x="3373641" y="2008247"/>
                </a:cubicBezTo>
                <a:lnTo>
                  <a:pt x="3369863" y="2018057"/>
                </a:lnTo>
                <a:lnTo>
                  <a:pt x="3371122" y="2010370"/>
                </a:lnTo>
                <a:cubicBezTo>
                  <a:pt x="3366525" y="2006361"/>
                  <a:pt x="3368825" y="1990333"/>
                  <a:pt x="3364228" y="1990332"/>
                </a:cubicBezTo>
                <a:lnTo>
                  <a:pt x="3361419" y="1981186"/>
                </a:lnTo>
                <a:lnTo>
                  <a:pt x="3364121" y="1981662"/>
                </a:lnTo>
                <a:lnTo>
                  <a:pt x="3364228" y="1981728"/>
                </a:lnTo>
                <a:lnTo>
                  <a:pt x="3364228" y="1990332"/>
                </a:lnTo>
                <a:cubicBezTo>
                  <a:pt x="3364228" y="1986325"/>
                  <a:pt x="3365378" y="1986326"/>
                  <a:pt x="3366527" y="1986326"/>
                </a:cubicBezTo>
                <a:lnTo>
                  <a:pt x="3367883" y="1983960"/>
                </a:lnTo>
                <a:lnTo>
                  <a:pt x="3371122" y="1985937"/>
                </a:lnTo>
                <a:lnTo>
                  <a:pt x="3371122" y="1986328"/>
                </a:lnTo>
                <a:lnTo>
                  <a:pt x="3371710" y="1986296"/>
                </a:lnTo>
                <a:lnTo>
                  <a:pt x="3372861" y="1986999"/>
                </a:lnTo>
                <a:cubicBezTo>
                  <a:pt x="3373036" y="1991036"/>
                  <a:pt x="3371208" y="1991164"/>
                  <a:pt x="3369380" y="1991291"/>
                </a:cubicBezTo>
                <a:cubicBezTo>
                  <a:pt x="3369729" y="1999364"/>
                  <a:pt x="3371732" y="2003274"/>
                  <a:pt x="3371732" y="2003274"/>
                </a:cubicBezTo>
                <a:lnTo>
                  <a:pt x="3373188" y="1986218"/>
                </a:lnTo>
                <a:lnTo>
                  <a:pt x="3373491" y="1986202"/>
                </a:lnTo>
                <a:cubicBezTo>
                  <a:pt x="3374497" y="1984448"/>
                  <a:pt x="3374642" y="1980191"/>
                  <a:pt x="3375647" y="1978438"/>
                </a:cubicBezTo>
                <a:lnTo>
                  <a:pt x="3377634" y="1978334"/>
                </a:lnTo>
                <a:lnTo>
                  <a:pt x="3378171" y="1982580"/>
                </a:lnTo>
                <a:lnTo>
                  <a:pt x="3377986" y="1978316"/>
                </a:lnTo>
                <a:lnTo>
                  <a:pt x="3378018" y="1978314"/>
                </a:lnTo>
                <a:cubicBezTo>
                  <a:pt x="3380317" y="1978313"/>
                  <a:pt x="3378018" y="1990333"/>
                  <a:pt x="3380317" y="1990333"/>
                </a:cubicBezTo>
                <a:cubicBezTo>
                  <a:pt x="3382613" y="1982319"/>
                  <a:pt x="3378018" y="1978314"/>
                  <a:pt x="3380317" y="1974304"/>
                </a:cubicBezTo>
                <a:lnTo>
                  <a:pt x="3377813" y="1974305"/>
                </a:lnTo>
                <a:lnTo>
                  <a:pt x="3377328" y="1963100"/>
                </a:lnTo>
                <a:lnTo>
                  <a:pt x="3379166" y="1964036"/>
                </a:lnTo>
                <a:lnTo>
                  <a:pt x="3381766" y="1968757"/>
                </a:lnTo>
                <a:lnTo>
                  <a:pt x="3381279" y="1969270"/>
                </a:lnTo>
                <a:cubicBezTo>
                  <a:pt x="3380910" y="1971363"/>
                  <a:pt x="3380851" y="1972660"/>
                  <a:pt x="3380976" y="1973556"/>
                </a:cubicBezTo>
                <a:cubicBezTo>
                  <a:pt x="3381351" y="1976244"/>
                  <a:pt x="3383383" y="1975326"/>
                  <a:pt x="3383651" y="1981511"/>
                </a:cubicBezTo>
                <a:cubicBezTo>
                  <a:pt x="3387323" y="1981256"/>
                  <a:pt x="3386967" y="1973008"/>
                  <a:pt x="3388802" y="1972881"/>
                </a:cubicBezTo>
                <a:cubicBezTo>
                  <a:pt x="3394847" y="1984866"/>
                  <a:pt x="3405150" y="1967602"/>
                  <a:pt x="3410659" y="1967219"/>
                </a:cubicBezTo>
                <a:cubicBezTo>
                  <a:pt x="3410837" y="1971342"/>
                  <a:pt x="3409001" y="1971470"/>
                  <a:pt x="3411194" y="1979589"/>
                </a:cubicBezTo>
                <a:cubicBezTo>
                  <a:pt x="3413030" y="1979461"/>
                  <a:pt x="3412673" y="1971213"/>
                  <a:pt x="3414509" y="1971086"/>
                </a:cubicBezTo>
                <a:cubicBezTo>
                  <a:pt x="3416881" y="1983328"/>
                  <a:pt x="3425348" y="1966193"/>
                  <a:pt x="3427720" y="1978435"/>
                </a:cubicBezTo>
                <a:cubicBezTo>
                  <a:pt x="3424047" y="1978692"/>
                  <a:pt x="3424939" y="1999310"/>
                  <a:pt x="3428434" y="1994930"/>
                </a:cubicBezTo>
                <a:cubicBezTo>
                  <a:pt x="3423870" y="1974568"/>
                  <a:pt x="3440395" y="1973414"/>
                  <a:pt x="3445903" y="1973029"/>
                </a:cubicBezTo>
                <a:cubicBezTo>
                  <a:pt x="3443711" y="1964911"/>
                  <a:pt x="3451412" y="1972645"/>
                  <a:pt x="3452892" y="1964269"/>
                </a:cubicBezTo>
                <a:cubicBezTo>
                  <a:pt x="3454728" y="1964142"/>
                  <a:pt x="3453249" y="1972517"/>
                  <a:pt x="3456921" y="1972260"/>
                </a:cubicBezTo>
                <a:cubicBezTo>
                  <a:pt x="3454550" y="1960018"/>
                  <a:pt x="3461894" y="1959505"/>
                  <a:pt x="3463552" y="1955254"/>
                </a:cubicBezTo>
                <a:cubicBezTo>
                  <a:pt x="3463730" y="1959377"/>
                  <a:pt x="3465567" y="1959249"/>
                  <a:pt x="3465745" y="1963372"/>
                </a:cubicBezTo>
                <a:cubicBezTo>
                  <a:pt x="3462073" y="1963629"/>
                  <a:pt x="3460237" y="1963756"/>
                  <a:pt x="3462430" y="1971876"/>
                </a:cubicBezTo>
                <a:cubicBezTo>
                  <a:pt x="3463909" y="1963500"/>
                  <a:pt x="3469596" y="1967240"/>
                  <a:pt x="3475284" y="1970978"/>
                </a:cubicBezTo>
                <a:cubicBezTo>
                  <a:pt x="3473447" y="1971107"/>
                  <a:pt x="3470132" y="1979610"/>
                  <a:pt x="3472147" y="1983606"/>
                </a:cubicBezTo>
                <a:cubicBezTo>
                  <a:pt x="3473626" y="1975231"/>
                  <a:pt x="3475819" y="1983350"/>
                  <a:pt x="3477654" y="1983221"/>
                </a:cubicBezTo>
                <a:cubicBezTo>
                  <a:pt x="3477119" y="1970851"/>
                  <a:pt x="3477119" y="1970851"/>
                  <a:pt x="3477119" y="1970851"/>
                </a:cubicBezTo>
                <a:cubicBezTo>
                  <a:pt x="3480792" y="1970594"/>
                  <a:pt x="3482628" y="1970466"/>
                  <a:pt x="3484464" y="1970338"/>
                </a:cubicBezTo>
                <a:cubicBezTo>
                  <a:pt x="3484821" y="1978585"/>
                  <a:pt x="3484643" y="1974462"/>
                  <a:pt x="3484999" y="1982708"/>
                </a:cubicBezTo>
                <a:cubicBezTo>
                  <a:pt x="3486836" y="1982581"/>
                  <a:pt x="3486657" y="1978456"/>
                  <a:pt x="3490329" y="1978200"/>
                </a:cubicBezTo>
                <a:cubicBezTo>
                  <a:pt x="3490865" y="1990572"/>
                  <a:pt x="3492701" y="1990443"/>
                  <a:pt x="3494538" y="1990315"/>
                </a:cubicBezTo>
                <a:cubicBezTo>
                  <a:pt x="3492344" y="1982195"/>
                  <a:pt x="3492344" y="1982195"/>
                  <a:pt x="3490152" y="1974077"/>
                </a:cubicBezTo>
                <a:cubicBezTo>
                  <a:pt x="3491809" y="1969825"/>
                  <a:pt x="3493467" y="1965573"/>
                  <a:pt x="3495482" y="1969569"/>
                </a:cubicBezTo>
                <a:cubicBezTo>
                  <a:pt x="3492522" y="1986319"/>
                  <a:pt x="3497496" y="1973564"/>
                  <a:pt x="3496196" y="1986063"/>
                </a:cubicBezTo>
                <a:cubicBezTo>
                  <a:pt x="3501704" y="1985679"/>
                  <a:pt x="3505733" y="1993670"/>
                  <a:pt x="3509584" y="1997536"/>
                </a:cubicBezTo>
                <a:cubicBezTo>
                  <a:pt x="3509050" y="1985166"/>
                  <a:pt x="3505733" y="1993670"/>
                  <a:pt x="3505198" y="1981299"/>
                </a:cubicBezTo>
                <a:cubicBezTo>
                  <a:pt x="3510707" y="1980913"/>
                  <a:pt x="3510707" y="1980913"/>
                  <a:pt x="3510707" y="1980913"/>
                </a:cubicBezTo>
                <a:cubicBezTo>
                  <a:pt x="3511064" y="1989161"/>
                  <a:pt x="3511242" y="1993285"/>
                  <a:pt x="3513078" y="1993157"/>
                </a:cubicBezTo>
                <a:cubicBezTo>
                  <a:pt x="3510764" y="1971604"/>
                  <a:pt x="3519984" y="1977164"/>
                  <a:pt x="3526685" y="1972431"/>
                </a:cubicBezTo>
                <a:lnTo>
                  <a:pt x="3529245" y="1967856"/>
                </a:lnTo>
                <a:lnTo>
                  <a:pt x="3531673" y="1951943"/>
                </a:lnTo>
                <a:lnTo>
                  <a:pt x="3528508" y="1950718"/>
                </a:lnTo>
                <a:cubicBezTo>
                  <a:pt x="3524473" y="1947898"/>
                  <a:pt x="3520118" y="1943032"/>
                  <a:pt x="3514431" y="1939293"/>
                </a:cubicBezTo>
                <a:cubicBezTo>
                  <a:pt x="3510937" y="1943674"/>
                  <a:pt x="3510758" y="1939550"/>
                  <a:pt x="3509101" y="1943801"/>
                </a:cubicBezTo>
                <a:cubicBezTo>
                  <a:pt x="3511472" y="1956044"/>
                  <a:pt x="3509311" y="1959297"/>
                  <a:pt x="3506075" y="1959006"/>
                </a:cubicBezTo>
                <a:lnTo>
                  <a:pt x="3504319" y="1958194"/>
                </a:lnTo>
                <a:lnTo>
                  <a:pt x="3505517" y="1960079"/>
                </a:lnTo>
                <a:cubicBezTo>
                  <a:pt x="3505968" y="1961856"/>
                  <a:pt x="3506321" y="1964676"/>
                  <a:pt x="3506499" y="1968799"/>
                </a:cubicBezTo>
                <a:cubicBezTo>
                  <a:pt x="3504484" y="1964803"/>
                  <a:pt x="3502827" y="1969056"/>
                  <a:pt x="3500812" y="1965060"/>
                </a:cubicBezTo>
                <a:cubicBezTo>
                  <a:pt x="3501182" y="1962966"/>
                  <a:pt x="3501677" y="1961122"/>
                  <a:pt x="3502224" y="1959791"/>
                </a:cubicBezTo>
                <a:lnTo>
                  <a:pt x="3503702" y="1957910"/>
                </a:lnTo>
                <a:lnTo>
                  <a:pt x="3500848" y="1956592"/>
                </a:lnTo>
                <a:lnTo>
                  <a:pt x="3496889" y="1953191"/>
                </a:lnTo>
                <a:lnTo>
                  <a:pt x="3500081" y="1952148"/>
                </a:lnTo>
                <a:cubicBezTo>
                  <a:pt x="3501367" y="1952058"/>
                  <a:pt x="3502353" y="1951009"/>
                  <a:pt x="3502098" y="1945150"/>
                </a:cubicBezTo>
                <a:cubicBezTo>
                  <a:pt x="3500043" y="1945293"/>
                  <a:pt x="3498157" y="1949343"/>
                  <a:pt x="3497988" y="1945437"/>
                </a:cubicBezTo>
                <a:cubicBezTo>
                  <a:pt x="3497819" y="1941531"/>
                  <a:pt x="3495593" y="1937768"/>
                  <a:pt x="3495763" y="1941675"/>
                </a:cubicBezTo>
                <a:cubicBezTo>
                  <a:pt x="3496017" y="1947534"/>
                  <a:pt x="3496143" y="1950464"/>
                  <a:pt x="3496206" y="1951929"/>
                </a:cubicBezTo>
                <a:lnTo>
                  <a:pt x="3496245" y="1952825"/>
                </a:lnTo>
                <a:lnTo>
                  <a:pt x="3495494" y="1952571"/>
                </a:lnTo>
                <a:cubicBezTo>
                  <a:pt x="3494709" y="1954371"/>
                  <a:pt x="3494665" y="1961354"/>
                  <a:pt x="3493289" y="1961449"/>
                </a:cubicBezTo>
                <a:cubicBezTo>
                  <a:pt x="3490916" y="1949207"/>
                  <a:pt x="3488903" y="1945212"/>
                  <a:pt x="3485409" y="1949592"/>
                </a:cubicBezTo>
                <a:cubicBezTo>
                  <a:pt x="3486122" y="1966085"/>
                  <a:pt x="3491095" y="1953330"/>
                  <a:pt x="3491452" y="1961578"/>
                </a:cubicBezTo>
                <a:cubicBezTo>
                  <a:pt x="3487958" y="1965958"/>
                  <a:pt x="3485587" y="1953716"/>
                  <a:pt x="3484108" y="1962090"/>
                </a:cubicBezTo>
                <a:cubicBezTo>
                  <a:pt x="3485765" y="1957838"/>
                  <a:pt x="3483751" y="1953843"/>
                  <a:pt x="3481736" y="1949849"/>
                </a:cubicBezTo>
                <a:cubicBezTo>
                  <a:pt x="3474748" y="1958607"/>
                  <a:pt x="3470718" y="1950618"/>
                  <a:pt x="3465567" y="1959249"/>
                </a:cubicBezTo>
                <a:cubicBezTo>
                  <a:pt x="3465388" y="1955125"/>
                  <a:pt x="3469061" y="1954869"/>
                  <a:pt x="3466867" y="1946750"/>
                </a:cubicBezTo>
                <a:cubicBezTo>
                  <a:pt x="3461537" y="1951259"/>
                  <a:pt x="3455569" y="1951675"/>
                  <a:pt x="3449395" y="1952623"/>
                </a:cubicBezTo>
                <a:lnTo>
                  <a:pt x="3449046" y="1952712"/>
                </a:lnTo>
                <a:lnTo>
                  <a:pt x="3450124" y="1947757"/>
                </a:lnTo>
                <a:cubicBezTo>
                  <a:pt x="3450412" y="1942247"/>
                  <a:pt x="3450412" y="1936237"/>
                  <a:pt x="3451562" y="1930225"/>
                </a:cubicBezTo>
                <a:cubicBezTo>
                  <a:pt x="3449262" y="1926220"/>
                  <a:pt x="3446963" y="1926220"/>
                  <a:pt x="3449262" y="1914196"/>
                </a:cubicBezTo>
                <a:cubicBezTo>
                  <a:pt x="3451562" y="1918201"/>
                  <a:pt x="3451563" y="1910187"/>
                  <a:pt x="3453858" y="1910187"/>
                </a:cubicBezTo>
                <a:cubicBezTo>
                  <a:pt x="3456156" y="1902173"/>
                  <a:pt x="3456731" y="1891154"/>
                  <a:pt x="3457306" y="1880135"/>
                </a:cubicBezTo>
                <a:lnTo>
                  <a:pt x="3457440" y="1878964"/>
                </a:lnTo>
                <a:lnTo>
                  <a:pt x="3460395" y="1887020"/>
                </a:lnTo>
                <a:cubicBezTo>
                  <a:pt x="3460175" y="1881941"/>
                  <a:pt x="3459678" y="1878409"/>
                  <a:pt x="3459021" y="1875844"/>
                </a:cubicBezTo>
                <a:lnTo>
                  <a:pt x="3458054" y="1873610"/>
                </a:lnTo>
                <a:lnTo>
                  <a:pt x="3459406" y="1861827"/>
                </a:lnTo>
                <a:lnTo>
                  <a:pt x="3460996" y="1858445"/>
                </a:lnTo>
                <a:lnTo>
                  <a:pt x="3459855" y="1857907"/>
                </a:lnTo>
                <a:lnTo>
                  <a:pt x="3460753" y="1850079"/>
                </a:lnTo>
                <a:lnTo>
                  <a:pt x="3458275" y="1856799"/>
                </a:lnTo>
                <a:lnTo>
                  <a:pt x="3457806" y="1856377"/>
                </a:lnTo>
                <a:cubicBezTo>
                  <a:pt x="3457418" y="1855385"/>
                  <a:pt x="3457113" y="1853624"/>
                  <a:pt x="3456980" y="1850576"/>
                </a:cubicBezTo>
                <a:lnTo>
                  <a:pt x="3455649" y="1851847"/>
                </a:lnTo>
                <a:lnTo>
                  <a:pt x="3456156" y="1850079"/>
                </a:lnTo>
                <a:cubicBezTo>
                  <a:pt x="3457305" y="1848076"/>
                  <a:pt x="3458454" y="1846072"/>
                  <a:pt x="3458454" y="1842065"/>
                </a:cubicBezTo>
                <a:lnTo>
                  <a:pt x="3454817" y="1838895"/>
                </a:lnTo>
                <a:lnTo>
                  <a:pt x="3454226" y="1837738"/>
                </a:lnTo>
                <a:lnTo>
                  <a:pt x="3458454" y="1834050"/>
                </a:lnTo>
                <a:lnTo>
                  <a:pt x="3457955" y="1831875"/>
                </a:lnTo>
                <a:lnTo>
                  <a:pt x="3462187" y="1832889"/>
                </a:lnTo>
                <a:cubicBezTo>
                  <a:pt x="3464979" y="1833713"/>
                  <a:pt x="3467267" y="1833553"/>
                  <a:pt x="3468747" y="1825300"/>
                </a:cubicBezTo>
                <a:cubicBezTo>
                  <a:pt x="3469625" y="1845616"/>
                  <a:pt x="3481395" y="1820341"/>
                  <a:pt x="3484103" y="1840528"/>
                </a:cubicBezTo>
                <a:cubicBezTo>
                  <a:pt x="3474946" y="1841167"/>
                  <a:pt x="3471107" y="1837362"/>
                  <a:pt x="3464133" y="1846000"/>
                </a:cubicBezTo>
                <a:cubicBezTo>
                  <a:pt x="3466141" y="1849937"/>
                  <a:pt x="3462477" y="1850192"/>
                  <a:pt x="3460820" y="1854385"/>
                </a:cubicBezTo>
                <a:cubicBezTo>
                  <a:pt x="3466844" y="1866192"/>
                  <a:pt x="3471634" y="1849553"/>
                  <a:pt x="3475122" y="1845232"/>
                </a:cubicBezTo>
                <a:cubicBezTo>
                  <a:pt x="3477129" y="1849169"/>
                  <a:pt x="3477129" y="1849169"/>
                  <a:pt x="3477306" y="1853234"/>
                </a:cubicBezTo>
                <a:cubicBezTo>
                  <a:pt x="3473466" y="1849425"/>
                  <a:pt x="3473817" y="1857550"/>
                  <a:pt x="3470153" y="1857807"/>
                </a:cubicBezTo>
                <a:cubicBezTo>
                  <a:pt x="3472162" y="1861744"/>
                  <a:pt x="3470857" y="1874062"/>
                  <a:pt x="3474345" y="1869745"/>
                </a:cubicBezTo>
                <a:cubicBezTo>
                  <a:pt x="3474169" y="1865680"/>
                  <a:pt x="3472337" y="1865809"/>
                  <a:pt x="3471986" y="1857678"/>
                </a:cubicBezTo>
                <a:cubicBezTo>
                  <a:pt x="3479314" y="1857166"/>
                  <a:pt x="3479314" y="1857166"/>
                  <a:pt x="3479314" y="1857166"/>
                </a:cubicBezTo>
                <a:cubicBezTo>
                  <a:pt x="3481347" y="1872311"/>
                  <a:pt x="3480825" y="1876168"/>
                  <a:pt x="3480734" y="1884009"/>
                </a:cubicBezTo>
                <a:lnTo>
                  <a:pt x="3480805" y="1888302"/>
                </a:lnTo>
                <a:lnTo>
                  <a:pt x="3482206" y="1865628"/>
                </a:lnTo>
                <a:cubicBezTo>
                  <a:pt x="3482607" y="1858976"/>
                  <a:pt x="3483804" y="1854817"/>
                  <a:pt x="3488471" y="1856527"/>
                </a:cubicBezTo>
                <a:cubicBezTo>
                  <a:pt x="3491006" y="1872655"/>
                  <a:pt x="3494319" y="1864274"/>
                  <a:pt x="3499639" y="1859825"/>
                </a:cubicBezTo>
                <a:cubicBezTo>
                  <a:pt x="3499814" y="1863890"/>
                  <a:pt x="3498159" y="1868082"/>
                  <a:pt x="3498159" y="1868082"/>
                </a:cubicBezTo>
                <a:cubicBezTo>
                  <a:pt x="3499991" y="1867954"/>
                  <a:pt x="3507668" y="1875569"/>
                  <a:pt x="3507141" y="1863379"/>
                </a:cubicBezTo>
                <a:cubicBezTo>
                  <a:pt x="3506789" y="1855248"/>
                  <a:pt x="3505484" y="1867571"/>
                  <a:pt x="3503476" y="1863634"/>
                </a:cubicBezTo>
                <a:cubicBezTo>
                  <a:pt x="3503124" y="1855504"/>
                  <a:pt x="3499639" y="1859825"/>
                  <a:pt x="3499463" y="1855760"/>
                </a:cubicBezTo>
                <a:cubicBezTo>
                  <a:pt x="3508268" y="1846995"/>
                  <a:pt x="3508620" y="1855120"/>
                  <a:pt x="3510980" y="1867187"/>
                </a:cubicBezTo>
                <a:cubicBezTo>
                  <a:pt x="3518306" y="1866676"/>
                  <a:pt x="3524153" y="1874418"/>
                  <a:pt x="3535143" y="1873651"/>
                </a:cubicBezTo>
                <a:cubicBezTo>
                  <a:pt x="3534792" y="1865525"/>
                  <a:pt x="3530952" y="1861716"/>
                  <a:pt x="3534616" y="1861460"/>
                </a:cubicBezTo>
                <a:lnTo>
                  <a:pt x="3536312" y="1861049"/>
                </a:lnTo>
                <a:lnTo>
                  <a:pt x="3536923" y="1848959"/>
                </a:lnTo>
                <a:lnTo>
                  <a:pt x="3535920" y="1849142"/>
                </a:lnTo>
                <a:lnTo>
                  <a:pt x="3537021" y="1847020"/>
                </a:lnTo>
                <a:lnTo>
                  <a:pt x="3537334" y="1840815"/>
                </a:lnTo>
                <a:lnTo>
                  <a:pt x="3533310" y="1836584"/>
                </a:lnTo>
                <a:cubicBezTo>
                  <a:pt x="3532187" y="1837172"/>
                  <a:pt x="3530900" y="1839299"/>
                  <a:pt x="3528240" y="1841523"/>
                </a:cubicBezTo>
                <a:cubicBezTo>
                  <a:pt x="3529721" y="1833271"/>
                  <a:pt x="3531728" y="1837203"/>
                  <a:pt x="3527537" y="1825268"/>
                </a:cubicBezTo>
                <a:cubicBezTo>
                  <a:pt x="3527185" y="1817143"/>
                  <a:pt x="3529370" y="1825140"/>
                  <a:pt x="3530849" y="1816887"/>
                </a:cubicBezTo>
                <a:cubicBezTo>
                  <a:pt x="3533385" y="1833014"/>
                  <a:pt x="3533208" y="1828950"/>
                  <a:pt x="3536873" y="1828695"/>
                </a:cubicBezTo>
                <a:lnTo>
                  <a:pt x="3537368" y="1840149"/>
                </a:lnTo>
                <a:lnTo>
                  <a:pt x="3538440" y="1818916"/>
                </a:lnTo>
                <a:lnTo>
                  <a:pt x="3536913" y="1818374"/>
                </a:lnTo>
                <a:cubicBezTo>
                  <a:pt x="3531224" y="1812273"/>
                  <a:pt x="3525346" y="1795870"/>
                  <a:pt x="3533457" y="1792247"/>
                </a:cubicBezTo>
                <a:cubicBezTo>
                  <a:pt x="3533106" y="1784121"/>
                  <a:pt x="3531274" y="1784249"/>
                  <a:pt x="3529442" y="1784376"/>
                </a:cubicBezTo>
                <a:cubicBezTo>
                  <a:pt x="3531626" y="1792374"/>
                  <a:pt x="3529794" y="1792502"/>
                  <a:pt x="3527963" y="1792631"/>
                </a:cubicBezTo>
                <a:cubicBezTo>
                  <a:pt x="3528138" y="1796696"/>
                  <a:pt x="3530498" y="1808758"/>
                  <a:pt x="3528666" y="1808885"/>
                </a:cubicBezTo>
                <a:cubicBezTo>
                  <a:pt x="3525003" y="1809141"/>
                  <a:pt x="3522995" y="1805209"/>
                  <a:pt x="3521515" y="1813461"/>
                </a:cubicBezTo>
                <a:cubicBezTo>
                  <a:pt x="3506510" y="1806360"/>
                  <a:pt x="3490377" y="1815635"/>
                  <a:pt x="3473891" y="1816786"/>
                </a:cubicBezTo>
                <a:cubicBezTo>
                  <a:pt x="3477379" y="1812465"/>
                  <a:pt x="3477379" y="1812465"/>
                  <a:pt x="3481043" y="1812210"/>
                </a:cubicBezTo>
                <a:cubicBezTo>
                  <a:pt x="3480339" y="1795955"/>
                  <a:pt x="3484353" y="1803828"/>
                  <a:pt x="3486185" y="1803701"/>
                </a:cubicBezTo>
                <a:cubicBezTo>
                  <a:pt x="3482344" y="1799893"/>
                  <a:pt x="3487841" y="1799508"/>
                  <a:pt x="3485833" y="1795571"/>
                </a:cubicBezTo>
                <a:cubicBezTo>
                  <a:pt x="3491153" y="1791126"/>
                  <a:pt x="3496825" y="1794804"/>
                  <a:pt x="3499958" y="1782358"/>
                </a:cubicBezTo>
                <a:cubicBezTo>
                  <a:pt x="3494465" y="1782742"/>
                  <a:pt x="3502744" y="1761786"/>
                  <a:pt x="3497423" y="1766231"/>
                </a:cubicBezTo>
                <a:cubicBezTo>
                  <a:pt x="3496297" y="1782614"/>
                  <a:pt x="3488794" y="1779064"/>
                  <a:pt x="3484778" y="1771190"/>
                </a:cubicBezTo>
                <a:cubicBezTo>
                  <a:pt x="3484954" y="1775255"/>
                  <a:pt x="3485129" y="1779320"/>
                  <a:pt x="3483298" y="1779448"/>
                </a:cubicBezTo>
                <a:cubicBezTo>
                  <a:pt x="3481113" y="1771446"/>
                  <a:pt x="3486610" y="1771062"/>
                  <a:pt x="3488091" y="1762809"/>
                </a:cubicBezTo>
                <a:cubicBezTo>
                  <a:pt x="3484426" y="1763065"/>
                  <a:pt x="3482418" y="1759128"/>
                  <a:pt x="3478581" y="1755319"/>
                </a:cubicBezTo>
                <a:cubicBezTo>
                  <a:pt x="3478406" y="1751258"/>
                  <a:pt x="3478229" y="1747193"/>
                  <a:pt x="3481891" y="1746938"/>
                </a:cubicBezTo>
                <a:cubicBezTo>
                  <a:pt x="3483722" y="1746810"/>
                  <a:pt x="3483899" y="1750874"/>
                  <a:pt x="3487387" y="1746554"/>
                </a:cubicBezTo>
                <a:cubicBezTo>
                  <a:pt x="3487563" y="1750619"/>
                  <a:pt x="3487739" y="1754679"/>
                  <a:pt x="3487739" y="1754679"/>
                </a:cubicBezTo>
                <a:cubicBezTo>
                  <a:pt x="3489570" y="1754552"/>
                  <a:pt x="3489394" y="1750491"/>
                  <a:pt x="3491226" y="1750363"/>
                </a:cubicBezTo>
                <a:cubicBezTo>
                  <a:pt x="3491755" y="1762554"/>
                  <a:pt x="3491755" y="1762554"/>
                  <a:pt x="3491755" y="1762554"/>
                </a:cubicBezTo>
                <a:cubicBezTo>
                  <a:pt x="3494890" y="1750107"/>
                  <a:pt x="3498376" y="1745787"/>
                  <a:pt x="3501864" y="1741466"/>
                </a:cubicBezTo>
                <a:cubicBezTo>
                  <a:pt x="3496192" y="1737784"/>
                  <a:pt x="3487812" y="1713915"/>
                  <a:pt x="3484675" y="1726362"/>
                </a:cubicBezTo>
                <a:cubicBezTo>
                  <a:pt x="3482491" y="1718365"/>
                  <a:pt x="3480132" y="1706302"/>
                  <a:pt x="3481964" y="1706173"/>
                </a:cubicBezTo>
                <a:cubicBezTo>
                  <a:pt x="3485804" y="1709978"/>
                  <a:pt x="3485980" y="1714043"/>
                  <a:pt x="3489292" y="1705662"/>
                </a:cubicBezTo>
                <a:cubicBezTo>
                  <a:pt x="3489468" y="1709722"/>
                  <a:pt x="3489468" y="1709722"/>
                  <a:pt x="3489644" y="1713787"/>
                </a:cubicBezTo>
                <a:cubicBezTo>
                  <a:pt x="3496969" y="1713276"/>
                  <a:pt x="3494187" y="1733852"/>
                  <a:pt x="3501513" y="1733340"/>
                </a:cubicBezTo>
                <a:cubicBezTo>
                  <a:pt x="3502993" y="1725082"/>
                  <a:pt x="3502817" y="1721022"/>
                  <a:pt x="3504473" y="1716830"/>
                </a:cubicBezTo>
                <a:cubicBezTo>
                  <a:pt x="3502464" y="1712892"/>
                  <a:pt x="3503946" y="1704640"/>
                  <a:pt x="3503770" y="1700574"/>
                </a:cubicBezTo>
                <a:cubicBezTo>
                  <a:pt x="3505953" y="1708571"/>
                  <a:pt x="3507783" y="1708443"/>
                  <a:pt x="3505426" y="1696381"/>
                </a:cubicBezTo>
                <a:cubicBezTo>
                  <a:pt x="3509440" y="1704255"/>
                  <a:pt x="3516590" y="1699678"/>
                  <a:pt x="3518774" y="1707676"/>
                </a:cubicBezTo>
                <a:cubicBezTo>
                  <a:pt x="3519126" y="1715806"/>
                  <a:pt x="3517294" y="1715934"/>
                  <a:pt x="3519653" y="1727997"/>
                </a:cubicBezTo>
                <a:cubicBezTo>
                  <a:pt x="3514510" y="1736505"/>
                  <a:pt x="3507008" y="1732957"/>
                  <a:pt x="3501513" y="1733340"/>
                </a:cubicBezTo>
                <a:cubicBezTo>
                  <a:pt x="3501864" y="1741466"/>
                  <a:pt x="3502040" y="1745531"/>
                  <a:pt x="3503871" y="1745403"/>
                </a:cubicBezTo>
                <a:cubicBezTo>
                  <a:pt x="3503520" y="1737273"/>
                  <a:pt x="3503520" y="1737273"/>
                  <a:pt x="3505353" y="1737145"/>
                </a:cubicBezTo>
                <a:cubicBezTo>
                  <a:pt x="3507360" y="1741082"/>
                  <a:pt x="3507536" y="1745147"/>
                  <a:pt x="3505880" y="1749340"/>
                </a:cubicBezTo>
                <a:cubicBezTo>
                  <a:pt x="3509542" y="1749084"/>
                  <a:pt x="3511374" y="1748956"/>
                  <a:pt x="3511550" y="1753017"/>
                </a:cubicBezTo>
                <a:cubicBezTo>
                  <a:pt x="3508063" y="1757338"/>
                  <a:pt x="3508063" y="1757338"/>
                  <a:pt x="3508063" y="1757338"/>
                </a:cubicBezTo>
                <a:cubicBezTo>
                  <a:pt x="3508590" y="1769528"/>
                  <a:pt x="3516093" y="1773081"/>
                  <a:pt x="3517749" y="1768888"/>
                </a:cubicBezTo>
                <a:cubicBezTo>
                  <a:pt x="3515917" y="1769016"/>
                  <a:pt x="3515741" y="1764951"/>
                  <a:pt x="3513734" y="1761018"/>
                </a:cubicBezTo>
                <a:cubicBezTo>
                  <a:pt x="3515566" y="1760891"/>
                  <a:pt x="3515390" y="1756826"/>
                  <a:pt x="3517222" y="1756699"/>
                </a:cubicBezTo>
                <a:cubicBezTo>
                  <a:pt x="3520885" y="1756442"/>
                  <a:pt x="3517573" y="1764824"/>
                  <a:pt x="3519581" y="1768761"/>
                </a:cubicBezTo>
                <a:cubicBezTo>
                  <a:pt x="3521060" y="1760507"/>
                  <a:pt x="3521764" y="1776763"/>
                  <a:pt x="3521588" y="1772698"/>
                </a:cubicBezTo>
                <a:cubicBezTo>
                  <a:pt x="3523244" y="1768505"/>
                  <a:pt x="3523068" y="1764439"/>
                  <a:pt x="3524899" y="1764312"/>
                </a:cubicBezTo>
                <a:cubicBezTo>
                  <a:pt x="3525075" y="1768377"/>
                  <a:pt x="3525427" y="1776507"/>
                  <a:pt x="3527259" y="1776378"/>
                </a:cubicBezTo>
                <a:cubicBezTo>
                  <a:pt x="3530395" y="1763930"/>
                  <a:pt x="3533732" y="1766754"/>
                  <a:pt x="3537320" y="1770070"/>
                </a:cubicBezTo>
                <a:lnTo>
                  <a:pt x="3540796" y="1772249"/>
                </a:lnTo>
                <a:close/>
              </a:path>
            </a:pathLst>
          </a:custGeom>
          <a:gradFill flip="none" rotWithShape="0">
            <a:gsLst>
              <a:gs pos="100000">
                <a:srgbClr val="DACDBD">
                  <a:lumMod val="40000"/>
                  <a:lumOff val="60000"/>
                </a:srgbClr>
              </a:gs>
              <a:gs pos="19000">
                <a:srgbClr val="DACDBD">
                  <a:lumMod val="10000"/>
                  <a:lumOff val="90000"/>
                </a:srgbClr>
              </a:gs>
            </a:gsLst>
            <a:lin ang="16200000" scaled="1"/>
            <a:tileRect/>
          </a:gradFill>
          <a:ln w="6350" cap="flat" cmpd="sng" algn="ctr">
            <a:noFill/>
            <a:prstDash val="solid"/>
            <a:miter lim="800000"/>
          </a:ln>
          <a:effectLst>
            <a:outerShdw blurRad="381000" dist="279400" dir="5400000" sx="96000" sy="96000" algn="t" rotWithShape="0">
              <a:srgbClr val="DACDBD">
                <a:lumMod val="50000"/>
                <a:alpha val="30000"/>
              </a:srgbClr>
            </a:outerShdw>
          </a:effectLst>
        </p:spPr>
        <p:txBody>
          <a:bodyPr lIns="0" r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gradFill flip="none" rotWithShape="1">
                <a:gsLst>
                  <a:gs pos="0">
                    <a:srgbClr val="D18534">
                      <a:lumMod val="82000"/>
                      <a:lumOff val="18000"/>
                    </a:srgbClr>
                  </a:gs>
                  <a:gs pos="100000">
                    <a:srgbClr val="D18534"/>
                  </a:gs>
                </a:gsLst>
                <a:lin ang="2700000" scaled="1"/>
                <a:tileRect/>
              </a:gradFill>
              <a:effectLst/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grpSp>
        <p:nvGrpSpPr>
          <p:cNvPr id="52" name="组合 51">
            <a:extLst>
              <a:ext uri="{FF2B5EF4-FFF2-40B4-BE49-F238E27FC236}">
                <a16:creationId xmlns:a16="http://schemas.microsoft.com/office/drawing/2014/main" id="{5CF2608F-2C81-4222-E758-53A205816BAC}"/>
              </a:ext>
            </a:extLst>
          </p:cNvPr>
          <p:cNvGrpSpPr>
            <a:grpSpLocks/>
          </p:cNvGrpSpPr>
          <p:nvPr/>
        </p:nvGrpSpPr>
        <p:grpSpPr>
          <a:xfrm>
            <a:off x="4076578" y="1399606"/>
            <a:ext cx="1345063" cy="1345063"/>
            <a:chOff x="831549" y="1759059"/>
            <a:chExt cx="1362254" cy="1362254"/>
          </a:xfrm>
        </p:grpSpPr>
        <p:sp>
          <p:nvSpPr>
            <p:cNvPr id="53" name="椭圆 52">
              <a:extLst>
                <a:ext uri="{FF2B5EF4-FFF2-40B4-BE49-F238E27FC236}">
                  <a16:creationId xmlns:a16="http://schemas.microsoft.com/office/drawing/2014/main" id="{013CA804-F0F2-EF78-94F9-C6AC65AF3770}"/>
                </a:ext>
              </a:extLst>
            </p:cNvPr>
            <p:cNvSpPr/>
            <p:nvPr/>
          </p:nvSpPr>
          <p:spPr>
            <a:xfrm rot="60000">
              <a:off x="831551" y="1759061"/>
              <a:ext cx="1362251" cy="1362251"/>
            </a:xfrm>
            <a:prstGeom prst="ellipse">
              <a:avLst/>
            </a:prstGeom>
            <a:solidFill>
              <a:srgbClr val="BB711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pic>
          <p:nvPicPr>
            <p:cNvPr id="54" name="图片 53" descr="查看图片">
              <a:extLst>
                <a:ext uri="{FF2B5EF4-FFF2-40B4-BE49-F238E27FC236}">
                  <a16:creationId xmlns:a16="http://schemas.microsoft.com/office/drawing/2014/main" id="{88500BFA-650C-BFC9-8471-D62DAA3231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rgbClr val="DACDBD">
                  <a:shade val="45000"/>
                  <a:satMod val="135000"/>
                </a:srgbClr>
                <a:prstClr val="white"/>
              </a:duotone>
              <a:alphaModFix amt="28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72" t="2772" r="2772" b="2772"/>
            <a:stretch>
              <a:fillRect/>
            </a:stretch>
          </p:blipFill>
          <p:spPr bwMode="auto">
            <a:xfrm>
              <a:off x="831549" y="1759059"/>
              <a:ext cx="1362254" cy="1362254"/>
            </a:xfrm>
            <a:custGeom>
              <a:avLst/>
              <a:gdLst>
                <a:gd name="connsiteX0" fmla="*/ 590552 w 1181103"/>
                <a:gd name="connsiteY0" fmla="*/ 187054 h 1181103"/>
                <a:gd name="connsiteX1" fmla="*/ 187054 w 1181103"/>
                <a:gd name="connsiteY1" fmla="*/ 590552 h 1181103"/>
                <a:gd name="connsiteX2" fmla="*/ 590552 w 1181103"/>
                <a:gd name="connsiteY2" fmla="*/ 994050 h 1181103"/>
                <a:gd name="connsiteX3" fmla="*/ 994050 w 1181103"/>
                <a:gd name="connsiteY3" fmla="*/ 590552 h 1181103"/>
                <a:gd name="connsiteX4" fmla="*/ 590552 w 1181103"/>
                <a:gd name="connsiteY4" fmla="*/ 187054 h 1181103"/>
                <a:gd name="connsiteX5" fmla="*/ 600859 w 1181103"/>
                <a:gd name="connsiteY5" fmla="*/ 92 h 1181103"/>
                <a:gd name="connsiteX6" fmla="*/ 1181012 w 1181103"/>
                <a:gd name="connsiteY6" fmla="*/ 600859 h 1181103"/>
                <a:gd name="connsiteX7" fmla="*/ 580246 w 1181103"/>
                <a:gd name="connsiteY7" fmla="*/ 1181012 h 1181103"/>
                <a:gd name="connsiteX8" fmla="*/ 92 w 1181103"/>
                <a:gd name="connsiteY8" fmla="*/ 580246 h 1181103"/>
                <a:gd name="connsiteX9" fmla="*/ 600859 w 1181103"/>
                <a:gd name="connsiteY9" fmla="*/ 92 h 118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1103" h="1181103">
                  <a:moveTo>
                    <a:pt x="590552" y="187054"/>
                  </a:moveTo>
                  <a:cubicBezTo>
                    <a:pt x="367706" y="187054"/>
                    <a:pt x="187054" y="367706"/>
                    <a:pt x="187054" y="590552"/>
                  </a:cubicBezTo>
                  <a:cubicBezTo>
                    <a:pt x="187054" y="813398"/>
                    <a:pt x="367706" y="994050"/>
                    <a:pt x="590552" y="994050"/>
                  </a:cubicBezTo>
                  <a:cubicBezTo>
                    <a:pt x="813398" y="994050"/>
                    <a:pt x="994050" y="813398"/>
                    <a:pt x="994050" y="590552"/>
                  </a:cubicBezTo>
                  <a:cubicBezTo>
                    <a:pt x="994050" y="367706"/>
                    <a:pt x="813398" y="187054"/>
                    <a:pt x="590552" y="187054"/>
                  </a:cubicBezTo>
                  <a:close/>
                  <a:moveTo>
                    <a:pt x="600859" y="92"/>
                  </a:moveTo>
                  <a:cubicBezTo>
                    <a:pt x="926961" y="5784"/>
                    <a:pt x="1186704" y="274756"/>
                    <a:pt x="1181012" y="600859"/>
                  </a:cubicBezTo>
                  <a:cubicBezTo>
                    <a:pt x="1175320" y="926961"/>
                    <a:pt x="906348" y="1186704"/>
                    <a:pt x="580246" y="1181012"/>
                  </a:cubicBezTo>
                  <a:cubicBezTo>
                    <a:pt x="254143" y="1175320"/>
                    <a:pt x="-5600" y="906348"/>
                    <a:pt x="92" y="580246"/>
                  </a:cubicBezTo>
                  <a:cubicBezTo>
                    <a:pt x="5784" y="254143"/>
                    <a:pt x="274756" y="-5600"/>
                    <a:pt x="600859" y="92"/>
                  </a:cubicBezTo>
                  <a:close/>
                </a:path>
              </a:pathLst>
            </a:cu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5" name="文本框 54">
            <a:extLst>
              <a:ext uri="{FF2B5EF4-FFF2-40B4-BE49-F238E27FC236}">
                <a16:creationId xmlns:a16="http://schemas.microsoft.com/office/drawing/2014/main" id="{5FA5BE7E-11E1-B3D8-B64C-52959F622A24}"/>
              </a:ext>
            </a:extLst>
          </p:cNvPr>
          <p:cNvSpPr txBox="1"/>
          <p:nvPr/>
        </p:nvSpPr>
        <p:spPr>
          <a:xfrm>
            <a:off x="4075216" y="1872082"/>
            <a:ext cx="13477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400">
                <a:gradFill>
                  <a:gsLst>
                    <a:gs pos="84000">
                      <a:schemeClr val="accent1"/>
                    </a:gs>
                    <a:gs pos="0">
                      <a:schemeClr val="accent1">
                        <a:lumMod val="88000"/>
                        <a:lumOff val="12000"/>
                      </a:schemeClr>
                    </a:gs>
                  </a:gsLst>
                  <a:lin ang="2700000" scaled="1"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000" dirty="0">
                <a:solidFill>
                  <a:prstClr val="white"/>
                </a:solidFill>
                <a:latin typeface="思源宋体 CN Heavy"/>
              </a:rPr>
              <a:t>分类二</a:t>
            </a:r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id="{DF681D97-BEEB-8913-58A7-E0110245F93A}"/>
              </a:ext>
            </a:extLst>
          </p:cNvPr>
          <p:cNvSpPr>
            <a:spLocks/>
          </p:cNvSpPr>
          <p:nvPr/>
        </p:nvSpPr>
        <p:spPr>
          <a:xfrm rot="16200000" flipV="1">
            <a:off x="1019582" y="1114270"/>
            <a:ext cx="1915736" cy="1915734"/>
          </a:xfrm>
          <a:custGeom>
            <a:avLst/>
            <a:gdLst>
              <a:gd name="connsiteX0" fmla="*/ 20965 w 3540888"/>
              <a:gd name="connsiteY0" fmla="*/ 1567624 h 3540887"/>
              <a:gd name="connsiteX1" fmla="*/ 14657 w 3540888"/>
              <a:gd name="connsiteY1" fmla="*/ 1563624 h 3540887"/>
              <a:gd name="connsiteX2" fmla="*/ 20866 w 3540888"/>
              <a:gd name="connsiteY2" fmla="*/ 1560244 h 3540887"/>
              <a:gd name="connsiteX3" fmla="*/ 20965 w 3540888"/>
              <a:gd name="connsiteY3" fmla="*/ 1567624 h 3540887"/>
              <a:gd name="connsiteX4" fmla="*/ 31475 w 3540888"/>
              <a:gd name="connsiteY4" fmla="*/ 1879922 h 3540887"/>
              <a:gd name="connsiteX5" fmla="*/ 23068 w 3540888"/>
              <a:gd name="connsiteY5" fmla="*/ 1879922 h 3540887"/>
              <a:gd name="connsiteX6" fmla="*/ 25170 w 3540888"/>
              <a:gd name="connsiteY6" fmla="*/ 1867912 h 3540887"/>
              <a:gd name="connsiteX7" fmla="*/ 31475 w 3540888"/>
              <a:gd name="connsiteY7" fmla="*/ 1879922 h 3540887"/>
              <a:gd name="connsiteX8" fmla="*/ 73522 w 3540888"/>
              <a:gd name="connsiteY8" fmla="*/ 1887929 h 3540887"/>
              <a:gd name="connsiteX9" fmla="*/ 69317 w 3540888"/>
              <a:gd name="connsiteY9" fmla="*/ 1887929 h 3540887"/>
              <a:gd name="connsiteX10" fmla="*/ 73522 w 3540888"/>
              <a:gd name="connsiteY10" fmla="*/ 1875917 h 3540887"/>
              <a:gd name="connsiteX11" fmla="*/ 73522 w 3540888"/>
              <a:gd name="connsiteY11" fmla="*/ 1887929 h 3540887"/>
              <a:gd name="connsiteX12" fmla="*/ 107525 w 3540888"/>
              <a:gd name="connsiteY12" fmla="*/ 2318039 h 3540887"/>
              <a:gd name="connsiteX13" fmla="*/ 103481 w 3540888"/>
              <a:gd name="connsiteY13" fmla="*/ 2325736 h 3540887"/>
              <a:gd name="connsiteX14" fmla="*/ 107525 w 3540888"/>
              <a:gd name="connsiteY14" fmla="*/ 2318039 h 3540887"/>
              <a:gd name="connsiteX15" fmla="*/ 108207 w 3540888"/>
              <a:gd name="connsiteY15" fmla="*/ 2302598 h 3540887"/>
              <a:gd name="connsiteX16" fmla="*/ 108155 w 3540888"/>
              <a:gd name="connsiteY16" fmla="*/ 2303671 h 3540887"/>
              <a:gd name="connsiteX17" fmla="*/ 107946 w 3540888"/>
              <a:gd name="connsiteY17" fmla="*/ 2303723 h 3540887"/>
              <a:gd name="connsiteX18" fmla="*/ 107693 w 3540888"/>
              <a:gd name="connsiteY18" fmla="*/ 2302512 h 3540887"/>
              <a:gd name="connsiteX19" fmla="*/ 121681 w 3540888"/>
              <a:gd name="connsiteY19" fmla="*/ 2410410 h 3540887"/>
              <a:gd name="connsiteX20" fmla="*/ 121134 w 3540888"/>
              <a:gd name="connsiteY20" fmla="*/ 2410410 h 3540887"/>
              <a:gd name="connsiteX21" fmla="*/ 121374 w 3540888"/>
              <a:gd name="connsiteY21" fmla="*/ 2411067 h 3540887"/>
              <a:gd name="connsiteX22" fmla="*/ 123703 w 3540888"/>
              <a:gd name="connsiteY22" fmla="*/ 2343054 h 3540887"/>
              <a:gd name="connsiteX23" fmla="*/ 111569 w 3540888"/>
              <a:gd name="connsiteY23" fmla="*/ 2358452 h 3540887"/>
              <a:gd name="connsiteX24" fmla="*/ 119659 w 3540888"/>
              <a:gd name="connsiteY24" fmla="*/ 2354603 h 3540887"/>
              <a:gd name="connsiteX25" fmla="*/ 123703 w 3540888"/>
              <a:gd name="connsiteY25" fmla="*/ 2343054 h 3540887"/>
              <a:gd name="connsiteX26" fmla="*/ 136815 w 3540888"/>
              <a:gd name="connsiteY26" fmla="*/ 2383887 h 3540887"/>
              <a:gd name="connsiteX27" fmla="*/ 136708 w 3540888"/>
              <a:gd name="connsiteY27" fmla="*/ 2379395 h 3540887"/>
              <a:gd name="connsiteX28" fmla="*/ 134256 w 3540888"/>
              <a:gd name="connsiteY28" fmla="*/ 2378273 h 3540887"/>
              <a:gd name="connsiteX29" fmla="*/ 129990 w 3540888"/>
              <a:gd name="connsiteY29" fmla="*/ 2379395 h 3540887"/>
              <a:gd name="connsiteX30" fmla="*/ 136815 w 3540888"/>
              <a:gd name="connsiteY30" fmla="*/ 2383887 h 3540887"/>
              <a:gd name="connsiteX31" fmla="*/ 136849 w 3540888"/>
              <a:gd name="connsiteY31" fmla="*/ 2346902 h 3540887"/>
              <a:gd name="connsiteX32" fmla="*/ 130175 w 3540888"/>
              <a:gd name="connsiteY32" fmla="*/ 2339205 h 3540887"/>
              <a:gd name="connsiteX33" fmla="*/ 125726 w 3540888"/>
              <a:gd name="connsiteY33" fmla="*/ 2346902 h 3540887"/>
              <a:gd name="connsiteX34" fmla="*/ 125726 w 3540888"/>
              <a:gd name="connsiteY34" fmla="*/ 2354603 h 3540887"/>
              <a:gd name="connsiteX35" fmla="*/ 130175 w 3540888"/>
              <a:gd name="connsiteY35" fmla="*/ 2358452 h 3540887"/>
              <a:gd name="connsiteX36" fmla="*/ 136849 w 3540888"/>
              <a:gd name="connsiteY36" fmla="*/ 2346902 h 3540887"/>
              <a:gd name="connsiteX37" fmla="*/ 136849 w 3540888"/>
              <a:gd name="connsiteY37" fmla="*/ 2369997 h 3540887"/>
              <a:gd name="connsiteX38" fmla="*/ 136849 w 3540888"/>
              <a:gd name="connsiteY38" fmla="*/ 2358448 h 3540887"/>
              <a:gd name="connsiteX39" fmla="*/ 136849 w 3540888"/>
              <a:gd name="connsiteY39" fmla="*/ 2369997 h 3540887"/>
              <a:gd name="connsiteX40" fmla="*/ 139427 w 3540888"/>
              <a:gd name="connsiteY40" fmla="*/ 2402510 h 3540887"/>
              <a:gd name="connsiteX41" fmla="*/ 139350 w 3540888"/>
              <a:gd name="connsiteY41" fmla="*/ 2402293 h 3540887"/>
              <a:gd name="connsiteX42" fmla="*/ 138746 w 3540888"/>
              <a:gd name="connsiteY42" fmla="*/ 2402714 h 3540887"/>
              <a:gd name="connsiteX43" fmla="*/ 140795 w 3540888"/>
              <a:gd name="connsiteY43" fmla="*/ 2236258 h 3540887"/>
              <a:gd name="connsiteX44" fmla="*/ 138666 w 3540888"/>
              <a:gd name="connsiteY44" fmla="*/ 2236442 h 3540887"/>
              <a:gd name="connsiteX45" fmla="*/ 138208 w 3540888"/>
              <a:gd name="connsiteY45" fmla="*/ 2234718 h 3540887"/>
              <a:gd name="connsiteX46" fmla="*/ 140894 w 3540888"/>
              <a:gd name="connsiteY46" fmla="*/ 2314186 h 3540887"/>
              <a:gd name="connsiteX47" fmla="*/ 137355 w 3540888"/>
              <a:gd name="connsiteY47" fmla="*/ 2309373 h 3540887"/>
              <a:gd name="connsiteX48" fmla="*/ 136849 w 3540888"/>
              <a:gd name="connsiteY48" fmla="*/ 2310337 h 3540887"/>
              <a:gd name="connsiteX49" fmla="*/ 136849 w 3540888"/>
              <a:gd name="connsiteY49" fmla="*/ 2316110 h 3540887"/>
              <a:gd name="connsiteX50" fmla="*/ 136849 w 3540888"/>
              <a:gd name="connsiteY50" fmla="*/ 2318034 h 3540887"/>
              <a:gd name="connsiteX51" fmla="*/ 140894 w 3540888"/>
              <a:gd name="connsiteY51" fmla="*/ 2314186 h 3540887"/>
              <a:gd name="connsiteX52" fmla="*/ 147103 w 3540888"/>
              <a:gd name="connsiteY52" fmla="*/ 2256279 h 3540887"/>
              <a:gd name="connsiteX53" fmla="*/ 145790 w 3540888"/>
              <a:gd name="connsiteY53" fmla="*/ 2263273 h 3540887"/>
              <a:gd name="connsiteX54" fmla="*/ 142934 w 3540888"/>
              <a:gd name="connsiteY54" fmla="*/ 2252514 h 3540887"/>
              <a:gd name="connsiteX55" fmla="*/ 145000 w 3540888"/>
              <a:gd name="connsiteY55" fmla="*/ 2248268 h 3540887"/>
              <a:gd name="connsiteX56" fmla="*/ 147103 w 3540888"/>
              <a:gd name="connsiteY56" fmla="*/ 2256279 h 3540887"/>
              <a:gd name="connsiteX57" fmla="*/ 155984 w 3540888"/>
              <a:gd name="connsiteY57" fmla="*/ 2403932 h 3540887"/>
              <a:gd name="connsiteX58" fmla="*/ 155935 w 3540888"/>
              <a:gd name="connsiteY58" fmla="*/ 2402714 h 3540887"/>
              <a:gd name="connsiteX59" fmla="*/ 155772 w 3540888"/>
              <a:gd name="connsiteY59" fmla="*/ 2403276 h 3540887"/>
              <a:gd name="connsiteX60" fmla="*/ 156634 w 3540888"/>
              <a:gd name="connsiteY60" fmla="*/ 2274281 h 3540887"/>
              <a:gd name="connsiteX61" fmla="*/ 153153 w 3540888"/>
              <a:gd name="connsiteY61" fmla="*/ 2271783 h 3540887"/>
              <a:gd name="connsiteX62" fmla="*/ 155510 w 3540888"/>
              <a:gd name="connsiteY62" fmla="*/ 2268289 h 3540887"/>
              <a:gd name="connsiteX63" fmla="*/ 157291 w 3540888"/>
              <a:gd name="connsiteY63" fmla="*/ 2415319 h 3540887"/>
              <a:gd name="connsiteX64" fmla="*/ 154510 w 3540888"/>
              <a:gd name="connsiteY64" fmla="*/ 2409065 h 3540887"/>
              <a:gd name="connsiteX65" fmla="*/ 154443 w 3540888"/>
              <a:gd name="connsiteY65" fmla="*/ 2407868 h 3540887"/>
              <a:gd name="connsiteX66" fmla="*/ 155772 w 3540888"/>
              <a:gd name="connsiteY66" fmla="*/ 2403276 h 3540887"/>
              <a:gd name="connsiteX67" fmla="*/ 155063 w 3540888"/>
              <a:gd name="connsiteY67" fmla="*/ 2401089 h 3540887"/>
              <a:gd name="connsiteX68" fmla="*/ 153433 w 3540888"/>
              <a:gd name="connsiteY68" fmla="*/ 2400524 h 3540887"/>
              <a:gd name="connsiteX69" fmla="*/ 153246 w 3540888"/>
              <a:gd name="connsiteY69" fmla="*/ 2399924 h 3540887"/>
              <a:gd name="connsiteX70" fmla="*/ 153190 w 3540888"/>
              <a:gd name="connsiteY70" fmla="*/ 2400440 h 3540887"/>
              <a:gd name="connsiteX71" fmla="*/ 150026 w 3540888"/>
              <a:gd name="connsiteY71" fmla="*/ 2399343 h 3540887"/>
              <a:gd name="connsiteX72" fmla="*/ 139427 w 3540888"/>
              <a:gd name="connsiteY72" fmla="*/ 2402510 h 3540887"/>
              <a:gd name="connsiteX73" fmla="*/ 140358 w 3540888"/>
              <a:gd name="connsiteY73" fmla="*/ 2405118 h 3540887"/>
              <a:gd name="connsiteX74" fmla="*/ 138746 w 3540888"/>
              <a:gd name="connsiteY74" fmla="*/ 2410411 h 3540887"/>
              <a:gd name="connsiteX75" fmla="*/ 123703 w 3540888"/>
              <a:gd name="connsiteY75" fmla="*/ 2414259 h 3540887"/>
              <a:gd name="connsiteX76" fmla="*/ 140894 w 3540888"/>
              <a:gd name="connsiteY76" fmla="*/ 2410411 h 3540887"/>
              <a:gd name="connsiteX77" fmla="*/ 147340 w 3540888"/>
              <a:gd name="connsiteY77" fmla="*/ 2414259 h 3540887"/>
              <a:gd name="connsiteX78" fmla="*/ 145192 w 3540888"/>
              <a:gd name="connsiteY78" fmla="*/ 2425804 h 3540887"/>
              <a:gd name="connsiteX79" fmla="*/ 151736 w 3540888"/>
              <a:gd name="connsiteY79" fmla="*/ 2416340 h 3540887"/>
              <a:gd name="connsiteX80" fmla="*/ 152235 w 3540888"/>
              <a:gd name="connsiteY80" fmla="*/ 2416763 h 3540887"/>
              <a:gd name="connsiteX81" fmla="*/ 157291 w 3540888"/>
              <a:gd name="connsiteY81" fmla="*/ 2415319 h 3540887"/>
              <a:gd name="connsiteX82" fmla="*/ 158084 w 3540888"/>
              <a:gd name="connsiteY82" fmla="*/ 2410410 h 3540887"/>
              <a:gd name="connsiteX83" fmla="*/ 155984 w 3540888"/>
              <a:gd name="connsiteY83" fmla="*/ 2403932 h 3540887"/>
              <a:gd name="connsiteX84" fmla="*/ 156204 w 3540888"/>
              <a:gd name="connsiteY84" fmla="*/ 2409451 h 3540887"/>
              <a:gd name="connsiteX85" fmla="*/ 158084 w 3540888"/>
              <a:gd name="connsiteY85" fmla="*/ 2410410 h 3540887"/>
              <a:gd name="connsiteX86" fmla="*/ 168415 w 3540888"/>
              <a:gd name="connsiteY86" fmla="*/ 2426866 h 3540887"/>
              <a:gd name="connsiteX87" fmla="*/ 162019 w 3540888"/>
              <a:gd name="connsiteY87" fmla="*/ 2425423 h 3540887"/>
              <a:gd name="connsiteX88" fmla="*/ 157675 w 3540888"/>
              <a:gd name="connsiteY88" fmla="*/ 2426748 h 3540887"/>
              <a:gd name="connsiteX89" fmla="*/ 157499 w 3540888"/>
              <a:gd name="connsiteY89" fmla="*/ 2424245 h 3540887"/>
              <a:gd name="connsiteX90" fmla="*/ 154823 w 3540888"/>
              <a:gd name="connsiteY90" fmla="*/ 2423885 h 3540887"/>
              <a:gd name="connsiteX91" fmla="*/ 153961 w 3540888"/>
              <a:gd name="connsiteY91" fmla="*/ 2424847 h 3540887"/>
              <a:gd name="connsiteX92" fmla="*/ 151552 w 3540888"/>
              <a:gd name="connsiteY92" fmla="*/ 2424331 h 3540887"/>
              <a:gd name="connsiteX93" fmla="*/ 134308 w 3540888"/>
              <a:gd name="connsiteY93" fmla="*/ 2417834 h 3540887"/>
              <a:gd name="connsiteX94" fmla="*/ 125993 w 3540888"/>
              <a:gd name="connsiteY94" fmla="*/ 2417834 h 3540887"/>
              <a:gd name="connsiteX95" fmla="*/ 125317 w 3540888"/>
              <a:gd name="connsiteY95" fmla="*/ 2421840 h 3540887"/>
              <a:gd name="connsiteX96" fmla="*/ 128433 w 3540888"/>
              <a:gd name="connsiteY96" fmla="*/ 2430353 h 3540887"/>
              <a:gd name="connsiteX97" fmla="*/ 132229 w 3540888"/>
              <a:gd name="connsiteY97" fmla="*/ 2429384 h 3540887"/>
              <a:gd name="connsiteX98" fmla="*/ 134308 w 3540888"/>
              <a:gd name="connsiteY98" fmla="*/ 2437080 h 3540887"/>
              <a:gd name="connsiteX99" fmla="*/ 147298 w 3540888"/>
              <a:gd name="connsiteY99" fmla="*/ 2431308 h 3540887"/>
              <a:gd name="connsiteX100" fmla="*/ 152984 w 3540888"/>
              <a:gd name="connsiteY100" fmla="*/ 2427984 h 3540887"/>
              <a:gd name="connsiteX101" fmla="*/ 153432 w 3540888"/>
              <a:gd name="connsiteY101" fmla="*/ 2429657 h 3540887"/>
              <a:gd name="connsiteX102" fmla="*/ 157881 w 3540888"/>
              <a:gd name="connsiteY102" fmla="*/ 2429657 h 3540887"/>
              <a:gd name="connsiteX103" fmla="*/ 157701 w 3540888"/>
              <a:gd name="connsiteY103" fmla="*/ 2427116 h 3540887"/>
              <a:gd name="connsiteX104" fmla="*/ 162019 w 3540888"/>
              <a:gd name="connsiteY104" fmla="*/ 2429753 h 3540887"/>
              <a:gd name="connsiteX105" fmla="*/ 168415 w 3540888"/>
              <a:gd name="connsiteY105" fmla="*/ 2426866 h 3540887"/>
              <a:gd name="connsiteX106" fmla="*/ 171031 w 3540888"/>
              <a:gd name="connsiteY106" fmla="*/ 2408355 h 3540887"/>
              <a:gd name="connsiteX107" fmla="*/ 170436 w 3540888"/>
              <a:gd name="connsiteY107" fmla="*/ 2410152 h 3540887"/>
              <a:gd name="connsiteX108" fmla="*/ 170436 w 3540888"/>
              <a:gd name="connsiteY108" fmla="*/ 2407817 h 3540887"/>
              <a:gd name="connsiteX109" fmla="*/ 191459 w 3540888"/>
              <a:gd name="connsiteY109" fmla="*/ 2550579 h 3540887"/>
              <a:gd name="connsiteX110" fmla="*/ 189559 w 3540888"/>
              <a:gd name="connsiteY110" fmla="*/ 2558003 h 3540887"/>
              <a:gd name="connsiteX111" fmla="*/ 186275 w 3540888"/>
              <a:gd name="connsiteY111" fmla="*/ 2549953 h 3540887"/>
              <a:gd name="connsiteX112" fmla="*/ 187046 w 3540888"/>
              <a:gd name="connsiteY112" fmla="*/ 2550556 h 3540887"/>
              <a:gd name="connsiteX113" fmla="*/ 189608 w 3540888"/>
              <a:gd name="connsiteY113" fmla="*/ 2552559 h 3540887"/>
              <a:gd name="connsiteX114" fmla="*/ 456140 w 3540888"/>
              <a:gd name="connsiteY114" fmla="*/ 610721 h 3540887"/>
              <a:gd name="connsiteX115" fmla="*/ 454918 w 3540888"/>
              <a:gd name="connsiteY115" fmla="*/ 611022 h 3540887"/>
              <a:gd name="connsiteX116" fmla="*/ 454563 w 3540888"/>
              <a:gd name="connsiteY116" fmla="*/ 613725 h 3540887"/>
              <a:gd name="connsiteX117" fmla="*/ 456140 w 3540888"/>
              <a:gd name="connsiteY117" fmla="*/ 610721 h 3540887"/>
              <a:gd name="connsiteX118" fmla="*/ 458239 w 3540888"/>
              <a:gd name="connsiteY118" fmla="*/ 622733 h 3540887"/>
              <a:gd name="connsiteX119" fmla="*/ 447729 w 3540888"/>
              <a:gd name="connsiteY119" fmla="*/ 626737 h 3540887"/>
              <a:gd name="connsiteX120" fmla="*/ 447992 w 3540888"/>
              <a:gd name="connsiteY120" fmla="*/ 612724 h 3540887"/>
              <a:gd name="connsiteX121" fmla="*/ 454918 w 3540888"/>
              <a:gd name="connsiteY121" fmla="*/ 611022 h 3540887"/>
              <a:gd name="connsiteX122" fmla="*/ 454957 w 3540888"/>
              <a:gd name="connsiteY122" fmla="*/ 610721 h 3540887"/>
              <a:gd name="connsiteX123" fmla="*/ 456140 w 3540888"/>
              <a:gd name="connsiteY123" fmla="*/ 610721 h 3540887"/>
              <a:gd name="connsiteX124" fmla="*/ 458239 w 3540888"/>
              <a:gd name="connsiteY124" fmla="*/ 622733 h 3540887"/>
              <a:gd name="connsiteX125" fmla="*/ 487673 w 3540888"/>
              <a:gd name="connsiteY125" fmla="*/ 610721 h 3540887"/>
              <a:gd name="connsiteX126" fmla="*/ 468752 w 3540888"/>
              <a:gd name="connsiteY126" fmla="*/ 618729 h 3540887"/>
              <a:gd name="connsiteX127" fmla="*/ 487673 w 3540888"/>
              <a:gd name="connsiteY127" fmla="*/ 610721 h 3540887"/>
              <a:gd name="connsiteX128" fmla="*/ 500286 w 3540888"/>
              <a:gd name="connsiteY128" fmla="*/ 598711 h 3540887"/>
              <a:gd name="connsiteX129" fmla="*/ 496080 w 3540888"/>
              <a:gd name="connsiteY129" fmla="*/ 602714 h 3540887"/>
              <a:gd name="connsiteX130" fmla="*/ 500286 w 3540888"/>
              <a:gd name="connsiteY130" fmla="*/ 598711 h 3540887"/>
              <a:gd name="connsiteX131" fmla="*/ 571764 w 3540888"/>
              <a:gd name="connsiteY131" fmla="*/ 650759 h 3540887"/>
              <a:gd name="connsiteX132" fmla="*/ 552843 w 3540888"/>
              <a:gd name="connsiteY132" fmla="*/ 662771 h 3540887"/>
              <a:gd name="connsiteX133" fmla="*/ 571764 w 3540888"/>
              <a:gd name="connsiteY133" fmla="*/ 650759 h 3540887"/>
              <a:gd name="connsiteX134" fmla="*/ 584376 w 3540888"/>
              <a:gd name="connsiteY134" fmla="*/ 622733 h 3540887"/>
              <a:gd name="connsiteX135" fmla="*/ 578072 w 3540888"/>
              <a:gd name="connsiteY135" fmla="*/ 626736 h 3540887"/>
              <a:gd name="connsiteX136" fmla="*/ 584376 w 3540888"/>
              <a:gd name="connsiteY136" fmla="*/ 622733 h 3540887"/>
              <a:gd name="connsiteX137" fmla="*/ 590914 w 3540888"/>
              <a:gd name="connsiteY137" fmla="*/ 629489 h 3540887"/>
              <a:gd name="connsiteX138" fmla="*/ 586479 w 3540888"/>
              <a:gd name="connsiteY138" fmla="*/ 622733 h 3540887"/>
              <a:gd name="connsiteX139" fmla="*/ 590684 w 3540888"/>
              <a:gd name="connsiteY139" fmla="*/ 622733 h 3540887"/>
              <a:gd name="connsiteX140" fmla="*/ 590914 w 3540888"/>
              <a:gd name="connsiteY140" fmla="*/ 629489 h 3540887"/>
              <a:gd name="connsiteX141" fmla="*/ 603185 w 3540888"/>
              <a:gd name="connsiteY141" fmla="*/ 470340 h 3540887"/>
              <a:gd name="connsiteX142" fmla="*/ 600305 w 3540888"/>
              <a:gd name="connsiteY142" fmla="*/ 459275 h 3540887"/>
              <a:gd name="connsiteX143" fmla="*/ 597428 w 3540888"/>
              <a:gd name="connsiteY143" fmla="*/ 462642 h 3540887"/>
              <a:gd name="connsiteX144" fmla="*/ 603185 w 3540888"/>
              <a:gd name="connsiteY144" fmla="*/ 470340 h 3540887"/>
              <a:gd name="connsiteX145" fmla="*/ 623332 w 3540888"/>
              <a:gd name="connsiteY145" fmla="*/ 476115 h 3540887"/>
              <a:gd name="connsiteX146" fmla="*/ 619495 w 3540888"/>
              <a:gd name="connsiteY146" fmla="*/ 465451 h 3540887"/>
              <a:gd name="connsiteX147" fmla="*/ 615657 w 3540888"/>
              <a:gd name="connsiteY147" fmla="*/ 471624 h 3540887"/>
              <a:gd name="connsiteX148" fmla="*/ 623332 w 3540888"/>
              <a:gd name="connsiteY148" fmla="*/ 476115 h 3540887"/>
              <a:gd name="connsiteX149" fmla="*/ 628526 w 3540888"/>
              <a:gd name="connsiteY149" fmla="*/ 606718 h 3540887"/>
              <a:gd name="connsiteX150" fmla="*/ 626423 w 3540888"/>
              <a:gd name="connsiteY150" fmla="*/ 614726 h 3540887"/>
              <a:gd name="connsiteX151" fmla="*/ 622218 w 3540888"/>
              <a:gd name="connsiteY151" fmla="*/ 610722 h 3540887"/>
              <a:gd name="connsiteX152" fmla="*/ 628526 w 3540888"/>
              <a:gd name="connsiteY152" fmla="*/ 606718 h 3540887"/>
              <a:gd name="connsiteX153" fmla="*/ 641138 w 3540888"/>
              <a:gd name="connsiteY153" fmla="*/ 610722 h 3540887"/>
              <a:gd name="connsiteX154" fmla="*/ 639036 w 3540888"/>
              <a:gd name="connsiteY154" fmla="*/ 598711 h 3540887"/>
              <a:gd name="connsiteX155" fmla="*/ 639036 w 3540888"/>
              <a:gd name="connsiteY155" fmla="*/ 610722 h 3540887"/>
              <a:gd name="connsiteX156" fmla="*/ 641138 w 3540888"/>
              <a:gd name="connsiteY156" fmla="*/ 610722 h 3540887"/>
              <a:gd name="connsiteX157" fmla="*/ 645263 w 3540888"/>
              <a:gd name="connsiteY157" fmla="*/ 479963 h 3540887"/>
              <a:gd name="connsiteX158" fmla="*/ 636012 w 3540888"/>
              <a:gd name="connsiteY158" fmla="*/ 473197 h 3540887"/>
              <a:gd name="connsiteX159" fmla="*/ 634984 w 3540888"/>
              <a:gd name="connsiteY159" fmla="*/ 475151 h 3540887"/>
              <a:gd name="connsiteX160" fmla="*/ 639095 w 3540888"/>
              <a:gd name="connsiteY160" fmla="*/ 479963 h 3540887"/>
              <a:gd name="connsiteX161" fmla="*/ 645263 w 3540888"/>
              <a:gd name="connsiteY161" fmla="*/ 479963 h 3540887"/>
              <a:gd name="connsiteX162" fmla="*/ 645344 w 3540888"/>
              <a:gd name="connsiteY162" fmla="*/ 626737 h 3540887"/>
              <a:gd name="connsiteX163" fmla="*/ 641138 w 3540888"/>
              <a:gd name="connsiteY163" fmla="*/ 634744 h 3540887"/>
              <a:gd name="connsiteX164" fmla="*/ 645344 w 3540888"/>
              <a:gd name="connsiteY164" fmla="*/ 626737 h 3540887"/>
              <a:gd name="connsiteX165" fmla="*/ 645401 w 3540888"/>
              <a:gd name="connsiteY165" fmla="*/ 414530 h 3540887"/>
              <a:gd name="connsiteX166" fmla="*/ 639196 w 3540888"/>
              <a:gd name="connsiteY166" fmla="*/ 408901 h 3540887"/>
              <a:gd name="connsiteX167" fmla="*/ 635862 w 3540888"/>
              <a:gd name="connsiteY167" fmla="*/ 411931 h 3540887"/>
              <a:gd name="connsiteX168" fmla="*/ 636837 w 3540888"/>
              <a:gd name="connsiteY168" fmla="*/ 412606 h 3540887"/>
              <a:gd name="connsiteX169" fmla="*/ 645401 w 3540888"/>
              <a:gd name="connsiteY169" fmla="*/ 414530 h 3540887"/>
              <a:gd name="connsiteX170" fmla="*/ 649716 w 3540888"/>
              <a:gd name="connsiteY170" fmla="*/ 678215 h 3540887"/>
              <a:gd name="connsiteX171" fmla="*/ 643876 w 3540888"/>
              <a:gd name="connsiteY171" fmla="*/ 676291 h 3540887"/>
              <a:gd name="connsiteX172" fmla="*/ 643044 w 3540888"/>
              <a:gd name="connsiteY172" fmla="*/ 685914 h 3540887"/>
              <a:gd name="connsiteX173" fmla="*/ 647491 w 3540888"/>
              <a:gd name="connsiteY173" fmla="*/ 682065 h 3540887"/>
              <a:gd name="connsiteX174" fmla="*/ 647491 w 3540888"/>
              <a:gd name="connsiteY174" fmla="*/ 685914 h 3540887"/>
              <a:gd name="connsiteX175" fmla="*/ 649716 w 3540888"/>
              <a:gd name="connsiteY175" fmla="*/ 678215 h 3540887"/>
              <a:gd name="connsiteX176" fmla="*/ 660060 w 3540888"/>
              <a:gd name="connsiteY176" fmla="*/ 626737 h 3540887"/>
              <a:gd name="connsiteX177" fmla="*/ 651652 w 3540888"/>
              <a:gd name="connsiteY177" fmla="*/ 638748 h 3540887"/>
              <a:gd name="connsiteX178" fmla="*/ 660060 w 3540888"/>
              <a:gd name="connsiteY178" fmla="*/ 626737 h 3540887"/>
              <a:gd name="connsiteX179" fmla="*/ 662162 w 3540888"/>
              <a:gd name="connsiteY179" fmla="*/ 654763 h 3540887"/>
              <a:gd name="connsiteX180" fmla="*/ 660060 w 3540888"/>
              <a:gd name="connsiteY180" fmla="*/ 670778 h 3540887"/>
              <a:gd name="connsiteX181" fmla="*/ 655854 w 3540888"/>
              <a:gd name="connsiteY181" fmla="*/ 670778 h 3540887"/>
              <a:gd name="connsiteX182" fmla="*/ 643241 w 3540888"/>
              <a:gd name="connsiteY182" fmla="*/ 702809 h 3540887"/>
              <a:gd name="connsiteX183" fmla="*/ 634833 w 3540888"/>
              <a:gd name="connsiteY183" fmla="*/ 698805 h 3540887"/>
              <a:gd name="connsiteX184" fmla="*/ 641138 w 3540888"/>
              <a:gd name="connsiteY184" fmla="*/ 686794 h 3540887"/>
              <a:gd name="connsiteX185" fmla="*/ 630628 w 3540888"/>
              <a:gd name="connsiteY185" fmla="*/ 678786 h 3540887"/>
              <a:gd name="connsiteX186" fmla="*/ 657957 w 3540888"/>
              <a:gd name="connsiteY186" fmla="*/ 650760 h 3540887"/>
              <a:gd name="connsiteX187" fmla="*/ 662162 w 3540888"/>
              <a:gd name="connsiteY187" fmla="*/ 654763 h 3540887"/>
              <a:gd name="connsiteX188" fmla="*/ 670572 w 3540888"/>
              <a:gd name="connsiteY188" fmla="*/ 654763 h 3540887"/>
              <a:gd name="connsiteX189" fmla="*/ 668470 w 3540888"/>
              <a:gd name="connsiteY189" fmla="*/ 654763 h 3540887"/>
              <a:gd name="connsiteX190" fmla="*/ 668470 w 3540888"/>
              <a:gd name="connsiteY190" fmla="*/ 666775 h 3540887"/>
              <a:gd name="connsiteX191" fmla="*/ 666368 w 3540888"/>
              <a:gd name="connsiteY191" fmla="*/ 662771 h 3540887"/>
              <a:gd name="connsiteX192" fmla="*/ 670572 w 3540888"/>
              <a:gd name="connsiteY192" fmla="*/ 650759 h 3540887"/>
              <a:gd name="connsiteX193" fmla="*/ 670572 w 3540888"/>
              <a:gd name="connsiteY193" fmla="*/ 654763 h 3540887"/>
              <a:gd name="connsiteX194" fmla="*/ 672672 w 3540888"/>
              <a:gd name="connsiteY194" fmla="*/ 582695 h 3540887"/>
              <a:gd name="connsiteX195" fmla="*/ 662162 w 3540888"/>
              <a:gd name="connsiteY195" fmla="*/ 602713 h 3540887"/>
              <a:gd name="connsiteX196" fmla="*/ 664265 w 3540888"/>
              <a:gd name="connsiteY196" fmla="*/ 594706 h 3540887"/>
              <a:gd name="connsiteX197" fmla="*/ 672672 w 3540888"/>
              <a:gd name="connsiteY197" fmla="*/ 582695 h 3540887"/>
              <a:gd name="connsiteX198" fmla="*/ 681083 w 3540888"/>
              <a:gd name="connsiteY198" fmla="*/ 602714 h 3540887"/>
              <a:gd name="connsiteX199" fmla="*/ 674775 w 3540888"/>
              <a:gd name="connsiteY199" fmla="*/ 610722 h 3540887"/>
              <a:gd name="connsiteX200" fmla="*/ 676878 w 3540888"/>
              <a:gd name="connsiteY200" fmla="*/ 594706 h 3540887"/>
              <a:gd name="connsiteX201" fmla="*/ 681083 w 3540888"/>
              <a:gd name="connsiteY201" fmla="*/ 602714 h 3540887"/>
              <a:gd name="connsiteX202" fmla="*/ 683087 w 3540888"/>
              <a:gd name="connsiteY202" fmla="*/ 566597 h 3540887"/>
              <a:gd name="connsiteX203" fmla="*/ 677018 w 3540888"/>
              <a:gd name="connsiteY203" fmla="*/ 566597 h 3540887"/>
              <a:gd name="connsiteX204" fmla="*/ 677018 w 3540888"/>
              <a:gd name="connsiteY204" fmla="*/ 578144 h 3540887"/>
              <a:gd name="connsiteX205" fmla="*/ 681065 w 3540888"/>
              <a:gd name="connsiteY205" fmla="*/ 574293 h 3540887"/>
              <a:gd name="connsiteX206" fmla="*/ 681065 w 3540888"/>
              <a:gd name="connsiteY206" fmla="*/ 570445 h 3540887"/>
              <a:gd name="connsiteX207" fmla="*/ 683087 w 3540888"/>
              <a:gd name="connsiteY207" fmla="*/ 566597 h 3540887"/>
              <a:gd name="connsiteX208" fmla="*/ 685288 w 3540888"/>
              <a:gd name="connsiteY208" fmla="*/ 630741 h 3540887"/>
              <a:gd name="connsiteX209" fmla="*/ 683186 w 3540888"/>
              <a:gd name="connsiteY209" fmla="*/ 638748 h 3540887"/>
              <a:gd name="connsiteX210" fmla="*/ 680192 w 3540888"/>
              <a:gd name="connsiteY210" fmla="*/ 641599 h 3540887"/>
              <a:gd name="connsiteX211" fmla="*/ 679359 w 3540888"/>
              <a:gd name="connsiteY211" fmla="*/ 640588 h 3540887"/>
              <a:gd name="connsiteX212" fmla="*/ 681082 w 3540888"/>
              <a:gd name="connsiteY212" fmla="*/ 630741 h 3540887"/>
              <a:gd name="connsiteX213" fmla="*/ 685288 w 3540888"/>
              <a:gd name="connsiteY213" fmla="*/ 630741 h 3540887"/>
              <a:gd name="connsiteX214" fmla="*/ 708367 w 3540888"/>
              <a:gd name="connsiteY214" fmla="*/ 594639 h 3540887"/>
              <a:gd name="connsiteX215" fmla="*/ 706142 w 3540888"/>
              <a:gd name="connsiteY215" fmla="*/ 582267 h 3540887"/>
              <a:gd name="connsiteX216" fmla="*/ 697243 w 3540888"/>
              <a:gd name="connsiteY216" fmla="*/ 586391 h 3540887"/>
              <a:gd name="connsiteX217" fmla="*/ 703917 w 3540888"/>
              <a:gd name="connsiteY217" fmla="*/ 607011 h 3540887"/>
              <a:gd name="connsiteX218" fmla="*/ 708367 w 3540888"/>
              <a:gd name="connsiteY218" fmla="*/ 594639 h 3540887"/>
              <a:gd name="connsiteX219" fmla="*/ 715067 w 3540888"/>
              <a:gd name="connsiteY219" fmla="*/ 833528 h 3540887"/>
              <a:gd name="connsiteX220" fmla="*/ 712911 w 3540888"/>
              <a:gd name="connsiteY220" fmla="*/ 837205 h 3540887"/>
              <a:gd name="connsiteX221" fmla="*/ 710373 w 3540888"/>
              <a:gd name="connsiteY221" fmla="*/ 844640 h 3540887"/>
              <a:gd name="connsiteX222" fmla="*/ 710150 w 3540888"/>
              <a:gd name="connsiteY222" fmla="*/ 844325 h 3540887"/>
              <a:gd name="connsiteX223" fmla="*/ 708493 w 3540888"/>
              <a:gd name="connsiteY223" fmla="*/ 830711 h 3540887"/>
              <a:gd name="connsiteX224" fmla="*/ 714893 w 3540888"/>
              <a:gd name="connsiteY224" fmla="*/ 833543 h 3540887"/>
              <a:gd name="connsiteX225" fmla="*/ 716062 w 3540888"/>
              <a:gd name="connsiteY225" fmla="*/ 839393 h 3540887"/>
              <a:gd name="connsiteX226" fmla="*/ 716033 w 3540888"/>
              <a:gd name="connsiteY226" fmla="*/ 839438 h 3540887"/>
              <a:gd name="connsiteX227" fmla="*/ 714719 w 3540888"/>
              <a:gd name="connsiteY227" fmla="*/ 846945 h 3540887"/>
              <a:gd name="connsiteX228" fmla="*/ 714331 w 3540888"/>
              <a:gd name="connsiteY228" fmla="*/ 846831 h 3540887"/>
              <a:gd name="connsiteX229" fmla="*/ 714219 w 3540888"/>
              <a:gd name="connsiteY229" fmla="*/ 844254 h 3540887"/>
              <a:gd name="connsiteX230" fmla="*/ 713890 w 3540888"/>
              <a:gd name="connsiteY230" fmla="*/ 836628 h 3540887"/>
              <a:gd name="connsiteX231" fmla="*/ 721613 w 3540888"/>
              <a:gd name="connsiteY231" fmla="*/ 843714 h 3540887"/>
              <a:gd name="connsiteX232" fmla="*/ 720848 w 3540888"/>
              <a:gd name="connsiteY232" fmla="*/ 846741 h 3540887"/>
              <a:gd name="connsiteX233" fmla="*/ 720618 w 3540888"/>
              <a:gd name="connsiteY233" fmla="*/ 846478 h 3540887"/>
              <a:gd name="connsiteX234" fmla="*/ 720465 w 3540888"/>
              <a:gd name="connsiteY234" fmla="*/ 845268 h 3540887"/>
              <a:gd name="connsiteX235" fmla="*/ 718702 w 3540888"/>
              <a:gd name="connsiteY235" fmla="*/ 843276 h 3540887"/>
              <a:gd name="connsiteX236" fmla="*/ 718864 w 3540888"/>
              <a:gd name="connsiteY236" fmla="*/ 844474 h 3540887"/>
              <a:gd name="connsiteX237" fmla="*/ 718399 w 3540888"/>
              <a:gd name="connsiteY237" fmla="*/ 843942 h 3540887"/>
              <a:gd name="connsiteX238" fmla="*/ 718484 w 3540888"/>
              <a:gd name="connsiteY238" fmla="*/ 842477 h 3540887"/>
              <a:gd name="connsiteX239" fmla="*/ 719205 w 3540888"/>
              <a:gd name="connsiteY239" fmla="*/ 843395 h 3540887"/>
              <a:gd name="connsiteX240" fmla="*/ 733189 w 3540888"/>
              <a:gd name="connsiteY240" fmla="*/ 586431 h 3540887"/>
              <a:gd name="connsiteX241" fmla="*/ 727357 w 3540888"/>
              <a:gd name="connsiteY241" fmla="*/ 590920 h 3540887"/>
              <a:gd name="connsiteX242" fmla="*/ 733189 w 3540888"/>
              <a:gd name="connsiteY242" fmla="*/ 586431 h 3540887"/>
              <a:gd name="connsiteX243" fmla="*/ 741840 w 3540888"/>
              <a:gd name="connsiteY243" fmla="*/ 499517 h 3540887"/>
              <a:gd name="connsiteX244" fmla="*/ 725662 w 3540888"/>
              <a:gd name="connsiteY244" fmla="*/ 495026 h 3540887"/>
              <a:gd name="connsiteX245" fmla="*/ 741840 w 3540888"/>
              <a:gd name="connsiteY245" fmla="*/ 499517 h 3540887"/>
              <a:gd name="connsiteX246" fmla="*/ 768848 w 3540888"/>
              <a:gd name="connsiteY246" fmla="*/ 787990 h 3540887"/>
              <a:gd name="connsiteX247" fmla="*/ 768023 w 3540888"/>
              <a:gd name="connsiteY247" fmla="*/ 787974 h 3540887"/>
              <a:gd name="connsiteX248" fmla="*/ 768501 w 3540888"/>
              <a:gd name="connsiteY248" fmla="*/ 787046 h 3540887"/>
              <a:gd name="connsiteX249" fmla="*/ 777804 w 3540888"/>
              <a:gd name="connsiteY249" fmla="*/ 652077 h 3540887"/>
              <a:gd name="connsiteX250" fmla="*/ 776444 w 3540888"/>
              <a:gd name="connsiteY250" fmla="*/ 651305 h 3540887"/>
              <a:gd name="connsiteX251" fmla="*/ 777030 w 3540888"/>
              <a:gd name="connsiteY251" fmla="*/ 650792 h 3540887"/>
              <a:gd name="connsiteX252" fmla="*/ 806082 w 3540888"/>
              <a:gd name="connsiteY252" fmla="*/ 590440 h 3540887"/>
              <a:gd name="connsiteX253" fmla="*/ 800956 w 3540888"/>
              <a:gd name="connsiteY253" fmla="*/ 611193 h 3540887"/>
              <a:gd name="connsiteX254" fmla="*/ 804960 w 3540888"/>
              <a:gd name="connsiteY254" fmla="*/ 610913 h 3540887"/>
              <a:gd name="connsiteX255" fmla="*/ 799304 w 3540888"/>
              <a:gd name="connsiteY255" fmla="*/ 619467 h 3540887"/>
              <a:gd name="connsiteX256" fmla="*/ 792416 w 3540888"/>
              <a:gd name="connsiteY256" fmla="*/ 599553 h 3540887"/>
              <a:gd name="connsiteX257" fmla="*/ 800076 w 3540888"/>
              <a:gd name="connsiteY257" fmla="*/ 590859 h 3540887"/>
              <a:gd name="connsiteX258" fmla="*/ 806082 w 3540888"/>
              <a:gd name="connsiteY258" fmla="*/ 590440 h 3540887"/>
              <a:gd name="connsiteX259" fmla="*/ 829582 w 3540888"/>
              <a:gd name="connsiteY259" fmla="*/ 576559 h 3540887"/>
              <a:gd name="connsiteX260" fmla="*/ 821398 w 3540888"/>
              <a:gd name="connsiteY260" fmla="*/ 573050 h 3540887"/>
              <a:gd name="connsiteX261" fmla="*/ 826878 w 3540888"/>
              <a:gd name="connsiteY261" fmla="*/ 560432 h 3540887"/>
              <a:gd name="connsiteX262" fmla="*/ 829582 w 3540888"/>
              <a:gd name="connsiteY262" fmla="*/ 576559 h 3540887"/>
              <a:gd name="connsiteX263" fmla="*/ 834470 w 3540888"/>
              <a:gd name="connsiteY263" fmla="*/ 596618 h 3540887"/>
              <a:gd name="connsiteX264" fmla="*/ 830462 w 3540888"/>
              <a:gd name="connsiteY264" fmla="*/ 596897 h 3540887"/>
              <a:gd name="connsiteX265" fmla="*/ 854955 w 3540888"/>
              <a:gd name="connsiteY265" fmla="*/ 281063 h 3540887"/>
              <a:gd name="connsiteX266" fmla="*/ 854428 w 3540888"/>
              <a:gd name="connsiteY266" fmla="*/ 268865 h 3540887"/>
              <a:gd name="connsiteX267" fmla="*/ 850775 w 3540888"/>
              <a:gd name="connsiteY267" fmla="*/ 277278 h 3540887"/>
              <a:gd name="connsiteX268" fmla="*/ 854955 w 3540888"/>
              <a:gd name="connsiteY268" fmla="*/ 281063 h 3540887"/>
              <a:gd name="connsiteX269" fmla="*/ 889100 w 3540888"/>
              <a:gd name="connsiteY269" fmla="*/ 326486 h 3540887"/>
              <a:gd name="connsiteX270" fmla="*/ 870966 w 3540888"/>
              <a:gd name="connsiteY270" fmla="*/ 322156 h 3540887"/>
              <a:gd name="connsiteX271" fmla="*/ 868951 w 3540888"/>
              <a:gd name="connsiteY271" fmla="*/ 339475 h 3540887"/>
              <a:gd name="connsiteX272" fmla="*/ 885070 w 3540888"/>
              <a:gd name="connsiteY272" fmla="*/ 339475 h 3540887"/>
              <a:gd name="connsiteX273" fmla="*/ 889100 w 3540888"/>
              <a:gd name="connsiteY273" fmla="*/ 326486 h 3540887"/>
              <a:gd name="connsiteX274" fmla="*/ 897694 w 3540888"/>
              <a:gd name="connsiteY274" fmla="*/ 444831 h 3540887"/>
              <a:gd name="connsiteX275" fmla="*/ 896565 w 3540888"/>
              <a:gd name="connsiteY275" fmla="*/ 453577 h 3540887"/>
              <a:gd name="connsiteX276" fmla="*/ 891857 w 3540888"/>
              <a:gd name="connsiteY276" fmla="*/ 437588 h 3540887"/>
              <a:gd name="connsiteX277" fmla="*/ 885849 w 3540888"/>
              <a:gd name="connsiteY277" fmla="*/ 438007 h 3540887"/>
              <a:gd name="connsiteX278" fmla="*/ 885321 w 3540888"/>
              <a:gd name="connsiteY278" fmla="*/ 425808 h 3540887"/>
              <a:gd name="connsiteX279" fmla="*/ 895686 w 3540888"/>
              <a:gd name="connsiteY279" fmla="*/ 433243 h 3540887"/>
              <a:gd name="connsiteX280" fmla="*/ 897694 w 3540888"/>
              <a:gd name="connsiteY280" fmla="*/ 444831 h 3540887"/>
              <a:gd name="connsiteX281" fmla="*/ 906371 w 3540888"/>
              <a:gd name="connsiteY281" fmla="*/ 331777 h 3540887"/>
              <a:gd name="connsiteX282" fmla="*/ 903489 w 3540888"/>
              <a:gd name="connsiteY282" fmla="*/ 323358 h 3540887"/>
              <a:gd name="connsiteX283" fmla="*/ 900612 w 3540888"/>
              <a:gd name="connsiteY283" fmla="*/ 331778 h 3540887"/>
              <a:gd name="connsiteX284" fmla="*/ 906371 w 3540888"/>
              <a:gd name="connsiteY284" fmla="*/ 331777 h 3540887"/>
              <a:gd name="connsiteX285" fmla="*/ 916129 w 3540888"/>
              <a:gd name="connsiteY285" fmla="*/ 395100 h 3540887"/>
              <a:gd name="connsiteX286" fmla="*/ 912125 w 3540888"/>
              <a:gd name="connsiteY286" fmla="*/ 395379 h 3540887"/>
              <a:gd name="connsiteX287" fmla="*/ 908889 w 3540888"/>
              <a:gd name="connsiteY287" fmla="*/ 367048 h 3540887"/>
              <a:gd name="connsiteX288" fmla="*/ 912718 w 3540888"/>
              <a:gd name="connsiteY288" fmla="*/ 362704 h 3540887"/>
              <a:gd name="connsiteX289" fmla="*/ 916129 w 3540888"/>
              <a:gd name="connsiteY289" fmla="*/ 395100 h 3540887"/>
              <a:gd name="connsiteX290" fmla="*/ 918330 w 3540888"/>
              <a:gd name="connsiteY290" fmla="*/ 260322 h 3540887"/>
              <a:gd name="connsiteX291" fmla="*/ 909969 w 3540888"/>
              <a:gd name="connsiteY291" fmla="*/ 252747 h 3540887"/>
              <a:gd name="connsiteX292" fmla="*/ 917274 w 3540888"/>
              <a:gd name="connsiteY292" fmla="*/ 235919 h 3540887"/>
              <a:gd name="connsiteX293" fmla="*/ 918330 w 3540888"/>
              <a:gd name="connsiteY293" fmla="*/ 260322 h 3540887"/>
              <a:gd name="connsiteX294" fmla="*/ 934098 w 3540888"/>
              <a:gd name="connsiteY294" fmla="*/ 320840 h 3540887"/>
              <a:gd name="connsiteX295" fmla="*/ 933869 w 3540888"/>
              <a:gd name="connsiteY295" fmla="*/ 322234 h 3540887"/>
              <a:gd name="connsiteX296" fmla="*/ 933978 w 3540888"/>
              <a:gd name="connsiteY296" fmla="*/ 320932 h 3540887"/>
              <a:gd name="connsiteX297" fmla="*/ 938882 w 3540888"/>
              <a:gd name="connsiteY297" fmla="*/ 335546 h 3540887"/>
              <a:gd name="connsiteX298" fmla="*/ 935866 w 3540888"/>
              <a:gd name="connsiteY298" fmla="*/ 340688 h 3540887"/>
              <a:gd name="connsiteX299" fmla="*/ 935567 w 3540888"/>
              <a:gd name="connsiteY299" fmla="*/ 336450 h 3540887"/>
              <a:gd name="connsiteX300" fmla="*/ 949115 w 3540888"/>
              <a:gd name="connsiteY300" fmla="*/ 368321 h 3540887"/>
              <a:gd name="connsiteX301" fmla="*/ 939454 w 3540888"/>
              <a:gd name="connsiteY301" fmla="*/ 377154 h 3540887"/>
              <a:gd name="connsiteX302" fmla="*/ 949115 w 3540888"/>
              <a:gd name="connsiteY302" fmla="*/ 368321 h 3540887"/>
              <a:gd name="connsiteX303" fmla="*/ 972028 w 3540888"/>
              <a:gd name="connsiteY303" fmla="*/ 327399 h 3540887"/>
              <a:gd name="connsiteX304" fmla="*/ 970920 w 3540888"/>
              <a:gd name="connsiteY304" fmla="*/ 332166 h 3540887"/>
              <a:gd name="connsiteX305" fmla="*/ 967276 w 3540888"/>
              <a:gd name="connsiteY305" fmla="*/ 333478 h 3540887"/>
              <a:gd name="connsiteX306" fmla="*/ 967339 w 3540888"/>
              <a:gd name="connsiteY306" fmla="*/ 332684 h 3540887"/>
              <a:gd name="connsiteX307" fmla="*/ 967507 w 3540888"/>
              <a:gd name="connsiteY307" fmla="*/ 332596 h 3540887"/>
              <a:gd name="connsiteX308" fmla="*/ 998873 w 3540888"/>
              <a:gd name="connsiteY308" fmla="*/ 336420 h 3540887"/>
              <a:gd name="connsiteX309" fmla="*/ 998359 w 3540888"/>
              <a:gd name="connsiteY309" fmla="*/ 336077 h 3540887"/>
              <a:gd name="connsiteX310" fmla="*/ 998668 w 3540888"/>
              <a:gd name="connsiteY310" fmla="*/ 335626 h 3540887"/>
              <a:gd name="connsiteX311" fmla="*/ 1023290 w 3540888"/>
              <a:gd name="connsiteY311" fmla="*/ 349148 h 3540887"/>
              <a:gd name="connsiteX312" fmla="*/ 1023015 w 3540888"/>
              <a:gd name="connsiteY312" fmla="*/ 351577 h 3540887"/>
              <a:gd name="connsiteX313" fmla="*/ 1022222 w 3540888"/>
              <a:gd name="connsiteY313" fmla="*/ 350041 h 3540887"/>
              <a:gd name="connsiteX314" fmla="*/ 1045648 w 3540888"/>
              <a:gd name="connsiteY314" fmla="*/ 250713 h 3540887"/>
              <a:gd name="connsiteX315" fmla="*/ 1045598 w 3540888"/>
              <a:gd name="connsiteY315" fmla="*/ 252275 h 3540887"/>
              <a:gd name="connsiteX316" fmla="*/ 1042479 w 3540888"/>
              <a:gd name="connsiteY316" fmla="*/ 251654 h 3540887"/>
              <a:gd name="connsiteX317" fmla="*/ 1044287 w 3540888"/>
              <a:gd name="connsiteY317" fmla="*/ 245436 h 3540887"/>
              <a:gd name="connsiteX318" fmla="*/ 1044860 w 3540888"/>
              <a:gd name="connsiteY318" fmla="*/ 247829 h 3540887"/>
              <a:gd name="connsiteX319" fmla="*/ 1045648 w 3540888"/>
              <a:gd name="connsiteY319" fmla="*/ 250713 h 3540887"/>
              <a:gd name="connsiteX320" fmla="*/ 1048311 w 3540888"/>
              <a:gd name="connsiteY320" fmla="*/ 247171 h 3540887"/>
              <a:gd name="connsiteX321" fmla="*/ 1047893 w 3540888"/>
              <a:gd name="connsiteY321" fmla="*/ 250740 h 3540887"/>
              <a:gd name="connsiteX322" fmla="*/ 1046927 w 3540888"/>
              <a:gd name="connsiteY322" fmla="*/ 249643 h 3540887"/>
              <a:gd name="connsiteX323" fmla="*/ 1046623 w 3540888"/>
              <a:gd name="connsiteY323" fmla="*/ 247705 h 3540887"/>
              <a:gd name="connsiteX324" fmla="*/ 1046554 w 3540888"/>
              <a:gd name="connsiteY324" fmla="*/ 246134 h 3540887"/>
              <a:gd name="connsiteX325" fmla="*/ 1050856 w 3540888"/>
              <a:gd name="connsiteY325" fmla="*/ 220084 h 3540887"/>
              <a:gd name="connsiteX326" fmla="*/ 1050580 w 3540888"/>
              <a:gd name="connsiteY326" fmla="*/ 222621 h 3540887"/>
              <a:gd name="connsiteX327" fmla="*/ 1047712 w 3540888"/>
              <a:gd name="connsiteY327" fmla="*/ 223181 h 3540887"/>
              <a:gd name="connsiteX328" fmla="*/ 1038894 w 3540888"/>
              <a:gd name="connsiteY328" fmla="*/ 215192 h 3540887"/>
              <a:gd name="connsiteX329" fmla="*/ 1042370 w 3540888"/>
              <a:gd name="connsiteY329" fmla="*/ 202709 h 3540887"/>
              <a:gd name="connsiteX330" fmla="*/ 1043941 w 3540888"/>
              <a:gd name="connsiteY330" fmla="*/ 203635 h 3540887"/>
              <a:gd name="connsiteX331" fmla="*/ 1045186 w 3540888"/>
              <a:gd name="connsiteY331" fmla="*/ 214499 h 3540887"/>
              <a:gd name="connsiteX332" fmla="*/ 1046811 w 3540888"/>
              <a:gd name="connsiteY332" fmla="*/ 205330 h 3540887"/>
              <a:gd name="connsiteX333" fmla="*/ 1048551 w 3540888"/>
              <a:gd name="connsiteY333" fmla="*/ 206355 h 3540887"/>
              <a:gd name="connsiteX334" fmla="*/ 1049906 w 3540888"/>
              <a:gd name="connsiteY334" fmla="*/ 214423 h 3540887"/>
              <a:gd name="connsiteX335" fmla="*/ 1053649 w 3540888"/>
              <a:gd name="connsiteY335" fmla="*/ 247946 h 3540887"/>
              <a:gd name="connsiteX336" fmla="*/ 1051382 w 3540888"/>
              <a:gd name="connsiteY336" fmla="*/ 245659 h 3540887"/>
              <a:gd name="connsiteX337" fmla="*/ 1051248 w 3540888"/>
              <a:gd name="connsiteY337" fmla="*/ 245575 h 3540887"/>
              <a:gd name="connsiteX338" fmla="*/ 1052139 w 3540888"/>
              <a:gd name="connsiteY338" fmla="*/ 242821 h 3540887"/>
              <a:gd name="connsiteX339" fmla="*/ 1053317 w 3540888"/>
              <a:gd name="connsiteY339" fmla="*/ 246820 h 3540887"/>
              <a:gd name="connsiteX340" fmla="*/ 1086966 w 3540888"/>
              <a:gd name="connsiteY340" fmla="*/ 158966 h 3540887"/>
              <a:gd name="connsiteX341" fmla="*/ 1078078 w 3540888"/>
              <a:gd name="connsiteY341" fmla="*/ 163785 h 3540887"/>
              <a:gd name="connsiteX342" fmla="*/ 1079348 w 3540888"/>
              <a:gd name="connsiteY342" fmla="*/ 151102 h 3540887"/>
              <a:gd name="connsiteX343" fmla="*/ 1075155 w 3540888"/>
              <a:gd name="connsiteY343" fmla="*/ 143523 h 3540887"/>
              <a:gd name="connsiteX344" fmla="*/ 1074042 w 3540888"/>
              <a:gd name="connsiteY344" fmla="*/ 142630 h 3540887"/>
              <a:gd name="connsiteX345" fmla="*/ 1068799 w 3540888"/>
              <a:gd name="connsiteY345" fmla="*/ 145155 h 3540887"/>
              <a:gd name="connsiteX346" fmla="*/ 1068489 w 3540888"/>
              <a:gd name="connsiteY346" fmla="*/ 147137 h 3540887"/>
              <a:gd name="connsiteX347" fmla="*/ 1068466 w 3540888"/>
              <a:gd name="connsiteY347" fmla="*/ 151863 h 3540887"/>
              <a:gd name="connsiteX348" fmla="*/ 1065195 w 3540888"/>
              <a:gd name="connsiteY348" fmla="*/ 150516 h 3540887"/>
              <a:gd name="connsiteX349" fmla="*/ 1064231 w 3540888"/>
              <a:gd name="connsiteY349" fmla="*/ 147356 h 3540887"/>
              <a:gd name="connsiteX350" fmla="*/ 1061980 w 3540888"/>
              <a:gd name="connsiteY350" fmla="*/ 148440 h 3540887"/>
              <a:gd name="connsiteX351" fmla="*/ 1063025 w 3540888"/>
              <a:gd name="connsiteY351" fmla="*/ 152243 h 3540887"/>
              <a:gd name="connsiteX352" fmla="*/ 1056132 w 3540888"/>
              <a:gd name="connsiteY352" fmla="*/ 161119 h 3540887"/>
              <a:gd name="connsiteX353" fmla="*/ 1069009 w 3540888"/>
              <a:gd name="connsiteY353" fmla="*/ 164418 h 3540887"/>
              <a:gd name="connsiteX354" fmla="*/ 1075175 w 3540888"/>
              <a:gd name="connsiteY354" fmla="*/ 180778 h 3540887"/>
              <a:gd name="connsiteX355" fmla="*/ 1068828 w 3540888"/>
              <a:gd name="connsiteY355" fmla="*/ 160233 h 3540887"/>
              <a:gd name="connsiteX356" fmla="*/ 1080798 w 3540888"/>
              <a:gd name="connsiteY356" fmla="*/ 184584 h 3540887"/>
              <a:gd name="connsiteX357" fmla="*/ 1086966 w 3540888"/>
              <a:gd name="connsiteY357" fmla="*/ 158966 h 3540887"/>
              <a:gd name="connsiteX358" fmla="*/ 1092145 w 3540888"/>
              <a:gd name="connsiteY358" fmla="*/ 146201 h 3540887"/>
              <a:gd name="connsiteX359" fmla="*/ 1089975 w 3540888"/>
              <a:gd name="connsiteY359" fmla="*/ 136664 h 3540887"/>
              <a:gd name="connsiteX360" fmla="*/ 1089919 w 3540888"/>
              <a:gd name="connsiteY360" fmla="*/ 135978 h 3540887"/>
              <a:gd name="connsiteX361" fmla="*/ 1088688 w 3540888"/>
              <a:gd name="connsiteY361" fmla="*/ 136428 h 3540887"/>
              <a:gd name="connsiteX362" fmla="*/ 1089083 w 3540888"/>
              <a:gd name="connsiteY362" fmla="*/ 139275 h 3540887"/>
              <a:gd name="connsiteX363" fmla="*/ 1092145 w 3540888"/>
              <a:gd name="connsiteY363" fmla="*/ 146201 h 3540887"/>
              <a:gd name="connsiteX364" fmla="*/ 1096758 w 3540888"/>
              <a:gd name="connsiteY364" fmla="*/ 133475 h 3540887"/>
              <a:gd name="connsiteX365" fmla="*/ 1096477 w 3540888"/>
              <a:gd name="connsiteY365" fmla="*/ 133578 h 3540887"/>
              <a:gd name="connsiteX366" fmla="*/ 1096623 w 3540888"/>
              <a:gd name="connsiteY366" fmla="*/ 133650 h 3540887"/>
              <a:gd name="connsiteX367" fmla="*/ 1102025 w 3540888"/>
              <a:gd name="connsiteY367" fmla="*/ 235261 h 3540887"/>
              <a:gd name="connsiteX368" fmla="*/ 1095665 w 3540888"/>
              <a:gd name="connsiteY368" fmla="*/ 227546 h 3540887"/>
              <a:gd name="connsiteX369" fmla="*/ 1102025 w 3540888"/>
              <a:gd name="connsiteY369" fmla="*/ 235261 h 3540887"/>
              <a:gd name="connsiteX370" fmla="*/ 1135360 w 3540888"/>
              <a:gd name="connsiteY370" fmla="*/ 216617 h 3540887"/>
              <a:gd name="connsiteX371" fmla="*/ 1134063 w 3540888"/>
              <a:gd name="connsiteY371" fmla="*/ 233024 h 3540887"/>
              <a:gd name="connsiteX372" fmla="*/ 1133132 w 3540888"/>
              <a:gd name="connsiteY372" fmla="*/ 231113 h 3540887"/>
              <a:gd name="connsiteX373" fmla="*/ 1133025 w 3540888"/>
              <a:gd name="connsiteY373" fmla="*/ 226468 h 3540887"/>
              <a:gd name="connsiteX374" fmla="*/ 1133359 w 3540888"/>
              <a:gd name="connsiteY374" fmla="*/ 216757 h 3540887"/>
              <a:gd name="connsiteX375" fmla="*/ 1135360 w 3540888"/>
              <a:gd name="connsiteY375" fmla="*/ 216617 h 3540887"/>
              <a:gd name="connsiteX376" fmla="*/ 1143452 w 3540888"/>
              <a:gd name="connsiteY376" fmla="*/ 129190 h 3540887"/>
              <a:gd name="connsiteX377" fmla="*/ 1143300 w 3540888"/>
              <a:gd name="connsiteY377" fmla="*/ 129713 h 3540887"/>
              <a:gd name="connsiteX378" fmla="*/ 1142664 w 3540888"/>
              <a:gd name="connsiteY378" fmla="*/ 124316 h 3540887"/>
              <a:gd name="connsiteX379" fmla="*/ 1142679 w 3540888"/>
              <a:gd name="connsiteY379" fmla="*/ 123839 h 3540887"/>
              <a:gd name="connsiteX380" fmla="*/ 1159741 w 3540888"/>
              <a:gd name="connsiteY380" fmla="*/ 223073 h 3540887"/>
              <a:gd name="connsiteX381" fmla="*/ 1158405 w 3540888"/>
              <a:gd name="connsiteY381" fmla="*/ 234259 h 3540887"/>
              <a:gd name="connsiteX382" fmla="*/ 1157816 w 3540888"/>
              <a:gd name="connsiteY382" fmla="*/ 234508 h 3540887"/>
              <a:gd name="connsiteX383" fmla="*/ 1157704 w 3540888"/>
              <a:gd name="connsiteY383" fmla="*/ 236053 h 3540887"/>
              <a:gd name="connsiteX384" fmla="*/ 1154918 w 3540888"/>
              <a:gd name="connsiteY384" fmla="*/ 239217 h 3540887"/>
              <a:gd name="connsiteX385" fmla="*/ 1154440 w 3540888"/>
              <a:gd name="connsiteY385" fmla="*/ 239762 h 3540887"/>
              <a:gd name="connsiteX386" fmla="*/ 1159741 w 3540888"/>
              <a:gd name="connsiteY386" fmla="*/ 223073 h 3540887"/>
              <a:gd name="connsiteX387" fmla="*/ 1165925 w 3540888"/>
              <a:gd name="connsiteY387" fmla="*/ 226719 h 3540887"/>
              <a:gd name="connsiteX388" fmla="*/ 1162096 w 3540888"/>
              <a:gd name="connsiteY388" fmla="*/ 231067 h 3540887"/>
              <a:gd name="connsiteX389" fmla="*/ 1161744 w 3540888"/>
              <a:gd name="connsiteY389" fmla="*/ 222933 h 3540887"/>
              <a:gd name="connsiteX390" fmla="*/ 1165925 w 3540888"/>
              <a:gd name="connsiteY390" fmla="*/ 226719 h 3540887"/>
              <a:gd name="connsiteX391" fmla="*/ 1170769 w 3540888"/>
              <a:gd name="connsiteY391" fmla="*/ 152953 h 3540887"/>
              <a:gd name="connsiteX392" fmla="*/ 1165640 w 3540888"/>
              <a:gd name="connsiteY392" fmla="*/ 173705 h 3540887"/>
              <a:gd name="connsiteX393" fmla="*/ 1168169 w 3540888"/>
              <a:gd name="connsiteY393" fmla="*/ 185769 h 3540887"/>
              <a:gd name="connsiteX394" fmla="*/ 1140487 w 3540888"/>
              <a:gd name="connsiteY394" fmla="*/ 195859 h 3540887"/>
              <a:gd name="connsiteX395" fmla="*/ 1143723 w 3540888"/>
              <a:gd name="connsiteY395" fmla="*/ 224191 h 3540887"/>
              <a:gd name="connsiteX396" fmla="*/ 1147199 w 3540888"/>
              <a:gd name="connsiteY396" fmla="*/ 211709 h 3540887"/>
              <a:gd name="connsiteX397" fmla="*/ 1153736 w 3540888"/>
              <a:gd name="connsiteY397" fmla="*/ 223492 h 3540887"/>
              <a:gd name="connsiteX398" fmla="*/ 1152612 w 3540888"/>
              <a:gd name="connsiteY398" fmla="*/ 243965 h 3540887"/>
              <a:gd name="connsiteX399" fmla="*/ 1148256 w 3540888"/>
              <a:gd name="connsiteY399" fmla="*/ 236111 h 3540887"/>
              <a:gd name="connsiteX400" fmla="*/ 1149555 w 3540888"/>
              <a:gd name="connsiteY400" fmla="*/ 219703 h 3540887"/>
              <a:gd name="connsiteX401" fmla="*/ 1140247 w 3540888"/>
              <a:gd name="connsiteY401" fmla="*/ 236670 h 3540887"/>
              <a:gd name="connsiteX402" fmla="*/ 1139366 w 3540888"/>
              <a:gd name="connsiteY402" fmla="*/ 216337 h 3540887"/>
              <a:gd name="connsiteX403" fmla="*/ 1133183 w 3540888"/>
              <a:gd name="connsiteY403" fmla="*/ 212687 h 3540887"/>
              <a:gd name="connsiteX404" fmla="*/ 1132654 w 3540888"/>
              <a:gd name="connsiteY404" fmla="*/ 200484 h 3540887"/>
              <a:gd name="connsiteX405" fmla="*/ 1138662 w 3540888"/>
              <a:gd name="connsiteY405" fmla="*/ 200064 h 3540887"/>
              <a:gd name="connsiteX406" fmla="*/ 1134304 w 3540888"/>
              <a:gd name="connsiteY406" fmla="*/ 192210 h 3540887"/>
              <a:gd name="connsiteX407" fmla="*/ 1142139 w 3540888"/>
              <a:gd name="connsiteY407" fmla="*/ 187586 h 3540887"/>
              <a:gd name="connsiteX408" fmla="*/ 1133424 w 3540888"/>
              <a:gd name="connsiteY408" fmla="*/ 171877 h 3540887"/>
              <a:gd name="connsiteX409" fmla="*/ 1137255 w 3540888"/>
              <a:gd name="connsiteY409" fmla="*/ 167528 h 3540887"/>
              <a:gd name="connsiteX410" fmla="*/ 1136551 w 3540888"/>
              <a:gd name="connsiteY410" fmla="*/ 151260 h 3540887"/>
              <a:gd name="connsiteX411" fmla="*/ 1128539 w 3540888"/>
              <a:gd name="connsiteY411" fmla="*/ 151819 h 3540887"/>
              <a:gd name="connsiteX412" fmla="*/ 1130015 w 3540888"/>
              <a:gd name="connsiteY412" fmla="*/ 139476 h 3540887"/>
              <a:gd name="connsiteX413" fmla="*/ 1134371 w 3540888"/>
              <a:gd name="connsiteY413" fmla="*/ 147334 h 3540887"/>
              <a:gd name="connsiteX414" fmla="*/ 1135846 w 3540888"/>
              <a:gd name="connsiteY414" fmla="*/ 134992 h 3540887"/>
              <a:gd name="connsiteX415" fmla="*/ 1136199 w 3540888"/>
              <a:gd name="connsiteY415" fmla="*/ 143126 h 3540887"/>
              <a:gd name="connsiteX416" fmla="*/ 1139047 w 3540888"/>
              <a:gd name="connsiteY416" fmla="*/ 139358 h 3540887"/>
              <a:gd name="connsiteX417" fmla="*/ 1140550 w 3540888"/>
              <a:gd name="connsiteY417" fmla="*/ 138994 h 3540887"/>
              <a:gd name="connsiteX418" fmla="*/ 1141478 w 3540888"/>
              <a:gd name="connsiteY418" fmla="*/ 141734 h 3540887"/>
              <a:gd name="connsiteX419" fmla="*/ 1139447 w 3540888"/>
              <a:gd name="connsiteY419" fmla="*/ 146528 h 3540887"/>
              <a:gd name="connsiteX420" fmla="*/ 1142057 w 3540888"/>
              <a:gd name="connsiteY420" fmla="*/ 155137 h 3540887"/>
              <a:gd name="connsiteX421" fmla="*/ 1145120 w 3540888"/>
              <a:gd name="connsiteY421" fmla="*/ 154496 h 3540887"/>
              <a:gd name="connsiteX422" fmla="*/ 1145263 w 3540888"/>
              <a:gd name="connsiteY422" fmla="*/ 154604 h 3540887"/>
              <a:gd name="connsiteX423" fmla="*/ 1145541 w 3540888"/>
              <a:gd name="connsiteY423" fmla="*/ 154407 h 3540887"/>
              <a:gd name="connsiteX424" fmla="*/ 1145753 w 3540888"/>
              <a:gd name="connsiteY424" fmla="*/ 154363 h 3540887"/>
              <a:gd name="connsiteX425" fmla="*/ 1145763 w 3540888"/>
              <a:gd name="connsiteY425" fmla="*/ 154249 h 3540887"/>
              <a:gd name="connsiteX426" fmla="*/ 1149860 w 3540888"/>
              <a:gd name="connsiteY426" fmla="*/ 151351 h 3540887"/>
              <a:gd name="connsiteX427" fmla="*/ 1160404 w 3540888"/>
              <a:gd name="connsiteY427" fmla="*/ 145517 h 3540887"/>
              <a:gd name="connsiteX428" fmla="*/ 1157696 w 3540888"/>
              <a:gd name="connsiteY428" fmla="*/ 129384 h 3540887"/>
              <a:gd name="connsiteX429" fmla="*/ 1164056 w 3540888"/>
              <a:gd name="connsiteY429" fmla="*/ 137099 h 3540887"/>
              <a:gd name="connsiteX430" fmla="*/ 1170769 w 3540888"/>
              <a:gd name="connsiteY430" fmla="*/ 152953 h 3540887"/>
              <a:gd name="connsiteX431" fmla="*/ 1173297 w 3540888"/>
              <a:gd name="connsiteY431" fmla="*/ 165011 h 3540887"/>
              <a:gd name="connsiteX432" fmla="*/ 1172310 w 3540888"/>
              <a:gd name="connsiteY432" fmla="*/ 171200 h 3540887"/>
              <a:gd name="connsiteX433" fmla="*/ 1171717 w 3540888"/>
              <a:gd name="connsiteY433" fmla="*/ 172700 h 3540887"/>
              <a:gd name="connsiteX434" fmla="*/ 1170784 w 3540888"/>
              <a:gd name="connsiteY434" fmla="*/ 172939 h 3540887"/>
              <a:gd name="connsiteX435" fmla="*/ 1169581 w 3540888"/>
              <a:gd name="connsiteY435" fmla="*/ 174665 h 3540887"/>
              <a:gd name="connsiteX436" fmla="*/ 1169307 w 3540888"/>
              <a:gd name="connsiteY436" fmla="*/ 171410 h 3540887"/>
              <a:gd name="connsiteX437" fmla="*/ 1173297 w 3540888"/>
              <a:gd name="connsiteY437" fmla="*/ 165011 h 3540887"/>
              <a:gd name="connsiteX438" fmla="*/ 1492275 w 3540888"/>
              <a:gd name="connsiteY438" fmla="*/ 110108 h 3540887"/>
              <a:gd name="connsiteX439" fmla="*/ 1488799 w 3540888"/>
              <a:gd name="connsiteY439" fmla="*/ 122590 h 3540887"/>
              <a:gd name="connsiteX440" fmla="*/ 1492275 w 3540888"/>
              <a:gd name="connsiteY440" fmla="*/ 110108 h 3540887"/>
              <a:gd name="connsiteX441" fmla="*/ 1518493 w 3540888"/>
              <a:gd name="connsiteY441" fmla="*/ 22764 h 3540887"/>
              <a:gd name="connsiteX442" fmla="*/ 1515645 w 3540888"/>
              <a:gd name="connsiteY442" fmla="*/ 20401 h 3540887"/>
              <a:gd name="connsiteX443" fmla="*/ 1513647 w 3540888"/>
              <a:gd name="connsiteY443" fmla="*/ 20706 h 3540887"/>
              <a:gd name="connsiteX444" fmla="*/ 1511612 w 3540888"/>
              <a:gd name="connsiteY444" fmla="*/ 27162 h 3540887"/>
              <a:gd name="connsiteX445" fmla="*/ 1515840 w 3540888"/>
              <a:gd name="connsiteY445" fmla="*/ 27843 h 3540887"/>
              <a:gd name="connsiteX446" fmla="*/ 1518493 w 3540888"/>
              <a:gd name="connsiteY446" fmla="*/ 22764 h 3540887"/>
              <a:gd name="connsiteX447" fmla="*/ 1566389 w 3540888"/>
              <a:gd name="connsiteY447" fmla="*/ 149377 h 3540887"/>
              <a:gd name="connsiteX448" fmla="*/ 1560614 w 3540888"/>
              <a:gd name="connsiteY448" fmla="*/ 158925 h 3540887"/>
              <a:gd name="connsiteX449" fmla="*/ 1566389 w 3540888"/>
              <a:gd name="connsiteY449" fmla="*/ 149377 h 3540887"/>
              <a:gd name="connsiteX450" fmla="*/ 1568586 w 3540888"/>
              <a:gd name="connsiteY450" fmla="*/ 202689 h 3540887"/>
              <a:gd name="connsiteX451" fmla="*/ 1554394 w 3540888"/>
              <a:gd name="connsiteY451" fmla="*/ 199598 h 3540887"/>
              <a:gd name="connsiteX452" fmla="*/ 1560225 w 3540888"/>
              <a:gd name="connsiteY452" fmla="*/ 195113 h 3540887"/>
              <a:gd name="connsiteX453" fmla="*/ 1557870 w 3540888"/>
              <a:gd name="connsiteY453" fmla="*/ 187119 h 3540887"/>
              <a:gd name="connsiteX454" fmla="*/ 1568586 w 3540888"/>
              <a:gd name="connsiteY454" fmla="*/ 202689 h 3540887"/>
              <a:gd name="connsiteX455" fmla="*/ 1572732 w 3540888"/>
              <a:gd name="connsiteY455" fmla="*/ 132609 h 3540887"/>
              <a:gd name="connsiteX456" fmla="*/ 1569377 w 3540888"/>
              <a:gd name="connsiteY456" fmla="*/ 136761 h 3540887"/>
              <a:gd name="connsiteX457" fmla="*/ 1567277 w 3540888"/>
              <a:gd name="connsiteY457" fmla="*/ 129072 h 3540887"/>
              <a:gd name="connsiteX458" fmla="*/ 1569546 w 3540888"/>
              <a:gd name="connsiteY458" fmla="*/ 140667 h 3540887"/>
              <a:gd name="connsiteX459" fmla="*/ 1572732 w 3540888"/>
              <a:gd name="connsiteY459" fmla="*/ 132609 h 3540887"/>
              <a:gd name="connsiteX460" fmla="*/ 1575558 w 3540888"/>
              <a:gd name="connsiteY460" fmla="*/ 116960 h 3540887"/>
              <a:gd name="connsiteX461" fmla="*/ 1573649 w 3540888"/>
              <a:gd name="connsiteY461" fmla="*/ 112955 h 3540887"/>
              <a:gd name="connsiteX462" fmla="*/ 1572665 w 3540888"/>
              <a:gd name="connsiteY462" fmla="*/ 120859 h 3540887"/>
              <a:gd name="connsiteX463" fmla="*/ 1574325 w 3540888"/>
              <a:gd name="connsiteY463" fmla="*/ 128580 h 3540887"/>
              <a:gd name="connsiteX464" fmla="*/ 1575755 w 3540888"/>
              <a:gd name="connsiteY464" fmla="*/ 117376 h 3540887"/>
              <a:gd name="connsiteX465" fmla="*/ 1575582 w 3540888"/>
              <a:gd name="connsiteY465" fmla="*/ 116737 h 3540887"/>
              <a:gd name="connsiteX466" fmla="*/ 1575558 w 3540888"/>
              <a:gd name="connsiteY466" fmla="*/ 116960 h 3540887"/>
              <a:gd name="connsiteX467" fmla="*/ 1581037 w 3540888"/>
              <a:gd name="connsiteY467" fmla="*/ 120276 h 3540887"/>
              <a:gd name="connsiteX468" fmla="*/ 1576808 w 3540888"/>
              <a:gd name="connsiteY468" fmla="*/ 119589 h 3540887"/>
              <a:gd name="connsiteX469" fmla="*/ 1575755 w 3540888"/>
              <a:gd name="connsiteY469" fmla="*/ 117376 h 3540887"/>
              <a:gd name="connsiteX470" fmla="*/ 1579782 w 3540888"/>
              <a:gd name="connsiteY470" fmla="*/ 132117 h 3540887"/>
              <a:gd name="connsiteX471" fmla="*/ 1581037 w 3540888"/>
              <a:gd name="connsiteY471" fmla="*/ 120276 h 3540887"/>
              <a:gd name="connsiteX472" fmla="*/ 1590007 w 3540888"/>
              <a:gd name="connsiteY472" fmla="*/ 143811 h 3540887"/>
              <a:gd name="connsiteX473" fmla="*/ 1584233 w 3540888"/>
              <a:gd name="connsiteY473" fmla="*/ 153358 h 3540887"/>
              <a:gd name="connsiteX474" fmla="*/ 1590007 w 3540888"/>
              <a:gd name="connsiteY474" fmla="*/ 143811 h 3540887"/>
              <a:gd name="connsiteX475" fmla="*/ 1602325 w 3540888"/>
              <a:gd name="connsiteY475" fmla="*/ 183443 h 3540887"/>
              <a:gd name="connsiteX476" fmla="*/ 1601987 w 3540888"/>
              <a:gd name="connsiteY476" fmla="*/ 175627 h 3540887"/>
              <a:gd name="connsiteX477" fmla="*/ 1600226 w 3540888"/>
              <a:gd name="connsiteY477" fmla="*/ 175750 h 3540887"/>
              <a:gd name="connsiteX478" fmla="*/ 1593347 w 3540888"/>
              <a:gd name="connsiteY478" fmla="*/ 180147 h 3540887"/>
              <a:gd name="connsiteX479" fmla="*/ 1593516 w 3540888"/>
              <a:gd name="connsiteY479" fmla="*/ 184057 h 3540887"/>
              <a:gd name="connsiteX480" fmla="*/ 1591924 w 3540888"/>
              <a:gd name="connsiteY480" fmla="*/ 188087 h 3540887"/>
              <a:gd name="connsiteX481" fmla="*/ 1602325 w 3540888"/>
              <a:gd name="connsiteY481" fmla="*/ 183443 h 3540887"/>
              <a:gd name="connsiteX482" fmla="*/ 1610423 w 3540888"/>
              <a:gd name="connsiteY482" fmla="*/ 145977 h 3540887"/>
              <a:gd name="connsiteX483" fmla="*/ 1607131 w 3540888"/>
              <a:gd name="connsiteY483" fmla="*/ 154697 h 3540887"/>
              <a:gd name="connsiteX484" fmla="*/ 1587368 w 3540888"/>
              <a:gd name="connsiteY484" fmla="*/ 164566 h 3540887"/>
              <a:gd name="connsiteX485" fmla="*/ 1591030 w 3540888"/>
              <a:gd name="connsiteY485" fmla="*/ 164310 h 3540887"/>
              <a:gd name="connsiteX486" fmla="*/ 1600179 w 3540888"/>
              <a:gd name="connsiteY486" fmla="*/ 163672 h 3540887"/>
              <a:gd name="connsiteX487" fmla="*/ 1609144 w 3540888"/>
              <a:gd name="connsiteY487" fmla="*/ 158800 h 3540887"/>
              <a:gd name="connsiteX488" fmla="*/ 1610423 w 3540888"/>
              <a:gd name="connsiteY488" fmla="*/ 145977 h 3540887"/>
              <a:gd name="connsiteX489" fmla="*/ 1736409 w 3540888"/>
              <a:gd name="connsiteY489" fmla="*/ 3420655 h 3540887"/>
              <a:gd name="connsiteX490" fmla="*/ 1724277 w 3540888"/>
              <a:gd name="connsiteY490" fmla="*/ 3424504 h 3540887"/>
              <a:gd name="connsiteX491" fmla="*/ 1724276 w 3540888"/>
              <a:gd name="connsiteY491" fmla="*/ 3432204 h 3540887"/>
              <a:gd name="connsiteX492" fmla="*/ 1726298 w 3540888"/>
              <a:gd name="connsiteY492" fmla="*/ 3432204 h 3540887"/>
              <a:gd name="connsiteX493" fmla="*/ 1734387 w 3540888"/>
              <a:gd name="connsiteY493" fmla="*/ 3428356 h 3540887"/>
              <a:gd name="connsiteX494" fmla="*/ 1734387 w 3540888"/>
              <a:gd name="connsiteY494" fmla="*/ 3424504 h 3540887"/>
              <a:gd name="connsiteX495" fmla="*/ 1736409 w 3540888"/>
              <a:gd name="connsiteY495" fmla="*/ 3420655 h 3540887"/>
              <a:gd name="connsiteX496" fmla="*/ 1740456 w 3540888"/>
              <a:gd name="connsiteY496" fmla="*/ 3444072 h 3540887"/>
              <a:gd name="connsiteX497" fmla="*/ 1736254 w 3540888"/>
              <a:gd name="connsiteY497" fmla="*/ 3444072 h 3540887"/>
              <a:gd name="connsiteX498" fmla="*/ 1725752 w 3540888"/>
              <a:gd name="connsiteY498" fmla="*/ 3444071 h 3540887"/>
              <a:gd name="connsiteX499" fmla="*/ 1715253 w 3540888"/>
              <a:gd name="connsiteY499" fmla="*/ 3448242 h 3540887"/>
              <a:gd name="connsiteX500" fmla="*/ 1713155 w 3540888"/>
              <a:gd name="connsiteY500" fmla="*/ 3460751 h 3540887"/>
              <a:gd name="connsiteX501" fmla="*/ 1717354 w 3540888"/>
              <a:gd name="connsiteY501" fmla="*/ 3452411 h 3540887"/>
              <a:gd name="connsiteX502" fmla="*/ 1740456 w 3540888"/>
              <a:gd name="connsiteY502" fmla="*/ 3444072 h 3540887"/>
              <a:gd name="connsiteX503" fmla="*/ 1743489 w 3540888"/>
              <a:gd name="connsiteY503" fmla="*/ 3455296 h 3540887"/>
              <a:gd name="connsiteX504" fmla="*/ 1736409 w 3540888"/>
              <a:gd name="connsiteY504" fmla="*/ 3464278 h 3540887"/>
              <a:gd name="connsiteX505" fmla="*/ 1743489 w 3540888"/>
              <a:gd name="connsiteY505" fmla="*/ 3455296 h 3540887"/>
              <a:gd name="connsiteX506" fmla="*/ 1751408 w 3540888"/>
              <a:gd name="connsiteY506" fmla="*/ 3491222 h 3540887"/>
              <a:gd name="connsiteX507" fmla="*/ 1747530 w 3540888"/>
              <a:gd name="connsiteY507" fmla="*/ 3476466 h 3540887"/>
              <a:gd name="connsiteX508" fmla="*/ 1745508 w 3540888"/>
              <a:gd name="connsiteY508" fmla="*/ 3488011 h 3540887"/>
              <a:gd name="connsiteX509" fmla="*/ 1750313 w 3540888"/>
              <a:gd name="connsiteY509" fmla="*/ 3488976 h 3540887"/>
              <a:gd name="connsiteX510" fmla="*/ 1751613 w 3540888"/>
              <a:gd name="connsiteY510" fmla="*/ 3491644 h 3540887"/>
              <a:gd name="connsiteX511" fmla="*/ 1751408 w 3540888"/>
              <a:gd name="connsiteY511" fmla="*/ 3491222 h 3540887"/>
              <a:gd name="connsiteX512" fmla="*/ 1751575 w 3540888"/>
              <a:gd name="connsiteY512" fmla="*/ 3491861 h 3540887"/>
              <a:gd name="connsiteX513" fmla="*/ 1755117 w 3540888"/>
              <a:gd name="connsiteY513" fmla="*/ 3488012 h 3540887"/>
              <a:gd name="connsiteX514" fmla="*/ 1753600 w 3540888"/>
              <a:gd name="connsiteY514" fmla="*/ 3480315 h 3540887"/>
              <a:gd name="connsiteX515" fmla="*/ 1751613 w 3540888"/>
              <a:gd name="connsiteY515" fmla="*/ 3491644 h 3540887"/>
              <a:gd name="connsiteX516" fmla="*/ 1753600 w 3540888"/>
              <a:gd name="connsiteY516" fmla="*/ 3495710 h 3540887"/>
              <a:gd name="connsiteX517" fmla="*/ 1755117 w 3540888"/>
              <a:gd name="connsiteY517" fmla="*/ 3488012 h 3540887"/>
              <a:gd name="connsiteX518" fmla="*/ 1761689 w 3540888"/>
              <a:gd name="connsiteY518" fmla="*/ 3480315 h 3540887"/>
              <a:gd name="connsiteX519" fmla="*/ 1759666 w 3540888"/>
              <a:gd name="connsiteY519" fmla="*/ 3468770 h 3540887"/>
              <a:gd name="connsiteX520" fmla="*/ 1755621 w 3540888"/>
              <a:gd name="connsiteY520" fmla="*/ 3476466 h 3540887"/>
              <a:gd name="connsiteX521" fmla="*/ 1759666 w 3540888"/>
              <a:gd name="connsiteY521" fmla="*/ 3472618 h 3540887"/>
              <a:gd name="connsiteX522" fmla="*/ 1761689 w 3540888"/>
              <a:gd name="connsiteY522" fmla="*/ 3480315 h 3540887"/>
              <a:gd name="connsiteX523" fmla="*/ 1770791 w 3540888"/>
              <a:gd name="connsiteY523" fmla="*/ 3451447 h 3540887"/>
              <a:gd name="connsiteX524" fmla="*/ 1763710 w 3540888"/>
              <a:gd name="connsiteY524" fmla="*/ 3460430 h 3540887"/>
              <a:gd name="connsiteX525" fmla="*/ 1770791 w 3540888"/>
              <a:gd name="connsiteY525" fmla="*/ 3451447 h 3540887"/>
              <a:gd name="connsiteX526" fmla="*/ 1779924 w 3540888"/>
              <a:gd name="connsiteY526" fmla="*/ 3411922 h 3540887"/>
              <a:gd name="connsiteX527" fmla="*/ 1773028 w 3540888"/>
              <a:gd name="connsiteY527" fmla="*/ 3415927 h 3540887"/>
              <a:gd name="connsiteX528" fmla="*/ 1775327 w 3540888"/>
              <a:gd name="connsiteY528" fmla="*/ 3423941 h 3540887"/>
              <a:gd name="connsiteX529" fmla="*/ 1763836 w 3540888"/>
              <a:gd name="connsiteY529" fmla="*/ 3407912 h 3540887"/>
              <a:gd name="connsiteX530" fmla="*/ 1779924 w 3540888"/>
              <a:gd name="connsiteY530" fmla="*/ 3411922 h 3540887"/>
              <a:gd name="connsiteX531" fmla="*/ 1825479 w 3540888"/>
              <a:gd name="connsiteY531" fmla="*/ 3538108 h 3540887"/>
              <a:gd name="connsiteX532" fmla="*/ 1823130 w 3540888"/>
              <a:gd name="connsiteY532" fmla="*/ 3531399 h 3540887"/>
              <a:gd name="connsiteX533" fmla="*/ 1821314 w 3540888"/>
              <a:gd name="connsiteY533" fmla="*/ 3538319 h 3540887"/>
              <a:gd name="connsiteX534" fmla="*/ 1851168 w 3540888"/>
              <a:gd name="connsiteY534" fmla="*/ 3492063 h 3540887"/>
              <a:gd name="connsiteX535" fmla="*/ 1846573 w 3540888"/>
              <a:gd name="connsiteY535" fmla="*/ 3504086 h 3540887"/>
              <a:gd name="connsiteX536" fmla="*/ 1851168 w 3540888"/>
              <a:gd name="connsiteY536" fmla="*/ 3492063 h 3540887"/>
              <a:gd name="connsiteX537" fmla="*/ 2219172 w 3540888"/>
              <a:gd name="connsiteY537" fmla="*/ 3466019 h 3540887"/>
              <a:gd name="connsiteX538" fmla="*/ 2214289 w 3540888"/>
              <a:gd name="connsiteY538" fmla="*/ 3472030 h 3540887"/>
              <a:gd name="connsiteX539" fmla="*/ 2215725 w 3540888"/>
              <a:gd name="connsiteY539" fmla="*/ 3466019 h 3540887"/>
              <a:gd name="connsiteX540" fmla="*/ 2216478 w 3540888"/>
              <a:gd name="connsiteY540" fmla="*/ 3464586 h 3540887"/>
              <a:gd name="connsiteX541" fmla="*/ 2217558 w 3540888"/>
              <a:gd name="connsiteY541" fmla="*/ 3464416 h 3540887"/>
              <a:gd name="connsiteX542" fmla="*/ 2219019 w 3540888"/>
              <a:gd name="connsiteY542" fmla="*/ 3462802 h 3540887"/>
              <a:gd name="connsiteX543" fmla="*/ 2230377 w 3540888"/>
              <a:gd name="connsiteY543" fmla="*/ 3415927 h 3540887"/>
              <a:gd name="connsiteX544" fmla="*/ 2225781 w 3540888"/>
              <a:gd name="connsiteY544" fmla="*/ 3411922 h 3540887"/>
              <a:gd name="connsiteX545" fmla="*/ 2230377 w 3540888"/>
              <a:gd name="connsiteY545" fmla="*/ 3407913 h 3540887"/>
              <a:gd name="connsiteX546" fmla="*/ 2230377 w 3540888"/>
              <a:gd name="connsiteY546" fmla="*/ 3415927 h 3540887"/>
              <a:gd name="connsiteX547" fmla="*/ 2239569 w 3540888"/>
              <a:gd name="connsiteY547" fmla="*/ 3399897 h 3540887"/>
              <a:gd name="connsiteX548" fmla="*/ 2232676 w 3540888"/>
              <a:gd name="connsiteY548" fmla="*/ 3415927 h 3540887"/>
              <a:gd name="connsiteX549" fmla="*/ 2234759 w 3540888"/>
              <a:gd name="connsiteY549" fmla="*/ 3405030 h 3540887"/>
              <a:gd name="connsiteX550" fmla="*/ 2235446 w 3540888"/>
              <a:gd name="connsiteY550" fmla="*/ 3404827 h 3540887"/>
              <a:gd name="connsiteX551" fmla="*/ 2235650 w 3540888"/>
              <a:gd name="connsiteY551" fmla="*/ 3403317 h 3540887"/>
              <a:gd name="connsiteX552" fmla="*/ 2238995 w 3540888"/>
              <a:gd name="connsiteY552" fmla="*/ 3400399 h 3540887"/>
              <a:gd name="connsiteX553" fmla="*/ 2239569 w 3540888"/>
              <a:gd name="connsiteY553" fmla="*/ 3399897 h 3540887"/>
              <a:gd name="connsiteX554" fmla="*/ 2263522 w 3540888"/>
              <a:gd name="connsiteY554" fmla="*/ 3409854 h 3540887"/>
              <a:gd name="connsiteX555" fmla="*/ 2263414 w 3540888"/>
              <a:gd name="connsiteY555" fmla="*/ 3414424 h 3540887"/>
              <a:gd name="connsiteX556" fmla="*/ 2262552 w 3540888"/>
              <a:gd name="connsiteY556" fmla="*/ 3423940 h 3540887"/>
              <a:gd name="connsiteX557" fmla="*/ 2260255 w 3540888"/>
              <a:gd name="connsiteY557" fmla="*/ 3423940 h 3540887"/>
              <a:gd name="connsiteX558" fmla="*/ 2262552 w 3540888"/>
              <a:gd name="connsiteY558" fmla="*/ 3407913 h 3540887"/>
              <a:gd name="connsiteX559" fmla="*/ 2263522 w 3540888"/>
              <a:gd name="connsiteY559" fmla="*/ 3409854 h 3540887"/>
              <a:gd name="connsiteX560" fmla="*/ 2280394 w 3540888"/>
              <a:gd name="connsiteY560" fmla="*/ 3465541 h 3540887"/>
              <a:gd name="connsiteX561" fmla="*/ 2277203 w 3540888"/>
              <a:gd name="connsiteY561" fmla="*/ 3450992 h 3540887"/>
              <a:gd name="connsiteX562" fmla="*/ 2271744 w 3540888"/>
              <a:gd name="connsiteY562" fmla="*/ 3439973 h 3540887"/>
              <a:gd name="connsiteX563" fmla="*/ 2274044 w 3540888"/>
              <a:gd name="connsiteY563" fmla="*/ 3460007 h 3540887"/>
              <a:gd name="connsiteX564" fmla="*/ 2269447 w 3540888"/>
              <a:gd name="connsiteY564" fmla="*/ 3451992 h 3540887"/>
              <a:gd name="connsiteX565" fmla="*/ 2274208 w 3540888"/>
              <a:gd name="connsiteY565" fmla="*/ 3467131 h 3540887"/>
              <a:gd name="connsiteX566" fmla="*/ 2306218 w 3540888"/>
              <a:gd name="connsiteY566" fmla="*/ 3415927 h 3540887"/>
              <a:gd name="connsiteX567" fmla="*/ 2299322 w 3540888"/>
              <a:gd name="connsiteY567" fmla="*/ 3407913 h 3540887"/>
              <a:gd name="connsiteX568" fmla="*/ 2306218 w 3540888"/>
              <a:gd name="connsiteY568" fmla="*/ 3415927 h 3540887"/>
              <a:gd name="connsiteX569" fmla="*/ 2357936 w 3540888"/>
              <a:gd name="connsiteY569" fmla="*/ 3401264 h 3540887"/>
              <a:gd name="connsiteX570" fmla="*/ 2356780 w 3540888"/>
              <a:gd name="connsiteY570" fmla="*/ 3403908 h 3540887"/>
              <a:gd name="connsiteX571" fmla="*/ 2355630 w 3540888"/>
              <a:gd name="connsiteY571" fmla="*/ 3399899 h 3540887"/>
              <a:gd name="connsiteX572" fmla="*/ 2355306 w 3540888"/>
              <a:gd name="connsiteY572" fmla="*/ 3398770 h 3540887"/>
              <a:gd name="connsiteX573" fmla="*/ 2357788 w 3540888"/>
              <a:gd name="connsiteY573" fmla="*/ 3401172 h 3540887"/>
              <a:gd name="connsiteX574" fmla="*/ 2363334 w 3540888"/>
              <a:gd name="connsiteY574" fmla="*/ 3401037 h 3540887"/>
              <a:gd name="connsiteX575" fmla="*/ 2361376 w 3540888"/>
              <a:gd name="connsiteY575" fmla="*/ 3399897 h 3540887"/>
              <a:gd name="connsiteX576" fmla="*/ 2362030 w 3540888"/>
              <a:gd name="connsiteY576" fmla="*/ 3396421 h 3540887"/>
              <a:gd name="connsiteX577" fmla="*/ 2363082 w 3540888"/>
              <a:gd name="connsiteY577" fmla="*/ 3397564 h 3540887"/>
              <a:gd name="connsiteX578" fmla="*/ 2363334 w 3540888"/>
              <a:gd name="connsiteY578" fmla="*/ 3399489 h 3540887"/>
              <a:gd name="connsiteX579" fmla="*/ 2363717 w 3540888"/>
              <a:gd name="connsiteY579" fmla="*/ 3436844 h 3540887"/>
              <a:gd name="connsiteX580" fmla="*/ 2363334 w 3540888"/>
              <a:gd name="connsiteY580" fmla="*/ 3432205 h 3540887"/>
              <a:gd name="connsiteX581" fmla="*/ 2361960 w 3540888"/>
              <a:gd name="connsiteY581" fmla="*/ 3437487 h 3540887"/>
              <a:gd name="connsiteX582" fmla="*/ 2368272 w 3540888"/>
              <a:gd name="connsiteY582" fmla="*/ 3395894 h 3540887"/>
              <a:gd name="connsiteX583" fmla="*/ 2365895 w 3540888"/>
              <a:gd name="connsiteY583" fmla="*/ 3401878 h 3540887"/>
              <a:gd name="connsiteX584" fmla="*/ 2365357 w 3540888"/>
              <a:gd name="connsiteY584" fmla="*/ 3399488 h 3540887"/>
              <a:gd name="connsiteX585" fmla="*/ 2364598 w 3540888"/>
              <a:gd name="connsiteY585" fmla="*/ 3396601 h 3540887"/>
              <a:gd name="connsiteX586" fmla="*/ 2364733 w 3540888"/>
              <a:gd name="connsiteY586" fmla="*/ 3395070 h 3540887"/>
              <a:gd name="connsiteX587" fmla="*/ 2396323 w 3540888"/>
              <a:gd name="connsiteY587" fmla="*/ 3300639 h 3540887"/>
              <a:gd name="connsiteX588" fmla="*/ 2395056 w 3540888"/>
              <a:gd name="connsiteY588" fmla="*/ 3301443 h 3540887"/>
              <a:gd name="connsiteX589" fmla="*/ 2395492 w 3540888"/>
              <a:gd name="connsiteY589" fmla="*/ 3299076 h 3540887"/>
              <a:gd name="connsiteX590" fmla="*/ 2411871 w 3540888"/>
              <a:gd name="connsiteY590" fmla="*/ 3343195 h 3540887"/>
              <a:gd name="connsiteX591" fmla="*/ 2409679 w 3540888"/>
              <a:gd name="connsiteY591" fmla="*/ 3319140 h 3540887"/>
              <a:gd name="connsiteX592" fmla="*/ 2403654 w 3540888"/>
              <a:gd name="connsiteY592" fmla="*/ 3314128 h 3540887"/>
              <a:gd name="connsiteX593" fmla="*/ 2400917 w 3540888"/>
              <a:gd name="connsiteY593" fmla="*/ 3315130 h 3540887"/>
              <a:gd name="connsiteX594" fmla="*/ 2405298 w 3540888"/>
              <a:gd name="connsiteY594" fmla="*/ 3335177 h 3540887"/>
              <a:gd name="connsiteX595" fmla="*/ 2398727 w 3540888"/>
              <a:gd name="connsiteY595" fmla="*/ 3339186 h 3540887"/>
              <a:gd name="connsiteX596" fmla="*/ 2407490 w 3540888"/>
              <a:gd name="connsiteY596" fmla="*/ 3355222 h 3540887"/>
              <a:gd name="connsiteX597" fmla="*/ 2409679 w 3540888"/>
              <a:gd name="connsiteY597" fmla="*/ 3343195 h 3540887"/>
              <a:gd name="connsiteX598" fmla="*/ 2411871 w 3540888"/>
              <a:gd name="connsiteY598" fmla="*/ 3343195 h 3540887"/>
              <a:gd name="connsiteX599" fmla="*/ 2474562 w 3540888"/>
              <a:gd name="connsiteY599" fmla="*/ 3332132 h 3540887"/>
              <a:gd name="connsiteX600" fmla="*/ 2470772 w 3540888"/>
              <a:gd name="connsiteY600" fmla="*/ 3329726 h 3540887"/>
              <a:gd name="connsiteX601" fmla="*/ 2468496 w 3540888"/>
              <a:gd name="connsiteY601" fmla="*/ 3335980 h 3540887"/>
              <a:gd name="connsiteX602" fmla="*/ 2474562 w 3540888"/>
              <a:gd name="connsiteY602" fmla="*/ 3332132 h 3540887"/>
              <a:gd name="connsiteX603" fmla="*/ 2492374 w 3540888"/>
              <a:gd name="connsiteY603" fmla="*/ 3279682 h 3540887"/>
              <a:gd name="connsiteX604" fmla="*/ 2480883 w 3540888"/>
              <a:gd name="connsiteY604" fmla="*/ 3287696 h 3540887"/>
              <a:gd name="connsiteX605" fmla="*/ 2492374 w 3540888"/>
              <a:gd name="connsiteY605" fmla="*/ 3279682 h 3540887"/>
              <a:gd name="connsiteX606" fmla="*/ 2510181 w 3540888"/>
              <a:gd name="connsiteY606" fmla="*/ 190583 h 3540887"/>
              <a:gd name="connsiteX607" fmla="*/ 2497184 w 3540888"/>
              <a:gd name="connsiteY607" fmla="*/ 187413 h 3540887"/>
              <a:gd name="connsiteX608" fmla="*/ 2502504 w 3540888"/>
              <a:gd name="connsiteY608" fmla="*/ 182965 h 3540887"/>
              <a:gd name="connsiteX609" fmla="*/ 2501595 w 3540888"/>
              <a:gd name="connsiteY609" fmla="*/ 178951 h 3540887"/>
              <a:gd name="connsiteX610" fmla="*/ 2500497 w 3540888"/>
              <a:gd name="connsiteY610" fmla="*/ 179028 h 3540887"/>
              <a:gd name="connsiteX611" fmla="*/ 2501369 w 3540888"/>
              <a:gd name="connsiteY611" fmla="*/ 177949 h 3540887"/>
              <a:gd name="connsiteX612" fmla="*/ 2501595 w 3540888"/>
              <a:gd name="connsiteY612" fmla="*/ 178951 h 3540887"/>
              <a:gd name="connsiteX613" fmla="*/ 2505761 w 3540888"/>
              <a:gd name="connsiteY613" fmla="*/ 178662 h 3540887"/>
              <a:gd name="connsiteX614" fmla="*/ 2510181 w 3540888"/>
              <a:gd name="connsiteY614" fmla="*/ 190583 h 3540887"/>
              <a:gd name="connsiteX615" fmla="*/ 2526849 w 3540888"/>
              <a:gd name="connsiteY615" fmla="*/ 3291705 h 3540887"/>
              <a:gd name="connsiteX616" fmla="*/ 2522253 w 3540888"/>
              <a:gd name="connsiteY616" fmla="*/ 3295709 h 3540887"/>
              <a:gd name="connsiteX617" fmla="*/ 2519953 w 3540888"/>
              <a:gd name="connsiteY617" fmla="*/ 3263653 h 3540887"/>
              <a:gd name="connsiteX618" fmla="*/ 2524549 w 3540888"/>
              <a:gd name="connsiteY618" fmla="*/ 3263654 h 3540887"/>
              <a:gd name="connsiteX619" fmla="*/ 2526849 w 3540888"/>
              <a:gd name="connsiteY619" fmla="*/ 3291705 h 3540887"/>
              <a:gd name="connsiteX620" fmla="*/ 2556727 w 3540888"/>
              <a:gd name="connsiteY620" fmla="*/ 3235602 h 3540887"/>
              <a:gd name="connsiteX621" fmla="*/ 2545236 w 3540888"/>
              <a:gd name="connsiteY621" fmla="*/ 3227588 h 3540887"/>
              <a:gd name="connsiteX622" fmla="*/ 2545236 w 3540888"/>
              <a:gd name="connsiteY622" fmla="*/ 3207554 h 3540887"/>
              <a:gd name="connsiteX623" fmla="*/ 2549831 w 3540888"/>
              <a:gd name="connsiteY623" fmla="*/ 3223583 h 3540887"/>
              <a:gd name="connsiteX624" fmla="*/ 2556727 w 3540888"/>
              <a:gd name="connsiteY624" fmla="*/ 3223583 h 3540887"/>
              <a:gd name="connsiteX625" fmla="*/ 2556727 w 3540888"/>
              <a:gd name="connsiteY625" fmla="*/ 3235602 h 3540887"/>
              <a:gd name="connsiteX626" fmla="*/ 2559023 w 3540888"/>
              <a:gd name="connsiteY626" fmla="*/ 3191523 h 3540887"/>
              <a:gd name="connsiteX627" fmla="*/ 2554428 w 3540888"/>
              <a:gd name="connsiteY627" fmla="*/ 3175494 h 3540887"/>
              <a:gd name="connsiteX628" fmla="*/ 2559023 w 3540888"/>
              <a:gd name="connsiteY628" fmla="*/ 3175494 h 3540887"/>
              <a:gd name="connsiteX629" fmla="*/ 2559023 w 3540888"/>
              <a:gd name="connsiteY629" fmla="*/ 3191523 h 3540887"/>
              <a:gd name="connsiteX630" fmla="*/ 2591684 w 3540888"/>
              <a:gd name="connsiteY630" fmla="*/ 290865 h 3540887"/>
              <a:gd name="connsiteX631" fmla="*/ 2586364 w 3540888"/>
              <a:gd name="connsiteY631" fmla="*/ 295314 h 3540887"/>
              <a:gd name="connsiteX632" fmla="*/ 2585919 w 3540888"/>
              <a:gd name="connsiteY632" fmla="*/ 288977 h 3540887"/>
              <a:gd name="connsiteX633" fmla="*/ 2591684 w 3540888"/>
              <a:gd name="connsiteY633" fmla="*/ 290865 h 3540887"/>
              <a:gd name="connsiteX634" fmla="*/ 2603149 w 3540888"/>
              <a:gd name="connsiteY634" fmla="*/ 215448 h 3540887"/>
              <a:gd name="connsiteX635" fmla="*/ 2602397 w 3540888"/>
              <a:gd name="connsiteY635" fmla="*/ 207928 h 3540887"/>
              <a:gd name="connsiteX636" fmla="*/ 2602238 w 3540888"/>
              <a:gd name="connsiteY636" fmla="*/ 207851 h 3540887"/>
              <a:gd name="connsiteX637" fmla="*/ 2599454 w 3540888"/>
              <a:gd name="connsiteY637" fmla="*/ 211789 h 3540887"/>
              <a:gd name="connsiteX638" fmla="*/ 2601219 w 3540888"/>
              <a:gd name="connsiteY638" fmla="*/ 211665 h 3540887"/>
              <a:gd name="connsiteX639" fmla="*/ 2599623 w 3540888"/>
              <a:gd name="connsiteY639" fmla="*/ 215695 h 3540887"/>
              <a:gd name="connsiteX640" fmla="*/ 2603149 w 3540888"/>
              <a:gd name="connsiteY640" fmla="*/ 215448 h 3540887"/>
              <a:gd name="connsiteX641" fmla="*/ 2615898 w 3540888"/>
              <a:gd name="connsiteY641" fmla="*/ 214628 h 3540887"/>
              <a:gd name="connsiteX642" fmla="*/ 2615314 w 3540888"/>
              <a:gd name="connsiteY642" fmla="*/ 214273 h 3540887"/>
              <a:gd name="connsiteX643" fmla="*/ 2615510 w 3540888"/>
              <a:gd name="connsiteY643" fmla="*/ 216428 h 3540887"/>
              <a:gd name="connsiteX644" fmla="*/ 2616189 w 3540888"/>
              <a:gd name="connsiteY644" fmla="*/ 223864 h 3540887"/>
              <a:gd name="connsiteX645" fmla="*/ 2615510 w 3540888"/>
              <a:gd name="connsiteY645" fmla="*/ 216428 h 3540887"/>
              <a:gd name="connsiteX646" fmla="*/ 2614817 w 3540888"/>
              <a:gd name="connsiteY646" fmla="*/ 219637 h 3540887"/>
              <a:gd name="connsiteX647" fmla="*/ 2620460 w 3540888"/>
              <a:gd name="connsiteY647" fmla="*/ 227518 h 3540887"/>
              <a:gd name="connsiteX648" fmla="*/ 2617112 w 3540888"/>
              <a:gd name="connsiteY648" fmla="*/ 226718 h 3540887"/>
              <a:gd name="connsiteX649" fmla="*/ 2616189 w 3540888"/>
              <a:gd name="connsiteY649" fmla="*/ 223864 h 3540887"/>
              <a:gd name="connsiteX650" fmla="*/ 2617294 w 3540888"/>
              <a:gd name="connsiteY650" fmla="*/ 236010 h 3540887"/>
              <a:gd name="connsiteX651" fmla="*/ 2620460 w 3540888"/>
              <a:gd name="connsiteY651" fmla="*/ 227518 h 3540887"/>
              <a:gd name="connsiteX652" fmla="*/ 2627972 w 3540888"/>
              <a:gd name="connsiteY652" fmla="*/ 3071306 h 3540887"/>
              <a:gd name="connsiteX653" fmla="*/ 2623373 w 3540888"/>
              <a:gd name="connsiteY653" fmla="*/ 3071305 h 3540887"/>
              <a:gd name="connsiteX654" fmla="*/ 2627972 w 3540888"/>
              <a:gd name="connsiteY654" fmla="*/ 3071306 h 3540887"/>
              <a:gd name="connsiteX655" fmla="*/ 2634024 w 3540888"/>
              <a:gd name="connsiteY655" fmla="*/ 242520 h 3540887"/>
              <a:gd name="connsiteX656" fmla="*/ 2629660 w 3540888"/>
              <a:gd name="connsiteY656" fmla="*/ 246527 h 3540887"/>
              <a:gd name="connsiteX657" fmla="*/ 2634024 w 3540888"/>
              <a:gd name="connsiteY657" fmla="*/ 242520 h 3540887"/>
              <a:gd name="connsiteX658" fmla="*/ 2636172 w 3540888"/>
              <a:gd name="connsiteY658" fmla="*/ 299991 h 3540887"/>
              <a:gd name="connsiteX659" fmla="*/ 2630151 w 3540888"/>
              <a:gd name="connsiteY659" fmla="*/ 288179 h 3540887"/>
              <a:gd name="connsiteX660" fmla="*/ 2636172 w 3540888"/>
              <a:gd name="connsiteY660" fmla="*/ 299991 h 3540887"/>
              <a:gd name="connsiteX661" fmla="*/ 2637164 w 3540888"/>
              <a:gd name="connsiteY661" fmla="*/ 3095352 h 3540887"/>
              <a:gd name="connsiteX662" fmla="*/ 2630269 w 3540888"/>
              <a:gd name="connsiteY662" fmla="*/ 3107371 h 3540887"/>
              <a:gd name="connsiteX663" fmla="*/ 2627972 w 3540888"/>
              <a:gd name="connsiteY663" fmla="*/ 3091343 h 3540887"/>
              <a:gd name="connsiteX664" fmla="*/ 2637164 w 3540888"/>
              <a:gd name="connsiteY664" fmla="*/ 3095352 h 3540887"/>
              <a:gd name="connsiteX665" fmla="*/ 2642537 w 3540888"/>
              <a:gd name="connsiteY665" fmla="*/ 271324 h 3540887"/>
              <a:gd name="connsiteX666" fmla="*/ 2641507 w 3540888"/>
              <a:gd name="connsiteY666" fmla="*/ 274651 h 3540887"/>
              <a:gd name="connsiteX667" fmla="*/ 2640177 w 3540888"/>
              <a:gd name="connsiteY667" fmla="*/ 271442 h 3540887"/>
              <a:gd name="connsiteX668" fmla="*/ 2660199 w 3540888"/>
              <a:gd name="connsiteY668" fmla="*/ 276653 h 3540887"/>
              <a:gd name="connsiteX669" fmla="*/ 2656490 w 3540888"/>
              <a:gd name="connsiteY669" fmla="*/ 281247 h 3540887"/>
              <a:gd name="connsiteX670" fmla="*/ 2655819 w 3540888"/>
              <a:gd name="connsiteY670" fmla="*/ 280868 h 3540887"/>
              <a:gd name="connsiteX671" fmla="*/ 2657396 w 3540888"/>
              <a:gd name="connsiteY671" fmla="*/ 276706 h 3540887"/>
              <a:gd name="connsiteX672" fmla="*/ 2663474 w 3540888"/>
              <a:gd name="connsiteY672" fmla="*/ 294008 h 3540887"/>
              <a:gd name="connsiteX673" fmla="*/ 2661466 w 3540888"/>
              <a:gd name="connsiteY673" fmla="*/ 290070 h 3540887"/>
              <a:gd name="connsiteX674" fmla="*/ 2657978 w 3540888"/>
              <a:gd name="connsiteY674" fmla="*/ 294391 h 3540887"/>
              <a:gd name="connsiteX675" fmla="*/ 2663474 w 3540888"/>
              <a:gd name="connsiteY675" fmla="*/ 294008 h 3540887"/>
              <a:gd name="connsiteX676" fmla="*/ 2669115 w 3540888"/>
              <a:gd name="connsiteY676" fmla="*/ 276495 h 3540887"/>
              <a:gd name="connsiteX677" fmla="*/ 2668507 w 3540888"/>
              <a:gd name="connsiteY677" fmla="*/ 279006 h 3540887"/>
              <a:gd name="connsiteX678" fmla="*/ 2666520 w 3540888"/>
              <a:gd name="connsiteY678" fmla="*/ 279527 h 3540887"/>
              <a:gd name="connsiteX679" fmla="*/ 2664533 w 3540888"/>
              <a:gd name="connsiteY679" fmla="*/ 276572 h 3540887"/>
              <a:gd name="connsiteX680" fmla="*/ 2671639 w 3540888"/>
              <a:gd name="connsiteY680" fmla="*/ 3071306 h 3540887"/>
              <a:gd name="connsiteX681" fmla="*/ 2662444 w 3540888"/>
              <a:gd name="connsiteY681" fmla="*/ 3079320 h 3540887"/>
              <a:gd name="connsiteX682" fmla="*/ 2655551 w 3540888"/>
              <a:gd name="connsiteY682" fmla="*/ 3079320 h 3540887"/>
              <a:gd name="connsiteX683" fmla="*/ 2662444 w 3540888"/>
              <a:gd name="connsiteY683" fmla="*/ 3059286 h 3540887"/>
              <a:gd name="connsiteX684" fmla="*/ 2657848 w 3540888"/>
              <a:gd name="connsiteY684" fmla="*/ 3059287 h 3540887"/>
              <a:gd name="connsiteX685" fmla="*/ 2664743 w 3540888"/>
              <a:gd name="connsiteY685" fmla="*/ 3051273 h 3540887"/>
              <a:gd name="connsiteX686" fmla="*/ 2671639 w 3540888"/>
              <a:gd name="connsiteY686" fmla="*/ 3071306 h 3540887"/>
              <a:gd name="connsiteX687" fmla="*/ 2682449 w 3540888"/>
              <a:gd name="connsiteY687" fmla="*/ 3174529 h 3540887"/>
              <a:gd name="connsiteX688" fmla="*/ 2682087 w 3540888"/>
              <a:gd name="connsiteY688" fmla="*/ 3174271 h 3540887"/>
              <a:gd name="connsiteX689" fmla="*/ 2678204 w 3540888"/>
              <a:gd name="connsiteY689" fmla="*/ 3170991 h 3540887"/>
              <a:gd name="connsiteX690" fmla="*/ 2676209 w 3540888"/>
              <a:gd name="connsiteY690" fmla="*/ 3171998 h 3540887"/>
              <a:gd name="connsiteX691" fmla="*/ 2680830 w 3540888"/>
              <a:gd name="connsiteY691" fmla="*/ 3159465 h 3540887"/>
              <a:gd name="connsiteX692" fmla="*/ 2688710 w 3540888"/>
              <a:gd name="connsiteY692" fmla="*/ 307882 h 3540887"/>
              <a:gd name="connsiteX693" fmla="*/ 2687988 w 3540888"/>
              <a:gd name="connsiteY693" fmla="*/ 308601 h 3540887"/>
              <a:gd name="connsiteX694" fmla="*/ 2687811 w 3540888"/>
              <a:gd name="connsiteY694" fmla="*/ 308473 h 3540887"/>
              <a:gd name="connsiteX695" fmla="*/ 2688539 w 3540888"/>
              <a:gd name="connsiteY695" fmla="*/ 306635 h 3540887"/>
              <a:gd name="connsiteX696" fmla="*/ 2707258 w 3540888"/>
              <a:gd name="connsiteY696" fmla="*/ 286873 h 3540887"/>
              <a:gd name="connsiteX697" fmla="*/ 2704783 w 3540888"/>
              <a:gd name="connsiteY697" fmla="*/ 288066 h 3540887"/>
              <a:gd name="connsiteX698" fmla="*/ 2703969 w 3540888"/>
              <a:gd name="connsiteY698" fmla="*/ 295060 h 3540887"/>
              <a:gd name="connsiteX699" fmla="*/ 2699987 w 3540888"/>
              <a:gd name="connsiteY699" fmla="*/ 296617 h 3540887"/>
              <a:gd name="connsiteX700" fmla="*/ 2685131 w 3540888"/>
              <a:gd name="connsiteY700" fmla="*/ 304632 h 3540887"/>
              <a:gd name="connsiteX701" fmla="*/ 2684029 w 3540888"/>
              <a:gd name="connsiteY701" fmla="*/ 305733 h 3540887"/>
              <a:gd name="connsiteX702" fmla="*/ 2677081 w 3540888"/>
              <a:gd name="connsiteY702" fmla="*/ 300701 h 3540887"/>
              <a:gd name="connsiteX703" fmla="*/ 2669846 w 3540888"/>
              <a:gd name="connsiteY703" fmla="*/ 313940 h 3540887"/>
              <a:gd name="connsiteX704" fmla="*/ 2665479 w 3540888"/>
              <a:gd name="connsiteY704" fmla="*/ 297944 h 3540887"/>
              <a:gd name="connsiteX705" fmla="*/ 2676119 w 3540888"/>
              <a:gd name="connsiteY705" fmla="*/ 289047 h 3540887"/>
              <a:gd name="connsiteX706" fmla="*/ 2668615 w 3540888"/>
              <a:gd name="connsiteY706" fmla="*/ 285494 h 3540887"/>
              <a:gd name="connsiteX707" fmla="*/ 2665303 w 3540888"/>
              <a:gd name="connsiteY707" fmla="*/ 293880 h 3540887"/>
              <a:gd name="connsiteX708" fmla="*/ 2664776 w 3540888"/>
              <a:gd name="connsiteY708" fmla="*/ 281690 h 3540887"/>
              <a:gd name="connsiteX709" fmla="*/ 2668853 w 3540888"/>
              <a:gd name="connsiteY709" fmla="*/ 280385 h 3540887"/>
              <a:gd name="connsiteX710" fmla="*/ 2669430 w 3540888"/>
              <a:gd name="connsiteY710" fmla="*/ 276490 h 3540887"/>
              <a:gd name="connsiteX711" fmla="*/ 2671434 w 3540888"/>
              <a:gd name="connsiteY711" fmla="*/ 276456 h 3540887"/>
              <a:gd name="connsiteX712" fmla="*/ 2677635 w 3540888"/>
              <a:gd name="connsiteY712" fmla="*/ 266563 h 3540887"/>
              <a:gd name="connsiteX713" fmla="*/ 2679817 w 3540888"/>
              <a:gd name="connsiteY713" fmla="*/ 282592 h 3540887"/>
              <a:gd name="connsiteX714" fmla="*/ 2692900 w 3540888"/>
              <a:gd name="connsiteY714" fmla="*/ 270570 h 3540887"/>
              <a:gd name="connsiteX715" fmla="*/ 2699851 w 3540888"/>
              <a:gd name="connsiteY715" fmla="*/ 281527 h 3540887"/>
              <a:gd name="connsiteX716" fmla="*/ 2700618 w 3540888"/>
              <a:gd name="connsiteY716" fmla="*/ 281410 h 3540887"/>
              <a:gd name="connsiteX717" fmla="*/ 2701762 w 3540888"/>
              <a:gd name="connsiteY717" fmla="*/ 287257 h 3540887"/>
              <a:gd name="connsiteX718" fmla="*/ 2701846 w 3540888"/>
              <a:gd name="connsiteY718" fmla="*/ 281902 h 3540887"/>
              <a:gd name="connsiteX719" fmla="*/ 2702623 w 3540888"/>
              <a:gd name="connsiteY719" fmla="*/ 281103 h 3540887"/>
              <a:gd name="connsiteX720" fmla="*/ 2706215 w 3540888"/>
              <a:gd name="connsiteY720" fmla="*/ 280553 h 3540887"/>
              <a:gd name="connsiteX721" fmla="*/ 2708610 w 3540888"/>
              <a:gd name="connsiteY721" fmla="*/ 293246 h 3540887"/>
              <a:gd name="connsiteX722" fmla="*/ 2704118 w 3540888"/>
              <a:gd name="connsiteY722" fmla="*/ 295002 h 3540887"/>
              <a:gd name="connsiteX723" fmla="*/ 2707183 w 3540888"/>
              <a:gd name="connsiteY723" fmla="*/ 290446 h 3540887"/>
              <a:gd name="connsiteX724" fmla="*/ 2714227 w 3540888"/>
              <a:gd name="connsiteY724" fmla="*/ 3121089 h 3540887"/>
              <a:gd name="connsiteX725" fmla="*/ 2708873 w 3540888"/>
              <a:gd name="connsiteY725" fmla="*/ 3113625 h 3540887"/>
              <a:gd name="connsiteX726" fmla="*/ 2711868 w 3540888"/>
              <a:gd name="connsiteY726" fmla="*/ 3124681 h 3540887"/>
              <a:gd name="connsiteX727" fmla="*/ 2714227 w 3540888"/>
              <a:gd name="connsiteY727" fmla="*/ 3121089 h 3540887"/>
              <a:gd name="connsiteX728" fmla="*/ 2725610 w 3540888"/>
              <a:gd name="connsiteY728" fmla="*/ 286599 h 3540887"/>
              <a:gd name="connsiteX729" fmla="*/ 2711450 w 3540888"/>
              <a:gd name="connsiteY729" fmla="*/ 292136 h 3540887"/>
              <a:gd name="connsiteX730" fmla="*/ 2711095 w 3540888"/>
              <a:gd name="connsiteY730" fmla="*/ 290683 h 3540887"/>
              <a:gd name="connsiteX731" fmla="*/ 2716240 w 3540888"/>
              <a:gd name="connsiteY731" fmla="*/ 282169 h 3540887"/>
              <a:gd name="connsiteX732" fmla="*/ 2716152 w 3540888"/>
              <a:gd name="connsiteY732" fmla="*/ 278480 h 3540887"/>
              <a:gd name="connsiteX733" fmla="*/ 2718659 w 3540888"/>
              <a:gd name="connsiteY733" fmla="*/ 277896 h 3540887"/>
              <a:gd name="connsiteX734" fmla="*/ 2725610 w 3540888"/>
              <a:gd name="connsiteY734" fmla="*/ 286599 h 3540887"/>
              <a:gd name="connsiteX735" fmla="*/ 2736461 w 3540888"/>
              <a:gd name="connsiteY735" fmla="*/ 3012121 h 3540887"/>
              <a:gd name="connsiteX736" fmla="*/ 2727269 w 3540888"/>
              <a:gd name="connsiteY736" fmla="*/ 3028149 h 3540887"/>
              <a:gd name="connsiteX737" fmla="*/ 2727269 w 3540888"/>
              <a:gd name="connsiteY737" fmla="*/ 3010935 h 3540887"/>
              <a:gd name="connsiteX738" fmla="*/ 2733885 w 3540888"/>
              <a:gd name="connsiteY738" fmla="*/ 3009874 h 3540887"/>
              <a:gd name="connsiteX739" fmla="*/ 2745656 w 3540888"/>
              <a:gd name="connsiteY739" fmla="*/ 3084248 h 3540887"/>
              <a:gd name="connsiteX740" fmla="*/ 2738761 w 3540888"/>
              <a:gd name="connsiteY740" fmla="*/ 3088257 h 3540887"/>
              <a:gd name="connsiteX741" fmla="*/ 2745656 w 3540888"/>
              <a:gd name="connsiteY741" fmla="*/ 3084248 h 3540887"/>
              <a:gd name="connsiteX742" fmla="*/ 2795689 w 3540888"/>
              <a:gd name="connsiteY742" fmla="*/ 2975750 h 3540887"/>
              <a:gd name="connsiteX743" fmla="*/ 2795086 w 3540888"/>
              <a:gd name="connsiteY743" fmla="*/ 2978377 h 3540887"/>
              <a:gd name="connsiteX744" fmla="*/ 2794715 w 3540888"/>
              <a:gd name="connsiteY744" fmla="*/ 2976364 h 3540887"/>
              <a:gd name="connsiteX745" fmla="*/ 2794988 w 3540888"/>
              <a:gd name="connsiteY745" fmla="*/ 2976322 h 3540887"/>
              <a:gd name="connsiteX746" fmla="*/ 2805410 w 3540888"/>
              <a:gd name="connsiteY746" fmla="*/ 2992083 h 3540887"/>
              <a:gd name="connsiteX747" fmla="*/ 2800814 w 3540888"/>
              <a:gd name="connsiteY747" fmla="*/ 2988078 h 3540887"/>
              <a:gd name="connsiteX748" fmla="*/ 2800814 w 3540888"/>
              <a:gd name="connsiteY748" fmla="*/ 3000097 h 3540887"/>
              <a:gd name="connsiteX749" fmla="*/ 2805410 w 3540888"/>
              <a:gd name="connsiteY749" fmla="*/ 2992083 h 3540887"/>
              <a:gd name="connsiteX750" fmla="*/ 2816681 w 3540888"/>
              <a:gd name="connsiteY750" fmla="*/ 2984069 h 3540887"/>
              <a:gd name="connsiteX751" fmla="*/ 2813740 w 3540888"/>
              <a:gd name="connsiteY751" fmla="*/ 2984070 h 3540887"/>
              <a:gd name="connsiteX752" fmla="*/ 2813219 w 3540888"/>
              <a:gd name="connsiteY752" fmla="*/ 2979716 h 3540887"/>
              <a:gd name="connsiteX753" fmla="*/ 2814847 w 3540888"/>
              <a:gd name="connsiteY753" fmla="*/ 2975032 h 3540887"/>
              <a:gd name="connsiteX754" fmla="*/ 2814972 w 3540888"/>
              <a:gd name="connsiteY754" fmla="*/ 2974385 h 3540887"/>
              <a:gd name="connsiteX755" fmla="*/ 2816424 w 3540888"/>
              <a:gd name="connsiteY755" fmla="*/ 2975136 h 3540887"/>
              <a:gd name="connsiteX756" fmla="*/ 2832068 w 3540888"/>
              <a:gd name="connsiteY756" fmla="*/ 2959055 h 3540887"/>
              <a:gd name="connsiteX757" fmla="*/ 2830825 w 3540888"/>
              <a:gd name="connsiteY757" fmla="*/ 2962199 h 3540887"/>
              <a:gd name="connsiteX758" fmla="*/ 2831877 w 3540888"/>
              <a:gd name="connsiteY758" fmla="*/ 2961820 h 3540887"/>
              <a:gd name="connsiteX759" fmla="*/ 2832199 w 3540888"/>
              <a:gd name="connsiteY759" fmla="*/ 3153994 h 3540887"/>
              <a:gd name="connsiteX760" fmla="*/ 2818627 w 3540888"/>
              <a:gd name="connsiteY760" fmla="*/ 3150370 h 3540887"/>
              <a:gd name="connsiteX761" fmla="*/ 2832199 w 3540888"/>
              <a:gd name="connsiteY761" fmla="*/ 3153994 h 3540887"/>
              <a:gd name="connsiteX762" fmla="*/ 2837837 w 3540888"/>
              <a:gd name="connsiteY762" fmla="*/ 2959671 h 3540887"/>
              <a:gd name="connsiteX763" fmla="*/ 2831877 w 3540888"/>
              <a:gd name="connsiteY763" fmla="*/ 2961820 h 3540887"/>
              <a:gd name="connsiteX764" fmla="*/ 2831856 w 3540888"/>
              <a:gd name="connsiteY764" fmla="*/ 2962127 h 3540887"/>
              <a:gd name="connsiteX765" fmla="*/ 2830825 w 3540888"/>
              <a:gd name="connsiteY765" fmla="*/ 2962199 h 3540887"/>
              <a:gd name="connsiteX766" fmla="*/ 2828468 w 3540888"/>
              <a:gd name="connsiteY766" fmla="*/ 2950135 h 3540887"/>
              <a:gd name="connsiteX767" fmla="*/ 2837450 w 3540888"/>
              <a:gd name="connsiteY767" fmla="*/ 2945432 h 3540887"/>
              <a:gd name="connsiteX768" fmla="*/ 2837837 w 3540888"/>
              <a:gd name="connsiteY768" fmla="*/ 2959671 h 3540887"/>
              <a:gd name="connsiteX769" fmla="*/ 2900744 w 3540888"/>
              <a:gd name="connsiteY769" fmla="*/ 2953258 h 3540887"/>
              <a:gd name="connsiteX770" fmla="*/ 2900405 w 3540888"/>
              <a:gd name="connsiteY770" fmla="*/ 2945444 h 3540887"/>
              <a:gd name="connsiteX771" fmla="*/ 2899150 w 3540888"/>
              <a:gd name="connsiteY771" fmla="*/ 2957287 h 3540887"/>
              <a:gd name="connsiteX772" fmla="*/ 2900744 w 3540888"/>
              <a:gd name="connsiteY772" fmla="*/ 2953258 h 3540887"/>
              <a:gd name="connsiteX773" fmla="*/ 2926103 w 3540888"/>
              <a:gd name="connsiteY773" fmla="*/ 2931832 h 3540887"/>
              <a:gd name="connsiteX774" fmla="*/ 2925853 w 3540888"/>
              <a:gd name="connsiteY774" fmla="*/ 2930411 h 3540887"/>
              <a:gd name="connsiteX775" fmla="*/ 2925406 w 3540888"/>
              <a:gd name="connsiteY775" fmla="*/ 2930965 h 3540887"/>
              <a:gd name="connsiteX776" fmla="*/ 2928913 w 3540888"/>
              <a:gd name="connsiteY776" fmla="*/ 2926607 h 3540887"/>
              <a:gd name="connsiteX777" fmla="*/ 2925228 w 3540888"/>
              <a:gd name="connsiteY777" fmla="*/ 2926864 h 3540887"/>
              <a:gd name="connsiteX778" fmla="*/ 2925853 w 3540888"/>
              <a:gd name="connsiteY778" fmla="*/ 2930411 h 3540887"/>
              <a:gd name="connsiteX779" fmla="*/ 2945847 w 3540888"/>
              <a:gd name="connsiteY779" fmla="*/ 2933653 h 3540887"/>
              <a:gd name="connsiteX780" fmla="*/ 2944781 w 3540888"/>
              <a:gd name="connsiteY780" fmla="*/ 2909041 h 3540887"/>
              <a:gd name="connsiteX781" fmla="*/ 2929446 w 3540888"/>
              <a:gd name="connsiteY781" fmla="*/ 2938912 h 3540887"/>
              <a:gd name="connsiteX782" fmla="*/ 2927358 w 3540888"/>
              <a:gd name="connsiteY782" fmla="*/ 2933399 h 3540887"/>
              <a:gd name="connsiteX783" fmla="*/ 2926103 w 3540888"/>
              <a:gd name="connsiteY783" fmla="*/ 2931832 h 3540887"/>
              <a:gd name="connsiteX784" fmla="*/ 2927374 w 3540888"/>
              <a:gd name="connsiteY784" fmla="*/ 2939056 h 3540887"/>
              <a:gd name="connsiteX785" fmla="*/ 2928136 w 3540888"/>
              <a:gd name="connsiteY785" fmla="*/ 2951346 h 3540887"/>
              <a:gd name="connsiteX786" fmla="*/ 2945847 w 3540888"/>
              <a:gd name="connsiteY786" fmla="*/ 2933653 h 3540887"/>
              <a:gd name="connsiteX787" fmla="*/ 2957878 w 3540888"/>
              <a:gd name="connsiteY787" fmla="*/ 2925758 h 3540887"/>
              <a:gd name="connsiteX788" fmla="*/ 2954016 w 3540888"/>
              <a:gd name="connsiteY788" fmla="*/ 2918191 h 3540887"/>
              <a:gd name="connsiteX789" fmla="*/ 2947305 w 3540888"/>
              <a:gd name="connsiteY789" fmla="*/ 2926496 h 3540887"/>
              <a:gd name="connsiteX790" fmla="*/ 2949425 w 3540888"/>
              <a:gd name="connsiteY790" fmla="*/ 2934675 h 3540887"/>
              <a:gd name="connsiteX791" fmla="*/ 2951166 w 3540888"/>
              <a:gd name="connsiteY791" fmla="*/ 2934063 h 3540887"/>
              <a:gd name="connsiteX792" fmla="*/ 2950659 w 3540888"/>
              <a:gd name="connsiteY792" fmla="*/ 2922343 h 3540887"/>
              <a:gd name="connsiteX793" fmla="*/ 2957878 w 3540888"/>
              <a:gd name="connsiteY793" fmla="*/ 2925758 h 3540887"/>
              <a:gd name="connsiteX794" fmla="*/ 3025250 w 3540888"/>
              <a:gd name="connsiteY794" fmla="*/ 2904343 h 3540887"/>
              <a:gd name="connsiteX795" fmla="*/ 3024168 w 3540888"/>
              <a:gd name="connsiteY795" fmla="*/ 2904886 h 3540887"/>
              <a:gd name="connsiteX796" fmla="*/ 3012033 w 3540888"/>
              <a:gd name="connsiteY796" fmla="*/ 2896945 h 3540887"/>
              <a:gd name="connsiteX797" fmla="*/ 3015367 w 3540888"/>
              <a:gd name="connsiteY797" fmla="*/ 2888440 h 3540887"/>
              <a:gd name="connsiteX798" fmla="*/ 3006503 w 3540888"/>
              <a:gd name="connsiteY798" fmla="*/ 2897332 h 3540887"/>
              <a:gd name="connsiteX799" fmla="*/ 2964625 w 3540888"/>
              <a:gd name="connsiteY799" fmla="*/ 2912662 h 3540887"/>
              <a:gd name="connsiteX800" fmla="*/ 2959630 w 3540888"/>
              <a:gd name="connsiteY800" fmla="*/ 2925420 h 3540887"/>
              <a:gd name="connsiteX801" fmla="*/ 2967303 w 3540888"/>
              <a:gd name="connsiteY801" fmla="*/ 2926435 h 3540887"/>
              <a:gd name="connsiteX802" fmla="*/ 2976225 w 3540888"/>
              <a:gd name="connsiteY802" fmla="*/ 2924261 h 3540887"/>
              <a:gd name="connsiteX803" fmla="*/ 2972360 w 3540888"/>
              <a:gd name="connsiteY803" fmla="*/ 2920395 h 3540887"/>
              <a:gd name="connsiteX804" fmla="*/ 3003349 w 3540888"/>
              <a:gd name="connsiteY804" fmla="*/ 2909959 h 3540887"/>
              <a:gd name="connsiteX805" fmla="*/ 3009238 w 3540888"/>
              <a:gd name="connsiteY805" fmla="*/ 2917821 h 3540887"/>
              <a:gd name="connsiteX806" fmla="*/ 3017335 w 3540888"/>
              <a:gd name="connsiteY806" fmla="*/ 2912602 h 3540887"/>
              <a:gd name="connsiteX807" fmla="*/ 3025319 w 3540888"/>
              <a:gd name="connsiteY807" fmla="*/ 2904308 h 3540887"/>
              <a:gd name="connsiteX808" fmla="*/ 3025299 w 3540888"/>
              <a:gd name="connsiteY808" fmla="*/ 2904291 h 3540887"/>
              <a:gd name="connsiteX809" fmla="*/ 3025250 w 3540888"/>
              <a:gd name="connsiteY809" fmla="*/ 2904343 h 3540887"/>
              <a:gd name="connsiteX810" fmla="*/ 3034520 w 3540888"/>
              <a:gd name="connsiteY810" fmla="*/ 2903647 h 3540887"/>
              <a:gd name="connsiteX811" fmla="*/ 3029683 w 3540888"/>
              <a:gd name="connsiteY811" fmla="*/ 2902111 h 3540887"/>
              <a:gd name="connsiteX812" fmla="*/ 3025319 w 3540888"/>
              <a:gd name="connsiteY812" fmla="*/ 2904308 h 3540887"/>
              <a:gd name="connsiteX813" fmla="*/ 3031559 w 3540888"/>
              <a:gd name="connsiteY813" fmla="*/ 2910058 h 3540887"/>
              <a:gd name="connsiteX814" fmla="*/ 3034520 w 3540888"/>
              <a:gd name="connsiteY814" fmla="*/ 2903647 h 3540887"/>
              <a:gd name="connsiteX815" fmla="*/ 3049172 w 3540888"/>
              <a:gd name="connsiteY815" fmla="*/ 2932120 h 3540887"/>
              <a:gd name="connsiteX816" fmla="*/ 3046147 w 3540888"/>
              <a:gd name="connsiteY816" fmla="*/ 2923516 h 3540887"/>
              <a:gd name="connsiteX817" fmla="*/ 3046654 w 3540888"/>
              <a:gd name="connsiteY817" fmla="*/ 2935235 h 3540887"/>
              <a:gd name="connsiteX818" fmla="*/ 3049172 w 3540888"/>
              <a:gd name="connsiteY818" fmla="*/ 2932120 h 3540887"/>
              <a:gd name="connsiteX819" fmla="*/ 3050615 w 3540888"/>
              <a:gd name="connsiteY819" fmla="*/ 2950142 h 3540887"/>
              <a:gd name="connsiteX820" fmla="*/ 3050518 w 3540888"/>
              <a:gd name="connsiteY820" fmla="*/ 2942802 h 3540887"/>
              <a:gd name="connsiteX821" fmla="*/ 3048588 w 3540888"/>
              <a:gd name="connsiteY821" fmla="*/ 2939018 h 3540887"/>
              <a:gd name="connsiteX822" fmla="*/ 3049263 w 3540888"/>
              <a:gd name="connsiteY822" fmla="*/ 2954644 h 3540887"/>
              <a:gd name="connsiteX823" fmla="*/ 3050615 w 3540888"/>
              <a:gd name="connsiteY823" fmla="*/ 2950142 h 3540887"/>
              <a:gd name="connsiteX824" fmla="*/ 3052868 w 3540888"/>
              <a:gd name="connsiteY824" fmla="*/ 2988743 h 3540887"/>
              <a:gd name="connsiteX825" fmla="*/ 3052494 w 3540888"/>
              <a:gd name="connsiteY825" fmla="*/ 2988459 h 3540887"/>
              <a:gd name="connsiteX826" fmla="*/ 3052135 w 3540888"/>
              <a:gd name="connsiteY826" fmla="*/ 2980157 h 3540887"/>
              <a:gd name="connsiteX827" fmla="*/ 3051630 w 3540888"/>
              <a:gd name="connsiteY827" fmla="*/ 2983835 h 3540887"/>
              <a:gd name="connsiteX828" fmla="*/ 3052167 w 3540888"/>
              <a:gd name="connsiteY828" fmla="*/ 2989514 h 3540887"/>
              <a:gd name="connsiteX829" fmla="*/ 3060420 w 3540888"/>
              <a:gd name="connsiteY829" fmla="*/ 2906192 h 3540887"/>
              <a:gd name="connsiteX830" fmla="*/ 3060026 w 3540888"/>
              <a:gd name="connsiteY830" fmla="*/ 2897076 h 3540887"/>
              <a:gd name="connsiteX831" fmla="*/ 3036633 w 3540888"/>
              <a:gd name="connsiteY831" fmla="*/ 2907853 h 3540887"/>
              <a:gd name="connsiteX832" fmla="*/ 3048601 w 3540888"/>
              <a:gd name="connsiteY832" fmla="*/ 2908731 h 3540887"/>
              <a:gd name="connsiteX833" fmla="*/ 3060420 w 3540888"/>
              <a:gd name="connsiteY833" fmla="*/ 2906192 h 3540887"/>
              <a:gd name="connsiteX834" fmla="*/ 3067090 w 3540888"/>
              <a:gd name="connsiteY834" fmla="*/ 2896974 h 3540887"/>
              <a:gd name="connsiteX835" fmla="*/ 3061619 w 3540888"/>
              <a:gd name="connsiteY835" fmla="*/ 2893046 h 3540887"/>
              <a:gd name="connsiteX836" fmla="*/ 3061712 w 3540888"/>
              <a:gd name="connsiteY836" fmla="*/ 2912437 h 3540887"/>
              <a:gd name="connsiteX837" fmla="*/ 3062548 w 3540888"/>
              <a:gd name="connsiteY837" fmla="*/ 2914533 h 3540887"/>
              <a:gd name="connsiteX838" fmla="*/ 3062177 w 3540888"/>
              <a:gd name="connsiteY838" fmla="*/ 2905939 h 3540887"/>
              <a:gd name="connsiteX839" fmla="*/ 3067090 w 3540888"/>
              <a:gd name="connsiteY839" fmla="*/ 2896974 h 3540887"/>
              <a:gd name="connsiteX840" fmla="*/ 3094424 w 3540888"/>
              <a:gd name="connsiteY840" fmla="*/ 2903679 h 3540887"/>
              <a:gd name="connsiteX841" fmla="*/ 3093941 w 3540888"/>
              <a:gd name="connsiteY841" fmla="*/ 2899746 h 3540887"/>
              <a:gd name="connsiteX842" fmla="*/ 3094242 w 3540888"/>
              <a:gd name="connsiteY842" fmla="*/ 2891330 h 3540887"/>
              <a:gd name="connsiteX843" fmla="*/ 3088772 w 3540888"/>
              <a:gd name="connsiteY843" fmla="*/ 2887513 h 3540887"/>
              <a:gd name="connsiteX844" fmla="*/ 3082269 w 3540888"/>
              <a:gd name="connsiteY844" fmla="*/ 2900561 h 3540887"/>
              <a:gd name="connsiteX845" fmla="*/ 3089119 w 3540888"/>
              <a:gd name="connsiteY845" fmla="*/ 2900609 h 3540887"/>
              <a:gd name="connsiteX846" fmla="*/ 3094966 w 3540888"/>
              <a:gd name="connsiteY846" fmla="*/ 2908072 h 3540887"/>
              <a:gd name="connsiteX847" fmla="*/ 3094785 w 3540888"/>
              <a:gd name="connsiteY847" fmla="*/ 2903887 h 3540887"/>
              <a:gd name="connsiteX848" fmla="*/ 3094424 w 3540888"/>
              <a:gd name="connsiteY848" fmla="*/ 2903679 h 3540887"/>
              <a:gd name="connsiteX849" fmla="*/ 3153911 w 3540888"/>
              <a:gd name="connsiteY849" fmla="*/ 2863094 h 3540887"/>
              <a:gd name="connsiteX850" fmla="*/ 3130676 w 3540888"/>
              <a:gd name="connsiteY850" fmla="*/ 2881174 h 3540887"/>
              <a:gd name="connsiteX851" fmla="*/ 3132515 w 3540888"/>
              <a:gd name="connsiteY851" fmla="*/ 2881045 h 3540887"/>
              <a:gd name="connsiteX852" fmla="*/ 3114274 w 3540888"/>
              <a:gd name="connsiteY852" fmla="*/ 2886433 h 3540887"/>
              <a:gd name="connsiteX853" fmla="*/ 3116472 w 3540888"/>
              <a:gd name="connsiteY853" fmla="*/ 2894508 h 3540887"/>
              <a:gd name="connsiteX854" fmla="*/ 3096208 w 3540888"/>
              <a:gd name="connsiteY854" fmla="*/ 2895923 h 3540887"/>
              <a:gd name="connsiteX855" fmla="*/ 3109457 w 3540888"/>
              <a:gd name="connsiteY855" fmla="*/ 2903226 h 3540887"/>
              <a:gd name="connsiteX856" fmla="*/ 3129797 w 3540888"/>
              <a:gd name="connsiteY856" fmla="*/ 2898913 h 3540887"/>
              <a:gd name="connsiteX857" fmla="*/ 3132431 w 3540888"/>
              <a:gd name="connsiteY857" fmla="*/ 2901201 h 3540887"/>
              <a:gd name="connsiteX858" fmla="*/ 3136604 w 3540888"/>
              <a:gd name="connsiteY858" fmla="*/ 2896610 h 3540887"/>
              <a:gd name="connsiteX859" fmla="*/ 3152776 w 3540888"/>
              <a:gd name="connsiteY859" fmla="*/ 2874984 h 3540887"/>
              <a:gd name="connsiteX860" fmla="*/ 3173627 w 3540888"/>
              <a:gd name="connsiteY860" fmla="*/ 1968180 h 3540887"/>
              <a:gd name="connsiteX861" fmla="*/ 3168366 w 3540888"/>
              <a:gd name="connsiteY861" fmla="*/ 1971989 h 3540887"/>
              <a:gd name="connsiteX862" fmla="*/ 3167956 w 3540888"/>
              <a:gd name="connsiteY862" fmla="*/ 1964504 h 3540887"/>
              <a:gd name="connsiteX863" fmla="*/ 3173627 w 3540888"/>
              <a:gd name="connsiteY863" fmla="*/ 1968180 h 3540887"/>
              <a:gd name="connsiteX864" fmla="*/ 3208076 w 3540888"/>
              <a:gd name="connsiteY864" fmla="*/ 1957625 h 3540887"/>
              <a:gd name="connsiteX865" fmla="*/ 3206774 w 3540888"/>
              <a:gd name="connsiteY865" fmla="*/ 1969944 h 3540887"/>
              <a:gd name="connsiteX866" fmla="*/ 3204414 w 3540888"/>
              <a:gd name="connsiteY866" fmla="*/ 1957881 h 3540887"/>
              <a:gd name="connsiteX867" fmla="*/ 3208076 w 3540888"/>
              <a:gd name="connsiteY867" fmla="*/ 1957625 h 3540887"/>
              <a:gd name="connsiteX868" fmla="*/ 3218643 w 3540888"/>
              <a:gd name="connsiteY868" fmla="*/ 1989496 h 3540887"/>
              <a:gd name="connsiteX869" fmla="*/ 3216811 w 3540888"/>
              <a:gd name="connsiteY869" fmla="*/ 1989624 h 3540887"/>
              <a:gd name="connsiteX870" fmla="*/ 3207653 w 3540888"/>
              <a:gd name="connsiteY870" fmla="*/ 1990263 h 3540887"/>
              <a:gd name="connsiteX871" fmla="*/ 3216107 w 3540888"/>
              <a:gd name="connsiteY871" fmla="*/ 1973369 h 3540887"/>
              <a:gd name="connsiteX872" fmla="*/ 3218643 w 3540888"/>
              <a:gd name="connsiteY872" fmla="*/ 1989496 h 3540887"/>
              <a:gd name="connsiteX873" fmla="*/ 3222009 w 3540888"/>
              <a:gd name="connsiteY873" fmla="*/ 1966055 h 3540887"/>
              <a:gd name="connsiteX874" fmla="*/ 3219947 w 3540888"/>
              <a:gd name="connsiteY874" fmla="*/ 1977174 h 3540887"/>
              <a:gd name="connsiteX875" fmla="*/ 3218115 w 3540888"/>
              <a:gd name="connsiteY875" fmla="*/ 1977302 h 3540887"/>
              <a:gd name="connsiteX876" fmla="*/ 3217587 w 3540888"/>
              <a:gd name="connsiteY876" fmla="*/ 1965111 h 3540887"/>
              <a:gd name="connsiteX877" fmla="*/ 3214275 w 3540888"/>
              <a:gd name="connsiteY877" fmla="*/ 1973497 h 3540887"/>
              <a:gd name="connsiteX878" fmla="*/ 3208603 w 3540888"/>
              <a:gd name="connsiteY878" fmla="*/ 1969816 h 3540887"/>
              <a:gd name="connsiteX879" fmla="*/ 3215699 w 3540888"/>
              <a:gd name="connsiteY879" fmla="*/ 1958622 h 3540887"/>
              <a:gd name="connsiteX880" fmla="*/ 3221098 w 3540888"/>
              <a:gd name="connsiteY880" fmla="*/ 1957313 h 3540887"/>
              <a:gd name="connsiteX881" fmla="*/ 3221485 w 3540888"/>
              <a:gd name="connsiteY881" fmla="*/ 1958025 h 3540887"/>
              <a:gd name="connsiteX882" fmla="*/ 3226979 w 3540888"/>
              <a:gd name="connsiteY882" fmla="*/ 1934796 h 3540887"/>
              <a:gd name="connsiteX883" fmla="*/ 3226335 w 3540888"/>
              <a:gd name="connsiteY883" fmla="*/ 1934234 h 3540887"/>
              <a:gd name="connsiteX884" fmla="*/ 3226524 w 3540888"/>
              <a:gd name="connsiteY884" fmla="*/ 1934011 h 3540887"/>
              <a:gd name="connsiteX885" fmla="*/ 3227448 w 3540888"/>
              <a:gd name="connsiteY885" fmla="*/ 1980727 h 3540887"/>
              <a:gd name="connsiteX886" fmla="*/ 3222131 w 3540888"/>
              <a:gd name="connsiteY886" fmla="*/ 1985176 h 3540887"/>
              <a:gd name="connsiteX887" fmla="*/ 3222259 w 3540888"/>
              <a:gd name="connsiteY887" fmla="*/ 1977524 h 3540887"/>
              <a:gd name="connsiteX888" fmla="*/ 3223653 w 3540888"/>
              <a:gd name="connsiteY888" fmla="*/ 1975298 h 3540887"/>
              <a:gd name="connsiteX889" fmla="*/ 3224814 w 3540888"/>
              <a:gd name="connsiteY889" fmla="*/ 1976604 h 3540887"/>
              <a:gd name="connsiteX890" fmla="*/ 3224429 w 3540888"/>
              <a:gd name="connsiteY890" fmla="*/ 1979919 h 3540887"/>
              <a:gd name="connsiteX891" fmla="*/ 3227448 w 3540888"/>
              <a:gd name="connsiteY891" fmla="*/ 1980727 h 3540887"/>
              <a:gd name="connsiteX892" fmla="*/ 3234453 w 3540888"/>
              <a:gd name="connsiteY892" fmla="*/ 2057682 h 3540887"/>
              <a:gd name="connsiteX893" fmla="*/ 3227303 w 3540888"/>
              <a:gd name="connsiteY893" fmla="*/ 2062259 h 3540887"/>
              <a:gd name="connsiteX894" fmla="*/ 3234453 w 3540888"/>
              <a:gd name="connsiteY894" fmla="*/ 2057682 h 3540887"/>
              <a:gd name="connsiteX895" fmla="*/ 3235978 w 3540888"/>
              <a:gd name="connsiteY895" fmla="*/ 1923068 h 3540887"/>
              <a:gd name="connsiteX896" fmla="*/ 3233904 w 3540888"/>
              <a:gd name="connsiteY896" fmla="*/ 1920656 h 3540887"/>
              <a:gd name="connsiteX897" fmla="*/ 3234377 w 3540888"/>
              <a:gd name="connsiteY897" fmla="*/ 1919205 h 3540887"/>
              <a:gd name="connsiteX898" fmla="*/ 3235326 w 3540888"/>
              <a:gd name="connsiteY898" fmla="*/ 1916783 h 3540887"/>
              <a:gd name="connsiteX899" fmla="*/ 3238791 w 3540888"/>
              <a:gd name="connsiteY899" fmla="*/ 1988089 h 3540887"/>
              <a:gd name="connsiteX900" fmla="*/ 3232692 w 3540888"/>
              <a:gd name="connsiteY900" fmla="*/ 1979152 h 3540887"/>
              <a:gd name="connsiteX901" fmla="*/ 3227286 w 3540888"/>
              <a:gd name="connsiteY901" fmla="*/ 1970024 h 3540887"/>
              <a:gd name="connsiteX902" fmla="*/ 3229129 w 3540888"/>
              <a:gd name="connsiteY902" fmla="*/ 1953950 h 3540887"/>
              <a:gd name="connsiteX903" fmla="*/ 3231741 w 3540888"/>
              <a:gd name="connsiteY903" fmla="*/ 1956212 h 3540887"/>
              <a:gd name="connsiteX904" fmla="*/ 3234285 w 3540888"/>
              <a:gd name="connsiteY904" fmla="*/ 1963906 h 3540887"/>
              <a:gd name="connsiteX905" fmla="*/ 3233899 w 3540888"/>
              <a:gd name="connsiteY905" fmla="*/ 1955012 h 3540887"/>
              <a:gd name="connsiteX906" fmla="*/ 3233767 w 3540888"/>
              <a:gd name="connsiteY906" fmla="*/ 1951969 h 3540887"/>
              <a:gd name="connsiteX907" fmla="*/ 3236173 w 3540888"/>
              <a:gd name="connsiteY907" fmla="*/ 1954135 h 3540887"/>
              <a:gd name="connsiteX908" fmla="*/ 3237561 w 3540888"/>
              <a:gd name="connsiteY908" fmla="*/ 1959644 h 3540887"/>
              <a:gd name="connsiteX909" fmla="*/ 3237913 w 3540888"/>
              <a:gd name="connsiteY909" fmla="*/ 1967770 h 3540887"/>
              <a:gd name="connsiteX910" fmla="*/ 3232416 w 3540888"/>
              <a:gd name="connsiteY910" fmla="*/ 1968153 h 3540887"/>
              <a:gd name="connsiteX911" fmla="*/ 3238791 w 3540888"/>
              <a:gd name="connsiteY911" fmla="*/ 1988089 h 3540887"/>
              <a:gd name="connsiteX912" fmla="*/ 3241471 w 3540888"/>
              <a:gd name="connsiteY912" fmla="*/ 1922685 h 3540887"/>
              <a:gd name="connsiteX913" fmla="*/ 3237807 w 3540888"/>
              <a:gd name="connsiteY913" fmla="*/ 1922941 h 3540887"/>
              <a:gd name="connsiteX914" fmla="*/ 3240909 w 3540888"/>
              <a:gd name="connsiteY914" fmla="*/ 1910634 h 3540887"/>
              <a:gd name="connsiteX915" fmla="*/ 3240949 w 3540888"/>
              <a:gd name="connsiteY915" fmla="*/ 1910622 h 3540887"/>
              <a:gd name="connsiteX916" fmla="*/ 3241405 w 3540888"/>
              <a:gd name="connsiteY916" fmla="*/ 1921161 h 3540887"/>
              <a:gd name="connsiteX917" fmla="*/ 3241471 w 3540888"/>
              <a:gd name="connsiteY917" fmla="*/ 1922685 h 3540887"/>
              <a:gd name="connsiteX918" fmla="*/ 3241957 w 3540888"/>
              <a:gd name="connsiteY918" fmla="*/ 2061237 h 3540887"/>
              <a:gd name="connsiteX919" fmla="*/ 3236110 w 3540888"/>
              <a:gd name="connsiteY919" fmla="*/ 2053490 h 3540887"/>
              <a:gd name="connsiteX920" fmla="*/ 3241430 w 3540888"/>
              <a:gd name="connsiteY920" fmla="*/ 2049041 h 3540887"/>
              <a:gd name="connsiteX921" fmla="*/ 3241957 w 3540888"/>
              <a:gd name="connsiteY921" fmla="*/ 2061237 h 3540887"/>
              <a:gd name="connsiteX922" fmla="*/ 3243979 w 3540888"/>
              <a:gd name="connsiteY922" fmla="*/ 1942903 h 3540887"/>
              <a:gd name="connsiteX923" fmla="*/ 3234989 w 3540888"/>
              <a:gd name="connsiteY923" fmla="*/ 1939368 h 3540887"/>
              <a:gd name="connsiteX924" fmla="*/ 3242008 w 3540888"/>
              <a:gd name="connsiteY924" fmla="*/ 1946489 h 3540887"/>
              <a:gd name="connsiteX925" fmla="*/ 3243979 w 3540888"/>
              <a:gd name="connsiteY925" fmla="*/ 1942903 h 3540887"/>
              <a:gd name="connsiteX926" fmla="*/ 3248922 w 3540888"/>
              <a:gd name="connsiteY926" fmla="*/ 1955048 h 3540887"/>
              <a:gd name="connsiteX927" fmla="*/ 3243415 w 3540888"/>
              <a:gd name="connsiteY927" fmla="*/ 1962837 h 3540887"/>
              <a:gd name="connsiteX928" fmla="*/ 3243764 w 3540888"/>
              <a:gd name="connsiteY928" fmla="*/ 1964425 h 3540887"/>
              <a:gd name="connsiteX929" fmla="*/ 3245318 w 3540888"/>
              <a:gd name="connsiteY929" fmla="*/ 1967055 h 3540887"/>
              <a:gd name="connsiteX930" fmla="*/ 3248922 w 3540888"/>
              <a:gd name="connsiteY930" fmla="*/ 1955048 h 3540887"/>
              <a:gd name="connsiteX931" fmla="*/ 3249884 w 3540888"/>
              <a:gd name="connsiteY931" fmla="*/ 2032151 h 3540887"/>
              <a:gd name="connsiteX932" fmla="*/ 3244387 w 3540888"/>
              <a:gd name="connsiteY932" fmla="*/ 2032535 h 3540887"/>
              <a:gd name="connsiteX933" fmla="*/ 3249884 w 3540888"/>
              <a:gd name="connsiteY933" fmla="*/ 2032151 h 3540887"/>
              <a:gd name="connsiteX934" fmla="*/ 3253475 w 3540888"/>
              <a:gd name="connsiteY934" fmla="*/ 2072659 h 3540887"/>
              <a:gd name="connsiteX935" fmla="*/ 3248957 w 3540888"/>
              <a:gd name="connsiteY935" fmla="*/ 2063804 h 3540887"/>
              <a:gd name="connsiteX936" fmla="*/ 3252947 w 3540888"/>
              <a:gd name="connsiteY936" fmla="*/ 2060469 h 3540887"/>
              <a:gd name="connsiteX937" fmla="*/ 3253475 w 3540888"/>
              <a:gd name="connsiteY937" fmla="*/ 2072659 h 3540887"/>
              <a:gd name="connsiteX938" fmla="*/ 3254485 w 3540888"/>
              <a:gd name="connsiteY938" fmla="*/ 1930581 h 3540887"/>
              <a:gd name="connsiteX939" fmla="*/ 3250695 w 3540888"/>
              <a:gd name="connsiteY939" fmla="*/ 1928174 h 3540887"/>
              <a:gd name="connsiteX940" fmla="*/ 3248824 w 3540888"/>
              <a:gd name="connsiteY940" fmla="*/ 1933316 h 3540887"/>
              <a:gd name="connsiteX941" fmla="*/ 3248087 w 3540888"/>
              <a:gd name="connsiteY941" fmla="*/ 1930615 h 3540887"/>
              <a:gd name="connsiteX942" fmla="*/ 3243419 w 3540888"/>
              <a:gd name="connsiteY942" fmla="*/ 1929961 h 3540887"/>
              <a:gd name="connsiteX943" fmla="*/ 3249925 w 3540888"/>
              <a:gd name="connsiteY943" fmla="*/ 1937344 h 3540887"/>
              <a:gd name="connsiteX944" fmla="*/ 3249104 w 3540888"/>
              <a:gd name="connsiteY944" fmla="*/ 1934342 h 3540887"/>
              <a:gd name="connsiteX945" fmla="*/ 3252211 w 3540888"/>
              <a:gd name="connsiteY945" fmla="*/ 1933947 h 3540887"/>
              <a:gd name="connsiteX946" fmla="*/ 3254485 w 3540888"/>
              <a:gd name="connsiteY946" fmla="*/ 1930581 h 3540887"/>
              <a:gd name="connsiteX947" fmla="*/ 3254676 w 3540888"/>
              <a:gd name="connsiteY947" fmla="*/ 2015512 h 3540887"/>
              <a:gd name="connsiteX948" fmla="*/ 3248652 w 3540888"/>
              <a:gd name="connsiteY948" fmla="*/ 2003701 h 3540887"/>
              <a:gd name="connsiteX949" fmla="*/ 3254676 w 3540888"/>
              <a:gd name="connsiteY949" fmla="*/ 2015512 h 3540887"/>
              <a:gd name="connsiteX950" fmla="*/ 3255246 w 3540888"/>
              <a:gd name="connsiteY950" fmla="*/ 1993147 h 3540887"/>
              <a:gd name="connsiteX951" fmla="*/ 3254734 w 3540888"/>
              <a:gd name="connsiteY951" fmla="*/ 2004178 h 3540887"/>
              <a:gd name="connsiteX952" fmla="*/ 3253875 w 3540888"/>
              <a:gd name="connsiteY952" fmla="*/ 2002318 h 3540887"/>
              <a:gd name="connsiteX953" fmla="*/ 3249957 w 3540888"/>
              <a:gd name="connsiteY953" fmla="*/ 1991384 h 3540887"/>
              <a:gd name="connsiteX954" fmla="*/ 3244637 w 3540888"/>
              <a:gd name="connsiteY954" fmla="*/ 1995832 h 3540887"/>
              <a:gd name="connsiteX955" fmla="*/ 3240621 w 3540888"/>
              <a:gd name="connsiteY955" fmla="*/ 1987962 h 3540887"/>
              <a:gd name="connsiteX956" fmla="*/ 3252413 w 3540888"/>
              <a:gd name="connsiteY956" fmla="*/ 1980516 h 3540887"/>
              <a:gd name="connsiteX957" fmla="*/ 3252971 w 3540888"/>
              <a:gd name="connsiteY957" fmla="*/ 1982359 h 3540887"/>
              <a:gd name="connsiteX958" fmla="*/ 3255246 w 3540888"/>
              <a:gd name="connsiteY958" fmla="*/ 1993147 h 3540887"/>
              <a:gd name="connsiteX959" fmla="*/ 3261680 w 3540888"/>
              <a:gd name="connsiteY959" fmla="*/ 2092464 h 3540887"/>
              <a:gd name="connsiteX960" fmla="*/ 3254178 w 3540888"/>
              <a:gd name="connsiteY960" fmla="*/ 2088915 h 3540887"/>
              <a:gd name="connsiteX961" fmla="*/ 3257490 w 3540888"/>
              <a:gd name="connsiteY961" fmla="*/ 2080529 h 3540887"/>
              <a:gd name="connsiteX962" fmla="*/ 3261680 w 3540888"/>
              <a:gd name="connsiteY962" fmla="*/ 2092464 h 3540887"/>
              <a:gd name="connsiteX963" fmla="*/ 3262566 w 3540888"/>
              <a:gd name="connsiteY963" fmla="*/ 2064001 h 3540887"/>
              <a:gd name="connsiteX964" fmla="*/ 3258113 w 3540888"/>
              <a:gd name="connsiteY964" fmla="*/ 2042763 h 3540887"/>
              <a:gd name="connsiteX965" fmla="*/ 3258392 w 3540888"/>
              <a:gd name="connsiteY965" fmla="*/ 2047929 h 3540887"/>
              <a:gd name="connsiteX966" fmla="*/ 3262566 w 3540888"/>
              <a:gd name="connsiteY966" fmla="*/ 2064001 h 3540887"/>
              <a:gd name="connsiteX967" fmla="*/ 3265621 w 3540888"/>
              <a:gd name="connsiteY967" fmla="*/ 2141102 h 3540887"/>
              <a:gd name="connsiteX968" fmla="*/ 3261462 w 3540888"/>
              <a:gd name="connsiteY968" fmla="*/ 2134513 h 3540887"/>
              <a:gd name="connsiteX969" fmla="*/ 3261256 w 3540888"/>
              <a:gd name="connsiteY969" fmla="*/ 2125102 h 3540887"/>
              <a:gd name="connsiteX970" fmla="*/ 3265621 w 3540888"/>
              <a:gd name="connsiteY970" fmla="*/ 2141102 h 3540887"/>
              <a:gd name="connsiteX971" fmla="*/ 3267396 w 3540888"/>
              <a:gd name="connsiteY971" fmla="*/ 1969789 h 3540887"/>
              <a:gd name="connsiteX972" fmla="*/ 3258778 w 3540888"/>
              <a:gd name="connsiteY972" fmla="*/ 1972298 h 3540887"/>
              <a:gd name="connsiteX973" fmla="*/ 3258533 w 3540888"/>
              <a:gd name="connsiteY973" fmla="*/ 1966083 h 3540887"/>
              <a:gd name="connsiteX974" fmla="*/ 3260302 w 3540888"/>
              <a:gd name="connsiteY974" fmla="*/ 1963620 h 3540887"/>
              <a:gd name="connsiteX975" fmla="*/ 3260370 w 3540888"/>
              <a:gd name="connsiteY975" fmla="*/ 1962182 h 3540887"/>
              <a:gd name="connsiteX976" fmla="*/ 3260665 w 3540888"/>
              <a:gd name="connsiteY976" fmla="*/ 1961720 h 3540887"/>
              <a:gd name="connsiteX977" fmla="*/ 3265405 w 3540888"/>
              <a:gd name="connsiteY977" fmla="*/ 1958276 h 3540887"/>
              <a:gd name="connsiteX978" fmla="*/ 3265913 w 3540888"/>
              <a:gd name="connsiteY978" fmla="*/ 1959428 h 3540887"/>
              <a:gd name="connsiteX979" fmla="*/ 3263379 w 3540888"/>
              <a:gd name="connsiteY979" fmla="*/ 1961914 h 3540887"/>
              <a:gd name="connsiteX980" fmla="*/ 3267396 w 3540888"/>
              <a:gd name="connsiteY980" fmla="*/ 1969789 h 3540887"/>
              <a:gd name="connsiteX981" fmla="*/ 3270482 w 3540888"/>
              <a:gd name="connsiteY981" fmla="*/ 2042684 h 3540887"/>
              <a:gd name="connsiteX982" fmla="*/ 3266439 w 3540888"/>
              <a:gd name="connsiteY982" fmla="*/ 2041145 h 3540887"/>
              <a:gd name="connsiteX983" fmla="*/ 3267144 w 3540888"/>
              <a:gd name="connsiteY983" fmla="*/ 2047226 h 3540887"/>
              <a:gd name="connsiteX984" fmla="*/ 3270143 w 3540888"/>
              <a:gd name="connsiteY984" fmla="*/ 2047620 h 3540887"/>
              <a:gd name="connsiteX985" fmla="*/ 3270482 w 3540888"/>
              <a:gd name="connsiteY985" fmla="*/ 2042684 h 3540887"/>
              <a:gd name="connsiteX986" fmla="*/ 3275248 w 3540888"/>
              <a:gd name="connsiteY986" fmla="*/ 1981468 h 3540887"/>
              <a:gd name="connsiteX987" fmla="*/ 3267923 w 3540888"/>
              <a:gd name="connsiteY987" fmla="*/ 1981978 h 3540887"/>
              <a:gd name="connsiteX988" fmla="*/ 3273240 w 3540888"/>
              <a:gd name="connsiteY988" fmla="*/ 1977531 h 3540887"/>
              <a:gd name="connsiteX989" fmla="*/ 3271629 w 3540888"/>
              <a:gd name="connsiteY989" fmla="*/ 1971095 h 3540887"/>
              <a:gd name="connsiteX990" fmla="*/ 3274691 w 3540888"/>
              <a:gd name="connsiteY990" fmla="*/ 1968592 h 3540887"/>
              <a:gd name="connsiteX991" fmla="*/ 3276894 w 3540888"/>
              <a:gd name="connsiteY991" fmla="*/ 1926220 h 3540887"/>
              <a:gd name="connsiteX992" fmla="*/ 3267702 w 3540888"/>
              <a:gd name="connsiteY992" fmla="*/ 1938239 h 3540887"/>
              <a:gd name="connsiteX993" fmla="*/ 3262244 w 3540888"/>
              <a:gd name="connsiteY993" fmla="*/ 1951763 h 3540887"/>
              <a:gd name="connsiteX994" fmla="*/ 3261092 w 3540888"/>
              <a:gd name="connsiteY994" fmla="*/ 1952462 h 3540887"/>
              <a:gd name="connsiteX995" fmla="*/ 3260302 w 3540888"/>
              <a:gd name="connsiteY995" fmla="*/ 1950798 h 3540887"/>
              <a:gd name="connsiteX996" fmla="*/ 3258533 w 3540888"/>
              <a:gd name="connsiteY996" fmla="*/ 1946359 h 3540887"/>
              <a:gd name="connsiteX997" fmla="*/ 3262577 w 3540888"/>
              <a:gd name="connsiteY997" fmla="*/ 1938471 h 3540887"/>
              <a:gd name="connsiteX998" fmla="*/ 3258533 w 3540888"/>
              <a:gd name="connsiteY998" fmla="*/ 1930580 h 3540887"/>
              <a:gd name="connsiteX999" fmla="*/ 3257269 w 3540888"/>
              <a:gd name="connsiteY999" fmla="*/ 1949811 h 3540887"/>
              <a:gd name="connsiteX1000" fmla="*/ 3256321 w 3540888"/>
              <a:gd name="connsiteY1000" fmla="*/ 1955357 h 3540887"/>
              <a:gd name="connsiteX1001" fmla="*/ 3255745 w 3540888"/>
              <a:gd name="connsiteY1001" fmla="*/ 1955708 h 3540887"/>
              <a:gd name="connsiteX1002" fmla="*/ 3253596 w 3540888"/>
              <a:gd name="connsiteY1002" fmla="*/ 1959127 h 3540887"/>
              <a:gd name="connsiteX1003" fmla="*/ 3253224 w 3540888"/>
              <a:gd name="connsiteY1003" fmla="*/ 1956223 h 3540887"/>
              <a:gd name="connsiteX1004" fmla="*/ 3252733 w 3540888"/>
              <a:gd name="connsiteY1004" fmla="*/ 1956571 h 3540887"/>
              <a:gd name="connsiteX1005" fmla="*/ 3252024 w 3540888"/>
              <a:gd name="connsiteY1005" fmla="*/ 1945035 h 3540887"/>
              <a:gd name="connsiteX1006" fmla="*/ 3250789 w 3540888"/>
              <a:gd name="connsiteY1006" fmla="*/ 1957325 h 3540887"/>
              <a:gd name="connsiteX1007" fmla="*/ 3250906 w 3540888"/>
              <a:gd name="connsiteY1007" fmla="*/ 1957867 h 3540887"/>
              <a:gd name="connsiteX1008" fmla="*/ 3250441 w 3540888"/>
              <a:gd name="connsiteY1008" fmla="*/ 1958196 h 3540887"/>
              <a:gd name="connsiteX1009" fmla="*/ 3251519 w 3540888"/>
              <a:gd name="connsiteY1009" fmla="*/ 1960717 h 3540887"/>
              <a:gd name="connsiteX1010" fmla="*/ 3251795 w 3540888"/>
              <a:gd name="connsiteY1010" fmla="*/ 1961995 h 3540887"/>
              <a:gd name="connsiteX1011" fmla="*/ 3251614 w 3540888"/>
              <a:gd name="connsiteY1011" fmla="*/ 1962282 h 3540887"/>
              <a:gd name="connsiteX1012" fmla="*/ 3252768 w 3540888"/>
              <a:gd name="connsiteY1012" fmla="*/ 1966472 h 3540887"/>
              <a:gd name="connsiteX1013" fmla="*/ 3252464 w 3540888"/>
              <a:gd name="connsiteY1013" fmla="*/ 1970029 h 3540887"/>
              <a:gd name="connsiteX1014" fmla="*/ 3248419 w 3540888"/>
              <a:gd name="connsiteY1014" fmla="*/ 1958196 h 3540887"/>
              <a:gd name="connsiteX1015" fmla="*/ 3249937 w 3540888"/>
              <a:gd name="connsiteY1015" fmla="*/ 1972312 h 3540887"/>
              <a:gd name="connsiteX1016" fmla="*/ 3250383 w 3540888"/>
              <a:gd name="connsiteY1016" fmla="*/ 1973790 h 3540887"/>
              <a:gd name="connsiteX1017" fmla="*/ 3244909 w 3540888"/>
              <a:gd name="connsiteY1017" fmla="*/ 1969638 h 3540887"/>
              <a:gd name="connsiteX1018" fmla="*/ 3243764 w 3540888"/>
              <a:gd name="connsiteY1018" fmla="*/ 1964425 h 3540887"/>
              <a:gd name="connsiteX1019" fmla="*/ 3243094 w 3540888"/>
              <a:gd name="connsiteY1019" fmla="*/ 1963292 h 3540887"/>
              <a:gd name="connsiteX1020" fmla="*/ 3243415 w 3540888"/>
              <a:gd name="connsiteY1020" fmla="*/ 1962837 h 3540887"/>
              <a:gd name="connsiteX1021" fmla="*/ 3240871 w 3540888"/>
              <a:gd name="connsiteY1021" fmla="*/ 1951259 h 3540887"/>
              <a:gd name="connsiteX1022" fmla="*/ 3235755 w 3540888"/>
              <a:gd name="connsiteY1022" fmla="*/ 1946456 h 3540887"/>
              <a:gd name="connsiteX1023" fmla="*/ 3233738 w 3540888"/>
              <a:gd name="connsiteY1023" fmla="*/ 1951304 h 3540887"/>
              <a:gd name="connsiteX1024" fmla="*/ 3233378 w 3540888"/>
              <a:gd name="connsiteY1024" fmla="*/ 1942979 h 3540887"/>
              <a:gd name="connsiteX1025" fmla="*/ 3231222 w 3540888"/>
              <a:gd name="connsiteY1025" fmla="*/ 1947393 h 3540887"/>
              <a:gd name="connsiteX1026" fmla="*/ 3229992 w 3540888"/>
              <a:gd name="connsiteY1026" fmla="*/ 1946425 h 3540887"/>
              <a:gd name="connsiteX1027" fmla="*/ 3230829 w 3540888"/>
              <a:gd name="connsiteY1027" fmla="*/ 1939130 h 3540887"/>
              <a:gd name="connsiteX1028" fmla="*/ 3233017 w 3540888"/>
              <a:gd name="connsiteY1028" fmla="*/ 1939579 h 3540887"/>
              <a:gd name="connsiteX1029" fmla="*/ 3229002 w 3540888"/>
              <a:gd name="connsiteY1029" fmla="*/ 1931705 h 3540887"/>
              <a:gd name="connsiteX1030" fmla="*/ 3248975 w 3540888"/>
              <a:gd name="connsiteY1030" fmla="*/ 1926238 h 3540887"/>
              <a:gd name="connsiteX1031" fmla="*/ 3251760 w 3540888"/>
              <a:gd name="connsiteY1031" fmla="*/ 1905663 h 3540887"/>
              <a:gd name="connsiteX1032" fmla="*/ 3254468 w 3540888"/>
              <a:gd name="connsiteY1032" fmla="*/ 1925854 h 3540887"/>
              <a:gd name="connsiteX1033" fmla="*/ 3257605 w 3540888"/>
              <a:gd name="connsiteY1033" fmla="*/ 1913409 h 3540887"/>
              <a:gd name="connsiteX1034" fmla="*/ 3253590 w 3540888"/>
              <a:gd name="connsiteY1034" fmla="*/ 1905535 h 3540887"/>
              <a:gd name="connsiteX1035" fmla="*/ 3258733 w 3540888"/>
              <a:gd name="connsiteY1035" fmla="*/ 1897025 h 3540887"/>
              <a:gd name="connsiteX1036" fmla="*/ 3259640 w 3540888"/>
              <a:gd name="connsiteY1036" fmla="*/ 1902055 h 3540887"/>
              <a:gd name="connsiteX1037" fmla="*/ 3259525 w 3540888"/>
              <a:gd name="connsiteY1037" fmla="*/ 1908416 h 3540887"/>
              <a:gd name="connsiteX1038" fmla="*/ 3258509 w 3540888"/>
              <a:gd name="connsiteY1038" fmla="*/ 1910187 h 3540887"/>
              <a:gd name="connsiteX1039" fmla="*/ 3259484 w 3540888"/>
              <a:gd name="connsiteY1039" fmla="*/ 1910705 h 3540887"/>
              <a:gd name="connsiteX1040" fmla="*/ 3259437 w 3540888"/>
              <a:gd name="connsiteY1040" fmla="*/ 1913280 h 3540887"/>
              <a:gd name="connsiteX1041" fmla="*/ 3261658 w 3540888"/>
              <a:gd name="connsiteY1041" fmla="*/ 1911859 h 3540887"/>
              <a:gd name="connsiteX1042" fmla="*/ 3265117 w 3540888"/>
              <a:gd name="connsiteY1042" fmla="*/ 1913694 h 3540887"/>
              <a:gd name="connsiteX1043" fmla="*/ 3263253 w 3540888"/>
              <a:gd name="connsiteY1043" fmla="*/ 1925297 h 3540887"/>
              <a:gd name="connsiteX1044" fmla="*/ 3261921 w 3540888"/>
              <a:gd name="connsiteY1044" fmla="*/ 1928670 h 3540887"/>
              <a:gd name="connsiteX1045" fmla="*/ 3264089 w 3540888"/>
              <a:gd name="connsiteY1045" fmla="*/ 1925447 h 3540887"/>
              <a:gd name="connsiteX1046" fmla="*/ 3268851 w 3540888"/>
              <a:gd name="connsiteY1046" fmla="*/ 1921710 h 3540887"/>
              <a:gd name="connsiteX1047" fmla="*/ 3270923 w 3540888"/>
              <a:gd name="connsiteY1047" fmla="*/ 1919000 h 3540887"/>
              <a:gd name="connsiteX1048" fmla="*/ 3270918 w 3540888"/>
              <a:gd name="connsiteY1048" fmla="*/ 1922165 h 3540887"/>
              <a:gd name="connsiteX1049" fmla="*/ 3273543 w 3540888"/>
              <a:gd name="connsiteY1049" fmla="*/ 1931778 h 3540887"/>
              <a:gd name="connsiteX1050" fmla="*/ 3272993 w 3540888"/>
              <a:gd name="connsiteY1050" fmla="*/ 1919082 h 3540887"/>
              <a:gd name="connsiteX1051" fmla="*/ 3272879 w 3540888"/>
              <a:gd name="connsiteY1051" fmla="*/ 1916443 h 3540887"/>
              <a:gd name="connsiteX1052" fmla="*/ 3274597 w 3540888"/>
              <a:gd name="connsiteY1052" fmla="*/ 1914196 h 3540887"/>
              <a:gd name="connsiteX1053" fmla="*/ 3276894 w 3540888"/>
              <a:gd name="connsiteY1053" fmla="*/ 1926220 h 3540887"/>
              <a:gd name="connsiteX1054" fmla="*/ 3278675 w 3540888"/>
              <a:gd name="connsiteY1054" fmla="*/ 2087204 h 3540887"/>
              <a:gd name="connsiteX1055" fmla="*/ 3278340 w 3540888"/>
              <a:gd name="connsiteY1055" fmla="*/ 2095378 h 3540887"/>
              <a:gd name="connsiteX1056" fmla="*/ 3274503 w 3540888"/>
              <a:gd name="connsiteY1056" fmla="*/ 2091569 h 3540887"/>
              <a:gd name="connsiteX1057" fmla="*/ 3277637 w 3540888"/>
              <a:gd name="connsiteY1057" fmla="*/ 2079123 h 3540887"/>
              <a:gd name="connsiteX1058" fmla="*/ 3278675 w 3540888"/>
              <a:gd name="connsiteY1058" fmla="*/ 2087204 h 3540887"/>
              <a:gd name="connsiteX1059" fmla="*/ 3284862 w 3540888"/>
              <a:gd name="connsiteY1059" fmla="*/ 2033782 h 3540887"/>
              <a:gd name="connsiteX1060" fmla="*/ 3284783 w 3540888"/>
              <a:gd name="connsiteY1060" fmla="*/ 2033592 h 3540887"/>
              <a:gd name="connsiteX1061" fmla="*/ 3284745 w 3540888"/>
              <a:gd name="connsiteY1061" fmla="*/ 2033680 h 3540887"/>
              <a:gd name="connsiteX1062" fmla="*/ 3285668 w 3540888"/>
              <a:gd name="connsiteY1062" fmla="*/ 2094866 h 3540887"/>
              <a:gd name="connsiteX1063" fmla="*/ 3279644 w 3540888"/>
              <a:gd name="connsiteY1063" fmla="*/ 2083060 h 3540887"/>
              <a:gd name="connsiteX1064" fmla="*/ 3285668 w 3540888"/>
              <a:gd name="connsiteY1064" fmla="*/ 2094866 h 3540887"/>
              <a:gd name="connsiteX1065" fmla="*/ 3290684 w 3540888"/>
              <a:gd name="connsiteY1065" fmla="*/ 1966291 h 3540887"/>
              <a:gd name="connsiteX1066" fmla="*/ 3286874 w 3540888"/>
              <a:gd name="connsiteY1066" fmla="*/ 1972935 h 3540887"/>
              <a:gd name="connsiteX1067" fmla="*/ 3286089 w 3540888"/>
              <a:gd name="connsiteY1067" fmla="*/ 1972450 h 3540887"/>
              <a:gd name="connsiteX1068" fmla="*/ 3286087 w 3540888"/>
              <a:gd name="connsiteY1068" fmla="*/ 1966790 h 3540887"/>
              <a:gd name="connsiteX1069" fmla="*/ 3286089 w 3540888"/>
              <a:gd name="connsiteY1069" fmla="*/ 1962282 h 3540887"/>
              <a:gd name="connsiteX1070" fmla="*/ 3290684 w 3540888"/>
              <a:gd name="connsiteY1070" fmla="*/ 1966291 h 3540887"/>
              <a:gd name="connsiteX1071" fmla="*/ 3292902 w 3540888"/>
              <a:gd name="connsiteY1071" fmla="*/ 2024896 h 3540887"/>
              <a:gd name="connsiteX1072" fmla="*/ 3292698 w 3540888"/>
              <a:gd name="connsiteY1072" fmla="*/ 2025149 h 3540887"/>
              <a:gd name="connsiteX1073" fmla="*/ 3290004 w 3540888"/>
              <a:gd name="connsiteY1073" fmla="*/ 2025273 h 3540887"/>
              <a:gd name="connsiteX1074" fmla="*/ 3288351 w 3540888"/>
              <a:gd name="connsiteY1074" fmla="*/ 2012515 h 3540887"/>
              <a:gd name="connsiteX1075" fmla="*/ 3292980 w 3540888"/>
              <a:gd name="connsiteY1075" fmla="*/ 960479 h 3540887"/>
              <a:gd name="connsiteX1076" fmla="*/ 3286089 w 3540888"/>
              <a:gd name="connsiteY1076" fmla="*/ 968494 h 3540887"/>
              <a:gd name="connsiteX1077" fmla="*/ 3292980 w 3540888"/>
              <a:gd name="connsiteY1077" fmla="*/ 960479 h 3540887"/>
              <a:gd name="connsiteX1078" fmla="*/ 3296408 w 3540888"/>
              <a:gd name="connsiteY1078" fmla="*/ 2130802 h 3540887"/>
              <a:gd name="connsiteX1079" fmla="*/ 3290563 w 3540888"/>
              <a:gd name="connsiteY1079" fmla="*/ 2123056 h 3540887"/>
              <a:gd name="connsiteX1080" fmla="*/ 3296408 w 3540888"/>
              <a:gd name="connsiteY1080" fmla="*/ 2130802 h 3540887"/>
              <a:gd name="connsiteX1081" fmla="*/ 3298287 w 3540888"/>
              <a:gd name="connsiteY1081" fmla="*/ 1961356 h 3540887"/>
              <a:gd name="connsiteX1082" fmla="*/ 3298230 w 3540888"/>
              <a:gd name="connsiteY1082" fmla="*/ 1963668 h 3540887"/>
              <a:gd name="connsiteX1083" fmla="*/ 3297580 w 3540888"/>
              <a:gd name="connsiteY1083" fmla="*/ 1962281 h 3540887"/>
              <a:gd name="connsiteX1084" fmla="*/ 3299876 w 3540888"/>
              <a:gd name="connsiteY1084" fmla="*/ 2002357 h 3540887"/>
              <a:gd name="connsiteX1085" fmla="*/ 3290684 w 3540888"/>
              <a:gd name="connsiteY1085" fmla="*/ 2018385 h 3540887"/>
              <a:gd name="connsiteX1086" fmla="*/ 3290684 w 3540888"/>
              <a:gd name="connsiteY1086" fmla="*/ 2008268 h 3540887"/>
              <a:gd name="connsiteX1087" fmla="*/ 3290766 w 3540888"/>
              <a:gd name="connsiteY1087" fmla="*/ 2008138 h 3540887"/>
              <a:gd name="connsiteX1088" fmla="*/ 3292409 w 3540888"/>
              <a:gd name="connsiteY1088" fmla="*/ 2000152 h 3540887"/>
              <a:gd name="connsiteX1089" fmla="*/ 3290684 w 3540888"/>
              <a:gd name="connsiteY1089" fmla="*/ 1996547 h 3540887"/>
              <a:gd name="connsiteX1090" fmla="*/ 3290684 w 3540888"/>
              <a:gd name="connsiteY1090" fmla="*/ 1994342 h 3540887"/>
              <a:gd name="connsiteX1091" fmla="*/ 3299876 w 3540888"/>
              <a:gd name="connsiteY1091" fmla="*/ 2002357 h 3540887"/>
              <a:gd name="connsiteX1092" fmla="*/ 3302678 w 3540888"/>
              <a:gd name="connsiteY1092" fmla="*/ 2085542 h 3540887"/>
              <a:gd name="connsiteX1093" fmla="*/ 3300541 w 3540888"/>
              <a:gd name="connsiteY1093" fmla="*/ 2080018 h 3540887"/>
              <a:gd name="connsiteX1094" fmla="*/ 3302462 w 3540888"/>
              <a:gd name="connsiteY1094" fmla="*/ 2083502 h 3540887"/>
              <a:gd name="connsiteX1095" fmla="*/ 3304454 w 3540888"/>
              <a:gd name="connsiteY1095" fmla="*/ 1892173 h 3540887"/>
              <a:gd name="connsiteX1096" fmla="*/ 3302176 w 3540888"/>
              <a:gd name="connsiteY1096" fmla="*/ 1894158 h 3540887"/>
              <a:gd name="connsiteX1097" fmla="*/ 3302475 w 3540888"/>
              <a:gd name="connsiteY1097" fmla="*/ 1885817 h 3540887"/>
              <a:gd name="connsiteX1098" fmla="*/ 3304174 w 3540888"/>
              <a:gd name="connsiteY1098" fmla="*/ 1885698 h 3540887"/>
              <a:gd name="connsiteX1099" fmla="*/ 3306505 w 3540888"/>
              <a:gd name="connsiteY1099" fmla="*/ 1981048 h 3540887"/>
              <a:gd name="connsiteX1100" fmla="*/ 3305335 w 3540888"/>
              <a:gd name="connsiteY1100" fmla="*/ 1987830 h 3540887"/>
              <a:gd name="connsiteX1101" fmla="*/ 3299876 w 3540888"/>
              <a:gd name="connsiteY1101" fmla="*/ 1986328 h 3540887"/>
              <a:gd name="connsiteX1102" fmla="*/ 3303898 w 3540888"/>
              <a:gd name="connsiteY1102" fmla="*/ 1981318 h 3540887"/>
              <a:gd name="connsiteX1103" fmla="*/ 3304011 w 3540888"/>
              <a:gd name="connsiteY1103" fmla="*/ 1979144 h 3540887"/>
              <a:gd name="connsiteX1104" fmla="*/ 3306270 w 3540888"/>
              <a:gd name="connsiteY1104" fmla="*/ 1975610 h 3540887"/>
              <a:gd name="connsiteX1105" fmla="*/ 3306771 w 3540888"/>
              <a:gd name="connsiteY1105" fmla="*/ 1890154 h 3540887"/>
              <a:gd name="connsiteX1106" fmla="*/ 3306612 w 3540888"/>
              <a:gd name="connsiteY1106" fmla="*/ 1890293 h 3540887"/>
              <a:gd name="connsiteX1107" fmla="*/ 3306005 w 3540888"/>
              <a:gd name="connsiteY1107" fmla="*/ 1885571 h 3540887"/>
              <a:gd name="connsiteX1108" fmla="*/ 3306035 w 3540888"/>
              <a:gd name="connsiteY1108" fmla="*/ 1885563 h 3540887"/>
              <a:gd name="connsiteX1109" fmla="*/ 3307046 w 3540888"/>
              <a:gd name="connsiteY1109" fmla="*/ 1950430 h 3540887"/>
              <a:gd name="connsiteX1110" fmla="*/ 3306712 w 3540888"/>
              <a:gd name="connsiteY1110" fmla="*/ 1947829 h 3540887"/>
              <a:gd name="connsiteX1111" fmla="*/ 3306345 w 3540888"/>
              <a:gd name="connsiteY1111" fmla="*/ 1946671 h 3540887"/>
              <a:gd name="connsiteX1112" fmla="*/ 3308175 w 3540888"/>
              <a:gd name="connsiteY1112" fmla="*/ 2105523 h 3540887"/>
              <a:gd name="connsiteX1113" fmla="*/ 3302681 w 3540888"/>
              <a:gd name="connsiteY1113" fmla="*/ 2105906 h 3540887"/>
              <a:gd name="connsiteX1114" fmla="*/ 3300145 w 3540888"/>
              <a:gd name="connsiteY1114" fmla="*/ 2089779 h 3540887"/>
              <a:gd name="connsiteX1115" fmla="*/ 3298841 w 3540888"/>
              <a:gd name="connsiteY1115" fmla="*/ 2102101 h 3540887"/>
              <a:gd name="connsiteX1116" fmla="*/ 3301377 w 3540888"/>
              <a:gd name="connsiteY1116" fmla="*/ 2118224 h 3540887"/>
              <a:gd name="connsiteX1117" fmla="*/ 3292219 w 3540888"/>
              <a:gd name="connsiteY1117" fmla="*/ 2118863 h 3540887"/>
              <a:gd name="connsiteX1118" fmla="*/ 3299017 w 3540888"/>
              <a:gd name="connsiteY1118" fmla="*/ 2106162 h 3540887"/>
              <a:gd name="connsiteX1119" fmla="*/ 3284188 w 3540888"/>
              <a:gd name="connsiteY1119" fmla="*/ 2103124 h 3540887"/>
              <a:gd name="connsiteX1120" fmla="*/ 3290988 w 3540888"/>
              <a:gd name="connsiteY1120" fmla="*/ 2090417 h 3540887"/>
              <a:gd name="connsiteX1121" fmla="*/ 3288629 w 3540888"/>
              <a:gd name="connsiteY1121" fmla="*/ 2078355 h 3540887"/>
              <a:gd name="connsiteX1122" fmla="*/ 3287324 w 3540888"/>
              <a:gd name="connsiteY1122" fmla="*/ 2090673 h 3540887"/>
              <a:gd name="connsiteX1123" fmla="*/ 3282781 w 3540888"/>
              <a:gd name="connsiteY1123" fmla="*/ 2070613 h 3540887"/>
              <a:gd name="connsiteX1124" fmla="*/ 3268128 w 3540888"/>
              <a:gd name="connsiteY1124" fmla="*/ 2071637 h 3540887"/>
              <a:gd name="connsiteX1125" fmla="*/ 3271792 w 3540888"/>
              <a:gd name="connsiteY1125" fmla="*/ 2071381 h 3540887"/>
              <a:gd name="connsiteX1126" fmla="*/ 3271615 w 3540888"/>
              <a:gd name="connsiteY1126" fmla="*/ 2067316 h 3540887"/>
              <a:gd name="connsiteX1127" fmla="*/ 3273799 w 3540888"/>
              <a:gd name="connsiteY1127" fmla="*/ 2075313 h 3540887"/>
              <a:gd name="connsiteX1128" fmla="*/ 3283909 w 3540888"/>
              <a:gd name="connsiteY1128" fmla="*/ 2054230 h 3540887"/>
              <a:gd name="connsiteX1129" fmla="*/ 3287925 w 3540888"/>
              <a:gd name="connsiteY1129" fmla="*/ 2062100 h 3540887"/>
              <a:gd name="connsiteX1130" fmla="*/ 3287398 w 3540888"/>
              <a:gd name="connsiteY1130" fmla="*/ 2049910 h 3540887"/>
              <a:gd name="connsiteX1131" fmla="*/ 3283734 w 3540888"/>
              <a:gd name="connsiteY1131" fmla="*/ 2050165 h 3540887"/>
              <a:gd name="connsiteX1132" fmla="*/ 3274925 w 3540888"/>
              <a:gd name="connsiteY1132" fmla="*/ 2058934 h 3540887"/>
              <a:gd name="connsiteX1133" fmla="*/ 3274398 w 3540888"/>
              <a:gd name="connsiteY1133" fmla="*/ 2046740 h 3540887"/>
              <a:gd name="connsiteX1134" fmla="*/ 3278062 w 3540888"/>
              <a:gd name="connsiteY1134" fmla="*/ 2046484 h 3540887"/>
              <a:gd name="connsiteX1135" fmla="*/ 3272393 w 3540888"/>
              <a:gd name="connsiteY1135" fmla="*/ 2042807 h 3540887"/>
              <a:gd name="connsiteX1136" fmla="*/ 3269080 w 3540888"/>
              <a:gd name="connsiteY1136" fmla="*/ 2051188 h 3540887"/>
              <a:gd name="connsiteX1137" fmla="*/ 3267952 w 3540888"/>
              <a:gd name="connsiteY1137" fmla="*/ 2067572 h 3540887"/>
              <a:gd name="connsiteX1138" fmla="*/ 3267248 w 3540888"/>
              <a:gd name="connsiteY1138" fmla="*/ 2051317 h 3540887"/>
              <a:gd name="connsiteX1139" fmla="*/ 3262983 w 3540888"/>
              <a:gd name="connsiteY1139" fmla="*/ 2080145 h 3540887"/>
              <a:gd name="connsiteX1140" fmla="*/ 3260800 w 3540888"/>
              <a:gd name="connsiteY1140" fmla="*/ 2072148 h 3540887"/>
              <a:gd name="connsiteX1141" fmla="*/ 3262456 w 3540888"/>
              <a:gd name="connsiteY1141" fmla="*/ 2067955 h 3540887"/>
              <a:gd name="connsiteX1142" fmla="*/ 3260096 w 3540888"/>
              <a:gd name="connsiteY1142" fmla="*/ 2055893 h 3540887"/>
              <a:gd name="connsiteX1143" fmla="*/ 3255482 w 3540888"/>
              <a:gd name="connsiteY1143" fmla="*/ 2076592 h 3540887"/>
              <a:gd name="connsiteX1144" fmla="*/ 3253122 w 3540888"/>
              <a:gd name="connsiteY1144" fmla="*/ 2064529 h 3540887"/>
              <a:gd name="connsiteX1145" fmla="*/ 3252771 w 3540888"/>
              <a:gd name="connsiteY1145" fmla="*/ 2056404 h 3540887"/>
              <a:gd name="connsiteX1146" fmla="*/ 3254427 w 3540888"/>
              <a:gd name="connsiteY1146" fmla="*/ 2052211 h 3540887"/>
              <a:gd name="connsiteX1147" fmla="*/ 3258267 w 3540888"/>
              <a:gd name="connsiteY1147" fmla="*/ 2056020 h 3540887"/>
              <a:gd name="connsiteX1148" fmla="*/ 3257387 w 3540888"/>
              <a:gd name="connsiteY1148" fmla="*/ 2035701 h 3540887"/>
              <a:gd name="connsiteX1149" fmla="*/ 3250762 w 3540888"/>
              <a:gd name="connsiteY1149" fmla="*/ 2052467 h 3540887"/>
              <a:gd name="connsiteX1150" fmla="*/ 3242731 w 3540888"/>
              <a:gd name="connsiteY1150" fmla="*/ 2036723 h 3540887"/>
              <a:gd name="connsiteX1151" fmla="*/ 3246747 w 3540888"/>
              <a:gd name="connsiteY1151" fmla="*/ 2044597 h 3540887"/>
              <a:gd name="connsiteX1152" fmla="*/ 3255204 w 3540888"/>
              <a:gd name="connsiteY1152" fmla="*/ 2027702 h 3540887"/>
              <a:gd name="connsiteX1153" fmla="*/ 3254852 w 3540888"/>
              <a:gd name="connsiteY1153" fmla="*/ 2019574 h 3540887"/>
              <a:gd name="connsiteX1154" fmla="*/ 3260345 w 3540888"/>
              <a:gd name="connsiteY1154" fmla="*/ 2019190 h 3540887"/>
              <a:gd name="connsiteX1155" fmla="*/ 3270385 w 3540888"/>
              <a:gd name="connsiteY1155" fmla="*/ 2038869 h 3540887"/>
              <a:gd name="connsiteX1156" fmla="*/ 3273518 w 3540888"/>
              <a:gd name="connsiteY1156" fmla="*/ 2026424 h 3540887"/>
              <a:gd name="connsiteX1157" fmla="*/ 3277534 w 3540888"/>
              <a:gd name="connsiteY1157" fmla="*/ 2034294 h 3540887"/>
              <a:gd name="connsiteX1158" fmla="*/ 3279894 w 3540888"/>
              <a:gd name="connsiteY1158" fmla="*/ 2046356 h 3540887"/>
              <a:gd name="connsiteX1159" fmla="*/ 3283382 w 3540888"/>
              <a:gd name="connsiteY1159" fmla="*/ 2042040 h 3540887"/>
              <a:gd name="connsiteX1160" fmla="*/ 3281374 w 3540888"/>
              <a:gd name="connsiteY1160" fmla="*/ 2038103 h 3540887"/>
              <a:gd name="connsiteX1161" fmla="*/ 3284012 w 3540888"/>
              <a:gd name="connsiteY1161" fmla="*/ 2035370 h 3540887"/>
              <a:gd name="connsiteX1162" fmla="*/ 3284745 w 3540888"/>
              <a:gd name="connsiteY1162" fmla="*/ 2033680 h 3540887"/>
              <a:gd name="connsiteX1163" fmla="*/ 3276267 w 3540888"/>
              <a:gd name="connsiteY1163" fmla="*/ 2026232 h 3540887"/>
              <a:gd name="connsiteX1164" fmla="*/ 3267146 w 3540888"/>
              <a:gd name="connsiteY1164" fmla="*/ 2006487 h 3540887"/>
              <a:gd name="connsiteX1165" fmla="*/ 3267497 w 3540888"/>
              <a:gd name="connsiteY1165" fmla="*/ 2014617 h 3540887"/>
              <a:gd name="connsiteX1166" fmla="*/ 3265666 w 3540888"/>
              <a:gd name="connsiteY1166" fmla="*/ 2014745 h 3540887"/>
              <a:gd name="connsiteX1167" fmla="*/ 3267849 w 3540888"/>
              <a:gd name="connsiteY1167" fmla="*/ 2022743 h 3540887"/>
              <a:gd name="connsiteX1168" fmla="*/ 3261826 w 3540888"/>
              <a:gd name="connsiteY1168" fmla="*/ 2010936 h 3540887"/>
              <a:gd name="connsiteX1169" fmla="*/ 3263305 w 3540888"/>
              <a:gd name="connsiteY1169" fmla="*/ 2002678 h 3540887"/>
              <a:gd name="connsiteX1170" fmla="*/ 3259466 w 3540888"/>
              <a:gd name="connsiteY1170" fmla="*/ 1998873 h 3540887"/>
              <a:gd name="connsiteX1171" fmla="*/ 3256157 w 3540888"/>
              <a:gd name="connsiteY1171" fmla="*/ 2007255 h 3540887"/>
              <a:gd name="connsiteX1172" fmla="*/ 3255582 w 3540888"/>
              <a:gd name="connsiteY1172" fmla="*/ 2006013 h 3540887"/>
              <a:gd name="connsiteX1173" fmla="*/ 3258532 w 3540888"/>
              <a:gd name="connsiteY1173" fmla="*/ 1996659 h 3540887"/>
              <a:gd name="connsiteX1174" fmla="*/ 3262577 w 3540888"/>
              <a:gd name="connsiteY1174" fmla="*/ 1989758 h 3540887"/>
              <a:gd name="connsiteX1175" fmla="*/ 3256511 w 3540888"/>
              <a:gd name="connsiteY1175" fmla="*/ 1985812 h 3540887"/>
              <a:gd name="connsiteX1176" fmla="*/ 3259011 w 3540888"/>
              <a:gd name="connsiteY1176" fmla="*/ 1978981 h 3540887"/>
              <a:gd name="connsiteX1177" fmla="*/ 3263276 w 3540888"/>
              <a:gd name="connsiteY1177" fmla="*/ 1980073 h 3540887"/>
              <a:gd name="connsiteX1178" fmla="*/ 3268274 w 3540888"/>
              <a:gd name="connsiteY1178" fmla="*/ 1990104 h 3540887"/>
              <a:gd name="connsiteX1179" fmla="*/ 3279088 w 3540888"/>
              <a:gd name="connsiteY1179" fmla="*/ 1985276 h 3540887"/>
              <a:gd name="connsiteX1180" fmla="*/ 3278736 w 3540888"/>
              <a:gd name="connsiteY1180" fmla="*/ 1977147 h 3540887"/>
              <a:gd name="connsiteX1181" fmla="*/ 3275931 w 3540888"/>
              <a:gd name="connsiteY1181" fmla="*/ 1970719 h 3540887"/>
              <a:gd name="connsiteX1182" fmla="*/ 3275479 w 3540888"/>
              <a:gd name="connsiteY1182" fmla="*/ 1967948 h 3540887"/>
              <a:gd name="connsiteX1183" fmla="*/ 3276895 w 3540888"/>
              <a:gd name="connsiteY1183" fmla="*/ 1966791 h 3540887"/>
              <a:gd name="connsiteX1184" fmla="*/ 3277189 w 3540888"/>
              <a:gd name="connsiteY1184" fmla="*/ 1966803 h 3540887"/>
              <a:gd name="connsiteX1185" fmla="*/ 3280983 w 3540888"/>
              <a:gd name="connsiteY1185" fmla="*/ 1978900 h 3540887"/>
              <a:gd name="connsiteX1186" fmla="*/ 3285592 w 3540888"/>
              <a:gd name="connsiteY1186" fmla="*/ 2001466 h 3540887"/>
              <a:gd name="connsiteX1187" fmla="*/ 3284890 w 3540888"/>
              <a:gd name="connsiteY1187" fmla="*/ 1985239 h 3540887"/>
              <a:gd name="connsiteX1188" fmla="*/ 3289971 w 3540888"/>
              <a:gd name="connsiteY1188" fmla="*/ 1976748 h 3540887"/>
              <a:gd name="connsiteX1189" fmla="*/ 3292458 w 3540888"/>
              <a:gd name="connsiteY1189" fmla="*/ 1978378 h 3540887"/>
              <a:gd name="connsiteX1190" fmla="*/ 3295281 w 3540888"/>
              <a:gd name="connsiteY1190" fmla="*/ 1986328 h 3540887"/>
              <a:gd name="connsiteX1191" fmla="*/ 3296752 w 3540888"/>
              <a:gd name="connsiteY1191" fmla="*/ 1981193 h 3540887"/>
              <a:gd name="connsiteX1192" fmla="*/ 3298383 w 3540888"/>
              <a:gd name="connsiteY1192" fmla="*/ 1982263 h 3540887"/>
              <a:gd name="connsiteX1193" fmla="*/ 3299719 w 3540888"/>
              <a:gd name="connsiteY1193" fmla="*/ 1982044 h 3540887"/>
              <a:gd name="connsiteX1194" fmla="*/ 3299876 w 3540888"/>
              <a:gd name="connsiteY1194" fmla="*/ 1982319 h 3540887"/>
              <a:gd name="connsiteX1195" fmla="*/ 3297580 w 3540888"/>
              <a:gd name="connsiteY1195" fmla="*/ 1990333 h 3540887"/>
              <a:gd name="connsiteX1196" fmla="*/ 3290109 w 3540888"/>
              <a:gd name="connsiteY1196" fmla="*/ 1992337 h 3540887"/>
              <a:gd name="connsiteX1197" fmla="*/ 3289570 w 3540888"/>
              <a:gd name="connsiteY1197" fmla="*/ 1994218 h 3540887"/>
              <a:gd name="connsiteX1198" fmla="*/ 3288765 w 3540888"/>
              <a:gd name="connsiteY1198" fmla="*/ 1992534 h 3540887"/>
              <a:gd name="connsiteX1199" fmla="*/ 3287122 w 3540888"/>
              <a:gd name="connsiteY1199" fmla="*/ 2000520 h 3540887"/>
              <a:gd name="connsiteX1200" fmla="*/ 3287523 w 3540888"/>
              <a:gd name="connsiteY1200" fmla="*/ 2001359 h 3540887"/>
              <a:gd name="connsiteX1201" fmla="*/ 3286089 w 3540888"/>
              <a:gd name="connsiteY1201" fmla="*/ 2006361 h 3540887"/>
              <a:gd name="connsiteX1202" fmla="*/ 3286235 w 3540888"/>
              <a:gd name="connsiteY1202" fmla="*/ 2006759 h 3540887"/>
              <a:gd name="connsiteX1203" fmla="*/ 3285189 w 3540888"/>
              <a:gd name="connsiteY1203" fmla="*/ 2004209 h 3540887"/>
              <a:gd name="connsiteX1204" fmla="*/ 3279264 w 3540888"/>
              <a:gd name="connsiteY1204" fmla="*/ 1989337 h 3540887"/>
              <a:gd name="connsiteX1205" fmla="*/ 3273944 w 3540888"/>
              <a:gd name="connsiteY1205" fmla="*/ 1993786 h 3540887"/>
              <a:gd name="connsiteX1206" fmla="*/ 3274648 w 3540888"/>
              <a:gd name="connsiteY1206" fmla="*/ 2010041 h 3540887"/>
              <a:gd name="connsiteX1207" fmla="*/ 3279791 w 3540888"/>
              <a:gd name="connsiteY1207" fmla="*/ 2001528 h 3540887"/>
              <a:gd name="connsiteX1208" fmla="*/ 3283807 w 3540888"/>
              <a:gd name="connsiteY1208" fmla="*/ 2009401 h 3540887"/>
              <a:gd name="connsiteX1209" fmla="*/ 3276831 w 3540888"/>
              <a:gd name="connsiteY1209" fmla="*/ 2018038 h 3540887"/>
              <a:gd name="connsiteX1210" fmla="*/ 3272815 w 3540888"/>
              <a:gd name="connsiteY1210" fmla="*/ 2010169 h 3540887"/>
              <a:gd name="connsiteX1211" fmla="*/ 3281494 w 3540888"/>
              <a:gd name="connsiteY1211" fmla="*/ 2025611 h 3540887"/>
              <a:gd name="connsiteX1212" fmla="*/ 3284783 w 3540888"/>
              <a:gd name="connsiteY1212" fmla="*/ 2033592 h 3540887"/>
              <a:gd name="connsiteX1213" fmla="*/ 3286518 w 3540888"/>
              <a:gd name="connsiteY1213" fmla="*/ 2029594 h 3540887"/>
              <a:gd name="connsiteX1214" fmla="*/ 3282151 w 3540888"/>
              <a:gd name="connsiteY1214" fmla="*/ 2013594 h 3540887"/>
              <a:gd name="connsiteX1215" fmla="*/ 3286167 w 3540888"/>
              <a:gd name="connsiteY1215" fmla="*/ 2021464 h 3540887"/>
              <a:gd name="connsiteX1216" fmla="*/ 3288351 w 3540888"/>
              <a:gd name="connsiteY1216" fmla="*/ 2029466 h 3540887"/>
              <a:gd name="connsiteX1217" fmla="*/ 3292862 w 3540888"/>
              <a:gd name="connsiteY1217" fmla="*/ 2027621 h 3540887"/>
              <a:gd name="connsiteX1218" fmla="*/ 3294416 w 3540888"/>
              <a:gd name="connsiteY1218" fmla="*/ 2028024 h 3540887"/>
              <a:gd name="connsiteX1219" fmla="*/ 3302176 w 3540888"/>
              <a:gd name="connsiteY1219" fmla="*/ 2042427 h 3540887"/>
              <a:gd name="connsiteX1220" fmla="*/ 3295281 w 3540888"/>
              <a:gd name="connsiteY1220" fmla="*/ 2034413 h 3540887"/>
              <a:gd name="connsiteX1221" fmla="*/ 3290970 w 3540888"/>
              <a:gd name="connsiteY1221" fmla="*/ 2035415 h 3540887"/>
              <a:gd name="connsiteX1222" fmla="*/ 3289432 w 3540888"/>
              <a:gd name="connsiteY1222" fmla="*/ 2035520 h 3540887"/>
              <a:gd name="connsiteX1223" fmla="*/ 3288612 w 3540888"/>
              <a:gd name="connsiteY1223" fmla="*/ 2032794 h 3540887"/>
              <a:gd name="connsiteX1224" fmla="*/ 3287222 w 3540888"/>
              <a:gd name="connsiteY1224" fmla="*/ 2041515 h 3540887"/>
              <a:gd name="connsiteX1225" fmla="*/ 3291116 w 3540888"/>
              <a:gd name="connsiteY1225" fmla="*/ 2049862 h 3540887"/>
              <a:gd name="connsiteX1226" fmla="*/ 3291303 w 3540888"/>
              <a:gd name="connsiteY1226" fmla="*/ 2054159 h 3540887"/>
              <a:gd name="connsiteX1227" fmla="*/ 3292065 w 3540888"/>
              <a:gd name="connsiteY1227" fmla="*/ 2045344 h 3540887"/>
              <a:gd name="connsiteX1228" fmla="*/ 3294706 w 3540888"/>
              <a:gd name="connsiteY1228" fmla="*/ 2047438 h 3540887"/>
              <a:gd name="connsiteX1229" fmla="*/ 3297580 w 3540888"/>
              <a:gd name="connsiteY1229" fmla="*/ 2058455 h 3540887"/>
              <a:gd name="connsiteX1230" fmla="*/ 3295281 w 3540888"/>
              <a:gd name="connsiteY1230" fmla="*/ 2070479 h 3540887"/>
              <a:gd name="connsiteX1231" fmla="*/ 3297966 w 3540888"/>
              <a:gd name="connsiteY1231" fmla="*/ 2075349 h 3540887"/>
              <a:gd name="connsiteX1232" fmla="*/ 3298046 w 3540888"/>
              <a:gd name="connsiteY1232" fmla="*/ 2081238 h 3540887"/>
              <a:gd name="connsiteX1233" fmla="*/ 3296599 w 3540888"/>
              <a:gd name="connsiteY1233" fmla="*/ 2086118 h 3540887"/>
              <a:gd name="connsiteX1234" fmla="*/ 3292459 w 3540888"/>
              <a:gd name="connsiteY1234" fmla="*/ 2077917 h 3540887"/>
              <a:gd name="connsiteX1235" fmla="*/ 3291120 w 3540888"/>
              <a:gd name="connsiteY1235" fmla="*/ 2090745 h 3540887"/>
              <a:gd name="connsiteX1236" fmla="*/ 3295078 w 3540888"/>
              <a:gd name="connsiteY1236" fmla="*/ 2094710 h 3540887"/>
              <a:gd name="connsiteX1237" fmla="*/ 3298854 w 3540888"/>
              <a:gd name="connsiteY1237" fmla="*/ 2094447 h 3540887"/>
              <a:gd name="connsiteX1238" fmla="*/ 3300193 w 3540888"/>
              <a:gd name="connsiteY1238" fmla="*/ 2081617 h 3540887"/>
              <a:gd name="connsiteX1239" fmla="*/ 3302333 w 3540888"/>
              <a:gd name="connsiteY1239" fmla="*/ 2087309 h 3540887"/>
              <a:gd name="connsiteX1240" fmla="*/ 3302946 w 3540888"/>
              <a:gd name="connsiteY1240" fmla="*/ 2088080 h 3540887"/>
              <a:gd name="connsiteX1241" fmla="*/ 3304473 w 3540888"/>
              <a:gd name="connsiteY1241" fmla="*/ 2102535 h 3540887"/>
              <a:gd name="connsiteX1242" fmla="*/ 3306062 w 3540888"/>
              <a:gd name="connsiteY1242" fmla="*/ 2101381 h 3540887"/>
              <a:gd name="connsiteX1243" fmla="*/ 3306168 w 3540888"/>
              <a:gd name="connsiteY1243" fmla="*/ 2101588 h 3540887"/>
              <a:gd name="connsiteX1244" fmla="*/ 3308175 w 3540888"/>
              <a:gd name="connsiteY1244" fmla="*/ 2105523 h 3540887"/>
              <a:gd name="connsiteX1245" fmla="*/ 3309071 w 3540888"/>
              <a:gd name="connsiteY1245" fmla="*/ 2074484 h 3540887"/>
              <a:gd name="connsiteX1246" fmla="*/ 3302176 w 3540888"/>
              <a:gd name="connsiteY1246" fmla="*/ 2078493 h 3540887"/>
              <a:gd name="connsiteX1247" fmla="*/ 3309071 w 3540888"/>
              <a:gd name="connsiteY1247" fmla="*/ 2074484 h 3540887"/>
              <a:gd name="connsiteX1248" fmla="*/ 3311368 w 3540888"/>
              <a:gd name="connsiteY1248" fmla="*/ 2095454 h 3540887"/>
              <a:gd name="connsiteX1249" fmla="*/ 3311167 w 3540888"/>
              <a:gd name="connsiteY1249" fmla="*/ 2094841 h 3540887"/>
              <a:gd name="connsiteX1250" fmla="*/ 3311368 w 3540888"/>
              <a:gd name="connsiteY1250" fmla="*/ 2094521 h 3540887"/>
              <a:gd name="connsiteX1251" fmla="*/ 3311369 w 3540888"/>
              <a:gd name="connsiteY1251" fmla="*/ 2111785 h 3540887"/>
              <a:gd name="connsiteX1252" fmla="*/ 3310182 w 3540888"/>
              <a:gd name="connsiteY1252" fmla="*/ 2109460 h 3540887"/>
              <a:gd name="connsiteX1253" fmla="*/ 3311369 w 3540888"/>
              <a:gd name="connsiteY1253" fmla="*/ 2108468 h 3540887"/>
              <a:gd name="connsiteX1254" fmla="*/ 3311369 w 3540888"/>
              <a:gd name="connsiteY1254" fmla="*/ 2109549 h 3540887"/>
              <a:gd name="connsiteX1255" fmla="*/ 3314664 w 3540888"/>
              <a:gd name="connsiteY1255" fmla="*/ 905902 h 3540887"/>
              <a:gd name="connsiteX1256" fmla="*/ 3310825 w 3540888"/>
              <a:gd name="connsiteY1256" fmla="*/ 899584 h 3540887"/>
              <a:gd name="connsiteX1257" fmla="*/ 3306771 w 3540888"/>
              <a:gd name="connsiteY1257" fmla="*/ 900370 h 3540887"/>
              <a:gd name="connsiteX1258" fmla="*/ 3313954 w 3540888"/>
              <a:gd name="connsiteY1258" fmla="*/ 906381 h 3540887"/>
              <a:gd name="connsiteX1259" fmla="*/ 3315678 w 3540888"/>
              <a:gd name="connsiteY1259" fmla="*/ 2109076 h 3540887"/>
              <a:gd name="connsiteX1260" fmla="*/ 3314197 w 3540888"/>
              <a:gd name="connsiteY1260" fmla="*/ 2117329 h 3540887"/>
              <a:gd name="connsiteX1261" fmla="*/ 3312613 w 3540888"/>
              <a:gd name="connsiteY1261" fmla="*/ 2114223 h 3540887"/>
              <a:gd name="connsiteX1262" fmla="*/ 3314240 w 3540888"/>
              <a:gd name="connsiteY1262" fmla="*/ 2108548 h 3540887"/>
              <a:gd name="connsiteX1263" fmla="*/ 3318283 w 3540888"/>
              <a:gd name="connsiteY1263" fmla="*/ 1985469 h 3540887"/>
              <a:gd name="connsiteX1264" fmla="*/ 3312966 w 3540888"/>
              <a:gd name="connsiteY1264" fmla="*/ 1954494 h 3540887"/>
              <a:gd name="connsiteX1265" fmla="*/ 3309677 w 3540888"/>
              <a:gd name="connsiteY1265" fmla="*/ 1970397 h 3540887"/>
              <a:gd name="connsiteX1266" fmla="*/ 3318283 w 3540888"/>
              <a:gd name="connsiteY1266" fmla="*/ 1985469 h 3540887"/>
              <a:gd name="connsiteX1267" fmla="*/ 3320560 w 3540888"/>
              <a:gd name="connsiteY1267" fmla="*/ 2110549 h 3540887"/>
              <a:gd name="connsiteX1268" fmla="*/ 3317455 w 3540888"/>
              <a:gd name="connsiteY1268" fmla="*/ 2112355 h 3540887"/>
              <a:gd name="connsiteX1269" fmla="*/ 3316114 w 3540888"/>
              <a:gd name="connsiteY1269" fmla="*/ 2108536 h 3540887"/>
              <a:gd name="connsiteX1270" fmla="*/ 3316743 w 3540888"/>
              <a:gd name="connsiteY1270" fmla="*/ 2103893 h 3540887"/>
              <a:gd name="connsiteX1271" fmla="*/ 3320793 w 3540888"/>
              <a:gd name="connsiteY1271" fmla="*/ 1961785 h 3540887"/>
              <a:gd name="connsiteX1272" fmla="*/ 3317099 w 3540888"/>
              <a:gd name="connsiteY1272" fmla="*/ 1958125 h 3540887"/>
              <a:gd name="connsiteX1273" fmla="*/ 3319861 w 3540888"/>
              <a:gd name="connsiteY1273" fmla="*/ 1965768 h 3540887"/>
              <a:gd name="connsiteX1274" fmla="*/ 3320793 w 3540888"/>
              <a:gd name="connsiteY1274" fmla="*/ 1961785 h 3540887"/>
              <a:gd name="connsiteX1275" fmla="*/ 3320848 w 3540888"/>
              <a:gd name="connsiteY1275" fmla="*/ 918903 h 3540887"/>
              <a:gd name="connsiteX1276" fmla="*/ 3320682 w 3540888"/>
              <a:gd name="connsiteY1276" fmla="*/ 916553 h 3540887"/>
              <a:gd name="connsiteX1277" fmla="*/ 3320560 w 3540888"/>
              <a:gd name="connsiteY1277" fmla="*/ 916400 h 3540887"/>
              <a:gd name="connsiteX1278" fmla="*/ 3320646 w 3540888"/>
              <a:gd name="connsiteY1278" fmla="*/ 916054 h 3540887"/>
              <a:gd name="connsiteX1279" fmla="*/ 3320622 w 3540888"/>
              <a:gd name="connsiteY1279" fmla="*/ 915710 h 3540887"/>
              <a:gd name="connsiteX1280" fmla="*/ 3318978 w 3540888"/>
              <a:gd name="connsiteY1280" fmla="*/ 913004 h 3540887"/>
              <a:gd name="connsiteX1281" fmla="*/ 3318262 w 3540888"/>
              <a:gd name="connsiteY1281" fmla="*/ 912390 h 3540887"/>
              <a:gd name="connsiteX1282" fmla="*/ 3304473 w 3540888"/>
              <a:gd name="connsiteY1282" fmla="*/ 936437 h 3540887"/>
              <a:gd name="connsiteX1283" fmla="*/ 3318262 w 3540888"/>
              <a:gd name="connsiteY1283" fmla="*/ 928423 h 3540887"/>
              <a:gd name="connsiteX1284" fmla="*/ 3320848 w 3540888"/>
              <a:gd name="connsiteY1284" fmla="*/ 918903 h 3540887"/>
              <a:gd name="connsiteX1285" fmla="*/ 3320931 w 3540888"/>
              <a:gd name="connsiteY1285" fmla="*/ 2003648 h 3540887"/>
              <a:gd name="connsiteX1286" fmla="*/ 3317248 w 3540888"/>
              <a:gd name="connsiteY1286" fmla="*/ 2010114 h 3540887"/>
              <a:gd name="connsiteX1287" fmla="*/ 3316618 w 3540888"/>
              <a:gd name="connsiteY1287" fmla="*/ 2012342 h 3540887"/>
              <a:gd name="connsiteX1288" fmla="*/ 3311368 w 3540888"/>
              <a:gd name="connsiteY1288" fmla="*/ 2002357 h 3540887"/>
              <a:gd name="connsiteX1289" fmla="*/ 3320560 w 3540888"/>
              <a:gd name="connsiteY1289" fmla="*/ 2002356 h 3540887"/>
              <a:gd name="connsiteX1290" fmla="*/ 3322583 w 3540888"/>
              <a:gd name="connsiteY1290" fmla="*/ 918938 h 3540887"/>
              <a:gd name="connsiteX1291" fmla="*/ 3320700 w 3540888"/>
              <a:gd name="connsiteY1291" fmla="*/ 915839 h 3540887"/>
              <a:gd name="connsiteX1292" fmla="*/ 3320646 w 3540888"/>
              <a:gd name="connsiteY1292" fmla="*/ 916054 h 3540887"/>
              <a:gd name="connsiteX1293" fmla="*/ 3320682 w 3540888"/>
              <a:gd name="connsiteY1293" fmla="*/ 916553 h 3540887"/>
              <a:gd name="connsiteX1294" fmla="*/ 3322766 w 3540888"/>
              <a:gd name="connsiteY1294" fmla="*/ 1858927 h 3540887"/>
              <a:gd name="connsiteX1295" fmla="*/ 3320870 w 3540888"/>
              <a:gd name="connsiteY1295" fmla="*/ 1862295 h 3540887"/>
              <a:gd name="connsiteX1296" fmla="*/ 3320113 w 3540888"/>
              <a:gd name="connsiteY1296" fmla="*/ 1862369 h 3540887"/>
              <a:gd name="connsiteX1297" fmla="*/ 3321260 w 3540888"/>
              <a:gd name="connsiteY1297" fmla="*/ 1855974 h 3540887"/>
              <a:gd name="connsiteX1298" fmla="*/ 3316909 w 3540888"/>
              <a:gd name="connsiteY1298" fmla="*/ 1858758 h 3540887"/>
              <a:gd name="connsiteX1299" fmla="*/ 3315964 w 3540888"/>
              <a:gd name="connsiteY1299" fmla="*/ 1854089 h 3540887"/>
              <a:gd name="connsiteX1300" fmla="*/ 3322571 w 3540888"/>
              <a:gd name="connsiteY1300" fmla="*/ 1855089 h 3540887"/>
              <a:gd name="connsiteX1301" fmla="*/ 3322757 w 3540888"/>
              <a:gd name="connsiteY1301" fmla="*/ 1854899 h 3540887"/>
              <a:gd name="connsiteX1302" fmla="*/ 3324840 w 3540888"/>
              <a:gd name="connsiteY1302" fmla="*/ 1891953 h 3540887"/>
              <a:gd name="connsiteX1303" fmla="*/ 3322887 w 3540888"/>
              <a:gd name="connsiteY1303" fmla="*/ 1887680 h 3540887"/>
              <a:gd name="connsiteX1304" fmla="*/ 3321316 w 3540888"/>
              <a:gd name="connsiteY1304" fmla="*/ 1892199 h 3540887"/>
              <a:gd name="connsiteX1305" fmla="*/ 3319554 w 3540888"/>
              <a:gd name="connsiteY1305" fmla="*/ 1892321 h 3540887"/>
              <a:gd name="connsiteX1306" fmla="*/ 3323000 w 3540888"/>
              <a:gd name="connsiteY1306" fmla="*/ 1895386 h 3540887"/>
              <a:gd name="connsiteX1307" fmla="*/ 3324840 w 3540888"/>
              <a:gd name="connsiteY1307" fmla="*/ 1891953 h 3540887"/>
              <a:gd name="connsiteX1308" fmla="*/ 3325024 w 3540888"/>
              <a:gd name="connsiteY1308" fmla="*/ 2042283 h 3540887"/>
              <a:gd name="connsiteX1309" fmla="*/ 3324055 w 3540888"/>
              <a:gd name="connsiteY1309" fmla="*/ 2045573 h 3540887"/>
              <a:gd name="connsiteX1310" fmla="*/ 3321451 w 3540888"/>
              <a:gd name="connsiteY1310" fmla="*/ 2043667 h 3540887"/>
              <a:gd name="connsiteX1311" fmla="*/ 3320373 w 3540888"/>
              <a:gd name="connsiteY1311" fmla="*/ 2037650 h 3540887"/>
              <a:gd name="connsiteX1312" fmla="*/ 3321422 w 3540888"/>
              <a:gd name="connsiteY1312" fmla="*/ 2038420 h 3540887"/>
              <a:gd name="connsiteX1313" fmla="*/ 3325381 w 3540888"/>
              <a:gd name="connsiteY1313" fmla="*/ 1852206 h 3540887"/>
              <a:gd name="connsiteX1314" fmla="*/ 3325066 w 3540888"/>
              <a:gd name="connsiteY1314" fmla="*/ 1853670 h 3540887"/>
              <a:gd name="connsiteX1315" fmla="*/ 3325101 w 3540888"/>
              <a:gd name="connsiteY1315" fmla="*/ 1859783 h 3540887"/>
              <a:gd name="connsiteX1316" fmla="*/ 3323913 w 3540888"/>
              <a:gd name="connsiteY1316" fmla="*/ 1853713 h 3540887"/>
              <a:gd name="connsiteX1317" fmla="*/ 3326418 w 3540888"/>
              <a:gd name="connsiteY1317" fmla="*/ 2145012 h 3540887"/>
              <a:gd name="connsiteX1318" fmla="*/ 3324764 w 3540888"/>
              <a:gd name="connsiteY1318" fmla="*/ 2149200 h 3540887"/>
              <a:gd name="connsiteX1319" fmla="*/ 3324237 w 3540888"/>
              <a:gd name="connsiteY1319" fmla="*/ 2137010 h 3540887"/>
              <a:gd name="connsiteX1320" fmla="*/ 3320397 w 3540888"/>
              <a:gd name="connsiteY1320" fmla="*/ 2133200 h 3540887"/>
              <a:gd name="connsiteX1321" fmla="*/ 3322581 w 3540888"/>
              <a:gd name="connsiteY1321" fmla="*/ 2141202 h 3540887"/>
              <a:gd name="connsiteX1322" fmla="*/ 3318741 w 3540888"/>
              <a:gd name="connsiteY1322" fmla="*/ 2137393 h 3540887"/>
              <a:gd name="connsiteX1323" fmla="*/ 3315429 w 3540888"/>
              <a:gd name="connsiteY1323" fmla="*/ 2145779 h 3540887"/>
              <a:gd name="connsiteX1324" fmla="*/ 3313597 w 3540888"/>
              <a:gd name="connsiteY1324" fmla="*/ 2145907 h 3540887"/>
              <a:gd name="connsiteX1325" fmla="*/ 3312542 w 3540888"/>
              <a:gd name="connsiteY1325" fmla="*/ 2121522 h 3540887"/>
              <a:gd name="connsiteX1326" fmla="*/ 3325715 w 3540888"/>
              <a:gd name="connsiteY1326" fmla="*/ 2128756 h 3540887"/>
              <a:gd name="connsiteX1327" fmla="*/ 3326418 w 3540888"/>
              <a:gd name="connsiteY1327" fmla="*/ 2145012 h 3540887"/>
              <a:gd name="connsiteX1328" fmla="*/ 3333219 w 3540888"/>
              <a:gd name="connsiteY1328" fmla="*/ 2132305 h 3540887"/>
              <a:gd name="connsiteX1329" fmla="*/ 3333188 w 3540888"/>
              <a:gd name="connsiteY1329" fmla="*/ 2136894 h 3540887"/>
              <a:gd name="connsiteX1330" fmla="*/ 3331387 w 3540888"/>
              <a:gd name="connsiteY1330" fmla="*/ 2132433 h 3540887"/>
              <a:gd name="connsiteX1331" fmla="*/ 3330047 w 3540888"/>
              <a:gd name="connsiteY1331" fmla="*/ 2138643 h 3540887"/>
              <a:gd name="connsiteX1332" fmla="*/ 3330082 w 3540888"/>
              <a:gd name="connsiteY1332" fmla="*/ 2144756 h 3540887"/>
              <a:gd name="connsiteX1333" fmla="*/ 3327722 w 3540888"/>
              <a:gd name="connsiteY1333" fmla="*/ 2132689 h 3540887"/>
              <a:gd name="connsiteX1334" fmla="*/ 3331387 w 3540888"/>
              <a:gd name="connsiteY1334" fmla="*/ 2132433 h 3540887"/>
              <a:gd name="connsiteX1335" fmla="*/ 3337110 w 3540888"/>
              <a:gd name="connsiteY1335" fmla="*/ 2128263 h 3540887"/>
              <a:gd name="connsiteX1336" fmla="*/ 3336707 w 3540888"/>
              <a:gd name="connsiteY1336" fmla="*/ 2127989 h 3540887"/>
              <a:gd name="connsiteX1337" fmla="*/ 3336763 w 3540888"/>
              <a:gd name="connsiteY1337" fmla="*/ 2128238 h 3540887"/>
              <a:gd name="connsiteX1338" fmla="*/ 3339422 w 3540888"/>
              <a:gd name="connsiteY1338" fmla="*/ 2093778 h 3540887"/>
              <a:gd name="connsiteX1339" fmla="*/ 3337817 w 3540888"/>
              <a:gd name="connsiteY1339" fmla="*/ 2095303 h 3540887"/>
              <a:gd name="connsiteX1340" fmla="*/ 3337308 w 3540888"/>
              <a:gd name="connsiteY1340" fmla="*/ 2099415 h 3540887"/>
              <a:gd name="connsiteX1341" fmla="*/ 3338984 w 3540888"/>
              <a:gd name="connsiteY1341" fmla="*/ 2095729 h 3540887"/>
              <a:gd name="connsiteX1342" fmla="*/ 3339846 w 3540888"/>
              <a:gd name="connsiteY1342" fmla="*/ 2093376 h 3540887"/>
              <a:gd name="connsiteX1343" fmla="*/ 3339610 w 3540888"/>
              <a:gd name="connsiteY1343" fmla="*/ 2092947 h 3540887"/>
              <a:gd name="connsiteX1344" fmla="*/ 3339422 w 3540888"/>
              <a:gd name="connsiteY1344" fmla="*/ 2093778 h 3540887"/>
              <a:gd name="connsiteX1345" fmla="*/ 3340311 w 3540888"/>
              <a:gd name="connsiteY1345" fmla="*/ 2587133 h 3540887"/>
              <a:gd name="connsiteX1346" fmla="*/ 3338294 w 3540888"/>
              <a:gd name="connsiteY1346" fmla="*/ 2588674 h 3540887"/>
              <a:gd name="connsiteX1347" fmla="*/ 3338746 w 3540888"/>
              <a:gd name="connsiteY1347" fmla="*/ 2590383 h 3540887"/>
              <a:gd name="connsiteX1348" fmla="*/ 3340928 w 3540888"/>
              <a:gd name="connsiteY1348" fmla="*/ 2225517 h 3540887"/>
              <a:gd name="connsiteX1349" fmla="*/ 3335432 w 3540888"/>
              <a:gd name="connsiteY1349" fmla="*/ 2225900 h 3540887"/>
              <a:gd name="connsiteX1350" fmla="*/ 3338744 w 3540888"/>
              <a:gd name="connsiteY1350" fmla="*/ 2217519 h 3540887"/>
              <a:gd name="connsiteX1351" fmla="*/ 3340928 w 3540888"/>
              <a:gd name="connsiteY1351" fmla="*/ 2225517 h 3540887"/>
              <a:gd name="connsiteX1352" fmla="*/ 3341917 w 3540888"/>
              <a:gd name="connsiteY1352" fmla="*/ 1939412 h 3540887"/>
              <a:gd name="connsiteX1353" fmla="*/ 3334185 w 3540888"/>
              <a:gd name="connsiteY1353" fmla="*/ 1944522 h 3540887"/>
              <a:gd name="connsiteX1354" fmla="*/ 3339017 w 3540888"/>
              <a:gd name="connsiteY1354" fmla="*/ 1947043 h 3540887"/>
              <a:gd name="connsiteX1355" fmla="*/ 3341917 w 3540888"/>
              <a:gd name="connsiteY1355" fmla="*/ 1939412 h 3540887"/>
              <a:gd name="connsiteX1356" fmla="*/ 3345689 w 3540888"/>
              <a:gd name="connsiteY1356" fmla="*/ 2123284 h 3540887"/>
              <a:gd name="connsiteX1357" fmla="*/ 3338560 w 3540888"/>
              <a:gd name="connsiteY1357" fmla="*/ 2128368 h 3540887"/>
              <a:gd name="connsiteX1358" fmla="*/ 3337110 w 3540888"/>
              <a:gd name="connsiteY1358" fmla="*/ 2128263 h 3540887"/>
              <a:gd name="connsiteX1359" fmla="*/ 3342148 w 3540888"/>
              <a:gd name="connsiteY1359" fmla="*/ 2131683 h 3540887"/>
              <a:gd name="connsiteX1360" fmla="*/ 3345689 w 3540888"/>
              <a:gd name="connsiteY1360" fmla="*/ 2123284 h 3540887"/>
              <a:gd name="connsiteX1361" fmla="*/ 3350085 w 3540888"/>
              <a:gd name="connsiteY1361" fmla="*/ 2224877 h 3540887"/>
              <a:gd name="connsiteX1362" fmla="*/ 3342760 w 3540888"/>
              <a:gd name="connsiteY1362" fmla="*/ 2225389 h 3540887"/>
              <a:gd name="connsiteX1363" fmla="*/ 3343709 w 3540888"/>
              <a:gd name="connsiteY1363" fmla="*/ 2204940 h 3540887"/>
              <a:gd name="connsiteX1364" fmla="*/ 3349206 w 3540888"/>
              <a:gd name="connsiteY1364" fmla="*/ 2204557 h 3540887"/>
              <a:gd name="connsiteX1365" fmla="*/ 3350085 w 3540888"/>
              <a:gd name="connsiteY1365" fmla="*/ 2224877 h 3540887"/>
              <a:gd name="connsiteX1366" fmla="*/ 3350113 w 3540888"/>
              <a:gd name="connsiteY1366" fmla="*/ 2045016 h 3540887"/>
              <a:gd name="connsiteX1367" fmla="*/ 3336899 w 3540888"/>
              <a:gd name="connsiteY1367" fmla="*/ 2045938 h 3540887"/>
              <a:gd name="connsiteX1368" fmla="*/ 3344631 w 3540888"/>
              <a:gd name="connsiteY1368" fmla="*/ 2049597 h 3540887"/>
              <a:gd name="connsiteX1369" fmla="*/ 3347061 w 3540888"/>
              <a:gd name="connsiteY1369" fmla="*/ 2062020 h 3540887"/>
              <a:gd name="connsiteX1370" fmla="*/ 3350113 w 3540888"/>
              <a:gd name="connsiteY1370" fmla="*/ 2045016 h 3540887"/>
              <a:gd name="connsiteX1371" fmla="*/ 3350658 w 3540888"/>
              <a:gd name="connsiteY1371" fmla="*/ 2016709 h 3540887"/>
              <a:gd name="connsiteX1372" fmla="*/ 3345538 w 3540888"/>
              <a:gd name="connsiteY1372" fmla="*/ 2020984 h 3540887"/>
              <a:gd name="connsiteX1373" fmla="*/ 3349546 w 3540888"/>
              <a:gd name="connsiteY1373" fmla="*/ 2021686 h 3540887"/>
              <a:gd name="connsiteX1374" fmla="*/ 3350658 w 3540888"/>
              <a:gd name="connsiteY1374" fmla="*/ 2016709 h 3540887"/>
              <a:gd name="connsiteX1375" fmla="*/ 3354137 w 3540888"/>
              <a:gd name="connsiteY1375" fmla="*/ 2137933 h 3540887"/>
              <a:gd name="connsiteX1376" fmla="*/ 3349934 w 3540888"/>
              <a:gd name="connsiteY1376" fmla="*/ 2122555 h 3540887"/>
              <a:gd name="connsiteX1377" fmla="*/ 3349789 w 3540888"/>
              <a:gd name="connsiteY1377" fmla="*/ 2129422 h 3540887"/>
              <a:gd name="connsiteX1378" fmla="*/ 3354137 w 3540888"/>
              <a:gd name="connsiteY1378" fmla="*/ 2137933 h 3540887"/>
              <a:gd name="connsiteX1379" fmla="*/ 3354361 w 3540888"/>
              <a:gd name="connsiteY1379" fmla="*/ 2061510 h 3540887"/>
              <a:gd name="connsiteX1380" fmla="*/ 3354023 w 3540888"/>
              <a:gd name="connsiteY1380" fmla="*/ 2053698 h 3540887"/>
              <a:gd name="connsiteX1381" fmla="*/ 3350330 w 3540888"/>
              <a:gd name="connsiteY1381" fmla="*/ 2050038 h 3540887"/>
              <a:gd name="connsiteX1382" fmla="*/ 3354361 w 3540888"/>
              <a:gd name="connsiteY1382" fmla="*/ 2061510 h 3540887"/>
              <a:gd name="connsiteX1383" fmla="*/ 3358858 w 3540888"/>
              <a:gd name="connsiteY1383" fmla="*/ 2004188 h 3540887"/>
              <a:gd name="connsiteX1384" fmla="*/ 3352317 w 3540888"/>
              <a:gd name="connsiteY1384" fmla="*/ 2016401 h 3540887"/>
              <a:gd name="connsiteX1385" fmla="*/ 3357435 w 3540888"/>
              <a:gd name="connsiteY1385" fmla="*/ 2012125 h 3540887"/>
              <a:gd name="connsiteX1386" fmla="*/ 3357265 w 3540888"/>
              <a:gd name="connsiteY1386" fmla="*/ 2008219 h 3540887"/>
              <a:gd name="connsiteX1387" fmla="*/ 3358858 w 3540888"/>
              <a:gd name="connsiteY1387" fmla="*/ 2004188 h 3540887"/>
              <a:gd name="connsiteX1388" fmla="*/ 3359484 w 3540888"/>
              <a:gd name="connsiteY1388" fmla="*/ 2098161 h 3540887"/>
              <a:gd name="connsiteX1389" fmla="*/ 3358235 w 3540888"/>
              <a:gd name="connsiteY1389" fmla="*/ 2069295 h 3540887"/>
              <a:gd name="connsiteX1390" fmla="*/ 3354711 w 3540888"/>
              <a:gd name="connsiteY1390" fmla="*/ 2069541 h 3540887"/>
              <a:gd name="connsiteX1391" fmla="*/ 3355782 w 3540888"/>
              <a:gd name="connsiteY1391" fmla="*/ 2094283 h 3540887"/>
              <a:gd name="connsiteX1392" fmla="*/ 3359484 w 3540888"/>
              <a:gd name="connsiteY1392" fmla="*/ 2098161 h 3540887"/>
              <a:gd name="connsiteX1393" fmla="*/ 3360547 w 3540888"/>
              <a:gd name="connsiteY1393" fmla="*/ 2211919 h 3540887"/>
              <a:gd name="connsiteX1394" fmla="*/ 3356358 w 3540888"/>
              <a:gd name="connsiteY1394" fmla="*/ 2199985 h 3540887"/>
              <a:gd name="connsiteX1395" fmla="*/ 3360019 w 3540888"/>
              <a:gd name="connsiteY1395" fmla="*/ 2199729 h 3540887"/>
              <a:gd name="connsiteX1396" fmla="*/ 3360547 w 3540888"/>
              <a:gd name="connsiteY1396" fmla="*/ 2211919 h 3540887"/>
              <a:gd name="connsiteX1397" fmla="*/ 3362655 w 3540888"/>
              <a:gd name="connsiteY1397" fmla="*/ 1965077 h 3540887"/>
              <a:gd name="connsiteX1398" fmla="*/ 3358271 w 3540888"/>
              <a:gd name="connsiteY1398" fmla="*/ 1967363 h 3540887"/>
              <a:gd name="connsiteX1399" fmla="*/ 3357334 w 3540888"/>
              <a:gd name="connsiteY1399" fmla="*/ 1962281 h 3540887"/>
              <a:gd name="connsiteX1400" fmla="*/ 3361105 w 3540888"/>
              <a:gd name="connsiteY1400" fmla="*/ 1961343 h 3540887"/>
              <a:gd name="connsiteX1401" fmla="*/ 3364767 w 3540888"/>
              <a:gd name="connsiteY1401" fmla="*/ 2309448 h 3540887"/>
              <a:gd name="connsiteX1402" fmla="*/ 3357618 w 3540888"/>
              <a:gd name="connsiteY1402" fmla="*/ 2314023 h 3540887"/>
              <a:gd name="connsiteX1403" fmla="*/ 3364767 w 3540888"/>
              <a:gd name="connsiteY1403" fmla="*/ 2309448 h 3540887"/>
              <a:gd name="connsiteX1404" fmla="*/ 3366525 w 3540888"/>
              <a:gd name="connsiteY1404" fmla="*/ 1894158 h 3540887"/>
              <a:gd name="connsiteX1405" fmla="*/ 3364249 w 3540888"/>
              <a:gd name="connsiteY1405" fmla="*/ 1893437 h 3540887"/>
              <a:gd name="connsiteX1406" fmla="*/ 3364367 w 3540888"/>
              <a:gd name="connsiteY1406" fmla="*/ 1891347 h 3540887"/>
              <a:gd name="connsiteX1407" fmla="*/ 3363421 w 3540888"/>
              <a:gd name="connsiteY1407" fmla="*/ 1884802 h 3540887"/>
              <a:gd name="connsiteX1408" fmla="*/ 3361778 w 3540888"/>
              <a:gd name="connsiteY1408" fmla="*/ 1887671 h 3540887"/>
              <a:gd name="connsiteX1409" fmla="*/ 3360763 w 3540888"/>
              <a:gd name="connsiteY1409" fmla="*/ 1884231 h 3540887"/>
              <a:gd name="connsiteX1410" fmla="*/ 3361930 w 3540888"/>
              <a:gd name="connsiteY1410" fmla="*/ 1878130 h 3540887"/>
              <a:gd name="connsiteX1411" fmla="*/ 3366525 w 3540888"/>
              <a:gd name="connsiteY1411" fmla="*/ 1894158 h 3540887"/>
              <a:gd name="connsiteX1412" fmla="*/ 3366542 w 3540888"/>
              <a:gd name="connsiteY1412" fmla="*/ 2138134 h 3540887"/>
              <a:gd name="connsiteX1413" fmla="*/ 3363053 w 3540888"/>
              <a:gd name="connsiteY1413" fmla="*/ 2142454 h 3540887"/>
              <a:gd name="connsiteX1414" fmla="*/ 3362653 w 3540888"/>
              <a:gd name="connsiteY1414" fmla="*/ 2137832 h 3540887"/>
              <a:gd name="connsiteX1415" fmla="*/ 3366542 w 3540888"/>
              <a:gd name="connsiteY1415" fmla="*/ 2138134 h 3540887"/>
              <a:gd name="connsiteX1416" fmla="*/ 3369531 w 3540888"/>
              <a:gd name="connsiteY1416" fmla="*/ 2207215 h 3540887"/>
              <a:gd name="connsiteX1417" fmla="*/ 3363508 w 3540888"/>
              <a:gd name="connsiteY1417" fmla="*/ 2195409 h 3540887"/>
              <a:gd name="connsiteX1418" fmla="*/ 3369531 w 3540888"/>
              <a:gd name="connsiteY1418" fmla="*/ 2207215 h 3540887"/>
              <a:gd name="connsiteX1419" fmla="*/ 3370712 w 3540888"/>
              <a:gd name="connsiteY1419" fmla="*/ 2062315 h 3540887"/>
              <a:gd name="connsiteX1420" fmla="*/ 3369745 w 3540888"/>
              <a:gd name="connsiteY1420" fmla="*/ 2054559 h 3540887"/>
              <a:gd name="connsiteX1421" fmla="*/ 3367239 w 3540888"/>
              <a:gd name="connsiteY1421" fmla="*/ 2052775 h 3540887"/>
              <a:gd name="connsiteX1422" fmla="*/ 3369191 w 3540888"/>
              <a:gd name="connsiteY1422" fmla="*/ 2057048 h 3540887"/>
              <a:gd name="connsiteX1423" fmla="*/ 3371122 w 3540888"/>
              <a:gd name="connsiteY1423" fmla="*/ 1976646 h 3540887"/>
              <a:gd name="connsiteX1424" fmla="*/ 3369551 w 3540888"/>
              <a:gd name="connsiteY1424" fmla="*/ 1974071 h 3540887"/>
              <a:gd name="connsiteX1425" fmla="*/ 3369496 w 3540888"/>
              <a:gd name="connsiteY1425" fmla="*/ 1973883 h 3540887"/>
              <a:gd name="connsiteX1426" fmla="*/ 3371122 w 3540888"/>
              <a:gd name="connsiteY1426" fmla="*/ 1974305 h 3540887"/>
              <a:gd name="connsiteX1427" fmla="*/ 3371155 w 3540888"/>
              <a:gd name="connsiteY1427" fmla="*/ 2117430 h 3540887"/>
              <a:gd name="connsiteX1428" fmla="*/ 3368197 w 3540888"/>
              <a:gd name="connsiteY1428" fmla="*/ 2133941 h 3540887"/>
              <a:gd name="connsiteX1429" fmla="*/ 3365662 w 3540888"/>
              <a:gd name="connsiteY1429" fmla="*/ 2117813 h 3540887"/>
              <a:gd name="connsiteX1430" fmla="*/ 3371155 w 3540888"/>
              <a:gd name="connsiteY1430" fmla="*/ 2117430 h 3540887"/>
              <a:gd name="connsiteX1431" fmla="*/ 3371270 w 3540888"/>
              <a:gd name="connsiteY1431" fmla="*/ 2064248 h 3540887"/>
              <a:gd name="connsiteX1432" fmla="*/ 3370712 w 3540888"/>
              <a:gd name="connsiteY1432" fmla="*/ 2062315 h 3540887"/>
              <a:gd name="connsiteX1433" fmla="*/ 3370971 w 3540888"/>
              <a:gd name="connsiteY1433" fmla="*/ 2064393 h 3540887"/>
              <a:gd name="connsiteX1434" fmla="*/ 3371439 w 3540888"/>
              <a:gd name="connsiteY1434" fmla="*/ 2068158 h 3540887"/>
              <a:gd name="connsiteX1435" fmla="*/ 3370971 w 3540888"/>
              <a:gd name="connsiteY1435" fmla="*/ 2064393 h 3540887"/>
              <a:gd name="connsiteX1436" fmla="*/ 3368890 w 3540888"/>
              <a:gd name="connsiteY1436" fmla="*/ 2065396 h 3540887"/>
              <a:gd name="connsiteX1437" fmla="*/ 3368084 w 3540888"/>
              <a:gd name="connsiteY1437" fmla="*/ 2072310 h 3540887"/>
              <a:gd name="connsiteX1438" fmla="*/ 3371439 w 3540888"/>
              <a:gd name="connsiteY1438" fmla="*/ 2068158 h 3540887"/>
              <a:gd name="connsiteX1439" fmla="*/ 3374104 w 3540888"/>
              <a:gd name="connsiteY1439" fmla="*/ 2312872 h 3540887"/>
              <a:gd name="connsiteX1440" fmla="*/ 3363641 w 3540888"/>
              <a:gd name="connsiteY1440" fmla="*/ 2325831 h 3540887"/>
              <a:gd name="connsiteX1441" fmla="*/ 3366599 w 3540888"/>
              <a:gd name="connsiteY1441" fmla="*/ 2309319 h 3540887"/>
              <a:gd name="connsiteX1442" fmla="*/ 3374104 w 3540888"/>
              <a:gd name="connsiteY1442" fmla="*/ 2312872 h 3540887"/>
              <a:gd name="connsiteX1443" fmla="*/ 3375717 w 3540888"/>
              <a:gd name="connsiteY1443" fmla="*/ 1910187 h 3540887"/>
              <a:gd name="connsiteX1444" fmla="*/ 3371912 w 3540888"/>
              <a:gd name="connsiteY1444" fmla="*/ 1915448 h 3540887"/>
              <a:gd name="connsiteX1445" fmla="*/ 3369792 w 3540888"/>
              <a:gd name="connsiteY1445" fmla="*/ 1918833 h 3540887"/>
              <a:gd name="connsiteX1446" fmla="*/ 3369096 w 3540888"/>
              <a:gd name="connsiteY1446" fmla="*/ 1916185 h 3540887"/>
              <a:gd name="connsiteX1447" fmla="*/ 3363695 w 3540888"/>
              <a:gd name="connsiteY1447" fmla="*/ 1917749 h 3540887"/>
              <a:gd name="connsiteX1448" fmla="*/ 3366028 w 3540888"/>
              <a:gd name="connsiteY1448" fmla="*/ 1923671 h 3540887"/>
              <a:gd name="connsiteX1449" fmla="*/ 3364621 w 3540888"/>
              <a:gd name="connsiteY1449" fmla="*/ 1924919 h 3540887"/>
              <a:gd name="connsiteX1450" fmla="*/ 3364989 w 3540888"/>
              <a:gd name="connsiteY1450" fmla="*/ 1921445 h 3540887"/>
              <a:gd name="connsiteX1451" fmla="*/ 3362629 w 3540888"/>
              <a:gd name="connsiteY1451" fmla="*/ 1923079 h 3540887"/>
              <a:gd name="connsiteX1452" fmla="*/ 3362504 w 3540888"/>
              <a:gd name="connsiteY1452" fmla="*/ 1925047 h 3540887"/>
              <a:gd name="connsiteX1453" fmla="*/ 3359630 w 3540888"/>
              <a:gd name="connsiteY1453" fmla="*/ 1922211 h 3540887"/>
              <a:gd name="connsiteX1454" fmla="*/ 3360402 w 3540888"/>
              <a:gd name="connsiteY1454" fmla="*/ 1918176 h 3540887"/>
              <a:gd name="connsiteX1455" fmla="*/ 3363068 w 3540888"/>
              <a:gd name="connsiteY1455" fmla="*/ 1917690 h 3540887"/>
              <a:gd name="connsiteX1456" fmla="*/ 3362561 w 3540888"/>
              <a:gd name="connsiteY1456" fmla="*/ 1905970 h 3540887"/>
              <a:gd name="connsiteX1457" fmla="*/ 3359565 w 3540888"/>
              <a:gd name="connsiteY1457" fmla="*/ 1909157 h 3540887"/>
              <a:gd name="connsiteX1458" fmla="*/ 3357334 w 3540888"/>
              <a:gd name="connsiteY1458" fmla="*/ 1908185 h 3540887"/>
              <a:gd name="connsiteX1459" fmla="*/ 3355319 w 3540888"/>
              <a:gd name="connsiteY1459" fmla="*/ 1907307 h 3540887"/>
              <a:gd name="connsiteX1460" fmla="*/ 3353603 w 3540888"/>
              <a:gd name="connsiteY1460" fmla="*/ 1903168 h 3540887"/>
              <a:gd name="connsiteX1461" fmla="*/ 3350770 w 3540888"/>
              <a:gd name="connsiteY1461" fmla="*/ 1898957 h 3540887"/>
              <a:gd name="connsiteX1462" fmla="*/ 3352738 w 3540888"/>
              <a:gd name="connsiteY1462" fmla="*/ 1908114 h 3540887"/>
              <a:gd name="connsiteX1463" fmla="*/ 3352738 w 3540888"/>
              <a:gd name="connsiteY1463" fmla="*/ 1922211 h 3540887"/>
              <a:gd name="connsiteX1464" fmla="*/ 3355034 w 3540888"/>
              <a:gd name="connsiteY1464" fmla="*/ 1926220 h 3540887"/>
              <a:gd name="connsiteX1465" fmla="*/ 3345842 w 3540888"/>
              <a:gd name="connsiteY1465" fmla="*/ 1942248 h 3540887"/>
              <a:gd name="connsiteX1466" fmla="*/ 3350933 w 3540888"/>
              <a:gd name="connsiteY1466" fmla="*/ 1959576 h 3540887"/>
              <a:gd name="connsiteX1467" fmla="*/ 3350510 w 3540888"/>
              <a:gd name="connsiteY1467" fmla="*/ 1963064 h 3540887"/>
              <a:gd name="connsiteX1468" fmla="*/ 3344216 w 3540888"/>
              <a:gd name="connsiteY1468" fmla="*/ 1960656 h 3540887"/>
              <a:gd name="connsiteX1469" fmla="*/ 3348222 w 3540888"/>
              <a:gd name="connsiteY1469" fmla="*/ 1968474 h 3540887"/>
              <a:gd name="connsiteX1470" fmla="*/ 3338558 w 3540888"/>
              <a:gd name="connsiteY1470" fmla="*/ 1957002 h 3540887"/>
              <a:gd name="connsiteX1471" fmla="*/ 3337080 w 3540888"/>
              <a:gd name="connsiteY1471" fmla="*/ 1965203 h 3540887"/>
              <a:gd name="connsiteX1472" fmla="*/ 3322280 w 3540888"/>
              <a:gd name="connsiteY1472" fmla="*/ 1962187 h 3540887"/>
              <a:gd name="connsiteX1473" fmla="*/ 3317144 w 3540888"/>
              <a:gd name="connsiteY1473" fmla="*/ 1970644 h 3540887"/>
              <a:gd name="connsiteX1474" fmla="*/ 3319672 w 3540888"/>
              <a:gd name="connsiteY1474" fmla="*/ 1986663 h 3540887"/>
              <a:gd name="connsiteX1475" fmla="*/ 3321500 w 3540888"/>
              <a:gd name="connsiteY1475" fmla="*/ 1986536 h 3540887"/>
              <a:gd name="connsiteX1476" fmla="*/ 3322328 w 3540888"/>
              <a:gd name="connsiteY1476" fmla="*/ 1990754 h 3540887"/>
              <a:gd name="connsiteX1477" fmla="*/ 3316539 w 3540888"/>
              <a:gd name="connsiteY1477" fmla="*/ 1995343 h 3540887"/>
              <a:gd name="connsiteX1478" fmla="*/ 3306771 w 3540888"/>
              <a:gd name="connsiteY1478" fmla="*/ 1994342 h 3540887"/>
              <a:gd name="connsiteX1479" fmla="*/ 3309681 w 3540888"/>
              <a:gd name="connsiteY1479" fmla="*/ 1977999 h 3540887"/>
              <a:gd name="connsiteX1480" fmla="*/ 3309450 w 3540888"/>
              <a:gd name="connsiteY1480" fmla="*/ 1976598 h 3540887"/>
              <a:gd name="connsiteX1481" fmla="*/ 3309892 w 3540888"/>
              <a:gd name="connsiteY1481" fmla="*/ 1975357 h 3540887"/>
              <a:gd name="connsiteX1482" fmla="*/ 3309270 w 3540888"/>
              <a:gd name="connsiteY1482" fmla="*/ 1975508 h 3540887"/>
              <a:gd name="connsiteX1483" fmla="*/ 3309071 w 3540888"/>
              <a:gd name="connsiteY1483" fmla="*/ 1974305 h 3540887"/>
              <a:gd name="connsiteX1484" fmla="*/ 3308496 w 3540888"/>
              <a:gd name="connsiteY1484" fmla="*/ 1975697 h 3540887"/>
              <a:gd name="connsiteX1485" fmla="*/ 3306971 w 3540888"/>
              <a:gd name="connsiteY1485" fmla="*/ 1976069 h 3540887"/>
              <a:gd name="connsiteX1486" fmla="*/ 3307730 w 3540888"/>
              <a:gd name="connsiteY1486" fmla="*/ 1967368 h 3540887"/>
              <a:gd name="connsiteX1487" fmla="*/ 3304408 w 3540888"/>
              <a:gd name="connsiteY1487" fmla="*/ 1971523 h 3540887"/>
              <a:gd name="connsiteX1488" fmla="*/ 3304473 w 3540888"/>
              <a:gd name="connsiteY1488" fmla="*/ 1970295 h 3540887"/>
              <a:gd name="connsiteX1489" fmla="*/ 3300164 w 3540888"/>
              <a:gd name="connsiteY1489" fmla="*/ 1967792 h 3540887"/>
              <a:gd name="connsiteX1490" fmla="*/ 3299256 w 3540888"/>
              <a:gd name="connsiteY1490" fmla="*/ 1965855 h 3540887"/>
              <a:gd name="connsiteX1491" fmla="*/ 3298509 w 3540888"/>
              <a:gd name="connsiteY1491" fmla="*/ 1961067 h 3540887"/>
              <a:gd name="connsiteX1492" fmla="*/ 3301026 w 3540888"/>
              <a:gd name="connsiteY1492" fmla="*/ 1957774 h 3540887"/>
              <a:gd name="connsiteX1493" fmla="*/ 3304333 w 3540888"/>
              <a:gd name="connsiteY1493" fmla="*/ 1950566 h 3540887"/>
              <a:gd name="connsiteX1494" fmla="*/ 3304403 w 3540888"/>
              <a:gd name="connsiteY1494" fmla="*/ 1950615 h 3540887"/>
              <a:gd name="connsiteX1495" fmla="*/ 3307408 w 3540888"/>
              <a:gd name="connsiteY1495" fmla="*/ 1958801 h 3540887"/>
              <a:gd name="connsiteX1496" fmla="*/ 3304921 w 3540888"/>
              <a:gd name="connsiteY1496" fmla="*/ 1942181 h 3540887"/>
              <a:gd name="connsiteX1497" fmla="*/ 3306345 w 3540888"/>
              <a:gd name="connsiteY1497" fmla="*/ 1946671 h 3540887"/>
              <a:gd name="connsiteX1498" fmla="*/ 3305284 w 3540888"/>
              <a:gd name="connsiteY1498" fmla="*/ 1940976 h 3540887"/>
              <a:gd name="connsiteX1499" fmla="*/ 3304473 w 3540888"/>
              <a:gd name="connsiteY1499" fmla="*/ 1941082 h 3540887"/>
              <a:gd name="connsiteX1500" fmla="*/ 3304473 w 3540888"/>
              <a:gd name="connsiteY1500" fmla="*/ 1938239 h 3540887"/>
              <a:gd name="connsiteX1501" fmla="*/ 3297580 w 3540888"/>
              <a:gd name="connsiteY1501" fmla="*/ 1942248 h 3540887"/>
              <a:gd name="connsiteX1502" fmla="*/ 3293741 w 3540888"/>
              <a:gd name="connsiteY1502" fmla="*/ 1928864 h 3540887"/>
              <a:gd name="connsiteX1503" fmla="*/ 3293637 w 3540888"/>
              <a:gd name="connsiteY1503" fmla="*/ 1926456 h 3540887"/>
              <a:gd name="connsiteX1504" fmla="*/ 3293484 w 3540888"/>
              <a:gd name="connsiteY1504" fmla="*/ 1926443 h 3540887"/>
              <a:gd name="connsiteX1505" fmla="*/ 3292980 w 3540888"/>
              <a:gd name="connsiteY1505" fmla="*/ 1914196 h 3540887"/>
              <a:gd name="connsiteX1506" fmla="*/ 3302176 w 3540888"/>
              <a:gd name="connsiteY1506" fmla="*/ 1918201 h 3540887"/>
              <a:gd name="connsiteX1507" fmla="*/ 3299876 w 3540888"/>
              <a:gd name="connsiteY1507" fmla="*/ 1906182 h 3540887"/>
              <a:gd name="connsiteX1508" fmla="*/ 3302712 w 3540888"/>
              <a:gd name="connsiteY1508" fmla="*/ 1901239 h 3540887"/>
              <a:gd name="connsiteX1509" fmla="*/ 3303045 w 3540888"/>
              <a:gd name="connsiteY1509" fmla="*/ 1902082 h 3540887"/>
              <a:gd name="connsiteX1510" fmla="*/ 3302909 w 3540888"/>
              <a:gd name="connsiteY1510" fmla="*/ 1900896 h 3540887"/>
              <a:gd name="connsiteX1511" fmla="*/ 3304697 w 3540888"/>
              <a:gd name="connsiteY1511" fmla="*/ 1897780 h 3540887"/>
              <a:gd name="connsiteX1512" fmla="*/ 3304767 w 3540888"/>
              <a:gd name="connsiteY1512" fmla="*/ 1899414 h 3540887"/>
              <a:gd name="connsiteX1513" fmla="*/ 3305229 w 3540888"/>
              <a:gd name="connsiteY1513" fmla="*/ 1910085 h 3540887"/>
              <a:gd name="connsiteX1514" fmla="*/ 3306709 w 3540888"/>
              <a:gd name="connsiteY1514" fmla="*/ 1901826 h 3540887"/>
              <a:gd name="connsiteX1515" fmla="*/ 3307043 w 3540888"/>
              <a:gd name="connsiteY1515" fmla="*/ 1893690 h 3540887"/>
              <a:gd name="connsiteX1516" fmla="*/ 3309071 w 3540888"/>
              <a:gd name="connsiteY1516" fmla="*/ 1890154 h 3540887"/>
              <a:gd name="connsiteX1517" fmla="*/ 3308509 w 3540888"/>
              <a:gd name="connsiteY1517" fmla="*/ 1884929 h 3540887"/>
              <a:gd name="connsiteX1518" fmla="*/ 3311458 w 3540888"/>
              <a:gd name="connsiteY1518" fmla="*/ 1884172 h 3540887"/>
              <a:gd name="connsiteX1519" fmla="*/ 3317171 w 3540888"/>
              <a:gd name="connsiteY1519" fmla="*/ 1888868 h 3540887"/>
              <a:gd name="connsiteX1520" fmla="*/ 3322316 w 3540888"/>
              <a:gd name="connsiteY1520" fmla="*/ 1880359 h 3540887"/>
              <a:gd name="connsiteX1521" fmla="*/ 3326331 w 3540888"/>
              <a:gd name="connsiteY1521" fmla="*/ 1888229 h 3540887"/>
              <a:gd name="connsiteX1522" fmla="*/ 3325804 w 3540888"/>
              <a:gd name="connsiteY1522" fmla="*/ 1876038 h 3540887"/>
              <a:gd name="connsiteX1523" fmla="*/ 3323796 w 3540888"/>
              <a:gd name="connsiteY1523" fmla="*/ 1872101 h 3540887"/>
              <a:gd name="connsiteX1524" fmla="*/ 3330159 w 3540888"/>
              <a:gd name="connsiteY1524" fmla="*/ 1859939 h 3540887"/>
              <a:gd name="connsiteX1525" fmla="*/ 3330442 w 3540888"/>
              <a:gd name="connsiteY1525" fmla="*/ 1860022 h 3540887"/>
              <a:gd name="connsiteX1526" fmla="*/ 3330616 w 3540888"/>
              <a:gd name="connsiteY1526" fmla="*/ 1860599 h 3540887"/>
              <a:gd name="connsiteX1527" fmla="*/ 3332052 w 3540888"/>
              <a:gd name="connsiteY1527" fmla="*/ 1874126 h 3540887"/>
              <a:gd name="connsiteX1528" fmla="*/ 3333444 w 3540888"/>
              <a:gd name="connsiteY1528" fmla="*/ 1871698 h 3540887"/>
              <a:gd name="connsiteX1529" fmla="*/ 3333058 w 3540888"/>
              <a:gd name="connsiteY1529" fmla="*/ 1874724 h 3540887"/>
              <a:gd name="connsiteX1530" fmla="*/ 3335547 w 3540888"/>
              <a:gd name="connsiteY1530" fmla="*/ 1872100 h 3540887"/>
              <a:gd name="connsiteX1531" fmla="*/ 3336108 w 3540888"/>
              <a:gd name="connsiteY1531" fmla="*/ 1874511 h 3540887"/>
              <a:gd name="connsiteX1532" fmla="*/ 3330048 w 3540888"/>
              <a:gd name="connsiteY1532" fmla="*/ 1874935 h 3540887"/>
              <a:gd name="connsiteX1533" fmla="*/ 3330225 w 3540888"/>
              <a:gd name="connsiteY1533" fmla="*/ 1873452 h 3540887"/>
              <a:gd name="connsiteX1534" fmla="*/ 3331000 w 3540888"/>
              <a:gd name="connsiteY1534" fmla="*/ 1870949 h 3540887"/>
              <a:gd name="connsiteX1535" fmla="*/ 3329531 w 3540888"/>
              <a:gd name="connsiteY1535" fmla="*/ 1874978 h 3540887"/>
              <a:gd name="connsiteX1536" fmla="*/ 3326500 w 3540888"/>
              <a:gd name="connsiteY1536" fmla="*/ 1876285 h 3540887"/>
              <a:gd name="connsiteX1537" fmla="*/ 3326008 w 3540888"/>
              <a:gd name="connsiteY1537" fmla="*/ 1880038 h 3540887"/>
              <a:gd name="connsiteX1538" fmla="*/ 3326517 w 3540888"/>
              <a:gd name="connsiteY1538" fmla="*/ 1886936 h 3540887"/>
              <a:gd name="connsiteX1539" fmla="*/ 3329342 w 3540888"/>
              <a:gd name="connsiteY1539" fmla="*/ 1884932 h 3540887"/>
              <a:gd name="connsiteX1540" fmla="*/ 3330084 w 3540888"/>
              <a:gd name="connsiteY1540" fmla="*/ 1890606 h 3540887"/>
              <a:gd name="connsiteX1541" fmla="*/ 3333438 w 3540888"/>
              <a:gd name="connsiteY1541" fmla="*/ 1886453 h 3540887"/>
              <a:gd name="connsiteX1542" fmla="*/ 3333070 w 3540888"/>
              <a:gd name="connsiteY1542" fmla="*/ 1882287 h 3540887"/>
              <a:gd name="connsiteX1543" fmla="*/ 3333407 w 3540888"/>
              <a:gd name="connsiteY1543" fmla="*/ 1882046 h 3540887"/>
              <a:gd name="connsiteX1544" fmla="*/ 3336476 w 3540888"/>
              <a:gd name="connsiteY1544" fmla="*/ 1876096 h 3540887"/>
              <a:gd name="connsiteX1545" fmla="*/ 3337002 w 3540888"/>
              <a:gd name="connsiteY1545" fmla="*/ 1878366 h 3540887"/>
              <a:gd name="connsiteX1546" fmla="*/ 3335453 w 3540888"/>
              <a:gd name="connsiteY1546" fmla="*/ 1886311 h 3540887"/>
              <a:gd name="connsiteX1547" fmla="*/ 3342836 w 3540888"/>
              <a:gd name="connsiteY1547" fmla="*/ 1881878 h 3540887"/>
              <a:gd name="connsiteX1548" fmla="*/ 3342158 w 3540888"/>
              <a:gd name="connsiteY1548" fmla="*/ 1866250 h 3540887"/>
              <a:gd name="connsiteX1549" fmla="*/ 3338721 w 3540888"/>
              <a:gd name="connsiteY1549" fmla="*/ 1874328 h 3540887"/>
              <a:gd name="connsiteX1550" fmla="*/ 3336495 w 3540888"/>
              <a:gd name="connsiteY1550" fmla="*/ 1866646 h 3540887"/>
              <a:gd name="connsiteX1551" fmla="*/ 3336290 w 3540888"/>
              <a:gd name="connsiteY1551" fmla="*/ 1866739 h 3540887"/>
              <a:gd name="connsiteX1552" fmla="*/ 3336651 w 3540888"/>
              <a:gd name="connsiteY1552" fmla="*/ 1866111 h 3540887"/>
              <a:gd name="connsiteX1553" fmla="*/ 3335449 w 3540888"/>
              <a:gd name="connsiteY1553" fmla="*/ 1861501 h 3540887"/>
              <a:gd name="connsiteX1554" fmla="*/ 3339930 w 3540888"/>
              <a:gd name="connsiteY1554" fmla="*/ 1862825 h 3540887"/>
              <a:gd name="connsiteX1555" fmla="*/ 3343945 w 3540888"/>
              <a:gd name="connsiteY1555" fmla="*/ 1870695 h 3540887"/>
              <a:gd name="connsiteX1556" fmla="*/ 3349615 w 3540888"/>
              <a:gd name="connsiteY1556" fmla="*/ 1874376 h 3540887"/>
              <a:gd name="connsiteX1557" fmla="*/ 3343945 w 3540888"/>
              <a:gd name="connsiteY1557" fmla="*/ 1870695 h 3540887"/>
              <a:gd name="connsiteX1558" fmla="*/ 3342992 w 3540888"/>
              <a:gd name="connsiteY1558" fmla="*/ 1891142 h 3540887"/>
              <a:gd name="connsiteX1559" fmla="*/ 3346830 w 3540888"/>
              <a:gd name="connsiteY1559" fmla="*/ 1894948 h 3540887"/>
              <a:gd name="connsiteX1560" fmla="*/ 3346126 w 3540888"/>
              <a:gd name="connsiteY1560" fmla="*/ 1878696 h 3540887"/>
              <a:gd name="connsiteX1561" fmla="*/ 3350142 w 3540888"/>
              <a:gd name="connsiteY1561" fmla="*/ 1886567 h 3540887"/>
              <a:gd name="connsiteX1562" fmla="*/ 3348662 w 3540888"/>
              <a:gd name="connsiteY1562" fmla="*/ 1894820 h 3540887"/>
              <a:gd name="connsiteX1563" fmla="*/ 3355989 w 3540888"/>
              <a:gd name="connsiteY1563" fmla="*/ 1894309 h 3540887"/>
              <a:gd name="connsiteX1564" fmla="*/ 3352150 w 3540888"/>
              <a:gd name="connsiteY1564" fmla="*/ 1890503 h 3540887"/>
              <a:gd name="connsiteX1565" fmla="*/ 3351797 w 3540888"/>
              <a:gd name="connsiteY1565" fmla="*/ 1882374 h 3540887"/>
              <a:gd name="connsiteX1566" fmla="*/ 3353481 w 3540888"/>
              <a:gd name="connsiteY1566" fmla="*/ 1874827 h 3540887"/>
              <a:gd name="connsiteX1567" fmla="*/ 3354173 w 3540888"/>
              <a:gd name="connsiteY1567" fmla="*/ 1878633 h 3540887"/>
              <a:gd name="connsiteX1568" fmla="*/ 3359630 w 3540888"/>
              <a:gd name="connsiteY1568" fmla="*/ 1890154 h 3540887"/>
              <a:gd name="connsiteX1569" fmla="*/ 3360688 w 3540888"/>
              <a:gd name="connsiteY1569" fmla="*/ 1884622 h 3540887"/>
              <a:gd name="connsiteX1570" fmla="*/ 3362781 w 3540888"/>
              <a:gd name="connsiteY1570" fmla="*/ 1893088 h 3540887"/>
              <a:gd name="connsiteX1571" fmla="*/ 3362325 w 3540888"/>
              <a:gd name="connsiteY1571" fmla="*/ 1893033 h 3540887"/>
              <a:gd name="connsiteX1572" fmla="*/ 3361930 w 3540888"/>
              <a:gd name="connsiteY1572" fmla="*/ 1898168 h 3540887"/>
              <a:gd name="connsiteX1573" fmla="*/ 3367134 w 3540888"/>
              <a:gd name="connsiteY1573" fmla="*/ 1901193 h 3540887"/>
              <a:gd name="connsiteX1574" fmla="*/ 3364140 w 3540888"/>
              <a:gd name="connsiteY1574" fmla="*/ 1901402 h 3540887"/>
              <a:gd name="connsiteX1575" fmla="*/ 3369616 w 3540888"/>
              <a:gd name="connsiteY1575" fmla="*/ 1905429 h 3540887"/>
              <a:gd name="connsiteX1576" fmla="*/ 3369438 w 3540888"/>
              <a:gd name="connsiteY1576" fmla="*/ 1902532 h 3540887"/>
              <a:gd name="connsiteX1577" fmla="*/ 3369685 w 3540888"/>
              <a:gd name="connsiteY1577" fmla="*/ 1902676 h 3540887"/>
              <a:gd name="connsiteX1578" fmla="*/ 3375717 w 3540888"/>
              <a:gd name="connsiteY1578" fmla="*/ 1910187 h 3540887"/>
              <a:gd name="connsiteX1579" fmla="*/ 3376852 w 3540888"/>
              <a:gd name="connsiteY1579" fmla="*/ 1962859 h 3540887"/>
              <a:gd name="connsiteX1580" fmla="*/ 3375904 w 3540888"/>
              <a:gd name="connsiteY1580" fmla="*/ 1963846 h 3540887"/>
              <a:gd name="connsiteX1581" fmla="*/ 3375717 w 3540888"/>
              <a:gd name="connsiteY1581" fmla="*/ 1962281 h 3540887"/>
              <a:gd name="connsiteX1582" fmla="*/ 3383760 w 3540888"/>
              <a:gd name="connsiteY1582" fmla="*/ 2238830 h 3540887"/>
              <a:gd name="connsiteX1583" fmla="*/ 3378439 w 3540888"/>
              <a:gd name="connsiteY1583" fmla="*/ 2243280 h 3540887"/>
              <a:gd name="connsiteX1584" fmla="*/ 3383760 w 3540888"/>
              <a:gd name="connsiteY1584" fmla="*/ 2238830 h 3540887"/>
              <a:gd name="connsiteX1585" fmla="*/ 3385914 w 3540888"/>
              <a:gd name="connsiteY1585" fmla="*/ 2198410 h 3540887"/>
              <a:gd name="connsiteX1586" fmla="*/ 3376187 w 3540888"/>
              <a:gd name="connsiteY1586" fmla="*/ 2218682 h 3540887"/>
              <a:gd name="connsiteX1587" fmla="*/ 3384998 w 3540888"/>
              <a:gd name="connsiteY1587" fmla="*/ 2218067 h 3540887"/>
              <a:gd name="connsiteX1588" fmla="*/ 3385914 w 3540888"/>
              <a:gd name="connsiteY1588" fmla="*/ 2198410 h 3540887"/>
              <a:gd name="connsiteX1589" fmla="*/ 3386998 w 3540888"/>
              <a:gd name="connsiteY1589" fmla="*/ 2271213 h 3540887"/>
              <a:gd name="connsiteX1590" fmla="*/ 3381136 w 3540888"/>
              <a:gd name="connsiteY1590" fmla="*/ 2279071 h 3540887"/>
              <a:gd name="connsiteX1591" fmla="*/ 3380481 w 3540888"/>
              <a:gd name="connsiteY1591" fmla="*/ 2279273 h 3540887"/>
              <a:gd name="connsiteX1592" fmla="*/ 3379713 w 3540888"/>
              <a:gd name="connsiteY1592" fmla="*/ 2276990 h 3540887"/>
              <a:gd name="connsiteX1593" fmla="*/ 3381154 w 3540888"/>
              <a:gd name="connsiteY1593" fmla="*/ 2274167 h 3540887"/>
              <a:gd name="connsiteX1594" fmla="*/ 3386998 w 3540888"/>
              <a:gd name="connsiteY1594" fmla="*/ 2271213 h 3540887"/>
              <a:gd name="connsiteX1595" fmla="*/ 3388169 w 3540888"/>
              <a:gd name="connsiteY1595" fmla="*/ 2128469 h 3540887"/>
              <a:gd name="connsiteX1596" fmla="*/ 3379714 w 3540888"/>
              <a:gd name="connsiteY1596" fmla="*/ 2145364 h 3540887"/>
              <a:gd name="connsiteX1597" fmla="*/ 3370205 w 3540888"/>
              <a:gd name="connsiteY1597" fmla="*/ 2137877 h 3540887"/>
              <a:gd name="connsiteX1598" fmla="*/ 3371683 w 3540888"/>
              <a:gd name="connsiteY1598" fmla="*/ 2129620 h 3540887"/>
              <a:gd name="connsiteX1599" fmla="*/ 3375523 w 3540888"/>
              <a:gd name="connsiteY1599" fmla="*/ 2133429 h 3540887"/>
              <a:gd name="connsiteX1600" fmla="*/ 3380492 w 3540888"/>
              <a:gd name="connsiteY1600" fmla="*/ 2120855 h 3540887"/>
              <a:gd name="connsiteX1601" fmla="*/ 3384331 w 3540888"/>
              <a:gd name="connsiteY1601" fmla="*/ 2124664 h 3540887"/>
              <a:gd name="connsiteX1602" fmla="*/ 3388169 w 3540888"/>
              <a:gd name="connsiteY1602" fmla="*/ 2128469 h 3540887"/>
              <a:gd name="connsiteX1603" fmla="*/ 3390208 w 3540888"/>
              <a:gd name="connsiteY1603" fmla="*/ 1899219 h 3540887"/>
              <a:gd name="connsiteX1604" fmla="*/ 3389321 w 3540888"/>
              <a:gd name="connsiteY1604" fmla="*/ 1895353 h 3540887"/>
              <a:gd name="connsiteX1605" fmla="*/ 3389485 w 3540888"/>
              <a:gd name="connsiteY1605" fmla="*/ 1894898 h 3540887"/>
              <a:gd name="connsiteX1606" fmla="*/ 3392579 w 3540888"/>
              <a:gd name="connsiteY1606" fmla="*/ 2235667 h 3540887"/>
              <a:gd name="connsiteX1607" fmla="*/ 3392565 w 3540888"/>
              <a:gd name="connsiteY1607" fmla="*/ 2230062 h 3540887"/>
              <a:gd name="connsiteX1608" fmla="*/ 3392211 w 3540888"/>
              <a:gd name="connsiteY1608" fmla="*/ 2236320 h 3540887"/>
              <a:gd name="connsiteX1609" fmla="*/ 3393296 w 3540888"/>
              <a:gd name="connsiteY1609" fmla="*/ 2062714 h 3540887"/>
              <a:gd name="connsiteX1610" fmla="*/ 3388927 w 3540888"/>
              <a:gd name="connsiteY1610" fmla="*/ 2043425 h 3540887"/>
              <a:gd name="connsiteX1611" fmla="*/ 3393296 w 3540888"/>
              <a:gd name="connsiteY1611" fmla="*/ 2062714 h 3540887"/>
              <a:gd name="connsiteX1612" fmla="*/ 3395173 w 3540888"/>
              <a:gd name="connsiteY1612" fmla="*/ 2205425 h 3540887"/>
              <a:gd name="connsiteX1613" fmla="*/ 3392814 w 3540888"/>
              <a:gd name="connsiteY1613" fmla="*/ 2193362 h 3540887"/>
              <a:gd name="connsiteX1614" fmla="*/ 3386368 w 3540888"/>
              <a:gd name="connsiteY1614" fmla="*/ 2214194 h 3540887"/>
              <a:gd name="connsiteX1615" fmla="*/ 3393693 w 3540888"/>
              <a:gd name="connsiteY1615" fmla="*/ 2213682 h 3540887"/>
              <a:gd name="connsiteX1616" fmla="*/ 3395173 w 3540888"/>
              <a:gd name="connsiteY1616" fmla="*/ 2205425 h 3540887"/>
              <a:gd name="connsiteX1617" fmla="*/ 3397248 w 3540888"/>
              <a:gd name="connsiteY1617" fmla="*/ 1911349 h 3540887"/>
              <a:gd name="connsiteX1618" fmla="*/ 3390201 w 3540888"/>
              <a:gd name="connsiteY1618" fmla="*/ 1911841 h 3540887"/>
              <a:gd name="connsiteX1619" fmla="*/ 3395994 w 3540888"/>
              <a:gd name="connsiteY1619" fmla="*/ 1923192 h 3540887"/>
              <a:gd name="connsiteX1620" fmla="*/ 3397248 w 3540888"/>
              <a:gd name="connsiteY1620" fmla="*/ 1911349 h 3540887"/>
              <a:gd name="connsiteX1621" fmla="*/ 3397820 w 3540888"/>
              <a:gd name="connsiteY1621" fmla="*/ 2044764 h 3540887"/>
              <a:gd name="connsiteX1622" fmla="*/ 3395805 w 3540888"/>
              <a:gd name="connsiteY1622" fmla="*/ 2039028 h 3540887"/>
              <a:gd name="connsiteX1623" fmla="*/ 3394550 w 3540888"/>
              <a:gd name="connsiteY1623" fmla="*/ 2050869 h 3540887"/>
              <a:gd name="connsiteX1624" fmla="*/ 3397820 w 3540888"/>
              <a:gd name="connsiteY1624" fmla="*/ 2044764 h 3540887"/>
              <a:gd name="connsiteX1625" fmla="*/ 3403876 w 3540888"/>
              <a:gd name="connsiteY1625" fmla="*/ 2151831 h 3540887"/>
              <a:gd name="connsiteX1626" fmla="*/ 3392888 w 3540888"/>
              <a:gd name="connsiteY1626" fmla="*/ 2152598 h 3540887"/>
              <a:gd name="connsiteX1627" fmla="*/ 3403876 w 3540888"/>
              <a:gd name="connsiteY1627" fmla="*/ 2151831 h 3540887"/>
              <a:gd name="connsiteX1628" fmla="*/ 3404289 w 3540888"/>
              <a:gd name="connsiteY1628" fmla="*/ 2331142 h 3540887"/>
              <a:gd name="connsiteX1629" fmla="*/ 3396257 w 3540888"/>
              <a:gd name="connsiteY1629" fmla="*/ 2315403 h 3540887"/>
              <a:gd name="connsiteX1630" fmla="*/ 3404289 w 3540888"/>
              <a:gd name="connsiteY1630" fmla="*/ 2331142 h 3540887"/>
              <a:gd name="connsiteX1631" fmla="*/ 3404942 w 3540888"/>
              <a:gd name="connsiteY1631" fmla="*/ 2005083 h 3540887"/>
              <a:gd name="connsiteX1632" fmla="*/ 3401417 w 3540888"/>
              <a:gd name="connsiteY1632" fmla="*/ 2005330 h 3540887"/>
              <a:gd name="connsiteX1633" fmla="*/ 3401756 w 3540888"/>
              <a:gd name="connsiteY1633" fmla="*/ 2013142 h 3540887"/>
              <a:gd name="connsiteX1634" fmla="*/ 3399994 w 3540888"/>
              <a:gd name="connsiteY1634" fmla="*/ 2013264 h 3540887"/>
              <a:gd name="connsiteX1635" fmla="*/ 3396132 w 3540888"/>
              <a:gd name="connsiteY1635" fmla="*/ 2005699 h 3540887"/>
              <a:gd name="connsiteX1636" fmla="*/ 3400333 w 3540888"/>
              <a:gd name="connsiteY1636" fmla="*/ 2021076 h 3540887"/>
              <a:gd name="connsiteX1637" fmla="*/ 3403855 w 3540888"/>
              <a:gd name="connsiteY1637" fmla="*/ 2020830 h 3540887"/>
              <a:gd name="connsiteX1638" fmla="*/ 3404942 w 3540888"/>
              <a:gd name="connsiteY1638" fmla="*/ 2005083 h 3540887"/>
              <a:gd name="connsiteX1639" fmla="*/ 3406661 w 3540888"/>
              <a:gd name="connsiteY1639" fmla="*/ 2131255 h 3540887"/>
              <a:gd name="connsiteX1640" fmla="*/ 3403525 w 3540888"/>
              <a:gd name="connsiteY1640" fmla="*/ 2143701 h 3540887"/>
              <a:gd name="connsiteX1641" fmla="*/ 3401344 w 3540888"/>
              <a:gd name="connsiteY1641" fmla="*/ 2135703 h 3540887"/>
              <a:gd name="connsiteX1642" fmla="*/ 3394193 w 3540888"/>
              <a:gd name="connsiteY1642" fmla="*/ 2140281 h 3540887"/>
              <a:gd name="connsiteX1643" fmla="*/ 3406661 w 3540888"/>
              <a:gd name="connsiteY1643" fmla="*/ 2131255 h 3540887"/>
              <a:gd name="connsiteX1644" fmla="*/ 3407891 w 3540888"/>
              <a:gd name="connsiteY1644" fmla="*/ 1438642 h 3540887"/>
              <a:gd name="connsiteX1645" fmla="*/ 3407547 w 3540888"/>
              <a:gd name="connsiteY1645" fmla="*/ 1449230 h 3540887"/>
              <a:gd name="connsiteX1646" fmla="*/ 3404416 w 3540888"/>
              <a:gd name="connsiteY1646" fmla="*/ 1442571 h 3540887"/>
              <a:gd name="connsiteX1647" fmla="*/ 3392304 w 3540888"/>
              <a:gd name="connsiteY1647" fmla="*/ 1443926 h 3540887"/>
              <a:gd name="connsiteX1648" fmla="*/ 3391808 w 3540888"/>
              <a:gd name="connsiteY1648" fmla="*/ 1444093 h 3540887"/>
              <a:gd name="connsiteX1649" fmla="*/ 3394788 w 3540888"/>
              <a:gd name="connsiteY1649" fmla="*/ 1437274 h 3540887"/>
              <a:gd name="connsiteX1650" fmla="*/ 3400712 w 3540888"/>
              <a:gd name="connsiteY1650" fmla="*/ 1436836 h 3540887"/>
              <a:gd name="connsiteX1651" fmla="*/ 3407895 w 3540888"/>
              <a:gd name="connsiteY1651" fmla="*/ 1669754 h 3540887"/>
              <a:gd name="connsiteX1652" fmla="*/ 3403606 w 3540888"/>
              <a:gd name="connsiteY1652" fmla="*/ 1669754 h 3540887"/>
              <a:gd name="connsiteX1653" fmla="*/ 3405397 w 3540888"/>
              <a:gd name="connsiteY1653" fmla="*/ 1663559 h 3540887"/>
              <a:gd name="connsiteX1654" fmla="*/ 3406149 w 3540888"/>
              <a:gd name="connsiteY1654" fmla="*/ 1662912 h 3540887"/>
              <a:gd name="connsiteX1655" fmla="*/ 3410578 w 3540888"/>
              <a:gd name="connsiteY1655" fmla="*/ 2053667 h 3540887"/>
              <a:gd name="connsiteX1656" fmla="*/ 3405293 w 3540888"/>
              <a:gd name="connsiteY1656" fmla="*/ 2054036 h 3540887"/>
              <a:gd name="connsiteX1657" fmla="*/ 3409324 w 3540888"/>
              <a:gd name="connsiteY1657" fmla="*/ 2065509 h 3540887"/>
              <a:gd name="connsiteX1658" fmla="*/ 3410578 w 3540888"/>
              <a:gd name="connsiteY1658" fmla="*/ 2053667 h 3540887"/>
              <a:gd name="connsiteX1659" fmla="*/ 3412316 w 3540888"/>
              <a:gd name="connsiteY1659" fmla="*/ 1703044 h 3540887"/>
              <a:gd name="connsiteX1660" fmla="*/ 3410192 w 3540888"/>
              <a:gd name="connsiteY1660" fmla="*/ 1705820 h 3540887"/>
              <a:gd name="connsiteX1661" fmla="*/ 3407998 w 3540888"/>
              <a:gd name="connsiteY1661" fmla="*/ 1690512 h 3540887"/>
              <a:gd name="connsiteX1662" fmla="*/ 3408226 w 3540888"/>
              <a:gd name="connsiteY1662" fmla="*/ 1689936 h 3540887"/>
              <a:gd name="connsiteX1663" fmla="*/ 3410441 w 3540888"/>
              <a:gd name="connsiteY1663" fmla="*/ 1690903 h 3540887"/>
              <a:gd name="connsiteX1664" fmla="*/ 3412292 w 3540888"/>
              <a:gd name="connsiteY1664" fmla="*/ 1698807 h 3540887"/>
              <a:gd name="connsiteX1665" fmla="*/ 3415800 w 3540888"/>
              <a:gd name="connsiteY1665" fmla="*/ 1696606 h 3540887"/>
              <a:gd name="connsiteX1666" fmla="*/ 3415443 w 3540888"/>
              <a:gd name="connsiteY1666" fmla="*/ 1697384 h 3540887"/>
              <a:gd name="connsiteX1667" fmla="*/ 3415319 w 3540888"/>
              <a:gd name="connsiteY1667" fmla="*/ 1694522 h 3540887"/>
              <a:gd name="connsiteX1668" fmla="*/ 3416425 w 3540888"/>
              <a:gd name="connsiteY1668" fmla="*/ 1925678 h 3540887"/>
              <a:gd name="connsiteX1669" fmla="*/ 3411139 w 3540888"/>
              <a:gd name="connsiteY1669" fmla="*/ 1926048 h 3540887"/>
              <a:gd name="connsiteX1670" fmla="*/ 3413471 w 3540888"/>
              <a:gd name="connsiteY1670" fmla="*/ 1939109 h 3540887"/>
              <a:gd name="connsiteX1671" fmla="*/ 3411899 w 3540888"/>
              <a:gd name="connsiteY1671" fmla="*/ 1943627 h 3540887"/>
              <a:gd name="connsiteX1672" fmla="*/ 3415233 w 3540888"/>
              <a:gd name="connsiteY1672" fmla="*/ 1938987 h 3540887"/>
              <a:gd name="connsiteX1673" fmla="*/ 3416425 w 3540888"/>
              <a:gd name="connsiteY1673" fmla="*/ 1925678 h 3540887"/>
              <a:gd name="connsiteX1674" fmla="*/ 3416627 w 3540888"/>
              <a:gd name="connsiteY1674" fmla="*/ 2191700 h 3540887"/>
              <a:gd name="connsiteX1675" fmla="*/ 3412963 w 3540888"/>
              <a:gd name="connsiteY1675" fmla="*/ 2191956 h 3540887"/>
              <a:gd name="connsiteX1676" fmla="*/ 3413667 w 3540888"/>
              <a:gd name="connsiteY1676" fmla="*/ 2208211 h 3540887"/>
              <a:gd name="connsiteX1677" fmla="*/ 3409050 w 3540888"/>
              <a:gd name="connsiteY1677" fmla="*/ 2228911 h 3540887"/>
              <a:gd name="connsiteX1678" fmla="*/ 3404686 w 3540888"/>
              <a:gd name="connsiteY1678" fmla="*/ 2212915 h 3540887"/>
              <a:gd name="connsiteX1679" fmla="*/ 3397885 w 3540888"/>
              <a:gd name="connsiteY1679" fmla="*/ 2225617 h 3540887"/>
              <a:gd name="connsiteX1680" fmla="*/ 3401900 w 3540888"/>
              <a:gd name="connsiteY1680" fmla="*/ 2233487 h 3540887"/>
              <a:gd name="connsiteX1681" fmla="*/ 3392389 w 3540888"/>
              <a:gd name="connsiteY1681" fmla="*/ 2226001 h 3540887"/>
              <a:gd name="connsiteX1682" fmla="*/ 3405565 w 3540888"/>
              <a:gd name="connsiteY1682" fmla="*/ 2233231 h 3540887"/>
              <a:gd name="connsiteX1683" fmla="*/ 3411937 w 3540888"/>
              <a:gd name="connsiteY1683" fmla="*/ 2253168 h 3540887"/>
              <a:gd name="connsiteX1684" fmla="*/ 3399996 w 3540888"/>
              <a:gd name="connsiteY1684" fmla="*/ 2274379 h 3540887"/>
              <a:gd name="connsiteX1685" fmla="*/ 3391966 w 3540888"/>
              <a:gd name="connsiteY1685" fmla="*/ 2258635 h 3540887"/>
              <a:gd name="connsiteX1686" fmla="*/ 3402003 w 3540888"/>
              <a:gd name="connsiteY1686" fmla="*/ 2278316 h 3540887"/>
              <a:gd name="connsiteX1687" fmla="*/ 3400171 w 3540888"/>
              <a:gd name="connsiteY1687" fmla="*/ 2278444 h 3540887"/>
              <a:gd name="connsiteX1688" fmla="*/ 3394499 w 3540888"/>
              <a:gd name="connsiteY1688" fmla="*/ 2274762 h 3540887"/>
              <a:gd name="connsiteX1689" fmla="*/ 3393022 w 3540888"/>
              <a:gd name="connsiteY1689" fmla="*/ 2283020 h 3540887"/>
              <a:gd name="connsiteX1690" fmla="*/ 3389534 w 3540888"/>
              <a:gd name="connsiteY1690" fmla="*/ 2287341 h 3540887"/>
              <a:gd name="connsiteX1691" fmla="*/ 3390310 w 3540888"/>
              <a:gd name="connsiteY1691" fmla="*/ 2262828 h 3540887"/>
              <a:gd name="connsiteX1692" fmla="*/ 3380799 w 3540888"/>
              <a:gd name="connsiteY1692" fmla="*/ 2255342 h 3540887"/>
              <a:gd name="connsiteX1693" fmla="*/ 3381326 w 3540888"/>
              <a:gd name="connsiteY1693" fmla="*/ 2267532 h 3540887"/>
              <a:gd name="connsiteX1694" fmla="*/ 3375481 w 3540888"/>
              <a:gd name="connsiteY1694" fmla="*/ 2259786 h 3540887"/>
              <a:gd name="connsiteX1695" fmla="*/ 3384463 w 3540888"/>
              <a:gd name="connsiteY1695" fmla="*/ 2255086 h 3540887"/>
              <a:gd name="connsiteX1696" fmla="*/ 3388127 w 3540888"/>
              <a:gd name="connsiteY1696" fmla="*/ 2254830 h 3540887"/>
              <a:gd name="connsiteX1697" fmla="*/ 3391786 w 3540888"/>
              <a:gd name="connsiteY1697" fmla="*/ 2243875 h 3540887"/>
              <a:gd name="connsiteX1698" fmla="*/ 3392211 w 3540888"/>
              <a:gd name="connsiteY1698" fmla="*/ 2236320 h 3540887"/>
              <a:gd name="connsiteX1699" fmla="*/ 3391087 w 3540888"/>
              <a:gd name="connsiteY1699" fmla="*/ 2238319 h 3540887"/>
              <a:gd name="connsiteX1700" fmla="*/ 3387423 w 3540888"/>
              <a:gd name="connsiteY1700" fmla="*/ 2238575 h 3540887"/>
              <a:gd name="connsiteX1701" fmla="*/ 3391087 w 3540888"/>
              <a:gd name="connsiteY1701" fmla="*/ 2238319 h 3540887"/>
              <a:gd name="connsiteX1702" fmla="*/ 3388728 w 3540888"/>
              <a:gd name="connsiteY1702" fmla="*/ 2226257 h 3540887"/>
              <a:gd name="connsiteX1703" fmla="*/ 3373723 w 3540888"/>
              <a:gd name="connsiteY1703" fmla="*/ 2219150 h 3540887"/>
              <a:gd name="connsiteX1704" fmla="*/ 3374074 w 3540888"/>
              <a:gd name="connsiteY1704" fmla="*/ 2227279 h 3540887"/>
              <a:gd name="connsiteX1705" fmla="*/ 3351565 w 3540888"/>
              <a:gd name="connsiteY1705" fmla="*/ 2216624 h 3540887"/>
              <a:gd name="connsiteX1706" fmla="*/ 3351082 w 3540888"/>
              <a:gd name="connsiteY1706" fmla="*/ 2210095 h 3540887"/>
              <a:gd name="connsiteX1707" fmla="*/ 3354526 w 3540888"/>
              <a:gd name="connsiteY1707" fmla="*/ 2200113 h 3540887"/>
              <a:gd name="connsiteX1708" fmla="*/ 3353222 w 3540888"/>
              <a:gd name="connsiteY1708" fmla="*/ 2212431 h 3540887"/>
              <a:gd name="connsiteX1709" fmla="*/ 3359069 w 3540888"/>
              <a:gd name="connsiteY1709" fmla="*/ 2220173 h 3540887"/>
              <a:gd name="connsiteX1710" fmla="*/ 3364387 w 3540888"/>
              <a:gd name="connsiteY1710" fmla="*/ 2215729 h 3540887"/>
              <a:gd name="connsiteX1711" fmla="*/ 3364035 w 3540888"/>
              <a:gd name="connsiteY1711" fmla="*/ 2207599 h 3540887"/>
              <a:gd name="connsiteX1712" fmla="*/ 3373371 w 3540888"/>
              <a:gd name="connsiteY1712" fmla="*/ 2211024 h 3540887"/>
              <a:gd name="connsiteX1713" fmla="*/ 3367347 w 3540888"/>
              <a:gd name="connsiteY1713" fmla="*/ 2199217 h 3540887"/>
              <a:gd name="connsiteX1714" fmla="*/ 3374673 w 3540888"/>
              <a:gd name="connsiteY1714" fmla="*/ 2198706 h 3540887"/>
              <a:gd name="connsiteX1715" fmla="*/ 3375977 w 3540888"/>
              <a:gd name="connsiteY1715" fmla="*/ 2186383 h 3540887"/>
              <a:gd name="connsiteX1716" fmla="*/ 3385664 w 3540888"/>
              <a:gd name="connsiteY1716" fmla="*/ 2197939 h 3540887"/>
              <a:gd name="connsiteX1717" fmla="*/ 3383129 w 3540888"/>
              <a:gd name="connsiteY1717" fmla="*/ 2181811 h 3540887"/>
              <a:gd name="connsiteX1718" fmla="*/ 3388977 w 3540888"/>
              <a:gd name="connsiteY1718" fmla="*/ 2189553 h 3540887"/>
              <a:gd name="connsiteX1719" fmla="*/ 3387496 w 3540888"/>
              <a:gd name="connsiteY1719" fmla="*/ 2197811 h 3540887"/>
              <a:gd name="connsiteX1720" fmla="*/ 3392814 w 3540888"/>
              <a:gd name="connsiteY1720" fmla="*/ 2193362 h 3540887"/>
              <a:gd name="connsiteX1721" fmla="*/ 3403631 w 3540888"/>
              <a:gd name="connsiteY1721" fmla="*/ 2188531 h 3540887"/>
              <a:gd name="connsiteX1722" fmla="*/ 3396654 w 3540888"/>
              <a:gd name="connsiteY1722" fmla="*/ 2197171 h 3540887"/>
              <a:gd name="connsiteX1723" fmla="*/ 3400318 w 3540888"/>
              <a:gd name="connsiteY1723" fmla="*/ 2196915 h 3540887"/>
              <a:gd name="connsiteX1724" fmla="*/ 3402150 w 3540888"/>
              <a:gd name="connsiteY1724" fmla="*/ 2196788 h 3540887"/>
              <a:gd name="connsiteX1725" fmla="*/ 3402325 w 3540888"/>
              <a:gd name="connsiteY1725" fmla="*/ 2200848 h 3540887"/>
              <a:gd name="connsiteX1726" fmla="*/ 3397182 w 3540888"/>
              <a:gd name="connsiteY1726" fmla="*/ 2209362 h 3540887"/>
              <a:gd name="connsiteX1727" fmla="*/ 3399541 w 3540888"/>
              <a:gd name="connsiteY1727" fmla="*/ 2221424 h 3540887"/>
              <a:gd name="connsiteX1728" fmla="*/ 3407819 w 3540888"/>
              <a:gd name="connsiteY1728" fmla="*/ 2200465 h 3540887"/>
              <a:gd name="connsiteX1729" fmla="*/ 3403806 w 3540888"/>
              <a:gd name="connsiteY1729" fmla="*/ 2192596 h 3540887"/>
              <a:gd name="connsiteX1730" fmla="*/ 3407644 w 3540888"/>
              <a:gd name="connsiteY1730" fmla="*/ 2196405 h 3540887"/>
              <a:gd name="connsiteX1731" fmla="*/ 3405283 w 3540888"/>
              <a:gd name="connsiteY1731" fmla="*/ 2184338 h 3540887"/>
              <a:gd name="connsiteX1732" fmla="*/ 3409124 w 3540888"/>
              <a:gd name="connsiteY1732" fmla="*/ 2188148 h 3540887"/>
              <a:gd name="connsiteX1733" fmla="*/ 3409827 w 3540888"/>
              <a:gd name="connsiteY1733" fmla="*/ 2204403 h 3540887"/>
              <a:gd name="connsiteX1734" fmla="*/ 3410956 w 3540888"/>
              <a:gd name="connsiteY1734" fmla="*/ 2188019 h 3540887"/>
              <a:gd name="connsiteX1735" fmla="*/ 3416276 w 3540888"/>
              <a:gd name="connsiteY1735" fmla="*/ 2183570 h 3540887"/>
              <a:gd name="connsiteX1736" fmla="*/ 3416627 w 3540888"/>
              <a:gd name="connsiteY1736" fmla="*/ 2191700 h 3540887"/>
              <a:gd name="connsiteX1737" fmla="*/ 3417654 w 3540888"/>
              <a:gd name="connsiteY1737" fmla="*/ 2130488 h 3540887"/>
              <a:gd name="connsiteX1738" fmla="*/ 3415822 w 3540888"/>
              <a:gd name="connsiteY1738" fmla="*/ 2130616 h 3540887"/>
              <a:gd name="connsiteX1739" fmla="*/ 3413813 w 3540888"/>
              <a:gd name="connsiteY1739" fmla="*/ 2126679 h 3540887"/>
              <a:gd name="connsiteX1740" fmla="*/ 3417126 w 3540888"/>
              <a:gd name="connsiteY1740" fmla="*/ 2118297 h 3540887"/>
              <a:gd name="connsiteX1741" fmla="*/ 3417654 w 3540888"/>
              <a:gd name="connsiteY1741" fmla="*/ 2130488 h 3540887"/>
              <a:gd name="connsiteX1742" fmla="*/ 3419042 w 3540888"/>
              <a:gd name="connsiteY1742" fmla="*/ 1453777 h 3540887"/>
              <a:gd name="connsiteX1743" fmla="*/ 3417767 w 3540888"/>
              <a:gd name="connsiteY1743" fmla="*/ 1453866 h 3540887"/>
              <a:gd name="connsiteX1744" fmla="*/ 3410440 w 3540888"/>
              <a:gd name="connsiteY1744" fmla="*/ 1454379 h 3540887"/>
              <a:gd name="connsiteX1745" fmla="*/ 3410480 w 3540888"/>
              <a:gd name="connsiteY1745" fmla="*/ 1444696 h 3540887"/>
              <a:gd name="connsiteX1746" fmla="*/ 3408039 w 3540888"/>
              <a:gd name="connsiteY1746" fmla="*/ 1438588 h 3540887"/>
              <a:gd name="connsiteX1747" fmla="*/ 3417087 w 3540888"/>
              <a:gd name="connsiteY1747" fmla="*/ 1433330 h 3540887"/>
              <a:gd name="connsiteX1748" fmla="*/ 3418290 w 3540888"/>
              <a:gd name="connsiteY1748" fmla="*/ 1445905 h 3540887"/>
              <a:gd name="connsiteX1749" fmla="*/ 3417592 w 3540888"/>
              <a:gd name="connsiteY1749" fmla="*/ 1449802 h 3540887"/>
              <a:gd name="connsiteX1750" fmla="*/ 3418549 w 3540888"/>
              <a:gd name="connsiteY1750" fmla="*/ 1448616 h 3540887"/>
              <a:gd name="connsiteX1751" fmla="*/ 3419089 w 3540888"/>
              <a:gd name="connsiteY1751" fmla="*/ 2248592 h 3540887"/>
              <a:gd name="connsiteX1752" fmla="*/ 3414897 w 3540888"/>
              <a:gd name="connsiteY1752" fmla="*/ 2236656 h 3540887"/>
              <a:gd name="connsiteX1753" fmla="*/ 3418738 w 3540888"/>
              <a:gd name="connsiteY1753" fmla="*/ 2240467 h 3540887"/>
              <a:gd name="connsiteX1754" fmla="*/ 3419089 w 3540888"/>
              <a:gd name="connsiteY1754" fmla="*/ 2248592 h 3540887"/>
              <a:gd name="connsiteX1755" fmla="*/ 3420945 w 3540888"/>
              <a:gd name="connsiteY1755" fmla="*/ 2068620 h 3540887"/>
              <a:gd name="connsiteX1756" fmla="*/ 3406307 w 3540888"/>
              <a:gd name="connsiteY1756" fmla="*/ 2077477 h 3540887"/>
              <a:gd name="connsiteX1757" fmla="*/ 3420945 w 3540888"/>
              <a:gd name="connsiteY1757" fmla="*/ 2068620 h 3540887"/>
              <a:gd name="connsiteX1758" fmla="*/ 3420954 w 3540888"/>
              <a:gd name="connsiteY1758" fmla="*/ 1987114 h 3540887"/>
              <a:gd name="connsiteX1759" fmla="*/ 3410753 w 3540888"/>
              <a:gd name="connsiteY1759" fmla="*/ 1996450 h 3540887"/>
              <a:gd name="connsiteX1760" fmla="*/ 3416224 w 3540888"/>
              <a:gd name="connsiteY1760" fmla="*/ 2000378 h 3540887"/>
              <a:gd name="connsiteX1761" fmla="*/ 3420954 w 3540888"/>
              <a:gd name="connsiteY1761" fmla="*/ 1987114 h 3540887"/>
              <a:gd name="connsiteX1762" fmla="*/ 3421491 w 3540888"/>
              <a:gd name="connsiteY1762" fmla="*/ 2134297 h 3540887"/>
              <a:gd name="connsiteX1763" fmla="*/ 3418357 w 3540888"/>
              <a:gd name="connsiteY1763" fmla="*/ 2146743 h 3540887"/>
              <a:gd name="connsiteX1764" fmla="*/ 3414517 w 3540888"/>
              <a:gd name="connsiteY1764" fmla="*/ 2142934 h 3540887"/>
              <a:gd name="connsiteX1765" fmla="*/ 3421491 w 3540888"/>
              <a:gd name="connsiteY1765" fmla="*/ 2134297 h 3540887"/>
              <a:gd name="connsiteX1766" fmla="*/ 3422033 w 3540888"/>
              <a:gd name="connsiteY1766" fmla="*/ 2052867 h 3540887"/>
              <a:gd name="connsiteX1767" fmla="*/ 3417083 w 3540888"/>
              <a:gd name="connsiteY1767" fmla="*/ 2061050 h 3540887"/>
              <a:gd name="connsiteX1768" fmla="*/ 3422033 w 3540888"/>
              <a:gd name="connsiteY1768" fmla="*/ 2052867 h 3540887"/>
              <a:gd name="connsiteX1769" fmla="*/ 3423048 w 3540888"/>
              <a:gd name="connsiteY1769" fmla="*/ 2076308 h 3540887"/>
              <a:gd name="connsiteX1770" fmla="*/ 3419711 w 3540888"/>
              <a:gd name="connsiteY1770" fmla="*/ 2080950 h 3540887"/>
              <a:gd name="connsiteX1771" fmla="*/ 3418520 w 3540888"/>
              <a:gd name="connsiteY1771" fmla="*/ 2094256 h 3540887"/>
              <a:gd name="connsiteX1772" fmla="*/ 3423048 w 3540888"/>
              <a:gd name="connsiteY1772" fmla="*/ 2076308 h 3540887"/>
              <a:gd name="connsiteX1773" fmla="*/ 3423755 w 3540888"/>
              <a:gd name="connsiteY1773" fmla="*/ 1450731 h 3540887"/>
              <a:gd name="connsiteX1774" fmla="*/ 3423298 w 3540888"/>
              <a:gd name="connsiteY1774" fmla="*/ 1453480 h 3540887"/>
              <a:gd name="connsiteX1775" fmla="*/ 3420941 w 3540888"/>
              <a:gd name="connsiteY1775" fmla="*/ 1453644 h 3540887"/>
              <a:gd name="connsiteX1776" fmla="*/ 3421683 w 3540888"/>
              <a:gd name="connsiteY1776" fmla="*/ 1451864 h 3540887"/>
              <a:gd name="connsiteX1777" fmla="*/ 3423386 w 3540888"/>
              <a:gd name="connsiteY1777" fmla="*/ 1450009 h 3540887"/>
              <a:gd name="connsiteX1778" fmla="*/ 3424000 w 3540888"/>
              <a:gd name="connsiteY1778" fmla="*/ 1937394 h 3540887"/>
              <a:gd name="connsiteX1779" fmla="*/ 3417333 w 3540888"/>
              <a:gd name="connsiteY1779" fmla="*/ 1946675 h 3540887"/>
              <a:gd name="connsiteX1780" fmla="*/ 3424000 w 3540888"/>
              <a:gd name="connsiteY1780" fmla="*/ 1937394 h 3540887"/>
              <a:gd name="connsiteX1781" fmla="*/ 3425880 w 3540888"/>
              <a:gd name="connsiteY1781" fmla="*/ 1443539 h 3540887"/>
              <a:gd name="connsiteX1782" fmla="*/ 3422909 w 3540888"/>
              <a:gd name="connsiteY1782" fmla="*/ 1445357 h 3540887"/>
              <a:gd name="connsiteX1783" fmla="*/ 3422700 w 3540888"/>
              <a:gd name="connsiteY1783" fmla="*/ 1440538 h 3540887"/>
              <a:gd name="connsiteX1784" fmla="*/ 3424843 w 3540888"/>
              <a:gd name="connsiteY1784" fmla="*/ 1438839 h 3540887"/>
              <a:gd name="connsiteX1785" fmla="*/ 3428643 w 3540888"/>
              <a:gd name="connsiteY1785" fmla="*/ 2129721 h 3540887"/>
              <a:gd name="connsiteX1786" fmla="*/ 3427690 w 3540888"/>
              <a:gd name="connsiteY1786" fmla="*/ 2150169 h 3540887"/>
              <a:gd name="connsiteX1787" fmla="*/ 3423674 w 3540888"/>
              <a:gd name="connsiteY1787" fmla="*/ 2142295 h 3540887"/>
              <a:gd name="connsiteX1788" fmla="*/ 3425155 w 3540888"/>
              <a:gd name="connsiteY1788" fmla="*/ 2134041 h 3540887"/>
              <a:gd name="connsiteX1789" fmla="*/ 3428643 w 3540888"/>
              <a:gd name="connsiteY1789" fmla="*/ 2129721 h 3540887"/>
              <a:gd name="connsiteX1790" fmla="*/ 3430322 w 3540888"/>
              <a:gd name="connsiteY1790" fmla="*/ 1999394 h 3540887"/>
              <a:gd name="connsiteX1791" fmla="*/ 3421512 w 3540888"/>
              <a:gd name="connsiteY1791" fmla="*/ 2000008 h 3540887"/>
              <a:gd name="connsiteX1792" fmla="*/ 3420934 w 3540888"/>
              <a:gd name="connsiteY1792" fmla="*/ 2027474 h 3540887"/>
              <a:gd name="connsiteX1793" fmla="*/ 3422696 w 3540888"/>
              <a:gd name="connsiteY1793" fmla="*/ 2027351 h 3540887"/>
              <a:gd name="connsiteX1794" fmla="*/ 3425374 w 3540888"/>
              <a:gd name="connsiteY1794" fmla="*/ 2007574 h 3540887"/>
              <a:gd name="connsiteX1795" fmla="*/ 3430322 w 3540888"/>
              <a:gd name="connsiteY1795" fmla="*/ 1999394 h 3540887"/>
              <a:gd name="connsiteX1796" fmla="*/ 3431192 w 3540888"/>
              <a:gd name="connsiteY1796" fmla="*/ 2223660 h 3540887"/>
              <a:gd name="connsiteX1797" fmla="*/ 3431007 w 3540888"/>
              <a:gd name="connsiteY1797" fmla="*/ 2219427 h 3540887"/>
              <a:gd name="connsiteX1798" fmla="*/ 3428878 w 3540888"/>
              <a:gd name="connsiteY1798" fmla="*/ 2211086 h 3540887"/>
              <a:gd name="connsiteX1799" fmla="*/ 3427116 w 3540888"/>
              <a:gd name="connsiteY1799" fmla="*/ 2211208 h 3540887"/>
              <a:gd name="connsiteX1800" fmla="*/ 3427297 w 3540888"/>
              <a:gd name="connsiteY1800" fmla="*/ 2215441 h 3540887"/>
              <a:gd name="connsiteX1801" fmla="*/ 3430293 w 3540888"/>
              <a:gd name="connsiteY1801" fmla="*/ 2227171 h 3540887"/>
              <a:gd name="connsiteX1802" fmla="*/ 3431192 w 3540888"/>
              <a:gd name="connsiteY1802" fmla="*/ 2223660 h 3540887"/>
              <a:gd name="connsiteX1803" fmla="*/ 3434022 w 3540888"/>
              <a:gd name="connsiteY1803" fmla="*/ 2289093 h 3540887"/>
              <a:gd name="connsiteX1804" fmla="*/ 3426212 w 3540888"/>
              <a:gd name="connsiteY1804" fmla="*/ 2272003 h 3540887"/>
              <a:gd name="connsiteX1805" fmla="*/ 3426592 w 3540888"/>
              <a:gd name="connsiteY1805" fmla="*/ 2280794 h 3540887"/>
              <a:gd name="connsiteX1806" fmla="*/ 3426783 w 3540888"/>
              <a:gd name="connsiteY1806" fmla="*/ 2285190 h 3540887"/>
              <a:gd name="connsiteX1807" fmla="*/ 3426973 w 3540888"/>
              <a:gd name="connsiteY1807" fmla="*/ 2289585 h 3540887"/>
              <a:gd name="connsiteX1808" fmla="*/ 3434022 w 3540888"/>
              <a:gd name="connsiteY1808" fmla="*/ 2289093 h 3540887"/>
              <a:gd name="connsiteX1809" fmla="*/ 3434041 w 3540888"/>
              <a:gd name="connsiteY1809" fmla="*/ 2085335 h 3540887"/>
              <a:gd name="connsiteX1810" fmla="*/ 3430122 w 3540888"/>
              <a:gd name="connsiteY1810" fmla="*/ 2076465 h 3540887"/>
              <a:gd name="connsiteX1811" fmla="*/ 3434041 w 3540888"/>
              <a:gd name="connsiteY1811" fmla="*/ 2085335 h 3540887"/>
              <a:gd name="connsiteX1812" fmla="*/ 3440549 w 3540888"/>
              <a:gd name="connsiteY1812" fmla="*/ 1931826 h 3540887"/>
              <a:gd name="connsiteX1813" fmla="*/ 3435644 w 3540888"/>
              <a:gd name="connsiteY1813" fmla="*/ 1940986 h 3540887"/>
              <a:gd name="connsiteX1814" fmla="*/ 3439548 w 3540888"/>
              <a:gd name="connsiteY1814" fmla="*/ 1949529 h 3540887"/>
              <a:gd name="connsiteX1815" fmla="*/ 3440549 w 3540888"/>
              <a:gd name="connsiteY1815" fmla="*/ 1931826 h 3540887"/>
              <a:gd name="connsiteX1816" fmla="*/ 3442168 w 3540888"/>
              <a:gd name="connsiteY1816" fmla="*/ 2145080 h 3540887"/>
              <a:gd name="connsiteX1817" fmla="*/ 3436848 w 3540888"/>
              <a:gd name="connsiteY1817" fmla="*/ 2149529 h 3540887"/>
              <a:gd name="connsiteX1818" fmla="*/ 3434312 w 3540888"/>
              <a:gd name="connsiteY1818" fmla="*/ 2133402 h 3540887"/>
              <a:gd name="connsiteX1819" fmla="*/ 3429522 w 3540888"/>
              <a:gd name="connsiteY1819" fmla="*/ 2150041 h 3540887"/>
              <a:gd name="connsiteX1820" fmla="*/ 3428291 w 3540888"/>
              <a:gd name="connsiteY1820" fmla="*/ 2121595 h 3540887"/>
              <a:gd name="connsiteX1821" fmla="*/ 3433609 w 3540888"/>
              <a:gd name="connsiteY1821" fmla="*/ 2117146 h 3540887"/>
              <a:gd name="connsiteX1822" fmla="*/ 3432307 w 3540888"/>
              <a:gd name="connsiteY1822" fmla="*/ 2129465 h 3540887"/>
              <a:gd name="connsiteX1823" fmla="*/ 3439280 w 3540888"/>
              <a:gd name="connsiteY1823" fmla="*/ 2120828 h 3540887"/>
              <a:gd name="connsiteX1824" fmla="*/ 3435968 w 3540888"/>
              <a:gd name="connsiteY1824" fmla="*/ 2129209 h 3540887"/>
              <a:gd name="connsiteX1825" fmla="*/ 3442168 w 3540888"/>
              <a:gd name="connsiteY1825" fmla="*/ 2145080 h 3540887"/>
              <a:gd name="connsiteX1826" fmla="*/ 3444944 w 3540888"/>
              <a:gd name="connsiteY1826" fmla="*/ 2341586 h 3540887"/>
              <a:gd name="connsiteX1827" fmla="*/ 3444903 w 3540888"/>
              <a:gd name="connsiteY1827" fmla="*/ 2337073 h 3540887"/>
              <a:gd name="connsiteX1828" fmla="*/ 3443641 w 3540888"/>
              <a:gd name="connsiteY1828" fmla="*/ 2337842 h 3540887"/>
              <a:gd name="connsiteX1829" fmla="*/ 3443032 w 3540888"/>
              <a:gd name="connsiteY1829" fmla="*/ 2344146 h 3540887"/>
              <a:gd name="connsiteX1830" fmla="*/ 3443290 w 3540888"/>
              <a:gd name="connsiteY1830" fmla="*/ 2346105 h 3540887"/>
              <a:gd name="connsiteX1831" fmla="*/ 3445144 w 3540888"/>
              <a:gd name="connsiteY1831" fmla="*/ 2035583 h 3540887"/>
              <a:gd name="connsiteX1832" fmla="*/ 3438419 w 3540888"/>
              <a:gd name="connsiteY1832" fmla="*/ 2002746 h 3540887"/>
              <a:gd name="connsiteX1833" fmla="*/ 3438958 w 3540888"/>
              <a:gd name="connsiteY1833" fmla="*/ 2015198 h 3540887"/>
              <a:gd name="connsiteX1834" fmla="*/ 3439496 w 3540888"/>
              <a:gd name="connsiteY1834" fmla="*/ 2027650 h 3540887"/>
              <a:gd name="connsiteX1835" fmla="*/ 3445144 w 3540888"/>
              <a:gd name="connsiteY1835" fmla="*/ 2035583 h 3540887"/>
              <a:gd name="connsiteX1836" fmla="*/ 3445227 w 3540888"/>
              <a:gd name="connsiteY1836" fmla="*/ 2206022 h 3540887"/>
              <a:gd name="connsiteX1837" fmla="*/ 3441309 w 3540888"/>
              <a:gd name="connsiteY1837" fmla="*/ 2212359 h 3540887"/>
              <a:gd name="connsiteX1838" fmla="*/ 3441772 w 3540888"/>
              <a:gd name="connsiteY1838" fmla="*/ 2218022 h 3540887"/>
              <a:gd name="connsiteX1839" fmla="*/ 3445227 w 3540888"/>
              <a:gd name="connsiteY1839" fmla="*/ 2206022 h 3540887"/>
              <a:gd name="connsiteX1840" fmla="*/ 3446656 w 3540888"/>
              <a:gd name="connsiteY1840" fmla="*/ 2336014 h 3540887"/>
              <a:gd name="connsiteX1841" fmla="*/ 3444895 w 3540888"/>
              <a:gd name="connsiteY1841" fmla="*/ 2336136 h 3540887"/>
              <a:gd name="connsiteX1842" fmla="*/ 3444903 w 3540888"/>
              <a:gd name="connsiteY1842" fmla="*/ 2337073 h 3540887"/>
              <a:gd name="connsiteX1843" fmla="*/ 3446963 w 3540888"/>
              <a:gd name="connsiteY1843" fmla="*/ 1926220 h 3540887"/>
              <a:gd name="connsiteX1844" fmla="*/ 3443400 w 3540888"/>
              <a:gd name="connsiteY1844" fmla="*/ 1935884 h 3540887"/>
              <a:gd name="connsiteX1845" fmla="*/ 3445075 w 3540888"/>
              <a:gd name="connsiteY1845" fmla="*/ 1921856 h 3540887"/>
              <a:gd name="connsiteX1846" fmla="*/ 3446963 w 3540888"/>
              <a:gd name="connsiteY1846" fmla="*/ 1946253 h 3540887"/>
              <a:gd name="connsiteX1847" fmla="*/ 3446315 w 3540888"/>
              <a:gd name="connsiteY1847" fmla="*/ 1953412 h 3540887"/>
              <a:gd name="connsiteX1848" fmla="*/ 3440031 w 3540888"/>
              <a:gd name="connsiteY1848" fmla="*/ 1955021 h 3540887"/>
              <a:gd name="connsiteX1849" fmla="*/ 3430678 w 3540888"/>
              <a:gd name="connsiteY1849" fmla="*/ 1961684 h 3540887"/>
              <a:gd name="connsiteX1850" fmla="*/ 3426470 w 3540888"/>
              <a:gd name="connsiteY1850" fmla="*/ 1949571 h 3540887"/>
              <a:gd name="connsiteX1851" fmla="*/ 3413974 w 3540888"/>
              <a:gd name="connsiteY1851" fmla="*/ 1958715 h 3540887"/>
              <a:gd name="connsiteX1852" fmla="*/ 3412316 w 3540888"/>
              <a:gd name="connsiteY1852" fmla="*/ 1962966 h 3540887"/>
              <a:gd name="connsiteX1853" fmla="*/ 3413618 w 3540888"/>
              <a:gd name="connsiteY1853" fmla="*/ 1950468 h 3540887"/>
              <a:gd name="connsiteX1854" fmla="*/ 3408287 w 3540888"/>
              <a:gd name="connsiteY1854" fmla="*/ 1954976 h 3540887"/>
              <a:gd name="connsiteX1855" fmla="*/ 3410481 w 3540888"/>
              <a:gd name="connsiteY1855" fmla="*/ 1963094 h 3540887"/>
              <a:gd name="connsiteX1856" fmla="*/ 3395254 w 3540888"/>
              <a:gd name="connsiteY1856" fmla="*/ 1951750 h 3540887"/>
              <a:gd name="connsiteX1857" fmla="*/ 3400764 w 3540888"/>
              <a:gd name="connsiteY1857" fmla="*/ 1951365 h 3540887"/>
              <a:gd name="connsiteX1858" fmla="*/ 3398570 w 3540888"/>
              <a:gd name="connsiteY1858" fmla="*/ 1943246 h 3540887"/>
              <a:gd name="connsiteX1859" fmla="*/ 3390747 w 3540888"/>
              <a:gd name="connsiteY1859" fmla="*/ 1959302 h 3540887"/>
              <a:gd name="connsiteX1860" fmla="*/ 3384109 w 3540888"/>
              <a:gd name="connsiteY1860" fmla="*/ 1966290 h 3540887"/>
              <a:gd name="connsiteX1861" fmla="*/ 3383474 w 3540888"/>
              <a:gd name="connsiteY1861" fmla="*/ 1966290 h 3540887"/>
              <a:gd name="connsiteX1862" fmla="*/ 3382613 w 3540888"/>
              <a:gd name="connsiteY1862" fmla="*/ 1966290 h 3540887"/>
              <a:gd name="connsiteX1863" fmla="*/ 3382613 w 3540888"/>
              <a:gd name="connsiteY1863" fmla="*/ 1954267 h 3540887"/>
              <a:gd name="connsiteX1864" fmla="*/ 3389508 w 3540888"/>
              <a:gd name="connsiteY1864" fmla="*/ 1942248 h 3540887"/>
              <a:gd name="connsiteX1865" fmla="*/ 3382613 w 3540888"/>
              <a:gd name="connsiteY1865" fmla="*/ 1926220 h 3540887"/>
              <a:gd name="connsiteX1866" fmla="*/ 3383022 w 3540888"/>
              <a:gd name="connsiteY1866" fmla="*/ 1924995 h 3540887"/>
              <a:gd name="connsiteX1867" fmla="*/ 3383662 w 3540888"/>
              <a:gd name="connsiteY1867" fmla="*/ 1924058 h 3540887"/>
              <a:gd name="connsiteX1868" fmla="*/ 3383346 w 3540888"/>
              <a:gd name="connsiteY1868" fmla="*/ 1924025 h 3540887"/>
              <a:gd name="connsiteX1869" fmla="*/ 3384623 w 3540888"/>
              <a:gd name="connsiteY1869" fmla="*/ 1920208 h 3540887"/>
              <a:gd name="connsiteX1870" fmla="*/ 3384912 w 3540888"/>
              <a:gd name="connsiteY1870" fmla="*/ 1914196 h 3540887"/>
              <a:gd name="connsiteX1871" fmla="*/ 3386276 w 3540888"/>
              <a:gd name="connsiteY1871" fmla="*/ 1917765 h 3540887"/>
              <a:gd name="connsiteX1872" fmla="*/ 3387160 w 3540888"/>
              <a:gd name="connsiteY1872" fmla="*/ 1924348 h 3540887"/>
              <a:gd name="connsiteX1873" fmla="*/ 3386854 w 3540888"/>
              <a:gd name="connsiteY1873" fmla="*/ 1931546 h 3540887"/>
              <a:gd name="connsiteX1874" fmla="*/ 3387563 w 3540888"/>
              <a:gd name="connsiteY1874" fmla="*/ 1932599 h 3540887"/>
              <a:gd name="connsiteX1875" fmla="*/ 3392849 w 3540888"/>
              <a:gd name="connsiteY1875" fmla="*/ 1932230 h 3540887"/>
              <a:gd name="connsiteX1876" fmla="*/ 3389235 w 3540888"/>
              <a:gd name="connsiteY1876" fmla="*/ 1926859 h 3540887"/>
              <a:gd name="connsiteX1877" fmla="*/ 3389508 w 3540888"/>
              <a:gd name="connsiteY1877" fmla="*/ 1926220 h 3540887"/>
              <a:gd name="connsiteX1878" fmla="*/ 3387208 w 3540888"/>
              <a:gd name="connsiteY1878" fmla="*/ 1906182 h 3540887"/>
              <a:gd name="connsiteX1879" fmla="*/ 3380317 w 3540888"/>
              <a:gd name="connsiteY1879" fmla="*/ 1906182 h 3540887"/>
              <a:gd name="connsiteX1880" fmla="*/ 3382019 w 3540888"/>
              <a:gd name="connsiteY1880" fmla="*/ 1904127 h 3540887"/>
              <a:gd name="connsiteX1881" fmla="*/ 3382561 w 3540888"/>
              <a:gd name="connsiteY1881" fmla="*/ 1908443 h 3540887"/>
              <a:gd name="connsiteX1882" fmla="*/ 3383060 w 3540888"/>
              <a:gd name="connsiteY1882" fmla="*/ 1902869 h 3540887"/>
              <a:gd name="connsiteX1883" fmla="*/ 3384050 w 3540888"/>
              <a:gd name="connsiteY1883" fmla="*/ 1901673 h 3540887"/>
              <a:gd name="connsiteX1884" fmla="*/ 3391804 w 3540888"/>
              <a:gd name="connsiteY1884" fmla="*/ 1906182 h 3540887"/>
              <a:gd name="connsiteX1885" fmla="*/ 3391467 w 3540888"/>
              <a:gd name="connsiteY1885" fmla="*/ 1904709 h 3540887"/>
              <a:gd name="connsiteX1886" fmla="*/ 3392204 w 3540888"/>
              <a:gd name="connsiteY1886" fmla="*/ 1906051 h 3540887"/>
              <a:gd name="connsiteX1887" fmla="*/ 3393375 w 3540888"/>
              <a:gd name="connsiteY1887" fmla="*/ 1903118 h 3540887"/>
              <a:gd name="connsiteX1888" fmla="*/ 3390101 w 3540888"/>
              <a:gd name="connsiteY1888" fmla="*/ 1894914 h 3540887"/>
              <a:gd name="connsiteX1889" fmla="*/ 3389083 w 3540888"/>
              <a:gd name="connsiteY1889" fmla="*/ 1894317 h 3540887"/>
              <a:gd name="connsiteX1890" fmla="*/ 3387208 w 3540888"/>
              <a:gd name="connsiteY1890" fmla="*/ 1886144 h 3540887"/>
              <a:gd name="connsiteX1891" fmla="*/ 3390479 w 3540888"/>
              <a:gd name="connsiteY1891" fmla="*/ 1880801 h 3540887"/>
              <a:gd name="connsiteX1892" fmla="*/ 3392532 w 3540888"/>
              <a:gd name="connsiteY1892" fmla="*/ 1879022 h 3540887"/>
              <a:gd name="connsiteX1893" fmla="*/ 3395934 w 3540888"/>
              <a:gd name="connsiteY1893" fmla="*/ 1883370 h 3540887"/>
              <a:gd name="connsiteX1894" fmla="*/ 3392446 w 3540888"/>
              <a:gd name="connsiteY1894" fmla="*/ 1887690 h 3540887"/>
              <a:gd name="connsiteX1895" fmla="*/ 3401606 w 3540888"/>
              <a:gd name="connsiteY1895" fmla="*/ 1887050 h 3540887"/>
              <a:gd name="connsiteX1896" fmla="*/ 3400841 w 3540888"/>
              <a:gd name="connsiteY1896" fmla="*/ 1883140 h 3540887"/>
              <a:gd name="connsiteX1897" fmla="*/ 3401895 w 3540888"/>
              <a:gd name="connsiteY1897" fmla="*/ 1883140 h 3540887"/>
              <a:gd name="connsiteX1898" fmla="*/ 3403169 w 3540888"/>
              <a:gd name="connsiteY1898" fmla="*/ 1885871 h 3540887"/>
              <a:gd name="connsiteX1899" fmla="*/ 3403214 w 3540888"/>
              <a:gd name="connsiteY1899" fmla="*/ 1886679 h 3540887"/>
              <a:gd name="connsiteX1900" fmla="*/ 3402507 w 3540888"/>
              <a:gd name="connsiteY1900" fmla="*/ 1891280 h 3540887"/>
              <a:gd name="connsiteX1901" fmla="*/ 3394104 w 3540888"/>
              <a:gd name="connsiteY1901" fmla="*/ 1890154 h 3540887"/>
              <a:gd name="connsiteX1902" fmla="*/ 3394104 w 3540888"/>
              <a:gd name="connsiteY1902" fmla="*/ 1906182 h 3540887"/>
              <a:gd name="connsiteX1903" fmla="*/ 3398414 w 3540888"/>
              <a:gd name="connsiteY1903" fmla="*/ 1903615 h 3540887"/>
              <a:gd name="connsiteX1904" fmla="*/ 3398631 w 3540888"/>
              <a:gd name="connsiteY1904" fmla="*/ 1903873 h 3540887"/>
              <a:gd name="connsiteX1905" fmla="*/ 3398199 w 3540888"/>
              <a:gd name="connsiteY1905" fmla="*/ 1907352 h 3540887"/>
              <a:gd name="connsiteX1906" fmla="*/ 3399029 w 3540888"/>
              <a:gd name="connsiteY1906" fmla="*/ 1911212 h 3540887"/>
              <a:gd name="connsiteX1907" fmla="*/ 3400999 w 3540888"/>
              <a:gd name="connsiteY1907" fmla="*/ 1908774 h 3540887"/>
              <a:gd name="connsiteX1908" fmla="*/ 3401000 w 3540888"/>
              <a:gd name="connsiteY1908" fmla="*/ 1922211 h 3540887"/>
              <a:gd name="connsiteX1909" fmla="*/ 3414249 w 3540888"/>
              <a:gd name="connsiteY1909" fmla="*/ 1921648 h 3540887"/>
              <a:gd name="connsiteX1910" fmla="*/ 3417973 w 3540888"/>
              <a:gd name="connsiteY1910" fmla="*/ 1921930 h 3540887"/>
              <a:gd name="connsiteX1911" fmla="*/ 3417326 w 3540888"/>
              <a:gd name="connsiteY1911" fmla="*/ 1926103 h 3540887"/>
              <a:gd name="connsiteX1912" fmla="*/ 3416762 w 3540888"/>
              <a:gd name="connsiteY1912" fmla="*/ 1933489 h 3540887"/>
              <a:gd name="connsiteX1913" fmla="*/ 3422048 w 3540888"/>
              <a:gd name="connsiteY1913" fmla="*/ 1933120 h 3540887"/>
              <a:gd name="connsiteX1914" fmla="*/ 3418120 w 3540888"/>
              <a:gd name="connsiteY1914" fmla="*/ 1921941 h 3540887"/>
              <a:gd name="connsiteX1915" fmla="*/ 3421682 w 3540888"/>
              <a:gd name="connsiteY1915" fmla="*/ 1922211 h 3540887"/>
              <a:gd name="connsiteX1916" fmla="*/ 3426279 w 3540888"/>
              <a:gd name="connsiteY1916" fmla="*/ 1918201 h 3540887"/>
              <a:gd name="connsiteX1917" fmla="*/ 3423982 w 3540888"/>
              <a:gd name="connsiteY1917" fmla="*/ 1898168 h 3540887"/>
              <a:gd name="connsiteX1918" fmla="*/ 3428579 w 3540888"/>
              <a:gd name="connsiteY1918" fmla="*/ 1902173 h 3540887"/>
              <a:gd name="connsiteX1919" fmla="*/ 3433174 w 3540888"/>
              <a:gd name="connsiteY1919" fmla="*/ 1878131 h 3540887"/>
              <a:gd name="connsiteX1920" fmla="*/ 3430875 w 3540888"/>
              <a:gd name="connsiteY1920" fmla="*/ 1874126 h 3540887"/>
              <a:gd name="connsiteX1921" fmla="*/ 3431560 w 3540888"/>
              <a:gd name="connsiteY1921" fmla="*/ 1874477 h 3540887"/>
              <a:gd name="connsiteX1922" fmla="*/ 3434509 w 3540888"/>
              <a:gd name="connsiteY1922" fmla="*/ 1876536 h 3540887"/>
              <a:gd name="connsiteX1923" fmla="*/ 3435480 w 3540888"/>
              <a:gd name="connsiteY1923" fmla="*/ 1876486 h 3540887"/>
              <a:gd name="connsiteX1924" fmla="*/ 3435760 w 3540888"/>
              <a:gd name="connsiteY1924" fmla="*/ 1876629 h 3540887"/>
              <a:gd name="connsiteX1925" fmla="*/ 3442367 w 3540888"/>
              <a:gd name="connsiteY1925" fmla="*/ 1882140 h 3540887"/>
              <a:gd name="connsiteX1926" fmla="*/ 3443983 w 3540888"/>
              <a:gd name="connsiteY1926" fmla="*/ 1919331 h 3540887"/>
              <a:gd name="connsiteX1927" fmla="*/ 3444592 w 3540888"/>
              <a:gd name="connsiteY1927" fmla="*/ 1920738 h 3540887"/>
              <a:gd name="connsiteX1928" fmla="*/ 3441989 w 3540888"/>
              <a:gd name="connsiteY1928" fmla="*/ 1924280 h 3540887"/>
              <a:gd name="connsiteX1929" fmla="*/ 3442587 w 3540888"/>
              <a:gd name="connsiteY1929" fmla="*/ 1938089 h 3540887"/>
              <a:gd name="connsiteX1930" fmla="*/ 3441793 w 3540888"/>
              <a:gd name="connsiteY1930" fmla="*/ 1940243 h 3540887"/>
              <a:gd name="connsiteX1931" fmla="*/ 3440070 w 3540888"/>
              <a:gd name="connsiteY1931" fmla="*/ 1954266 h 3540887"/>
              <a:gd name="connsiteX1932" fmla="*/ 3446963 w 3540888"/>
              <a:gd name="connsiteY1932" fmla="*/ 1946253 h 3540887"/>
              <a:gd name="connsiteX1933" fmla="*/ 3448485 w 3540888"/>
              <a:gd name="connsiteY1933" fmla="*/ 1990285 h 3540887"/>
              <a:gd name="connsiteX1934" fmla="*/ 3443538 w 3540888"/>
              <a:gd name="connsiteY1934" fmla="*/ 1998471 h 3540887"/>
              <a:gd name="connsiteX1935" fmla="*/ 3448485 w 3540888"/>
              <a:gd name="connsiteY1935" fmla="*/ 1990285 h 3540887"/>
              <a:gd name="connsiteX1936" fmla="*/ 3451450 w 3540888"/>
              <a:gd name="connsiteY1936" fmla="*/ 1443251 h 3540887"/>
              <a:gd name="connsiteX1937" fmla="*/ 3449007 w 3540888"/>
              <a:gd name="connsiteY1937" fmla="*/ 1447419 h 3540887"/>
              <a:gd name="connsiteX1938" fmla="*/ 3433550 w 3540888"/>
              <a:gd name="connsiteY1938" fmla="*/ 1436460 h 3540887"/>
              <a:gd name="connsiteX1939" fmla="*/ 3427608 w 3540888"/>
              <a:gd name="connsiteY1939" fmla="*/ 1442481 h 3540887"/>
              <a:gd name="connsiteX1940" fmla="*/ 3425965 w 3540888"/>
              <a:gd name="connsiteY1940" fmla="*/ 1443486 h 3540887"/>
              <a:gd name="connsiteX1941" fmla="*/ 3424843 w 3540888"/>
              <a:gd name="connsiteY1941" fmla="*/ 1436836 h 3540887"/>
              <a:gd name="connsiteX1942" fmla="*/ 3421682 w 3540888"/>
              <a:gd name="connsiteY1942" fmla="*/ 1425317 h 3540887"/>
              <a:gd name="connsiteX1943" fmla="*/ 3426531 w 3540888"/>
              <a:gd name="connsiteY1943" fmla="*/ 1426549 h 3540887"/>
              <a:gd name="connsiteX1944" fmla="*/ 3426046 w 3540888"/>
              <a:gd name="connsiteY1944" fmla="*/ 1432906 h 3540887"/>
              <a:gd name="connsiteX1945" fmla="*/ 3432525 w 3540888"/>
              <a:gd name="connsiteY1945" fmla="*/ 1425492 h 3540887"/>
              <a:gd name="connsiteX1946" fmla="*/ 3435472 w 3540888"/>
              <a:gd name="connsiteY1946" fmla="*/ 1424314 h 3540887"/>
              <a:gd name="connsiteX1947" fmla="*/ 3438081 w 3540888"/>
              <a:gd name="connsiteY1947" fmla="*/ 1423840 h 3540887"/>
              <a:gd name="connsiteX1948" fmla="*/ 3438836 w 3540888"/>
              <a:gd name="connsiteY1948" fmla="*/ 1423991 h 3540887"/>
              <a:gd name="connsiteX1949" fmla="*/ 3442531 w 3540888"/>
              <a:gd name="connsiteY1949" fmla="*/ 1431756 h 3540887"/>
              <a:gd name="connsiteX1950" fmla="*/ 3442816 w 3540888"/>
              <a:gd name="connsiteY1950" fmla="*/ 1424414 h 3540887"/>
              <a:gd name="connsiteX1951" fmla="*/ 3444106 w 3540888"/>
              <a:gd name="connsiteY1951" fmla="*/ 1424640 h 3540887"/>
              <a:gd name="connsiteX1952" fmla="*/ 3445935 w 3540888"/>
              <a:gd name="connsiteY1952" fmla="*/ 1426301 h 3540887"/>
              <a:gd name="connsiteX1953" fmla="*/ 3448378 w 3540888"/>
              <a:gd name="connsiteY1953" fmla="*/ 1439502 h 3540887"/>
              <a:gd name="connsiteX1954" fmla="*/ 3449613 w 3540888"/>
              <a:gd name="connsiteY1954" fmla="*/ 1436974 h 3540887"/>
              <a:gd name="connsiteX1955" fmla="*/ 3449837 w 3540888"/>
              <a:gd name="connsiteY1955" fmla="*/ 1441845 h 3540887"/>
              <a:gd name="connsiteX1956" fmla="*/ 3453423 w 3540888"/>
              <a:gd name="connsiteY1956" fmla="*/ 2216718 h 3540887"/>
              <a:gd name="connsiteX1957" fmla="*/ 3453003 w 3540888"/>
              <a:gd name="connsiteY1957" fmla="*/ 2217238 h 3540887"/>
              <a:gd name="connsiteX1958" fmla="*/ 3453320 w 3540888"/>
              <a:gd name="connsiteY1958" fmla="*/ 2217469 h 3540887"/>
              <a:gd name="connsiteX1959" fmla="*/ 3455101 w 3540888"/>
              <a:gd name="connsiteY1959" fmla="*/ 2214641 h 3540887"/>
              <a:gd name="connsiteX1960" fmla="*/ 3454426 w 3540888"/>
              <a:gd name="connsiteY1960" fmla="*/ 2209302 h 3540887"/>
              <a:gd name="connsiteX1961" fmla="*/ 3453423 w 3540888"/>
              <a:gd name="connsiteY1961" fmla="*/ 2216718 h 3540887"/>
              <a:gd name="connsiteX1962" fmla="*/ 3456529 w 3540888"/>
              <a:gd name="connsiteY1962" fmla="*/ 2216991 h 3540887"/>
              <a:gd name="connsiteX1963" fmla="*/ 3454830 w 3540888"/>
              <a:gd name="connsiteY1963" fmla="*/ 2218577 h 3540887"/>
              <a:gd name="connsiteX1964" fmla="*/ 3453320 w 3540888"/>
              <a:gd name="connsiteY1964" fmla="*/ 2217469 h 3540887"/>
              <a:gd name="connsiteX1965" fmla="*/ 3451748 w 3540888"/>
              <a:gd name="connsiteY1965" fmla="*/ 2229078 h 3540887"/>
              <a:gd name="connsiteX1966" fmla="*/ 3456529 w 3540888"/>
              <a:gd name="connsiteY1966" fmla="*/ 2216991 h 3540887"/>
              <a:gd name="connsiteX1967" fmla="*/ 3457872 w 3540888"/>
              <a:gd name="connsiteY1967" fmla="*/ 2306263 h 3540887"/>
              <a:gd name="connsiteX1968" fmla="*/ 3457194 w 3540888"/>
              <a:gd name="connsiteY1968" fmla="*/ 2306562 h 3540887"/>
              <a:gd name="connsiteX1969" fmla="*/ 3453042 w 3540888"/>
              <a:gd name="connsiteY1969" fmla="*/ 2311439 h 3540887"/>
              <a:gd name="connsiteX1970" fmla="*/ 3450683 w 3540888"/>
              <a:gd name="connsiteY1970" fmla="*/ 2299372 h 3540887"/>
              <a:gd name="connsiteX1971" fmla="*/ 3448286 w 3540888"/>
              <a:gd name="connsiteY1971" fmla="*/ 2307693 h 3540887"/>
              <a:gd name="connsiteX1972" fmla="*/ 3445740 w 3540888"/>
              <a:gd name="connsiteY1972" fmla="*/ 2304320 h 3540887"/>
              <a:gd name="connsiteX1973" fmla="*/ 3445538 w 3540888"/>
              <a:gd name="connsiteY1973" fmla="*/ 2307885 h 3540887"/>
              <a:gd name="connsiteX1974" fmla="*/ 3445362 w 3540888"/>
              <a:gd name="connsiteY1974" fmla="*/ 2303821 h 3540887"/>
              <a:gd name="connsiteX1975" fmla="*/ 3445740 w 3540888"/>
              <a:gd name="connsiteY1975" fmla="*/ 2304320 h 3540887"/>
              <a:gd name="connsiteX1976" fmla="*/ 3446058 w 3540888"/>
              <a:gd name="connsiteY1976" fmla="*/ 2298678 h 3540887"/>
              <a:gd name="connsiteX1977" fmla="*/ 3446843 w 3540888"/>
              <a:gd name="connsiteY1977" fmla="*/ 2295567 h 3540887"/>
              <a:gd name="connsiteX1978" fmla="*/ 3443531 w 3540888"/>
              <a:gd name="connsiteY1978" fmla="*/ 2303949 h 3540887"/>
              <a:gd name="connsiteX1979" fmla="*/ 3445889 w 3540888"/>
              <a:gd name="connsiteY1979" fmla="*/ 2316011 h 3540887"/>
              <a:gd name="connsiteX1980" fmla="*/ 3438564 w 3540888"/>
              <a:gd name="connsiteY1980" fmla="*/ 2316523 h 3540887"/>
              <a:gd name="connsiteX1981" fmla="*/ 3443105 w 3540888"/>
              <a:gd name="connsiteY1981" fmla="*/ 2336586 h 3540887"/>
              <a:gd name="connsiteX1982" fmla="*/ 3440573 w 3540888"/>
              <a:gd name="connsiteY1982" fmla="*/ 2320459 h 3540887"/>
              <a:gd name="connsiteX1983" fmla="*/ 3445740 w 3540888"/>
              <a:gd name="connsiteY1983" fmla="*/ 2323156 h 3540887"/>
              <a:gd name="connsiteX1984" fmla="*/ 3448415 w 3540888"/>
              <a:gd name="connsiteY1984" fmla="*/ 2332102 h 3540887"/>
              <a:gd name="connsiteX1985" fmla="*/ 3461173 w 3540888"/>
              <a:gd name="connsiteY1985" fmla="*/ 1761812 h 3540887"/>
              <a:gd name="connsiteX1986" fmla="*/ 3457127 w 3540888"/>
              <a:gd name="connsiteY1986" fmla="*/ 1769043 h 3540887"/>
              <a:gd name="connsiteX1987" fmla="*/ 3456984 w 3540888"/>
              <a:gd name="connsiteY1987" fmla="*/ 1768136 h 3540887"/>
              <a:gd name="connsiteX1988" fmla="*/ 3460753 w 3540888"/>
              <a:gd name="connsiteY1988" fmla="*/ 1757914 h 3540887"/>
              <a:gd name="connsiteX1989" fmla="*/ 3462478 w 3540888"/>
              <a:gd name="connsiteY1989" fmla="*/ 1773944 h 3540887"/>
              <a:gd name="connsiteX1990" fmla="*/ 3461494 w 3540888"/>
              <a:gd name="connsiteY1990" fmla="*/ 1783083 h 3540887"/>
              <a:gd name="connsiteX1991" fmla="*/ 3459575 w 3540888"/>
              <a:gd name="connsiteY1991" fmla="*/ 1781165 h 3540887"/>
              <a:gd name="connsiteX1992" fmla="*/ 3455246 w 3540888"/>
              <a:gd name="connsiteY1992" fmla="*/ 1783952 h 3540887"/>
              <a:gd name="connsiteX1993" fmla="*/ 3453965 w 3540888"/>
              <a:gd name="connsiteY1993" fmla="*/ 1785094 h 3540887"/>
              <a:gd name="connsiteX1994" fmla="*/ 3454807 w 3540888"/>
              <a:gd name="connsiteY1994" fmla="*/ 1778246 h 3540887"/>
              <a:gd name="connsiteX1995" fmla="*/ 3455669 w 3540888"/>
              <a:gd name="connsiteY1995" fmla="*/ 1777809 h 3540887"/>
              <a:gd name="connsiteX1996" fmla="*/ 3462378 w 3540888"/>
              <a:gd name="connsiteY1996" fmla="*/ 1773025 h 3540887"/>
              <a:gd name="connsiteX1997" fmla="*/ 3463238 w 3540888"/>
              <a:gd name="connsiteY1997" fmla="*/ 2208682 h 3540887"/>
              <a:gd name="connsiteX1998" fmla="*/ 3458122 w 3540888"/>
              <a:gd name="connsiteY1998" fmla="*/ 2212962 h 3540887"/>
              <a:gd name="connsiteX1999" fmla="*/ 3460870 w 3540888"/>
              <a:gd name="connsiteY1999" fmla="*/ 2215220 h 3540887"/>
              <a:gd name="connsiteX2000" fmla="*/ 3463238 w 3540888"/>
              <a:gd name="connsiteY2000" fmla="*/ 2208682 h 3540887"/>
              <a:gd name="connsiteX2001" fmla="*/ 3463622 w 3540888"/>
              <a:gd name="connsiteY2001" fmla="*/ 2131356 h 3540887"/>
              <a:gd name="connsiteX2002" fmla="*/ 3458477 w 3540888"/>
              <a:gd name="connsiteY2002" fmla="*/ 2139865 h 3540887"/>
              <a:gd name="connsiteX2003" fmla="*/ 3463622 w 3540888"/>
              <a:gd name="connsiteY2003" fmla="*/ 2131356 h 3540887"/>
              <a:gd name="connsiteX2004" fmla="*/ 3467522 w 3540888"/>
              <a:gd name="connsiteY2004" fmla="*/ 1922102 h 3540887"/>
              <a:gd name="connsiteX2005" fmla="*/ 3462067 w 3540888"/>
              <a:gd name="connsiteY2005" fmla="*/ 1918564 h 3540887"/>
              <a:gd name="connsiteX2006" fmla="*/ 3464168 w 3540888"/>
              <a:gd name="connsiteY2006" fmla="*/ 1926255 h 3540887"/>
              <a:gd name="connsiteX2007" fmla="*/ 3467522 w 3540888"/>
              <a:gd name="connsiteY2007" fmla="*/ 1922102 h 3540887"/>
              <a:gd name="connsiteX2008" fmla="*/ 3468897 w 3540888"/>
              <a:gd name="connsiteY2008" fmla="*/ 2253265 h 3540887"/>
              <a:gd name="connsiteX2009" fmla="*/ 3467242 w 3540888"/>
              <a:gd name="connsiteY2009" fmla="*/ 2257457 h 3540887"/>
              <a:gd name="connsiteX2010" fmla="*/ 3467417 w 3540888"/>
              <a:gd name="connsiteY2010" fmla="*/ 2261521 h 3540887"/>
              <a:gd name="connsiteX2011" fmla="*/ 3463753 w 3540888"/>
              <a:gd name="connsiteY2011" fmla="*/ 2261777 h 3540887"/>
              <a:gd name="connsiteX2012" fmla="*/ 3468897 w 3540888"/>
              <a:gd name="connsiteY2012" fmla="*/ 2253265 h 3540887"/>
              <a:gd name="connsiteX2013" fmla="*/ 3471707 w 3540888"/>
              <a:gd name="connsiteY2013" fmla="*/ 1808789 h 3540887"/>
              <a:gd name="connsiteX2014" fmla="*/ 3468900 w 3540888"/>
              <a:gd name="connsiteY2014" fmla="*/ 1812233 h 3540887"/>
              <a:gd name="connsiteX2015" fmla="*/ 3468873 w 3540888"/>
              <a:gd name="connsiteY2015" fmla="*/ 1812153 h 3540887"/>
              <a:gd name="connsiteX2016" fmla="*/ 3465891 w 3540888"/>
              <a:gd name="connsiteY2016" fmla="*/ 1815691 h 3540887"/>
              <a:gd name="connsiteX2017" fmla="*/ 3455255 w 3540888"/>
              <a:gd name="connsiteY2017" fmla="*/ 1815430 h 3540887"/>
              <a:gd name="connsiteX2018" fmla="*/ 3454239 w 3540888"/>
              <a:gd name="connsiteY2018" fmla="*/ 1815678 h 3540887"/>
              <a:gd name="connsiteX2019" fmla="*/ 3453858 w 3540888"/>
              <a:gd name="connsiteY2019" fmla="*/ 1814017 h 3540887"/>
              <a:gd name="connsiteX2020" fmla="*/ 3455818 w 3540888"/>
              <a:gd name="connsiteY2020" fmla="*/ 1807639 h 3540887"/>
              <a:gd name="connsiteX2021" fmla="*/ 3458776 w 3540888"/>
              <a:gd name="connsiteY2021" fmla="*/ 1807143 h 3540887"/>
              <a:gd name="connsiteX2022" fmla="*/ 3464557 w 3540888"/>
              <a:gd name="connsiteY2022" fmla="*/ 1813361 h 3540887"/>
              <a:gd name="connsiteX2023" fmla="*/ 3466214 w 3540888"/>
              <a:gd name="connsiteY2023" fmla="*/ 1809173 h 3540887"/>
              <a:gd name="connsiteX2024" fmla="*/ 3463853 w 3540888"/>
              <a:gd name="connsiteY2024" fmla="*/ 1797105 h 3540887"/>
              <a:gd name="connsiteX2025" fmla="*/ 3467291 w 3540888"/>
              <a:gd name="connsiteY2025" fmla="*/ 1807567 h 3540887"/>
              <a:gd name="connsiteX2026" fmla="*/ 3468873 w 3540888"/>
              <a:gd name="connsiteY2026" fmla="*/ 1812153 h 3540887"/>
              <a:gd name="connsiteX2027" fmla="*/ 3472845 w 3540888"/>
              <a:gd name="connsiteY2027" fmla="*/ 1288901 h 3540887"/>
              <a:gd name="connsiteX2028" fmla="*/ 3470398 w 3540888"/>
              <a:gd name="connsiteY2028" fmla="*/ 1279382 h 3540887"/>
              <a:gd name="connsiteX2029" fmla="*/ 3467734 w 3540888"/>
              <a:gd name="connsiteY2029" fmla="*/ 1282654 h 3540887"/>
              <a:gd name="connsiteX2030" fmla="*/ 3467198 w 3540888"/>
              <a:gd name="connsiteY2030" fmla="*/ 1270284 h 3540887"/>
              <a:gd name="connsiteX2031" fmla="*/ 3454928 w 3540888"/>
              <a:gd name="connsiteY2031" fmla="*/ 1279410 h 3540887"/>
              <a:gd name="connsiteX2032" fmla="*/ 3469206 w 3540888"/>
              <a:gd name="connsiteY2032" fmla="*/ 1287431 h 3540887"/>
              <a:gd name="connsiteX2033" fmla="*/ 3477919 w 3540888"/>
              <a:gd name="connsiteY2033" fmla="*/ 1612707 h 3540887"/>
              <a:gd name="connsiteX2034" fmla="*/ 3475956 w 3540888"/>
              <a:gd name="connsiteY2034" fmla="*/ 1609788 h 3540887"/>
              <a:gd name="connsiteX2035" fmla="*/ 3475893 w 3540888"/>
              <a:gd name="connsiteY2035" fmla="*/ 1609537 h 3540887"/>
              <a:gd name="connsiteX2036" fmla="*/ 3476841 w 3540888"/>
              <a:gd name="connsiteY2036" fmla="*/ 1609647 h 3540887"/>
              <a:gd name="connsiteX2037" fmla="*/ 3477659 w 3540888"/>
              <a:gd name="connsiteY2037" fmla="*/ 1606674 h 3540887"/>
              <a:gd name="connsiteX2038" fmla="*/ 3477853 w 3540888"/>
              <a:gd name="connsiteY2038" fmla="*/ 1611183 h 3540887"/>
              <a:gd name="connsiteX2039" fmla="*/ 3477919 w 3540888"/>
              <a:gd name="connsiteY2039" fmla="*/ 1612707 h 3540887"/>
              <a:gd name="connsiteX2040" fmla="*/ 3480408 w 3540888"/>
              <a:gd name="connsiteY2040" fmla="*/ 1718000 h 3540887"/>
              <a:gd name="connsiteX2041" fmla="*/ 3479003 w 3540888"/>
              <a:gd name="connsiteY2041" fmla="*/ 1722684 h 3540887"/>
              <a:gd name="connsiteX2042" fmla="*/ 3475470 w 3540888"/>
              <a:gd name="connsiteY2042" fmla="*/ 1715286 h 3540887"/>
              <a:gd name="connsiteX2043" fmla="*/ 3480308 w 3540888"/>
              <a:gd name="connsiteY2043" fmla="*/ 1710363 h 3540887"/>
              <a:gd name="connsiteX2044" fmla="*/ 3480408 w 3540888"/>
              <a:gd name="connsiteY2044" fmla="*/ 1718000 h 3540887"/>
              <a:gd name="connsiteX2045" fmla="*/ 3480845 w 3540888"/>
              <a:gd name="connsiteY2045" fmla="*/ 1890673 h 3540887"/>
              <a:gd name="connsiteX2046" fmla="*/ 3480805 w 3540888"/>
              <a:gd name="connsiteY2046" fmla="*/ 1888302 h 3540887"/>
              <a:gd name="connsiteX2047" fmla="*/ 3480720 w 3540888"/>
              <a:gd name="connsiteY2047" fmla="*/ 1889677 h 3540887"/>
              <a:gd name="connsiteX2048" fmla="*/ 3481187 w 3540888"/>
              <a:gd name="connsiteY2048" fmla="*/ 1730682 h 3540887"/>
              <a:gd name="connsiteX2049" fmla="*/ 3471780 w 3540888"/>
              <a:gd name="connsiteY2049" fmla="*/ 1768020 h 3540887"/>
              <a:gd name="connsiteX2050" fmla="*/ 3466950 w 3540888"/>
              <a:gd name="connsiteY2050" fmla="*/ 1771112 h 3540887"/>
              <a:gd name="connsiteX2051" fmla="*/ 3466425 w 3540888"/>
              <a:gd name="connsiteY2051" fmla="*/ 1765474 h 3540887"/>
              <a:gd name="connsiteX2052" fmla="*/ 3466590 w 3540888"/>
              <a:gd name="connsiteY2052" fmla="*/ 1764818 h 3540887"/>
              <a:gd name="connsiteX2053" fmla="*/ 3471429 w 3540888"/>
              <a:gd name="connsiteY2053" fmla="*/ 1759895 h 3540887"/>
              <a:gd name="connsiteX2054" fmla="*/ 3463948 w 3540888"/>
              <a:gd name="connsiteY2054" fmla="*/ 1756851 h 3540887"/>
              <a:gd name="connsiteX2055" fmla="*/ 3463263 w 3540888"/>
              <a:gd name="connsiteY2055" fmla="*/ 1758075 h 3540887"/>
              <a:gd name="connsiteX2056" fmla="*/ 3463053 w 3540888"/>
              <a:gd name="connsiteY2056" fmla="*/ 1757914 h 3540887"/>
              <a:gd name="connsiteX2057" fmla="*/ 3469945 w 3540888"/>
              <a:gd name="connsiteY2057" fmla="*/ 1753910 h 3540887"/>
              <a:gd name="connsiteX2058" fmla="*/ 3472245 w 3540888"/>
              <a:gd name="connsiteY2058" fmla="*/ 1741886 h 3540887"/>
              <a:gd name="connsiteX2059" fmla="*/ 3467649 w 3540888"/>
              <a:gd name="connsiteY2059" fmla="*/ 1737877 h 3540887"/>
              <a:gd name="connsiteX2060" fmla="*/ 3468195 w 3540888"/>
              <a:gd name="connsiteY2060" fmla="*/ 1737242 h 3540887"/>
              <a:gd name="connsiteX2061" fmla="*/ 3474389 w 3540888"/>
              <a:gd name="connsiteY2061" fmla="*/ 1743384 h 3540887"/>
              <a:gd name="connsiteX2062" fmla="*/ 3481187 w 3540888"/>
              <a:gd name="connsiteY2062" fmla="*/ 1730682 h 3540887"/>
              <a:gd name="connsiteX2063" fmla="*/ 3481287 w 3540888"/>
              <a:gd name="connsiteY2063" fmla="*/ 1933870 h 3540887"/>
              <a:gd name="connsiteX2064" fmla="*/ 3477763 w 3540888"/>
              <a:gd name="connsiteY2064" fmla="*/ 1934116 h 3540887"/>
              <a:gd name="connsiteX2065" fmla="*/ 3478143 w 3540888"/>
              <a:gd name="connsiteY2065" fmla="*/ 1942905 h 3540887"/>
              <a:gd name="connsiteX2066" fmla="*/ 3481287 w 3540888"/>
              <a:gd name="connsiteY2066" fmla="*/ 1933870 h 3540887"/>
              <a:gd name="connsiteX2067" fmla="*/ 3483864 w 3540888"/>
              <a:gd name="connsiteY2067" fmla="*/ 2031898 h 3540887"/>
              <a:gd name="connsiteX2068" fmla="*/ 3480171 w 3540888"/>
              <a:gd name="connsiteY2068" fmla="*/ 2036401 h 3540887"/>
              <a:gd name="connsiteX2069" fmla="*/ 3473809 w 3540888"/>
              <a:gd name="connsiteY2069" fmla="*/ 2024114 h 3540887"/>
              <a:gd name="connsiteX2070" fmla="*/ 3482476 w 3540888"/>
              <a:gd name="connsiteY2070" fmla="*/ 2044730 h 3540887"/>
              <a:gd name="connsiteX2071" fmla="*/ 3483864 w 3540888"/>
              <a:gd name="connsiteY2071" fmla="*/ 2031898 h 3540887"/>
              <a:gd name="connsiteX2072" fmla="*/ 3484177 w 3540888"/>
              <a:gd name="connsiteY2072" fmla="*/ 1799764 h 3540887"/>
              <a:gd name="connsiteX2073" fmla="*/ 3478507 w 3540888"/>
              <a:gd name="connsiteY2073" fmla="*/ 1796083 h 3540887"/>
              <a:gd name="connsiteX2074" fmla="*/ 3467691 w 3540888"/>
              <a:gd name="connsiteY2074" fmla="*/ 1800915 h 3540887"/>
              <a:gd name="connsiteX2075" fmla="*/ 3473012 w 3540888"/>
              <a:gd name="connsiteY2075" fmla="*/ 1796467 h 3540887"/>
              <a:gd name="connsiteX2076" fmla="*/ 3474492 w 3540888"/>
              <a:gd name="connsiteY2076" fmla="*/ 1788213 h 3540887"/>
              <a:gd name="connsiteX2077" fmla="*/ 3468996 w 3540888"/>
              <a:gd name="connsiteY2077" fmla="*/ 1788596 h 3540887"/>
              <a:gd name="connsiteX2078" fmla="*/ 3467522 w 3540888"/>
              <a:gd name="connsiteY2078" fmla="*/ 1781057 h 3540887"/>
              <a:gd name="connsiteX2079" fmla="*/ 3466339 w 3540888"/>
              <a:gd name="connsiteY2079" fmla="*/ 1779141 h 3540887"/>
              <a:gd name="connsiteX2080" fmla="*/ 3466732 w 3540888"/>
              <a:gd name="connsiteY2080" fmla="*/ 1775554 h 3540887"/>
              <a:gd name="connsiteX2081" fmla="*/ 3466822 w 3540888"/>
              <a:gd name="connsiteY2081" fmla="*/ 1775502 h 3540887"/>
              <a:gd name="connsiteX2082" fmla="*/ 3470476 w 3540888"/>
              <a:gd name="connsiteY2082" fmla="*/ 1780343 h 3540887"/>
              <a:gd name="connsiteX2083" fmla="*/ 3477100 w 3540888"/>
              <a:gd name="connsiteY2083" fmla="*/ 1763576 h 3540887"/>
              <a:gd name="connsiteX2084" fmla="*/ 3478298 w 3540888"/>
              <a:gd name="connsiteY2084" fmla="*/ 1766040 h 3540887"/>
              <a:gd name="connsiteX2085" fmla="*/ 3479155 w 3540888"/>
              <a:gd name="connsiteY2085" fmla="*/ 1770851 h 3540887"/>
              <a:gd name="connsiteX2086" fmla="*/ 3477881 w 3540888"/>
              <a:gd name="connsiteY2086" fmla="*/ 1770249 h 3540887"/>
              <a:gd name="connsiteX2087" fmla="*/ 3475015 w 3540888"/>
              <a:gd name="connsiteY2087" fmla="*/ 1784392 h 3540887"/>
              <a:gd name="connsiteX2088" fmla="*/ 3479513 w 3540888"/>
              <a:gd name="connsiteY2088" fmla="*/ 1779228 h 3540887"/>
              <a:gd name="connsiteX2089" fmla="*/ 3479669 w 3540888"/>
              <a:gd name="connsiteY2089" fmla="*/ 1773734 h 3540887"/>
              <a:gd name="connsiteX2090" fmla="*/ 3480269 w 3540888"/>
              <a:gd name="connsiteY2090" fmla="*/ 1777112 h 3540887"/>
              <a:gd name="connsiteX2091" fmla="*/ 3481465 w 3540888"/>
              <a:gd name="connsiteY2091" fmla="*/ 1779576 h 3540887"/>
              <a:gd name="connsiteX2092" fmla="*/ 3475019 w 3540888"/>
              <a:gd name="connsiteY2092" fmla="*/ 1800403 h 3540887"/>
              <a:gd name="connsiteX2093" fmla="*/ 3483649 w 3540888"/>
              <a:gd name="connsiteY2093" fmla="*/ 1787573 h 3540887"/>
              <a:gd name="connsiteX2094" fmla="*/ 3484177 w 3540888"/>
              <a:gd name="connsiteY2094" fmla="*/ 1799764 h 3540887"/>
              <a:gd name="connsiteX2095" fmla="*/ 3485147 w 3540888"/>
              <a:gd name="connsiteY2095" fmla="*/ 1923578 h 3540887"/>
              <a:gd name="connsiteX2096" fmla="*/ 3484959 w 3540888"/>
              <a:gd name="connsiteY2096" fmla="*/ 1923632 h 3540887"/>
              <a:gd name="connsiteX2097" fmla="*/ 3484599 w 3540888"/>
              <a:gd name="connsiteY2097" fmla="*/ 1928739 h 3540887"/>
              <a:gd name="connsiteX2098" fmla="*/ 3485263 w 3540888"/>
              <a:gd name="connsiteY2098" fmla="*/ 1909741 h 3540887"/>
              <a:gd name="connsiteX2099" fmla="*/ 3484912 w 3540888"/>
              <a:gd name="connsiteY2099" fmla="*/ 1901612 h 3540887"/>
              <a:gd name="connsiteX2100" fmla="*/ 3481598 w 3540888"/>
              <a:gd name="connsiteY2100" fmla="*/ 1896686 h 3540887"/>
              <a:gd name="connsiteX2101" fmla="*/ 3480845 w 3540888"/>
              <a:gd name="connsiteY2101" fmla="*/ 1890673 h 3540887"/>
              <a:gd name="connsiteX2102" fmla="*/ 3480897 w 3540888"/>
              <a:gd name="connsiteY2102" fmla="*/ 1893742 h 3540887"/>
              <a:gd name="connsiteX2103" fmla="*/ 3479064 w 3540888"/>
              <a:gd name="connsiteY2103" fmla="*/ 1893871 h 3540887"/>
              <a:gd name="connsiteX2104" fmla="*/ 3473143 w 3540888"/>
              <a:gd name="connsiteY2104" fmla="*/ 1926892 h 3540887"/>
              <a:gd name="connsiteX2105" fmla="*/ 3480119 w 3540888"/>
              <a:gd name="connsiteY2105" fmla="*/ 1918251 h 3540887"/>
              <a:gd name="connsiteX2106" fmla="*/ 3480471 w 3540888"/>
              <a:gd name="connsiteY2106" fmla="*/ 1926381 h 3540887"/>
              <a:gd name="connsiteX2107" fmla="*/ 3483607 w 3540888"/>
              <a:gd name="connsiteY2107" fmla="*/ 1913931 h 3540887"/>
              <a:gd name="connsiteX2108" fmla="*/ 3477935 w 3540888"/>
              <a:gd name="connsiteY2108" fmla="*/ 1910253 h 3540887"/>
              <a:gd name="connsiteX2109" fmla="*/ 3479416 w 3540888"/>
              <a:gd name="connsiteY2109" fmla="*/ 1901996 h 3540887"/>
              <a:gd name="connsiteX2110" fmla="*/ 3485263 w 3540888"/>
              <a:gd name="connsiteY2110" fmla="*/ 1909741 h 3540887"/>
              <a:gd name="connsiteX2111" fmla="*/ 3488375 w 3540888"/>
              <a:gd name="connsiteY2111" fmla="*/ 1934353 h 3540887"/>
              <a:gd name="connsiteX2112" fmla="*/ 3484851 w 3540888"/>
              <a:gd name="connsiteY2112" fmla="*/ 1934599 h 3540887"/>
              <a:gd name="connsiteX2113" fmla="*/ 3485189 w 3540888"/>
              <a:gd name="connsiteY2113" fmla="*/ 1942414 h 3540887"/>
              <a:gd name="connsiteX2114" fmla="*/ 3488375 w 3540888"/>
              <a:gd name="connsiteY2114" fmla="*/ 1934353 h 3540887"/>
              <a:gd name="connsiteX2115" fmla="*/ 3489548 w 3540888"/>
              <a:gd name="connsiteY2115" fmla="*/ 1920557 h 3540887"/>
              <a:gd name="connsiteX2116" fmla="*/ 3485854 w 3540888"/>
              <a:gd name="connsiteY2116" fmla="*/ 1916896 h 3540887"/>
              <a:gd name="connsiteX2117" fmla="*/ 3485147 w 3540888"/>
              <a:gd name="connsiteY2117" fmla="*/ 1923578 h 3540887"/>
              <a:gd name="connsiteX2118" fmla="*/ 3486350 w 3540888"/>
              <a:gd name="connsiteY2118" fmla="*/ 1923230 h 3540887"/>
              <a:gd name="connsiteX2119" fmla="*/ 3489548 w 3540888"/>
              <a:gd name="connsiteY2119" fmla="*/ 1920557 h 3540887"/>
              <a:gd name="connsiteX2120" fmla="*/ 3491080 w 3540888"/>
              <a:gd name="connsiteY2120" fmla="*/ 1831891 h 3540887"/>
              <a:gd name="connsiteX2121" fmla="*/ 3484279 w 3540888"/>
              <a:gd name="connsiteY2121" fmla="*/ 1844593 h 3540887"/>
              <a:gd name="connsiteX2122" fmla="*/ 3491080 w 3540888"/>
              <a:gd name="connsiteY2122" fmla="*/ 1831891 h 3540887"/>
              <a:gd name="connsiteX2123" fmla="*/ 3491198 w 3540888"/>
              <a:gd name="connsiteY2123" fmla="*/ 1876566 h 3540887"/>
              <a:gd name="connsiteX2124" fmla="*/ 3487116 w 3540888"/>
              <a:gd name="connsiteY2124" fmla="*/ 1863920 h 3540887"/>
              <a:gd name="connsiteX2125" fmla="*/ 3485726 w 3540888"/>
              <a:gd name="connsiteY2125" fmla="*/ 1872638 h 3540887"/>
              <a:gd name="connsiteX2126" fmla="*/ 3489436 w 3540888"/>
              <a:gd name="connsiteY2126" fmla="*/ 1876689 h 3540887"/>
              <a:gd name="connsiteX2127" fmla="*/ 3486284 w 3540888"/>
              <a:gd name="connsiteY2127" fmla="*/ 1885530 h 3540887"/>
              <a:gd name="connsiteX2128" fmla="*/ 3491198 w 3540888"/>
              <a:gd name="connsiteY2128" fmla="*/ 1876566 h 3540887"/>
              <a:gd name="connsiteX2129" fmla="*/ 3492399 w 3540888"/>
              <a:gd name="connsiteY2129" fmla="*/ 1904688 h 3540887"/>
              <a:gd name="connsiteX2130" fmla="*/ 3488367 w 3540888"/>
              <a:gd name="connsiteY2130" fmla="*/ 1893215 h 3540887"/>
              <a:gd name="connsiteX2131" fmla="*/ 3486605 w 3540888"/>
              <a:gd name="connsiteY2131" fmla="*/ 1893338 h 3540887"/>
              <a:gd name="connsiteX2132" fmla="*/ 3487450 w 3540888"/>
              <a:gd name="connsiteY2132" fmla="*/ 1912869 h 3540887"/>
              <a:gd name="connsiteX2133" fmla="*/ 3492399 w 3540888"/>
              <a:gd name="connsiteY2133" fmla="*/ 1904688 h 3540887"/>
              <a:gd name="connsiteX2134" fmla="*/ 3493701 w 3540888"/>
              <a:gd name="connsiteY2134" fmla="*/ 1595300 h 3540887"/>
              <a:gd name="connsiteX2135" fmla="*/ 3479751 w 3540888"/>
              <a:gd name="connsiteY2135" fmla="*/ 1612579 h 3540887"/>
              <a:gd name="connsiteX2136" fmla="*/ 3482536 w 3540888"/>
              <a:gd name="connsiteY2136" fmla="*/ 1592002 h 3540887"/>
              <a:gd name="connsiteX2137" fmla="*/ 3493701 w 3540888"/>
              <a:gd name="connsiteY2137" fmla="*/ 1595300 h 3540887"/>
              <a:gd name="connsiteX2138" fmla="*/ 3494084 w 3540888"/>
              <a:gd name="connsiteY2138" fmla="*/ 2104655 h 3540887"/>
              <a:gd name="connsiteX2139" fmla="*/ 3493577 w 3540888"/>
              <a:gd name="connsiteY2139" fmla="*/ 2092933 h 3540887"/>
              <a:gd name="connsiteX2140" fmla="*/ 3491646 w 3540888"/>
              <a:gd name="connsiteY2140" fmla="*/ 2089150 h 3540887"/>
              <a:gd name="connsiteX2141" fmla="*/ 3488458 w 3540888"/>
              <a:gd name="connsiteY2141" fmla="*/ 2097208 h 3540887"/>
              <a:gd name="connsiteX2142" fmla="*/ 3494084 w 3540888"/>
              <a:gd name="connsiteY2142" fmla="*/ 2104655 h 3540887"/>
              <a:gd name="connsiteX2143" fmla="*/ 3498584 w 3540888"/>
              <a:gd name="connsiteY2143" fmla="*/ 1835444 h 3540887"/>
              <a:gd name="connsiteX2144" fmla="*/ 3493439 w 3540888"/>
              <a:gd name="connsiteY2144" fmla="*/ 1843953 h 3540887"/>
              <a:gd name="connsiteX2145" fmla="*/ 3492898 w 3540888"/>
              <a:gd name="connsiteY2145" fmla="*/ 1842081 h 3540887"/>
              <a:gd name="connsiteX2146" fmla="*/ 3496576 w 3540888"/>
              <a:gd name="connsiteY2146" fmla="*/ 1831507 h 3540887"/>
              <a:gd name="connsiteX2147" fmla="*/ 3498584 w 3540888"/>
              <a:gd name="connsiteY2147" fmla="*/ 1835444 h 3540887"/>
              <a:gd name="connsiteX2148" fmla="*/ 3499442 w 3540888"/>
              <a:gd name="connsiteY2148" fmla="*/ 1924570 h 3540887"/>
              <a:gd name="connsiteX2149" fmla="*/ 3495517 w 3540888"/>
              <a:gd name="connsiteY2149" fmla="*/ 1929154 h 3540887"/>
              <a:gd name="connsiteX2150" fmla="*/ 3493089 w 3540888"/>
              <a:gd name="connsiteY2150" fmla="*/ 1920703 h 3540887"/>
              <a:gd name="connsiteX2151" fmla="*/ 3497944 w 3540888"/>
              <a:gd name="connsiteY2151" fmla="*/ 1937605 h 3540887"/>
              <a:gd name="connsiteX2152" fmla="*/ 3499442 w 3540888"/>
              <a:gd name="connsiteY2152" fmla="*/ 1924570 h 3540887"/>
              <a:gd name="connsiteX2153" fmla="*/ 3503078 w 3540888"/>
              <a:gd name="connsiteY2153" fmla="*/ 2067454 h 3540887"/>
              <a:gd name="connsiteX2154" fmla="*/ 3496213 w 3540888"/>
              <a:gd name="connsiteY2154" fmla="*/ 2072178 h 3540887"/>
              <a:gd name="connsiteX2155" fmla="*/ 3502015 w 3540888"/>
              <a:gd name="connsiteY2155" fmla="*/ 2074162 h 3540887"/>
              <a:gd name="connsiteX2156" fmla="*/ 3503078 w 3540888"/>
              <a:gd name="connsiteY2156" fmla="*/ 2067454 h 3540887"/>
              <a:gd name="connsiteX2157" fmla="*/ 3503700 w 3540888"/>
              <a:gd name="connsiteY2157" fmla="*/ 1899987 h 3540887"/>
              <a:gd name="connsiteX2158" fmla="*/ 3503334 w 3540888"/>
              <a:gd name="connsiteY2158" fmla="*/ 1891523 h 3540887"/>
              <a:gd name="connsiteX2159" fmla="*/ 3499260 w 3540888"/>
              <a:gd name="connsiteY2159" fmla="*/ 1879073 h 3540887"/>
              <a:gd name="connsiteX2160" fmla="*/ 3498988 w 3540888"/>
              <a:gd name="connsiteY2160" fmla="*/ 1888112 h 3540887"/>
              <a:gd name="connsiteX2161" fmla="*/ 3500176 w 3540888"/>
              <a:gd name="connsiteY2161" fmla="*/ 1900233 h 3540887"/>
              <a:gd name="connsiteX2162" fmla="*/ 3501388 w 3540888"/>
              <a:gd name="connsiteY2162" fmla="*/ 1887414 h 3540887"/>
              <a:gd name="connsiteX2163" fmla="*/ 3503700 w 3540888"/>
              <a:gd name="connsiteY2163" fmla="*/ 1899987 h 3540887"/>
              <a:gd name="connsiteX2164" fmla="*/ 3504319 w 3540888"/>
              <a:gd name="connsiteY2164" fmla="*/ 1958194 h 3540887"/>
              <a:gd name="connsiteX2165" fmla="*/ 3503942 w 3540888"/>
              <a:gd name="connsiteY2165" fmla="*/ 1957604 h 3540887"/>
              <a:gd name="connsiteX2166" fmla="*/ 3503702 w 3540888"/>
              <a:gd name="connsiteY2166" fmla="*/ 1957910 h 3540887"/>
              <a:gd name="connsiteX2167" fmla="*/ 3504781 w 3540888"/>
              <a:gd name="connsiteY2167" fmla="*/ 1607343 h 3540887"/>
              <a:gd name="connsiteX2168" fmla="*/ 3502190 w 3540888"/>
              <a:gd name="connsiteY2168" fmla="*/ 1611012 h 3540887"/>
              <a:gd name="connsiteX2169" fmla="*/ 3501909 w 3540888"/>
              <a:gd name="connsiteY2169" fmla="*/ 1615110 h 3540887"/>
              <a:gd name="connsiteX2170" fmla="*/ 3505219 w 3540888"/>
              <a:gd name="connsiteY2170" fmla="*/ 1606723 h 3540887"/>
              <a:gd name="connsiteX2171" fmla="*/ 3505127 w 3540888"/>
              <a:gd name="connsiteY2171" fmla="*/ 1606408 h 3540887"/>
              <a:gd name="connsiteX2172" fmla="*/ 3504781 w 3540888"/>
              <a:gd name="connsiteY2172" fmla="*/ 1607343 h 3540887"/>
              <a:gd name="connsiteX2173" fmla="*/ 3505454 w 3540888"/>
              <a:gd name="connsiteY2173" fmla="*/ 1940996 h 3540887"/>
              <a:gd name="connsiteX2174" fmla="*/ 3501381 w 3540888"/>
              <a:gd name="connsiteY2174" fmla="*/ 1928546 h 3540887"/>
              <a:gd name="connsiteX2175" fmla="*/ 3501563 w 3540888"/>
              <a:gd name="connsiteY2175" fmla="*/ 1932777 h 3540887"/>
              <a:gd name="connsiteX2176" fmla="*/ 3503692 w 3540888"/>
              <a:gd name="connsiteY2176" fmla="*/ 1941119 h 3540887"/>
              <a:gd name="connsiteX2177" fmla="*/ 3503325 w 3540888"/>
              <a:gd name="connsiteY2177" fmla="*/ 1932655 h 3540887"/>
              <a:gd name="connsiteX2178" fmla="*/ 3505454 w 3540888"/>
              <a:gd name="connsiteY2178" fmla="*/ 1940996 h 3540887"/>
              <a:gd name="connsiteX2179" fmla="*/ 3508836 w 3540888"/>
              <a:gd name="connsiteY2179" fmla="*/ 1783602 h 3540887"/>
              <a:gd name="connsiteX2180" fmla="*/ 3501797 w 3540888"/>
              <a:gd name="connsiteY2180" fmla="*/ 1770269 h 3540887"/>
              <a:gd name="connsiteX2181" fmla="*/ 3507260 w 3540888"/>
              <a:gd name="connsiteY2181" fmla="*/ 1773982 h 3540887"/>
              <a:gd name="connsiteX2182" fmla="*/ 3504442 w 3540888"/>
              <a:gd name="connsiteY2182" fmla="*/ 1790565 h 3540887"/>
              <a:gd name="connsiteX2183" fmla="*/ 3508836 w 3540888"/>
              <a:gd name="connsiteY2183" fmla="*/ 1783602 h 3540887"/>
              <a:gd name="connsiteX2184" fmla="*/ 3509493 w 3540888"/>
              <a:gd name="connsiteY2184" fmla="*/ 1885807 h 3540887"/>
              <a:gd name="connsiteX2185" fmla="*/ 3506136 w 3540888"/>
              <a:gd name="connsiteY2185" fmla="*/ 1874593 h 3540887"/>
              <a:gd name="connsiteX2186" fmla="*/ 3509156 w 3540888"/>
              <a:gd name="connsiteY2186" fmla="*/ 1903524 h 3540887"/>
              <a:gd name="connsiteX2187" fmla="*/ 3509493 w 3540888"/>
              <a:gd name="connsiteY2187" fmla="*/ 1885807 h 3540887"/>
              <a:gd name="connsiteX2188" fmla="*/ 3509852 w 3540888"/>
              <a:gd name="connsiteY2188" fmla="*/ 2094924 h 3540887"/>
              <a:gd name="connsiteX2189" fmla="*/ 3508223 w 3540888"/>
              <a:gd name="connsiteY2189" fmla="*/ 2091910 h 3540887"/>
              <a:gd name="connsiteX2190" fmla="*/ 3506687 w 3540888"/>
              <a:gd name="connsiteY2190" fmla="*/ 2099858 h 3540887"/>
              <a:gd name="connsiteX2191" fmla="*/ 3499029 w 3540888"/>
              <a:gd name="connsiteY2191" fmla="*/ 2096470 h 3540887"/>
              <a:gd name="connsiteX2192" fmla="*/ 3499199 w 3540888"/>
              <a:gd name="connsiteY2192" fmla="*/ 2100381 h 3540887"/>
              <a:gd name="connsiteX2193" fmla="*/ 3508744 w 3540888"/>
              <a:gd name="connsiteY2193" fmla="*/ 2102184 h 3540887"/>
              <a:gd name="connsiteX2194" fmla="*/ 3510573 w 3540888"/>
              <a:gd name="connsiteY2194" fmla="*/ 1936717 h 3540887"/>
              <a:gd name="connsiteX2195" fmla="*/ 3506654 w 3540888"/>
              <a:gd name="connsiteY2195" fmla="*/ 1927848 h 3540887"/>
              <a:gd name="connsiteX2196" fmla="*/ 3510573 w 3540888"/>
              <a:gd name="connsiteY2196" fmla="*/ 1936717 h 3540887"/>
              <a:gd name="connsiteX2197" fmla="*/ 3510807 w 3540888"/>
              <a:gd name="connsiteY2197" fmla="*/ 1571909 h 3540887"/>
              <a:gd name="connsiteX2198" fmla="*/ 3510258 w 3540888"/>
              <a:gd name="connsiteY2198" fmla="*/ 1579879 h 3540887"/>
              <a:gd name="connsiteX2199" fmla="*/ 3507652 w 3540888"/>
              <a:gd name="connsiteY2199" fmla="*/ 1578022 h 3540887"/>
              <a:gd name="connsiteX2200" fmla="*/ 3510088 w 3540888"/>
              <a:gd name="connsiteY2200" fmla="*/ 1571855 h 3540887"/>
              <a:gd name="connsiteX2201" fmla="*/ 3513167 w 3540888"/>
              <a:gd name="connsiteY2201" fmla="*/ 1914985 h 3540887"/>
              <a:gd name="connsiteX2202" fmla="*/ 3507880 w 3540888"/>
              <a:gd name="connsiteY2202" fmla="*/ 1915354 h 3540887"/>
              <a:gd name="connsiteX2203" fmla="*/ 3507514 w 3540888"/>
              <a:gd name="connsiteY2203" fmla="*/ 1916482 h 3540887"/>
              <a:gd name="connsiteX2204" fmla="*/ 3513167 w 3540888"/>
              <a:gd name="connsiteY2204" fmla="*/ 1914985 h 3540887"/>
              <a:gd name="connsiteX2205" fmla="*/ 3513236 w 3540888"/>
              <a:gd name="connsiteY2205" fmla="*/ 1834422 h 3540887"/>
              <a:gd name="connsiteX2206" fmla="*/ 3500413 w 3540888"/>
              <a:gd name="connsiteY2206" fmla="*/ 1835317 h 3540887"/>
              <a:gd name="connsiteX2207" fmla="*/ 3513236 w 3540888"/>
              <a:gd name="connsiteY2207" fmla="*/ 1834422 h 3540887"/>
              <a:gd name="connsiteX2208" fmla="*/ 3516209 w 3540888"/>
              <a:gd name="connsiteY2208" fmla="*/ 1715295 h 3540887"/>
              <a:gd name="connsiteX2209" fmla="*/ 3508280 w 3540888"/>
              <a:gd name="connsiteY2209" fmla="*/ 1715848 h 3540887"/>
              <a:gd name="connsiteX2210" fmla="*/ 3508449 w 3540888"/>
              <a:gd name="connsiteY2210" fmla="*/ 1719759 h 3540887"/>
              <a:gd name="connsiteX2211" fmla="*/ 3516209 w 3540888"/>
              <a:gd name="connsiteY2211" fmla="*/ 1715295 h 3540887"/>
              <a:gd name="connsiteX2212" fmla="*/ 3519026 w 3540888"/>
              <a:gd name="connsiteY2212" fmla="*/ 1780402 h 3540887"/>
              <a:gd name="connsiteX2213" fmla="*/ 3512860 w 3540888"/>
              <a:gd name="connsiteY2213" fmla="*/ 1780833 h 3540887"/>
              <a:gd name="connsiteX2214" fmla="*/ 3513254 w 3540888"/>
              <a:gd name="connsiteY2214" fmla="*/ 1789950 h 3540887"/>
              <a:gd name="connsiteX2215" fmla="*/ 3519026 w 3540888"/>
              <a:gd name="connsiteY2215" fmla="*/ 1780402 h 3540887"/>
              <a:gd name="connsiteX2216" fmla="*/ 3519679 w 3540888"/>
              <a:gd name="connsiteY2216" fmla="*/ 1981397 h 3540887"/>
              <a:gd name="connsiteX2217" fmla="*/ 3514900 w 3540888"/>
              <a:gd name="connsiteY2217" fmla="*/ 1993489 h 3540887"/>
              <a:gd name="connsiteX2218" fmla="*/ 3519679 w 3540888"/>
              <a:gd name="connsiteY2218" fmla="*/ 1981397 h 3540887"/>
              <a:gd name="connsiteX2219" fmla="*/ 3521110 w 3540888"/>
              <a:gd name="connsiteY2219" fmla="*/ 1792833 h 3540887"/>
              <a:gd name="connsiteX2220" fmla="*/ 3521051 w 3540888"/>
              <a:gd name="connsiteY2220" fmla="*/ 1792473 h 3540887"/>
              <a:gd name="connsiteX2221" fmla="*/ 3520985 w 3540888"/>
              <a:gd name="connsiteY2221" fmla="*/ 1792807 h 3540887"/>
              <a:gd name="connsiteX2222" fmla="*/ 3521469 w 3540888"/>
              <a:gd name="connsiteY2222" fmla="*/ 1801135 h 3540887"/>
              <a:gd name="connsiteX2223" fmla="*/ 3520653 w 3540888"/>
              <a:gd name="connsiteY2223" fmla="*/ 1794489 h 3540887"/>
              <a:gd name="connsiteX2224" fmla="*/ 3520985 w 3540888"/>
              <a:gd name="connsiteY2224" fmla="*/ 1792807 h 3540887"/>
              <a:gd name="connsiteX2225" fmla="*/ 3517348 w 3540888"/>
              <a:gd name="connsiteY2225" fmla="*/ 1792053 h 3540887"/>
              <a:gd name="connsiteX2226" fmla="*/ 3515343 w 3540888"/>
              <a:gd name="connsiteY2226" fmla="*/ 1797399 h 3540887"/>
              <a:gd name="connsiteX2227" fmla="*/ 3521469 w 3540888"/>
              <a:gd name="connsiteY2227" fmla="*/ 1801135 h 3540887"/>
              <a:gd name="connsiteX2228" fmla="*/ 3521597 w 3540888"/>
              <a:gd name="connsiteY2228" fmla="*/ 1934657 h 3540887"/>
              <a:gd name="connsiteX2229" fmla="*/ 3521241 w 3540888"/>
              <a:gd name="connsiteY2229" fmla="*/ 1926409 h 3540887"/>
              <a:gd name="connsiteX2230" fmla="*/ 3512416 w 3540888"/>
              <a:gd name="connsiteY2230" fmla="*/ 1935298 h 3540887"/>
              <a:gd name="connsiteX2231" fmla="*/ 3514431 w 3540888"/>
              <a:gd name="connsiteY2231" fmla="*/ 1939293 h 3540887"/>
              <a:gd name="connsiteX2232" fmla="*/ 3521597 w 3540888"/>
              <a:gd name="connsiteY2232" fmla="*/ 1934657 h 3540887"/>
              <a:gd name="connsiteX2233" fmla="*/ 3522489 w 3540888"/>
              <a:gd name="connsiteY2233" fmla="*/ 1955274 h 3540887"/>
              <a:gd name="connsiteX2234" fmla="*/ 3513665 w 3540888"/>
              <a:gd name="connsiteY2234" fmla="*/ 1964163 h 3540887"/>
              <a:gd name="connsiteX2235" fmla="*/ 3522489 w 3540888"/>
              <a:gd name="connsiteY2235" fmla="*/ 1955274 h 3540887"/>
              <a:gd name="connsiteX2236" fmla="*/ 3522733 w 3540888"/>
              <a:gd name="connsiteY2236" fmla="*/ 1784392 h 3540887"/>
              <a:gd name="connsiteX2237" fmla="*/ 3518408 w 3540888"/>
              <a:gd name="connsiteY2237" fmla="*/ 1776369 h 3540887"/>
              <a:gd name="connsiteX2238" fmla="*/ 3519759 w 3540888"/>
              <a:gd name="connsiteY2238" fmla="*/ 1784601 h 3540887"/>
              <a:gd name="connsiteX2239" fmla="*/ 3521051 w 3540888"/>
              <a:gd name="connsiteY2239" fmla="*/ 1792473 h 3540887"/>
              <a:gd name="connsiteX2240" fmla="*/ 3521290 w 3540888"/>
              <a:gd name="connsiteY2240" fmla="*/ 1791258 h 3540887"/>
              <a:gd name="connsiteX2241" fmla="*/ 3522733 w 3540888"/>
              <a:gd name="connsiteY2241" fmla="*/ 1784392 h 3540887"/>
              <a:gd name="connsiteX2242" fmla="*/ 3523314 w 3540888"/>
              <a:gd name="connsiteY2242" fmla="*/ 1634474 h 3540887"/>
              <a:gd name="connsiteX2243" fmla="*/ 3513250 w 3540888"/>
              <a:gd name="connsiteY2243" fmla="*/ 1646931 h 3540887"/>
              <a:gd name="connsiteX2244" fmla="*/ 3523314 w 3540888"/>
              <a:gd name="connsiteY2244" fmla="*/ 1634474 h 3540887"/>
              <a:gd name="connsiteX2245" fmla="*/ 3526976 w 3540888"/>
              <a:gd name="connsiteY2245" fmla="*/ 1800750 h 3540887"/>
              <a:gd name="connsiteX2246" fmla="*/ 3526300 w 3540888"/>
              <a:gd name="connsiteY2246" fmla="*/ 1785121 h 3540887"/>
              <a:gd name="connsiteX2247" fmla="*/ 3523452 w 3540888"/>
              <a:gd name="connsiteY2247" fmla="*/ 1800996 h 3540887"/>
              <a:gd name="connsiteX2248" fmla="*/ 3521690 w 3540888"/>
              <a:gd name="connsiteY2248" fmla="*/ 1801118 h 3540887"/>
              <a:gd name="connsiteX2249" fmla="*/ 3525057 w 3540888"/>
              <a:gd name="connsiteY2249" fmla="*/ 1802352 h 3540887"/>
              <a:gd name="connsiteX2250" fmla="*/ 3526976 w 3540888"/>
              <a:gd name="connsiteY2250" fmla="*/ 1800750 h 3540887"/>
              <a:gd name="connsiteX2251" fmla="*/ 3527113 w 3540888"/>
              <a:gd name="connsiteY2251" fmla="*/ 1857907 h 3540887"/>
              <a:gd name="connsiteX2252" fmla="*/ 3525457 w 3540888"/>
              <a:gd name="connsiteY2252" fmla="*/ 1862099 h 3540887"/>
              <a:gd name="connsiteX2253" fmla="*/ 3515771 w 3540888"/>
              <a:gd name="connsiteY2253" fmla="*/ 1850549 h 3540887"/>
              <a:gd name="connsiteX2254" fmla="*/ 3519083 w 3540888"/>
              <a:gd name="connsiteY2254" fmla="*/ 1842163 h 3540887"/>
              <a:gd name="connsiteX2255" fmla="*/ 3527113 w 3540888"/>
              <a:gd name="connsiteY2255" fmla="*/ 1857907 h 3540887"/>
              <a:gd name="connsiteX2256" fmla="*/ 3528559 w 3540888"/>
              <a:gd name="connsiteY2256" fmla="*/ 1592311 h 3540887"/>
              <a:gd name="connsiteX2257" fmla="*/ 3523406 w 3540888"/>
              <a:gd name="connsiteY2257" fmla="*/ 1593864 h 3540887"/>
              <a:gd name="connsiteX2258" fmla="*/ 3528559 w 3540888"/>
              <a:gd name="connsiteY2258" fmla="*/ 1592311 h 3540887"/>
              <a:gd name="connsiteX2259" fmla="*/ 3530424 w 3540888"/>
              <a:gd name="connsiteY2259" fmla="*/ 1849525 h 3540887"/>
              <a:gd name="connsiteX2260" fmla="*/ 3522922 w 3540888"/>
              <a:gd name="connsiteY2260" fmla="*/ 1845972 h 3540887"/>
              <a:gd name="connsiteX2261" fmla="*/ 3524578 w 3540888"/>
              <a:gd name="connsiteY2261" fmla="*/ 1841779 h 3540887"/>
              <a:gd name="connsiteX2262" fmla="*/ 3520884 w 3540888"/>
              <a:gd name="connsiteY2262" fmla="*/ 1837729 h 3540887"/>
              <a:gd name="connsiteX2263" fmla="*/ 3520738 w 3540888"/>
              <a:gd name="connsiteY2263" fmla="*/ 1837970 h 3540887"/>
              <a:gd name="connsiteX2264" fmla="*/ 3520569 w 3540888"/>
              <a:gd name="connsiteY2264" fmla="*/ 1837385 h 3540887"/>
              <a:gd name="connsiteX2265" fmla="*/ 3516712 w 3540888"/>
              <a:gd name="connsiteY2265" fmla="*/ 1833157 h 3540887"/>
              <a:gd name="connsiteX2266" fmla="*/ 3516547 w 3540888"/>
              <a:gd name="connsiteY2266" fmla="*/ 1826035 h 3540887"/>
              <a:gd name="connsiteX2267" fmla="*/ 3518577 w 3540888"/>
              <a:gd name="connsiteY2267" fmla="*/ 1830480 h 3540887"/>
              <a:gd name="connsiteX2268" fmla="*/ 3520569 w 3540888"/>
              <a:gd name="connsiteY2268" fmla="*/ 1837385 h 3540887"/>
              <a:gd name="connsiteX2269" fmla="*/ 3520884 w 3540888"/>
              <a:gd name="connsiteY2269" fmla="*/ 1837729 h 3540887"/>
              <a:gd name="connsiteX2270" fmla="*/ 3523310 w 3540888"/>
              <a:gd name="connsiteY2270" fmla="*/ 1833716 h 3540887"/>
              <a:gd name="connsiteX2271" fmla="*/ 3525882 w 3540888"/>
              <a:gd name="connsiteY2271" fmla="*/ 1829461 h 3540887"/>
              <a:gd name="connsiteX2272" fmla="*/ 3524402 w 3540888"/>
              <a:gd name="connsiteY2272" fmla="*/ 1837714 h 3540887"/>
              <a:gd name="connsiteX2273" fmla="*/ 3530424 w 3540888"/>
              <a:gd name="connsiteY2273" fmla="*/ 1849525 h 3540887"/>
              <a:gd name="connsiteX2274" fmla="*/ 3531134 w 3540888"/>
              <a:gd name="connsiteY2274" fmla="*/ 1585409 h 3540887"/>
              <a:gd name="connsiteX2275" fmla="*/ 3529708 w 3540888"/>
              <a:gd name="connsiteY2275" fmla="*/ 1576065 h 3540887"/>
              <a:gd name="connsiteX2276" fmla="*/ 3529632 w 3540888"/>
              <a:gd name="connsiteY2276" fmla="*/ 1576488 h 3540887"/>
              <a:gd name="connsiteX2277" fmla="*/ 3528153 w 3540888"/>
              <a:gd name="connsiteY2277" fmla="*/ 1584745 h 3540887"/>
              <a:gd name="connsiteX2278" fmla="*/ 3532896 w 3540888"/>
              <a:gd name="connsiteY2278" fmla="*/ 1928699 h 3540887"/>
              <a:gd name="connsiteX2279" fmla="*/ 3531587 w 3540888"/>
              <a:gd name="connsiteY2279" fmla="*/ 1927164 h 3540887"/>
              <a:gd name="connsiteX2280" fmla="*/ 3530074 w 3540888"/>
              <a:gd name="connsiteY2280" fmla="*/ 1917719 h 3540887"/>
              <a:gd name="connsiteX2281" fmla="*/ 3529456 w 3540888"/>
              <a:gd name="connsiteY2281" fmla="*/ 1925125 h 3540887"/>
              <a:gd name="connsiteX2282" fmla="*/ 3532268 w 3540888"/>
              <a:gd name="connsiteY2282" fmla="*/ 1934105 h 3540887"/>
              <a:gd name="connsiteX2283" fmla="*/ 3532665 w 3540888"/>
              <a:gd name="connsiteY2283" fmla="*/ 1933272 h 3540887"/>
              <a:gd name="connsiteX2284" fmla="*/ 3535744 w 3540888"/>
              <a:gd name="connsiteY2284" fmla="*/ 1845077 h 3540887"/>
              <a:gd name="connsiteX2285" fmla="*/ 3534264 w 3540888"/>
              <a:gd name="connsiteY2285" fmla="*/ 1853330 h 3540887"/>
              <a:gd name="connsiteX2286" fmla="*/ 3530073 w 3540888"/>
              <a:gd name="connsiteY2286" fmla="*/ 1841395 h 3540887"/>
              <a:gd name="connsiteX2287" fmla="*/ 3535744 w 3540888"/>
              <a:gd name="connsiteY2287" fmla="*/ 1845077 h 3540887"/>
              <a:gd name="connsiteX2288" fmla="*/ 3538812 w 3540888"/>
              <a:gd name="connsiteY2288" fmla="*/ 1811547 h 3540887"/>
              <a:gd name="connsiteX2289" fmla="*/ 3538224 w 3540888"/>
              <a:gd name="connsiteY2289" fmla="*/ 1815636 h 3540887"/>
              <a:gd name="connsiteX2290" fmla="*/ 3538678 w 3540888"/>
              <a:gd name="connsiteY2290" fmla="*/ 1814195 h 3540887"/>
              <a:gd name="connsiteX2291" fmla="*/ 3540209 w 3540888"/>
              <a:gd name="connsiteY2291" fmla="*/ 1783881 h 3540887"/>
              <a:gd name="connsiteX2292" fmla="*/ 3537380 w 3540888"/>
              <a:gd name="connsiteY2292" fmla="*/ 1783368 h 3540887"/>
              <a:gd name="connsiteX2293" fmla="*/ 3535279 w 3540888"/>
              <a:gd name="connsiteY2293" fmla="*/ 1788412 h 3540887"/>
              <a:gd name="connsiteX2294" fmla="*/ 3539175 w 3540888"/>
              <a:gd name="connsiteY2294" fmla="*/ 1789121 h 3540887"/>
              <a:gd name="connsiteX2295" fmla="*/ 3539944 w 3540888"/>
              <a:gd name="connsiteY2295" fmla="*/ 1789124 h 3540887"/>
              <a:gd name="connsiteX2296" fmla="*/ 3540888 w 3540888"/>
              <a:gd name="connsiteY2296" fmla="*/ 1770443 h 3540887"/>
              <a:gd name="connsiteX2297" fmla="*/ 3539738 w 3540888"/>
              <a:gd name="connsiteY2297" fmla="*/ 1747687 h 3540887"/>
              <a:gd name="connsiteX2298" fmla="*/ 3536842 w 3540888"/>
              <a:gd name="connsiteY2298" fmla="*/ 1743102 h 3540887"/>
              <a:gd name="connsiteX2299" fmla="*/ 3539374 w 3540888"/>
              <a:gd name="connsiteY2299" fmla="*/ 1740478 h 3540887"/>
              <a:gd name="connsiteX2300" fmla="*/ 3538450 w 3540888"/>
              <a:gd name="connsiteY2300" fmla="*/ 1722176 h 3540887"/>
              <a:gd name="connsiteX2301" fmla="*/ 3535524 w 3540888"/>
              <a:gd name="connsiteY2301" fmla="*/ 1712623 h 3540887"/>
              <a:gd name="connsiteX2302" fmla="*/ 3531245 w 3540888"/>
              <a:gd name="connsiteY2302" fmla="*/ 1698656 h 3540887"/>
              <a:gd name="connsiteX2303" fmla="*/ 3523917 w 3540888"/>
              <a:gd name="connsiteY2303" fmla="*/ 1699167 h 3540887"/>
              <a:gd name="connsiteX2304" fmla="*/ 3527054 w 3540888"/>
              <a:gd name="connsiteY2304" fmla="*/ 1686721 h 3540887"/>
              <a:gd name="connsiteX2305" fmla="*/ 3519551 w 3540888"/>
              <a:gd name="connsiteY2305" fmla="*/ 1683168 h 3540887"/>
              <a:gd name="connsiteX2306" fmla="*/ 3519024 w 3540888"/>
              <a:gd name="connsiteY2306" fmla="*/ 1670978 h 3540887"/>
              <a:gd name="connsiteX2307" fmla="*/ 3494859 w 3540888"/>
              <a:gd name="connsiteY2307" fmla="*/ 1664511 h 3540887"/>
              <a:gd name="connsiteX2308" fmla="*/ 3505146 w 3540888"/>
              <a:gd name="connsiteY2308" fmla="*/ 1647487 h 3540887"/>
              <a:gd name="connsiteX2309" fmla="*/ 3506802 w 3540888"/>
              <a:gd name="connsiteY2309" fmla="*/ 1643299 h 3540887"/>
              <a:gd name="connsiteX2310" fmla="*/ 3505923 w 3540888"/>
              <a:gd name="connsiteY2310" fmla="*/ 1622979 h 3540887"/>
              <a:gd name="connsiteX2311" fmla="*/ 3510289 w 3540888"/>
              <a:gd name="connsiteY2311" fmla="*/ 1638979 h 3540887"/>
              <a:gd name="connsiteX2312" fmla="*/ 3513602 w 3540888"/>
              <a:gd name="connsiteY2312" fmla="*/ 1630597 h 3540887"/>
              <a:gd name="connsiteX2313" fmla="*/ 3511066 w 3540888"/>
              <a:gd name="connsiteY2313" fmla="*/ 1614469 h 3540887"/>
              <a:gd name="connsiteX2314" fmla="*/ 3507755 w 3540888"/>
              <a:gd name="connsiteY2314" fmla="*/ 1622852 h 3540887"/>
              <a:gd name="connsiteX2315" fmla="*/ 3502612 w 3540888"/>
              <a:gd name="connsiteY2315" fmla="*/ 1631364 h 3540887"/>
              <a:gd name="connsiteX2316" fmla="*/ 3485775 w 3540888"/>
              <a:gd name="connsiteY2316" fmla="*/ 1624385 h 3540887"/>
              <a:gd name="connsiteX2317" fmla="*/ 3492924 w 3540888"/>
              <a:gd name="connsiteY2317" fmla="*/ 1619809 h 3540887"/>
              <a:gd name="connsiteX2318" fmla="*/ 3497541 w 3540888"/>
              <a:gd name="connsiteY2318" fmla="*/ 1599110 h 3540887"/>
              <a:gd name="connsiteX2319" fmla="*/ 3498069 w 3540888"/>
              <a:gd name="connsiteY2319" fmla="*/ 1611300 h 3540887"/>
              <a:gd name="connsiteX2320" fmla="*/ 3503265 w 3540888"/>
              <a:gd name="connsiteY2320" fmla="*/ 1600045 h 3540887"/>
              <a:gd name="connsiteX2321" fmla="*/ 3505127 w 3540888"/>
              <a:gd name="connsiteY2321" fmla="*/ 1606408 h 3540887"/>
              <a:gd name="connsiteX2322" fmla="*/ 3508487 w 3540888"/>
              <a:gd name="connsiteY2322" fmla="*/ 1597326 h 3540887"/>
              <a:gd name="connsiteX2323" fmla="*/ 3515330 w 3540888"/>
              <a:gd name="connsiteY2323" fmla="*/ 1585640 h 3540887"/>
              <a:gd name="connsiteX2324" fmla="*/ 3512971 w 3540888"/>
              <a:gd name="connsiteY2324" fmla="*/ 1573573 h 3540887"/>
              <a:gd name="connsiteX2325" fmla="*/ 3515180 w 3540888"/>
              <a:gd name="connsiteY2325" fmla="*/ 1571054 h 3540887"/>
              <a:gd name="connsiteX2326" fmla="*/ 3518211 w 3540888"/>
              <a:gd name="connsiteY2326" fmla="*/ 1569576 h 3540887"/>
              <a:gd name="connsiteX2327" fmla="*/ 3522807 w 3540888"/>
              <a:gd name="connsiteY2327" fmla="*/ 1577590 h 3540887"/>
              <a:gd name="connsiteX2328" fmla="*/ 3527402 w 3540888"/>
              <a:gd name="connsiteY2328" fmla="*/ 1569576 h 3540887"/>
              <a:gd name="connsiteX2329" fmla="*/ 3528802 w 3540888"/>
              <a:gd name="connsiteY2329" fmla="*/ 1570127 h 3540887"/>
              <a:gd name="connsiteX2330" fmla="*/ 3506767 w 3540888"/>
              <a:gd name="connsiteY2330" fmla="*/ 1425751 h 3540887"/>
              <a:gd name="connsiteX2331" fmla="*/ 3501630 w 3540888"/>
              <a:gd name="connsiteY2331" fmla="*/ 1427299 h 3540887"/>
              <a:gd name="connsiteX2332" fmla="*/ 3504132 w 3540888"/>
              <a:gd name="connsiteY2332" fmla="*/ 1416299 h 3540887"/>
              <a:gd name="connsiteX2333" fmla="*/ 3504825 w 3540888"/>
              <a:gd name="connsiteY2333" fmla="*/ 1413273 h 3540887"/>
              <a:gd name="connsiteX2334" fmla="*/ 3488343 w 3540888"/>
              <a:gd name="connsiteY2334" fmla="*/ 1349175 h 3540887"/>
              <a:gd name="connsiteX2335" fmla="*/ 3476841 w 3540888"/>
              <a:gd name="connsiteY2335" fmla="*/ 1353185 h 3540887"/>
              <a:gd name="connsiteX2336" fmla="*/ 3472245 w 3540888"/>
              <a:gd name="connsiteY2336" fmla="*/ 1337157 h 3540887"/>
              <a:gd name="connsiteX2337" fmla="*/ 3474256 w 3540888"/>
              <a:gd name="connsiteY2337" fmla="*/ 1332649 h 3540887"/>
              <a:gd name="connsiteX2338" fmla="*/ 3474492 w 3540888"/>
              <a:gd name="connsiteY2338" fmla="*/ 1332203 h 3540887"/>
              <a:gd name="connsiteX2339" fmla="*/ 3476919 w 3540888"/>
              <a:gd name="connsiteY2339" fmla="*/ 1338326 h 3540887"/>
              <a:gd name="connsiteX2340" fmla="*/ 3479039 w 3540888"/>
              <a:gd name="connsiteY2340" fmla="*/ 1326055 h 3540887"/>
              <a:gd name="connsiteX2341" fmla="*/ 3475031 w 3540888"/>
              <a:gd name="connsiteY2341" fmla="*/ 1329802 h 3540887"/>
              <a:gd name="connsiteX2342" fmla="*/ 3474541 w 3540888"/>
              <a:gd name="connsiteY2342" fmla="*/ 1325134 h 3540887"/>
              <a:gd name="connsiteX2343" fmla="*/ 3474541 w 3540888"/>
              <a:gd name="connsiteY2343" fmla="*/ 1321129 h 3540887"/>
              <a:gd name="connsiteX2344" fmla="*/ 3469945 w 3540888"/>
              <a:gd name="connsiteY2344" fmla="*/ 1325134 h 3540887"/>
              <a:gd name="connsiteX2345" fmla="*/ 3451562 w 3540888"/>
              <a:gd name="connsiteY2345" fmla="*/ 1265025 h 3540887"/>
              <a:gd name="connsiteX2346" fmla="*/ 3460753 w 3540888"/>
              <a:gd name="connsiteY2346" fmla="*/ 1265025 h 3540887"/>
              <a:gd name="connsiteX2347" fmla="*/ 3463555 w 3540888"/>
              <a:gd name="connsiteY2347" fmla="*/ 1258075 h 3540887"/>
              <a:gd name="connsiteX2348" fmla="*/ 3464873 w 3540888"/>
              <a:gd name="connsiteY2348" fmla="*/ 1257894 h 3540887"/>
              <a:gd name="connsiteX2349" fmla="*/ 3463114 w 3540888"/>
              <a:gd name="connsiteY2349" fmla="*/ 1251056 h 3540887"/>
              <a:gd name="connsiteX2350" fmla="*/ 3461938 w 3540888"/>
              <a:gd name="connsiteY2350" fmla="*/ 1251315 h 3540887"/>
              <a:gd name="connsiteX2351" fmla="*/ 3458454 w 3540888"/>
              <a:gd name="connsiteY2351" fmla="*/ 1257011 h 3540887"/>
              <a:gd name="connsiteX2352" fmla="*/ 3457592 w 3540888"/>
              <a:gd name="connsiteY2352" fmla="*/ 1238480 h 3540887"/>
              <a:gd name="connsiteX2353" fmla="*/ 3457928 w 3540888"/>
              <a:gd name="connsiteY2353" fmla="*/ 1234776 h 3540887"/>
              <a:gd name="connsiteX2354" fmla="*/ 3453363 w 3540888"/>
              <a:gd name="connsiteY2354" fmla="*/ 1222306 h 3540887"/>
              <a:gd name="connsiteX2355" fmla="*/ 3449262 w 3540888"/>
              <a:gd name="connsiteY2355" fmla="*/ 1216941 h 3540887"/>
              <a:gd name="connsiteX2356" fmla="*/ 3449263 w 3540888"/>
              <a:gd name="connsiteY2356" fmla="*/ 1211101 h 3540887"/>
              <a:gd name="connsiteX2357" fmla="*/ 3401757 w 3540888"/>
              <a:gd name="connsiteY2357" fmla="*/ 1081307 h 3540887"/>
              <a:gd name="connsiteX2358" fmla="*/ 3344779 w 3540888"/>
              <a:gd name="connsiteY2358" fmla="*/ 963027 h 3540887"/>
              <a:gd name="connsiteX2359" fmla="*/ 3343543 w 3540888"/>
              <a:gd name="connsiteY2359" fmla="*/ 964484 h 3540887"/>
              <a:gd name="connsiteX2360" fmla="*/ 3341247 w 3540888"/>
              <a:gd name="connsiteY2360" fmla="*/ 960479 h 3540887"/>
              <a:gd name="connsiteX2361" fmla="*/ 3341990 w 3540888"/>
              <a:gd name="connsiteY2361" fmla="*/ 957237 h 3540887"/>
              <a:gd name="connsiteX2362" fmla="*/ 3341603 w 3540888"/>
              <a:gd name="connsiteY2362" fmla="*/ 956435 h 3540887"/>
              <a:gd name="connsiteX2363" fmla="*/ 3341290 w 3540888"/>
              <a:gd name="connsiteY2363" fmla="*/ 959412 h 3540887"/>
              <a:gd name="connsiteX2364" fmla="*/ 3338946 w 3540888"/>
              <a:gd name="connsiteY2364" fmla="*/ 964484 h 3540887"/>
              <a:gd name="connsiteX2365" fmla="*/ 3338946 w 3540888"/>
              <a:gd name="connsiteY2365" fmla="*/ 952465 h 3540887"/>
              <a:gd name="connsiteX2366" fmla="*/ 3339351 w 3540888"/>
              <a:gd name="connsiteY2366" fmla="*/ 951759 h 3540887"/>
              <a:gd name="connsiteX2367" fmla="*/ 3327204 w 3540888"/>
              <a:gd name="connsiteY2367" fmla="*/ 926545 h 3540887"/>
              <a:gd name="connsiteX2368" fmla="*/ 3325842 w 3540888"/>
              <a:gd name="connsiteY2368" fmla="*/ 924301 h 3540887"/>
              <a:gd name="connsiteX2369" fmla="*/ 3323798 w 3540888"/>
              <a:gd name="connsiteY2369" fmla="*/ 926027 h 3540887"/>
              <a:gd name="connsiteX2370" fmla="*/ 3318262 w 3540888"/>
              <a:gd name="connsiteY2370" fmla="*/ 928423 h 3540887"/>
              <a:gd name="connsiteX2371" fmla="*/ 3320560 w 3540888"/>
              <a:gd name="connsiteY2371" fmla="*/ 936437 h 3540887"/>
              <a:gd name="connsiteX2372" fmla="*/ 3319986 w 3540888"/>
              <a:gd name="connsiteY2372" fmla="*/ 947456 h 3540887"/>
              <a:gd name="connsiteX2373" fmla="*/ 3318063 w 3540888"/>
              <a:gd name="connsiteY2373" fmla="*/ 949851 h 3540887"/>
              <a:gd name="connsiteX2374" fmla="*/ 3317976 w 3540888"/>
              <a:gd name="connsiteY2374" fmla="*/ 950461 h 3540887"/>
              <a:gd name="connsiteX2375" fmla="*/ 3315964 w 3540888"/>
              <a:gd name="connsiteY2375" fmla="*/ 952466 h 3540887"/>
              <a:gd name="connsiteX2376" fmla="*/ 3318063 w 3540888"/>
              <a:gd name="connsiteY2376" fmla="*/ 949851 h 3540887"/>
              <a:gd name="connsiteX2377" fmla="*/ 3318262 w 3540888"/>
              <a:gd name="connsiteY2377" fmla="*/ 948456 h 3540887"/>
              <a:gd name="connsiteX2378" fmla="*/ 3295281 w 3540888"/>
              <a:gd name="connsiteY2378" fmla="*/ 944451 h 3540887"/>
              <a:gd name="connsiteX2379" fmla="*/ 3295281 w 3540888"/>
              <a:gd name="connsiteY2379" fmla="*/ 928423 h 3540887"/>
              <a:gd name="connsiteX2380" fmla="*/ 3293384 w 3540888"/>
              <a:gd name="connsiteY2380" fmla="*/ 930773 h 3540887"/>
              <a:gd name="connsiteX2381" fmla="*/ 3291236 w 3540888"/>
              <a:gd name="connsiteY2381" fmla="*/ 928491 h 3540887"/>
              <a:gd name="connsiteX2382" fmla="*/ 3286123 w 3540888"/>
              <a:gd name="connsiteY2382" fmla="*/ 927959 h 3540887"/>
              <a:gd name="connsiteX2383" fmla="*/ 3286698 w 3540888"/>
              <a:gd name="connsiteY2383" fmla="*/ 920218 h 3540887"/>
              <a:gd name="connsiteX2384" fmla="*/ 3283789 w 3540888"/>
              <a:gd name="connsiteY2384" fmla="*/ 908385 h 3540887"/>
              <a:gd name="connsiteX2385" fmla="*/ 3287524 w 3540888"/>
              <a:gd name="connsiteY2385" fmla="*/ 916397 h 3540887"/>
              <a:gd name="connsiteX2386" fmla="*/ 3290307 w 3540888"/>
              <a:gd name="connsiteY2386" fmla="*/ 920486 h 3540887"/>
              <a:gd name="connsiteX2387" fmla="*/ 3289878 w 3540888"/>
              <a:gd name="connsiteY2387" fmla="*/ 924080 h 3540887"/>
              <a:gd name="connsiteX2388" fmla="*/ 3298978 w 3540888"/>
              <a:gd name="connsiteY2388" fmla="*/ 931778 h 3540887"/>
              <a:gd name="connsiteX2389" fmla="*/ 3298979 w 3540888"/>
              <a:gd name="connsiteY2389" fmla="*/ 920231 h 3540887"/>
              <a:gd name="connsiteX2390" fmla="*/ 3297552 w 3540888"/>
              <a:gd name="connsiteY2390" fmla="*/ 920257 h 3540887"/>
              <a:gd name="connsiteX2391" fmla="*/ 3296143 w 3540888"/>
              <a:gd name="connsiteY2391" fmla="*/ 912893 h 3540887"/>
              <a:gd name="connsiteX2392" fmla="*/ 3292981 w 3540888"/>
              <a:gd name="connsiteY2392" fmla="*/ 908385 h 3540887"/>
              <a:gd name="connsiteX2393" fmla="*/ 3292981 w 3540888"/>
              <a:gd name="connsiteY2393" fmla="*/ 916399 h 3540887"/>
              <a:gd name="connsiteX2394" fmla="*/ 3288385 w 3540888"/>
              <a:gd name="connsiteY2394" fmla="*/ 912390 h 3540887"/>
              <a:gd name="connsiteX2395" fmla="*/ 3290684 w 3540888"/>
              <a:gd name="connsiteY2395" fmla="*/ 900371 h 3540887"/>
              <a:gd name="connsiteX2396" fmla="*/ 3286089 w 3540888"/>
              <a:gd name="connsiteY2396" fmla="*/ 896362 h 3540887"/>
              <a:gd name="connsiteX2397" fmla="*/ 3292981 w 3540888"/>
              <a:gd name="connsiteY2397" fmla="*/ 880334 h 3540887"/>
              <a:gd name="connsiteX2398" fmla="*/ 3299876 w 3540888"/>
              <a:gd name="connsiteY2398" fmla="*/ 884343 h 3540887"/>
              <a:gd name="connsiteX2399" fmla="*/ 3298526 w 3540888"/>
              <a:gd name="connsiteY2399" fmla="*/ 879338 h 3540887"/>
              <a:gd name="connsiteX2400" fmla="*/ 3296532 w 3540888"/>
              <a:gd name="connsiteY2400" fmla="*/ 876056 h 3540887"/>
              <a:gd name="connsiteX2401" fmla="*/ 3295281 w 3540888"/>
              <a:gd name="connsiteY2401" fmla="*/ 876329 h 3540887"/>
              <a:gd name="connsiteX2402" fmla="*/ 3294630 w 3540888"/>
              <a:gd name="connsiteY2402" fmla="*/ 872925 h 3540887"/>
              <a:gd name="connsiteX2403" fmla="*/ 3238523 w 3540888"/>
              <a:gd name="connsiteY2403" fmla="*/ 780571 h 3540887"/>
              <a:gd name="connsiteX2404" fmla="*/ 2760315 w 3540888"/>
              <a:gd name="connsiteY2404" fmla="*/ 302363 h 3540887"/>
              <a:gd name="connsiteX2405" fmla="*/ 2644438 w 3540888"/>
              <a:gd name="connsiteY2405" fmla="*/ 231966 h 3540887"/>
              <a:gd name="connsiteX2406" fmla="*/ 2636024 w 3540888"/>
              <a:gd name="connsiteY2406" fmla="*/ 234513 h 3540887"/>
              <a:gd name="connsiteX2407" fmla="*/ 2620461 w 3540888"/>
              <a:gd name="connsiteY2407" fmla="*/ 235569 h 3540887"/>
              <a:gd name="connsiteX2408" fmla="*/ 2614040 w 3540888"/>
              <a:gd name="connsiteY2408" fmla="*/ 244104 h 3540887"/>
              <a:gd name="connsiteX2409" fmla="*/ 2613563 w 3540888"/>
              <a:gd name="connsiteY2409" fmla="*/ 244502 h 3540887"/>
              <a:gd name="connsiteX2410" fmla="*/ 2606661 w 3540888"/>
              <a:gd name="connsiteY2410" fmla="*/ 212379 h 3540887"/>
              <a:gd name="connsiteX2411" fmla="*/ 2597854 w 3540888"/>
              <a:gd name="connsiteY2411" fmla="*/ 221144 h 3540887"/>
              <a:gd name="connsiteX2412" fmla="*/ 2597503 w 3540888"/>
              <a:gd name="connsiteY2412" fmla="*/ 213018 h 3540887"/>
              <a:gd name="connsiteX2413" fmla="*/ 2592183 w 3540888"/>
              <a:gd name="connsiteY2413" fmla="*/ 217463 h 3540887"/>
              <a:gd name="connsiteX2414" fmla="*/ 2591831 w 3540888"/>
              <a:gd name="connsiteY2414" fmla="*/ 209337 h 3540887"/>
              <a:gd name="connsiteX2415" fmla="*/ 2586512 w 3540888"/>
              <a:gd name="connsiteY2415" fmla="*/ 213786 h 3540887"/>
              <a:gd name="connsiteX2416" fmla="*/ 2584151 w 3540888"/>
              <a:gd name="connsiteY2416" fmla="*/ 201719 h 3540887"/>
              <a:gd name="connsiteX2417" fmla="*/ 2567314 w 3540888"/>
              <a:gd name="connsiteY2417" fmla="*/ 194744 h 3540887"/>
              <a:gd name="connsiteX2418" fmla="*/ 2513670 w 3540888"/>
              <a:gd name="connsiteY2418" fmla="*/ 186262 h 3540887"/>
              <a:gd name="connsiteX2419" fmla="*/ 2514974 w 3540888"/>
              <a:gd name="connsiteY2419" fmla="*/ 173944 h 3540887"/>
              <a:gd name="connsiteX2420" fmla="*/ 2516404 w 3540888"/>
              <a:gd name="connsiteY2420" fmla="*/ 180466 h 3540887"/>
              <a:gd name="connsiteX2421" fmla="*/ 2517479 w 3540888"/>
              <a:gd name="connsiteY2421" fmla="*/ 181127 h 3540887"/>
              <a:gd name="connsiteX2422" fmla="*/ 2518811 w 3540888"/>
              <a:gd name="connsiteY2422" fmla="*/ 177749 h 3540887"/>
              <a:gd name="connsiteX2423" fmla="*/ 2516630 w 3540888"/>
              <a:gd name="connsiteY2423" fmla="*/ 169751 h 3540887"/>
              <a:gd name="connsiteX2424" fmla="*/ 2520291 w 3540888"/>
              <a:gd name="connsiteY2424" fmla="*/ 169495 h 3540887"/>
              <a:gd name="connsiteX2425" fmla="*/ 2518811 w 3540888"/>
              <a:gd name="connsiteY2425" fmla="*/ 177749 h 3540887"/>
              <a:gd name="connsiteX2426" fmla="*/ 2517613 w 3540888"/>
              <a:gd name="connsiteY2426" fmla="*/ 181209 h 3540887"/>
              <a:gd name="connsiteX2427" fmla="*/ 2517479 w 3540888"/>
              <a:gd name="connsiteY2427" fmla="*/ 181127 h 3540887"/>
              <a:gd name="connsiteX2428" fmla="*/ 2517364 w 3540888"/>
              <a:gd name="connsiteY2428" fmla="*/ 181417 h 3540887"/>
              <a:gd name="connsiteX2429" fmla="*/ 2517158 w 3540888"/>
              <a:gd name="connsiteY2429" fmla="*/ 181942 h 3540887"/>
              <a:gd name="connsiteX2430" fmla="*/ 2526315 w 3540888"/>
              <a:gd name="connsiteY2430" fmla="*/ 181303 h 3540887"/>
              <a:gd name="connsiteX2431" fmla="*/ 2522124 w 3540888"/>
              <a:gd name="connsiteY2431" fmla="*/ 169368 h 3540887"/>
              <a:gd name="connsiteX2432" fmla="*/ 2512790 w 3540888"/>
              <a:gd name="connsiteY2432" fmla="*/ 165942 h 3540887"/>
              <a:gd name="connsiteX2433" fmla="*/ 2511662 w 3540888"/>
              <a:gd name="connsiteY2433" fmla="*/ 182326 h 3540887"/>
              <a:gd name="connsiteX2434" fmla="*/ 2505814 w 3540888"/>
              <a:gd name="connsiteY2434" fmla="*/ 174583 h 3540887"/>
              <a:gd name="connsiteX2435" fmla="*/ 2505745 w 3540888"/>
              <a:gd name="connsiteY2435" fmla="*/ 162358 h 3540887"/>
              <a:gd name="connsiteX2436" fmla="*/ 2505225 w 3540888"/>
              <a:gd name="connsiteY2436" fmla="*/ 161118 h 3540887"/>
              <a:gd name="connsiteX2437" fmla="*/ 2504266 w 3540888"/>
              <a:gd name="connsiteY2437" fmla="*/ 160656 h 3540887"/>
              <a:gd name="connsiteX2438" fmla="*/ 2503455 w 3540888"/>
              <a:gd name="connsiteY2438" fmla="*/ 162521 h 3540887"/>
              <a:gd name="connsiteX2439" fmla="*/ 2503806 w 3540888"/>
              <a:gd name="connsiteY2439" fmla="*/ 170646 h 3540887"/>
              <a:gd name="connsiteX2440" fmla="*/ 2501113 w 3540888"/>
              <a:gd name="connsiteY2440" fmla="*/ 164783 h 3540887"/>
              <a:gd name="connsiteX2441" fmla="*/ 2499378 w 3540888"/>
              <a:gd name="connsiteY2441" fmla="*/ 158301 h 3540887"/>
              <a:gd name="connsiteX2442" fmla="*/ 2497375 w 3540888"/>
              <a:gd name="connsiteY2442" fmla="*/ 157337 h 3540887"/>
              <a:gd name="connsiteX2443" fmla="*/ 2497786 w 3540888"/>
              <a:gd name="connsiteY2443" fmla="*/ 158839 h 3540887"/>
              <a:gd name="connsiteX2444" fmla="*/ 2490457 w 3540888"/>
              <a:gd name="connsiteY2444" fmla="*/ 159350 h 3540887"/>
              <a:gd name="connsiteX2445" fmla="*/ 2480346 w 3540888"/>
              <a:gd name="connsiteY2445" fmla="*/ 180434 h 3540887"/>
              <a:gd name="connsiteX2446" fmla="*/ 2481475 w 3540888"/>
              <a:gd name="connsiteY2446" fmla="*/ 164055 h 3540887"/>
              <a:gd name="connsiteX2447" fmla="*/ 2466646 w 3540888"/>
              <a:gd name="connsiteY2447" fmla="*/ 161014 h 3540887"/>
              <a:gd name="connsiteX2448" fmla="*/ 2473796 w 3540888"/>
              <a:gd name="connsiteY2448" fmla="*/ 156437 h 3540887"/>
              <a:gd name="connsiteX2449" fmla="*/ 2469607 w 3540888"/>
              <a:gd name="connsiteY2449" fmla="*/ 144502 h 3540887"/>
              <a:gd name="connsiteX2450" fmla="*/ 2462455 w 3540888"/>
              <a:gd name="connsiteY2450" fmla="*/ 149080 h 3540887"/>
              <a:gd name="connsiteX2451" fmla="*/ 2460271 w 3540888"/>
              <a:gd name="connsiteY2451" fmla="*/ 141077 h 3540887"/>
              <a:gd name="connsiteX2452" fmla="*/ 2460449 w 3540888"/>
              <a:gd name="connsiteY2452" fmla="*/ 139548 h 3540887"/>
              <a:gd name="connsiteX2453" fmla="*/ 2459580 w 3540888"/>
              <a:gd name="connsiteY2453" fmla="*/ 139130 h 3540887"/>
              <a:gd name="connsiteX2454" fmla="*/ 1770444 w 3540888"/>
              <a:gd name="connsiteY2454" fmla="*/ 0 h 3540887"/>
              <a:gd name="connsiteX2455" fmla="*/ 1619441 w 3540888"/>
              <a:gd name="connsiteY2455" fmla="*/ 7625 h 3540887"/>
              <a:gd name="connsiteX2456" fmla="*/ 1618589 w 3540888"/>
              <a:gd name="connsiteY2456" fmla="*/ 8266 h 3540887"/>
              <a:gd name="connsiteX2457" fmla="*/ 1620769 w 3540888"/>
              <a:gd name="connsiteY2457" fmla="*/ 16269 h 3540887"/>
              <a:gd name="connsiteX2458" fmla="*/ 1606116 w 3540888"/>
              <a:gd name="connsiteY2458" fmla="*/ 17292 h 3540887"/>
              <a:gd name="connsiteX2459" fmla="*/ 1580824 w 3540888"/>
              <a:gd name="connsiteY2459" fmla="*/ 27207 h 3540887"/>
              <a:gd name="connsiteX2460" fmla="*/ 1578993 w 3540888"/>
              <a:gd name="connsiteY2460" fmla="*/ 27335 h 3540887"/>
              <a:gd name="connsiteX2461" fmla="*/ 1576458 w 3540888"/>
              <a:gd name="connsiteY2461" fmla="*/ 11208 h 3540887"/>
              <a:gd name="connsiteX2462" fmla="*/ 1562508 w 3540888"/>
              <a:gd name="connsiteY2462" fmla="*/ 28486 h 3540887"/>
              <a:gd name="connsiteX2463" fmla="*/ 1545494 w 3540888"/>
              <a:gd name="connsiteY2463" fmla="*/ 17447 h 3540887"/>
              <a:gd name="connsiteX2464" fmla="*/ 1533201 w 3540888"/>
              <a:gd name="connsiteY2464" fmla="*/ 30532 h 3540887"/>
              <a:gd name="connsiteX2465" fmla="*/ 1535560 w 3540888"/>
              <a:gd name="connsiteY2465" fmla="*/ 42595 h 3540887"/>
              <a:gd name="connsiteX2466" fmla="*/ 1532248 w 3540888"/>
              <a:gd name="connsiteY2466" fmla="*/ 50981 h 3540887"/>
              <a:gd name="connsiteX2467" fmla="*/ 1523091 w 3540888"/>
              <a:gd name="connsiteY2467" fmla="*/ 51621 h 3540887"/>
              <a:gd name="connsiteX2468" fmla="*/ 1522739 w 3540888"/>
              <a:gd name="connsiteY2468" fmla="*/ 43490 h 3540887"/>
              <a:gd name="connsiteX2469" fmla="*/ 1510621 w 3540888"/>
              <a:gd name="connsiteY2469" fmla="*/ 60641 h 3540887"/>
              <a:gd name="connsiteX2470" fmla="*/ 1507309 w 3540888"/>
              <a:gd name="connsiteY2470" fmla="*/ 69026 h 3540887"/>
              <a:gd name="connsiteX2471" fmla="*/ 1511501 w 3540888"/>
              <a:gd name="connsiteY2471" fmla="*/ 80961 h 3540887"/>
              <a:gd name="connsiteX2472" fmla="*/ 1512980 w 3540888"/>
              <a:gd name="connsiteY2472" fmla="*/ 72704 h 3540887"/>
              <a:gd name="connsiteX2473" fmla="*/ 1523017 w 3540888"/>
              <a:gd name="connsiteY2473" fmla="*/ 92384 h 3540887"/>
              <a:gd name="connsiteX2474" fmla="*/ 1517697 w 3540888"/>
              <a:gd name="connsiteY2474" fmla="*/ 96833 h 3540887"/>
              <a:gd name="connsiteX2475" fmla="*/ 1534007 w 3540888"/>
              <a:gd name="connsiteY2475" fmla="*/ 91617 h 3540887"/>
              <a:gd name="connsiteX2476" fmla="*/ 1538199 w 3540888"/>
              <a:gd name="connsiteY2476" fmla="*/ 103552 h 3540887"/>
              <a:gd name="connsiteX2477" fmla="*/ 1543167 w 3540888"/>
              <a:gd name="connsiteY2477" fmla="*/ 90977 h 3540887"/>
              <a:gd name="connsiteX2478" fmla="*/ 1562187 w 3540888"/>
              <a:gd name="connsiteY2478" fmla="*/ 105954 h 3540887"/>
              <a:gd name="connsiteX2479" fmla="*/ 1571169 w 3540888"/>
              <a:gd name="connsiteY2479" fmla="*/ 101249 h 3540887"/>
              <a:gd name="connsiteX2480" fmla="*/ 1576313 w 3540888"/>
              <a:gd name="connsiteY2480" fmla="*/ 92741 h 3540887"/>
              <a:gd name="connsiteX2481" fmla="*/ 1578846 w 3540888"/>
              <a:gd name="connsiteY2481" fmla="*/ 108868 h 3540887"/>
              <a:gd name="connsiteX2482" fmla="*/ 1579727 w 3540888"/>
              <a:gd name="connsiteY2482" fmla="*/ 102691 h 3540887"/>
              <a:gd name="connsiteX2483" fmla="*/ 1580035 w 3540888"/>
              <a:gd name="connsiteY2483" fmla="*/ 101834 h 3540887"/>
              <a:gd name="connsiteX2484" fmla="*/ 1580552 w 3540888"/>
              <a:gd name="connsiteY2484" fmla="*/ 102347 h 3540887"/>
              <a:gd name="connsiteX2485" fmla="*/ 1582707 w 3540888"/>
              <a:gd name="connsiteY2485" fmla="*/ 104483 h 3540887"/>
              <a:gd name="connsiteX2486" fmla="*/ 1582394 w 3540888"/>
              <a:gd name="connsiteY2486" fmla="*/ 97274 h 3540887"/>
              <a:gd name="connsiteX2487" fmla="*/ 1586021 w 3540888"/>
              <a:gd name="connsiteY2487" fmla="*/ 104799 h 3540887"/>
              <a:gd name="connsiteX2488" fmla="*/ 1590190 w 3540888"/>
              <a:gd name="connsiteY2488" fmla="*/ 116226 h 3540887"/>
              <a:gd name="connsiteX2489" fmla="*/ 1585573 w 3540888"/>
              <a:gd name="connsiteY2489" fmla="*/ 136930 h 3540887"/>
              <a:gd name="connsiteX2490" fmla="*/ 1605899 w 3540888"/>
              <a:gd name="connsiteY2490" fmla="*/ 139584 h 3540887"/>
              <a:gd name="connsiteX2491" fmla="*/ 1607379 w 3540888"/>
              <a:gd name="connsiteY2491" fmla="*/ 131331 h 3540887"/>
              <a:gd name="connsiteX2492" fmla="*/ 1611919 w 3540888"/>
              <a:gd name="connsiteY2492" fmla="*/ 151395 h 3540887"/>
              <a:gd name="connsiteX2493" fmla="*/ 1610089 w 3540888"/>
              <a:gd name="connsiteY2493" fmla="*/ 151523 h 3540887"/>
              <a:gd name="connsiteX2494" fmla="*/ 1622135 w 3540888"/>
              <a:gd name="connsiteY2494" fmla="*/ 175136 h 3540887"/>
              <a:gd name="connsiteX2495" fmla="*/ 1604169 w 3540888"/>
              <a:gd name="connsiteY2495" fmla="*/ 184541 h 3540887"/>
              <a:gd name="connsiteX2496" fmla="*/ 1606705 w 3540888"/>
              <a:gd name="connsiteY2496" fmla="*/ 200668 h 3540887"/>
              <a:gd name="connsiteX2497" fmla="*/ 1591200 w 3540888"/>
              <a:gd name="connsiteY2497" fmla="*/ 200606 h 3540887"/>
              <a:gd name="connsiteX2498" fmla="*/ 1589263 w 3540888"/>
              <a:gd name="connsiteY2498" fmla="*/ 202867 h 3540887"/>
              <a:gd name="connsiteX2499" fmla="*/ 1586238 w 3540888"/>
              <a:gd name="connsiteY2499" fmla="*/ 201582 h 3540887"/>
              <a:gd name="connsiteX2500" fmla="*/ 1572415 w 3540888"/>
              <a:gd name="connsiteY2500" fmla="*/ 198340 h 3540887"/>
              <a:gd name="connsiteX2501" fmla="*/ 1573890 w 3540888"/>
              <a:gd name="connsiteY2501" fmla="*/ 186001 h 3540887"/>
              <a:gd name="connsiteX2502" fmla="*/ 1578070 w 3540888"/>
              <a:gd name="connsiteY2502" fmla="*/ 189786 h 3540887"/>
              <a:gd name="connsiteX2503" fmla="*/ 1575715 w 3540888"/>
              <a:gd name="connsiteY2503" fmla="*/ 181792 h 3540887"/>
              <a:gd name="connsiteX2504" fmla="*/ 1583550 w 3540888"/>
              <a:gd name="connsiteY2504" fmla="*/ 177167 h 3540887"/>
              <a:gd name="connsiteX2505" fmla="*/ 1571359 w 3540888"/>
              <a:gd name="connsiteY2505" fmla="*/ 173937 h 3540887"/>
              <a:gd name="connsiteX2506" fmla="*/ 1570238 w 3540888"/>
              <a:gd name="connsiteY2506" fmla="*/ 194414 h 3540887"/>
              <a:gd name="connsiteX2507" fmla="*/ 1561698 w 3540888"/>
              <a:gd name="connsiteY2507" fmla="*/ 182770 h 3540887"/>
              <a:gd name="connsiteX2508" fmla="*/ 1561170 w 3540888"/>
              <a:gd name="connsiteY2508" fmla="*/ 170568 h 3540887"/>
              <a:gd name="connsiteX2509" fmla="*/ 1559697 w 3540888"/>
              <a:gd name="connsiteY2509" fmla="*/ 182910 h 3540887"/>
              <a:gd name="connsiteX2510" fmla="*/ 1550806 w 3540888"/>
              <a:gd name="connsiteY2510" fmla="*/ 163132 h 3540887"/>
              <a:gd name="connsiteX2511" fmla="*/ 1555165 w 3540888"/>
              <a:gd name="connsiteY2511" fmla="*/ 170987 h 3540887"/>
              <a:gd name="connsiteX2512" fmla="*/ 1545153 w 3540888"/>
              <a:gd name="connsiteY2512" fmla="*/ 171686 h 3540887"/>
              <a:gd name="connsiteX2513" fmla="*/ 1536020 w 3540888"/>
              <a:gd name="connsiteY2513" fmla="*/ 192721 h 3540887"/>
              <a:gd name="connsiteX2514" fmla="*/ 1535316 w 3540888"/>
              <a:gd name="connsiteY2514" fmla="*/ 176454 h 3540887"/>
              <a:gd name="connsiteX2515" fmla="*/ 1519120 w 3540888"/>
              <a:gd name="connsiteY2515" fmla="*/ 173503 h 3540887"/>
              <a:gd name="connsiteX2516" fmla="*/ 1526777 w 3540888"/>
              <a:gd name="connsiteY2516" fmla="*/ 164809 h 3540887"/>
              <a:gd name="connsiteX2517" fmla="*/ 1522244 w 3540888"/>
              <a:gd name="connsiteY2517" fmla="*/ 152891 h 3540887"/>
              <a:gd name="connsiteX2518" fmla="*/ 1514411 w 3540888"/>
              <a:gd name="connsiteY2518" fmla="*/ 157514 h 3540887"/>
              <a:gd name="connsiteX2519" fmla="*/ 1512056 w 3540888"/>
              <a:gd name="connsiteY2519" fmla="*/ 149520 h 3540887"/>
              <a:gd name="connsiteX2520" fmla="*/ 1515711 w 3540888"/>
              <a:gd name="connsiteY2520" fmla="*/ 141107 h 3540887"/>
              <a:gd name="connsiteX2521" fmla="*/ 1506820 w 3540888"/>
              <a:gd name="connsiteY2521" fmla="*/ 121332 h 3540887"/>
              <a:gd name="connsiteX2522" fmla="*/ 1507347 w 3540888"/>
              <a:gd name="connsiteY2522" fmla="*/ 133531 h 3540887"/>
              <a:gd name="connsiteX2523" fmla="*/ 1504367 w 3540888"/>
              <a:gd name="connsiteY2523" fmla="*/ 134251 h 3540887"/>
              <a:gd name="connsiteX2524" fmla="*/ 1503172 w 3540888"/>
              <a:gd name="connsiteY2524" fmla="*/ 135830 h 3540887"/>
              <a:gd name="connsiteX2525" fmla="*/ 1503268 w 3540888"/>
              <a:gd name="connsiteY2525" fmla="*/ 135500 h 3540887"/>
              <a:gd name="connsiteX2526" fmla="*/ 1501032 w 3540888"/>
              <a:gd name="connsiteY2526" fmla="*/ 129778 h 3540887"/>
              <a:gd name="connsiteX2527" fmla="*/ 1500636 w 3540888"/>
              <a:gd name="connsiteY2527" fmla="*/ 133509 h 3540887"/>
              <a:gd name="connsiteX2528" fmla="*/ 1500266 w 3540888"/>
              <a:gd name="connsiteY2528" fmla="*/ 131605 h 3540887"/>
              <a:gd name="connsiteX2529" fmla="*/ 1492978 w 3540888"/>
              <a:gd name="connsiteY2529" fmla="*/ 126376 h 3540887"/>
              <a:gd name="connsiteX2530" fmla="*/ 1504819 w 3540888"/>
              <a:gd name="connsiteY2530" fmla="*/ 121472 h 3540887"/>
              <a:gd name="connsiteX2531" fmla="*/ 1498106 w 3540888"/>
              <a:gd name="connsiteY2531" fmla="*/ 105619 h 3540887"/>
              <a:gd name="connsiteX2532" fmla="*/ 1505940 w 3540888"/>
              <a:gd name="connsiteY2532" fmla="*/ 100995 h 3540887"/>
              <a:gd name="connsiteX2533" fmla="*/ 1495223 w 3540888"/>
              <a:gd name="connsiteY2533" fmla="*/ 85426 h 3540887"/>
              <a:gd name="connsiteX2534" fmla="*/ 1483562 w 3540888"/>
              <a:gd name="connsiteY2534" fmla="*/ 94398 h 3540887"/>
              <a:gd name="connsiteX2535" fmla="*/ 1481030 w 3540888"/>
              <a:gd name="connsiteY2535" fmla="*/ 82336 h 3540887"/>
              <a:gd name="connsiteX2536" fmla="*/ 1477026 w 3540888"/>
              <a:gd name="connsiteY2536" fmla="*/ 82615 h 3540887"/>
              <a:gd name="connsiteX2537" fmla="*/ 1477378 w 3540888"/>
              <a:gd name="connsiteY2537" fmla="*/ 90749 h 3540887"/>
              <a:gd name="connsiteX2538" fmla="*/ 1471194 w 3540888"/>
              <a:gd name="connsiteY2538" fmla="*/ 87104 h 3540887"/>
              <a:gd name="connsiteX2539" fmla="*/ 1470440 w 3540888"/>
              <a:gd name="connsiteY2539" fmla="*/ 82607 h 3540887"/>
              <a:gd name="connsiteX2540" fmla="*/ 1475225 w 3540888"/>
              <a:gd name="connsiteY2540" fmla="*/ 79660 h 3540887"/>
              <a:gd name="connsiteX2541" fmla="*/ 1476385 w 3540888"/>
              <a:gd name="connsiteY2541" fmla="*/ 70763 h 3540887"/>
              <a:gd name="connsiteX2542" fmla="*/ 1471269 w 3540888"/>
              <a:gd name="connsiteY2542" fmla="*/ 75039 h 3540887"/>
              <a:gd name="connsiteX2543" fmla="*/ 1470558 w 3540888"/>
              <a:gd name="connsiteY2543" fmla="*/ 79006 h 3540887"/>
              <a:gd name="connsiteX2544" fmla="*/ 1470184 w 3540888"/>
              <a:gd name="connsiteY2544" fmla="*/ 81085 h 3540887"/>
              <a:gd name="connsiteX2545" fmla="*/ 1469841 w 3540888"/>
              <a:gd name="connsiteY2545" fmla="*/ 79039 h 3540887"/>
              <a:gd name="connsiteX2546" fmla="*/ 1468489 w 3540888"/>
              <a:gd name="connsiteY2546" fmla="*/ 70975 h 3540887"/>
              <a:gd name="connsiteX2547" fmla="*/ 1442105 w 3540888"/>
              <a:gd name="connsiteY2547" fmla="*/ 64658 h 3540887"/>
              <a:gd name="connsiteX2548" fmla="*/ 1439399 w 3540888"/>
              <a:gd name="connsiteY2548" fmla="*/ 48526 h 3540887"/>
              <a:gd name="connsiteX2549" fmla="*/ 1431740 w 3540888"/>
              <a:gd name="connsiteY2549" fmla="*/ 57218 h 3540887"/>
              <a:gd name="connsiteX2550" fmla="*/ 1433567 w 3540888"/>
              <a:gd name="connsiteY2550" fmla="*/ 53014 h 3540887"/>
              <a:gd name="connsiteX2551" fmla="*/ 1419068 w 3540888"/>
              <a:gd name="connsiteY2551" fmla="*/ 44273 h 3540887"/>
              <a:gd name="connsiteX2552" fmla="*/ 1418728 w 3540888"/>
              <a:gd name="connsiteY2552" fmla="*/ 35192 h 3540887"/>
              <a:gd name="connsiteX2553" fmla="*/ 1417595 w 3540888"/>
              <a:gd name="connsiteY2553" fmla="*/ 35365 h 3540887"/>
              <a:gd name="connsiteX2554" fmla="*/ 1411624 w 3540888"/>
              <a:gd name="connsiteY2554" fmla="*/ 44857 h 3540887"/>
              <a:gd name="connsiteX2555" fmla="*/ 1408341 w 3540888"/>
              <a:gd name="connsiteY2555" fmla="*/ 42982 h 3540887"/>
              <a:gd name="connsiteX2556" fmla="*/ 1407273 w 3540888"/>
              <a:gd name="connsiteY2556" fmla="*/ 37605 h 3540887"/>
              <a:gd name="connsiteX2557" fmla="*/ 1406075 w 3540888"/>
              <a:gd name="connsiteY2557" fmla="*/ 37913 h 3540887"/>
              <a:gd name="connsiteX2558" fmla="*/ 1405255 w 3540888"/>
              <a:gd name="connsiteY2558" fmla="*/ 42752 h 3540887"/>
              <a:gd name="connsiteX2559" fmla="*/ 1405357 w 3540888"/>
              <a:gd name="connsiteY2559" fmla="*/ 50903 h 3540887"/>
              <a:gd name="connsiteX2560" fmla="*/ 1397052 w 3540888"/>
              <a:gd name="connsiteY2560" fmla="*/ 40265 h 3540887"/>
              <a:gd name="connsiteX2561" fmla="*/ 1396979 w 3540888"/>
              <a:gd name="connsiteY2561" fmla="*/ 40252 h 3540887"/>
              <a:gd name="connsiteX2562" fmla="*/ 1243968 w 3540888"/>
              <a:gd name="connsiteY2562" fmla="*/ 79595 h 3540887"/>
              <a:gd name="connsiteX2563" fmla="*/ 1143926 w 3540888"/>
              <a:gd name="connsiteY2563" fmla="*/ 116211 h 3540887"/>
              <a:gd name="connsiteX2564" fmla="*/ 1146309 w 3540888"/>
              <a:gd name="connsiteY2564" fmla="*/ 121512 h 3540887"/>
              <a:gd name="connsiteX2565" fmla="*/ 1149511 w 3540888"/>
              <a:gd name="connsiteY2565" fmla="*/ 125879 h 3540887"/>
              <a:gd name="connsiteX2566" fmla="*/ 1146749 w 3540888"/>
              <a:gd name="connsiteY2566" fmla="*/ 131680 h 3540887"/>
              <a:gd name="connsiteX2567" fmla="*/ 1146662 w 3540888"/>
              <a:gd name="connsiteY2567" fmla="*/ 131763 h 3540887"/>
              <a:gd name="connsiteX2568" fmla="*/ 1146484 w 3540888"/>
              <a:gd name="connsiteY2568" fmla="*/ 125358 h 3540887"/>
              <a:gd name="connsiteX2569" fmla="*/ 1144481 w 3540888"/>
              <a:gd name="connsiteY2569" fmla="*/ 124983 h 3540887"/>
              <a:gd name="connsiteX2570" fmla="*/ 1142730 w 3540888"/>
              <a:gd name="connsiteY2570" fmla="*/ 122143 h 3540887"/>
              <a:gd name="connsiteX2571" fmla="*/ 1142899 w 3540888"/>
              <a:gd name="connsiteY2571" fmla="*/ 116587 h 3540887"/>
              <a:gd name="connsiteX2572" fmla="*/ 1139126 w 3540888"/>
              <a:gd name="connsiteY2572" fmla="*/ 117968 h 3540887"/>
              <a:gd name="connsiteX2573" fmla="*/ 1139147 w 3540888"/>
              <a:gd name="connsiteY2573" fmla="*/ 118443 h 3540887"/>
              <a:gd name="connsiteX2574" fmla="*/ 1138713 w 3540888"/>
              <a:gd name="connsiteY2574" fmla="*/ 118119 h 3540887"/>
              <a:gd name="connsiteX2575" fmla="*/ 1132009 w 3540888"/>
              <a:gd name="connsiteY2575" fmla="*/ 120573 h 3540887"/>
              <a:gd name="connsiteX2576" fmla="*/ 1135494 w 3540888"/>
              <a:gd name="connsiteY2576" fmla="*/ 126857 h 3540887"/>
              <a:gd name="connsiteX2577" fmla="*/ 1130984 w 3540888"/>
              <a:gd name="connsiteY2577" fmla="*/ 126343 h 3540887"/>
              <a:gd name="connsiteX2578" fmla="*/ 1127558 w 3540888"/>
              <a:gd name="connsiteY2578" fmla="*/ 122202 h 3540887"/>
              <a:gd name="connsiteX2579" fmla="*/ 1104376 w 3540888"/>
              <a:gd name="connsiteY2579" fmla="*/ 130687 h 3540887"/>
              <a:gd name="connsiteX2580" fmla="*/ 1104450 w 3540888"/>
              <a:gd name="connsiteY2580" fmla="*/ 131064 h 3540887"/>
              <a:gd name="connsiteX2581" fmla="*/ 1108341 w 3540888"/>
              <a:gd name="connsiteY2581" fmla="*/ 149152 h 3540887"/>
              <a:gd name="connsiteX2582" fmla="*/ 1107042 w 3540888"/>
              <a:gd name="connsiteY2582" fmla="*/ 165560 h 3540887"/>
              <a:gd name="connsiteX2583" fmla="*/ 1109573 w 3540888"/>
              <a:gd name="connsiteY2583" fmla="*/ 177619 h 3540887"/>
              <a:gd name="connsiteX2584" fmla="*/ 1115403 w 3540888"/>
              <a:gd name="connsiteY2584" fmla="*/ 173135 h 3540887"/>
              <a:gd name="connsiteX2585" fmla="*/ 1124646 w 3540888"/>
              <a:gd name="connsiteY2585" fmla="*/ 201043 h 3540887"/>
              <a:gd name="connsiteX2586" fmla="*/ 1121762 w 3540888"/>
              <a:gd name="connsiteY2586" fmla="*/ 180850 h 3540887"/>
              <a:gd name="connsiteX2587" fmla="*/ 1126119 w 3540888"/>
              <a:gd name="connsiteY2587" fmla="*/ 188704 h 3540887"/>
              <a:gd name="connsiteX2588" fmla="*/ 1114874 w 3540888"/>
              <a:gd name="connsiteY2588" fmla="*/ 160931 h 3540887"/>
              <a:gd name="connsiteX2589" fmla="*/ 1125062 w 3540888"/>
              <a:gd name="connsiteY2589" fmla="*/ 164302 h 3540887"/>
              <a:gd name="connsiteX2590" fmla="*/ 1133951 w 3540888"/>
              <a:gd name="connsiteY2590" fmla="*/ 184075 h 3540887"/>
              <a:gd name="connsiteX2591" fmla="*/ 1128122 w 3540888"/>
              <a:gd name="connsiteY2591" fmla="*/ 188564 h 3540887"/>
              <a:gd name="connsiteX2592" fmla="*/ 1126471 w 3540888"/>
              <a:gd name="connsiteY2592" fmla="*/ 196838 h 3540887"/>
              <a:gd name="connsiteX2593" fmla="*/ 1129002 w 3540888"/>
              <a:gd name="connsiteY2593" fmla="*/ 208901 h 3540887"/>
              <a:gd name="connsiteX2594" fmla="*/ 1109858 w 3540888"/>
              <a:gd name="connsiteY2594" fmla="*/ 230633 h 3540887"/>
              <a:gd name="connsiteX2595" fmla="*/ 1127527 w 3540888"/>
              <a:gd name="connsiteY2595" fmla="*/ 221240 h 3540887"/>
              <a:gd name="connsiteX2596" fmla="*/ 1128582 w 3540888"/>
              <a:gd name="connsiteY2596" fmla="*/ 245643 h 3540887"/>
              <a:gd name="connsiteX2597" fmla="*/ 1134767 w 3540888"/>
              <a:gd name="connsiteY2597" fmla="*/ 249293 h 3540887"/>
              <a:gd name="connsiteX2598" fmla="*/ 1136415 w 3540888"/>
              <a:gd name="connsiteY2598" fmla="*/ 241019 h 3540887"/>
              <a:gd name="connsiteX2599" fmla="*/ 1136944 w 3540888"/>
              <a:gd name="connsiteY2599" fmla="*/ 253218 h 3540887"/>
              <a:gd name="connsiteX2600" fmla="*/ 1123103 w 3540888"/>
              <a:gd name="connsiteY2600" fmla="*/ 258266 h 3540887"/>
              <a:gd name="connsiteX2601" fmla="*/ 1127286 w 3540888"/>
              <a:gd name="connsiteY2601" fmla="*/ 262051 h 3540887"/>
              <a:gd name="connsiteX2602" fmla="*/ 1121630 w 3540888"/>
              <a:gd name="connsiteY2602" fmla="*/ 270608 h 3540887"/>
              <a:gd name="connsiteX2603" fmla="*/ 1100549 w 3540888"/>
              <a:gd name="connsiteY2603" fmla="*/ 247600 h 3540887"/>
              <a:gd name="connsiteX2604" fmla="*/ 1104026 w 3540888"/>
              <a:gd name="connsiteY2604" fmla="*/ 235121 h 3540887"/>
              <a:gd name="connsiteX2605" fmla="*/ 1095665 w 3540888"/>
              <a:gd name="connsiteY2605" fmla="*/ 227546 h 3540887"/>
              <a:gd name="connsiteX2606" fmla="*/ 1092365 w 3540888"/>
              <a:gd name="connsiteY2606" fmla="*/ 244094 h 3540887"/>
              <a:gd name="connsiteX2607" fmla="*/ 1089481 w 3540888"/>
              <a:gd name="connsiteY2607" fmla="*/ 223896 h 3540887"/>
              <a:gd name="connsiteX2608" fmla="*/ 1080944 w 3540888"/>
              <a:gd name="connsiteY2608" fmla="*/ 212257 h 3540887"/>
              <a:gd name="connsiteX2609" fmla="*/ 1079293 w 3540888"/>
              <a:gd name="connsiteY2609" fmla="*/ 220532 h 3540887"/>
              <a:gd name="connsiteX2610" fmla="*/ 1062748 w 3540888"/>
              <a:gd name="connsiteY2610" fmla="*/ 209446 h 3540887"/>
              <a:gd name="connsiteX2611" fmla="*/ 1062219 w 3540888"/>
              <a:gd name="connsiteY2611" fmla="*/ 197242 h 3540887"/>
              <a:gd name="connsiteX2612" fmla="*/ 1055684 w 3540888"/>
              <a:gd name="connsiteY2612" fmla="*/ 185463 h 3540887"/>
              <a:gd name="connsiteX2613" fmla="*/ 1059687 w 3540888"/>
              <a:gd name="connsiteY2613" fmla="*/ 185183 h 3540887"/>
              <a:gd name="connsiteX2614" fmla="*/ 1057332 w 3540888"/>
              <a:gd name="connsiteY2614" fmla="*/ 177189 h 3540887"/>
              <a:gd name="connsiteX2615" fmla="*/ 1051151 w 3540888"/>
              <a:gd name="connsiteY2615" fmla="*/ 173539 h 3540887"/>
              <a:gd name="connsiteX2616" fmla="*/ 1038959 w 3540888"/>
              <a:gd name="connsiteY2616" fmla="*/ 170313 h 3540887"/>
              <a:gd name="connsiteX2617" fmla="*/ 1040609 w 3540888"/>
              <a:gd name="connsiteY2617" fmla="*/ 162040 h 3540887"/>
              <a:gd name="connsiteX2618" fmla="*/ 1041338 w 3540888"/>
              <a:gd name="connsiteY2618" fmla="*/ 158384 h 3540887"/>
              <a:gd name="connsiteX2619" fmla="*/ 1037032 w 3540888"/>
              <a:gd name="connsiteY2619" fmla="*/ 160458 h 3540887"/>
              <a:gd name="connsiteX2620" fmla="*/ 1035613 w 3540888"/>
              <a:gd name="connsiteY2620" fmla="*/ 165824 h 3540887"/>
              <a:gd name="connsiteX2621" fmla="*/ 1035346 w 3540888"/>
              <a:gd name="connsiteY2621" fmla="*/ 163882 h 3540887"/>
              <a:gd name="connsiteX2622" fmla="*/ 1033839 w 3540888"/>
              <a:gd name="connsiteY2622" fmla="*/ 161997 h 3540887"/>
              <a:gd name="connsiteX2623" fmla="*/ 1031396 w 3540888"/>
              <a:gd name="connsiteY2623" fmla="*/ 163174 h 3540887"/>
              <a:gd name="connsiteX2624" fmla="*/ 1031901 w 3540888"/>
              <a:gd name="connsiteY2624" fmla="*/ 165431 h 3540887"/>
              <a:gd name="connsiteX2625" fmla="*/ 1034473 w 3540888"/>
              <a:gd name="connsiteY2625" fmla="*/ 166698 h 3540887"/>
              <a:gd name="connsiteX2626" fmla="*/ 1034952 w 3540888"/>
              <a:gd name="connsiteY2626" fmla="*/ 167636 h 3540887"/>
              <a:gd name="connsiteX2627" fmla="*/ 1032510 w 3540888"/>
              <a:gd name="connsiteY2627" fmla="*/ 172101 h 3540887"/>
              <a:gd name="connsiteX2628" fmla="*/ 1031302 w 3540888"/>
              <a:gd name="connsiteY2628" fmla="*/ 179006 h 3540887"/>
              <a:gd name="connsiteX2629" fmla="*/ 1023293 w 3540888"/>
              <a:gd name="connsiteY2629" fmla="*/ 179565 h 3540887"/>
              <a:gd name="connsiteX2630" fmla="*/ 1019991 w 3540888"/>
              <a:gd name="connsiteY2630" fmla="*/ 196114 h 3540887"/>
              <a:gd name="connsiteX2631" fmla="*/ 1017746 w 3540888"/>
              <a:gd name="connsiteY2631" fmla="*/ 237064 h 3540887"/>
              <a:gd name="connsiteX2632" fmla="*/ 1018098 w 3540888"/>
              <a:gd name="connsiteY2632" fmla="*/ 245198 h 3540887"/>
              <a:gd name="connsiteX2633" fmla="*/ 1026110 w 3540888"/>
              <a:gd name="connsiteY2633" fmla="*/ 244638 h 3540887"/>
              <a:gd name="connsiteX2634" fmla="*/ 1020102 w 3540888"/>
              <a:gd name="connsiteY2634" fmla="*/ 245058 h 3540887"/>
              <a:gd name="connsiteX2635" fmla="*/ 1020630 w 3540888"/>
              <a:gd name="connsiteY2635" fmla="*/ 257261 h 3540887"/>
              <a:gd name="connsiteX2636" fmla="*/ 1027165 w 3540888"/>
              <a:gd name="connsiteY2636" fmla="*/ 269040 h 3540887"/>
              <a:gd name="connsiteX2637" fmla="*/ 1038475 w 3540888"/>
              <a:gd name="connsiteY2637" fmla="*/ 251934 h 3540887"/>
              <a:gd name="connsiteX2638" fmla="*/ 1038826 w 3540888"/>
              <a:gd name="connsiteY2638" fmla="*/ 260068 h 3540887"/>
              <a:gd name="connsiteX2639" fmla="*/ 1045476 w 3540888"/>
              <a:gd name="connsiteY2639" fmla="*/ 256142 h 3540887"/>
              <a:gd name="connsiteX2640" fmla="*/ 1045368 w 3540888"/>
              <a:gd name="connsiteY2640" fmla="*/ 259551 h 3540887"/>
              <a:gd name="connsiteX2641" fmla="*/ 1046961 w 3540888"/>
              <a:gd name="connsiteY2641" fmla="*/ 255522 h 3540887"/>
              <a:gd name="connsiteX2642" fmla="*/ 1047159 w 3540888"/>
              <a:gd name="connsiteY2642" fmla="*/ 255018 h 3540887"/>
              <a:gd name="connsiteX2643" fmla="*/ 1047698 w 3540888"/>
              <a:gd name="connsiteY2643" fmla="*/ 253655 h 3540887"/>
              <a:gd name="connsiteX2644" fmla="*/ 1049206 w 3540888"/>
              <a:gd name="connsiteY2644" fmla="*/ 251886 h 3540887"/>
              <a:gd name="connsiteX2645" fmla="*/ 1049886 w 3540888"/>
              <a:gd name="connsiteY2645" fmla="*/ 249783 h 3540887"/>
              <a:gd name="connsiteX2646" fmla="*/ 1050236 w 3540888"/>
              <a:gd name="connsiteY2646" fmla="*/ 251065 h 3540887"/>
              <a:gd name="connsiteX2647" fmla="*/ 1053808 w 3540888"/>
              <a:gd name="connsiteY2647" fmla="*/ 253570 h 3540887"/>
              <a:gd name="connsiteX2648" fmla="*/ 1054148 w 3540888"/>
              <a:gd name="connsiteY2648" fmla="*/ 253957 h 3540887"/>
              <a:gd name="connsiteX2649" fmla="*/ 1053638 w 3540888"/>
              <a:gd name="connsiteY2649" fmla="*/ 258588 h 3540887"/>
              <a:gd name="connsiteX2650" fmla="*/ 1051192 w 3540888"/>
              <a:gd name="connsiteY2650" fmla="*/ 267363 h 3540887"/>
              <a:gd name="connsiteX2651" fmla="*/ 1046836 w 3540888"/>
              <a:gd name="connsiteY2651" fmla="*/ 259509 h 3540887"/>
              <a:gd name="connsiteX2652" fmla="*/ 1043359 w 3540888"/>
              <a:gd name="connsiteY2652" fmla="*/ 271991 h 3540887"/>
              <a:gd name="connsiteX2653" fmla="*/ 1047892 w 3540888"/>
              <a:gd name="connsiteY2653" fmla="*/ 283915 h 3540887"/>
              <a:gd name="connsiteX2654" fmla="*/ 1055903 w 3540888"/>
              <a:gd name="connsiteY2654" fmla="*/ 283356 h 3540887"/>
              <a:gd name="connsiteX2655" fmla="*/ 1050247 w 3540888"/>
              <a:gd name="connsiteY2655" fmla="*/ 291909 h 3540887"/>
              <a:gd name="connsiteX2656" fmla="*/ 1048244 w 3540888"/>
              <a:gd name="connsiteY2656" fmla="*/ 292049 h 3540887"/>
              <a:gd name="connsiteX2657" fmla="*/ 1040235 w 3540888"/>
              <a:gd name="connsiteY2657" fmla="*/ 292609 h 3540887"/>
              <a:gd name="connsiteX2658" fmla="*/ 1042591 w 3540888"/>
              <a:gd name="connsiteY2658" fmla="*/ 300602 h 3540887"/>
              <a:gd name="connsiteX2659" fmla="*/ 1036054 w 3540888"/>
              <a:gd name="connsiteY2659" fmla="*/ 288819 h 3540887"/>
              <a:gd name="connsiteX2660" fmla="*/ 1036067 w 3540888"/>
              <a:gd name="connsiteY2660" fmla="*/ 294938 h 3540887"/>
              <a:gd name="connsiteX2661" fmla="*/ 1035603 w 3540888"/>
              <a:gd name="connsiteY2661" fmla="*/ 296880 h 3540887"/>
              <a:gd name="connsiteX2662" fmla="*/ 1035749 w 3540888"/>
              <a:gd name="connsiteY2662" fmla="*/ 297000 h 3540887"/>
              <a:gd name="connsiteX2663" fmla="*/ 1034580 w 3540888"/>
              <a:gd name="connsiteY2663" fmla="*/ 301162 h 3540887"/>
              <a:gd name="connsiteX2664" fmla="*/ 1035603 w 3540888"/>
              <a:gd name="connsiteY2664" fmla="*/ 296880 h 3540887"/>
              <a:gd name="connsiteX2665" fmla="*/ 1034610 w 3540888"/>
              <a:gd name="connsiteY2665" fmla="*/ 296059 h 3540887"/>
              <a:gd name="connsiteX2666" fmla="*/ 1030399 w 3540888"/>
              <a:gd name="connsiteY2666" fmla="*/ 297372 h 3540887"/>
              <a:gd name="connsiteX2667" fmla="*/ 1029434 w 3540888"/>
              <a:gd name="connsiteY2667" fmla="*/ 304071 h 3540887"/>
              <a:gd name="connsiteX2668" fmla="*/ 1027197 w 3540888"/>
              <a:gd name="connsiteY2668" fmla="*/ 302235 h 3540887"/>
              <a:gd name="connsiteX2669" fmla="*/ 1027584 w 3540888"/>
              <a:gd name="connsiteY2669" fmla="*/ 292732 h 3540887"/>
              <a:gd name="connsiteX2670" fmla="*/ 1029304 w 3540888"/>
              <a:gd name="connsiteY2670" fmla="*/ 276344 h 3540887"/>
              <a:gd name="connsiteX2671" fmla="*/ 1026324 w 3540888"/>
              <a:gd name="connsiteY2671" fmla="*/ 289145 h 3540887"/>
              <a:gd name="connsiteX2672" fmla="*/ 1022438 w 3540888"/>
              <a:gd name="connsiteY2672" fmla="*/ 281021 h 3540887"/>
              <a:gd name="connsiteX2673" fmla="*/ 1025287 w 3540888"/>
              <a:gd name="connsiteY2673" fmla="*/ 306012 h 3540887"/>
              <a:gd name="connsiteX2674" fmla="*/ 1026099 w 3540888"/>
              <a:gd name="connsiteY2674" fmla="*/ 304382 h 3540887"/>
              <a:gd name="connsiteX2675" fmla="*/ 1026399 w 3540888"/>
              <a:gd name="connsiteY2675" fmla="*/ 304856 h 3540887"/>
              <a:gd name="connsiteX2676" fmla="*/ 1025205 w 3540888"/>
              <a:gd name="connsiteY2676" fmla="*/ 326620 h 3540887"/>
              <a:gd name="connsiteX2677" fmla="*/ 1023608 w 3540888"/>
              <a:gd name="connsiteY2677" fmla="*/ 328475 h 3540887"/>
              <a:gd name="connsiteX2678" fmla="*/ 1021227 w 3540888"/>
              <a:gd name="connsiteY2678" fmla="*/ 334703 h 3540887"/>
              <a:gd name="connsiteX2679" fmla="*/ 1022887 w 3540888"/>
              <a:gd name="connsiteY2679" fmla="*/ 337342 h 3540887"/>
              <a:gd name="connsiteX2680" fmla="*/ 1022904 w 3540888"/>
              <a:gd name="connsiteY2680" fmla="*/ 337545 h 3540887"/>
              <a:gd name="connsiteX2681" fmla="*/ 1019834 w 3540888"/>
              <a:gd name="connsiteY2681" fmla="*/ 336949 h 3540887"/>
              <a:gd name="connsiteX2682" fmla="*/ 1014037 w 3540888"/>
              <a:gd name="connsiteY2682" fmla="*/ 346531 h 3540887"/>
              <a:gd name="connsiteX2683" fmla="*/ 1004144 w 3540888"/>
              <a:gd name="connsiteY2683" fmla="*/ 339935 h 3540887"/>
              <a:gd name="connsiteX2684" fmla="*/ 1004618 w 3540888"/>
              <a:gd name="connsiteY2684" fmla="*/ 339475 h 3540887"/>
              <a:gd name="connsiteX2685" fmla="*/ 1008584 w 3540888"/>
              <a:gd name="connsiteY2685" fmla="*/ 335627 h 3540887"/>
              <a:gd name="connsiteX2686" fmla="*/ 1012703 w 3540888"/>
              <a:gd name="connsiteY2686" fmla="*/ 334605 h 3540887"/>
              <a:gd name="connsiteX2687" fmla="*/ 1015242 w 3540888"/>
              <a:gd name="connsiteY2687" fmla="*/ 336796 h 3540887"/>
              <a:gd name="connsiteX2688" fmla="*/ 1017583 w 3540888"/>
              <a:gd name="connsiteY2688" fmla="*/ 335612 h 3540887"/>
              <a:gd name="connsiteX2689" fmla="*/ 1012885 w 3540888"/>
              <a:gd name="connsiteY2689" fmla="*/ 315532 h 3540887"/>
              <a:gd name="connsiteX2690" fmla="*/ 1018433 w 3540888"/>
              <a:gd name="connsiteY2690" fmla="*/ 311063 h 3540887"/>
              <a:gd name="connsiteX2691" fmla="*/ 1010095 w 3540888"/>
              <a:gd name="connsiteY2691" fmla="*/ 295320 h 3540887"/>
              <a:gd name="connsiteX2692" fmla="*/ 1008715 w 3540888"/>
              <a:gd name="connsiteY2692" fmla="*/ 307660 h 3540887"/>
              <a:gd name="connsiteX2693" fmla="*/ 1006805 w 3540888"/>
              <a:gd name="connsiteY2693" fmla="*/ 307794 h 3540887"/>
              <a:gd name="connsiteX2694" fmla="*/ 1009772 w 3540888"/>
              <a:gd name="connsiteY2694" fmla="*/ 332075 h 3540887"/>
              <a:gd name="connsiteX2695" fmla="*/ 1012411 w 3540888"/>
              <a:gd name="connsiteY2695" fmla="*/ 334353 h 3540887"/>
              <a:gd name="connsiteX2696" fmla="*/ 1006434 w 3540888"/>
              <a:gd name="connsiteY2696" fmla="*/ 332243 h 3540887"/>
              <a:gd name="connsiteX2697" fmla="*/ 1002636 w 3540888"/>
              <a:gd name="connsiteY2697" fmla="*/ 335627 h 3540887"/>
              <a:gd name="connsiteX2698" fmla="*/ 997678 w 3540888"/>
              <a:gd name="connsiteY2698" fmla="*/ 331296 h 3540887"/>
              <a:gd name="connsiteX2699" fmla="*/ 994869 w 3540888"/>
              <a:gd name="connsiteY2699" fmla="*/ 333750 h 3540887"/>
              <a:gd name="connsiteX2700" fmla="*/ 992578 w 3540888"/>
              <a:gd name="connsiteY2700" fmla="*/ 332223 h 3540887"/>
              <a:gd name="connsiteX2701" fmla="*/ 981952 w 3540888"/>
              <a:gd name="connsiteY2701" fmla="*/ 329292 h 3540887"/>
              <a:gd name="connsiteX2702" fmla="*/ 981839 w 3540888"/>
              <a:gd name="connsiteY2702" fmla="*/ 329001 h 3540887"/>
              <a:gd name="connsiteX2703" fmla="*/ 979216 w 3540888"/>
              <a:gd name="connsiteY2703" fmla="*/ 321345 h 3540887"/>
              <a:gd name="connsiteX2704" fmla="*/ 983045 w 3540888"/>
              <a:gd name="connsiteY2704" fmla="*/ 316995 h 3540887"/>
              <a:gd name="connsiteX2705" fmla="*/ 978336 w 3540888"/>
              <a:gd name="connsiteY2705" fmla="*/ 301007 h 3540887"/>
              <a:gd name="connsiteX2706" fmla="*/ 982165 w 3540888"/>
              <a:gd name="connsiteY2706" fmla="*/ 296663 h 3540887"/>
              <a:gd name="connsiteX2707" fmla="*/ 975101 w 3540888"/>
              <a:gd name="connsiteY2707" fmla="*/ 272675 h 3540887"/>
              <a:gd name="connsiteX2708" fmla="*/ 972856 w 3540888"/>
              <a:gd name="connsiteY2708" fmla="*/ 313630 h 3540887"/>
              <a:gd name="connsiteX2709" fmla="*/ 977036 w 3540888"/>
              <a:gd name="connsiteY2709" fmla="*/ 317415 h 3540887"/>
              <a:gd name="connsiteX2710" fmla="*/ 972859 w 3540888"/>
              <a:gd name="connsiteY2710" fmla="*/ 323827 h 3540887"/>
              <a:gd name="connsiteX2711" fmla="*/ 972184 w 3540888"/>
              <a:gd name="connsiteY2711" fmla="*/ 326728 h 3540887"/>
              <a:gd name="connsiteX2712" fmla="*/ 967570 w 3540888"/>
              <a:gd name="connsiteY2712" fmla="*/ 326177 h 3540887"/>
              <a:gd name="connsiteX2713" fmla="*/ 966748 w 3540888"/>
              <a:gd name="connsiteY2713" fmla="*/ 321280 h 3540887"/>
              <a:gd name="connsiteX2714" fmla="*/ 964663 w 3540888"/>
              <a:gd name="connsiteY2714" fmla="*/ 325830 h 3540887"/>
              <a:gd name="connsiteX2715" fmla="*/ 963709 w 3540888"/>
              <a:gd name="connsiteY2715" fmla="*/ 325716 h 3540887"/>
              <a:gd name="connsiteX2716" fmla="*/ 959753 w 3540888"/>
              <a:gd name="connsiteY2716" fmla="*/ 324393 h 3540887"/>
              <a:gd name="connsiteX2717" fmla="*/ 957376 w 3540888"/>
              <a:gd name="connsiteY2717" fmla="*/ 320119 h 3540887"/>
              <a:gd name="connsiteX2718" fmla="*/ 957786 w 3540888"/>
              <a:gd name="connsiteY2718" fmla="*/ 318561 h 3540887"/>
              <a:gd name="connsiteX2719" fmla="*/ 956648 w 3540888"/>
              <a:gd name="connsiteY2719" fmla="*/ 318810 h 3540887"/>
              <a:gd name="connsiteX2720" fmla="*/ 956367 w 3540888"/>
              <a:gd name="connsiteY2720" fmla="*/ 318306 h 3540887"/>
              <a:gd name="connsiteX2721" fmla="*/ 956224 w 3540888"/>
              <a:gd name="connsiteY2721" fmla="*/ 318903 h 3540887"/>
              <a:gd name="connsiteX2722" fmla="*/ 954504 w 3540888"/>
              <a:gd name="connsiteY2722" fmla="*/ 319280 h 3540887"/>
              <a:gd name="connsiteX2723" fmla="*/ 952670 w 3540888"/>
              <a:gd name="connsiteY2723" fmla="*/ 322836 h 3540887"/>
              <a:gd name="connsiteX2724" fmla="*/ 954932 w 3540888"/>
              <a:gd name="connsiteY2724" fmla="*/ 324304 h 3540887"/>
              <a:gd name="connsiteX2725" fmla="*/ 954341 w 3540888"/>
              <a:gd name="connsiteY2725" fmla="*/ 326775 h 3540887"/>
              <a:gd name="connsiteX2726" fmla="*/ 962443 w 3540888"/>
              <a:gd name="connsiteY2726" fmla="*/ 335242 h 3540887"/>
              <a:gd name="connsiteX2727" fmla="*/ 962538 w 3540888"/>
              <a:gd name="connsiteY2727" fmla="*/ 335192 h 3540887"/>
              <a:gd name="connsiteX2728" fmla="*/ 962882 w 3540888"/>
              <a:gd name="connsiteY2728" fmla="*/ 338745 h 3540887"/>
              <a:gd name="connsiteX2729" fmla="*/ 961724 w 3540888"/>
              <a:gd name="connsiteY2729" fmla="*/ 334806 h 3540887"/>
              <a:gd name="connsiteX2730" fmla="*/ 953119 w 3540888"/>
              <a:gd name="connsiteY2730" fmla="*/ 368041 h 3540887"/>
              <a:gd name="connsiteX2731" fmla="*/ 946407 w 3540888"/>
              <a:gd name="connsiteY2731" fmla="*/ 352193 h 3540887"/>
              <a:gd name="connsiteX2732" fmla="*/ 950059 w 3540888"/>
              <a:gd name="connsiteY2732" fmla="*/ 343779 h 3540887"/>
              <a:gd name="connsiteX2733" fmla="*/ 944148 w 3540888"/>
              <a:gd name="connsiteY2733" fmla="*/ 340621 h 3540887"/>
              <a:gd name="connsiteX2734" fmla="*/ 944534 w 3540888"/>
              <a:gd name="connsiteY2734" fmla="*/ 336506 h 3540887"/>
              <a:gd name="connsiteX2735" fmla="*/ 954343 w 3540888"/>
              <a:gd name="connsiteY2735" fmla="*/ 338927 h 3540887"/>
              <a:gd name="connsiteX2736" fmla="*/ 946411 w 3540888"/>
              <a:gd name="connsiteY2736" fmla="*/ 318306 h 3540887"/>
              <a:gd name="connsiteX2737" fmla="*/ 944427 w 3540888"/>
              <a:gd name="connsiteY2737" fmla="*/ 318306 h 3540887"/>
              <a:gd name="connsiteX2738" fmla="*/ 938479 w 3540888"/>
              <a:gd name="connsiteY2738" fmla="*/ 330678 h 3540887"/>
              <a:gd name="connsiteX2739" fmla="*/ 936495 w 3540888"/>
              <a:gd name="connsiteY2739" fmla="*/ 322945 h 3540887"/>
              <a:gd name="connsiteX2740" fmla="*/ 935229 w 3540888"/>
              <a:gd name="connsiteY2740" fmla="*/ 319981 h 3540887"/>
              <a:gd name="connsiteX2741" fmla="*/ 936195 w 3540888"/>
              <a:gd name="connsiteY2741" fmla="*/ 319248 h 3540887"/>
              <a:gd name="connsiteX2742" fmla="*/ 940819 w 3540888"/>
              <a:gd name="connsiteY2742" fmla="*/ 315866 h 3540887"/>
              <a:gd name="connsiteX2743" fmla="*/ 944980 w 3540888"/>
              <a:gd name="connsiteY2743" fmla="*/ 301808 h 3540887"/>
              <a:gd name="connsiteX2744" fmla="*/ 945953 w 3540888"/>
              <a:gd name="connsiteY2744" fmla="*/ 301028 h 3540887"/>
              <a:gd name="connsiteX2745" fmla="*/ 946713 w 3540888"/>
              <a:gd name="connsiteY2745" fmla="*/ 302670 h 3540887"/>
              <a:gd name="connsiteX2746" fmla="*/ 948450 w 3540888"/>
              <a:gd name="connsiteY2746" fmla="*/ 307067 h 3540887"/>
              <a:gd name="connsiteX2747" fmla="*/ 945273 w 3540888"/>
              <a:gd name="connsiteY2747" fmla="*/ 315319 h 3540887"/>
              <a:gd name="connsiteX2748" fmla="*/ 949144 w 3540888"/>
              <a:gd name="connsiteY2748" fmla="*/ 323082 h 3540887"/>
              <a:gd name="connsiteX2749" fmla="*/ 949400 w 3540888"/>
              <a:gd name="connsiteY2749" fmla="*/ 303487 h 3540887"/>
              <a:gd name="connsiteX2750" fmla="*/ 949982 w 3540888"/>
              <a:gd name="connsiteY2750" fmla="*/ 297800 h 3540887"/>
              <a:gd name="connsiteX2751" fmla="*/ 950470 w 3540888"/>
              <a:gd name="connsiteY2751" fmla="*/ 297408 h 3540887"/>
              <a:gd name="connsiteX2752" fmla="*/ 952191 w 3540888"/>
              <a:gd name="connsiteY2752" fmla="*/ 293808 h 3540887"/>
              <a:gd name="connsiteX2753" fmla="*/ 952643 w 3540888"/>
              <a:gd name="connsiteY2753" fmla="*/ 296733 h 3540887"/>
              <a:gd name="connsiteX2754" fmla="*/ 954980 w 3540888"/>
              <a:gd name="connsiteY2754" fmla="*/ 294561 h 3540887"/>
              <a:gd name="connsiteX2755" fmla="*/ 953505 w 3540888"/>
              <a:gd name="connsiteY2755" fmla="*/ 291058 h 3540887"/>
              <a:gd name="connsiteX2756" fmla="*/ 953779 w 3540888"/>
              <a:gd name="connsiteY2756" fmla="*/ 290485 h 3540887"/>
              <a:gd name="connsiteX2757" fmla="*/ 952590 w 3540888"/>
              <a:gd name="connsiteY2757" fmla="*/ 286303 h 3540887"/>
              <a:gd name="connsiteX2758" fmla="*/ 952698 w 3540888"/>
              <a:gd name="connsiteY2758" fmla="*/ 282674 h 3540887"/>
              <a:gd name="connsiteX2759" fmla="*/ 956742 w 3540888"/>
              <a:gd name="connsiteY2759" fmla="*/ 294438 h 3540887"/>
              <a:gd name="connsiteX2760" fmla="*/ 949201 w 3540888"/>
              <a:gd name="connsiteY2760" fmla="*/ 242753 h 3540887"/>
              <a:gd name="connsiteX2761" fmla="*/ 943020 w 3540888"/>
              <a:gd name="connsiteY2761" fmla="*/ 263265 h 3540887"/>
              <a:gd name="connsiteX2762" fmla="*/ 948479 w 3540888"/>
              <a:gd name="connsiteY2762" fmla="*/ 266900 h 3540887"/>
              <a:gd name="connsiteX2763" fmla="*/ 947584 w 3540888"/>
              <a:gd name="connsiteY2763" fmla="*/ 287048 h 3540887"/>
              <a:gd name="connsiteX2764" fmla="*/ 946150 w 3540888"/>
              <a:gd name="connsiteY2764" fmla="*/ 289656 h 3540887"/>
              <a:gd name="connsiteX2765" fmla="*/ 946155 w 3540888"/>
              <a:gd name="connsiteY2765" fmla="*/ 291119 h 3540887"/>
              <a:gd name="connsiteX2766" fmla="*/ 945918 w 3540888"/>
              <a:gd name="connsiteY2766" fmla="*/ 291606 h 3540887"/>
              <a:gd name="connsiteX2767" fmla="*/ 941939 w 3540888"/>
              <a:gd name="connsiteY2767" fmla="*/ 295390 h 3540887"/>
              <a:gd name="connsiteX2768" fmla="*/ 939235 w 3540888"/>
              <a:gd name="connsiteY2768" fmla="*/ 279261 h 3540887"/>
              <a:gd name="connsiteX2769" fmla="*/ 923214 w 3540888"/>
              <a:gd name="connsiteY2769" fmla="*/ 280379 h 3540887"/>
              <a:gd name="connsiteX2770" fmla="*/ 923742 w 3540888"/>
              <a:gd name="connsiteY2770" fmla="*/ 292583 h 3540887"/>
              <a:gd name="connsiteX2771" fmla="*/ 919562 w 3540888"/>
              <a:gd name="connsiteY2771" fmla="*/ 288793 h 3540887"/>
              <a:gd name="connsiteX2772" fmla="*/ 923214 w 3540888"/>
              <a:gd name="connsiteY2772" fmla="*/ 280379 h 3540887"/>
              <a:gd name="connsiteX2773" fmla="*/ 914677 w 3540888"/>
              <a:gd name="connsiteY2773" fmla="*/ 268736 h 3540887"/>
              <a:gd name="connsiteX2774" fmla="*/ 910849 w 3540888"/>
              <a:gd name="connsiteY2774" fmla="*/ 273084 h 3540887"/>
              <a:gd name="connsiteX2775" fmla="*/ 912498 w 3540888"/>
              <a:gd name="connsiteY2775" fmla="*/ 264810 h 3540887"/>
              <a:gd name="connsiteX2776" fmla="*/ 921806 w 3540888"/>
              <a:gd name="connsiteY2776" fmla="*/ 247843 h 3540887"/>
              <a:gd name="connsiteX2777" fmla="*/ 914691 w 3540888"/>
              <a:gd name="connsiteY2777" fmla="*/ 228451 h 3540887"/>
              <a:gd name="connsiteX2778" fmla="*/ 911689 w 3540888"/>
              <a:gd name="connsiteY2778" fmla="*/ 222708 h 3540887"/>
              <a:gd name="connsiteX2779" fmla="*/ 883937 w 3540888"/>
              <a:gd name="connsiteY2779" fmla="*/ 239567 h 3540887"/>
              <a:gd name="connsiteX2780" fmla="*/ 885412 w 3540888"/>
              <a:gd name="connsiteY2780" fmla="*/ 242225 h 3540887"/>
              <a:gd name="connsiteX2781" fmla="*/ 899957 w 3540888"/>
              <a:gd name="connsiteY2781" fmla="*/ 253446 h 3540887"/>
              <a:gd name="connsiteX2782" fmla="*/ 891947 w 3540888"/>
              <a:gd name="connsiteY2782" fmla="*/ 254005 h 3540887"/>
              <a:gd name="connsiteX2783" fmla="*/ 889592 w 3540888"/>
              <a:gd name="connsiteY2783" fmla="*/ 246011 h 3540887"/>
              <a:gd name="connsiteX2784" fmla="*/ 883584 w 3540888"/>
              <a:gd name="connsiteY2784" fmla="*/ 246430 h 3540887"/>
              <a:gd name="connsiteX2785" fmla="*/ 890472 w 3540888"/>
              <a:gd name="connsiteY2785" fmla="*/ 266348 h 3540887"/>
              <a:gd name="connsiteX2786" fmla="*/ 904313 w 3540888"/>
              <a:gd name="connsiteY2786" fmla="*/ 261300 h 3540887"/>
              <a:gd name="connsiteX2787" fmla="*/ 903189 w 3540888"/>
              <a:gd name="connsiteY2787" fmla="*/ 281777 h 3540887"/>
              <a:gd name="connsiteX2788" fmla="*/ 910673 w 3540888"/>
              <a:gd name="connsiteY2788" fmla="*/ 269015 h 3540887"/>
              <a:gd name="connsiteX2789" fmla="*/ 907373 w 3540888"/>
              <a:gd name="connsiteY2789" fmla="*/ 285567 h 3540887"/>
              <a:gd name="connsiteX2790" fmla="*/ 913730 w 3540888"/>
              <a:gd name="connsiteY2790" fmla="*/ 293282 h 3540887"/>
              <a:gd name="connsiteX2791" fmla="*/ 908253 w 3540888"/>
              <a:gd name="connsiteY2791" fmla="*/ 305900 h 3540887"/>
              <a:gd name="connsiteX2792" fmla="*/ 908781 w 3540888"/>
              <a:gd name="connsiteY2792" fmla="*/ 318103 h 3540887"/>
              <a:gd name="connsiteX2793" fmla="*/ 914610 w 3540888"/>
              <a:gd name="connsiteY2793" fmla="*/ 313615 h 3540887"/>
              <a:gd name="connsiteX2794" fmla="*/ 919849 w 3540888"/>
              <a:gd name="connsiteY2794" fmla="*/ 341806 h 3540887"/>
              <a:gd name="connsiteX2795" fmla="*/ 911662 w 3540888"/>
              <a:gd name="connsiteY2795" fmla="*/ 338301 h 3540887"/>
              <a:gd name="connsiteX2796" fmla="*/ 914193 w 3540888"/>
              <a:gd name="connsiteY2796" fmla="*/ 350360 h 3540887"/>
              <a:gd name="connsiteX2797" fmla="*/ 906886 w 3540888"/>
              <a:gd name="connsiteY2797" fmla="*/ 367188 h 3540887"/>
              <a:gd name="connsiteX2798" fmla="*/ 907589 w 3540888"/>
              <a:gd name="connsiteY2798" fmla="*/ 383455 h 3540887"/>
              <a:gd name="connsiteX2799" fmla="*/ 895401 w 3540888"/>
              <a:gd name="connsiteY2799" fmla="*/ 380230 h 3540887"/>
              <a:gd name="connsiteX2800" fmla="*/ 896104 w 3540888"/>
              <a:gd name="connsiteY2800" fmla="*/ 396497 h 3540887"/>
              <a:gd name="connsiteX2801" fmla="*/ 902464 w 3540888"/>
              <a:gd name="connsiteY2801" fmla="*/ 404212 h 3540887"/>
              <a:gd name="connsiteX2802" fmla="*/ 892628 w 3540888"/>
              <a:gd name="connsiteY2802" fmla="*/ 408981 h 3540887"/>
              <a:gd name="connsiteX2803" fmla="*/ 889413 w 3540888"/>
              <a:gd name="connsiteY2803" fmla="*/ 398495 h 3540887"/>
              <a:gd name="connsiteX2804" fmla="*/ 888451 w 3540888"/>
              <a:gd name="connsiteY2804" fmla="*/ 391385 h 3540887"/>
              <a:gd name="connsiteX2805" fmla="*/ 894016 w 3540888"/>
              <a:gd name="connsiteY2805" fmla="*/ 389511 h 3540887"/>
              <a:gd name="connsiteX2806" fmla="*/ 896616 w 3540888"/>
              <a:gd name="connsiteY2806" fmla="*/ 387587 h 3540887"/>
              <a:gd name="connsiteX2807" fmla="*/ 890899 w 3540888"/>
              <a:gd name="connsiteY2807" fmla="*/ 388068 h 3540887"/>
              <a:gd name="connsiteX2808" fmla="*/ 888434 w 3540888"/>
              <a:gd name="connsiteY2808" fmla="*/ 391261 h 3540887"/>
              <a:gd name="connsiteX2809" fmla="*/ 887567 w 3540888"/>
              <a:gd name="connsiteY2809" fmla="*/ 384853 h 3540887"/>
              <a:gd name="connsiteX2810" fmla="*/ 883913 w 3540888"/>
              <a:gd name="connsiteY2810" fmla="*/ 393268 h 3540887"/>
              <a:gd name="connsiteX2811" fmla="*/ 887148 w 3540888"/>
              <a:gd name="connsiteY2811" fmla="*/ 421600 h 3540887"/>
              <a:gd name="connsiteX2812" fmla="*/ 881668 w 3540888"/>
              <a:gd name="connsiteY2812" fmla="*/ 434222 h 3540887"/>
              <a:gd name="connsiteX2813" fmla="*/ 880260 w 3540888"/>
              <a:gd name="connsiteY2813" fmla="*/ 401685 h 3540887"/>
              <a:gd name="connsiteX2814" fmla="*/ 872252 w 3540888"/>
              <a:gd name="connsiteY2814" fmla="*/ 402244 h 3540887"/>
              <a:gd name="connsiteX2815" fmla="*/ 862835 w 3540888"/>
              <a:gd name="connsiteY2815" fmla="*/ 370263 h 3540887"/>
              <a:gd name="connsiteX2816" fmla="*/ 861359 w 3540888"/>
              <a:gd name="connsiteY2816" fmla="*/ 382607 h 3540887"/>
              <a:gd name="connsiteX2817" fmla="*/ 856651 w 3540888"/>
              <a:gd name="connsiteY2817" fmla="*/ 366618 h 3540887"/>
              <a:gd name="connsiteX2818" fmla="*/ 860479 w 3540888"/>
              <a:gd name="connsiteY2818" fmla="*/ 362269 h 3540887"/>
              <a:gd name="connsiteX2819" fmla="*/ 847938 w 3540888"/>
              <a:gd name="connsiteY2819" fmla="*/ 350908 h 3540887"/>
              <a:gd name="connsiteX2820" fmla="*/ 851023 w 3540888"/>
              <a:gd name="connsiteY2820" fmla="*/ 345337 h 3540887"/>
              <a:gd name="connsiteX2821" fmla="*/ 852722 w 3540888"/>
              <a:gd name="connsiteY2821" fmla="*/ 341773 h 3540887"/>
              <a:gd name="connsiteX2822" fmla="*/ 853444 w 3540888"/>
              <a:gd name="connsiteY2822" fmla="*/ 344419 h 3540887"/>
              <a:gd name="connsiteX2823" fmla="*/ 858081 w 3540888"/>
              <a:gd name="connsiteY2823" fmla="*/ 342502 h 3540887"/>
              <a:gd name="connsiteX2824" fmla="*/ 855788 w 3540888"/>
              <a:gd name="connsiteY2824" fmla="*/ 336633 h 3540887"/>
              <a:gd name="connsiteX2825" fmla="*/ 857944 w 3540888"/>
              <a:gd name="connsiteY2825" fmla="*/ 334144 h 3540887"/>
              <a:gd name="connsiteX2826" fmla="*/ 861427 w 3540888"/>
              <a:gd name="connsiteY2826" fmla="*/ 337726 h 3540887"/>
              <a:gd name="connsiteX2827" fmla="*/ 859951 w 3540888"/>
              <a:gd name="connsiteY2827" fmla="*/ 350069 h 3540887"/>
              <a:gd name="connsiteX2828" fmla="*/ 868136 w 3540888"/>
              <a:gd name="connsiteY2828" fmla="*/ 353575 h 3540887"/>
              <a:gd name="connsiteX2829" fmla="*/ 867432 w 3540888"/>
              <a:gd name="connsiteY2829" fmla="*/ 337307 h 3540887"/>
              <a:gd name="connsiteX2830" fmla="*/ 865255 w 3540888"/>
              <a:gd name="connsiteY2830" fmla="*/ 333377 h 3540887"/>
              <a:gd name="connsiteX2831" fmla="*/ 872560 w 3540888"/>
              <a:gd name="connsiteY2831" fmla="*/ 316551 h 3540887"/>
              <a:gd name="connsiteX2832" fmla="*/ 864616 w 3540888"/>
              <a:gd name="connsiteY2832" fmla="*/ 272231 h 3540887"/>
              <a:gd name="connsiteX2833" fmla="*/ 856431 w 3540888"/>
              <a:gd name="connsiteY2833" fmla="*/ 268724 h 3540887"/>
              <a:gd name="connsiteX2834" fmla="*/ 856350 w 3540888"/>
              <a:gd name="connsiteY2834" fmla="*/ 261080 h 3540887"/>
              <a:gd name="connsiteX2835" fmla="*/ 853320 w 3540888"/>
              <a:gd name="connsiteY2835" fmla="*/ 258168 h 3540887"/>
              <a:gd name="connsiteX2836" fmla="*/ 850823 w 3540888"/>
              <a:gd name="connsiteY2836" fmla="*/ 259685 h 3540887"/>
              <a:gd name="connsiteX2837" fmla="*/ 851051 w 3540888"/>
              <a:gd name="connsiteY2837" fmla="*/ 260432 h 3540887"/>
              <a:gd name="connsiteX2838" fmla="*/ 854428 w 3540888"/>
              <a:gd name="connsiteY2838" fmla="*/ 268865 h 3540887"/>
              <a:gd name="connsiteX2839" fmla="*/ 861667 w 3540888"/>
              <a:gd name="connsiteY2839" fmla="*/ 296917 h 3540887"/>
              <a:gd name="connsiteX2840" fmla="*/ 849126 w 3540888"/>
              <a:gd name="connsiteY2840" fmla="*/ 285552 h 3540887"/>
              <a:gd name="connsiteX2841" fmla="*/ 848598 w 3540888"/>
              <a:gd name="connsiteY2841" fmla="*/ 273349 h 3540887"/>
              <a:gd name="connsiteX2842" fmla="*/ 842942 w 3540888"/>
              <a:gd name="connsiteY2842" fmla="*/ 281902 h 3540887"/>
              <a:gd name="connsiteX2843" fmla="*/ 840410 w 3540888"/>
              <a:gd name="connsiteY2843" fmla="*/ 269843 h 3540887"/>
              <a:gd name="connsiteX2844" fmla="*/ 841114 w 3540888"/>
              <a:gd name="connsiteY2844" fmla="*/ 286112 h 3540887"/>
              <a:gd name="connsiteX2845" fmla="*/ 845650 w 3540888"/>
              <a:gd name="connsiteY2845" fmla="*/ 298034 h 3540887"/>
              <a:gd name="connsiteX2846" fmla="*/ 833458 w 3540888"/>
              <a:gd name="connsiteY2846" fmla="*/ 294804 h 3540887"/>
              <a:gd name="connsiteX2847" fmla="*/ 839466 w 3540888"/>
              <a:gd name="connsiteY2847" fmla="*/ 294385 h 3540887"/>
              <a:gd name="connsiteX2848" fmla="*/ 839995 w 3540888"/>
              <a:gd name="connsiteY2848" fmla="*/ 306588 h 3540887"/>
              <a:gd name="connsiteX2849" fmla="*/ 834514 w 3540888"/>
              <a:gd name="connsiteY2849" fmla="*/ 319207 h 3540887"/>
              <a:gd name="connsiteX2850" fmla="*/ 841226 w 3540888"/>
              <a:gd name="connsiteY2850" fmla="*/ 335055 h 3540887"/>
              <a:gd name="connsiteX2851" fmla="*/ 839750 w 3540888"/>
              <a:gd name="connsiteY2851" fmla="*/ 347399 h 3540887"/>
              <a:gd name="connsiteX2852" fmla="*/ 835218 w 3540888"/>
              <a:gd name="connsiteY2852" fmla="*/ 335475 h 3540887"/>
              <a:gd name="connsiteX2853" fmla="*/ 838102 w 3540888"/>
              <a:gd name="connsiteY2853" fmla="*/ 355672 h 3540887"/>
              <a:gd name="connsiteX2854" fmla="*/ 844107 w 3540888"/>
              <a:gd name="connsiteY2854" fmla="*/ 355253 h 3540887"/>
              <a:gd name="connsiteX2855" fmla="*/ 834098 w 3540888"/>
              <a:gd name="connsiteY2855" fmla="*/ 355953 h 3540887"/>
              <a:gd name="connsiteX2856" fmla="*/ 838982 w 3540888"/>
              <a:gd name="connsiteY2856" fmla="*/ 376010 h 3540887"/>
              <a:gd name="connsiteX2857" fmla="*/ 831499 w 3540888"/>
              <a:gd name="connsiteY2857" fmla="*/ 388768 h 3540887"/>
              <a:gd name="connsiteX2858" fmla="*/ 824965 w 3540888"/>
              <a:gd name="connsiteY2858" fmla="*/ 376988 h 3540887"/>
              <a:gd name="connsiteX2859" fmla="*/ 832798 w 3540888"/>
              <a:gd name="connsiteY2859" fmla="*/ 372360 h 3540887"/>
              <a:gd name="connsiteX2860" fmla="*/ 832094 w 3540888"/>
              <a:gd name="connsiteY2860" fmla="*/ 356092 h 3540887"/>
              <a:gd name="connsiteX2861" fmla="*/ 825382 w 3540888"/>
              <a:gd name="connsiteY2861" fmla="*/ 340242 h 3540887"/>
              <a:gd name="connsiteX2862" fmla="*/ 807361 w 3540888"/>
              <a:gd name="connsiteY2862" fmla="*/ 341501 h 3540887"/>
              <a:gd name="connsiteX2863" fmla="*/ 803532 w 3540888"/>
              <a:gd name="connsiteY2863" fmla="*/ 345850 h 3540887"/>
              <a:gd name="connsiteX2864" fmla="*/ 806413 w 3540888"/>
              <a:gd name="connsiteY2864" fmla="*/ 366043 h 3540887"/>
              <a:gd name="connsiteX2865" fmla="*/ 802233 w 3540888"/>
              <a:gd name="connsiteY2865" fmla="*/ 362259 h 3540887"/>
              <a:gd name="connsiteX2866" fmla="*/ 799285 w 3540888"/>
              <a:gd name="connsiteY2866" fmla="*/ 386940 h 3540887"/>
              <a:gd name="connsiteX2867" fmla="*/ 801464 w 3540888"/>
              <a:gd name="connsiteY2867" fmla="*/ 390865 h 3540887"/>
              <a:gd name="connsiteX2868" fmla="*/ 791100 w 3540888"/>
              <a:gd name="connsiteY2868" fmla="*/ 383429 h 3540887"/>
              <a:gd name="connsiteX2869" fmla="*/ 785159 w 3540888"/>
              <a:gd name="connsiteY2869" fmla="*/ 338970 h 3540887"/>
              <a:gd name="connsiteX2870" fmla="*/ 789932 w 3540888"/>
              <a:gd name="connsiteY2870" fmla="*/ 310084 h 3540887"/>
              <a:gd name="connsiteX2871" fmla="*/ 784279 w 3540888"/>
              <a:gd name="connsiteY2871" fmla="*/ 318636 h 3540887"/>
              <a:gd name="connsiteX2872" fmla="*/ 783575 w 3540888"/>
              <a:gd name="connsiteY2872" fmla="*/ 302368 h 3540887"/>
              <a:gd name="connsiteX2873" fmla="*/ 780976 w 3540888"/>
              <a:gd name="connsiteY2873" fmla="*/ 335185 h 3540887"/>
              <a:gd name="connsiteX2874" fmla="*/ 783683 w 3540888"/>
              <a:gd name="connsiteY2874" fmla="*/ 351313 h 3540887"/>
              <a:gd name="connsiteX2875" fmla="*/ 779856 w 3540888"/>
              <a:gd name="connsiteY2875" fmla="*/ 355662 h 3540887"/>
              <a:gd name="connsiteX2876" fmla="*/ 776488 w 3540888"/>
              <a:gd name="connsiteY2876" fmla="*/ 417089 h 3540887"/>
              <a:gd name="connsiteX2877" fmla="*/ 782144 w 3540888"/>
              <a:gd name="connsiteY2877" fmla="*/ 408535 h 3540887"/>
              <a:gd name="connsiteX2878" fmla="*/ 778843 w 3540888"/>
              <a:gd name="connsiteY2878" fmla="*/ 425083 h 3540887"/>
              <a:gd name="connsiteX2879" fmla="*/ 783023 w 3540888"/>
              <a:gd name="connsiteY2879" fmla="*/ 428868 h 3540887"/>
              <a:gd name="connsiteX2880" fmla="*/ 779195 w 3540888"/>
              <a:gd name="connsiteY2880" fmla="*/ 433218 h 3540887"/>
              <a:gd name="connsiteX2881" fmla="*/ 784080 w 3540888"/>
              <a:gd name="connsiteY2881" fmla="*/ 453271 h 3540887"/>
              <a:gd name="connsiteX2882" fmla="*/ 785312 w 3540888"/>
              <a:gd name="connsiteY2882" fmla="*/ 481742 h 3540887"/>
              <a:gd name="connsiteX2883" fmla="*/ 780536 w 3540888"/>
              <a:gd name="connsiteY2883" fmla="*/ 510633 h 3540887"/>
              <a:gd name="connsiteX2884" fmla="*/ 779128 w 3540888"/>
              <a:gd name="connsiteY2884" fmla="*/ 478096 h 3540887"/>
              <a:gd name="connsiteX2885" fmla="*/ 778532 w 3540888"/>
              <a:gd name="connsiteY2885" fmla="*/ 510773 h 3540887"/>
              <a:gd name="connsiteX2886" fmla="*/ 772703 w 3540888"/>
              <a:gd name="connsiteY2886" fmla="*/ 515257 h 3540887"/>
              <a:gd name="connsiteX2887" fmla="*/ 771227 w 3540888"/>
              <a:gd name="connsiteY2887" fmla="*/ 527600 h 3540887"/>
              <a:gd name="connsiteX2888" fmla="*/ 775408 w 3540888"/>
              <a:gd name="connsiteY2888" fmla="*/ 531389 h 3540887"/>
              <a:gd name="connsiteX2889" fmla="*/ 769755 w 3540888"/>
              <a:gd name="connsiteY2889" fmla="*/ 539943 h 3540887"/>
              <a:gd name="connsiteX2890" fmla="*/ 773868 w 3540888"/>
              <a:gd name="connsiteY2890" fmla="*/ 588608 h 3540887"/>
              <a:gd name="connsiteX2891" fmla="*/ 780404 w 3540888"/>
              <a:gd name="connsiteY2891" fmla="*/ 600392 h 3540887"/>
              <a:gd name="connsiteX2892" fmla="*/ 781283 w 3540888"/>
              <a:gd name="connsiteY2892" fmla="*/ 620725 h 3540887"/>
              <a:gd name="connsiteX2893" fmla="*/ 777455 w 3540888"/>
              <a:gd name="connsiteY2893" fmla="*/ 625073 h 3540887"/>
              <a:gd name="connsiteX2894" fmla="*/ 777520 w 3540888"/>
              <a:gd name="connsiteY2894" fmla="*/ 626025 h 3540887"/>
              <a:gd name="connsiteX2895" fmla="*/ 776834 w 3540888"/>
              <a:gd name="connsiteY2895" fmla="*/ 626257 h 3540887"/>
              <a:gd name="connsiteX2896" fmla="*/ 767013 w 3540888"/>
              <a:gd name="connsiteY2896" fmla="*/ 618559 h 3540887"/>
              <a:gd name="connsiteX2897" fmla="*/ 767013 w 3540888"/>
              <a:gd name="connsiteY2897" fmla="*/ 633955 h 3540887"/>
              <a:gd name="connsiteX2898" fmla="*/ 774712 w 3540888"/>
              <a:gd name="connsiteY2898" fmla="*/ 632511 h 3540887"/>
              <a:gd name="connsiteX2899" fmla="*/ 777995 w 3540888"/>
              <a:gd name="connsiteY2899" fmla="*/ 633022 h 3540887"/>
              <a:gd name="connsiteX2900" fmla="*/ 778144 w 3540888"/>
              <a:gd name="connsiteY2900" fmla="*/ 635223 h 3540887"/>
              <a:gd name="connsiteX2901" fmla="*/ 780336 w 3540888"/>
              <a:gd name="connsiteY2901" fmla="*/ 645271 h 3540887"/>
              <a:gd name="connsiteX2902" fmla="*/ 772151 w 3540888"/>
              <a:gd name="connsiteY2902" fmla="*/ 641762 h 3540887"/>
              <a:gd name="connsiteX2903" fmla="*/ 771480 w 3540888"/>
              <a:gd name="connsiteY2903" fmla="*/ 649454 h 3540887"/>
              <a:gd name="connsiteX2904" fmla="*/ 765173 w 3540888"/>
              <a:gd name="connsiteY2904" fmla="*/ 650759 h 3540887"/>
              <a:gd name="connsiteX2905" fmla="*/ 765173 w 3540888"/>
              <a:gd name="connsiteY2905" fmla="*/ 638748 h 3540887"/>
              <a:gd name="connsiteX2906" fmla="*/ 752560 w 3540888"/>
              <a:gd name="connsiteY2906" fmla="*/ 634744 h 3540887"/>
              <a:gd name="connsiteX2907" fmla="*/ 741203 w 3540888"/>
              <a:gd name="connsiteY2907" fmla="*/ 635337 h 3540887"/>
              <a:gd name="connsiteX2908" fmla="*/ 734773 w 3540888"/>
              <a:gd name="connsiteY2908" fmla="*/ 623036 h 3540887"/>
              <a:gd name="connsiteX2909" fmla="*/ 741134 w 3540888"/>
              <a:gd name="connsiteY2909" fmla="*/ 630751 h 3540887"/>
              <a:gd name="connsiteX2910" fmla="*/ 746789 w 3540888"/>
              <a:gd name="connsiteY2910" fmla="*/ 622198 h 3540887"/>
              <a:gd name="connsiteX2911" fmla="*/ 738074 w 3540888"/>
              <a:gd name="connsiteY2911" fmla="*/ 606489 h 3540887"/>
              <a:gd name="connsiteX2912" fmla="*/ 739549 w 3540888"/>
              <a:gd name="connsiteY2912" fmla="*/ 594145 h 3540887"/>
              <a:gd name="connsiteX2913" fmla="*/ 730133 w 3540888"/>
              <a:gd name="connsiteY2913" fmla="*/ 562169 h 3540887"/>
              <a:gd name="connsiteX2914" fmla="*/ 724477 w 3540888"/>
              <a:gd name="connsiteY2914" fmla="*/ 570722 h 3540887"/>
              <a:gd name="connsiteX2915" fmla="*/ 723420 w 3540888"/>
              <a:gd name="connsiteY2915" fmla="*/ 546319 h 3540887"/>
              <a:gd name="connsiteX2916" fmla="*/ 720120 w 3540888"/>
              <a:gd name="connsiteY2916" fmla="*/ 562868 h 3540887"/>
              <a:gd name="connsiteX2917" fmla="*/ 715763 w 3540888"/>
              <a:gd name="connsiteY2917" fmla="*/ 555013 h 3540887"/>
              <a:gd name="connsiteX2918" fmla="*/ 721417 w 3540888"/>
              <a:gd name="connsiteY2918" fmla="*/ 546459 h 3540887"/>
              <a:gd name="connsiteX2919" fmla="*/ 713057 w 3540888"/>
              <a:gd name="connsiteY2919" fmla="*/ 538884 h 3540887"/>
              <a:gd name="connsiteX2920" fmla="*/ 713760 w 3540888"/>
              <a:gd name="connsiteY2920" fmla="*/ 555153 h 3540887"/>
              <a:gd name="connsiteX2921" fmla="*/ 707049 w 3540888"/>
              <a:gd name="connsiteY2921" fmla="*/ 539305 h 3540887"/>
              <a:gd name="connsiteX2922" fmla="*/ 709160 w 3540888"/>
              <a:gd name="connsiteY2922" fmla="*/ 588108 h 3540887"/>
              <a:gd name="connsiteX2923" fmla="*/ 713869 w 3540888"/>
              <a:gd name="connsiteY2923" fmla="*/ 604097 h 3540887"/>
              <a:gd name="connsiteX2924" fmla="*/ 710040 w 3540888"/>
              <a:gd name="connsiteY2924" fmla="*/ 608446 h 3540887"/>
              <a:gd name="connsiteX2925" fmla="*/ 714397 w 3540888"/>
              <a:gd name="connsiteY2925" fmla="*/ 616300 h 3540887"/>
              <a:gd name="connsiteX2926" fmla="*/ 721528 w 3540888"/>
              <a:gd name="connsiteY2926" fmla="*/ 595403 h 3540887"/>
              <a:gd name="connsiteX2927" fmla="*/ 722056 w 3540888"/>
              <a:gd name="connsiteY2927" fmla="*/ 607607 h 3540887"/>
              <a:gd name="connsiteX2928" fmla="*/ 726061 w 3540888"/>
              <a:gd name="connsiteY2928" fmla="*/ 607327 h 3540887"/>
              <a:gd name="connsiteX2929" fmla="*/ 728590 w 3540888"/>
              <a:gd name="connsiteY2929" fmla="*/ 619387 h 3540887"/>
              <a:gd name="connsiteX2930" fmla="*/ 729080 w 3540888"/>
              <a:gd name="connsiteY2930" fmla="*/ 630728 h 3540887"/>
              <a:gd name="connsiteX2931" fmla="*/ 719714 w 3540888"/>
              <a:gd name="connsiteY2931" fmla="*/ 629436 h 3540887"/>
              <a:gd name="connsiteX2932" fmla="*/ 718181 w 3540888"/>
              <a:gd name="connsiteY2932" fmla="*/ 628274 h 3540887"/>
              <a:gd name="connsiteX2933" fmla="*/ 714749 w 3540888"/>
              <a:gd name="connsiteY2933" fmla="*/ 624434 h 3540887"/>
              <a:gd name="connsiteX2934" fmla="*/ 711097 w 3540888"/>
              <a:gd name="connsiteY2934" fmla="*/ 632848 h 3540887"/>
              <a:gd name="connsiteX2935" fmla="*/ 711486 w 3540888"/>
              <a:gd name="connsiteY2935" fmla="*/ 633426 h 3540887"/>
              <a:gd name="connsiteX2936" fmla="*/ 704209 w 3540888"/>
              <a:gd name="connsiteY2936" fmla="*/ 638748 h 3540887"/>
              <a:gd name="connsiteX2937" fmla="*/ 702107 w 3540888"/>
              <a:gd name="connsiteY2937" fmla="*/ 630741 h 3540887"/>
              <a:gd name="connsiteX2938" fmla="*/ 687390 w 3540888"/>
              <a:gd name="connsiteY2938" fmla="*/ 638748 h 3540887"/>
              <a:gd name="connsiteX2939" fmla="*/ 693696 w 3540888"/>
              <a:gd name="connsiteY2939" fmla="*/ 610722 h 3540887"/>
              <a:gd name="connsiteX2940" fmla="*/ 691594 w 3540888"/>
              <a:gd name="connsiteY2940" fmla="*/ 606718 h 3540887"/>
              <a:gd name="connsiteX2941" fmla="*/ 685288 w 3540888"/>
              <a:gd name="connsiteY2941" fmla="*/ 610722 h 3540887"/>
              <a:gd name="connsiteX2942" fmla="*/ 689493 w 3540888"/>
              <a:gd name="connsiteY2942" fmla="*/ 610722 h 3540887"/>
              <a:gd name="connsiteX2943" fmla="*/ 689493 w 3540888"/>
              <a:gd name="connsiteY2943" fmla="*/ 622733 h 3540887"/>
              <a:gd name="connsiteX2944" fmla="*/ 685288 w 3540888"/>
              <a:gd name="connsiteY2944" fmla="*/ 626737 h 3540887"/>
              <a:gd name="connsiteX2945" fmla="*/ 685288 w 3540888"/>
              <a:gd name="connsiteY2945" fmla="*/ 610722 h 3540887"/>
              <a:gd name="connsiteX2946" fmla="*/ 685288 w 3540888"/>
              <a:gd name="connsiteY2946" fmla="*/ 586699 h 3540887"/>
              <a:gd name="connsiteX2947" fmla="*/ 687391 w 3540888"/>
              <a:gd name="connsiteY2947" fmla="*/ 582695 h 3540887"/>
              <a:gd name="connsiteX2948" fmla="*/ 678980 w 3540888"/>
              <a:gd name="connsiteY2948" fmla="*/ 594706 h 3540887"/>
              <a:gd name="connsiteX2949" fmla="*/ 674775 w 3540888"/>
              <a:gd name="connsiteY2949" fmla="*/ 582695 h 3540887"/>
              <a:gd name="connsiteX2950" fmla="*/ 668470 w 3540888"/>
              <a:gd name="connsiteY2950" fmla="*/ 582695 h 3540887"/>
              <a:gd name="connsiteX2951" fmla="*/ 664265 w 3540888"/>
              <a:gd name="connsiteY2951" fmla="*/ 562676 h 3540887"/>
              <a:gd name="connsiteX2952" fmla="*/ 660060 w 3540888"/>
              <a:gd name="connsiteY2952" fmla="*/ 574687 h 3540887"/>
              <a:gd name="connsiteX2953" fmla="*/ 639069 w 3540888"/>
              <a:gd name="connsiteY2953" fmla="*/ 576376 h 3540887"/>
              <a:gd name="connsiteX2954" fmla="*/ 630873 w 3540888"/>
              <a:gd name="connsiteY2954" fmla="*/ 586400 h 3540887"/>
              <a:gd name="connsiteX2955" fmla="*/ 630975 w 3540888"/>
              <a:gd name="connsiteY2955" fmla="*/ 586416 h 3540887"/>
              <a:gd name="connsiteX2956" fmla="*/ 632468 w 3540888"/>
              <a:gd name="connsiteY2956" fmla="*/ 585198 h 3540887"/>
              <a:gd name="connsiteX2957" fmla="*/ 632731 w 3540888"/>
              <a:gd name="connsiteY2957" fmla="*/ 586699 h 3540887"/>
              <a:gd name="connsiteX2958" fmla="*/ 630975 w 3540888"/>
              <a:gd name="connsiteY2958" fmla="*/ 586416 h 3540887"/>
              <a:gd name="connsiteX2959" fmla="*/ 630628 w 3540888"/>
              <a:gd name="connsiteY2959" fmla="*/ 586699 h 3540887"/>
              <a:gd name="connsiteX2960" fmla="*/ 630873 w 3540888"/>
              <a:gd name="connsiteY2960" fmla="*/ 586400 h 3540887"/>
              <a:gd name="connsiteX2961" fmla="*/ 626128 w 3540888"/>
              <a:gd name="connsiteY2961" fmla="*/ 585636 h 3540887"/>
              <a:gd name="connsiteX2962" fmla="*/ 607502 w 3540888"/>
              <a:gd name="connsiteY2962" fmla="*/ 590703 h 3540887"/>
              <a:gd name="connsiteX2963" fmla="*/ 605400 w 3540888"/>
              <a:gd name="connsiteY2963" fmla="*/ 582695 h 3540887"/>
              <a:gd name="connsiteX2964" fmla="*/ 603297 w 3540888"/>
              <a:gd name="connsiteY2964" fmla="*/ 582695 h 3540887"/>
              <a:gd name="connsiteX2965" fmla="*/ 605400 w 3540888"/>
              <a:gd name="connsiteY2965" fmla="*/ 574688 h 3540887"/>
              <a:gd name="connsiteX2966" fmla="*/ 609605 w 3540888"/>
              <a:gd name="connsiteY2966" fmla="*/ 570684 h 3540887"/>
              <a:gd name="connsiteX2967" fmla="*/ 567558 w 3540888"/>
              <a:gd name="connsiteY2967" fmla="*/ 570683 h 3540887"/>
              <a:gd name="connsiteX2968" fmla="*/ 559151 w 3540888"/>
              <a:gd name="connsiteY2968" fmla="*/ 566680 h 3540887"/>
              <a:gd name="connsiteX2969" fmla="*/ 561254 w 3540888"/>
              <a:gd name="connsiteY2969" fmla="*/ 574687 h 3540887"/>
              <a:gd name="connsiteX2970" fmla="*/ 557049 w 3540888"/>
              <a:gd name="connsiteY2970" fmla="*/ 582695 h 3540887"/>
              <a:gd name="connsiteX2971" fmla="*/ 542333 w 3540888"/>
              <a:gd name="connsiteY2971" fmla="*/ 586699 h 3540887"/>
              <a:gd name="connsiteX2972" fmla="*/ 515001 w 3540888"/>
              <a:gd name="connsiteY2972" fmla="*/ 586698 h 3540887"/>
              <a:gd name="connsiteX2973" fmla="*/ 479262 w 3540888"/>
              <a:gd name="connsiteY2973" fmla="*/ 598711 h 3540887"/>
              <a:gd name="connsiteX2974" fmla="*/ 477160 w 3540888"/>
              <a:gd name="connsiteY2974" fmla="*/ 594706 h 3540887"/>
              <a:gd name="connsiteX2975" fmla="*/ 472958 w 3540888"/>
              <a:gd name="connsiteY2975" fmla="*/ 606718 h 3540887"/>
              <a:gd name="connsiteX2976" fmla="*/ 468752 w 3540888"/>
              <a:gd name="connsiteY2976" fmla="*/ 598711 h 3540887"/>
              <a:gd name="connsiteX2977" fmla="*/ 464547 w 3540888"/>
              <a:gd name="connsiteY2977" fmla="*/ 610722 h 3540887"/>
              <a:gd name="connsiteX2978" fmla="*/ 458239 w 3540888"/>
              <a:gd name="connsiteY2978" fmla="*/ 598710 h 3540887"/>
              <a:gd name="connsiteX2979" fmla="*/ 451934 w 3540888"/>
              <a:gd name="connsiteY2979" fmla="*/ 594706 h 3540887"/>
              <a:gd name="connsiteX2980" fmla="*/ 447272 w 3540888"/>
              <a:gd name="connsiteY2980" fmla="*/ 596978 h 3540887"/>
              <a:gd name="connsiteX2981" fmla="*/ 437210 w 3540888"/>
              <a:gd name="connsiteY2981" fmla="*/ 608048 h 3540887"/>
              <a:gd name="connsiteX2982" fmla="*/ 441421 w 3540888"/>
              <a:gd name="connsiteY2982" fmla="*/ 610722 h 3540887"/>
              <a:gd name="connsiteX2983" fmla="*/ 443524 w 3540888"/>
              <a:gd name="connsiteY2983" fmla="*/ 618729 h 3540887"/>
              <a:gd name="connsiteX2984" fmla="*/ 422501 w 3540888"/>
              <a:gd name="connsiteY2984" fmla="*/ 630741 h 3540887"/>
              <a:gd name="connsiteX2985" fmla="*/ 449832 w 3540888"/>
              <a:gd name="connsiteY2985" fmla="*/ 634744 h 3540887"/>
              <a:gd name="connsiteX2986" fmla="*/ 451934 w 3540888"/>
              <a:gd name="connsiteY2986" fmla="*/ 642752 h 3540887"/>
              <a:gd name="connsiteX2987" fmla="*/ 479262 w 3540888"/>
              <a:gd name="connsiteY2987" fmla="*/ 642752 h 3540887"/>
              <a:gd name="connsiteX2988" fmla="*/ 498183 w 3540888"/>
              <a:gd name="connsiteY2988" fmla="*/ 634744 h 3540887"/>
              <a:gd name="connsiteX2989" fmla="*/ 510799 w 3540888"/>
              <a:gd name="connsiteY2989" fmla="*/ 630741 h 3540887"/>
              <a:gd name="connsiteX2990" fmla="*/ 508696 w 3540888"/>
              <a:gd name="connsiteY2990" fmla="*/ 634744 h 3540887"/>
              <a:gd name="connsiteX2991" fmla="*/ 517104 w 3540888"/>
              <a:gd name="connsiteY2991" fmla="*/ 638748 h 3540887"/>
              <a:gd name="connsiteX2992" fmla="*/ 540230 w 3540888"/>
              <a:gd name="connsiteY2992" fmla="*/ 618729 h 3540887"/>
              <a:gd name="connsiteX2993" fmla="*/ 542333 w 3540888"/>
              <a:gd name="connsiteY2993" fmla="*/ 634744 h 3540887"/>
              <a:gd name="connsiteX2994" fmla="*/ 554946 w 3540888"/>
              <a:gd name="connsiteY2994" fmla="*/ 622733 h 3540887"/>
              <a:gd name="connsiteX2995" fmla="*/ 584376 w 3540888"/>
              <a:gd name="connsiteY2995" fmla="*/ 638748 h 3540887"/>
              <a:gd name="connsiteX2996" fmla="*/ 533923 w 3540888"/>
              <a:gd name="connsiteY2996" fmla="*/ 666774 h 3540887"/>
              <a:gd name="connsiteX2997" fmla="*/ 550740 w 3540888"/>
              <a:gd name="connsiteY2997" fmla="*/ 658767 h 3540887"/>
              <a:gd name="connsiteX2998" fmla="*/ 559151 w 3540888"/>
              <a:gd name="connsiteY2998" fmla="*/ 678786 h 3540887"/>
              <a:gd name="connsiteX2999" fmla="*/ 531820 w 3540888"/>
              <a:gd name="connsiteY2999" fmla="*/ 670778 h 3540887"/>
              <a:gd name="connsiteX3000" fmla="*/ 538128 w 3540888"/>
              <a:gd name="connsiteY3000" fmla="*/ 686793 h 3540887"/>
              <a:gd name="connsiteX3001" fmla="*/ 517104 w 3540888"/>
              <a:gd name="connsiteY3001" fmla="*/ 690797 h 3540887"/>
              <a:gd name="connsiteX3002" fmla="*/ 515001 w 3540888"/>
              <a:gd name="connsiteY3002" fmla="*/ 678786 h 3540887"/>
              <a:gd name="connsiteX3003" fmla="*/ 491878 w 3540888"/>
              <a:gd name="connsiteY3003" fmla="*/ 678786 h 3540887"/>
              <a:gd name="connsiteX3004" fmla="*/ 483467 w 3540888"/>
              <a:gd name="connsiteY3004" fmla="*/ 670778 h 3540887"/>
              <a:gd name="connsiteX3005" fmla="*/ 475060 w 3540888"/>
              <a:gd name="connsiteY3005" fmla="*/ 674781 h 3540887"/>
              <a:gd name="connsiteX3006" fmla="*/ 466649 w 3540888"/>
              <a:gd name="connsiteY3006" fmla="*/ 670778 h 3540887"/>
              <a:gd name="connsiteX3007" fmla="*/ 454037 w 3540888"/>
              <a:gd name="connsiteY3007" fmla="*/ 674782 h 3540887"/>
              <a:gd name="connsiteX3008" fmla="*/ 445626 w 3540888"/>
              <a:gd name="connsiteY3008" fmla="*/ 662771 h 3540887"/>
              <a:gd name="connsiteX3009" fmla="*/ 437219 w 3540888"/>
              <a:gd name="connsiteY3009" fmla="*/ 674782 h 3540887"/>
              <a:gd name="connsiteX3010" fmla="*/ 430911 w 3540888"/>
              <a:gd name="connsiteY3010" fmla="*/ 662771 h 3540887"/>
              <a:gd name="connsiteX3011" fmla="*/ 403583 w 3540888"/>
              <a:gd name="connsiteY3011" fmla="*/ 670778 h 3540887"/>
              <a:gd name="connsiteX3012" fmla="*/ 403583 w 3540888"/>
              <a:gd name="connsiteY3012" fmla="*/ 682790 h 3540887"/>
              <a:gd name="connsiteX3013" fmla="*/ 382559 w 3540888"/>
              <a:gd name="connsiteY3013" fmla="*/ 682790 h 3540887"/>
              <a:gd name="connsiteX3014" fmla="*/ 377040 w 3540888"/>
              <a:gd name="connsiteY3014" fmla="*/ 688796 h 3540887"/>
              <a:gd name="connsiteX3015" fmla="*/ 373336 w 3540888"/>
              <a:gd name="connsiteY3015" fmla="*/ 685661 h 3540887"/>
              <a:gd name="connsiteX3016" fmla="*/ 302364 w 3540888"/>
              <a:gd name="connsiteY3016" fmla="*/ 780572 h 3540887"/>
              <a:gd name="connsiteX3017" fmla="*/ 0 w 3540888"/>
              <a:gd name="connsiteY3017" fmla="*/ 1770444 h 3540887"/>
              <a:gd name="connsiteX3018" fmla="*/ 35969 w 3540888"/>
              <a:gd name="connsiteY3018" fmla="*/ 2127250 h 3540887"/>
              <a:gd name="connsiteX3019" fmla="*/ 77014 w 3540888"/>
              <a:gd name="connsiteY3019" fmla="*/ 2286881 h 3540887"/>
              <a:gd name="connsiteX3020" fmla="*/ 86713 w 3540888"/>
              <a:gd name="connsiteY3020" fmla="*/ 2298996 h 3540887"/>
              <a:gd name="connsiteX3021" fmla="*/ 100727 w 3540888"/>
              <a:gd name="connsiteY3021" fmla="*/ 2301344 h 3540887"/>
              <a:gd name="connsiteX3022" fmla="*/ 102525 w 3540888"/>
              <a:gd name="connsiteY3022" fmla="*/ 2304227 h 3540887"/>
              <a:gd name="connsiteX3023" fmla="*/ 102554 w 3540888"/>
              <a:gd name="connsiteY3023" fmla="*/ 2304211 h 3540887"/>
              <a:gd name="connsiteX3024" fmla="*/ 102211 w 3540888"/>
              <a:gd name="connsiteY3024" fmla="*/ 2301593 h 3540887"/>
              <a:gd name="connsiteX3025" fmla="*/ 105522 w 3540888"/>
              <a:gd name="connsiteY3025" fmla="*/ 2302148 h 3540887"/>
              <a:gd name="connsiteX3026" fmla="*/ 105292 w 3540888"/>
              <a:gd name="connsiteY3026" fmla="*/ 2302701 h 3540887"/>
              <a:gd name="connsiteX3027" fmla="*/ 102554 w 3540888"/>
              <a:gd name="connsiteY3027" fmla="*/ 2304211 h 3540887"/>
              <a:gd name="connsiteX3028" fmla="*/ 102565 w 3540888"/>
              <a:gd name="connsiteY3028" fmla="*/ 2304291 h 3540887"/>
              <a:gd name="connsiteX3029" fmla="*/ 102525 w 3540888"/>
              <a:gd name="connsiteY3029" fmla="*/ 2304227 h 3540887"/>
              <a:gd name="connsiteX3030" fmla="*/ 98425 w 3540888"/>
              <a:gd name="connsiteY3030" fmla="*/ 2306489 h 3540887"/>
              <a:gd name="connsiteX3031" fmla="*/ 105591 w 3540888"/>
              <a:gd name="connsiteY3031" fmla="*/ 2306489 h 3540887"/>
              <a:gd name="connsiteX3032" fmla="*/ 108099 w 3540888"/>
              <a:gd name="connsiteY3032" fmla="*/ 2304836 h 3540887"/>
              <a:gd name="connsiteX3033" fmla="*/ 107810 w 3540888"/>
              <a:gd name="connsiteY3033" fmla="*/ 2310784 h 3540887"/>
              <a:gd name="connsiteX3034" fmla="*/ 108912 w 3540888"/>
              <a:gd name="connsiteY3034" fmla="*/ 2318865 h 3540887"/>
              <a:gd name="connsiteX3035" fmla="*/ 109895 w 3540888"/>
              <a:gd name="connsiteY3035" fmla="*/ 2319011 h 3540887"/>
              <a:gd name="connsiteX3036" fmla="*/ 109041 w 3540888"/>
              <a:gd name="connsiteY3036" fmla="*/ 2321883 h 3540887"/>
              <a:gd name="connsiteX3037" fmla="*/ 113554 w 3540888"/>
              <a:gd name="connsiteY3037" fmla="*/ 2320922 h 3540887"/>
              <a:gd name="connsiteX3038" fmla="*/ 113500 w 3540888"/>
              <a:gd name="connsiteY3038" fmla="*/ 2319545 h 3540887"/>
              <a:gd name="connsiteX3039" fmla="*/ 117785 w 3540888"/>
              <a:gd name="connsiteY3039" fmla="*/ 2320180 h 3540887"/>
              <a:gd name="connsiteX3040" fmla="*/ 118324 w 3540888"/>
              <a:gd name="connsiteY3040" fmla="*/ 2320410 h 3540887"/>
              <a:gd name="connsiteX3041" fmla="*/ 123632 w 3540888"/>
              <a:gd name="connsiteY3041" fmla="*/ 2334155 h 3540887"/>
              <a:gd name="connsiteX3042" fmla="*/ 127637 w 3540888"/>
              <a:gd name="connsiteY3042" fmla="*/ 2333875 h 3540887"/>
              <a:gd name="connsiteX3043" fmla="*/ 123003 w 3540888"/>
              <a:gd name="connsiteY3043" fmla="*/ 2311785 h 3540887"/>
              <a:gd name="connsiteX3044" fmla="*/ 124108 w 3540888"/>
              <a:gd name="connsiteY3044" fmla="*/ 2312264 h 3540887"/>
              <a:gd name="connsiteX3045" fmla="*/ 128557 w 3540888"/>
              <a:gd name="connsiteY3045" fmla="*/ 2314190 h 3540887"/>
              <a:gd name="connsiteX3046" fmla="*/ 130782 w 3540888"/>
              <a:gd name="connsiteY3046" fmla="*/ 2302641 h 3540887"/>
              <a:gd name="connsiteX3047" fmla="*/ 130515 w 3540888"/>
              <a:gd name="connsiteY3047" fmla="*/ 2302730 h 3540887"/>
              <a:gd name="connsiteX3048" fmla="*/ 133217 w 3540888"/>
              <a:gd name="connsiteY3048" fmla="*/ 2300340 h 3540887"/>
              <a:gd name="connsiteX3049" fmla="*/ 136712 w 3540888"/>
              <a:gd name="connsiteY3049" fmla="*/ 2297535 h 3540887"/>
              <a:gd name="connsiteX3050" fmla="*/ 138871 w 3540888"/>
              <a:gd name="connsiteY3050" fmla="*/ 2302640 h 3540887"/>
              <a:gd name="connsiteX3051" fmla="*/ 138586 w 3540888"/>
              <a:gd name="connsiteY3051" fmla="*/ 2297047 h 3540887"/>
              <a:gd name="connsiteX3052" fmla="*/ 143593 w 3540888"/>
              <a:gd name="connsiteY3052" fmla="*/ 2299728 h 3540887"/>
              <a:gd name="connsiteX3053" fmla="*/ 142592 w 3540888"/>
              <a:gd name="connsiteY3053" fmla="*/ 2303810 h 3540887"/>
              <a:gd name="connsiteX3054" fmla="*/ 143398 w 3540888"/>
              <a:gd name="connsiteY3054" fmla="*/ 2305781 h 3540887"/>
              <a:gd name="connsiteX3055" fmla="*/ 139771 w 3540888"/>
              <a:gd name="connsiteY3055" fmla="*/ 2329969 h 3540887"/>
              <a:gd name="connsiteX3056" fmla="*/ 139199 w 3540888"/>
              <a:gd name="connsiteY3056" fmla="*/ 2333754 h 3540887"/>
              <a:gd name="connsiteX3057" fmla="*/ 136849 w 3540888"/>
              <a:gd name="connsiteY3057" fmla="*/ 2333754 h 3540887"/>
              <a:gd name="connsiteX3058" fmla="*/ 136849 w 3540888"/>
              <a:gd name="connsiteY3058" fmla="*/ 2346263 h 3540887"/>
              <a:gd name="connsiteX3059" fmla="*/ 137446 w 3540888"/>
              <a:gd name="connsiteY3059" fmla="*/ 2345672 h 3540887"/>
              <a:gd name="connsiteX3060" fmla="*/ 137056 w 3540888"/>
              <a:gd name="connsiteY3060" fmla="*/ 2365853 h 3540887"/>
              <a:gd name="connsiteX3061" fmla="*/ 143945 w 3540888"/>
              <a:gd name="connsiteY3061" fmla="*/ 2385770 h 3540887"/>
              <a:gd name="connsiteX3062" fmla="*/ 147773 w 3540888"/>
              <a:gd name="connsiteY3062" fmla="*/ 2381422 h 3540887"/>
              <a:gd name="connsiteX3063" fmla="*/ 166322 w 3540888"/>
              <a:gd name="connsiteY3063" fmla="*/ 2392367 h 3540887"/>
              <a:gd name="connsiteX3064" fmla="*/ 167185 w 3540888"/>
              <a:gd name="connsiteY3064" fmla="*/ 2402780 h 3540887"/>
              <a:gd name="connsiteX3065" fmla="*/ 166055 w 3540888"/>
              <a:gd name="connsiteY3065" fmla="*/ 2403772 h 3540887"/>
              <a:gd name="connsiteX3066" fmla="*/ 164305 w 3540888"/>
              <a:gd name="connsiteY3066" fmla="*/ 2405309 h 3540887"/>
              <a:gd name="connsiteX3067" fmla="*/ 163624 w 3540888"/>
              <a:gd name="connsiteY3067" fmla="*/ 2403294 h 3540887"/>
              <a:gd name="connsiteX3068" fmla="*/ 163865 w 3540888"/>
              <a:gd name="connsiteY3068" fmla="*/ 2399924 h 3540887"/>
              <a:gd name="connsiteX3069" fmla="*/ 162485 w 3540888"/>
              <a:gd name="connsiteY3069" fmla="*/ 2399924 h 3540887"/>
              <a:gd name="connsiteX3070" fmla="*/ 162128 w 3540888"/>
              <a:gd name="connsiteY3070" fmla="*/ 2398865 h 3540887"/>
              <a:gd name="connsiteX3071" fmla="*/ 162016 w 3540888"/>
              <a:gd name="connsiteY3071" fmla="*/ 2399924 h 3540887"/>
              <a:gd name="connsiteX3072" fmla="*/ 161673 w 3540888"/>
              <a:gd name="connsiteY3072" fmla="*/ 2399924 h 3540887"/>
              <a:gd name="connsiteX3073" fmla="*/ 161673 w 3540888"/>
              <a:gd name="connsiteY3073" fmla="*/ 2396075 h 3540887"/>
              <a:gd name="connsiteX3074" fmla="*/ 159482 w 3540888"/>
              <a:gd name="connsiteY3074" fmla="*/ 2407621 h 3540887"/>
              <a:gd name="connsiteX3075" fmla="*/ 161007 w 3540888"/>
              <a:gd name="connsiteY3075" fmla="*/ 2409526 h 3540887"/>
              <a:gd name="connsiteX3076" fmla="*/ 160105 w 3540888"/>
              <a:gd name="connsiteY3076" fmla="*/ 2418107 h 3540887"/>
              <a:gd name="connsiteX3077" fmla="*/ 164150 w 3540888"/>
              <a:gd name="connsiteY3077" fmla="*/ 2418107 h 3540887"/>
              <a:gd name="connsiteX3078" fmla="*/ 166173 w 3540888"/>
              <a:gd name="connsiteY3078" fmla="*/ 2421956 h 3540887"/>
              <a:gd name="connsiteX3079" fmla="*/ 165889 w 3540888"/>
              <a:gd name="connsiteY3079" fmla="*/ 2410591 h 3540887"/>
              <a:gd name="connsiteX3080" fmla="*/ 167191 w 3540888"/>
              <a:gd name="connsiteY3080" fmla="*/ 2408316 h 3540887"/>
              <a:gd name="connsiteX3081" fmla="*/ 168246 w 3540888"/>
              <a:gd name="connsiteY3081" fmla="*/ 2407621 h 3540887"/>
              <a:gd name="connsiteX3082" fmla="*/ 170161 w 3540888"/>
              <a:gd name="connsiteY3082" fmla="*/ 2410986 h 3540887"/>
              <a:gd name="connsiteX3083" fmla="*/ 169477 w 3540888"/>
              <a:gd name="connsiteY3083" fmla="*/ 2413054 h 3540887"/>
              <a:gd name="connsiteX3084" fmla="*/ 169556 w 3540888"/>
              <a:gd name="connsiteY3084" fmla="*/ 2420551 h 3540887"/>
              <a:gd name="connsiteX3085" fmla="*/ 168195 w 3540888"/>
              <a:gd name="connsiteY3085" fmla="*/ 2421956 h 3540887"/>
              <a:gd name="connsiteX3086" fmla="*/ 169597 w 3540888"/>
              <a:gd name="connsiteY3086" fmla="*/ 2421601 h 3540887"/>
              <a:gd name="connsiteX3087" fmla="*/ 169734 w 3540888"/>
              <a:gd name="connsiteY3087" fmla="*/ 2424763 h 3540887"/>
              <a:gd name="connsiteX3088" fmla="*/ 173361 w 3540888"/>
              <a:gd name="connsiteY3088" fmla="*/ 2420646 h 3540887"/>
              <a:gd name="connsiteX3089" fmla="*/ 173634 w 3540888"/>
              <a:gd name="connsiteY3089" fmla="*/ 2420577 h 3540887"/>
              <a:gd name="connsiteX3090" fmla="*/ 178535 w 3540888"/>
              <a:gd name="connsiteY3090" fmla="*/ 2431307 h 3540887"/>
              <a:gd name="connsiteX3091" fmla="*/ 172330 w 3540888"/>
              <a:gd name="connsiteY3091" fmla="*/ 2431442 h 3540887"/>
              <a:gd name="connsiteX3092" fmla="*/ 155117 w 3540888"/>
              <a:gd name="connsiteY3092" fmla="*/ 2436321 h 3540887"/>
              <a:gd name="connsiteX3093" fmla="*/ 148113 w 3540888"/>
              <a:gd name="connsiteY3093" fmla="*/ 2441548 h 3540887"/>
              <a:gd name="connsiteX3094" fmla="*/ 149202 w 3540888"/>
              <a:gd name="connsiteY3094" fmla="*/ 2439376 h 3540887"/>
              <a:gd name="connsiteX3095" fmla="*/ 149202 w 3540888"/>
              <a:gd name="connsiteY3095" fmla="*/ 2430715 h 3540887"/>
              <a:gd name="connsiteX3096" fmla="*/ 139090 w 3540888"/>
              <a:gd name="connsiteY3096" fmla="*/ 2443706 h 3540887"/>
              <a:gd name="connsiteX3097" fmla="*/ 144904 w 3540888"/>
              <a:gd name="connsiteY3097" fmla="*/ 2443164 h 3540887"/>
              <a:gd name="connsiteX3098" fmla="*/ 146296 w 3540888"/>
              <a:gd name="connsiteY3098" fmla="*/ 2443126 h 3540887"/>
              <a:gd name="connsiteX3099" fmla="*/ 138692 w 3540888"/>
              <a:gd name="connsiteY3099" fmla="*/ 2452461 h 3540887"/>
              <a:gd name="connsiteX3100" fmla="*/ 136626 w 3540888"/>
              <a:gd name="connsiteY3100" fmla="*/ 2452739 h 3540887"/>
              <a:gd name="connsiteX3101" fmla="*/ 139130 w 3540888"/>
              <a:gd name="connsiteY3101" fmla="*/ 2459580 h 3540887"/>
              <a:gd name="connsiteX3102" fmla="*/ 1770444 w 3540888"/>
              <a:gd name="connsiteY3102" fmla="*/ 3540887 h 3540887"/>
              <a:gd name="connsiteX3103" fmla="*/ 1820559 w 3540888"/>
              <a:gd name="connsiteY3103" fmla="*/ 3538357 h 3540887"/>
              <a:gd name="connsiteX3104" fmla="*/ 1816562 w 3540888"/>
              <a:gd name="connsiteY3104" fmla="*/ 3529398 h 3540887"/>
              <a:gd name="connsiteX3105" fmla="*/ 1810517 w 3540888"/>
              <a:gd name="connsiteY3105" fmla="*/ 3519388 h 3540887"/>
              <a:gd name="connsiteX3106" fmla="*/ 1816825 w 3540888"/>
              <a:gd name="connsiteY3106" fmla="*/ 3515383 h 3540887"/>
              <a:gd name="connsiteX3107" fmla="*/ 1797904 w 3540888"/>
              <a:gd name="connsiteY3107" fmla="*/ 3519388 h 3540887"/>
              <a:gd name="connsiteX3108" fmla="*/ 1793699 w 3540888"/>
              <a:gd name="connsiteY3108" fmla="*/ 3507377 h 3540887"/>
              <a:gd name="connsiteX3109" fmla="*/ 1787391 w 3540888"/>
              <a:gd name="connsiteY3109" fmla="*/ 3519388 h 3540887"/>
              <a:gd name="connsiteX3110" fmla="*/ 1766368 w 3540888"/>
              <a:gd name="connsiteY3110" fmla="*/ 3503372 h 3540887"/>
              <a:gd name="connsiteX3111" fmla="*/ 1755857 w 3540888"/>
              <a:gd name="connsiteY3111" fmla="*/ 3507377 h 3540887"/>
              <a:gd name="connsiteX3112" fmla="*/ 1749550 w 3540888"/>
              <a:gd name="connsiteY3112" fmla="*/ 3515383 h 3540887"/>
              <a:gd name="connsiteX3113" fmla="*/ 1747450 w 3540888"/>
              <a:gd name="connsiteY3113" fmla="*/ 3499367 h 3540887"/>
              <a:gd name="connsiteX3114" fmla="*/ 1746136 w 3540888"/>
              <a:gd name="connsiteY3114" fmla="*/ 3505375 h 3540887"/>
              <a:gd name="connsiteX3115" fmla="*/ 1745741 w 3540888"/>
              <a:gd name="connsiteY3115" fmla="*/ 3506195 h 3540887"/>
              <a:gd name="connsiteX3116" fmla="*/ 1745175 w 3540888"/>
              <a:gd name="connsiteY3116" fmla="*/ 3505655 h 3540887"/>
              <a:gd name="connsiteX3117" fmla="*/ 1742816 w 3540888"/>
              <a:gd name="connsiteY3117" fmla="*/ 3503410 h 3540887"/>
              <a:gd name="connsiteX3118" fmla="*/ 1742816 w 3540888"/>
              <a:gd name="connsiteY3118" fmla="*/ 3510513 h 3540887"/>
              <a:gd name="connsiteX3119" fmla="*/ 1739039 w 3540888"/>
              <a:gd name="connsiteY3119" fmla="*/ 3502872 h 3540887"/>
              <a:gd name="connsiteX3120" fmla="*/ 1734834 w 3540888"/>
              <a:gd name="connsiteY3120" fmla="*/ 3491361 h 3540887"/>
              <a:gd name="connsiteX3121" fmla="*/ 1741142 w 3540888"/>
              <a:gd name="connsiteY3121" fmla="*/ 3471341 h 3540887"/>
              <a:gd name="connsiteX3122" fmla="*/ 1718016 w 3540888"/>
              <a:gd name="connsiteY3122" fmla="*/ 3467341 h 3540887"/>
              <a:gd name="connsiteX3123" fmla="*/ 1715913 w 3540888"/>
              <a:gd name="connsiteY3123" fmla="*/ 3475346 h 3540887"/>
              <a:gd name="connsiteX3124" fmla="*/ 1711711 w 3540888"/>
              <a:gd name="connsiteY3124" fmla="*/ 3455326 h 3540887"/>
              <a:gd name="connsiteX3125" fmla="*/ 1713811 w 3540888"/>
              <a:gd name="connsiteY3125" fmla="*/ 3455326 h 3540887"/>
              <a:gd name="connsiteX3126" fmla="*/ 1701197 w 3540888"/>
              <a:gd name="connsiteY3126" fmla="*/ 3431304 h 3540887"/>
              <a:gd name="connsiteX3127" fmla="*/ 1722221 w 3540888"/>
              <a:gd name="connsiteY3127" fmla="*/ 3423298 h 3540887"/>
              <a:gd name="connsiteX3128" fmla="*/ 1720118 w 3540888"/>
              <a:gd name="connsiteY3128" fmla="*/ 3407283 h 3540887"/>
              <a:gd name="connsiteX3129" fmla="*/ 1737856 w 3540888"/>
              <a:gd name="connsiteY3129" fmla="*/ 3408407 h 3540887"/>
              <a:gd name="connsiteX3130" fmla="*/ 1740185 w 3540888"/>
              <a:gd name="connsiteY3130" fmla="*/ 3406319 h 3540887"/>
              <a:gd name="connsiteX3131" fmla="*/ 1741380 w 3540888"/>
              <a:gd name="connsiteY3131" fmla="*/ 3406837 h 3540887"/>
              <a:gd name="connsiteX3132" fmla="*/ 1741450 w 3540888"/>
              <a:gd name="connsiteY3132" fmla="*/ 3408430 h 3540887"/>
              <a:gd name="connsiteX3133" fmla="*/ 1739947 w 3540888"/>
              <a:gd name="connsiteY3133" fmla="*/ 3412453 h 3540887"/>
              <a:gd name="connsiteX3134" fmla="*/ 1744964 w 3540888"/>
              <a:gd name="connsiteY3134" fmla="*/ 3412102 h 3540887"/>
              <a:gd name="connsiteX3135" fmla="*/ 1744792 w 3540888"/>
              <a:gd name="connsiteY3135" fmla="*/ 3408108 h 3540887"/>
              <a:gd name="connsiteX3136" fmla="*/ 1754992 w 3540888"/>
              <a:gd name="connsiteY3136" fmla="*/ 3410801 h 3540887"/>
              <a:gd name="connsiteX3137" fmla="*/ 1755680 w 3540888"/>
              <a:gd name="connsiteY3137" fmla="*/ 3415346 h 3540887"/>
              <a:gd name="connsiteX3138" fmla="*/ 1756098 w 3540888"/>
              <a:gd name="connsiteY3138" fmla="*/ 3411093 h 3540887"/>
              <a:gd name="connsiteX3139" fmla="*/ 1759240 w 3540888"/>
              <a:gd name="connsiteY3139" fmla="*/ 3411922 h 3540887"/>
              <a:gd name="connsiteX3140" fmla="*/ 1756940 w 3540888"/>
              <a:gd name="connsiteY3140" fmla="*/ 3423941 h 3540887"/>
              <a:gd name="connsiteX3141" fmla="*/ 1752345 w 3540888"/>
              <a:gd name="connsiteY3141" fmla="*/ 3419936 h 3540887"/>
              <a:gd name="connsiteX3142" fmla="*/ 1754644 w 3540888"/>
              <a:gd name="connsiteY3142" fmla="*/ 3427950 h 3540887"/>
              <a:gd name="connsiteX3143" fmla="*/ 1745449 w 3540888"/>
              <a:gd name="connsiteY3143" fmla="*/ 3431955 h 3540887"/>
              <a:gd name="connsiteX3144" fmla="*/ 1759240 w 3540888"/>
              <a:gd name="connsiteY3144" fmla="*/ 3435964 h 3540887"/>
              <a:gd name="connsiteX3145" fmla="*/ 1761537 w 3540888"/>
              <a:gd name="connsiteY3145" fmla="*/ 3415927 h 3540887"/>
              <a:gd name="connsiteX3146" fmla="*/ 1770732 w 3540888"/>
              <a:gd name="connsiteY3146" fmla="*/ 3427950 h 3540887"/>
              <a:gd name="connsiteX3147" fmla="*/ 1770732 w 3540888"/>
              <a:gd name="connsiteY3147" fmla="*/ 3439973 h 3540887"/>
              <a:gd name="connsiteX3148" fmla="*/ 1773028 w 3540888"/>
              <a:gd name="connsiteY3148" fmla="*/ 3427951 h 3540887"/>
              <a:gd name="connsiteX3149" fmla="*/ 1782223 w 3540888"/>
              <a:gd name="connsiteY3149" fmla="*/ 3447988 h 3540887"/>
              <a:gd name="connsiteX3150" fmla="*/ 1777625 w 3540888"/>
              <a:gd name="connsiteY3150" fmla="*/ 3439973 h 3540887"/>
              <a:gd name="connsiteX3151" fmla="*/ 1789115 w 3540888"/>
              <a:gd name="connsiteY3151" fmla="*/ 3439973 h 3540887"/>
              <a:gd name="connsiteX3152" fmla="*/ 1800607 w 3540888"/>
              <a:gd name="connsiteY3152" fmla="*/ 3419936 h 3540887"/>
              <a:gd name="connsiteX3153" fmla="*/ 1800607 w 3540888"/>
              <a:gd name="connsiteY3153" fmla="*/ 3435964 h 3540887"/>
              <a:gd name="connsiteX3154" fmla="*/ 1818994 w 3540888"/>
              <a:gd name="connsiteY3154" fmla="*/ 3439973 h 3540887"/>
              <a:gd name="connsiteX3155" fmla="*/ 1809802 w 3540888"/>
              <a:gd name="connsiteY3155" fmla="*/ 3447988 h 3540887"/>
              <a:gd name="connsiteX3156" fmla="*/ 1814398 w 3540888"/>
              <a:gd name="connsiteY3156" fmla="*/ 3460006 h 3540887"/>
              <a:gd name="connsiteX3157" fmla="*/ 1823590 w 3540888"/>
              <a:gd name="connsiteY3157" fmla="*/ 3456002 h 3540887"/>
              <a:gd name="connsiteX3158" fmla="*/ 1825889 w 3540888"/>
              <a:gd name="connsiteY3158" fmla="*/ 3464016 h 3540887"/>
              <a:gd name="connsiteX3159" fmla="*/ 1821290 w 3540888"/>
              <a:gd name="connsiteY3159" fmla="*/ 3472030 h 3540887"/>
              <a:gd name="connsiteX3160" fmla="*/ 1830485 w 3540888"/>
              <a:gd name="connsiteY3160" fmla="*/ 3492063 h 3540887"/>
              <a:gd name="connsiteX3161" fmla="*/ 1830485 w 3540888"/>
              <a:gd name="connsiteY3161" fmla="*/ 3480044 h 3540887"/>
              <a:gd name="connsiteX3162" fmla="*/ 1833931 w 3540888"/>
              <a:gd name="connsiteY3162" fmla="*/ 3479541 h 3540887"/>
              <a:gd name="connsiteX3163" fmla="*/ 1835377 w 3540888"/>
              <a:gd name="connsiteY3163" fmla="*/ 3478072 h 3540887"/>
              <a:gd name="connsiteX3164" fmla="*/ 1835252 w 3540888"/>
              <a:gd name="connsiteY3164" fmla="*/ 3478390 h 3540887"/>
              <a:gd name="connsiteX3165" fmla="*/ 1837526 w 3540888"/>
              <a:gd name="connsiteY3165" fmla="*/ 3484164 h 3540887"/>
              <a:gd name="connsiteX3166" fmla="*/ 1838163 w 3540888"/>
              <a:gd name="connsiteY3166" fmla="*/ 3480526 h 3540887"/>
              <a:gd name="connsiteX3167" fmla="*/ 1838494 w 3540888"/>
              <a:gd name="connsiteY3167" fmla="*/ 3482422 h 3540887"/>
              <a:gd name="connsiteX3168" fmla="*/ 1846573 w 3540888"/>
              <a:gd name="connsiteY3168" fmla="*/ 3488058 h 3540887"/>
              <a:gd name="connsiteX3169" fmla="*/ 1832782 w 3540888"/>
              <a:gd name="connsiteY3169" fmla="*/ 3492063 h 3540887"/>
              <a:gd name="connsiteX3170" fmla="*/ 1839677 w 3540888"/>
              <a:gd name="connsiteY3170" fmla="*/ 3508096 h 3540887"/>
              <a:gd name="connsiteX3171" fmla="*/ 1830485 w 3540888"/>
              <a:gd name="connsiteY3171" fmla="*/ 3512101 h 3540887"/>
              <a:gd name="connsiteX3172" fmla="*/ 1841977 w 3540888"/>
              <a:gd name="connsiteY3172" fmla="*/ 3528129 h 3540887"/>
              <a:gd name="connsiteX3173" fmla="*/ 1855765 w 3540888"/>
              <a:gd name="connsiteY3173" fmla="*/ 3520115 h 3540887"/>
              <a:gd name="connsiteX3174" fmla="*/ 1858064 w 3540888"/>
              <a:gd name="connsiteY3174" fmla="*/ 3532138 h 3540887"/>
              <a:gd name="connsiteX3175" fmla="*/ 1862660 w 3540888"/>
              <a:gd name="connsiteY3175" fmla="*/ 3532138 h 3540887"/>
              <a:gd name="connsiteX3176" fmla="*/ 1862660 w 3540888"/>
              <a:gd name="connsiteY3176" fmla="*/ 3524124 h 3540887"/>
              <a:gd name="connsiteX3177" fmla="*/ 1869556 w 3540888"/>
              <a:gd name="connsiteY3177" fmla="*/ 3528128 h 3540887"/>
              <a:gd name="connsiteX3178" fmla="*/ 1870196 w 3540888"/>
              <a:gd name="connsiteY3178" fmla="*/ 3532597 h 3540887"/>
              <a:gd name="connsiteX3179" fmla="*/ 1864575 w 3540888"/>
              <a:gd name="connsiteY3179" fmla="*/ 3535164 h 3540887"/>
              <a:gd name="connsiteX3180" fmla="*/ 1864374 w 3540888"/>
              <a:gd name="connsiteY3180" fmla="*/ 3536144 h 3540887"/>
              <a:gd name="connsiteX3181" fmla="*/ 1869952 w 3540888"/>
              <a:gd name="connsiteY3181" fmla="*/ 3535863 h 3540887"/>
              <a:gd name="connsiteX3182" fmla="*/ 1870413 w 3540888"/>
              <a:gd name="connsiteY3182" fmla="*/ 3534110 h 3540887"/>
              <a:gd name="connsiteX3183" fmla="*/ 1870659 w 3540888"/>
              <a:gd name="connsiteY3183" fmla="*/ 3535827 h 3540887"/>
              <a:gd name="connsiteX3184" fmla="*/ 1951461 w 3540888"/>
              <a:gd name="connsiteY3184" fmla="*/ 3531747 h 3540887"/>
              <a:gd name="connsiteX3185" fmla="*/ 2127250 w 3540888"/>
              <a:gd name="connsiteY3185" fmla="*/ 3504918 h 3540887"/>
              <a:gd name="connsiteX3186" fmla="*/ 2216843 w 3540888"/>
              <a:gd name="connsiteY3186" fmla="*/ 3481881 h 3540887"/>
              <a:gd name="connsiteX3187" fmla="*/ 2218310 w 3540888"/>
              <a:gd name="connsiteY3187" fmla="*/ 3469525 h 3540887"/>
              <a:gd name="connsiteX3188" fmla="*/ 2223481 w 3540888"/>
              <a:gd name="connsiteY3188" fmla="*/ 3464016 h 3540887"/>
              <a:gd name="connsiteX3189" fmla="*/ 2221185 w 3540888"/>
              <a:gd name="connsiteY3189" fmla="*/ 3451992 h 3540887"/>
              <a:gd name="connsiteX3190" fmla="*/ 2253360 w 3540888"/>
              <a:gd name="connsiteY3190" fmla="*/ 3443979 h 3540887"/>
              <a:gd name="connsiteX3191" fmla="*/ 2251060 w 3540888"/>
              <a:gd name="connsiteY3191" fmla="*/ 3415927 h 3540887"/>
              <a:gd name="connsiteX3192" fmla="*/ 2246464 w 3540888"/>
              <a:gd name="connsiteY3192" fmla="*/ 3427950 h 3540887"/>
              <a:gd name="connsiteX3193" fmla="*/ 2239569 w 3540888"/>
              <a:gd name="connsiteY3193" fmla="*/ 3415927 h 3540887"/>
              <a:gd name="connsiteX3194" fmla="*/ 2241868 w 3540888"/>
              <a:gd name="connsiteY3194" fmla="*/ 3395893 h 3540887"/>
              <a:gd name="connsiteX3195" fmla="*/ 2246464 w 3540888"/>
              <a:gd name="connsiteY3195" fmla="*/ 3403908 h 3540887"/>
              <a:gd name="connsiteX3196" fmla="*/ 2244165 w 3540888"/>
              <a:gd name="connsiteY3196" fmla="*/ 3419935 h 3540887"/>
              <a:gd name="connsiteX3197" fmla="*/ 2255656 w 3540888"/>
              <a:gd name="connsiteY3197" fmla="*/ 3403908 h 3540887"/>
              <a:gd name="connsiteX3198" fmla="*/ 2255657 w 3540888"/>
              <a:gd name="connsiteY3198" fmla="*/ 3423941 h 3540887"/>
              <a:gd name="connsiteX3199" fmla="*/ 2262552 w 3540888"/>
              <a:gd name="connsiteY3199" fmla="*/ 3427950 h 3540887"/>
              <a:gd name="connsiteX3200" fmla="*/ 2262552 w 3540888"/>
              <a:gd name="connsiteY3200" fmla="*/ 3439973 h 3540887"/>
              <a:gd name="connsiteX3201" fmla="*/ 2255656 w 3540888"/>
              <a:gd name="connsiteY3201" fmla="*/ 3439973 h 3540887"/>
              <a:gd name="connsiteX3202" fmla="*/ 2260255 w 3540888"/>
              <a:gd name="connsiteY3202" fmla="*/ 3447988 h 3540887"/>
              <a:gd name="connsiteX3203" fmla="*/ 2251060 w 3540888"/>
              <a:gd name="connsiteY3203" fmla="*/ 3451992 h 3540887"/>
              <a:gd name="connsiteX3204" fmla="*/ 2260255 w 3540888"/>
              <a:gd name="connsiteY3204" fmla="*/ 3468021 h 3540887"/>
              <a:gd name="connsiteX3205" fmla="*/ 2259420 w 3540888"/>
              <a:gd name="connsiteY3205" fmla="*/ 3470934 h 3540887"/>
              <a:gd name="connsiteX3206" fmla="*/ 2268164 w 3540888"/>
              <a:gd name="connsiteY3206" fmla="*/ 3468686 h 3540887"/>
              <a:gd name="connsiteX3207" fmla="*/ 2267436 w 3540888"/>
              <a:gd name="connsiteY3207" fmla="*/ 3464516 h 3540887"/>
              <a:gd name="connsiteX3208" fmla="*/ 2260255 w 3540888"/>
              <a:gd name="connsiteY3208" fmla="*/ 3456002 h 3540887"/>
              <a:gd name="connsiteX3209" fmla="*/ 2267147 w 3540888"/>
              <a:gd name="connsiteY3209" fmla="*/ 3451993 h 3540887"/>
              <a:gd name="connsiteX3210" fmla="*/ 2269447 w 3540888"/>
              <a:gd name="connsiteY3210" fmla="*/ 3443979 h 3540887"/>
              <a:gd name="connsiteX3211" fmla="*/ 2267148 w 3540888"/>
              <a:gd name="connsiteY3211" fmla="*/ 3431955 h 3540887"/>
              <a:gd name="connsiteX3212" fmla="*/ 2290130 w 3540888"/>
              <a:gd name="connsiteY3212" fmla="*/ 3411922 h 3540887"/>
              <a:gd name="connsiteX3213" fmla="*/ 2269447 w 3540888"/>
              <a:gd name="connsiteY3213" fmla="*/ 3419936 h 3540887"/>
              <a:gd name="connsiteX3214" fmla="*/ 2269447 w 3540888"/>
              <a:gd name="connsiteY3214" fmla="*/ 3395894 h 3540887"/>
              <a:gd name="connsiteX3215" fmla="*/ 2262552 w 3540888"/>
              <a:gd name="connsiteY3215" fmla="*/ 3391884 h 3540887"/>
              <a:gd name="connsiteX3216" fmla="*/ 2260255 w 3540888"/>
              <a:gd name="connsiteY3216" fmla="*/ 3399898 h 3540887"/>
              <a:gd name="connsiteX3217" fmla="*/ 2260255 w 3540888"/>
              <a:gd name="connsiteY3217" fmla="*/ 3387879 h 3540887"/>
              <a:gd name="connsiteX3218" fmla="*/ 2276343 w 3540888"/>
              <a:gd name="connsiteY3218" fmla="*/ 3383870 h 3540887"/>
              <a:gd name="connsiteX3219" fmla="*/ 2271744 w 3540888"/>
              <a:gd name="connsiteY3219" fmla="*/ 3379865 h 3540887"/>
              <a:gd name="connsiteX3220" fmla="*/ 2278638 w 3540888"/>
              <a:gd name="connsiteY3220" fmla="*/ 3371847 h 3540887"/>
              <a:gd name="connsiteX3221" fmla="*/ 2301622 w 3540888"/>
              <a:gd name="connsiteY3221" fmla="*/ 3395894 h 3540887"/>
              <a:gd name="connsiteX3222" fmla="*/ 2297026 w 3540888"/>
              <a:gd name="connsiteY3222" fmla="*/ 3407913 h 3540887"/>
              <a:gd name="connsiteX3223" fmla="*/ 2306218 w 3540888"/>
              <a:gd name="connsiteY3223" fmla="*/ 3415927 h 3540887"/>
              <a:gd name="connsiteX3224" fmla="*/ 2310814 w 3540888"/>
              <a:gd name="connsiteY3224" fmla="*/ 3399898 h 3540887"/>
              <a:gd name="connsiteX3225" fmla="*/ 2313114 w 3540888"/>
              <a:gd name="connsiteY3225" fmla="*/ 3419936 h 3540887"/>
              <a:gd name="connsiteX3226" fmla="*/ 2322305 w 3540888"/>
              <a:gd name="connsiteY3226" fmla="*/ 3431955 h 3540887"/>
              <a:gd name="connsiteX3227" fmla="*/ 2324604 w 3540888"/>
              <a:gd name="connsiteY3227" fmla="*/ 3423940 h 3540887"/>
              <a:gd name="connsiteX3228" fmla="*/ 2342988 w 3540888"/>
              <a:gd name="connsiteY3228" fmla="*/ 3435964 h 3540887"/>
              <a:gd name="connsiteX3229" fmla="*/ 2342988 w 3540888"/>
              <a:gd name="connsiteY3229" fmla="*/ 3444430 h 3540887"/>
              <a:gd name="connsiteX3230" fmla="*/ 2358884 w 3540888"/>
              <a:gd name="connsiteY3230" fmla="*/ 3438612 h 3540887"/>
              <a:gd name="connsiteX3231" fmla="*/ 2357929 w 3540888"/>
              <a:gd name="connsiteY3231" fmla="*/ 3431956 h 3540887"/>
              <a:gd name="connsiteX3232" fmla="*/ 2357123 w 3540888"/>
              <a:gd name="connsiteY3232" fmla="*/ 3426330 h 3540887"/>
              <a:gd name="connsiteX3233" fmla="*/ 2357563 w 3540888"/>
              <a:gd name="connsiteY3233" fmla="*/ 3423857 h 3540887"/>
              <a:gd name="connsiteX3234" fmla="*/ 2360873 w 3540888"/>
              <a:gd name="connsiteY3234" fmla="*/ 3423503 h 3540887"/>
              <a:gd name="connsiteX3235" fmla="*/ 2370567 w 3540888"/>
              <a:gd name="connsiteY3235" fmla="*/ 3431955 h 3540887"/>
              <a:gd name="connsiteX3236" fmla="*/ 2366547 w 3540888"/>
              <a:gd name="connsiteY3236" fmla="*/ 3433458 h 3540887"/>
              <a:gd name="connsiteX3237" fmla="*/ 2366416 w 3540888"/>
              <a:gd name="connsiteY3237" fmla="*/ 3435856 h 3540887"/>
              <a:gd name="connsiteX3238" fmla="*/ 2391017 w 3540888"/>
              <a:gd name="connsiteY3238" fmla="*/ 3426852 h 3540887"/>
              <a:gd name="connsiteX3239" fmla="*/ 2390966 w 3540888"/>
              <a:gd name="connsiteY3239" fmla="*/ 3421438 h 3540887"/>
              <a:gd name="connsiteX3240" fmla="*/ 2395850 w 3540888"/>
              <a:gd name="connsiteY3240" fmla="*/ 3411922 h 3540887"/>
              <a:gd name="connsiteX3241" fmla="*/ 2395850 w 3540888"/>
              <a:gd name="connsiteY3241" fmla="*/ 3403908 h 3540887"/>
              <a:gd name="connsiteX3242" fmla="*/ 2386655 w 3540888"/>
              <a:gd name="connsiteY3242" fmla="*/ 3403908 h 3540887"/>
              <a:gd name="connsiteX3243" fmla="*/ 2393551 w 3540888"/>
              <a:gd name="connsiteY3243" fmla="*/ 3403908 h 3540887"/>
              <a:gd name="connsiteX3244" fmla="*/ 2393551 w 3540888"/>
              <a:gd name="connsiteY3244" fmla="*/ 3391884 h 3540887"/>
              <a:gd name="connsiteX3245" fmla="*/ 2386655 w 3540888"/>
              <a:gd name="connsiteY3245" fmla="*/ 3379865 h 3540887"/>
              <a:gd name="connsiteX3246" fmla="*/ 2372867 w 3540888"/>
              <a:gd name="connsiteY3246" fmla="*/ 3395893 h 3540887"/>
              <a:gd name="connsiteX3247" fmla="*/ 2372867 w 3540888"/>
              <a:gd name="connsiteY3247" fmla="*/ 3387879 h 3540887"/>
              <a:gd name="connsiteX3248" fmla="*/ 2365064 w 3540888"/>
              <a:gd name="connsiteY3248" fmla="*/ 3391279 h 3540887"/>
              <a:gd name="connsiteX3249" fmla="*/ 2365357 w 3540888"/>
              <a:gd name="connsiteY3249" fmla="*/ 3387938 h 3540887"/>
              <a:gd name="connsiteX3250" fmla="*/ 2363334 w 3540888"/>
              <a:gd name="connsiteY3250" fmla="*/ 3391787 h 3540887"/>
              <a:gd name="connsiteX3251" fmla="*/ 2363082 w 3540888"/>
              <a:gd name="connsiteY3251" fmla="*/ 3392268 h 3540887"/>
              <a:gd name="connsiteX3252" fmla="*/ 2362398 w 3540888"/>
              <a:gd name="connsiteY3252" fmla="*/ 3393570 h 3540887"/>
              <a:gd name="connsiteX3253" fmla="*/ 2360586 w 3540888"/>
              <a:gd name="connsiteY3253" fmla="*/ 3395205 h 3540887"/>
              <a:gd name="connsiteX3254" fmla="*/ 2359703 w 3540888"/>
              <a:gd name="connsiteY3254" fmla="*/ 3397224 h 3540887"/>
              <a:gd name="connsiteX3255" fmla="*/ 2359365 w 3540888"/>
              <a:gd name="connsiteY3255" fmla="*/ 3395941 h 3540887"/>
              <a:gd name="connsiteX3256" fmla="*/ 2355404 w 3540888"/>
              <a:gd name="connsiteY3256" fmla="*/ 3393234 h 3540887"/>
              <a:gd name="connsiteX3257" fmla="*/ 2355032 w 3540888"/>
              <a:gd name="connsiteY3257" fmla="*/ 3392831 h 3540887"/>
              <a:gd name="connsiteX3258" fmla="*/ 2355846 w 3540888"/>
              <a:gd name="connsiteY3258" fmla="*/ 3388317 h 3540887"/>
              <a:gd name="connsiteX3259" fmla="*/ 2359079 w 3540888"/>
              <a:gd name="connsiteY3259" fmla="*/ 3379865 h 3540887"/>
              <a:gd name="connsiteX3260" fmla="*/ 2363675 w 3540888"/>
              <a:gd name="connsiteY3260" fmla="*/ 3387879 h 3540887"/>
              <a:gd name="connsiteX3261" fmla="*/ 2368272 w 3540888"/>
              <a:gd name="connsiteY3261" fmla="*/ 3375856 h 3540887"/>
              <a:gd name="connsiteX3262" fmla="*/ 2363675 w 3540888"/>
              <a:gd name="connsiteY3262" fmla="*/ 3363833 h 3540887"/>
              <a:gd name="connsiteX3263" fmla="*/ 2354480 w 3540888"/>
              <a:gd name="connsiteY3263" fmla="*/ 3363832 h 3540887"/>
              <a:gd name="connsiteX3264" fmla="*/ 2361375 w 3540888"/>
              <a:gd name="connsiteY3264" fmla="*/ 3355818 h 3540887"/>
              <a:gd name="connsiteX3265" fmla="*/ 2363675 w 3540888"/>
              <a:gd name="connsiteY3265" fmla="*/ 3355818 h 3540887"/>
              <a:gd name="connsiteX3266" fmla="*/ 2372867 w 3540888"/>
              <a:gd name="connsiteY3266" fmla="*/ 3355818 h 3540887"/>
              <a:gd name="connsiteX3267" fmla="*/ 2370567 w 3540888"/>
              <a:gd name="connsiteY3267" fmla="*/ 3347805 h 3540887"/>
              <a:gd name="connsiteX3268" fmla="*/ 2377463 w 3540888"/>
              <a:gd name="connsiteY3268" fmla="*/ 3359827 h 3540887"/>
              <a:gd name="connsiteX3269" fmla="*/ 2377752 w 3540888"/>
              <a:gd name="connsiteY3269" fmla="*/ 3353816 h 3540887"/>
              <a:gd name="connsiteX3270" fmla="*/ 2378379 w 3540888"/>
              <a:gd name="connsiteY3270" fmla="*/ 3351940 h 3540887"/>
              <a:gd name="connsiteX3271" fmla="*/ 2378218 w 3540888"/>
              <a:gd name="connsiteY3271" fmla="*/ 3351812 h 3540887"/>
              <a:gd name="connsiteX3272" fmla="*/ 2379762 w 3540888"/>
              <a:gd name="connsiteY3272" fmla="*/ 3347805 h 3540887"/>
              <a:gd name="connsiteX3273" fmla="*/ 2378379 w 3540888"/>
              <a:gd name="connsiteY3273" fmla="*/ 3351940 h 3540887"/>
              <a:gd name="connsiteX3274" fmla="*/ 2379474 w 3540888"/>
              <a:gd name="connsiteY3274" fmla="*/ 3352814 h 3540887"/>
              <a:gd name="connsiteX3275" fmla="*/ 2384358 w 3540888"/>
              <a:gd name="connsiteY3275" fmla="*/ 3351814 h 3540887"/>
              <a:gd name="connsiteX3276" fmla="*/ 2385794 w 3540888"/>
              <a:gd name="connsiteY3276" fmla="*/ 3345300 h 3540887"/>
              <a:gd name="connsiteX3277" fmla="*/ 2388263 w 3540888"/>
              <a:gd name="connsiteY3277" fmla="*/ 3347257 h 3540887"/>
              <a:gd name="connsiteX3278" fmla="*/ 2387350 w 3540888"/>
              <a:gd name="connsiteY3278" fmla="*/ 3356565 h 3540887"/>
              <a:gd name="connsiteX3279" fmla="*/ 2384570 w 3540888"/>
              <a:gd name="connsiteY3279" fmla="*/ 3372545 h 3540887"/>
              <a:gd name="connsiteX3280" fmla="*/ 2388614 w 3540888"/>
              <a:gd name="connsiteY3280" fmla="*/ 3360175 h 3540887"/>
              <a:gd name="connsiteX3281" fmla="*/ 2392658 w 3540888"/>
              <a:gd name="connsiteY3281" fmla="*/ 3368422 h 3540887"/>
              <a:gd name="connsiteX3282" fmla="*/ 2390635 w 3540888"/>
              <a:gd name="connsiteY3282" fmla="*/ 3343677 h 3540887"/>
              <a:gd name="connsiteX3283" fmla="*/ 2389625 w 3540888"/>
              <a:gd name="connsiteY3283" fmla="*/ 3345223 h 3540887"/>
              <a:gd name="connsiteX3284" fmla="*/ 2389306 w 3540888"/>
              <a:gd name="connsiteY3284" fmla="*/ 3344737 h 3540887"/>
              <a:gd name="connsiteX3285" fmla="*/ 2391750 w 3540888"/>
              <a:gd name="connsiteY3285" fmla="*/ 3323441 h 3540887"/>
              <a:gd name="connsiteX3286" fmla="*/ 2393669 w 3540888"/>
              <a:gd name="connsiteY3286" fmla="*/ 3321728 h 3540887"/>
              <a:gd name="connsiteX3287" fmla="*/ 2396702 w 3540888"/>
              <a:gd name="connsiteY3287" fmla="*/ 3315773 h 3540887"/>
              <a:gd name="connsiteX3288" fmla="*/ 2394933 w 3540888"/>
              <a:gd name="connsiteY3288" fmla="*/ 3313067 h 3540887"/>
              <a:gd name="connsiteX3289" fmla="*/ 2394925 w 3540888"/>
              <a:gd name="connsiteY3289" fmla="*/ 3312867 h 3540887"/>
              <a:gd name="connsiteX3290" fmla="*/ 2398407 w 3540888"/>
              <a:gd name="connsiteY3290" fmla="*/ 3313662 h 3540887"/>
              <a:gd name="connsiteX3291" fmla="*/ 2405515 w 3540888"/>
              <a:gd name="connsiteY3291" fmla="*/ 3304648 h 3540887"/>
              <a:gd name="connsiteX3292" fmla="*/ 2429361 w 3540888"/>
              <a:gd name="connsiteY3292" fmla="*/ 3320174 h 3540887"/>
              <a:gd name="connsiteX3293" fmla="*/ 2441375 w 3540888"/>
              <a:gd name="connsiteY3293" fmla="*/ 3323782 h 3540887"/>
              <a:gd name="connsiteX3294" fmla="*/ 2441491 w 3540888"/>
              <a:gd name="connsiteY3294" fmla="*/ 3324075 h 3540887"/>
              <a:gd name="connsiteX3295" fmla="*/ 2444112 w 3540888"/>
              <a:gd name="connsiteY3295" fmla="*/ 3331776 h 3540887"/>
              <a:gd name="connsiteX3296" fmla="*/ 2439516 w 3540888"/>
              <a:gd name="connsiteY3296" fmla="*/ 3335786 h 3540887"/>
              <a:gd name="connsiteX3297" fmla="*/ 2444112 w 3540888"/>
              <a:gd name="connsiteY3297" fmla="*/ 3351814 h 3540887"/>
              <a:gd name="connsiteX3298" fmla="*/ 2439516 w 3540888"/>
              <a:gd name="connsiteY3298" fmla="*/ 3355818 h 3540887"/>
              <a:gd name="connsiteX3299" fmla="*/ 2446411 w 3540888"/>
              <a:gd name="connsiteY3299" fmla="*/ 3379865 h 3540887"/>
              <a:gd name="connsiteX3300" fmla="*/ 2451008 w 3540888"/>
              <a:gd name="connsiteY3300" fmla="*/ 3339790 h 3540887"/>
              <a:gd name="connsiteX3301" fmla="*/ 2446411 w 3540888"/>
              <a:gd name="connsiteY3301" fmla="*/ 3335786 h 3540887"/>
              <a:gd name="connsiteX3302" fmla="*/ 2451510 w 3540888"/>
              <a:gd name="connsiteY3302" fmla="*/ 3329773 h 3540887"/>
              <a:gd name="connsiteX3303" fmla="*/ 2454141 w 3540888"/>
              <a:gd name="connsiteY3303" fmla="*/ 3321715 h 3540887"/>
              <a:gd name="connsiteX3304" fmla="*/ 2458376 w 3540888"/>
              <a:gd name="connsiteY3304" fmla="*/ 3320676 h 3540887"/>
              <a:gd name="connsiteX3305" fmla="*/ 2458376 w 3540888"/>
              <a:gd name="connsiteY3305" fmla="*/ 3332695 h 3540887"/>
              <a:gd name="connsiteX3306" fmla="*/ 2464121 w 3540888"/>
              <a:gd name="connsiteY3306" fmla="*/ 3323178 h 3540887"/>
              <a:gd name="connsiteX3307" fmla="*/ 2463664 w 3540888"/>
              <a:gd name="connsiteY3307" fmla="*/ 3315804 h 3540887"/>
              <a:gd name="connsiteX3308" fmla="*/ 2464795 w 3540888"/>
              <a:gd name="connsiteY3308" fmla="*/ 3319753 h 3540887"/>
              <a:gd name="connsiteX3309" fmla="*/ 2476287 w 3540888"/>
              <a:gd name="connsiteY3309" fmla="*/ 3287696 h 3540887"/>
              <a:gd name="connsiteX3310" fmla="*/ 2483182 w 3540888"/>
              <a:gd name="connsiteY3310" fmla="*/ 3303724 h 3540887"/>
              <a:gd name="connsiteX3311" fmla="*/ 2478587 w 3540888"/>
              <a:gd name="connsiteY3311" fmla="*/ 3311739 h 3540887"/>
              <a:gd name="connsiteX3312" fmla="*/ 2483182 w 3540888"/>
              <a:gd name="connsiteY3312" fmla="*/ 3327772 h 3540887"/>
              <a:gd name="connsiteX3313" fmla="*/ 2494674 w 3540888"/>
              <a:gd name="connsiteY3313" fmla="*/ 3315748 h 3540887"/>
              <a:gd name="connsiteX3314" fmla="*/ 2496971 w 3540888"/>
              <a:gd name="connsiteY3314" fmla="*/ 3327771 h 3540887"/>
              <a:gd name="connsiteX3315" fmla="*/ 2487778 w 3540888"/>
              <a:gd name="connsiteY3315" fmla="*/ 3339791 h 3540887"/>
              <a:gd name="connsiteX3316" fmla="*/ 2482321 w 3540888"/>
              <a:gd name="connsiteY3316" fmla="*/ 3353315 h 3540887"/>
              <a:gd name="connsiteX3317" fmla="*/ 2481169 w 3540888"/>
              <a:gd name="connsiteY3317" fmla="*/ 3354014 h 3540887"/>
              <a:gd name="connsiteX3318" fmla="*/ 2480379 w 3540888"/>
              <a:gd name="connsiteY3318" fmla="*/ 3352349 h 3540887"/>
              <a:gd name="connsiteX3319" fmla="*/ 2478610 w 3540888"/>
              <a:gd name="connsiteY3319" fmla="*/ 3347910 h 3540887"/>
              <a:gd name="connsiteX3320" fmla="*/ 2482654 w 3540888"/>
              <a:gd name="connsiteY3320" fmla="*/ 3340023 h 3540887"/>
              <a:gd name="connsiteX3321" fmla="*/ 2478610 w 3540888"/>
              <a:gd name="connsiteY3321" fmla="*/ 3332131 h 3540887"/>
              <a:gd name="connsiteX3322" fmla="*/ 2477346 w 3540888"/>
              <a:gd name="connsiteY3322" fmla="*/ 3351362 h 3540887"/>
              <a:gd name="connsiteX3323" fmla="*/ 2476398 w 3540888"/>
              <a:gd name="connsiteY3323" fmla="*/ 3356909 h 3540887"/>
              <a:gd name="connsiteX3324" fmla="*/ 2475822 w 3540888"/>
              <a:gd name="connsiteY3324" fmla="*/ 3357260 h 3540887"/>
              <a:gd name="connsiteX3325" fmla="*/ 2473673 w 3540888"/>
              <a:gd name="connsiteY3325" fmla="*/ 3360678 h 3540887"/>
              <a:gd name="connsiteX3326" fmla="*/ 2473301 w 3540888"/>
              <a:gd name="connsiteY3326" fmla="*/ 3357774 h 3540887"/>
              <a:gd name="connsiteX3327" fmla="*/ 2470518 w 3540888"/>
              <a:gd name="connsiteY3327" fmla="*/ 3359748 h 3540887"/>
              <a:gd name="connsiteX3328" fmla="*/ 2472032 w 3540888"/>
              <a:gd name="connsiteY3328" fmla="*/ 3363290 h 3540887"/>
              <a:gd name="connsiteX3329" fmla="*/ 2471691 w 3540888"/>
              <a:gd name="connsiteY3329" fmla="*/ 3363833 h 3540887"/>
              <a:gd name="connsiteX3330" fmla="*/ 2472845 w 3540888"/>
              <a:gd name="connsiteY3330" fmla="*/ 3368023 h 3540887"/>
              <a:gd name="connsiteX3331" fmla="*/ 2472541 w 3540888"/>
              <a:gd name="connsiteY3331" fmla="*/ 3371580 h 3540887"/>
              <a:gd name="connsiteX3332" fmla="*/ 2468496 w 3540888"/>
              <a:gd name="connsiteY3332" fmla="*/ 3359747 h 3540887"/>
              <a:gd name="connsiteX3333" fmla="*/ 2473047 w 3540888"/>
              <a:gd name="connsiteY3333" fmla="*/ 3383911 h 3540887"/>
              <a:gd name="connsiteX3334" fmla="*/ 2475223 w 3540888"/>
              <a:gd name="connsiteY3334" fmla="*/ 3394222 h 3540887"/>
              <a:gd name="connsiteX3335" fmla="*/ 2482065 w 3540888"/>
              <a:gd name="connsiteY3335" fmla="*/ 3390926 h 3540887"/>
              <a:gd name="connsiteX3336" fmla="*/ 2476588 w 3540888"/>
              <a:gd name="connsiteY3336" fmla="*/ 3387364 h 3540887"/>
              <a:gd name="connsiteX3337" fmla="*/ 2478610 w 3540888"/>
              <a:gd name="connsiteY3337" fmla="*/ 3367634 h 3540887"/>
              <a:gd name="connsiteX3338" fmla="*/ 2480379 w 3540888"/>
              <a:gd name="connsiteY3338" fmla="*/ 3365171 h 3540887"/>
              <a:gd name="connsiteX3339" fmla="*/ 2480446 w 3540888"/>
              <a:gd name="connsiteY3339" fmla="*/ 3363733 h 3540887"/>
              <a:gd name="connsiteX3340" fmla="*/ 2480742 w 3540888"/>
              <a:gd name="connsiteY3340" fmla="*/ 3363271 h 3540887"/>
              <a:gd name="connsiteX3341" fmla="*/ 2485482 w 3540888"/>
              <a:gd name="connsiteY3341" fmla="*/ 3359827 h 3540887"/>
              <a:gd name="connsiteX3342" fmla="*/ 2487778 w 3540888"/>
              <a:gd name="connsiteY3342" fmla="*/ 3375856 h 3540887"/>
              <a:gd name="connsiteX3343" fmla="*/ 2506166 w 3540888"/>
              <a:gd name="connsiteY3343" fmla="*/ 3375856 h 3540887"/>
              <a:gd name="connsiteX3344" fmla="*/ 2506166 w 3540888"/>
              <a:gd name="connsiteY3344" fmla="*/ 3363833 h 3540887"/>
              <a:gd name="connsiteX3345" fmla="*/ 2510761 w 3540888"/>
              <a:gd name="connsiteY3345" fmla="*/ 3367842 h 3540887"/>
              <a:gd name="connsiteX3346" fmla="*/ 2506166 w 3540888"/>
              <a:gd name="connsiteY3346" fmla="*/ 3375856 h 3540887"/>
              <a:gd name="connsiteX3347" fmla="*/ 2510735 w 3540888"/>
              <a:gd name="connsiteY3347" fmla="*/ 3377114 h 3540887"/>
              <a:gd name="connsiteX3348" fmla="*/ 2523245 w 3540888"/>
              <a:gd name="connsiteY3348" fmla="*/ 3371088 h 3540887"/>
              <a:gd name="connsiteX3349" fmla="*/ 2520241 w 3540888"/>
              <a:gd name="connsiteY3349" fmla="*/ 3369342 h 3540887"/>
              <a:gd name="connsiteX3350" fmla="*/ 2517657 w 3540888"/>
              <a:gd name="connsiteY3350" fmla="*/ 3363832 h 3540887"/>
              <a:gd name="connsiteX3351" fmla="*/ 2524550 w 3540888"/>
              <a:gd name="connsiteY3351" fmla="*/ 3351814 h 3540887"/>
              <a:gd name="connsiteX3352" fmla="*/ 2524549 w 3540888"/>
              <a:gd name="connsiteY3352" fmla="*/ 3339791 h 3540887"/>
              <a:gd name="connsiteX3353" fmla="*/ 2517657 w 3540888"/>
              <a:gd name="connsiteY3353" fmla="*/ 3343800 h 3540887"/>
              <a:gd name="connsiteX3354" fmla="*/ 2513058 w 3540888"/>
              <a:gd name="connsiteY3354" fmla="*/ 3315748 h 3540887"/>
              <a:gd name="connsiteX3355" fmla="*/ 2522252 w 3540888"/>
              <a:gd name="connsiteY3355" fmla="*/ 3319753 h 3540887"/>
              <a:gd name="connsiteX3356" fmla="*/ 2519953 w 3540888"/>
              <a:gd name="connsiteY3356" fmla="*/ 3307734 h 3540887"/>
              <a:gd name="connsiteX3357" fmla="*/ 2529148 w 3540888"/>
              <a:gd name="connsiteY3357" fmla="*/ 3291705 h 3540887"/>
              <a:gd name="connsiteX3358" fmla="*/ 2529148 w 3540888"/>
              <a:gd name="connsiteY3358" fmla="*/ 3275677 h 3540887"/>
              <a:gd name="connsiteX3359" fmla="*/ 2542936 w 3540888"/>
              <a:gd name="connsiteY3359" fmla="*/ 3279681 h 3540887"/>
              <a:gd name="connsiteX3360" fmla="*/ 2542936 w 3540888"/>
              <a:gd name="connsiteY3360" fmla="*/ 3263654 h 3540887"/>
              <a:gd name="connsiteX3361" fmla="*/ 2536041 w 3540888"/>
              <a:gd name="connsiteY3361" fmla="*/ 3255640 h 3540887"/>
              <a:gd name="connsiteX3362" fmla="*/ 2547532 w 3540888"/>
              <a:gd name="connsiteY3362" fmla="*/ 3251630 h 3540887"/>
              <a:gd name="connsiteX3363" fmla="*/ 2552128 w 3540888"/>
              <a:gd name="connsiteY3363" fmla="*/ 3275677 h 3540887"/>
              <a:gd name="connsiteX3364" fmla="*/ 2556727 w 3540888"/>
              <a:gd name="connsiteY3364" fmla="*/ 3267662 h 3540887"/>
              <a:gd name="connsiteX3365" fmla="*/ 2554428 w 3540888"/>
              <a:gd name="connsiteY3365" fmla="*/ 3239611 h 3540887"/>
              <a:gd name="connsiteX3366" fmla="*/ 2561323 w 3540888"/>
              <a:gd name="connsiteY3366" fmla="*/ 3227588 h 3540887"/>
              <a:gd name="connsiteX3367" fmla="*/ 2561323 w 3540888"/>
              <a:gd name="connsiteY3367" fmla="*/ 3259645 h 3540887"/>
              <a:gd name="connsiteX3368" fmla="*/ 2570515 w 3540888"/>
              <a:gd name="connsiteY3368" fmla="*/ 3259645 h 3540887"/>
              <a:gd name="connsiteX3369" fmla="*/ 2579707 w 3540888"/>
              <a:gd name="connsiteY3369" fmla="*/ 3291705 h 3540887"/>
              <a:gd name="connsiteX3370" fmla="*/ 2582006 w 3540888"/>
              <a:gd name="connsiteY3370" fmla="*/ 3279681 h 3540887"/>
              <a:gd name="connsiteX3371" fmla="*/ 2586602 w 3540888"/>
              <a:gd name="connsiteY3371" fmla="*/ 3295709 h 3540887"/>
              <a:gd name="connsiteX3372" fmla="*/ 2582006 w 3540888"/>
              <a:gd name="connsiteY3372" fmla="*/ 3299720 h 3540887"/>
              <a:gd name="connsiteX3373" fmla="*/ 2595794 w 3540888"/>
              <a:gd name="connsiteY3373" fmla="*/ 3311739 h 3540887"/>
              <a:gd name="connsiteX3374" fmla="*/ 2591988 w 3540888"/>
              <a:gd name="connsiteY3374" fmla="*/ 3317000 h 3540887"/>
              <a:gd name="connsiteX3375" fmla="*/ 2589869 w 3540888"/>
              <a:gd name="connsiteY3375" fmla="*/ 3320384 h 3540887"/>
              <a:gd name="connsiteX3376" fmla="*/ 2589173 w 3540888"/>
              <a:gd name="connsiteY3376" fmla="*/ 3317736 h 3540887"/>
              <a:gd name="connsiteX3377" fmla="*/ 2583772 w 3540888"/>
              <a:gd name="connsiteY3377" fmla="*/ 3319300 h 3540887"/>
              <a:gd name="connsiteX3378" fmla="*/ 2586105 w 3540888"/>
              <a:gd name="connsiteY3378" fmla="*/ 3325222 h 3540887"/>
              <a:gd name="connsiteX3379" fmla="*/ 2583514 w 3540888"/>
              <a:gd name="connsiteY3379" fmla="*/ 3327520 h 3540887"/>
              <a:gd name="connsiteX3380" fmla="*/ 2579707 w 3540888"/>
              <a:gd name="connsiteY3380" fmla="*/ 3323763 h 3540887"/>
              <a:gd name="connsiteX3381" fmla="*/ 2582006 w 3540888"/>
              <a:gd name="connsiteY3381" fmla="*/ 3311739 h 3540887"/>
              <a:gd name="connsiteX3382" fmla="*/ 2572815 w 3540888"/>
              <a:gd name="connsiteY3382" fmla="*/ 3307734 h 3540887"/>
              <a:gd name="connsiteX3383" fmla="*/ 2572815 w 3540888"/>
              <a:gd name="connsiteY3383" fmla="*/ 3323762 h 3540887"/>
              <a:gd name="connsiteX3384" fmla="*/ 2575111 w 3540888"/>
              <a:gd name="connsiteY3384" fmla="*/ 3327772 h 3540887"/>
              <a:gd name="connsiteX3385" fmla="*/ 2565919 w 3540888"/>
              <a:gd name="connsiteY3385" fmla="*/ 3343800 h 3540887"/>
              <a:gd name="connsiteX3386" fmla="*/ 2567652 w 3540888"/>
              <a:gd name="connsiteY3386" fmla="*/ 3349696 h 3540887"/>
              <a:gd name="connsiteX3387" fmla="*/ 2604246 w 3540888"/>
              <a:gd name="connsiteY3387" fmla="*/ 3332068 h 3540887"/>
              <a:gd name="connsiteX3388" fmla="*/ 2602690 w 3540888"/>
              <a:gd name="connsiteY3388" fmla="*/ 3327771 h 3540887"/>
              <a:gd name="connsiteX3389" fmla="*/ 2604988 w 3540888"/>
              <a:gd name="connsiteY3389" fmla="*/ 3315748 h 3540887"/>
              <a:gd name="connsiteX3390" fmla="*/ 2607285 w 3540888"/>
              <a:gd name="connsiteY3390" fmla="*/ 3326267 h 3540887"/>
              <a:gd name="connsiteX3391" fmla="*/ 2608072 w 3540888"/>
              <a:gd name="connsiteY3391" fmla="*/ 3330225 h 3540887"/>
              <a:gd name="connsiteX3392" fmla="*/ 2608655 w 3540888"/>
              <a:gd name="connsiteY3392" fmla="*/ 3329944 h 3540887"/>
              <a:gd name="connsiteX3393" fmla="*/ 2609585 w 3540888"/>
              <a:gd name="connsiteY3393" fmla="*/ 3327771 h 3540887"/>
              <a:gd name="connsiteX3394" fmla="*/ 2607286 w 3540888"/>
              <a:gd name="connsiteY3394" fmla="*/ 3307734 h 3540887"/>
              <a:gd name="connsiteX3395" fmla="*/ 2600394 w 3540888"/>
              <a:gd name="connsiteY3395" fmla="*/ 3307734 h 3540887"/>
              <a:gd name="connsiteX3396" fmla="*/ 2611881 w 3540888"/>
              <a:gd name="connsiteY3396" fmla="*/ 3307733 h 3540887"/>
              <a:gd name="connsiteX3397" fmla="*/ 2607286 w 3540888"/>
              <a:gd name="connsiteY3397" fmla="*/ 3287696 h 3540887"/>
              <a:gd name="connsiteX3398" fmla="*/ 2616481 w 3540888"/>
              <a:gd name="connsiteY3398" fmla="*/ 3275677 h 3540887"/>
              <a:gd name="connsiteX3399" fmla="*/ 2623373 w 3540888"/>
              <a:gd name="connsiteY3399" fmla="*/ 3287696 h 3540887"/>
              <a:gd name="connsiteX3400" fmla="*/ 2614181 w 3540888"/>
              <a:gd name="connsiteY3400" fmla="*/ 3291705 h 3540887"/>
              <a:gd name="connsiteX3401" fmla="*/ 2614181 w 3540888"/>
              <a:gd name="connsiteY3401" fmla="*/ 3307734 h 3540887"/>
              <a:gd name="connsiteX3402" fmla="*/ 2621076 w 3540888"/>
              <a:gd name="connsiteY3402" fmla="*/ 3308234 h 3540887"/>
              <a:gd name="connsiteX3403" fmla="*/ 2621076 w 3540888"/>
              <a:gd name="connsiteY3403" fmla="*/ 3323113 h 3540887"/>
              <a:gd name="connsiteX3404" fmla="*/ 2621648 w 3540888"/>
              <a:gd name="connsiteY3404" fmla="*/ 3322766 h 3540887"/>
              <a:gd name="connsiteX3405" fmla="*/ 2624631 w 3540888"/>
              <a:gd name="connsiteY3405" fmla="*/ 3317564 h 3540887"/>
              <a:gd name="connsiteX3406" fmla="*/ 2627987 w 3540888"/>
              <a:gd name="connsiteY3406" fmla="*/ 3318915 h 3540887"/>
              <a:gd name="connsiteX3407" fmla="*/ 2644324 w 3540888"/>
              <a:gd name="connsiteY3407" fmla="*/ 3308990 h 3540887"/>
              <a:gd name="connsiteX3408" fmla="*/ 2644059 w 3540888"/>
              <a:gd name="connsiteY3408" fmla="*/ 3299720 h 3540887"/>
              <a:gd name="connsiteX3409" fmla="*/ 2648655 w 3540888"/>
              <a:gd name="connsiteY3409" fmla="*/ 3303724 h 3540887"/>
              <a:gd name="connsiteX3410" fmla="*/ 2653252 w 3540888"/>
              <a:gd name="connsiteY3410" fmla="*/ 3279682 h 3540887"/>
              <a:gd name="connsiteX3411" fmla="*/ 2650952 w 3540888"/>
              <a:gd name="connsiteY3411" fmla="*/ 3275677 h 3540887"/>
              <a:gd name="connsiteX3412" fmla="*/ 2662444 w 3540888"/>
              <a:gd name="connsiteY3412" fmla="*/ 3283692 h 3540887"/>
              <a:gd name="connsiteX3413" fmla="*/ 2662279 w 3540888"/>
              <a:gd name="connsiteY3413" fmla="*/ 3298082 h 3540887"/>
              <a:gd name="connsiteX3414" fmla="*/ 2676491 w 3540888"/>
              <a:gd name="connsiteY3414" fmla="*/ 3289448 h 3540887"/>
              <a:gd name="connsiteX3415" fmla="*/ 2677382 w 3540888"/>
              <a:gd name="connsiteY3415" fmla="*/ 3281686 h 3540887"/>
              <a:gd name="connsiteX3416" fmla="*/ 2680830 w 3540888"/>
              <a:gd name="connsiteY3416" fmla="*/ 3251630 h 3540887"/>
              <a:gd name="connsiteX3417" fmla="*/ 2673934 w 3540888"/>
              <a:gd name="connsiteY3417" fmla="*/ 3259645 h 3540887"/>
              <a:gd name="connsiteX3418" fmla="*/ 2678530 w 3540888"/>
              <a:gd name="connsiteY3418" fmla="*/ 3243616 h 3540887"/>
              <a:gd name="connsiteX3419" fmla="*/ 2673934 w 3540888"/>
              <a:gd name="connsiteY3419" fmla="*/ 3239611 h 3540887"/>
              <a:gd name="connsiteX3420" fmla="*/ 2678530 w 3540888"/>
              <a:gd name="connsiteY3420" fmla="*/ 3235602 h 3540887"/>
              <a:gd name="connsiteX3421" fmla="*/ 2673934 w 3540888"/>
              <a:gd name="connsiteY3421" fmla="*/ 3215568 h 3540887"/>
              <a:gd name="connsiteX3422" fmla="*/ 2673934 w 3540888"/>
              <a:gd name="connsiteY3422" fmla="*/ 3187517 h 3540887"/>
              <a:gd name="connsiteX3423" fmla="*/ 2675614 w 3540888"/>
              <a:gd name="connsiteY3423" fmla="*/ 3173851 h 3540887"/>
              <a:gd name="connsiteX3424" fmla="*/ 2682075 w 3540888"/>
              <a:gd name="connsiteY3424" fmla="*/ 3179949 h 3540887"/>
              <a:gd name="connsiteX3425" fmla="*/ 2680830 w 3540888"/>
              <a:gd name="connsiteY3425" fmla="*/ 3191523 h 3540887"/>
              <a:gd name="connsiteX3426" fmla="*/ 2685714 w 3540888"/>
              <a:gd name="connsiteY3426" fmla="*/ 3187078 h 3540887"/>
              <a:gd name="connsiteX3427" fmla="*/ 2686543 w 3540888"/>
              <a:gd name="connsiteY3427" fmla="*/ 3179527 h 3540887"/>
              <a:gd name="connsiteX3428" fmla="*/ 2692267 w 3540888"/>
              <a:gd name="connsiteY3428" fmla="*/ 3175520 h 3540887"/>
              <a:gd name="connsiteX3429" fmla="*/ 2686770 w 3540888"/>
              <a:gd name="connsiteY3429" fmla="*/ 3177456 h 3540887"/>
              <a:gd name="connsiteX3430" fmla="*/ 2687150 w 3540888"/>
              <a:gd name="connsiteY3430" fmla="*/ 3173992 h 3540887"/>
              <a:gd name="connsiteX3431" fmla="*/ 2683130 w 3540888"/>
              <a:gd name="connsiteY3431" fmla="*/ 3159466 h 3540887"/>
              <a:gd name="connsiteX3432" fmla="*/ 2690022 w 3540888"/>
              <a:gd name="connsiteY3432" fmla="*/ 3155461 h 3540887"/>
              <a:gd name="connsiteX3433" fmla="*/ 2692322 w 3540888"/>
              <a:gd name="connsiteY3433" fmla="*/ 3143437 h 3540887"/>
              <a:gd name="connsiteX3434" fmla="*/ 2687726 w 3540888"/>
              <a:gd name="connsiteY3434" fmla="*/ 3139429 h 3540887"/>
              <a:gd name="connsiteX3435" fmla="*/ 2694618 w 3540888"/>
              <a:gd name="connsiteY3435" fmla="*/ 3131414 h 3540887"/>
              <a:gd name="connsiteX3436" fmla="*/ 2693130 w 3540888"/>
              <a:gd name="connsiteY3436" fmla="*/ 3114728 h 3540887"/>
              <a:gd name="connsiteX3437" fmla="*/ 2694877 w 3540888"/>
              <a:gd name="connsiteY3437" fmla="*/ 3119580 h 3540887"/>
              <a:gd name="connsiteX3438" fmla="*/ 2697950 w 3540888"/>
              <a:gd name="connsiteY3438" fmla="*/ 3113081 h 3540887"/>
              <a:gd name="connsiteX3439" fmla="*/ 2692706 w 3540888"/>
              <a:gd name="connsiteY3439" fmla="*/ 3109965 h 3540887"/>
              <a:gd name="connsiteX3440" fmla="*/ 2692608 w 3540888"/>
              <a:gd name="connsiteY3440" fmla="*/ 3108875 h 3540887"/>
              <a:gd name="connsiteX3441" fmla="*/ 2692322 w 3540888"/>
              <a:gd name="connsiteY3441" fmla="*/ 3083329 h 3540887"/>
              <a:gd name="connsiteX3442" fmla="*/ 2685427 w 3540888"/>
              <a:gd name="connsiteY3442" fmla="*/ 3071305 h 3540887"/>
              <a:gd name="connsiteX3443" fmla="*/ 2685427 w 3540888"/>
              <a:gd name="connsiteY3443" fmla="*/ 3051273 h 3540887"/>
              <a:gd name="connsiteX3444" fmla="*/ 2690023 w 3540888"/>
              <a:gd name="connsiteY3444" fmla="*/ 3047264 h 3540887"/>
              <a:gd name="connsiteX3445" fmla="*/ 2687726 w 3540888"/>
              <a:gd name="connsiteY3445" fmla="*/ 3027226 h 3540887"/>
              <a:gd name="connsiteX3446" fmla="*/ 2696918 w 3540888"/>
              <a:gd name="connsiteY3446" fmla="*/ 3031234 h 3540887"/>
              <a:gd name="connsiteX3447" fmla="*/ 2699217 w 3540888"/>
              <a:gd name="connsiteY3447" fmla="*/ 3019212 h 3540887"/>
              <a:gd name="connsiteX3448" fmla="*/ 2690022 w 3540888"/>
              <a:gd name="connsiteY3448" fmla="*/ 3019212 h 3540887"/>
              <a:gd name="connsiteX3449" fmla="*/ 2691265 w 3540888"/>
              <a:gd name="connsiteY3449" fmla="*/ 3015119 h 3540887"/>
              <a:gd name="connsiteX3450" fmla="*/ 2691074 w 3540888"/>
              <a:gd name="connsiteY3450" fmla="*/ 3019247 h 3540887"/>
              <a:gd name="connsiteX3451" fmla="*/ 2693729 w 3540888"/>
              <a:gd name="connsiteY3451" fmla="*/ 3010828 h 3540887"/>
              <a:gd name="connsiteX3452" fmla="*/ 2696918 w 3540888"/>
              <a:gd name="connsiteY3452" fmla="*/ 3011198 h 3540887"/>
              <a:gd name="connsiteX3453" fmla="*/ 2700805 w 3540888"/>
              <a:gd name="connsiteY3453" fmla="*/ 2997052 h 3540887"/>
              <a:gd name="connsiteX3454" fmla="*/ 2702008 w 3540888"/>
              <a:gd name="connsiteY3454" fmla="*/ 2999724 h 3540887"/>
              <a:gd name="connsiteX3455" fmla="*/ 2703839 w 3540888"/>
              <a:gd name="connsiteY3455" fmla="*/ 2999596 h 3540887"/>
              <a:gd name="connsiteX3456" fmla="*/ 2702360 w 3540888"/>
              <a:gd name="connsiteY3456" fmla="*/ 3007851 h 3540887"/>
              <a:gd name="connsiteX3457" fmla="*/ 2698872 w 3540888"/>
              <a:gd name="connsiteY3457" fmla="*/ 3012171 h 3540887"/>
              <a:gd name="connsiteX3458" fmla="*/ 2718628 w 3540888"/>
              <a:gd name="connsiteY3458" fmla="*/ 3012320 h 3540887"/>
              <a:gd name="connsiteX3459" fmla="*/ 2724012 w 3540888"/>
              <a:gd name="connsiteY3459" fmla="*/ 3011457 h 3540887"/>
              <a:gd name="connsiteX3460" fmla="*/ 2722674 w 3540888"/>
              <a:gd name="connsiteY3460" fmla="*/ 3016126 h 3540887"/>
              <a:gd name="connsiteX3461" fmla="*/ 2738761 w 3540888"/>
              <a:gd name="connsiteY3461" fmla="*/ 3052192 h 3540887"/>
              <a:gd name="connsiteX3462" fmla="*/ 2731865 w 3540888"/>
              <a:gd name="connsiteY3462" fmla="*/ 3044177 h 3540887"/>
              <a:gd name="connsiteX3463" fmla="*/ 2724970 w 3540888"/>
              <a:gd name="connsiteY3463" fmla="*/ 3052192 h 3540887"/>
              <a:gd name="connsiteX3464" fmla="*/ 2734165 w 3540888"/>
              <a:gd name="connsiteY3464" fmla="*/ 3068220 h 3540887"/>
              <a:gd name="connsiteX3465" fmla="*/ 2731865 w 3540888"/>
              <a:gd name="connsiteY3465" fmla="*/ 3080243 h 3540887"/>
              <a:gd name="connsiteX3466" fmla="*/ 2741057 w 3540888"/>
              <a:gd name="connsiteY3466" fmla="*/ 3112299 h 3540887"/>
              <a:gd name="connsiteX3467" fmla="*/ 2747953 w 3540888"/>
              <a:gd name="connsiteY3467" fmla="*/ 3104286 h 3540887"/>
              <a:gd name="connsiteX3468" fmla="*/ 2747953 w 3540888"/>
              <a:gd name="connsiteY3468" fmla="*/ 3128328 h 3540887"/>
              <a:gd name="connsiteX3469" fmla="*/ 2752549 w 3540888"/>
              <a:gd name="connsiteY3469" fmla="*/ 3112299 h 3540887"/>
              <a:gd name="connsiteX3470" fmla="*/ 2757145 w 3540888"/>
              <a:gd name="connsiteY3470" fmla="*/ 3120314 h 3540887"/>
              <a:gd name="connsiteX3471" fmla="*/ 2750251 w 3540888"/>
              <a:gd name="connsiteY3471" fmla="*/ 3128328 h 3540887"/>
              <a:gd name="connsiteX3472" fmla="*/ 2759444 w 3540888"/>
              <a:gd name="connsiteY3472" fmla="*/ 3136342 h 3540887"/>
              <a:gd name="connsiteX3473" fmla="*/ 2759444 w 3540888"/>
              <a:gd name="connsiteY3473" fmla="*/ 3120314 h 3540887"/>
              <a:gd name="connsiteX3474" fmla="*/ 2766339 w 3540888"/>
              <a:gd name="connsiteY3474" fmla="*/ 3136341 h 3540887"/>
              <a:gd name="connsiteX3475" fmla="*/ 2766339 w 3540888"/>
              <a:gd name="connsiteY3475" fmla="*/ 3088257 h 3540887"/>
              <a:gd name="connsiteX3476" fmla="*/ 2761744 w 3540888"/>
              <a:gd name="connsiteY3476" fmla="*/ 3072229 h 3540887"/>
              <a:gd name="connsiteX3477" fmla="*/ 2766339 w 3540888"/>
              <a:gd name="connsiteY3477" fmla="*/ 3068220 h 3540887"/>
              <a:gd name="connsiteX3478" fmla="*/ 2761744 w 3540888"/>
              <a:gd name="connsiteY3478" fmla="*/ 3060206 h 3540887"/>
              <a:gd name="connsiteX3479" fmla="*/ 2752549 w 3540888"/>
              <a:gd name="connsiteY3479" fmla="*/ 3080243 h 3540887"/>
              <a:gd name="connsiteX3480" fmla="*/ 2752549 w 3540888"/>
              <a:gd name="connsiteY3480" fmla="*/ 3068220 h 3540887"/>
              <a:gd name="connsiteX3481" fmla="*/ 2747953 w 3540888"/>
              <a:gd name="connsiteY3481" fmla="*/ 3068220 h 3540887"/>
              <a:gd name="connsiteX3482" fmla="*/ 2745656 w 3540888"/>
              <a:gd name="connsiteY3482" fmla="*/ 3056201 h 3540887"/>
              <a:gd name="connsiteX3483" fmla="*/ 2745656 w 3540888"/>
              <a:gd name="connsiteY3483" fmla="*/ 3040168 h 3540887"/>
              <a:gd name="connsiteX3484" fmla="*/ 2757145 w 3540888"/>
              <a:gd name="connsiteY3484" fmla="*/ 3036164 h 3540887"/>
              <a:gd name="connsiteX3485" fmla="*/ 2752549 w 3540888"/>
              <a:gd name="connsiteY3485" fmla="*/ 3044177 h 3540887"/>
              <a:gd name="connsiteX3486" fmla="*/ 2761744 w 3540888"/>
              <a:gd name="connsiteY3486" fmla="*/ 3052192 h 3540887"/>
              <a:gd name="connsiteX3487" fmla="*/ 2766339 w 3540888"/>
              <a:gd name="connsiteY3487" fmla="*/ 3044177 h 3540887"/>
              <a:gd name="connsiteX3488" fmla="*/ 2761744 w 3540888"/>
              <a:gd name="connsiteY3488" fmla="*/ 3032154 h 3540887"/>
              <a:gd name="connsiteX3489" fmla="*/ 2766339 w 3540888"/>
              <a:gd name="connsiteY3489" fmla="*/ 3036163 h 3540887"/>
              <a:gd name="connsiteX3490" fmla="*/ 2766339 w 3540888"/>
              <a:gd name="connsiteY3490" fmla="*/ 3028149 h 3540887"/>
              <a:gd name="connsiteX3491" fmla="*/ 2764040 w 3540888"/>
              <a:gd name="connsiteY3491" fmla="*/ 3024140 h 3540887"/>
              <a:gd name="connsiteX3492" fmla="*/ 2747953 w 3540888"/>
              <a:gd name="connsiteY3492" fmla="*/ 3012121 h 3540887"/>
              <a:gd name="connsiteX3493" fmla="*/ 2757145 w 3540888"/>
              <a:gd name="connsiteY3493" fmla="*/ 3012121 h 3540887"/>
              <a:gd name="connsiteX3494" fmla="*/ 2759444 w 3540888"/>
              <a:gd name="connsiteY3494" fmla="*/ 3020135 h 3540887"/>
              <a:gd name="connsiteX3495" fmla="*/ 2766339 w 3540888"/>
              <a:gd name="connsiteY3495" fmla="*/ 3020135 h 3540887"/>
              <a:gd name="connsiteX3496" fmla="*/ 2759444 w 3540888"/>
              <a:gd name="connsiteY3496" fmla="*/ 3000098 h 3540887"/>
              <a:gd name="connsiteX3497" fmla="*/ 2743356 w 3540888"/>
              <a:gd name="connsiteY3497" fmla="*/ 3004107 h 3540887"/>
              <a:gd name="connsiteX3498" fmla="*/ 2746625 w 3540888"/>
              <a:gd name="connsiteY3498" fmla="*/ 3002665 h 3540887"/>
              <a:gd name="connsiteX3499" fmla="*/ 2746884 w 3540888"/>
              <a:gd name="connsiteY3499" fmla="*/ 2998739 h 3540887"/>
              <a:gd name="connsiteX3500" fmla="*/ 2749350 w 3540888"/>
              <a:gd name="connsiteY3500" fmla="*/ 3000495 h 3540887"/>
              <a:gd name="connsiteX3501" fmla="*/ 2756782 w 3540888"/>
              <a:gd name="connsiteY3501" fmla="*/ 2991824 h 3540887"/>
              <a:gd name="connsiteX3502" fmla="*/ 2780595 w 3540888"/>
              <a:gd name="connsiteY3502" fmla="*/ 2990162 h 3540887"/>
              <a:gd name="connsiteX3503" fmla="*/ 2787338 w 3540888"/>
              <a:gd name="connsiteY3503" fmla="*/ 2985487 h 3540887"/>
              <a:gd name="connsiteX3504" fmla="*/ 2789219 w 3540888"/>
              <a:gd name="connsiteY3504" fmla="*/ 2985604 h 3540887"/>
              <a:gd name="connsiteX3505" fmla="*/ 2789323 w 3540888"/>
              <a:gd name="connsiteY3505" fmla="*/ 2996092 h 3540887"/>
              <a:gd name="connsiteX3506" fmla="*/ 2798514 w 3540888"/>
              <a:gd name="connsiteY3506" fmla="*/ 3000098 h 3540887"/>
              <a:gd name="connsiteX3507" fmla="*/ 2803110 w 3540888"/>
              <a:gd name="connsiteY3507" fmla="*/ 3012121 h 3540887"/>
              <a:gd name="connsiteX3508" fmla="*/ 2805410 w 3540888"/>
              <a:gd name="connsiteY3508" fmla="*/ 3020134 h 3540887"/>
              <a:gd name="connsiteX3509" fmla="*/ 2800814 w 3540888"/>
              <a:gd name="connsiteY3509" fmla="*/ 3036164 h 3540887"/>
              <a:gd name="connsiteX3510" fmla="*/ 2807707 w 3540888"/>
              <a:gd name="connsiteY3510" fmla="*/ 3044177 h 3540887"/>
              <a:gd name="connsiteX3511" fmla="*/ 2807707 w 3540888"/>
              <a:gd name="connsiteY3511" fmla="*/ 3020134 h 3540887"/>
              <a:gd name="connsiteX3512" fmla="*/ 2800814 w 3540888"/>
              <a:gd name="connsiteY3512" fmla="*/ 3000097 h 3540887"/>
              <a:gd name="connsiteX3513" fmla="*/ 2796504 w 3540888"/>
              <a:gd name="connsiteY3513" fmla="*/ 2986073 h 3540887"/>
              <a:gd name="connsiteX3514" fmla="*/ 2796487 w 3540888"/>
              <a:gd name="connsiteY3514" fmla="*/ 2985975 h 3540887"/>
              <a:gd name="connsiteX3515" fmla="*/ 2804659 w 3540888"/>
              <a:gd name="connsiteY3515" fmla="*/ 2985042 h 3540887"/>
              <a:gd name="connsiteX3516" fmla="*/ 2805714 w 3540888"/>
              <a:gd name="connsiteY3516" fmla="*/ 2983552 h 3540887"/>
              <a:gd name="connsiteX3517" fmla="*/ 2807707 w 3540888"/>
              <a:gd name="connsiteY3517" fmla="*/ 2984069 h 3540887"/>
              <a:gd name="connsiteX3518" fmla="*/ 2807707 w 3540888"/>
              <a:gd name="connsiteY3518" fmla="*/ 2996092 h 3540887"/>
              <a:gd name="connsiteX3519" fmla="*/ 2814602 w 3540888"/>
              <a:gd name="connsiteY3519" fmla="*/ 2988078 h 3540887"/>
              <a:gd name="connsiteX3520" fmla="*/ 2816902 w 3540888"/>
              <a:gd name="connsiteY3520" fmla="*/ 3000098 h 3540887"/>
              <a:gd name="connsiteX3521" fmla="*/ 2816900 w 3540888"/>
              <a:gd name="connsiteY3521" fmla="*/ 2990581 h 3540887"/>
              <a:gd name="connsiteX3522" fmla="*/ 2816902 w 3540888"/>
              <a:gd name="connsiteY3522" fmla="*/ 2986093 h 3540887"/>
              <a:gd name="connsiteX3523" fmla="*/ 2818724 w 3540888"/>
              <a:gd name="connsiteY3523" fmla="*/ 2995169 h 3540887"/>
              <a:gd name="connsiteX3524" fmla="*/ 2822490 w 3540888"/>
              <a:gd name="connsiteY3524" fmla="*/ 2983171 h 3540887"/>
              <a:gd name="connsiteX3525" fmla="*/ 2822646 w 3540888"/>
              <a:gd name="connsiteY3525" fmla="*/ 2983318 h 3540887"/>
              <a:gd name="connsiteX3526" fmla="*/ 2826093 w 3540888"/>
              <a:gd name="connsiteY3526" fmla="*/ 2976055 h 3540887"/>
              <a:gd name="connsiteX3527" fmla="*/ 2824107 w 3540888"/>
              <a:gd name="connsiteY3527" fmla="*/ 2976055 h 3540887"/>
              <a:gd name="connsiteX3528" fmla="*/ 2825236 w 3540888"/>
              <a:gd name="connsiteY3528" fmla="*/ 2968139 h 3540887"/>
              <a:gd name="connsiteX3529" fmla="*/ 2825890 w 3540888"/>
              <a:gd name="connsiteY3529" fmla="*/ 2970186 h 3540887"/>
              <a:gd name="connsiteX3530" fmla="*/ 2829523 w 3540888"/>
              <a:gd name="connsiteY3530" fmla="*/ 2974518 h 3540887"/>
              <a:gd name="connsiteX3531" fmla="*/ 2835193 w 3540888"/>
              <a:gd name="connsiteY3531" fmla="*/ 2978198 h 3540887"/>
              <a:gd name="connsiteX3532" fmla="*/ 2876090 w 3540888"/>
              <a:gd name="connsiteY3532" fmla="*/ 2946811 h 3540887"/>
              <a:gd name="connsiteX3533" fmla="*/ 2870068 w 3540888"/>
              <a:gd name="connsiteY3533" fmla="*/ 2935004 h 3540887"/>
              <a:gd name="connsiteX3534" fmla="*/ 2860135 w 3540888"/>
              <a:gd name="connsiteY3534" fmla="*/ 2960152 h 3540887"/>
              <a:gd name="connsiteX3535" fmla="*/ 2849319 w 3540888"/>
              <a:gd name="connsiteY3535" fmla="*/ 2964983 h 3540887"/>
              <a:gd name="connsiteX3536" fmla="*/ 2843649 w 3540888"/>
              <a:gd name="connsiteY3536" fmla="*/ 2961303 h 3540887"/>
              <a:gd name="connsiteX3537" fmla="*/ 2841466 w 3540888"/>
              <a:gd name="connsiteY3537" fmla="*/ 2953304 h 3540887"/>
              <a:gd name="connsiteX3538" fmla="*/ 2859256 w 3540888"/>
              <a:gd name="connsiteY3538" fmla="*/ 2939834 h 3540887"/>
              <a:gd name="connsiteX3539" fmla="*/ 2835267 w 3540888"/>
              <a:gd name="connsiteY3539" fmla="*/ 2937432 h 3540887"/>
              <a:gd name="connsiteX3540" fmla="*/ 2833083 w 3540888"/>
              <a:gd name="connsiteY3540" fmla="*/ 2929433 h 3540887"/>
              <a:gd name="connsiteX3541" fmla="*/ 2825927 w 3540888"/>
              <a:gd name="connsiteY3541" fmla="*/ 2936622 h 3540887"/>
              <a:gd name="connsiteX3542" fmla="*/ 2826093 w 3540888"/>
              <a:gd name="connsiteY3542" fmla="*/ 2935984 h 3540887"/>
              <a:gd name="connsiteX3543" fmla="*/ 2825554 w 3540888"/>
              <a:gd name="connsiteY3543" fmla="*/ 2931277 h 3540887"/>
              <a:gd name="connsiteX3544" fmla="*/ 2825332 w 3540888"/>
              <a:gd name="connsiteY3544" fmla="*/ 2921536 h 3540887"/>
              <a:gd name="connsiteX3545" fmla="*/ 2823732 w 3540888"/>
              <a:gd name="connsiteY3545" fmla="*/ 2912683 h 3540887"/>
              <a:gd name="connsiteX3546" fmla="*/ 2824369 w 3540888"/>
              <a:gd name="connsiteY3546" fmla="*/ 2912939 h 3540887"/>
              <a:gd name="connsiteX3547" fmla="*/ 2828389 w 3540888"/>
              <a:gd name="connsiteY3547" fmla="*/ 2915946 h 3540887"/>
              <a:gd name="connsiteX3548" fmla="*/ 2825648 w 3540888"/>
              <a:gd name="connsiteY3548" fmla="*/ 2903995 h 3540887"/>
              <a:gd name="connsiteX3549" fmla="*/ 2829843 w 3540888"/>
              <a:gd name="connsiteY3549" fmla="*/ 2897051 h 3540887"/>
              <a:gd name="connsiteX3550" fmla="*/ 2830742 w 3540888"/>
              <a:gd name="connsiteY3550" fmla="*/ 2900166 h 3540887"/>
              <a:gd name="connsiteX3551" fmla="*/ 2832413 w 3540888"/>
              <a:gd name="connsiteY3551" fmla="*/ 2907933 h 3540887"/>
              <a:gd name="connsiteX3552" fmla="*/ 2830689 w 3540888"/>
              <a:gd name="connsiteY3552" fmla="*/ 2915947 h 3540887"/>
              <a:gd name="connsiteX3553" fmla="*/ 2837584 w 3540888"/>
              <a:gd name="connsiteY3553" fmla="*/ 2931975 h 3540887"/>
              <a:gd name="connsiteX3554" fmla="*/ 2858268 w 3540888"/>
              <a:gd name="connsiteY3554" fmla="*/ 2931975 h 3540887"/>
              <a:gd name="connsiteX3555" fmla="*/ 2862864 w 3540888"/>
              <a:gd name="connsiteY3555" fmla="*/ 2927966 h 3540887"/>
              <a:gd name="connsiteX3556" fmla="*/ 2860567 w 3540888"/>
              <a:gd name="connsiteY3556" fmla="*/ 2907933 h 3540887"/>
              <a:gd name="connsiteX3557" fmla="*/ 2865164 w 3540888"/>
              <a:gd name="connsiteY3557" fmla="*/ 2911937 h 3540887"/>
              <a:gd name="connsiteX3558" fmla="*/ 2867462 w 3540888"/>
              <a:gd name="connsiteY3558" fmla="*/ 2898415 h 3540887"/>
              <a:gd name="connsiteX3559" fmla="*/ 2868202 w 3540888"/>
              <a:gd name="connsiteY3559" fmla="*/ 2895024 h 3540887"/>
              <a:gd name="connsiteX3560" fmla="*/ 2873979 w 3540888"/>
              <a:gd name="connsiteY3560" fmla="*/ 2898046 h 3540887"/>
              <a:gd name="connsiteX3561" fmla="*/ 2873518 w 3540888"/>
              <a:gd name="connsiteY3561" fmla="*/ 2887372 h 3540887"/>
              <a:gd name="connsiteX3562" fmla="*/ 2878952 w 3540888"/>
              <a:gd name="connsiteY3562" fmla="*/ 2891905 h 3540887"/>
              <a:gd name="connsiteX3563" fmla="*/ 2883547 w 3540888"/>
              <a:gd name="connsiteY3563" fmla="*/ 2935984 h 3540887"/>
              <a:gd name="connsiteX3564" fmla="*/ 2876655 w 3540888"/>
              <a:gd name="connsiteY3564" fmla="*/ 2964031 h 3540887"/>
              <a:gd name="connsiteX3565" fmla="*/ 2883547 w 3540888"/>
              <a:gd name="connsiteY3565" fmla="*/ 2956018 h 3540887"/>
              <a:gd name="connsiteX3566" fmla="*/ 2883547 w 3540888"/>
              <a:gd name="connsiteY3566" fmla="*/ 2972046 h 3540887"/>
              <a:gd name="connsiteX3567" fmla="*/ 2886709 w 3540888"/>
              <a:gd name="connsiteY3567" fmla="*/ 2957521 h 3540887"/>
              <a:gd name="connsiteX3568" fmla="*/ 2887242 w 3540888"/>
              <a:gd name="connsiteY3568" fmla="*/ 2951028 h 3540887"/>
              <a:gd name="connsiteX3569" fmla="*/ 2889458 w 3540888"/>
              <a:gd name="connsiteY3569" fmla="*/ 2957964 h 3540887"/>
              <a:gd name="connsiteX3570" fmla="*/ 2887442 w 3540888"/>
              <a:gd name="connsiteY3570" fmla="*/ 2948579 h 3540887"/>
              <a:gd name="connsiteX3571" fmla="*/ 2888146 w 3540888"/>
              <a:gd name="connsiteY3571" fmla="*/ 2939989 h 3540887"/>
              <a:gd name="connsiteX3572" fmla="*/ 2885847 w 3540888"/>
              <a:gd name="connsiteY3572" fmla="*/ 2923961 h 3540887"/>
              <a:gd name="connsiteX3573" fmla="*/ 2890442 w 3540888"/>
              <a:gd name="connsiteY3573" fmla="*/ 2919952 h 3540887"/>
              <a:gd name="connsiteX3574" fmla="*/ 2893890 w 3540888"/>
              <a:gd name="connsiteY3574" fmla="*/ 2889899 h 3540887"/>
              <a:gd name="connsiteX3575" fmla="*/ 2895263 w 3540888"/>
              <a:gd name="connsiteY3575" fmla="*/ 2877937 h 3540887"/>
              <a:gd name="connsiteX3576" fmla="*/ 2896315 w 3540888"/>
              <a:gd name="connsiteY3576" fmla="*/ 2878144 h 3540887"/>
              <a:gd name="connsiteX3577" fmla="*/ 2902761 w 3540888"/>
              <a:gd name="connsiteY3577" fmla="*/ 2883809 h 3540887"/>
              <a:gd name="connsiteX3578" fmla="*/ 2915583 w 3540888"/>
              <a:gd name="connsiteY3578" fmla="*/ 2882913 h 3540887"/>
              <a:gd name="connsiteX3579" fmla="*/ 2918719 w 3540888"/>
              <a:gd name="connsiteY3579" fmla="*/ 2870466 h 3540887"/>
              <a:gd name="connsiteX3580" fmla="*/ 2922732 w 3540888"/>
              <a:gd name="connsiteY3580" fmla="*/ 2878338 h 3540887"/>
              <a:gd name="connsiteX3581" fmla="*/ 2936858 w 3540888"/>
              <a:gd name="connsiteY3581" fmla="*/ 2865124 h 3540887"/>
              <a:gd name="connsiteX3582" fmla="*/ 2962327 w 3540888"/>
              <a:gd name="connsiteY3582" fmla="*/ 2859270 h 3540887"/>
              <a:gd name="connsiteX3583" fmla="*/ 2964510 w 3540888"/>
              <a:gd name="connsiteY3583" fmla="*/ 2867270 h 3540887"/>
              <a:gd name="connsiteX3584" fmla="*/ 2963807 w 3540888"/>
              <a:gd name="connsiteY3584" fmla="*/ 2851015 h 3540887"/>
              <a:gd name="connsiteX3585" fmla="*/ 2971485 w 3540888"/>
              <a:gd name="connsiteY3585" fmla="*/ 2858631 h 3540887"/>
              <a:gd name="connsiteX3586" fmla="*/ 2972789 w 3540888"/>
              <a:gd name="connsiteY3586" fmla="*/ 2846312 h 3540887"/>
              <a:gd name="connsiteX3587" fmla="*/ 2985611 w 3540888"/>
              <a:gd name="connsiteY3587" fmla="*/ 2845416 h 3540887"/>
              <a:gd name="connsiteX3588" fmla="*/ 3012909 w 3540888"/>
              <a:gd name="connsiteY3588" fmla="*/ 2839434 h 3540887"/>
              <a:gd name="connsiteX3589" fmla="*/ 3025733 w 3540888"/>
              <a:gd name="connsiteY3589" fmla="*/ 2838539 h 3540887"/>
              <a:gd name="connsiteX3590" fmla="*/ 3033762 w 3540888"/>
              <a:gd name="connsiteY3590" fmla="*/ 2854283 h 3540887"/>
              <a:gd name="connsiteX3591" fmla="*/ 3044576 w 3540888"/>
              <a:gd name="connsiteY3591" fmla="*/ 2849452 h 3540887"/>
              <a:gd name="connsiteX3592" fmla="*/ 3066381 w 3540888"/>
              <a:gd name="connsiteY3592" fmla="*/ 2843854 h 3540887"/>
              <a:gd name="connsiteX3593" fmla="*/ 3065077 w 3540888"/>
              <a:gd name="connsiteY3593" fmla="*/ 2856173 h 3540887"/>
              <a:gd name="connsiteX3594" fmla="*/ 3070045 w 3540888"/>
              <a:gd name="connsiteY3594" fmla="*/ 2843598 h 3540887"/>
              <a:gd name="connsiteX3595" fmla="*/ 3077898 w 3540888"/>
              <a:gd name="connsiteY3595" fmla="*/ 2855278 h 3540887"/>
              <a:gd name="connsiteX3596" fmla="*/ 3086354 w 3540888"/>
              <a:gd name="connsiteY3596" fmla="*/ 2838383 h 3540887"/>
              <a:gd name="connsiteX3597" fmla="*/ 3090367 w 3540888"/>
              <a:gd name="connsiteY3597" fmla="*/ 2846255 h 3540887"/>
              <a:gd name="connsiteX3598" fmla="*/ 3095336 w 3540888"/>
              <a:gd name="connsiteY3598" fmla="*/ 2833680 h 3540887"/>
              <a:gd name="connsiteX3599" fmla="*/ 3095687 w 3540888"/>
              <a:gd name="connsiteY3599" fmla="*/ 2841808 h 3540887"/>
              <a:gd name="connsiteX3600" fmla="*/ 3119677 w 3540888"/>
              <a:gd name="connsiteY3600" fmla="*/ 2844209 h 3540887"/>
              <a:gd name="connsiteX3601" fmla="*/ 3120979 w 3540888"/>
              <a:gd name="connsiteY3601" fmla="*/ 2831890 h 3540887"/>
              <a:gd name="connsiteX3602" fmla="*/ 3132850 w 3540888"/>
              <a:gd name="connsiteY3602" fmla="*/ 2851441 h 3540887"/>
              <a:gd name="connsiteX3603" fmla="*/ 3128483 w 3540888"/>
              <a:gd name="connsiteY3603" fmla="*/ 2835442 h 3540887"/>
              <a:gd name="connsiteX3604" fmla="*/ 3133803 w 3540888"/>
              <a:gd name="connsiteY3604" fmla="*/ 2830994 h 3540887"/>
              <a:gd name="connsiteX3605" fmla="*/ 3136338 w 3540888"/>
              <a:gd name="connsiteY3605" fmla="*/ 2847122 h 3540887"/>
              <a:gd name="connsiteX3606" fmla="*/ 3137464 w 3540888"/>
              <a:gd name="connsiteY3606" fmla="*/ 2830739 h 3540887"/>
              <a:gd name="connsiteX3607" fmla="*/ 3139824 w 3540888"/>
              <a:gd name="connsiteY3607" fmla="*/ 2842802 h 3540887"/>
              <a:gd name="connsiteX3608" fmla="*/ 3188576 w 3540888"/>
              <a:gd name="connsiteY3608" fmla="*/ 2823095 h 3540887"/>
              <a:gd name="connsiteX3609" fmla="*/ 3190782 w 3540888"/>
              <a:gd name="connsiteY3609" fmla="*/ 2824159 h 3540887"/>
              <a:gd name="connsiteX3610" fmla="*/ 3238523 w 3540888"/>
              <a:gd name="connsiteY3610" fmla="*/ 2760315 h 3540887"/>
              <a:gd name="connsiteX3611" fmla="*/ 3327204 w 3540888"/>
              <a:gd name="connsiteY3611" fmla="*/ 2614342 h 3540887"/>
              <a:gd name="connsiteX3612" fmla="*/ 3330932 w 3540888"/>
              <a:gd name="connsiteY3612" fmla="*/ 2606604 h 3540887"/>
              <a:gd name="connsiteX3613" fmla="*/ 3330638 w 3540888"/>
              <a:gd name="connsiteY3613" fmla="*/ 2604027 h 3540887"/>
              <a:gd name="connsiteX3614" fmla="*/ 3320296 w 3540888"/>
              <a:gd name="connsiteY3614" fmla="*/ 2597872 h 3540887"/>
              <a:gd name="connsiteX3615" fmla="*/ 3338086 w 3540888"/>
              <a:gd name="connsiteY3615" fmla="*/ 2584402 h 3540887"/>
              <a:gd name="connsiteX3616" fmla="*/ 3335726 w 3540888"/>
              <a:gd name="connsiteY3616" fmla="*/ 2572338 h 3540887"/>
              <a:gd name="connsiteX3617" fmla="*/ 3345440 w 3540888"/>
              <a:gd name="connsiteY3617" fmla="*/ 2568603 h 3540887"/>
              <a:gd name="connsiteX3618" fmla="*/ 3349085 w 3540888"/>
              <a:gd name="connsiteY3618" fmla="*/ 2568921 h 3540887"/>
              <a:gd name="connsiteX3619" fmla="*/ 3352737 w 3540888"/>
              <a:gd name="connsiteY3619" fmla="*/ 2561340 h 3540887"/>
              <a:gd name="connsiteX3620" fmla="*/ 3353517 w 3540888"/>
              <a:gd name="connsiteY3620" fmla="*/ 2558869 h 3540887"/>
              <a:gd name="connsiteX3621" fmla="*/ 3346013 w 3540888"/>
              <a:gd name="connsiteY3621" fmla="*/ 2555316 h 3540887"/>
              <a:gd name="connsiteX3622" fmla="*/ 3355974 w 3540888"/>
              <a:gd name="connsiteY3622" fmla="*/ 2554620 h 3540887"/>
              <a:gd name="connsiteX3623" fmla="*/ 3401757 w 3540888"/>
              <a:gd name="connsiteY3623" fmla="*/ 2459580 h 3540887"/>
              <a:gd name="connsiteX3624" fmla="*/ 3432561 w 3540888"/>
              <a:gd name="connsiteY3624" fmla="*/ 2375417 h 3540887"/>
              <a:gd name="connsiteX3625" fmla="*/ 3431113 w 3540888"/>
              <a:gd name="connsiteY3625" fmla="*/ 2372579 h 3540887"/>
              <a:gd name="connsiteX3626" fmla="*/ 3429859 w 3540888"/>
              <a:gd name="connsiteY3626" fmla="*/ 2370121 h 3540887"/>
              <a:gd name="connsiteX3627" fmla="*/ 3432996 w 3540888"/>
              <a:gd name="connsiteY3627" fmla="*/ 2357674 h 3540887"/>
              <a:gd name="connsiteX3628" fmla="*/ 3427326 w 3540888"/>
              <a:gd name="connsiteY3628" fmla="*/ 2353992 h 3540887"/>
              <a:gd name="connsiteX3629" fmla="*/ 3430636 w 3540888"/>
              <a:gd name="connsiteY3629" fmla="*/ 2345607 h 3540887"/>
              <a:gd name="connsiteX3630" fmla="*/ 3434475 w 3540888"/>
              <a:gd name="connsiteY3630" fmla="*/ 2349416 h 3540887"/>
              <a:gd name="connsiteX3631" fmla="*/ 3436659 w 3540888"/>
              <a:gd name="connsiteY3631" fmla="*/ 2357419 h 3540887"/>
              <a:gd name="connsiteX3632" fmla="*/ 3437788 w 3540888"/>
              <a:gd name="connsiteY3632" fmla="*/ 2341035 h 3540887"/>
              <a:gd name="connsiteX3633" fmla="*/ 3422959 w 3540888"/>
              <a:gd name="connsiteY3633" fmla="*/ 2337993 h 3540887"/>
              <a:gd name="connsiteX3634" fmla="*/ 3421654 w 3540888"/>
              <a:gd name="connsiteY3634" fmla="*/ 2350312 h 3540887"/>
              <a:gd name="connsiteX3635" fmla="*/ 3405169 w 3540888"/>
              <a:gd name="connsiteY3635" fmla="*/ 2351463 h 3540887"/>
              <a:gd name="connsiteX3636" fmla="*/ 3406297 w 3540888"/>
              <a:gd name="connsiteY3636" fmla="*/ 2335080 h 3540887"/>
              <a:gd name="connsiteX3637" fmla="*/ 3413798 w 3540888"/>
              <a:gd name="connsiteY3637" fmla="*/ 2338632 h 3540887"/>
              <a:gd name="connsiteX3638" fmla="*/ 3413623 w 3540888"/>
              <a:gd name="connsiteY3638" fmla="*/ 2334568 h 3540887"/>
              <a:gd name="connsiteX3639" fmla="*/ 3409082 w 3540888"/>
              <a:gd name="connsiteY3639" fmla="*/ 2314508 h 3540887"/>
              <a:gd name="connsiteX3640" fmla="*/ 3411439 w 3540888"/>
              <a:gd name="connsiteY3640" fmla="*/ 2326570 h 3540887"/>
              <a:gd name="connsiteX3641" fmla="*/ 3416583 w 3540888"/>
              <a:gd name="connsiteY3641" fmla="*/ 2318058 h 3540887"/>
              <a:gd name="connsiteX3642" fmla="*/ 3408378 w 3540888"/>
              <a:gd name="connsiteY3642" fmla="*/ 2298253 h 3540887"/>
              <a:gd name="connsiteX3643" fmla="*/ 3405242 w 3540888"/>
              <a:gd name="connsiteY3643" fmla="*/ 2310698 h 3540887"/>
              <a:gd name="connsiteX3644" fmla="*/ 3404538 w 3540888"/>
              <a:gd name="connsiteY3644" fmla="*/ 2294443 h 3540887"/>
              <a:gd name="connsiteX3645" fmla="*/ 3403410 w 3540888"/>
              <a:gd name="connsiteY3645" fmla="*/ 2310826 h 3540887"/>
              <a:gd name="connsiteX3646" fmla="*/ 3399042 w 3540888"/>
              <a:gd name="connsiteY3646" fmla="*/ 2294827 h 3540887"/>
              <a:gd name="connsiteX3647" fmla="*/ 3395202 w 3540888"/>
              <a:gd name="connsiteY3647" fmla="*/ 2291018 h 3540887"/>
              <a:gd name="connsiteX3648" fmla="*/ 3396859 w 3540888"/>
              <a:gd name="connsiteY3648" fmla="*/ 2286829 h 3540887"/>
              <a:gd name="connsiteX3649" fmla="*/ 3415352 w 3540888"/>
              <a:gd name="connsiteY3649" fmla="*/ 2289611 h 3540887"/>
              <a:gd name="connsiteX3650" fmla="*/ 3415001 w 3540888"/>
              <a:gd name="connsiteY3650" fmla="*/ 2281485 h 3540887"/>
              <a:gd name="connsiteX3651" fmla="*/ 3420848 w 3540888"/>
              <a:gd name="connsiteY3651" fmla="*/ 2289227 h 3540887"/>
              <a:gd name="connsiteX3652" fmla="*/ 3424336 w 3540888"/>
              <a:gd name="connsiteY3652" fmla="*/ 2284911 h 3540887"/>
              <a:gd name="connsiteX3653" fmla="*/ 3421977 w 3540888"/>
              <a:gd name="connsiteY3653" fmla="*/ 2272844 h 3540887"/>
              <a:gd name="connsiteX3654" fmla="*/ 3434799 w 3540888"/>
              <a:gd name="connsiteY3654" fmla="*/ 2271949 h 3540887"/>
              <a:gd name="connsiteX3655" fmla="*/ 3437509 w 3540888"/>
              <a:gd name="connsiteY3655" fmla="*/ 2292141 h 3540887"/>
              <a:gd name="connsiteX3656" fmla="*/ 3419368 w 3540888"/>
              <a:gd name="connsiteY3656" fmla="*/ 2297485 h 3540887"/>
              <a:gd name="connsiteX3657" fmla="*/ 3427221 w 3540888"/>
              <a:gd name="connsiteY3657" fmla="*/ 2309164 h 3540887"/>
              <a:gd name="connsiteX3658" fmla="*/ 3413696 w 3540888"/>
              <a:gd name="connsiteY3658" fmla="*/ 2293804 h 3540887"/>
              <a:gd name="connsiteX3659" fmla="*/ 3422079 w 3540888"/>
              <a:gd name="connsiteY3659" fmla="*/ 2317673 h 3540887"/>
              <a:gd name="connsiteX3660" fmla="*/ 3413974 w 3540888"/>
              <a:gd name="connsiteY3660" fmla="*/ 2342698 h 3540887"/>
              <a:gd name="connsiteX3661" fmla="*/ 3425919 w 3540888"/>
              <a:gd name="connsiteY3661" fmla="*/ 2321482 h 3540887"/>
              <a:gd name="connsiteX3662" fmla="*/ 3437436 w 3540888"/>
              <a:gd name="connsiteY3662" fmla="*/ 2332905 h 3540887"/>
              <a:gd name="connsiteX3663" fmla="*/ 3436733 w 3540888"/>
              <a:gd name="connsiteY3663" fmla="*/ 2316651 h 3540887"/>
              <a:gd name="connsiteX3664" fmla="*/ 3433069 w 3540888"/>
              <a:gd name="connsiteY3664" fmla="*/ 2316906 h 3540887"/>
              <a:gd name="connsiteX3665" fmla="*/ 3438037 w 3540888"/>
              <a:gd name="connsiteY3665" fmla="*/ 2304332 h 3540887"/>
              <a:gd name="connsiteX3666" fmla="*/ 3441874 w 3540888"/>
              <a:gd name="connsiteY3666" fmla="*/ 2308142 h 3540887"/>
              <a:gd name="connsiteX3667" fmla="*/ 3439166 w 3540888"/>
              <a:gd name="connsiteY3667" fmla="*/ 2287948 h 3540887"/>
              <a:gd name="connsiteX3668" fmla="*/ 3444483 w 3540888"/>
              <a:gd name="connsiteY3668" fmla="*/ 2283505 h 3540887"/>
              <a:gd name="connsiteX3669" fmla="*/ 3448674 w 3540888"/>
              <a:gd name="connsiteY3669" fmla="*/ 2295439 h 3540887"/>
              <a:gd name="connsiteX3670" fmla="*/ 3453643 w 3540888"/>
              <a:gd name="connsiteY3670" fmla="*/ 2282865 h 3540887"/>
              <a:gd name="connsiteX3671" fmla="*/ 3453995 w 3540888"/>
              <a:gd name="connsiteY3671" fmla="*/ 2290991 h 3540887"/>
              <a:gd name="connsiteX3672" fmla="*/ 3458785 w 3540888"/>
              <a:gd name="connsiteY3672" fmla="*/ 2274352 h 3540887"/>
              <a:gd name="connsiteX3673" fmla="*/ 3465557 w 3540888"/>
              <a:gd name="connsiteY3673" fmla="*/ 2275598 h 3540887"/>
              <a:gd name="connsiteX3674" fmla="*/ 3466556 w 3540888"/>
              <a:gd name="connsiteY3674" fmla="*/ 2276447 h 3540887"/>
              <a:gd name="connsiteX3675" fmla="*/ 3473065 w 3540888"/>
              <a:gd name="connsiteY3675" fmla="*/ 2251130 h 3540887"/>
              <a:gd name="connsiteX3676" fmla="*/ 3472383 w 3540888"/>
              <a:gd name="connsiteY3676" fmla="*/ 2248949 h 3540887"/>
              <a:gd name="connsiteX3677" fmla="*/ 3473738 w 3540888"/>
              <a:gd name="connsiteY3677" fmla="*/ 2248515 h 3540887"/>
              <a:gd name="connsiteX3678" fmla="*/ 3475936 w 3540888"/>
              <a:gd name="connsiteY3678" fmla="*/ 2239965 h 3540887"/>
              <a:gd name="connsiteX3679" fmla="*/ 3466362 w 3540888"/>
              <a:gd name="connsiteY3679" fmla="*/ 2237142 h 3540887"/>
              <a:gd name="connsiteX3680" fmla="*/ 3464882 w 3540888"/>
              <a:gd name="connsiteY3680" fmla="*/ 2245394 h 3540887"/>
              <a:gd name="connsiteX3681" fmla="*/ 3452411 w 3540888"/>
              <a:gd name="connsiteY3681" fmla="*/ 2254415 h 3540887"/>
              <a:gd name="connsiteX3682" fmla="*/ 3446212 w 3540888"/>
              <a:gd name="connsiteY3682" fmla="*/ 2238548 h 3540887"/>
              <a:gd name="connsiteX3683" fmla="*/ 3448396 w 3540888"/>
              <a:gd name="connsiteY3683" fmla="*/ 2246545 h 3540887"/>
              <a:gd name="connsiteX3684" fmla="*/ 3442549 w 3540888"/>
              <a:gd name="connsiteY3684" fmla="*/ 2238804 h 3540887"/>
              <a:gd name="connsiteX3685" fmla="*/ 3435751 w 3540888"/>
              <a:gd name="connsiteY3685" fmla="*/ 2251505 h 3540887"/>
              <a:gd name="connsiteX3686" fmla="*/ 3437231 w 3540888"/>
              <a:gd name="connsiteY3686" fmla="*/ 2243248 h 3540887"/>
              <a:gd name="connsiteX3687" fmla="*/ 3426239 w 3540888"/>
              <a:gd name="connsiteY3687" fmla="*/ 2244015 h 3540887"/>
              <a:gd name="connsiteX3688" fmla="*/ 3427543 w 3540888"/>
              <a:gd name="connsiteY3688" fmla="*/ 2231697 h 3540887"/>
              <a:gd name="connsiteX3689" fmla="*/ 3425360 w 3540888"/>
              <a:gd name="connsiteY3689" fmla="*/ 2223699 h 3540887"/>
              <a:gd name="connsiteX3690" fmla="*/ 3420218 w 3540888"/>
              <a:gd name="connsiteY3690" fmla="*/ 2232208 h 3540887"/>
              <a:gd name="connsiteX3691" fmla="*/ 3421937 w 3540888"/>
              <a:gd name="connsiteY3691" fmla="*/ 2236130 h 3540887"/>
              <a:gd name="connsiteX3692" fmla="*/ 3422226 w 3540888"/>
              <a:gd name="connsiteY3692" fmla="*/ 2236145 h 3540887"/>
              <a:gd name="connsiteX3693" fmla="*/ 3422179 w 3540888"/>
              <a:gd name="connsiteY3693" fmla="*/ 2236520 h 3540887"/>
              <a:gd name="connsiteX3694" fmla="*/ 3423937 w 3540888"/>
              <a:gd name="connsiteY3694" fmla="*/ 2238573 h 3540887"/>
              <a:gd name="connsiteX3695" fmla="*/ 3426415 w 3540888"/>
              <a:gd name="connsiteY3695" fmla="*/ 2248079 h 3540887"/>
              <a:gd name="connsiteX3696" fmla="*/ 3422929 w 3540888"/>
              <a:gd name="connsiteY3696" fmla="*/ 2252400 h 3540887"/>
              <a:gd name="connsiteX3697" fmla="*/ 3421204 w 3540888"/>
              <a:gd name="connsiteY3697" fmla="*/ 2244367 h 3540887"/>
              <a:gd name="connsiteX3698" fmla="*/ 3422179 w 3540888"/>
              <a:gd name="connsiteY3698" fmla="*/ 2236520 h 3540887"/>
              <a:gd name="connsiteX3699" fmla="*/ 3422033 w 3540888"/>
              <a:gd name="connsiteY3699" fmla="*/ 2236350 h 3540887"/>
              <a:gd name="connsiteX3700" fmla="*/ 3421937 w 3540888"/>
              <a:gd name="connsiteY3700" fmla="*/ 2236130 h 3540887"/>
              <a:gd name="connsiteX3701" fmla="*/ 3418082 w 3540888"/>
              <a:gd name="connsiteY3701" fmla="*/ 2235925 h 3540887"/>
              <a:gd name="connsiteX3702" fmla="*/ 3416554 w 3540888"/>
              <a:gd name="connsiteY3702" fmla="*/ 2232465 h 3540887"/>
              <a:gd name="connsiteX3703" fmla="*/ 3421699 w 3540888"/>
              <a:gd name="connsiteY3703" fmla="*/ 2223954 h 3540887"/>
              <a:gd name="connsiteX3704" fmla="*/ 3422824 w 3540888"/>
              <a:gd name="connsiteY3704" fmla="*/ 2207572 h 3540887"/>
              <a:gd name="connsiteX3705" fmla="*/ 3417683 w 3540888"/>
              <a:gd name="connsiteY3705" fmla="*/ 2216081 h 3540887"/>
              <a:gd name="connsiteX3706" fmla="*/ 3418034 w 3540888"/>
              <a:gd name="connsiteY3706" fmla="*/ 2224210 h 3540887"/>
              <a:gd name="connsiteX3707" fmla="*/ 3414194 w 3540888"/>
              <a:gd name="connsiteY3707" fmla="*/ 2220402 h 3540887"/>
              <a:gd name="connsiteX3708" fmla="*/ 3414722 w 3540888"/>
              <a:gd name="connsiteY3708" fmla="*/ 2232592 h 3540887"/>
              <a:gd name="connsiteX3709" fmla="*/ 3410706 w 3540888"/>
              <a:gd name="connsiteY3709" fmla="*/ 2224722 h 3540887"/>
              <a:gd name="connsiteX3710" fmla="*/ 3422472 w 3540888"/>
              <a:gd name="connsiteY3710" fmla="*/ 2199442 h 3540887"/>
              <a:gd name="connsiteX3711" fmla="*/ 3421944 w 3540888"/>
              <a:gd name="connsiteY3711" fmla="*/ 2187252 h 3540887"/>
              <a:gd name="connsiteX3712" fmla="*/ 3423953 w 3540888"/>
              <a:gd name="connsiteY3712" fmla="*/ 2191188 h 3540887"/>
              <a:gd name="connsiteX3713" fmla="*/ 3426488 w 3540888"/>
              <a:gd name="connsiteY3713" fmla="*/ 2207316 h 3540887"/>
              <a:gd name="connsiteX3714" fmla="*/ 3440438 w 3540888"/>
              <a:gd name="connsiteY3714" fmla="*/ 2190038 h 3540887"/>
              <a:gd name="connsiteX3715" fmla="*/ 3441918 w 3540888"/>
              <a:gd name="connsiteY3715" fmla="*/ 2181780 h 3540887"/>
              <a:gd name="connsiteX3716" fmla="*/ 3453084 w 3540888"/>
              <a:gd name="connsiteY3716" fmla="*/ 2185078 h 3540887"/>
              <a:gd name="connsiteX3717" fmla="*/ 3453435 w 3540888"/>
              <a:gd name="connsiteY3717" fmla="*/ 2193207 h 3540887"/>
              <a:gd name="connsiteX3718" fmla="*/ 3471401 w 3540888"/>
              <a:gd name="connsiteY3718" fmla="*/ 2183799 h 3540887"/>
              <a:gd name="connsiteX3719" fmla="*/ 3475592 w 3540888"/>
              <a:gd name="connsiteY3719" fmla="*/ 2195733 h 3540887"/>
              <a:gd name="connsiteX3720" fmla="*/ 3473057 w 3540888"/>
              <a:gd name="connsiteY3720" fmla="*/ 2179606 h 3540887"/>
              <a:gd name="connsiteX3721" fmla="*/ 3476721 w 3540888"/>
              <a:gd name="connsiteY3721" fmla="*/ 2179351 h 3540887"/>
              <a:gd name="connsiteX3722" fmla="*/ 3482569 w 3540888"/>
              <a:gd name="connsiteY3722" fmla="*/ 2187096 h 3540887"/>
              <a:gd name="connsiteX3723" fmla="*/ 3486629 w 3540888"/>
              <a:gd name="connsiteY3723" fmla="*/ 2178787 h 3540887"/>
              <a:gd name="connsiteX3724" fmla="*/ 3491278 w 3540888"/>
              <a:gd name="connsiteY3724" fmla="*/ 2180301 h 3540887"/>
              <a:gd name="connsiteX3725" fmla="*/ 3501743 w 3540888"/>
              <a:gd name="connsiteY3725" fmla="*/ 2139598 h 3540887"/>
              <a:gd name="connsiteX3726" fmla="*/ 3501587 w 3540888"/>
              <a:gd name="connsiteY3726" fmla="*/ 2139723 h 3540887"/>
              <a:gd name="connsiteX3727" fmla="*/ 3500605 w 3540888"/>
              <a:gd name="connsiteY3727" fmla="*/ 2136924 h 3540887"/>
              <a:gd name="connsiteX3728" fmla="*/ 3500078 w 3540888"/>
              <a:gd name="connsiteY3728" fmla="*/ 2124733 h 3540887"/>
              <a:gd name="connsiteX3729" fmla="*/ 3491448 w 3540888"/>
              <a:gd name="connsiteY3729" fmla="*/ 2137563 h 3540887"/>
              <a:gd name="connsiteX3730" fmla="*/ 3487317 w 3540888"/>
              <a:gd name="connsiteY3730" fmla="*/ 2122430 h 3540887"/>
              <a:gd name="connsiteX3731" fmla="*/ 3487145 w 3540888"/>
              <a:gd name="connsiteY3731" fmla="*/ 2123044 h 3540887"/>
              <a:gd name="connsiteX3732" fmla="*/ 3487432 w 3540888"/>
              <a:gd name="connsiteY3732" fmla="*/ 2129693 h 3540887"/>
              <a:gd name="connsiteX3733" fmla="*/ 3487784 w 3540888"/>
              <a:gd name="connsiteY3733" fmla="*/ 2137819 h 3540887"/>
              <a:gd name="connsiteX3734" fmla="*/ 3476267 w 3540888"/>
              <a:gd name="connsiteY3734" fmla="*/ 2126396 h 3540887"/>
              <a:gd name="connsiteX3735" fmla="*/ 3474787 w 3540888"/>
              <a:gd name="connsiteY3735" fmla="*/ 2134654 h 3540887"/>
              <a:gd name="connsiteX3736" fmla="*/ 3474259 w 3540888"/>
              <a:gd name="connsiteY3736" fmla="*/ 2122459 h 3540887"/>
              <a:gd name="connsiteX3737" fmla="*/ 3467107 w 3540888"/>
              <a:gd name="connsiteY3737" fmla="*/ 2127036 h 3540887"/>
              <a:gd name="connsiteX3738" fmla="*/ 3475212 w 3540888"/>
              <a:gd name="connsiteY3738" fmla="*/ 2102015 h 3540887"/>
              <a:gd name="connsiteX3739" fmla="*/ 3475564 w 3540888"/>
              <a:gd name="connsiteY3739" fmla="*/ 2110141 h 3540887"/>
              <a:gd name="connsiteX3740" fmla="*/ 3475915 w 3540888"/>
              <a:gd name="connsiteY3740" fmla="*/ 2118270 h 3540887"/>
              <a:gd name="connsiteX3741" fmla="*/ 3481408 w 3540888"/>
              <a:gd name="connsiteY3741" fmla="*/ 2117886 h 3540887"/>
              <a:gd name="connsiteX3742" fmla="*/ 3485600 w 3540888"/>
              <a:gd name="connsiteY3742" fmla="*/ 2129821 h 3540887"/>
              <a:gd name="connsiteX3743" fmla="*/ 3486547 w 3540888"/>
              <a:gd name="connsiteY3743" fmla="*/ 2125170 h 3540887"/>
              <a:gd name="connsiteX3744" fmla="*/ 3487145 w 3540888"/>
              <a:gd name="connsiteY3744" fmla="*/ 2123044 h 3540887"/>
              <a:gd name="connsiteX3745" fmla="*/ 3487080 w 3540888"/>
              <a:gd name="connsiteY3745" fmla="*/ 2121565 h 3540887"/>
              <a:gd name="connsiteX3746" fmla="*/ 3487317 w 3540888"/>
              <a:gd name="connsiteY3746" fmla="*/ 2122430 h 3540887"/>
              <a:gd name="connsiteX3747" fmla="*/ 3488737 w 3540888"/>
              <a:gd name="connsiteY3747" fmla="*/ 2117375 h 3540887"/>
              <a:gd name="connsiteX3748" fmla="*/ 3494233 w 3540888"/>
              <a:gd name="connsiteY3748" fmla="*/ 2116991 h 3540887"/>
              <a:gd name="connsiteX3749" fmla="*/ 3494584 w 3540888"/>
              <a:gd name="connsiteY3749" fmla="*/ 2125117 h 3540887"/>
              <a:gd name="connsiteX3750" fmla="*/ 3499726 w 3540888"/>
              <a:gd name="connsiteY3750" fmla="*/ 2116608 h 3540887"/>
              <a:gd name="connsiteX3751" fmla="*/ 3503381 w 3540888"/>
              <a:gd name="connsiteY3751" fmla="*/ 2121447 h 3540887"/>
              <a:gd name="connsiteX3752" fmla="*/ 3504813 w 3540888"/>
              <a:gd name="connsiteY3752" fmla="*/ 2127658 h 3540887"/>
              <a:gd name="connsiteX3753" fmla="*/ 3504918 w 3540888"/>
              <a:gd name="connsiteY3753" fmla="*/ 2127250 h 3540887"/>
              <a:gd name="connsiteX3754" fmla="*/ 3505036 w 3540888"/>
              <a:gd name="connsiteY3754" fmla="*/ 2126481 h 3540887"/>
              <a:gd name="connsiteX3755" fmla="*/ 3504953 w 3540888"/>
              <a:gd name="connsiteY3755" fmla="*/ 2125923 h 3540887"/>
              <a:gd name="connsiteX3756" fmla="*/ 3505222 w 3540888"/>
              <a:gd name="connsiteY3756" fmla="*/ 2116224 h 3540887"/>
              <a:gd name="connsiteX3757" fmla="*/ 3506672 w 3540888"/>
              <a:gd name="connsiteY3757" fmla="*/ 2115760 h 3540887"/>
              <a:gd name="connsiteX3758" fmla="*/ 3507595 w 3540888"/>
              <a:gd name="connsiteY3758" fmla="*/ 2109714 h 3540887"/>
              <a:gd name="connsiteX3759" fmla="*/ 3503289 w 3540888"/>
              <a:gd name="connsiteY3759" fmla="*/ 2108715 h 3540887"/>
              <a:gd name="connsiteX3760" fmla="*/ 3492225 w 3540888"/>
              <a:gd name="connsiteY3760" fmla="*/ 2113054 h 3540887"/>
              <a:gd name="connsiteX3761" fmla="*/ 3489865 w 3540888"/>
              <a:gd name="connsiteY3761" fmla="*/ 2100992 h 3540887"/>
              <a:gd name="connsiteX3762" fmla="*/ 3488385 w 3540888"/>
              <a:gd name="connsiteY3762" fmla="*/ 2109245 h 3540887"/>
              <a:gd name="connsiteX3763" fmla="*/ 3485073 w 3540888"/>
              <a:gd name="connsiteY3763" fmla="*/ 2117631 h 3540887"/>
              <a:gd name="connsiteX3764" fmla="*/ 3479404 w 3540888"/>
              <a:gd name="connsiteY3764" fmla="*/ 2113949 h 3540887"/>
              <a:gd name="connsiteX3765" fmla="*/ 3477395 w 3540888"/>
              <a:gd name="connsiteY3765" fmla="*/ 2110013 h 3540887"/>
              <a:gd name="connsiteX3766" fmla="*/ 3484193 w 3540888"/>
              <a:gd name="connsiteY3766" fmla="*/ 2097311 h 3540887"/>
              <a:gd name="connsiteX3767" fmla="*/ 3471548 w 3540888"/>
              <a:gd name="connsiteY3767" fmla="*/ 2102271 h 3540887"/>
              <a:gd name="connsiteX3768" fmla="*/ 3464044 w 3540888"/>
              <a:gd name="connsiteY3768" fmla="*/ 2098718 h 3540887"/>
              <a:gd name="connsiteX3769" fmla="*/ 3465349 w 3540888"/>
              <a:gd name="connsiteY3769" fmla="*/ 2086399 h 3540887"/>
              <a:gd name="connsiteX3770" fmla="*/ 3455239 w 3540888"/>
              <a:gd name="connsiteY3770" fmla="*/ 2107483 h 3540887"/>
              <a:gd name="connsiteX3771" fmla="*/ 3434913 w 3540888"/>
              <a:gd name="connsiteY3771" fmla="*/ 2104829 h 3540887"/>
              <a:gd name="connsiteX3772" fmla="*/ 3425756 w 3540888"/>
              <a:gd name="connsiteY3772" fmla="*/ 2105467 h 3540887"/>
              <a:gd name="connsiteX3773" fmla="*/ 3428892 w 3540888"/>
              <a:gd name="connsiteY3773" fmla="*/ 2093022 h 3540887"/>
              <a:gd name="connsiteX3774" fmla="*/ 3423924 w 3540888"/>
              <a:gd name="connsiteY3774" fmla="*/ 2105595 h 3540887"/>
              <a:gd name="connsiteX3775" fmla="*/ 3419908 w 3540888"/>
              <a:gd name="connsiteY3775" fmla="*/ 2097722 h 3540887"/>
              <a:gd name="connsiteX3776" fmla="*/ 3416599 w 3540888"/>
              <a:gd name="connsiteY3776" fmla="*/ 2106107 h 3540887"/>
              <a:gd name="connsiteX3777" fmla="*/ 3418252 w 3540888"/>
              <a:gd name="connsiteY3777" fmla="*/ 2101915 h 3540887"/>
              <a:gd name="connsiteX3778" fmla="*/ 3414063 w 3540888"/>
              <a:gd name="connsiteY3778" fmla="*/ 2089979 h 3540887"/>
              <a:gd name="connsiteX3779" fmla="*/ 3414590 w 3540888"/>
              <a:gd name="connsiteY3779" fmla="*/ 2102170 h 3540887"/>
              <a:gd name="connsiteX3780" fmla="*/ 3402543 w 3540888"/>
              <a:gd name="connsiteY3780" fmla="*/ 2078557 h 3540887"/>
              <a:gd name="connsiteX3781" fmla="*/ 3397577 w 3540888"/>
              <a:gd name="connsiteY3781" fmla="*/ 2091131 h 3540887"/>
              <a:gd name="connsiteX3782" fmla="*/ 3403071 w 3540888"/>
              <a:gd name="connsiteY3782" fmla="*/ 2090747 h 3540887"/>
              <a:gd name="connsiteX3783" fmla="*/ 3410575 w 3540888"/>
              <a:gd name="connsiteY3783" fmla="*/ 2094300 h 3540887"/>
              <a:gd name="connsiteX3784" fmla="*/ 3410750 w 3540888"/>
              <a:gd name="connsiteY3784" fmla="*/ 2098361 h 3540887"/>
              <a:gd name="connsiteX3785" fmla="*/ 3397754 w 3540888"/>
              <a:gd name="connsiteY3785" fmla="*/ 2095195 h 3540887"/>
              <a:gd name="connsiteX3786" fmla="*/ 3399761 w 3540888"/>
              <a:gd name="connsiteY3786" fmla="*/ 2099128 h 3540887"/>
              <a:gd name="connsiteX3787" fmla="*/ 3398105 w 3540888"/>
              <a:gd name="connsiteY3787" fmla="*/ 2103321 h 3540887"/>
              <a:gd name="connsiteX3788" fmla="*/ 3394089 w 3540888"/>
              <a:gd name="connsiteY3788" fmla="*/ 2095451 h 3540887"/>
              <a:gd name="connsiteX3789" fmla="*/ 3387640 w 3540888"/>
              <a:gd name="connsiteY3789" fmla="*/ 2116279 h 3540887"/>
              <a:gd name="connsiteX3790" fmla="*/ 3382323 w 3540888"/>
              <a:gd name="connsiteY3790" fmla="*/ 2120727 h 3540887"/>
              <a:gd name="connsiteX3791" fmla="*/ 3381971 w 3540888"/>
              <a:gd name="connsiteY3791" fmla="*/ 2112598 h 3540887"/>
              <a:gd name="connsiteX3792" fmla="*/ 3381444 w 3540888"/>
              <a:gd name="connsiteY3792" fmla="*/ 2100408 h 3540887"/>
              <a:gd name="connsiteX3793" fmla="*/ 3378132 w 3540888"/>
              <a:gd name="connsiteY3793" fmla="*/ 2108792 h 3540887"/>
              <a:gd name="connsiteX3794" fmla="*/ 3380140 w 3540888"/>
              <a:gd name="connsiteY3794" fmla="*/ 2112725 h 3540887"/>
              <a:gd name="connsiteX3795" fmla="*/ 3372636 w 3540888"/>
              <a:gd name="connsiteY3795" fmla="*/ 2109176 h 3540887"/>
              <a:gd name="connsiteX3796" fmla="*/ 3372988 w 3540888"/>
              <a:gd name="connsiteY3796" fmla="*/ 2117302 h 3540887"/>
              <a:gd name="connsiteX3797" fmla="*/ 3361822 w 3540888"/>
              <a:gd name="connsiteY3797" fmla="*/ 2114004 h 3540887"/>
              <a:gd name="connsiteX3798" fmla="*/ 3368623 w 3540888"/>
              <a:gd name="connsiteY3798" fmla="*/ 2101302 h 3540887"/>
              <a:gd name="connsiteX3799" fmla="*/ 3360943 w 3540888"/>
              <a:gd name="connsiteY3799" fmla="*/ 2093688 h 3540887"/>
              <a:gd name="connsiteX3800" fmla="*/ 3361646 w 3540888"/>
              <a:gd name="connsiteY3800" fmla="*/ 2109943 h 3540887"/>
              <a:gd name="connsiteX3801" fmla="*/ 3355799 w 3540888"/>
              <a:gd name="connsiteY3801" fmla="*/ 2102197 h 3540887"/>
              <a:gd name="connsiteX3802" fmla="*/ 3354672 w 3540888"/>
              <a:gd name="connsiteY3802" fmla="*/ 2118581 h 3540887"/>
              <a:gd name="connsiteX3803" fmla="*/ 3356678 w 3540888"/>
              <a:gd name="connsiteY3803" fmla="*/ 2122517 h 3540887"/>
              <a:gd name="connsiteX3804" fmla="*/ 3362174 w 3540888"/>
              <a:gd name="connsiteY3804" fmla="*/ 2122134 h 3540887"/>
              <a:gd name="connsiteX3805" fmla="*/ 3357029 w 3540888"/>
              <a:gd name="connsiteY3805" fmla="*/ 2130643 h 3540887"/>
              <a:gd name="connsiteX3806" fmla="*/ 3360869 w 3540888"/>
              <a:gd name="connsiteY3806" fmla="*/ 2134452 h 3540887"/>
              <a:gd name="connsiteX3807" fmla="*/ 3355376 w 3540888"/>
              <a:gd name="connsiteY3807" fmla="*/ 2134836 h 3540887"/>
              <a:gd name="connsiteX3808" fmla="*/ 3355903 w 3540888"/>
              <a:gd name="connsiteY3808" fmla="*/ 2147026 h 3540887"/>
              <a:gd name="connsiteX3809" fmla="*/ 3341248 w 3540888"/>
              <a:gd name="connsiteY3809" fmla="*/ 2148049 h 3540887"/>
              <a:gd name="connsiteX3810" fmla="*/ 3338978 w 3540888"/>
              <a:gd name="connsiteY3810" fmla="*/ 2138019 h 3540887"/>
              <a:gd name="connsiteX3811" fmla="*/ 3336763 w 3540888"/>
              <a:gd name="connsiteY3811" fmla="*/ 2128238 h 3540887"/>
              <a:gd name="connsiteX3812" fmla="*/ 3334529 w 3540888"/>
              <a:gd name="connsiteY3812" fmla="*/ 2128075 h 3540887"/>
              <a:gd name="connsiteX3813" fmla="*/ 3331035 w 3540888"/>
              <a:gd name="connsiteY3813" fmla="*/ 2124308 h 3540887"/>
              <a:gd name="connsiteX3814" fmla="*/ 3342025 w 3540888"/>
              <a:gd name="connsiteY3814" fmla="*/ 2123540 h 3540887"/>
              <a:gd name="connsiteX3815" fmla="*/ 3342450 w 3540888"/>
              <a:gd name="connsiteY3815" fmla="*/ 2090902 h 3540887"/>
              <a:gd name="connsiteX3816" fmla="*/ 3339846 w 3540888"/>
              <a:gd name="connsiteY3816" fmla="*/ 2093376 h 3540887"/>
              <a:gd name="connsiteX3817" fmla="*/ 3340794 w 3540888"/>
              <a:gd name="connsiteY3817" fmla="*/ 2095095 h 3540887"/>
              <a:gd name="connsiteX3818" fmla="*/ 3337836 w 3540888"/>
              <a:gd name="connsiteY3818" fmla="*/ 2111606 h 3540887"/>
              <a:gd name="connsiteX3819" fmla="*/ 3330331 w 3540888"/>
              <a:gd name="connsiteY3819" fmla="*/ 2108053 h 3540887"/>
              <a:gd name="connsiteX3820" fmla="*/ 3329754 w 3540888"/>
              <a:gd name="connsiteY3820" fmla="*/ 2103927 h 3540887"/>
              <a:gd name="connsiteX3821" fmla="*/ 3329754 w 3540888"/>
              <a:gd name="connsiteY3821" fmla="*/ 2094843 h 3540887"/>
              <a:gd name="connsiteX3822" fmla="*/ 3331636 w 3540888"/>
              <a:gd name="connsiteY3822" fmla="*/ 2095734 h 3540887"/>
              <a:gd name="connsiteX3823" fmla="*/ 3329754 w 3540888"/>
              <a:gd name="connsiteY3823" fmla="*/ 2090545 h 3540887"/>
              <a:gd name="connsiteX3824" fmla="*/ 3329754 w 3540888"/>
              <a:gd name="connsiteY3824" fmla="*/ 2078493 h 3540887"/>
              <a:gd name="connsiteX3825" fmla="*/ 3325159 w 3540888"/>
              <a:gd name="connsiteY3825" fmla="*/ 2062464 h 3540887"/>
              <a:gd name="connsiteX3826" fmla="*/ 3329754 w 3540888"/>
              <a:gd name="connsiteY3826" fmla="*/ 2058455 h 3540887"/>
              <a:gd name="connsiteX3827" fmla="*/ 3325159 w 3540888"/>
              <a:gd name="connsiteY3827" fmla="*/ 2050441 h 3540887"/>
              <a:gd name="connsiteX3828" fmla="*/ 3315964 w 3540888"/>
              <a:gd name="connsiteY3828" fmla="*/ 2070479 h 3540887"/>
              <a:gd name="connsiteX3829" fmla="*/ 3316827 w 3540888"/>
              <a:gd name="connsiteY3829" fmla="*/ 2062963 h 3540887"/>
              <a:gd name="connsiteX3830" fmla="*/ 3316362 w 3540888"/>
              <a:gd name="connsiteY3830" fmla="*/ 2060536 h 3540887"/>
              <a:gd name="connsiteX3831" fmla="*/ 3317022 w 3540888"/>
              <a:gd name="connsiteY3831" fmla="*/ 2056281 h 3540887"/>
              <a:gd name="connsiteX3832" fmla="*/ 3313498 w 3540888"/>
              <a:gd name="connsiteY3832" fmla="*/ 2056527 h 3540887"/>
              <a:gd name="connsiteX3833" fmla="*/ 3314893 w 3540888"/>
              <a:gd name="connsiteY3833" fmla="*/ 2059983 h 3540887"/>
              <a:gd name="connsiteX3834" fmla="*/ 3312805 w 3540888"/>
              <a:gd name="connsiteY3834" fmla="*/ 2062964 h 3540887"/>
              <a:gd name="connsiteX3835" fmla="*/ 3311763 w 3540888"/>
              <a:gd name="connsiteY3835" fmla="*/ 2063528 h 3540887"/>
              <a:gd name="connsiteX3836" fmla="*/ 3311737 w 3540888"/>
              <a:gd name="connsiteY3836" fmla="*/ 2063196 h 3540887"/>
              <a:gd name="connsiteX3837" fmla="*/ 3311905 w 3540888"/>
              <a:gd name="connsiteY3837" fmla="*/ 2060556 h 3540887"/>
              <a:gd name="connsiteX3838" fmla="*/ 3311549 w 3540888"/>
              <a:gd name="connsiteY3838" fmla="*/ 2060783 h 3540887"/>
              <a:gd name="connsiteX3839" fmla="*/ 3311368 w 3540888"/>
              <a:gd name="connsiteY3839" fmla="*/ 2058455 h 3540887"/>
              <a:gd name="connsiteX3840" fmla="*/ 3309071 w 3540888"/>
              <a:gd name="connsiteY3840" fmla="*/ 2046436 h 3540887"/>
              <a:gd name="connsiteX3841" fmla="*/ 3309071 w 3540888"/>
              <a:gd name="connsiteY3841" fmla="*/ 2030403 h 3540887"/>
              <a:gd name="connsiteX3842" fmla="*/ 3320560 w 3540888"/>
              <a:gd name="connsiteY3842" fmla="*/ 2026399 h 3540887"/>
              <a:gd name="connsiteX3843" fmla="*/ 3317400 w 3540888"/>
              <a:gd name="connsiteY3843" fmla="*/ 2030406 h 3540887"/>
              <a:gd name="connsiteX3844" fmla="*/ 3317234 w 3540888"/>
              <a:gd name="connsiteY3844" fmla="*/ 2030870 h 3540887"/>
              <a:gd name="connsiteX3845" fmla="*/ 3315934 w 3540888"/>
              <a:gd name="connsiteY3845" fmla="*/ 2027414 h 3540887"/>
              <a:gd name="connsiteX3846" fmla="*/ 3309321 w 3540888"/>
              <a:gd name="connsiteY3846" fmla="*/ 2044071 h 3540887"/>
              <a:gd name="connsiteX3847" fmla="*/ 3320289 w 3540888"/>
              <a:gd name="connsiteY3847" fmla="*/ 2043305 h 3540887"/>
              <a:gd name="connsiteX3848" fmla="*/ 3318810 w 3540888"/>
              <a:gd name="connsiteY3848" fmla="*/ 2051507 h 3540887"/>
              <a:gd name="connsiteX3849" fmla="*/ 3333959 w 3540888"/>
              <a:gd name="connsiteY3849" fmla="*/ 2062596 h 3540887"/>
              <a:gd name="connsiteX3850" fmla="*/ 3339618 w 3540888"/>
              <a:gd name="connsiteY3850" fmla="*/ 2066250 h 3540887"/>
              <a:gd name="connsiteX3851" fmla="*/ 3332912 w 3540888"/>
              <a:gd name="connsiteY3851" fmla="*/ 2038376 h 3540887"/>
              <a:gd name="connsiteX3852" fmla="*/ 3334390 w 3540888"/>
              <a:gd name="connsiteY3852" fmla="*/ 2030174 h 3540887"/>
              <a:gd name="connsiteX3853" fmla="*/ 3340048 w 3540888"/>
              <a:gd name="connsiteY3853" fmla="*/ 2033828 h 3540887"/>
              <a:gd name="connsiteX3854" fmla="*/ 3339700 w 3540888"/>
              <a:gd name="connsiteY3854" fmla="*/ 2025755 h 3540887"/>
              <a:gd name="connsiteX3855" fmla="*/ 3336218 w 3540888"/>
              <a:gd name="connsiteY3855" fmla="*/ 2030046 h 3540887"/>
              <a:gd name="connsiteX3856" fmla="*/ 3337522 w 3540888"/>
              <a:gd name="connsiteY3856" fmla="*/ 2017809 h 3540887"/>
              <a:gd name="connsiteX3857" fmla="*/ 3330559 w 3540888"/>
              <a:gd name="connsiteY3857" fmla="*/ 2026393 h 3540887"/>
              <a:gd name="connsiteX3858" fmla="*/ 3331863 w 3540888"/>
              <a:gd name="connsiteY3858" fmla="*/ 2014155 h 3540887"/>
              <a:gd name="connsiteX3859" fmla="*/ 3344135 w 3540888"/>
              <a:gd name="connsiteY3859" fmla="*/ 2001152 h 3540887"/>
              <a:gd name="connsiteX3860" fmla="*/ 3336649 w 3540888"/>
              <a:gd name="connsiteY3860" fmla="*/ 1997625 h 3540887"/>
              <a:gd name="connsiteX3861" fmla="*/ 3335344 w 3540888"/>
              <a:gd name="connsiteY3861" fmla="*/ 2009863 h 3540887"/>
              <a:gd name="connsiteX3862" fmla="*/ 3333516 w 3540888"/>
              <a:gd name="connsiteY3862" fmla="*/ 2009991 h 3540887"/>
              <a:gd name="connsiteX3863" fmla="*/ 3334471 w 3540888"/>
              <a:gd name="connsiteY3863" fmla="*/ 1989679 h 3540887"/>
              <a:gd name="connsiteX3864" fmla="*/ 3329511 w 3540888"/>
              <a:gd name="connsiteY3864" fmla="*/ 2002172 h 3540887"/>
              <a:gd name="connsiteX3865" fmla="*/ 3325331 w 3540888"/>
              <a:gd name="connsiteY3865" fmla="*/ 1990318 h 3540887"/>
              <a:gd name="connsiteX3866" fmla="*/ 3328287 w 3540888"/>
              <a:gd name="connsiteY3866" fmla="*/ 1973914 h 3540887"/>
              <a:gd name="connsiteX3867" fmla="*/ 3326984 w 3540888"/>
              <a:gd name="connsiteY3867" fmla="*/ 1986153 h 3540887"/>
              <a:gd name="connsiteX3868" fmla="*/ 3331944 w 3540888"/>
              <a:gd name="connsiteY3868" fmla="*/ 1973660 h 3540887"/>
              <a:gd name="connsiteX3869" fmla="*/ 3339606 w 3540888"/>
              <a:gd name="connsiteY3869" fmla="*/ 1981223 h 3540887"/>
              <a:gd name="connsiteX3870" fmla="*/ 3339256 w 3540888"/>
              <a:gd name="connsiteY3870" fmla="*/ 1973149 h 3540887"/>
              <a:gd name="connsiteX3871" fmla="*/ 3346968 w 3540888"/>
              <a:gd name="connsiteY3871" fmla="*/ 1978558 h 3540887"/>
              <a:gd name="connsiteX3872" fmla="*/ 3352491 w 3540888"/>
              <a:gd name="connsiteY3872" fmla="*/ 1979585 h 3540887"/>
              <a:gd name="connsiteX3873" fmla="*/ 3352738 w 3540888"/>
              <a:gd name="connsiteY3873" fmla="*/ 1986328 h 3540887"/>
              <a:gd name="connsiteX3874" fmla="*/ 3361930 w 3540888"/>
              <a:gd name="connsiteY3874" fmla="*/ 1990333 h 3540887"/>
              <a:gd name="connsiteX3875" fmla="*/ 3366525 w 3540888"/>
              <a:gd name="connsiteY3875" fmla="*/ 2002357 h 3540887"/>
              <a:gd name="connsiteX3876" fmla="*/ 3368825 w 3540888"/>
              <a:gd name="connsiteY3876" fmla="*/ 2010370 h 3540887"/>
              <a:gd name="connsiteX3877" fmla="*/ 3366527 w 3540888"/>
              <a:gd name="connsiteY3877" fmla="*/ 2018384 h 3540887"/>
              <a:gd name="connsiteX3878" fmla="*/ 3365021 w 3540888"/>
              <a:gd name="connsiteY3878" fmla="*/ 2023639 h 3540887"/>
              <a:gd name="connsiteX3879" fmla="*/ 3363908 w 3540888"/>
              <a:gd name="connsiteY3879" fmla="*/ 2019212 h 3540887"/>
              <a:gd name="connsiteX3880" fmla="*/ 3357874 w 3540888"/>
              <a:gd name="connsiteY3880" fmla="*/ 2020123 h 3540887"/>
              <a:gd name="connsiteX3881" fmla="*/ 3362108 w 3540888"/>
              <a:gd name="connsiteY3881" fmla="*/ 2028154 h 3540887"/>
              <a:gd name="connsiteX3882" fmla="*/ 3365212 w 3540888"/>
              <a:gd name="connsiteY3882" fmla="*/ 2027542 h 3540887"/>
              <a:gd name="connsiteX3883" fmla="*/ 3371122 w 3540888"/>
              <a:gd name="connsiteY3883" fmla="*/ 2034413 h 3540887"/>
              <a:gd name="connsiteX3884" fmla="*/ 3369399 w 3540888"/>
              <a:gd name="connsiteY3884" fmla="*/ 2020888 h 3540887"/>
              <a:gd name="connsiteX3885" fmla="*/ 3369552 w 3540888"/>
              <a:gd name="connsiteY3885" fmla="*/ 2019950 h 3540887"/>
              <a:gd name="connsiteX3886" fmla="*/ 3370535 w 3540888"/>
              <a:gd name="connsiteY3886" fmla="*/ 2022208 h 3540887"/>
              <a:gd name="connsiteX3887" fmla="*/ 3372792 w 3540888"/>
              <a:gd name="connsiteY3887" fmla="*/ 2015047 h 3540887"/>
              <a:gd name="connsiteX3888" fmla="*/ 3371510 w 3540888"/>
              <a:gd name="connsiteY3888" fmla="*/ 2027588 h 3540887"/>
              <a:gd name="connsiteX3889" fmla="*/ 3376973 w 3540888"/>
              <a:gd name="connsiteY3889" fmla="*/ 2027207 h 3540887"/>
              <a:gd name="connsiteX3890" fmla="*/ 3379150 w 3540888"/>
              <a:gd name="connsiteY3890" fmla="*/ 2035351 h 3540887"/>
              <a:gd name="connsiteX3891" fmla="*/ 3380613 w 3540888"/>
              <a:gd name="connsiteY3891" fmla="*/ 2026953 h 3540887"/>
              <a:gd name="connsiteX3892" fmla="*/ 3382614 w 3540888"/>
              <a:gd name="connsiteY3892" fmla="*/ 2030959 h 3540887"/>
              <a:gd name="connsiteX3893" fmla="*/ 3379687 w 3540888"/>
              <a:gd name="connsiteY3893" fmla="*/ 2047761 h 3540887"/>
              <a:gd name="connsiteX3894" fmla="*/ 3382793 w 3540888"/>
              <a:gd name="connsiteY3894" fmla="*/ 2035096 h 3540887"/>
              <a:gd name="connsiteX3895" fmla="*/ 3386076 w 3540888"/>
              <a:gd name="connsiteY3895" fmla="*/ 2026571 h 3540887"/>
              <a:gd name="connsiteX3896" fmla="*/ 3388255 w 3540888"/>
              <a:gd name="connsiteY3896" fmla="*/ 2034715 h 3540887"/>
              <a:gd name="connsiteX3897" fmla="*/ 3397179 w 3540888"/>
              <a:gd name="connsiteY3897" fmla="*/ 2029942 h 3540887"/>
              <a:gd name="connsiteX3898" fmla="*/ 3395181 w 3540888"/>
              <a:gd name="connsiteY3898" fmla="*/ 2025935 h 3540887"/>
              <a:gd name="connsiteX3899" fmla="*/ 3391716 w 3540888"/>
              <a:gd name="connsiteY3899" fmla="*/ 2030323 h 3540887"/>
              <a:gd name="connsiteX3900" fmla="*/ 3389358 w 3540888"/>
              <a:gd name="connsiteY3900" fmla="*/ 2018041 h 3540887"/>
              <a:gd name="connsiteX3901" fmla="*/ 3392286 w 3540888"/>
              <a:gd name="connsiteY3901" fmla="*/ 2001244 h 3540887"/>
              <a:gd name="connsiteX3902" fmla="*/ 3382285 w 3540888"/>
              <a:gd name="connsiteY3902" fmla="*/ 1981195 h 3540887"/>
              <a:gd name="connsiteX3903" fmla="*/ 3388821 w 3540888"/>
              <a:gd name="connsiteY3903" fmla="*/ 2005632 h 3540887"/>
              <a:gd name="connsiteX3904" fmla="*/ 3385896 w 3540888"/>
              <a:gd name="connsiteY3904" fmla="*/ 2022434 h 3540887"/>
              <a:gd name="connsiteX3905" fmla="*/ 3381719 w 3540888"/>
              <a:gd name="connsiteY3905" fmla="*/ 2010278 h 3540887"/>
              <a:gd name="connsiteX3906" fmla="*/ 3382076 w 3540888"/>
              <a:gd name="connsiteY3906" fmla="*/ 2018549 h 3540887"/>
              <a:gd name="connsiteX3907" fmla="*/ 3378613 w 3540888"/>
              <a:gd name="connsiteY3907" fmla="*/ 2022942 h 3540887"/>
              <a:gd name="connsiteX3908" fmla="*/ 3376436 w 3540888"/>
              <a:gd name="connsiteY3908" fmla="*/ 2014793 h 3540887"/>
              <a:gd name="connsiteX3909" fmla="*/ 3380255 w 3540888"/>
              <a:gd name="connsiteY3909" fmla="*/ 2018677 h 3540887"/>
              <a:gd name="connsiteX3910" fmla="*/ 3379718 w 3540888"/>
              <a:gd name="connsiteY3910" fmla="*/ 2006267 h 3540887"/>
              <a:gd name="connsiteX3911" fmla="*/ 3373641 w 3540888"/>
              <a:gd name="connsiteY3911" fmla="*/ 2008247 h 3540887"/>
              <a:gd name="connsiteX3912" fmla="*/ 3369863 w 3540888"/>
              <a:gd name="connsiteY3912" fmla="*/ 2018057 h 3540887"/>
              <a:gd name="connsiteX3913" fmla="*/ 3371122 w 3540888"/>
              <a:gd name="connsiteY3913" fmla="*/ 2010370 h 3540887"/>
              <a:gd name="connsiteX3914" fmla="*/ 3364228 w 3540888"/>
              <a:gd name="connsiteY3914" fmla="*/ 1990332 h 3540887"/>
              <a:gd name="connsiteX3915" fmla="*/ 3361419 w 3540888"/>
              <a:gd name="connsiteY3915" fmla="*/ 1981186 h 3540887"/>
              <a:gd name="connsiteX3916" fmla="*/ 3364121 w 3540888"/>
              <a:gd name="connsiteY3916" fmla="*/ 1981662 h 3540887"/>
              <a:gd name="connsiteX3917" fmla="*/ 3364228 w 3540888"/>
              <a:gd name="connsiteY3917" fmla="*/ 1981728 h 3540887"/>
              <a:gd name="connsiteX3918" fmla="*/ 3364228 w 3540888"/>
              <a:gd name="connsiteY3918" fmla="*/ 1990332 h 3540887"/>
              <a:gd name="connsiteX3919" fmla="*/ 3366527 w 3540888"/>
              <a:gd name="connsiteY3919" fmla="*/ 1986326 h 3540887"/>
              <a:gd name="connsiteX3920" fmla="*/ 3367883 w 3540888"/>
              <a:gd name="connsiteY3920" fmla="*/ 1983960 h 3540887"/>
              <a:gd name="connsiteX3921" fmla="*/ 3371122 w 3540888"/>
              <a:gd name="connsiteY3921" fmla="*/ 1985937 h 3540887"/>
              <a:gd name="connsiteX3922" fmla="*/ 3371122 w 3540888"/>
              <a:gd name="connsiteY3922" fmla="*/ 1986328 h 3540887"/>
              <a:gd name="connsiteX3923" fmla="*/ 3371710 w 3540888"/>
              <a:gd name="connsiteY3923" fmla="*/ 1986296 h 3540887"/>
              <a:gd name="connsiteX3924" fmla="*/ 3372861 w 3540888"/>
              <a:gd name="connsiteY3924" fmla="*/ 1986999 h 3540887"/>
              <a:gd name="connsiteX3925" fmla="*/ 3369380 w 3540888"/>
              <a:gd name="connsiteY3925" fmla="*/ 1991291 h 3540887"/>
              <a:gd name="connsiteX3926" fmla="*/ 3371732 w 3540888"/>
              <a:gd name="connsiteY3926" fmla="*/ 2003274 h 3540887"/>
              <a:gd name="connsiteX3927" fmla="*/ 3373188 w 3540888"/>
              <a:gd name="connsiteY3927" fmla="*/ 1986218 h 3540887"/>
              <a:gd name="connsiteX3928" fmla="*/ 3373491 w 3540888"/>
              <a:gd name="connsiteY3928" fmla="*/ 1986202 h 3540887"/>
              <a:gd name="connsiteX3929" fmla="*/ 3375647 w 3540888"/>
              <a:gd name="connsiteY3929" fmla="*/ 1978438 h 3540887"/>
              <a:gd name="connsiteX3930" fmla="*/ 3377634 w 3540888"/>
              <a:gd name="connsiteY3930" fmla="*/ 1978334 h 3540887"/>
              <a:gd name="connsiteX3931" fmla="*/ 3378171 w 3540888"/>
              <a:gd name="connsiteY3931" fmla="*/ 1982580 h 3540887"/>
              <a:gd name="connsiteX3932" fmla="*/ 3377986 w 3540888"/>
              <a:gd name="connsiteY3932" fmla="*/ 1978316 h 3540887"/>
              <a:gd name="connsiteX3933" fmla="*/ 3378018 w 3540888"/>
              <a:gd name="connsiteY3933" fmla="*/ 1978314 h 3540887"/>
              <a:gd name="connsiteX3934" fmla="*/ 3380317 w 3540888"/>
              <a:gd name="connsiteY3934" fmla="*/ 1990333 h 3540887"/>
              <a:gd name="connsiteX3935" fmla="*/ 3380317 w 3540888"/>
              <a:gd name="connsiteY3935" fmla="*/ 1974304 h 3540887"/>
              <a:gd name="connsiteX3936" fmla="*/ 3377813 w 3540888"/>
              <a:gd name="connsiteY3936" fmla="*/ 1974305 h 3540887"/>
              <a:gd name="connsiteX3937" fmla="*/ 3377328 w 3540888"/>
              <a:gd name="connsiteY3937" fmla="*/ 1963100 h 3540887"/>
              <a:gd name="connsiteX3938" fmla="*/ 3379166 w 3540888"/>
              <a:gd name="connsiteY3938" fmla="*/ 1964036 h 3540887"/>
              <a:gd name="connsiteX3939" fmla="*/ 3381766 w 3540888"/>
              <a:gd name="connsiteY3939" fmla="*/ 1968757 h 3540887"/>
              <a:gd name="connsiteX3940" fmla="*/ 3381279 w 3540888"/>
              <a:gd name="connsiteY3940" fmla="*/ 1969270 h 3540887"/>
              <a:gd name="connsiteX3941" fmla="*/ 3380976 w 3540888"/>
              <a:gd name="connsiteY3941" fmla="*/ 1973556 h 3540887"/>
              <a:gd name="connsiteX3942" fmla="*/ 3383651 w 3540888"/>
              <a:gd name="connsiteY3942" fmla="*/ 1981511 h 3540887"/>
              <a:gd name="connsiteX3943" fmla="*/ 3388802 w 3540888"/>
              <a:gd name="connsiteY3943" fmla="*/ 1972881 h 3540887"/>
              <a:gd name="connsiteX3944" fmla="*/ 3410659 w 3540888"/>
              <a:gd name="connsiteY3944" fmla="*/ 1967219 h 3540887"/>
              <a:gd name="connsiteX3945" fmla="*/ 3411194 w 3540888"/>
              <a:gd name="connsiteY3945" fmla="*/ 1979589 h 3540887"/>
              <a:gd name="connsiteX3946" fmla="*/ 3414509 w 3540888"/>
              <a:gd name="connsiteY3946" fmla="*/ 1971086 h 3540887"/>
              <a:gd name="connsiteX3947" fmla="*/ 3427720 w 3540888"/>
              <a:gd name="connsiteY3947" fmla="*/ 1978435 h 3540887"/>
              <a:gd name="connsiteX3948" fmla="*/ 3428434 w 3540888"/>
              <a:gd name="connsiteY3948" fmla="*/ 1994930 h 3540887"/>
              <a:gd name="connsiteX3949" fmla="*/ 3445903 w 3540888"/>
              <a:gd name="connsiteY3949" fmla="*/ 1973029 h 3540887"/>
              <a:gd name="connsiteX3950" fmla="*/ 3452892 w 3540888"/>
              <a:gd name="connsiteY3950" fmla="*/ 1964269 h 3540887"/>
              <a:gd name="connsiteX3951" fmla="*/ 3456921 w 3540888"/>
              <a:gd name="connsiteY3951" fmla="*/ 1972260 h 3540887"/>
              <a:gd name="connsiteX3952" fmla="*/ 3463552 w 3540888"/>
              <a:gd name="connsiteY3952" fmla="*/ 1955254 h 3540887"/>
              <a:gd name="connsiteX3953" fmla="*/ 3465745 w 3540888"/>
              <a:gd name="connsiteY3953" fmla="*/ 1963372 h 3540887"/>
              <a:gd name="connsiteX3954" fmla="*/ 3462430 w 3540888"/>
              <a:gd name="connsiteY3954" fmla="*/ 1971876 h 3540887"/>
              <a:gd name="connsiteX3955" fmla="*/ 3475284 w 3540888"/>
              <a:gd name="connsiteY3955" fmla="*/ 1970978 h 3540887"/>
              <a:gd name="connsiteX3956" fmla="*/ 3472147 w 3540888"/>
              <a:gd name="connsiteY3956" fmla="*/ 1983606 h 3540887"/>
              <a:gd name="connsiteX3957" fmla="*/ 3477654 w 3540888"/>
              <a:gd name="connsiteY3957" fmla="*/ 1983221 h 3540887"/>
              <a:gd name="connsiteX3958" fmla="*/ 3477119 w 3540888"/>
              <a:gd name="connsiteY3958" fmla="*/ 1970851 h 3540887"/>
              <a:gd name="connsiteX3959" fmla="*/ 3484464 w 3540888"/>
              <a:gd name="connsiteY3959" fmla="*/ 1970338 h 3540887"/>
              <a:gd name="connsiteX3960" fmla="*/ 3484999 w 3540888"/>
              <a:gd name="connsiteY3960" fmla="*/ 1982708 h 3540887"/>
              <a:gd name="connsiteX3961" fmla="*/ 3490329 w 3540888"/>
              <a:gd name="connsiteY3961" fmla="*/ 1978200 h 3540887"/>
              <a:gd name="connsiteX3962" fmla="*/ 3494538 w 3540888"/>
              <a:gd name="connsiteY3962" fmla="*/ 1990315 h 3540887"/>
              <a:gd name="connsiteX3963" fmla="*/ 3490152 w 3540888"/>
              <a:gd name="connsiteY3963" fmla="*/ 1974077 h 3540887"/>
              <a:gd name="connsiteX3964" fmla="*/ 3495482 w 3540888"/>
              <a:gd name="connsiteY3964" fmla="*/ 1969569 h 3540887"/>
              <a:gd name="connsiteX3965" fmla="*/ 3496196 w 3540888"/>
              <a:gd name="connsiteY3965" fmla="*/ 1986063 h 3540887"/>
              <a:gd name="connsiteX3966" fmla="*/ 3509584 w 3540888"/>
              <a:gd name="connsiteY3966" fmla="*/ 1997536 h 3540887"/>
              <a:gd name="connsiteX3967" fmla="*/ 3505198 w 3540888"/>
              <a:gd name="connsiteY3967" fmla="*/ 1981299 h 3540887"/>
              <a:gd name="connsiteX3968" fmla="*/ 3510707 w 3540888"/>
              <a:gd name="connsiteY3968" fmla="*/ 1980913 h 3540887"/>
              <a:gd name="connsiteX3969" fmla="*/ 3513078 w 3540888"/>
              <a:gd name="connsiteY3969" fmla="*/ 1993157 h 3540887"/>
              <a:gd name="connsiteX3970" fmla="*/ 3526685 w 3540888"/>
              <a:gd name="connsiteY3970" fmla="*/ 1972431 h 3540887"/>
              <a:gd name="connsiteX3971" fmla="*/ 3529245 w 3540888"/>
              <a:gd name="connsiteY3971" fmla="*/ 1967856 h 3540887"/>
              <a:gd name="connsiteX3972" fmla="*/ 3531673 w 3540888"/>
              <a:gd name="connsiteY3972" fmla="*/ 1951943 h 3540887"/>
              <a:gd name="connsiteX3973" fmla="*/ 3528508 w 3540888"/>
              <a:gd name="connsiteY3973" fmla="*/ 1950718 h 3540887"/>
              <a:gd name="connsiteX3974" fmla="*/ 3514431 w 3540888"/>
              <a:gd name="connsiteY3974" fmla="*/ 1939293 h 3540887"/>
              <a:gd name="connsiteX3975" fmla="*/ 3509101 w 3540888"/>
              <a:gd name="connsiteY3975" fmla="*/ 1943801 h 3540887"/>
              <a:gd name="connsiteX3976" fmla="*/ 3506075 w 3540888"/>
              <a:gd name="connsiteY3976" fmla="*/ 1959006 h 3540887"/>
              <a:gd name="connsiteX3977" fmla="*/ 3504319 w 3540888"/>
              <a:gd name="connsiteY3977" fmla="*/ 1958194 h 3540887"/>
              <a:gd name="connsiteX3978" fmla="*/ 3505517 w 3540888"/>
              <a:gd name="connsiteY3978" fmla="*/ 1960079 h 3540887"/>
              <a:gd name="connsiteX3979" fmla="*/ 3506499 w 3540888"/>
              <a:gd name="connsiteY3979" fmla="*/ 1968799 h 3540887"/>
              <a:gd name="connsiteX3980" fmla="*/ 3500812 w 3540888"/>
              <a:gd name="connsiteY3980" fmla="*/ 1965060 h 3540887"/>
              <a:gd name="connsiteX3981" fmla="*/ 3502224 w 3540888"/>
              <a:gd name="connsiteY3981" fmla="*/ 1959791 h 3540887"/>
              <a:gd name="connsiteX3982" fmla="*/ 3503702 w 3540888"/>
              <a:gd name="connsiteY3982" fmla="*/ 1957910 h 3540887"/>
              <a:gd name="connsiteX3983" fmla="*/ 3500848 w 3540888"/>
              <a:gd name="connsiteY3983" fmla="*/ 1956592 h 3540887"/>
              <a:gd name="connsiteX3984" fmla="*/ 3496889 w 3540888"/>
              <a:gd name="connsiteY3984" fmla="*/ 1953191 h 3540887"/>
              <a:gd name="connsiteX3985" fmla="*/ 3500081 w 3540888"/>
              <a:gd name="connsiteY3985" fmla="*/ 1952148 h 3540887"/>
              <a:gd name="connsiteX3986" fmla="*/ 3502098 w 3540888"/>
              <a:gd name="connsiteY3986" fmla="*/ 1945150 h 3540887"/>
              <a:gd name="connsiteX3987" fmla="*/ 3497988 w 3540888"/>
              <a:gd name="connsiteY3987" fmla="*/ 1945437 h 3540887"/>
              <a:gd name="connsiteX3988" fmla="*/ 3495763 w 3540888"/>
              <a:gd name="connsiteY3988" fmla="*/ 1941675 h 3540887"/>
              <a:gd name="connsiteX3989" fmla="*/ 3496206 w 3540888"/>
              <a:gd name="connsiteY3989" fmla="*/ 1951929 h 3540887"/>
              <a:gd name="connsiteX3990" fmla="*/ 3496245 w 3540888"/>
              <a:gd name="connsiteY3990" fmla="*/ 1952825 h 3540887"/>
              <a:gd name="connsiteX3991" fmla="*/ 3495494 w 3540888"/>
              <a:gd name="connsiteY3991" fmla="*/ 1952571 h 3540887"/>
              <a:gd name="connsiteX3992" fmla="*/ 3493289 w 3540888"/>
              <a:gd name="connsiteY3992" fmla="*/ 1961449 h 3540887"/>
              <a:gd name="connsiteX3993" fmla="*/ 3485409 w 3540888"/>
              <a:gd name="connsiteY3993" fmla="*/ 1949592 h 3540887"/>
              <a:gd name="connsiteX3994" fmla="*/ 3491452 w 3540888"/>
              <a:gd name="connsiteY3994" fmla="*/ 1961578 h 3540887"/>
              <a:gd name="connsiteX3995" fmla="*/ 3484108 w 3540888"/>
              <a:gd name="connsiteY3995" fmla="*/ 1962090 h 3540887"/>
              <a:gd name="connsiteX3996" fmla="*/ 3481736 w 3540888"/>
              <a:gd name="connsiteY3996" fmla="*/ 1949849 h 3540887"/>
              <a:gd name="connsiteX3997" fmla="*/ 3465567 w 3540888"/>
              <a:gd name="connsiteY3997" fmla="*/ 1959249 h 3540887"/>
              <a:gd name="connsiteX3998" fmla="*/ 3466867 w 3540888"/>
              <a:gd name="connsiteY3998" fmla="*/ 1946750 h 3540887"/>
              <a:gd name="connsiteX3999" fmla="*/ 3449395 w 3540888"/>
              <a:gd name="connsiteY3999" fmla="*/ 1952623 h 3540887"/>
              <a:gd name="connsiteX4000" fmla="*/ 3449046 w 3540888"/>
              <a:gd name="connsiteY4000" fmla="*/ 1952712 h 3540887"/>
              <a:gd name="connsiteX4001" fmla="*/ 3450124 w 3540888"/>
              <a:gd name="connsiteY4001" fmla="*/ 1947757 h 3540887"/>
              <a:gd name="connsiteX4002" fmla="*/ 3451562 w 3540888"/>
              <a:gd name="connsiteY4002" fmla="*/ 1930225 h 3540887"/>
              <a:gd name="connsiteX4003" fmla="*/ 3449262 w 3540888"/>
              <a:gd name="connsiteY4003" fmla="*/ 1914196 h 3540887"/>
              <a:gd name="connsiteX4004" fmla="*/ 3453858 w 3540888"/>
              <a:gd name="connsiteY4004" fmla="*/ 1910187 h 3540887"/>
              <a:gd name="connsiteX4005" fmla="*/ 3457306 w 3540888"/>
              <a:gd name="connsiteY4005" fmla="*/ 1880135 h 3540887"/>
              <a:gd name="connsiteX4006" fmla="*/ 3457440 w 3540888"/>
              <a:gd name="connsiteY4006" fmla="*/ 1878964 h 3540887"/>
              <a:gd name="connsiteX4007" fmla="*/ 3460395 w 3540888"/>
              <a:gd name="connsiteY4007" fmla="*/ 1887020 h 3540887"/>
              <a:gd name="connsiteX4008" fmla="*/ 3459021 w 3540888"/>
              <a:gd name="connsiteY4008" fmla="*/ 1875844 h 3540887"/>
              <a:gd name="connsiteX4009" fmla="*/ 3458054 w 3540888"/>
              <a:gd name="connsiteY4009" fmla="*/ 1873610 h 3540887"/>
              <a:gd name="connsiteX4010" fmla="*/ 3459406 w 3540888"/>
              <a:gd name="connsiteY4010" fmla="*/ 1861827 h 3540887"/>
              <a:gd name="connsiteX4011" fmla="*/ 3460996 w 3540888"/>
              <a:gd name="connsiteY4011" fmla="*/ 1858445 h 3540887"/>
              <a:gd name="connsiteX4012" fmla="*/ 3459855 w 3540888"/>
              <a:gd name="connsiteY4012" fmla="*/ 1857907 h 3540887"/>
              <a:gd name="connsiteX4013" fmla="*/ 3460753 w 3540888"/>
              <a:gd name="connsiteY4013" fmla="*/ 1850079 h 3540887"/>
              <a:gd name="connsiteX4014" fmla="*/ 3458275 w 3540888"/>
              <a:gd name="connsiteY4014" fmla="*/ 1856799 h 3540887"/>
              <a:gd name="connsiteX4015" fmla="*/ 3457806 w 3540888"/>
              <a:gd name="connsiteY4015" fmla="*/ 1856377 h 3540887"/>
              <a:gd name="connsiteX4016" fmla="*/ 3456980 w 3540888"/>
              <a:gd name="connsiteY4016" fmla="*/ 1850576 h 3540887"/>
              <a:gd name="connsiteX4017" fmla="*/ 3455649 w 3540888"/>
              <a:gd name="connsiteY4017" fmla="*/ 1851847 h 3540887"/>
              <a:gd name="connsiteX4018" fmla="*/ 3456156 w 3540888"/>
              <a:gd name="connsiteY4018" fmla="*/ 1850079 h 3540887"/>
              <a:gd name="connsiteX4019" fmla="*/ 3458454 w 3540888"/>
              <a:gd name="connsiteY4019" fmla="*/ 1842065 h 3540887"/>
              <a:gd name="connsiteX4020" fmla="*/ 3454817 w 3540888"/>
              <a:gd name="connsiteY4020" fmla="*/ 1838895 h 3540887"/>
              <a:gd name="connsiteX4021" fmla="*/ 3454226 w 3540888"/>
              <a:gd name="connsiteY4021" fmla="*/ 1837738 h 3540887"/>
              <a:gd name="connsiteX4022" fmla="*/ 3458454 w 3540888"/>
              <a:gd name="connsiteY4022" fmla="*/ 1834050 h 3540887"/>
              <a:gd name="connsiteX4023" fmla="*/ 3457955 w 3540888"/>
              <a:gd name="connsiteY4023" fmla="*/ 1831875 h 3540887"/>
              <a:gd name="connsiteX4024" fmla="*/ 3462187 w 3540888"/>
              <a:gd name="connsiteY4024" fmla="*/ 1832889 h 3540887"/>
              <a:gd name="connsiteX4025" fmla="*/ 3468747 w 3540888"/>
              <a:gd name="connsiteY4025" fmla="*/ 1825300 h 3540887"/>
              <a:gd name="connsiteX4026" fmla="*/ 3484103 w 3540888"/>
              <a:gd name="connsiteY4026" fmla="*/ 1840528 h 3540887"/>
              <a:gd name="connsiteX4027" fmla="*/ 3464133 w 3540888"/>
              <a:gd name="connsiteY4027" fmla="*/ 1846000 h 3540887"/>
              <a:gd name="connsiteX4028" fmla="*/ 3460820 w 3540888"/>
              <a:gd name="connsiteY4028" fmla="*/ 1854385 h 3540887"/>
              <a:gd name="connsiteX4029" fmla="*/ 3475122 w 3540888"/>
              <a:gd name="connsiteY4029" fmla="*/ 1845232 h 3540887"/>
              <a:gd name="connsiteX4030" fmla="*/ 3477306 w 3540888"/>
              <a:gd name="connsiteY4030" fmla="*/ 1853234 h 3540887"/>
              <a:gd name="connsiteX4031" fmla="*/ 3470153 w 3540888"/>
              <a:gd name="connsiteY4031" fmla="*/ 1857807 h 3540887"/>
              <a:gd name="connsiteX4032" fmla="*/ 3474345 w 3540888"/>
              <a:gd name="connsiteY4032" fmla="*/ 1869745 h 3540887"/>
              <a:gd name="connsiteX4033" fmla="*/ 3471986 w 3540888"/>
              <a:gd name="connsiteY4033" fmla="*/ 1857678 h 3540887"/>
              <a:gd name="connsiteX4034" fmla="*/ 3479314 w 3540888"/>
              <a:gd name="connsiteY4034" fmla="*/ 1857166 h 3540887"/>
              <a:gd name="connsiteX4035" fmla="*/ 3480734 w 3540888"/>
              <a:gd name="connsiteY4035" fmla="*/ 1884009 h 3540887"/>
              <a:gd name="connsiteX4036" fmla="*/ 3480805 w 3540888"/>
              <a:gd name="connsiteY4036" fmla="*/ 1888302 h 3540887"/>
              <a:gd name="connsiteX4037" fmla="*/ 3482206 w 3540888"/>
              <a:gd name="connsiteY4037" fmla="*/ 1865628 h 3540887"/>
              <a:gd name="connsiteX4038" fmla="*/ 3488471 w 3540888"/>
              <a:gd name="connsiteY4038" fmla="*/ 1856527 h 3540887"/>
              <a:gd name="connsiteX4039" fmla="*/ 3499639 w 3540888"/>
              <a:gd name="connsiteY4039" fmla="*/ 1859825 h 3540887"/>
              <a:gd name="connsiteX4040" fmla="*/ 3498159 w 3540888"/>
              <a:gd name="connsiteY4040" fmla="*/ 1868082 h 3540887"/>
              <a:gd name="connsiteX4041" fmla="*/ 3507141 w 3540888"/>
              <a:gd name="connsiteY4041" fmla="*/ 1863379 h 3540887"/>
              <a:gd name="connsiteX4042" fmla="*/ 3503476 w 3540888"/>
              <a:gd name="connsiteY4042" fmla="*/ 1863634 h 3540887"/>
              <a:gd name="connsiteX4043" fmla="*/ 3499463 w 3540888"/>
              <a:gd name="connsiteY4043" fmla="*/ 1855760 h 3540887"/>
              <a:gd name="connsiteX4044" fmla="*/ 3510980 w 3540888"/>
              <a:gd name="connsiteY4044" fmla="*/ 1867187 h 3540887"/>
              <a:gd name="connsiteX4045" fmla="*/ 3535143 w 3540888"/>
              <a:gd name="connsiteY4045" fmla="*/ 1873651 h 3540887"/>
              <a:gd name="connsiteX4046" fmla="*/ 3534616 w 3540888"/>
              <a:gd name="connsiteY4046" fmla="*/ 1861460 h 3540887"/>
              <a:gd name="connsiteX4047" fmla="*/ 3536312 w 3540888"/>
              <a:gd name="connsiteY4047" fmla="*/ 1861049 h 3540887"/>
              <a:gd name="connsiteX4048" fmla="*/ 3536923 w 3540888"/>
              <a:gd name="connsiteY4048" fmla="*/ 1848959 h 3540887"/>
              <a:gd name="connsiteX4049" fmla="*/ 3535920 w 3540888"/>
              <a:gd name="connsiteY4049" fmla="*/ 1849142 h 3540887"/>
              <a:gd name="connsiteX4050" fmla="*/ 3537021 w 3540888"/>
              <a:gd name="connsiteY4050" fmla="*/ 1847020 h 3540887"/>
              <a:gd name="connsiteX4051" fmla="*/ 3537334 w 3540888"/>
              <a:gd name="connsiteY4051" fmla="*/ 1840815 h 3540887"/>
              <a:gd name="connsiteX4052" fmla="*/ 3533310 w 3540888"/>
              <a:gd name="connsiteY4052" fmla="*/ 1836584 h 3540887"/>
              <a:gd name="connsiteX4053" fmla="*/ 3528240 w 3540888"/>
              <a:gd name="connsiteY4053" fmla="*/ 1841523 h 3540887"/>
              <a:gd name="connsiteX4054" fmla="*/ 3527537 w 3540888"/>
              <a:gd name="connsiteY4054" fmla="*/ 1825268 h 3540887"/>
              <a:gd name="connsiteX4055" fmla="*/ 3530849 w 3540888"/>
              <a:gd name="connsiteY4055" fmla="*/ 1816887 h 3540887"/>
              <a:gd name="connsiteX4056" fmla="*/ 3536873 w 3540888"/>
              <a:gd name="connsiteY4056" fmla="*/ 1828695 h 3540887"/>
              <a:gd name="connsiteX4057" fmla="*/ 3537368 w 3540888"/>
              <a:gd name="connsiteY4057" fmla="*/ 1840149 h 3540887"/>
              <a:gd name="connsiteX4058" fmla="*/ 3538440 w 3540888"/>
              <a:gd name="connsiteY4058" fmla="*/ 1818916 h 3540887"/>
              <a:gd name="connsiteX4059" fmla="*/ 3536913 w 3540888"/>
              <a:gd name="connsiteY4059" fmla="*/ 1818374 h 3540887"/>
              <a:gd name="connsiteX4060" fmla="*/ 3533457 w 3540888"/>
              <a:gd name="connsiteY4060" fmla="*/ 1792247 h 3540887"/>
              <a:gd name="connsiteX4061" fmla="*/ 3529442 w 3540888"/>
              <a:gd name="connsiteY4061" fmla="*/ 1784376 h 3540887"/>
              <a:gd name="connsiteX4062" fmla="*/ 3527963 w 3540888"/>
              <a:gd name="connsiteY4062" fmla="*/ 1792631 h 3540887"/>
              <a:gd name="connsiteX4063" fmla="*/ 3528666 w 3540888"/>
              <a:gd name="connsiteY4063" fmla="*/ 1808885 h 3540887"/>
              <a:gd name="connsiteX4064" fmla="*/ 3521515 w 3540888"/>
              <a:gd name="connsiteY4064" fmla="*/ 1813461 h 3540887"/>
              <a:gd name="connsiteX4065" fmla="*/ 3473891 w 3540888"/>
              <a:gd name="connsiteY4065" fmla="*/ 1816786 h 3540887"/>
              <a:gd name="connsiteX4066" fmla="*/ 3481043 w 3540888"/>
              <a:gd name="connsiteY4066" fmla="*/ 1812210 h 3540887"/>
              <a:gd name="connsiteX4067" fmla="*/ 3486185 w 3540888"/>
              <a:gd name="connsiteY4067" fmla="*/ 1803701 h 3540887"/>
              <a:gd name="connsiteX4068" fmla="*/ 3485833 w 3540888"/>
              <a:gd name="connsiteY4068" fmla="*/ 1795571 h 3540887"/>
              <a:gd name="connsiteX4069" fmla="*/ 3499958 w 3540888"/>
              <a:gd name="connsiteY4069" fmla="*/ 1782358 h 3540887"/>
              <a:gd name="connsiteX4070" fmla="*/ 3497423 w 3540888"/>
              <a:gd name="connsiteY4070" fmla="*/ 1766231 h 3540887"/>
              <a:gd name="connsiteX4071" fmla="*/ 3484778 w 3540888"/>
              <a:gd name="connsiteY4071" fmla="*/ 1771190 h 3540887"/>
              <a:gd name="connsiteX4072" fmla="*/ 3483298 w 3540888"/>
              <a:gd name="connsiteY4072" fmla="*/ 1779448 h 3540887"/>
              <a:gd name="connsiteX4073" fmla="*/ 3488091 w 3540888"/>
              <a:gd name="connsiteY4073" fmla="*/ 1762809 h 3540887"/>
              <a:gd name="connsiteX4074" fmla="*/ 3478581 w 3540888"/>
              <a:gd name="connsiteY4074" fmla="*/ 1755319 h 3540887"/>
              <a:gd name="connsiteX4075" fmla="*/ 3481891 w 3540888"/>
              <a:gd name="connsiteY4075" fmla="*/ 1746938 h 3540887"/>
              <a:gd name="connsiteX4076" fmla="*/ 3487387 w 3540888"/>
              <a:gd name="connsiteY4076" fmla="*/ 1746554 h 3540887"/>
              <a:gd name="connsiteX4077" fmla="*/ 3487739 w 3540888"/>
              <a:gd name="connsiteY4077" fmla="*/ 1754679 h 3540887"/>
              <a:gd name="connsiteX4078" fmla="*/ 3491226 w 3540888"/>
              <a:gd name="connsiteY4078" fmla="*/ 1750363 h 3540887"/>
              <a:gd name="connsiteX4079" fmla="*/ 3491755 w 3540888"/>
              <a:gd name="connsiteY4079" fmla="*/ 1762554 h 3540887"/>
              <a:gd name="connsiteX4080" fmla="*/ 3501864 w 3540888"/>
              <a:gd name="connsiteY4080" fmla="*/ 1741466 h 3540887"/>
              <a:gd name="connsiteX4081" fmla="*/ 3484675 w 3540888"/>
              <a:gd name="connsiteY4081" fmla="*/ 1726362 h 3540887"/>
              <a:gd name="connsiteX4082" fmla="*/ 3481964 w 3540888"/>
              <a:gd name="connsiteY4082" fmla="*/ 1706173 h 3540887"/>
              <a:gd name="connsiteX4083" fmla="*/ 3489292 w 3540888"/>
              <a:gd name="connsiteY4083" fmla="*/ 1705662 h 3540887"/>
              <a:gd name="connsiteX4084" fmla="*/ 3489644 w 3540888"/>
              <a:gd name="connsiteY4084" fmla="*/ 1713787 h 3540887"/>
              <a:gd name="connsiteX4085" fmla="*/ 3501513 w 3540888"/>
              <a:gd name="connsiteY4085" fmla="*/ 1733340 h 3540887"/>
              <a:gd name="connsiteX4086" fmla="*/ 3504473 w 3540888"/>
              <a:gd name="connsiteY4086" fmla="*/ 1716830 h 3540887"/>
              <a:gd name="connsiteX4087" fmla="*/ 3503770 w 3540888"/>
              <a:gd name="connsiteY4087" fmla="*/ 1700574 h 3540887"/>
              <a:gd name="connsiteX4088" fmla="*/ 3505426 w 3540888"/>
              <a:gd name="connsiteY4088" fmla="*/ 1696381 h 3540887"/>
              <a:gd name="connsiteX4089" fmla="*/ 3518774 w 3540888"/>
              <a:gd name="connsiteY4089" fmla="*/ 1707676 h 3540887"/>
              <a:gd name="connsiteX4090" fmla="*/ 3519653 w 3540888"/>
              <a:gd name="connsiteY4090" fmla="*/ 1727997 h 3540887"/>
              <a:gd name="connsiteX4091" fmla="*/ 3501513 w 3540888"/>
              <a:gd name="connsiteY4091" fmla="*/ 1733340 h 3540887"/>
              <a:gd name="connsiteX4092" fmla="*/ 3503871 w 3540888"/>
              <a:gd name="connsiteY4092" fmla="*/ 1745403 h 3540887"/>
              <a:gd name="connsiteX4093" fmla="*/ 3505353 w 3540888"/>
              <a:gd name="connsiteY4093" fmla="*/ 1737145 h 3540887"/>
              <a:gd name="connsiteX4094" fmla="*/ 3505880 w 3540888"/>
              <a:gd name="connsiteY4094" fmla="*/ 1749340 h 3540887"/>
              <a:gd name="connsiteX4095" fmla="*/ 3511550 w 3540888"/>
              <a:gd name="connsiteY4095" fmla="*/ 1753017 h 3540887"/>
              <a:gd name="connsiteX4096" fmla="*/ 3508063 w 3540888"/>
              <a:gd name="connsiteY4096" fmla="*/ 1757338 h 3540887"/>
              <a:gd name="connsiteX4097" fmla="*/ 3517749 w 3540888"/>
              <a:gd name="connsiteY4097" fmla="*/ 1768888 h 3540887"/>
              <a:gd name="connsiteX4098" fmla="*/ 3513734 w 3540888"/>
              <a:gd name="connsiteY4098" fmla="*/ 1761018 h 3540887"/>
              <a:gd name="connsiteX4099" fmla="*/ 3517222 w 3540888"/>
              <a:gd name="connsiteY4099" fmla="*/ 1756699 h 3540887"/>
              <a:gd name="connsiteX4100" fmla="*/ 3519581 w 3540888"/>
              <a:gd name="connsiteY4100" fmla="*/ 1768761 h 3540887"/>
              <a:gd name="connsiteX4101" fmla="*/ 3521588 w 3540888"/>
              <a:gd name="connsiteY4101" fmla="*/ 1772698 h 3540887"/>
              <a:gd name="connsiteX4102" fmla="*/ 3524899 w 3540888"/>
              <a:gd name="connsiteY4102" fmla="*/ 1764312 h 3540887"/>
              <a:gd name="connsiteX4103" fmla="*/ 3527259 w 3540888"/>
              <a:gd name="connsiteY4103" fmla="*/ 1776378 h 3540887"/>
              <a:gd name="connsiteX4104" fmla="*/ 3537320 w 3540888"/>
              <a:gd name="connsiteY4104" fmla="*/ 1770070 h 3540887"/>
              <a:gd name="connsiteX4105" fmla="*/ 3540796 w 3540888"/>
              <a:gd name="connsiteY4105" fmla="*/ 1772249 h 3540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</a:cxnLst>
            <a:rect l="l" t="t" r="r" b="b"/>
            <a:pathLst>
              <a:path w="3540888" h="3540887">
                <a:moveTo>
                  <a:pt x="20965" y="1567624"/>
                </a:moveTo>
                <a:cubicBezTo>
                  <a:pt x="16760" y="1571629"/>
                  <a:pt x="18862" y="1559618"/>
                  <a:pt x="14657" y="1563624"/>
                </a:cubicBezTo>
                <a:cubicBezTo>
                  <a:pt x="14657" y="1554616"/>
                  <a:pt x="19388" y="1554615"/>
                  <a:pt x="20866" y="1560244"/>
                </a:cubicBezTo>
                <a:cubicBezTo>
                  <a:pt x="21360" y="1562119"/>
                  <a:pt x="21491" y="1564622"/>
                  <a:pt x="20965" y="1567624"/>
                </a:cubicBezTo>
                <a:close/>
                <a:moveTo>
                  <a:pt x="31475" y="1879922"/>
                </a:moveTo>
                <a:cubicBezTo>
                  <a:pt x="31475" y="1891934"/>
                  <a:pt x="27273" y="1879922"/>
                  <a:pt x="23068" y="1879922"/>
                </a:cubicBezTo>
                <a:cubicBezTo>
                  <a:pt x="25170" y="1875917"/>
                  <a:pt x="25170" y="1871913"/>
                  <a:pt x="25170" y="1867912"/>
                </a:cubicBezTo>
                <a:cubicBezTo>
                  <a:pt x="27273" y="1871913"/>
                  <a:pt x="29373" y="1875917"/>
                  <a:pt x="31475" y="1879922"/>
                </a:cubicBezTo>
                <a:close/>
                <a:moveTo>
                  <a:pt x="73522" y="1887929"/>
                </a:moveTo>
                <a:cubicBezTo>
                  <a:pt x="69317" y="1887929"/>
                  <a:pt x="69317" y="1887929"/>
                  <a:pt x="69317" y="1887929"/>
                </a:cubicBezTo>
                <a:cubicBezTo>
                  <a:pt x="71420" y="1879922"/>
                  <a:pt x="71420" y="1875917"/>
                  <a:pt x="73522" y="1875917"/>
                </a:cubicBezTo>
                <a:cubicBezTo>
                  <a:pt x="73522" y="1887929"/>
                  <a:pt x="73522" y="1887929"/>
                  <a:pt x="73522" y="1887929"/>
                </a:cubicBezTo>
                <a:close/>
                <a:moveTo>
                  <a:pt x="107525" y="2318039"/>
                </a:moveTo>
                <a:cubicBezTo>
                  <a:pt x="105503" y="2318039"/>
                  <a:pt x="105503" y="2321887"/>
                  <a:pt x="103481" y="2325736"/>
                </a:cubicBezTo>
                <a:cubicBezTo>
                  <a:pt x="105503" y="2325736"/>
                  <a:pt x="109547" y="2325736"/>
                  <a:pt x="107525" y="2318039"/>
                </a:cubicBezTo>
                <a:close/>
                <a:moveTo>
                  <a:pt x="108207" y="2302598"/>
                </a:moveTo>
                <a:lnTo>
                  <a:pt x="108155" y="2303671"/>
                </a:lnTo>
                <a:lnTo>
                  <a:pt x="107946" y="2303723"/>
                </a:lnTo>
                <a:lnTo>
                  <a:pt x="107693" y="2302512"/>
                </a:lnTo>
                <a:close/>
                <a:moveTo>
                  <a:pt x="121681" y="2410410"/>
                </a:moveTo>
                <a:lnTo>
                  <a:pt x="121134" y="2410410"/>
                </a:lnTo>
                <a:lnTo>
                  <a:pt x="121374" y="2411067"/>
                </a:lnTo>
                <a:close/>
                <a:moveTo>
                  <a:pt x="123703" y="2343054"/>
                </a:moveTo>
                <a:cubicBezTo>
                  <a:pt x="119659" y="2346902"/>
                  <a:pt x="113592" y="2346902"/>
                  <a:pt x="111569" y="2358452"/>
                </a:cubicBezTo>
                <a:cubicBezTo>
                  <a:pt x="115614" y="2358451"/>
                  <a:pt x="117637" y="2343053"/>
                  <a:pt x="119659" y="2354603"/>
                </a:cubicBezTo>
                <a:cubicBezTo>
                  <a:pt x="119659" y="2346902"/>
                  <a:pt x="123703" y="2346902"/>
                  <a:pt x="123703" y="2343054"/>
                </a:cubicBezTo>
                <a:close/>
                <a:moveTo>
                  <a:pt x="136815" y="2383887"/>
                </a:moveTo>
                <a:cubicBezTo>
                  <a:pt x="137384" y="2381641"/>
                  <a:pt x="137241" y="2380238"/>
                  <a:pt x="136708" y="2379395"/>
                </a:cubicBezTo>
                <a:cubicBezTo>
                  <a:pt x="136175" y="2378554"/>
                  <a:pt x="135251" y="2378273"/>
                  <a:pt x="134256" y="2378273"/>
                </a:cubicBezTo>
                <a:cubicBezTo>
                  <a:pt x="132266" y="2378273"/>
                  <a:pt x="129990" y="2379395"/>
                  <a:pt x="129990" y="2379395"/>
                </a:cubicBezTo>
                <a:cubicBezTo>
                  <a:pt x="132266" y="2383886"/>
                  <a:pt x="134540" y="2388377"/>
                  <a:pt x="136815" y="2383887"/>
                </a:cubicBezTo>
                <a:close/>
                <a:moveTo>
                  <a:pt x="136849" y="2346902"/>
                </a:moveTo>
                <a:cubicBezTo>
                  <a:pt x="136849" y="2339205"/>
                  <a:pt x="132400" y="2343054"/>
                  <a:pt x="130175" y="2339205"/>
                </a:cubicBezTo>
                <a:cubicBezTo>
                  <a:pt x="130175" y="2346902"/>
                  <a:pt x="125726" y="2343054"/>
                  <a:pt x="125726" y="2346902"/>
                </a:cubicBezTo>
                <a:cubicBezTo>
                  <a:pt x="125726" y="2346902"/>
                  <a:pt x="125726" y="2350751"/>
                  <a:pt x="125726" y="2354603"/>
                </a:cubicBezTo>
                <a:cubicBezTo>
                  <a:pt x="132400" y="2346902"/>
                  <a:pt x="127950" y="2354603"/>
                  <a:pt x="130175" y="2358452"/>
                </a:cubicBezTo>
                <a:cubicBezTo>
                  <a:pt x="134624" y="2350751"/>
                  <a:pt x="130175" y="2343054"/>
                  <a:pt x="136849" y="2346902"/>
                </a:cubicBezTo>
                <a:close/>
                <a:moveTo>
                  <a:pt x="136849" y="2369997"/>
                </a:moveTo>
                <a:cubicBezTo>
                  <a:pt x="132805" y="2369998"/>
                  <a:pt x="136849" y="2362301"/>
                  <a:pt x="136849" y="2358448"/>
                </a:cubicBezTo>
                <a:cubicBezTo>
                  <a:pt x="130782" y="2350751"/>
                  <a:pt x="134827" y="2381543"/>
                  <a:pt x="136849" y="2369997"/>
                </a:cubicBezTo>
                <a:close/>
                <a:moveTo>
                  <a:pt x="139427" y="2402510"/>
                </a:moveTo>
                <a:lnTo>
                  <a:pt x="139350" y="2402293"/>
                </a:lnTo>
                <a:cubicBezTo>
                  <a:pt x="139014" y="2401751"/>
                  <a:pt x="138746" y="2401751"/>
                  <a:pt x="138746" y="2402714"/>
                </a:cubicBezTo>
                <a:close/>
                <a:moveTo>
                  <a:pt x="140795" y="2236258"/>
                </a:moveTo>
                <a:lnTo>
                  <a:pt x="138666" y="2236442"/>
                </a:lnTo>
                <a:lnTo>
                  <a:pt x="138208" y="2234718"/>
                </a:lnTo>
                <a:close/>
                <a:moveTo>
                  <a:pt x="140894" y="2314186"/>
                </a:moveTo>
                <a:cubicBezTo>
                  <a:pt x="140894" y="2312262"/>
                  <a:pt x="138871" y="2310337"/>
                  <a:pt x="137355" y="2309373"/>
                </a:cubicBezTo>
                <a:cubicBezTo>
                  <a:pt x="135838" y="2308413"/>
                  <a:pt x="134827" y="2308412"/>
                  <a:pt x="136849" y="2310337"/>
                </a:cubicBezTo>
                <a:cubicBezTo>
                  <a:pt x="137860" y="2310337"/>
                  <a:pt x="137355" y="2313221"/>
                  <a:pt x="136849" y="2316110"/>
                </a:cubicBezTo>
                <a:lnTo>
                  <a:pt x="136849" y="2318034"/>
                </a:lnTo>
                <a:cubicBezTo>
                  <a:pt x="138871" y="2314186"/>
                  <a:pt x="140894" y="2318034"/>
                  <a:pt x="140894" y="2314186"/>
                </a:cubicBezTo>
                <a:close/>
                <a:moveTo>
                  <a:pt x="147103" y="2256279"/>
                </a:moveTo>
                <a:lnTo>
                  <a:pt x="145790" y="2263273"/>
                </a:lnTo>
                <a:lnTo>
                  <a:pt x="142934" y="2252514"/>
                </a:lnTo>
                <a:lnTo>
                  <a:pt x="145000" y="2248268"/>
                </a:lnTo>
                <a:cubicBezTo>
                  <a:pt x="145000" y="2252273"/>
                  <a:pt x="147103" y="2252274"/>
                  <a:pt x="147103" y="2256279"/>
                </a:cubicBezTo>
                <a:close/>
                <a:moveTo>
                  <a:pt x="155984" y="2403932"/>
                </a:moveTo>
                <a:lnTo>
                  <a:pt x="155935" y="2402714"/>
                </a:lnTo>
                <a:lnTo>
                  <a:pt x="155772" y="2403276"/>
                </a:lnTo>
                <a:close/>
                <a:moveTo>
                  <a:pt x="156634" y="2274281"/>
                </a:moveTo>
                <a:lnTo>
                  <a:pt x="153153" y="2271783"/>
                </a:lnTo>
                <a:lnTo>
                  <a:pt x="155510" y="2268289"/>
                </a:lnTo>
                <a:close/>
                <a:moveTo>
                  <a:pt x="157291" y="2415319"/>
                </a:moveTo>
                <a:cubicBezTo>
                  <a:pt x="155269" y="2417245"/>
                  <a:pt x="154763" y="2413396"/>
                  <a:pt x="154510" y="2409065"/>
                </a:cubicBezTo>
                <a:lnTo>
                  <a:pt x="154443" y="2407868"/>
                </a:lnTo>
                <a:lnTo>
                  <a:pt x="155772" y="2403276"/>
                </a:lnTo>
                <a:lnTo>
                  <a:pt x="155063" y="2401089"/>
                </a:lnTo>
                <a:lnTo>
                  <a:pt x="153433" y="2400524"/>
                </a:lnTo>
                <a:lnTo>
                  <a:pt x="153246" y="2399924"/>
                </a:lnTo>
                <a:lnTo>
                  <a:pt x="153190" y="2400440"/>
                </a:lnTo>
                <a:lnTo>
                  <a:pt x="150026" y="2399343"/>
                </a:lnTo>
                <a:lnTo>
                  <a:pt x="139427" y="2402510"/>
                </a:lnTo>
                <a:lnTo>
                  <a:pt x="140358" y="2405118"/>
                </a:lnTo>
                <a:cubicBezTo>
                  <a:pt x="140895" y="2407524"/>
                  <a:pt x="140895" y="2410410"/>
                  <a:pt x="138746" y="2410411"/>
                </a:cubicBezTo>
                <a:cubicBezTo>
                  <a:pt x="134448" y="2402714"/>
                  <a:pt x="128001" y="2414259"/>
                  <a:pt x="123703" y="2414259"/>
                </a:cubicBezTo>
                <a:cubicBezTo>
                  <a:pt x="128001" y="2418107"/>
                  <a:pt x="136597" y="2421956"/>
                  <a:pt x="140894" y="2410411"/>
                </a:cubicBezTo>
                <a:cubicBezTo>
                  <a:pt x="143043" y="2418107"/>
                  <a:pt x="143043" y="2418107"/>
                  <a:pt x="147340" y="2414259"/>
                </a:cubicBezTo>
                <a:cubicBezTo>
                  <a:pt x="147340" y="2418107"/>
                  <a:pt x="147340" y="2421956"/>
                  <a:pt x="145192" y="2425804"/>
                </a:cubicBezTo>
                <a:lnTo>
                  <a:pt x="151736" y="2416340"/>
                </a:lnTo>
                <a:lnTo>
                  <a:pt x="152235" y="2416763"/>
                </a:lnTo>
                <a:cubicBezTo>
                  <a:pt x="153751" y="2418207"/>
                  <a:pt x="155269" y="2419169"/>
                  <a:pt x="157291" y="2415319"/>
                </a:cubicBezTo>
                <a:close/>
                <a:moveTo>
                  <a:pt x="158084" y="2410410"/>
                </a:moveTo>
                <a:lnTo>
                  <a:pt x="155984" y="2403932"/>
                </a:lnTo>
                <a:lnTo>
                  <a:pt x="156204" y="2409451"/>
                </a:lnTo>
                <a:cubicBezTo>
                  <a:pt x="156472" y="2411375"/>
                  <a:pt x="157009" y="2412335"/>
                  <a:pt x="158084" y="2410410"/>
                </a:cubicBezTo>
                <a:close/>
                <a:moveTo>
                  <a:pt x="168415" y="2426866"/>
                </a:moveTo>
                <a:cubicBezTo>
                  <a:pt x="166190" y="2426866"/>
                  <a:pt x="163965" y="2425904"/>
                  <a:pt x="162019" y="2425423"/>
                </a:cubicBezTo>
                <a:lnTo>
                  <a:pt x="157675" y="2426748"/>
                </a:lnTo>
                <a:lnTo>
                  <a:pt x="157499" y="2424245"/>
                </a:lnTo>
                <a:cubicBezTo>
                  <a:pt x="156839" y="2423402"/>
                  <a:pt x="155796" y="2423402"/>
                  <a:pt x="154823" y="2423885"/>
                </a:cubicBezTo>
                <a:lnTo>
                  <a:pt x="153961" y="2424847"/>
                </a:lnTo>
                <a:lnTo>
                  <a:pt x="151552" y="2424331"/>
                </a:lnTo>
                <a:cubicBezTo>
                  <a:pt x="145219" y="2426495"/>
                  <a:pt x="137423" y="2435156"/>
                  <a:pt x="134308" y="2417834"/>
                </a:cubicBezTo>
                <a:cubicBezTo>
                  <a:pt x="132229" y="2429384"/>
                  <a:pt x="130150" y="2421683"/>
                  <a:pt x="125993" y="2417834"/>
                </a:cubicBezTo>
                <a:lnTo>
                  <a:pt x="125317" y="2421840"/>
                </a:lnTo>
                <a:lnTo>
                  <a:pt x="128433" y="2430353"/>
                </a:lnTo>
                <a:lnTo>
                  <a:pt x="132229" y="2429384"/>
                </a:lnTo>
                <a:cubicBezTo>
                  <a:pt x="130150" y="2433232"/>
                  <a:pt x="132229" y="2429384"/>
                  <a:pt x="134308" y="2437080"/>
                </a:cubicBezTo>
                <a:cubicBezTo>
                  <a:pt x="138464" y="2435157"/>
                  <a:pt x="143140" y="2433232"/>
                  <a:pt x="147298" y="2431308"/>
                </a:cubicBezTo>
                <a:lnTo>
                  <a:pt x="152984" y="2427984"/>
                </a:lnTo>
                <a:lnTo>
                  <a:pt x="153432" y="2429657"/>
                </a:lnTo>
                <a:cubicBezTo>
                  <a:pt x="153432" y="2425809"/>
                  <a:pt x="157881" y="2429657"/>
                  <a:pt x="157881" y="2429657"/>
                </a:cubicBezTo>
                <a:lnTo>
                  <a:pt x="157701" y="2427116"/>
                </a:lnTo>
                <a:lnTo>
                  <a:pt x="162019" y="2429753"/>
                </a:lnTo>
                <a:cubicBezTo>
                  <a:pt x="163965" y="2430715"/>
                  <a:pt x="166190" y="2430715"/>
                  <a:pt x="168415" y="2426866"/>
                </a:cubicBezTo>
                <a:close/>
                <a:moveTo>
                  <a:pt x="171031" y="2408355"/>
                </a:moveTo>
                <a:lnTo>
                  <a:pt x="170436" y="2410152"/>
                </a:lnTo>
                <a:lnTo>
                  <a:pt x="170436" y="2407817"/>
                </a:lnTo>
                <a:close/>
                <a:moveTo>
                  <a:pt x="191459" y="2550579"/>
                </a:moveTo>
                <a:lnTo>
                  <a:pt x="189559" y="2558003"/>
                </a:lnTo>
                <a:lnTo>
                  <a:pt x="186275" y="2549953"/>
                </a:lnTo>
                <a:lnTo>
                  <a:pt x="187046" y="2550556"/>
                </a:lnTo>
                <a:cubicBezTo>
                  <a:pt x="187835" y="2551557"/>
                  <a:pt x="188623" y="2552558"/>
                  <a:pt x="189608" y="2552559"/>
                </a:cubicBezTo>
                <a:close/>
                <a:moveTo>
                  <a:pt x="456140" y="610721"/>
                </a:moveTo>
                <a:lnTo>
                  <a:pt x="454918" y="611022"/>
                </a:lnTo>
                <a:lnTo>
                  <a:pt x="454563" y="613725"/>
                </a:lnTo>
                <a:cubicBezTo>
                  <a:pt x="454563" y="615727"/>
                  <a:pt x="455088" y="616728"/>
                  <a:pt x="456140" y="610721"/>
                </a:cubicBezTo>
                <a:close/>
                <a:moveTo>
                  <a:pt x="458239" y="622733"/>
                </a:moveTo>
                <a:cubicBezTo>
                  <a:pt x="451934" y="622733"/>
                  <a:pt x="449832" y="614725"/>
                  <a:pt x="447729" y="626737"/>
                </a:cubicBezTo>
                <a:cubicBezTo>
                  <a:pt x="444575" y="620731"/>
                  <a:pt x="445626" y="615727"/>
                  <a:pt x="447992" y="612724"/>
                </a:cubicBezTo>
                <a:lnTo>
                  <a:pt x="454918" y="611022"/>
                </a:lnTo>
                <a:lnTo>
                  <a:pt x="454957" y="610721"/>
                </a:lnTo>
                <a:cubicBezTo>
                  <a:pt x="455220" y="609971"/>
                  <a:pt x="455614" y="609720"/>
                  <a:pt x="456140" y="610721"/>
                </a:cubicBezTo>
                <a:cubicBezTo>
                  <a:pt x="458239" y="614726"/>
                  <a:pt x="456140" y="614725"/>
                  <a:pt x="458239" y="622733"/>
                </a:cubicBezTo>
                <a:close/>
                <a:moveTo>
                  <a:pt x="487673" y="610721"/>
                </a:moveTo>
                <a:cubicBezTo>
                  <a:pt x="483467" y="622733"/>
                  <a:pt x="472958" y="630741"/>
                  <a:pt x="468752" y="618729"/>
                </a:cubicBezTo>
                <a:cubicBezTo>
                  <a:pt x="475060" y="614726"/>
                  <a:pt x="481365" y="602714"/>
                  <a:pt x="487673" y="610721"/>
                </a:cubicBezTo>
                <a:close/>
                <a:moveTo>
                  <a:pt x="500286" y="598711"/>
                </a:moveTo>
                <a:cubicBezTo>
                  <a:pt x="500286" y="602714"/>
                  <a:pt x="498183" y="606718"/>
                  <a:pt x="496080" y="602714"/>
                </a:cubicBezTo>
                <a:cubicBezTo>
                  <a:pt x="496080" y="594706"/>
                  <a:pt x="500286" y="594706"/>
                  <a:pt x="500286" y="598711"/>
                </a:cubicBezTo>
                <a:close/>
                <a:moveTo>
                  <a:pt x="571764" y="650759"/>
                </a:moveTo>
                <a:cubicBezTo>
                  <a:pt x="569661" y="670778"/>
                  <a:pt x="557049" y="670778"/>
                  <a:pt x="552843" y="662771"/>
                </a:cubicBezTo>
                <a:cubicBezTo>
                  <a:pt x="554946" y="650759"/>
                  <a:pt x="565456" y="662771"/>
                  <a:pt x="571764" y="650759"/>
                </a:cubicBezTo>
                <a:close/>
                <a:moveTo>
                  <a:pt x="584376" y="622733"/>
                </a:moveTo>
                <a:cubicBezTo>
                  <a:pt x="584376" y="630740"/>
                  <a:pt x="580174" y="626737"/>
                  <a:pt x="578072" y="626736"/>
                </a:cubicBezTo>
                <a:cubicBezTo>
                  <a:pt x="578072" y="610722"/>
                  <a:pt x="582277" y="618729"/>
                  <a:pt x="584376" y="622733"/>
                </a:cubicBezTo>
                <a:close/>
                <a:moveTo>
                  <a:pt x="590914" y="629489"/>
                </a:moveTo>
                <a:cubicBezTo>
                  <a:pt x="590027" y="633994"/>
                  <a:pt x="586479" y="631741"/>
                  <a:pt x="586479" y="622733"/>
                </a:cubicBezTo>
                <a:lnTo>
                  <a:pt x="590684" y="622733"/>
                </a:lnTo>
                <a:cubicBezTo>
                  <a:pt x="591210" y="625736"/>
                  <a:pt x="591210" y="627988"/>
                  <a:pt x="590914" y="629489"/>
                </a:cubicBezTo>
                <a:close/>
                <a:moveTo>
                  <a:pt x="603185" y="470340"/>
                </a:moveTo>
                <a:cubicBezTo>
                  <a:pt x="603184" y="462642"/>
                  <a:pt x="601745" y="459756"/>
                  <a:pt x="600305" y="459275"/>
                </a:cubicBezTo>
                <a:cubicBezTo>
                  <a:pt x="598867" y="458793"/>
                  <a:pt x="597428" y="460717"/>
                  <a:pt x="597428" y="462642"/>
                </a:cubicBezTo>
                <a:cubicBezTo>
                  <a:pt x="599346" y="462642"/>
                  <a:pt x="599346" y="470340"/>
                  <a:pt x="603185" y="470340"/>
                </a:cubicBezTo>
                <a:close/>
                <a:moveTo>
                  <a:pt x="623332" y="476115"/>
                </a:moveTo>
                <a:cubicBezTo>
                  <a:pt x="623332" y="469378"/>
                  <a:pt x="621413" y="466012"/>
                  <a:pt x="619495" y="465451"/>
                </a:cubicBezTo>
                <a:cubicBezTo>
                  <a:pt x="617576" y="464888"/>
                  <a:pt x="615657" y="467134"/>
                  <a:pt x="615657" y="471624"/>
                </a:cubicBezTo>
                <a:cubicBezTo>
                  <a:pt x="619495" y="471624"/>
                  <a:pt x="621413" y="476115"/>
                  <a:pt x="623332" y="476115"/>
                </a:cubicBezTo>
                <a:close/>
                <a:moveTo>
                  <a:pt x="628526" y="606718"/>
                </a:moveTo>
                <a:cubicBezTo>
                  <a:pt x="626423" y="610722"/>
                  <a:pt x="626423" y="610722"/>
                  <a:pt x="626423" y="614726"/>
                </a:cubicBezTo>
                <a:cubicBezTo>
                  <a:pt x="626423" y="614726"/>
                  <a:pt x="624321" y="606718"/>
                  <a:pt x="622218" y="610722"/>
                </a:cubicBezTo>
                <a:cubicBezTo>
                  <a:pt x="622218" y="602714"/>
                  <a:pt x="626423" y="602714"/>
                  <a:pt x="628526" y="606718"/>
                </a:cubicBezTo>
                <a:close/>
                <a:moveTo>
                  <a:pt x="641138" y="610722"/>
                </a:moveTo>
                <a:cubicBezTo>
                  <a:pt x="643241" y="622733"/>
                  <a:pt x="630628" y="602713"/>
                  <a:pt x="639036" y="598711"/>
                </a:cubicBezTo>
                <a:cubicBezTo>
                  <a:pt x="639036" y="606718"/>
                  <a:pt x="641139" y="606718"/>
                  <a:pt x="639036" y="610722"/>
                </a:cubicBezTo>
                <a:cubicBezTo>
                  <a:pt x="641138" y="610722"/>
                  <a:pt x="641138" y="610722"/>
                  <a:pt x="641138" y="610722"/>
                </a:cubicBezTo>
                <a:close/>
                <a:moveTo>
                  <a:pt x="645263" y="479963"/>
                </a:moveTo>
                <a:cubicBezTo>
                  <a:pt x="646805" y="476354"/>
                  <a:pt x="639096" y="472746"/>
                  <a:pt x="636012" y="473197"/>
                </a:cubicBezTo>
                <a:cubicBezTo>
                  <a:pt x="634984" y="473348"/>
                  <a:pt x="634470" y="473950"/>
                  <a:pt x="634984" y="475151"/>
                </a:cubicBezTo>
                <a:cubicBezTo>
                  <a:pt x="637039" y="475151"/>
                  <a:pt x="639095" y="475151"/>
                  <a:pt x="639095" y="479963"/>
                </a:cubicBezTo>
                <a:cubicBezTo>
                  <a:pt x="645263" y="479963"/>
                  <a:pt x="645263" y="479963"/>
                  <a:pt x="645263" y="479963"/>
                </a:cubicBezTo>
                <a:close/>
                <a:moveTo>
                  <a:pt x="645344" y="626737"/>
                </a:moveTo>
                <a:cubicBezTo>
                  <a:pt x="645344" y="634744"/>
                  <a:pt x="643241" y="634744"/>
                  <a:pt x="641138" y="634744"/>
                </a:cubicBezTo>
                <a:cubicBezTo>
                  <a:pt x="641138" y="626737"/>
                  <a:pt x="643241" y="626737"/>
                  <a:pt x="645344" y="626737"/>
                </a:cubicBezTo>
                <a:close/>
                <a:moveTo>
                  <a:pt x="645401" y="414530"/>
                </a:moveTo>
                <a:lnTo>
                  <a:pt x="639196" y="408901"/>
                </a:lnTo>
                <a:lnTo>
                  <a:pt x="635862" y="411931"/>
                </a:lnTo>
                <a:lnTo>
                  <a:pt x="636837" y="412606"/>
                </a:lnTo>
                <a:cubicBezTo>
                  <a:pt x="639860" y="415493"/>
                  <a:pt x="642378" y="418379"/>
                  <a:pt x="645401" y="414530"/>
                </a:cubicBezTo>
                <a:close/>
                <a:moveTo>
                  <a:pt x="649716" y="678215"/>
                </a:moveTo>
                <a:cubicBezTo>
                  <a:pt x="648604" y="674367"/>
                  <a:pt x="645824" y="674367"/>
                  <a:pt x="643876" y="676291"/>
                </a:cubicBezTo>
                <a:cubicBezTo>
                  <a:pt x="641932" y="678215"/>
                  <a:pt x="640819" y="682065"/>
                  <a:pt x="643044" y="685914"/>
                </a:cubicBezTo>
                <a:cubicBezTo>
                  <a:pt x="643044" y="678215"/>
                  <a:pt x="647491" y="682065"/>
                  <a:pt x="647491" y="682065"/>
                </a:cubicBezTo>
                <a:cubicBezTo>
                  <a:pt x="647491" y="682065"/>
                  <a:pt x="647491" y="682065"/>
                  <a:pt x="647491" y="685914"/>
                </a:cubicBezTo>
                <a:cubicBezTo>
                  <a:pt x="649716" y="685914"/>
                  <a:pt x="649716" y="682066"/>
                  <a:pt x="649716" y="678215"/>
                </a:cubicBezTo>
                <a:close/>
                <a:moveTo>
                  <a:pt x="660060" y="626737"/>
                </a:moveTo>
                <a:cubicBezTo>
                  <a:pt x="662162" y="630741"/>
                  <a:pt x="655854" y="638748"/>
                  <a:pt x="651652" y="638748"/>
                </a:cubicBezTo>
                <a:cubicBezTo>
                  <a:pt x="651652" y="626737"/>
                  <a:pt x="657957" y="634744"/>
                  <a:pt x="660060" y="626737"/>
                </a:cubicBezTo>
                <a:close/>
                <a:moveTo>
                  <a:pt x="662162" y="654763"/>
                </a:moveTo>
                <a:cubicBezTo>
                  <a:pt x="660060" y="662771"/>
                  <a:pt x="660060" y="666775"/>
                  <a:pt x="660060" y="670778"/>
                </a:cubicBezTo>
                <a:cubicBezTo>
                  <a:pt x="657957" y="670778"/>
                  <a:pt x="657957" y="670778"/>
                  <a:pt x="655854" y="670778"/>
                </a:cubicBezTo>
                <a:cubicBezTo>
                  <a:pt x="653754" y="686793"/>
                  <a:pt x="647447" y="690797"/>
                  <a:pt x="643241" y="702809"/>
                </a:cubicBezTo>
                <a:cubicBezTo>
                  <a:pt x="641139" y="698805"/>
                  <a:pt x="639036" y="694801"/>
                  <a:pt x="634833" y="698805"/>
                </a:cubicBezTo>
                <a:cubicBezTo>
                  <a:pt x="634833" y="682790"/>
                  <a:pt x="639036" y="694801"/>
                  <a:pt x="641138" y="686794"/>
                </a:cubicBezTo>
                <a:cubicBezTo>
                  <a:pt x="639036" y="666775"/>
                  <a:pt x="634833" y="682790"/>
                  <a:pt x="630628" y="678786"/>
                </a:cubicBezTo>
                <a:cubicBezTo>
                  <a:pt x="639036" y="658768"/>
                  <a:pt x="651652" y="674782"/>
                  <a:pt x="657957" y="650760"/>
                </a:cubicBezTo>
                <a:cubicBezTo>
                  <a:pt x="660060" y="646755"/>
                  <a:pt x="657957" y="658768"/>
                  <a:pt x="662162" y="654763"/>
                </a:cubicBezTo>
                <a:close/>
                <a:moveTo>
                  <a:pt x="670572" y="654763"/>
                </a:moveTo>
                <a:cubicBezTo>
                  <a:pt x="668470" y="654763"/>
                  <a:pt x="668470" y="654763"/>
                  <a:pt x="668470" y="654763"/>
                </a:cubicBezTo>
                <a:cubicBezTo>
                  <a:pt x="664265" y="658768"/>
                  <a:pt x="670572" y="666775"/>
                  <a:pt x="668470" y="666775"/>
                </a:cubicBezTo>
                <a:cubicBezTo>
                  <a:pt x="668470" y="666775"/>
                  <a:pt x="666368" y="662771"/>
                  <a:pt x="666368" y="662771"/>
                </a:cubicBezTo>
                <a:cubicBezTo>
                  <a:pt x="666368" y="658768"/>
                  <a:pt x="664265" y="650759"/>
                  <a:pt x="670572" y="650759"/>
                </a:cubicBezTo>
                <a:cubicBezTo>
                  <a:pt x="670572" y="654763"/>
                  <a:pt x="670572" y="654763"/>
                  <a:pt x="670572" y="654763"/>
                </a:cubicBezTo>
                <a:close/>
                <a:moveTo>
                  <a:pt x="672672" y="582695"/>
                </a:moveTo>
                <a:cubicBezTo>
                  <a:pt x="672672" y="598711"/>
                  <a:pt x="666368" y="606718"/>
                  <a:pt x="662162" y="602713"/>
                </a:cubicBezTo>
                <a:cubicBezTo>
                  <a:pt x="662162" y="598711"/>
                  <a:pt x="666368" y="598711"/>
                  <a:pt x="664265" y="594706"/>
                </a:cubicBezTo>
                <a:cubicBezTo>
                  <a:pt x="666368" y="598711"/>
                  <a:pt x="672672" y="586699"/>
                  <a:pt x="672672" y="582695"/>
                </a:cubicBezTo>
                <a:close/>
                <a:moveTo>
                  <a:pt x="681083" y="602714"/>
                </a:moveTo>
                <a:cubicBezTo>
                  <a:pt x="678980" y="606718"/>
                  <a:pt x="676877" y="610722"/>
                  <a:pt x="674775" y="610722"/>
                </a:cubicBezTo>
                <a:cubicBezTo>
                  <a:pt x="674775" y="602714"/>
                  <a:pt x="678980" y="606718"/>
                  <a:pt x="676878" y="594706"/>
                </a:cubicBezTo>
                <a:cubicBezTo>
                  <a:pt x="678980" y="594706"/>
                  <a:pt x="678980" y="602714"/>
                  <a:pt x="681083" y="602714"/>
                </a:cubicBezTo>
                <a:close/>
                <a:moveTo>
                  <a:pt x="683087" y="566597"/>
                </a:moveTo>
                <a:cubicBezTo>
                  <a:pt x="679043" y="570445"/>
                  <a:pt x="679043" y="562749"/>
                  <a:pt x="677018" y="566597"/>
                </a:cubicBezTo>
                <a:cubicBezTo>
                  <a:pt x="677018" y="570445"/>
                  <a:pt x="677018" y="574294"/>
                  <a:pt x="677018" y="578144"/>
                </a:cubicBezTo>
                <a:cubicBezTo>
                  <a:pt x="679043" y="581993"/>
                  <a:pt x="677018" y="570445"/>
                  <a:pt x="681065" y="574293"/>
                </a:cubicBezTo>
                <a:cubicBezTo>
                  <a:pt x="681065" y="574293"/>
                  <a:pt x="681065" y="570445"/>
                  <a:pt x="681065" y="570445"/>
                </a:cubicBezTo>
                <a:cubicBezTo>
                  <a:pt x="681065" y="570445"/>
                  <a:pt x="683087" y="570445"/>
                  <a:pt x="683087" y="566597"/>
                </a:cubicBezTo>
                <a:close/>
                <a:moveTo>
                  <a:pt x="685288" y="630741"/>
                </a:moveTo>
                <a:cubicBezTo>
                  <a:pt x="685288" y="634744"/>
                  <a:pt x="683186" y="638748"/>
                  <a:pt x="683186" y="638748"/>
                </a:cubicBezTo>
                <a:lnTo>
                  <a:pt x="680192" y="641599"/>
                </a:lnTo>
                <a:lnTo>
                  <a:pt x="679359" y="640588"/>
                </a:lnTo>
                <a:lnTo>
                  <a:pt x="681082" y="630741"/>
                </a:lnTo>
                <a:cubicBezTo>
                  <a:pt x="683186" y="626737"/>
                  <a:pt x="683186" y="630741"/>
                  <a:pt x="685288" y="630741"/>
                </a:cubicBezTo>
                <a:close/>
                <a:moveTo>
                  <a:pt x="708367" y="594639"/>
                </a:moveTo>
                <a:cubicBezTo>
                  <a:pt x="703917" y="594639"/>
                  <a:pt x="708367" y="586391"/>
                  <a:pt x="706142" y="582267"/>
                </a:cubicBezTo>
                <a:cubicBezTo>
                  <a:pt x="703917" y="594639"/>
                  <a:pt x="699467" y="578144"/>
                  <a:pt x="697243" y="586391"/>
                </a:cubicBezTo>
                <a:cubicBezTo>
                  <a:pt x="701692" y="590515"/>
                  <a:pt x="703917" y="594639"/>
                  <a:pt x="703917" y="607011"/>
                </a:cubicBezTo>
                <a:cubicBezTo>
                  <a:pt x="703917" y="598763"/>
                  <a:pt x="708367" y="602888"/>
                  <a:pt x="708367" y="594639"/>
                </a:cubicBezTo>
                <a:close/>
                <a:moveTo>
                  <a:pt x="715067" y="833528"/>
                </a:moveTo>
                <a:lnTo>
                  <a:pt x="712911" y="837205"/>
                </a:lnTo>
                <a:lnTo>
                  <a:pt x="710373" y="844640"/>
                </a:lnTo>
                <a:lnTo>
                  <a:pt x="710150" y="844325"/>
                </a:lnTo>
                <a:lnTo>
                  <a:pt x="708493" y="830711"/>
                </a:lnTo>
                <a:lnTo>
                  <a:pt x="714893" y="833543"/>
                </a:lnTo>
                <a:close/>
                <a:moveTo>
                  <a:pt x="716062" y="839393"/>
                </a:moveTo>
                <a:lnTo>
                  <a:pt x="716033" y="839438"/>
                </a:lnTo>
                <a:cubicBezTo>
                  <a:pt x="715771" y="841940"/>
                  <a:pt x="715771" y="844943"/>
                  <a:pt x="714719" y="846945"/>
                </a:cubicBezTo>
                <a:lnTo>
                  <a:pt x="714331" y="846831"/>
                </a:lnTo>
                <a:lnTo>
                  <a:pt x="714219" y="844254"/>
                </a:lnTo>
                <a:cubicBezTo>
                  <a:pt x="714153" y="842729"/>
                  <a:pt x="714065" y="840695"/>
                  <a:pt x="713890" y="836628"/>
                </a:cubicBezTo>
                <a:close/>
                <a:moveTo>
                  <a:pt x="721613" y="843714"/>
                </a:moveTo>
                <a:lnTo>
                  <a:pt x="720848" y="846741"/>
                </a:lnTo>
                <a:lnTo>
                  <a:pt x="720618" y="846478"/>
                </a:lnTo>
                <a:lnTo>
                  <a:pt x="720465" y="845268"/>
                </a:lnTo>
                <a:cubicBezTo>
                  <a:pt x="720213" y="844272"/>
                  <a:pt x="719709" y="843277"/>
                  <a:pt x="718702" y="843276"/>
                </a:cubicBezTo>
                <a:lnTo>
                  <a:pt x="718864" y="844474"/>
                </a:lnTo>
                <a:lnTo>
                  <a:pt x="718399" y="843942"/>
                </a:lnTo>
                <a:lnTo>
                  <a:pt x="718484" y="842477"/>
                </a:lnTo>
                <a:lnTo>
                  <a:pt x="719205" y="843395"/>
                </a:lnTo>
                <a:close/>
                <a:moveTo>
                  <a:pt x="733189" y="586431"/>
                </a:moveTo>
                <a:cubicBezTo>
                  <a:pt x="733717" y="598634"/>
                  <a:pt x="731365" y="590640"/>
                  <a:pt x="727357" y="590920"/>
                </a:cubicBezTo>
                <a:cubicBezTo>
                  <a:pt x="726829" y="578716"/>
                  <a:pt x="729185" y="586710"/>
                  <a:pt x="733189" y="586431"/>
                </a:cubicBezTo>
                <a:close/>
                <a:moveTo>
                  <a:pt x="741840" y="499517"/>
                </a:moveTo>
                <a:cubicBezTo>
                  <a:pt x="735773" y="499517"/>
                  <a:pt x="729706" y="495026"/>
                  <a:pt x="725662" y="495026"/>
                </a:cubicBezTo>
                <a:cubicBezTo>
                  <a:pt x="727684" y="508498"/>
                  <a:pt x="737795" y="504007"/>
                  <a:pt x="741840" y="499517"/>
                </a:cubicBezTo>
                <a:close/>
                <a:moveTo>
                  <a:pt x="768848" y="787990"/>
                </a:moveTo>
                <a:lnTo>
                  <a:pt x="768023" y="787974"/>
                </a:lnTo>
                <a:lnTo>
                  <a:pt x="768501" y="787046"/>
                </a:lnTo>
                <a:close/>
                <a:moveTo>
                  <a:pt x="777804" y="652077"/>
                </a:moveTo>
                <a:lnTo>
                  <a:pt x="776444" y="651305"/>
                </a:lnTo>
                <a:lnTo>
                  <a:pt x="777030" y="650792"/>
                </a:lnTo>
                <a:close/>
                <a:moveTo>
                  <a:pt x="806082" y="590440"/>
                </a:moveTo>
                <a:cubicBezTo>
                  <a:pt x="806433" y="598575"/>
                  <a:pt x="804785" y="606848"/>
                  <a:pt x="800956" y="611193"/>
                </a:cubicBezTo>
                <a:cubicBezTo>
                  <a:pt x="803485" y="623256"/>
                  <a:pt x="804785" y="606848"/>
                  <a:pt x="804960" y="610913"/>
                </a:cubicBezTo>
                <a:cubicBezTo>
                  <a:pt x="807489" y="622977"/>
                  <a:pt x="801308" y="619327"/>
                  <a:pt x="799304" y="619467"/>
                </a:cubicBezTo>
                <a:cubicBezTo>
                  <a:pt x="798777" y="607267"/>
                  <a:pt x="792944" y="611752"/>
                  <a:pt x="792416" y="599553"/>
                </a:cubicBezTo>
                <a:cubicBezTo>
                  <a:pt x="796423" y="599274"/>
                  <a:pt x="800429" y="598994"/>
                  <a:pt x="800076" y="590859"/>
                </a:cubicBezTo>
                <a:cubicBezTo>
                  <a:pt x="803905" y="586511"/>
                  <a:pt x="804081" y="590580"/>
                  <a:pt x="806082" y="590440"/>
                </a:cubicBezTo>
                <a:close/>
                <a:moveTo>
                  <a:pt x="829582" y="576559"/>
                </a:moveTo>
                <a:cubicBezTo>
                  <a:pt x="825754" y="580904"/>
                  <a:pt x="825226" y="568705"/>
                  <a:pt x="821398" y="573050"/>
                </a:cubicBezTo>
                <a:cubicBezTo>
                  <a:pt x="823049" y="564775"/>
                  <a:pt x="825050" y="564636"/>
                  <a:pt x="826878" y="560432"/>
                </a:cubicBezTo>
                <a:cubicBezTo>
                  <a:pt x="827053" y="564497"/>
                  <a:pt x="829230" y="568425"/>
                  <a:pt x="829582" y="576559"/>
                </a:cubicBezTo>
                <a:close/>
                <a:moveTo>
                  <a:pt x="834470" y="596618"/>
                </a:moveTo>
                <a:cubicBezTo>
                  <a:pt x="834997" y="608817"/>
                  <a:pt x="830991" y="609096"/>
                  <a:pt x="830462" y="596897"/>
                </a:cubicBezTo>
                <a:close/>
                <a:moveTo>
                  <a:pt x="854955" y="281063"/>
                </a:moveTo>
                <a:cubicBezTo>
                  <a:pt x="854780" y="276999"/>
                  <a:pt x="854603" y="272930"/>
                  <a:pt x="854428" y="268865"/>
                </a:cubicBezTo>
                <a:cubicBezTo>
                  <a:pt x="854780" y="276999"/>
                  <a:pt x="850423" y="269144"/>
                  <a:pt x="850775" y="277278"/>
                </a:cubicBezTo>
                <a:cubicBezTo>
                  <a:pt x="852779" y="277138"/>
                  <a:pt x="852955" y="281203"/>
                  <a:pt x="854955" y="281063"/>
                </a:cubicBezTo>
                <a:close/>
                <a:moveTo>
                  <a:pt x="889100" y="326486"/>
                </a:moveTo>
                <a:cubicBezTo>
                  <a:pt x="881041" y="335144"/>
                  <a:pt x="879025" y="330816"/>
                  <a:pt x="870966" y="322156"/>
                </a:cubicBezTo>
                <a:cubicBezTo>
                  <a:pt x="870966" y="330816"/>
                  <a:pt x="870966" y="335145"/>
                  <a:pt x="868951" y="339475"/>
                </a:cubicBezTo>
                <a:cubicBezTo>
                  <a:pt x="874996" y="339475"/>
                  <a:pt x="879025" y="330816"/>
                  <a:pt x="885070" y="339475"/>
                </a:cubicBezTo>
                <a:cubicBezTo>
                  <a:pt x="885070" y="326486"/>
                  <a:pt x="889100" y="335145"/>
                  <a:pt x="889100" y="326486"/>
                </a:cubicBezTo>
                <a:close/>
                <a:moveTo>
                  <a:pt x="897694" y="444831"/>
                </a:moveTo>
                <a:cubicBezTo>
                  <a:pt x="898348" y="448354"/>
                  <a:pt x="898481" y="451404"/>
                  <a:pt x="896565" y="453577"/>
                </a:cubicBezTo>
                <a:cubicBezTo>
                  <a:pt x="894564" y="453716"/>
                  <a:pt x="894037" y="441517"/>
                  <a:pt x="891857" y="437588"/>
                </a:cubicBezTo>
                <a:cubicBezTo>
                  <a:pt x="885849" y="438007"/>
                  <a:pt x="885849" y="438007"/>
                  <a:pt x="885849" y="438007"/>
                </a:cubicBezTo>
                <a:cubicBezTo>
                  <a:pt x="885673" y="433942"/>
                  <a:pt x="885673" y="433942"/>
                  <a:pt x="885321" y="425808"/>
                </a:cubicBezTo>
                <a:cubicBezTo>
                  <a:pt x="889504" y="429593"/>
                  <a:pt x="891857" y="437588"/>
                  <a:pt x="895686" y="433243"/>
                </a:cubicBezTo>
                <a:cubicBezTo>
                  <a:pt x="895861" y="437310"/>
                  <a:pt x="897039" y="441307"/>
                  <a:pt x="897694" y="444831"/>
                </a:cubicBezTo>
                <a:close/>
                <a:moveTo>
                  <a:pt x="906371" y="331777"/>
                </a:moveTo>
                <a:cubicBezTo>
                  <a:pt x="906371" y="325042"/>
                  <a:pt x="904930" y="322797"/>
                  <a:pt x="903489" y="323358"/>
                </a:cubicBezTo>
                <a:cubicBezTo>
                  <a:pt x="902053" y="323919"/>
                  <a:pt x="900612" y="327287"/>
                  <a:pt x="900612" y="331778"/>
                </a:cubicBezTo>
                <a:cubicBezTo>
                  <a:pt x="902531" y="331778"/>
                  <a:pt x="904449" y="331778"/>
                  <a:pt x="906371" y="331777"/>
                </a:cubicBezTo>
                <a:close/>
                <a:moveTo>
                  <a:pt x="916129" y="395100"/>
                </a:moveTo>
                <a:cubicBezTo>
                  <a:pt x="912125" y="395379"/>
                  <a:pt x="912125" y="395379"/>
                  <a:pt x="912125" y="395379"/>
                </a:cubicBezTo>
                <a:cubicBezTo>
                  <a:pt x="911421" y="379112"/>
                  <a:pt x="911421" y="379112"/>
                  <a:pt x="908889" y="367048"/>
                </a:cubicBezTo>
                <a:cubicBezTo>
                  <a:pt x="912718" y="362704"/>
                  <a:pt x="912718" y="362704"/>
                  <a:pt x="912718" y="362704"/>
                </a:cubicBezTo>
                <a:cubicBezTo>
                  <a:pt x="909417" y="379251"/>
                  <a:pt x="915425" y="378832"/>
                  <a:pt x="916129" y="395100"/>
                </a:cubicBezTo>
                <a:close/>
                <a:moveTo>
                  <a:pt x="918330" y="260322"/>
                </a:moveTo>
                <a:cubicBezTo>
                  <a:pt x="912146" y="256676"/>
                  <a:pt x="911970" y="252607"/>
                  <a:pt x="909969" y="252747"/>
                </a:cubicBezTo>
                <a:cubicBezTo>
                  <a:pt x="909617" y="244613"/>
                  <a:pt x="913445" y="240268"/>
                  <a:pt x="917274" y="235919"/>
                </a:cubicBezTo>
                <a:cubicBezTo>
                  <a:pt x="917802" y="248123"/>
                  <a:pt x="918153" y="256257"/>
                  <a:pt x="918330" y="260322"/>
                </a:cubicBezTo>
                <a:close/>
                <a:moveTo>
                  <a:pt x="934098" y="320840"/>
                </a:moveTo>
                <a:lnTo>
                  <a:pt x="933869" y="322234"/>
                </a:lnTo>
                <a:lnTo>
                  <a:pt x="933978" y="320932"/>
                </a:lnTo>
                <a:close/>
                <a:moveTo>
                  <a:pt x="938882" y="335546"/>
                </a:moveTo>
                <a:lnTo>
                  <a:pt x="935866" y="340688"/>
                </a:lnTo>
                <a:lnTo>
                  <a:pt x="935567" y="336450"/>
                </a:lnTo>
                <a:close/>
                <a:moveTo>
                  <a:pt x="949115" y="368321"/>
                </a:moveTo>
                <a:cubicBezTo>
                  <a:pt x="947639" y="380659"/>
                  <a:pt x="943459" y="376875"/>
                  <a:pt x="939454" y="377154"/>
                </a:cubicBezTo>
                <a:cubicBezTo>
                  <a:pt x="941103" y="368880"/>
                  <a:pt x="946935" y="364392"/>
                  <a:pt x="949115" y="368321"/>
                </a:cubicBezTo>
                <a:close/>
                <a:moveTo>
                  <a:pt x="972028" y="327399"/>
                </a:moveTo>
                <a:lnTo>
                  <a:pt x="970920" y="332166"/>
                </a:lnTo>
                <a:lnTo>
                  <a:pt x="967276" y="333478"/>
                </a:lnTo>
                <a:lnTo>
                  <a:pt x="967339" y="332684"/>
                </a:lnTo>
                <a:lnTo>
                  <a:pt x="967507" y="332596"/>
                </a:lnTo>
                <a:close/>
                <a:moveTo>
                  <a:pt x="998873" y="336420"/>
                </a:moveTo>
                <a:lnTo>
                  <a:pt x="998359" y="336077"/>
                </a:lnTo>
                <a:lnTo>
                  <a:pt x="998668" y="335626"/>
                </a:lnTo>
                <a:close/>
                <a:moveTo>
                  <a:pt x="1023290" y="349148"/>
                </a:moveTo>
                <a:lnTo>
                  <a:pt x="1023015" y="351577"/>
                </a:lnTo>
                <a:lnTo>
                  <a:pt x="1022222" y="350041"/>
                </a:lnTo>
                <a:close/>
                <a:moveTo>
                  <a:pt x="1045648" y="250713"/>
                </a:moveTo>
                <a:lnTo>
                  <a:pt x="1045598" y="252275"/>
                </a:lnTo>
                <a:lnTo>
                  <a:pt x="1042479" y="251654"/>
                </a:lnTo>
                <a:lnTo>
                  <a:pt x="1044287" y="245436"/>
                </a:lnTo>
                <a:lnTo>
                  <a:pt x="1044860" y="247829"/>
                </a:lnTo>
                <a:cubicBezTo>
                  <a:pt x="1045741" y="247767"/>
                  <a:pt x="1045783" y="248743"/>
                  <a:pt x="1045648" y="250713"/>
                </a:cubicBezTo>
                <a:close/>
                <a:moveTo>
                  <a:pt x="1048311" y="247171"/>
                </a:moveTo>
                <a:lnTo>
                  <a:pt x="1047893" y="250740"/>
                </a:lnTo>
                <a:lnTo>
                  <a:pt x="1046927" y="249643"/>
                </a:lnTo>
                <a:cubicBezTo>
                  <a:pt x="1046665" y="248681"/>
                  <a:pt x="1046623" y="247705"/>
                  <a:pt x="1046623" y="247705"/>
                </a:cubicBezTo>
                <a:lnTo>
                  <a:pt x="1046554" y="246134"/>
                </a:lnTo>
                <a:close/>
                <a:moveTo>
                  <a:pt x="1050856" y="220084"/>
                </a:moveTo>
                <a:lnTo>
                  <a:pt x="1050580" y="222621"/>
                </a:lnTo>
                <a:lnTo>
                  <a:pt x="1047712" y="223181"/>
                </a:lnTo>
                <a:cubicBezTo>
                  <a:pt x="1043894" y="226316"/>
                  <a:pt x="1039686" y="233494"/>
                  <a:pt x="1038894" y="215192"/>
                </a:cubicBezTo>
                <a:cubicBezTo>
                  <a:pt x="1040895" y="215053"/>
                  <a:pt x="1044900" y="214773"/>
                  <a:pt x="1042370" y="202709"/>
                </a:cubicBezTo>
                <a:lnTo>
                  <a:pt x="1043941" y="203635"/>
                </a:lnTo>
                <a:lnTo>
                  <a:pt x="1045186" y="214499"/>
                </a:lnTo>
                <a:lnTo>
                  <a:pt x="1046811" y="205330"/>
                </a:lnTo>
                <a:lnTo>
                  <a:pt x="1048551" y="206355"/>
                </a:lnTo>
                <a:cubicBezTo>
                  <a:pt x="1048728" y="210425"/>
                  <a:pt x="1049317" y="212425"/>
                  <a:pt x="1049906" y="214423"/>
                </a:cubicBezTo>
                <a:close/>
                <a:moveTo>
                  <a:pt x="1053649" y="247946"/>
                </a:moveTo>
                <a:lnTo>
                  <a:pt x="1051382" y="245659"/>
                </a:lnTo>
                <a:lnTo>
                  <a:pt x="1051248" y="245575"/>
                </a:lnTo>
                <a:lnTo>
                  <a:pt x="1052139" y="242821"/>
                </a:lnTo>
                <a:cubicBezTo>
                  <a:pt x="1052227" y="244856"/>
                  <a:pt x="1052772" y="245838"/>
                  <a:pt x="1053317" y="246820"/>
                </a:cubicBezTo>
                <a:close/>
                <a:moveTo>
                  <a:pt x="1086966" y="158966"/>
                </a:moveTo>
                <a:cubicBezTo>
                  <a:pt x="1083338" y="159220"/>
                  <a:pt x="1080254" y="172028"/>
                  <a:pt x="1078078" y="163785"/>
                </a:cubicBezTo>
                <a:cubicBezTo>
                  <a:pt x="1077716" y="155415"/>
                  <a:pt x="1079529" y="155287"/>
                  <a:pt x="1079348" y="151102"/>
                </a:cubicBezTo>
                <a:cubicBezTo>
                  <a:pt x="1078351" y="149073"/>
                  <a:pt x="1076855" y="146028"/>
                  <a:pt x="1075155" y="143523"/>
                </a:cubicBezTo>
                <a:lnTo>
                  <a:pt x="1074042" y="142630"/>
                </a:lnTo>
                <a:lnTo>
                  <a:pt x="1068799" y="145155"/>
                </a:lnTo>
                <a:lnTo>
                  <a:pt x="1068489" y="147137"/>
                </a:lnTo>
                <a:cubicBezTo>
                  <a:pt x="1068829" y="149737"/>
                  <a:pt x="1069373" y="151799"/>
                  <a:pt x="1068466" y="151863"/>
                </a:cubicBezTo>
                <a:cubicBezTo>
                  <a:pt x="1067151" y="153004"/>
                  <a:pt x="1066097" y="152290"/>
                  <a:pt x="1065195" y="150516"/>
                </a:cubicBezTo>
                <a:lnTo>
                  <a:pt x="1064231" y="147356"/>
                </a:lnTo>
                <a:lnTo>
                  <a:pt x="1061980" y="148440"/>
                </a:lnTo>
                <a:lnTo>
                  <a:pt x="1063025" y="152243"/>
                </a:lnTo>
                <a:cubicBezTo>
                  <a:pt x="1059940" y="165051"/>
                  <a:pt x="1057402" y="148437"/>
                  <a:pt x="1056132" y="161119"/>
                </a:cubicBezTo>
                <a:cubicBezTo>
                  <a:pt x="1059940" y="165051"/>
                  <a:pt x="1061754" y="164924"/>
                  <a:pt x="1069009" y="164418"/>
                </a:cubicBezTo>
                <a:cubicBezTo>
                  <a:pt x="1067738" y="177100"/>
                  <a:pt x="1071547" y="181031"/>
                  <a:pt x="1075175" y="180778"/>
                </a:cubicBezTo>
                <a:cubicBezTo>
                  <a:pt x="1074632" y="168223"/>
                  <a:pt x="1069552" y="176973"/>
                  <a:pt x="1068828" y="160233"/>
                </a:cubicBezTo>
                <a:cubicBezTo>
                  <a:pt x="1074451" y="164038"/>
                  <a:pt x="1076808" y="176467"/>
                  <a:pt x="1080798" y="184584"/>
                </a:cubicBezTo>
                <a:cubicBezTo>
                  <a:pt x="1077897" y="159600"/>
                  <a:pt x="1085877" y="175834"/>
                  <a:pt x="1086966" y="158966"/>
                </a:cubicBezTo>
                <a:close/>
                <a:moveTo>
                  <a:pt x="1092145" y="146201"/>
                </a:moveTo>
                <a:cubicBezTo>
                  <a:pt x="1091881" y="140100"/>
                  <a:pt x="1090792" y="138136"/>
                  <a:pt x="1089975" y="136664"/>
                </a:cubicBezTo>
                <a:lnTo>
                  <a:pt x="1089919" y="135978"/>
                </a:lnTo>
                <a:lnTo>
                  <a:pt x="1088688" y="136428"/>
                </a:lnTo>
                <a:lnTo>
                  <a:pt x="1089083" y="139275"/>
                </a:lnTo>
                <a:cubicBezTo>
                  <a:pt x="1089966" y="142273"/>
                  <a:pt x="1091055" y="144237"/>
                  <a:pt x="1092145" y="146201"/>
                </a:cubicBezTo>
                <a:close/>
                <a:moveTo>
                  <a:pt x="1096758" y="133475"/>
                </a:moveTo>
                <a:lnTo>
                  <a:pt x="1096477" y="133578"/>
                </a:lnTo>
                <a:lnTo>
                  <a:pt x="1096623" y="133650"/>
                </a:lnTo>
                <a:close/>
                <a:moveTo>
                  <a:pt x="1102025" y="235261"/>
                </a:moveTo>
                <a:cubicBezTo>
                  <a:pt x="1101497" y="223058"/>
                  <a:pt x="1097490" y="223337"/>
                  <a:pt x="1095665" y="227546"/>
                </a:cubicBezTo>
                <a:cubicBezTo>
                  <a:pt x="1099493" y="223198"/>
                  <a:pt x="1098018" y="235541"/>
                  <a:pt x="1102025" y="235261"/>
                </a:cubicBezTo>
                <a:close/>
                <a:moveTo>
                  <a:pt x="1135360" y="216617"/>
                </a:moveTo>
                <a:cubicBezTo>
                  <a:pt x="1135712" y="224750"/>
                  <a:pt x="1133711" y="224891"/>
                  <a:pt x="1134063" y="233024"/>
                </a:cubicBezTo>
                <a:cubicBezTo>
                  <a:pt x="1133562" y="233059"/>
                  <a:pt x="1133278" y="232314"/>
                  <a:pt x="1133132" y="231113"/>
                </a:cubicBezTo>
                <a:cubicBezTo>
                  <a:pt x="1132986" y="229913"/>
                  <a:pt x="1132977" y="228256"/>
                  <a:pt x="1133025" y="226468"/>
                </a:cubicBezTo>
                <a:cubicBezTo>
                  <a:pt x="1133122" y="222892"/>
                  <a:pt x="1133446" y="218790"/>
                  <a:pt x="1133359" y="216757"/>
                </a:cubicBezTo>
                <a:cubicBezTo>
                  <a:pt x="1133359" y="216757"/>
                  <a:pt x="1133535" y="220822"/>
                  <a:pt x="1135360" y="216617"/>
                </a:cubicBezTo>
                <a:close/>
                <a:moveTo>
                  <a:pt x="1143452" y="129190"/>
                </a:moveTo>
                <a:lnTo>
                  <a:pt x="1143300" y="129713"/>
                </a:lnTo>
                <a:lnTo>
                  <a:pt x="1142664" y="124316"/>
                </a:lnTo>
                <a:lnTo>
                  <a:pt x="1142679" y="123839"/>
                </a:lnTo>
                <a:close/>
                <a:moveTo>
                  <a:pt x="1159741" y="223073"/>
                </a:moveTo>
                <a:lnTo>
                  <a:pt x="1158405" y="234259"/>
                </a:lnTo>
                <a:lnTo>
                  <a:pt x="1157816" y="234508"/>
                </a:lnTo>
                <a:lnTo>
                  <a:pt x="1157704" y="236053"/>
                </a:lnTo>
                <a:lnTo>
                  <a:pt x="1154918" y="239217"/>
                </a:lnTo>
                <a:cubicBezTo>
                  <a:pt x="1154440" y="239762"/>
                  <a:pt x="1154440" y="239762"/>
                  <a:pt x="1154440" y="239762"/>
                </a:cubicBezTo>
                <a:cubicBezTo>
                  <a:pt x="1153736" y="223492"/>
                  <a:pt x="1158092" y="231347"/>
                  <a:pt x="1159741" y="223073"/>
                </a:cubicBezTo>
                <a:close/>
                <a:moveTo>
                  <a:pt x="1165925" y="226719"/>
                </a:moveTo>
                <a:cubicBezTo>
                  <a:pt x="1166101" y="230788"/>
                  <a:pt x="1164100" y="230927"/>
                  <a:pt x="1162096" y="231067"/>
                </a:cubicBezTo>
                <a:cubicBezTo>
                  <a:pt x="1161744" y="222933"/>
                  <a:pt x="1161744" y="222933"/>
                  <a:pt x="1161744" y="222933"/>
                </a:cubicBezTo>
                <a:cubicBezTo>
                  <a:pt x="1163747" y="222793"/>
                  <a:pt x="1163924" y="226858"/>
                  <a:pt x="1165925" y="226719"/>
                </a:cubicBezTo>
                <a:close/>
                <a:moveTo>
                  <a:pt x="1170769" y="152953"/>
                </a:moveTo>
                <a:cubicBezTo>
                  <a:pt x="1171296" y="165151"/>
                  <a:pt x="1169644" y="173426"/>
                  <a:pt x="1165640" y="173705"/>
                </a:cubicBezTo>
                <a:cubicBezTo>
                  <a:pt x="1165992" y="181839"/>
                  <a:pt x="1167817" y="177634"/>
                  <a:pt x="1168169" y="185769"/>
                </a:cubicBezTo>
                <a:cubicBezTo>
                  <a:pt x="1156508" y="194741"/>
                  <a:pt x="1150148" y="187027"/>
                  <a:pt x="1140487" y="195859"/>
                </a:cubicBezTo>
                <a:cubicBezTo>
                  <a:pt x="1147024" y="207643"/>
                  <a:pt x="1139015" y="208202"/>
                  <a:pt x="1143723" y="224191"/>
                </a:cubicBezTo>
                <a:cubicBezTo>
                  <a:pt x="1145548" y="219982"/>
                  <a:pt x="1147376" y="215778"/>
                  <a:pt x="1147199" y="211709"/>
                </a:cubicBezTo>
                <a:cubicBezTo>
                  <a:pt x="1151380" y="215499"/>
                  <a:pt x="1147728" y="223911"/>
                  <a:pt x="1153736" y="223492"/>
                </a:cubicBezTo>
                <a:cubicBezTo>
                  <a:pt x="1154088" y="231627"/>
                  <a:pt x="1152260" y="235831"/>
                  <a:pt x="1152612" y="243965"/>
                </a:cubicBezTo>
                <a:cubicBezTo>
                  <a:pt x="1148608" y="244245"/>
                  <a:pt x="1152260" y="235831"/>
                  <a:pt x="1148256" y="236111"/>
                </a:cubicBezTo>
                <a:cubicBezTo>
                  <a:pt x="1147903" y="227977"/>
                  <a:pt x="1149907" y="227837"/>
                  <a:pt x="1149555" y="219703"/>
                </a:cubicBezTo>
                <a:cubicBezTo>
                  <a:pt x="1148080" y="232046"/>
                  <a:pt x="1144075" y="232325"/>
                  <a:pt x="1140247" y="236670"/>
                </a:cubicBezTo>
                <a:cubicBezTo>
                  <a:pt x="1141368" y="216197"/>
                  <a:pt x="1135712" y="224750"/>
                  <a:pt x="1139366" y="216337"/>
                </a:cubicBezTo>
                <a:cubicBezTo>
                  <a:pt x="1139015" y="208202"/>
                  <a:pt x="1135183" y="212548"/>
                  <a:pt x="1133183" y="212687"/>
                </a:cubicBezTo>
                <a:cubicBezTo>
                  <a:pt x="1133007" y="208622"/>
                  <a:pt x="1134831" y="204413"/>
                  <a:pt x="1132654" y="200484"/>
                </a:cubicBezTo>
                <a:cubicBezTo>
                  <a:pt x="1136659" y="200204"/>
                  <a:pt x="1136835" y="204273"/>
                  <a:pt x="1138662" y="200064"/>
                </a:cubicBezTo>
                <a:cubicBezTo>
                  <a:pt x="1138487" y="195999"/>
                  <a:pt x="1134656" y="200344"/>
                  <a:pt x="1134304" y="192210"/>
                </a:cubicBezTo>
                <a:cubicBezTo>
                  <a:pt x="1136131" y="188005"/>
                  <a:pt x="1138135" y="187866"/>
                  <a:pt x="1142139" y="187586"/>
                </a:cubicBezTo>
                <a:cubicBezTo>
                  <a:pt x="1139959" y="183656"/>
                  <a:pt x="1139432" y="171457"/>
                  <a:pt x="1133424" y="171877"/>
                </a:cubicBezTo>
                <a:cubicBezTo>
                  <a:pt x="1133072" y="163743"/>
                  <a:pt x="1135251" y="167668"/>
                  <a:pt x="1137255" y="167528"/>
                </a:cubicBezTo>
                <a:cubicBezTo>
                  <a:pt x="1136726" y="155329"/>
                  <a:pt x="1134899" y="159533"/>
                  <a:pt x="1136551" y="151260"/>
                </a:cubicBezTo>
                <a:cubicBezTo>
                  <a:pt x="1134723" y="155469"/>
                  <a:pt x="1130718" y="155748"/>
                  <a:pt x="1128539" y="151819"/>
                </a:cubicBezTo>
                <a:cubicBezTo>
                  <a:pt x="1128187" y="143685"/>
                  <a:pt x="1134547" y="151400"/>
                  <a:pt x="1130015" y="139476"/>
                </a:cubicBezTo>
                <a:cubicBezTo>
                  <a:pt x="1133843" y="135132"/>
                  <a:pt x="1134194" y="143266"/>
                  <a:pt x="1134371" y="147334"/>
                </a:cubicBezTo>
                <a:cubicBezTo>
                  <a:pt x="1136199" y="143126"/>
                  <a:pt x="1136023" y="139056"/>
                  <a:pt x="1135846" y="134992"/>
                </a:cubicBezTo>
                <a:cubicBezTo>
                  <a:pt x="1138023" y="138917"/>
                  <a:pt x="1138023" y="138917"/>
                  <a:pt x="1136199" y="143126"/>
                </a:cubicBezTo>
                <a:cubicBezTo>
                  <a:pt x="1137199" y="143056"/>
                  <a:pt x="1138111" y="140952"/>
                  <a:pt x="1139047" y="139358"/>
                </a:cubicBezTo>
                <a:lnTo>
                  <a:pt x="1140550" y="138994"/>
                </a:lnTo>
                <a:lnTo>
                  <a:pt x="1141478" y="141734"/>
                </a:lnTo>
                <a:cubicBezTo>
                  <a:pt x="1141837" y="144294"/>
                  <a:pt x="1141431" y="146390"/>
                  <a:pt x="1139447" y="146528"/>
                </a:cubicBezTo>
                <a:cubicBezTo>
                  <a:pt x="1139715" y="152718"/>
                  <a:pt x="1140798" y="154708"/>
                  <a:pt x="1142057" y="155137"/>
                </a:cubicBezTo>
                <a:lnTo>
                  <a:pt x="1145120" y="154496"/>
                </a:lnTo>
                <a:lnTo>
                  <a:pt x="1145263" y="154604"/>
                </a:lnTo>
                <a:lnTo>
                  <a:pt x="1145541" y="154407"/>
                </a:lnTo>
                <a:lnTo>
                  <a:pt x="1145753" y="154363"/>
                </a:lnTo>
                <a:lnTo>
                  <a:pt x="1145763" y="154249"/>
                </a:lnTo>
                <a:lnTo>
                  <a:pt x="1149860" y="151351"/>
                </a:lnTo>
                <a:cubicBezTo>
                  <a:pt x="1152981" y="148074"/>
                  <a:pt x="1156309" y="143762"/>
                  <a:pt x="1160404" y="145517"/>
                </a:cubicBezTo>
                <a:cubicBezTo>
                  <a:pt x="1160052" y="137379"/>
                  <a:pt x="1156220" y="141728"/>
                  <a:pt x="1157696" y="129384"/>
                </a:cubicBezTo>
                <a:cubicBezTo>
                  <a:pt x="1159700" y="129244"/>
                  <a:pt x="1160227" y="141448"/>
                  <a:pt x="1164056" y="137099"/>
                </a:cubicBezTo>
                <a:cubicBezTo>
                  <a:pt x="1162757" y="153512"/>
                  <a:pt x="1168588" y="149023"/>
                  <a:pt x="1170769" y="152953"/>
                </a:cubicBezTo>
                <a:close/>
                <a:moveTo>
                  <a:pt x="1173297" y="165011"/>
                </a:moveTo>
                <a:cubicBezTo>
                  <a:pt x="1174386" y="166976"/>
                  <a:pt x="1173473" y="169080"/>
                  <a:pt x="1172310" y="171200"/>
                </a:cubicBezTo>
                <a:lnTo>
                  <a:pt x="1171717" y="172700"/>
                </a:lnTo>
                <a:lnTo>
                  <a:pt x="1170784" y="172939"/>
                </a:lnTo>
                <a:lnTo>
                  <a:pt x="1169581" y="174665"/>
                </a:lnTo>
                <a:lnTo>
                  <a:pt x="1169307" y="171410"/>
                </a:lnTo>
                <a:cubicBezTo>
                  <a:pt x="1170470" y="169289"/>
                  <a:pt x="1172384" y="167116"/>
                  <a:pt x="1173297" y="165011"/>
                </a:cubicBezTo>
                <a:close/>
                <a:moveTo>
                  <a:pt x="1492275" y="110108"/>
                </a:moveTo>
                <a:cubicBezTo>
                  <a:pt x="1492626" y="118241"/>
                  <a:pt x="1490626" y="118381"/>
                  <a:pt x="1488799" y="122590"/>
                </a:cubicBezTo>
                <a:cubicBezTo>
                  <a:pt x="1488271" y="110387"/>
                  <a:pt x="1490097" y="106178"/>
                  <a:pt x="1492275" y="110108"/>
                </a:cubicBezTo>
                <a:close/>
                <a:moveTo>
                  <a:pt x="1518493" y="22764"/>
                </a:moveTo>
                <a:lnTo>
                  <a:pt x="1515645" y="20401"/>
                </a:lnTo>
                <a:lnTo>
                  <a:pt x="1513647" y="20706"/>
                </a:lnTo>
                <a:lnTo>
                  <a:pt x="1511612" y="27162"/>
                </a:lnTo>
                <a:cubicBezTo>
                  <a:pt x="1512493" y="27101"/>
                  <a:pt x="1514299" y="27951"/>
                  <a:pt x="1515840" y="27843"/>
                </a:cubicBezTo>
                <a:cubicBezTo>
                  <a:pt x="1517381" y="27736"/>
                  <a:pt x="1518661" y="26669"/>
                  <a:pt x="1518493" y="22764"/>
                </a:cubicBezTo>
                <a:close/>
                <a:moveTo>
                  <a:pt x="1566389" y="149377"/>
                </a:moveTo>
                <a:cubicBezTo>
                  <a:pt x="1564134" y="144963"/>
                  <a:pt x="1560219" y="149808"/>
                  <a:pt x="1560614" y="158925"/>
                </a:cubicBezTo>
                <a:cubicBezTo>
                  <a:pt x="1562670" y="158782"/>
                  <a:pt x="1566586" y="153936"/>
                  <a:pt x="1566389" y="149377"/>
                </a:cubicBezTo>
                <a:close/>
                <a:moveTo>
                  <a:pt x="1568586" y="202689"/>
                </a:moveTo>
                <a:cubicBezTo>
                  <a:pt x="1564582" y="202968"/>
                  <a:pt x="1560225" y="195113"/>
                  <a:pt x="1554394" y="199598"/>
                </a:cubicBezTo>
                <a:cubicBezTo>
                  <a:pt x="1554042" y="191463"/>
                  <a:pt x="1558045" y="191184"/>
                  <a:pt x="1560225" y="195113"/>
                </a:cubicBezTo>
                <a:cubicBezTo>
                  <a:pt x="1559873" y="186979"/>
                  <a:pt x="1557870" y="187119"/>
                  <a:pt x="1557870" y="187119"/>
                </a:cubicBezTo>
                <a:cubicBezTo>
                  <a:pt x="1561874" y="186840"/>
                  <a:pt x="1566057" y="190624"/>
                  <a:pt x="1568586" y="202689"/>
                </a:cubicBezTo>
                <a:close/>
                <a:moveTo>
                  <a:pt x="1572732" y="132609"/>
                </a:moveTo>
                <a:cubicBezTo>
                  <a:pt x="1570970" y="132732"/>
                  <a:pt x="1570970" y="132732"/>
                  <a:pt x="1569377" y="136761"/>
                </a:cubicBezTo>
                <a:cubicBezTo>
                  <a:pt x="1569208" y="132855"/>
                  <a:pt x="1569039" y="128948"/>
                  <a:pt x="1567277" y="129072"/>
                </a:cubicBezTo>
                <a:cubicBezTo>
                  <a:pt x="1567447" y="132978"/>
                  <a:pt x="1569377" y="136761"/>
                  <a:pt x="1569546" y="140667"/>
                </a:cubicBezTo>
                <a:cubicBezTo>
                  <a:pt x="1571139" y="136638"/>
                  <a:pt x="1573071" y="140421"/>
                  <a:pt x="1572732" y="132609"/>
                </a:cubicBezTo>
                <a:close/>
                <a:moveTo>
                  <a:pt x="1575558" y="116960"/>
                </a:moveTo>
                <a:lnTo>
                  <a:pt x="1573649" y="112955"/>
                </a:lnTo>
                <a:cubicBezTo>
                  <a:pt x="1572852" y="114970"/>
                  <a:pt x="1572538" y="117930"/>
                  <a:pt x="1572665" y="120859"/>
                </a:cubicBezTo>
                <a:cubicBezTo>
                  <a:pt x="1572792" y="123789"/>
                  <a:pt x="1573359" y="126687"/>
                  <a:pt x="1574325" y="128580"/>
                </a:cubicBezTo>
                <a:close/>
                <a:moveTo>
                  <a:pt x="1575755" y="117376"/>
                </a:moveTo>
                <a:lnTo>
                  <a:pt x="1575582" y="116737"/>
                </a:lnTo>
                <a:lnTo>
                  <a:pt x="1575558" y="116960"/>
                </a:lnTo>
                <a:close/>
                <a:moveTo>
                  <a:pt x="1581037" y="120276"/>
                </a:moveTo>
                <a:cubicBezTo>
                  <a:pt x="1579360" y="122352"/>
                  <a:pt x="1577994" y="121465"/>
                  <a:pt x="1576808" y="119589"/>
                </a:cubicBezTo>
                <a:lnTo>
                  <a:pt x="1575755" y="117376"/>
                </a:lnTo>
                <a:lnTo>
                  <a:pt x="1579782" y="132117"/>
                </a:lnTo>
                <a:cubicBezTo>
                  <a:pt x="1577682" y="124427"/>
                  <a:pt x="1581374" y="128087"/>
                  <a:pt x="1581037" y="120276"/>
                </a:cubicBezTo>
                <a:close/>
                <a:moveTo>
                  <a:pt x="1590007" y="143811"/>
                </a:moveTo>
                <a:cubicBezTo>
                  <a:pt x="1587752" y="139396"/>
                  <a:pt x="1583839" y="144241"/>
                  <a:pt x="1584233" y="153358"/>
                </a:cubicBezTo>
                <a:cubicBezTo>
                  <a:pt x="1586288" y="153214"/>
                  <a:pt x="1588147" y="148513"/>
                  <a:pt x="1590007" y="143811"/>
                </a:cubicBezTo>
                <a:close/>
                <a:moveTo>
                  <a:pt x="1602325" y="183443"/>
                </a:moveTo>
                <a:cubicBezTo>
                  <a:pt x="1602156" y="179533"/>
                  <a:pt x="1601987" y="175627"/>
                  <a:pt x="1601987" y="175627"/>
                </a:cubicBezTo>
                <a:cubicBezTo>
                  <a:pt x="1600226" y="175750"/>
                  <a:pt x="1600226" y="175750"/>
                  <a:pt x="1600226" y="175750"/>
                </a:cubicBezTo>
                <a:cubicBezTo>
                  <a:pt x="1600902" y="191378"/>
                  <a:pt x="1594940" y="176119"/>
                  <a:pt x="1593347" y="180147"/>
                </a:cubicBezTo>
                <a:cubicBezTo>
                  <a:pt x="1593347" y="180147"/>
                  <a:pt x="1593347" y="180147"/>
                  <a:pt x="1593516" y="184057"/>
                </a:cubicBezTo>
                <a:cubicBezTo>
                  <a:pt x="1593516" y="184057"/>
                  <a:pt x="1591754" y="184181"/>
                  <a:pt x="1591924" y="188087"/>
                </a:cubicBezTo>
                <a:cubicBezTo>
                  <a:pt x="1595616" y="191747"/>
                  <a:pt x="1598802" y="183689"/>
                  <a:pt x="1602325" y="183443"/>
                </a:cubicBezTo>
                <a:close/>
                <a:moveTo>
                  <a:pt x="1610423" y="145977"/>
                </a:moveTo>
                <a:cubicBezTo>
                  <a:pt x="1606581" y="141999"/>
                  <a:pt x="1603106" y="146486"/>
                  <a:pt x="1607131" y="154697"/>
                </a:cubicBezTo>
                <a:cubicBezTo>
                  <a:pt x="1601643" y="155079"/>
                  <a:pt x="1592127" y="147254"/>
                  <a:pt x="1587368" y="164566"/>
                </a:cubicBezTo>
                <a:cubicBezTo>
                  <a:pt x="1589200" y="164438"/>
                  <a:pt x="1589200" y="164438"/>
                  <a:pt x="1591030" y="164310"/>
                </a:cubicBezTo>
                <a:cubicBezTo>
                  <a:pt x="1590847" y="160078"/>
                  <a:pt x="1599813" y="155208"/>
                  <a:pt x="1600179" y="163672"/>
                </a:cubicBezTo>
                <a:cubicBezTo>
                  <a:pt x="1604022" y="167648"/>
                  <a:pt x="1605302" y="154824"/>
                  <a:pt x="1609144" y="158800"/>
                </a:cubicBezTo>
                <a:cubicBezTo>
                  <a:pt x="1608960" y="154568"/>
                  <a:pt x="1606948" y="150464"/>
                  <a:pt x="1610423" y="145977"/>
                </a:cubicBezTo>
                <a:close/>
                <a:moveTo>
                  <a:pt x="1736409" y="3420655"/>
                </a:moveTo>
                <a:cubicBezTo>
                  <a:pt x="1732365" y="3416807"/>
                  <a:pt x="1728320" y="3424504"/>
                  <a:pt x="1724277" y="3424504"/>
                </a:cubicBezTo>
                <a:cubicBezTo>
                  <a:pt x="1724276" y="3428356"/>
                  <a:pt x="1724276" y="3432204"/>
                  <a:pt x="1724276" y="3432204"/>
                </a:cubicBezTo>
                <a:cubicBezTo>
                  <a:pt x="1726298" y="3432204"/>
                  <a:pt x="1726298" y="3432204"/>
                  <a:pt x="1726298" y="3432204"/>
                </a:cubicBezTo>
                <a:cubicBezTo>
                  <a:pt x="1726298" y="3416807"/>
                  <a:pt x="1732365" y="3432204"/>
                  <a:pt x="1734387" y="3428356"/>
                </a:cubicBezTo>
                <a:cubicBezTo>
                  <a:pt x="1734387" y="3428356"/>
                  <a:pt x="1734387" y="3428356"/>
                  <a:pt x="1734387" y="3424504"/>
                </a:cubicBezTo>
                <a:cubicBezTo>
                  <a:pt x="1734387" y="3424504"/>
                  <a:pt x="1736409" y="3424504"/>
                  <a:pt x="1736409" y="3420655"/>
                </a:cubicBezTo>
                <a:close/>
                <a:moveTo>
                  <a:pt x="1740456" y="3444072"/>
                </a:moveTo>
                <a:cubicBezTo>
                  <a:pt x="1738353" y="3444072"/>
                  <a:pt x="1738353" y="3444072"/>
                  <a:pt x="1736254" y="3444072"/>
                </a:cubicBezTo>
                <a:cubicBezTo>
                  <a:pt x="1736254" y="3448242"/>
                  <a:pt x="1725753" y="3452411"/>
                  <a:pt x="1725752" y="3444071"/>
                </a:cubicBezTo>
                <a:cubicBezTo>
                  <a:pt x="1721553" y="3439902"/>
                  <a:pt x="1719454" y="3452411"/>
                  <a:pt x="1715253" y="3448242"/>
                </a:cubicBezTo>
                <a:cubicBezTo>
                  <a:pt x="1715254" y="3452412"/>
                  <a:pt x="1717354" y="3456581"/>
                  <a:pt x="1713155" y="3460751"/>
                </a:cubicBezTo>
                <a:cubicBezTo>
                  <a:pt x="1717354" y="3464921"/>
                  <a:pt x="1721553" y="3460752"/>
                  <a:pt x="1717354" y="3452411"/>
                </a:cubicBezTo>
                <a:cubicBezTo>
                  <a:pt x="1723652" y="3452411"/>
                  <a:pt x="1734154" y="3460751"/>
                  <a:pt x="1740456" y="3444072"/>
                </a:cubicBezTo>
                <a:close/>
                <a:moveTo>
                  <a:pt x="1743489" y="3455296"/>
                </a:moveTo>
                <a:cubicBezTo>
                  <a:pt x="1741130" y="3455296"/>
                  <a:pt x="1738770" y="3459787"/>
                  <a:pt x="1736409" y="3464278"/>
                </a:cubicBezTo>
                <a:cubicBezTo>
                  <a:pt x="1738770" y="3468770"/>
                  <a:pt x="1743489" y="3464279"/>
                  <a:pt x="1743489" y="3455296"/>
                </a:cubicBezTo>
                <a:close/>
                <a:moveTo>
                  <a:pt x="1751408" y="3491222"/>
                </a:moveTo>
                <a:lnTo>
                  <a:pt x="1747530" y="3476466"/>
                </a:lnTo>
                <a:cubicBezTo>
                  <a:pt x="1749553" y="3484163"/>
                  <a:pt x="1745508" y="3480315"/>
                  <a:pt x="1745508" y="3488011"/>
                </a:cubicBezTo>
                <a:cubicBezTo>
                  <a:pt x="1747530" y="3486087"/>
                  <a:pt x="1749048" y="3487052"/>
                  <a:pt x="1750313" y="3488976"/>
                </a:cubicBezTo>
                <a:close/>
                <a:moveTo>
                  <a:pt x="1751613" y="3491644"/>
                </a:moveTo>
                <a:lnTo>
                  <a:pt x="1751408" y="3491222"/>
                </a:lnTo>
                <a:lnTo>
                  <a:pt x="1751575" y="3491861"/>
                </a:lnTo>
                <a:close/>
                <a:moveTo>
                  <a:pt x="1755117" y="3488012"/>
                </a:moveTo>
                <a:cubicBezTo>
                  <a:pt x="1755116" y="3485126"/>
                  <a:pt x="1754611" y="3482240"/>
                  <a:pt x="1753600" y="3480315"/>
                </a:cubicBezTo>
                <a:lnTo>
                  <a:pt x="1751613" y="3491644"/>
                </a:lnTo>
                <a:lnTo>
                  <a:pt x="1753600" y="3495710"/>
                </a:lnTo>
                <a:cubicBezTo>
                  <a:pt x="1754611" y="3493785"/>
                  <a:pt x="1755116" y="3490898"/>
                  <a:pt x="1755117" y="3488012"/>
                </a:cubicBezTo>
                <a:close/>
                <a:moveTo>
                  <a:pt x="1761689" y="3480315"/>
                </a:moveTo>
                <a:cubicBezTo>
                  <a:pt x="1761689" y="3476466"/>
                  <a:pt x="1759666" y="3472618"/>
                  <a:pt x="1759666" y="3468770"/>
                </a:cubicBezTo>
                <a:cubicBezTo>
                  <a:pt x="1757644" y="3472618"/>
                  <a:pt x="1755621" y="3468770"/>
                  <a:pt x="1755621" y="3476466"/>
                </a:cubicBezTo>
                <a:cubicBezTo>
                  <a:pt x="1757644" y="3476466"/>
                  <a:pt x="1757644" y="3476466"/>
                  <a:pt x="1759666" y="3472618"/>
                </a:cubicBezTo>
                <a:cubicBezTo>
                  <a:pt x="1759666" y="3476466"/>
                  <a:pt x="1759666" y="3480315"/>
                  <a:pt x="1761689" y="3480315"/>
                </a:cubicBezTo>
                <a:close/>
                <a:moveTo>
                  <a:pt x="1770791" y="3451447"/>
                </a:moveTo>
                <a:cubicBezTo>
                  <a:pt x="1768431" y="3451447"/>
                  <a:pt x="1763710" y="3455938"/>
                  <a:pt x="1763710" y="3460430"/>
                </a:cubicBezTo>
                <a:cubicBezTo>
                  <a:pt x="1766072" y="3464921"/>
                  <a:pt x="1770792" y="3460430"/>
                  <a:pt x="1770791" y="3451447"/>
                </a:cubicBezTo>
                <a:close/>
                <a:moveTo>
                  <a:pt x="1779924" y="3411922"/>
                </a:moveTo>
                <a:cubicBezTo>
                  <a:pt x="1779924" y="3419936"/>
                  <a:pt x="1775328" y="3419936"/>
                  <a:pt x="1773028" y="3415927"/>
                </a:cubicBezTo>
                <a:cubicBezTo>
                  <a:pt x="1773029" y="3423941"/>
                  <a:pt x="1775327" y="3423941"/>
                  <a:pt x="1775327" y="3423941"/>
                </a:cubicBezTo>
                <a:cubicBezTo>
                  <a:pt x="1770732" y="3423941"/>
                  <a:pt x="1766132" y="3419936"/>
                  <a:pt x="1763836" y="3407912"/>
                </a:cubicBezTo>
                <a:cubicBezTo>
                  <a:pt x="1768432" y="3407913"/>
                  <a:pt x="1773028" y="3415927"/>
                  <a:pt x="1779924" y="3411922"/>
                </a:cubicBezTo>
                <a:close/>
                <a:moveTo>
                  <a:pt x="1825479" y="3538108"/>
                </a:moveTo>
                <a:lnTo>
                  <a:pt x="1823130" y="3531399"/>
                </a:lnTo>
                <a:lnTo>
                  <a:pt x="1821314" y="3538319"/>
                </a:lnTo>
                <a:close/>
                <a:moveTo>
                  <a:pt x="1851168" y="3492063"/>
                </a:moveTo>
                <a:cubicBezTo>
                  <a:pt x="1851168" y="3504086"/>
                  <a:pt x="1848869" y="3508095"/>
                  <a:pt x="1846573" y="3504086"/>
                </a:cubicBezTo>
                <a:cubicBezTo>
                  <a:pt x="1846573" y="3496073"/>
                  <a:pt x="1848869" y="3496073"/>
                  <a:pt x="1851168" y="3492063"/>
                </a:cubicBezTo>
                <a:close/>
                <a:moveTo>
                  <a:pt x="2219172" y="3466019"/>
                </a:moveTo>
                <a:cubicBezTo>
                  <a:pt x="2217735" y="3468022"/>
                  <a:pt x="2215438" y="3470025"/>
                  <a:pt x="2214289" y="3472030"/>
                </a:cubicBezTo>
                <a:cubicBezTo>
                  <a:pt x="2213140" y="3470026"/>
                  <a:pt x="2214289" y="3468021"/>
                  <a:pt x="2215725" y="3466019"/>
                </a:cubicBezTo>
                <a:lnTo>
                  <a:pt x="2216478" y="3464586"/>
                </a:lnTo>
                <a:lnTo>
                  <a:pt x="2217558" y="3464416"/>
                </a:lnTo>
                <a:lnTo>
                  <a:pt x="2219019" y="3462802"/>
                </a:lnTo>
                <a:close/>
                <a:moveTo>
                  <a:pt x="2230377" y="3415927"/>
                </a:moveTo>
                <a:cubicBezTo>
                  <a:pt x="2228078" y="3415927"/>
                  <a:pt x="2228078" y="3411922"/>
                  <a:pt x="2225781" y="3411922"/>
                </a:cubicBezTo>
                <a:cubicBezTo>
                  <a:pt x="2225781" y="3407913"/>
                  <a:pt x="2228078" y="3407913"/>
                  <a:pt x="2230377" y="3407913"/>
                </a:cubicBezTo>
                <a:cubicBezTo>
                  <a:pt x="2230377" y="3415927"/>
                  <a:pt x="2230377" y="3415927"/>
                  <a:pt x="2230377" y="3415927"/>
                </a:cubicBezTo>
                <a:close/>
                <a:moveTo>
                  <a:pt x="2239569" y="3399897"/>
                </a:moveTo>
                <a:cubicBezTo>
                  <a:pt x="2239569" y="3415927"/>
                  <a:pt x="2234973" y="3407913"/>
                  <a:pt x="2232676" y="3415927"/>
                </a:cubicBezTo>
                <a:lnTo>
                  <a:pt x="2234759" y="3405030"/>
                </a:lnTo>
                <a:lnTo>
                  <a:pt x="2235446" y="3404827"/>
                </a:lnTo>
                <a:lnTo>
                  <a:pt x="2235650" y="3403317"/>
                </a:lnTo>
                <a:lnTo>
                  <a:pt x="2238995" y="3400399"/>
                </a:lnTo>
                <a:cubicBezTo>
                  <a:pt x="2239569" y="3399897"/>
                  <a:pt x="2239569" y="3399897"/>
                  <a:pt x="2239569" y="3399897"/>
                </a:cubicBezTo>
                <a:close/>
                <a:moveTo>
                  <a:pt x="2263522" y="3409854"/>
                </a:moveTo>
                <a:cubicBezTo>
                  <a:pt x="2263630" y="3411043"/>
                  <a:pt x="2263558" y="3412671"/>
                  <a:pt x="2263414" y="3414424"/>
                </a:cubicBezTo>
                <a:cubicBezTo>
                  <a:pt x="2263127" y="3417930"/>
                  <a:pt x="2262552" y="3421938"/>
                  <a:pt x="2262552" y="3423940"/>
                </a:cubicBezTo>
                <a:cubicBezTo>
                  <a:pt x="2262552" y="3423940"/>
                  <a:pt x="2262552" y="3419935"/>
                  <a:pt x="2260255" y="3423940"/>
                </a:cubicBezTo>
                <a:cubicBezTo>
                  <a:pt x="2260255" y="3415927"/>
                  <a:pt x="2262552" y="3415926"/>
                  <a:pt x="2262552" y="3407913"/>
                </a:cubicBezTo>
                <a:cubicBezTo>
                  <a:pt x="2263127" y="3407913"/>
                  <a:pt x="2263414" y="3408664"/>
                  <a:pt x="2263522" y="3409854"/>
                </a:cubicBezTo>
                <a:close/>
                <a:moveTo>
                  <a:pt x="2280394" y="3465541"/>
                </a:moveTo>
                <a:lnTo>
                  <a:pt x="2277203" y="3450992"/>
                </a:lnTo>
                <a:cubicBezTo>
                  <a:pt x="2275767" y="3445983"/>
                  <a:pt x="2274043" y="3441976"/>
                  <a:pt x="2271744" y="3439973"/>
                </a:cubicBezTo>
                <a:cubicBezTo>
                  <a:pt x="2271744" y="3447988"/>
                  <a:pt x="2276343" y="3456002"/>
                  <a:pt x="2274044" y="3460007"/>
                </a:cubicBezTo>
                <a:cubicBezTo>
                  <a:pt x="2271744" y="3460006"/>
                  <a:pt x="2271744" y="3451992"/>
                  <a:pt x="2269447" y="3451992"/>
                </a:cubicBezTo>
                <a:lnTo>
                  <a:pt x="2274208" y="3467131"/>
                </a:lnTo>
                <a:close/>
                <a:moveTo>
                  <a:pt x="2306218" y="3415927"/>
                </a:moveTo>
                <a:cubicBezTo>
                  <a:pt x="2301622" y="3419935"/>
                  <a:pt x="2303922" y="3407913"/>
                  <a:pt x="2299322" y="3407913"/>
                </a:cubicBezTo>
                <a:cubicBezTo>
                  <a:pt x="2299322" y="3419936"/>
                  <a:pt x="2303922" y="3419936"/>
                  <a:pt x="2306218" y="3415927"/>
                </a:cubicBezTo>
                <a:close/>
                <a:moveTo>
                  <a:pt x="2357936" y="3401264"/>
                </a:moveTo>
                <a:lnTo>
                  <a:pt x="2356780" y="3403908"/>
                </a:lnTo>
                <a:cubicBezTo>
                  <a:pt x="2356780" y="3401903"/>
                  <a:pt x="2356205" y="3400901"/>
                  <a:pt x="2355630" y="3399899"/>
                </a:cubicBezTo>
                <a:lnTo>
                  <a:pt x="2355306" y="3398770"/>
                </a:lnTo>
                <a:lnTo>
                  <a:pt x="2357788" y="3401172"/>
                </a:lnTo>
                <a:close/>
                <a:moveTo>
                  <a:pt x="2363334" y="3401037"/>
                </a:moveTo>
                <a:lnTo>
                  <a:pt x="2361376" y="3399897"/>
                </a:lnTo>
                <a:lnTo>
                  <a:pt x="2362030" y="3396421"/>
                </a:lnTo>
                <a:lnTo>
                  <a:pt x="2363082" y="3397564"/>
                </a:lnTo>
                <a:cubicBezTo>
                  <a:pt x="2363334" y="3398527"/>
                  <a:pt x="2363334" y="3399489"/>
                  <a:pt x="2363334" y="3399489"/>
                </a:cubicBezTo>
                <a:close/>
                <a:moveTo>
                  <a:pt x="2363717" y="3436844"/>
                </a:moveTo>
                <a:lnTo>
                  <a:pt x="2363334" y="3432205"/>
                </a:lnTo>
                <a:lnTo>
                  <a:pt x="2361960" y="3437487"/>
                </a:lnTo>
                <a:close/>
                <a:moveTo>
                  <a:pt x="2368272" y="3395894"/>
                </a:moveTo>
                <a:lnTo>
                  <a:pt x="2365895" y="3401878"/>
                </a:lnTo>
                <a:lnTo>
                  <a:pt x="2365357" y="3399488"/>
                </a:lnTo>
                <a:cubicBezTo>
                  <a:pt x="2364346" y="3399488"/>
                  <a:pt x="2364346" y="3398526"/>
                  <a:pt x="2364598" y="3396601"/>
                </a:cubicBezTo>
                <a:lnTo>
                  <a:pt x="2364733" y="3395070"/>
                </a:lnTo>
                <a:close/>
                <a:moveTo>
                  <a:pt x="2396323" y="3300639"/>
                </a:moveTo>
                <a:lnTo>
                  <a:pt x="2395056" y="3301443"/>
                </a:lnTo>
                <a:lnTo>
                  <a:pt x="2395492" y="3299076"/>
                </a:lnTo>
                <a:close/>
                <a:moveTo>
                  <a:pt x="2411871" y="3343195"/>
                </a:moveTo>
                <a:cubicBezTo>
                  <a:pt x="2407490" y="3339186"/>
                  <a:pt x="2405298" y="3323149"/>
                  <a:pt x="2409679" y="3319140"/>
                </a:cubicBezTo>
                <a:cubicBezTo>
                  <a:pt x="2408584" y="3319140"/>
                  <a:pt x="2405847" y="3316133"/>
                  <a:pt x="2403654" y="3314128"/>
                </a:cubicBezTo>
                <a:cubicBezTo>
                  <a:pt x="2401465" y="3312124"/>
                  <a:pt x="2399822" y="3311121"/>
                  <a:pt x="2400917" y="3315130"/>
                </a:cubicBezTo>
                <a:cubicBezTo>
                  <a:pt x="2405298" y="3315130"/>
                  <a:pt x="2403109" y="3323149"/>
                  <a:pt x="2405298" y="3335177"/>
                </a:cubicBezTo>
                <a:cubicBezTo>
                  <a:pt x="2400917" y="3331168"/>
                  <a:pt x="2405298" y="3343195"/>
                  <a:pt x="2398727" y="3339186"/>
                </a:cubicBezTo>
                <a:cubicBezTo>
                  <a:pt x="2400917" y="3351213"/>
                  <a:pt x="2403109" y="3347204"/>
                  <a:pt x="2407490" y="3355222"/>
                </a:cubicBezTo>
                <a:cubicBezTo>
                  <a:pt x="2407490" y="3347205"/>
                  <a:pt x="2407490" y="3343195"/>
                  <a:pt x="2409679" y="3343195"/>
                </a:cubicBezTo>
                <a:cubicBezTo>
                  <a:pt x="2409679" y="3343195"/>
                  <a:pt x="2411871" y="3347204"/>
                  <a:pt x="2411871" y="3343195"/>
                </a:cubicBezTo>
                <a:close/>
                <a:moveTo>
                  <a:pt x="2474562" y="3332132"/>
                </a:moveTo>
                <a:cubicBezTo>
                  <a:pt x="2473552" y="3330208"/>
                  <a:pt x="2472036" y="3329244"/>
                  <a:pt x="2470772" y="3329726"/>
                </a:cubicBezTo>
                <a:cubicBezTo>
                  <a:pt x="2469507" y="3330208"/>
                  <a:pt x="2468496" y="3332131"/>
                  <a:pt x="2468496" y="3335980"/>
                </a:cubicBezTo>
                <a:cubicBezTo>
                  <a:pt x="2472541" y="3332131"/>
                  <a:pt x="2472541" y="3339829"/>
                  <a:pt x="2474562" y="3332132"/>
                </a:cubicBezTo>
                <a:close/>
                <a:moveTo>
                  <a:pt x="2492374" y="3279682"/>
                </a:moveTo>
                <a:cubicBezTo>
                  <a:pt x="2490078" y="3287696"/>
                  <a:pt x="2483182" y="3291705"/>
                  <a:pt x="2480883" y="3287696"/>
                </a:cubicBezTo>
                <a:cubicBezTo>
                  <a:pt x="2483182" y="3275677"/>
                  <a:pt x="2487778" y="3279682"/>
                  <a:pt x="2492374" y="3279682"/>
                </a:cubicBezTo>
                <a:close/>
                <a:moveTo>
                  <a:pt x="2510181" y="190583"/>
                </a:moveTo>
                <a:cubicBezTo>
                  <a:pt x="2506518" y="190838"/>
                  <a:pt x="2502504" y="182965"/>
                  <a:pt x="2497184" y="187413"/>
                </a:cubicBezTo>
                <a:cubicBezTo>
                  <a:pt x="2496832" y="179284"/>
                  <a:pt x="2502328" y="178900"/>
                  <a:pt x="2502504" y="182965"/>
                </a:cubicBezTo>
                <a:lnTo>
                  <a:pt x="2501595" y="178951"/>
                </a:lnTo>
                <a:lnTo>
                  <a:pt x="2500497" y="179028"/>
                </a:lnTo>
                <a:cubicBezTo>
                  <a:pt x="2500497" y="179028"/>
                  <a:pt x="2500910" y="177981"/>
                  <a:pt x="2501369" y="177949"/>
                </a:cubicBezTo>
                <a:lnTo>
                  <a:pt x="2501595" y="178951"/>
                </a:lnTo>
                <a:lnTo>
                  <a:pt x="2505761" y="178662"/>
                </a:lnTo>
                <a:cubicBezTo>
                  <a:pt x="2507452" y="180582"/>
                  <a:pt x="2509002" y="184550"/>
                  <a:pt x="2510181" y="190583"/>
                </a:cubicBezTo>
                <a:close/>
                <a:moveTo>
                  <a:pt x="2526849" y="3291705"/>
                </a:moveTo>
                <a:cubicBezTo>
                  <a:pt x="2522253" y="3295709"/>
                  <a:pt x="2522253" y="3295709"/>
                  <a:pt x="2522253" y="3295709"/>
                </a:cubicBezTo>
                <a:cubicBezTo>
                  <a:pt x="2526849" y="3279682"/>
                  <a:pt x="2519953" y="3279682"/>
                  <a:pt x="2519953" y="3263653"/>
                </a:cubicBezTo>
                <a:cubicBezTo>
                  <a:pt x="2524549" y="3263654"/>
                  <a:pt x="2524549" y="3263654"/>
                  <a:pt x="2524549" y="3263654"/>
                </a:cubicBezTo>
                <a:cubicBezTo>
                  <a:pt x="2524549" y="3279681"/>
                  <a:pt x="2524549" y="3279681"/>
                  <a:pt x="2526849" y="3291705"/>
                </a:cubicBezTo>
                <a:close/>
                <a:moveTo>
                  <a:pt x="2556727" y="3235602"/>
                </a:moveTo>
                <a:cubicBezTo>
                  <a:pt x="2552128" y="3231597"/>
                  <a:pt x="2549831" y="3223583"/>
                  <a:pt x="2545236" y="3227588"/>
                </a:cubicBezTo>
                <a:cubicBezTo>
                  <a:pt x="2545236" y="3219574"/>
                  <a:pt x="2540637" y="3211560"/>
                  <a:pt x="2545236" y="3207554"/>
                </a:cubicBezTo>
                <a:cubicBezTo>
                  <a:pt x="2547532" y="3207555"/>
                  <a:pt x="2547532" y="3219574"/>
                  <a:pt x="2549831" y="3223583"/>
                </a:cubicBezTo>
                <a:cubicBezTo>
                  <a:pt x="2556727" y="3223583"/>
                  <a:pt x="2556727" y="3223583"/>
                  <a:pt x="2556727" y="3223583"/>
                </a:cubicBezTo>
                <a:cubicBezTo>
                  <a:pt x="2556727" y="3227588"/>
                  <a:pt x="2556727" y="3227588"/>
                  <a:pt x="2556727" y="3235602"/>
                </a:cubicBezTo>
                <a:close/>
                <a:moveTo>
                  <a:pt x="2559023" y="3191523"/>
                </a:moveTo>
                <a:cubicBezTo>
                  <a:pt x="2556727" y="3191523"/>
                  <a:pt x="2554428" y="3183508"/>
                  <a:pt x="2554428" y="3175494"/>
                </a:cubicBezTo>
                <a:cubicBezTo>
                  <a:pt x="2559023" y="3175494"/>
                  <a:pt x="2559023" y="3175494"/>
                  <a:pt x="2559023" y="3175494"/>
                </a:cubicBezTo>
                <a:cubicBezTo>
                  <a:pt x="2559023" y="3191523"/>
                  <a:pt x="2559023" y="3191523"/>
                  <a:pt x="2559023" y="3191523"/>
                </a:cubicBezTo>
                <a:close/>
                <a:moveTo>
                  <a:pt x="2591684" y="290865"/>
                </a:moveTo>
                <a:cubicBezTo>
                  <a:pt x="2590028" y="295058"/>
                  <a:pt x="2588197" y="295186"/>
                  <a:pt x="2586364" y="295314"/>
                </a:cubicBezTo>
                <a:cubicBezTo>
                  <a:pt x="2585775" y="292298"/>
                  <a:pt x="2585687" y="290267"/>
                  <a:pt x="2585919" y="288977"/>
                </a:cubicBezTo>
                <a:cubicBezTo>
                  <a:pt x="2586613" y="285108"/>
                  <a:pt x="2590179" y="287915"/>
                  <a:pt x="2591684" y="290865"/>
                </a:cubicBezTo>
                <a:close/>
                <a:moveTo>
                  <a:pt x="2603149" y="215448"/>
                </a:moveTo>
                <a:lnTo>
                  <a:pt x="2602397" y="207928"/>
                </a:lnTo>
                <a:lnTo>
                  <a:pt x="2602238" y="207851"/>
                </a:lnTo>
                <a:lnTo>
                  <a:pt x="2599454" y="211789"/>
                </a:lnTo>
                <a:cubicBezTo>
                  <a:pt x="2601219" y="211665"/>
                  <a:pt x="2601219" y="211665"/>
                  <a:pt x="2601219" y="211665"/>
                </a:cubicBezTo>
                <a:cubicBezTo>
                  <a:pt x="2599623" y="215695"/>
                  <a:pt x="2599454" y="211789"/>
                  <a:pt x="2599623" y="215695"/>
                </a:cubicBezTo>
                <a:cubicBezTo>
                  <a:pt x="2603149" y="215448"/>
                  <a:pt x="2603149" y="215448"/>
                  <a:pt x="2603149" y="215448"/>
                </a:cubicBezTo>
                <a:close/>
                <a:moveTo>
                  <a:pt x="2615898" y="214628"/>
                </a:moveTo>
                <a:lnTo>
                  <a:pt x="2615314" y="214273"/>
                </a:lnTo>
                <a:lnTo>
                  <a:pt x="2615510" y="216428"/>
                </a:lnTo>
                <a:close/>
                <a:moveTo>
                  <a:pt x="2616189" y="223864"/>
                </a:moveTo>
                <a:lnTo>
                  <a:pt x="2615510" y="216428"/>
                </a:lnTo>
                <a:lnTo>
                  <a:pt x="2614817" y="219637"/>
                </a:lnTo>
                <a:close/>
                <a:moveTo>
                  <a:pt x="2620460" y="227518"/>
                </a:moveTo>
                <a:cubicBezTo>
                  <a:pt x="2618698" y="227641"/>
                  <a:pt x="2617817" y="227703"/>
                  <a:pt x="2617112" y="226718"/>
                </a:cubicBezTo>
                <a:lnTo>
                  <a:pt x="2616189" y="223864"/>
                </a:lnTo>
                <a:lnTo>
                  <a:pt x="2617294" y="236010"/>
                </a:lnTo>
                <a:cubicBezTo>
                  <a:pt x="2617115" y="231889"/>
                  <a:pt x="2620638" y="231643"/>
                  <a:pt x="2620460" y="227518"/>
                </a:cubicBezTo>
                <a:close/>
                <a:moveTo>
                  <a:pt x="2627972" y="3071306"/>
                </a:moveTo>
                <a:lnTo>
                  <a:pt x="2623373" y="3071305"/>
                </a:lnTo>
                <a:cubicBezTo>
                  <a:pt x="2623373" y="3059286"/>
                  <a:pt x="2627972" y="3059287"/>
                  <a:pt x="2627972" y="3071306"/>
                </a:cubicBezTo>
                <a:close/>
                <a:moveTo>
                  <a:pt x="2634024" y="242520"/>
                </a:moveTo>
                <a:cubicBezTo>
                  <a:pt x="2634024" y="250535"/>
                  <a:pt x="2631841" y="250535"/>
                  <a:pt x="2629660" y="246527"/>
                </a:cubicBezTo>
                <a:cubicBezTo>
                  <a:pt x="2629660" y="238513"/>
                  <a:pt x="2634024" y="238513"/>
                  <a:pt x="2634024" y="242520"/>
                </a:cubicBezTo>
                <a:close/>
                <a:moveTo>
                  <a:pt x="2636172" y="299991"/>
                </a:moveTo>
                <a:cubicBezTo>
                  <a:pt x="2634165" y="296054"/>
                  <a:pt x="2630680" y="300374"/>
                  <a:pt x="2630151" y="288179"/>
                </a:cubicBezTo>
                <a:cubicBezTo>
                  <a:pt x="2633813" y="287924"/>
                  <a:pt x="2635644" y="287796"/>
                  <a:pt x="2636172" y="299991"/>
                </a:cubicBezTo>
                <a:close/>
                <a:moveTo>
                  <a:pt x="2637164" y="3095352"/>
                </a:moveTo>
                <a:cubicBezTo>
                  <a:pt x="2634865" y="3103367"/>
                  <a:pt x="2632568" y="3103367"/>
                  <a:pt x="2630269" y="3107371"/>
                </a:cubicBezTo>
                <a:cubicBezTo>
                  <a:pt x="2630269" y="3103366"/>
                  <a:pt x="2627973" y="3099358"/>
                  <a:pt x="2627972" y="3091343"/>
                </a:cubicBezTo>
                <a:cubicBezTo>
                  <a:pt x="2632568" y="3087338"/>
                  <a:pt x="2632568" y="3099358"/>
                  <a:pt x="2637164" y="3095352"/>
                </a:cubicBezTo>
                <a:close/>
                <a:moveTo>
                  <a:pt x="2642537" y="271324"/>
                </a:moveTo>
                <a:lnTo>
                  <a:pt x="2641507" y="274651"/>
                </a:lnTo>
                <a:lnTo>
                  <a:pt x="2640177" y="271442"/>
                </a:lnTo>
                <a:close/>
                <a:moveTo>
                  <a:pt x="2660199" y="276653"/>
                </a:moveTo>
                <a:lnTo>
                  <a:pt x="2656490" y="281247"/>
                </a:lnTo>
                <a:lnTo>
                  <a:pt x="2655819" y="280868"/>
                </a:lnTo>
                <a:lnTo>
                  <a:pt x="2657396" y="276706"/>
                </a:lnTo>
                <a:close/>
                <a:moveTo>
                  <a:pt x="2663474" y="294008"/>
                </a:moveTo>
                <a:cubicBezTo>
                  <a:pt x="2661641" y="294136"/>
                  <a:pt x="2661641" y="294136"/>
                  <a:pt x="2661466" y="290070"/>
                </a:cubicBezTo>
                <a:cubicBezTo>
                  <a:pt x="2659634" y="290198"/>
                  <a:pt x="2660161" y="302388"/>
                  <a:pt x="2657978" y="294391"/>
                </a:cubicBezTo>
                <a:cubicBezTo>
                  <a:pt x="2657626" y="286261"/>
                  <a:pt x="2662946" y="281817"/>
                  <a:pt x="2663474" y="294008"/>
                </a:cubicBezTo>
                <a:close/>
                <a:moveTo>
                  <a:pt x="2669115" y="276495"/>
                </a:moveTo>
                <a:lnTo>
                  <a:pt x="2668507" y="279006"/>
                </a:lnTo>
                <a:cubicBezTo>
                  <a:pt x="2667916" y="279939"/>
                  <a:pt x="2667228" y="279987"/>
                  <a:pt x="2666520" y="279527"/>
                </a:cubicBezTo>
                <a:lnTo>
                  <a:pt x="2664533" y="276572"/>
                </a:lnTo>
                <a:close/>
                <a:moveTo>
                  <a:pt x="2671639" y="3071306"/>
                </a:moveTo>
                <a:cubicBezTo>
                  <a:pt x="2667039" y="3071305"/>
                  <a:pt x="2662444" y="3071306"/>
                  <a:pt x="2662444" y="3079320"/>
                </a:cubicBezTo>
                <a:cubicBezTo>
                  <a:pt x="2657848" y="3083329"/>
                  <a:pt x="2657848" y="3079320"/>
                  <a:pt x="2655551" y="3079320"/>
                </a:cubicBezTo>
                <a:cubicBezTo>
                  <a:pt x="2655551" y="3071306"/>
                  <a:pt x="2657848" y="3063292"/>
                  <a:pt x="2662444" y="3059286"/>
                </a:cubicBezTo>
                <a:cubicBezTo>
                  <a:pt x="2660147" y="3047264"/>
                  <a:pt x="2657848" y="3063292"/>
                  <a:pt x="2657848" y="3059287"/>
                </a:cubicBezTo>
                <a:cubicBezTo>
                  <a:pt x="2655551" y="3047263"/>
                  <a:pt x="2662444" y="3051272"/>
                  <a:pt x="2664743" y="3051273"/>
                </a:cubicBezTo>
                <a:cubicBezTo>
                  <a:pt x="2664743" y="3063292"/>
                  <a:pt x="2671639" y="3059287"/>
                  <a:pt x="2671639" y="3071306"/>
                </a:cubicBezTo>
                <a:close/>
                <a:moveTo>
                  <a:pt x="2682449" y="3174529"/>
                </a:moveTo>
                <a:lnTo>
                  <a:pt x="2682087" y="3174271"/>
                </a:lnTo>
                <a:cubicBezTo>
                  <a:pt x="2680708" y="3172898"/>
                  <a:pt x="2679437" y="3171517"/>
                  <a:pt x="2678204" y="3170991"/>
                </a:cubicBezTo>
                <a:lnTo>
                  <a:pt x="2676209" y="3171998"/>
                </a:lnTo>
                <a:lnTo>
                  <a:pt x="2680830" y="3159465"/>
                </a:lnTo>
                <a:close/>
                <a:moveTo>
                  <a:pt x="2688710" y="307882"/>
                </a:moveTo>
                <a:lnTo>
                  <a:pt x="2687988" y="308601"/>
                </a:lnTo>
                <a:lnTo>
                  <a:pt x="2687811" y="308473"/>
                </a:lnTo>
                <a:lnTo>
                  <a:pt x="2688539" y="306635"/>
                </a:lnTo>
                <a:close/>
                <a:moveTo>
                  <a:pt x="2707258" y="286873"/>
                </a:moveTo>
                <a:cubicBezTo>
                  <a:pt x="2706342" y="286938"/>
                  <a:pt x="2705426" y="287002"/>
                  <a:pt x="2704783" y="288066"/>
                </a:cubicBezTo>
                <a:lnTo>
                  <a:pt x="2703969" y="295060"/>
                </a:lnTo>
                <a:lnTo>
                  <a:pt x="2699987" y="296617"/>
                </a:lnTo>
                <a:cubicBezTo>
                  <a:pt x="2695080" y="298621"/>
                  <a:pt x="2690038" y="301125"/>
                  <a:pt x="2685131" y="304632"/>
                </a:cubicBezTo>
                <a:lnTo>
                  <a:pt x="2684029" y="305733"/>
                </a:lnTo>
                <a:lnTo>
                  <a:pt x="2677081" y="300701"/>
                </a:lnTo>
                <a:cubicBezTo>
                  <a:pt x="2672982" y="301496"/>
                  <a:pt x="2669495" y="305814"/>
                  <a:pt x="2669846" y="313940"/>
                </a:cubicBezTo>
                <a:cubicBezTo>
                  <a:pt x="2667663" y="305942"/>
                  <a:pt x="2667838" y="310007"/>
                  <a:pt x="2665479" y="297944"/>
                </a:cubicBezTo>
                <a:cubicBezTo>
                  <a:pt x="2668967" y="293624"/>
                  <a:pt x="2676647" y="301237"/>
                  <a:pt x="2676119" y="289047"/>
                </a:cubicBezTo>
                <a:cubicBezTo>
                  <a:pt x="2670799" y="293496"/>
                  <a:pt x="2665479" y="297944"/>
                  <a:pt x="2668615" y="285494"/>
                </a:cubicBezTo>
                <a:cubicBezTo>
                  <a:pt x="2666784" y="285622"/>
                  <a:pt x="2667136" y="293752"/>
                  <a:pt x="2665303" y="293880"/>
                </a:cubicBezTo>
                <a:cubicBezTo>
                  <a:pt x="2664776" y="281690"/>
                  <a:pt x="2664776" y="281690"/>
                  <a:pt x="2664776" y="281690"/>
                </a:cubicBezTo>
                <a:cubicBezTo>
                  <a:pt x="2665691" y="281626"/>
                  <a:pt x="2667524" y="281498"/>
                  <a:pt x="2668853" y="280385"/>
                </a:cubicBezTo>
                <a:lnTo>
                  <a:pt x="2669430" y="276490"/>
                </a:lnTo>
                <a:lnTo>
                  <a:pt x="2671434" y="276456"/>
                </a:lnTo>
                <a:cubicBezTo>
                  <a:pt x="2673819" y="275329"/>
                  <a:pt x="2676000" y="272574"/>
                  <a:pt x="2677635" y="266563"/>
                </a:cubicBezTo>
                <a:cubicBezTo>
                  <a:pt x="2679817" y="270570"/>
                  <a:pt x="2681996" y="274578"/>
                  <a:pt x="2679817" y="282592"/>
                </a:cubicBezTo>
                <a:cubicBezTo>
                  <a:pt x="2684178" y="274578"/>
                  <a:pt x="2686357" y="278585"/>
                  <a:pt x="2692900" y="270570"/>
                </a:cubicBezTo>
                <a:cubicBezTo>
                  <a:pt x="2694536" y="277583"/>
                  <a:pt x="2696989" y="280588"/>
                  <a:pt x="2699851" y="281527"/>
                </a:cubicBezTo>
                <a:lnTo>
                  <a:pt x="2700618" y="281410"/>
                </a:lnTo>
                <a:lnTo>
                  <a:pt x="2701762" y="287257"/>
                </a:lnTo>
                <a:cubicBezTo>
                  <a:pt x="2701630" y="284210"/>
                  <a:pt x="2701678" y="282678"/>
                  <a:pt x="2701846" y="281902"/>
                </a:cubicBezTo>
                <a:lnTo>
                  <a:pt x="2702623" y="281103"/>
                </a:lnTo>
                <a:lnTo>
                  <a:pt x="2706215" y="280553"/>
                </a:lnTo>
                <a:close/>
                <a:moveTo>
                  <a:pt x="2708610" y="293246"/>
                </a:moveTo>
                <a:lnTo>
                  <a:pt x="2704118" y="295002"/>
                </a:lnTo>
                <a:lnTo>
                  <a:pt x="2707183" y="290446"/>
                </a:lnTo>
                <a:close/>
                <a:moveTo>
                  <a:pt x="2714227" y="3121089"/>
                </a:moveTo>
                <a:cubicBezTo>
                  <a:pt x="2712556" y="3121206"/>
                  <a:pt x="2712217" y="3113392"/>
                  <a:pt x="2708873" y="3113625"/>
                </a:cubicBezTo>
                <a:cubicBezTo>
                  <a:pt x="2709211" y="3121439"/>
                  <a:pt x="2710592" y="3124281"/>
                  <a:pt x="2711868" y="3124681"/>
                </a:cubicBezTo>
                <a:cubicBezTo>
                  <a:pt x="2713143" y="3125083"/>
                  <a:pt x="2714312" y="3123042"/>
                  <a:pt x="2714227" y="3121089"/>
                </a:cubicBezTo>
                <a:close/>
                <a:moveTo>
                  <a:pt x="2725610" y="286599"/>
                </a:moveTo>
                <a:lnTo>
                  <a:pt x="2711450" y="292136"/>
                </a:lnTo>
                <a:lnTo>
                  <a:pt x="2711095" y="290683"/>
                </a:lnTo>
                <a:cubicBezTo>
                  <a:pt x="2712575" y="282425"/>
                  <a:pt x="2714583" y="286362"/>
                  <a:pt x="2716240" y="282169"/>
                </a:cubicBezTo>
                <a:lnTo>
                  <a:pt x="2716152" y="278480"/>
                </a:lnTo>
                <a:lnTo>
                  <a:pt x="2718659" y="277896"/>
                </a:lnTo>
                <a:cubicBezTo>
                  <a:pt x="2721521" y="278334"/>
                  <a:pt x="2723975" y="280588"/>
                  <a:pt x="2725610" y="286599"/>
                </a:cubicBezTo>
                <a:close/>
                <a:moveTo>
                  <a:pt x="2736461" y="3012121"/>
                </a:moveTo>
                <a:cubicBezTo>
                  <a:pt x="2736461" y="3020135"/>
                  <a:pt x="2731865" y="3024140"/>
                  <a:pt x="2727269" y="3028149"/>
                </a:cubicBezTo>
                <a:lnTo>
                  <a:pt x="2727269" y="3010935"/>
                </a:lnTo>
                <a:lnTo>
                  <a:pt x="2733885" y="3009874"/>
                </a:lnTo>
                <a:close/>
                <a:moveTo>
                  <a:pt x="2745656" y="3084248"/>
                </a:moveTo>
                <a:cubicBezTo>
                  <a:pt x="2745656" y="3096271"/>
                  <a:pt x="2743356" y="3088257"/>
                  <a:pt x="2738761" y="3088257"/>
                </a:cubicBezTo>
                <a:cubicBezTo>
                  <a:pt x="2738761" y="3076234"/>
                  <a:pt x="2741057" y="3084248"/>
                  <a:pt x="2745656" y="3084248"/>
                </a:cubicBezTo>
                <a:close/>
                <a:moveTo>
                  <a:pt x="2795689" y="2975750"/>
                </a:moveTo>
                <a:lnTo>
                  <a:pt x="2795086" y="2978377"/>
                </a:lnTo>
                <a:lnTo>
                  <a:pt x="2794715" y="2976364"/>
                </a:lnTo>
                <a:lnTo>
                  <a:pt x="2794988" y="2976322"/>
                </a:lnTo>
                <a:close/>
                <a:moveTo>
                  <a:pt x="2805410" y="2992083"/>
                </a:moveTo>
                <a:cubicBezTo>
                  <a:pt x="2803110" y="2992083"/>
                  <a:pt x="2803110" y="2988078"/>
                  <a:pt x="2800814" y="2988078"/>
                </a:cubicBezTo>
                <a:cubicBezTo>
                  <a:pt x="2800814" y="2992083"/>
                  <a:pt x="2800814" y="2996092"/>
                  <a:pt x="2800814" y="3000097"/>
                </a:cubicBezTo>
                <a:cubicBezTo>
                  <a:pt x="2800814" y="2992083"/>
                  <a:pt x="2805410" y="3000098"/>
                  <a:pt x="2805410" y="2992083"/>
                </a:cubicBezTo>
                <a:close/>
                <a:moveTo>
                  <a:pt x="2816681" y="2984069"/>
                </a:moveTo>
                <a:lnTo>
                  <a:pt x="2813740" y="2984070"/>
                </a:lnTo>
                <a:lnTo>
                  <a:pt x="2813219" y="2979716"/>
                </a:lnTo>
                <a:lnTo>
                  <a:pt x="2814847" y="2975032"/>
                </a:lnTo>
                <a:lnTo>
                  <a:pt x="2814972" y="2974385"/>
                </a:lnTo>
                <a:lnTo>
                  <a:pt x="2816424" y="2975136"/>
                </a:lnTo>
                <a:close/>
                <a:moveTo>
                  <a:pt x="2832068" y="2959055"/>
                </a:moveTo>
                <a:cubicBezTo>
                  <a:pt x="2831980" y="2957023"/>
                  <a:pt x="2831478" y="2956038"/>
                  <a:pt x="2830825" y="2962199"/>
                </a:cubicBezTo>
                <a:lnTo>
                  <a:pt x="2831877" y="2961820"/>
                </a:lnTo>
                <a:close/>
                <a:moveTo>
                  <a:pt x="2832199" y="3153994"/>
                </a:moveTo>
                <a:cubicBezTo>
                  <a:pt x="2829936" y="3140437"/>
                  <a:pt x="2821773" y="3145579"/>
                  <a:pt x="2818627" y="3150370"/>
                </a:cubicBezTo>
                <a:cubicBezTo>
                  <a:pt x="2823643" y="3150020"/>
                  <a:pt x="2828855" y="3154227"/>
                  <a:pt x="2832199" y="3153994"/>
                </a:cubicBezTo>
                <a:close/>
                <a:moveTo>
                  <a:pt x="2837837" y="2959671"/>
                </a:moveTo>
                <a:lnTo>
                  <a:pt x="2831877" y="2961820"/>
                </a:lnTo>
                <a:lnTo>
                  <a:pt x="2831856" y="2962127"/>
                </a:lnTo>
                <a:cubicBezTo>
                  <a:pt x="2831660" y="2962904"/>
                  <a:pt x="2831327" y="2963183"/>
                  <a:pt x="2830825" y="2962199"/>
                </a:cubicBezTo>
                <a:cubicBezTo>
                  <a:pt x="2828820" y="2958262"/>
                  <a:pt x="2830650" y="2958135"/>
                  <a:pt x="2828468" y="2950135"/>
                </a:cubicBezTo>
                <a:cubicBezTo>
                  <a:pt x="2833961" y="2949752"/>
                  <a:pt x="2836146" y="2957751"/>
                  <a:pt x="2837450" y="2945432"/>
                </a:cubicBezTo>
                <a:cubicBezTo>
                  <a:pt x="2840461" y="2951336"/>
                  <a:pt x="2839765" y="2956479"/>
                  <a:pt x="2837837" y="2959671"/>
                </a:cubicBezTo>
                <a:close/>
                <a:moveTo>
                  <a:pt x="2900744" y="2953258"/>
                </a:moveTo>
                <a:cubicBezTo>
                  <a:pt x="2900405" y="2945444"/>
                  <a:pt x="2900405" y="2945444"/>
                  <a:pt x="2900405" y="2945444"/>
                </a:cubicBezTo>
                <a:cubicBezTo>
                  <a:pt x="2898643" y="2945567"/>
                  <a:pt x="2898813" y="2949473"/>
                  <a:pt x="2899150" y="2957287"/>
                </a:cubicBezTo>
                <a:cubicBezTo>
                  <a:pt x="2900744" y="2953258"/>
                  <a:pt x="2900744" y="2953258"/>
                  <a:pt x="2900744" y="2953258"/>
                </a:cubicBezTo>
                <a:close/>
                <a:moveTo>
                  <a:pt x="2926103" y="2931832"/>
                </a:moveTo>
                <a:lnTo>
                  <a:pt x="2925853" y="2930411"/>
                </a:lnTo>
                <a:lnTo>
                  <a:pt x="2925406" y="2930965"/>
                </a:lnTo>
                <a:close/>
                <a:moveTo>
                  <a:pt x="2928913" y="2926607"/>
                </a:moveTo>
                <a:cubicBezTo>
                  <a:pt x="2927248" y="2930837"/>
                  <a:pt x="2926893" y="2922632"/>
                  <a:pt x="2925228" y="2926864"/>
                </a:cubicBezTo>
                <a:lnTo>
                  <a:pt x="2925853" y="2930411"/>
                </a:lnTo>
                <a:close/>
                <a:moveTo>
                  <a:pt x="2945847" y="2933653"/>
                </a:moveTo>
                <a:cubicBezTo>
                  <a:pt x="2940142" y="2929936"/>
                  <a:pt x="2945314" y="2921346"/>
                  <a:pt x="2944781" y="2909041"/>
                </a:cubicBezTo>
                <a:cubicBezTo>
                  <a:pt x="2939609" y="2917630"/>
                  <a:pt x="2932243" y="2918144"/>
                  <a:pt x="2929446" y="2938912"/>
                </a:cubicBezTo>
                <a:cubicBezTo>
                  <a:pt x="2929268" y="2934810"/>
                  <a:pt x="2928303" y="2933850"/>
                  <a:pt x="2927358" y="2933399"/>
                </a:cubicBezTo>
                <a:lnTo>
                  <a:pt x="2926103" y="2931832"/>
                </a:lnTo>
                <a:lnTo>
                  <a:pt x="2927374" y="2939056"/>
                </a:lnTo>
                <a:cubicBezTo>
                  <a:pt x="2927737" y="2942117"/>
                  <a:pt x="2927869" y="2945193"/>
                  <a:pt x="2928136" y="2951346"/>
                </a:cubicBezTo>
                <a:cubicBezTo>
                  <a:pt x="2928913" y="2926607"/>
                  <a:pt x="2941985" y="2929808"/>
                  <a:pt x="2945847" y="2933653"/>
                </a:cubicBezTo>
                <a:close/>
                <a:moveTo>
                  <a:pt x="2957878" y="2925758"/>
                </a:moveTo>
                <a:cubicBezTo>
                  <a:pt x="2956116" y="2925881"/>
                  <a:pt x="2952759" y="2930034"/>
                  <a:pt x="2954016" y="2918191"/>
                </a:cubicBezTo>
                <a:cubicBezTo>
                  <a:pt x="2950490" y="2918437"/>
                  <a:pt x="2949066" y="2926373"/>
                  <a:pt x="2947305" y="2926496"/>
                </a:cubicBezTo>
                <a:cubicBezTo>
                  <a:pt x="2947473" y="2930403"/>
                  <a:pt x="2948481" y="2933271"/>
                  <a:pt x="2949425" y="2934675"/>
                </a:cubicBezTo>
                <a:cubicBezTo>
                  <a:pt x="2950369" y="2936079"/>
                  <a:pt x="2951251" y="2936017"/>
                  <a:pt x="2951166" y="2934063"/>
                </a:cubicBezTo>
                <a:cubicBezTo>
                  <a:pt x="2951166" y="2934063"/>
                  <a:pt x="2949066" y="2926373"/>
                  <a:pt x="2950659" y="2922343"/>
                </a:cubicBezTo>
                <a:cubicBezTo>
                  <a:pt x="2952590" y="2926127"/>
                  <a:pt x="2958554" y="2941384"/>
                  <a:pt x="2957878" y="2925758"/>
                </a:cubicBezTo>
                <a:close/>
                <a:moveTo>
                  <a:pt x="3025250" y="2904343"/>
                </a:moveTo>
                <a:lnTo>
                  <a:pt x="3024168" y="2904886"/>
                </a:lnTo>
                <a:cubicBezTo>
                  <a:pt x="3020316" y="2906707"/>
                  <a:pt x="3016166" y="2906997"/>
                  <a:pt x="3012033" y="2896945"/>
                </a:cubicBezTo>
                <a:cubicBezTo>
                  <a:pt x="3013699" y="2892692"/>
                  <a:pt x="3015545" y="2892563"/>
                  <a:pt x="3015367" y="2888440"/>
                </a:cubicBezTo>
                <a:cubicBezTo>
                  <a:pt x="3013521" y="2888569"/>
                  <a:pt x="3005194" y="2909830"/>
                  <a:pt x="3006503" y="2897332"/>
                </a:cubicBezTo>
                <a:cubicBezTo>
                  <a:pt x="2994307" y="2914726"/>
                  <a:pt x="2975511" y="2907766"/>
                  <a:pt x="2964625" y="2912662"/>
                </a:cubicBezTo>
                <a:cubicBezTo>
                  <a:pt x="2961651" y="2929415"/>
                  <a:pt x="2960580" y="2904674"/>
                  <a:pt x="2959630" y="2925420"/>
                </a:cubicBezTo>
                <a:cubicBezTo>
                  <a:pt x="2961473" y="2925291"/>
                  <a:pt x="2964285" y="2926129"/>
                  <a:pt x="2967303" y="2926435"/>
                </a:cubicBezTo>
                <a:cubicBezTo>
                  <a:pt x="2970322" y="2926740"/>
                  <a:pt x="2973549" y="2926515"/>
                  <a:pt x="2976225" y="2924261"/>
                </a:cubicBezTo>
                <a:cubicBezTo>
                  <a:pt x="2974381" y="2924390"/>
                  <a:pt x="2972537" y="2924519"/>
                  <a:pt x="2972360" y="2920395"/>
                </a:cubicBezTo>
                <a:cubicBezTo>
                  <a:pt x="2981578" y="2919752"/>
                  <a:pt x="2993000" y="2927226"/>
                  <a:pt x="3003349" y="2909959"/>
                </a:cubicBezTo>
                <a:cubicBezTo>
                  <a:pt x="3005372" y="2913954"/>
                  <a:pt x="3007038" y="2909701"/>
                  <a:pt x="3009238" y="2917821"/>
                </a:cubicBezTo>
                <a:cubicBezTo>
                  <a:pt x="3011827" y="2913503"/>
                  <a:pt x="3014592" y="2913309"/>
                  <a:pt x="3017335" y="2912602"/>
                </a:cubicBezTo>
                <a:close/>
                <a:moveTo>
                  <a:pt x="3025319" y="2904308"/>
                </a:moveTo>
                <a:lnTo>
                  <a:pt x="3025299" y="2904291"/>
                </a:lnTo>
                <a:lnTo>
                  <a:pt x="3025250" y="2904343"/>
                </a:lnTo>
                <a:close/>
                <a:moveTo>
                  <a:pt x="3034520" y="2903647"/>
                </a:moveTo>
                <a:cubicBezTo>
                  <a:pt x="3033048" y="2901682"/>
                  <a:pt x="3031423" y="2901537"/>
                  <a:pt x="3029683" y="2902111"/>
                </a:cubicBezTo>
                <a:lnTo>
                  <a:pt x="3025319" y="2904308"/>
                </a:lnTo>
                <a:lnTo>
                  <a:pt x="3031559" y="2910058"/>
                </a:lnTo>
                <a:cubicBezTo>
                  <a:pt x="3034324" y="2909865"/>
                  <a:pt x="3036540" y="2907641"/>
                  <a:pt x="3034520" y="2903647"/>
                </a:cubicBezTo>
                <a:close/>
                <a:moveTo>
                  <a:pt x="3049172" y="2932120"/>
                </a:moveTo>
                <a:cubicBezTo>
                  <a:pt x="3049045" y="2929190"/>
                  <a:pt x="3047994" y="2925345"/>
                  <a:pt x="3046147" y="2923516"/>
                </a:cubicBezTo>
                <a:cubicBezTo>
                  <a:pt x="3046316" y="2927421"/>
                  <a:pt x="3046316" y="2927421"/>
                  <a:pt x="3046654" y="2935235"/>
                </a:cubicBezTo>
                <a:cubicBezTo>
                  <a:pt x="3048502" y="2937065"/>
                  <a:pt x="3049298" y="2935050"/>
                  <a:pt x="3049172" y="2932120"/>
                </a:cubicBezTo>
                <a:close/>
                <a:moveTo>
                  <a:pt x="3050615" y="2950142"/>
                </a:moveTo>
                <a:cubicBezTo>
                  <a:pt x="3050729" y="2947685"/>
                  <a:pt x="3050602" y="2944756"/>
                  <a:pt x="3050518" y="2942802"/>
                </a:cubicBezTo>
                <a:cubicBezTo>
                  <a:pt x="3048756" y="2942925"/>
                  <a:pt x="3048756" y="2942925"/>
                  <a:pt x="3048588" y="2939018"/>
                </a:cubicBezTo>
                <a:cubicBezTo>
                  <a:pt x="3049263" y="2954644"/>
                  <a:pt x="3049263" y="2954644"/>
                  <a:pt x="3049263" y="2954644"/>
                </a:cubicBezTo>
                <a:cubicBezTo>
                  <a:pt x="3050144" y="2954582"/>
                  <a:pt x="3050500" y="2952599"/>
                  <a:pt x="3050615" y="2950142"/>
                </a:cubicBezTo>
                <a:close/>
                <a:moveTo>
                  <a:pt x="3052868" y="2988743"/>
                </a:moveTo>
                <a:lnTo>
                  <a:pt x="3052494" y="2988459"/>
                </a:lnTo>
                <a:cubicBezTo>
                  <a:pt x="3052135" y="2980157"/>
                  <a:pt x="3052135" y="2980157"/>
                  <a:pt x="3052135" y="2980157"/>
                </a:cubicBezTo>
                <a:cubicBezTo>
                  <a:pt x="3051163" y="2978142"/>
                  <a:pt x="3051253" y="2980219"/>
                  <a:pt x="3051630" y="2983835"/>
                </a:cubicBezTo>
                <a:lnTo>
                  <a:pt x="3052167" y="2989514"/>
                </a:lnTo>
                <a:close/>
                <a:moveTo>
                  <a:pt x="3060420" y="2906192"/>
                </a:moveTo>
                <a:cubicBezTo>
                  <a:pt x="3060223" y="2901635"/>
                  <a:pt x="3060223" y="2901635"/>
                  <a:pt x="3060026" y="2897076"/>
                </a:cubicBezTo>
                <a:cubicBezTo>
                  <a:pt x="3051271" y="2906831"/>
                  <a:pt x="3041729" y="2898354"/>
                  <a:pt x="3036633" y="2907853"/>
                </a:cubicBezTo>
                <a:cubicBezTo>
                  <a:pt x="3041305" y="2909813"/>
                  <a:pt x="3044967" y="2909558"/>
                  <a:pt x="3048601" y="2908731"/>
                </a:cubicBezTo>
                <a:cubicBezTo>
                  <a:pt x="3052235" y="2907906"/>
                  <a:pt x="3055847" y="2906511"/>
                  <a:pt x="3060420" y="2906192"/>
                </a:cubicBezTo>
                <a:close/>
                <a:moveTo>
                  <a:pt x="3067090" y="2896974"/>
                </a:moveTo>
                <a:cubicBezTo>
                  <a:pt x="3066904" y="2892678"/>
                  <a:pt x="3063381" y="2892923"/>
                  <a:pt x="3061619" y="2893046"/>
                </a:cubicBezTo>
                <a:cubicBezTo>
                  <a:pt x="3061898" y="2899492"/>
                  <a:pt x="3061290" y="2908425"/>
                  <a:pt x="3061712" y="2912437"/>
                </a:cubicBezTo>
                <a:cubicBezTo>
                  <a:pt x="3061853" y="2913774"/>
                  <a:pt x="3062108" y="2914564"/>
                  <a:pt x="3062548" y="2914533"/>
                </a:cubicBezTo>
                <a:cubicBezTo>
                  <a:pt x="3062177" y="2905939"/>
                  <a:pt x="3062177" y="2905939"/>
                  <a:pt x="3062177" y="2905939"/>
                </a:cubicBezTo>
                <a:cubicBezTo>
                  <a:pt x="3063752" y="2901518"/>
                  <a:pt x="3065886" y="2909990"/>
                  <a:pt x="3067090" y="2896974"/>
                </a:cubicBezTo>
                <a:close/>
                <a:moveTo>
                  <a:pt x="3094424" y="2903679"/>
                </a:moveTo>
                <a:lnTo>
                  <a:pt x="3093941" y="2899746"/>
                </a:lnTo>
                <a:cubicBezTo>
                  <a:pt x="3093633" y="2897669"/>
                  <a:pt x="3093542" y="2895577"/>
                  <a:pt x="3094242" y="2891330"/>
                </a:cubicBezTo>
                <a:cubicBezTo>
                  <a:pt x="3094061" y="2887144"/>
                  <a:pt x="3090900" y="2895761"/>
                  <a:pt x="3088772" y="2887513"/>
                </a:cubicBezTo>
                <a:cubicBezTo>
                  <a:pt x="3089860" y="2912626"/>
                  <a:pt x="3081544" y="2883819"/>
                  <a:pt x="3082269" y="2900561"/>
                </a:cubicBezTo>
                <a:cubicBezTo>
                  <a:pt x="3084821" y="2898284"/>
                  <a:pt x="3087069" y="2899178"/>
                  <a:pt x="3089119" y="2900609"/>
                </a:cubicBezTo>
                <a:close/>
                <a:moveTo>
                  <a:pt x="3094966" y="2908072"/>
                </a:moveTo>
                <a:cubicBezTo>
                  <a:pt x="3094966" y="2908072"/>
                  <a:pt x="3094966" y="2908072"/>
                  <a:pt x="3094785" y="2903887"/>
                </a:cubicBezTo>
                <a:lnTo>
                  <a:pt x="3094424" y="2903679"/>
                </a:lnTo>
                <a:close/>
                <a:moveTo>
                  <a:pt x="3153911" y="2863094"/>
                </a:moveTo>
                <a:cubicBezTo>
                  <a:pt x="3147076" y="2875913"/>
                  <a:pt x="3137865" y="2876557"/>
                  <a:pt x="3130676" y="2881174"/>
                </a:cubicBezTo>
                <a:cubicBezTo>
                  <a:pt x="3132515" y="2881045"/>
                  <a:pt x="3132515" y="2881045"/>
                  <a:pt x="3132515" y="2881045"/>
                </a:cubicBezTo>
                <a:cubicBezTo>
                  <a:pt x="3127168" y="2885533"/>
                  <a:pt x="3119799" y="2886048"/>
                  <a:pt x="3114274" y="2886433"/>
                </a:cubicBezTo>
                <a:cubicBezTo>
                  <a:pt x="3116294" y="2890406"/>
                  <a:pt x="3116294" y="2890406"/>
                  <a:pt x="3116472" y="2894508"/>
                </a:cubicBezTo>
                <a:cubicBezTo>
                  <a:pt x="3109280" y="2899125"/>
                  <a:pt x="3101022" y="2879129"/>
                  <a:pt x="3096208" y="2895923"/>
                </a:cubicBezTo>
                <a:cubicBezTo>
                  <a:pt x="3102088" y="2903741"/>
                  <a:pt x="3106904" y="2886948"/>
                  <a:pt x="3109457" y="2903226"/>
                </a:cubicBezTo>
                <a:cubicBezTo>
                  <a:pt x="3115117" y="2905916"/>
                  <a:pt x="3122349" y="2896926"/>
                  <a:pt x="3129797" y="2898913"/>
                </a:cubicBezTo>
                <a:lnTo>
                  <a:pt x="3132431" y="2901201"/>
                </a:lnTo>
                <a:lnTo>
                  <a:pt x="3136604" y="2896610"/>
                </a:lnTo>
                <a:lnTo>
                  <a:pt x="3152776" y="2874984"/>
                </a:lnTo>
                <a:close/>
                <a:moveTo>
                  <a:pt x="3173627" y="1968180"/>
                </a:moveTo>
                <a:cubicBezTo>
                  <a:pt x="3174023" y="1977323"/>
                  <a:pt x="3169901" y="1977612"/>
                  <a:pt x="3168366" y="1971989"/>
                </a:cubicBezTo>
                <a:cubicBezTo>
                  <a:pt x="3167854" y="1970115"/>
                  <a:pt x="3167629" y="1967583"/>
                  <a:pt x="3167956" y="1964504"/>
                </a:cubicBezTo>
                <a:cubicBezTo>
                  <a:pt x="3171443" y="1960183"/>
                  <a:pt x="3170139" y="1972501"/>
                  <a:pt x="3173627" y="1968180"/>
                </a:cubicBezTo>
                <a:close/>
                <a:moveTo>
                  <a:pt x="3208076" y="1957625"/>
                </a:moveTo>
                <a:cubicBezTo>
                  <a:pt x="3208428" y="1965750"/>
                  <a:pt x="3206598" y="1965878"/>
                  <a:pt x="3206774" y="1969944"/>
                </a:cubicBezTo>
                <a:cubicBezTo>
                  <a:pt x="3204766" y="1966006"/>
                  <a:pt x="3208428" y="1965750"/>
                  <a:pt x="3204414" y="1957881"/>
                </a:cubicBezTo>
                <a:cubicBezTo>
                  <a:pt x="3208076" y="1957625"/>
                  <a:pt x="3208076" y="1957625"/>
                  <a:pt x="3208076" y="1957625"/>
                </a:cubicBezTo>
                <a:close/>
                <a:moveTo>
                  <a:pt x="3218643" y="1989496"/>
                </a:moveTo>
                <a:cubicBezTo>
                  <a:pt x="3218643" y="1989496"/>
                  <a:pt x="3216987" y="1993685"/>
                  <a:pt x="3216811" y="1989624"/>
                </a:cubicBezTo>
                <a:cubicBezTo>
                  <a:pt x="3212795" y="1981750"/>
                  <a:pt x="3210963" y="1981878"/>
                  <a:pt x="3207653" y="1990263"/>
                </a:cubicBezTo>
                <a:cubicBezTo>
                  <a:pt x="3208603" y="1969816"/>
                  <a:pt x="3212795" y="1981750"/>
                  <a:pt x="3216107" y="1973369"/>
                </a:cubicBezTo>
                <a:cubicBezTo>
                  <a:pt x="3218115" y="1977302"/>
                  <a:pt x="3218290" y="1981367"/>
                  <a:pt x="3218643" y="1989496"/>
                </a:cubicBezTo>
                <a:close/>
                <a:moveTo>
                  <a:pt x="3222009" y="1966055"/>
                </a:moveTo>
                <a:lnTo>
                  <a:pt x="3219947" y="1977174"/>
                </a:lnTo>
                <a:cubicBezTo>
                  <a:pt x="3218115" y="1977302"/>
                  <a:pt x="3218115" y="1977302"/>
                  <a:pt x="3218115" y="1977302"/>
                </a:cubicBezTo>
                <a:cubicBezTo>
                  <a:pt x="3217939" y="1973241"/>
                  <a:pt x="3221252" y="1964855"/>
                  <a:pt x="3217587" y="1965111"/>
                </a:cubicBezTo>
                <a:cubicBezTo>
                  <a:pt x="3217763" y="1969177"/>
                  <a:pt x="3217939" y="1973241"/>
                  <a:pt x="3214275" y="1973497"/>
                </a:cubicBezTo>
                <a:cubicBezTo>
                  <a:pt x="3213748" y="1961306"/>
                  <a:pt x="3210787" y="1977813"/>
                  <a:pt x="3208603" y="1969816"/>
                </a:cubicBezTo>
                <a:cubicBezTo>
                  <a:pt x="3210172" y="1963593"/>
                  <a:pt x="3212788" y="1960353"/>
                  <a:pt x="3215699" y="1958622"/>
                </a:cubicBezTo>
                <a:lnTo>
                  <a:pt x="3221098" y="1957313"/>
                </a:lnTo>
                <a:lnTo>
                  <a:pt x="3221485" y="1958025"/>
                </a:lnTo>
                <a:close/>
                <a:moveTo>
                  <a:pt x="3226979" y="1934796"/>
                </a:moveTo>
                <a:lnTo>
                  <a:pt x="3226335" y="1934234"/>
                </a:lnTo>
                <a:lnTo>
                  <a:pt x="3226524" y="1934011"/>
                </a:lnTo>
                <a:close/>
                <a:moveTo>
                  <a:pt x="3227448" y="1980727"/>
                </a:moveTo>
                <a:cubicBezTo>
                  <a:pt x="3225968" y="1988985"/>
                  <a:pt x="3222131" y="1985176"/>
                  <a:pt x="3222131" y="1985176"/>
                </a:cubicBezTo>
                <a:cubicBezTo>
                  <a:pt x="3222043" y="1983143"/>
                  <a:pt x="3221911" y="1980096"/>
                  <a:pt x="3222259" y="1977524"/>
                </a:cubicBezTo>
                <a:lnTo>
                  <a:pt x="3223653" y="1975298"/>
                </a:lnTo>
                <a:lnTo>
                  <a:pt x="3224814" y="1976604"/>
                </a:lnTo>
                <a:lnTo>
                  <a:pt x="3224429" y="1979919"/>
                </a:lnTo>
                <a:cubicBezTo>
                  <a:pt x="3224746" y="1981935"/>
                  <a:pt x="3225705" y="1982887"/>
                  <a:pt x="3227448" y="1980727"/>
                </a:cubicBezTo>
                <a:close/>
                <a:moveTo>
                  <a:pt x="3234453" y="2057682"/>
                </a:moveTo>
                <a:cubicBezTo>
                  <a:pt x="3234805" y="2065808"/>
                  <a:pt x="3230965" y="2062004"/>
                  <a:pt x="3227303" y="2062259"/>
                </a:cubicBezTo>
                <a:cubicBezTo>
                  <a:pt x="3228781" y="2054002"/>
                  <a:pt x="3232446" y="2053746"/>
                  <a:pt x="3234453" y="2057682"/>
                </a:cubicBezTo>
                <a:close/>
                <a:moveTo>
                  <a:pt x="3235978" y="1923068"/>
                </a:moveTo>
                <a:lnTo>
                  <a:pt x="3233904" y="1920656"/>
                </a:lnTo>
                <a:lnTo>
                  <a:pt x="3234377" y="1919205"/>
                </a:lnTo>
                <a:lnTo>
                  <a:pt x="3235326" y="1916783"/>
                </a:lnTo>
                <a:close/>
                <a:moveTo>
                  <a:pt x="3238791" y="1988089"/>
                </a:moveTo>
                <a:cubicBezTo>
                  <a:pt x="3236872" y="1986185"/>
                  <a:pt x="3234771" y="1982765"/>
                  <a:pt x="3232692" y="1979152"/>
                </a:cubicBezTo>
                <a:lnTo>
                  <a:pt x="3227286" y="1970024"/>
                </a:lnTo>
                <a:lnTo>
                  <a:pt x="3229129" y="1953950"/>
                </a:lnTo>
                <a:lnTo>
                  <a:pt x="3231741" y="1956212"/>
                </a:lnTo>
                <a:cubicBezTo>
                  <a:pt x="3232691" y="1957720"/>
                  <a:pt x="3233222" y="1959782"/>
                  <a:pt x="3234285" y="1963906"/>
                </a:cubicBezTo>
                <a:cubicBezTo>
                  <a:pt x="3235074" y="1961752"/>
                  <a:pt x="3234498" y="1958643"/>
                  <a:pt x="3233899" y="1955012"/>
                </a:cubicBezTo>
                <a:lnTo>
                  <a:pt x="3233767" y="1951969"/>
                </a:lnTo>
                <a:lnTo>
                  <a:pt x="3236173" y="1954135"/>
                </a:lnTo>
                <a:cubicBezTo>
                  <a:pt x="3236883" y="1954595"/>
                  <a:pt x="3237384" y="1955580"/>
                  <a:pt x="3237561" y="1959644"/>
                </a:cubicBezTo>
                <a:cubicBezTo>
                  <a:pt x="3233897" y="1959900"/>
                  <a:pt x="3239390" y="1959516"/>
                  <a:pt x="3237913" y="1967770"/>
                </a:cubicBezTo>
                <a:cubicBezTo>
                  <a:pt x="3232416" y="1968153"/>
                  <a:pt x="3232416" y="1968153"/>
                  <a:pt x="3232416" y="1968153"/>
                </a:cubicBezTo>
                <a:cubicBezTo>
                  <a:pt x="3232944" y="1980344"/>
                  <a:pt x="3238264" y="1975894"/>
                  <a:pt x="3238791" y="1988089"/>
                </a:cubicBezTo>
                <a:close/>
                <a:moveTo>
                  <a:pt x="3241471" y="1922685"/>
                </a:moveTo>
                <a:cubicBezTo>
                  <a:pt x="3237807" y="1922941"/>
                  <a:pt x="3237807" y="1922941"/>
                  <a:pt x="3237807" y="1922941"/>
                </a:cubicBezTo>
                <a:lnTo>
                  <a:pt x="3240909" y="1910634"/>
                </a:lnTo>
                <a:lnTo>
                  <a:pt x="3240949" y="1910622"/>
                </a:lnTo>
                <a:lnTo>
                  <a:pt x="3241405" y="1921161"/>
                </a:lnTo>
                <a:cubicBezTo>
                  <a:pt x="3241471" y="1922685"/>
                  <a:pt x="3241471" y="1922685"/>
                  <a:pt x="3241471" y="1922685"/>
                </a:cubicBezTo>
                <a:close/>
                <a:moveTo>
                  <a:pt x="3241957" y="2061237"/>
                </a:moveTo>
                <a:cubicBezTo>
                  <a:pt x="3238469" y="2065552"/>
                  <a:pt x="3237941" y="2053362"/>
                  <a:pt x="3236110" y="2053490"/>
                </a:cubicBezTo>
                <a:cubicBezTo>
                  <a:pt x="3237765" y="2049298"/>
                  <a:pt x="3239597" y="2049170"/>
                  <a:pt x="3241430" y="2049041"/>
                </a:cubicBezTo>
                <a:cubicBezTo>
                  <a:pt x="3241605" y="2053106"/>
                  <a:pt x="3239774" y="2053235"/>
                  <a:pt x="3241957" y="2061237"/>
                </a:cubicBezTo>
                <a:close/>
                <a:moveTo>
                  <a:pt x="3243979" y="1942903"/>
                </a:moveTo>
                <a:cubicBezTo>
                  <a:pt x="3240455" y="1943150"/>
                  <a:pt x="3236032" y="1922640"/>
                  <a:pt x="3234989" y="1939368"/>
                </a:cubicBezTo>
                <a:cubicBezTo>
                  <a:pt x="3238684" y="1932864"/>
                  <a:pt x="3240214" y="1945248"/>
                  <a:pt x="3242008" y="1946489"/>
                </a:cubicBezTo>
                <a:cubicBezTo>
                  <a:pt x="3242605" y="1946901"/>
                  <a:pt x="3243233" y="1946077"/>
                  <a:pt x="3243979" y="1942903"/>
                </a:cubicBezTo>
                <a:close/>
                <a:moveTo>
                  <a:pt x="3248922" y="1955048"/>
                </a:moveTo>
                <a:lnTo>
                  <a:pt x="3243415" y="1962837"/>
                </a:lnTo>
                <a:lnTo>
                  <a:pt x="3243764" y="1964425"/>
                </a:lnTo>
                <a:lnTo>
                  <a:pt x="3245318" y="1967055"/>
                </a:lnTo>
                <a:cubicBezTo>
                  <a:pt x="3249430" y="1966768"/>
                  <a:pt x="3249261" y="1962862"/>
                  <a:pt x="3248922" y="1955048"/>
                </a:cubicBezTo>
                <a:close/>
                <a:moveTo>
                  <a:pt x="3249884" y="2032151"/>
                </a:moveTo>
                <a:cubicBezTo>
                  <a:pt x="3248404" y="2040404"/>
                  <a:pt x="3246395" y="2036468"/>
                  <a:pt x="3244387" y="2032535"/>
                </a:cubicBezTo>
                <a:cubicBezTo>
                  <a:pt x="3244036" y="2024405"/>
                  <a:pt x="3247876" y="2028214"/>
                  <a:pt x="3249884" y="2032151"/>
                </a:cubicBezTo>
                <a:close/>
                <a:moveTo>
                  <a:pt x="3253475" y="2072659"/>
                </a:moveTo>
                <a:cubicBezTo>
                  <a:pt x="3250726" y="2072851"/>
                  <a:pt x="3249132" y="2067867"/>
                  <a:pt x="3248957" y="2063804"/>
                </a:cubicBezTo>
                <a:cubicBezTo>
                  <a:pt x="3248781" y="2059739"/>
                  <a:pt x="3250023" y="2056596"/>
                  <a:pt x="3252947" y="2060469"/>
                </a:cubicBezTo>
                <a:cubicBezTo>
                  <a:pt x="3251114" y="2060597"/>
                  <a:pt x="3251466" y="2068723"/>
                  <a:pt x="3253475" y="2072659"/>
                </a:cubicBezTo>
                <a:close/>
                <a:moveTo>
                  <a:pt x="3254485" y="1930581"/>
                </a:moveTo>
                <a:cubicBezTo>
                  <a:pt x="3253475" y="1928656"/>
                  <a:pt x="3251959" y="1927692"/>
                  <a:pt x="3250695" y="1928174"/>
                </a:cubicBezTo>
                <a:lnTo>
                  <a:pt x="3248824" y="1933316"/>
                </a:lnTo>
                <a:lnTo>
                  <a:pt x="3248087" y="1930615"/>
                </a:lnTo>
                <a:cubicBezTo>
                  <a:pt x="3247016" y="1929710"/>
                  <a:pt x="3245475" y="1929818"/>
                  <a:pt x="3243419" y="1929961"/>
                </a:cubicBezTo>
                <a:cubicBezTo>
                  <a:pt x="3243757" y="1937775"/>
                  <a:pt x="3247700" y="1933582"/>
                  <a:pt x="3249925" y="1937344"/>
                </a:cubicBezTo>
                <a:lnTo>
                  <a:pt x="3249104" y="1934342"/>
                </a:lnTo>
                <a:lnTo>
                  <a:pt x="3252211" y="1933947"/>
                </a:lnTo>
                <a:cubicBezTo>
                  <a:pt x="3252969" y="1934429"/>
                  <a:pt x="3253475" y="1934429"/>
                  <a:pt x="3254485" y="1930581"/>
                </a:cubicBezTo>
                <a:close/>
                <a:moveTo>
                  <a:pt x="3254676" y="2015512"/>
                </a:moveTo>
                <a:cubicBezTo>
                  <a:pt x="3251189" y="2019828"/>
                  <a:pt x="3252317" y="2003445"/>
                  <a:pt x="3248652" y="2003701"/>
                </a:cubicBezTo>
                <a:cubicBezTo>
                  <a:pt x="3250309" y="1999513"/>
                  <a:pt x="3254149" y="2003317"/>
                  <a:pt x="3254676" y="2015512"/>
                </a:cubicBezTo>
                <a:close/>
                <a:moveTo>
                  <a:pt x="3255246" y="1993147"/>
                </a:moveTo>
                <a:lnTo>
                  <a:pt x="3254734" y="2004178"/>
                </a:lnTo>
                <a:lnTo>
                  <a:pt x="3253875" y="2002318"/>
                </a:lnTo>
                <a:cubicBezTo>
                  <a:pt x="3251268" y="2000462"/>
                  <a:pt x="3248389" y="1997606"/>
                  <a:pt x="3249957" y="1991384"/>
                </a:cubicBezTo>
                <a:cubicBezTo>
                  <a:pt x="3248125" y="1991512"/>
                  <a:pt x="3248477" y="1999640"/>
                  <a:pt x="3244637" y="1995832"/>
                </a:cubicBezTo>
                <a:cubicBezTo>
                  <a:pt x="3245941" y="1983513"/>
                  <a:pt x="3242629" y="1991895"/>
                  <a:pt x="3240621" y="1987962"/>
                </a:cubicBezTo>
                <a:lnTo>
                  <a:pt x="3252413" y="1980516"/>
                </a:lnTo>
                <a:lnTo>
                  <a:pt x="3252971" y="1982359"/>
                </a:lnTo>
                <a:cubicBezTo>
                  <a:pt x="3253982" y="1985565"/>
                  <a:pt x="3254867" y="1988894"/>
                  <a:pt x="3255246" y="1993147"/>
                </a:cubicBezTo>
                <a:close/>
                <a:moveTo>
                  <a:pt x="3261680" y="2092464"/>
                </a:moveTo>
                <a:cubicBezTo>
                  <a:pt x="3257841" y="2088659"/>
                  <a:pt x="3258018" y="2092719"/>
                  <a:pt x="3254178" y="2088915"/>
                </a:cubicBezTo>
                <a:cubicBezTo>
                  <a:pt x="3254002" y="2084850"/>
                  <a:pt x="3258018" y="2092719"/>
                  <a:pt x="3257490" y="2080529"/>
                </a:cubicBezTo>
                <a:cubicBezTo>
                  <a:pt x="3257666" y="2084594"/>
                  <a:pt x="3261503" y="2088403"/>
                  <a:pt x="3261680" y="2092464"/>
                </a:cubicBezTo>
                <a:close/>
                <a:moveTo>
                  <a:pt x="3262566" y="2064001"/>
                </a:moveTo>
                <a:cubicBezTo>
                  <a:pt x="3266093" y="2063754"/>
                  <a:pt x="3260060" y="2046937"/>
                  <a:pt x="3258113" y="2042763"/>
                </a:cubicBezTo>
                <a:cubicBezTo>
                  <a:pt x="3257766" y="2044942"/>
                  <a:pt x="3257945" y="2046546"/>
                  <a:pt x="3258392" y="2047929"/>
                </a:cubicBezTo>
                <a:cubicBezTo>
                  <a:pt x="3259732" y="2052078"/>
                  <a:pt x="3263472" y="2054241"/>
                  <a:pt x="3262566" y="2064001"/>
                </a:cubicBezTo>
                <a:close/>
                <a:moveTo>
                  <a:pt x="3265621" y="2141102"/>
                </a:moveTo>
                <a:cubicBezTo>
                  <a:pt x="3266017" y="2150244"/>
                  <a:pt x="3262630" y="2143603"/>
                  <a:pt x="3261462" y="2134513"/>
                </a:cubicBezTo>
                <a:cubicBezTo>
                  <a:pt x="3261073" y="2131483"/>
                  <a:pt x="3260930" y="2128182"/>
                  <a:pt x="3261256" y="2125102"/>
                </a:cubicBezTo>
                <a:cubicBezTo>
                  <a:pt x="3263262" y="2129040"/>
                  <a:pt x="3262135" y="2145423"/>
                  <a:pt x="3265621" y="2141102"/>
                </a:cubicBezTo>
                <a:close/>
                <a:moveTo>
                  <a:pt x="3267396" y="1969789"/>
                </a:moveTo>
                <a:lnTo>
                  <a:pt x="3258778" y="1972298"/>
                </a:lnTo>
                <a:lnTo>
                  <a:pt x="3258533" y="1966083"/>
                </a:lnTo>
                <a:cubicBezTo>
                  <a:pt x="3259543" y="1966083"/>
                  <a:pt x="3260050" y="1965098"/>
                  <a:pt x="3260302" y="1963620"/>
                </a:cubicBezTo>
                <a:lnTo>
                  <a:pt x="3260370" y="1962182"/>
                </a:lnTo>
                <a:lnTo>
                  <a:pt x="3260665" y="1961720"/>
                </a:lnTo>
                <a:cubicBezTo>
                  <a:pt x="3262101" y="1959779"/>
                  <a:pt x="3263681" y="1958276"/>
                  <a:pt x="3265405" y="1958276"/>
                </a:cubicBezTo>
                <a:lnTo>
                  <a:pt x="3265913" y="1959428"/>
                </a:lnTo>
                <a:lnTo>
                  <a:pt x="3263379" y="1961914"/>
                </a:lnTo>
                <a:cubicBezTo>
                  <a:pt x="3265211" y="1961786"/>
                  <a:pt x="3267044" y="1961659"/>
                  <a:pt x="3267396" y="1969789"/>
                </a:cubicBezTo>
                <a:close/>
                <a:moveTo>
                  <a:pt x="3270482" y="2042684"/>
                </a:moveTo>
                <a:cubicBezTo>
                  <a:pt x="3269160" y="2042776"/>
                  <a:pt x="3266639" y="2038102"/>
                  <a:pt x="3266439" y="2041145"/>
                </a:cubicBezTo>
                <a:cubicBezTo>
                  <a:pt x="3266373" y="2042160"/>
                  <a:pt x="3266564" y="2044033"/>
                  <a:pt x="3267144" y="2047226"/>
                </a:cubicBezTo>
                <a:cubicBezTo>
                  <a:pt x="3266865" y="2040779"/>
                  <a:pt x="3269196" y="2048697"/>
                  <a:pt x="3270143" y="2047620"/>
                </a:cubicBezTo>
                <a:cubicBezTo>
                  <a:pt x="3270459" y="2047262"/>
                  <a:pt x="3270621" y="2045904"/>
                  <a:pt x="3270482" y="2042684"/>
                </a:cubicBezTo>
                <a:close/>
                <a:moveTo>
                  <a:pt x="3275248" y="1981468"/>
                </a:moveTo>
                <a:cubicBezTo>
                  <a:pt x="3271408" y="1977658"/>
                  <a:pt x="3270106" y="1989976"/>
                  <a:pt x="3267923" y="1981978"/>
                </a:cubicBezTo>
                <a:cubicBezTo>
                  <a:pt x="3269579" y="1977786"/>
                  <a:pt x="3271408" y="1977658"/>
                  <a:pt x="3273240" y="1977531"/>
                </a:cubicBezTo>
                <a:lnTo>
                  <a:pt x="3271629" y="1971095"/>
                </a:lnTo>
                <a:lnTo>
                  <a:pt x="3274691" y="1968592"/>
                </a:lnTo>
                <a:close/>
                <a:moveTo>
                  <a:pt x="3276894" y="1926220"/>
                </a:moveTo>
                <a:cubicBezTo>
                  <a:pt x="3276894" y="1942248"/>
                  <a:pt x="3270001" y="1930224"/>
                  <a:pt x="3267702" y="1938239"/>
                </a:cubicBezTo>
                <a:cubicBezTo>
                  <a:pt x="3270000" y="1946253"/>
                  <a:pt x="3266552" y="1949259"/>
                  <a:pt x="3262244" y="1951763"/>
                </a:cubicBezTo>
                <a:lnTo>
                  <a:pt x="3261092" y="1952462"/>
                </a:lnTo>
                <a:lnTo>
                  <a:pt x="3260302" y="1950798"/>
                </a:lnTo>
                <a:cubicBezTo>
                  <a:pt x="3259543" y="1950305"/>
                  <a:pt x="3258533" y="1950304"/>
                  <a:pt x="3258533" y="1946359"/>
                </a:cubicBezTo>
                <a:cubicBezTo>
                  <a:pt x="3260555" y="1946359"/>
                  <a:pt x="3262577" y="1942413"/>
                  <a:pt x="3262577" y="1938471"/>
                </a:cubicBezTo>
                <a:cubicBezTo>
                  <a:pt x="3260555" y="1938472"/>
                  <a:pt x="3260555" y="1930580"/>
                  <a:pt x="3258533" y="1930580"/>
                </a:cubicBezTo>
                <a:cubicBezTo>
                  <a:pt x="3258533" y="1938469"/>
                  <a:pt x="3258027" y="1944387"/>
                  <a:pt x="3257269" y="1949811"/>
                </a:cubicBezTo>
                <a:lnTo>
                  <a:pt x="3256321" y="1955357"/>
                </a:lnTo>
                <a:lnTo>
                  <a:pt x="3255745" y="1955708"/>
                </a:lnTo>
                <a:lnTo>
                  <a:pt x="3253596" y="1959127"/>
                </a:lnTo>
                <a:lnTo>
                  <a:pt x="3253224" y="1956223"/>
                </a:lnTo>
                <a:lnTo>
                  <a:pt x="3252733" y="1956571"/>
                </a:lnTo>
                <a:lnTo>
                  <a:pt x="3252024" y="1945035"/>
                </a:lnTo>
                <a:cubicBezTo>
                  <a:pt x="3250262" y="1945158"/>
                  <a:pt x="3250097" y="1951537"/>
                  <a:pt x="3250789" y="1957325"/>
                </a:cubicBezTo>
                <a:lnTo>
                  <a:pt x="3250906" y="1957867"/>
                </a:lnTo>
                <a:lnTo>
                  <a:pt x="3250441" y="1958196"/>
                </a:lnTo>
                <a:lnTo>
                  <a:pt x="3251519" y="1960717"/>
                </a:lnTo>
                <a:lnTo>
                  <a:pt x="3251795" y="1961995"/>
                </a:lnTo>
                <a:lnTo>
                  <a:pt x="3251614" y="1962282"/>
                </a:lnTo>
                <a:lnTo>
                  <a:pt x="3252768" y="1966472"/>
                </a:lnTo>
                <a:lnTo>
                  <a:pt x="3252464" y="1970029"/>
                </a:lnTo>
                <a:cubicBezTo>
                  <a:pt x="3250441" y="1970029"/>
                  <a:pt x="3250441" y="1962142"/>
                  <a:pt x="3248419" y="1958196"/>
                </a:cubicBezTo>
                <a:cubicBezTo>
                  <a:pt x="3248419" y="1964113"/>
                  <a:pt x="3249052" y="1968551"/>
                  <a:pt x="3249937" y="1972312"/>
                </a:cubicBezTo>
                <a:lnTo>
                  <a:pt x="3250383" y="1973790"/>
                </a:lnTo>
                <a:lnTo>
                  <a:pt x="3244909" y="1969638"/>
                </a:lnTo>
                <a:lnTo>
                  <a:pt x="3243764" y="1964425"/>
                </a:lnTo>
                <a:lnTo>
                  <a:pt x="3243094" y="1963292"/>
                </a:lnTo>
                <a:lnTo>
                  <a:pt x="3243415" y="1962837"/>
                </a:lnTo>
                <a:lnTo>
                  <a:pt x="3240871" y="1951259"/>
                </a:lnTo>
                <a:cubicBezTo>
                  <a:pt x="3239892" y="1960497"/>
                  <a:pt x="3237926" y="1946878"/>
                  <a:pt x="3235755" y="1946456"/>
                </a:cubicBezTo>
                <a:lnTo>
                  <a:pt x="3233738" y="1951304"/>
                </a:lnTo>
                <a:lnTo>
                  <a:pt x="3233378" y="1942979"/>
                </a:lnTo>
                <a:cubicBezTo>
                  <a:pt x="3232633" y="1946179"/>
                  <a:pt x="3231908" y="1947279"/>
                  <a:pt x="3231222" y="1947393"/>
                </a:cubicBezTo>
                <a:lnTo>
                  <a:pt x="3229992" y="1946425"/>
                </a:lnTo>
                <a:lnTo>
                  <a:pt x="3230829" y="1939130"/>
                </a:lnTo>
                <a:lnTo>
                  <a:pt x="3233017" y="1939579"/>
                </a:lnTo>
                <a:cubicBezTo>
                  <a:pt x="3232314" y="1923324"/>
                  <a:pt x="3231185" y="1939707"/>
                  <a:pt x="3229002" y="1931705"/>
                </a:cubicBezTo>
                <a:cubicBezTo>
                  <a:pt x="3237455" y="1914815"/>
                  <a:pt x="3241999" y="1934875"/>
                  <a:pt x="3248975" y="1926238"/>
                </a:cubicBezTo>
                <a:cubicBezTo>
                  <a:pt x="3250280" y="1913920"/>
                  <a:pt x="3254116" y="1917725"/>
                  <a:pt x="3251760" y="1905663"/>
                </a:cubicBezTo>
                <a:cubicBezTo>
                  <a:pt x="3254116" y="1917725"/>
                  <a:pt x="3257957" y="1921534"/>
                  <a:pt x="3254468" y="1925854"/>
                </a:cubicBezTo>
                <a:cubicBezTo>
                  <a:pt x="3256476" y="1929787"/>
                  <a:pt x="3259613" y="1917341"/>
                  <a:pt x="3257605" y="1913409"/>
                </a:cubicBezTo>
                <a:cubicBezTo>
                  <a:pt x="3255949" y="1917597"/>
                  <a:pt x="3259261" y="1909215"/>
                  <a:pt x="3253590" y="1905535"/>
                </a:cubicBezTo>
                <a:cubicBezTo>
                  <a:pt x="3255246" y="1901342"/>
                  <a:pt x="3257077" y="1901214"/>
                  <a:pt x="3258733" y="1897025"/>
                </a:cubicBezTo>
                <a:cubicBezTo>
                  <a:pt x="3259737" y="1898991"/>
                  <a:pt x="3259781" y="1900007"/>
                  <a:pt x="3259640" y="1902055"/>
                </a:cubicBezTo>
                <a:lnTo>
                  <a:pt x="3259525" y="1908416"/>
                </a:lnTo>
                <a:lnTo>
                  <a:pt x="3258509" y="1910187"/>
                </a:lnTo>
                <a:lnTo>
                  <a:pt x="3259484" y="1910705"/>
                </a:lnTo>
                <a:lnTo>
                  <a:pt x="3259437" y="1913280"/>
                </a:lnTo>
                <a:lnTo>
                  <a:pt x="3261658" y="1911859"/>
                </a:lnTo>
                <a:lnTo>
                  <a:pt x="3265117" y="1913694"/>
                </a:lnTo>
                <a:lnTo>
                  <a:pt x="3263253" y="1925297"/>
                </a:lnTo>
                <a:lnTo>
                  <a:pt x="3261921" y="1928670"/>
                </a:lnTo>
                <a:lnTo>
                  <a:pt x="3264089" y="1925447"/>
                </a:lnTo>
                <a:lnTo>
                  <a:pt x="3268851" y="1921710"/>
                </a:lnTo>
                <a:lnTo>
                  <a:pt x="3270923" y="1919000"/>
                </a:lnTo>
                <a:lnTo>
                  <a:pt x="3270918" y="1922165"/>
                </a:lnTo>
                <a:cubicBezTo>
                  <a:pt x="3271527" y="1926041"/>
                  <a:pt x="3272577" y="1929886"/>
                  <a:pt x="3273543" y="1931778"/>
                </a:cubicBezTo>
                <a:cubicBezTo>
                  <a:pt x="3273373" y="1927872"/>
                  <a:pt x="3273163" y="1922989"/>
                  <a:pt x="3272993" y="1919082"/>
                </a:cubicBezTo>
                <a:lnTo>
                  <a:pt x="3272879" y="1916443"/>
                </a:lnTo>
                <a:lnTo>
                  <a:pt x="3274597" y="1914196"/>
                </a:lnTo>
                <a:cubicBezTo>
                  <a:pt x="3272298" y="1926219"/>
                  <a:pt x="3276894" y="1922211"/>
                  <a:pt x="3276894" y="1926220"/>
                </a:cubicBezTo>
                <a:close/>
                <a:moveTo>
                  <a:pt x="3278675" y="2087204"/>
                </a:moveTo>
                <a:cubicBezTo>
                  <a:pt x="3278534" y="2089252"/>
                  <a:pt x="3278165" y="2091316"/>
                  <a:pt x="3278340" y="2095378"/>
                </a:cubicBezTo>
                <a:cubicBezTo>
                  <a:pt x="3276508" y="2095506"/>
                  <a:pt x="3276157" y="2087380"/>
                  <a:pt x="3274503" y="2091569"/>
                </a:cubicBezTo>
                <a:cubicBezTo>
                  <a:pt x="3274327" y="2087509"/>
                  <a:pt x="3275980" y="2083316"/>
                  <a:pt x="3277637" y="2079123"/>
                </a:cubicBezTo>
                <a:cubicBezTo>
                  <a:pt x="3278729" y="2083123"/>
                  <a:pt x="3278816" y="2085156"/>
                  <a:pt x="3278675" y="2087204"/>
                </a:cubicBezTo>
                <a:close/>
                <a:moveTo>
                  <a:pt x="3284862" y="2033782"/>
                </a:moveTo>
                <a:lnTo>
                  <a:pt x="3284783" y="2033592"/>
                </a:lnTo>
                <a:lnTo>
                  <a:pt x="3284745" y="2033680"/>
                </a:lnTo>
                <a:close/>
                <a:moveTo>
                  <a:pt x="3285668" y="2094866"/>
                </a:moveTo>
                <a:cubicBezTo>
                  <a:pt x="3283660" y="2090929"/>
                  <a:pt x="3279996" y="2091185"/>
                  <a:pt x="3279644" y="2083060"/>
                </a:cubicBezTo>
                <a:cubicBezTo>
                  <a:pt x="3283132" y="2078739"/>
                  <a:pt x="3285316" y="2086741"/>
                  <a:pt x="3285668" y="2094866"/>
                </a:cubicBezTo>
                <a:close/>
                <a:moveTo>
                  <a:pt x="3290684" y="1966291"/>
                </a:moveTo>
                <a:lnTo>
                  <a:pt x="3286874" y="1972935"/>
                </a:lnTo>
                <a:lnTo>
                  <a:pt x="3286089" y="1972450"/>
                </a:lnTo>
                <a:lnTo>
                  <a:pt x="3286087" y="1966790"/>
                </a:lnTo>
                <a:cubicBezTo>
                  <a:pt x="3285513" y="1964285"/>
                  <a:pt x="3284939" y="1962281"/>
                  <a:pt x="3286089" y="1962282"/>
                </a:cubicBezTo>
                <a:cubicBezTo>
                  <a:pt x="3288385" y="1962282"/>
                  <a:pt x="3288385" y="1962282"/>
                  <a:pt x="3290684" y="1966291"/>
                </a:cubicBezTo>
                <a:close/>
                <a:moveTo>
                  <a:pt x="3292902" y="2024896"/>
                </a:moveTo>
                <a:lnTo>
                  <a:pt x="3292698" y="2025149"/>
                </a:lnTo>
                <a:cubicBezTo>
                  <a:pt x="3291868" y="2025907"/>
                  <a:pt x="3290964" y="2026225"/>
                  <a:pt x="3290004" y="2025273"/>
                </a:cubicBezTo>
                <a:lnTo>
                  <a:pt x="3288351" y="2012515"/>
                </a:lnTo>
                <a:close/>
                <a:moveTo>
                  <a:pt x="3292980" y="960479"/>
                </a:moveTo>
                <a:cubicBezTo>
                  <a:pt x="3292980" y="972499"/>
                  <a:pt x="3288385" y="968494"/>
                  <a:pt x="3286089" y="968494"/>
                </a:cubicBezTo>
                <a:cubicBezTo>
                  <a:pt x="3286089" y="960480"/>
                  <a:pt x="3290684" y="956470"/>
                  <a:pt x="3292980" y="960479"/>
                </a:cubicBezTo>
                <a:close/>
                <a:moveTo>
                  <a:pt x="3296408" y="2130802"/>
                </a:moveTo>
                <a:cubicBezTo>
                  <a:pt x="3296584" y="2134863"/>
                  <a:pt x="3290915" y="2131186"/>
                  <a:pt x="3290563" y="2123056"/>
                </a:cubicBezTo>
                <a:cubicBezTo>
                  <a:pt x="3294048" y="2118736"/>
                  <a:pt x="3294401" y="2126865"/>
                  <a:pt x="3296408" y="2130802"/>
                </a:cubicBezTo>
                <a:close/>
                <a:moveTo>
                  <a:pt x="3298287" y="1961356"/>
                </a:moveTo>
                <a:lnTo>
                  <a:pt x="3298230" y="1963668"/>
                </a:lnTo>
                <a:lnTo>
                  <a:pt x="3297580" y="1962281"/>
                </a:lnTo>
                <a:close/>
                <a:moveTo>
                  <a:pt x="3299876" y="2002357"/>
                </a:moveTo>
                <a:cubicBezTo>
                  <a:pt x="3299876" y="2010370"/>
                  <a:pt x="3295281" y="2014376"/>
                  <a:pt x="3290684" y="2018385"/>
                </a:cubicBezTo>
                <a:lnTo>
                  <a:pt x="3290684" y="2008268"/>
                </a:lnTo>
                <a:lnTo>
                  <a:pt x="3290766" y="2008138"/>
                </a:lnTo>
                <a:cubicBezTo>
                  <a:pt x="3291313" y="2005475"/>
                  <a:pt x="3291618" y="2002306"/>
                  <a:pt x="3292409" y="2000152"/>
                </a:cubicBezTo>
                <a:lnTo>
                  <a:pt x="3290684" y="1996547"/>
                </a:lnTo>
                <a:lnTo>
                  <a:pt x="3290684" y="1994342"/>
                </a:lnTo>
                <a:cubicBezTo>
                  <a:pt x="3297580" y="1998347"/>
                  <a:pt x="3297580" y="2002357"/>
                  <a:pt x="3299876" y="2002357"/>
                </a:cubicBezTo>
                <a:close/>
                <a:moveTo>
                  <a:pt x="3302678" y="2085542"/>
                </a:moveTo>
                <a:lnTo>
                  <a:pt x="3300541" y="2080018"/>
                </a:lnTo>
                <a:lnTo>
                  <a:pt x="3302462" y="2083502"/>
                </a:lnTo>
                <a:close/>
                <a:moveTo>
                  <a:pt x="3304454" y="1892173"/>
                </a:moveTo>
                <a:lnTo>
                  <a:pt x="3302176" y="1894158"/>
                </a:lnTo>
                <a:lnTo>
                  <a:pt x="3302475" y="1885817"/>
                </a:lnTo>
                <a:lnTo>
                  <a:pt x="3304174" y="1885698"/>
                </a:lnTo>
                <a:close/>
                <a:moveTo>
                  <a:pt x="3306505" y="1981048"/>
                </a:moveTo>
                <a:lnTo>
                  <a:pt x="3305335" y="1987830"/>
                </a:lnTo>
                <a:cubicBezTo>
                  <a:pt x="3304473" y="1992338"/>
                  <a:pt x="3303324" y="1994342"/>
                  <a:pt x="3299876" y="1986328"/>
                </a:cubicBezTo>
                <a:cubicBezTo>
                  <a:pt x="3302175" y="1986327"/>
                  <a:pt x="3303323" y="1984324"/>
                  <a:pt x="3303898" y="1981318"/>
                </a:cubicBezTo>
                <a:lnTo>
                  <a:pt x="3304011" y="1979144"/>
                </a:lnTo>
                <a:lnTo>
                  <a:pt x="3306270" y="1975610"/>
                </a:lnTo>
                <a:close/>
                <a:moveTo>
                  <a:pt x="3306771" y="1890154"/>
                </a:moveTo>
                <a:lnTo>
                  <a:pt x="3306612" y="1890293"/>
                </a:lnTo>
                <a:lnTo>
                  <a:pt x="3306005" y="1885571"/>
                </a:lnTo>
                <a:lnTo>
                  <a:pt x="3306035" y="1885563"/>
                </a:lnTo>
                <a:close/>
                <a:moveTo>
                  <a:pt x="3307046" y="1950430"/>
                </a:moveTo>
                <a:cubicBezTo>
                  <a:pt x="3307046" y="1950430"/>
                  <a:pt x="3307001" y="1949384"/>
                  <a:pt x="3306712" y="1947829"/>
                </a:cubicBezTo>
                <a:lnTo>
                  <a:pt x="3306345" y="1946671"/>
                </a:lnTo>
                <a:close/>
                <a:moveTo>
                  <a:pt x="3308175" y="2105523"/>
                </a:moveTo>
                <a:cubicBezTo>
                  <a:pt x="3308350" y="2109588"/>
                  <a:pt x="3304865" y="2113908"/>
                  <a:pt x="3302681" y="2105906"/>
                </a:cubicBezTo>
                <a:cubicBezTo>
                  <a:pt x="3302330" y="2097781"/>
                  <a:pt x="3303985" y="2093588"/>
                  <a:pt x="3300145" y="2089779"/>
                </a:cubicBezTo>
                <a:cubicBezTo>
                  <a:pt x="3302681" y="2105906"/>
                  <a:pt x="3298489" y="2093971"/>
                  <a:pt x="3298841" y="2102101"/>
                </a:cubicBezTo>
                <a:cubicBezTo>
                  <a:pt x="3299017" y="2106162"/>
                  <a:pt x="3301025" y="2110099"/>
                  <a:pt x="3301377" y="2118224"/>
                </a:cubicBezTo>
                <a:cubicBezTo>
                  <a:pt x="3297888" y="2122545"/>
                  <a:pt x="3293873" y="2114675"/>
                  <a:pt x="3292219" y="2118863"/>
                </a:cubicBezTo>
                <a:cubicBezTo>
                  <a:pt x="3293873" y="2114675"/>
                  <a:pt x="3297537" y="2114419"/>
                  <a:pt x="3299017" y="2106162"/>
                </a:cubicBezTo>
                <a:cubicBezTo>
                  <a:pt x="3293169" y="2098420"/>
                  <a:pt x="3288380" y="2115058"/>
                  <a:pt x="3284188" y="2103124"/>
                </a:cubicBezTo>
                <a:cubicBezTo>
                  <a:pt x="3289859" y="2106801"/>
                  <a:pt x="3287501" y="2094738"/>
                  <a:pt x="3290988" y="2090417"/>
                </a:cubicBezTo>
                <a:cubicBezTo>
                  <a:pt x="3287149" y="2086613"/>
                  <a:pt x="3290461" y="2078227"/>
                  <a:pt x="3288629" y="2078355"/>
                </a:cubicBezTo>
                <a:cubicBezTo>
                  <a:pt x="3288805" y="2082420"/>
                  <a:pt x="3287149" y="2086613"/>
                  <a:pt x="3287324" y="2090673"/>
                </a:cubicBezTo>
                <a:cubicBezTo>
                  <a:pt x="3285141" y="2082676"/>
                  <a:pt x="3281300" y="2078866"/>
                  <a:pt x="3282781" y="2070613"/>
                </a:cubicBezTo>
                <a:cubicBezTo>
                  <a:pt x="3279292" y="2074929"/>
                  <a:pt x="3272495" y="2087636"/>
                  <a:pt x="3268128" y="2071637"/>
                </a:cubicBezTo>
                <a:cubicBezTo>
                  <a:pt x="3269783" y="2067444"/>
                  <a:pt x="3272143" y="2079506"/>
                  <a:pt x="3271792" y="2071381"/>
                </a:cubicBezTo>
                <a:cubicBezTo>
                  <a:pt x="3271792" y="2071381"/>
                  <a:pt x="3269783" y="2067444"/>
                  <a:pt x="3271615" y="2067316"/>
                </a:cubicBezTo>
                <a:cubicBezTo>
                  <a:pt x="3273448" y="2067188"/>
                  <a:pt x="3272143" y="2079506"/>
                  <a:pt x="3273799" y="2075313"/>
                </a:cubicBezTo>
                <a:cubicBezTo>
                  <a:pt x="3275101" y="2062995"/>
                  <a:pt x="3282429" y="2062483"/>
                  <a:pt x="3283909" y="2054230"/>
                </a:cubicBezTo>
                <a:cubicBezTo>
                  <a:pt x="3284261" y="2062355"/>
                  <a:pt x="3286093" y="2062228"/>
                  <a:pt x="3287925" y="2062100"/>
                </a:cubicBezTo>
                <a:cubicBezTo>
                  <a:pt x="3285917" y="2058167"/>
                  <a:pt x="3291235" y="2053718"/>
                  <a:pt x="3287398" y="2049910"/>
                </a:cubicBezTo>
                <a:cubicBezTo>
                  <a:pt x="3287925" y="2062100"/>
                  <a:pt x="3285390" y="2045972"/>
                  <a:pt x="3283734" y="2050165"/>
                </a:cubicBezTo>
                <a:cubicBezTo>
                  <a:pt x="3284261" y="2062355"/>
                  <a:pt x="3278062" y="2046484"/>
                  <a:pt x="3274925" y="2058934"/>
                </a:cubicBezTo>
                <a:cubicBezTo>
                  <a:pt x="3274750" y="2054869"/>
                  <a:pt x="3272568" y="2046867"/>
                  <a:pt x="3274398" y="2046740"/>
                </a:cubicBezTo>
                <a:cubicBezTo>
                  <a:pt x="3274398" y="2046740"/>
                  <a:pt x="3278413" y="2054613"/>
                  <a:pt x="3278062" y="2046484"/>
                </a:cubicBezTo>
                <a:cubicBezTo>
                  <a:pt x="3276230" y="2046612"/>
                  <a:pt x="3274222" y="2042679"/>
                  <a:pt x="3272393" y="2042807"/>
                </a:cubicBezTo>
                <a:cubicBezTo>
                  <a:pt x="3272745" y="2050932"/>
                  <a:pt x="3270912" y="2051060"/>
                  <a:pt x="3269080" y="2051188"/>
                </a:cubicBezTo>
                <a:cubicBezTo>
                  <a:pt x="3271264" y="2059190"/>
                  <a:pt x="3271440" y="2063251"/>
                  <a:pt x="3267952" y="2067572"/>
                </a:cubicBezTo>
                <a:cubicBezTo>
                  <a:pt x="3267424" y="2055381"/>
                  <a:pt x="3269256" y="2055253"/>
                  <a:pt x="3267248" y="2051317"/>
                </a:cubicBezTo>
                <a:cubicBezTo>
                  <a:pt x="3265943" y="2063634"/>
                  <a:pt x="3264463" y="2071892"/>
                  <a:pt x="3262983" y="2080145"/>
                </a:cubicBezTo>
                <a:cubicBezTo>
                  <a:pt x="3262631" y="2072020"/>
                  <a:pt x="3260976" y="2076208"/>
                  <a:pt x="3260800" y="2072148"/>
                </a:cubicBezTo>
                <a:cubicBezTo>
                  <a:pt x="3260800" y="2072148"/>
                  <a:pt x="3262631" y="2072020"/>
                  <a:pt x="3262456" y="2067955"/>
                </a:cubicBezTo>
                <a:cubicBezTo>
                  <a:pt x="3258970" y="2072276"/>
                  <a:pt x="3262104" y="2059830"/>
                  <a:pt x="3260096" y="2055893"/>
                </a:cubicBezTo>
                <a:cubicBezTo>
                  <a:pt x="3259146" y="2076336"/>
                  <a:pt x="3256786" y="2064274"/>
                  <a:pt x="3255482" y="2076592"/>
                </a:cubicBezTo>
                <a:cubicBezTo>
                  <a:pt x="3255130" y="2068467"/>
                  <a:pt x="3255130" y="2068467"/>
                  <a:pt x="3253122" y="2064529"/>
                </a:cubicBezTo>
                <a:cubicBezTo>
                  <a:pt x="3256786" y="2064274"/>
                  <a:pt x="3253122" y="2064529"/>
                  <a:pt x="3252771" y="2056404"/>
                </a:cubicBezTo>
                <a:cubicBezTo>
                  <a:pt x="3254602" y="2056276"/>
                  <a:pt x="3254427" y="2052211"/>
                  <a:pt x="3254427" y="2052211"/>
                </a:cubicBezTo>
                <a:cubicBezTo>
                  <a:pt x="3254779" y="2060341"/>
                  <a:pt x="3258443" y="2060085"/>
                  <a:pt x="3258267" y="2056020"/>
                </a:cubicBezTo>
                <a:cubicBezTo>
                  <a:pt x="3256259" y="2052083"/>
                  <a:pt x="3257564" y="2039765"/>
                  <a:pt x="3257387" y="2035701"/>
                </a:cubicBezTo>
                <a:cubicBezTo>
                  <a:pt x="3254075" y="2044086"/>
                  <a:pt x="3252244" y="2044214"/>
                  <a:pt x="3250762" y="2052467"/>
                </a:cubicBezTo>
                <a:cubicBezTo>
                  <a:pt x="3247099" y="2052723"/>
                  <a:pt x="3243435" y="2052979"/>
                  <a:pt x="3242731" y="2036723"/>
                </a:cubicBezTo>
                <a:cubicBezTo>
                  <a:pt x="3246395" y="2036468"/>
                  <a:pt x="3246747" y="2044597"/>
                  <a:pt x="3246747" y="2044597"/>
                </a:cubicBezTo>
                <a:cubicBezTo>
                  <a:pt x="3250059" y="2036212"/>
                  <a:pt x="3253724" y="2035956"/>
                  <a:pt x="3255204" y="2027702"/>
                </a:cubicBezTo>
                <a:cubicBezTo>
                  <a:pt x="3253724" y="2035956"/>
                  <a:pt x="3252844" y="2015640"/>
                  <a:pt x="3254852" y="2019574"/>
                </a:cubicBezTo>
                <a:cubicBezTo>
                  <a:pt x="3256684" y="2019446"/>
                  <a:pt x="3260697" y="2027320"/>
                  <a:pt x="3260345" y="2019190"/>
                </a:cubicBezTo>
                <a:cubicBezTo>
                  <a:pt x="3262881" y="2035317"/>
                  <a:pt x="3268024" y="2026807"/>
                  <a:pt x="3270385" y="2038869"/>
                </a:cubicBezTo>
                <a:cubicBezTo>
                  <a:pt x="3272216" y="2038742"/>
                  <a:pt x="3271865" y="2030617"/>
                  <a:pt x="3273518" y="2026424"/>
                </a:cubicBezTo>
                <a:cubicBezTo>
                  <a:pt x="3273870" y="2034549"/>
                  <a:pt x="3277358" y="2030233"/>
                  <a:pt x="3277534" y="2034294"/>
                </a:cubicBezTo>
                <a:cubicBezTo>
                  <a:pt x="3275878" y="2038486"/>
                  <a:pt x="3279719" y="2042296"/>
                  <a:pt x="3279894" y="2046356"/>
                </a:cubicBezTo>
                <a:cubicBezTo>
                  <a:pt x="3279542" y="2038230"/>
                  <a:pt x="3287398" y="2049910"/>
                  <a:pt x="3283382" y="2042040"/>
                </a:cubicBezTo>
                <a:cubicBezTo>
                  <a:pt x="3283382" y="2042040"/>
                  <a:pt x="3281550" y="2042168"/>
                  <a:pt x="3281374" y="2038103"/>
                </a:cubicBezTo>
                <a:cubicBezTo>
                  <a:pt x="3282290" y="2038038"/>
                  <a:pt x="3283162" y="2036958"/>
                  <a:pt x="3284012" y="2035370"/>
                </a:cubicBezTo>
                <a:lnTo>
                  <a:pt x="3284745" y="2033680"/>
                </a:lnTo>
                <a:lnTo>
                  <a:pt x="3276267" y="2026232"/>
                </a:lnTo>
                <a:cubicBezTo>
                  <a:pt x="3273344" y="2022360"/>
                  <a:pt x="3270332" y="2016455"/>
                  <a:pt x="3267146" y="2006487"/>
                </a:cubicBezTo>
                <a:cubicBezTo>
                  <a:pt x="3265490" y="2010680"/>
                  <a:pt x="3269330" y="2014489"/>
                  <a:pt x="3267497" y="2014617"/>
                </a:cubicBezTo>
                <a:cubicBezTo>
                  <a:pt x="3267321" y="2010552"/>
                  <a:pt x="3265490" y="2010680"/>
                  <a:pt x="3265666" y="2014745"/>
                </a:cubicBezTo>
                <a:cubicBezTo>
                  <a:pt x="3267497" y="2014617"/>
                  <a:pt x="3269681" y="2022615"/>
                  <a:pt x="3267849" y="2022743"/>
                </a:cubicBezTo>
                <a:cubicBezTo>
                  <a:pt x="3265841" y="2018805"/>
                  <a:pt x="3262177" y="2019061"/>
                  <a:pt x="3261826" y="2010936"/>
                </a:cubicBezTo>
                <a:cubicBezTo>
                  <a:pt x="3261649" y="2006871"/>
                  <a:pt x="3263657" y="2010808"/>
                  <a:pt x="3263305" y="2002678"/>
                </a:cubicBezTo>
                <a:cubicBezTo>
                  <a:pt x="3263305" y="2002678"/>
                  <a:pt x="3261298" y="1998745"/>
                  <a:pt x="3259466" y="1998873"/>
                </a:cubicBezTo>
                <a:cubicBezTo>
                  <a:pt x="3259642" y="2002934"/>
                  <a:pt x="3258514" y="2019318"/>
                  <a:pt x="3256157" y="2007255"/>
                </a:cubicBezTo>
                <a:lnTo>
                  <a:pt x="3255582" y="2006013"/>
                </a:lnTo>
                <a:lnTo>
                  <a:pt x="3258532" y="1996659"/>
                </a:lnTo>
                <a:cubicBezTo>
                  <a:pt x="3260050" y="1993701"/>
                  <a:pt x="3261566" y="1991729"/>
                  <a:pt x="3262577" y="1989758"/>
                </a:cubicBezTo>
                <a:cubicBezTo>
                  <a:pt x="3258533" y="1989758"/>
                  <a:pt x="3258533" y="1989758"/>
                  <a:pt x="3256511" y="1985812"/>
                </a:cubicBezTo>
                <a:lnTo>
                  <a:pt x="3259011" y="1978981"/>
                </a:lnTo>
                <a:lnTo>
                  <a:pt x="3263276" y="1980073"/>
                </a:lnTo>
                <a:cubicBezTo>
                  <a:pt x="3265392" y="1981899"/>
                  <a:pt x="3267139" y="1985089"/>
                  <a:pt x="3268274" y="1990104"/>
                </a:cubicBezTo>
                <a:cubicBezTo>
                  <a:pt x="3273593" y="1985660"/>
                  <a:pt x="3275599" y="1989594"/>
                  <a:pt x="3279088" y="1985276"/>
                </a:cubicBezTo>
                <a:cubicBezTo>
                  <a:pt x="3278912" y="1981212"/>
                  <a:pt x="3278736" y="1977147"/>
                  <a:pt x="3278736" y="1977147"/>
                </a:cubicBezTo>
                <a:cubicBezTo>
                  <a:pt x="3276904" y="1977275"/>
                  <a:pt x="3276314" y="1974259"/>
                  <a:pt x="3275931" y="1970719"/>
                </a:cubicBezTo>
                <a:lnTo>
                  <a:pt x="3275479" y="1967948"/>
                </a:lnTo>
                <a:lnTo>
                  <a:pt x="3276895" y="1966791"/>
                </a:lnTo>
                <a:lnTo>
                  <a:pt x="3277189" y="1966803"/>
                </a:lnTo>
                <a:lnTo>
                  <a:pt x="3280983" y="1978900"/>
                </a:lnTo>
                <a:cubicBezTo>
                  <a:pt x="3282129" y="1984415"/>
                  <a:pt x="3283342" y="1991451"/>
                  <a:pt x="3285592" y="2001466"/>
                </a:cubicBezTo>
                <a:cubicBezTo>
                  <a:pt x="3287052" y="1993227"/>
                  <a:pt x="3283253" y="1989423"/>
                  <a:pt x="3284890" y="1985239"/>
                </a:cubicBezTo>
                <a:cubicBezTo>
                  <a:pt x="3287052" y="1993227"/>
                  <a:pt x="3288336" y="1980930"/>
                  <a:pt x="3289971" y="1976748"/>
                </a:cubicBezTo>
                <a:lnTo>
                  <a:pt x="3292458" y="1978378"/>
                </a:lnTo>
                <a:lnTo>
                  <a:pt x="3295281" y="1986328"/>
                </a:lnTo>
                <a:lnTo>
                  <a:pt x="3296752" y="1981193"/>
                </a:lnTo>
                <a:lnTo>
                  <a:pt x="3298383" y="1982263"/>
                </a:lnTo>
                <a:lnTo>
                  <a:pt x="3299719" y="1982044"/>
                </a:lnTo>
                <a:lnTo>
                  <a:pt x="3299876" y="1982319"/>
                </a:lnTo>
                <a:cubicBezTo>
                  <a:pt x="3299876" y="1982319"/>
                  <a:pt x="3299876" y="1986328"/>
                  <a:pt x="3297580" y="1990333"/>
                </a:cubicBezTo>
                <a:cubicBezTo>
                  <a:pt x="3295281" y="1990333"/>
                  <a:pt x="3292408" y="1990333"/>
                  <a:pt x="3290109" y="1992337"/>
                </a:cubicBezTo>
                <a:lnTo>
                  <a:pt x="3289570" y="1994218"/>
                </a:lnTo>
                <a:lnTo>
                  <a:pt x="3288765" y="1992534"/>
                </a:lnTo>
                <a:cubicBezTo>
                  <a:pt x="3287596" y="1991041"/>
                  <a:pt x="3286759" y="1992149"/>
                  <a:pt x="3287122" y="2000520"/>
                </a:cubicBezTo>
                <a:lnTo>
                  <a:pt x="3287523" y="2001359"/>
                </a:lnTo>
                <a:lnTo>
                  <a:pt x="3286089" y="2006361"/>
                </a:lnTo>
                <a:lnTo>
                  <a:pt x="3286235" y="2006759"/>
                </a:lnTo>
                <a:lnTo>
                  <a:pt x="3285189" y="2004209"/>
                </a:lnTo>
                <a:cubicBezTo>
                  <a:pt x="3282953" y="2000288"/>
                  <a:pt x="3280532" y="1997401"/>
                  <a:pt x="3279264" y="1989337"/>
                </a:cubicBezTo>
                <a:cubicBezTo>
                  <a:pt x="3275776" y="1993658"/>
                  <a:pt x="3278135" y="2005721"/>
                  <a:pt x="3273944" y="1993786"/>
                </a:cubicBezTo>
                <a:cubicBezTo>
                  <a:pt x="3274648" y="2010041"/>
                  <a:pt x="3274648" y="2010041"/>
                  <a:pt x="3274648" y="2010041"/>
                </a:cubicBezTo>
                <a:cubicBezTo>
                  <a:pt x="3278312" y="2009785"/>
                  <a:pt x="3275951" y="1997722"/>
                  <a:pt x="3279791" y="2001528"/>
                </a:cubicBezTo>
                <a:cubicBezTo>
                  <a:pt x="3281799" y="2005464"/>
                  <a:pt x="3283455" y="2001271"/>
                  <a:pt x="3283807" y="2009401"/>
                </a:cubicBezTo>
                <a:cubicBezTo>
                  <a:pt x="3281975" y="2009529"/>
                  <a:pt x="3280319" y="2013722"/>
                  <a:pt x="3276831" y="2018038"/>
                </a:cubicBezTo>
                <a:cubicBezTo>
                  <a:pt x="3276479" y="2009913"/>
                  <a:pt x="3272991" y="2014233"/>
                  <a:pt x="3272815" y="2010169"/>
                </a:cubicBezTo>
                <a:cubicBezTo>
                  <a:pt x="3274717" y="2022264"/>
                  <a:pt x="3278086" y="2020499"/>
                  <a:pt x="3281494" y="2025611"/>
                </a:cubicBezTo>
                <a:lnTo>
                  <a:pt x="3284783" y="2033592"/>
                </a:lnTo>
                <a:lnTo>
                  <a:pt x="3286518" y="2029594"/>
                </a:lnTo>
                <a:cubicBezTo>
                  <a:pt x="3286167" y="2021464"/>
                  <a:pt x="3281022" y="2029977"/>
                  <a:pt x="3282151" y="2013594"/>
                </a:cubicBezTo>
                <a:cubicBezTo>
                  <a:pt x="3284158" y="2017527"/>
                  <a:pt x="3285991" y="2017399"/>
                  <a:pt x="3286167" y="2021464"/>
                </a:cubicBezTo>
                <a:cubicBezTo>
                  <a:pt x="3284335" y="2021592"/>
                  <a:pt x="3290004" y="2025273"/>
                  <a:pt x="3288351" y="2029466"/>
                </a:cubicBezTo>
                <a:cubicBezTo>
                  <a:pt x="3290093" y="2027305"/>
                  <a:pt x="3291467" y="2027209"/>
                  <a:pt x="3292862" y="2027621"/>
                </a:cubicBezTo>
                <a:lnTo>
                  <a:pt x="3294416" y="2028024"/>
                </a:lnTo>
                <a:lnTo>
                  <a:pt x="3302176" y="2042427"/>
                </a:lnTo>
                <a:cubicBezTo>
                  <a:pt x="3297580" y="2046436"/>
                  <a:pt x="3295281" y="2038422"/>
                  <a:pt x="3295281" y="2034413"/>
                </a:cubicBezTo>
                <a:cubicBezTo>
                  <a:pt x="3294130" y="2038420"/>
                  <a:pt x="3292407" y="2036417"/>
                  <a:pt x="3290970" y="2035415"/>
                </a:cubicBezTo>
                <a:lnTo>
                  <a:pt x="3289432" y="2035520"/>
                </a:lnTo>
                <a:lnTo>
                  <a:pt x="3288612" y="2032794"/>
                </a:lnTo>
                <a:cubicBezTo>
                  <a:pt x="3288798" y="2037091"/>
                  <a:pt x="3287222" y="2041515"/>
                  <a:pt x="3287222" y="2041515"/>
                </a:cubicBezTo>
                <a:cubicBezTo>
                  <a:pt x="3289356" y="2049985"/>
                  <a:pt x="3288798" y="2037091"/>
                  <a:pt x="3291116" y="2049862"/>
                </a:cubicBezTo>
                <a:cubicBezTo>
                  <a:pt x="3291116" y="2049862"/>
                  <a:pt x="3289542" y="2054282"/>
                  <a:pt x="3291303" y="2054159"/>
                </a:cubicBezTo>
                <a:lnTo>
                  <a:pt x="3292065" y="2045344"/>
                </a:lnTo>
                <a:lnTo>
                  <a:pt x="3294706" y="2047438"/>
                </a:lnTo>
                <a:cubicBezTo>
                  <a:pt x="3296430" y="2049441"/>
                  <a:pt x="3297580" y="2052446"/>
                  <a:pt x="3297580" y="2058455"/>
                </a:cubicBezTo>
                <a:cubicBezTo>
                  <a:pt x="3299876" y="2070478"/>
                  <a:pt x="3295281" y="2066470"/>
                  <a:pt x="3295281" y="2070479"/>
                </a:cubicBezTo>
                <a:lnTo>
                  <a:pt x="3297966" y="2075349"/>
                </a:lnTo>
                <a:lnTo>
                  <a:pt x="3298046" y="2081238"/>
                </a:lnTo>
                <a:cubicBezTo>
                  <a:pt x="3297406" y="2082874"/>
                  <a:pt x="3296507" y="2083999"/>
                  <a:pt x="3296599" y="2086118"/>
                </a:cubicBezTo>
                <a:cubicBezTo>
                  <a:pt x="3294712" y="2086250"/>
                  <a:pt x="3294345" y="2077785"/>
                  <a:pt x="3292459" y="2077917"/>
                </a:cubicBezTo>
                <a:cubicBezTo>
                  <a:pt x="3292642" y="2082145"/>
                  <a:pt x="3293009" y="2090614"/>
                  <a:pt x="3291120" y="2090745"/>
                </a:cubicBezTo>
                <a:cubicBezTo>
                  <a:pt x="3291120" y="2090745"/>
                  <a:pt x="3291486" y="2099206"/>
                  <a:pt x="3295078" y="2094710"/>
                </a:cubicBezTo>
                <a:cubicBezTo>
                  <a:pt x="3294529" y="2082013"/>
                  <a:pt x="3294895" y="2090483"/>
                  <a:pt x="3298854" y="2094447"/>
                </a:cubicBezTo>
                <a:cubicBezTo>
                  <a:pt x="3296599" y="2086118"/>
                  <a:pt x="3298305" y="2081749"/>
                  <a:pt x="3300193" y="2081617"/>
                </a:cubicBezTo>
                <a:cubicBezTo>
                  <a:pt x="3301320" y="2085786"/>
                  <a:pt x="3301838" y="2086812"/>
                  <a:pt x="3302333" y="2087309"/>
                </a:cubicBezTo>
                <a:lnTo>
                  <a:pt x="3302946" y="2088080"/>
                </a:lnTo>
                <a:lnTo>
                  <a:pt x="3304473" y="2102535"/>
                </a:lnTo>
                <a:lnTo>
                  <a:pt x="3306062" y="2101381"/>
                </a:lnTo>
                <a:lnTo>
                  <a:pt x="3306168" y="2101588"/>
                </a:lnTo>
                <a:cubicBezTo>
                  <a:pt x="3307083" y="2101524"/>
                  <a:pt x="3307998" y="2101460"/>
                  <a:pt x="3308175" y="2105523"/>
                </a:cubicBezTo>
                <a:close/>
                <a:moveTo>
                  <a:pt x="3309071" y="2074484"/>
                </a:moveTo>
                <a:cubicBezTo>
                  <a:pt x="3309071" y="2086507"/>
                  <a:pt x="3306771" y="2078493"/>
                  <a:pt x="3302176" y="2078493"/>
                </a:cubicBezTo>
                <a:cubicBezTo>
                  <a:pt x="3302176" y="2066470"/>
                  <a:pt x="3304473" y="2074484"/>
                  <a:pt x="3309071" y="2074484"/>
                </a:cubicBezTo>
                <a:close/>
                <a:moveTo>
                  <a:pt x="3311368" y="2095454"/>
                </a:moveTo>
                <a:lnTo>
                  <a:pt x="3311167" y="2094841"/>
                </a:lnTo>
                <a:lnTo>
                  <a:pt x="3311368" y="2094521"/>
                </a:lnTo>
                <a:close/>
                <a:moveTo>
                  <a:pt x="3311369" y="2111785"/>
                </a:moveTo>
                <a:lnTo>
                  <a:pt x="3310182" y="2109460"/>
                </a:lnTo>
                <a:lnTo>
                  <a:pt x="3311369" y="2108468"/>
                </a:lnTo>
                <a:lnTo>
                  <a:pt x="3311369" y="2109549"/>
                </a:lnTo>
                <a:close/>
                <a:moveTo>
                  <a:pt x="3314664" y="905902"/>
                </a:moveTo>
                <a:lnTo>
                  <a:pt x="3310825" y="899584"/>
                </a:lnTo>
                <a:lnTo>
                  <a:pt x="3306771" y="900370"/>
                </a:lnTo>
                <a:cubicBezTo>
                  <a:pt x="3307921" y="904377"/>
                  <a:pt x="3310794" y="906381"/>
                  <a:pt x="3313954" y="906381"/>
                </a:cubicBezTo>
                <a:close/>
                <a:moveTo>
                  <a:pt x="3315678" y="2109076"/>
                </a:moveTo>
                <a:cubicBezTo>
                  <a:pt x="3315854" y="2113140"/>
                  <a:pt x="3314022" y="2113268"/>
                  <a:pt x="3314197" y="2117329"/>
                </a:cubicBezTo>
                <a:lnTo>
                  <a:pt x="3312613" y="2114223"/>
                </a:lnTo>
                <a:lnTo>
                  <a:pt x="3314240" y="2108548"/>
                </a:lnTo>
                <a:close/>
                <a:moveTo>
                  <a:pt x="3318283" y="1985469"/>
                </a:moveTo>
                <a:cubicBezTo>
                  <a:pt x="3315793" y="1973889"/>
                  <a:pt x="3315286" y="1962170"/>
                  <a:pt x="3312966" y="1954494"/>
                </a:cubicBezTo>
                <a:cubicBezTo>
                  <a:pt x="3313305" y="1962308"/>
                  <a:pt x="3309340" y="1962586"/>
                  <a:pt x="3309677" y="1970397"/>
                </a:cubicBezTo>
                <a:cubicBezTo>
                  <a:pt x="3315286" y="1962170"/>
                  <a:pt x="3314149" y="1981841"/>
                  <a:pt x="3318283" y="1985469"/>
                </a:cubicBezTo>
                <a:close/>
                <a:moveTo>
                  <a:pt x="3320560" y="2110549"/>
                </a:moveTo>
                <a:lnTo>
                  <a:pt x="3317455" y="2112355"/>
                </a:lnTo>
                <a:lnTo>
                  <a:pt x="3316114" y="2108536"/>
                </a:lnTo>
                <a:lnTo>
                  <a:pt x="3316743" y="2103893"/>
                </a:lnTo>
                <a:close/>
                <a:moveTo>
                  <a:pt x="3320793" y="1961785"/>
                </a:moveTo>
                <a:cubicBezTo>
                  <a:pt x="3319031" y="1961907"/>
                  <a:pt x="3318862" y="1958001"/>
                  <a:pt x="3317099" y="1958125"/>
                </a:cubicBezTo>
                <a:cubicBezTo>
                  <a:pt x="3317268" y="1962031"/>
                  <a:pt x="3318717" y="1964869"/>
                  <a:pt x="3319861" y="1965768"/>
                </a:cubicBezTo>
                <a:cubicBezTo>
                  <a:pt x="3321005" y="1966669"/>
                  <a:pt x="3321843" y="1965630"/>
                  <a:pt x="3320793" y="1961785"/>
                </a:cubicBezTo>
                <a:close/>
                <a:moveTo>
                  <a:pt x="3320848" y="918903"/>
                </a:moveTo>
                <a:lnTo>
                  <a:pt x="3320682" y="916553"/>
                </a:lnTo>
                <a:lnTo>
                  <a:pt x="3320560" y="916400"/>
                </a:lnTo>
                <a:lnTo>
                  <a:pt x="3320646" y="916054"/>
                </a:lnTo>
                <a:lnTo>
                  <a:pt x="3320622" y="915710"/>
                </a:lnTo>
                <a:lnTo>
                  <a:pt x="3318978" y="913004"/>
                </a:lnTo>
                <a:lnTo>
                  <a:pt x="3318262" y="912390"/>
                </a:lnTo>
                <a:cubicBezTo>
                  <a:pt x="3313667" y="924413"/>
                  <a:pt x="3309071" y="924413"/>
                  <a:pt x="3304473" y="936437"/>
                </a:cubicBezTo>
                <a:cubicBezTo>
                  <a:pt x="3309071" y="944451"/>
                  <a:pt x="3311368" y="924413"/>
                  <a:pt x="3318262" y="928423"/>
                </a:cubicBezTo>
                <a:cubicBezTo>
                  <a:pt x="3319411" y="926418"/>
                  <a:pt x="3320561" y="922410"/>
                  <a:pt x="3320848" y="918903"/>
                </a:cubicBezTo>
                <a:close/>
                <a:moveTo>
                  <a:pt x="3320931" y="2003648"/>
                </a:moveTo>
                <a:lnTo>
                  <a:pt x="3317248" y="2010114"/>
                </a:lnTo>
                <a:lnTo>
                  <a:pt x="3316618" y="2012342"/>
                </a:lnTo>
                <a:lnTo>
                  <a:pt x="3311368" y="2002357"/>
                </a:lnTo>
                <a:cubicBezTo>
                  <a:pt x="3315964" y="2010370"/>
                  <a:pt x="3315964" y="2002357"/>
                  <a:pt x="3320560" y="2002356"/>
                </a:cubicBezTo>
                <a:close/>
                <a:moveTo>
                  <a:pt x="3322583" y="918938"/>
                </a:moveTo>
                <a:lnTo>
                  <a:pt x="3320700" y="915839"/>
                </a:lnTo>
                <a:lnTo>
                  <a:pt x="3320646" y="916054"/>
                </a:lnTo>
                <a:lnTo>
                  <a:pt x="3320682" y="916553"/>
                </a:lnTo>
                <a:close/>
                <a:moveTo>
                  <a:pt x="3322766" y="1858927"/>
                </a:moveTo>
                <a:lnTo>
                  <a:pt x="3320870" y="1862295"/>
                </a:lnTo>
                <a:lnTo>
                  <a:pt x="3320113" y="1862369"/>
                </a:lnTo>
                <a:lnTo>
                  <a:pt x="3321260" y="1855974"/>
                </a:lnTo>
                <a:lnTo>
                  <a:pt x="3316909" y="1858758"/>
                </a:lnTo>
                <a:lnTo>
                  <a:pt x="3315964" y="1854089"/>
                </a:lnTo>
                <a:cubicBezTo>
                  <a:pt x="3318262" y="1856091"/>
                  <a:pt x="3320561" y="1856091"/>
                  <a:pt x="3322571" y="1855089"/>
                </a:cubicBezTo>
                <a:lnTo>
                  <a:pt x="3322757" y="1854899"/>
                </a:lnTo>
                <a:close/>
                <a:moveTo>
                  <a:pt x="3324840" y="1891953"/>
                </a:moveTo>
                <a:cubicBezTo>
                  <a:pt x="3323078" y="1892075"/>
                  <a:pt x="3324649" y="1887557"/>
                  <a:pt x="3322887" y="1887680"/>
                </a:cubicBezTo>
                <a:cubicBezTo>
                  <a:pt x="3322887" y="1887680"/>
                  <a:pt x="3323078" y="1892075"/>
                  <a:pt x="3321316" y="1892199"/>
                </a:cubicBezTo>
                <a:cubicBezTo>
                  <a:pt x="3321126" y="1887803"/>
                  <a:pt x="3319173" y="1883532"/>
                  <a:pt x="3319554" y="1892321"/>
                </a:cubicBezTo>
                <a:cubicBezTo>
                  <a:pt x="3320435" y="1892260"/>
                  <a:pt x="3321851" y="1894365"/>
                  <a:pt x="3323000" y="1895386"/>
                </a:cubicBezTo>
                <a:cubicBezTo>
                  <a:pt x="3324149" y="1896408"/>
                  <a:pt x="3325029" y="1896346"/>
                  <a:pt x="3324840" y="1891953"/>
                </a:cubicBezTo>
                <a:close/>
                <a:moveTo>
                  <a:pt x="3325024" y="2042283"/>
                </a:moveTo>
                <a:lnTo>
                  <a:pt x="3324055" y="2045573"/>
                </a:lnTo>
                <a:cubicBezTo>
                  <a:pt x="3323152" y="2045889"/>
                  <a:pt x="3322210" y="2045322"/>
                  <a:pt x="3321451" y="2043667"/>
                </a:cubicBezTo>
                <a:lnTo>
                  <a:pt x="3320373" y="2037650"/>
                </a:lnTo>
                <a:lnTo>
                  <a:pt x="3321422" y="2038420"/>
                </a:lnTo>
                <a:close/>
                <a:moveTo>
                  <a:pt x="3325381" y="1852206"/>
                </a:moveTo>
                <a:lnTo>
                  <a:pt x="3325066" y="1853670"/>
                </a:lnTo>
                <a:cubicBezTo>
                  <a:pt x="3324422" y="1854734"/>
                  <a:pt x="3324008" y="1855782"/>
                  <a:pt x="3325101" y="1859783"/>
                </a:cubicBezTo>
                <a:lnTo>
                  <a:pt x="3323913" y="1853713"/>
                </a:lnTo>
                <a:close/>
                <a:moveTo>
                  <a:pt x="3326418" y="2145012"/>
                </a:moveTo>
                <a:cubicBezTo>
                  <a:pt x="3328251" y="2144884"/>
                  <a:pt x="3324941" y="2153265"/>
                  <a:pt x="3324764" y="2149200"/>
                </a:cubicBezTo>
                <a:cubicBezTo>
                  <a:pt x="3322581" y="2141202"/>
                  <a:pt x="3324237" y="2137010"/>
                  <a:pt x="3324237" y="2137010"/>
                </a:cubicBezTo>
                <a:cubicBezTo>
                  <a:pt x="3324061" y="2132945"/>
                  <a:pt x="3322053" y="2129012"/>
                  <a:pt x="3320397" y="2133200"/>
                </a:cubicBezTo>
                <a:cubicBezTo>
                  <a:pt x="3320573" y="2137265"/>
                  <a:pt x="3320749" y="2141330"/>
                  <a:pt x="3322581" y="2141202"/>
                </a:cubicBezTo>
                <a:cubicBezTo>
                  <a:pt x="3322933" y="2149328"/>
                  <a:pt x="3315078" y="2137650"/>
                  <a:pt x="3318741" y="2137393"/>
                </a:cubicBezTo>
                <a:cubicBezTo>
                  <a:pt x="3318566" y="2133328"/>
                  <a:pt x="3315078" y="2137650"/>
                  <a:pt x="3315429" y="2145779"/>
                </a:cubicBezTo>
                <a:cubicBezTo>
                  <a:pt x="3315429" y="2145779"/>
                  <a:pt x="3313597" y="2145907"/>
                  <a:pt x="3313597" y="2145907"/>
                </a:cubicBezTo>
                <a:cubicBezTo>
                  <a:pt x="3312893" y="2129652"/>
                  <a:pt x="3315078" y="2137650"/>
                  <a:pt x="3312542" y="2121522"/>
                </a:cubicBezTo>
                <a:cubicBezTo>
                  <a:pt x="3318038" y="2121138"/>
                  <a:pt x="3321878" y="2124947"/>
                  <a:pt x="3325715" y="2128756"/>
                </a:cubicBezTo>
                <a:cubicBezTo>
                  <a:pt x="3326066" y="2136882"/>
                  <a:pt x="3324764" y="2149200"/>
                  <a:pt x="3326418" y="2145012"/>
                </a:cubicBezTo>
                <a:close/>
                <a:moveTo>
                  <a:pt x="3333219" y="2132305"/>
                </a:moveTo>
                <a:cubicBezTo>
                  <a:pt x="3334222" y="2134274"/>
                  <a:pt x="3333852" y="2136338"/>
                  <a:pt x="3333188" y="2136894"/>
                </a:cubicBezTo>
                <a:lnTo>
                  <a:pt x="3331387" y="2132433"/>
                </a:lnTo>
                <a:lnTo>
                  <a:pt x="3330047" y="2138643"/>
                </a:lnTo>
                <a:cubicBezTo>
                  <a:pt x="3330365" y="2140659"/>
                  <a:pt x="3330911" y="2142659"/>
                  <a:pt x="3330082" y="2144756"/>
                </a:cubicBezTo>
                <a:cubicBezTo>
                  <a:pt x="3328251" y="2144884"/>
                  <a:pt x="3328075" y="2140819"/>
                  <a:pt x="3327722" y="2132689"/>
                </a:cubicBezTo>
                <a:lnTo>
                  <a:pt x="3331387" y="2132433"/>
                </a:lnTo>
                <a:close/>
                <a:moveTo>
                  <a:pt x="3337110" y="2128263"/>
                </a:moveTo>
                <a:lnTo>
                  <a:pt x="3336707" y="2127989"/>
                </a:lnTo>
                <a:lnTo>
                  <a:pt x="3336763" y="2128238"/>
                </a:lnTo>
                <a:close/>
                <a:moveTo>
                  <a:pt x="3339422" y="2093778"/>
                </a:moveTo>
                <a:lnTo>
                  <a:pt x="3337817" y="2095303"/>
                </a:lnTo>
                <a:cubicBezTo>
                  <a:pt x="3336761" y="2097415"/>
                  <a:pt x="3336392" y="2099479"/>
                  <a:pt x="3337308" y="2099415"/>
                </a:cubicBezTo>
                <a:cubicBezTo>
                  <a:pt x="3338311" y="2101382"/>
                  <a:pt x="3338636" y="2098301"/>
                  <a:pt x="3338984" y="2095729"/>
                </a:cubicBezTo>
                <a:close/>
                <a:moveTo>
                  <a:pt x="3339846" y="2093376"/>
                </a:moveTo>
                <a:lnTo>
                  <a:pt x="3339610" y="2092947"/>
                </a:lnTo>
                <a:lnTo>
                  <a:pt x="3339422" y="2093778"/>
                </a:lnTo>
                <a:close/>
                <a:moveTo>
                  <a:pt x="3340311" y="2587133"/>
                </a:moveTo>
                <a:lnTo>
                  <a:pt x="3338294" y="2588674"/>
                </a:lnTo>
                <a:lnTo>
                  <a:pt x="3338746" y="2590383"/>
                </a:lnTo>
                <a:close/>
                <a:moveTo>
                  <a:pt x="3340928" y="2225517"/>
                </a:moveTo>
                <a:cubicBezTo>
                  <a:pt x="3339271" y="2229710"/>
                  <a:pt x="3337439" y="2229837"/>
                  <a:pt x="3335432" y="2225900"/>
                </a:cubicBezTo>
                <a:cubicBezTo>
                  <a:pt x="3334904" y="2213710"/>
                  <a:pt x="3339096" y="2225645"/>
                  <a:pt x="3338744" y="2217519"/>
                </a:cubicBezTo>
                <a:cubicBezTo>
                  <a:pt x="3340576" y="2217391"/>
                  <a:pt x="3339096" y="2225645"/>
                  <a:pt x="3340928" y="2225517"/>
                </a:cubicBezTo>
                <a:close/>
                <a:moveTo>
                  <a:pt x="3341917" y="1939412"/>
                </a:moveTo>
                <a:cubicBezTo>
                  <a:pt x="3340329" y="1948665"/>
                  <a:pt x="3335773" y="1935268"/>
                  <a:pt x="3334185" y="1944522"/>
                </a:cubicBezTo>
                <a:cubicBezTo>
                  <a:pt x="3335275" y="1946733"/>
                  <a:pt x="3337307" y="1947733"/>
                  <a:pt x="3339017" y="1947043"/>
                </a:cubicBezTo>
                <a:cubicBezTo>
                  <a:pt x="3340725" y="1946352"/>
                  <a:pt x="3342113" y="1943969"/>
                  <a:pt x="3341917" y="1939412"/>
                </a:cubicBezTo>
                <a:close/>
                <a:moveTo>
                  <a:pt x="3345689" y="2123284"/>
                </a:moveTo>
                <a:cubicBezTo>
                  <a:pt x="3343945" y="2125445"/>
                  <a:pt x="3341285" y="2127668"/>
                  <a:pt x="3338560" y="2128368"/>
                </a:cubicBezTo>
                <a:lnTo>
                  <a:pt x="3337110" y="2128263"/>
                </a:lnTo>
                <a:lnTo>
                  <a:pt x="3342148" y="2131683"/>
                </a:lnTo>
                <a:cubicBezTo>
                  <a:pt x="3343751" y="2131571"/>
                  <a:pt x="3345036" y="2129444"/>
                  <a:pt x="3345689" y="2123284"/>
                </a:cubicBezTo>
                <a:close/>
                <a:moveTo>
                  <a:pt x="3350085" y="2224877"/>
                </a:moveTo>
                <a:cubicBezTo>
                  <a:pt x="3346421" y="2225133"/>
                  <a:pt x="3346246" y="2221068"/>
                  <a:pt x="3342760" y="2225389"/>
                </a:cubicBezTo>
                <a:cubicBezTo>
                  <a:pt x="3342232" y="2213198"/>
                  <a:pt x="3344061" y="2213070"/>
                  <a:pt x="3343709" y="2204940"/>
                </a:cubicBezTo>
                <a:cubicBezTo>
                  <a:pt x="3349206" y="2204557"/>
                  <a:pt x="3349206" y="2204557"/>
                  <a:pt x="3349206" y="2204557"/>
                </a:cubicBezTo>
                <a:cubicBezTo>
                  <a:pt x="3349558" y="2212686"/>
                  <a:pt x="3349733" y="2216752"/>
                  <a:pt x="3350085" y="2224877"/>
                </a:cubicBezTo>
                <a:close/>
                <a:moveTo>
                  <a:pt x="3350113" y="2045016"/>
                </a:moveTo>
                <a:cubicBezTo>
                  <a:pt x="3344450" y="2045411"/>
                  <a:pt x="3340131" y="2033120"/>
                  <a:pt x="3336899" y="2045938"/>
                </a:cubicBezTo>
                <a:cubicBezTo>
                  <a:pt x="3340674" y="2045675"/>
                  <a:pt x="3340855" y="2049860"/>
                  <a:pt x="3344631" y="2049597"/>
                </a:cubicBezTo>
                <a:cubicBezTo>
                  <a:pt x="3346699" y="2053650"/>
                  <a:pt x="3345175" y="2062152"/>
                  <a:pt x="3347061" y="2062020"/>
                </a:cubicBezTo>
                <a:cubicBezTo>
                  <a:pt x="3344631" y="2049597"/>
                  <a:pt x="3348588" y="2053518"/>
                  <a:pt x="3350113" y="2045016"/>
                </a:cubicBezTo>
                <a:close/>
                <a:moveTo>
                  <a:pt x="3350658" y="2016709"/>
                </a:moveTo>
                <a:cubicBezTo>
                  <a:pt x="3349062" y="2020738"/>
                  <a:pt x="3346962" y="2013049"/>
                  <a:pt x="3345538" y="2020984"/>
                </a:cubicBezTo>
                <a:cubicBezTo>
                  <a:pt x="3346419" y="2020923"/>
                  <a:pt x="3348223" y="2021779"/>
                  <a:pt x="3349546" y="2021686"/>
                </a:cubicBezTo>
                <a:cubicBezTo>
                  <a:pt x="3350869" y="2021594"/>
                  <a:pt x="3351708" y="2020554"/>
                  <a:pt x="3350658" y="2016709"/>
                </a:cubicBezTo>
                <a:close/>
                <a:moveTo>
                  <a:pt x="3354137" y="2137933"/>
                </a:moveTo>
                <a:cubicBezTo>
                  <a:pt x="3353630" y="2126215"/>
                  <a:pt x="3351865" y="2126338"/>
                  <a:pt x="3349934" y="2122555"/>
                </a:cubicBezTo>
                <a:cubicBezTo>
                  <a:pt x="3349620" y="2125516"/>
                  <a:pt x="3349606" y="2127720"/>
                  <a:pt x="3349789" y="2129422"/>
                </a:cubicBezTo>
                <a:cubicBezTo>
                  <a:pt x="3350342" y="2134525"/>
                  <a:pt x="3352686" y="2135096"/>
                  <a:pt x="3354137" y="2137933"/>
                </a:cubicBezTo>
                <a:close/>
                <a:moveTo>
                  <a:pt x="3354361" y="2061510"/>
                </a:moveTo>
                <a:cubicBezTo>
                  <a:pt x="3354192" y="2057604"/>
                  <a:pt x="3355953" y="2057481"/>
                  <a:pt x="3354023" y="2053698"/>
                </a:cubicBezTo>
                <a:cubicBezTo>
                  <a:pt x="3354361" y="2061510"/>
                  <a:pt x="3351923" y="2046009"/>
                  <a:pt x="3350330" y="2050038"/>
                </a:cubicBezTo>
                <a:cubicBezTo>
                  <a:pt x="3350837" y="2061756"/>
                  <a:pt x="3352430" y="2057727"/>
                  <a:pt x="3354361" y="2061510"/>
                </a:cubicBezTo>
                <a:close/>
                <a:moveTo>
                  <a:pt x="3358858" y="2004188"/>
                </a:moveTo>
                <a:cubicBezTo>
                  <a:pt x="3355334" y="2004434"/>
                  <a:pt x="3351641" y="2000774"/>
                  <a:pt x="3352317" y="2016401"/>
                </a:cubicBezTo>
                <a:cubicBezTo>
                  <a:pt x="3353741" y="2008466"/>
                  <a:pt x="3357435" y="2012125"/>
                  <a:pt x="3357435" y="2012125"/>
                </a:cubicBezTo>
                <a:cubicBezTo>
                  <a:pt x="3357265" y="2008219"/>
                  <a:pt x="3357265" y="2008219"/>
                  <a:pt x="3357265" y="2008219"/>
                </a:cubicBezTo>
                <a:cubicBezTo>
                  <a:pt x="3357265" y="2008219"/>
                  <a:pt x="3359027" y="2008097"/>
                  <a:pt x="3358858" y="2004188"/>
                </a:cubicBezTo>
                <a:close/>
                <a:moveTo>
                  <a:pt x="3359484" y="2098161"/>
                </a:moveTo>
                <a:cubicBezTo>
                  <a:pt x="3357365" y="2090035"/>
                  <a:pt x="3360354" y="2077417"/>
                  <a:pt x="3358235" y="2069295"/>
                </a:cubicBezTo>
                <a:cubicBezTo>
                  <a:pt x="3356830" y="2077664"/>
                  <a:pt x="3356294" y="2065293"/>
                  <a:pt x="3354711" y="2069541"/>
                </a:cubicBezTo>
                <a:cubicBezTo>
                  <a:pt x="3355067" y="2077786"/>
                  <a:pt x="3358949" y="2085791"/>
                  <a:pt x="3355782" y="2094283"/>
                </a:cubicBezTo>
                <a:cubicBezTo>
                  <a:pt x="3357365" y="2090035"/>
                  <a:pt x="3356138" y="2102529"/>
                  <a:pt x="3359484" y="2098161"/>
                </a:cubicBezTo>
                <a:close/>
                <a:moveTo>
                  <a:pt x="3360547" y="2211919"/>
                </a:moveTo>
                <a:cubicBezTo>
                  <a:pt x="3358717" y="2212048"/>
                  <a:pt x="3358542" y="2207983"/>
                  <a:pt x="3356358" y="2199985"/>
                </a:cubicBezTo>
                <a:lnTo>
                  <a:pt x="3360019" y="2199729"/>
                </a:lnTo>
                <a:cubicBezTo>
                  <a:pt x="3358365" y="2203917"/>
                  <a:pt x="3360195" y="2203790"/>
                  <a:pt x="3360547" y="2211919"/>
                </a:cubicBezTo>
                <a:close/>
                <a:moveTo>
                  <a:pt x="3362655" y="1965077"/>
                </a:moveTo>
                <a:lnTo>
                  <a:pt x="3358271" y="1967363"/>
                </a:lnTo>
                <a:lnTo>
                  <a:pt x="3357334" y="1962281"/>
                </a:lnTo>
                <a:cubicBezTo>
                  <a:pt x="3359057" y="1960277"/>
                  <a:pt x="3360207" y="1960278"/>
                  <a:pt x="3361105" y="1961343"/>
                </a:cubicBezTo>
                <a:close/>
                <a:moveTo>
                  <a:pt x="3364767" y="2309448"/>
                </a:moveTo>
                <a:cubicBezTo>
                  <a:pt x="3363114" y="2313639"/>
                  <a:pt x="3358321" y="2330278"/>
                  <a:pt x="3357618" y="2314023"/>
                </a:cubicBezTo>
                <a:cubicBezTo>
                  <a:pt x="3361106" y="2309703"/>
                  <a:pt x="3361106" y="2309703"/>
                  <a:pt x="3364767" y="2309448"/>
                </a:cubicBezTo>
                <a:close/>
                <a:moveTo>
                  <a:pt x="3366525" y="1894158"/>
                </a:moveTo>
                <a:lnTo>
                  <a:pt x="3364249" y="1893437"/>
                </a:lnTo>
                <a:lnTo>
                  <a:pt x="3364367" y="1891347"/>
                </a:lnTo>
                <a:cubicBezTo>
                  <a:pt x="3364445" y="1888036"/>
                  <a:pt x="3364303" y="1884740"/>
                  <a:pt x="3363421" y="1884802"/>
                </a:cubicBezTo>
                <a:cubicBezTo>
                  <a:pt x="3362825" y="1891455"/>
                  <a:pt x="3362338" y="1890387"/>
                  <a:pt x="3361778" y="1887671"/>
                </a:cubicBezTo>
                <a:lnTo>
                  <a:pt x="3360763" y="1884231"/>
                </a:lnTo>
                <a:lnTo>
                  <a:pt x="3361930" y="1878130"/>
                </a:lnTo>
                <a:cubicBezTo>
                  <a:pt x="3364228" y="1886145"/>
                  <a:pt x="3366525" y="1882140"/>
                  <a:pt x="3366525" y="1894158"/>
                </a:cubicBezTo>
                <a:close/>
                <a:moveTo>
                  <a:pt x="3366542" y="2138134"/>
                </a:moveTo>
                <a:cubicBezTo>
                  <a:pt x="3364709" y="2138261"/>
                  <a:pt x="3362877" y="2138389"/>
                  <a:pt x="3363053" y="2142454"/>
                </a:cubicBezTo>
                <a:cubicBezTo>
                  <a:pt x="3362552" y="2141470"/>
                  <a:pt x="3362474" y="2139691"/>
                  <a:pt x="3362653" y="2137832"/>
                </a:cubicBezTo>
                <a:cubicBezTo>
                  <a:pt x="3363186" y="2132253"/>
                  <a:pt x="3366014" y="2125942"/>
                  <a:pt x="3366542" y="2138134"/>
                </a:cubicBezTo>
                <a:close/>
                <a:moveTo>
                  <a:pt x="3369531" y="2207215"/>
                </a:moveTo>
                <a:cubicBezTo>
                  <a:pt x="3368050" y="2215472"/>
                  <a:pt x="3363859" y="2203534"/>
                  <a:pt x="3363508" y="2195409"/>
                </a:cubicBezTo>
                <a:cubicBezTo>
                  <a:pt x="3365339" y="2195280"/>
                  <a:pt x="3367523" y="2203278"/>
                  <a:pt x="3369531" y="2207215"/>
                </a:cubicBezTo>
                <a:close/>
                <a:moveTo>
                  <a:pt x="3370712" y="2062315"/>
                </a:moveTo>
                <a:lnTo>
                  <a:pt x="3369745" y="2054559"/>
                </a:lnTo>
                <a:cubicBezTo>
                  <a:pt x="3368916" y="2050699"/>
                  <a:pt x="3367951" y="2048808"/>
                  <a:pt x="3367239" y="2052775"/>
                </a:cubicBezTo>
                <a:cubicBezTo>
                  <a:pt x="3368205" y="2054667"/>
                  <a:pt x="3368685" y="2055614"/>
                  <a:pt x="3369191" y="2057048"/>
                </a:cubicBezTo>
                <a:close/>
                <a:moveTo>
                  <a:pt x="3371122" y="1976646"/>
                </a:moveTo>
                <a:lnTo>
                  <a:pt x="3369551" y="1974071"/>
                </a:lnTo>
                <a:lnTo>
                  <a:pt x="3369496" y="1973883"/>
                </a:lnTo>
                <a:lnTo>
                  <a:pt x="3371122" y="1974305"/>
                </a:lnTo>
                <a:close/>
                <a:moveTo>
                  <a:pt x="3371155" y="2117430"/>
                </a:moveTo>
                <a:cubicBezTo>
                  <a:pt x="3371507" y="2125559"/>
                  <a:pt x="3367845" y="2125815"/>
                  <a:pt x="3368197" y="2133941"/>
                </a:cubicBezTo>
                <a:cubicBezTo>
                  <a:pt x="3366190" y="2130003"/>
                  <a:pt x="3367845" y="2125815"/>
                  <a:pt x="3365662" y="2117813"/>
                </a:cubicBezTo>
                <a:cubicBezTo>
                  <a:pt x="3367845" y="2125815"/>
                  <a:pt x="3367493" y="2117685"/>
                  <a:pt x="3371155" y="2117430"/>
                </a:cubicBezTo>
                <a:close/>
                <a:moveTo>
                  <a:pt x="3371270" y="2064248"/>
                </a:moveTo>
                <a:lnTo>
                  <a:pt x="3370712" y="2062315"/>
                </a:lnTo>
                <a:lnTo>
                  <a:pt x="3370971" y="2064393"/>
                </a:lnTo>
                <a:close/>
                <a:moveTo>
                  <a:pt x="3371439" y="2068158"/>
                </a:moveTo>
                <a:lnTo>
                  <a:pt x="3370971" y="2064393"/>
                </a:lnTo>
                <a:lnTo>
                  <a:pt x="3368890" y="2065396"/>
                </a:lnTo>
                <a:cubicBezTo>
                  <a:pt x="3368270" y="2066420"/>
                  <a:pt x="3367916" y="2068404"/>
                  <a:pt x="3368084" y="2072310"/>
                </a:cubicBezTo>
                <a:cubicBezTo>
                  <a:pt x="3369846" y="2072188"/>
                  <a:pt x="3369677" y="2068281"/>
                  <a:pt x="3371439" y="2068158"/>
                </a:cubicBezTo>
                <a:close/>
                <a:moveTo>
                  <a:pt x="3374104" y="2312872"/>
                </a:moveTo>
                <a:cubicBezTo>
                  <a:pt x="3372623" y="2321126"/>
                  <a:pt x="3366951" y="2317449"/>
                  <a:pt x="3363641" y="2325831"/>
                </a:cubicBezTo>
                <a:cubicBezTo>
                  <a:pt x="3363290" y="2317705"/>
                  <a:pt x="3368959" y="2321382"/>
                  <a:pt x="3366599" y="2309319"/>
                </a:cubicBezTo>
                <a:cubicBezTo>
                  <a:pt x="3370440" y="2313128"/>
                  <a:pt x="3372095" y="2308936"/>
                  <a:pt x="3374104" y="2312872"/>
                </a:cubicBezTo>
                <a:close/>
                <a:moveTo>
                  <a:pt x="3375717" y="1910187"/>
                </a:moveTo>
                <a:cubicBezTo>
                  <a:pt x="3374569" y="1911189"/>
                  <a:pt x="3373277" y="1913193"/>
                  <a:pt x="3371912" y="1915448"/>
                </a:cubicBezTo>
                <a:lnTo>
                  <a:pt x="3369792" y="1918833"/>
                </a:lnTo>
                <a:lnTo>
                  <a:pt x="3369096" y="1916185"/>
                </a:lnTo>
                <a:cubicBezTo>
                  <a:pt x="3367106" y="1913579"/>
                  <a:pt x="3364831" y="1913580"/>
                  <a:pt x="3363695" y="1917749"/>
                </a:cubicBezTo>
                <a:lnTo>
                  <a:pt x="3366028" y="1923671"/>
                </a:lnTo>
                <a:lnTo>
                  <a:pt x="3364621" y="1924919"/>
                </a:lnTo>
                <a:lnTo>
                  <a:pt x="3364989" y="1921445"/>
                </a:lnTo>
                <a:cubicBezTo>
                  <a:pt x="3364024" y="1919553"/>
                  <a:pt x="3363184" y="1920591"/>
                  <a:pt x="3362629" y="1923079"/>
                </a:cubicBezTo>
                <a:lnTo>
                  <a:pt x="3362504" y="1925047"/>
                </a:lnTo>
                <a:lnTo>
                  <a:pt x="3359630" y="1922211"/>
                </a:lnTo>
                <a:lnTo>
                  <a:pt x="3360402" y="1918176"/>
                </a:lnTo>
                <a:lnTo>
                  <a:pt x="3363068" y="1917690"/>
                </a:lnTo>
                <a:cubicBezTo>
                  <a:pt x="3362561" y="1905970"/>
                  <a:pt x="3362561" y="1905970"/>
                  <a:pt x="3362561" y="1905970"/>
                </a:cubicBezTo>
                <a:lnTo>
                  <a:pt x="3359565" y="1909157"/>
                </a:lnTo>
                <a:lnTo>
                  <a:pt x="3357334" y="1908185"/>
                </a:lnTo>
                <a:lnTo>
                  <a:pt x="3355319" y="1907307"/>
                </a:lnTo>
                <a:lnTo>
                  <a:pt x="3353603" y="1903168"/>
                </a:lnTo>
                <a:cubicBezTo>
                  <a:pt x="3352617" y="1900788"/>
                  <a:pt x="3351651" y="1898896"/>
                  <a:pt x="3350770" y="1898957"/>
                </a:cubicBezTo>
                <a:lnTo>
                  <a:pt x="3352738" y="1908114"/>
                </a:lnTo>
                <a:lnTo>
                  <a:pt x="3352738" y="1922211"/>
                </a:lnTo>
                <a:cubicBezTo>
                  <a:pt x="3352738" y="1922211"/>
                  <a:pt x="3355034" y="1922211"/>
                  <a:pt x="3355034" y="1926220"/>
                </a:cubicBezTo>
                <a:cubicBezTo>
                  <a:pt x="3355034" y="1938238"/>
                  <a:pt x="3350439" y="1938239"/>
                  <a:pt x="3345842" y="1942248"/>
                </a:cubicBezTo>
                <a:lnTo>
                  <a:pt x="3350933" y="1959576"/>
                </a:lnTo>
                <a:lnTo>
                  <a:pt x="3350510" y="1963064"/>
                </a:lnTo>
                <a:cubicBezTo>
                  <a:pt x="3348461" y="1963397"/>
                  <a:pt x="3343693" y="1948546"/>
                  <a:pt x="3344216" y="1960656"/>
                </a:cubicBezTo>
                <a:cubicBezTo>
                  <a:pt x="3344391" y="1964693"/>
                  <a:pt x="3348047" y="1964437"/>
                  <a:pt x="3348222" y="1968474"/>
                </a:cubicBezTo>
                <a:cubicBezTo>
                  <a:pt x="3342913" y="1972894"/>
                  <a:pt x="3340735" y="1964948"/>
                  <a:pt x="3338558" y="1957002"/>
                </a:cubicBezTo>
                <a:cubicBezTo>
                  <a:pt x="3338732" y="1961039"/>
                  <a:pt x="3338908" y="1965076"/>
                  <a:pt x="3337080" y="1965203"/>
                </a:cubicBezTo>
                <a:cubicBezTo>
                  <a:pt x="3334902" y="1957257"/>
                  <a:pt x="3329942" y="1969751"/>
                  <a:pt x="3322280" y="1962187"/>
                </a:cubicBezTo>
                <a:cubicBezTo>
                  <a:pt x="3322978" y="1978335"/>
                  <a:pt x="3318973" y="1970516"/>
                  <a:pt x="3317144" y="1970644"/>
                </a:cubicBezTo>
                <a:cubicBezTo>
                  <a:pt x="3317494" y="1978718"/>
                  <a:pt x="3319322" y="1978589"/>
                  <a:pt x="3319672" y="1986663"/>
                </a:cubicBezTo>
                <a:cubicBezTo>
                  <a:pt x="3321412" y="1984517"/>
                  <a:pt x="3321412" y="1984517"/>
                  <a:pt x="3321500" y="1986536"/>
                </a:cubicBezTo>
                <a:lnTo>
                  <a:pt x="3322328" y="1990754"/>
                </a:lnTo>
                <a:lnTo>
                  <a:pt x="3316539" y="1995343"/>
                </a:lnTo>
                <a:cubicBezTo>
                  <a:pt x="3313666" y="1995343"/>
                  <a:pt x="3310219" y="1994342"/>
                  <a:pt x="3306771" y="1994342"/>
                </a:cubicBezTo>
                <a:cubicBezTo>
                  <a:pt x="3311943" y="1997345"/>
                  <a:pt x="3310651" y="1984573"/>
                  <a:pt x="3309681" y="1977999"/>
                </a:cubicBezTo>
                <a:lnTo>
                  <a:pt x="3309450" y="1976598"/>
                </a:lnTo>
                <a:lnTo>
                  <a:pt x="3309892" y="1975357"/>
                </a:lnTo>
                <a:lnTo>
                  <a:pt x="3309270" y="1975508"/>
                </a:lnTo>
                <a:lnTo>
                  <a:pt x="3309071" y="1974305"/>
                </a:lnTo>
                <a:lnTo>
                  <a:pt x="3308496" y="1975697"/>
                </a:lnTo>
                <a:lnTo>
                  <a:pt x="3306971" y="1976069"/>
                </a:lnTo>
                <a:cubicBezTo>
                  <a:pt x="3307131" y="1974532"/>
                  <a:pt x="3307905" y="1971426"/>
                  <a:pt x="3307730" y="1967368"/>
                </a:cubicBezTo>
                <a:lnTo>
                  <a:pt x="3304408" y="1971523"/>
                </a:lnTo>
                <a:lnTo>
                  <a:pt x="3304473" y="1970295"/>
                </a:lnTo>
                <a:cubicBezTo>
                  <a:pt x="3302175" y="1972300"/>
                  <a:pt x="3301025" y="1970296"/>
                  <a:pt x="3300164" y="1967792"/>
                </a:cubicBezTo>
                <a:lnTo>
                  <a:pt x="3299256" y="1965855"/>
                </a:lnTo>
                <a:lnTo>
                  <a:pt x="3298509" y="1961067"/>
                </a:lnTo>
                <a:lnTo>
                  <a:pt x="3301026" y="1957774"/>
                </a:lnTo>
                <a:lnTo>
                  <a:pt x="3304333" y="1950566"/>
                </a:lnTo>
                <a:lnTo>
                  <a:pt x="3304403" y="1950615"/>
                </a:lnTo>
                <a:cubicBezTo>
                  <a:pt x="3305375" y="1952646"/>
                  <a:pt x="3306437" y="1956770"/>
                  <a:pt x="3307408" y="1958801"/>
                </a:cubicBezTo>
                <a:cubicBezTo>
                  <a:pt x="3307046" y="1950430"/>
                  <a:pt x="3303521" y="1950676"/>
                  <a:pt x="3304921" y="1942181"/>
                </a:cubicBezTo>
                <a:lnTo>
                  <a:pt x="3306345" y="1946671"/>
                </a:lnTo>
                <a:lnTo>
                  <a:pt x="3305284" y="1940976"/>
                </a:lnTo>
                <a:lnTo>
                  <a:pt x="3304473" y="1941082"/>
                </a:lnTo>
                <a:lnTo>
                  <a:pt x="3304473" y="1938239"/>
                </a:lnTo>
                <a:cubicBezTo>
                  <a:pt x="3299876" y="1942248"/>
                  <a:pt x="3299876" y="1942248"/>
                  <a:pt x="3297580" y="1942248"/>
                </a:cubicBezTo>
                <a:lnTo>
                  <a:pt x="3293741" y="1928864"/>
                </a:lnTo>
                <a:lnTo>
                  <a:pt x="3293637" y="1926456"/>
                </a:lnTo>
                <a:lnTo>
                  <a:pt x="3293484" y="1926443"/>
                </a:lnTo>
                <a:lnTo>
                  <a:pt x="3292980" y="1914196"/>
                </a:lnTo>
                <a:cubicBezTo>
                  <a:pt x="3297580" y="1918201"/>
                  <a:pt x="3297580" y="1914196"/>
                  <a:pt x="3302176" y="1918201"/>
                </a:cubicBezTo>
                <a:cubicBezTo>
                  <a:pt x="3302176" y="1906182"/>
                  <a:pt x="3299876" y="1910187"/>
                  <a:pt x="3299876" y="1906182"/>
                </a:cubicBezTo>
                <a:lnTo>
                  <a:pt x="3302712" y="1901239"/>
                </a:lnTo>
                <a:lnTo>
                  <a:pt x="3303045" y="1902082"/>
                </a:lnTo>
                <a:lnTo>
                  <a:pt x="3302909" y="1900896"/>
                </a:lnTo>
                <a:lnTo>
                  <a:pt x="3304697" y="1897780"/>
                </a:lnTo>
                <a:lnTo>
                  <a:pt x="3304767" y="1899414"/>
                </a:lnTo>
                <a:cubicBezTo>
                  <a:pt x="3304921" y="1902970"/>
                  <a:pt x="3305054" y="1906019"/>
                  <a:pt x="3305229" y="1910085"/>
                </a:cubicBezTo>
                <a:cubicBezTo>
                  <a:pt x="3307237" y="1914017"/>
                  <a:pt x="3304702" y="1897889"/>
                  <a:pt x="3306709" y="1901826"/>
                </a:cubicBezTo>
                <a:lnTo>
                  <a:pt x="3307043" y="1893690"/>
                </a:lnTo>
                <a:lnTo>
                  <a:pt x="3309071" y="1890154"/>
                </a:lnTo>
                <a:lnTo>
                  <a:pt x="3308509" y="1884929"/>
                </a:lnTo>
                <a:lnTo>
                  <a:pt x="3311458" y="1884172"/>
                </a:lnTo>
                <a:cubicBezTo>
                  <a:pt x="3313245" y="1883029"/>
                  <a:pt x="3315077" y="1882901"/>
                  <a:pt x="3317171" y="1888868"/>
                </a:cubicBezTo>
                <a:cubicBezTo>
                  <a:pt x="3318476" y="1876550"/>
                  <a:pt x="3320484" y="1880487"/>
                  <a:pt x="3322316" y="1880359"/>
                </a:cubicBezTo>
                <a:cubicBezTo>
                  <a:pt x="3324148" y="1880231"/>
                  <a:pt x="3322843" y="1892550"/>
                  <a:pt x="3326331" y="1888229"/>
                </a:cubicBezTo>
                <a:cubicBezTo>
                  <a:pt x="3326156" y="1884164"/>
                  <a:pt x="3326156" y="1884164"/>
                  <a:pt x="3325804" y="1876038"/>
                </a:cubicBezTo>
                <a:cubicBezTo>
                  <a:pt x="3323972" y="1876166"/>
                  <a:pt x="3323972" y="1876166"/>
                  <a:pt x="3323796" y="1872101"/>
                </a:cubicBezTo>
                <a:cubicBezTo>
                  <a:pt x="3324272" y="1861877"/>
                  <a:pt x="3326932" y="1859654"/>
                  <a:pt x="3330159" y="1859939"/>
                </a:cubicBezTo>
                <a:lnTo>
                  <a:pt x="3330442" y="1860022"/>
                </a:lnTo>
                <a:lnTo>
                  <a:pt x="3330616" y="1860599"/>
                </a:lnTo>
                <a:cubicBezTo>
                  <a:pt x="3331477" y="1864106"/>
                  <a:pt x="3332052" y="1868114"/>
                  <a:pt x="3332052" y="1874126"/>
                </a:cubicBezTo>
                <a:lnTo>
                  <a:pt x="3333444" y="1871698"/>
                </a:lnTo>
                <a:lnTo>
                  <a:pt x="3333058" y="1874724"/>
                </a:lnTo>
                <a:cubicBezTo>
                  <a:pt x="3333918" y="1872704"/>
                  <a:pt x="3334819" y="1871663"/>
                  <a:pt x="3335547" y="1872100"/>
                </a:cubicBezTo>
                <a:lnTo>
                  <a:pt x="3336108" y="1874511"/>
                </a:lnTo>
                <a:lnTo>
                  <a:pt x="3330048" y="1874935"/>
                </a:lnTo>
                <a:lnTo>
                  <a:pt x="3330225" y="1873452"/>
                </a:lnTo>
                <a:cubicBezTo>
                  <a:pt x="3330645" y="1872933"/>
                  <a:pt x="3331085" y="1872902"/>
                  <a:pt x="3331000" y="1870949"/>
                </a:cubicBezTo>
                <a:lnTo>
                  <a:pt x="3329531" y="1874978"/>
                </a:lnTo>
                <a:lnTo>
                  <a:pt x="3326500" y="1876285"/>
                </a:lnTo>
                <a:cubicBezTo>
                  <a:pt x="3326196" y="1877102"/>
                  <a:pt x="3326018" y="1878308"/>
                  <a:pt x="3326008" y="1880038"/>
                </a:cubicBezTo>
                <a:cubicBezTo>
                  <a:pt x="3325998" y="1881768"/>
                  <a:pt x="3326155" y="1884023"/>
                  <a:pt x="3326517" y="1886936"/>
                </a:cubicBezTo>
                <a:lnTo>
                  <a:pt x="3329342" y="1884932"/>
                </a:lnTo>
                <a:lnTo>
                  <a:pt x="3330084" y="1890606"/>
                </a:lnTo>
                <a:cubicBezTo>
                  <a:pt x="3331846" y="1890483"/>
                  <a:pt x="3331508" y="1882669"/>
                  <a:pt x="3333438" y="1886453"/>
                </a:cubicBezTo>
                <a:lnTo>
                  <a:pt x="3333070" y="1882287"/>
                </a:lnTo>
                <a:lnTo>
                  <a:pt x="3333407" y="1882046"/>
                </a:lnTo>
                <a:lnTo>
                  <a:pt x="3336476" y="1876096"/>
                </a:lnTo>
                <a:lnTo>
                  <a:pt x="3337002" y="1878366"/>
                </a:lnTo>
                <a:cubicBezTo>
                  <a:pt x="3337172" y="1882274"/>
                  <a:pt x="3335284" y="1882405"/>
                  <a:pt x="3335453" y="1886311"/>
                </a:cubicBezTo>
                <a:cubicBezTo>
                  <a:pt x="3339059" y="1882142"/>
                  <a:pt x="3338721" y="1874328"/>
                  <a:pt x="3342836" y="1881878"/>
                </a:cubicBezTo>
                <a:cubicBezTo>
                  <a:pt x="3344554" y="1877839"/>
                  <a:pt x="3344385" y="1873933"/>
                  <a:pt x="3342158" y="1866250"/>
                </a:cubicBezTo>
                <a:cubicBezTo>
                  <a:pt x="3340102" y="1862476"/>
                  <a:pt x="3342665" y="1877971"/>
                  <a:pt x="3338721" y="1874328"/>
                </a:cubicBezTo>
                <a:cubicBezTo>
                  <a:pt x="3338552" y="1870423"/>
                  <a:pt x="3336495" y="1866646"/>
                  <a:pt x="3336495" y="1866646"/>
                </a:cubicBezTo>
                <a:lnTo>
                  <a:pt x="3336290" y="1866739"/>
                </a:lnTo>
                <a:lnTo>
                  <a:pt x="3336651" y="1866111"/>
                </a:lnTo>
                <a:lnTo>
                  <a:pt x="3335449" y="1861501"/>
                </a:lnTo>
                <a:lnTo>
                  <a:pt x="3339930" y="1862825"/>
                </a:lnTo>
                <a:cubicBezTo>
                  <a:pt x="3340105" y="1866886"/>
                  <a:pt x="3346727" y="1850118"/>
                  <a:pt x="3343945" y="1870695"/>
                </a:cubicBezTo>
                <a:cubicBezTo>
                  <a:pt x="3347430" y="1866375"/>
                  <a:pt x="3349087" y="1862185"/>
                  <a:pt x="3349615" y="1874376"/>
                </a:cubicBezTo>
                <a:cubicBezTo>
                  <a:pt x="3347782" y="1874504"/>
                  <a:pt x="3347606" y="1870440"/>
                  <a:pt x="3343945" y="1870695"/>
                </a:cubicBezTo>
                <a:cubicBezTo>
                  <a:pt x="3346126" y="1878696"/>
                  <a:pt x="3342640" y="1883013"/>
                  <a:pt x="3342992" y="1891142"/>
                </a:cubicBezTo>
                <a:cubicBezTo>
                  <a:pt x="3346478" y="1886822"/>
                  <a:pt x="3343344" y="1899268"/>
                  <a:pt x="3346830" y="1894948"/>
                </a:cubicBezTo>
                <a:cubicBezTo>
                  <a:pt x="3348485" y="1890759"/>
                  <a:pt x="3342465" y="1878952"/>
                  <a:pt x="3346126" y="1878696"/>
                </a:cubicBezTo>
                <a:cubicBezTo>
                  <a:pt x="3347958" y="1878569"/>
                  <a:pt x="3349790" y="1878441"/>
                  <a:pt x="3350142" y="1886567"/>
                </a:cubicBezTo>
                <a:cubicBezTo>
                  <a:pt x="3348310" y="1886694"/>
                  <a:pt x="3350318" y="1890631"/>
                  <a:pt x="3348662" y="1894820"/>
                </a:cubicBezTo>
                <a:cubicBezTo>
                  <a:pt x="3350494" y="1894693"/>
                  <a:pt x="3356166" y="1898373"/>
                  <a:pt x="3355989" y="1894309"/>
                </a:cubicBezTo>
                <a:cubicBezTo>
                  <a:pt x="3355814" y="1890247"/>
                  <a:pt x="3352326" y="1894565"/>
                  <a:pt x="3352150" y="1890503"/>
                </a:cubicBezTo>
                <a:cubicBezTo>
                  <a:pt x="3350142" y="1886567"/>
                  <a:pt x="3351094" y="1866118"/>
                  <a:pt x="3351797" y="1882374"/>
                </a:cubicBezTo>
                <a:lnTo>
                  <a:pt x="3353481" y="1874827"/>
                </a:lnTo>
                <a:lnTo>
                  <a:pt x="3354173" y="1878633"/>
                </a:lnTo>
                <a:cubicBezTo>
                  <a:pt x="3355609" y="1884143"/>
                  <a:pt x="3357333" y="1888150"/>
                  <a:pt x="3359630" y="1890154"/>
                </a:cubicBezTo>
                <a:lnTo>
                  <a:pt x="3360688" y="1884622"/>
                </a:lnTo>
                <a:lnTo>
                  <a:pt x="3362781" y="1893088"/>
                </a:lnTo>
                <a:lnTo>
                  <a:pt x="3362325" y="1893033"/>
                </a:lnTo>
                <a:cubicBezTo>
                  <a:pt x="3362073" y="1893660"/>
                  <a:pt x="3361930" y="1895163"/>
                  <a:pt x="3361930" y="1898168"/>
                </a:cubicBezTo>
                <a:lnTo>
                  <a:pt x="3367134" y="1901193"/>
                </a:lnTo>
                <a:lnTo>
                  <a:pt x="3364140" y="1901402"/>
                </a:lnTo>
                <a:cubicBezTo>
                  <a:pt x="3365903" y="1901279"/>
                  <a:pt x="3367854" y="1905551"/>
                  <a:pt x="3369616" y="1905429"/>
                </a:cubicBezTo>
                <a:lnTo>
                  <a:pt x="3369438" y="1902532"/>
                </a:lnTo>
                <a:lnTo>
                  <a:pt x="3369685" y="1902676"/>
                </a:lnTo>
                <a:cubicBezTo>
                  <a:pt x="3371696" y="1905180"/>
                  <a:pt x="3373420" y="1908184"/>
                  <a:pt x="3375717" y="1910187"/>
                </a:cubicBezTo>
                <a:close/>
                <a:moveTo>
                  <a:pt x="3376852" y="1962859"/>
                </a:moveTo>
                <a:lnTo>
                  <a:pt x="3375904" y="1963846"/>
                </a:lnTo>
                <a:lnTo>
                  <a:pt x="3375717" y="1962281"/>
                </a:lnTo>
                <a:close/>
                <a:moveTo>
                  <a:pt x="3383760" y="2238830"/>
                </a:moveTo>
                <a:cubicBezTo>
                  <a:pt x="3385943" y="2246828"/>
                  <a:pt x="3380271" y="2243152"/>
                  <a:pt x="3378439" y="2243280"/>
                </a:cubicBezTo>
                <a:cubicBezTo>
                  <a:pt x="3378263" y="2239214"/>
                  <a:pt x="3381927" y="2238958"/>
                  <a:pt x="3383760" y="2238830"/>
                </a:cubicBezTo>
                <a:close/>
                <a:moveTo>
                  <a:pt x="3385914" y="2198410"/>
                </a:moveTo>
                <a:cubicBezTo>
                  <a:pt x="3382729" y="2206468"/>
                  <a:pt x="3377443" y="2206836"/>
                  <a:pt x="3376187" y="2218682"/>
                </a:cubicBezTo>
                <a:cubicBezTo>
                  <a:pt x="3379712" y="2218436"/>
                  <a:pt x="3382729" y="2206468"/>
                  <a:pt x="3384998" y="2218067"/>
                </a:cubicBezTo>
                <a:cubicBezTo>
                  <a:pt x="3384660" y="2210251"/>
                  <a:pt x="3387845" y="2202192"/>
                  <a:pt x="3385914" y="2198410"/>
                </a:cubicBezTo>
                <a:close/>
                <a:moveTo>
                  <a:pt x="3386998" y="2271213"/>
                </a:moveTo>
                <a:cubicBezTo>
                  <a:pt x="3387526" y="2283405"/>
                  <a:pt x="3384269" y="2279809"/>
                  <a:pt x="3381136" y="2279071"/>
                </a:cubicBezTo>
                <a:lnTo>
                  <a:pt x="3380481" y="2279273"/>
                </a:lnTo>
                <a:lnTo>
                  <a:pt x="3379713" y="2276990"/>
                </a:lnTo>
                <a:lnTo>
                  <a:pt x="3381154" y="2274167"/>
                </a:lnTo>
                <a:cubicBezTo>
                  <a:pt x="3382506" y="2273563"/>
                  <a:pt x="3384337" y="2273436"/>
                  <a:pt x="3386998" y="2271213"/>
                </a:cubicBezTo>
                <a:close/>
                <a:moveTo>
                  <a:pt x="3388169" y="2128469"/>
                </a:moveTo>
                <a:cubicBezTo>
                  <a:pt x="3388696" y="2140664"/>
                  <a:pt x="3383027" y="2136982"/>
                  <a:pt x="3379714" y="2145364"/>
                </a:cubicBezTo>
                <a:cubicBezTo>
                  <a:pt x="3381019" y="2133045"/>
                  <a:pt x="3375699" y="2137494"/>
                  <a:pt x="3370205" y="2137877"/>
                </a:cubicBezTo>
                <a:cubicBezTo>
                  <a:pt x="3370030" y="2133812"/>
                  <a:pt x="3371858" y="2133685"/>
                  <a:pt x="3371683" y="2129620"/>
                </a:cubicBezTo>
                <a:cubicBezTo>
                  <a:pt x="3373340" y="2125431"/>
                  <a:pt x="3373691" y="2133557"/>
                  <a:pt x="3375523" y="2133429"/>
                </a:cubicBezTo>
                <a:cubicBezTo>
                  <a:pt x="3374995" y="2121238"/>
                  <a:pt x="3379187" y="2133173"/>
                  <a:pt x="3380492" y="2120855"/>
                </a:cubicBezTo>
                <a:cubicBezTo>
                  <a:pt x="3380492" y="2120855"/>
                  <a:pt x="3384859" y="2136854"/>
                  <a:pt x="3384331" y="2124664"/>
                </a:cubicBezTo>
                <a:cubicBezTo>
                  <a:pt x="3386163" y="2124536"/>
                  <a:pt x="3386339" y="2128598"/>
                  <a:pt x="3388169" y="2128469"/>
                </a:cubicBezTo>
                <a:close/>
                <a:moveTo>
                  <a:pt x="3390208" y="1899219"/>
                </a:moveTo>
                <a:lnTo>
                  <a:pt x="3389321" y="1895353"/>
                </a:lnTo>
                <a:lnTo>
                  <a:pt x="3389485" y="1894898"/>
                </a:lnTo>
                <a:close/>
                <a:moveTo>
                  <a:pt x="3392579" y="2235667"/>
                </a:moveTo>
                <a:cubicBezTo>
                  <a:pt x="3392284" y="2234159"/>
                  <a:pt x="3391738" y="2232158"/>
                  <a:pt x="3392565" y="2230062"/>
                </a:cubicBezTo>
                <a:lnTo>
                  <a:pt x="3392211" y="2236320"/>
                </a:lnTo>
                <a:close/>
                <a:moveTo>
                  <a:pt x="3393296" y="2062714"/>
                </a:moveTo>
                <a:cubicBezTo>
                  <a:pt x="3391196" y="2055020"/>
                  <a:pt x="3390857" y="2047209"/>
                  <a:pt x="3388927" y="2043425"/>
                </a:cubicBezTo>
                <a:cubicBezTo>
                  <a:pt x="3389434" y="2055143"/>
                  <a:pt x="3389773" y="2062960"/>
                  <a:pt x="3393296" y="2062714"/>
                </a:cubicBezTo>
                <a:close/>
                <a:moveTo>
                  <a:pt x="3395173" y="2205425"/>
                </a:moveTo>
                <a:cubicBezTo>
                  <a:pt x="3394822" y="2197299"/>
                  <a:pt x="3394646" y="2193235"/>
                  <a:pt x="3392814" y="2193362"/>
                </a:cubicBezTo>
                <a:cubicBezTo>
                  <a:pt x="3391510" y="2205681"/>
                  <a:pt x="3388025" y="2210001"/>
                  <a:pt x="3386368" y="2214194"/>
                </a:cubicBezTo>
                <a:cubicBezTo>
                  <a:pt x="3388376" y="2218127"/>
                  <a:pt x="3389856" y="2209873"/>
                  <a:pt x="3393693" y="2213682"/>
                </a:cubicBezTo>
                <a:cubicBezTo>
                  <a:pt x="3393341" y="2205553"/>
                  <a:pt x="3391334" y="2201615"/>
                  <a:pt x="3395173" y="2205425"/>
                </a:cubicBezTo>
                <a:close/>
                <a:moveTo>
                  <a:pt x="3397248" y="1911349"/>
                </a:moveTo>
                <a:cubicBezTo>
                  <a:pt x="3393725" y="1911595"/>
                  <a:pt x="3392131" y="1915624"/>
                  <a:pt x="3390201" y="1911841"/>
                </a:cubicBezTo>
                <a:cubicBezTo>
                  <a:pt x="3390538" y="1919654"/>
                  <a:pt x="3394062" y="1919408"/>
                  <a:pt x="3395994" y="1923192"/>
                </a:cubicBezTo>
                <a:cubicBezTo>
                  <a:pt x="3395655" y="1915378"/>
                  <a:pt x="3397417" y="1915255"/>
                  <a:pt x="3397248" y="1911349"/>
                </a:cubicBezTo>
                <a:close/>
                <a:moveTo>
                  <a:pt x="3397820" y="2044764"/>
                </a:moveTo>
                <a:cubicBezTo>
                  <a:pt x="3398134" y="2041803"/>
                  <a:pt x="3397567" y="2038905"/>
                  <a:pt x="3395805" y="2039028"/>
                </a:cubicBezTo>
                <a:cubicBezTo>
                  <a:pt x="3397905" y="2046717"/>
                  <a:pt x="3394212" y="2043056"/>
                  <a:pt x="3394550" y="2050869"/>
                </a:cubicBezTo>
                <a:cubicBezTo>
                  <a:pt x="3396312" y="2050746"/>
                  <a:pt x="3397507" y="2047724"/>
                  <a:pt x="3397820" y="2044764"/>
                </a:cubicBezTo>
                <a:close/>
                <a:moveTo>
                  <a:pt x="3403876" y="2151831"/>
                </a:moveTo>
                <a:cubicBezTo>
                  <a:pt x="3402400" y="2160084"/>
                  <a:pt x="3396199" y="2144213"/>
                  <a:pt x="3392888" y="2152598"/>
                </a:cubicBezTo>
                <a:cubicBezTo>
                  <a:pt x="3394193" y="2140281"/>
                  <a:pt x="3400215" y="2152087"/>
                  <a:pt x="3403876" y="2151831"/>
                </a:cubicBezTo>
                <a:close/>
                <a:moveTo>
                  <a:pt x="3404289" y="2331142"/>
                </a:moveTo>
                <a:cubicBezTo>
                  <a:pt x="3398442" y="2323401"/>
                  <a:pt x="3402106" y="2323145"/>
                  <a:pt x="3396257" y="2315403"/>
                </a:cubicBezTo>
                <a:cubicBezTo>
                  <a:pt x="3399746" y="2311082"/>
                  <a:pt x="3405418" y="2314763"/>
                  <a:pt x="3404289" y="2331142"/>
                </a:cubicBezTo>
                <a:close/>
                <a:moveTo>
                  <a:pt x="3404942" y="2005083"/>
                </a:moveTo>
                <a:cubicBezTo>
                  <a:pt x="3401417" y="2005330"/>
                  <a:pt x="3401417" y="2005330"/>
                  <a:pt x="3401417" y="2005330"/>
                </a:cubicBezTo>
                <a:cubicBezTo>
                  <a:pt x="3401586" y="2009236"/>
                  <a:pt x="3401756" y="2013142"/>
                  <a:pt x="3401756" y="2013142"/>
                </a:cubicBezTo>
                <a:cubicBezTo>
                  <a:pt x="3399994" y="2013264"/>
                  <a:pt x="3399994" y="2013264"/>
                  <a:pt x="3399994" y="2013264"/>
                </a:cubicBezTo>
                <a:cubicBezTo>
                  <a:pt x="3401586" y="2009236"/>
                  <a:pt x="3399656" y="2005452"/>
                  <a:pt x="3396132" y="2005699"/>
                </a:cubicBezTo>
                <a:cubicBezTo>
                  <a:pt x="3398232" y="2013388"/>
                  <a:pt x="3398402" y="2017294"/>
                  <a:pt x="3400333" y="2021076"/>
                </a:cubicBezTo>
                <a:cubicBezTo>
                  <a:pt x="3400164" y="2017171"/>
                  <a:pt x="3402094" y="2020953"/>
                  <a:pt x="3403855" y="2020830"/>
                </a:cubicBezTo>
                <a:cubicBezTo>
                  <a:pt x="3403686" y="2016925"/>
                  <a:pt x="3403348" y="2009112"/>
                  <a:pt x="3404942" y="2005083"/>
                </a:cubicBezTo>
                <a:close/>
                <a:moveTo>
                  <a:pt x="3406661" y="2131255"/>
                </a:moveTo>
                <a:cubicBezTo>
                  <a:pt x="3409022" y="2143318"/>
                  <a:pt x="3403349" y="2139641"/>
                  <a:pt x="3403525" y="2143701"/>
                </a:cubicBezTo>
                <a:cubicBezTo>
                  <a:pt x="3399863" y="2143957"/>
                  <a:pt x="3403349" y="2139641"/>
                  <a:pt x="3401344" y="2135703"/>
                </a:cubicBezTo>
                <a:cubicBezTo>
                  <a:pt x="3399688" y="2139897"/>
                  <a:pt x="3395848" y="2136087"/>
                  <a:pt x="3394193" y="2140281"/>
                </a:cubicBezTo>
                <a:cubicBezTo>
                  <a:pt x="3396977" y="2119704"/>
                  <a:pt x="3402997" y="2131511"/>
                  <a:pt x="3406661" y="2131255"/>
                </a:cubicBezTo>
                <a:close/>
                <a:moveTo>
                  <a:pt x="3407891" y="1438642"/>
                </a:moveTo>
                <a:lnTo>
                  <a:pt x="3407547" y="1449230"/>
                </a:lnTo>
                <a:cubicBezTo>
                  <a:pt x="3406384" y="1456190"/>
                  <a:pt x="3403439" y="1451810"/>
                  <a:pt x="3404416" y="1442571"/>
                </a:cubicBezTo>
                <a:cubicBezTo>
                  <a:pt x="3400841" y="1444859"/>
                  <a:pt x="3396676" y="1444131"/>
                  <a:pt x="3392304" y="1443926"/>
                </a:cubicBezTo>
                <a:lnTo>
                  <a:pt x="3391808" y="1444093"/>
                </a:lnTo>
                <a:lnTo>
                  <a:pt x="3394788" y="1437274"/>
                </a:lnTo>
                <a:cubicBezTo>
                  <a:pt x="3396619" y="1435709"/>
                  <a:pt x="3398557" y="1436085"/>
                  <a:pt x="3400712" y="1436836"/>
                </a:cubicBezTo>
                <a:close/>
                <a:moveTo>
                  <a:pt x="3407895" y="1669754"/>
                </a:moveTo>
                <a:lnTo>
                  <a:pt x="3403606" y="1669754"/>
                </a:lnTo>
                <a:lnTo>
                  <a:pt x="3405397" y="1663559"/>
                </a:lnTo>
                <a:lnTo>
                  <a:pt x="3406149" y="1662912"/>
                </a:lnTo>
                <a:close/>
                <a:moveTo>
                  <a:pt x="3410578" y="2053667"/>
                </a:moveTo>
                <a:cubicBezTo>
                  <a:pt x="3407224" y="2057820"/>
                  <a:pt x="3407054" y="2053913"/>
                  <a:pt x="3405293" y="2054036"/>
                </a:cubicBezTo>
                <a:cubicBezTo>
                  <a:pt x="3405631" y="2061849"/>
                  <a:pt x="3407393" y="2061726"/>
                  <a:pt x="3409324" y="2065509"/>
                </a:cubicBezTo>
                <a:cubicBezTo>
                  <a:pt x="3409154" y="2061603"/>
                  <a:pt x="3408985" y="2057697"/>
                  <a:pt x="3410578" y="2053667"/>
                </a:cubicBezTo>
                <a:close/>
                <a:moveTo>
                  <a:pt x="3412316" y="1703044"/>
                </a:moveTo>
                <a:lnTo>
                  <a:pt x="3410192" y="1705820"/>
                </a:lnTo>
                <a:lnTo>
                  <a:pt x="3407998" y="1690512"/>
                </a:lnTo>
                <a:lnTo>
                  <a:pt x="3408226" y="1689936"/>
                </a:lnTo>
                <a:lnTo>
                  <a:pt x="3410441" y="1690903"/>
                </a:lnTo>
                <a:lnTo>
                  <a:pt x="3412292" y="1698807"/>
                </a:lnTo>
                <a:close/>
                <a:moveTo>
                  <a:pt x="3415800" y="1696606"/>
                </a:moveTo>
                <a:lnTo>
                  <a:pt x="3415443" y="1697384"/>
                </a:lnTo>
                <a:lnTo>
                  <a:pt x="3415319" y="1694522"/>
                </a:lnTo>
                <a:close/>
                <a:moveTo>
                  <a:pt x="3416425" y="1925678"/>
                </a:moveTo>
                <a:cubicBezTo>
                  <a:pt x="3413091" y="1930320"/>
                  <a:pt x="3412901" y="1925924"/>
                  <a:pt x="3411139" y="1926048"/>
                </a:cubicBezTo>
                <a:cubicBezTo>
                  <a:pt x="3411519" y="1934838"/>
                  <a:pt x="3414663" y="1925802"/>
                  <a:pt x="3413471" y="1939109"/>
                </a:cubicBezTo>
                <a:cubicBezTo>
                  <a:pt x="3413471" y="1939109"/>
                  <a:pt x="3411709" y="1939232"/>
                  <a:pt x="3411899" y="1943627"/>
                </a:cubicBezTo>
                <a:cubicBezTo>
                  <a:pt x="3415233" y="1938987"/>
                  <a:pt x="3415233" y="1938987"/>
                  <a:pt x="3415233" y="1938987"/>
                </a:cubicBezTo>
                <a:cubicBezTo>
                  <a:pt x="3415043" y="1934592"/>
                  <a:pt x="3416805" y="1934468"/>
                  <a:pt x="3416425" y="1925678"/>
                </a:cubicBezTo>
                <a:close/>
                <a:moveTo>
                  <a:pt x="3416627" y="2191700"/>
                </a:moveTo>
                <a:cubicBezTo>
                  <a:pt x="3416804" y="2195765"/>
                  <a:pt x="3412963" y="2191956"/>
                  <a:pt x="3412963" y="2191956"/>
                </a:cubicBezTo>
                <a:cubicBezTo>
                  <a:pt x="3413139" y="2196020"/>
                  <a:pt x="3413139" y="2196020"/>
                  <a:pt x="3413667" y="2208211"/>
                </a:cubicBezTo>
                <a:cubicBezTo>
                  <a:pt x="3409827" y="2204403"/>
                  <a:pt x="3408523" y="2216720"/>
                  <a:pt x="3409050" y="2228911"/>
                </a:cubicBezTo>
                <a:cubicBezTo>
                  <a:pt x="3407042" y="2224978"/>
                  <a:pt x="3406867" y="2220913"/>
                  <a:pt x="3404686" y="2212915"/>
                </a:cubicBezTo>
                <a:cubicBezTo>
                  <a:pt x="3399190" y="2213298"/>
                  <a:pt x="3403557" y="2229294"/>
                  <a:pt x="3397885" y="2225617"/>
                </a:cubicBezTo>
                <a:cubicBezTo>
                  <a:pt x="3398060" y="2229678"/>
                  <a:pt x="3398412" y="2237807"/>
                  <a:pt x="3401900" y="2233487"/>
                </a:cubicBezTo>
                <a:cubicBezTo>
                  <a:pt x="3398764" y="2245933"/>
                  <a:pt x="3395525" y="2213555"/>
                  <a:pt x="3392389" y="2226001"/>
                </a:cubicBezTo>
                <a:cubicBezTo>
                  <a:pt x="3394748" y="2238064"/>
                  <a:pt x="3402956" y="2257868"/>
                  <a:pt x="3405565" y="2233231"/>
                </a:cubicBezTo>
                <a:cubicBezTo>
                  <a:pt x="3409402" y="2237040"/>
                  <a:pt x="3411585" y="2245038"/>
                  <a:pt x="3411937" y="2253168"/>
                </a:cubicBezTo>
                <a:cubicBezTo>
                  <a:pt x="3405916" y="2241361"/>
                  <a:pt x="3399292" y="2258124"/>
                  <a:pt x="3399996" y="2274379"/>
                </a:cubicBezTo>
                <a:cubicBezTo>
                  <a:pt x="3397812" y="2266381"/>
                  <a:pt x="3395628" y="2258379"/>
                  <a:pt x="3391966" y="2258635"/>
                </a:cubicBezTo>
                <a:cubicBezTo>
                  <a:pt x="3394323" y="2270702"/>
                  <a:pt x="3398164" y="2274507"/>
                  <a:pt x="3402003" y="2278316"/>
                </a:cubicBezTo>
                <a:cubicBezTo>
                  <a:pt x="3400523" y="2286574"/>
                  <a:pt x="3396683" y="2282764"/>
                  <a:pt x="3400171" y="2278444"/>
                </a:cubicBezTo>
                <a:cubicBezTo>
                  <a:pt x="3396331" y="2274635"/>
                  <a:pt x="3395027" y="2286957"/>
                  <a:pt x="3394499" y="2274762"/>
                </a:cubicBezTo>
                <a:cubicBezTo>
                  <a:pt x="3392670" y="2274890"/>
                  <a:pt x="3392845" y="2278955"/>
                  <a:pt x="3393022" y="2283020"/>
                </a:cubicBezTo>
                <a:cubicBezTo>
                  <a:pt x="3391189" y="2283148"/>
                  <a:pt x="3391189" y="2283148"/>
                  <a:pt x="3389534" y="2287341"/>
                </a:cubicBezTo>
                <a:cubicBezTo>
                  <a:pt x="3387174" y="2275274"/>
                  <a:pt x="3388654" y="2267020"/>
                  <a:pt x="3390310" y="2262828"/>
                </a:cubicBezTo>
                <a:cubicBezTo>
                  <a:pt x="3386646" y="2263083"/>
                  <a:pt x="3384814" y="2263211"/>
                  <a:pt x="3380799" y="2255342"/>
                </a:cubicBezTo>
                <a:cubicBezTo>
                  <a:pt x="3379142" y="2259530"/>
                  <a:pt x="3382982" y="2263339"/>
                  <a:pt x="3381326" y="2267532"/>
                </a:cubicBezTo>
                <a:cubicBezTo>
                  <a:pt x="3379495" y="2267660"/>
                  <a:pt x="3377486" y="2263723"/>
                  <a:pt x="3375481" y="2259786"/>
                </a:cubicBezTo>
                <a:cubicBezTo>
                  <a:pt x="3378966" y="2255470"/>
                  <a:pt x="3382103" y="2243024"/>
                  <a:pt x="3384463" y="2255086"/>
                </a:cubicBezTo>
                <a:cubicBezTo>
                  <a:pt x="3386295" y="2254958"/>
                  <a:pt x="3385767" y="2242768"/>
                  <a:pt x="3388127" y="2254830"/>
                </a:cubicBezTo>
                <a:cubicBezTo>
                  <a:pt x="3387863" y="2248735"/>
                  <a:pt x="3390065" y="2246543"/>
                  <a:pt x="3391786" y="2243875"/>
                </a:cubicBezTo>
                <a:lnTo>
                  <a:pt x="3392211" y="2236320"/>
                </a:lnTo>
                <a:lnTo>
                  <a:pt x="3391087" y="2238319"/>
                </a:lnTo>
                <a:lnTo>
                  <a:pt x="3387423" y="2238575"/>
                </a:lnTo>
                <a:cubicBezTo>
                  <a:pt x="3387071" y="2230445"/>
                  <a:pt x="3390560" y="2226128"/>
                  <a:pt x="3391087" y="2238319"/>
                </a:cubicBezTo>
                <a:cubicBezTo>
                  <a:pt x="3392565" y="2230062"/>
                  <a:pt x="3390735" y="2230189"/>
                  <a:pt x="3388728" y="2226257"/>
                </a:cubicBezTo>
                <a:cubicBezTo>
                  <a:pt x="3385240" y="2230573"/>
                  <a:pt x="3377911" y="2231085"/>
                  <a:pt x="3373723" y="2219150"/>
                </a:cubicBezTo>
                <a:cubicBezTo>
                  <a:pt x="3373723" y="2219150"/>
                  <a:pt x="3374074" y="2227279"/>
                  <a:pt x="3374074" y="2227279"/>
                </a:cubicBezTo>
                <a:cubicBezTo>
                  <a:pt x="3364738" y="2223855"/>
                  <a:pt x="3359596" y="2232363"/>
                  <a:pt x="3351565" y="2216624"/>
                </a:cubicBezTo>
                <a:cubicBezTo>
                  <a:pt x="3350976" y="2213607"/>
                  <a:pt x="3350887" y="2211575"/>
                  <a:pt x="3351082" y="2210095"/>
                </a:cubicBezTo>
                <a:cubicBezTo>
                  <a:pt x="3351665" y="2205659"/>
                  <a:pt x="3354789" y="2206207"/>
                  <a:pt x="3354526" y="2200113"/>
                </a:cubicBezTo>
                <a:cubicBezTo>
                  <a:pt x="3358365" y="2203917"/>
                  <a:pt x="3353045" y="2208366"/>
                  <a:pt x="3353222" y="2212431"/>
                </a:cubicBezTo>
                <a:cubicBezTo>
                  <a:pt x="3355405" y="2220429"/>
                  <a:pt x="3360019" y="2199729"/>
                  <a:pt x="3359069" y="2220173"/>
                </a:cubicBezTo>
                <a:cubicBezTo>
                  <a:pt x="3362906" y="2223982"/>
                  <a:pt x="3360723" y="2215984"/>
                  <a:pt x="3364387" y="2215729"/>
                </a:cubicBezTo>
                <a:cubicBezTo>
                  <a:pt x="3366219" y="2215601"/>
                  <a:pt x="3362378" y="2211792"/>
                  <a:pt x="3364035" y="2207599"/>
                </a:cubicBezTo>
                <a:cubicBezTo>
                  <a:pt x="3366219" y="2215601"/>
                  <a:pt x="3368050" y="2215472"/>
                  <a:pt x="3373371" y="2211024"/>
                </a:cubicBezTo>
                <a:cubicBezTo>
                  <a:pt x="3373019" y="2202894"/>
                  <a:pt x="3371187" y="2203022"/>
                  <a:pt x="3367347" y="2199217"/>
                </a:cubicBezTo>
                <a:cubicBezTo>
                  <a:pt x="3369004" y="2195025"/>
                  <a:pt x="3374145" y="2186511"/>
                  <a:pt x="3374673" y="2198706"/>
                </a:cubicBezTo>
                <a:cubicBezTo>
                  <a:pt x="3376329" y="2194514"/>
                  <a:pt x="3374320" y="2190577"/>
                  <a:pt x="3375977" y="2186383"/>
                </a:cubicBezTo>
                <a:cubicBezTo>
                  <a:pt x="3377985" y="2190321"/>
                  <a:pt x="3381472" y="2186001"/>
                  <a:pt x="3385664" y="2197939"/>
                </a:cubicBezTo>
                <a:cubicBezTo>
                  <a:pt x="3387321" y="2193746"/>
                  <a:pt x="3381649" y="2190065"/>
                  <a:pt x="3383129" y="2181811"/>
                </a:cubicBezTo>
                <a:cubicBezTo>
                  <a:pt x="3382954" y="2177747"/>
                  <a:pt x="3385664" y="2197939"/>
                  <a:pt x="3388977" y="2189553"/>
                </a:cubicBezTo>
                <a:cubicBezTo>
                  <a:pt x="3389153" y="2193618"/>
                  <a:pt x="3387321" y="2193746"/>
                  <a:pt x="3387496" y="2197811"/>
                </a:cubicBezTo>
                <a:cubicBezTo>
                  <a:pt x="3389680" y="2205809"/>
                  <a:pt x="3388801" y="2185488"/>
                  <a:pt x="3392814" y="2193362"/>
                </a:cubicBezTo>
                <a:cubicBezTo>
                  <a:pt x="3396478" y="2193107"/>
                  <a:pt x="3399615" y="2180661"/>
                  <a:pt x="3403631" y="2188531"/>
                </a:cubicBezTo>
                <a:cubicBezTo>
                  <a:pt x="3404158" y="2200721"/>
                  <a:pt x="3397958" y="2184849"/>
                  <a:pt x="3396654" y="2197171"/>
                </a:cubicBezTo>
                <a:cubicBezTo>
                  <a:pt x="3397005" y="2205297"/>
                  <a:pt x="3400318" y="2196915"/>
                  <a:pt x="3400318" y="2196915"/>
                </a:cubicBezTo>
                <a:cubicBezTo>
                  <a:pt x="3400142" y="2192851"/>
                  <a:pt x="3402150" y="2196788"/>
                  <a:pt x="3402150" y="2196788"/>
                </a:cubicBezTo>
                <a:cubicBezTo>
                  <a:pt x="3402325" y="2200848"/>
                  <a:pt x="3402325" y="2200848"/>
                  <a:pt x="3402325" y="2200848"/>
                </a:cubicBezTo>
                <a:cubicBezTo>
                  <a:pt x="3400670" y="2205041"/>
                  <a:pt x="3398837" y="2205169"/>
                  <a:pt x="3397182" y="2209362"/>
                </a:cubicBezTo>
                <a:cubicBezTo>
                  <a:pt x="3397357" y="2213427"/>
                  <a:pt x="3399365" y="2217360"/>
                  <a:pt x="3399541" y="2221424"/>
                </a:cubicBezTo>
                <a:cubicBezTo>
                  <a:pt x="3399014" y="2209234"/>
                  <a:pt x="3404334" y="2204786"/>
                  <a:pt x="3407819" y="2200465"/>
                </a:cubicBezTo>
                <a:cubicBezTo>
                  <a:pt x="3407468" y="2192340"/>
                  <a:pt x="3402502" y="2204913"/>
                  <a:pt x="3403806" y="2192596"/>
                </a:cubicBezTo>
                <a:cubicBezTo>
                  <a:pt x="3405635" y="2192467"/>
                  <a:pt x="3405811" y="2196532"/>
                  <a:pt x="3407644" y="2196405"/>
                </a:cubicBezTo>
                <a:cubicBezTo>
                  <a:pt x="3407292" y="2188276"/>
                  <a:pt x="3405635" y="2192467"/>
                  <a:pt x="3405283" y="2184338"/>
                </a:cubicBezTo>
                <a:cubicBezTo>
                  <a:pt x="3406940" y="2180150"/>
                  <a:pt x="3407292" y="2188276"/>
                  <a:pt x="3409124" y="2188148"/>
                </a:cubicBezTo>
                <a:cubicBezTo>
                  <a:pt x="3409299" y="2192212"/>
                  <a:pt x="3407819" y="2200465"/>
                  <a:pt x="3409827" y="2204403"/>
                </a:cubicBezTo>
                <a:cubicBezTo>
                  <a:pt x="3411659" y="2204275"/>
                  <a:pt x="3411132" y="2192084"/>
                  <a:pt x="3410956" y="2188019"/>
                </a:cubicBezTo>
                <a:cubicBezTo>
                  <a:pt x="3412787" y="2187891"/>
                  <a:pt x="3412436" y="2179765"/>
                  <a:pt x="3416276" y="2183570"/>
                </a:cubicBezTo>
                <a:cubicBezTo>
                  <a:pt x="3416452" y="2187635"/>
                  <a:pt x="3414619" y="2187763"/>
                  <a:pt x="3416627" y="2191700"/>
                </a:cubicBezTo>
                <a:close/>
                <a:moveTo>
                  <a:pt x="3417654" y="2130488"/>
                </a:moveTo>
                <a:cubicBezTo>
                  <a:pt x="3415822" y="2130616"/>
                  <a:pt x="3415822" y="2130616"/>
                  <a:pt x="3415822" y="2130616"/>
                </a:cubicBezTo>
                <a:cubicBezTo>
                  <a:pt x="3415470" y="2122490"/>
                  <a:pt x="3415645" y="2126551"/>
                  <a:pt x="3413813" y="2126679"/>
                </a:cubicBezTo>
                <a:cubicBezTo>
                  <a:pt x="3413638" y="2122618"/>
                  <a:pt x="3415294" y="2118425"/>
                  <a:pt x="3417126" y="2118297"/>
                </a:cubicBezTo>
                <a:cubicBezTo>
                  <a:pt x="3417302" y="2122362"/>
                  <a:pt x="3417477" y="2126423"/>
                  <a:pt x="3417654" y="2130488"/>
                </a:cubicBezTo>
                <a:close/>
                <a:moveTo>
                  <a:pt x="3419042" y="1453777"/>
                </a:moveTo>
                <a:lnTo>
                  <a:pt x="3417767" y="1453866"/>
                </a:lnTo>
                <a:cubicBezTo>
                  <a:pt x="3415433" y="1453010"/>
                  <a:pt x="3413099" y="1452154"/>
                  <a:pt x="3410440" y="1454379"/>
                </a:cubicBezTo>
                <a:cubicBezTo>
                  <a:pt x="3411092" y="1448219"/>
                  <a:pt x="3411004" y="1446188"/>
                  <a:pt x="3410480" y="1444696"/>
                </a:cubicBezTo>
                <a:lnTo>
                  <a:pt x="3408039" y="1438588"/>
                </a:lnTo>
                <a:lnTo>
                  <a:pt x="3417087" y="1433330"/>
                </a:lnTo>
                <a:lnTo>
                  <a:pt x="3418290" y="1445905"/>
                </a:lnTo>
                <a:lnTo>
                  <a:pt x="3417592" y="1449802"/>
                </a:lnTo>
                <a:lnTo>
                  <a:pt x="3418549" y="1448616"/>
                </a:lnTo>
                <a:close/>
                <a:moveTo>
                  <a:pt x="3419089" y="2248592"/>
                </a:moveTo>
                <a:cubicBezTo>
                  <a:pt x="3415777" y="2256973"/>
                  <a:pt x="3416906" y="2240594"/>
                  <a:pt x="3414897" y="2236656"/>
                </a:cubicBezTo>
                <a:cubicBezTo>
                  <a:pt x="3414546" y="2228528"/>
                  <a:pt x="3417081" y="2244654"/>
                  <a:pt x="3418738" y="2240467"/>
                </a:cubicBezTo>
                <a:cubicBezTo>
                  <a:pt x="3418738" y="2240467"/>
                  <a:pt x="3417258" y="2248719"/>
                  <a:pt x="3419089" y="2248592"/>
                </a:cubicBezTo>
                <a:close/>
                <a:moveTo>
                  <a:pt x="3420945" y="2068620"/>
                </a:moveTo>
                <a:cubicBezTo>
                  <a:pt x="3417369" y="2072787"/>
                  <a:pt x="3407502" y="2061723"/>
                  <a:pt x="3406307" y="2077477"/>
                </a:cubicBezTo>
                <a:cubicBezTo>
                  <a:pt x="3409711" y="2069404"/>
                  <a:pt x="3417707" y="2080599"/>
                  <a:pt x="3420945" y="2068620"/>
                </a:cubicBezTo>
                <a:close/>
                <a:moveTo>
                  <a:pt x="3420954" y="1987114"/>
                </a:moveTo>
                <a:cubicBezTo>
                  <a:pt x="3415666" y="1987484"/>
                  <a:pt x="3413904" y="1987607"/>
                  <a:pt x="3410753" y="1996450"/>
                </a:cubicBezTo>
                <a:cubicBezTo>
                  <a:pt x="3414277" y="1996204"/>
                  <a:pt x="3414090" y="1991907"/>
                  <a:pt x="3416224" y="2000378"/>
                </a:cubicBezTo>
                <a:cubicBezTo>
                  <a:pt x="3415294" y="1978891"/>
                  <a:pt x="3421512" y="2000008"/>
                  <a:pt x="3420954" y="1987114"/>
                </a:cubicBezTo>
                <a:close/>
                <a:moveTo>
                  <a:pt x="3421491" y="2134297"/>
                </a:moveTo>
                <a:cubicBezTo>
                  <a:pt x="3421843" y="2142423"/>
                  <a:pt x="3418006" y="2138618"/>
                  <a:pt x="3418357" y="2146743"/>
                </a:cubicBezTo>
                <a:cubicBezTo>
                  <a:pt x="3418357" y="2146743"/>
                  <a:pt x="3417829" y="2134552"/>
                  <a:pt x="3414517" y="2142934"/>
                </a:cubicBezTo>
                <a:cubicBezTo>
                  <a:pt x="3413990" y="2130744"/>
                  <a:pt x="3417654" y="2130488"/>
                  <a:pt x="3421491" y="2134297"/>
                </a:cubicBezTo>
                <a:close/>
                <a:moveTo>
                  <a:pt x="3422033" y="2052867"/>
                </a:moveTo>
                <a:cubicBezTo>
                  <a:pt x="3420440" y="2056897"/>
                  <a:pt x="3416744" y="2053237"/>
                  <a:pt x="3417083" y="2061050"/>
                </a:cubicBezTo>
                <a:cubicBezTo>
                  <a:pt x="3420609" y="2060803"/>
                  <a:pt x="3422371" y="2060680"/>
                  <a:pt x="3422033" y="2052867"/>
                </a:cubicBezTo>
                <a:close/>
                <a:moveTo>
                  <a:pt x="3423048" y="2076308"/>
                </a:moveTo>
                <a:cubicBezTo>
                  <a:pt x="3421476" y="2080827"/>
                  <a:pt x="3419711" y="2080950"/>
                  <a:pt x="3419711" y="2080950"/>
                </a:cubicBezTo>
                <a:cubicBezTo>
                  <a:pt x="3419901" y="2085341"/>
                  <a:pt x="3420091" y="2089737"/>
                  <a:pt x="3418520" y="2094256"/>
                </a:cubicBezTo>
                <a:cubicBezTo>
                  <a:pt x="3420091" y="2089737"/>
                  <a:pt x="3425189" y="2084972"/>
                  <a:pt x="3423048" y="2076308"/>
                </a:cubicBezTo>
                <a:close/>
                <a:moveTo>
                  <a:pt x="3423755" y="1450731"/>
                </a:moveTo>
                <a:lnTo>
                  <a:pt x="3423298" y="1453480"/>
                </a:lnTo>
                <a:lnTo>
                  <a:pt x="3420941" y="1453644"/>
                </a:lnTo>
                <a:lnTo>
                  <a:pt x="3421683" y="1451864"/>
                </a:lnTo>
                <a:lnTo>
                  <a:pt x="3423386" y="1450009"/>
                </a:lnTo>
                <a:close/>
                <a:moveTo>
                  <a:pt x="3424000" y="1937394"/>
                </a:moveTo>
                <a:cubicBezTo>
                  <a:pt x="3420476" y="1937641"/>
                  <a:pt x="3418524" y="1933369"/>
                  <a:pt x="3417333" y="1946675"/>
                </a:cubicBezTo>
                <a:cubicBezTo>
                  <a:pt x="3419284" y="1950947"/>
                  <a:pt x="3424381" y="1946183"/>
                  <a:pt x="3424000" y="1937394"/>
                </a:cubicBezTo>
                <a:close/>
                <a:moveTo>
                  <a:pt x="3425880" y="1443539"/>
                </a:moveTo>
                <a:lnTo>
                  <a:pt x="3422909" y="1445357"/>
                </a:lnTo>
                <a:lnTo>
                  <a:pt x="3422700" y="1440538"/>
                </a:lnTo>
                <a:lnTo>
                  <a:pt x="3424843" y="1438839"/>
                </a:lnTo>
                <a:close/>
                <a:moveTo>
                  <a:pt x="3428643" y="2129721"/>
                </a:moveTo>
                <a:cubicBezTo>
                  <a:pt x="3427163" y="2137978"/>
                  <a:pt x="3427339" y="2142039"/>
                  <a:pt x="3427690" y="2150169"/>
                </a:cubicBezTo>
                <a:cubicBezTo>
                  <a:pt x="3426034" y="2154357"/>
                  <a:pt x="3425506" y="2142167"/>
                  <a:pt x="3423674" y="2142295"/>
                </a:cubicBezTo>
                <a:cubicBezTo>
                  <a:pt x="3423499" y="2138234"/>
                  <a:pt x="3428819" y="2133785"/>
                  <a:pt x="3425155" y="2134041"/>
                </a:cubicBezTo>
                <a:cubicBezTo>
                  <a:pt x="3424979" y="2129976"/>
                  <a:pt x="3426811" y="2129848"/>
                  <a:pt x="3428643" y="2129721"/>
                </a:cubicBezTo>
                <a:close/>
                <a:moveTo>
                  <a:pt x="3430322" y="1999394"/>
                </a:moveTo>
                <a:cubicBezTo>
                  <a:pt x="3425035" y="1999762"/>
                  <a:pt x="3423781" y="2011603"/>
                  <a:pt x="3421512" y="2000008"/>
                </a:cubicBezTo>
                <a:cubicBezTo>
                  <a:pt x="3420089" y="2007943"/>
                  <a:pt x="3422527" y="2023445"/>
                  <a:pt x="3420934" y="2027474"/>
                </a:cubicBezTo>
                <a:cubicBezTo>
                  <a:pt x="3422696" y="2027351"/>
                  <a:pt x="3422696" y="2027351"/>
                  <a:pt x="3422696" y="2027351"/>
                </a:cubicBezTo>
                <a:cubicBezTo>
                  <a:pt x="3422358" y="2019539"/>
                  <a:pt x="3423781" y="2011603"/>
                  <a:pt x="3425374" y="2007574"/>
                </a:cubicBezTo>
                <a:cubicBezTo>
                  <a:pt x="3427643" y="2019170"/>
                  <a:pt x="3428729" y="2003423"/>
                  <a:pt x="3430322" y="1999394"/>
                </a:cubicBezTo>
                <a:close/>
                <a:moveTo>
                  <a:pt x="3431192" y="2223660"/>
                </a:moveTo>
                <a:cubicBezTo>
                  <a:pt x="3431192" y="2223660"/>
                  <a:pt x="3431007" y="2219427"/>
                  <a:pt x="3431007" y="2219427"/>
                </a:cubicBezTo>
                <a:cubicBezTo>
                  <a:pt x="3429243" y="2219550"/>
                  <a:pt x="3429060" y="2215318"/>
                  <a:pt x="3428878" y="2211086"/>
                </a:cubicBezTo>
                <a:cubicBezTo>
                  <a:pt x="3427116" y="2211208"/>
                  <a:pt x="3427116" y="2211208"/>
                  <a:pt x="3427116" y="2211208"/>
                </a:cubicBezTo>
                <a:cubicBezTo>
                  <a:pt x="3427116" y="2211208"/>
                  <a:pt x="3427297" y="2215441"/>
                  <a:pt x="3427297" y="2215441"/>
                </a:cubicBezTo>
                <a:cubicBezTo>
                  <a:pt x="3428484" y="2212172"/>
                  <a:pt x="3429397" y="2225640"/>
                  <a:pt x="3430293" y="2227171"/>
                </a:cubicBezTo>
                <a:cubicBezTo>
                  <a:pt x="3430591" y="2227680"/>
                  <a:pt x="3430887" y="2226862"/>
                  <a:pt x="3431192" y="2223660"/>
                </a:cubicBezTo>
                <a:close/>
                <a:moveTo>
                  <a:pt x="3434022" y="2289093"/>
                </a:moveTo>
                <a:cubicBezTo>
                  <a:pt x="3433452" y="2275906"/>
                  <a:pt x="3428354" y="2280671"/>
                  <a:pt x="3426212" y="2272003"/>
                </a:cubicBezTo>
                <a:cubicBezTo>
                  <a:pt x="3428545" y="2285066"/>
                  <a:pt x="3428354" y="2280671"/>
                  <a:pt x="3426592" y="2280794"/>
                </a:cubicBezTo>
                <a:lnTo>
                  <a:pt x="3426783" y="2285190"/>
                </a:lnTo>
                <a:cubicBezTo>
                  <a:pt x="3426973" y="2289585"/>
                  <a:pt x="3426973" y="2289585"/>
                  <a:pt x="3426973" y="2289585"/>
                </a:cubicBezTo>
                <a:cubicBezTo>
                  <a:pt x="3428354" y="2280671"/>
                  <a:pt x="3432261" y="2289216"/>
                  <a:pt x="3434022" y="2289093"/>
                </a:cubicBezTo>
                <a:close/>
                <a:moveTo>
                  <a:pt x="3434041" y="2085335"/>
                </a:moveTo>
                <a:cubicBezTo>
                  <a:pt x="3435211" y="2071542"/>
                  <a:pt x="3429926" y="2071911"/>
                  <a:pt x="3430122" y="2076465"/>
                </a:cubicBezTo>
                <a:cubicBezTo>
                  <a:pt x="3432081" y="2080900"/>
                  <a:pt x="3432279" y="2085459"/>
                  <a:pt x="3434041" y="2085335"/>
                </a:cubicBezTo>
                <a:close/>
                <a:moveTo>
                  <a:pt x="3440549" y="1931826"/>
                </a:moveTo>
                <a:cubicBezTo>
                  <a:pt x="3438788" y="1931949"/>
                  <a:pt x="3435264" y="1932195"/>
                  <a:pt x="3435644" y="1940986"/>
                </a:cubicBezTo>
                <a:cubicBezTo>
                  <a:pt x="3438788" y="1931949"/>
                  <a:pt x="3437406" y="1940862"/>
                  <a:pt x="3439548" y="1949529"/>
                </a:cubicBezTo>
                <a:cubicBezTo>
                  <a:pt x="3438977" y="1936344"/>
                  <a:pt x="3440739" y="1936221"/>
                  <a:pt x="3440549" y="1931826"/>
                </a:cubicBezTo>
                <a:close/>
                <a:moveTo>
                  <a:pt x="3442168" y="2145080"/>
                </a:moveTo>
                <a:cubicBezTo>
                  <a:pt x="3442344" y="2149146"/>
                  <a:pt x="3438504" y="2145337"/>
                  <a:pt x="3436848" y="2149529"/>
                </a:cubicBezTo>
                <a:cubicBezTo>
                  <a:pt x="3438328" y="2141272"/>
                  <a:pt x="3434664" y="2141527"/>
                  <a:pt x="3434312" y="2133402"/>
                </a:cubicBezTo>
                <a:cubicBezTo>
                  <a:pt x="3434488" y="2137467"/>
                  <a:pt x="3433010" y="2145720"/>
                  <a:pt x="3429522" y="2150041"/>
                </a:cubicBezTo>
                <a:cubicBezTo>
                  <a:pt x="3428819" y="2133785"/>
                  <a:pt x="3434312" y="2133402"/>
                  <a:pt x="3428291" y="2121595"/>
                </a:cubicBezTo>
                <a:cubicBezTo>
                  <a:pt x="3430123" y="2121467"/>
                  <a:pt x="3431779" y="2117275"/>
                  <a:pt x="3433609" y="2117146"/>
                </a:cubicBezTo>
                <a:cubicBezTo>
                  <a:pt x="3433960" y="2125272"/>
                  <a:pt x="3432131" y="2125400"/>
                  <a:pt x="3432307" y="2129465"/>
                </a:cubicBezTo>
                <a:cubicBezTo>
                  <a:pt x="3435793" y="2125144"/>
                  <a:pt x="3435265" y="2112954"/>
                  <a:pt x="3439280" y="2120828"/>
                </a:cubicBezTo>
                <a:cubicBezTo>
                  <a:pt x="3435793" y="2125144"/>
                  <a:pt x="3439808" y="2133018"/>
                  <a:pt x="3435968" y="2129209"/>
                </a:cubicBezTo>
                <a:cubicBezTo>
                  <a:pt x="3436320" y="2137339"/>
                  <a:pt x="3441816" y="2136956"/>
                  <a:pt x="3442168" y="2145080"/>
                </a:cubicBezTo>
                <a:close/>
                <a:moveTo>
                  <a:pt x="3444944" y="2341586"/>
                </a:moveTo>
                <a:lnTo>
                  <a:pt x="3444903" y="2337073"/>
                </a:lnTo>
                <a:lnTo>
                  <a:pt x="3443641" y="2337842"/>
                </a:lnTo>
                <a:cubicBezTo>
                  <a:pt x="3443283" y="2339751"/>
                  <a:pt x="3443051" y="2342056"/>
                  <a:pt x="3443032" y="2344146"/>
                </a:cubicBezTo>
                <a:lnTo>
                  <a:pt x="3443290" y="2346105"/>
                </a:lnTo>
                <a:close/>
                <a:moveTo>
                  <a:pt x="3445144" y="2035583"/>
                </a:moveTo>
                <a:cubicBezTo>
                  <a:pt x="3443020" y="2027404"/>
                  <a:pt x="3442122" y="2006651"/>
                  <a:pt x="3438419" y="2002746"/>
                </a:cubicBezTo>
                <a:cubicBezTo>
                  <a:pt x="3438599" y="2006897"/>
                  <a:pt x="3438777" y="2011048"/>
                  <a:pt x="3438958" y="2015198"/>
                </a:cubicBezTo>
                <a:cubicBezTo>
                  <a:pt x="3442481" y="2014952"/>
                  <a:pt x="3439317" y="2023499"/>
                  <a:pt x="3439496" y="2027650"/>
                </a:cubicBezTo>
                <a:cubicBezTo>
                  <a:pt x="3441438" y="2031678"/>
                  <a:pt x="3443379" y="2035706"/>
                  <a:pt x="3445144" y="2035583"/>
                </a:cubicBezTo>
                <a:close/>
                <a:moveTo>
                  <a:pt x="3445227" y="2206022"/>
                </a:moveTo>
                <a:cubicBezTo>
                  <a:pt x="3445481" y="2211885"/>
                  <a:pt x="3442010" y="2209187"/>
                  <a:pt x="3441309" y="2212359"/>
                </a:cubicBezTo>
                <a:cubicBezTo>
                  <a:pt x="3441075" y="2213417"/>
                  <a:pt x="3441149" y="2215126"/>
                  <a:pt x="3441772" y="2218022"/>
                </a:cubicBezTo>
                <a:cubicBezTo>
                  <a:pt x="3443754" y="2217883"/>
                  <a:pt x="3447379" y="2209790"/>
                  <a:pt x="3445227" y="2206022"/>
                </a:cubicBezTo>
                <a:close/>
                <a:moveTo>
                  <a:pt x="3446656" y="2336014"/>
                </a:moveTo>
                <a:cubicBezTo>
                  <a:pt x="3446656" y="2336014"/>
                  <a:pt x="3444895" y="2336136"/>
                  <a:pt x="3444895" y="2336136"/>
                </a:cubicBezTo>
                <a:lnTo>
                  <a:pt x="3444903" y="2337073"/>
                </a:lnTo>
                <a:close/>
                <a:moveTo>
                  <a:pt x="3446963" y="1926220"/>
                </a:moveTo>
                <a:lnTo>
                  <a:pt x="3443400" y="1935884"/>
                </a:lnTo>
                <a:lnTo>
                  <a:pt x="3445075" y="1921856"/>
                </a:lnTo>
                <a:close/>
                <a:moveTo>
                  <a:pt x="3446963" y="1946253"/>
                </a:moveTo>
                <a:lnTo>
                  <a:pt x="3446315" y="1953412"/>
                </a:lnTo>
                <a:lnTo>
                  <a:pt x="3440031" y="1955021"/>
                </a:lnTo>
                <a:cubicBezTo>
                  <a:pt x="3436893" y="1956339"/>
                  <a:pt x="3433758" y="1958367"/>
                  <a:pt x="3430678" y="1961684"/>
                </a:cubicBezTo>
                <a:cubicBezTo>
                  <a:pt x="3430144" y="1949314"/>
                  <a:pt x="3423334" y="1962197"/>
                  <a:pt x="3426470" y="1949571"/>
                </a:cubicBezTo>
                <a:cubicBezTo>
                  <a:pt x="3425348" y="1966193"/>
                  <a:pt x="3417111" y="1946087"/>
                  <a:pt x="3413974" y="1958715"/>
                </a:cubicBezTo>
                <a:cubicBezTo>
                  <a:pt x="3413974" y="1958715"/>
                  <a:pt x="3414153" y="1962838"/>
                  <a:pt x="3412316" y="1962966"/>
                </a:cubicBezTo>
                <a:cubicBezTo>
                  <a:pt x="3411960" y="1954720"/>
                  <a:pt x="3413974" y="1958715"/>
                  <a:pt x="3413618" y="1950468"/>
                </a:cubicBezTo>
                <a:cubicBezTo>
                  <a:pt x="3411960" y="1954720"/>
                  <a:pt x="3408109" y="1950853"/>
                  <a:pt x="3408287" y="1954976"/>
                </a:cubicBezTo>
                <a:cubicBezTo>
                  <a:pt x="3410124" y="1954847"/>
                  <a:pt x="3410124" y="1954847"/>
                  <a:pt x="3410481" y="1963094"/>
                </a:cubicBezTo>
                <a:cubicBezTo>
                  <a:pt x="3404972" y="1963479"/>
                  <a:pt x="3400943" y="1955489"/>
                  <a:pt x="3395254" y="1951750"/>
                </a:cubicBezTo>
                <a:cubicBezTo>
                  <a:pt x="3398749" y="1947369"/>
                  <a:pt x="3398749" y="1947369"/>
                  <a:pt x="3400764" y="1951365"/>
                </a:cubicBezTo>
                <a:cubicBezTo>
                  <a:pt x="3400585" y="1947242"/>
                  <a:pt x="3398749" y="1947369"/>
                  <a:pt x="3398570" y="1943246"/>
                </a:cubicBezTo>
                <a:cubicBezTo>
                  <a:pt x="3395076" y="1947626"/>
                  <a:pt x="3393049" y="1953971"/>
                  <a:pt x="3390747" y="1959302"/>
                </a:cubicBezTo>
                <a:lnTo>
                  <a:pt x="3384109" y="1966290"/>
                </a:lnTo>
                <a:lnTo>
                  <a:pt x="3383474" y="1966290"/>
                </a:lnTo>
                <a:cubicBezTo>
                  <a:pt x="3382613" y="1966290"/>
                  <a:pt x="3382613" y="1966290"/>
                  <a:pt x="3382613" y="1966290"/>
                </a:cubicBezTo>
                <a:cubicBezTo>
                  <a:pt x="3382613" y="1958276"/>
                  <a:pt x="3380317" y="1958276"/>
                  <a:pt x="3382613" y="1954267"/>
                </a:cubicBezTo>
                <a:cubicBezTo>
                  <a:pt x="3387208" y="1966291"/>
                  <a:pt x="3387208" y="1946254"/>
                  <a:pt x="3389508" y="1942248"/>
                </a:cubicBezTo>
                <a:cubicBezTo>
                  <a:pt x="3387208" y="1934234"/>
                  <a:pt x="3384912" y="1938239"/>
                  <a:pt x="3382613" y="1926220"/>
                </a:cubicBezTo>
                <a:lnTo>
                  <a:pt x="3383022" y="1924995"/>
                </a:lnTo>
                <a:lnTo>
                  <a:pt x="3383662" y="1924058"/>
                </a:lnTo>
                <a:lnTo>
                  <a:pt x="3383346" y="1924025"/>
                </a:lnTo>
                <a:lnTo>
                  <a:pt x="3384623" y="1920208"/>
                </a:lnTo>
                <a:cubicBezTo>
                  <a:pt x="3384337" y="1917202"/>
                  <a:pt x="3383762" y="1914196"/>
                  <a:pt x="3384912" y="1914196"/>
                </a:cubicBezTo>
                <a:cubicBezTo>
                  <a:pt x="3385486" y="1914196"/>
                  <a:pt x="3385917" y="1915699"/>
                  <a:pt x="3386276" y="1917765"/>
                </a:cubicBezTo>
                <a:lnTo>
                  <a:pt x="3387160" y="1924348"/>
                </a:lnTo>
                <a:lnTo>
                  <a:pt x="3386854" y="1931546"/>
                </a:lnTo>
                <a:cubicBezTo>
                  <a:pt x="3386241" y="1932692"/>
                  <a:pt x="3385801" y="1932722"/>
                  <a:pt x="3387563" y="1932599"/>
                </a:cubicBezTo>
                <a:cubicBezTo>
                  <a:pt x="3387183" y="1923809"/>
                  <a:pt x="3391467" y="1941143"/>
                  <a:pt x="3392849" y="1932230"/>
                </a:cubicBezTo>
                <a:lnTo>
                  <a:pt x="3389235" y="1926859"/>
                </a:lnTo>
                <a:lnTo>
                  <a:pt x="3389508" y="1926220"/>
                </a:lnTo>
                <a:cubicBezTo>
                  <a:pt x="3387208" y="1918201"/>
                  <a:pt x="3389508" y="1914196"/>
                  <a:pt x="3387208" y="1906182"/>
                </a:cubicBezTo>
                <a:cubicBezTo>
                  <a:pt x="3382613" y="1906182"/>
                  <a:pt x="3382613" y="1914196"/>
                  <a:pt x="3380317" y="1906182"/>
                </a:cubicBezTo>
                <a:lnTo>
                  <a:pt x="3382019" y="1904127"/>
                </a:lnTo>
                <a:lnTo>
                  <a:pt x="3382561" y="1908443"/>
                </a:lnTo>
                <a:lnTo>
                  <a:pt x="3383060" y="1902869"/>
                </a:lnTo>
                <a:lnTo>
                  <a:pt x="3384050" y="1901673"/>
                </a:lnTo>
                <a:cubicBezTo>
                  <a:pt x="3387928" y="1900920"/>
                  <a:pt x="3391804" y="1909186"/>
                  <a:pt x="3391804" y="1906182"/>
                </a:cubicBezTo>
                <a:lnTo>
                  <a:pt x="3391467" y="1904709"/>
                </a:lnTo>
                <a:lnTo>
                  <a:pt x="3392204" y="1906051"/>
                </a:lnTo>
                <a:cubicBezTo>
                  <a:pt x="3392620" y="1906088"/>
                  <a:pt x="3393027" y="1905264"/>
                  <a:pt x="3393375" y="1903118"/>
                </a:cubicBezTo>
                <a:cubicBezTo>
                  <a:pt x="3392578" y="1899990"/>
                  <a:pt x="3391284" y="1896896"/>
                  <a:pt x="3390101" y="1894914"/>
                </a:cubicBezTo>
                <a:lnTo>
                  <a:pt x="3389083" y="1894317"/>
                </a:lnTo>
                <a:lnTo>
                  <a:pt x="3387208" y="1886144"/>
                </a:lnTo>
                <a:lnTo>
                  <a:pt x="3390479" y="1880801"/>
                </a:lnTo>
                <a:lnTo>
                  <a:pt x="3392532" y="1879022"/>
                </a:lnTo>
                <a:cubicBezTo>
                  <a:pt x="3394341" y="1878386"/>
                  <a:pt x="3395758" y="1879307"/>
                  <a:pt x="3395934" y="1883370"/>
                </a:cubicBezTo>
                <a:cubicBezTo>
                  <a:pt x="3396110" y="1887434"/>
                  <a:pt x="3392270" y="1883625"/>
                  <a:pt x="3392446" y="1887690"/>
                </a:cubicBezTo>
                <a:cubicBezTo>
                  <a:pt x="3396461" y="1895560"/>
                  <a:pt x="3397591" y="1879177"/>
                  <a:pt x="3401606" y="1887050"/>
                </a:cubicBezTo>
                <a:lnTo>
                  <a:pt x="3400841" y="1883140"/>
                </a:lnTo>
                <a:lnTo>
                  <a:pt x="3401895" y="1883140"/>
                </a:lnTo>
                <a:lnTo>
                  <a:pt x="3403169" y="1885871"/>
                </a:lnTo>
                <a:lnTo>
                  <a:pt x="3403214" y="1886679"/>
                </a:lnTo>
                <a:lnTo>
                  <a:pt x="3402507" y="1891280"/>
                </a:lnTo>
                <a:cubicBezTo>
                  <a:pt x="3400998" y="1893159"/>
                  <a:pt x="3397551" y="1887147"/>
                  <a:pt x="3394104" y="1890154"/>
                </a:cubicBezTo>
                <a:cubicBezTo>
                  <a:pt x="3396404" y="1898168"/>
                  <a:pt x="3396404" y="1898168"/>
                  <a:pt x="3394104" y="1906182"/>
                </a:cubicBezTo>
                <a:cubicBezTo>
                  <a:pt x="3395828" y="1904179"/>
                  <a:pt x="3397264" y="1903427"/>
                  <a:pt x="3398414" y="1903615"/>
                </a:cubicBezTo>
                <a:lnTo>
                  <a:pt x="3398631" y="1903873"/>
                </a:lnTo>
                <a:lnTo>
                  <a:pt x="3398199" y="1907352"/>
                </a:lnTo>
                <a:cubicBezTo>
                  <a:pt x="3398021" y="1908344"/>
                  <a:pt x="3398063" y="1909321"/>
                  <a:pt x="3399029" y="1911212"/>
                </a:cubicBezTo>
                <a:lnTo>
                  <a:pt x="3400999" y="1908774"/>
                </a:lnTo>
                <a:lnTo>
                  <a:pt x="3401000" y="1922211"/>
                </a:lnTo>
                <a:cubicBezTo>
                  <a:pt x="3404447" y="1910189"/>
                  <a:pt x="3407894" y="1918455"/>
                  <a:pt x="3414249" y="1921648"/>
                </a:cubicBezTo>
                <a:lnTo>
                  <a:pt x="3417973" y="1921930"/>
                </a:lnTo>
                <a:lnTo>
                  <a:pt x="3417326" y="1926103"/>
                </a:lnTo>
                <a:cubicBezTo>
                  <a:pt x="3416949" y="1927599"/>
                  <a:pt x="3416593" y="1929583"/>
                  <a:pt x="3416762" y="1933489"/>
                </a:cubicBezTo>
                <a:cubicBezTo>
                  <a:pt x="3422048" y="1933120"/>
                  <a:pt x="3422048" y="1933120"/>
                  <a:pt x="3422048" y="1933120"/>
                </a:cubicBezTo>
                <a:lnTo>
                  <a:pt x="3418120" y="1921941"/>
                </a:lnTo>
                <a:lnTo>
                  <a:pt x="3421682" y="1922211"/>
                </a:lnTo>
                <a:cubicBezTo>
                  <a:pt x="3419386" y="1902173"/>
                  <a:pt x="3423982" y="1914196"/>
                  <a:pt x="3426279" y="1918201"/>
                </a:cubicBezTo>
                <a:cubicBezTo>
                  <a:pt x="3426279" y="1914196"/>
                  <a:pt x="3421682" y="1902173"/>
                  <a:pt x="3423982" y="1898168"/>
                </a:cubicBezTo>
                <a:cubicBezTo>
                  <a:pt x="3426279" y="1898168"/>
                  <a:pt x="3426279" y="1902173"/>
                  <a:pt x="3428579" y="1902173"/>
                </a:cubicBezTo>
                <a:cubicBezTo>
                  <a:pt x="3428579" y="1890154"/>
                  <a:pt x="3433174" y="1886145"/>
                  <a:pt x="3433174" y="1878131"/>
                </a:cubicBezTo>
                <a:cubicBezTo>
                  <a:pt x="3430875" y="1878131"/>
                  <a:pt x="3430875" y="1878131"/>
                  <a:pt x="3430875" y="1874126"/>
                </a:cubicBezTo>
                <a:lnTo>
                  <a:pt x="3431560" y="1874477"/>
                </a:lnTo>
                <a:lnTo>
                  <a:pt x="3434509" y="1876536"/>
                </a:lnTo>
                <a:lnTo>
                  <a:pt x="3435480" y="1876486"/>
                </a:lnTo>
                <a:lnTo>
                  <a:pt x="3435760" y="1876629"/>
                </a:lnTo>
                <a:cubicBezTo>
                  <a:pt x="3437770" y="1877131"/>
                  <a:pt x="3440069" y="1878133"/>
                  <a:pt x="3442367" y="1882140"/>
                </a:cubicBezTo>
                <a:cubicBezTo>
                  <a:pt x="3440644" y="1891154"/>
                  <a:pt x="3441505" y="1909187"/>
                  <a:pt x="3443983" y="1919331"/>
                </a:cubicBezTo>
                <a:lnTo>
                  <a:pt x="3444592" y="1920738"/>
                </a:lnTo>
                <a:lnTo>
                  <a:pt x="3441989" y="1924280"/>
                </a:lnTo>
                <a:lnTo>
                  <a:pt x="3442587" y="1938089"/>
                </a:lnTo>
                <a:lnTo>
                  <a:pt x="3441793" y="1940243"/>
                </a:lnTo>
                <a:cubicBezTo>
                  <a:pt x="3440070" y="1945252"/>
                  <a:pt x="3438920" y="1950260"/>
                  <a:pt x="3440070" y="1954266"/>
                </a:cubicBezTo>
                <a:cubicBezTo>
                  <a:pt x="3442367" y="1950262"/>
                  <a:pt x="3442367" y="1946253"/>
                  <a:pt x="3446963" y="1946253"/>
                </a:cubicBezTo>
                <a:close/>
                <a:moveTo>
                  <a:pt x="3448485" y="1990285"/>
                </a:moveTo>
                <a:cubicBezTo>
                  <a:pt x="3446893" y="1994314"/>
                  <a:pt x="3443200" y="1990654"/>
                  <a:pt x="3443538" y="1998471"/>
                </a:cubicBezTo>
                <a:cubicBezTo>
                  <a:pt x="3445300" y="1998348"/>
                  <a:pt x="3448823" y="1998102"/>
                  <a:pt x="3448485" y="1990285"/>
                </a:cubicBezTo>
                <a:close/>
                <a:moveTo>
                  <a:pt x="3451450" y="1443251"/>
                </a:moveTo>
                <a:lnTo>
                  <a:pt x="3449007" y="1447419"/>
                </a:lnTo>
                <a:cubicBezTo>
                  <a:pt x="3444200" y="1451766"/>
                  <a:pt x="3439439" y="1445220"/>
                  <a:pt x="3433550" y="1436460"/>
                </a:cubicBezTo>
                <a:cubicBezTo>
                  <a:pt x="3430978" y="1440717"/>
                  <a:pt x="3429190" y="1441861"/>
                  <a:pt x="3427608" y="1442481"/>
                </a:cubicBezTo>
                <a:lnTo>
                  <a:pt x="3425965" y="1443486"/>
                </a:lnTo>
                <a:lnTo>
                  <a:pt x="3424843" y="1436836"/>
                </a:lnTo>
                <a:cubicBezTo>
                  <a:pt x="3423407" y="1434331"/>
                  <a:pt x="3421682" y="1431327"/>
                  <a:pt x="3421682" y="1425317"/>
                </a:cubicBezTo>
                <a:lnTo>
                  <a:pt x="3426531" y="1426549"/>
                </a:lnTo>
                <a:lnTo>
                  <a:pt x="3426046" y="1432906"/>
                </a:lnTo>
                <a:lnTo>
                  <a:pt x="3432525" y="1425492"/>
                </a:lnTo>
                <a:lnTo>
                  <a:pt x="3435472" y="1424314"/>
                </a:lnTo>
                <a:lnTo>
                  <a:pt x="3438081" y="1423840"/>
                </a:lnTo>
                <a:lnTo>
                  <a:pt x="3438836" y="1423991"/>
                </a:lnTo>
                <a:cubicBezTo>
                  <a:pt x="3440184" y="1425298"/>
                  <a:pt x="3441439" y="1427757"/>
                  <a:pt x="3442531" y="1431756"/>
                </a:cubicBezTo>
                <a:cubicBezTo>
                  <a:pt x="3441897" y="1427725"/>
                  <a:pt x="3442141" y="1425416"/>
                  <a:pt x="3442816" y="1424414"/>
                </a:cubicBezTo>
                <a:lnTo>
                  <a:pt x="3444106" y="1424640"/>
                </a:lnTo>
                <a:lnTo>
                  <a:pt x="3445935" y="1426301"/>
                </a:lnTo>
                <a:lnTo>
                  <a:pt x="3448378" y="1439502"/>
                </a:lnTo>
                <a:lnTo>
                  <a:pt x="3449613" y="1436974"/>
                </a:lnTo>
                <a:lnTo>
                  <a:pt x="3449837" y="1441845"/>
                </a:lnTo>
                <a:close/>
                <a:moveTo>
                  <a:pt x="3453423" y="2216718"/>
                </a:moveTo>
                <a:lnTo>
                  <a:pt x="3453003" y="2217238"/>
                </a:lnTo>
                <a:lnTo>
                  <a:pt x="3453320" y="2217469"/>
                </a:lnTo>
                <a:close/>
                <a:moveTo>
                  <a:pt x="3455101" y="2214641"/>
                </a:moveTo>
                <a:cubicBezTo>
                  <a:pt x="3455437" y="2212168"/>
                  <a:pt x="3455311" y="2209240"/>
                  <a:pt x="3454426" y="2209302"/>
                </a:cubicBezTo>
                <a:lnTo>
                  <a:pt x="3453423" y="2216718"/>
                </a:lnTo>
                <a:close/>
                <a:moveTo>
                  <a:pt x="3456529" y="2216991"/>
                </a:moveTo>
                <a:cubicBezTo>
                  <a:pt x="3456614" y="2218943"/>
                  <a:pt x="3455732" y="2219005"/>
                  <a:pt x="3454830" y="2218577"/>
                </a:cubicBezTo>
                <a:lnTo>
                  <a:pt x="3453320" y="2217469"/>
                </a:lnTo>
                <a:lnTo>
                  <a:pt x="3451748" y="2229078"/>
                </a:lnTo>
                <a:cubicBezTo>
                  <a:pt x="3453510" y="2228955"/>
                  <a:pt x="3458629" y="2224681"/>
                  <a:pt x="3456529" y="2216991"/>
                </a:cubicBezTo>
                <a:close/>
                <a:moveTo>
                  <a:pt x="3457872" y="2306263"/>
                </a:moveTo>
                <a:lnTo>
                  <a:pt x="3457194" y="2306562"/>
                </a:lnTo>
                <a:cubicBezTo>
                  <a:pt x="3456116" y="2308166"/>
                  <a:pt x="3454874" y="2311311"/>
                  <a:pt x="3453042" y="2311439"/>
                </a:cubicBezTo>
                <a:cubicBezTo>
                  <a:pt x="3452691" y="2303309"/>
                  <a:pt x="3452515" y="2299244"/>
                  <a:pt x="3450683" y="2299372"/>
                </a:cubicBezTo>
                <a:cubicBezTo>
                  <a:pt x="3450946" y="2305469"/>
                  <a:pt x="3449660" y="2307597"/>
                  <a:pt x="3448286" y="2307693"/>
                </a:cubicBezTo>
                <a:lnTo>
                  <a:pt x="3445740" y="2304320"/>
                </a:lnTo>
                <a:lnTo>
                  <a:pt x="3445538" y="2307885"/>
                </a:lnTo>
                <a:cubicBezTo>
                  <a:pt x="3445538" y="2307885"/>
                  <a:pt x="3445362" y="2303821"/>
                  <a:pt x="3445362" y="2303821"/>
                </a:cubicBezTo>
                <a:lnTo>
                  <a:pt x="3445740" y="2304320"/>
                </a:lnTo>
                <a:lnTo>
                  <a:pt x="3446058" y="2298678"/>
                </a:lnTo>
                <a:cubicBezTo>
                  <a:pt x="3446887" y="2296582"/>
                  <a:pt x="3447758" y="2295503"/>
                  <a:pt x="3446843" y="2295567"/>
                </a:cubicBezTo>
                <a:cubicBezTo>
                  <a:pt x="3447018" y="2299627"/>
                  <a:pt x="3443179" y="2295823"/>
                  <a:pt x="3443531" y="2303949"/>
                </a:cubicBezTo>
                <a:cubicBezTo>
                  <a:pt x="3445362" y="2303821"/>
                  <a:pt x="3445538" y="2307885"/>
                  <a:pt x="3445889" y="2316011"/>
                </a:cubicBezTo>
                <a:cubicBezTo>
                  <a:pt x="3438564" y="2316523"/>
                  <a:pt x="3438564" y="2316523"/>
                  <a:pt x="3438564" y="2316523"/>
                </a:cubicBezTo>
                <a:cubicBezTo>
                  <a:pt x="3440925" y="2328586"/>
                  <a:pt x="3439268" y="2332778"/>
                  <a:pt x="3443105" y="2336586"/>
                </a:cubicBezTo>
                <a:cubicBezTo>
                  <a:pt x="3442753" y="2328457"/>
                  <a:pt x="3440925" y="2328586"/>
                  <a:pt x="3440573" y="2320459"/>
                </a:cubicBezTo>
                <a:cubicBezTo>
                  <a:pt x="3442491" y="2322364"/>
                  <a:pt x="3444323" y="2322236"/>
                  <a:pt x="3445740" y="2323156"/>
                </a:cubicBezTo>
                <a:lnTo>
                  <a:pt x="3448415" y="2332102"/>
                </a:lnTo>
                <a:close/>
                <a:moveTo>
                  <a:pt x="3461173" y="1761812"/>
                </a:moveTo>
                <a:lnTo>
                  <a:pt x="3457127" y="1769043"/>
                </a:lnTo>
                <a:lnTo>
                  <a:pt x="3456984" y="1768136"/>
                </a:lnTo>
                <a:lnTo>
                  <a:pt x="3460753" y="1757914"/>
                </a:lnTo>
                <a:close/>
                <a:moveTo>
                  <a:pt x="3462478" y="1773944"/>
                </a:moveTo>
                <a:lnTo>
                  <a:pt x="3461494" y="1783083"/>
                </a:lnTo>
                <a:lnTo>
                  <a:pt x="3459575" y="1781165"/>
                </a:lnTo>
                <a:cubicBezTo>
                  <a:pt x="3458175" y="1781327"/>
                  <a:pt x="3456679" y="1782578"/>
                  <a:pt x="3455246" y="1783952"/>
                </a:cubicBezTo>
                <a:lnTo>
                  <a:pt x="3453965" y="1785094"/>
                </a:lnTo>
                <a:lnTo>
                  <a:pt x="3454807" y="1778246"/>
                </a:lnTo>
                <a:lnTo>
                  <a:pt x="3455669" y="1777809"/>
                </a:lnTo>
                <a:lnTo>
                  <a:pt x="3462378" y="1773025"/>
                </a:lnTo>
                <a:close/>
                <a:moveTo>
                  <a:pt x="3463238" y="2208682"/>
                </a:moveTo>
                <a:cubicBezTo>
                  <a:pt x="3461645" y="2212716"/>
                  <a:pt x="3459545" y="2205023"/>
                  <a:pt x="3458122" y="2212962"/>
                </a:cubicBezTo>
                <a:cubicBezTo>
                  <a:pt x="3458206" y="2214915"/>
                  <a:pt x="3459569" y="2215797"/>
                  <a:pt x="3460870" y="2215220"/>
                </a:cubicBezTo>
                <a:cubicBezTo>
                  <a:pt x="3462171" y="2214639"/>
                  <a:pt x="3463408" y="2212593"/>
                  <a:pt x="3463238" y="2208682"/>
                </a:cubicBezTo>
                <a:close/>
                <a:moveTo>
                  <a:pt x="3463622" y="2131356"/>
                </a:moveTo>
                <a:cubicBezTo>
                  <a:pt x="3464150" y="2143546"/>
                  <a:pt x="3461966" y="2135549"/>
                  <a:pt x="3458477" y="2139865"/>
                </a:cubicBezTo>
                <a:cubicBezTo>
                  <a:pt x="3457949" y="2127674"/>
                  <a:pt x="3461966" y="2135549"/>
                  <a:pt x="3463622" y="2131356"/>
                </a:cubicBezTo>
                <a:close/>
                <a:moveTo>
                  <a:pt x="3467522" y="1922102"/>
                </a:moveTo>
                <a:cubicBezTo>
                  <a:pt x="3465592" y="1918318"/>
                  <a:pt x="3461560" y="1906846"/>
                  <a:pt x="3462067" y="1918564"/>
                </a:cubicBezTo>
                <a:cubicBezTo>
                  <a:pt x="3463661" y="1914535"/>
                  <a:pt x="3465592" y="1918318"/>
                  <a:pt x="3464168" y="1926255"/>
                </a:cubicBezTo>
                <a:cubicBezTo>
                  <a:pt x="3465760" y="1922225"/>
                  <a:pt x="3467691" y="1926009"/>
                  <a:pt x="3467522" y="1922102"/>
                </a:cubicBezTo>
                <a:close/>
                <a:moveTo>
                  <a:pt x="3468897" y="2253265"/>
                </a:moveTo>
                <a:cubicBezTo>
                  <a:pt x="3469073" y="2257329"/>
                  <a:pt x="3467242" y="2257457"/>
                  <a:pt x="3467242" y="2257457"/>
                </a:cubicBezTo>
                <a:cubicBezTo>
                  <a:pt x="3467417" y="2261521"/>
                  <a:pt x="3467417" y="2261521"/>
                  <a:pt x="3467417" y="2261521"/>
                </a:cubicBezTo>
                <a:cubicBezTo>
                  <a:pt x="3467768" y="2269647"/>
                  <a:pt x="3465585" y="2261650"/>
                  <a:pt x="3463753" y="2261777"/>
                </a:cubicBezTo>
                <a:cubicBezTo>
                  <a:pt x="3465233" y="2253520"/>
                  <a:pt x="3467065" y="2253392"/>
                  <a:pt x="3468897" y="2253265"/>
                </a:cubicBezTo>
                <a:close/>
                <a:moveTo>
                  <a:pt x="3471707" y="1808789"/>
                </a:moveTo>
                <a:cubicBezTo>
                  <a:pt x="3470465" y="1811933"/>
                  <a:pt x="3469583" y="1812758"/>
                  <a:pt x="3468900" y="1812233"/>
                </a:cubicBezTo>
                <a:lnTo>
                  <a:pt x="3468873" y="1812153"/>
                </a:lnTo>
                <a:lnTo>
                  <a:pt x="3465891" y="1815691"/>
                </a:lnTo>
                <a:cubicBezTo>
                  <a:pt x="3462628" y="1816874"/>
                  <a:pt x="3458930" y="1815508"/>
                  <a:pt x="3455255" y="1815430"/>
                </a:cubicBezTo>
                <a:lnTo>
                  <a:pt x="3454239" y="1815678"/>
                </a:lnTo>
                <a:lnTo>
                  <a:pt x="3453858" y="1814017"/>
                </a:lnTo>
                <a:lnTo>
                  <a:pt x="3455818" y="1807639"/>
                </a:lnTo>
                <a:lnTo>
                  <a:pt x="3458776" y="1807143"/>
                </a:lnTo>
                <a:cubicBezTo>
                  <a:pt x="3460999" y="1805459"/>
                  <a:pt x="3463202" y="1803266"/>
                  <a:pt x="3464557" y="1813361"/>
                </a:cubicBezTo>
                <a:cubicBezTo>
                  <a:pt x="3464557" y="1813361"/>
                  <a:pt x="3464382" y="1809300"/>
                  <a:pt x="3466214" y="1809173"/>
                </a:cubicBezTo>
                <a:cubicBezTo>
                  <a:pt x="3466039" y="1805107"/>
                  <a:pt x="3462550" y="1809428"/>
                  <a:pt x="3463853" y="1797105"/>
                </a:cubicBezTo>
                <a:cubicBezTo>
                  <a:pt x="3465685" y="1796978"/>
                  <a:pt x="3466407" y="1803042"/>
                  <a:pt x="3467291" y="1807567"/>
                </a:cubicBezTo>
                <a:lnTo>
                  <a:pt x="3468873" y="1812153"/>
                </a:lnTo>
                <a:close/>
                <a:moveTo>
                  <a:pt x="3472845" y="1288901"/>
                </a:moveTo>
                <a:lnTo>
                  <a:pt x="3470398" y="1279382"/>
                </a:lnTo>
                <a:lnTo>
                  <a:pt x="3467734" y="1282654"/>
                </a:lnTo>
                <a:cubicBezTo>
                  <a:pt x="3465751" y="1278655"/>
                  <a:pt x="3470986" y="1274157"/>
                  <a:pt x="3467198" y="1270284"/>
                </a:cubicBezTo>
                <a:cubicBezTo>
                  <a:pt x="3463948" y="1278781"/>
                  <a:pt x="3454572" y="1271165"/>
                  <a:pt x="3454928" y="1279410"/>
                </a:cubicBezTo>
                <a:cubicBezTo>
                  <a:pt x="3459054" y="1280674"/>
                  <a:pt x="3464041" y="1284205"/>
                  <a:pt x="3469206" y="1287431"/>
                </a:cubicBezTo>
                <a:close/>
                <a:moveTo>
                  <a:pt x="3477919" y="1612707"/>
                </a:moveTo>
                <a:cubicBezTo>
                  <a:pt x="3477091" y="1614803"/>
                  <a:pt x="3476545" y="1612803"/>
                  <a:pt x="3475956" y="1609788"/>
                </a:cubicBezTo>
                <a:lnTo>
                  <a:pt x="3475893" y="1609537"/>
                </a:lnTo>
                <a:lnTo>
                  <a:pt x="3476841" y="1609647"/>
                </a:lnTo>
                <a:lnTo>
                  <a:pt x="3477659" y="1606674"/>
                </a:lnTo>
                <a:lnTo>
                  <a:pt x="3477853" y="1611183"/>
                </a:lnTo>
                <a:cubicBezTo>
                  <a:pt x="3477919" y="1612707"/>
                  <a:pt x="3477919" y="1612707"/>
                  <a:pt x="3477919" y="1612707"/>
                </a:cubicBezTo>
                <a:close/>
                <a:moveTo>
                  <a:pt x="3480408" y="1718000"/>
                </a:moveTo>
                <a:cubicBezTo>
                  <a:pt x="3480290" y="1720556"/>
                  <a:pt x="3479920" y="1722620"/>
                  <a:pt x="3479003" y="1722684"/>
                </a:cubicBezTo>
                <a:cubicBezTo>
                  <a:pt x="3476344" y="1724907"/>
                  <a:pt x="3475210" y="1719891"/>
                  <a:pt x="3475470" y="1715286"/>
                </a:cubicBezTo>
                <a:cubicBezTo>
                  <a:pt x="3475729" y="1710683"/>
                  <a:pt x="3477385" y="1706491"/>
                  <a:pt x="3480308" y="1710363"/>
                </a:cubicBezTo>
                <a:cubicBezTo>
                  <a:pt x="3480396" y="1712395"/>
                  <a:pt x="3480528" y="1715443"/>
                  <a:pt x="3480408" y="1718000"/>
                </a:cubicBezTo>
                <a:close/>
                <a:moveTo>
                  <a:pt x="3480845" y="1890673"/>
                </a:moveTo>
                <a:lnTo>
                  <a:pt x="3480805" y="1888302"/>
                </a:lnTo>
                <a:lnTo>
                  <a:pt x="3480720" y="1889677"/>
                </a:lnTo>
                <a:close/>
                <a:moveTo>
                  <a:pt x="3481187" y="1730682"/>
                </a:moveTo>
                <a:cubicBezTo>
                  <a:pt x="3480235" y="1751130"/>
                  <a:pt x="3474741" y="1751513"/>
                  <a:pt x="3471780" y="1768020"/>
                </a:cubicBezTo>
                <a:lnTo>
                  <a:pt x="3466950" y="1771112"/>
                </a:lnTo>
                <a:lnTo>
                  <a:pt x="3466425" y="1765474"/>
                </a:lnTo>
                <a:lnTo>
                  <a:pt x="3466590" y="1764818"/>
                </a:lnTo>
                <a:cubicBezTo>
                  <a:pt x="3467853" y="1762182"/>
                  <a:pt x="3469597" y="1760023"/>
                  <a:pt x="3471429" y="1759895"/>
                </a:cubicBezTo>
                <a:cubicBezTo>
                  <a:pt x="3469245" y="1751895"/>
                  <a:pt x="3466542" y="1753103"/>
                  <a:pt x="3463948" y="1756851"/>
                </a:cubicBezTo>
                <a:lnTo>
                  <a:pt x="3463263" y="1758075"/>
                </a:lnTo>
                <a:lnTo>
                  <a:pt x="3463053" y="1757914"/>
                </a:lnTo>
                <a:cubicBezTo>
                  <a:pt x="3465350" y="1749900"/>
                  <a:pt x="3467649" y="1753910"/>
                  <a:pt x="3469945" y="1753910"/>
                </a:cubicBezTo>
                <a:cubicBezTo>
                  <a:pt x="3467649" y="1745895"/>
                  <a:pt x="3474541" y="1749900"/>
                  <a:pt x="3472245" y="1741886"/>
                </a:cubicBezTo>
                <a:cubicBezTo>
                  <a:pt x="3469945" y="1741886"/>
                  <a:pt x="3467649" y="1741886"/>
                  <a:pt x="3467649" y="1737877"/>
                </a:cubicBezTo>
                <a:lnTo>
                  <a:pt x="3468195" y="1737242"/>
                </a:lnTo>
                <a:lnTo>
                  <a:pt x="3474389" y="1743384"/>
                </a:lnTo>
                <a:cubicBezTo>
                  <a:pt x="3475870" y="1735130"/>
                  <a:pt x="3479179" y="1726745"/>
                  <a:pt x="3481187" y="1730682"/>
                </a:cubicBezTo>
                <a:close/>
                <a:moveTo>
                  <a:pt x="3481287" y="1933870"/>
                </a:moveTo>
                <a:cubicBezTo>
                  <a:pt x="3479144" y="1925203"/>
                  <a:pt x="3479525" y="1933993"/>
                  <a:pt x="3477763" y="1934116"/>
                </a:cubicBezTo>
                <a:cubicBezTo>
                  <a:pt x="3477954" y="1938511"/>
                  <a:pt x="3477954" y="1938511"/>
                  <a:pt x="3478143" y="1942905"/>
                </a:cubicBezTo>
                <a:cubicBezTo>
                  <a:pt x="3477954" y="1938511"/>
                  <a:pt x="3481667" y="1942659"/>
                  <a:pt x="3481287" y="1933870"/>
                </a:cubicBezTo>
                <a:close/>
                <a:moveTo>
                  <a:pt x="3483864" y="2031898"/>
                </a:moveTo>
                <a:cubicBezTo>
                  <a:pt x="3481743" y="2027801"/>
                  <a:pt x="3482109" y="2036266"/>
                  <a:pt x="3480171" y="2036401"/>
                </a:cubicBezTo>
                <a:cubicBezTo>
                  <a:pt x="3479805" y="2027936"/>
                  <a:pt x="3477500" y="2019611"/>
                  <a:pt x="3473809" y="2024114"/>
                </a:cubicBezTo>
                <a:cubicBezTo>
                  <a:pt x="3478049" y="2032304"/>
                  <a:pt x="3480171" y="2036401"/>
                  <a:pt x="3482476" y="2044730"/>
                </a:cubicBezTo>
                <a:cubicBezTo>
                  <a:pt x="3482292" y="2040498"/>
                  <a:pt x="3482109" y="2036266"/>
                  <a:pt x="3483864" y="2031898"/>
                </a:cubicBezTo>
                <a:close/>
                <a:moveTo>
                  <a:pt x="3484177" y="1799764"/>
                </a:moveTo>
                <a:cubicBezTo>
                  <a:pt x="3482344" y="1799893"/>
                  <a:pt x="3481993" y="1791766"/>
                  <a:pt x="3478507" y="1796083"/>
                </a:cubicBezTo>
                <a:cubicBezTo>
                  <a:pt x="3482696" y="1808022"/>
                  <a:pt x="3471883" y="1812850"/>
                  <a:pt x="3467691" y="1800915"/>
                </a:cubicBezTo>
                <a:cubicBezTo>
                  <a:pt x="3467340" y="1792789"/>
                  <a:pt x="3471355" y="1800659"/>
                  <a:pt x="3473012" y="1796467"/>
                </a:cubicBezTo>
                <a:cubicBezTo>
                  <a:pt x="3474844" y="1796339"/>
                  <a:pt x="3472660" y="1788341"/>
                  <a:pt x="3474492" y="1788213"/>
                </a:cubicBezTo>
                <a:cubicBezTo>
                  <a:pt x="3474316" y="1784149"/>
                  <a:pt x="3470828" y="1788469"/>
                  <a:pt x="3468996" y="1788596"/>
                </a:cubicBezTo>
                <a:cubicBezTo>
                  <a:pt x="3467992" y="1786628"/>
                  <a:pt x="3467860" y="1783580"/>
                  <a:pt x="3467522" y="1781057"/>
                </a:cubicBezTo>
                <a:lnTo>
                  <a:pt x="3466339" y="1779141"/>
                </a:lnTo>
                <a:lnTo>
                  <a:pt x="3466732" y="1775554"/>
                </a:lnTo>
                <a:lnTo>
                  <a:pt x="3466822" y="1775502"/>
                </a:lnTo>
                <a:cubicBezTo>
                  <a:pt x="3468011" y="1776438"/>
                  <a:pt x="3469472" y="1778374"/>
                  <a:pt x="3470476" y="1780343"/>
                </a:cubicBezTo>
                <a:cubicBezTo>
                  <a:pt x="3471780" y="1768020"/>
                  <a:pt x="3475444" y="1767764"/>
                  <a:pt x="3477100" y="1763576"/>
                </a:cubicBezTo>
                <a:cubicBezTo>
                  <a:pt x="3477559" y="1763544"/>
                  <a:pt x="3477946" y="1764536"/>
                  <a:pt x="3478298" y="1766040"/>
                </a:cubicBezTo>
                <a:lnTo>
                  <a:pt x="3479155" y="1770851"/>
                </a:lnTo>
                <a:lnTo>
                  <a:pt x="3477881" y="1770249"/>
                </a:lnTo>
                <a:cubicBezTo>
                  <a:pt x="3475777" y="1771407"/>
                  <a:pt x="3473414" y="1778039"/>
                  <a:pt x="3475015" y="1784392"/>
                </a:cubicBezTo>
                <a:cubicBezTo>
                  <a:pt x="3476057" y="1777855"/>
                  <a:pt x="3478614" y="1783332"/>
                  <a:pt x="3479513" y="1779228"/>
                </a:cubicBezTo>
                <a:lnTo>
                  <a:pt x="3479669" y="1773734"/>
                </a:lnTo>
                <a:lnTo>
                  <a:pt x="3480269" y="1777112"/>
                </a:lnTo>
                <a:cubicBezTo>
                  <a:pt x="3480621" y="1778616"/>
                  <a:pt x="3481008" y="1779607"/>
                  <a:pt x="3481465" y="1779576"/>
                </a:cubicBezTo>
                <a:cubicBezTo>
                  <a:pt x="3479812" y="1783764"/>
                  <a:pt x="3476324" y="1788085"/>
                  <a:pt x="3475019" y="1800403"/>
                </a:cubicBezTo>
                <a:cubicBezTo>
                  <a:pt x="3478507" y="1796083"/>
                  <a:pt x="3479812" y="1783764"/>
                  <a:pt x="3483649" y="1787573"/>
                </a:cubicBezTo>
                <a:cubicBezTo>
                  <a:pt x="3483826" y="1791638"/>
                  <a:pt x="3483826" y="1791638"/>
                  <a:pt x="3484177" y="1799764"/>
                </a:cubicBezTo>
                <a:close/>
                <a:moveTo>
                  <a:pt x="3485147" y="1923578"/>
                </a:moveTo>
                <a:lnTo>
                  <a:pt x="3484959" y="1923632"/>
                </a:lnTo>
                <a:cubicBezTo>
                  <a:pt x="3484630" y="1924329"/>
                  <a:pt x="3484473" y="1925809"/>
                  <a:pt x="3484599" y="1928739"/>
                </a:cubicBezTo>
                <a:close/>
                <a:moveTo>
                  <a:pt x="3485263" y="1909741"/>
                </a:moveTo>
                <a:cubicBezTo>
                  <a:pt x="3485088" y="1905677"/>
                  <a:pt x="3484912" y="1901612"/>
                  <a:pt x="3484912" y="1901612"/>
                </a:cubicBezTo>
                <a:cubicBezTo>
                  <a:pt x="3484516" y="1892470"/>
                  <a:pt x="3482752" y="1899471"/>
                  <a:pt x="3481598" y="1896686"/>
                </a:cubicBezTo>
                <a:lnTo>
                  <a:pt x="3480845" y="1890673"/>
                </a:lnTo>
                <a:lnTo>
                  <a:pt x="3480897" y="1893742"/>
                </a:lnTo>
                <a:cubicBezTo>
                  <a:pt x="3479064" y="1893871"/>
                  <a:pt x="3478888" y="1889805"/>
                  <a:pt x="3479064" y="1893871"/>
                </a:cubicBezTo>
                <a:cubicBezTo>
                  <a:pt x="3479943" y="1914186"/>
                  <a:pt x="3474448" y="1914570"/>
                  <a:pt x="3473143" y="1926892"/>
                </a:cubicBezTo>
                <a:cubicBezTo>
                  <a:pt x="3475327" y="1934890"/>
                  <a:pt x="3474448" y="1914570"/>
                  <a:pt x="3480119" y="1918251"/>
                </a:cubicBezTo>
                <a:cubicBezTo>
                  <a:pt x="3480295" y="1922315"/>
                  <a:pt x="3478639" y="1926509"/>
                  <a:pt x="3480471" y="1926381"/>
                </a:cubicBezTo>
                <a:cubicBezTo>
                  <a:pt x="3480119" y="1918251"/>
                  <a:pt x="3484135" y="1926125"/>
                  <a:pt x="3483607" y="1913931"/>
                </a:cubicBezTo>
                <a:cubicBezTo>
                  <a:pt x="3481775" y="1914059"/>
                  <a:pt x="3479943" y="1914186"/>
                  <a:pt x="3477935" y="1910253"/>
                </a:cubicBezTo>
                <a:cubicBezTo>
                  <a:pt x="3479768" y="1910125"/>
                  <a:pt x="3479592" y="1906061"/>
                  <a:pt x="3479416" y="1901996"/>
                </a:cubicBezTo>
                <a:cubicBezTo>
                  <a:pt x="3483080" y="1901740"/>
                  <a:pt x="3483255" y="1905805"/>
                  <a:pt x="3485263" y="1909741"/>
                </a:cubicBezTo>
                <a:close/>
                <a:moveTo>
                  <a:pt x="3488375" y="1934353"/>
                </a:moveTo>
                <a:cubicBezTo>
                  <a:pt x="3486613" y="1934477"/>
                  <a:pt x="3486783" y="1938383"/>
                  <a:pt x="3484851" y="1934599"/>
                </a:cubicBezTo>
                <a:cubicBezTo>
                  <a:pt x="3485020" y="1938507"/>
                  <a:pt x="3485189" y="1942414"/>
                  <a:pt x="3485189" y="1942414"/>
                </a:cubicBezTo>
                <a:cubicBezTo>
                  <a:pt x="3486951" y="1942290"/>
                  <a:pt x="3488713" y="1942167"/>
                  <a:pt x="3488375" y="1934353"/>
                </a:cubicBezTo>
                <a:close/>
                <a:moveTo>
                  <a:pt x="3489548" y="1920557"/>
                </a:moveTo>
                <a:cubicBezTo>
                  <a:pt x="3487786" y="1920680"/>
                  <a:pt x="3487447" y="1912868"/>
                  <a:pt x="3485854" y="1916896"/>
                </a:cubicBezTo>
                <a:lnTo>
                  <a:pt x="3485147" y="1923578"/>
                </a:lnTo>
                <a:lnTo>
                  <a:pt x="3486350" y="1923230"/>
                </a:lnTo>
                <a:cubicBezTo>
                  <a:pt x="3487471" y="1923641"/>
                  <a:pt x="3488836" y="1924526"/>
                  <a:pt x="3489548" y="1920557"/>
                </a:cubicBezTo>
                <a:close/>
                <a:moveTo>
                  <a:pt x="3491080" y="1831891"/>
                </a:moveTo>
                <a:cubicBezTo>
                  <a:pt x="3491431" y="1840016"/>
                  <a:pt x="3486288" y="1848530"/>
                  <a:pt x="3484279" y="1844593"/>
                </a:cubicBezTo>
                <a:cubicBezTo>
                  <a:pt x="3485408" y="1828209"/>
                  <a:pt x="3489423" y="1836084"/>
                  <a:pt x="3491080" y="1831891"/>
                </a:cubicBezTo>
                <a:close/>
                <a:moveTo>
                  <a:pt x="3491198" y="1876566"/>
                </a:moveTo>
                <a:cubicBezTo>
                  <a:pt x="3487675" y="1876812"/>
                  <a:pt x="3488878" y="1863797"/>
                  <a:pt x="3487116" y="1863920"/>
                </a:cubicBezTo>
                <a:cubicBezTo>
                  <a:pt x="3487302" y="1868218"/>
                  <a:pt x="3485540" y="1868341"/>
                  <a:pt x="3485726" y="1872638"/>
                </a:cubicBezTo>
                <a:cubicBezTo>
                  <a:pt x="3487489" y="1872515"/>
                  <a:pt x="3487489" y="1872515"/>
                  <a:pt x="3489436" y="1876689"/>
                </a:cubicBezTo>
                <a:cubicBezTo>
                  <a:pt x="3487675" y="1876812"/>
                  <a:pt x="3484522" y="1885653"/>
                  <a:pt x="3486284" y="1885530"/>
                </a:cubicBezTo>
                <a:cubicBezTo>
                  <a:pt x="3486098" y="1881232"/>
                  <a:pt x="3491570" y="1885161"/>
                  <a:pt x="3491198" y="1876566"/>
                </a:cubicBezTo>
                <a:close/>
                <a:moveTo>
                  <a:pt x="3492399" y="1904688"/>
                </a:moveTo>
                <a:cubicBezTo>
                  <a:pt x="3490637" y="1904811"/>
                  <a:pt x="3488705" y="1901027"/>
                  <a:pt x="3488367" y="1893215"/>
                </a:cubicBezTo>
                <a:cubicBezTo>
                  <a:pt x="3488536" y="1897120"/>
                  <a:pt x="3488367" y="1893215"/>
                  <a:pt x="3486605" y="1893338"/>
                </a:cubicBezTo>
                <a:cubicBezTo>
                  <a:pt x="3488874" y="1904934"/>
                  <a:pt x="3488705" y="1901027"/>
                  <a:pt x="3487450" y="1912869"/>
                </a:cubicBezTo>
                <a:cubicBezTo>
                  <a:pt x="3490974" y="1912623"/>
                  <a:pt x="3490974" y="1912623"/>
                  <a:pt x="3492399" y="1904688"/>
                </a:cubicBezTo>
                <a:close/>
                <a:moveTo>
                  <a:pt x="3493701" y="1595300"/>
                </a:moveTo>
                <a:cubicBezTo>
                  <a:pt x="3494580" y="1615621"/>
                  <a:pt x="3483415" y="1612322"/>
                  <a:pt x="3479751" y="1612579"/>
                </a:cubicBezTo>
                <a:cubicBezTo>
                  <a:pt x="3479224" y="1600388"/>
                  <a:pt x="3481056" y="1600261"/>
                  <a:pt x="3482536" y="1592002"/>
                </a:cubicBezTo>
                <a:cubicBezTo>
                  <a:pt x="3488208" y="1595684"/>
                  <a:pt x="3491693" y="1591363"/>
                  <a:pt x="3493701" y="1595300"/>
                </a:cubicBezTo>
                <a:close/>
                <a:moveTo>
                  <a:pt x="3494084" y="2104655"/>
                </a:moveTo>
                <a:cubicBezTo>
                  <a:pt x="3493916" y="2100749"/>
                  <a:pt x="3493746" y="2096839"/>
                  <a:pt x="3493577" y="2092933"/>
                </a:cubicBezTo>
                <a:cubicBezTo>
                  <a:pt x="3493577" y="2092933"/>
                  <a:pt x="3491815" y="2093056"/>
                  <a:pt x="3491646" y="2089150"/>
                </a:cubicBezTo>
                <a:cubicBezTo>
                  <a:pt x="3489885" y="2089273"/>
                  <a:pt x="3490053" y="2093179"/>
                  <a:pt x="3488458" y="2097208"/>
                </a:cubicBezTo>
                <a:cubicBezTo>
                  <a:pt x="3490222" y="2097085"/>
                  <a:pt x="3492154" y="2100873"/>
                  <a:pt x="3494084" y="2104655"/>
                </a:cubicBezTo>
                <a:close/>
                <a:moveTo>
                  <a:pt x="3498584" y="1835444"/>
                </a:moveTo>
                <a:cubicBezTo>
                  <a:pt x="3499288" y="1851699"/>
                  <a:pt x="3494744" y="1831635"/>
                  <a:pt x="3493439" y="1843953"/>
                </a:cubicBezTo>
                <a:cubicBezTo>
                  <a:pt x="3492981" y="1843985"/>
                  <a:pt x="3492834" y="1843231"/>
                  <a:pt x="3492898" y="1842081"/>
                </a:cubicBezTo>
                <a:cubicBezTo>
                  <a:pt x="3493094" y="1838628"/>
                  <a:pt x="3495201" y="1831603"/>
                  <a:pt x="3496576" y="1831507"/>
                </a:cubicBezTo>
                <a:cubicBezTo>
                  <a:pt x="3497104" y="1843697"/>
                  <a:pt x="3496576" y="1831507"/>
                  <a:pt x="3498584" y="1835444"/>
                </a:cubicBezTo>
                <a:close/>
                <a:moveTo>
                  <a:pt x="3499442" y="1924570"/>
                </a:moveTo>
                <a:cubicBezTo>
                  <a:pt x="3497386" y="1924714"/>
                  <a:pt x="3495517" y="1929154"/>
                  <a:pt x="3495517" y="1929154"/>
                </a:cubicBezTo>
                <a:cubicBezTo>
                  <a:pt x="3493275" y="1925001"/>
                  <a:pt x="3494959" y="1916262"/>
                  <a:pt x="3493089" y="1920703"/>
                </a:cubicBezTo>
                <a:cubicBezTo>
                  <a:pt x="3493461" y="1929297"/>
                  <a:pt x="3495703" y="1933451"/>
                  <a:pt x="3497944" y="1937605"/>
                </a:cubicBezTo>
                <a:cubicBezTo>
                  <a:pt x="3497572" y="1929011"/>
                  <a:pt x="3499629" y="1928867"/>
                  <a:pt x="3499442" y="1924570"/>
                </a:cubicBezTo>
                <a:close/>
                <a:moveTo>
                  <a:pt x="3503078" y="2067454"/>
                </a:moveTo>
                <a:cubicBezTo>
                  <a:pt x="3499737" y="2071932"/>
                  <a:pt x="3497426" y="2059358"/>
                  <a:pt x="3496213" y="2072178"/>
                </a:cubicBezTo>
                <a:cubicBezTo>
                  <a:pt x="3498582" y="2065645"/>
                  <a:pt x="3500678" y="2075849"/>
                  <a:pt x="3502015" y="2074162"/>
                </a:cubicBezTo>
                <a:cubicBezTo>
                  <a:pt x="3502460" y="2073597"/>
                  <a:pt x="3502819" y="2071716"/>
                  <a:pt x="3503078" y="2067454"/>
                </a:cubicBezTo>
                <a:close/>
                <a:moveTo>
                  <a:pt x="3503700" y="1899987"/>
                </a:moveTo>
                <a:cubicBezTo>
                  <a:pt x="3501572" y="1891647"/>
                  <a:pt x="3503334" y="1891523"/>
                  <a:pt x="3503334" y="1891523"/>
                </a:cubicBezTo>
                <a:cubicBezTo>
                  <a:pt x="3501572" y="1891647"/>
                  <a:pt x="3502601" y="1874594"/>
                  <a:pt x="3499260" y="1879073"/>
                </a:cubicBezTo>
                <a:cubicBezTo>
                  <a:pt x="3499351" y="1881189"/>
                  <a:pt x="3499048" y="1884394"/>
                  <a:pt x="3498988" y="1888112"/>
                </a:cubicBezTo>
                <a:cubicBezTo>
                  <a:pt x="3498929" y="1891830"/>
                  <a:pt x="3499111" y="1896063"/>
                  <a:pt x="3500176" y="1900233"/>
                </a:cubicBezTo>
                <a:cubicBezTo>
                  <a:pt x="3499810" y="1891770"/>
                  <a:pt x="3499626" y="1887536"/>
                  <a:pt x="3501388" y="1887414"/>
                </a:cubicBezTo>
                <a:cubicBezTo>
                  <a:pt x="3501388" y="1887414"/>
                  <a:pt x="3500176" y="1900233"/>
                  <a:pt x="3503700" y="1899987"/>
                </a:cubicBezTo>
                <a:close/>
                <a:moveTo>
                  <a:pt x="3504319" y="1958194"/>
                </a:moveTo>
                <a:lnTo>
                  <a:pt x="3503942" y="1957604"/>
                </a:lnTo>
                <a:lnTo>
                  <a:pt x="3503702" y="1957910"/>
                </a:lnTo>
                <a:close/>
                <a:moveTo>
                  <a:pt x="3504781" y="1607343"/>
                </a:moveTo>
                <a:lnTo>
                  <a:pt x="3502190" y="1611012"/>
                </a:lnTo>
                <a:cubicBezTo>
                  <a:pt x="3501362" y="1613109"/>
                  <a:pt x="3500992" y="1615173"/>
                  <a:pt x="3501909" y="1615110"/>
                </a:cubicBezTo>
                <a:close/>
                <a:moveTo>
                  <a:pt x="3505219" y="1606723"/>
                </a:moveTo>
                <a:lnTo>
                  <a:pt x="3505127" y="1606408"/>
                </a:lnTo>
                <a:lnTo>
                  <a:pt x="3504781" y="1607343"/>
                </a:lnTo>
                <a:close/>
                <a:moveTo>
                  <a:pt x="3505454" y="1940996"/>
                </a:moveTo>
                <a:cubicBezTo>
                  <a:pt x="3505088" y="1932531"/>
                  <a:pt x="3502593" y="1915726"/>
                  <a:pt x="3501381" y="1928546"/>
                </a:cubicBezTo>
                <a:cubicBezTo>
                  <a:pt x="3504904" y="1928300"/>
                  <a:pt x="3503508" y="1936887"/>
                  <a:pt x="3501563" y="1932777"/>
                </a:cubicBezTo>
                <a:cubicBezTo>
                  <a:pt x="3501746" y="1937010"/>
                  <a:pt x="3501930" y="1941242"/>
                  <a:pt x="3503692" y="1941119"/>
                </a:cubicBezTo>
                <a:cubicBezTo>
                  <a:pt x="3503508" y="1936887"/>
                  <a:pt x="3501563" y="1932777"/>
                  <a:pt x="3503325" y="1932655"/>
                </a:cubicBezTo>
                <a:cubicBezTo>
                  <a:pt x="3503508" y="1936887"/>
                  <a:pt x="3505454" y="1940996"/>
                  <a:pt x="3505454" y="1940996"/>
                </a:cubicBezTo>
                <a:close/>
                <a:moveTo>
                  <a:pt x="3508836" y="1783602"/>
                </a:moveTo>
                <a:cubicBezTo>
                  <a:pt x="3510157" y="1771988"/>
                  <a:pt x="3503644" y="1751705"/>
                  <a:pt x="3501797" y="1770269"/>
                </a:cubicBezTo>
                <a:cubicBezTo>
                  <a:pt x="3501973" y="1774351"/>
                  <a:pt x="3505144" y="1765937"/>
                  <a:pt x="3507260" y="1773982"/>
                </a:cubicBezTo>
                <a:cubicBezTo>
                  <a:pt x="3505674" y="1778192"/>
                  <a:pt x="3505851" y="1782274"/>
                  <a:pt x="3504442" y="1790565"/>
                </a:cubicBezTo>
                <a:cubicBezTo>
                  <a:pt x="3507086" y="1790380"/>
                  <a:pt x="3508396" y="1787473"/>
                  <a:pt x="3508836" y="1783602"/>
                </a:cubicBezTo>
                <a:close/>
                <a:moveTo>
                  <a:pt x="3509493" y="1885807"/>
                </a:moveTo>
                <a:cubicBezTo>
                  <a:pt x="3509399" y="1878528"/>
                  <a:pt x="3508689" y="1872333"/>
                  <a:pt x="3506136" y="1874593"/>
                </a:cubicBezTo>
                <a:cubicBezTo>
                  <a:pt x="3508258" y="1882771"/>
                  <a:pt x="3507213" y="1899496"/>
                  <a:pt x="3509156" y="1903524"/>
                </a:cubicBezTo>
                <a:cubicBezTo>
                  <a:pt x="3509066" y="1901449"/>
                  <a:pt x="3509587" y="1893086"/>
                  <a:pt x="3509493" y="1885807"/>
                </a:cubicBezTo>
                <a:close/>
                <a:moveTo>
                  <a:pt x="3509852" y="2094924"/>
                </a:moveTo>
                <a:lnTo>
                  <a:pt x="3508223" y="2091910"/>
                </a:lnTo>
                <a:cubicBezTo>
                  <a:pt x="3506518" y="2095947"/>
                  <a:pt x="3510262" y="2095686"/>
                  <a:pt x="3506687" y="2099858"/>
                </a:cubicBezTo>
                <a:cubicBezTo>
                  <a:pt x="3503112" y="2104025"/>
                  <a:pt x="3500733" y="2092433"/>
                  <a:pt x="3499029" y="2096470"/>
                </a:cubicBezTo>
                <a:cubicBezTo>
                  <a:pt x="3499029" y="2096470"/>
                  <a:pt x="3499199" y="2100381"/>
                  <a:pt x="3499199" y="2100381"/>
                </a:cubicBezTo>
                <a:lnTo>
                  <a:pt x="3508744" y="2102184"/>
                </a:lnTo>
                <a:close/>
                <a:moveTo>
                  <a:pt x="3510573" y="1936717"/>
                </a:moveTo>
                <a:cubicBezTo>
                  <a:pt x="3511743" y="1922921"/>
                  <a:pt x="3506457" y="1923290"/>
                  <a:pt x="3506654" y="1927848"/>
                </a:cubicBezTo>
                <a:cubicBezTo>
                  <a:pt x="3508614" y="1932282"/>
                  <a:pt x="3508811" y="1936840"/>
                  <a:pt x="3510573" y="1936717"/>
                </a:cubicBezTo>
                <a:close/>
                <a:moveTo>
                  <a:pt x="3510807" y="1571909"/>
                </a:moveTo>
                <a:lnTo>
                  <a:pt x="3510258" y="1579879"/>
                </a:lnTo>
                <a:cubicBezTo>
                  <a:pt x="3509158" y="1580974"/>
                  <a:pt x="3507739" y="1580054"/>
                  <a:pt x="3507652" y="1578022"/>
                </a:cubicBezTo>
                <a:lnTo>
                  <a:pt x="3510088" y="1571855"/>
                </a:lnTo>
                <a:close/>
                <a:moveTo>
                  <a:pt x="3513167" y="1914985"/>
                </a:moveTo>
                <a:cubicBezTo>
                  <a:pt x="3511066" y="1907295"/>
                  <a:pt x="3509642" y="1915231"/>
                  <a:pt x="3507880" y="1915354"/>
                </a:cubicBezTo>
                <a:cubicBezTo>
                  <a:pt x="3507000" y="1915416"/>
                  <a:pt x="3507020" y="1915904"/>
                  <a:pt x="3507514" y="1916482"/>
                </a:cubicBezTo>
                <a:cubicBezTo>
                  <a:pt x="3508999" y="1918215"/>
                  <a:pt x="3514741" y="1920753"/>
                  <a:pt x="3513167" y="1914985"/>
                </a:cubicBezTo>
                <a:close/>
                <a:moveTo>
                  <a:pt x="3513236" y="1834422"/>
                </a:moveTo>
                <a:cubicBezTo>
                  <a:pt x="3511932" y="1846740"/>
                  <a:pt x="3504252" y="1839121"/>
                  <a:pt x="3500413" y="1835317"/>
                </a:cubicBezTo>
                <a:cubicBezTo>
                  <a:pt x="3501542" y="1818933"/>
                  <a:pt x="3507741" y="1834805"/>
                  <a:pt x="3513236" y="1834422"/>
                </a:cubicBezTo>
                <a:close/>
                <a:moveTo>
                  <a:pt x="3516209" y="1715295"/>
                </a:moveTo>
                <a:cubicBezTo>
                  <a:pt x="3513887" y="1707622"/>
                  <a:pt x="3510093" y="1711804"/>
                  <a:pt x="3508280" y="1715848"/>
                </a:cubicBezTo>
                <a:cubicBezTo>
                  <a:pt x="3510263" y="1715711"/>
                  <a:pt x="3510263" y="1715711"/>
                  <a:pt x="3508449" y="1719759"/>
                </a:cubicBezTo>
                <a:cubicBezTo>
                  <a:pt x="3512074" y="1711665"/>
                  <a:pt x="3514564" y="1723250"/>
                  <a:pt x="3516209" y="1715295"/>
                </a:cubicBezTo>
                <a:close/>
                <a:moveTo>
                  <a:pt x="3519026" y="1780402"/>
                </a:moveTo>
                <a:cubicBezTo>
                  <a:pt x="3516971" y="1780546"/>
                  <a:pt x="3512663" y="1776279"/>
                  <a:pt x="3512860" y="1780833"/>
                </a:cubicBezTo>
                <a:cubicBezTo>
                  <a:pt x="3515112" y="1785248"/>
                  <a:pt x="3513057" y="1785392"/>
                  <a:pt x="3513254" y="1789950"/>
                </a:cubicBezTo>
                <a:cubicBezTo>
                  <a:pt x="3515309" y="1789806"/>
                  <a:pt x="3517169" y="1785105"/>
                  <a:pt x="3519026" y="1780402"/>
                </a:cubicBezTo>
                <a:close/>
                <a:moveTo>
                  <a:pt x="3519679" y="1981397"/>
                </a:moveTo>
                <a:cubicBezTo>
                  <a:pt x="3516153" y="1981643"/>
                  <a:pt x="3516492" y="1989455"/>
                  <a:pt x="3514900" y="1993489"/>
                </a:cubicBezTo>
                <a:cubicBezTo>
                  <a:pt x="3516830" y="1997273"/>
                  <a:pt x="3518254" y="1989332"/>
                  <a:pt x="3519679" y="1981397"/>
                </a:cubicBezTo>
                <a:close/>
                <a:moveTo>
                  <a:pt x="3521110" y="1792833"/>
                </a:moveTo>
                <a:lnTo>
                  <a:pt x="3521051" y="1792473"/>
                </a:lnTo>
                <a:lnTo>
                  <a:pt x="3520985" y="1792807"/>
                </a:lnTo>
                <a:close/>
                <a:moveTo>
                  <a:pt x="3521469" y="1801135"/>
                </a:moveTo>
                <a:cubicBezTo>
                  <a:pt x="3520839" y="1798055"/>
                  <a:pt x="3520625" y="1795988"/>
                  <a:pt x="3520653" y="1794489"/>
                </a:cubicBezTo>
                <a:lnTo>
                  <a:pt x="3520985" y="1792807"/>
                </a:lnTo>
                <a:lnTo>
                  <a:pt x="3517348" y="1792053"/>
                </a:lnTo>
                <a:cubicBezTo>
                  <a:pt x="3516109" y="1792139"/>
                  <a:pt x="3515164" y="1793246"/>
                  <a:pt x="3515343" y="1797399"/>
                </a:cubicBezTo>
                <a:cubicBezTo>
                  <a:pt x="3515524" y="1801550"/>
                  <a:pt x="3519307" y="1797122"/>
                  <a:pt x="3521469" y="1801135"/>
                </a:cubicBezTo>
                <a:close/>
                <a:moveTo>
                  <a:pt x="3521597" y="1934657"/>
                </a:moveTo>
                <a:cubicBezTo>
                  <a:pt x="3519761" y="1934785"/>
                  <a:pt x="3521419" y="1930533"/>
                  <a:pt x="3521241" y="1926409"/>
                </a:cubicBezTo>
                <a:cubicBezTo>
                  <a:pt x="3515910" y="1930917"/>
                  <a:pt x="3513717" y="1922799"/>
                  <a:pt x="3512416" y="1935298"/>
                </a:cubicBezTo>
                <a:cubicBezTo>
                  <a:pt x="3512416" y="1935298"/>
                  <a:pt x="3514252" y="1935170"/>
                  <a:pt x="3514431" y="1939293"/>
                </a:cubicBezTo>
                <a:cubicBezTo>
                  <a:pt x="3515732" y="1926794"/>
                  <a:pt x="3521954" y="1942905"/>
                  <a:pt x="3521597" y="1934657"/>
                </a:cubicBezTo>
                <a:close/>
                <a:moveTo>
                  <a:pt x="3522489" y="1955274"/>
                </a:moveTo>
                <a:cubicBezTo>
                  <a:pt x="3522847" y="1963522"/>
                  <a:pt x="3515323" y="1959911"/>
                  <a:pt x="3513665" y="1964163"/>
                </a:cubicBezTo>
                <a:cubicBezTo>
                  <a:pt x="3512951" y="1947669"/>
                  <a:pt x="3518996" y="1959654"/>
                  <a:pt x="3522489" y="1955274"/>
                </a:cubicBezTo>
                <a:close/>
                <a:moveTo>
                  <a:pt x="3522733" y="1784392"/>
                </a:moveTo>
                <a:cubicBezTo>
                  <a:pt x="3518947" y="1788817"/>
                  <a:pt x="3522014" y="1767790"/>
                  <a:pt x="3518408" y="1776369"/>
                </a:cubicBezTo>
                <a:cubicBezTo>
                  <a:pt x="3518588" y="1780519"/>
                  <a:pt x="3519174" y="1782560"/>
                  <a:pt x="3519759" y="1784601"/>
                </a:cubicBezTo>
                <a:lnTo>
                  <a:pt x="3521051" y="1792473"/>
                </a:lnTo>
                <a:lnTo>
                  <a:pt x="3521290" y="1791258"/>
                </a:lnTo>
                <a:cubicBezTo>
                  <a:pt x="3521966" y="1789650"/>
                  <a:pt x="3522912" y="1788544"/>
                  <a:pt x="3522733" y="1784392"/>
                </a:cubicBezTo>
                <a:close/>
                <a:moveTo>
                  <a:pt x="3523314" y="1634474"/>
                </a:moveTo>
                <a:cubicBezTo>
                  <a:pt x="3521890" y="1642409"/>
                  <a:pt x="3514504" y="1635089"/>
                  <a:pt x="3513250" y="1646931"/>
                </a:cubicBezTo>
                <a:cubicBezTo>
                  <a:pt x="3518536" y="1646562"/>
                  <a:pt x="3523652" y="1642287"/>
                  <a:pt x="3523314" y="1634474"/>
                </a:cubicBezTo>
                <a:close/>
                <a:moveTo>
                  <a:pt x="3526976" y="1800750"/>
                </a:moveTo>
                <a:cubicBezTo>
                  <a:pt x="3526637" y="1792934"/>
                  <a:pt x="3526637" y="1792934"/>
                  <a:pt x="3526300" y="1785121"/>
                </a:cubicBezTo>
                <a:cubicBezTo>
                  <a:pt x="3522606" y="1781461"/>
                  <a:pt x="3526976" y="1800750"/>
                  <a:pt x="3523452" y="1800996"/>
                </a:cubicBezTo>
                <a:cubicBezTo>
                  <a:pt x="3523283" y="1797086"/>
                  <a:pt x="3521520" y="1797209"/>
                  <a:pt x="3521690" y="1801118"/>
                </a:cubicBezTo>
                <a:cubicBezTo>
                  <a:pt x="3523620" y="1804902"/>
                  <a:pt x="3524460" y="1803862"/>
                  <a:pt x="3525057" y="1802352"/>
                </a:cubicBezTo>
                <a:cubicBezTo>
                  <a:pt x="3525654" y="1800842"/>
                  <a:pt x="3526010" y="1798854"/>
                  <a:pt x="3526976" y="1800750"/>
                </a:cubicBezTo>
                <a:close/>
                <a:moveTo>
                  <a:pt x="3527113" y="1857907"/>
                </a:moveTo>
                <a:cubicBezTo>
                  <a:pt x="3527288" y="1861972"/>
                  <a:pt x="3525457" y="1862099"/>
                  <a:pt x="3525457" y="1862099"/>
                </a:cubicBezTo>
                <a:cubicBezTo>
                  <a:pt x="3521969" y="1866420"/>
                  <a:pt x="3521090" y="1846100"/>
                  <a:pt x="3515771" y="1850549"/>
                </a:cubicBezTo>
                <a:cubicBezTo>
                  <a:pt x="3517428" y="1846356"/>
                  <a:pt x="3519259" y="1846228"/>
                  <a:pt x="3519083" y="1842163"/>
                </a:cubicBezTo>
                <a:cubicBezTo>
                  <a:pt x="3522922" y="1845972"/>
                  <a:pt x="3519786" y="1858419"/>
                  <a:pt x="3527113" y="1857907"/>
                </a:cubicBezTo>
                <a:close/>
                <a:moveTo>
                  <a:pt x="3528559" y="1592311"/>
                </a:moveTo>
                <a:cubicBezTo>
                  <a:pt x="3524045" y="1579891"/>
                  <a:pt x="3520560" y="1591277"/>
                  <a:pt x="3523406" y="1593864"/>
                </a:cubicBezTo>
                <a:cubicBezTo>
                  <a:pt x="3524355" y="1594728"/>
                  <a:pt x="3526007" y="1594613"/>
                  <a:pt x="3528559" y="1592311"/>
                </a:cubicBezTo>
                <a:close/>
                <a:moveTo>
                  <a:pt x="3530424" y="1849525"/>
                </a:moveTo>
                <a:cubicBezTo>
                  <a:pt x="3526937" y="1853842"/>
                  <a:pt x="3524754" y="1845844"/>
                  <a:pt x="3522922" y="1845972"/>
                </a:cubicBezTo>
                <a:cubicBezTo>
                  <a:pt x="3522922" y="1845972"/>
                  <a:pt x="3524754" y="1845844"/>
                  <a:pt x="3524578" y="1841779"/>
                </a:cubicBezTo>
                <a:lnTo>
                  <a:pt x="3520884" y="1837729"/>
                </a:lnTo>
                <a:lnTo>
                  <a:pt x="3520738" y="1837970"/>
                </a:lnTo>
                <a:lnTo>
                  <a:pt x="3520569" y="1837385"/>
                </a:lnTo>
                <a:lnTo>
                  <a:pt x="3516712" y="1833157"/>
                </a:lnTo>
                <a:cubicBezTo>
                  <a:pt x="3516321" y="1831401"/>
                  <a:pt x="3516222" y="1829115"/>
                  <a:pt x="3516547" y="1826035"/>
                </a:cubicBezTo>
                <a:cubicBezTo>
                  <a:pt x="3517463" y="1825971"/>
                  <a:pt x="3518009" y="1827972"/>
                  <a:pt x="3518577" y="1830480"/>
                </a:cubicBezTo>
                <a:lnTo>
                  <a:pt x="3520569" y="1837385"/>
                </a:lnTo>
                <a:lnTo>
                  <a:pt x="3520884" y="1837729"/>
                </a:lnTo>
                <a:lnTo>
                  <a:pt x="3523310" y="1833716"/>
                </a:lnTo>
                <a:cubicBezTo>
                  <a:pt x="3524226" y="1833652"/>
                  <a:pt x="3525142" y="1833588"/>
                  <a:pt x="3525882" y="1829461"/>
                </a:cubicBezTo>
                <a:cubicBezTo>
                  <a:pt x="3528240" y="1841523"/>
                  <a:pt x="3526410" y="1841651"/>
                  <a:pt x="3524402" y="1837714"/>
                </a:cubicBezTo>
                <a:cubicBezTo>
                  <a:pt x="3524929" y="1849909"/>
                  <a:pt x="3529896" y="1837331"/>
                  <a:pt x="3530424" y="1849525"/>
                </a:cubicBezTo>
                <a:close/>
                <a:moveTo>
                  <a:pt x="3531134" y="1585409"/>
                </a:moveTo>
                <a:lnTo>
                  <a:pt x="3529708" y="1576065"/>
                </a:lnTo>
                <a:lnTo>
                  <a:pt x="3529632" y="1576488"/>
                </a:lnTo>
                <a:cubicBezTo>
                  <a:pt x="3528805" y="1578584"/>
                  <a:pt x="3527976" y="1580680"/>
                  <a:pt x="3528153" y="1584745"/>
                </a:cubicBezTo>
                <a:close/>
                <a:moveTo>
                  <a:pt x="3532896" y="1928699"/>
                </a:moveTo>
                <a:lnTo>
                  <a:pt x="3531587" y="1927164"/>
                </a:lnTo>
                <a:cubicBezTo>
                  <a:pt x="3531230" y="1924005"/>
                  <a:pt x="3531047" y="1919773"/>
                  <a:pt x="3530074" y="1917719"/>
                </a:cubicBezTo>
                <a:cubicBezTo>
                  <a:pt x="3529284" y="1919897"/>
                  <a:pt x="3529179" y="1922557"/>
                  <a:pt x="3529456" y="1925125"/>
                </a:cubicBezTo>
                <a:cubicBezTo>
                  <a:pt x="3529871" y="1928975"/>
                  <a:pt x="3531147" y="1932617"/>
                  <a:pt x="3532268" y="1934105"/>
                </a:cubicBezTo>
                <a:lnTo>
                  <a:pt x="3532665" y="1933272"/>
                </a:lnTo>
                <a:close/>
                <a:moveTo>
                  <a:pt x="3535744" y="1845077"/>
                </a:moveTo>
                <a:cubicBezTo>
                  <a:pt x="3535744" y="1845077"/>
                  <a:pt x="3534088" y="1849270"/>
                  <a:pt x="3534264" y="1853330"/>
                </a:cubicBezTo>
                <a:cubicBezTo>
                  <a:pt x="3532432" y="1853458"/>
                  <a:pt x="3530600" y="1853586"/>
                  <a:pt x="3530073" y="1841395"/>
                </a:cubicBezTo>
                <a:cubicBezTo>
                  <a:pt x="3532080" y="1845333"/>
                  <a:pt x="3533911" y="1845205"/>
                  <a:pt x="3535744" y="1845077"/>
                </a:cubicBezTo>
                <a:close/>
                <a:moveTo>
                  <a:pt x="3538812" y="1811547"/>
                </a:moveTo>
                <a:lnTo>
                  <a:pt x="3538224" y="1815636"/>
                </a:lnTo>
                <a:lnTo>
                  <a:pt x="3538678" y="1814195"/>
                </a:lnTo>
                <a:close/>
                <a:moveTo>
                  <a:pt x="3540209" y="1783881"/>
                </a:moveTo>
                <a:lnTo>
                  <a:pt x="3537380" y="1783368"/>
                </a:lnTo>
                <a:cubicBezTo>
                  <a:pt x="3536095" y="1783458"/>
                  <a:pt x="3535110" y="1784506"/>
                  <a:pt x="3535279" y="1788412"/>
                </a:cubicBezTo>
                <a:cubicBezTo>
                  <a:pt x="3536223" y="1786388"/>
                  <a:pt x="3537848" y="1788233"/>
                  <a:pt x="3539175" y="1789121"/>
                </a:cubicBezTo>
                <a:lnTo>
                  <a:pt x="3539944" y="1789124"/>
                </a:lnTo>
                <a:close/>
                <a:moveTo>
                  <a:pt x="3540888" y="1770443"/>
                </a:moveTo>
                <a:lnTo>
                  <a:pt x="3539738" y="1747687"/>
                </a:lnTo>
                <a:lnTo>
                  <a:pt x="3536842" y="1743102"/>
                </a:lnTo>
                <a:lnTo>
                  <a:pt x="3539374" y="1740478"/>
                </a:lnTo>
                <a:lnTo>
                  <a:pt x="3538450" y="1722176"/>
                </a:lnTo>
                <a:lnTo>
                  <a:pt x="3535524" y="1712623"/>
                </a:lnTo>
                <a:cubicBezTo>
                  <a:pt x="3533516" y="1708687"/>
                  <a:pt x="3531509" y="1704751"/>
                  <a:pt x="3531245" y="1698656"/>
                </a:cubicBezTo>
                <a:cubicBezTo>
                  <a:pt x="3529413" y="1698784"/>
                  <a:pt x="3524093" y="1703232"/>
                  <a:pt x="3523917" y="1699167"/>
                </a:cubicBezTo>
                <a:cubicBezTo>
                  <a:pt x="3525750" y="1699040"/>
                  <a:pt x="3525222" y="1686850"/>
                  <a:pt x="3527054" y="1686721"/>
                </a:cubicBezTo>
                <a:cubicBezTo>
                  <a:pt x="3525046" y="1682784"/>
                  <a:pt x="3523038" y="1678848"/>
                  <a:pt x="3519551" y="1683168"/>
                </a:cubicBezTo>
                <a:cubicBezTo>
                  <a:pt x="3519199" y="1675043"/>
                  <a:pt x="3521031" y="1674915"/>
                  <a:pt x="3519024" y="1670978"/>
                </a:cubicBezTo>
                <a:cubicBezTo>
                  <a:pt x="3511872" y="1675554"/>
                  <a:pt x="3502890" y="1680254"/>
                  <a:pt x="3494859" y="1664511"/>
                </a:cubicBezTo>
                <a:cubicBezTo>
                  <a:pt x="3495987" y="1648126"/>
                  <a:pt x="3501836" y="1655873"/>
                  <a:pt x="3505146" y="1647487"/>
                </a:cubicBezTo>
                <a:cubicBezTo>
                  <a:pt x="3501308" y="1643682"/>
                  <a:pt x="3508810" y="1647231"/>
                  <a:pt x="3506802" y="1643299"/>
                </a:cubicBezTo>
                <a:cubicBezTo>
                  <a:pt x="3504970" y="1643427"/>
                  <a:pt x="3504267" y="1627172"/>
                  <a:pt x="3505923" y="1622979"/>
                </a:cubicBezTo>
                <a:cubicBezTo>
                  <a:pt x="3507755" y="1622852"/>
                  <a:pt x="3509762" y="1626788"/>
                  <a:pt x="3510289" y="1638979"/>
                </a:cubicBezTo>
                <a:cubicBezTo>
                  <a:pt x="3512121" y="1638851"/>
                  <a:pt x="3513953" y="1638723"/>
                  <a:pt x="3513602" y="1630597"/>
                </a:cubicBezTo>
                <a:cubicBezTo>
                  <a:pt x="3508282" y="1635042"/>
                  <a:pt x="3511066" y="1614469"/>
                  <a:pt x="3511066" y="1614469"/>
                </a:cubicBezTo>
                <a:cubicBezTo>
                  <a:pt x="3509411" y="1618658"/>
                  <a:pt x="3509586" y="1622723"/>
                  <a:pt x="3507755" y="1622852"/>
                </a:cubicBezTo>
                <a:cubicBezTo>
                  <a:pt x="3507052" y="1606595"/>
                  <a:pt x="3504091" y="1623108"/>
                  <a:pt x="3502612" y="1631364"/>
                </a:cubicBezTo>
                <a:cubicBezTo>
                  <a:pt x="3498596" y="1623490"/>
                  <a:pt x="3490318" y="1644450"/>
                  <a:pt x="3485775" y="1624385"/>
                </a:cubicBezTo>
                <a:cubicBezTo>
                  <a:pt x="3487431" y="1620192"/>
                  <a:pt x="3489263" y="1620064"/>
                  <a:pt x="3492924" y="1619809"/>
                </a:cubicBezTo>
                <a:cubicBezTo>
                  <a:pt x="3492397" y="1607618"/>
                  <a:pt x="3494053" y="1603430"/>
                  <a:pt x="3497541" y="1599110"/>
                </a:cubicBezTo>
                <a:cubicBezTo>
                  <a:pt x="3499549" y="1603047"/>
                  <a:pt x="3497717" y="1603174"/>
                  <a:pt x="3498069" y="1611300"/>
                </a:cubicBezTo>
                <a:cubicBezTo>
                  <a:pt x="3499310" y="1608156"/>
                  <a:pt x="3501286" y="1598082"/>
                  <a:pt x="3503265" y="1600045"/>
                </a:cubicBezTo>
                <a:lnTo>
                  <a:pt x="3505127" y="1606408"/>
                </a:lnTo>
                <a:lnTo>
                  <a:pt x="3508487" y="1597326"/>
                </a:lnTo>
                <a:cubicBezTo>
                  <a:pt x="3510514" y="1591071"/>
                  <a:pt x="3512582" y="1585832"/>
                  <a:pt x="3515330" y="1585640"/>
                </a:cubicBezTo>
                <a:cubicBezTo>
                  <a:pt x="3513323" y="1581703"/>
                  <a:pt x="3513146" y="1577638"/>
                  <a:pt x="3512971" y="1573573"/>
                </a:cubicBezTo>
                <a:lnTo>
                  <a:pt x="3515180" y="1571054"/>
                </a:lnTo>
                <a:lnTo>
                  <a:pt x="3518211" y="1569576"/>
                </a:lnTo>
                <a:cubicBezTo>
                  <a:pt x="3518211" y="1569576"/>
                  <a:pt x="3518211" y="1581599"/>
                  <a:pt x="3522807" y="1577590"/>
                </a:cubicBezTo>
                <a:cubicBezTo>
                  <a:pt x="3525103" y="1577590"/>
                  <a:pt x="3525103" y="1573585"/>
                  <a:pt x="3527402" y="1569576"/>
                </a:cubicBezTo>
                <a:lnTo>
                  <a:pt x="3528802" y="1570127"/>
                </a:lnTo>
                <a:lnTo>
                  <a:pt x="3506767" y="1425751"/>
                </a:lnTo>
                <a:lnTo>
                  <a:pt x="3501630" y="1427299"/>
                </a:lnTo>
                <a:lnTo>
                  <a:pt x="3504132" y="1416299"/>
                </a:lnTo>
                <a:lnTo>
                  <a:pt x="3504825" y="1413273"/>
                </a:lnTo>
                <a:lnTo>
                  <a:pt x="3488343" y="1349175"/>
                </a:lnTo>
                <a:lnTo>
                  <a:pt x="3476841" y="1353185"/>
                </a:lnTo>
                <a:cubicBezTo>
                  <a:pt x="3476841" y="1341166"/>
                  <a:pt x="3476841" y="1337156"/>
                  <a:pt x="3472245" y="1337157"/>
                </a:cubicBezTo>
                <a:cubicBezTo>
                  <a:pt x="3472245" y="1333150"/>
                  <a:pt x="3473393" y="1333150"/>
                  <a:pt x="3474256" y="1332649"/>
                </a:cubicBezTo>
                <a:lnTo>
                  <a:pt x="3474492" y="1332203"/>
                </a:lnTo>
                <a:lnTo>
                  <a:pt x="3476919" y="1338326"/>
                </a:lnTo>
                <a:cubicBezTo>
                  <a:pt x="3478194" y="1337136"/>
                  <a:pt x="3479325" y="1332648"/>
                  <a:pt x="3479039" y="1326055"/>
                </a:cubicBezTo>
                <a:lnTo>
                  <a:pt x="3475031" y="1329802"/>
                </a:lnTo>
                <a:lnTo>
                  <a:pt x="3474541" y="1325134"/>
                </a:lnTo>
                <a:cubicBezTo>
                  <a:pt x="3474541" y="1325134"/>
                  <a:pt x="3474541" y="1325134"/>
                  <a:pt x="3474541" y="1321129"/>
                </a:cubicBezTo>
                <a:cubicBezTo>
                  <a:pt x="3472245" y="1321129"/>
                  <a:pt x="3469945" y="1321129"/>
                  <a:pt x="3469945" y="1325134"/>
                </a:cubicBezTo>
                <a:cubicBezTo>
                  <a:pt x="3465349" y="1301091"/>
                  <a:pt x="3437770" y="1301091"/>
                  <a:pt x="3451562" y="1265025"/>
                </a:cubicBezTo>
                <a:cubicBezTo>
                  <a:pt x="3453858" y="1265025"/>
                  <a:pt x="3458454" y="1261021"/>
                  <a:pt x="3460753" y="1265025"/>
                </a:cubicBezTo>
                <a:cubicBezTo>
                  <a:pt x="3461328" y="1261018"/>
                  <a:pt x="3462334" y="1259014"/>
                  <a:pt x="3463555" y="1258075"/>
                </a:cubicBezTo>
                <a:lnTo>
                  <a:pt x="3464873" y="1257894"/>
                </a:lnTo>
                <a:lnTo>
                  <a:pt x="3463114" y="1251056"/>
                </a:lnTo>
                <a:lnTo>
                  <a:pt x="3461938" y="1251315"/>
                </a:lnTo>
                <a:cubicBezTo>
                  <a:pt x="3460753" y="1252253"/>
                  <a:pt x="3459603" y="1254006"/>
                  <a:pt x="3458454" y="1257011"/>
                </a:cubicBezTo>
                <a:cubicBezTo>
                  <a:pt x="3459603" y="1246994"/>
                  <a:pt x="3458454" y="1241986"/>
                  <a:pt x="3457592" y="1238480"/>
                </a:cubicBezTo>
                <a:lnTo>
                  <a:pt x="3457928" y="1234776"/>
                </a:lnTo>
                <a:lnTo>
                  <a:pt x="3453363" y="1222306"/>
                </a:lnTo>
                <a:lnTo>
                  <a:pt x="3449262" y="1216941"/>
                </a:lnTo>
                <a:lnTo>
                  <a:pt x="3449263" y="1211101"/>
                </a:lnTo>
                <a:lnTo>
                  <a:pt x="3401757" y="1081307"/>
                </a:lnTo>
                <a:lnTo>
                  <a:pt x="3344779" y="963027"/>
                </a:lnTo>
                <a:lnTo>
                  <a:pt x="3343543" y="964484"/>
                </a:lnTo>
                <a:cubicBezTo>
                  <a:pt x="3343543" y="960479"/>
                  <a:pt x="3341247" y="960479"/>
                  <a:pt x="3341247" y="960479"/>
                </a:cubicBezTo>
                <a:lnTo>
                  <a:pt x="3341990" y="957237"/>
                </a:lnTo>
                <a:lnTo>
                  <a:pt x="3341603" y="956435"/>
                </a:lnTo>
                <a:lnTo>
                  <a:pt x="3341290" y="959412"/>
                </a:lnTo>
                <a:cubicBezTo>
                  <a:pt x="3340671" y="962230"/>
                  <a:pt x="3339809" y="964484"/>
                  <a:pt x="3338946" y="964484"/>
                </a:cubicBezTo>
                <a:cubicBezTo>
                  <a:pt x="3338946" y="952465"/>
                  <a:pt x="3338946" y="952465"/>
                  <a:pt x="3338946" y="952465"/>
                </a:cubicBezTo>
                <a:lnTo>
                  <a:pt x="3339351" y="951759"/>
                </a:lnTo>
                <a:lnTo>
                  <a:pt x="3327204" y="926545"/>
                </a:lnTo>
                <a:lnTo>
                  <a:pt x="3325842" y="924301"/>
                </a:lnTo>
                <a:lnTo>
                  <a:pt x="3323798" y="926027"/>
                </a:lnTo>
                <a:cubicBezTo>
                  <a:pt x="3322033" y="926543"/>
                  <a:pt x="3319986" y="926919"/>
                  <a:pt x="3318262" y="928423"/>
                </a:cubicBezTo>
                <a:cubicBezTo>
                  <a:pt x="3315964" y="936436"/>
                  <a:pt x="3318262" y="928423"/>
                  <a:pt x="3320560" y="936437"/>
                </a:cubicBezTo>
                <a:cubicBezTo>
                  <a:pt x="3320560" y="940444"/>
                  <a:pt x="3320560" y="944451"/>
                  <a:pt x="3319986" y="947456"/>
                </a:cubicBezTo>
                <a:lnTo>
                  <a:pt x="3318063" y="949851"/>
                </a:lnTo>
                <a:lnTo>
                  <a:pt x="3317976" y="950461"/>
                </a:lnTo>
                <a:cubicBezTo>
                  <a:pt x="3317688" y="951463"/>
                  <a:pt x="3317114" y="952465"/>
                  <a:pt x="3315964" y="952466"/>
                </a:cubicBezTo>
                <a:lnTo>
                  <a:pt x="3318063" y="949851"/>
                </a:lnTo>
                <a:lnTo>
                  <a:pt x="3318262" y="948456"/>
                </a:lnTo>
                <a:cubicBezTo>
                  <a:pt x="3306771" y="940442"/>
                  <a:pt x="3299876" y="952466"/>
                  <a:pt x="3295281" y="944451"/>
                </a:cubicBezTo>
                <a:cubicBezTo>
                  <a:pt x="3295281" y="928423"/>
                  <a:pt x="3295281" y="928423"/>
                  <a:pt x="3295281" y="928423"/>
                </a:cubicBezTo>
                <a:lnTo>
                  <a:pt x="3293384" y="930773"/>
                </a:lnTo>
                <a:lnTo>
                  <a:pt x="3291236" y="928491"/>
                </a:lnTo>
                <a:lnTo>
                  <a:pt x="3286123" y="927959"/>
                </a:lnTo>
                <a:lnTo>
                  <a:pt x="3286698" y="920218"/>
                </a:lnTo>
                <a:cubicBezTo>
                  <a:pt x="3286374" y="915145"/>
                  <a:pt x="3283789" y="917399"/>
                  <a:pt x="3283789" y="908385"/>
                </a:cubicBezTo>
                <a:cubicBezTo>
                  <a:pt x="3284939" y="910388"/>
                  <a:pt x="3286088" y="913393"/>
                  <a:pt x="3287524" y="916397"/>
                </a:cubicBezTo>
                <a:lnTo>
                  <a:pt x="3290307" y="920486"/>
                </a:lnTo>
                <a:lnTo>
                  <a:pt x="3289878" y="924080"/>
                </a:lnTo>
                <a:cubicBezTo>
                  <a:pt x="3294427" y="920231"/>
                  <a:pt x="3296702" y="927929"/>
                  <a:pt x="3298978" y="931778"/>
                </a:cubicBezTo>
                <a:cubicBezTo>
                  <a:pt x="3298979" y="924080"/>
                  <a:pt x="3296702" y="924080"/>
                  <a:pt x="3298979" y="920231"/>
                </a:cubicBezTo>
                <a:lnTo>
                  <a:pt x="3297552" y="920257"/>
                </a:lnTo>
                <a:lnTo>
                  <a:pt x="3296143" y="912893"/>
                </a:lnTo>
                <a:cubicBezTo>
                  <a:pt x="3295281" y="910389"/>
                  <a:pt x="3294130" y="908385"/>
                  <a:pt x="3292981" y="908385"/>
                </a:cubicBezTo>
                <a:cubicBezTo>
                  <a:pt x="3292981" y="908385"/>
                  <a:pt x="3295281" y="912390"/>
                  <a:pt x="3292981" y="916399"/>
                </a:cubicBezTo>
                <a:cubicBezTo>
                  <a:pt x="3292981" y="916399"/>
                  <a:pt x="3290684" y="912390"/>
                  <a:pt x="3288385" y="912390"/>
                </a:cubicBezTo>
                <a:cubicBezTo>
                  <a:pt x="3288385" y="904376"/>
                  <a:pt x="3292981" y="908385"/>
                  <a:pt x="3290684" y="900371"/>
                </a:cubicBezTo>
                <a:cubicBezTo>
                  <a:pt x="3290684" y="892357"/>
                  <a:pt x="3286089" y="904375"/>
                  <a:pt x="3286089" y="896362"/>
                </a:cubicBezTo>
                <a:cubicBezTo>
                  <a:pt x="3286089" y="888348"/>
                  <a:pt x="3292981" y="896362"/>
                  <a:pt x="3292981" y="880334"/>
                </a:cubicBezTo>
                <a:cubicBezTo>
                  <a:pt x="3295281" y="880334"/>
                  <a:pt x="3295281" y="884343"/>
                  <a:pt x="3299876" y="884343"/>
                </a:cubicBezTo>
                <a:lnTo>
                  <a:pt x="3298526" y="879338"/>
                </a:lnTo>
                <a:lnTo>
                  <a:pt x="3296532" y="876056"/>
                </a:lnTo>
                <a:lnTo>
                  <a:pt x="3295281" y="876329"/>
                </a:lnTo>
                <a:lnTo>
                  <a:pt x="3294630" y="872925"/>
                </a:lnTo>
                <a:lnTo>
                  <a:pt x="3238523" y="780571"/>
                </a:lnTo>
                <a:cubicBezTo>
                  <a:pt x="3111259" y="592195"/>
                  <a:pt x="2948692" y="429628"/>
                  <a:pt x="2760315" y="302363"/>
                </a:cubicBezTo>
                <a:lnTo>
                  <a:pt x="2644438" y="231966"/>
                </a:lnTo>
                <a:lnTo>
                  <a:pt x="2636024" y="234513"/>
                </a:lnTo>
                <a:cubicBezTo>
                  <a:pt x="2630836" y="234020"/>
                  <a:pt x="2625265" y="233033"/>
                  <a:pt x="2620461" y="235569"/>
                </a:cubicBezTo>
                <a:lnTo>
                  <a:pt x="2614040" y="244104"/>
                </a:lnTo>
                <a:lnTo>
                  <a:pt x="2613563" y="244502"/>
                </a:lnTo>
                <a:cubicBezTo>
                  <a:pt x="2609723" y="240696"/>
                  <a:pt x="2609196" y="228506"/>
                  <a:pt x="2606661" y="212379"/>
                </a:cubicBezTo>
                <a:cubicBezTo>
                  <a:pt x="2607364" y="228634"/>
                  <a:pt x="2600036" y="229145"/>
                  <a:pt x="2597854" y="221144"/>
                </a:cubicBezTo>
                <a:cubicBezTo>
                  <a:pt x="2595847" y="217207"/>
                  <a:pt x="2597679" y="217079"/>
                  <a:pt x="2597503" y="213018"/>
                </a:cubicBezTo>
                <a:cubicBezTo>
                  <a:pt x="2595319" y="205016"/>
                  <a:pt x="2594543" y="229529"/>
                  <a:pt x="2592183" y="217463"/>
                </a:cubicBezTo>
                <a:cubicBezTo>
                  <a:pt x="2589999" y="209465"/>
                  <a:pt x="2595671" y="213146"/>
                  <a:pt x="2591831" y="209337"/>
                </a:cubicBezTo>
                <a:cubicBezTo>
                  <a:pt x="2590175" y="213529"/>
                  <a:pt x="2587815" y="201463"/>
                  <a:pt x="2586512" y="213786"/>
                </a:cubicBezTo>
                <a:cubicBezTo>
                  <a:pt x="2584503" y="209849"/>
                  <a:pt x="2584327" y="205785"/>
                  <a:pt x="2584151" y="201719"/>
                </a:cubicBezTo>
                <a:cubicBezTo>
                  <a:pt x="2582848" y="214041"/>
                  <a:pt x="2566364" y="215192"/>
                  <a:pt x="2567314" y="194744"/>
                </a:cubicBezTo>
                <a:cubicBezTo>
                  <a:pt x="2551356" y="208085"/>
                  <a:pt x="2528323" y="185239"/>
                  <a:pt x="2513670" y="186262"/>
                </a:cubicBezTo>
                <a:cubicBezTo>
                  <a:pt x="2513494" y="182198"/>
                  <a:pt x="2513141" y="174072"/>
                  <a:pt x="2514974" y="173944"/>
                </a:cubicBezTo>
                <a:cubicBezTo>
                  <a:pt x="2515062" y="175975"/>
                  <a:pt x="2515652" y="178990"/>
                  <a:pt x="2516404" y="180466"/>
                </a:cubicBezTo>
                <a:lnTo>
                  <a:pt x="2517479" y="181127"/>
                </a:lnTo>
                <a:lnTo>
                  <a:pt x="2518811" y="177749"/>
                </a:lnTo>
                <a:cubicBezTo>
                  <a:pt x="2516982" y="177876"/>
                  <a:pt x="2516806" y="173816"/>
                  <a:pt x="2516630" y="169751"/>
                </a:cubicBezTo>
                <a:cubicBezTo>
                  <a:pt x="2518283" y="165558"/>
                  <a:pt x="2518460" y="169623"/>
                  <a:pt x="2520291" y="169495"/>
                </a:cubicBezTo>
                <a:cubicBezTo>
                  <a:pt x="2520467" y="173560"/>
                  <a:pt x="2518635" y="173688"/>
                  <a:pt x="2518811" y="177749"/>
                </a:cubicBezTo>
                <a:cubicBezTo>
                  <a:pt x="2518442" y="179813"/>
                  <a:pt x="2518028" y="180861"/>
                  <a:pt x="2517613" y="181209"/>
                </a:cubicBezTo>
                <a:lnTo>
                  <a:pt x="2517479" y="181127"/>
                </a:lnTo>
                <a:lnTo>
                  <a:pt x="2517364" y="181417"/>
                </a:lnTo>
                <a:cubicBezTo>
                  <a:pt x="2517158" y="181942"/>
                  <a:pt x="2517158" y="181942"/>
                  <a:pt x="2517158" y="181942"/>
                </a:cubicBezTo>
                <a:cubicBezTo>
                  <a:pt x="2520995" y="185751"/>
                  <a:pt x="2524659" y="185495"/>
                  <a:pt x="2526315" y="181303"/>
                </a:cubicBezTo>
                <a:cubicBezTo>
                  <a:pt x="2524307" y="177366"/>
                  <a:pt x="2524132" y="173305"/>
                  <a:pt x="2522124" y="169368"/>
                </a:cubicBezTo>
                <a:cubicBezTo>
                  <a:pt x="2520115" y="165430"/>
                  <a:pt x="2514622" y="165814"/>
                  <a:pt x="2512790" y="165942"/>
                </a:cubicBezTo>
                <a:cubicBezTo>
                  <a:pt x="2510958" y="166070"/>
                  <a:pt x="2513318" y="178132"/>
                  <a:pt x="2511662" y="182326"/>
                </a:cubicBezTo>
                <a:cubicBezTo>
                  <a:pt x="2510783" y="162009"/>
                  <a:pt x="2507998" y="182581"/>
                  <a:pt x="2505814" y="174583"/>
                </a:cubicBezTo>
                <a:cubicBezTo>
                  <a:pt x="2506554" y="170454"/>
                  <a:pt x="2506334" y="165374"/>
                  <a:pt x="2505745" y="162358"/>
                </a:cubicBezTo>
                <a:lnTo>
                  <a:pt x="2505225" y="161118"/>
                </a:lnTo>
                <a:lnTo>
                  <a:pt x="2504266" y="160656"/>
                </a:lnTo>
                <a:lnTo>
                  <a:pt x="2503455" y="162521"/>
                </a:lnTo>
                <a:cubicBezTo>
                  <a:pt x="2505286" y="162393"/>
                  <a:pt x="2503806" y="170646"/>
                  <a:pt x="2503806" y="170646"/>
                </a:cubicBezTo>
                <a:cubicBezTo>
                  <a:pt x="2502847" y="169694"/>
                  <a:pt x="2501947" y="167464"/>
                  <a:pt x="2501113" y="164783"/>
                </a:cubicBezTo>
                <a:lnTo>
                  <a:pt x="2499378" y="158301"/>
                </a:lnTo>
                <a:lnTo>
                  <a:pt x="2497375" y="157337"/>
                </a:lnTo>
                <a:lnTo>
                  <a:pt x="2497786" y="158839"/>
                </a:lnTo>
                <a:cubicBezTo>
                  <a:pt x="2498313" y="171029"/>
                  <a:pt x="2492289" y="159223"/>
                  <a:pt x="2490457" y="159350"/>
                </a:cubicBezTo>
                <a:cubicBezTo>
                  <a:pt x="2489329" y="175734"/>
                  <a:pt x="2486019" y="184115"/>
                  <a:pt x="2480346" y="180434"/>
                </a:cubicBezTo>
                <a:cubicBezTo>
                  <a:pt x="2484011" y="180178"/>
                  <a:pt x="2482003" y="176246"/>
                  <a:pt x="2481475" y="164055"/>
                </a:cubicBezTo>
                <a:cubicBezTo>
                  <a:pt x="2475980" y="164439"/>
                  <a:pt x="2472491" y="168756"/>
                  <a:pt x="2466646" y="161014"/>
                </a:cubicBezTo>
                <a:cubicBezTo>
                  <a:pt x="2468478" y="160886"/>
                  <a:pt x="2475804" y="160374"/>
                  <a:pt x="2473796" y="156437"/>
                </a:cubicBezTo>
                <a:cubicBezTo>
                  <a:pt x="2468478" y="160886"/>
                  <a:pt x="2467951" y="148695"/>
                  <a:pt x="2469607" y="144502"/>
                </a:cubicBezTo>
                <a:cubicBezTo>
                  <a:pt x="2466119" y="148823"/>
                  <a:pt x="2465591" y="136628"/>
                  <a:pt x="2462455" y="149080"/>
                </a:cubicBezTo>
                <a:cubicBezTo>
                  <a:pt x="2462279" y="145014"/>
                  <a:pt x="2460447" y="145142"/>
                  <a:pt x="2460271" y="141077"/>
                </a:cubicBezTo>
                <a:lnTo>
                  <a:pt x="2460449" y="139548"/>
                </a:lnTo>
                <a:lnTo>
                  <a:pt x="2459580" y="139130"/>
                </a:lnTo>
                <a:cubicBezTo>
                  <a:pt x="2247767" y="49540"/>
                  <a:pt x="2014891" y="0"/>
                  <a:pt x="1770444" y="0"/>
                </a:cubicBezTo>
                <a:lnTo>
                  <a:pt x="1619441" y="7625"/>
                </a:lnTo>
                <a:lnTo>
                  <a:pt x="1618589" y="8266"/>
                </a:lnTo>
                <a:cubicBezTo>
                  <a:pt x="1618764" y="12332"/>
                  <a:pt x="1618940" y="16397"/>
                  <a:pt x="1620769" y="16269"/>
                </a:cubicBezTo>
                <a:cubicBezTo>
                  <a:pt x="1617635" y="28716"/>
                  <a:pt x="1608475" y="29355"/>
                  <a:pt x="1606116" y="17292"/>
                </a:cubicBezTo>
                <a:cubicBezTo>
                  <a:pt x="1601501" y="37991"/>
                  <a:pt x="1587801" y="18571"/>
                  <a:pt x="1580824" y="27207"/>
                </a:cubicBezTo>
                <a:cubicBezTo>
                  <a:pt x="1580297" y="15018"/>
                  <a:pt x="1578642" y="19210"/>
                  <a:pt x="1578993" y="27335"/>
                </a:cubicBezTo>
                <a:cubicBezTo>
                  <a:pt x="1576985" y="23399"/>
                  <a:pt x="1576634" y="15273"/>
                  <a:pt x="1576458" y="11208"/>
                </a:cubicBezTo>
                <a:cubicBezTo>
                  <a:pt x="1573675" y="31784"/>
                  <a:pt x="1563284" y="3978"/>
                  <a:pt x="1562508" y="28486"/>
                </a:cubicBezTo>
                <a:cubicBezTo>
                  <a:pt x="1556311" y="12614"/>
                  <a:pt x="1551166" y="21128"/>
                  <a:pt x="1545494" y="17447"/>
                </a:cubicBezTo>
                <a:cubicBezTo>
                  <a:pt x="1544190" y="29765"/>
                  <a:pt x="1536865" y="30276"/>
                  <a:pt x="1533201" y="30532"/>
                </a:cubicBezTo>
                <a:cubicBezTo>
                  <a:pt x="1533377" y="34598"/>
                  <a:pt x="1535208" y="34470"/>
                  <a:pt x="1535560" y="42595"/>
                </a:cubicBezTo>
                <a:cubicBezTo>
                  <a:pt x="1531720" y="38790"/>
                  <a:pt x="1533904" y="46788"/>
                  <a:pt x="1532248" y="50981"/>
                </a:cubicBezTo>
                <a:cubicBezTo>
                  <a:pt x="1526930" y="55425"/>
                  <a:pt x="1526403" y="43234"/>
                  <a:pt x="1523091" y="51621"/>
                </a:cubicBezTo>
                <a:cubicBezTo>
                  <a:pt x="1524747" y="47427"/>
                  <a:pt x="1522212" y="31299"/>
                  <a:pt x="1522739" y="43490"/>
                </a:cubicBezTo>
                <a:cubicBezTo>
                  <a:pt x="1523443" y="59746"/>
                  <a:pt x="1516290" y="64322"/>
                  <a:pt x="1510621" y="60641"/>
                </a:cubicBezTo>
                <a:cubicBezTo>
                  <a:pt x="1511149" y="72831"/>
                  <a:pt x="1506957" y="60896"/>
                  <a:pt x="1507309" y="69026"/>
                </a:cubicBezTo>
                <a:cubicBezTo>
                  <a:pt x="1507661" y="77152"/>
                  <a:pt x="1509668" y="81089"/>
                  <a:pt x="1511501" y="80961"/>
                </a:cubicBezTo>
                <a:cubicBezTo>
                  <a:pt x="1511501" y="80961"/>
                  <a:pt x="1511324" y="76896"/>
                  <a:pt x="1512980" y="72704"/>
                </a:cubicBezTo>
                <a:cubicBezTo>
                  <a:pt x="1514986" y="76640"/>
                  <a:pt x="1519178" y="88575"/>
                  <a:pt x="1523017" y="92384"/>
                </a:cubicBezTo>
                <a:cubicBezTo>
                  <a:pt x="1519353" y="92640"/>
                  <a:pt x="1517521" y="92768"/>
                  <a:pt x="1517697" y="96833"/>
                </a:cubicBezTo>
                <a:cubicBezTo>
                  <a:pt x="1525026" y="96321"/>
                  <a:pt x="1526682" y="92128"/>
                  <a:pt x="1534007" y="91617"/>
                </a:cubicBezTo>
                <a:cubicBezTo>
                  <a:pt x="1534358" y="99743"/>
                  <a:pt x="1537847" y="95426"/>
                  <a:pt x="1538199" y="103552"/>
                </a:cubicBezTo>
                <a:cubicBezTo>
                  <a:pt x="1540031" y="103423"/>
                  <a:pt x="1541511" y="95171"/>
                  <a:pt x="1543167" y="90977"/>
                </a:cubicBezTo>
                <a:cubicBezTo>
                  <a:pt x="1547356" y="102912"/>
                  <a:pt x="1555988" y="90082"/>
                  <a:pt x="1562187" y="105954"/>
                </a:cubicBezTo>
                <a:cubicBezTo>
                  <a:pt x="1565673" y="101634"/>
                  <a:pt x="1568634" y="85122"/>
                  <a:pt x="1571169" y="101249"/>
                </a:cubicBezTo>
                <a:cubicBezTo>
                  <a:pt x="1574833" y="100994"/>
                  <a:pt x="1574481" y="92869"/>
                  <a:pt x="1576313" y="92741"/>
                </a:cubicBezTo>
                <a:cubicBezTo>
                  <a:pt x="1578142" y="92613"/>
                  <a:pt x="1577017" y="108996"/>
                  <a:pt x="1578846" y="108868"/>
                </a:cubicBezTo>
                <a:cubicBezTo>
                  <a:pt x="1578671" y="104803"/>
                  <a:pt x="1579084" y="103755"/>
                  <a:pt x="1579727" y="102691"/>
                </a:cubicBezTo>
                <a:lnTo>
                  <a:pt x="1580035" y="101834"/>
                </a:lnTo>
                <a:lnTo>
                  <a:pt x="1580552" y="102347"/>
                </a:lnTo>
                <a:cubicBezTo>
                  <a:pt x="1581116" y="103450"/>
                  <a:pt x="1581679" y="104555"/>
                  <a:pt x="1582707" y="104483"/>
                </a:cubicBezTo>
                <a:lnTo>
                  <a:pt x="1582394" y="97274"/>
                </a:lnTo>
                <a:lnTo>
                  <a:pt x="1586021" y="104799"/>
                </a:lnTo>
                <a:cubicBezTo>
                  <a:pt x="1587504" y="107243"/>
                  <a:pt x="1589010" y="110195"/>
                  <a:pt x="1590190" y="116226"/>
                </a:cubicBezTo>
                <a:cubicBezTo>
                  <a:pt x="1588533" y="120419"/>
                  <a:pt x="1581558" y="129056"/>
                  <a:pt x="1585573" y="136930"/>
                </a:cubicBezTo>
                <a:cubicBezTo>
                  <a:pt x="1587831" y="104164"/>
                  <a:pt x="1602835" y="111266"/>
                  <a:pt x="1605899" y="139584"/>
                </a:cubicBezTo>
                <a:cubicBezTo>
                  <a:pt x="1609386" y="135267"/>
                  <a:pt x="1603538" y="127521"/>
                  <a:pt x="1607379" y="131331"/>
                </a:cubicBezTo>
                <a:cubicBezTo>
                  <a:pt x="1609211" y="131203"/>
                  <a:pt x="1611392" y="139200"/>
                  <a:pt x="1611919" y="151395"/>
                </a:cubicBezTo>
                <a:cubicBezTo>
                  <a:pt x="1610089" y="151523"/>
                  <a:pt x="1610089" y="151523"/>
                  <a:pt x="1610089" y="151523"/>
                </a:cubicBezTo>
                <a:cubicBezTo>
                  <a:pt x="1609489" y="180096"/>
                  <a:pt x="1616463" y="171455"/>
                  <a:pt x="1622135" y="175136"/>
                </a:cubicBezTo>
                <a:cubicBezTo>
                  <a:pt x="1619525" y="199773"/>
                  <a:pt x="1611672" y="188094"/>
                  <a:pt x="1604169" y="184541"/>
                </a:cubicBezTo>
                <a:cubicBezTo>
                  <a:pt x="1602864" y="196859"/>
                  <a:pt x="1604521" y="192670"/>
                  <a:pt x="1606705" y="200668"/>
                </a:cubicBezTo>
                <a:cubicBezTo>
                  <a:pt x="1603110" y="213147"/>
                  <a:pt x="1596269" y="198340"/>
                  <a:pt x="1591200" y="200606"/>
                </a:cubicBezTo>
                <a:lnTo>
                  <a:pt x="1589263" y="202867"/>
                </a:lnTo>
                <a:lnTo>
                  <a:pt x="1586238" y="201582"/>
                </a:lnTo>
                <a:cubicBezTo>
                  <a:pt x="1581127" y="199517"/>
                  <a:pt x="1576420" y="198060"/>
                  <a:pt x="1572415" y="198340"/>
                </a:cubicBezTo>
                <a:cubicBezTo>
                  <a:pt x="1572238" y="194274"/>
                  <a:pt x="1571886" y="186141"/>
                  <a:pt x="1573890" y="186001"/>
                </a:cubicBezTo>
                <a:cubicBezTo>
                  <a:pt x="1574066" y="190065"/>
                  <a:pt x="1576595" y="202129"/>
                  <a:pt x="1578070" y="189786"/>
                </a:cubicBezTo>
                <a:cubicBezTo>
                  <a:pt x="1576067" y="189926"/>
                  <a:pt x="1575891" y="185861"/>
                  <a:pt x="1575715" y="181792"/>
                </a:cubicBezTo>
                <a:cubicBezTo>
                  <a:pt x="1577542" y="177587"/>
                  <a:pt x="1582074" y="189506"/>
                  <a:pt x="1583550" y="177167"/>
                </a:cubicBezTo>
                <a:cubicBezTo>
                  <a:pt x="1579546" y="177447"/>
                  <a:pt x="1573362" y="173797"/>
                  <a:pt x="1571359" y="173937"/>
                </a:cubicBezTo>
                <a:cubicBezTo>
                  <a:pt x="1571534" y="178006"/>
                  <a:pt x="1572063" y="190205"/>
                  <a:pt x="1570238" y="194414"/>
                </a:cubicBezTo>
                <a:cubicBezTo>
                  <a:pt x="1569358" y="174077"/>
                  <a:pt x="1564230" y="194834"/>
                  <a:pt x="1561698" y="182770"/>
                </a:cubicBezTo>
                <a:cubicBezTo>
                  <a:pt x="1565529" y="178425"/>
                  <a:pt x="1562998" y="166362"/>
                  <a:pt x="1561170" y="170568"/>
                </a:cubicBezTo>
                <a:cubicBezTo>
                  <a:pt x="1563174" y="170427"/>
                  <a:pt x="1561698" y="182770"/>
                  <a:pt x="1559697" y="182910"/>
                </a:cubicBezTo>
                <a:cubicBezTo>
                  <a:pt x="1555516" y="179124"/>
                  <a:pt x="1554284" y="150654"/>
                  <a:pt x="1550806" y="163132"/>
                </a:cubicBezTo>
                <a:cubicBezTo>
                  <a:pt x="1551158" y="171266"/>
                  <a:pt x="1554637" y="158788"/>
                  <a:pt x="1555165" y="170987"/>
                </a:cubicBezTo>
                <a:cubicBezTo>
                  <a:pt x="1553689" y="183329"/>
                  <a:pt x="1549156" y="171406"/>
                  <a:pt x="1545153" y="171686"/>
                </a:cubicBezTo>
                <a:cubicBezTo>
                  <a:pt x="1545857" y="187958"/>
                  <a:pt x="1540201" y="196511"/>
                  <a:pt x="1536020" y="192721"/>
                </a:cubicBezTo>
                <a:cubicBezTo>
                  <a:pt x="1539849" y="188377"/>
                  <a:pt x="1535668" y="184588"/>
                  <a:pt x="1535316" y="176454"/>
                </a:cubicBezTo>
                <a:cubicBezTo>
                  <a:pt x="1529308" y="176873"/>
                  <a:pt x="1525480" y="181222"/>
                  <a:pt x="1519120" y="173503"/>
                </a:cubicBezTo>
                <a:cubicBezTo>
                  <a:pt x="1520947" y="169298"/>
                  <a:pt x="1529132" y="172804"/>
                  <a:pt x="1526777" y="164809"/>
                </a:cubicBezTo>
                <a:cubicBezTo>
                  <a:pt x="1521123" y="173363"/>
                  <a:pt x="1520596" y="161165"/>
                  <a:pt x="1522244" y="152891"/>
                </a:cubicBezTo>
                <a:cubicBezTo>
                  <a:pt x="1518592" y="161304"/>
                  <a:pt x="1518064" y="149101"/>
                  <a:pt x="1514411" y="157514"/>
                </a:cubicBezTo>
                <a:cubicBezTo>
                  <a:pt x="1514236" y="153449"/>
                  <a:pt x="1512232" y="153589"/>
                  <a:pt x="1512056" y="149520"/>
                </a:cubicBezTo>
                <a:cubicBezTo>
                  <a:pt x="1511880" y="145455"/>
                  <a:pt x="1513707" y="141246"/>
                  <a:pt x="1515711" y="141107"/>
                </a:cubicBezTo>
                <a:cubicBezTo>
                  <a:pt x="1511176" y="129186"/>
                  <a:pt x="1511176" y="129186"/>
                  <a:pt x="1506820" y="121332"/>
                </a:cubicBezTo>
                <a:cubicBezTo>
                  <a:pt x="1505171" y="129606"/>
                  <a:pt x="1511176" y="129186"/>
                  <a:pt x="1507347" y="133531"/>
                </a:cubicBezTo>
                <a:cubicBezTo>
                  <a:pt x="1505257" y="131638"/>
                  <a:pt x="1504801" y="132691"/>
                  <a:pt x="1504367" y="134251"/>
                </a:cubicBezTo>
                <a:lnTo>
                  <a:pt x="1503172" y="135830"/>
                </a:lnTo>
                <a:lnTo>
                  <a:pt x="1503268" y="135500"/>
                </a:lnTo>
                <a:cubicBezTo>
                  <a:pt x="1502920" y="132586"/>
                  <a:pt x="1501913" y="129716"/>
                  <a:pt x="1501032" y="129778"/>
                </a:cubicBezTo>
                <a:lnTo>
                  <a:pt x="1500636" y="133509"/>
                </a:lnTo>
                <a:lnTo>
                  <a:pt x="1500266" y="131605"/>
                </a:lnTo>
                <a:cubicBezTo>
                  <a:pt x="1498300" y="127535"/>
                  <a:pt x="1494613" y="129323"/>
                  <a:pt x="1492978" y="126376"/>
                </a:cubicBezTo>
                <a:cubicBezTo>
                  <a:pt x="1498459" y="113753"/>
                  <a:pt x="1503519" y="137880"/>
                  <a:pt x="1504819" y="121472"/>
                </a:cubicBezTo>
                <a:cubicBezTo>
                  <a:pt x="1500811" y="121751"/>
                  <a:pt x="1498635" y="117822"/>
                  <a:pt x="1498106" y="105619"/>
                </a:cubicBezTo>
                <a:cubicBezTo>
                  <a:pt x="1500107" y="105479"/>
                  <a:pt x="1506292" y="109129"/>
                  <a:pt x="1505940" y="100995"/>
                </a:cubicBezTo>
                <a:cubicBezTo>
                  <a:pt x="1501759" y="97205"/>
                  <a:pt x="1498106" y="105619"/>
                  <a:pt x="1495223" y="85426"/>
                </a:cubicBezTo>
                <a:cubicBezTo>
                  <a:pt x="1493750" y="97765"/>
                  <a:pt x="1487215" y="85985"/>
                  <a:pt x="1483562" y="94398"/>
                </a:cubicBezTo>
                <a:cubicBezTo>
                  <a:pt x="1481382" y="90469"/>
                  <a:pt x="1483386" y="90329"/>
                  <a:pt x="1481030" y="82336"/>
                </a:cubicBezTo>
                <a:cubicBezTo>
                  <a:pt x="1479381" y="90609"/>
                  <a:pt x="1476674" y="74481"/>
                  <a:pt x="1477026" y="82615"/>
                </a:cubicBezTo>
                <a:cubicBezTo>
                  <a:pt x="1479030" y="82475"/>
                  <a:pt x="1477378" y="90749"/>
                  <a:pt x="1477378" y="90749"/>
                </a:cubicBezTo>
                <a:cubicBezTo>
                  <a:pt x="1475025" y="82755"/>
                  <a:pt x="1473197" y="86964"/>
                  <a:pt x="1471194" y="87104"/>
                </a:cubicBezTo>
                <a:lnTo>
                  <a:pt x="1470440" y="82607"/>
                </a:lnTo>
                <a:lnTo>
                  <a:pt x="1475225" y="79660"/>
                </a:lnTo>
                <a:cubicBezTo>
                  <a:pt x="1476724" y="78576"/>
                  <a:pt x="1477521" y="76561"/>
                  <a:pt x="1476385" y="70763"/>
                </a:cubicBezTo>
                <a:cubicBezTo>
                  <a:pt x="1474963" y="78699"/>
                  <a:pt x="1471269" y="75039"/>
                  <a:pt x="1471269" y="75039"/>
                </a:cubicBezTo>
                <a:cubicBezTo>
                  <a:pt x="1471354" y="76992"/>
                  <a:pt x="1470955" y="77999"/>
                  <a:pt x="1470558" y="79006"/>
                </a:cubicBezTo>
                <a:lnTo>
                  <a:pt x="1470184" y="81085"/>
                </a:lnTo>
                <a:lnTo>
                  <a:pt x="1469841" y="79039"/>
                </a:lnTo>
                <a:cubicBezTo>
                  <a:pt x="1469254" y="77040"/>
                  <a:pt x="1468665" y="75042"/>
                  <a:pt x="1468489" y="70975"/>
                </a:cubicBezTo>
                <a:cubicBezTo>
                  <a:pt x="1458829" y="79808"/>
                  <a:pt x="1449940" y="60030"/>
                  <a:pt x="1442105" y="64658"/>
                </a:cubicBezTo>
                <a:cubicBezTo>
                  <a:pt x="1439928" y="60729"/>
                  <a:pt x="1441400" y="48386"/>
                  <a:pt x="1439399" y="48526"/>
                </a:cubicBezTo>
                <a:cubicBezTo>
                  <a:pt x="1437924" y="60868"/>
                  <a:pt x="1435920" y="61008"/>
                  <a:pt x="1431740" y="57218"/>
                </a:cubicBezTo>
                <a:cubicBezTo>
                  <a:pt x="1431563" y="53154"/>
                  <a:pt x="1433743" y="57079"/>
                  <a:pt x="1433567" y="53014"/>
                </a:cubicBezTo>
                <a:cubicBezTo>
                  <a:pt x="1430300" y="47123"/>
                  <a:pt x="1421797" y="50776"/>
                  <a:pt x="1419068" y="44273"/>
                </a:cubicBezTo>
                <a:lnTo>
                  <a:pt x="1418728" y="35192"/>
                </a:lnTo>
                <a:lnTo>
                  <a:pt x="1417595" y="35365"/>
                </a:lnTo>
                <a:lnTo>
                  <a:pt x="1411624" y="44857"/>
                </a:lnTo>
                <a:cubicBezTo>
                  <a:pt x="1410383" y="45198"/>
                  <a:pt x="1409229" y="44641"/>
                  <a:pt x="1408341" y="42982"/>
                </a:cubicBezTo>
                <a:lnTo>
                  <a:pt x="1407273" y="37605"/>
                </a:lnTo>
                <a:lnTo>
                  <a:pt x="1406075" y="37913"/>
                </a:lnTo>
                <a:lnTo>
                  <a:pt x="1405255" y="42752"/>
                </a:lnTo>
                <a:cubicBezTo>
                  <a:pt x="1405637" y="45785"/>
                  <a:pt x="1406270" y="48800"/>
                  <a:pt x="1405357" y="50903"/>
                </a:cubicBezTo>
                <a:cubicBezTo>
                  <a:pt x="1402591" y="44977"/>
                  <a:pt x="1399819" y="41856"/>
                  <a:pt x="1397052" y="40265"/>
                </a:cubicBezTo>
                <a:lnTo>
                  <a:pt x="1396979" y="40252"/>
                </a:lnTo>
                <a:lnTo>
                  <a:pt x="1243968" y="79595"/>
                </a:lnTo>
                <a:lnTo>
                  <a:pt x="1143926" y="116211"/>
                </a:lnTo>
                <a:lnTo>
                  <a:pt x="1146309" y="121512"/>
                </a:lnTo>
                <a:cubicBezTo>
                  <a:pt x="1146964" y="125035"/>
                  <a:pt x="1147597" y="128051"/>
                  <a:pt x="1149511" y="125879"/>
                </a:cubicBezTo>
                <a:cubicBezTo>
                  <a:pt x="1148597" y="127982"/>
                  <a:pt x="1147684" y="130084"/>
                  <a:pt x="1146749" y="131680"/>
                </a:cubicBezTo>
                <a:lnTo>
                  <a:pt x="1146662" y="131763"/>
                </a:lnTo>
                <a:lnTo>
                  <a:pt x="1146484" y="125358"/>
                </a:lnTo>
                <a:cubicBezTo>
                  <a:pt x="1145583" y="127489"/>
                  <a:pt x="1145044" y="126494"/>
                  <a:pt x="1144481" y="124983"/>
                </a:cubicBezTo>
                <a:lnTo>
                  <a:pt x="1142730" y="122143"/>
                </a:lnTo>
                <a:lnTo>
                  <a:pt x="1142899" y="116587"/>
                </a:lnTo>
                <a:lnTo>
                  <a:pt x="1139126" y="117968"/>
                </a:lnTo>
                <a:lnTo>
                  <a:pt x="1139147" y="118443"/>
                </a:lnTo>
                <a:lnTo>
                  <a:pt x="1138713" y="118119"/>
                </a:lnTo>
                <a:lnTo>
                  <a:pt x="1132009" y="120573"/>
                </a:lnTo>
                <a:lnTo>
                  <a:pt x="1135494" y="126857"/>
                </a:lnTo>
                <a:cubicBezTo>
                  <a:pt x="1134036" y="127978"/>
                  <a:pt x="1132512" y="127574"/>
                  <a:pt x="1130984" y="126343"/>
                </a:cubicBezTo>
                <a:lnTo>
                  <a:pt x="1127558" y="122202"/>
                </a:lnTo>
                <a:lnTo>
                  <a:pt x="1104376" y="130687"/>
                </a:lnTo>
                <a:lnTo>
                  <a:pt x="1104450" y="131064"/>
                </a:lnTo>
                <a:cubicBezTo>
                  <a:pt x="1105282" y="139420"/>
                  <a:pt x="1105468" y="152410"/>
                  <a:pt x="1108341" y="149152"/>
                </a:cubicBezTo>
                <a:cubicBezTo>
                  <a:pt x="1106338" y="149291"/>
                  <a:pt x="1108869" y="161351"/>
                  <a:pt x="1107042" y="165560"/>
                </a:cubicBezTo>
                <a:cubicBezTo>
                  <a:pt x="1110870" y="161211"/>
                  <a:pt x="1111398" y="173414"/>
                  <a:pt x="1109573" y="177619"/>
                </a:cubicBezTo>
                <a:cubicBezTo>
                  <a:pt x="1113401" y="173274"/>
                  <a:pt x="1111574" y="177480"/>
                  <a:pt x="1115403" y="173135"/>
                </a:cubicBezTo>
                <a:cubicBezTo>
                  <a:pt x="1117934" y="185194"/>
                  <a:pt x="1120463" y="197257"/>
                  <a:pt x="1124646" y="201043"/>
                </a:cubicBezTo>
                <a:cubicBezTo>
                  <a:pt x="1124294" y="192908"/>
                  <a:pt x="1119935" y="185054"/>
                  <a:pt x="1121762" y="180850"/>
                </a:cubicBezTo>
                <a:cubicBezTo>
                  <a:pt x="1123766" y="180710"/>
                  <a:pt x="1124118" y="188845"/>
                  <a:pt x="1126119" y="188704"/>
                </a:cubicBezTo>
                <a:cubicBezTo>
                  <a:pt x="1127418" y="172296"/>
                  <a:pt x="1115403" y="173135"/>
                  <a:pt x="1114874" y="160931"/>
                </a:cubicBezTo>
                <a:cubicBezTo>
                  <a:pt x="1118879" y="160652"/>
                  <a:pt x="1119231" y="168786"/>
                  <a:pt x="1125062" y="164302"/>
                </a:cubicBezTo>
                <a:cubicBezTo>
                  <a:pt x="1123590" y="176641"/>
                  <a:pt x="1129595" y="176222"/>
                  <a:pt x="1133951" y="184075"/>
                </a:cubicBezTo>
                <a:cubicBezTo>
                  <a:pt x="1132127" y="188284"/>
                  <a:pt x="1129595" y="176222"/>
                  <a:pt x="1128122" y="188564"/>
                </a:cubicBezTo>
                <a:cubicBezTo>
                  <a:pt x="1132303" y="192349"/>
                  <a:pt x="1126294" y="192769"/>
                  <a:pt x="1126471" y="196838"/>
                </a:cubicBezTo>
                <a:cubicBezTo>
                  <a:pt x="1126471" y="196838"/>
                  <a:pt x="1130827" y="204693"/>
                  <a:pt x="1129002" y="208901"/>
                </a:cubicBezTo>
                <a:cubicBezTo>
                  <a:pt x="1120991" y="209461"/>
                  <a:pt x="1113510" y="222219"/>
                  <a:pt x="1109858" y="230633"/>
                </a:cubicBezTo>
                <a:cubicBezTo>
                  <a:pt x="1114038" y="234422"/>
                  <a:pt x="1123170" y="213386"/>
                  <a:pt x="1127527" y="221240"/>
                </a:cubicBezTo>
                <a:cubicBezTo>
                  <a:pt x="1127527" y="221240"/>
                  <a:pt x="1128582" y="245643"/>
                  <a:pt x="1128582" y="245643"/>
                </a:cubicBezTo>
                <a:cubicBezTo>
                  <a:pt x="1130059" y="233304"/>
                  <a:pt x="1132939" y="253497"/>
                  <a:pt x="1134767" y="249293"/>
                </a:cubicBezTo>
                <a:cubicBezTo>
                  <a:pt x="1134590" y="245224"/>
                  <a:pt x="1134239" y="237089"/>
                  <a:pt x="1136415" y="241019"/>
                </a:cubicBezTo>
                <a:cubicBezTo>
                  <a:pt x="1136944" y="253218"/>
                  <a:pt x="1136944" y="253218"/>
                  <a:pt x="1136944" y="253218"/>
                </a:cubicBezTo>
                <a:cubicBezTo>
                  <a:pt x="1131114" y="257707"/>
                  <a:pt x="1126934" y="253917"/>
                  <a:pt x="1123103" y="258266"/>
                </a:cubicBezTo>
                <a:cubicBezTo>
                  <a:pt x="1125106" y="258126"/>
                  <a:pt x="1125282" y="262191"/>
                  <a:pt x="1127286" y="262051"/>
                </a:cubicBezTo>
                <a:cubicBezTo>
                  <a:pt x="1123455" y="266399"/>
                  <a:pt x="1123103" y="258266"/>
                  <a:pt x="1121630" y="270608"/>
                </a:cubicBezTo>
                <a:cubicBezTo>
                  <a:pt x="1116394" y="242417"/>
                  <a:pt x="1107261" y="263449"/>
                  <a:pt x="1100549" y="247600"/>
                </a:cubicBezTo>
                <a:cubicBezTo>
                  <a:pt x="1106382" y="243116"/>
                  <a:pt x="1103850" y="231052"/>
                  <a:pt x="1104026" y="235121"/>
                </a:cubicBezTo>
                <a:cubicBezTo>
                  <a:pt x="1102377" y="243396"/>
                  <a:pt x="1096193" y="239745"/>
                  <a:pt x="1095665" y="227546"/>
                </a:cubicBezTo>
                <a:cubicBezTo>
                  <a:pt x="1096017" y="235681"/>
                  <a:pt x="1094189" y="239885"/>
                  <a:pt x="1092365" y="244094"/>
                </a:cubicBezTo>
                <a:cubicBezTo>
                  <a:pt x="1091837" y="231891"/>
                  <a:pt x="1087832" y="232171"/>
                  <a:pt x="1089481" y="223896"/>
                </a:cubicBezTo>
                <a:cubicBezTo>
                  <a:pt x="1081472" y="224456"/>
                  <a:pt x="1083121" y="216182"/>
                  <a:pt x="1080944" y="212257"/>
                </a:cubicBezTo>
                <a:cubicBezTo>
                  <a:pt x="1076940" y="212537"/>
                  <a:pt x="1083297" y="220252"/>
                  <a:pt x="1079293" y="220532"/>
                </a:cubicBezTo>
                <a:cubicBezTo>
                  <a:pt x="1073285" y="220951"/>
                  <a:pt x="1068576" y="204957"/>
                  <a:pt x="1062748" y="209446"/>
                </a:cubicBezTo>
                <a:cubicBezTo>
                  <a:pt x="1062571" y="205377"/>
                  <a:pt x="1062395" y="201311"/>
                  <a:pt x="1062219" y="197242"/>
                </a:cubicBezTo>
                <a:cubicBezTo>
                  <a:pt x="1060391" y="201451"/>
                  <a:pt x="1055859" y="189527"/>
                  <a:pt x="1055684" y="185463"/>
                </a:cubicBezTo>
                <a:cubicBezTo>
                  <a:pt x="1057508" y="181254"/>
                  <a:pt x="1060216" y="197382"/>
                  <a:pt x="1059687" y="185183"/>
                </a:cubicBezTo>
                <a:cubicBezTo>
                  <a:pt x="1059687" y="185183"/>
                  <a:pt x="1057684" y="185323"/>
                  <a:pt x="1057332" y="177189"/>
                </a:cubicBezTo>
                <a:cubicBezTo>
                  <a:pt x="1055684" y="185463"/>
                  <a:pt x="1053504" y="181534"/>
                  <a:pt x="1051151" y="173539"/>
                </a:cubicBezTo>
                <a:cubicBezTo>
                  <a:pt x="1051502" y="181674"/>
                  <a:pt x="1043315" y="178167"/>
                  <a:pt x="1038959" y="170313"/>
                </a:cubicBezTo>
                <a:cubicBezTo>
                  <a:pt x="1038783" y="166246"/>
                  <a:pt x="1039696" y="164143"/>
                  <a:pt x="1040609" y="162040"/>
                </a:cubicBezTo>
                <a:lnTo>
                  <a:pt x="1041338" y="158384"/>
                </a:lnTo>
                <a:lnTo>
                  <a:pt x="1037032" y="160458"/>
                </a:lnTo>
                <a:lnTo>
                  <a:pt x="1035613" y="165824"/>
                </a:lnTo>
                <a:lnTo>
                  <a:pt x="1035346" y="163882"/>
                </a:lnTo>
                <a:lnTo>
                  <a:pt x="1033839" y="161997"/>
                </a:lnTo>
                <a:lnTo>
                  <a:pt x="1031396" y="163174"/>
                </a:lnTo>
                <a:lnTo>
                  <a:pt x="1031901" y="165431"/>
                </a:lnTo>
                <a:cubicBezTo>
                  <a:pt x="1032646" y="166137"/>
                  <a:pt x="1033569" y="165934"/>
                  <a:pt x="1034473" y="166698"/>
                </a:cubicBezTo>
                <a:lnTo>
                  <a:pt x="1034952" y="167636"/>
                </a:lnTo>
                <a:lnTo>
                  <a:pt x="1032510" y="172101"/>
                </a:lnTo>
                <a:cubicBezTo>
                  <a:pt x="1031708" y="173877"/>
                  <a:pt x="1031170" y="175956"/>
                  <a:pt x="1031302" y="179006"/>
                </a:cubicBezTo>
                <a:cubicBezTo>
                  <a:pt x="1027121" y="175217"/>
                  <a:pt x="1027121" y="175217"/>
                  <a:pt x="1023293" y="179565"/>
                </a:cubicBezTo>
                <a:cubicBezTo>
                  <a:pt x="1025647" y="187560"/>
                  <a:pt x="1023997" y="195834"/>
                  <a:pt x="1019991" y="196114"/>
                </a:cubicBezTo>
                <a:cubicBezTo>
                  <a:pt x="1023050" y="220376"/>
                  <a:pt x="1021927" y="240853"/>
                  <a:pt x="1017746" y="237064"/>
                </a:cubicBezTo>
                <a:cubicBezTo>
                  <a:pt x="1017746" y="237064"/>
                  <a:pt x="1017922" y="241133"/>
                  <a:pt x="1018098" y="245198"/>
                </a:cubicBezTo>
                <a:cubicBezTo>
                  <a:pt x="1020102" y="245058"/>
                  <a:pt x="1023754" y="236644"/>
                  <a:pt x="1026110" y="244638"/>
                </a:cubicBezTo>
                <a:cubicBezTo>
                  <a:pt x="1024458" y="252912"/>
                  <a:pt x="1024106" y="244778"/>
                  <a:pt x="1020102" y="245058"/>
                </a:cubicBezTo>
                <a:cubicBezTo>
                  <a:pt x="1022631" y="257121"/>
                  <a:pt x="1018274" y="249267"/>
                  <a:pt x="1020630" y="257261"/>
                </a:cubicBezTo>
                <a:cubicBezTo>
                  <a:pt x="1022631" y="257121"/>
                  <a:pt x="1024810" y="261047"/>
                  <a:pt x="1027165" y="269040"/>
                </a:cubicBezTo>
                <a:cubicBezTo>
                  <a:pt x="1032996" y="264557"/>
                  <a:pt x="1032467" y="252354"/>
                  <a:pt x="1038475" y="251934"/>
                </a:cubicBezTo>
                <a:cubicBezTo>
                  <a:pt x="1038651" y="256003"/>
                  <a:pt x="1038651" y="256003"/>
                  <a:pt x="1038826" y="260068"/>
                </a:cubicBezTo>
                <a:lnTo>
                  <a:pt x="1045476" y="256142"/>
                </a:lnTo>
                <a:lnTo>
                  <a:pt x="1045368" y="259551"/>
                </a:lnTo>
                <a:cubicBezTo>
                  <a:pt x="1045368" y="259551"/>
                  <a:pt x="1045368" y="259551"/>
                  <a:pt x="1046961" y="255522"/>
                </a:cubicBezTo>
                <a:cubicBezTo>
                  <a:pt x="1046961" y="255522"/>
                  <a:pt x="1046961" y="255522"/>
                  <a:pt x="1047159" y="255018"/>
                </a:cubicBezTo>
                <a:lnTo>
                  <a:pt x="1047698" y="253655"/>
                </a:lnTo>
                <a:lnTo>
                  <a:pt x="1049206" y="251886"/>
                </a:lnTo>
                <a:lnTo>
                  <a:pt x="1049886" y="249783"/>
                </a:lnTo>
                <a:lnTo>
                  <a:pt x="1050236" y="251065"/>
                </a:lnTo>
                <a:cubicBezTo>
                  <a:pt x="1051292" y="252399"/>
                  <a:pt x="1052605" y="252920"/>
                  <a:pt x="1053808" y="253570"/>
                </a:cubicBezTo>
                <a:lnTo>
                  <a:pt x="1054148" y="253957"/>
                </a:lnTo>
                <a:lnTo>
                  <a:pt x="1053638" y="258588"/>
                </a:lnTo>
                <a:cubicBezTo>
                  <a:pt x="1052872" y="262658"/>
                  <a:pt x="1052298" y="258109"/>
                  <a:pt x="1051192" y="267363"/>
                </a:cubicBezTo>
                <a:cubicBezTo>
                  <a:pt x="1048839" y="259369"/>
                  <a:pt x="1049543" y="275641"/>
                  <a:pt x="1046836" y="259509"/>
                </a:cubicBezTo>
                <a:cubicBezTo>
                  <a:pt x="1047188" y="267643"/>
                  <a:pt x="1043007" y="263858"/>
                  <a:pt x="1043359" y="271991"/>
                </a:cubicBezTo>
                <a:cubicBezTo>
                  <a:pt x="1045363" y="271851"/>
                  <a:pt x="1049543" y="275641"/>
                  <a:pt x="1047892" y="283915"/>
                </a:cubicBezTo>
                <a:cubicBezTo>
                  <a:pt x="1051896" y="283636"/>
                  <a:pt x="1053548" y="275362"/>
                  <a:pt x="1055903" y="283356"/>
                </a:cubicBezTo>
                <a:cubicBezTo>
                  <a:pt x="1051720" y="279566"/>
                  <a:pt x="1052072" y="287701"/>
                  <a:pt x="1050247" y="291909"/>
                </a:cubicBezTo>
                <a:cubicBezTo>
                  <a:pt x="1049895" y="283775"/>
                  <a:pt x="1043887" y="284195"/>
                  <a:pt x="1048244" y="292049"/>
                </a:cubicBezTo>
                <a:cubicBezTo>
                  <a:pt x="1044063" y="288260"/>
                  <a:pt x="1042062" y="288400"/>
                  <a:pt x="1040235" y="292609"/>
                </a:cubicBezTo>
                <a:cubicBezTo>
                  <a:pt x="1042238" y="292469"/>
                  <a:pt x="1044591" y="300463"/>
                  <a:pt x="1042591" y="300602"/>
                </a:cubicBezTo>
                <a:cubicBezTo>
                  <a:pt x="1038584" y="300882"/>
                  <a:pt x="1038232" y="292748"/>
                  <a:pt x="1036054" y="288819"/>
                </a:cubicBezTo>
                <a:cubicBezTo>
                  <a:pt x="1035140" y="290924"/>
                  <a:pt x="1035729" y="292922"/>
                  <a:pt x="1036067" y="294938"/>
                </a:cubicBezTo>
                <a:lnTo>
                  <a:pt x="1035603" y="296880"/>
                </a:lnTo>
                <a:lnTo>
                  <a:pt x="1035749" y="297000"/>
                </a:lnTo>
                <a:cubicBezTo>
                  <a:pt x="1035813" y="297761"/>
                  <a:pt x="1035492" y="299059"/>
                  <a:pt x="1034580" y="301162"/>
                </a:cubicBezTo>
                <a:lnTo>
                  <a:pt x="1035603" y="296880"/>
                </a:lnTo>
                <a:lnTo>
                  <a:pt x="1034610" y="296059"/>
                </a:lnTo>
                <a:cubicBezTo>
                  <a:pt x="1033359" y="296146"/>
                  <a:pt x="1031400" y="297302"/>
                  <a:pt x="1030399" y="297372"/>
                </a:cubicBezTo>
                <a:cubicBezTo>
                  <a:pt x="1030663" y="303474"/>
                  <a:pt x="1030206" y="304526"/>
                  <a:pt x="1029434" y="304071"/>
                </a:cubicBezTo>
                <a:lnTo>
                  <a:pt x="1027197" y="302235"/>
                </a:lnTo>
                <a:lnTo>
                  <a:pt x="1027584" y="292732"/>
                </a:lnTo>
                <a:cubicBezTo>
                  <a:pt x="1028040" y="287977"/>
                  <a:pt x="1028695" y="282683"/>
                  <a:pt x="1029304" y="276344"/>
                </a:cubicBezTo>
                <a:cubicBezTo>
                  <a:pt x="1025781" y="276590"/>
                  <a:pt x="1028085" y="289022"/>
                  <a:pt x="1026324" y="289145"/>
                </a:cubicBezTo>
                <a:cubicBezTo>
                  <a:pt x="1024562" y="289268"/>
                  <a:pt x="1025781" y="276590"/>
                  <a:pt x="1022438" y="281021"/>
                </a:cubicBezTo>
                <a:cubicBezTo>
                  <a:pt x="1024743" y="293454"/>
                  <a:pt x="1024925" y="297643"/>
                  <a:pt x="1025287" y="306012"/>
                </a:cubicBezTo>
                <a:cubicBezTo>
                  <a:pt x="1025196" y="303920"/>
                  <a:pt x="1025637" y="303890"/>
                  <a:pt x="1026099" y="304382"/>
                </a:cubicBezTo>
                <a:lnTo>
                  <a:pt x="1026399" y="304856"/>
                </a:lnTo>
                <a:lnTo>
                  <a:pt x="1025205" y="326620"/>
                </a:lnTo>
                <a:lnTo>
                  <a:pt x="1023608" y="328475"/>
                </a:lnTo>
                <a:cubicBezTo>
                  <a:pt x="1022798" y="330185"/>
                  <a:pt x="1022012" y="332444"/>
                  <a:pt x="1021227" y="334703"/>
                </a:cubicBezTo>
                <a:cubicBezTo>
                  <a:pt x="1022108" y="334641"/>
                  <a:pt x="1022595" y="335709"/>
                  <a:pt x="1022887" y="337342"/>
                </a:cubicBezTo>
                <a:lnTo>
                  <a:pt x="1022904" y="337545"/>
                </a:lnTo>
                <a:lnTo>
                  <a:pt x="1019834" y="336949"/>
                </a:lnTo>
                <a:cubicBezTo>
                  <a:pt x="1016677" y="337935"/>
                  <a:pt x="1015405" y="343378"/>
                  <a:pt x="1014037" y="346531"/>
                </a:cubicBezTo>
                <a:lnTo>
                  <a:pt x="1004144" y="339935"/>
                </a:lnTo>
                <a:lnTo>
                  <a:pt x="1004618" y="339475"/>
                </a:lnTo>
                <a:cubicBezTo>
                  <a:pt x="1006105" y="339475"/>
                  <a:pt x="1007593" y="339475"/>
                  <a:pt x="1008584" y="335627"/>
                </a:cubicBezTo>
                <a:lnTo>
                  <a:pt x="1012703" y="334605"/>
                </a:lnTo>
                <a:lnTo>
                  <a:pt x="1015242" y="336796"/>
                </a:lnTo>
                <a:cubicBezTo>
                  <a:pt x="1017237" y="338697"/>
                  <a:pt x="1018713" y="339614"/>
                  <a:pt x="1017583" y="335612"/>
                </a:cubicBezTo>
                <a:cubicBezTo>
                  <a:pt x="1013766" y="335878"/>
                  <a:pt x="1015321" y="327607"/>
                  <a:pt x="1012885" y="315532"/>
                </a:cubicBezTo>
                <a:cubicBezTo>
                  <a:pt x="1016878" y="319335"/>
                  <a:pt x="1012533" y="307394"/>
                  <a:pt x="1018433" y="311063"/>
                </a:cubicBezTo>
                <a:cubicBezTo>
                  <a:pt x="1015998" y="298989"/>
                  <a:pt x="1014264" y="303192"/>
                  <a:pt x="1010095" y="295320"/>
                </a:cubicBezTo>
                <a:cubicBezTo>
                  <a:pt x="1010447" y="303457"/>
                  <a:pt x="1010623" y="307527"/>
                  <a:pt x="1008715" y="307660"/>
                </a:cubicBezTo>
                <a:cubicBezTo>
                  <a:pt x="1008715" y="307660"/>
                  <a:pt x="1006630" y="303725"/>
                  <a:pt x="1006805" y="307794"/>
                </a:cubicBezTo>
                <a:cubicBezTo>
                  <a:pt x="1010799" y="311596"/>
                  <a:pt x="1013413" y="327740"/>
                  <a:pt x="1009772" y="332075"/>
                </a:cubicBezTo>
                <a:lnTo>
                  <a:pt x="1012411" y="334353"/>
                </a:lnTo>
                <a:lnTo>
                  <a:pt x="1006434" y="332243"/>
                </a:lnTo>
                <a:cubicBezTo>
                  <a:pt x="1003564" y="332018"/>
                  <a:pt x="1001148" y="332739"/>
                  <a:pt x="1002636" y="335627"/>
                </a:cubicBezTo>
                <a:cubicBezTo>
                  <a:pt x="1000652" y="333702"/>
                  <a:pt x="999166" y="331777"/>
                  <a:pt x="997678" y="331296"/>
                </a:cubicBezTo>
                <a:lnTo>
                  <a:pt x="994869" y="333750"/>
                </a:lnTo>
                <a:lnTo>
                  <a:pt x="992578" y="332223"/>
                </a:lnTo>
                <a:lnTo>
                  <a:pt x="981952" y="329292"/>
                </a:lnTo>
                <a:lnTo>
                  <a:pt x="981839" y="329001"/>
                </a:lnTo>
                <a:cubicBezTo>
                  <a:pt x="981244" y="327577"/>
                  <a:pt x="980393" y="325342"/>
                  <a:pt x="979216" y="321345"/>
                </a:cubicBezTo>
                <a:cubicBezTo>
                  <a:pt x="981220" y="321205"/>
                  <a:pt x="983221" y="321065"/>
                  <a:pt x="983045" y="316995"/>
                </a:cubicBezTo>
                <a:cubicBezTo>
                  <a:pt x="981044" y="317135"/>
                  <a:pt x="978864" y="313210"/>
                  <a:pt x="978336" y="301007"/>
                </a:cubicBezTo>
                <a:cubicBezTo>
                  <a:pt x="980340" y="300867"/>
                  <a:pt x="982341" y="300727"/>
                  <a:pt x="982165" y="296663"/>
                </a:cubicBezTo>
                <a:cubicBezTo>
                  <a:pt x="978160" y="296942"/>
                  <a:pt x="981109" y="272256"/>
                  <a:pt x="975101" y="272675"/>
                </a:cubicBezTo>
                <a:cubicBezTo>
                  <a:pt x="977632" y="284739"/>
                  <a:pt x="976333" y="301147"/>
                  <a:pt x="972856" y="313630"/>
                </a:cubicBezTo>
                <a:cubicBezTo>
                  <a:pt x="974860" y="313490"/>
                  <a:pt x="974860" y="313490"/>
                  <a:pt x="977036" y="317415"/>
                </a:cubicBezTo>
                <a:cubicBezTo>
                  <a:pt x="975078" y="318572"/>
                  <a:pt x="973801" y="320956"/>
                  <a:pt x="972859" y="323827"/>
                </a:cubicBezTo>
                <a:lnTo>
                  <a:pt x="972184" y="326728"/>
                </a:lnTo>
                <a:lnTo>
                  <a:pt x="967570" y="326177"/>
                </a:lnTo>
                <a:lnTo>
                  <a:pt x="966748" y="321280"/>
                </a:lnTo>
                <a:lnTo>
                  <a:pt x="964663" y="325830"/>
                </a:lnTo>
                <a:lnTo>
                  <a:pt x="963709" y="325716"/>
                </a:lnTo>
                <a:cubicBezTo>
                  <a:pt x="962316" y="325716"/>
                  <a:pt x="960987" y="325451"/>
                  <a:pt x="959753" y="324393"/>
                </a:cubicBezTo>
                <a:lnTo>
                  <a:pt x="957376" y="320119"/>
                </a:lnTo>
                <a:lnTo>
                  <a:pt x="957786" y="318561"/>
                </a:lnTo>
                <a:lnTo>
                  <a:pt x="956648" y="318810"/>
                </a:lnTo>
                <a:lnTo>
                  <a:pt x="956367" y="318306"/>
                </a:lnTo>
                <a:lnTo>
                  <a:pt x="956224" y="318903"/>
                </a:lnTo>
                <a:lnTo>
                  <a:pt x="954504" y="319280"/>
                </a:lnTo>
                <a:cubicBezTo>
                  <a:pt x="953822" y="318838"/>
                  <a:pt x="953382" y="318868"/>
                  <a:pt x="952670" y="322836"/>
                </a:cubicBezTo>
                <a:lnTo>
                  <a:pt x="954932" y="324304"/>
                </a:lnTo>
                <a:lnTo>
                  <a:pt x="954341" y="326775"/>
                </a:lnTo>
                <a:cubicBezTo>
                  <a:pt x="956367" y="339476"/>
                  <a:pt x="960417" y="322541"/>
                  <a:pt x="962443" y="335242"/>
                </a:cubicBezTo>
                <a:lnTo>
                  <a:pt x="962538" y="335192"/>
                </a:lnTo>
                <a:lnTo>
                  <a:pt x="962882" y="338745"/>
                </a:lnTo>
                <a:lnTo>
                  <a:pt x="961724" y="334806"/>
                </a:lnTo>
                <a:cubicBezTo>
                  <a:pt x="960424" y="351214"/>
                  <a:pt x="956771" y="359628"/>
                  <a:pt x="953119" y="368041"/>
                </a:cubicBezTo>
                <a:cubicBezTo>
                  <a:pt x="950940" y="364112"/>
                  <a:pt x="948586" y="356117"/>
                  <a:pt x="946407" y="352193"/>
                </a:cubicBezTo>
                <a:cubicBezTo>
                  <a:pt x="948411" y="352053"/>
                  <a:pt x="950236" y="347844"/>
                  <a:pt x="950059" y="343779"/>
                </a:cubicBezTo>
                <a:cubicBezTo>
                  <a:pt x="947143" y="346021"/>
                  <a:pt x="945053" y="344127"/>
                  <a:pt x="944148" y="340621"/>
                </a:cubicBezTo>
                <a:lnTo>
                  <a:pt x="944534" y="336506"/>
                </a:lnTo>
                <a:lnTo>
                  <a:pt x="954343" y="338927"/>
                </a:lnTo>
                <a:cubicBezTo>
                  <a:pt x="952360" y="326553"/>
                  <a:pt x="950376" y="326554"/>
                  <a:pt x="946411" y="318306"/>
                </a:cubicBezTo>
                <a:cubicBezTo>
                  <a:pt x="946411" y="330678"/>
                  <a:pt x="944427" y="322430"/>
                  <a:pt x="944427" y="318306"/>
                </a:cubicBezTo>
                <a:cubicBezTo>
                  <a:pt x="944427" y="330678"/>
                  <a:pt x="942447" y="330678"/>
                  <a:pt x="938479" y="330678"/>
                </a:cubicBezTo>
                <a:cubicBezTo>
                  <a:pt x="937487" y="328616"/>
                  <a:pt x="936991" y="325523"/>
                  <a:pt x="936495" y="322945"/>
                </a:cubicBezTo>
                <a:lnTo>
                  <a:pt x="935229" y="319981"/>
                </a:lnTo>
                <a:lnTo>
                  <a:pt x="936195" y="319248"/>
                </a:lnTo>
                <a:cubicBezTo>
                  <a:pt x="937946" y="319126"/>
                  <a:pt x="939993" y="320004"/>
                  <a:pt x="940819" y="315866"/>
                </a:cubicBezTo>
                <a:cubicBezTo>
                  <a:pt x="938464" y="307873"/>
                  <a:pt x="941335" y="304612"/>
                  <a:pt x="944980" y="301808"/>
                </a:cubicBezTo>
                <a:lnTo>
                  <a:pt x="945953" y="301028"/>
                </a:lnTo>
                <a:lnTo>
                  <a:pt x="946713" y="302670"/>
                </a:lnTo>
                <a:cubicBezTo>
                  <a:pt x="947396" y="303124"/>
                  <a:pt x="948277" y="303063"/>
                  <a:pt x="948450" y="307067"/>
                </a:cubicBezTo>
                <a:cubicBezTo>
                  <a:pt x="946688" y="307190"/>
                  <a:pt x="945100" y="311318"/>
                  <a:pt x="945273" y="315319"/>
                </a:cubicBezTo>
                <a:cubicBezTo>
                  <a:pt x="947035" y="315195"/>
                  <a:pt x="947382" y="323205"/>
                  <a:pt x="949144" y="323082"/>
                </a:cubicBezTo>
                <a:cubicBezTo>
                  <a:pt x="948797" y="315075"/>
                  <a:pt x="948977" y="309038"/>
                  <a:pt x="949400" y="303487"/>
                </a:cubicBezTo>
                <a:lnTo>
                  <a:pt x="949982" y="297800"/>
                </a:lnTo>
                <a:lnTo>
                  <a:pt x="950470" y="297408"/>
                </a:lnTo>
                <a:lnTo>
                  <a:pt x="952191" y="293808"/>
                </a:lnTo>
                <a:lnTo>
                  <a:pt x="952643" y="296733"/>
                </a:lnTo>
                <a:cubicBezTo>
                  <a:pt x="953788" y="297656"/>
                  <a:pt x="955067" y="296563"/>
                  <a:pt x="954980" y="294561"/>
                </a:cubicBezTo>
                <a:lnTo>
                  <a:pt x="953505" y="291058"/>
                </a:lnTo>
                <a:lnTo>
                  <a:pt x="953779" y="290485"/>
                </a:lnTo>
                <a:lnTo>
                  <a:pt x="952590" y="286303"/>
                </a:lnTo>
                <a:lnTo>
                  <a:pt x="952698" y="282674"/>
                </a:lnTo>
                <a:cubicBezTo>
                  <a:pt x="954460" y="282551"/>
                  <a:pt x="954807" y="290555"/>
                  <a:pt x="956742" y="294438"/>
                </a:cubicBezTo>
                <a:cubicBezTo>
                  <a:pt x="955702" y="270413"/>
                  <a:pt x="946890" y="271029"/>
                  <a:pt x="949201" y="242753"/>
                </a:cubicBezTo>
                <a:cubicBezTo>
                  <a:pt x="947960" y="254890"/>
                  <a:pt x="944609" y="259141"/>
                  <a:pt x="943020" y="263265"/>
                </a:cubicBezTo>
                <a:cubicBezTo>
                  <a:pt x="946544" y="263019"/>
                  <a:pt x="946544" y="263019"/>
                  <a:pt x="948479" y="266900"/>
                </a:cubicBezTo>
                <a:cubicBezTo>
                  <a:pt x="944955" y="267146"/>
                  <a:pt x="947238" y="279038"/>
                  <a:pt x="947584" y="287048"/>
                </a:cubicBezTo>
                <a:cubicBezTo>
                  <a:pt x="946703" y="287109"/>
                  <a:pt x="946305" y="288140"/>
                  <a:pt x="946150" y="289656"/>
                </a:cubicBezTo>
                <a:lnTo>
                  <a:pt x="946155" y="291119"/>
                </a:lnTo>
                <a:lnTo>
                  <a:pt x="945918" y="291606"/>
                </a:lnTo>
                <a:cubicBezTo>
                  <a:pt x="944752" y="293663"/>
                  <a:pt x="943441" y="295285"/>
                  <a:pt x="941939" y="295390"/>
                </a:cubicBezTo>
                <a:cubicBezTo>
                  <a:pt x="939938" y="295529"/>
                  <a:pt x="937407" y="283470"/>
                  <a:pt x="939235" y="279261"/>
                </a:cubicBezTo>
                <a:cubicBezTo>
                  <a:pt x="933403" y="283750"/>
                  <a:pt x="929926" y="296228"/>
                  <a:pt x="923214" y="280379"/>
                </a:cubicBezTo>
                <a:cubicBezTo>
                  <a:pt x="921389" y="284589"/>
                  <a:pt x="925745" y="292443"/>
                  <a:pt x="923742" y="292583"/>
                </a:cubicBezTo>
                <a:cubicBezTo>
                  <a:pt x="921741" y="292722"/>
                  <a:pt x="921741" y="292722"/>
                  <a:pt x="919562" y="288793"/>
                </a:cubicBezTo>
                <a:cubicBezTo>
                  <a:pt x="921566" y="288653"/>
                  <a:pt x="923390" y="284449"/>
                  <a:pt x="923214" y="280379"/>
                </a:cubicBezTo>
                <a:cubicBezTo>
                  <a:pt x="919210" y="280659"/>
                  <a:pt x="917208" y="280798"/>
                  <a:pt x="914677" y="268736"/>
                </a:cubicBezTo>
                <a:cubicBezTo>
                  <a:pt x="915029" y="276869"/>
                  <a:pt x="911201" y="281219"/>
                  <a:pt x="910849" y="273084"/>
                </a:cubicBezTo>
                <a:cubicBezTo>
                  <a:pt x="910849" y="273084"/>
                  <a:pt x="910673" y="269015"/>
                  <a:pt x="912498" y="264810"/>
                </a:cubicBezTo>
                <a:cubicBezTo>
                  <a:pt x="916505" y="264530"/>
                  <a:pt x="922510" y="264111"/>
                  <a:pt x="921806" y="247843"/>
                </a:cubicBezTo>
                <a:cubicBezTo>
                  <a:pt x="919540" y="241881"/>
                  <a:pt x="917230" y="234903"/>
                  <a:pt x="914691" y="228451"/>
                </a:cubicBezTo>
                <a:lnTo>
                  <a:pt x="911689" y="222708"/>
                </a:lnTo>
                <a:lnTo>
                  <a:pt x="883937" y="239567"/>
                </a:lnTo>
                <a:lnTo>
                  <a:pt x="885412" y="242225"/>
                </a:lnTo>
                <a:cubicBezTo>
                  <a:pt x="891243" y="237736"/>
                  <a:pt x="897426" y="241386"/>
                  <a:pt x="899957" y="253446"/>
                </a:cubicBezTo>
                <a:cubicBezTo>
                  <a:pt x="895600" y="245591"/>
                  <a:pt x="895952" y="253725"/>
                  <a:pt x="891947" y="254005"/>
                </a:cubicBezTo>
                <a:cubicBezTo>
                  <a:pt x="889592" y="246011"/>
                  <a:pt x="889592" y="246011"/>
                  <a:pt x="889592" y="246011"/>
                </a:cubicBezTo>
                <a:cubicBezTo>
                  <a:pt x="887765" y="250220"/>
                  <a:pt x="887589" y="246151"/>
                  <a:pt x="883584" y="246430"/>
                </a:cubicBezTo>
                <a:cubicBezTo>
                  <a:pt x="887941" y="254285"/>
                  <a:pt x="889944" y="254145"/>
                  <a:pt x="890472" y="266348"/>
                </a:cubicBezTo>
                <a:cubicBezTo>
                  <a:pt x="892124" y="258074"/>
                  <a:pt x="898305" y="261719"/>
                  <a:pt x="904313" y="261300"/>
                </a:cubicBezTo>
                <a:cubicBezTo>
                  <a:pt x="898129" y="257655"/>
                  <a:pt x="903189" y="281777"/>
                  <a:pt x="903189" y="281777"/>
                </a:cubicBezTo>
                <a:cubicBezTo>
                  <a:pt x="907021" y="277429"/>
                  <a:pt x="903961" y="253167"/>
                  <a:pt x="910673" y="269015"/>
                </a:cubicBezTo>
                <a:cubicBezTo>
                  <a:pt x="906669" y="269295"/>
                  <a:pt x="907021" y="277429"/>
                  <a:pt x="907373" y="285567"/>
                </a:cubicBezTo>
                <a:cubicBezTo>
                  <a:pt x="911201" y="281219"/>
                  <a:pt x="911730" y="293422"/>
                  <a:pt x="913730" y="293282"/>
                </a:cubicBezTo>
                <a:cubicBezTo>
                  <a:pt x="911730" y="293422"/>
                  <a:pt x="910078" y="301695"/>
                  <a:pt x="908253" y="305900"/>
                </a:cubicBezTo>
                <a:cubicBezTo>
                  <a:pt x="912433" y="309689"/>
                  <a:pt x="904597" y="314314"/>
                  <a:pt x="908781" y="318103"/>
                </a:cubicBezTo>
                <a:cubicBezTo>
                  <a:pt x="912609" y="313754"/>
                  <a:pt x="912609" y="313754"/>
                  <a:pt x="914610" y="313615"/>
                </a:cubicBezTo>
                <a:cubicBezTo>
                  <a:pt x="915138" y="325818"/>
                  <a:pt x="923325" y="329324"/>
                  <a:pt x="919849" y="341806"/>
                </a:cubicBezTo>
                <a:cubicBezTo>
                  <a:pt x="915666" y="338021"/>
                  <a:pt x="915842" y="342086"/>
                  <a:pt x="911662" y="338301"/>
                </a:cubicBezTo>
                <a:cubicBezTo>
                  <a:pt x="912189" y="350500"/>
                  <a:pt x="914017" y="346295"/>
                  <a:pt x="914193" y="350360"/>
                </a:cubicBezTo>
                <a:cubicBezTo>
                  <a:pt x="910365" y="354709"/>
                  <a:pt x="908537" y="358913"/>
                  <a:pt x="906886" y="367188"/>
                </a:cubicBezTo>
                <a:cubicBezTo>
                  <a:pt x="906886" y="367188"/>
                  <a:pt x="909593" y="383316"/>
                  <a:pt x="907589" y="383455"/>
                </a:cubicBezTo>
                <a:cubicBezTo>
                  <a:pt x="904885" y="367327"/>
                  <a:pt x="899581" y="384015"/>
                  <a:pt x="895401" y="380230"/>
                </a:cubicBezTo>
                <a:cubicBezTo>
                  <a:pt x="899405" y="379950"/>
                  <a:pt x="897932" y="392289"/>
                  <a:pt x="896104" y="396497"/>
                </a:cubicBezTo>
                <a:cubicBezTo>
                  <a:pt x="900109" y="396218"/>
                  <a:pt x="901936" y="392009"/>
                  <a:pt x="902464" y="404212"/>
                </a:cubicBezTo>
                <a:cubicBezTo>
                  <a:pt x="898284" y="400427"/>
                  <a:pt x="894453" y="404771"/>
                  <a:pt x="892628" y="408981"/>
                </a:cubicBezTo>
                <a:cubicBezTo>
                  <a:pt x="891451" y="404983"/>
                  <a:pt x="890318" y="402002"/>
                  <a:pt x="889413" y="398495"/>
                </a:cubicBezTo>
                <a:lnTo>
                  <a:pt x="888451" y="391385"/>
                </a:lnTo>
                <a:lnTo>
                  <a:pt x="894016" y="389511"/>
                </a:lnTo>
                <a:cubicBezTo>
                  <a:pt x="896096" y="389511"/>
                  <a:pt x="897655" y="389511"/>
                  <a:pt x="896616" y="387587"/>
                </a:cubicBezTo>
                <a:cubicBezTo>
                  <a:pt x="895576" y="387587"/>
                  <a:pt x="892977" y="387587"/>
                  <a:pt x="890899" y="388068"/>
                </a:cubicBezTo>
                <a:lnTo>
                  <a:pt x="888434" y="391261"/>
                </a:lnTo>
                <a:lnTo>
                  <a:pt x="887567" y="384853"/>
                </a:lnTo>
                <a:cubicBezTo>
                  <a:pt x="885565" y="384993"/>
                  <a:pt x="885740" y="389062"/>
                  <a:pt x="883913" y="393268"/>
                </a:cubicBezTo>
                <a:cubicBezTo>
                  <a:pt x="890096" y="396917"/>
                  <a:pt x="884617" y="409540"/>
                  <a:pt x="887148" y="421600"/>
                </a:cubicBezTo>
                <a:cubicBezTo>
                  <a:pt x="883144" y="421878"/>
                  <a:pt x="885497" y="429873"/>
                  <a:pt x="881668" y="434222"/>
                </a:cubicBezTo>
                <a:cubicBezTo>
                  <a:pt x="880964" y="417954"/>
                  <a:pt x="876608" y="410099"/>
                  <a:pt x="880260" y="401685"/>
                </a:cubicBezTo>
                <a:cubicBezTo>
                  <a:pt x="876255" y="401965"/>
                  <a:pt x="874078" y="398035"/>
                  <a:pt x="872252" y="402244"/>
                </a:cubicBezTo>
                <a:cubicBezTo>
                  <a:pt x="869543" y="386112"/>
                  <a:pt x="867015" y="374052"/>
                  <a:pt x="862835" y="370263"/>
                </a:cubicBezTo>
                <a:cubicBezTo>
                  <a:pt x="861007" y="374472"/>
                  <a:pt x="863187" y="378397"/>
                  <a:pt x="861359" y="382607"/>
                </a:cubicBezTo>
                <a:cubicBezTo>
                  <a:pt x="859004" y="374612"/>
                  <a:pt x="857179" y="378816"/>
                  <a:pt x="856651" y="366618"/>
                </a:cubicBezTo>
                <a:cubicBezTo>
                  <a:pt x="858476" y="362409"/>
                  <a:pt x="861007" y="374472"/>
                  <a:pt x="860479" y="362269"/>
                </a:cubicBezTo>
                <a:cubicBezTo>
                  <a:pt x="854471" y="362688"/>
                  <a:pt x="852118" y="354695"/>
                  <a:pt x="847938" y="350908"/>
                </a:cubicBezTo>
                <a:cubicBezTo>
                  <a:pt x="848894" y="349822"/>
                  <a:pt x="849933" y="347708"/>
                  <a:pt x="851023" y="345337"/>
                </a:cubicBezTo>
                <a:lnTo>
                  <a:pt x="852722" y="341773"/>
                </a:lnTo>
                <a:lnTo>
                  <a:pt x="853444" y="344419"/>
                </a:lnTo>
                <a:cubicBezTo>
                  <a:pt x="855291" y="346942"/>
                  <a:pt x="857274" y="346803"/>
                  <a:pt x="858081" y="342502"/>
                </a:cubicBezTo>
                <a:lnTo>
                  <a:pt x="855788" y="336633"/>
                </a:lnTo>
                <a:lnTo>
                  <a:pt x="857944" y="334144"/>
                </a:lnTo>
                <a:cubicBezTo>
                  <a:pt x="859122" y="333807"/>
                  <a:pt x="860292" y="334745"/>
                  <a:pt x="861427" y="337726"/>
                </a:cubicBezTo>
                <a:cubicBezTo>
                  <a:pt x="861779" y="345861"/>
                  <a:pt x="859599" y="341936"/>
                  <a:pt x="859951" y="350069"/>
                </a:cubicBezTo>
                <a:cubicBezTo>
                  <a:pt x="864131" y="353855"/>
                  <a:pt x="863955" y="349790"/>
                  <a:pt x="868136" y="353575"/>
                </a:cubicBezTo>
                <a:cubicBezTo>
                  <a:pt x="867960" y="349510"/>
                  <a:pt x="869787" y="345302"/>
                  <a:pt x="867432" y="337307"/>
                </a:cubicBezTo>
                <a:cubicBezTo>
                  <a:pt x="867432" y="337307"/>
                  <a:pt x="865430" y="337446"/>
                  <a:pt x="865255" y="333377"/>
                </a:cubicBezTo>
                <a:cubicBezTo>
                  <a:pt x="864727" y="321179"/>
                  <a:pt x="868731" y="320899"/>
                  <a:pt x="872560" y="316551"/>
                </a:cubicBezTo>
                <a:cubicBezTo>
                  <a:pt x="866200" y="308835"/>
                  <a:pt x="865144" y="284433"/>
                  <a:pt x="864616" y="272231"/>
                </a:cubicBezTo>
                <a:cubicBezTo>
                  <a:pt x="862439" y="268305"/>
                  <a:pt x="860435" y="268445"/>
                  <a:pt x="856431" y="268724"/>
                </a:cubicBezTo>
                <a:cubicBezTo>
                  <a:pt x="858169" y="262483"/>
                  <a:pt x="857624" y="261501"/>
                  <a:pt x="856350" y="261080"/>
                </a:cubicBezTo>
                <a:lnTo>
                  <a:pt x="853320" y="258168"/>
                </a:lnTo>
                <a:lnTo>
                  <a:pt x="850823" y="259685"/>
                </a:lnTo>
                <a:lnTo>
                  <a:pt x="851051" y="260432"/>
                </a:lnTo>
                <a:cubicBezTo>
                  <a:pt x="851749" y="264972"/>
                  <a:pt x="852425" y="269005"/>
                  <a:pt x="854428" y="268865"/>
                </a:cubicBezTo>
                <a:cubicBezTo>
                  <a:pt x="856959" y="280924"/>
                  <a:pt x="861139" y="284713"/>
                  <a:pt x="861667" y="296917"/>
                </a:cubicBezTo>
                <a:cubicBezTo>
                  <a:pt x="856012" y="305470"/>
                  <a:pt x="856959" y="280924"/>
                  <a:pt x="849126" y="285552"/>
                </a:cubicBezTo>
                <a:cubicBezTo>
                  <a:pt x="850951" y="281343"/>
                  <a:pt x="848774" y="277418"/>
                  <a:pt x="848598" y="273349"/>
                </a:cubicBezTo>
                <a:cubicBezTo>
                  <a:pt x="844418" y="269563"/>
                  <a:pt x="847123" y="285691"/>
                  <a:pt x="842942" y="281902"/>
                </a:cubicBezTo>
                <a:cubicBezTo>
                  <a:pt x="840939" y="282042"/>
                  <a:pt x="842414" y="269703"/>
                  <a:pt x="840410" y="269843"/>
                </a:cubicBezTo>
                <a:cubicBezTo>
                  <a:pt x="838762" y="278117"/>
                  <a:pt x="842942" y="281902"/>
                  <a:pt x="841114" y="286112"/>
                </a:cubicBezTo>
                <a:cubicBezTo>
                  <a:pt x="842942" y="281902"/>
                  <a:pt x="845122" y="285831"/>
                  <a:pt x="845650" y="298034"/>
                </a:cubicBezTo>
                <a:cubicBezTo>
                  <a:pt x="841819" y="302380"/>
                  <a:pt x="836582" y="274188"/>
                  <a:pt x="833458" y="294804"/>
                </a:cubicBezTo>
                <a:cubicBezTo>
                  <a:pt x="839466" y="294385"/>
                  <a:pt x="839466" y="294385"/>
                  <a:pt x="839466" y="294385"/>
                </a:cubicBezTo>
                <a:cubicBezTo>
                  <a:pt x="839818" y="302519"/>
                  <a:pt x="841819" y="302380"/>
                  <a:pt x="839995" y="306588"/>
                </a:cubicBezTo>
                <a:cubicBezTo>
                  <a:pt x="835462" y="294664"/>
                  <a:pt x="836342" y="315001"/>
                  <a:pt x="834514" y="319207"/>
                </a:cubicBezTo>
                <a:cubicBezTo>
                  <a:pt x="836870" y="327200"/>
                  <a:pt x="838695" y="322996"/>
                  <a:pt x="841226" y="335055"/>
                </a:cubicBezTo>
                <a:cubicBezTo>
                  <a:pt x="837222" y="335335"/>
                  <a:pt x="841754" y="347258"/>
                  <a:pt x="839750" y="347399"/>
                </a:cubicBezTo>
                <a:cubicBezTo>
                  <a:pt x="837750" y="347538"/>
                  <a:pt x="836694" y="323136"/>
                  <a:pt x="835218" y="335475"/>
                </a:cubicBezTo>
                <a:cubicBezTo>
                  <a:pt x="837574" y="343473"/>
                  <a:pt x="835746" y="347679"/>
                  <a:pt x="838102" y="355672"/>
                </a:cubicBezTo>
                <a:cubicBezTo>
                  <a:pt x="842106" y="355393"/>
                  <a:pt x="841754" y="347258"/>
                  <a:pt x="844107" y="355253"/>
                </a:cubicBezTo>
                <a:cubicBezTo>
                  <a:pt x="840631" y="367736"/>
                  <a:pt x="833921" y="351887"/>
                  <a:pt x="834098" y="355953"/>
                </a:cubicBezTo>
                <a:cubicBezTo>
                  <a:pt x="836450" y="363946"/>
                  <a:pt x="838630" y="367877"/>
                  <a:pt x="838982" y="376010"/>
                </a:cubicBezTo>
                <a:cubicBezTo>
                  <a:pt x="835153" y="380354"/>
                  <a:pt x="835505" y="388488"/>
                  <a:pt x="831499" y="388768"/>
                </a:cubicBezTo>
                <a:cubicBezTo>
                  <a:pt x="832798" y="372360"/>
                  <a:pt x="825317" y="385123"/>
                  <a:pt x="824965" y="376988"/>
                </a:cubicBezTo>
                <a:cubicBezTo>
                  <a:pt x="824437" y="364785"/>
                  <a:pt x="828970" y="376709"/>
                  <a:pt x="832798" y="372360"/>
                </a:cubicBezTo>
                <a:cubicBezTo>
                  <a:pt x="830442" y="364366"/>
                  <a:pt x="830442" y="364366"/>
                  <a:pt x="832094" y="356092"/>
                </a:cubicBezTo>
                <a:cubicBezTo>
                  <a:pt x="826438" y="364645"/>
                  <a:pt x="823909" y="352585"/>
                  <a:pt x="825382" y="340242"/>
                </a:cubicBezTo>
                <a:cubicBezTo>
                  <a:pt x="822081" y="356791"/>
                  <a:pt x="817197" y="336733"/>
                  <a:pt x="807361" y="341501"/>
                </a:cubicBezTo>
                <a:cubicBezTo>
                  <a:pt x="810242" y="361699"/>
                  <a:pt x="805709" y="349775"/>
                  <a:pt x="803532" y="345850"/>
                </a:cubicBezTo>
                <a:cubicBezTo>
                  <a:pt x="803709" y="349915"/>
                  <a:pt x="808241" y="361838"/>
                  <a:pt x="806413" y="366043"/>
                </a:cubicBezTo>
                <a:cubicBezTo>
                  <a:pt x="804412" y="366183"/>
                  <a:pt x="804236" y="362118"/>
                  <a:pt x="802233" y="362259"/>
                </a:cubicBezTo>
                <a:cubicBezTo>
                  <a:pt x="802761" y="374457"/>
                  <a:pt x="798933" y="378806"/>
                  <a:pt x="799285" y="386940"/>
                </a:cubicBezTo>
                <a:cubicBezTo>
                  <a:pt x="801288" y="386800"/>
                  <a:pt x="801288" y="386800"/>
                  <a:pt x="801464" y="390865"/>
                </a:cubicBezTo>
                <a:cubicBezTo>
                  <a:pt x="799285" y="386940"/>
                  <a:pt x="795456" y="391284"/>
                  <a:pt x="791100" y="383429"/>
                </a:cubicBezTo>
                <a:cubicBezTo>
                  <a:pt x="792573" y="371091"/>
                  <a:pt x="789339" y="342759"/>
                  <a:pt x="785159" y="338970"/>
                </a:cubicBezTo>
                <a:cubicBezTo>
                  <a:pt x="786808" y="330696"/>
                  <a:pt x="792288" y="318078"/>
                  <a:pt x="789932" y="310084"/>
                </a:cubicBezTo>
                <a:cubicBezTo>
                  <a:pt x="788107" y="314287"/>
                  <a:pt x="788283" y="318357"/>
                  <a:pt x="784279" y="318636"/>
                </a:cubicBezTo>
                <a:cubicBezTo>
                  <a:pt x="784103" y="314567"/>
                  <a:pt x="785576" y="302229"/>
                  <a:pt x="783575" y="302368"/>
                </a:cubicBezTo>
                <a:cubicBezTo>
                  <a:pt x="779920" y="310782"/>
                  <a:pt x="782452" y="322841"/>
                  <a:pt x="780976" y="335185"/>
                </a:cubicBezTo>
                <a:cubicBezTo>
                  <a:pt x="783155" y="339109"/>
                  <a:pt x="785159" y="338970"/>
                  <a:pt x="783683" y="351313"/>
                </a:cubicBezTo>
                <a:cubicBezTo>
                  <a:pt x="781504" y="347388"/>
                  <a:pt x="781856" y="355521"/>
                  <a:pt x="779856" y="355662"/>
                </a:cubicBezTo>
                <a:cubicBezTo>
                  <a:pt x="776555" y="372209"/>
                  <a:pt x="779788" y="400537"/>
                  <a:pt x="776488" y="417089"/>
                </a:cubicBezTo>
                <a:cubicBezTo>
                  <a:pt x="778491" y="416949"/>
                  <a:pt x="777787" y="400677"/>
                  <a:pt x="782144" y="408535"/>
                </a:cubicBezTo>
                <a:cubicBezTo>
                  <a:pt x="782496" y="416669"/>
                  <a:pt x="778491" y="416949"/>
                  <a:pt x="778843" y="425083"/>
                </a:cubicBezTo>
                <a:cubicBezTo>
                  <a:pt x="780844" y="424944"/>
                  <a:pt x="782848" y="424804"/>
                  <a:pt x="783023" y="428868"/>
                </a:cubicBezTo>
                <a:cubicBezTo>
                  <a:pt x="781020" y="429009"/>
                  <a:pt x="779019" y="429149"/>
                  <a:pt x="779195" y="433218"/>
                </a:cubicBezTo>
                <a:cubicBezTo>
                  <a:pt x="781548" y="441211"/>
                  <a:pt x="783728" y="445136"/>
                  <a:pt x="784080" y="453271"/>
                </a:cubicBezTo>
                <a:cubicBezTo>
                  <a:pt x="778247" y="457759"/>
                  <a:pt x="781131" y="477956"/>
                  <a:pt x="785312" y="481742"/>
                </a:cubicBezTo>
                <a:cubicBezTo>
                  <a:pt x="785840" y="493946"/>
                  <a:pt x="784012" y="498150"/>
                  <a:pt x="780536" y="510633"/>
                </a:cubicBezTo>
                <a:cubicBezTo>
                  <a:pt x="776004" y="498709"/>
                  <a:pt x="779656" y="490295"/>
                  <a:pt x="779128" y="478096"/>
                </a:cubicBezTo>
                <a:cubicBezTo>
                  <a:pt x="770943" y="474587"/>
                  <a:pt x="774880" y="519187"/>
                  <a:pt x="778532" y="510773"/>
                </a:cubicBezTo>
                <a:cubicBezTo>
                  <a:pt x="776884" y="519047"/>
                  <a:pt x="774704" y="515117"/>
                  <a:pt x="772703" y="515257"/>
                </a:cubicBezTo>
                <a:cubicBezTo>
                  <a:pt x="775056" y="523252"/>
                  <a:pt x="768874" y="519606"/>
                  <a:pt x="771227" y="527600"/>
                </a:cubicBezTo>
                <a:cubicBezTo>
                  <a:pt x="773231" y="527460"/>
                  <a:pt x="775232" y="527321"/>
                  <a:pt x="775408" y="531389"/>
                </a:cubicBezTo>
                <a:cubicBezTo>
                  <a:pt x="773583" y="535595"/>
                  <a:pt x="771580" y="535735"/>
                  <a:pt x="769755" y="539943"/>
                </a:cubicBezTo>
                <a:cubicBezTo>
                  <a:pt x="772635" y="560137"/>
                  <a:pt x="772812" y="564206"/>
                  <a:pt x="773868" y="588608"/>
                </a:cubicBezTo>
                <a:cubicBezTo>
                  <a:pt x="776048" y="592537"/>
                  <a:pt x="778047" y="592397"/>
                  <a:pt x="780404" y="600392"/>
                </a:cubicBezTo>
                <a:cubicBezTo>
                  <a:pt x="778752" y="608665"/>
                  <a:pt x="778752" y="608665"/>
                  <a:pt x="781283" y="620725"/>
                </a:cubicBezTo>
                <a:cubicBezTo>
                  <a:pt x="779280" y="620865"/>
                  <a:pt x="777279" y="621004"/>
                  <a:pt x="777455" y="625073"/>
                </a:cubicBezTo>
                <a:lnTo>
                  <a:pt x="777520" y="626025"/>
                </a:lnTo>
                <a:lnTo>
                  <a:pt x="776834" y="626257"/>
                </a:lnTo>
                <a:cubicBezTo>
                  <a:pt x="773915" y="625294"/>
                  <a:pt x="771261" y="622408"/>
                  <a:pt x="767013" y="618559"/>
                </a:cubicBezTo>
                <a:cubicBezTo>
                  <a:pt x="767013" y="626256"/>
                  <a:pt x="767013" y="630105"/>
                  <a:pt x="767013" y="633955"/>
                </a:cubicBezTo>
                <a:cubicBezTo>
                  <a:pt x="769137" y="635879"/>
                  <a:pt x="771791" y="633955"/>
                  <a:pt x="774712" y="632511"/>
                </a:cubicBezTo>
                <a:lnTo>
                  <a:pt x="777995" y="633022"/>
                </a:lnTo>
                <a:lnTo>
                  <a:pt x="778144" y="635223"/>
                </a:lnTo>
                <a:cubicBezTo>
                  <a:pt x="778983" y="637205"/>
                  <a:pt x="780072" y="639170"/>
                  <a:pt x="780336" y="645271"/>
                </a:cubicBezTo>
                <a:cubicBezTo>
                  <a:pt x="776332" y="645551"/>
                  <a:pt x="774331" y="645691"/>
                  <a:pt x="772151" y="641762"/>
                </a:cubicBezTo>
                <a:lnTo>
                  <a:pt x="771480" y="649454"/>
                </a:lnTo>
                <a:lnTo>
                  <a:pt x="765173" y="650759"/>
                </a:lnTo>
                <a:cubicBezTo>
                  <a:pt x="765173" y="646756"/>
                  <a:pt x="765173" y="646756"/>
                  <a:pt x="765173" y="638748"/>
                </a:cubicBezTo>
                <a:cubicBezTo>
                  <a:pt x="758868" y="638748"/>
                  <a:pt x="754663" y="646755"/>
                  <a:pt x="752560" y="634744"/>
                </a:cubicBezTo>
                <a:lnTo>
                  <a:pt x="741203" y="635337"/>
                </a:lnTo>
                <a:lnTo>
                  <a:pt x="734773" y="623036"/>
                </a:lnTo>
                <a:cubicBezTo>
                  <a:pt x="738602" y="618688"/>
                  <a:pt x="740958" y="626682"/>
                  <a:pt x="741134" y="630751"/>
                </a:cubicBezTo>
                <a:cubicBezTo>
                  <a:pt x="742785" y="622477"/>
                  <a:pt x="747493" y="638465"/>
                  <a:pt x="746789" y="622198"/>
                </a:cubicBezTo>
                <a:cubicBezTo>
                  <a:pt x="742609" y="618408"/>
                  <a:pt x="738602" y="618688"/>
                  <a:pt x="738074" y="606489"/>
                </a:cubicBezTo>
                <a:cubicBezTo>
                  <a:pt x="735545" y="594426"/>
                  <a:pt x="739725" y="598214"/>
                  <a:pt x="739549" y="594145"/>
                </a:cubicBezTo>
                <a:cubicBezTo>
                  <a:pt x="735193" y="586291"/>
                  <a:pt x="728833" y="578577"/>
                  <a:pt x="730133" y="562169"/>
                </a:cubicBezTo>
                <a:cubicBezTo>
                  <a:pt x="725949" y="558379"/>
                  <a:pt x="728481" y="570442"/>
                  <a:pt x="724477" y="570722"/>
                </a:cubicBezTo>
                <a:cubicBezTo>
                  <a:pt x="721945" y="558658"/>
                  <a:pt x="725597" y="550245"/>
                  <a:pt x="723420" y="546319"/>
                </a:cubicBezTo>
                <a:cubicBezTo>
                  <a:pt x="721594" y="550525"/>
                  <a:pt x="721945" y="558658"/>
                  <a:pt x="720120" y="562868"/>
                </a:cubicBezTo>
                <a:cubicBezTo>
                  <a:pt x="717941" y="558938"/>
                  <a:pt x="717941" y="558938"/>
                  <a:pt x="715763" y="555013"/>
                </a:cubicBezTo>
                <a:cubicBezTo>
                  <a:pt x="717589" y="550804"/>
                  <a:pt x="721769" y="554594"/>
                  <a:pt x="721417" y="546459"/>
                </a:cubicBezTo>
                <a:cubicBezTo>
                  <a:pt x="719239" y="542530"/>
                  <a:pt x="717061" y="538605"/>
                  <a:pt x="713057" y="538884"/>
                </a:cubicBezTo>
                <a:cubicBezTo>
                  <a:pt x="715412" y="546879"/>
                  <a:pt x="717589" y="550804"/>
                  <a:pt x="713760" y="555153"/>
                </a:cubicBezTo>
                <a:cubicBezTo>
                  <a:pt x="711580" y="551224"/>
                  <a:pt x="709228" y="543229"/>
                  <a:pt x="707049" y="539305"/>
                </a:cubicBezTo>
                <a:cubicBezTo>
                  <a:pt x="711757" y="555293"/>
                  <a:pt x="712461" y="571560"/>
                  <a:pt x="709160" y="588108"/>
                </a:cubicBezTo>
                <a:cubicBezTo>
                  <a:pt x="713165" y="587829"/>
                  <a:pt x="711516" y="596103"/>
                  <a:pt x="713869" y="604097"/>
                </a:cubicBezTo>
                <a:cubicBezTo>
                  <a:pt x="711869" y="604237"/>
                  <a:pt x="707688" y="600451"/>
                  <a:pt x="710040" y="608446"/>
                </a:cubicBezTo>
                <a:cubicBezTo>
                  <a:pt x="712220" y="612371"/>
                  <a:pt x="712044" y="608306"/>
                  <a:pt x="714397" y="616300"/>
                </a:cubicBezTo>
                <a:cubicBezTo>
                  <a:pt x="711692" y="600171"/>
                  <a:pt x="718821" y="579275"/>
                  <a:pt x="721528" y="595403"/>
                </a:cubicBezTo>
                <a:cubicBezTo>
                  <a:pt x="721704" y="599472"/>
                  <a:pt x="720054" y="607748"/>
                  <a:pt x="722056" y="607607"/>
                </a:cubicBezTo>
                <a:cubicBezTo>
                  <a:pt x="724058" y="607467"/>
                  <a:pt x="725532" y="595124"/>
                  <a:pt x="726061" y="607327"/>
                </a:cubicBezTo>
                <a:cubicBezTo>
                  <a:pt x="722232" y="611672"/>
                  <a:pt x="728590" y="619387"/>
                  <a:pt x="728590" y="619387"/>
                </a:cubicBezTo>
                <a:lnTo>
                  <a:pt x="729080" y="630728"/>
                </a:lnTo>
                <a:lnTo>
                  <a:pt x="719714" y="629436"/>
                </a:lnTo>
                <a:lnTo>
                  <a:pt x="718181" y="628274"/>
                </a:lnTo>
                <a:cubicBezTo>
                  <a:pt x="716929" y="628362"/>
                  <a:pt x="715927" y="628432"/>
                  <a:pt x="714749" y="624434"/>
                </a:cubicBezTo>
                <a:cubicBezTo>
                  <a:pt x="712748" y="624574"/>
                  <a:pt x="710921" y="628779"/>
                  <a:pt x="711097" y="632848"/>
                </a:cubicBezTo>
                <a:lnTo>
                  <a:pt x="711486" y="633426"/>
                </a:lnTo>
                <a:lnTo>
                  <a:pt x="704209" y="638748"/>
                </a:lnTo>
                <a:cubicBezTo>
                  <a:pt x="704209" y="634744"/>
                  <a:pt x="702107" y="630741"/>
                  <a:pt x="702107" y="630741"/>
                </a:cubicBezTo>
                <a:cubicBezTo>
                  <a:pt x="697901" y="634744"/>
                  <a:pt x="693696" y="638748"/>
                  <a:pt x="687390" y="638748"/>
                </a:cubicBezTo>
                <a:cubicBezTo>
                  <a:pt x="691594" y="634744"/>
                  <a:pt x="691594" y="622733"/>
                  <a:pt x="693696" y="610722"/>
                </a:cubicBezTo>
                <a:cubicBezTo>
                  <a:pt x="691594" y="610721"/>
                  <a:pt x="691594" y="606718"/>
                  <a:pt x="691594" y="606718"/>
                </a:cubicBezTo>
                <a:cubicBezTo>
                  <a:pt x="687391" y="614725"/>
                  <a:pt x="687391" y="594706"/>
                  <a:pt x="685288" y="610722"/>
                </a:cubicBezTo>
                <a:lnTo>
                  <a:pt x="689493" y="610722"/>
                </a:lnTo>
                <a:cubicBezTo>
                  <a:pt x="689493" y="614725"/>
                  <a:pt x="685288" y="622733"/>
                  <a:pt x="689493" y="622733"/>
                </a:cubicBezTo>
                <a:cubicBezTo>
                  <a:pt x="689493" y="626736"/>
                  <a:pt x="687391" y="626737"/>
                  <a:pt x="685288" y="626737"/>
                </a:cubicBezTo>
                <a:cubicBezTo>
                  <a:pt x="687391" y="618728"/>
                  <a:pt x="685288" y="618729"/>
                  <a:pt x="685288" y="610722"/>
                </a:cubicBezTo>
                <a:cubicBezTo>
                  <a:pt x="683186" y="598710"/>
                  <a:pt x="683185" y="594706"/>
                  <a:pt x="685288" y="586699"/>
                </a:cubicBezTo>
                <a:cubicBezTo>
                  <a:pt x="685288" y="590702"/>
                  <a:pt x="687391" y="590703"/>
                  <a:pt x="687391" y="582695"/>
                </a:cubicBezTo>
                <a:cubicBezTo>
                  <a:pt x="685288" y="582695"/>
                  <a:pt x="681083" y="586699"/>
                  <a:pt x="678980" y="594706"/>
                </a:cubicBezTo>
                <a:cubicBezTo>
                  <a:pt x="676878" y="594706"/>
                  <a:pt x="672672" y="590703"/>
                  <a:pt x="674775" y="582695"/>
                </a:cubicBezTo>
                <a:cubicBezTo>
                  <a:pt x="672672" y="574687"/>
                  <a:pt x="670572" y="574688"/>
                  <a:pt x="668470" y="582695"/>
                </a:cubicBezTo>
                <a:cubicBezTo>
                  <a:pt x="668470" y="570684"/>
                  <a:pt x="662162" y="574688"/>
                  <a:pt x="664265" y="562676"/>
                </a:cubicBezTo>
                <a:cubicBezTo>
                  <a:pt x="662162" y="562676"/>
                  <a:pt x="664265" y="578692"/>
                  <a:pt x="660060" y="574687"/>
                </a:cubicBezTo>
                <a:cubicBezTo>
                  <a:pt x="656906" y="565679"/>
                  <a:pt x="647840" y="567931"/>
                  <a:pt x="639069" y="576376"/>
                </a:cubicBezTo>
                <a:lnTo>
                  <a:pt x="630873" y="586400"/>
                </a:lnTo>
                <a:lnTo>
                  <a:pt x="630975" y="586416"/>
                </a:lnTo>
                <a:lnTo>
                  <a:pt x="632468" y="585198"/>
                </a:lnTo>
                <a:cubicBezTo>
                  <a:pt x="632731" y="585697"/>
                  <a:pt x="632731" y="586699"/>
                  <a:pt x="632731" y="586699"/>
                </a:cubicBezTo>
                <a:lnTo>
                  <a:pt x="630975" y="586416"/>
                </a:lnTo>
                <a:lnTo>
                  <a:pt x="630628" y="586699"/>
                </a:lnTo>
                <a:lnTo>
                  <a:pt x="630873" y="586400"/>
                </a:lnTo>
                <a:lnTo>
                  <a:pt x="626128" y="585636"/>
                </a:lnTo>
                <a:cubicBezTo>
                  <a:pt x="619329" y="581694"/>
                  <a:pt x="612233" y="572686"/>
                  <a:pt x="607502" y="590703"/>
                </a:cubicBezTo>
                <a:cubicBezTo>
                  <a:pt x="605400" y="590703"/>
                  <a:pt x="609605" y="582695"/>
                  <a:pt x="605400" y="582695"/>
                </a:cubicBezTo>
                <a:cubicBezTo>
                  <a:pt x="605400" y="582695"/>
                  <a:pt x="605400" y="586699"/>
                  <a:pt x="603297" y="582695"/>
                </a:cubicBezTo>
                <a:cubicBezTo>
                  <a:pt x="605400" y="582695"/>
                  <a:pt x="605400" y="578692"/>
                  <a:pt x="605400" y="574688"/>
                </a:cubicBezTo>
                <a:cubicBezTo>
                  <a:pt x="607502" y="578691"/>
                  <a:pt x="609605" y="578692"/>
                  <a:pt x="609605" y="570684"/>
                </a:cubicBezTo>
                <a:cubicBezTo>
                  <a:pt x="594889" y="566680"/>
                  <a:pt x="578072" y="570684"/>
                  <a:pt x="567558" y="570683"/>
                </a:cubicBezTo>
                <a:cubicBezTo>
                  <a:pt x="563356" y="566679"/>
                  <a:pt x="561254" y="578692"/>
                  <a:pt x="559151" y="566680"/>
                </a:cubicBezTo>
                <a:cubicBezTo>
                  <a:pt x="559151" y="574687"/>
                  <a:pt x="561254" y="570683"/>
                  <a:pt x="561254" y="574687"/>
                </a:cubicBezTo>
                <a:cubicBezTo>
                  <a:pt x="559151" y="578692"/>
                  <a:pt x="559151" y="582695"/>
                  <a:pt x="557049" y="582695"/>
                </a:cubicBezTo>
                <a:cubicBezTo>
                  <a:pt x="554946" y="574688"/>
                  <a:pt x="548638" y="578691"/>
                  <a:pt x="542333" y="586699"/>
                </a:cubicBezTo>
                <a:cubicBezTo>
                  <a:pt x="531820" y="578692"/>
                  <a:pt x="521309" y="598711"/>
                  <a:pt x="515001" y="586698"/>
                </a:cubicBezTo>
                <a:cubicBezTo>
                  <a:pt x="506594" y="598711"/>
                  <a:pt x="487672" y="578692"/>
                  <a:pt x="479262" y="598711"/>
                </a:cubicBezTo>
                <a:cubicBezTo>
                  <a:pt x="479262" y="598711"/>
                  <a:pt x="477160" y="598711"/>
                  <a:pt x="477160" y="594706"/>
                </a:cubicBezTo>
                <a:cubicBezTo>
                  <a:pt x="472958" y="590703"/>
                  <a:pt x="477160" y="606718"/>
                  <a:pt x="472958" y="606718"/>
                </a:cubicBezTo>
                <a:cubicBezTo>
                  <a:pt x="470855" y="606718"/>
                  <a:pt x="470855" y="598711"/>
                  <a:pt x="468752" y="598711"/>
                </a:cubicBezTo>
                <a:cubicBezTo>
                  <a:pt x="466650" y="606718"/>
                  <a:pt x="464547" y="606718"/>
                  <a:pt x="464547" y="610722"/>
                </a:cubicBezTo>
                <a:cubicBezTo>
                  <a:pt x="462444" y="606717"/>
                  <a:pt x="462444" y="598711"/>
                  <a:pt x="458239" y="598710"/>
                </a:cubicBezTo>
                <a:cubicBezTo>
                  <a:pt x="458239" y="610722"/>
                  <a:pt x="454037" y="598710"/>
                  <a:pt x="451934" y="594706"/>
                </a:cubicBezTo>
                <a:lnTo>
                  <a:pt x="447272" y="596978"/>
                </a:lnTo>
                <a:lnTo>
                  <a:pt x="437210" y="608048"/>
                </a:lnTo>
                <a:lnTo>
                  <a:pt x="441421" y="610722"/>
                </a:lnTo>
                <a:cubicBezTo>
                  <a:pt x="441421" y="614725"/>
                  <a:pt x="443524" y="614726"/>
                  <a:pt x="443524" y="618729"/>
                </a:cubicBezTo>
                <a:cubicBezTo>
                  <a:pt x="439322" y="634744"/>
                  <a:pt x="430911" y="622733"/>
                  <a:pt x="422501" y="630741"/>
                </a:cubicBezTo>
                <a:cubicBezTo>
                  <a:pt x="433014" y="642752"/>
                  <a:pt x="439322" y="634744"/>
                  <a:pt x="449832" y="634744"/>
                </a:cubicBezTo>
                <a:cubicBezTo>
                  <a:pt x="449832" y="638748"/>
                  <a:pt x="449832" y="642752"/>
                  <a:pt x="451934" y="642752"/>
                </a:cubicBezTo>
                <a:cubicBezTo>
                  <a:pt x="456140" y="626737"/>
                  <a:pt x="475060" y="630741"/>
                  <a:pt x="479262" y="642752"/>
                </a:cubicBezTo>
                <a:cubicBezTo>
                  <a:pt x="485570" y="634744"/>
                  <a:pt x="493978" y="618728"/>
                  <a:pt x="498183" y="634744"/>
                </a:cubicBezTo>
                <a:cubicBezTo>
                  <a:pt x="496080" y="626736"/>
                  <a:pt x="510799" y="614726"/>
                  <a:pt x="510799" y="630741"/>
                </a:cubicBezTo>
                <a:cubicBezTo>
                  <a:pt x="510799" y="634744"/>
                  <a:pt x="508696" y="630741"/>
                  <a:pt x="508696" y="634744"/>
                </a:cubicBezTo>
                <a:cubicBezTo>
                  <a:pt x="510799" y="638748"/>
                  <a:pt x="515001" y="626737"/>
                  <a:pt x="517104" y="638748"/>
                </a:cubicBezTo>
                <a:cubicBezTo>
                  <a:pt x="521309" y="618728"/>
                  <a:pt x="536025" y="642752"/>
                  <a:pt x="540230" y="618729"/>
                </a:cubicBezTo>
                <a:cubicBezTo>
                  <a:pt x="544435" y="622733"/>
                  <a:pt x="544435" y="626737"/>
                  <a:pt x="542333" y="634744"/>
                </a:cubicBezTo>
                <a:cubicBezTo>
                  <a:pt x="546538" y="626736"/>
                  <a:pt x="548638" y="630741"/>
                  <a:pt x="554946" y="622733"/>
                </a:cubicBezTo>
                <a:cubicBezTo>
                  <a:pt x="559151" y="650759"/>
                  <a:pt x="578072" y="614726"/>
                  <a:pt x="584376" y="638748"/>
                </a:cubicBezTo>
                <a:cubicBezTo>
                  <a:pt x="571764" y="646755"/>
                  <a:pt x="550740" y="646755"/>
                  <a:pt x="533923" y="666774"/>
                </a:cubicBezTo>
                <a:cubicBezTo>
                  <a:pt x="540230" y="662771"/>
                  <a:pt x="546538" y="674782"/>
                  <a:pt x="550740" y="658767"/>
                </a:cubicBezTo>
                <a:cubicBezTo>
                  <a:pt x="550740" y="674782"/>
                  <a:pt x="559151" y="662771"/>
                  <a:pt x="559151" y="678786"/>
                </a:cubicBezTo>
                <a:cubicBezTo>
                  <a:pt x="550740" y="674782"/>
                  <a:pt x="536025" y="690797"/>
                  <a:pt x="531820" y="670778"/>
                </a:cubicBezTo>
                <a:cubicBezTo>
                  <a:pt x="531820" y="682790"/>
                  <a:pt x="536025" y="678785"/>
                  <a:pt x="538128" y="686793"/>
                </a:cubicBezTo>
                <a:cubicBezTo>
                  <a:pt x="529717" y="690797"/>
                  <a:pt x="523412" y="666775"/>
                  <a:pt x="517104" y="690797"/>
                </a:cubicBezTo>
                <a:cubicBezTo>
                  <a:pt x="517104" y="682790"/>
                  <a:pt x="517104" y="682790"/>
                  <a:pt x="515001" y="678786"/>
                </a:cubicBezTo>
                <a:cubicBezTo>
                  <a:pt x="508696" y="682789"/>
                  <a:pt x="498183" y="678786"/>
                  <a:pt x="491878" y="678786"/>
                </a:cubicBezTo>
                <a:cubicBezTo>
                  <a:pt x="489776" y="678786"/>
                  <a:pt x="485570" y="666775"/>
                  <a:pt x="483467" y="670778"/>
                </a:cubicBezTo>
                <a:cubicBezTo>
                  <a:pt x="479262" y="670777"/>
                  <a:pt x="477160" y="674782"/>
                  <a:pt x="475060" y="674781"/>
                </a:cubicBezTo>
                <a:cubicBezTo>
                  <a:pt x="472958" y="674781"/>
                  <a:pt x="464547" y="666775"/>
                  <a:pt x="466649" y="670778"/>
                </a:cubicBezTo>
                <a:cubicBezTo>
                  <a:pt x="462444" y="666775"/>
                  <a:pt x="458239" y="662771"/>
                  <a:pt x="454037" y="674782"/>
                </a:cubicBezTo>
                <a:cubicBezTo>
                  <a:pt x="454037" y="662771"/>
                  <a:pt x="445626" y="678786"/>
                  <a:pt x="445626" y="662771"/>
                </a:cubicBezTo>
                <a:cubicBezTo>
                  <a:pt x="441421" y="666775"/>
                  <a:pt x="441421" y="674782"/>
                  <a:pt x="437219" y="674782"/>
                </a:cubicBezTo>
                <a:cubicBezTo>
                  <a:pt x="435117" y="666775"/>
                  <a:pt x="433014" y="662771"/>
                  <a:pt x="430911" y="662771"/>
                </a:cubicBezTo>
                <a:cubicBezTo>
                  <a:pt x="422501" y="666774"/>
                  <a:pt x="416196" y="682790"/>
                  <a:pt x="403583" y="670778"/>
                </a:cubicBezTo>
                <a:cubicBezTo>
                  <a:pt x="403583" y="674782"/>
                  <a:pt x="403583" y="678786"/>
                  <a:pt x="403583" y="682790"/>
                </a:cubicBezTo>
                <a:cubicBezTo>
                  <a:pt x="395172" y="682790"/>
                  <a:pt x="386762" y="702809"/>
                  <a:pt x="382559" y="682790"/>
                </a:cubicBezTo>
                <a:cubicBezTo>
                  <a:pt x="381508" y="690798"/>
                  <a:pt x="379405" y="690798"/>
                  <a:pt x="377040" y="688796"/>
                </a:cubicBezTo>
                <a:lnTo>
                  <a:pt x="373336" y="685661"/>
                </a:lnTo>
                <a:lnTo>
                  <a:pt x="302364" y="780572"/>
                </a:lnTo>
                <a:cubicBezTo>
                  <a:pt x="111467" y="1063136"/>
                  <a:pt x="0" y="1403773"/>
                  <a:pt x="0" y="1770444"/>
                </a:cubicBezTo>
                <a:cubicBezTo>
                  <a:pt x="0" y="1892667"/>
                  <a:pt x="12385" y="2011998"/>
                  <a:pt x="35969" y="2127250"/>
                </a:cubicBezTo>
                <a:lnTo>
                  <a:pt x="77014" y="2286881"/>
                </a:lnTo>
                <a:lnTo>
                  <a:pt x="86713" y="2298996"/>
                </a:lnTo>
                <a:lnTo>
                  <a:pt x="100727" y="2301344"/>
                </a:lnTo>
                <a:lnTo>
                  <a:pt x="102525" y="2304227"/>
                </a:lnTo>
                <a:lnTo>
                  <a:pt x="102554" y="2304211"/>
                </a:lnTo>
                <a:lnTo>
                  <a:pt x="102211" y="2301593"/>
                </a:lnTo>
                <a:lnTo>
                  <a:pt x="105522" y="2302148"/>
                </a:lnTo>
                <a:lnTo>
                  <a:pt x="105292" y="2302701"/>
                </a:lnTo>
                <a:lnTo>
                  <a:pt x="102554" y="2304211"/>
                </a:lnTo>
                <a:lnTo>
                  <a:pt x="102565" y="2304291"/>
                </a:lnTo>
                <a:lnTo>
                  <a:pt x="102525" y="2304227"/>
                </a:lnTo>
                <a:lnTo>
                  <a:pt x="98425" y="2306489"/>
                </a:lnTo>
                <a:cubicBezTo>
                  <a:pt x="100548" y="2310338"/>
                  <a:pt x="103202" y="2308413"/>
                  <a:pt x="105591" y="2306489"/>
                </a:cubicBezTo>
                <a:lnTo>
                  <a:pt x="108099" y="2304836"/>
                </a:lnTo>
                <a:lnTo>
                  <a:pt x="107810" y="2310784"/>
                </a:lnTo>
                <a:cubicBezTo>
                  <a:pt x="107648" y="2312835"/>
                  <a:pt x="107735" y="2314868"/>
                  <a:pt x="108912" y="2318865"/>
                </a:cubicBezTo>
                <a:lnTo>
                  <a:pt x="109895" y="2319011"/>
                </a:lnTo>
                <a:lnTo>
                  <a:pt x="109041" y="2321883"/>
                </a:lnTo>
                <a:cubicBezTo>
                  <a:pt x="110103" y="2323809"/>
                  <a:pt x="112227" y="2322847"/>
                  <a:pt x="113554" y="2320922"/>
                </a:cubicBezTo>
                <a:lnTo>
                  <a:pt x="113500" y="2319545"/>
                </a:lnTo>
                <a:lnTo>
                  <a:pt x="117785" y="2320180"/>
                </a:lnTo>
                <a:lnTo>
                  <a:pt x="118324" y="2320410"/>
                </a:lnTo>
                <a:lnTo>
                  <a:pt x="123632" y="2334155"/>
                </a:lnTo>
                <a:cubicBezTo>
                  <a:pt x="125284" y="2325881"/>
                  <a:pt x="125812" y="2338080"/>
                  <a:pt x="127637" y="2333875"/>
                </a:cubicBezTo>
                <a:lnTo>
                  <a:pt x="123003" y="2311785"/>
                </a:lnTo>
                <a:lnTo>
                  <a:pt x="124108" y="2312264"/>
                </a:lnTo>
                <a:cubicBezTo>
                  <a:pt x="125777" y="2311302"/>
                  <a:pt x="127446" y="2310339"/>
                  <a:pt x="128557" y="2314190"/>
                </a:cubicBezTo>
                <a:cubicBezTo>
                  <a:pt x="126333" y="2306489"/>
                  <a:pt x="130782" y="2306489"/>
                  <a:pt x="130782" y="2302641"/>
                </a:cubicBezTo>
                <a:lnTo>
                  <a:pt x="130515" y="2302730"/>
                </a:lnTo>
                <a:lnTo>
                  <a:pt x="133217" y="2300340"/>
                </a:lnTo>
                <a:lnTo>
                  <a:pt x="136712" y="2297535"/>
                </a:lnTo>
                <a:lnTo>
                  <a:pt x="138871" y="2302640"/>
                </a:lnTo>
                <a:lnTo>
                  <a:pt x="138586" y="2297047"/>
                </a:lnTo>
                <a:lnTo>
                  <a:pt x="143593" y="2299728"/>
                </a:lnTo>
                <a:lnTo>
                  <a:pt x="142592" y="2303810"/>
                </a:lnTo>
                <a:lnTo>
                  <a:pt x="143398" y="2305781"/>
                </a:lnTo>
                <a:lnTo>
                  <a:pt x="139771" y="2329969"/>
                </a:lnTo>
                <a:lnTo>
                  <a:pt x="139199" y="2333754"/>
                </a:lnTo>
                <a:lnTo>
                  <a:pt x="136849" y="2333754"/>
                </a:lnTo>
                <a:cubicBezTo>
                  <a:pt x="138871" y="2337924"/>
                  <a:pt x="136849" y="2337924"/>
                  <a:pt x="136849" y="2346263"/>
                </a:cubicBezTo>
                <a:lnTo>
                  <a:pt x="137446" y="2345672"/>
                </a:lnTo>
                <a:lnTo>
                  <a:pt x="137056" y="2365853"/>
                </a:lnTo>
                <a:cubicBezTo>
                  <a:pt x="139585" y="2377917"/>
                  <a:pt x="143416" y="2373567"/>
                  <a:pt x="143945" y="2385770"/>
                </a:cubicBezTo>
                <a:cubicBezTo>
                  <a:pt x="145945" y="2385630"/>
                  <a:pt x="145945" y="2385630"/>
                  <a:pt x="147773" y="2381422"/>
                </a:cubicBezTo>
                <a:cubicBezTo>
                  <a:pt x="150654" y="2401619"/>
                  <a:pt x="158665" y="2401060"/>
                  <a:pt x="166322" y="2392367"/>
                </a:cubicBezTo>
                <a:lnTo>
                  <a:pt x="167185" y="2402780"/>
                </a:lnTo>
                <a:lnTo>
                  <a:pt x="166055" y="2403772"/>
                </a:lnTo>
                <a:lnTo>
                  <a:pt x="164305" y="2405309"/>
                </a:lnTo>
                <a:lnTo>
                  <a:pt x="163624" y="2403294"/>
                </a:lnTo>
                <a:lnTo>
                  <a:pt x="163865" y="2399924"/>
                </a:lnTo>
                <a:lnTo>
                  <a:pt x="162485" y="2399924"/>
                </a:lnTo>
                <a:lnTo>
                  <a:pt x="162128" y="2398865"/>
                </a:lnTo>
                <a:lnTo>
                  <a:pt x="162016" y="2399924"/>
                </a:lnTo>
                <a:lnTo>
                  <a:pt x="161673" y="2399924"/>
                </a:lnTo>
                <a:cubicBezTo>
                  <a:pt x="161673" y="2399924"/>
                  <a:pt x="161673" y="2396075"/>
                  <a:pt x="161673" y="2396075"/>
                </a:cubicBezTo>
                <a:cubicBezTo>
                  <a:pt x="161673" y="2407621"/>
                  <a:pt x="157291" y="2399924"/>
                  <a:pt x="159482" y="2407621"/>
                </a:cubicBezTo>
                <a:lnTo>
                  <a:pt x="161007" y="2409526"/>
                </a:lnTo>
                <a:lnTo>
                  <a:pt x="160105" y="2418107"/>
                </a:lnTo>
                <a:cubicBezTo>
                  <a:pt x="162128" y="2421956"/>
                  <a:pt x="162128" y="2421956"/>
                  <a:pt x="164150" y="2418107"/>
                </a:cubicBezTo>
                <a:cubicBezTo>
                  <a:pt x="164151" y="2421956"/>
                  <a:pt x="164151" y="2425805"/>
                  <a:pt x="166173" y="2421956"/>
                </a:cubicBezTo>
                <a:cubicBezTo>
                  <a:pt x="164656" y="2413297"/>
                  <a:pt x="164277" y="2413297"/>
                  <a:pt x="165889" y="2410591"/>
                </a:cubicBezTo>
                <a:lnTo>
                  <a:pt x="167191" y="2408316"/>
                </a:lnTo>
                <a:lnTo>
                  <a:pt x="168246" y="2407621"/>
                </a:lnTo>
                <a:lnTo>
                  <a:pt x="170161" y="2410986"/>
                </a:lnTo>
                <a:lnTo>
                  <a:pt x="169477" y="2413054"/>
                </a:lnTo>
                <a:lnTo>
                  <a:pt x="169556" y="2420551"/>
                </a:lnTo>
                <a:lnTo>
                  <a:pt x="168195" y="2421956"/>
                </a:lnTo>
                <a:lnTo>
                  <a:pt x="169597" y="2421601"/>
                </a:lnTo>
                <a:lnTo>
                  <a:pt x="169734" y="2424763"/>
                </a:lnTo>
                <a:lnTo>
                  <a:pt x="173361" y="2420646"/>
                </a:lnTo>
                <a:lnTo>
                  <a:pt x="173634" y="2420577"/>
                </a:lnTo>
                <a:lnTo>
                  <a:pt x="178535" y="2431307"/>
                </a:lnTo>
                <a:lnTo>
                  <a:pt x="172330" y="2431442"/>
                </a:lnTo>
                <a:cubicBezTo>
                  <a:pt x="166549" y="2431942"/>
                  <a:pt x="160766" y="2433193"/>
                  <a:pt x="155117" y="2436321"/>
                </a:cubicBezTo>
                <a:lnTo>
                  <a:pt x="148113" y="2441548"/>
                </a:lnTo>
                <a:lnTo>
                  <a:pt x="149202" y="2439376"/>
                </a:lnTo>
                <a:cubicBezTo>
                  <a:pt x="149202" y="2439376"/>
                  <a:pt x="149202" y="2435047"/>
                  <a:pt x="149202" y="2430715"/>
                </a:cubicBezTo>
                <a:cubicBezTo>
                  <a:pt x="145156" y="2439376"/>
                  <a:pt x="141113" y="2435047"/>
                  <a:pt x="139090" y="2443706"/>
                </a:cubicBezTo>
                <a:cubicBezTo>
                  <a:pt x="141113" y="2441541"/>
                  <a:pt x="143135" y="2442623"/>
                  <a:pt x="144904" y="2443164"/>
                </a:cubicBezTo>
                <a:lnTo>
                  <a:pt x="146296" y="2443126"/>
                </a:lnTo>
                <a:lnTo>
                  <a:pt x="138692" y="2452461"/>
                </a:lnTo>
                <a:lnTo>
                  <a:pt x="136626" y="2452739"/>
                </a:lnTo>
                <a:lnTo>
                  <a:pt x="139130" y="2459580"/>
                </a:lnTo>
                <a:cubicBezTo>
                  <a:pt x="407898" y="3095019"/>
                  <a:pt x="1037102" y="3540887"/>
                  <a:pt x="1770444" y="3540887"/>
                </a:cubicBezTo>
                <a:lnTo>
                  <a:pt x="1820559" y="3538357"/>
                </a:lnTo>
                <a:lnTo>
                  <a:pt x="1816562" y="3529398"/>
                </a:lnTo>
                <a:cubicBezTo>
                  <a:pt x="1814722" y="3525394"/>
                  <a:pt x="1812620" y="3521390"/>
                  <a:pt x="1810517" y="3519388"/>
                </a:cubicBezTo>
                <a:cubicBezTo>
                  <a:pt x="1814722" y="3519388"/>
                  <a:pt x="1816825" y="3519388"/>
                  <a:pt x="1816825" y="3515383"/>
                </a:cubicBezTo>
                <a:cubicBezTo>
                  <a:pt x="1808414" y="3515383"/>
                  <a:pt x="1806311" y="3519388"/>
                  <a:pt x="1797904" y="3519388"/>
                </a:cubicBezTo>
                <a:cubicBezTo>
                  <a:pt x="1797904" y="3511382"/>
                  <a:pt x="1793699" y="3515383"/>
                  <a:pt x="1793699" y="3507377"/>
                </a:cubicBezTo>
                <a:cubicBezTo>
                  <a:pt x="1791596" y="3507377"/>
                  <a:pt x="1789494" y="3515383"/>
                  <a:pt x="1787391" y="3519388"/>
                </a:cubicBezTo>
                <a:cubicBezTo>
                  <a:pt x="1783189" y="3507377"/>
                  <a:pt x="1772676" y="3519388"/>
                  <a:pt x="1766368" y="3503372"/>
                </a:cubicBezTo>
                <a:cubicBezTo>
                  <a:pt x="1762166" y="3507377"/>
                  <a:pt x="1757960" y="3523393"/>
                  <a:pt x="1755857" y="3507377"/>
                </a:cubicBezTo>
                <a:cubicBezTo>
                  <a:pt x="1751652" y="3507377"/>
                  <a:pt x="1751652" y="3515383"/>
                  <a:pt x="1749550" y="3515383"/>
                </a:cubicBezTo>
                <a:cubicBezTo>
                  <a:pt x="1747450" y="3515383"/>
                  <a:pt x="1749550" y="3499367"/>
                  <a:pt x="1747450" y="3499367"/>
                </a:cubicBezTo>
                <a:cubicBezTo>
                  <a:pt x="1747450" y="3503372"/>
                  <a:pt x="1746924" y="3504374"/>
                  <a:pt x="1746136" y="3505375"/>
                </a:cubicBezTo>
                <a:lnTo>
                  <a:pt x="1745741" y="3506195"/>
                </a:lnTo>
                <a:lnTo>
                  <a:pt x="1745175" y="3505655"/>
                </a:lnTo>
                <a:cubicBezTo>
                  <a:pt x="1744584" y="3504533"/>
                  <a:pt x="1743995" y="3503410"/>
                  <a:pt x="1742816" y="3503410"/>
                </a:cubicBezTo>
                <a:lnTo>
                  <a:pt x="1742816" y="3510513"/>
                </a:lnTo>
                <a:lnTo>
                  <a:pt x="1739039" y="3502872"/>
                </a:lnTo>
                <a:cubicBezTo>
                  <a:pt x="1737462" y="3500370"/>
                  <a:pt x="1735886" y="3497366"/>
                  <a:pt x="1734834" y="3491361"/>
                </a:cubicBezTo>
                <a:cubicBezTo>
                  <a:pt x="1736937" y="3487356"/>
                  <a:pt x="1745346" y="3479351"/>
                  <a:pt x="1741142" y="3471341"/>
                </a:cubicBezTo>
                <a:cubicBezTo>
                  <a:pt x="1736936" y="3503372"/>
                  <a:pt x="1720118" y="3495366"/>
                  <a:pt x="1718016" y="3467341"/>
                </a:cubicBezTo>
                <a:cubicBezTo>
                  <a:pt x="1713811" y="3471341"/>
                  <a:pt x="1720119" y="3479351"/>
                  <a:pt x="1715913" y="3475346"/>
                </a:cubicBezTo>
                <a:cubicBezTo>
                  <a:pt x="1713811" y="3475346"/>
                  <a:pt x="1711711" y="3467341"/>
                  <a:pt x="1711711" y="3455326"/>
                </a:cubicBezTo>
                <a:cubicBezTo>
                  <a:pt x="1713811" y="3455326"/>
                  <a:pt x="1713811" y="3455326"/>
                  <a:pt x="1713811" y="3455326"/>
                </a:cubicBezTo>
                <a:cubicBezTo>
                  <a:pt x="1715914" y="3427300"/>
                  <a:pt x="1707506" y="3435309"/>
                  <a:pt x="1701197" y="3431304"/>
                </a:cubicBezTo>
                <a:cubicBezTo>
                  <a:pt x="1705403" y="3407283"/>
                  <a:pt x="1713811" y="3419294"/>
                  <a:pt x="1722221" y="3423298"/>
                </a:cubicBezTo>
                <a:cubicBezTo>
                  <a:pt x="1724323" y="3411288"/>
                  <a:pt x="1722221" y="3415289"/>
                  <a:pt x="1720118" y="3407283"/>
                </a:cubicBezTo>
                <a:cubicBezTo>
                  <a:pt x="1724850" y="3395271"/>
                  <a:pt x="1731944" y="3410285"/>
                  <a:pt x="1737856" y="3408407"/>
                </a:cubicBezTo>
                <a:lnTo>
                  <a:pt x="1740185" y="3406319"/>
                </a:lnTo>
                <a:lnTo>
                  <a:pt x="1741380" y="3406837"/>
                </a:lnTo>
                <a:lnTo>
                  <a:pt x="1741450" y="3408430"/>
                </a:lnTo>
                <a:cubicBezTo>
                  <a:pt x="1741450" y="3408430"/>
                  <a:pt x="1739778" y="3408547"/>
                  <a:pt x="1739947" y="3412453"/>
                </a:cubicBezTo>
                <a:cubicBezTo>
                  <a:pt x="1743121" y="3408313"/>
                  <a:pt x="1743460" y="3416125"/>
                  <a:pt x="1744964" y="3412102"/>
                </a:cubicBezTo>
                <a:lnTo>
                  <a:pt x="1744792" y="3408108"/>
                </a:lnTo>
                <a:lnTo>
                  <a:pt x="1754992" y="3410801"/>
                </a:lnTo>
                <a:lnTo>
                  <a:pt x="1755680" y="3415346"/>
                </a:lnTo>
                <a:lnTo>
                  <a:pt x="1756098" y="3411093"/>
                </a:lnTo>
                <a:lnTo>
                  <a:pt x="1759240" y="3411922"/>
                </a:lnTo>
                <a:cubicBezTo>
                  <a:pt x="1759240" y="3415927"/>
                  <a:pt x="1759240" y="3423941"/>
                  <a:pt x="1756940" y="3423941"/>
                </a:cubicBezTo>
                <a:cubicBezTo>
                  <a:pt x="1756940" y="3419936"/>
                  <a:pt x="1754644" y="3407913"/>
                  <a:pt x="1752345" y="3419936"/>
                </a:cubicBezTo>
                <a:cubicBezTo>
                  <a:pt x="1754644" y="3419936"/>
                  <a:pt x="1754644" y="3423941"/>
                  <a:pt x="1754644" y="3427950"/>
                </a:cubicBezTo>
                <a:cubicBezTo>
                  <a:pt x="1752345" y="3431955"/>
                  <a:pt x="1747749" y="3419936"/>
                  <a:pt x="1745449" y="3431955"/>
                </a:cubicBezTo>
                <a:cubicBezTo>
                  <a:pt x="1750045" y="3431955"/>
                  <a:pt x="1756940" y="3435964"/>
                  <a:pt x="1759240" y="3435964"/>
                </a:cubicBezTo>
                <a:cubicBezTo>
                  <a:pt x="1759240" y="3431955"/>
                  <a:pt x="1759240" y="3419936"/>
                  <a:pt x="1761537" y="3415927"/>
                </a:cubicBezTo>
                <a:cubicBezTo>
                  <a:pt x="1761537" y="3435964"/>
                  <a:pt x="1768432" y="3415926"/>
                  <a:pt x="1770732" y="3427950"/>
                </a:cubicBezTo>
                <a:cubicBezTo>
                  <a:pt x="1766133" y="3431955"/>
                  <a:pt x="1768432" y="3443979"/>
                  <a:pt x="1770732" y="3439973"/>
                </a:cubicBezTo>
                <a:cubicBezTo>
                  <a:pt x="1768432" y="3439973"/>
                  <a:pt x="1770732" y="3427950"/>
                  <a:pt x="1773028" y="3427951"/>
                </a:cubicBezTo>
                <a:cubicBezTo>
                  <a:pt x="1777624" y="3431955"/>
                  <a:pt x="1777624" y="3460006"/>
                  <a:pt x="1782223" y="3447988"/>
                </a:cubicBezTo>
                <a:cubicBezTo>
                  <a:pt x="1782223" y="3439973"/>
                  <a:pt x="1777624" y="3451992"/>
                  <a:pt x="1777625" y="3439973"/>
                </a:cubicBezTo>
                <a:cubicBezTo>
                  <a:pt x="1779924" y="3427951"/>
                  <a:pt x="1784519" y="3439973"/>
                  <a:pt x="1789115" y="3439973"/>
                </a:cubicBezTo>
                <a:cubicBezTo>
                  <a:pt x="1789115" y="3423941"/>
                  <a:pt x="1796011" y="3415927"/>
                  <a:pt x="1800607" y="3419936"/>
                </a:cubicBezTo>
                <a:cubicBezTo>
                  <a:pt x="1796011" y="3423941"/>
                  <a:pt x="1800607" y="3427950"/>
                  <a:pt x="1800607" y="3435964"/>
                </a:cubicBezTo>
                <a:cubicBezTo>
                  <a:pt x="1807503" y="3435964"/>
                  <a:pt x="1812098" y="3431955"/>
                  <a:pt x="1818994" y="3439973"/>
                </a:cubicBezTo>
                <a:cubicBezTo>
                  <a:pt x="1816695" y="3443979"/>
                  <a:pt x="1807503" y="3439973"/>
                  <a:pt x="1809802" y="3447988"/>
                </a:cubicBezTo>
                <a:cubicBezTo>
                  <a:pt x="1816695" y="3439973"/>
                  <a:pt x="1816695" y="3451992"/>
                  <a:pt x="1814398" y="3460006"/>
                </a:cubicBezTo>
                <a:cubicBezTo>
                  <a:pt x="1818994" y="3451993"/>
                  <a:pt x="1818994" y="3464015"/>
                  <a:pt x="1823590" y="3456002"/>
                </a:cubicBezTo>
                <a:cubicBezTo>
                  <a:pt x="1823590" y="3460007"/>
                  <a:pt x="1825890" y="3460007"/>
                  <a:pt x="1825889" y="3464016"/>
                </a:cubicBezTo>
                <a:cubicBezTo>
                  <a:pt x="1825889" y="3468021"/>
                  <a:pt x="1823590" y="3472030"/>
                  <a:pt x="1821290" y="3472030"/>
                </a:cubicBezTo>
                <a:cubicBezTo>
                  <a:pt x="1825889" y="3484049"/>
                  <a:pt x="1825889" y="3484049"/>
                  <a:pt x="1830485" y="3492063"/>
                </a:cubicBezTo>
                <a:cubicBezTo>
                  <a:pt x="1832782" y="3484049"/>
                  <a:pt x="1825889" y="3484049"/>
                  <a:pt x="1830485" y="3480044"/>
                </a:cubicBezTo>
                <a:cubicBezTo>
                  <a:pt x="1832783" y="3482047"/>
                  <a:pt x="1833357" y="3481044"/>
                  <a:pt x="1833931" y="3479541"/>
                </a:cubicBezTo>
                <a:lnTo>
                  <a:pt x="1835377" y="3478072"/>
                </a:lnTo>
                <a:lnTo>
                  <a:pt x="1835252" y="3478390"/>
                </a:lnTo>
                <a:cubicBezTo>
                  <a:pt x="1835504" y="3481277"/>
                  <a:pt x="1836515" y="3484164"/>
                  <a:pt x="1837526" y="3484164"/>
                </a:cubicBezTo>
                <a:lnTo>
                  <a:pt x="1838163" y="3480526"/>
                </a:lnTo>
                <a:lnTo>
                  <a:pt x="1838494" y="3482422"/>
                </a:lnTo>
                <a:cubicBezTo>
                  <a:pt x="1840540" y="3486555"/>
                  <a:pt x="1844848" y="3485051"/>
                  <a:pt x="1846573" y="3488058"/>
                </a:cubicBezTo>
                <a:cubicBezTo>
                  <a:pt x="1839677" y="3500081"/>
                  <a:pt x="1835081" y="3476035"/>
                  <a:pt x="1832782" y="3492063"/>
                </a:cubicBezTo>
                <a:cubicBezTo>
                  <a:pt x="1837381" y="3492063"/>
                  <a:pt x="1839677" y="3496073"/>
                  <a:pt x="1839677" y="3508096"/>
                </a:cubicBezTo>
                <a:cubicBezTo>
                  <a:pt x="1837381" y="3508096"/>
                  <a:pt x="1830485" y="3504086"/>
                  <a:pt x="1830485" y="3512101"/>
                </a:cubicBezTo>
                <a:cubicBezTo>
                  <a:pt x="1835081" y="3516110"/>
                  <a:pt x="1839677" y="3508096"/>
                  <a:pt x="1841977" y="3528129"/>
                </a:cubicBezTo>
                <a:cubicBezTo>
                  <a:pt x="1844274" y="3516110"/>
                  <a:pt x="1851168" y="3528128"/>
                  <a:pt x="1855765" y="3520115"/>
                </a:cubicBezTo>
                <a:cubicBezTo>
                  <a:pt x="1858064" y="3524124"/>
                  <a:pt x="1855765" y="3524124"/>
                  <a:pt x="1858064" y="3532138"/>
                </a:cubicBezTo>
                <a:cubicBezTo>
                  <a:pt x="1860361" y="3524124"/>
                  <a:pt x="1862660" y="3540152"/>
                  <a:pt x="1862660" y="3532138"/>
                </a:cubicBezTo>
                <a:cubicBezTo>
                  <a:pt x="1860360" y="3532138"/>
                  <a:pt x="1862660" y="3524124"/>
                  <a:pt x="1862660" y="3524124"/>
                </a:cubicBezTo>
                <a:cubicBezTo>
                  <a:pt x="1864956" y="3532138"/>
                  <a:pt x="1867256" y="3528129"/>
                  <a:pt x="1869556" y="3528128"/>
                </a:cubicBezTo>
                <a:lnTo>
                  <a:pt x="1870196" y="3532597"/>
                </a:lnTo>
                <a:lnTo>
                  <a:pt x="1864575" y="3535164"/>
                </a:lnTo>
                <a:lnTo>
                  <a:pt x="1864374" y="3536144"/>
                </a:lnTo>
                <a:lnTo>
                  <a:pt x="1869952" y="3535863"/>
                </a:lnTo>
                <a:lnTo>
                  <a:pt x="1870413" y="3534110"/>
                </a:lnTo>
                <a:lnTo>
                  <a:pt x="1870659" y="3535827"/>
                </a:lnTo>
                <a:lnTo>
                  <a:pt x="1951461" y="3531747"/>
                </a:lnTo>
                <a:cubicBezTo>
                  <a:pt x="2010978" y="3525703"/>
                  <a:pt x="2069624" y="3516710"/>
                  <a:pt x="2127250" y="3504918"/>
                </a:cubicBezTo>
                <a:lnTo>
                  <a:pt x="2216843" y="3481881"/>
                </a:lnTo>
                <a:lnTo>
                  <a:pt x="2218310" y="3469525"/>
                </a:lnTo>
                <a:cubicBezTo>
                  <a:pt x="2219460" y="3466019"/>
                  <a:pt x="2221183" y="3464016"/>
                  <a:pt x="2223481" y="3464016"/>
                </a:cubicBezTo>
                <a:cubicBezTo>
                  <a:pt x="2223481" y="3456002"/>
                  <a:pt x="2221185" y="3460007"/>
                  <a:pt x="2221185" y="3451992"/>
                </a:cubicBezTo>
                <a:cubicBezTo>
                  <a:pt x="2234973" y="3443979"/>
                  <a:pt x="2241868" y="3451992"/>
                  <a:pt x="2253360" y="3443979"/>
                </a:cubicBezTo>
                <a:cubicBezTo>
                  <a:pt x="2246464" y="3431955"/>
                  <a:pt x="2255656" y="3431955"/>
                  <a:pt x="2251060" y="3415927"/>
                </a:cubicBezTo>
                <a:cubicBezTo>
                  <a:pt x="2248764" y="3419936"/>
                  <a:pt x="2246464" y="3423941"/>
                  <a:pt x="2246464" y="3427950"/>
                </a:cubicBezTo>
                <a:cubicBezTo>
                  <a:pt x="2241868" y="3423940"/>
                  <a:pt x="2246465" y="3415927"/>
                  <a:pt x="2239569" y="3415927"/>
                </a:cubicBezTo>
                <a:cubicBezTo>
                  <a:pt x="2239569" y="3407912"/>
                  <a:pt x="2241868" y="3403908"/>
                  <a:pt x="2241868" y="3395893"/>
                </a:cubicBezTo>
                <a:cubicBezTo>
                  <a:pt x="2246464" y="3395893"/>
                  <a:pt x="2241868" y="3403908"/>
                  <a:pt x="2246464" y="3403908"/>
                </a:cubicBezTo>
                <a:cubicBezTo>
                  <a:pt x="2246465" y="3411922"/>
                  <a:pt x="2244165" y="3411922"/>
                  <a:pt x="2244165" y="3419935"/>
                </a:cubicBezTo>
                <a:cubicBezTo>
                  <a:pt x="2246464" y="3407913"/>
                  <a:pt x="2251060" y="3407913"/>
                  <a:pt x="2255656" y="3403908"/>
                </a:cubicBezTo>
                <a:cubicBezTo>
                  <a:pt x="2253360" y="3423941"/>
                  <a:pt x="2260255" y="3415927"/>
                  <a:pt x="2255657" y="3423941"/>
                </a:cubicBezTo>
                <a:cubicBezTo>
                  <a:pt x="2255656" y="3431955"/>
                  <a:pt x="2260255" y="3427950"/>
                  <a:pt x="2262552" y="3427950"/>
                </a:cubicBezTo>
                <a:cubicBezTo>
                  <a:pt x="2262552" y="3431955"/>
                  <a:pt x="2260255" y="3435964"/>
                  <a:pt x="2262552" y="3439973"/>
                </a:cubicBezTo>
                <a:cubicBezTo>
                  <a:pt x="2257956" y="3439973"/>
                  <a:pt x="2257956" y="3435964"/>
                  <a:pt x="2255656" y="3439973"/>
                </a:cubicBezTo>
                <a:cubicBezTo>
                  <a:pt x="2255657" y="3443979"/>
                  <a:pt x="2260255" y="3439973"/>
                  <a:pt x="2260255" y="3447988"/>
                </a:cubicBezTo>
                <a:cubicBezTo>
                  <a:pt x="2257956" y="3451992"/>
                  <a:pt x="2255656" y="3451992"/>
                  <a:pt x="2251060" y="3451992"/>
                </a:cubicBezTo>
                <a:cubicBezTo>
                  <a:pt x="2253360" y="3456002"/>
                  <a:pt x="2253360" y="3468021"/>
                  <a:pt x="2260255" y="3468021"/>
                </a:cubicBezTo>
                <a:lnTo>
                  <a:pt x="2259420" y="3470934"/>
                </a:lnTo>
                <a:lnTo>
                  <a:pt x="2268164" y="3468686"/>
                </a:lnTo>
                <a:lnTo>
                  <a:pt x="2267436" y="3464516"/>
                </a:lnTo>
                <a:cubicBezTo>
                  <a:pt x="2265426" y="3462012"/>
                  <a:pt x="2262553" y="3460009"/>
                  <a:pt x="2260255" y="3456002"/>
                </a:cubicBezTo>
                <a:cubicBezTo>
                  <a:pt x="2262552" y="3451993"/>
                  <a:pt x="2264852" y="3464016"/>
                  <a:pt x="2267147" y="3451993"/>
                </a:cubicBezTo>
                <a:cubicBezTo>
                  <a:pt x="2262552" y="3447988"/>
                  <a:pt x="2269447" y="3447988"/>
                  <a:pt x="2269447" y="3443979"/>
                </a:cubicBezTo>
                <a:cubicBezTo>
                  <a:pt x="2269447" y="3443979"/>
                  <a:pt x="2264852" y="3435964"/>
                  <a:pt x="2267148" y="3431955"/>
                </a:cubicBezTo>
                <a:cubicBezTo>
                  <a:pt x="2276343" y="3431955"/>
                  <a:pt x="2285535" y="3419936"/>
                  <a:pt x="2290130" y="3411922"/>
                </a:cubicBezTo>
                <a:cubicBezTo>
                  <a:pt x="2285535" y="3407913"/>
                  <a:pt x="2274044" y="3427950"/>
                  <a:pt x="2269447" y="3419936"/>
                </a:cubicBezTo>
                <a:cubicBezTo>
                  <a:pt x="2269447" y="3419936"/>
                  <a:pt x="2269447" y="3395894"/>
                  <a:pt x="2269447" y="3395894"/>
                </a:cubicBezTo>
                <a:cubicBezTo>
                  <a:pt x="2267147" y="3407913"/>
                  <a:pt x="2264852" y="3387879"/>
                  <a:pt x="2262552" y="3391884"/>
                </a:cubicBezTo>
                <a:cubicBezTo>
                  <a:pt x="2262552" y="3395893"/>
                  <a:pt x="2262552" y="3403908"/>
                  <a:pt x="2260255" y="3399898"/>
                </a:cubicBezTo>
                <a:cubicBezTo>
                  <a:pt x="2260255" y="3387879"/>
                  <a:pt x="2260255" y="3387879"/>
                  <a:pt x="2260255" y="3387879"/>
                </a:cubicBezTo>
                <a:cubicBezTo>
                  <a:pt x="2267147" y="3383870"/>
                  <a:pt x="2271744" y="3387879"/>
                  <a:pt x="2276343" y="3383870"/>
                </a:cubicBezTo>
                <a:cubicBezTo>
                  <a:pt x="2274044" y="3383869"/>
                  <a:pt x="2274044" y="3379865"/>
                  <a:pt x="2271744" y="3379865"/>
                </a:cubicBezTo>
                <a:cubicBezTo>
                  <a:pt x="2276343" y="3375856"/>
                  <a:pt x="2276343" y="3383870"/>
                  <a:pt x="2278638" y="3371847"/>
                </a:cubicBezTo>
                <a:cubicBezTo>
                  <a:pt x="2283235" y="3399898"/>
                  <a:pt x="2294726" y="3379865"/>
                  <a:pt x="2301622" y="3395894"/>
                </a:cubicBezTo>
                <a:cubicBezTo>
                  <a:pt x="2294726" y="3399898"/>
                  <a:pt x="2297026" y="3411922"/>
                  <a:pt x="2297026" y="3407913"/>
                </a:cubicBezTo>
                <a:cubicBezTo>
                  <a:pt x="2299322" y="3399897"/>
                  <a:pt x="2306218" y="3403908"/>
                  <a:pt x="2306218" y="3415927"/>
                </a:cubicBezTo>
                <a:cubicBezTo>
                  <a:pt x="2306218" y="3407913"/>
                  <a:pt x="2308518" y="3403908"/>
                  <a:pt x="2310814" y="3399898"/>
                </a:cubicBezTo>
                <a:cubicBezTo>
                  <a:pt x="2310814" y="3411922"/>
                  <a:pt x="2315410" y="3411922"/>
                  <a:pt x="2313114" y="3419936"/>
                </a:cubicBezTo>
                <a:cubicBezTo>
                  <a:pt x="2322305" y="3419936"/>
                  <a:pt x="2320009" y="3427950"/>
                  <a:pt x="2322305" y="3431955"/>
                </a:cubicBezTo>
                <a:cubicBezTo>
                  <a:pt x="2326901" y="3431955"/>
                  <a:pt x="2320009" y="3423941"/>
                  <a:pt x="2324604" y="3423940"/>
                </a:cubicBezTo>
                <a:cubicBezTo>
                  <a:pt x="2331501" y="3423941"/>
                  <a:pt x="2336096" y="3439973"/>
                  <a:pt x="2342988" y="3435964"/>
                </a:cubicBezTo>
                <a:lnTo>
                  <a:pt x="2342988" y="3444430"/>
                </a:lnTo>
                <a:lnTo>
                  <a:pt x="2358884" y="3438612"/>
                </a:lnTo>
                <a:lnTo>
                  <a:pt x="2357929" y="3431956"/>
                </a:lnTo>
                <a:lnTo>
                  <a:pt x="2357123" y="3426330"/>
                </a:lnTo>
                <a:lnTo>
                  <a:pt x="2357563" y="3423857"/>
                </a:lnTo>
                <a:lnTo>
                  <a:pt x="2360873" y="3423503"/>
                </a:lnTo>
                <a:cubicBezTo>
                  <a:pt x="2365397" y="3420686"/>
                  <a:pt x="2370567" y="3413924"/>
                  <a:pt x="2370567" y="3431955"/>
                </a:cubicBezTo>
                <a:cubicBezTo>
                  <a:pt x="2369419" y="3431955"/>
                  <a:pt x="2367696" y="3431955"/>
                  <a:pt x="2366547" y="3433458"/>
                </a:cubicBezTo>
                <a:lnTo>
                  <a:pt x="2366416" y="3435856"/>
                </a:lnTo>
                <a:lnTo>
                  <a:pt x="2391017" y="3426852"/>
                </a:lnTo>
                <a:lnTo>
                  <a:pt x="2390966" y="3421438"/>
                </a:lnTo>
                <a:cubicBezTo>
                  <a:pt x="2391828" y="3413924"/>
                  <a:pt x="2393552" y="3409917"/>
                  <a:pt x="2395850" y="3411922"/>
                </a:cubicBezTo>
                <a:cubicBezTo>
                  <a:pt x="2395850" y="3411922"/>
                  <a:pt x="2395850" y="3407913"/>
                  <a:pt x="2395850" y="3403908"/>
                </a:cubicBezTo>
                <a:cubicBezTo>
                  <a:pt x="2393551" y="3403908"/>
                  <a:pt x="2388954" y="3411922"/>
                  <a:pt x="2386655" y="3403908"/>
                </a:cubicBezTo>
                <a:cubicBezTo>
                  <a:pt x="2388954" y="3395893"/>
                  <a:pt x="2388954" y="3403908"/>
                  <a:pt x="2393551" y="3403908"/>
                </a:cubicBezTo>
                <a:cubicBezTo>
                  <a:pt x="2391254" y="3391884"/>
                  <a:pt x="2395850" y="3399898"/>
                  <a:pt x="2393551" y="3391884"/>
                </a:cubicBezTo>
                <a:cubicBezTo>
                  <a:pt x="2391254" y="3391884"/>
                  <a:pt x="2388954" y="3387879"/>
                  <a:pt x="2386655" y="3379865"/>
                </a:cubicBezTo>
                <a:cubicBezTo>
                  <a:pt x="2379762" y="3383870"/>
                  <a:pt x="2379762" y="3395893"/>
                  <a:pt x="2372867" y="3395893"/>
                </a:cubicBezTo>
                <a:cubicBezTo>
                  <a:pt x="2372867" y="3391884"/>
                  <a:pt x="2372867" y="3391884"/>
                  <a:pt x="2372867" y="3387879"/>
                </a:cubicBezTo>
                <a:lnTo>
                  <a:pt x="2365064" y="3391279"/>
                </a:lnTo>
                <a:lnTo>
                  <a:pt x="2365357" y="3387938"/>
                </a:lnTo>
                <a:cubicBezTo>
                  <a:pt x="2365357" y="3387938"/>
                  <a:pt x="2365357" y="3387938"/>
                  <a:pt x="2363334" y="3391787"/>
                </a:cubicBezTo>
                <a:cubicBezTo>
                  <a:pt x="2363334" y="3391787"/>
                  <a:pt x="2363334" y="3391787"/>
                  <a:pt x="2363082" y="3392268"/>
                </a:cubicBezTo>
                <a:lnTo>
                  <a:pt x="2362398" y="3393570"/>
                </a:lnTo>
                <a:lnTo>
                  <a:pt x="2360586" y="3395205"/>
                </a:lnTo>
                <a:lnTo>
                  <a:pt x="2359703" y="3397224"/>
                </a:lnTo>
                <a:lnTo>
                  <a:pt x="2359365" y="3395941"/>
                </a:lnTo>
                <a:cubicBezTo>
                  <a:pt x="2358223" y="3394557"/>
                  <a:pt x="2356747" y="3393956"/>
                  <a:pt x="2355404" y="3393234"/>
                </a:cubicBezTo>
                <a:lnTo>
                  <a:pt x="2355032" y="3392831"/>
                </a:lnTo>
                <a:lnTo>
                  <a:pt x="2355846" y="3388317"/>
                </a:lnTo>
                <a:cubicBezTo>
                  <a:pt x="2356924" y="3384372"/>
                  <a:pt x="2357355" y="3388879"/>
                  <a:pt x="2359079" y="3379865"/>
                </a:cubicBezTo>
                <a:cubicBezTo>
                  <a:pt x="2361375" y="3387879"/>
                  <a:pt x="2361375" y="3371847"/>
                  <a:pt x="2363675" y="3387879"/>
                </a:cubicBezTo>
                <a:cubicBezTo>
                  <a:pt x="2363675" y="3379865"/>
                  <a:pt x="2368272" y="3383870"/>
                  <a:pt x="2368272" y="3375856"/>
                </a:cubicBezTo>
                <a:cubicBezTo>
                  <a:pt x="2365972" y="3375856"/>
                  <a:pt x="2361375" y="3371847"/>
                  <a:pt x="2363675" y="3363833"/>
                </a:cubicBezTo>
                <a:cubicBezTo>
                  <a:pt x="2359079" y="3363833"/>
                  <a:pt x="2356780" y="3371846"/>
                  <a:pt x="2354480" y="3363832"/>
                </a:cubicBezTo>
                <a:cubicBezTo>
                  <a:pt x="2359079" y="3367842"/>
                  <a:pt x="2359079" y="3359827"/>
                  <a:pt x="2361375" y="3355818"/>
                </a:cubicBezTo>
                <a:cubicBezTo>
                  <a:pt x="2361375" y="3363833"/>
                  <a:pt x="2368272" y="3363833"/>
                  <a:pt x="2363675" y="3355818"/>
                </a:cubicBezTo>
                <a:cubicBezTo>
                  <a:pt x="2368272" y="3359827"/>
                  <a:pt x="2370567" y="3359827"/>
                  <a:pt x="2372867" y="3355818"/>
                </a:cubicBezTo>
                <a:cubicBezTo>
                  <a:pt x="2370568" y="3355818"/>
                  <a:pt x="2368272" y="3347804"/>
                  <a:pt x="2370567" y="3347805"/>
                </a:cubicBezTo>
                <a:cubicBezTo>
                  <a:pt x="2375166" y="3347805"/>
                  <a:pt x="2375166" y="3355818"/>
                  <a:pt x="2377463" y="3359827"/>
                </a:cubicBezTo>
                <a:cubicBezTo>
                  <a:pt x="2378613" y="3357823"/>
                  <a:pt x="2378038" y="3355820"/>
                  <a:pt x="2377752" y="3353816"/>
                </a:cubicBezTo>
                <a:lnTo>
                  <a:pt x="2378379" y="3351940"/>
                </a:lnTo>
                <a:lnTo>
                  <a:pt x="2378218" y="3351812"/>
                </a:lnTo>
                <a:cubicBezTo>
                  <a:pt x="2378182" y="3351060"/>
                  <a:pt x="2378614" y="3349808"/>
                  <a:pt x="2379762" y="3347805"/>
                </a:cubicBezTo>
                <a:lnTo>
                  <a:pt x="2378379" y="3351940"/>
                </a:lnTo>
                <a:lnTo>
                  <a:pt x="2379474" y="3352814"/>
                </a:lnTo>
                <a:cubicBezTo>
                  <a:pt x="2380910" y="3352815"/>
                  <a:pt x="2383209" y="3351814"/>
                  <a:pt x="2384358" y="3351814"/>
                </a:cubicBezTo>
                <a:cubicBezTo>
                  <a:pt x="2384358" y="3345802"/>
                  <a:pt x="2384933" y="3344800"/>
                  <a:pt x="2385794" y="3345300"/>
                </a:cubicBezTo>
                <a:lnTo>
                  <a:pt x="2388263" y="3347257"/>
                </a:lnTo>
                <a:lnTo>
                  <a:pt x="2387350" y="3356565"/>
                </a:lnTo>
                <a:cubicBezTo>
                  <a:pt x="2386592" y="3361204"/>
                  <a:pt x="2385581" y="3366360"/>
                  <a:pt x="2384570" y="3372545"/>
                </a:cubicBezTo>
                <a:cubicBezTo>
                  <a:pt x="2388614" y="3372545"/>
                  <a:pt x="2386592" y="3360175"/>
                  <a:pt x="2388614" y="3360175"/>
                </a:cubicBezTo>
                <a:cubicBezTo>
                  <a:pt x="2390635" y="3360175"/>
                  <a:pt x="2388614" y="3372545"/>
                  <a:pt x="2392658" y="3368422"/>
                </a:cubicBezTo>
                <a:cubicBezTo>
                  <a:pt x="2390636" y="3356051"/>
                  <a:pt x="2390635" y="3351923"/>
                  <a:pt x="2390635" y="3343677"/>
                </a:cubicBezTo>
                <a:cubicBezTo>
                  <a:pt x="2390635" y="3345738"/>
                  <a:pt x="2390130" y="3345738"/>
                  <a:pt x="2389625" y="3345223"/>
                </a:cubicBezTo>
                <a:lnTo>
                  <a:pt x="2389306" y="3344737"/>
                </a:lnTo>
                <a:lnTo>
                  <a:pt x="2391750" y="3323441"/>
                </a:lnTo>
                <a:lnTo>
                  <a:pt x="2393669" y="3321728"/>
                </a:lnTo>
                <a:cubicBezTo>
                  <a:pt x="2394681" y="3320103"/>
                  <a:pt x="2395692" y="3317938"/>
                  <a:pt x="2396702" y="3315773"/>
                </a:cubicBezTo>
                <a:cubicBezTo>
                  <a:pt x="2395692" y="3315773"/>
                  <a:pt x="2395186" y="3314691"/>
                  <a:pt x="2394933" y="3313067"/>
                </a:cubicBezTo>
                <a:lnTo>
                  <a:pt x="2394925" y="3312867"/>
                </a:lnTo>
                <a:lnTo>
                  <a:pt x="2398407" y="3313662"/>
                </a:lnTo>
                <a:cubicBezTo>
                  <a:pt x="2402069" y="3312910"/>
                  <a:pt x="2403793" y="3307651"/>
                  <a:pt x="2405515" y="3304648"/>
                </a:cubicBezTo>
                <a:cubicBezTo>
                  <a:pt x="2412411" y="3308655"/>
                  <a:pt x="2420455" y="3315667"/>
                  <a:pt x="2429361" y="3320174"/>
                </a:cubicBezTo>
                <a:lnTo>
                  <a:pt x="2441375" y="3323782"/>
                </a:lnTo>
                <a:lnTo>
                  <a:pt x="2441491" y="3324075"/>
                </a:lnTo>
                <a:cubicBezTo>
                  <a:pt x="2442101" y="3325515"/>
                  <a:pt x="2442963" y="3327769"/>
                  <a:pt x="2444112" y="3331776"/>
                </a:cubicBezTo>
                <a:cubicBezTo>
                  <a:pt x="2441813" y="3331776"/>
                  <a:pt x="2439516" y="3331776"/>
                  <a:pt x="2439516" y="3335786"/>
                </a:cubicBezTo>
                <a:cubicBezTo>
                  <a:pt x="2441813" y="3335786"/>
                  <a:pt x="2444112" y="3339791"/>
                  <a:pt x="2444112" y="3351814"/>
                </a:cubicBezTo>
                <a:cubicBezTo>
                  <a:pt x="2441813" y="3351814"/>
                  <a:pt x="2439516" y="3351814"/>
                  <a:pt x="2439516" y="3355818"/>
                </a:cubicBezTo>
                <a:cubicBezTo>
                  <a:pt x="2444112" y="3355818"/>
                  <a:pt x="2439516" y="3379865"/>
                  <a:pt x="2446411" y="3379865"/>
                </a:cubicBezTo>
                <a:cubicBezTo>
                  <a:pt x="2444112" y="3367842"/>
                  <a:pt x="2446411" y="3351814"/>
                  <a:pt x="2451008" y="3339790"/>
                </a:cubicBezTo>
                <a:cubicBezTo>
                  <a:pt x="2448708" y="3339791"/>
                  <a:pt x="2448708" y="3339791"/>
                  <a:pt x="2446411" y="3335786"/>
                </a:cubicBezTo>
                <a:cubicBezTo>
                  <a:pt x="2448710" y="3334783"/>
                  <a:pt x="2450289" y="3332529"/>
                  <a:pt x="2451510" y="3329773"/>
                </a:cubicBezTo>
                <a:lnTo>
                  <a:pt x="2454141" y="3321715"/>
                </a:lnTo>
                <a:lnTo>
                  <a:pt x="2458376" y="3320676"/>
                </a:lnTo>
                <a:cubicBezTo>
                  <a:pt x="2458376" y="3328690"/>
                  <a:pt x="2456077" y="3324681"/>
                  <a:pt x="2458376" y="3332695"/>
                </a:cubicBezTo>
                <a:cubicBezTo>
                  <a:pt x="2460674" y="3332695"/>
                  <a:pt x="2462972" y="3328688"/>
                  <a:pt x="2464121" y="3323178"/>
                </a:cubicBezTo>
                <a:lnTo>
                  <a:pt x="2463664" y="3315804"/>
                </a:lnTo>
                <a:lnTo>
                  <a:pt x="2464795" y="3319753"/>
                </a:lnTo>
                <a:cubicBezTo>
                  <a:pt x="2467095" y="3303725"/>
                  <a:pt x="2471691" y="3295710"/>
                  <a:pt x="2476287" y="3287696"/>
                </a:cubicBezTo>
                <a:cubicBezTo>
                  <a:pt x="2478586" y="3291705"/>
                  <a:pt x="2480883" y="3299720"/>
                  <a:pt x="2483182" y="3303724"/>
                </a:cubicBezTo>
                <a:cubicBezTo>
                  <a:pt x="2480883" y="3303725"/>
                  <a:pt x="2478586" y="3307734"/>
                  <a:pt x="2478587" y="3311739"/>
                </a:cubicBezTo>
                <a:cubicBezTo>
                  <a:pt x="2485482" y="3307734"/>
                  <a:pt x="2487778" y="3319752"/>
                  <a:pt x="2483182" y="3327772"/>
                </a:cubicBezTo>
                <a:cubicBezTo>
                  <a:pt x="2487778" y="3327771"/>
                  <a:pt x="2490078" y="3319753"/>
                  <a:pt x="2494674" y="3315748"/>
                </a:cubicBezTo>
                <a:cubicBezTo>
                  <a:pt x="2492374" y="3327771"/>
                  <a:pt x="2496971" y="3323762"/>
                  <a:pt x="2496971" y="3327771"/>
                </a:cubicBezTo>
                <a:cubicBezTo>
                  <a:pt x="2496971" y="3343800"/>
                  <a:pt x="2490078" y="3331776"/>
                  <a:pt x="2487778" y="3339791"/>
                </a:cubicBezTo>
                <a:cubicBezTo>
                  <a:pt x="2490077" y="3347804"/>
                  <a:pt x="2486630" y="3350810"/>
                  <a:pt x="2482321" y="3353315"/>
                </a:cubicBezTo>
                <a:lnTo>
                  <a:pt x="2481169" y="3354014"/>
                </a:lnTo>
                <a:lnTo>
                  <a:pt x="2480379" y="3352349"/>
                </a:lnTo>
                <a:cubicBezTo>
                  <a:pt x="2479621" y="3351856"/>
                  <a:pt x="2478610" y="3351856"/>
                  <a:pt x="2478610" y="3347910"/>
                </a:cubicBezTo>
                <a:cubicBezTo>
                  <a:pt x="2480632" y="3347911"/>
                  <a:pt x="2482654" y="3343964"/>
                  <a:pt x="2482654" y="3340023"/>
                </a:cubicBezTo>
                <a:cubicBezTo>
                  <a:pt x="2480632" y="3340023"/>
                  <a:pt x="2480632" y="3332131"/>
                  <a:pt x="2478610" y="3332131"/>
                </a:cubicBezTo>
                <a:cubicBezTo>
                  <a:pt x="2478610" y="3340020"/>
                  <a:pt x="2478104" y="3345938"/>
                  <a:pt x="2477346" y="3351362"/>
                </a:cubicBezTo>
                <a:lnTo>
                  <a:pt x="2476398" y="3356909"/>
                </a:lnTo>
                <a:lnTo>
                  <a:pt x="2475822" y="3357260"/>
                </a:lnTo>
                <a:lnTo>
                  <a:pt x="2473673" y="3360678"/>
                </a:lnTo>
                <a:lnTo>
                  <a:pt x="2473301" y="3357774"/>
                </a:lnTo>
                <a:cubicBezTo>
                  <a:pt x="2472036" y="3356788"/>
                  <a:pt x="2470518" y="3357775"/>
                  <a:pt x="2470518" y="3359748"/>
                </a:cubicBezTo>
                <a:lnTo>
                  <a:pt x="2472032" y="3363290"/>
                </a:lnTo>
                <a:lnTo>
                  <a:pt x="2471691" y="3363833"/>
                </a:lnTo>
                <a:lnTo>
                  <a:pt x="2472845" y="3368023"/>
                </a:lnTo>
                <a:lnTo>
                  <a:pt x="2472541" y="3371580"/>
                </a:lnTo>
                <a:cubicBezTo>
                  <a:pt x="2470518" y="3371580"/>
                  <a:pt x="2470518" y="3363694"/>
                  <a:pt x="2468496" y="3359747"/>
                </a:cubicBezTo>
                <a:cubicBezTo>
                  <a:pt x="2468496" y="3371582"/>
                  <a:pt x="2471025" y="3377500"/>
                  <a:pt x="2473047" y="3383911"/>
                </a:cubicBezTo>
                <a:lnTo>
                  <a:pt x="2475223" y="3394222"/>
                </a:lnTo>
                <a:lnTo>
                  <a:pt x="2482065" y="3390926"/>
                </a:lnTo>
                <a:lnTo>
                  <a:pt x="2476588" y="3387364"/>
                </a:lnTo>
                <a:cubicBezTo>
                  <a:pt x="2480632" y="3387364"/>
                  <a:pt x="2478610" y="3375526"/>
                  <a:pt x="2478610" y="3367634"/>
                </a:cubicBezTo>
                <a:cubicBezTo>
                  <a:pt x="2479621" y="3367634"/>
                  <a:pt x="2480127" y="3366649"/>
                  <a:pt x="2480379" y="3365171"/>
                </a:cubicBezTo>
                <a:lnTo>
                  <a:pt x="2480446" y="3363733"/>
                </a:lnTo>
                <a:lnTo>
                  <a:pt x="2480742" y="3363271"/>
                </a:lnTo>
                <a:cubicBezTo>
                  <a:pt x="2482178" y="3361330"/>
                  <a:pt x="2483758" y="3359827"/>
                  <a:pt x="2485482" y="3359827"/>
                </a:cubicBezTo>
                <a:cubicBezTo>
                  <a:pt x="2487778" y="3359827"/>
                  <a:pt x="2490078" y="3371847"/>
                  <a:pt x="2487778" y="3375856"/>
                </a:cubicBezTo>
                <a:cubicBezTo>
                  <a:pt x="2494674" y="3371846"/>
                  <a:pt x="2499270" y="3359827"/>
                  <a:pt x="2506166" y="3375856"/>
                </a:cubicBezTo>
                <a:cubicBezTo>
                  <a:pt x="2508462" y="3371846"/>
                  <a:pt x="2503866" y="3363833"/>
                  <a:pt x="2506166" y="3363833"/>
                </a:cubicBezTo>
                <a:cubicBezTo>
                  <a:pt x="2508462" y="3363833"/>
                  <a:pt x="2508462" y="3363833"/>
                  <a:pt x="2510761" y="3367842"/>
                </a:cubicBezTo>
                <a:cubicBezTo>
                  <a:pt x="2508462" y="3367842"/>
                  <a:pt x="2506166" y="3371846"/>
                  <a:pt x="2506166" y="3375856"/>
                </a:cubicBezTo>
                <a:lnTo>
                  <a:pt x="2510735" y="3377114"/>
                </a:lnTo>
                <a:lnTo>
                  <a:pt x="2523245" y="3371088"/>
                </a:lnTo>
                <a:lnTo>
                  <a:pt x="2520241" y="3369342"/>
                </a:lnTo>
                <a:cubicBezTo>
                  <a:pt x="2519379" y="3366838"/>
                  <a:pt x="2518805" y="3363832"/>
                  <a:pt x="2517657" y="3363832"/>
                </a:cubicBezTo>
                <a:cubicBezTo>
                  <a:pt x="2519953" y="3363832"/>
                  <a:pt x="2522252" y="3355818"/>
                  <a:pt x="2524550" y="3351814"/>
                </a:cubicBezTo>
                <a:cubicBezTo>
                  <a:pt x="2519953" y="3347805"/>
                  <a:pt x="2529148" y="3343800"/>
                  <a:pt x="2524549" y="3339791"/>
                </a:cubicBezTo>
                <a:cubicBezTo>
                  <a:pt x="2519953" y="3343800"/>
                  <a:pt x="2519953" y="3343800"/>
                  <a:pt x="2517657" y="3343800"/>
                </a:cubicBezTo>
                <a:cubicBezTo>
                  <a:pt x="2517657" y="3331776"/>
                  <a:pt x="2508462" y="3327771"/>
                  <a:pt x="2513058" y="3315748"/>
                </a:cubicBezTo>
                <a:cubicBezTo>
                  <a:pt x="2517657" y="3319753"/>
                  <a:pt x="2517657" y="3315748"/>
                  <a:pt x="2522252" y="3319753"/>
                </a:cubicBezTo>
                <a:cubicBezTo>
                  <a:pt x="2522252" y="3307734"/>
                  <a:pt x="2519953" y="3311739"/>
                  <a:pt x="2519953" y="3307734"/>
                </a:cubicBezTo>
                <a:cubicBezTo>
                  <a:pt x="2524549" y="3303725"/>
                  <a:pt x="2526849" y="3299720"/>
                  <a:pt x="2529148" y="3291705"/>
                </a:cubicBezTo>
                <a:cubicBezTo>
                  <a:pt x="2529148" y="3291705"/>
                  <a:pt x="2526849" y="3275677"/>
                  <a:pt x="2529148" y="3275677"/>
                </a:cubicBezTo>
                <a:cubicBezTo>
                  <a:pt x="2531445" y="3291705"/>
                  <a:pt x="2538340" y="3275677"/>
                  <a:pt x="2542936" y="3279681"/>
                </a:cubicBezTo>
                <a:cubicBezTo>
                  <a:pt x="2538340" y="3279682"/>
                  <a:pt x="2540637" y="3267662"/>
                  <a:pt x="2542936" y="3263654"/>
                </a:cubicBezTo>
                <a:cubicBezTo>
                  <a:pt x="2538340" y="3263653"/>
                  <a:pt x="2536041" y="3267663"/>
                  <a:pt x="2536041" y="3255640"/>
                </a:cubicBezTo>
                <a:cubicBezTo>
                  <a:pt x="2540637" y="3259644"/>
                  <a:pt x="2545236" y="3255640"/>
                  <a:pt x="2547532" y="3251630"/>
                </a:cubicBezTo>
                <a:cubicBezTo>
                  <a:pt x="2549831" y="3259645"/>
                  <a:pt x="2552128" y="3263654"/>
                  <a:pt x="2552128" y="3275677"/>
                </a:cubicBezTo>
                <a:cubicBezTo>
                  <a:pt x="2554428" y="3275677"/>
                  <a:pt x="2554428" y="3271668"/>
                  <a:pt x="2556727" y="3267662"/>
                </a:cubicBezTo>
                <a:cubicBezTo>
                  <a:pt x="2549832" y="3263654"/>
                  <a:pt x="2556727" y="3251630"/>
                  <a:pt x="2554428" y="3239611"/>
                </a:cubicBezTo>
                <a:cubicBezTo>
                  <a:pt x="2559023" y="3239611"/>
                  <a:pt x="2556727" y="3231597"/>
                  <a:pt x="2561323" y="3227588"/>
                </a:cubicBezTo>
                <a:cubicBezTo>
                  <a:pt x="2561323" y="3243616"/>
                  <a:pt x="2565919" y="3251630"/>
                  <a:pt x="2561323" y="3259645"/>
                </a:cubicBezTo>
                <a:cubicBezTo>
                  <a:pt x="2565919" y="3259645"/>
                  <a:pt x="2568216" y="3263654"/>
                  <a:pt x="2570515" y="3259645"/>
                </a:cubicBezTo>
                <a:cubicBezTo>
                  <a:pt x="2572815" y="3275677"/>
                  <a:pt x="2575111" y="3287696"/>
                  <a:pt x="2579707" y="3291705"/>
                </a:cubicBezTo>
                <a:cubicBezTo>
                  <a:pt x="2582006" y="3287696"/>
                  <a:pt x="2579707" y="3283692"/>
                  <a:pt x="2582006" y="3279681"/>
                </a:cubicBezTo>
                <a:cubicBezTo>
                  <a:pt x="2584306" y="3287696"/>
                  <a:pt x="2586602" y="3283692"/>
                  <a:pt x="2586602" y="3295709"/>
                </a:cubicBezTo>
                <a:cubicBezTo>
                  <a:pt x="2584306" y="3299719"/>
                  <a:pt x="2582006" y="3287696"/>
                  <a:pt x="2582006" y="3299720"/>
                </a:cubicBezTo>
                <a:cubicBezTo>
                  <a:pt x="2588902" y="3299720"/>
                  <a:pt x="2591198" y="3307733"/>
                  <a:pt x="2595794" y="3311739"/>
                </a:cubicBezTo>
                <a:cubicBezTo>
                  <a:pt x="2594645" y="3312740"/>
                  <a:pt x="2593352" y="3314745"/>
                  <a:pt x="2591988" y="3317000"/>
                </a:cubicBezTo>
                <a:lnTo>
                  <a:pt x="2589869" y="3320384"/>
                </a:lnTo>
                <a:lnTo>
                  <a:pt x="2589173" y="3317736"/>
                </a:lnTo>
                <a:cubicBezTo>
                  <a:pt x="2587183" y="3315130"/>
                  <a:pt x="2584908" y="3315131"/>
                  <a:pt x="2583772" y="3319300"/>
                </a:cubicBezTo>
                <a:lnTo>
                  <a:pt x="2586105" y="3325222"/>
                </a:lnTo>
                <a:lnTo>
                  <a:pt x="2583514" y="3327520"/>
                </a:lnTo>
                <a:cubicBezTo>
                  <a:pt x="2582149" y="3327770"/>
                  <a:pt x="2580856" y="3326768"/>
                  <a:pt x="2579707" y="3323763"/>
                </a:cubicBezTo>
                <a:cubicBezTo>
                  <a:pt x="2579707" y="3315748"/>
                  <a:pt x="2582006" y="3319753"/>
                  <a:pt x="2582006" y="3311739"/>
                </a:cubicBezTo>
                <a:cubicBezTo>
                  <a:pt x="2577411" y="3307734"/>
                  <a:pt x="2577411" y="3311739"/>
                  <a:pt x="2572815" y="3307734"/>
                </a:cubicBezTo>
                <a:cubicBezTo>
                  <a:pt x="2572815" y="3311739"/>
                  <a:pt x="2570516" y="3315747"/>
                  <a:pt x="2572815" y="3323762"/>
                </a:cubicBezTo>
                <a:cubicBezTo>
                  <a:pt x="2572815" y="3323762"/>
                  <a:pt x="2575111" y="3323763"/>
                  <a:pt x="2575111" y="3327772"/>
                </a:cubicBezTo>
                <a:cubicBezTo>
                  <a:pt x="2575111" y="3339790"/>
                  <a:pt x="2570515" y="3339791"/>
                  <a:pt x="2565919" y="3343800"/>
                </a:cubicBezTo>
                <a:lnTo>
                  <a:pt x="2567652" y="3349696"/>
                </a:lnTo>
                <a:lnTo>
                  <a:pt x="2604246" y="3332068"/>
                </a:lnTo>
                <a:lnTo>
                  <a:pt x="2602690" y="3327771"/>
                </a:lnTo>
                <a:cubicBezTo>
                  <a:pt x="2607286" y="3327771"/>
                  <a:pt x="2602690" y="3315748"/>
                  <a:pt x="2604988" y="3315748"/>
                </a:cubicBezTo>
                <a:cubicBezTo>
                  <a:pt x="2606137" y="3315748"/>
                  <a:pt x="2606711" y="3321759"/>
                  <a:pt x="2607285" y="3326267"/>
                </a:cubicBezTo>
                <a:lnTo>
                  <a:pt x="2608072" y="3330225"/>
                </a:lnTo>
                <a:lnTo>
                  <a:pt x="2608655" y="3329944"/>
                </a:lnTo>
                <a:lnTo>
                  <a:pt x="2609585" y="3327771"/>
                </a:lnTo>
                <a:cubicBezTo>
                  <a:pt x="2607285" y="3319753"/>
                  <a:pt x="2609585" y="3315747"/>
                  <a:pt x="2607286" y="3307734"/>
                </a:cubicBezTo>
                <a:cubicBezTo>
                  <a:pt x="2602690" y="3307734"/>
                  <a:pt x="2602690" y="3315748"/>
                  <a:pt x="2600394" y="3307734"/>
                </a:cubicBezTo>
                <a:cubicBezTo>
                  <a:pt x="2604989" y="3295710"/>
                  <a:pt x="2611881" y="3311738"/>
                  <a:pt x="2611881" y="3307733"/>
                </a:cubicBezTo>
                <a:cubicBezTo>
                  <a:pt x="2609585" y="3299720"/>
                  <a:pt x="2607285" y="3295709"/>
                  <a:pt x="2607286" y="3287696"/>
                </a:cubicBezTo>
                <a:cubicBezTo>
                  <a:pt x="2611881" y="3283692"/>
                  <a:pt x="2611881" y="3275677"/>
                  <a:pt x="2616481" y="3275677"/>
                </a:cubicBezTo>
                <a:cubicBezTo>
                  <a:pt x="2614181" y="3291705"/>
                  <a:pt x="2623373" y="3279682"/>
                  <a:pt x="2623373" y="3287696"/>
                </a:cubicBezTo>
                <a:cubicBezTo>
                  <a:pt x="2623373" y="3299720"/>
                  <a:pt x="2618777" y="3287696"/>
                  <a:pt x="2614181" y="3291705"/>
                </a:cubicBezTo>
                <a:cubicBezTo>
                  <a:pt x="2616481" y="3299720"/>
                  <a:pt x="2616481" y="3299720"/>
                  <a:pt x="2614181" y="3307734"/>
                </a:cubicBezTo>
                <a:cubicBezTo>
                  <a:pt x="2617629" y="3303727"/>
                  <a:pt x="2619927" y="3304728"/>
                  <a:pt x="2621076" y="3308234"/>
                </a:cubicBezTo>
                <a:lnTo>
                  <a:pt x="2621076" y="3323113"/>
                </a:lnTo>
                <a:lnTo>
                  <a:pt x="2621648" y="3322766"/>
                </a:lnTo>
                <a:lnTo>
                  <a:pt x="2624631" y="3317564"/>
                </a:lnTo>
                <a:lnTo>
                  <a:pt x="2627987" y="3318915"/>
                </a:lnTo>
                <a:lnTo>
                  <a:pt x="2644324" y="3308990"/>
                </a:lnTo>
                <a:lnTo>
                  <a:pt x="2644059" y="3299720"/>
                </a:lnTo>
                <a:cubicBezTo>
                  <a:pt x="2646356" y="3299720"/>
                  <a:pt x="2646356" y="3303725"/>
                  <a:pt x="2648655" y="3303724"/>
                </a:cubicBezTo>
                <a:cubicBezTo>
                  <a:pt x="2648655" y="3291705"/>
                  <a:pt x="2653251" y="3287696"/>
                  <a:pt x="2653252" y="3279682"/>
                </a:cubicBezTo>
                <a:cubicBezTo>
                  <a:pt x="2650952" y="3279682"/>
                  <a:pt x="2650952" y="3279682"/>
                  <a:pt x="2650952" y="3275677"/>
                </a:cubicBezTo>
                <a:cubicBezTo>
                  <a:pt x="2653252" y="3279682"/>
                  <a:pt x="2657848" y="3275677"/>
                  <a:pt x="2662444" y="3283692"/>
                </a:cubicBezTo>
                <a:lnTo>
                  <a:pt x="2662279" y="3298082"/>
                </a:lnTo>
                <a:lnTo>
                  <a:pt x="2676491" y="3289448"/>
                </a:lnTo>
                <a:lnTo>
                  <a:pt x="2677382" y="3281686"/>
                </a:lnTo>
                <a:cubicBezTo>
                  <a:pt x="2677957" y="3270666"/>
                  <a:pt x="2678532" y="3259646"/>
                  <a:pt x="2680830" y="3251630"/>
                </a:cubicBezTo>
                <a:cubicBezTo>
                  <a:pt x="2678531" y="3251630"/>
                  <a:pt x="2678530" y="3267663"/>
                  <a:pt x="2673934" y="3259645"/>
                </a:cubicBezTo>
                <a:cubicBezTo>
                  <a:pt x="2673934" y="3251630"/>
                  <a:pt x="2678531" y="3251630"/>
                  <a:pt x="2678530" y="3243616"/>
                </a:cubicBezTo>
                <a:cubicBezTo>
                  <a:pt x="2676234" y="3243616"/>
                  <a:pt x="2673935" y="3243616"/>
                  <a:pt x="2673934" y="3239611"/>
                </a:cubicBezTo>
                <a:cubicBezTo>
                  <a:pt x="2676234" y="3239611"/>
                  <a:pt x="2678531" y="3239611"/>
                  <a:pt x="2678530" y="3235602"/>
                </a:cubicBezTo>
                <a:cubicBezTo>
                  <a:pt x="2676234" y="3227588"/>
                  <a:pt x="2673934" y="3223583"/>
                  <a:pt x="2673934" y="3215568"/>
                </a:cubicBezTo>
                <a:cubicBezTo>
                  <a:pt x="2680830" y="3211560"/>
                  <a:pt x="2678531" y="3191523"/>
                  <a:pt x="2673934" y="3187517"/>
                </a:cubicBezTo>
                <a:lnTo>
                  <a:pt x="2675614" y="3173851"/>
                </a:lnTo>
                <a:lnTo>
                  <a:pt x="2682075" y="3179949"/>
                </a:lnTo>
                <a:lnTo>
                  <a:pt x="2680830" y="3191523"/>
                </a:lnTo>
                <a:cubicBezTo>
                  <a:pt x="2683128" y="3192525"/>
                  <a:pt x="2684708" y="3190521"/>
                  <a:pt x="2685714" y="3187078"/>
                </a:cubicBezTo>
                <a:lnTo>
                  <a:pt x="2686543" y="3179527"/>
                </a:lnTo>
                <a:lnTo>
                  <a:pt x="2692267" y="3175520"/>
                </a:lnTo>
                <a:lnTo>
                  <a:pt x="2686770" y="3177456"/>
                </a:lnTo>
                <a:lnTo>
                  <a:pt x="2687150" y="3173992"/>
                </a:lnTo>
                <a:cubicBezTo>
                  <a:pt x="2687151" y="3164475"/>
                  <a:pt x="2685427" y="3155458"/>
                  <a:pt x="2683130" y="3159466"/>
                </a:cubicBezTo>
                <a:cubicBezTo>
                  <a:pt x="2685427" y="3151451"/>
                  <a:pt x="2687726" y="3155461"/>
                  <a:pt x="2690022" y="3155461"/>
                </a:cubicBezTo>
                <a:cubicBezTo>
                  <a:pt x="2687726" y="3147446"/>
                  <a:pt x="2694618" y="3151451"/>
                  <a:pt x="2692322" y="3143437"/>
                </a:cubicBezTo>
                <a:cubicBezTo>
                  <a:pt x="2690022" y="3143438"/>
                  <a:pt x="2687726" y="3143437"/>
                  <a:pt x="2687726" y="3139429"/>
                </a:cubicBezTo>
                <a:cubicBezTo>
                  <a:pt x="2690022" y="3135423"/>
                  <a:pt x="2692322" y="3135423"/>
                  <a:pt x="2694618" y="3131414"/>
                </a:cubicBezTo>
                <a:lnTo>
                  <a:pt x="2693130" y="3114728"/>
                </a:lnTo>
                <a:lnTo>
                  <a:pt x="2694877" y="3119580"/>
                </a:lnTo>
                <a:cubicBezTo>
                  <a:pt x="2696573" y="3120035"/>
                  <a:pt x="2698147" y="3117638"/>
                  <a:pt x="2697950" y="3113081"/>
                </a:cubicBezTo>
                <a:lnTo>
                  <a:pt x="2692706" y="3109965"/>
                </a:lnTo>
                <a:lnTo>
                  <a:pt x="2692608" y="3108875"/>
                </a:lnTo>
                <a:cubicBezTo>
                  <a:pt x="2692322" y="3102363"/>
                  <a:pt x="2692322" y="3095350"/>
                  <a:pt x="2692322" y="3083329"/>
                </a:cubicBezTo>
                <a:cubicBezTo>
                  <a:pt x="2690022" y="3079320"/>
                  <a:pt x="2687726" y="3079320"/>
                  <a:pt x="2685427" y="3071305"/>
                </a:cubicBezTo>
                <a:cubicBezTo>
                  <a:pt x="2687726" y="3063292"/>
                  <a:pt x="2687726" y="3063292"/>
                  <a:pt x="2685427" y="3051273"/>
                </a:cubicBezTo>
                <a:cubicBezTo>
                  <a:pt x="2687726" y="3051273"/>
                  <a:pt x="2690022" y="3051273"/>
                  <a:pt x="2690023" y="3047264"/>
                </a:cubicBezTo>
                <a:cubicBezTo>
                  <a:pt x="2692322" y="3035245"/>
                  <a:pt x="2687726" y="3039249"/>
                  <a:pt x="2687726" y="3027226"/>
                </a:cubicBezTo>
                <a:cubicBezTo>
                  <a:pt x="2692322" y="3027226"/>
                  <a:pt x="2694618" y="3027226"/>
                  <a:pt x="2696918" y="3031234"/>
                </a:cubicBezTo>
                <a:cubicBezTo>
                  <a:pt x="2696918" y="3023221"/>
                  <a:pt x="2699217" y="3023221"/>
                  <a:pt x="2699217" y="3019212"/>
                </a:cubicBezTo>
                <a:cubicBezTo>
                  <a:pt x="2694618" y="3015206"/>
                  <a:pt x="2692322" y="3027226"/>
                  <a:pt x="2690022" y="3019212"/>
                </a:cubicBezTo>
                <a:lnTo>
                  <a:pt x="2691265" y="3015119"/>
                </a:lnTo>
                <a:lnTo>
                  <a:pt x="2691074" y="3019247"/>
                </a:lnTo>
                <a:lnTo>
                  <a:pt x="2693729" y="3010828"/>
                </a:lnTo>
                <a:lnTo>
                  <a:pt x="2696918" y="3011198"/>
                </a:lnTo>
                <a:lnTo>
                  <a:pt x="2700805" y="2997052"/>
                </a:lnTo>
                <a:lnTo>
                  <a:pt x="2702008" y="2999724"/>
                </a:lnTo>
                <a:cubicBezTo>
                  <a:pt x="2702008" y="2999724"/>
                  <a:pt x="2701832" y="2995660"/>
                  <a:pt x="2703839" y="2999596"/>
                </a:cubicBezTo>
                <a:cubicBezTo>
                  <a:pt x="2702008" y="2999724"/>
                  <a:pt x="2702184" y="3003787"/>
                  <a:pt x="2702360" y="3007851"/>
                </a:cubicBezTo>
                <a:cubicBezTo>
                  <a:pt x="2700351" y="3003915"/>
                  <a:pt x="2698520" y="3004043"/>
                  <a:pt x="2698872" y="3012171"/>
                </a:cubicBezTo>
                <a:cubicBezTo>
                  <a:pt x="2705370" y="3013755"/>
                  <a:pt x="2712238" y="3013275"/>
                  <a:pt x="2718628" y="3012320"/>
                </a:cubicBezTo>
                <a:lnTo>
                  <a:pt x="2724012" y="3011457"/>
                </a:lnTo>
                <a:lnTo>
                  <a:pt x="2722674" y="3016126"/>
                </a:lnTo>
                <a:cubicBezTo>
                  <a:pt x="2727269" y="3028149"/>
                  <a:pt x="2731865" y="3044177"/>
                  <a:pt x="2738761" y="3052192"/>
                </a:cubicBezTo>
                <a:cubicBezTo>
                  <a:pt x="2734165" y="3056201"/>
                  <a:pt x="2731865" y="3048186"/>
                  <a:pt x="2731865" y="3044177"/>
                </a:cubicBezTo>
                <a:cubicBezTo>
                  <a:pt x="2729566" y="3052192"/>
                  <a:pt x="2724970" y="3036164"/>
                  <a:pt x="2724970" y="3052192"/>
                </a:cubicBezTo>
                <a:cubicBezTo>
                  <a:pt x="2729566" y="3056201"/>
                  <a:pt x="2734165" y="3056201"/>
                  <a:pt x="2734165" y="3068220"/>
                </a:cubicBezTo>
                <a:cubicBezTo>
                  <a:pt x="2736461" y="3080242"/>
                  <a:pt x="2731865" y="3076234"/>
                  <a:pt x="2731865" y="3080243"/>
                </a:cubicBezTo>
                <a:cubicBezTo>
                  <a:pt x="2736461" y="3088257"/>
                  <a:pt x="2743356" y="3096271"/>
                  <a:pt x="2741057" y="3112299"/>
                </a:cubicBezTo>
                <a:cubicBezTo>
                  <a:pt x="2745656" y="3116309"/>
                  <a:pt x="2743356" y="3104286"/>
                  <a:pt x="2747953" y="3104286"/>
                </a:cubicBezTo>
                <a:cubicBezTo>
                  <a:pt x="2750251" y="3116309"/>
                  <a:pt x="2745656" y="3124323"/>
                  <a:pt x="2747953" y="3128328"/>
                </a:cubicBezTo>
                <a:cubicBezTo>
                  <a:pt x="2750251" y="3124323"/>
                  <a:pt x="2750251" y="3116309"/>
                  <a:pt x="2752549" y="3112299"/>
                </a:cubicBezTo>
                <a:cubicBezTo>
                  <a:pt x="2754848" y="3116309"/>
                  <a:pt x="2754848" y="3116309"/>
                  <a:pt x="2757145" y="3120314"/>
                </a:cubicBezTo>
                <a:cubicBezTo>
                  <a:pt x="2754848" y="3124323"/>
                  <a:pt x="2750251" y="3120314"/>
                  <a:pt x="2750251" y="3128328"/>
                </a:cubicBezTo>
                <a:cubicBezTo>
                  <a:pt x="2752549" y="3132337"/>
                  <a:pt x="2754848" y="3136342"/>
                  <a:pt x="2759444" y="3136342"/>
                </a:cubicBezTo>
                <a:cubicBezTo>
                  <a:pt x="2757145" y="3128328"/>
                  <a:pt x="2754848" y="3124323"/>
                  <a:pt x="2759444" y="3120314"/>
                </a:cubicBezTo>
                <a:cubicBezTo>
                  <a:pt x="2761744" y="3124323"/>
                  <a:pt x="2764040" y="3132337"/>
                  <a:pt x="2766339" y="3136341"/>
                </a:cubicBezTo>
                <a:cubicBezTo>
                  <a:pt x="2761744" y="3120313"/>
                  <a:pt x="2761744" y="3104286"/>
                  <a:pt x="2766339" y="3088257"/>
                </a:cubicBezTo>
                <a:cubicBezTo>
                  <a:pt x="2761744" y="3088257"/>
                  <a:pt x="2764040" y="3080243"/>
                  <a:pt x="2761744" y="3072229"/>
                </a:cubicBezTo>
                <a:cubicBezTo>
                  <a:pt x="2764040" y="3072229"/>
                  <a:pt x="2768636" y="3076234"/>
                  <a:pt x="2766339" y="3068220"/>
                </a:cubicBezTo>
                <a:cubicBezTo>
                  <a:pt x="2764040" y="3064215"/>
                  <a:pt x="2764040" y="3068220"/>
                  <a:pt x="2761744" y="3060206"/>
                </a:cubicBezTo>
                <a:cubicBezTo>
                  <a:pt x="2764040" y="3076234"/>
                  <a:pt x="2754848" y="3096271"/>
                  <a:pt x="2752549" y="3080243"/>
                </a:cubicBezTo>
                <a:cubicBezTo>
                  <a:pt x="2752549" y="3076234"/>
                  <a:pt x="2754848" y="3068219"/>
                  <a:pt x="2752549" y="3068220"/>
                </a:cubicBezTo>
                <a:cubicBezTo>
                  <a:pt x="2750251" y="3068220"/>
                  <a:pt x="2747953" y="3080243"/>
                  <a:pt x="2747953" y="3068220"/>
                </a:cubicBezTo>
                <a:cubicBezTo>
                  <a:pt x="2752549" y="3064215"/>
                  <a:pt x="2745656" y="3056201"/>
                  <a:pt x="2745656" y="3056201"/>
                </a:cubicBezTo>
                <a:cubicBezTo>
                  <a:pt x="2745656" y="3040168"/>
                  <a:pt x="2745656" y="3040168"/>
                  <a:pt x="2745656" y="3040168"/>
                </a:cubicBezTo>
                <a:cubicBezTo>
                  <a:pt x="2750251" y="3040168"/>
                  <a:pt x="2754848" y="3028149"/>
                  <a:pt x="2757145" y="3036164"/>
                </a:cubicBezTo>
                <a:cubicBezTo>
                  <a:pt x="2757145" y="3044177"/>
                  <a:pt x="2750251" y="3036164"/>
                  <a:pt x="2752549" y="3044177"/>
                </a:cubicBezTo>
                <a:cubicBezTo>
                  <a:pt x="2757145" y="3052192"/>
                  <a:pt x="2759444" y="3044177"/>
                  <a:pt x="2761744" y="3052192"/>
                </a:cubicBezTo>
                <a:cubicBezTo>
                  <a:pt x="2764040" y="3052192"/>
                  <a:pt x="2766339" y="3048186"/>
                  <a:pt x="2766339" y="3044177"/>
                </a:cubicBezTo>
                <a:cubicBezTo>
                  <a:pt x="2764040" y="3040168"/>
                  <a:pt x="2761744" y="3040168"/>
                  <a:pt x="2761744" y="3032154"/>
                </a:cubicBezTo>
                <a:cubicBezTo>
                  <a:pt x="2764040" y="3032154"/>
                  <a:pt x="2764040" y="3036164"/>
                  <a:pt x="2766339" y="3036163"/>
                </a:cubicBezTo>
                <a:cubicBezTo>
                  <a:pt x="2766339" y="3028149"/>
                  <a:pt x="2766339" y="3028149"/>
                  <a:pt x="2766339" y="3028149"/>
                </a:cubicBezTo>
                <a:cubicBezTo>
                  <a:pt x="2764040" y="3028149"/>
                  <a:pt x="2766339" y="3024140"/>
                  <a:pt x="2764040" y="3024140"/>
                </a:cubicBezTo>
                <a:cubicBezTo>
                  <a:pt x="2757145" y="3028149"/>
                  <a:pt x="2750251" y="3024140"/>
                  <a:pt x="2747953" y="3012121"/>
                </a:cubicBezTo>
                <a:cubicBezTo>
                  <a:pt x="2752549" y="3020135"/>
                  <a:pt x="2752549" y="3012121"/>
                  <a:pt x="2757145" y="3012121"/>
                </a:cubicBezTo>
                <a:cubicBezTo>
                  <a:pt x="2759444" y="3020135"/>
                  <a:pt x="2759444" y="3020135"/>
                  <a:pt x="2759444" y="3020135"/>
                </a:cubicBezTo>
                <a:cubicBezTo>
                  <a:pt x="2761744" y="3016125"/>
                  <a:pt x="2761744" y="3020134"/>
                  <a:pt x="2766339" y="3020135"/>
                </a:cubicBezTo>
                <a:cubicBezTo>
                  <a:pt x="2761744" y="3012120"/>
                  <a:pt x="2759444" y="3012121"/>
                  <a:pt x="2759444" y="3000098"/>
                </a:cubicBezTo>
                <a:cubicBezTo>
                  <a:pt x="2757145" y="3008111"/>
                  <a:pt x="2750251" y="3004107"/>
                  <a:pt x="2743356" y="3004107"/>
                </a:cubicBezTo>
                <a:cubicBezTo>
                  <a:pt x="2745080" y="3005108"/>
                  <a:pt x="2746086" y="3004356"/>
                  <a:pt x="2746625" y="3002665"/>
                </a:cubicBezTo>
                <a:lnTo>
                  <a:pt x="2746884" y="2998739"/>
                </a:lnTo>
                <a:lnTo>
                  <a:pt x="2749350" y="3000495"/>
                </a:lnTo>
                <a:cubicBezTo>
                  <a:pt x="2751595" y="2999319"/>
                  <a:pt x="2754211" y="2996079"/>
                  <a:pt x="2756782" y="2991824"/>
                </a:cubicBezTo>
                <a:cubicBezTo>
                  <a:pt x="2766294" y="2999311"/>
                  <a:pt x="2774572" y="2978354"/>
                  <a:pt x="2780595" y="2990162"/>
                </a:cubicBezTo>
                <a:cubicBezTo>
                  <a:pt x="2782294" y="2986986"/>
                  <a:pt x="2784655" y="2985802"/>
                  <a:pt x="2787338" y="2985487"/>
                </a:cubicBezTo>
                <a:lnTo>
                  <a:pt x="2789219" y="2985604"/>
                </a:lnTo>
                <a:lnTo>
                  <a:pt x="2789323" y="2996092"/>
                </a:lnTo>
                <a:cubicBezTo>
                  <a:pt x="2791619" y="3000098"/>
                  <a:pt x="2793919" y="3000098"/>
                  <a:pt x="2798514" y="3000098"/>
                </a:cubicBezTo>
                <a:cubicBezTo>
                  <a:pt x="2793919" y="3012121"/>
                  <a:pt x="2800814" y="3004106"/>
                  <a:pt x="2803110" y="3012121"/>
                </a:cubicBezTo>
                <a:cubicBezTo>
                  <a:pt x="2798514" y="3016126"/>
                  <a:pt x="2800814" y="3020135"/>
                  <a:pt x="2805410" y="3020134"/>
                </a:cubicBezTo>
                <a:cubicBezTo>
                  <a:pt x="2805410" y="3028149"/>
                  <a:pt x="2800814" y="3028149"/>
                  <a:pt x="2800814" y="3036164"/>
                </a:cubicBezTo>
                <a:cubicBezTo>
                  <a:pt x="2803110" y="3040168"/>
                  <a:pt x="2805410" y="3040168"/>
                  <a:pt x="2807707" y="3044177"/>
                </a:cubicBezTo>
                <a:cubicBezTo>
                  <a:pt x="2805410" y="3032153"/>
                  <a:pt x="2805410" y="3028149"/>
                  <a:pt x="2807707" y="3020134"/>
                </a:cubicBezTo>
                <a:cubicBezTo>
                  <a:pt x="2803110" y="3016126"/>
                  <a:pt x="2805410" y="3000098"/>
                  <a:pt x="2800814" y="3000097"/>
                </a:cubicBezTo>
                <a:cubicBezTo>
                  <a:pt x="2799664" y="2994087"/>
                  <a:pt x="2797941" y="2990081"/>
                  <a:pt x="2796504" y="2986073"/>
                </a:cubicBezTo>
                <a:lnTo>
                  <a:pt x="2796487" y="2985975"/>
                </a:lnTo>
                <a:lnTo>
                  <a:pt x="2804659" y="2985042"/>
                </a:lnTo>
                <a:lnTo>
                  <a:pt x="2805714" y="2983552"/>
                </a:lnTo>
                <a:lnTo>
                  <a:pt x="2807707" y="2984069"/>
                </a:lnTo>
                <a:cubicBezTo>
                  <a:pt x="2805410" y="2988078"/>
                  <a:pt x="2807707" y="2992083"/>
                  <a:pt x="2807707" y="2996092"/>
                </a:cubicBezTo>
                <a:cubicBezTo>
                  <a:pt x="2812302" y="3000098"/>
                  <a:pt x="2810006" y="2984069"/>
                  <a:pt x="2814602" y="2988078"/>
                </a:cubicBezTo>
                <a:cubicBezTo>
                  <a:pt x="2816902" y="2988078"/>
                  <a:pt x="2814602" y="3000098"/>
                  <a:pt x="2816902" y="3000098"/>
                </a:cubicBezTo>
                <a:cubicBezTo>
                  <a:pt x="2818050" y="2996090"/>
                  <a:pt x="2817475" y="2993086"/>
                  <a:pt x="2816900" y="2990581"/>
                </a:cubicBezTo>
                <a:lnTo>
                  <a:pt x="2816902" y="2986093"/>
                </a:lnTo>
                <a:lnTo>
                  <a:pt x="2818724" y="2995169"/>
                </a:lnTo>
                <a:lnTo>
                  <a:pt x="2822490" y="2983171"/>
                </a:lnTo>
                <a:lnTo>
                  <a:pt x="2822646" y="2983318"/>
                </a:lnTo>
                <a:cubicBezTo>
                  <a:pt x="2823795" y="2983068"/>
                  <a:pt x="2824944" y="2981064"/>
                  <a:pt x="2826093" y="2976055"/>
                </a:cubicBezTo>
                <a:lnTo>
                  <a:pt x="2824107" y="2976055"/>
                </a:lnTo>
                <a:lnTo>
                  <a:pt x="2825236" y="2968139"/>
                </a:lnTo>
                <a:lnTo>
                  <a:pt x="2825890" y="2970186"/>
                </a:lnTo>
                <a:cubicBezTo>
                  <a:pt x="2826687" y="2972677"/>
                  <a:pt x="2827691" y="2974645"/>
                  <a:pt x="2829523" y="2974518"/>
                </a:cubicBezTo>
                <a:cubicBezTo>
                  <a:pt x="2828996" y="2962326"/>
                  <a:pt x="2833185" y="2974262"/>
                  <a:pt x="2835193" y="2978198"/>
                </a:cubicBezTo>
                <a:cubicBezTo>
                  <a:pt x="2845654" y="2965239"/>
                  <a:pt x="2862316" y="2968152"/>
                  <a:pt x="2876090" y="2946811"/>
                </a:cubicBezTo>
                <a:cubicBezTo>
                  <a:pt x="2872253" y="2943003"/>
                  <a:pt x="2866932" y="2947450"/>
                  <a:pt x="2870068" y="2935004"/>
                </a:cubicBezTo>
                <a:cubicBezTo>
                  <a:pt x="2867108" y="2951514"/>
                  <a:pt x="2861261" y="2943770"/>
                  <a:pt x="2860135" y="2960152"/>
                </a:cubicBezTo>
                <a:cubicBezTo>
                  <a:pt x="2855943" y="2948217"/>
                  <a:pt x="2852631" y="2956601"/>
                  <a:pt x="2849319" y="2964983"/>
                </a:cubicBezTo>
                <a:cubicBezTo>
                  <a:pt x="2847310" y="2961047"/>
                  <a:pt x="2845479" y="2961175"/>
                  <a:pt x="2843649" y="2961303"/>
                </a:cubicBezTo>
                <a:cubicBezTo>
                  <a:pt x="2843474" y="2957240"/>
                  <a:pt x="2841641" y="2957367"/>
                  <a:pt x="2841466" y="2953304"/>
                </a:cubicBezTo>
                <a:cubicBezTo>
                  <a:pt x="2844424" y="2936793"/>
                  <a:pt x="2852279" y="2948473"/>
                  <a:pt x="2859256" y="2939834"/>
                </a:cubicBezTo>
                <a:cubicBezTo>
                  <a:pt x="2849567" y="2928282"/>
                  <a:pt x="2844424" y="2936793"/>
                  <a:pt x="2835267" y="2937432"/>
                </a:cubicBezTo>
                <a:cubicBezTo>
                  <a:pt x="2835090" y="2933369"/>
                  <a:pt x="2834915" y="2929305"/>
                  <a:pt x="2833083" y="2929433"/>
                </a:cubicBezTo>
                <a:lnTo>
                  <a:pt x="2825927" y="2936622"/>
                </a:lnTo>
                <a:lnTo>
                  <a:pt x="2826093" y="2935984"/>
                </a:lnTo>
                <a:lnTo>
                  <a:pt x="2825554" y="2931277"/>
                </a:lnTo>
                <a:lnTo>
                  <a:pt x="2825332" y="2921536"/>
                </a:lnTo>
                <a:lnTo>
                  <a:pt x="2823732" y="2912683"/>
                </a:lnTo>
                <a:lnTo>
                  <a:pt x="2824369" y="2912939"/>
                </a:lnTo>
                <a:cubicBezTo>
                  <a:pt x="2826667" y="2914943"/>
                  <a:pt x="2828389" y="2917949"/>
                  <a:pt x="2828389" y="2915946"/>
                </a:cubicBezTo>
                <a:lnTo>
                  <a:pt x="2825648" y="2903995"/>
                </a:lnTo>
                <a:lnTo>
                  <a:pt x="2829843" y="2897051"/>
                </a:lnTo>
                <a:lnTo>
                  <a:pt x="2830742" y="2900166"/>
                </a:lnTo>
                <a:lnTo>
                  <a:pt x="2832413" y="2907933"/>
                </a:lnTo>
                <a:cubicBezTo>
                  <a:pt x="2832413" y="2909937"/>
                  <a:pt x="2831839" y="2911940"/>
                  <a:pt x="2830689" y="2915947"/>
                </a:cubicBezTo>
                <a:cubicBezTo>
                  <a:pt x="2837584" y="2907933"/>
                  <a:pt x="2839881" y="2919952"/>
                  <a:pt x="2837584" y="2931975"/>
                </a:cubicBezTo>
                <a:cubicBezTo>
                  <a:pt x="2842181" y="2915947"/>
                  <a:pt x="2846777" y="2935984"/>
                  <a:pt x="2858268" y="2931975"/>
                </a:cubicBezTo>
                <a:cubicBezTo>
                  <a:pt x="2855971" y="2911938"/>
                  <a:pt x="2860567" y="2923961"/>
                  <a:pt x="2862864" y="2927966"/>
                </a:cubicBezTo>
                <a:cubicBezTo>
                  <a:pt x="2862864" y="2923961"/>
                  <a:pt x="2858268" y="2911938"/>
                  <a:pt x="2860567" y="2907933"/>
                </a:cubicBezTo>
                <a:cubicBezTo>
                  <a:pt x="2862864" y="2907933"/>
                  <a:pt x="2862864" y="2911938"/>
                  <a:pt x="2865164" y="2911937"/>
                </a:cubicBezTo>
                <a:cubicBezTo>
                  <a:pt x="2865164" y="2905928"/>
                  <a:pt x="2866312" y="2901921"/>
                  <a:pt x="2867462" y="2898415"/>
                </a:cubicBezTo>
                <a:lnTo>
                  <a:pt x="2868202" y="2895024"/>
                </a:lnTo>
                <a:lnTo>
                  <a:pt x="2873979" y="2898046"/>
                </a:lnTo>
                <a:lnTo>
                  <a:pt x="2873518" y="2887372"/>
                </a:lnTo>
                <a:lnTo>
                  <a:pt x="2878952" y="2891905"/>
                </a:lnTo>
                <a:cubicBezTo>
                  <a:pt x="2876655" y="2903923"/>
                  <a:pt x="2878952" y="2931975"/>
                  <a:pt x="2883547" y="2935984"/>
                </a:cubicBezTo>
                <a:cubicBezTo>
                  <a:pt x="2881251" y="2943999"/>
                  <a:pt x="2874356" y="2956017"/>
                  <a:pt x="2876655" y="2964031"/>
                </a:cubicBezTo>
                <a:cubicBezTo>
                  <a:pt x="2878952" y="2960027"/>
                  <a:pt x="2878952" y="2956018"/>
                  <a:pt x="2883547" y="2956018"/>
                </a:cubicBezTo>
                <a:cubicBezTo>
                  <a:pt x="2883547" y="2960027"/>
                  <a:pt x="2881251" y="2972046"/>
                  <a:pt x="2883547" y="2972046"/>
                </a:cubicBezTo>
                <a:cubicBezTo>
                  <a:pt x="2885847" y="2968039"/>
                  <a:pt x="2886422" y="2963031"/>
                  <a:pt x="2886709" y="2957521"/>
                </a:cubicBezTo>
                <a:lnTo>
                  <a:pt x="2887242" y="2951028"/>
                </a:lnTo>
                <a:lnTo>
                  <a:pt x="2889458" y="2957964"/>
                </a:lnTo>
                <a:lnTo>
                  <a:pt x="2887442" y="2948579"/>
                </a:lnTo>
                <a:lnTo>
                  <a:pt x="2888146" y="2939989"/>
                </a:lnTo>
                <a:cubicBezTo>
                  <a:pt x="2885847" y="2935984"/>
                  <a:pt x="2883547" y="2935984"/>
                  <a:pt x="2885847" y="2923961"/>
                </a:cubicBezTo>
                <a:cubicBezTo>
                  <a:pt x="2888146" y="2927965"/>
                  <a:pt x="2888146" y="2919952"/>
                  <a:pt x="2890442" y="2919952"/>
                </a:cubicBezTo>
                <a:cubicBezTo>
                  <a:pt x="2892740" y="2911937"/>
                  <a:pt x="2893315" y="2900918"/>
                  <a:pt x="2893890" y="2889899"/>
                </a:cubicBezTo>
                <a:lnTo>
                  <a:pt x="2895263" y="2877937"/>
                </a:lnTo>
                <a:lnTo>
                  <a:pt x="2896315" y="2878144"/>
                </a:lnTo>
                <a:cubicBezTo>
                  <a:pt x="2898463" y="2880032"/>
                  <a:pt x="2900929" y="2883936"/>
                  <a:pt x="2902761" y="2883809"/>
                </a:cubicBezTo>
                <a:cubicBezTo>
                  <a:pt x="2906247" y="2879490"/>
                  <a:pt x="2914703" y="2862595"/>
                  <a:pt x="2915583" y="2882913"/>
                </a:cubicBezTo>
                <a:cubicBezTo>
                  <a:pt x="2917239" y="2878722"/>
                  <a:pt x="2916887" y="2870594"/>
                  <a:pt x="2918719" y="2870466"/>
                </a:cubicBezTo>
                <a:cubicBezTo>
                  <a:pt x="2919071" y="2878594"/>
                  <a:pt x="2920724" y="2874403"/>
                  <a:pt x="2922732" y="2878338"/>
                </a:cubicBezTo>
                <a:cubicBezTo>
                  <a:pt x="2923685" y="2857892"/>
                  <a:pt x="2933548" y="2873507"/>
                  <a:pt x="2936858" y="2865124"/>
                </a:cubicBezTo>
                <a:cubicBezTo>
                  <a:pt x="2944889" y="2880867"/>
                  <a:pt x="2952816" y="2851782"/>
                  <a:pt x="2962327" y="2859270"/>
                </a:cubicBezTo>
                <a:cubicBezTo>
                  <a:pt x="2962503" y="2863334"/>
                  <a:pt x="2962679" y="2867397"/>
                  <a:pt x="2964510" y="2867270"/>
                </a:cubicBezTo>
                <a:cubicBezTo>
                  <a:pt x="2964159" y="2859142"/>
                  <a:pt x="2962151" y="2855206"/>
                  <a:pt x="2963807" y="2851015"/>
                </a:cubicBezTo>
                <a:cubicBezTo>
                  <a:pt x="2967469" y="2850759"/>
                  <a:pt x="2969653" y="2858759"/>
                  <a:pt x="2971485" y="2858631"/>
                </a:cubicBezTo>
                <a:cubicBezTo>
                  <a:pt x="2971133" y="2850503"/>
                  <a:pt x="2969301" y="2850631"/>
                  <a:pt x="2972789" y="2846312"/>
                </a:cubicBezTo>
                <a:cubicBezTo>
                  <a:pt x="2974797" y="2850248"/>
                  <a:pt x="2984306" y="2857736"/>
                  <a:pt x="2985611" y="2845416"/>
                </a:cubicBezTo>
                <a:cubicBezTo>
                  <a:pt x="2996600" y="2844649"/>
                  <a:pt x="3004103" y="2848201"/>
                  <a:pt x="3012909" y="2839434"/>
                </a:cubicBezTo>
                <a:cubicBezTo>
                  <a:pt x="3015269" y="2851498"/>
                  <a:pt x="3022069" y="2838796"/>
                  <a:pt x="3025733" y="2838539"/>
                </a:cubicBezTo>
                <a:cubicBezTo>
                  <a:pt x="3029571" y="2842347"/>
                  <a:pt x="3029922" y="2850475"/>
                  <a:pt x="3033762" y="2854283"/>
                </a:cubicBezTo>
                <a:cubicBezTo>
                  <a:pt x="3035595" y="2854155"/>
                  <a:pt x="3040915" y="2849707"/>
                  <a:pt x="3044576" y="2849452"/>
                </a:cubicBezTo>
                <a:cubicBezTo>
                  <a:pt x="3053911" y="2852876"/>
                  <a:pt x="3057224" y="2844493"/>
                  <a:pt x="3066381" y="2843854"/>
                </a:cubicBezTo>
                <a:cubicBezTo>
                  <a:pt x="3066733" y="2851981"/>
                  <a:pt x="3062893" y="2848173"/>
                  <a:pt x="3065077" y="2856173"/>
                </a:cubicBezTo>
                <a:cubicBezTo>
                  <a:pt x="3066733" y="2851981"/>
                  <a:pt x="3066381" y="2843854"/>
                  <a:pt x="3070045" y="2843598"/>
                </a:cubicBezTo>
                <a:cubicBezTo>
                  <a:pt x="3072229" y="2851598"/>
                  <a:pt x="3080859" y="2838767"/>
                  <a:pt x="3077898" y="2855278"/>
                </a:cubicBezTo>
                <a:cubicBezTo>
                  <a:pt x="3083394" y="2854894"/>
                  <a:pt x="3080859" y="2838767"/>
                  <a:pt x="3086354" y="2838383"/>
                </a:cubicBezTo>
                <a:cubicBezTo>
                  <a:pt x="3088187" y="2838255"/>
                  <a:pt x="3088539" y="2846383"/>
                  <a:pt x="3090367" y="2846255"/>
                </a:cubicBezTo>
                <a:cubicBezTo>
                  <a:pt x="3091848" y="2837999"/>
                  <a:pt x="3091672" y="2833936"/>
                  <a:pt x="3095336" y="2833680"/>
                </a:cubicBezTo>
                <a:cubicBezTo>
                  <a:pt x="3095512" y="2837744"/>
                  <a:pt x="3097344" y="2837616"/>
                  <a:pt x="3095687" y="2841808"/>
                </a:cubicBezTo>
                <a:cubicBezTo>
                  <a:pt x="3105974" y="2824786"/>
                  <a:pt x="3108685" y="2844976"/>
                  <a:pt x="3119677" y="2844209"/>
                </a:cubicBezTo>
                <a:cubicBezTo>
                  <a:pt x="3119325" y="2836082"/>
                  <a:pt x="3119149" y="2832018"/>
                  <a:pt x="3120979" y="2831890"/>
                </a:cubicBezTo>
                <a:cubicBezTo>
                  <a:pt x="3121507" y="2844081"/>
                  <a:pt x="3128834" y="2843569"/>
                  <a:pt x="3132850" y="2851441"/>
                </a:cubicBezTo>
                <a:cubicBezTo>
                  <a:pt x="3132323" y="2839250"/>
                  <a:pt x="3127178" y="2847762"/>
                  <a:pt x="3128483" y="2835442"/>
                </a:cubicBezTo>
                <a:cubicBezTo>
                  <a:pt x="3130491" y="2839378"/>
                  <a:pt x="3132498" y="2843314"/>
                  <a:pt x="3133803" y="2830994"/>
                </a:cubicBezTo>
                <a:cubicBezTo>
                  <a:pt x="3134155" y="2839122"/>
                  <a:pt x="3132498" y="2843314"/>
                  <a:pt x="3136338" y="2847122"/>
                </a:cubicBezTo>
                <a:cubicBezTo>
                  <a:pt x="3135986" y="2838994"/>
                  <a:pt x="3135635" y="2830867"/>
                  <a:pt x="3137464" y="2830739"/>
                </a:cubicBezTo>
                <a:cubicBezTo>
                  <a:pt x="3137816" y="2838866"/>
                  <a:pt x="3139648" y="2838739"/>
                  <a:pt x="3139824" y="2842802"/>
                </a:cubicBezTo>
                <a:cubicBezTo>
                  <a:pt x="3151941" y="2825653"/>
                  <a:pt x="3170963" y="2840628"/>
                  <a:pt x="3188576" y="2823095"/>
                </a:cubicBezTo>
                <a:lnTo>
                  <a:pt x="3190782" y="2824159"/>
                </a:lnTo>
                <a:lnTo>
                  <a:pt x="3238523" y="2760315"/>
                </a:lnTo>
                <a:cubicBezTo>
                  <a:pt x="3270340" y="2713221"/>
                  <a:pt x="3299949" y="2664514"/>
                  <a:pt x="3327204" y="2614342"/>
                </a:cubicBezTo>
                <a:lnTo>
                  <a:pt x="3330932" y="2606604"/>
                </a:lnTo>
                <a:lnTo>
                  <a:pt x="3330638" y="2604027"/>
                </a:lnTo>
                <a:cubicBezTo>
                  <a:pt x="3328440" y="2595010"/>
                  <a:pt x="3324418" y="2597584"/>
                  <a:pt x="3320296" y="2597872"/>
                </a:cubicBezTo>
                <a:cubicBezTo>
                  <a:pt x="3321072" y="2573361"/>
                  <a:pt x="3328926" y="2585041"/>
                  <a:pt x="3338086" y="2584402"/>
                </a:cubicBezTo>
                <a:cubicBezTo>
                  <a:pt x="3337735" y="2576274"/>
                  <a:pt x="3337735" y="2576274"/>
                  <a:pt x="3335726" y="2572338"/>
                </a:cubicBezTo>
                <a:cubicBezTo>
                  <a:pt x="3338122" y="2564019"/>
                  <a:pt x="3341918" y="2566811"/>
                  <a:pt x="3345440" y="2568603"/>
                </a:cubicBezTo>
                <a:lnTo>
                  <a:pt x="3349085" y="2568921"/>
                </a:lnTo>
                <a:lnTo>
                  <a:pt x="3352737" y="2561340"/>
                </a:lnTo>
                <a:lnTo>
                  <a:pt x="3353517" y="2558869"/>
                </a:lnTo>
                <a:cubicBezTo>
                  <a:pt x="3351684" y="2558997"/>
                  <a:pt x="3349852" y="2559125"/>
                  <a:pt x="3346013" y="2555316"/>
                </a:cubicBezTo>
                <a:lnTo>
                  <a:pt x="3355974" y="2554620"/>
                </a:lnTo>
                <a:lnTo>
                  <a:pt x="3401757" y="2459580"/>
                </a:lnTo>
                <a:lnTo>
                  <a:pt x="3432561" y="2375417"/>
                </a:lnTo>
                <a:lnTo>
                  <a:pt x="3431113" y="2372579"/>
                </a:lnTo>
                <a:cubicBezTo>
                  <a:pt x="3430404" y="2372119"/>
                  <a:pt x="3429946" y="2372151"/>
                  <a:pt x="3429859" y="2370121"/>
                </a:cubicBezTo>
                <a:cubicBezTo>
                  <a:pt x="3429507" y="2361991"/>
                  <a:pt x="3435355" y="2369737"/>
                  <a:pt x="3432996" y="2357674"/>
                </a:cubicBezTo>
                <a:cubicBezTo>
                  <a:pt x="3432644" y="2349544"/>
                  <a:pt x="3427678" y="2362118"/>
                  <a:pt x="3427326" y="2353992"/>
                </a:cubicBezTo>
                <a:cubicBezTo>
                  <a:pt x="3429156" y="2353865"/>
                  <a:pt x="3426974" y="2345863"/>
                  <a:pt x="3430636" y="2345607"/>
                </a:cubicBezTo>
                <a:cubicBezTo>
                  <a:pt x="3429156" y="2353865"/>
                  <a:pt x="3432820" y="2353609"/>
                  <a:pt x="3434475" y="2349416"/>
                </a:cubicBezTo>
                <a:cubicBezTo>
                  <a:pt x="3432996" y="2357674"/>
                  <a:pt x="3435003" y="2361607"/>
                  <a:pt x="3436659" y="2357419"/>
                </a:cubicBezTo>
                <a:cubicBezTo>
                  <a:pt x="3434475" y="2349416"/>
                  <a:pt x="3434299" y="2345352"/>
                  <a:pt x="3437788" y="2341035"/>
                </a:cubicBezTo>
                <a:cubicBezTo>
                  <a:pt x="3432292" y="2341419"/>
                  <a:pt x="3426622" y="2337737"/>
                  <a:pt x="3422959" y="2337993"/>
                </a:cubicBezTo>
                <a:cubicBezTo>
                  <a:pt x="3424966" y="2341930"/>
                  <a:pt x="3419646" y="2346375"/>
                  <a:pt x="3421654" y="2350312"/>
                </a:cubicBezTo>
                <a:cubicBezTo>
                  <a:pt x="3414678" y="2358953"/>
                  <a:pt x="3412143" y="2342825"/>
                  <a:pt x="3405169" y="2351463"/>
                </a:cubicBezTo>
                <a:cubicBezTo>
                  <a:pt x="3408657" y="2347142"/>
                  <a:pt x="3402810" y="2339400"/>
                  <a:pt x="3406297" y="2335080"/>
                </a:cubicBezTo>
                <a:cubicBezTo>
                  <a:pt x="3406648" y="2343209"/>
                  <a:pt x="3412143" y="2342825"/>
                  <a:pt x="3413798" y="2338632"/>
                </a:cubicBezTo>
                <a:cubicBezTo>
                  <a:pt x="3411966" y="2338761"/>
                  <a:pt x="3411791" y="2334696"/>
                  <a:pt x="3413623" y="2334568"/>
                </a:cubicBezTo>
                <a:cubicBezTo>
                  <a:pt x="3404817" y="2343337"/>
                  <a:pt x="3401578" y="2310954"/>
                  <a:pt x="3409082" y="2314508"/>
                </a:cubicBezTo>
                <a:cubicBezTo>
                  <a:pt x="3409258" y="2318568"/>
                  <a:pt x="3411263" y="2322505"/>
                  <a:pt x="3411439" y="2326570"/>
                </a:cubicBezTo>
                <a:cubicBezTo>
                  <a:pt x="3413095" y="2322377"/>
                  <a:pt x="3416935" y="2326187"/>
                  <a:pt x="3416583" y="2318058"/>
                </a:cubicBezTo>
                <a:cubicBezTo>
                  <a:pt x="3409433" y="2322633"/>
                  <a:pt x="3412391" y="2306123"/>
                  <a:pt x="3408378" y="2298253"/>
                </a:cubicBezTo>
                <a:cubicBezTo>
                  <a:pt x="3406546" y="2298381"/>
                  <a:pt x="3408906" y="2310444"/>
                  <a:pt x="3405242" y="2310698"/>
                </a:cubicBezTo>
                <a:cubicBezTo>
                  <a:pt x="3403234" y="2306762"/>
                  <a:pt x="3406371" y="2294316"/>
                  <a:pt x="3404538" y="2294443"/>
                </a:cubicBezTo>
                <a:cubicBezTo>
                  <a:pt x="3401051" y="2298764"/>
                  <a:pt x="3403234" y="2306762"/>
                  <a:pt x="3403410" y="2310826"/>
                </a:cubicBezTo>
                <a:cubicBezTo>
                  <a:pt x="3399746" y="2311082"/>
                  <a:pt x="3395730" y="2303208"/>
                  <a:pt x="3399042" y="2294827"/>
                </a:cubicBezTo>
                <a:cubicBezTo>
                  <a:pt x="3397387" y="2299020"/>
                  <a:pt x="3395379" y="2295083"/>
                  <a:pt x="3395202" y="2291018"/>
                </a:cubicBezTo>
                <a:cubicBezTo>
                  <a:pt x="3397035" y="2290890"/>
                  <a:pt x="3395027" y="2286957"/>
                  <a:pt x="3396859" y="2286829"/>
                </a:cubicBezTo>
                <a:cubicBezTo>
                  <a:pt x="3404187" y="2286318"/>
                  <a:pt x="3409681" y="2285935"/>
                  <a:pt x="3415352" y="2289611"/>
                </a:cubicBezTo>
                <a:cubicBezTo>
                  <a:pt x="3415176" y="2285550"/>
                  <a:pt x="3415176" y="2285550"/>
                  <a:pt x="3415001" y="2281485"/>
                </a:cubicBezTo>
                <a:cubicBezTo>
                  <a:pt x="3418840" y="2285295"/>
                  <a:pt x="3420672" y="2285167"/>
                  <a:pt x="3420848" y="2289227"/>
                </a:cubicBezTo>
                <a:cubicBezTo>
                  <a:pt x="3420320" y="2277037"/>
                  <a:pt x="3420672" y="2285167"/>
                  <a:pt x="3424336" y="2284911"/>
                </a:cubicBezTo>
                <a:cubicBezTo>
                  <a:pt x="3423984" y="2276782"/>
                  <a:pt x="3422152" y="2276909"/>
                  <a:pt x="3421977" y="2272844"/>
                </a:cubicBezTo>
                <a:cubicBezTo>
                  <a:pt x="3427470" y="2272461"/>
                  <a:pt x="3430782" y="2264079"/>
                  <a:pt x="3434799" y="2271949"/>
                </a:cubicBezTo>
                <a:cubicBezTo>
                  <a:pt x="3431486" y="2280335"/>
                  <a:pt x="3435502" y="2288204"/>
                  <a:pt x="3437509" y="2292141"/>
                </a:cubicBezTo>
                <a:cubicBezTo>
                  <a:pt x="3432541" y="2304716"/>
                  <a:pt x="3422680" y="2289099"/>
                  <a:pt x="3419368" y="2297485"/>
                </a:cubicBezTo>
                <a:cubicBezTo>
                  <a:pt x="3421375" y="2301418"/>
                  <a:pt x="3425039" y="2301162"/>
                  <a:pt x="3427221" y="2309164"/>
                </a:cubicBezTo>
                <a:cubicBezTo>
                  <a:pt x="3419895" y="2309675"/>
                  <a:pt x="3417360" y="2293548"/>
                  <a:pt x="3413696" y="2293804"/>
                </a:cubicBezTo>
                <a:cubicBezTo>
                  <a:pt x="3414400" y="2310060"/>
                  <a:pt x="3418239" y="2313868"/>
                  <a:pt x="3422079" y="2317673"/>
                </a:cubicBezTo>
                <a:cubicBezTo>
                  <a:pt x="3424615" y="2333801"/>
                  <a:pt x="3415103" y="2326314"/>
                  <a:pt x="3413974" y="2342698"/>
                </a:cubicBezTo>
                <a:cubicBezTo>
                  <a:pt x="3419294" y="2338250"/>
                  <a:pt x="3422782" y="2333929"/>
                  <a:pt x="3425919" y="2321482"/>
                </a:cubicBezTo>
                <a:cubicBezTo>
                  <a:pt x="3430108" y="2333417"/>
                  <a:pt x="3433596" y="2329096"/>
                  <a:pt x="3437436" y="2332905"/>
                </a:cubicBezTo>
                <a:cubicBezTo>
                  <a:pt x="3435252" y="2324908"/>
                  <a:pt x="3435604" y="2333034"/>
                  <a:pt x="3436733" y="2316651"/>
                </a:cubicBezTo>
                <a:cubicBezTo>
                  <a:pt x="3434724" y="2312717"/>
                  <a:pt x="3433420" y="2325036"/>
                  <a:pt x="3433069" y="2316906"/>
                </a:cubicBezTo>
                <a:cubicBezTo>
                  <a:pt x="3432893" y="2312845"/>
                  <a:pt x="3436557" y="2312590"/>
                  <a:pt x="3438037" y="2304332"/>
                </a:cubicBezTo>
                <a:cubicBezTo>
                  <a:pt x="3440045" y="2308269"/>
                  <a:pt x="3440221" y="2312334"/>
                  <a:pt x="3441874" y="2308142"/>
                </a:cubicBezTo>
                <a:cubicBezTo>
                  <a:pt x="3441522" y="2300011"/>
                  <a:pt x="3437685" y="2296206"/>
                  <a:pt x="3439166" y="2287948"/>
                </a:cubicBezTo>
                <a:cubicBezTo>
                  <a:pt x="3443179" y="2295823"/>
                  <a:pt x="3440994" y="2287821"/>
                  <a:pt x="3444483" y="2283505"/>
                </a:cubicBezTo>
                <a:cubicBezTo>
                  <a:pt x="3448322" y="2287309"/>
                  <a:pt x="3444834" y="2291630"/>
                  <a:pt x="3448674" y="2295439"/>
                </a:cubicBezTo>
                <a:cubicBezTo>
                  <a:pt x="3448147" y="2283249"/>
                  <a:pt x="3451635" y="2278929"/>
                  <a:pt x="3453643" y="2282865"/>
                </a:cubicBezTo>
                <a:cubicBezTo>
                  <a:pt x="3453819" y="2286926"/>
                  <a:pt x="3451987" y="2287053"/>
                  <a:pt x="3453995" y="2290991"/>
                </a:cubicBezTo>
                <a:cubicBezTo>
                  <a:pt x="3455300" y="2278672"/>
                  <a:pt x="3459488" y="2290608"/>
                  <a:pt x="3458785" y="2274352"/>
                </a:cubicBezTo>
                <a:cubicBezTo>
                  <a:pt x="3461929" y="2283302"/>
                  <a:pt x="3463349" y="2276324"/>
                  <a:pt x="3465557" y="2275598"/>
                </a:cubicBezTo>
                <a:lnTo>
                  <a:pt x="3466556" y="2276447"/>
                </a:lnTo>
                <a:lnTo>
                  <a:pt x="3473065" y="2251130"/>
                </a:lnTo>
                <a:lnTo>
                  <a:pt x="3472383" y="2248949"/>
                </a:lnTo>
                <a:lnTo>
                  <a:pt x="3473738" y="2248515"/>
                </a:lnTo>
                <a:lnTo>
                  <a:pt x="3475936" y="2239965"/>
                </a:lnTo>
                <a:lnTo>
                  <a:pt x="3466362" y="2237142"/>
                </a:lnTo>
                <a:cubicBezTo>
                  <a:pt x="3466538" y="2241202"/>
                  <a:pt x="3466713" y="2245266"/>
                  <a:pt x="3464882" y="2245394"/>
                </a:cubicBezTo>
                <a:cubicBezTo>
                  <a:pt x="3460515" y="2229395"/>
                  <a:pt x="3455898" y="2250099"/>
                  <a:pt x="3452411" y="2254415"/>
                </a:cubicBezTo>
                <a:cubicBezTo>
                  <a:pt x="3452060" y="2246290"/>
                  <a:pt x="3450053" y="2242352"/>
                  <a:pt x="3446212" y="2238548"/>
                </a:cubicBezTo>
                <a:cubicBezTo>
                  <a:pt x="3446389" y="2242609"/>
                  <a:pt x="3448396" y="2246545"/>
                  <a:pt x="3448396" y="2246545"/>
                </a:cubicBezTo>
                <a:cubicBezTo>
                  <a:pt x="3444732" y="2246801"/>
                  <a:pt x="3442724" y="2242864"/>
                  <a:pt x="3442549" y="2238804"/>
                </a:cubicBezTo>
                <a:cubicBezTo>
                  <a:pt x="3443252" y="2255054"/>
                  <a:pt x="3439060" y="2243120"/>
                  <a:pt x="3435751" y="2251505"/>
                </a:cubicBezTo>
                <a:cubicBezTo>
                  <a:pt x="3435575" y="2247440"/>
                  <a:pt x="3437407" y="2247313"/>
                  <a:pt x="3437231" y="2243248"/>
                </a:cubicBezTo>
                <a:cubicBezTo>
                  <a:pt x="3433392" y="2239443"/>
                  <a:pt x="3428247" y="2247951"/>
                  <a:pt x="3426239" y="2244015"/>
                </a:cubicBezTo>
                <a:cubicBezTo>
                  <a:pt x="3425887" y="2235889"/>
                  <a:pt x="3427720" y="2235761"/>
                  <a:pt x="3427543" y="2231697"/>
                </a:cubicBezTo>
                <a:cubicBezTo>
                  <a:pt x="3427543" y="2231697"/>
                  <a:pt x="3425712" y="2231825"/>
                  <a:pt x="3425360" y="2223699"/>
                </a:cubicBezTo>
                <a:cubicBezTo>
                  <a:pt x="3423703" y="2227888"/>
                  <a:pt x="3420042" y="2228143"/>
                  <a:pt x="3420218" y="2232208"/>
                </a:cubicBezTo>
                <a:lnTo>
                  <a:pt x="3421937" y="2236130"/>
                </a:lnTo>
                <a:lnTo>
                  <a:pt x="3422226" y="2236145"/>
                </a:lnTo>
                <a:lnTo>
                  <a:pt x="3422179" y="2236520"/>
                </a:lnTo>
                <a:lnTo>
                  <a:pt x="3423937" y="2238573"/>
                </a:lnTo>
                <a:cubicBezTo>
                  <a:pt x="3425148" y="2240017"/>
                  <a:pt x="3426151" y="2241984"/>
                  <a:pt x="3426415" y="2248079"/>
                </a:cubicBezTo>
                <a:cubicBezTo>
                  <a:pt x="3422577" y="2244271"/>
                  <a:pt x="3424407" y="2244144"/>
                  <a:pt x="3422929" y="2252400"/>
                </a:cubicBezTo>
                <a:cubicBezTo>
                  <a:pt x="3422753" y="2248336"/>
                  <a:pt x="3421749" y="2246367"/>
                  <a:pt x="3421204" y="2244367"/>
                </a:cubicBezTo>
                <a:lnTo>
                  <a:pt x="3422179" y="2236520"/>
                </a:lnTo>
                <a:lnTo>
                  <a:pt x="3422033" y="2236350"/>
                </a:lnTo>
                <a:lnTo>
                  <a:pt x="3421937" y="2236130"/>
                </a:lnTo>
                <a:lnTo>
                  <a:pt x="3418082" y="2235925"/>
                </a:lnTo>
                <a:cubicBezTo>
                  <a:pt x="3417144" y="2235481"/>
                  <a:pt x="3416642" y="2234497"/>
                  <a:pt x="3416554" y="2232465"/>
                </a:cubicBezTo>
                <a:cubicBezTo>
                  <a:pt x="3418210" y="2228271"/>
                  <a:pt x="3418034" y="2224210"/>
                  <a:pt x="3421699" y="2223954"/>
                </a:cubicBezTo>
                <a:cubicBezTo>
                  <a:pt x="3419338" y="2211892"/>
                  <a:pt x="3421171" y="2211764"/>
                  <a:pt x="3422824" y="2207572"/>
                </a:cubicBezTo>
                <a:cubicBezTo>
                  <a:pt x="3420820" y="2203635"/>
                  <a:pt x="3419163" y="2207827"/>
                  <a:pt x="3417683" y="2216081"/>
                </a:cubicBezTo>
                <a:cubicBezTo>
                  <a:pt x="3419515" y="2215953"/>
                  <a:pt x="3419690" y="2220017"/>
                  <a:pt x="3418034" y="2224210"/>
                </a:cubicBezTo>
                <a:cubicBezTo>
                  <a:pt x="3416026" y="2220274"/>
                  <a:pt x="3416378" y="2228400"/>
                  <a:pt x="3414194" y="2220402"/>
                </a:cubicBezTo>
                <a:cubicBezTo>
                  <a:pt x="3414370" y="2224467"/>
                  <a:pt x="3414546" y="2228528"/>
                  <a:pt x="3414722" y="2232592"/>
                </a:cubicBezTo>
                <a:cubicBezTo>
                  <a:pt x="3412714" y="2228655"/>
                  <a:pt x="3412714" y="2228655"/>
                  <a:pt x="3410706" y="2224722"/>
                </a:cubicBezTo>
                <a:cubicBezTo>
                  <a:pt x="3411835" y="2208339"/>
                  <a:pt x="3417155" y="2203891"/>
                  <a:pt x="3422472" y="2199442"/>
                </a:cubicBezTo>
                <a:cubicBezTo>
                  <a:pt x="3422296" y="2195381"/>
                  <a:pt x="3420116" y="2187379"/>
                  <a:pt x="3421944" y="2187252"/>
                </a:cubicBezTo>
                <a:cubicBezTo>
                  <a:pt x="3422121" y="2191316"/>
                  <a:pt x="3423778" y="2187124"/>
                  <a:pt x="3423953" y="2191188"/>
                </a:cubicBezTo>
                <a:cubicBezTo>
                  <a:pt x="3424304" y="2199314"/>
                  <a:pt x="3422824" y="2207572"/>
                  <a:pt x="3426488" y="2207316"/>
                </a:cubicBezTo>
                <a:cubicBezTo>
                  <a:pt x="3425257" y="2178870"/>
                  <a:pt x="3436598" y="2186229"/>
                  <a:pt x="3440438" y="2190038"/>
                </a:cubicBezTo>
                <a:cubicBezTo>
                  <a:pt x="3444102" y="2189782"/>
                  <a:pt x="3438254" y="2182035"/>
                  <a:pt x="3441918" y="2181780"/>
                </a:cubicBezTo>
                <a:cubicBezTo>
                  <a:pt x="3445758" y="2185589"/>
                  <a:pt x="3449599" y="2189398"/>
                  <a:pt x="3453084" y="2185078"/>
                </a:cubicBezTo>
                <a:cubicBezTo>
                  <a:pt x="3453260" y="2189143"/>
                  <a:pt x="3453435" y="2193207"/>
                  <a:pt x="3453435" y="2193207"/>
                </a:cubicBezTo>
                <a:cubicBezTo>
                  <a:pt x="3454388" y="2172760"/>
                  <a:pt x="3468264" y="2196245"/>
                  <a:pt x="3471401" y="2183799"/>
                </a:cubicBezTo>
                <a:cubicBezTo>
                  <a:pt x="3473057" y="2179606"/>
                  <a:pt x="3471928" y="2195989"/>
                  <a:pt x="3475592" y="2195733"/>
                </a:cubicBezTo>
                <a:cubicBezTo>
                  <a:pt x="3475240" y="2187608"/>
                  <a:pt x="3471401" y="2183799"/>
                  <a:pt x="3473057" y="2179606"/>
                </a:cubicBezTo>
                <a:cubicBezTo>
                  <a:pt x="3477249" y="2191545"/>
                  <a:pt x="3474889" y="2179478"/>
                  <a:pt x="3476721" y="2179351"/>
                </a:cubicBezTo>
                <a:cubicBezTo>
                  <a:pt x="3478729" y="2183288"/>
                  <a:pt x="3482393" y="2183032"/>
                  <a:pt x="3482569" y="2187096"/>
                </a:cubicBezTo>
                <a:cubicBezTo>
                  <a:pt x="3483722" y="2181920"/>
                  <a:pt x="3485111" y="2179530"/>
                  <a:pt x="3486629" y="2178787"/>
                </a:cubicBezTo>
                <a:lnTo>
                  <a:pt x="3491278" y="2180301"/>
                </a:lnTo>
                <a:lnTo>
                  <a:pt x="3501743" y="2139598"/>
                </a:lnTo>
                <a:lnTo>
                  <a:pt x="3501587" y="2139723"/>
                </a:lnTo>
                <a:cubicBezTo>
                  <a:pt x="3501069" y="2139695"/>
                  <a:pt x="3500693" y="2138956"/>
                  <a:pt x="3500605" y="2136924"/>
                </a:cubicBezTo>
                <a:cubicBezTo>
                  <a:pt x="3500429" y="2132863"/>
                  <a:pt x="3501909" y="2124605"/>
                  <a:pt x="3500078" y="2124733"/>
                </a:cubicBezTo>
                <a:cubicBezTo>
                  <a:pt x="3498597" y="2132991"/>
                  <a:pt x="3494936" y="2133247"/>
                  <a:pt x="3491448" y="2137563"/>
                </a:cubicBezTo>
                <a:lnTo>
                  <a:pt x="3487317" y="2122430"/>
                </a:lnTo>
                <a:lnTo>
                  <a:pt x="3487145" y="2123044"/>
                </a:lnTo>
                <a:lnTo>
                  <a:pt x="3487432" y="2129693"/>
                </a:lnTo>
                <a:cubicBezTo>
                  <a:pt x="3488022" y="2132709"/>
                  <a:pt x="3488612" y="2135725"/>
                  <a:pt x="3487784" y="2137819"/>
                </a:cubicBezTo>
                <a:cubicBezTo>
                  <a:pt x="3485600" y="2129821"/>
                  <a:pt x="3480458" y="2138330"/>
                  <a:pt x="3476267" y="2126396"/>
                </a:cubicBezTo>
                <a:cubicBezTo>
                  <a:pt x="3478450" y="2134398"/>
                  <a:pt x="3476619" y="2134526"/>
                  <a:pt x="3474787" y="2134654"/>
                </a:cubicBezTo>
                <a:cubicBezTo>
                  <a:pt x="3474611" y="2130588"/>
                  <a:pt x="3475739" y="2114205"/>
                  <a:pt x="3474259" y="2122459"/>
                </a:cubicBezTo>
                <a:cubicBezTo>
                  <a:pt x="3474787" y="2134654"/>
                  <a:pt x="3467283" y="2131101"/>
                  <a:pt x="3467107" y="2127036"/>
                </a:cubicBezTo>
                <a:cubicBezTo>
                  <a:pt x="3474435" y="2126524"/>
                  <a:pt x="3469892" y="2106459"/>
                  <a:pt x="3475212" y="2102015"/>
                </a:cubicBezTo>
                <a:cubicBezTo>
                  <a:pt x="3475388" y="2106076"/>
                  <a:pt x="3475388" y="2106076"/>
                  <a:pt x="3475564" y="2110141"/>
                </a:cubicBezTo>
                <a:cubicBezTo>
                  <a:pt x="3475739" y="2114205"/>
                  <a:pt x="3473907" y="2114333"/>
                  <a:pt x="3475915" y="2118270"/>
                </a:cubicBezTo>
                <a:cubicBezTo>
                  <a:pt x="3479755" y="2122075"/>
                  <a:pt x="3479931" y="2126140"/>
                  <a:pt x="3481408" y="2117886"/>
                </a:cubicBezTo>
                <a:cubicBezTo>
                  <a:pt x="3483417" y="2121819"/>
                  <a:pt x="3485248" y="2121691"/>
                  <a:pt x="3485600" y="2129821"/>
                </a:cubicBezTo>
                <a:cubicBezTo>
                  <a:pt x="3486604" y="2131790"/>
                  <a:pt x="3486472" y="2128742"/>
                  <a:pt x="3486547" y="2125170"/>
                </a:cubicBezTo>
                <a:lnTo>
                  <a:pt x="3487145" y="2123044"/>
                </a:lnTo>
                <a:lnTo>
                  <a:pt x="3487080" y="2121565"/>
                </a:lnTo>
                <a:lnTo>
                  <a:pt x="3487317" y="2122430"/>
                </a:lnTo>
                <a:lnTo>
                  <a:pt x="3488737" y="2117375"/>
                </a:lnTo>
                <a:cubicBezTo>
                  <a:pt x="3490569" y="2117247"/>
                  <a:pt x="3490745" y="2121308"/>
                  <a:pt x="3494233" y="2116991"/>
                </a:cubicBezTo>
                <a:cubicBezTo>
                  <a:pt x="3494584" y="2125117"/>
                  <a:pt x="3494584" y="2125117"/>
                  <a:pt x="3494584" y="2125117"/>
                </a:cubicBezTo>
                <a:cubicBezTo>
                  <a:pt x="3498070" y="2120796"/>
                  <a:pt x="3496413" y="2124989"/>
                  <a:pt x="3499726" y="2116608"/>
                </a:cubicBezTo>
                <a:cubicBezTo>
                  <a:pt x="3501558" y="2116480"/>
                  <a:pt x="3502562" y="2118447"/>
                  <a:pt x="3503381" y="2121447"/>
                </a:cubicBezTo>
                <a:lnTo>
                  <a:pt x="3504813" y="2127658"/>
                </a:lnTo>
                <a:lnTo>
                  <a:pt x="3504918" y="2127250"/>
                </a:lnTo>
                <a:lnTo>
                  <a:pt x="3505036" y="2126481"/>
                </a:lnTo>
                <a:lnTo>
                  <a:pt x="3504953" y="2125923"/>
                </a:lnTo>
                <a:cubicBezTo>
                  <a:pt x="3504570" y="2122382"/>
                  <a:pt x="3504394" y="2118318"/>
                  <a:pt x="3505222" y="2116224"/>
                </a:cubicBezTo>
                <a:lnTo>
                  <a:pt x="3506672" y="2115760"/>
                </a:lnTo>
                <a:lnTo>
                  <a:pt x="3507595" y="2109714"/>
                </a:lnTo>
                <a:lnTo>
                  <a:pt x="3503289" y="2108715"/>
                </a:lnTo>
                <a:cubicBezTo>
                  <a:pt x="3499331" y="2107463"/>
                  <a:pt x="3495623" y="2106703"/>
                  <a:pt x="3492225" y="2113054"/>
                </a:cubicBezTo>
                <a:cubicBezTo>
                  <a:pt x="3490393" y="2113182"/>
                  <a:pt x="3490217" y="2109118"/>
                  <a:pt x="3489865" y="2100992"/>
                </a:cubicBezTo>
                <a:cubicBezTo>
                  <a:pt x="3486377" y="2105309"/>
                  <a:pt x="3482713" y="2105564"/>
                  <a:pt x="3488385" y="2109245"/>
                </a:cubicBezTo>
                <a:cubicBezTo>
                  <a:pt x="3486729" y="2113439"/>
                  <a:pt x="3486729" y="2113439"/>
                  <a:pt x="3485073" y="2117631"/>
                </a:cubicBezTo>
                <a:cubicBezTo>
                  <a:pt x="3484544" y="2105437"/>
                  <a:pt x="3479052" y="2105821"/>
                  <a:pt x="3479404" y="2113949"/>
                </a:cubicBezTo>
                <a:cubicBezTo>
                  <a:pt x="3478876" y="2101760"/>
                  <a:pt x="3477747" y="2118142"/>
                  <a:pt x="3477395" y="2110013"/>
                </a:cubicBezTo>
                <a:cubicBezTo>
                  <a:pt x="3475212" y="2102015"/>
                  <a:pt x="3480705" y="2101631"/>
                  <a:pt x="3484193" y="2097311"/>
                </a:cubicBezTo>
                <a:cubicBezTo>
                  <a:pt x="3480178" y="2089441"/>
                  <a:pt x="3475212" y="2102015"/>
                  <a:pt x="3471548" y="2102271"/>
                </a:cubicBezTo>
                <a:cubicBezTo>
                  <a:pt x="3472853" y="2089952"/>
                  <a:pt x="3464395" y="2106844"/>
                  <a:pt x="3464044" y="2098718"/>
                </a:cubicBezTo>
                <a:cubicBezTo>
                  <a:pt x="3463692" y="2090592"/>
                  <a:pt x="3469189" y="2090208"/>
                  <a:pt x="3465349" y="2086399"/>
                </a:cubicBezTo>
                <a:cubicBezTo>
                  <a:pt x="3462039" y="2094780"/>
                  <a:pt x="3458199" y="2090975"/>
                  <a:pt x="3455239" y="2107483"/>
                </a:cubicBezTo>
                <a:cubicBezTo>
                  <a:pt x="3448863" y="2087550"/>
                  <a:pt x="3441464" y="2128826"/>
                  <a:pt x="3434913" y="2104829"/>
                </a:cubicBezTo>
                <a:cubicBezTo>
                  <a:pt x="3433433" y="2113082"/>
                  <a:pt x="3427764" y="2109400"/>
                  <a:pt x="3425756" y="2105467"/>
                </a:cubicBezTo>
                <a:cubicBezTo>
                  <a:pt x="3425404" y="2097338"/>
                  <a:pt x="3431251" y="2105084"/>
                  <a:pt x="3428892" y="2093022"/>
                </a:cubicBezTo>
                <a:cubicBezTo>
                  <a:pt x="3425229" y="2093277"/>
                  <a:pt x="3423747" y="2101530"/>
                  <a:pt x="3423924" y="2105595"/>
                </a:cubicBezTo>
                <a:cubicBezTo>
                  <a:pt x="3422092" y="2105723"/>
                  <a:pt x="3421740" y="2097594"/>
                  <a:pt x="3419908" y="2097722"/>
                </a:cubicBezTo>
                <a:cubicBezTo>
                  <a:pt x="3420260" y="2105851"/>
                  <a:pt x="3416774" y="2110168"/>
                  <a:pt x="3416599" y="2106107"/>
                </a:cubicBezTo>
                <a:cubicBezTo>
                  <a:pt x="3416422" y="2102042"/>
                  <a:pt x="3416422" y="2102042"/>
                  <a:pt x="3418252" y="2101915"/>
                </a:cubicBezTo>
                <a:cubicBezTo>
                  <a:pt x="3417900" y="2093789"/>
                  <a:pt x="3416071" y="2093916"/>
                  <a:pt x="3414063" y="2089979"/>
                </a:cubicBezTo>
                <a:cubicBezTo>
                  <a:pt x="3414415" y="2098105"/>
                  <a:pt x="3416422" y="2102042"/>
                  <a:pt x="3414590" y="2102170"/>
                </a:cubicBezTo>
                <a:cubicBezTo>
                  <a:pt x="3412231" y="2090107"/>
                  <a:pt x="3406559" y="2086426"/>
                  <a:pt x="3402543" y="2078557"/>
                </a:cubicBezTo>
                <a:cubicBezTo>
                  <a:pt x="3403071" y="2090747"/>
                  <a:pt x="3396874" y="2074876"/>
                  <a:pt x="3397577" y="2091131"/>
                </a:cubicBezTo>
                <a:cubicBezTo>
                  <a:pt x="3401239" y="2090875"/>
                  <a:pt x="3406383" y="2082361"/>
                  <a:pt x="3403071" y="2090747"/>
                </a:cubicBezTo>
                <a:cubicBezTo>
                  <a:pt x="3405254" y="2098745"/>
                  <a:pt x="3408391" y="2086299"/>
                  <a:pt x="3410575" y="2094300"/>
                </a:cubicBezTo>
                <a:cubicBezTo>
                  <a:pt x="3410750" y="2098361"/>
                  <a:pt x="3410750" y="2098361"/>
                  <a:pt x="3410750" y="2098361"/>
                </a:cubicBezTo>
                <a:cubicBezTo>
                  <a:pt x="3405430" y="2102809"/>
                  <a:pt x="3401063" y="2086810"/>
                  <a:pt x="3397754" y="2095195"/>
                </a:cubicBezTo>
                <a:cubicBezTo>
                  <a:pt x="3397754" y="2095195"/>
                  <a:pt x="3399585" y="2095067"/>
                  <a:pt x="3399761" y="2099128"/>
                </a:cubicBezTo>
                <a:cubicBezTo>
                  <a:pt x="3399761" y="2099128"/>
                  <a:pt x="3399937" y="2103193"/>
                  <a:pt x="3398105" y="2103321"/>
                </a:cubicBezTo>
                <a:cubicBezTo>
                  <a:pt x="3398105" y="2103321"/>
                  <a:pt x="3397577" y="2091131"/>
                  <a:pt x="3394089" y="2095451"/>
                </a:cubicBezTo>
                <a:cubicBezTo>
                  <a:pt x="3398457" y="2111447"/>
                  <a:pt x="3386762" y="2095963"/>
                  <a:pt x="3387640" y="2116279"/>
                </a:cubicBezTo>
                <a:cubicBezTo>
                  <a:pt x="3385460" y="2108281"/>
                  <a:pt x="3385987" y="2120472"/>
                  <a:pt x="3382323" y="2120727"/>
                </a:cubicBezTo>
                <a:cubicBezTo>
                  <a:pt x="3382147" y="2116662"/>
                  <a:pt x="3382147" y="2116662"/>
                  <a:pt x="3381971" y="2112598"/>
                </a:cubicBezTo>
                <a:cubicBezTo>
                  <a:pt x="3379964" y="2108664"/>
                  <a:pt x="3385284" y="2104216"/>
                  <a:pt x="3381444" y="2100408"/>
                </a:cubicBezTo>
                <a:cubicBezTo>
                  <a:pt x="3381620" y="2104472"/>
                  <a:pt x="3375948" y="2100791"/>
                  <a:pt x="3378132" y="2108792"/>
                </a:cubicBezTo>
                <a:cubicBezTo>
                  <a:pt x="3377955" y="2104728"/>
                  <a:pt x="3381971" y="2112598"/>
                  <a:pt x="3380140" y="2112725"/>
                </a:cubicBezTo>
                <a:cubicBezTo>
                  <a:pt x="3376651" y="2117046"/>
                  <a:pt x="3373940" y="2096858"/>
                  <a:pt x="3372636" y="2109176"/>
                </a:cubicBezTo>
                <a:cubicBezTo>
                  <a:pt x="3372636" y="2109176"/>
                  <a:pt x="3374643" y="2113109"/>
                  <a:pt x="3372988" y="2117302"/>
                </a:cubicBezTo>
                <a:cubicBezTo>
                  <a:pt x="3368975" y="2109432"/>
                  <a:pt x="3365486" y="2113749"/>
                  <a:pt x="3361822" y="2114004"/>
                </a:cubicBezTo>
                <a:cubicBezTo>
                  <a:pt x="3363478" y="2109815"/>
                  <a:pt x="3367142" y="2109560"/>
                  <a:pt x="3368623" y="2101302"/>
                </a:cubicBezTo>
                <a:cubicBezTo>
                  <a:pt x="3364959" y="2101558"/>
                  <a:pt x="3361295" y="2101814"/>
                  <a:pt x="3360943" y="2093688"/>
                </a:cubicBezTo>
                <a:cubicBezTo>
                  <a:pt x="3361295" y="2101814"/>
                  <a:pt x="3363302" y="2105751"/>
                  <a:pt x="3361646" y="2109943"/>
                </a:cubicBezTo>
                <a:cubicBezTo>
                  <a:pt x="3359462" y="2101942"/>
                  <a:pt x="3356151" y="2110327"/>
                  <a:pt x="3355799" y="2102197"/>
                </a:cubicBezTo>
                <a:cubicBezTo>
                  <a:pt x="3357982" y="2110199"/>
                  <a:pt x="3352841" y="2118708"/>
                  <a:pt x="3354672" y="2118581"/>
                </a:cubicBezTo>
                <a:cubicBezTo>
                  <a:pt x="3357806" y="2106135"/>
                  <a:pt x="3356854" y="2126582"/>
                  <a:pt x="3356678" y="2122517"/>
                </a:cubicBezTo>
                <a:cubicBezTo>
                  <a:pt x="3356502" y="2118453"/>
                  <a:pt x="3361998" y="2118069"/>
                  <a:pt x="3362174" y="2122134"/>
                </a:cubicBezTo>
                <a:cubicBezTo>
                  <a:pt x="3358509" y="2122389"/>
                  <a:pt x="3355200" y="2130771"/>
                  <a:pt x="3357029" y="2130643"/>
                </a:cubicBezTo>
                <a:cubicBezTo>
                  <a:pt x="3356854" y="2126582"/>
                  <a:pt x="3360694" y="2130387"/>
                  <a:pt x="3360869" y="2134452"/>
                </a:cubicBezTo>
                <a:cubicBezTo>
                  <a:pt x="3359389" y="2142710"/>
                  <a:pt x="3359037" y="2134580"/>
                  <a:pt x="3355376" y="2134836"/>
                </a:cubicBezTo>
                <a:cubicBezTo>
                  <a:pt x="3355728" y="2142966"/>
                  <a:pt x="3359389" y="2142710"/>
                  <a:pt x="3355903" y="2147026"/>
                </a:cubicBezTo>
                <a:cubicBezTo>
                  <a:pt x="3350408" y="2147410"/>
                  <a:pt x="3346392" y="2139540"/>
                  <a:pt x="3341248" y="2148049"/>
                </a:cubicBezTo>
                <a:cubicBezTo>
                  <a:pt x="3341988" y="2143923"/>
                  <a:pt x="3340482" y="2140971"/>
                  <a:pt x="3338978" y="2138019"/>
                </a:cubicBezTo>
                <a:lnTo>
                  <a:pt x="3336763" y="2128238"/>
                </a:lnTo>
                <a:lnTo>
                  <a:pt x="3334529" y="2128075"/>
                </a:lnTo>
                <a:cubicBezTo>
                  <a:pt x="3333239" y="2127465"/>
                  <a:pt x="3332039" y="2126275"/>
                  <a:pt x="3331035" y="2124308"/>
                </a:cubicBezTo>
                <a:cubicBezTo>
                  <a:pt x="3336355" y="2119859"/>
                  <a:pt x="3338187" y="2119731"/>
                  <a:pt x="3342025" y="2123540"/>
                </a:cubicBezTo>
                <a:cubicBezTo>
                  <a:pt x="3339665" y="2111478"/>
                  <a:pt x="3341321" y="2107285"/>
                  <a:pt x="3342450" y="2090902"/>
                </a:cubicBezTo>
                <a:lnTo>
                  <a:pt x="3339846" y="2093376"/>
                </a:lnTo>
                <a:lnTo>
                  <a:pt x="3340794" y="2095095"/>
                </a:lnTo>
                <a:cubicBezTo>
                  <a:pt x="3341145" y="2103220"/>
                  <a:pt x="3339665" y="2111478"/>
                  <a:pt x="3337836" y="2111606"/>
                </a:cubicBezTo>
                <a:cubicBezTo>
                  <a:pt x="3335652" y="2103604"/>
                  <a:pt x="3334172" y="2111862"/>
                  <a:pt x="3330331" y="2108053"/>
                </a:cubicBezTo>
                <a:lnTo>
                  <a:pt x="3329754" y="2103927"/>
                </a:lnTo>
                <a:lnTo>
                  <a:pt x="3329754" y="2094843"/>
                </a:lnTo>
                <a:lnTo>
                  <a:pt x="3331636" y="2095734"/>
                </a:lnTo>
                <a:lnTo>
                  <a:pt x="3329754" y="2090545"/>
                </a:lnTo>
                <a:lnTo>
                  <a:pt x="3329754" y="2078493"/>
                </a:lnTo>
                <a:cubicBezTo>
                  <a:pt x="3325159" y="2078493"/>
                  <a:pt x="3327455" y="2070479"/>
                  <a:pt x="3325159" y="2062464"/>
                </a:cubicBezTo>
                <a:cubicBezTo>
                  <a:pt x="3327455" y="2062464"/>
                  <a:pt x="3332052" y="2066470"/>
                  <a:pt x="3329754" y="2058455"/>
                </a:cubicBezTo>
                <a:cubicBezTo>
                  <a:pt x="3327455" y="2054450"/>
                  <a:pt x="3327455" y="2058455"/>
                  <a:pt x="3325159" y="2050441"/>
                </a:cubicBezTo>
                <a:cubicBezTo>
                  <a:pt x="3327455" y="2066470"/>
                  <a:pt x="3318262" y="2086507"/>
                  <a:pt x="3315964" y="2070479"/>
                </a:cubicBezTo>
                <a:cubicBezTo>
                  <a:pt x="3315964" y="2068474"/>
                  <a:pt x="3316538" y="2065468"/>
                  <a:pt x="3316827" y="2062963"/>
                </a:cubicBezTo>
                <a:lnTo>
                  <a:pt x="3316362" y="2060536"/>
                </a:lnTo>
                <a:lnTo>
                  <a:pt x="3317022" y="2056281"/>
                </a:lnTo>
                <a:cubicBezTo>
                  <a:pt x="3315090" y="2052498"/>
                  <a:pt x="3313328" y="2052621"/>
                  <a:pt x="3313498" y="2056527"/>
                </a:cubicBezTo>
                <a:lnTo>
                  <a:pt x="3314893" y="2059983"/>
                </a:lnTo>
                <a:lnTo>
                  <a:pt x="3312805" y="2062964"/>
                </a:lnTo>
                <a:cubicBezTo>
                  <a:pt x="3312373" y="2063716"/>
                  <a:pt x="3312015" y="2064091"/>
                  <a:pt x="3311763" y="2063528"/>
                </a:cubicBezTo>
                <a:lnTo>
                  <a:pt x="3311737" y="2063196"/>
                </a:lnTo>
                <a:lnTo>
                  <a:pt x="3311905" y="2060556"/>
                </a:lnTo>
                <a:lnTo>
                  <a:pt x="3311549" y="2060783"/>
                </a:lnTo>
                <a:lnTo>
                  <a:pt x="3311368" y="2058455"/>
                </a:lnTo>
                <a:cubicBezTo>
                  <a:pt x="3315964" y="2054451"/>
                  <a:pt x="3309071" y="2046436"/>
                  <a:pt x="3309071" y="2046436"/>
                </a:cubicBezTo>
                <a:cubicBezTo>
                  <a:pt x="3309071" y="2030403"/>
                  <a:pt x="3309071" y="2030403"/>
                  <a:pt x="3309071" y="2030403"/>
                </a:cubicBezTo>
                <a:cubicBezTo>
                  <a:pt x="3313667" y="2030404"/>
                  <a:pt x="3318262" y="2018385"/>
                  <a:pt x="3320560" y="2026399"/>
                </a:cubicBezTo>
                <a:cubicBezTo>
                  <a:pt x="3320560" y="2030406"/>
                  <a:pt x="3318837" y="2030406"/>
                  <a:pt x="3317400" y="2030406"/>
                </a:cubicBezTo>
                <a:lnTo>
                  <a:pt x="3317234" y="2030870"/>
                </a:lnTo>
                <a:lnTo>
                  <a:pt x="3315934" y="2027414"/>
                </a:lnTo>
                <a:cubicBezTo>
                  <a:pt x="3316633" y="2043560"/>
                  <a:pt x="3310800" y="2035870"/>
                  <a:pt x="3309321" y="2044071"/>
                </a:cubicBezTo>
                <a:cubicBezTo>
                  <a:pt x="3311847" y="2060091"/>
                  <a:pt x="3315934" y="2027414"/>
                  <a:pt x="3320289" y="2043305"/>
                </a:cubicBezTo>
                <a:cubicBezTo>
                  <a:pt x="3318461" y="2043433"/>
                  <a:pt x="3318636" y="2047470"/>
                  <a:pt x="3318810" y="2051507"/>
                </a:cubicBezTo>
                <a:cubicBezTo>
                  <a:pt x="3322467" y="2051251"/>
                  <a:pt x="3331258" y="2042540"/>
                  <a:pt x="3333959" y="2062596"/>
                </a:cubicBezTo>
                <a:cubicBezTo>
                  <a:pt x="3335438" y="2054395"/>
                  <a:pt x="3337266" y="2054267"/>
                  <a:pt x="3339618" y="2066250"/>
                </a:cubicBezTo>
                <a:cubicBezTo>
                  <a:pt x="3338919" y="2050103"/>
                  <a:pt x="3336742" y="2042156"/>
                  <a:pt x="3332912" y="2038376"/>
                </a:cubicBezTo>
                <a:cubicBezTo>
                  <a:pt x="3334739" y="2038247"/>
                  <a:pt x="3332562" y="2030302"/>
                  <a:pt x="3334390" y="2030174"/>
                </a:cubicBezTo>
                <a:cubicBezTo>
                  <a:pt x="3336218" y="2030046"/>
                  <a:pt x="3338221" y="2033956"/>
                  <a:pt x="3340048" y="2033828"/>
                </a:cubicBezTo>
                <a:cubicBezTo>
                  <a:pt x="3339874" y="2029792"/>
                  <a:pt x="3339700" y="2025755"/>
                  <a:pt x="3339700" y="2025755"/>
                </a:cubicBezTo>
                <a:cubicBezTo>
                  <a:pt x="3337697" y="2021846"/>
                  <a:pt x="3338046" y="2029919"/>
                  <a:pt x="3336218" y="2030046"/>
                </a:cubicBezTo>
                <a:cubicBezTo>
                  <a:pt x="3336043" y="2026010"/>
                  <a:pt x="3335869" y="2021973"/>
                  <a:pt x="3337522" y="2017809"/>
                </a:cubicBezTo>
                <a:cubicBezTo>
                  <a:pt x="3333866" y="2018064"/>
                  <a:pt x="3334215" y="2026137"/>
                  <a:pt x="3330559" y="2026393"/>
                </a:cubicBezTo>
                <a:cubicBezTo>
                  <a:pt x="3330384" y="2022356"/>
                  <a:pt x="3332037" y="2018192"/>
                  <a:pt x="3331863" y="2014155"/>
                </a:cubicBezTo>
                <a:cubicBezTo>
                  <a:pt x="3337522" y="2017809"/>
                  <a:pt x="3340130" y="1993333"/>
                  <a:pt x="3344135" y="2001152"/>
                </a:cubicBezTo>
                <a:cubicBezTo>
                  <a:pt x="3341958" y="1993205"/>
                  <a:pt x="3338651" y="2001534"/>
                  <a:pt x="3336649" y="1997625"/>
                </a:cubicBezTo>
                <a:cubicBezTo>
                  <a:pt x="3334821" y="1997752"/>
                  <a:pt x="3337173" y="2009736"/>
                  <a:pt x="3335344" y="2009863"/>
                </a:cubicBezTo>
                <a:cubicBezTo>
                  <a:pt x="3333516" y="2009991"/>
                  <a:pt x="3333516" y="2009991"/>
                  <a:pt x="3333516" y="2009991"/>
                </a:cubicBezTo>
                <a:cubicBezTo>
                  <a:pt x="3331339" y="2002045"/>
                  <a:pt x="3332818" y="1993844"/>
                  <a:pt x="3334471" y="1989679"/>
                </a:cubicBezTo>
                <a:cubicBezTo>
                  <a:pt x="3330641" y="1985898"/>
                  <a:pt x="3331339" y="2002045"/>
                  <a:pt x="3329511" y="2002172"/>
                </a:cubicBezTo>
                <a:cubicBezTo>
                  <a:pt x="3327508" y="1998263"/>
                  <a:pt x="3323852" y="1998518"/>
                  <a:pt x="3325331" y="1990318"/>
                </a:cubicBezTo>
                <a:cubicBezTo>
                  <a:pt x="3325156" y="1986281"/>
                  <a:pt x="3326634" y="1978079"/>
                  <a:pt x="3328287" y="1973914"/>
                </a:cubicBezTo>
                <a:cubicBezTo>
                  <a:pt x="3328463" y="1977952"/>
                  <a:pt x="3328638" y="1981988"/>
                  <a:pt x="3326984" y="1986153"/>
                </a:cubicBezTo>
                <a:cubicBezTo>
                  <a:pt x="3332643" y="1989807"/>
                  <a:pt x="3328463" y="1977952"/>
                  <a:pt x="3331944" y="1973660"/>
                </a:cubicBezTo>
                <a:cubicBezTo>
                  <a:pt x="3333773" y="1973531"/>
                  <a:pt x="3335775" y="1977441"/>
                  <a:pt x="3339606" y="1981223"/>
                </a:cubicBezTo>
                <a:cubicBezTo>
                  <a:pt x="3339431" y="1977186"/>
                  <a:pt x="3337428" y="1973277"/>
                  <a:pt x="3339256" y="1973149"/>
                </a:cubicBezTo>
                <a:cubicBezTo>
                  <a:pt x="3341673" y="1976017"/>
                  <a:pt x="3344263" y="1977608"/>
                  <a:pt x="3346968" y="1978558"/>
                </a:cubicBezTo>
                <a:lnTo>
                  <a:pt x="3352491" y="1979585"/>
                </a:lnTo>
                <a:lnTo>
                  <a:pt x="3352738" y="1986328"/>
                </a:lnTo>
                <a:cubicBezTo>
                  <a:pt x="3355034" y="1990333"/>
                  <a:pt x="3357334" y="1990333"/>
                  <a:pt x="3361930" y="1990333"/>
                </a:cubicBezTo>
                <a:cubicBezTo>
                  <a:pt x="3357334" y="2002357"/>
                  <a:pt x="3364228" y="1994341"/>
                  <a:pt x="3366525" y="2002357"/>
                </a:cubicBezTo>
                <a:cubicBezTo>
                  <a:pt x="3361930" y="2006362"/>
                  <a:pt x="3364228" y="2010370"/>
                  <a:pt x="3368825" y="2010370"/>
                </a:cubicBezTo>
                <a:cubicBezTo>
                  <a:pt x="3368825" y="2014377"/>
                  <a:pt x="3367676" y="2016381"/>
                  <a:pt x="3366527" y="2018384"/>
                </a:cubicBezTo>
                <a:lnTo>
                  <a:pt x="3365021" y="2023639"/>
                </a:lnTo>
                <a:lnTo>
                  <a:pt x="3363908" y="2019212"/>
                </a:lnTo>
                <a:cubicBezTo>
                  <a:pt x="3362191" y="2018842"/>
                  <a:pt x="3359811" y="2019988"/>
                  <a:pt x="3357874" y="2020123"/>
                </a:cubicBezTo>
                <a:cubicBezTo>
                  <a:pt x="3359181" y="2027867"/>
                  <a:pt x="3360676" y="2028745"/>
                  <a:pt x="3362108" y="2028154"/>
                </a:cubicBezTo>
                <a:lnTo>
                  <a:pt x="3365212" y="2027542"/>
                </a:lnTo>
                <a:lnTo>
                  <a:pt x="3371122" y="2034413"/>
                </a:lnTo>
                <a:cubicBezTo>
                  <a:pt x="3369973" y="2028401"/>
                  <a:pt x="3369399" y="2024393"/>
                  <a:pt x="3369399" y="2020888"/>
                </a:cubicBezTo>
                <a:lnTo>
                  <a:pt x="3369552" y="2019950"/>
                </a:lnTo>
                <a:lnTo>
                  <a:pt x="3370535" y="2022208"/>
                </a:lnTo>
                <a:cubicBezTo>
                  <a:pt x="3371389" y="2022149"/>
                  <a:pt x="3371428" y="2015143"/>
                  <a:pt x="3372792" y="2015047"/>
                </a:cubicBezTo>
                <a:cubicBezTo>
                  <a:pt x="3376973" y="2027207"/>
                  <a:pt x="3375330" y="2031467"/>
                  <a:pt x="3371510" y="2027588"/>
                </a:cubicBezTo>
                <a:cubicBezTo>
                  <a:pt x="3372047" y="2039993"/>
                  <a:pt x="3375509" y="2035605"/>
                  <a:pt x="3376973" y="2027207"/>
                </a:cubicBezTo>
                <a:cubicBezTo>
                  <a:pt x="3377152" y="2031340"/>
                  <a:pt x="3379150" y="2035351"/>
                  <a:pt x="3379150" y="2035351"/>
                </a:cubicBezTo>
                <a:cubicBezTo>
                  <a:pt x="3378970" y="2031213"/>
                  <a:pt x="3378792" y="2027080"/>
                  <a:pt x="3380613" y="2026953"/>
                </a:cubicBezTo>
                <a:cubicBezTo>
                  <a:pt x="3380613" y="2026953"/>
                  <a:pt x="3382434" y="2026826"/>
                  <a:pt x="3382614" y="2030959"/>
                </a:cubicBezTo>
                <a:cubicBezTo>
                  <a:pt x="3380971" y="2035224"/>
                  <a:pt x="3379507" y="2043622"/>
                  <a:pt x="3379687" y="2047761"/>
                </a:cubicBezTo>
                <a:cubicBezTo>
                  <a:pt x="3381687" y="2051767"/>
                  <a:pt x="3384790" y="2039103"/>
                  <a:pt x="3382793" y="2035096"/>
                </a:cubicBezTo>
                <a:cubicBezTo>
                  <a:pt x="3384612" y="2034970"/>
                  <a:pt x="3384433" y="2030832"/>
                  <a:pt x="3386076" y="2026571"/>
                </a:cubicBezTo>
                <a:cubicBezTo>
                  <a:pt x="3388434" y="2038849"/>
                  <a:pt x="3389716" y="2026317"/>
                  <a:pt x="3388255" y="2034715"/>
                </a:cubicBezTo>
                <a:cubicBezTo>
                  <a:pt x="3391538" y="2026190"/>
                  <a:pt x="3395717" y="2038341"/>
                  <a:pt x="3397179" y="2029942"/>
                </a:cubicBezTo>
                <a:cubicBezTo>
                  <a:pt x="3395359" y="2030069"/>
                  <a:pt x="3395359" y="2030069"/>
                  <a:pt x="3395181" y="2025935"/>
                </a:cubicBezTo>
                <a:cubicBezTo>
                  <a:pt x="3395359" y="2030069"/>
                  <a:pt x="3393538" y="2030196"/>
                  <a:pt x="3391716" y="2030323"/>
                </a:cubicBezTo>
                <a:cubicBezTo>
                  <a:pt x="3393001" y="2017786"/>
                  <a:pt x="3391179" y="2017914"/>
                  <a:pt x="3389358" y="2018041"/>
                </a:cubicBezTo>
                <a:cubicBezTo>
                  <a:pt x="3389000" y="2009770"/>
                  <a:pt x="3388642" y="2001498"/>
                  <a:pt x="3392286" y="2001244"/>
                </a:cubicBezTo>
                <a:cubicBezTo>
                  <a:pt x="3389927" y="1988962"/>
                  <a:pt x="3386285" y="1989217"/>
                  <a:pt x="3382285" y="1981195"/>
                </a:cubicBezTo>
                <a:cubicBezTo>
                  <a:pt x="3382822" y="1993603"/>
                  <a:pt x="3388284" y="1993222"/>
                  <a:pt x="3388821" y="2005632"/>
                </a:cubicBezTo>
                <a:cubicBezTo>
                  <a:pt x="3385181" y="2005886"/>
                  <a:pt x="3389537" y="2022180"/>
                  <a:pt x="3385896" y="2022434"/>
                </a:cubicBezTo>
                <a:cubicBezTo>
                  <a:pt x="3382256" y="2022688"/>
                  <a:pt x="3385360" y="2010024"/>
                  <a:pt x="3381719" y="2010278"/>
                </a:cubicBezTo>
                <a:cubicBezTo>
                  <a:pt x="3379897" y="2010405"/>
                  <a:pt x="3383896" y="2018423"/>
                  <a:pt x="3382076" y="2018549"/>
                </a:cubicBezTo>
                <a:cubicBezTo>
                  <a:pt x="3379897" y="2010405"/>
                  <a:pt x="3380613" y="2026953"/>
                  <a:pt x="3378613" y="2022942"/>
                </a:cubicBezTo>
                <a:cubicBezTo>
                  <a:pt x="3376794" y="2023069"/>
                  <a:pt x="3374614" y="2014920"/>
                  <a:pt x="3376436" y="2014793"/>
                </a:cubicBezTo>
                <a:cubicBezTo>
                  <a:pt x="3378075" y="2010532"/>
                  <a:pt x="3378255" y="2014666"/>
                  <a:pt x="3380255" y="2018677"/>
                </a:cubicBezTo>
                <a:cubicBezTo>
                  <a:pt x="3380076" y="2014539"/>
                  <a:pt x="3379897" y="2010405"/>
                  <a:pt x="3379718" y="2006267"/>
                </a:cubicBezTo>
                <a:cubicBezTo>
                  <a:pt x="3377898" y="2006394"/>
                  <a:pt x="3375622" y="2006553"/>
                  <a:pt x="3373641" y="2008247"/>
                </a:cubicBezTo>
                <a:lnTo>
                  <a:pt x="3369863" y="2018057"/>
                </a:lnTo>
                <a:lnTo>
                  <a:pt x="3371122" y="2010370"/>
                </a:lnTo>
                <a:cubicBezTo>
                  <a:pt x="3366525" y="2006361"/>
                  <a:pt x="3368825" y="1990333"/>
                  <a:pt x="3364228" y="1990332"/>
                </a:cubicBezTo>
                <a:lnTo>
                  <a:pt x="3361419" y="1981186"/>
                </a:lnTo>
                <a:lnTo>
                  <a:pt x="3364121" y="1981662"/>
                </a:lnTo>
                <a:lnTo>
                  <a:pt x="3364228" y="1981728"/>
                </a:lnTo>
                <a:lnTo>
                  <a:pt x="3364228" y="1990332"/>
                </a:lnTo>
                <a:cubicBezTo>
                  <a:pt x="3364228" y="1986325"/>
                  <a:pt x="3365378" y="1986326"/>
                  <a:pt x="3366527" y="1986326"/>
                </a:cubicBezTo>
                <a:lnTo>
                  <a:pt x="3367883" y="1983960"/>
                </a:lnTo>
                <a:lnTo>
                  <a:pt x="3371122" y="1985937"/>
                </a:lnTo>
                <a:lnTo>
                  <a:pt x="3371122" y="1986328"/>
                </a:lnTo>
                <a:lnTo>
                  <a:pt x="3371710" y="1986296"/>
                </a:lnTo>
                <a:lnTo>
                  <a:pt x="3372861" y="1986999"/>
                </a:lnTo>
                <a:cubicBezTo>
                  <a:pt x="3373036" y="1991036"/>
                  <a:pt x="3371208" y="1991164"/>
                  <a:pt x="3369380" y="1991291"/>
                </a:cubicBezTo>
                <a:cubicBezTo>
                  <a:pt x="3369729" y="1999364"/>
                  <a:pt x="3371732" y="2003274"/>
                  <a:pt x="3371732" y="2003274"/>
                </a:cubicBezTo>
                <a:lnTo>
                  <a:pt x="3373188" y="1986218"/>
                </a:lnTo>
                <a:lnTo>
                  <a:pt x="3373491" y="1986202"/>
                </a:lnTo>
                <a:cubicBezTo>
                  <a:pt x="3374497" y="1984448"/>
                  <a:pt x="3374642" y="1980191"/>
                  <a:pt x="3375647" y="1978438"/>
                </a:cubicBezTo>
                <a:lnTo>
                  <a:pt x="3377634" y="1978334"/>
                </a:lnTo>
                <a:lnTo>
                  <a:pt x="3378171" y="1982580"/>
                </a:lnTo>
                <a:lnTo>
                  <a:pt x="3377986" y="1978316"/>
                </a:lnTo>
                <a:lnTo>
                  <a:pt x="3378018" y="1978314"/>
                </a:lnTo>
                <a:cubicBezTo>
                  <a:pt x="3380317" y="1978313"/>
                  <a:pt x="3378018" y="1990333"/>
                  <a:pt x="3380317" y="1990333"/>
                </a:cubicBezTo>
                <a:cubicBezTo>
                  <a:pt x="3382613" y="1982319"/>
                  <a:pt x="3378018" y="1978314"/>
                  <a:pt x="3380317" y="1974304"/>
                </a:cubicBezTo>
                <a:lnTo>
                  <a:pt x="3377813" y="1974305"/>
                </a:lnTo>
                <a:lnTo>
                  <a:pt x="3377328" y="1963100"/>
                </a:lnTo>
                <a:lnTo>
                  <a:pt x="3379166" y="1964036"/>
                </a:lnTo>
                <a:lnTo>
                  <a:pt x="3381766" y="1968757"/>
                </a:lnTo>
                <a:lnTo>
                  <a:pt x="3381279" y="1969270"/>
                </a:lnTo>
                <a:cubicBezTo>
                  <a:pt x="3380910" y="1971363"/>
                  <a:pt x="3380851" y="1972660"/>
                  <a:pt x="3380976" y="1973556"/>
                </a:cubicBezTo>
                <a:cubicBezTo>
                  <a:pt x="3381351" y="1976244"/>
                  <a:pt x="3383383" y="1975326"/>
                  <a:pt x="3383651" y="1981511"/>
                </a:cubicBezTo>
                <a:cubicBezTo>
                  <a:pt x="3387323" y="1981256"/>
                  <a:pt x="3386967" y="1973008"/>
                  <a:pt x="3388802" y="1972881"/>
                </a:cubicBezTo>
                <a:cubicBezTo>
                  <a:pt x="3394847" y="1984866"/>
                  <a:pt x="3405150" y="1967602"/>
                  <a:pt x="3410659" y="1967219"/>
                </a:cubicBezTo>
                <a:cubicBezTo>
                  <a:pt x="3410837" y="1971342"/>
                  <a:pt x="3409001" y="1971470"/>
                  <a:pt x="3411194" y="1979589"/>
                </a:cubicBezTo>
                <a:cubicBezTo>
                  <a:pt x="3413030" y="1979461"/>
                  <a:pt x="3412673" y="1971213"/>
                  <a:pt x="3414509" y="1971086"/>
                </a:cubicBezTo>
                <a:cubicBezTo>
                  <a:pt x="3416881" y="1983328"/>
                  <a:pt x="3425348" y="1966193"/>
                  <a:pt x="3427720" y="1978435"/>
                </a:cubicBezTo>
                <a:cubicBezTo>
                  <a:pt x="3424047" y="1978692"/>
                  <a:pt x="3424939" y="1999310"/>
                  <a:pt x="3428434" y="1994930"/>
                </a:cubicBezTo>
                <a:cubicBezTo>
                  <a:pt x="3423870" y="1974568"/>
                  <a:pt x="3440395" y="1973414"/>
                  <a:pt x="3445903" y="1973029"/>
                </a:cubicBezTo>
                <a:cubicBezTo>
                  <a:pt x="3443711" y="1964911"/>
                  <a:pt x="3451412" y="1972645"/>
                  <a:pt x="3452892" y="1964269"/>
                </a:cubicBezTo>
                <a:cubicBezTo>
                  <a:pt x="3454728" y="1964142"/>
                  <a:pt x="3453249" y="1972517"/>
                  <a:pt x="3456921" y="1972260"/>
                </a:cubicBezTo>
                <a:cubicBezTo>
                  <a:pt x="3454550" y="1960018"/>
                  <a:pt x="3461894" y="1959505"/>
                  <a:pt x="3463552" y="1955254"/>
                </a:cubicBezTo>
                <a:cubicBezTo>
                  <a:pt x="3463730" y="1959377"/>
                  <a:pt x="3465567" y="1959249"/>
                  <a:pt x="3465745" y="1963372"/>
                </a:cubicBezTo>
                <a:cubicBezTo>
                  <a:pt x="3462073" y="1963629"/>
                  <a:pt x="3460237" y="1963756"/>
                  <a:pt x="3462430" y="1971876"/>
                </a:cubicBezTo>
                <a:cubicBezTo>
                  <a:pt x="3463909" y="1963500"/>
                  <a:pt x="3469596" y="1967240"/>
                  <a:pt x="3475284" y="1970978"/>
                </a:cubicBezTo>
                <a:cubicBezTo>
                  <a:pt x="3473447" y="1971107"/>
                  <a:pt x="3470132" y="1979610"/>
                  <a:pt x="3472147" y="1983606"/>
                </a:cubicBezTo>
                <a:cubicBezTo>
                  <a:pt x="3473626" y="1975231"/>
                  <a:pt x="3475819" y="1983350"/>
                  <a:pt x="3477654" y="1983221"/>
                </a:cubicBezTo>
                <a:cubicBezTo>
                  <a:pt x="3477119" y="1970851"/>
                  <a:pt x="3477119" y="1970851"/>
                  <a:pt x="3477119" y="1970851"/>
                </a:cubicBezTo>
                <a:cubicBezTo>
                  <a:pt x="3480792" y="1970594"/>
                  <a:pt x="3482628" y="1970466"/>
                  <a:pt x="3484464" y="1970338"/>
                </a:cubicBezTo>
                <a:cubicBezTo>
                  <a:pt x="3484821" y="1978585"/>
                  <a:pt x="3484643" y="1974462"/>
                  <a:pt x="3484999" y="1982708"/>
                </a:cubicBezTo>
                <a:cubicBezTo>
                  <a:pt x="3486836" y="1982581"/>
                  <a:pt x="3486657" y="1978456"/>
                  <a:pt x="3490329" y="1978200"/>
                </a:cubicBezTo>
                <a:cubicBezTo>
                  <a:pt x="3490865" y="1990572"/>
                  <a:pt x="3492701" y="1990443"/>
                  <a:pt x="3494538" y="1990315"/>
                </a:cubicBezTo>
                <a:cubicBezTo>
                  <a:pt x="3492344" y="1982195"/>
                  <a:pt x="3492344" y="1982195"/>
                  <a:pt x="3490152" y="1974077"/>
                </a:cubicBezTo>
                <a:cubicBezTo>
                  <a:pt x="3491809" y="1969825"/>
                  <a:pt x="3493467" y="1965573"/>
                  <a:pt x="3495482" y="1969569"/>
                </a:cubicBezTo>
                <a:cubicBezTo>
                  <a:pt x="3492522" y="1986319"/>
                  <a:pt x="3497496" y="1973564"/>
                  <a:pt x="3496196" y="1986063"/>
                </a:cubicBezTo>
                <a:cubicBezTo>
                  <a:pt x="3501704" y="1985679"/>
                  <a:pt x="3505733" y="1993670"/>
                  <a:pt x="3509584" y="1997536"/>
                </a:cubicBezTo>
                <a:cubicBezTo>
                  <a:pt x="3509050" y="1985166"/>
                  <a:pt x="3505733" y="1993670"/>
                  <a:pt x="3505198" y="1981299"/>
                </a:cubicBezTo>
                <a:cubicBezTo>
                  <a:pt x="3510707" y="1980913"/>
                  <a:pt x="3510707" y="1980913"/>
                  <a:pt x="3510707" y="1980913"/>
                </a:cubicBezTo>
                <a:cubicBezTo>
                  <a:pt x="3511064" y="1989161"/>
                  <a:pt x="3511242" y="1993285"/>
                  <a:pt x="3513078" y="1993157"/>
                </a:cubicBezTo>
                <a:cubicBezTo>
                  <a:pt x="3510764" y="1971604"/>
                  <a:pt x="3519984" y="1977164"/>
                  <a:pt x="3526685" y="1972431"/>
                </a:cubicBezTo>
                <a:lnTo>
                  <a:pt x="3529245" y="1967856"/>
                </a:lnTo>
                <a:lnTo>
                  <a:pt x="3531673" y="1951943"/>
                </a:lnTo>
                <a:lnTo>
                  <a:pt x="3528508" y="1950718"/>
                </a:lnTo>
                <a:cubicBezTo>
                  <a:pt x="3524473" y="1947898"/>
                  <a:pt x="3520118" y="1943032"/>
                  <a:pt x="3514431" y="1939293"/>
                </a:cubicBezTo>
                <a:cubicBezTo>
                  <a:pt x="3510937" y="1943674"/>
                  <a:pt x="3510758" y="1939550"/>
                  <a:pt x="3509101" y="1943801"/>
                </a:cubicBezTo>
                <a:cubicBezTo>
                  <a:pt x="3511472" y="1956044"/>
                  <a:pt x="3509311" y="1959297"/>
                  <a:pt x="3506075" y="1959006"/>
                </a:cubicBezTo>
                <a:lnTo>
                  <a:pt x="3504319" y="1958194"/>
                </a:lnTo>
                <a:lnTo>
                  <a:pt x="3505517" y="1960079"/>
                </a:lnTo>
                <a:cubicBezTo>
                  <a:pt x="3505968" y="1961856"/>
                  <a:pt x="3506321" y="1964676"/>
                  <a:pt x="3506499" y="1968799"/>
                </a:cubicBezTo>
                <a:cubicBezTo>
                  <a:pt x="3504484" y="1964803"/>
                  <a:pt x="3502827" y="1969056"/>
                  <a:pt x="3500812" y="1965060"/>
                </a:cubicBezTo>
                <a:cubicBezTo>
                  <a:pt x="3501182" y="1962966"/>
                  <a:pt x="3501677" y="1961122"/>
                  <a:pt x="3502224" y="1959791"/>
                </a:cubicBezTo>
                <a:lnTo>
                  <a:pt x="3503702" y="1957910"/>
                </a:lnTo>
                <a:lnTo>
                  <a:pt x="3500848" y="1956592"/>
                </a:lnTo>
                <a:lnTo>
                  <a:pt x="3496889" y="1953191"/>
                </a:lnTo>
                <a:lnTo>
                  <a:pt x="3500081" y="1952148"/>
                </a:lnTo>
                <a:cubicBezTo>
                  <a:pt x="3501367" y="1952058"/>
                  <a:pt x="3502353" y="1951009"/>
                  <a:pt x="3502098" y="1945150"/>
                </a:cubicBezTo>
                <a:cubicBezTo>
                  <a:pt x="3500043" y="1945293"/>
                  <a:pt x="3498157" y="1949343"/>
                  <a:pt x="3497988" y="1945437"/>
                </a:cubicBezTo>
                <a:cubicBezTo>
                  <a:pt x="3497819" y="1941531"/>
                  <a:pt x="3495593" y="1937768"/>
                  <a:pt x="3495763" y="1941675"/>
                </a:cubicBezTo>
                <a:cubicBezTo>
                  <a:pt x="3496017" y="1947534"/>
                  <a:pt x="3496143" y="1950464"/>
                  <a:pt x="3496206" y="1951929"/>
                </a:cubicBezTo>
                <a:lnTo>
                  <a:pt x="3496245" y="1952825"/>
                </a:lnTo>
                <a:lnTo>
                  <a:pt x="3495494" y="1952571"/>
                </a:lnTo>
                <a:cubicBezTo>
                  <a:pt x="3494709" y="1954371"/>
                  <a:pt x="3494665" y="1961354"/>
                  <a:pt x="3493289" y="1961449"/>
                </a:cubicBezTo>
                <a:cubicBezTo>
                  <a:pt x="3490916" y="1949207"/>
                  <a:pt x="3488903" y="1945212"/>
                  <a:pt x="3485409" y="1949592"/>
                </a:cubicBezTo>
                <a:cubicBezTo>
                  <a:pt x="3486122" y="1966085"/>
                  <a:pt x="3491095" y="1953330"/>
                  <a:pt x="3491452" y="1961578"/>
                </a:cubicBezTo>
                <a:cubicBezTo>
                  <a:pt x="3487958" y="1965958"/>
                  <a:pt x="3485587" y="1953716"/>
                  <a:pt x="3484108" y="1962090"/>
                </a:cubicBezTo>
                <a:cubicBezTo>
                  <a:pt x="3485765" y="1957838"/>
                  <a:pt x="3483751" y="1953843"/>
                  <a:pt x="3481736" y="1949849"/>
                </a:cubicBezTo>
                <a:cubicBezTo>
                  <a:pt x="3474748" y="1958607"/>
                  <a:pt x="3470718" y="1950618"/>
                  <a:pt x="3465567" y="1959249"/>
                </a:cubicBezTo>
                <a:cubicBezTo>
                  <a:pt x="3465388" y="1955125"/>
                  <a:pt x="3469061" y="1954869"/>
                  <a:pt x="3466867" y="1946750"/>
                </a:cubicBezTo>
                <a:cubicBezTo>
                  <a:pt x="3461537" y="1951259"/>
                  <a:pt x="3455569" y="1951675"/>
                  <a:pt x="3449395" y="1952623"/>
                </a:cubicBezTo>
                <a:lnTo>
                  <a:pt x="3449046" y="1952712"/>
                </a:lnTo>
                <a:lnTo>
                  <a:pt x="3450124" y="1947757"/>
                </a:lnTo>
                <a:cubicBezTo>
                  <a:pt x="3450412" y="1942247"/>
                  <a:pt x="3450412" y="1936237"/>
                  <a:pt x="3451562" y="1930225"/>
                </a:cubicBezTo>
                <a:cubicBezTo>
                  <a:pt x="3449262" y="1926220"/>
                  <a:pt x="3446963" y="1926220"/>
                  <a:pt x="3449262" y="1914196"/>
                </a:cubicBezTo>
                <a:cubicBezTo>
                  <a:pt x="3451562" y="1918201"/>
                  <a:pt x="3451563" y="1910187"/>
                  <a:pt x="3453858" y="1910187"/>
                </a:cubicBezTo>
                <a:cubicBezTo>
                  <a:pt x="3456156" y="1902173"/>
                  <a:pt x="3456731" y="1891154"/>
                  <a:pt x="3457306" y="1880135"/>
                </a:cubicBezTo>
                <a:lnTo>
                  <a:pt x="3457440" y="1878964"/>
                </a:lnTo>
                <a:lnTo>
                  <a:pt x="3460395" y="1887020"/>
                </a:lnTo>
                <a:cubicBezTo>
                  <a:pt x="3460175" y="1881941"/>
                  <a:pt x="3459678" y="1878409"/>
                  <a:pt x="3459021" y="1875844"/>
                </a:cubicBezTo>
                <a:lnTo>
                  <a:pt x="3458054" y="1873610"/>
                </a:lnTo>
                <a:lnTo>
                  <a:pt x="3459406" y="1861827"/>
                </a:lnTo>
                <a:lnTo>
                  <a:pt x="3460996" y="1858445"/>
                </a:lnTo>
                <a:lnTo>
                  <a:pt x="3459855" y="1857907"/>
                </a:lnTo>
                <a:lnTo>
                  <a:pt x="3460753" y="1850079"/>
                </a:lnTo>
                <a:lnTo>
                  <a:pt x="3458275" y="1856799"/>
                </a:lnTo>
                <a:lnTo>
                  <a:pt x="3457806" y="1856377"/>
                </a:lnTo>
                <a:cubicBezTo>
                  <a:pt x="3457418" y="1855385"/>
                  <a:pt x="3457113" y="1853624"/>
                  <a:pt x="3456980" y="1850576"/>
                </a:cubicBezTo>
                <a:lnTo>
                  <a:pt x="3455649" y="1851847"/>
                </a:lnTo>
                <a:lnTo>
                  <a:pt x="3456156" y="1850079"/>
                </a:lnTo>
                <a:cubicBezTo>
                  <a:pt x="3457305" y="1848076"/>
                  <a:pt x="3458454" y="1846072"/>
                  <a:pt x="3458454" y="1842065"/>
                </a:cubicBezTo>
                <a:lnTo>
                  <a:pt x="3454817" y="1838895"/>
                </a:lnTo>
                <a:lnTo>
                  <a:pt x="3454226" y="1837738"/>
                </a:lnTo>
                <a:lnTo>
                  <a:pt x="3458454" y="1834050"/>
                </a:lnTo>
                <a:lnTo>
                  <a:pt x="3457955" y="1831875"/>
                </a:lnTo>
                <a:lnTo>
                  <a:pt x="3462187" y="1832889"/>
                </a:lnTo>
                <a:cubicBezTo>
                  <a:pt x="3464979" y="1833713"/>
                  <a:pt x="3467267" y="1833553"/>
                  <a:pt x="3468747" y="1825300"/>
                </a:cubicBezTo>
                <a:cubicBezTo>
                  <a:pt x="3469625" y="1845616"/>
                  <a:pt x="3481395" y="1820341"/>
                  <a:pt x="3484103" y="1840528"/>
                </a:cubicBezTo>
                <a:cubicBezTo>
                  <a:pt x="3474946" y="1841167"/>
                  <a:pt x="3471107" y="1837362"/>
                  <a:pt x="3464133" y="1846000"/>
                </a:cubicBezTo>
                <a:cubicBezTo>
                  <a:pt x="3466141" y="1849937"/>
                  <a:pt x="3462477" y="1850192"/>
                  <a:pt x="3460820" y="1854385"/>
                </a:cubicBezTo>
                <a:cubicBezTo>
                  <a:pt x="3466844" y="1866192"/>
                  <a:pt x="3471634" y="1849553"/>
                  <a:pt x="3475122" y="1845232"/>
                </a:cubicBezTo>
                <a:cubicBezTo>
                  <a:pt x="3477129" y="1849169"/>
                  <a:pt x="3477129" y="1849169"/>
                  <a:pt x="3477306" y="1853234"/>
                </a:cubicBezTo>
                <a:cubicBezTo>
                  <a:pt x="3473466" y="1849425"/>
                  <a:pt x="3473817" y="1857550"/>
                  <a:pt x="3470153" y="1857807"/>
                </a:cubicBezTo>
                <a:cubicBezTo>
                  <a:pt x="3472162" y="1861744"/>
                  <a:pt x="3470857" y="1874062"/>
                  <a:pt x="3474345" y="1869745"/>
                </a:cubicBezTo>
                <a:cubicBezTo>
                  <a:pt x="3474169" y="1865680"/>
                  <a:pt x="3472337" y="1865809"/>
                  <a:pt x="3471986" y="1857678"/>
                </a:cubicBezTo>
                <a:cubicBezTo>
                  <a:pt x="3479314" y="1857166"/>
                  <a:pt x="3479314" y="1857166"/>
                  <a:pt x="3479314" y="1857166"/>
                </a:cubicBezTo>
                <a:cubicBezTo>
                  <a:pt x="3481347" y="1872311"/>
                  <a:pt x="3480825" y="1876168"/>
                  <a:pt x="3480734" y="1884009"/>
                </a:cubicBezTo>
                <a:lnTo>
                  <a:pt x="3480805" y="1888302"/>
                </a:lnTo>
                <a:lnTo>
                  <a:pt x="3482206" y="1865628"/>
                </a:lnTo>
                <a:cubicBezTo>
                  <a:pt x="3482607" y="1858976"/>
                  <a:pt x="3483804" y="1854817"/>
                  <a:pt x="3488471" y="1856527"/>
                </a:cubicBezTo>
                <a:cubicBezTo>
                  <a:pt x="3491006" y="1872655"/>
                  <a:pt x="3494319" y="1864274"/>
                  <a:pt x="3499639" y="1859825"/>
                </a:cubicBezTo>
                <a:cubicBezTo>
                  <a:pt x="3499814" y="1863890"/>
                  <a:pt x="3498159" y="1868082"/>
                  <a:pt x="3498159" y="1868082"/>
                </a:cubicBezTo>
                <a:cubicBezTo>
                  <a:pt x="3499991" y="1867954"/>
                  <a:pt x="3507668" y="1875569"/>
                  <a:pt x="3507141" y="1863379"/>
                </a:cubicBezTo>
                <a:cubicBezTo>
                  <a:pt x="3506789" y="1855248"/>
                  <a:pt x="3505484" y="1867571"/>
                  <a:pt x="3503476" y="1863634"/>
                </a:cubicBezTo>
                <a:cubicBezTo>
                  <a:pt x="3503124" y="1855504"/>
                  <a:pt x="3499639" y="1859825"/>
                  <a:pt x="3499463" y="1855760"/>
                </a:cubicBezTo>
                <a:cubicBezTo>
                  <a:pt x="3508268" y="1846995"/>
                  <a:pt x="3508620" y="1855120"/>
                  <a:pt x="3510980" y="1867187"/>
                </a:cubicBezTo>
                <a:cubicBezTo>
                  <a:pt x="3518306" y="1866676"/>
                  <a:pt x="3524153" y="1874418"/>
                  <a:pt x="3535143" y="1873651"/>
                </a:cubicBezTo>
                <a:cubicBezTo>
                  <a:pt x="3534792" y="1865525"/>
                  <a:pt x="3530952" y="1861716"/>
                  <a:pt x="3534616" y="1861460"/>
                </a:cubicBezTo>
                <a:lnTo>
                  <a:pt x="3536312" y="1861049"/>
                </a:lnTo>
                <a:lnTo>
                  <a:pt x="3536923" y="1848959"/>
                </a:lnTo>
                <a:lnTo>
                  <a:pt x="3535920" y="1849142"/>
                </a:lnTo>
                <a:lnTo>
                  <a:pt x="3537021" y="1847020"/>
                </a:lnTo>
                <a:lnTo>
                  <a:pt x="3537334" y="1840815"/>
                </a:lnTo>
                <a:lnTo>
                  <a:pt x="3533310" y="1836584"/>
                </a:lnTo>
                <a:cubicBezTo>
                  <a:pt x="3532187" y="1837172"/>
                  <a:pt x="3530900" y="1839299"/>
                  <a:pt x="3528240" y="1841523"/>
                </a:cubicBezTo>
                <a:cubicBezTo>
                  <a:pt x="3529721" y="1833271"/>
                  <a:pt x="3531728" y="1837203"/>
                  <a:pt x="3527537" y="1825268"/>
                </a:cubicBezTo>
                <a:cubicBezTo>
                  <a:pt x="3527185" y="1817143"/>
                  <a:pt x="3529370" y="1825140"/>
                  <a:pt x="3530849" y="1816887"/>
                </a:cubicBezTo>
                <a:cubicBezTo>
                  <a:pt x="3533385" y="1833014"/>
                  <a:pt x="3533208" y="1828950"/>
                  <a:pt x="3536873" y="1828695"/>
                </a:cubicBezTo>
                <a:lnTo>
                  <a:pt x="3537368" y="1840149"/>
                </a:lnTo>
                <a:lnTo>
                  <a:pt x="3538440" y="1818916"/>
                </a:lnTo>
                <a:lnTo>
                  <a:pt x="3536913" y="1818374"/>
                </a:lnTo>
                <a:cubicBezTo>
                  <a:pt x="3531224" y="1812273"/>
                  <a:pt x="3525346" y="1795870"/>
                  <a:pt x="3533457" y="1792247"/>
                </a:cubicBezTo>
                <a:cubicBezTo>
                  <a:pt x="3533106" y="1784121"/>
                  <a:pt x="3531274" y="1784249"/>
                  <a:pt x="3529442" y="1784376"/>
                </a:cubicBezTo>
                <a:cubicBezTo>
                  <a:pt x="3531626" y="1792374"/>
                  <a:pt x="3529794" y="1792502"/>
                  <a:pt x="3527963" y="1792631"/>
                </a:cubicBezTo>
                <a:cubicBezTo>
                  <a:pt x="3528138" y="1796696"/>
                  <a:pt x="3530498" y="1808758"/>
                  <a:pt x="3528666" y="1808885"/>
                </a:cubicBezTo>
                <a:cubicBezTo>
                  <a:pt x="3525003" y="1809141"/>
                  <a:pt x="3522995" y="1805209"/>
                  <a:pt x="3521515" y="1813461"/>
                </a:cubicBezTo>
                <a:cubicBezTo>
                  <a:pt x="3506510" y="1806360"/>
                  <a:pt x="3490377" y="1815635"/>
                  <a:pt x="3473891" y="1816786"/>
                </a:cubicBezTo>
                <a:cubicBezTo>
                  <a:pt x="3477379" y="1812465"/>
                  <a:pt x="3477379" y="1812465"/>
                  <a:pt x="3481043" y="1812210"/>
                </a:cubicBezTo>
                <a:cubicBezTo>
                  <a:pt x="3480339" y="1795955"/>
                  <a:pt x="3484353" y="1803828"/>
                  <a:pt x="3486185" y="1803701"/>
                </a:cubicBezTo>
                <a:cubicBezTo>
                  <a:pt x="3482344" y="1799893"/>
                  <a:pt x="3487841" y="1799508"/>
                  <a:pt x="3485833" y="1795571"/>
                </a:cubicBezTo>
                <a:cubicBezTo>
                  <a:pt x="3491153" y="1791126"/>
                  <a:pt x="3496825" y="1794804"/>
                  <a:pt x="3499958" y="1782358"/>
                </a:cubicBezTo>
                <a:cubicBezTo>
                  <a:pt x="3494465" y="1782742"/>
                  <a:pt x="3502744" y="1761786"/>
                  <a:pt x="3497423" y="1766231"/>
                </a:cubicBezTo>
                <a:cubicBezTo>
                  <a:pt x="3496297" y="1782614"/>
                  <a:pt x="3488794" y="1779064"/>
                  <a:pt x="3484778" y="1771190"/>
                </a:cubicBezTo>
                <a:cubicBezTo>
                  <a:pt x="3484954" y="1775255"/>
                  <a:pt x="3485129" y="1779320"/>
                  <a:pt x="3483298" y="1779448"/>
                </a:cubicBezTo>
                <a:cubicBezTo>
                  <a:pt x="3481113" y="1771446"/>
                  <a:pt x="3486610" y="1771062"/>
                  <a:pt x="3488091" y="1762809"/>
                </a:cubicBezTo>
                <a:cubicBezTo>
                  <a:pt x="3484426" y="1763065"/>
                  <a:pt x="3482418" y="1759128"/>
                  <a:pt x="3478581" y="1755319"/>
                </a:cubicBezTo>
                <a:cubicBezTo>
                  <a:pt x="3478406" y="1751258"/>
                  <a:pt x="3478229" y="1747193"/>
                  <a:pt x="3481891" y="1746938"/>
                </a:cubicBezTo>
                <a:cubicBezTo>
                  <a:pt x="3483722" y="1746810"/>
                  <a:pt x="3483899" y="1750874"/>
                  <a:pt x="3487387" y="1746554"/>
                </a:cubicBezTo>
                <a:cubicBezTo>
                  <a:pt x="3487563" y="1750619"/>
                  <a:pt x="3487739" y="1754679"/>
                  <a:pt x="3487739" y="1754679"/>
                </a:cubicBezTo>
                <a:cubicBezTo>
                  <a:pt x="3489570" y="1754552"/>
                  <a:pt x="3489394" y="1750491"/>
                  <a:pt x="3491226" y="1750363"/>
                </a:cubicBezTo>
                <a:cubicBezTo>
                  <a:pt x="3491755" y="1762554"/>
                  <a:pt x="3491755" y="1762554"/>
                  <a:pt x="3491755" y="1762554"/>
                </a:cubicBezTo>
                <a:cubicBezTo>
                  <a:pt x="3494890" y="1750107"/>
                  <a:pt x="3498376" y="1745787"/>
                  <a:pt x="3501864" y="1741466"/>
                </a:cubicBezTo>
                <a:cubicBezTo>
                  <a:pt x="3496192" y="1737784"/>
                  <a:pt x="3487812" y="1713915"/>
                  <a:pt x="3484675" y="1726362"/>
                </a:cubicBezTo>
                <a:cubicBezTo>
                  <a:pt x="3482491" y="1718365"/>
                  <a:pt x="3480132" y="1706302"/>
                  <a:pt x="3481964" y="1706173"/>
                </a:cubicBezTo>
                <a:cubicBezTo>
                  <a:pt x="3485804" y="1709978"/>
                  <a:pt x="3485980" y="1714043"/>
                  <a:pt x="3489292" y="1705662"/>
                </a:cubicBezTo>
                <a:cubicBezTo>
                  <a:pt x="3489468" y="1709722"/>
                  <a:pt x="3489468" y="1709722"/>
                  <a:pt x="3489644" y="1713787"/>
                </a:cubicBezTo>
                <a:cubicBezTo>
                  <a:pt x="3496969" y="1713276"/>
                  <a:pt x="3494187" y="1733852"/>
                  <a:pt x="3501513" y="1733340"/>
                </a:cubicBezTo>
                <a:cubicBezTo>
                  <a:pt x="3502993" y="1725082"/>
                  <a:pt x="3502817" y="1721022"/>
                  <a:pt x="3504473" y="1716830"/>
                </a:cubicBezTo>
                <a:cubicBezTo>
                  <a:pt x="3502464" y="1712892"/>
                  <a:pt x="3503946" y="1704640"/>
                  <a:pt x="3503770" y="1700574"/>
                </a:cubicBezTo>
                <a:cubicBezTo>
                  <a:pt x="3505953" y="1708571"/>
                  <a:pt x="3507783" y="1708443"/>
                  <a:pt x="3505426" y="1696381"/>
                </a:cubicBezTo>
                <a:cubicBezTo>
                  <a:pt x="3509440" y="1704255"/>
                  <a:pt x="3516590" y="1699678"/>
                  <a:pt x="3518774" y="1707676"/>
                </a:cubicBezTo>
                <a:cubicBezTo>
                  <a:pt x="3519126" y="1715806"/>
                  <a:pt x="3517294" y="1715934"/>
                  <a:pt x="3519653" y="1727997"/>
                </a:cubicBezTo>
                <a:cubicBezTo>
                  <a:pt x="3514510" y="1736505"/>
                  <a:pt x="3507008" y="1732957"/>
                  <a:pt x="3501513" y="1733340"/>
                </a:cubicBezTo>
                <a:cubicBezTo>
                  <a:pt x="3501864" y="1741466"/>
                  <a:pt x="3502040" y="1745531"/>
                  <a:pt x="3503871" y="1745403"/>
                </a:cubicBezTo>
                <a:cubicBezTo>
                  <a:pt x="3503520" y="1737273"/>
                  <a:pt x="3503520" y="1737273"/>
                  <a:pt x="3505353" y="1737145"/>
                </a:cubicBezTo>
                <a:cubicBezTo>
                  <a:pt x="3507360" y="1741082"/>
                  <a:pt x="3507536" y="1745147"/>
                  <a:pt x="3505880" y="1749340"/>
                </a:cubicBezTo>
                <a:cubicBezTo>
                  <a:pt x="3509542" y="1749084"/>
                  <a:pt x="3511374" y="1748956"/>
                  <a:pt x="3511550" y="1753017"/>
                </a:cubicBezTo>
                <a:cubicBezTo>
                  <a:pt x="3508063" y="1757338"/>
                  <a:pt x="3508063" y="1757338"/>
                  <a:pt x="3508063" y="1757338"/>
                </a:cubicBezTo>
                <a:cubicBezTo>
                  <a:pt x="3508590" y="1769528"/>
                  <a:pt x="3516093" y="1773081"/>
                  <a:pt x="3517749" y="1768888"/>
                </a:cubicBezTo>
                <a:cubicBezTo>
                  <a:pt x="3515917" y="1769016"/>
                  <a:pt x="3515741" y="1764951"/>
                  <a:pt x="3513734" y="1761018"/>
                </a:cubicBezTo>
                <a:cubicBezTo>
                  <a:pt x="3515566" y="1760891"/>
                  <a:pt x="3515390" y="1756826"/>
                  <a:pt x="3517222" y="1756699"/>
                </a:cubicBezTo>
                <a:cubicBezTo>
                  <a:pt x="3520885" y="1756442"/>
                  <a:pt x="3517573" y="1764824"/>
                  <a:pt x="3519581" y="1768761"/>
                </a:cubicBezTo>
                <a:cubicBezTo>
                  <a:pt x="3521060" y="1760507"/>
                  <a:pt x="3521764" y="1776763"/>
                  <a:pt x="3521588" y="1772698"/>
                </a:cubicBezTo>
                <a:cubicBezTo>
                  <a:pt x="3523244" y="1768505"/>
                  <a:pt x="3523068" y="1764439"/>
                  <a:pt x="3524899" y="1764312"/>
                </a:cubicBezTo>
                <a:cubicBezTo>
                  <a:pt x="3525075" y="1768377"/>
                  <a:pt x="3525427" y="1776507"/>
                  <a:pt x="3527259" y="1776378"/>
                </a:cubicBezTo>
                <a:cubicBezTo>
                  <a:pt x="3530395" y="1763930"/>
                  <a:pt x="3533732" y="1766754"/>
                  <a:pt x="3537320" y="1770070"/>
                </a:cubicBezTo>
                <a:lnTo>
                  <a:pt x="3540796" y="1772249"/>
                </a:lnTo>
                <a:close/>
              </a:path>
            </a:pathLst>
          </a:custGeom>
          <a:gradFill flip="none" rotWithShape="0">
            <a:gsLst>
              <a:gs pos="100000">
                <a:srgbClr val="DACDBD">
                  <a:lumMod val="40000"/>
                  <a:lumOff val="60000"/>
                </a:srgbClr>
              </a:gs>
              <a:gs pos="19000">
                <a:srgbClr val="DACDBD">
                  <a:lumMod val="10000"/>
                  <a:lumOff val="90000"/>
                </a:srgbClr>
              </a:gs>
            </a:gsLst>
            <a:lin ang="16200000" scaled="1"/>
            <a:tileRect/>
          </a:gradFill>
          <a:ln w="6350" cap="flat" cmpd="sng" algn="ctr">
            <a:noFill/>
            <a:prstDash val="solid"/>
            <a:miter lim="800000"/>
          </a:ln>
          <a:effectLst>
            <a:outerShdw blurRad="381000" dist="279400" dir="5400000" sx="96000" sy="96000" algn="t" rotWithShape="0">
              <a:srgbClr val="DACDBD">
                <a:lumMod val="50000"/>
                <a:alpha val="30000"/>
              </a:srgbClr>
            </a:outerShdw>
          </a:effectLst>
        </p:spPr>
        <p:txBody>
          <a:bodyPr lIns="0" r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gradFill flip="none" rotWithShape="1">
                <a:gsLst>
                  <a:gs pos="0">
                    <a:srgbClr val="D18534">
                      <a:lumMod val="82000"/>
                      <a:lumOff val="18000"/>
                    </a:srgbClr>
                  </a:gs>
                  <a:gs pos="100000">
                    <a:srgbClr val="D18534"/>
                  </a:gs>
                </a:gsLst>
                <a:lin ang="2700000" scaled="1"/>
                <a:tileRect/>
              </a:gradFill>
              <a:effectLst/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grpSp>
        <p:nvGrpSpPr>
          <p:cNvPr id="57" name="组合 56">
            <a:extLst>
              <a:ext uri="{FF2B5EF4-FFF2-40B4-BE49-F238E27FC236}">
                <a16:creationId xmlns:a16="http://schemas.microsoft.com/office/drawing/2014/main" id="{EFD0A998-4B9B-0799-F29E-222FE715CAC8}"/>
              </a:ext>
            </a:extLst>
          </p:cNvPr>
          <p:cNvGrpSpPr>
            <a:grpSpLocks/>
          </p:cNvGrpSpPr>
          <p:nvPr/>
        </p:nvGrpSpPr>
        <p:grpSpPr>
          <a:xfrm>
            <a:off x="1304919" y="1399606"/>
            <a:ext cx="1345063" cy="1345063"/>
            <a:chOff x="831549" y="1759059"/>
            <a:chExt cx="1362254" cy="1362254"/>
          </a:xfrm>
        </p:grpSpPr>
        <p:sp>
          <p:nvSpPr>
            <p:cNvPr id="58" name="椭圆 57">
              <a:extLst>
                <a:ext uri="{FF2B5EF4-FFF2-40B4-BE49-F238E27FC236}">
                  <a16:creationId xmlns:a16="http://schemas.microsoft.com/office/drawing/2014/main" id="{7B963B65-590E-A179-032F-B4E29A5EF747}"/>
                </a:ext>
              </a:extLst>
            </p:cNvPr>
            <p:cNvSpPr/>
            <p:nvPr/>
          </p:nvSpPr>
          <p:spPr>
            <a:xfrm rot="60000">
              <a:off x="831551" y="1759061"/>
              <a:ext cx="1362251" cy="1362251"/>
            </a:xfrm>
            <a:prstGeom prst="ellipse">
              <a:avLst/>
            </a:prstGeom>
            <a:solidFill>
              <a:srgbClr val="BB711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pic>
          <p:nvPicPr>
            <p:cNvPr id="59" name="图片 58" descr="查看图片">
              <a:extLst>
                <a:ext uri="{FF2B5EF4-FFF2-40B4-BE49-F238E27FC236}">
                  <a16:creationId xmlns:a16="http://schemas.microsoft.com/office/drawing/2014/main" id="{E7437BB2-6FA2-4782-B218-1652FE2310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rgbClr val="DACDBD">
                  <a:shade val="45000"/>
                  <a:satMod val="135000"/>
                </a:srgbClr>
                <a:prstClr val="white"/>
              </a:duotone>
              <a:alphaModFix amt="28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72" t="2772" r="2772" b="2772"/>
            <a:stretch>
              <a:fillRect/>
            </a:stretch>
          </p:blipFill>
          <p:spPr bwMode="auto">
            <a:xfrm>
              <a:off x="831549" y="1759059"/>
              <a:ext cx="1362254" cy="1362254"/>
            </a:xfrm>
            <a:custGeom>
              <a:avLst/>
              <a:gdLst>
                <a:gd name="connsiteX0" fmla="*/ 590552 w 1181103"/>
                <a:gd name="connsiteY0" fmla="*/ 187054 h 1181103"/>
                <a:gd name="connsiteX1" fmla="*/ 187054 w 1181103"/>
                <a:gd name="connsiteY1" fmla="*/ 590552 h 1181103"/>
                <a:gd name="connsiteX2" fmla="*/ 590552 w 1181103"/>
                <a:gd name="connsiteY2" fmla="*/ 994050 h 1181103"/>
                <a:gd name="connsiteX3" fmla="*/ 994050 w 1181103"/>
                <a:gd name="connsiteY3" fmla="*/ 590552 h 1181103"/>
                <a:gd name="connsiteX4" fmla="*/ 590552 w 1181103"/>
                <a:gd name="connsiteY4" fmla="*/ 187054 h 1181103"/>
                <a:gd name="connsiteX5" fmla="*/ 600859 w 1181103"/>
                <a:gd name="connsiteY5" fmla="*/ 92 h 1181103"/>
                <a:gd name="connsiteX6" fmla="*/ 1181012 w 1181103"/>
                <a:gd name="connsiteY6" fmla="*/ 600859 h 1181103"/>
                <a:gd name="connsiteX7" fmla="*/ 580246 w 1181103"/>
                <a:gd name="connsiteY7" fmla="*/ 1181012 h 1181103"/>
                <a:gd name="connsiteX8" fmla="*/ 92 w 1181103"/>
                <a:gd name="connsiteY8" fmla="*/ 580246 h 1181103"/>
                <a:gd name="connsiteX9" fmla="*/ 600859 w 1181103"/>
                <a:gd name="connsiteY9" fmla="*/ 92 h 118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1103" h="1181103">
                  <a:moveTo>
                    <a:pt x="590552" y="187054"/>
                  </a:moveTo>
                  <a:cubicBezTo>
                    <a:pt x="367706" y="187054"/>
                    <a:pt x="187054" y="367706"/>
                    <a:pt x="187054" y="590552"/>
                  </a:cubicBezTo>
                  <a:cubicBezTo>
                    <a:pt x="187054" y="813398"/>
                    <a:pt x="367706" y="994050"/>
                    <a:pt x="590552" y="994050"/>
                  </a:cubicBezTo>
                  <a:cubicBezTo>
                    <a:pt x="813398" y="994050"/>
                    <a:pt x="994050" y="813398"/>
                    <a:pt x="994050" y="590552"/>
                  </a:cubicBezTo>
                  <a:cubicBezTo>
                    <a:pt x="994050" y="367706"/>
                    <a:pt x="813398" y="187054"/>
                    <a:pt x="590552" y="187054"/>
                  </a:cubicBezTo>
                  <a:close/>
                  <a:moveTo>
                    <a:pt x="600859" y="92"/>
                  </a:moveTo>
                  <a:cubicBezTo>
                    <a:pt x="926961" y="5784"/>
                    <a:pt x="1186704" y="274756"/>
                    <a:pt x="1181012" y="600859"/>
                  </a:cubicBezTo>
                  <a:cubicBezTo>
                    <a:pt x="1175320" y="926961"/>
                    <a:pt x="906348" y="1186704"/>
                    <a:pt x="580246" y="1181012"/>
                  </a:cubicBezTo>
                  <a:cubicBezTo>
                    <a:pt x="254143" y="1175320"/>
                    <a:pt x="-5600" y="906348"/>
                    <a:pt x="92" y="580246"/>
                  </a:cubicBezTo>
                  <a:cubicBezTo>
                    <a:pt x="5784" y="254143"/>
                    <a:pt x="274756" y="-5600"/>
                    <a:pt x="600859" y="92"/>
                  </a:cubicBezTo>
                  <a:close/>
                </a:path>
              </a:pathLst>
            </a:cu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0" name="文本框 59">
            <a:extLst>
              <a:ext uri="{FF2B5EF4-FFF2-40B4-BE49-F238E27FC236}">
                <a16:creationId xmlns:a16="http://schemas.microsoft.com/office/drawing/2014/main" id="{FD5F2006-35D6-9FFA-4BE8-DACEAB9EC40B}"/>
              </a:ext>
            </a:extLst>
          </p:cNvPr>
          <p:cNvSpPr txBox="1"/>
          <p:nvPr/>
        </p:nvSpPr>
        <p:spPr>
          <a:xfrm>
            <a:off x="1303557" y="1872082"/>
            <a:ext cx="13477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400">
                <a:gradFill>
                  <a:gsLst>
                    <a:gs pos="84000">
                      <a:schemeClr val="accent1"/>
                    </a:gs>
                    <a:gs pos="0">
                      <a:schemeClr val="accent1">
                        <a:lumMod val="88000"/>
                        <a:lumOff val="12000"/>
                      </a:schemeClr>
                    </a:gs>
                  </a:gsLst>
                  <a:lin ang="2700000" scaled="1"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000" dirty="0">
                <a:solidFill>
                  <a:prstClr val="white"/>
                </a:solidFill>
                <a:latin typeface="思源宋体 CN Heavy"/>
              </a:rPr>
              <a:t>分类一</a:t>
            </a:r>
          </a:p>
        </p:txBody>
      </p:sp>
      <p:sp>
        <p:nvSpPr>
          <p:cNvPr id="61" name="任意多边形: 形状 60">
            <a:extLst>
              <a:ext uri="{FF2B5EF4-FFF2-40B4-BE49-F238E27FC236}">
                <a16:creationId xmlns:a16="http://schemas.microsoft.com/office/drawing/2014/main" id="{3A6FC072-260B-F223-E38B-46859DCD2E31}"/>
              </a:ext>
            </a:extLst>
          </p:cNvPr>
          <p:cNvSpPr>
            <a:spLocks/>
          </p:cNvSpPr>
          <p:nvPr/>
        </p:nvSpPr>
        <p:spPr>
          <a:xfrm rot="16200000" flipV="1">
            <a:off x="9334558" y="1114270"/>
            <a:ext cx="1915736" cy="1915734"/>
          </a:xfrm>
          <a:custGeom>
            <a:avLst/>
            <a:gdLst>
              <a:gd name="connsiteX0" fmla="*/ 20965 w 3540888"/>
              <a:gd name="connsiteY0" fmla="*/ 1567624 h 3540887"/>
              <a:gd name="connsiteX1" fmla="*/ 14657 w 3540888"/>
              <a:gd name="connsiteY1" fmla="*/ 1563624 h 3540887"/>
              <a:gd name="connsiteX2" fmla="*/ 20866 w 3540888"/>
              <a:gd name="connsiteY2" fmla="*/ 1560244 h 3540887"/>
              <a:gd name="connsiteX3" fmla="*/ 20965 w 3540888"/>
              <a:gd name="connsiteY3" fmla="*/ 1567624 h 3540887"/>
              <a:gd name="connsiteX4" fmla="*/ 31475 w 3540888"/>
              <a:gd name="connsiteY4" fmla="*/ 1879922 h 3540887"/>
              <a:gd name="connsiteX5" fmla="*/ 23068 w 3540888"/>
              <a:gd name="connsiteY5" fmla="*/ 1879922 h 3540887"/>
              <a:gd name="connsiteX6" fmla="*/ 25170 w 3540888"/>
              <a:gd name="connsiteY6" fmla="*/ 1867912 h 3540887"/>
              <a:gd name="connsiteX7" fmla="*/ 31475 w 3540888"/>
              <a:gd name="connsiteY7" fmla="*/ 1879922 h 3540887"/>
              <a:gd name="connsiteX8" fmla="*/ 73522 w 3540888"/>
              <a:gd name="connsiteY8" fmla="*/ 1887929 h 3540887"/>
              <a:gd name="connsiteX9" fmla="*/ 69317 w 3540888"/>
              <a:gd name="connsiteY9" fmla="*/ 1887929 h 3540887"/>
              <a:gd name="connsiteX10" fmla="*/ 73522 w 3540888"/>
              <a:gd name="connsiteY10" fmla="*/ 1875917 h 3540887"/>
              <a:gd name="connsiteX11" fmla="*/ 73522 w 3540888"/>
              <a:gd name="connsiteY11" fmla="*/ 1887929 h 3540887"/>
              <a:gd name="connsiteX12" fmla="*/ 107525 w 3540888"/>
              <a:gd name="connsiteY12" fmla="*/ 2318039 h 3540887"/>
              <a:gd name="connsiteX13" fmla="*/ 103481 w 3540888"/>
              <a:gd name="connsiteY13" fmla="*/ 2325736 h 3540887"/>
              <a:gd name="connsiteX14" fmla="*/ 107525 w 3540888"/>
              <a:gd name="connsiteY14" fmla="*/ 2318039 h 3540887"/>
              <a:gd name="connsiteX15" fmla="*/ 108207 w 3540888"/>
              <a:gd name="connsiteY15" fmla="*/ 2302598 h 3540887"/>
              <a:gd name="connsiteX16" fmla="*/ 108155 w 3540888"/>
              <a:gd name="connsiteY16" fmla="*/ 2303671 h 3540887"/>
              <a:gd name="connsiteX17" fmla="*/ 107946 w 3540888"/>
              <a:gd name="connsiteY17" fmla="*/ 2303723 h 3540887"/>
              <a:gd name="connsiteX18" fmla="*/ 107693 w 3540888"/>
              <a:gd name="connsiteY18" fmla="*/ 2302512 h 3540887"/>
              <a:gd name="connsiteX19" fmla="*/ 121681 w 3540888"/>
              <a:gd name="connsiteY19" fmla="*/ 2410410 h 3540887"/>
              <a:gd name="connsiteX20" fmla="*/ 121134 w 3540888"/>
              <a:gd name="connsiteY20" fmla="*/ 2410410 h 3540887"/>
              <a:gd name="connsiteX21" fmla="*/ 121374 w 3540888"/>
              <a:gd name="connsiteY21" fmla="*/ 2411067 h 3540887"/>
              <a:gd name="connsiteX22" fmla="*/ 123703 w 3540888"/>
              <a:gd name="connsiteY22" fmla="*/ 2343054 h 3540887"/>
              <a:gd name="connsiteX23" fmla="*/ 111569 w 3540888"/>
              <a:gd name="connsiteY23" fmla="*/ 2358452 h 3540887"/>
              <a:gd name="connsiteX24" fmla="*/ 119659 w 3540888"/>
              <a:gd name="connsiteY24" fmla="*/ 2354603 h 3540887"/>
              <a:gd name="connsiteX25" fmla="*/ 123703 w 3540888"/>
              <a:gd name="connsiteY25" fmla="*/ 2343054 h 3540887"/>
              <a:gd name="connsiteX26" fmla="*/ 136815 w 3540888"/>
              <a:gd name="connsiteY26" fmla="*/ 2383887 h 3540887"/>
              <a:gd name="connsiteX27" fmla="*/ 136708 w 3540888"/>
              <a:gd name="connsiteY27" fmla="*/ 2379395 h 3540887"/>
              <a:gd name="connsiteX28" fmla="*/ 134256 w 3540888"/>
              <a:gd name="connsiteY28" fmla="*/ 2378273 h 3540887"/>
              <a:gd name="connsiteX29" fmla="*/ 129990 w 3540888"/>
              <a:gd name="connsiteY29" fmla="*/ 2379395 h 3540887"/>
              <a:gd name="connsiteX30" fmla="*/ 136815 w 3540888"/>
              <a:gd name="connsiteY30" fmla="*/ 2383887 h 3540887"/>
              <a:gd name="connsiteX31" fmla="*/ 136849 w 3540888"/>
              <a:gd name="connsiteY31" fmla="*/ 2346902 h 3540887"/>
              <a:gd name="connsiteX32" fmla="*/ 130175 w 3540888"/>
              <a:gd name="connsiteY32" fmla="*/ 2339205 h 3540887"/>
              <a:gd name="connsiteX33" fmla="*/ 125726 w 3540888"/>
              <a:gd name="connsiteY33" fmla="*/ 2346902 h 3540887"/>
              <a:gd name="connsiteX34" fmla="*/ 125726 w 3540888"/>
              <a:gd name="connsiteY34" fmla="*/ 2354603 h 3540887"/>
              <a:gd name="connsiteX35" fmla="*/ 130175 w 3540888"/>
              <a:gd name="connsiteY35" fmla="*/ 2358452 h 3540887"/>
              <a:gd name="connsiteX36" fmla="*/ 136849 w 3540888"/>
              <a:gd name="connsiteY36" fmla="*/ 2346902 h 3540887"/>
              <a:gd name="connsiteX37" fmla="*/ 136849 w 3540888"/>
              <a:gd name="connsiteY37" fmla="*/ 2369997 h 3540887"/>
              <a:gd name="connsiteX38" fmla="*/ 136849 w 3540888"/>
              <a:gd name="connsiteY38" fmla="*/ 2358448 h 3540887"/>
              <a:gd name="connsiteX39" fmla="*/ 136849 w 3540888"/>
              <a:gd name="connsiteY39" fmla="*/ 2369997 h 3540887"/>
              <a:gd name="connsiteX40" fmla="*/ 139427 w 3540888"/>
              <a:gd name="connsiteY40" fmla="*/ 2402510 h 3540887"/>
              <a:gd name="connsiteX41" fmla="*/ 139350 w 3540888"/>
              <a:gd name="connsiteY41" fmla="*/ 2402293 h 3540887"/>
              <a:gd name="connsiteX42" fmla="*/ 138746 w 3540888"/>
              <a:gd name="connsiteY42" fmla="*/ 2402714 h 3540887"/>
              <a:gd name="connsiteX43" fmla="*/ 140795 w 3540888"/>
              <a:gd name="connsiteY43" fmla="*/ 2236258 h 3540887"/>
              <a:gd name="connsiteX44" fmla="*/ 138666 w 3540888"/>
              <a:gd name="connsiteY44" fmla="*/ 2236442 h 3540887"/>
              <a:gd name="connsiteX45" fmla="*/ 138208 w 3540888"/>
              <a:gd name="connsiteY45" fmla="*/ 2234718 h 3540887"/>
              <a:gd name="connsiteX46" fmla="*/ 140894 w 3540888"/>
              <a:gd name="connsiteY46" fmla="*/ 2314186 h 3540887"/>
              <a:gd name="connsiteX47" fmla="*/ 137355 w 3540888"/>
              <a:gd name="connsiteY47" fmla="*/ 2309373 h 3540887"/>
              <a:gd name="connsiteX48" fmla="*/ 136849 w 3540888"/>
              <a:gd name="connsiteY48" fmla="*/ 2310337 h 3540887"/>
              <a:gd name="connsiteX49" fmla="*/ 136849 w 3540888"/>
              <a:gd name="connsiteY49" fmla="*/ 2316110 h 3540887"/>
              <a:gd name="connsiteX50" fmla="*/ 136849 w 3540888"/>
              <a:gd name="connsiteY50" fmla="*/ 2318034 h 3540887"/>
              <a:gd name="connsiteX51" fmla="*/ 140894 w 3540888"/>
              <a:gd name="connsiteY51" fmla="*/ 2314186 h 3540887"/>
              <a:gd name="connsiteX52" fmla="*/ 147103 w 3540888"/>
              <a:gd name="connsiteY52" fmla="*/ 2256279 h 3540887"/>
              <a:gd name="connsiteX53" fmla="*/ 145790 w 3540888"/>
              <a:gd name="connsiteY53" fmla="*/ 2263273 h 3540887"/>
              <a:gd name="connsiteX54" fmla="*/ 142934 w 3540888"/>
              <a:gd name="connsiteY54" fmla="*/ 2252514 h 3540887"/>
              <a:gd name="connsiteX55" fmla="*/ 145000 w 3540888"/>
              <a:gd name="connsiteY55" fmla="*/ 2248268 h 3540887"/>
              <a:gd name="connsiteX56" fmla="*/ 147103 w 3540888"/>
              <a:gd name="connsiteY56" fmla="*/ 2256279 h 3540887"/>
              <a:gd name="connsiteX57" fmla="*/ 155984 w 3540888"/>
              <a:gd name="connsiteY57" fmla="*/ 2403932 h 3540887"/>
              <a:gd name="connsiteX58" fmla="*/ 155935 w 3540888"/>
              <a:gd name="connsiteY58" fmla="*/ 2402714 h 3540887"/>
              <a:gd name="connsiteX59" fmla="*/ 155772 w 3540888"/>
              <a:gd name="connsiteY59" fmla="*/ 2403276 h 3540887"/>
              <a:gd name="connsiteX60" fmla="*/ 156634 w 3540888"/>
              <a:gd name="connsiteY60" fmla="*/ 2274281 h 3540887"/>
              <a:gd name="connsiteX61" fmla="*/ 153153 w 3540888"/>
              <a:gd name="connsiteY61" fmla="*/ 2271783 h 3540887"/>
              <a:gd name="connsiteX62" fmla="*/ 155510 w 3540888"/>
              <a:gd name="connsiteY62" fmla="*/ 2268289 h 3540887"/>
              <a:gd name="connsiteX63" fmla="*/ 157291 w 3540888"/>
              <a:gd name="connsiteY63" fmla="*/ 2415319 h 3540887"/>
              <a:gd name="connsiteX64" fmla="*/ 154510 w 3540888"/>
              <a:gd name="connsiteY64" fmla="*/ 2409065 h 3540887"/>
              <a:gd name="connsiteX65" fmla="*/ 154443 w 3540888"/>
              <a:gd name="connsiteY65" fmla="*/ 2407868 h 3540887"/>
              <a:gd name="connsiteX66" fmla="*/ 155772 w 3540888"/>
              <a:gd name="connsiteY66" fmla="*/ 2403276 h 3540887"/>
              <a:gd name="connsiteX67" fmla="*/ 155063 w 3540888"/>
              <a:gd name="connsiteY67" fmla="*/ 2401089 h 3540887"/>
              <a:gd name="connsiteX68" fmla="*/ 153433 w 3540888"/>
              <a:gd name="connsiteY68" fmla="*/ 2400524 h 3540887"/>
              <a:gd name="connsiteX69" fmla="*/ 153246 w 3540888"/>
              <a:gd name="connsiteY69" fmla="*/ 2399924 h 3540887"/>
              <a:gd name="connsiteX70" fmla="*/ 153190 w 3540888"/>
              <a:gd name="connsiteY70" fmla="*/ 2400440 h 3540887"/>
              <a:gd name="connsiteX71" fmla="*/ 150026 w 3540888"/>
              <a:gd name="connsiteY71" fmla="*/ 2399343 h 3540887"/>
              <a:gd name="connsiteX72" fmla="*/ 139427 w 3540888"/>
              <a:gd name="connsiteY72" fmla="*/ 2402510 h 3540887"/>
              <a:gd name="connsiteX73" fmla="*/ 140358 w 3540888"/>
              <a:gd name="connsiteY73" fmla="*/ 2405118 h 3540887"/>
              <a:gd name="connsiteX74" fmla="*/ 138746 w 3540888"/>
              <a:gd name="connsiteY74" fmla="*/ 2410411 h 3540887"/>
              <a:gd name="connsiteX75" fmla="*/ 123703 w 3540888"/>
              <a:gd name="connsiteY75" fmla="*/ 2414259 h 3540887"/>
              <a:gd name="connsiteX76" fmla="*/ 140894 w 3540888"/>
              <a:gd name="connsiteY76" fmla="*/ 2410411 h 3540887"/>
              <a:gd name="connsiteX77" fmla="*/ 147340 w 3540888"/>
              <a:gd name="connsiteY77" fmla="*/ 2414259 h 3540887"/>
              <a:gd name="connsiteX78" fmla="*/ 145192 w 3540888"/>
              <a:gd name="connsiteY78" fmla="*/ 2425804 h 3540887"/>
              <a:gd name="connsiteX79" fmla="*/ 151736 w 3540888"/>
              <a:gd name="connsiteY79" fmla="*/ 2416340 h 3540887"/>
              <a:gd name="connsiteX80" fmla="*/ 152235 w 3540888"/>
              <a:gd name="connsiteY80" fmla="*/ 2416763 h 3540887"/>
              <a:gd name="connsiteX81" fmla="*/ 157291 w 3540888"/>
              <a:gd name="connsiteY81" fmla="*/ 2415319 h 3540887"/>
              <a:gd name="connsiteX82" fmla="*/ 158084 w 3540888"/>
              <a:gd name="connsiteY82" fmla="*/ 2410410 h 3540887"/>
              <a:gd name="connsiteX83" fmla="*/ 155984 w 3540888"/>
              <a:gd name="connsiteY83" fmla="*/ 2403932 h 3540887"/>
              <a:gd name="connsiteX84" fmla="*/ 156204 w 3540888"/>
              <a:gd name="connsiteY84" fmla="*/ 2409451 h 3540887"/>
              <a:gd name="connsiteX85" fmla="*/ 158084 w 3540888"/>
              <a:gd name="connsiteY85" fmla="*/ 2410410 h 3540887"/>
              <a:gd name="connsiteX86" fmla="*/ 168415 w 3540888"/>
              <a:gd name="connsiteY86" fmla="*/ 2426866 h 3540887"/>
              <a:gd name="connsiteX87" fmla="*/ 162019 w 3540888"/>
              <a:gd name="connsiteY87" fmla="*/ 2425423 h 3540887"/>
              <a:gd name="connsiteX88" fmla="*/ 157675 w 3540888"/>
              <a:gd name="connsiteY88" fmla="*/ 2426748 h 3540887"/>
              <a:gd name="connsiteX89" fmla="*/ 157499 w 3540888"/>
              <a:gd name="connsiteY89" fmla="*/ 2424245 h 3540887"/>
              <a:gd name="connsiteX90" fmla="*/ 154823 w 3540888"/>
              <a:gd name="connsiteY90" fmla="*/ 2423885 h 3540887"/>
              <a:gd name="connsiteX91" fmla="*/ 153961 w 3540888"/>
              <a:gd name="connsiteY91" fmla="*/ 2424847 h 3540887"/>
              <a:gd name="connsiteX92" fmla="*/ 151552 w 3540888"/>
              <a:gd name="connsiteY92" fmla="*/ 2424331 h 3540887"/>
              <a:gd name="connsiteX93" fmla="*/ 134308 w 3540888"/>
              <a:gd name="connsiteY93" fmla="*/ 2417834 h 3540887"/>
              <a:gd name="connsiteX94" fmla="*/ 125993 w 3540888"/>
              <a:gd name="connsiteY94" fmla="*/ 2417834 h 3540887"/>
              <a:gd name="connsiteX95" fmla="*/ 125317 w 3540888"/>
              <a:gd name="connsiteY95" fmla="*/ 2421840 h 3540887"/>
              <a:gd name="connsiteX96" fmla="*/ 128433 w 3540888"/>
              <a:gd name="connsiteY96" fmla="*/ 2430353 h 3540887"/>
              <a:gd name="connsiteX97" fmla="*/ 132229 w 3540888"/>
              <a:gd name="connsiteY97" fmla="*/ 2429384 h 3540887"/>
              <a:gd name="connsiteX98" fmla="*/ 134308 w 3540888"/>
              <a:gd name="connsiteY98" fmla="*/ 2437080 h 3540887"/>
              <a:gd name="connsiteX99" fmla="*/ 147298 w 3540888"/>
              <a:gd name="connsiteY99" fmla="*/ 2431308 h 3540887"/>
              <a:gd name="connsiteX100" fmla="*/ 152984 w 3540888"/>
              <a:gd name="connsiteY100" fmla="*/ 2427984 h 3540887"/>
              <a:gd name="connsiteX101" fmla="*/ 153432 w 3540888"/>
              <a:gd name="connsiteY101" fmla="*/ 2429657 h 3540887"/>
              <a:gd name="connsiteX102" fmla="*/ 157881 w 3540888"/>
              <a:gd name="connsiteY102" fmla="*/ 2429657 h 3540887"/>
              <a:gd name="connsiteX103" fmla="*/ 157701 w 3540888"/>
              <a:gd name="connsiteY103" fmla="*/ 2427116 h 3540887"/>
              <a:gd name="connsiteX104" fmla="*/ 162019 w 3540888"/>
              <a:gd name="connsiteY104" fmla="*/ 2429753 h 3540887"/>
              <a:gd name="connsiteX105" fmla="*/ 168415 w 3540888"/>
              <a:gd name="connsiteY105" fmla="*/ 2426866 h 3540887"/>
              <a:gd name="connsiteX106" fmla="*/ 171031 w 3540888"/>
              <a:gd name="connsiteY106" fmla="*/ 2408355 h 3540887"/>
              <a:gd name="connsiteX107" fmla="*/ 170436 w 3540888"/>
              <a:gd name="connsiteY107" fmla="*/ 2410152 h 3540887"/>
              <a:gd name="connsiteX108" fmla="*/ 170436 w 3540888"/>
              <a:gd name="connsiteY108" fmla="*/ 2407817 h 3540887"/>
              <a:gd name="connsiteX109" fmla="*/ 191459 w 3540888"/>
              <a:gd name="connsiteY109" fmla="*/ 2550579 h 3540887"/>
              <a:gd name="connsiteX110" fmla="*/ 189559 w 3540888"/>
              <a:gd name="connsiteY110" fmla="*/ 2558003 h 3540887"/>
              <a:gd name="connsiteX111" fmla="*/ 186275 w 3540888"/>
              <a:gd name="connsiteY111" fmla="*/ 2549953 h 3540887"/>
              <a:gd name="connsiteX112" fmla="*/ 187046 w 3540888"/>
              <a:gd name="connsiteY112" fmla="*/ 2550556 h 3540887"/>
              <a:gd name="connsiteX113" fmla="*/ 189608 w 3540888"/>
              <a:gd name="connsiteY113" fmla="*/ 2552559 h 3540887"/>
              <a:gd name="connsiteX114" fmla="*/ 456140 w 3540888"/>
              <a:gd name="connsiteY114" fmla="*/ 610721 h 3540887"/>
              <a:gd name="connsiteX115" fmla="*/ 454918 w 3540888"/>
              <a:gd name="connsiteY115" fmla="*/ 611022 h 3540887"/>
              <a:gd name="connsiteX116" fmla="*/ 454563 w 3540888"/>
              <a:gd name="connsiteY116" fmla="*/ 613725 h 3540887"/>
              <a:gd name="connsiteX117" fmla="*/ 456140 w 3540888"/>
              <a:gd name="connsiteY117" fmla="*/ 610721 h 3540887"/>
              <a:gd name="connsiteX118" fmla="*/ 458239 w 3540888"/>
              <a:gd name="connsiteY118" fmla="*/ 622733 h 3540887"/>
              <a:gd name="connsiteX119" fmla="*/ 447729 w 3540888"/>
              <a:gd name="connsiteY119" fmla="*/ 626737 h 3540887"/>
              <a:gd name="connsiteX120" fmla="*/ 447992 w 3540888"/>
              <a:gd name="connsiteY120" fmla="*/ 612724 h 3540887"/>
              <a:gd name="connsiteX121" fmla="*/ 454918 w 3540888"/>
              <a:gd name="connsiteY121" fmla="*/ 611022 h 3540887"/>
              <a:gd name="connsiteX122" fmla="*/ 454957 w 3540888"/>
              <a:gd name="connsiteY122" fmla="*/ 610721 h 3540887"/>
              <a:gd name="connsiteX123" fmla="*/ 456140 w 3540888"/>
              <a:gd name="connsiteY123" fmla="*/ 610721 h 3540887"/>
              <a:gd name="connsiteX124" fmla="*/ 458239 w 3540888"/>
              <a:gd name="connsiteY124" fmla="*/ 622733 h 3540887"/>
              <a:gd name="connsiteX125" fmla="*/ 487673 w 3540888"/>
              <a:gd name="connsiteY125" fmla="*/ 610721 h 3540887"/>
              <a:gd name="connsiteX126" fmla="*/ 468752 w 3540888"/>
              <a:gd name="connsiteY126" fmla="*/ 618729 h 3540887"/>
              <a:gd name="connsiteX127" fmla="*/ 487673 w 3540888"/>
              <a:gd name="connsiteY127" fmla="*/ 610721 h 3540887"/>
              <a:gd name="connsiteX128" fmla="*/ 500286 w 3540888"/>
              <a:gd name="connsiteY128" fmla="*/ 598711 h 3540887"/>
              <a:gd name="connsiteX129" fmla="*/ 496080 w 3540888"/>
              <a:gd name="connsiteY129" fmla="*/ 602714 h 3540887"/>
              <a:gd name="connsiteX130" fmla="*/ 500286 w 3540888"/>
              <a:gd name="connsiteY130" fmla="*/ 598711 h 3540887"/>
              <a:gd name="connsiteX131" fmla="*/ 571764 w 3540888"/>
              <a:gd name="connsiteY131" fmla="*/ 650759 h 3540887"/>
              <a:gd name="connsiteX132" fmla="*/ 552843 w 3540888"/>
              <a:gd name="connsiteY132" fmla="*/ 662771 h 3540887"/>
              <a:gd name="connsiteX133" fmla="*/ 571764 w 3540888"/>
              <a:gd name="connsiteY133" fmla="*/ 650759 h 3540887"/>
              <a:gd name="connsiteX134" fmla="*/ 584376 w 3540888"/>
              <a:gd name="connsiteY134" fmla="*/ 622733 h 3540887"/>
              <a:gd name="connsiteX135" fmla="*/ 578072 w 3540888"/>
              <a:gd name="connsiteY135" fmla="*/ 626736 h 3540887"/>
              <a:gd name="connsiteX136" fmla="*/ 584376 w 3540888"/>
              <a:gd name="connsiteY136" fmla="*/ 622733 h 3540887"/>
              <a:gd name="connsiteX137" fmla="*/ 590914 w 3540888"/>
              <a:gd name="connsiteY137" fmla="*/ 629489 h 3540887"/>
              <a:gd name="connsiteX138" fmla="*/ 586479 w 3540888"/>
              <a:gd name="connsiteY138" fmla="*/ 622733 h 3540887"/>
              <a:gd name="connsiteX139" fmla="*/ 590684 w 3540888"/>
              <a:gd name="connsiteY139" fmla="*/ 622733 h 3540887"/>
              <a:gd name="connsiteX140" fmla="*/ 590914 w 3540888"/>
              <a:gd name="connsiteY140" fmla="*/ 629489 h 3540887"/>
              <a:gd name="connsiteX141" fmla="*/ 603185 w 3540888"/>
              <a:gd name="connsiteY141" fmla="*/ 470340 h 3540887"/>
              <a:gd name="connsiteX142" fmla="*/ 600305 w 3540888"/>
              <a:gd name="connsiteY142" fmla="*/ 459275 h 3540887"/>
              <a:gd name="connsiteX143" fmla="*/ 597428 w 3540888"/>
              <a:gd name="connsiteY143" fmla="*/ 462642 h 3540887"/>
              <a:gd name="connsiteX144" fmla="*/ 603185 w 3540888"/>
              <a:gd name="connsiteY144" fmla="*/ 470340 h 3540887"/>
              <a:gd name="connsiteX145" fmla="*/ 623332 w 3540888"/>
              <a:gd name="connsiteY145" fmla="*/ 476115 h 3540887"/>
              <a:gd name="connsiteX146" fmla="*/ 619495 w 3540888"/>
              <a:gd name="connsiteY146" fmla="*/ 465451 h 3540887"/>
              <a:gd name="connsiteX147" fmla="*/ 615657 w 3540888"/>
              <a:gd name="connsiteY147" fmla="*/ 471624 h 3540887"/>
              <a:gd name="connsiteX148" fmla="*/ 623332 w 3540888"/>
              <a:gd name="connsiteY148" fmla="*/ 476115 h 3540887"/>
              <a:gd name="connsiteX149" fmla="*/ 628526 w 3540888"/>
              <a:gd name="connsiteY149" fmla="*/ 606718 h 3540887"/>
              <a:gd name="connsiteX150" fmla="*/ 626423 w 3540888"/>
              <a:gd name="connsiteY150" fmla="*/ 614726 h 3540887"/>
              <a:gd name="connsiteX151" fmla="*/ 622218 w 3540888"/>
              <a:gd name="connsiteY151" fmla="*/ 610722 h 3540887"/>
              <a:gd name="connsiteX152" fmla="*/ 628526 w 3540888"/>
              <a:gd name="connsiteY152" fmla="*/ 606718 h 3540887"/>
              <a:gd name="connsiteX153" fmla="*/ 641138 w 3540888"/>
              <a:gd name="connsiteY153" fmla="*/ 610722 h 3540887"/>
              <a:gd name="connsiteX154" fmla="*/ 639036 w 3540888"/>
              <a:gd name="connsiteY154" fmla="*/ 598711 h 3540887"/>
              <a:gd name="connsiteX155" fmla="*/ 639036 w 3540888"/>
              <a:gd name="connsiteY155" fmla="*/ 610722 h 3540887"/>
              <a:gd name="connsiteX156" fmla="*/ 641138 w 3540888"/>
              <a:gd name="connsiteY156" fmla="*/ 610722 h 3540887"/>
              <a:gd name="connsiteX157" fmla="*/ 645263 w 3540888"/>
              <a:gd name="connsiteY157" fmla="*/ 479963 h 3540887"/>
              <a:gd name="connsiteX158" fmla="*/ 636012 w 3540888"/>
              <a:gd name="connsiteY158" fmla="*/ 473197 h 3540887"/>
              <a:gd name="connsiteX159" fmla="*/ 634984 w 3540888"/>
              <a:gd name="connsiteY159" fmla="*/ 475151 h 3540887"/>
              <a:gd name="connsiteX160" fmla="*/ 639095 w 3540888"/>
              <a:gd name="connsiteY160" fmla="*/ 479963 h 3540887"/>
              <a:gd name="connsiteX161" fmla="*/ 645263 w 3540888"/>
              <a:gd name="connsiteY161" fmla="*/ 479963 h 3540887"/>
              <a:gd name="connsiteX162" fmla="*/ 645344 w 3540888"/>
              <a:gd name="connsiteY162" fmla="*/ 626737 h 3540887"/>
              <a:gd name="connsiteX163" fmla="*/ 641138 w 3540888"/>
              <a:gd name="connsiteY163" fmla="*/ 634744 h 3540887"/>
              <a:gd name="connsiteX164" fmla="*/ 645344 w 3540888"/>
              <a:gd name="connsiteY164" fmla="*/ 626737 h 3540887"/>
              <a:gd name="connsiteX165" fmla="*/ 645401 w 3540888"/>
              <a:gd name="connsiteY165" fmla="*/ 414530 h 3540887"/>
              <a:gd name="connsiteX166" fmla="*/ 639196 w 3540888"/>
              <a:gd name="connsiteY166" fmla="*/ 408901 h 3540887"/>
              <a:gd name="connsiteX167" fmla="*/ 635862 w 3540888"/>
              <a:gd name="connsiteY167" fmla="*/ 411931 h 3540887"/>
              <a:gd name="connsiteX168" fmla="*/ 636837 w 3540888"/>
              <a:gd name="connsiteY168" fmla="*/ 412606 h 3540887"/>
              <a:gd name="connsiteX169" fmla="*/ 645401 w 3540888"/>
              <a:gd name="connsiteY169" fmla="*/ 414530 h 3540887"/>
              <a:gd name="connsiteX170" fmla="*/ 649716 w 3540888"/>
              <a:gd name="connsiteY170" fmla="*/ 678215 h 3540887"/>
              <a:gd name="connsiteX171" fmla="*/ 643876 w 3540888"/>
              <a:gd name="connsiteY171" fmla="*/ 676291 h 3540887"/>
              <a:gd name="connsiteX172" fmla="*/ 643044 w 3540888"/>
              <a:gd name="connsiteY172" fmla="*/ 685914 h 3540887"/>
              <a:gd name="connsiteX173" fmla="*/ 647491 w 3540888"/>
              <a:gd name="connsiteY173" fmla="*/ 682065 h 3540887"/>
              <a:gd name="connsiteX174" fmla="*/ 647491 w 3540888"/>
              <a:gd name="connsiteY174" fmla="*/ 685914 h 3540887"/>
              <a:gd name="connsiteX175" fmla="*/ 649716 w 3540888"/>
              <a:gd name="connsiteY175" fmla="*/ 678215 h 3540887"/>
              <a:gd name="connsiteX176" fmla="*/ 660060 w 3540888"/>
              <a:gd name="connsiteY176" fmla="*/ 626737 h 3540887"/>
              <a:gd name="connsiteX177" fmla="*/ 651652 w 3540888"/>
              <a:gd name="connsiteY177" fmla="*/ 638748 h 3540887"/>
              <a:gd name="connsiteX178" fmla="*/ 660060 w 3540888"/>
              <a:gd name="connsiteY178" fmla="*/ 626737 h 3540887"/>
              <a:gd name="connsiteX179" fmla="*/ 662162 w 3540888"/>
              <a:gd name="connsiteY179" fmla="*/ 654763 h 3540887"/>
              <a:gd name="connsiteX180" fmla="*/ 660060 w 3540888"/>
              <a:gd name="connsiteY180" fmla="*/ 670778 h 3540887"/>
              <a:gd name="connsiteX181" fmla="*/ 655854 w 3540888"/>
              <a:gd name="connsiteY181" fmla="*/ 670778 h 3540887"/>
              <a:gd name="connsiteX182" fmla="*/ 643241 w 3540888"/>
              <a:gd name="connsiteY182" fmla="*/ 702809 h 3540887"/>
              <a:gd name="connsiteX183" fmla="*/ 634833 w 3540888"/>
              <a:gd name="connsiteY183" fmla="*/ 698805 h 3540887"/>
              <a:gd name="connsiteX184" fmla="*/ 641138 w 3540888"/>
              <a:gd name="connsiteY184" fmla="*/ 686794 h 3540887"/>
              <a:gd name="connsiteX185" fmla="*/ 630628 w 3540888"/>
              <a:gd name="connsiteY185" fmla="*/ 678786 h 3540887"/>
              <a:gd name="connsiteX186" fmla="*/ 657957 w 3540888"/>
              <a:gd name="connsiteY186" fmla="*/ 650760 h 3540887"/>
              <a:gd name="connsiteX187" fmla="*/ 662162 w 3540888"/>
              <a:gd name="connsiteY187" fmla="*/ 654763 h 3540887"/>
              <a:gd name="connsiteX188" fmla="*/ 670572 w 3540888"/>
              <a:gd name="connsiteY188" fmla="*/ 654763 h 3540887"/>
              <a:gd name="connsiteX189" fmla="*/ 668470 w 3540888"/>
              <a:gd name="connsiteY189" fmla="*/ 654763 h 3540887"/>
              <a:gd name="connsiteX190" fmla="*/ 668470 w 3540888"/>
              <a:gd name="connsiteY190" fmla="*/ 666775 h 3540887"/>
              <a:gd name="connsiteX191" fmla="*/ 666368 w 3540888"/>
              <a:gd name="connsiteY191" fmla="*/ 662771 h 3540887"/>
              <a:gd name="connsiteX192" fmla="*/ 670572 w 3540888"/>
              <a:gd name="connsiteY192" fmla="*/ 650759 h 3540887"/>
              <a:gd name="connsiteX193" fmla="*/ 670572 w 3540888"/>
              <a:gd name="connsiteY193" fmla="*/ 654763 h 3540887"/>
              <a:gd name="connsiteX194" fmla="*/ 672672 w 3540888"/>
              <a:gd name="connsiteY194" fmla="*/ 582695 h 3540887"/>
              <a:gd name="connsiteX195" fmla="*/ 662162 w 3540888"/>
              <a:gd name="connsiteY195" fmla="*/ 602713 h 3540887"/>
              <a:gd name="connsiteX196" fmla="*/ 664265 w 3540888"/>
              <a:gd name="connsiteY196" fmla="*/ 594706 h 3540887"/>
              <a:gd name="connsiteX197" fmla="*/ 672672 w 3540888"/>
              <a:gd name="connsiteY197" fmla="*/ 582695 h 3540887"/>
              <a:gd name="connsiteX198" fmla="*/ 681083 w 3540888"/>
              <a:gd name="connsiteY198" fmla="*/ 602714 h 3540887"/>
              <a:gd name="connsiteX199" fmla="*/ 674775 w 3540888"/>
              <a:gd name="connsiteY199" fmla="*/ 610722 h 3540887"/>
              <a:gd name="connsiteX200" fmla="*/ 676878 w 3540888"/>
              <a:gd name="connsiteY200" fmla="*/ 594706 h 3540887"/>
              <a:gd name="connsiteX201" fmla="*/ 681083 w 3540888"/>
              <a:gd name="connsiteY201" fmla="*/ 602714 h 3540887"/>
              <a:gd name="connsiteX202" fmla="*/ 683087 w 3540888"/>
              <a:gd name="connsiteY202" fmla="*/ 566597 h 3540887"/>
              <a:gd name="connsiteX203" fmla="*/ 677018 w 3540888"/>
              <a:gd name="connsiteY203" fmla="*/ 566597 h 3540887"/>
              <a:gd name="connsiteX204" fmla="*/ 677018 w 3540888"/>
              <a:gd name="connsiteY204" fmla="*/ 578144 h 3540887"/>
              <a:gd name="connsiteX205" fmla="*/ 681065 w 3540888"/>
              <a:gd name="connsiteY205" fmla="*/ 574293 h 3540887"/>
              <a:gd name="connsiteX206" fmla="*/ 681065 w 3540888"/>
              <a:gd name="connsiteY206" fmla="*/ 570445 h 3540887"/>
              <a:gd name="connsiteX207" fmla="*/ 683087 w 3540888"/>
              <a:gd name="connsiteY207" fmla="*/ 566597 h 3540887"/>
              <a:gd name="connsiteX208" fmla="*/ 685288 w 3540888"/>
              <a:gd name="connsiteY208" fmla="*/ 630741 h 3540887"/>
              <a:gd name="connsiteX209" fmla="*/ 683186 w 3540888"/>
              <a:gd name="connsiteY209" fmla="*/ 638748 h 3540887"/>
              <a:gd name="connsiteX210" fmla="*/ 680192 w 3540888"/>
              <a:gd name="connsiteY210" fmla="*/ 641599 h 3540887"/>
              <a:gd name="connsiteX211" fmla="*/ 679359 w 3540888"/>
              <a:gd name="connsiteY211" fmla="*/ 640588 h 3540887"/>
              <a:gd name="connsiteX212" fmla="*/ 681082 w 3540888"/>
              <a:gd name="connsiteY212" fmla="*/ 630741 h 3540887"/>
              <a:gd name="connsiteX213" fmla="*/ 685288 w 3540888"/>
              <a:gd name="connsiteY213" fmla="*/ 630741 h 3540887"/>
              <a:gd name="connsiteX214" fmla="*/ 708367 w 3540888"/>
              <a:gd name="connsiteY214" fmla="*/ 594639 h 3540887"/>
              <a:gd name="connsiteX215" fmla="*/ 706142 w 3540888"/>
              <a:gd name="connsiteY215" fmla="*/ 582267 h 3540887"/>
              <a:gd name="connsiteX216" fmla="*/ 697243 w 3540888"/>
              <a:gd name="connsiteY216" fmla="*/ 586391 h 3540887"/>
              <a:gd name="connsiteX217" fmla="*/ 703917 w 3540888"/>
              <a:gd name="connsiteY217" fmla="*/ 607011 h 3540887"/>
              <a:gd name="connsiteX218" fmla="*/ 708367 w 3540888"/>
              <a:gd name="connsiteY218" fmla="*/ 594639 h 3540887"/>
              <a:gd name="connsiteX219" fmla="*/ 715067 w 3540888"/>
              <a:gd name="connsiteY219" fmla="*/ 833528 h 3540887"/>
              <a:gd name="connsiteX220" fmla="*/ 712911 w 3540888"/>
              <a:gd name="connsiteY220" fmla="*/ 837205 h 3540887"/>
              <a:gd name="connsiteX221" fmla="*/ 710373 w 3540888"/>
              <a:gd name="connsiteY221" fmla="*/ 844640 h 3540887"/>
              <a:gd name="connsiteX222" fmla="*/ 710150 w 3540888"/>
              <a:gd name="connsiteY222" fmla="*/ 844325 h 3540887"/>
              <a:gd name="connsiteX223" fmla="*/ 708493 w 3540888"/>
              <a:gd name="connsiteY223" fmla="*/ 830711 h 3540887"/>
              <a:gd name="connsiteX224" fmla="*/ 714893 w 3540888"/>
              <a:gd name="connsiteY224" fmla="*/ 833543 h 3540887"/>
              <a:gd name="connsiteX225" fmla="*/ 716062 w 3540888"/>
              <a:gd name="connsiteY225" fmla="*/ 839393 h 3540887"/>
              <a:gd name="connsiteX226" fmla="*/ 716033 w 3540888"/>
              <a:gd name="connsiteY226" fmla="*/ 839438 h 3540887"/>
              <a:gd name="connsiteX227" fmla="*/ 714719 w 3540888"/>
              <a:gd name="connsiteY227" fmla="*/ 846945 h 3540887"/>
              <a:gd name="connsiteX228" fmla="*/ 714331 w 3540888"/>
              <a:gd name="connsiteY228" fmla="*/ 846831 h 3540887"/>
              <a:gd name="connsiteX229" fmla="*/ 714219 w 3540888"/>
              <a:gd name="connsiteY229" fmla="*/ 844254 h 3540887"/>
              <a:gd name="connsiteX230" fmla="*/ 713890 w 3540888"/>
              <a:gd name="connsiteY230" fmla="*/ 836628 h 3540887"/>
              <a:gd name="connsiteX231" fmla="*/ 721613 w 3540888"/>
              <a:gd name="connsiteY231" fmla="*/ 843714 h 3540887"/>
              <a:gd name="connsiteX232" fmla="*/ 720848 w 3540888"/>
              <a:gd name="connsiteY232" fmla="*/ 846741 h 3540887"/>
              <a:gd name="connsiteX233" fmla="*/ 720618 w 3540888"/>
              <a:gd name="connsiteY233" fmla="*/ 846478 h 3540887"/>
              <a:gd name="connsiteX234" fmla="*/ 720465 w 3540888"/>
              <a:gd name="connsiteY234" fmla="*/ 845268 h 3540887"/>
              <a:gd name="connsiteX235" fmla="*/ 718702 w 3540888"/>
              <a:gd name="connsiteY235" fmla="*/ 843276 h 3540887"/>
              <a:gd name="connsiteX236" fmla="*/ 718864 w 3540888"/>
              <a:gd name="connsiteY236" fmla="*/ 844474 h 3540887"/>
              <a:gd name="connsiteX237" fmla="*/ 718399 w 3540888"/>
              <a:gd name="connsiteY237" fmla="*/ 843942 h 3540887"/>
              <a:gd name="connsiteX238" fmla="*/ 718484 w 3540888"/>
              <a:gd name="connsiteY238" fmla="*/ 842477 h 3540887"/>
              <a:gd name="connsiteX239" fmla="*/ 719205 w 3540888"/>
              <a:gd name="connsiteY239" fmla="*/ 843395 h 3540887"/>
              <a:gd name="connsiteX240" fmla="*/ 733189 w 3540888"/>
              <a:gd name="connsiteY240" fmla="*/ 586431 h 3540887"/>
              <a:gd name="connsiteX241" fmla="*/ 727357 w 3540888"/>
              <a:gd name="connsiteY241" fmla="*/ 590920 h 3540887"/>
              <a:gd name="connsiteX242" fmla="*/ 733189 w 3540888"/>
              <a:gd name="connsiteY242" fmla="*/ 586431 h 3540887"/>
              <a:gd name="connsiteX243" fmla="*/ 741840 w 3540888"/>
              <a:gd name="connsiteY243" fmla="*/ 499517 h 3540887"/>
              <a:gd name="connsiteX244" fmla="*/ 725662 w 3540888"/>
              <a:gd name="connsiteY244" fmla="*/ 495026 h 3540887"/>
              <a:gd name="connsiteX245" fmla="*/ 741840 w 3540888"/>
              <a:gd name="connsiteY245" fmla="*/ 499517 h 3540887"/>
              <a:gd name="connsiteX246" fmla="*/ 768848 w 3540888"/>
              <a:gd name="connsiteY246" fmla="*/ 787990 h 3540887"/>
              <a:gd name="connsiteX247" fmla="*/ 768023 w 3540888"/>
              <a:gd name="connsiteY247" fmla="*/ 787974 h 3540887"/>
              <a:gd name="connsiteX248" fmla="*/ 768501 w 3540888"/>
              <a:gd name="connsiteY248" fmla="*/ 787046 h 3540887"/>
              <a:gd name="connsiteX249" fmla="*/ 777804 w 3540888"/>
              <a:gd name="connsiteY249" fmla="*/ 652077 h 3540887"/>
              <a:gd name="connsiteX250" fmla="*/ 776444 w 3540888"/>
              <a:gd name="connsiteY250" fmla="*/ 651305 h 3540887"/>
              <a:gd name="connsiteX251" fmla="*/ 777030 w 3540888"/>
              <a:gd name="connsiteY251" fmla="*/ 650792 h 3540887"/>
              <a:gd name="connsiteX252" fmla="*/ 806082 w 3540888"/>
              <a:gd name="connsiteY252" fmla="*/ 590440 h 3540887"/>
              <a:gd name="connsiteX253" fmla="*/ 800956 w 3540888"/>
              <a:gd name="connsiteY253" fmla="*/ 611193 h 3540887"/>
              <a:gd name="connsiteX254" fmla="*/ 804960 w 3540888"/>
              <a:gd name="connsiteY254" fmla="*/ 610913 h 3540887"/>
              <a:gd name="connsiteX255" fmla="*/ 799304 w 3540888"/>
              <a:gd name="connsiteY255" fmla="*/ 619467 h 3540887"/>
              <a:gd name="connsiteX256" fmla="*/ 792416 w 3540888"/>
              <a:gd name="connsiteY256" fmla="*/ 599553 h 3540887"/>
              <a:gd name="connsiteX257" fmla="*/ 800076 w 3540888"/>
              <a:gd name="connsiteY257" fmla="*/ 590859 h 3540887"/>
              <a:gd name="connsiteX258" fmla="*/ 806082 w 3540888"/>
              <a:gd name="connsiteY258" fmla="*/ 590440 h 3540887"/>
              <a:gd name="connsiteX259" fmla="*/ 829582 w 3540888"/>
              <a:gd name="connsiteY259" fmla="*/ 576559 h 3540887"/>
              <a:gd name="connsiteX260" fmla="*/ 821398 w 3540888"/>
              <a:gd name="connsiteY260" fmla="*/ 573050 h 3540887"/>
              <a:gd name="connsiteX261" fmla="*/ 826878 w 3540888"/>
              <a:gd name="connsiteY261" fmla="*/ 560432 h 3540887"/>
              <a:gd name="connsiteX262" fmla="*/ 829582 w 3540888"/>
              <a:gd name="connsiteY262" fmla="*/ 576559 h 3540887"/>
              <a:gd name="connsiteX263" fmla="*/ 834470 w 3540888"/>
              <a:gd name="connsiteY263" fmla="*/ 596618 h 3540887"/>
              <a:gd name="connsiteX264" fmla="*/ 830462 w 3540888"/>
              <a:gd name="connsiteY264" fmla="*/ 596897 h 3540887"/>
              <a:gd name="connsiteX265" fmla="*/ 854955 w 3540888"/>
              <a:gd name="connsiteY265" fmla="*/ 281063 h 3540887"/>
              <a:gd name="connsiteX266" fmla="*/ 854428 w 3540888"/>
              <a:gd name="connsiteY266" fmla="*/ 268865 h 3540887"/>
              <a:gd name="connsiteX267" fmla="*/ 850775 w 3540888"/>
              <a:gd name="connsiteY267" fmla="*/ 277278 h 3540887"/>
              <a:gd name="connsiteX268" fmla="*/ 854955 w 3540888"/>
              <a:gd name="connsiteY268" fmla="*/ 281063 h 3540887"/>
              <a:gd name="connsiteX269" fmla="*/ 889100 w 3540888"/>
              <a:gd name="connsiteY269" fmla="*/ 326486 h 3540887"/>
              <a:gd name="connsiteX270" fmla="*/ 870966 w 3540888"/>
              <a:gd name="connsiteY270" fmla="*/ 322156 h 3540887"/>
              <a:gd name="connsiteX271" fmla="*/ 868951 w 3540888"/>
              <a:gd name="connsiteY271" fmla="*/ 339475 h 3540887"/>
              <a:gd name="connsiteX272" fmla="*/ 885070 w 3540888"/>
              <a:gd name="connsiteY272" fmla="*/ 339475 h 3540887"/>
              <a:gd name="connsiteX273" fmla="*/ 889100 w 3540888"/>
              <a:gd name="connsiteY273" fmla="*/ 326486 h 3540887"/>
              <a:gd name="connsiteX274" fmla="*/ 897694 w 3540888"/>
              <a:gd name="connsiteY274" fmla="*/ 444831 h 3540887"/>
              <a:gd name="connsiteX275" fmla="*/ 896565 w 3540888"/>
              <a:gd name="connsiteY275" fmla="*/ 453577 h 3540887"/>
              <a:gd name="connsiteX276" fmla="*/ 891857 w 3540888"/>
              <a:gd name="connsiteY276" fmla="*/ 437588 h 3540887"/>
              <a:gd name="connsiteX277" fmla="*/ 885849 w 3540888"/>
              <a:gd name="connsiteY277" fmla="*/ 438007 h 3540887"/>
              <a:gd name="connsiteX278" fmla="*/ 885321 w 3540888"/>
              <a:gd name="connsiteY278" fmla="*/ 425808 h 3540887"/>
              <a:gd name="connsiteX279" fmla="*/ 895686 w 3540888"/>
              <a:gd name="connsiteY279" fmla="*/ 433243 h 3540887"/>
              <a:gd name="connsiteX280" fmla="*/ 897694 w 3540888"/>
              <a:gd name="connsiteY280" fmla="*/ 444831 h 3540887"/>
              <a:gd name="connsiteX281" fmla="*/ 906371 w 3540888"/>
              <a:gd name="connsiteY281" fmla="*/ 331777 h 3540887"/>
              <a:gd name="connsiteX282" fmla="*/ 903489 w 3540888"/>
              <a:gd name="connsiteY282" fmla="*/ 323358 h 3540887"/>
              <a:gd name="connsiteX283" fmla="*/ 900612 w 3540888"/>
              <a:gd name="connsiteY283" fmla="*/ 331778 h 3540887"/>
              <a:gd name="connsiteX284" fmla="*/ 906371 w 3540888"/>
              <a:gd name="connsiteY284" fmla="*/ 331777 h 3540887"/>
              <a:gd name="connsiteX285" fmla="*/ 916129 w 3540888"/>
              <a:gd name="connsiteY285" fmla="*/ 395100 h 3540887"/>
              <a:gd name="connsiteX286" fmla="*/ 912125 w 3540888"/>
              <a:gd name="connsiteY286" fmla="*/ 395379 h 3540887"/>
              <a:gd name="connsiteX287" fmla="*/ 908889 w 3540888"/>
              <a:gd name="connsiteY287" fmla="*/ 367048 h 3540887"/>
              <a:gd name="connsiteX288" fmla="*/ 912718 w 3540888"/>
              <a:gd name="connsiteY288" fmla="*/ 362704 h 3540887"/>
              <a:gd name="connsiteX289" fmla="*/ 916129 w 3540888"/>
              <a:gd name="connsiteY289" fmla="*/ 395100 h 3540887"/>
              <a:gd name="connsiteX290" fmla="*/ 918330 w 3540888"/>
              <a:gd name="connsiteY290" fmla="*/ 260322 h 3540887"/>
              <a:gd name="connsiteX291" fmla="*/ 909969 w 3540888"/>
              <a:gd name="connsiteY291" fmla="*/ 252747 h 3540887"/>
              <a:gd name="connsiteX292" fmla="*/ 917274 w 3540888"/>
              <a:gd name="connsiteY292" fmla="*/ 235919 h 3540887"/>
              <a:gd name="connsiteX293" fmla="*/ 918330 w 3540888"/>
              <a:gd name="connsiteY293" fmla="*/ 260322 h 3540887"/>
              <a:gd name="connsiteX294" fmla="*/ 934098 w 3540888"/>
              <a:gd name="connsiteY294" fmla="*/ 320840 h 3540887"/>
              <a:gd name="connsiteX295" fmla="*/ 933869 w 3540888"/>
              <a:gd name="connsiteY295" fmla="*/ 322234 h 3540887"/>
              <a:gd name="connsiteX296" fmla="*/ 933978 w 3540888"/>
              <a:gd name="connsiteY296" fmla="*/ 320932 h 3540887"/>
              <a:gd name="connsiteX297" fmla="*/ 938882 w 3540888"/>
              <a:gd name="connsiteY297" fmla="*/ 335546 h 3540887"/>
              <a:gd name="connsiteX298" fmla="*/ 935866 w 3540888"/>
              <a:gd name="connsiteY298" fmla="*/ 340688 h 3540887"/>
              <a:gd name="connsiteX299" fmla="*/ 935567 w 3540888"/>
              <a:gd name="connsiteY299" fmla="*/ 336450 h 3540887"/>
              <a:gd name="connsiteX300" fmla="*/ 949115 w 3540888"/>
              <a:gd name="connsiteY300" fmla="*/ 368321 h 3540887"/>
              <a:gd name="connsiteX301" fmla="*/ 939454 w 3540888"/>
              <a:gd name="connsiteY301" fmla="*/ 377154 h 3540887"/>
              <a:gd name="connsiteX302" fmla="*/ 949115 w 3540888"/>
              <a:gd name="connsiteY302" fmla="*/ 368321 h 3540887"/>
              <a:gd name="connsiteX303" fmla="*/ 972028 w 3540888"/>
              <a:gd name="connsiteY303" fmla="*/ 327399 h 3540887"/>
              <a:gd name="connsiteX304" fmla="*/ 970920 w 3540888"/>
              <a:gd name="connsiteY304" fmla="*/ 332166 h 3540887"/>
              <a:gd name="connsiteX305" fmla="*/ 967276 w 3540888"/>
              <a:gd name="connsiteY305" fmla="*/ 333478 h 3540887"/>
              <a:gd name="connsiteX306" fmla="*/ 967339 w 3540888"/>
              <a:gd name="connsiteY306" fmla="*/ 332684 h 3540887"/>
              <a:gd name="connsiteX307" fmla="*/ 967507 w 3540888"/>
              <a:gd name="connsiteY307" fmla="*/ 332596 h 3540887"/>
              <a:gd name="connsiteX308" fmla="*/ 998873 w 3540888"/>
              <a:gd name="connsiteY308" fmla="*/ 336420 h 3540887"/>
              <a:gd name="connsiteX309" fmla="*/ 998359 w 3540888"/>
              <a:gd name="connsiteY309" fmla="*/ 336077 h 3540887"/>
              <a:gd name="connsiteX310" fmla="*/ 998668 w 3540888"/>
              <a:gd name="connsiteY310" fmla="*/ 335626 h 3540887"/>
              <a:gd name="connsiteX311" fmla="*/ 1023290 w 3540888"/>
              <a:gd name="connsiteY311" fmla="*/ 349148 h 3540887"/>
              <a:gd name="connsiteX312" fmla="*/ 1023015 w 3540888"/>
              <a:gd name="connsiteY312" fmla="*/ 351577 h 3540887"/>
              <a:gd name="connsiteX313" fmla="*/ 1022222 w 3540888"/>
              <a:gd name="connsiteY313" fmla="*/ 350041 h 3540887"/>
              <a:gd name="connsiteX314" fmla="*/ 1045648 w 3540888"/>
              <a:gd name="connsiteY314" fmla="*/ 250713 h 3540887"/>
              <a:gd name="connsiteX315" fmla="*/ 1045598 w 3540888"/>
              <a:gd name="connsiteY315" fmla="*/ 252275 h 3540887"/>
              <a:gd name="connsiteX316" fmla="*/ 1042479 w 3540888"/>
              <a:gd name="connsiteY316" fmla="*/ 251654 h 3540887"/>
              <a:gd name="connsiteX317" fmla="*/ 1044287 w 3540888"/>
              <a:gd name="connsiteY317" fmla="*/ 245436 h 3540887"/>
              <a:gd name="connsiteX318" fmla="*/ 1044860 w 3540888"/>
              <a:gd name="connsiteY318" fmla="*/ 247829 h 3540887"/>
              <a:gd name="connsiteX319" fmla="*/ 1045648 w 3540888"/>
              <a:gd name="connsiteY319" fmla="*/ 250713 h 3540887"/>
              <a:gd name="connsiteX320" fmla="*/ 1048311 w 3540888"/>
              <a:gd name="connsiteY320" fmla="*/ 247171 h 3540887"/>
              <a:gd name="connsiteX321" fmla="*/ 1047893 w 3540888"/>
              <a:gd name="connsiteY321" fmla="*/ 250740 h 3540887"/>
              <a:gd name="connsiteX322" fmla="*/ 1046927 w 3540888"/>
              <a:gd name="connsiteY322" fmla="*/ 249643 h 3540887"/>
              <a:gd name="connsiteX323" fmla="*/ 1046623 w 3540888"/>
              <a:gd name="connsiteY323" fmla="*/ 247705 h 3540887"/>
              <a:gd name="connsiteX324" fmla="*/ 1046554 w 3540888"/>
              <a:gd name="connsiteY324" fmla="*/ 246134 h 3540887"/>
              <a:gd name="connsiteX325" fmla="*/ 1050856 w 3540888"/>
              <a:gd name="connsiteY325" fmla="*/ 220084 h 3540887"/>
              <a:gd name="connsiteX326" fmla="*/ 1050580 w 3540888"/>
              <a:gd name="connsiteY326" fmla="*/ 222621 h 3540887"/>
              <a:gd name="connsiteX327" fmla="*/ 1047712 w 3540888"/>
              <a:gd name="connsiteY327" fmla="*/ 223181 h 3540887"/>
              <a:gd name="connsiteX328" fmla="*/ 1038894 w 3540888"/>
              <a:gd name="connsiteY328" fmla="*/ 215192 h 3540887"/>
              <a:gd name="connsiteX329" fmla="*/ 1042370 w 3540888"/>
              <a:gd name="connsiteY329" fmla="*/ 202709 h 3540887"/>
              <a:gd name="connsiteX330" fmla="*/ 1043941 w 3540888"/>
              <a:gd name="connsiteY330" fmla="*/ 203635 h 3540887"/>
              <a:gd name="connsiteX331" fmla="*/ 1045186 w 3540888"/>
              <a:gd name="connsiteY331" fmla="*/ 214499 h 3540887"/>
              <a:gd name="connsiteX332" fmla="*/ 1046811 w 3540888"/>
              <a:gd name="connsiteY332" fmla="*/ 205330 h 3540887"/>
              <a:gd name="connsiteX333" fmla="*/ 1048551 w 3540888"/>
              <a:gd name="connsiteY333" fmla="*/ 206355 h 3540887"/>
              <a:gd name="connsiteX334" fmla="*/ 1049906 w 3540888"/>
              <a:gd name="connsiteY334" fmla="*/ 214423 h 3540887"/>
              <a:gd name="connsiteX335" fmla="*/ 1053649 w 3540888"/>
              <a:gd name="connsiteY335" fmla="*/ 247946 h 3540887"/>
              <a:gd name="connsiteX336" fmla="*/ 1051382 w 3540888"/>
              <a:gd name="connsiteY336" fmla="*/ 245659 h 3540887"/>
              <a:gd name="connsiteX337" fmla="*/ 1051248 w 3540888"/>
              <a:gd name="connsiteY337" fmla="*/ 245575 h 3540887"/>
              <a:gd name="connsiteX338" fmla="*/ 1052139 w 3540888"/>
              <a:gd name="connsiteY338" fmla="*/ 242821 h 3540887"/>
              <a:gd name="connsiteX339" fmla="*/ 1053317 w 3540888"/>
              <a:gd name="connsiteY339" fmla="*/ 246820 h 3540887"/>
              <a:gd name="connsiteX340" fmla="*/ 1086966 w 3540888"/>
              <a:gd name="connsiteY340" fmla="*/ 158966 h 3540887"/>
              <a:gd name="connsiteX341" fmla="*/ 1078078 w 3540888"/>
              <a:gd name="connsiteY341" fmla="*/ 163785 h 3540887"/>
              <a:gd name="connsiteX342" fmla="*/ 1079348 w 3540888"/>
              <a:gd name="connsiteY342" fmla="*/ 151102 h 3540887"/>
              <a:gd name="connsiteX343" fmla="*/ 1075155 w 3540888"/>
              <a:gd name="connsiteY343" fmla="*/ 143523 h 3540887"/>
              <a:gd name="connsiteX344" fmla="*/ 1074042 w 3540888"/>
              <a:gd name="connsiteY344" fmla="*/ 142630 h 3540887"/>
              <a:gd name="connsiteX345" fmla="*/ 1068799 w 3540888"/>
              <a:gd name="connsiteY345" fmla="*/ 145155 h 3540887"/>
              <a:gd name="connsiteX346" fmla="*/ 1068489 w 3540888"/>
              <a:gd name="connsiteY346" fmla="*/ 147137 h 3540887"/>
              <a:gd name="connsiteX347" fmla="*/ 1068466 w 3540888"/>
              <a:gd name="connsiteY347" fmla="*/ 151863 h 3540887"/>
              <a:gd name="connsiteX348" fmla="*/ 1065195 w 3540888"/>
              <a:gd name="connsiteY348" fmla="*/ 150516 h 3540887"/>
              <a:gd name="connsiteX349" fmla="*/ 1064231 w 3540888"/>
              <a:gd name="connsiteY349" fmla="*/ 147356 h 3540887"/>
              <a:gd name="connsiteX350" fmla="*/ 1061980 w 3540888"/>
              <a:gd name="connsiteY350" fmla="*/ 148440 h 3540887"/>
              <a:gd name="connsiteX351" fmla="*/ 1063025 w 3540888"/>
              <a:gd name="connsiteY351" fmla="*/ 152243 h 3540887"/>
              <a:gd name="connsiteX352" fmla="*/ 1056132 w 3540888"/>
              <a:gd name="connsiteY352" fmla="*/ 161119 h 3540887"/>
              <a:gd name="connsiteX353" fmla="*/ 1069009 w 3540888"/>
              <a:gd name="connsiteY353" fmla="*/ 164418 h 3540887"/>
              <a:gd name="connsiteX354" fmla="*/ 1075175 w 3540888"/>
              <a:gd name="connsiteY354" fmla="*/ 180778 h 3540887"/>
              <a:gd name="connsiteX355" fmla="*/ 1068828 w 3540888"/>
              <a:gd name="connsiteY355" fmla="*/ 160233 h 3540887"/>
              <a:gd name="connsiteX356" fmla="*/ 1080798 w 3540888"/>
              <a:gd name="connsiteY356" fmla="*/ 184584 h 3540887"/>
              <a:gd name="connsiteX357" fmla="*/ 1086966 w 3540888"/>
              <a:gd name="connsiteY357" fmla="*/ 158966 h 3540887"/>
              <a:gd name="connsiteX358" fmla="*/ 1092145 w 3540888"/>
              <a:gd name="connsiteY358" fmla="*/ 146201 h 3540887"/>
              <a:gd name="connsiteX359" fmla="*/ 1089975 w 3540888"/>
              <a:gd name="connsiteY359" fmla="*/ 136664 h 3540887"/>
              <a:gd name="connsiteX360" fmla="*/ 1089919 w 3540888"/>
              <a:gd name="connsiteY360" fmla="*/ 135978 h 3540887"/>
              <a:gd name="connsiteX361" fmla="*/ 1088688 w 3540888"/>
              <a:gd name="connsiteY361" fmla="*/ 136428 h 3540887"/>
              <a:gd name="connsiteX362" fmla="*/ 1089083 w 3540888"/>
              <a:gd name="connsiteY362" fmla="*/ 139275 h 3540887"/>
              <a:gd name="connsiteX363" fmla="*/ 1092145 w 3540888"/>
              <a:gd name="connsiteY363" fmla="*/ 146201 h 3540887"/>
              <a:gd name="connsiteX364" fmla="*/ 1096758 w 3540888"/>
              <a:gd name="connsiteY364" fmla="*/ 133475 h 3540887"/>
              <a:gd name="connsiteX365" fmla="*/ 1096477 w 3540888"/>
              <a:gd name="connsiteY365" fmla="*/ 133578 h 3540887"/>
              <a:gd name="connsiteX366" fmla="*/ 1096623 w 3540888"/>
              <a:gd name="connsiteY366" fmla="*/ 133650 h 3540887"/>
              <a:gd name="connsiteX367" fmla="*/ 1102025 w 3540888"/>
              <a:gd name="connsiteY367" fmla="*/ 235261 h 3540887"/>
              <a:gd name="connsiteX368" fmla="*/ 1095665 w 3540888"/>
              <a:gd name="connsiteY368" fmla="*/ 227546 h 3540887"/>
              <a:gd name="connsiteX369" fmla="*/ 1102025 w 3540888"/>
              <a:gd name="connsiteY369" fmla="*/ 235261 h 3540887"/>
              <a:gd name="connsiteX370" fmla="*/ 1135360 w 3540888"/>
              <a:gd name="connsiteY370" fmla="*/ 216617 h 3540887"/>
              <a:gd name="connsiteX371" fmla="*/ 1134063 w 3540888"/>
              <a:gd name="connsiteY371" fmla="*/ 233024 h 3540887"/>
              <a:gd name="connsiteX372" fmla="*/ 1133132 w 3540888"/>
              <a:gd name="connsiteY372" fmla="*/ 231113 h 3540887"/>
              <a:gd name="connsiteX373" fmla="*/ 1133025 w 3540888"/>
              <a:gd name="connsiteY373" fmla="*/ 226468 h 3540887"/>
              <a:gd name="connsiteX374" fmla="*/ 1133359 w 3540888"/>
              <a:gd name="connsiteY374" fmla="*/ 216757 h 3540887"/>
              <a:gd name="connsiteX375" fmla="*/ 1135360 w 3540888"/>
              <a:gd name="connsiteY375" fmla="*/ 216617 h 3540887"/>
              <a:gd name="connsiteX376" fmla="*/ 1143452 w 3540888"/>
              <a:gd name="connsiteY376" fmla="*/ 129190 h 3540887"/>
              <a:gd name="connsiteX377" fmla="*/ 1143300 w 3540888"/>
              <a:gd name="connsiteY377" fmla="*/ 129713 h 3540887"/>
              <a:gd name="connsiteX378" fmla="*/ 1142664 w 3540888"/>
              <a:gd name="connsiteY378" fmla="*/ 124316 h 3540887"/>
              <a:gd name="connsiteX379" fmla="*/ 1142679 w 3540888"/>
              <a:gd name="connsiteY379" fmla="*/ 123839 h 3540887"/>
              <a:gd name="connsiteX380" fmla="*/ 1159741 w 3540888"/>
              <a:gd name="connsiteY380" fmla="*/ 223073 h 3540887"/>
              <a:gd name="connsiteX381" fmla="*/ 1158405 w 3540888"/>
              <a:gd name="connsiteY381" fmla="*/ 234259 h 3540887"/>
              <a:gd name="connsiteX382" fmla="*/ 1157816 w 3540888"/>
              <a:gd name="connsiteY382" fmla="*/ 234508 h 3540887"/>
              <a:gd name="connsiteX383" fmla="*/ 1157704 w 3540888"/>
              <a:gd name="connsiteY383" fmla="*/ 236053 h 3540887"/>
              <a:gd name="connsiteX384" fmla="*/ 1154918 w 3540888"/>
              <a:gd name="connsiteY384" fmla="*/ 239217 h 3540887"/>
              <a:gd name="connsiteX385" fmla="*/ 1154440 w 3540888"/>
              <a:gd name="connsiteY385" fmla="*/ 239762 h 3540887"/>
              <a:gd name="connsiteX386" fmla="*/ 1159741 w 3540888"/>
              <a:gd name="connsiteY386" fmla="*/ 223073 h 3540887"/>
              <a:gd name="connsiteX387" fmla="*/ 1165925 w 3540888"/>
              <a:gd name="connsiteY387" fmla="*/ 226719 h 3540887"/>
              <a:gd name="connsiteX388" fmla="*/ 1162096 w 3540888"/>
              <a:gd name="connsiteY388" fmla="*/ 231067 h 3540887"/>
              <a:gd name="connsiteX389" fmla="*/ 1161744 w 3540888"/>
              <a:gd name="connsiteY389" fmla="*/ 222933 h 3540887"/>
              <a:gd name="connsiteX390" fmla="*/ 1165925 w 3540888"/>
              <a:gd name="connsiteY390" fmla="*/ 226719 h 3540887"/>
              <a:gd name="connsiteX391" fmla="*/ 1170769 w 3540888"/>
              <a:gd name="connsiteY391" fmla="*/ 152953 h 3540887"/>
              <a:gd name="connsiteX392" fmla="*/ 1165640 w 3540888"/>
              <a:gd name="connsiteY392" fmla="*/ 173705 h 3540887"/>
              <a:gd name="connsiteX393" fmla="*/ 1168169 w 3540888"/>
              <a:gd name="connsiteY393" fmla="*/ 185769 h 3540887"/>
              <a:gd name="connsiteX394" fmla="*/ 1140487 w 3540888"/>
              <a:gd name="connsiteY394" fmla="*/ 195859 h 3540887"/>
              <a:gd name="connsiteX395" fmla="*/ 1143723 w 3540888"/>
              <a:gd name="connsiteY395" fmla="*/ 224191 h 3540887"/>
              <a:gd name="connsiteX396" fmla="*/ 1147199 w 3540888"/>
              <a:gd name="connsiteY396" fmla="*/ 211709 h 3540887"/>
              <a:gd name="connsiteX397" fmla="*/ 1153736 w 3540888"/>
              <a:gd name="connsiteY397" fmla="*/ 223492 h 3540887"/>
              <a:gd name="connsiteX398" fmla="*/ 1152612 w 3540888"/>
              <a:gd name="connsiteY398" fmla="*/ 243965 h 3540887"/>
              <a:gd name="connsiteX399" fmla="*/ 1148256 w 3540888"/>
              <a:gd name="connsiteY399" fmla="*/ 236111 h 3540887"/>
              <a:gd name="connsiteX400" fmla="*/ 1149555 w 3540888"/>
              <a:gd name="connsiteY400" fmla="*/ 219703 h 3540887"/>
              <a:gd name="connsiteX401" fmla="*/ 1140247 w 3540888"/>
              <a:gd name="connsiteY401" fmla="*/ 236670 h 3540887"/>
              <a:gd name="connsiteX402" fmla="*/ 1139366 w 3540888"/>
              <a:gd name="connsiteY402" fmla="*/ 216337 h 3540887"/>
              <a:gd name="connsiteX403" fmla="*/ 1133183 w 3540888"/>
              <a:gd name="connsiteY403" fmla="*/ 212687 h 3540887"/>
              <a:gd name="connsiteX404" fmla="*/ 1132654 w 3540888"/>
              <a:gd name="connsiteY404" fmla="*/ 200484 h 3540887"/>
              <a:gd name="connsiteX405" fmla="*/ 1138662 w 3540888"/>
              <a:gd name="connsiteY405" fmla="*/ 200064 h 3540887"/>
              <a:gd name="connsiteX406" fmla="*/ 1134304 w 3540888"/>
              <a:gd name="connsiteY406" fmla="*/ 192210 h 3540887"/>
              <a:gd name="connsiteX407" fmla="*/ 1142139 w 3540888"/>
              <a:gd name="connsiteY407" fmla="*/ 187586 h 3540887"/>
              <a:gd name="connsiteX408" fmla="*/ 1133424 w 3540888"/>
              <a:gd name="connsiteY408" fmla="*/ 171877 h 3540887"/>
              <a:gd name="connsiteX409" fmla="*/ 1137255 w 3540888"/>
              <a:gd name="connsiteY409" fmla="*/ 167528 h 3540887"/>
              <a:gd name="connsiteX410" fmla="*/ 1136551 w 3540888"/>
              <a:gd name="connsiteY410" fmla="*/ 151260 h 3540887"/>
              <a:gd name="connsiteX411" fmla="*/ 1128539 w 3540888"/>
              <a:gd name="connsiteY411" fmla="*/ 151819 h 3540887"/>
              <a:gd name="connsiteX412" fmla="*/ 1130015 w 3540888"/>
              <a:gd name="connsiteY412" fmla="*/ 139476 h 3540887"/>
              <a:gd name="connsiteX413" fmla="*/ 1134371 w 3540888"/>
              <a:gd name="connsiteY413" fmla="*/ 147334 h 3540887"/>
              <a:gd name="connsiteX414" fmla="*/ 1135846 w 3540888"/>
              <a:gd name="connsiteY414" fmla="*/ 134992 h 3540887"/>
              <a:gd name="connsiteX415" fmla="*/ 1136199 w 3540888"/>
              <a:gd name="connsiteY415" fmla="*/ 143126 h 3540887"/>
              <a:gd name="connsiteX416" fmla="*/ 1139047 w 3540888"/>
              <a:gd name="connsiteY416" fmla="*/ 139358 h 3540887"/>
              <a:gd name="connsiteX417" fmla="*/ 1140550 w 3540888"/>
              <a:gd name="connsiteY417" fmla="*/ 138994 h 3540887"/>
              <a:gd name="connsiteX418" fmla="*/ 1141478 w 3540888"/>
              <a:gd name="connsiteY418" fmla="*/ 141734 h 3540887"/>
              <a:gd name="connsiteX419" fmla="*/ 1139447 w 3540888"/>
              <a:gd name="connsiteY419" fmla="*/ 146528 h 3540887"/>
              <a:gd name="connsiteX420" fmla="*/ 1142057 w 3540888"/>
              <a:gd name="connsiteY420" fmla="*/ 155137 h 3540887"/>
              <a:gd name="connsiteX421" fmla="*/ 1145120 w 3540888"/>
              <a:gd name="connsiteY421" fmla="*/ 154496 h 3540887"/>
              <a:gd name="connsiteX422" fmla="*/ 1145263 w 3540888"/>
              <a:gd name="connsiteY422" fmla="*/ 154604 h 3540887"/>
              <a:gd name="connsiteX423" fmla="*/ 1145541 w 3540888"/>
              <a:gd name="connsiteY423" fmla="*/ 154407 h 3540887"/>
              <a:gd name="connsiteX424" fmla="*/ 1145753 w 3540888"/>
              <a:gd name="connsiteY424" fmla="*/ 154363 h 3540887"/>
              <a:gd name="connsiteX425" fmla="*/ 1145763 w 3540888"/>
              <a:gd name="connsiteY425" fmla="*/ 154249 h 3540887"/>
              <a:gd name="connsiteX426" fmla="*/ 1149860 w 3540888"/>
              <a:gd name="connsiteY426" fmla="*/ 151351 h 3540887"/>
              <a:gd name="connsiteX427" fmla="*/ 1160404 w 3540888"/>
              <a:gd name="connsiteY427" fmla="*/ 145517 h 3540887"/>
              <a:gd name="connsiteX428" fmla="*/ 1157696 w 3540888"/>
              <a:gd name="connsiteY428" fmla="*/ 129384 h 3540887"/>
              <a:gd name="connsiteX429" fmla="*/ 1164056 w 3540888"/>
              <a:gd name="connsiteY429" fmla="*/ 137099 h 3540887"/>
              <a:gd name="connsiteX430" fmla="*/ 1170769 w 3540888"/>
              <a:gd name="connsiteY430" fmla="*/ 152953 h 3540887"/>
              <a:gd name="connsiteX431" fmla="*/ 1173297 w 3540888"/>
              <a:gd name="connsiteY431" fmla="*/ 165011 h 3540887"/>
              <a:gd name="connsiteX432" fmla="*/ 1172310 w 3540888"/>
              <a:gd name="connsiteY432" fmla="*/ 171200 h 3540887"/>
              <a:gd name="connsiteX433" fmla="*/ 1171717 w 3540888"/>
              <a:gd name="connsiteY433" fmla="*/ 172700 h 3540887"/>
              <a:gd name="connsiteX434" fmla="*/ 1170784 w 3540888"/>
              <a:gd name="connsiteY434" fmla="*/ 172939 h 3540887"/>
              <a:gd name="connsiteX435" fmla="*/ 1169581 w 3540888"/>
              <a:gd name="connsiteY435" fmla="*/ 174665 h 3540887"/>
              <a:gd name="connsiteX436" fmla="*/ 1169307 w 3540888"/>
              <a:gd name="connsiteY436" fmla="*/ 171410 h 3540887"/>
              <a:gd name="connsiteX437" fmla="*/ 1173297 w 3540888"/>
              <a:gd name="connsiteY437" fmla="*/ 165011 h 3540887"/>
              <a:gd name="connsiteX438" fmla="*/ 1492275 w 3540888"/>
              <a:gd name="connsiteY438" fmla="*/ 110108 h 3540887"/>
              <a:gd name="connsiteX439" fmla="*/ 1488799 w 3540888"/>
              <a:gd name="connsiteY439" fmla="*/ 122590 h 3540887"/>
              <a:gd name="connsiteX440" fmla="*/ 1492275 w 3540888"/>
              <a:gd name="connsiteY440" fmla="*/ 110108 h 3540887"/>
              <a:gd name="connsiteX441" fmla="*/ 1518493 w 3540888"/>
              <a:gd name="connsiteY441" fmla="*/ 22764 h 3540887"/>
              <a:gd name="connsiteX442" fmla="*/ 1515645 w 3540888"/>
              <a:gd name="connsiteY442" fmla="*/ 20401 h 3540887"/>
              <a:gd name="connsiteX443" fmla="*/ 1513647 w 3540888"/>
              <a:gd name="connsiteY443" fmla="*/ 20706 h 3540887"/>
              <a:gd name="connsiteX444" fmla="*/ 1511612 w 3540888"/>
              <a:gd name="connsiteY444" fmla="*/ 27162 h 3540887"/>
              <a:gd name="connsiteX445" fmla="*/ 1515840 w 3540888"/>
              <a:gd name="connsiteY445" fmla="*/ 27843 h 3540887"/>
              <a:gd name="connsiteX446" fmla="*/ 1518493 w 3540888"/>
              <a:gd name="connsiteY446" fmla="*/ 22764 h 3540887"/>
              <a:gd name="connsiteX447" fmla="*/ 1566389 w 3540888"/>
              <a:gd name="connsiteY447" fmla="*/ 149377 h 3540887"/>
              <a:gd name="connsiteX448" fmla="*/ 1560614 w 3540888"/>
              <a:gd name="connsiteY448" fmla="*/ 158925 h 3540887"/>
              <a:gd name="connsiteX449" fmla="*/ 1566389 w 3540888"/>
              <a:gd name="connsiteY449" fmla="*/ 149377 h 3540887"/>
              <a:gd name="connsiteX450" fmla="*/ 1568586 w 3540888"/>
              <a:gd name="connsiteY450" fmla="*/ 202689 h 3540887"/>
              <a:gd name="connsiteX451" fmla="*/ 1554394 w 3540888"/>
              <a:gd name="connsiteY451" fmla="*/ 199598 h 3540887"/>
              <a:gd name="connsiteX452" fmla="*/ 1560225 w 3540888"/>
              <a:gd name="connsiteY452" fmla="*/ 195113 h 3540887"/>
              <a:gd name="connsiteX453" fmla="*/ 1557870 w 3540888"/>
              <a:gd name="connsiteY453" fmla="*/ 187119 h 3540887"/>
              <a:gd name="connsiteX454" fmla="*/ 1568586 w 3540888"/>
              <a:gd name="connsiteY454" fmla="*/ 202689 h 3540887"/>
              <a:gd name="connsiteX455" fmla="*/ 1572732 w 3540888"/>
              <a:gd name="connsiteY455" fmla="*/ 132609 h 3540887"/>
              <a:gd name="connsiteX456" fmla="*/ 1569377 w 3540888"/>
              <a:gd name="connsiteY456" fmla="*/ 136761 h 3540887"/>
              <a:gd name="connsiteX457" fmla="*/ 1567277 w 3540888"/>
              <a:gd name="connsiteY457" fmla="*/ 129072 h 3540887"/>
              <a:gd name="connsiteX458" fmla="*/ 1569546 w 3540888"/>
              <a:gd name="connsiteY458" fmla="*/ 140667 h 3540887"/>
              <a:gd name="connsiteX459" fmla="*/ 1572732 w 3540888"/>
              <a:gd name="connsiteY459" fmla="*/ 132609 h 3540887"/>
              <a:gd name="connsiteX460" fmla="*/ 1575558 w 3540888"/>
              <a:gd name="connsiteY460" fmla="*/ 116960 h 3540887"/>
              <a:gd name="connsiteX461" fmla="*/ 1573649 w 3540888"/>
              <a:gd name="connsiteY461" fmla="*/ 112955 h 3540887"/>
              <a:gd name="connsiteX462" fmla="*/ 1572665 w 3540888"/>
              <a:gd name="connsiteY462" fmla="*/ 120859 h 3540887"/>
              <a:gd name="connsiteX463" fmla="*/ 1574325 w 3540888"/>
              <a:gd name="connsiteY463" fmla="*/ 128580 h 3540887"/>
              <a:gd name="connsiteX464" fmla="*/ 1575755 w 3540888"/>
              <a:gd name="connsiteY464" fmla="*/ 117376 h 3540887"/>
              <a:gd name="connsiteX465" fmla="*/ 1575582 w 3540888"/>
              <a:gd name="connsiteY465" fmla="*/ 116737 h 3540887"/>
              <a:gd name="connsiteX466" fmla="*/ 1575558 w 3540888"/>
              <a:gd name="connsiteY466" fmla="*/ 116960 h 3540887"/>
              <a:gd name="connsiteX467" fmla="*/ 1581037 w 3540888"/>
              <a:gd name="connsiteY467" fmla="*/ 120276 h 3540887"/>
              <a:gd name="connsiteX468" fmla="*/ 1576808 w 3540888"/>
              <a:gd name="connsiteY468" fmla="*/ 119589 h 3540887"/>
              <a:gd name="connsiteX469" fmla="*/ 1575755 w 3540888"/>
              <a:gd name="connsiteY469" fmla="*/ 117376 h 3540887"/>
              <a:gd name="connsiteX470" fmla="*/ 1579782 w 3540888"/>
              <a:gd name="connsiteY470" fmla="*/ 132117 h 3540887"/>
              <a:gd name="connsiteX471" fmla="*/ 1581037 w 3540888"/>
              <a:gd name="connsiteY471" fmla="*/ 120276 h 3540887"/>
              <a:gd name="connsiteX472" fmla="*/ 1590007 w 3540888"/>
              <a:gd name="connsiteY472" fmla="*/ 143811 h 3540887"/>
              <a:gd name="connsiteX473" fmla="*/ 1584233 w 3540888"/>
              <a:gd name="connsiteY473" fmla="*/ 153358 h 3540887"/>
              <a:gd name="connsiteX474" fmla="*/ 1590007 w 3540888"/>
              <a:gd name="connsiteY474" fmla="*/ 143811 h 3540887"/>
              <a:gd name="connsiteX475" fmla="*/ 1602325 w 3540888"/>
              <a:gd name="connsiteY475" fmla="*/ 183443 h 3540887"/>
              <a:gd name="connsiteX476" fmla="*/ 1601987 w 3540888"/>
              <a:gd name="connsiteY476" fmla="*/ 175627 h 3540887"/>
              <a:gd name="connsiteX477" fmla="*/ 1600226 w 3540888"/>
              <a:gd name="connsiteY477" fmla="*/ 175750 h 3540887"/>
              <a:gd name="connsiteX478" fmla="*/ 1593347 w 3540888"/>
              <a:gd name="connsiteY478" fmla="*/ 180147 h 3540887"/>
              <a:gd name="connsiteX479" fmla="*/ 1593516 w 3540888"/>
              <a:gd name="connsiteY479" fmla="*/ 184057 h 3540887"/>
              <a:gd name="connsiteX480" fmla="*/ 1591924 w 3540888"/>
              <a:gd name="connsiteY480" fmla="*/ 188087 h 3540887"/>
              <a:gd name="connsiteX481" fmla="*/ 1602325 w 3540888"/>
              <a:gd name="connsiteY481" fmla="*/ 183443 h 3540887"/>
              <a:gd name="connsiteX482" fmla="*/ 1610423 w 3540888"/>
              <a:gd name="connsiteY482" fmla="*/ 145977 h 3540887"/>
              <a:gd name="connsiteX483" fmla="*/ 1607131 w 3540888"/>
              <a:gd name="connsiteY483" fmla="*/ 154697 h 3540887"/>
              <a:gd name="connsiteX484" fmla="*/ 1587368 w 3540888"/>
              <a:gd name="connsiteY484" fmla="*/ 164566 h 3540887"/>
              <a:gd name="connsiteX485" fmla="*/ 1591030 w 3540888"/>
              <a:gd name="connsiteY485" fmla="*/ 164310 h 3540887"/>
              <a:gd name="connsiteX486" fmla="*/ 1600179 w 3540888"/>
              <a:gd name="connsiteY486" fmla="*/ 163672 h 3540887"/>
              <a:gd name="connsiteX487" fmla="*/ 1609144 w 3540888"/>
              <a:gd name="connsiteY487" fmla="*/ 158800 h 3540887"/>
              <a:gd name="connsiteX488" fmla="*/ 1610423 w 3540888"/>
              <a:gd name="connsiteY488" fmla="*/ 145977 h 3540887"/>
              <a:gd name="connsiteX489" fmla="*/ 1736409 w 3540888"/>
              <a:gd name="connsiteY489" fmla="*/ 3420655 h 3540887"/>
              <a:gd name="connsiteX490" fmla="*/ 1724277 w 3540888"/>
              <a:gd name="connsiteY490" fmla="*/ 3424504 h 3540887"/>
              <a:gd name="connsiteX491" fmla="*/ 1724276 w 3540888"/>
              <a:gd name="connsiteY491" fmla="*/ 3432204 h 3540887"/>
              <a:gd name="connsiteX492" fmla="*/ 1726298 w 3540888"/>
              <a:gd name="connsiteY492" fmla="*/ 3432204 h 3540887"/>
              <a:gd name="connsiteX493" fmla="*/ 1734387 w 3540888"/>
              <a:gd name="connsiteY493" fmla="*/ 3428356 h 3540887"/>
              <a:gd name="connsiteX494" fmla="*/ 1734387 w 3540888"/>
              <a:gd name="connsiteY494" fmla="*/ 3424504 h 3540887"/>
              <a:gd name="connsiteX495" fmla="*/ 1736409 w 3540888"/>
              <a:gd name="connsiteY495" fmla="*/ 3420655 h 3540887"/>
              <a:gd name="connsiteX496" fmla="*/ 1740456 w 3540888"/>
              <a:gd name="connsiteY496" fmla="*/ 3444072 h 3540887"/>
              <a:gd name="connsiteX497" fmla="*/ 1736254 w 3540888"/>
              <a:gd name="connsiteY497" fmla="*/ 3444072 h 3540887"/>
              <a:gd name="connsiteX498" fmla="*/ 1725752 w 3540888"/>
              <a:gd name="connsiteY498" fmla="*/ 3444071 h 3540887"/>
              <a:gd name="connsiteX499" fmla="*/ 1715253 w 3540888"/>
              <a:gd name="connsiteY499" fmla="*/ 3448242 h 3540887"/>
              <a:gd name="connsiteX500" fmla="*/ 1713155 w 3540888"/>
              <a:gd name="connsiteY500" fmla="*/ 3460751 h 3540887"/>
              <a:gd name="connsiteX501" fmla="*/ 1717354 w 3540888"/>
              <a:gd name="connsiteY501" fmla="*/ 3452411 h 3540887"/>
              <a:gd name="connsiteX502" fmla="*/ 1740456 w 3540888"/>
              <a:gd name="connsiteY502" fmla="*/ 3444072 h 3540887"/>
              <a:gd name="connsiteX503" fmla="*/ 1743489 w 3540888"/>
              <a:gd name="connsiteY503" fmla="*/ 3455296 h 3540887"/>
              <a:gd name="connsiteX504" fmla="*/ 1736409 w 3540888"/>
              <a:gd name="connsiteY504" fmla="*/ 3464278 h 3540887"/>
              <a:gd name="connsiteX505" fmla="*/ 1743489 w 3540888"/>
              <a:gd name="connsiteY505" fmla="*/ 3455296 h 3540887"/>
              <a:gd name="connsiteX506" fmla="*/ 1751408 w 3540888"/>
              <a:gd name="connsiteY506" fmla="*/ 3491222 h 3540887"/>
              <a:gd name="connsiteX507" fmla="*/ 1747530 w 3540888"/>
              <a:gd name="connsiteY507" fmla="*/ 3476466 h 3540887"/>
              <a:gd name="connsiteX508" fmla="*/ 1745508 w 3540888"/>
              <a:gd name="connsiteY508" fmla="*/ 3488011 h 3540887"/>
              <a:gd name="connsiteX509" fmla="*/ 1750313 w 3540888"/>
              <a:gd name="connsiteY509" fmla="*/ 3488976 h 3540887"/>
              <a:gd name="connsiteX510" fmla="*/ 1751613 w 3540888"/>
              <a:gd name="connsiteY510" fmla="*/ 3491644 h 3540887"/>
              <a:gd name="connsiteX511" fmla="*/ 1751408 w 3540888"/>
              <a:gd name="connsiteY511" fmla="*/ 3491222 h 3540887"/>
              <a:gd name="connsiteX512" fmla="*/ 1751575 w 3540888"/>
              <a:gd name="connsiteY512" fmla="*/ 3491861 h 3540887"/>
              <a:gd name="connsiteX513" fmla="*/ 1755117 w 3540888"/>
              <a:gd name="connsiteY513" fmla="*/ 3488012 h 3540887"/>
              <a:gd name="connsiteX514" fmla="*/ 1753600 w 3540888"/>
              <a:gd name="connsiteY514" fmla="*/ 3480315 h 3540887"/>
              <a:gd name="connsiteX515" fmla="*/ 1751613 w 3540888"/>
              <a:gd name="connsiteY515" fmla="*/ 3491644 h 3540887"/>
              <a:gd name="connsiteX516" fmla="*/ 1753600 w 3540888"/>
              <a:gd name="connsiteY516" fmla="*/ 3495710 h 3540887"/>
              <a:gd name="connsiteX517" fmla="*/ 1755117 w 3540888"/>
              <a:gd name="connsiteY517" fmla="*/ 3488012 h 3540887"/>
              <a:gd name="connsiteX518" fmla="*/ 1761689 w 3540888"/>
              <a:gd name="connsiteY518" fmla="*/ 3480315 h 3540887"/>
              <a:gd name="connsiteX519" fmla="*/ 1759666 w 3540888"/>
              <a:gd name="connsiteY519" fmla="*/ 3468770 h 3540887"/>
              <a:gd name="connsiteX520" fmla="*/ 1755621 w 3540888"/>
              <a:gd name="connsiteY520" fmla="*/ 3476466 h 3540887"/>
              <a:gd name="connsiteX521" fmla="*/ 1759666 w 3540888"/>
              <a:gd name="connsiteY521" fmla="*/ 3472618 h 3540887"/>
              <a:gd name="connsiteX522" fmla="*/ 1761689 w 3540888"/>
              <a:gd name="connsiteY522" fmla="*/ 3480315 h 3540887"/>
              <a:gd name="connsiteX523" fmla="*/ 1770791 w 3540888"/>
              <a:gd name="connsiteY523" fmla="*/ 3451447 h 3540887"/>
              <a:gd name="connsiteX524" fmla="*/ 1763710 w 3540888"/>
              <a:gd name="connsiteY524" fmla="*/ 3460430 h 3540887"/>
              <a:gd name="connsiteX525" fmla="*/ 1770791 w 3540888"/>
              <a:gd name="connsiteY525" fmla="*/ 3451447 h 3540887"/>
              <a:gd name="connsiteX526" fmla="*/ 1779924 w 3540888"/>
              <a:gd name="connsiteY526" fmla="*/ 3411922 h 3540887"/>
              <a:gd name="connsiteX527" fmla="*/ 1773028 w 3540888"/>
              <a:gd name="connsiteY527" fmla="*/ 3415927 h 3540887"/>
              <a:gd name="connsiteX528" fmla="*/ 1775327 w 3540888"/>
              <a:gd name="connsiteY528" fmla="*/ 3423941 h 3540887"/>
              <a:gd name="connsiteX529" fmla="*/ 1763836 w 3540888"/>
              <a:gd name="connsiteY529" fmla="*/ 3407912 h 3540887"/>
              <a:gd name="connsiteX530" fmla="*/ 1779924 w 3540888"/>
              <a:gd name="connsiteY530" fmla="*/ 3411922 h 3540887"/>
              <a:gd name="connsiteX531" fmla="*/ 1825479 w 3540888"/>
              <a:gd name="connsiteY531" fmla="*/ 3538108 h 3540887"/>
              <a:gd name="connsiteX532" fmla="*/ 1823130 w 3540888"/>
              <a:gd name="connsiteY532" fmla="*/ 3531399 h 3540887"/>
              <a:gd name="connsiteX533" fmla="*/ 1821314 w 3540888"/>
              <a:gd name="connsiteY533" fmla="*/ 3538319 h 3540887"/>
              <a:gd name="connsiteX534" fmla="*/ 1851168 w 3540888"/>
              <a:gd name="connsiteY534" fmla="*/ 3492063 h 3540887"/>
              <a:gd name="connsiteX535" fmla="*/ 1846573 w 3540888"/>
              <a:gd name="connsiteY535" fmla="*/ 3504086 h 3540887"/>
              <a:gd name="connsiteX536" fmla="*/ 1851168 w 3540888"/>
              <a:gd name="connsiteY536" fmla="*/ 3492063 h 3540887"/>
              <a:gd name="connsiteX537" fmla="*/ 2219172 w 3540888"/>
              <a:gd name="connsiteY537" fmla="*/ 3466019 h 3540887"/>
              <a:gd name="connsiteX538" fmla="*/ 2214289 w 3540888"/>
              <a:gd name="connsiteY538" fmla="*/ 3472030 h 3540887"/>
              <a:gd name="connsiteX539" fmla="*/ 2215725 w 3540888"/>
              <a:gd name="connsiteY539" fmla="*/ 3466019 h 3540887"/>
              <a:gd name="connsiteX540" fmla="*/ 2216478 w 3540888"/>
              <a:gd name="connsiteY540" fmla="*/ 3464586 h 3540887"/>
              <a:gd name="connsiteX541" fmla="*/ 2217558 w 3540888"/>
              <a:gd name="connsiteY541" fmla="*/ 3464416 h 3540887"/>
              <a:gd name="connsiteX542" fmla="*/ 2219019 w 3540888"/>
              <a:gd name="connsiteY542" fmla="*/ 3462802 h 3540887"/>
              <a:gd name="connsiteX543" fmla="*/ 2230377 w 3540888"/>
              <a:gd name="connsiteY543" fmla="*/ 3415927 h 3540887"/>
              <a:gd name="connsiteX544" fmla="*/ 2225781 w 3540888"/>
              <a:gd name="connsiteY544" fmla="*/ 3411922 h 3540887"/>
              <a:gd name="connsiteX545" fmla="*/ 2230377 w 3540888"/>
              <a:gd name="connsiteY545" fmla="*/ 3407913 h 3540887"/>
              <a:gd name="connsiteX546" fmla="*/ 2230377 w 3540888"/>
              <a:gd name="connsiteY546" fmla="*/ 3415927 h 3540887"/>
              <a:gd name="connsiteX547" fmla="*/ 2239569 w 3540888"/>
              <a:gd name="connsiteY547" fmla="*/ 3399897 h 3540887"/>
              <a:gd name="connsiteX548" fmla="*/ 2232676 w 3540888"/>
              <a:gd name="connsiteY548" fmla="*/ 3415927 h 3540887"/>
              <a:gd name="connsiteX549" fmla="*/ 2234759 w 3540888"/>
              <a:gd name="connsiteY549" fmla="*/ 3405030 h 3540887"/>
              <a:gd name="connsiteX550" fmla="*/ 2235446 w 3540888"/>
              <a:gd name="connsiteY550" fmla="*/ 3404827 h 3540887"/>
              <a:gd name="connsiteX551" fmla="*/ 2235650 w 3540888"/>
              <a:gd name="connsiteY551" fmla="*/ 3403317 h 3540887"/>
              <a:gd name="connsiteX552" fmla="*/ 2238995 w 3540888"/>
              <a:gd name="connsiteY552" fmla="*/ 3400399 h 3540887"/>
              <a:gd name="connsiteX553" fmla="*/ 2239569 w 3540888"/>
              <a:gd name="connsiteY553" fmla="*/ 3399897 h 3540887"/>
              <a:gd name="connsiteX554" fmla="*/ 2263522 w 3540888"/>
              <a:gd name="connsiteY554" fmla="*/ 3409854 h 3540887"/>
              <a:gd name="connsiteX555" fmla="*/ 2263414 w 3540888"/>
              <a:gd name="connsiteY555" fmla="*/ 3414424 h 3540887"/>
              <a:gd name="connsiteX556" fmla="*/ 2262552 w 3540888"/>
              <a:gd name="connsiteY556" fmla="*/ 3423940 h 3540887"/>
              <a:gd name="connsiteX557" fmla="*/ 2260255 w 3540888"/>
              <a:gd name="connsiteY557" fmla="*/ 3423940 h 3540887"/>
              <a:gd name="connsiteX558" fmla="*/ 2262552 w 3540888"/>
              <a:gd name="connsiteY558" fmla="*/ 3407913 h 3540887"/>
              <a:gd name="connsiteX559" fmla="*/ 2263522 w 3540888"/>
              <a:gd name="connsiteY559" fmla="*/ 3409854 h 3540887"/>
              <a:gd name="connsiteX560" fmla="*/ 2280394 w 3540888"/>
              <a:gd name="connsiteY560" fmla="*/ 3465541 h 3540887"/>
              <a:gd name="connsiteX561" fmla="*/ 2277203 w 3540888"/>
              <a:gd name="connsiteY561" fmla="*/ 3450992 h 3540887"/>
              <a:gd name="connsiteX562" fmla="*/ 2271744 w 3540888"/>
              <a:gd name="connsiteY562" fmla="*/ 3439973 h 3540887"/>
              <a:gd name="connsiteX563" fmla="*/ 2274044 w 3540888"/>
              <a:gd name="connsiteY563" fmla="*/ 3460007 h 3540887"/>
              <a:gd name="connsiteX564" fmla="*/ 2269447 w 3540888"/>
              <a:gd name="connsiteY564" fmla="*/ 3451992 h 3540887"/>
              <a:gd name="connsiteX565" fmla="*/ 2274208 w 3540888"/>
              <a:gd name="connsiteY565" fmla="*/ 3467131 h 3540887"/>
              <a:gd name="connsiteX566" fmla="*/ 2306218 w 3540888"/>
              <a:gd name="connsiteY566" fmla="*/ 3415927 h 3540887"/>
              <a:gd name="connsiteX567" fmla="*/ 2299322 w 3540888"/>
              <a:gd name="connsiteY567" fmla="*/ 3407913 h 3540887"/>
              <a:gd name="connsiteX568" fmla="*/ 2306218 w 3540888"/>
              <a:gd name="connsiteY568" fmla="*/ 3415927 h 3540887"/>
              <a:gd name="connsiteX569" fmla="*/ 2357936 w 3540888"/>
              <a:gd name="connsiteY569" fmla="*/ 3401264 h 3540887"/>
              <a:gd name="connsiteX570" fmla="*/ 2356780 w 3540888"/>
              <a:gd name="connsiteY570" fmla="*/ 3403908 h 3540887"/>
              <a:gd name="connsiteX571" fmla="*/ 2355630 w 3540888"/>
              <a:gd name="connsiteY571" fmla="*/ 3399899 h 3540887"/>
              <a:gd name="connsiteX572" fmla="*/ 2355306 w 3540888"/>
              <a:gd name="connsiteY572" fmla="*/ 3398770 h 3540887"/>
              <a:gd name="connsiteX573" fmla="*/ 2357788 w 3540888"/>
              <a:gd name="connsiteY573" fmla="*/ 3401172 h 3540887"/>
              <a:gd name="connsiteX574" fmla="*/ 2363334 w 3540888"/>
              <a:gd name="connsiteY574" fmla="*/ 3401037 h 3540887"/>
              <a:gd name="connsiteX575" fmla="*/ 2361376 w 3540888"/>
              <a:gd name="connsiteY575" fmla="*/ 3399897 h 3540887"/>
              <a:gd name="connsiteX576" fmla="*/ 2362030 w 3540888"/>
              <a:gd name="connsiteY576" fmla="*/ 3396421 h 3540887"/>
              <a:gd name="connsiteX577" fmla="*/ 2363082 w 3540888"/>
              <a:gd name="connsiteY577" fmla="*/ 3397564 h 3540887"/>
              <a:gd name="connsiteX578" fmla="*/ 2363334 w 3540888"/>
              <a:gd name="connsiteY578" fmla="*/ 3399489 h 3540887"/>
              <a:gd name="connsiteX579" fmla="*/ 2363717 w 3540888"/>
              <a:gd name="connsiteY579" fmla="*/ 3436844 h 3540887"/>
              <a:gd name="connsiteX580" fmla="*/ 2363334 w 3540888"/>
              <a:gd name="connsiteY580" fmla="*/ 3432205 h 3540887"/>
              <a:gd name="connsiteX581" fmla="*/ 2361960 w 3540888"/>
              <a:gd name="connsiteY581" fmla="*/ 3437487 h 3540887"/>
              <a:gd name="connsiteX582" fmla="*/ 2368272 w 3540888"/>
              <a:gd name="connsiteY582" fmla="*/ 3395894 h 3540887"/>
              <a:gd name="connsiteX583" fmla="*/ 2365895 w 3540888"/>
              <a:gd name="connsiteY583" fmla="*/ 3401878 h 3540887"/>
              <a:gd name="connsiteX584" fmla="*/ 2365357 w 3540888"/>
              <a:gd name="connsiteY584" fmla="*/ 3399488 h 3540887"/>
              <a:gd name="connsiteX585" fmla="*/ 2364598 w 3540888"/>
              <a:gd name="connsiteY585" fmla="*/ 3396601 h 3540887"/>
              <a:gd name="connsiteX586" fmla="*/ 2364733 w 3540888"/>
              <a:gd name="connsiteY586" fmla="*/ 3395070 h 3540887"/>
              <a:gd name="connsiteX587" fmla="*/ 2396323 w 3540888"/>
              <a:gd name="connsiteY587" fmla="*/ 3300639 h 3540887"/>
              <a:gd name="connsiteX588" fmla="*/ 2395056 w 3540888"/>
              <a:gd name="connsiteY588" fmla="*/ 3301443 h 3540887"/>
              <a:gd name="connsiteX589" fmla="*/ 2395492 w 3540888"/>
              <a:gd name="connsiteY589" fmla="*/ 3299076 h 3540887"/>
              <a:gd name="connsiteX590" fmla="*/ 2411871 w 3540888"/>
              <a:gd name="connsiteY590" fmla="*/ 3343195 h 3540887"/>
              <a:gd name="connsiteX591" fmla="*/ 2409679 w 3540888"/>
              <a:gd name="connsiteY591" fmla="*/ 3319140 h 3540887"/>
              <a:gd name="connsiteX592" fmla="*/ 2403654 w 3540888"/>
              <a:gd name="connsiteY592" fmla="*/ 3314128 h 3540887"/>
              <a:gd name="connsiteX593" fmla="*/ 2400917 w 3540888"/>
              <a:gd name="connsiteY593" fmla="*/ 3315130 h 3540887"/>
              <a:gd name="connsiteX594" fmla="*/ 2405298 w 3540888"/>
              <a:gd name="connsiteY594" fmla="*/ 3335177 h 3540887"/>
              <a:gd name="connsiteX595" fmla="*/ 2398727 w 3540888"/>
              <a:gd name="connsiteY595" fmla="*/ 3339186 h 3540887"/>
              <a:gd name="connsiteX596" fmla="*/ 2407490 w 3540888"/>
              <a:gd name="connsiteY596" fmla="*/ 3355222 h 3540887"/>
              <a:gd name="connsiteX597" fmla="*/ 2409679 w 3540888"/>
              <a:gd name="connsiteY597" fmla="*/ 3343195 h 3540887"/>
              <a:gd name="connsiteX598" fmla="*/ 2411871 w 3540888"/>
              <a:gd name="connsiteY598" fmla="*/ 3343195 h 3540887"/>
              <a:gd name="connsiteX599" fmla="*/ 2474562 w 3540888"/>
              <a:gd name="connsiteY599" fmla="*/ 3332132 h 3540887"/>
              <a:gd name="connsiteX600" fmla="*/ 2470772 w 3540888"/>
              <a:gd name="connsiteY600" fmla="*/ 3329726 h 3540887"/>
              <a:gd name="connsiteX601" fmla="*/ 2468496 w 3540888"/>
              <a:gd name="connsiteY601" fmla="*/ 3335980 h 3540887"/>
              <a:gd name="connsiteX602" fmla="*/ 2474562 w 3540888"/>
              <a:gd name="connsiteY602" fmla="*/ 3332132 h 3540887"/>
              <a:gd name="connsiteX603" fmla="*/ 2492374 w 3540888"/>
              <a:gd name="connsiteY603" fmla="*/ 3279682 h 3540887"/>
              <a:gd name="connsiteX604" fmla="*/ 2480883 w 3540888"/>
              <a:gd name="connsiteY604" fmla="*/ 3287696 h 3540887"/>
              <a:gd name="connsiteX605" fmla="*/ 2492374 w 3540888"/>
              <a:gd name="connsiteY605" fmla="*/ 3279682 h 3540887"/>
              <a:gd name="connsiteX606" fmla="*/ 2510181 w 3540888"/>
              <a:gd name="connsiteY606" fmla="*/ 190583 h 3540887"/>
              <a:gd name="connsiteX607" fmla="*/ 2497184 w 3540888"/>
              <a:gd name="connsiteY607" fmla="*/ 187413 h 3540887"/>
              <a:gd name="connsiteX608" fmla="*/ 2502504 w 3540888"/>
              <a:gd name="connsiteY608" fmla="*/ 182965 h 3540887"/>
              <a:gd name="connsiteX609" fmla="*/ 2501595 w 3540888"/>
              <a:gd name="connsiteY609" fmla="*/ 178951 h 3540887"/>
              <a:gd name="connsiteX610" fmla="*/ 2500497 w 3540888"/>
              <a:gd name="connsiteY610" fmla="*/ 179028 h 3540887"/>
              <a:gd name="connsiteX611" fmla="*/ 2501369 w 3540888"/>
              <a:gd name="connsiteY611" fmla="*/ 177949 h 3540887"/>
              <a:gd name="connsiteX612" fmla="*/ 2501595 w 3540888"/>
              <a:gd name="connsiteY612" fmla="*/ 178951 h 3540887"/>
              <a:gd name="connsiteX613" fmla="*/ 2505761 w 3540888"/>
              <a:gd name="connsiteY613" fmla="*/ 178662 h 3540887"/>
              <a:gd name="connsiteX614" fmla="*/ 2510181 w 3540888"/>
              <a:gd name="connsiteY614" fmla="*/ 190583 h 3540887"/>
              <a:gd name="connsiteX615" fmla="*/ 2526849 w 3540888"/>
              <a:gd name="connsiteY615" fmla="*/ 3291705 h 3540887"/>
              <a:gd name="connsiteX616" fmla="*/ 2522253 w 3540888"/>
              <a:gd name="connsiteY616" fmla="*/ 3295709 h 3540887"/>
              <a:gd name="connsiteX617" fmla="*/ 2519953 w 3540888"/>
              <a:gd name="connsiteY617" fmla="*/ 3263653 h 3540887"/>
              <a:gd name="connsiteX618" fmla="*/ 2524549 w 3540888"/>
              <a:gd name="connsiteY618" fmla="*/ 3263654 h 3540887"/>
              <a:gd name="connsiteX619" fmla="*/ 2526849 w 3540888"/>
              <a:gd name="connsiteY619" fmla="*/ 3291705 h 3540887"/>
              <a:gd name="connsiteX620" fmla="*/ 2556727 w 3540888"/>
              <a:gd name="connsiteY620" fmla="*/ 3235602 h 3540887"/>
              <a:gd name="connsiteX621" fmla="*/ 2545236 w 3540888"/>
              <a:gd name="connsiteY621" fmla="*/ 3227588 h 3540887"/>
              <a:gd name="connsiteX622" fmla="*/ 2545236 w 3540888"/>
              <a:gd name="connsiteY622" fmla="*/ 3207554 h 3540887"/>
              <a:gd name="connsiteX623" fmla="*/ 2549831 w 3540888"/>
              <a:gd name="connsiteY623" fmla="*/ 3223583 h 3540887"/>
              <a:gd name="connsiteX624" fmla="*/ 2556727 w 3540888"/>
              <a:gd name="connsiteY624" fmla="*/ 3223583 h 3540887"/>
              <a:gd name="connsiteX625" fmla="*/ 2556727 w 3540888"/>
              <a:gd name="connsiteY625" fmla="*/ 3235602 h 3540887"/>
              <a:gd name="connsiteX626" fmla="*/ 2559023 w 3540888"/>
              <a:gd name="connsiteY626" fmla="*/ 3191523 h 3540887"/>
              <a:gd name="connsiteX627" fmla="*/ 2554428 w 3540888"/>
              <a:gd name="connsiteY627" fmla="*/ 3175494 h 3540887"/>
              <a:gd name="connsiteX628" fmla="*/ 2559023 w 3540888"/>
              <a:gd name="connsiteY628" fmla="*/ 3175494 h 3540887"/>
              <a:gd name="connsiteX629" fmla="*/ 2559023 w 3540888"/>
              <a:gd name="connsiteY629" fmla="*/ 3191523 h 3540887"/>
              <a:gd name="connsiteX630" fmla="*/ 2591684 w 3540888"/>
              <a:gd name="connsiteY630" fmla="*/ 290865 h 3540887"/>
              <a:gd name="connsiteX631" fmla="*/ 2586364 w 3540888"/>
              <a:gd name="connsiteY631" fmla="*/ 295314 h 3540887"/>
              <a:gd name="connsiteX632" fmla="*/ 2585919 w 3540888"/>
              <a:gd name="connsiteY632" fmla="*/ 288977 h 3540887"/>
              <a:gd name="connsiteX633" fmla="*/ 2591684 w 3540888"/>
              <a:gd name="connsiteY633" fmla="*/ 290865 h 3540887"/>
              <a:gd name="connsiteX634" fmla="*/ 2603149 w 3540888"/>
              <a:gd name="connsiteY634" fmla="*/ 215448 h 3540887"/>
              <a:gd name="connsiteX635" fmla="*/ 2602397 w 3540888"/>
              <a:gd name="connsiteY635" fmla="*/ 207928 h 3540887"/>
              <a:gd name="connsiteX636" fmla="*/ 2602238 w 3540888"/>
              <a:gd name="connsiteY636" fmla="*/ 207851 h 3540887"/>
              <a:gd name="connsiteX637" fmla="*/ 2599454 w 3540888"/>
              <a:gd name="connsiteY637" fmla="*/ 211789 h 3540887"/>
              <a:gd name="connsiteX638" fmla="*/ 2601219 w 3540888"/>
              <a:gd name="connsiteY638" fmla="*/ 211665 h 3540887"/>
              <a:gd name="connsiteX639" fmla="*/ 2599623 w 3540888"/>
              <a:gd name="connsiteY639" fmla="*/ 215695 h 3540887"/>
              <a:gd name="connsiteX640" fmla="*/ 2603149 w 3540888"/>
              <a:gd name="connsiteY640" fmla="*/ 215448 h 3540887"/>
              <a:gd name="connsiteX641" fmla="*/ 2615898 w 3540888"/>
              <a:gd name="connsiteY641" fmla="*/ 214628 h 3540887"/>
              <a:gd name="connsiteX642" fmla="*/ 2615314 w 3540888"/>
              <a:gd name="connsiteY642" fmla="*/ 214273 h 3540887"/>
              <a:gd name="connsiteX643" fmla="*/ 2615510 w 3540888"/>
              <a:gd name="connsiteY643" fmla="*/ 216428 h 3540887"/>
              <a:gd name="connsiteX644" fmla="*/ 2616189 w 3540888"/>
              <a:gd name="connsiteY644" fmla="*/ 223864 h 3540887"/>
              <a:gd name="connsiteX645" fmla="*/ 2615510 w 3540888"/>
              <a:gd name="connsiteY645" fmla="*/ 216428 h 3540887"/>
              <a:gd name="connsiteX646" fmla="*/ 2614817 w 3540888"/>
              <a:gd name="connsiteY646" fmla="*/ 219637 h 3540887"/>
              <a:gd name="connsiteX647" fmla="*/ 2620460 w 3540888"/>
              <a:gd name="connsiteY647" fmla="*/ 227518 h 3540887"/>
              <a:gd name="connsiteX648" fmla="*/ 2617112 w 3540888"/>
              <a:gd name="connsiteY648" fmla="*/ 226718 h 3540887"/>
              <a:gd name="connsiteX649" fmla="*/ 2616189 w 3540888"/>
              <a:gd name="connsiteY649" fmla="*/ 223864 h 3540887"/>
              <a:gd name="connsiteX650" fmla="*/ 2617294 w 3540888"/>
              <a:gd name="connsiteY650" fmla="*/ 236010 h 3540887"/>
              <a:gd name="connsiteX651" fmla="*/ 2620460 w 3540888"/>
              <a:gd name="connsiteY651" fmla="*/ 227518 h 3540887"/>
              <a:gd name="connsiteX652" fmla="*/ 2627972 w 3540888"/>
              <a:gd name="connsiteY652" fmla="*/ 3071306 h 3540887"/>
              <a:gd name="connsiteX653" fmla="*/ 2623373 w 3540888"/>
              <a:gd name="connsiteY653" fmla="*/ 3071305 h 3540887"/>
              <a:gd name="connsiteX654" fmla="*/ 2627972 w 3540888"/>
              <a:gd name="connsiteY654" fmla="*/ 3071306 h 3540887"/>
              <a:gd name="connsiteX655" fmla="*/ 2634024 w 3540888"/>
              <a:gd name="connsiteY655" fmla="*/ 242520 h 3540887"/>
              <a:gd name="connsiteX656" fmla="*/ 2629660 w 3540888"/>
              <a:gd name="connsiteY656" fmla="*/ 246527 h 3540887"/>
              <a:gd name="connsiteX657" fmla="*/ 2634024 w 3540888"/>
              <a:gd name="connsiteY657" fmla="*/ 242520 h 3540887"/>
              <a:gd name="connsiteX658" fmla="*/ 2636172 w 3540888"/>
              <a:gd name="connsiteY658" fmla="*/ 299991 h 3540887"/>
              <a:gd name="connsiteX659" fmla="*/ 2630151 w 3540888"/>
              <a:gd name="connsiteY659" fmla="*/ 288179 h 3540887"/>
              <a:gd name="connsiteX660" fmla="*/ 2636172 w 3540888"/>
              <a:gd name="connsiteY660" fmla="*/ 299991 h 3540887"/>
              <a:gd name="connsiteX661" fmla="*/ 2637164 w 3540888"/>
              <a:gd name="connsiteY661" fmla="*/ 3095352 h 3540887"/>
              <a:gd name="connsiteX662" fmla="*/ 2630269 w 3540888"/>
              <a:gd name="connsiteY662" fmla="*/ 3107371 h 3540887"/>
              <a:gd name="connsiteX663" fmla="*/ 2627972 w 3540888"/>
              <a:gd name="connsiteY663" fmla="*/ 3091343 h 3540887"/>
              <a:gd name="connsiteX664" fmla="*/ 2637164 w 3540888"/>
              <a:gd name="connsiteY664" fmla="*/ 3095352 h 3540887"/>
              <a:gd name="connsiteX665" fmla="*/ 2642537 w 3540888"/>
              <a:gd name="connsiteY665" fmla="*/ 271324 h 3540887"/>
              <a:gd name="connsiteX666" fmla="*/ 2641507 w 3540888"/>
              <a:gd name="connsiteY666" fmla="*/ 274651 h 3540887"/>
              <a:gd name="connsiteX667" fmla="*/ 2640177 w 3540888"/>
              <a:gd name="connsiteY667" fmla="*/ 271442 h 3540887"/>
              <a:gd name="connsiteX668" fmla="*/ 2660199 w 3540888"/>
              <a:gd name="connsiteY668" fmla="*/ 276653 h 3540887"/>
              <a:gd name="connsiteX669" fmla="*/ 2656490 w 3540888"/>
              <a:gd name="connsiteY669" fmla="*/ 281247 h 3540887"/>
              <a:gd name="connsiteX670" fmla="*/ 2655819 w 3540888"/>
              <a:gd name="connsiteY670" fmla="*/ 280868 h 3540887"/>
              <a:gd name="connsiteX671" fmla="*/ 2657396 w 3540888"/>
              <a:gd name="connsiteY671" fmla="*/ 276706 h 3540887"/>
              <a:gd name="connsiteX672" fmla="*/ 2663474 w 3540888"/>
              <a:gd name="connsiteY672" fmla="*/ 294008 h 3540887"/>
              <a:gd name="connsiteX673" fmla="*/ 2661466 w 3540888"/>
              <a:gd name="connsiteY673" fmla="*/ 290070 h 3540887"/>
              <a:gd name="connsiteX674" fmla="*/ 2657978 w 3540888"/>
              <a:gd name="connsiteY674" fmla="*/ 294391 h 3540887"/>
              <a:gd name="connsiteX675" fmla="*/ 2663474 w 3540888"/>
              <a:gd name="connsiteY675" fmla="*/ 294008 h 3540887"/>
              <a:gd name="connsiteX676" fmla="*/ 2669115 w 3540888"/>
              <a:gd name="connsiteY676" fmla="*/ 276495 h 3540887"/>
              <a:gd name="connsiteX677" fmla="*/ 2668507 w 3540888"/>
              <a:gd name="connsiteY677" fmla="*/ 279006 h 3540887"/>
              <a:gd name="connsiteX678" fmla="*/ 2666520 w 3540888"/>
              <a:gd name="connsiteY678" fmla="*/ 279527 h 3540887"/>
              <a:gd name="connsiteX679" fmla="*/ 2664533 w 3540888"/>
              <a:gd name="connsiteY679" fmla="*/ 276572 h 3540887"/>
              <a:gd name="connsiteX680" fmla="*/ 2671639 w 3540888"/>
              <a:gd name="connsiteY680" fmla="*/ 3071306 h 3540887"/>
              <a:gd name="connsiteX681" fmla="*/ 2662444 w 3540888"/>
              <a:gd name="connsiteY681" fmla="*/ 3079320 h 3540887"/>
              <a:gd name="connsiteX682" fmla="*/ 2655551 w 3540888"/>
              <a:gd name="connsiteY682" fmla="*/ 3079320 h 3540887"/>
              <a:gd name="connsiteX683" fmla="*/ 2662444 w 3540888"/>
              <a:gd name="connsiteY683" fmla="*/ 3059286 h 3540887"/>
              <a:gd name="connsiteX684" fmla="*/ 2657848 w 3540888"/>
              <a:gd name="connsiteY684" fmla="*/ 3059287 h 3540887"/>
              <a:gd name="connsiteX685" fmla="*/ 2664743 w 3540888"/>
              <a:gd name="connsiteY685" fmla="*/ 3051273 h 3540887"/>
              <a:gd name="connsiteX686" fmla="*/ 2671639 w 3540888"/>
              <a:gd name="connsiteY686" fmla="*/ 3071306 h 3540887"/>
              <a:gd name="connsiteX687" fmla="*/ 2682449 w 3540888"/>
              <a:gd name="connsiteY687" fmla="*/ 3174529 h 3540887"/>
              <a:gd name="connsiteX688" fmla="*/ 2682087 w 3540888"/>
              <a:gd name="connsiteY688" fmla="*/ 3174271 h 3540887"/>
              <a:gd name="connsiteX689" fmla="*/ 2678204 w 3540888"/>
              <a:gd name="connsiteY689" fmla="*/ 3170991 h 3540887"/>
              <a:gd name="connsiteX690" fmla="*/ 2676209 w 3540888"/>
              <a:gd name="connsiteY690" fmla="*/ 3171998 h 3540887"/>
              <a:gd name="connsiteX691" fmla="*/ 2680830 w 3540888"/>
              <a:gd name="connsiteY691" fmla="*/ 3159465 h 3540887"/>
              <a:gd name="connsiteX692" fmla="*/ 2688710 w 3540888"/>
              <a:gd name="connsiteY692" fmla="*/ 307882 h 3540887"/>
              <a:gd name="connsiteX693" fmla="*/ 2687988 w 3540888"/>
              <a:gd name="connsiteY693" fmla="*/ 308601 h 3540887"/>
              <a:gd name="connsiteX694" fmla="*/ 2687811 w 3540888"/>
              <a:gd name="connsiteY694" fmla="*/ 308473 h 3540887"/>
              <a:gd name="connsiteX695" fmla="*/ 2688539 w 3540888"/>
              <a:gd name="connsiteY695" fmla="*/ 306635 h 3540887"/>
              <a:gd name="connsiteX696" fmla="*/ 2707258 w 3540888"/>
              <a:gd name="connsiteY696" fmla="*/ 286873 h 3540887"/>
              <a:gd name="connsiteX697" fmla="*/ 2704783 w 3540888"/>
              <a:gd name="connsiteY697" fmla="*/ 288066 h 3540887"/>
              <a:gd name="connsiteX698" fmla="*/ 2703969 w 3540888"/>
              <a:gd name="connsiteY698" fmla="*/ 295060 h 3540887"/>
              <a:gd name="connsiteX699" fmla="*/ 2699987 w 3540888"/>
              <a:gd name="connsiteY699" fmla="*/ 296617 h 3540887"/>
              <a:gd name="connsiteX700" fmla="*/ 2685131 w 3540888"/>
              <a:gd name="connsiteY700" fmla="*/ 304632 h 3540887"/>
              <a:gd name="connsiteX701" fmla="*/ 2684029 w 3540888"/>
              <a:gd name="connsiteY701" fmla="*/ 305733 h 3540887"/>
              <a:gd name="connsiteX702" fmla="*/ 2677081 w 3540888"/>
              <a:gd name="connsiteY702" fmla="*/ 300701 h 3540887"/>
              <a:gd name="connsiteX703" fmla="*/ 2669846 w 3540888"/>
              <a:gd name="connsiteY703" fmla="*/ 313940 h 3540887"/>
              <a:gd name="connsiteX704" fmla="*/ 2665479 w 3540888"/>
              <a:gd name="connsiteY704" fmla="*/ 297944 h 3540887"/>
              <a:gd name="connsiteX705" fmla="*/ 2676119 w 3540888"/>
              <a:gd name="connsiteY705" fmla="*/ 289047 h 3540887"/>
              <a:gd name="connsiteX706" fmla="*/ 2668615 w 3540888"/>
              <a:gd name="connsiteY706" fmla="*/ 285494 h 3540887"/>
              <a:gd name="connsiteX707" fmla="*/ 2665303 w 3540888"/>
              <a:gd name="connsiteY707" fmla="*/ 293880 h 3540887"/>
              <a:gd name="connsiteX708" fmla="*/ 2664776 w 3540888"/>
              <a:gd name="connsiteY708" fmla="*/ 281690 h 3540887"/>
              <a:gd name="connsiteX709" fmla="*/ 2668853 w 3540888"/>
              <a:gd name="connsiteY709" fmla="*/ 280385 h 3540887"/>
              <a:gd name="connsiteX710" fmla="*/ 2669430 w 3540888"/>
              <a:gd name="connsiteY710" fmla="*/ 276490 h 3540887"/>
              <a:gd name="connsiteX711" fmla="*/ 2671434 w 3540888"/>
              <a:gd name="connsiteY711" fmla="*/ 276456 h 3540887"/>
              <a:gd name="connsiteX712" fmla="*/ 2677635 w 3540888"/>
              <a:gd name="connsiteY712" fmla="*/ 266563 h 3540887"/>
              <a:gd name="connsiteX713" fmla="*/ 2679817 w 3540888"/>
              <a:gd name="connsiteY713" fmla="*/ 282592 h 3540887"/>
              <a:gd name="connsiteX714" fmla="*/ 2692900 w 3540888"/>
              <a:gd name="connsiteY714" fmla="*/ 270570 h 3540887"/>
              <a:gd name="connsiteX715" fmla="*/ 2699851 w 3540888"/>
              <a:gd name="connsiteY715" fmla="*/ 281527 h 3540887"/>
              <a:gd name="connsiteX716" fmla="*/ 2700618 w 3540888"/>
              <a:gd name="connsiteY716" fmla="*/ 281410 h 3540887"/>
              <a:gd name="connsiteX717" fmla="*/ 2701762 w 3540888"/>
              <a:gd name="connsiteY717" fmla="*/ 287257 h 3540887"/>
              <a:gd name="connsiteX718" fmla="*/ 2701846 w 3540888"/>
              <a:gd name="connsiteY718" fmla="*/ 281902 h 3540887"/>
              <a:gd name="connsiteX719" fmla="*/ 2702623 w 3540888"/>
              <a:gd name="connsiteY719" fmla="*/ 281103 h 3540887"/>
              <a:gd name="connsiteX720" fmla="*/ 2706215 w 3540888"/>
              <a:gd name="connsiteY720" fmla="*/ 280553 h 3540887"/>
              <a:gd name="connsiteX721" fmla="*/ 2708610 w 3540888"/>
              <a:gd name="connsiteY721" fmla="*/ 293246 h 3540887"/>
              <a:gd name="connsiteX722" fmla="*/ 2704118 w 3540888"/>
              <a:gd name="connsiteY722" fmla="*/ 295002 h 3540887"/>
              <a:gd name="connsiteX723" fmla="*/ 2707183 w 3540888"/>
              <a:gd name="connsiteY723" fmla="*/ 290446 h 3540887"/>
              <a:gd name="connsiteX724" fmla="*/ 2714227 w 3540888"/>
              <a:gd name="connsiteY724" fmla="*/ 3121089 h 3540887"/>
              <a:gd name="connsiteX725" fmla="*/ 2708873 w 3540888"/>
              <a:gd name="connsiteY725" fmla="*/ 3113625 h 3540887"/>
              <a:gd name="connsiteX726" fmla="*/ 2711868 w 3540888"/>
              <a:gd name="connsiteY726" fmla="*/ 3124681 h 3540887"/>
              <a:gd name="connsiteX727" fmla="*/ 2714227 w 3540888"/>
              <a:gd name="connsiteY727" fmla="*/ 3121089 h 3540887"/>
              <a:gd name="connsiteX728" fmla="*/ 2725610 w 3540888"/>
              <a:gd name="connsiteY728" fmla="*/ 286599 h 3540887"/>
              <a:gd name="connsiteX729" fmla="*/ 2711450 w 3540888"/>
              <a:gd name="connsiteY729" fmla="*/ 292136 h 3540887"/>
              <a:gd name="connsiteX730" fmla="*/ 2711095 w 3540888"/>
              <a:gd name="connsiteY730" fmla="*/ 290683 h 3540887"/>
              <a:gd name="connsiteX731" fmla="*/ 2716240 w 3540888"/>
              <a:gd name="connsiteY731" fmla="*/ 282169 h 3540887"/>
              <a:gd name="connsiteX732" fmla="*/ 2716152 w 3540888"/>
              <a:gd name="connsiteY732" fmla="*/ 278480 h 3540887"/>
              <a:gd name="connsiteX733" fmla="*/ 2718659 w 3540888"/>
              <a:gd name="connsiteY733" fmla="*/ 277896 h 3540887"/>
              <a:gd name="connsiteX734" fmla="*/ 2725610 w 3540888"/>
              <a:gd name="connsiteY734" fmla="*/ 286599 h 3540887"/>
              <a:gd name="connsiteX735" fmla="*/ 2736461 w 3540888"/>
              <a:gd name="connsiteY735" fmla="*/ 3012121 h 3540887"/>
              <a:gd name="connsiteX736" fmla="*/ 2727269 w 3540888"/>
              <a:gd name="connsiteY736" fmla="*/ 3028149 h 3540887"/>
              <a:gd name="connsiteX737" fmla="*/ 2727269 w 3540888"/>
              <a:gd name="connsiteY737" fmla="*/ 3010935 h 3540887"/>
              <a:gd name="connsiteX738" fmla="*/ 2733885 w 3540888"/>
              <a:gd name="connsiteY738" fmla="*/ 3009874 h 3540887"/>
              <a:gd name="connsiteX739" fmla="*/ 2745656 w 3540888"/>
              <a:gd name="connsiteY739" fmla="*/ 3084248 h 3540887"/>
              <a:gd name="connsiteX740" fmla="*/ 2738761 w 3540888"/>
              <a:gd name="connsiteY740" fmla="*/ 3088257 h 3540887"/>
              <a:gd name="connsiteX741" fmla="*/ 2745656 w 3540888"/>
              <a:gd name="connsiteY741" fmla="*/ 3084248 h 3540887"/>
              <a:gd name="connsiteX742" fmla="*/ 2795689 w 3540888"/>
              <a:gd name="connsiteY742" fmla="*/ 2975750 h 3540887"/>
              <a:gd name="connsiteX743" fmla="*/ 2795086 w 3540888"/>
              <a:gd name="connsiteY743" fmla="*/ 2978377 h 3540887"/>
              <a:gd name="connsiteX744" fmla="*/ 2794715 w 3540888"/>
              <a:gd name="connsiteY744" fmla="*/ 2976364 h 3540887"/>
              <a:gd name="connsiteX745" fmla="*/ 2794988 w 3540888"/>
              <a:gd name="connsiteY745" fmla="*/ 2976322 h 3540887"/>
              <a:gd name="connsiteX746" fmla="*/ 2805410 w 3540888"/>
              <a:gd name="connsiteY746" fmla="*/ 2992083 h 3540887"/>
              <a:gd name="connsiteX747" fmla="*/ 2800814 w 3540888"/>
              <a:gd name="connsiteY747" fmla="*/ 2988078 h 3540887"/>
              <a:gd name="connsiteX748" fmla="*/ 2800814 w 3540888"/>
              <a:gd name="connsiteY748" fmla="*/ 3000097 h 3540887"/>
              <a:gd name="connsiteX749" fmla="*/ 2805410 w 3540888"/>
              <a:gd name="connsiteY749" fmla="*/ 2992083 h 3540887"/>
              <a:gd name="connsiteX750" fmla="*/ 2816681 w 3540888"/>
              <a:gd name="connsiteY750" fmla="*/ 2984069 h 3540887"/>
              <a:gd name="connsiteX751" fmla="*/ 2813740 w 3540888"/>
              <a:gd name="connsiteY751" fmla="*/ 2984070 h 3540887"/>
              <a:gd name="connsiteX752" fmla="*/ 2813219 w 3540888"/>
              <a:gd name="connsiteY752" fmla="*/ 2979716 h 3540887"/>
              <a:gd name="connsiteX753" fmla="*/ 2814847 w 3540888"/>
              <a:gd name="connsiteY753" fmla="*/ 2975032 h 3540887"/>
              <a:gd name="connsiteX754" fmla="*/ 2814972 w 3540888"/>
              <a:gd name="connsiteY754" fmla="*/ 2974385 h 3540887"/>
              <a:gd name="connsiteX755" fmla="*/ 2816424 w 3540888"/>
              <a:gd name="connsiteY755" fmla="*/ 2975136 h 3540887"/>
              <a:gd name="connsiteX756" fmla="*/ 2832068 w 3540888"/>
              <a:gd name="connsiteY756" fmla="*/ 2959055 h 3540887"/>
              <a:gd name="connsiteX757" fmla="*/ 2830825 w 3540888"/>
              <a:gd name="connsiteY757" fmla="*/ 2962199 h 3540887"/>
              <a:gd name="connsiteX758" fmla="*/ 2831877 w 3540888"/>
              <a:gd name="connsiteY758" fmla="*/ 2961820 h 3540887"/>
              <a:gd name="connsiteX759" fmla="*/ 2832199 w 3540888"/>
              <a:gd name="connsiteY759" fmla="*/ 3153994 h 3540887"/>
              <a:gd name="connsiteX760" fmla="*/ 2818627 w 3540888"/>
              <a:gd name="connsiteY760" fmla="*/ 3150370 h 3540887"/>
              <a:gd name="connsiteX761" fmla="*/ 2832199 w 3540888"/>
              <a:gd name="connsiteY761" fmla="*/ 3153994 h 3540887"/>
              <a:gd name="connsiteX762" fmla="*/ 2837837 w 3540888"/>
              <a:gd name="connsiteY762" fmla="*/ 2959671 h 3540887"/>
              <a:gd name="connsiteX763" fmla="*/ 2831877 w 3540888"/>
              <a:gd name="connsiteY763" fmla="*/ 2961820 h 3540887"/>
              <a:gd name="connsiteX764" fmla="*/ 2831856 w 3540888"/>
              <a:gd name="connsiteY764" fmla="*/ 2962127 h 3540887"/>
              <a:gd name="connsiteX765" fmla="*/ 2830825 w 3540888"/>
              <a:gd name="connsiteY765" fmla="*/ 2962199 h 3540887"/>
              <a:gd name="connsiteX766" fmla="*/ 2828468 w 3540888"/>
              <a:gd name="connsiteY766" fmla="*/ 2950135 h 3540887"/>
              <a:gd name="connsiteX767" fmla="*/ 2837450 w 3540888"/>
              <a:gd name="connsiteY767" fmla="*/ 2945432 h 3540887"/>
              <a:gd name="connsiteX768" fmla="*/ 2837837 w 3540888"/>
              <a:gd name="connsiteY768" fmla="*/ 2959671 h 3540887"/>
              <a:gd name="connsiteX769" fmla="*/ 2900744 w 3540888"/>
              <a:gd name="connsiteY769" fmla="*/ 2953258 h 3540887"/>
              <a:gd name="connsiteX770" fmla="*/ 2900405 w 3540888"/>
              <a:gd name="connsiteY770" fmla="*/ 2945444 h 3540887"/>
              <a:gd name="connsiteX771" fmla="*/ 2899150 w 3540888"/>
              <a:gd name="connsiteY771" fmla="*/ 2957287 h 3540887"/>
              <a:gd name="connsiteX772" fmla="*/ 2900744 w 3540888"/>
              <a:gd name="connsiteY772" fmla="*/ 2953258 h 3540887"/>
              <a:gd name="connsiteX773" fmla="*/ 2926103 w 3540888"/>
              <a:gd name="connsiteY773" fmla="*/ 2931832 h 3540887"/>
              <a:gd name="connsiteX774" fmla="*/ 2925853 w 3540888"/>
              <a:gd name="connsiteY774" fmla="*/ 2930411 h 3540887"/>
              <a:gd name="connsiteX775" fmla="*/ 2925406 w 3540888"/>
              <a:gd name="connsiteY775" fmla="*/ 2930965 h 3540887"/>
              <a:gd name="connsiteX776" fmla="*/ 2928913 w 3540888"/>
              <a:gd name="connsiteY776" fmla="*/ 2926607 h 3540887"/>
              <a:gd name="connsiteX777" fmla="*/ 2925228 w 3540888"/>
              <a:gd name="connsiteY777" fmla="*/ 2926864 h 3540887"/>
              <a:gd name="connsiteX778" fmla="*/ 2925853 w 3540888"/>
              <a:gd name="connsiteY778" fmla="*/ 2930411 h 3540887"/>
              <a:gd name="connsiteX779" fmla="*/ 2945847 w 3540888"/>
              <a:gd name="connsiteY779" fmla="*/ 2933653 h 3540887"/>
              <a:gd name="connsiteX780" fmla="*/ 2944781 w 3540888"/>
              <a:gd name="connsiteY780" fmla="*/ 2909041 h 3540887"/>
              <a:gd name="connsiteX781" fmla="*/ 2929446 w 3540888"/>
              <a:gd name="connsiteY781" fmla="*/ 2938912 h 3540887"/>
              <a:gd name="connsiteX782" fmla="*/ 2927358 w 3540888"/>
              <a:gd name="connsiteY782" fmla="*/ 2933399 h 3540887"/>
              <a:gd name="connsiteX783" fmla="*/ 2926103 w 3540888"/>
              <a:gd name="connsiteY783" fmla="*/ 2931832 h 3540887"/>
              <a:gd name="connsiteX784" fmla="*/ 2927374 w 3540888"/>
              <a:gd name="connsiteY784" fmla="*/ 2939056 h 3540887"/>
              <a:gd name="connsiteX785" fmla="*/ 2928136 w 3540888"/>
              <a:gd name="connsiteY785" fmla="*/ 2951346 h 3540887"/>
              <a:gd name="connsiteX786" fmla="*/ 2945847 w 3540888"/>
              <a:gd name="connsiteY786" fmla="*/ 2933653 h 3540887"/>
              <a:gd name="connsiteX787" fmla="*/ 2957878 w 3540888"/>
              <a:gd name="connsiteY787" fmla="*/ 2925758 h 3540887"/>
              <a:gd name="connsiteX788" fmla="*/ 2954016 w 3540888"/>
              <a:gd name="connsiteY788" fmla="*/ 2918191 h 3540887"/>
              <a:gd name="connsiteX789" fmla="*/ 2947305 w 3540888"/>
              <a:gd name="connsiteY789" fmla="*/ 2926496 h 3540887"/>
              <a:gd name="connsiteX790" fmla="*/ 2949425 w 3540888"/>
              <a:gd name="connsiteY790" fmla="*/ 2934675 h 3540887"/>
              <a:gd name="connsiteX791" fmla="*/ 2951166 w 3540888"/>
              <a:gd name="connsiteY791" fmla="*/ 2934063 h 3540887"/>
              <a:gd name="connsiteX792" fmla="*/ 2950659 w 3540888"/>
              <a:gd name="connsiteY792" fmla="*/ 2922343 h 3540887"/>
              <a:gd name="connsiteX793" fmla="*/ 2957878 w 3540888"/>
              <a:gd name="connsiteY793" fmla="*/ 2925758 h 3540887"/>
              <a:gd name="connsiteX794" fmla="*/ 3025250 w 3540888"/>
              <a:gd name="connsiteY794" fmla="*/ 2904343 h 3540887"/>
              <a:gd name="connsiteX795" fmla="*/ 3024168 w 3540888"/>
              <a:gd name="connsiteY795" fmla="*/ 2904886 h 3540887"/>
              <a:gd name="connsiteX796" fmla="*/ 3012033 w 3540888"/>
              <a:gd name="connsiteY796" fmla="*/ 2896945 h 3540887"/>
              <a:gd name="connsiteX797" fmla="*/ 3015367 w 3540888"/>
              <a:gd name="connsiteY797" fmla="*/ 2888440 h 3540887"/>
              <a:gd name="connsiteX798" fmla="*/ 3006503 w 3540888"/>
              <a:gd name="connsiteY798" fmla="*/ 2897332 h 3540887"/>
              <a:gd name="connsiteX799" fmla="*/ 2964625 w 3540888"/>
              <a:gd name="connsiteY799" fmla="*/ 2912662 h 3540887"/>
              <a:gd name="connsiteX800" fmla="*/ 2959630 w 3540888"/>
              <a:gd name="connsiteY800" fmla="*/ 2925420 h 3540887"/>
              <a:gd name="connsiteX801" fmla="*/ 2967303 w 3540888"/>
              <a:gd name="connsiteY801" fmla="*/ 2926435 h 3540887"/>
              <a:gd name="connsiteX802" fmla="*/ 2976225 w 3540888"/>
              <a:gd name="connsiteY802" fmla="*/ 2924261 h 3540887"/>
              <a:gd name="connsiteX803" fmla="*/ 2972360 w 3540888"/>
              <a:gd name="connsiteY803" fmla="*/ 2920395 h 3540887"/>
              <a:gd name="connsiteX804" fmla="*/ 3003349 w 3540888"/>
              <a:gd name="connsiteY804" fmla="*/ 2909959 h 3540887"/>
              <a:gd name="connsiteX805" fmla="*/ 3009238 w 3540888"/>
              <a:gd name="connsiteY805" fmla="*/ 2917821 h 3540887"/>
              <a:gd name="connsiteX806" fmla="*/ 3017335 w 3540888"/>
              <a:gd name="connsiteY806" fmla="*/ 2912602 h 3540887"/>
              <a:gd name="connsiteX807" fmla="*/ 3025319 w 3540888"/>
              <a:gd name="connsiteY807" fmla="*/ 2904308 h 3540887"/>
              <a:gd name="connsiteX808" fmla="*/ 3025299 w 3540888"/>
              <a:gd name="connsiteY808" fmla="*/ 2904291 h 3540887"/>
              <a:gd name="connsiteX809" fmla="*/ 3025250 w 3540888"/>
              <a:gd name="connsiteY809" fmla="*/ 2904343 h 3540887"/>
              <a:gd name="connsiteX810" fmla="*/ 3034520 w 3540888"/>
              <a:gd name="connsiteY810" fmla="*/ 2903647 h 3540887"/>
              <a:gd name="connsiteX811" fmla="*/ 3029683 w 3540888"/>
              <a:gd name="connsiteY811" fmla="*/ 2902111 h 3540887"/>
              <a:gd name="connsiteX812" fmla="*/ 3025319 w 3540888"/>
              <a:gd name="connsiteY812" fmla="*/ 2904308 h 3540887"/>
              <a:gd name="connsiteX813" fmla="*/ 3031559 w 3540888"/>
              <a:gd name="connsiteY813" fmla="*/ 2910058 h 3540887"/>
              <a:gd name="connsiteX814" fmla="*/ 3034520 w 3540888"/>
              <a:gd name="connsiteY814" fmla="*/ 2903647 h 3540887"/>
              <a:gd name="connsiteX815" fmla="*/ 3049172 w 3540888"/>
              <a:gd name="connsiteY815" fmla="*/ 2932120 h 3540887"/>
              <a:gd name="connsiteX816" fmla="*/ 3046147 w 3540888"/>
              <a:gd name="connsiteY816" fmla="*/ 2923516 h 3540887"/>
              <a:gd name="connsiteX817" fmla="*/ 3046654 w 3540888"/>
              <a:gd name="connsiteY817" fmla="*/ 2935235 h 3540887"/>
              <a:gd name="connsiteX818" fmla="*/ 3049172 w 3540888"/>
              <a:gd name="connsiteY818" fmla="*/ 2932120 h 3540887"/>
              <a:gd name="connsiteX819" fmla="*/ 3050615 w 3540888"/>
              <a:gd name="connsiteY819" fmla="*/ 2950142 h 3540887"/>
              <a:gd name="connsiteX820" fmla="*/ 3050518 w 3540888"/>
              <a:gd name="connsiteY820" fmla="*/ 2942802 h 3540887"/>
              <a:gd name="connsiteX821" fmla="*/ 3048588 w 3540888"/>
              <a:gd name="connsiteY821" fmla="*/ 2939018 h 3540887"/>
              <a:gd name="connsiteX822" fmla="*/ 3049263 w 3540888"/>
              <a:gd name="connsiteY822" fmla="*/ 2954644 h 3540887"/>
              <a:gd name="connsiteX823" fmla="*/ 3050615 w 3540888"/>
              <a:gd name="connsiteY823" fmla="*/ 2950142 h 3540887"/>
              <a:gd name="connsiteX824" fmla="*/ 3052868 w 3540888"/>
              <a:gd name="connsiteY824" fmla="*/ 2988743 h 3540887"/>
              <a:gd name="connsiteX825" fmla="*/ 3052494 w 3540888"/>
              <a:gd name="connsiteY825" fmla="*/ 2988459 h 3540887"/>
              <a:gd name="connsiteX826" fmla="*/ 3052135 w 3540888"/>
              <a:gd name="connsiteY826" fmla="*/ 2980157 h 3540887"/>
              <a:gd name="connsiteX827" fmla="*/ 3051630 w 3540888"/>
              <a:gd name="connsiteY827" fmla="*/ 2983835 h 3540887"/>
              <a:gd name="connsiteX828" fmla="*/ 3052167 w 3540888"/>
              <a:gd name="connsiteY828" fmla="*/ 2989514 h 3540887"/>
              <a:gd name="connsiteX829" fmla="*/ 3060420 w 3540888"/>
              <a:gd name="connsiteY829" fmla="*/ 2906192 h 3540887"/>
              <a:gd name="connsiteX830" fmla="*/ 3060026 w 3540888"/>
              <a:gd name="connsiteY830" fmla="*/ 2897076 h 3540887"/>
              <a:gd name="connsiteX831" fmla="*/ 3036633 w 3540888"/>
              <a:gd name="connsiteY831" fmla="*/ 2907853 h 3540887"/>
              <a:gd name="connsiteX832" fmla="*/ 3048601 w 3540888"/>
              <a:gd name="connsiteY832" fmla="*/ 2908731 h 3540887"/>
              <a:gd name="connsiteX833" fmla="*/ 3060420 w 3540888"/>
              <a:gd name="connsiteY833" fmla="*/ 2906192 h 3540887"/>
              <a:gd name="connsiteX834" fmla="*/ 3067090 w 3540888"/>
              <a:gd name="connsiteY834" fmla="*/ 2896974 h 3540887"/>
              <a:gd name="connsiteX835" fmla="*/ 3061619 w 3540888"/>
              <a:gd name="connsiteY835" fmla="*/ 2893046 h 3540887"/>
              <a:gd name="connsiteX836" fmla="*/ 3061712 w 3540888"/>
              <a:gd name="connsiteY836" fmla="*/ 2912437 h 3540887"/>
              <a:gd name="connsiteX837" fmla="*/ 3062548 w 3540888"/>
              <a:gd name="connsiteY837" fmla="*/ 2914533 h 3540887"/>
              <a:gd name="connsiteX838" fmla="*/ 3062177 w 3540888"/>
              <a:gd name="connsiteY838" fmla="*/ 2905939 h 3540887"/>
              <a:gd name="connsiteX839" fmla="*/ 3067090 w 3540888"/>
              <a:gd name="connsiteY839" fmla="*/ 2896974 h 3540887"/>
              <a:gd name="connsiteX840" fmla="*/ 3094424 w 3540888"/>
              <a:gd name="connsiteY840" fmla="*/ 2903679 h 3540887"/>
              <a:gd name="connsiteX841" fmla="*/ 3093941 w 3540888"/>
              <a:gd name="connsiteY841" fmla="*/ 2899746 h 3540887"/>
              <a:gd name="connsiteX842" fmla="*/ 3094242 w 3540888"/>
              <a:gd name="connsiteY842" fmla="*/ 2891330 h 3540887"/>
              <a:gd name="connsiteX843" fmla="*/ 3088772 w 3540888"/>
              <a:gd name="connsiteY843" fmla="*/ 2887513 h 3540887"/>
              <a:gd name="connsiteX844" fmla="*/ 3082269 w 3540888"/>
              <a:gd name="connsiteY844" fmla="*/ 2900561 h 3540887"/>
              <a:gd name="connsiteX845" fmla="*/ 3089119 w 3540888"/>
              <a:gd name="connsiteY845" fmla="*/ 2900609 h 3540887"/>
              <a:gd name="connsiteX846" fmla="*/ 3094966 w 3540888"/>
              <a:gd name="connsiteY846" fmla="*/ 2908072 h 3540887"/>
              <a:gd name="connsiteX847" fmla="*/ 3094785 w 3540888"/>
              <a:gd name="connsiteY847" fmla="*/ 2903887 h 3540887"/>
              <a:gd name="connsiteX848" fmla="*/ 3094424 w 3540888"/>
              <a:gd name="connsiteY848" fmla="*/ 2903679 h 3540887"/>
              <a:gd name="connsiteX849" fmla="*/ 3153911 w 3540888"/>
              <a:gd name="connsiteY849" fmla="*/ 2863094 h 3540887"/>
              <a:gd name="connsiteX850" fmla="*/ 3130676 w 3540888"/>
              <a:gd name="connsiteY850" fmla="*/ 2881174 h 3540887"/>
              <a:gd name="connsiteX851" fmla="*/ 3132515 w 3540888"/>
              <a:gd name="connsiteY851" fmla="*/ 2881045 h 3540887"/>
              <a:gd name="connsiteX852" fmla="*/ 3114274 w 3540888"/>
              <a:gd name="connsiteY852" fmla="*/ 2886433 h 3540887"/>
              <a:gd name="connsiteX853" fmla="*/ 3116472 w 3540888"/>
              <a:gd name="connsiteY853" fmla="*/ 2894508 h 3540887"/>
              <a:gd name="connsiteX854" fmla="*/ 3096208 w 3540888"/>
              <a:gd name="connsiteY854" fmla="*/ 2895923 h 3540887"/>
              <a:gd name="connsiteX855" fmla="*/ 3109457 w 3540888"/>
              <a:gd name="connsiteY855" fmla="*/ 2903226 h 3540887"/>
              <a:gd name="connsiteX856" fmla="*/ 3129797 w 3540888"/>
              <a:gd name="connsiteY856" fmla="*/ 2898913 h 3540887"/>
              <a:gd name="connsiteX857" fmla="*/ 3132431 w 3540888"/>
              <a:gd name="connsiteY857" fmla="*/ 2901201 h 3540887"/>
              <a:gd name="connsiteX858" fmla="*/ 3136604 w 3540888"/>
              <a:gd name="connsiteY858" fmla="*/ 2896610 h 3540887"/>
              <a:gd name="connsiteX859" fmla="*/ 3152776 w 3540888"/>
              <a:gd name="connsiteY859" fmla="*/ 2874984 h 3540887"/>
              <a:gd name="connsiteX860" fmla="*/ 3173627 w 3540888"/>
              <a:gd name="connsiteY860" fmla="*/ 1968180 h 3540887"/>
              <a:gd name="connsiteX861" fmla="*/ 3168366 w 3540888"/>
              <a:gd name="connsiteY861" fmla="*/ 1971989 h 3540887"/>
              <a:gd name="connsiteX862" fmla="*/ 3167956 w 3540888"/>
              <a:gd name="connsiteY862" fmla="*/ 1964504 h 3540887"/>
              <a:gd name="connsiteX863" fmla="*/ 3173627 w 3540888"/>
              <a:gd name="connsiteY863" fmla="*/ 1968180 h 3540887"/>
              <a:gd name="connsiteX864" fmla="*/ 3208076 w 3540888"/>
              <a:gd name="connsiteY864" fmla="*/ 1957625 h 3540887"/>
              <a:gd name="connsiteX865" fmla="*/ 3206774 w 3540888"/>
              <a:gd name="connsiteY865" fmla="*/ 1969944 h 3540887"/>
              <a:gd name="connsiteX866" fmla="*/ 3204414 w 3540888"/>
              <a:gd name="connsiteY866" fmla="*/ 1957881 h 3540887"/>
              <a:gd name="connsiteX867" fmla="*/ 3208076 w 3540888"/>
              <a:gd name="connsiteY867" fmla="*/ 1957625 h 3540887"/>
              <a:gd name="connsiteX868" fmla="*/ 3218643 w 3540888"/>
              <a:gd name="connsiteY868" fmla="*/ 1989496 h 3540887"/>
              <a:gd name="connsiteX869" fmla="*/ 3216811 w 3540888"/>
              <a:gd name="connsiteY869" fmla="*/ 1989624 h 3540887"/>
              <a:gd name="connsiteX870" fmla="*/ 3207653 w 3540888"/>
              <a:gd name="connsiteY870" fmla="*/ 1990263 h 3540887"/>
              <a:gd name="connsiteX871" fmla="*/ 3216107 w 3540888"/>
              <a:gd name="connsiteY871" fmla="*/ 1973369 h 3540887"/>
              <a:gd name="connsiteX872" fmla="*/ 3218643 w 3540888"/>
              <a:gd name="connsiteY872" fmla="*/ 1989496 h 3540887"/>
              <a:gd name="connsiteX873" fmla="*/ 3222009 w 3540888"/>
              <a:gd name="connsiteY873" fmla="*/ 1966055 h 3540887"/>
              <a:gd name="connsiteX874" fmla="*/ 3219947 w 3540888"/>
              <a:gd name="connsiteY874" fmla="*/ 1977174 h 3540887"/>
              <a:gd name="connsiteX875" fmla="*/ 3218115 w 3540888"/>
              <a:gd name="connsiteY875" fmla="*/ 1977302 h 3540887"/>
              <a:gd name="connsiteX876" fmla="*/ 3217587 w 3540888"/>
              <a:gd name="connsiteY876" fmla="*/ 1965111 h 3540887"/>
              <a:gd name="connsiteX877" fmla="*/ 3214275 w 3540888"/>
              <a:gd name="connsiteY877" fmla="*/ 1973497 h 3540887"/>
              <a:gd name="connsiteX878" fmla="*/ 3208603 w 3540888"/>
              <a:gd name="connsiteY878" fmla="*/ 1969816 h 3540887"/>
              <a:gd name="connsiteX879" fmla="*/ 3215699 w 3540888"/>
              <a:gd name="connsiteY879" fmla="*/ 1958622 h 3540887"/>
              <a:gd name="connsiteX880" fmla="*/ 3221098 w 3540888"/>
              <a:gd name="connsiteY880" fmla="*/ 1957313 h 3540887"/>
              <a:gd name="connsiteX881" fmla="*/ 3221485 w 3540888"/>
              <a:gd name="connsiteY881" fmla="*/ 1958025 h 3540887"/>
              <a:gd name="connsiteX882" fmla="*/ 3226979 w 3540888"/>
              <a:gd name="connsiteY882" fmla="*/ 1934796 h 3540887"/>
              <a:gd name="connsiteX883" fmla="*/ 3226335 w 3540888"/>
              <a:gd name="connsiteY883" fmla="*/ 1934234 h 3540887"/>
              <a:gd name="connsiteX884" fmla="*/ 3226524 w 3540888"/>
              <a:gd name="connsiteY884" fmla="*/ 1934011 h 3540887"/>
              <a:gd name="connsiteX885" fmla="*/ 3227448 w 3540888"/>
              <a:gd name="connsiteY885" fmla="*/ 1980727 h 3540887"/>
              <a:gd name="connsiteX886" fmla="*/ 3222131 w 3540888"/>
              <a:gd name="connsiteY886" fmla="*/ 1985176 h 3540887"/>
              <a:gd name="connsiteX887" fmla="*/ 3222259 w 3540888"/>
              <a:gd name="connsiteY887" fmla="*/ 1977524 h 3540887"/>
              <a:gd name="connsiteX888" fmla="*/ 3223653 w 3540888"/>
              <a:gd name="connsiteY888" fmla="*/ 1975298 h 3540887"/>
              <a:gd name="connsiteX889" fmla="*/ 3224814 w 3540888"/>
              <a:gd name="connsiteY889" fmla="*/ 1976604 h 3540887"/>
              <a:gd name="connsiteX890" fmla="*/ 3224429 w 3540888"/>
              <a:gd name="connsiteY890" fmla="*/ 1979919 h 3540887"/>
              <a:gd name="connsiteX891" fmla="*/ 3227448 w 3540888"/>
              <a:gd name="connsiteY891" fmla="*/ 1980727 h 3540887"/>
              <a:gd name="connsiteX892" fmla="*/ 3234453 w 3540888"/>
              <a:gd name="connsiteY892" fmla="*/ 2057682 h 3540887"/>
              <a:gd name="connsiteX893" fmla="*/ 3227303 w 3540888"/>
              <a:gd name="connsiteY893" fmla="*/ 2062259 h 3540887"/>
              <a:gd name="connsiteX894" fmla="*/ 3234453 w 3540888"/>
              <a:gd name="connsiteY894" fmla="*/ 2057682 h 3540887"/>
              <a:gd name="connsiteX895" fmla="*/ 3235978 w 3540888"/>
              <a:gd name="connsiteY895" fmla="*/ 1923068 h 3540887"/>
              <a:gd name="connsiteX896" fmla="*/ 3233904 w 3540888"/>
              <a:gd name="connsiteY896" fmla="*/ 1920656 h 3540887"/>
              <a:gd name="connsiteX897" fmla="*/ 3234377 w 3540888"/>
              <a:gd name="connsiteY897" fmla="*/ 1919205 h 3540887"/>
              <a:gd name="connsiteX898" fmla="*/ 3235326 w 3540888"/>
              <a:gd name="connsiteY898" fmla="*/ 1916783 h 3540887"/>
              <a:gd name="connsiteX899" fmla="*/ 3238791 w 3540888"/>
              <a:gd name="connsiteY899" fmla="*/ 1988089 h 3540887"/>
              <a:gd name="connsiteX900" fmla="*/ 3232692 w 3540888"/>
              <a:gd name="connsiteY900" fmla="*/ 1979152 h 3540887"/>
              <a:gd name="connsiteX901" fmla="*/ 3227286 w 3540888"/>
              <a:gd name="connsiteY901" fmla="*/ 1970024 h 3540887"/>
              <a:gd name="connsiteX902" fmla="*/ 3229129 w 3540888"/>
              <a:gd name="connsiteY902" fmla="*/ 1953950 h 3540887"/>
              <a:gd name="connsiteX903" fmla="*/ 3231741 w 3540888"/>
              <a:gd name="connsiteY903" fmla="*/ 1956212 h 3540887"/>
              <a:gd name="connsiteX904" fmla="*/ 3234285 w 3540888"/>
              <a:gd name="connsiteY904" fmla="*/ 1963906 h 3540887"/>
              <a:gd name="connsiteX905" fmla="*/ 3233899 w 3540888"/>
              <a:gd name="connsiteY905" fmla="*/ 1955012 h 3540887"/>
              <a:gd name="connsiteX906" fmla="*/ 3233767 w 3540888"/>
              <a:gd name="connsiteY906" fmla="*/ 1951969 h 3540887"/>
              <a:gd name="connsiteX907" fmla="*/ 3236173 w 3540888"/>
              <a:gd name="connsiteY907" fmla="*/ 1954135 h 3540887"/>
              <a:gd name="connsiteX908" fmla="*/ 3237561 w 3540888"/>
              <a:gd name="connsiteY908" fmla="*/ 1959644 h 3540887"/>
              <a:gd name="connsiteX909" fmla="*/ 3237913 w 3540888"/>
              <a:gd name="connsiteY909" fmla="*/ 1967770 h 3540887"/>
              <a:gd name="connsiteX910" fmla="*/ 3232416 w 3540888"/>
              <a:gd name="connsiteY910" fmla="*/ 1968153 h 3540887"/>
              <a:gd name="connsiteX911" fmla="*/ 3238791 w 3540888"/>
              <a:gd name="connsiteY911" fmla="*/ 1988089 h 3540887"/>
              <a:gd name="connsiteX912" fmla="*/ 3241471 w 3540888"/>
              <a:gd name="connsiteY912" fmla="*/ 1922685 h 3540887"/>
              <a:gd name="connsiteX913" fmla="*/ 3237807 w 3540888"/>
              <a:gd name="connsiteY913" fmla="*/ 1922941 h 3540887"/>
              <a:gd name="connsiteX914" fmla="*/ 3240909 w 3540888"/>
              <a:gd name="connsiteY914" fmla="*/ 1910634 h 3540887"/>
              <a:gd name="connsiteX915" fmla="*/ 3240949 w 3540888"/>
              <a:gd name="connsiteY915" fmla="*/ 1910622 h 3540887"/>
              <a:gd name="connsiteX916" fmla="*/ 3241405 w 3540888"/>
              <a:gd name="connsiteY916" fmla="*/ 1921161 h 3540887"/>
              <a:gd name="connsiteX917" fmla="*/ 3241471 w 3540888"/>
              <a:gd name="connsiteY917" fmla="*/ 1922685 h 3540887"/>
              <a:gd name="connsiteX918" fmla="*/ 3241957 w 3540888"/>
              <a:gd name="connsiteY918" fmla="*/ 2061237 h 3540887"/>
              <a:gd name="connsiteX919" fmla="*/ 3236110 w 3540888"/>
              <a:gd name="connsiteY919" fmla="*/ 2053490 h 3540887"/>
              <a:gd name="connsiteX920" fmla="*/ 3241430 w 3540888"/>
              <a:gd name="connsiteY920" fmla="*/ 2049041 h 3540887"/>
              <a:gd name="connsiteX921" fmla="*/ 3241957 w 3540888"/>
              <a:gd name="connsiteY921" fmla="*/ 2061237 h 3540887"/>
              <a:gd name="connsiteX922" fmla="*/ 3243979 w 3540888"/>
              <a:gd name="connsiteY922" fmla="*/ 1942903 h 3540887"/>
              <a:gd name="connsiteX923" fmla="*/ 3234989 w 3540888"/>
              <a:gd name="connsiteY923" fmla="*/ 1939368 h 3540887"/>
              <a:gd name="connsiteX924" fmla="*/ 3242008 w 3540888"/>
              <a:gd name="connsiteY924" fmla="*/ 1946489 h 3540887"/>
              <a:gd name="connsiteX925" fmla="*/ 3243979 w 3540888"/>
              <a:gd name="connsiteY925" fmla="*/ 1942903 h 3540887"/>
              <a:gd name="connsiteX926" fmla="*/ 3248922 w 3540888"/>
              <a:gd name="connsiteY926" fmla="*/ 1955048 h 3540887"/>
              <a:gd name="connsiteX927" fmla="*/ 3243415 w 3540888"/>
              <a:gd name="connsiteY927" fmla="*/ 1962837 h 3540887"/>
              <a:gd name="connsiteX928" fmla="*/ 3243764 w 3540888"/>
              <a:gd name="connsiteY928" fmla="*/ 1964425 h 3540887"/>
              <a:gd name="connsiteX929" fmla="*/ 3245318 w 3540888"/>
              <a:gd name="connsiteY929" fmla="*/ 1967055 h 3540887"/>
              <a:gd name="connsiteX930" fmla="*/ 3248922 w 3540888"/>
              <a:gd name="connsiteY930" fmla="*/ 1955048 h 3540887"/>
              <a:gd name="connsiteX931" fmla="*/ 3249884 w 3540888"/>
              <a:gd name="connsiteY931" fmla="*/ 2032151 h 3540887"/>
              <a:gd name="connsiteX932" fmla="*/ 3244387 w 3540888"/>
              <a:gd name="connsiteY932" fmla="*/ 2032535 h 3540887"/>
              <a:gd name="connsiteX933" fmla="*/ 3249884 w 3540888"/>
              <a:gd name="connsiteY933" fmla="*/ 2032151 h 3540887"/>
              <a:gd name="connsiteX934" fmla="*/ 3253475 w 3540888"/>
              <a:gd name="connsiteY934" fmla="*/ 2072659 h 3540887"/>
              <a:gd name="connsiteX935" fmla="*/ 3248957 w 3540888"/>
              <a:gd name="connsiteY935" fmla="*/ 2063804 h 3540887"/>
              <a:gd name="connsiteX936" fmla="*/ 3252947 w 3540888"/>
              <a:gd name="connsiteY936" fmla="*/ 2060469 h 3540887"/>
              <a:gd name="connsiteX937" fmla="*/ 3253475 w 3540888"/>
              <a:gd name="connsiteY937" fmla="*/ 2072659 h 3540887"/>
              <a:gd name="connsiteX938" fmla="*/ 3254485 w 3540888"/>
              <a:gd name="connsiteY938" fmla="*/ 1930581 h 3540887"/>
              <a:gd name="connsiteX939" fmla="*/ 3250695 w 3540888"/>
              <a:gd name="connsiteY939" fmla="*/ 1928174 h 3540887"/>
              <a:gd name="connsiteX940" fmla="*/ 3248824 w 3540888"/>
              <a:gd name="connsiteY940" fmla="*/ 1933316 h 3540887"/>
              <a:gd name="connsiteX941" fmla="*/ 3248087 w 3540888"/>
              <a:gd name="connsiteY941" fmla="*/ 1930615 h 3540887"/>
              <a:gd name="connsiteX942" fmla="*/ 3243419 w 3540888"/>
              <a:gd name="connsiteY942" fmla="*/ 1929961 h 3540887"/>
              <a:gd name="connsiteX943" fmla="*/ 3249925 w 3540888"/>
              <a:gd name="connsiteY943" fmla="*/ 1937344 h 3540887"/>
              <a:gd name="connsiteX944" fmla="*/ 3249104 w 3540888"/>
              <a:gd name="connsiteY944" fmla="*/ 1934342 h 3540887"/>
              <a:gd name="connsiteX945" fmla="*/ 3252211 w 3540888"/>
              <a:gd name="connsiteY945" fmla="*/ 1933947 h 3540887"/>
              <a:gd name="connsiteX946" fmla="*/ 3254485 w 3540888"/>
              <a:gd name="connsiteY946" fmla="*/ 1930581 h 3540887"/>
              <a:gd name="connsiteX947" fmla="*/ 3254676 w 3540888"/>
              <a:gd name="connsiteY947" fmla="*/ 2015512 h 3540887"/>
              <a:gd name="connsiteX948" fmla="*/ 3248652 w 3540888"/>
              <a:gd name="connsiteY948" fmla="*/ 2003701 h 3540887"/>
              <a:gd name="connsiteX949" fmla="*/ 3254676 w 3540888"/>
              <a:gd name="connsiteY949" fmla="*/ 2015512 h 3540887"/>
              <a:gd name="connsiteX950" fmla="*/ 3255246 w 3540888"/>
              <a:gd name="connsiteY950" fmla="*/ 1993147 h 3540887"/>
              <a:gd name="connsiteX951" fmla="*/ 3254734 w 3540888"/>
              <a:gd name="connsiteY951" fmla="*/ 2004178 h 3540887"/>
              <a:gd name="connsiteX952" fmla="*/ 3253875 w 3540888"/>
              <a:gd name="connsiteY952" fmla="*/ 2002318 h 3540887"/>
              <a:gd name="connsiteX953" fmla="*/ 3249957 w 3540888"/>
              <a:gd name="connsiteY953" fmla="*/ 1991384 h 3540887"/>
              <a:gd name="connsiteX954" fmla="*/ 3244637 w 3540888"/>
              <a:gd name="connsiteY954" fmla="*/ 1995832 h 3540887"/>
              <a:gd name="connsiteX955" fmla="*/ 3240621 w 3540888"/>
              <a:gd name="connsiteY955" fmla="*/ 1987962 h 3540887"/>
              <a:gd name="connsiteX956" fmla="*/ 3252413 w 3540888"/>
              <a:gd name="connsiteY956" fmla="*/ 1980516 h 3540887"/>
              <a:gd name="connsiteX957" fmla="*/ 3252971 w 3540888"/>
              <a:gd name="connsiteY957" fmla="*/ 1982359 h 3540887"/>
              <a:gd name="connsiteX958" fmla="*/ 3255246 w 3540888"/>
              <a:gd name="connsiteY958" fmla="*/ 1993147 h 3540887"/>
              <a:gd name="connsiteX959" fmla="*/ 3261680 w 3540888"/>
              <a:gd name="connsiteY959" fmla="*/ 2092464 h 3540887"/>
              <a:gd name="connsiteX960" fmla="*/ 3254178 w 3540888"/>
              <a:gd name="connsiteY960" fmla="*/ 2088915 h 3540887"/>
              <a:gd name="connsiteX961" fmla="*/ 3257490 w 3540888"/>
              <a:gd name="connsiteY961" fmla="*/ 2080529 h 3540887"/>
              <a:gd name="connsiteX962" fmla="*/ 3261680 w 3540888"/>
              <a:gd name="connsiteY962" fmla="*/ 2092464 h 3540887"/>
              <a:gd name="connsiteX963" fmla="*/ 3262566 w 3540888"/>
              <a:gd name="connsiteY963" fmla="*/ 2064001 h 3540887"/>
              <a:gd name="connsiteX964" fmla="*/ 3258113 w 3540888"/>
              <a:gd name="connsiteY964" fmla="*/ 2042763 h 3540887"/>
              <a:gd name="connsiteX965" fmla="*/ 3258392 w 3540888"/>
              <a:gd name="connsiteY965" fmla="*/ 2047929 h 3540887"/>
              <a:gd name="connsiteX966" fmla="*/ 3262566 w 3540888"/>
              <a:gd name="connsiteY966" fmla="*/ 2064001 h 3540887"/>
              <a:gd name="connsiteX967" fmla="*/ 3265621 w 3540888"/>
              <a:gd name="connsiteY967" fmla="*/ 2141102 h 3540887"/>
              <a:gd name="connsiteX968" fmla="*/ 3261462 w 3540888"/>
              <a:gd name="connsiteY968" fmla="*/ 2134513 h 3540887"/>
              <a:gd name="connsiteX969" fmla="*/ 3261256 w 3540888"/>
              <a:gd name="connsiteY969" fmla="*/ 2125102 h 3540887"/>
              <a:gd name="connsiteX970" fmla="*/ 3265621 w 3540888"/>
              <a:gd name="connsiteY970" fmla="*/ 2141102 h 3540887"/>
              <a:gd name="connsiteX971" fmla="*/ 3267396 w 3540888"/>
              <a:gd name="connsiteY971" fmla="*/ 1969789 h 3540887"/>
              <a:gd name="connsiteX972" fmla="*/ 3258778 w 3540888"/>
              <a:gd name="connsiteY972" fmla="*/ 1972298 h 3540887"/>
              <a:gd name="connsiteX973" fmla="*/ 3258533 w 3540888"/>
              <a:gd name="connsiteY973" fmla="*/ 1966083 h 3540887"/>
              <a:gd name="connsiteX974" fmla="*/ 3260302 w 3540888"/>
              <a:gd name="connsiteY974" fmla="*/ 1963620 h 3540887"/>
              <a:gd name="connsiteX975" fmla="*/ 3260370 w 3540888"/>
              <a:gd name="connsiteY975" fmla="*/ 1962182 h 3540887"/>
              <a:gd name="connsiteX976" fmla="*/ 3260665 w 3540888"/>
              <a:gd name="connsiteY976" fmla="*/ 1961720 h 3540887"/>
              <a:gd name="connsiteX977" fmla="*/ 3265405 w 3540888"/>
              <a:gd name="connsiteY977" fmla="*/ 1958276 h 3540887"/>
              <a:gd name="connsiteX978" fmla="*/ 3265913 w 3540888"/>
              <a:gd name="connsiteY978" fmla="*/ 1959428 h 3540887"/>
              <a:gd name="connsiteX979" fmla="*/ 3263379 w 3540888"/>
              <a:gd name="connsiteY979" fmla="*/ 1961914 h 3540887"/>
              <a:gd name="connsiteX980" fmla="*/ 3267396 w 3540888"/>
              <a:gd name="connsiteY980" fmla="*/ 1969789 h 3540887"/>
              <a:gd name="connsiteX981" fmla="*/ 3270482 w 3540888"/>
              <a:gd name="connsiteY981" fmla="*/ 2042684 h 3540887"/>
              <a:gd name="connsiteX982" fmla="*/ 3266439 w 3540888"/>
              <a:gd name="connsiteY982" fmla="*/ 2041145 h 3540887"/>
              <a:gd name="connsiteX983" fmla="*/ 3267144 w 3540888"/>
              <a:gd name="connsiteY983" fmla="*/ 2047226 h 3540887"/>
              <a:gd name="connsiteX984" fmla="*/ 3270143 w 3540888"/>
              <a:gd name="connsiteY984" fmla="*/ 2047620 h 3540887"/>
              <a:gd name="connsiteX985" fmla="*/ 3270482 w 3540888"/>
              <a:gd name="connsiteY985" fmla="*/ 2042684 h 3540887"/>
              <a:gd name="connsiteX986" fmla="*/ 3275248 w 3540888"/>
              <a:gd name="connsiteY986" fmla="*/ 1981468 h 3540887"/>
              <a:gd name="connsiteX987" fmla="*/ 3267923 w 3540888"/>
              <a:gd name="connsiteY987" fmla="*/ 1981978 h 3540887"/>
              <a:gd name="connsiteX988" fmla="*/ 3273240 w 3540888"/>
              <a:gd name="connsiteY988" fmla="*/ 1977531 h 3540887"/>
              <a:gd name="connsiteX989" fmla="*/ 3271629 w 3540888"/>
              <a:gd name="connsiteY989" fmla="*/ 1971095 h 3540887"/>
              <a:gd name="connsiteX990" fmla="*/ 3274691 w 3540888"/>
              <a:gd name="connsiteY990" fmla="*/ 1968592 h 3540887"/>
              <a:gd name="connsiteX991" fmla="*/ 3276894 w 3540888"/>
              <a:gd name="connsiteY991" fmla="*/ 1926220 h 3540887"/>
              <a:gd name="connsiteX992" fmla="*/ 3267702 w 3540888"/>
              <a:gd name="connsiteY992" fmla="*/ 1938239 h 3540887"/>
              <a:gd name="connsiteX993" fmla="*/ 3262244 w 3540888"/>
              <a:gd name="connsiteY993" fmla="*/ 1951763 h 3540887"/>
              <a:gd name="connsiteX994" fmla="*/ 3261092 w 3540888"/>
              <a:gd name="connsiteY994" fmla="*/ 1952462 h 3540887"/>
              <a:gd name="connsiteX995" fmla="*/ 3260302 w 3540888"/>
              <a:gd name="connsiteY995" fmla="*/ 1950798 h 3540887"/>
              <a:gd name="connsiteX996" fmla="*/ 3258533 w 3540888"/>
              <a:gd name="connsiteY996" fmla="*/ 1946359 h 3540887"/>
              <a:gd name="connsiteX997" fmla="*/ 3262577 w 3540888"/>
              <a:gd name="connsiteY997" fmla="*/ 1938471 h 3540887"/>
              <a:gd name="connsiteX998" fmla="*/ 3258533 w 3540888"/>
              <a:gd name="connsiteY998" fmla="*/ 1930580 h 3540887"/>
              <a:gd name="connsiteX999" fmla="*/ 3257269 w 3540888"/>
              <a:gd name="connsiteY999" fmla="*/ 1949811 h 3540887"/>
              <a:gd name="connsiteX1000" fmla="*/ 3256321 w 3540888"/>
              <a:gd name="connsiteY1000" fmla="*/ 1955357 h 3540887"/>
              <a:gd name="connsiteX1001" fmla="*/ 3255745 w 3540888"/>
              <a:gd name="connsiteY1001" fmla="*/ 1955708 h 3540887"/>
              <a:gd name="connsiteX1002" fmla="*/ 3253596 w 3540888"/>
              <a:gd name="connsiteY1002" fmla="*/ 1959127 h 3540887"/>
              <a:gd name="connsiteX1003" fmla="*/ 3253224 w 3540888"/>
              <a:gd name="connsiteY1003" fmla="*/ 1956223 h 3540887"/>
              <a:gd name="connsiteX1004" fmla="*/ 3252733 w 3540888"/>
              <a:gd name="connsiteY1004" fmla="*/ 1956571 h 3540887"/>
              <a:gd name="connsiteX1005" fmla="*/ 3252024 w 3540888"/>
              <a:gd name="connsiteY1005" fmla="*/ 1945035 h 3540887"/>
              <a:gd name="connsiteX1006" fmla="*/ 3250789 w 3540888"/>
              <a:gd name="connsiteY1006" fmla="*/ 1957325 h 3540887"/>
              <a:gd name="connsiteX1007" fmla="*/ 3250906 w 3540888"/>
              <a:gd name="connsiteY1007" fmla="*/ 1957867 h 3540887"/>
              <a:gd name="connsiteX1008" fmla="*/ 3250441 w 3540888"/>
              <a:gd name="connsiteY1008" fmla="*/ 1958196 h 3540887"/>
              <a:gd name="connsiteX1009" fmla="*/ 3251519 w 3540888"/>
              <a:gd name="connsiteY1009" fmla="*/ 1960717 h 3540887"/>
              <a:gd name="connsiteX1010" fmla="*/ 3251795 w 3540888"/>
              <a:gd name="connsiteY1010" fmla="*/ 1961995 h 3540887"/>
              <a:gd name="connsiteX1011" fmla="*/ 3251614 w 3540888"/>
              <a:gd name="connsiteY1011" fmla="*/ 1962282 h 3540887"/>
              <a:gd name="connsiteX1012" fmla="*/ 3252768 w 3540888"/>
              <a:gd name="connsiteY1012" fmla="*/ 1966472 h 3540887"/>
              <a:gd name="connsiteX1013" fmla="*/ 3252464 w 3540888"/>
              <a:gd name="connsiteY1013" fmla="*/ 1970029 h 3540887"/>
              <a:gd name="connsiteX1014" fmla="*/ 3248419 w 3540888"/>
              <a:gd name="connsiteY1014" fmla="*/ 1958196 h 3540887"/>
              <a:gd name="connsiteX1015" fmla="*/ 3249937 w 3540888"/>
              <a:gd name="connsiteY1015" fmla="*/ 1972312 h 3540887"/>
              <a:gd name="connsiteX1016" fmla="*/ 3250383 w 3540888"/>
              <a:gd name="connsiteY1016" fmla="*/ 1973790 h 3540887"/>
              <a:gd name="connsiteX1017" fmla="*/ 3244909 w 3540888"/>
              <a:gd name="connsiteY1017" fmla="*/ 1969638 h 3540887"/>
              <a:gd name="connsiteX1018" fmla="*/ 3243764 w 3540888"/>
              <a:gd name="connsiteY1018" fmla="*/ 1964425 h 3540887"/>
              <a:gd name="connsiteX1019" fmla="*/ 3243094 w 3540888"/>
              <a:gd name="connsiteY1019" fmla="*/ 1963292 h 3540887"/>
              <a:gd name="connsiteX1020" fmla="*/ 3243415 w 3540888"/>
              <a:gd name="connsiteY1020" fmla="*/ 1962837 h 3540887"/>
              <a:gd name="connsiteX1021" fmla="*/ 3240871 w 3540888"/>
              <a:gd name="connsiteY1021" fmla="*/ 1951259 h 3540887"/>
              <a:gd name="connsiteX1022" fmla="*/ 3235755 w 3540888"/>
              <a:gd name="connsiteY1022" fmla="*/ 1946456 h 3540887"/>
              <a:gd name="connsiteX1023" fmla="*/ 3233738 w 3540888"/>
              <a:gd name="connsiteY1023" fmla="*/ 1951304 h 3540887"/>
              <a:gd name="connsiteX1024" fmla="*/ 3233378 w 3540888"/>
              <a:gd name="connsiteY1024" fmla="*/ 1942979 h 3540887"/>
              <a:gd name="connsiteX1025" fmla="*/ 3231222 w 3540888"/>
              <a:gd name="connsiteY1025" fmla="*/ 1947393 h 3540887"/>
              <a:gd name="connsiteX1026" fmla="*/ 3229992 w 3540888"/>
              <a:gd name="connsiteY1026" fmla="*/ 1946425 h 3540887"/>
              <a:gd name="connsiteX1027" fmla="*/ 3230829 w 3540888"/>
              <a:gd name="connsiteY1027" fmla="*/ 1939130 h 3540887"/>
              <a:gd name="connsiteX1028" fmla="*/ 3233017 w 3540888"/>
              <a:gd name="connsiteY1028" fmla="*/ 1939579 h 3540887"/>
              <a:gd name="connsiteX1029" fmla="*/ 3229002 w 3540888"/>
              <a:gd name="connsiteY1029" fmla="*/ 1931705 h 3540887"/>
              <a:gd name="connsiteX1030" fmla="*/ 3248975 w 3540888"/>
              <a:gd name="connsiteY1030" fmla="*/ 1926238 h 3540887"/>
              <a:gd name="connsiteX1031" fmla="*/ 3251760 w 3540888"/>
              <a:gd name="connsiteY1031" fmla="*/ 1905663 h 3540887"/>
              <a:gd name="connsiteX1032" fmla="*/ 3254468 w 3540888"/>
              <a:gd name="connsiteY1032" fmla="*/ 1925854 h 3540887"/>
              <a:gd name="connsiteX1033" fmla="*/ 3257605 w 3540888"/>
              <a:gd name="connsiteY1033" fmla="*/ 1913409 h 3540887"/>
              <a:gd name="connsiteX1034" fmla="*/ 3253590 w 3540888"/>
              <a:gd name="connsiteY1034" fmla="*/ 1905535 h 3540887"/>
              <a:gd name="connsiteX1035" fmla="*/ 3258733 w 3540888"/>
              <a:gd name="connsiteY1035" fmla="*/ 1897025 h 3540887"/>
              <a:gd name="connsiteX1036" fmla="*/ 3259640 w 3540888"/>
              <a:gd name="connsiteY1036" fmla="*/ 1902055 h 3540887"/>
              <a:gd name="connsiteX1037" fmla="*/ 3259525 w 3540888"/>
              <a:gd name="connsiteY1037" fmla="*/ 1908416 h 3540887"/>
              <a:gd name="connsiteX1038" fmla="*/ 3258509 w 3540888"/>
              <a:gd name="connsiteY1038" fmla="*/ 1910187 h 3540887"/>
              <a:gd name="connsiteX1039" fmla="*/ 3259484 w 3540888"/>
              <a:gd name="connsiteY1039" fmla="*/ 1910705 h 3540887"/>
              <a:gd name="connsiteX1040" fmla="*/ 3259437 w 3540888"/>
              <a:gd name="connsiteY1040" fmla="*/ 1913280 h 3540887"/>
              <a:gd name="connsiteX1041" fmla="*/ 3261658 w 3540888"/>
              <a:gd name="connsiteY1041" fmla="*/ 1911859 h 3540887"/>
              <a:gd name="connsiteX1042" fmla="*/ 3265117 w 3540888"/>
              <a:gd name="connsiteY1042" fmla="*/ 1913694 h 3540887"/>
              <a:gd name="connsiteX1043" fmla="*/ 3263253 w 3540888"/>
              <a:gd name="connsiteY1043" fmla="*/ 1925297 h 3540887"/>
              <a:gd name="connsiteX1044" fmla="*/ 3261921 w 3540888"/>
              <a:gd name="connsiteY1044" fmla="*/ 1928670 h 3540887"/>
              <a:gd name="connsiteX1045" fmla="*/ 3264089 w 3540888"/>
              <a:gd name="connsiteY1045" fmla="*/ 1925447 h 3540887"/>
              <a:gd name="connsiteX1046" fmla="*/ 3268851 w 3540888"/>
              <a:gd name="connsiteY1046" fmla="*/ 1921710 h 3540887"/>
              <a:gd name="connsiteX1047" fmla="*/ 3270923 w 3540888"/>
              <a:gd name="connsiteY1047" fmla="*/ 1919000 h 3540887"/>
              <a:gd name="connsiteX1048" fmla="*/ 3270918 w 3540888"/>
              <a:gd name="connsiteY1048" fmla="*/ 1922165 h 3540887"/>
              <a:gd name="connsiteX1049" fmla="*/ 3273543 w 3540888"/>
              <a:gd name="connsiteY1049" fmla="*/ 1931778 h 3540887"/>
              <a:gd name="connsiteX1050" fmla="*/ 3272993 w 3540888"/>
              <a:gd name="connsiteY1050" fmla="*/ 1919082 h 3540887"/>
              <a:gd name="connsiteX1051" fmla="*/ 3272879 w 3540888"/>
              <a:gd name="connsiteY1051" fmla="*/ 1916443 h 3540887"/>
              <a:gd name="connsiteX1052" fmla="*/ 3274597 w 3540888"/>
              <a:gd name="connsiteY1052" fmla="*/ 1914196 h 3540887"/>
              <a:gd name="connsiteX1053" fmla="*/ 3276894 w 3540888"/>
              <a:gd name="connsiteY1053" fmla="*/ 1926220 h 3540887"/>
              <a:gd name="connsiteX1054" fmla="*/ 3278675 w 3540888"/>
              <a:gd name="connsiteY1054" fmla="*/ 2087204 h 3540887"/>
              <a:gd name="connsiteX1055" fmla="*/ 3278340 w 3540888"/>
              <a:gd name="connsiteY1055" fmla="*/ 2095378 h 3540887"/>
              <a:gd name="connsiteX1056" fmla="*/ 3274503 w 3540888"/>
              <a:gd name="connsiteY1056" fmla="*/ 2091569 h 3540887"/>
              <a:gd name="connsiteX1057" fmla="*/ 3277637 w 3540888"/>
              <a:gd name="connsiteY1057" fmla="*/ 2079123 h 3540887"/>
              <a:gd name="connsiteX1058" fmla="*/ 3278675 w 3540888"/>
              <a:gd name="connsiteY1058" fmla="*/ 2087204 h 3540887"/>
              <a:gd name="connsiteX1059" fmla="*/ 3284862 w 3540888"/>
              <a:gd name="connsiteY1059" fmla="*/ 2033782 h 3540887"/>
              <a:gd name="connsiteX1060" fmla="*/ 3284783 w 3540888"/>
              <a:gd name="connsiteY1060" fmla="*/ 2033592 h 3540887"/>
              <a:gd name="connsiteX1061" fmla="*/ 3284745 w 3540888"/>
              <a:gd name="connsiteY1061" fmla="*/ 2033680 h 3540887"/>
              <a:gd name="connsiteX1062" fmla="*/ 3285668 w 3540888"/>
              <a:gd name="connsiteY1062" fmla="*/ 2094866 h 3540887"/>
              <a:gd name="connsiteX1063" fmla="*/ 3279644 w 3540888"/>
              <a:gd name="connsiteY1063" fmla="*/ 2083060 h 3540887"/>
              <a:gd name="connsiteX1064" fmla="*/ 3285668 w 3540888"/>
              <a:gd name="connsiteY1064" fmla="*/ 2094866 h 3540887"/>
              <a:gd name="connsiteX1065" fmla="*/ 3290684 w 3540888"/>
              <a:gd name="connsiteY1065" fmla="*/ 1966291 h 3540887"/>
              <a:gd name="connsiteX1066" fmla="*/ 3286874 w 3540888"/>
              <a:gd name="connsiteY1066" fmla="*/ 1972935 h 3540887"/>
              <a:gd name="connsiteX1067" fmla="*/ 3286089 w 3540888"/>
              <a:gd name="connsiteY1067" fmla="*/ 1972450 h 3540887"/>
              <a:gd name="connsiteX1068" fmla="*/ 3286087 w 3540888"/>
              <a:gd name="connsiteY1068" fmla="*/ 1966790 h 3540887"/>
              <a:gd name="connsiteX1069" fmla="*/ 3286089 w 3540888"/>
              <a:gd name="connsiteY1069" fmla="*/ 1962282 h 3540887"/>
              <a:gd name="connsiteX1070" fmla="*/ 3290684 w 3540888"/>
              <a:gd name="connsiteY1070" fmla="*/ 1966291 h 3540887"/>
              <a:gd name="connsiteX1071" fmla="*/ 3292902 w 3540888"/>
              <a:gd name="connsiteY1071" fmla="*/ 2024896 h 3540887"/>
              <a:gd name="connsiteX1072" fmla="*/ 3292698 w 3540888"/>
              <a:gd name="connsiteY1072" fmla="*/ 2025149 h 3540887"/>
              <a:gd name="connsiteX1073" fmla="*/ 3290004 w 3540888"/>
              <a:gd name="connsiteY1073" fmla="*/ 2025273 h 3540887"/>
              <a:gd name="connsiteX1074" fmla="*/ 3288351 w 3540888"/>
              <a:gd name="connsiteY1074" fmla="*/ 2012515 h 3540887"/>
              <a:gd name="connsiteX1075" fmla="*/ 3292980 w 3540888"/>
              <a:gd name="connsiteY1075" fmla="*/ 960479 h 3540887"/>
              <a:gd name="connsiteX1076" fmla="*/ 3286089 w 3540888"/>
              <a:gd name="connsiteY1076" fmla="*/ 968494 h 3540887"/>
              <a:gd name="connsiteX1077" fmla="*/ 3292980 w 3540888"/>
              <a:gd name="connsiteY1077" fmla="*/ 960479 h 3540887"/>
              <a:gd name="connsiteX1078" fmla="*/ 3296408 w 3540888"/>
              <a:gd name="connsiteY1078" fmla="*/ 2130802 h 3540887"/>
              <a:gd name="connsiteX1079" fmla="*/ 3290563 w 3540888"/>
              <a:gd name="connsiteY1079" fmla="*/ 2123056 h 3540887"/>
              <a:gd name="connsiteX1080" fmla="*/ 3296408 w 3540888"/>
              <a:gd name="connsiteY1080" fmla="*/ 2130802 h 3540887"/>
              <a:gd name="connsiteX1081" fmla="*/ 3298287 w 3540888"/>
              <a:gd name="connsiteY1081" fmla="*/ 1961356 h 3540887"/>
              <a:gd name="connsiteX1082" fmla="*/ 3298230 w 3540888"/>
              <a:gd name="connsiteY1082" fmla="*/ 1963668 h 3540887"/>
              <a:gd name="connsiteX1083" fmla="*/ 3297580 w 3540888"/>
              <a:gd name="connsiteY1083" fmla="*/ 1962281 h 3540887"/>
              <a:gd name="connsiteX1084" fmla="*/ 3299876 w 3540888"/>
              <a:gd name="connsiteY1084" fmla="*/ 2002357 h 3540887"/>
              <a:gd name="connsiteX1085" fmla="*/ 3290684 w 3540888"/>
              <a:gd name="connsiteY1085" fmla="*/ 2018385 h 3540887"/>
              <a:gd name="connsiteX1086" fmla="*/ 3290684 w 3540888"/>
              <a:gd name="connsiteY1086" fmla="*/ 2008268 h 3540887"/>
              <a:gd name="connsiteX1087" fmla="*/ 3290766 w 3540888"/>
              <a:gd name="connsiteY1087" fmla="*/ 2008138 h 3540887"/>
              <a:gd name="connsiteX1088" fmla="*/ 3292409 w 3540888"/>
              <a:gd name="connsiteY1088" fmla="*/ 2000152 h 3540887"/>
              <a:gd name="connsiteX1089" fmla="*/ 3290684 w 3540888"/>
              <a:gd name="connsiteY1089" fmla="*/ 1996547 h 3540887"/>
              <a:gd name="connsiteX1090" fmla="*/ 3290684 w 3540888"/>
              <a:gd name="connsiteY1090" fmla="*/ 1994342 h 3540887"/>
              <a:gd name="connsiteX1091" fmla="*/ 3299876 w 3540888"/>
              <a:gd name="connsiteY1091" fmla="*/ 2002357 h 3540887"/>
              <a:gd name="connsiteX1092" fmla="*/ 3302678 w 3540888"/>
              <a:gd name="connsiteY1092" fmla="*/ 2085542 h 3540887"/>
              <a:gd name="connsiteX1093" fmla="*/ 3300541 w 3540888"/>
              <a:gd name="connsiteY1093" fmla="*/ 2080018 h 3540887"/>
              <a:gd name="connsiteX1094" fmla="*/ 3302462 w 3540888"/>
              <a:gd name="connsiteY1094" fmla="*/ 2083502 h 3540887"/>
              <a:gd name="connsiteX1095" fmla="*/ 3304454 w 3540888"/>
              <a:gd name="connsiteY1095" fmla="*/ 1892173 h 3540887"/>
              <a:gd name="connsiteX1096" fmla="*/ 3302176 w 3540888"/>
              <a:gd name="connsiteY1096" fmla="*/ 1894158 h 3540887"/>
              <a:gd name="connsiteX1097" fmla="*/ 3302475 w 3540888"/>
              <a:gd name="connsiteY1097" fmla="*/ 1885817 h 3540887"/>
              <a:gd name="connsiteX1098" fmla="*/ 3304174 w 3540888"/>
              <a:gd name="connsiteY1098" fmla="*/ 1885698 h 3540887"/>
              <a:gd name="connsiteX1099" fmla="*/ 3306505 w 3540888"/>
              <a:gd name="connsiteY1099" fmla="*/ 1981048 h 3540887"/>
              <a:gd name="connsiteX1100" fmla="*/ 3305335 w 3540888"/>
              <a:gd name="connsiteY1100" fmla="*/ 1987830 h 3540887"/>
              <a:gd name="connsiteX1101" fmla="*/ 3299876 w 3540888"/>
              <a:gd name="connsiteY1101" fmla="*/ 1986328 h 3540887"/>
              <a:gd name="connsiteX1102" fmla="*/ 3303898 w 3540888"/>
              <a:gd name="connsiteY1102" fmla="*/ 1981318 h 3540887"/>
              <a:gd name="connsiteX1103" fmla="*/ 3304011 w 3540888"/>
              <a:gd name="connsiteY1103" fmla="*/ 1979144 h 3540887"/>
              <a:gd name="connsiteX1104" fmla="*/ 3306270 w 3540888"/>
              <a:gd name="connsiteY1104" fmla="*/ 1975610 h 3540887"/>
              <a:gd name="connsiteX1105" fmla="*/ 3306771 w 3540888"/>
              <a:gd name="connsiteY1105" fmla="*/ 1890154 h 3540887"/>
              <a:gd name="connsiteX1106" fmla="*/ 3306612 w 3540888"/>
              <a:gd name="connsiteY1106" fmla="*/ 1890293 h 3540887"/>
              <a:gd name="connsiteX1107" fmla="*/ 3306005 w 3540888"/>
              <a:gd name="connsiteY1107" fmla="*/ 1885571 h 3540887"/>
              <a:gd name="connsiteX1108" fmla="*/ 3306035 w 3540888"/>
              <a:gd name="connsiteY1108" fmla="*/ 1885563 h 3540887"/>
              <a:gd name="connsiteX1109" fmla="*/ 3307046 w 3540888"/>
              <a:gd name="connsiteY1109" fmla="*/ 1950430 h 3540887"/>
              <a:gd name="connsiteX1110" fmla="*/ 3306712 w 3540888"/>
              <a:gd name="connsiteY1110" fmla="*/ 1947829 h 3540887"/>
              <a:gd name="connsiteX1111" fmla="*/ 3306345 w 3540888"/>
              <a:gd name="connsiteY1111" fmla="*/ 1946671 h 3540887"/>
              <a:gd name="connsiteX1112" fmla="*/ 3308175 w 3540888"/>
              <a:gd name="connsiteY1112" fmla="*/ 2105523 h 3540887"/>
              <a:gd name="connsiteX1113" fmla="*/ 3302681 w 3540888"/>
              <a:gd name="connsiteY1113" fmla="*/ 2105906 h 3540887"/>
              <a:gd name="connsiteX1114" fmla="*/ 3300145 w 3540888"/>
              <a:gd name="connsiteY1114" fmla="*/ 2089779 h 3540887"/>
              <a:gd name="connsiteX1115" fmla="*/ 3298841 w 3540888"/>
              <a:gd name="connsiteY1115" fmla="*/ 2102101 h 3540887"/>
              <a:gd name="connsiteX1116" fmla="*/ 3301377 w 3540888"/>
              <a:gd name="connsiteY1116" fmla="*/ 2118224 h 3540887"/>
              <a:gd name="connsiteX1117" fmla="*/ 3292219 w 3540888"/>
              <a:gd name="connsiteY1117" fmla="*/ 2118863 h 3540887"/>
              <a:gd name="connsiteX1118" fmla="*/ 3299017 w 3540888"/>
              <a:gd name="connsiteY1118" fmla="*/ 2106162 h 3540887"/>
              <a:gd name="connsiteX1119" fmla="*/ 3284188 w 3540888"/>
              <a:gd name="connsiteY1119" fmla="*/ 2103124 h 3540887"/>
              <a:gd name="connsiteX1120" fmla="*/ 3290988 w 3540888"/>
              <a:gd name="connsiteY1120" fmla="*/ 2090417 h 3540887"/>
              <a:gd name="connsiteX1121" fmla="*/ 3288629 w 3540888"/>
              <a:gd name="connsiteY1121" fmla="*/ 2078355 h 3540887"/>
              <a:gd name="connsiteX1122" fmla="*/ 3287324 w 3540888"/>
              <a:gd name="connsiteY1122" fmla="*/ 2090673 h 3540887"/>
              <a:gd name="connsiteX1123" fmla="*/ 3282781 w 3540888"/>
              <a:gd name="connsiteY1123" fmla="*/ 2070613 h 3540887"/>
              <a:gd name="connsiteX1124" fmla="*/ 3268128 w 3540888"/>
              <a:gd name="connsiteY1124" fmla="*/ 2071637 h 3540887"/>
              <a:gd name="connsiteX1125" fmla="*/ 3271792 w 3540888"/>
              <a:gd name="connsiteY1125" fmla="*/ 2071381 h 3540887"/>
              <a:gd name="connsiteX1126" fmla="*/ 3271615 w 3540888"/>
              <a:gd name="connsiteY1126" fmla="*/ 2067316 h 3540887"/>
              <a:gd name="connsiteX1127" fmla="*/ 3273799 w 3540888"/>
              <a:gd name="connsiteY1127" fmla="*/ 2075313 h 3540887"/>
              <a:gd name="connsiteX1128" fmla="*/ 3283909 w 3540888"/>
              <a:gd name="connsiteY1128" fmla="*/ 2054230 h 3540887"/>
              <a:gd name="connsiteX1129" fmla="*/ 3287925 w 3540888"/>
              <a:gd name="connsiteY1129" fmla="*/ 2062100 h 3540887"/>
              <a:gd name="connsiteX1130" fmla="*/ 3287398 w 3540888"/>
              <a:gd name="connsiteY1130" fmla="*/ 2049910 h 3540887"/>
              <a:gd name="connsiteX1131" fmla="*/ 3283734 w 3540888"/>
              <a:gd name="connsiteY1131" fmla="*/ 2050165 h 3540887"/>
              <a:gd name="connsiteX1132" fmla="*/ 3274925 w 3540888"/>
              <a:gd name="connsiteY1132" fmla="*/ 2058934 h 3540887"/>
              <a:gd name="connsiteX1133" fmla="*/ 3274398 w 3540888"/>
              <a:gd name="connsiteY1133" fmla="*/ 2046740 h 3540887"/>
              <a:gd name="connsiteX1134" fmla="*/ 3278062 w 3540888"/>
              <a:gd name="connsiteY1134" fmla="*/ 2046484 h 3540887"/>
              <a:gd name="connsiteX1135" fmla="*/ 3272393 w 3540888"/>
              <a:gd name="connsiteY1135" fmla="*/ 2042807 h 3540887"/>
              <a:gd name="connsiteX1136" fmla="*/ 3269080 w 3540888"/>
              <a:gd name="connsiteY1136" fmla="*/ 2051188 h 3540887"/>
              <a:gd name="connsiteX1137" fmla="*/ 3267952 w 3540888"/>
              <a:gd name="connsiteY1137" fmla="*/ 2067572 h 3540887"/>
              <a:gd name="connsiteX1138" fmla="*/ 3267248 w 3540888"/>
              <a:gd name="connsiteY1138" fmla="*/ 2051317 h 3540887"/>
              <a:gd name="connsiteX1139" fmla="*/ 3262983 w 3540888"/>
              <a:gd name="connsiteY1139" fmla="*/ 2080145 h 3540887"/>
              <a:gd name="connsiteX1140" fmla="*/ 3260800 w 3540888"/>
              <a:gd name="connsiteY1140" fmla="*/ 2072148 h 3540887"/>
              <a:gd name="connsiteX1141" fmla="*/ 3262456 w 3540888"/>
              <a:gd name="connsiteY1141" fmla="*/ 2067955 h 3540887"/>
              <a:gd name="connsiteX1142" fmla="*/ 3260096 w 3540888"/>
              <a:gd name="connsiteY1142" fmla="*/ 2055893 h 3540887"/>
              <a:gd name="connsiteX1143" fmla="*/ 3255482 w 3540888"/>
              <a:gd name="connsiteY1143" fmla="*/ 2076592 h 3540887"/>
              <a:gd name="connsiteX1144" fmla="*/ 3253122 w 3540888"/>
              <a:gd name="connsiteY1144" fmla="*/ 2064529 h 3540887"/>
              <a:gd name="connsiteX1145" fmla="*/ 3252771 w 3540888"/>
              <a:gd name="connsiteY1145" fmla="*/ 2056404 h 3540887"/>
              <a:gd name="connsiteX1146" fmla="*/ 3254427 w 3540888"/>
              <a:gd name="connsiteY1146" fmla="*/ 2052211 h 3540887"/>
              <a:gd name="connsiteX1147" fmla="*/ 3258267 w 3540888"/>
              <a:gd name="connsiteY1147" fmla="*/ 2056020 h 3540887"/>
              <a:gd name="connsiteX1148" fmla="*/ 3257387 w 3540888"/>
              <a:gd name="connsiteY1148" fmla="*/ 2035701 h 3540887"/>
              <a:gd name="connsiteX1149" fmla="*/ 3250762 w 3540888"/>
              <a:gd name="connsiteY1149" fmla="*/ 2052467 h 3540887"/>
              <a:gd name="connsiteX1150" fmla="*/ 3242731 w 3540888"/>
              <a:gd name="connsiteY1150" fmla="*/ 2036723 h 3540887"/>
              <a:gd name="connsiteX1151" fmla="*/ 3246747 w 3540888"/>
              <a:gd name="connsiteY1151" fmla="*/ 2044597 h 3540887"/>
              <a:gd name="connsiteX1152" fmla="*/ 3255204 w 3540888"/>
              <a:gd name="connsiteY1152" fmla="*/ 2027702 h 3540887"/>
              <a:gd name="connsiteX1153" fmla="*/ 3254852 w 3540888"/>
              <a:gd name="connsiteY1153" fmla="*/ 2019574 h 3540887"/>
              <a:gd name="connsiteX1154" fmla="*/ 3260345 w 3540888"/>
              <a:gd name="connsiteY1154" fmla="*/ 2019190 h 3540887"/>
              <a:gd name="connsiteX1155" fmla="*/ 3270385 w 3540888"/>
              <a:gd name="connsiteY1155" fmla="*/ 2038869 h 3540887"/>
              <a:gd name="connsiteX1156" fmla="*/ 3273518 w 3540888"/>
              <a:gd name="connsiteY1156" fmla="*/ 2026424 h 3540887"/>
              <a:gd name="connsiteX1157" fmla="*/ 3277534 w 3540888"/>
              <a:gd name="connsiteY1157" fmla="*/ 2034294 h 3540887"/>
              <a:gd name="connsiteX1158" fmla="*/ 3279894 w 3540888"/>
              <a:gd name="connsiteY1158" fmla="*/ 2046356 h 3540887"/>
              <a:gd name="connsiteX1159" fmla="*/ 3283382 w 3540888"/>
              <a:gd name="connsiteY1159" fmla="*/ 2042040 h 3540887"/>
              <a:gd name="connsiteX1160" fmla="*/ 3281374 w 3540888"/>
              <a:gd name="connsiteY1160" fmla="*/ 2038103 h 3540887"/>
              <a:gd name="connsiteX1161" fmla="*/ 3284012 w 3540888"/>
              <a:gd name="connsiteY1161" fmla="*/ 2035370 h 3540887"/>
              <a:gd name="connsiteX1162" fmla="*/ 3284745 w 3540888"/>
              <a:gd name="connsiteY1162" fmla="*/ 2033680 h 3540887"/>
              <a:gd name="connsiteX1163" fmla="*/ 3276267 w 3540888"/>
              <a:gd name="connsiteY1163" fmla="*/ 2026232 h 3540887"/>
              <a:gd name="connsiteX1164" fmla="*/ 3267146 w 3540888"/>
              <a:gd name="connsiteY1164" fmla="*/ 2006487 h 3540887"/>
              <a:gd name="connsiteX1165" fmla="*/ 3267497 w 3540888"/>
              <a:gd name="connsiteY1165" fmla="*/ 2014617 h 3540887"/>
              <a:gd name="connsiteX1166" fmla="*/ 3265666 w 3540888"/>
              <a:gd name="connsiteY1166" fmla="*/ 2014745 h 3540887"/>
              <a:gd name="connsiteX1167" fmla="*/ 3267849 w 3540888"/>
              <a:gd name="connsiteY1167" fmla="*/ 2022743 h 3540887"/>
              <a:gd name="connsiteX1168" fmla="*/ 3261826 w 3540888"/>
              <a:gd name="connsiteY1168" fmla="*/ 2010936 h 3540887"/>
              <a:gd name="connsiteX1169" fmla="*/ 3263305 w 3540888"/>
              <a:gd name="connsiteY1169" fmla="*/ 2002678 h 3540887"/>
              <a:gd name="connsiteX1170" fmla="*/ 3259466 w 3540888"/>
              <a:gd name="connsiteY1170" fmla="*/ 1998873 h 3540887"/>
              <a:gd name="connsiteX1171" fmla="*/ 3256157 w 3540888"/>
              <a:gd name="connsiteY1171" fmla="*/ 2007255 h 3540887"/>
              <a:gd name="connsiteX1172" fmla="*/ 3255582 w 3540888"/>
              <a:gd name="connsiteY1172" fmla="*/ 2006013 h 3540887"/>
              <a:gd name="connsiteX1173" fmla="*/ 3258532 w 3540888"/>
              <a:gd name="connsiteY1173" fmla="*/ 1996659 h 3540887"/>
              <a:gd name="connsiteX1174" fmla="*/ 3262577 w 3540888"/>
              <a:gd name="connsiteY1174" fmla="*/ 1989758 h 3540887"/>
              <a:gd name="connsiteX1175" fmla="*/ 3256511 w 3540888"/>
              <a:gd name="connsiteY1175" fmla="*/ 1985812 h 3540887"/>
              <a:gd name="connsiteX1176" fmla="*/ 3259011 w 3540888"/>
              <a:gd name="connsiteY1176" fmla="*/ 1978981 h 3540887"/>
              <a:gd name="connsiteX1177" fmla="*/ 3263276 w 3540888"/>
              <a:gd name="connsiteY1177" fmla="*/ 1980073 h 3540887"/>
              <a:gd name="connsiteX1178" fmla="*/ 3268274 w 3540888"/>
              <a:gd name="connsiteY1178" fmla="*/ 1990104 h 3540887"/>
              <a:gd name="connsiteX1179" fmla="*/ 3279088 w 3540888"/>
              <a:gd name="connsiteY1179" fmla="*/ 1985276 h 3540887"/>
              <a:gd name="connsiteX1180" fmla="*/ 3278736 w 3540888"/>
              <a:gd name="connsiteY1180" fmla="*/ 1977147 h 3540887"/>
              <a:gd name="connsiteX1181" fmla="*/ 3275931 w 3540888"/>
              <a:gd name="connsiteY1181" fmla="*/ 1970719 h 3540887"/>
              <a:gd name="connsiteX1182" fmla="*/ 3275479 w 3540888"/>
              <a:gd name="connsiteY1182" fmla="*/ 1967948 h 3540887"/>
              <a:gd name="connsiteX1183" fmla="*/ 3276895 w 3540888"/>
              <a:gd name="connsiteY1183" fmla="*/ 1966791 h 3540887"/>
              <a:gd name="connsiteX1184" fmla="*/ 3277189 w 3540888"/>
              <a:gd name="connsiteY1184" fmla="*/ 1966803 h 3540887"/>
              <a:gd name="connsiteX1185" fmla="*/ 3280983 w 3540888"/>
              <a:gd name="connsiteY1185" fmla="*/ 1978900 h 3540887"/>
              <a:gd name="connsiteX1186" fmla="*/ 3285592 w 3540888"/>
              <a:gd name="connsiteY1186" fmla="*/ 2001466 h 3540887"/>
              <a:gd name="connsiteX1187" fmla="*/ 3284890 w 3540888"/>
              <a:gd name="connsiteY1187" fmla="*/ 1985239 h 3540887"/>
              <a:gd name="connsiteX1188" fmla="*/ 3289971 w 3540888"/>
              <a:gd name="connsiteY1188" fmla="*/ 1976748 h 3540887"/>
              <a:gd name="connsiteX1189" fmla="*/ 3292458 w 3540888"/>
              <a:gd name="connsiteY1189" fmla="*/ 1978378 h 3540887"/>
              <a:gd name="connsiteX1190" fmla="*/ 3295281 w 3540888"/>
              <a:gd name="connsiteY1190" fmla="*/ 1986328 h 3540887"/>
              <a:gd name="connsiteX1191" fmla="*/ 3296752 w 3540888"/>
              <a:gd name="connsiteY1191" fmla="*/ 1981193 h 3540887"/>
              <a:gd name="connsiteX1192" fmla="*/ 3298383 w 3540888"/>
              <a:gd name="connsiteY1192" fmla="*/ 1982263 h 3540887"/>
              <a:gd name="connsiteX1193" fmla="*/ 3299719 w 3540888"/>
              <a:gd name="connsiteY1193" fmla="*/ 1982044 h 3540887"/>
              <a:gd name="connsiteX1194" fmla="*/ 3299876 w 3540888"/>
              <a:gd name="connsiteY1194" fmla="*/ 1982319 h 3540887"/>
              <a:gd name="connsiteX1195" fmla="*/ 3297580 w 3540888"/>
              <a:gd name="connsiteY1195" fmla="*/ 1990333 h 3540887"/>
              <a:gd name="connsiteX1196" fmla="*/ 3290109 w 3540888"/>
              <a:gd name="connsiteY1196" fmla="*/ 1992337 h 3540887"/>
              <a:gd name="connsiteX1197" fmla="*/ 3289570 w 3540888"/>
              <a:gd name="connsiteY1197" fmla="*/ 1994218 h 3540887"/>
              <a:gd name="connsiteX1198" fmla="*/ 3288765 w 3540888"/>
              <a:gd name="connsiteY1198" fmla="*/ 1992534 h 3540887"/>
              <a:gd name="connsiteX1199" fmla="*/ 3287122 w 3540888"/>
              <a:gd name="connsiteY1199" fmla="*/ 2000520 h 3540887"/>
              <a:gd name="connsiteX1200" fmla="*/ 3287523 w 3540888"/>
              <a:gd name="connsiteY1200" fmla="*/ 2001359 h 3540887"/>
              <a:gd name="connsiteX1201" fmla="*/ 3286089 w 3540888"/>
              <a:gd name="connsiteY1201" fmla="*/ 2006361 h 3540887"/>
              <a:gd name="connsiteX1202" fmla="*/ 3286235 w 3540888"/>
              <a:gd name="connsiteY1202" fmla="*/ 2006759 h 3540887"/>
              <a:gd name="connsiteX1203" fmla="*/ 3285189 w 3540888"/>
              <a:gd name="connsiteY1203" fmla="*/ 2004209 h 3540887"/>
              <a:gd name="connsiteX1204" fmla="*/ 3279264 w 3540888"/>
              <a:gd name="connsiteY1204" fmla="*/ 1989337 h 3540887"/>
              <a:gd name="connsiteX1205" fmla="*/ 3273944 w 3540888"/>
              <a:gd name="connsiteY1205" fmla="*/ 1993786 h 3540887"/>
              <a:gd name="connsiteX1206" fmla="*/ 3274648 w 3540888"/>
              <a:gd name="connsiteY1206" fmla="*/ 2010041 h 3540887"/>
              <a:gd name="connsiteX1207" fmla="*/ 3279791 w 3540888"/>
              <a:gd name="connsiteY1207" fmla="*/ 2001528 h 3540887"/>
              <a:gd name="connsiteX1208" fmla="*/ 3283807 w 3540888"/>
              <a:gd name="connsiteY1208" fmla="*/ 2009401 h 3540887"/>
              <a:gd name="connsiteX1209" fmla="*/ 3276831 w 3540888"/>
              <a:gd name="connsiteY1209" fmla="*/ 2018038 h 3540887"/>
              <a:gd name="connsiteX1210" fmla="*/ 3272815 w 3540888"/>
              <a:gd name="connsiteY1210" fmla="*/ 2010169 h 3540887"/>
              <a:gd name="connsiteX1211" fmla="*/ 3281494 w 3540888"/>
              <a:gd name="connsiteY1211" fmla="*/ 2025611 h 3540887"/>
              <a:gd name="connsiteX1212" fmla="*/ 3284783 w 3540888"/>
              <a:gd name="connsiteY1212" fmla="*/ 2033592 h 3540887"/>
              <a:gd name="connsiteX1213" fmla="*/ 3286518 w 3540888"/>
              <a:gd name="connsiteY1213" fmla="*/ 2029594 h 3540887"/>
              <a:gd name="connsiteX1214" fmla="*/ 3282151 w 3540888"/>
              <a:gd name="connsiteY1214" fmla="*/ 2013594 h 3540887"/>
              <a:gd name="connsiteX1215" fmla="*/ 3286167 w 3540888"/>
              <a:gd name="connsiteY1215" fmla="*/ 2021464 h 3540887"/>
              <a:gd name="connsiteX1216" fmla="*/ 3288351 w 3540888"/>
              <a:gd name="connsiteY1216" fmla="*/ 2029466 h 3540887"/>
              <a:gd name="connsiteX1217" fmla="*/ 3292862 w 3540888"/>
              <a:gd name="connsiteY1217" fmla="*/ 2027621 h 3540887"/>
              <a:gd name="connsiteX1218" fmla="*/ 3294416 w 3540888"/>
              <a:gd name="connsiteY1218" fmla="*/ 2028024 h 3540887"/>
              <a:gd name="connsiteX1219" fmla="*/ 3302176 w 3540888"/>
              <a:gd name="connsiteY1219" fmla="*/ 2042427 h 3540887"/>
              <a:gd name="connsiteX1220" fmla="*/ 3295281 w 3540888"/>
              <a:gd name="connsiteY1220" fmla="*/ 2034413 h 3540887"/>
              <a:gd name="connsiteX1221" fmla="*/ 3290970 w 3540888"/>
              <a:gd name="connsiteY1221" fmla="*/ 2035415 h 3540887"/>
              <a:gd name="connsiteX1222" fmla="*/ 3289432 w 3540888"/>
              <a:gd name="connsiteY1222" fmla="*/ 2035520 h 3540887"/>
              <a:gd name="connsiteX1223" fmla="*/ 3288612 w 3540888"/>
              <a:gd name="connsiteY1223" fmla="*/ 2032794 h 3540887"/>
              <a:gd name="connsiteX1224" fmla="*/ 3287222 w 3540888"/>
              <a:gd name="connsiteY1224" fmla="*/ 2041515 h 3540887"/>
              <a:gd name="connsiteX1225" fmla="*/ 3291116 w 3540888"/>
              <a:gd name="connsiteY1225" fmla="*/ 2049862 h 3540887"/>
              <a:gd name="connsiteX1226" fmla="*/ 3291303 w 3540888"/>
              <a:gd name="connsiteY1226" fmla="*/ 2054159 h 3540887"/>
              <a:gd name="connsiteX1227" fmla="*/ 3292065 w 3540888"/>
              <a:gd name="connsiteY1227" fmla="*/ 2045344 h 3540887"/>
              <a:gd name="connsiteX1228" fmla="*/ 3294706 w 3540888"/>
              <a:gd name="connsiteY1228" fmla="*/ 2047438 h 3540887"/>
              <a:gd name="connsiteX1229" fmla="*/ 3297580 w 3540888"/>
              <a:gd name="connsiteY1229" fmla="*/ 2058455 h 3540887"/>
              <a:gd name="connsiteX1230" fmla="*/ 3295281 w 3540888"/>
              <a:gd name="connsiteY1230" fmla="*/ 2070479 h 3540887"/>
              <a:gd name="connsiteX1231" fmla="*/ 3297966 w 3540888"/>
              <a:gd name="connsiteY1231" fmla="*/ 2075349 h 3540887"/>
              <a:gd name="connsiteX1232" fmla="*/ 3298046 w 3540888"/>
              <a:gd name="connsiteY1232" fmla="*/ 2081238 h 3540887"/>
              <a:gd name="connsiteX1233" fmla="*/ 3296599 w 3540888"/>
              <a:gd name="connsiteY1233" fmla="*/ 2086118 h 3540887"/>
              <a:gd name="connsiteX1234" fmla="*/ 3292459 w 3540888"/>
              <a:gd name="connsiteY1234" fmla="*/ 2077917 h 3540887"/>
              <a:gd name="connsiteX1235" fmla="*/ 3291120 w 3540888"/>
              <a:gd name="connsiteY1235" fmla="*/ 2090745 h 3540887"/>
              <a:gd name="connsiteX1236" fmla="*/ 3295078 w 3540888"/>
              <a:gd name="connsiteY1236" fmla="*/ 2094710 h 3540887"/>
              <a:gd name="connsiteX1237" fmla="*/ 3298854 w 3540888"/>
              <a:gd name="connsiteY1237" fmla="*/ 2094447 h 3540887"/>
              <a:gd name="connsiteX1238" fmla="*/ 3300193 w 3540888"/>
              <a:gd name="connsiteY1238" fmla="*/ 2081617 h 3540887"/>
              <a:gd name="connsiteX1239" fmla="*/ 3302333 w 3540888"/>
              <a:gd name="connsiteY1239" fmla="*/ 2087309 h 3540887"/>
              <a:gd name="connsiteX1240" fmla="*/ 3302946 w 3540888"/>
              <a:gd name="connsiteY1240" fmla="*/ 2088080 h 3540887"/>
              <a:gd name="connsiteX1241" fmla="*/ 3304473 w 3540888"/>
              <a:gd name="connsiteY1241" fmla="*/ 2102535 h 3540887"/>
              <a:gd name="connsiteX1242" fmla="*/ 3306062 w 3540888"/>
              <a:gd name="connsiteY1242" fmla="*/ 2101381 h 3540887"/>
              <a:gd name="connsiteX1243" fmla="*/ 3306168 w 3540888"/>
              <a:gd name="connsiteY1243" fmla="*/ 2101588 h 3540887"/>
              <a:gd name="connsiteX1244" fmla="*/ 3308175 w 3540888"/>
              <a:gd name="connsiteY1244" fmla="*/ 2105523 h 3540887"/>
              <a:gd name="connsiteX1245" fmla="*/ 3309071 w 3540888"/>
              <a:gd name="connsiteY1245" fmla="*/ 2074484 h 3540887"/>
              <a:gd name="connsiteX1246" fmla="*/ 3302176 w 3540888"/>
              <a:gd name="connsiteY1246" fmla="*/ 2078493 h 3540887"/>
              <a:gd name="connsiteX1247" fmla="*/ 3309071 w 3540888"/>
              <a:gd name="connsiteY1247" fmla="*/ 2074484 h 3540887"/>
              <a:gd name="connsiteX1248" fmla="*/ 3311368 w 3540888"/>
              <a:gd name="connsiteY1248" fmla="*/ 2095454 h 3540887"/>
              <a:gd name="connsiteX1249" fmla="*/ 3311167 w 3540888"/>
              <a:gd name="connsiteY1249" fmla="*/ 2094841 h 3540887"/>
              <a:gd name="connsiteX1250" fmla="*/ 3311368 w 3540888"/>
              <a:gd name="connsiteY1250" fmla="*/ 2094521 h 3540887"/>
              <a:gd name="connsiteX1251" fmla="*/ 3311369 w 3540888"/>
              <a:gd name="connsiteY1251" fmla="*/ 2111785 h 3540887"/>
              <a:gd name="connsiteX1252" fmla="*/ 3310182 w 3540888"/>
              <a:gd name="connsiteY1252" fmla="*/ 2109460 h 3540887"/>
              <a:gd name="connsiteX1253" fmla="*/ 3311369 w 3540888"/>
              <a:gd name="connsiteY1253" fmla="*/ 2108468 h 3540887"/>
              <a:gd name="connsiteX1254" fmla="*/ 3311369 w 3540888"/>
              <a:gd name="connsiteY1254" fmla="*/ 2109549 h 3540887"/>
              <a:gd name="connsiteX1255" fmla="*/ 3314664 w 3540888"/>
              <a:gd name="connsiteY1255" fmla="*/ 905902 h 3540887"/>
              <a:gd name="connsiteX1256" fmla="*/ 3310825 w 3540888"/>
              <a:gd name="connsiteY1256" fmla="*/ 899584 h 3540887"/>
              <a:gd name="connsiteX1257" fmla="*/ 3306771 w 3540888"/>
              <a:gd name="connsiteY1257" fmla="*/ 900370 h 3540887"/>
              <a:gd name="connsiteX1258" fmla="*/ 3313954 w 3540888"/>
              <a:gd name="connsiteY1258" fmla="*/ 906381 h 3540887"/>
              <a:gd name="connsiteX1259" fmla="*/ 3315678 w 3540888"/>
              <a:gd name="connsiteY1259" fmla="*/ 2109076 h 3540887"/>
              <a:gd name="connsiteX1260" fmla="*/ 3314197 w 3540888"/>
              <a:gd name="connsiteY1260" fmla="*/ 2117329 h 3540887"/>
              <a:gd name="connsiteX1261" fmla="*/ 3312613 w 3540888"/>
              <a:gd name="connsiteY1261" fmla="*/ 2114223 h 3540887"/>
              <a:gd name="connsiteX1262" fmla="*/ 3314240 w 3540888"/>
              <a:gd name="connsiteY1262" fmla="*/ 2108548 h 3540887"/>
              <a:gd name="connsiteX1263" fmla="*/ 3318283 w 3540888"/>
              <a:gd name="connsiteY1263" fmla="*/ 1985469 h 3540887"/>
              <a:gd name="connsiteX1264" fmla="*/ 3312966 w 3540888"/>
              <a:gd name="connsiteY1264" fmla="*/ 1954494 h 3540887"/>
              <a:gd name="connsiteX1265" fmla="*/ 3309677 w 3540888"/>
              <a:gd name="connsiteY1265" fmla="*/ 1970397 h 3540887"/>
              <a:gd name="connsiteX1266" fmla="*/ 3318283 w 3540888"/>
              <a:gd name="connsiteY1266" fmla="*/ 1985469 h 3540887"/>
              <a:gd name="connsiteX1267" fmla="*/ 3320560 w 3540888"/>
              <a:gd name="connsiteY1267" fmla="*/ 2110549 h 3540887"/>
              <a:gd name="connsiteX1268" fmla="*/ 3317455 w 3540888"/>
              <a:gd name="connsiteY1268" fmla="*/ 2112355 h 3540887"/>
              <a:gd name="connsiteX1269" fmla="*/ 3316114 w 3540888"/>
              <a:gd name="connsiteY1269" fmla="*/ 2108536 h 3540887"/>
              <a:gd name="connsiteX1270" fmla="*/ 3316743 w 3540888"/>
              <a:gd name="connsiteY1270" fmla="*/ 2103893 h 3540887"/>
              <a:gd name="connsiteX1271" fmla="*/ 3320793 w 3540888"/>
              <a:gd name="connsiteY1271" fmla="*/ 1961785 h 3540887"/>
              <a:gd name="connsiteX1272" fmla="*/ 3317099 w 3540888"/>
              <a:gd name="connsiteY1272" fmla="*/ 1958125 h 3540887"/>
              <a:gd name="connsiteX1273" fmla="*/ 3319861 w 3540888"/>
              <a:gd name="connsiteY1273" fmla="*/ 1965768 h 3540887"/>
              <a:gd name="connsiteX1274" fmla="*/ 3320793 w 3540888"/>
              <a:gd name="connsiteY1274" fmla="*/ 1961785 h 3540887"/>
              <a:gd name="connsiteX1275" fmla="*/ 3320848 w 3540888"/>
              <a:gd name="connsiteY1275" fmla="*/ 918903 h 3540887"/>
              <a:gd name="connsiteX1276" fmla="*/ 3320682 w 3540888"/>
              <a:gd name="connsiteY1276" fmla="*/ 916553 h 3540887"/>
              <a:gd name="connsiteX1277" fmla="*/ 3320560 w 3540888"/>
              <a:gd name="connsiteY1277" fmla="*/ 916400 h 3540887"/>
              <a:gd name="connsiteX1278" fmla="*/ 3320646 w 3540888"/>
              <a:gd name="connsiteY1278" fmla="*/ 916054 h 3540887"/>
              <a:gd name="connsiteX1279" fmla="*/ 3320622 w 3540888"/>
              <a:gd name="connsiteY1279" fmla="*/ 915710 h 3540887"/>
              <a:gd name="connsiteX1280" fmla="*/ 3318978 w 3540888"/>
              <a:gd name="connsiteY1280" fmla="*/ 913004 h 3540887"/>
              <a:gd name="connsiteX1281" fmla="*/ 3318262 w 3540888"/>
              <a:gd name="connsiteY1281" fmla="*/ 912390 h 3540887"/>
              <a:gd name="connsiteX1282" fmla="*/ 3304473 w 3540888"/>
              <a:gd name="connsiteY1282" fmla="*/ 936437 h 3540887"/>
              <a:gd name="connsiteX1283" fmla="*/ 3318262 w 3540888"/>
              <a:gd name="connsiteY1283" fmla="*/ 928423 h 3540887"/>
              <a:gd name="connsiteX1284" fmla="*/ 3320848 w 3540888"/>
              <a:gd name="connsiteY1284" fmla="*/ 918903 h 3540887"/>
              <a:gd name="connsiteX1285" fmla="*/ 3320931 w 3540888"/>
              <a:gd name="connsiteY1285" fmla="*/ 2003648 h 3540887"/>
              <a:gd name="connsiteX1286" fmla="*/ 3317248 w 3540888"/>
              <a:gd name="connsiteY1286" fmla="*/ 2010114 h 3540887"/>
              <a:gd name="connsiteX1287" fmla="*/ 3316618 w 3540888"/>
              <a:gd name="connsiteY1287" fmla="*/ 2012342 h 3540887"/>
              <a:gd name="connsiteX1288" fmla="*/ 3311368 w 3540888"/>
              <a:gd name="connsiteY1288" fmla="*/ 2002357 h 3540887"/>
              <a:gd name="connsiteX1289" fmla="*/ 3320560 w 3540888"/>
              <a:gd name="connsiteY1289" fmla="*/ 2002356 h 3540887"/>
              <a:gd name="connsiteX1290" fmla="*/ 3322583 w 3540888"/>
              <a:gd name="connsiteY1290" fmla="*/ 918938 h 3540887"/>
              <a:gd name="connsiteX1291" fmla="*/ 3320700 w 3540888"/>
              <a:gd name="connsiteY1291" fmla="*/ 915839 h 3540887"/>
              <a:gd name="connsiteX1292" fmla="*/ 3320646 w 3540888"/>
              <a:gd name="connsiteY1292" fmla="*/ 916054 h 3540887"/>
              <a:gd name="connsiteX1293" fmla="*/ 3320682 w 3540888"/>
              <a:gd name="connsiteY1293" fmla="*/ 916553 h 3540887"/>
              <a:gd name="connsiteX1294" fmla="*/ 3322766 w 3540888"/>
              <a:gd name="connsiteY1294" fmla="*/ 1858927 h 3540887"/>
              <a:gd name="connsiteX1295" fmla="*/ 3320870 w 3540888"/>
              <a:gd name="connsiteY1295" fmla="*/ 1862295 h 3540887"/>
              <a:gd name="connsiteX1296" fmla="*/ 3320113 w 3540888"/>
              <a:gd name="connsiteY1296" fmla="*/ 1862369 h 3540887"/>
              <a:gd name="connsiteX1297" fmla="*/ 3321260 w 3540888"/>
              <a:gd name="connsiteY1297" fmla="*/ 1855974 h 3540887"/>
              <a:gd name="connsiteX1298" fmla="*/ 3316909 w 3540888"/>
              <a:gd name="connsiteY1298" fmla="*/ 1858758 h 3540887"/>
              <a:gd name="connsiteX1299" fmla="*/ 3315964 w 3540888"/>
              <a:gd name="connsiteY1299" fmla="*/ 1854089 h 3540887"/>
              <a:gd name="connsiteX1300" fmla="*/ 3322571 w 3540888"/>
              <a:gd name="connsiteY1300" fmla="*/ 1855089 h 3540887"/>
              <a:gd name="connsiteX1301" fmla="*/ 3322757 w 3540888"/>
              <a:gd name="connsiteY1301" fmla="*/ 1854899 h 3540887"/>
              <a:gd name="connsiteX1302" fmla="*/ 3324840 w 3540888"/>
              <a:gd name="connsiteY1302" fmla="*/ 1891953 h 3540887"/>
              <a:gd name="connsiteX1303" fmla="*/ 3322887 w 3540888"/>
              <a:gd name="connsiteY1303" fmla="*/ 1887680 h 3540887"/>
              <a:gd name="connsiteX1304" fmla="*/ 3321316 w 3540888"/>
              <a:gd name="connsiteY1304" fmla="*/ 1892199 h 3540887"/>
              <a:gd name="connsiteX1305" fmla="*/ 3319554 w 3540888"/>
              <a:gd name="connsiteY1305" fmla="*/ 1892321 h 3540887"/>
              <a:gd name="connsiteX1306" fmla="*/ 3323000 w 3540888"/>
              <a:gd name="connsiteY1306" fmla="*/ 1895386 h 3540887"/>
              <a:gd name="connsiteX1307" fmla="*/ 3324840 w 3540888"/>
              <a:gd name="connsiteY1307" fmla="*/ 1891953 h 3540887"/>
              <a:gd name="connsiteX1308" fmla="*/ 3325024 w 3540888"/>
              <a:gd name="connsiteY1308" fmla="*/ 2042283 h 3540887"/>
              <a:gd name="connsiteX1309" fmla="*/ 3324055 w 3540888"/>
              <a:gd name="connsiteY1309" fmla="*/ 2045573 h 3540887"/>
              <a:gd name="connsiteX1310" fmla="*/ 3321451 w 3540888"/>
              <a:gd name="connsiteY1310" fmla="*/ 2043667 h 3540887"/>
              <a:gd name="connsiteX1311" fmla="*/ 3320373 w 3540888"/>
              <a:gd name="connsiteY1311" fmla="*/ 2037650 h 3540887"/>
              <a:gd name="connsiteX1312" fmla="*/ 3321422 w 3540888"/>
              <a:gd name="connsiteY1312" fmla="*/ 2038420 h 3540887"/>
              <a:gd name="connsiteX1313" fmla="*/ 3325381 w 3540888"/>
              <a:gd name="connsiteY1313" fmla="*/ 1852206 h 3540887"/>
              <a:gd name="connsiteX1314" fmla="*/ 3325066 w 3540888"/>
              <a:gd name="connsiteY1314" fmla="*/ 1853670 h 3540887"/>
              <a:gd name="connsiteX1315" fmla="*/ 3325101 w 3540888"/>
              <a:gd name="connsiteY1315" fmla="*/ 1859783 h 3540887"/>
              <a:gd name="connsiteX1316" fmla="*/ 3323913 w 3540888"/>
              <a:gd name="connsiteY1316" fmla="*/ 1853713 h 3540887"/>
              <a:gd name="connsiteX1317" fmla="*/ 3326418 w 3540888"/>
              <a:gd name="connsiteY1317" fmla="*/ 2145012 h 3540887"/>
              <a:gd name="connsiteX1318" fmla="*/ 3324764 w 3540888"/>
              <a:gd name="connsiteY1318" fmla="*/ 2149200 h 3540887"/>
              <a:gd name="connsiteX1319" fmla="*/ 3324237 w 3540888"/>
              <a:gd name="connsiteY1319" fmla="*/ 2137010 h 3540887"/>
              <a:gd name="connsiteX1320" fmla="*/ 3320397 w 3540888"/>
              <a:gd name="connsiteY1320" fmla="*/ 2133200 h 3540887"/>
              <a:gd name="connsiteX1321" fmla="*/ 3322581 w 3540888"/>
              <a:gd name="connsiteY1321" fmla="*/ 2141202 h 3540887"/>
              <a:gd name="connsiteX1322" fmla="*/ 3318741 w 3540888"/>
              <a:gd name="connsiteY1322" fmla="*/ 2137393 h 3540887"/>
              <a:gd name="connsiteX1323" fmla="*/ 3315429 w 3540888"/>
              <a:gd name="connsiteY1323" fmla="*/ 2145779 h 3540887"/>
              <a:gd name="connsiteX1324" fmla="*/ 3313597 w 3540888"/>
              <a:gd name="connsiteY1324" fmla="*/ 2145907 h 3540887"/>
              <a:gd name="connsiteX1325" fmla="*/ 3312542 w 3540888"/>
              <a:gd name="connsiteY1325" fmla="*/ 2121522 h 3540887"/>
              <a:gd name="connsiteX1326" fmla="*/ 3325715 w 3540888"/>
              <a:gd name="connsiteY1326" fmla="*/ 2128756 h 3540887"/>
              <a:gd name="connsiteX1327" fmla="*/ 3326418 w 3540888"/>
              <a:gd name="connsiteY1327" fmla="*/ 2145012 h 3540887"/>
              <a:gd name="connsiteX1328" fmla="*/ 3333219 w 3540888"/>
              <a:gd name="connsiteY1328" fmla="*/ 2132305 h 3540887"/>
              <a:gd name="connsiteX1329" fmla="*/ 3333188 w 3540888"/>
              <a:gd name="connsiteY1329" fmla="*/ 2136894 h 3540887"/>
              <a:gd name="connsiteX1330" fmla="*/ 3331387 w 3540888"/>
              <a:gd name="connsiteY1330" fmla="*/ 2132433 h 3540887"/>
              <a:gd name="connsiteX1331" fmla="*/ 3330047 w 3540888"/>
              <a:gd name="connsiteY1331" fmla="*/ 2138643 h 3540887"/>
              <a:gd name="connsiteX1332" fmla="*/ 3330082 w 3540888"/>
              <a:gd name="connsiteY1332" fmla="*/ 2144756 h 3540887"/>
              <a:gd name="connsiteX1333" fmla="*/ 3327722 w 3540888"/>
              <a:gd name="connsiteY1333" fmla="*/ 2132689 h 3540887"/>
              <a:gd name="connsiteX1334" fmla="*/ 3331387 w 3540888"/>
              <a:gd name="connsiteY1334" fmla="*/ 2132433 h 3540887"/>
              <a:gd name="connsiteX1335" fmla="*/ 3337110 w 3540888"/>
              <a:gd name="connsiteY1335" fmla="*/ 2128263 h 3540887"/>
              <a:gd name="connsiteX1336" fmla="*/ 3336707 w 3540888"/>
              <a:gd name="connsiteY1336" fmla="*/ 2127989 h 3540887"/>
              <a:gd name="connsiteX1337" fmla="*/ 3336763 w 3540888"/>
              <a:gd name="connsiteY1337" fmla="*/ 2128238 h 3540887"/>
              <a:gd name="connsiteX1338" fmla="*/ 3339422 w 3540888"/>
              <a:gd name="connsiteY1338" fmla="*/ 2093778 h 3540887"/>
              <a:gd name="connsiteX1339" fmla="*/ 3337817 w 3540888"/>
              <a:gd name="connsiteY1339" fmla="*/ 2095303 h 3540887"/>
              <a:gd name="connsiteX1340" fmla="*/ 3337308 w 3540888"/>
              <a:gd name="connsiteY1340" fmla="*/ 2099415 h 3540887"/>
              <a:gd name="connsiteX1341" fmla="*/ 3338984 w 3540888"/>
              <a:gd name="connsiteY1341" fmla="*/ 2095729 h 3540887"/>
              <a:gd name="connsiteX1342" fmla="*/ 3339846 w 3540888"/>
              <a:gd name="connsiteY1342" fmla="*/ 2093376 h 3540887"/>
              <a:gd name="connsiteX1343" fmla="*/ 3339610 w 3540888"/>
              <a:gd name="connsiteY1343" fmla="*/ 2092947 h 3540887"/>
              <a:gd name="connsiteX1344" fmla="*/ 3339422 w 3540888"/>
              <a:gd name="connsiteY1344" fmla="*/ 2093778 h 3540887"/>
              <a:gd name="connsiteX1345" fmla="*/ 3340311 w 3540888"/>
              <a:gd name="connsiteY1345" fmla="*/ 2587133 h 3540887"/>
              <a:gd name="connsiteX1346" fmla="*/ 3338294 w 3540888"/>
              <a:gd name="connsiteY1346" fmla="*/ 2588674 h 3540887"/>
              <a:gd name="connsiteX1347" fmla="*/ 3338746 w 3540888"/>
              <a:gd name="connsiteY1347" fmla="*/ 2590383 h 3540887"/>
              <a:gd name="connsiteX1348" fmla="*/ 3340928 w 3540888"/>
              <a:gd name="connsiteY1348" fmla="*/ 2225517 h 3540887"/>
              <a:gd name="connsiteX1349" fmla="*/ 3335432 w 3540888"/>
              <a:gd name="connsiteY1349" fmla="*/ 2225900 h 3540887"/>
              <a:gd name="connsiteX1350" fmla="*/ 3338744 w 3540888"/>
              <a:gd name="connsiteY1350" fmla="*/ 2217519 h 3540887"/>
              <a:gd name="connsiteX1351" fmla="*/ 3340928 w 3540888"/>
              <a:gd name="connsiteY1351" fmla="*/ 2225517 h 3540887"/>
              <a:gd name="connsiteX1352" fmla="*/ 3341917 w 3540888"/>
              <a:gd name="connsiteY1352" fmla="*/ 1939412 h 3540887"/>
              <a:gd name="connsiteX1353" fmla="*/ 3334185 w 3540888"/>
              <a:gd name="connsiteY1353" fmla="*/ 1944522 h 3540887"/>
              <a:gd name="connsiteX1354" fmla="*/ 3339017 w 3540888"/>
              <a:gd name="connsiteY1354" fmla="*/ 1947043 h 3540887"/>
              <a:gd name="connsiteX1355" fmla="*/ 3341917 w 3540888"/>
              <a:gd name="connsiteY1355" fmla="*/ 1939412 h 3540887"/>
              <a:gd name="connsiteX1356" fmla="*/ 3345689 w 3540888"/>
              <a:gd name="connsiteY1356" fmla="*/ 2123284 h 3540887"/>
              <a:gd name="connsiteX1357" fmla="*/ 3338560 w 3540888"/>
              <a:gd name="connsiteY1357" fmla="*/ 2128368 h 3540887"/>
              <a:gd name="connsiteX1358" fmla="*/ 3337110 w 3540888"/>
              <a:gd name="connsiteY1358" fmla="*/ 2128263 h 3540887"/>
              <a:gd name="connsiteX1359" fmla="*/ 3342148 w 3540888"/>
              <a:gd name="connsiteY1359" fmla="*/ 2131683 h 3540887"/>
              <a:gd name="connsiteX1360" fmla="*/ 3345689 w 3540888"/>
              <a:gd name="connsiteY1360" fmla="*/ 2123284 h 3540887"/>
              <a:gd name="connsiteX1361" fmla="*/ 3350085 w 3540888"/>
              <a:gd name="connsiteY1361" fmla="*/ 2224877 h 3540887"/>
              <a:gd name="connsiteX1362" fmla="*/ 3342760 w 3540888"/>
              <a:gd name="connsiteY1362" fmla="*/ 2225389 h 3540887"/>
              <a:gd name="connsiteX1363" fmla="*/ 3343709 w 3540888"/>
              <a:gd name="connsiteY1363" fmla="*/ 2204940 h 3540887"/>
              <a:gd name="connsiteX1364" fmla="*/ 3349206 w 3540888"/>
              <a:gd name="connsiteY1364" fmla="*/ 2204557 h 3540887"/>
              <a:gd name="connsiteX1365" fmla="*/ 3350085 w 3540888"/>
              <a:gd name="connsiteY1365" fmla="*/ 2224877 h 3540887"/>
              <a:gd name="connsiteX1366" fmla="*/ 3350113 w 3540888"/>
              <a:gd name="connsiteY1366" fmla="*/ 2045016 h 3540887"/>
              <a:gd name="connsiteX1367" fmla="*/ 3336899 w 3540888"/>
              <a:gd name="connsiteY1367" fmla="*/ 2045938 h 3540887"/>
              <a:gd name="connsiteX1368" fmla="*/ 3344631 w 3540888"/>
              <a:gd name="connsiteY1368" fmla="*/ 2049597 h 3540887"/>
              <a:gd name="connsiteX1369" fmla="*/ 3347061 w 3540888"/>
              <a:gd name="connsiteY1369" fmla="*/ 2062020 h 3540887"/>
              <a:gd name="connsiteX1370" fmla="*/ 3350113 w 3540888"/>
              <a:gd name="connsiteY1370" fmla="*/ 2045016 h 3540887"/>
              <a:gd name="connsiteX1371" fmla="*/ 3350658 w 3540888"/>
              <a:gd name="connsiteY1371" fmla="*/ 2016709 h 3540887"/>
              <a:gd name="connsiteX1372" fmla="*/ 3345538 w 3540888"/>
              <a:gd name="connsiteY1372" fmla="*/ 2020984 h 3540887"/>
              <a:gd name="connsiteX1373" fmla="*/ 3349546 w 3540888"/>
              <a:gd name="connsiteY1373" fmla="*/ 2021686 h 3540887"/>
              <a:gd name="connsiteX1374" fmla="*/ 3350658 w 3540888"/>
              <a:gd name="connsiteY1374" fmla="*/ 2016709 h 3540887"/>
              <a:gd name="connsiteX1375" fmla="*/ 3354137 w 3540888"/>
              <a:gd name="connsiteY1375" fmla="*/ 2137933 h 3540887"/>
              <a:gd name="connsiteX1376" fmla="*/ 3349934 w 3540888"/>
              <a:gd name="connsiteY1376" fmla="*/ 2122555 h 3540887"/>
              <a:gd name="connsiteX1377" fmla="*/ 3349789 w 3540888"/>
              <a:gd name="connsiteY1377" fmla="*/ 2129422 h 3540887"/>
              <a:gd name="connsiteX1378" fmla="*/ 3354137 w 3540888"/>
              <a:gd name="connsiteY1378" fmla="*/ 2137933 h 3540887"/>
              <a:gd name="connsiteX1379" fmla="*/ 3354361 w 3540888"/>
              <a:gd name="connsiteY1379" fmla="*/ 2061510 h 3540887"/>
              <a:gd name="connsiteX1380" fmla="*/ 3354023 w 3540888"/>
              <a:gd name="connsiteY1380" fmla="*/ 2053698 h 3540887"/>
              <a:gd name="connsiteX1381" fmla="*/ 3350330 w 3540888"/>
              <a:gd name="connsiteY1381" fmla="*/ 2050038 h 3540887"/>
              <a:gd name="connsiteX1382" fmla="*/ 3354361 w 3540888"/>
              <a:gd name="connsiteY1382" fmla="*/ 2061510 h 3540887"/>
              <a:gd name="connsiteX1383" fmla="*/ 3358858 w 3540888"/>
              <a:gd name="connsiteY1383" fmla="*/ 2004188 h 3540887"/>
              <a:gd name="connsiteX1384" fmla="*/ 3352317 w 3540888"/>
              <a:gd name="connsiteY1384" fmla="*/ 2016401 h 3540887"/>
              <a:gd name="connsiteX1385" fmla="*/ 3357435 w 3540888"/>
              <a:gd name="connsiteY1385" fmla="*/ 2012125 h 3540887"/>
              <a:gd name="connsiteX1386" fmla="*/ 3357265 w 3540888"/>
              <a:gd name="connsiteY1386" fmla="*/ 2008219 h 3540887"/>
              <a:gd name="connsiteX1387" fmla="*/ 3358858 w 3540888"/>
              <a:gd name="connsiteY1387" fmla="*/ 2004188 h 3540887"/>
              <a:gd name="connsiteX1388" fmla="*/ 3359484 w 3540888"/>
              <a:gd name="connsiteY1388" fmla="*/ 2098161 h 3540887"/>
              <a:gd name="connsiteX1389" fmla="*/ 3358235 w 3540888"/>
              <a:gd name="connsiteY1389" fmla="*/ 2069295 h 3540887"/>
              <a:gd name="connsiteX1390" fmla="*/ 3354711 w 3540888"/>
              <a:gd name="connsiteY1390" fmla="*/ 2069541 h 3540887"/>
              <a:gd name="connsiteX1391" fmla="*/ 3355782 w 3540888"/>
              <a:gd name="connsiteY1391" fmla="*/ 2094283 h 3540887"/>
              <a:gd name="connsiteX1392" fmla="*/ 3359484 w 3540888"/>
              <a:gd name="connsiteY1392" fmla="*/ 2098161 h 3540887"/>
              <a:gd name="connsiteX1393" fmla="*/ 3360547 w 3540888"/>
              <a:gd name="connsiteY1393" fmla="*/ 2211919 h 3540887"/>
              <a:gd name="connsiteX1394" fmla="*/ 3356358 w 3540888"/>
              <a:gd name="connsiteY1394" fmla="*/ 2199985 h 3540887"/>
              <a:gd name="connsiteX1395" fmla="*/ 3360019 w 3540888"/>
              <a:gd name="connsiteY1395" fmla="*/ 2199729 h 3540887"/>
              <a:gd name="connsiteX1396" fmla="*/ 3360547 w 3540888"/>
              <a:gd name="connsiteY1396" fmla="*/ 2211919 h 3540887"/>
              <a:gd name="connsiteX1397" fmla="*/ 3362655 w 3540888"/>
              <a:gd name="connsiteY1397" fmla="*/ 1965077 h 3540887"/>
              <a:gd name="connsiteX1398" fmla="*/ 3358271 w 3540888"/>
              <a:gd name="connsiteY1398" fmla="*/ 1967363 h 3540887"/>
              <a:gd name="connsiteX1399" fmla="*/ 3357334 w 3540888"/>
              <a:gd name="connsiteY1399" fmla="*/ 1962281 h 3540887"/>
              <a:gd name="connsiteX1400" fmla="*/ 3361105 w 3540888"/>
              <a:gd name="connsiteY1400" fmla="*/ 1961343 h 3540887"/>
              <a:gd name="connsiteX1401" fmla="*/ 3364767 w 3540888"/>
              <a:gd name="connsiteY1401" fmla="*/ 2309448 h 3540887"/>
              <a:gd name="connsiteX1402" fmla="*/ 3357618 w 3540888"/>
              <a:gd name="connsiteY1402" fmla="*/ 2314023 h 3540887"/>
              <a:gd name="connsiteX1403" fmla="*/ 3364767 w 3540888"/>
              <a:gd name="connsiteY1403" fmla="*/ 2309448 h 3540887"/>
              <a:gd name="connsiteX1404" fmla="*/ 3366525 w 3540888"/>
              <a:gd name="connsiteY1404" fmla="*/ 1894158 h 3540887"/>
              <a:gd name="connsiteX1405" fmla="*/ 3364249 w 3540888"/>
              <a:gd name="connsiteY1405" fmla="*/ 1893437 h 3540887"/>
              <a:gd name="connsiteX1406" fmla="*/ 3364367 w 3540888"/>
              <a:gd name="connsiteY1406" fmla="*/ 1891347 h 3540887"/>
              <a:gd name="connsiteX1407" fmla="*/ 3363421 w 3540888"/>
              <a:gd name="connsiteY1407" fmla="*/ 1884802 h 3540887"/>
              <a:gd name="connsiteX1408" fmla="*/ 3361778 w 3540888"/>
              <a:gd name="connsiteY1408" fmla="*/ 1887671 h 3540887"/>
              <a:gd name="connsiteX1409" fmla="*/ 3360763 w 3540888"/>
              <a:gd name="connsiteY1409" fmla="*/ 1884231 h 3540887"/>
              <a:gd name="connsiteX1410" fmla="*/ 3361930 w 3540888"/>
              <a:gd name="connsiteY1410" fmla="*/ 1878130 h 3540887"/>
              <a:gd name="connsiteX1411" fmla="*/ 3366525 w 3540888"/>
              <a:gd name="connsiteY1411" fmla="*/ 1894158 h 3540887"/>
              <a:gd name="connsiteX1412" fmla="*/ 3366542 w 3540888"/>
              <a:gd name="connsiteY1412" fmla="*/ 2138134 h 3540887"/>
              <a:gd name="connsiteX1413" fmla="*/ 3363053 w 3540888"/>
              <a:gd name="connsiteY1413" fmla="*/ 2142454 h 3540887"/>
              <a:gd name="connsiteX1414" fmla="*/ 3362653 w 3540888"/>
              <a:gd name="connsiteY1414" fmla="*/ 2137832 h 3540887"/>
              <a:gd name="connsiteX1415" fmla="*/ 3366542 w 3540888"/>
              <a:gd name="connsiteY1415" fmla="*/ 2138134 h 3540887"/>
              <a:gd name="connsiteX1416" fmla="*/ 3369531 w 3540888"/>
              <a:gd name="connsiteY1416" fmla="*/ 2207215 h 3540887"/>
              <a:gd name="connsiteX1417" fmla="*/ 3363508 w 3540888"/>
              <a:gd name="connsiteY1417" fmla="*/ 2195409 h 3540887"/>
              <a:gd name="connsiteX1418" fmla="*/ 3369531 w 3540888"/>
              <a:gd name="connsiteY1418" fmla="*/ 2207215 h 3540887"/>
              <a:gd name="connsiteX1419" fmla="*/ 3370712 w 3540888"/>
              <a:gd name="connsiteY1419" fmla="*/ 2062315 h 3540887"/>
              <a:gd name="connsiteX1420" fmla="*/ 3369745 w 3540888"/>
              <a:gd name="connsiteY1420" fmla="*/ 2054559 h 3540887"/>
              <a:gd name="connsiteX1421" fmla="*/ 3367239 w 3540888"/>
              <a:gd name="connsiteY1421" fmla="*/ 2052775 h 3540887"/>
              <a:gd name="connsiteX1422" fmla="*/ 3369191 w 3540888"/>
              <a:gd name="connsiteY1422" fmla="*/ 2057048 h 3540887"/>
              <a:gd name="connsiteX1423" fmla="*/ 3371122 w 3540888"/>
              <a:gd name="connsiteY1423" fmla="*/ 1976646 h 3540887"/>
              <a:gd name="connsiteX1424" fmla="*/ 3369551 w 3540888"/>
              <a:gd name="connsiteY1424" fmla="*/ 1974071 h 3540887"/>
              <a:gd name="connsiteX1425" fmla="*/ 3369496 w 3540888"/>
              <a:gd name="connsiteY1425" fmla="*/ 1973883 h 3540887"/>
              <a:gd name="connsiteX1426" fmla="*/ 3371122 w 3540888"/>
              <a:gd name="connsiteY1426" fmla="*/ 1974305 h 3540887"/>
              <a:gd name="connsiteX1427" fmla="*/ 3371155 w 3540888"/>
              <a:gd name="connsiteY1427" fmla="*/ 2117430 h 3540887"/>
              <a:gd name="connsiteX1428" fmla="*/ 3368197 w 3540888"/>
              <a:gd name="connsiteY1428" fmla="*/ 2133941 h 3540887"/>
              <a:gd name="connsiteX1429" fmla="*/ 3365662 w 3540888"/>
              <a:gd name="connsiteY1429" fmla="*/ 2117813 h 3540887"/>
              <a:gd name="connsiteX1430" fmla="*/ 3371155 w 3540888"/>
              <a:gd name="connsiteY1430" fmla="*/ 2117430 h 3540887"/>
              <a:gd name="connsiteX1431" fmla="*/ 3371270 w 3540888"/>
              <a:gd name="connsiteY1431" fmla="*/ 2064248 h 3540887"/>
              <a:gd name="connsiteX1432" fmla="*/ 3370712 w 3540888"/>
              <a:gd name="connsiteY1432" fmla="*/ 2062315 h 3540887"/>
              <a:gd name="connsiteX1433" fmla="*/ 3370971 w 3540888"/>
              <a:gd name="connsiteY1433" fmla="*/ 2064393 h 3540887"/>
              <a:gd name="connsiteX1434" fmla="*/ 3371439 w 3540888"/>
              <a:gd name="connsiteY1434" fmla="*/ 2068158 h 3540887"/>
              <a:gd name="connsiteX1435" fmla="*/ 3370971 w 3540888"/>
              <a:gd name="connsiteY1435" fmla="*/ 2064393 h 3540887"/>
              <a:gd name="connsiteX1436" fmla="*/ 3368890 w 3540888"/>
              <a:gd name="connsiteY1436" fmla="*/ 2065396 h 3540887"/>
              <a:gd name="connsiteX1437" fmla="*/ 3368084 w 3540888"/>
              <a:gd name="connsiteY1437" fmla="*/ 2072310 h 3540887"/>
              <a:gd name="connsiteX1438" fmla="*/ 3371439 w 3540888"/>
              <a:gd name="connsiteY1438" fmla="*/ 2068158 h 3540887"/>
              <a:gd name="connsiteX1439" fmla="*/ 3374104 w 3540888"/>
              <a:gd name="connsiteY1439" fmla="*/ 2312872 h 3540887"/>
              <a:gd name="connsiteX1440" fmla="*/ 3363641 w 3540888"/>
              <a:gd name="connsiteY1440" fmla="*/ 2325831 h 3540887"/>
              <a:gd name="connsiteX1441" fmla="*/ 3366599 w 3540888"/>
              <a:gd name="connsiteY1441" fmla="*/ 2309319 h 3540887"/>
              <a:gd name="connsiteX1442" fmla="*/ 3374104 w 3540888"/>
              <a:gd name="connsiteY1442" fmla="*/ 2312872 h 3540887"/>
              <a:gd name="connsiteX1443" fmla="*/ 3375717 w 3540888"/>
              <a:gd name="connsiteY1443" fmla="*/ 1910187 h 3540887"/>
              <a:gd name="connsiteX1444" fmla="*/ 3371912 w 3540888"/>
              <a:gd name="connsiteY1444" fmla="*/ 1915448 h 3540887"/>
              <a:gd name="connsiteX1445" fmla="*/ 3369792 w 3540888"/>
              <a:gd name="connsiteY1445" fmla="*/ 1918833 h 3540887"/>
              <a:gd name="connsiteX1446" fmla="*/ 3369096 w 3540888"/>
              <a:gd name="connsiteY1446" fmla="*/ 1916185 h 3540887"/>
              <a:gd name="connsiteX1447" fmla="*/ 3363695 w 3540888"/>
              <a:gd name="connsiteY1447" fmla="*/ 1917749 h 3540887"/>
              <a:gd name="connsiteX1448" fmla="*/ 3366028 w 3540888"/>
              <a:gd name="connsiteY1448" fmla="*/ 1923671 h 3540887"/>
              <a:gd name="connsiteX1449" fmla="*/ 3364621 w 3540888"/>
              <a:gd name="connsiteY1449" fmla="*/ 1924919 h 3540887"/>
              <a:gd name="connsiteX1450" fmla="*/ 3364989 w 3540888"/>
              <a:gd name="connsiteY1450" fmla="*/ 1921445 h 3540887"/>
              <a:gd name="connsiteX1451" fmla="*/ 3362629 w 3540888"/>
              <a:gd name="connsiteY1451" fmla="*/ 1923079 h 3540887"/>
              <a:gd name="connsiteX1452" fmla="*/ 3362504 w 3540888"/>
              <a:gd name="connsiteY1452" fmla="*/ 1925047 h 3540887"/>
              <a:gd name="connsiteX1453" fmla="*/ 3359630 w 3540888"/>
              <a:gd name="connsiteY1453" fmla="*/ 1922211 h 3540887"/>
              <a:gd name="connsiteX1454" fmla="*/ 3360402 w 3540888"/>
              <a:gd name="connsiteY1454" fmla="*/ 1918176 h 3540887"/>
              <a:gd name="connsiteX1455" fmla="*/ 3363068 w 3540888"/>
              <a:gd name="connsiteY1455" fmla="*/ 1917690 h 3540887"/>
              <a:gd name="connsiteX1456" fmla="*/ 3362561 w 3540888"/>
              <a:gd name="connsiteY1456" fmla="*/ 1905970 h 3540887"/>
              <a:gd name="connsiteX1457" fmla="*/ 3359565 w 3540888"/>
              <a:gd name="connsiteY1457" fmla="*/ 1909157 h 3540887"/>
              <a:gd name="connsiteX1458" fmla="*/ 3357334 w 3540888"/>
              <a:gd name="connsiteY1458" fmla="*/ 1908185 h 3540887"/>
              <a:gd name="connsiteX1459" fmla="*/ 3355319 w 3540888"/>
              <a:gd name="connsiteY1459" fmla="*/ 1907307 h 3540887"/>
              <a:gd name="connsiteX1460" fmla="*/ 3353603 w 3540888"/>
              <a:gd name="connsiteY1460" fmla="*/ 1903168 h 3540887"/>
              <a:gd name="connsiteX1461" fmla="*/ 3350770 w 3540888"/>
              <a:gd name="connsiteY1461" fmla="*/ 1898957 h 3540887"/>
              <a:gd name="connsiteX1462" fmla="*/ 3352738 w 3540888"/>
              <a:gd name="connsiteY1462" fmla="*/ 1908114 h 3540887"/>
              <a:gd name="connsiteX1463" fmla="*/ 3352738 w 3540888"/>
              <a:gd name="connsiteY1463" fmla="*/ 1922211 h 3540887"/>
              <a:gd name="connsiteX1464" fmla="*/ 3355034 w 3540888"/>
              <a:gd name="connsiteY1464" fmla="*/ 1926220 h 3540887"/>
              <a:gd name="connsiteX1465" fmla="*/ 3345842 w 3540888"/>
              <a:gd name="connsiteY1465" fmla="*/ 1942248 h 3540887"/>
              <a:gd name="connsiteX1466" fmla="*/ 3350933 w 3540888"/>
              <a:gd name="connsiteY1466" fmla="*/ 1959576 h 3540887"/>
              <a:gd name="connsiteX1467" fmla="*/ 3350510 w 3540888"/>
              <a:gd name="connsiteY1467" fmla="*/ 1963064 h 3540887"/>
              <a:gd name="connsiteX1468" fmla="*/ 3344216 w 3540888"/>
              <a:gd name="connsiteY1468" fmla="*/ 1960656 h 3540887"/>
              <a:gd name="connsiteX1469" fmla="*/ 3348222 w 3540888"/>
              <a:gd name="connsiteY1469" fmla="*/ 1968474 h 3540887"/>
              <a:gd name="connsiteX1470" fmla="*/ 3338558 w 3540888"/>
              <a:gd name="connsiteY1470" fmla="*/ 1957002 h 3540887"/>
              <a:gd name="connsiteX1471" fmla="*/ 3337080 w 3540888"/>
              <a:gd name="connsiteY1471" fmla="*/ 1965203 h 3540887"/>
              <a:gd name="connsiteX1472" fmla="*/ 3322280 w 3540888"/>
              <a:gd name="connsiteY1472" fmla="*/ 1962187 h 3540887"/>
              <a:gd name="connsiteX1473" fmla="*/ 3317144 w 3540888"/>
              <a:gd name="connsiteY1473" fmla="*/ 1970644 h 3540887"/>
              <a:gd name="connsiteX1474" fmla="*/ 3319672 w 3540888"/>
              <a:gd name="connsiteY1474" fmla="*/ 1986663 h 3540887"/>
              <a:gd name="connsiteX1475" fmla="*/ 3321500 w 3540888"/>
              <a:gd name="connsiteY1475" fmla="*/ 1986536 h 3540887"/>
              <a:gd name="connsiteX1476" fmla="*/ 3322328 w 3540888"/>
              <a:gd name="connsiteY1476" fmla="*/ 1990754 h 3540887"/>
              <a:gd name="connsiteX1477" fmla="*/ 3316539 w 3540888"/>
              <a:gd name="connsiteY1477" fmla="*/ 1995343 h 3540887"/>
              <a:gd name="connsiteX1478" fmla="*/ 3306771 w 3540888"/>
              <a:gd name="connsiteY1478" fmla="*/ 1994342 h 3540887"/>
              <a:gd name="connsiteX1479" fmla="*/ 3309681 w 3540888"/>
              <a:gd name="connsiteY1479" fmla="*/ 1977999 h 3540887"/>
              <a:gd name="connsiteX1480" fmla="*/ 3309450 w 3540888"/>
              <a:gd name="connsiteY1480" fmla="*/ 1976598 h 3540887"/>
              <a:gd name="connsiteX1481" fmla="*/ 3309892 w 3540888"/>
              <a:gd name="connsiteY1481" fmla="*/ 1975357 h 3540887"/>
              <a:gd name="connsiteX1482" fmla="*/ 3309270 w 3540888"/>
              <a:gd name="connsiteY1482" fmla="*/ 1975508 h 3540887"/>
              <a:gd name="connsiteX1483" fmla="*/ 3309071 w 3540888"/>
              <a:gd name="connsiteY1483" fmla="*/ 1974305 h 3540887"/>
              <a:gd name="connsiteX1484" fmla="*/ 3308496 w 3540888"/>
              <a:gd name="connsiteY1484" fmla="*/ 1975697 h 3540887"/>
              <a:gd name="connsiteX1485" fmla="*/ 3306971 w 3540888"/>
              <a:gd name="connsiteY1485" fmla="*/ 1976069 h 3540887"/>
              <a:gd name="connsiteX1486" fmla="*/ 3307730 w 3540888"/>
              <a:gd name="connsiteY1486" fmla="*/ 1967368 h 3540887"/>
              <a:gd name="connsiteX1487" fmla="*/ 3304408 w 3540888"/>
              <a:gd name="connsiteY1487" fmla="*/ 1971523 h 3540887"/>
              <a:gd name="connsiteX1488" fmla="*/ 3304473 w 3540888"/>
              <a:gd name="connsiteY1488" fmla="*/ 1970295 h 3540887"/>
              <a:gd name="connsiteX1489" fmla="*/ 3300164 w 3540888"/>
              <a:gd name="connsiteY1489" fmla="*/ 1967792 h 3540887"/>
              <a:gd name="connsiteX1490" fmla="*/ 3299256 w 3540888"/>
              <a:gd name="connsiteY1490" fmla="*/ 1965855 h 3540887"/>
              <a:gd name="connsiteX1491" fmla="*/ 3298509 w 3540888"/>
              <a:gd name="connsiteY1491" fmla="*/ 1961067 h 3540887"/>
              <a:gd name="connsiteX1492" fmla="*/ 3301026 w 3540888"/>
              <a:gd name="connsiteY1492" fmla="*/ 1957774 h 3540887"/>
              <a:gd name="connsiteX1493" fmla="*/ 3304333 w 3540888"/>
              <a:gd name="connsiteY1493" fmla="*/ 1950566 h 3540887"/>
              <a:gd name="connsiteX1494" fmla="*/ 3304403 w 3540888"/>
              <a:gd name="connsiteY1494" fmla="*/ 1950615 h 3540887"/>
              <a:gd name="connsiteX1495" fmla="*/ 3307408 w 3540888"/>
              <a:gd name="connsiteY1495" fmla="*/ 1958801 h 3540887"/>
              <a:gd name="connsiteX1496" fmla="*/ 3304921 w 3540888"/>
              <a:gd name="connsiteY1496" fmla="*/ 1942181 h 3540887"/>
              <a:gd name="connsiteX1497" fmla="*/ 3306345 w 3540888"/>
              <a:gd name="connsiteY1497" fmla="*/ 1946671 h 3540887"/>
              <a:gd name="connsiteX1498" fmla="*/ 3305284 w 3540888"/>
              <a:gd name="connsiteY1498" fmla="*/ 1940976 h 3540887"/>
              <a:gd name="connsiteX1499" fmla="*/ 3304473 w 3540888"/>
              <a:gd name="connsiteY1499" fmla="*/ 1941082 h 3540887"/>
              <a:gd name="connsiteX1500" fmla="*/ 3304473 w 3540888"/>
              <a:gd name="connsiteY1500" fmla="*/ 1938239 h 3540887"/>
              <a:gd name="connsiteX1501" fmla="*/ 3297580 w 3540888"/>
              <a:gd name="connsiteY1501" fmla="*/ 1942248 h 3540887"/>
              <a:gd name="connsiteX1502" fmla="*/ 3293741 w 3540888"/>
              <a:gd name="connsiteY1502" fmla="*/ 1928864 h 3540887"/>
              <a:gd name="connsiteX1503" fmla="*/ 3293637 w 3540888"/>
              <a:gd name="connsiteY1503" fmla="*/ 1926456 h 3540887"/>
              <a:gd name="connsiteX1504" fmla="*/ 3293484 w 3540888"/>
              <a:gd name="connsiteY1504" fmla="*/ 1926443 h 3540887"/>
              <a:gd name="connsiteX1505" fmla="*/ 3292980 w 3540888"/>
              <a:gd name="connsiteY1505" fmla="*/ 1914196 h 3540887"/>
              <a:gd name="connsiteX1506" fmla="*/ 3302176 w 3540888"/>
              <a:gd name="connsiteY1506" fmla="*/ 1918201 h 3540887"/>
              <a:gd name="connsiteX1507" fmla="*/ 3299876 w 3540888"/>
              <a:gd name="connsiteY1507" fmla="*/ 1906182 h 3540887"/>
              <a:gd name="connsiteX1508" fmla="*/ 3302712 w 3540888"/>
              <a:gd name="connsiteY1508" fmla="*/ 1901239 h 3540887"/>
              <a:gd name="connsiteX1509" fmla="*/ 3303045 w 3540888"/>
              <a:gd name="connsiteY1509" fmla="*/ 1902082 h 3540887"/>
              <a:gd name="connsiteX1510" fmla="*/ 3302909 w 3540888"/>
              <a:gd name="connsiteY1510" fmla="*/ 1900896 h 3540887"/>
              <a:gd name="connsiteX1511" fmla="*/ 3304697 w 3540888"/>
              <a:gd name="connsiteY1511" fmla="*/ 1897780 h 3540887"/>
              <a:gd name="connsiteX1512" fmla="*/ 3304767 w 3540888"/>
              <a:gd name="connsiteY1512" fmla="*/ 1899414 h 3540887"/>
              <a:gd name="connsiteX1513" fmla="*/ 3305229 w 3540888"/>
              <a:gd name="connsiteY1513" fmla="*/ 1910085 h 3540887"/>
              <a:gd name="connsiteX1514" fmla="*/ 3306709 w 3540888"/>
              <a:gd name="connsiteY1514" fmla="*/ 1901826 h 3540887"/>
              <a:gd name="connsiteX1515" fmla="*/ 3307043 w 3540888"/>
              <a:gd name="connsiteY1515" fmla="*/ 1893690 h 3540887"/>
              <a:gd name="connsiteX1516" fmla="*/ 3309071 w 3540888"/>
              <a:gd name="connsiteY1516" fmla="*/ 1890154 h 3540887"/>
              <a:gd name="connsiteX1517" fmla="*/ 3308509 w 3540888"/>
              <a:gd name="connsiteY1517" fmla="*/ 1884929 h 3540887"/>
              <a:gd name="connsiteX1518" fmla="*/ 3311458 w 3540888"/>
              <a:gd name="connsiteY1518" fmla="*/ 1884172 h 3540887"/>
              <a:gd name="connsiteX1519" fmla="*/ 3317171 w 3540888"/>
              <a:gd name="connsiteY1519" fmla="*/ 1888868 h 3540887"/>
              <a:gd name="connsiteX1520" fmla="*/ 3322316 w 3540888"/>
              <a:gd name="connsiteY1520" fmla="*/ 1880359 h 3540887"/>
              <a:gd name="connsiteX1521" fmla="*/ 3326331 w 3540888"/>
              <a:gd name="connsiteY1521" fmla="*/ 1888229 h 3540887"/>
              <a:gd name="connsiteX1522" fmla="*/ 3325804 w 3540888"/>
              <a:gd name="connsiteY1522" fmla="*/ 1876038 h 3540887"/>
              <a:gd name="connsiteX1523" fmla="*/ 3323796 w 3540888"/>
              <a:gd name="connsiteY1523" fmla="*/ 1872101 h 3540887"/>
              <a:gd name="connsiteX1524" fmla="*/ 3330159 w 3540888"/>
              <a:gd name="connsiteY1524" fmla="*/ 1859939 h 3540887"/>
              <a:gd name="connsiteX1525" fmla="*/ 3330442 w 3540888"/>
              <a:gd name="connsiteY1525" fmla="*/ 1860022 h 3540887"/>
              <a:gd name="connsiteX1526" fmla="*/ 3330616 w 3540888"/>
              <a:gd name="connsiteY1526" fmla="*/ 1860599 h 3540887"/>
              <a:gd name="connsiteX1527" fmla="*/ 3332052 w 3540888"/>
              <a:gd name="connsiteY1527" fmla="*/ 1874126 h 3540887"/>
              <a:gd name="connsiteX1528" fmla="*/ 3333444 w 3540888"/>
              <a:gd name="connsiteY1528" fmla="*/ 1871698 h 3540887"/>
              <a:gd name="connsiteX1529" fmla="*/ 3333058 w 3540888"/>
              <a:gd name="connsiteY1529" fmla="*/ 1874724 h 3540887"/>
              <a:gd name="connsiteX1530" fmla="*/ 3335547 w 3540888"/>
              <a:gd name="connsiteY1530" fmla="*/ 1872100 h 3540887"/>
              <a:gd name="connsiteX1531" fmla="*/ 3336108 w 3540888"/>
              <a:gd name="connsiteY1531" fmla="*/ 1874511 h 3540887"/>
              <a:gd name="connsiteX1532" fmla="*/ 3330048 w 3540888"/>
              <a:gd name="connsiteY1532" fmla="*/ 1874935 h 3540887"/>
              <a:gd name="connsiteX1533" fmla="*/ 3330225 w 3540888"/>
              <a:gd name="connsiteY1533" fmla="*/ 1873452 h 3540887"/>
              <a:gd name="connsiteX1534" fmla="*/ 3331000 w 3540888"/>
              <a:gd name="connsiteY1534" fmla="*/ 1870949 h 3540887"/>
              <a:gd name="connsiteX1535" fmla="*/ 3329531 w 3540888"/>
              <a:gd name="connsiteY1535" fmla="*/ 1874978 h 3540887"/>
              <a:gd name="connsiteX1536" fmla="*/ 3326500 w 3540888"/>
              <a:gd name="connsiteY1536" fmla="*/ 1876285 h 3540887"/>
              <a:gd name="connsiteX1537" fmla="*/ 3326008 w 3540888"/>
              <a:gd name="connsiteY1537" fmla="*/ 1880038 h 3540887"/>
              <a:gd name="connsiteX1538" fmla="*/ 3326517 w 3540888"/>
              <a:gd name="connsiteY1538" fmla="*/ 1886936 h 3540887"/>
              <a:gd name="connsiteX1539" fmla="*/ 3329342 w 3540888"/>
              <a:gd name="connsiteY1539" fmla="*/ 1884932 h 3540887"/>
              <a:gd name="connsiteX1540" fmla="*/ 3330084 w 3540888"/>
              <a:gd name="connsiteY1540" fmla="*/ 1890606 h 3540887"/>
              <a:gd name="connsiteX1541" fmla="*/ 3333438 w 3540888"/>
              <a:gd name="connsiteY1541" fmla="*/ 1886453 h 3540887"/>
              <a:gd name="connsiteX1542" fmla="*/ 3333070 w 3540888"/>
              <a:gd name="connsiteY1542" fmla="*/ 1882287 h 3540887"/>
              <a:gd name="connsiteX1543" fmla="*/ 3333407 w 3540888"/>
              <a:gd name="connsiteY1543" fmla="*/ 1882046 h 3540887"/>
              <a:gd name="connsiteX1544" fmla="*/ 3336476 w 3540888"/>
              <a:gd name="connsiteY1544" fmla="*/ 1876096 h 3540887"/>
              <a:gd name="connsiteX1545" fmla="*/ 3337002 w 3540888"/>
              <a:gd name="connsiteY1545" fmla="*/ 1878366 h 3540887"/>
              <a:gd name="connsiteX1546" fmla="*/ 3335453 w 3540888"/>
              <a:gd name="connsiteY1546" fmla="*/ 1886311 h 3540887"/>
              <a:gd name="connsiteX1547" fmla="*/ 3342836 w 3540888"/>
              <a:gd name="connsiteY1547" fmla="*/ 1881878 h 3540887"/>
              <a:gd name="connsiteX1548" fmla="*/ 3342158 w 3540888"/>
              <a:gd name="connsiteY1548" fmla="*/ 1866250 h 3540887"/>
              <a:gd name="connsiteX1549" fmla="*/ 3338721 w 3540888"/>
              <a:gd name="connsiteY1549" fmla="*/ 1874328 h 3540887"/>
              <a:gd name="connsiteX1550" fmla="*/ 3336495 w 3540888"/>
              <a:gd name="connsiteY1550" fmla="*/ 1866646 h 3540887"/>
              <a:gd name="connsiteX1551" fmla="*/ 3336290 w 3540888"/>
              <a:gd name="connsiteY1551" fmla="*/ 1866739 h 3540887"/>
              <a:gd name="connsiteX1552" fmla="*/ 3336651 w 3540888"/>
              <a:gd name="connsiteY1552" fmla="*/ 1866111 h 3540887"/>
              <a:gd name="connsiteX1553" fmla="*/ 3335449 w 3540888"/>
              <a:gd name="connsiteY1553" fmla="*/ 1861501 h 3540887"/>
              <a:gd name="connsiteX1554" fmla="*/ 3339930 w 3540888"/>
              <a:gd name="connsiteY1554" fmla="*/ 1862825 h 3540887"/>
              <a:gd name="connsiteX1555" fmla="*/ 3343945 w 3540888"/>
              <a:gd name="connsiteY1555" fmla="*/ 1870695 h 3540887"/>
              <a:gd name="connsiteX1556" fmla="*/ 3349615 w 3540888"/>
              <a:gd name="connsiteY1556" fmla="*/ 1874376 h 3540887"/>
              <a:gd name="connsiteX1557" fmla="*/ 3343945 w 3540888"/>
              <a:gd name="connsiteY1557" fmla="*/ 1870695 h 3540887"/>
              <a:gd name="connsiteX1558" fmla="*/ 3342992 w 3540888"/>
              <a:gd name="connsiteY1558" fmla="*/ 1891142 h 3540887"/>
              <a:gd name="connsiteX1559" fmla="*/ 3346830 w 3540888"/>
              <a:gd name="connsiteY1559" fmla="*/ 1894948 h 3540887"/>
              <a:gd name="connsiteX1560" fmla="*/ 3346126 w 3540888"/>
              <a:gd name="connsiteY1560" fmla="*/ 1878696 h 3540887"/>
              <a:gd name="connsiteX1561" fmla="*/ 3350142 w 3540888"/>
              <a:gd name="connsiteY1561" fmla="*/ 1886567 h 3540887"/>
              <a:gd name="connsiteX1562" fmla="*/ 3348662 w 3540888"/>
              <a:gd name="connsiteY1562" fmla="*/ 1894820 h 3540887"/>
              <a:gd name="connsiteX1563" fmla="*/ 3355989 w 3540888"/>
              <a:gd name="connsiteY1563" fmla="*/ 1894309 h 3540887"/>
              <a:gd name="connsiteX1564" fmla="*/ 3352150 w 3540888"/>
              <a:gd name="connsiteY1564" fmla="*/ 1890503 h 3540887"/>
              <a:gd name="connsiteX1565" fmla="*/ 3351797 w 3540888"/>
              <a:gd name="connsiteY1565" fmla="*/ 1882374 h 3540887"/>
              <a:gd name="connsiteX1566" fmla="*/ 3353481 w 3540888"/>
              <a:gd name="connsiteY1566" fmla="*/ 1874827 h 3540887"/>
              <a:gd name="connsiteX1567" fmla="*/ 3354173 w 3540888"/>
              <a:gd name="connsiteY1567" fmla="*/ 1878633 h 3540887"/>
              <a:gd name="connsiteX1568" fmla="*/ 3359630 w 3540888"/>
              <a:gd name="connsiteY1568" fmla="*/ 1890154 h 3540887"/>
              <a:gd name="connsiteX1569" fmla="*/ 3360688 w 3540888"/>
              <a:gd name="connsiteY1569" fmla="*/ 1884622 h 3540887"/>
              <a:gd name="connsiteX1570" fmla="*/ 3362781 w 3540888"/>
              <a:gd name="connsiteY1570" fmla="*/ 1893088 h 3540887"/>
              <a:gd name="connsiteX1571" fmla="*/ 3362325 w 3540888"/>
              <a:gd name="connsiteY1571" fmla="*/ 1893033 h 3540887"/>
              <a:gd name="connsiteX1572" fmla="*/ 3361930 w 3540888"/>
              <a:gd name="connsiteY1572" fmla="*/ 1898168 h 3540887"/>
              <a:gd name="connsiteX1573" fmla="*/ 3367134 w 3540888"/>
              <a:gd name="connsiteY1573" fmla="*/ 1901193 h 3540887"/>
              <a:gd name="connsiteX1574" fmla="*/ 3364140 w 3540888"/>
              <a:gd name="connsiteY1574" fmla="*/ 1901402 h 3540887"/>
              <a:gd name="connsiteX1575" fmla="*/ 3369616 w 3540888"/>
              <a:gd name="connsiteY1575" fmla="*/ 1905429 h 3540887"/>
              <a:gd name="connsiteX1576" fmla="*/ 3369438 w 3540888"/>
              <a:gd name="connsiteY1576" fmla="*/ 1902532 h 3540887"/>
              <a:gd name="connsiteX1577" fmla="*/ 3369685 w 3540888"/>
              <a:gd name="connsiteY1577" fmla="*/ 1902676 h 3540887"/>
              <a:gd name="connsiteX1578" fmla="*/ 3375717 w 3540888"/>
              <a:gd name="connsiteY1578" fmla="*/ 1910187 h 3540887"/>
              <a:gd name="connsiteX1579" fmla="*/ 3376852 w 3540888"/>
              <a:gd name="connsiteY1579" fmla="*/ 1962859 h 3540887"/>
              <a:gd name="connsiteX1580" fmla="*/ 3375904 w 3540888"/>
              <a:gd name="connsiteY1580" fmla="*/ 1963846 h 3540887"/>
              <a:gd name="connsiteX1581" fmla="*/ 3375717 w 3540888"/>
              <a:gd name="connsiteY1581" fmla="*/ 1962281 h 3540887"/>
              <a:gd name="connsiteX1582" fmla="*/ 3383760 w 3540888"/>
              <a:gd name="connsiteY1582" fmla="*/ 2238830 h 3540887"/>
              <a:gd name="connsiteX1583" fmla="*/ 3378439 w 3540888"/>
              <a:gd name="connsiteY1583" fmla="*/ 2243280 h 3540887"/>
              <a:gd name="connsiteX1584" fmla="*/ 3383760 w 3540888"/>
              <a:gd name="connsiteY1584" fmla="*/ 2238830 h 3540887"/>
              <a:gd name="connsiteX1585" fmla="*/ 3385914 w 3540888"/>
              <a:gd name="connsiteY1585" fmla="*/ 2198410 h 3540887"/>
              <a:gd name="connsiteX1586" fmla="*/ 3376187 w 3540888"/>
              <a:gd name="connsiteY1586" fmla="*/ 2218682 h 3540887"/>
              <a:gd name="connsiteX1587" fmla="*/ 3384998 w 3540888"/>
              <a:gd name="connsiteY1587" fmla="*/ 2218067 h 3540887"/>
              <a:gd name="connsiteX1588" fmla="*/ 3385914 w 3540888"/>
              <a:gd name="connsiteY1588" fmla="*/ 2198410 h 3540887"/>
              <a:gd name="connsiteX1589" fmla="*/ 3386998 w 3540888"/>
              <a:gd name="connsiteY1589" fmla="*/ 2271213 h 3540887"/>
              <a:gd name="connsiteX1590" fmla="*/ 3381136 w 3540888"/>
              <a:gd name="connsiteY1590" fmla="*/ 2279071 h 3540887"/>
              <a:gd name="connsiteX1591" fmla="*/ 3380481 w 3540888"/>
              <a:gd name="connsiteY1591" fmla="*/ 2279273 h 3540887"/>
              <a:gd name="connsiteX1592" fmla="*/ 3379713 w 3540888"/>
              <a:gd name="connsiteY1592" fmla="*/ 2276990 h 3540887"/>
              <a:gd name="connsiteX1593" fmla="*/ 3381154 w 3540888"/>
              <a:gd name="connsiteY1593" fmla="*/ 2274167 h 3540887"/>
              <a:gd name="connsiteX1594" fmla="*/ 3386998 w 3540888"/>
              <a:gd name="connsiteY1594" fmla="*/ 2271213 h 3540887"/>
              <a:gd name="connsiteX1595" fmla="*/ 3388169 w 3540888"/>
              <a:gd name="connsiteY1595" fmla="*/ 2128469 h 3540887"/>
              <a:gd name="connsiteX1596" fmla="*/ 3379714 w 3540888"/>
              <a:gd name="connsiteY1596" fmla="*/ 2145364 h 3540887"/>
              <a:gd name="connsiteX1597" fmla="*/ 3370205 w 3540888"/>
              <a:gd name="connsiteY1597" fmla="*/ 2137877 h 3540887"/>
              <a:gd name="connsiteX1598" fmla="*/ 3371683 w 3540888"/>
              <a:gd name="connsiteY1598" fmla="*/ 2129620 h 3540887"/>
              <a:gd name="connsiteX1599" fmla="*/ 3375523 w 3540888"/>
              <a:gd name="connsiteY1599" fmla="*/ 2133429 h 3540887"/>
              <a:gd name="connsiteX1600" fmla="*/ 3380492 w 3540888"/>
              <a:gd name="connsiteY1600" fmla="*/ 2120855 h 3540887"/>
              <a:gd name="connsiteX1601" fmla="*/ 3384331 w 3540888"/>
              <a:gd name="connsiteY1601" fmla="*/ 2124664 h 3540887"/>
              <a:gd name="connsiteX1602" fmla="*/ 3388169 w 3540888"/>
              <a:gd name="connsiteY1602" fmla="*/ 2128469 h 3540887"/>
              <a:gd name="connsiteX1603" fmla="*/ 3390208 w 3540888"/>
              <a:gd name="connsiteY1603" fmla="*/ 1899219 h 3540887"/>
              <a:gd name="connsiteX1604" fmla="*/ 3389321 w 3540888"/>
              <a:gd name="connsiteY1604" fmla="*/ 1895353 h 3540887"/>
              <a:gd name="connsiteX1605" fmla="*/ 3389485 w 3540888"/>
              <a:gd name="connsiteY1605" fmla="*/ 1894898 h 3540887"/>
              <a:gd name="connsiteX1606" fmla="*/ 3392579 w 3540888"/>
              <a:gd name="connsiteY1606" fmla="*/ 2235667 h 3540887"/>
              <a:gd name="connsiteX1607" fmla="*/ 3392565 w 3540888"/>
              <a:gd name="connsiteY1607" fmla="*/ 2230062 h 3540887"/>
              <a:gd name="connsiteX1608" fmla="*/ 3392211 w 3540888"/>
              <a:gd name="connsiteY1608" fmla="*/ 2236320 h 3540887"/>
              <a:gd name="connsiteX1609" fmla="*/ 3393296 w 3540888"/>
              <a:gd name="connsiteY1609" fmla="*/ 2062714 h 3540887"/>
              <a:gd name="connsiteX1610" fmla="*/ 3388927 w 3540888"/>
              <a:gd name="connsiteY1610" fmla="*/ 2043425 h 3540887"/>
              <a:gd name="connsiteX1611" fmla="*/ 3393296 w 3540888"/>
              <a:gd name="connsiteY1611" fmla="*/ 2062714 h 3540887"/>
              <a:gd name="connsiteX1612" fmla="*/ 3395173 w 3540888"/>
              <a:gd name="connsiteY1612" fmla="*/ 2205425 h 3540887"/>
              <a:gd name="connsiteX1613" fmla="*/ 3392814 w 3540888"/>
              <a:gd name="connsiteY1613" fmla="*/ 2193362 h 3540887"/>
              <a:gd name="connsiteX1614" fmla="*/ 3386368 w 3540888"/>
              <a:gd name="connsiteY1614" fmla="*/ 2214194 h 3540887"/>
              <a:gd name="connsiteX1615" fmla="*/ 3393693 w 3540888"/>
              <a:gd name="connsiteY1615" fmla="*/ 2213682 h 3540887"/>
              <a:gd name="connsiteX1616" fmla="*/ 3395173 w 3540888"/>
              <a:gd name="connsiteY1616" fmla="*/ 2205425 h 3540887"/>
              <a:gd name="connsiteX1617" fmla="*/ 3397248 w 3540888"/>
              <a:gd name="connsiteY1617" fmla="*/ 1911349 h 3540887"/>
              <a:gd name="connsiteX1618" fmla="*/ 3390201 w 3540888"/>
              <a:gd name="connsiteY1618" fmla="*/ 1911841 h 3540887"/>
              <a:gd name="connsiteX1619" fmla="*/ 3395994 w 3540888"/>
              <a:gd name="connsiteY1619" fmla="*/ 1923192 h 3540887"/>
              <a:gd name="connsiteX1620" fmla="*/ 3397248 w 3540888"/>
              <a:gd name="connsiteY1620" fmla="*/ 1911349 h 3540887"/>
              <a:gd name="connsiteX1621" fmla="*/ 3397820 w 3540888"/>
              <a:gd name="connsiteY1621" fmla="*/ 2044764 h 3540887"/>
              <a:gd name="connsiteX1622" fmla="*/ 3395805 w 3540888"/>
              <a:gd name="connsiteY1622" fmla="*/ 2039028 h 3540887"/>
              <a:gd name="connsiteX1623" fmla="*/ 3394550 w 3540888"/>
              <a:gd name="connsiteY1623" fmla="*/ 2050869 h 3540887"/>
              <a:gd name="connsiteX1624" fmla="*/ 3397820 w 3540888"/>
              <a:gd name="connsiteY1624" fmla="*/ 2044764 h 3540887"/>
              <a:gd name="connsiteX1625" fmla="*/ 3403876 w 3540888"/>
              <a:gd name="connsiteY1625" fmla="*/ 2151831 h 3540887"/>
              <a:gd name="connsiteX1626" fmla="*/ 3392888 w 3540888"/>
              <a:gd name="connsiteY1626" fmla="*/ 2152598 h 3540887"/>
              <a:gd name="connsiteX1627" fmla="*/ 3403876 w 3540888"/>
              <a:gd name="connsiteY1627" fmla="*/ 2151831 h 3540887"/>
              <a:gd name="connsiteX1628" fmla="*/ 3404289 w 3540888"/>
              <a:gd name="connsiteY1628" fmla="*/ 2331142 h 3540887"/>
              <a:gd name="connsiteX1629" fmla="*/ 3396257 w 3540888"/>
              <a:gd name="connsiteY1629" fmla="*/ 2315403 h 3540887"/>
              <a:gd name="connsiteX1630" fmla="*/ 3404289 w 3540888"/>
              <a:gd name="connsiteY1630" fmla="*/ 2331142 h 3540887"/>
              <a:gd name="connsiteX1631" fmla="*/ 3404942 w 3540888"/>
              <a:gd name="connsiteY1631" fmla="*/ 2005083 h 3540887"/>
              <a:gd name="connsiteX1632" fmla="*/ 3401417 w 3540888"/>
              <a:gd name="connsiteY1632" fmla="*/ 2005330 h 3540887"/>
              <a:gd name="connsiteX1633" fmla="*/ 3401756 w 3540888"/>
              <a:gd name="connsiteY1633" fmla="*/ 2013142 h 3540887"/>
              <a:gd name="connsiteX1634" fmla="*/ 3399994 w 3540888"/>
              <a:gd name="connsiteY1634" fmla="*/ 2013264 h 3540887"/>
              <a:gd name="connsiteX1635" fmla="*/ 3396132 w 3540888"/>
              <a:gd name="connsiteY1635" fmla="*/ 2005699 h 3540887"/>
              <a:gd name="connsiteX1636" fmla="*/ 3400333 w 3540888"/>
              <a:gd name="connsiteY1636" fmla="*/ 2021076 h 3540887"/>
              <a:gd name="connsiteX1637" fmla="*/ 3403855 w 3540888"/>
              <a:gd name="connsiteY1637" fmla="*/ 2020830 h 3540887"/>
              <a:gd name="connsiteX1638" fmla="*/ 3404942 w 3540888"/>
              <a:gd name="connsiteY1638" fmla="*/ 2005083 h 3540887"/>
              <a:gd name="connsiteX1639" fmla="*/ 3406661 w 3540888"/>
              <a:gd name="connsiteY1639" fmla="*/ 2131255 h 3540887"/>
              <a:gd name="connsiteX1640" fmla="*/ 3403525 w 3540888"/>
              <a:gd name="connsiteY1640" fmla="*/ 2143701 h 3540887"/>
              <a:gd name="connsiteX1641" fmla="*/ 3401344 w 3540888"/>
              <a:gd name="connsiteY1641" fmla="*/ 2135703 h 3540887"/>
              <a:gd name="connsiteX1642" fmla="*/ 3394193 w 3540888"/>
              <a:gd name="connsiteY1642" fmla="*/ 2140281 h 3540887"/>
              <a:gd name="connsiteX1643" fmla="*/ 3406661 w 3540888"/>
              <a:gd name="connsiteY1643" fmla="*/ 2131255 h 3540887"/>
              <a:gd name="connsiteX1644" fmla="*/ 3407891 w 3540888"/>
              <a:gd name="connsiteY1644" fmla="*/ 1438642 h 3540887"/>
              <a:gd name="connsiteX1645" fmla="*/ 3407547 w 3540888"/>
              <a:gd name="connsiteY1645" fmla="*/ 1449230 h 3540887"/>
              <a:gd name="connsiteX1646" fmla="*/ 3404416 w 3540888"/>
              <a:gd name="connsiteY1646" fmla="*/ 1442571 h 3540887"/>
              <a:gd name="connsiteX1647" fmla="*/ 3392304 w 3540888"/>
              <a:gd name="connsiteY1647" fmla="*/ 1443926 h 3540887"/>
              <a:gd name="connsiteX1648" fmla="*/ 3391808 w 3540888"/>
              <a:gd name="connsiteY1648" fmla="*/ 1444093 h 3540887"/>
              <a:gd name="connsiteX1649" fmla="*/ 3394788 w 3540888"/>
              <a:gd name="connsiteY1649" fmla="*/ 1437274 h 3540887"/>
              <a:gd name="connsiteX1650" fmla="*/ 3400712 w 3540888"/>
              <a:gd name="connsiteY1650" fmla="*/ 1436836 h 3540887"/>
              <a:gd name="connsiteX1651" fmla="*/ 3407895 w 3540888"/>
              <a:gd name="connsiteY1651" fmla="*/ 1669754 h 3540887"/>
              <a:gd name="connsiteX1652" fmla="*/ 3403606 w 3540888"/>
              <a:gd name="connsiteY1652" fmla="*/ 1669754 h 3540887"/>
              <a:gd name="connsiteX1653" fmla="*/ 3405397 w 3540888"/>
              <a:gd name="connsiteY1653" fmla="*/ 1663559 h 3540887"/>
              <a:gd name="connsiteX1654" fmla="*/ 3406149 w 3540888"/>
              <a:gd name="connsiteY1654" fmla="*/ 1662912 h 3540887"/>
              <a:gd name="connsiteX1655" fmla="*/ 3410578 w 3540888"/>
              <a:gd name="connsiteY1655" fmla="*/ 2053667 h 3540887"/>
              <a:gd name="connsiteX1656" fmla="*/ 3405293 w 3540888"/>
              <a:gd name="connsiteY1656" fmla="*/ 2054036 h 3540887"/>
              <a:gd name="connsiteX1657" fmla="*/ 3409324 w 3540888"/>
              <a:gd name="connsiteY1657" fmla="*/ 2065509 h 3540887"/>
              <a:gd name="connsiteX1658" fmla="*/ 3410578 w 3540888"/>
              <a:gd name="connsiteY1658" fmla="*/ 2053667 h 3540887"/>
              <a:gd name="connsiteX1659" fmla="*/ 3412316 w 3540888"/>
              <a:gd name="connsiteY1659" fmla="*/ 1703044 h 3540887"/>
              <a:gd name="connsiteX1660" fmla="*/ 3410192 w 3540888"/>
              <a:gd name="connsiteY1660" fmla="*/ 1705820 h 3540887"/>
              <a:gd name="connsiteX1661" fmla="*/ 3407998 w 3540888"/>
              <a:gd name="connsiteY1661" fmla="*/ 1690512 h 3540887"/>
              <a:gd name="connsiteX1662" fmla="*/ 3408226 w 3540888"/>
              <a:gd name="connsiteY1662" fmla="*/ 1689936 h 3540887"/>
              <a:gd name="connsiteX1663" fmla="*/ 3410441 w 3540888"/>
              <a:gd name="connsiteY1663" fmla="*/ 1690903 h 3540887"/>
              <a:gd name="connsiteX1664" fmla="*/ 3412292 w 3540888"/>
              <a:gd name="connsiteY1664" fmla="*/ 1698807 h 3540887"/>
              <a:gd name="connsiteX1665" fmla="*/ 3415800 w 3540888"/>
              <a:gd name="connsiteY1665" fmla="*/ 1696606 h 3540887"/>
              <a:gd name="connsiteX1666" fmla="*/ 3415443 w 3540888"/>
              <a:gd name="connsiteY1666" fmla="*/ 1697384 h 3540887"/>
              <a:gd name="connsiteX1667" fmla="*/ 3415319 w 3540888"/>
              <a:gd name="connsiteY1667" fmla="*/ 1694522 h 3540887"/>
              <a:gd name="connsiteX1668" fmla="*/ 3416425 w 3540888"/>
              <a:gd name="connsiteY1668" fmla="*/ 1925678 h 3540887"/>
              <a:gd name="connsiteX1669" fmla="*/ 3411139 w 3540888"/>
              <a:gd name="connsiteY1669" fmla="*/ 1926048 h 3540887"/>
              <a:gd name="connsiteX1670" fmla="*/ 3413471 w 3540888"/>
              <a:gd name="connsiteY1670" fmla="*/ 1939109 h 3540887"/>
              <a:gd name="connsiteX1671" fmla="*/ 3411899 w 3540888"/>
              <a:gd name="connsiteY1671" fmla="*/ 1943627 h 3540887"/>
              <a:gd name="connsiteX1672" fmla="*/ 3415233 w 3540888"/>
              <a:gd name="connsiteY1672" fmla="*/ 1938987 h 3540887"/>
              <a:gd name="connsiteX1673" fmla="*/ 3416425 w 3540888"/>
              <a:gd name="connsiteY1673" fmla="*/ 1925678 h 3540887"/>
              <a:gd name="connsiteX1674" fmla="*/ 3416627 w 3540888"/>
              <a:gd name="connsiteY1674" fmla="*/ 2191700 h 3540887"/>
              <a:gd name="connsiteX1675" fmla="*/ 3412963 w 3540888"/>
              <a:gd name="connsiteY1675" fmla="*/ 2191956 h 3540887"/>
              <a:gd name="connsiteX1676" fmla="*/ 3413667 w 3540888"/>
              <a:gd name="connsiteY1676" fmla="*/ 2208211 h 3540887"/>
              <a:gd name="connsiteX1677" fmla="*/ 3409050 w 3540888"/>
              <a:gd name="connsiteY1677" fmla="*/ 2228911 h 3540887"/>
              <a:gd name="connsiteX1678" fmla="*/ 3404686 w 3540888"/>
              <a:gd name="connsiteY1678" fmla="*/ 2212915 h 3540887"/>
              <a:gd name="connsiteX1679" fmla="*/ 3397885 w 3540888"/>
              <a:gd name="connsiteY1679" fmla="*/ 2225617 h 3540887"/>
              <a:gd name="connsiteX1680" fmla="*/ 3401900 w 3540888"/>
              <a:gd name="connsiteY1680" fmla="*/ 2233487 h 3540887"/>
              <a:gd name="connsiteX1681" fmla="*/ 3392389 w 3540888"/>
              <a:gd name="connsiteY1681" fmla="*/ 2226001 h 3540887"/>
              <a:gd name="connsiteX1682" fmla="*/ 3405565 w 3540888"/>
              <a:gd name="connsiteY1682" fmla="*/ 2233231 h 3540887"/>
              <a:gd name="connsiteX1683" fmla="*/ 3411937 w 3540888"/>
              <a:gd name="connsiteY1683" fmla="*/ 2253168 h 3540887"/>
              <a:gd name="connsiteX1684" fmla="*/ 3399996 w 3540888"/>
              <a:gd name="connsiteY1684" fmla="*/ 2274379 h 3540887"/>
              <a:gd name="connsiteX1685" fmla="*/ 3391966 w 3540888"/>
              <a:gd name="connsiteY1685" fmla="*/ 2258635 h 3540887"/>
              <a:gd name="connsiteX1686" fmla="*/ 3402003 w 3540888"/>
              <a:gd name="connsiteY1686" fmla="*/ 2278316 h 3540887"/>
              <a:gd name="connsiteX1687" fmla="*/ 3400171 w 3540888"/>
              <a:gd name="connsiteY1687" fmla="*/ 2278444 h 3540887"/>
              <a:gd name="connsiteX1688" fmla="*/ 3394499 w 3540888"/>
              <a:gd name="connsiteY1688" fmla="*/ 2274762 h 3540887"/>
              <a:gd name="connsiteX1689" fmla="*/ 3393022 w 3540888"/>
              <a:gd name="connsiteY1689" fmla="*/ 2283020 h 3540887"/>
              <a:gd name="connsiteX1690" fmla="*/ 3389534 w 3540888"/>
              <a:gd name="connsiteY1690" fmla="*/ 2287341 h 3540887"/>
              <a:gd name="connsiteX1691" fmla="*/ 3390310 w 3540888"/>
              <a:gd name="connsiteY1691" fmla="*/ 2262828 h 3540887"/>
              <a:gd name="connsiteX1692" fmla="*/ 3380799 w 3540888"/>
              <a:gd name="connsiteY1692" fmla="*/ 2255342 h 3540887"/>
              <a:gd name="connsiteX1693" fmla="*/ 3381326 w 3540888"/>
              <a:gd name="connsiteY1693" fmla="*/ 2267532 h 3540887"/>
              <a:gd name="connsiteX1694" fmla="*/ 3375481 w 3540888"/>
              <a:gd name="connsiteY1694" fmla="*/ 2259786 h 3540887"/>
              <a:gd name="connsiteX1695" fmla="*/ 3384463 w 3540888"/>
              <a:gd name="connsiteY1695" fmla="*/ 2255086 h 3540887"/>
              <a:gd name="connsiteX1696" fmla="*/ 3388127 w 3540888"/>
              <a:gd name="connsiteY1696" fmla="*/ 2254830 h 3540887"/>
              <a:gd name="connsiteX1697" fmla="*/ 3391786 w 3540888"/>
              <a:gd name="connsiteY1697" fmla="*/ 2243875 h 3540887"/>
              <a:gd name="connsiteX1698" fmla="*/ 3392211 w 3540888"/>
              <a:gd name="connsiteY1698" fmla="*/ 2236320 h 3540887"/>
              <a:gd name="connsiteX1699" fmla="*/ 3391087 w 3540888"/>
              <a:gd name="connsiteY1699" fmla="*/ 2238319 h 3540887"/>
              <a:gd name="connsiteX1700" fmla="*/ 3387423 w 3540888"/>
              <a:gd name="connsiteY1700" fmla="*/ 2238575 h 3540887"/>
              <a:gd name="connsiteX1701" fmla="*/ 3391087 w 3540888"/>
              <a:gd name="connsiteY1701" fmla="*/ 2238319 h 3540887"/>
              <a:gd name="connsiteX1702" fmla="*/ 3388728 w 3540888"/>
              <a:gd name="connsiteY1702" fmla="*/ 2226257 h 3540887"/>
              <a:gd name="connsiteX1703" fmla="*/ 3373723 w 3540888"/>
              <a:gd name="connsiteY1703" fmla="*/ 2219150 h 3540887"/>
              <a:gd name="connsiteX1704" fmla="*/ 3374074 w 3540888"/>
              <a:gd name="connsiteY1704" fmla="*/ 2227279 h 3540887"/>
              <a:gd name="connsiteX1705" fmla="*/ 3351565 w 3540888"/>
              <a:gd name="connsiteY1705" fmla="*/ 2216624 h 3540887"/>
              <a:gd name="connsiteX1706" fmla="*/ 3351082 w 3540888"/>
              <a:gd name="connsiteY1706" fmla="*/ 2210095 h 3540887"/>
              <a:gd name="connsiteX1707" fmla="*/ 3354526 w 3540888"/>
              <a:gd name="connsiteY1707" fmla="*/ 2200113 h 3540887"/>
              <a:gd name="connsiteX1708" fmla="*/ 3353222 w 3540888"/>
              <a:gd name="connsiteY1708" fmla="*/ 2212431 h 3540887"/>
              <a:gd name="connsiteX1709" fmla="*/ 3359069 w 3540888"/>
              <a:gd name="connsiteY1709" fmla="*/ 2220173 h 3540887"/>
              <a:gd name="connsiteX1710" fmla="*/ 3364387 w 3540888"/>
              <a:gd name="connsiteY1710" fmla="*/ 2215729 h 3540887"/>
              <a:gd name="connsiteX1711" fmla="*/ 3364035 w 3540888"/>
              <a:gd name="connsiteY1711" fmla="*/ 2207599 h 3540887"/>
              <a:gd name="connsiteX1712" fmla="*/ 3373371 w 3540888"/>
              <a:gd name="connsiteY1712" fmla="*/ 2211024 h 3540887"/>
              <a:gd name="connsiteX1713" fmla="*/ 3367347 w 3540888"/>
              <a:gd name="connsiteY1713" fmla="*/ 2199217 h 3540887"/>
              <a:gd name="connsiteX1714" fmla="*/ 3374673 w 3540888"/>
              <a:gd name="connsiteY1714" fmla="*/ 2198706 h 3540887"/>
              <a:gd name="connsiteX1715" fmla="*/ 3375977 w 3540888"/>
              <a:gd name="connsiteY1715" fmla="*/ 2186383 h 3540887"/>
              <a:gd name="connsiteX1716" fmla="*/ 3385664 w 3540888"/>
              <a:gd name="connsiteY1716" fmla="*/ 2197939 h 3540887"/>
              <a:gd name="connsiteX1717" fmla="*/ 3383129 w 3540888"/>
              <a:gd name="connsiteY1717" fmla="*/ 2181811 h 3540887"/>
              <a:gd name="connsiteX1718" fmla="*/ 3388977 w 3540888"/>
              <a:gd name="connsiteY1718" fmla="*/ 2189553 h 3540887"/>
              <a:gd name="connsiteX1719" fmla="*/ 3387496 w 3540888"/>
              <a:gd name="connsiteY1719" fmla="*/ 2197811 h 3540887"/>
              <a:gd name="connsiteX1720" fmla="*/ 3392814 w 3540888"/>
              <a:gd name="connsiteY1720" fmla="*/ 2193362 h 3540887"/>
              <a:gd name="connsiteX1721" fmla="*/ 3403631 w 3540888"/>
              <a:gd name="connsiteY1721" fmla="*/ 2188531 h 3540887"/>
              <a:gd name="connsiteX1722" fmla="*/ 3396654 w 3540888"/>
              <a:gd name="connsiteY1722" fmla="*/ 2197171 h 3540887"/>
              <a:gd name="connsiteX1723" fmla="*/ 3400318 w 3540888"/>
              <a:gd name="connsiteY1723" fmla="*/ 2196915 h 3540887"/>
              <a:gd name="connsiteX1724" fmla="*/ 3402150 w 3540888"/>
              <a:gd name="connsiteY1724" fmla="*/ 2196788 h 3540887"/>
              <a:gd name="connsiteX1725" fmla="*/ 3402325 w 3540888"/>
              <a:gd name="connsiteY1725" fmla="*/ 2200848 h 3540887"/>
              <a:gd name="connsiteX1726" fmla="*/ 3397182 w 3540888"/>
              <a:gd name="connsiteY1726" fmla="*/ 2209362 h 3540887"/>
              <a:gd name="connsiteX1727" fmla="*/ 3399541 w 3540888"/>
              <a:gd name="connsiteY1727" fmla="*/ 2221424 h 3540887"/>
              <a:gd name="connsiteX1728" fmla="*/ 3407819 w 3540888"/>
              <a:gd name="connsiteY1728" fmla="*/ 2200465 h 3540887"/>
              <a:gd name="connsiteX1729" fmla="*/ 3403806 w 3540888"/>
              <a:gd name="connsiteY1729" fmla="*/ 2192596 h 3540887"/>
              <a:gd name="connsiteX1730" fmla="*/ 3407644 w 3540888"/>
              <a:gd name="connsiteY1730" fmla="*/ 2196405 h 3540887"/>
              <a:gd name="connsiteX1731" fmla="*/ 3405283 w 3540888"/>
              <a:gd name="connsiteY1731" fmla="*/ 2184338 h 3540887"/>
              <a:gd name="connsiteX1732" fmla="*/ 3409124 w 3540888"/>
              <a:gd name="connsiteY1732" fmla="*/ 2188148 h 3540887"/>
              <a:gd name="connsiteX1733" fmla="*/ 3409827 w 3540888"/>
              <a:gd name="connsiteY1733" fmla="*/ 2204403 h 3540887"/>
              <a:gd name="connsiteX1734" fmla="*/ 3410956 w 3540888"/>
              <a:gd name="connsiteY1734" fmla="*/ 2188019 h 3540887"/>
              <a:gd name="connsiteX1735" fmla="*/ 3416276 w 3540888"/>
              <a:gd name="connsiteY1735" fmla="*/ 2183570 h 3540887"/>
              <a:gd name="connsiteX1736" fmla="*/ 3416627 w 3540888"/>
              <a:gd name="connsiteY1736" fmla="*/ 2191700 h 3540887"/>
              <a:gd name="connsiteX1737" fmla="*/ 3417654 w 3540888"/>
              <a:gd name="connsiteY1737" fmla="*/ 2130488 h 3540887"/>
              <a:gd name="connsiteX1738" fmla="*/ 3415822 w 3540888"/>
              <a:gd name="connsiteY1738" fmla="*/ 2130616 h 3540887"/>
              <a:gd name="connsiteX1739" fmla="*/ 3413813 w 3540888"/>
              <a:gd name="connsiteY1739" fmla="*/ 2126679 h 3540887"/>
              <a:gd name="connsiteX1740" fmla="*/ 3417126 w 3540888"/>
              <a:gd name="connsiteY1740" fmla="*/ 2118297 h 3540887"/>
              <a:gd name="connsiteX1741" fmla="*/ 3417654 w 3540888"/>
              <a:gd name="connsiteY1741" fmla="*/ 2130488 h 3540887"/>
              <a:gd name="connsiteX1742" fmla="*/ 3419042 w 3540888"/>
              <a:gd name="connsiteY1742" fmla="*/ 1453777 h 3540887"/>
              <a:gd name="connsiteX1743" fmla="*/ 3417767 w 3540888"/>
              <a:gd name="connsiteY1743" fmla="*/ 1453866 h 3540887"/>
              <a:gd name="connsiteX1744" fmla="*/ 3410440 w 3540888"/>
              <a:gd name="connsiteY1744" fmla="*/ 1454379 h 3540887"/>
              <a:gd name="connsiteX1745" fmla="*/ 3410480 w 3540888"/>
              <a:gd name="connsiteY1745" fmla="*/ 1444696 h 3540887"/>
              <a:gd name="connsiteX1746" fmla="*/ 3408039 w 3540888"/>
              <a:gd name="connsiteY1746" fmla="*/ 1438588 h 3540887"/>
              <a:gd name="connsiteX1747" fmla="*/ 3417087 w 3540888"/>
              <a:gd name="connsiteY1747" fmla="*/ 1433330 h 3540887"/>
              <a:gd name="connsiteX1748" fmla="*/ 3418290 w 3540888"/>
              <a:gd name="connsiteY1748" fmla="*/ 1445905 h 3540887"/>
              <a:gd name="connsiteX1749" fmla="*/ 3417592 w 3540888"/>
              <a:gd name="connsiteY1749" fmla="*/ 1449802 h 3540887"/>
              <a:gd name="connsiteX1750" fmla="*/ 3418549 w 3540888"/>
              <a:gd name="connsiteY1750" fmla="*/ 1448616 h 3540887"/>
              <a:gd name="connsiteX1751" fmla="*/ 3419089 w 3540888"/>
              <a:gd name="connsiteY1751" fmla="*/ 2248592 h 3540887"/>
              <a:gd name="connsiteX1752" fmla="*/ 3414897 w 3540888"/>
              <a:gd name="connsiteY1752" fmla="*/ 2236656 h 3540887"/>
              <a:gd name="connsiteX1753" fmla="*/ 3418738 w 3540888"/>
              <a:gd name="connsiteY1753" fmla="*/ 2240467 h 3540887"/>
              <a:gd name="connsiteX1754" fmla="*/ 3419089 w 3540888"/>
              <a:gd name="connsiteY1754" fmla="*/ 2248592 h 3540887"/>
              <a:gd name="connsiteX1755" fmla="*/ 3420945 w 3540888"/>
              <a:gd name="connsiteY1755" fmla="*/ 2068620 h 3540887"/>
              <a:gd name="connsiteX1756" fmla="*/ 3406307 w 3540888"/>
              <a:gd name="connsiteY1756" fmla="*/ 2077477 h 3540887"/>
              <a:gd name="connsiteX1757" fmla="*/ 3420945 w 3540888"/>
              <a:gd name="connsiteY1757" fmla="*/ 2068620 h 3540887"/>
              <a:gd name="connsiteX1758" fmla="*/ 3420954 w 3540888"/>
              <a:gd name="connsiteY1758" fmla="*/ 1987114 h 3540887"/>
              <a:gd name="connsiteX1759" fmla="*/ 3410753 w 3540888"/>
              <a:gd name="connsiteY1759" fmla="*/ 1996450 h 3540887"/>
              <a:gd name="connsiteX1760" fmla="*/ 3416224 w 3540888"/>
              <a:gd name="connsiteY1760" fmla="*/ 2000378 h 3540887"/>
              <a:gd name="connsiteX1761" fmla="*/ 3420954 w 3540888"/>
              <a:gd name="connsiteY1761" fmla="*/ 1987114 h 3540887"/>
              <a:gd name="connsiteX1762" fmla="*/ 3421491 w 3540888"/>
              <a:gd name="connsiteY1762" fmla="*/ 2134297 h 3540887"/>
              <a:gd name="connsiteX1763" fmla="*/ 3418357 w 3540888"/>
              <a:gd name="connsiteY1763" fmla="*/ 2146743 h 3540887"/>
              <a:gd name="connsiteX1764" fmla="*/ 3414517 w 3540888"/>
              <a:gd name="connsiteY1764" fmla="*/ 2142934 h 3540887"/>
              <a:gd name="connsiteX1765" fmla="*/ 3421491 w 3540888"/>
              <a:gd name="connsiteY1765" fmla="*/ 2134297 h 3540887"/>
              <a:gd name="connsiteX1766" fmla="*/ 3422033 w 3540888"/>
              <a:gd name="connsiteY1766" fmla="*/ 2052867 h 3540887"/>
              <a:gd name="connsiteX1767" fmla="*/ 3417083 w 3540888"/>
              <a:gd name="connsiteY1767" fmla="*/ 2061050 h 3540887"/>
              <a:gd name="connsiteX1768" fmla="*/ 3422033 w 3540888"/>
              <a:gd name="connsiteY1768" fmla="*/ 2052867 h 3540887"/>
              <a:gd name="connsiteX1769" fmla="*/ 3423048 w 3540888"/>
              <a:gd name="connsiteY1769" fmla="*/ 2076308 h 3540887"/>
              <a:gd name="connsiteX1770" fmla="*/ 3419711 w 3540888"/>
              <a:gd name="connsiteY1770" fmla="*/ 2080950 h 3540887"/>
              <a:gd name="connsiteX1771" fmla="*/ 3418520 w 3540888"/>
              <a:gd name="connsiteY1771" fmla="*/ 2094256 h 3540887"/>
              <a:gd name="connsiteX1772" fmla="*/ 3423048 w 3540888"/>
              <a:gd name="connsiteY1772" fmla="*/ 2076308 h 3540887"/>
              <a:gd name="connsiteX1773" fmla="*/ 3423755 w 3540888"/>
              <a:gd name="connsiteY1773" fmla="*/ 1450731 h 3540887"/>
              <a:gd name="connsiteX1774" fmla="*/ 3423298 w 3540888"/>
              <a:gd name="connsiteY1774" fmla="*/ 1453480 h 3540887"/>
              <a:gd name="connsiteX1775" fmla="*/ 3420941 w 3540888"/>
              <a:gd name="connsiteY1775" fmla="*/ 1453644 h 3540887"/>
              <a:gd name="connsiteX1776" fmla="*/ 3421683 w 3540888"/>
              <a:gd name="connsiteY1776" fmla="*/ 1451864 h 3540887"/>
              <a:gd name="connsiteX1777" fmla="*/ 3423386 w 3540888"/>
              <a:gd name="connsiteY1777" fmla="*/ 1450009 h 3540887"/>
              <a:gd name="connsiteX1778" fmla="*/ 3424000 w 3540888"/>
              <a:gd name="connsiteY1778" fmla="*/ 1937394 h 3540887"/>
              <a:gd name="connsiteX1779" fmla="*/ 3417333 w 3540888"/>
              <a:gd name="connsiteY1779" fmla="*/ 1946675 h 3540887"/>
              <a:gd name="connsiteX1780" fmla="*/ 3424000 w 3540888"/>
              <a:gd name="connsiteY1780" fmla="*/ 1937394 h 3540887"/>
              <a:gd name="connsiteX1781" fmla="*/ 3425880 w 3540888"/>
              <a:gd name="connsiteY1781" fmla="*/ 1443539 h 3540887"/>
              <a:gd name="connsiteX1782" fmla="*/ 3422909 w 3540888"/>
              <a:gd name="connsiteY1782" fmla="*/ 1445357 h 3540887"/>
              <a:gd name="connsiteX1783" fmla="*/ 3422700 w 3540888"/>
              <a:gd name="connsiteY1783" fmla="*/ 1440538 h 3540887"/>
              <a:gd name="connsiteX1784" fmla="*/ 3424843 w 3540888"/>
              <a:gd name="connsiteY1784" fmla="*/ 1438839 h 3540887"/>
              <a:gd name="connsiteX1785" fmla="*/ 3428643 w 3540888"/>
              <a:gd name="connsiteY1785" fmla="*/ 2129721 h 3540887"/>
              <a:gd name="connsiteX1786" fmla="*/ 3427690 w 3540888"/>
              <a:gd name="connsiteY1786" fmla="*/ 2150169 h 3540887"/>
              <a:gd name="connsiteX1787" fmla="*/ 3423674 w 3540888"/>
              <a:gd name="connsiteY1787" fmla="*/ 2142295 h 3540887"/>
              <a:gd name="connsiteX1788" fmla="*/ 3425155 w 3540888"/>
              <a:gd name="connsiteY1788" fmla="*/ 2134041 h 3540887"/>
              <a:gd name="connsiteX1789" fmla="*/ 3428643 w 3540888"/>
              <a:gd name="connsiteY1789" fmla="*/ 2129721 h 3540887"/>
              <a:gd name="connsiteX1790" fmla="*/ 3430322 w 3540888"/>
              <a:gd name="connsiteY1790" fmla="*/ 1999394 h 3540887"/>
              <a:gd name="connsiteX1791" fmla="*/ 3421512 w 3540888"/>
              <a:gd name="connsiteY1791" fmla="*/ 2000008 h 3540887"/>
              <a:gd name="connsiteX1792" fmla="*/ 3420934 w 3540888"/>
              <a:gd name="connsiteY1792" fmla="*/ 2027474 h 3540887"/>
              <a:gd name="connsiteX1793" fmla="*/ 3422696 w 3540888"/>
              <a:gd name="connsiteY1793" fmla="*/ 2027351 h 3540887"/>
              <a:gd name="connsiteX1794" fmla="*/ 3425374 w 3540888"/>
              <a:gd name="connsiteY1794" fmla="*/ 2007574 h 3540887"/>
              <a:gd name="connsiteX1795" fmla="*/ 3430322 w 3540888"/>
              <a:gd name="connsiteY1795" fmla="*/ 1999394 h 3540887"/>
              <a:gd name="connsiteX1796" fmla="*/ 3431192 w 3540888"/>
              <a:gd name="connsiteY1796" fmla="*/ 2223660 h 3540887"/>
              <a:gd name="connsiteX1797" fmla="*/ 3431007 w 3540888"/>
              <a:gd name="connsiteY1797" fmla="*/ 2219427 h 3540887"/>
              <a:gd name="connsiteX1798" fmla="*/ 3428878 w 3540888"/>
              <a:gd name="connsiteY1798" fmla="*/ 2211086 h 3540887"/>
              <a:gd name="connsiteX1799" fmla="*/ 3427116 w 3540888"/>
              <a:gd name="connsiteY1799" fmla="*/ 2211208 h 3540887"/>
              <a:gd name="connsiteX1800" fmla="*/ 3427297 w 3540888"/>
              <a:gd name="connsiteY1800" fmla="*/ 2215441 h 3540887"/>
              <a:gd name="connsiteX1801" fmla="*/ 3430293 w 3540888"/>
              <a:gd name="connsiteY1801" fmla="*/ 2227171 h 3540887"/>
              <a:gd name="connsiteX1802" fmla="*/ 3431192 w 3540888"/>
              <a:gd name="connsiteY1802" fmla="*/ 2223660 h 3540887"/>
              <a:gd name="connsiteX1803" fmla="*/ 3434022 w 3540888"/>
              <a:gd name="connsiteY1803" fmla="*/ 2289093 h 3540887"/>
              <a:gd name="connsiteX1804" fmla="*/ 3426212 w 3540888"/>
              <a:gd name="connsiteY1804" fmla="*/ 2272003 h 3540887"/>
              <a:gd name="connsiteX1805" fmla="*/ 3426592 w 3540888"/>
              <a:gd name="connsiteY1805" fmla="*/ 2280794 h 3540887"/>
              <a:gd name="connsiteX1806" fmla="*/ 3426783 w 3540888"/>
              <a:gd name="connsiteY1806" fmla="*/ 2285190 h 3540887"/>
              <a:gd name="connsiteX1807" fmla="*/ 3426973 w 3540888"/>
              <a:gd name="connsiteY1807" fmla="*/ 2289585 h 3540887"/>
              <a:gd name="connsiteX1808" fmla="*/ 3434022 w 3540888"/>
              <a:gd name="connsiteY1808" fmla="*/ 2289093 h 3540887"/>
              <a:gd name="connsiteX1809" fmla="*/ 3434041 w 3540888"/>
              <a:gd name="connsiteY1809" fmla="*/ 2085335 h 3540887"/>
              <a:gd name="connsiteX1810" fmla="*/ 3430122 w 3540888"/>
              <a:gd name="connsiteY1810" fmla="*/ 2076465 h 3540887"/>
              <a:gd name="connsiteX1811" fmla="*/ 3434041 w 3540888"/>
              <a:gd name="connsiteY1811" fmla="*/ 2085335 h 3540887"/>
              <a:gd name="connsiteX1812" fmla="*/ 3440549 w 3540888"/>
              <a:gd name="connsiteY1812" fmla="*/ 1931826 h 3540887"/>
              <a:gd name="connsiteX1813" fmla="*/ 3435644 w 3540888"/>
              <a:gd name="connsiteY1813" fmla="*/ 1940986 h 3540887"/>
              <a:gd name="connsiteX1814" fmla="*/ 3439548 w 3540888"/>
              <a:gd name="connsiteY1814" fmla="*/ 1949529 h 3540887"/>
              <a:gd name="connsiteX1815" fmla="*/ 3440549 w 3540888"/>
              <a:gd name="connsiteY1815" fmla="*/ 1931826 h 3540887"/>
              <a:gd name="connsiteX1816" fmla="*/ 3442168 w 3540888"/>
              <a:gd name="connsiteY1816" fmla="*/ 2145080 h 3540887"/>
              <a:gd name="connsiteX1817" fmla="*/ 3436848 w 3540888"/>
              <a:gd name="connsiteY1817" fmla="*/ 2149529 h 3540887"/>
              <a:gd name="connsiteX1818" fmla="*/ 3434312 w 3540888"/>
              <a:gd name="connsiteY1818" fmla="*/ 2133402 h 3540887"/>
              <a:gd name="connsiteX1819" fmla="*/ 3429522 w 3540888"/>
              <a:gd name="connsiteY1819" fmla="*/ 2150041 h 3540887"/>
              <a:gd name="connsiteX1820" fmla="*/ 3428291 w 3540888"/>
              <a:gd name="connsiteY1820" fmla="*/ 2121595 h 3540887"/>
              <a:gd name="connsiteX1821" fmla="*/ 3433609 w 3540888"/>
              <a:gd name="connsiteY1821" fmla="*/ 2117146 h 3540887"/>
              <a:gd name="connsiteX1822" fmla="*/ 3432307 w 3540888"/>
              <a:gd name="connsiteY1822" fmla="*/ 2129465 h 3540887"/>
              <a:gd name="connsiteX1823" fmla="*/ 3439280 w 3540888"/>
              <a:gd name="connsiteY1823" fmla="*/ 2120828 h 3540887"/>
              <a:gd name="connsiteX1824" fmla="*/ 3435968 w 3540888"/>
              <a:gd name="connsiteY1824" fmla="*/ 2129209 h 3540887"/>
              <a:gd name="connsiteX1825" fmla="*/ 3442168 w 3540888"/>
              <a:gd name="connsiteY1825" fmla="*/ 2145080 h 3540887"/>
              <a:gd name="connsiteX1826" fmla="*/ 3444944 w 3540888"/>
              <a:gd name="connsiteY1826" fmla="*/ 2341586 h 3540887"/>
              <a:gd name="connsiteX1827" fmla="*/ 3444903 w 3540888"/>
              <a:gd name="connsiteY1827" fmla="*/ 2337073 h 3540887"/>
              <a:gd name="connsiteX1828" fmla="*/ 3443641 w 3540888"/>
              <a:gd name="connsiteY1828" fmla="*/ 2337842 h 3540887"/>
              <a:gd name="connsiteX1829" fmla="*/ 3443032 w 3540888"/>
              <a:gd name="connsiteY1829" fmla="*/ 2344146 h 3540887"/>
              <a:gd name="connsiteX1830" fmla="*/ 3443290 w 3540888"/>
              <a:gd name="connsiteY1830" fmla="*/ 2346105 h 3540887"/>
              <a:gd name="connsiteX1831" fmla="*/ 3445144 w 3540888"/>
              <a:gd name="connsiteY1831" fmla="*/ 2035583 h 3540887"/>
              <a:gd name="connsiteX1832" fmla="*/ 3438419 w 3540888"/>
              <a:gd name="connsiteY1832" fmla="*/ 2002746 h 3540887"/>
              <a:gd name="connsiteX1833" fmla="*/ 3438958 w 3540888"/>
              <a:gd name="connsiteY1833" fmla="*/ 2015198 h 3540887"/>
              <a:gd name="connsiteX1834" fmla="*/ 3439496 w 3540888"/>
              <a:gd name="connsiteY1834" fmla="*/ 2027650 h 3540887"/>
              <a:gd name="connsiteX1835" fmla="*/ 3445144 w 3540888"/>
              <a:gd name="connsiteY1835" fmla="*/ 2035583 h 3540887"/>
              <a:gd name="connsiteX1836" fmla="*/ 3445227 w 3540888"/>
              <a:gd name="connsiteY1836" fmla="*/ 2206022 h 3540887"/>
              <a:gd name="connsiteX1837" fmla="*/ 3441309 w 3540888"/>
              <a:gd name="connsiteY1837" fmla="*/ 2212359 h 3540887"/>
              <a:gd name="connsiteX1838" fmla="*/ 3441772 w 3540888"/>
              <a:gd name="connsiteY1838" fmla="*/ 2218022 h 3540887"/>
              <a:gd name="connsiteX1839" fmla="*/ 3445227 w 3540888"/>
              <a:gd name="connsiteY1839" fmla="*/ 2206022 h 3540887"/>
              <a:gd name="connsiteX1840" fmla="*/ 3446656 w 3540888"/>
              <a:gd name="connsiteY1840" fmla="*/ 2336014 h 3540887"/>
              <a:gd name="connsiteX1841" fmla="*/ 3444895 w 3540888"/>
              <a:gd name="connsiteY1841" fmla="*/ 2336136 h 3540887"/>
              <a:gd name="connsiteX1842" fmla="*/ 3444903 w 3540888"/>
              <a:gd name="connsiteY1842" fmla="*/ 2337073 h 3540887"/>
              <a:gd name="connsiteX1843" fmla="*/ 3446963 w 3540888"/>
              <a:gd name="connsiteY1843" fmla="*/ 1926220 h 3540887"/>
              <a:gd name="connsiteX1844" fmla="*/ 3443400 w 3540888"/>
              <a:gd name="connsiteY1844" fmla="*/ 1935884 h 3540887"/>
              <a:gd name="connsiteX1845" fmla="*/ 3445075 w 3540888"/>
              <a:gd name="connsiteY1845" fmla="*/ 1921856 h 3540887"/>
              <a:gd name="connsiteX1846" fmla="*/ 3446963 w 3540888"/>
              <a:gd name="connsiteY1846" fmla="*/ 1946253 h 3540887"/>
              <a:gd name="connsiteX1847" fmla="*/ 3446315 w 3540888"/>
              <a:gd name="connsiteY1847" fmla="*/ 1953412 h 3540887"/>
              <a:gd name="connsiteX1848" fmla="*/ 3440031 w 3540888"/>
              <a:gd name="connsiteY1848" fmla="*/ 1955021 h 3540887"/>
              <a:gd name="connsiteX1849" fmla="*/ 3430678 w 3540888"/>
              <a:gd name="connsiteY1849" fmla="*/ 1961684 h 3540887"/>
              <a:gd name="connsiteX1850" fmla="*/ 3426470 w 3540888"/>
              <a:gd name="connsiteY1850" fmla="*/ 1949571 h 3540887"/>
              <a:gd name="connsiteX1851" fmla="*/ 3413974 w 3540888"/>
              <a:gd name="connsiteY1851" fmla="*/ 1958715 h 3540887"/>
              <a:gd name="connsiteX1852" fmla="*/ 3412316 w 3540888"/>
              <a:gd name="connsiteY1852" fmla="*/ 1962966 h 3540887"/>
              <a:gd name="connsiteX1853" fmla="*/ 3413618 w 3540888"/>
              <a:gd name="connsiteY1853" fmla="*/ 1950468 h 3540887"/>
              <a:gd name="connsiteX1854" fmla="*/ 3408287 w 3540888"/>
              <a:gd name="connsiteY1854" fmla="*/ 1954976 h 3540887"/>
              <a:gd name="connsiteX1855" fmla="*/ 3410481 w 3540888"/>
              <a:gd name="connsiteY1855" fmla="*/ 1963094 h 3540887"/>
              <a:gd name="connsiteX1856" fmla="*/ 3395254 w 3540888"/>
              <a:gd name="connsiteY1856" fmla="*/ 1951750 h 3540887"/>
              <a:gd name="connsiteX1857" fmla="*/ 3400764 w 3540888"/>
              <a:gd name="connsiteY1857" fmla="*/ 1951365 h 3540887"/>
              <a:gd name="connsiteX1858" fmla="*/ 3398570 w 3540888"/>
              <a:gd name="connsiteY1858" fmla="*/ 1943246 h 3540887"/>
              <a:gd name="connsiteX1859" fmla="*/ 3390747 w 3540888"/>
              <a:gd name="connsiteY1859" fmla="*/ 1959302 h 3540887"/>
              <a:gd name="connsiteX1860" fmla="*/ 3384109 w 3540888"/>
              <a:gd name="connsiteY1860" fmla="*/ 1966290 h 3540887"/>
              <a:gd name="connsiteX1861" fmla="*/ 3383474 w 3540888"/>
              <a:gd name="connsiteY1861" fmla="*/ 1966290 h 3540887"/>
              <a:gd name="connsiteX1862" fmla="*/ 3382613 w 3540888"/>
              <a:gd name="connsiteY1862" fmla="*/ 1966290 h 3540887"/>
              <a:gd name="connsiteX1863" fmla="*/ 3382613 w 3540888"/>
              <a:gd name="connsiteY1863" fmla="*/ 1954267 h 3540887"/>
              <a:gd name="connsiteX1864" fmla="*/ 3389508 w 3540888"/>
              <a:gd name="connsiteY1864" fmla="*/ 1942248 h 3540887"/>
              <a:gd name="connsiteX1865" fmla="*/ 3382613 w 3540888"/>
              <a:gd name="connsiteY1865" fmla="*/ 1926220 h 3540887"/>
              <a:gd name="connsiteX1866" fmla="*/ 3383022 w 3540888"/>
              <a:gd name="connsiteY1866" fmla="*/ 1924995 h 3540887"/>
              <a:gd name="connsiteX1867" fmla="*/ 3383662 w 3540888"/>
              <a:gd name="connsiteY1867" fmla="*/ 1924058 h 3540887"/>
              <a:gd name="connsiteX1868" fmla="*/ 3383346 w 3540888"/>
              <a:gd name="connsiteY1868" fmla="*/ 1924025 h 3540887"/>
              <a:gd name="connsiteX1869" fmla="*/ 3384623 w 3540888"/>
              <a:gd name="connsiteY1869" fmla="*/ 1920208 h 3540887"/>
              <a:gd name="connsiteX1870" fmla="*/ 3384912 w 3540888"/>
              <a:gd name="connsiteY1870" fmla="*/ 1914196 h 3540887"/>
              <a:gd name="connsiteX1871" fmla="*/ 3386276 w 3540888"/>
              <a:gd name="connsiteY1871" fmla="*/ 1917765 h 3540887"/>
              <a:gd name="connsiteX1872" fmla="*/ 3387160 w 3540888"/>
              <a:gd name="connsiteY1872" fmla="*/ 1924348 h 3540887"/>
              <a:gd name="connsiteX1873" fmla="*/ 3386854 w 3540888"/>
              <a:gd name="connsiteY1873" fmla="*/ 1931546 h 3540887"/>
              <a:gd name="connsiteX1874" fmla="*/ 3387563 w 3540888"/>
              <a:gd name="connsiteY1874" fmla="*/ 1932599 h 3540887"/>
              <a:gd name="connsiteX1875" fmla="*/ 3392849 w 3540888"/>
              <a:gd name="connsiteY1875" fmla="*/ 1932230 h 3540887"/>
              <a:gd name="connsiteX1876" fmla="*/ 3389235 w 3540888"/>
              <a:gd name="connsiteY1876" fmla="*/ 1926859 h 3540887"/>
              <a:gd name="connsiteX1877" fmla="*/ 3389508 w 3540888"/>
              <a:gd name="connsiteY1877" fmla="*/ 1926220 h 3540887"/>
              <a:gd name="connsiteX1878" fmla="*/ 3387208 w 3540888"/>
              <a:gd name="connsiteY1878" fmla="*/ 1906182 h 3540887"/>
              <a:gd name="connsiteX1879" fmla="*/ 3380317 w 3540888"/>
              <a:gd name="connsiteY1879" fmla="*/ 1906182 h 3540887"/>
              <a:gd name="connsiteX1880" fmla="*/ 3382019 w 3540888"/>
              <a:gd name="connsiteY1880" fmla="*/ 1904127 h 3540887"/>
              <a:gd name="connsiteX1881" fmla="*/ 3382561 w 3540888"/>
              <a:gd name="connsiteY1881" fmla="*/ 1908443 h 3540887"/>
              <a:gd name="connsiteX1882" fmla="*/ 3383060 w 3540888"/>
              <a:gd name="connsiteY1882" fmla="*/ 1902869 h 3540887"/>
              <a:gd name="connsiteX1883" fmla="*/ 3384050 w 3540888"/>
              <a:gd name="connsiteY1883" fmla="*/ 1901673 h 3540887"/>
              <a:gd name="connsiteX1884" fmla="*/ 3391804 w 3540888"/>
              <a:gd name="connsiteY1884" fmla="*/ 1906182 h 3540887"/>
              <a:gd name="connsiteX1885" fmla="*/ 3391467 w 3540888"/>
              <a:gd name="connsiteY1885" fmla="*/ 1904709 h 3540887"/>
              <a:gd name="connsiteX1886" fmla="*/ 3392204 w 3540888"/>
              <a:gd name="connsiteY1886" fmla="*/ 1906051 h 3540887"/>
              <a:gd name="connsiteX1887" fmla="*/ 3393375 w 3540888"/>
              <a:gd name="connsiteY1887" fmla="*/ 1903118 h 3540887"/>
              <a:gd name="connsiteX1888" fmla="*/ 3390101 w 3540888"/>
              <a:gd name="connsiteY1888" fmla="*/ 1894914 h 3540887"/>
              <a:gd name="connsiteX1889" fmla="*/ 3389083 w 3540888"/>
              <a:gd name="connsiteY1889" fmla="*/ 1894317 h 3540887"/>
              <a:gd name="connsiteX1890" fmla="*/ 3387208 w 3540888"/>
              <a:gd name="connsiteY1890" fmla="*/ 1886144 h 3540887"/>
              <a:gd name="connsiteX1891" fmla="*/ 3390479 w 3540888"/>
              <a:gd name="connsiteY1891" fmla="*/ 1880801 h 3540887"/>
              <a:gd name="connsiteX1892" fmla="*/ 3392532 w 3540888"/>
              <a:gd name="connsiteY1892" fmla="*/ 1879022 h 3540887"/>
              <a:gd name="connsiteX1893" fmla="*/ 3395934 w 3540888"/>
              <a:gd name="connsiteY1893" fmla="*/ 1883370 h 3540887"/>
              <a:gd name="connsiteX1894" fmla="*/ 3392446 w 3540888"/>
              <a:gd name="connsiteY1894" fmla="*/ 1887690 h 3540887"/>
              <a:gd name="connsiteX1895" fmla="*/ 3401606 w 3540888"/>
              <a:gd name="connsiteY1895" fmla="*/ 1887050 h 3540887"/>
              <a:gd name="connsiteX1896" fmla="*/ 3400841 w 3540888"/>
              <a:gd name="connsiteY1896" fmla="*/ 1883140 h 3540887"/>
              <a:gd name="connsiteX1897" fmla="*/ 3401895 w 3540888"/>
              <a:gd name="connsiteY1897" fmla="*/ 1883140 h 3540887"/>
              <a:gd name="connsiteX1898" fmla="*/ 3403169 w 3540888"/>
              <a:gd name="connsiteY1898" fmla="*/ 1885871 h 3540887"/>
              <a:gd name="connsiteX1899" fmla="*/ 3403214 w 3540888"/>
              <a:gd name="connsiteY1899" fmla="*/ 1886679 h 3540887"/>
              <a:gd name="connsiteX1900" fmla="*/ 3402507 w 3540888"/>
              <a:gd name="connsiteY1900" fmla="*/ 1891280 h 3540887"/>
              <a:gd name="connsiteX1901" fmla="*/ 3394104 w 3540888"/>
              <a:gd name="connsiteY1901" fmla="*/ 1890154 h 3540887"/>
              <a:gd name="connsiteX1902" fmla="*/ 3394104 w 3540888"/>
              <a:gd name="connsiteY1902" fmla="*/ 1906182 h 3540887"/>
              <a:gd name="connsiteX1903" fmla="*/ 3398414 w 3540888"/>
              <a:gd name="connsiteY1903" fmla="*/ 1903615 h 3540887"/>
              <a:gd name="connsiteX1904" fmla="*/ 3398631 w 3540888"/>
              <a:gd name="connsiteY1904" fmla="*/ 1903873 h 3540887"/>
              <a:gd name="connsiteX1905" fmla="*/ 3398199 w 3540888"/>
              <a:gd name="connsiteY1905" fmla="*/ 1907352 h 3540887"/>
              <a:gd name="connsiteX1906" fmla="*/ 3399029 w 3540888"/>
              <a:gd name="connsiteY1906" fmla="*/ 1911212 h 3540887"/>
              <a:gd name="connsiteX1907" fmla="*/ 3400999 w 3540888"/>
              <a:gd name="connsiteY1907" fmla="*/ 1908774 h 3540887"/>
              <a:gd name="connsiteX1908" fmla="*/ 3401000 w 3540888"/>
              <a:gd name="connsiteY1908" fmla="*/ 1922211 h 3540887"/>
              <a:gd name="connsiteX1909" fmla="*/ 3414249 w 3540888"/>
              <a:gd name="connsiteY1909" fmla="*/ 1921648 h 3540887"/>
              <a:gd name="connsiteX1910" fmla="*/ 3417973 w 3540888"/>
              <a:gd name="connsiteY1910" fmla="*/ 1921930 h 3540887"/>
              <a:gd name="connsiteX1911" fmla="*/ 3417326 w 3540888"/>
              <a:gd name="connsiteY1911" fmla="*/ 1926103 h 3540887"/>
              <a:gd name="connsiteX1912" fmla="*/ 3416762 w 3540888"/>
              <a:gd name="connsiteY1912" fmla="*/ 1933489 h 3540887"/>
              <a:gd name="connsiteX1913" fmla="*/ 3422048 w 3540888"/>
              <a:gd name="connsiteY1913" fmla="*/ 1933120 h 3540887"/>
              <a:gd name="connsiteX1914" fmla="*/ 3418120 w 3540888"/>
              <a:gd name="connsiteY1914" fmla="*/ 1921941 h 3540887"/>
              <a:gd name="connsiteX1915" fmla="*/ 3421682 w 3540888"/>
              <a:gd name="connsiteY1915" fmla="*/ 1922211 h 3540887"/>
              <a:gd name="connsiteX1916" fmla="*/ 3426279 w 3540888"/>
              <a:gd name="connsiteY1916" fmla="*/ 1918201 h 3540887"/>
              <a:gd name="connsiteX1917" fmla="*/ 3423982 w 3540888"/>
              <a:gd name="connsiteY1917" fmla="*/ 1898168 h 3540887"/>
              <a:gd name="connsiteX1918" fmla="*/ 3428579 w 3540888"/>
              <a:gd name="connsiteY1918" fmla="*/ 1902173 h 3540887"/>
              <a:gd name="connsiteX1919" fmla="*/ 3433174 w 3540888"/>
              <a:gd name="connsiteY1919" fmla="*/ 1878131 h 3540887"/>
              <a:gd name="connsiteX1920" fmla="*/ 3430875 w 3540888"/>
              <a:gd name="connsiteY1920" fmla="*/ 1874126 h 3540887"/>
              <a:gd name="connsiteX1921" fmla="*/ 3431560 w 3540888"/>
              <a:gd name="connsiteY1921" fmla="*/ 1874477 h 3540887"/>
              <a:gd name="connsiteX1922" fmla="*/ 3434509 w 3540888"/>
              <a:gd name="connsiteY1922" fmla="*/ 1876536 h 3540887"/>
              <a:gd name="connsiteX1923" fmla="*/ 3435480 w 3540888"/>
              <a:gd name="connsiteY1923" fmla="*/ 1876486 h 3540887"/>
              <a:gd name="connsiteX1924" fmla="*/ 3435760 w 3540888"/>
              <a:gd name="connsiteY1924" fmla="*/ 1876629 h 3540887"/>
              <a:gd name="connsiteX1925" fmla="*/ 3442367 w 3540888"/>
              <a:gd name="connsiteY1925" fmla="*/ 1882140 h 3540887"/>
              <a:gd name="connsiteX1926" fmla="*/ 3443983 w 3540888"/>
              <a:gd name="connsiteY1926" fmla="*/ 1919331 h 3540887"/>
              <a:gd name="connsiteX1927" fmla="*/ 3444592 w 3540888"/>
              <a:gd name="connsiteY1927" fmla="*/ 1920738 h 3540887"/>
              <a:gd name="connsiteX1928" fmla="*/ 3441989 w 3540888"/>
              <a:gd name="connsiteY1928" fmla="*/ 1924280 h 3540887"/>
              <a:gd name="connsiteX1929" fmla="*/ 3442587 w 3540888"/>
              <a:gd name="connsiteY1929" fmla="*/ 1938089 h 3540887"/>
              <a:gd name="connsiteX1930" fmla="*/ 3441793 w 3540888"/>
              <a:gd name="connsiteY1930" fmla="*/ 1940243 h 3540887"/>
              <a:gd name="connsiteX1931" fmla="*/ 3440070 w 3540888"/>
              <a:gd name="connsiteY1931" fmla="*/ 1954266 h 3540887"/>
              <a:gd name="connsiteX1932" fmla="*/ 3446963 w 3540888"/>
              <a:gd name="connsiteY1932" fmla="*/ 1946253 h 3540887"/>
              <a:gd name="connsiteX1933" fmla="*/ 3448485 w 3540888"/>
              <a:gd name="connsiteY1933" fmla="*/ 1990285 h 3540887"/>
              <a:gd name="connsiteX1934" fmla="*/ 3443538 w 3540888"/>
              <a:gd name="connsiteY1934" fmla="*/ 1998471 h 3540887"/>
              <a:gd name="connsiteX1935" fmla="*/ 3448485 w 3540888"/>
              <a:gd name="connsiteY1935" fmla="*/ 1990285 h 3540887"/>
              <a:gd name="connsiteX1936" fmla="*/ 3451450 w 3540888"/>
              <a:gd name="connsiteY1936" fmla="*/ 1443251 h 3540887"/>
              <a:gd name="connsiteX1937" fmla="*/ 3449007 w 3540888"/>
              <a:gd name="connsiteY1937" fmla="*/ 1447419 h 3540887"/>
              <a:gd name="connsiteX1938" fmla="*/ 3433550 w 3540888"/>
              <a:gd name="connsiteY1938" fmla="*/ 1436460 h 3540887"/>
              <a:gd name="connsiteX1939" fmla="*/ 3427608 w 3540888"/>
              <a:gd name="connsiteY1939" fmla="*/ 1442481 h 3540887"/>
              <a:gd name="connsiteX1940" fmla="*/ 3425965 w 3540888"/>
              <a:gd name="connsiteY1940" fmla="*/ 1443486 h 3540887"/>
              <a:gd name="connsiteX1941" fmla="*/ 3424843 w 3540888"/>
              <a:gd name="connsiteY1941" fmla="*/ 1436836 h 3540887"/>
              <a:gd name="connsiteX1942" fmla="*/ 3421682 w 3540888"/>
              <a:gd name="connsiteY1942" fmla="*/ 1425317 h 3540887"/>
              <a:gd name="connsiteX1943" fmla="*/ 3426531 w 3540888"/>
              <a:gd name="connsiteY1943" fmla="*/ 1426549 h 3540887"/>
              <a:gd name="connsiteX1944" fmla="*/ 3426046 w 3540888"/>
              <a:gd name="connsiteY1944" fmla="*/ 1432906 h 3540887"/>
              <a:gd name="connsiteX1945" fmla="*/ 3432525 w 3540888"/>
              <a:gd name="connsiteY1945" fmla="*/ 1425492 h 3540887"/>
              <a:gd name="connsiteX1946" fmla="*/ 3435472 w 3540888"/>
              <a:gd name="connsiteY1946" fmla="*/ 1424314 h 3540887"/>
              <a:gd name="connsiteX1947" fmla="*/ 3438081 w 3540888"/>
              <a:gd name="connsiteY1947" fmla="*/ 1423840 h 3540887"/>
              <a:gd name="connsiteX1948" fmla="*/ 3438836 w 3540888"/>
              <a:gd name="connsiteY1948" fmla="*/ 1423991 h 3540887"/>
              <a:gd name="connsiteX1949" fmla="*/ 3442531 w 3540888"/>
              <a:gd name="connsiteY1949" fmla="*/ 1431756 h 3540887"/>
              <a:gd name="connsiteX1950" fmla="*/ 3442816 w 3540888"/>
              <a:gd name="connsiteY1950" fmla="*/ 1424414 h 3540887"/>
              <a:gd name="connsiteX1951" fmla="*/ 3444106 w 3540888"/>
              <a:gd name="connsiteY1951" fmla="*/ 1424640 h 3540887"/>
              <a:gd name="connsiteX1952" fmla="*/ 3445935 w 3540888"/>
              <a:gd name="connsiteY1952" fmla="*/ 1426301 h 3540887"/>
              <a:gd name="connsiteX1953" fmla="*/ 3448378 w 3540888"/>
              <a:gd name="connsiteY1953" fmla="*/ 1439502 h 3540887"/>
              <a:gd name="connsiteX1954" fmla="*/ 3449613 w 3540888"/>
              <a:gd name="connsiteY1954" fmla="*/ 1436974 h 3540887"/>
              <a:gd name="connsiteX1955" fmla="*/ 3449837 w 3540888"/>
              <a:gd name="connsiteY1955" fmla="*/ 1441845 h 3540887"/>
              <a:gd name="connsiteX1956" fmla="*/ 3453423 w 3540888"/>
              <a:gd name="connsiteY1956" fmla="*/ 2216718 h 3540887"/>
              <a:gd name="connsiteX1957" fmla="*/ 3453003 w 3540888"/>
              <a:gd name="connsiteY1957" fmla="*/ 2217238 h 3540887"/>
              <a:gd name="connsiteX1958" fmla="*/ 3453320 w 3540888"/>
              <a:gd name="connsiteY1958" fmla="*/ 2217469 h 3540887"/>
              <a:gd name="connsiteX1959" fmla="*/ 3455101 w 3540888"/>
              <a:gd name="connsiteY1959" fmla="*/ 2214641 h 3540887"/>
              <a:gd name="connsiteX1960" fmla="*/ 3454426 w 3540888"/>
              <a:gd name="connsiteY1960" fmla="*/ 2209302 h 3540887"/>
              <a:gd name="connsiteX1961" fmla="*/ 3453423 w 3540888"/>
              <a:gd name="connsiteY1961" fmla="*/ 2216718 h 3540887"/>
              <a:gd name="connsiteX1962" fmla="*/ 3456529 w 3540888"/>
              <a:gd name="connsiteY1962" fmla="*/ 2216991 h 3540887"/>
              <a:gd name="connsiteX1963" fmla="*/ 3454830 w 3540888"/>
              <a:gd name="connsiteY1963" fmla="*/ 2218577 h 3540887"/>
              <a:gd name="connsiteX1964" fmla="*/ 3453320 w 3540888"/>
              <a:gd name="connsiteY1964" fmla="*/ 2217469 h 3540887"/>
              <a:gd name="connsiteX1965" fmla="*/ 3451748 w 3540888"/>
              <a:gd name="connsiteY1965" fmla="*/ 2229078 h 3540887"/>
              <a:gd name="connsiteX1966" fmla="*/ 3456529 w 3540888"/>
              <a:gd name="connsiteY1966" fmla="*/ 2216991 h 3540887"/>
              <a:gd name="connsiteX1967" fmla="*/ 3457872 w 3540888"/>
              <a:gd name="connsiteY1967" fmla="*/ 2306263 h 3540887"/>
              <a:gd name="connsiteX1968" fmla="*/ 3457194 w 3540888"/>
              <a:gd name="connsiteY1968" fmla="*/ 2306562 h 3540887"/>
              <a:gd name="connsiteX1969" fmla="*/ 3453042 w 3540888"/>
              <a:gd name="connsiteY1969" fmla="*/ 2311439 h 3540887"/>
              <a:gd name="connsiteX1970" fmla="*/ 3450683 w 3540888"/>
              <a:gd name="connsiteY1970" fmla="*/ 2299372 h 3540887"/>
              <a:gd name="connsiteX1971" fmla="*/ 3448286 w 3540888"/>
              <a:gd name="connsiteY1971" fmla="*/ 2307693 h 3540887"/>
              <a:gd name="connsiteX1972" fmla="*/ 3445740 w 3540888"/>
              <a:gd name="connsiteY1972" fmla="*/ 2304320 h 3540887"/>
              <a:gd name="connsiteX1973" fmla="*/ 3445538 w 3540888"/>
              <a:gd name="connsiteY1973" fmla="*/ 2307885 h 3540887"/>
              <a:gd name="connsiteX1974" fmla="*/ 3445362 w 3540888"/>
              <a:gd name="connsiteY1974" fmla="*/ 2303821 h 3540887"/>
              <a:gd name="connsiteX1975" fmla="*/ 3445740 w 3540888"/>
              <a:gd name="connsiteY1975" fmla="*/ 2304320 h 3540887"/>
              <a:gd name="connsiteX1976" fmla="*/ 3446058 w 3540888"/>
              <a:gd name="connsiteY1976" fmla="*/ 2298678 h 3540887"/>
              <a:gd name="connsiteX1977" fmla="*/ 3446843 w 3540888"/>
              <a:gd name="connsiteY1977" fmla="*/ 2295567 h 3540887"/>
              <a:gd name="connsiteX1978" fmla="*/ 3443531 w 3540888"/>
              <a:gd name="connsiteY1978" fmla="*/ 2303949 h 3540887"/>
              <a:gd name="connsiteX1979" fmla="*/ 3445889 w 3540888"/>
              <a:gd name="connsiteY1979" fmla="*/ 2316011 h 3540887"/>
              <a:gd name="connsiteX1980" fmla="*/ 3438564 w 3540888"/>
              <a:gd name="connsiteY1980" fmla="*/ 2316523 h 3540887"/>
              <a:gd name="connsiteX1981" fmla="*/ 3443105 w 3540888"/>
              <a:gd name="connsiteY1981" fmla="*/ 2336586 h 3540887"/>
              <a:gd name="connsiteX1982" fmla="*/ 3440573 w 3540888"/>
              <a:gd name="connsiteY1982" fmla="*/ 2320459 h 3540887"/>
              <a:gd name="connsiteX1983" fmla="*/ 3445740 w 3540888"/>
              <a:gd name="connsiteY1983" fmla="*/ 2323156 h 3540887"/>
              <a:gd name="connsiteX1984" fmla="*/ 3448415 w 3540888"/>
              <a:gd name="connsiteY1984" fmla="*/ 2332102 h 3540887"/>
              <a:gd name="connsiteX1985" fmla="*/ 3461173 w 3540888"/>
              <a:gd name="connsiteY1985" fmla="*/ 1761812 h 3540887"/>
              <a:gd name="connsiteX1986" fmla="*/ 3457127 w 3540888"/>
              <a:gd name="connsiteY1986" fmla="*/ 1769043 h 3540887"/>
              <a:gd name="connsiteX1987" fmla="*/ 3456984 w 3540888"/>
              <a:gd name="connsiteY1987" fmla="*/ 1768136 h 3540887"/>
              <a:gd name="connsiteX1988" fmla="*/ 3460753 w 3540888"/>
              <a:gd name="connsiteY1988" fmla="*/ 1757914 h 3540887"/>
              <a:gd name="connsiteX1989" fmla="*/ 3462478 w 3540888"/>
              <a:gd name="connsiteY1989" fmla="*/ 1773944 h 3540887"/>
              <a:gd name="connsiteX1990" fmla="*/ 3461494 w 3540888"/>
              <a:gd name="connsiteY1990" fmla="*/ 1783083 h 3540887"/>
              <a:gd name="connsiteX1991" fmla="*/ 3459575 w 3540888"/>
              <a:gd name="connsiteY1991" fmla="*/ 1781165 h 3540887"/>
              <a:gd name="connsiteX1992" fmla="*/ 3455246 w 3540888"/>
              <a:gd name="connsiteY1992" fmla="*/ 1783952 h 3540887"/>
              <a:gd name="connsiteX1993" fmla="*/ 3453965 w 3540888"/>
              <a:gd name="connsiteY1993" fmla="*/ 1785094 h 3540887"/>
              <a:gd name="connsiteX1994" fmla="*/ 3454807 w 3540888"/>
              <a:gd name="connsiteY1994" fmla="*/ 1778246 h 3540887"/>
              <a:gd name="connsiteX1995" fmla="*/ 3455669 w 3540888"/>
              <a:gd name="connsiteY1995" fmla="*/ 1777809 h 3540887"/>
              <a:gd name="connsiteX1996" fmla="*/ 3462378 w 3540888"/>
              <a:gd name="connsiteY1996" fmla="*/ 1773025 h 3540887"/>
              <a:gd name="connsiteX1997" fmla="*/ 3463238 w 3540888"/>
              <a:gd name="connsiteY1997" fmla="*/ 2208682 h 3540887"/>
              <a:gd name="connsiteX1998" fmla="*/ 3458122 w 3540888"/>
              <a:gd name="connsiteY1998" fmla="*/ 2212962 h 3540887"/>
              <a:gd name="connsiteX1999" fmla="*/ 3460870 w 3540888"/>
              <a:gd name="connsiteY1999" fmla="*/ 2215220 h 3540887"/>
              <a:gd name="connsiteX2000" fmla="*/ 3463238 w 3540888"/>
              <a:gd name="connsiteY2000" fmla="*/ 2208682 h 3540887"/>
              <a:gd name="connsiteX2001" fmla="*/ 3463622 w 3540888"/>
              <a:gd name="connsiteY2001" fmla="*/ 2131356 h 3540887"/>
              <a:gd name="connsiteX2002" fmla="*/ 3458477 w 3540888"/>
              <a:gd name="connsiteY2002" fmla="*/ 2139865 h 3540887"/>
              <a:gd name="connsiteX2003" fmla="*/ 3463622 w 3540888"/>
              <a:gd name="connsiteY2003" fmla="*/ 2131356 h 3540887"/>
              <a:gd name="connsiteX2004" fmla="*/ 3467522 w 3540888"/>
              <a:gd name="connsiteY2004" fmla="*/ 1922102 h 3540887"/>
              <a:gd name="connsiteX2005" fmla="*/ 3462067 w 3540888"/>
              <a:gd name="connsiteY2005" fmla="*/ 1918564 h 3540887"/>
              <a:gd name="connsiteX2006" fmla="*/ 3464168 w 3540888"/>
              <a:gd name="connsiteY2006" fmla="*/ 1926255 h 3540887"/>
              <a:gd name="connsiteX2007" fmla="*/ 3467522 w 3540888"/>
              <a:gd name="connsiteY2007" fmla="*/ 1922102 h 3540887"/>
              <a:gd name="connsiteX2008" fmla="*/ 3468897 w 3540888"/>
              <a:gd name="connsiteY2008" fmla="*/ 2253265 h 3540887"/>
              <a:gd name="connsiteX2009" fmla="*/ 3467242 w 3540888"/>
              <a:gd name="connsiteY2009" fmla="*/ 2257457 h 3540887"/>
              <a:gd name="connsiteX2010" fmla="*/ 3467417 w 3540888"/>
              <a:gd name="connsiteY2010" fmla="*/ 2261521 h 3540887"/>
              <a:gd name="connsiteX2011" fmla="*/ 3463753 w 3540888"/>
              <a:gd name="connsiteY2011" fmla="*/ 2261777 h 3540887"/>
              <a:gd name="connsiteX2012" fmla="*/ 3468897 w 3540888"/>
              <a:gd name="connsiteY2012" fmla="*/ 2253265 h 3540887"/>
              <a:gd name="connsiteX2013" fmla="*/ 3471707 w 3540888"/>
              <a:gd name="connsiteY2013" fmla="*/ 1808789 h 3540887"/>
              <a:gd name="connsiteX2014" fmla="*/ 3468900 w 3540888"/>
              <a:gd name="connsiteY2014" fmla="*/ 1812233 h 3540887"/>
              <a:gd name="connsiteX2015" fmla="*/ 3468873 w 3540888"/>
              <a:gd name="connsiteY2015" fmla="*/ 1812153 h 3540887"/>
              <a:gd name="connsiteX2016" fmla="*/ 3465891 w 3540888"/>
              <a:gd name="connsiteY2016" fmla="*/ 1815691 h 3540887"/>
              <a:gd name="connsiteX2017" fmla="*/ 3455255 w 3540888"/>
              <a:gd name="connsiteY2017" fmla="*/ 1815430 h 3540887"/>
              <a:gd name="connsiteX2018" fmla="*/ 3454239 w 3540888"/>
              <a:gd name="connsiteY2018" fmla="*/ 1815678 h 3540887"/>
              <a:gd name="connsiteX2019" fmla="*/ 3453858 w 3540888"/>
              <a:gd name="connsiteY2019" fmla="*/ 1814017 h 3540887"/>
              <a:gd name="connsiteX2020" fmla="*/ 3455818 w 3540888"/>
              <a:gd name="connsiteY2020" fmla="*/ 1807639 h 3540887"/>
              <a:gd name="connsiteX2021" fmla="*/ 3458776 w 3540888"/>
              <a:gd name="connsiteY2021" fmla="*/ 1807143 h 3540887"/>
              <a:gd name="connsiteX2022" fmla="*/ 3464557 w 3540888"/>
              <a:gd name="connsiteY2022" fmla="*/ 1813361 h 3540887"/>
              <a:gd name="connsiteX2023" fmla="*/ 3466214 w 3540888"/>
              <a:gd name="connsiteY2023" fmla="*/ 1809173 h 3540887"/>
              <a:gd name="connsiteX2024" fmla="*/ 3463853 w 3540888"/>
              <a:gd name="connsiteY2024" fmla="*/ 1797105 h 3540887"/>
              <a:gd name="connsiteX2025" fmla="*/ 3467291 w 3540888"/>
              <a:gd name="connsiteY2025" fmla="*/ 1807567 h 3540887"/>
              <a:gd name="connsiteX2026" fmla="*/ 3468873 w 3540888"/>
              <a:gd name="connsiteY2026" fmla="*/ 1812153 h 3540887"/>
              <a:gd name="connsiteX2027" fmla="*/ 3472845 w 3540888"/>
              <a:gd name="connsiteY2027" fmla="*/ 1288901 h 3540887"/>
              <a:gd name="connsiteX2028" fmla="*/ 3470398 w 3540888"/>
              <a:gd name="connsiteY2028" fmla="*/ 1279382 h 3540887"/>
              <a:gd name="connsiteX2029" fmla="*/ 3467734 w 3540888"/>
              <a:gd name="connsiteY2029" fmla="*/ 1282654 h 3540887"/>
              <a:gd name="connsiteX2030" fmla="*/ 3467198 w 3540888"/>
              <a:gd name="connsiteY2030" fmla="*/ 1270284 h 3540887"/>
              <a:gd name="connsiteX2031" fmla="*/ 3454928 w 3540888"/>
              <a:gd name="connsiteY2031" fmla="*/ 1279410 h 3540887"/>
              <a:gd name="connsiteX2032" fmla="*/ 3469206 w 3540888"/>
              <a:gd name="connsiteY2032" fmla="*/ 1287431 h 3540887"/>
              <a:gd name="connsiteX2033" fmla="*/ 3477919 w 3540888"/>
              <a:gd name="connsiteY2033" fmla="*/ 1612707 h 3540887"/>
              <a:gd name="connsiteX2034" fmla="*/ 3475956 w 3540888"/>
              <a:gd name="connsiteY2034" fmla="*/ 1609788 h 3540887"/>
              <a:gd name="connsiteX2035" fmla="*/ 3475893 w 3540888"/>
              <a:gd name="connsiteY2035" fmla="*/ 1609537 h 3540887"/>
              <a:gd name="connsiteX2036" fmla="*/ 3476841 w 3540888"/>
              <a:gd name="connsiteY2036" fmla="*/ 1609647 h 3540887"/>
              <a:gd name="connsiteX2037" fmla="*/ 3477659 w 3540888"/>
              <a:gd name="connsiteY2037" fmla="*/ 1606674 h 3540887"/>
              <a:gd name="connsiteX2038" fmla="*/ 3477853 w 3540888"/>
              <a:gd name="connsiteY2038" fmla="*/ 1611183 h 3540887"/>
              <a:gd name="connsiteX2039" fmla="*/ 3477919 w 3540888"/>
              <a:gd name="connsiteY2039" fmla="*/ 1612707 h 3540887"/>
              <a:gd name="connsiteX2040" fmla="*/ 3480408 w 3540888"/>
              <a:gd name="connsiteY2040" fmla="*/ 1718000 h 3540887"/>
              <a:gd name="connsiteX2041" fmla="*/ 3479003 w 3540888"/>
              <a:gd name="connsiteY2041" fmla="*/ 1722684 h 3540887"/>
              <a:gd name="connsiteX2042" fmla="*/ 3475470 w 3540888"/>
              <a:gd name="connsiteY2042" fmla="*/ 1715286 h 3540887"/>
              <a:gd name="connsiteX2043" fmla="*/ 3480308 w 3540888"/>
              <a:gd name="connsiteY2043" fmla="*/ 1710363 h 3540887"/>
              <a:gd name="connsiteX2044" fmla="*/ 3480408 w 3540888"/>
              <a:gd name="connsiteY2044" fmla="*/ 1718000 h 3540887"/>
              <a:gd name="connsiteX2045" fmla="*/ 3480845 w 3540888"/>
              <a:gd name="connsiteY2045" fmla="*/ 1890673 h 3540887"/>
              <a:gd name="connsiteX2046" fmla="*/ 3480805 w 3540888"/>
              <a:gd name="connsiteY2046" fmla="*/ 1888302 h 3540887"/>
              <a:gd name="connsiteX2047" fmla="*/ 3480720 w 3540888"/>
              <a:gd name="connsiteY2047" fmla="*/ 1889677 h 3540887"/>
              <a:gd name="connsiteX2048" fmla="*/ 3481187 w 3540888"/>
              <a:gd name="connsiteY2048" fmla="*/ 1730682 h 3540887"/>
              <a:gd name="connsiteX2049" fmla="*/ 3471780 w 3540888"/>
              <a:gd name="connsiteY2049" fmla="*/ 1768020 h 3540887"/>
              <a:gd name="connsiteX2050" fmla="*/ 3466950 w 3540888"/>
              <a:gd name="connsiteY2050" fmla="*/ 1771112 h 3540887"/>
              <a:gd name="connsiteX2051" fmla="*/ 3466425 w 3540888"/>
              <a:gd name="connsiteY2051" fmla="*/ 1765474 h 3540887"/>
              <a:gd name="connsiteX2052" fmla="*/ 3466590 w 3540888"/>
              <a:gd name="connsiteY2052" fmla="*/ 1764818 h 3540887"/>
              <a:gd name="connsiteX2053" fmla="*/ 3471429 w 3540888"/>
              <a:gd name="connsiteY2053" fmla="*/ 1759895 h 3540887"/>
              <a:gd name="connsiteX2054" fmla="*/ 3463948 w 3540888"/>
              <a:gd name="connsiteY2054" fmla="*/ 1756851 h 3540887"/>
              <a:gd name="connsiteX2055" fmla="*/ 3463263 w 3540888"/>
              <a:gd name="connsiteY2055" fmla="*/ 1758075 h 3540887"/>
              <a:gd name="connsiteX2056" fmla="*/ 3463053 w 3540888"/>
              <a:gd name="connsiteY2056" fmla="*/ 1757914 h 3540887"/>
              <a:gd name="connsiteX2057" fmla="*/ 3469945 w 3540888"/>
              <a:gd name="connsiteY2057" fmla="*/ 1753910 h 3540887"/>
              <a:gd name="connsiteX2058" fmla="*/ 3472245 w 3540888"/>
              <a:gd name="connsiteY2058" fmla="*/ 1741886 h 3540887"/>
              <a:gd name="connsiteX2059" fmla="*/ 3467649 w 3540888"/>
              <a:gd name="connsiteY2059" fmla="*/ 1737877 h 3540887"/>
              <a:gd name="connsiteX2060" fmla="*/ 3468195 w 3540888"/>
              <a:gd name="connsiteY2060" fmla="*/ 1737242 h 3540887"/>
              <a:gd name="connsiteX2061" fmla="*/ 3474389 w 3540888"/>
              <a:gd name="connsiteY2061" fmla="*/ 1743384 h 3540887"/>
              <a:gd name="connsiteX2062" fmla="*/ 3481187 w 3540888"/>
              <a:gd name="connsiteY2062" fmla="*/ 1730682 h 3540887"/>
              <a:gd name="connsiteX2063" fmla="*/ 3481287 w 3540888"/>
              <a:gd name="connsiteY2063" fmla="*/ 1933870 h 3540887"/>
              <a:gd name="connsiteX2064" fmla="*/ 3477763 w 3540888"/>
              <a:gd name="connsiteY2064" fmla="*/ 1934116 h 3540887"/>
              <a:gd name="connsiteX2065" fmla="*/ 3478143 w 3540888"/>
              <a:gd name="connsiteY2065" fmla="*/ 1942905 h 3540887"/>
              <a:gd name="connsiteX2066" fmla="*/ 3481287 w 3540888"/>
              <a:gd name="connsiteY2066" fmla="*/ 1933870 h 3540887"/>
              <a:gd name="connsiteX2067" fmla="*/ 3483864 w 3540888"/>
              <a:gd name="connsiteY2067" fmla="*/ 2031898 h 3540887"/>
              <a:gd name="connsiteX2068" fmla="*/ 3480171 w 3540888"/>
              <a:gd name="connsiteY2068" fmla="*/ 2036401 h 3540887"/>
              <a:gd name="connsiteX2069" fmla="*/ 3473809 w 3540888"/>
              <a:gd name="connsiteY2069" fmla="*/ 2024114 h 3540887"/>
              <a:gd name="connsiteX2070" fmla="*/ 3482476 w 3540888"/>
              <a:gd name="connsiteY2070" fmla="*/ 2044730 h 3540887"/>
              <a:gd name="connsiteX2071" fmla="*/ 3483864 w 3540888"/>
              <a:gd name="connsiteY2071" fmla="*/ 2031898 h 3540887"/>
              <a:gd name="connsiteX2072" fmla="*/ 3484177 w 3540888"/>
              <a:gd name="connsiteY2072" fmla="*/ 1799764 h 3540887"/>
              <a:gd name="connsiteX2073" fmla="*/ 3478507 w 3540888"/>
              <a:gd name="connsiteY2073" fmla="*/ 1796083 h 3540887"/>
              <a:gd name="connsiteX2074" fmla="*/ 3467691 w 3540888"/>
              <a:gd name="connsiteY2074" fmla="*/ 1800915 h 3540887"/>
              <a:gd name="connsiteX2075" fmla="*/ 3473012 w 3540888"/>
              <a:gd name="connsiteY2075" fmla="*/ 1796467 h 3540887"/>
              <a:gd name="connsiteX2076" fmla="*/ 3474492 w 3540888"/>
              <a:gd name="connsiteY2076" fmla="*/ 1788213 h 3540887"/>
              <a:gd name="connsiteX2077" fmla="*/ 3468996 w 3540888"/>
              <a:gd name="connsiteY2077" fmla="*/ 1788596 h 3540887"/>
              <a:gd name="connsiteX2078" fmla="*/ 3467522 w 3540888"/>
              <a:gd name="connsiteY2078" fmla="*/ 1781057 h 3540887"/>
              <a:gd name="connsiteX2079" fmla="*/ 3466339 w 3540888"/>
              <a:gd name="connsiteY2079" fmla="*/ 1779141 h 3540887"/>
              <a:gd name="connsiteX2080" fmla="*/ 3466732 w 3540888"/>
              <a:gd name="connsiteY2080" fmla="*/ 1775554 h 3540887"/>
              <a:gd name="connsiteX2081" fmla="*/ 3466822 w 3540888"/>
              <a:gd name="connsiteY2081" fmla="*/ 1775502 h 3540887"/>
              <a:gd name="connsiteX2082" fmla="*/ 3470476 w 3540888"/>
              <a:gd name="connsiteY2082" fmla="*/ 1780343 h 3540887"/>
              <a:gd name="connsiteX2083" fmla="*/ 3477100 w 3540888"/>
              <a:gd name="connsiteY2083" fmla="*/ 1763576 h 3540887"/>
              <a:gd name="connsiteX2084" fmla="*/ 3478298 w 3540888"/>
              <a:gd name="connsiteY2084" fmla="*/ 1766040 h 3540887"/>
              <a:gd name="connsiteX2085" fmla="*/ 3479155 w 3540888"/>
              <a:gd name="connsiteY2085" fmla="*/ 1770851 h 3540887"/>
              <a:gd name="connsiteX2086" fmla="*/ 3477881 w 3540888"/>
              <a:gd name="connsiteY2086" fmla="*/ 1770249 h 3540887"/>
              <a:gd name="connsiteX2087" fmla="*/ 3475015 w 3540888"/>
              <a:gd name="connsiteY2087" fmla="*/ 1784392 h 3540887"/>
              <a:gd name="connsiteX2088" fmla="*/ 3479513 w 3540888"/>
              <a:gd name="connsiteY2088" fmla="*/ 1779228 h 3540887"/>
              <a:gd name="connsiteX2089" fmla="*/ 3479669 w 3540888"/>
              <a:gd name="connsiteY2089" fmla="*/ 1773734 h 3540887"/>
              <a:gd name="connsiteX2090" fmla="*/ 3480269 w 3540888"/>
              <a:gd name="connsiteY2090" fmla="*/ 1777112 h 3540887"/>
              <a:gd name="connsiteX2091" fmla="*/ 3481465 w 3540888"/>
              <a:gd name="connsiteY2091" fmla="*/ 1779576 h 3540887"/>
              <a:gd name="connsiteX2092" fmla="*/ 3475019 w 3540888"/>
              <a:gd name="connsiteY2092" fmla="*/ 1800403 h 3540887"/>
              <a:gd name="connsiteX2093" fmla="*/ 3483649 w 3540888"/>
              <a:gd name="connsiteY2093" fmla="*/ 1787573 h 3540887"/>
              <a:gd name="connsiteX2094" fmla="*/ 3484177 w 3540888"/>
              <a:gd name="connsiteY2094" fmla="*/ 1799764 h 3540887"/>
              <a:gd name="connsiteX2095" fmla="*/ 3485147 w 3540888"/>
              <a:gd name="connsiteY2095" fmla="*/ 1923578 h 3540887"/>
              <a:gd name="connsiteX2096" fmla="*/ 3484959 w 3540888"/>
              <a:gd name="connsiteY2096" fmla="*/ 1923632 h 3540887"/>
              <a:gd name="connsiteX2097" fmla="*/ 3484599 w 3540888"/>
              <a:gd name="connsiteY2097" fmla="*/ 1928739 h 3540887"/>
              <a:gd name="connsiteX2098" fmla="*/ 3485263 w 3540888"/>
              <a:gd name="connsiteY2098" fmla="*/ 1909741 h 3540887"/>
              <a:gd name="connsiteX2099" fmla="*/ 3484912 w 3540888"/>
              <a:gd name="connsiteY2099" fmla="*/ 1901612 h 3540887"/>
              <a:gd name="connsiteX2100" fmla="*/ 3481598 w 3540888"/>
              <a:gd name="connsiteY2100" fmla="*/ 1896686 h 3540887"/>
              <a:gd name="connsiteX2101" fmla="*/ 3480845 w 3540888"/>
              <a:gd name="connsiteY2101" fmla="*/ 1890673 h 3540887"/>
              <a:gd name="connsiteX2102" fmla="*/ 3480897 w 3540888"/>
              <a:gd name="connsiteY2102" fmla="*/ 1893742 h 3540887"/>
              <a:gd name="connsiteX2103" fmla="*/ 3479064 w 3540888"/>
              <a:gd name="connsiteY2103" fmla="*/ 1893871 h 3540887"/>
              <a:gd name="connsiteX2104" fmla="*/ 3473143 w 3540888"/>
              <a:gd name="connsiteY2104" fmla="*/ 1926892 h 3540887"/>
              <a:gd name="connsiteX2105" fmla="*/ 3480119 w 3540888"/>
              <a:gd name="connsiteY2105" fmla="*/ 1918251 h 3540887"/>
              <a:gd name="connsiteX2106" fmla="*/ 3480471 w 3540888"/>
              <a:gd name="connsiteY2106" fmla="*/ 1926381 h 3540887"/>
              <a:gd name="connsiteX2107" fmla="*/ 3483607 w 3540888"/>
              <a:gd name="connsiteY2107" fmla="*/ 1913931 h 3540887"/>
              <a:gd name="connsiteX2108" fmla="*/ 3477935 w 3540888"/>
              <a:gd name="connsiteY2108" fmla="*/ 1910253 h 3540887"/>
              <a:gd name="connsiteX2109" fmla="*/ 3479416 w 3540888"/>
              <a:gd name="connsiteY2109" fmla="*/ 1901996 h 3540887"/>
              <a:gd name="connsiteX2110" fmla="*/ 3485263 w 3540888"/>
              <a:gd name="connsiteY2110" fmla="*/ 1909741 h 3540887"/>
              <a:gd name="connsiteX2111" fmla="*/ 3488375 w 3540888"/>
              <a:gd name="connsiteY2111" fmla="*/ 1934353 h 3540887"/>
              <a:gd name="connsiteX2112" fmla="*/ 3484851 w 3540888"/>
              <a:gd name="connsiteY2112" fmla="*/ 1934599 h 3540887"/>
              <a:gd name="connsiteX2113" fmla="*/ 3485189 w 3540888"/>
              <a:gd name="connsiteY2113" fmla="*/ 1942414 h 3540887"/>
              <a:gd name="connsiteX2114" fmla="*/ 3488375 w 3540888"/>
              <a:gd name="connsiteY2114" fmla="*/ 1934353 h 3540887"/>
              <a:gd name="connsiteX2115" fmla="*/ 3489548 w 3540888"/>
              <a:gd name="connsiteY2115" fmla="*/ 1920557 h 3540887"/>
              <a:gd name="connsiteX2116" fmla="*/ 3485854 w 3540888"/>
              <a:gd name="connsiteY2116" fmla="*/ 1916896 h 3540887"/>
              <a:gd name="connsiteX2117" fmla="*/ 3485147 w 3540888"/>
              <a:gd name="connsiteY2117" fmla="*/ 1923578 h 3540887"/>
              <a:gd name="connsiteX2118" fmla="*/ 3486350 w 3540888"/>
              <a:gd name="connsiteY2118" fmla="*/ 1923230 h 3540887"/>
              <a:gd name="connsiteX2119" fmla="*/ 3489548 w 3540888"/>
              <a:gd name="connsiteY2119" fmla="*/ 1920557 h 3540887"/>
              <a:gd name="connsiteX2120" fmla="*/ 3491080 w 3540888"/>
              <a:gd name="connsiteY2120" fmla="*/ 1831891 h 3540887"/>
              <a:gd name="connsiteX2121" fmla="*/ 3484279 w 3540888"/>
              <a:gd name="connsiteY2121" fmla="*/ 1844593 h 3540887"/>
              <a:gd name="connsiteX2122" fmla="*/ 3491080 w 3540888"/>
              <a:gd name="connsiteY2122" fmla="*/ 1831891 h 3540887"/>
              <a:gd name="connsiteX2123" fmla="*/ 3491198 w 3540888"/>
              <a:gd name="connsiteY2123" fmla="*/ 1876566 h 3540887"/>
              <a:gd name="connsiteX2124" fmla="*/ 3487116 w 3540888"/>
              <a:gd name="connsiteY2124" fmla="*/ 1863920 h 3540887"/>
              <a:gd name="connsiteX2125" fmla="*/ 3485726 w 3540888"/>
              <a:gd name="connsiteY2125" fmla="*/ 1872638 h 3540887"/>
              <a:gd name="connsiteX2126" fmla="*/ 3489436 w 3540888"/>
              <a:gd name="connsiteY2126" fmla="*/ 1876689 h 3540887"/>
              <a:gd name="connsiteX2127" fmla="*/ 3486284 w 3540888"/>
              <a:gd name="connsiteY2127" fmla="*/ 1885530 h 3540887"/>
              <a:gd name="connsiteX2128" fmla="*/ 3491198 w 3540888"/>
              <a:gd name="connsiteY2128" fmla="*/ 1876566 h 3540887"/>
              <a:gd name="connsiteX2129" fmla="*/ 3492399 w 3540888"/>
              <a:gd name="connsiteY2129" fmla="*/ 1904688 h 3540887"/>
              <a:gd name="connsiteX2130" fmla="*/ 3488367 w 3540888"/>
              <a:gd name="connsiteY2130" fmla="*/ 1893215 h 3540887"/>
              <a:gd name="connsiteX2131" fmla="*/ 3486605 w 3540888"/>
              <a:gd name="connsiteY2131" fmla="*/ 1893338 h 3540887"/>
              <a:gd name="connsiteX2132" fmla="*/ 3487450 w 3540888"/>
              <a:gd name="connsiteY2132" fmla="*/ 1912869 h 3540887"/>
              <a:gd name="connsiteX2133" fmla="*/ 3492399 w 3540888"/>
              <a:gd name="connsiteY2133" fmla="*/ 1904688 h 3540887"/>
              <a:gd name="connsiteX2134" fmla="*/ 3493701 w 3540888"/>
              <a:gd name="connsiteY2134" fmla="*/ 1595300 h 3540887"/>
              <a:gd name="connsiteX2135" fmla="*/ 3479751 w 3540888"/>
              <a:gd name="connsiteY2135" fmla="*/ 1612579 h 3540887"/>
              <a:gd name="connsiteX2136" fmla="*/ 3482536 w 3540888"/>
              <a:gd name="connsiteY2136" fmla="*/ 1592002 h 3540887"/>
              <a:gd name="connsiteX2137" fmla="*/ 3493701 w 3540888"/>
              <a:gd name="connsiteY2137" fmla="*/ 1595300 h 3540887"/>
              <a:gd name="connsiteX2138" fmla="*/ 3494084 w 3540888"/>
              <a:gd name="connsiteY2138" fmla="*/ 2104655 h 3540887"/>
              <a:gd name="connsiteX2139" fmla="*/ 3493577 w 3540888"/>
              <a:gd name="connsiteY2139" fmla="*/ 2092933 h 3540887"/>
              <a:gd name="connsiteX2140" fmla="*/ 3491646 w 3540888"/>
              <a:gd name="connsiteY2140" fmla="*/ 2089150 h 3540887"/>
              <a:gd name="connsiteX2141" fmla="*/ 3488458 w 3540888"/>
              <a:gd name="connsiteY2141" fmla="*/ 2097208 h 3540887"/>
              <a:gd name="connsiteX2142" fmla="*/ 3494084 w 3540888"/>
              <a:gd name="connsiteY2142" fmla="*/ 2104655 h 3540887"/>
              <a:gd name="connsiteX2143" fmla="*/ 3498584 w 3540888"/>
              <a:gd name="connsiteY2143" fmla="*/ 1835444 h 3540887"/>
              <a:gd name="connsiteX2144" fmla="*/ 3493439 w 3540888"/>
              <a:gd name="connsiteY2144" fmla="*/ 1843953 h 3540887"/>
              <a:gd name="connsiteX2145" fmla="*/ 3492898 w 3540888"/>
              <a:gd name="connsiteY2145" fmla="*/ 1842081 h 3540887"/>
              <a:gd name="connsiteX2146" fmla="*/ 3496576 w 3540888"/>
              <a:gd name="connsiteY2146" fmla="*/ 1831507 h 3540887"/>
              <a:gd name="connsiteX2147" fmla="*/ 3498584 w 3540888"/>
              <a:gd name="connsiteY2147" fmla="*/ 1835444 h 3540887"/>
              <a:gd name="connsiteX2148" fmla="*/ 3499442 w 3540888"/>
              <a:gd name="connsiteY2148" fmla="*/ 1924570 h 3540887"/>
              <a:gd name="connsiteX2149" fmla="*/ 3495517 w 3540888"/>
              <a:gd name="connsiteY2149" fmla="*/ 1929154 h 3540887"/>
              <a:gd name="connsiteX2150" fmla="*/ 3493089 w 3540888"/>
              <a:gd name="connsiteY2150" fmla="*/ 1920703 h 3540887"/>
              <a:gd name="connsiteX2151" fmla="*/ 3497944 w 3540888"/>
              <a:gd name="connsiteY2151" fmla="*/ 1937605 h 3540887"/>
              <a:gd name="connsiteX2152" fmla="*/ 3499442 w 3540888"/>
              <a:gd name="connsiteY2152" fmla="*/ 1924570 h 3540887"/>
              <a:gd name="connsiteX2153" fmla="*/ 3503078 w 3540888"/>
              <a:gd name="connsiteY2153" fmla="*/ 2067454 h 3540887"/>
              <a:gd name="connsiteX2154" fmla="*/ 3496213 w 3540888"/>
              <a:gd name="connsiteY2154" fmla="*/ 2072178 h 3540887"/>
              <a:gd name="connsiteX2155" fmla="*/ 3502015 w 3540888"/>
              <a:gd name="connsiteY2155" fmla="*/ 2074162 h 3540887"/>
              <a:gd name="connsiteX2156" fmla="*/ 3503078 w 3540888"/>
              <a:gd name="connsiteY2156" fmla="*/ 2067454 h 3540887"/>
              <a:gd name="connsiteX2157" fmla="*/ 3503700 w 3540888"/>
              <a:gd name="connsiteY2157" fmla="*/ 1899987 h 3540887"/>
              <a:gd name="connsiteX2158" fmla="*/ 3503334 w 3540888"/>
              <a:gd name="connsiteY2158" fmla="*/ 1891523 h 3540887"/>
              <a:gd name="connsiteX2159" fmla="*/ 3499260 w 3540888"/>
              <a:gd name="connsiteY2159" fmla="*/ 1879073 h 3540887"/>
              <a:gd name="connsiteX2160" fmla="*/ 3498988 w 3540888"/>
              <a:gd name="connsiteY2160" fmla="*/ 1888112 h 3540887"/>
              <a:gd name="connsiteX2161" fmla="*/ 3500176 w 3540888"/>
              <a:gd name="connsiteY2161" fmla="*/ 1900233 h 3540887"/>
              <a:gd name="connsiteX2162" fmla="*/ 3501388 w 3540888"/>
              <a:gd name="connsiteY2162" fmla="*/ 1887414 h 3540887"/>
              <a:gd name="connsiteX2163" fmla="*/ 3503700 w 3540888"/>
              <a:gd name="connsiteY2163" fmla="*/ 1899987 h 3540887"/>
              <a:gd name="connsiteX2164" fmla="*/ 3504319 w 3540888"/>
              <a:gd name="connsiteY2164" fmla="*/ 1958194 h 3540887"/>
              <a:gd name="connsiteX2165" fmla="*/ 3503942 w 3540888"/>
              <a:gd name="connsiteY2165" fmla="*/ 1957604 h 3540887"/>
              <a:gd name="connsiteX2166" fmla="*/ 3503702 w 3540888"/>
              <a:gd name="connsiteY2166" fmla="*/ 1957910 h 3540887"/>
              <a:gd name="connsiteX2167" fmla="*/ 3504781 w 3540888"/>
              <a:gd name="connsiteY2167" fmla="*/ 1607343 h 3540887"/>
              <a:gd name="connsiteX2168" fmla="*/ 3502190 w 3540888"/>
              <a:gd name="connsiteY2168" fmla="*/ 1611012 h 3540887"/>
              <a:gd name="connsiteX2169" fmla="*/ 3501909 w 3540888"/>
              <a:gd name="connsiteY2169" fmla="*/ 1615110 h 3540887"/>
              <a:gd name="connsiteX2170" fmla="*/ 3505219 w 3540888"/>
              <a:gd name="connsiteY2170" fmla="*/ 1606723 h 3540887"/>
              <a:gd name="connsiteX2171" fmla="*/ 3505127 w 3540888"/>
              <a:gd name="connsiteY2171" fmla="*/ 1606408 h 3540887"/>
              <a:gd name="connsiteX2172" fmla="*/ 3504781 w 3540888"/>
              <a:gd name="connsiteY2172" fmla="*/ 1607343 h 3540887"/>
              <a:gd name="connsiteX2173" fmla="*/ 3505454 w 3540888"/>
              <a:gd name="connsiteY2173" fmla="*/ 1940996 h 3540887"/>
              <a:gd name="connsiteX2174" fmla="*/ 3501381 w 3540888"/>
              <a:gd name="connsiteY2174" fmla="*/ 1928546 h 3540887"/>
              <a:gd name="connsiteX2175" fmla="*/ 3501563 w 3540888"/>
              <a:gd name="connsiteY2175" fmla="*/ 1932777 h 3540887"/>
              <a:gd name="connsiteX2176" fmla="*/ 3503692 w 3540888"/>
              <a:gd name="connsiteY2176" fmla="*/ 1941119 h 3540887"/>
              <a:gd name="connsiteX2177" fmla="*/ 3503325 w 3540888"/>
              <a:gd name="connsiteY2177" fmla="*/ 1932655 h 3540887"/>
              <a:gd name="connsiteX2178" fmla="*/ 3505454 w 3540888"/>
              <a:gd name="connsiteY2178" fmla="*/ 1940996 h 3540887"/>
              <a:gd name="connsiteX2179" fmla="*/ 3508836 w 3540888"/>
              <a:gd name="connsiteY2179" fmla="*/ 1783602 h 3540887"/>
              <a:gd name="connsiteX2180" fmla="*/ 3501797 w 3540888"/>
              <a:gd name="connsiteY2180" fmla="*/ 1770269 h 3540887"/>
              <a:gd name="connsiteX2181" fmla="*/ 3507260 w 3540888"/>
              <a:gd name="connsiteY2181" fmla="*/ 1773982 h 3540887"/>
              <a:gd name="connsiteX2182" fmla="*/ 3504442 w 3540888"/>
              <a:gd name="connsiteY2182" fmla="*/ 1790565 h 3540887"/>
              <a:gd name="connsiteX2183" fmla="*/ 3508836 w 3540888"/>
              <a:gd name="connsiteY2183" fmla="*/ 1783602 h 3540887"/>
              <a:gd name="connsiteX2184" fmla="*/ 3509493 w 3540888"/>
              <a:gd name="connsiteY2184" fmla="*/ 1885807 h 3540887"/>
              <a:gd name="connsiteX2185" fmla="*/ 3506136 w 3540888"/>
              <a:gd name="connsiteY2185" fmla="*/ 1874593 h 3540887"/>
              <a:gd name="connsiteX2186" fmla="*/ 3509156 w 3540888"/>
              <a:gd name="connsiteY2186" fmla="*/ 1903524 h 3540887"/>
              <a:gd name="connsiteX2187" fmla="*/ 3509493 w 3540888"/>
              <a:gd name="connsiteY2187" fmla="*/ 1885807 h 3540887"/>
              <a:gd name="connsiteX2188" fmla="*/ 3509852 w 3540888"/>
              <a:gd name="connsiteY2188" fmla="*/ 2094924 h 3540887"/>
              <a:gd name="connsiteX2189" fmla="*/ 3508223 w 3540888"/>
              <a:gd name="connsiteY2189" fmla="*/ 2091910 h 3540887"/>
              <a:gd name="connsiteX2190" fmla="*/ 3506687 w 3540888"/>
              <a:gd name="connsiteY2190" fmla="*/ 2099858 h 3540887"/>
              <a:gd name="connsiteX2191" fmla="*/ 3499029 w 3540888"/>
              <a:gd name="connsiteY2191" fmla="*/ 2096470 h 3540887"/>
              <a:gd name="connsiteX2192" fmla="*/ 3499199 w 3540888"/>
              <a:gd name="connsiteY2192" fmla="*/ 2100381 h 3540887"/>
              <a:gd name="connsiteX2193" fmla="*/ 3508744 w 3540888"/>
              <a:gd name="connsiteY2193" fmla="*/ 2102184 h 3540887"/>
              <a:gd name="connsiteX2194" fmla="*/ 3510573 w 3540888"/>
              <a:gd name="connsiteY2194" fmla="*/ 1936717 h 3540887"/>
              <a:gd name="connsiteX2195" fmla="*/ 3506654 w 3540888"/>
              <a:gd name="connsiteY2195" fmla="*/ 1927848 h 3540887"/>
              <a:gd name="connsiteX2196" fmla="*/ 3510573 w 3540888"/>
              <a:gd name="connsiteY2196" fmla="*/ 1936717 h 3540887"/>
              <a:gd name="connsiteX2197" fmla="*/ 3510807 w 3540888"/>
              <a:gd name="connsiteY2197" fmla="*/ 1571909 h 3540887"/>
              <a:gd name="connsiteX2198" fmla="*/ 3510258 w 3540888"/>
              <a:gd name="connsiteY2198" fmla="*/ 1579879 h 3540887"/>
              <a:gd name="connsiteX2199" fmla="*/ 3507652 w 3540888"/>
              <a:gd name="connsiteY2199" fmla="*/ 1578022 h 3540887"/>
              <a:gd name="connsiteX2200" fmla="*/ 3510088 w 3540888"/>
              <a:gd name="connsiteY2200" fmla="*/ 1571855 h 3540887"/>
              <a:gd name="connsiteX2201" fmla="*/ 3513167 w 3540888"/>
              <a:gd name="connsiteY2201" fmla="*/ 1914985 h 3540887"/>
              <a:gd name="connsiteX2202" fmla="*/ 3507880 w 3540888"/>
              <a:gd name="connsiteY2202" fmla="*/ 1915354 h 3540887"/>
              <a:gd name="connsiteX2203" fmla="*/ 3507514 w 3540888"/>
              <a:gd name="connsiteY2203" fmla="*/ 1916482 h 3540887"/>
              <a:gd name="connsiteX2204" fmla="*/ 3513167 w 3540888"/>
              <a:gd name="connsiteY2204" fmla="*/ 1914985 h 3540887"/>
              <a:gd name="connsiteX2205" fmla="*/ 3513236 w 3540888"/>
              <a:gd name="connsiteY2205" fmla="*/ 1834422 h 3540887"/>
              <a:gd name="connsiteX2206" fmla="*/ 3500413 w 3540888"/>
              <a:gd name="connsiteY2206" fmla="*/ 1835317 h 3540887"/>
              <a:gd name="connsiteX2207" fmla="*/ 3513236 w 3540888"/>
              <a:gd name="connsiteY2207" fmla="*/ 1834422 h 3540887"/>
              <a:gd name="connsiteX2208" fmla="*/ 3516209 w 3540888"/>
              <a:gd name="connsiteY2208" fmla="*/ 1715295 h 3540887"/>
              <a:gd name="connsiteX2209" fmla="*/ 3508280 w 3540888"/>
              <a:gd name="connsiteY2209" fmla="*/ 1715848 h 3540887"/>
              <a:gd name="connsiteX2210" fmla="*/ 3508449 w 3540888"/>
              <a:gd name="connsiteY2210" fmla="*/ 1719759 h 3540887"/>
              <a:gd name="connsiteX2211" fmla="*/ 3516209 w 3540888"/>
              <a:gd name="connsiteY2211" fmla="*/ 1715295 h 3540887"/>
              <a:gd name="connsiteX2212" fmla="*/ 3519026 w 3540888"/>
              <a:gd name="connsiteY2212" fmla="*/ 1780402 h 3540887"/>
              <a:gd name="connsiteX2213" fmla="*/ 3512860 w 3540888"/>
              <a:gd name="connsiteY2213" fmla="*/ 1780833 h 3540887"/>
              <a:gd name="connsiteX2214" fmla="*/ 3513254 w 3540888"/>
              <a:gd name="connsiteY2214" fmla="*/ 1789950 h 3540887"/>
              <a:gd name="connsiteX2215" fmla="*/ 3519026 w 3540888"/>
              <a:gd name="connsiteY2215" fmla="*/ 1780402 h 3540887"/>
              <a:gd name="connsiteX2216" fmla="*/ 3519679 w 3540888"/>
              <a:gd name="connsiteY2216" fmla="*/ 1981397 h 3540887"/>
              <a:gd name="connsiteX2217" fmla="*/ 3514900 w 3540888"/>
              <a:gd name="connsiteY2217" fmla="*/ 1993489 h 3540887"/>
              <a:gd name="connsiteX2218" fmla="*/ 3519679 w 3540888"/>
              <a:gd name="connsiteY2218" fmla="*/ 1981397 h 3540887"/>
              <a:gd name="connsiteX2219" fmla="*/ 3521110 w 3540888"/>
              <a:gd name="connsiteY2219" fmla="*/ 1792833 h 3540887"/>
              <a:gd name="connsiteX2220" fmla="*/ 3521051 w 3540888"/>
              <a:gd name="connsiteY2220" fmla="*/ 1792473 h 3540887"/>
              <a:gd name="connsiteX2221" fmla="*/ 3520985 w 3540888"/>
              <a:gd name="connsiteY2221" fmla="*/ 1792807 h 3540887"/>
              <a:gd name="connsiteX2222" fmla="*/ 3521469 w 3540888"/>
              <a:gd name="connsiteY2222" fmla="*/ 1801135 h 3540887"/>
              <a:gd name="connsiteX2223" fmla="*/ 3520653 w 3540888"/>
              <a:gd name="connsiteY2223" fmla="*/ 1794489 h 3540887"/>
              <a:gd name="connsiteX2224" fmla="*/ 3520985 w 3540888"/>
              <a:gd name="connsiteY2224" fmla="*/ 1792807 h 3540887"/>
              <a:gd name="connsiteX2225" fmla="*/ 3517348 w 3540888"/>
              <a:gd name="connsiteY2225" fmla="*/ 1792053 h 3540887"/>
              <a:gd name="connsiteX2226" fmla="*/ 3515343 w 3540888"/>
              <a:gd name="connsiteY2226" fmla="*/ 1797399 h 3540887"/>
              <a:gd name="connsiteX2227" fmla="*/ 3521469 w 3540888"/>
              <a:gd name="connsiteY2227" fmla="*/ 1801135 h 3540887"/>
              <a:gd name="connsiteX2228" fmla="*/ 3521597 w 3540888"/>
              <a:gd name="connsiteY2228" fmla="*/ 1934657 h 3540887"/>
              <a:gd name="connsiteX2229" fmla="*/ 3521241 w 3540888"/>
              <a:gd name="connsiteY2229" fmla="*/ 1926409 h 3540887"/>
              <a:gd name="connsiteX2230" fmla="*/ 3512416 w 3540888"/>
              <a:gd name="connsiteY2230" fmla="*/ 1935298 h 3540887"/>
              <a:gd name="connsiteX2231" fmla="*/ 3514431 w 3540888"/>
              <a:gd name="connsiteY2231" fmla="*/ 1939293 h 3540887"/>
              <a:gd name="connsiteX2232" fmla="*/ 3521597 w 3540888"/>
              <a:gd name="connsiteY2232" fmla="*/ 1934657 h 3540887"/>
              <a:gd name="connsiteX2233" fmla="*/ 3522489 w 3540888"/>
              <a:gd name="connsiteY2233" fmla="*/ 1955274 h 3540887"/>
              <a:gd name="connsiteX2234" fmla="*/ 3513665 w 3540888"/>
              <a:gd name="connsiteY2234" fmla="*/ 1964163 h 3540887"/>
              <a:gd name="connsiteX2235" fmla="*/ 3522489 w 3540888"/>
              <a:gd name="connsiteY2235" fmla="*/ 1955274 h 3540887"/>
              <a:gd name="connsiteX2236" fmla="*/ 3522733 w 3540888"/>
              <a:gd name="connsiteY2236" fmla="*/ 1784392 h 3540887"/>
              <a:gd name="connsiteX2237" fmla="*/ 3518408 w 3540888"/>
              <a:gd name="connsiteY2237" fmla="*/ 1776369 h 3540887"/>
              <a:gd name="connsiteX2238" fmla="*/ 3519759 w 3540888"/>
              <a:gd name="connsiteY2238" fmla="*/ 1784601 h 3540887"/>
              <a:gd name="connsiteX2239" fmla="*/ 3521051 w 3540888"/>
              <a:gd name="connsiteY2239" fmla="*/ 1792473 h 3540887"/>
              <a:gd name="connsiteX2240" fmla="*/ 3521290 w 3540888"/>
              <a:gd name="connsiteY2240" fmla="*/ 1791258 h 3540887"/>
              <a:gd name="connsiteX2241" fmla="*/ 3522733 w 3540888"/>
              <a:gd name="connsiteY2241" fmla="*/ 1784392 h 3540887"/>
              <a:gd name="connsiteX2242" fmla="*/ 3523314 w 3540888"/>
              <a:gd name="connsiteY2242" fmla="*/ 1634474 h 3540887"/>
              <a:gd name="connsiteX2243" fmla="*/ 3513250 w 3540888"/>
              <a:gd name="connsiteY2243" fmla="*/ 1646931 h 3540887"/>
              <a:gd name="connsiteX2244" fmla="*/ 3523314 w 3540888"/>
              <a:gd name="connsiteY2244" fmla="*/ 1634474 h 3540887"/>
              <a:gd name="connsiteX2245" fmla="*/ 3526976 w 3540888"/>
              <a:gd name="connsiteY2245" fmla="*/ 1800750 h 3540887"/>
              <a:gd name="connsiteX2246" fmla="*/ 3526300 w 3540888"/>
              <a:gd name="connsiteY2246" fmla="*/ 1785121 h 3540887"/>
              <a:gd name="connsiteX2247" fmla="*/ 3523452 w 3540888"/>
              <a:gd name="connsiteY2247" fmla="*/ 1800996 h 3540887"/>
              <a:gd name="connsiteX2248" fmla="*/ 3521690 w 3540888"/>
              <a:gd name="connsiteY2248" fmla="*/ 1801118 h 3540887"/>
              <a:gd name="connsiteX2249" fmla="*/ 3525057 w 3540888"/>
              <a:gd name="connsiteY2249" fmla="*/ 1802352 h 3540887"/>
              <a:gd name="connsiteX2250" fmla="*/ 3526976 w 3540888"/>
              <a:gd name="connsiteY2250" fmla="*/ 1800750 h 3540887"/>
              <a:gd name="connsiteX2251" fmla="*/ 3527113 w 3540888"/>
              <a:gd name="connsiteY2251" fmla="*/ 1857907 h 3540887"/>
              <a:gd name="connsiteX2252" fmla="*/ 3525457 w 3540888"/>
              <a:gd name="connsiteY2252" fmla="*/ 1862099 h 3540887"/>
              <a:gd name="connsiteX2253" fmla="*/ 3515771 w 3540888"/>
              <a:gd name="connsiteY2253" fmla="*/ 1850549 h 3540887"/>
              <a:gd name="connsiteX2254" fmla="*/ 3519083 w 3540888"/>
              <a:gd name="connsiteY2254" fmla="*/ 1842163 h 3540887"/>
              <a:gd name="connsiteX2255" fmla="*/ 3527113 w 3540888"/>
              <a:gd name="connsiteY2255" fmla="*/ 1857907 h 3540887"/>
              <a:gd name="connsiteX2256" fmla="*/ 3528559 w 3540888"/>
              <a:gd name="connsiteY2256" fmla="*/ 1592311 h 3540887"/>
              <a:gd name="connsiteX2257" fmla="*/ 3523406 w 3540888"/>
              <a:gd name="connsiteY2257" fmla="*/ 1593864 h 3540887"/>
              <a:gd name="connsiteX2258" fmla="*/ 3528559 w 3540888"/>
              <a:gd name="connsiteY2258" fmla="*/ 1592311 h 3540887"/>
              <a:gd name="connsiteX2259" fmla="*/ 3530424 w 3540888"/>
              <a:gd name="connsiteY2259" fmla="*/ 1849525 h 3540887"/>
              <a:gd name="connsiteX2260" fmla="*/ 3522922 w 3540888"/>
              <a:gd name="connsiteY2260" fmla="*/ 1845972 h 3540887"/>
              <a:gd name="connsiteX2261" fmla="*/ 3524578 w 3540888"/>
              <a:gd name="connsiteY2261" fmla="*/ 1841779 h 3540887"/>
              <a:gd name="connsiteX2262" fmla="*/ 3520884 w 3540888"/>
              <a:gd name="connsiteY2262" fmla="*/ 1837729 h 3540887"/>
              <a:gd name="connsiteX2263" fmla="*/ 3520738 w 3540888"/>
              <a:gd name="connsiteY2263" fmla="*/ 1837970 h 3540887"/>
              <a:gd name="connsiteX2264" fmla="*/ 3520569 w 3540888"/>
              <a:gd name="connsiteY2264" fmla="*/ 1837385 h 3540887"/>
              <a:gd name="connsiteX2265" fmla="*/ 3516712 w 3540888"/>
              <a:gd name="connsiteY2265" fmla="*/ 1833157 h 3540887"/>
              <a:gd name="connsiteX2266" fmla="*/ 3516547 w 3540888"/>
              <a:gd name="connsiteY2266" fmla="*/ 1826035 h 3540887"/>
              <a:gd name="connsiteX2267" fmla="*/ 3518577 w 3540888"/>
              <a:gd name="connsiteY2267" fmla="*/ 1830480 h 3540887"/>
              <a:gd name="connsiteX2268" fmla="*/ 3520569 w 3540888"/>
              <a:gd name="connsiteY2268" fmla="*/ 1837385 h 3540887"/>
              <a:gd name="connsiteX2269" fmla="*/ 3520884 w 3540888"/>
              <a:gd name="connsiteY2269" fmla="*/ 1837729 h 3540887"/>
              <a:gd name="connsiteX2270" fmla="*/ 3523310 w 3540888"/>
              <a:gd name="connsiteY2270" fmla="*/ 1833716 h 3540887"/>
              <a:gd name="connsiteX2271" fmla="*/ 3525882 w 3540888"/>
              <a:gd name="connsiteY2271" fmla="*/ 1829461 h 3540887"/>
              <a:gd name="connsiteX2272" fmla="*/ 3524402 w 3540888"/>
              <a:gd name="connsiteY2272" fmla="*/ 1837714 h 3540887"/>
              <a:gd name="connsiteX2273" fmla="*/ 3530424 w 3540888"/>
              <a:gd name="connsiteY2273" fmla="*/ 1849525 h 3540887"/>
              <a:gd name="connsiteX2274" fmla="*/ 3531134 w 3540888"/>
              <a:gd name="connsiteY2274" fmla="*/ 1585409 h 3540887"/>
              <a:gd name="connsiteX2275" fmla="*/ 3529708 w 3540888"/>
              <a:gd name="connsiteY2275" fmla="*/ 1576065 h 3540887"/>
              <a:gd name="connsiteX2276" fmla="*/ 3529632 w 3540888"/>
              <a:gd name="connsiteY2276" fmla="*/ 1576488 h 3540887"/>
              <a:gd name="connsiteX2277" fmla="*/ 3528153 w 3540888"/>
              <a:gd name="connsiteY2277" fmla="*/ 1584745 h 3540887"/>
              <a:gd name="connsiteX2278" fmla="*/ 3532896 w 3540888"/>
              <a:gd name="connsiteY2278" fmla="*/ 1928699 h 3540887"/>
              <a:gd name="connsiteX2279" fmla="*/ 3531587 w 3540888"/>
              <a:gd name="connsiteY2279" fmla="*/ 1927164 h 3540887"/>
              <a:gd name="connsiteX2280" fmla="*/ 3530074 w 3540888"/>
              <a:gd name="connsiteY2280" fmla="*/ 1917719 h 3540887"/>
              <a:gd name="connsiteX2281" fmla="*/ 3529456 w 3540888"/>
              <a:gd name="connsiteY2281" fmla="*/ 1925125 h 3540887"/>
              <a:gd name="connsiteX2282" fmla="*/ 3532268 w 3540888"/>
              <a:gd name="connsiteY2282" fmla="*/ 1934105 h 3540887"/>
              <a:gd name="connsiteX2283" fmla="*/ 3532665 w 3540888"/>
              <a:gd name="connsiteY2283" fmla="*/ 1933272 h 3540887"/>
              <a:gd name="connsiteX2284" fmla="*/ 3535744 w 3540888"/>
              <a:gd name="connsiteY2284" fmla="*/ 1845077 h 3540887"/>
              <a:gd name="connsiteX2285" fmla="*/ 3534264 w 3540888"/>
              <a:gd name="connsiteY2285" fmla="*/ 1853330 h 3540887"/>
              <a:gd name="connsiteX2286" fmla="*/ 3530073 w 3540888"/>
              <a:gd name="connsiteY2286" fmla="*/ 1841395 h 3540887"/>
              <a:gd name="connsiteX2287" fmla="*/ 3535744 w 3540888"/>
              <a:gd name="connsiteY2287" fmla="*/ 1845077 h 3540887"/>
              <a:gd name="connsiteX2288" fmla="*/ 3538812 w 3540888"/>
              <a:gd name="connsiteY2288" fmla="*/ 1811547 h 3540887"/>
              <a:gd name="connsiteX2289" fmla="*/ 3538224 w 3540888"/>
              <a:gd name="connsiteY2289" fmla="*/ 1815636 h 3540887"/>
              <a:gd name="connsiteX2290" fmla="*/ 3538678 w 3540888"/>
              <a:gd name="connsiteY2290" fmla="*/ 1814195 h 3540887"/>
              <a:gd name="connsiteX2291" fmla="*/ 3540209 w 3540888"/>
              <a:gd name="connsiteY2291" fmla="*/ 1783881 h 3540887"/>
              <a:gd name="connsiteX2292" fmla="*/ 3537380 w 3540888"/>
              <a:gd name="connsiteY2292" fmla="*/ 1783368 h 3540887"/>
              <a:gd name="connsiteX2293" fmla="*/ 3535279 w 3540888"/>
              <a:gd name="connsiteY2293" fmla="*/ 1788412 h 3540887"/>
              <a:gd name="connsiteX2294" fmla="*/ 3539175 w 3540888"/>
              <a:gd name="connsiteY2294" fmla="*/ 1789121 h 3540887"/>
              <a:gd name="connsiteX2295" fmla="*/ 3539944 w 3540888"/>
              <a:gd name="connsiteY2295" fmla="*/ 1789124 h 3540887"/>
              <a:gd name="connsiteX2296" fmla="*/ 3540888 w 3540888"/>
              <a:gd name="connsiteY2296" fmla="*/ 1770443 h 3540887"/>
              <a:gd name="connsiteX2297" fmla="*/ 3539738 w 3540888"/>
              <a:gd name="connsiteY2297" fmla="*/ 1747687 h 3540887"/>
              <a:gd name="connsiteX2298" fmla="*/ 3536842 w 3540888"/>
              <a:gd name="connsiteY2298" fmla="*/ 1743102 h 3540887"/>
              <a:gd name="connsiteX2299" fmla="*/ 3539374 w 3540888"/>
              <a:gd name="connsiteY2299" fmla="*/ 1740478 h 3540887"/>
              <a:gd name="connsiteX2300" fmla="*/ 3538450 w 3540888"/>
              <a:gd name="connsiteY2300" fmla="*/ 1722176 h 3540887"/>
              <a:gd name="connsiteX2301" fmla="*/ 3535524 w 3540888"/>
              <a:gd name="connsiteY2301" fmla="*/ 1712623 h 3540887"/>
              <a:gd name="connsiteX2302" fmla="*/ 3531245 w 3540888"/>
              <a:gd name="connsiteY2302" fmla="*/ 1698656 h 3540887"/>
              <a:gd name="connsiteX2303" fmla="*/ 3523917 w 3540888"/>
              <a:gd name="connsiteY2303" fmla="*/ 1699167 h 3540887"/>
              <a:gd name="connsiteX2304" fmla="*/ 3527054 w 3540888"/>
              <a:gd name="connsiteY2304" fmla="*/ 1686721 h 3540887"/>
              <a:gd name="connsiteX2305" fmla="*/ 3519551 w 3540888"/>
              <a:gd name="connsiteY2305" fmla="*/ 1683168 h 3540887"/>
              <a:gd name="connsiteX2306" fmla="*/ 3519024 w 3540888"/>
              <a:gd name="connsiteY2306" fmla="*/ 1670978 h 3540887"/>
              <a:gd name="connsiteX2307" fmla="*/ 3494859 w 3540888"/>
              <a:gd name="connsiteY2307" fmla="*/ 1664511 h 3540887"/>
              <a:gd name="connsiteX2308" fmla="*/ 3505146 w 3540888"/>
              <a:gd name="connsiteY2308" fmla="*/ 1647487 h 3540887"/>
              <a:gd name="connsiteX2309" fmla="*/ 3506802 w 3540888"/>
              <a:gd name="connsiteY2309" fmla="*/ 1643299 h 3540887"/>
              <a:gd name="connsiteX2310" fmla="*/ 3505923 w 3540888"/>
              <a:gd name="connsiteY2310" fmla="*/ 1622979 h 3540887"/>
              <a:gd name="connsiteX2311" fmla="*/ 3510289 w 3540888"/>
              <a:gd name="connsiteY2311" fmla="*/ 1638979 h 3540887"/>
              <a:gd name="connsiteX2312" fmla="*/ 3513602 w 3540888"/>
              <a:gd name="connsiteY2312" fmla="*/ 1630597 h 3540887"/>
              <a:gd name="connsiteX2313" fmla="*/ 3511066 w 3540888"/>
              <a:gd name="connsiteY2313" fmla="*/ 1614469 h 3540887"/>
              <a:gd name="connsiteX2314" fmla="*/ 3507755 w 3540888"/>
              <a:gd name="connsiteY2314" fmla="*/ 1622852 h 3540887"/>
              <a:gd name="connsiteX2315" fmla="*/ 3502612 w 3540888"/>
              <a:gd name="connsiteY2315" fmla="*/ 1631364 h 3540887"/>
              <a:gd name="connsiteX2316" fmla="*/ 3485775 w 3540888"/>
              <a:gd name="connsiteY2316" fmla="*/ 1624385 h 3540887"/>
              <a:gd name="connsiteX2317" fmla="*/ 3492924 w 3540888"/>
              <a:gd name="connsiteY2317" fmla="*/ 1619809 h 3540887"/>
              <a:gd name="connsiteX2318" fmla="*/ 3497541 w 3540888"/>
              <a:gd name="connsiteY2318" fmla="*/ 1599110 h 3540887"/>
              <a:gd name="connsiteX2319" fmla="*/ 3498069 w 3540888"/>
              <a:gd name="connsiteY2319" fmla="*/ 1611300 h 3540887"/>
              <a:gd name="connsiteX2320" fmla="*/ 3503265 w 3540888"/>
              <a:gd name="connsiteY2320" fmla="*/ 1600045 h 3540887"/>
              <a:gd name="connsiteX2321" fmla="*/ 3505127 w 3540888"/>
              <a:gd name="connsiteY2321" fmla="*/ 1606408 h 3540887"/>
              <a:gd name="connsiteX2322" fmla="*/ 3508487 w 3540888"/>
              <a:gd name="connsiteY2322" fmla="*/ 1597326 h 3540887"/>
              <a:gd name="connsiteX2323" fmla="*/ 3515330 w 3540888"/>
              <a:gd name="connsiteY2323" fmla="*/ 1585640 h 3540887"/>
              <a:gd name="connsiteX2324" fmla="*/ 3512971 w 3540888"/>
              <a:gd name="connsiteY2324" fmla="*/ 1573573 h 3540887"/>
              <a:gd name="connsiteX2325" fmla="*/ 3515180 w 3540888"/>
              <a:gd name="connsiteY2325" fmla="*/ 1571054 h 3540887"/>
              <a:gd name="connsiteX2326" fmla="*/ 3518211 w 3540888"/>
              <a:gd name="connsiteY2326" fmla="*/ 1569576 h 3540887"/>
              <a:gd name="connsiteX2327" fmla="*/ 3522807 w 3540888"/>
              <a:gd name="connsiteY2327" fmla="*/ 1577590 h 3540887"/>
              <a:gd name="connsiteX2328" fmla="*/ 3527402 w 3540888"/>
              <a:gd name="connsiteY2328" fmla="*/ 1569576 h 3540887"/>
              <a:gd name="connsiteX2329" fmla="*/ 3528802 w 3540888"/>
              <a:gd name="connsiteY2329" fmla="*/ 1570127 h 3540887"/>
              <a:gd name="connsiteX2330" fmla="*/ 3506767 w 3540888"/>
              <a:gd name="connsiteY2330" fmla="*/ 1425751 h 3540887"/>
              <a:gd name="connsiteX2331" fmla="*/ 3501630 w 3540888"/>
              <a:gd name="connsiteY2331" fmla="*/ 1427299 h 3540887"/>
              <a:gd name="connsiteX2332" fmla="*/ 3504132 w 3540888"/>
              <a:gd name="connsiteY2332" fmla="*/ 1416299 h 3540887"/>
              <a:gd name="connsiteX2333" fmla="*/ 3504825 w 3540888"/>
              <a:gd name="connsiteY2333" fmla="*/ 1413273 h 3540887"/>
              <a:gd name="connsiteX2334" fmla="*/ 3488343 w 3540888"/>
              <a:gd name="connsiteY2334" fmla="*/ 1349175 h 3540887"/>
              <a:gd name="connsiteX2335" fmla="*/ 3476841 w 3540888"/>
              <a:gd name="connsiteY2335" fmla="*/ 1353185 h 3540887"/>
              <a:gd name="connsiteX2336" fmla="*/ 3472245 w 3540888"/>
              <a:gd name="connsiteY2336" fmla="*/ 1337157 h 3540887"/>
              <a:gd name="connsiteX2337" fmla="*/ 3474256 w 3540888"/>
              <a:gd name="connsiteY2337" fmla="*/ 1332649 h 3540887"/>
              <a:gd name="connsiteX2338" fmla="*/ 3474492 w 3540888"/>
              <a:gd name="connsiteY2338" fmla="*/ 1332203 h 3540887"/>
              <a:gd name="connsiteX2339" fmla="*/ 3476919 w 3540888"/>
              <a:gd name="connsiteY2339" fmla="*/ 1338326 h 3540887"/>
              <a:gd name="connsiteX2340" fmla="*/ 3479039 w 3540888"/>
              <a:gd name="connsiteY2340" fmla="*/ 1326055 h 3540887"/>
              <a:gd name="connsiteX2341" fmla="*/ 3475031 w 3540888"/>
              <a:gd name="connsiteY2341" fmla="*/ 1329802 h 3540887"/>
              <a:gd name="connsiteX2342" fmla="*/ 3474541 w 3540888"/>
              <a:gd name="connsiteY2342" fmla="*/ 1325134 h 3540887"/>
              <a:gd name="connsiteX2343" fmla="*/ 3474541 w 3540888"/>
              <a:gd name="connsiteY2343" fmla="*/ 1321129 h 3540887"/>
              <a:gd name="connsiteX2344" fmla="*/ 3469945 w 3540888"/>
              <a:gd name="connsiteY2344" fmla="*/ 1325134 h 3540887"/>
              <a:gd name="connsiteX2345" fmla="*/ 3451562 w 3540888"/>
              <a:gd name="connsiteY2345" fmla="*/ 1265025 h 3540887"/>
              <a:gd name="connsiteX2346" fmla="*/ 3460753 w 3540888"/>
              <a:gd name="connsiteY2346" fmla="*/ 1265025 h 3540887"/>
              <a:gd name="connsiteX2347" fmla="*/ 3463555 w 3540888"/>
              <a:gd name="connsiteY2347" fmla="*/ 1258075 h 3540887"/>
              <a:gd name="connsiteX2348" fmla="*/ 3464873 w 3540888"/>
              <a:gd name="connsiteY2348" fmla="*/ 1257894 h 3540887"/>
              <a:gd name="connsiteX2349" fmla="*/ 3463114 w 3540888"/>
              <a:gd name="connsiteY2349" fmla="*/ 1251056 h 3540887"/>
              <a:gd name="connsiteX2350" fmla="*/ 3461938 w 3540888"/>
              <a:gd name="connsiteY2350" fmla="*/ 1251315 h 3540887"/>
              <a:gd name="connsiteX2351" fmla="*/ 3458454 w 3540888"/>
              <a:gd name="connsiteY2351" fmla="*/ 1257011 h 3540887"/>
              <a:gd name="connsiteX2352" fmla="*/ 3457592 w 3540888"/>
              <a:gd name="connsiteY2352" fmla="*/ 1238480 h 3540887"/>
              <a:gd name="connsiteX2353" fmla="*/ 3457928 w 3540888"/>
              <a:gd name="connsiteY2353" fmla="*/ 1234776 h 3540887"/>
              <a:gd name="connsiteX2354" fmla="*/ 3453363 w 3540888"/>
              <a:gd name="connsiteY2354" fmla="*/ 1222306 h 3540887"/>
              <a:gd name="connsiteX2355" fmla="*/ 3449262 w 3540888"/>
              <a:gd name="connsiteY2355" fmla="*/ 1216941 h 3540887"/>
              <a:gd name="connsiteX2356" fmla="*/ 3449263 w 3540888"/>
              <a:gd name="connsiteY2356" fmla="*/ 1211101 h 3540887"/>
              <a:gd name="connsiteX2357" fmla="*/ 3401757 w 3540888"/>
              <a:gd name="connsiteY2357" fmla="*/ 1081307 h 3540887"/>
              <a:gd name="connsiteX2358" fmla="*/ 3344779 w 3540888"/>
              <a:gd name="connsiteY2358" fmla="*/ 963027 h 3540887"/>
              <a:gd name="connsiteX2359" fmla="*/ 3343543 w 3540888"/>
              <a:gd name="connsiteY2359" fmla="*/ 964484 h 3540887"/>
              <a:gd name="connsiteX2360" fmla="*/ 3341247 w 3540888"/>
              <a:gd name="connsiteY2360" fmla="*/ 960479 h 3540887"/>
              <a:gd name="connsiteX2361" fmla="*/ 3341990 w 3540888"/>
              <a:gd name="connsiteY2361" fmla="*/ 957237 h 3540887"/>
              <a:gd name="connsiteX2362" fmla="*/ 3341603 w 3540888"/>
              <a:gd name="connsiteY2362" fmla="*/ 956435 h 3540887"/>
              <a:gd name="connsiteX2363" fmla="*/ 3341290 w 3540888"/>
              <a:gd name="connsiteY2363" fmla="*/ 959412 h 3540887"/>
              <a:gd name="connsiteX2364" fmla="*/ 3338946 w 3540888"/>
              <a:gd name="connsiteY2364" fmla="*/ 964484 h 3540887"/>
              <a:gd name="connsiteX2365" fmla="*/ 3338946 w 3540888"/>
              <a:gd name="connsiteY2365" fmla="*/ 952465 h 3540887"/>
              <a:gd name="connsiteX2366" fmla="*/ 3339351 w 3540888"/>
              <a:gd name="connsiteY2366" fmla="*/ 951759 h 3540887"/>
              <a:gd name="connsiteX2367" fmla="*/ 3327204 w 3540888"/>
              <a:gd name="connsiteY2367" fmla="*/ 926545 h 3540887"/>
              <a:gd name="connsiteX2368" fmla="*/ 3325842 w 3540888"/>
              <a:gd name="connsiteY2368" fmla="*/ 924301 h 3540887"/>
              <a:gd name="connsiteX2369" fmla="*/ 3323798 w 3540888"/>
              <a:gd name="connsiteY2369" fmla="*/ 926027 h 3540887"/>
              <a:gd name="connsiteX2370" fmla="*/ 3318262 w 3540888"/>
              <a:gd name="connsiteY2370" fmla="*/ 928423 h 3540887"/>
              <a:gd name="connsiteX2371" fmla="*/ 3320560 w 3540888"/>
              <a:gd name="connsiteY2371" fmla="*/ 936437 h 3540887"/>
              <a:gd name="connsiteX2372" fmla="*/ 3319986 w 3540888"/>
              <a:gd name="connsiteY2372" fmla="*/ 947456 h 3540887"/>
              <a:gd name="connsiteX2373" fmla="*/ 3318063 w 3540888"/>
              <a:gd name="connsiteY2373" fmla="*/ 949851 h 3540887"/>
              <a:gd name="connsiteX2374" fmla="*/ 3317976 w 3540888"/>
              <a:gd name="connsiteY2374" fmla="*/ 950461 h 3540887"/>
              <a:gd name="connsiteX2375" fmla="*/ 3315964 w 3540888"/>
              <a:gd name="connsiteY2375" fmla="*/ 952466 h 3540887"/>
              <a:gd name="connsiteX2376" fmla="*/ 3318063 w 3540888"/>
              <a:gd name="connsiteY2376" fmla="*/ 949851 h 3540887"/>
              <a:gd name="connsiteX2377" fmla="*/ 3318262 w 3540888"/>
              <a:gd name="connsiteY2377" fmla="*/ 948456 h 3540887"/>
              <a:gd name="connsiteX2378" fmla="*/ 3295281 w 3540888"/>
              <a:gd name="connsiteY2378" fmla="*/ 944451 h 3540887"/>
              <a:gd name="connsiteX2379" fmla="*/ 3295281 w 3540888"/>
              <a:gd name="connsiteY2379" fmla="*/ 928423 h 3540887"/>
              <a:gd name="connsiteX2380" fmla="*/ 3293384 w 3540888"/>
              <a:gd name="connsiteY2380" fmla="*/ 930773 h 3540887"/>
              <a:gd name="connsiteX2381" fmla="*/ 3291236 w 3540888"/>
              <a:gd name="connsiteY2381" fmla="*/ 928491 h 3540887"/>
              <a:gd name="connsiteX2382" fmla="*/ 3286123 w 3540888"/>
              <a:gd name="connsiteY2382" fmla="*/ 927959 h 3540887"/>
              <a:gd name="connsiteX2383" fmla="*/ 3286698 w 3540888"/>
              <a:gd name="connsiteY2383" fmla="*/ 920218 h 3540887"/>
              <a:gd name="connsiteX2384" fmla="*/ 3283789 w 3540888"/>
              <a:gd name="connsiteY2384" fmla="*/ 908385 h 3540887"/>
              <a:gd name="connsiteX2385" fmla="*/ 3287524 w 3540888"/>
              <a:gd name="connsiteY2385" fmla="*/ 916397 h 3540887"/>
              <a:gd name="connsiteX2386" fmla="*/ 3290307 w 3540888"/>
              <a:gd name="connsiteY2386" fmla="*/ 920486 h 3540887"/>
              <a:gd name="connsiteX2387" fmla="*/ 3289878 w 3540888"/>
              <a:gd name="connsiteY2387" fmla="*/ 924080 h 3540887"/>
              <a:gd name="connsiteX2388" fmla="*/ 3298978 w 3540888"/>
              <a:gd name="connsiteY2388" fmla="*/ 931778 h 3540887"/>
              <a:gd name="connsiteX2389" fmla="*/ 3298979 w 3540888"/>
              <a:gd name="connsiteY2389" fmla="*/ 920231 h 3540887"/>
              <a:gd name="connsiteX2390" fmla="*/ 3297552 w 3540888"/>
              <a:gd name="connsiteY2390" fmla="*/ 920257 h 3540887"/>
              <a:gd name="connsiteX2391" fmla="*/ 3296143 w 3540888"/>
              <a:gd name="connsiteY2391" fmla="*/ 912893 h 3540887"/>
              <a:gd name="connsiteX2392" fmla="*/ 3292981 w 3540888"/>
              <a:gd name="connsiteY2392" fmla="*/ 908385 h 3540887"/>
              <a:gd name="connsiteX2393" fmla="*/ 3292981 w 3540888"/>
              <a:gd name="connsiteY2393" fmla="*/ 916399 h 3540887"/>
              <a:gd name="connsiteX2394" fmla="*/ 3288385 w 3540888"/>
              <a:gd name="connsiteY2394" fmla="*/ 912390 h 3540887"/>
              <a:gd name="connsiteX2395" fmla="*/ 3290684 w 3540888"/>
              <a:gd name="connsiteY2395" fmla="*/ 900371 h 3540887"/>
              <a:gd name="connsiteX2396" fmla="*/ 3286089 w 3540888"/>
              <a:gd name="connsiteY2396" fmla="*/ 896362 h 3540887"/>
              <a:gd name="connsiteX2397" fmla="*/ 3292981 w 3540888"/>
              <a:gd name="connsiteY2397" fmla="*/ 880334 h 3540887"/>
              <a:gd name="connsiteX2398" fmla="*/ 3299876 w 3540888"/>
              <a:gd name="connsiteY2398" fmla="*/ 884343 h 3540887"/>
              <a:gd name="connsiteX2399" fmla="*/ 3298526 w 3540888"/>
              <a:gd name="connsiteY2399" fmla="*/ 879338 h 3540887"/>
              <a:gd name="connsiteX2400" fmla="*/ 3296532 w 3540888"/>
              <a:gd name="connsiteY2400" fmla="*/ 876056 h 3540887"/>
              <a:gd name="connsiteX2401" fmla="*/ 3295281 w 3540888"/>
              <a:gd name="connsiteY2401" fmla="*/ 876329 h 3540887"/>
              <a:gd name="connsiteX2402" fmla="*/ 3294630 w 3540888"/>
              <a:gd name="connsiteY2402" fmla="*/ 872925 h 3540887"/>
              <a:gd name="connsiteX2403" fmla="*/ 3238523 w 3540888"/>
              <a:gd name="connsiteY2403" fmla="*/ 780571 h 3540887"/>
              <a:gd name="connsiteX2404" fmla="*/ 2760315 w 3540888"/>
              <a:gd name="connsiteY2404" fmla="*/ 302363 h 3540887"/>
              <a:gd name="connsiteX2405" fmla="*/ 2644438 w 3540888"/>
              <a:gd name="connsiteY2405" fmla="*/ 231966 h 3540887"/>
              <a:gd name="connsiteX2406" fmla="*/ 2636024 w 3540888"/>
              <a:gd name="connsiteY2406" fmla="*/ 234513 h 3540887"/>
              <a:gd name="connsiteX2407" fmla="*/ 2620461 w 3540888"/>
              <a:gd name="connsiteY2407" fmla="*/ 235569 h 3540887"/>
              <a:gd name="connsiteX2408" fmla="*/ 2614040 w 3540888"/>
              <a:gd name="connsiteY2408" fmla="*/ 244104 h 3540887"/>
              <a:gd name="connsiteX2409" fmla="*/ 2613563 w 3540888"/>
              <a:gd name="connsiteY2409" fmla="*/ 244502 h 3540887"/>
              <a:gd name="connsiteX2410" fmla="*/ 2606661 w 3540888"/>
              <a:gd name="connsiteY2410" fmla="*/ 212379 h 3540887"/>
              <a:gd name="connsiteX2411" fmla="*/ 2597854 w 3540888"/>
              <a:gd name="connsiteY2411" fmla="*/ 221144 h 3540887"/>
              <a:gd name="connsiteX2412" fmla="*/ 2597503 w 3540888"/>
              <a:gd name="connsiteY2412" fmla="*/ 213018 h 3540887"/>
              <a:gd name="connsiteX2413" fmla="*/ 2592183 w 3540888"/>
              <a:gd name="connsiteY2413" fmla="*/ 217463 h 3540887"/>
              <a:gd name="connsiteX2414" fmla="*/ 2591831 w 3540888"/>
              <a:gd name="connsiteY2414" fmla="*/ 209337 h 3540887"/>
              <a:gd name="connsiteX2415" fmla="*/ 2586512 w 3540888"/>
              <a:gd name="connsiteY2415" fmla="*/ 213786 h 3540887"/>
              <a:gd name="connsiteX2416" fmla="*/ 2584151 w 3540888"/>
              <a:gd name="connsiteY2416" fmla="*/ 201719 h 3540887"/>
              <a:gd name="connsiteX2417" fmla="*/ 2567314 w 3540888"/>
              <a:gd name="connsiteY2417" fmla="*/ 194744 h 3540887"/>
              <a:gd name="connsiteX2418" fmla="*/ 2513670 w 3540888"/>
              <a:gd name="connsiteY2418" fmla="*/ 186262 h 3540887"/>
              <a:gd name="connsiteX2419" fmla="*/ 2514974 w 3540888"/>
              <a:gd name="connsiteY2419" fmla="*/ 173944 h 3540887"/>
              <a:gd name="connsiteX2420" fmla="*/ 2516404 w 3540888"/>
              <a:gd name="connsiteY2420" fmla="*/ 180466 h 3540887"/>
              <a:gd name="connsiteX2421" fmla="*/ 2517479 w 3540888"/>
              <a:gd name="connsiteY2421" fmla="*/ 181127 h 3540887"/>
              <a:gd name="connsiteX2422" fmla="*/ 2518811 w 3540888"/>
              <a:gd name="connsiteY2422" fmla="*/ 177749 h 3540887"/>
              <a:gd name="connsiteX2423" fmla="*/ 2516630 w 3540888"/>
              <a:gd name="connsiteY2423" fmla="*/ 169751 h 3540887"/>
              <a:gd name="connsiteX2424" fmla="*/ 2520291 w 3540888"/>
              <a:gd name="connsiteY2424" fmla="*/ 169495 h 3540887"/>
              <a:gd name="connsiteX2425" fmla="*/ 2518811 w 3540888"/>
              <a:gd name="connsiteY2425" fmla="*/ 177749 h 3540887"/>
              <a:gd name="connsiteX2426" fmla="*/ 2517613 w 3540888"/>
              <a:gd name="connsiteY2426" fmla="*/ 181209 h 3540887"/>
              <a:gd name="connsiteX2427" fmla="*/ 2517479 w 3540888"/>
              <a:gd name="connsiteY2427" fmla="*/ 181127 h 3540887"/>
              <a:gd name="connsiteX2428" fmla="*/ 2517364 w 3540888"/>
              <a:gd name="connsiteY2428" fmla="*/ 181417 h 3540887"/>
              <a:gd name="connsiteX2429" fmla="*/ 2517158 w 3540888"/>
              <a:gd name="connsiteY2429" fmla="*/ 181942 h 3540887"/>
              <a:gd name="connsiteX2430" fmla="*/ 2526315 w 3540888"/>
              <a:gd name="connsiteY2430" fmla="*/ 181303 h 3540887"/>
              <a:gd name="connsiteX2431" fmla="*/ 2522124 w 3540888"/>
              <a:gd name="connsiteY2431" fmla="*/ 169368 h 3540887"/>
              <a:gd name="connsiteX2432" fmla="*/ 2512790 w 3540888"/>
              <a:gd name="connsiteY2432" fmla="*/ 165942 h 3540887"/>
              <a:gd name="connsiteX2433" fmla="*/ 2511662 w 3540888"/>
              <a:gd name="connsiteY2433" fmla="*/ 182326 h 3540887"/>
              <a:gd name="connsiteX2434" fmla="*/ 2505814 w 3540888"/>
              <a:gd name="connsiteY2434" fmla="*/ 174583 h 3540887"/>
              <a:gd name="connsiteX2435" fmla="*/ 2505745 w 3540888"/>
              <a:gd name="connsiteY2435" fmla="*/ 162358 h 3540887"/>
              <a:gd name="connsiteX2436" fmla="*/ 2505225 w 3540888"/>
              <a:gd name="connsiteY2436" fmla="*/ 161118 h 3540887"/>
              <a:gd name="connsiteX2437" fmla="*/ 2504266 w 3540888"/>
              <a:gd name="connsiteY2437" fmla="*/ 160656 h 3540887"/>
              <a:gd name="connsiteX2438" fmla="*/ 2503455 w 3540888"/>
              <a:gd name="connsiteY2438" fmla="*/ 162521 h 3540887"/>
              <a:gd name="connsiteX2439" fmla="*/ 2503806 w 3540888"/>
              <a:gd name="connsiteY2439" fmla="*/ 170646 h 3540887"/>
              <a:gd name="connsiteX2440" fmla="*/ 2501113 w 3540888"/>
              <a:gd name="connsiteY2440" fmla="*/ 164783 h 3540887"/>
              <a:gd name="connsiteX2441" fmla="*/ 2499378 w 3540888"/>
              <a:gd name="connsiteY2441" fmla="*/ 158301 h 3540887"/>
              <a:gd name="connsiteX2442" fmla="*/ 2497375 w 3540888"/>
              <a:gd name="connsiteY2442" fmla="*/ 157337 h 3540887"/>
              <a:gd name="connsiteX2443" fmla="*/ 2497786 w 3540888"/>
              <a:gd name="connsiteY2443" fmla="*/ 158839 h 3540887"/>
              <a:gd name="connsiteX2444" fmla="*/ 2490457 w 3540888"/>
              <a:gd name="connsiteY2444" fmla="*/ 159350 h 3540887"/>
              <a:gd name="connsiteX2445" fmla="*/ 2480346 w 3540888"/>
              <a:gd name="connsiteY2445" fmla="*/ 180434 h 3540887"/>
              <a:gd name="connsiteX2446" fmla="*/ 2481475 w 3540888"/>
              <a:gd name="connsiteY2446" fmla="*/ 164055 h 3540887"/>
              <a:gd name="connsiteX2447" fmla="*/ 2466646 w 3540888"/>
              <a:gd name="connsiteY2447" fmla="*/ 161014 h 3540887"/>
              <a:gd name="connsiteX2448" fmla="*/ 2473796 w 3540888"/>
              <a:gd name="connsiteY2448" fmla="*/ 156437 h 3540887"/>
              <a:gd name="connsiteX2449" fmla="*/ 2469607 w 3540888"/>
              <a:gd name="connsiteY2449" fmla="*/ 144502 h 3540887"/>
              <a:gd name="connsiteX2450" fmla="*/ 2462455 w 3540888"/>
              <a:gd name="connsiteY2450" fmla="*/ 149080 h 3540887"/>
              <a:gd name="connsiteX2451" fmla="*/ 2460271 w 3540888"/>
              <a:gd name="connsiteY2451" fmla="*/ 141077 h 3540887"/>
              <a:gd name="connsiteX2452" fmla="*/ 2460449 w 3540888"/>
              <a:gd name="connsiteY2452" fmla="*/ 139548 h 3540887"/>
              <a:gd name="connsiteX2453" fmla="*/ 2459580 w 3540888"/>
              <a:gd name="connsiteY2453" fmla="*/ 139130 h 3540887"/>
              <a:gd name="connsiteX2454" fmla="*/ 1770444 w 3540888"/>
              <a:gd name="connsiteY2454" fmla="*/ 0 h 3540887"/>
              <a:gd name="connsiteX2455" fmla="*/ 1619441 w 3540888"/>
              <a:gd name="connsiteY2455" fmla="*/ 7625 h 3540887"/>
              <a:gd name="connsiteX2456" fmla="*/ 1618589 w 3540888"/>
              <a:gd name="connsiteY2456" fmla="*/ 8266 h 3540887"/>
              <a:gd name="connsiteX2457" fmla="*/ 1620769 w 3540888"/>
              <a:gd name="connsiteY2457" fmla="*/ 16269 h 3540887"/>
              <a:gd name="connsiteX2458" fmla="*/ 1606116 w 3540888"/>
              <a:gd name="connsiteY2458" fmla="*/ 17292 h 3540887"/>
              <a:gd name="connsiteX2459" fmla="*/ 1580824 w 3540888"/>
              <a:gd name="connsiteY2459" fmla="*/ 27207 h 3540887"/>
              <a:gd name="connsiteX2460" fmla="*/ 1578993 w 3540888"/>
              <a:gd name="connsiteY2460" fmla="*/ 27335 h 3540887"/>
              <a:gd name="connsiteX2461" fmla="*/ 1576458 w 3540888"/>
              <a:gd name="connsiteY2461" fmla="*/ 11208 h 3540887"/>
              <a:gd name="connsiteX2462" fmla="*/ 1562508 w 3540888"/>
              <a:gd name="connsiteY2462" fmla="*/ 28486 h 3540887"/>
              <a:gd name="connsiteX2463" fmla="*/ 1545494 w 3540888"/>
              <a:gd name="connsiteY2463" fmla="*/ 17447 h 3540887"/>
              <a:gd name="connsiteX2464" fmla="*/ 1533201 w 3540888"/>
              <a:gd name="connsiteY2464" fmla="*/ 30532 h 3540887"/>
              <a:gd name="connsiteX2465" fmla="*/ 1535560 w 3540888"/>
              <a:gd name="connsiteY2465" fmla="*/ 42595 h 3540887"/>
              <a:gd name="connsiteX2466" fmla="*/ 1532248 w 3540888"/>
              <a:gd name="connsiteY2466" fmla="*/ 50981 h 3540887"/>
              <a:gd name="connsiteX2467" fmla="*/ 1523091 w 3540888"/>
              <a:gd name="connsiteY2467" fmla="*/ 51621 h 3540887"/>
              <a:gd name="connsiteX2468" fmla="*/ 1522739 w 3540888"/>
              <a:gd name="connsiteY2468" fmla="*/ 43490 h 3540887"/>
              <a:gd name="connsiteX2469" fmla="*/ 1510621 w 3540888"/>
              <a:gd name="connsiteY2469" fmla="*/ 60641 h 3540887"/>
              <a:gd name="connsiteX2470" fmla="*/ 1507309 w 3540888"/>
              <a:gd name="connsiteY2470" fmla="*/ 69026 h 3540887"/>
              <a:gd name="connsiteX2471" fmla="*/ 1511501 w 3540888"/>
              <a:gd name="connsiteY2471" fmla="*/ 80961 h 3540887"/>
              <a:gd name="connsiteX2472" fmla="*/ 1512980 w 3540888"/>
              <a:gd name="connsiteY2472" fmla="*/ 72704 h 3540887"/>
              <a:gd name="connsiteX2473" fmla="*/ 1523017 w 3540888"/>
              <a:gd name="connsiteY2473" fmla="*/ 92384 h 3540887"/>
              <a:gd name="connsiteX2474" fmla="*/ 1517697 w 3540888"/>
              <a:gd name="connsiteY2474" fmla="*/ 96833 h 3540887"/>
              <a:gd name="connsiteX2475" fmla="*/ 1534007 w 3540888"/>
              <a:gd name="connsiteY2475" fmla="*/ 91617 h 3540887"/>
              <a:gd name="connsiteX2476" fmla="*/ 1538199 w 3540888"/>
              <a:gd name="connsiteY2476" fmla="*/ 103552 h 3540887"/>
              <a:gd name="connsiteX2477" fmla="*/ 1543167 w 3540888"/>
              <a:gd name="connsiteY2477" fmla="*/ 90977 h 3540887"/>
              <a:gd name="connsiteX2478" fmla="*/ 1562187 w 3540888"/>
              <a:gd name="connsiteY2478" fmla="*/ 105954 h 3540887"/>
              <a:gd name="connsiteX2479" fmla="*/ 1571169 w 3540888"/>
              <a:gd name="connsiteY2479" fmla="*/ 101249 h 3540887"/>
              <a:gd name="connsiteX2480" fmla="*/ 1576313 w 3540888"/>
              <a:gd name="connsiteY2480" fmla="*/ 92741 h 3540887"/>
              <a:gd name="connsiteX2481" fmla="*/ 1578846 w 3540888"/>
              <a:gd name="connsiteY2481" fmla="*/ 108868 h 3540887"/>
              <a:gd name="connsiteX2482" fmla="*/ 1579727 w 3540888"/>
              <a:gd name="connsiteY2482" fmla="*/ 102691 h 3540887"/>
              <a:gd name="connsiteX2483" fmla="*/ 1580035 w 3540888"/>
              <a:gd name="connsiteY2483" fmla="*/ 101834 h 3540887"/>
              <a:gd name="connsiteX2484" fmla="*/ 1580552 w 3540888"/>
              <a:gd name="connsiteY2484" fmla="*/ 102347 h 3540887"/>
              <a:gd name="connsiteX2485" fmla="*/ 1582707 w 3540888"/>
              <a:gd name="connsiteY2485" fmla="*/ 104483 h 3540887"/>
              <a:gd name="connsiteX2486" fmla="*/ 1582394 w 3540888"/>
              <a:gd name="connsiteY2486" fmla="*/ 97274 h 3540887"/>
              <a:gd name="connsiteX2487" fmla="*/ 1586021 w 3540888"/>
              <a:gd name="connsiteY2487" fmla="*/ 104799 h 3540887"/>
              <a:gd name="connsiteX2488" fmla="*/ 1590190 w 3540888"/>
              <a:gd name="connsiteY2488" fmla="*/ 116226 h 3540887"/>
              <a:gd name="connsiteX2489" fmla="*/ 1585573 w 3540888"/>
              <a:gd name="connsiteY2489" fmla="*/ 136930 h 3540887"/>
              <a:gd name="connsiteX2490" fmla="*/ 1605899 w 3540888"/>
              <a:gd name="connsiteY2490" fmla="*/ 139584 h 3540887"/>
              <a:gd name="connsiteX2491" fmla="*/ 1607379 w 3540888"/>
              <a:gd name="connsiteY2491" fmla="*/ 131331 h 3540887"/>
              <a:gd name="connsiteX2492" fmla="*/ 1611919 w 3540888"/>
              <a:gd name="connsiteY2492" fmla="*/ 151395 h 3540887"/>
              <a:gd name="connsiteX2493" fmla="*/ 1610089 w 3540888"/>
              <a:gd name="connsiteY2493" fmla="*/ 151523 h 3540887"/>
              <a:gd name="connsiteX2494" fmla="*/ 1622135 w 3540888"/>
              <a:gd name="connsiteY2494" fmla="*/ 175136 h 3540887"/>
              <a:gd name="connsiteX2495" fmla="*/ 1604169 w 3540888"/>
              <a:gd name="connsiteY2495" fmla="*/ 184541 h 3540887"/>
              <a:gd name="connsiteX2496" fmla="*/ 1606705 w 3540888"/>
              <a:gd name="connsiteY2496" fmla="*/ 200668 h 3540887"/>
              <a:gd name="connsiteX2497" fmla="*/ 1591200 w 3540888"/>
              <a:gd name="connsiteY2497" fmla="*/ 200606 h 3540887"/>
              <a:gd name="connsiteX2498" fmla="*/ 1589263 w 3540888"/>
              <a:gd name="connsiteY2498" fmla="*/ 202867 h 3540887"/>
              <a:gd name="connsiteX2499" fmla="*/ 1586238 w 3540888"/>
              <a:gd name="connsiteY2499" fmla="*/ 201582 h 3540887"/>
              <a:gd name="connsiteX2500" fmla="*/ 1572415 w 3540888"/>
              <a:gd name="connsiteY2500" fmla="*/ 198340 h 3540887"/>
              <a:gd name="connsiteX2501" fmla="*/ 1573890 w 3540888"/>
              <a:gd name="connsiteY2501" fmla="*/ 186001 h 3540887"/>
              <a:gd name="connsiteX2502" fmla="*/ 1578070 w 3540888"/>
              <a:gd name="connsiteY2502" fmla="*/ 189786 h 3540887"/>
              <a:gd name="connsiteX2503" fmla="*/ 1575715 w 3540888"/>
              <a:gd name="connsiteY2503" fmla="*/ 181792 h 3540887"/>
              <a:gd name="connsiteX2504" fmla="*/ 1583550 w 3540888"/>
              <a:gd name="connsiteY2504" fmla="*/ 177167 h 3540887"/>
              <a:gd name="connsiteX2505" fmla="*/ 1571359 w 3540888"/>
              <a:gd name="connsiteY2505" fmla="*/ 173937 h 3540887"/>
              <a:gd name="connsiteX2506" fmla="*/ 1570238 w 3540888"/>
              <a:gd name="connsiteY2506" fmla="*/ 194414 h 3540887"/>
              <a:gd name="connsiteX2507" fmla="*/ 1561698 w 3540888"/>
              <a:gd name="connsiteY2507" fmla="*/ 182770 h 3540887"/>
              <a:gd name="connsiteX2508" fmla="*/ 1561170 w 3540888"/>
              <a:gd name="connsiteY2508" fmla="*/ 170568 h 3540887"/>
              <a:gd name="connsiteX2509" fmla="*/ 1559697 w 3540888"/>
              <a:gd name="connsiteY2509" fmla="*/ 182910 h 3540887"/>
              <a:gd name="connsiteX2510" fmla="*/ 1550806 w 3540888"/>
              <a:gd name="connsiteY2510" fmla="*/ 163132 h 3540887"/>
              <a:gd name="connsiteX2511" fmla="*/ 1555165 w 3540888"/>
              <a:gd name="connsiteY2511" fmla="*/ 170987 h 3540887"/>
              <a:gd name="connsiteX2512" fmla="*/ 1545153 w 3540888"/>
              <a:gd name="connsiteY2512" fmla="*/ 171686 h 3540887"/>
              <a:gd name="connsiteX2513" fmla="*/ 1536020 w 3540888"/>
              <a:gd name="connsiteY2513" fmla="*/ 192721 h 3540887"/>
              <a:gd name="connsiteX2514" fmla="*/ 1535316 w 3540888"/>
              <a:gd name="connsiteY2514" fmla="*/ 176454 h 3540887"/>
              <a:gd name="connsiteX2515" fmla="*/ 1519120 w 3540888"/>
              <a:gd name="connsiteY2515" fmla="*/ 173503 h 3540887"/>
              <a:gd name="connsiteX2516" fmla="*/ 1526777 w 3540888"/>
              <a:gd name="connsiteY2516" fmla="*/ 164809 h 3540887"/>
              <a:gd name="connsiteX2517" fmla="*/ 1522244 w 3540888"/>
              <a:gd name="connsiteY2517" fmla="*/ 152891 h 3540887"/>
              <a:gd name="connsiteX2518" fmla="*/ 1514411 w 3540888"/>
              <a:gd name="connsiteY2518" fmla="*/ 157514 h 3540887"/>
              <a:gd name="connsiteX2519" fmla="*/ 1512056 w 3540888"/>
              <a:gd name="connsiteY2519" fmla="*/ 149520 h 3540887"/>
              <a:gd name="connsiteX2520" fmla="*/ 1515711 w 3540888"/>
              <a:gd name="connsiteY2520" fmla="*/ 141107 h 3540887"/>
              <a:gd name="connsiteX2521" fmla="*/ 1506820 w 3540888"/>
              <a:gd name="connsiteY2521" fmla="*/ 121332 h 3540887"/>
              <a:gd name="connsiteX2522" fmla="*/ 1507347 w 3540888"/>
              <a:gd name="connsiteY2522" fmla="*/ 133531 h 3540887"/>
              <a:gd name="connsiteX2523" fmla="*/ 1504367 w 3540888"/>
              <a:gd name="connsiteY2523" fmla="*/ 134251 h 3540887"/>
              <a:gd name="connsiteX2524" fmla="*/ 1503172 w 3540888"/>
              <a:gd name="connsiteY2524" fmla="*/ 135830 h 3540887"/>
              <a:gd name="connsiteX2525" fmla="*/ 1503268 w 3540888"/>
              <a:gd name="connsiteY2525" fmla="*/ 135500 h 3540887"/>
              <a:gd name="connsiteX2526" fmla="*/ 1501032 w 3540888"/>
              <a:gd name="connsiteY2526" fmla="*/ 129778 h 3540887"/>
              <a:gd name="connsiteX2527" fmla="*/ 1500636 w 3540888"/>
              <a:gd name="connsiteY2527" fmla="*/ 133509 h 3540887"/>
              <a:gd name="connsiteX2528" fmla="*/ 1500266 w 3540888"/>
              <a:gd name="connsiteY2528" fmla="*/ 131605 h 3540887"/>
              <a:gd name="connsiteX2529" fmla="*/ 1492978 w 3540888"/>
              <a:gd name="connsiteY2529" fmla="*/ 126376 h 3540887"/>
              <a:gd name="connsiteX2530" fmla="*/ 1504819 w 3540888"/>
              <a:gd name="connsiteY2530" fmla="*/ 121472 h 3540887"/>
              <a:gd name="connsiteX2531" fmla="*/ 1498106 w 3540888"/>
              <a:gd name="connsiteY2531" fmla="*/ 105619 h 3540887"/>
              <a:gd name="connsiteX2532" fmla="*/ 1505940 w 3540888"/>
              <a:gd name="connsiteY2532" fmla="*/ 100995 h 3540887"/>
              <a:gd name="connsiteX2533" fmla="*/ 1495223 w 3540888"/>
              <a:gd name="connsiteY2533" fmla="*/ 85426 h 3540887"/>
              <a:gd name="connsiteX2534" fmla="*/ 1483562 w 3540888"/>
              <a:gd name="connsiteY2534" fmla="*/ 94398 h 3540887"/>
              <a:gd name="connsiteX2535" fmla="*/ 1481030 w 3540888"/>
              <a:gd name="connsiteY2535" fmla="*/ 82336 h 3540887"/>
              <a:gd name="connsiteX2536" fmla="*/ 1477026 w 3540888"/>
              <a:gd name="connsiteY2536" fmla="*/ 82615 h 3540887"/>
              <a:gd name="connsiteX2537" fmla="*/ 1477378 w 3540888"/>
              <a:gd name="connsiteY2537" fmla="*/ 90749 h 3540887"/>
              <a:gd name="connsiteX2538" fmla="*/ 1471194 w 3540888"/>
              <a:gd name="connsiteY2538" fmla="*/ 87104 h 3540887"/>
              <a:gd name="connsiteX2539" fmla="*/ 1470440 w 3540888"/>
              <a:gd name="connsiteY2539" fmla="*/ 82607 h 3540887"/>
              <a:gd name="connsiteX2540" fmla="*/ 1475225 w 3540888"/>
              <a:gd name="connsiteY2540" fmla="*/ 79660 h 3540887"/>
              <a:gd name="connsiteX2541" fmla="*/ 1476385 w 3540888"/>
              <a:gd name="connsiteY2541" fmla="*/ 70763 h 3540887"/>
              <a:gd name="connsiteX2542" fmla="*/ 1471269 w 3540888"/>
              <a:gd name="connsiteY2542" fmla="*/ 75039 h 3540887"/>
              <a:gd name="connsiteX2543" fmla="*/ 1470558 w 3540888"/>
              <a:gd name="connsiteY2543" fmla="*/ 79006 h 3540887"/>
              <a:gd name="connsiteX2544" fmla="*/ 1470184 w 3540888"/>
              <a:gd name="connsiteY2544" fmla="*/ 81085 h 3540887"/>
              <a:gd name="connsiteX2545" fmla="*/ 1469841 w 3540888"/>
              <a:gd name="connsiteY2545" fmla="*/ 79039 h 3540887"/>
              <a:gd name="connsiteX2546" fmla="*/ 1468489 w 3540888"/>
              <a:gd name="connsiteY2546" fmla="*/ 70975 h 3540887"/>
              <a:gd name="connsiteX2547" fmla="*/ 1442105 w 3540888"/>
              <a:gd name="connsiteY2547" fmla="*/ 64658 h 3540887"/>
              <a:gd name="connsiteX2548" fmla="*/ 1439399 w 3540888"/>
              <a:gd name="connsiteY2548" fmla="*/ 48526 h 3540887"/>
              <a:gd name="connsiteX2549" fmla="*/ 1431740 w 3540888"/>
              <a:gd name="connsiteY2549" fmla="*/ 57218 h 3540887"/>
              <a:gd name="connsiteX2550" fmla="*/ 1433567 w 3540888"/>
              <a:gd name="connsiteY2550" fmla="*/ 53014 h 3540887"/>
              <a:gd name="connsiteX2551" fmla="*/ 1419068 w 3540888"/>
              <a:gd name="connsiteY2551" fmla="*/ 44273 h 3540887"/>
              <a:gd name="connsiteX2552" fmla="*/ 1418728 w 3540888"/>
              <a:gd name="connsiteY2552" fmla="*/ 35192 h 3540887"/>
              <a:gd name="connsiteX2553" fmla="*/ 1417595 w 3540888"/>
              <a:gd name="connsiteY2553" fmla="*/ 35365 h 3540887"/>
              <a:gd name="connsiteX2554" fmla="*/ 1411624 w 3540888"/>
              <a:gd name="connsiteY2554" fmla="*/ 44857 h 3540887"/>
              <a:gd name="connsiteX2555" fmla="*/ 1408341 w 3540888"/>
              <a:gd name="connsiteY2555" fmla="*/ 42982 h 3540887"/>
              <a:gd name="connsiteX2556" fmla="*/ 1407273 w 3540888"/>
              <a:gd name="connsiteY2556" fmla="*/ 37605 h 3540887"/>
              <a:gd name="connsiteX2557" fmla="*/ 1406075 w 3540888"/>
              <a:gd name="connsiteY2557" fmla="*/ 37913 h 3540887"/>
              <a:gd name="connsiteX2558" fmla="*/ 1405255 w 3540888"/>
              <a:gd name="connsiteY2558" fmla="*/ 42752 h 3540887"/>
              <a:gd name="connsiteX2559" fmla="*/ 1405357 w 3540888"/>
              <a:gd name="connsiteY2559" fmla="*/ 50903 h 3540887"/>
              <a:gd name="connsiteX2560" fmla="*/ 1397052 w 3540888"/>
              <a:gd name="connsiteY2560" fmla="*/ 40265 h 3540887"/>
              <a:gd name="connsiteX2561" fmla="*/ 1396979 w 3540888"/>
              <a:gd name="connsiteY2561" fmla="*/ 40252 h 3540887"/>
              <a:gd name="connsiteX2562" fmla="*/ 1243968 w 3540888"/>
              <a:gd name="connsiteY2562" fmla="*/ 79595 h 3540887"/>
              <a:gd name="connsiteX2563" fmla="*/ 1143926 w 3540888"/>
              <a:gd name="connsiteY2563" fmla="*/ 116211 h 3540887"/>
              <a:gd name="connsiteX2564" fmla="*/ 1146309 w 3540888"/>
              <a:gd name="connsiteY2564" fmla="*/ 121512 h 3540887"/>
              <a:gd name="connsiteX2565" fmla="*/ 1149511 w 3540888"/>
              <a:gd name="connsiteY2565" fmla="*/ 125879 h 3540887"/>
              <a:gd name="connsiteX2566" fmla="*/ 1146749 w 3540888"/>
              <a:gd name="connsiteY2566" fmla="*/ 131680 h 3540887"/>
              <a:gd name="connsiteX2567" fmla="*/ 1146662 w 3540888"/>
              <a:gd name="connsiteY2567" fmla="*/ 131763 h 3540887"/>
              <a:gd name="connsiteX2568" fmla="*/ 1146484 w 3540888"/>
              <a:gd name="connsiteY2568" fmla="*/ 125358 h 3540887"/>
              <a:gd name="connsiteX2569" fmla="*/ 1144481 w 3540888"/>
              <a:gd name="connsiteY2569" fmla="*/ 124983 h 3540887"/>
              <a:gd name="connsiteX2570" fmla="*/ 1142730 w 3540888"/>
              <a:gd name="connsiteY2570" fmla="*/ 122143 h 3540887"/>
              <a:gd name="connsiteX2571" fmla="*/ 1142899 w 3540888"/>
              <a:gd name="connsiteY2571" fmla="*/ 116587 h 3540887"/>
              <a:gd name="connsiteX2572" fmla="*/ 1139126 w 3540888"/>
              <a:gd name="connsiteY2572" fmla="*/ 117968 h 3540887"/>
              <a:gd name="connsiteX2573" fmla="*/ 1139147 w 3540888"/>
              <a:gd name="connsiteY2573" fmla="*/ 118443 h 3540887"/>
              <a:gd name="connsiteX2574" fmla="*/ 1138713 w 3540888"/>
              <a:gd name="connsiteY2574" fmla="*/ 118119 h 3540887"/>
              <a:gd name="connsiteX2575" fmla="*/ 1132009 w 3540888"/>
              <a:gd name="connsiteY2575" fmla="*/ 120573 h 3540887"/>
              <a:gd name="connsiteX2576" fmla="*/ 1135494 w 3540888"/>
              <a:gd name="connsiteY2576" fmla="*/ 126857 h 3540887"/>
              <a:gd name="connsiteX2577" fmla="*/ 1130984 w 3540888"/>
              <a:gd name="connsiteY2577" fmla="*/ 126343 h 3540887"/>
              <a:gd name="connsiteX2578" fmla="*/ 1127558 w 3540888"/>
              <a:gd name="connsiteY2578" fmla="*/ 122202 h 3540887"/>
              <a:gd name="connsiteX2579" fmla="*/ 1104376 w 3540888"/>
              <a:gd name="connsiteY2579" fmla="*/ 130687 h 3540887"/>
              <a:gd name="connsiteX2580" fmla="*/ 1104450 w 3540888"/>
              <a:gd name="connsiteY2580" fmla="*/ 131064 h 3540887"/>
              <a:gd name="connsiteX2581" fmla="*/ 1108341 w 3540888"/>
              <a:gd name="connsiteY2581" fmla="*/ 149152 h 3540887"/>
              <a:gd name="connsiteX2582" fmla="*/ 1107042 w 3540888"/>
              <a:gd name="connsiteY2582" fmla="*/ 165560 h 3540887"/>
              <a:gd name="connsiteX2583" fmla="*/ 1109573 w 3540888"/>
              <a:gd name="connsiteY2583" fmla="*/ 177619 h 3540887"/>
              <a:gd name="connsiteX2584" fmla="*/ 1115403 w 3540888"/>
              <a:gd name="connsiteY2584" fmla="*/ 173135 h 3540887"/>
              <a:gd name="connsiteX2585" fmla="*/ 1124646 w 3540888"/>
              <a:gd name="connsiteY2585" fmla="*/ 201043 h 3540887"/>
              <a:gd name="connsiteX2586" fmla="*/ 1121762 w 3540888"/>
              <a:gd name="connsiteY2586" fmla="*/ 180850 h 3540887"/>
              <a:gd name="connsiteX2587" fmla="*/ 1126119 w 3540888"/>
              <a:gd name="connsiteY2587" fmla="*/ 188704 h 3540887"/>
              <a:gd name="connsiteX2588" fmla="*/ 1114874 w 3540888"/>
              <a:gd name="connsiteY2588" fmla="*/ 160931 h 3540887"/>
              <a:gd name="connsiteX2589" fmla="*/ 1125062 w 3540888"/>
              <a:gd name="connsiteY2589" fmla="*/ 164302 h 3540887"/>
              <a:gd name="connsiteX2590" fmla="*/ 1133951 w 3540888"/>
              <a:gd name="connsiteY2590" fmla="*/ 184075 h 3540887"/>
              <a:gd name="connsiteX2591" fmla="*/ 1128122 w 3540888"/>
              <a:gd name="connsiteY2591" fmla="*/ 188564 h 3540887"/>
              <a:gd name="connsiteX2592" fmla="*/ 1126471 w 3540888"/>
              <a:gd name="connsiteY2592" fmla="*/ 196838 h 3540887"/>
              <a:gd name="connsiteX2593" fmla="*/ 1129002 w 3540888"/>
              <a:gd name="connsiteY2593" fmla="*/ 208901 h 3540887"/>
              <a:gd name="connsiteX2594" fmla="*/ 1109858 w 3540888"/>
              <a:gd name="connsiteY2594" fmla="*/ 230633 h 3540887"/>
              <a:gd name="connsiteX2595" fmla="*/ 1127527 w 3540888"/>
              <a:gd name="connsiteY2595" fmla="*/ 221240 h 3540887"/>
              <a:gd name="connsiteX2596" fmla="*/ 1128582 w 3540888"/>
              <a:gd name="connsiteY2596" fmla="*/ 245643 h 3540887"/>
              <a:gd name="connsiteX2597" fmla="*/ 1134767 w 3540888"/>
              <a:gd name="connsiteY2597" fmla="*/ 249293 h 3540887"/>
              <a:gd name="connsiteX2598" fmla="*/ 1136415 w 3540888"/>
              <a:gd name="connsiteY2598" fmla="*/ 241019 h 3540887"/>
              <a:gd name="connsiteX2599" fmla="*/ 1136944 w 3540888"/>
              <a:gd name="connsiteY2599" fmla="*/ 253218 h 3540887"/>
              <a:gd name="connsiteX2600" fmla="*/ 1123103 w 3540888"/>
              <a:gd name="connsiteY2600" fmla="*/ 258266 h 3540887"/>
              <a:gd name="connsiteX2601" fmla="*/ 1127286 w 3540888"/>
              <a:gd name="connsiteY2601" fmla="*/ 262051 h 3540887"/>
              <a:gd name="connsiteX2602" fmla="*/ 1121630 w 3540888"/>
              <a:gd name="connsiteY2602" fmla="*/ 270608 h 3540887"/>
              <a:gd name="connsiteX2603" fmla="*/ 1100549 w 3540888"/>
              <a:gd name="connsiteY2603" fmla="*/ 247600 h 3540887"/>
              <a:gd name="connsiteX2604" fmla="*/ 1104026 w 3540888"/>
              <a:gd name="connsiteY2604" fmla="*/ 235121 h 3540887"/>
              <a:gd name="connsiteX2605" fmla="*/ 1095665 w 3540888"/>
              <a:gd name="connsiteY2605" fmla="*/ 227546 h 3540887"/>
              <a:gd name="connsiteX2606" fmla="*/ 1092365 w 3540888"/>
              <a:gd name="connsiteY2606" fmla="*/ 244094 h 3540887"/>
              <a:gd name="connsiteX2607" fmla="*/ 1089481 w 3540888"/>
              <a:gd name="connsiteY2607" fmla="*/ 223896 h 3540887"/>
              <a:gd name="connsiteX2608" fmla="*/ 1080944 w 3540888"/>
              <a:gd name="connsiteY2608" fmla="*/ 212257 h 3540887"/>
              <a:gd name="connsiteX2609" fmla="*/ 1079293 w 3540888"/>
              <a:gd name="connsiteY2609" fmla="*/ 220532 h 3540887"/>
              <a:gd name="connsiteX2610" fmla="*/ 1062748 w 3540888"/>
              <a:gd name="connsiteY2610" fmla="*/ 209446 h 3540887"/>
              <a:gd name="connsiteX2611" fmla="*/ 1062219 w 3540888"/>
              <a:gd name="connsiteY2611" fmla="*/ 197242 h 3540887"/>
              <a:gd name="connsiteX2612" fmla="*/ 1055684 w 3540888"/>
              <a:gd name="connsiteY2612" fmla="*/ 185463 h 3540887"/>
              <a:gd name="connsiteX2613" fmla="*/ 1059687 w 3540888"/>
              <a:gd name="connsiteY2613" fmla="*/ 185183 h 3540887"/>
              <a:gd name="connsiteX2614" fmla="*/ 1057332 w 3540888"/>
              <a:gd name="connsiteY2614" fmla="*/ 177189 h 3540887"/>
              <a:gd name="connsiteX2615" fmla="*/ 1051151 w 3540888"/>
              <a:gd name="connsiteY2615" fmla="*/ 173539 h 3540887"/>
              <a:gd name="connsiteX2616" fmla="*/ 1038959 w 3540888"/>
              <a:gd name="connsiteY2616" fmla="*/ 170313 h 3540887"/>
              <a:gd name="connsiteX2617" fmla="*/ 1040609 w 3540888"/>
              <a:gd name="connsiteY2617" fmla="*/ 162040 h 3540887"/>
              <a:gd name="connsiteX2618" fmla="*/ 1041338 w 3540888"/>
              <a:gd name="connsiteY2618" fmla="*/ 158384 h 3540887"/>
              <a:gd name="connsiteX2619" fmla="*/ 1037032 w 3540888"/>
              <a:gd name="connsiteY2619" fmla="*/ 160458 h 3540887"/>
              <a:gd name="connsiteX2620" fmla="*/ 1035613 w 3540888"/>
              <a:gd name="connsiteY2620" fmla="*/ 165824 h 3540887"/>
              <a:gd name="connsiteX2621" fmla="*/ 1035346 w 3540888"/>
              <a:gd name="connsiteY2621" fmla="*/ 163882 h 3540887"/>
              <a:gd name="connsiteX2622" fmla="*/ 1033839 w 3540888"/>
              <a:gd name="connsiteY2622" fmla="*/ 161997 h 3540887"/>
              <a:gd name="connsiteX2623" fmla="*/ 1031396 w 3540888"/>
              <a:gd name="connsiteY2623" fmla="*/ 163174 h 3540887"/>
              <a:gd name="connsiteX2624" fmla="*/ 1031901 w 3540888"/>
              <a:gd name="connsiteY2624" fmla="*/ 165431 h 3540887"/>
              <a:gd name="connsiteX2625" fmla="*/ 1034473 w 3540888"/>
              <a:gd name="connsiteY2625" fmla="*/ 166698 h 3540887"/>
              <a:gd name="connsiteX2626" fmla="*/ 1034952 w 3540888"/>
              <a:gd name="connsiteY2626" fmla="*/ 167636 h 3540887"/>
              <a:gd name="connsiteX2627" fmla="*/ 1032510 w 3540888"/>
              <a:gd name="connsiteY2627" fmla="*/ 172101 h 3540887"/>
              <a:gd name="connsiteX2628" fmla="*/ 1031302 w 3540888"/>
              <a:gd name="connsiteY2628" fmla="*/ 179006 h 3540887"/>
              <a:gd name="connsiteX2629" fmla="*/ 1023293 w 3540888"/>
              <a:gd name="connsiteY2629" fmla="*/ 179565 h 3540887"/>
              <a:gd name="connsiteX2630" fmla="*/ 1019991 w 3540888"/>
              <a:gd name="connsiteY2630" fmla="*/ 196114 h 3540887"/>
              <a:gd name="connsiteX2631" fmla="*/ 1017746 w 3540888"/>
              <a:gd name="connsiteY2631" fmla="*/ 237064 h 3540887"/>
              <a:gd name="connsiteX2632" fmla="*/ 1018098 w 3540888"/>
              <a:gd name="connsiteY2632" fmla="*/ 245198 h 3540887"/>
              <a:gd name="connsiteX2633" fmla="*/ 1026110 w 3540888"/>
              <a:gd name="connsiteY2633" fmla="*/ 244638 h 3540887"/>
              <a:gd name="connsiteX2634" fmla="*/ 1020102 w 3540888"/>
              <a:gd name="connsiteY2634" fmla="*/ 245058 h 3540887"/>
              <a:gd name="connsiteX2635" fmla="*/ 1020630 w 3540888"/>
              <a:gd name="connsiteY2635" fmla="*/ 257261 h 3540887"/>
              <a:gd name="connsiteX2636" fmla="*/ 1027165 w 3540888"/>
              <a:gd name="connsiteY2636" fmla="*/ 269040 h 3540887"/>
              <a:gd name="connsiteX2637" fmla="*/ 1038475 w 3540888"/>
              <a:gd name="connsiteY2637" fmla="*/ 251934 h 3540887"/>
              <a:gd name="connsiteX2638" fmla="*/ 1038826 w 3540888"/>
              <a:gd name="connsiteY2638" fmla="*/ 260068 h 3540887"/>
              <a:gd name="connsiteX2639" fmla="*/ 1045476 w 3540888"/>
              <a:gd name="connsiteY2639" fmla="*/ 256142 h 3540887"/>
              <a:gd name="connsiteX2640" fmla="*/ 1045368 w 3540888"/>
              <a:gd name="connsiteY2640" fmla="*/ 259551 h 3540887"/>
              <a:gd name="connsiteX2641" fmla="*/ 1046961 w 3540888"/>
              <a:gd name="connsiteY2641" fmla="*/ 255522 h 3540887"/>
              <a:gd name="connsiteX2642" fmla="*/ 1047159 w 3540888"/>
              <a:gd name="connsiteY2642" fmla="*/ 255018 h 3540887"/>
              <a:gd name="connsiteX2643" fmla="*/ 1047698 w 3540888"/>
              <a:gd name="connsiteY2643" fmla="*/ 253655 h 3540887"/>
              <a:gd name="connsiteX2644" fmla="*/ 1049206 w 3540888"/>
              <a:gd name="connsiteY2644" fmla="*/ 251886 h 3540887"/>
              <a:gd name="connsiteX2645" fmla="*/ 1049886 w 3540888"/>
              <a:gd name="connsiteY2645" fmla="*/ 249783 h 3540887"/>
              <a:gd name="connsiteX2646" fmla="*/ 1050236 w 3540888"/>
              <a:gd name="connsiteY2646" fmla="*/ 251065 h 3540887"/>
              <a:gd name="connsiteX2647" fmla="*/ 1053808 w 3540888"/>
              <a:gd name="connsiteY2647" fmla="*/ 253570 h 3540887"/>
              <a:gd name="connsiteX2648" fmla="*/ 1054148 w 3540888"/>
              <a:gd name="connsiteY2648" fmla="*/ 253957 h 3540887"/>
              <a:gd name="connsiteX2649" fmla="*/ 1053638 w 3540888"/>
              <a:gd name="connsiteY2649" fmla="*/ 258588 h 3540887"/>
              <a:gd name="connsiteX2650" fmla="*/ 1051192 w 3540888"/>
              <a:gd name="connsiteY2650" fmla="*/ 267363 h 3540887"/>
              <a:gd name="connsiteX2651" fmla="*/ 1046836 w 3540888"/>
              <a:gd name="connsiteY2651" fmla="*/ 259509 h 3540887"/>
              <a:gd name="connsiteX2652" fmla="*/ 1043359 w 3540888"/>
              <a:gd name="connsiteY2652" fmla="*/ 271991 h 3540887"/>
              <a:gd name="connsiteX2653" fmla="*/ 1047892 w 3540888"/>
              <a:gd name="connsiteY2653" fmla="*/ 283915 h 3540887"/>
              <a:gd name="connsiteX2654" fmla="*/ 1055903 w 3540888"/>
              <a:gd name="connsiteY2654" fmla="*/ 283356 h 3540887"/>
              <a:gd name="connsiteX2655" fmla="*/ 1050247 w 3540888"/>
              <a:gd name="connsiteY2655" fmla="*/ 291909 h 3540887"/>
              <a:gd name="connsiteX2656" fmla="*/ 1048244 w 3540888"/>
              <a:gd name="connsiteY2656" fmla="*/ 292049 h 3540887"/>
              <a:gd name="connsiteX2657" fmla="*/ 1040235 w 3540888"/>
              <a:gd name="connsiteY2657" fmla="*/ 292609 h 3540887"/>
              <a:gd name="connsiteX2658" fmla="*/ 1042591 w 3540888"/>
              <a:gd name="connsiteY2658" fmla="*/ 300602 h 3540887"/>
              <a:gd name="connsiteX2659" fmla="*/ 1036054 w 3540888"/>
              <a:gd name="connsiteY2659" fmla="*/ 288819 h 3540887"/>
              <a:gd name="connsiteX2660" fmla="*/ 1036067 w 3540888"/>
              <a:gd name="connsiteY2660" fmla="*/ 294938 h 3540887"/>
              <a:gd name="connsiteX2661" fmla="*/ 1035603 w 3540888"/>
              <a:gd name="connsiteY2661" fmla="*/ 296880 h 3540887"/>
              <a:gd name="connsiteX2662" fmla="*/ 1035749 w 3540888"/>
              <a:gd name="connsiteY2662" fmla="*/ 297000 h 3540887"/>
              <a:gd name="connsiteX2663" fmla="*/ 1034580 w 3540888"/>
              <a:gd name="connsiteY2663" fmla="*/ 301162 h 3540887"/>
              <a:gd name="connsiteX2664" fmla="*/ 1035603 w 3540888"/>
              <a:gd name="connsiteY2664" fmla="*/ 296880 h 3540887"/>
              <a:gd name="connsiteX2665" fmla="*/ 1034610 w 3540888"/>
              <a:gd name="connsiteY2665" fmla="*/ 296059 h 3540887"/>
              <a:gd name="connsiteX2666" fmla="*/ 1030399 w 3540888"/>
              <a:gd name="connsiteY2666" fmla="*/ 297372 h 3540887"/>
              <a:gd name="connsiteX2667" fmla="*/ 1029434 w 3540888"/>
              <a:gd name="connsiteY2667" fmla="*/ 304071 h 3540887"/>
              <a:gd name="connsiteX2668" fmla="*/ 1027197 w 3540888"/>
              <a:gd name="connsiteY2668" fmla="*/ 302235 h 3540887"/>
              <a:gd name="connsiteX2669" fmla="*/ 1027584 w 3540888"/>
              <a:gd name="connsiteY2669" fmla="*/ 292732 h 3540887"/>
              <a:gd name="connsiteX2670" fmla="*/ 1029304 w 3540888"/>
              <a:gd name="connsiteY2670" fmla="*/ 276344 h 3540887"/>
              <a:gd name="connsiteX2671" fmla="*/ 1026324 w 3540888"/>
              <a:gd name="connsiteY2671" fmla="*/ 289145 h 3540887"/>
              <a:gd name="connsiteX2672" fmla="*/ 1022438 w 3540888"/>
              <a:gd name="connsiteY2672" fmla="*/ 281021 h 3540887"/>
              <a:gd name="connsiteX2673" fmla="*/ 1025287 w 3540888"/>
              <a:gd name="connsiteY2673" fmla="*/ 306012 h 3540887"/>
              <a:gd name="connsiteX2674" fmla="*/ 1026099 w 3540888"/>
              <a:gd name="connsiteY2674" fmla="*/ 304382 h 3540887"/>
              <a:gd name="connsiteX2675" fmla="*/ 1026399 w 3540888"/>
              <a:gd name="connsiteY2675" fmla="*/ 304856 h 3540887"/>
              <a:gd name="connsiteX2676" fmla="*/ 1025205 w 3540888"/>
              <a:gd name="connsiteY2676" fmla="*/ 326620 h 3540887"/>
              <a:gd name="connsiteX2677" fmla="*/ 1023608 w 3540888"/>
              <a:gd name="connsiteY2677" fmla="*/ 328475 h 3540887"/>
              <a:gd name="connsiteX2678" fmla="*/ 1021227 w 3540888"/>
              <a:gd name="connsiteY2678" fmla="*/ 334703 h 3540887"/>
              <a:gd name="connsiteX2679" fmla="*/ 1022887 w 3540888"/>
              <a:gd name="connsiteY2679" fmla="*/ 337342 h 3540887"/>
              <a:gd name="connsiteX2680" fmla="*/ 1022904 w 3540888"/>
              <a:gd name="connsiteY2680" fmla="*/ 337545 h 3540887"/>
              <a:gd name="connsiteX2681" fmla="*/ 1019834 w 3540888"/>
              <a:gd name="connsiteY2681" fmla="*/ 336949 h 3540887"/>
              <a:gd name="connsiteX2682" fmla="*/ 1014037 w 3540888"/>
              <a:gd name="connsiteY2682" fmla="*/ 346531 h 3540887"/>
              <a:gd name="connsiteX2683" fmla="*/ 1004144 w 3540888"/>
              <a:gd name="connsiteY2683" fmla="*/ 339935 h 3540887"/>
              <a:gd name="connsiteX2684" fmla="*/ 1004618 w 3540888"/>
              <a:gd name="connsiteY2684" fmla="*/ 339475 h 3540887"/>
              <a:gd name="connsiteX2685" fmla="*/ 1008584 w 3540888"/>
              <a:gd name="connsiteY2685" fmla="*/ 335627 h 3540887"/>
              <a:gd name="connsiteX2686" fmla="*/ 1012703 w 3540888"/>
              <a:gd name="connsiteY2686" fmla="*/ 334605 h 3540887"/>
              <a:gd name="connsiteX2687" fmla="*/ 1015242 w 3540888"/>
              <a:gd name="connsiteY2687" fmla="*/ 336796 h 3540887"/>
              <a:gd name="connsiteX2688" fmla="*/ 1017583 w 3540888"/>
              <a:gd name="connsiteY2688" fmla="*/ 335612 h 3540887"/>
              <a:gd name="connsiteX2689" fmla="*/ 1012885 w 3540888"/>
              <a:gd name="connsiteY2689" fmla="*/ 315532 h 3540887"/>
              <a:gd name="connsiteX2690" fmla="*/ 1018433 w 3540888"/>
              <a:gd name="connsiteY2690" fmla="*/ 311063 h 3540887"/>
              <a:gd name="connsiteX2691" fmla="*/ 1010095 w 3540888"/>
              <a:gd name="connsiteY2691" fmla="*/ 295320 h 3540887"/>
              <a:gd name="connsiteX2692" fmla="*/ 1008715 w 3540888"/>
              <a:gd name="connsiteY2692" fmla="*/ 307660 h 3540887"/>
              <a:gd name="connsiteX2693" fmla="*/ 1006805 w 3540888"/>
              <a:gd name="connsiteY2693" fmla="*/ 307794 h 3540887"/>
              <a:gd name="connsiteX2694" fmla="*/ 1009772 w 3540888"/>
              <a:gd name="connsiteY2694" fmla="*/ 332075 h 3540887"/>
              <a:gd name="connsiteX2695" fmla="*/ 1012411 w 3540888"/>
              <a:gd name="connsiteY2695" fmla="*/ 334353 h 3540887"/>
              <a:gd name="connsiteX2696" fmla="*/ 1006434 w 3540888"/>
              <a:gd name="connsiteY2696" fmla="*/ 332243 h 3540887"/>
              <a:gd name="connsiteX2697" fmla="*/ 1002636 w 3540888"/>
              <a:gd name="connsiteY2697" fmla="*/ 335627 h 3540887"/>
              <a:gd name="connsiteX2698" fmla="*/ 997678 w 3540888"/>
              <a:gd name="connsiteY2698" fmla="*/ 331296 h 3540887"/>
              <a:gd name="connsiteX2699" fmla="*/ 994869 w 3540888"/>
              <a:gd name="connsiteY2699" fmla="*/ 333750 h 3540887"/>
              <a:gd name="connsiteX2700" fmla="*/ 992578 w 3540888"/>
              <a:gd name="connsiteY2700" fmla="*/ 332223 h 3540887"/>
              <a:gd name="connsiteX2701" fmla="*/ 981952 w 3540888"/>
              <a:gd name="connsiteY2701" fmla="*/ 329292 h 3540887"/>
              <a:gd name="connsiteX2702" fmla="*/ 981839 w 3540888"/>
              <a:gd name="connsiteY2702" fmla="*/ 329001 h 3540887"/>
              <a:gd name="connsiteX2703" fmla="*/ 979216 w 3540888"/>
              <a:gd name="connsiteY2703" fmla="*/ 321345 h 3540887"/>
              <a:gd name="connsiteX2704" fmla="*/ 983045 w 3540888"/>
              <a:gd name="connsiteY2704" fmla="*/ 316995 h 3540887"/>
              <a:gd name="connsiteX2705" fmla="*/ 978336 w 3540888"/>
              <a:gd name="connsiteY2705" fmla="*/ 301007 h 3540887"/>
              <a:gd name="connsiteX2706" fmla="*/ 982165 w 3540888"/>
              <a:gd name="connsiteY2706" fmla="*/ 296663 h 3540887"/>
              <a:gd name="connsiteX2707" fmla="*/ 975101 w 3540888"/>
              <a:gd name="connsiteY2707" fmla="*/ 272675 h 3540887"/>
              <a:gd name="connsiteX2708" fmla="*/ 972856 w 3540888"/>
              <a:gd name="connsiteY2708" fmla="*/ 313630 h 3540887"/>
              <a:gd name="connsiteX2709" fmla="*/ 977036 w 3540888"/>
              <a:gd name="connsiteY2709" fmla="*/ 317415 h 3540887"/>
              <a:gd name="connsiteX2710" fmla="*/ 972859 w 3540888"/>
              <a:gd name="connsiteY2710" fmla="*/ 323827 h 3540887"/>
              <a:gd name="connsiteX2711" fmla="*/ 972184 w 3540888"/>
              <a:gd name="connsiteY2711" fmla="*/ 326728 h 3540887"/>
              <a:gd name="connsiteX2712" fmla="*/ 967570 w 3540888"/>
              <a:gd name="connsiteY2712" fmla="*/ 326177 h 3540887"/>
              <a:gd name="connsiteX2713" fmla="*/ 966748 w 3540888"/>
              <a:gd name="connsiteY2713" fmla="*/ 321280 h 3540887"/>
              <a:gd name="connsiteX2714" fmla="*/ 964663 w 3540888"/>
              <a:gd name="connsiteY2714" fmla="*/ 325830 h 3540887"/>
              <a:gd name="connsiteX2715" fmla="*/ 963709 w 3540888"/>
              <a:gd name="connsiteY2715" fmla="*/ 325716 h 3540887"/>
              <a:gd name="connsiteX2716" fmla="*/ 959753 w 3540888"/>
              <a:gd name="connsiteY2716" fmla="*/ 324393 h 3540887"/>
              <a:gd name="connsiteX2717" fmla="*/ 957376 w 3540888"/>
              <a:gd name="connsiteY2717" fmla="*/ 320119 h 3540887"/>
              <a:gd name="connsiteX2718" fmla="*/ 957786 w 3540888"/>
              <a:gd name="connsiteY2718" fmla="*/ 318561 h 3540887"/>
              <a:gd name="connsiteX2719" fmla="*/ 956648 w 3540888"/>
              <a:gd name="connsiteY2719" fmla="*/ 318810 h 3540887"/>
              <a:gd name="connsiteX2720" fmla="*/ 956367 w 3540888"/>
              <a:gd name="connsiteY2720" fmla="*/ 318306 h 3540887"/>
              <a:gd name="connsiteX2721" fmla="*/ 956224 w 3540888"/>
              <a:gd name="connsiteY2721" fmla="*/ 318903 h 3540887"/>
              <a:gd name="connsiteX2722" fmla="*/ 954504 w 3540888"/>
              <a:gd name="connsiteY2722" fmla="*/ 319280 h 3540887"/>
              <a:gd name="connsiteX2723" fmla="*/ 952670 w 3540888"/>
              <a:gd name="connsiteY2723" fmla="*/ 322836 h 3540887"/>
              <a:gd name="connsiteX2724" fmla="*/ 954932 w 3540888"/>
              <a:gd name="connsiteY2724" fmla="*/ 324304 h 3540887"/>
              <a:gd name="connsiteX2725" fmla="*/ 954341 w 3540888"/>
              <a:gd name="connsiteY2725" fmla="*/ 326775 h 3540887"/>
              <a:gd name="connsiteX2726" fmla="*/ 962443 w 3540888"/>
              <a:gd name="connsiteY2726" fmla="*/ 335242 h 3540887"/>
              <a:gd name="connsiteX2727" fmla="*/ 962538 w 3540888"/>
              <a:gd name="connsiteY2727" fmla="*/ 335192 h 3540887"/>
              <a:gd name="connsiteX2728" fmla="*/ 962882 w 3540888"/>
              <a:gd name="connsiteY2728" fmla="*/ 338745 h 3540887"/>
              <a:gd name="connsiteX2729" fmla="*/ 961724 w 3540888"/>
              <a:gd name="connsiteY2729" fmla="*/ 334806 h 3540887"/>
              <a:gd name="connsiteX2730" fmla="*/ 953119 w 3540888"/>
              <a:gd name="connsiteY2730" fmla="*/ 368041 h 3540887"/>
              <a:gd name="connsiteX2731" fmla="*/ 946407 w 3540888"/>
              <a:gd name="connsiteY2731" fmla="*/ 352193 h 3540887"/>
              <a:gd name="connsiteX2732" fmla="*/ 950059 w 3540888"/>
              <a:gd name="connsiteY2732" fmla="*/ 343779 h 3540887"/>
              <a:gd name="connsiteX2733" fmla="*/ 944148 w 3540888"/>
              <a:gd name="connsiteY2733" fmla="*/ 340621 h 3540887"/>
              <a:gd name="connsiteX2734" fmla="*/ 944534 w 3540888"/>
              <a:gd name="connsiteY2734" fmla="*/ 336506 h 3540887"/>
              <a:gd name="connsiteX2735" fmla="*/ 954343 w 3540888"/>
              <a:gd name="connsiteY2735" fmla="*/ 338927 h 3540887"/>
              <a:gd name="connsiteX2736" fmla="*/ 946411 w 3540888"/>
              <a:gd name="connsiteY2736" fmla="*/ 318306 h 3540887"/>
              <a:gd name="connsiteX2737" fmla="*/ 944427 w 3540888"/>
              <a:gd name="connsiteY2737" fmla="*/ 318306 h 3540887"/>
              <a:gd name="connsiteX2738" fmla="*/ 938479 w 3540888"/>
              <a:gd name="connsiteY2738" fmla="*/ 330678 h 3540887"/>
              <a:gd name="connsiteX2739" fmla="*/ 936495 w 3540888"/>
              <a:gd name="connsiteY2739" fmla="*/ 322945 h 3540887"/>
              <a:gd name="connsiteX2740" fmla="*/ 935229 w 3540888"/>
              <a:gd name="connsiteY2740" fmla="*/ 319981 h 3540887"/>
              <a:gd name="connsiteX2741" fmla="*/ 936195 w 3540888"/>
              <a:gd name="connsiteY2741" fmla="*/ 319248 h 3540887"/>
              <a:gd name="connsiteX2742" fmla="*/ 940819 w 3540888"/>
              <a:gd name="connsiteY2742" fmla="*/ 315866 h 3540887"/>
              <a:gd name="connsiteX2743" fmla="*/ 944980 w 3540888"/>
              <a:gd name="connsiteY2743" fmla="*/ 301808 h 3540887"/>
              <a:gd name="connsiteX2744" fmla="*/ 945953 w 3540888"/>
              <a:gd name="connsiteY2744" fmla="*/ 301028 h 3540887"/>
              <a:gd name="connsiteX2745" fmla="*/ 946713 w 3540888"/>
              <a:gd name="connsiteY2745" fmla="*/ 302670 h 3540887"/>
              <a:gd name="connsiteX2746" fmla="*/ 948450 w 3540888"/>
              <a:gd name="connsiteY2746" fmla="*/ 307067 h 3540887"/>
              <a:gd name="connsiteX2747" fmla="*/ 945273 w 3540888"/>
              <a:gd name="connsiteY2747" fmla="*/ 315319 h 3540887"/>
              <a:gd name="connsiteX2748" fmla="*/ 949144 w 3540888"/>
              <a:gd name="connsiteY2748" fmla="*/ 323082 h 3540887"/>
              <a:gd name="connsiteX2749" fmla="*/ 949400 w 3540888"/>
              <a:gd name="connsiteY2749" fmla="*/ 303487 h 3540887"/>
              <a:gd name="connsiteX2750" fmla="*/ 949982 w 3540888"/>
              <a:gd name="connsiteY2750" fmla="*/ 297800 h 3540887"/>
              <a:gd name="connsiteX2751" fmla="*/ 950470 w 3540888"/>
              <a:gd name="connsiteY2751" fmla="*/ 297408 h 3540887"/>
              <a:gd name="connsiteX2752" fmla="*/ 952191 w 3540888"/>
              <a:gd name="connsiteY2752" fmla="*/ 293808 h 3540887"/>
              <a:gd name="connsiteX2753" fmla="*/ 952643 w 3540888"/>
              <a:gd name="connsiteY2753" fmla="*/ 296733 h 3540887"/>
              <a:gd name="connsiteX2754" fmla="*/ 954980 w 3540888"/>
              <a:gd name="connsiteY2754" fmla="*/ 294561 h 3540887"/>
              <a:gd name="connsiteX2755" fmla="*/ 953505 w 3540888"/>
              <a:gd name="connsiteY2755" fmla="*/ 291058 h 3540887"/>
              <a:gd name="connsiteX2756" fmla="*/ 953779 w 3540888"/>
              <a:gd name="connsiteY2756" fmla="*/ 290485 h 3540887"/>
              <a:gd name="connsiteX2757" fmla="*/ 952590 w 3540888"/>
              <a:gd name="connsiteY2757" fmla="*/ 286303 h 3540887"/>
              <a:gd name="connsiteX2758" fmla="*/ 952698 w 3540888"/>
              <a:gd name="connsiteY2758" fmla="*/ 282674 h 3540887"/>
              <a:gd name="connsiteX2759" fmla="*/ 956742 w 3540888"/>
              <a:gd name="connsiteY2759" fmla="*/ 294438 h 3540887"/>
              <a:gd name="connsiteX2760" fmla="*/ 949201 w 3540888"/>
              <a:gd name="connsiteY2760" fmla="*/ 242753 h 3540887"/>
              <a:gd name="connsiteX2761" fmla="*/ 943020 w 3540888"/>
              <a:gd name="connsiteY2761" fmla="*/ 263265 h 3540887"/>
              <a:gd name="connsiteX2762" fmla="*/ 948479 w 3540888"/>
              <a:gd name="connsiteY2762" fmla="*/ 266900 h 3540887"/>
              <a:gd name="connsiteX2763" fmla="*/ 947584 w 3540888"/>
              <a:gd name="connsiteY2763" fmla="*/ 287048 h 3540887"/>
              <a:gd name="connsiteX2764" fmla="*/ 946150 w 3540888"/>
              <a:gd name="connsiteY2764" fmla="*/ 289656 h 3540887"/>
              <a:gd name="connsiteX2765" fmla="*/ 946155 w 3540888"/>
              <a:gd name="connsiteY2765" fmla="*/ 291119 h 3540887"/>
              <a:gd name="connsiteX2766" fmla="*/ 945918 w 3540888"/>
              <a:gd name="connsiteY2766" fmla="*/ 291606 h 3540887"/>
              <a:gd name="connsiteX2767" fmla="*/ 941939 w 3540888"/>
              <a:gd name="connsiteY2767" fmla="*/ 295390 h 3540887"/>
              <a:gd name="connsiteX2768" fmla="*/ 939235 w 3540888"/>
              <a:gd name="connsiteY2768" fmla="*/ 279261 h 3540887"/>
              <a:gd name="connsiteX2769" fmla="*/ 923214 w 3540888"/>
              <a:gd name="connsiteY2769" fmla="*/ 280379 h 3540887"/>
              <a:gd name="connsiteX2770" fmla="*/ 923742 w 3540888"/>
              <a:gd name="connsiteY2770" fmla="*/ 292583 h 3540887"/>
              <a:gd name="connsiteX2771" fmla="*/ 919562 w 3540888"/>
              <a:gd name="connsiteY2771" fmla="*/ 288793 h 3540887"/>
              <a:gd name="connsiteX2772" fmla="*/ 923214 w 3540888"/>
              <a:gd name="connsiteY2772" fmla="*/ 280379 h 3540887"/>
              <a:gd name="connsiteX2773" fmla="*/ 914677 w 3540888"/>
              <a:gd name="connsiteY2773" fmla="*/ 268736 h 3540887"/>
              <a:gd name="connsiteX2774" fmla="*/ 910849 w 3540888"/>
              <a:gd name="connsiteY2774" fmla="*/ 273084 h 3540887"/>
              <a:gd name="connsiteX2775" fmla="*/ 912498 w 3540888"/>
              <a:gd name="connsiteY2775" fmla="*/ 264810 h 3540887"/>
              <a:gd name="connsiteX2776" fmla="*/ 921806 w 3540888"/>
              <a:gd name="connsiteY2776" fmla="*/ 247843 h 3540887"/>
              <a:gd name="connsiteX2777" fmla="*/ 914691 w 3540888"/>
              <a:gd name="connsiteY2777" fmla="*/ 228451 h 3540887"/>
              <a:gd name="connsiteX2778" fmla="*/ 911689 w 3540888"/>
              <a:gd name="connsiteY2778" fmla="*/ 222708 h 3540887"/>
              <a:gd name="connsiteX2779" fmla="*/ 883937 w 3540888"/>
              <a:gd name="connsiteY2779" fmla="*/ 239567 h 3540887"/>
              <a:gd name="connsiteX2780" fmla="*/ 885412 w 3540888"/>
              <a:gd name="connsiteY2780" fmla="*/ 242225 h 3540887"/>
              <a:gd name="connsiteX2781" fmla="*/ 899957 w 3540888"/>
              <a:gd name="connsiteY2781" fmla="*/ 253446 h 3540887"/>
              <a:gd name="connsiteX2782" fmla="*/ 891947 w 3540888"/>
              <a:gd name="connsiteY2782" fmla="*/ 254005 h 3540887"/>
              <a:gd name="connsiteX2783" fmla="*/ 889592 w 3540888"/>
              <a:gd name="connsiteY2783" fmla="*/ 246011 h 3540887"/>
              <a:gd name="connsiteX2784" fmla="*/ 883584 w 3540888"/>
              <a:gd name="connsiteY2784" fmla="*/ 246430 h 3540887"/>
              <a:gd name="connsiteX2785" fmla="*/ 890472 w 3540888"/>
              <a:gd name="connsiteY2785" fmla="*/ 266348 h 3540887"/>
              <a:gd name="connsiteX2786" fmla="*/ 904313 w 3540888"/>
              <a:gd name="connsiteY2786" fmla="*/ 261300 h 3540887"/>
              <a:gd name="connsiteX2787" fmla="*/ 903189 w 3540888"/>
              <a:gd name="connsiteY2787" fmla="*/ 281777 h 3540887"/>
              <a:gd name="connsiteX2788" fmla="*/ 910673 w 3540888"/>
              <a:gd name="connsiteY2788" fmla="*/ 269015 h 3540887"/>
              <a:gd name="connsiteX2789" fmla="*/ 907373 w 3540888"/>
              <a:gd name="connsiteY2789" fmla="*/ 285567 h 3540887"/>
              <a:gd name="connsiteX2790" fmla="*/ 913730 w 3540888"/>
              <a:gd name="connsiteY2790" fmla="*/ 293282 h 3540887"/>
              <a:gd name="connsiteX2791" fmla="*/ 908253 w 3540888"/>
              <a:gd name="connsiteY2791" fmla="*/ 305900 h 3540887"/>
              <a:gd name="connsiteX2792" fmla="*/ 908781 w 3540888"/>
              <a:gd name="connsiteY2792" fmla="*/ 318103 h 3540887"/>
              <a:gd name="connsiteX2793" fmla="*/ 914610 w 3540888"/>
              <a:gd name="connsiteY2793" fmla="*/ 313615 h 3540887"/>
              <a:gd name="connsiteX2794" fmla="*/ 919849 w 3540888"/>
              <a:gd name="connsiteY2794" fmla="*/ 341806 h 3540887"/>
              <a:gd name="connsiteX2795" fmla="*/ 911662 w 3540888"/>
              <a:gd name="connsiteY2795" fmla="*/ 338301 h 3540887"/>
              <a:gd name="connsiteX2796" fmla="*/ 914193 w 3540888"/>
              <a:gd name="connsiteY2796" fmla="*/ 350360 h 3540887"/>
              <a:gd name="connsiteX2797" fmla="*/ 906886 w 3540888"/>
              <a:gd name="connsiteY2797" fmla="*/ 367188 h 3540887"/>
              <a:gd name="connsiteX2798" fmla="*/ 907589 w 3540888"/>
              <a:gd name="connsiteY2798" fmla="*/ 383455 h 3540887"/>
              <a:gd name="connsiteX2799" fmla="*/ 895401 w 3540888"/>
              <a:gd name="connsiteY2799" fmla="*/ 380230 h 3540887"/>
              <a:gd name="connsiteX2800" fmla="*/ 896104 w 3540888"/>
              <a:gd name="connsiteY2800" fmla="*/ 396497 h 3540887"/>
              <a:gd name="connsiteX2801" fmla="*/ 902464 w 3540888"/>
              <a:gd name="connsiteY2801" fmla="*/ 404212 h 3540887"/>
              <a:gd name="connsiteX2802" fmla="*/ 892628 w 3540888"/>
              <a:gd name="connsiteY2802" fmla="*/ 408981 h 3540887"/>
              <a:gd name="connsiteX2803" fmla="*/ 889413 w 3540888"/>
              <a:gd name="connsiteY2803" fmla="*/ 398495 h 3540887"/>
              <a:gd name="connsiteX2804" fmla="*/ 888451 w 3540888"/>
              <a:gd name="connsiteY2804" fmla="*/ 391385 h 3540887"/>
              <a:gd name="connsiteX2805" fmla="*/ 894016 w 3540888"/>
              <a:gd name="connsiteY2805" fmla="*/ 389511 h 3540887"/>
              <a:gd name="connsiteX2806" fmla="*/ 896616 w 3540888"/>
              <a:gd name="connsiteY2806" fmla="*/ 387587 h 3540887"/>
              <a:gd name="connsiteX2807" fmla="*/ 890899 w 3540888"/>
              <a:gd name="connsiteY2807" fmla="*/ 388068 h 3540887"/>
              <a:gd name="connsiteX2808" fmla="*/ 888434 w 3540888"/>
              <a:gd name="connsiteY2808" fmla="*/ 391261 h 3540887"/>
              <a:gd name="connsiteX2809" fmla="*/ 887567 w 3540888"/>
              <a:gd name="connsiteY2809" fmla="*/ 384853 h 3540887"/>
              <a:gd name="connsiteX2810" fmla="*/ 883913 w 3540888"/>
              <a:gd name="connsiteY2810" fmla="*/ 393268 h 3540887"/>
              <a:gd name="connsiteX2811" fmla="*/ 887148 w 3540888"/>
              <a:gd name="connsiteY2811" fmla="*/ 421600 h 3540887"/>
              <a:gd name="connsiteX2812" fmla="*/ 881668 w 3540888"/>
              <a:gd name="connsiteY2812" fmla="*/ 434222 h 3540887"/>
              <a:gd name="connsiteX2813" fmla="*/ 880260 w 3540888"/>
              <a:gd name="connsiteY2813" fmla="*/ 401685 h 3540887"/>
              <a:gd name="connsiteX2814" fmla="*/ 872252 w 3540888"/>
              <a:gd name="connsiteY2814" fmla="*/ 402244 h 3540887"/>
              <a:gd name="connsiteX2815" fmla="*/ 862835 w 3540888"/>
              <a:gd name="connsiteY2815" fmla="*/ 370263 h 3540887"/>
              <a:gd name="connsiteX2816" fmla="*/ 861359 w 3540888"/>
              <a:gd name="connsiteY2816" fmla="*/ 382607 h 3540887"/>
              <a:gd name="connsiteX2817" fmla="*/ 856651 w 3540888"/>
              <a:gd name="connsiteY2817" fmla="*/ 366618 h 3540887"/>
              <a:gd name="connsiteX2818" fmla="*/ 860479 w 3540888"/>
              <a:gd name="connsiteY2818" fmla="*/ 362269 h 3540887"/>
              <a:gd name="connsiteX2819" fmla="*/ 847938 w 3540888"/>
              <a:gd name="connsiteY2819" fmla="*/ 350908 h 3540887"/>
              <a:gd name="connsiteX2820" fmla="*/ 851023 w 3540888"/>
              <a:gd name="connsiteY2820" fmla="*/ 345337 h 3540887"/>
              <a:gd name="connsiteX2821" fmla="*/ 852722 w 3540888"/>
              <a:gd name="connsiteY2821" fmla="*/ 341773 h 3540887"/>
              <a:gd name="connsiteX2822" fmla="*/ 853444 w 3540888"/>
              <a:gd name="connsiteY2822" fmla="*/ 344419 h 3540887"/>
              <a:gd name="connsiteX2823" fmla="*/ 858081 w 3540888"/>
              <a:gd name="connsiteY2823" fmla="*/ 342502 h 3540887"/>
              <a:gd name="connsiteX2824" fmla="*/ 855788 w 3540888"/>
              <a:gd name="connsiteY2824" fmla="*/ 336633 h 3540887"/>
              <a:gd name="connsiteX2825" fmla="*/ 857944 w 3540888"/>
              <a:gd name="connsiteY2825" fmla="*/ 334144 h 3540887"/>
              <a:gd name="connsiteX2826" fmla="*/ 861427 w 3540888"/>
              <a:gd name="connsiteY2826" fmla="*/ 337726 h 3540887"/>
              <a:gd name="connsiteX2827" fmla="*/ 859951 w 3540888"/>
              <a:gd name="connsiteY2827" fmla="*/ 350069 h 3540887"/>
              <a:gd name="connsiteX2828" fmla="*/ 868136 w 3540888"/>
              <a:gd name="connsiteY2828" fmla="*/ 353575 h 3540887"/>
              <a:gd name="connsiteX2829" fmla="*/ 867432 w 3540888"/>
              <a:gd name="connsiteY2829" fmla="*/ 337307 h 3540887"/>
              <a:gd name="connsiteX2830" fmla="*/ 865255 w 3540888"/>
              <a:gd name="connsiteY2830" fmla="*/ 333377 h 3540887"/>
              <a:gd name="connsiteX2831" fmla="*/ 872560 w 3540888"/>
              <a:gd name="connsiteY2831" fmla="*/ 316551 h 3540887"/>
              <a:gd name="connsiteX2832" fmla="*/ 864616 w 3540888"/>
              <a:gd name="connsiteY2832" fmla="*/ 272231 h 3540887"/>
              <a:gd name="connsiteX2833" fmla="*/ 856431 w 3540888"/>
              <a:gd name="connsiteY2833" fmla="*/ 268724 h 3540887"/>
              <a:gd name="connsiteX2834" fmla="*/ 856350 w 3540888"/>
              <a:gd name="connsiteY2834" fmla="*/ 261080 h 3540887"/>
              <a:gd name="connsiteX2835" fmla="*/ 853320 w 3540888"/>
              <a:gd name="connsiteY2835" fmla="*/ 258168 h 3540887"/>
              <a:gd name="connsiteX2836" fmla="*/ 850823 w 3540888"/>
              <a:gd name="connsiteY2836" fmla="*/ 259685 h 3540887"/>
              <a:gd name="connsiteX2837" fmla="*/ 851051 w 3540888"/>
              <a:gd name="connsiteY2837" fmla="*/ 260432 h 3540887"/>
              <a:gd name="connsiteX2838" fmla="*/ 854428 w 3540888"/>
              <a:gd name="connsiteY2838" fmla="*/ 268865 h 3540887"/>
              <a:gd name="connsiteX2839" fmla="*/ 861667 w 3540888"/>
              <a:gd name="connsiteY2839" fmla="*/ 296917 h 3540887"/>
              <a:gd name="connsiteX2840" fmla="*/ 849126 w 3540888"/>
              <a:gd name="connsiteY2840" fmla="*/ 285552 h 3540887"/>
              <a:gd name="connsiteX2841" fmla="*/ 848598 w 3540888"/>
              <a:gd name="connsiteY2841" fmla="*/ 273349 h 3540887"/>
              <a:gd name="connsiteX2842" fmla="*/ 842942 w 3540888"/>
              <a:gd name="connsiteY2842" fmla="*/ 281902 h 3540887"/>
              <a:gd name="connsiteX2843" fmla="*/ 840410 w 3540888"/>
              <a:gd name="connsiteY2843" fmla="*/ 269843 h 3540887"/>
              <a:gd name="connsiteX2844" fmla="*/ 841114 w 3540888"/>
              <a:gd name="connsiteY2844" fmla="*/ 286112 h 3540887"/>
              <a:gd name="connsiteX2845" fmla="*/ 845650 w 3540888"/>
              <a:gd name="connsiteY2845" fmla="*/ 298034 h 3540887"/>
              <a:gd name="connsiteX2846" fmla="*/ 833458 w 3540888"/>
              <a:gd name="connsiteY2846" fmla="*/ 294804 h 3540887"/>
              <a:gd name="connsiteX2847" fmla="*/ 839466 w 3540888"/>
              <a:gd name="connsiteY2847" fmla="*/ 294385 h 3540887"/>
              <a:gd name="connsiteX2848" fmla="*/ 839995 w 3540888"/>
              <a:gd name="connsiteY2848" fmla="*/ 306588 h 3540887"/>
              <a:gd name="connsiteX2849" fmla="*/ 834514 w 3540888"/>
              <a:gd name="connsiteY2849" fmla="*/ 319207 h 3540887"/>
              <a:gd name="connsiteX2850" fmla="*/ 841226 w 3540888"/>
              <a:gd name="connsiteY2850" fmla="*/ 335055 h 3540887"/>
              <a:gd name="connsiteX2851" fmla="*/ 839750 w 3540888"/>
              <a:gd name="connsiteY2851" fmla="*/ 347399 h 3540887"/>
              <a:gd name="connsiteX2852" fmla="*/ 835218 w 3540888"/>
              <a:gd name="connsiteY2852" fmla="*/ 335475 h 3540887"/>
              <a:gd name="connsiteX2853" fmla="*/ 838102 w 3540888"/>
              <a:gd name="connsiteY2853" fmla="*/ 355672 h 3540887"/>
              <a:gd name="connsiteX2854" fmla="*/ 844107 w 3540888"/>
              <a:gd name="connsiteY2854" fmla="*/ 355253 h 3540887"/>
              <a:gd name="connsiteX2855" fmla="*/ 834098 w 3540888"/>
              <a:gd name="connsiteY2855" fmla="*/ 355953 h 3540887"/>
              <a:gd name="connsiteX2856" fmla="*/ 838982 w 3540888"/>
              <a:gd name="connsiteY2856" fmla="*/ 376010 h 3540887"/>
              <a:gd name="connsiteX2857" fmla="*/ 831499 w 3540888"/>
              <a:gd name="connsiteY2857" fmla="*/ 388768 h 3540887"/>
              <a:gd name="connsiteX2858" fmla="*/ 824965 w 3540888"/>
              <a:gd name="connsiteY2858" fmla="*/ 376988 h 3540887"/>
              <a:gd name="connsiteX2859" fmla="*/ 832798 w 3540888"/>
              <a:gd name="connsiteY2859" fmla="*/ 372360 h 3540887"/>
              <a:gd name="connsiteX2860" fmla="*/ 832094 w 3540888"/>
              <a:gd name="connsiteY2860" fmla="*/ 356092 h 3540887"/>
              <a:gd name="connsiteX2861" fmla="*/ 825382 w 3540888"/>
              <a:gd name="connsiteY2861" fmla="*/ 340242 h 3540887"/>
              <a:gd name="connsiteX2862" fmla="*/ 807361 w 3540888"/>
              <a:gd name="connsiteY2862" fmla="*/ 341501 h 3540887"/>
              <a:gd name="connsiteX2863" fmla="*/ 803532 w 3540888"/>
              <a:gd name="connsiteY2863" fmla="*/ 345850 h 3540887"/>
              <a:gd name="connsiteX2864" fmla="*/ 806413 w 3540888"/>
              <a:gd name="connsiteY2864" fmla="*/ 366043 h 3540887"/>
              <a:gd name="connsiteX2865" fmla="*/ 802233 w 3540888"/>
              <a:gd name="connsiteY2865" fmla="*/ 362259 h 3540887"/>
              <a:gd name="connsiteX2866" fmla="*/ 799285 w 3540888"/>
              <a:gd name="connsiteY2866" fmla="*/ 386940 h 3540887"/>
              <a:gd name="connsiteX2867" fmla="*/ 801464 w 3540888"/>
              <a:gd name="connsiteY2867" fmla="*/ 390865 h 3540887"/>
              <a:gd name="connsiteX2868" fmla="*/ 791100 w 3540888"/>
              <a:gd name="connsiteY2868" fmla="*/ 383429 h 3540887"/>
              <a:gd name="connsiteX2869" fmla="*/ 785159 w 3540888"/>
              <a:gd name="connsiteY2869" fmla="*/ 338970 h 3540887"/>
              <a:gd name="connsiteX2870" fmla="*/ 789932 w 3540888"/>
              <a:gd name="connsiteY2870" fmla="*/ 310084 h 3540887"/>
              <a:gd name="connsiteX2871" fmla="*/ 784279 w 3540888"/>
              <a:gd name="connsiteY2871" fmla="*/ 318636 h 3540887"/>
              <a:gd name="connsiteX2872" fmla="*/ 783575 w 3540888"/>
              <a:gd name="connsiteY2872" fmla="*/ 302368 h 3540887"/>
              <a:gd name="connsiteX2873" fmla="*/ 780976 w 3540888"/>
              <a:gd name="connsiteY2873" fmla="*/ 335185 h 3540887"/>
              <a:gd name="connsiteX2874" fmla="*/ 783683 w 3540888"/>
              <a:gd name="connsiteY2874" fmla="*/ 351313 h 3540887"/>
              <a:gd name="connsiteX2875" fmla="*/ 779856 w 3540888"/>
              <a:gd name="connsiteY2875" fmla="*/ 355662 h 3540887"/>
              <a:gd name="connsiteX2876" fmla="*/ 776488 w 3540888"/>
              <a:gd name="connsiteY2876" fmla="*/ 417089 h 3540887"/>
              <a:gd name="connsiteX2877" fmla="*/ 782144 w 3540888"/>
              <a:gd name="connsiteY2877" fmla="*/ 408535 h 3540887"/>
              <a:gd name="connsiteX2878" fmla="*/ 778843 w 3540888"/>
              <a:gd name="connsiteY2878" fmla="*/ 425083 h 3540887"/>
              <a:gd name="connsiteX2879" fmla="*/ 783023 w 3540888"/>
              <a:gd name="connsiteY2879" fmla="*/ 428868 h 3540887"/>
              <a:gd name="connsiteX2880" fmla="*/ 779195 w 3540888"/>
              <a:gd name="connsiteY2880" fmla="*/ 433218 h 3540887"/>
              <a:gd name="connsiteX2881" fmla="*/ 784080 w 3540888"/>
              <a:gd name="connsiteY2881" fmla="*/ 453271 h 3540887"/>
              <a:gd name="connsiteX2882" fmla="*/ 785312 w 3540888"/>
              <a:gd name="connsiteY2882" fmla="*/ 481742 h 3540887"/>
              <a:gd name="connsiteX2883" fmla="*/ 780536 w 3540888"/>
              <a:gd name="connsiteY2883" fmla="*/ 510633 h 3540887"/>
              <a:gd name="connsiteX2884" fmla="*/ 779128 w 3540888"/>
              <a:gd name="connsiteY2884" fmla="*/ 478096 h 3540887"/>
              <a:gd name="connsiteX2885" fmla="*/ 778532 w 3540888"/>
              <a:gd name="connsiteY2885" fmla="*/ 510773 h 3540887"/>
              <a:gd name="connsiteX2886" fmla="*/ 772703 w 3540888"/>
              <a:gd name="connsiteY2886" fmla="*/ 515257 h 3540887"/>
              <a:gd name="connsiteX2887" fmla="*/ 771227 w 3540888"/>
              <a:gd name="connsiteY2887" fmla="*/ 527600 h 3540887"/>
              <a:gd name="connsiteX2888" fmla="*/ 775408 w 3540888"/>
              <a:gd name="connsiteY2888" fmla="*/ 531389 h 3540887"/>
              <a:gd name="connsiteX2889" fmla="*/ 769755 w 3540888"/>
              <a:gd name="connsiteY2889" fmla="*/ 539943 h 3540887"/>
              <a:gd name="connsiteX2890" fmla="*/ 773868 w 3540888"/>
              <a:gd name="connsiteY2890" fmla="*/ 588608 h 3540887"/>
              <a:gd name="connsiteX2891" fmla="*/ 780404 w 3540888"/>
              <a:gd name="connsiteY2891" fmla="*/ 600392 h 3540887"/>
              <a:gd name="connsiteX2892" fmla="*/ 781283 w 3540888"/>
              <a:gd name="connsiteY2892" fmla="*/ 620725 h 3540887"/>
              <a:gd name="connsiteX2893" fmla="*/ 777455 w 3540888"/>
              <a:gd name="connsiteY2893" fmla="*/ 625073 h 3540887"/>
              <a:gd name="connsiteX2894" fmla="*/ 777520 w 3540888"/>
              <a:gd name="connsiteY2894" fmla="*/ 626025 h 3540887"/>
              <a:gd name="connsiteX2895" fmla="*/ 776834 w 3540888"/>
              <a:gd name="connsiteY2895" fmla="*/ 626257 h 3540887"/>
              <a:gd name="connsiteX2896" fmla="*/ 767013 w 3540888"/>
              <a:gd name="connsiteY2896" fmla="*/ 618559 h 3540887"/>
              <a:gd name="connsiteX2897" fmla="*/ 767013 w 3540888"/>
              <a:gd name="connsiteY2897" fmla="*/ 633955 h 3540887"/>
              <a:gd name="connsiteX2898" fmla="*/ 774712 w 3540888"/>
              <a:gd name="connsiteY2898" fmla="*/ 632511 h 3540887"/>
              <a:gd name="connsiteX2899" fmla="*/ 777995 w 3540888"/>
              <a:gd name="connsiteY2899" fmla="*/ 633022 h 3540887"/>
              <a:gd name="connsiteX2900" fmla="*/ 778144 w 3540888"/>
              <a:gd name="connsiteY2900" fmla="*/ 635223 h 3540887"/>
              <a:gd name="connsiteX2901" fmla="*/ 780336 w 3540888"/>
              <a:gd name="connsiteY2901" fmla="*/ 645271 h 3540887"/>
              <a:gd name="connsiteX2902" fmla="*/ 772151 w 3540888"/>
              <a:gd name="connsiteY2902" fmla="*/ 641762 h 3540887"/>
              <a:gd name="connsiteX2903" fmla="*/ 771480 w 3540888"/>
              <a:gd name="connsiteY2903" fmla="*/ 649454 h 3540887"/>
              <a:gd name="connsiteX2904" fmla="*/ 765173 w 3540888"/>
              <a:gd name="connsiteY2904" fmla="*/ 650759 h 3540887"/>
              <a:gd name="connsiteX2905" fmla="*/ 765173 w 3540888"/>
              <a:gd name="connsiteY2905" fmla="*/ 638748 h 3540887"/>
              <a:gd name="connsiteX2906" fmla="*/ 752560 w 3540888"/>
              <a:gd name="connsiteY2906" fmla="*/ 634744 h 3540887"/>
              <a:gd name="connsiteX2907" fmla="*/ 741203 w 3540888"/>
              <a:gd name="connsiteY2907" fmla="*/ 635337 h 3540887"/>
              <a:gd name="connsiteX2908" fmla="*/ 734773 w 3540888"/>
              <a:gd name="connsiteY2908" fmla="*/ 623036 h 3540887"/>
              <a:gd name="connsiteX2909" fmla="*/ 741134 w 3540888"/>
              <a:gd name="connsiteY2909" fmla="*/ 630751 h 3540887"/>
              <a:gd name="connsiteX2910" fmla="*/ 746789 w 3540888"/>
              <a:gd name="connsiteY2910" fmla="*/ 622198 h 3540887"/>
              <a:gd name="connsiteX2911" fmla="*/ 738074 w 3540888"/>
              <a:gd name="connsiteY2911" fmla="*/ 606489 h 3540887"/>
              <a:gd name="connsiteX2912" fmla="*/ 739549 w 3540888"/>
              <a:gd name="connsiteY2912" fmla="*/ 594145 h 3540887"/>
              <a:gd name="connsiteX2913" fmla="*/ 730133 w 3540888"/>
              <a:gd name="connsiteY2913" fmla="*/ 562169 h 3540887"/>
              <a:gd name="connsiteX2914" fmla="*/ 724477 w 3540888"/>
              <a:gd name="connsiteY2914" fmla="*/ 570722 h 3540887"/>
              <a:gd name="connsiteX2915" fmla="*/ 723420 w 3540888"/>
              <a:gd name="connsiteY2915" fmla="*/ 546319 h 3540887"/>
              <a:gd name="connsiteX2916" fmla="*/ 720120 w 3540888"/>
              <a:gd name="connsiteY2916" fmla="*/ 562868 h 3540887"/>
              <a:gd name="connsiteX2917" fmla="*/ 715763 w 3540888"/>
              <a:gd name="connsiteY2917" fmla="*/ 555013 h 3540887"/>
              <a:gd name="connsiteX2918" fmla="*/ 721417 w 3540888"/>
              <a:gd name="connsiteY2918" fmla="*/ 546459 h 3540887"/>
              <a:gd name="connsiteX2919" fmla="*/ 713057 w 3540888"/>
              <a:gd name="connsiteY2919" fmla="*/ 538884 h 3540887"/>
              <a:gd name="connsiteX2920" fmla="*/ 713760 w 3540888"/>
              <a:gd name="connsiteY2920" fmla="*/ 555153 h 3540887"/>
              <a:gd name="connsiteX2921" fmla="*/ 707049 w 3540888"/>
              <a:gd name="connsiteY2921" fmla="*/ 539305 h 3540887"/>
              <a:gd name="connsiteX2922" fmla="*/ 709160 w 3540888"/>
              <a:gd name="connsiteY2922" fmla="*/ 588108 h 3540887"/>
              <a:gd name="connsiteX2923" fmla="*/ 713869 w 3540888"/>
              <a:gd name="connsiteY2923" fmla="*/ 604097 h 3540887"/>
              <a:gd name="connsiteX2924" fmla="*/ 710040 w 3540888"/>
              <a:gd name="connsiteY2924" fmla="*/ 608446 h 3540887"/>
              <a:gd name="connsiteX2925" fmla="*/ 714397 w 3540888"/>
              <a:gd name="connsiteY2925" fmla="*/ 616300 h 3540887"/>
              <a:gd name="connsiteX2926" fmla="*/ 721528 w 3540888"/>
              <a:gd name="connsiteY2926" fmla="*/ 595403 h 3540887"/>
              <a:gd name="connsiteX2927" fmla="*/ 722056 w 3540888"/>
              <a:gd name="connsiteY2927" fmla="*/ 607607 h 3540887"/>
              <a:gd name="connsiteX2928" fmla="*/ 726061 w 3540888"/>
              <a:gd name="connsiteY2928" fmla="*/ 607327 h 3540887"/>
              <a:gd name="connsiteX2929" fmla="*/ 728590 w 3540888"/>
              <a:gd name="connsiteY2929" fmla="*/ 619387 h 3540887"/>
              <a:gd name="connsiteX2930" fmla="*/ 729080 w 3540888"/>
              <a:gd name="connsiteY2930" fmla="*/ 630728 h 3540887"/>
              <a:gd name="connsiteX2931" fmla="*/ 719714 w 3540888"/>
              <a:gd name="connsiteY2931" fmla="*/ 629436 h 3540887"/>
              <a:gd name="connsiteX2932" fmla="*/ 718181 w 3540888"/>
              <a:gd name="connsiteY2932" fmla="*/ 628274 h 3540887"/>
              <a:gd name="connsiteX2933" fmla="*/ 714749 w 3540888"/>
              <a:gd name="connsiteY2933" fmla="*/ 624434 h 3540887"/>
              <a:gd name="connsiteX2934" fmla="*/ 711097 w 3540888"/>
              <a:gd name="connsiteY2934" fmla="*/ 632848 h 3540887"/>
              <a:gd name="connsiteX2935" fmla="*/ 711486 w 3540888"/>
              <a:gd name="connsiteY2935" fmla="*/ 633426 h 3540887"/>
              <a:gd name="connsiteX2936" fmla="*/ 704209 w 3540888"/>
              <a:gd name="connsiteY2936" fmla="*/ 638748 h 3540887"/>
              <a:gd name="connsiteX2937" fmla="*/ 702107 w 3540888"/>
              <a:gd name="connsiteY2937" fmla="*/ 630741 h 3540887"/>
              <a:gd name="connsiteX2938" fmla="*/ 687390 w 3540888"/>
              <a:gd name="connsiteY2938" fmla="*/ 638748 h 3540887"/>
              <a:gd name="connsiteX2939" fmla="*/ 693696 w 3540888"/>
              <a:gd name="connsiteY2939" fmla="*/ 610722 h 3540887"/>
              <a:gd name="connsiteX2940" fmla="*/ 691594 w 3540888"/>
              <a:gd name="connsiteY2940" fmla="*/ 606718 h 3540887"/>
              <a:gd name="connsiteX2941" fmla="*/ 685288 w 3540888"/>
              <a:gd name="connsiteY2941" fmla="*/ 610722 h 3540887"/>
              <a:gd name="connsiteX2942" fmla="*/ 689493 w 3540888"/>
              <a:gd name="connsiteY2942" fmla="*/ 610722 h 3540887"/>
              <a:gd name="connsiteX2943" fmla="*/ 689493 w 3540888"/>
              <a:gd name="connsiteY2943" fmla="*/ 622733 h 3540887"/>
              <a:gd name="connsiteX2944" fmla="*/ 685288 w 3540888"/>
              <a:gd name="connsiteY2944" fmla="*/ 626737 h 3540887"/>
              <a:gd name="connsiteX2945" fmla="*/ 685288 w 3540888"/>
              <a:gd name="connsiteY2945" fmla="*/ 610722 h 3540887"/>
              <a:gd name="connsiteX2946" fmla="*/ 685288 w 3540888"/>
              <a:gd name="connsiteY2946" fmla="*/ 586699 h 3540887"/>
              <a:gd name="connsiteX2947" fmla="*/ 687391 w 3540888"/>
              <a:gd name="connsiteY2947" fmla="*/ 582695 h 3540887"/>
              <a:gd name="connsiteX2948" fmla="*/ 678980 w 3540888"/>
              <a:gd name="connsiteY2948" fmla="*/ 594706 h 3540887"/>
              <a:gd name="connsiteX2949" fmla="*/ 674775 w 3540888"/>
              <a:gd name="connsiteY2949" fmla="*/ 582695 h 3540887"/>
              <a:gd name="connsiteX2950" fmla="*/ 668470 w 3540888"/>
              <a:gd name="connsiteY2950" fmla="*/ 582695 h 3540887"/>
              <a:gd name="connsiteX2951" fmla="*/ 664265 w 3540888"/>
              <a:gd name="connsiteY2951" fmla="*/ 562676 h 3540887"/>
              <a:gd name="connsiteX2952" fmla="*/ 660060 w 3540888"/>
              <a:gd name="connsiteY2952" fmla="*/ 574687 h 3540887"/>
              <a:gd name="connsiteX2953" fmla="*/ 639069 w 3540888"/>
              <a:gd name="connsiteY2953" fmla="*/ 576376 h 3540887"/>
              <a:gd name="connsiteX2954" fmla="*/ 630873 w 3540888"/>
              <a:gd name="connsiteY2954" fmla="*/ 586400 h 3540887"/>
              <a:gd name="connsiteX2955" fmla="*/ 630975 w 3540888"/>
              <a:gd name="connsiteY2955" fmla="*/ 586416 h 3540887"/>
              <a:gd name="connsiteX2956" fmla="*/ 632468 w 3540888"/>
              <a:gd name="connsiteY2956" fmla="*/ 585198 h 3540887"/>
              <a:gd name="connsiteX2957" fmla="*/ 632731 w 3540888"/>
              <a:gd name="connsiteY2957" fmla="*/ 586699 h 3540887"/>
              <a:gd name="connsiteX2958" fmla="*/ 630975 w 3540888"/>
              <a:gd name="connsiteY2958" fmla="*/ 586416 h 3540887"/>
              <a:gd name="connsiteX2959" fmla="*/ 630628 w 3540888"/>
              <a:gd name="connsiteY2959" fmla="*/ 586699 h 3540887"/>
              <a:gd name="connsiteX2960" fmla="*/ 630873 w 3540888"/>
              <a:gd name="connsiteY2960" fmla="*/ 586400 h 3540887"/>
              <a:gd name="connsiteX2961" fmla="*/ 626128 w 3540888"/>
              <a:gd name="connsiteY2961" fmla="*/ 585636 h 3540887"/>
              <a:gd name="connsiteX2962" fmla="*/ 607502 w 3540888"/>
              <a:gd name="connsiteY2962" fmla="*/ 590703 h 3540887"/>
              <a:gd name="connsiteX2963" fmla="*/ 605400 w 3540888"/>
              <a:gd name="connsiteY2963" fmla="*/ 582695 h 3540887"/>
              <a:gd name="connsiteX2964" fmla="*/ 603297 w 3540888"/>
              <a:gd name="connsiteY2964" fmla="*/ 582695 h 3540887"/>
              <a:gd name="connsiteX2965" fmla="*/ 605400 w 3540888"/>
              <a:gd name="connsiteY2965" fmla="*/ 574688 h 3540887"/>
              <a:gd name="connsiteX2966" fmla="*/ 609605 w 3540888"/>
              <a:gd name="connsiteY2966" fmla="*/ 570684 h 3540887"/>
              <a:gd name="connsiteX2967" fmla="*/ 567558 w 3540888"/>
              <a:gd name="connsiteY2967" fmla="*/ 570683 h 3540887"/>
              <a:gd name="connsiteX2968" fmla="*/ 559151 w 3540888"/>
              <a:gd name="connsiteY2968" fmla="*/ 566680 h 3540887"/>
              <a:gd name="connsiteX2969" fmla="*/ 561254 w 3540888"/>
              <a:gd name="connsiteY2969" fmla="*/ 574687 h 3540887"/>
              <a:gd name="connsiteX2970" fmla="*/ 557049 w 3540888"/>
              <a:gd name="connsiteY2970" fmla="*/ 582695 h 3540887"/>
              <a:gd name="connsiteX2971" fmla="*/ 542333 w 3540888"/>
              <a:gd name="connsiteY2971" fmla="*/ 586699 h 3540887"/>
              <a:gd name="connsiteX2972" fmla="*/ 515001 w 3540888"/>
              <a:gd name="connsiteY2972" fmla="*/ 586698 h 3540887"/>
              <a:gd name="connsiteX2973" fmla="*/ 479262 w 3540888"/>
              <a:gd name="connsiteY2973" fmla="*/ 598711 h 3540887"/>
              <a:gd name="connsiteX2974" fmla="*/ 477160 w 3540888"/>
              <a:gd name="connsiteY2974" fmla="*/ 594706 h 3540887"/>
              <a:gd name="connsiteX2975" fmla="*/ 472958 w 3540888"/>
              <a:gd name="connsiteY2975" fmla="*/ 606718 h 3540887"/>
              <a:gd name="connsiteX2976" fmla="*/ 468752 w 3540888"/>
              <a:gd name="connsiteY2976" fmla="*/ 598711 h 3540887"/>
              <a:gd name="connsiteX2977" fmla="*/ 464547 w 3540888"/>
              <a:gd name="connsiteY2977" fmla="*/ 610722 h 3540887"/>
              <a:gd name="connsiteX2978" fmla="*/ 458239 w 3540888"/>
              <a:gd name="connsiteY2978" fmla="*/ 598710 h 3540887"/>
              <a:gd name="connsiteX2979" fmla="*/ 451934 w 3540888"/>
              <a:gd name="connsiteY2979" fmla="*/ 594706 h 3540887"/>
              <a:gd name="connsiteX2980" fmla="*/ 447272 w 3540888"/>
              <a:gd name="connsiteY2980" fmla="*/ 596978 h 3540887"/>
              <a:gd name="connsiteX2981" fmla="*/ 437210 w 3540888"/>
              <a:gd name="connsiteY2981" fmla="*/ 608048 h 3540887"/>
              <a:gd name="connsiteX2982" fmla="*/ 441421 w 3540888"/>
              <a:gd name="connsiteY2982" fmla="*/ 610722 h 3540887"/>
              <a:gd name="connsiteX2983" fmla="*/ 443524 w 3540888"/>
              <a:gd name="connsiteY2983" fmla="*/ 618729 h 3540887"/>
              <a:gd name="connsiteX2984" fmla="*/ 422501 w 3540888"/>
              <a:gd name="connsiteY2984" fmla="*/ 630741 h 3540887"/>
              <a:gd name="connsiteX2985" fmla="*/ 449832 w 3540888"/>
              <a:gd name="connsiteY2985" fmla="*/ 634744 h 3540887"/>
              <a:gd name="connsiteX2986" fmla="*/ 451934 w 3540888"/>
              <a:gd name="connsiteY2986" fmla="*/ 642752 h 3540887"/>
              <a:gd name="connsiteX2987" fmla="*/ 479262 w 3540888"/>
              <a:gd name="connsiteY2987" fmla="*/ 642752 h 3540887"/>
              <a:gd name="connsiteX2988" fmla="*/ 498183 w 3540888"/>
              <a:gd name="connsiteY2988" fmla="*/ 634744 h 3540887"/>
              <a:gd name="connsiteX2989" fmla="*/ 510799 w 3540888"/>
              <a:gd name="connsiteY2989" fmla="*/ 630741 h 3540887"/>
              <a:gd name="connsiteX2990" fmla="*/ 508696 w 3540888"/>
              <a:gd name="connsiteY2990" fmla="*/ 634744 h 3540887"/>
              <a:gd name="connsiteX2991" fmla="*/ 517104 w 3540888"/>
              <a:gd name="connsiteY2991" fmla="*/ 638748 h 3540887"/>
              <a:gd name="connsiteX2992" fmla="*/ 540230 w 3540888"/>
              <a:gd name="connsiteY2992" fmla="*/ 618729 h 3540887"/>
              <a:gd name="connsiteX2993" fmla="*/ 542333 w 3540888"/>
              <a:gd name="connsiteY2993" fmla="*/ 634744 h 3540887"/>
              <a:gd name="connsiteX2994" fmla="*/ 554946 w 3540888"/>
              <a:gd name="connsiteY2994" fmla="*/ 622733 h 3540887"/>
              <a:gd name="connsiteX2995" fmla="*/ 584376 w 3540888"/>
              <a:gd name="connsiteY2995" fmla="*/ 638748 h 3540887"/>
              <a:gd name="connsiteX2996" fmla="*/ 533923 w 3540888"/>
              <a:gd name="connsiteY2996" fmla="*/ 666774 h 3540887"/>
              <a:gd name="connsiteX2997" fmla="*/ 550740 w 3540888"/>
              <a:gd name="connsiteY2997" fmla="*/ 658767 h 3540887"/>
              <a:gd name="connsiteX2998" fmla="*/ 559151 w 3540888"/>
              <a:gd name="connsiteY2998" fmla="*/ 678786 h 3540887"/>
              <a:gd name="connsiteX2999" fmla="*/ 531820 w 3540888"/>
              <a:gd name="connsiteY2999" fmla="*/ 670778 h 3540887"/>
              <a:gd name="connsiteX3000" fmla="*/ 538128 w 3540888"/>
              <a:gd name="connsiteY3000" fmla="*/ 686793 h 3540887"/>
              <a:gd name="connsiteX3001" fmla="*/ 517104 w 3540888"/>
              <a:gd name="connsiteY3001" fmla="*/ 690797 h 3540887"/>
              <a:gd name="connsiteX3002" fmla="*/ 515001 w 3540888"/>
              <a:gd name="connsiteY3002" fmla="*/ 678786 h 3540887"/>
              <a:gd name="connsiteX3003" fmla="*/ 491878 w 3540888"/>
              <a:gd name="connsiteY3003" fmla="*/ 678786 h 3540887"/>
              <a:gd name="connsiteX3004" fmla="*/ 483467 w 3540888"/>
              <a:gd name="connsiteY3004" fmla="*/ 670778 h 3540887"/>
              <a:gd name="connsiteX3005" fmla="*/ 475060 w 3540888"/>
              <a:gd name="connsiteY3005" fmla="*/ 674781 h 3540887"/>
              <a:gd name="connsiteX3006" fmla="*/ 466649 w 3540888"/>
              <a:gd name="connsiteY3006" fmla="*/ 670778 h 3540887"/>
              <a:gd name="connsiteX3007" fmla="*/ 454037 w 3540888"/>
              <a:gd name="connsiteY3007" fmla="*/ 674782 h 3540887"/>
              <a:gd name="connsiteX3008" fmla="*/ 445626 w 3540888"/>
              <a:gd name="connsiteY3008" fmla="*/ 662771 h 3540887"/>
              <a:gd name="connsiteX3009" fmla="*/ 437219 w 3540888"/>
              <a:gd name="connsiteY3009" fmla="*/ 674782 h 3540887"/>
              <a:gd name="connsiteX3010" fmla="*/ 430911 w 3540888"/>
              <a:gd name="connsiteY3010" fmla="*/ 662771 h 3540887"/>
              <a:gd name="connsiteX3011" fmla="*/ 403583 w 3540888"/>
              <a:gd name="connsiteY3011" fmla="*/ 670778 h 3540887"/>
              <a:gd name="connsiteX3012" fmla="*/ 403583 w 3540888"/>
              <a:gd name="connsiteY3012" fmla="*/ 682790 h 3540887"/>
              <a:gd name="connsiteX3013" fmla="*/ 382559 w 3540888"/>
              <a:gd name="connsiteY3013" fmla="*/ 682790 h 3540887"/>
              <a:gd name="connsiteX3014" fmla="*/ 377040 w 3540888"/>
              <a:gd name="connsiteY3014" fmla="*/ 688796 h 3540887"/>
              <a:gd name="connsiteX3015" fmla="*/ 373336 w 3540888"/>
              <a:gd name="connsiteY3015" fmla="*/ 685661 h 3540887"/>
              <a:gd name="connsiteX3016" fmla="*/ 302364 w 3540888"/>
              <a:gd name="connsiteY3016" fmla="*/ 780572 h 3540887"/>
              <a:gd name="connsiteX3017" fmla="*/ 0 w 3540888"/>
              <a:gd name="connsiteY3017" fmla="*/ 1770444 h 3540887"/>
              <a:gd name="connsiteX3018" fmla="*/ 35969 w 3540888"/>
              <a:gd name="connsiteY3018" fmla="*/ 2127250 h 3540887"/>
              <a:gd name="connsiteX3019" fmla="*/ 77014 w 3540888"/>
              <a:gd name="connsiteY3019" fmla="*/ 2286881 h 3540887"/>
              <a:gd name="connsiteX3020" fmla="*/ 86713 w 3540888"/>
              <a:gd name="connsiteY3020" fmla="*/ 2298996 h 3540887"/>
              <a:gd name="connsiteX3021" fmla="*/ 100727 w 3540888"/>
              <a:gd name="connsiteY3021" fmla="*/ 2301344 h 3540887"/>
              <a:gd name="connsiteX3022" fmla="*/ 102525 w 3540888"/>
              <a:gd name="connsiteY3022" fmla="*/ 2304227 h 3540887"/>
              <a:gd name="connsiteX3023" fmla="*/ 102554 w 3540888"/>
              <a:gd name="connsiteY3023" fmla="*/ 2304211 h 3540887"/>
              <a:gd name="connsiteX3024" fmla="*/ 102211 w 3540888"/>
              <a:gd name="connsiteY3024" fmla="*/ 2301593 h 3540887"/>
              <a:gd name="connsiteX3025" fmla="*/ 105522 w 3540888"/>
              <a:gd name="connsiteY3025" fmla="*/ 2302148 h 3540887"/>
              <a:gd name="connsiteX3026" fmla="*/ 105292 w 3540888"/>
              <a:gd name="connsiteY3026" fmla="*/ 2302701 h 3540887"/>
              <a:gd name="connsiteX3027" fmla="*/ 102554 w 3540888"/>
              <a:gd name="connsiteY3027" fmla="*/ 2304211 h 3540887"/>
              <a:gd name="connsiteX3028" fmla="*/ 102565 w 3540888"/>
              <a:gd name="connsiteY3028" fmla="*/ 2304291 h 3540887"/>
              <a:gd name="connsiteX3029" fmla="*/ 102525 w 3540888"/>
              <a:gd name="connsiteY3029" fmla="*/ 2304227 h 3540887"/>
              <a:gd name="connsiteX3030" fmla="*/ 98425 w 3540888"/>
              <a:gd name="connsiteY3030" fmla="*/ 2306489 h 3540887"/>
              <a:gd name="connsiteX3031" fmla="*/ 105591 w 3540888"/>
              <a:gd name="connsiteY3031" fmla="*/ 2306489 h 3540887"/>
              <a:gd name="connsiteX3032" fmla="*/ 108099 w 3540888"/>
              <a:gd name="connsiteY3032" fmla="*/ 2304836 h 3540887"/>
              <a:gd name="connsiteX3033" fmla="*/ 107810 w 3540888"/>
              <a:gd name="connsiteY3033" fmla="*/ 2310784 h 3540887"/>
              <a:gd name="connsiteX3034" fmla="*/ 108912 w 3540888"/>
              <a:gd name="connsiteY3034" fmla="*/ 2318865 h 3540887"/>
              <a:gd name="connsiteX3035" fmla="*/ 109895 w 3540888"/>
              <a:gd name="connsiteY3035" fmla="*/ 2319011 h 3540887"/>
              <a:gd name="connsiteX3036" fmla="*/ 109041 w 3540888"/>
              <a:gd name="connsiteY3036" fmla="*/ 2321883 h 3540887"/>
              <a:gd name="connsiteX3037" fmla="*/ 113554 w 3540888"/>
              <a:gd name="connsiteY3037" fmla="*/ 2320922 h 3540887"/>
              <a:gd name="connsiteX3038" fmla="*/ 113500 w 3540888"/>
              <a:gd name="connsiteY3038" fmla="*/ 2319545 h 3540887"/>
              <a:gd name="connsiteX3039" fmla="*/ 117785 w 3540888"/>
              <a:gd name="connsiteY3039" fmla="*/ 2320180 h 3540887"/>
              <a:gd name="connsiteX3040" fmla="*/ 118324 w 3540888"/>
              <a:gd name="connsiteY3040" fmla="*/ 2320410 h 3540887"/>
              <a:gd name="connsiteX3041" fmla="*/ 123632 w 3540888"/>
              <a:gd name="connsiteY3041" fmla="*/ 2334155 h 3540887"/>
              <a:gd name="connsiteX3042" fmla="*/ 127637 w 3540888"/>
              <a:gd name="connsiteY3042" fmla="*/ 2333875 h 3540887"/>
              <a:gd name="connsiteX3043" fmla="*/ 123003 w 3540888"/>
              <a:gd name="connsiteY3043" fmla="*/ 2311785 h 3540887"/>
              <a:gd name="connsiteX3044" fmla="*/ 124108 w 3540888"/>
              <a:gd name="connsiteY3044" fmla="*/ 2312264 h 3540887"/>
              <a:gd name="connsiteX3045" fmla="*/ 128557 w 3540888"/>
              <a:gd name="connsiteY3045" fmla="*/ 2314190 h 3540887"/>
              <a:gd name="connsiteX3046" fmla="*/ 130782 w 3540888"/>
              <a:gd name="connsiteY3046" fmla="*/ 2302641 h 3540887"/>
              <a:gd name="connsiteX3047" fmla="*/ 130515 w 3540888"/>
              <a:gd name="connsiteY3047" fmla="*/ 2302730 h 3540887"/>
              <a:gd name="connsiteX3048" fmla="*/ 133217 w 3540888"/>
              <a:gd name="connsiteY3048" fmla="*/ 2300340 h 3540887"/>
              <a:gd name="connsiteX3049" fmla="*/ 136712 w 3540888"/>
              <a:gd name="connsiteY3049" fmla="*/ 2297535 h 3540887"/>
              <a:gd name="connsiteX3050" fmla="*/ 138871 w 3540888"/>
              <a:gd name="connsiteY3050" fmla="*/ 2302640 h 3540887"/>
              <a:gd name="connsiteX3051" fmla="*/ 138586 w 3540888"/>
              <a:gd name="connsiteY3051" fmla="*/ 2297047 h 3540887"/>
              <a:gd name="connsiteX3052" fmla="*/ 143593 w 3540888"/>
              <a:gd name="connsiteY3052" fmla="*/ 2299728 h 3540887"/>
              <a:gd name="connsiteX3053" fmla="*/ 142592 w 3540888"/>
              <a:gd name="connsiteY3053" fmla="*/ 2303810 h 3540887"/>
              <a:gd name="connsiteX3054" fmla="*/ 143398 w 3540888"/>
              <a:gd name="connsiteY3054" fmla="*/ 2305781 h 3540887"/>
              <a:gd name="connsiteX3055" fmla="*/ 139771 w 3540888"/>
              <a:gd name="connsiteY3055" fmla="*/ 2329969 h 3540887"/>
              <a:gd name="connsiteX3056" fmla="*/ 139199 w 3540888"/>
              <a:gd name="connsiteY3056" fmla="*/ 2333754 h 3540887"/>
              <a:gd name="connsiteX3057" fmla="*/ 136849 w 3540888"/>
              <a:gd name="connsiteY3057" fmla="*/ 2333754 h 3540887"/>
              <a:gd name="connsiteX3058" fmla="*/ 136849 w 3540888"/>
              <a:gd name="connsiteY3058" fmla="*/ 2346263 h 3540887"/>
              <a:gd name="connsiteX3059" fmla="*/ 137446 w 3540888"/>
              <a:gd name="connsiteY3059" fmla="*/ 2345672 h 3540887"/>
              <a:gd name="connsiteX3060" fmla="*/ 137056 w 3540888"/>
              <a:gd name="connsiteY3060" fmla="*/ 2365853 h 3540887"/>
              <a:gd name="connsiteX3061" fmla="*/ 143945 w 3540888"/>
              <a:gd name="connsiteY3061" fmla="*/ 2385770 h 3540887"/>
              <a:gd name="connsiteX3062" fmla="*/ 147773 w 3540888"/>
              <a:gd name="connsiteY3062" fmla="*/ 2381422 h 3540887"/>
              <a:gd name="connsiteX3063" fmla="*/ 166322 w 3540888"/>
              <a:gd name="connsiteY3063" fmla="*/ 2392367 h 3540887"/>
              <a:gd name="connsiteX3064" fmla="*/ 167185 w 3540888"/>
              <a:gd name="connsiteY3064" fmla="*/ 2402780 h 3540887"/>
              <a:gd name="connsiteX3065" fmla="*/ 166055 w 3540888"/>
              <a:gd name="connsiteY3065" fmla="*/ 2403772 h 3540887"/>
              <a:gd name="connsiteX3066" fmla="*/ 164305 w 3540888"/>
              <a:gd name="connsiteY3066" fmla="*/ 2405309 h 3540887"/>
              <a:gd name="connsiteX3067" fmla="*/ 163624 w 3540888"/>
              <a:gd name="connsiteY3067" fmla="*/ 2403294 h 3540887"/>
              <a:gd name="connsiteX3068" fmla="*/ 163865 w 3540888"/>
              <a:gd name="connsiteY3068" fmla="*/ 2399924 h 3540887"/>
              <a:gd name="connsiteX3069" fmla="*/ 162485 w 3540888"/>
              <a:gd name="connsiteY3069" fmla="*/ 2399924 h 3540887"/>
              <a:gd name="connsiteX3070" fmla="*/ 162128 w 3540888"/>
              <a:gd name="connsiteY3070" fmla="*/ 2398865 h 3540887"/>
              <a:gd name="connsiteX3071" fmla="*/ 162016 w 3540888"/>
              <a:gd name="connsiteY3071" fmla="*/ 2399924 h 3540887"/>
              <a:gd name="connsiteX3072" fmla="*/ 161673 w 3540888"/>
              <a:gd name="connsiteY3072" fmla="*/ 2399924 h 3540887"/>
              <a:gd name="connsiteX3073" fmla="*/ 161673 w 3540888"/>
              <a:gd name="connsiteY3073" fmla="*/ 2396075 h 3540887"/>
              <a:gd name="connsiteX3074" fmla="*/ 159482 w 3540888"/>
              <a:gd name="connsiteY3074" fmla="*/ 2407621 h 3540887"/>
              <a:gd name="connsiteX3075" fmla="*/ 161007 w 3540888"/>
              <a:gd name="connsiteY3075" fmla="*/ 2409526 h 3540887"/>
              <a:gd name="connsiteX3076" fmla="*/ 160105 w 3540888"/>
              <a:gd name="connsiteY3076" fmla="*/ 2418107 h 3540887"/>
              <a:gd name="connsiteX3077" fmla="*/ 164150 w 3540888"/>
              <a:gd name="connsiteY3077" fmla="*/ 2418107 h 3540887"/>
              <a:gd name="connsiteX3078" fmla="*/ 166173 w 3540888"/>
              <a:gd name="connsiteY3078" fmla="*/ 2421956 h 3540887"/>
              <a:gd name="connsiteX3079" fmla="*/ 165889 w 3540888"/>
              <a:gd name="connsiteY3079" fmla="*/ 2410591 h 3540887"/>
              <a:gd name="connsiteX3080" fmla="*/ 167191 w 3540888"/>
              <a:gd name="connsiteY3080" fmla="*/ 2408316 h 3540887"/>
              <a:gd name="connsiteX3081" fmla="*/ 168246 w 3540888"/>
              <a:gd name="connsiteY3081" fmla="*/ 2407621 h 3540887"/>
              <a:gd name="connsiteX3082" fmla="*/ 170161 w 3540888"/>
              <a:gd name="connsiteY3082" fmla="*/ 2410986 h 3540887"/>
              <a:gd name="connsiteX3083" fmla="*/ 169477 w 3540888"/>
              <a:gd name="connsiteY3083" fmla="*/ 2413054 h 3540887"/>
              <a:gd name="connsiteX3084" fmla="*/ 169556 w 3540888"/>
              <a:gd name="connsiteY3084" fmla="*/ 2420551 h 3540887"/>
              <a:gd name="connsiteX3085" fmla="*/ 168195 w 3540888"/>
              <a:gd name="connsiteY3085" fmla="*/ 2421956 h 3540887"/>
              <a:gd name="connsiteX3086" fmla="*/ 169597 w 3540888"/>
              <a:gd name="connsiteY3086" fmla="*/ 2421601 h 3540887"/>
              <a:gd name="connsiteX3087" fmla="*/ 169734 w 3540888"/>
              <a:gd name="connsiteY3087" fmla="*/ 2424763 h 3540887"/>
              <a:gd name="connsiteX3088" fmla="*/ 173361 w 3540888"/>
              <a:gd name="connsiteY3088" fmla="*/ 2420646 h 3540887"/>
              <a:gd name="connsiteX3089" fmla="*/ 173634 w 3540888"/>
              <a:gd name="connsiteY3089" fmla="*/ 2420577 h 3540887"/>
              <a:gd name="connsiteX3090" fmla="*/ 178535 w 3540888"/>
              <a:gd name="connsiteY3090" fmla="*/ 2431307 h 3540887"/>
              <a:gd name="connsiteX3091" fmla="*/ 172330 w 3540888"/>
              <a:gd name="connsiteY3091" fmla="*/ 2431442 h 3540887"/>
              <a:gd name="connsiteX3092" fmla="*/ 155117 w 3540888"/>
              <a:gd name="connsiteY3092" fmla="*/ 2436321 h 3540887"/>
              <a:gd name="connsiteX3093" fmla="*/ 148113 w 3540888"/>
              <a:gd name="connsiteY3093" fmla="*/ 2441548 h 3540887"/>
              <a:gd name="connsiteX3094" fmla="*/ 149202 w 3540888"/>
              <a:gd name="connsiteY3094" fmla="*/ 2439376 h 3540887"/>
              <a:gd name="connsiteX3095" fmla="*/ 149202 w 3540888"/>
              <a:gd name="connsiteY3095" fmla="*/ 2430715 h 3540887"/>
              <a:gd name="connsiteX3096" fmla="*/ 139090 w 3540888"/>
              <a:gd name="connsiteY3096" fmla="*/ 2443706 h 3540887"/>
              <a:gd name="connsiteX3097" fmla="*/ 144904 w 3540888"/>
              <a:gd name="connsiteY3097" fmla="*/ 2443164 h 3540887"/>
              <a:gd name="connsiteX3098" fmla="*/ 146296 w 3540888"/>
              <a:gd name="connsiteY3098" fmla="*/ 2443126 h 3540887"/>
              <a:gd name="connsiteX3099" fmla="*/ 138692 w 3540888"/>
              <a:gd name="connsiteY3099" fmla="*/ 2452461 h 3540887"/>
              <a:gd name="connsiteX3100" fmla="*/ 136626 w 3540888"/>
              <a:gd name="connsiteY3100" fmla="*/ 2452739 h 3540887"/>
              <a:gd name="connsiteX3101" fmla="*/ 139130 w 3540888"/>
              <a:gd name="connsiteY3101" fmla="*/ 2459580 h 3540887"/>
              <a:gd name="connsiteX3102" fmla="*/ 1770444 w 3540888"/>
              <a:gd name="connsiteY3102" fmla="*/ 3540887 h 3540887"/>
              <a:gd name="connsiteX3103" fmla="*/ 1820559 w 3540888"/>
              <a:gd name="connsiteY3103" fmla="*/ 3538357 h 3540887"/>
              <a:gd name="connsiteX3104" fmla="*/ 1816562 w 3540888"/>
              <a:gd name="connsiteY3104" fmla="*/ 3529398 h 3540887"/>
              <a:gd name="connsiteX3105" fmla="*/ 1810517 w 3540888"/>
              <a:gd name="connsiteY3105" fmla="*/ 3519388 h 3540887"/>
              <a:gd name="connsiteX3106" fmla="*/ 1816825 w 3540888"/>
              <a:gd name="connsiteY3106" fmla="*/ 3515383 h 3540887"/>
              <a:gd name="connsiteX3107" fmla="*/ 1797904 w 3540888"/>
              <a:gd name="connsiteY3107" fmla="*/ 3519388 h 3540887"/>
              <a:gd name="connsiteX3108" fmla="*/ 1793699 w 3540888"/>
              <a:gd name="connsiteY3108" fmla="*/ 3507377 h 3540887"/>
              <a:gd name="connsiteX3109" fmla="*/ 1787391 w 3540888"/>
              <a:gd name="connsiteY3109" fmla="*/ 3519388 h 3540887"/>
              <a:gd name="connsiteX3110" fmla="*/ 1766368 w 3540888"/>
              <a:gd name="connsiteY3110" fmla="*/ 3503372 h 3540887"/>
              <a:gd name="connsiteX3111" fmla="*/ 1755857 w 3540888"/>
              <a:gd name="connsiteY3111" fmla="*/ 3507377 h 3540887"/>
              <a:gd name="connsiteX3112" fmla="*/ 1749550 w 3540888"/>
              <a:gd name="connsiteY3112" fmla="*/ 3515383 h 3540887"/>
              <a:gd name="connsiteX3113" fmla="*/ 1747450 w 3540888"/>
              <a:gd name="connsiteY3113" fmla="*/ 3499367 h 3540887"/>
              <a:gd name="connsiteX3114" fmla="*/ 1746136 w 3540888"/>
              <a:gd name="connsiteY3114" fmla="*/ 3505375 h 3540887"/>
              <a:gd name="connsiteX3115" fmla="*/ 1745741 w 3540888"/>
              <a:gd name="connsiteY3115" fmla="*/ 3506195 h 3540887"/>
              <a:gd name="connsiteX3116" fmla="*/ 1745175 w 3540888"/>
              <a:gd name="connsiteY3116" fmla="*/ 3505655 h 3540887"/>
              <a:gd name="connsiteX3117" fmla="*/ 1742816 w 3540888"/>
              <a:gd name="connsiteY3117" fmla="*/ 3503410 h 3540887"/>
              <a:gd name="connsiteX3118" fmla="*/ 1742816 w 3540888"/>
              <a:gd name="connsiteY3118" fmla="*/ 3510513 h 3540887"/>
              <a:gd name="connsiteX3119" fmla="*/ 1739039 w 3540888"/>
              <a:gd name="connsiteY3119" fmla="*/ 3502872 h 3540887"/>
              <a:gd name="connsiteX3120" fmla="*/ 1734834 w 3540888"/>
              <a:gd name="connsiteY3120" fmla="*/ 3491361 h 3540887"/>
              <a:gd name="connsiteX3121" fmla="*/ 1741142 w 3540888"/>
              <a:gd name="connsiteY3121" fmla="*/ 3471341 h 3540887"/>
              <a:gd name="connsiteX3122" fmla="*/ 1718016 w 3540888"/>
              <a:gd name="connsiteY3122" fmla="*/ 3467341 h 3540887"/>
              <a:gd name="connsiteX3123" fmla="*/ 1715913 w 3540888"/>
              <a:gd name="connsiteY3123" fmla="*/ 3475346 h 3540887"/>
              <a:gd name="connsiteX3124" fmla="*/ 1711711 w 3540888"/>
              <a:gd name="connsiteY3124" fmla="*/ 3455326 h 3540887"/>
              <a:gd name="connsiteX3125" fmla="*/ 1713811 w 3540888"/>
              <a:gd name="connsiteY3125" fmla="*/ 3455326 h 3540887"/>
              <a:gd name="connsiteX3126" fmla="*/ 1701197 w 3540888"/>
              <a:gd name="connsiteY3126" fmla="*/ 3431304 h 3540887"/>
              <a:gd name="connsiteX3127" fmla="*/ 1722221 w 3540888"/>
              <a:gd name="connsiteY3127" fmla="*/ 3423298 h 3540887"/>
              <a:gd name="connsiteX3128" fmla="*/ 1720118 w 3540888"/>
              <a:gd name="connsiteY3128" fmla="*/ 3407283 h 3540887"/>
              <a:gd name="connsiteX3129" fmla="*/ 1737856 w 3540888"/>
              <a:gd name="connsiteY3129" fmla="*/ 3408407 h 3540887"/>
              <a:gd name="connsiteX3130" fmla="*/ 1740185 w 3540888"/>
              <a:gd name="connsiteY3130" fmla="*/ 3406319 h 3540887"/>
              <a:gd name="connsiteX3131" fmla="*/ 1741380 w 3540888"/>
              <a:gd name="connsiteY3131" fmla="*/ 3406837 h 3540887"/>
              <a:gd name="connsiteX3132" fmla="*/ 1741450 w 3540888"/>
              <a:gd name="connsiteY3132" fmla="*/ 3408430 h 3540887"/>
              <a:gd name="connsiteX3133" fmla="*/ 1739947 w 3540888"/>
              <a:gd name="connsiteY3133" fmla="*/ 3412453 h 3540887"/>
              <a:gd name="connsiteX3134" fmla="*/ 1744964 w 3540888"/>
              <a:gd name="connsiteY3134" fmla="*/ 3412102 h 3540887"/>
              <a:gd name="connsiteX3135" fmla="*/ 1744792 w 3540888"/>
              <a:gd name="connsiteY3135" fmla="*/ 3408108 h 3540887"/>
              <a:gd name="connsiteX3136" fmla="*/ 1754992 w 3540888"/>
              <a:gd name="connsiteY3136" fmla="*/ 3410801 h 3540887"/>
              <a:gd name="connsiteX3137" fmla="*/ 1755680 w 3540888"/>
              <a:gd name="connsiteY3137" fmla="*/ 3415346 h 3540887"/>
              <a:gd name="connsiteX3138" fmla="*/ 1756098 w 3540888"/>
              <a:gd name="connsiteY3138" fmla="*/ 3411093 h 3540887"/>
              <a:gd name="connsiteX3139" fmla="*/ 1759240 w 3540888"/>
              <a:gd name="connsiteY3139" fmla="*/ 3411922 h 3540887"/>
              <a:gd name="connsiteX3140" fmla="*/ 1756940 w 3540888"/>
              <a:gd name="connsiteY3140" fmla="*/ 3423941 h 3540887"/>
              <a:gd name="connsiteX3141" fmla="*/ 1752345 w 3540888"/>
              <a:gd name="connsiteY3141" fmla="*/ 3419936 h 3540887"/>
              <a:gd name="connsiteX3142" fmla="*/ 1754644 w 3540888"/>
              <a:gd name="connsiteY3142" fmla="*/ 3427950 h 3540887"/>
              <a:gd name="connsiteX3143" fmla="*/ 1745449 w 3540888"/>
              <a:gd name="connsiteY3143" fmla="*/ 3431955 h 3540887"/>
              <a:gd name="connsiteX3144" fmla="*/ 1759240 w 3540888"/>
              <a:gd name="connsiteY3144" fmla="*/ 3435964 h 3540887"/>
              <a:gd name="connsiteX3145" fmla="*/ 1761537 w 3540888"/>
              <a:gd name="connsiteY3145" fmla="*/ 3415927 h 3540887"/>
              <a:gd name="connsiteX3146" fmla="*/ 1770732 w 3540888"/>
              <a:gd name="connsiteY3146" fmla="*/ 3427950 h 3540887"/>
              <a:gd name="connsiteX3147" fmla="*/ 1770732 w 3540888"/>
              <a:gd name="connsiteY3147" fmla="*/ 3439973 h 3540887"/>
              <a:gd name="connsiteX3148" fmla="*/ 1773028 w 3540888"/>
              <a:gd name="connsiteY3148" fmla="*/ 3427951 h 3540887"/>
              <a:gd name="connsiteX3149" fmla="*/ 1782223 w 3540888"/>
              <a:gd name="connsiteY3149" fmla="*/ 3447988 h 3540887"/>
              <a:gd name="connsiteX3150" fmla="*/ 1777625 w 3540888"/>
              <a:gd name="connsiteY3150" fmla="*/ 3439973 h 3540887"/>
              <a:gd name="connsiteX3151" fmla="*/ 1789115 w 3540888"/>
              <a:gd name="connsiteY3151" fmla="*/ 3439973 h 3540887"/>
              <a:gd name="connsiteX3152" fmla="*/ 1800607 w 3540888"/>
              <a:gd name="connsiteY3152" fmla="*/ 3419936 h 3540887"/>
              <a:gd name="connsiteX3153" fmla="*/ 1800607 w 3540888"/>
              <a:gd name="connsiteY3153" fmla="*/ 3435964 h 3540887"/>
              <a:gd name="connsiteX3154" fmla="*/ 1818994 w 3540888"/>
              <a:gd name="connsiteY3154" fmla="*/ 3439973 h 3540887"/>
              <a:gd name="connsiteX3155" fmla="*/ 1809802 w 3540888"/>
              <a:gd name="connsiteY3155" fmla="*/ 3447988 h 3540887"/>
              <a:gd name="connsiteX3156" fmla="*/ 1814398 w 3540888"/>
              <a:gd name="connsiteY3156" fmla="*/ 3460006 h 3540887"/>
              <a:gd name="connsiteX3157" fmla="*/ 1823590 w 3540888"/>
              <a:gd name="connsiteY3157" fmla="*/ 3456002 h 3540887"/>
              <a:gd name="connsiteX3158" fmla="*/ 1825889 w 3540888"/>
              <a:gd name="connsiteY3158" fmla="*/ 3464016 h 3540887"/>
              <a:gd name="connsiteX3159" fmla="*/ 1821290 w 3540888"/>
              <a:gd name="connsiteY3159" fmla="*/ 3472030 h 3540887"/>
              <a:gd name="connsiteX3160" fmla="*/ 1830485 w 3540888"/>
              <a:gd name="connsiteY3160" fmla="*/ 3492063 h 3540887"/>
              <a:gd name="connsiteX3161" fmla="*/ 1830485 w 3540888"/>
              <a:gd name="connsiteY3161" fmla="*/ 3480044 h 3540887"/>
              <a:gd name="connsiteX3162" fmla="*/ 1833931 w 3540888"/>
              <a:gd name="connsiteY3162" fmla="*/ 3479541 h 3540887"/>
              <a:gd name="connsiteX3163" fmla="*/ 1835377 w 3540888"/>
              <a:gd name="connsiteY3163" fmla="*/ 3478072 h 3540887"/>
              <a:gd name="connsiteX3164" fmla="*/ 1835252 w 3540888"/>
              <a:gd name="connsiteY3164" fmla="*/ 3478390 h 3540887"/>
              <a:gd name="connsiteX3165" fmla="*/ 1837526 w 3540888"/>
              <a:gd name="connsiteY3165" fmla="*/ 3484164 h 3540887"/>
              <a:gd name="connsiteX3166" fmla="*/ 1838163 w 3540888"/>
              <a:gd name="connsiteY3166" fmla="*/ 3480526 h 3540887"/>
              <a:gd name="connsiteX3167" fmla="*/ 1838494 w 3540888"/>
              <a:gd name="connsiteY3167" fmla="*/ 3482422 h 3540887"/>
              <a:gd name="connsiteX3168" fmla="*/ 1846573 w 3540888"/>
              <a:gd name="connsiteY3168" fmla="*/ 3488058 h 3540887"/>
              <a:gd name="connsiteX3169" fmla="*/ 1832782 w 3540888"/>
              <a:gd name="connsiteY3169" fmla="*/ 3492063 h 3540887"/>
              <a:gd name="connsiteX3170" fmla="*/ 1839677 w 3540888"/>
              <a:gd name="connsiteY3170" fmla="*/ 3508096 h 3540887"/>
              <a:gd name="connsiteX3171" fmla="*/ 1830485 w 3540888"/>
              <a:gd name="connsiteY3171" fmla="*/ 3512101 h 3540887"/>
              <a:gd name="connsiteX3172" fmla="*/ 1841977 w 3540888"/>
              <a:gd name="connsiteY3172" fmla="*/ 3528129 h 3540887"/>
              <a:gd name="connsiteX3173" fmla="*/ 1855765 w 3540888"/>
              <a:gd name="connsiteY3173" fmla="*/ 3520115 h 3540887"/>
              <a:gd name="connsiteX3174" fmla="*/ 1858064 w 3540888"/>
              <a:gd name="connsiteY3174" fmla="*/ 3532138 h 3540887"/>
              <a:gd name="connsiteX3175" fmla="*/ 1862660 w 3540888"/>
              <a:gd name="connsiteY3175" fmla="*/ 3532138 h 3540887"/>
              <a:gd name="connsiteX3176" fmla="*/ 1862660 w 3540888"/>
              <a:gd name="connsiteY3176" fmla="*/ 3524124 h 3540887"/>
              <a:gd name="connsiteX3177" fmla="*/ 1869556 w 3540888"/>
              <a:gd name="connsiteY3177" fmla="*/ 3528128 h 3540887"/>
              <a:gd name="connsiteX3178" fmla="*/ 1870196 w 3540888"/>
              <a:gd name="connsiteY3178" fmla="*/ 3532597 h 3540887"/>
              <a:gd name="connsiteX3179" fmla="*/ 1864575 w 3540888"/>
              <a:gd name="connsiteY3179" fmla="*/ 3535164 h 3540887"/>
              <a:gd name="connsiteX3180" fmla="*/ 1864374 w 3540888"/>
              <a:gd name="connsiteY3180" fmla="*/ 3536144 h 3540887"/>
              <a:gd name="connsiteX3181" fmla="*/ 1869952 w 3540888"/>
              <a:gd name="connsiteY3181" fmla="*/ 3535863 h 3540887"/>
              <a:gd name="connsiteX3182" fmla="*/ 1870413 w 3540888"/>
              <a:gd name="connsiteY3182" fmla="*/ 3534110 h 3540887"/>
              <a:gd name="connsiteX3183" fmla="*/ 1870659 w 3540888"/>
              <a:gd name="connsiteY3183" fmla="*/ 3535827 h 3540887"/>
              <a:gd name="connsiteX3184" fmla="*/ 1951461 w 3540888"/>
              <a:gd name="connsiteY3184" fmla="*/ 3531747 h 3540887"/>
              <a:gd name="connsiteX3185" fmla="*/ 2127250 w 3540888"/>
              <a:gd name="connsiteY3185" fmla="*/ 3504918 h 3540887"/>
              <a:gd name="connsiteX3186" fmla="*/ 2216843 w 3540888"/>
              <a:gd name="connsiteY3186" fmla="*/ 3481881 h 3540887"/>
              <a:gd name="connsiteX3187" fmla="*/ 2218310 w 3540888"/>
              <a:gd name="connsiteY3187" fmla="*/ 3469525 h 3540887"/>
              <a:gd name="connsiteX3188" fmla="*/ 2223481 w 3540888"/>
              <a:gd name="connsiteY3188" fmla="*/ 3464016 h 3540887"/>
              <a:gd name="connsiteX3189" fmla="*/ 2221185 w 3540888"/>
              <a:gd name="connsiteY3189" fmla="*/ 3451992 h 3540887"/>
              <a:gd name="connsiteX3190" fmla="*/ 2253360 w 3540888"/>
              <a:gd name="connsiteY3190" fmla="*/ 3443979 h 3540887"/>
              <a:gd name="connsiteX3191" fmla="*/ 2251060 w 3540888"/>
              <a:gd name="connsiteY3191" fmla="*/ 3415927 h 3540887"/>
              <a:gd name="connsiteX3192" fmla="*/ 2246464 w 3540888"/>
              <a:gd name="connsiteY3192" fmla="*/ 3427950 h 3540887"/>
              <a:gd name="connsiteX3193" fmla="*/ 2239569 w 3540888"/>
              <a:gd name="connsiteY3193" fmla="*/ 3415927 h 3540887"/>
              <a:gd name="connsiteX3194" fmla="*/ 2241868 w 3540888"/>
              <a:gd name="connsiteY3194" fmla="*/ 3395893 h 3540887"/>
              <a:gd name="connsiteX3195" fmla="*/ 2246464 w 3540888"/>
              <a:gd name="connsiteY3195" fmla="*/ 3403908 h 3540887"/>
              <a:gd name="connsiteX3196" fmla="*/ 2244165 w 3540888"/>
              <a:gd name="connsiteY3196" fmla="*/ 3419935 h 3540887"/>
              <a:gd name="connsiteX3197" fmla="*/ 2255656 w 3540888"/>
              <a:gd name="connsiteY3197" fmla="*/ 3403908 h 3540887"/>
              <a:gd name="connsiteX3198" fmla="*/ 2255657 w 3540888"/>
              <a:gd name="connsiteY3198" fmla="*/ 3423941 h 3540887"/>
              <a:gd name="connsiteX3199" fmla="*/ 2262552 w 3540888"/>
              <a:gd name="connsiteY3199" fmla="*/ 3427950 h 3540887"/>
              <a:gd name="connsiteX3200" fmla="*/ 2262552 w 3540888"/>
              <a:gd name="connsiteY3200" fmla="*/ 3439973 h 3540887"/>
              <a:gd name="connsiteX3201" fmla="*/ 2255656 w 3540888"/>
              <a:gd name="connsiteY3201" fmla="*/ 3439973 h 3540887"/>
              <a:gd name="connsiteX3202" fmla="*/ 2260255 w 3540888"/>
              <a:gd name="connsiteY3202" fmla="*/ 3447988 h 3540887"/>
              <a:gd name="connsiteX3203" fmla="*/ 2251060 w 3540888"/>
              <a:gd name="connsiteY3203" fmla="*/ 3451992 h 3540887"/>
              <a:gd name="connsiteX3204" fmla="*/ 2260255 w 3540888"/>
              <a:gd name="connsiteY3204" fmla="*/ 3468021 h 3540887"/>
              <a:gd name="connsiteX3205" fmla="*/ 2259420 w 3540888"/>
              <a:gd name="connsiteY3205" fmla="*/ 3470934 h 3540887"/>
              <a:gd name="connsiteX3206" fmla="*/ 2268164 w 3540888"/>
              <a:gd name="connsiteY3206" fmla="*/ 3468686 h 3540887"/>
              <a:gd name="connsiteX3207" fmla="*/ 2267436 w 3540888"/>
              <a:gd name="connsiteY3207" fmla="*/ 3464516 h 3540887"/>
              <a:gd name="connsiteX3208" fmla="*/ 2260255 w 3540888"/>
              <a:gd name="connsiteY3208" fmla="*/ 3456002 h 3540887"/>
              <a:gd name="connsiteX3209" fmla="*/ 2267147 w 3540888"/>
              <a:gd name="connsiteY3209" fmla="*/ 3451993 h 3540887"/>
              <a:gd name="connsiteX3210" fmla="*/ 2269447 w 3540888"/>
              <a:gd name="connsiteY3210" fmla="*/ 3443979 h 3540887"/>
              <a:gd name="connsiteX3211" fmla="*/ 2267148 w 3540888"/>
              <a:gd name="connsiteY3211" fmla="*/ 3431955 h 3540887"/>
              <a:gd name="connsiteX3212" fmla="*/ 2290130 w 3540888"/>
              <a:gd name="connsiteY3212" fmla="*/ 3411922 h 3540887"/>
              <a:gd name="connsiteX3213" fmla="*/ 2269447 w 3540888"/>
              <a:gd name="connsiteY3213" fmla="*/ 3419936 h 3540887"/>
              <a:gd name="connsiteX3214" fmla="*/ 2269447 w 3540888"/>
              <a:gd name="connsiteY3214" fmla="*/ 3395894 h 3540887"/>
              <a:gd name="connsiteX3215" fmla="*/ 2262552 w 3540888"/>
              <a:gd name="connsiteY3215" fmla="*/ 3391884 h 3540887"/>
              <a:gd name="connsiteX3216" fmla="*/ 2260255 w 3540888"/>
              <a:gd name="connsiteY3216" fmla="*/ 3399898 h 3540887"/>
              <a:gd name="connsiteX3217" fmla="*/ 2260255 w 3540888"/>
              <a:gd name="connsiteY3217" fmla="*/ 3387879 h 3540887"/>
              <a:gd name="connsiteX3218" fmla="*/ 2276343 w 3540888"/>
              <a:gd name="connsiteY3218" fmla="*/ 3383870 h 3540887"/>
              <a:gd name="connsiteX3219" fmla="*/ 2271744 w 3540888"/>
              <a:gd name="connsiteY3219" fmla="*/ 3379865 h 3540887"/>
              <a:gd name="connsiteX3220" fmla="*/ 2278638 w 3540888"/>
              <a:gd name="connsiteY3220" fmla="*/ 3371847 h 3540887"/>
              <a:gd name="connsiteX3221" fmla="*/ 2301622 w 3540888"/>
              <a:gd name="connsiteY3221" fmla="*/ 3395894 h 3540887"/>
              <a:gd name="connsiteX3222" fmla="*/ 2297026 w 3540888"/>
              <a:gd name="connsiteY3222" fmla="*/ 3407913 h 3540887"/>
              <a:gd name="connsiteX3223" fmla="*/ 2306218 w 3540888"/>
              <a:gd name="connsiteY3223" fmla="*/ 3415927 h 3540887"/>
              <a:gd name="connsiteX3224" fmla="*/ 2310814 w 3540888"/>
              <a:gd name="connsiteY3224" fmla="*/ 3399898 h 3540887"/>
              <a:gd name="connsiteX3225" fmla="*/ 2313114 w 3540888"/>
              <a:gd name="connsiteY3225" fmla="*/ 3419936 h 3540887"/>
              <a:gd name="connsiteX3226" fmla="*/ 2322305 w 3540888"/>
              <a:gd name="connsiteY3226" fmla="*/ 3431955 h 3540887"/>
              <a:gd name="connsiteX3227" fmla="*/ 2324604 w 3540888"/>
              <a:gd name="connsiteY3227" fmla="*/ 3423940 h 3540887"/>
              <a:gd name="connsiteX3228" fmla="*/ 2342988 w 3540888"/>
              <a:gd name="connsiteY3228" fmla="*/ 3435964 h 3540887"/>
              <a:gd name="connsiteX3229" fmla="*/ 2342988 w 3540888"/>
              <a:gd name="connsiteY3229" fmla="*/ 3444430 h 3540887"/>
              <a:gd name="connsiteX3230" fmla="*/ 2358884 w 3540888"/>
              <a:gd name="connsiteY3230" fmla="*/ 3438612 h 3540887"/>
              <a:gd name="connsiteX3231" fmla="*/ 2357929 w 3540888"/>
              <a:gd name="connsiteY3231" fmla="*/ 3431956 h 3540887"/>
              <a:gd name="connsiteX3232" fmla="*/ 2357123 w 3540888"/>
              <a:gd name="connsiteY3232" fmla="*/ 3426330 h 3540887"/>
              <a:gd name="connsiteX3233" fmla="*/ 2357563 w 3540888"/>
              <a:gd name="connsiteY3233" fmla="*/ 3423857 h 3540887"/>
              <a:gd name="connsiteX3234" fmla="*/ 2360873 w 3540888"/>
              <a:gd name="connsiteY3234" fmla="*/ 3423503 h 3540887"/>
              <a:gd name="connsiteX3235" fmla="*/ 2370567 w 3540888"/>
              <a:gd name="connsiteY3235" fmla="*/ 3431955 h 3540887"/>
              <a:gd name="connsiteX3236" fmla="*/ 2366547 w 3540888"/>
              <a:gd name="connsiteY3236" fmla="*/ 3433458 h 3540887"/>
              <a:gd name="connsiteX3237" fmla="*/ 2366416 w 3540888"/>
              <a:gd name="connsiteY3237" fmla="*/ 3435856 h 3540887"/>
              <a:gd name="connsiteX3238" fmla="*/ 2391017 w 3540888"/>
              <a:gd name="connsiteY3238" fmla="*/ 3426852 h 3540887"/>
              <a:gd name="connsiteX3239" fmla="*/ 2390966 w 3540888"/>
              <a:gd name="connsiteY3239" fmla="*/ 3421438 h 3540887"/>
              <a:gd name="connsiteX3240" fmla="*/ 2395850 w 3540888"/>
              <a:gd name="connsiteY3240" fmla="*/ 3411922 h 3540887"/>
              <a:gd name="connsiteX3241" fmla="*/ 2395850 w 3540888"/>
              <a:gd name="connsiteY3241" fmla="*/ 3403908 h 3540887"/>
              <a:gd name="connsiteX3242" fmla="*/ 2386655 w 3540888"/>
              <a:gd name="connsiteY3242" fmla="*/ 3403908 h 3540887"/>
              <a:gd name="connsiteX3243" fmla="*/ 2393551 w 3540888"/>
              <a:gd name="connsiteY3243" fmla="*/ 3403908 h 3540887"/>
              <a:gd name="connsiteX3244" fmla="*/ 2393551 w 3540888"/>
              <a:gd name="connsiteY3244" fmla="*/ 3391884 h 3540887"/>
              <a:gd name="connsiteX3245" fmla="*/ 2386655 w 3540888"/>
              <a:gd name="connsiteY3245" fmla="*/ 3379865 h 3540887"/>
              <a:gd name="connsiteX3246" fmla="*/ 2372867 w 3540888"/>
              <a:gd name="connsiteY3246" fmla="*/ 3395893 h 3540887"/>
              <a:gd name="connsiteX3247" fmla="*/ 2372867 w 3540888"/>
              <a:gd name="connsiteY3247" fmla="*/ 3387879 h 3540887"/>
              <a:gd name="connsiteX3248" fmla="*/ 2365064 w 3540888"/>
              <a:gd name="connsiteY3248" fmla="*/ 3391279 h 3540887"/>
              <a:gd name="connsiteX3249" fmla="*/ 2365357 w 3540888"/>
              <a:gd name="connsiteY3249" fmla="*/ 3387938 h 3540887"/>
              <a:gd name="connsiteX3250" fmla="*/ 2363334 w 3540888"/>
              <a:gd name="connsiteY3250" fmla="*/ 3391787 h 3540887"/>
              <a:gd name="connsiteX3251" fmla="*/ 2363082 w 3540888"/>
              <a:gd name="connsiteY3251" fmla="*/ 3392268 h 3540887"/>
              <a:gd name="connsiteX3252" fmla="*/ 2362398 w 3540888"/>
              <a:gd name="connsiteY3252" fmla="*/ 3393570 h 3540887"/>
              <a:gd name="connsiteX3253" fmla="*/ 2360586 w 3540888"/>
              <a:gd name="connsiteY3253" fmla="*/ 3395205 h 3540887"/>
              <a:gd name="connsiteX3254" fmla="*/ 2359703 w 3540888"/>
              <a:gd name="connsiteY3254" fmla="*/ 3397224 h 3540887"/>
              <a:gd name="connsiteX3255" fmla="*/ 2359365 w 3540888"/>
              <a:gd name="connsiteY3255" fmla="*/ 3395941 h 3540887"/>
              <a:gd name="connsiteX3256" fmla="*/ 2355404 w 3540888"/>
              <a:gd name="connsiteY3256" fmla="*/ 3393234 h 3540887"/>
              <a:gd name="connsiteX3257" fmla="*/ 2355032 w 3540888"/>
              <a:gd name="connsiteY3257" fmla="*/ 3392831 h 3540887"/>
              <a:gd name="connsiteX3258" fmla="*/ 2355846 w 3540888"/>
              <a:gd name="connsiteY3258" fmla="*/ 3388317 h 3540887"/>
              <a:gd name="connsiteX3259" fmla="*/ 2359079 w 3540888"/>
              <a:gd name="connsiteY3259" fmla="*/ 3379865 h 3540887"/>
              <a:gd name="connsiteX3260" fmla="*/ 2363675 w 3540888"/>
              <a:gd name="connsiteY3260" fmla="*/ 3387879 h 3540887"/>
              <a:gd name="connsiteX3261" fmla="*/ 2368272 w 3540888"/>
              <a:gd name="connsiteY3261" fmla="*/ 3375856 h 3540887"/>
              <a:gd name="connsiteX3262" fmla="*/ 2363675 w 3540888"/>
              <a:gd name="connsiteY3262" fmla="*/ 3363833 h 3540887"/>
              <a:gd name="connsiteX3263" fmla="*/ 2354480 w 3540888"/>
              <a:gd name="connsiteY3263" fmla="*/ 3363832 h 3540887"/>
              <a:gd name="connsiteX3264" fmla="*/ 2361375 w 3540888"/>
              <a:gd name="connsiteY3264" fmla="*/ 3355818 h 3540887"/>
              <a:gd name="connsiteX3265" fmla="*/ 2363675 w 3540888"/>
              <a:gd name="connsiteY3265" fmla="*/ 3355818 h 3540887"/>
              <a:gd name="connsiteX3266" fmla="*/ 2372867 w 3540888"/>
              <a:gd name="connsiteY3266" fmla="*/ 3355818 h 3540887"/>
              <a:gd name="connsiteX3267" fmla="*/ 2370567 w 3540888"/>
              <a:gd name="connsiteY3267" fmla="*/ 3347805 h 3540887"/>
              <a:gd name="connsiteX3268" fmla="*/ 2377463 w 3540888"/>
              <a:gd name="connsiteY3268" fmla="*/ 3359827 h 3540887"/>
              <a:gd name="connsiteX3269" fmla="*/ 2377752 w 3540888"/>
              <a:gd name="connsiteY3269" fmla="*/ 3353816 h 3540887"/>
              <a:gd name="connsiteX3270" fmla="*/ 2378379 w 3540888"/>
              <a:gd name="connsiteY3270" fmla="*/ 3351940 h 3540887"/>
              <a:gd name="connsiteX3271" fmla="*/ 2378218 w 3540888"/>
              <a:gd name="connsiteY3271" fmla="*/ 3351812 h 3540887"/>
              <a:gd name="connsiteX3272" fmla="*/ 2379762 w 3540888"/>
              <a:gd name="connsiteY3272" fmla="*/ 3347805 h 3540887"/>
              <a:gd name="connsiteX3273" fmla="*/ 2378379 w 3540888"/>
              <a:gd name="connsiteY3273" fmla="*/ 3351940 h 3540887"/>
              <a:gd name="connsiteX3274" fmla="*/ 2379474 w 3540888"/>
              <a:gd name="connsiteY3274" fmla="*/ 3352814 h 3540887"/>
              <a:gd name="connsiteX3275" fmla="*/ 2384358 w 3540888"/>
              <a:gd name="connsiteY3275" fmla="*/ 3351814 h 3540887"/>
              <a:gd name="connsiteX3276" fmla="*/ 2385794 w 3540888"/>
              <a:gd name="connsiteY3276" fmla="*/ 3345300 h 3540887"/>
              <a:gd name="connsiteX3277" fmla="*/ 2388263 w 3540888"/>
              <a:gd name="connsiteY3277" fmla="*/ 3347257 h 3540887"/>
              <a:gd name="connsiteX3278" fmla="*/ 2387350 w 3540888"/>
              <a:gd name="connsiteY3278" fmla="*/ 3356565 h 3540887"/>
              <a:gd name="connsiteX3279" fmla="*/ 2384570 w 3540888"/>
              <a:gd name="connsiteY3279" fmla="*/ 3372545 h 3540887"/>
              <a:gd name="connsiteX3280" fmla="*/ 2388614 w 3540888"/>
              <a:gd name="connsiteY3280" fmla="*/ 3360175 h 3540887"/>
              <a:gd name="connsiteX3281" fmla="*/ 2392658 w 3540888"/>
              <a:gd name="connsiteY3281" fmla="*/ 3368422 h 3540887"/>
              <a:gd name="connsiteX3282" fmla="*/ 2390635 w 3540888"/>
              <a:gd name="connsiteY3282" fmla="*/ 3343677 h 3540887"/>
              <a:gd name="connsiteX3283" fmla="*/ 2389625 w 3540888"/>
              <a:gd name="connsiteY3283" fmla="*/ 3345223 h 3540887"/>
              <a:gd name="connsiteX3284" fmla="*/ 2389306 w 3540888"/>
              <a:gd name="connsiteY3284" fmla="*/ 3344737 h 3540887"/>
              <a:gd name="connsiteX3285" fmla="*/ 2391750 w 3540888"/>
              <a:gd name="connsiteY3285" fmla="*/ 3323441 h 3540887"/>
              <a:gd name="connsiteX3286" fmla="*/ 2393669 w 3540888"/>
              <a:gd name="connsiteY3286" fmla="*/ 3321728 h 3540887"/>
              <a:gd name="connsiteX3287" fmla="*/ 2396702 w 3540888"/>
              <a:gd name="connsiteY3287" fmla="*/ 3315773 h 3540887"/>
              <a:gd name="connsiteX3288" fmla="*/ 2394933 w 3540888"/>
              <a:gd name="connsiteY3288" fmla="*/ 3313067 h 3540887"/>
              <a:gd name="connsiteX3289" fmla="*/ 2394925 w 3540888"/>
              <a:gd name="connsiteY3289" fmla="*/ 3312867 h 3540887"/>
              <a:gd name="connsiteX3290" fmla="*/ 2398407 w 3540888"/>
              <a:gd name="connsiteY3290" fmla="*/ 3313662 h 3540887"/>
              <a:gd name="connsiteX3291" fmla="*/ 2405515 w 3540888"/>
              <a:gd name="connsiteY3291" fmla="*/ 3304648 h 3540887"/>
              <a:gd name="connsiteX3292" fmla="*/ 2429361 w 3540888"/>
              <a:gd name="connsiteY3292" fmla="*/ 3320174 h 3540887"/>
              <a:gd name="connsiteX3293" fmla="*/ 2441375 w 3540888"/>
              <a:gd name="connsiteY3293" fmla="*/ 3323782 h 3540887"/>
              <a:gd name="connsiteX3294" fmla="*/ 2441491 w 3540888"/>
              <a:gd name="connsiteY3294" fmla="*/ 3324075 h 3540887"/>
              <a:gd name="connsiteX3295" fmla="*/ 2444112 w 3540888"/>
              <a:gd name="connsiteY3295" fmla="*/ 3331776 h 3540887"/>
              <a:gd name="connsiteX3296" fmla="*/ 2439516 w 3540888"/>
              <a:gd name="connsiteY3296" fmla="*/ 3335786 h 3540887"/>
              <a:gd name="connsiteX3297" fmla="*/ 2444112 w 3540888"/>
              <a:gd name="connsiteY3297" fmla="*/ 3351814 h 3540887"/>
              <a:gd name="connsiteX3298" fmla="*/ 2439516 w 3540888"/>
              <a:gd name="connsiteY3298" fmla="*/ 3355818 h 3540887"/>
              <a:gd name="connsiteX3299" fmla="*/ 2446411 w 3540888"/>
              <a:gd name="connsiteY3299" fmla="*/ 3379865 h 3540887"/>
              <a:gd name="connsiteX3300" fmla="*/ 2451008 w 3540888"/>
              <a:gd name="connsiteY3300" fmla="*/ 3339790 h 3540887"/>
              <a:gd name="connsiteX3301" fmla="*/ 2446411 w 3540888"/>
              <a:gd name="connsiteY3301" fmla="*/ 3335786 h 3540887"/>
              <a:gd name="connsiteX3302" fmla="*/ 2451510 w 3540888"/>
              <a:gd name="connsiteY3302" fmla="*/ 3329773 h 3540887"/>
              <a:gd name="connsiteX3303" fmla="*/ 2454141 w 3540888"/>
              <a:gd name="connsiteY3303" fmla="*/ 3321715 h 3540887"/>
              <a:gd name="connsiteX3304" fmla="*/ 2458376 w 3540888"/>
              <a:gd name="connsiteY3304" fmla="*/ 3320676 h 3540887"/>
              <a:gd name="connsiteX3305" fmla="*/ 2458376 w 3540888"/>
              <a:gd name="connsiteY3305" fmla="*/ 3332695 h 3540887"/>
              <a:gd name="connsiteX3306" fmla="*/ 2464121 w 3540888"/>
              <a:gd name="connsiteY3306" fmla="*/ 3323178 h 3540887"/>
              <a:gd name="connsiteX3307" fmla="*/ 2463664 w 3540888"/>
              <a:gd name="connsiteY3307" fmla="*/ 3315804 h 3540887"/>
              <a:gd name="connsiteX3308" fmla="*/ 2464795 w 3540888"/>
              <a:gd name="connsiteY3308" fmla="*/ 3319753 h 3540887"/>
              <a:gd name="connsiteX3309" fmla="*/ 2476287 w 3540888"/>
              <a:gd name="connsiteY3309" fmla="*/ 3287696 h 3540887"/>
              <a:gd name="connsiteX3310" fmla="*/ 2483182 w 3540888"/>
              <a:gd name="connsiteY3310" fmla="*/ 3303724 h 3540887"/>
              <a:gd name="connsiteX3311" fmla="*/ 2478587 w 3540888"/>
              <a:gd name="connsiteY3311" fmla="*/ 3311739 h 3540887"/>
              <a:gd name="connsiteX3312" fmla="*/ 2483182 w 3540888"/>
              <a:gd name="connsiteY3312" fmla="*/ 3327772 h 3540887"/>
              <a:gd name="connsiteX3313" fmla="*/ 2494674 w 3540888"/>
              <a:gd name="connsiteY3313" fmla="*/ 3315748 h 3540887"/>
              <a:gd name="connsiteX3314" fmla="*/ 2496971 w 3540888"/>
              <a:gd name="connsiteY3314" fmla="*/ 3327771 h 3540887"/>
              <a:gd name="connsiteX3315" fmla="*/ 2487778 w 3540888"/>
              <a:gd name="connsiteY3315" fmla="*/ 3339791 h 3540887"/>
              <a:gd name="connsiteX3316" fmla="*/ 2482321 w 3540888"/>
              <a:gd name="connsiteY3316" fmla="*/ 3353315 h 3540887"/>
              <a:gd name="connsiteX3317" fmla="*/ 2481169 w 3540888"/>
              <a:gd name="connsiteY3317" fmla="*/ 3354014 h 3540887"/>
              <a:gd name="connsiteX3318" fmla="*/ 2480379 w 3540888"/>
              <a:gd name="connsiteY3318" fmla="*/ 3352349 h 3540887"/>
              <a:gd name="connsiteX3319" fmla="*/ 2478610 w 3540888"/>
              <a:gd name="connsiteY3319" fmla="*/ 3347910 h 3540887"/>
              <a:gd name="connsiteX3320" fmla="*/ 2482654 w 3540888"/>
              <a:gd name="connsiteY3320" fmla="*/ 3340023 h 3540887"/>
              <a:gd name="connsiteX3321" fmla="*/ 2478610 w 3540888"/>
              <a:gd name="connsiteY3321" fmla="*/ 3332131 h 3540887"/>
              <a:gd name="connsiteX3322" fmla="*/ 2477346 w 3540888"/>
              <a:gd name="connsiteY3322" fmla="*/ 3351362 h 3540887"/>
              <a:gd name="connsiteX3323" fmla="*/ 2476398 w 3540888"/>
              <a:gd name="connsiteY3323" fmla="*/ 3356909 h 3540887"/>
              <a:gd name="connsiteX3324" fmla="*/ 2475822 w 3540888"/>
              <a:gd name="connsiteY3324" fmla="*/ 3357260 h 3540887"/>
              <a:gd name="connsiteX3325" fmla="*/ 2473673 w 3540888"/>
              <a:gd name="connsiteY3325" fmla="*/ 3360678 h 3540887"/>
              <a:gd name="connsiteX3326" fmla="*/ 2473301 w 3540888"/>
              <a:gd name="connsiteY3326" fmla="*/ 3357774 h 3540887"/>
              <a:gd name="connsiteX3327" fmla="*/ 2470518 w 3540888"/>
              <a:gd name="connsiteY3327" fmla="*/ 3359748 h 3540887"/>
              <a:gd name="connsiteX3328" fmla="*/ 2472032 w 3540888"/>
              <a:gd name="connsiteY3328" fmla="*/ 3363290 h 3540887"/>
              <a:gd name="connsiteX3329" fmla="*/ 2471691 w 3540888"/>
              <a:gd name="connsiteY3329" fmla="*/ 3363833 h 3540887"/>
              <a:gd name="connsiteX3330" fmla="*/ 2472845 w 3540888"/>
              <a:gd name="connsiteY3330" fmla="*/ 3368023 h 3540887"/>
              <a:gd name="connsiteX3331" fmla="*/ 2472541 w 3540888"/>
              <a:gd name="connsiteY3331" fmla="*/ 3371580 h 3540887"/>
              <a:gd name="connsiteX3332" fmla="*/ 2468496 w 3540888"/>
              <a:gd name="connsiteY3332" fmla="*/ 3359747 h 3540887"/>
              <a:gd name="connsiteX3333" fmla="*/ 2473047 w 3540888"/>
              <a:gd name="connsiteY3333" fmla="*/ 3383911 h 3540887"/>
              <a:gd name="connsiteX3334" fmla="*/ 2475223 w 3540888"/>
              <a:gd name="connsiteY3334" fmla="*/ 3394222 h 3540887"/>
              <a:gd name="connsiteX3335" fmla="*/ 2482065 w 3540888"/>
              <a:gd name="connsiteY3335" fmla="*/ 3390926 h 3540887"/>
              <a:gd name="connsiteX3336" fmla="*/ 2476588 w 3540888"/>
              <a:gd name="connsiteY3336" fmla="*/ 3387364 h 3540887"/>
              <a:gd name="connsiteX3337" fmla="*/ 2478610 w 3540888"/>
              <a:gd name="connsiteY3337" fmla="*/ 3367634 h 3540887"/>
              <a:gd name="connsiteX3338" fmla="*/ 2480379 w 3540888"/>
              <a:gd name="connsiteY3338" fmla="*/ 3365171 h 3540887"/>
              <a:gd name="connsiteX3339" fmla="*/ 2480446 w 3540888"/>
              <a:gd name="connsiteY3339" fmla="*/ 3363733 h 3540887"/>
              <a:gd name="connsiteX3340" fmla="*/ 2480742 w 3540888"/>
              <a:gd name="connsiteY3340" fmla="*/ 3363271 h 3540887"/>
              <a:gd name="connsiteX3341" fmla="*/ 2485482 w 3540888"/>
              <a:gd name="connsiteY3341" fmla="*/ 3359827 h 3540887"/>
              <a:gd name="connsiteX3342" fmla="*/ 2487778 w 3540888"/>
              <a:gd name="connsiteY3342" fmla="*/ 3375856 h 3540887"/>
              <a:gd name="connsiteX3343" fmla="*/ 2506166 w 3540888"/>
              <a:gd name="connsiteY3343" fmla="*/ 3375856 h 3540887"/>
              <a:gd name="connsiteX3344" fmla="*/ 2506166 w 3540888"/>
              <a:gd name="connsiteY3344" fmla="*/ 3363833 h 3540887"/>
              <a:gd name="connsiteX3345" fmla="*/ 2510761 w 3540888"/>
              <a:gd name="connsiteY3345" fmla="*/ 3367842 h 3540887"/>
              <a:gd name="connsiteX3346" fmla="*/ 2506166 w 3540888"/>
              <a:gd name="connsiteY3346" fmla="*/ 3375856 h 3540887"/>
              <a:gd name="connsiteX3347" fmla="*/ 2510735 w 3540888"/>
              <a:gd name="connsiteY3347" fmla="*/ 3377114 h 3540887"/>
              <a:gd name="connsiteX3348" fmla="*/ 2523245 w 3540888"/>
              <a:gd name="connsiteY3348" fmla="*/ 3371088 h 3540887"/>
              <a:gd name="connsiteX3349" fmla="*/ 2520241 w 3540888"/>
              <a:gd name="connsiteY3349" fmla="*/ 3369342 h 3540887"/>
              <a:gd name="connsiteX3350" fmla="*/ 2517657 w 3540888"/>
              <a:gd name="connsiteY3350" fmla="*/ 3363832 h 3540887"/>
              <a:gd name="connsiteX3351" fmla="*/ 2524550 w 3540888"/>
              <a:gd name="connsiteY3351" fmla="*/ 3351814 h 3540887"/>
              <a:gd name="connsiteX3352" fmla="*/ 2524549 w 3540888"/>
              <a:gd name="connsiteY3352" fmla="*/ 3339791 h 3540887"/>
              <a:gd name="connsiteX3353" fmla="*/ 2517657 w 3540888"/>
              <a:gd name="connsiteY3353" fmla="*/ 3343800 h 3540887"/>
              <a:gd name="connsiteX3354" fmla="*/ 2513058 w 3540888"/>
              <a:gd name="connsiteY3354" fmla="*/ 3315748 h 3540887"/>
              <a:gd name="connsiteX3355" fmla="*/ 2522252 w 3540888"/>
              <a:gd name="connsiteY3355" fmla="*/ 3319753 h 3540887"/>
              <a:gd name="connsiteX3356" fmla="*/ 2519953 w 3540888"/>
              <a:gd name="connsiteY3356" fmla="*/ 3307734 h 3540887"/>
              <a:gd name="connsiteX3357" fmla="*/ 2529148 w 3540888"/>
              <a:gd name="connsiteY3357" fmla="*/ 3291705 h 3540887"/>
              <a:gd name="connsiteX3358" fmla="*/ 2529148 w 3540888"/>
              <a:gd name="connsiteY3358" fmla="*/ 3275677 h 3540887"/>
              <a:gd name="connsiteX3359" fmla="*/ 2542936 w 3540888"/>
              <a:gd name="connsiteY3359" fmla="*/ 3279681 h 3540887"/>
              <a:gd name="connsiteX3360" fmla="*/ 2542936 w 3540888"/>
              <a:gd name="connsiteY3360" fmla="*/ 3263654 h 3540887"/>
              <a:gd name="connsiteX3361" fmla="*/ 2536041 w 3540888"/>
              <a:gd name="connsiteY3361" fmla="*/ 3255640 h 3540887"/>
              <a:gd name="connsiteX3362" fmla="*/ 2547532 w 3540888"/>
              <a:gd name="connsiteY3362" fmla="*/ 3251630 h 3540887"/>
              <a:gd name="connsiteX3363" fmla="*/ 2552128 w 3540888"/>
              <a:gd name="connsiteY3363" fmla="*/ 3275677 h 3540887"/>
              <a:gd name="connsiteX3364" fmla="*/ 2556727 w 3540888"/>
              <a:gd name="connsiteY3364" fmla="*/ 3267662 h 3540887"/>
              <a:gd name="connsiteX3365" fmla="*/ 2554428 w 3540888"/>
              <a:gd name="connsiteY3365" fmla="*/ 3239611 h 3540887"/>
              <a:gd name="connsiteX3366" fmla="*/ 2561323 w 3540888"/>
              <a:gd name="connsiteY3366" fmla="*/ 3227588 h 3540887"/>
              <a:gd name="connsiteX3367" fmla="*/ 2561323 w 3540888"/>
              <a:gd name="connsiteY3367" fmla="*/ 3259645 h 3540887"/>
              <a:gd name="connsiteX3368" fmla="*/ 2570515 w 3540888"/>
              <a:gd name="connsiteY3368" fmla="*/ 3259645 h 3540887"/>
              <a:gd name="connsiteX3369" fmla="*/ 2579707 w 3540888"/>
              <a:gd name="connsiteY3369" fmla="*/ 3291705 h 3540887"/>
              <a:gd name="connsiteX3370" fmla="*/ 2582006 w 3540888"/>
              <a:gd name="connsiteY3370" fmla="*/ 3279681 h 3540887"/>
              <a:gd name="connsiteX3371" fmla="*/ 2586602 w 3540888"/>
              <a:gd name="connsiteY3371" fmla="*/ 3295709 h 3540887"/>
              <a:gd name="connsiteX3372" fmla="*/ 2582006 w 3540888"/>
              <a:gd name="connsiteY3372" fmla="*/ 3299720 h 3540887"/>
              <a:gd name="connsiteX3373" fmla="*/ 2595794 w 3540888"/>
              <a:gd name="connsiteY3373" fmla="*/ 3311739 h 3540887"/>
              <a:gd name="connsiteX3374" fmla="*/ 2591988 w 3540888"/>
              <a:gd name="connsiteY3374" fmla="*/ 3317000 h 3540887"/>
              <a:gd name="connsiteX3375" fmla="*/ 2589869 w 3540888"/>
              <a:gd name="connsiteY3375" fmla="*/ 3320384 h 3540887"/>
              <a:gd name="connsiteX3376" fmla="*/ 2589173 w 3540888"/>
              <a:gd name="connsiteY3376" fmla="*/ 3317736 h 3540887"/>
              <a:gd name="connsiteX3377" fmla="*/ 2583772 w 3540888"/>
              <a:gd name="connsiteY3377" fmla="*/ 3319300 h 3540887"/>
              <a:gd name="connsiteX3378" fmla="*/ 2586105 w 3540888"/>
              <a:gd name="connsiteY3378" fmla="*/ 3325222 h 3540887"/>
              <a:gd name="connsiteX3379" fmla="*/ 2583514 w 3540888"/>
              <a:gd name="connsiteY3379" fmla="*/ 3327520 h 3540887"/>
              <a:gd name="connsiteX3380" fmla="*/ 2579707 w 3540888"/>
              <a:gd name="connsiteY3380" fmla="*/ 3323763 h 3540887"/>
              <a:gd name="connsiteX3381" fmla="*/ 2582006 w 3540888"/>
              <a:gd name="connsiteY3381" fmla="*/ 3311739 h 3540887"/>
              <a:gd name="connsiteX3382" fmla="*/ 2572815 w 3540888"/>
              <a:gd name="connsiteY3382" fmla="*/ 3307734 h 3540887"/>
              <a:gd name="connsiteX3383" fmla="*/ 2572815 w 3540888"/>
              <a:gd name="connsiteY3383" fmla="*/ 3323762 h 3540887"/>
              <a:gd name="connsiteX3384" fmla="*/ 2575111 w 3540888"/>
              <a:gd name="connsiteY3384" fmla="*/ 3327772 h 3540887"/>
              <a:gd name="connsiteX3385" fmla="*/ 2565919 w 3540888"/>
              <a:gd name="connsiteY3385" fmla="*/ 3343800 h 3540887"/>
              <a:gd name="connsiteX3386" fmla="*/ 2567652 w 3540888"/>
              <a:gd name="connsiteY3386" fmla="*/ 3349696 h 3540887"/>
              <a:gd name="connsiteX3387" fmla="*/ 2604246 w 3540888"/>
              <a:gd name="connsiteY3387" fmla="*/ 3332068 h 3540887"/>
              <a:gd name="connsiteX3388" fmla="*/ 2602690 w 3540888"/>
              <a:gd name="connsiteY3388" fmla="*/ 3327771 h 3540887"/>
              <a:gd name="connsiteX3389" fmla="*/ 2604988 w 3540888"/>
              <a:gd name="connsiteY3389" fmla="*/ 3315748 h 3540887"/>
              <a:gd name="connsiteX3390" fmla="*/ 2607285 w 3540888"/>
              <a:gd name="connsiteY3390" fmla="*/ 3326267 h 3540887"/>
              <a:gd name="connsiteX3391" fmla="*/ 2608072 w 3540888"/>
              <a:gd name="connsiteY3391" fmla="*/ 3330225 h 3540887"/>
              <a:gd name="connsiteX3392" fmla="*/ 2608655 w 3540888"/>
              <a:gd name="connsiteY3392" fmla="*/ 3329944 h 3540887"/>
              <a:gd name="connsiteX3393" fmla="*/ 2609585 w 3540888"/>
              <a:gd name="connsiteY3393" fmla="*/ 3327771 h 3540887"/>
              <a:gd name="connsiteX3394" fmla="*/ 2607286 w 3540888"/>
              <a:gd name="connsiteY3394" fmla="*/ 3307734 h 3540887"/>
              <a:gd name="connsiteX3395" fmla="*/ 2600394 w 3540888"/>
              <a:gd name="connsiteY3395" fmla="*/ 3307734 h 3540887"/>
              <a:gd name="connsiteX3396" fmla="*/ 2611881 w 3540888"/>
              <a:gd name="connsiteY3396" fmla="*/ 3307733 h 3540887"/>
              <a:gd name="connsiteX3397" fmla="*/ 2607286 w 3540888"/>
              <a:gd name="connsiteY3397" fmla="*/ 3287696 h 3540887"/>
              <a:gd name="connsiteX3398" fmla="*/ 2616481 w 3540888"/>
              <a:gd name="connsiteY3398" fmla="*/ 3275677 h 3540887"/>
              <a:gd name="connsiteX3399" fmla="*/ 2623373 w 3540888"/>
              <a:gd name="connsiteY3399" fmla="*/ 3287696 h 3540887"/>
              <a:gd name="connsiteX3400" fmla="*/ 2614181 w 3540888"/>
              <a:gd name="connsiteY3400" fmla="*/ 3291705 h 3540887"/>
              <a:gd name="connsiteX3401" fmla="*/ 2614181 w 3540888"/>
              <a:gd name="connsiteY3401" fmla="*/ 3307734 h 3540887"/>
              <a:gd name="connsiteX3402" fmla="*/ 2621076 w 3540888"/>
              <a:gd name="connsiteY3402" fmla="*/ 3308234 h 3540887"/>
              <a:gd name="connsiteX3403" fmla="*/ 2621076 w 3540888"/>
              <a:gd name="connsiteY3403" fmla="*/ 3323113 h 3540887"/>
              <a:gd name="connsiteX3404" fmla="*/ 2621648 w 3540888"/>
              <a:gd name="connsiteY3404" fmla="*/ 3322766 h 3540887"/>
              <a:gd name="connsiteX3405" fmla="*/ 2624631 w 3540888"/>
              <a:gd name="connsiteY3405" fmla="*/ 3317564 h 3540887"/>
              <a:gd name="connsiteX3406" fmla="*/ 2627987 w 3540888"/>
              <a:gd name="connsiteY3406" fmla="*/ 3318915 h 3540887"/>
              <a:gd name="connsiteX3407" fmla="*/ 2644324 w 3540888"/>
              <a:gd name="connsiteY3407" fmla="*/ 3308990 h 3540887"/>
              <a:gd name="connsiteX3408" fmla="*/ 2644059 w 3540888"/>
              <a:gd name="connsiteY3408" fmla="*/ 3299720 h 3540887"/>
              <a:gd name="connsiteX3409" fmla="*/ 2648655 w 3540888"/>
              <a:gd name="connsiteY3409" fmla="*/ 3303724 h 3540887"/>
              <a:gd name="connsiteX3410" fmla="*/ 2653252 w 3540888"/>
              <a:gd name="connsiteY3410" fmla="*/ 3279682 h 3540887"/>
              <a:gd name="connsiteX3411" fmla="*/ 2650952 w 3540888"/>
              <a:gd name="connsiteY3411" fmla="*/ 3275677 h 3540887"/>
              <a:gd name="connsiteX3412" fmla="*/ 2662444 w 3540888"/>
              <a:gd name="connsiteY3412" fmla="*/ 3283692 h 3540887"/>
              <a:gd name="connsiteX3413" fmla="*/ 2662279 w 3540888"/>
              <a:gd name="connsiteY3413" fmla="*/ 3298082 h 3540887"/>
              <a:gd name="connsiteX3414" fmla="*/ 2676491 w 3540888"/>
              <a:gd name="connsiteY3414" fmla="*/ 3289448 h 3540887"/>
              <a:gd name="connsiteX3415" fmla="*/ 2677382 w 3540888"/>
              <a:gd name="connsiteY3415" fmla="*/ 3281686 h 3540887"/>
              <a:gd name="connsiteX3416" fmla="*/ 2680830 w 3540888"/>
              <a:gd name="connsiteY3416" fmla="*/ 3251630 h 3540887"/>
              <a:gd name="connsiteX3417" fmla="*/ 2673934 w 3540888"/>
              <a:gd name="connsiteY3417" fmla="*/ 3259645 h 3540887"/>
              <a:gd name="connsiteX3418" fmla="*/ 2678530 w 3540888"/>
              <a:gd name="connsiteY3418" fmla="*/ 3243616 h 3540887"/>
              <a:gd name="connsiteX3419" fmla="*/ 2673934 w 3540888"/>
              <a:gd name="connsiteY3419" fmla="*/ 3239611 h 3540887"/>
              <a:gd name="connsiteX3420" fmla="*/ 2678530 w 3540888"/>
              <a:gd name="connsiteY3420" fmla="*/ 3235602 h 3540887"/>
              <a:gd name="connsiteX3421" fmla="*/ 2673934 w 3540888"/>
              <a:gd name="connsiteY3421" fmla="*/ 3215568 h 3540887"/>
              <a:gd name="connsiteX3422" fmla="*/ 2673934 w 3540888"/>
              <a:gd name="connsiteY3422" fmla="*/ 3187517 h 3540887"/>
              <a:gd name="connsiteX3423" fmla="*/ 2675614 w 3540888"/>
              <a:gd name="connsiteY3423" fmla="*/ 3173851 h 3540887"/>
              <a:gd name="connsiteX3424" fmla="*/ 2682075 w 3540888"/>
              <a:gd name="connsiteY3424" fmla="*/ 3179949 h 3540887"/>
              <a:gd name="connsiteX3425" fmla="*/ 2680830 w 3540888"/>
              <a:gd name="connsiteY3425" fmla="*/ 3191523 h 3540887"/>
              <a:gd name="connsiteX3426" fmla="*/ 2685714 w 3540888"/>
              <a:gd name="connsiteY3426" fmla="*/ 3187078 h 3540887"/>
              <a:gd name="connsiteX3427" fmla="*/ 2686543 w 3540888"/>
              <a:gd name="connsiteY3427" fmla="*/ 3179527 h 3540887"/>
              <a:gd name="connsiteX3428" fmla="*/ 2692267 w 3540888"/>
              <a:gd name="connsiteY3428" fmla="*/ 3175520 h 3540887"/>
              <a:gd name="connsiteX3429" fmla="*/ 2686770 w 3540888"/>
              <a:gd name="connsiteY3429" fmla="*/ 3177456 h 3540887"/>
              <a:gd name="connsiteX3430" fmla="*/ 2687150 w 3540888"/>
              <a:gd name="connsiteY3430" fmla="*/ 3173992 h 3540887"/>
              <a:gd name="connsiteX3431" fmla="*/ 2683130 w 3540888"/>
              <a:gd name="connsiteY3431" fmla="*/ 3159466 h 3540887"/>
              <a:gd name="connsiteX3432" fmla="*/ 2690022 w 3540888"/>
              <a:gd name="connsiteY3432" fmla="*/ 3155461 h 3540887"/>
              <a:gd name="connsiteX3433" fmla="*/ 2692322 w 3540888"/>
              <a:gd name="connsiteY3433" fmla="*/ 3143437 h 3540887"/>
              <a:gd name="connsiteX3434" fmla="*/ 2687726 w 3540888"/>
              <a:gd name="connsiteY3434" fmla="*/ 3139429 h 3540887"/>
              <a:gd name="connsiteX3435" fmla="*/ 2694618 w 3540888"/>
              <a:gd name="connsiteY3435" fmla="*/ 3131414 h 3540887"/>
              <a:gd name="connsiteX3436" fmla="*/ 2693130 w 3540888"/>
              <a:gd name="connsiteY3436" fmla="*/ 3114728 h 3540887"/>
              <a:gd name="connsiteX3437" fmla="*/ 2694877 w 3540888"/>
              <a:gd name="connsiteY3437" fmla="*/ 3119580 h 3540887"/>
              <a:gd name="connsiteX3438" fmla="*/ 2697950 w 3540888"/>
              <a:gd name="connsiteY3438" fmla="*/ 3113081 h 3540887"/>
              <a:gd name="connsiteX3439" fmla="*/ 2692706 w 3540888"/>
              <a:gd name="connsiteY3439" fmla="*/ 3109965 h 3540887"/>
              <a:gd name="connsiteX3440" fmla="*/ 2692608 w 3540888"/>
              <a:gd name="connsiteY3440" fmla="*/ 3108875 h 3540887"/>
              <a:gd name="connsiteX3441" fmla="*/ 2692322 w 3540888"/>
              <a:gd name="connsiteY3441" fmla="*/ 3083329 h 3540887"/>
              <a:gd name="connsiteX3442" fmla="*/ 2685427 w 3540888"/>
              <a:gd name="connsiteY3442" fmla="*/ 3071305 h 3540887"/>
              <a:gd name="connsiteX3443" fmla="*/ 2685427 w 3540888"/>
              <a:gd name="connsiteY3443" fmla="*/ 3051273 h 3540887"/>
              <a:gd name="connsiteX3444" fmla="*/ 2690023 w 3540888"/>
              <a:gd name="connsiteY3444" fmla="*/ 3047264 h 3540887"/>
              <a:gd name="connsiteX3445" fmla="*/ 2687726 w 3540888"/>
              <a:gd name="connsiteY3445" fmla="*/ 3027226 h 3540887"/>
              <a:gd name="connsiteX3446" fmla="*/ 2696918 w 3540888"/>
              <a:gd name="connsiteY3446" fmla="*/ 3031234 h 3540887"/>
              <a:gd name="connsiteX3447" fmla="*/ 2699217 w 3540888"/>
              <a:gd name="connsiteY3447" fmla="*/ 3019212 h 3540887"/>
              <a:gd name="connsiteX3448" fmla="*/ 2690022 w 3540888"/>
              <a:gd name="connsiteY3448" fmla="*/ 3019212 h 3540887"/>
              <a:gd name="connsiteX3449" fmla="*/ 2691265 w 3540888"/>
              <a:gd name="connsiteY3449" fmla="*/ 3015119 h 3540887"/>
              <a:gd name="connsiteX3450" fmla="*/ 2691074 w 3540888"/>
              <a:gd name="connsiteY3450" fmla="*/ 3019247 h 3540887"/>
              <a:gd name="connsiteX3451" fmla="*/ 2693729 w 3540888"/>
              <a:gd name="connsiteY3451" fmla="*/ 3010828 h 3540887"/>
              <a:gd name="connsiteX3452" fmla="*/ 2696918 w 3540888"/>
              <a:gd name="connsiteY3452" fmla="*/ 3011198 h 3540887"/>
              <a:gd name="connsiteX3453" fmla="*/ 2700805 w 3540888"/>
              <a:gd name="connsiteY3453" fmla="*/ 2997052 h 3540887"/>
              <a:gd name="connsiteX3454" fmla="*/ 2702008 w 3540888"/>
              <a:gd name="connsiteY3454" fmla="*/ 2999724 h 3540887"/>
              <a:gd name="connsiteX3455" fmla="*/ 2703839 w 3540888"/>
              <a:gd name="connsiteY3455" fmla="*/ 2999596 h 3540887"/>
              <a:gd name="connsiteX3456" fmla="*/ 2702360 w 3540888"/>
              <a:gd name="connsiteY3456" fmla="*/ 3007851 h 3540887"/>
              <a:gd name="connsiteX3457" fmla="*/ 2698872 w 3540888"/>
              <a:gd name="connsiteY3457" fmla="*/ 3012171 h 3540887"/>
              <a:gd name="connsiteX3458" fmla="*/ 2718628 w 3540888"/>
              <a:gd name="connsiteY3458" fmla="*/ 3012320 h 3540887"/>
              <a:gd name="connsiteX3459" fmla="*/ 2724012 w 3540888"/>
              <a:gd name="connsiteY3459" fmla="*/ 3011457 h 3540887"/>
              <a:gd name="connsiteX3460" fmla="*/ 2722674 w 3540888"/>
              <a:gd name="connsiteY3460" fmla="*/ 3016126 h 3540887"/>
              <a:gd name="connsiteX3461" fmla="*/ 2738761 w 3540888"/>
              <a:gd name="connsiteY3461" fmla="*/ 3052192 h 3540887"/>
              <a:gd name="connsiteX3462" fmla="*/ 2731865 w 3540888"/>
              <a:gd name="connsiteY3462" fmla="*/ 3044177 h 3540887"/>
              <a:gd name="connsiteX3463" fmla="*/ 2724970 w 3540888"/>
              <a:gd name="connsiteY3463" fmla="*/ 3052192 h 3540887"/>
              <a:gd name="connsiteX3464" fmla="*/ 2734165 w 3540888"/>
              <a:gd name="connsiteY3464" fmla="*/ 3068220 h 3540887"/>
              <a:gd name="connsiteX3465" fmla="*/ 2731865 w 3540888"/>
              <a:gd name="connsiteY3465" fmla="*/ 3080243 h 3540887"/>
              <a:gd name="connsiteX3466" fmla="*/ 2741057 w 3540888"/>
              <a:gd name="connsiteY3466" fmla="*/ 3112299 h 3540887"/>
              <a:gd name="connsiteX3467" fmla="*/ 2747953 w 3540888"/>
              <a:gd name="connsiteY3467" fmla="*/ 3104286 h 3540887"/>
              <a:gd name="connsiteX3468" fmla="*/ 2747953 w 3540888"/>
              <a:gd name="connsiteY3468" fmla="*/ 3128328 h 3540887"/>
              <a:gd name="connsiteX3469" fmla="*/ 2752549 w 3540888"/>
              <a:gd name="connsiteY3469" fmla="*/ 3112299 h 3540887"/>
              <a:gd name="connsiteX3470" fmla="*/ 2757145 w 3540888"/>
              <a:gd name="connsiteY3470" fmla="*/ 3120314 h 3540887"/>
              <a:gd name="connsiteX3471" fmla="*/ 2750251 w 3540888"/>
              <a:gd name="connsiteY3471" fmla="*/ 3128328 h 3540887"/>
              <a:gd name="connsiteX3472" fmla="*/ 2759444 w 3540888"/>
              <a:gd name="connsiteY3472" fmla="*/ 3136342 h 3540887"/>
              <a:gd name="connsiteX3473" fmla="*/ 2759444 w 3540888"/>
              <a:gd name="connsiteY3473" fmla="*/ 3120314 h 3540887"/>
              <a:gd name="connsiteX3474" fmla="*/ 2766339 w 3540888"/>
              <a:gd name="connsiteY3474" fmla="*/ 3136341 h 3540887"/>
              <a:gd name="connsiteX3475" fmla="*/ 2766339 w 3540888"/>
              <a:gd name="connsiteY3475" fmla="*/ 3088257 h 3540887"/>
              <a:gd name="connsiteX3476" fmla="*/ 2761744 w 3540888"/>
              <a:gd name="connsiteY3476" fmla="*/ 3072229 h 3540887"/>
              <a:gd name="connsiteX3477" fmla="*/ 2766339 w 3540888"/>
              <a:gd name="connsiteY3477" fmla="*/ 3068220 h 3540887"/>
              <a:gd name="connsiteX3478" fmla="*/ 2761744 w 3540888"/>
              <a:gd name="connsiteY3478" fmla="*/ 3060206 h 3540887"/>
              <a:gd name="connsiteX3479" fmla="*/ 2752549 w 3540888"/>
              <a:gd name="connsiteY3479" fmla="*/ 3080243 h 3540887"/>
              <a:gd name="connsiteX3480" fmla="*/ 2752549 w 3540888"/>
              <a:gd name="connsiteY3480" fmla="*/ 3068220 h 3540887"/>
              <a:gd name="connsiteX3481" fmla="*/ 2747953 w 3540888"/>
              <a:gd name="connsiteY3481" fmla="*/ 3068220 h 3540887"/>
              <a:gd name="connsiteX3482" fmla="*/ 2745656 w 3540888"/>
              <a:gd name="connsiteY3482" fmla="*/ 3056201 h 3540887"/>
              <a:gd name="connsiteX3483" fmla="*/ 2745656 w 3540888"/>
              <a:gd name="connsiteY3483" fmla="*/ 3040168 h 3540887"/>
              <a:gd name="connsiteX3484" fmla="*/ 2757145 w 3540888"/>
              <a:gd name="connsiteY3484" fmla="*/ 3036164 h 3540887"/>
              <a:gd name="connsiteX3485" fmla="*/ 2752549 w 3540888"/>
              <a:gd name="connsiteY3485" fmla="*/ 3044177 h 3540887"/>
              <a:gd name="connsiteX3486" fmla="*/ 2761744 w 3540888"/>
              <a:gd name="connsiteY3486" fmla="*/ 3052192 h 3540887"/>
              <a:gd name="connsiteX3487" fmla="*/ 2766339 w 3540888"/>
              <a:gd name="connsiteY3487" fmla="*/ 3044177 h 3540887"/>
              <a:gd name="connsiteX3488" fmla="*/ 2761744 w 3540888"/>
              <a:gd name="connsiteY3488" fmla="*/ 3032154 h 3540887"/>
              <a:gd name="connsiteX3489" fmla="*/ 2766339 w 3540888"/>
              <a:gd name="connsiteY3489" fmla="*/ 3036163 h 3540887"/>
              <a:gd name="connsiteX3490" fmla="*/ 2766339 w 3540888"/>
              <a:gd name="connsiteY3490" fmla="*/ 3028149 h 3540887"/>
              <a:gd name="connsiteX3491" fmla="*/ 2764040 w 3540888"/>
              <a:gd name="connsiteY3491" fmla="*/ 3024140 h 3540887"/>
              <a:gd name="connsiteX3492" fmla="*/ 2747953 w 3540888"/>
              <a:gd name="connsiteY3492" fmla="*/ 3012121 h 3540887"/>
              <a:gd name="connsiteX3493" fmla="*/ 2757145 w 3540888"/>
              <a:gd name="connsiteY3493" fmla="*/ 3012121 h 3540887"/>
              <a:gd name="connsiteX3494" fmla="*/ 2759444 w 3540888"/>
              <a:gd name="connsiteY3494" fmla="*/ 3020135 h 3540887"/>
              <a:gd name="connsiteX3495" fmla="*/ 2766339 w 3540888"/>
              <a:gd name="connsiteY3495" fmla="*/ 3020135 h 3540887"/>
              <a:gd name="connsiteX3496" fmla="*/ 2759444 w 3540888"/>
              <a:gd name="connsiteY3496" fmla="*/ 3000098 h 3540887"/>
              <a:gd name="connsiteX3497" fmla="*/ 2743356 w 3540888"/>
              <a:gd name="connsiteY3497" fmla="*/ 3004107 h 3540887"/>
              <a:gd name="connsiteX3498" fmla="*/ 2746625 w 3540888"/>
              <a:gd name="connsiteY3498" fmla="*/ 3002665 h 3540887"/>
              <a:gd name="connsiteX3499" fmla="*/ 2746884 w 3540888"/>
              <a:gd name="connsiteY3499" fmla="*/ 2998739 h 3540887"/>
              <a:gd name="connsiteX3500" fmla="*/ 2749350 w 3540888"/>
              <a:gd name="connsiteY3500" fmla="*/ 3000495 h 3540887"/>
              <a:gd name="connsiteX3501" fmla="*/ 2756782 w 3540888"/>
              <a:gd name="connsiteY3501" fmla="*/ 2991824 h 3540887"/>
              <a:gd name="connsiteX3502" fmla="*/ 2780595 w 3540888"/>
              <a:gd name="connsiteY3502" fmla="*/ 2990162 h 3540887"/>
              <a:gd name="connsiteX3503" fmla="*/ 2787338 w 3540888"/>
              <a:gd name="connsiteY3503" fmla="*/ 2985487 h 3540887"/>
              <a:gd name="connsiteX3504" fmla="*/ 2789219 w 3540888"/>
              <a:gd name="connsiteY3504" fmla="*/ 2985604 h 3540887"/>
              <a:gd name="connsiteX3505" fmla="*/ 2789323 w 3540888"/>
              <a:gd name="connsiteY3505" fmla="*/ 2996092 h 3540887"/>
              <a:gd name="connsiteX3506" fmla="*/ 2798514 w 3540888"/>
              <a:gd name="connsiteY3506" fmla="*/ 3000098 h 3540887"/>
              <a:gd name="connsiteX3507" fmla="*/ 2803110 w 3540888"/>
              <a:gd name="connsiteY3507" fmla="*/ 3012121 h 3540887"/>
              <a:gd name="connsiteX3508" fmla="*/ 2805410 w 3540888"/>
              <a:gd name="connsiteY3508" fmla="*/ 3020134 h 3540887"/>
              <a:gd name="connsiteX3509" fmla="*/ 2800814 w 3540888"/>
              <a:gd name="connsiteY3509" fmla="*/ 3036164 h 3540887"/>
              <a:gd name="connsiteX3510" fmla="*/ 2807707 w 3540888"/>
              <a:gd name="connsiteY3510" fmla="*/ 3044177 h 3540887"/>
              <a:gd name="connsiteX3511" fmla="*/ 2807707 w 3540888"/>
              <a:gd name="connsiteY3511" fmla="*/ 3020134 h 3540887"/>
              <a:gd name="connsiteX3512" fmla="*/ 2800814 w 3540888"/>
              <a:gd name="connsiteY3512" fmla="*/ 3000097 h 3540887"/>
              <a:gd name="connsiteX3513" fmla="*/ 2796504 w 3540888"/>
              <a:gd name="connsiteY3513" fmla="*/ 2986073 h 3540887"/>
              <a:gd name="connsiteX3514" fmla="*/ 2796487 w 3540888"/>
              <a:gd name="connsiteY3514" fmla="*/ 2985975 h 3540887"/>
              <a:gd name="connsiteX3515" fmla="*/ 2804659 w 3540888"/>
              <a:gd name="connsiteY3515" fmla="*/ 2985042 h 3540887"/>
              <a:gd name="connsiteX3516" fmla="*/ 2805714 w 3540888"/>
              <a:gd name="connsiteY3516" fmla="*/ 2983552 h 3540887"/>
              <a:gd name="connsiteX3517" fmla="*/ 2807707 w 3540888"/>
              <a:gd name="connsiteY3517" fmla="*/ 2984069 h 3540887"/>
              <a:gd name="connsiteX3518" fmla="*/ 2807707 w 3540888"/>
              <a:gd name="connsiteY3518" fmla="*/ 2996092 h 3540887"/>
              <a:gd name="connsiteX3519" fmla="*/ 2814602 w 3540888"/>
              <a:gd name="connsiteY3519" fmla="*/ 2988078 h 3540887"/>
              <a:gd name="connsiteX3520" fmla="*/ 2816902 w 3540888"/>
              <a:gd name="connsiteY3520" fmla="*/ 3000098 h 3540887"/>
              <a:gd name="connsiteX3521" fmla="*/ 2816900 w 3540888"/>
              <a:gd name="connsiteY3521" fmla="*/ 2990581 h 3540887"/>
              <a:gd name="connsiteX3522" fmla="*/ 2816902 w 3540888"/>
              <a:gd name="connsiteY3522" fmla="*/ 2986093 h 3540887"/>
              <a:gd name="connsiteX3523" fmla="*/ 2818724 w 3540888"/>
              <a:gd name="connsiteY3523" fmla="*/ 2995169 h 3540887"/>
              <a:gd name="connsiteX3524" fmla="*/ 2822490 w 3540888"/>
              <a:gd name="connsiteY3524" fmla="*/ 2983171 h 3540887"/>
              <a:gd name="connsiteX3525" fmla="*/ 2822646 w 3540888"/>
              <a:gd name="connsiteY3525" fmla="*/ 2983318 h 3540887"/>
              <a:gd name="connsiteX3526" fmla="*/ 2826093 w 3540888"/>
              <a:gd name="connsiteY3526" fmla="*/ 2976055 h 3540887"/>
              <a:gd name="connsiteX3527" fmla="*/ 2824107 w 3540888"/>
              <a:gd name="connsiteY3527" fmla="*/ 2976055 h 3540887"/>
              <a:gd name="connsiteX3528" fmla="*/ 2825236 w 3540888"/>
              <a:gd name="connsiteY3528" fmla="*/ 2968139 h 3540887"/>
              <a:gd name="connsiteX3529" fmla="*/ 2825890 w 3540888"/>
              <a:gd name="connsiteY3529" fmla="*/ 2970186 h 3540887"/>
              <a:gd name="connsiteX3530" fmla="*/ 2829523 w 3540888"/>
              <a:gd name="connsiteY3530" fmla="*/ 2974518 h 3540887"/>
              <a:gd name="connsiteX3531" fmla="*/ 2835193 w 3540888"/>
              <a:gd name="connsiteY3531" fmla="*/ 2978198 h 3540887"/>
              <a:gd name="connsiteX3532" fmla="*/ 2876090 w 3540888"/>
              <a:gd name="connsiteY3532" fmla="*/ 2946811 h 3540887"/>
              <a:gd name="connsiteX3533" fmla="*/ 2870068 w 3540888"/>
              <a:gd name="connsiteY3533" fmla="*/ 2935004 h 3540887"/>
              <a:gd name="connsiteX3534" fmla="*/ 2860135 w 3540888"/>
              <a:gd name="connsiteY3534" fmla="*/ 2960152 h 3540887"/>
              <a:gd name="connsiteX3535" fmla="*/ 2849319 w 3540888"/>
              <a:gd name="connsiteY3535" fmla="*/ 2964983 h 3540887"/>
              <a:gd name="connsiteX3536" fmla="*/ 2843649 w 3540888"/>
              <a:gd name="connsiteY3536" fmla="*/ 2961303 h 3540887"/>
              <a:gd name="connsiteX3537" fmla="*/ 2841466 w 3540888"/>
              <a:gd name="connsiteY3537" fmla="*/ 2953304 h 3540887"/>
              <a:gd name="connsiteX3538" fmla="*/ 2859256 w 3540888"/>
              <a:gd name="connsiteY3538" fmla="*/ 2939834 h 3540887"/>
              <a:gd name="connsiteX3539" fmla="*/ 2835267 w 3540888"/>
              <a:gd name="connsiteY3539" fmla="*/ 2937432 h 3540887"/>
              <a:gd name="connsiteX3540" fmla="*/ 2833083 w 3540888"/>
              <a:gd name="connsiteY3540" fmla="*/ 2929433 h 3540887"/>
              <a:gd name="connsiteX3541" fmla="*/ 2825927 w 3540888"/>
              <a:gd name="connsiteY3541" fmla="*/ 2936622 h 3540887"/>
              <a:gd name="connsiteX3542" fmla="*/ 2826093 w 3540888"/>
              <a:gd name="connsiteY3542" fmla="*/ 2935984 h 3540887"/>
              <a:gd name="connsiteX3543" fmla="*/ 2825554 w 3540888"/>
              <a:gd name="connsiteY3543" fmla="*/ 2931277 h 3540887"/>
              <a:gd name="connsiteX3544" fmla="*/ 2825332 w 3540888"/>
              <a:gd name="connsiteY3544" fmla="*/ 2921536 h 3540887"/>
              <a:gd name="connsiteX3545" fmla="*/ 2823732 w 3540888"/>
              <a:gd name="connsiteY3545" fmla="*/ 2912683 h 3540887"/>
              <a:gd name="connsiteX3546" fmla="*/ 2824369 w 3540888"/>
              <a:gd name="connsiteY3546" fmla="*/ 2912939 h 3540887"/>
              <a:gd name="connsiteX3547" fmla="*/ 2828389 w 3540888"/>
              <a:gd name="connsiteY3547" fmla="*/ 2915946 h 3540887"/>
              <a:gd name="connsiteX3548" fmla="*/ 2825648 w 3540888"/>
              <a:gd name="connsiteY3548" fmla="*/ 2903995 h 3540887"/>
              <a:gd name="connsiteX3549" fmla="*/ 2829843 w 3540888"/>
              <a:gd name="connsiteY3549" fmla="*/ 2897051 h 3540887"/>
              <a:gd name="connsiteX3550" fmla="*/ 2830742 w 3540888"/>
              <a:gd name="connsiteY3550" fmla="*/ 2900166 h 3540887"/>
              <a:gd name="connsiteX3551" fmla="*/ 2832413 w 3540888"/>
              <a:gd name="connsiteY3551" fmla="*/ 2907933 h 3540887"/>
              <a:gd name="connsiteX3552" fmla="*/ 2830689 w 3540888"/>
              <a:gd name="connsiteY3552" fmla="*/ 2915947 h 3540887"/>
              <a:gd name="connsiteX3553" fmla="*/ 2837584 w 3540888"/>
              <a:gd name="connsiteY3553" fmla="*/ 2931975 h 3540887"/>
              <a:gd name="connsiteX3554" fmla="*/ 2858268 w 3540888"/>
              <a:gd name="connsiteY3554" fmla="*/ 2931975 h 3540887"/>
              <a:gd name="connsiteX3555" fmla="*/ 2862864 w 3540888"/>
              <a:gd name="connsiteY3555" fmla="*/ 2927966 h 3540887"/>
              <a:gd name="connsiteX3556" fmla="*/ 2860567 w 3540888"/>
              <a:gd name="connsiteY3556" fmla="*/ 2907933 h 3540887"/>
              <a:gd name="connsiteX3557" fmla="*/ 2865164 w 3540888"/>
              <a:gd name="connsiteY3557" fmla="*/ 2911937 h 3540887"/>
              <a:gd name="connsiteX3558" fmla="*/ 2867462 w 3540888"/>
              <a:gd name="connsiteY3558" fmla="*/ 2898415 h 3540887"/>
              <a:gd name="connsiteX3559" fmla="*/ 2868202 w 3540888"/>
              <a:gd name="connsiteY3559" fmla="*/ 2895024 h 3540887"/>
              <a:gd name="connsiteX3560" fmla="*/ 2873979 w 3540888"/>
              <a:gd name="connsiteY3560" fmla="*/ 2898046 h 3540887"/>
              <a:gd name="connsiteX3561" fmla="*/ 2873518 w 3540888"/>
              <a:gd name="connsiteY3561" fmla="*/ 2887372 h 3540887"/>
              <a:gd name="connsiteX3562" fmla="*/ 2878952 w 3540888"/>
              <a:gd name="connsiteY3562" fmla="*/ 2891905 h 3540887"/>
              <a:gd name="connsiteX3563" fmla="*/ 2883547 w 3540888"/>
              <a:gd name="connsiteY3563" fmla="*/ 2935984 h 3540887"/>
              <a:gd name="connsiteX3564" fmla="*/ 2876655 w 3540888"/>
              <a:gd name="connsiteY3564" fmla="*/ 2964031 h 3540887"/>
              <a:gd name="connsiteX3565" fmla="*/ 2883547 w 3540888"/>
              <a:gd name="connsiteY3565" fmla="*/ 2956018 h 3540887"/>
              <a:gd name="connsiteX3566" fmla="*/ 2883547 w 3540888"/>
              <a:gd name="connsiteY3566" fmla="*/ 2972046 h 3540887"/>
              <a:gd name="connsiteX3567" fmla="*/ 2886709 w 3540888"/>
              <a:gd name="connsiteY3567" fmla="*/ 2957521 h 3540887"/>
              <a:gd name="connsiteX3568" fmla="*/ 2887242 w 3540888"/>
              <a:gd name="connsiteY3568" fmla="*/ 2951028 h 3540887"/>
              <a:gd name="connsiteX3569" fmla="*/ 2889458 w 3540888"/>
              <a:gd name="connsiteY3569" fmla="*/ 2957964 h 3540887"/>
              <a:gd name="connsiteX3570" fmla="*/ 2887442 w 3540888"/>
              <a:gd name="connsiteY3570" fmla="*/ 2948579 h 3540887"/>
              <a:gd name="connsiteX3571" fmla="*/ 2888146 w 3540888"/>
              <a:gd name="connsiteY3571" fmla="*/ 2939989 h 3540887"/>
              <a:gd name="connsiteX3572" fmla="*/ 2885847 w 3540888"/>
              <a:gd name="connsiteY3572" fmla="*/ 2923961 h 3540887"/>
              <a:gd name="connsiteX3573" fmla="*/ 2890442 w 3540888"/>
              <a:gd name="connsiteY3573" fmla="*/ 2919952 h 3540887"/>
              <a:gd name="connsiteX3574" fmla="*/ 2893890 w 3540888"/>
              <a:gd name="connsiteY3574" fmla="*/ 2889899 h 3540887"/>
              <a:gd name="connsiteX3575" fmla="*/ 2895263 w 3540888"/>
              <a:gd name="connsiteY3575" fmla="*/ 2877937 h 3540887"/>
              <a:gd name="connsiteX3576" fmla="*/ 2896315 w 3540888"/>
              <a:gd name="connsiteY3576" fmla="*/ 2878144 h 3540887"/>
              <a:gd name="connsiteX3577" fmla="*/ 2902761 w 3540888"/>
              <a:gd name="connsiteY3577" fmla="*/ 2883809 h 3540887"/>
              <a:gd name="connsiteX3578" fmla="*/ 2915583 w 3540888"/>
              <a:gd name="connsiteY3578" fmla="*/ 2882913 h 3540887"/>
              <a:gd name="connsiteX3579" fmla="*/ 2918719 w 3540888"/>
              <a:gd name="connsiteY3579" fmla="*/ 2870466 h 3540887"/>
              <a:gd name="connsiteX3580" fmla="*/ 2922732 w 3540888"/>
              <a:gd name="connsiteY3580" fmla="*/ 2878338 h 3540887"/>
              <a:gd name="connsiteX3581" fmla="*/ 2936858 w 3540888"/>
              <a:gd name="connsiteY3581" fmla="*/ 2865124 h 3540887"/>
              <a:gd name="connsiteX3582" fmla="*/ 2962327 w 3540888"/>
              <a:gd name="connsiteY3582" fmla="*/ 2859270 h 3540887"/>
              <a:gd name="connsiteX3583" fmla="*/ 2964510 w 3540888"/>
              <a:gd name="connsiteY3583" fmla="*/ 2867270 h 3540887"/>
              <a:gd name="connsiteX3584" fmla="*/ 2963807 w 3540888"/>
              <a:gd name="connsiteY3584" fmla="*/ 2851015 h 3540887"/>
              <a:gd name="connsiteX3585" fmla="*/ 2971485 w 3540888"/>
              <a:gd name="connsiteY3585" fmla="*/ 2858631 h 3540887"/>
              <a:gd name="connsiteX3586" fmla="*/ 2972789 w 3540888"/>
              <a:gd name="connsiteY3586" fmla="*/ 2846312 h 3540887"/>
              <a:gd name="connsiteX3587" fmla="*/ 2985611 w 3540888"/>
              <a:gd name="connsiteY3587" fmla="*/ 2845416 h 3540887"/>
              <a:gd name="connsiteX3588" fmla="*/ 3012909 w 3540888"/>
              <a:gd name="connsiteY3588" fmla="*/ 2839434 h 3540887"/>
              <a:gd name="connsiteX3589" fmla="*/ 3025733 w 3540888"/>
              <a:gd name="connsiteY3589" fmla="*/ 2838539 h 3540887"/>
              <a:gd name="connsiteX3590" fmla="*/ 3033762 w 3540888"/>
              <a:gd name="connsiteY3590" fmla="*/ 2854283 h 3540887"/>
              <a:gd name="connsiteX3591" fmla="*/ 3044576 w 3540888"/>
              <a:gd name="connsiteY3591" fmla="*/ 2849452 h 3540887"/>
              <a:gd name="connsiteX3592" fmla="*/ 3066381 w 3540888"/>
              <a:gd name="connsiteY3592" fmla="*/ 2843854 h 3540887"/>
              <a:gd name="connsiteX3593" fmla="*/ 3065077 w 3540888"/>
              <a:gd name="connsiteY3593" fmla="*/ 2856173 h 3540887"/>
              <a:gd name="connsiteX3594" fmla="*/ 3070045 w 3540888"/>
              <a:gd name="connsiteY3594" fmla="*/ 2843598 h 3540887"/>
              <a:gd name="connsiteX3595" fmla="*/ 3077898 w 3540888"/>
              <a:gd name="connsiteY3595" fmla="*/ 2855278 h 3540887"/>
              <a:gd name="connsiteX3596" fmla="*/ 3086354 w 3540888"/>
              <a:gd name="connsiteY3596" fmla="*/ 2838383 h 3540887"/>
              <a:gd name="connsiteX3597" fmla="*/ 3090367 w 3540888"/>
              <a:gd name="connsiteY3597" fmla="*/ 2846255 h 3540887"/>
              <a:gd name="connsiteX3598" fmla="*/ 3095336 w 3540888"/>
              <a:gd name="connsiteY3598" fmla="*/ 2833680 h 3540887"/>
              <a:gd name="connsiteX3599" fmla="*/ 3095687 w 3540888"/>
              <a:gd name="connsiteY3599" fmla="*/ 2841808 h 3540887"/>
              <a:gd name="connsiteX3600" fmla="*/ 3119677 w 3540888"/>
              <a:gd name="connsiteY3600" fmla="*/ 2844209 h 3540887"/>
              <a:gd name="connsiteX3601" fmla="*/ 3120979 w 3540888"/>
              <a:gd name="connsiteY3601" fmla="*/ 2831890 h 3540887"/>
              <a:gd name="connsiteX3602" fmla="*/ 3132850 w 3540888"/>
              <a:gd name="connsiteY3602" fmla="*/ 2851441 h 3540887"/>
              <a:gd name="connsiteX3603" fmla="*/ 3128483 w 3540888"/>
              <a:gd name="connsiteY3603" fmla="*/ 2835442 h 3540887"/>
              <a:gd name="connsiteX3604" fmla="*/ 3133803 w 3540888"/>
              <a:gd name="connsiteY3604" fmla="*/ 2830994 h 3540887"/>
              <a:gd name="connsiteX3605" fmla="*/ 3136338 w 3540888"/>
              <a:gd name="connsiteY3605" fmla="*/ 2847122 h 3540887"/>
              <a:gd name="connsiteX3606" fmla="*/ 3137464 w 3540888"/>
              <a:gd name="connsiteY3606" fmla="*/ 2830739 h 3540887"/>
              <a:gd name="connsiteX3607" fmla="*/ 3139824 w 3540888"/>
              <a:gd name="connsiteY3607" fmla="*/ 2842802 h 3540887"/>
              <a:gd name="connsiteX3608" fmla="*/ 3188576 w 3540888"/>
              <a:gd name="connsiteY3608" fmla="*/ 2823095 h 3540887"/>
              <a:gd name="connsiteX3609" fmla="*/ 3190782 w 3540888"/>
              <a:gd name="connsiteY3609" fmla="*/ 2824159 h 3540887"/>
              <a:gd name="connsiteX3610" fmla="*/ 3238523 w 3540888"/>
              <a:gd name="connsiteY3610" fmla="*/ 2760315 h 3540887"/>
              <a:gd name="connsiteX3611" fmla="*/ 3327204 w 3540888"/>
              <a:gd name="connsiteY3611" fmla="*/ 2614342 h 3540887"/>
              <a:gd name="connsiteX3612" fmla="*/ 3330932 w 3540888"/>
              <a:gd name="connsiteY3612" fmla="*/ 2606604 h 3540887"/>
              <a:gd name="connsiteX3613" fmla="*/ 3330638 w 3540888"/>
              <a:gd name="connsiteY3613" fmla="*/ 2604027 h 3540887"/>
              <a:gd name="connsiteX3614" fmla="*/ 3320296 w 3540888"/>
              <a:gd name="connsiteY3614" fmla="*/ 2597872 h 3540887"/>
              <a:gd name="connsiteX3615" fmla="*/ 3338086 w 3540888"/>
              <a:gd name="connsiteY3615" fmla="*/ 2584402 h 3540887"/>
              <a:gd name="connsiteX3616" fmla="*/ 3335726 w 3540888"/>
              <a:gd name="connsiteY3616" fmla="*/ 2572338 h 3540887"/>
              <a:gd name="connsiteX3617" fmla="*/ 3345440 w 3540888"/>
              <a:gd name="connsiteY3617" fmla="*/ 2568603 h 3540887"/>
              <a:gd name="connsiteX3618" fmla="*/ 3349085 w 3540888"/>
              <a:gd name="connsiteY3618" fmla="*/ 2568921 h 3540887"/>
              <a:gd name="connsiteX3619" fmla="*/ 3352737 w 3540888"/>
              <a:gd name="connsiteY3619" fmla="*/ 2561340 h 3540887"/>
              <a:gd name="connsiteX3620" fmla="*/ 3353517 w 3540888"/>
              <a:gd name="connsiteY3620" fmla="*/ 2558869 h 3540887"/>
              <a:gd name="connsiteX3621" fmla="*/ 3346013 w 3540888"/>
              <a:gd name="connsiteY3621" fmla="*/ 2555316 h 3540887"/>
              <a:gd name="connsiteX3622" fmla="*/ 3355974 w 3540888"/>
              <a:gd name="connsiteY3622" fmla="*/ 2554620 h 3540887"/>
              <a:gd name="connsiteX3623" fmla="*/ 3401757 w 3540888"/>
              <a:gd name="connsiteY3623" fmla="*/ 2459580 h 3540887"/>
              <a:gd name="connsiteX3624" fmla="*/ 3432561 w 3540888"/>
              <a:gd name="connsiteY3624" fmla="*/ 2375417 h 3540887"/>
              <a:gd name="connsiteX3625" fmla="*/ 3431113 w 3540888"/>
              <a:gd name="connsiteY3625" fmla="*/ 2372579 h 3540887"/>
              <a:gd name="connsiteX3626" fmla="*/ 3429859 w 3540888"/>
              <a:gd name="connsiteY3626" fmla="*/ 2370121 h 3540887"/>
              <a:gd name="connsiteX3627" fmla="*/ 3432996 w 3540888"/>
              <a:gd name="connsiteY3627" fmla="*/ 2357674 h 3540887"/>
              <a:gd name="connsiteX3628" fmla="*/ 3427326 w 3540888"/>
              <a:gd name="connsiteY3628" fmla="*/ 2353992 h 3540887"/>
              <a:gd name="connsiteX3629" fmla="*/ 3430636 w 3540888"/>
              <a:gd name="connsiteY3629" fmla="*/ 2345607 h 3540887"/>
              <a:gd name="connsiteX3630" fmla="*/ 3434475 w 3540888"/>
              <a:gd name="connsiteY3630" fmla="*/ 2349416 h 3540887"/>
              <a:gd name="connsiteX3631" fmla="*/ 3436659 w 3540888"/>
              <a:gd name="connsiteY3631" fmla="*/ 2357419 h 3540887"/>
              <a:gd name="connsiteX3632" fmla="*/ 3437788 w 3540888"/>
              <a:gd name="connsiteY3632" fmla="*/ 2341035 h 3540887"/>
              <a:gd name="connsiteX3633" fmla="*/ 3422959 w 3540888"/>
              <a:gd name="connsiteY3633" fmla="*/ 2337993 h 3540887"/>
              <a:gd name="connsiteX3634" fmla="*/ 3421654 w 3540888"/>
              <a:gd name="connsiteY3634" fmla="*/ 2350312 h 3540887"/>
              <a:gd name="connsiteX3635" fmla="*/ 3405169 w 3540888"/>
              <a:gd name="connsiteY3635" fmla="*/ 2351463 h 3540887"/>
              <a:gd name="connsiteX3636" fmla="*/ 3406297 w 3540888"/>
              <a:gd name="connsiteY3636" fmla="*/ 2335080 h 3540887"/>
              <a:gd name="connsiteX3637" fmla="*/ 3413798 w 3540888"/>
              <a:gd name="connsiteY3637" fmla="*/ 2338632 h 3540887"/>
              <a:gd name="connsiteX3638" fmla="*/ 3413623 w 3540888"/>
              <a:gd name="connsiteY3638" fmla="*/ 2334568 h 3540887"/>
              <a:gd name="connsiteX3639" fmla="*/ 3409082 w 3540888"/>
              <a:gd name="connsiteY3639" fmla="*/ 2314508 h 3540887"/>
              <a:gd name="connsiteX3640" fmla="*/ 3411439 w 3540888"/>
              <a:gd name="connsiteY3640" fmla="*/ 2326570 h 3540887"/>
              <a:gd name="connsiteX3641" fmla="*/ 3416583 w 3540888"/>
              <a:gd name="connsiteY3641" fmla="*/ 2318058 h 3540887"/>
              <a:gd name="connsiteX3642" fmla="*/ 3408378 w 3540888"/>
              <a:gd name="connsiteY3642" fmla="*/ 2298253 h 3540887"/>
              <a:gd name="connsiteX3643" fmla="*/ 3405242 w 3540888"/>
              <a:gd name="connsiteY3643" fmla="*/ 2310698 h 3540887"/>
              <a:gd name="connsiteX3644" fmla="*/ 3404538 w 3540888"/>
              <a:gd name="connsiteY3644" fmla="*/ 2294443 h 3540887"/>
              <a:gd name="connsiteX3645" fmla="*/ 3403410 w 3540888"/>
              <a:gd name="connsiteY3645" fmla="*/ 2310826 h 3540887"/>
              <a:gd name="connsiteX3646" fmla="*/ 3399042 w 3540888"/>
              <a:gd name="connsiteY3646" fmla="*/ 2294827 h 3540887"/>
              <a:gd name="connsiteX3647" fmla="*/ 3395202 w 3540888"/>
              <a:gd name="connsiteY3647" fmla="*/ 2291018 h 3540887"/>
              <a:gd name="connsiteX3648" fmla="*/ 3396859 w 3540888"/>
              <a:gd name="connsiteY3648" fmla="*/ 2286829 h 3540887"/>
              <a:gd name="connsiteX3649" fmla="*/ 3415352 w 3540888"/>
              <a:gd name="connsiteY3649" fmla="*/ 2289611 h 3540887"/>
              <a:gd name="connsiteX3650" fmla="*/ 3415001 w 3540888"/>
              <a:gd name="connsiteY3650" fmla="*/ 2281485 h 3540887"/>
              <a:gd name="connsiteX3651" fmla="*/ 3420848 w 3540888"/>
              <a:gd name="connsiteY3651" fmla="*/ 2289227 h 3540887"/>
              <a:gd name="connsiteX3652" fmla="*/ 3424336 w 3540888"/>
              <a:gd name="connsiteY3652" fmla="*/ 2284911 h 3540887"/>
              <a:gd name="connsiteX3653" fmla="*/ 3421977 w 3540888"/>
              <a:gd name="connsiteY3653" fmla="*/ 2272844 h 3540887"/>
              <a:gd name="connsiteX3654" fmla="*/ 3434799 w 3540888"/>
              <a:gd name="connsiteY3654" fmla="*/ 2271949 h 3540887"/>
              <a:gd name="connsiteX3655" fmla="*/ 3437509 w 3540888"/>
              <a:gd name="connsiteY3655" fmla="*/ 2292141 h 3540887"/>
              <a:gd name="connsiteX3656" fmla="*/ 3419368 w 3540888"/>
              <a:gd name="connsiteY3656" fmla="*/ 2297485 h 3540887"/>
              <a:gd name="connsiteX3657" fmla="*/ 3427221 w 3540888"/>
              <a:gd name="connsiteY3657" fmla="*/ 2309164 h 3540887"/>
              <a:gd name="connsiteX3658" fmla="*/ 3413696 w 3540888"/>
              <a:gd name="connsiteY3658" fmla="*/ 2293804 h 3540887"/>
              <a:gd name="connsiteX3659" fmla="*/ 3422079 w 3540888"/>
              <a:gd name="connsiteY3659" fmla="*/ 2317673 h 3540887"/>
              <a:gd name="connsiteX3660" fmla="*/ 3413974 w 3540888"/>
              <a:gd name="connsiteY3660" fmla="*/ 2342698 h 3540887"/>
              <a:gd name="connsiteX3661" fmla="*/ 3425919 w 3540888"/>
              <a:gd name="connsiteY3661" fmla="*/ 2321482 h 3540887"/>
              <a:gd name="connsiteX3662" fmla="*/ 3437436 w 3540888"/>
              <a:gd name="connsiteY3662" fmla="*/ 2332905 h 3540887"/>
              <a:gd name="connsiteX3663" fmla="*/ 3436733 w 3540888"/>
              <a:gd name="connsiteY3663" fmla="*/ 2316651 h 3540887"/>
              <a:gd name="connsiteX3664" fmla="*/ 3433069 w 3540888"/>
              <a:gd name="connsiteY3664" fmla="*/ 2316906 h 3540887"/>
              <a:gd name="connsiteX3665" fmla="*/ 3438037 w 3540888"/>
              <a:gd name="connsiteY3665" fmla="*/ 2304332 h 3540887"/>
              <a:gd name="connsiteX3666" fmla="*/ 3441874 w 3540888"/>
              <a:gd name="connsiteY3666" fmla="*/ 2308142 h 3540887"/>
              <a:gd name="connsiteX3667" fmla="*/ 3439166 w 3540888"/>
              <a:gd name="connsiteY3667" fmla="*/ 2287948 h 3540887"/>
              <a:gd name="connsiteX3668" fmla="*/ 3444483 w 3540888"/>
              <a:gd name="connsiteY3668" fmla="*/ 2283505 h 3540887"/>
              <a:gd name="connsiteX3669" fmla="*/ 3448674 w 3540888"/>
              <a:gd name="connsiteY3669" fmla="*/ 2295439 h 3540887"/>
              <a:gd name="connsiteX3670" fmla="*/ 3453643 w 3540888"/>
              <a:gd name="connsiteY3670" fmla="*/ 2282865 h 3540887"/>
              <a:gd name="connsiteX3671" fmla="*/ 3453995 w 3540888"/>
              <a:gd name="connsiteY3671" fmla="*/ 2290991 h 3540887"/>
              <a:gd name="connsiteX3672" fmla="*/ 3458785 w 3540888"/>
              <a:gd name="connsiteY3672" fmla="*/ 2274352 h 3540887"/>
              <a:gd name="connsiteX3673" fmla="*/ 3465557 w 3540888"/>
              <a:gd name="connsiteY3673" fmla="*/ 2275598 h 3540887"/>
              <a:gd name="connsiteX3674" fmla="*/ 3466556 w 3540888"/>
              <a:gd name="connsiteY3674" fmla="*/ 2276447 h 3540887"/>
              <a:gd name="connsiteX3675" fmla="*/ 3473065 w 3540888"/>
              <a:gd name="connsiteY3675" fmla="*/ 2251130 h 3540887"/>
              <a:gd name="connsiteX3676" fmla="*/ 3472383 w 3540888"/>
              <a:gd name="connsiteY3676" fmla="*/ 2248949 h 3540887"/>
              <a:gd name="connsiteX3677" fmla="*/ 3473738 w 3540888"/>
              <a:gd name="connsiteY3677" fmla="*/ 2248515 h 3540887"/>
              <a:gd name="connsiteX3678" fmla="*/ 3475936 w 3540888"/>
              <a:gd name="connsiteY3678" fmla="*/ 2239965 h 3540887"/>
              <a:gd name="connsiteX3679" fmla="*/ 3466362 w 3540888"/>
              <a:gd name="connsiteY3679" fmla="*/ 2237142 h 3540887"/>
              <a:gd name="connsiteX3680" fmla="*/ 3464882 w 3540888"/>
              <a:gd name="connsiteY3680" fmla="*/ 2245394 h 3540887"/>
              <a:gd name="connsiteX3681" fmla="*/ 3452411 w 3540888"/>
              <a:gd name="connsiteY3681" fmla="*/ 2254415 h 3540887"/>
              <a:gd name="connsiteX3682" fmla="*/ 3446212 w 3540888"/>
              <a:gd name="connsiteY3682" fmla="*/ 2238548 h 3540887"/>
              <a:gd name="connsiteX3683" fmla="*/ 3448396 w 3540888"/>
              <a:gd name="connsiteY3683" fmla="*/ 2246545 h 3540887"/>
              <a:gd name="connsiteX3684" fmla="*/ 3442549 w 3540888"/>
              <a:gd name="connsiteY3684" fmla="*/ 2238804 h 3540887"/>
              <a:gd name="connsiteX3685" fmla="*/ 3435751 w 3540888"/>
              <a:gd name="connsiteY3685" fmla="*/ 2251505 h 3540887"/>
              <a:gd name="connsiteX3686" fmla="*/ 3437231 w 3540888"/>
              <a:gd name="connsiteY3686" fmla="*/ 2243248 h 3540887"/>
              <a:gd name="connsiteX3687" fmla="*/ 3426239 w 3540888"/>
              <a:gd name="connsiteY3687" fmla="*/ 2244015 h 3540887"/>
              <a:gd name="connsiteX3688" fmla="*/ 3427543 w 3540888"/>
              <a:gd name="connsiteY3688" fmla="*/ 2231697 h 3540887"/>
              <a:gd name="connsiteX3689" fmla="*/ 3425360 w 3540888"/>
              <a:gd name="connsiteY3689" fmla="*/ 2223699 h 3540887"/>
              <a:gd name="connsiteX3690" fmla="*/ 3420218 w 3540888"/>
              <a:gd name="connsiteY3690" fmla="*/ 2232208 h 3540887"/>
              <a:gd name="connsiteX3691" fmla="*/ 3421937 w 3540888"/>
              <a:gd name="connsiteY3691" fmla="*/ 2236130 h 3540887"/>
              <a:gd name="connsiteX3692" fmla="*/ 3422226 w 3540888"/>
              <a:gd name="connsiteY3692" fmla="*/ 2236145 h 3540887"/>
              <a:gd name="connsiteX3693" fmla="*/ 3422179 w 3540888"/>
              <a:gd name="connsiteY3693" fmla="*/ 2236520 h 3540887"/>
              <a:gd name="connsiteX3694" fmla="*/ 3423937 w 3540888"/>
              <a:gd name="connsiteY3694" fmla="*/ 2238573 h 3540887"/>
              <a:gd name="connsiteX3695" fmla="*/ 3426415 w 3540888"/>
              <a:gd name="connsiteY3695" fmla="*/ 2248079 h 3540887"/>
              <a:gd name="connsiteX3696" fmla="*/ 3422929 w 3540888"/>
              <a:gd name="connsiteY3696" fmla="*/ 2252400 h 3540887"/>
              <a:gd name="connsiteX3697" fmla="*/ 3421204 w 3540888"/>
              <a:gd name="connsiteY3697" fmla="*/ 2244367 h 3540887"/>
              <a:gd name="connsiteX3698" fmla="*/ 3422179 w 3540888"/>
              <a:gd name="connsiteY3698" fmla="*/ 2236520 h 3540887"/>
              <a:gd name="connsiteX3699" fmla="*/ 3422033 w 3540888"/>
              <a:gd name="connsiteY3699" fmla="*/ 2236350 h 3540887"/>
              <a:gd name="connsiteX3700" fmla="*/ 3421937 w 3540888"/>
              <a:gd name="connsiteY3700" fmla="*/ 2236130 h 3540887"/>
              <a:gd name="connsiteX3701" fmla="*/ 3418082 w 3540888"/>
              <a:gd name="connsiteY3701" fmla="*/ 2235925 h 3540887"/>
              <a:gd name="connsiteX3702" fmla="*/ 3416554 w 3540888"/>
              <a:gd name="connsiteY3702" fmla="*/ 2232465 h 3540887"/>
              <a:gd name="connsiteX3703" fmla="*/ 3421699 w 3540888"/>
              <a:gd name="connsiteY3703" fmla="*/ 2223954 h 3540887"/>
              <a:gd name="connsiteX3704" fmla="*/ 3422824 w 3540888"/>
              <a:gd name="connsiteY3704" fmla="*/ 2207572 h 3540887"/>
              <a:gd name="connsiteX3705" fmla="*/ 3417683 w 3540888"/>
              <a:gd name="connsiteY3705" fmla="*/ 2216081 h 3540887"/>
              <a:gd name="connsiteX3706" fmla="*/ 3418034 w 3540888"/>
              <a:gd name="connsiteY3706" fmla="*/ 2224210 h 3540887"/>
              <a:gd name="connsiteX3707" fmla="*/ 3414194 w 3540888"/>
              <a:gd name="connsiteY3707" fmla="*/ 2220402 h 3540887"/>
              <a:gd name="connsiteX3708" fmla="*/ 3414722 w 3540888"/>
              <a:gd name="connsiteY3708" fmla="*/ 2232592 h 3540887"/>
              <a:gd name="connsiteX3709" fmla="*/ 3410706 w 3540888"/>
              <a:gd name="connsiteY3709" fmla="*/ 2224722 h 3540887"/>
              <a:gd name="connsiteX3710" fmla="*/ 3422472 w 3540888"/>
              <a:gd name="connsiteY3710" fmla="*/ 2199442 h 3540887"/>
              <a:gd name="connsiteX3711" fmla="*/ 3421944 w 3540888"/>
              <a:gd name="connsiteY3711" fmla="*/ 2187252 h 3540887"/>
              <a:gd name="connsiteX3712" fmla="*/ 3423953 w 3540888"/>
              <a:gd name="connsiteY3712" fmla="*/ 2191188 h 3540887"/>
              <a:gd name="connsiteX3713" fmla="*/ 3426488 w 3540888"/>
              <a:gd name="connsiteY3713" fmla="*/ 2207316 h 3540887"/>
              <a:gd name="connsiteX3714" fmla="*/ 3440438 w 3540888"/>
              <a:gd name="connsiteY3714" fmla="*/ 2190038 h 3540887"/>
              <a:gd name="connsiteX3715" fmla="*/ 3441918 w 3540888"/>
              <a:gd name="connsiteY3715" fmla="*/ 2181780 h 3540887"/>
              <a:gd name="connsiteX3716" fmla="*/ 3453084 w 3540888"/>
              <a:gd name="connsiteY3716" fmla="*/ 2185078 h 3540887"/>
              <a:gd name="connsiteX3717" fmla="*/ 3453435 w 3540888"/>
              <a:gd name="connsiteY3717" fmla="*/ 2193207 h 3540887"/>
              <a:gd name="connsiteX3718" fmla="*/ 3471401 w 3540888"/>
              <a:gd name="connsiteY3718" fmla="*/ 2183799 h 3540887"/>
              <a:gd name="connsiteX3719" fmla="*/ 3475592 w 3540888"/>
              <a:gd name="connsiteY3719" fmla="*/ 2195733 h 3540887"/>
              <a:gd name="connsiteX3720" fmla="*/ 3473057 w 3540888"/>
              <a:gd name="connsiteY3720" fmla="*/ 2179606 h 3540887"/>
              <a:gd name="connsiteX3721" fmla="*/ 3476721 w 3540888"/>
              <a:gd name="connsiteY3721" fmla="*/ 2179351 h 3540887"/>
              <a:gd name="connsiteX3722" fmla="*/ 3482569 w 3540888"/>
              <a:gd name="connsiteY3722" fmla="*/ 2187096 h 3540887"/>
              <a:gd name="connsiteX3723" fmla="*/ 3486629 w 3540888"/>
              <a:gd name="connsiteY3723" fmla="*/ 2178787 h 3540887"/>
              <a:gd name="connsiteX3724" fmla="*/ 3491278 w 3540888"/>
              <a:gd name="connsiteY3724" fmla="*/ 2180301 h 3540887"/>
              <a:gd name="connsiteX3725" fmla="*/ 3501743 w 3540888"/>
              <a:gd name="connsiteY3725" fmla="*/ 2139598 h 3540887"/>
              <a:gd name="connsiteX3726" fmla="*/ 3501587 w 3540888"/>
              <a:gd name="connsiteY3726" fmla="*/ 2139723 h 3540887"/>
              <a:gd name="connsiteX3727" fmla="*/ 3500605 w 3540888"/>
              <a:gd name="connsiteY3727" fmla="*/ 2136924 h 3540887"/>
              <a:gd name="connsiteX3728" fmla="*/ 3500078 w 3540888"/>
              <a:gd name="connsiteY3728" fmla="*/ 2124733 h 3540887"/>
              <a:gd name="connsiteX3729" fmla="*/ 3491448 w 3540888"/>
              <a:gd name="connsiteY3729" fmla="*/ 2137563 h 3540887"/>
              <a:gd name="connsiteX3730" fmla="*/ 3487317 w 3540888"/>
              <a:gd name="connsiteY3730" fmla="*/ 2122430 h 3540887"/>
              <a:gd name="connsiteX3731" fmla="*/ 3487145 w 3540888"/>
              <a:gd name="connsiteY3731" fmla="*/ 2123044 h 3540887"/>
              <a:gd name="connsiteX3732" fmla="*/ 3487432 w 3540888"/>
              <a:gd name="connsiteY3732" fmla="*/ 2129693 h 3540887"/>
              <a:gd name="connsiteX3733" fmla="*/ 3487784 w 3540888"/>
              <a:gd name="connsiteY3733" fmla="*/ 2137819 h 3540887"/>
              <a:gd name="connsiteX3734" fmla="*/ 3476267 w 3540888"/>
              <a:gd name="connsiteY3734" fmla="*/ 2126396 h 3540887"/>
              <a:gd name="connsiteX3735" fmla="*/ 3474787 w 3540888"/>
              <a:gd name="connsiteY3735" fmla="*/ 2134654 h 3540887"/>
              <a:gd name="connsiteX3736" fmla="*/ 3474259 w 3540888"/>
              <a:gd name="connsiteY3736" fmla="*/ 2122459 h 3540887"/>
              <a:gd name="connsiteX3737" fmla="*/ 3467107 w 3540888"/>
              <a:gd name="connsiteY3737" fmla="*/ 2127036 h 3540887"/>
              <a:gd name="connsiteX3738" fmla="*/ 3475212 w 3540888"/>
              <a:gd name="connsiteY3738" fmla="*/ 2102015 h 3540887"/>
              <a:gd name="connsiteX3739" fmla="*/ 3475564 w 3540888"/>
              <a:gd name="connsiteY3739" fmla="*/ 2110141 h 3540887"/>
              <a:gd name="connsiteX3740" fmla="*/ 3475915 w 3540888"/>
              <a:gd name="connsiteY3740" fmla="*/ 2118270 h 3540887"/>
              <a:gd name="connsiteX3741" fmla="*/ 3481408 w 3540888"/>
              <a:gd name="connsiteY3741" fmla="*/ 2117886 h 3540887"/>
              <a:gd name="connsiteX3742" fmla="*/ 3485600 w 3540888"/>
              <a:gd name="connsiteY3742" fmla="*/ 2129821 h 3540887"/>
              <a:gd name="connsiteX3743" fmla="*/ 3486547 w 3540888"/>
              <a:gd name="connsiteY3743" fmla="*/ 2125170 h 3540887"/>
              <a:gd name="connsiteX3744" fmla="*/ 3487145 w 3540888"/>
              <a:gd name="connsiteY3744" fmla="*/ 2123044 h 3540887"/>
              <a:gd name="connsiteX3745" fmla="*/ 3487080 w 3540888"/>
              <a:gd name="connsiteY3745" fmla="*/ 2121565 h 3540887"/>
              <a:gd name="connsiteX3746" fmla="*/ 3487317 w 3540888"/>
              <a:gd name="connsiteY3746" fmla="*/ 2122430 h 3540887"/>
              <a:gd name="connsiteX3747" fmla="*/ 3488737 w 3540888"/>
              <a:gd name="connsiteY3747" fmla="*/ 2117375 h 3540887"/>
              <a:gd name="connsiteX3748" fmla="*/ 3494233 w 3540888"/>
              <a:gd name="connsiteY3748" fmla="*/ 2116991 h 3540887"/>
              <a:gd name="connsiteX3749" fmla="*/ 3494584 w 3540888"/>
              <a:gd name="connsiteY3749" fmla="*/ 2125117 h 3540887"/>
              <a:gd name="connsiteX3750" fmla="*/ 3499726 w 3540888"/>
              <a:gd name="connsiteY3750" fmla="*/ 2116608 h 3540887"/>
              <a:gd name="connsiteX3751" fmla="*/ 3503381 w 3540888"/>
              <a:gd name="connsiteY3751" fmla="*/ 2121447 h 3540887"/>
              <a:gd name="connsiteX3752" fmla="*/ 3504813 w 3540888"/>
              <a:gd name="connsiteY3752" fmla="*/ 2127658 h 3540887"/>
              <a:gd name="connsiteX3753" fmla="*/ 3504918 w 3540888"/>
              <a:gd name="connsiteY3753" fmla="*/ 2127250 h 3540887"/>
              <a:gd name="connsiteX3754" fmla="*/ 3505036 w 3540888"/>
              <a:gd name="connsiteY3754" fmla="*/ 2126481 h 3540887"/>
              <a:gd name="connsiteX3755" fmla="*/ 3504953 w 3540888"/>
              <a:gd name="connsiteY3755" fmla="*/ 2125923 h 3540887"/>
              <a:gd name="connsiteX3756" fmla="*/ 3505222 w 3540888"/>
              <a:gd name="connsiteY3756" fmla="*/ 2116224 h 3540887"/>
              <a:gd name="connsiteX3757" fmla="*/ 3506672 w 3540888"/>
              <a:gd name="connsiteY3757" fmla="*/ 2115760 h 3540887"/>
              <a:gd name="connsiteX3758" fmla="*/ 3507595 w 3540888"/>
              <a:gd name="connsiteY3758" fmla="*/ 2109714 h 3540887"/>
              <a:gd name="connsiteX3759" fmla="*/ 3503289 w 3540888"/>
              <a:gd name="connsiteY3759" fmla="*/ 2108715 h 3540887"/>
              <a:gd name="connsiteX3760" fmla="*/ 3492225 w 3540888"/>
              <a:gd name="connsiteY3760" fmla="*/ 2113054 h 3540887"/>
              <a:gd name="connsiteX3761" fmla="*/ 3489865 w 3540888"/>
              <a:gd name="connsiteY3761" fmla="*/ 2100992 h 3540887"/>
              <a:gd name="connsiteX3762" fmla="*/ 3488385 w 3540888"/>
              <a:gd name="connsiteY3762" fmla="*/ 2109245 h 3540887"/>
              <a:gd name="connsiteX3763" fmla="*/ 3485073 w 3540888"/>
              <a:gd name="connsiteY3763" fmla="*/ 2117631 h 3540887"/>
              <a:gd name="connsiteX3764" fmla="*/ 3479404 w 3540888"/>
              <a:gd name="connsiteY3764" fmla="*/ 2113949 h 3540887"/>
              <a:gd name="connsiteX3765" fmla="*/ 3477395 w 3540888"/>
              <a:gd name="connsiteY3765" fmla="*/ 2110013 h 3540887"/>
              <a:gd name="connsiteX3766" fmla="*/ 3484193 w 3540888"/>
              <a:gd name="connsiteY3766" fmla="*/ 2097311 h 3540887"/>
              <a:gd name="connsiteX3767" fmla="*/ 3471548 w 3540888"/>
              <a:gd name="connsiteY3767" fmla="*/ 2102271 h 3540887"/>
              <a:gd name="connsiteX3768" fmla="*/ 3464044 w 3540888"/>
              <a:gd name="connsiteY3768" fmla="*/ 2098718 h 3540887"/>
              <a:gd name="connsiteX3769" fmla="*/ 3465349 w 3540888"/>
              <a:gd name="connsiteY3769" fmla="*/ 2086399 h 3540887"/>
              <a:gd name="connsiteX3770" fmla="*/ 3455239 w 3540888"/>
              <a:gd name="connsiteY3770" fmla="*/ 2107483 h 3540887"/>
              <a:gd name="connsiteX3771" fmla="*/ 3434913 w 3540888"/>
              <a:gd name="connsiteY3771" fmla="*/ 2104829 h 3540887"/>
              <a:gd name="connsiteX3772" fmla="*/ 3425756 w 3540888"/>
              <a:gd name="connsiteY3772" fmla="*/ 2105467 h 3540887"/>
              <a:gd name="connsiteX3773" fmla="*/ 3428892 w 3540888"/>
              <a:gd name="connsiteY3773" fmla="*/ 2093022 h 3540887"/>
              <a:gd name="connsiteX3774" fmla="*/ 3423924 w 3540888"/>
              <a:gd name="connsiteY3774" fmla="*/ 2105595 h 3540887"/>
              <a:gd name="connsiteX3775" fmla="*/ 3419908 w 3540888"/>
              <a:gd name="connsiteY3775" fmla="*/ 2097722 h 3540887"/>
              <a:gd name="connsiteX3776" fmla="*/ 3416599 w 3540888"/>
              <a:gd name="connsiteY3776" fmla="*/ 2106107 h 3540887"/>
              <a:gd name="connsiteX3777" fmla="*/ 3418252 w 3540888"/>
              <a:gd name="connsiteY3777" fmla="*/ 2101915 h 3540887"/>
              <a:gd name="connsiteX3778" fmla="*/ 3414063 w 3540888"/>
              <a:gd name="connsiteY3778" fmla="*/ 2089979 h 3540887"/>
              <a:gd name="connsiteX3779" fmla="*/ 3414590 w 3540888"/>
              <a:gd name="connsiteY3779" fmla="*/ 2102170 h 3540887"/>
              <a:gd name="connsiteX3780" fmla="*/ 3402543 w 3540888"/>
              <a:gd name="connsiteY3780" fmla="*/ 2078557 h 3540887"/>
              <a:gd name="connsiteX3781" fmla="*/ 3397577 w 3540888"/>
              <a:gd name="connsiteY3781" fmla="*/ 2091131 h 3540887"/>
              <a:gd name="connsiteX3782" fmla="*/ 3403071 w 3540888"/>
              <a:gd name="connsiteY3782" fmla="*/ 2090747 h 3540887"/>
              <a:gd name="connsiteX3783" fmla="*/ 3410575 w 3540888"/>
              <a:gd name="connsiteY3783" fmla="*/ 2094300 h 3540887"/>
              <a:gd name="connsiteX3784" fmla="*/ 3410750 w 3540888"/>
              <a:gd name="connsiteY3784" fmla="*/ 2098361 h 3540887"/>
              <a:gd name="connsiteX3785" fmla="*/ 3397754 w 3540888"/>
              <a:gd name="connsiteY3785" fmla="*/ 2095195 h 3540887"/>
              <a:gd name="connsiteX3786" fmla="*/ 3399761 w 3540888"/>
              <a:gd name="connsiteY3786" fmla="*/ 2099128 h 3540887"/>
              <a:gd name="connsiteX3787" fmla="*/ 3398105 w 3540888"/>
              <a:gd name="connsiteY3787" fmla="*/ 2103321 h 3540887"/>
              <a:gd name="connsiteX3788" fmla="*/ 3394089 w 3540888"/>
              <a:gd name="connsiteY3788" fmla="*/ 2095451 h 3540887"/>
              <a:gd name="connsiteX3789" fmla="*/ 3387640 w 3540888"/>
              <a:gd name="connsiteY3789" fmla="*/ 2116279 h 3540887"/>
              <a:gd name="connsiteX3790" fmla="*/ 3382323 w 3540888"/>
              <a:gd name="connsiteY3790" fmla="*/ 2120727 h 3540887"/>
              <a:gd name="connsiteX3791" fmla="*/ 3381971 w 3540888"/>
              <a:gd name="connsiteY3791" fmla="*/ 2112598 h 3540887"/>
              <a:gd name="connsiteX3792" fmla="*/ 3381444 w 3540888"/>
              <a:gd name="connsiteY3792" fmla="*/ 2100408 h 3540887"/>
              <a:gd name="connsiteX3793" fmla="*/ 3378132 w 3540888"/>
              <a:gd name="connsiteY3793" fmla="*/ 2108792 h 3540887"/>
              <a:gd name="connsiteX3794" fmla="*/ 3380140 w 3540888"/>
              <a:gd name="connsiteY3794" fmla="*/ 2112725 h 3540887"/>
              <a:gd name="connsiteX3795" fmla="*/ 3372636 w 3540888"/>
              <a:gd name="connsiteY3795" fmla="*/ 2109176 h 3540887"/>
              <a:gd name="connsiteX3796" fmla="*/ 3372988 w 3540888"/>
              <a:gd name="connsiteY3796" fmla="*/ 2117302 h 3540887"/>
              <a:gd name="connsiteX3797" fmla="*/ 3361822 w 3540888"/>
              <a:gd name="connsiteY3797" fmla="*/ 2114004 h 3540887"/>
              <a:gd name="connsiteX3798" fmla="*/ 3368623 w 3540888"/>
              <a:gd name="connsiteY3798" fmla="*/ 2101302 h 3540887"/>
              <a:gd name="connsiteX3799" fmla="*/ 3360943 w 3540888"/>
              <a:gd name="connsiteY3799" fmla="*/ 2093688 h 3540887"/>
              <a:gd name="connsiteX3800" fmla="*/ 3361646 w 3540888"/>
              <a:gd name="connsiteY3800" fmla="*/ 2109943 h 3540887"/>
              <a:gd name="connsiteX3801" fmla="*/ 3355799 w 3540888"/>
              <a:gd name="connsiteY3801" fmla="*/ 2102197 h 3540887"/>
              <a:gd name="connsiteX3802" fmla="*/ 3354672 w 3540888"/>
              <a:gd name="connsiteY3802" fmla="*/ 2118581 h 3540887"/>
              <a:gd name="connsiteX3803" fmla="*/ 3356678 w 3540888"/>
              <a:gd name="connsiteY3803" fmla="*/ 2122517 h 3540887"/>
              <a:gd name="connsiteX3804" fmla="*/ 3362174 w 3540888"/>
              <a:gd name="connsiteY3804" fmla="*/ 2122134 h 3540887"/>
              <a:gd name="connsiteX3805" fmla="*/ 3357029 w 3540888"/>
              <a:gd name="connsiteY3805" fmla="*/ 2130643 h 3540887"/>
              <a:gd name="connsiteX3806" fmla="*/ 3360869 w 3540888"/>
              <a:gd name="connsiteY3806" fmla="*/ 2134452 h 3540887"/>
              <a:gd name="connsiteX3807" fmla="*/ 3355376 w 3540888"/>
              <a:gd name="connsiteY3807" fmla="*/ 2134836 h 3540887"/>
              <a:gd name="connsiteX3808" fmla="*/ 3355903 w 3540888"/>
              <a:gd name="connsiteY3808" fmla="*/ 2147026 h 3540887"/>
              <a:gd name="connsiteX3809" fmla="*/ 3341248 w 3540888"/>
              <a:gd name="connsiteY3809" fmla="*/ 2148049 h 3540887"/>
              <a:gd name="connsiteX3810" fmla="*/ 3338978 w 3540888"/>
              <a:gd name="connsiteY3810" fmla="*/ 2138019 h 3540887"/>
              <a:gd name="connsiteX3811" fmla="*/ 3336763 w 3540888"/>
              <a:gd name="connsiteY3811" fmla="*/ 2128238 h 3540887"/>
              <a:gd name="connsiteX3812" fmla="*/ 3334529 w 3540888"/>
              <a:gd name="connsiteY3812" fmla="*/ 2128075 h 3540887"/>
              <a:gd name="connsiteX3813" fmla="*/ 3331035 w 3540888"/>
              <a:gd name="connsiteY3813" fmla="*/ 2124308 h 3540887"/>
              <a:gd name="connsiteX3814" fmla="*/ 3342025 w 3540888"/>
              <a:gd name="connsiteY3814" fmla="*/ 2123540 h 3540887"/>
              <a:gd name="connsiteX3815" fmla="*/ 3342450 w 3540888"/>
              <a:gd name="connsiteY3815" fmla="*/ 2090902 h 3540887"/>
              <a:gd name="connsiteX3816" fmla="*/ 3339846 w 3540888"/>
              <a:gd name="connsiteY3816" fmla="*/ 2093376 h 3540887"/>
              <a:gd name="connsiteX3817" fmla="*/ 3340794 w 3540888"/>
              <a:gd name="connsiteY3817" fmla="*/ 2095095 h 3540887"/>
              <a:gd name="connsiteX3818" fmla="*/ 3337836 w 3540888"/>
              <a:gd name="connsiteY3818" fmla="*/ 2111606 h 3540887"/>
              <a:gd name="connsiteX3819" fmla="*/ 3330331 w 3540888"/>
              <a:gd name="connsiteY3819" fmla="*/ 2108053 h 3540887"/>
              <a:gd name="connsiteX3820" fmla="*/ 3329754 w 3540888"/>
              <a:gd name="connsiteY3820" fmla="*/ 2103927 h 3540887"/>
              <a:gd name="connsiteX3821" fmla="*/ 3329754 w 3540888"/>
              <a:gd name="connsiteY3821" fmla="*/ 2094843 h 3540887"/>
              <a:gd name="connsiteX3822" fmla="*/ 3331636 w 3540888"/>
              <a:gd name="connsiteY3822" fmla="*/ 2095734 h 3540887"/>
              <a:gd name="connsiteX3823" fmla="*/ 3329754 w 3540888"/>
              <a:gd name="connsiteY3823" fmla="*/ 2090545 h 3540887"/>
              <a:gd name="connsiteX3824" fmla="*/ 3329754 w 3540888"/>
              <a:gd name="connsiteY3824" fmla="*/ 2078493 h 3540887"/>
              <a:gd name="connsiteX3825" fmla="*/ 3325159 w 3540888"/>
              <a:gd name="connsiteY3825" fmla="*/ 2062464 h 3540887"/>
              <a:gd name="connsiteX3826" fmla="*/ 3329754 w 3540888"/>
              <a:gd name="connsiteY3826" fmla="*/ 2058455 h 3540887"/>
              <a:gd name="connsiteX3827" fmla="*/ 3325159 w 3540888"/>
              <a:gd name="connsiteY3827" fmla="*/ 2050441 h 3540887"/>
              <a:gd name="connsiteX3828" fmla="*/ 3315964 w 3540888"/>
              <a:gd name="connsiteY3828" fmla="*/ 2070479 h 3540887"/>
              <a:gd name="connsiteX3829" fmla="*/ 3316827 w 3540888"/>
              <a:gd name="connsiteY3829" fmla="*/ 2062963 h 3540887"/>
              <a:gd name="connsiteX3830" fmla="*/ 3316362 w 3540888"/>
              <a:gd name="connsiteY3830" fmla="*/ 2060536 h 3540887"/>
              <a:gd name="connsiteX3831" fmla="*/ 3317022 w 3540888"/>
              <a:gd name="connsiteY3831" fmla="*/ 2056281 h 3540887"/>
              <a:gd name="connsiteX3832" fmla="*/ 3313498 w 3540888"/>
              <a:gd name="connsiteY3832" fmla="*/ 2056527 h 3540887"/>
              <a:gd name="connsiteX3833" fmla="*/ 3314893 w 3540888"/>
              <a:gd name="connsiteY3833" fmla="*/ 2059983 h 3540887"/>
              <a:gd name="connsiteX3834" fmla="*/ 3312805 w 3540888"/>
              <a:gd name="connsiteY3834" fmla="*/ 2062964 h 3540887"/>
              <a:gd name="connsiteX3835" fmla="*/ 3311763 w 3540888"/>
              <a:gd name="connsiteY3835" fmla="*/ 2063528 h 3540887"/>
              <a:gd name="connsiteX3836" fmla="*/ 3311737 w 3540888"/>
              <a:gd name="connsiteY3836" fmla="*/ 2063196 h 3540887"/>
              <a:gd name="connsiteX3837" fmla="*/ 3311905 w 3540888"/>
              <a:gd name="connsiteY3837" fmla="*/ 2060556 h 3540887"/>
              <a:gd name="connsiteX3838" fmla="*/ 3311549 w 3540888"/>
              <a:gd name="connsiteY3838" fmla="*/ 2060783 h 3540887"/>
              <a:gd name="connsiteX3839" fmla="*/ 3311368 w 3540888"/>
              <a:gd name="connsiteY3839" fmla="*/ 2058455 h 3540887"/>
              <a:gd name="connsiteX3840" fmla="*/ 3309071 w 3540888"/>
              <a:gd name="connsiteY3840" fmla="*/ 2046436 h 3540887"/>
              <a:gd name="connsiteX3841" fmla="*/ 3309071 w 3540888"/>
              <a:gd name="connsiteY3841" fmla="*/ 2030403 h 3540887"/>
              <a:gd name="connsiteX3842" fmla="*/ 3320560 w 3540888"/>
              <a:gd name="connsiteY3842" fmla="*/ 2026399 h 3540887"/>
              <a:gd name="connsiteX3843" fmla="*/ 3317400 w 3540888"/>
              <a:gd name="connsiteY3843" fmla="*/ 2030406 h 3540887"/>
              <a:gd name="connsiteX3844" fmla="*/ 3317234 w 3540888"/>
              <a:gd name="connsiteY3844" fmla="*/ 2030870 h 3540887"/>
              <a:gd name="connsiteX3845" fmla="*/ 3315934 w 3540888"/>
              <a:gd name="connsiteY3845" fmla="*/ 2027414 h 3540887"/>
              <a:gd name="connsiteX3846" fmla="*/ 3309321 w 3540888"/>
              <a:gd name="connsiteY3846" fmla="*/ 2044071 h 3540887"/>
              <a:gd name="connsiteX3847" fmla="*/ 3320289 w 3540888"/>
              <a:gd name="connsiteY3847" fmla="*/ 2043305 h 3540887"/>
              <a:gd name="connsiteX3848" fmla="*/ 3318810 w 3540888"/>
              <a:gd name="connsiteY3848" fmla="*/ 2051507 h 3540887"/>
              <a:gd name="connsiteX3849" fmla="*/ 3333959 w 3540888"/>
              <a:gd name="connsiteY3849" fmla="*/ 2062596 h 3540887"/>
              <a:gd name="connsiteX3850" fmla="*/ 3339618 w 3540888"/>
              <a:gd name="connsiteY3850" fmla="*/ 2066250 h 3540887"/>
              <a:gd name="connsiteX3851" fmla="*/ 3332912 w 3540888"/>
              <a:gd name="connsiteY3851" fmla="*/ 2038376 h 3540887"/>
              <a:gd name="connsiteX3852" fmla="*/ 3334390 w 3540888"/>
              <a:gd name="connsiteY3852" fmla="*/ 2030174 h 3540887"/>
              <a:gd name="connsiteX3853" fmla="*/ 3340048 w 3540888"/>
              <a:gd name="connsiteY3853" fmla="*/ 2033828 h 3540887"/>
              <a:gd name="connsiteX3854" fmla="*/ 3339700 w 3540888"/>
              <a:gd name="connsiteY3854" fmla="*/ 2025755 h 3540887"/>
              <a:gd name="connsiteX3855" fmla="*/ 3336218 w 3540888"/>
              <a:gd name="connsiteY3855" fmla="*/ 2030046 h 3540887"/>
              <a:gd name="connsiteX3856" fmla="*/ 3337522 w 3540888"/>
              <a:gd name="connsiteY3856" fmla="*/ 2017809 h 3540887"/>
              <a:gd name="connsiteX3857" fmla="*/ 3330559 w 3540888"/>
              <a:gd name="connsiteY3857" fmla="*/ 2026393 h 3540887"/>
              <a:gd name="connsiteX3858" fmla="*/ 3331863 w 3540888"/>
              <a:gd name="connsiteY3858" fmla="*/ 2014155 h 3540887"/>
              <a:gd name="connsiteX3859" fmla="*/ 3344135 w 3540888"/>
              <a:gd name="connsiteY3859" fmla="*/ 2001152 h 3540887"/>
              <a:gd name="connsiteX3860" fmla="*/ 3336649 w 3540888"/>
              <a:gd name="connsiteY3860" fmla="*/ 1997625 h 3540887"/>
              <a:gd name="connsiteX3861" fmla="*/ 3335344 w 3540888"/>
              <a:gd name="connsiteY3861" fmla="*/ 2009863 h 3540887"/>
              <a:gd name="connsiteX3862" fmla="*/ 3333516 w 3540888"/>
              <a:gd name="connsiteY3862" fmla="*/ 2009991 h 3540887"/>
              <a:gd name="connsiteX3863" fmla="*/ 3334471 w 3540888"/>
              <a:gd name="connsiteY3863" fmla="*/ 1989679 h 3540887"/>
              <a:gd name="connsiteX3864" fmla="*/ 3329511 w 3540888"/>
              <a:gd name="connsiteY3864" fmla="*/ 2002172 h 3540887"/>
              <a:gd name="connsiteX3865" fmla="*/ 3325331 w 3540888"/>
              <a:gd name="connsiteY3865" fmla="*/ 1990318 h 3540887"/>
              <a:gd name="connsiteX3866" fmla="*/ 3328287 w 3540888"/>
              <a:gd name="connsiteY3866" fmla="*/ 1973914 h 3540887"/>
              <a:gd name="connsiteX3867" fmla="*/ 3326984 w 3540888"/>
              <a:gd name="connsiteY3867" fmla="*/ 1986153 h 3540887"/>
              <a:gd name="connsiteX3868" fmla="*/ 3331944 w 3540888"/>
              <a:gd name="connsiteY3868" fmla="*/ 1973660 h 3540887"/>
              <a:gd name="connsiteX3869" fmla="*/ 3339606 w 3540888"/>
              <a:gd name="connsiteY3869" fmla="*/ 1981223 h 3540887"/>
              <a:gd name="connsiteX3870" fmla="*/ 3339256 w 3540888"/>
              <a:gd name="connsiteY3870" fmla="*/ 1973149 h 3540887"/>
              <a:gd name="connsiteX3871" fmla="*/ 3346968 w 3540888"/>
              <a:gd name="connsiteY3871" fmla="*/ 1978558 h 3540887"/>
              <a:gd name="connsiteX3872" fmla="*/ 3352491 w 3540888"/>
              <a:gd name="connsiteY3872" fmla="*/ 1979585 h 3540887"/>
              <a:gd name="connsiteX3873" fmla="*/ 3352738 w 3540888"/>
              <a:gd name="connsiteY3873" fmla="*/ 1986328 h 3540887"/>
              <a:gd name="connsiteX3874" fmla="*/ 3361930 w 3540888"/>
              <a:gd name="connsiteY3874" fmla="*/ 1990333 h 3540887"/>
              <a:gd name="connsiteX3875" fmla="*/ 3366525 w 3540888"/>
              <a:gd name="connsiteY3875" fmla="*/ 2002357 h 3540887"/>
              <a:gd name="connsiteX3876" fmla="*/ 3368825 w 3540888"/>
              <a:gd name="connsiteY3876" fmla="*/ 2010370 h 3540887"/>
              <a:gd name="connsiteX3877" fmla="*/ 3366527 w 3540888"/>
              <a:gd name="connsiteY3877" fmla="*/ 2018384 h 3540887"/>
              <a:gd name="connsiteX3878" fmla="*/ 3365021 w 3540888"/>
              <a:gd name="connsiteY3878" fmla="*/ 2023639 h 3540887"/>
              <a:gd name="connsiteX3879" fmla="*/ 3363908 w 3540888"/>
              <a:gd name="connsiteY3879" fmla="*/ 2019212 h 3540887"/>
              <a:gd name="connsiteX3880" fmla="*/ 3357874 w 3540888"/>
              <a:gd name="connsiteY3880" fmla="*/ 2020123 h 3540887"/>
              <a:gd name="connsiteX3881" fmla="*/ 3362108 w 3540888"/>
              <a:gd name="connsiteY3881" fmla="*/ 2028154 h 3540887"/>
              <a:gd name="connsiteX3882" fmla="*/ 3365212 w 3540888"/>
              <a:gd name="connsiteY3882" fmla="*/ 2027542 h 3540887"/>
              <a:gd name="connsiteX3883" fmla="*/ 3371122 w 3540888"/>
              <a:gd name="connsiteY3883" fmla="*/ 2034413 h 3540887"/>
              <a:gd name="connsiteX3884" fmla="*/ 3369399 w 3540888"/>
              <a:gd name="connsiteY3884" fmla="*/ 2020888 h 3540887"/>
              <a:gd name="connsiteX3885" fmla="*/ 3369552 w 3540888"/>
              <a:gd name="connsiteY3885" fmla="*/ 2019950 h 3540887"/>
              <a:gd name="connsiteX3886" fmla="*/ 3370535 w 3540888"/>
              <a:gd name="connsiteY3886" fmla="*/ 2022208 h 3540887"/>
              <a:gd name="connsiteX3887" fmla="*/ 3372792 w 3540888"/>
              <a:gd name="connsiteY3887" fmla="*/ 2015047 h 3540887"/>
              <a:gd name="connsiteX3888" fmla="*/ 3371510 w 3540888"/>
              <a:gd name="connsiteY3888" fmla="*/ 2027588 h 3540887"/>
              <a:gd name="connsiteX3889" fmla="*/ 3376973 w 3540888"/>
              <a:gd name="connsiteY3889" fmla="*/ 2027207 h 3540887"/>
              <a:gd name="connsiteX3890" fmla="*/ 3379150 w 3540888"/>
              <a:gd name="connsiteY3890" fmla="*/ 2035351 h 3540887"/>
              <a:gd name="connsiteX3891" fmla="*/ 3380613 w 3540888"/>
              <a:gd name="connsiteY3891" fmla="*/ 2026953 h 3540887"/>
              <a:gd name="connsiteX3892" fmla="*/ 3382614 w 3540888"/>
              <a:gd name="connsiteY3892" fmla="*/ 2030959 h 3540887"/>
              <a:gd name="connsiteX3893" fmla="*/ 3379687 w 3540888"/>
              <a:gd name="connsiteY3893" fmla="*/ 2047761 h 3540887"/>
              <a:gd name="connsiteX3894" fmla="*/ 3382793 w 3540888"/>
              <a:gd name="connsiteY3894" fmla="*/ 2035096 h 3540887"/>
              <a:gd name="connsiteX3895" fmla="*/ 3386076 w 3540888"/>
              <a:gd name="connsiteY3895" fmla="*/ 2026571 h 3540887"/>
              <a:gd name="connsiteX3896" fmla="*/ 3388255 w 3540888"/>
              <a:gd name="connsiteY3896" fmla="*/ 2034715 h 3540887"/>
              <a:gd name="connsiteX3897" fmla="*/ 3397179 w 3540888"/>
              <a:gd name="connsiteY3897" fmla="*/ 2029942 h 3540887"/>
              <a:gd name="connsiteX3898" fmla="*/ 3395181 w 3540888"/>
              <a:gd name="connsiteY3898" fmla="*/ 2025935 h 3540887"/>
              <a:gd name="connsiteX3899" fmla="*/ 3391716 w 3540888"/>
              <a:gd name="connsiteY3899" fmla="*/ 2030323 h 3540887"/>
              <a:gd name="connsiteX3900" fmla="*/ 3389358 w 3540888"/>
              <a:gd name="connsiteY3900" fmla="*/ 2018041 h 3540887"/>
              <a:gd name="connsiteX3901" fmla="*/ 3392286 w 3540888"/>
              <a:gd name="connsiteY3901" fmla="*/ 2001244 h 3540887"/>
              <a:gd name="connsiteX3902" fmla="*/ 3382285 w 3540888"/>
              <a:gd name="connsiteY3902" fmla="*/ 1981195 h 3540887"/>
              <a:gd name="connsiteX3903" fmla="*/ 3388821 w 3540888"/>
              <a:gd name="connsiteY3903" fmla="*/ 2005632 h 3540887"/>
              <a:gd name="connsiteX3904" fmla="*/ 3385896 w 3540888"/>
              <a:gd name="connsiteY3904" fmla="*/ 2022434 h 3540887"/>
              <a:gd name="connsiteX3905" fmla="*/ 3381719 w 3540888"/>
              <a:gd name="connsiteY3905" fmla="*/ 2010278 h 3540887"/>
              <a:gd name="connsiteX3906" fmla="*/ 3382076 w 3540888"/>
              <a:gd name="connsiteY3906" fmla="*/ 2018549 h 3540887"/>
              <a:gd name="connsiteX3907" fmla="*/ 3378613 w 3540888"/>
              <a:gd name="connsiteY3907" fmla="*/ 2022942 h 3540887"/>
              <a:gd name="connsiteX3908" fmla="*/ 3376436 w 3540888"/>
              <a:gd name="connsiteY3908" fmla="*/ 2014793 h 3540887"/>
              <a:gd name="connsiteX3909" fmla="*/ 3380255 w 3540888"/>
              <a:gd name="connsiteY3909" fmla="*/ 2018677 h 3540887"/>
              <a:gd name="connsiteX3910" fmla="*/ 3379718 w 3540888"/>
              <a:gd name="connsiteY3910" fmla="*/ 2006267 h 3540887"/>
              <a:gd name="connsiteX3911" fmla="*/ 3373641 w 3540888"/>
              <a:gd name="connsiteY3911" fmla="*/ 2008247 h 3540887"/>
              <a:gd name="connsiteX3912" fmla="*/ 3369863 w 3540888"/>
              <a:gd name="connsiteY3912" fmla="*/ 2018057 h 3540887"/>
              <a:gd name="connsiteX3913" fmla="*/ 3371122 w 3540888"/>
              <a:gd name="connsiteY3913" fmla="*/ 2010370 h 3540887"/>
              <a:gd name="connsiteX3914" fmla="*/ 3364228 w 3540888"/>
              <a:gd name="connsiteY3914" fmla="*/ 1990332 h 3540887"/>
              <a:gd name="connsiteX3915" fmla="*/ 3361419 w 3540888"/>
              <a:gd name="connsiteY3915" fmla="*/ 1981186 h 3540887"/>
              <a:gd name="connsiteX3916" fmla="*/ 3364121 w 3540888"/>
              <a:gd name="connsiteY3916" fmla="*/ 1981662 h 3540887"/>
              <a:gd name="connsiteX3917" fmla="*/ 3364228 w 3540888"/>
              <a:gd name="connsiteY3917" fmla="*/ 1981728 h 3540887"/>
              <a:gd name="connsiteX3918" fmla="*/ 3364228 w 3540888"/>
              <a:gd name="connsiteY3918" fmla="*/ 1990332 h 3540887"/>
              <a:gd name="connsiteX3919" fmla="*/ 3366527 w 3540888"/>
              <a:gd name="connsiteY3919" fmla="*/ 1986326 h 3540887"/>
              <a:gd name="connsiteX3920" fmla="*/ 3367883 w 3540888"/>
              <a:gd name="connsiteY3920" fmla="*/ 1983960 h 3540887"/>
              <a:gd name="connsiteX3921" fmla="*/ 3371122 w 3540888"/>
              <a:gd name="connsiteY3921" fmla="*/ 1985937 h 3540887"/>
              <a:gd name="connsiteX3922" fmla="*/ 3371122 w 3540888"/>
              <a:gd name="connsiteY3922" fmla="*/ 1986328 h 3540887"/>
              <a:gd name="connsiteX3923" fmla="*/ 3371710 w 3540888"/>
              <a:gd name="connsiteY3923" fmla="*/ 1986296 h 3540887"/>
              <a:gd name="connsiteX3924" fmla="*/ 3372861 w 3540888"/>
              <a:gd name="connsiteY3924" fmla="*/ 1986999 h 3540887"/>
              <a:gd name="connsiteX3925" fmla="*/ 3369380 w 3540888"/>
              <a:gd name="connsiteY3925" fmla="*/ 1991291 h 3540887"/>
              <a:gd name="connsiteX3926" fmla="*/ 3371732 w 3540888"/>
              <a:gd name="connsiteY3926" fmla="*/ 2003274 h 3540887"/>
              <a:gd name="connsiteX3927" fmla="*/ 3373188 w 3540888"/>
              <a:gd name="connsiteY3927" fmla="*/ 1986218 h 3540887"/>
              <a:gd name="connsiteX3928" fmla="*/ 3373491 w 3540888"/>
              <a:gd name="connsiteY3928" fmla="*/ 1986202 h 3540887"/>
              <a:gd name="connsiteX3929" fmla="*/ 3375647 w 3540888"/>
              <a:gd name="connsiteY3929" fmla="*/ 1978438 h 3540887"/>
              <a:gd name="connsiteX3930" fmla="*/ 3377634 w 3540888"/>
              <a:gd name="connsiteY3930" fmla="*/ 1978334 h 3540887"/>
              <a:gd name="connsiteX3931" fmla="*/ 3378171 w 3540888"/>
              <a:gd name="connsiteY3931" fmla="*/ 1982580 h 3540887"/>
              <a:gd name="connsiteX3932" fmla="*/ 3377986 w 3540888"/>
              <a:gd name="connsiteY3932" fmla="*/ 1978316 h 3540887"/>
              <a:gd name="connsiteX3933" fmla="*/ 3378018 w 3540888"/>
              <a:gd name="connsiteY3933" fmla="*/ 1978314 h 3540887"/>
              <a:gd name="connsiteX3934" fmla="*/ 3380317 w 3540888"/>
              <a:gd name="connsiteY3934" fmla="*/ 1990333 h 3540887"/>
              <a:gd name="connsiteX3935" fmla="*/ 3380317 w 3540888"/>
              <a:gd name="connsiteY3935" fmla="*/ 1974304 h 3540887"/>
              <a:gd name="connsiteX3936" fmla="*/ 3377813 w 3540888"/>
              <a:gd name="connsiteY3936" fmla="*/ 1974305 h 3540887"/>
              <a:gd name="connsiteX3937" fmla="*/ 3377328 w 3540888"/>
              <a:gd name="connsiteY3937" fmla="*/ 1963100 h 3540887"/>
              <a:gd name="connsiteX3938" fmla="*/ 3379166 w 3540888"/>
              <a:gd name="connsiteY3938" fmla="*/ 1964036 h 3540887"/>
              <a:gd name="connsiteX3939" fmla="*/ 3381766 w 3540888"/>
              <a:gd name="connsiteY3939" fmla="*/ 1968757 h 3540887"/>
              <a:gd name="connsiteX3940" fmla="*/ 3381279 w 3540888"/>
              <a:gd name="connsiteY3940" fmla="*/ 1969270 h 3540887"/>
              <a:gd name="connsiteX3941" fmla="*/ 3380976 w 3540888"/>
              <a:gd name="connsiteY3941" fmla="*/ 1973556 h 3540887"/>
              <a:gd name="connsiteX3942" fmla="*/ 3383651 w 3540888"/>
              <a:gd name="connsiteY3942" fmla="*/ 1981511 h 3540887"/>
              <a:gd name="connsiteX3943" fmla="*/ 3388802 w 3540888"/>
              <a:gd name="connsiteY3943" fmla="*/ 1972881 h 3540887"/>
              <a:gd name="connsiteX3944" fmla="*/ 3410659 w 3540888"/>
              <a:gd name="connsiteY3944" fmla="*/ 1967219 h 3540887"/>
              <a:gd name="connsiteX3945" fmla="*/ 3411194 w 3540888"/>
              <a:gd name="connsiteY3945" fmla="*/ 1979589 h 3540887"/>
              <a:gd name="connsiteX3946" fmla="*/ 3414509 w 3540888"/>
              <a:gd name="connsiteY3946" fmla="*/ 1971086 h 3540887"/>
              <a:gd name="connsiteX3947" fmla="*/ 3427720 w 3540888"/>
              <a:gd name="connsiteY3947" fmla="*/ 1978435 h 3540887"/>
              <a:gd name="connsiteX3948" fmla="*/ 3428434 w 3540888"/>
              <a:gd name="connsiteY3948" fmla="*/ 1994930 h 3540887"/>
              <a:gd name="connsiteX3949" fmla="*/ 3445903 w 3540888"/>
              <a:gd name="connsiteY3949" fmla="*/ 1973029 h 3540887"/>
              <a:gd name="connsiteX3950" fmla="*/ 3452892 w 3540888"/>
              <a:gd name="connsiteY3950" fmla="*/ 1964269 h 3540887"/>
              <a:gd name="connsiteX3951" fmla="*/ 3456921 w 3540888"/>
              <a:gd name="connsiteY3951" fmla="*/ 1972260 h 3540887"/>
              <a:gd name="connsiteX3952" fmla="*/ 3463552 w 3540888"/>
              <a:gd name="connsiteY3952" fmla="*/ 1955254 h 3540887"/>
              <a:gd name="connsiteX3953" fmla="*/ 3465745 w 3540888"/>
              <a:gd name="connsiteY3953" fmla="*/ 1963372 h 3540887"/>
              <a:gd name="connsiteX3954" fmla="*/ 3462430 w 3540888"/>
              <a:gd name="connsiteY3954" fmla="*/ 1971876 h 3540887"/>
              <a:gd name="connsiteX3955" fmla="*/ 3475284 w 3540888"/>
              <a:gd name="connsiteY3955" fmla="*/ 1970978 h 3540887"/>
              <a:gd name="connsiteX3956" fmla="*/ 3472147 w 3540888"/>
              <a:gd name="connsiteY3956" fmla="*/ 1983606 h 3540887"/>
              <a:gd name="connsiteX3957" fmla="*/ 3477654 w 3540888"/>
              <a:gd name="connsiteY3957" fmla="*/ 1983221 h 3540887"/>
              <a:gd name="connsiteX3958" fmla="*/ 3477119 w 3540888"/>
              <a:gd name="connsiteY3958" fmla="*/ 1970851 h 3540887"/>
              <a:gd name="connsiteX3959" fmla="*/ 3484464 w 3540888"/>
              <a:gd name="connsiteY3959" fmla="*/ 1970338 h 3540887"/>
              <a:gd name="connsiteX3960" fmla="*/ 3484999 w 3540888"/>
              <a:gd name="connsiteY3960" fmla="*/ 1982708 h 3540887"/>
              <a:gd name="connsiteX3961" fmla="*/ 3490329 w 3540888"/>
              <a:gd name="connsiteY3961" fmla="*/ 1978200 h 3540887"/>
              <a:gd name="connsiteX3962" fmla="*/ 3494538 w 3540888"/>
              <a:gd name="connsiteY3962" fmla="*/ 1990315 h 3540887"/>
              <a:gd name="connsiteX3963" fmla="*/ 3490152 w 3540888"/>
              <a:gd name="connsiteY3963" fmla="*/ 1974077 h 3540887"/>
              <a:gd name="connsiteX3964" fmla="*/ 3495482 w 3540888"/>
              <a:gd name="connsiteY3964" fmla="*/ 1969569 h 3540887"/>
              <a:gd name="connsiteX3965" fmla="*/ 3496196 w 3540888"/>
              <a:gd name="connsiteY3965" fmla="*/ 1986063 h 3540887"/>
              <a:gd name="connsiteX3966" fmla="*/ 3509584 w 3540888"/>
              <a:gd name="connsiteY3966" fmla="*/ 1997536 h 3540887"/>
              <a:gd name="connsiteX3967" fmla="*/ 3505198 w 3540888"/>
              <a:gd name="connsiteY3967" fmla="*/ 1981299 h 3540887"/>
              <a:gd name="connsiteX3968" fmla="*/ 3510707 w 3540888"/>
              <a:gd name="connsiteY3968" fmla="*/ 1980913 h 3540887"/>
              <a:gd name="connsiteX3969" fmla="*/ 3513078 w 3540888"/>
              <a:gd name="connsiteY3969" fmla="*/ 1993157 h 3540887"/>
              <a:gd name="connsiteX3970" fmla="*/ 3526685 w 3540888"/>
              <a:gd name="connsiteY3970" fmla="*/ 1972431 h 3540887"/>
              <a:gd name="connsiteX3971" fmla="*/ 3529245 w 3540888"/>
              <a:gd name="connsiteY3971" fmla="*/ 1967856 h 3540887"/>
              <a:gd name="connsiteX3972" fmla="*/ 3531673 w 3540888"/>
              <a:gd name="connsiteY3972" fmla="*/ 1951943 h 3540887"/>
              <a:gd name="connsiteX3973" fmla="*/ 3528508 w 3540888"/>
              <a:gd name="connsiteY3973" fmla="*/ 1950718 h 3540887"/>
              <a:gd name="connsiteX3974" fmla="*/ 3514431 w 3540888"/>
              <a:gd name="connsiteY3974" fmla="*/ 1939293 h 3540887"/>
              <a:gd name="connsiteX3975" fmla="*/ 3509101 w 3540888"/>
              <a:gd name="connsiteY3975" fmla="*/ 1943801 h 3540887"/>
              <a:gd name="connsiteX3976" fmla="*/ 3506075 w 3540888"/>
              <a:gd name="connsiteY3976" fmla="*/ 1959006 h 3540887"/>
              <a:gd name="connsiteX3977" fmla="*/ 3504319 w 3540888"/>
              <a:gd name="connsiteY3977" fmla="*/ 1958194 h 3540887"/>
              <a:gd name="connsiteX3978" fmla="*/ 3505517 w 3540888"/>
              <a:gd name="connsiteY3978" fmla="*/ 1960079 h 3540887"/>
              <a:gd name="connsiteX3979" fmla="*/ 3506499 w 3540888"/>
              <a:gd name="connsiteY3979" fmla="*/ 1968799 h 3540887"/>
              <a:gd name="connsiteX3980" fmla="*/ 3500812 w 3540888"/>
              <a:gd name="connsiteY3980" fmla="*/ 1965060 h 3540887"/>
              <a:gd name="connsiteX3981" fmla="*/ 3502224 w 3540888"/>
              <a:gd name="connsiteY3981" fmla="*/ 1959791 h 3540887"/>
              <a:gd name="connsiteX3982" fmla="*/ 3503702 w 3540888"/>
              <a:gd name="connsiteY3982" fmla="*/ 1957910 h 3540887"/>
              <a:gd name="connsiteX3983" fmla="*/ 3500848 w 3540888"/>
              <a:gd name="connsiteY3983" fmla="*/ 1956592 h 3540887"/>
              <a:gd name="connsiteX3984" fmla="*/ 3496889 w 3540888"/>
              <a:gd name="connsiteY3984" fmla="*/ 1953191 h 3540887"/>
              <a:gd name="connsiteX3985" fmla="*/ 3500081 w 3540888"/>
              <a:gd name="connsiteY3985" fmla="*/ 1952148 h 3540887"/>
              <a:gd name="connsiteX3986" fmla="*/ 3502098 w 3540888"/>
              <a:gd name="connsiteY3986" fmla="*/ 1945150 h 3540887"/>
              <a:gd name="connsiteX3987" fmla="*/ 3497988 w 3540888"/>
              <a:gd name="connsiteY3987" fmla="*/ 1945437 h 3540887"/>
              <a:gd name="connsiteX3988" fmla="*/ 3495763 w 3540888"/>
              <a:gd name="connsiteY3988" fmla="*/ 1941675 h 3540887"/>
              <a:gd name="connsiteX3989" fmla="*/ 3496206 w 3540888"/>
              <a:gd name="connsiteY3989" fmla="*/ 1951929 h 3540887"/>
              <a:gd name="connsiteX3990" fmla="*/ 3496245 w 3540888"/>
              <a:gd name="connsiteY3990" fmla="*/ 1952825 h 3540887"/>
              <a:gd name="connsiteX3991" fmla="*/ 3495494 w 3540888"/>
              <a:gd name="connsiteY3991" fmla="*/ 1952571 h 3540887"/>
              <a:gd name="connsiteX3992" fmla="*/ 3493289 w 3540888"/>
              <a:gd name="connsiteY3992" fmla="*/ 1961449 h 3540887"/>
              <a:gd name="connsiteX3993" fmla="*/ 3485409 w 3540888"/>
              <a:gd name="connsiteY3993" fmla="*/ 1949592 h 3540887"/>
              <a:gd name="connsiteX3994" fmla="*/ 3491452 w 3540888"/>
              <a:gd name="connsiteY3994" fmla="*/ 1961578 h 3540887"/>
              <a:gd name="connsiteX3995" fmla="*/ 3484108 w 3540888"/>
              <a:gd name="connsiteY3995" fmla="*/ 1962090 h 3540887"/>
              <a:gd name="connsiteX3996" fmla="*/ 3481736 w 3540888"/>
              <a:gd name="connsiteY3996" fmla="*/ 1949849 h 3540887"/>
              <a:gd name="connsiteX3997" fmla="*/ 3465567 w 3540888"/>
              <a:gd name="connsiteY3997" fmla="*/ 1959249 h 3540887"/>
              <a:gd name="connsiteX3998" fmla="*/ 3466867 w 3540888"/>
              <a:gd name="connsiteY3998" fmla="*/ 1946750 h 3540887"/>
              <a:gd name="connsiteX3999" fmla="*/ 3449395 w 3540888"/>
              <a:gd name="connsiteY3999" fmla="*/ 1952623 h 3540887"/>
              <a:gd name="connsiteX4000" fmla="*/ 3449046 w 3540888"/>
              <a:gd name="connsiteY4000" fmla="*/ 1952712 h 3540887"/>
              <a:gd name="connsiteX4001" fmla="*/ 3450124 w 3540888"/>
              <a:gd name="connsiteY4001" fmla="*/ 1947757 h 3540887"/>
              <a:gd name="connsiteX4002" fmla="*/ 3451562 w 3540888"/>
              <a:gd name="connsiteY4002" fmla="*/ 1930225 h 3540887"/>
              <a:gd name="connsiteX4003" fmla="*/ 3449262 w 3540888"/>
              <a:gd name="connsiteY4003" fmla="*/ 1914196 h 3540887"/>
              <a:gd name="connsiteX4004" fmla="*/ 3453858 w 3540888"/>
              <a:gd name="connsiteY4004" fmla="*/ 1910187 h 3540887"/>
              <a:gd name="connsiteX4005" fmla="*/ 3457306 w 3540888"/>
              <a:gd name="connsiteY4005" fmla="*/ 1880135 h 3540887"/>
              <a:gd name="connsiteX4006" fmla="*/ 3457440 w 3540888"/>
              <a:gd name="connsiteY4006" fmla="*/ 1878964 h 3540887"/>
              <a:gd name="connsiteX4007" fmla="*/ 3460395 w 3540888"/>
              <a:gd name="connsiteY4007" fmla="*/ 1887020 h 3540887"/>
              <a:gd name="connsiteX4008" fmla="*/ 3459021 w 3540888"/>
              <a:gd name="connsiteY4008" fmla="*/ 1875844 h 3540887"/>
              <a:gd name="connsiteX4009" fmla="*/ 3458054 w 3540888"/>
              <a:gd name="connsiteY4009" fmla="*/ 1873610 h 3540887"/>
              <a:gd name="connsiteX4010" fmla="*/ 3459406 w 3540888"/>
              <a:gd name="connsiteY4010" fmla="*/ 1861827 h 3540887"/>
              <a:gd name="connsiteX4011" fmla="*/ 3460996 w 3540888"/>
              <a:gd name="connsiteY4011" fmla="*/ 1858445 h 3540887"/>
              <a:gd name="connsiteX4012" fmla="*/ 3459855 w 3540888"/>
              <a:gd name="connsiteY4012" fmla="*/ 1857907 h 3540887"/>
              <a:gd name="connsiteX4013" fmla="*/ 3460753 w 3540888"/>
              <a:gd name="connsiteY4013" fmla="*/ 1850079 h 3540887"/>
              <a:gd name="connsiteX4014" fmla="*/ 3458275 w 3540888"/>
              <a:gd name="connsiteY4014" fmla="*/ 1856799 h 3540887"/>
              <a:gd name="connsiteX4015" fmla="*/ 3457806 w 3540888"/>
              <a:gd name="connsiteY4015" fmla="*/ 1856377 h 3540887"/>
              <a:gd name="connsiteX4016" fmla="*/ 3456980 w 3540888"/>
              <a:gd name="connsiteY4016" fmla="*/ 1850576 h 3540887"/>
              <a:gd name="connsiteX4017" fmla="*/ 3455649 w 3540888"/>
              <a:gd name="connsiteY4017" fmla="*/ 1851847 h 3540887"/>
              <a:gd name="connsiteX4018" fmla="*/ 3456156 w 3540888"/>
              <a:gd name="connsiteY4018" fmla="*/ 1850079 h 3540887"/>
              <a:gd name="connsiteX4019" fmla="*/ 3458454 w 3540888"/>
              <a:gd name="connsiteY4019" fmla="*/ 1842065 h 3540887"/>
              <a:gd name="connsiteX4020" fmla="*/ 3454817 w 3540888"/>
              <a:gd name="connsiteY4020" fmla="*/ 1838895 h 3540887"/>
              <a:gd name="connsiteX4021" fmla="*/ 3454226 w 3540888"/>
              <a:gd name="connsiteY4021" fmla="*/ 1837738 h 3540887"/>
              <a:gd name="connsiteX4022" fmla="*/ 3458454 w 3540888"/>
              <a:gd name="connsiteY4022" fmla="*/ 1834050 h 3540887"/>
              <a:gd name="connsiteX4023" fmla="*/ 3457955 w 3540888"/>
              <a:gd name="connsiteY4023" fmla="*/ 1831875 h 3540887"/>
              <a:gd name="connsiteX4024" fmla="*/ 3462187 w 3540888"/>
              <a:gd name="connsiteY4024" fmla="*/ 1832889 h 3540887"/>
              <a:gd name="connsiteX4025" fmla="*/ 3468747 w 3540888"/>
              <a:gd name="connsiteY4025" fmla="*/ 1825300 h 3540887"/>
              <a:gd name="connsiteX4026" fmla="*/ 3484103 w 3540888"/>
              <a:gd name="connsiteY4026" fmla="*/ 1840528 h 3540887"/>
              <a:gd name="connsiteX4027" fmla="*/ 3464133 w 3540888"/>
              <a:gd name="connsiteY4027" fmla="*/ 1846000 h 3540887"/>
              <a:gd name="connsiteX4028" fmla="*/ 3460820 w 3540888"/>
              <a:gd name="connsiteY4028" fmla="*/ 1854385 h 3540887"/>
              <a:gd name="connsiteX4029" fmla="*/ 3475122 w 3540888"/>
              <a:gd name="connsiteY4029" fmla="*/ 1845232 h 3540887"/>
              <a:gd name="connsiteX4030" fmla="*/ 3477306 w 3540888"/>
              <a:gd name="connsiteY4030" fmla="*/ 1853234 h 3540887"/>
              <a:gd name="connsiteX4031" fmla="*/ 3470153 w 3540888"/>
              <a:gd name="connsiteY4031" fmla="*/ 1857807 h 3540887"/>
              <a:gd name="connsiteX4032" fmla="*/ 3474345 w 3540888"/>
              <a:gd name="connsiteY4032" fmla="*/ 1869745 h 3540887"/>
              <a:gd name="connsiteX4033" fmla="*/ 3471986 w 3540888"/>
              <a:gd name="connsiteY4033" fmla="*/ 1857678 h 3540887"/>
              <a:gd name="connsiteX4034" fmla="*/ 3479314 w 3540888"/>
              <a:gd name="connsiteY4034" fmla="*/ 1857166 h 3540887"/>
              <a:gd name="connsiteX4035" fmla="*/ 3480734 w 3540888"/>
              <a:gd name="connsiteY4035" fmla="*/ 1884009 h 3540887"/>
              <a:gd name="connsiteX4036" fmla="*/ 3480805 w 3540888"/>
              <a:gd name="connsiteY4036" fmla="*/ 1888302 h 3540887"/>
              <a:gd name="connsiteX4037" fmla="*/ 3482206 w 3540888"/>
              <a:gd name="connsiteY4037" fmla="*/ 1865628 h 3540887"/>
              <a:gd name="connsiteX4038" fmla="*/ 3488471 w 3540888"/>
              <a:gd name="connsiteY4038" fmla="*/ 1856527 h 3540887"/>
              <a:gd name="connsiteX4039" fmla="*/ 3499639 w 3540888"/>
              <a:gd name="connsiteY4039" fmla="*/ 1859825 h 3540887"/>
              <a:gd name="connsiteX4040" fmla="*/ 3498159 w 3540888"/>
              <a:gd name="connsiteY4040" fmla="*/ 1868082 h 3540887"/>
              <a:gd name="connsiteX4041" fmla="*/ 3507141 w 3540888"/>
              <a:gd name="connsiteY4041" fmla="*/ 1863379 h 3540887"/>
              <a:gd name="connsiteX4042" fmla="*/ 3503476 w 3540888"/>
              <a:gd name="connsiteY4042" fmla="*/ 1863634 h 3540887"/>
              <a:gd name="connsiteX4043" fmla="*/ 3499463 w 3540888"/>
              <a:gd name="connsiteY4043" fmla="*/ 1855760 h 3540887"/>
              <a:gd name="connsiteX4044" fmla="*/ 3510980 w 3540888"/>
              <a:gd name="connsiteY4044" fmla="*/ 1867187 h 3540887"/>
              <a:gd name="connsiteX4045" fmla="*/ 3535143 w 3540888"/>
              <a:gd name="connsiteY4045" fmla="*/ 1873651 h 3540887"/>
              <a:gd name="connsiteX4046" fmla="*/ 3534616 w 3540888"/>
              <a:gd name="connsiteY4046" fmla="*/ 1861460 h 3540887"/>
              <a:gd name="connsiteX4047" fmla="*/ 3536312 w 3540888"/>
              <a:gd name="connsiteY4047" fmla="*/ 1861049 h 3540887"/>
              <a:gd name="connsiteX4048" fmla="*/ 3536923 w 3540888"/>
              <a:gd name="connsiteY4048" fmla="*/ 1848959 h 3540887"/>
              <a:gd name="connsiteX4049" fmla="*/ 3535920 w 3540888"/>
              <a:gd name="connsiteY4049" fmla="*/ 1849142 h 3540887"/>
              <a:gd name="connsiteX4050" fmla="*/ 3537021 w 3540888"/>
              <a:gd name="connsiteY4050" fmla="*/ 1847020 h 3540887"/>
              <a:gd name="connsiteX4051" fmla="*/ 3537334 w 3540888"/>
              <a:gd name="connsiteY4051" fmla="*/ 1840815 h 3540887"/>
              <a:gd name="connsiteX4052" fmla="*/ 3533310 w 3540888"/>
              <a:gd name="connsiteY4052" fmla="*/ 1836584 h 3540887"/>
              <a:gd name="connsiteX4053" fmla="*/ 3528240 w 3540888"/>
              <a:gd name="connsiteY4053" fmla="*/ 1841523 h 3540887"/>
              <a:gd name="connsiteX4054" fmla="*/ 3527537 w 3540888"/>
              <a:gd name="connsiteY4054" fmla="*/ 1825268 h 3540887"/>
              <a:gd name="connsiteX4055" fmla="*/ 3530849 w 3540888"/>
              <a:gd name="connsiteY4055" fmla="*/ 1816887 h 3540887"/>
              <a:gd name="connsiteX4056" fmla="*/ 3536873 w 3540888"/>
              <a:gd name="connsiteY4056" fmla="*/ 1828695 h 3540887"/>
              <a:gd name="connsiteX4057" fmla="*/ 3537368 w 3540888"/>
              <a:gd name="connsiteY4057" fmla="*/ 1840149 h 3540887"/>
              <a:gd name="connsiteX4058" fmla="*/ 3538440 w 3540888"/>
              <a:gd name="connsiteY4058" fmla="*/ 1818916 h 3540887"/>
              <a:gd name="connsiteX4059" fmla="*/ 3536913 w 3540888"/>
              <a:gd name="connsiteY4059" fmla="*/ 1818374 h 3540887"/>
              <a:gd name="connsiteX4060" fmla="*/ 3533457 w 3540888"/>
              <a:gd name="connsiteY4060" fmla="*/ 1792247 h 3540887"/>
              <a:gd name="connsiteX4061" fmla="*/ 3529442 w 3540888"/>
              <a:gd name="connsiteY4061" fmla="*/ 1784376 h 3540887"/>
              <a:gd name="connsiteX4062" fmla="*/ 3527963 w 3540888"/>
              <a:gd name="connsiteY4062" fmla="*/ 1792631 h 3540887"/>
              <a:gd name="connsiteX4063" fmla="*/ 3528666 w 3540888"/>
              <a:gd name="connsiteY4063" fmla="*/ 1808885 h 3540887"/>
              <a:gd name="connsiteX4064" fmla="*/ 3521515 w 3540888"/>
              <a:gd name="connsiteY4064" fmla="*/ 1813461 h 3540887"/>
              <a:gd name="connsiteX4065" fmla="*/ 3473891 w 3540888"/>
              <a:gd name="connsiteY4065" fmla="*/ 1816786 h 3540887"/>
              <a:gd name="connsiteX4066" fmla="*/ 3481043 w 3540888"/>
              <a:gd name="connsiteY4066" fmla="*/ 1812210 h 3540887"/>
              <a:gd name="connsiteX4067" fmla="*/ 3486185 w 3540888"/>
              <a:gd name="connsiteY4067" fmla="*/ 1803701 h 3540887"/>
              <a:gd name="connsiteX4068" fmla="*/ 3485833 w 3540888"/>
              <a:gd name="connsiteY4068" fmla="*/ 1795571 h 3540887"/>
              <a:gd name="connsiteX4069" fmla="*/ 3499958 w 3540888"/>
              <a:gd name="connsiteY4069" fmla="*/ 1782358 h 3540887"/>
              <a:gd name="connsiteX4070" fmla="*/ 3497423 w 3540888"/>
              <a:gd name="connsiteY4070" fmla="*/ 1766231 h 3540887"/>
              <a:gd name="connsiteX4071" fmla="*/ 3484778 w 3540888"/>
              <a:gd name="connsiteY4071" fmla="*/ 1771190 h 3540887"/>
              <a:gd name="connsiteX4072" fmla="*/ 3483298 w 3540888"/>
              <a:gd name="connsiteY4072" fmla="*/ 1779448 h 3540887"/>
              <a:gd name="connsiteX4073" fmla="*/ 3488091 w 3540888"/>
              <a:gd name="connsiteY4073" fmla="*/ 1762809 h 3540887"/>
              <a:gd name="connsiteX4074" fmla="*/ 3478581 w 3540888"/>
              <a:gd name="connsiteY4074" fmla="*/ 1755319 h 3540887"/>
              <a:gd name="connsiteX4075" fmla="*/ 3481891 w 3540888"/>
              <a:gd name="connsiteY4075" fmla="*/ 1746938 h 3540887"/>
              <a:gd name="connsiteX4076" fmla="*/ 3487387 w 3540888"/>
              <a:gd name="connsiteY4076" fmla="*/ 1746554 h 3540887"/>
              <a:gd name="connsiteX4077" fmla="*/ 3487739 w 3540888"/>
              <a:gd name="connsiteY4077" fmla="*/ 1754679 h 3540887"/>
              <a:gd name="connsiteX4078" fmla="*/ 3491226 w 3540888"/>
              <a:gd name="connsiteY4078" fmla="*/ 1750363 h 3540887"/>
              <a:gd name="connsiteX4079" fmla="*/ 3491755 w 3540888"/>
              <a:gd name="connsiteY4079" fmla="*/ 1762554 h 3540887"/>
              <a:gd name="connsiteX4080" fmla="*/ 3501864 w 3540888"/>
              <a:gd name="connsiteY4080" fmla="*/ 1741466 h 3540887"/>
              <a:gd name="connsiteX4081" fmla="*/ 3484675 w 3540888"/>
              <a:gd name="connsiteY4081" fmla="*/ 1726362 h 3540887"/>
              <a:gd name="connsiteX4082" fmla="*/ 3481964 w 3540888"/>
              <a:gd name="connsiteY4082" fmla="*/ 1706173 h 3540887"/>
              <a:gd name="connsiteX4083" fmla="*/ 3489292 w 3540888"/>
              <a:gd name="connsiteY4083" fmla="*/ 1705662 h 3540887"/>
              <a:gd name="connsiteX4084" fmla="*/ 3489644 w 3540888"/>
              <a:gd name="connsiteY4084" fmla="*/ 1713787 h 3540887"/>
              <a:gd name="connsiteX4085" fmla="*/ 3501513 w 3540888"/>
              <a:gd name="connsiteY4085" fmla="*/ 1733340 h 3540887"/>
              <a:gd name="connsiteX4086" fmla="*/ 3504473 w 3540888"/>
              <a:gd name="connsiteY4086" fmla="*/ 1716830 h 3540887"/>
              <a:gd name="connsiteX4087" fmla="*/ 3503770 w 3540888"/>
              <a:gd name="connsiteY4087" fmla="*/ 1700574 h 3540887"/>
              <a:gd name="connsiteX4088" fmla="*/ 3505426 w 3540888"/>
              <a:gd name="connsiteY4088" fmla="*/ 1696381 h 3540887"/>
              <a:gd name="connsiteX4089" fmla="*/ 3518774 w 3540888"/>
              <a:gd name="connsiteY4089" fmla="*/ 1707676 h 3540887"/>
              <a:gd name="connsiteX4090" fmla="*/ 3519653 w 3540888"/>
              <a:gd name="connsiteY4090" fmla="*/ 1727997 h 3540887"/>
              <a:gd name="connsiteX4091" fmla="*/ 3501513 w 3540888"/>
              <a:gd name="connsiteY4091" fmla="*/ 1733340 h 3540887"/>
              <a:gd name="connsiteX4092" fmla="*/ 3503871 w 3540888"/>
              <a:gd name="connsiteY4092" fmla="*/ 1745403 h 3540887"/>
              <a:gd name="connsiteX4093" fmla="*/ 3505353 w 3540888"/>
              <a:gd name="connsiteY4093" fmla="*/ 1737145 h 3540887"/>
              <a:gd name="connsiteX4094" fmla="*/ 3505880 w 3540888"/>
              <a:gd name="connsiteY4094" fmla="*/ 1749340 h 3540887"/>
              <a:gd name="connsiteX4095" fmla="*/ 3511550 w 3540888"/>
              <a:gd name="connsiteY4095" fmla="*/ 1753017 h 3540887"/>
              <a:gd name="connsiteX4096" fmla="*/ 3508063 w 3540888"/>
              <a:gd name="connsiteY4096" fmla="*/ 1757338 h 3540887"/>
              <a:gd name="connsiteX4097" fmla="*/ 3517749 w 3540888"/>
              <a:gd name="connsiteY4097" fmla="*/ 1768888 h 3540887"/>
              <a:gd name="connsiteX4098" fmla="*/ 3513734 w 3540888"/>
              <a:gd name="connsiteY4098" fmla="*/ 1761018 h 3540887"/>
              <a:gd name="connsiteX4099" fmla="*/ 3517222 w 3540888"/>
              <a:gd name="connsiteY4099" fmla="*/ 1756699 h 3540887"/>
              <a:gd name="connsiteX4100" fmla="*/ 3519581 w 3540888"/>
              <a:gd name="connsiteY4100" fmla="*/ 1768761 h 3540887"/>
              <a:gd name="connsiteX4101" fmla="*/ 3521588 w 3540888"/>
              <a:gd name="connsiteY4101" fmla="*/ 1772698 h 3540887"/>
              <a:gd name="connsiteX4102" fmla="*/ 3524899 w 3540888"/>
              <a:gd name="connsiteY4102" fmla="*/ 1764312 h 3540887"/>
              <a:gd name="connsiteX4103" fmla="*/ 3527259 w 3540888"/>
              <a:gd name="connsiteY4103" fmla="*/ 1776378 h 3540887"/>
              <a:gd name="connsiteX4104" fmla="*/ 3537320 w 3540888"/>
              <a:gd name="connsiteY4104" fmla="*/ 1770070 h 3540887"/>
              <a:gd name="connsiteX4105" fmla="*/ 3540796 w 3540888"/>
              <a:gd name="connsiteY4105" fmla="*/ 1772249 h 3540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</a:cxnLst>
            <a:rect l="l" t="t" r="r" b="b"/>
            <a:pathLst>
              <a:path w="3540888" h="3540887">
                <a:moveTo>
                  <a:pt x="20965" y="1567624"/>
                </a:moveTo>
                <a:cubicBezTo>
                  <a:pt x="16760" y="1571629"/>
                  <a:pt x="18862" y="1559618"/>
                  <a:pt x="14657" y="1563624"/>
                </a:cubicBezTo>
                <a:cubicBezTo>
                  <a:pt x="14657" y="1554616"/>
                  <a:pt x="19388" y="1554615"/>
                  <a:pt x="20866" y="1560244"/>
                </a:cubicBezTo>
                <a:cubicBezTo>
                  <a:pt x="21360" y="1562119"/>
                  <a:pt x="21491" y="1564622"/>
                  <a:pt x="20965" y="1567624"/>
                </a:cubicBezTo>
                <a:close/>
                <a:moveTo>
                  <a:pt x="31475" y="1879922"/>
                </a:moveTo>
                <a:cubicBezTo>
                  <a:pt x="31475" y="1891934"/>
                  <a:pt x="27273" y="1879922"/>
                  <a:pt x="23068" y="1879922"/>
                </a:cubicBezTo>
                <a:cubicBezTo>
                  <a:pt x="25170" y="1875917"/>
                  <a:pt x="25170" y="1871913"/>
                  <a:pt x="25170" y="1867912"/>
                </a:cubicBezTo>
                <a:cubicBezTo>
                  <a:pt x="27273" y="1871913"/>
                  <a:pt x="29373" y="1875917"/>
                  <a:pt x="31475" y="1879922"/>
                </a:cubicBezTo>
                <a:close/>
                <a:moveTo>
                  <a:pt x="73522" y="1887929"/>
                </a:moveTo>
                <a:cubicBezTo>
                  <a:pt x="69317" y="1887929"/>
                  <a:pt x="69317" y="1887929"/>
                  <a:pt x="69317" y="1887929"/>
                </a:cubicBezTo>
                <a:cubicBezTo>
                  <a:pt x="71420" y="1879922"/>
                  <a:pt x="71420" y="1875917"/>
                  <a:pt x="73522" y="1875917"/>
                </a:cubicBezTo>
                <a:cubicBezTo>
                  <a:pt x="73522" y="1887929"/>
                  <a:pt x="73522" y="1887929"/>
                  <a:pt x="73522" y="1887929"/>
                </a:cubicBezTo>
                <a:close/>
                <a:moveTo>
                  <a:pt x="107525" y="2318039"/>
                </a:moveTo>
                <a:cubicBezTo>
                  <a:pt x="105503" y="2318039"/>
                  <a:pt x="105503" y="2321887"/>
                  <a:pt x="103481" y="2325736"/>
                </a:cubicBezTo>
                <a:cubicBezTo>
                  <a:pt x="105503" y="2325736"/>
                  <a:pt x="109547" y="2325736"/>
                  <a:pt x="107525" y="2318039"/>
                </a:cubicBezTo>
                <a:close/>
                <a:moveTo>
                  <a:pt x="108207" y="2302598"/>
                </a:moveTo>
                <a:lnTo>
                  <a:pt x="108155" y="2303671"/>
                </a:lnTo>
                <a:lnTo>
                  <a:pt x="107946" y="2303723"/>
                </a:lnTo>
                <a:lnTo>
                  <a:pt x="107693" y="2302512"/>
                </a:lnTo>
                <a:close/>
                <a:moveTo>
                  <a:pt x="121681" y="2410410"/>
                </a:moveTo>
                <a:lnTo>
                  <a:pt x="121134" y="2410410"/>
                </a:lnTo>
                <a:lnTo>
                  <a:pt x="121374" y="2411067"/>
                </a:lnTo>
                <a:close/>
                <a:moveTo>
                  <a:pt x="123703" y="2343054"/>
                </a:moveTo>
                <a:cubicBezTo>
                  <a:pt x="119659" y="2346902"/>
                  <a:pt x="113592" y="2346902"/>
                  <a:pt x="111569" y="2358452"/>
                </a:cubicBezTo>
                <a:cubicBezTo>
                  <a:pt x="115614" y="2358451"/>
                  <a:pt x="117637" y="2343053"/>
                  <a:pt x="119659" y="2354603"/>
                </a:cubicBezTo>
                <a:cubicBezTo>
                  <a:pt x="119659" y="2346902"/>
                  <a:pt x="123703" y="2346902"/>
                  <a:pt x="123703" y="2343054"/>
                </a:cubicBezTo>
                <a:close/>
                <a:moveTo>
                  <a:pt x="136815" y="2383887"/>
                </a:moveTo>
                <a:cubicBezTo>
                  <a:pt x="137384" y="2381641"/>
                  <a:pt x="137241" y="2380238"/>
                  <a:pt x="136708" y="2379395"/>
                </a:cubicBezTo>
                <a:cubicBezTo>
                  <a:pt x="136175" y="2378554"/>
                  <a:pt x="135251" y="2378273"/>
                  <a:pt x="134256" y="2378273"/>
                </a:cubicBezTo>
                <a:cubicBezTo>
                  <a:pt x="132266" y="2378273"/>
                  <a:pt x="129990" y="2379395"/>
                  <a:pt x="129990" y="2379395"/>
                </a:cubicBezTo>
                <a:cubicBezTo>
                  <a:pt x="132266" y="2383886"/>
                  <a:pt x="134540" y="2388377"/>
                  <a:pt x="136815" y="2383887"/>
                </a:cubicBezTo>
                <a:close/>
                <a:moveTo>
                  <a:pt x="136849" y="2346902"/>
                </a:moveTo>
                <a:cubicBezTo>
                  <a:pt x="136849" y="2339205"/>
                  <a:pt x="132400" y="2343054"/>
                  <a:pt x="130175" y="2339205"/>
                </a:cubicBezTo>
                <a:cubicBezTo>
                  <a:pt x="130175" y="2346902"/>
                  <a:pt x="125726" y="2343054"/>
                  <a:pt x="125726" y="2346902"/>
                </a:cubicBezTo>
                <a:cubicBezTo>
                  <a:pt x="125726" y="2346902"/>
                  <a:pt x="125726" y="2350751"/>
                  <a:pt x="125726" y="2354603"/>
                </a:cubicBezTo>
                <a:cubicBezTo>
                  <a:pt x="132400" y="2346902"/>
                  <a:pt x="127950" y="2354603"/>
                  <a:pt x="130175" y="2358452"/>
                </a:cubicBezTo>
                <a:cubicBezTo>
                  <a:pt x="134624" y="2350751"/>
                  <a:pt x="130175" y="2343054"/>
                  <a:pt x="136849" y="2346902"/>
                </a:cubicBezTo>
                <a:close/>
                <a:moveTo>
                  <a:pt x="136849" y="2369997"/>
                </a:moveTo>
                <a:cubicBezTo>
                  <a:pt x="132805" y="2369998"/>
                  <a:pt x="136849" y="2362301"/>
                  <a:pt x="136849" y="2358448"/>
                </a:cubicBezTo>
                <a:cubicBezTo>
                  <a:pt x="130782" y="2350751"/>
                  <a:pt x="134827" y="2381543"/>
                  <a:pt x="136849" y="2369997"/>
                </a:cubicBezTo>
                <a:close/>
                <a:moveTo>
                  <a:pt x="139427" y="2402510"/>
                </a:moveTo>
                <a:lnTo>
                  <a:pt x="139350" y="2402293"/>
                </a:lnTo>
                <a:cubicBezTo>
                  <a:pt x="139014" y="2401751"/>
                  <a:pt x="138746" y="2401751"/>
                  <a:pt x="138746" y="2402714"/>
                </a:cubicBezTo>
                <a:close/>
                <a:moveTo>
                  <a:pt x="140795" y="2236258"/>
                </a:moveTo>
                <a:lnTo>
                  <a:pt x="138666" y="2236442"/>
                </a:lnTo>
                <a:lnTo>
                  <a:pt x="138208" y="2234718"/>
                </a:lnTo>
                <a:close/>
                <a:moveTo>
                  <a:pt x="140894" y="2314186"/>
                </a:moveTo>
                <a:cubicBezTo>
                  <a:pt x="140894" y="2312262"/>
                  <a:pt x="138871" y="2310337"/>
                  <a:pt x="137355" y="2309373"/>
                </a:cubicBezTo>
                <a:cubicBezTo>
                  <a:pt x="135838" y="2308413"/>
                  <a:pt x="134827" y="2308412"/>
                  <a:pt x="136849" y="2310337"/>
                </a:cubicBezTo>
                <a:cubicBezTo>
                  <a:pt x="137860" y="2310337"/>
                  <a:pt x="137355" y="2313221"/>
                  <a:pt x="136849" y="2316110"/>
                </a:cubicBezTo>
                <a:lnTo>
                  <a:pt x="136849" y="2318034"/>
                </a:lnTo>
                <a:cubicBezTo>
                  <a:pt x="138871" y="2314186"/>
                  <a:pt x="140894" y="2318034"/>
                  <a:pt x="140894" y="2314186"/>
                </a:cubicBezTo>
                <a:close/>
                <a:moveTo>
                  <a:pt x="147103" y="2256279"/>
                </a:moveTo>
                <a:lnTo>
                  <a:pt x="145790" y="2263273"/>
                </a:lnTo>
                <a:lnTo>
                  <a:pt x="142934" y="2252514"/>
                </a:lnTo>
                <a:lnTo>
                  <a:pt x="145000" y="2248268"/>
                </a:lnTo>
                <a:cubicBezTo>
                  <a:pt x="145000" y="2252273"/>
                  <a:pt x="147103" y="2252274"/>
                  <a:pt x="147103" y="2256279"/>
                </a:cubicBezTo>
                <a:close/>
                <a:moveTo>
                  <a:pt x="155984" y="2403932"/>
                </a:moveTo>
                <a:lnTo>
                  <a:pt x="155935" y="2402714"/>
                </a:lnTo>
                <a:lnTo>
                  <a:pt x="155772" y="2403276"/>
                </a:lnTo>
                <a:close/>
                <a:moveTo>
                  <a:pt x="156634" y="2274281"/>
                </a:moveTo>
                <a:lnTo>
                  <a:pt x="153153" y="2271783"/>
                </a:lnTo>
                <a:lnTo>
                  <a:pt x="155510" y="2268289"/>
                </a:lnTo>
                <a:close/>
                <a:moveTo>
                  <a:pt x="157291" y="2415319"/>
                </a:moveTo>
                <a:cubicBezTo>
                  <a:pt x="155269" y="2417245"/>
                  <a:pt x="154763" y="2413396"/>
                  <a:pt x="154510" y="2409065"/>
                </a:cubicBezTo>
                <a:lnTo>
                  <a:pt x="154443" y="2407868"/>
                </a:lnTo>
                <a:lnTo>
                  <a:pt x="155772" y="2403276"/>
                </a:lnTo>
                <a:lnTo>
                  <a:pt x="155063" y="2401089"/>
                </a:lnTo>
                <a:lnTo>
                  <a:pt x="153433" y="2400524"/>
                </a:lnTo>
                <a:lnTo>
                  <a:pt x="153246" y="2399924"/>
                </a:lnTo>
                <a:lnTo>
                  <a:pt x="153190" y="2400440"/>
                </a:lnTo>
                <a:lnTo>
                  <a:pt x="150026" y="2399343"/>
                </a:lnTo>
                <a:lnTo>
                  <a:pt x="139427" y="2402510"/>
                </a:lnTo>
                <a:lnTo>
                  <a:pt x="140358" y="2405118"/>
                </a:lnTo>
                <a:cubicBezTo>
                  <a:pt x="140895" y="2407524"/>
                  <a:pt x="140895" y="2410410"/>
                  <a:pt x="138746" y="2410411"/>
                </a:cubicBezTo>
                <a:cubicBezTo>
                  <a:pt x="134448" y="2402714"/>
                  <a:pt x="128001" y="2414259"/>
                  <a:pt x="123703" y="2414259"/>
                </a:cubicBezTo>
                <a:cubicBezTo>
                  <a:pt x="128001" y="2418107"/>
                  <a:pt x="136597" y="2421956"/>
                  <a:pt x="140894" y="2410411"/>
                </a:cubicBezTo>
                <a:cubicBezTo>
                  <a:pt x="143043" y="2418107"/>
                  <a:pt x="143043" y="2418107"/>
                  <a:pt x="147340" y="2414259"/>
                </a:cubicBezTo>
                <a:cubicBezTo>
                  <a:pt x="147340" y="2418107"/>
                  <a:pt x="147340" y="2421956"/>
                  <a:pt x="145192" y="2425804"/>
                </a:cubicBezTo>
                <a:lnTo>
                  <a:pt x="151736" y="2416340"/>
                </a:lnTo>
                <a:lnTo>
                  <a:pt x="152235" y="2416763"/>
                </a:lnTo>
                <a:cubicBezTo>
                  <a:pt x="153751" y="2418207"/>
                  <a:pt x="155269" y="2419169"/>
                  <a:pt x="157291" y="2415319"/>
                </a:cubicBezTo>
                <a:close/>
                <a:moveTo>
                  <a:pt x="158084" y="2410410"/>
                </a:moveTo>
                <a:lnTo>
                  <a:pt x="155984" y="2403932"/>
                </a:lnTo>
                <a:lnTo>
                  <a:pt x="156204" y="2409451"/>
                </a:lnTo>
                <a:cubicBezTo>
                  <a:pt x="156472" y="2411375"/>
                  <a:pt x="157009" y="2412335"/>
                  <a:pt x="158084" y="2410410"/>
                </a:cubicBezTo>
                <a:close/>
                <a:moveTo>
                  <a:pt x="168415" y="2426866"/>
                </a:moveTo>
                <a:cubicBezTo>
                  <a:pt x="166190" y="2426866"/>
                  <a:pt x="163965" y="2425904"/>
                  <a:pt x="162019" y="2425423"/>
                </a:cubicBezTo>
                <a:lnTo>
                  <a:pt x="157675" y="2426748"/>
                </a:lnTo>
                <a:lnTo>
                  <a:pt x="157499" y="2424245"/>
                </a:lnTo>
                <a:cubicBezTo>
                  <a:pt x="156839" y="2423402"/>
                  <a:pt x="155796" y="2423402"/>
                  <a:pt x="154823" y="2423885"/>
                </a:cubicBezTo>
                <a:lnTo>
                  <a:pt x="153961" y="2424847"/>
                </a:lnTo>
                <a:lnTo>
                  <a:pt x="151552" y="2424331"/>
                </a:lnTo>
                <a:cubicBezTo>
                  <a:pt x="145219" y="2426495"/>
                  <a:pt x="137423" y="2435156"/>
                  <a:pt x="134308" y="2417834"/>
                </a:cubicBezTo>
                <a:cubicBezTo>
                  <a:pt x="132229" y="2429384"/>
                  <a:pt x="130150" y="2421683"/>
                  <a:pt x="125993" y="2417834"/>
                </a:cubicBezTo>
                <a:lnTo>
                  <a:pt x="125317" y="2421840"/>
                </a:lnTo>
                <a:lnTo>
                  <a:pt x="128433" y="2430353"/>
                </a:lnTo>
                <a:lnTo>
                  <a:pt x="132229" y="2429384"/>
                </a:lnTo>
                <a:cubicBezTo>
                  <a:pt x="130150" y="2433232"/>
                  <a:pt x="132229" y="2429384"/>
                  <a:pt x="134308" y="2437080"/>
                </a:cubicBezTo>
                <a:cubicBezTo>
                  <a:pt x="138464" y="2435157"/>
                  <a:pt x="143140" y="2433232"/>
                  <a:pt x="147298" y="2431308"/>
                </a:cubicBezTo>
                <a:lnTo>
                  <a:pt x="152984" y="2427984"/>
                </a:lnTo>
                <a:lnTo>
                  <a:pt x="153432" y="2429657"/>
                </a:lnTo>
                <a:cubicBezTo>
                  <a:pt x="153432" y="2425809"/>
                  <a:pt x="157881" y="2429657"/>
                  <a:pt x="157881" y="2429657"/>
                </a:cubicBezTo>
                <a:lnTo>
                  <a:pt x="157701" y="2427116"/>
                </a:lnTo>
                <a:lnTo>
                  <a:pt x="162019" y="2429753"/>
                </a:lnTo>
                <a:cubicBezTo>
                  <a:pt x="163965" y="2430715"/>
                  <a:pt x="166190" y="2430715"/>
                  <a:pt x="168415" y="2426866"/>
                </a:cubicBezTo>
                <a:close/>
                <a:moveTo>
                  <a:pt x="171031" y="2408355"/>
                </a:moveTo>
                <a:lnTo>
                  <a:pt x="170436" y="2410152"/>
                </a:lnTo>
                <a:lnTo>
                  <a:pt x="170436" y="2407817"/>
                </a:lnTo>
                <a:close/>
                <a:moveTo>
                  <a:pt x="191459" y="2550579"/>
                </a:moveTo>
                <a:lnTo>
                  <a:pt x="189559" y="2558003"/>
                </a:lnTo>
                <a:lnTo>
                  <a:pt x="186275" y="2549953"/>
                </a:lnTo>
                <a:lnTo>
                  <a:pt x="187046" y="2550556"/>
                </a:lnTo>
                <a:cubicBezTo>
                  <a:pt x="187835" y="2551557"/>
                  <a:pt x="188623" y="2552558"/>
                  <a:pt x="189608" y="2552559"/>
                </a:cubicBezTo>
                <a:close/>
                <a:moveTo>
                  <a:pt x="456140" y="610721"/>
                </a:moveTo>
                <a:lnTo>
                  <a:pt x="454918" y="611022"/>
                </a:lnTo>
                <a:lnTo>
                  <a:pt x="454563" y="613725"/>
                </a:lnTo>
                <a:cubicBezTo>
                  <a:pt x="454563" y="615727"/>
                  <a:pt x="455088" y="616728"/>
                  <a:pt x="456140" y="610721"/>
                </a:cubicBezTo>
                <a:close/>
                <a:moveTo>
                  <a:pt x="458239" y="622733"/>
                </a:moveTo>
                <a:cubicBezTo>
                  <a:pt x="451934" y="622733"/>
                  <a:pt x="449832" y="614725"/>
                  <a:pt x="447729" y="626737"/>
                </a:cubicBezTo>
                <a:cubicBezTo>
                  <a:pt x="444575" y="620731"/>
                  <a:pt x="445626" y="615727"/>
                  <a:pt x="447992" y="612724"/>
                </a:cubicBezTo>
                <a:lnTo>
                  <a:pt x="454918" y="611022"/>
                </a:lnTo>
                <a:lnTo>
                  <a:pt x="454957" y="610721"/>
                </a:lnTo>
                <a:cubicBezTo>
                  <a:pt x="455220" y="609971"/>
                  <a:pt x="455614" y="609720"/>
                  <a:pt x="456140" y="610721"/>
                </a:cubicBezTo>
                <a:cubicBezTo>
                  <a:pt x="458239" y="614726"/>
                  <a:pt x="456140" y="614725"/>
                  <a:pt x="458239" y="622733"/>
                </a:cubicBezTo>
                <a:close/>
                <a:moveTo>
                  <a:pt x="487673" y="610721"/>
                </a:moveTo>
                <a:cubicBezTo>
                  <a:pt x="483467" y="622733"/>
                  <a:pt x="472958" y="630741"/>
                  <a:pt x="468752" y="618729"/>
                </a:cubicBezTo>
                <a:cubicBezTo>
                  <a:pt x="475060" y="614726"/>
                  <a:pt x="481365" y="602714"/>
                  <a:pt x="487673" y="610721"/>
                </a:cubicBezTo>
                <a:close/>
                <a:moveTo>
                  <a:pt x="500286" y="598711"/>
                </a:moveTo>
                <a:cubicBezTo>
                  <a:pt x="500286" y="602714"/>
                  <a:pt x="498183" y="606718"/>
                  <a:pt x="496080" y="602714"/>
                </a:cubicBezTo>
                <a:cubicBezTo>
                  <a:pt x="496080" y="594706"/>
                  <a:pt x="500286" y="594706"/>
                  <a:pt x="500286" y="598711"/>
                </a:cubicBezTo>
                <a:close/>
                <a:moveTo>
                  <a:pt x="571764" y="650759"/>
                </a:moveTo>
                <a:cubicBezTo>
                  <a:pt x="569661" y="670778"/>
                  <a:pt x="557049" y="670778"/>
                  <a:pt x="552843" y="662771"/>
                </a:cubicBezTo>
                <a:cubicBezTo>
                  <a:pt x="554946" y="650759"/>
                  <a:pt x="565456" y="662771"/>
                  <a:pt x="571764" y="650759"/>
                </a:cubicBezTo>
                <a:close/>
                <a:moveTo>
                  <a:pt x="584376" y="622733"/>
                </a:moveTo>
                <a:cubicBezTo>
                  <a:pt x="584376" y="630740"/>
                  <a:pt x="580174" y="626737"/>
                  <a:pt x="578072" y="626736"/>
                </a:cubicBezTo>
                <a:cubicBezTo>
                  <a:pt x="578072" y="610722"/>
                  <a:pt x="582277" y="618729"/>
                  <a:pt x="584376" y="622733"/>
                </a:cubicBezTo>
                <a:close/>
                <a:moveTo>
                  <a:pt x="590914" y="629489"/>
                </a:moveTo>
                <a:cubicBezTo>
                  <a:pt x="590027" y="633994"/>
                  <a:pt x="586479" y="631741"/>
                  <a:pt x="586479" y="622733"/>
                </a:cubicBezTo>
                <a:lnTo>
                  <a:pt x="590684" y="622733"/>
                </a:lnTo>
                <a:cubicBezTo>
                  <a:pt x="591210" y="625736"/>
                  <a:pt x="591210" y="627988"/>
                  <a:pt x="590914" y="629489"/>
                </a:cubicBezTo>
                <a:close/>
                <a:moveTo>
                  <a:pt x="603185" y="470340"/>
                </a:moveTo>
                <a:cubicBezTo>
                  <a:pt x="603184" y="462642"/>
                  <a:pt x="601745" y="459756"/>
                  <a:pt x="600305" y="459275"/>
                </a:cubicBezTo>
                <a:cubicBezTo>
                  <a:pt x="598867" y="458793"/>
                  <a:pt x="597428" y="460717"/>
                  <a:pt x="597428" y="462642"/>
                </a:cubicBezTo>
                <a:cubicBezTo>
                  <a:pt x="599346" y="462642"/>
                  <a:pt x="599346" y="470340"/>
                  <a:pt x="603185" y="470340"/>
                </a:cubicBezTo>
                <a:close/>
                <a:moveTo>
                  <a:pt x="623332" y="476115"/>
                </a:moveTo>
                <a:cubicBezTo>
                  <a:pt x="623332" y="469378"/>
                  <a:pt x="621413" y="466012"/>
                  <a:pt x="619495" y="465451"/>
                </a:cubicBezTo>
                <a:cubicBezTo>
                  <a:pt x="617576" y="464888"/>
                  <a:pt x="615657" y="467134"/>
                  <a:pt x="615657" y="471624"/>
                </a:cubicBezTo>
                <a:cubicBezTo>
                  <a:pt x="619495" y="471624"/>
                  <a:pt x="621413" y="476115"/>
                  <a:pt x="623332" y="476115"/>
                </a:cubicBezTo>
                <a:close/>
                <a:moveTo>
                  <a:pt x="628526" y="606718"/>
                </a:moveTo>
                <a:cubicBezTo>
                  <a:pt x="626423" y="610722"/>
                  <a:pt x="626423" y="610722"/>
                  <a:pt x="626423" y="614726"/>
                </a:cubicBezTo>
                <a:cubicBezTo>
                  <a:pt x="626423" y="614726"/>
                  <a:pt x="624321" y="606718"/>
                  <a:pt x="622218" y="610722"/>
                </a:cubicBezTo>
                <a:cubicBezTo>
                  <a:pt x="622218" y="602714"/>
                  <a:pt x="626423" y="602714"/>
                  <a:pt x="628526" y="606718"/>
                </a:cubicBezTo>
                <a:close/>
                <a:moveTo>
                  <a:pt x="641138" y="610722"/>
                </a:moveTo>
                <a:cubicBezTo>
                  <a:pt x="643241" y="622733"/>
                  <a:pt x="630628" y="602713"/>
                  <a:pt x="639036" y="598711"/>
                </a:cubicBezTo>
                <a:cubicBezTo>
                  <a:pt x="639036" y="606718"/>
                  <a:pt x="641139" y="606718"/>
                  <a:pt x="639036" y="610722"/>
                </a:cubicBezTo>
                <a:cubicBezTo>
                  <a:pt x="641138" y="610722"/>
                  <a:pt x="641138" y="610722"/>
                  <a:pt x="641138" y="610722"/>
                </a:cubicBezTo>
                <a:close/>
                <a:moveTo>
                  <a:pt x="645263" y="479963"/>
                </a:moveTo>
                <a:cubicBezTo>
                  <a:pt x="646805" y="476354"/>
                  <a:pt x="639096" y="472746"/>
                  <a:pt x="636012" y="473197"/>
                </a:cubicBezTo>
                <a:cubicBezTo>
                  <a:pt x="634984" y="473348"/>
                  <a:pt x="634470" y="473950"/>
                  <a:pt x="634984" y="475151"/>
                </a:cubicBezTo>
                <a:cubicBezTo>
                  <a:pt x="637039" y="475151"/>
                  <a:pt x="639095" y="475151"/>
                  <a:pt x="639095" y="479963"/>
                </a:cubicBezTo>
                <a:cubicBezTo>
                  <a:pt x="645263" y="479963"/>
                  <a:pt x="645263" y="479963"/>
                  <a:pt x="645263" y="479963"/>
                </a:cubicBezTo>
                <a:close/>
                <a:moveTo>
                  <a:pt x="645344" y="626737"/>
                </a:moveTo>
                <a:cubicBezTo>
                  <a:pt x="645344" y="634744"/>
                  <a:pt x="643241" y="634744"/>
                  <a:pt x="641138" y="634744"/>
                </a:cubicBezTo>
                <a:cubicBezTo>
                  <a:pt x="641138" y="626737"/>
                  <a:pt x="643241" y="626737"/>
                  <a:pt x="645344" y="626737"/>
                </a:cubicBezTo>
                <a:close/>
                <a:moveTo>
                  <a:pt x="645401" y="414530"/>
                </a:moveTo>
                <a:lnTo>
                  <a:pt x="639196" y="408901"/>
                </a:lnTo>
                <a:lnTo>
                  <a:pt x="635862" y="411931"/>
                </a:lnTo>
                <a:lnTo>
                  <a:pt x="636837" y="412606"/>
                </a:lnTo>
                <a:cubicBezTo>
                  <a:pt x="639860" y="415493"/>
                  <a:pt x="642378" y="418379"/>
                  <a:pt x="645401" y="414530"/>
                </a:cubicBezTo>
                <a:close/>
                <a:moveTo>
                  <a:pt x="649716" y="678215"/>
                </a:moveTo>
                <a:cubicBezTo>
                  <a:pt x="648604" y="674367"/>
                  <a:pt x="645824" y="674367"/>
                  <a:pt x="643876" y="676291"/>
                </a:cubicBezTo>
                <a:cubicBezTo>
                  <a:pt x="641932" y="678215"/>
                  <a:pt x="640819" y="682065"/>
                  <a:pt x="643044" y="685914"/>
                </a:cubicBezTo>
                <a:cubicBezTo>
                  <a:pt x="643044" y="678215"/>
                  <a:pt x="647491" y="682065"/>
                  <a:pt x="647491" y="682065"/>
                </a:cubicBezTo>
                <a:cubicBezTo>
                  <a:pt x="647491" y="682065"/>
                  <a:pt x="647491" y="682065"/>
                  <a:pt x="647491" y="685914"/>
                </a:cubicBezTo>
                <a:cubicBezTo>
                  <a:pt x="649716" y="685914"/>
                  <a:pt x="649716" y="682066"/>
                  <a:pt x="649716" y="678215"/>
                </a:cubicBezTo>
                <a:close/>
                <a:moveTo>
                  <a:pt x="660060" y="626737"/>
                </a:moveTo>
                <a:cubicBezTo>
                  <a:pt x="662162" y="630741"/>
                  <a:pt x="655854" y="638748"/>
                  <a:pt x="651652" y="638748"/>
                </a:cubicBezTo>
                <a:cubicBezTo>
                  <a:pt x="651652" y="626737"/>
                  <a:pt x="657957" y="634744"/>
                  <a:pt x="660060" y="626737"/>
                </a:cubicBezTo>
                <a:close/>
                <a:moveTo>
                  <a:pt x="662162" y="654763"/>
                </a:moveTo>
                <a:cubicBezTo>
                  <a:pt x="660060" y="662771"/>
                  <a:pt x="660060" y="666775"/>
                  <a:pt x="660060" y="670778"/>
                </a:cubicBezTo>
                <a:cubicBezTo>
                  <a:pt x="657957" y="670778"/>
                  <a:pt x="657957" y="670778"/>
                  <a:pt x="655854" y="670778"/>
                </a:cubicBezTo>
                <a:cubicBezTo>
                  <a:pt x="653754" y="686793"/>
                  <a:pt x="647447" y="690797"/>
                  <a:pt x="643241" y="702809"/>
                </a:cubicBezTo>
                <a:cubicBezTo>
                  <a:pt x="641139" y="698805"/>
                  <a:pt x="639036" y="694801"/>
                  <a:pt x="634833" y="698805"/>
                </a:cubicBezTo>
                <a:cubicBezTo>
                  <a:pt x="634833" y="682790"/>
                  <a:pt x="639036" y="694801"/>
                  <a:pt x="641138" y="686794"/>
                </a:cubicBezTo>
                <a:cubicBezTo>
                  <a:pt x="639036" y="666775"/>
                  <a:pt x="634833" y="682790"/>
                  <a:pt x="630628" y="678786"/>
                </a:cubicBezTo>
                <a:cubicBezTo>
                  <a:pt x="639036" y="658768"/>
                  <a:pt x="651652" y="674782"/>
                  <a:pt x="657957" y="650760"/>
                </a:cubicBezTo>
                <a:cubicBezTo>
                  <a:pt x="660060" y="646755"/>
                  <a:pt x="657957" y="658768"/>
                  <a:pt x="662162" y="654763"/>
                </a:cubicBezTo>
                <a:close/>
                <a:moveTo>
                  <a:pt x="670572" y="654763"/>
                </a:moveTo>
                <a:cubicBezTo>
                  <a:pt x="668470" y="654763"/>
                  <a:pt x="668470" y="654763"/>
                  <a:pt x="668470" y="654763"/>
                </a:cubicBezTo>
                <a:cubicBezTo>
                  <a:pt x="664265" y="658768"/>
                  <a:pt x="670572" y="666775"/>
                  <a:pt x="668470" y="666775"/>
                </a:cubicBezTo>
                <a:cubicBezTo>
                  <a:pt x="668470" y="666775"/>
                  <a:pt x="666368" y="662771"/>
                  <a:pt x="666368" y="662771"/>
                </a:cubicBezTo>
                <a:cubicBezTo>
                  <a:pt x="666368" y="658768"/>
                  <a:pt x="664265" y="650759"/>
                  <a:pt x="670572" y="650759"/>
                </a:cubicBezTo>
                <a:cubicBezTo>
                  <a:pt x="670572" y="654763"/>
                  <a:pt x="670572" y="654763"/>
                  <a:pt x="670572" y="654763"/>
                </a:cubicBezTo>
                <a:close/>
                <a:moveTo>
                  <a:pt x="672672" y="582695"/>
                </a:moveTo>
                <a:cubicBezTo>
                  <a:pt x="672672" y="598711"/>
                  <a:pt x="666368" y="606718"/>
                  <a:pt x="662162" y="602713"/>
                </a:cubicBezTo>
                <a:cubicBezTo>
                  <a:pt x="662162" y="598711"/>
                  <a:pt x="666368" y="598711"/>
                  <a:pt x="664265" y="594706"/>
                </a:cubicBezTo>
                <a:cubicBezTo>
                  <a:pt x="666368" y="598711"/>
                  <a:pt x="672672" y="586699"/>
                  <a:pt x="672672" y="582695"/>
                </a:cubicBezTo>
                <a:close/>
                <a:moveTo>
                  <a:pt x="681083" y="602714"/>
                </a:moveTo>
                <a:cubicBezTo>
                  <a:pt x="678980" y="606718"/>
                  <a:pt x="676877" y="610722"/>
                  <a:pt x="674775" y="610722"/>
                </a:cubicBezTo>
                <a:cubicBezTo>
                  <a:pt x="674775" y="602714"/>
                  <a:pt x="678980" y="606718"/>
                  <a:pt x="676878" y="594706"/>
                </a:cubicBezTo>
                <a:cubicBezTo>
                  <a:pt x="678980" y="594706"/>
                  <a:pt x="678980" y="602714"/>
                  <a:pt x="681083" y="602714"/>
                </a:cubicBezTo>
                <a:close/>
                <a:moveTo>
                  <a:pt x="683087" y="566597"/>
                </a:moveTo>
                <a:cubicBezTo>
                  <a:pt x="679043" y="570445"/>
                  <a:pt x="679043" y="562749"/>
                  <a:pt x="677018" y="566597"/>
                </a:cubicBezTo>
                <a:cubicBezTo>
                  <a:pt x="677018" y="570445"/>
                  <a:pt x="677018" y="574294"/>
                  <a:pt x="677018" y="578144"/>
                </a:cubicBezTo>
                <a:cubicBezTo>
                  <a:pt x="679043" y="581993"/>
                  <a:pt x="677018" y="570445"/>
                  <a:pt x="681065" y="574293"/>
                </a:cubicBezTo>
                <a:cubicBezTo>
                  <a:pt x="681065" y="574293"/>
                  <a:pt x="681065" y="570445"/>
                  <a:pt x="681065" y="570445"/>
                </a:cubicBezTo>
                <a:cubicBezTo>
                  <a:pt x="681065" y="570445"/>
                  <a:pt x="683087" y="570445"/>
                  <a:pt x="683087" y="566597"/>
                </a:cubicBezTo>
                <a:close/>
                <a:moveTo>
                  <a:pt x="685288" y="630741"/>
                </a:moveTo>
                <a:cubicBezTo>
                  <a:pt x="685288" y="634744"/>
                  <a:pt x="683186" y="638748"/>
                  <a:pt x="683186" y="638748"/>
                </a:cubicBezTo>
                <a:lnTo>
                  <a:pt x="680192" y="641599"/>
                </a:lnTo>
                <a:lnTo>
                  <a:pt x="679359" y="640588"/>
                </a:lnTo>
                <a:lnTo>
                  <a:pt x="681082" y="630741"/>
                </a:lnTo>
                <a:cubicBezTo>
                  <a:pt x="683186" y="626737"/>
                  <a:pt x="683186" y="630741"/>
                  <a:pt x="685288" y="630741"/>
                </a:cubicBezTo>
                <a:close/>
                <a:moveTo>
                  <a:pt x="708367" y="594639"/>
                </a:moveTo>
                <a:cubicBezTo>
                  <a:pt x="703917" y="594639"/>
                  <a:pt x="708367" y="586391"/>
                  <a:pt x="706142" y="582267"/>
                </a:cubicBezTo>
                <a:cubicBezTo>
                  <a:pt x="703917" y="594639"/>
                  <a:pt x="699467" y="578144"/>
                  <a:pt x="697243" y="586391"/>
                </a:cubicBezTo>
                <a:cubicBezTo>
                  <a:pt x="701692" y="590515"/>
                  <a:pt x="703917" y="594639"/>
                  <a:pt x="703917" y="607011"/>
                </a:cubicBezTo>
                <a:cubicBezTo>
                  <a:pt x="703917" y="598763"/>
                  <a:pt x="708367" y="602888"/>
                  <a:pt x="708367" y="594639"/>
                </a:cubicBezTo>
                <a:close/>
                <a:moveTo>
                  <a:pt x="715067" y="833528"/>
                </a:moveTo>
                <a:lnTo>
                  <a:pt x="712911" y="837205"/>
                </a:lnTo>
                <a:lnTo>
                  <a:pt x="710373" y="844640"/>
                </a:lnTo>
                <a:lnTo>
                  <a:pt x="710150" y="844325"/>
                </a:lnTo>
                <a:lnTo>
                  <a:pt x="708493" y="830711"/>
                </a:lnTo>
                <a:lnTo>
                  <a:pt x="714893" y="833543"/>
                </a:lnTo>
                <a:close/>
                <a:moveTo>
                  <a:pt x="716062" y="839393"/>
                </a:moveTo>
                <a:lnTo>
                  <a:pt x="716033" y="839438"/>
                </a:lnTo>
                <a:cubicBezTo>
                  <a:pt x="715771" y="841940"/>
                  <a:pt x="715771" y="844943"/>
                  <a:pt x="714719" y="846945"/>
                </a:cubicBezTo>
                <a:lnTo>
                  <a:pt x="714331" y="846831"/>
                </a:lnTo>
                <a:lnTo>
                  <a:pt x="714219" y="844254"/>
                </a:lnTo>
                <a:cubicBezTo>
                  <a:pt x="714153" y="842729"/>
                  <a:pt x="714065" y="840695"/>
                  <a:pt x="713890" y="836628"/>
                </a:cubicBezTo>
                <a:close/>
                <a:moveTo>
                  <a:pt x="721613" y="843714"/>
                </a:moveTo>
                <a:lnTo>
                  <a:pt x="720848" y="846741"/>
                </a:lnTo>
                <a:lnTo>
                  <a:pt x="720618" y="846478"/>
                </a:lnTo>
                <a:lnTo>
                  <a:pt x="720465" y="845268"/>
                </a:lnTo>
                <a:cubicBezTo>
                  <a:pt x="720213" y="844272"/>
                  <a:pt x="719709" y="843277"/>
                  <a:pt x="718702" y="843276"/>
                </a:cubicBezTo>
                <a:lnTo>
                  <a:pt x="718864" y="844474"/>
                </a:lnTo>
                <a:lnTo>
                  <a:pt x="718399" y="843942"/>
                </a:lnTo>
                <a:lnTo>
                  <a:pt x="718484" y="842477"/>
                </a:lnTo>
                <a:lnTo>
                  <a:pt x="719205" y="843395"/>
                </a:lnTo>
                <a:close/>
                <a:moveTo>
                  <a:pt x="733189" y="586431"/>
                </a:moveTo>
                <a:cubicBezTo>
                  <a:pt x="733717" y="598634"/>
                  <a:pt x="731365" y="590640"/>
                  <a:pt x="727357" y="590920"/>
                </a:cubicBezTo>
                <a:cubicBezTo>
                  <a:pt x="726829" y="578716"/>
                  <a:pt x="729185" y="586710"/>
                  <a:pt x="733189" y="586431"/>
                </a:cubicBezTo>
                <a:close/>
                <a:moveTo>
                  <a:pt x="741840" y="499517"/>
                </a:moveTo>
                <a:cubicBezTo>
                  <a:pt x="735773" y="499517"/>
                  <a:pt x="729706" y="495026"/>
                  <a:pt x="725662" y="495026"/>
                </a:cubicBezTo>
                <a:cubicBezTo>
                  <a:pt x="727684" y="508498"/>
                  <a:pt x="737795" y="504007"/>
                  <a:pt x="741840" y="499517"/>
                </a:cubicBezTo>
                <a:close/>
                <a:moveTo>
                  <a:pt x="768848" y="787990"/>
                </a:moveTo>
                <a:lnTo>
                  <a:pt x="768023" y="787974"/>
                </a:lnTo>
                <a:lnTo>
                  <a:pt x="768501" y="787046"/>
                </a:lnTo>
                <a:close/>
                <a:moveTo>
                  <a:pt x="777804" y="652077"/>
                </a:moveTo>
                <a:lnTo>
                  <a:pt x="776444" y="651305"/>
                </a:lnTo>
                <a:lnTo>
                  <a:pt x="777030" y="650792"/>
                </a:lnTo>
                <a:close/>
                <a:moveTo>
                  <a:pt x="806082" y="590440"/>
                </a:moveTo>
                <a:cubicBezTo>
                  <a:pt x="806433" y="598575"/>
                  <a:pt x="804785" y="606848"/>
                  <a:pt x="800956" y="611193"/>
                </a:cubicBezTo>
                <a:cubicBezTo>
                  <a:pt x="803485" y="623256"/>
                  <a:pt x="804785" y="606848"/>
                  <a:pt x="804960" y="610913"/>
                </a:cubicBezTo>
                <a:cubicBezTo>
                  <a:pt x="807489" y="622977"/>
                  <a:pt x="801308" y="619327"/>
                  <a:pt x="799304" y="619467"/>
                </a:cubicBezTo>
                <a:cubicBezTo>
                  <a:pt x="798777" y="607267"/>
                  <a:pt x="792944" y="611752"/>
                  <a:pt x="792416" y="599553"/>
                </a:cubicBezTo>
                <a:cubicBezTo>
                  <a:pt x="796423" y="599274"/>
                  <a:pt x="800429" y="598994"/>
                  <a:pt x="800076" y="590859"/>
                </a:cubicBezTo>
                <a:cubicBezTo>
                  <a:pt x="803905" y="586511"/>
                  <a:pt x="804081" y="590580"/>
                  <a:pt x="806082" y="590440"/>
                </a:cubicBezTo>
                <a:close/>
                <a:moveTo>
                  <a:pt x="829582" y="576559"/>
                </a:moveTo>
                <a:cubicBezTo>
                  <a:pt x="825754" y="580904"/>
                  <a:pt x="825226" y="568705"/>
                  <a:pt x="821398" y="573050"/>
                </a:cubicBezTo>
                <a:cubicBezTo>
                  <a:pt x="823049" y="564775"/>
                  <a:pt x="825050" y="564636"/>
                  <a:pt x="826878" y="560432"/>
                </a:cubicBezTo>
                <a:cubicBezTo>
                  <a:pt x="827053" y="564497"/>
                  <a:pt x="829230" y="568425"/>
                  <a:pt x="829582" y="576559"/>
                </a:cubicBezTo>
                <a:close/>
                <a:moveTo>
                  <a:pt x="834470" y="596618"/>
                </a:moveTo>
                <a:cubicBezTo>
                  <a:pt x="834997" y="608817"/>
                  <a:pt x="830991" y="609096"/>
                  <a:pt x="830462" y="596897"/>
                </a:cubicBezTo>
                <a:close/>
                <a:moveTo>
                  <a:pt x="854955" y="281063"/>
                </a:moveTo>
                <a:cubicBezTo>
                  <a:pt x="854780" y="276999"/>
                  <a:pt x="854603" y="272930"/>
                  <a:pt x="854428" y="268865"/>
                </a:cubicBezTo>
                <a:cubicBezTo>
                  <a:pt x="854780" y="276999"/>
                  <a:pt x="850423" y="269144"/>
                  <a:pt x="850775" y="277278"/>
                </a:cubicBezTo>
                <a:cubicBezTo>
                  <a:pt x="852779" y="277138"/>
                  <a:pt x="852955" y="281203"/>
                  <a:pt x="854955" y="281063"/>
                </a:cubicBezTo>
                <a:close/>
                <a:moveTo>
                  <a:pt x="889100" y="326486"/>
                </a:moveTo>
                <a:cubicBezTo>
                  <a:pt x="881041" y="335144"/>
                  <a:pt x="879025" y="330816"/>
                  <a:pt x="870966" y="322156"/>
                </a:cubicBezTo>
                <a:cubicBezTo>
                  <a:pt x="870966" y="330816"/>
                  <a:pt x="870966" y="335145"/>
                  <a:pt x="868951" y="339475"/>
                </a:cubicBezTo>
                <a:cubicBezTo>
                  <a:pt x="874996" y="339475"/>
                  <a:pt x="879025" y="330816"/>
                  <a:pt x="885070" y="339475"/>
                </a:cubicBezTo>
                <a:cubicBezTo>
                  <a:pt x="885070" y="326486"/>
                  <a:pt x="889100" y="335145"/>
                  <a:pt x="889100" y="326486"/>
                </a:cubicBezTo>
                <a:close/>
                <a:moveTo>
                  <a:pt x="897694" y="444831"/>
                </a:moveTo>
                <a:cubicBezTo>
                  <a:pt x="898348" y="448354"/>
                  <a:pt x="898481" y="451404"/>
                  <a:pt x="896565" y="453577"/>
                </a:cubicBezTo>
                <a:cubicBezTo>
                  <a:pt x="894564" y="453716"/>
                  <a:pt x="894037" y="441517"/>
                  <a:pt x="891857" y="437588"/>
                </a:cubicBezTo>
                <a:cubicBezTo>
                  <a:pt x="885849" y="438007"/>
                  <a:pt x="885849" y="438007"/>
                  <a:pt x="885849" y="438007"/>
                </a:cubicBezTo>
                <a:cubicBezTo>
                  <a:pt x="885673" y="433942"/>
                  <a:pt x="885673" y="433942"/>
                  <a:pt x="885321" y="425808"/>
                </a:cubicBezTo>
                <a:cubicBezTo>
                  <a:pt x="889504" y="429593"/>
                  <a:pt x="891857" y="437588"/>
                  <a:pt x="895686" y="433243"/>
                </a:cubicBezTo>
                <a:cubicBezTo>
                  <a:pt x="895861" y="437310"/>
                  <a:pt x="897039" y="441307"/>
                  <a:pt x="897694" y="444831"/>
                </a:cubicBezTo>
                <a:close/>
                <a:moveTo>
                  <a:pt x="906371" y="331777"/>
                </a:moveTo>
                <a:cubicBezTo>
                  <a:pt x="906371" y="325042"/>
                  <a:pt x="904930" y="322797"/>
                  <a:pt x="903489" y="323358"/>
                </a:cubicBezTo>
                <a:cubicBezTo>
                  <a:pt x="902053" y="323919"/>
                  <a:pt x="900612" y="327287"/>
                  <a:pt x="900612" y="331778"/>
                </a:cubicBezTo>
                <a:cubicBezTo>
                  <a:pt x="902531" y="331778"/>
                  <a:pt x="904449" y="331778"/>
                  <a:pt x="906371" y="331777"/>
                </a:cubicBezTo>
                <a:close/>
                <a:moveTo>
                  <a:pt x="916129" y="395100"/>
                </a:moveTo>
                <a:cubicBezTo>
                  <a:pt x="912125" y="395379"/>
                  <a:pt x="912125" y="395379"/>
                  <a:pt x="912125" y="395379"/>
                </a:cubicBezTo>
                <a:cubicBezTo>
                  <a:pt x="911421" y="379112"/>
                  <a:pt x="911421" y="379112"/>
                  <a:pt x="908889" y="367048"/>
                </a:cubicBezTo>
                <a:cubicBezTo>
                  <a:pt x="912718" y="362704"/>
                  <a:pt x="912718" y="362704"/>
                  <a:pt x="912718" y="362704"/>
                </a:cubicBezTo>
                <a:cubicBezTo>
                  <a:pt x="909417" y="379251"/>
                  <a:pt x="915425" y="378832"/>
                  <a:pt x="916129" y="395100"/>
                </a:cubicBezTo>
                <a:close/>
                <a:moveTo>
                  <a:pt x="918330" y="260322"/>
                </a:moveTo>
                <a:cubicBezTo>
                  <a:pt x="912146" y="256676"/>
                  <a:pt x="911970" y="252607"/>
                  <a:pt x="909969" y="252747"/>
                </a:cubicBezTo>
                <a:cubicBezTo>
                  <a:pt x="909617" y="244613"/>
                  <a:pt x="913445" y="240268"/>
                  <a:pt x="917274" y="235919"/>
                </a:cubicBezTo>
                <a:cubicBezTo>
                  <a:pt x="917802" y="248123"/>
                  <a:pt x="918153" y="256257"/>
                  <a:pt x="918330" y="260322"/>
                </a:cubicBezTo>
                <a:close/>
                <a:moveTo>
                  <a:pt x="934098" y="320840"/>
                </a:moveTo>
                <a:lnTo>
                  <a:pt x="933869" y="322234"/>
                </a:lnTo>
                <a:lnTo>
                  <a:pt x="933978" y="320932"/>
                </a:lnTo>
                <a:close/>
                <a:moveTo>
                  <a:pt x="938882" y="335546"/>
                </a:moveTo>
                <a:lnTo>
                  <a:pt x="935866" y="340688"/>
                </a:lnTo>
                <a:lnTo>
                  <a:pt x="935567" y="336450"/>
                </a:lnTo>
                <a:close/>
                <a:moveTo>
                  <a:pt x="949115" y="368321"/>
                </a:moveTo>
                <a:cubicBezTo>
                  <a:pt x="947639" y="380659"/>
                  <a:pt x="943459" y="376875"/>
                  <a:pt x="939454" y="377154"/>
                </a:cubicBezTo>
                <a:cubicBezTo>
                  <a:pt x="941103" y="368880"/>
                  <a:pt x="946935" y="364392"/>
                  <a:pt x="949115" y="368321"/>
                </a:cubicBezTo>
                <a:close/>
                <a:moveTo>
                  <a:pt x="972028" y="327399"/>
                </a:moveTo>
                <a:lnTo>
                  <a:pt x="970920" y="332166"/>
                </a:lnTo>
                <a:lnTo>
                  <a:pt x="967276" y="333478"/>
                </a:lnTo>
                <a:lnTo>
                  <a:pt x="967339" y="332684"/>
                </a:lnTo>
                <a:lnTo>
                  <a:pt x="967507" y="332596"/>
                </a:lnTo>
                <a:close/>
                <a:moveTo>
                  <a:pt x="998873" y="336420"/>
                </a:moveTo>
                <a:lnTo>
                  <a:pt x="998359" y="336077"/>
                </a:lnTo>
                <a:lnTo>
                  <a:pt x="998668" y="335626"/>
                </a:lnTo>
                <a:close/>
                <a:moveTo>
                  <a:pt x="1023290" y="349148"/>
                </a:moveTo>
                <a:lnTo>
                  <a:pt x="1023015" y="351577"/>
                </a:lnTo>
                <a:lnTo>
                  <a:pt x="1022222" y="350041"/>
                </a:lnTo>
                <a:close/>
                <a:moveTo>
                  <a:pt x="1045648" y="250713"/>
                </a:moveTo>
                <a:lnTo>
                  <a:pt x="1045598" y="252275"/>
                </a:lnTo>
                <a:lnTo>
                  <a:pt x="1042479" y="251654"/>
                </a:lnTo>
                <a:lnTo>
                  <a:pt x="1044287" y="245436"/>
                </a:lnTo>
                <a:lnTo>
                  <a:pt x="1044860" y="247829"/>
                </a:lnTo>
                <a:cubicBezTo>
                  <a:pt x="1045741" y="247767"/>
                  <a:pt x="1045783" y="248743"/>
                  <a:pt x="1045648" y="250713"/>
                </a:cubicBezTo>
                <a:close/>
                <a:moveTo>
                  <a:pt x="1048311" y="247171"/>
                </a:moveTo>
                <a:lnTo>
                  <a:pt x="1047893" y="250740"/>
                </a:lnTo>
                <a:lnTo>
                  <a:pt x="1046927" y="249643"/>
                </a:lnTo>
                <a:cubicBezTo>
                  <a:pt x="1046665" y="248681"/>
                  <a:pt x="1046623" y="247705"/>
                  <a:pt x="1046623" y="247705"/>
                </a:cubicBezTo>
                <a:lnTo>
                  <a:pt x="1046554" y="246134"/>
                </a:lnTo>
                <a:close/>
                <a:moveTo>
                  <a:pt x="1050856" y="220084"/>
                </a:moveTo>
                <a:lnTo>
                  <a:pt x="1050580" y="222621"/>
                </a:lnTo>
                <a:lnTo>
                  <a:pt x="1047712" y="223181"/>
                </a:lnTo>
                <a:cubicBezTo>
                  <a:pt x="1043894" y="226316"/>
                  <a:pt x="1039686" y="233494"/>
                  <a:pt x="1038894" y="215192"/>
                </a:cubicBezTo>
                <a:cubicBezTo>
                  <a:pt x="1040895" y="215053"/>
                  <a:pt x="1044900" y="214773"/>
                  <a:pt x="1042370" y="202709"/>
                </a:cubicBezTo>
                <a:lnTo>
                  <a:pt x="1043941" y="203635"/>
                </a:lnTo>
                <a:lnTo>
                  <a:pt x="1045186" y="214499"/>
                </a:lnTo>
                <a:lnTo>
                  <a:pt x="1046811" y="205330"/>
                </a:lnTo>
                <a:lnTo>
                  <a:pt x="1048551" y="206355"/>
                </a:lnTo>
                <a:cubicBezTo>
                  <a:pt x="1048728" y="210425"/>
                  <a:pt x="1049317" y="212425"/>
                  <a:pt x="1049906" y="214423"/>
                </a:cubicBezTo>
                <a:close/>
                <a:moveTo>
                  <a:pt x="1053649" y="247946"/>
                </a:moveTo>
                <a:lnTo>
                  <a:pt x="1051382" y="245659"/>
                </a:lnTo>
                <a:lnTo>
                  <a:pt x="1051248" y="245575"/>
                </a:lnTo>
                <a:lnTo>
                  <a:pt x="1052139" y="242821"/>
                </a:lnTo>
                <a:cubicBezTo>
                  <a:pt x="1052227" y="244856"/>
                  <a:pt x="1052772" y="245838"/>
                  <a:pt x="1053317" y="246820"/>
                </a:cubicBezTo>
                <a:close/>
                <a:moveTo>
                  <a:pt x="1086966" y="158966"/>
                </a:moveTo>
                <a:cubicBezTo>
                  <a:pt x="1083338" y="159220"/>
                  <a:pt x="1080254" y="172028"/>
                  <a:pt x="1078078" y="163785"/>
                </a:cubicBezTo>
                <a:cubicBezTo>
                  <a:pt x="1077716" y="155415"/>
                  <a:pt x="1079529" y="155287"/>
                  <a:pt x="1079348" y="151102"/>
                </a:cubicBezTo>
                <a:cubicBezTo>
                  <a:pt x="1078351" y="149073"/>
                  <a:pt x="1076855" y="146028"/>
                  <a:pt x="1075155" y="143523"/>
                </a:cubicBezTo>
                <a:lnTo>
                  <a:pt x="1074042" y="142630"/>
                </a:lnTo>
                <a:lnTo>
                  <a:pt x="1068799" y="145155"/>
                </a:lnTo>
                <a:lnTo>
                  <a:pt x="1068489" y="147137"/>
                </a:lnTo>
                <a:cubicBezTo>
                  <a:pt x="1068829" y="149737"/>
                  <a:pt x="1069373" y="151799"/>
                  <a:pt x="1068466" y="151863"/>
                </a:cubicBezTo>
                <a:cubicBezTo>
                  <a:pt x="1067151" y="153004"/>
                  <a:pt x="1066097" y="152290"/>
                  <a:pt x="1065195" y="150516"/>
                </a:cubicBezTo>
                <a:lnTo>
                  <a:pt x="1064231" y="147356"/>
                </a:lnTo>
                <a:lnTo>
                  <a:pt x="1061980" y="148440"/>
                </a:lnTo>
                <a:lnTo>
                  <a:pt x="1063025" y="152243"/>
                </a:lnTo>
                <a:cubicBezTo>
                  <a:pt x="1059940" y="165051"/>
                  <a:pt x="1057402" y="148437"/>
                  <a:pt x="1056132" y="161119"/>
                </a:cubicBezTo>
                <a:cubicBezTo>
                  <a:pt x="1059940" y="165051"/>
                  <a:pt x="1061754" y="164924"/>
                  <a:pt x="1069009" y="164418"/>
                </a:cubicBezTo>
                <a:cubicBezTo>
                  <a:pt x="1067738" y="177100"/>
                  <a:pt x="1071547" y="181031"/>
                  <a:pt x="1075175" y="180778"/>
                </a:cubicBezTo>
                <a:cubicBezTo>
                  <a:pt x="1074632" y="168223"/>
                  <a:pt x="1069552" y="176973"/>
                  <a:pt x="1068828" y="160233"/>
                </a:cubicBezTo>
                <a:cubicBezTo>
                  <a:pt x="1074451" y="164038"/>
                  <a:pt x="1076808" y="176467"/>
                  <a:pt x="1080798" y="184584"/>
                </a:cubicBezTo>
                <a:cubicBezTo>
                  <a:pt x="1077897" y="159600"/>
                  <a:pt x="1085877" y="175834"/>
                  <a:pt x="1086966" y="158966"/>
                </a:cubicBezTo>
                <a:close/>
                <a:moveTo>
                  <a:pt x="1092145" y="146201"/>
                </a:moveTo>
                <a:cubicBezTo>
                  <a:pt x="1091881" y="140100"/>
                  <a:pt x="1090792" y="138136"/>
                  <a:pt x="1089975" y="136664"/>
                </a:cubicBezTo>
                <a:lnTo>
                  <a:pt x="1089919" y="135978"/>
                </a:lnTo>
                <a:lnTo>
                  <a:pt x="1088688" y="136428"/>
                </a:lnTo>
                <a:lnTo>
                  <a:pt x="1089083" y="139275"/>
                </a:lnTo>
                <a:cubicBezTo>
                  <a:pt x="1089966" y="142273"/>
                  <a:pt x="1091055" y="144237"/>
                  <a:pt x="1092145" y="146201"/>
                </a:cubicBezTo>
                <a:close/>
                <a:moveTo>
                  <a:pt x="1096758" y="133475"/>
                </a:moveTo>
                <a:lnTo>
                  <a:pt x="1096477" y="133578"/>
                </a:lnTo>
                <a:lnTo>
                  <a:pt x="1096623" y="133650"/>
                </a:lnTo>
                <a:close/>
                <a:moveTo>
                  <a:pt x="1102025" y="235261"/>
                </a:moveTo>
                <a:cubicBezTo>
                  <a:pt x="1101497" y="223058"/>
                  <a:pt x="1097490" y="223337"/>
                  <a:pt x="1095665" y="227546"/>
                </a:cubicBezTo>
                <a:cubicBezTo>
                  <a:pt x="1099493" y="223198"/>
                  <a:pt x="1098018" y="235541"/>
                  <a:pt x="1102025" y="235261"/>
                </a:cubicBezTo>
                <a:close/>
                <a:moveTo>
                  <a:pt x="1135360" y="216617"/>
                </a:moveTo>
                <a:cubicBezTo>
                  <a:pt x="1135712" y="224750"/>
                  <a:pt x="1133711" y="224891"/>
                  <a:pt x="1134063" y="233024"/>
                </a:cubicBezTo>
                <a:cubicBezTo>
                  <a:pt x="1133562" y="233059"/>
                  <a:pt x="1133278" y="232314"/>
                  <a:pt x="1133132" y="231113"/>
                </a:cubicBezTo>
                <a:cubicBezTo>
                  <a:pt x="1132986" y="229913"/>
                  <a:pt x="1132977" y="228256"/>
                  <a:pt x="1133025" y="226468"/>
                </a:cubicBezTo>
                <a:cubicBezTo>
                  <a:pt x="1133122" y="222892"/>
                  <a:pt x="1133446" y="218790"/>
                  <a:pt x="1133359" y="216757"/>
                </a:cubicBezTo>
                <a:cubicBezTo>
                  <a:pt x="1133359" y="216757"/>
                  <a:pt x="1133535" y="220822"/>
                  <a:pt x="1135360" y="216617"/>
                </a:cubicBezTo>
                <a:close/>
                <a:moveTo>
                  <a:pt x="1143452" y="129190"/>
                </a:moveTo>
                <a:lnTo>
                  <a:pt x="1143300" y="129713"/>
                </a:lnTo>
                <a:lnTo>
                  <a:pt x="1142664" y="124316"/>
                </a:lnTo>
                <a:lnTo>
                  <a:pt x="1142679" y="123839"/>
                </a:lnTo>
                <a:close/>
                <a:moveTo>
                  <a:pt x="1159741" y="223073"/>
                </a:moveTo>
                <a:lnTo>
                  <a:pt x="1158405" y="234259"/>
                </a:lnTo>
                <a:lnTo>
                  <a:pt x="1157816" y="234508"/>
                </a:lnTo>
                <a:lnTo>
                  <a:pt x="1157704" y="236053"/>
                </a:lnTo>
                <a:lnTo>
                  <a:pt x="1154918" y="239217"/>
                </a:lnTo>
                <a:cubicBezTo>
                  <a:pt x="1154440" y="239762"/>
                  <a:pt x="1154440" y="239762"/>
                  <a:pt x="1154440" y="239762"/>
                </a:cubicBezTo>
                <a:cubicBezTo>
                  <a:pt x="1153736" y="223492"/>
                  <a:pt x="1158092" y="231347"/>
                  <a:pt x="1159741" y="223073"/>
                </a:cubicBezTo>
                <a:close/>
                <a:moveTo>
                  <a:pt x="1165925" y="226719"/>
                </a:moveTo>
                <a:cubicBezTo>
                  <a:pt x="1166101" y="230788"/>
                  <a:pt x="1164100" y="230927"/>
                  <a:pt x="1162096" y="231067"/>
                </a:cubicBezTo>
                <a:cubicBezTo>
                  <a:pt x="1161744" y="222933"/>
                  <a:pt x="1161744" y="222933"/>
                  <a:pt x="1161744" y="222933"/>
                </a:cubicBezTo>
                <a:cubicBezTo>
                  <a:pt x="1163747" y="222793"/>
                  <a:pt x="1163924" y="226858"/>
                  <a:pt x="1165925" y="226719"/>
                </a:cubicBezTo>
                <a:close/>
                <a:moveTo>
                  <a:pt x="1170769" y="152953"/>
                </a:moveTo>
                <a:cubicBezTo>
                  <a:pt x="1171296" y="165151"/>
                  <a:pt x="1169644" y="173426"/>
                  <a:pt x="1165640" y="173705"/>
                </a:cubicBezTo>
                <a:cubicBezTo>
                  <a:pt x="1165992" y="181839"/>
                  <a:pt x="1167817" y="177634"/>
                  <a:pt x="1168169" y="185769"/>
                </a:cubicBezTo>
                <a:cubicBezTo>
                  <a:pt x="1156508" y="194741"/>
                  <a:pt x="1150148" y="187027"/>
                  <a:pt x="1140487" y="195859"/>
                </a:cubicBezTo>
                <a:cubicBezTo>
                  <a:pt x="1147024" y="207643"/>
                  <a:pt x="1139015" y="208202"/>
                  <a:pt x="1143723" y="224191"/>
                </a:cubicBezTo>
                <a:cubicBezTo>
                  <a:pt x="1145548" y="219982"/>
                  <a:pt x="1147376" y="215778"/>
                  <a:pt x="1147199" y="211709"/>
                </a:cubicBezTo>
                <a:cubicBezTo>
                  <a:pt x="1151380" y="215499"/>
                  <a:pt x="1147728" y="223911"/>
                  <a:pt x="1153736" y="223492"/>
                </a:cubicBezTo>
                <a:cubicBezTo>
                  <a:pt x="1154088" y="231627"/>
                  <a:pt x="1152260" y="235831"/>
                  <a:pt x="1152612" y="243965"/>
                </a:cubicBezTo>
                <a:cubicBezTo>
                  <a:pt x="1148608" y="244245"/>
                  <a:pt x="1152260" y="235831"/>
                  <a:pt x="1148256" y="236111"/>
                </a:cubicBezTo>
                <a:cubicBezTo>
                  <a:pt x="1147903" y="227977"/>
                  <a:pt x="1149907" y="227837"/>
                  <a:pt x="1149555" y="219703"/>
                </a:cubicBezTo>
                <a:cubicBezTo>
                  <a:pt x="1148080" y="232046"/>
                  <a:pt x="1144075" y="232325"/>
                  <a:pt x="1140247" y="236670"/>
                </a:cubicBezTo>
                <a:cubicBezTo>
                  <a:pt x="1141368" y="216197"/>
                  <a:pt x="1135712" y="224750"/>
                  <a:pt x="1139366" y="216337"/>
                </a:cubicBezTo>
                <a:cubicBezTo>
                  <a:pt x="1139015" y="208202"/>
                  <a:pt x="1135183" y="212548"/>
                  <a:pt x="1133183" y="212687"/>
                </a:cubicBezTo>
                <a:cubicBezTo>
                  <a:pt x="1133007" y="208622"/>
                  <a:pt x="1134831" y="204413"/>
                  <a:pt x="1132654" y="200484"/>
                </a:cubicBezTo>
                <a:cubicBezTo>
                  <a:pt x="1136659" y="200204"/>
                  <a:pt x="1136835" y="204273"/>
                  <a:pt x="1138662" y="200064"/>
                </a:cubicBezTo>
                <a:cubicBezTo>
                  <a:pt x="1138487" y="195999"/>
                  <a:pt x="1134656" y="200344"/>
                  <a:pt x="1134304" y="192210"/>
                </a:cubicBezTo>
                <a:cubicBezTo>
                  <a:pt x="1136131" y="188005"/>
                  <a:pt x="1138135" y="187866"/>
                  <a:pt x="1142139" y="187586"/>
                </a:cubicBezTo>
                <a:cubicBezTo>
                  <a:pt x="1139959" y="183656"/>
                  <a:pt x="1139432" y="171457"/>
                  <a:pt x="1133424" y="171877"/>
                </a:cubicBezTo>
                <a:cubicBezTo>
                  <a:pt x="1133072" y="163743"/>
                  <a:pt x="1135251" y="167668"/>
                  <a:pt x="1137255" y="167528"/>
                </a:cubicBezTo>
                <a:cubicBezTo>
                  <a:pt x="1136726" y="155329"/>
                  <a:pt x="1134899" y="159533"/>
                  <a:pt x="1136551" y="151260"/>
                </a:cubicBezTo>
                <a:cubicBezTo>
                  <a:pt x="1134723" y="155469"/>
                  <a:pt x="1130718" y="155748"/>
                  <a:pt x="1128539" y="151819"/>
                </a:cubicBezTo>
                <a:cubicBezTo>
                  <a:pt x="1128187" y="143685"/>
                  <a:pt x="1134547" y="151400"/>
                  <a:pt x="1130015" y="139476"/>
                </a:cubicBezTo>
                <a:cubicBezTo>
                  <a:pt x="1133843" y="135132"/>
                  <a:pt x="1134194" y="143266"/>
                  <a:pt x="1134371" y="147334"/>
                </a:cubicBezTo>
                <a:cubicBezTo>
                  <a:pt x="1136199" y="143126"/>
                  <a:pt x="1136023" y="139056"/>
                  <a:pt x="1135846" y="134992"/>
                </a:cubicBezTo>
                <a:cubicBezTo>
                  <a:pt x="1138023" y="138917"/>
                  <a:pt x="1138023" y="138917"/>
                  <a:pt x="1136199" y="143126"/>
                </a:cubicBezTo>
                <a:cubicBezTo>
                  <a:pt x="1137199" y="143056"/>
                  <a:pt x="1138111" y="140952"/>
                  <a:pt x="1139047" y="139358"/>
                </a:cubicBezTo>
                <a:lnTo>
                  <a:pt x="1140550" y="138994"/>
                </a:lnTo>
                <a:lnTo>
                  <a:pt x="1141478" y="141734"/>
                </a:lnTo>
                <a:cubicBezTo>
                  <a:pt x="1141837" y="144294"/>
                  <a:pt x="1141431" y="146390"/>
                  <a:pt x="1139447" y="146528"/>
                </a:cubicBezTo>
                <a:cubicBezTo>
                  <a:pt x="1139715" y="152718"/>
                  <a:pt x="1140798" y="154708"/>
                  <a:pt x="1142057" y="155137"/>
                </a:cubicBezTo>
                <a:lnTo>
                  <a:pt x="1145120" y="154496"/>
                </a:lnTo>
                <a:lnTo>
                  <a:pt x="1145263" y="154604"/>
                </a:lnTo>
                <a:lnTo>
                  <a:pt x="1145541" y="154407"/>
                </a:lnTo>
                <a:lnTo>
                  <a:pt x="1145753" y="154363"/>
                </a:lnTo>
                <a:lnTo>
                  <a:pt x="1145763" y="154249"/>
                </a:lnTo>
                <a:lnTo>
                  <a:pt x="1149860" y="151351"/>
                </a:lnTo>
                <a:cubicBezTo>
                  <a:pt x="1152981" y="148074"/>
                  <a:pt x="1156309" y="143762"/>
                  <a:pt x="1160404" y="145517"/>
                </a:cubicBezTo>
                <a:cubicBezTo>
                  <a:pt x="1160052" y="137379"/>
                  <a:pt x="1156220" y="141728"/>
                  <a:pt x="1157696" y="129384"/>
                </a:cubicBezTo>
                <a:cubicBezTo>
                  <a:pt x="1159700" y="129244"/>
                  <a:pt x="1160227" y="141448"/>
                  <a:pt x="1164056" y="137099"/>
                </a:cubicBezTo>
                <a:cubicBezTo>
                  <a:pt x="1162757" y="153512"/>
                  <a:pt x="1168588" y="149023"/>
                  <a:pt x="1170769" y="152953"/>
                </a:cubicBezTo>
                <a:close/>
                <a:moveTo>
                  <a:pt x="1173297" y="165011"/>
                </a:moveTo>
                <a:cubicBezTo>
                  <a:pt x="1174386" y="166976"/>
                  <a:pt x="1173473" y="169080"/>
                  <a:pt x="1172310" y="171200"/>
                </a:cubicBezTo>
                <a:lnTo>
                  <a:pt x="1171717" y="172700"/>
                </a:lnTo>
                <a:lnTo>
                  <a:pt x="1170784" y="172939"/>
                </a:lnTo>
                <a:lnTo>
                  <a:pt x="1169581" y="174665"/>
                </a:lnTo>
                <a:lnTo>
                  <a:pt x="1169307" y="171410"/>
                </a:lnTo>
                <a:cubicBezTo>
                  <a:pt x="1170470" y="169289"/>
                  <a:pt x="1172384" y="167116"/>
                  <a:pt x="1173297" y="165011"/>
                </a:cubicBezTo>
                <a:close/>
                <a:moveTo>
                  <a:pt x="1492275" y="110108"/>
                </a:moveTo>
                <a:cubicBezTo>
                  <a:pt x="1492626" y="118241"/>
                  <a:pt x="1490626" y="118381"/>
                  <a:pt x="1488799" y="122590"/>
                </a:cubicBezTo>
                <a:cubicBezTo>
                  <a:pt x="1488271" y="110387"/>
                  <a:pt x="1490097" y="106178"/>
                  <a:pt x="1492275" y="110108"/>
                </a:cubicBezTo>
                <a:close/>
                <a:moveTo>
                  <a:pt x="1518493" y="22764"/>
                </a:moveTo>
                <a:lnTo>
                  <a:pt x="1515645" y="20401"/>
                </a:lnTo>
                <a:lnTo>
                  <a:pt x="1513647" y="20706"/>
                </a:lnTo>
                <a:lnTo>
                  <a:pt x="1511612" y="27162"/>
                </a:lnTo>
                <a:cubicBezTo>
                  <a:pt x="1512493" y="27101"/>
                  <a:pt x="1514299" y="27951"/>
                  <a:pt x="1515840" y="27843"/>
                </a:cubicBezTo>
                <a:cubicBezTo>
                  <a:pt x="1517381" y="27736"/>
                  <a:pt x="1518661" y="26669"/>
                  <a:pt x="1518493" y="22764"/>
                </a:cubicBezTo>
                <a:close/>
                <a:moveTo>
                  <a:pt x="1566389" y="149377"/>
                </a:moveTo>
                <a:cubicBezTo>
                  <a:pt x="1564134" y="144963"/>
                  <a:pt x="1560219" y="149808"/>
                  <a:pt x="1560614" y="158925"/>
                </a:cubicBezTo>
                <a:cubicBezTo>
                  <a:pt x="1562670" y="158782"/>
                  <a:pt x="1566586" y="153936"/>
                  <a:pt x="1566389" y="149377"/>
                </a:cubicBezTo>
                <a:close/>
                <a:moveTo>
                  <a:pt x="1568586" y="202689"/>
                </a:moveTo>
                <a:cubicBezTo>
                  <a:pt x="1564582" y="202968"/>
                  <a:pt x="1560225" y="195113"/>
                  <a:pt x="1554394" y="199598"/>
                </a:cubicBezTo>
                <a:cubicBezTo>
                  <a:pt x="1554042" y="191463"/>
                  <a:pt x="1558045" y="191184"/>
                  <a:pt x="1560225" y="195113"/>
                </a:cubicBezTo>
                <a:cubicBezTo>
                  <a:pt x="1559873" y="186979"/>
                  <a:pt x="1557870" y="187119"/>
                  <a:pt x="1557870" y="187119"/>
                </a:cubicBezTo>
                <a:cubicBezTo>
                  <a:pt x="1561874" y="186840"/>
                  <a:pt x="1566057" y="190624"/>
                  <a:pt x="1568586" y="202689"/>
                </a:cubicBezTo>
                <a:close/>
                <a:moveTo>
                  <a:pt x="1572732" y="132609"/>
                </a:moveTo>
                <a:cubicBezTo>
                  <a:pt x="1570970" y="132732"/>
                  <a:pt x="1570970" y="132732"/>
                  <a:pt x="1569377" y="136761"/>
                </a:cubicBezTo>
                <a:cubicBezTo>
                  <a:pt x="1569208" y="132855"/>
                  <a:pt x="1569039" y="128948"/>
                  <a:pt x="1567277" y="129072"/>
                </a:cubicBezTo>
                <a:cubicBezTo>
                  <a:pt x="1567447" y="132978"/>
                  <a:pt x="1569377" y="136761"/>
                  <a:pt x="1569546" y="140667"/>
                </a:cubicBezTo>
                <a:cubicBezTo>
                  <a:pt x="1571139" y="136638"/>
                  <a:pt x="1573071" y="140421"/>
                  <a:pt x="1572732" y="132609"/>
                </a:cubicBezTo>
                <a:close/>
                <a:moveTo>
                  <a:pt x="1575558" y="116960"/>
                </a:moveTo>
                <a:lnTo>
                  <a:pt x="1573649" y="112955"/>
                </a:lnTo>
                <a:cubicBezTo>
                  <a:pt x="1572852" y="114970"/>
                  <a:pt x="1572538" y="117930"/>
                  <a:pt x="1572665" y="120859"/>
                </a:cubicBezTo>
                <a:cubicBezTo>
                  <a:pt x="1572792" y="123789"/>
                  <a:pt x="1573359" y="126687"/>
                  <a:pt x="1574325" y="128580"/>
                </a:cubicBezTo>
                <a:close/>
                <a:moveTo>
                  <a:pt x="1575755" y="117376"/>
                </a:moveTo>
                <a:lnTo>
                  <a:pt x="1575582" y="116737"/>
                </a:lnTo>
                <a:lnTo>
                  <a:pt x="1575558" y="116960"/>
                </a:lnTo>
                <a:close/>
                <a:moveTo>
                  <a:pt x="1581037" y="120276"/>
                </a:moveTo>
                <a:cubicBezTo>
                  <a:pt x="1579360" y="122352"/>
                  <a:pt x="1577994" y="121465"/>
                  <a:pt x="1576808" y="119589"/>
                </a:cubicBezTo>
                <a:lnTo>
                  <a:pt x="1575755" y="117376"/>
                </a:lnTo>
                <a:lnTo>
                  <a:pt x="1579782" y="132117"/>
                </a:lnTo>
                <a:cubicBezTo>
                  <a:pt x="1577682" y="124427"/>
                  <a:pt x="1581374" y="128087"/>
                  <a:pt x="1581037" y="120276"/>
                </a:cubicBezTo>
                <a:close/>
                <a:moveTo>
                  <a:pt x="1590007" y="143811"/>
                </a:moveTo>
                <a:cubicBezTo>
                  <a:pt x="1587752" y="139396"/>
                  <a:pt x="1583839" y="144241"/>
                  <a:pt x="1584233" y="153358"/>
                </a:cubicBezTo>
                <a:cubicBezTo>
                  <a:pt x="1586288" y="153214"/>
                  <a:pt x="1588147" y="148513"/>
                  <a:pt x="1590007" y="143811"/>
                </a:cubicBezTo>
                <a:close/>
                <a:moveTo>
                  <a:pt x="1602325" y="183443"/>
                </a:moveTo>
                <a:cubicBezTo>
                  <a:pt x="1602156" y="179533"/>
                  <a:pt x="1601987" y="175627"/>
                  <a:pt x="1601987" y="175627"/>
                </a:cubicBezTo>
                <a:cubicBezTo>
                  <a:pt x="1600226" y="175750"/>
                  <a:pt x="1600226" y="175750"/>
                  <a:pt x="1600226" y="175750"/>
                </a:cubicBezTo>
                <a:cubicBezTo>
                  <a:pt x="1600902" y="191378"/>
                  <a:pt x="1594940" y="176119"/>
                  <a:pt x="1593347" y="180147"/>
                </a:cubicBezTo>
                <a:cubicBezTo>
                  <a:pt x="1593347" y="180147"/>
                  <a:pt x="1593347" y="180147"/>
                  <a:pt x="1593516" y="184057"/>
                </a:cubicBezTo>
                <a:cubicBezTo>
                  <a:pt x="1593516" y="184057"/>
                  <a:pt x="1591754" y="184181"/>
                  <a:pt x="1591924" y="188087"/>
                </a:cubicBezTo>
                <a:cubicBezTo>
                  <a:pt x="1595616" y="191747"/>
                  <a:pt x="1598802" y="183689"/>
                  <a:pt x="1602325" y="183443"/>
                </a:cubicBezTo>
                <a:close/>
                <a:moveTo>
                  <a:pt x="1610423" y="145977"/>
                </a:moveTo>
                <a:cubicBezTo>
                  <a:pt x="1606581" y="141999"/>
                  <a:pt x="1603106" y="146486"/>
                  <a:pt x="1607131" y="154697"/>
                </a:cubicBezTo>
                <a:cubicBezTo>
                  <a:pt x="1601643" y="155079"/>
                  <a:pt x="1592127" y="147254"/>
                  <a:pt x="1587368" y="164566"/>
                </a:cubicBezTo>
                <a:cubicBezTo>
                  <a:pt x="1589200" y="164438"/>
                  <a:pt x="1589200" y="164438"/>
                  <a:pt x="1591030" y="164310"/>
                </a:cubicBezTo>
                <a:cubicBezTo>
                  <a:pt x="1590847" y="160078"/>
                  <a:pt x="1599813" y="155208"/>
                  <a:pt x="1600179" y="163672"/>
                </a:cubicBezTo>
                <a:cubicBezTo>
                  <a:pt x="1604022" y="167648"/>
                  <a:pt x="1605302" y="154824"/>
                  <a:pt x="1609144" y="158800"/>
                </a:cubicBezTo>
                <a:cubicBezTo>
                  <a:pt x="1608960" y="154568"/>
                  <a:pt x="1606948" y="150464"/>
                  <a:pt x="1610423" y="145977"/>
                </a:cubicBezTo>
                <a:close/>
                <a:moveTo>
                  <a:pt x="1736409" y="3420655"/>
                </a:moveTo>
                <a:cubicBezTo>
                  <a:pt x="1732365" y="3416807"/>
                  <a:pt x="1728320" y="3424504"/>
                  <a:pt x="1724277" y="3424504"/>
                </a:cubicBezTo>
                <a:cubicBezTo>
                  <a:pt x="1724276" y="3428356"/>
                  <a:pt x="1724276" y="3432204"/>
                  <a:pt x="1724276" y="3432204"/>
                </a:cubicBezTo>
                <a:cubicBezTo>
                  <a:pt x="1726298" y="3432204"/>
                  <a:pt x="1726298" y="3432204"/>
                  <a:pt x="1726298" y="3432204"/>
                </a:cubicBezTo>
                <a:cubicBezTo>
                  <a:pt x="1726298" y="3416807"/>
                  <a:pt x="1732365" y="3432204"/>
                  <a:pt x="1734387" y="3428356"/>
                </a:cubicBezTo>
                <a:cubicBezTo>
                  <a:pt x="1734387" y="3428356"/>
                  <a:pt x="1734387" y="3428356"/>
                  <a:pt x="1734387" y="3424504"/>
                </a:cubicBezTo>
                <a:cubicBezTo>
                  <a:pt x="1734387" y="3424504"/>
                  <a:pt x="1736409" y="3424504"/>
                  <a:pt x="1736409" y="3420655"/>
                </a:cubicBezTo>
                <a:close/>
                <a:moveTo>
                  <a:pt x="1740456" y="3444072"/>
                </a:moveTo>
                <a:cubicBezTo>
                  <a:pt x="1738353" y="3444072"/>
                  <a:pt x="1738353" y="3444072"/>
                  <a:pt x="1736254" y="3444072"/>
                </a:cubicBezTo>
                <a:cubicBezTo>
                  <a:pt x="1736254" y="3448242"/>
                  <a:pt x="1725753" y="3452411"/>
                  <a:pt x="1725752" y="3444071"/>
                </a:cubicBezTo>
                <a:cubicBezTo>
                  <a:pt x="1721553" y="3439902"/>
                  <a:pt x="1719454" y="3452411"/>
                  <a:pt x="1715253" y="3448242"/>
                </a:cubicBezTo>
                <a:cubicBezTo>
                  <a:pt x="1715254" y="3452412"/>
                  <a:pt x="1717354" y="3456581"/>
                  <a:pt x="1713155" y="3460751"/>
                </a:cubicBezTo>
                <a:cubicBezTo>
                  <a:pt x="1717354" y="3464921"/>
                  <a:pt x="1721553" y="3460752"/>
                  <a:pt x="1717354" y="3452411"/>
                </a:cubicBezTo>
                <a:cubicBezTo>
                  <a:pt x="1723652" y="3452411"/>
                  <a:pt x="1734154" y="3460751"/>
                  <a:pt x="1740456" y="3444072"/>
                </a:cubicBezTo>
                <a:close/>
                <a:moveTo>
                  <a:pt x="1743489" y="3455296"/>
                </a:moveTo>
                <a:cubicBezTo>
                  <a:pt x="1741130" y="3455296"/>
                  <a:pt x="1738770" y="3459787"/>
                  <a:pt x="1736409" y="3464278"/>
                </a:cubicBezTo>
                <a:cubicBezTo>
                  <a:pt x="1738770" y="3468770"/>
                  <a:pt x="1743489" y="3464279"/>
                  <a:pt x="1743489" y="3455296"/>
                </a:cubicBezTo>
                <a:close/>
                <a:moveTo>
                  <a:pt x="1751408" y="3491222"/>
                </a:moveTo>
                <a:lnTo>
                  <a:pt x="1747530" y="3476466"/>
                </a:lnTo>
                <a:cubicBezTo>
                  <a:pt x="1749553" y="3484163"/>
                  <a:pt x="1745508" y="3480315"/>
                  <a:pt x="1745508" y="3488011"/>
                </a:cubicBezTo>
                <a:cubicBezTo>
                  <a:pt x="1747530" y="3486087"/>
                  <a:pt x="1749048" y="3487052"/>
                  <a:pt x="1750313" y="3488976"/>
                </a:cubicBezTo>
                <a:close/>
                <a:moveTo>
                  <a:pt x="1751613" y="3491644"/>
                </a:moveTo>
                <a:lnTo>
                  <a:pt x="1751408" y="3491222"/>
                </a:lnTo>
                <a:lnTo>
                  <a:pt x="1751575" y="3491861"/>
                </a:lnTo>
                <a:close/>
                <a:moveTo>
                  <a:pt x="1755117" y="3488012"/>
                </a:moveTo>
                <a:cubicBezTo>
                  <a:pt x="1755116" y="3485126"/>
                  <a:pt x="1754611" y="3482240"/>
                  <a:pt x="1753600" y="3480315"/>
                </a:cubicBezTo>
                <a:lnTo>
                  <a:pt x="1751613" y="3491644"/>
                </a:lnTo>
                <a:lnTo>
                  <a:pt x="1753600" y="3495710"/>
                </a:lnTo>
                <a:cubicBezTo>
                  <a:pt x="1754611" y="3493785"/>
                  <a:pt x="1755116" y="3490898"/>
                  <a:pt x="1755117" y="3488012"/>
                </a:cubicBezTo>
                <a:close/>
                <a:moveTo>
                  <a:pt x="1761689" y="3480315"/>
                </a:moveTo>
                <a:cubicBezTo>
                  <a:pt x="1761689" y="3476466"/>
                  <a:pt x="1759666" y="3472618"/>
                  <a:pt x="1759666" y="3468770"/>
                </a:cubicBezTo>
                <a:cubicBezTo>
                  <a:pt x="1757644" y="3472618"/>
                  <a:pt x="1755621" y="3468770"/>
                  <a:pt x="1755621" y="3476466"/>
                </a:cubicBezTo>
                <a:cubicBezTo>
                  <a:pt x="1757644" y="3476466"/>
                  <a:pt x="1757644" y="3476466"/>
                  <a:pt x="1759666" y="3472618"/>
                </a:cubicBezTo>
                <a:cubicBezTo>
                  <a:pt x="1759666" y="3476466"/>
                  <a:pt x="1759666" y="3480315"/>
                  <a:pt x="1761689" y="3480315"/>
                </a:cubicBezTo>
                <a:close/>
                <a:moveTo>
                  <a:pt x="1770791" y="3451447"/>
                </a:moveTo>
                <a:cubicBezTo>
                  <a:pt x="1768431" y="3451447"/>
                  <a:pt x="1763710" y="3455938"/>
                  <a:pt x="1763710" y="3460430"/>
                </a:cubicBezTo>
                <a:cubicBezTo>
                  <a:pt x="1766072" y="3464921"/>
                  <a:pt x="1770792" y="3460430"/>
                  <a:pt x="1770791" y="3451447"/>
                </a:cubicBezTo>
                <a:close/>
                <a:moveTo>
                  <a:pt x="1779924" y="3411922"/>
                </a:moveTo>
                <a:cubicBezTo>
                  <a:pt x="1779924" y="3419936"/>
                  <a:pt x="1775328" y="3419936"/>
                  <a:pt x="1773028" y="3415927"/>
                </a:cubicBezTo>
                <a:cubicBezTo>
                  <a:pt x="1773029" y="3423941"/>
                  <a:pt x="1775327" y="3423941"/>
                  <a:pt x="1775327" y="3423941"/>
                </a:cubicBezTo>
                <a:cubicBezTo>
                  <a:pt x="1770732" y="3423941"/>
                  <a:pt x="1766132" y="3419936"/>
                  <a:pt x="1763836" y="3407912"/>
                </a:cubicBezTo>
                <a:cubicBezTo>
                  <a:pt x="1768432" y="3407913"/>
                  <a:pt x="1773028" y="3415927"/>
                  <a:pt x="1779924" y="3411922"/>
                </a:cubicBezTo>
                <a:close/>
                <a:moveTo>
                  <a:pt x="1825479" y="3538108"/>
                </a:moveTo>
                <a:lnTo>
                  <a:pt x="1823130" y="3531399"/>
                </a:lnTo>
                <a:lnTo>
                  <a:pt x="1821314" y="3538319"/>
                </a:lnTo>
                <a:close/>
                <a:moveTo>
                  <a:pt x="1851168" y="3492063"/>
                </a:moveTo>
                <a:cubicBezTo>
                  <a:pt x="1851168" y="3504086"/>
                  <a:pt x="1848869" y="3508095"/>
                  <a:pt x="1846573" y="3504086"/>
                </a:cubicBezTo>
                <a:cubicBezTo>
                  <a:pt x="1846573" y="3496073"/>
                  <a:pt x="1848869" y="3496073"/>
                  <a:pt x="1851168" y="3492063"/>
                </a:cubicBezTo>
                <a:close/>
                <a:moveTo>
                  <a:pt x="2219172" y="3466019"/>
                </a:moveTo>
                <a:cubicBezTo>
                  <a:pt x="2217735" y="3468022"/>
                  <a:pt x="2215438" y="3470025"/>
                  <a:pt x="2214289" y="3472030"/>
                </a:cubicBezTo>
                <a:cubicBezTo>
                  <a:pt x="2213140" y="3470026"/>
                  <a:pt x="2214289" y="3468021"/>
                  <a:pt x="2215725" y="3466019"/>
                </a:cubicBezTo>
                <a:lnTo>
                  <a:pt x="2216478" y="3464586"/>
                </a:lnTo>
                <a:lnTo>
                  <a:pt x="2217558" y="3464416"/>
                </a:lnTo>
                <a:lnTo>
                  <a:pt x="2219019" y="3462802"/>
                </a:lnTo>
                <a:close/>
                <a:moveTo>
                  <a:pt x="2230377" y="3415927"/>
                </a:moveTo>
                <a:cubicBezTo>
                  <a:pt x="2228078" y="3415927"/>
                  <a:pt x="2228078" y="3411922"/>
                  <a:pt x="2225781" y="3411922"/>
                </a:cubicBezTo>
                <a:cubicBezTo>
                  <a:pt x="2225781" y="3407913"/>
                  <a:pt x="2228078" y="3407913"/>
                  <a:pt x="2230377" y="3407913"/>
                </a:cubicBezTo>
                <a:cubicBezTo>
                  <a:pt x="2230377" y="3415927"/>
                  <a:pt x="2230377" y="3415927"/>
                  <a:pt x="2230377" y="3415927"/>
                </a:cubicBezTo>
                <a:close/>
                <a:moveTo>
                  <a:pt x="2239569" y="3399897"/>
                </a:moveTo>
                <a:cubicBezTo>
                  <a:pt x="2239569" y="3415927"/>
                  <a:pt x="2234973" y="3407913"/>
                  <a:pt x="2232676" y="3415927"/>
                </a:cubicBezTo>
                <a:lnTo>
                  <a:pt x="2234759" y="3405030"/>
                </a:lnTo>
                <a:lnTo>
                  <a:pt x="2235446" y="3404827"/>
                </a:lnTo>
                <a:lnTo>
                  <a:pt x="2235650" y="3403317"/>
                </a:lnTo>
                <a:lnTo>
                  <a:pt x="2238995" y="3400399"/>
                </a:lnTo>
                <a:cubicBezTo>
                  <a:pt x="2239569" y="3399897"/>
                  <a:pt x="2239569" y="3399897"/>
                  <a:pt x="2239569" y="3399897"/>
                </a:cubicBezTo>
                <a:close/>
                <a:moveTo>
                  <a:pt x="2263522" y="3409854"/>
                </a:moveTo>
                <a:cubicBezTo>
                  <a:pt x="2263630" y="3411043"/>
                  <a:pt x="2263558" y="3412671"/>
                  <a:pt x="2263414" y="3414424"/>
                </a:cubicBezTo>
                <a:cubicBezTo>
                  <a:pt x="2263127" y="3417930"/>
                  <a:pt x="2262552" y="3421938"/>
                  <a:pt x="2262552" y="3423940"/>
                </a:cubicBezTo>
                <a:cubicBezTo>
                  <a:pt x="2262552" y="3423940"/>
                  <a:pt x="2262552" y="3419935"/>
                  <a:pt x="2260255" y="3423940"/>
                </a:cubicBezTo>
                <a:cubicBezTo>
                  <a:pt x="2260255" y="3415927"/>
                  <a:pt x="2262552" y="3415926"/>
                  <a:pt x="2262552" y="3407913"/>
                </a:cubicBezTo>
                <a:cubicBezTo>
                  <a:pt x="2263127" y="3407913"/>
                  <a:pt x="2263414" y="3408664"/>
                  <a:pt x="2263522" y="3409854"/>
                </a:cubicBezTo>
                <a:close/>
                <a:moveTo>
                  <a:pt x="2280394" y="3465541"/>
                </a:moveTo>
                <a:lnTo>
                  <a:pt x="2277203" y="3450992"/>
                </a:lnTo>
                <a:cubicBezTo>
                  <a:pt x="2275767" y="3445983"/>
                  <a:pt x="2274043" y="3441976"/>
                  <a:pt x="2271744" y="3439973"/>
                </a:cubicBezTo>
                <a:cubicBezTo>
                  <a:pt x="2271744" y="3447988"/>
                  <a:pt x="2276343" y="3456002"/>
                  <a:pt x="2274044" y="3460007"/>
                </a:cubicBezTo>
                <a:cubicBezTo>
                  <a:pt x="2271744" y="3460006"/>
                  <a:pt x="2271744" y="3451992"/>
                  <a:pt x="2269447" y="3451992"/>
                </a:cubicBezTo>
                <a:lnTo>
                  <a:pt x="2274208" y="3467131"/>
                </a:lnTo>
                <a:close/>
                <a:moveTo>
                  <a:pt x="2306218" y="3415927"/>
                </a:moveTo>
                <a:cubicBezTo>
                  <a:pt x="2301622" y="3419935"/>
                  <a:pt x="2303922" y="3407913"/>
                  <a:pt x="2299322" y="3407913"/>
                </a:cubicBezTo>
                <a:cubicBezTo>
                  <a:pt x="2299322" y="3419936"/>
                  <a:pt x="2303922" y="3419936"/>
                  <a:pt x="2306218" y="3415927"/>
                </a:cubicBezTo>
                <a:close/>
                <a:moveTo>
                  <a:pt x="2357936" y="3401264"/>
                </a:moveTo>
                <a:lnTo>
                  <a:pt x="2356780" y="3403908"/>
                </a:lnTo>
                <a:cubicBezTo>
                  <a:pt x="2356780" y="3401903"/>
                  <a:pt x="2356205" y="3400901"/>
                  <a:pt x="2355630" y="3399899"/>
                </a:cubicBezTo>
                <a:lnTo>
                  <a:pt x="2355306" y="3398770"/>
                </a:lnTo>
                <a:lnTo>
                  <a:pt x="2357788" y="3401172"/>
                </a:lnTo>
                <a:close/>
                <a:moveTo>
                  <a:pt x="2363334" y="3401037"/>
                </a:moveTo>
                <a:lnTo>
                  <a:pt x="2361376" y="3399897"/>
                </a:lnTo>
                <a:lnTo>
                  <a:pt x="2362030" y="3396421"/>
                </a:lnTo>
                <a:lnTo>
                  <a:pt x="2363082" y="3397564"/>
                </a:lnTo>
                <a:cubicBezTo>
                  <a:pt x="2363334" y="3398527"/>
                  <a:pt x="2363334" y="3399489"/>
                  <a:pt x="2363334" y="3399489"/>
                </a:cubicBezTo>
                <a:close/>
                <a:moveTo>
                  <a:pt x="2363717" y="3436844"/>
                </a:moveTo>
                <a:lnTo>
                  <a:pt x="2363334" y="3432205"/>
                </a:lnTo>
                <a:lnTo>
                  <a:pt x="2361960" y="3437487"/>
                </a:lnTo>
                <a:close/>
                <a:moveTo>
                  <a:pt x="2368272" y="3395894"/>
                </a:moveTo>
                <a:lnTo>
                  <a:pt x="2365895" y="3401878"/>
                </a:lnTo>
                <a:lnTo>
                  <a:pt x="2365357" y="3399488"/>
                </a:lnTo>
                <a:cubicBezTo>
                  <a:pt x="2364346" y="3399488"/>
                  <a:pt x="2364346" y="3398526"/>
                  <a:pt x="2364598" y="3396601"/>
                </a:cubicBezTo>
                <a:lnTo>
                  <a:pt x="2364733" y="3395070"/>
                </a:lnTo>
                <a:close/>
                <a:moveTo>
                  <a:pt x="2396323" y="3300639"/>
                </a:moveTo>
                <a:lnTo>
                  <a:pt x="2395056" y="3301443"/>
                </a:lnTo>
                <a:lnTo>
                  <a:pt x="2395492" y="3299076"/>
                </a:lnTo>
                <a:close/>
                <a:moveTo>
                  <a:pt x="2411871" y="3343195"/>
                </a:moveTo>
                <a:cubicBezTo>
                  <a:pt x="2407490" y="3339186"/>
                  <a:pt x="2405298" y="3323149"/>
                  <a:pt x="2409679" y="3319140"/>
                </a:cubicBezTo>
                <a:cubicBezTo>
                  <a:pt x="2408584" y="3319140"/>
                  <a:pt x="2405847" y="3316133"/>
                  <a:pt x="2403654" y="3314128"/>
                </a:cubicBezTo>
                <a:cubicBezTo>
                  <a:pt x="2401465" y="3312124"/>
                  <a:pt x="2399822" y="3311121"/>
                  <a:pt x="2400917" y="3315130"/>
                </a:cubicBezTo>
                <a:cubicBezTo>
                  <a:pt x="2405298" y="3315130"/>
                  <a:pt x="2403109" y="3323149"/>
                  <a:pt x="2405298" y="3335177"/>
                </a:cubicBezTo>
                <a:cubicBezTo>
                  <a:pt x="2400917" y="3331168"/>
                  <a:pt x="2405298" y="3343195"/>
                  <a:pt x="2398727" y="3339186"/>
                </a:cubicBezTo>
                <a:cubicBezTo>
                  <a:pt x="2400917" y="3351213"/>
                  <a:pt x="2403109" y="3347204"/>
                  <a:pt x="2407490" y="3355222"/>
                </a:cubicBezTo>
                <a:cubicBezTo>
                  <a:pt x="2407490" y="3347205"/>
                  <a:pt x="2407490" y="3343195"/>
                  <a:pt x="2409679" y="3343195"/>
                </a:cubicBezTo>
                <a:cubicBezTo>
                  <a:pt x="2409679" y="3343195"/>
                  <a:pt x="2411871" y="3347204"/>
                  <a:pt x="2411871" y="3343195"/>
                </a:cubicBezTo>
                <a:close/>
                <a:moveTo>
                  <a:pt x="2474562" y="3332132"/>
                </a:moveTo>
                <a:cubicBezTo>
                  <a:pt x="2473552" y="3330208"/>
                  <a:pt x="2472036" y="3329244"/>
                  <a:pt x="2470772" y="3329726"/>
                </a:cubicBezTo>
                <a:cubicBezTo>
                  <a:pt x="2469507" y="3330208"/>
                  <a:pt x="2468496" y="3332131"/>
                  <a:pt x="2468496" y="3335980"/>
                </a:cubicBezTo>
                <a:cubicBezTo>
                  <a:pt x="2472541" y="3332131"/>
                  <a:pt x="2472541" y="3339829"/>
                  <a:pt x="2474562" y="3332132"/>
                </a:cubicBezTo>
                <a:close/>
                <a:moveTo>
                  <a:pt x="2492374" y="3279682"/>
                </a:moveTo>
                <a:cubicBezTo>
                  <a:pt x="2490078" y="3287696"/>
                  <a:pt x="2483182" y="3291705"/>
                  <a:pt x="2480883" y="3287696"/>
                </a:cubicBezTo>
                <a:cubicBezTo>
                  <a:pt x="2483182" y="3275677"/>
                  <a:pt x="2487778" y="3279682"/>
                  <a:pt x="2492374" y="3279682"/>
                </a:cubicBezTo>
                <a:close/>
                <a:moveTo>
                  <a:pt x="2510181" y="190583"/>
                </a:moveTo>
                <a:cubicBezTo>
                  <a:pt x="2506518" y="190838"/>
                  <a:pt x="2502504" y="182965"/>
                  <a:pt x="2497184" y="187413"/>
                </a:cubicBezTo>
                <a:cubicBezTo>
                  <a:pt x="2496832" y="179284"/>
                  <a:pt x="2502328" y="178900"/>
                  <a:pt x="2502504" y="182965"/>
                </a:cubicBezTo>
                <a:lnTo>
                  <a:pt x="2501595" y="178951"/>
                </a:lnTo>
                <a:lnTo>
                  <a:pt x="2500497" y="179028"/>
                </a:lnTo>
                <a:cubicBezTo>
                  <a:pt x="2500497" y="179028"/>
                  <a:pt x="2500910" y="177981"/>
                  <a:pt x="2501369" y="177949"/>
                </a:cubicBezTo>
                <a:lnTo>
                  <a:pt x="2501595" y="178951"/>
                </a:lnTo>
                <a:lnTo>
                  <a:pt x="2505761" y="178662"/>
                </a:lnTo>
                <a:cubicBezTo>
                  <a:pt x="2507452" y="180582"/>
                  <a:pt x="2509002" y="184550"/>
                  <a:pt x="2510181" y="190583"/>
                </a:cubicBezTo>
                <a:close/>
                <a:moveTo>
                  <a:pt x="2526849" y="3291705"/>
                </a:moveTo>
                <a:cubicBezTo>
                  <a:pt x="2522253" y="3295709"/>
                  <a:pt x="2522253" y="3295709"/>
                  <a:pt x="2522253" y="3295709"/>
                </a:cubicBezTo>
                <a:cubicBezTo>
                  <a:pt x="2526849" y="3279682"/>
                  <a:pt x="2519953" y="3279682"/>
                  <a:pt x="2519953" y="3263653"/>
                </a:cubicBezTo>
                <a:cubicBezTo>
                  <a:pt x="2524549" y="3263654"/>
                  <a:pt x="2524549" y="3263654"/>
                  <a:pt x="2524549" y="3263654"/>
                </a:cubicBezTo>
                <a:cubicBezTo>
                  <a:pt x="2524549" y="3279681"/>
                  <a:pt x="2524549" y="3279681"/>
                  <a:pt x="2526849" y="3291705"/>
                </a:cubicBezTo>
                <a:close/>
                <a:moveTo>
                  <a:pt x="2556727" y="3235602"/>
                </a:moveTo>
                <a:cubicBezTo>
                  <a:pt x="2552128" y="3231597"/>
                  <a:pt x="2549831" y="3223583"/>
                  <a:pt x="2545236" y="3227588"/>
                </a:cubicBezTo>
                <a:cubicBezTo>
                  <a:pt x="2545236" y="3219574"/>
                  <a:pt x="2540637" y="3211560"/>
                  <a:pt x="2545236" y="3207554"/>
                </a:cubicBezTo>
                <a:cubicBezTo>
                  <a:pt x="2547532" y="3207555"/>
                  <a:pt x="2547532" y="3219574"/>
                  <a:pt x="2549831" y="3223583"/>
                </a:cubicBezTo>
                <a:cubicBezTo>
                  <a:pt x="2556727" y="3223583"/>
                  <a:pt x="2556727" y="3223583"/>
                  <a:pt x="2556727" y="3223583"/>
                </a:cubicBezTo>
                <a:cubicBezTo>
                  <a:pt x="2556727" y="3227588"/>
                  <a:pt x="2556727" y="3227588"/>
                  <a:pt x="2556727" y="3235602"/>
                </a:cubicBezTo>
                <a:close/>
                <a:moveTo>
                  <a:pt x="2559023" y="3191523"/>
                </a:moveTo>
                <a:cubicBezTo>
                  <a:pt x="2556727" y="3191523"/>
                  <a:pt x="2554428" y="3183508"/>
                  <a:pt x="2554428" y="3175494"/>
                </a:cubicBezTo>
                <a:cubicBezTo>
                  <a:pt x="2559023" y="3175494"/>
                  <a:pt x="2559023" y="3175494"/>
                  <a:pt x="2559023" y="3175494"/>
                </a:cubicBezTo>
                <a:cubicBezTo>
                  <a:pt x="2559023" y="3191523"/>
                  <a:pt x="2559023" y="3191523"/>
                  <a:pt x="2559023" y="3191523"/>
                </a:cubicBezTo>
                <a:close/>
                <a:moveTo>
                  <a:pt x="2591684" y="290865"/>
                </a:moveTo>
                <a:cubicBezTo>
                  <a:pt x="2590028" y="295058"/>
                  <a:pt x="2588197" y="295186"/>
                  <a:pt x="2586364" y="295314"/>
                </a:cubicBezTo>
                <a:cubicBezTo>
                  <a:pt x="2585775" y="292298"/>
                  <a:pt x="2585687" y="290267"/>
                  <a:pt x="2585919" y="288977"/>
                </a:cubicBezTo>
                <a:cubicBezTo>
                  <a:pt x="2586613" y="285108"/>
                  <a:pt x="2590179" y="287915"/>
                  <a:pt x="2591684" y="290865"/>
                </a:cubicBezTo>
                <a:close/>
                <a:moveTo>
                  <a:pt x="2603149" y="215448"/>
                </a:moveTo>
                <a:lnTo>
                  <a:pt x="2602397" y="207928"/>
                </a:lnTo>
                <a:lnTo>
                  <a:pt x="2602238" y="207851"/>
                </a:lnTo>
                <a:lnTo>
                  <a:pt x="2599454" y="211789"/>
                </a:lnTo>
                <a:cubicBezTo>
                  <a:pt x="2601219" y="211665"/>
                  <a:pt x="2601219" y="211665"/>
                  <a:pt x="2601219" y="211665"/>
                </a:cubicBezTo>
                <a:cubicBezTo>
                  <a:pt x="2599623" y="215695"/>
                  <a:pt x="2599454" y="211789"/>
                  <a:pt x="2599623" y="215695"/>
                </a:cubicBezTo>
                <a:cubicBezTo>
                  <a:pt x="2603149" y="215448"/>
                  <a:pt x="2603149" y="215448"/>
                  <a:pt x="2603149" y="215448"/>
                </a:cubicBezTo>
                <a:close/>
                <a:moveTo>
                  <a:pt x="2615898" y="214628"/>
                </a:moveTo>
                <a:lnTo>
                  <a:pt x="2615314" y="214273"/>
                </a:lnTo>
                <a:lnTo>
                  <a:pt x="2615510" y="216428"/>
                </a:lnTo>
                <a:close/>
                <a:moveTo>
                  <a:pt x="2616189" y="223864"/>
                </a:moveTo>
                <a:lnTo>
                  <a:pt x="2615510" y="216428"/>
                </a:lnTo>
                <a:lnTo>
                  <a:pt x="2614817" y="219637"/>
                </a:lnTo>
                <a:close/>
                <a:moveTo>
                  <a:pt x="2620460" y="227518"/>
                </a:moveTo>
                <a:cubicBezTo>
                  <a:pt x="2618698" y="227641"/>
                  <a:pt x="2617817" y="227703"/>
                  <a:pt x="2617112" y="226718"/>
                </a:cubicBezTo>
                <a:lnTo>
                  <a:pt x="2616189" y="223864"/>
                </a:lnTo>
                <a:lnTo>
                  <a:pt x="2617294" y="236010"/>
                </a:lnTo>
                <a:cubicBezTo>
                  <a:pt x="2617115" y="231889"/>
                  <a:pt x="2620638" y="231643"/>
                  <a:pt x="2620460" y="227518"/>
                </a:cubicBezTo>
                <a:close/>
                <a:moveTo>
                  <a:pt x="2627972" y="3071306"/>
                </a:moveTo>
                <a:lnTo>
                  <a:pt x="2623373" y="3071305"/>
                </a:lnTo>
                <a:cubicBezTo>
                  <a:pt x="2623373" y="3059286"/>
                  <a:pt x="2627972" y="3059287"/>
                  <a:pt x="2627972" y="3071306"/>
                </a:cubicBezTo>
                <a:close/>
                <a:moveTo>
                  <a:pt x="2634024" y="242520"/>
                </a:moveTo>
                <a:cubicBezTo>
                  <a:pt x="2634024" y="250535"/>
                  <a:pt x="2631841" y="250535"/>
                  <a:pt x="2629660" y="246527"/>
                </a:cubicBezTo>
                <a:cubicBezTo>
                  <a:pt x="2629660" y="238513"/>
                  <a:pt x="2634024" y="238513"/>
                  <a:pt x="2634024" y="242520"/>
                </a:cubicBezTo>
                <a:close/>
                <a:moveTo>
                  <a:pt x="2636172" y="299991"/>
                </a:moveTo>
                <a:cubicBezTo>
                  <a:pt x="2634165" y="296054"/>
                  <a:pt x="2630680" y="300374"/>
                  <a:pt x="2630151" y="288179"/>
                </a:cubicBezTo>
                <a:cubicBezTo>
                  <a:pt x="2633813" y="287924"/>
                  <a:pt x="2635644" y="287796"/>
                  <a:pt x="2636172" y="299991"/>
                </a:cubicBezTo>
                <a:close/>
                <a:moveTo>
                  <a:pt x="2637164" y="3095352"/>
                </a:moveTo>
                <a:cubicBezTo>
                  <a:pt x="2634865" y="3103367"/>
                  <a:pt x="2632568" y="3103367"/>
                  <a:pt x="2630269" y="3107371"/>
                </a:cubicBezTo>
                <a:cubicBezTo>
                  <a:pt x="2630269" y="3103366"/>
                  <a:pt x="2627973" y="3099358"/>
                  <a:pt x="2627972" y="3091343"/>
                </a:cubicBezTo>
                <a:cubicBezTo>
                  <a:pt x="2632568" y="3087338"/>
                  <a:pt x="2632568" y="3099358"/>
                  <a:pt x="2637164" y="3095352"/>
                </a:cubicBezTo>
                <a:close/>
                <a:moveTo>
                  <a:pt x="2642537" y="271324"/>
                </a:moveTo>
                <a:lnTo>
                  <a:pt x="2641507" y="274651"/>
                </a:lnTo>
                <a:lnTo>
                  <a:pt x="2640177" y="271442"/>
                </a:lnTo>
                <a:close/>
                <a:moveTo>
                  <a:pt x="2660199" y="276653"/>
                </a:moveTo>
                <a:lnTo>
                  <a:pt x="2656490" y="281247"/>
                </a:lnTo>
                <a:lnTo>
                  <a:pt x="2655819" y="280868"/>
                </a:lnTo>
                <a:lnTo>
                  <a:pt x="2657396" y="276706"/>
                </a:lnTo>
                <a:close/>
                <a:moveTo>
                  <a:pt x="2663474" y="294008"/>
                </a:moveTo>
                <a:cubicBezTo>
                  <a:pt x="2661641" y="294136"/>
                  <a:pt x="2661641" y="294136"/>
                  <a:pt x="2661466" y="290070"/>
                </a:cubicBezTo>
                <a:cubicBezTo>
                  <a:pt x="2659634" y="290198"/>
                  <a:pt x="2660161" y="302388"/>
                  <a:pt x="2657978" y="294391"/>
                </a:cubicBezTo>
                <a:cubicBezTo>
                  <a:pt x="2657626" y="286261"/>
                  <a:pt x="2662946" y="281817"/>
                  <a:pt x="2663474" y="294008"/>
                </a:cubicBezTo>
                <a:close/>
                <a:moveTo>
                  <a:pt x="2669115" y="276495"/>
                </a:moveTo>
                <a:lnTo>
                  <a:pt x="2668507" y="279006"/>
                </a:lnTo>
                <a:cubicBezTo>
                  <a:pt x="2667916" y="279939"/>
                  <a:pt x="2667228" y="279987"/>
                  <a:pt x="2666520" y="279527"/>
                </a:cubicBezTo>
                <a:lnTo>
                  <a:pt x="2664533" y="276572"/>
                </a:lnTo>
                <a:close/>
                <a:moveTo>
                  <a:pt x="2671639" y="3071306"/>
                </a:moveTo>
                <a:cubicBezTo>
                  <a:pt x="2667039" y="3071305"/>
                  <a:pt x="2662444" y="3071306"/>
                  <a:pt x="2662444" y="3079320"/>
                </a:cubicBezTo>
                <a:cubicBezTo>
                  <a:pt x="2657848" y="3083329"/>
                  <a:pt x="2657848" y="3079320"/>
                  <a:pt x="2655551" y="3079320"/>
                </a:cubicBezTo>
                <a:cubicBezTo>
                  <a:pt x="2655551" y="3071306"/>
                  <a:pt x="2657848" y="3063292"/>
                  <a:pt x="2662444" y="3059286"/>
                </a:cubicBezTo>
                <a:cubicBezTo>
                  <a:pt x="2660147" y="3047264"/>
                  <a:pt x="2657848" y="3063292"/>
                  <a:pt x="2657848" y="3059287"/>
                </a:cubicBezTo>
                <a:cubicBezTo>
                  <a:pt x="2655551" y="3047263"/>
                  <a:pt x="2662444" y="3051272"/>
                  <a:pt x="2664743" y="3051273"/>
                </a:cubicBezTo>
                <a:cubicBezTo>
                  <a:pt x="2664743" y="3063292"/>
                  <a:pt x="2671639" y="3059287"/>
                  <a:pt x="2671639" y="3071306"/>
                </a:cubicBezTo>
                <a:close/>
                <a:moveTo>
                  <a:pt x="2682449" y="3174529"/>
                </a:moveTo>
                <a:lnTo>
                  <a:pt x="2682087" y="3174271"/>
                </a:lnTo>
                <a:cubicBezTo>
                  <a:pt x="2680708" y="3172898"/>
                  <a:pt x="2679437" y="3171517"/>
                  <a:pt x="2678204" y="3170991"/>
                </a:cubicBezTo>
                <a:lnTo>
                  <a:pt x="2676209" y="3171998"/>
                </a:lnTo>
                <a:lnTo>
                  <a:pt x="2680830" y="3159465"/>
                </a:lnTo>
                <a:close/>
                <a:moveTo>
                  <a:pt x="2688710" y="307882"/>
                </a:moveTo>
                <a:lnTo>
                  <a:pt x="2687988" y="308601"/>
                </a:lnTo>
                <a:lnTo>
                  <a:pt x="2687811" y="308473"/>
                </a:lnTo>
                <a:lnTo>
                  <a:pt x="2688539" y="306635"/>
                </a:lnTo>
                <a:close/>
                <a:moveTo>
                  <a:pt x="2707258" y="286873"/>
                </a:moveTo>
                <a:cubicBezTo>
                  <a:pt x="2706342" y="286938"/>
                  <a:pt x="2705426" y="287002"/>
                  <a:pt x="2704783" y="288066"/>
                </a:cubicBezTo>
                <a:lnTo>
                  <a:pt x="2703969" y="295060"/>
                </a:lnTo>
                <a:lnTo>
                  <a:pt x="2699987" y="296617"/>
                </a:lnTo>
                <a:cubicBezTo>
                  <a:pt x="2695080" y="298621"/>
                  <a:pt x="2690038" y="301125"/>
                  <a:pt x="2685131" y="304632"/>
                </a:cubicBezTo>
                <a:lnTo>
                  <a:pt x="2684029" y="305733"/>
                </a:lnTo>
                <a:lnTo>
                  <a:pt x="2677081" y="300701"/>
                </a:lnTo>
                <a:cubicBezTo>
                  <a:pt x="2672982" y="301496"/>
                  <a:pt x="2669495" y="305814"/>
                  <a:pt x="2669846" y="313940"/>
                </a:cubicBezTo>
                <a:cubicBezTo>
                  <a:pt x="2667663" y="305942"/>
                  <a:pt x="2667838" y="310007"/>
                  <a:pt x="2665479" y="297944"/>
                </a:cubicBezTo>
                <a:cubicBezTo>
                  <a:pt x="2668967" y="293624"/>
                  <a:pt x="2676647" y="301237"/>
                  <a:pt x="2676119" y="289047"/>
                </a:cubicBezTo>
                <a:cubicBezTo>
                  <a:pt x="2670799" y="293496"/>
                  <a:pt x="2665479" y="297944"/>
                  <a:pt x="2668615" y="285494"/>
                </a:cubicBezTo>
                <a:cubicBezTo>
                  <a:pt x="2666784" y="285622"/>
                  <a:pt x="2667136" y="293752"/>
                  <a:pt x="2665303" y="293880"/>
                </a:cubicBezTo>
                <a:cubicBezTo>
                  <a:pt x="2664776" y="281690"/>
                  <a:pt x="2664776" y="281690"/>
                  <a:pt x="2664776" y="281690"/>
                </a:cubicBezTo>
                <a:cubicBezTo>
                  <a:pt x="2665691" y="281626"/>
                  <a:pt x="2667524" y="281498"/>
                  <a:pt x="2668853" y="280385"/>
                </a:cubicBezTo>
                <a:lnTo>
                  <a:pt x="2669430" y="276490"/>
                </a:lnTo>
                <a:lnTo>
                  <a:pt x="2671434" y="276456"/>
                </a:lnTo>
                <a:cubicBezTo>
                  <a:pt x="2673819" y="275329"/>
                  <a:pt x="2676000" y="272574"/>
                  <a:pt x="2677635" y="266563"/>
                </a:cubicBezTo>
                <a:cubicBezTo>
                  <a:pt x="2679817" y="270570"/>
                  <a:pt x="2681996" y="274578"/>
                  <a:pt x="2679817" y="282592"/>
                </a:cubicBezTo>
                <a:cubicBezTo>
                  <a:pt x="2684178" y="274578"/>
                  <a:pt x="2686357" y="278585"/>
                  <a:pt x="2692900" y="270570"/>
                </a:cubicBezTo>
                <a:cubicBezTo>
                  <a:pt x="2694536" y="277583"/>
                  <a:pt x="2696989" y="280588"/>
                  <a:pt x="2699851" y="281527"/>
                </a:cubicBezTo>
                <a:lnTo>
                  <a:pt x="2700618" y="281410"/>
                </a:lnTo>
                <a:lnTo>
                  <a:pt x="2701762" y="287257"/>
                </a:lnTo>
                <a:cubicBezTo>
                  <a:pt x="2701630" y="284210"/>
                  <a:pt x="2701678" y="282678"/>
                  <a:pt x="2701846" y="281902"/>
                </a:cubicBezTo>
                <a:lnTo>
                  <a:pt x="2702623" y="281103"/>
                </a:lnTo>
                <a:lnTo>
                  <a:pt x="2706215" y="280553"/>
                </a:lnTo>
                <a:close/>
                <a:moveTo>
                  <a:pt x="2708610" y="293246"/>
                </a:moveTo>
                <a:lnTo>
                  <a:pt x="2704118" y="295002"/>
                </a:lnTo>
                <a:lnTo>
                  <a:pt x="2707183" y="290446"/>
                </a:lnTo>
                <a:close/>
                <a:moveTo>
                  <a:pt x="2714227" y="3121089"/>
                </a:moveTo>
                <a:cubicBezTo>
                  <a:pt x="2712556" y="3121206"/>
                  <a:pt x="2712217" y="3113392"/>
                  <a:pt x="2708873" y="3113625"/>
                </a:cubicBezTo>
                <a:cubicBezTo>
                  <a:pt x="2709211" y="3121439"/>
                  <a:pt x="2710592" y="3124281"/>
                  <a:pt x="2711868" y="3124681"/>
                </a:cubicBezTo>
                <a:cubicBezTo>
                  <a:pt x="2713143" y="3125083"/>
                  <a:pt x="2714312" y="3123042"/>
                  <a:pt x="2714227" y="3121089"/>
                </a:cubicBezTo>
                <a:close/>
                <a:moveTo>
                  <a:pt x="2725610" y="286599"/>
                </a:moveTo>
                <a:lnTo>
                  <a:pt x="2711450" y="292136"/>
                </a:lnTo>
                <a:lnTo>
                  <a:pt x="2711095" y="290683"/>
                </a:lnTo>
                <a:cubicBezTo>
                  <a:pt x="2712575" y="282425"/>
                  <a:pt x="2714583" y="286362"/>
                  <a:pt x="2716240" y="282169"/>
                </a:cubicBezTo>
                <a:lnTo>
                  <a:pt x="2716152" y="278480"/>
                </a:lnTo>
                <a:lnTo>
                  <a:pt x="2718659" y="277896"/>
                </a:lnTo>
                <a:cubicBezTo>
                  <a:pt x="2721521" y="278334"/>
                  <a:pt x="2723975" y="280588"/>
                  <a:pt x="2725610" y="286599"/>
                </a:cubicBezTo>
                <a:close/>
                <a:moveTo>
                  <a:pt x="2736461" y="3012121"/>
                </a:moveTo>
                <a:cubicBezTo>
                  <a:pt x="2736461" y="3020135"/>
                  <a:pt x="2731865" y="3024140"/>
                  <a:pt x="2727269" y="3028149"/>
                </a:cubicBezTo>
                <a:lnTo>
                  <a:pt x="2727269" y="3010935"/>
                </a:lnTo>
                <a:lnTo>
                  <a:pt x="2733885" y="3009874"/>
                </a:lnTo>
                <a:close/>
                <a:moveTo>
                  <a:pt x="2745656" y="3084248"/>
                </a:moveTo>
                <a:cubicBezTo>
                  <a:pt x="2745656" y="3096271"/>
                  <a:pt x="2743356" y="3088257"/>
                  <a:pt x="2738761" y="3088257"/>
                </a:cubicBezTo>
                <a:cubicBezTo>
                  <a:pt x="2738761" y="3076234"/>
                  <a:pt x="2741057" y="3084248"/>
                  <a:pt x="2745656" y="3084248"/>
                </a:cubicBezTo>
                <a:close/>
                <a:moveTo>
                  <a:pt x="2795689" y="2975750"/>
                </a:moveTo>
                <a:lnTo>
                  <a:pt x="2795086" y="2978377"/>
                </a:lnTo>
                <a:lnTo>
                  <a:pt x="2794715" y="2976364"/>
                </a:lnTo>
                <a:lnTo>
                  <a:pt x="2794988" y="2976322"/>
                </a:lnTo>
                <a:close/>
                <a:moveTo>
                  <a:pt x="2805410" y="2992083"/>
                </a:moveTo>
                <a:cubicBezTo>
                  <a:pt x="2803110" y="2992083"/>
                  <a:pt x="2803110" y="2988078"/>
                  <a:pt x="2800814" y="2988078"/>
                </a:cubicBezTo>
                <a:cubicBezTo>
                  <a:pt x="2800814" y="2992083"/>
                  <a:pt x="2800814" y="2996092"/>
                  <a:pt x="2800814" y="3000097"/>
                </a:cubicBezTo>
                <a:cubicBezTo>
                  <a:pt x="2800814" y="2992083"/>
                  <a:pt x="2805410" y="3000098"/>
                  <a:pt x="2805410" y="2992083"/>
                </a:cubicBezTo>
                <a:close/>
                <a:moveTo>
                  <a:pt x="2816681" y="2984069"/>
                </a:moveTo>
                <a:lnTo>
                  <a:pt x="2813740" y="2984070"/>
                </a:lnTo>
                <a:lnTo>
                  <a:pt x="2813219" y="2979716"/>
                </a:lnTo>
                <a:lnTo>
                  <a:pt x="2814847" y="2975032"/>
                </a:lnTo>
                <a:lnTo>
                  <a:pt x="2814972" y="2974385"/>
                </a:lnTo>
                <a:lnTo>
                  <a:pt x="2816424" y="2975136"/>
                </a:lnTo>
                <a:close/>
                <a:moveTo>
                  <a:pt x="2832068" y="2959055"/>
                </a:moveTo>
                <a:cubicBezTo>
                  <a:pt x="2831980" y="2957023"/>
                  <a:pt x="2831478" y="2956038"/>
                  <a:pt x="2830825" y="2962199"/>
                </a:cubicBezTo>
                <a:lnTo>
                  <a:pt x="2831877" y="2961820"/>
                </a:lnTo>
                <a:close/>
                <a:moveTo>
                  <a:pt x="2832199" y="3153994"/>
                </a:moveTo>
                <a:cubicBezTo>
                  <a:pt x="2829936" y="3140437"/>
                  <a:pt x="2821773" y="3145579"/>
                  <a:pt x="2818627" y="3150370"/>
                </a:cubicBezTo>
                <a:cubicBezTo>
                  <a:pt x="2823643" y="3150020"/>
                  <a:pt x="2828855" y="3154227"/>
                  <a:pt x="2832199" y="3153994"/>
                </a:cubicBezTo>
                <a:close/>
                <a:moveTo>
                  <a:pt x="2837837" y="2959671"/>
                </a:moveTo>
                <a:lnTo>
                  <a:pt x="2831877" y="2961820"/>
                </a:lnTo>
                <a:lnTo>
                  <a:pt x="2831856" y="2962127"/>
                </a:lnTo>
                <a:cubicBezTo>
                  <a:pt x="2831660" y="2962904"/>
                  <a:pt x="2831327" y="2963183"/>
                  <a:pt x="2830825" y="2962199"/>
                </a:cubicBezTo>
                <a:cubicBezTo>
                  <a:pt x="2828820" y="2958262"/>
                  <a:pt x="2830650" y="2958135"/>
                  <a:pt x="2828468" y="2950135"/>
                </a:cubicBezTo>
                <a:cubicBezTo>
                  <a:pt x="2833961" y="2949752"/>
                  <a:pt x="2836146" y="2957751"/>
                  <a:pt x="2837450" y="2945432"/>
                </a:cubicBezTo>
                <a:cubicBezTo>
                  <a:pt x="2840461" y="2951336"/>
                  <a:pt x="2839765" y="2956479"/>
                  <a:pt x="2837837" y="2959671"/>
                </a:cubicBezTo>
                <a:close/>
                <a:moveTo>
                  <a:pt x="2900744" y="2953258"/>
                </a:moveTo>
                <a:cubicBezTo>
                  <a:pt x="2900405" y="2945444"/>
                  <a:pt x="2900405" y="2945444"/>
                  <a:pt x="2900405" y="2945444"/>
                </a:cubicBezTo>
                <a:cubicBezTo>
                  <a:pt x="2898643" y="2945567"/>
                  <a:pt x="2898813" y="2949473"/>
                  <a:pt x="2899150" y="2957287"/>
                </a:cubicBezTo>
                <a:cubicBezTo>
                  <a:pt x="2900744" y="2953258"/>
                  <a:pt x="2900744" y="2953258"/>
                  <a:pt x="2900744" y="2953258"/>
                </a:cubicBezTo>
                <a:close/>
                <a:moveTo>
                  <a:pt x="2926103" y="2931832"/>
                </a:moveTo>
                <a:lnTo>
                  <a:pt x="2925853" y="2930411"/>
                </a:lnTo>
                <a:lnTo>
                  <a:pt x="2925406" y="2930965"/>
                </a:lnTo>
                <a:close/>
                <a:moveTo>
                  <a:pt x="2928913" y="2926607"/>
                </a:moveTo>
                <a:cubicBezTo>
                  <a:pt x="2927248" y="2930837"/>
                  <a:pt x="2926893" y="2922632"/>
                  <a:pt x="2925228" y="2926864"/>
                </a:cubicBezTo>
                <a:lnTo>
                  <a:pt x="2925853" y="2930411"/>
                </a:lnTo>
                <a:close/>
                <a:moveTo>
                  <a:pt x="2945847" y="2933653"/>
                </a:moveTo>
                <a:cubicBezTo>
                  <a:pt x="2940142" y="2929936"/>
                  <a:pt x="2945314" y="2921346"/>
                  <a:pt x="2944781" y="2909041"/>
                </a:cubicBezTo>
                <a:cubicBezTo>
                  <a:pt x="2939609" y="2917630"/>
                  <a:pt x="2932243" y="2918144"/>
                  <a:pt x="2929446" y="2938912"/>
                </a:cubicBezTo>
                <a:cubicBezTo>
                  <a:pt x="2929268" y="2934810"/>
                  <a:pt x="2928303" y="2933850"/>
                  <a:pt x="2927358" y="2933399"/>
                </a:cubicBezTo>
                <a:lnTo>
                  <a:pt x="2926103" y="2931832"/>
                </a:lnTo>
                <a:lnTo>
                  <a:pt x="2927374" y="2939056"/>
                </a:lnTo>
                <a:cubicBezTo>
                  <a:pt x="2927737" y="2942117"/>
                  <a:pt x="2927869" y="2945193"/>
                  <a:pt x="2928136" y="2951346"/>
                </a:cubicBezTo>
                <a:cubicBezTo>
                  <a:pt x="2928913" y="2926607"/>
                  <a:pt x="2941985" y="2929808"/>
                  <a:pt x="2945847" y="2933653"/>
                </a:cubicBezTo>
                <a:close/>
                <a:moveTo>
                  <a:pt x="2957878" y="2925758"/>
                </a:moveTo>
                <a:cubicBezTo>
                  <a:pt x="2956116" y="2925881"/>
                  <a:pt x="2952759" y="2930034"/>
                  <a:pt x="2954016" y="2918191"/>
                </a:cubicBezTo>
                <a:cubicBezTo>
                  <a:pt x="2950490" y="2918437"/>
                  <a:pt x="2949066" y="2926373"/>
                  <a:pt x="2947305" y="2926496"/>
                </a:cubicBezTo>
                <a:cubicBezTo>
                  <a:pt x="2947473" y="2930403"/>
                  <a:pt x="2948481" y="2933271"/>
                  <a:pt x="2949425" y="2934675"/>
                </a:cubicBezTo>
                <a:cubicBezTo>
                  <a:pt x="2950369" y="2936079"/>
                  <a:pt x="2951251" y="2936017"/>
                  <a:pt x="2951166" y="2934063"/>
                </a:cubicBezTo>
                <a:cubicBezTo>
                  <a:pt x="2951166" y="2934063"/>
                  <a:pt x="2949066" y="2926373"/>
                  <a:pt x="2950659" y="2922343"/>
                </a:cubicBezTo>
                <a:cubicBezTo>
                  <a:pt x="2952590" y="2926127"/>
                  <a:pt x="2958554" y="2941384"/>
                  <a:pt x="2957878" y="2925758"/>
                </a:cubicBezTo>
                <a:close/>
                <a:moveTo>
                  <a:pt x="3025250" y="2904343"/>
                </a:moveTo>
                <a:lnTo>
                  <a:pt x="3024168" y="2904886"/>
                </a:lnTo>
                <a:cubicBezTo>
                  <a:pt x="3020316" y="2906707"/>
                  <a:pt x="3016166" y="2906997"/>
                  <a:pt x="3012033" y="2896945"/>
                </a:cubicBezTo>
                <a:cubicBezTo>
                  <a:pt x="3013699" y="2892692"/>
                  <a:pt x="3015545" y="2892563"/>
                  <a:pt x="3015367" y="2888440"/>
                </a:cubicBezTo>
                <a:cubicBezTo>
                  <a:pt x="3013521" y="2888569"/>
                  <a:pt x="3005194" y="2909830"/>
                  <a:pt x="3006503" y="2897332"/>
                </a:cubicBezTo>
                <a:cubicBezTo>
                  <a:pt x="2994307" y="2914726"/>
                  <a:pt x="2975511" y="2907766"/>
                  <a:pt x="2964625" y="2912662"/>
                </a:cubicBezTo>
                <a:cubicBezTo>
                  <a:pt x="2961651" y="2929415"/>
                  <a:pt x="2960580" y="2904674"/>
                  <a:pt x="2959630" y="2925420"/>
                </a:cubicBezTo>
                <a:cubicBezTo>
                  <a:pt x="2961473" y="2925291"/>
                  <a:pt x="2964285" y="2926129"/>
                  <a:pt x="2967303" y="2926435"/>
                </a:cubicBezTo>
                <a:cubicBezTo>
                  <a:pt x="2970322" y="2926740"/>
                  <a:pt x="2973549" y="2926515"/>
                  <a:pt x="2976225" y="2924261"/>
                </a:cubicBezTo>
                <a:cubicBezTo>
                  <a:pt x="2974381" y="2924390"/>
                  <a:pt x="2972537" y="2924519"/>
                  <a:pt x="2972360" y="2920395"/>
                </a:cubicBezTo>
                <a:cubicBezTo>
                  <a:pt x="2981578" y="2919752"/>
                  <a:pt x="2993000" y="2927226"/>
                  <a:pt x="3003349" y="2909959"/>
                </a:cubicBezTo>
                <a:cubicBezTo>
                  <a:pt x="3005372" y="2913954"/>
                  <a:pt x="3007038" y="2909701"/>
                  <a:pt x="3009238" y="2917821"/>
                </a:cubicBezTo>
                <a:cubicBezTo>
                  <a:pt x="3011827" y="2913503"/>
                  <a:pt x="3014592" y="2913309"/>
                  <a:pt x="3017335" y="2912602"/>
                </a:cubicBezTo>
                <a:close/>
                <a:moveTo>
                  <a:pt x="3025319" y="2904308"/>
                </a:moveTo>
                <a:lnTo>
                  <a:pt x="3025299" y="2904291"/>
                </a:lnTo>
                <a:lnTo>
                  <a:pt x="3025250" y="2904343"/>
                </a:lnTo>
                <a:close/>
                <a:moveTo>
                  <a:pt x="3034520" y="2903647"/>
                </a:moveTo>
                <a:cubicBezTo>
                  <a:pt x="3033048" y="2901682"/>
                  <a:pt x="3031423" y="2901537"/>
                  <a:pt x="3029683" y="2902111"/>
                </a:cubicBezTo>
                <a:lnTo>
                  <a:pt x="3025319" y="2904308"/>
                </a:lnTo>
                <a:lnTo>
                  <a:pt x="3031559" y="2910058"/>
                </a:lnTo>
                <a:cubicBezTo>
                  <a:pt x="3034324" y="2909865"/>
                  <a:pt x="3036540" y="2907641"/>
                  <a:pt x="3034520" y="2903647"/>
                </a:cubicBezTo>
                <a:close/>
                <a:moveTo>
                  <a:pt x="3049172" y="2932120"/>
                </a:moveTo>
                <a:cubicBezTo>
                  <a:pt x="3049045" y="2929190"/>
                  <a:pt x="3047994" y="2925345"/>
                  <a:pt x="3046147" y="2923516"/>
                </a:cubicBezTo>
                <a:cubicBezTo>
                  <a:pt x="3046316" y="2927421"/>
                  <a:pt x="3046316" y="2927421"/>
                  <a:pt x="3046654" y="2935235"/>
                </a:cubicBezTo>
                <a:cubicBezTo>
                  <a:pt x="3048502" y="2937065"/>
                  <a:pt x="3049298" y="2935050"/>
                  <a:pt x="3049172" y="2932120"/>
                </a:cubicBezTo>
                <a:close/>
                <a:moveTo>
                  <a:pt x="3050615" y="2950142"/>
                </a:moveTo>
                <a:cubicBezTo>
                  <a:pt x="3050729" y="2947685"/>
                  <a:pt x="3050602" y="2944756"/>
                  <a:pt x="3050518" y="2942802"/>
                </a:cubicBezTo>
                <a:cubicBezTo>
                  <a:pt x="3048756" y="2942925"/>
                  <a:pt x="3048756" y="2942925"/>
                  <a:pt x="3048588" y="2939018"/>
                </a:cubicBezTo>
                <a:cubicBezTo>
                  <a:pt x="3049263" y="2954644"/>
                  <a:pt x="3049263" y="2954644"/>
                  <a:pt x="3049263" y="2954644"/>
                </a:cubicBezTo>
                <a:cubicBezTo>
                  <a:pt x="3050144" y="2954582"/>
                  <a:pt x="3050500" y="2952599"/>
                  <a:pt x="3050615" y="2950142"/>
                </a:cubicBezTo>
                <a:close/>
                <a:moveTo>
                  <a:pt x="3052868" y="2988743"/>
                </a:moveTo>
                <a:lnTo>
                  <a:pt x="3052494" y="2988459"/>
                </a:lnTo>
                <a:cubicBezTo>
                  <a:pt x="3052135" y="2980157"/>
                  <a:pt x="3052135" y="2980157"/>
                  <a:pt x="3052135" y="2980157"/>
                </a:cubicBezTo>
                <a:cubicBezTo>
                  <a:pt x="3051163" y="2978142"/>
                  <a:pt x="3051253" y="2980219"/>
                  <a:pt x="3051630" y="2983835"/>
                </a:cubicBezTo>
                <a:lnTo>
                  <a:pt x="3052167" y="2989514"/>
                </a:lnTo>
                <a:close/>
                <a:moveTo>
                  <a:pt x="3060420" y="2906192"/>
                </a:moveTo>
                <a:cubicBezTo>
                  <a:pt x="3060223" y="2901635"/>
                  <a:pt x="3060223" y="2901635"/>
                  <a:pt x="3060026" y="2897076"/>
                </a:cubicBezTo>
                <a:cubicBezTo>
                  <a:pt x="3051271" y="2906831"/>
                  <a:pt x="3041729" y="2898354"/>
                  <a:pt x="3036633" y="2907853"/>
                </a:cubicBezTo>
                <a:cubicBezTo>
                  <a:pt x="3041305" y="2909813"/>
                  <a:pt x="3044967" y="2909558"/>
                  <a:pt x="3048601" y="2908731"/>
                </a:cubicBezTo>
                <a:cubicBezTo>
                  <a:pt x="3052235" y="2907906"/>
                  <a:pt x="3055847" y="2906511"/>
                  <a:pt x="3060420" y="2906192"/>
                </a:cubicBezTo>
                <a:close/>
                <a:moveTo>
                  <a:pt x="3067090" y="2896974"/>
                </a:moveTo>
                <a:cubicBezTo>
                  <a:pt x="3066904" y="2892678"/>
                  <a:pt x="3063381" y="2892923"/>
                  <a:pt x="3061619" y="2893046"/>
                </a:cubicBezTo>
                <a:cubicBezTo>
                  <a:pt x="3061898" y="2899492"/>
                  <a:pt x="3061290" y="2908425"/>
                  <a:pt x="3061712" y="2912437"/>
                </a:cubicBezTo>
                <a:cubicBezTo>
                  <a:pt x="3061853" y="2913774"/>
                  <a:pt x="3062108" y="2914564"/>
                  <a:pt x="3062548" y="2914533"/>
                </a:cubicBezTo>
                <a:cubicBezTo>
                  <a:pt x="3062177" y="2905939"/>
                  <a:pt x="3062177" y="2905939"/>
                  <a:pt x="3062177" y="2905939"/>
                </a:cubicBezTo>
                <a:cubicBezTo>
                  <a:pt x="3063752" y="2901518"/>
                  <a:pt x="3065886" y="2909990"/>
                  <a:pt x="3067090" y="2896974"/>
                </a:cubicBezTo>
                <a:close/>
                <a:moveTo>
                  <a:pt x="3094424" y="2903679"/>
                </a:moveTo>
                <a:lnTo>
                  <a:pt x="3093941" y="2899746"/>
                </a:lnTo>
                <a:cubicBezTo>
                  <a:pt x="3093633" y="2897669"/>
                  <a:pt x="3093542" y="2895577"/>
                  <a:pt x="3094242" y="2891330"/>
                </a:cubicBezTo>
                <a:cubicBezTo>
                  <a:pt x="3094061" y="2887144"/>
                  <a:pt x="3090900" y="2895761"/>
                  <a:pt x="3088772" y="2887513"/>
                </a:cubicBezTo>
                <a:cubicBezTo>
                  <a:pt x="3089860" y="2912626"/>
                  <a:pt x="3081544" y="2883819"/>
                  <a:pt x="3082269" y="2900561"/>
                </a:cubicBezTo>
                <a:cubicBezTo>
                  <a:pt x="3084821" y="2898284"/>
                  <a:pt x="3087069" y="2899178"/>
                  <a:pt x="3089119" y="2900609"/>
                </a:cubicBezTo>
                <a:close/>
                <a:moveTo>
                  <a:pt x="3094966" y="2908072"/>
                </a:moveTo>
                <a:cubicBezTo>
                  <a:pt x="3094966" y="2908072"/>
                  <a:pt x="3094966" y="2908072"/>
                  <a:pt x="3094785" y="2903887"/>
                </a:cubicBezTo>
                <a:lnTo>
                  <a:pt x="3094424" y="2903679"/>
                </a:lnTo>
                <a:close/>
                <a:moveTo>
                  <a:pt x="3153911" y="2863094"/>
                </a:moveTo>
                <a:cubicBezTo>
                  <a:pt x="3147076" y="2875913"/>
                  <a:pt x="3137865" y="2876557"/>
                  <a:pt x="3130676" y="2881174"/>
                </a:cubicBezTo>
                <a:cubicBezTo>
                  <a:pt x="3132515" y="2881045"/>
                  <a:pt x="3132515" y="2881045"/>
                  <a:pt x="3132515" y="2881045"/>
                </a:cubicBezTo>
                <a:cubicBezTo>
                  <a:pt x="3127168" y="2885533"/>
                  <a:pt x="3119799" y="2886048"/>
                  <a:pt x="3114274" y="2886433"/>
                </a:cubicBezTo>
                <a:cubicBezTo>
                  <a:pt x="3116294" y="2890406"/>
                  <a:pt x="3116294" y="2890406"/>
                  <a:pt x="3116472" y="2894508"/>
                </a:cubicBezTo>
                <a:cubicBezTo>
                  <a:pt x="3109280" y="2899125"/>
                  <a:pt x="3101022" y="2879129"/>
                  <a:pt x="3096208" y="2895923"/>
                </a:cubicBezTo>
                <a:cubicBezTo>
                  <a:pt x="3102088" y="2903741"/>
                  <a:pt x="3106904" y="2886948"/>
                  <a:pt x="3109457" y="2903226"/>
                </a:cubicBezTo>
                <a:cubicBezTo>
                  <a:pt x="3115117" y="2905916"/>
                  <a:pt x="3122349" y="2896926"/>
                  <a:pt x="3129797" y="2898913"/>
                </a:cubicBezTo>
                <a:lnTo>
                  <a:pt x="3132431" y="2901201"/>
                </a:lnTo>
                <a:lnTo>
                  <a:pt x="3136604" y="2896610"/>
                </a:lnTo>
                <a:lnTo>
                  <a:pt x="3152776" y="2874984"/>
                </a:lnTo>
                <a:close/>
                <a:moveTo>
                  <a:pt x="3173627" y="1968180"/>
                </a:moveTo>
                <a:cubicBezTo>
                  <a:pt x="3174023" y="1977323"/>
                  <a:pt x="3169901" y="1977612"/>
                  <a:pt x="3168366" y="1971989"/>
                </a:cubicBezTo>
                <a:cubicBezTo>
                  <a:pt x="3167854" y="1970115"/>
                  <a:pt x="3167629" y="1967583"/>
                  <a:pt x="3167956" y="1964504"/>
                </a:cubicBezTo>
                <a:cubicBezTo>
                  <a:pt x="3171443" y="1960183"/>
                  <a:pt x="3170139" y="1972501"/>
                  <a:pt x="3173627" y="1968180"/>
                </a:cubicBezTo>
                <a:close/>
                <a:moveTo>
                  <a:pt x="3208076" y="1957625"/>
                </a:moveTo>
                <a:cubicBezTo>
                  <a:pt x="3208428" y="1965750"/>
                  <a:pt x="3206598" y="1965878"/>
                  <a:pt x="3206774" y="1969944"/>
                </a:cubicBezTo>
                <a:cubicBezTo>
                  <a:pt x="3204766" y="1966006"/>
                  <a:pt x="3208428" y="1965750"/>
                  <a:pt x="3204414" y="1957881"/>
                </a:cubicBezTo>
                <a:cubicBezTo>
                  <a:pt x="3208076" y="1957625"/>
                  <a:pt x="3208076" y="1957625"/>
                  <a:pt x="3208076" y="1957625"/>
                </a:cubicBezTo>
                <a:close/>
                <a:moveTo>
                  <a:pt x="3218643" y="1989496"/>
                </a:moveTo>
                <a:cubicBezTo>
                  <a:pt x="3218643" y="1989496"/>
                  <a:pt x="3216987" y="1993685"/>
                  <a:pt x="3216811" y="1989624"/>
                </a:cubicBezTo>
                <a:cubicBezTo>
                  <a:pt x="3212795" y="1981750"/>
                  <a:pt x="3210963" y="1981878"/>
                  <a:pt x="3207653" y="1990263"/>
                </a:cubicBezTo>
                <a:cubicBezTo>
                  <a:pt x="3208603" y="1969816"/>
                  <a:pt x="3212795" y="1981750"/>
                  <a:pt x="3216107" y="1973369"/>
                </a:cubicBezTo>
                <a:cubicBezTo>
                  <a:pt x="3218115" y="1977302"/>
                  <a:pt x="3218290" y="1981367"/>
                  <a:pt x="3218643" y="1989496"/>
                </a:cubicBezTo>
                <a:close/>
                <a:moveTo>
                  <a:pt x="3222009" y="1966055"/>
                </a:moveTo>
                <a:lnTo>
                  <a:pt x="3219947" y="1977174"/>
                </a:lnTo>
                <a:cubicBezTo>
                  <a:pt x="3218115" y="1977302"/>
                  <a:pt x="3218115" y="1977302"/>
                  <a:pt x="3218115" y="1977302"/>
                </a:cubicBezTo>
                <a:cubicBezTo>
                  <a:pt x="3217939" y="1973241"/>
                  <a:pt x="3221252" y="1964855"/>
                  <a:pt x="3217587" y="1965111"/>
                </a:cubicBezTo>
                <a:cubicBezTo>
                  <a:pt x="3217763" y="1969177"/>
                  <a:pt x="3217939" y="1973241"/>
                  <a:pt x="3214275" y="1973497"/>
                </a:cubicBezTo>
                <a:cubicBezTo>
                  <a:pt x="3213748" y="1961306"/>
                  <a:pt x="3210787" y="1977813"/>
                  <a:pt x="3208603" y="1969816"/>
                </a:cubicBezTo>
                <a:cubicBezTo>
                  <a:pt x="3210172" y="1963593"/>
                  <a:pt x="3212788" y="1960353"/>
                  <a:pt x="3215699" y="1958622"/>
                </a:cubicBezTo>
                <a:lnTo>
                  <a:pt x="3221098" y="1957313"/>
                </a:lnTo>
                <a:lnTo>
                  <a:pt x="3221485" y="1958025"/>
                </a:lnTo>
                <a:close/>
                <a:moveTo>
                  <a:pt x="3226979" y="1934796"/>
                </a:moveTo>
                <a:lnTo>
                  <a:pt x="3226335" y="1934234"/>
                </a:lnTo>
                <a:lnTo>
                  <a:pt x="3226524" y="1934011"/>
                </a:lnTo>
                <a:close/>
                <a:moveTo>
                  <a:pt x="3227448" y="1980727"/>
                </a:moveTo>
                <a:cubicBezTo>
                  <a:pt x="3225968" y="1988985"/>
                  <a:pt x="3222131" y="1985176"/>
                  <a:pt x="3222131" y="1985176"/>
                </a:cubicBezTo>
                <a:cubicBezTo>
                  <a:pt x="3222043" y="1983143"/>
                  <a:pt x="3221911" y="1980096"/>
                  <a:pt x="3222259" y="1977524"/>
                </a:cubicBezTo>
                <a:lnTo>
                  <a:pt x="3223653" y="1975298"/>
                </a:lnTo>
                <a:lnTo>
                  <a:pt x="3224814" y="1976604"/>
                </a:lnTo>
                <a:lnTo>
                  <a:pt x="3224429" y="1979919"/>
                </a:lnTo>
                <a:cubicBezTo>
                  <a:pt x="3224746" y="1981935"/>
                  <a:pt x="3225705" y="1982887"/>
                  <a:pt x="3227448" y="1980727"/>
                </a:cubicBezTo>
                <a:close/>
                <a:moveTo>
                  <a:pt x="3234453" y="2057682"/>
                </a:moveTo>
                <a:cubicBezTo>
                  <a:pt x="3234805" y="2065808"/>
                  <a:pt x="3230965" y="2062004"/>
                  <a:pt x="3227303" y="2062259"/>
                </a:cubicBezTo>
                <a:cubicBezTo>
                  <a:pt x="3228781" y="2054002"/>
                  <a:pt x="3232446" y="2053746"/>
                  <a:pt x="3234453" y="2057682"/>
                </a:cubicBezTo>
                <a:close/>
                <a:moveTo>
                  <a:pt x="3235978" y="1923068"/>
                </a:moveTo>
                <a:lnTo>
                  <a:pt x="3233904" y="1920656"/>
                </a:lnTo>
                <a:lnTo>
                  <a:pt x="3234377" y="1919205"/>
                </a:lnTo>
                <a:lnTo>
                  <a:pt x="3235326" y="1916783"/>
                </a:lnTo>
                <a:close/>
                <a:moveTo>
                  <a:pt x="3238791" y="1988089"/>
                </a:moveTo>
                <a:cubicBezTo>
                  <a:pt x="3236872" y="1986185"/>
                  <a:pt x="3234771" y="1982765"/>
                  <a:pt x="3232692" y="1979152"/>
                </a:cubicBezTo>
                <a:lnTo>
                  <a:pt x="3227286" y="1970024"/>
                </a:lnTo>
                <a:lnTo>
                  <a:pt x="3229129" y="1953950"/>
                </a:lnTo>
                <a:lnTo>
                  <a:pt x="3231741" y="1956212"/>
                </a:lnTo>
                <a:cubicBezTo>
                  <a:pt x="3232691" y="1957720"/>
                  <a:pt x="3233222" y="1959782"/>
                  <a:pt x="3234285" y="1963906"/>
                </a:cubicBezTo>
                <a:cubicBezTo>
                  <a:pt x="3235074" y="1961752"/>
                  <a:pt x="3234498" y="1958643"/>
                  <a:pt x="3233899" y="1955012"/>
                </a:cubicBezTo>
                <a:lnTo>
                  <a:pt x="3233767" y="1951969"/>
                </a:lnTo>
                <a:lnTo>
                  <a:pt x="3236173" y="1954135"/>
                </a:lnTo>
                <a:cubicBezTo>
                  <a:pt x="3236883" y="1954595"/>
                  <a:pt x="3237384" y="1955580"/>
                  <a:pt x="3237561" y="1959644"/>
                </a:cubicBezTo>
                <a:cubicBezTo>
                  <a:pt x="3233897" y="1959900"/>
                  <a:pt x="3239390" y="1959516"/>
                  <a:pt x="3237913" y="1967770"/>
                </a:cubicBezTo>
                <a:cubicBezTo>
                  <a:pt x="3232416" y="1968153"/>
                  <a:pt x="3232416" y="1968153"/>
                  <a:pt x="3232416" y="1968153"/>
                </a:cubicBezTo>
                <a:cubicBezTo>
                  <a:pt x="3232944" y="1980344"/>
                  <a:pt x="3238264" y="1975894"/>
                  <a:pt x="3238791" y="1988089"/>
                </a:cubicBezTo>
                <a:close/>
                <a:moveTo>
                  <a:pt x="3241471" y="1922685"/>
                </a:moveTo>
                <a:cubicBezTo>
                  <a:pt x="3237807" y="1922941"/>
                  <a:pt x="3237807" y="1922941"/>
                  <a:pt x="3237807" y="1922941"/>
                </a:cubicBezTo>
                <a:lnTo>
                  <a:pt x="3240909" y="1910634"/>
                </a:lnTo>
                <a:lnTo>
                  <a:pt x="3240949" y="1910622"/>
                </a:lnTo>
                <a:lnTo>
                  <a:pt x="3241405" y="1921161"/>
                </a:lnTo>
                <a:cubicBezTo>
                  <a:pt x="3241471" y="1922685"/>
                  <a:pt x="3241471" y="1922685"/>
                  <a:pt x="3241471" y="1922685"/>
                </a:cubicBezTo>
                <a:close/>
                <a:moveTo>
                  <a:pt x="3241957" y="2061237"/>
                </a:moveTo>
                <a:cubicBezTo>
                  <a:pt x="3238469" y="2065552"/>
                  <a:pt x="3237941" y="2053362"/>
                  <a:pt x="3236110" y="2053490"/>
                </a:cubicBezTo>
                <a:cubicBezTo>
                  <a:pt x="3237765" y="2049298"/>
                  <a:pt x="3239597" y="2049170"/>
                  <a:pt x="3241430" y="2049041"/>
                </a:cubicBezTo>
                <a:cubicBezTo>
                  <a:pt x="3241605" y="2053106"/>
                  <a:pt x="3239774" y="2053235"/>
                  <a:pt x="3241957" y="2061237"/>
                </a:cubicBezTo>
                <a:close/>
                <a:moveTo>
                  <a:pt x="3243979" y="1942903"/>
                </a:moveTo>
                <a:cubicBezTo>
                  <a:pt x="3240455" y="1943150"/>
                  <a:pt x="3236032" y="1922640"/>
                  <a:pt x="3234989" y="1939368"/>
                </a:cubicBezTo>
                <a:cubicBezTo>
                  <a:pt x="3238684" y="1932864"/>
                  <a:pt x="3240214" y="1945248"/>
                  <a:pt x="3242008" y="1946489"/>
                </a:cubicBezTo>
                <a:cubicBezTo>
                  <a:pt x="3242605" y="1946901"/>
                  <a:pt x="3243233" y="1946077"/>
                  <a:pt x="3243979" y="1942903"/>
                </a:cubicBezTo>
                <a:close/>
                <a:moveTo>
                  <a:pt x="3248922" y="1955048"/>
                </a:moveTo>
                <a:lnTo>
                  <a:pt x="3243415" y="1962837"/>
                </a:lnTo>
                <a:lnTo>
                  <a:pt x="3243764" y="1964425"/>
                </a:lnTo>
                <a:lnTo>
                  <a:pt x="3245318" y="1967055"/>
                </a:lnTo>
                <a:cubicBezTo>
                  <a:pt x="3249430" y="1966768"/>
                  <a:pt x="3249261" y="1962862"/>
                  <a:pt x="3248922" y="1955048"/>
                </a:cubicBezTo>
                <a:close/>
                <a:moveTo>
                  <a:pt x="3249884" y="2032151"/>
                </a:moveTo>
                <a:cubicBezTo>
                  <a:pt x="3248404" y="2040404"/>
                  <a:pt x="3246395" y="2036468"/>
                  <a:pt x="3244387" y="2032535"/>
                </a:cubicBezTo>
                <a:cubicBezTo>
                  <a:pt x="3244036" y="2024405"/>
                  <a:pt x="3247876" y="2028214"/>
                  <a:pt x="3249884" y="2032151"/>
                </a:cubicBezTo>
                <a:close/>
                <a:moveTo>
                  <a:pt x="3253475" y="2072659"/>
                </a:moveTo>
                <a:cubicBezTo>
                  <a:pt x="3250726" y="2072851"/>
                  <a:pt x="3249132" y="2067867"/>
                  <a:pt x="3248957" y="2063804"/>
                </a:cubicBezTo>
                <a:cubicBezTo>
                  <a:pt x="3248781" y="2059739"/>
                  <a:pt x="3250023" y="2056596"/>
                  <a:pt x="3252947" y="2060469"/>
                </a:cubicBezTo>
                <a:cubicBezTo>
                  <a:pt x="3251114" y="2060597"/>
                  <a:pt x="3251466" y="2068723"/>
                  <a:pt x="3253475" y="2072659"/>
                </a:cubicBezTo>
                <a:close/>
                <a:moveTo>
                  <a:pt x="3254485" y="1930581"/>
                </a:moveTo>
                <a:cubicBezTo>
                  <a:pt x="3253475" y="1928656"/>
                  <a:pt x="3251959" y="1927692"/>
                  <a:pt x="3250695" y="1928174"/>
                </a:cubicBezTo>
                <a:lnTo>
                  <a:pt x="3248824" y="1933316"/>
                </a:lnTo>
                <a:lnTo>
                  <a:pt x="3248087" y="1930615"/>
                </a:lnTo>
                <a:cubicBezTo>
                  <a:pt x="3247016" y="1929710"/>
                  <a:pt x="3245475" y="1929818"/>
                  <a:pt x="3243419" y="1929961"/>
                </a:cubicBezTo>
                <a:cubicBezTo>
                  <a:pt x="3243757" y="1937775"/>
                  <a:pt x="3247700" y="1933582"/>
                  <a:pt x="3249925" y="1937344"/>
                </a:cubicBezTo>
                <a:lnTo>
                  <a:pt x="3249104" y="1934342"/>
                </a:lnTo>
                <a:lnTo>
                  <a:pt x="3252211" y="1933947"/>
                </a:lnTo>
                <a:cubicBezTo>
                  <a:pt x="3252969" y="1934429"/>
                  <a:pt x="3253475" y="1934429"/>
                  <a:pt x="3254485" y="1930581"/>
                </a:cubicBezTo>
                <a:close/>
                <a:moveTo>
                  <a:pt x="3254676" y="2015512"/>
                </a:moveTo>
                <a:cubicBezTo>
                  <a:pt x="3251189" y="2019828"/>
                  <a:pt x="3252317" y="2003445"/>
                  <a:pt x="3248652" y="2003701"/>
                </a:cubicBezTo>
                <a:cubicBezTo>
                  <a:pt x="3250309" y="1999513"/>
                  <a:pt x="3254149" y="2003317"/>
                  <a:pt x="3254676" y="2015512"/>
                </a:cubicBezTo>
                <a:close/>
                <a:moveTo>
                  <a:pt x="3255246" y="1993147"/>
                </a:moveTo>
                <a:lnTo>
                  <a:pt x="3254734" y="2004178"/>
                </a:lnTo>
                <a:lnTo>
                  <a:pt x="3253875" y="2002318"/>
                </a:lnTo>
                <a:cubicBezTo>
                  <a:pt x="3251268" y="2000462"/>
                  <a:pt x="3248389" y="1997606"/>
                  <a:pt x="3249957" y="1991384"/>
                </a:cubicBezTo>
                <a:cubicBezTo>
                  <a:pt x="3248125" y="1991512"/>
                  <a:pt x="3248477" y="1999640"/>
                  <a:pt x="3244637" y="1995832"/>
                </a:cubicBezTo>
                <a:cubicBezTo>
                  <a:pt x="3245941" y="1983513"/>
                  <a:pt x="3242629" y="1991895"/>
                  <a:pt x="3240621" y="1987962"/>
                </a:cubicBezTo>
                <a:lnTo>
                  <a:pt x="3252413" y="1980516"/>
                </a:lnTo>
                <a:lnTo>
                  <a:pt x="3252971" y="1982359"/>
                </a:lnTo>
                <a:cubicBezTo>
                  <a:pt x="3253982" y="1985565"/>
                  <a:pt x="3254867" y="1988894"/>
                  <a:pt x="3255246" y="1993147"/>
                </a:cubicBezTo>
                <a:close/>
                <a:moveTo>
                  <a:pt x="3261680" y="2092464"/>
                </a:moveTo>
                <a:cubicBezTo>
                  <a:pt x="3257841" y="2088659"/>
                  <a:pt x="3258018" y="2092719"/>
                  <a:pt x="3254178" y="2088915"/>
                </a:cubicBezTo>
                <a:cubicBezTo>
                  <a:pt x="3254002" y="2084850"/>
                  <a:pt x="3258018" y="2092719"/>
                  <a:pt x="3257490" y="2080529"/>
                </a:cubicBezTo>
                <a:cubicBezTo>
                  <a:pt x="3257666" y="2084594"/>
                  <a:pt x="3261503" y="2088403"/>
                  <a:pt x="3261680" y="2092464"/>
                </a:cubicBezTo>
                <a:close/>
                <a:moveTo>
                  <a:pt x="3262566" y="2064001"/>
                </a:moveTo>
                <a:cubicBezTo>
                  <a:pt x="3266093" y="2063754"/>
                  <a:pt x="3260060" y="2046937"/>
                  <a:pt x="3258113" y="2042763"/>
                </a:cubicBezTo>
                <a:cubicBezTo>
                  <a:pt x="3257766" y="2044942"/>
                  <a:pt x="3257945" y="2046546"/>
                  <a:pt x="3258392" y="2047929"/>
                </a:cubicBezTo>
                <a:cubicBezTo>
                  <a:pt x="3259732" y="2052078"/>
                  <a:pt x="3263472" y="2054241"/>
                  <a:pt x="3262566" y="2064001"/>
                </a:cubicBezTo>
                <a:close/>
                <a:moveTo>
                  <a:pt x="3265621" y="2141102"/>
                </a:moveTo>
                <a:cubicBezTo>
                  <a:pt x="3266017" y="2150244"/>
                  <a:pt x="3262630" y="2143603"/>
                  <a:pt x="3261462" y="2134513"/>
                </a:cubicBezTo>
                <a:cubicBezTo>
                  <a:pt x="3261073" y="2131483"/>
                  <a:pt x="3260930" y="2128182"/>
                  <a:pt x="3261256" y="2125102"/>
                </a:cubicBezTo>
                <a:cubicBezTo>
                  <a:pt x="3263262" y="2129040"/>
                  <a:pt x="3262135" y="2145423"/>
                  <a:pt x="3265621" y="2141102"/>
                </a:cubicBezTo>
                <a:close/>
                <a:moveTo>
                  <a:pt x="3267396" y="1969789"/>
                </a:moveTo>
                <a:lnTo>
                  <a:pt x="3258778" y="1972298"/>
                </a:lnTo>
                <a:lnTo>
                  <a:pt x="3258533" y="1966083"/>
                </a:lnTo>
                <a:cubicBezTo>
                  <a:pt x="3259543" y="1966083"/>
                  <a:pt x="3260050" y="1965098"/>
                  <a:pt x="3260302" y="1963620"/>
                </a:cubicBezTo>
                <a:lnTo>
                  <a:pt x="3260370" y="1962182"/>
                </a:lnTo>
                <a:lnTo>
                  <a:pt x="3260665" y="1961720"/>
                </a:lnTo>
                <a:cubicBezTo>
                  <a:pt x="3262101" y="1959779"/>
                  <a:pt x="3263681" y="1958276"/>
                  <a:pt x="3265405" y="1958276"/>
                </a:cubicBezTo>
                <a:lnTo>
                  <a:pt x="3265913" y="1959428"/>
                </a:lnTo>
                <a:lnTo>
                  <a:pt x="3263379" y="1961914"/>
                </a:lnTo>
                <a:cubicBezTo>
                  <a:pt x="3265211" y="1961786"/>
                  <a:pt x="3267044" y="1961659"/>
                  <a:pt x="3267396" y="1969789"/>
                </a:cubicBezTo>
                <a:close/>
                <a:moveTo>
                  <a:pt x="3270482" y="2042684"/>
                </a:moveTo>
                <a:cubicBezTo>
                  <a:pt x="3269160" y="2042776"/>
                  <a:pt x="3266639" y="2038102"/>
                  <a:pt x="3266439" y="2041145"/>
                </a:cubicBezTo>
                <a:cubicBezTo>
                  <a:pt x="3266373" y="2042160"/>
                  <a:pt x="3266564" y="2044033"/>
                  <a:pt x="3267144" y="2047226"/>
                </a:cubicBezTo>
                <a:cubicBezTo>
                  <a:pt x="3266865" y="2040779"/>
                  <a:pt x="3269196" y="2048697"/>
                  <a:pt x="3270143" y="2047620"/>
                </a:cubicBezTo>
                <a:cubicBezTo>
                  <a:pt x="3270459" y="2047262"/>
                  <a:pt x="3270621" y="2045904"/>
                  <a:pt x="3270482" y="2042684"/>
                </a:cubicBezTo>
                <a:close/>
                <a:moveTo>
                  <a:pt x="3275248" y="1981468"/>
                </a:moveTo>
                <a:cubicBezTo>
                  <a:pt x="3271408" y="1977658"/>
                  <a:pt x="3270106" y="1989976"/>
                  <a:pt x="3267923" y="1981978"/>
                </a:cubicBezTo>
                <a:cubicBezTo>
                  <a:pt x="3269579" y="1977786"/>
                  <a:pt x="3271408" y="1977658"/>
                  <a:pt x="3273240" y="1977531"/>
                </a:cubicBezTo>
                <a:lnTo>
                  <a:pt x="3271629" y="1971095"/>
                </a:lnTo>
                <a:lnTo>
                  <a:pt x="3274691" y="1968592"/>
                </a:lnTo>
                <a:close/>
                <a:moveTo>
                  <a:pt x="3276894" y="1926220"/>
                </a:moveTo>
                <a:cubicBezTo>
                  <a:pt x="3276894" y="1942248"/>
                  <a:pt x="3270001" y="1930224"/>
                  <a:pt x="3267702" y="1938239"/>
                </a:cubicBezTo>
                <a:cubicBezTo>
                  <a:pt x="3270000" y="1946253"/>
                  <a:pt x="3266552" y="1949259"/>
                  <a:pt x="3262244" y="1951763"/>
                </a:cubicBezTo>
                <a:lnTo>
                  <a:pt x="3261092" y="1952462"/>
                </a:lnTo>
                <a:lnTo>
                  <a:pt x="3260302" y="1950798"/>
                </a:lnTo>
                <a:cubicBezTo>
                  <a:pt x="3259543" y="1950305"/>
                  <a:pt x="3258533" y="1950304"/>
                  <a:pt x="3258533" y="1946359"/>
                </a:cubicBezTo>
                <a:cubicBezTo>
                  <a:pt x="3260555" y="1946359"/>
                  <a:pt x="3262577" y="1942413"/>
                  <a:pt x="3262577" y="1938471"/>
                </a:cubicBezTo>
                <a:cubicBezTo>
                  <a:pt x="3260555" y="1938472"/>
                  <a:pt x="3260555" y="1930580"/>
                  <a:pt x="3258533" y="1930580"/>
                </a:cubicBezTo>
                <a:cubicBezTo>
                  <a:pt x="3258533" y="1938469"/>
                  <a:pt x="3258027" y="1944387"/>
                  <a:pt x="3257269" y="1949811"/>
                </a:cubicBezTo>
                <a:lnTo>
                  <a:pt x="3256321" y="1955357"/>
                </a:lnTo>
                <a:lnTo>
                  <a:pt x="3255745" y="1955708"/>
                </a:lnTo>
                <a:lnTo>
                  <a:pt x="3253596" y="1959127"/>
                </a:lnTo>
                <a:lnTo>
                  <a:pt x="3253224" y="1956223"/>
                </a:lnTo>
                <a:lnTo>
                  <a:pt x="3252733" y="1956571"/>
                </a:lnTo>
                <a:lnTo>
                  <a:pt x="3252024" y="1945035"/>
                </a:lnTo>
                <a:cubicBezTo>
                  <a:pt x="3250262" y="1945158"/>
                  <a:pt x="3250097" y="1951537"/>
                  <a:pt x="3250789" y="1957325"/>
                </a:cubicBezTo>
                <a:lnTo>
                  <a:pt x="3250906" y="1957867"/>
                </a:lnTo>
                <a:lnTo>
                  <a:pt x="3250441" y="1958196"/>
                </a:lnTo>
                <a:lnTo>
                  <a:pt x="3251519" y="1960717"/>
                </a:lnTo>
                <a:lnTo>
                  <a:pt x="3251795" y="1961995"/>
                </a:lnTo>
                <a:lnTo>
                  <a:pt x="3251614" y="1962282"/>
                </a:lnTo>
                <a:lnTo>
                  <a:pt x="3252768" y="1966472"/>
                </a:lnTo>
                <a:lnTo>
                  <a:pt x="3252464" y="1970029"/>
                </a:lnTo>
                <a:cubicBezTo>
                  <a:pt x="3250441" y="1970029"/>
                  <a:pt x="3250441" y="1962142"/>
                  <a:pt x="3248419" y="1958196"/>
                </a:cubicBezTo>
                <a:cubicBezTo>
                  <a:pt x="3248419" y="1964113"/>
                  <a:pt x="3249052" y="1968551"/>
                  <a:pt x="3249937" y="1972312"/>
                </a:cubicBezTo>
                <a:lnTo>
                  <a:pt x="3250383" y="1973790"/>
                </a:lnTo>
                <a:lnTo>
                  <a:pt x="3244909" y="1969638"/>
                </a:lnTo>
                <a:lnTo>
                  <a:pt x="3243764" y="1964425"/>
                </a:lnTo>
                <a:lnTo>
                  <a:pt x="3243094" y="1963292"/>
                </a:lnTo>
                <a:lnTo>
                  <a:pt x="3243415" y="1962837"/>
                </a:lnTo>
                <a:lnTo>
                  <a:pt x="3240871" y="1951259"/>
                </a:lnTo>
                <a:cubicBezTo>
                  <a:pt x="3239892" y="1960497"/>
                  <a:pt x="3237926" y="1946878"/>
                  <a:pt x="3235755" y="1946456"/>
                </a:cubicBezTo>
                <a:lnTo>
                  <a:pt x="3233738" y="1951304"/>
                </a:lnTo>
                <a:lnTo>
                  <a:pt x="3233378" y="1942979"/>
                </a:lnTo>
                <a:cubicBezTo>
                  <a:pt x="3232633" y="1946179"/>
                  <a:pt x="3231908" y="1947279"/>
                  <a:pt x="3231222" y="1947393"/>
                </a:cubicBezTo>
                <a:lnTo>
                  <a:pt x="3229992" y="1946425"/>
                </a:lnTo>
                <a:lnTo>
                  <a:pt x="3230829" y="1939130"/>
                </a:lnTo>
                <a:lnTo>
                  <a:pt x="3233017" y="1939579"/>
                </a:lnTo>
                <a:cubicBezTo>
                  <a:pt x="3232314" y="1923324"/>
                  <a:pt x="3231185" y="1939707"/>
                  <a:pt x="3229002" y="1931705"/>
                </a:cubicBezTo>
                <a:cubicBezTo>
                  <a:pt x="3237455" y="1914815"/>
                  <a:pt x="3241999" y="1934875"/>
                  <a:pt x="3248975" y="1926238"/>
                </a:cubicBezTo>
                <a:cubicBezTo>
                  <a:pt x="3250280" y="1913920"/>
                  <a:pt x="3254116" y="1917725"/>
                  <a:pt x="3251760" y="1905663"/>
                </a:cubicBezTo>
                <a:cubicBezTo>
                  <a:pt x="3254116" y="1917725"/>
                  <a:pt x="3257957" y="1921534"/>
                  <a:pt x="3254468" y="1925854"/>
                </a:cubicBezTo>
                <a:cubicBezTo>
                  <a:pt x="3256476" y="1929787"/>
                  <a:pt x="3259613" y="1917341"/>
                  <a:pt x="3257605" y="1913409"/>
                </a:cubicBezTo>
                <a:cubicBezTo>
                  <a:pt x="3255949" y="1917597"/>
                  <a:pt x="3259261" y="1909215"/>
                  <a:pt x="3253590" y="1905535"/>
                </a:cubicBezTo>
                <a:cubicBezTo>
                  <a:pt x="3255246" y="1901342"/>
                  <a:pt x="3257077" y="1901214"/>
                  <a:pt x="3258733" y="1897025"/>
                </a:cubicBezTo>
                <a:cubicBezTo>
                  <a:pt x="3259737" y="1898991"/>
                  <a:pt x="3259781" y="1900007"/>
                  <a:pt x="3259640" y="1902055"/>
                </a:cubicBezTo>
                <a:lnTo>
                  <a:pt x="3259525" y="1908416"/>
                </a:lnTo>
                <a:lnTo>
                  <a:pt x="3258509" y="1910187"/>
                </a:lnTo>
                <a:lnTo>
                  <a:pt x="3259484" y="1910705"/>
                </a:lnTo>
                <a:lnTo>
                  <a:pt x="3259437" y="1913280"/>
                </a:lnTo>
                <a:lnTo>
                  <a:pt x="3261658" y="1911859"/>
                </a:lnTo>
                <a:lnTo>
                  <a:pt x="3265117" y="1913694"/>
                </a:lnTo>
                <a:lnTo>
                  <a:pt x="3263253" y="1925297"/>
                </a:lnTo>
                <a:lnTo>
                  <a:pt x="3261921" y="1928670"/>
                </a:lnTo>
                <a:lnTo>
                  <a:pt x="3264089" y="1925447"/>
                </a:lnTo>
                <a:lnTo>
                  <a:pt x="3268851" y="1921710"/>
                </a:lnTo>
                <a:lnTo>
                  <a:pt x="3270923" y="1919000"/>
                </a:lnTo>
                <a:lnTo>
                  <a:pt x="3270918" y="1922165"/>
                </a:lnTo>
                <a:cubicBezTo>
                  <a:pt x="3271527" y="1926041"/>
                  <a:pt x="3272577" y="1929886"/>
                  <a:pt x="3273543" y="1931778"/>
                </a:cubicBezTo>
                <a:cubicBezTo>
                  <a:pt x="3273373" y="1927872"/>
                  <a:pt x="3273163" y="1922989"/>
                  <a:pt x="3272993" y="1919082"/>
                </a:cubicBezTo>
                <a:lnTo>
                  <a:pt x="3272879" y="1916443"/>
                </a:lnTo>
                <a:lnTo>
                  <a:pt x="3274597" y="1914196"/>
                </a:lnTo>
                <a:cubicBezTo>
                  <a:pt x="3272298" y="1926219"/>
                  <a:pt x="3276894" y="1922211"/>
                  <a:pt x="3276894" y="1926220"/>
                </a:cubicBezTo>
                <a:close/>
                <a:moveTo>
                  <a:pt x="3278675" y="2087204"/>
                </a:moveTo>
                <a:cubicBezTo>
                  <a:pt x="3278534" y="2089252"/>
                  <a:pt x="3278165" y="2091316"/>
                  <a:pt x="3278340" y="2095378"/>
                </a:cubicBezTo>
                <a:cubicBezTo>
                  <a:pt x="3276508" y="2095506"/>
                  <a:pt x="3276157" y="2087380"/>
                  <a:pt x="3274503" y="2091569"/>
                </a:cubicBezTo>
                <a:cubicBezTo>
                  <a:pt x="3274327" y="2087509"/>
                  <a:pt x="3275980" y="2083316"/>
                  <a:pt x="3277637" y="2079123"/>
                </a:cubicBezTo>
                <a:cubicBezTo>
                  <a:pt x="3278729" y="2083123"/>
                  <a:pt x="3278816" y="2085156"/>
                  <a:pt x="3278675" y="2087204"/>
                </a:cubicBezTo>
                <a:close/>
                <a:moveTo>
                  <a:pt x="3284862" y="2033782"/>
                </a:moveTo>
                <a:lnTo>
                  <a:pt x="3284783" y="2033592"/>
                </a:lnTo>
                <a:lnTo>
                  <a:pt x="3284745" y="2033680"/>
                </a:lnTo>
                <a:close/>
                <a:moveTo>
                  <a:pt x="3285668" y="2094866"/>
                </a:moveTo>
                <a:cubicBezTo>
                  <a:pt x="3283660" y="2090929"/>
                  <a:pt x="3279996" y="2091185"/>
                  <a:pt x="3279644" y="2083060"/>
                </a:cubicBezTo>
                <a:cubicBezTo>
                  <a:pt x="3283132" y="2078739"/>
                  <a:pt x="3285316" y="2086741"/>
                  <a:pt x="3285668" y="2094866"/>
                </a:cubicBezTo>
                <a:close/>
                <a:moveTo>
                  <a:pt x="3290684" y="1966291"/>
                </a:moveTo>
                <a:lnTo>
                  <a:pt x="3286874" y="1972935"/>
                </a:lnTo>
                <a:lnTo>
                  <a:pt x="3286089" y="1972450"/>
                </a:lnTo>
                <a:lnTo>
                  <a:pt x="3286087" y="1966790"/>
                </a:lnTo>
                <a:cubicBezTo>
                  <a:pt x="3285513" y="1964285"/>
                  <a:pt x="3284939" y="1962281"/>
                  <a:pt x="3286089" y="1962282"/>
                </a:cubicBezTo>
                <a:cubicBezTo>
                  <a:pt x="3288385" y="1962282"/>
                  <a:pt x="3288385" y="1962282"/>
                  <a:pt x="3290684" y="1966291"/>
                </a:cubicBezTo>
                <a:close/>
                <a:moveTo>
                  <a:pt x="3292902" y="2024896"/>
                </a:moveTo>
                <a:lnTo>
                  <a:pt x="3292698" y="2025149"/>
                </a:lnTo>
                <a:cubicBezTo>
                  <a:pt x="3291868" y="2025907"/>
                  <a:pt x="3290964" y="2026225"/>
                  <a:pt x="3290004" y="2025273"/>
                </a:cubicBezTo>
                <a:lnTo>
                  <a:pt x="3288351" y="2012515"/>
                </a:lnTo>
                <a:close/>
                <a:moveTo>
                  <a:pt x="3292980" y="960479"/>
                </a:moveTo>
                <a:cubicBezTo>
                  <a:pt x="3292980" y="972499"/>
                  <a:pt x="3288385" y="968494"/>
                  <a:pt x="3286089" y="968494"/>
                </a:cubicBezTo>
                <a:cubicBezTo>
                  <a:pt x="3286089" y="960480"/>
                  <a:pt x="3290684" y="956470"/>
                  <a:pt x="3292980" y="960479"/>
                </a:cubicBezTo>
                <a:close/>
                <a:moveTo>
                  <a:pt x="3296408" y="2130802"/>
                </a:moveTo>
                <a:cubicBezTo>
                  <a:pt x="3296584" y="2134863"/>
                  <a:pt x="3290915" y="2131186"/>
                  <a:pt x="3290563" y="2123056"/>
                </a:cubicBezTo>
                <a:cubicBezTo>
                  <a:pt x="3294048" y="2118736"/>
                  <a:pt x="3294401" y="2126865"/>
                  <a:pt x="3296408" y="2130802"/>
                </a:cubicBezTo>
                <a:close/>
                <a:moveTo>
                  <a:pt x="3298287" y="1961356"/>
                </a:moveTo>
                <a:lnTo>
                  <a:pt x="3298230" y="1963668"/>
                </a:lnTo>
                <a:lnTo>
                  <a:pt x="3297580" y="1962281"/>
                </a:lnTo>
                <a:close/>
                <a:moveTo>
                  <a:pt x="3299876" y="2002357"/>
                </a:moveTo>
                <a:cubicBezTo>
                  <a:pt x="3299876" y="2010370"/>
                  <a:pt x="3295281" y="2014376"/>
                  <a:pt x="3290684" y="2018385"/>
                </a:cubicBezTo>
                <a:lnTo>
                  <a:pt x="3290684" y="2008268"/>
                </a:lnTo>
                <a:lnTo>
                  <a:pt x="3290766" y="2008138"/>
                </a:lnTo>
                <a:cubicBezTo>
                  <a:pt x="3291313" y="2005475"/>
                  <a:pt x="3291618" y="2002306"/>
                  <a:pt x="3292409" y="2000152"/>
                </a:cubicBezTo>
                <a:lnTo>
                  <a:pt x="3290684" y="1996547"/>
                </a:lnTo>
                <a:lnTo>
                  <a:pt x="3290684" y="1994342"/>
                </a:lnTo>
                <a:cubicBezTo>
                  <a:pt x="3297580" y="1998347"/>
                  <a:pt x="3297580" y="2002357"/>
                  <a:pt x="3299876" y="2002357"/>
                </a:cubicBezTo>
                <a:close/>
                <a:moveTo>
                  <a:pt x="3302678" y="2085542"/>
                </a:moveTo>
                <a:lnTo>
                  <a:pt x="3300541" y="2080018"/>
                </a:lnTo>
                <a:lnTo>
                  <a:pt x="3302462" y="2083502"/>
                </a:lnTo>
                <a:close/>
                <a:moveTo>
                  <a:pt x="3304454" y="1892173"/>
                </a:moveTo>
                <a:lnTo>
                  <a:pt x="3302176" y="1894158"/>
                </a:lnTo>
                <a:lnTo>
                  <a:pt x="3302475" y="1885817"/>
                </a:lnTo>
                <a:lnTo>
                  <a:pt x="3304174" y="1885698"/>
                </a:lnTo>
                <a:close/>
                <a:moveTo>
                  <a:pt x="3306505" y="1981048"/>
                </a:moveTo>
                <a:lnTo>
                  <a:pt x="3305335" y="1987830"/>
                </a:lnTo>
                <a:cubicBezTo>
                  <a:pt x="3304473" y="1992338"/>
                  <a:pt x="3303324" y="1994342"/>
                  <a:pt x="3299876" y="1986328"/>
                </a:cubicBezTo>
                <a:cubicBezTo>
                  <a:pt x="3302175" y="1986327"/>
                  <a:pt x="3303323" y="1984324"/>
                  <a:pt x="3303898" y="1981318"/>
                </a:cubicBezTo>
                <a:lnTo>
                  <a:pt x="3304011" y="1979144"/>
                </a:lnTo>
                <a:lnTo>
                  <a:pt x="3306270" y="1975610"/>
                </a:lnTo>
                <a:close/>
                <a:moveTo>
                  <a:pt x="3306771" y="1890154"/>
                </a:moveTo>
                <a:lnTo>
                  <a:pt x="3306612" y="1890293"/>
                </a:lnTo>
                <a:lnTo>
                  <a:pt x="3306005" y="1885571"/>
                </a:lnTo>
                <a:lnTo>
                  <a:pt x="3306035" y="1885563"/>
                </a:lnTo>
                <a:close/>
                <a:moveTo>
                  <a:pt x="3307046" y="1950430"/>
                </a:moveTo>
                <a:cubicBezTo>
                  <a:pt x="3307046" y="1950430"/>
                  <a:pt x="3307001" y="1949384"/>
                  <a:pt x="3306712" y="1947829"/>
                </a:cubicBezTo>
                <a:lnTo>
                  <a:pt x="3306345" y="1946671"/>
                </a:lnTo>
                <a:close/>
                <a:moveTo>
                  <a:pt x="3308175" y="2105523"/>
                </a:moveTo>
                <a:cubicBezTo>
                  <a:pt x="3308350" y="2109588"/>
                  <a:pt x="3304865" y="2113908"/>
                  <a:pt x="3302681" y="2105906"/>
                </a:cubicBezTo>
                <a:cubicBezTo>
                  <a:pt x="3302330" y="2097781"/>
                  <a:pt x="3303985" y="2093588"/>
                  <a:pt x="3300145" y="2089779"/>
                </a:cubicBezTo>
                <a:cubicBezTo>
                  <a:pt x="3302681" y="2105906"/>
                  <a:pt x="3298489" y="2093971"/>
                  <a:pt x="3298841" y="2102101"/>
                </a:cubicBezTo>
                <a:cubicBezTo>
                  <a:pt x="3299017" y="2106162"/>
                  <a:pt x="3301025" y="2110099"/>
                  <a:pt x="3301377" y="2118224"/>
                </a:cubicBezTo>
                <a:cubicBezTo>
                  <a:pt x="3297888" y="2122545"/>
                  <a:pt x="3293873" y="2114675"/>
                  <a:pt x="3292219" y="2118863"/>
                </a:cubicBezTo>
                <a:cubicBezTo>
                  <a:pt x="3293873" y="2114675"/>
                  <a:pt x="3297537" y="2114419"/>
                  <a:pt x="3299017" y="2106162"/>
                </a:cubicBezTo>
                <a:cubicBezTo>
                  <a:pt x="3293169" y="2098420"/>
                  <a:pt x="3288380" y="2115058"/>
                  <a:pt x="3284188" y="2103124"/>
                </a:cubicBezTo>
                <a:cubicBezTo>
                  <a:pt x="3289859" y="2106801"/>
                  <a:pt x="3287501" y="2094738"/>
                  <a:pt x="3290988" y="2090417"/>
                </a:cubicBezTo>
                <a:cubicBezTo>
                  <a:pt x="3287149" y="2086613"/>
                  <a:pt x="3290461" y="2078227"/>
                  <a:pt x="3288629" y="2078355"/>
                </a:cubicBezTo>
                <a:cubicBezTo>
                  <a:pt x="3288805" y="2082420"/>
                  <a:pt x="3287149" y="2086613"/>
                  <a:pt x="3287324" y="2090673"/>
                </a:cubicBezTo>
                <a:cubicBezTo>
                  <a:pt x="3285141" y="2082676"/>
                  <a:pt x="3281300" y="2078866"/>
                  <a:pt x="3282781" y="2070613"/>
                </a:cubicBezTo>
                <a:cubicBezTo>
                  <a:pt x="3279292" y="2074929"/>
                  <a:pt x="3272495" y="2087636"/>
                  <a:pt x="3268128" y="2071637"/>
                </a:cubicBezTo>
                <a:cubicBezTo>
                  <a:pt x="3269783" y="2067444"/>
                  <a:pt x="3272143" y="2079506"/>
                  <a:pt x="3271792" y="2071381"/>
                </a:cubicBezTo>
                <a:cubicBezTo>
                  <a:pt x="3271792" y="2071381"/>
                  <a:pt x="3269783" y="2067444"/>
                  <a:pt x="3271615" y="2067316"/>
                </a:cubicBezTo>
                <a:cubicBezTo>
                  <a:pt x="3273448" y="2067188"/>
                  <a:pt x="3272143" y="2079506"/>
                  <a:pt x="3273799" y="2075313"/>
                </a:cubicBezTo>
                <a:cubicBezTo>
                  <a:pt x="3275101" y="2062995"/>
                  <a:pt x="3282429" y="2062483"/>
                  <a:pt x="3283909" y="2054230"/>
                </a:cubicBezTo>
                <a:cubicBezTo>
                  <a:pt x="3284261" y="2062355"/>
                  <a:pt x="3286093" y="2062228"/>
                  <a:pt x="3287925" y="2062100"/>
                </a:cubicBezTo>
                <a:cubicBezTo>
                  <a:pt x="3285917" y="2058167"/>
                  <a:pt x="3291235" y="2053718"/>
                  <a:pt x="3287398" y="2049910"/>
                </a:cubicBezTo>
                <a:cubicBezTo>
                  <a:pt x="3287925" y="2062100"/>
                  <a:pt x="3285390" y="2045972"/>
                  <a:pt x="3283734" y="2050165"/>
                </a:cubicBezTo>
                <a:cubicBezTo>
                  <a:pt x="3284261" y="2062355"/>
                  <a:pt x="3278062" y="2046484"/>
                  <a:pt x="3274925" y="2058934"/>
                </a:cubicBezTo>
                <a:cubicBezTo>
                  <a:pt x="3274750" y="2054869"/>
                  <a:pt x="3272568" y="2046867"/>
                  <a:pt x="3274398" y="2046740"/>
                </a:cubicBezTo>
                <a:cubicBezTo>
                  <a:pt x="3274398" y="2046740"/>
                  <a:pt x="3278413" y="2054613"/>
                  <a:pt x="3278062" y="2046484"/>
                </a:cubicBezTo>
                <a:cubicBezTo>
                  <a:pt x="3276230" y="2046612"/>
                  <a:pt x="3274222" y="2042679"/>
                  <a:pt x="3272393" y="2042807"/>
                </a:cubicBezTo>
                <a:cubicBezTo>
                  <a:pt x="3272745" y="2050932"/>
                  <a:pt x="3270912" y="2051060"/>
                  <a:pt x="3269080" y="2051188"/>
                </a:cubicBezTo>
                <a:cubicBezTo>
                  <a:pt x="3271264" y="2059190"/>
                  <a:pt x="3271440" y="2063251"/>
                  <a:pt x="3267952" y="2067572"/>
                </a:cubicBezTo>
                <a:cubicBezTo>
                  <a:pt x="3267424" y="2055381"/>
                  <a:pt x="3269256" y="2055253"/>
                  <a:pt x="3267248" y="2051317"/>
                </a:cubicBezTo>
                <a:cubicBezTo>
                  <a:pt x="3265943" y="2063634"/>
                  <a:pt x="3264463" y="2071892"/>
                  <a:pt x="3262983" y="2080145"/>
                </a:cubicBezTo>
                <a:cubicBezTo>
                  <a:pt x="3262631" y="2072020"/>
                  <a:pt x="3260976" y="2076208"/>
                  <a:pt x="3260800" y="2072148"/>
                </a:cubicBezTo>
                <a:cubicBezTo>
                  <a:pt x="3260800" y="2072148"/>
                  <a:pt x="3262631" y="2072020"/>
                  <a:pt x="3262456" y="2067955"/>
                </a:cubicBezTo>
                <a:cubicBezTo>
                  <a:pt x="3258970" y="2072276"/>
                  <a:pt x="3262104" y="2059830"/>
                  <a:pt x="3260096" y="2055893"/>
                </a:cubicBezTo>
                <a:cubicBezTo>
                  <a:pt x="3259146" y="2076336"/>
                  <a:pt x="3256786" y="2064274"/>
                  <a:pt x="3255482" y="2076592"/>
                </a:cubicBezTo>
                <a:cubicBezTo>
                  <a:pt x="3255130" y="2068467"/>
                  <a:pt x="3255130" y="2068467"/>
                  <a:pt x="3253122" y="2064529"/>
                </a:cubicBezTo>
                <a:cubicBezTo>
                  <a:pt x="3256786" y="2064274"/>
                  <a:pt x="3253122" y="2064529"/>
                  <a:pt x="3252771" y="2056404"/>
                </a:cubicBezTo>
                <a:cubicBezTo>
                  <a:pt x="3254602" y="2056276"/>
                  <a:pt x="3254427" y="2052211"/>
                  <a:pt x="3254427" y="2052211"/>
                </a:cubicBezTo>
                <a:cubicBezTo>
                  <a:pt x="3254779" y="2060341"/>
                  <a:pt x="3258443" y="2060085"/>
                  <a:pt x="3258267" y="2056020"/>
                </a:cubicBezTo>
                <a:cubicBezTo>
                  <a:pt x="3256259" y="2052083"/>
                  <a:pt x="3257564" y="2039765"/>
                  <a:pt x="3257387" y="2035701"/>
                </a:cubicBezTo>
                <a:cubicBezTo>
                  <a:pt x="3254075" y="2044086"/>
                  <a:pt x="3252244" y="2044214"/>
                  <a:pt x="3250762" y="2052467"/>
                </a:cubicBezTo>
                <a:cubicBezTo>
                  <a:pt x="3247099" y="2052723"/>
                  <a:pt x="3243435" y="2052979"/>
                  <a:pt x="3242731" y="2036723"/>
                </a:cubicBezTo>
                <a:cubicBezTo>
                  <a:pt x="3246395" y="2036468"/>
                  <a:pt x="3246747" y="2044597"/>
                  <a:pt x="3246747" y="2044597"/>
                </a:cubicBezTo>
                <a:cubicBezTo>
                  <a:pt x="3250059" y="2036212"/>
                  <a:pt x="3253724" y="2035956"/>
                  <a:pt x="3255204" y="2027702"/>
                </a:cubicBezTo>
                <a:cubicBezTo>
                  <a:pt x="3253724" y="2035956"/>
                  <a:pt x="3252844" y="2015640"/>
                  <a:pt x="3254852" y="2019574"/>
                </a:cubicBezTo>
                <a:cubicBezTo>
                  <a:pt x="3256684" y="2019446"/>
                  <a:pt x="3260697" y="2027320"/>
                  <a:pt x="3260345" y="2019190"/>
                </a:cubicBezTo>
                <a:cubicBezTo>
                  <a:pt x="3262881" y="2035317"/>
                  <a:pt x="3268024" y="2026807"/>
                  <a:pt x="3270385" y="2038869"/>
                </a:cubicBezTo>
                <a:cubicBezTo>
                  <a:pt x="3272216" y="2038742"/>
                  <a:pt x="3271865" y="2030617"/>
                  <a:pt x="3273518" y="2026424"/>
                </a:cubicBezTo>
                <a:cubicBezTo>
                  <a:pt x="3273870" y="2034549"/>
                  <a:pt x="3277358" y="2030233"/>
                  <a:pt x="3277534" y="2034294"/>
                </a:cubicBezTo>
                <a:cubicBezTo>
                  <a:pt x="3275878" y="2038486"/>
                  <a:pt x="3279719" y="2042296"/>
                  <a:pt x="3279894" y="2046356"/>
                </a:cubicBezTo>
                <a:cubicBezTo>
                  <a:pt x="3279542" y="2038230"/>
                  <a:pt x="3287398" y="2049910"/>
                  <a:pt x="3283382" y="2042040"/>
                </a:cubicBezTo>
                <a:cubicBezTo>
                  <a:pt x="3283382" y="2042040"/>
                  <a:pt x="3281550" y="2042168"/>
                  <a:pt x="3281374" y="2038103"/>
                </a:cubicBezTo>
                <a:cubicBezTo>
                  <a:pt x="3282290" y="2038038"/>
                  <a:pt x="3283162" y="2036958"/>
                  <a:pt x="3284012" y="2035370"/>
                </a:cubicBezTo>
                <a:lnTo>
                  <a:pt x="3284745" y="2033680"/>
                </a:lnTo>
                <a:lnTo>
                  <a:pt x="3276267" y="2026232"/>
                </a:lnTo>
                <a:cubicBezTo>
                  <a:pt x="3273344" y="2022360"/>
                  <a:pt x="3270332" y="2016455"/>
                  <a:pt x="3267146" y="2006487"/>
                </a:cubicBezTo>
                <a:cubicBezTo>
                  <a:pt x="3265490" y="2010680"/>
                  <a:pt x="3269330" y="2014489"/>
                  <a:pt x="3267497" y="2014617"/>
                </a:cubicBezTo>
                <a:cubicBezTo>
                  <a:pt x="3267321" y="2010552"/>
                  <a:pt x="3265490" y="2010680"/>
                  <a:pt x="3265666" y="2014745"/>
                </a:cubicBezTo>
                <a:cubicBezTo>
                  <a:pt x="3267497" y="2014617"/>
                  <a:pt x="3269681" y="2022615"/>
                  <a:pt x="3267849" y="2022743"/>
                </a:cubicBezTo>
                <a:cubicBezTo>
                  <a:pt x="3265841" y="2018805"/>
                  <a:pt x="3262177" y="2019061"/>
                  <a:pt x="3261826" y="2010936"/>
                </a:cubicBezTo>
                <a:cubicBezTo>
                  <a:pt x="3261649" y="2006871"/>
                  <a:pt x="3263657" y="2010808"/>
                  <a:pt x="3263305" y="2002678"/>
                </a:cubicBezTo>
                <a:cubicBezTo>
                  <a:pt x="3263305" y="2002678"/>
                  <a:pt x="3261298" y="1998745"/>
                  <a:pt x="3259466" y="1998873"/>
                </a:cubicBezTo>
                <a:cubicBezTo>
                  <a:pt x="3259642" y="2002934"/>
                  <a:pt x="3258514" y="2019318"/>
                  <a:pt x="3256157" y="2007255"/>
                </a:cubicBezTo>
                <a:lnTo>
                  <a:pt x="3255582" y="2006013"/>
                </a:lnTo>
                <a:lnTo>
                  <a:pt x="3258532" y="1996659"/>
                </a:lnTo>
                <a:cubicBezTo>
                  <a:pt x="3260050" y="1993701"/>
                  <a:pt x="3261566" y="1991729"/>
                  <a:pt x="3262577" y="1989758"/>
                </a:cubicBezTo>
                <a:cubicBezTo>
                  <a:pt x="3258533" y="1989758"/>
                  <a:pt x="3258533" y="1989758"/>
                  <a:pt x="3256511" y="1985812"/>
                </a:cubicBezTo>
                <a:lnTo>
                  <a:pt x="3259011" y="1978981"/>
                </a:lnTo>
                <a:lnTo>
                  <a:pt x="3263276" y="1980073"/>
                </a:lnTo>
                <a:cubicBezTo>
                  <a:pt x="3265392" y="1981899"/>
                  <a:pt x="3267139" y="1985089"/>
                  <a:pt x="3268274" y="1990104"/>
                </a:cubicBezTo>
                <a:cubicBezTo>
                  <a:pt x="3273593" y="1985660"/>
                  <a:pt x="3275599" y="1989594"/>
                  <a:pt x="3279088" y="1985276"/>
                </a:cubicBezTo>
                <a:cubicBezTo>
                  <a:pt x="3278912" y="1981212"/>
                  <a:pt x="3278736" y="1977147"/>
                  <a:pt x="3278736" y="1977147"/>
                </a:cubicBezTo>
                <a:cubicBezTo>
                  <a:pt x="3276904" y="1977275"/>
                  <a:pt x="3276314" y="1974259"/>
                  <a:pt x="3275931" y="1970719"/>
                </a:cubicBezTo>
                <a:lnTo>
                  <a:pt x="3275479" y="1967948"/>
                </a:lnTo>
                <a:lnTo>
                  <a:pt x="3276895" y="1966791"/>
                </a:lnTo>
                <a:lnTo>
                  <a:pt x="3277189" y="1966803"/>
                </a:lnTo>
                <a:lnTo>
                  <a:pt x="3280983" y="1978900"/>
                </a:lnTo>
                <a:cubicBezTo>
                  <a:pt x="3282129" y="1984415"/>
                  <a:pt x="3283342" y="1991451"/>
                  <a:pt x="3285592" y="2001466"/>
                </a:cubicBezTo>
                <a:cubicBezTo>
                  <a:pt x="3287052" y="1993227"/>
                  <a:pt x="3283253" y="1989423"/>
                  <a:pt x="3284890" y="1985239"/>
                </a:cubicBezTo>
                <a:cubicBezTo>
                  <a:pt x="3287052" y="1993227"/>
                  <a:pt x="3288336" y="1980930"/>
                  <a:pt x="3289971" y="1976748"/>
                </a:cubicBezTo>
                <a:lnTo>
                  <a:pt x="3292458" y="1978378"/>
                </a:lnTo>
                <a:lnTo>
                  <a:pt x="3295281" y="1986328"/>
                </a:lnTo>
                <a:lnTo>
                  <a:pt x="3296752" y="1981193"/>
                </a:lnTo>
                <a:lnTo>
                  <a:pt x="3298383" y="1982263"/>
                </a:lnTo>
                <a:lnTo>
                  <a:pt x="3299719" y="1982044"/>
                </a:lnTo>
                <a:lnTo>
                  <a:pt x="3299876" y="1982319"/>
                </a:lnTo>
                <a:cubicBezTo>
                  <a:pt x="3299876" y="1982319"/>
                  <a:pt x="3299876" y="1986328"/>
                  <a:pt x="3297580" y="1990333"/>
                </a:cubicBezTo>
                <a:cubicBezTo>
                  <a:pt x="3295281" y="1990333"/>
                  <a:pt x="3292408" y="1990333"/>
                  <a:pt x="3290109" y="1992337"/>
                </a:cubicBezTo>
                <a:lnTo>
                  <a:pt x="3289570" y="1994218"/>
                </a:lnTo>
                <a:lnTo>
                  <a:pt x="3288765" y="1992534"/>
                </a:lnTo>
                <a:cubicBezTo>
                  <a:pt x="3287596" y="1991041"/>
                  <a:pt x="3286759" y="1992149"/>
                  <a:pt x="3287122" y="2000520"/>
                </a:cubicBezTo>
                <a:lnTo>
                  <a:pt x="3287523" y="2001359"/>
                </a:lnTo>
                <a:lnTo>
                  <a:pt x="3286089" y="2006361"/>
                </a:lnTo>
                <a:lnTo>
                  <a:pt x="3286235" y="2006759"/>
                </a:lnTo>
                <a:lnTo>
                  <a:pt x="3285189" y="2004209"/>
                </a:lnTo>
                <a:cubicBezTo>
                  <a:pt x="3282953" y="2000288"/>
                  <a:pt x="3280532" y="1997401"/>
                  <a:pt x="3279264" y="1989337"/>
                </a:cubicBezTo>
                <a:cubicBezTo>
                  <a:pt x="3275776" y="1993658"/>
                  <a:pt x="3278135" y="2005721"/>
                  <a:pt x="3273944" y="1993786"/>
                </a:cubicBezTo>
                <a:cubicBezTo>
                  <a:pt x="3274648" y="2010041"/>
                  <a:pt x="3274648" y="2010041"/>
                  <a:pt x="3274648" y="2010041"/>
                </a:cubicBezTo>
                <a:cubicBezTo>
                  <a:pt x="3278312" y="2009785"/>
                  <a:pt x="3275951" y="1997722"/>
                  <a:pt x="3279791" y="2001528"/>
                </a:cubicBezTo>
                <a:cubicBezTo>
                  <a:pt x="3281799" y="2005464"/>
                  <a:pt x="3283455" y="2001271"/>
                  <a:pt x="3283807" y="2009401"/>
                </a:cubicBezTo>
                <a:cubicBezTo>
                  <a:pt x="3281975" y="2009529"/>
                  <a:pt x="3280319" y="2013722"/>
                  <a:pt x="3276831" y="2018038"/>
                </a:cubicBezTo>
                <a:cubicBezTo>
                  <a:pt x="3276479" y="2009913"/>
                  <a:pt x="3272991" y="2014233"/>
                  <a:pt x="3272815" y="2010169"/>
                </a:cubicBezTo>
                <a:cubicBezTo>
                  <a:pt x="3274717" y="2022264"/>
                  <a:pt x="3278086" y="2020499"/>
                  <a:pt x="3281494" y="2025611"/>
                </a:cubicBezTo>
                <a:lnTo>
                  <a:pt x="3284783" y="2033592"/>
                </a:lnTo>
                <a:lnTo>
                  <a:pt x="3286518" y="2029594"/>
                </a:lnTo>
                <a:cubicBezTo>
                  <a:pt x="3286167" y="2021464"/>
                  <a:pt x="3281022" y="2029977"/>
                  <a:pt x="3282151" y="2013594"/>
                </a:cubicBezTo>
                <a:cubicBezTo>
                  <a:pt x="3284158" y="2017527"/>
                  <a:pt x="3285991" y="2017399"/>
                  <a:pt x="3286167" y="2021464"/>
                </a:cubicBezTo>
                <a:cubicBezTo>
                  <a:pt x="3284335" y="2021592"/>
                  <a:pt x="3290004" y="2025273"/>
                  <a:pt x="3288351" y="2029466"/>
                </a:cubicBezTo>
                <a:cubicBezTo>
                  <a:pt x="3290093" y="2027305"/>
                  <a:pt x="3291467" y="2027209"/>
                  <a:pt x="3292862" y="2027621"/>
                </a:cubicBezTo>
                <a:lnTo>
                  <a:pt x="3294416" y="2028024"/>
                </a:lnTo>
                <a:lnTo>
                  <a:pt x="3302176" y="2042427"/>
                </a:lnTo>
                <a:cubicBezTo>
                  <a:pt x="3297580" y="2046436"/>
                  <a:pt x="3295281" y="2038422"/>
                  <a:pt x="3295281" y="2034413"/>
                </a:cubicBezTo>
                <a:cubicBezTo>
                  <a:pt x="3294130" y="2038420"/>
                  <a:pt x="3292407" y="2036417"/>
                  <a:pt x="3290970" y="2035415"/>
                </a:cubicBezTo>
                <a:lnTo>
                  <a:pt x="3289432" y="2035520"/>
                </a:lnTo>
                <a:lnTo>
                  <a:pt x="3288612" y="2032794"/>
                </a:lnTo>
                <a:cubicBezTo>
                  <a:pt x="3288798" y="2037091"/>
                  <a:pt x="3287222" y="2041515"/>
                  <a:pt x="3287222" y="2041515"/>
                </a:cubicBezTo>
                <a:cubicBezTo>
                  <a:pt x="3289356" y="2049985"/>
                  <a:pt x="3288798" y="2037091"/>
                  <a:pt x="3291116" y="2049862"/>
                </a:cubicBezTo>
                <a:cubicBezTo>
                  <a:pt x="3291116" y="2049862"/>
                  <a:pt x="3289542" y="2054282"/>
                  <a:pt x="3291303" y="2054159"/>
                </a:cubicBezTo>
                <a:lnTo>
                  <a:pt x="3292065" y="2045344"/>
                </a:lnTo>
                <a:lnTo>
                  <a:pt x="3294706" y="2047438"/>
                </a:lnTo>
                <a:cubicBezTo>
                  <a:pt x="3296430" y="2049441"/>
                  <a:pt x="3297580" y="2052446"/>
                  <a:pt x="3297580" y="2058455"/>
                </a:cubicBezTo>
                <a:cubicBezTo>
                  <a:pt x="3299876" y="2070478"/>
                  <a:pt x="3295281" y="2066470"/>
                  <a:pt x="3295281" y="2070479"/>
                </a:cubicBezTo>
                <a:lnTo>
                  <a:pt x="3297966" y="2075349"/>
                </a:lnTo>
                <a:lnTo>
                  <a:pt x="3298046" y="2081238"/>
                </a:lnTo>
                <a:cubicBezTo>
                  <a:pt x="3297406" y="2082874"/>
                  <a:pt x="3296507" y="2083999"/>
                  <a:pt x="3296599" y="2086118"/>
                </a:cubicBezTo>
                <a:cubicBezTo>
                  <a:pt x="3294712" y="2086250"/>
                  <a:pt x="3294345" y="2077785"/>
                  <a:pt x="3292459" y="2077917"/>
                </a:cubicBezTo>
                <a:cubicBezTo>
                  <a:pt x="3292642" y="2082145"/>
                  <a:pt x="3293009" y="2090614"/>
                  <a:pt x="3291120" y="2090745"/>
                </a:cubicBezTo>
                <a:cubicBezTo>
                  <a:pt x="3291120" y="2090745"/>
                  <a:pt x="3291486" y="2099206"/>
                  <a:pt x="3295078" y="2094710"/>
                </a:cubicBezTo>
                <a:cubicBezTo>
                  <a:pt x="3294529" y="2082013"/>
                  <a:pt x="3294895" y="2090483"/>
                  <a:pt x="3298854" y="2094447"/>
                </a:cubicBezTo>
                <a:cubicBezTo>
                  <a:pt x="3296599" y="2086118"/>
                  <a:pt x="3298305" y="2081749"/>
                  <a:pt x="3300193" y="2081617"/>
                </a:cubicBezTo>
                <a:cubicBezTo>
                  <a:pt x="3301320" y="2085786"/>
                  <a:pt x="3301838" y="2086812"/>
                  <a:pt x="3302333" y="2087309"/>
                </a:cubicBezTo>
                <a:lnTo>
                  <a:pt x="3302946" y="2088080"/>
                </a:lnTo>
                <a:lnTo>
                  <a:pt x="3304473" y="2102535"/>
                </a:lnTo>
                <a:lnTo>
                  <a:pt x="3306062" y="2101381"/>
                </a:lnTo>
                <a:lnTo>
                  <a:pt x="3306168" y="2101588"/>
                </a:lnTo>
                <a:cubicBezTo>
                  <a:pt x="3307083" y="2101524"/>
                  <a:pt x="3307998" y="2101460"/>
                  <a:pt x="3308175" y="2105523"/>
                </a:cubicBezTo>
                <a:close/>
                <a:moveTo>
                  <a:pt x="3309071" y="2074484"/>
                </a:moveTo>
                <a:cubicBezTo>
                  <a:pt x="3309071" y="2086507"/>
                  <a:pt x="3306771" y="2078493"/>
                  <a:pt x="3302176" y="2078493"/>
                </a:cubicBezTo>
                <a:cubicBezTo>
                  <a:pt x="3302176" y="2066470"/>
                  <a:pt x="3304473" y="2074484"/>
                  <a:pt x="3309071" y="2074484"/>
                </a:cubicBezTo>
                <a:close/>
                <a:moveTo>
                  <a:pt x="3311368" y="2095454"/>
                </a:moveTo>
                <a:lnTo>
                  <a:pt x="3311167" y="2094841"/>
                </a:lnTo>
                <a:lnTo>
                  <a:pt x="3311368" y="2094521"/>
                </a:lnTo>
                <a:close/>
                <a:moveTo>
                  <a:pt x="3311369" y="2111785"/>
                </a:moveTo>
                <a:lnTo>
                  <a:pt x="3310182" y="2109460"/>
                </a:lnTo>
                <a:lnTo>
                  <a:pt x="3311369" y="2108468"/>
                </a:lnTo>
                <a:lnTo>
                  <a:pt x="3311369" y="2109549"/>
                </a:lnTo>
                <a:close/>
                <a:moveTo>
                  <a:pt x="3314664" y="905902"/>
                </a:moveTo>
                <a:lnTo>
                  <a:pt x="3310825" y="899584"/>
                </a:lnTo>
                <a:lnTo>
                  <a:pt x="3306771" y="900370"/>
                </a:lnTo>
                <a:cubicBezTo>
                  <a:pt x="3307921" y="904377"/>
                  <a:pt x="3310794" y="906381"/>
                  <a:pt x="3313954" y="906381"/>
                </a:cubicBezTo>
                <a:close/>
                <a:moveTo>
                  <a:pt x="3315678" y="2109076"/>
                </a:moveTo>
                <a:cubicBezTo>
                  <a:pt x="3315854" y="2113140"/>
                  <a:pt x="3314022" y="2113268"/>
                  <a:pt x="3314197" y="2117329"/>
                </a:cubicBezTo>
                <a:lnTo>
                  <a:pt x="3312613" y="2114223"/>
                </a:lnTo>
                <a:lnTo>
                  <a:pt x="3314240" y="2108548"/>
                </a:lnTo>
                <a:close/>
                <a:moveTo>
                  <a:pt x="3318283" y="1985469"/>
                </a:moveTo>
                <a:cubicBezTo>
                  <a:pt x="3315793" y="1973889"/>
                  <a:pt x="3315286" y="1962170"/>
                  <a:pt x="3312966" y="1954494"/>
                </a:cubicBezTo>
                <a:cubicBezTo>
                  <a:pt x="3313305" y="1962308"/>
                  <a:pt x="3309340" y="1962586"/>
                  <a:pt x="3309677" y="1970397"/>
                </a:cubicBezTo>
                <a:cubicBezTo>
                  <a:pt x="3315286" y="1962170"/>
                  <a:pt x="3314149" y="1981841"/>
                  <a:pt x="3318283" y="1985469"/>
                </a:cubicBezTo>
                <a:close/>
                <a:moveTo>
                  <a:pt x="3320560" y="2110549"/>
                </a:moveTo>
                <a:lnTo>
                  <a:pt x="3317455" y="2112355"/>
                </a:lnTo>
                <a:lnTo>
                  <a:pt x="3316114" y="2108536"/>
                </a:lnTo>
                <a:lnTo>
                  <a:pt x="3316743" y="2103893"/>
                </a:lnTo>
                <a:close/>
                <a:moveTo>
                  <a:pt x="3320793" y="1961785"/>
                </a:moveTo>
                <a:cubicBezTo>
                  <a:pt x="3319031" y="1961907"/>
                  <a:pt x="3318862" y="1958001"/>
                  <a:pt x="3317099" y="1958125"/>
                </a:cubicBezTo>
                <a:cubicBezTo>
                  <a:pt x="3317268" y="1962031"/>
                  <a:pt x="3318717" y="1964869"/>
                  <a:pt x="3319861" y="1965768"/>
                </a:cubicBezTo>
                <a:cubicBezTo>
                  <a:pt x="3321005" y="1966669"/>
                  <a:pt x="3321843" y="1965630"/>
                  <a:pt x="3320793" y="1961785"/>
                </a:cubicBezTo>
                <a:close/>
                <a:moveTo>
                  <a:pt x="3320848" y="918903"/>
                </a:moveTo>
                <a:lnTo>
                  <a:pt x="3320682" y="916553"/>
                </a:lnTo>
                <a:lnTo>
                  <a:pt x="3320560" y="916400"/>
                </a:lnTo>
                <a:lnTo>
                  <a:pt x="3320646" y="916054"/>
                </a:lnTo>
                <a:lnTo>
                  <a:pt x="3320622" y="915710"/>
                </a:lnTo>
                <a:lnTo>
                  <a:pt x="3318978" y="913004"/>
                </a:lnTo>
                <a:lnTo>
                  <a:pt x="3318262" y="912390"/>
                </a:lnTo>
                <a:cubicBezTo>
                  <a:pt x="3313667" y="924413"/>
                  <a:pt x="3309071" y="924413"/>
                  <a:pt x="3304473" y="936437"/>
                </a:cubicBezTo>
                <a:cubicBezTo>
                  <a:pt x="3309071" y="944451"/>
                  <a:pt x="3311368" y="924413"/>
                  <a:pt x="3318262" y="928423"/>
                </a:cubicBezTo>
                <a:cubicBezTo>
                  <a:pt x="3319411" y="926418"/>
                  <a:pt x="3320561" y="922410"/>
                  <a:pt x="3320848" y="918903"/>
                </a:cubicBezTo>
                <a:close/>
                <a:moveTo>
                  <a:pt x="3320931" y="2003648"/>
                </a:moveTo>
                <a:lnTo>
                  <a:pt x="3317248" y="2010114"/>
                </a:lnTo>
                <a:lnTo>
                  <a:pt x="3316618" y="2012342"/>
                </a:lnTo>
                <a:lnTo>
                  <a:pt x="3311368" y="2002357"/>
                </a:lnTo>
                <a:cubicBezTo>
                  <a:pt x="3315964" y="2010370"/>
                  <a:pt x="3315964" y="2002357"/>
                  <a:pt x="3320560" y="2002356"/>
                </a:cubicBezTo>
                <a:close/>
                <a:moveTo>
                  <a:pt x="3322583" y="918938"/>
                </a:moveTo>
                <a:lnTo>
                  <a:pt x="3320700" y="915839"/>
                </a:lnTo>
                <a:lnTo>
                  <a:pt x="3320646" y="916054"/>
                </a:lnTo>
                <a:lnTo>
                  <a:pt x="3320682" y="916553"/>
                </a:lnTo>
                <a:close/>
                <a:moveTo>
                  <a:pt x="3322766" y="1858927"/>
                </a:moveTo>
                <a:lnTo>
                  <a:pt x="3320870" y="1862295"/>
                </a:lnTo>
                <a:lnTo>
                  <a:pt x="3320113" y="1862369"/>
                </a:lnTo>
                <a:lnTo>
                  <a:pt x="3321260" y="1855974"/>
                </a:lnTo>
                <a:lnTo>
                  <a:pt x="3316909" y="1858758"/>
                </a:lnTo>
                <a:lnTo>
                  <a:pt x="3315964" y="1854089"/>
                </a:lnTo>
                <a:cubicBezTo>
                  <a:pt x="3318262" y="1856091"/>
                  <a:pt x="3320561" y="1856091"/>
                  <a:pt x="3322571" y="1855089"/>
                </a:cubicBezTo>
                <a:lnTo>
                  <a:pt x="3322757" y="1854899"/>
                </a:lnTo>
                <a:close/>
                <a:moveTo>
                  <a:pt x="3324840" y="1891953"/>
                </a:moveTo>
                <a:cubicBezTo>
                  <a:pt x="3323078" y="1892075"/>
                  <a:pt x="3324649" y="1887557"/>
                  <a:pt x="3322887" y="1887680"/>
                </a:cubicBezTo>
                <a:cubicBezTo>
                  <a:pt x="3322887" y="1887680"/>
                  <a:pt x="3323078" y="1892075"/>
                  <a:pt x="3321316" y="1892199"/>
                </a:cubicBezTo>
                <a:cubicBezTo>
                  <a:pt x="3321126" y="1887803"/>
                  <a:pt x="3319173" y="1883532"/>
                  <a:pt x="3319554" y="1892321"/>
                </a:cubicBezTo>
                <a:cubicBezTo>
                  <a:pt x="3320435" y="1892260"/>
                  <a:pt x="3321851" y="1894365"/>
                  <a:pt x="3323000" y="1895386"/>
                </a:cubicBezTo>
                <a:cubicBezTo>
                  <a:pt x="3324149" y="1896408"/>
                  <a:pt x="3325029" y="1896346"/>
                  <a:pt x="3324840" y="1891953"/>
                </a:cubicBezTo>
                <a:close/>
                <a:moveTo>
                  <a:pt x="3325024" y="2042283"/>
                </a:moveTo>
                <a:lnTo>
                  <a:pt x="3324055" y="2045573"/>
                </a:lnTo>
                <a:cubicBezTo>
                  <a:pt x="3323152" y="2045889"/>
                  <a:pt x="3322210" y="2045322"/>
                  <a:pt x="3321451" y="2043667"/>
                </a:cubicBezTo>
                <a:lnTo>
                  <a:pt x="3320373" y="2037650"/>
                </a:lnTo>
                <a:lnTo>
                  <a:pt x="3321422" y="2038420"/>
                </a:lnTo>
                <a:close/>
                <a:moveTo>
                  <a:pt x="3325381" y="1852206"/>
                </a:moveTo>
                <a:lnTo>
                  <a:pt x="3325066" y="1853670"/>
                </a:lnTo>
                <a:cubicBezTo>
                  <a:pt x="3324422" y="1854734"/>
                  <a:pt x="3324008" y="1855782"/>
                  <a:pt x="3325101" y="1859783"/>
                </a:cubicBezTo>
                <a:lnTo>
                  <a:pt x="3323913" y="1853713"/>
                </a:lnTo>
                <a:close/>
                <a:moveTo>
                  <a:pt x="3326418" y="2145012"/>
                </a:moveTo>
                <a:cubicBezTo>
                  <a:pt x="3328251" y="2144884"/>
                  <a:pt x="3324941" y="2153265"/>
                  <a:pt x="3324764" y="2149200"/>
                </a:cubicBezTo>
                <a:cubicBezTo>
                  <a:pt x="3322581" y="2141202"/>
                  <a:pt x="3324237" y="2137010"/>
                  <a:pt x="3324237" y="2137010"/>
                </a:cubicBezTo>
                <a:cubicBezTo>
                  <a:pt x="3324061" y="2132945"/>
                  <a:pt x="3322053" y="2129012"/>
                  <a:pt x="3320397" y="2133200"/>
                </a:cubicBezTo>
                <a:cubicBezTo>
                  <a:pt x="3320573" y="2137265"/>
                  <a:pt x="3320749" y="2141330"/>
                  <a:pt x="3322581" y="2141202"/>
                </a:cubicBezTo>
                <a:cubicBezTo>
                  <a:pt x="3322933" y="2149328"/>
                  <a:pt x="3315078" y="2137650"/>
                  <a:pt x="3318741" y="2137393"/>
                </a:cubicBezTo>
                <a:cubicBezTo>
                  <a:pt x="3318566" y="2133328"/>
                  <a:pt x="3315078" y="2137650"/>
                  <a:pt x="3315429" y="2145779"/>
                </a:cubicBezTo>
                <a:cubicBezTo>
                  <a:pt x="3315429" y="2145779"/>
                  <a:pt x="3313597" y="2145907"/>
                  <a:pt x="3313597" y="2145907"/>
                </a:cubicBezTo>
                <a:cubicBezTo>
                  <a:pt x="3312893" y="2129652"/>
                  <a:pt x="3315078" y="2137650"/>
                  <a:pt x="3312542" y="2121522"/>
                </a:cubicBezTo>
                <a:cubicBezTo>
                  <a:pt x="3318038" y="2121138"/>
                  <a:pt x="3321878" y="2124947"/>
                  <a:pt x="3325715" y="2128756"/>
                </a:cubicBezTo>
                <a:cubicBezTo>
                  <a:pt x="3326066" y="2136882"/>
                  <a:pt x="3324764" y="2149200"/>
                  <a:pt x="3326418" y="2145012"/>
                </a:cubicBezTo>
                <a:close/>
                <a:moveTo>
                  <a:pt x="3333219" y="2132305"/>
                </a:moveTo>
                <a:cubicBezTo>
                  <a:pt x="3334222" y="2134274"/>
                  <a:pt x="3333852" y="2136338"/>
                  <a:pt x="3333188" y="2136894"/>
                </a:cubicBezTo>
                <a:lnTo>
                  <a:pt x="3331387" y="2132433"/>
                </a:lnTo>
                <a:lnTo>
                  <a:pt x="3330047" y="2138643"/>
                </a:lnTo>
                <a:cubicBezTo>
                  <a:pt x="3330365" y="2140659"/>
                  <a:pt x="3330911" y="2142659"/>
                  <a:pt x="3330082" y="2144756"/>
                </a:cubicBezTo>
                <a:cubicBezTo>
                  <a:pt x="3328251" y="2144884"/>
                  <a:pt x="3328075" y="2140819"/>
                  <a:pt x="3327722" y="2132689"/>
                </a:cubicBezTo>
                <a:lnTo>
                  <a:pt x="3331387" y="2132433"/>
                </a:lnTo>
                <a:close/>
                <a:moveTo>
                  <a:pt x="3337110" y="2128263"/>
                </a:moveTo>
                <a:lnTo>
                  <a:pt x="3336707" y="2127989"/>
                </a:lnTo>
                <a:lnTo>
                  <a:pt x="3336763" y="2128238"/>
                </a:lnTo>
                <a:close/>
                <a:moveTo>
                  <a:pt x="3339422" y="2093778"/>
                </a:moveTo>
                <a:lnTo>
                  <a:pt x="3337817" y="2095303"/>
                </a:lnTo>
                <a:cubicBezTo>
                  <a:pt x="3336761" y="2097415"/>
                  <a:pt x="3336392" y="2099479"/>
                  <a:pt x="3337308" y="2099415"/>
                </a:cubicBezTo>
                <a:cubicBezTo>
                  <a:pt x="3338311" y="2101382"/>
                  <a:pt x="3338636" y="2098301"/>
                  <a:pt x="3338984" y="2095729"/>
                </a:cubicBezTo>
                <a:close/>
                <a:moveTo>
                  <a:pt x="3339846" y="2093376"/>
                </a:moveTo>
                <a:lnTo>
                  <a:pt x="3339610" y="2092947"/>
                </a:lnTo>
                <a:lnTo>
                  <a:pt x="3339422" y="2093778"/>
                </a:lnTo>
                <a:close/>
                <a:moveTo>
                  <a:pt x="3340311" y="2587133"/>
                </a:moveTo>
                <a:lnTo>
                  <a:pt x="3338294" y="2588674"/>
                </a:lnTo>
                <a:lnTo>
                  <a:pt x="3338746" y="2590383"/>
                </a:lnTo>
                <a:close/>
                <a:moveTo>
                  <a:pt x="3340928" y="2225517"/>
                </a:moveTo>
                <a:cubicBezTo>
                  <a:pt x="3339271" y="2229710"/>
                  <a:pt x="3337439" y="2229837"/>
                  <a:pt x="3335432" y="2225900"/>
                </a:cubicBezTo>
                <a:cubicBezTo>
                  <a:pt x="3334904" y="2213710"/>
                  <a:pt x="3339096" y="2225645"/>
                  <a:pt x="3338744" y="2217519"/>
                </a:cubicBezTo>
                <a:cubicBezTo>
                  <a:pt x="3340576" y="2217391"/>
                  <a:pt x="3339096" y="2225645"/>
                  <a:pt x="3340928" y="2225517"/>
                </a:cubicBezTo>
                <a:close/>
                <a:moveTo>
                  <a:pt x="3341917" y="1939412"/>
                </a:moveTo>
                <a:cubicBezTo>
                  <a:pt x="3340329" y="1948665"/>
                  <a:pt x="3335773" y="1935268"/>
                  <a:pt x="3334185" y="1944522"/>
                </a:cubicBezTo>
                <a:cubicBezTo>
                  <a:pt x="3335275" y="1946733"/>
                  <a:pt x="3337307" y="1947733"/>
                  <a:pt x="3339017" y="1947043"/>
                </a:cubicBezTo>
                <a:cubicBezTo>
                  <a:pt x="3340725" y="1946352"/>
                  <a:pt x="3342113" y="1943969"/>
                  <a:pt x="3341917" y="1939412"/>
                </a:cubicBezTo>
                <a:close/>
                <a:moveTo>
                  <a:pt x="3345689" y="2123284"/>
                </a:moveTo>
                <a:cubicBezTo>
                  <a:pt x="3343945" y="2125445"/>
                  <a:pt x="3341285" y="2127668"/>
                  <a:pt x="3338560" y="2128368"/>
                </a:cubicBezTo>
                <a:lnTo>
                  <a:pt x="3337110" y="2128263"/>
                </a:lnTo>
                <a:lnTo>
                  <a:pt x="3342148" y="2131683"/>
                </a:lnTo>
                <a:cubicBezTo>
                  <a:pt x="3343751" y="2131571"/>
                  <a:pt x="3345036" y="2129444"/>
                  <a:pt x="3345689" y="2123284"/>
                </a:cubicBezTo>
                <a:close/>
                <a:moveTo>
                  <a:pt x="3350085" y="2224877"/>
                </a:moveTo>
                <a:cubicBezTo>
                  <a:pt x="3346421" y="2225133"/>
                  <a:pt x="3346246" y="2221068"/>
                  <a:pt x="3342760" y="2225389"/>
                </a:cubicBezTo>
                <a:cubicBezTo>
                  <a:pt x="3342232" y="2213198"/>
                  <a:pt x="3344061" y="2213070"/>
                  <a:pt x="3343709" y="2204940"/>
                </a:cubicBezTo>
                <a:cubicBezTo>
                  <a:pt x="3349206" y="2204557"/>
                  <a:pt x="3349206" y="2204557"/>
                  <a:pt x="3349206" y="2204557"/>
                </a:cubicBezTo>
                <a:cubicBezTo>
                  <a:pt x="3349558" y="2212686"/>
                  <a:pt x="3349733" y="2216752"/>
                  <a:pt x="3350085" y="2224877"/>
                </a:cubicBezTo>
                <a:close/>
                <a:moveTo>
                  <a:pt x="3350113" y="2045016"/>
                </a:moveTo>
                <a:cubicBezTo>
                  <a:pt x="3344450" y="2045411"/>
                  <a:pt x="3340131" y="2033120"/>
                  <a:pt x="3336899" y="2045938"/>
                </a:cubicBezTo>
                <a:cubicBezTo>
                  <a:pt x="3340674" y="2045675"/>
                  <a:pt x="3340855" y="2049860"/>
                  <a:pt x="3344631" y="2049597"/>
                </a:cubicBezTo>
                <a:cubicBezTo>
                  <a:pt x="3346699" y="2053650"/>
                  <a:pt x="3345175" y="2062152"/>
                  <a:pt x="3347061" y="2062020"/>
                </a:cubicBezTo>
                <a:cubicBezTo>
                  <a:pt x="3344631" y="2049597"/>
                  <a:pt x="3348588" y="2053518"/>
                  <a:pt x="3350113" y="2045016"/>
                </a:cubicBezTo>
                <a:close/>
                <a:moveTo>
                  <a:pt x="3350658" y="2016709"/>
                </a:moveTo>
                <a:cubicBezTo>
                  <a:pt x="3349062" y="2020738"/>
                  <a:pt x="3346962" y="2013049"/>
                  <a:pt x="3345538" y="2020984"/>
                </a:cubicBezTo>
                <a:cubicBezTo>
                  <a:pt x="3346419" y="2020923"/>
                  <a:pt x="3348223" y="2021779"/>
                  <a:pt x="3349546" y="2021686"/>
                </a:cubicBezTo>
                <a:cubicBezTo>
                  <a:pt x="3350869" y="2021594"/>
                  <a:pt x="3351708" y="2020554"/>
                  <a:pt x="3350658" y="2016709"/>
                </a:cubicBezTo>
                <a:close/>
                <a:moveTo>
                  <a:pt x="3354137" y="2137933"/>
                </a:moveTo>
                <a:cubicBezTo>
                  <a:pt x="3353630" y="2126215"/>
                  <a:pt x="3351865" y="2126338"/>
                  <a:pt x="3349934" y="2122555"/>
                </a:cubicBezTo>
                <a:cubicBezTo>
                  <a:pt x="3349620" y="2125516"/>
                  <a:pt x="3349606" y="2127720"/>
                  <a:pt x="3349789" y="2129422"/>
                </a:cubicBezTo>
                <a:cubicBezTo>
                  <a:pt x="3350342" y="2134525"/>
                  <a:pt x="3352686" y="2135096"/>
                  <a:pt x="3354137" y="2137933"/>
                </a:cubicBezTo>
                <a:close/>
                <a:moveTo>
                  <a:pt x="3354361" y="2061510"/>
                </a:moveTo>
                <a:cubicBezTo>
                  <a:pt x="3354192" y="2057604"/>
                  <a:pt x="3355953" y="2057481"/>
                  <a:pt x="3354023" y="2053698"/>
                </a:cubicBezTo>
                <a:cubicBezTo>
                  <a:pt x="3354361" y="2061510"/>
                  <a:pt x="3351923" y="2046009"/>
                  <a:pt x="3350330" y="2050038"/>
                </a:cubicBezTo>
                <a:cubicBezTo>
                  <a:pt x="3350837" y="2061756"/>
                  <a:pt x="3352430" y="2057727"/>
                  <a:pt x="3354361" y="2061510"/>
                </a:cubicBezTo>
                <a:close/>
                <a:moveTo>
                  <a:pt x="3358858" y="2004188"/>
                </a:moveTo>
                <a:cubicBezTo>
                  <a:pt x="3355334" y="2004434"/>
                  <a:pt x="3351641" y="2000774"/>
                  <a:pt x="3352317" y="2016401"/>
                </a:cubicBezTo>
                <a:cubicBezTo>
                  <a:pt x="3353741" y="2008466"/>
                  <a:pt x="3357435" y="2012125"/>
                  <a:pt x="3357435" y="2012125"/>
                </a:cubicBezTo>
                <a:cubicBezTo>
                  <a:pt x="3357265" y="2008219"/>
                  <a:pt x="3357265" y="2008219"/>
                  <a:pt x="3357265" y="2008219"/>
                </a:cubicBezTo>
                <a:cubicBezTo>
                  <a:pt x="3357265" y="2008219"/>
                  <a:pt x="3359027" y="2008097"/>
                  <a:pt x="3358858" y="2004188"/>
                </a:cubicBezTo>
                <a:close/>
                <a:moveTo>
                  <a:pt x="3359484" y="2098161"/>
                </a:moveTo>
                <a:cubicBezTo>
                  <a:pt x="3357365" y="2090035"/>
                  <a:pt x="3360354" y="2077417"/>
                  <a:pt x="3358235" y="2069295"/>
                </a:cubicBezTo>
                <a:cubicBezTo>
                  <a:pt x="3356830" y="2077664"/>
                  <a:pt x="3356294" y="2065293"/>
                  <a:pt x="3354711" y="2069541"/>
                </a:cubicBezTo>
                <a:cubicBezTo>
                  <a:pt x="3355067" y="2077786"/>
                  <a:pt x="3358949" y="2085791"/>
                  <a:pt x="3355782" y="2094283"/>
                </a:cubicBezTo>
                <a:cubicBezTo>
                  <a:pt x="3357365" y="2090035"/>
                  <a:pt x="3356138" y="2102529"/>
                  <a:pt x="3359484" y="2098161"/>
                </a:cubicBezTo>
                <a:close/>
                <a:moveTo>
                  <a:pt x="3360547" y="2211919"/>
                </a:moveTo>
                <a:cubicBezTo>
                  <a:pt x="3358717" y="2212048"/>
                  <a:pt x="3358542" y="2207983"/>
                  <a:pt x="3356358" y="2199985"/>
                </a:cubicBezTo>
                <a:lnTo>
                  <a:pt x="3360019" y="2199729"/>
                </a:lnTo>
                <a:cubicBezTo>
                  <a:pt x="3358365" y="2203917"/>
                  <a:pt x="3360195" y="2203790"/>
                  <a:pt x="3360547" y="2211919"/>
                </a:cubicBezTo>
                <a:close/>
                <a:moveTo>
                  <a:pt x="3362655" y="1965077"/>
                </a:moveTo>
                <a:lnTo>
                  <a:pt x="3358271" y="1967363"/>
                </a:lnTo>
                <a:lnTo>
                  <a:pt x="3357334" y="1962281"/>
                </a:lnTo>
                <a:cubicBezTo>
                  <a:pt x="3359057" y="1960277"/>
                  <a:pt x="3360207" y="1960278"/>
                  <a:pt x="3361105" y="1961343"/>
                </a:cubicBezTo>
                <a:close/>
                <a:moveTo>
                  <a:pt x="3364767" y="2309448"/>
                </a:moveTo>
                <a:cubicBezTo>
                  <a:pt x="3363114" y="2313639"/>
                  <a:pt x="3358321" y="2330278"/>
                  <a:pt x="3357618" y="2314023"/>
                </a:cubicBezTo>
                <a:cubicBezTo>
                  <a:pt x="3361106" y="2309703"/>
                  <a:pt x="3361106" y="2309703"/>
                  <a:pt x="3364767" y="2309448"/>
                </a:cubicBezTo>
                <a:close/>
                <a:moveTo>
                  <a:pt x="3366525" y="1894158"/>
                </a:moveTo>
                <a:lnTo>
                  <a:pt x="3364249" y="1893437"/>
                </a:lnTo>
                <a:lnTo>
                  <a:pt x="3364367" y="1891347"/>
                </a:lnTo>
                <a:cubicBezTo>
                  <a:pt x="3364445" y="1888036"/>
                  <a:pt x="3364303" y="1884740"/>
                  <a:pt x="3363421" y="1884802"/>
                </a:cubicBezTo>
                <a:cubicBezTo>
                  <a:pt x="3362825" y="1891455"/>
                  <a:pt x="3362338" y="1890387"/>
                  <a:pt x="3361778" y="1887671"/>
                </a:cubicBezTo>
                <a:lnTo>
                  <a:pt x="3360763" y="1884231"/>
                </a:lnTo>
                <a:lnTo>
                  <a:pt x="3361930" y="1878130"/>
                </a:lnTo>
                <a:cubicBezTo>
                  <a:pt x="3364228" y="1886145"/>
                  <a:pt x="3366525" y="1882140"/>
                  <a:pt x="3366525" y="1894158"/>
                </a:cubicBezTo>
                <a:close/>
                <a:moveTo>
                  <a:pt x="3366542" y="2138134"/>
                </a:moveTo>
                <a:cubicBezTo>
                  <a:pt x="3364709" y="2138261"/>
                  <a:pt x="3362877" y="2138389"/>
                  <a:pt x="3363053" y="2142454"/>
                </a:cubicBezTo>
                <a:cubicBezTo>
                  <a:pt x="3362552" y="2141470"/>
                  <a:pt x="3362474" y="2139691"/>
                  <a:pt x="3362653" y="2137832"/>
                </a:cubicBezTo>
                <a:cubicBezTo>
                  <a:pt x="3363186" y="2132253"/>
                  <a:pt x="3366014" y="2125942"/>
                  <a:pt x="3366542" y="2138134"/>
                </a:cubicBezTo>
                <a:close/>
                <a:moveTo>
                  <a:pt x="3369531" y="2207215"/>
                </a:moveTo>
                <a:cubicBezTo>
                  <a:pt x="3368050" y="2215472"/>
                  <a:pt x="3363859" y="2203534"/>
                  <a:pt x="3363508" y="2195409"/>
                </a:cubicBezTo>
                <a:cubicBezTo>
                  <a:pt x="3365339" y="2195280"/>
                  <a:pt x="3367523" y="2203278"/>
                  <a:pt x="3369531" y="2207215"/>
                </a:cubicBezTo>
                <a:close/>
                <a:moveTo>
                  <a:pt x="3370712" y="2062315"/>
                </a:moveTo>
                <a:lnTo>
                  <a:pt x="3369745" y="2054559"/>
                </a:lnTo>
                <a:cubicBezTo>
                  <a:pt x="3368916" y="2050699"/>
                  <a:pt x="3367951" y="2048808"/>
                  <a:pt x="3367239" y="2052775"/>
                </a:cubicBezTo>
                <a:cubicBezTo>
                  <a:pt x="3368205" y="2054667"/>
                  <a:pt x="3368685" y="2055614"/>
                  <a:pt x="3369191" y="2057048"/>
                </a:cubicBezTo>
                <a:close/>
                <a:moveTo>
                  <a:pt x="3371122" y="1976646"/>
                </a:moveTo>
                <a:lnTo>
                  <a:pt x="3369551" y="1974071"/>
                </a:lnTo>
                <a:lnTo>
                  <a:pt x="3369496" y="1973883"/>
                </a:lnTo>
                <a:lnTo>
                  <a:pt x="3371122" y="1974305"/>
                </a:lnTo>
                <a:close/>
                <a:moveTo>
                  <a:pt x="3371155" y="2117430"/>
                </a:moveTo>
                <a:cubicBezTo>
                  <a:pt x="3371507" y="2125559"/>
                  <a:pt x="3367845" y="2125815"/>
                  <a:pt x="3368197" y="2133941"/>
                </a:cubicBezTo>
                <a:cubicBezTo>
                  <a:pt x="3366190" y="2130003"/>
                  <a:pt x="3367845" y="2125815"/>
                  <a:pt x="3365662" y="2117813"/>
                </a:cubicBezTo>
                <a:cubicBezTo>
                  <a:pt x="3367845" y="2125815"/>
                  <a:pt x="3367493" y="2117685"/>
                  <a:pt x="3371155" y="2117430"/>
                </a:cubicBezTo>
                <a:close/>
                <a:moveTo>
                  <a:pt x="3371270" y="2064248"/>
                </a:moveTo>
                <a:lnTo>
                  <a:pt x="3370712" y="2062315"/>
                </a:lnTo>
                <a:lnTo>
                  <a:pt x="3370971" y="2064393"/>
                </a:lnTo>
                <a:close/>
                <a:moveTo>
                  <a:pt x="3371439" y="2068158"/>
                </a:moveTo>
                <a:lnTo>
                  <a:pt x="3370971" y="2064393"/>
                </a:lnTo>
                <a:lnTo>
                  <a:pt x="3368890" y="2065396"/>
                </a:lnTo>
                <a:cubicBezTo>
                  <a:pt x="3368270" y="2066420"/>
                  <a:pt x="3367916" y="2068404"/>
                  <a:pt x="3368084" y="2072310"/>
                </a:cubicBezTo>
                <a:cubicBezTo>
                  <a:pt x="3369846" y="2072188"/>
                  <a:pt x="3369677" y="2068281"/>
                  <a:pt x="3371439" y="2068158"/>
                </a:cubicBezTo>
                <a:close/>
                <a:moveTo>
                  <a:pt x="3374104" y="2312872"/>
                </a:moveTo>
                <a:cubicBezTo>
                  <a:pt x="3372623" y="2321126"/>
                  <a:pt x="3366951" y="2317449"/>
                  <a:pt x="3363641" y="2325831"/>
                </a:cubicBezTo>
                <a:cubicBezTo>
                  <a:pt x="3363290" y="2317705"/>
                  <a:pt x="3368959" y="2321382"/>
                  <a:pt x="3366599" y="2309319"/>
                </a:cubicBezTo>
                <a:cubicBezTo>
                  <a:pt x="3370440" y="2313128"/>
                  <a:pt x="3372095" y="2308936"/>
                  <a:pt x="3374104" y="2312872"/>
                </a:cubicBezTo>
                <a:close/>
                <a:moveTo>
                  <a:pt x="3375717" y="1910187"/>
                </a:moveTo>
                <a:cubicBezTo>
                  <a:pt x="3374569" y="1911189"/>
                  <a:pt x="3373277" y="1913193"/>
                  <a:pt x="3371912" y="1915448"/>
                </a:cubicBezTo>
                <a:lnTo>
                  <a:pt x="3369792" y="1918833"/>
                </a:lnTo>
                <a:lnTo>
                  <a:pt x="3369096" y="1916185"/>
                </a:lnTo>
                <a:cubicBezTo>
                  <a:pt x="3367106" y="1913579"/>
                  <a:pt x="3364831" y="1913580"/>
                  <a:pt x="3363695" y="1917749"/>
                </a:cubicBezTo>
                <a:lnTo>
                  <a:pt x="3366028" y="1923671"/>
                </a:lnTo>
                <a:lnTo>
                  <a:pt x="3364621" y="1924919"/>
                </a:lnTo>
                <a:lnTo>
                  <a:pt x="3364989" y="1921445"/>
                </a:lnTo>
                <a:cubicBezTo>
                  <a:pt x="3364024" y="1919553"/>
                  <a:pt x="3363184" y="1920591"/>
                  <a:pt x="3362629" y="1923079"/>
                </a:cubicBezTo>
                <a:lnTo>
                  <a:pt x="3362504" y="1925047"/>
                </a:lnTo>
                <a:lnTo>
                  <a:pt x="3359630" y="1922211"/>
                </a:lnTo>
                <a:lnTo>
                  <a:pt x="3360402" y="1918176"/>
                </a:lnTo>
                <a:lnTo>
                  <a:pt x="3363068" y="1917690"/>
                </a:lnTo>
                <a:cubicBezTo>
                  <a:pt x="3362561" y="1905970"/>
                  <a:pt x="3362561" y="1905970"/>
                  <a:pt x="3362561" y="1905970"/>
                </a:cubicBezTo>
                <a:lnTo>
                  <a:pt x="3359565" y="1909157"/>
                </a:lnTo>
                <a:lnTo>
                  <a:pt x="3357334" y="1908185"/>
                </a:lnTo>
                <a:lnTo>
                  <a:pt x="3355319" y="1907307"/>
                </a:lnTo>
                <a:lnTo>
                  <a:pt x="3353603" y="1903168"/>
                </a:lnTo>
                <a:cubicBezTo>
                  <a:pt x="3352617" y="1900788"/>
                  <a:pt x="3351651" y="1898896"/>
                  <a:pt x="3350770" y="1898957"/>
                </a:cubicBezTo>
                <a:lnTo>
                  <a:pt x="3352738" y="1908114"/>
                </a:lnTo>
                <a:lnTo>
                  <a:pt x="3352738" y="1922211"/>
                </a:lnTo>
                <a:cubicBezTo>
                  <a:pt x="3352738" y="1922211"/>
                  <a:pt x="3355034" y="1922211"/>
                  <a:pt x="3355034" y="1926220"/>
                </a:cubicBezTo>
                <a:cubicBezTo>
                  <a:pt x="3355034" y="1938238"/>
                  <a:pt x="3350439" y="1938239"/>
                  <a:pt x="3345842" y="1942248"/>
                </a:cubicBezTo>
                <a:lnTo>
                  <a:pt x="3350933" y="1959576"/>
                </a:lnTo>
                <a:lnTo>
                  <a:pt x="3350510" y="1963064"/>
                </a:lnTo>
                <a:cubicBezTo>
                  <a:pt x="3348461" y="1963397"/>
                  <a:pt x="3343693" y="1948546"/>
                  <a:pt x="3344216" y="1960656"/>
                </a:cubicBezTo>
                <a:cubicBezTo>
                  <a:pt x="3344391" y="1964693"/>
                  <a:pt x="3348047" y="1964437"/>
                  <a:pt x="3348222" y="1968474"/>
                </a:cubicBezTo>
                <a:cubicBezTo>
                  <a:pt x="3342913" y="1972894"/>
                  <a:pt x="3340735" y="1964948"/>
                  <a:pt x="3338558" y="1957002"/>
                </a:cubicBezTo>
                <a:cubicBezTo>
                  <a:pt x="3338732" y="1961039"/>
                  <a:pt x="3338908" y="1965076"/>
                  <a:pt x="3337080" y="1965203"/>
                </a:cubicBezTo>
                <a:cubicBezTo>
                  <a:pt x="3334902" y="1957257"/>
                  <a:pt x="3329942" y="1969751"/>
                  <a:pt x="3322280" y="1962187"/>
                </a:cubicBezTo>
                <a:cubicBezTo>
                  <a:pt x="3322978" y="1978335"/>
                  <a:pt x="3318973" y="1970516"/>
                  <a:pt x="3317144" y="1970644"/>
                </a:cubicBezTo>
                <a:cubicBezTo>
                  <a:pt x="3317494" y="1978718"/>
                  <a:pt x="3319322" y="1978589"/>
                  <a:pt x="3319672" y="1986663"/>
                </a:cubicBezTo>
                <a:cubicBezTo>
                  <a:pt x="3321412" y="1984517"/>
                  <a:pt x="3321412" y="1984517"/>
                  <a:pt x="3321500" y="1986536"/>
                </a:cubicBezTo>
                <a:lnTo>
                  <a:pt x="3322328" y="1990754"/>
                </a:lnTo>
                <a:lnTo>
                  <a:pt x="3316539" y="1995343"/>
                </a:lnTo>
                <a:cubicBezTo>
                  <a:pt x="3313666" y="1995343"/>
                  <a:pt x="3310219" y="1994342"/>
                  <a:pt x="3306771" y="1994342"/>
                </a:cubicBezTo>
                <a:cubicBezTo>
                  <a:pt x="3311943" y="1997345"/>
                  <a:pt x="3310651" y="1984573"/>
                  <a:pt x="3309681" y="1977999"/>
                </a:cubicBezTo>
                <a:lnTo>
                  <a:pt x="3309450" y="1976598"/>
                </a:lnTo>
                <a:lnTo>
                  <a:pt x="3309892" y="1975357"/>
                </a:lnTo>
                <a:lnTo>
                  <a:pt x="3309270" y="1975508"/>
                </a:lnTo>
                <a:lnTo>
                  <a:pt x="3309071" y="1974305"/>
                </a:lnTo>
                <a:lnTo>
                  <a:pt x="3308496" y="1975697"/>
                </a:lnTo>
                <a:lnTo>
                  <a:pt x="3306971" y="1976069"/>
                </a:lnTo>
                <a:cubicBezTo>
                  <a:pt x="3307131" y="1974532"/>
                  <a:pt x="3307905" y="1971426"/>
                  <a:pt x="3307730" y="1967368"/>
                </a:cubicBezTo>
                <a:lnTo>
                  <a:pt x="3304408" y="1971523"/>
                </a:lnTo>
                <a:lnTo>
                  <a:pt x="3304473" y="1970295"/>
                </a:lnTo>
                <a:cubicBezTo>
                  <a:pt x="3302175" y="1972300"/>
                  <a:pt x="3301025" y="1970296"/>
                  <a:pt x="3300164" y="1967792"/>
                </a:cubicBezTo>
                <a:lnTo>
                  <a:pt x="3299256" y="1965855"/>
                </a:lnTo>
                <a:lnTo>
                  <a:pt x="3298509" y="1961067"/>
                </a:lnTo>
                <a:lnTo>
                  <a:pt x="3301026" y="1957774"/>
                </a:lnTo>
                <a:lnTo>
                  <a:pt x="3304333" y="1950566"/>
                </a:lnTo>
                <a:lnTo>
                  <a:pt x="3304403" y="1950615"/>
                </a:lnTo>
                <a:cubicBezTo>
                  <a:pt x="3305375" y="1952646"/>
                  <a:pt x="3306437" y="1956770"/>
                  <a:pt x="3307408" y="1958801"/>
                </a:cubicBezTo>
                <a:cubicBezTo>
                  <a:pt x="3307046" y="1950430"/>
                  <a:pt x="3303521" y="1950676"/>
                  <a:pt x="3304921" y="1942181"/>
                </a:cubicBezTo>
                <a:lnTo>
                  <a:pt x="3306345" y="1946671"/>
                </a:lnTo>
                <a:lnTo>
                  <a:pt x="3305284" y="1940976"/>
                </a:lnTo>
                <a:lnTo>
                  <a:pt x="3304473" y="1941082"/>
                </a:lnTo>
                <a:lnTo>
                  <a:pt x="3304473" y="1938239"/>
                </a:lnTo>
                <a:cubicBezTo>
                  <a:pt x="3299876" y="1942248"/>
                  <a:pt x="3299876" y="1942248"/>
                  <a:pt x="3297580" y="1942248"/>
                </a:cubicBezTo>
                <a:lnTo>
                  <a:pt x="3293741" y="1928864"/>
                </a:lnTo>
                <a:lnTo>
                  <a:pt x="3293637" y="1926456"/>
                </a:lnTo>
                <a:lnTo>
                  <a:pt x="3293484" y="1926443"/>
                </a:lnTo>
                <a:lnTo>
                  <a:pt x="3292980" y="1914196"/>
                </a:lnTo>
                <a:cubicBezTo>
                  <a:pt x="3297580" y="1918201"/>
                  <a:pt x="3297580" y="1914196"/>
                  <a:pt x="3302176" y="1918201"/>
                </a:cubicBezTo>
                <a:cubicBezTo>
                  <a:pt x="3302176" y="1906182"/>
                  <a:pt x="3299876" y="1910187"/>
                  <a:pt x="3299876" y="1906182"/>
                </a:cubicBezTo>
                <a:lnTo>
                  <a:pt x="3302712" y="1901239"/>
                </a:lnTo>
                <a:lnTo>
                  <a:pt x="3303045" y="1902082"/>
                </a:lnTo>
                <a:lnTo>
                  <a:pt x="3302909" y="1900896"/>
                </a:lnTo>
                <a:lnTo>
                  <a:pt x="3304697" y="1897780"/>
                </a:lnTo>
                <a:lnTo>
                  <a:pt x="3304767" y="1899414"/>
                </a:lnTo>
                <a:cubicBezTo>
                  <a:pt x="3304921" y="1902970"/>
                  <a:pt x="3305054" y="1906019"/>
                  <a:pt x="3305229" y="1910085"/>
                </a:cubicBezTo>
                <a:cubicBezTo>
                  <a:pt x="3307237" y="1914017"/>
                  <a:pt x="3304702" y="1897889"/>
                  <a:pt x="3306709" y="1901826"/>
                </a:cubicBezTo>
                <a:lnTo>
                  <a:pt x="3307043" y="1893690"/>
                </a:lnTo>
                <a:lnTo>
                  <a:pt x="3309071" y="1890154"/>
                </a:lnTo>
                <a:lnTo>
                  <a:pt x="3308509" y="1884929"/>
                </a:lnTo>
                <a:lnTo>
                  <a:pt x="3311458" y="1884172"/>
                </a:lnTo>
                <a:cubicBezTo>
                  <a:pt x="3313245" y="1883029"/>
                  <a:pt x="3315077" y="1882901"/>
                  <a:pt x="3317171" y="1888868"/>
                </a:cubicBezTo>
                <a:cubicBezTo>
                  <a:pt x="3318476" y="1876550"/>
                  <a:pt x="3320484" y="1880487"/>
                  <a:pt x="3322316" y="1880359"/>
                </a:cubicBezTo>
                <a:cubicBezTo>
                  <a:pt x="3324148" y="1880231"/>
                  <a:pt x="3322843" y="1892550"/>
                  <a:pt x="3326331" y="1888229"/>
                </a:cubicBezTo>
                <a:cubicBezTo>
                  <a:pt x="3326156" y="1884164"/>
                  <a:pt x="3326156" y="1884164"/>
                  <a:pt x="3325804" y="1876038"/>
                </a:cubicBezTo>
                <a:cubicBezTo>
                  <a:pt x="3323972" y="1876166"/>
                  <a:pt x="3323972" y="1876166"/>
                  <a:pt x="3323796" y="1872101"/>
                </a:cubicBezTo>
                <a:cubicBezTo>
                  <a:pt x="3324272" y="1861877"/>
                  <a:pt x="3326932" y="1859654"/>
                  <a:pt x="3330159" y="1859939"/>
                </a:cubicBezTo>
                <a:lnTo>
                  <a:pt x="3330442" y="1860022"/>
                </a:lnTo>
                <a:lnTo>
                  <a:pt x="3330616" y="1860599"/>
                </a:lnTo>
                <a:cubicBezTo>
                  <a:pt x="3331477" y="1864106"/>
                  <a:pt x="3332052" y="1868114"/>
                  <a:pt x="3332052" y="1874126"/>
                </a:cubicBezTo>
                <a:lnTo>
                  <a:pt x="3333444" y="1871698"/>
                </a:lnTo>
                <a:lnTo>
                  <a:pt x="3333058" y="1874724"/>
                </a:lnTo>
                <a:cubicBezTo>
                  <a:pt x="3333918" y="1872704"/>
                  <a:pt x="3334819" y="1871663"/>
                  <a:pt x="3335547" y="1872100"/>
                </a:cubicBezTo>
                <a:lnTo>
                  <a:pt x="3336108" y="1874511"/>
                </a:lnTo>
                <a:lnTo>
                  <a:pt x="3330048" y="1874935"/>
                </a:lnTo>
                <a:lnTo>
                  <a:pt x="3330225" y="1873452"/>
                </a:lnTo>
                <a:cubicBezTo>
                  <a:pt x="3330645" y="1872933"/>
                  <a:pt x="3331085" y="1872902"/>
                  <a:pt x="3331000" y="1870949"/>
                </a:cubicBezTo>
                <a:lnTo>
                  <a:pt x="3329531" y="1874978"/>
                </a:lnTo>
                <a:lnTo>
                  <a:pt x="3326500" y="1876285"/>
                </a:lnTo>
                <a:cubicBezTo>
                  <a:pt x="3326196" y="1877102"/>
                  <a:pt x="3326018" y="1878308"/>
                  <a:pt x="3326008" y="1880038"/>
                </a:cubicBezTo>
                <a:cubicBezTo>
                  <a:pt x="3325998" y="1881768"/>
                  <a:pt x="3326155" y="1884023"/>
                  <a:pt x="3326517" y="1886936"/>
                </a:cubicBezTo>
                <a:lnTo>
                  <a:pt x="3329342" y="1884932"/>
                </a:lnTo>
                <a:lnTo>
                  <a:pt x="3330084" y="1890606"/>
                </a:lnTo>
                <a:cubicBezTo>
                  <a:pt x="3331846" y="1890483"/>
                  <a:pt x="3331508" y="1882669"/>
                  <a:pt x="3333438" y="1886453"/>
                </a:cubicBezTo>
                <a:lnTo>
                  <a:pt x="3333070" y="1882287"/>
                </a:lnTo>
                <a:lnTo>
                  <a:pt x="3333407" y="1882046"/>
                </a:lnTo>
                <a:lnTo>
                  <a:pt x="3336476" y="1876096"/>
                </a:lnTo>
                <a:lnTo>
                  <a:pt x="3337002" y="1878366"/>
                </a:lnTo>
                <a:cubicBezTo>
                  <a:pt x="3337172" y="1882274"/>
                  <a:pt x="3335284" y="1882405"/>
                  <a:pt x="3335453" y="1886311"/>
                </a:cubicBezTo>
                <a:cubicBezTo>
                  <a:pt x="3339059" y="1882142"/>
                  <a:pt x="3338721" y="1874328"/>
                  <a:pt x="3342836" y="1881878"/>
                </a:cubicBezTo>
                <a:cubicBezTo>
                  <a:pt x="3344554" y="1877839"/>
                  <a:pt x="3344385" y="1873933"/>
                  <a:pt x="3342158" y="1866250"/>
                </a:cubicBezTo>
                <a:cubicBezTo>
                  <a:pt x="3340102" y="1862476"/>
                  <a:pt x="3342665" y="1877971"/>
                  <a:pt x="3338721" y="1874328"/>
                </a:cubicBezTo>
                <a:cubicBezTo>
                  <a:pt x="3338552" y="1870423"/>
                  <a:pt x="3336495" y="1866646"/>
                  <a:pt x="3336495" y="1866646"/>
                </a:cubicBezTo>
                <a:lnTo>
                  <a:pt x="3336290" y="1866739"/>
                </a:lnTo>
                <a:lnTo>
                  <a:pt x="3336651" y="1866111"/>
                </a:lnTo>
                <a:lnTo>
                  <a:pt x="3335449" y="1861501"/>
                </a:lnTo>
                <a:lnTo>
                  <a:pt x="3339930" y="1862825"/>
                </a:lnTo>
                <a:cubicBezTo>
                  <a:pt x="3340105" y="1866886"/>
                  <a:pt x="3346727" y="1850118"/>
                  <a:pt x="3343945" y="1870695"/>
                </a:cubicBezTo>
                <a:cubicBezTo>
                  <a:pt x="3347430" y="1866375"/>
                  <a:pt x="3349087" y="1862185"/>
                  <a:pt x="3349615" y="1874376"/>
                </a:cubicBezTo>
                <a:cubicBezTo>
                  <a:pt x="3347782" y="1874504"/>
                  <a:pt x="3347606" y="1870440"/>
                  <a:pt x="3343945" y="1870695"/>
                </a:cubicBezTo>
                <a:cubicBezTo>
                  <a:pt x="3346126" y="1878696"/>
                  <a:pt x="3342640" y="1883013"/>
                  <a:pt x="3342992" y="1891142"/>
                </a:cubicBezTo>
                <a:cubicBezTo>
                  <a:pt x="3346478" y="1886822"/>
                  <a:pt x="3343344" y="1899268"/>
                  <a:pt x="3346830" y="1894948"/>
                </a:cubicBezTo>
                <a:cubicBezTo>
                  <a:pt x="3348485" y="1890759"/>
                  <a:pt x="3342465" y="1878952"/>
                  <a:pt x="3346126" y="1878696"/>
                </a:cubicBezTo>
                <a:cubicBezTo>
                  <a:pt x="3347958" y="1878569"/>
                  <a:pt x="3349790" y="1878441"/>
                  <a:pt x="3350142" y="1886567"/>
                </a:cubicBezTo>
                <a:cubicBezTo>
                  <a:pt x="3348310" y="1886694"/>
                  <a:pt x="3350318" y="1890631"/>
                  <a:pt x="3348662" y="1894820"/>
                </a:cubicBezTo>
                <a:cubicBezTo>
                  <a:pt x="3350494" y="1894693"/>
                  <a:pt x="3356166" y="1898373"/>
                  <a:pt x="3355989" y="1894309"/>
                </a:cubicBezTo>
                <a:cubicBezTo>
                  <a:pt x="3355814" y="1890247"/>
                  <a:pt x="3352326" y="1894565"/>
                  <a:pt x="3352150" y="1890503"/>
                </a:cubicBezTo>
                <a:cubicBezTo>
                  <a:pt x="3350142" y="1886567"/>
                  <a:pt x="3351094" y="1866118"/>
                  <a:pt x="3351797" y="1882374"/>
                </a:cubicBezTo>
                <a:lnTo>
                  <a:pt x="3353481" y="1874827"/>
                </a:lnTo>
                <a:lnTo>
                  <a:pt x="3354173" y="1878633"/>
                </a:lnTo>
                <a:cubicBezTo>
                  <a:pt x="3355609" y="1884143"/>
                  <a:pt x="3357333" y="1888150"/>
                  <a:pt x="3359630" y="1890154"/>
                </a:cubicBezTo>
                <a:lnTo>
                  <a:pt x="3360688" y="1884622"/>
                </a:lnTo>
                <a:lnTo>
                  <a:pt x="3362781" y="1893088"/>
                </a:lnTo>
                <a:lnTo>
                  <a:pt x="3362325" y="1893033"/>
                </a:lnTo>
                <a:cubicBezTo>
                  <a:pt x="3362073" y="1893660"/>
                  <a:pt x="3361930" y="1895163"/>
                  <a:pt x="3361930" y="1898168"/>
                </a:cubicBezTo>
                <a:lnTo>
                  <a:pt x="3367134" y="1901193"/>
                </a:lnTo>
                <a:lnTo>
                  <a:pt x="3364140" y="1901402"/>
                </a:lnTo>
                <a:cubicBezTo>
                  <a:pt x="3365903" y="1901279"/>
                  <a:pt x="3367854" y="1905551"/>
                  <a:pt x="3369616" y="1905429"/>
                </a:cubicBezTo>
                <a:lnTo>
                  <a:pt x="3369438" y="1902532"/>
                </a:lnTo>
                <a:lnTo>
                  <a:pt x="3369685" y="1902676"/>
                </a:lnTo>
                <a:cubicBezTo>
                  <a:pt x="3371696" y="1905180"/>
                  <a:pt x="3373420" y="1908184"/>
                  <a:pt x="3375717" y="1910187"/>
                </a:cubicBezTo>
                <a:close/>
                <a:moveTo>
                  <a:pt x="3376852" y="1962859"/>
                </a:moveTo>
                <a:lnTo>
                  <a:pt x="3375904" y="1963846"/>
                </a:lnTo>
                <a:lnTo>
                  <a:pt x="3375717" y="1962281"/>
                </a:lnTo>
                <a:close/>
                <a:moveTo>
                  <a:pt x="3383760" y="2238830"/>
                </a:moveTo>
                <a:cubicBezTo>
                  <a:pt x="3385943" y="2246828"/>
                  <a:pt x="3380271" y="2243152"/>
                  <a:pt x="3378439" y="2243280"/>
                </a:cubicBezTo>
                <a:cubicBezTo>
                  <a:pt x="3378263" y="2239214"/>
                  <a:pt x="3381927" y="2238958"/>
                  <a:pt x="3383760" y="2238830"/>
                </a:cubicBezTo>
                <a:close/>
                <a:moveTo>
                  <a:pt x="3385914" y="2198410"/>
                </a:moveTo>
                <a:cubicBezTo>
                  <a:pt x="3382729" y="2206468"/>
                  <a:pt x="3377443" y="2206836"/>
                  <a:pt x="3376187" y="2218682"/>
                </a:cubicBezTo>
                <a:cubicBezTo>
                  <a:pt x="3379712" y="2218436"/>
                  <a:pt x="3382729" y="2206468"/>
                  <a:pt x="3384998" y="2218067"/>
                </a:cubicBezTo>
                <a:cubicBezTo>
                  <a:pt x="3384660" y="2210251"/>
                  <a:pt x="3387845" y="2202192"/>
                  <a:pt x="3385914" y="2198410"/>
                </a:cubicBezTo>
                <a:close/>
                <a:moveTo>
                  <a:pt x="3386998" y="2271213"/>
                </a:moveTo>
                <a:cubicBezTo>
                  <a:pt x="3387526" y="2283405"/>
                  <a:pt x="3384269" y="2279809"/>
                  <a:pt x="3381136" y="2279071"/>
                </a:cubicBezTo>
                <a:lnTo>
                  <a:pt x="3380481" y="2279273"/>
                </a:lnTo>
                <a:lnTo>
                  <a:pt x="3379713" y="2276990"/>
                </a:lnTo>
                <a:lnTo>
                  <a:pt x="3381154" y="2274167"/>
                </a:lnTo>
                <a:cubicBezTo>
                  <a:pt x="3382506" y="2273563"/>
                  <a:pt x="3384337" y="2273436"/>
                  <a:pt x="3386998" y="2271213"/>
                </a:cubicBezTo>
                <a:close/>
                <a:moveTo>
                  <a:pt x="3388169" y="2128469"/>
                </a:moveTo>
                <a:cubicBezTo>
                  <a:pt x="3388696" y="2140664"/>
                  <a:pt x="3383027" y="2136982"/>
                  <a:pt x="3379714" y="2145364"/>
                </a:cubicBezTo>
                <a:cubicBezTo>
                  <a:pt x="3381019" y="2133045"/>
                  <a:pt x="3375699" y="2137494"/>
                  <a:pt x="3370205" y="2137877"/>
                </a:cubicBezTo>
                <a:cubicBezTo>
                  <a:pt x="3370030" y="2133812"/>
                  <a:pt x="3371858" y="2133685"/>
                  <a:pt x="3371683" y="2129620"/>
                </a:cubicBezTo>
                <a:cubicBezTo>
                  <a:pt x="3373340" y="2125431"/>
                  <a:pt x="3373691" y="2133557"/>
                  <a:pt x="3375523" y="2133429"/>
                </a:cubicBezTo>
                <a:cubicBezTo>
                  <a:pt x="3374995" y="2121238"/>
                  <a:pt x="3379187" y="2133173"/>
                  <a:pt x="3380492" y="2120855"/>
                </a:cubicBezTo>
                <a:cubicBezTo>
                  <a:pt x="3380492" y="2120855"/>
                  <a:pt x="3384859" y="2136854"/>
                  <a:pt x="3384331" y="2124664"/>
                </a:cubicBezTo>
                <a:cubicBezTo>
                  <a:pt x="3386163" y="2124536"/>
                  <a:pt x="3386339" y="2128598"/>
                  <a:pt x="3388169" y="2128469"/>
                </a:cubicBezTo>
                <a:close/>
                <a:moveTo>
                  <a:pt x="3390208" y="1899219"/>
                </a:moveTo>
                <a:lnTo>
                  <a:pt x="3389321" y="1895353"/>
                </a:lnTo>
                <a:lnTo>
                  <a:pt x="3389485" y="1894898"/>
                </a:lnTo>
                <a:close/>
                <a:moveTo>
                  <a:pt x="3392579" y="2235667"/>
                </a:moveTo>
                <a:cubicBezTo>
                  <a:pt x="3392284" y="2234159"/>
                  <a:pt x="3391738" y="2232158"/>
                  <a:pt x="3392565" y="2230062"/>
                </a:cubicBezTo>
                <a:lnTo>
                  <a:pt x="3392211" y="2236320"/>
                </a:lnTo>
                <a:close/>
                <a:moveTo>
                  <a:pt x="3393296" y="2062714"/>
                </a:moveTo>
                <a:cubicBezTo>
                  <a:pt x="3391196" y="2055020"/>
                  <a:pt x="3390857" y="2047209"/>
                  <a:pt x="3388927" y="2043425"/>
                </a:cubicBezTo>
                <a:cubicBezTo>
                  <a:pt x="3389434" y="2055143"/>
                  <a:pt x="3389773" y="2062960"/>
                  <a:pt x="3393296" y="2062714"/>
                </a:cubicBezTo>
                <a:close/>
                <a:moveTo>
                  <a:pt x="3395173" y="2205425"/>
                </a:moveTo>
                <a:cubicBezTo>
                  <a:pt x="3394822" y="2197299"/>
                  <a:pt x="3394646" y="2193235"/>
                  <a:pt x="3392814" y="2193362"/>
                </a:cubicBezTo>
                <a:cubicBezTo>
                  <a:pt x="3391510" y="2205681"/>
                  <a:pt x="3388025" y="2210001"/>
                  <a:pt x="3386368" y="2214194"/>
                </a:cubicBezTo>
                <a:cubicBezTo>
                  <a:pt x="3388376" y="2218127"/>
                  <a:pt x="3389856" y="2209873"/>
                  <a:pt x="3393693" y="2213682"/>
                </a:cubicBezTo>
                <a:cubicBezTo>
                  <a:pt x="3393341" y="2205553"/>
                  <a:pt x="3391334" y="2201615"/>
                  <a:pt x="3395173" y="2205425"/>
                </a:cubicBezTo>
                <a:close/>
                <a:moveTo>
                  <a:pt x="3397248" y="1911349"/>
                </a:moveTo>
                <a:cubicBezTo>
                  <a:pt x="3393725" y="1911595"/>
                  <a:pt x="3392131" y="1915624"/>
                  <a:pt x="3390201" y="1911841"/>
                </a:cubicBezTo>
                <a:cubicBezTo>
                  <a:pt x="3390538" y="1919654"/>
                  <a:pt x="3394062" y="1919408"/>
                  <a:pt x="3395994" y="1923192"/>
                </a:cubicBezTo>
                <a:cubicBezTo>
                  <a:pt x="3395655" y="1915378"/>
                  <a:pt x="3397417" y="1915255"/>
                  <a:pt x="3397248" y="1911349"/>
                </a:cubicBezTo>
                <a:close/>
                <a:moveTo>
                  <a:pt x="3397820" y="2044764"/>
                </a:moveTo>
                <a:cubicBezTo>
                  <a:pt x="3398134" y="2041803"/>
                  <a:pt x="3397567" y="2038905"/>
                  <a:pt x="3395805" y="2039028"/>
                </a:cubicBezTo>
                <a:cubicBezTo>
                  <a:pt x="3397905" y="2046717"/>
                  <a:pt x="3394212" y="2043056"/>
                  <a:pt x="3394550" y="2050869"/>
                </a:cubicBezTo>
                <a:cubicBezTo>
                  <a:pt x="3396312" y="2050746"/>
                  <a:pt x="3397507" y="2047724"/>
                  <a:pt x="3397820" y="2044764"/>
                </a:cubicBezTo>
                <a:close/>
                <a:moveTo>
                  <a:pt x="3403876" y="2151831"/>
                </a:moveTo>
                <a:cubicBezTo>
                  <a:pt x="3402400" y="2160084"/>
                  <a:pt x="3396199" y="2144213"/>
                  <a:pt x="3392888" y="2152598"/>
                </a:cubicBezTo>
                <a:cubicBezTo>
                  <a:pt x="3394193" y="2140281"/>
                  <a:pt x="3400215" y="2152087"/>
                  <a:pt x="3403876" y="2151831"/>
                </a:cubicBezTo>
                <a:close/>
                <a:moveTo>
                  <a:pt x="3404289" y="2331142"/>
                </a:moveTo>
                <a:cubicBezTo>
                  <a:pt x="3398442" y="2323401"/>
                  <a:pt x="3402106" y="2323145"/>
                  <a:pt x="3396257" y="2315403"/>
                </a:cubicBezTo>
                <a:cubicBezTo>
                  <a:pt x="3399746" y="2311082"/>
                  <a:pt x="3405418" y="2314763"/>
                  <a:pt x="3404289" y="2331142"/>
                </a:cubicBezTo>
                <a:close/>
                <a:moveTo>
                  <a:pt x="3404942" y="2005083"/>
                </a:moveTo>
                <a:cubicBezTo>
                  <a:pt x="3401417" y="2005330"/>
                  <a:pt x="3401417" y="2005330"/>
                  <a:pt x="3401417" y="2005330"/>
                </a:cubicBezTo>
                <a:cubicBezTo>
                  <a:pt x="3401586" y="2009236"/>
                  <a:pt x="3401756" y="2013142"/>
                  <a:pt x="3401756" y="2013142"/>
                </a:cubicBezTo>
                <a:cubicBezTo>
                  <a:pt x="3399994" y="2013264"/>
                  <a:pt x="3399994" y="2013264"/>
                  <a:pt x="3399994" y="2013264"/>
                </a:cubicBezTo>
                <a:cubicBezTo>
                  <a:pt x="3401586" y="2009236"/>
                  <a:pt x="3399656" y="2005452"/>
                  <a:pt x="3396132" y="2005699"/>
                </a:cubicBezTo>
                <a:cubicBezTo>
                  <a:pt x="3398232" y="2013388"/>
                  <a:pt x="3398402" y="2017294"/>
                  <a:pt x="3400333" y="2021076"/>
                </a:cubicBezTo>
                <a:cubicBezTo>
                  <a:pt x="3400164" y="2017171"/>
                  <a:pt x="3402094" y="2020953"/>
                  <a:pt x="3403855" y="2020830"/>
                </a:cubicBezTo>
                <a:cubicBezTo>
                  <a:pt x="3403686" y="2016925"/>
                  <a:pt x="3403348" y="2009112"/>
                  <a:pt x="3404942" y="2005083"/>
                </a:cubicBezTo>
                <a:close/>
                <a:moveTo>
                  <a:pt x="3406661" y="2131255"/>
                </a:moveTo>
                <a:cubicBezTo>
                  <a:pt x="3409022" y="2143318"/>
                  <a:pt x="3403349" y="2139641"/>
                  <a:pt x="3403525" y="2143701"/>
                </a:cubicBezTo>
                <a:cubicBezTo>
                  <a:pt x="3399863" y="2143957"/>
                  <a:pt x="3403349" y="2139641"/>
                  <a:pt x="3401344" y="2135703"/>
                </a:cubicBezTo>
                <a:cubicBezTo>
                  <a:pt x="3399688" y="2139897"/>
                  <a:pt x="3395848" y="2136087"/>
                  <a:pt x="3394193" y="2140281"/>
                </a:cubicBezTo>
                <a:cubicBezTo>
                  <a:pt x="3396977" y="2119704"/>
                  <a:pt x="3402997" y="2131511"/>
                  <a:pt x="3406661" y="2131255"/>
                </a:cubicBezTo>
                <a:close/>
                <a:moveTo>
                  <a:pt x="3407891" y="1438642"/>
                </a:moveTo>
                <a:lnTo>
                  <a:pt x="3407547" y="1449230"/>
                </a:lnTo>
                <a:cubicBezTo>
                  <a:pt x="3406384" y="1456190"/>
                  <a:pt x="3403439" y="1451810"/>
                  <a:pt x="3404416" y="1442571"/>
                </a:cubicBezTo>
                <a:cubicBezTo>
                  <a:pt x="3400841" y="1444859"/>
                  <a:pt x="3396676" y="1444131"/>
                  <a:pt x="3392304" y="1443926"/>
                </a:cubicBezTo>
                <a:lnTo>
                  <a:pt x="3391808" y="1444093"/>
                </a:lnTo>
                <a:lnTo>
                  <a:pt x="3394788" y="1437274"/>
                </a:lnTo>
                <a:cubicBezTo>
                  <a:pt x="3396619" y="1435709"/>
                  <a:pt x="3398557" y="1436085"/>
                  <a:pt x="3400712" y="1436836"/>
                </a:cubicBezTo>
                <a:close/>
                <a:moveTo>
                  <a:pt x="3407895" y="1669754"/>
                </a:moveTo>
                <a:lnTo>
                  <a:pt x="3403606" y="1669754"/>
                </a:lnTo>
                <a:lnTo>
                  <a:pt x="3405397" y="1663559"/>
                </a:lnTo>
                <a:lnTo>
                  <a:pt x="3406149" y="1662912"/>
                </a:lnTo>
                <a:close/>
                <a:moveTo>
                  <a:pt x="3410578" y="2053667"/>
                </a:moveTo>
                <a:cubicBezTo>
                  <a:pt x="3407224" y="2057820"/>
                  <a:pt x="3407054" y="2053913"/>
                  <a:pt x="3405293" y="2054036"/>
                </a:cubicBezTo>
                <a:cubicBezTo>
                  <a:pt x="3405631" y="2061849"/>
                  <a:pt x="3407393" y="2061726"/>
                  <a:pt x="3409324" y="2065509"/>
                </a:cubicBezTo>
                <a:cubicBezTo>
                  <a:pt x="3409154" y="2061603"/>
                  <a:pt x="3408985" y="2057697"/>
                  <a:pt x="3410578" y="2053667"/>
                </a:cubicBezTo>
                <a:close/>
                <a:moveTo>
                  <a:pt x="3412316" y="1703044"/>
                </a:moveTo>
                <a:lnTo>
                  <a:pt x="3410192" y="1705820"/>
                </a:lnTo>
                <a:lnTo>
                  <a:pt x="3407998" y="1690512"/>
                </a:lnTo>
                <a:lnTo>
                  <a:pt x="3408226" y="1689936"/>
                </a:lnTo>
                <a:lnTo>
                  <a:pt x="3410441" y="1690903"/>
                </a:lnTo>
                <a:lnTo>
                  <a:pt x="3412292" y="1698807"/>
                </a:lnTo>
                <a:close/>
                <a:moveTo>
                  <a:pt x="3415800" y="1696606"/>
                </a:moveTo>
                <a:lnTo>
                  <a:pt x="3415443" y="1697384"/>
                </a:lnTo>
                <a:lnTo>
                  <a:pt x="3415319" y="1694522"/>
                </a:lnTo>
                <a:close/>
                <a:moveTo>
                  <a:pt x="3416425" y="1925678"/>
                </a:moveTo>
                <a:cubicBezTo>
                  <a:pt x="3413091" y="1930320"/>
                  <a:pt x="3412901" y="1925924"/>
                  <a:pt x="3411139" y="1926048"/>
                </a:cubicBezTo>
                <a:cubicBezTo>
                  <a:pt x="3411519" y="1934838"/>
                  <a:pt x="3414663" y="1925802"/>
                  <a:pt x="3413471" y="1939109"/>
                </a:cubicBezTo>
                <a:cubicBezTo>
                  <a:pt x="3413471" y="1939109"/>
                  <a:pt x="3411709" y="1939232"/>
                  <a:pt x="3411899" y="1943627"/>
                </a:cubicBezTo>
                <a:cubicBezTo>
                  <a:pt x="3415233" y="1938987"/>
                  <a:pt x="3415233" y="1938987"/>
                  <a:pt x="3415233" y="1938987"/>
                </a:cubicBezTo>
                <a:cubicBezTo>
                  <a:pt x="3415043" y="1934592"/>
                  <a:pt x="3416805" y="1934468"/>
                  <a:pt x="3416425" y="1925678"/>
                </a:cubicBezTo>
                <a:close/>
                <a:moveTo>
                  <a:pt x="3416627" y="2191700"/>
                </a:moveTo>
                <a:cubicBezTo>
                  <a:pt x="3416804" y="2195765"/>
                  <a:pt x="3412963" y="2191956"/>
                  <a:pt x="3412963" y="2191956"/>
                </a:cubicBezTo>
                <a:cubicBezTo>
                  <a:pt x="3413139" y="2196020"/>
                  <a:pt x="3413139" y="2196020"/>
                  <a:pt x="3413667" y="2208211"/>
                </a:cubicBezTo>
                <a:cubicBezTo>
                  <a:pt x="3409827" y="2204403"/>
                  <a:pt x="3408523" y="2216720"/>
                  <a:pt x="3409050" y="2228911"/>
                </a:cubicBezTo>
                <a:cubicBezTo>
                  <a:pt x="3407042" y="2224978"/>
                  <a:pt x="3406867" y="2220913"/>
                  <a:pt x="3404686" y="2212915"/>
                </a:cubicBezTo>
                <a:cubicBezTo>
                  <a:pt x="3399190" y="2213298"/>
                  <a:pt x="3403557" y="2229294"/>
                  <a:pt x="3397885" y="2225617"/>
                </a:cubicBezTo>
                <a:cubicBezTo>
                  <a:pt x="3398060" y="2229678"/>
                  <a:pt x="3398412" y="2237807"/>
                  <a:pt x="3401900" y="2233487"/>
                </a:cubicBezTo>
                <a:cubicBezTo>
                  <a:pt x="3398764" y="2245933"/>
                  <a:pt x="3395525" y="2213555"/>
                  <a:pt x="3392389" y="2226001"/>
                </a:cubicBezTo>
                <a:cubicBezTo>
                  <a:pt x="3394748" y="2238064"/>
                  <a:pt x="3402956" y="2257868"/>
                  <a:pt x="3405565" y="2233231"/>
                </a:cubicBezTo>
                <a:cubicBezTo>
                  <a:pt x="3409402" y="2237040"/>
                  <a:pt x="3411585" y="2245038"/>
                  <a:pt x="3411937" y="2253168"/>
                </a:cubicBezTo>
                <a:cubicBezTo>
                  <a:pt x="3405916" y="2241361"/>
                  <a:pt x="3399292" y="2258124"/>
                  <a:pt x="3399996" y="2274379"/>
                </a:cubicBezTo>
                <a:cubicBezTo>
                  <a:pt x="3397812" y="2266381"/>
                  <a:pt x="3395628" y="2258379"/>
                  <a:pt x="3391966" y="2258635"/>
                </a:cubicBezTo>
                <a:cubicBezTo>
                  <a:pt x="3394323" y="2270702"/>
                  <a:pt x="3398164" y="2274507"/>
                  <a:pt x="3402003" y="2278316"/>
                </a:cubicBezTo>
                <a:cubicBezTo>
                  <a:pt x="3400523" y="2286574"/>
                  <a:pt x="3396683" y="2282764"/>
                  <a:pt x="3400171" y="2278444"/>
                </a:cubicBezTo>
                <a:cubicBezTo>
                  <a:pt x="3396331" y="2274635"/>
                  <a:pt x="3395027" y="2286957"/>
                  <a:pt x="3394499" y="2274762"/>
                </a:cubicBezTo>
                <a:cubicBezTo>
                  <a:pt x="3392670" y="2274890"/>
                  <a:pt x="3392845" y="2278955"/>
                  <a:pt x="3393022" y="2283020"/>
                </a:cubicBezTo>
                <a:cubicBezTo>
                  <a:pt x="3391189" y="2283148"/>
                  <a:pt x="3391189" y="2283148"/>
                  <a:pt x="3389534" y="2287341"/>
                </a:cubicBezTo>
                <a:cubicBezTo>
                  <a:pt x="3387174" y="2275274"/>
                  <a:pt x="3388654" y="2267020"/>
                  <a:pt x="3390310" y="2262828"/>
                </a:cubicBezTo>
                <a:cubicBezTo>
                  <a:pt x="3386646" y="2263083"/>
                  <a:pt x="3384814" y="2263211"/>
                  <a:pt x="3380799" y="2255342"/>
                </a:cubicBezTo>
                <a:cubicBezTo>
                  <a:pt x="3379142" y="2259530"/>
                  <a:pt x="3382982" y="2263339"/>
                  <a:pt x="3381326" y="2267532"/>
                </a:cubicBezTo>
                <a:cubicBezTo>
                  <a:pt x="3379495" y="2267660"/>
                  <a:pt x="3377486" y="2263723"/>
                  <a:pt x="3375481" y="2259786"/>
                </a:cubicBezTo>
                <a:cubicBezTo>
                  <a:pt x="3378966" y="2255470"/>
                  <a:pt x="3382103" y="2243024"/>
                  <a:pt x="3384463" y="2255086"/>
                </a:cubicBezTo>
                <a:cubicBezTo>
                  <a:pt x="3386295" y="2254958"/>
                  <a:pt x="3385767" y="2242768"/>
                  <a:pt x="3388127" y="2254830"/>
                </a:cubicBezTo>
                <a:cubicBezTo>
                  <a:pt x="3387863" y="2248735"/>
                  <a:pt x="3390065" y="2246543"/>
                  <a:pt x="3391786" y="2243875"/>
                </a:cubicBezTo>
                <a:lnTo>
                  <a:pt x="3392211" y="2236320"/>
                </a:lnTo>
                <a:lnTo>
                  <a:pt x="3391087" y="2238319"/>
                </a:lnTo>
                <a:lnTo>
                  <a:pt x="3387423" y="2238575"/>
                </a:lnTo>
                <a:cubicBezTo>
                  <a:pt x="3387071" y="2230445"/>
                  <a:pt x="3390560" y="2226128"/>
                  <a:pt x="3391087" y="2238319"/>
                </a:cubicBezTo>
                <a:cubicBezTo>
                  <a:pt x="3392565" y="2230062"/>
                  <a:pt x="3390735" y="2230189"/>
                  <a:pt x="3388728" y="2226257"/>
                </a:cubicBezTo>
                <a:cubicBezTo>
                  <a:pt x="3385240" y="2230573"/>
                  <a:pt x="3377911" y="2231085"/>
                  <a:pt x="3373723" y="2219150"/>
                </a:cubicBezTo>
                <a:cubicBezTo>
                  <a:pt x="3373723" y="2219150"/>
                  <a:pt x="3374074" y="2227279"/>
                  <a:pt x="3374074" y="2227279"/>
                </a:cubicBezTo>
                <a:cubicBezTo>
                  <a:pt x="3364738" y="2223855"/>
                  <a:pt x="3359596" y="2232363"/>
                  <a:pt x="3351565" y="2216624"/>
                </a:cubicBezTo>
                <a:cubicBezTo>
                  <a:pt x="3350976" y="2213607"/>
                  <a:pt x="3350887" y="2211575"/>
                  <a:pt x="3351082" y="2210095"/>
                </a:cubicBezTo>
                <a:cubicBezTo>
                  <a:pt x="3351665" y="2205659"/>
                  <a:pt x="3354789" y="2206207"/>
                  <a:pt x="3354526" y="2200113"/>
                </a:cubicBezTo>
                <a:cubicBezTo>
                  <a:pt x="3358365" y="2203917"/>
                  <a:pt x="3353045" y="2208366"/>
                  <a:pt x="3353222" y="2212431"/>
                </a:cubicBezTo>
                <a:cubicBezTo>
                  <a:pt x="3355405" y="2220429"/>
                  <a:pt x="3360019" y="2199729"/>
                  <a:pt x="3359069" y="2220173"/>
                </a:cubicBezTo>
                <a:cubicBezTo>
                  <a:pt x="3362906" y="2223982"/>
                  <a:pt x="3360723" y="2215984"/>
                  <a:pt x="3364387" y="2215729"/>
                </a:cubicBezTo>
                <a:cubicBezTo>
                  <a:pt x="3366219" y="2215601"/>
                  <a:pt x="3362378" y="2211792"/>
                  <a:pt x="3364035" y="2207599"/>
                </a:cubicBezTo>
                <a:cubicBezTo>
                  <a:pt x="3366219" y="2215601"/>
                  <a:pt x="3368050" y="2215472"/>
                  <a:pt x="3373371" y="2211024"/>
                </a:cubicBezTo>
                <a:cubicBezTo>
                  <a:pt x="3373019" y="2202894"/>
                  <a:pt x="3371187" y="2203022"/>
                  <a:pt x="3367347" y="2199217"/>
                </a:cubicBezTo>
                <a:cubicBezTo>
                  <a:pt x="3369004" y="2195025"/>
                  <a:pt x="3374145" y="2186511"/>
                  <a:pt x="3374673" y="2198706"/>
                </a:cubicBezTo>
                <a:cubicBezTo>
                  <a:pt x="3376329" y="2194514"/>
                  <a:pt x="3374320" y="2190577"/>
                  <a:pt x="3375977" y="2186383"/>
                </a:cubicBezTo>
                <a:cubicBezTo>
                  <a:pt x="3377985" y="2190321"/>
                  <a:pt x="3381472" y="2186001"/>
                  <a:pt x="3385664" y="2197939"/>
                </a:cubicBezTo>
                <a:cubicBezTo>
                  <a:pt x="3387321" y="2193746"/>
                  <a:pt x="3381649" y="2190065"/>
                  <a:pt x="3383129" y="2181811"/>
                </a:cubicBezTo>
                <a:cubicBezTo>
                  <a:pt x="3382954" y="2177747"/>
                  <a:pt x="3385664" y="2197939"/>
                  <a:pt x="3388977" y="2189553"/>
                </a:cubicBezTo>
                <a:cubicBezTo>
                  <a:pt x="3389153" y="2193618"/>
                  <a:pt x="3387321" y="2193746"/>
                  <a:pt x="3387496" y="2197811"/>
                </a:cubicBezTo>
                <a:cubicBezTo>
                  <a:pt x="3389680" y="2205809"/>
                  <a:pt x="3388801" y="2185488"/>
                  <a:pt x="3392814" y="2193362"/>
                </a:cubicBezTo>
                <a:cubicBezTo>
                  <a:pt x="3396478" y="2193107"/>
                  <a:pt x="3399615" y="2180661"/>
                  <a:pt x="3403631" y="2188531"/>
                </a:cubicBezTo>
                <a:cubicBezTo>
                  <a:pt x="3404158" y="2200721"/>
                  <a:pt x="3397958" y="2184849"/>
                  <a:pt x="3396654" y="2197171"/>
                </a:cubicBezTo>
                <a:cubicBezTo>
                  <a:pt x="3397005" y="2205297"/>
                  <a:pt x="3400318" y="2196915"/>
                  <a:pt x="3400318" y="2196915"/>
                </a:cubicBezTo>
                <a:cubicBezTo>
                  <a:pt x="3400142" y="2192851"/>
                  <a:pt x="3402150" y="2196788"/>
                  <a:pt x="3402150" y="2196788"/>
                </a:cubicBezTo>
                <a:cubicBezTo>
                  <a:pt x="3402325" y="2200848"/>
                  <a:pt x="3402325" y="2200848"/>
                  <a:pt x="3402325" y="2200848"/>
                </a:cubicBezTo>
                <a:cubicBezTo>
                  <a:pt x="3400670" y="2205041"/>
                  <a:pt x="3398837" y="2205169"/>
                  <a:pt x="3397182" y="2209362"/>
                </a:cubicBezTo>
                <a:cubicBezTo>
                  <a:pt x="3397357" y="2213427"/>
                  <a:pt x="3399365" y="2217360"/>
                  <a:pt x="3399541" y="2221424"/>
                </a:cubicBezTo>
                <a:cubicBezTo>
                  <a:pt x="3399014" y="2209234"/>
                  <a:pt x="3404334" y="2204786"/>
                  <a:pt x="3407819" y="2200465"/>
                </a:cubicBezTo>
                <a:cubicBezTo>
                  <a:pt x="3407468" y="2192340"/>
                  <a:pt x="3402502" y="2204913"/>
                  <a:pt x="3403806" y="2192596"/>
                </a:cubicBezTo>
                <a:cubicBezTo>
                  <a:pt x="3405635" y="2192467"/>
                  <a:pt x="3405811" y="2196532"/>
                  <a:pt x="3407644" y="2196405"/>
                </a:cubicBezTo>
                <a:cubicBezTo>
                  <a:pt x="3407292" y="2188276"/>
                  <a:pt x="3405635" y="2192467"/>
                  <a:pt x="3405283" y="2184338"/>
                </a:cubicBezTo>
                <a:cubicBezTo>
                  <a:pt x="3406940" y="2180150"/>
                  <a:pt x="3407292" y="2188276"/>
                  <a:pt x="3409124" y="2188148"/>
                </a:cubicBezTo>
                <a:cubicBezTo>
                  <a:pt x="3409299" y="2192212"/>
                  <a:pt x="3407819" y="2200465"/>
                  <a:pt x="3409827" y="2204403"/>
                </a:cubicBezTo>
                <a:cubicBezTo>
                  <a:pt x="3411659" y="2204275"/>
                  <a:pt x="3411132" y="2192084"/>
                  <a:pt x="3410956" y="2188019"/>
                </a:cubicBezTo>
                <a:cubicBezTo>
                  <a:pt x="3412787" y="2187891"/>
                  <a:pt x="3412436" y="2179765"/>
                  <a:pt x="3416276" y="2183570"/>
                </a:cubicBezTo>
                <a:cubicBezTo>
                  <a:pt x="3416452" y="2187635"/>
                  <a:pt x="3414619" y="2187763"/>
                  <a:pt x="3416627" y="2191700"/>
                </a:cubicBezTo>
                <a:close/>
                <a:moveTo>
                  <a:pt x="3417654" y="2130488"/>
                </a:moveTo>
                <a:cubicBezTo>
                  <a:pt x="3415822" y="2130616"/>
                  <a:pt x="3415822" y="2130616"/>
                  <a:pt x="3415822" y="2130616"/>
                </a:cubicBezTo>
                <a:cubicBezTo>
                  <a:pt x="3415470" y="2122490"/>
                  <a:pt x="3415645" y="2126551"/>
                  <a:pt x="3413813" y="2126679"/>
                </a:cubicBezTo>
                <a:cubicBezTo>
                  <a:pt x="3413638" y="2122618"/>
                  <a:pt x="3415294" y="2118425"/>
                  <a:pt x="3417126" y="2118297"/>
                </a:cubicBezTo>
                <a:cubicBezTo>
                  <a:pt x="3417302" y="2122362"/>
                  <a:pt x="3417477" y="2126423"/>
                  <a:pt x="3417654" y="2130488"/>
                </a:cubicBezTo>
                <a:close/>
                <a:moveTo>
                  <a:pt x="3419042" y="1453777"/>
                </a:moveTo>
                <a:lnTo>
                  <a:pt x="3417767" y="1453866"/>
                </a:lnTo>
                <a:cubicBezTo>
                  <a:pt x="3415433" y="1453010"/>
                  <a:pt x="3413099" y="1452154"/>
                  <a:pt x="3410440" y="1454379"/>
                </a:cubicBezTo>
                <a:cubicBezTo>
                  <a:pt x="3411092" y="1448219"/>
                  <a:pt x="3411004" y="1446188"/>
                  <a:pt x="3410480" y="1444696"/>
                </a:cubicBezTo>
                <a:lnTo>
                  <a:pt x="3408039" y="1438588"/>
                </a:lnTo>
                <a:lnTo>
                  <a:pt x="3417087" y="1433330"/>
                </a:lnTo>
                <a:lnTo>
                  <a:pt x="3418290" y="1445905"/>
                </a:lnTo>
                <a:lnTo>
                  <a:pt x="3417592" y="1449802"/>
                </a:lnTo>
                <a:lnTo>
                  <a:pt x="3418549" y="1448616"/>
                </a:lnTo>
                <a:close/>
                <a:moveTo>
                  <a:pt x="3419089" y="2248592"/>
                </a:moveTo>
                <a:cubicBezTo>
                  <a:pt x="3415777" y="2256973"/>
                  <a:pt x="3416906" y="2240594"/>
                  <a:pt x="3414897" y="2236656"/>
                </a:cubicBezTo>
                <a:cubicBezTo>
                  <a:pt x="3414546" y="2228528"/>
                  <a:pt x="3417081" y="2244654"/>
                  <a:pt x="3418738" y="2240467"/>
                </a:cubicBezTo>
                <a:cubicBezTo>
                  <a:pt x="3418738" y="2240467"/>
                  <a:pt x="3417258" y="2248719"/>
                  <a:pt x="3419089" y="2248592"/>
                </a:cubicBezTo>
                <a:close/>
                <a:moveTo>
                  <a:pt x="3420945" y="2068620"/>
                </a:moveTo>
                <a:cubicBezTo>
                  <a:pt x="3417369" y="2072787"/>
                  <a:pt x="3407502" y="2061723"/>
                  <a:pt x="3406307" y="2077477"/>
                </a:cubicBezTo>
                <a:cubicBezTo>
                  <a:pt x="3409711" y="2069404"/>
                  <a:pt x="3417707" y="2080599"/>
                  <a:pt x="3420945" y="2068620"/>
                </a:cubicBezTo>
                <a:close/>
                <a:moveTo>
                  <a:pt x="3420954" y="1987114"/>
                </a:moveTo>
                <a:cubicBezTo>
                  <a:pt x="3415666" y="1987484"/>
                  <a:pt x="3413904" y="1987607"/>
                  <a:pt x="3410753" y="1996450"/>
                </a:cubicBezTo>
                <a:cubicBezTo>
                  <a:pt x="3414277" y="1996204"/>
                  <a:pt x="3414090" y="1991907"/>
                  <a:pt x="3416224" y="2000378"/>
                </a:cubicBezTo>
                <a:cubicBezTo>
                  <a:pt x="3415294" y="1978891"/>
                  <a:pt x="3421512" y="2000008"/>
                  <a:pt x="3420954" y="1987114"/>
                </a:cubicBezTo>
                <a:close/>
                <a:moveTo>
                  <a:pt x="3421491" y="2134297"/>
                </a:moveTo>
                <a:cubicBezTo>
                  <a:pt x="3421843" y="2142423"/>
                  <a:pt x="3418006" y="2138618"/>
                  <a:pt x="3418357" y="2146743"/>
                </a:cubicBezTo>
                <a:cubicBezTo>
                  <a:pt x="3418357" y="2146743"/>
                  <a:pt x="3417829" y="2134552"/>
                  <a:pt x="3414517" y="2142934"/>
                </a:cubicBezTo>
                <a:cubicBezTo>
                  <a:pt x="3413990" y="2130744"/>
                  <a:pt x="3417654" y="2130488"/>
                  <a:pt x="3421491" y="2134297"/>
                </a:cubicBezTo>
                <a:close/>
                <a:moveTo>
                  <a:pt x="3422033" y="2052867"/>
                </a:moveTo>
                <a:cubicBezTo>
                  <a:pt x="3420440" y="2056897"/>
                  <a:pt x="3416744" y="2053237"/>
                  <a:pt x="3417083" y="2061050"/>
                </a:cubicBezTo>
                <a:cubicBezTo>
                  <a:pt x="3420609" y="2060803"/>
                  <a:pt x="3422371" y="2060680"/>
                  <a:pt x="3422033" y="2052867"/>
                </a:cubicBezTo>
                <a:close/>
                <a:moveTo>
                  <a:pt x="3423048" y="2076308"/>
                </a:moveTo>
                <a:cubicBezTo>
                  <a:pt x="3421476" y="2080827"/>
                  <a:pt x="3419711" y="2080950"/>
                  <a:pt x="3419711" y="2080950"/>
                </a:cubicBezTo>
                <a:cubicBezTo>
                  <a:pt x="3419901" y="2085341"/>
                  <a:pt x="3420091" y="2089737"/>
                  <a:pt x="3418520" y="2094256"/>
                </a:cubicBezTo>
                <a:cubicBezTo>
                  <a:pt x="3420091" y="2089737"/>
                  <a:pt x="3425189" y="2084972"/>
                  <a:pt x="3423048" y="2076308"/>
                </a:cubicBezTo>
                <a:close/>
                <a:moveTo>
                  <a:pt x="3423755" y="1450731"/>
                </a:moveTo>
                <a:lnTo>
                  <a:pt x="3423298" y="1453480"/>
                </a:lnTo>
                <a:lnTo>
                  <a:pt x="3420941" y="1453644"/>
                </a:lnTo>
                <a:lnTo>
                  <a:pt x="3421683" y="1451864"/>
                </a:lnTo>
                <a:lnTo>
                  <a:pt x="3423386" y="1450009"/>
                </a:lnTo>
                <a:close/>
                <a:moveTo>
                  <a:pt x="3424000" y="1937394"/>
                </a:moveTo>
                <a:cubicBezTo>
                  <a:pt x="3420476" y="1937641"/>
                  <a:pt x="3418524" y="1933369"/>
                  <a:pt x="3417333" y="1946675"/>
                </a:cubicBezTo>
                <a:cubicBezTo>
                  <a:pt x="3419284" y="1950947"/>
                  <a:pt x="3424381" y="1946183"/>
                  <a:pt x="3424000" y="1937394"/>
                </a:cubicBezTo>
                <a:close/>
                <a:moveTo>
                  <a:pt x="3425880" y="1443539"/>
                </a:moveTo>
                <a:lnTo>
                  <a:pt x="3422909" y="1445357"/>
                </a:lnTo>
                <a:lnTo>
                  <a:pt x="3422700" y="1440538"/>
                </a:lnTo>
                <a:lnTo>
                  <a:pt x="3424843" y="1438839"/>
                </a:lnTo>
                <a:close/>
                <a:moveTo>
                  <a:pt x="3428643" y="2129721"/>
                </a:moveTo>
                <a:cubicBezTo>
                  <a:pt x="3427163" y="2137978"/>
                  <a:pt x="3427339" y="2142039"/>
                  <a:pt x="3427690" y="2150169"/>
                </a:cubicBezTo>
                <a:cubicBezTo>
                  <a:pt x="3426034" y="2154357"/>
                  <a:pt x="3425506" y="2142167"/>
                  <a:pt x="3423674" y="2142295"/>
                </a:cubicBezTo>
                <a:cubicBezTo>
                  <a:pt x="3423499" y="2138234"/>
                  <a:pt x="3428819" y="2133785"/>
                  <a:pt x="3425155" y="2134041"/>
                </a:cubicBezTo>
                <a:cubicBezTo>
                  <a:pt x="3424979" y="2129976"/>
                  <a:pt x="3426811" y="2129848"/>
                  <a:pt x="3428643" y="2129721"/>
                </a:cubicBezTo>
                <a:close/>
                <a:moveTo>
                  <a:pt x="3430322" y="1999394"/>
                </a:moveTo>
                <a:cubicBezTo>
                  <a:pt x="3425035" y="1999762"/>
                  <a:pt x="3423781" y="2011603"/>
                  <a:pt x="3421512" y="2000008"/>
                </a:cubicBezTo>
                <a:cubicBezTo>
                  <a:pt x="3420089" y="2007943"/>
                  <a:pt x="3422527" y="2023445"/>
                  <a:pt x="3420934" y="2027474"/>
                </a:cubicBezTo>
                <a:cubicBezTo>
                  <a:pt x="3422696" y="2027351"/>
                  <a:pt x="3422696" y="2027351"/>
                  <a:pt x="3422696" y="2027351"/>
                </a:cubicBezTo>
                <a:cubicBezTo>
                  <a:pt x="3422358" y="2019539"/>
                  <a:pt x="3423781" y="2011603"/>
                  <a:pt x="3425374" y="2007574"/>
                </a:cubicBezTo>
                <a:cubicBezTo>
                  <a:pt x="3427643" y="2019170"/>
                  <a:pt x="3428729" y="2003423"/>
                  <a:pt x="3430322" y="1999394"/>
                </a:cubicBezTo>
                <a:close/>
                <a:moveTo>
                  <a:pt x="3431192" y="2223660"/>
                </a:moveTo>
                <a:cubicBezTo>
                  <a:pt x="3431192" y="2223660"/>
                  <a:pt x="3431007" y="2219427"/>
                  <a:pt x="3431007" y="2219427"/>
                </a:cubicBezTo>
                <a:cubicBezTo>
                  <a:pt x="3429243" y="2219550"/>
                  <a:pt x="3429060" y="2215318"/>
                  <a:pt x="3428878" y="2211086"/>
                </a:cubicBezTo>
                <a:cubicBezTo>
                  <a:pt x="3427116" y="2211208"/>
                  <a:pt x="3427116" y="2211208"/>
                  <a:pt x="3427116" y="2211208"/>
                </a:cubicBezTo>
                <a:cubicBezTo>
                  <a:pt x="3427116" y="2211208"/>
                  <a:pt x="3427297" y="2215441"/>
                  <a:pt x="3427297" y="2215441"/>
                </a:cubicBezTo>
                <a:cubicBezTo>
                  <a:pt x="3428484" y="2212172"/>
                  <a:pt x="3429397" y="2225640"/>
                  <a:pt x="3430293" y="2227171"/>
                </a:cubicBezTo>
                <a:cubicBezTo>
                  <a:pt x="3430591" y="2227680"/>
                  <a:pt x="3430887" y="2226862"/>
                  <a:pt x="3431192" y="2223660"/>
                </a:cubicBezTo>
                <a:close/>
                <a:moveTo>
                  <a:pt x="3434022" y="2289093"/>
                </a:moveTo>
                <a:cubicBezTo>
                  <a:pt x="3433452" y="2275906"/>
                  <a:pt x="3428354" y="2280671"/>
                  <a:pt x="3426212" y="2272003"/>
                </a:cubicBezTo>
                <a:cubicBezTo>
                  <a:pt x="3428545" y="2285066"/>
                  <a:pt x="3428354" y="2280671"/>
                  <a:pt x="3426592" y="2280794"/>
                </a:cubicBezTo>
                <a:lnTo>
                  <a:pt x="3426783" y="2285190"/>
                </a:lnTo>
                <a:cubicBezTo>
                  <a:pt x="3426973" y="2289585"/>
                  <a:pt x="3426973" y="2289585"/>
                  <a:pt x="3426973" y="2289585"/>
                </a:cubicBezTo>
                <a:cubicBezTo>
                  <a:pt x="3428354" y="2280671"/>
                  <a:pt x="3432261" y="2289216"/>
                  <a:pt x="3434022" y="2289093"/>
                </a:cubicBezTo>
                <a:close/>
                <a:moveTo>
                  <a:pt x="3434041" y="2085335"/>
                </a:moveTo>
                <a:cubicBezTo>
                  <a:pt x="3435211" y="2071542"/>
                  <a:pt x="3429926" y="2071911"/>
                  <a:pt x="3430122" y="2076465"/>
                </a:cubicBezTo>
                <a:cubicBezTo>
                  <a:pt x="3432081" y="2080900"/>
                  <a:pt x="3432279" y="2085459"/>
                  <a:pt x="3434041" y="2085335"/>
                </a:cubicBezTo>
                <a:close/>
                <a:moveTo>
                  <a:pt x="3440549" y="1931826"/>
                </a:moveTo>
                <a:cubicBezTo>
                  <a:pt x="3438788" y="1931949"/>
                  <a:pt x="3435264" y="1932195"/>
                  <a:pt x="3435644" y="1940986"/>
                </a:cubicBezTo>
                <a:cubicBezTo>
                  <a:pt x="3438788" y="1931949"/>
                  <a:pt x="3437406" y="1940862"/>
                  <a:pt x="3439548" y="1949529"/>
                </a:cubicBezTo>
                <a:cubicBezTo>
                  <a:pt x="3438977" y="1936344"/>
                  <a:pt x="3440739" y="1936221"/>
                  <a:pt x="3440549" y="1931826"/>
                </a:cubicBezTo>
                <a:close/>
                <a:moveTo>
                  <a:pt x="3442168" y="2145080"/>
                </a:moveTo>
                <a:cubicBezTo>
                  <a:pt x="3442344" y="2149146"/>
                  <a:pt x="3438504" y="2145337"/>
                  <a:pt x="3436848" y="2149529"/>
                </a:cubicBezTo>
                <a:cubicBezTo>
                  <a:pt x="3438328" y="2141272"/>
                  <a:pt x="3434664" y="2141527"/>
                  <a:pt x="3434312" y="2133402"/>
                </a:cubicBezTo>
                <a:cubicBezTo>
                  <a:pt x="3434488" y="2137467"/>
                  <a:pt x="3433010" y="2145720"/>
                  <a:pt x="3429522" y="2150041"/>
                </a:cubicBezTo>
                <a:cubicBezTo>
                  <a:pt x="3428819" y="2133785"/>
                  <a:pt x="3434312" y="2133402"/>
                  <a:pt x="3428291" y="2121595"/>
                </a:cubicBezTo>
                <a:cubicBezTo>
                  <a:pt x="3430123" y="2121467"/>
                  <a:pt x="3431779" y="2117275"/>
                  <a:pt x="3433609" y="2117146"/>
                </a:cubicBezTo>
                <a:cubicBezTo>
                  <a:pt x="3433960" y="2125272"/>
                  <a:pt x="3432131" y="2125400"/>
                  <a:pt x="3432307" y="2129465"/>
                </a:cubicBezTo>
                <a:cubicBezTo>
                  <a:pt x="3435793" y="2125144"/>
                  <a:pt x="3435265" y="2112954"/>
                  <a:pt x="3439280" y="2120828"/>
                </a:cubicBezTo>
                <a:cubicBezTo>
                  <a:pt x="3435793" y="2125144"/>
                  <a:pt x="3439808" y="2133018"/>
                  <a:pt x="3435968" y="2129209"/>
                </a:cubicBezTo>
                <a:cubicBezTo>
                  <a:pt x="3436320" y="2137339"/>
                  <a:pt x="3441816" y="2136956"/>
                  <a:pt x="3442168" y="2145080"/>
                </a:cubicBezTo>
                <a:close/>
                <a:moveTo>
                  <a:pt x="3444944" y="2341586"/>
                </a:moveTo>
                <a:lnTo>
                  <a:pt x="3444903" y="2337073"/>
                </a:lnTo>
                <a:lnTo>
                  <a:pt x="3443641" y="2337842"/>
                </a:lnTo>
                <a:cubicBezTo>
                  <a:pt x="3443283" y="2339751"/>
                  <a:pt x="3443051" y="2342056"/>
                  <a:pt x="3443032" y="2344146"/>
                </a:cubicBezTo>
                <a:lnTo>
                  <a:pt x="3443290" y="2346105"/>
                </a:lnTo>
                <a:close/>
                <a:moveTo>
                  <a:pt x="3445144" y="2035583"/>
                </a:moveTo>
                <a:cubicBezTo>
                  <a:pt x="3443020" y="2027404"/>
                  <a:pt x="3442122" y="2006651"/>
                  <a:pt x="3438419" y="2002746"/>
                </a:cubicBezTo>
                <a:cubicBezTo>
                  <a:pt x="3438599" y="2006897"/>
                  <a:pt x="3438777" y="2011048"/>
                  <a:pt x="3438958" y="2015198"/>
                </a:cubicBezTo>
                <a:cubicBezTo>
                  <a:pt x="3442481" y="2014952"/>
                  <a:pt x="3439317" y="2023499"/>
                  <a:pt x="3439496" y="2027650"/>
                </a:cubicBezTo>
                <a:cubicBezTo>
                  <a:pt x="3441438" y="2031678"/>
                  <a:pt x="3443379" y="2035706"/>
                  <a:pt x="3445144" y="2035583"/>
                </a:cubicBezTo>
                <a:close/>
                <a:moveTo>
                  <a:pt x="3445227" y="2206022"/>
                </a:moveTo>
                <a:cubicBezTo>
                  <a:pt x="3445481" y="2211885"/>
                  <a:pt x="3442010" y="2209187"/>
                  <a:pt x="3441309" y="2212359"/>
                </a:cubicBezTo>
                <a:cubicBezTo>
                  <a:pt x="3441075" y="2213417"/>
                  <a:pt x="3441149" y="2215126"/>
                  <a:pt x="3441772" y="2218022"/>
                </a:cubicBezTo>
                <a:cubicBezTo>
                  <a:pt x="3443754" y="2217883"/>
                  <a:pt x="3447379" y="2209790"/>
                  <a:pt x="3445227" y="2206022"/>
                </a:cubicBezTo>
                <a:close/>
                <a:moveTo>
                  <a:pt x="3446656" y="2336014"/>
                </a:moveTo>
                <a:cubicBezTo>
                  <a:pt x="3446656" y="2336014"/>
                  <a:pt x="3444895" y="2336136"/>
                  <a:pt x="3444895" y="2336136"/>
                </a:cubicBezTo>
                <a:lnTo>
                  <a:pt x="3444903" y="2337073"/>
                </a:lnTo>
                <a:close/>
                <a:moveTo>
                  <a:pt x="3446963" y="1926220"/>
                </a:moveTo>
                <a:lnTo>
                  <a:pt x="3443400" y="1935884"/>
                </a:lnTo>
                <a:lnTo>
                  <a:pt x="3445075" y="1921856"/>
                </a:lnTo>
                <a:close/>
                <a:moveTo>
                  <a:pt x="3446963" y="1946253"/>
                </a:moveTo>
                <a:lnTo>
                  <a:pt x="3446315" y="1953412"/>
                </a:lnTo>
                <a:lnTo>
                  <a:pt x="3440031" y="1955021"/>
                </a:lnTo>
                <a:cubicBezTo>
                  <a:pt x="3436893" y="1956339"/>
                  <a:pt x="3433758" y="1958367"/>
                  <a:pt x="3430678" y="1961684"/>
                </a:cubicBezTo>
                <a:cubicBezTo>
                  <a:pt x="3430144" y="1949314"/>
                  <a:pt x="3423334" y="1962197"/>
                  <a:pt x="3426470" y="1949571"/>
                </a:cubicBezTo>
                <a:cubicBezTo>
                  <a:pt x="3425348" y="1966193"/>
                  <a:pt x="3417111" y="1946087"/>
                  <a:pt x="3413974" y="1958715"/>
                </a:cubicBezTo>
                <a:cubicBezTo>
                  <a:pt x="3413974" y="1958715"/>
                  <a:pt x="3414153" y="1962838"/>
                  <a:pt x="3412316" y="1962966"/>
                </a:cubicBezTo>
                <a:cubicBezTo>
                  <a:pt x="3411960" y="1954720"/>
                  <a:pt x="3413974" y="1958715"/>
                  <a:pt x="3413618" y="1950468"/>
                </a:cubicBezTo>
                <a:cubicBezTo>
                  <a:pt x="3411960" y="1954720"/>
                  <a:pt x="3408109" y="1950853"/>
                  <a:pt x="3408287" y="1954976"/>
                </a:cubicBezTo>
                <a:cubicBezTo>
                  <a:pt x="3410124" y="1954847"/>
                  <a:pt x="3410124" y="1954847"/>
                  <a:pt x="3410481" y="1963094"/>
                </a:cubicBezTo>
                <a:cubicBezTo>
                  <a:pt x="3404972" y="1963479"/>
                  <a:pt x="3400943" y="1955489"/>
                  <a:pt x="3395254" y="1951750"/>
                </a:cubicBezTo>
                <a:cubicBezTo>
                  <a:pt x="3398749" y="1947369"/>
                  <a:pt x="3398749" y="1947369"/>
                  <a:pt x="3400764" y="1951365"/>
                </a:cubicBezTo>
                <a:cubicBezTo>
                  <a:pt x="3400585" y="1947242"/>
                  <a:pt x="3398749" y="1947369"/>
                  <a:pt x="3398570" y="1943246"/>
                </a:cubicBezTo>
                <a:cubicBezTo>
                  <a:pt x="3395076" y="1947626"/>
                  <a:pt x="3393049" y="1953971"/>
                  <a:pt x="3390747" y="1959302"/>
                </a:cubicBezTo>
                <a:lnTo>
                  <a:pt x="3384109" y="1966290"/>
                </a:lnTo>
                <a:lnTo>
                  <a:pt x="3383474" y="1966290"/>
                </a:lnTo>
                <a:cubicBezTo>
                  <a:pt x="3382613" y="1966290"/>
                  <a:pt x="3382613" y="1966290"/>
                  <a:pt x="3382613" y="1966290"/>
                </a:cubicBezTo>
                <a:cubicBezTo>
                  <a:pt x="3382613" y="1958276"/>
                  <a:pt x="3380317" y="1958276"/>
                  <a:pt x="3382613" y="1954267"/>
                </a:cubicBezTo>
                <a:cubicBezTo>
                  <a:pt x="3387208" y="1966291"/>
                  <a:pt x="3387208" y="1946254"/>
                  <a:pt x="3389508" y="1942248"/>
                </a:cubicBezTo>
                <a:cubicBezTo>
                  <a:pt x="3387208" y="1934234"/>
                  <a:pt x="3384912" y="1938239"/>
                  <a:pt x="3382613" y="1926220"/>
                </a:cubicBezTo>
                <a:lnTo>
                  <a:pt x="3383022" y="1924995"/>
                </a:lnTo>
                <a:lnTo>
                  <a:pt x="3383662" y="1924058"/>
                </a:lnTo>
                <a:lnTo>
                  <a:pt x="3383346" y="1924025"/>
                </a:lnTo>
                <a:lnTo>
                  <a:pt x="3384623" y="1920208"/>
                </a:lnTo>
                <a:cubicBezTo>
                  <a:pt x="3384337" y="1917202"/>
                  <a:pt x="3383762" y="1914196"/>
                  <a:pt x="3384912" y="1914196"/>
                </a:cubicBezTo>
                <a:cubicBezTo>
                  <a:pt x="3385486" y="1914196"/>
                  <a:pt x="3385917" y="1915699"/>
                  <a:pt x="3386276" y="1917765"/>
                </a:cubicBezTo>
                <a:lnTo>
                  <a:pt x="3387160" y="1924348"/>
                </a:lnTo>
                <a:lnTo>
                  <a:pt x="3386854" y="1931546"/>
                </a:lnTo>
                <a:cubicBezTo>
                  <a:pt x="3386241" y="1932692"/>
                  <a:pt x="3385801" y="1932722"/>
                  <a:pt x="3387563" y="1932599"/>
                </a:cubicBezTo>
                <a:cubicBezTo>
                  <a:pt x="3387183" y="1923809"/>
                  <a:pt x="3391467" y="1941143"/>
                  <a:pt x="3392849" y="1932230"/>
                </a:cubicBezTo>
                <a:lnTo>
                  <a:pt x="3389235" y="1926859"/>
                </a:lnTo>
                <a:lnTo>
                  <a:pt x="3389508" y="1926220"/>
                </a:lnTo>
                <a:cubicBezTo>
                  <a:pt x="3387208" y="1918201"/>
                  <a:pt x="3389508" y="1914196"/>
                  <a:pt x="3387208" y="1906182"/>
                </a:cubicBezTo>
                <a:cubicBezTo>
                  <a:pt x="3382613" y="1906182"/>
                  <a:pt x="3382613" y="1914196"/>
                  <a:pt x="3380317" y="1906182"/>
                </a:cubicBezTo>
                <a:lnTo>
                  <a:pt x="3382019" y="1904127"/>
                </a:lnTo>
                <a:lnTo>
                  <a:pt x="3382561" y="1908443"/>
                </a:lnTo>
                <a:lnTo>
                  <a:pt x="3383060" y="1902869"/>
                </a:lnTo>
                <a:lnTo>
                  <a:pt x="3384050" y="1901673"/>
                </a:lnTo>
                <a:cubicBezTo>
                  <a:pt x="3387928" y="1900920"/>
                  <a:pt x="3391804" y="1909186"/>
                  <a:pt x="3391804" y="1906182"/>
                </a:cubicBezTo>
                <a:lnTo>
                  <a:pt x="3391467" y="1904709"/>
                </a:lnTo>
                <a:lnTo>
                  <a:pt x="3392204" y="1906051"/>
                </a:lnTo>
                <a:cubicBezTo>
                  <a:pt x="3392620" y="1906088"/>
                  <a:pt x="3393027" y="1905264"/>
                  <a:pt x="3393375" y="1903118"/>
                </a:cubicBezTo>
                <a:cubicBezTo>
                  <a:pt x="3392578" y="1899990"/>
                  <a:pt x="3391284" y="1896896"/>
                  <a:pt x="3390101" y="1894914"/>
                </a:cubicBezTo>
                <a:lnTo>
                  <a:pt x="3389083" y="1894317"/>
                </a:lnTo>
                <a:lnTo>
                  <a:pt x="3387208" y="1886144"/>
                </a:lnTo>
                <a:lnTo>
                  <a:pt x="3390479" y="1880801"/>
                </a:lnTo>
                <a:lnTo>
                  <a:pt x="3392532" y="1879022"/>
                </a:lnTo>
                <a:cubicBezTo>
                  <a:pt x="3394341" y="1878386"/>
                  <a:pt x="3395758" y="1879307"/>
                  <a:pt x="3395934" y="1883370"/>
                </a:cubicBezTo>
                <a:cubicBezTo>
                  <a:pt x="3396110" y="1887434"/>
                  <a:pt x="3392270" y="1883625"/>
                  <a:pt x="3392446" y="1887690"/>
                </a:cubicBezTo>
                <a:cubicBezTo>
                  <a:pt x="3396461" y="1895560"/>
                  <a:pt x="3397591" y="1879177"/>
                  <a:pt x="3401606" y="1887050"/>
                </a:cubicBezTo>
                <a:lnTo>
                  <a:pt x="3400841" y="1883140"/>
                </a:lnTo>
                <a:lnTo>
                  <a:pt x="3401895" y="1883140"/>
                </a:lnTo>
                <a:lnTo>
                  <a:pt x="3403169" y="1885871"/>
                </a:lnTo>
                <a:lnTo>
                  <a:pt x="3403214" y="1886679"/>
                </a:lnTo>
                <a:lnTo>
                  <a:pt x="3402507" y="1891280"/>
                </a:lnTo>
                <a:cubicBezTo>
                  <a:pt x="3400998" y="1893159"/>
                  <a:pt x="3397551" y="1887147"/>
                  <a:pt x="3394104" y="1890154"/>
                </a:cubicBezTo>
                <a:cubicBezTo>
                  <a:pt x="3396404" y="1898168"/>
                  <a:pt x="3396404" y="1898168"/>
                  <a:pt x="3394104" y="1906182"/>
                </a:cubicBezTo>
                <a:cubicBezTo>
                  <a:pt x="3395828" y="1904179"/>
                  <a:pt x="3397264" y="1903427"/>
                  <a:pt x="3398414" y="1903615"/>
                </a:cubicBezTo>
                <a:lnTo>
                  <a:pt x="3398631" y="1903873"/>
                </a:lnTo>
                <a:lnTo>
                  <a:pt x="3398199" y="1907352"/>
                </a:lnTo>
                <a:cubicBezTo>
                  <a:pt x="3398021" y="1908344"/>
                  <a:pt x="3398063" y="1909321"/>
                  <a:pt x="3399029" y="1911212"/>
                </a:cubicBezTo>
                <a:lnTo>
                  <a:pt x="3400999" y="1908774"/>
                </a:lnTo>
                <a:lnTo>
                  <a:pt x="3401000" y="1922211"/>
                </a:lnTo>
                <a:cubicBezTo>
                  <a:pt x="3404447" y="1910189"/>
                  <a:pt x="3407894" y="1918455"/>
                  <a:pt x="3414249" y="1921648"/>
                </a:cubicBezTo>
                <a:lnTo>
                  <a:pt x="3417973" y="1921930"/>
                </a:lnTo>
                <a:lnTo>
                  <a:pt x="3417326" y="1926103"/>
                </a:lnTo>
                <a:cubicBezTo>
                  <a:pt x="3416949" y="1927599"/>
                  <a:pt x="3416593" y="1929583"/>
                  <a:pt x="3416762" y="1933489"/>
                </a:cubicBezTo>
                <a:cubicBezTo>
                  <a:pt x="3422048" y="1933120"/>
                  <a:pt x="3422048" y="1933120"/>
                  <a:pt x="3422048" y="1933120"/>
                </a:cubicBezTo>
                <a:lnTo>
                  <a:pt x="3418120" y="1921941"/>
                </a:lnTo>
                <a:lnTo>
                  <a:pt x="3421682" y="1922211"/>
                </a:lnTo>
                <a:cubicBezTo>
                  <a:pt x="3419386" y="1902173"/>
                  <a:pt x="3423982" y="1914196"/>
                  <a:pt x="3426279" y="1918201"/>
                </a:cubicBezTo>
                <a:cubicBezTo>
                  <a:pt x="3426279" y="1914196"/>
                  <a:pt x="3421682" y="1902173"/>
                  <a:pt x="3423982" y="1898168"/>
                </a:cubicBezTo>
                <a:cubicBezTo>
                  <a:pt x="3426279" y="1898168"/>
                  <a:pt x="3426279" y="1902173"/>
                  <a:pt x="3428579" y="1902173"/>
                </a:cubicBezTo>
                <a:cubicBezTo>
                  <a:pt x="3428579" y="1890154"/>
                  <a:pt x="3433174" y="1886145"/>
                  <a:pt x="3433174" y="1878131"/>
                </a:cubicBezTo>
                <a:cubicBezTo>
                  <a:pt x="3430875" y="1878131"/>
                  <a:pt x="3430875" y="1878131"/>
                  <a:pt x="3430875" y="1874126"/>
                </a:cubicBezTo>
                <a:lnTo>
                  <a:pt x="3431560" y="1874477"/>
                </a:lnTo>
                <a:lnTo>
                  <a:pt x="3434509" y="1876536"/>
                </a:lnTo>
                <a:lnTo>
                  <a:pt x="3435480" y="1876486"/>
                </a:lnTo>
                <a:lnTo>
                  <a:pt x="3435760" y="1876629"/>
                </a:lnTo>
                <a:cubicBezTo>
                  <a:pt x="3437770" y="1877131"/>
                  <a:pt x="3440069" y="1878133"/>
                  <a:pt x="3442367" y="1882140"/>
                </a:cubicBezTo>
                <a:cubicBezTo>
                  <a:pt x="3440644" y="1891154"/>
                  <a:pt x="3441505" y="1909187"/>
                  <a:pt x="3443983" y="1919331"/>
                </a:cubicBezTo>
                <a:lnTo>
                  <a:pt x="3444592" y="1920738"/>
                </a:lnTo>
                <a:lnTo>
                  <a:pt x="3441989" y="1924280"/>
                </a:lnTo>
                <a:lnTo>
                  <a:pt x="3442587" y="1938089"/>
                </a:lnTo>
                <a:lnTo>
                  <a:pt x="3441793" y="1940243"/>
                </a:lnTo>
                <a:cubicBezTo>
                  <a:pt x="3440070" y="1945252"/>
                  <a:pt x="3438920" y="1950260"/>
                  <a:pt x="3440070" y="1954266"/>
                </a:cubicBezTo>
                <a:cubicBezTo>
                  <a:pt x="3442367" y="1950262"/>
                  <a:pt x="3442367" y="1946253"/>
                  <a:pt x="3446963" y="1946253"/>
                </a:cubicBezTo>
                <a:close/>
                <a:moveTo>
                  <a:pt x="3448485" y="1990285"/>
                </a:moveTo>
                <a:cubicBezTo>
                  <a:pt x="3446893" y="1994314"/>
                  <a:pt x="3443200" y="1990654"/>
                  <a:pt x="3443538" y="1998471"/>
                </a:cubicBezTo>
                <a:cubicBezTo>
                  <a:pt x="3445300" y="1998348"/>
                  <a:pt x="3448823" y="1998102"/>
                  <a:pt x="3448485" y="1990285"/>
                </a:cubicBezTo>
                <a:close/>
                <a:moveTo>
                  <a:pt x="3451450" y="1443251"/>
                </a:moveTo>
                <a:lnTo>
                  <a:pt x="3449007" y="1447419"/>
                </a:lnTo>
                <a:cubicBezTo>
                  <a:pt x="3444200" y="1451766"/>
                  <a:pt x="3439439" y="1445220"/>
                  <a:pt x="3433550" y="1436460"/>
                </a:cubicBezTo>
                <a:cubicBezTo>
                  <a:pt x="3430978" y="1440717"/>
                  <a:pt x="3429190" y="1441861"/>
                  <a:pt x="3427608" y="1442481"/>
                </a:cubicBezTo>
                <a:lnTo>
                  <a:pt x="3425965" y="1443486"/>
                </a:lnTo>
                <a:lnTo>
                  <a:pt x="3424843" y="1436836"/>
                </a:lnTo>
                <a:cubicBezTo>
                  <a:pt x="3423407" y="1434331"/>
                  <a:pt x="3421682" y="1431327"/>
                  <a:pt x="3421682" y="1425317"/>
                </a:cubicBezTo>
                <a:lnTo>
                  <a:pt x="3426531" y="1426549"/>
                </a:lnTo>
                <a:lnTo>
                  <a:pt x="3426046" y="1432906"/>
                </a:lnTo>
                <a:lnTo>
                  <a:pt x="3432525" y="1425492"/>
                </a:lnTo>
                <a:lnTo>
                  <a:pt x="3435472" y="1424314"/>
                </a:lnTo>
                <a:lnTo>
                  <a:pt x="3438081" y="1423840"/>
                </a:lnTo>
                <a:lnTo>
                  <a:pt x="3438836" y="1423991"/>
                </a:lnTo>
                <a:cubicBezTo>
                  <a:pt x="3440184" y="1425298"/>
                  <a:pt x="3441439" y="1427757"/>
                  <a:pt x="3442531" y="1431756"/>
                </a:cubicBezTo>
                <a:cubicBezTo>
                  <a:pt x="3441897" y="1427725"/>
                  <a:pt x="3442141" y="1425416"/>
                  <a:pt x="3442816" y="1424414"/>
                </a:cubicBezTo>
                <a:lnTo>
                  <a:pt x="3444106" y="1424640"/>
                </a:lnTo>
                <a:lnTo>
                  <a:pt x="3445935" y="1426301"/>
                </a:lnTo>
                <a:lnTo>
                  <a:pt x="3448378" y="1439502"/>
                </a:lnTo>
                <a:lnTo>
                  <a:pt x="3449613" y="1436974"/>
                </a:lnTo>
                <a:lnTo>
                  <a:pt x="3449837" y="1441845"/>
                </a:lnTo>
                <a:close/>
                <a:moveTo>
                  <a:pt x="3453423" y="2216718"/>
                </a:moveTo>
                <a:lnTo>
                  <a:pt x="3453003" y="2217238"/>
                </a:lnTo>
                <a:lnTo>
                  <a:pt x="3453320" y="2217469"/>
                </a:lnTo>
                <a:close/>
                <a:moveTo>
                  <a:pt x="3455101" y="2214641"/>
                </a:moveTo>
                <a:cubicBezTo>
                  <a:pt x="3455437" y="2212168"/>
                  <a:pt x="3455311" y="2209240"/>
                  <a:pt x="3454426" y="2209302"/>
                </a:cubicBezTo>
                <a:lnTo>
                  <a:pt x="3453423" y="2216718"/>
                </a:lnTo>
                <a:close/>
                <a:moveTo>
                  <a:pt x="3456529" y="2216991"/>
                </a:moveTo>
                <a:cubicBezTo>
                  <a:pt x="3456614" y="2218943"/>
                  <a:pt x="3455732" y="2219005"/>
                  <a:pt x="3454830" y="2218577"/>
                </a:cubicBezTo>
                <a:lnTo>
                  <a:pt x="3453320" y="2217469"/>
                </a:lnTo>
                <a:lnTo>
                  <a:pt x="3451748" y="2229078"/>
                </a:lnTo>
                <a:cubicBezTo>
                  <a:pt x="3453510" y="2228955"/>
                  <a:pt x="3458629" y="2224681"/>
                  <a:pt x="3456529" y="2216991"/>
                </a:cubicBezTo>
                <a:close/>
                <a:moveTo>
                  <a:pt x="3457872" y="2306263"/>
                </a:moveTo>
                <a:lnTo>
                  <a:pt x="3457194" y="2306562"/>
                </a:lnTo>
                <a:cubicBezTo>
                  <a:pt x="3456116" y="2308166"/>
                  <a:pt x="3454874" y="2311311"/>
                  <a:pt x="3453042" y="2311439"/>
                </a:cubicBezTo>
                <a:cubicBezTo>
                  <a:pt x="3452691" y="2303309"/>
                  <a:pt x="3452515" y="2299244"/>
                  <a:pt x="3450683" y="2299372"/>
                </a:cubicBezTo>
                <a:cubicBezTo>
                  <a:pt x="3450946" y="2305469"/>
                  <a:pt x="3449660" y="2307597"/>
                  <a:pt x="3448286" y="2307693"/>
                </a:cubicBezTo>
                <a:lnTo>
                  <a:pt x="3445740" y="2304320"/>
                </a:lnTo>
                <a:lnTo>
                  <a:pt x="3445538" y="2307885"/>
                </a:lnTo>
                <a:cubicBezTo>
                  <a:pt x="3445538" y="2307885"/>
                  <a:pt x="3445362" y="2303821"/>
                  <a:pt x="3445362" y="2303821"/>
                </a:cubicBezTo>
                <a:lnTo>
                  <a:pt x="3445740" y="2304320"/>
                </a:lnTo>
                <a:lnTo>
                  <a:pt x="3446058" y="2298678"/>
                </a:lnTo>
                <a:cubicBezTo>
                  <a:pt x="3446887" y="2296582"/>
                  <a:pt x="3447758" y="2295503"/>
                  <a:pt x="3446843" y="2295567"/>
                </a:cubicBezTo>
                <a:cubicBezTo>
                  <a:pt x="3447018" y="2299627"/>
                  <a:pt x="3443179" y="2295823"/>
                  <a:pt x="3443531" y="2303949"/>
                </a:cubicBezTo>
                <a:cubicBezTo>
                  <a:pt x="3445362" y="2303821"/>
                  <a:pt x="3445538" y="2307885"/>
                  <a:pt x="3445889" y="2316011"/>
                </a:cubicBezTo>
                <a:cubicBezTo>
                  <a:pt x="3438564" y="2316523"/>
                  <a:pt x="3438564" y="2316523"/>
                  <a:pt x="3438564" y="2316523"/>
                </a:cubicBezTo>
                <a:cubicBezTo>
                  <a:pt x="3440925" y="2328586"/>
                  <a:pt x="3439268" y="2332778"/>
                  <a:pt x="3443105" y="2336586"/>
                </a:cubicBezTo>
                <a:cubicBezTo>
                  <a:pt x="3442753" y="2328457"/>
                  <a:pt x="3440925" y="2328586"/>
                  <a:pt x="3440573" y="2320459"/>
                </a:cubicBezTo>
                <a:cubicBezTo>
                  <a:pt x="3442491" y="2322364"/>
                  <a:pt x="3444323" y="2322236"/>
                  <a:pt x="3445740" y="2323156"/>
                </a:cubicBezTo>
                <a:lnTo>
                  <a:pt x="3448415" y="2332102"/>
                </a:lnTo>
                <a:close/>
                <a:moveTo>
                  <a:pt x="3461173" y="1761812"/>
                </a:moveTo>
                <a:lnTo>
                  <a:pt x="3457127" y="1769043"/>
                </a:lnTo>
                <a:lnTo>
                  <a:pt x="3456984" y="1768136"/>
                </a:lnTo>
                <a:lnTo>
                  <a:pt x="3460753" y="1757914"/>
                </a:lnTo>
                <a:close/>
                <a:moveTo>
                  <a:pt x="3462478" y="1773944"/>
                </a:moveTo>
                <a:lnTo>
                  <a:pt x="3461494" y="1783083"/>
                </a:lnTo>
                <a:lnTo>
                  <a:pt x="3459575" y="1781165"/>
                </a:lnTo>
                <a:cubicBezTo>
                  <a:pt x="3458175" y="1781327"/>
                  <a:pt x="3456679" y="1782578"/>
                  <a:pt x="3455246" y="1783952"/>
                </a:cubicBezTo>
                <a:lnTo>
                  <a:pt x="3453965" y="1785094"/>
                </a:lnTo>
                <a:lnTo>
                  <a:pt x="3454807" y="1778246"/>
                </a:lnTo>
                <a:lnTo>
                  <a:pt x="3455669" y="1777809"/>
                </a:lnTo>
                <a:lnTo>
                  <a:pt x="3462378" y="1773025"/>
                </a:lnTo>
                <a:close/>
                <a:moveTo>
                  <a:pt x="3463238" y="2208682"/>
                </a:moveTo>
                <a:cubicBezTo>
                  <a:pt x="3461645" y="2212716"/>
                  <a:pt x="3459545" y="2205023"/>
                  <a:pt x="3458122" y="2212962"/>
                </a:cubicBezTo>
                <a:cubicBezTo>
                  <a:pt x="3458206" y="2214915"/>
                  <a:pt x="3459569" y="2215797"/>
                  <a:pt x="3460870" y="2215220"/>
                </a:cubicBezTo>
                <a:cubicBezTo>
                  <a:pt x="3462171" y="2214639"/>
                  <a:pt x="3463408" y="2212593"/>
                  <a:pt x="3463238" y="2208682"/>
                </a:cubicBezTo>
                <a:close/>
                <a:moveTo>
                  <a:pt x="3463622" y="2131356"/>
                </a:moveTo>
                <a:cubicBezTo>
                  <a:pt x="3464150" y="2143546"/>
                  <a:pt x="3461966" y="2135549"/>
                  <a:pt x="3458477" y="2139865"/>
                </a:cubicBezTo>
                <a:cubicBezTo>
                  <a:pt x="3457949" y="2127674"/>
                  <a:pt x="3461966" y="2135549"/>
                  <a:pt x="3463622" y="2131356"/>
                </a:cubicBezTo>
                <a:close/>
                <a:moveTo>
                  <a:pt x="3467522" y="1922102"/>
                </a:moveTo>
                <a:cubicBezTo>
                  <a:pt x="3465592" y="1918318"/>
                  <a:pt x="3461560" y="1906846"/>
                  <a:pt x="3462067" y="1918564"/>
                </a:cubicBezTo>
                <a:cubicBezTo>
                  <a:pt x="3463661" y="1914535"/>
                  <a:pt x="3465592" y="1918318"/>
                  <a:pt x="3464168" y="1926255"/>
                </a:cubicBezTo>
                <a:cubicBezTo>
                  <a:pt x="3465760" y="1922225"/>
                  <a:pt x="3467691" y="1926009"/>
                  <a:pt x="3467522" y="1922102"/>
                </a:cubicBezTo>
                <a:close/>
                <a:moveTo>
                  <a:pt x="3468897" y="2253265"/>
                </a:moveTo>
                <a:cubicBezTo>
                  <a:pt x="3469073" y="2257329"/>
                  <a:pt x="3467242" y="2257457"/>
                  <a:pt x="3467242" y="2257457"/>
                </a:cubicBezTo>
                <a:cubicBezTo>
                  <a:pt x="3467417" y="2261521"/>
                  <a:pt x="3467417" y="2261521"/>
                  <a:pt x="3467417" y="2261521"/>
                </a:cubicBezTo>
                <a:cubicBezTo>
                  <a:pt x="3467768" y="2269647"/>
                  <a:pt x="3465585" y="2261650"/>
                  <a:pt x="3463753" y="2261777"/>
                </a:cubicBezTo>
                <a:cubicBezTo>
                  <a:pt x="3465233" y="2253520"/>
                  <a:pt x="3467065" y="2253392"/>
                  <a:pt x="3468897" y="2253265"/>
                </a:cubicBezTo>
                <a:close/>
                <a:moveTo>
                  <a:pt x="3471707" y="1808789"/>
                </a:moveTo>
                <a:cubicBezTo>
                  <a:pt x="3470465" y="1811933"/>
                  <a:pt x="3469583" y="1812758"/>
                  <a:pt x="3468900" y="1812233"/>
                </a:cubicBezTo>
                <a:lnTo>
                  <a:pt x="3468873" y="1812153"/>
                </a:lnTo>
                <a:lnTo>
                  <a:pt x="3465891" y="1815691"/>
                </a:lnTo>
                <a:cubicBezTo>
                  <a:pt x="3462628" y="1816874"/>
                  <a:pt x="3458930" y="1815508"/>
                  <a:pt x="3455255" y="1815430"/>
                </a:cubicBezTo>
                <a:lnTo>
                  <a:pt x="3454239" y="1815678"/>
                </a:lnTo>
                <a:lnTo>
                  <a:pt x="3453858" y="1814017"/>
                </a:lnTo>
                <a:lnTo>
                  <a:pt x="3455818" y="1807639"/>
                </a:lnTo>
                <a:lnTo>
                  <a:pt x="3458776" y="1807143"/>
                </a:lnTo>
                <a:cubicBezTo>
                  <a:pt x="3460999" y="1805459"/>
                  <a:pt x="3463202" y="1803266"/>
                  <a:pt x="3464557" y="1813361"/>
                </a:cubicBezTo>
                <a:cubicBezTo>
                  <a:pt x="3464557" y="1813361"/>
                  <a:pt x="3464382" y="1809300"/>
                  <a:pt x="3466214" y="1809173"/>
                </a:cubicBezTo>
                <a:cubicBezTo>
                  <a:pt x="3466039" y="1805107"/>
                  <a:pt x="3462550" y="1809428"/>
                  <a:pt x="3463853" y="1797105"/>
                </a:cubicBezTo>
                <a:cubicBezTo>
                  <a:pt x="3465685" y="1796978"/>
                  <a:pt x="3466407" y="1803042"/>
                  <a:pt x="3467291" y="1807567"/>
                </a:cubicBezTo>
                <a:lnTo>
                  <a:pt x="3468873" y="1812153"/>
                </a:lnTo>
                <a:close/>
                <a:moveTo>
                  <a:pt x="3472845" y="1288901"/>
                </a:moveTo>
                <a:lnTo>
                  <a:pt x="3470398" y="1279382"/>
                </a:lnTo>
                <a:lnTo>
                  <a:pt x="3467734" y="1282654"/>
                </a:lnTo>
                <a:cubicBezTo>
                  <a:pt x="3465751" y="1278655"/>
                  <a:pt x="3470986" y="1274157"/>
                  <a:pt x="3467198" y="1270284"/>
                </a:cubicBezTo>
                <a:cubicBezTo>
                  <a:pt x="3463948" y="1278781"/>
                  <a:pt x="3454572" y="1271165"/>
                  <a:pt x="3454928" y="1279410"/>
                </a:cubicBezTo>
                <a:cubicBezTo>
                  <a:pt x="3459054" y="1280674"/>
                  <a:pt x="3464041" y="1284205"/>
                  <a:pt x="3469206" y="1287431"/>
                </a:cubicBezTo>
                <a:close/>
                <a:moveTo>
                  <a:pt x="3477919" y="1612707"/>
                </a:moveTo>
                <a:cubicBezTo>
                  <a:pt x="3477091" y="1614803"/>
                  <a:pt x="3476545" y="1612803"/>
                  <a:pt x="3475956" y="1609788"/>
                </a:cubicBezTo>
                <a:lnTo>
                  <a:pt x="3475893" y="1609537"/>
                </a:lnTo>
                <a:lnTo>
                  <a:pt x="3476841" y="1609647"/>
                </a:lnTo>
                <a:lnTo>
                  <a:pt x="3477659" y="1606674"/>
                </a:lnTo>
                <a:lnTo>
                  <a:pt x="3477853" y="1611183"/>
                </a:lnTo>
                <a:cubicBezTo>
                  <a:pt x="3477919" y="1612707"/>
                  <a:pt x="3477919" y="1612707"/>
                  <a:pt x="3477919" y="1612707"/>
                </a:cubicBezTo>
                <a:close/>
                <a:moveTo>
                  <a:pt x="3480408" y="1718000"/>
                </a:moveTo>
                <a:cubicBezTo>
                  <a:pt x="3480290" y="1720556"/>
                  <a:pt x="3479920" y="1722620"/>
                  <a:pt x="3479003" y="1722684"/>
                </a:cubicBezTo>
                <a:cubicBezTo>
                  <a:pt x="3476344" y="1724907"/>
                  <a:pt x="3475210" y="1719891"/>
                  <a:pt x="3475470" y="1715286"/>
                </a:cubicBezTo>
                <a:cubicBezTo>
                  <a:pt x="3475729" y="1710683"/>
                  <a:pt x="3477385" y="1706491"/>
                  <a:pt x="3480308" y="1710363"/>
                </a:cubicBezTo>
                <a:cubicBezTo>
                  <a:pt x="3480396" y="1712395"/>
                  <a:pt x="3480528" y="1715443"/>
                  <a:pt x="3480408" y="1718000"/>
                </a:cubicBezTo>
                <a:close/>
                <a:moveTo>
                  <a:pt x="3480845" y="1890673"/>
                </a:moveTo>
                <a:lnTo>
                  <a:pt x="3480805" y="1888302"/>
                </a:lnTo>
                <a:lnTo>
                  <a:pt x="3480720" y="1889677"/>
                </a:lnTo>
                <a:close/>
                <a:moveTo>
                  <a:pt x="3481187" y="1730682"/>
                </a:moveTo>
                <a:cubicBezTo>
                  <a:pt x="3480235" y="1751130"/>
                  <a:pt x="3474741" y="1751513"/>
                  <a:pt x="3471780" y="1768020"/>
                </a:cubicBezTo>
                <a:lnTo>
                  <a:pt x="3466950" y="1771112"/>
                </a:lnTo>
                <a:lnTo>
                  <a:pt x="3466425" y="1765474"/>
                </a:lnTo>
                <a:lnTo>
                  <a:pt x="3466590" y="1764818"/>
                </a:lnTo>
                <a:cubicBezTo>
                  <a:pt x="3467853" y="1762182"/>
                  <a:pt x="3469597" y="1760023"/>
                  <a:pt x="3471429" y="1759895"/>
                </a:cubicBezTo>
                <a:cubicBezTo>
                  <a:pt x="3469245" y="1751895"/>
                  <a:pt x="3466542" y="1753103"/>
                  <a:pt x="3463948" y="1756851"/>
                </a:cubicBezTo>
                <a:lnTo>
                  <a:pt x="3463263" y="1758075"/>
                </a:lnTo>
                <a:lnTo>
                  <a:pt x="3463053" y="1757914"/>
                </a:lnTo>
                <a:cubicBezTo>
                  <a:pt x="3465350" y="1749900"/>
                  <a:pt x="3467649" y="1753910"/>
                  <a:pt x="3469945" y="1753910"/>
                </a:cubicBezTo>
                <a:cubicBezTo>
                  <a:pt x="3467649" y="1745895"/>
                  <a:pt x="3474541" y="1749900"/>
                  <a:pt x="3472245" y="1741886"/>
                </a:cubicBezTo>
                <a:cubicBezTo>
                  <a:pt x="3469945" y="1741886"/>
                  <a:pt x="3467649" y="1741886"/>
                  <a:pt x="3467649" y="1737877"/>
                </a:cubicBezTo>
                <a:lnTo>
                  <a:pt x="3468195" y="1737242"/>
                </a:lnTo>
                <a:lnTo>
                  <a:pt x="3474389" y="1743384"/>
                </a:lnTo>
                <a:cubicBezTo>
                  <a:pt x="3475870" y="1735130"/>
                  <a:pt x="3479179" y="1726745"/>
                  <a:pt x="3481187" y="1730682"/>
                </a:cubicBezTo>
                <a:close/>
                <a:moveTo>
                  <a:pt x="3481287" y="1933870"/>
                </a:moveTo>
                <a:cubicBezTo>
                  <a:pt x="3479144" y="1925203"/>
                  <a:pt x="3479525" y="1933993"/>
                  <a:pt x="3477763" y="1934116"/>
                </a:cubicBezTo>
                <a:cubicBezTo>
                  <a:pt x="3477954" y="1938511"/>
                  <a:pt x="3477954" y="1938511"/>
                  <a:pt x="3478143" y="1942905"/>
                </a:cubicBezTo>
                <a:cubicBezTo>
                  <a:pt x="3477954" y="1938511"/>
                  <a:pt x="3481667" y="1942659"/>
                  <a:pt x="3481287" y="1933870"/>
                </a:cubicBezTo>
                <a:close/>
                <a:moveTo>
                  <a:pt x="3483864" y="2031898"/>
                </a:moveTo>
                <a:cubicBezTo>
                  <a:pt x="3481743" y="2027801"/>
                  <a:pt x="3482109" y="2036266"/>
                  <a:pt x="3480171" y="2036401"/>
                </a:cubicBezTo>
                <a:cubicBezTo>
                  <a:pt x="3479805" y="2027936"/>
                  <a:pt x="3477500" y="2019611"/>
                  <a:pt x="3473809" y="2024114"/>
                </a:cubicBezTo>
                <a:cubicBezTo>
                  <a:pt x="3478049" y="2032304"/>
                  <a:pt x="3480171" y="2036401"/>
                  <a:pt x="3482476" y="2044730"/>
                </a:cubicBezTo>
                <a:cubicBezTo>
                  <a:pt x="3482292" y="2040498"/>
                  <a:pt x="3482109" y="2036266"/>
                  <a:pt x="3483864" y="2031898"/>
                </a:cubicBezTo>
                <a:close/>
                <a:moveTo>
                  <a:pt x="3484177" y="1799764"/>
                </a:moveTo>
                <a:cubicBezTo>
                  <a:pt x="3482344" y="1799893"/>
                  <a:pt x="3481993" y="1791766"/>
                  <a:pt x="3478507" y="1796083"/>
                </a:cubicBezTo>
                <a:cubicBezTo>
                  <a:pt x="3482696" y="1808022"/>
                  <a:pt x="3471883" y="1812850"/>
                  <a:pt x="3467691" y="1800915"/>
                </a:cubicBezTo>
                <a:cubicBezTo>
                  <a:pt x="3467340" y="1792789"/>
                  <a:pt x="3471355" y="1800659"/>
                  <a:pt x="3473012" y="1796467"/>
                </a:cubicBezTo>
                <a:cubicBezTo>
                  <a:pt x="3474844" y="1796339"/>
                  <a:pt x="3472660" y="1788341"/>
                  <a:pt x="3474492" y="1788213"/>
                </a:cubicBezTo>
                <a:cubicBezTo>
                  <a:pt x="3474316" y="1784149"/>
                  <a:pt x="3470828" y="1788469"/>
                  <a:pt x="3468996" y="1788596"/>
                </a:cubicBezTo>
                <a:cubicBezTo>
                  <a:pt x="3467992" y="1786628"/>
                  <a:pt x="3467860" y="1783580"/>
                  <a:pt x="3467522" y="1781057"/>
                </a:cubicBezTo>
                <a:lnTo>
                  <a:pt x="3466339" y="1779141"/>
                </a:lnTo>
                <a:lnTo>
                  <a:pt x="3466732" y="1775554"/>
                </a:lnTo>
                <a:lnTo>
                  <a:pt x="3466822" y="1775502"/>
                </a:lnTo>
                <a:cubicBezTo>
                  <a:pt x="3468011" y="1776438"/>
                  <a:pt x="3469472" y="1778374"/>
                  <a:pt x="3470476" y="1780343"/>
                </a:cubicBezTo>
                <a:cubicBezTo>
                  <a:pt x="3471780" y="1768020"/>
                  <a:pt x="3475444" y="1767764"/>
                  <a:pt x="3477100" y="1763576"/>
                </a:cubicBezTo>
                <a:cubicBezTo>
                  <a:pt x="3477559" y="1763544"/>
                  <a:pt x="3477946" y="1764536"/>
                  <a:pt x="3478298" y="1766040"/>
                </a:cubicBezTo>
                <a:lnTo>
                  <a:pt x="3479155" y="1770851"/>
                </a:lnTo>
                <a:lnTo>
                  <a:pt x="3477881" y="1770249"/>
                </a:lnTo>
                <a:cubicBezTo>
                  <a:pt x="3475777" y="1771407"/>
                  <a:pt x="3473414" y="1778039"/>
                  <a:pt x="3475015" y="1784392"/>
                </a:cubicBezTo>
                <a:cubicBezTo>
                  <a:pt x="3476057" y="1777855"/>
                  <a:pt x="3478614" y="1783332"/>
                  <a:pt x="3479513" y="1779228"/>
                </a:cubicBezTo>
                <a:lnTo>
                  <a:pt x="3479669" y="1773734"/>
                </a:lnTo>
                <a:lnTo>
                  <a:pt x="3480269" y="1777112"/>
                </a:lnTo>
                <a:cubicBezTo>
                  <a:pt x="3480621" y="1778616"/>
                  <a:pt x="3481008" y="1779607"/>
                  <a:pt x="3481465" y="1779576"/>
                </a:cubicBezTo>
                <a:cubicBezTo>
                  <a:pt x="3479812" y="1783764"/>
                  <a:pt x="3476324" y="1788085"/>
                  <a:pt x="3475019" y="1800403"/>
                </a:cubicBezTo>
                <a:cubicBezTo>
                  <a:pt x="3478507" y="1796083"/>
                  <a:pt x="3479812" y="1783764"/>
                  <a:pt x="3483649" y="1787573"/>
                </a:cubicBezTo>
                <a:cubicBezTo>
                  <a:pt x="3483826" y="1791638"/>
                  <a:pt x="3483826" y="1791638"/>
                  <a:pt x="3484177" y="1799764"/>
                </a:cubicBezTo>
                <a:close/>
                <a:moveTo>
                  <a:pt x="3485147" y="1923578"/>
                </a:moveTo>
                <a:lnTo>
                  <a:pt x="3484959" y="1923632"/>
                </a:lnTo>
                <a:cubicBezTo>
                  <a:pt x="3484630" y="1924329"/>
                  <a:pt x="3484473" y="1925809"/>
                  <a:pt x="3484599" y="1928739"/>
                </a:cubicBezTo>
                <a:close/>
                <a:moveTo>
                  <a:pt x="3485263" y="1909741"/>
                </a:moveTo>
                <a:cubicBezTo>
                  <a:pt x="3485088" y="1905677"/>
                  <a:pt x="3484912" y="1901612"/>
                  <a:pt x="3484912" y="1901612"/>
                </a:cubicBezTo>
                <a:cubicBezTo>
                  <a:pt x="3484516" y="1892470"/>
                  <a:pt x="3482752" y="1899471"/>
                  <a:pt x="3481598" y="1896686"/>
                </a:cubicBezTo>
                <a:lnTo>
                  <a:pt x="3480845" y="1890673"/>
                </a:lnTo>
                <a:lnTo>
                  <a:pt x="3480897" y="1893742"/>
                </a:lnTo>
                <a:cubicBezTo>
                  <a:pt x="3479064" y="1893871"/>
                  <a:pt x="3478888" y="1889805"/>
                  <a:pt x="3479064" y="1893871"/>
                </a:cubicBezTo>
                <a:cubicBezTo>
                  <a:pt x="3479943" y="1914186"/>
                  <a:pt x="3474448" y="1914570"/>
                  <a:pt x="3473143" y="1926892"/>
                </a:cubicBezTo>
                <a:cubicBezTo>
                  <a:pt x="3475327" y="1934890"/>
                  <a:pt x="3474448" y="1914570"/>
                  <a:pt x="3480119" y="1918251"/>
                </a:cubicBezTo>
                <a:cubicBezTo>
                  <a:pt x="3480295" y="1922315"/>
                  <a:pt x="3478639" y="1926509"/>
                  <a:pt x="3480471" y="1926381"/>
                </a:cubicBezTo>
                <a:cubicBezTo>
                  <a:pt x="3480119" y="1918251"/>
                  <a:pt x="3484135" y="1926125"/>
                  <a:pt x="3483607" y="1913931"/>
                </a:cubicBezTo>
                <a:cubicBezTo>
                  <a:pt x="3481775" y="1914059"/>
                  <a:pt x="3479943" y="1914186"/>
                  <a:pt x="3477935" y="1910253"/>
                </a:cubicBezTo>
                <a:cubicBezTo>
                  <a:pt x="3479768" y="1910125"/>
                  <a:pt x="3479592" y="1906061"/>
                  <a:pt x="3479416" y="1901996"/>
                </a:cubicBezTo>
                <a:cubicBezTo>
                  <a:pt x="3483080" y="1901740"/>
                  <a:pt x="3483255" y="1905805"/>
                  <a:pt x="3485263" y="1909741"/>
                </a:cubicBezTo>
                <a:close/>
                <a:moveTo>
                  <a:pt x="3488375" y="1934353"/>
                </a:moveTo>
                <a:cubicBezTo>
                  <a:pt x="3486613" y="1934477"/>
                  <a:pt x="3486783" y="1938383"/>
                  <a:pt x="3484851" y="1934599"/>
                </a:cubicBezTo>
                <a:cubicBezTo>
                  <a:pt x="3485020" y="1938507"/>
                  <a:pt x="3485189" y="1942414"/>
                  <a:pt x="3485189" y="1942414"/>
                </a:cubicBezTo>
                <a:cubicBezTo>
                  <a:pt x="3486951" y="1942290"/>
                  <a:pt x="3488713" y="1942167"/>
                  <a:pt x="3488375" y="1934353"/>
                </a:cubicBezTo>
                <a:close/>
                <a:moveTo>
                  <a:pt x="3489548" y="1920557"/>
                </a:moveTo>
                <a:cubicBezTo>
                  <a:pt x="3487786" y="1920680"/>
                  <a:pt x="3487447" y="1912868"/>
                  <a:pt x="3485854" y="1916896"/>
                </a:cubicBezTo>
                <a:lnTo>
                  <a:pt x="3485147" y="1923578"/>
                </a:lnTo>
                <a:lnTo>
                  <a:pt x="3486350" y="1923230"/>
                </a:lnTo>
                <a:cubicBezTo>
                  <a:pt x="3487471" y="1923641"/>
                  <a:pt x="3488836" y="1924526"/>
                  <a:pt x="3489548" y="1920557"/>
                </a:cubicBezTo>
                <a:close/>
                <a:moveTo>
                  <a:pt x="3491080" y="1831891"/>
                </a:moveTo>
                <a:cubicBezTo>
                  <a:pt x="3491431" y="1840016"/>
                  <a:pt x="3486288" y="1848530"/>
                  <a:pt x="3484279" y="1844593"/>
                </a:cubicBezTo>
                <a:cubicBezTo>
                  <a:pt x="3485408" y="1828209"/>
                  <a:pt x="3489423" y="1836084"/>
                  <a:pt x="3491080" y="1831891"/>
                </a:cubicBezTo>
                <a:close/>
                <a:moveTo>
                  <a:pt x="3491198" y="1876566"/>
                </a:moveTo>
                <a:cubicBezTo>
                  <a:pt x="3487675" y="1876812"/>
                  <a:pt x="3488878" y="1863797"/>
                  <a:pt x="3487116" y="1863920"/>
                </a:cubicBezTo>
                <a:cubicBezTo>
                  <a:pt x="3487302" y="1868218"/>
                  <a:pt x="3485540" y="1868341"/>
                  <a:pt x="3485726" y="1872638"/>
                </a:cubicBezTo>
                <a:cubicBezTo>
                  <a:pt x="3487489" y="1872515"/>
                  <a:pt x="3487489" y="1872515"/>
                  <a:pt x="3489436" y="1876689"/>
                </a:cubicBezTo>
                <a:cubicBezTo>
                  <a:pt x="3487675" y="1876812"/>
                  <a:pt x="3484522" y="1885653"/>
                  <a:pt x="3486284" y="1885530"/>
                </a:cubicBezTo>
                <a:cubicBezTo>
                  <a:pt x="3486098" y="1881232"/>
                  <a:pt x="3491570" y="1885161"/>
                  <a:pt x="3491198" y="1876566"/>
                </a:cubicBezTo>
                <a:close/>
                <a:moveTo>
                  <a:pt x="3492399" y="1904688"/>
                </a:moveTo>
                <a:cubicBezTo>
                  <a:pt x="3490637" y="1904811"/>
                  <a:pt x="3488705" y="1901027"/>
                  <a:pt x="3488367" y="1893215"/>
                </a:cubicBezTo>
                <a:cubicBezTo>
                  <a:pt x="3488536" y="1897120"/>
                  <a:pt x="3488367" y="1893215"/>
                  <a:pt x="3486605" y="1893338"/>
                </a:cubicBezTo>
                <a:cubicBezTo>
                  <a:pt x="3488874" y="1904934"/>
                  <a:pt x="3488705" y="1901027"/>
                  <a:pt x="3487450" y="1912869"/>
                </a:cubicBezTo>
                <a:cubicBezTo>
                  <a:pt x="3490974" y="1912623"/>
                  <a:pt x="3490974" y="1912623"/>
                  <a:pt x="3492399" y="1904688"/>
                </a:cubicBezTo>
                <a:close/>
                <a:moveTo>
                  <a:pt x="3493701" y="1595300"/>
                </a:moveTo>
                <a:cubicBezTo>
                  <a:pt x="3494580" y="1615621"/>
                  <a:pt x="3483415" y="1612322"/>
                  <a:pt x="3479751" y="1612579"/>
                </a:cubicBezTo>
                <a:cubicBezTo>
                  <a:pt x="3479224" y="1600388"/>
                  <a:pt x="3481056" y="1600261"/>
                  <a:pt x="3482536" y="1592002"/>
                </a:cubicBezTo>
                <a:cubicBezTo>
                  <a:pt x="3488208" y="1595684"/>
                  <a:pt x="3491693" y="1591363"/>
                  <a:pt x="3493701" y="1595300"/>
                </a:cubicBezTo>
                <a:close/>
                <a:moveTo>
                  <a:pt x="3494084" y="2104655"/>
                </a:moveTo>
                <a:cubicBezTo>
                  <a:pt x="3493916" y="2100749"/>
                  <a:pt x="3493746" y="2096839"/>
                  <a:pt x="3493577" y="2092933"/>
                </a:cubicBezTo>
                <a:cubicBezTo>
                  <a:pt x="3493577" y="2092933"/>
                  <a:pt x="3491815" y="2093056"/>
                  <a:pt x="3491646" y="2089150"/>
                </a:cubicBezTo>
                <a:cubicBezTo>
                  <a:pt x="3489885" y="2089273"/>
                  <a:pt x="3490053" y="2093179"/>
                  <a:pt x="3488458" y="2097208"/>
                </a:cubicBezTo>
                <a:cubicBezTo>
                  <a:pt x="3490222" y="2097085"/>
                  <a:pt x="3492154" y="2100873"/>
                  <a:pt x="3494084" y="2104655"/>
                </a:cubicBezTo>
                <a:close/>
                <a:moveTo>
                  <a:pt x="3498584" y="1835444"/>
                </a:moveTo>
                <a:cubicBezTo>
                  <a:pt x="3499288" y="1851699"/>
                  <a:pt x="3494744" y="1831635"/>
                  <a:pt x="3493439" y="1843953"/>
                </a:cubicBezTo>
                <a:cubicBezTo>
                  <a:pt x="3492981" y="1843985"/>
                  <a:pt x="3492834" y="1843231"/>
                  <a:pt x="3492898" y="1842081"/>
                </a:cubicBezTo>
                <a:cubicBezTo>
                  <a:pt x="3493094" y="1838628"/>
                  <a:pt x="3495201" y="1831603"/>
                  <a:pt x="3496576" y="1831507"/>
                </a:cubicBezTo>
                <a:cubicBezTo>
                  <a:pt x="3497104" y="1843697"/>
                  <a:pt x="3496576" y="1831507"/>
                  <a:pt x="3498584" y="1835444"/>
                </a:cubicBezTo>
                <a:close/>
                <a:moveTo>
                  <a:pt x="3499442" y="1924570"/>
                </a:moveTo>
                <a:cubicBezTo>
                  <a:pt x="3497386" y="1924714"/>
                  <a:pt x="3495517" y="1929154"/>
                  <a:pt x="3495517" y="1929154"/>
                </a:cubicBezTo>
                <a:cubicBezTo>
                  <a:pt x="3493275" y="1925001"/>
                  <a:pt x="3494959" y="1916262"/>
                  <a:pt x="3493089" y="1920703"/>
                </a:cubicBezTo>
                <a:cubicBezTo>
                  <a:pt x="3493461" y="1929297"/>
                  <a:pt x="3495703" y="1933451"/>
                  <a:pt x="3497944" y="1937605"/>
                </a:cubicBezTo>
                <a:cubicBezTo>
                  <a:pt x="3497572" y="1929011"/>
                  <a:pt x="3499629" y="1928867"/>
                  <a:pt x="3499442" y="1924570"/>
                </a:cubicBezTo>
                <a:close/>
                <a:moveTo>
                  <a:pt x="3503078" y="2067454"/>
                </a:moveTo>
                <a:cubicBezTo>
                  <a:pt x="3499737" y="2071932"/>
                  <a:pt x="3497426" y="2059358"/>
                  <a:pt x="3496213" y="2072178"/>
                </a:cubicBezTo>
                <a:cubicBezTo>
                  <a:pt x="3498582" y="2065645"/>
                  <a:pt x="3500678" y="2075849"/>
                  <a:pt x="3502015" y="2074162"/>
                </a:cubicBezTo>
                <a:cubicBezTo>
                  <a:pt x="3502460" y="2073597"/>
                  <a:pt x="3502819" y="2071716"/>
                  <a:pt x="3503078" y="2067454"/>
                </a:cubicBezTo>
                <a:close/>
                <a:moveTo>
                  <a:pt x="3503700" y="1899987"/>
                </a:moveTo>
                <a:cubicBezTo>
                  <a:pt x="3501572" y="1891647"/>
                  <a:pt x="3503334" y="1891523"/>
                  <a:pt x="3503334" y="1891523"/>
                </a:cubicBezTo>
                <a:cubicBezTo>
                  <a:pt x="3501572" y="1891647"/>
                  <a:pt x="3502601" y="1874594"/>
                  <a:pt x="3499260" y="1879073"/>
                </a:cubicBezTo>
                <a:cubicBezTo>
                  <a:pt x="3499351" y="1881189"/>
                  <a:pt x="3499048" y="1884394"/>
                  <a:pt x="3498988" y="1888112"/>
                </a:cubicBezTo>
                <a:cubicBezTo>
                  <a:pt x="3498929" y="1891830"/>
                  <a:pt x="3499111" y="1896063"/>
                  <a:pt x="3500176" y="1900233"/>
                </a:cubicBezTo>
                <a:cubicBezTo>
                  <a:pt x="3499810" y="1891770"/>
                  <a:pt x="3499626" y="1887536"/>
                  <a:pt x="3501388" y="1887414"/>
                </a:cubicBezTo>
                <a:cubicBezTo>
                  <a:pt x="3501388" y="1887414"/>
                  <a:pt x="3500176" y="1900233"/>
                  <a:pt x="3503700" y="1899987"/>
                </a:cubicBezTo>
                <a:close/>
                <a:moveTo>
                  <a:pt x="3504319" y="1958194"/>
                </a:moveTo>
                <a:lnTo>
                  <a:pt x="3503942" y="1957604"/>
                </a:lnTo>
                <a:lnTo>
                  <a:pt x="3503702" y="1957910"/>
                </a:lnTo>
                <a:close/>
                <a:moveTo>
                  <a:pt x="3504781" y="1607343"/>
                </a:moveTo>
                <a:lnTo>
                  <a:pt x="3502190" y="1611012"/>
                </a:lnTo>
                <a:cubicBezTo>
                  <a:pt x="3501362" y="1613109"/>
                  <a:pt x="3500992" y="1615173"/>
                  <a:pt x="3501909" y="1615110"/>
                </a:cubicBezTo>
                <a:close/>
                <a:moveTo>
                  <a:pt x="3505219" y="1606723"/>
                </a:moveTo>
                <a:lnTo>
                  <a:pt x="3505127" y="1606408"/>
                </a:lnTo>
                <a:lnTo>
                  <a:pt x="3504781" y="1607343"/>
                </a:lnTo>
                <a:close/>
                <a:moveTo>
                  <a:pt x="3505454" y="1940996"/>
                </a:moveTo>
                <a:cubicBezTo>
                  <a:pt x="3505088" y="1932531"/>
                  <a:pt x="3502593" y="1915726"/>
                  <a:pt x="3501381" y="1928546"/>
                </a:cubicBezTo>
                <a:cubicBezTo>
                  <a:pt x="3504904" y="1928300"/>
                  <a:pt x="3503508" y="1936887"/>
                  <a:pt x="3501563" y="1932777"/>
                </a:cubicBezTo>
                <a:cubicBezTo>
                  <a:pt x="3501746" y="1937010"/>
                  <a:pt x="3501930" y="1941242"/>
                  <a:pt x="3503692" y="1941119"/>
                </a:cubicBezTo>
                <a:cubicBezTo>
                  <a:pt x="3503508" y="1936887"/>
                  <a:pt x="3501563" y="1932777"/>
                  <a:pt x="3503325" y="1932655"/>
                </a:cubicBezTo>
                <a:cubicBezTo>
                  <a:pt x="3503508" y="1936887"/>
                  <a:pt x="3505454" y="1940996"/>
                  <a:pt x="3505454" y="1940996"/>
                </a:cubicBezTo>
                <a:close/>
                <a:moveTo>
                  <a:pt x="3508836" y="1783602"/>
                </a:moveTo>
                <a:cubicBezTo>
                  <a:pt x="3510157" y="1771988"/>
                  <a:pt x="3503644" y="1751705"/>
                  <a:pt x="3501797" y="1770269"/>
                </a:cubicBezTo>
                <a:cubicBezTo>
                  <a:pt x="3501973" y="1774351"/>
                  <a:pt x="3505144" y="1765937"/>
                  <a:pt x="3507260" y="1773982"/>
                </a:cubicBezTo>
                <a:cubicBezTo>
                  <a:pt x="3505674" y="1778192"/>
                  <a:pt x="3505851" y="1782274"/>
                  <a:pt x="3504442" y="1790565"/>
                </a:cubicBezTo>
                <a:cubicBezTo>
                  <a:pt x="3507086" y="1790380"/>
                  <a:pt x="3508396" y="1787473"/>
                  <a:pt x="3508836" y="1783602"/>
                </a:cubicBezTo>
                <a:close/>
                <a:moveTo>
                  <a:pt x="3509493" y="1885807"/>
                </a:moveTo>
                <a:cubicBezTo>
                  <a:pt x="3509399" y="1878528"/>
                  <a:pt x="3508689" y="1872333"/>
                  <a:pt x="3506136" y="1874593"/>
                </a:cubicBezTo>
                <a:cubicBezTo>
                  <a:pt x="3508258" y="1882771"/>
                  <a:pt x="3507213" y="1899496"/>
                  <a:pt x="3509156" y="1903524"/>
                </a:cubicBezTo>
                <a:cubicBezTo>
                  <a:pt x="3509066" y="1901449"/>
                  <a:pt x="3509587" y="1893086"/>
                  <a:pt x="3509493" y="1885807"/>
                </a:cubicBezTo>
                <a:close/>
                <a:moveTo>
                  <a:pt x="3509852" y="2094924"/>
                </a:moveTo>
                <a:lnTo>
                  <a:pt x="3508223" y="2091910"/>
                </a:lnTo>
                <a:cubicBezTo>
                  <a:pt x="3506518" y="2095947"/>
                  <a:pt x="3510262" y="2095686"/>
                  <a:pt x="3506687" y="2099858"/>
                </a:cubicBezTo>
                <a:cubicBezTo>
                  <a:pt x="3503112" y="2104025"/>
                  <a:pt x="3500733" y="2092433"/>
                  <a:pt x="3499029" y="2096470"/>
                </a:cubicBezTo>
                <a:cubicBezTo>
                  <a:pt x="3499029" y="2096470"/>
                  <a:pt x="3499199" y="2100381"/>
                  <a:pt x="3499199" y="2100381"/>
                </a:cubicBezTo>
                <a:lnTo>
                  <a:pt x="3508744" y="2102184"/>
                </a:lnTo>
                <a:close/>
                <a:moveTo>
                  <a:pt x="3510573" y="1936717"/>
                </a:moveTo>
                <a:cubicBezTo>
                  <a:pt x="3511743" y="1922921"/>
                  <a:pt x="3506457" y="1923290"/>
                  <a:pt x="3506654" y="1927848"/>
                </a:cubicBezTo>
                <a:cubicBezTo>
                  <a:pt x="3508614" y="1932282"/>
                  <a:pt x="3508811" y="1936840"/>
                  <a:pt x="3510573" y="1936717"/>
                </a:cubicBezTo>
                <a:close/>
                <a:moveTo>
                  <a:pt x="3510807" y="1571909"/>
                </a:moveTo>
                <a:lnTo>
                  <a:pt x="3510258" y="1579879"/>
                </a:lnTo>
                <a:cubicBezTo>
                  <a:pt x="3509158" y="1580974"/>
                  <a:pt x="3507739" y="1580054"/>
                  <a:pt x="3507652" y="1578022"/>
                </a:cubicBezTo>
                <a:lnTo>
                  <a:pt x="3510088" y="1571855"/>
                </a:lnTo>
                <a:close/>
                <a:moveTo>
                  <a:pt x="3513167" y="1914985"/>
                </a:moveTo>
                <a:cubicBezTo>
                  <a:pt x="3511066" y="1907295"/>
                  <a:pt x="3509642" y="1915231"/>
                  <a:pt x="3507880" y="1915354"/>
                </a:cubicBezTo>
                <a:cubicBezTo>
                  <a:pt x="3507000" y="1915416"/>
                  <a:pt x="3507020" y="1915904"/>
                  <a:pt x="3507514" y="1916482"/>
                </a:cubicBezTo>
                <a:cubicBezTo>
                  <a:pt x="3508999" y="1918215"/>
                  <a:pt x="3514741" y="1920753"/>
                  <a:pt x="3513167" y="1914985"/>
                </a:cubicBezTo>
                <a:close/>
                <a:moveTo>
                  <a:pt x="3513236" y="1834422"/>
                </a:moveTo>
                <a:cubicBezTo>
                  <a:pt x="3511932" y="1846740"/>
                  <a:pt x="3504252" y="1839121"/>
                  <a:pt x="3500413" y="1835317"/>
                </a:cubicBezTo>
                <a:cubicBezTo>
                  <a:pt x="3501542" y="1818933"/>
                  <a:pt x="3507741" y="1834805"/>
                  <a:pt x="3513236" y="1834422"/>
                </a:cubicBezTo>
                <a:close/>
                <a:moveTo>
                  <a:pt x="3516209" y="1715295"/>
                </a:moveTo>
                <a:cubicBezTo>
                  <a:pt x="3513887" y="1707622"/>
                  <a:pt x="3510093" y="1711804"/>
                  <a:pt x="3508280" y="1715848"/>
                </a:cubicBezTo>
                <a:cubicBezTo>
                  <a:pt x="3510263" y="1715711"/>
                  <a:pt x="3510263" y="1715711"/>
                  <a:pt x="3508449" y="1719759"/>
                </a:cubicBezTo>
                <a:cubicBezTo>
                  <a:pt x="3512074" y="1711665"/>
                  <a:pt x="3514564" y="1723250"/>
                  <a:pt x="3516209" y="1715295"/>
                </a:cubicBezTo>
                <a:close/>
                <a:moveTo>
                  <a:pt x="3519026" y="1780402"/>
                </a:moveTo>
                <a:cubicBezTo>
                  <a:pt x="3516971" y="1780546"/>
                  <a:pt x="3512663" y="1776279"/>
                  <a:pt x="3512860" y="1780833"/>
                </a:cubicBezTo>
                <a:cubicBezTo>
                  <a:pt x="3515112" y="1785248"/>
                  <a:pt x="3513057" y="1785392"/>
                  <a:pt x="3513254" y="1789950"/>
                </a:cubicBezTo>
                <a:cubicBezTo>
                  <a:pt x="3515309" y="1789806"/>
                  <a:pt x="3517169" y="1785105"/>
                  <a:pt x="3519026" y="1780402"/>
                </a:cubicBezTo>
                <a:close/>
                <a:moveTo>
                  <a:pt x="3519679" y="1981397"/>
                </a:moveTo>
                <a:cubicBezTo>
                  <a:pt x="3516153" y="1981643"/>
                  <a:pt x="3516492" y="1989455"/>
                  <a:pt x="3514900" y="1993489"/>
                </a:cubicBezTo>
                <a:cubicBezTo>
                  <a:pt x="3516830" y="1997273"/>
                  <a:pt x="3518254" y="1989332"/>
                  <a:pt x="3519679" y="1981397"/>
                </a:cubicBezTo>
                <a:close/>
                <a:moveTo>
                  <a:pt x="3521110" y="1792833"/>
                </a:moveTo>
                <a:lnTo>
                  <a:pt x="3521051" y="1792473"/>
                </a:lnTo>
                <a:lnTo>
                  <a:pt x="3520985" y="1792807"/>
                </a:lnTo>
                <a:close/>
                <a:moveTo>
                  <a:pt x="3521469" y="1801135"/>
                </a:moveTo>
                <a:cubicBezTo>
                  <a:pt x="3520839" y="1798055"/>
                  <a:pt x="3520625" y="1795988"/>
                  <a:pt x="3520653" y="1794489"/>
                </a:cubicBezTo>
                <a:lnTo>
                  <a:pt x="3520985" y="1792807"/>
                </a:lnTo>
                <a:lnTo>
                  <a:pt x="3517348" y="1792053"/>
                </a:lnTo>
                <a:cubicBezTo>
                  <a:pt x="3516109" y="1792139"/>
                  <a:pt x="3515164" y="1793246"/>
                  <a:pt x="3515343" y="1797399"/>
                </a:cubicBezTo>
                <a:cubicBezTo>
                  <a:pt x="3515524" y="1801550"/>
                  <a:pt x="3519307" y="1797122"/>
                  <a:pt x="3521469" y="1801135"/>
                </a:cubicBezTo>
                <a:close/>
                <a:moveTo>
                  <a:pt x="3521597" y="1934657"/>
                </a:moveTo>
                <a:cubicBezTo>
                  <a:pt x="3519761" y="1934785"/>
                  <a:pt x="3521419" y="1930533"/>
                  <a:pt x="3521241" y="1926409"/>
                </a:cubicBezTo>
                <a:cubicBezTo>
                  <a:pt x="3515910" y="1930917"/>
                  <a:pt x="3513717" y="1922799"/>
                  <a:pt x="3512416" y="1935298"/>
                </a:cubicBezTo>
                <a:cubicBezTo>
                  <a:pt x="3512416" y="1935298"/>
                  <a:pt x="3514252" y="1935170"/>
                  <a:pt x="3514431" y="1939293"/>
                </a:cubicBezTo>
                <a:cubicBezTo>
                  <a:pt x="3515732" y="1926794"/>
                  <a:pt x="3521954" y="1942905"/>
                  <a:pt x="3521597" y="1934657"/>
                </a:cubicBezTo>
                <a:close/>
                <a:moveTo>
                  <a:pt x="3522489" y="1955274"/>
                </a:moveTo>
                <a:cubicBezTo>
                  <a:pt x="3522847" y="1963522"/>
                  <a:pt x="3515323" y="1959911"/>
                  <a:pt x="3513665" y="1964163"/>
                </a:cubicBezTo>
                <a:cubicBezTo>
                  <a:pt x="3512951" y="1947669"/>
                  <a:pt x="3518996" y="1959654"/>
                  <a:pt x="3522489" y="1955274"/>
                </a:cubicBezTo>
                <a:close/>
                <a:moveTo>
                  <a:pt x="3522733" y="1784392"/>
                </a:moveTo>
                <a:cubicBezTo>
                  <a:pt x="3518947" y="1788817"/>
                  <a:pt x="3522014" y="1767790"/>
                  <a:pt x="3518408" y="1776369"/>
                </a:cubicBezTo>
                <a:cubicBezTo>
                  <a:pt x="3518588" y="1780519"/>
                  <a:pt x="3519174" y="1782560"/>
                  <a:pt x="3519759" y="1784601"/>
                </a:cubicBezTo>
                <a:lnTo>
                  <a:pt x="3521051" y="1792473"/>
                </a:lnTo>
                <a:lnTo>
                  <a:pt x="3521290" y="1791258"/>
                </a:lnTo>
                <a:cubicBezTo>
                  <a:pt x="3521966" y="1789650"/>
                  <a:pt x="3522912" y="1788544"/>
                  <a:pt x="3522733" y="1784392"/>
                </a:cubicBezTo>
                <a:close/>
                <a:moveTo>
                  <a:pt x="3523314" y="1634474"/>
                </a:moveTo>
                <a:cubicBezTo>
                  <a:pt x="3521890" y="1642409"/>
                  <a:pt x="3514504" y="1635089"/>
                  <a:pt x="3513250" y="1646931"/>
                </a:cubicBezTo>
                <a:cubicBezTo>
                  <a:pt x="3518536" y="1646562"/>
                  <a:pt x="3523652" y="1642287"/>
                  <a:pt x="3523314" y="1634474"/>
                </a:cubicBezTo>
                <a:close/>
                <a:moveTo>
                  <a:pt x="3526976" y="1800750"/>
                </a:moveTo>
                <a:cubicBezTo>
                  <a:pt x="3526637" y="1792934"/>
                  <a:pt x="3526637" y="1792934"/>
                  <a:pt x="3526300" y="1785121"/>
                </a:cubicBezTo>
                <a:cubicBezTo>
                  <a:pt x="3522606" y="1781461"/>
                  <a:pt x="3526976" y="1800750"/>
                  <a:pt x="3523452" y="1800996"/>
                </a:cubicBezTo>
                <a:cubicBezTo>
                  <a:pt x="3523283" y="1797086"/>
                  <a:pt x="3521520" y="1797209"/>
                  <a:pt x="3521690" y="1801118"/>
                </a:cubicBezTo>
                <a:cubicBezTo>
                  <a:pt x="3523620" y="1804902"/>
                  <a:pt x="3524460" y="1803862"/>
                  <a:pt x="3525057" y="1802352"/>
                </a:cubicBezTo>
                <a:cubicBezTo>
                  <a:pt x="3525654" y="1800842"/>
                  <a:pt x="3526010" y="1798854"/>
                  <a:pt x="3526976" y="1800750"/>
                </a:cubicBezTo>
                <a:close/>
                <a:moveTo>
                  <a:pt x="3527113" y="1857907"/>
                </a:moveTo>
                <a:cubicBezTo>
                  <a:pt x="3527288" y="1861972"/>
                  <a:pt x="3525457" y="1862099"/>
                  <a:pt x="3525457" y="1862099"/>
                </a:cubicBezTo>
                <a:cubicBezTo>
                  <a:pt x="3521969" y="1866420"/>
                  <a:pt x="3521090" y="1846100"/>
                  <a:pt x="3515771" y="1850549"/>
                </a:cubicBezTo>
                <a:cubicBezTo>
                  <a:pt x="3517428" y="1846356"/>
                  <a:pt x="3519259" y="1846228"/>
                  <a:pt x="3519083" y="1842163"/>
                </a:cubicBezTo>
                <a:cubicBezTo>
                  <a:pt x="3522922" y="1845972"/>
                  <a:pt x="3519786" y="1858419"/>
                  <a:pt x="3527113" y="1857907"/>
                </a:cubicBezTo>
                <a:close/>
                <a:moveTo>
                  <a:pt x="3528559" y="1592311"/>
                </a:moveTo>
                <a:cubicBezTo>
                  <a:pt x="3524045" y="1579891"/>
                  <a:pt x="3520560" y="1591277"/>
                  <a:pt x="3523406" y="1593864"/>
                </a:cubicBezTo>
                <a:cubicBezTo>
                  <a:pt x="3524355" y="1594728"/>
                  <a:pt x="3526007" y="1594613"/>
                  <a:pt x="3528559" y="1592311"/>
                </a:cubicBezTo>
                <a:close/>
                <a:moveTo>
                  <a:pt x="3530424" y="1849525"/>
                </a:moveTo>
                <a:cubicBezTo>
                  <a:pt x="3526937" y="1853842"/>
                  <a:pt x="3524754" y="1845844"/>
                  <a:pt x="3522922" y="1845972"/>
                </a:cubicBezTo>
                <a:cubicBezTo>
                  <a:pt x="3522922" y="1845972"/>
                  <a:pt x="3524754" y="1845844"/>
                  <a:pt x="3524578" y="1841779"/>
                </a:cubicBezTo>
                <a:lnTo>
                  <a:pt x="3520884" y="1837729"/>
                </a:lnTo>
                <a:lnTo>
                  <a:pt x="3520738" y="1837970"/>
                </a:lnTo>
                <a:lnTo>
                  <a:pt x="3520569" y="1837385"/>
                </a:lnTo>
                <a:lnTo>
                  <a:pt x="3516712" y="1833157"/>
                </a:lnTo>
                <a:cubicBezTo>
                  <a:pt x="3516321" y="1831401"/>
                  <a:pt x="3516222" y="1829115"/>
                  <a:pt x="3516547" y="1826035"/>
                </a:cubicBezTo>
                <a:cubicBezTo>
                  <a:pt x="3517463" y="1825971"/>
                  <a:pt x="3518009" y="1827972"/>
                  <a:pt x="3518577" y="1830480"/>
                </a:cubicBezTo>
                <a:lnTo>
                  <a:pt x="3520569" y="1837385"/>
                </a:lnTo>
                <a:lnTo>
                  <a:pt x="3520884" y="1837729"/>
                </a:lnTo>
                <a:lnTo>
                  <a:pt x="3523310" y="1833716"/>
                </a:lnTo>
                <a:cubicBezTo>
                  <a:pt x="3524226" y="1833652"/>
                  <a:pt x="3525142" y="1833588"/>
                  <a:pt x="3525882" y="1829461"/>
                </a:cubicBezTo>
                <a:cubicBezTo>
                  <a:pt x="3528240" y="1841523"/>
                  <a:pt x="3526410" y="1841651"/>
                  <a:pt x="3524402" y="1837714"/>
                </a:cubicBezTo>
                <a:cubicBezTo>
                  <a:pt x="3524929" y="1849909"/>
                  <a:pt x="3529896" y="1837331"/>
                  <a:pt x="3530424" y="1849525"/>
                </a:cubicBezTo>
                <a:close/>
                <a:moveTo>
                  <a:pt x="3531134" y="1585409"/>
                </a:moveTo>
                <a:lnTo>
                  <a:pt x="3529708" y="1576065"/>
                </a:lnTo>
                <a:lnTo>
                  <a:pt x="3529632" y="1576488"/>
                </a:lnTo>
                <a:cubicBezTo>
                  <a:pt x="3528805" y="1578584"/>
                  <a:pt x="3527976" y="1580680"/>
                  <a:pt x="3528153" y="1584745"/>
                </a:cubicBezTo>
                <a:close/>
                <a:moveTo>
                  <a:pt x="3532896" y="1928699"/>
                </a:moveTo>
                <a:lnTo>
                  <a:pt x="3531587" y="1927164"/>
                </a:lnTo>
                <a:cubicBezTo>
                  <a:pt x="3531230" y="1924005"/>
                  <a:pt x="3531047" y="1919773"/>
                  <a:pt x="3530074" y="1917719"/>
                </a:cubicBezTo>
                <a:cubicBezTo>
                  <a:pt x="3529284" y="1919897"/>
                  <a:pt x="3529179" y="1922557"/>
                  <a:pt x="3529456" y="1925125"/>
                </a:cubicBezTo>
                <a:cubicBezTo>
                  <a:pt x="3529871" y="1928975"/>
                  <a:pt x="3531147" y="1932617"/>
                  <a:pt x="3532268" y="1934105"/>
                </a:cubicBezTo>
                <a:lnTo>
                  <a:pt x="3532665" y="1933272"/>
                </a:lnTo>
                <a:close/>
                <a:moveTo>
                  <a:pt x="3535744" y="1845077"/>
                </a:moveTo>
                <a:cubicBezTo>
                  <a:pt x="3535744" y="1845077"/>
                  <a:pt x="3534088" y="1849270"/>
                  <a:pt x="3534264" y="1853330"/>
                </a:cubicBezTo>
                <a:cubicBezTo>
                  <a:pt x="3532432" y="1853458"/>
                  <a:pt x="3530600" y="1853586"/>
                  <a:pt x="3530073" y="1841395"/>
                </a:cubicBezTo>
                <a:cubicBezTo>
                  <a:pt x="3532080" y="1845333"/>
                  <a:pt x="3533911" y="1845205"/>
                  <a:pt x="3535744" y="1845077"/>
                </a:cubicBezTo>
                <a:close/>
                <a:moveTo>
                  <a:pt x="3538812" y="1811547"/>
                </a:moveTo>
                <a:lnTo>
                  <a:pt x="3538224" y="1815636"/>
                </a:lnTo>
                <a:lnTo>
                  <a:pt x="3538678" y="1814195"/>
                </a:lnTo>
                <a:close/>
                <a:moveTo>
                  <a:pt x="3540209" y="1783881"/>
                </a:moveTo>
                <a:lnTo>
                  <a:pt x="3537380" y="1783368"/>
                </a:lnTo>
                <a:cubicBezTo>
                  <a:pt x="3536095" y="1783458"/>
                  <a:pt x="3535110" y="1784506"/>
                  <a:pt x="3535279" y="1788412"/>
                </a:cubicBezTo>
                <a:cubicBezTo>
                  <a:pt x="3536223" y="1786388"/>
                  <a:pt x="3537848" y="1788233"/>
                  <a:pt x="3539175" y="1789121"/>
                </a:cubicBezTo>
                <a:lnTo>
                  <a:pt x="3539944" y="1789124"/>
                </a:lnTo>
                <a:close/>
                <a:moveTo>
                  <a:pt x="3540888" y="1770443"/>
                </a:moveTo>
                <a:lnTo>
                  <a:pt x="3539738" y="1747687"/>
                </a:lnTo>
                <a:lnTo>
                  <a:pt x="3536842" y="1743102"/>
                </a:lnTo>
                <a:lnTo>
                  <a:pt x="3539374" y="1740478"/>
                </a:lnTo>
                <a:lnTo>
                  <a:pt x="3538450" y="1722176"/>
                </a:lnTo>
                <a:lnTo>
                  <a:pt x="3535524" y="1712623"/>
                </a:lnTo>
                <a:cubicBezTo>
                  <a:pt x="3533516" y="1708687"/>
                  <a:pt x="3531509" y="1704751"/>
                  <a:pt x="3531245" y="1698656"/>
                </a:cubicBezTo>
                <a:cubicBezTo>
                  <a:pt x="3529413" y="1698784"/>
                  <a:pt x="3524093" y="1703232"/>
                  <a:pt x="3523917" y="1699167"/>
                </a:cubicBezTo>
                <a:cubicBezTo>
                  <a:pt x="3525750" y="1699040"/>
                  <a:pt x="3525222" y="1686850"/>
                  <a:pt x="3527054" y="1686721"/>
                </a:cubicBezTo>
                <a:cubicBezTo>
                  <a:pt x="3525046" y="1682784"/>
                  <a:pt x="3523038" y="1678848"/>
                  <a:pt x="3519551" y="1683168"/>
                </a:cubicBezTo>
                <a:cubicBezTo>
                  <a:pt x="3519199" y="1675043"/>
                  <a:pt x="3521031" y="1674915"/>
                  <a:pt x="3519024" y="1670978"/>
                </a:cubicBezTo>
                <a:cubicBezTo>
                  <a:pt x="3511872" y="1675554"/>
                  <a:pt x="3502890" y="1680254"/>
                  <a:pt x="3494859" y="1664511"/>
                </a:cubicBezTo>
                <a:cubicBezTo>
                  <a:pt x="3495987" y="1648126"/>
                  <a:pt x="3501836" y="1655873"/>
                  <a:pt x="3505146" y="1647487"/>
                </a:cubicBezTo>
                <a:cubicBezTo>
                  <a:pt x="3501308" y="1643682"/>
                  <a:pt x="3508810" y="1647231"/>
                  <a:pt x="3506802" y="1643299"/>
                </a:cubicBezTo>
                <a:cubicBezTo>
                  <a:pt x="3504970" y="1643427"/>
                  <a:pt x="3504267" y="1627172"/>
                  <a:pt x="3505923" y="1622979"/>
                </a:cubicBezTo>
                <a:cubicBezTo>
                  <a:pt x="3507755" y="1622852"/>
                  <a:pt x="3509762" y="1626788"/>
                  <a:pt x="3510289" y="1638979"/>
                </a:cubicBezTo>
                <a:cubicBezTo>
                  <a:pt x="3512121" y="1638851"/>
                  <a:pt x="3513953" y="1638723"/>
                  <a:pt x="3513602" y="1630597"/>
                </a:cubicBezTo>
                <a:cubicBezTo>
                  <a:pt x="3508282" y="1635042"/>
                  <a:pt x="3511066" y="1614469"/>
                  <a:pt x="3511066" y="1614469"/>
                </a:cubicBezTo>
                <a:cubicBezTo>
                  <a:pt x="3509411" y="1618658"/>
                  <a:pt x="3509586" y="1622723"/>
                  <a:pt x="3507755" y="1622852"/>
                </a:cubicBezTo>
                <a:cubicBezTo>
                  <a:pt x="3507052" y="1606595"/>
                  <a:pt x="3504091" y="1623108"/>
                  <a:pt x="3502612" y="1631364"/>
                </a:cubicBezTo>
                <a:cubicBezTo>
                  <a:pt x="3498596" y="1623490"/>
                  <a:pt x="3490318" y="1644450"/>
                  <a:pt x="3485775" y="1624385"/>
                </a:cubicBezTo>
                <a:cubicBezTo>
                  <a:pt x="3487431" y="1620192"/>
                  <a:pt x="3489263" y="1620064"/>
                  <a:pt x="3492924" y="1619809"/>
                </a:cubicBezTo>
                <a:cubicBezTo>
                  <a:pt x="3492397" y="1607618"/>
                  <a:pt x="3494053" y="1603430"/>
                  <a:pt x="3497541" y="1599110"/>
                </a:cubicBezTo>
                <a:cubicBezTo>
                  <a:pt x="3499549" y="1603047"/>
                  <a:pt x="3497717" y="1603174"/>
                  <a:pt x="3498069" y="1611300"/>
                </a:cubicBezTo>
                <a:cubicBezTo>
                  <a:pt x="3499310" y="1608156"/>
                  <a:pt x="3501286" y="1598082"/>
                  <a:pt x="3503265" y="1600045"/>
                </a:cubicBezTo>
                <a:lnTo>
                  <a:pt x="3505127" y="1606408"/>
                </a:lnTo>
                <a:lnTo>
                  <a:pt x="3508487" y="1597326"/>
                </a:lnTo>
                <a:cubicBezTo>
                  <a:pt x="3510514" y="1591071"/>
                  <a:pt x="3512582" y="1585832"/>
                  <a:pt x="3515330" y="1585640"/>
                </a:cubicBezTo>
                <a:cubicBezTo>
                  <a:pt x="3513323" y="1581703"/>
                  <a:pt x="3513146" y="1577638"/>
                  <a:pt x="3512971" y="1573573"/>
                </a:cubicBezTo>
                <a:lnTo>
                  <a:pt x="3515180" y="1571054"/>
                </a:lnTo>
                <a:lnTo>
                  <a:pt x="3518211" y="1569576"/>
                </a:lnTo>
                <a:cubicBezTo>
                  <a:pt x="3518211" y="1569576"/>
                  <a:pt x="3518211" y="1581599"/>
                  <a:pt x="3522807" y="1577590"/>
                </a:cubicBezTo>
                <a:cubicBezTo>
                  <a:pt x="3525103" y="1577590"/>
                  <a:pt x="3525103" y="1573585"/>
                  <a:pt x="3527402" y="1569576"/>
                </a:cubicBezTo>
                <a:lnTo>
                  <a:pt x="3528802" y="1570127"/>
                </a:lnTo>
                <a:lnTo>
                  <a:pt x="3506767" y="1425751"/>
                </a:lnTo>
                <a:lnTo>
                  <a:pt x="3501630" y="1427299"/>
                </a:lnTo>
                <a:lnTo>
                  <a:pt x="3504132" y="1416299"/>
                </a:lnTo>
                <a:lnTo>
                  <a:pt x="3504825" y="1413273"/>
                </a:lnTo>
                <a:lnTo>
                  <a:pt x="3488343" y="1349175"/>
                </a:lnTo>
                <a:lnTo>
                  <a:pt x="3476841" y="1353185"/>
                </a:lnTo>
                <a:cubicBezTo>
                  <a:pt x="3476841" y="1341166"/>
                  <a:pt x="3476841" y="1337156"/>
                  <a:pt x="3472245" y="1337157"/>
                </a:cubicBezTo>
                <a:cubicBezTo>
                  <a:pt x="3472245" y="1333150"/>
                  <a:pt x="3473393" y="1333150"/>
                  <a:pt x="3474256" y="1332649"/>
                </a:cubicBezTo>
                <a:lnTo>
                  <a:pt x="3474492" y="1332203"/>
                </a:lnTo>
                <a:lnTo>
                  <a:pt x="3476919" y="1338326"/>
                </a:lnTo>
                <a:cubicBezTo>
                  <a:pt x="3478194" y="1337136"/>
                  <a:pt x="3479325" y="1332648"/>
                  <a:pt x="3479039" y="1326055"/>
                </a:cubicBezTo>
                <a:lnTo>
                  <a:pt x="3475031" y="1329802"/>
                </a:lnTo>
                <a:lnTo>
                  <a:pt x="3474541" y="1325134"/>
                </a:lnTo>
                <a:cubicBezTo>
                  <a:pt x="3474541" y="1325134"/>
                  <a:pt x="3474541" y="1325134"/>
                  <a:pt x="3474541" y="1321129"/>
                </a:cubicBezTo>
                <a:cubicBezTo>
                  <a:pt x="3472245" y="1321129"/>
                  <a:pt x="3469945" y="1321129"/>
                  <a:pt x="3469945" y="1325134"/>
                </a:cubicBezTo>
                <a:cubicBezTo>
                  <a:pt x="3465349" y="1301091"/>
                  <a:pt x="3437770" y="1301091"/>
                  <a:pt x="3451562" y="1265025"/>
                </a:cubicBezTo>
                <a:cubicBezTo>
                  <a:pt x="3453858" y="1265025"/>
                  <a:pt x="3458454" y="1261021"/>
                  <a:pt x="3460753" y="1265025"/>
                </a:cubicBezTo>
                <a:cubicBezTo>
                  <a:pt x="3461328" y="1261018"/>
                  <a:pt x="3462334" y="1259014"/>
                  <a:pt x="3463555" y="1258075"/>
                </a:cubicBezTo>
                <a:lnTo>
                  <a:pt x="3464873" y="1257894"/>
                </a:lnTo>
                <a:lnTo>
                  <a:pt x="3463114" y="1251056"/>
                </a:lnTo>
                <a:lnTo>
                  <a:pt x="3461938" y="1251315"/>
                </a:lnTo>
                <a:cubicBezTo>
                  <a:pt x="3460753" y="1252253"/>
                  <a:pt x="3459603" y="1254006"/>
                  <a:pt x="3458454" y="1257011"/>
                </a:cubicBezTo>
                <a:cubicBezTo>
                  <a:pt x="3459603" y="1246994"/>
                  <a:pt x="3458454" y="1241986"/>
                  <a:pt x="3457592" y="1238480"/>
                </a:cubicBezTo>
                <a:lnTo>
                  <a:pt x="3457928" y="1234776"/>
                </a:lnTo>
                <a:lnTo>
                  <a:pt x="3453363" y="1222306"/>
                </a:lnTo>
                <a:lnTo>
                  <a:pt x="3449262" y="1216941"/>
                </a:lnTo>
                <a:lnTo>
                  <a:pt x="3449263" y="1211101"/>
                </a:lnTo>
                <a:lnTo>
                  <a:pt x="3401757" y="1081307"/>
                </a:lnTo>
                <a:lnTo>
                  <a:pt x="3344779" y="963027"/>
                </a:lnTo>
                <a:lnTo>
                  <a:pt x="3343543" y="964484"/>
                </a:lnTo>
                <a:cubicBezTo>
                  <a:pt x="3343543" y="960479"/>
                  <a:pt x="3341247" y="960479"/>
                  <a:pt x="3341247" y="960479"/>
                </a:cubicBezTo>
                <a:lnTo>
                  <a:pt x="3341990" y="957237"/>
                </a:lnTo>
                <a:lnTo>
                  <a:pt x="3341603" y="956435"/>
                </a:lnTo>
                <a:lnTo>
                  <a:pt x="3341290" y="959412"/>
                </a:lnTo>
                <a:cubicBezTo>
                  <a:pt x="3340671" y="962230"/>
                  <a:pt x="3339809" y="964484"/>
                  <a:pt x="3338946" y="964484"/>
                </a:cubicBezTo>
                <a:cubicBezTo>
                  <a:pt x="3338946" y="952465"/>
                  <a:pt x="3338946" y="952465"/>
                  <a:pt x="3338946" y="952465"/>
                </a:cubicBezTo>
                <a:lnTo>
                  <a:pt x="3339351" y="951759"/>
                </a:lnTo>
                <a:lnTo>
                  <a:pt x="3327204" y="926545"/>
                </a:lnTo>
                <a:lnTo>
                  <a:pt x="3325842" y="924301"/>
                </a:lnTo>
                <a:lnTo>
                  <a:pt x="3323798" y="926027"/>
                </a:lnTo>
                <a:cubicBezTo>
                  <a:pt x="3322033" y="926543"/>
                  <a:pt x="3319986" y="926919"/>
                  <a:pt x="3318262" y="928423"/>
                </a:cubicBezTo>
                <a:cubicBezTo>
                  <a:pt x="3315964" y="936436"/>
                  <a:pt x="3318262" y="928423"/>
                  <a:pt x="3320560" y="936437"/>
                </a:cubicBezTo>
                <a:cubicBezTo>
                  <a:pt x="3320560" y="940444"/>
                  <a:pt x="3320560" y="944451"/>
                  <a:pt x="3319986" y="947456"/>
                </a:cubicBezTo>
                <a:lnTo>
                  <a:pt x="3318063" y="949851"/>
                </a:lnTo>
                <a:lnTo>
                  <a:pt x="3317976" y="950461"/>
                </a:lnTo>
                <a:cubicBezTo>
                  <a:pt x="3317688" y="951463"/>
                  <a:pt x="3317114" y="952465"/>
                  <a:pt x="3315964" y="952466"/>
                </a:cubicBezTo>
                <a:lnTo>
                  <a:pt x="3318063" y="949851"/>
                </a:lnTo>
                <a:lnTo>
                  <a:pt x="3318262" y="948456"/>
                </a:lnTo>
                <a:cubicBezTo>
                  <a:pt x="3306771" y="940442"/>
                  <a:pt x="3299876" y="952466"/>
                  <a:pt x="3295281" y="944451"/>
                </a:cubicBezTo>
                <a:cubicBezTo>
                  <a:pt x="3295281" y="928423"/>
                  <a:pt x="3295281" y="928423"/>
                  <a:pt x="3295281" y="928423"/>
                </a:cubicBezTo>
                <a:lnTo>
                  <a:pt x="3293384" y="930773"/>
                </a:lnTo>
                <a:lnTo>
                  <a:pt x="3291236" y="928491"/>
                </a:lnTo>
                <a:lnTo>
                  <a:pt x="3286123" y="927959"/>
                </a:lnTo>
                <a:lnTo>
                  <a:pt x="3286698" y="920218"/>
                </a:lnTo>
                <a:cubicBezTo>
                  <a:pt x="3286374" y="915145"/>
                  <a:pt x="3283789" y="917399"/>
                  <a:pt x="3283789" y="908385"/>
                </a:cubicBezTo>
                <a:cubicBezTo>
                  <a:pt x="3284939" y="910388"/>
                  <a:pt x="3286088" y="913393"/>
                  <a:pt x="3287524" y="916397"/>
                </a:cubicBezTo>
                <a:lnTo>
                  <a:pt x="3290307" y="920486"/>
                </a:lnTo>
                <a:lnTo>
                  <a:pt x="3289878" y="924080"/>
                </a:lnTo>
                <a:cubicBezTo>
                  <a:pt x="3294427" y="920231"/>
                  <a:pt x="3296702" y="927929"/>
                  <a:pt x="3298978" y="931778"/>
                </a:cubicBezTo>
                <a:cubicBezTo>
                  <a:pt x="3298979" y="924080"/>
                  <a:pt x="3296702" y="924080"/>
                  <a:pt x="3298979" y="920231"/>
                </a:cubicBezTo>
                <a:lnTo>
                  <a:pt x="3297552" y="920257"/>
                </a:lnTo>
                <a:lnTo>
                  <a:pt x="3296143" y="912893"/>
                </a:lnTo>
                <a:cubicBezTo>
                  <a:pt x="3295281" y="910389"/>
                  <a:pt x="3294130" y="908385"/>
                  <a:pt x="3292981" y="908385"/>
                </a:cubicBezTo>
                <a:cubicBezTo>
                  <a:pt x="3292981" y="908385"/>
                  <a:pt x="3295281" y="912390"/>
                  <a:pt x="3292981" y="916399"/>
                </a:cubicBezTo>
                <a:cubicBezTo>
                  <a:pt x="3292981" y="916399"/>
                  <a:pt x="3290684" y="912390"/>
                  <a:pt x="3288385" y="912390"/>
                </a:cubicBezTo>
                <a:cubicBezTo>
                  <a:pt x="3288385" y="904376"/>
                  <a:pt x="3292981" y="908385"/>
                  <a:pt x="3290684" y="900371"/>
                </a:cubicBezTo>
                <a:cubicBezTo>
                  <a:pt x="3290684" y="892357"/>
                  <a:pt x="3286089" y="904375"/>
                  <a:pt x="3286089" y="896362"/>
                </a:cubicBezTo>
                <a:cubicBezTo>
                  <a:pt x="3286089" y="888348"/>
                  <a:pt x="3292981" y="896362"/>
                  <a:pt x="3292981" y="880334"/>
                </a:cubicBezTo>
                <a:cubicBezTo>
                  <a:pt x="3295281" y="880334"/>
                  <a:pt x="3295281" y="884343"/>
                  <a:pt x="3299876" y="884343"/>
                </a:cubicBezTo>
                <a:lnTo>
                  <a:pt x="3298526" y="879338"/>
                </a:lnTo>
                <a:lnTo>
                  <a:pt x="3296532" y="876056"/>
                </a:lnTo>
                <a:lnTo>
                  <a:pt x="3295281" y="876329"/>
                </a:lnTo>
                <a:lnTo>
                  <a:pt x="3294630" y="872925"/>
                </a:lnTo>
                <a:lnTo>
                  <a:pt x="3238523" y="780571"/>
                </a:lnTo>
                <a:cubicBezTo>
                  <a:pt x="3111259" y="592195"/>
                  <a:pt x="2948692" y="429628"/>
                  <a:pt x="2760315" y="302363"/>
                </a:cubicBezTo>
                <a:lnTo>
                  <a:pt x="2644438" y="231966"/>
                </a:lnTo>
                <a:lnTo>
                  <a:pt x="2636024" y="234513"/>
                </a:lnTo>
                <a:cubicBezTo>
                  <a:pt x="2630836" y="234020"/>
                  <a:pt x="2625265" y="233033"/>
                  <a:pt x="2620461" y="235569"/>
                </a:cubicBezTo>
                <a:lnTo>
                  <a:pt x="2614040" y="244104"/>
                </a:lnTo>
                <a:lnTo>
                  <a:pt x="2613563" y="244502"/>
                </a:lnTo>
                <a:cubicBezTo>
                  <a:pt x="2609723" y="240696"/>
                  <a:pt x="2609196" y="228506"/>
                  <a:pt x="2606661" y="212379"/>
                </a:cubicBezTo>
                <a:cubicBezTo>
                  <a:pt x="2607364" y="228634"/>
                  <a:pt x="2600036" y="229145"/>
                  <a:pt x="2597854" y="221144"/>
                </a:cubicBezTo>
                <a:cubicBezTo>
                  <a:pt x="2595847" y="217207"/>
                  <a:pt x="2597679" y="217079"/>
                  <a:pt x="2597503" y="213018"/>
                </a:cubicBezTo>
                <a:cubicBezTo>
                  <a:pt x="2595319" y="205016"/>
                  <a:pt x="2594543" y="229529"/>
                  <a:pt x="2592183" y="217463"/>
                </a:cubicBezTo>
                <a:cubicBezTo>
                  <a:pt x="2589999" y="209465"/>
                  <a:pt x="2595671" y="213146"/>
                  <a:pt x="2591831" y="209337"/>
                </a:cubicBezTo>
                <a:cubicBezTo>
                  <a:pt x="2590175" y="213529"/>
                  <a:pt x="2587815" y="201463"/>
                  <a:pt x="2586512" y="213786"/>
                </a:cubicBezTo>
                <a:cubicBezTo>
                  <a:pt x="2584503" y="209849"/>
                  <a:pt x="2584327" y="205785"/>
                  <a:pt x="2584151" y="201719"/>
                </a:cubicBezTo>
                <a:cubicBezTo>
                  <a:pt x="2582848" y="214041"/>
                  <a:pt x="2566364" y="215192"/>
                  <a:pt x="2567314" y="194744"/>
                </a:cubicBezTo>
                <a:cubicBezTo>
                  <a:pt x="2551356" y="208085"/>
                  <a:pt x="2528323" y="185239"/>
                  <a:pt x="2513670" y="186262"/>
                </a:cubicBezTo>
                <a:cubicBezTo>
                  <a:pt x="2513494" y="182198"/>
                  <a:pt x="2513141" y="174072"/>
                  <a:pt x="2514974" y="173944"/>
                </a:cubicBezTo>
                <a:cubicBezTo>
                  <a:pt x="2515062" y="175975"/>
                  <a:pt x="2515652" y="178990"/>
                  <a:pt x="2516404" y="180466"/>
                </a:cubicBezTo>
                <a:lnTo>
                  <a:pt x="2517479" y="181127"/>
                </a:lnTo>
                <a:lnTo>
                  <a:pt x="2518811" y="177749"/>
                </a:lnTo>
                <a:cubicBezTo>
                  <a:pt x="2516982" y="177876"/>
                  <a:pt x="2516806" y="173816"/>
                  <a:pt x="2516630" y="169751"/>
                </a:cubicBezTo>
                <a:cubicBezTo>
                  <a:pt x="2518283" y="165558"/>
                  <a:pt x="2518460" y="169623"/>
                  <a:pt x="2520291" y="169495"/>
                </a:cubicBezTo>
                <a:cubicBezTo>
                  <a:pt x="2520467" y="173560"/>
                  <a:pt x="2518635" y="173688"/>
                  <a:pt x="2518811" y="177749"/>
                </a:cubicBezTo>
                <a:cubicBezTo>
                  <a:pt x="2518442" y="179813"/>
                  <a:pt x="2518028" y="180861"/>
                  <a:pt x="2517613" y="181209"/>
                </a:cubicBezTo>
                <a:lnTo>
                  <a:pt x="2517479" y="181127"/>
                </a:lnTo>
                <a:lnTo>
                  <a:pt x="2517364" y="181417"/>
                </a:lnTo>
                <a:cubicBezTo>
                  <a:pt x="2517158" y="181942"/>
                  <a:pt x="2517158" y="181942"/>
                  <a:pt x="2517158" y="181942"/>
                </a:cubicBezTo>
                <a:cubicBezTo>
                  <a:pt x="2520995" y="185751"/>
                  <a:pt x="2524659" y="185495"/>
                  <a:pt x="2526315" y="181303"/>
                </a:cubicBezTo>
                <a:cubicBezTo>
                  <a:pt x="2524307" y="177366"/>
                  <a:pt x="2524132" y="173305"/>
                  <a:pt x="2522124" y="169368"/>
                </a:cubicBezTo>
                <a:cubicBezTo>
                  <a:pt x="2520115" y="165430"/>
                  <a:pt x="2514622" y="165814"/>
                  <a:pt x="2512790" y="165942"/>
                </a:cubicBezTo>
                <a:cubicBezTo>
                  <a:pt x="2510958" y="166070"/>
                  <a:pt x="2513318" y="178132"/>
                  <a:pt x="2511662" y="182326"/>
                </a:cubicBezTo>
                <a:cubicBezTo>
                  <a:pt x="2510783" y="162009"/>
                  <a:pt x="2507998" y="182581"/>
                  <a:pt x="2505814" y="174583"/>
                </a:cubicBezTo>
                <a:cubicBezTo>
                  <a:pt x="2506554" y="170454"/>
                  <a:pt x="2506334" y="165374"/>
                  <a:pt x="2505745" y="162358"/>
                </a:cubicBezTo>
                <a:lnTo>
                  <a:pt x="2505225" y="161118"/>
                </a:lnTo>
                <a:lnTo>
                  <a:pt x="2504266" y="160656"/>
                </a:lnTo>
                <a:lnTo>
                  <a:pt x="2503455" y="162521"/>
                </a:lnTo>
                <a:cubicBezTo>
                  <a:pt x="2505286" y="162393"/>
                  <a:pt x="2503806" y="170646"/>
                  <a:pt x="2503806" y="170646"/>
                </a:cubicBezTo>
                <a:cubicBezTo>
                  <a:pt x="2502847" y="169694"/>
                  <a:pt x="2501947" y="167464"/>
                  <a:pt x="2501113" y="164783"/>
                </a:cubicBezTo>
                <a:lnTo>
                  <a:pt x="2499378" y="158301"/>
                </a:lnTo>
                <a:lnTo>
                  <a:pt x="2497375" y="157337"/>
                </a:lnTo>
                <a:lnTo>
                  <a:pt x="2497786" y="158839"/>
                </a:lnTo>
                <a:cubicBezTo>
                  <a:pt x="2498313" y="171029"/>
                  <a:pt x="2492289" y="159223"/>
                  <a:pt x="2490457" y="159350"/>
                </a:cubicBezTo>
                <a:cubicBezTo>
                  <a:pt x="2489329" y="175734"/>
                  <a:pt x="2486019" y="184115"/>
                  <a:pt x="2480346" y="180434"/>
                </a:cubicBezTo>
                <a:cubicBezTo>
                  <a:pt x="2484011" y="180178"/>
                  <a:pt x="2482003" y="176246"/>
                  <a:pt x="2481475" y="164055"/>
                </a:cubicBezTo>
                <a:cubicBezTo>
                  <a:pt x="2475980" y="164439"/>
                  <a:pt x="2472491" y="168756"/>
                  <a:pt x="2466646" y="161014"/>
                </a:cubicBezTo>
                <a:cubicBezTo>
                  <a:pt x="2468478" y="160886"/>
                  <a:pt x="2475804" y="160374"/>
                  <a:pt x="2473796" y="156437"/>
                </a:cubicBezTo>
                <a:cubicBezTo>
                  <a:pt x="2468478" y="160886"/>
                  <a:pt x="2467951" y="148695"/>
                  <a:pt x="2469607" y="144502"/>
                </a:cubicBezTo>
                <a:cubicBezTo>
                  <a:pt x="2466119" y="148823"/>
                  <a:pt x="2465591" y="136628"/>
                  <a:pt x="2462455" y="149080"/>
                </a:cubicBezTo>
                <a:cubicBezTo>
                  <a:pt x="2462279" y="145014"/>
                  <a:pt x="2460447" y="145142"/>
                  <a:pt x="2460271" y="141077"/>
                </a:cubicBezTo>
                <a:lnTo>
                  <a:pt x="2460449" y="139548"/>
                </a:lnTo>
                <a:lnTo>
                  <a:pt x="2459580" y="139130"/>
                </a:lnTo>
                <a:cubicBezTo>
                  <a:pt x="2247767" y="49540"/>
                  <a:pt x="2014891" y="0"/>
                  <a:pt x="1770444" y="0"/>
                </a:cubicBezTo>
                <a:lnTo>
                  <a:pt x="1619441" y="7625"/>
                </a:lnTo>
                <a:lnTo>
                  <a:pt x="1618589" y="8266"/>
                </a:lnTo>
                <a:cubicBezTo>
                  <a:pt x="1618764" y="12332"/>
                  <a:pt x="1618940" y="16397"/>
                  <a:pt x="1620769" y="16269"/>
                </a:cubicBezTo>
                <a:cubicBezTo>
                  <a:pt x="1617635" y="28716"/>
                  <a:pt x="1608475" y="29355"/>
                  <a:pt x="1606116" y="17292"/>
                </a:cubicBezTo>
                <a:cubicBezTo>
                  <a:pt x="1601501" y="37991"/>
                  <a:pt x="1587801" y="18571"/>
                  <a:pt x="1580824" y="27207"/>
                </a:cubicBezTo>
                <a:cubicBezTo>
                  <a:pt x="1580297" y="15018"/>
                  <a:pt x="1578642" y="19210"/>
                  <a:pt x="1578993" y="27335"/>
                </a:cubicBezTo>
                <a:cubicBezTo>
                  <a:pt x="1576985" y="23399"/>
                  <a:pt x="1576634" y="15273"/>
                  <a:pt x="1576458" y="11208"/>
                </a:cubicBezTo>
                <a:cubicBezTo>
                  <a:pt x="1573675" y="31784"/>
                  <a:pt x="1563284" y="3978"/>
                  <a:pt x="1562508" y="28486"/>
                </a:cubicBezTo>
                <a:cubicBezTo>
                  <a:pt x="1556311" y="12614"/>
                  <a:pt x="1551166" y="21128"/>
                  <a:pt x="1545494" y="17447"/>
                </a:cubicBezTo>
                <a:cubicBezTo>
                  <a:pt x="1544190" y="29765"/>
                  <a:pt x="1536865" y="30276"/>
                  <a:pt x="1533201" y="30532"/>
                </a:cubicBezTo>
                <a:cubicBezTo>
                  <a:pt x="1533377" y="34598"/>
                  <a:pt x="1535208" y="34470"/>
                  <a:pt x="1535560" y="42595"/>
                </a:cubicBezTo>
                <a:cubicBezTo>
                  <a:pt x="1531720" y="38790"/>
                  <a:pt x="1533904" y="46788"/>
                  <a:pt x="1532248" y="50981"/>
                </a:cubicBezTo>
                <a:cubicBezTo>
                  <a:pt x="1526930" y="55425"/>
                  <a:pt x="1526403" y="43234"/>
                  <a:pt x="1523091" y="51621"/>
                </a:cubicBezTo>
                <a:cubicBezTo>
                  <a:pt x="1524747" y="47427"/>
                  <a:pt x="1522212" y="31299"/>
                  <a:pt x="1522739" y="43490"/>
                </a:cubicBezTo>
                <a:cubicBezTo>
                  <a:pt x="1523443" y="59746"/>
                  <a:pt x="1516290" y="64322"/>
                  <a:pt x="1510621" y="60641"/>
                </a:cubicBezTo>
                <a:cubicBezTo>
                  <a:pt x="1511149" y="72831"/>
                  <a:pt x="1506957" y="60896"/>
                  <a:pt x="1507309" y="69026"/>
                </a:cubicBezTo>
                <a:cubicBezTo>
                  <a:pt x="1507661" y="77152"/>
                  <a:pt x="1509668" y="81089"/>
                  <a:pt x="1511501" y="80961"/>
                </a:cubicBezTo>
                <a:cubicBezTo>
                  <a:pt x="1511501" y="80961"/>
                  <a:pt x="1511324" y="76896"/>
                  <a:pt x="1512980" y="72704"/>
                </a:cubicBezTo>
                <a:cubicBezTo>
                  <a:pt x="1514986" y="76640"/>
                  <a:pt x="1519178" y="88575"/>
                  <a:pt x="1523017" y="92384"/>
                </a:cubicBezTo>
                <a:cubicBezTo>
                  <a:pt x="1519353" y="92640"/>
                  <a:pt x="1517521" y="92768"/>
                  <a:pt x="1517697" y="96833"/>
                </a:cubicBezTo>
                <a:cubicBezTo>
                  <a:pt x="1525026" y="96321"/>
                  <a:pt x="1526682" y="92128"/>
                  <a:pt x="1534007" y="91617"/>
                </a:cubicBezTo>
                <a:cubicBezTo>
                  <a:pt x="1534358" y="99743"/>
                  <a:pt x="1537847" y="95426"/>
                  <a:pt x="1538199" y="103552"/>
                </a:cubicBezTo>
                <a:cubicBezTo>
                  <a:pt x="1540031" y="103423"/>
                  <a:pt x="1541511" y="95171"/>
                  <a:pt x="1543167" y="90977"/>
                </a:cubicBezTo>
                <a:cubicBezTo>
                  <a:pt x="1547356" y="102912"/>
                  <a:pt x="1555988" y="90082"/>
                  <a:pt x="1562187" y="105954"/>
                </a:cubicBezTo>
                <a:cubicBezTo>
                  <a:pt x="1565673" y="101634"/>
                  <a:pt x="1568634" y="85122"/>
                  <a:pt x="1571169" y="101249"/>
                </a:cubicBezTo>
                <a:cubicBezTo>
                  <a:pt x="1574833" y="100994"/>
                  <a:pt x="1574481" y="92869"/>
                  <a:pt x="1576313" y="92741"/>
                </a:cubicBezTo>
                <a:cubicBezTo>
                  <a:pt x="1578142" y="92613"/>
                  <a:pt x="1577017" y="108996"/>
                  <a:pt x="1578846" y="108868"/>
                </a:cubicBezTo>
                <a:cubicBezTo>
                  <a:pt x="1578671" y="104803"/>
                  <a:pt x="1579084" y="103755"/>
                  <a:pt x="1579727" y="102691"/>
                </a:cubicBezTo>
                <a:lnTo>
                  <a:pt x="1580035" y="101834"/>
                </a:lnTo>
                <a:lnTo>
                  <a:pt x="1580552" y="102347"/>
                </a:lnTo>
                <a:cubicBezTo>
                  <a:pt x="1581116" y="103450"/>
                  <a:pt x="1581679" y="104555"/>
                  <a:pt x="1582707" y="104483"/>
                </a:cubicBezTo>
                <a:lnTo>
                  <a:pt x="1582394" y="97274"/>
                </a:lnTo>
                <a:lnTo>
                  <a:pt x="1586021" y="104799"/>
                </a:lnTo>
                <a:cubicBezTo>
                  <a:pt x="1587504" y="107243"/>
                  <a:pt x="1589010" y="110195"/>
                  <a:pt x="1590190" y="116226"/>
                </a:cubicBezTo>
                <a:cubicBezTo>
                  <a:pt x="1588533" y="120419"/>
                  <a:pt x="1581558" y="129056"/>
                  <a:pt x="1585573" y="136930"/>
                </a:cubicBezTo>
                <a:cubicBezTo>
                  <a:pt x="1587831" y="104164"/>
                  <a:pt x="1602835" y="111266"/>
                  <a:pt x="1605899" y="139584"/>
                </a:cubicBezTo>
                <a:cubicBezTo>
                  <a:pt x="1609386" y="135267"/>
                  <a:pt x="1603538" y="127521"/>
                  <a:pt x="1607379" y="131331"/>
                </a:cubicBezTo>
                <a:cubicBezTo>
                  <a:pt x="1609211" y="131203"/>
                  <a:pt x="1611392" y="139200"/>
                  <a:pt x="1611919" y="151395"/>
                </a:cubicBezTo>
                <a:cubicBezTo>
                  <a:pt x="1610089" y="151523"/>
                  <a:pt x="1610089" y="151523"/>
                  <a:pt x="1610089" y="151523"/>
                </a:cubicBezTo>
                <a:cubicBezTo>
                  <a:pt x="1609489" y="180096"/>
                  <a:pt x="1616463" y="171455"/>
                  <a:pt x="1622135" y="175136"/>
                </a:cubicBezTo>
                <a:cubicBezTo>
                  <a:pt x="1619525" y="199773"/>
                  <a:pt x="1611672" y="188094"/>
                  <a:pt x="1604169" y="184541"/>
                </a:cubicBezTo>
                <a:cubicBezTo>
                  <a:pt x="1602864" y="196859"/>
                  <a:pt x="1604521" y="192670"/>
                  <a:pt x="1606705" y="200668"/>
                </a:cubicBezTo>
                <a:cubicBezTo>
                  <a:pt x="1603110" y="213147"/>
                  <a:pt x="1596269" y="198340"/>
                  <a:pt x="1591200" y="200606"/>
                </a:cubicBezTo>
                <a:lnTo>
                  <a:pt x="1589263" y="202867"/>
                </a:lnTo>
                <a:lnTo>
                  <a:pt x="1586238" y="201582"/>
                </a:lnTo>
                <a:cubicBezTo>
                  <a:pt x="1581127" y="199517"/>
                  <a:pt x="1576420" y="198060"/>
                  <a:pt x="1572415" y="198340"/>
                </a:cubicBezTo>
                <a:cubicBezTo>
                  <a:pt x="1572238" y="194274"/>
                  <a:pt x="1571886" y="186141"/>
                  <a:pt x="1573890" y="186001"/>
                </a:cubicBezTo>
                <a:cubicBezTo>
                  <a:pt x="1574066" y="190065"/>
                  <a:pt x="1576595" y="202129"/>
                  <a:pt x="1578070" y="189786"/>
                </a:cubicBezTo>
                <a:cubicBezTo>
                  <a:pt x="1576067" y="189926"/>
                  <a:pt x="1575891" y="185861"/>
                  <a:pt x="1575715" y="181792"/>
                </a:cubicBezTo>
                <a:cubicBezTo>
                  <a:pt x="1577542" y="177587"/>
                  <a:pt x="1582074" y="189506"/>
                  <a:pt x="1583550" y="177167"/>
                </a:cubicBezTo>
                <a:cubicBezTo>
                  <a:pt x="1579546" y="177447"/>
                  <a:pt x="1573362" y="173797"/>
                  <a:pt x="1571359" y="173937"/>
                </a:cubicBezTo>
                <a:cubicBezTo>
                  <a:pt x="1571534" y="178006"/>
                  <a:pt x="1572063" y="190205"/>
                  <a:pt x="1570238" y="194414"/>
                </a:cubicBezTo>
                <a:cubicBezTo>
                  <a:pt x="1569358" y="174077"/>
                  <a:pt x="1564230" y="194834"/>
                  <a:pt x="1561698" y="182770"/>
                </a:cubicBezTo>
                <a:cubicBezTo>
                  <a:pt x="1565529" y="178425"/>
                  <a:pt x="1562998" y="166362"/>
                  <a:pt x="1561170" y="170568"/>
                </a:cubicBezTo>
                <a:cubicBezTo>
                  <a:pt x="1563174" y="170427"/>
                  <a:pt x="1561698" y="182770"/>
                  <a:pt x="1559697" y="182910"/>
                </a:cubicBezTo>
                <a:cubicBezTo>
                  <a:pt x="1555516" y="179124"/>
                  <a:pt x="1554284" y="150654"/>
                  <a:pt x="1550806" y="163132"/>
                </a:cubicBezTo>
                <a:cubicBezTo>
                  <a:pt x="1551158" y="171266"/>
                  <a:pt x="1554637" y="158788"/>
                  <a:pt x="1555165" y="170987"/>
                </a:cubicBezTo>
                <a:cubicBezTo>
                  <a:pt x="1553689" y="183329"/>
                  <a:pt x="1549156" y="171406"/>
                  <a:pt x="1545153" y="171686"/>
                </a:cubicBezTo>
                <a:cubicBezTo>
                  <a:pt x="1545857" y="187958"/>
                  <a:pt x="1540201" y="196511"/>
                  <a:pt x="1536020" y="192721"/>
                </a:cubicBezTo>
                <a:cubicBezTo>
                  <a:pt x="1539849" y="188377"/>
                  <a:pt x="1535668" y="184588"/>
                  <a:pt x="1535316" y="176454"/>
                </a:cubicBezTo>
                <a:cubicBezTo>
                  <a:pt x="1529308" y="176873"/>
                  <a:pt x="1525480" y="181222"/>
                  <a:pt x="1519120" y="173503"/>
                </a:cubicBezTo>
                <a:cubicBezTo>
                  <a:pt x="1520947" y="169298"/>
                  <a:pt x="1529132" y="172804"/>
                  <a:pt x="1526777" y="164809"/>
                </a:cubicBezTo>
                <a:cubicBezTo>
                  <a:pt x="1521123" y="173363"/>
                  <a:pt x="1520596" y="161165"/>
                  <a:pt x="1522244" y="152891"/>
                </a:cubicBezTo>
                <a:cubicBezTo>
                  <a:pt x="1518592" y="161304"/>
                  <a:pt x="1518064" y="149101"/>
                  <a:pt x="1514411" y="157514"/>
                </a:cubicBezTo>
                <a:cubicBezTo>
                  <a:pt x="1514236" y="153449"/>
                  <a:pt x="1512232" y="153589"/>
                  <a:pt x="1512056" y="149520"/>
                </a:cubicBezTo>
                <a:cubicBezTo>
                  <a:pt x="1511880" y="145455"/>
                  <a:pt x="1513707" y="141246"/>
                  <a:pt x="1515711" y="141107"/>
                </a:cubicBezTo>
                <a:cubicBezTo>
                  <a:pt x="1511176" y="129186"/>
                  <a:pt x="1511176" y="129186"/>
                  <a:pt x="1506820" y="121332"/>
                </a:cubicBezTo>
                <a:cubicBezTo>
                  <a:pt x="1505171" y="129606"/>
                  <a:pt x="1511176" y="129186"/>
                  <a:pt x="1507347" y="133531"/>
                </a:cubicBezTo>
                <a:cubicBezTo>
                  <a:pt x="1505257" y="131638"/>
                  <a:pt x="1504801" y="132691"/>
                  <a:pt x="1504367" y="134251"/>
                </a:cubicBezTo>
                <a:lnTo>
                  <a:pt x="1503172" y="135830"/>
                </a:lnTo>
                <a:lnTo>
                  <a:pt x="1503268" y="135500"/>
                </a:lnTo>
                <a:cubicBezTo>
                  <a:pt x="1502920" y="132586"/>
                  <a:pt x="1501913" y="129716"/>
                  <a:pt x="1501032" y="129778"/>
                </a:cubicBezTo>
                <a:lnTo>
                  <a:pt x="1500636" y="133509"/>
                </a:lnTo>
                <a:lnTo>
                  <a:pt x="1500266" y="131605"/>
                </a:lnTo>
                <a:cubicBezTo>
                  <a:pt x="1498300" y="127535"/>
                  <a:pt x="1494613" y="129323"/>
                  <a:pt x="1492978" y="126376"/>
                </a:cubicBezTo>
                <a:cubicBezTo>
                  <a:pt x="1498459" y="113753"/>
                  <a:pt x="1503519" y="137880"/>
                  <a:pt x="1504819" y="121472"/>
                </a:cubicBezTo>
                <a:cubicBezTo>
                  <a:pt x="1500811" y="121751"/>
                  <a:pt x="1498635" y="117822"/>
                  <a:pt x="1498106" y="105619"/>
                </a:cubicBezTo>
                <a:cubicBezTo>
                  <a:pt x="1500107" y="105479"/>
                  <a:pt x="1506292" y="109129"/>
                  <a:pt x="1505940" y="100995"/>
                </a:cubicBezTo>
                <a:cubicBezTo>
                  <a:pt x="1501759" y="97205"/>
                  <a:pt x="1498106" y="105619"/>
                  <a:pt x="1495223" y="85426"/>
                </a:cubicBezTo>
                <a:cubicBezTo>
                  <a:pt x="1493750" y="97765"/>
                  <a:pt x="1487215" y="85985"/>
                  <a:pt x="1483562" y="94398"/>
                </a:cubicBezTo>
                <a:cubicBezTo>
                  <a:pt x="1481382" y="90469"/>
                  <a:pt x="1483386" y="90329"/>
                  <a:pt x="1481030" y="82336"/>
                </a:cubicBezTo>
                <a:cubicBezTo>
                  <a:pt x="1479381" y="90609"/>
                  <a:pt x="1476674" y="74481"/>
                  <a:pt x="1477026" y="82615"/>
                </a:cubicBezTo>
                <a:cubicBezTo>
                  <a:pt x="1479030" y="82475"/>
                  <a:pt x="1477378" y="90749"/>
                  <a:pt x="1477378" y="90749"/>
                </a:cubicBezTo>
                <a:cubicBezTo>
                  <a:pt x="1475025" y="82755"/>
                  <a:pt x="1473197" y="86964"/>
                  <a:pt x="1471194" y="87104"/>
                </a:cubicBezTo>
                <a:lnTo>
                  <a:pt x="1470440" y="82607"/>
                </a:lnTo>
                <a:lnTo>
                  <a:pt x="1475225" y="79660"/>
                </a:lnTo>
                <a:cubicBezTo>
                  <a:pt x="1476724" y="78576"/>
                  <a:pt x="1477521" y="76561"/>
                  <a:pt x="1476385" y="70763"/>
                </a:cubicBezTo>
                <a:cubicBezTo>
                  <a:pt x="1474963" y="78699"/>
                  <a:pt x="1471269" y="75039"/>
                  <a:pt x="1471269" y="75039"/>
                </a:cubicBezTo>
                <a:cubicBezTo>
                  <a:pt x="1471354" y="76992"/>
                  <a:pt x="1470955" y="77999"/>
                  <a:pt x="1470558" y="79006"/>
                </a:cubicBezTo>
                <a:lnTo>
                  <a:pt x="1470184" y="81085"/>
                </a:lnTo>
                <a:lnTo>
                  <a:pt x="1469841" y="79039"/>
                </a:lnTo>
                <a:cubicBezTo>
                  <a:pt x="1469254" y="77040"/>
                  <a:pt x="1468665" y="75042"/>
                  <a:pt x="1468489" y="70975"/>
                </a:cubicBezTo>
                <a:cubicBezTo>
                  <a:pt x="1458829" y="79808"/>
                  <a:pt x="1449940" y="60030"/>
                  <a:pt x="1442105" y="64658"/>
                </a:cubicBezTo>
                <a:cubicBezTo>
                  <a:pt x="1439928" y="60729"/>
                  <a:pt x="1441400" y="48386"/>
                  <a:pt x="1439399" y="48526"/>
                </a:cubicBezTo>
                <a:cubicBezTo>
                  <a:pt x="1437924" y="60868"/>
                  <a:pt x="1435920" y="61008"/>
                  <a:pt x="1431740" y="57218"/>
                </a:cubicBezTo>
                <a:cubicBezTo>
                  <a:pt x="1431563" y="53154"/>
                  <a:pt x="1433743" y="57079"/>
                  <a:pt x="1433567" y="53014"/>
                </a:cubicBezTo>
                <a:cubicBezTo>
                  <a:pt x="1430300" y="47123"/>
                  <a:pt x="1421797" y="50776"/>
                  <a:pt x="1419068" y="44273"/>
                </a:cubicBezTo>
                <a:lnTo>
                  <a:pt x="1418728" y="35192"/>
                </a:lnTo>
                <a:lnTo>
                  <a:pt x="1417595" y="35365"/>
                </a:lnTo>
                <a:lnTo>
                  <a:pt x="1411624" y="44857"/>
                </a:lnTo>
                <a:cubicBezTo>
                  <a:pt x="1410383" y="45198"/>
                  <a:pt x="1409229" y="44641"/>
                  <a:pt x="1408341" y="42982"/>
                </a:cubicBezTo>
                <a:lnTo>
                  <a:pt x="1407273" y="37605"/>
                </a:lnTo>
                <a:lnTo>
                  <a:pt x="1406075" y="37913"/>
                </a:lnTo>
                <a:lnTo>
                  <a:pt x="1405255" y="42752"/>
                </a:lnTo>
                <a:cubicBezTo>
                  <a:pt x="1405637" y="45785"/>
                  <a:pt x="1406270" y="48800"/>
                  <a:pt x="1405357" y="50903"/>
                </a:cubicBezTo>
                <a:cubicBezTo>
                  <a:pt x="1402591" y="44977"/>
                  <a:pt x="1399819" y="41856"/>
                  <a:pt x="1397052" y="40265"/>
                </a:cubicBezTo>
                <a:lnTo>
                  <a:pt x="1396979" y="40252"/>
                </a:lnTo>
                <a:lnTo>
                  <a:pt x="1243968" y="79595"/>
                </a:lnTo>
                <a:lnTo>
                  <a:pt x="1143926" y="116211"/>
                </a:lnTo>
                <a:lnTo>
                  <a:pt x="1146309" y="121512"/>
                </a:lnTo>
                <a:cubicBezTo>
                  <a:pt x="1146964" y="125035"/>
                  <a:pt x="1147597" y="128051"/>
                  <a:pt x="1149511" y="125879"/>
                </a:cubicBezTo>
                <a:cubicBezTo>
                  <a:pt x="1148597" y="127982"/>
                  <a:pt x="1147684" y="130084"/>
                  <a:pt x="1146749" y="131680"/>
                </a:cubicBezTo>
                <a:lnTo>
                  <a:pt x="1146662" y="131763"/>
                </a:lnTo>
                <a:lnTo>
                  <a:pt x="1146484" y="125358"/>
                </a:lnTo>
                <a:cubicBezTo>
                  <a:pt x="1145583" y="127489"/>
                  <a:pt x="1145044" y="126494"/>
                  <a:pt x="1144481" y="124983"/>
                </a:cubicBezTo>
                <a:lnTo>
                  <a:pt x="1142730" y="122143"/>
                </a:lnTo>
                <a:lnTo>
                  <a:pt x="1142899" y="116587"/>
                </a:lnTo>
                <a:lnTo>
                  <a:pt x="1139126" y="117968"/>
                </a:lnTo>
                <a:lnTo>
                  <a:pt x="1139147" y="118443"/>
                </a:lnTo>
                <a:lnTo>
                  <a:pt x="1138713" y="118119"/>
                </a:lnTo>
                <a:lnTo>
                  <a:pt x="1132009" y="120573"/>
                </a:lnTo>
                <a:lnTo>
                  <a:pt x="1135494" y="126857"/>
                </a:lnTo>
                <a:cubicBezTo>
                  <a:pt x="1134036" y="127978"/>
                  <a:pt x="1132512" y="127574"/>
                  <a:pt x="1130984" y="126343"/>
                </a:cubicBezTo>
                <a:lnTo>
                  <a:pt x="1127558" y="122202"/>
                </a:lnTo>
                <a:lnTo>
                  <a:pt x="1104376" y="130687"/>
                </a:lnTo>
                <a:lnTo>
                  <a:pt x="1104450" y="131064"/>
                </a:lnTo>
                <a:cubicBezTo>
                  <a:pt x="1105282" y="139420"/>
                  <a:pt x="1105468" y="152410"/>
                  <a:pt x="1108341" y="149152"/>
                </a:cubicBezTo>
                <a:cubicBezTo>
                  <a:pt x="1106338" y="149291"/>
                  <a:pt x="1108869" y="161351"/>
                  <a:pt x="1107042" y="165560"/>
                </a:cubicBezTo>
                <a:cubicBezTo>
                  <a:pt x="1110870" y="161211"/>
                  <a:pt x="1111398" y="173414"/>
                  <a:pt x="1109573" y="177619"/>
                </a:cubicBezTo>
                <a:cubicBezTo>
                  <a:pt x="1113401" y="173274"/>
                  <a:pt x="1111574" y="177480"/>
                  <a:pt x="1115403" y="173135"/>
                </a:cubicBezTo>
                <a:cubicBezTo>
                  <a:pt x="1117934" y="185194"/>
                  <a:pt x="1120463" y="197257"/>
                  <a:pt x="1124646" y="201043"/>
                </a:cubicBezTo>
                <a:cubicBezTo>
                  <a:pt x="1124294" y="192908"/>
                  <a:pt x="1119935" y="185054"/>
                  <a:pt x="1121762" y="180850"/>
                </a:cubicBezTo>
                <a:cubicBezTo>
                  <a:pt x="1123766" y="180710"/>
                  <a:pt x="1124118" y="188845"/>
                  <a:pt x="1126119" y="188704"/>
                </a:cubicBezTo>
                <a:cubicBezTo>
                  <a:pt x="1127418" y="172296"/>
                  <a:pt x="1115403" y="173135"/>
                  <a:pt x="1114874" y="160931"/>
                </a:cubicBezTo>
                <a:cubicBezTo>
                  <a:pt x="1118879" y="160652"/>
                  <a:pt x="1119231" y="168786"/>
                  <a:pt x="1125062" y="164302"/>
                </a:cubicBezTo>
                <a:cubicBezTo>
                  <a:pt x="1123590" y="176641"/>
                  <a:pt x="1129595" y="176222"/>
                  <a:pt x="1133951" y="184075"/>
                </a:cubicBezTo>
                <a:cubicBezTo>
                  <a:pt x="1132127" y="188284"/>
                  <a:pt x="1129595" y="176222"/>
                  <a:pt x="1128122" y="188564"/>
                </a:cubicBezTo>
                <a:cubicBezTo>
                  <a:pt x="1132303" y="192349"/>
                  <a:pt x="1126294" y="192769"/>
                  <a:pt x="1126471" y="196838"/>
                </a:cubicBezTo>
                <a:cubicBezTo>
                  <a:pt x="1126471" y="196838"/>
                  <a:pt x="1130827" y="204693"/>
                  <a:pt x="1129002" y="208901"/>
                </a:cubicBezTo>
                <a:cubicBezTo>
                  <a:pt x="1120991" y="209461"/>
                  <a:pt x="1113510" y="222219"/>
                  <a:pt x="1109858" y="230633"/>
                </a:cubicBezTo>
                <a:cubicBezTo>
                  <a:pt x="1114038" y="234422"/>
                  <a:pt x="1123170" y="213386"/>
                  <a:pt x="1127527" y="221240"/>
                </a:cubicBezTo>
                <a:cubicBezTo>
                  <a:pt x="1127527" y="221240"/>
                  <a:pt x="1128582" y="245643"/>
                  <a:pt x="1128582" y="245643"/>
                </a:cubicBezTo>
                <a:cubicBezTo>
                  <a:pt x="1130059" y="233304"/>
                  <a:pt x="1132939" y="253497"/>
                  <a:pt x="1134767" y="249293"/>
                </a:cubicBezTo>
                <a:cubicBezTo>
                  <a:pt x="1134590" y="245224"/>
                  <a:pt x="1134239" y="237089"/>
                  <a:pt x="1136415" y="241019"/>
                </a:cubicBezTo>
                <a:cubicBezTo>
                  <a:pt x="1136944" y="253218"/>
                  <a:pt x="1136944" y="253218"/>
                  <a:pt x="1136944" y="253218"/>
                </a:cubicBezTo>
                <a:cubicBezTo>
                  <a:pt x="1131114" y="257707"/>
                  <a:pt x="1126934" y="253917"/>
                  <a:pt x="1123103" y="258266"/>
                </a:cubicBezTo>
                <a:cubicBezTo>
                  <a:pt x="1125106" y="258126"/>
                  <a:pt x="1125282" y="262191"/>
                  <a:pt x="1127286" y="262051"/>
                </a:cubicBezTo>
                <a:cubicBezTo>
                  <a:pt x="1123455" y="266399"/>
                  <a:pt x="1123103" y="258266"/>
                  <a:pt x="1121630" y="270608"/>
                </a:cubicBezTo>
                <a:cubicBezTo>
                  <a:pt x="1116394" y="242417"/>
                  <a:pt x="1107261" y="263449"/>
                  <a:pt x="1100549" y="247600"/>
                </a:cubicBezTo>
                <a:cubicBezTo>
                  <a:pt x="1106382" y="243116"/>
                  <a:pt x="1103850" y="231052"/>
                  <a:pt x="1104026" y="235121"/>
                </a:cubicBezTo>
                <a:cubicBezTo>
                  <a:pt x="1102377" y="243396"/>
                  <a:pt x="1096193" y="239745"/>
                  <a:pt x="1095665" y="227546"/>
                </a:cubicBezTo>
                <a:cubicBezTo>
                  <a:pt x="1096017" y="235681"/>
                  <a:pt x="1094189" y="239885"/>
                  <a:pt x="1092365" y="244094"/>
                </a:cubicBezTo>
                <a:cubicBezTo>
                  <a:pt x="1091837" y="231891"/>
                  <a:pt x="1087832" y="232171"/>
                  <a:pt x="1089481" y="223896"/>
                </a:cubicBezTo>
                <a:cubicBezTo>
                  <a:pt x="1081472" y="224456"/>
                  <a:pt x="1083121" y="216182"/>
                  <a:pt x="1080944" y="212257"/>
                </a:cubicBezTo>
                <a:cubicBezTo>
                  <a:pt x="1076940" y="212537"/>
                  <a:pt x="1083297" y="220252"/>
                  <a:pt x="1079293" y="220532"/>
                </a:cubicBezTo>
                <a:cubicBezTo>
                  <a:pt x="1073285" y="220951"/>
                  <a:pt x="1068576" y="204957"/>
                  <a:pt x="1062748" y="209446"/>
                </a:cubicBezTo>
                <a:cubicBezTo>
                  <a:pt x="1062571" y="205377"/>
                  <a:pt x="1062395" y="201311"/>
                  <a:pt x="1062219" y="197242"/>
                </a:cubicBezTo>
                <a:cubicBezTo>
                  <a:pt x="1060391" y="201451"/>
                  <a:pt x="1055859" y="189527"/>
                  <a:pt x="1055684" y="185463"/>
                </a:cubicBezTo>
                <a:cubicBezTo>
                  <a:pt x="1057508" y="181254"/>
                  <a:pt x="1060216" y="197382"/>
                  <a:pt x="1059687" y="185183"/>
                </a:cubicBezTo>
                <a:cubicBezTo>
                  <a:pt x="1059687" y="185183"/>
                  <a:pt x="1057684" y="185323"/>
                  <a:pt x="1057332" y="177189"/>
                </a:cubicBezTo>
                <a:cubicBezTo>
                  <a:pt x="1055684" y="185463"/>
                  <a:pt x="1053504" y="181534"/>
                  <a:pt x="1051151" y="173539"/>
                </a:cubicBezTo>
                <a:cubicBezTo>
                  <a:pt x="1051502" y="181674"/>
                  <a:pt x="1043315" y="178167"/>
                  <a:pt x="1038959" y="170313"/>
                </a:cubicBezTo>
                <a:cubicBezTo>
                  <a:pt x="1038783" y="166246"/>
                  <a:pt x="1039696" y="164143"/>
                  <a:pt x="1040609" y="162040"/>
                </a:cubicBezTo>
                <a:lnTo>
                  <a:pt x="1041338" y="158384"/>
                </a:lnTo>
                <a:lnTo>
                  <a:pt x="1037032" y="160458"/>
                </a:lnTo>
                <a:lnTo>
                  <a:pt x="1035613" y="165824"/>
                </a:lnTo>
                <a:lnTo>
                  <a:pt x="1035346" y="163882"/>
                </a:lnTo>
                <a:lnTo>
                  <a:pt x="1033839" y="161997"/>
                </a:lnTo>
                <a:lnTo>
                  <a:pt x="1031396" y="163174"/>
                </a:lnTo>
                <a:lnTo>
                  <a:pt x="1031901" y="165431"/>
                </a:lnTo>
                <a:cubicBezTo>
                  <a:pt x="1032646" y="166137"/>
                  <a:pt x="1033569" y="165934"/>
                  <a:pt x="1034473" y="166698"/>
                </a:cubicBezTo>
                <a:lnTo>
                  <a:pt x="1034952" y="167636"/>
                </a:lnTo>
                <a:lnTo>
                  <a:pt x="1032510" y="172101"/>
                </a:lnTo>
                <a:cubicBezTo>
                  <a:pt x="1031708" y="173877"/>
                  <a:pt x="1031170" y="175956"/>
                  <a:pt x="1031302" y="179006"/>
                </a:cubicBezTo>
                <a:cubicBezTo>
                  <a:pt x="1027121" y="175217"/>
                  <a:pt x="1027121" y="175217"/>
                  <a:pt x="1023293" y="179565"/>
                </a:cubicBezTo>
                <a:cubicBezTo>
                  <a:pt x="1025647" y="187560"/>
                  <a:pt x="1023997" y="195834"/>
                  <a:pt x="1019991" y="196114"/>
                </a:cubicBezTo>
                <a:cubicBezTo>
                  <a:pt x="1023050" y="220376"/>
                  <a:pt x="1021927" y="240853"/>
                  <a:pt x="1017746" y="237064"/>
                </a:cubicBezTo>
                <a:cubicBezTo>
                  <a:pt x="1017746" y="237064"/>
                  <a:pt x="1017922" y="241133"/>
                  <a:pt x="1018098" y="245198"/>
                </a:cubicBezTo>
                <a:cubicBezTo>
                  <a:pt x="1020102" y="245058"/>
                  <a:pt x="1023754" y="236644"/>
                  <a:pt x="1026110" y="244638"/>
                </a:cubicBezTo>
                <a:cubicBezTo>
                  <a:pt x="1024458" y="252912"/>
                  <a:pt x="1024106" y="244778"/>
                  <a:pt x="1020102" y="245058"/>
                </a:cubicBezTo>
                <a:cubicBezTo>
                  <a:pt x="1022631" y="257121"/>
                  <a:pt x="1018274" y="249267"/>
                  <a:pt x="1020630" y="257261"/>
                </a:cubicBezTo>
                <a:cubicBezTo>
                  <a:pt x="1022631" y="257121"/>
                  <a:pt x="1024810" y="261047"/>
                  <a:pt x="1027165" y="269040"/>
                </a:cubicBezTo>
                <a:cubicBezTo>
                  <a:pt x="1032996" y="264557"/>
                  <a:pt x="1032467" y="252354"/>
                  <a:pt x="1038475" y="251934"/>
                </a:cubicBezTo>
                <a:cubicBezTo>
                  <a:pt x="1038651" y="256003"/>
                  <a:pt x="1038651" y="256003"/>
                  <a:pt x="1038826" y="260068"/>
                </a:cubicBezTo>
                <a:lnTo>
                  <a:pt x="1045476" y="256142"/>
                </a:lnTo>
                <a:lnTo>
                  <a:pt x="1045368" y="259551"/>
                </a:lnTo>
                <a:cubicBezTo>
                  <a:pt x="1045368" y="259551"/>
                  <a:pt x="1045368" y="259551"/>
                  <a:pt x="1046961" y="255522"/>
                </a:cubicBezTo>
                <a:cubicBezTo>
                  <a:pt x="1046961" y="255522"/>
                  <a:pt x="1046961" y="255522"/>
                  <a:pt x="1047159" y="255018"/>
                </a:cubicBezTo>
                <a:lnTo>
                  <a:pt x="1047698" y="253655"/>
                </a:lnTo>
                <a:lnTo>
                  <a:pt x="1049206" y="251886"/>
                </a:lnTo>
                <a:lnTo>
                  <a:pt x="1049886" y="249783"/>
                </a:lnTo>
                <a:lnTo>
                  <a:pt x="1050236" y="251065"/>
                </a:lnTo>
                <a:cubicBezTo>
                  <a:pt x="1051292" y="252399"/>
                  <a:pt x="1052605" y="252920"/>
                  <a:pt x="1053808" y="253570"/>
                </a:cubicBezTo>
                <a:lnTo>
                  <a:pt x="1054148" y="253957"/>
                </a:lnTo>
                <a:lnTo>
                  <a:pt x="1053638" y="258588"/>
                </a:lnTo>
                <a:cubicBezTo>
                  <a:pt x="1052872" y="262658"/>
                  <a:pt x="1052298" y="258109"/>
                  <a:pt x="1051192" y="267363"/>
                </a:cubicBezTo>
                <a:cubicBezTo>
                  <a:pt x="1048839" y="259369"/>
                  <a:pt x="1049543" y="275641"/>
                  <a:pt x="1046836" y="259509"/>
                </a:cubicBezTo>
                <a:cubicBezTo>
                  <a:pt x="1047188" y="267643"/>
                  <a:pt x="1043007" y="263858"/>
                  <a:pt x="1043359" y="271991"/>
                </a:cubicBezTo>
                <a:cubicBezTo>
                  <a:pt x="1045363" y="271851"/>
                  <a:pt x="1049543" y="275641"/>
                  <a:pt x="1047892" y="283915"/>
                </a:cubicBezTo>
                <a:cubicBezTo>
                  <a:pt x="1051896" y="283636"/>
                  <a:pt x="1053548" y="275362"/>
                  <a:pt x="1055903" y="283356"/>
                </a:cubicBezTo>
                <a:cubicBezTo>
                  <a:pt x="1051720" y="279566"/>
                  <a:pt x="1052072" y="287701"/>
                  <a:pt x="1050247" y="291909"/>
                </a:cubicBezTo>
                <a:cubicBezTo>
                  <a:pt x="1049895" y="283775"/>
                  <a:pt x="1043887" y="284195"/>
                  <a:pt x="1048244" y="292049"/>
                </a:cubicBezTo>
                <a:cubicBezTo>
                  <a:pt x="1044063" y="288260"/>
                  <a:pt x="1042062" y="288400"/>
                  <a:pt x="1040235" y="292609"/>
                </a:cubicBezTo>
                <a:cubicBezTo>
                  <a:pt x="1042238" y="292469"/>
                  <a:pt x="1044591" y="300463"/>
                  <a:pt x="1042591" y="300602"/>
                </a:cubicBezTo>
                <a:cubicBezTo>
                  <a:pt x="1038584" y="300882"/>
                  <a:pt x="1038232" y="292748"/>
                  <a:pt x="1036054" y="288819"/>
                </a:cubicBezTo>
                <a:cubicBezTo>
                  <a:pt x="1035140" y="290924"/>
                  <a:pt x="1035729" y="292922"/>
                  <a:pt x="1036067" y="294938"/>
                </a:cubicBezTo>
                <a:lnTo>
                  <a:pt x="1035603" y="296880"/>
                </a:lnTo>
                <a:lnTo>
                  <a:pt x="1035749" y="297000"/>
                </a:lnTo>
                <a:cubicBezTo>
                  <a:pt x="1035813" y="297761"/>
                  <a:pt x="1035492" y="299059"/>
                  <a:pt x="1034580" y="301162"/>
                </a:cubicBezTo>
                <a:lnTo>
                  <a:pt x="1035603" y="296880"/>
                </a:lnTo>
                <a:lnTo>
                  <a:pt x="1034610" y="296059"/>
                </a:lnTo>
                <a:cubicBezTo>
                  <a:pt x="1033359" y="296146"/>
                  <a:pt x="1031400" y="297302"/>
                  <a:pt x="1030399" y="297372"/>
                </a:cubicBezTo>
                <a:cubicBezTo>
                  <a:pt x="1030663" y="303474"/>
                  <a:pt x="1030206" y="304526"/>
                  <a:pt x="1029434" y="304071"/>
                </a:cubicBezTo>
                <a:lnTo>
                  <a:pt x="1027197" y="302235"/>
                </a:lnTo>
                <a:lnTo>
                  <a:pt x="1027584" y="292732"/>
                </a:lnTo>
                <a:cubicBezTo>
                  <a:pt x="1028040" y="287977"/>
                  <a:pt x="1028695" y="282683"/>
                  <a:pt x="1029304" y="276344"/>
                </a:cubicBezTo>
                <a:cubicBezTo>
                  <a:pt x="1025781" y="276590"/>
                  <a:pt x="1028085" y="289022"/>
                  <a:pt x="1026324" y="289145"/>
                </a:cubicBezTo>
                <a:cubicBezTo>
                  <a:pt x="1024562" y="289268"/>
                  <a:pt x="1025781" y="276590"/>
                  <a:pt x="1022438" y="281021"/>
                </a:cubicBezTo>
                <a:cubicBezTo>
                  <a:pt x="1024743" y="293454"/>
                  <a:pt x="1024925" y="297643"/>
                  <a:pt x="1025287" y="306012"/>
                </a:cubicBezTo>
                <a:cubicBezTo>
                  <a:pt x="1025196" y="303920"/>
                  <a:pt x="1025637" y="303890"/>
                  <a:pt x="1026099" y="304382"/>
                </a:cubicBezTo>
                <a:lnTo>
                  <a:pt x="1026399" y="304856"/>
                </a:lnTo>
                <a:lnTo>
                  <a:pt x="1025205" y="326620"/>
                </a:lnTo>
                <a:lnTo>
                  <a:pt x="1023608" y="328475"/>
                </a:lnTo>
                <a:cubicBezTo>
                  <a:pt x="1022798" y="330185"/>
                  <a:pt x="1022012" y="332444"/>
                  <a:pt x="1021227" y="334703"/>
                </a:cubicBezTo>
                <a:cubicBezTo>
                  <a:pt x="1022108" y="334641"/>
                  <a:pt x="1022595" y="335709"/>
                  <a:pt x="1022887" y="337342"/>
                </a:cubicBezTo>
                <a:lnTo>
                  <a:pt x="1022904" y="337545"/>
                </a:lnTo>
                <a:lnTo>
                  <a:pt x="1019834" y="336949"/>
                </a:lnTo>
                <a:cubicBezTo>
                  <a:pt x="1016677" y="337935"/>
                  <a:pt x="1015405" y="343378"/>
                  <a:pt x="1014037" y="346531"/>
                </a:cubicBezTo>
                <a:lnTo>
                  <a:pt x="1004144" y="339935"/>
                </a:lnTo>
                <a:lnTo>
                  <a:pt x="1004618" y="339475"/>
                </a:lnTo>
                <a:cubicBezTo>
                  <a:pt x="1006105" y="339475"/>
                  <a:pt x="1007593" y="339475"/>
                  <a:pt x="1008584" y="335627"/>
                </a:cubicBezTo>
                <a:lnTo>
                  <a:pt x="1012703" y="334605"/>
                </a:lnTo>
                <a:lnTo>
                  <a:pt x="1015242" y="336796"/>
                </a:lnTo>
                <a:cubicBezTo>
                  <a:pt x="1017237" y="338697"/>
                  <a:pt x="1018713" y="339614"/>
                  <a:pt x="1017583" y="335612"/>
                </a:cubicBezTo>
                <a:cubicBezTo>
                  <a:pt x="1013766" y="335878"/>
                  <a:pt x="1015321" y="327607"/>
                  <a:pt x="1012885" y="315532"/>
                </a:cubicBezTo>
                <a:cubicBezTo>
                  <a:pt x="1016878" y="319335"/>
                  <a:pt x="1012533" y="307394"/>
                  <a:pt x="1018433" y="311063"/>
                </a:cubicBezTo>
                <a:cubicBezTo>
                  <a:pt x="1015998" y="298989"/>
                  <a:pt x="1014264" y="303192"/>
                  <a:pt x="1010095" y="295320"/>
                </a:cubicBezTo>
                <a:cubicBezTo>
                  <a:pt x="1010447" y="303457"/>
                  <a:pt x="1010623" y="307527"/>
                  <a:pt x="1008715" y="307660"/>
                </a:cubicBezTo>
                <a:cubicBezTo>
                  <a:pt x="1008715" y="307660"/>
                  <a:pt x="1006630" y="303725"/>
                  <a:pt x="1006805" y="307794"/>
                </a:cubicBezTo>
                <a:cubicBezTo>
                  <a:pt x="1010799" y="311596"/>
                  <a:pt x="1013413" y="327740"/>
                  <a:pt x="1009772" y="332075"/>
                </a:cubicBezTo>
                <a:lnTo>
                  <a:pt x="1012411" y="334353"/>
                </a:lnTo>
                <a:lnTo>
                  <a:pt x="1006434" y="332243"/>
                </a:lnTo>
                <a:cubicBezTo>
                  <a:pt x="1003564" y="332018"/>
                  <a:pt x="1001148" y="332739"/>
                  <a:pt x="1002636" y="335627"/>
                </a:cubicBezTo>
                <a:cubicBezTo>
                  <a:pt x="1000652" y="333702"/>
                  <a:pt x="999166" y="331777"/>
                  <a:pt x="997678" y="331296"/>
                </a:cubicBezTo>
                <a:lnTo>
                  <a:pt x="994869" y="333750"/>
                </a:lnTo>
                <a:lnTo>
                  <a:pt x="992578" y="332223"/>
                </a:lnTo>
                <a:lnTo>
                  <a:pt x="981952" y="329292"/>
                </a:lnTo>
                <a:lnTo>
                  <a:pt x="981839" y="329001"/>
                </a:lnTo>
                <a:cubicBezTo>
                  <a:pt x="981244" y="327577"/>
                  <a:pt x="980393" y="325342"/>
                  <a:pt x="979216" y="321345"/>
                </a:cubicBezTo>
                <a:cubicBezTo>
                  <a:pt x="981220" y="321205"/>
                  <a:pt x="983221" y="321065"/>
                  <a:pt x="983045" y="316995"/>
                </a:cubicBezTo>
                <a:cubicBezTo>
                  <a:pt x="981044" y="317135"/>
                  <a:pt x="978864" y="313210"/>
                  <a:pt x="978336" y="301007"/>
                </a:cubicBezTo>
                <a:cubicBezTo>
                  <a:pt x="980340" y="300867"/>
                  <a:pt x="982341" y="300727"/>
                  <a:pt x="982165" y="296663"/>
                </a:cubicBezTo>
                <a:cubicBezTo>
                  <a:pt x="978160" y="296942"/>
                  <a:pt x="981109" y="272256"/>
                  <a:pt x="975101" y="272675"/>
                </a:cubicBezTo>
                <a:cubicBezTo>
                  <a:pt x="977632" y="284739"/>
                  <a:pt x="976333" y="301147"/>
                  <a:pt x="972856" y="313630"/>
                </a:cubicBezTo>
                <a:cubicBezTo>
                  <a:pt x="974860" y="313490"/>
                  <a:pt x="974860" y="313490"/>
                  <a:pt x="977036" y="317415"/>
                </a:cubicBezTo>
                <a:cubicBezTo>
                  <a:pt x="975078" y="318572"/>
                  <a:pt x="973801" y="320956"/>
                  <a:pt x="972859" y="323827"/>
                </a:cubicBezTo>
                <a:lnTo>
                  <a:pt x="972184" y="326728"/>
                </a:lnTo>
                <a:lnTo>
                  <a:pt x="967570" y="326177"/>
                </a:lnTo>
                <a:lnTo>
                  <a:pt x="966748" y="321280"/>
                </a:lnTo>
                <a:lnTo>
                  <a:pt x="964663" y="325830"/>
                </a:lnTo>
                <a:lnTo>
                  <a:pt x="963709" y="325716"/>
                </a:lnTo>
                <a:cubicBezTo>
                  <a:pt x="962316" y="325716"/>
                  <a:pt x="960987" y="325451"/>
                  <a:pt x="959753" y="324393"/>
                </a:cubicBezTo>
                <a:lnTo>
                  <a:pt x="957376" y="320119"/>
                </a:lnTo>
                <a:lnTo>
                  <a:pt x="957786" y="318561"/>
                </a:lnTo>
                <a:lnTo>
                  <a:pt x="956648" y="318810"/>
                </a:lnTo>
                <a:lnTo>
                  <a:pt x="956367" y="318306"/>
                </a:lnTo>
                <a:lnTo>
                  <a:pt x="956224" y="318903"/>
                </a:lnTo>
                <a:lnTo>
                  <a:pt x="954504" y="319280"/>
                </a:lnTo>
                <a:cubicBezTo>
                  <a:pt x="953822" y="318838"/>
                  <a:pt x="953382" y="318868"/>
                  <a:pt x="952670" y="322836"/>
                </a:cubicBezTo>
                <a:lnTo>
                  <a:pt x="954932" y="324304"/>
                </a:lnTo>
                <a:lnTo>
                  <a:pt x="954341" y="326775"/>
                </a:lnTo>
                <a:cubicBezTo>
                  <a:pt x="956367" y="339476"/>
                  <a:pt x="960417" y="322541"/>
                  <a:pt x="962443" y="335242"/>
                </a:cubicBezTo>
                <a:lnTo>
                  <a:pt x="962538" y="335192"/>
                </a:lnTo>
                <a:lnTo>
                  <a:pt x="962882" y="338745"/>
                </a:lnTo>
                <a:lnTo>
                  <a:pt x="961724" y="334806"/>
                </a:lnTo>
                <a:cubicBezTo>
                  <a:pt x="960424" y="351214"/>
                  <a:pt x="956771" y="359628"/>
                  <a:pt x="953119" y="368041"/>
                </a:cubicBezTo>
                <a:cubicBezTo>
                  <a:pt x="950940" y="364112"/>
                  <a:pt x="948586" y="356117"/>
                  <a:pt x="946407" y="352193"/>
                </a:cubicBezTo>
                <a:cubicBezTo>
                  <a:pt x="948411" y="352053"/>
                  <a:pt x="950236" y="347844"/>
                  <a:pt x="950059" y="343779"/>
                </a:cubicBezTo>
                <a:cubicBezTo>
                  <a:pt x="947143" y="346021"/>
                  <a:pt x="945053" y="344127"/>
                  <a:pt x="944148" y="340621"/>
                </a:cubicBezTo>
                <a:lnTo>
                  <a:pt x="944534" y="336506"/>
                </a:lnTo>
                <a:lnTo>
                  <a:pt x="954343" y="338927"/>
                </a:lnTo>
                <a:cubicBezTo>
                  <a:pt x="952360" y="326553"/>
                  <a:pt x="950376" y="326554"/>
                  <a:pt x="946411" y="318306"/>
                </a:cubicBezTo>
                <a:cubicBezTo>
                  <a:pt x="946411" y="330678"/>
                  <a:pt x="944427" y="322430"/>
                  <a:pt x="944427" y="318306"/>
                </a:cubicBezTo>
                <a:cubicBezTo>
                  <a:pt x="944427" y="330678"/>
                  <a:pt x="942447" y="330678"/>
                  <a:pt x="938479" y="330678"/>
                </a:cubicBezTo>
                <a:cubicBezTo>
                  <a:pt x="937487" y="328616"/>
                  <a:pt x="936991" y="325523"/>
                  <a:pt x="936495" y="322945"/>
                </a:cubicBezTo>
                <a:lnTo>
                  <a:pt x="935229" y="319981"/>
                </a:lnTo>
                <a:lnTo>
                  <a:pt x="936195" y="319248"/>
                </a:lnTo>
                <a:cubicBezTo>
                  <a:pt x="937946" y="319126"/>
                  <a:pt x="939993" y="320004"/>
                  <a:pt x="940819" y="315866"/>
                </a:cubicBezTo>
                <a:cubicBezTo>
                  <a:pt x="938464" y="307873"/>
                  <a:pt x="941335" y="304612"/>
                  <a:pt x="944980" y="301808"/>
                </a:cubicBezTo>
                <a:lnTo>
                  <a:pt x="945953" y="301028"/>
                </a:lnTo>
                <a:lnTo>
                  <a:pt x="946713" y="302670"/>
                </a:lnTo>
                <a:cubicBezTo>
                  <a:pt x="947396" y="303124"/>
                  <a:pt x="948277" y="303063"/>
                  <a:pt x="948450" y="307067"/>
                </a:cubicBezTo>
                <a:cubicBezTo>
                  <a:pt x="946688" y="307190"/>
                  <a:pt x="945100" y="311318"/>
                  <a:pt x="945273" y="315319"/>
                </a:cubicBezTo>
                <a:cubicBezTo>
                  <a:pt x="947035" y="315195"/>
                  <a:pt x="947382" y="323205"/>
                  <a:pt x="949144" y="323082"/>
                </a:cubicBezTo>
                <a:cubicBezTo>
                  <a:pt x="948797" y="315075"/>
                  <a:pt x="948977" y="309038"/>
                  <a:pt x="949400" y="303487"/>
                </a:cubicBezTo>
                <a:lnTo>
                  <a:pt x="949982" y="297800"/>
                </a:lnTo>
                <a:lnTo>
                  <a:pt x="950470" y="297408"/>
                </a:lnTo>
                <a:lnTo>
                  <a:pt x="952191" y="293808"/>
                </a:lnTo>
                <a:lnTo>
                  <a:pt x="952643" y="296733"/>
                </a:lnTo>
                <a:cubicBezTo>
                  <a:pt x="953788" y="297656"/>
                  <a:pt x="955067" y="296563"/>
                  <a:pt x="954980" y="294561"/>
                </a:cubicBezTo>
                <a:lnTo>
                  <a:pt x="953505" y="291058"/>
                </a:lnTo>
                <a:lnTo>
                  <a:pt x="953779" y="290485"/>
                </a:lnTo>
                <a:lnTo>
                  <a:pt x="952590" y="286303"/>
                </a:lnTo>
                <a:lnTo>
                  <a:pt x="952698" y="282674"/>
                </a:lnTo>
                <a:cubicBezTo>
                  <a:pt x="954460" y="282551"/>
                  <a:pt x="954807" y="290555"/>
                  <a:pt x="956742" y="294438"/>
                </a:cubicBezTo>
                <a:cubicBezTo>
                  <a:pt x="955702" y="270413"/>
                  <a:pt x="946890" y="271029"/>
                  <a:pt x="949201" y="242753"/>
                </a:cubicBezTo>
                <a:cubicBezTo>
                  <a:pt x="947960" y="254890"/>
                  <a:pt x="944609" y="259141"/>
                  <a:pt x="943020" y="263265"/>
                </a:cubicBezTo>
                <a:cubicBezTo>
                  <a:pt x="946544" y="263019"/>
                  <a:pt x="946544" y="263019"/>
                  <a:pt x="948479" y="266900"/>
                </a:cubicBezTo>
                <a:cubicBezTo>
                  <a:pt x="944955" y="267146"/>
                  <a:pt x="947238" y="279038"/>
                  <a:pt x="947584" y="287048"/>
                </a:cubicBezTo>
                <a:cubicBezTo>
                  <a:pt x="946703" y="287109"/>
                  <a:pt x="946305" y="288140"/>
                  <a:pt x="946150" y="289656"/>
                </a:cubicBezTo>
                <a:lnTo>
                  <a:pt x="946155" y="291119"/>
                </a:lnTo>
                <a:lnTo>
                  <a:pt x="945918" y="291606"/>
                </a:lnTo>
                <a:cubicBezTo>
                  <a:pt x="944752" y="293663"/>
                  <a:pt x="943441" y="295285"/>
                  <a:pt x="941939" y="295390"/>
                </a:cubicBezTo>
                <a:cubicBezTo>
                  <a:pt x="939938" y="295529"/>
                  <a:pt x="937407" y="283470"/>
                  <a:pt x="939235" y="279261"/>
                </a:cubicBezTo>
                <a:cubicBezTo>
                  <a:pt x="933403" y="283750"/>
                  <a:pt x="929926" y="296228"/>
                  <a:pt x="923214" y="280379"/>
                </a:cubicBezTo>
                <a:cubicBezTo>
                  <a:pt x="921389" y="284589"/>
                  <a:pt x="925745" y="292443"/>
                  <a:pt x="923742" y="292583"/>
                </a:cubicBezTo>
                <a:cubicBezTo>
                  <a:pt x="921741" y="292722"/>
                  <a:pt x="921741" y="292722"/>
                  <a:pt x="919562" y="288793"/>
                </a:cubicBezTo>
                <a:cubicBezTo>
                  <a:pt x="921566" y="288653"/>
                  <a:pt x="923390" y="284449"/>
                  <a:pt x="923214" y="280379"/>
                </a:cubicBezTo>
                <a:cubicBezTo>
                  <a:pt x="919210" y="280659"/>
                  <a:pt x="917208" y="280798"/>
                  <a:pt x="914677" y="268736"/>
                </a:cubicBezTo>
                <a:cubicBezTo>
                  <a:pt x="915029" y="276869"/>
                  <a:pt x="911201" y="281219"/>
                  <a:pt x="910849" y="273084"/>
                </a:cubicBezTo>
                <a:cubicBezTo>
                  <a:pt x="910849" y="273084"/>
                  <a:pt x="910673" y="269015"/>
                  <a:pt x="912498" y="264810"/>
                </a:cubicBezTo>
                <a:cubicBezTo>
                  <a:pt x="916505" y="264530"/>
                  <a:pt x="922510" y="264111"/>
                  <a:pt x="921806" y="247843"/>
                </a:cubicBezTo>
                <a:cubicBezTo>
                  <a:pt x="919540" y="241881"/>
                  <a:pt x="917230" y="234903"/>
                  <a:pt x="914691" y="228451"/>
                </a:cubicBezTo>
                <a:lnTo>
                  <a:pt x="911689" y="222708"/>
                </a:lnTo>
                <a:lnTo>
                  <a:pt x="883937" y="239567"/>
                </a:lnTo>
                <a:lnTo>
                  <a:pt x="885412" y="242225"/>
                </a:lnTo>
                <a:cubicBezTo>
                  <a:pt x="891243" y="237736"/>
                  <a:pt x="897426" y="241386"/>
                  <a:pt x="899957" y="253446"/>
                </a:cubicBezTo>
                <a:cubicBezTo>
                  <a:pt x="895600" y="245591"/>
                  <a:pt x="895952" y="253725"/>
                  <a:pt x="891947" y="254005"/>
                </a:cubicBezTo>
                <a:cubicBezTo>
                  <a:pt x="889592" y="246011"/>
                  <a:pt x="889592" y="246011"/>
                  <a:pt x="889592" y="246011"/>
                </a:cubicBezTo>
                <a:cubicBezTo>
                  <a:pt x="887765" y="250220"/>
                  <a:pt x="887589" y="246151"/>
                  <a:pt x="883584" y="246430"/>
                </a:cubicBezTo>
                <a:cubicBezTo>
                  <a:pt x="887941" y="254285"/>
                  <a:pt x="889944" y="254145"/>
                  <a:pt x="890472" y="266348"/>
                </a:cubicBezTo>
                <a:cubicBezTo>
                  <a:pt x="892124" y="258074"/>
                  <a:pt x="898305" y="261719"/>
                  <a:pt x="904313" y="261300"/>
                </a:cubicBezTo>
                <a:cubicBezTo>
                  <a:pt x="898129" y="257655"/>
                  <a:pt x="903189" y="281777"/>
                  <a:pt x="903189" y="281777"/>
                </a:cubicBezTo>
                <a:cubicBezTo>
                  <a:pt x="907021" y="277429"/>
                  <a:pt x="903961" y="253167"/>
                  <a:pt x="910673" y="269015"/>
                </a:cubicBezTo>
                <a:cubicBezTo>
                  <a:pt x="906669" y="269295"/>
                  <a:pt x="907021" y="277429"/>
                  <a:pt x="907373" y="285567"/>
                </a:cubicBezTo>
                <a:cubicBezTo>
                  <a:pt x="911201" y="281219"/>
                  <a:pt x="911730" y="293422"/>
                  <a:pt x="913730" y="293282"/>
                </a:cubicBezTo>
                <a:cubicBezTo>
                  <a:pt x="911730" y="293422"/>
                  <a:pt x="910078" y="301695"/>
                  <a:pt x="908253" y="305900"/>
                </a:cubicBezTo>
                <a:cubicBezTo>
                  <a:pt x="912433" y="309689"/>
                  <a:pt x="904597" y="314314"/>
                  <a:pt x="908781" y="318103"/>
                </a:cubicBezTo>
                <a:cubicBezTo>
                  <a:pt x="912609" y="313754"/>
                  <a:pt x="912609" y="313754"/>
                  <a:pt x="914610" y="313615"/>
                </a:cubicBezTo>
                <a:cubicBezTo>
                  <a:pt x="915138" y="325818"/>
                  <a:pt x="923325" y="329324"/>
                  <a:pt x="919849" y="341806"/>
                </a:cubicBezTo>
                <a:cubicBezTo>
                  <a:pt x="915666" y="338021"/>
                  <a:pt x="915842" y="342086"/>
                  <a:pt x="911662" y="338301"/>
                </a:cubicBezTo>
                <a:cubicBezTo>
                  <a:pt x="912189" y="350500"/>
                  <a:pt x="914017" y="346295"/>
                  <a:pt x="914193" y="350360"/>
                </a:cubicBezTo>
                <a:cubicBezTo>
                  <a:pt x="910365" y="354709"/>
                  <a:pt x="908537" y="358913"/>
                  <a:pt x="906886" y="367188"/>
                </a:cubicBezTo>
                <a:cubicBezTo>
                  <a:pt x="906886" y="367188"/>
                  <a:pt x="909593" y="383316"/>
                  <a:pt x="907589" y="383455"/>
                </a:cubicBezTo>
                <a:cubicBezTo>
                  <a:pt x="904885" y="367327"/>
                  <a:pt x="899581" y="384015"/>
                  <a:pt x="895401" y="380230"/>
                </a:cubicBezTo>
                <a:cubicBezTo>
                  <a:pt x="899405" y="379950"/>
                  <a:pt x="897932" y="392289"/>
                  <a:pt x="896104" y="396497"/>
                </a:cubicBezTo>
                <a:cubicBezTo>
                  <a:pt x="900109" y="396218"/>
                  <a:pt x="901936" y="392009"/>
                  <a:pt x="902464" y="404212"/>
                </a:cubicBezTo>
                <a:cubicBezTo>
                  <a:pt x="898284" y="400427"/>
                  <a:pt x="894453" y="404771"/>
                  <a:pt x="892628" y="408981"/>
                </a:cubicBezTo>
                <a:cubicBezTo>
                  <a:pt x="891451" y="404983"/>
                  <a:pt x="890318" y="402002"/>
                  <a:pt x="889413" y="398495"/>
                </a:cubicBezTo>
                <a:lnTo>
                  <a:pt x="888451" y="391385"/>
                </a:lnTo>
                <a:lnTo>
                  <a:pt x="894016" y="389511"/>
                </a:lnTo>
                <a:cubicBezTo>
                  <a:pt x="896096" y="389511"/>
                  <a:pt x="897655" y="389511"/>
                  <a:pt x="896616" y="387587"/>
                </a:cubicBezTo>
                <a:cubicBezTo>
                  <a:pt x="895576" y="387587"/>
                  <a:pt x="892977" y="387587"/>
                  <a:pt x="890899" y="388068"/>
                </a:cubicBezTo>
                <a:lnTo>
                  <a:pt x="888434" y="391261"/>
                </a:lnTo>
                <a:lnTo>
                  <a:pt x="887567" y="384853"/>
                </a:lnTo>
                <a:cubicBezTo>
                  <a:pt x="885565" y="384993"/>
                  <a:pt x="885740" y="389062"/>
                  <a:pt x="883913" y="393268"/>
                </a:cubicBezTo>
                <a:cubicBezTo>
                  <a:pt x="890096" y="396917"/>
                  <a:pt x="884617" y="409540"/>
                  <a:pt x="887148" y="421600"/>
                </a:cubicBezTo>
                <a:cubicBezTo>
                  <a:pt x="883144" y="421878"/>
                  <a:pt x="885497" y="429873"/>
                  <a:pt x="881668" y="434222"/>
                </a:cubicBezTo>
                <a:cubicBezTo>
                  <a:pt x="880964" y="417954"/>
                  <a:pt x="876608" y="410099"/>
                  <a:pt x="880260" y="401685"/>
                </a:cubicBezTo>
                <a:cubicBezTo>
                  <a:pt x="876255" y="401965"/>
                  <a:pt x="874078" y="398035"/>
                  <a:pt x="872252" y="402244"/>
                </a:cubicBezTo>
                <a:cubicBezTo>
                  <a:pt x="869543" y="386112"/>
                  <a:pt x="867015" y="374052"/>
                  <a:pt x="862835" y="370263"/>
                </a:cubicBezTo>
                <a:cubicBezTo>
                  <a:pt x="861007" y="374472"/>
                  <a:pt x="863187" y="378397"/>
                  <a:pt x="861359" y="382607"/>
                </a:cubicBezTo>
                <a:cubicBezTo>
                  <a:pt x="859004" y="374612"/>
                  <a:pt x="857179" y="378816"/>
                  <a:pt x="856651" y="366618"/>
                </a:cubicBezTo>
                <a:cubicBezTo>
                  <a:pt x="858476" y="362409"/>
                  <a:pt x="861007" y="374472"/>
                  <a:pt x="860479" y="362269"/>
                </a:cubicBezTo>
                <a:cubicBezTo>
                  <a:pt x="854471" y="362688"/>
                  <a:pt x="852118" y="354695"/>
                  <a:pt x="847938" y="350908"/>
                </a:cubicBezTo>
                <a:cubicBezTo>
                  <a:pt x="848894" y="349822"/>
                  <a:pt x="849933" y="347708"/>
                  <a:pt x="851023" y="345337"/>
                </a:cubicBezTo>
                <a:lnTo>
                  <a:pt x="852722" y="341773"/>
                </a:lnTo>
                <a:lnTo>
                  <a:pt x="853444" y="344419"/>
                </a:lnTo>
                <a:cubicBezTo>
                  <a:pt x="855291" y="346942"/>
                  <a:pt x="857274" y="346803"/>
                  <a:pt x="858081" y="342502"/>
                </a:cubicBezTo>
                <a:lnTo>
                  <a:pt x="855788" y="336633"/>
                </a:lnTo>
                <a:lnTo>
                  <a:pt x="857944" y="334144"/>
                </a:lnTo>
                <a:cubicBezTo>
                  <a:pt x="859122" y="333807"/>
                  <a:pt x="860292" y="334745"/>
                  <a:pt x="861427" y="337726"/>
                </a:cubicBezTo>
                <a:cubicBezTo>
                  <a:pt x="861779" y="345861"/>
                  <a:pt x="859599" y="341936"/>
                  <a:pt x="859951" y="350069"/>
                </a:cubicBezTo>
                <a:cubicBezTo>
                  <a:pt x="864131" y="353855"/>
                  <a:pt x="863955" y="349790"/>
                  <a:pt x="868136" y="353575"/>
                </a:cubicBezTo>
                <a:cubicBezTo>
                  <a:pt x="867960" y="349510"/>
                  <a:pt x="869787" y="345302"/>
                  <a:pt x="867432" y="337307"/>
                </a:cubicBezTo>
                <a:cubicBezTo>
                  <a:pt x="867432" y="337307"/>
                  <a:pt x="865430" y="337446"/>
                  <a:pt x="865255" y="333377"/>
                </a:cubicBezTo>
                <a:cubicBezTo>
                  <a:pt x="864727" y="321179"/>
                  <a:pt x="868731" y="320899"/>
                  <a:pt x="872560" y="316551"/>
                </a:cubicBezTo>
                <a:cubicBezTo>
                  <a:pt x="866200" y="308835"/>
                  <a:pt x="865144" y="284433"/>
                  <a:pt x="864616" y="272231"/>
                </a:cubicBezTo>
                <a:cubicBezTo>
                  <a:pt x="862439" y="268305"/>
                  <a:pt x="860435" y="268445"/>
                  <a:pt x="856431" y="268724"/>
                </a:cubicBezTo>
                <a:cubicBezTo>
                  <a:pt x="858169" y="262483"/>
                  <a:pt x="857624" y="261501"/>
                  <a:pt x="856350" y="261080"/>
                </a:cubicBezTo>
                <a:lnTo>
                  <a:pt x="853320" y="258168"/>
                </a:lnTo>
                <a:lnTo>
                  <a:pt x="850823" y="259685"/>
                </a:lnTo>
                <a:lnTo>
                  <a:pt x="851051" y="260432"/>
                </a:lnTo>
                <a:cubicBezTo>
                  <a:pt x="851749" y="264972"/>
                  <a:pt x="852425" y="269005"/>
                  <a:pt x="854428" y="268865"/>
                </a:cubicBezTo>
                <a:cubicBezTo>
                  <a:pt x="856959" y="280924"/>
                  <a:pt x="861139" y="284713"/>
                  <a:pt x="861667" y="296917"/>
                </a:cubicBezTo>
                <a:cubicBezTo>
                  <a:pt x="856012" y="305470"/>
                  <a:pt x="856959" y="280924"/>
                  <a:pt x="849126" y="285552"/>
                </a:cubicBezTo>
                <a:cubicBezTo>
                  <a:pt x="850951" y="281343"/>
                  <a:pt x="848774" y="277418"/>
                  <a:pt x="848598" y="273349"/>
                </a:cubicBezTo>
                <a:cubicBezTo>
                  <a:pt x="844418" y="269563"/>
                  <a:pt x="847123" y="285691"/>
                  <a:pt x="842942" y="281902"/>
                </a:cubicBezTo>
                <a:cubicBezTo>
                  <a:pt x="840939" y="282042"/>
                  <a:pt x="842414" y="269703"/>
                  <a:pt x="840410" y="269843"/>
                </a:cubicBezTo>
                <a:cubicBezTo>
                  <a:pt x="838762" y="278117"/>
                  <a:pt x="842942" y="281902"/>
                  <a:pt x="841114" y="286112"/>
                </a:cubicBezTo>
                <a:cubicBezTo>
                  <a:pt x="842942" y="281902"/>
                  <a:pt x="845122" y="285831"/>
                  <a:pt x="845650" y="298034"/>
                </a:cubicBezTo>
                <a:cubicBezTo>
                  <a:pt x="841819" y="302380"/>
                  <a:pt x="836582" y="274188"/>
                  <a:pt x="833458" y="294804"/>
                </a:cubicBezTo>
                <a:cubicBezTo>
                  <a:pt x="839466" y="294385"/>
                  <a:pt x="839466" y="294385"/>
                  <a:pt x="839466" y="294385"/>
                </a:cubicBezTo>
                <a:cubicBezTo>
                  <a:pt x="839818" y="302519"/>
                  <a:pt x="841819" y="302380"/>
                  <a:pt x="839995" y="306588"/>
                </a:cubicBezTo>
                <a:cubicBezTo>
                  <a:pt x="835462" y="294664"/>
                  <a:pt x="836342" y="315001"/>
                  <a:pt x="834514" y="319207"/>
                </a:cubicBezTo>
                <a:cubicBezTo>
                  <a:pt x="836870" y="327200"/>
                  <a:pt x="838695" y="322996"/>
                  <a:pt x="841226" y="335055"/>
                </a:cubicBezTo>
                <a:cubicBezTo>
                  <a:pt x="837222" y="335335"/>
                  <a:pt x="841754" y="347258"/>
                  <a:pt x="839750" y="347399"/>
                </a:cubicBezTo>
                <a:cubicBezTo>
                  <a:pt x="837750" y="347538"/>
                  <a:pt x="836694" y="323136"/>
                  <a:pt x="835218" y="335475"/>
                </a:cubicBezTo>
                <a:cubicBezTo>
                  <a:pt x="837574" y="343473"/>
                  <a:pt x="835746" y="347679"/>
                  <a:pt x="838102" y="355672"/>
                </a:cubicBezTo>
                <a:cubicBezTo>
                  <a:pt x="842106" y="355393"/>
                  <a:pt x="841754" y="347258"/>
                  <a:pt x="844107" y="355253"/>
                </a:cubicBezTo>
                <a:cubicBezTo>
                  <a:pt x="840631" y="367736"/>
                  <a:pt x="833921" y="351887"/>
                  <a:pt x="834098" y="355953"/>
                </a:cubicBezTo>
                <a:cubicBezTo>
                  <a:pt x="836450" y="363946"/>
                  <a:pt x="838630" y="367877"/>
                  <a:pt x="838982" y="376010"/>
                </a:cubicBezTo>
                <a:cubicBezTo>
                  <a:pt x="835153" y="380354"/>
                  <a:pt x="835505" y="388488"/>
                  <a:pt x="831499" y="388768"/>
                </a:cubicBezTo>
                <a:cubicBezTo>
                  <a:pt x="832798" y="372360"/>
                  <a:pt x="825317" y="385123"/>
                  <a:pt x="824965" y="376988"/>
                </a:cubicBezTo>
                <a:cubicBezTo>
                  <a:pt x="824437" y="364785"/>
                  <a:pt x="828970" y="376709"/>
                  <a:pt x="832798" y="372360"/>
                </a:cubicBezTo>
                <a:cubicBezTo>
                  <a:pt x="830442" y="364366"/>
                  <a:pt x="830442" y="364366"/>
                  <a:pt x="832094" y="356092"/>
                </a:cubicBezTo>
                <a:cubicBezTo>
                  <a:pt x="826438" y="364645"/>
                  <a:pt x="823909" y="352585"/>
                  <a:pt x="825382" y="340242"/>
                </a:cubicBezTo>
                <a:cubicBezTo>
                  <a:pt x="822081" y="356791"/>
                  <a:pt x="817197" y="336733"/>
                  <a:pt x="807361" y="341501"/>
                </a:cubicBezTo>
                <a:cubicBezTo>
                  <a:pt x="810242" y="361699"/>
                  <a:pt x="805709" y="349775"/>
                  <a:pt x="803532" y="345850"/>
                </a:cubicBezTo>
                <a:cubicBezTo>
                  <a:pt x="803709" y="349915"/>
                  <a:pt x="808241" y="361838"/>
                  <a:pt x="806413" y="366043"/>
                </a:cubicBezTo>
                <a:cubicBezTo>
                  <a:pt x="804412" y="366183"/>
                  <a:pt x="804236" y="362118"/>
                  <a:pt x="802233" y="362259"/>
                </a:cubicBezTo>
                <a:cubicBezTo>
                  <a:pt x="802761" y="374457"/>
                  <a:pt x="798933" y="378806"/>
                  <a:pt x="799285" y="386940"/>
                </a:cubicBezTo>
                <a:cubicBezTo>
                  <a:pt x="801288" y="386800"/>
                  <a:pt x="801288" y="386800"/>
                  <a:pt x="801464" y="390865"/>
                </a:cubicBezTo>
                <a:cubicBezTo>
                  <a:pt x="799285" y="386940"/>
                  <a:pt x="795456" y="391284"/>
                  <a:pt x="791100" y="383429"/>
                </a:cubicBezTo>
                <a:cubicBezTo>
                  <a:pt x="792573" y="371091"/>
                  <a:pt x="789339" y="342759"/>
                  <a:pt x="785159" y="338970"/>
                </a:cubicBezTo>
                <a:cubicBezTo>
                  <a:pt x="786808" y="330696"/>
                  <a:pt x="792288" y="318078"/>
                  <a:pt x="789932" y="310084"/>
                </a:cubicBezTo>
                <a:cubicBezTo>
                  <a:pt x="788107" y="314287"/>
                  <a:pt x="788283" y="318357"/>
                  <a:pt x="784279" y="318636"/>
                </a:cubicBezTo>
                <a:cubicBezTo>
                  <a:pt x="784103" y="314567"/>
                  <a:pt x="785576" y="302229"/>
                  <a:pt x="783575" y="302368"/>
                </a:cubicBezTo>
                <a:cubicBezTo>
                  <a:pt x="779920" y="310782"/>
                  <a:pt x="782452" y="322841"/>
                  <a:pt x="780976" y="335185"/>
                </a:cubicBezTo>
                <a:cubicBezTo>
                  <a:pt x="783155" y="339109"/>
                  <a:pt x="785159" y="338970"/>
                  <a:pt x="783683" y="351313"/>
                </a:cubicBezTo>
                <a:cubicBezTo>
                  <a:pt x="781504" y="347388"/>
                  <a:pt x="781856" y="355521"/>
                  <a:pt x="779856" y="355662"/>
                </a:cubicBezTo>
                <a:cubicBezTo>
                  <a:pt x="776555" y="372209"/>
                  <a:pt x="779788" y="400537"/>
                  <a:pt x="776488" y="417089"/>
                </a:cubicBezTo>
                <a:cubicBezTo>
                  <a:pt x="778491" y="416949"/>
                  <a:pt x="777787" y="400677"/>
                  <a:pt x="782144" y="408535"/>
                </a:cubicBezTo>
                <a:cubicBezTo>
                  <a:pt x="782496" y="416669"/>
                  <a:pt x="778491" y="416949"/>
                  <a:pt x="778843" y="425083"/>
                </a:cubicBezTo>
                <a:cubicBezTo>
                  <a:pt x="780844" y="424944"/>
                  <a:pt x="782848" y="424804"/>
                  <a:pt x="783023" y="428868"/>
                </a:cubicBezTo>
                <a:cubicBezTo>
                  <a:pt x="781020" y="429009"/>
                  <a:pt x="779019" y="429149"/>
                  <a:pt x="779195" y="433218"/>
                </a:cubicBezTo>
                <a:cubicBezTo>
                  <a:pt x="781548" y="441211"/>
                  <a:pt x="783728" y="445136"/>
                  <a:pt x="784080" y="453271"/>
                </a:cubicBezTo>
                <a:cubicBezTo>
                  <a:pt x="778247" y="457759"/>
                  <a:pt x="781131" y="477956"/>
                  <a:pt x="785312" y="481742"/>
                </a:cubicBezTo>
                <a:cubicBezTo>
                  <a:pt x="785840" y="493946"/>
                  <a:pt x="784012" y="498150"/>
                  <a:pt x="780536" y="510633"/>
                </a:cubicBezTo>
                <a:cubicBezTo>
                  <a:pt x="776004" y="498709"/>
                  <a:pt x="779656" y="490295"/>
                  <a:pt x="779128" y="478096"/>
                </a:cubicBezTo>
                <a:cubicBezTo>
                  <a:pt x="770943" y="474587"/>
                  <a:pt x="774880" y="519187"/>
                  <a:pt x="778532" y="510773"/>
                </a:cubicBezTo>
                <a:cubicBezTo>
                  <a:pt x="776884" y="519047"/>
                  <a:pt x="774704" y="515117"/>
                  <a:pt x="772703" y="515257"/>
                </a:cubicBezTo>
                <a:cubicBezTo>
                  <a:pt x="775056" y="523252"/>
                  <a:pt x="768874" y="519606"/>
                  <a:pt x="771227" y="527600"/>
                </a:cubicBezTo>
                <a:cubicBezTo>
                  <a:pt x="773231" y="527460"/>
                  <a:pt x="775232" y="527321"/>
                  <a:pt x="775408" y="531389"/>
                </a:cubicBezTo>
                <a:cubicBezTo>
                  <a:pt x="773583" y="535595"/>
                  <a:pt x="771580" y="535735"/>
                  <a:pt x="769755" y="539943"/>
                </a:cubicBezTo>
                <a:cubicBezTo>
                  <a:pt x="772635" y="560137"/>
                  <a:pt x="772812" y="564206"/>
                  <a:pt x="773868" y="588608"/>
                </a:cubicBezTo>
                <a:cubicBezTo>
                  <a:pt x="776048" y="592537"/>
                  <a:pt x="778047" y="592397"/>
                  <a:pt x="780404" y="600392"/>
                </a:cubicBezTo>
                <a:cubicBezTo>
                  <a:pt x="778752" y="608665"/>
                  <a:pt x="778752" y="608665"/>
                  <a:pt x="781283" y="620725"/>
                </a:cubicBezTo>
                <a:cubicBezTo>
                  <a:pt x="779280" y="620865"/>
                  <a:pt x="777279" y="621004"/>
                  <a:pt x="777455" y="625073"/>
                </a:cubicBezTo>
                <a:lnTo>
                  <a:pt x="777520" y="626025"/>
                </a:lnTo>
                <a:lnTo>
                  <a:pt x="776834" y="626257"/>
                </a:lnTo>
                <a:cubicBezTo>
                  <a:pt x="773915" y="625294"/>
                  <a:pt x="771261" y="622408"/>
                  <a:pt x="767013" y="618559"/>
                </a:cubicBezTo>
                <a:cubicBezTo>
                  <a:pt x="767013" y="626256"/>
                  <a:pt x="767013" y="630105"/>
                  <a:pt x="767013" y="633955"/>
                </a:cubicBezTo>
                <a:cubicBezTo>
                  <a:pt x="769137" y="635879"/>
                  <a:pt x="771791" y="633955"/>
                  <a:pt x="774712" y="632511"/>
                </a:cubicBezTo>
                <a:lnTo>
                  <a:pt x="777995" y="633022"/>
                </a:lnTo>
                <a:lnTo>
                  <a:pt x="778144" y="635223"/>
                </a:lnTo>
                <a:cubicBezTo>
                  <a:pt x="778983" y="637205"/>
                  <a:pt x="780072" y="639170"/>
                  <a:pt x="780336" y="645271"/>
                </a:cubicBezTo>
                <a:cubicBezTo>
                  <a:pt x="776332" y="645551"/>
                  <a:pt x="774331" y="645691"/>
                  <a:pt x="772151" y="641762"/>
                </a:cubicBezTo>
                <a:lnTo>
                  <a:pt x="771480" y="649454"/>
                </a:lnTo>
                <a:lnTo>
                  <a:pt x="765173" y="650759"/>
                </a:lnTo>
                <a:cubicBezTo>
                  <a:pt x="765173" y="646756"/>
                  <a:pt x="765173" y="646756"/>
                  <a:pt x="765173" y="638748"/>
                </a:cubicBezTo>
                <a:cubicBezTo>
                  <a:pt x="758868" y="638748"/>
                  <a:pt x="754663" y="646755"/>
                  <a:pt x="752560" y="634744"/>
                </a:cubicBezTo>
                <a:lnTo>
                  <a:pt x="741203" y="635337"/>
                </a:lnTo>
                <a:lnTo>
                  <a:pt x="734773" y="623036"/>
                </a:lnTo>
                <a:cubicBezTo>
                  <a:pt x="738602" y="618688"/>
                  <a:pt x="740958" y="626682"/>
                  <a:pt x="741134" y="630751"/>
                </a:cubicBezTo>
                <a:cubicBezTo>
                  <a:pt x="742785" y="622477"/>
                  <a:pt x="747493" y="638465"/>
                  <a:pt x="746789" y="622198"/>
                </a:cubicBezTo>
                <a:cubicBezTo>
                  <a:pt x="742609" y="618408"/>
                  <a:pt x="738602" y="618688"/>
                  <a:pt x="738074" y="606489"/>
                </a:cubicBezTo>
                <a:cubicBezTo>
                  <a:pt x="735545" y="594426"/>
                  <a:pt x="739725" y="598214"/>
                  <a:pt x="739549" y="594145"/>
                </a:cubicBezTo>
                <a:cubicBezTo>
                  <a:pt x="735193" y="586291"/>
                  <a:pt x="728833" y="578577"/>
                  <a:pt x="730133" y="562169"/>
                </a:cubicBezTo>
                <a:cubicBezTo>
                  <a:pt x="725949" y="558379"/>
                  <a:pt x="728481" y="570442"/>
                  <a:pt x="724477" y="570722"/>
                </a:cubicBezTo>
                <a:cubicBezTo>
                  <a:pt x="721945" y="558658"/>
                  <a:pt x="725597" y="550245"/>
                  <a:pt x="723420" y="546319"/>
                </a:cubicBezTo>
                <a:cubicBezTo>
                  <a:pt x="721594" y="550525"/>
                  <a:pt x="721945" y="558658"/>
                  <a:pt x="720120" y="562868"/>
                </a:cubicBezTo>
                <a:cubicBezTo>
                  <a:pt x="717941" y="558938"/>
                  <a:pt x="717941" y="558938"/>
                  <a:pt x="715763" y="555013"/>
                </a:cubicBezTo>
                <a:cubicBezTo>
                  <a:pt x="717589" y="550804"/>
                  <a:pt x="721769" y="554594"/>
                  <a:pt x="721417" y="546459"/>
                </a:cubicBezTo>
                <a:cubicBezTo>
                  <a:pt x="719239" y="542530"/>
                  <a:pt x="717061" y="538605"/>
                  <a:pt x="713057" y="538884"/>
                </a:cubicBezTo>
                <a:cubicBezTo>
                  <a:pt x="715412" y="546879"/>
                  <a:pt x="717589" y="550804"/>
                  <a:pt x="713760" y="555153"/>
                </a:cubicBezTo>
                <a:cubicBezTo>
                  <a:pt x="711580" y="551224"/>
                  <a:pt x="709228" y="543229"/>
                  <a:pt x="707049" y="539305"/>
                </a:cubicBezTo>
                <a:cubicBezTo>
                  <a:pt x="711757" y="555293"/>
                  <a:pt x="712461" y="571560"/>
                  <a:pt x="709160" y="588108"/>
                </a:cubicBezTo>
                <a:cubicBezTo>
                  <a:pt x="713165" y="587829"/>
                  <a:pt x="711516" y="596103"/>
                  <a:pt x="713869" y="604097"/>
                </a:cubicBezTo>
                <a:cubicBezTo>
                  <a:pt x="711869" y="604237"/>
                  <a:pt x="707688" y="600451"/>
                  <a:pt x="710040" y="608446"/>
                </a:cubicBezTo>
                <a:cubicBezTo>
                  <a:pt x="712220" y="612371"/>
                  <a:pt x="712044" y="608306"/>
                  <a:pt x="714397" y="616300"/>
                </a:cubicBezTo>
                <a:cubicBezTo>
                  <a:pt x="711692" y="600171"/>
                  <a:pt x="718821" y="579275"/>
                  <a:pt x="721528" y="595403"/>
                </a:cubicBezTo>
                <a:cubicBezTo>
                  <a:pt x="721704" y="599472"/>
                  <a:pt x="720054" y="607748"/>
                  <a:pt x="722056" y="607607"/>
                </a:cubicBezTo>
                <a:cubicBezTo>
                  <a:pt x="724058" y="607467"/>
                  <a:pt x="725532" y="595124"/>
                  <a:pt x="726061" y="607327"/>
                </a:cubicBezTo>
                <a:cubicBezTo>
                  <a:pt x="722232" y="611672"/>
                  <a:pt x="728590" y="619387"/>
                  <a:pt x="728590" y="619387"/>
                </a:cubicBezTo>
                <a:lnTo>
                  <a:pt x="729080" y="630728"/>
                </a:lnTo>
                <a:lnTo>
                  <a:pt x="719714" y="629436"/>
                </a:lnTo>
                <a:lnTo>
                  <a:pt x="718181" y="628274"/>
                </a:lnTo>
                <a:cubicBezTo>
                  <a:pt x="716929" y="628362"/>
                  <a:pt x="715927" y="628432"/>
                  <a:pt x="714749" y="624434"/>
                </a:cubicBezTo>
                <a:cubicBezTo>
                  <a:pt x="712748" y="624574"/>
                  <a:pt x="710921" y="628779"/>
                  <a:pt x="711097" y="632848"/>
                </a:cubicBezTo>
                <a:lnTo>
                  <a:pt x="711486" y="633426"/>
                </a:lnTo>
                <a:lnTo>
                  <a:pt x="704209" y="638748"/>
                </a:lnTo>
                <a:cubicBezTo>
                  <a:pt x="704209" y="634744"/>
                  <a:pt x="702107" y="630741"/>
                  <a:pt x="702107" y="630741"/>
                </a:cubicBezTo>
                <a:cubicBezTo>
                  <a:pt x="697901" y="634744"/>
                  <a:pt x="693696" y="638748"/>
                  <a:pt x="687390" y="638748"/>
                </a:cubicBezTo>
                <a:cubicBezTo>
                  <a:pt x="691594" y="634744"/>
                  <a:pt x="691594" y="622733"/>
                  <a:pt x="693696" y="610722"/>
                </a:cubicBezTo>
                <a:cubicBezTo>
                  <a:pt x="691594" y="610721"/>
                  <a:pt x="691594" y="606718"/>
                  <a:pt x="691594" y="606718"/>
                </a:cubicBezTo>
                <a:cubicBezTo>
                  <a:pt x="687391" y="614725"/>
                  <a:pt x="687391" y="594706"/>
                  <a:pt x="685288" y="610722"/>
                </a:cubicBezTo>
                <a:lnTo>
                  <a:pt x="689493" y="610722"/>
                </a:lnTo>
                <a:cubicBezTo>
                  <a:pt x="689493" y="614725"/>
                  <a:pt x="685288" y="622733"/>
                  <a:pt x="689493" y="622733"/>
                </a:cubicBezTo>
                <a:cubicBezTo>
                  <a:pt x="689493" y="626736"/>
                  <a:pt x="687391" y="626737"/>
                  <a:pt x="685288" y="626737"/>
                </a:cubicBezTo>
                <a:cubicBezTo>
                  <a:pt x="687391" y="618728"/>
                  <a:pt x="685288" y="618729"/>
                  <a:pt x="685288" y="610722"/>
                </a:cubicBezTo>
                <a:cubicBezTo>
                  <a:pt x="683186" y="598710"/>
                  <a:pt x="683185" y="594706"/>
                  <a:pt x="685288" y="586699"/>
                </a:cubicBezTo>
                <a:cubicBezTo>
                  <a:pt x="685288" y="590702"/>
                  <a:pt x="687391" y="590703"/>
                  <a:pt x="687391" y="582695"/>
                </a:cubicBezTo>
                <a:cubicBezTo>
                  <a:pt x="685288" y="582695"/>
                  <a:pt x="681083" y="586699"/>
                  <a:pt x="678980" y="594706"/>
                </a:cubicBezTo>
                <a:cubicBezTo>
                  <a:pt x="676878" y="594706"/>
                  <a:pt x="672672" y="590703"/>
                  <a:pt x="674775" y="582695"/>
                </a:cubicBezTo>
                <a:cubicBezTo>
                  <a:pt x="672672" y="574687"/>
                  <a:pt x="670572" y="574688"/>
                  <a:pt x="668470" y="582695"/>
                </a:cubicBezTo>
                <a:cubicBezTo>
                  <a:pt x="668470" y="570684"/>
                  <a:pt x="662162" y="574688"/>
                  <a:pt x="664265" y="562676"/>
                </a:cubicBezTo>
                <a:cubicBezTo>
                  <a:pt x="662162" y="562676"/>
                  <a:pt x="664265" y="578692"/>
                  <a:pt x="660060" y="574687"/>
                </a:cubicBezTo>
                <a:cubicBezTo>
                  <a:pt x="656906" y="565679"/>
                  <a:pt x="647840" y="567931"/>
                  <a:pt x="639069" y="576376"/>
                </a:cubicBezTo>
                <a:lnTo>
                  <a:pt x="630873" y="586400"/>
                </a:lnTo>
                <a:lnTo>
                  <a:pt x="630975" y="586416"/>
                </a:lnTo>
                <a:lnTo>
                  <a:pt x="632468" y="585198"/>
                </a:lnTo>
                <a:cubicBezTo>
                  <a:pt x="632731" y="585697"/>
                  <a:pt x="632731" y="586699"/>
                  <a:pt x="632731" y="586699"/>
                </a:cubicBezTo>
                <a:lnTo>
                  <a:pt x="630975" y="586416"/>
                </a:lnTo>
                <a:lnTo>
                  <a:pt x="630628" y="586699"/>
                </a:lnTo>
                <a:lnTo>
                  <a:pt x="630873" y="586400"/>
                </a:lnTo>
                <a:lnTo>
                  <a:pt x="626128" y="585636"/>
                </a:lnTo>
                <a:cubicBezTo>
                  <a:pt x="619329" y="581694"/>
                  <a:pt x="612233" y="572686"/>
                  <a:pt x="607502" y="590703"/>
                </a:cubicBezTo>
                <a:cubicBezTo>
                  <a:pt x="605400" y="590703"/>
                  <a:pt x="609605" y="582695"/>
                  <a:pt x="605400" y="582695"/>
                </a:cubicBezTo>
                <a:cubicBezTo>
                  <a:pt x="605400" y="582695"/>
                  <a:pt x="605400" y="586699"/>
                  <a:pt x="603297" y="582695"/>
                </a:cubicBezTo>
                <a:cubicBezTo>
                  <a:pt x="605400" y="582695"/>
                  <a:pt x="605400" y="578692"/>
                  <a:pt x="605400" y="574688"/>
                </a:cubicBezTo>
                <a:cubicBezTo>
                  <a:pt x="607502" y="578691"/>
                  <a:pt x="609605" y="578692"/>
                  <a:pt x="609605" y="570684"/>
                </a:cubicBezTo>
                <a:cubicBezTo>
                  <a:pt x="594889" y="566680"/>
                  <a:pt x="578072" y="570684"/>
                  <a:pt x="567558" y="570683"/>
                </a:cubicBezTo>
                <a:cubicBezTo>
                  <a:pt x="563356" y="566679"/>
                  <a:pt x="561254" y="578692"/>
                  <a:pt x="559151" y="566680"/>
                </a:cubicBezTo>
                <a:cubicBezTo>
                  <a:pt x="559151" y="574687"/>
                  <a:pt x="561254" y="570683"/>
                  <a:pt x="561254" y="574687"/>
                </a:cubicBezTo>
                <a:cubicBezTo>
                  <a:pt x="559151" y="578692"/>
                  <a:pt x="559151" y="582695"/>
                  <a:pt x="557049" y="582695"/>
                </a:cubicBezTo>
                <a:cubicBezTo>
                  <a:pt x="554946" y="574688"/>
                  <a:pt x="548638" y="578691"/>
                  <a:pt x="542333" y="586699"/>
                </a:cubicBezTo>
                <a:cubicBezTo>
                  <a:pt x="531820" y="578692"/>
                  <a:pt x="521309" y="598711"/>
                  <a:pt x="515001" y="586698"/>
                </a:cubicBezTo>
                <a:cubicBezTo>
                  <a:pt x="506594" y="598711"/>
                  <a:pt x="487672" y="578692"/>
                  <a:pt x="479262" y="598711"/>
                </a:cubicBezTo>
                <a:cubicBezTo>
                  <a:pt x="479262" y="598711"/>
                  <a:pt x="477160" y="598711"/>
                  <a:pt x="477160" y="594706"/>
                </a:cubicBezTo>
                <a:cubicBezTo>
                  <a:pt x="472958" y="590703"/>
                  <a:pt x="477160" y="606718"/>
                  <a:pt x="472958" y="606718"/>
                </a:cubicBezTo>
                <a:cubicBezTo>
                  <a:pt x="470855" y="606718"/>
                  <a:pt x="470855" y="598711"/>
                  <a:pt x="468752" y="598711"/>
                </a:cubicBezTo>
                <a:cubicBezTo>
                  <a:pt x="466650" y="606718"/>
                  <a:pt x="464547" y="606718"/>
                  <a:pt x="464547" y="610722"/>
                </a:cubicBezTo>
                <a:cubicBezTo>
                  <a:pt x="462444" y="606717"/>
                  <a:pt x="462444" y="598711"/>
                  <a:pt x="458239" y="598710"/>
                </a:cubicBezTo>
                <a:cubicBezTo>
                  <a:pt x="458239" y="610722"/>
                  <a:pt x="454037" y="598710"/>
                  <a:pt x="451934" y="594706"/>
                </a:cubicBezTo>
                <a:lnTo>
                  <a:pt x="447272" y="596978"/>
                </a:lnTo>
                <a:lnTo>
                  <a:pt x="437210" y="608048"/>
                </a:lnTo>
                <a:lnTo>
                  <a:pt x="441421" y="610722"/>
                </a:lnTo>
                <a:cubicBezTo>
                  <a:pt x="441421" y="614725"/>
                  <a:pt x="443524" y="614726"/>
                  <a:pt x="443524" y="618729"/>
                </a:cubicBezTo>
                <a:cubicBezTo>
                  <a:pt x="439322" y="634744"/>
                  <a:pt x="430911" y="622733"/>
                  <a:pt x="422501" y="630741"/>
                </a:cubicBezTo>
                <a:cubicBezTo>
                  <a:pt x="433014" y="642752"/>
                  <a:pt x="439322" y="634744"/>
                  <a:pt x="449832" y="634744"/>
                </a:cubicBezTo>
                <a:cubicBezTo>
                  <a:pt x="449832" y="638748"/>
                  <a:pt x="449832" y="642752"/>
                  <a:pt x="451934" y="642752"/>
                </a:cubicBezTo>
                <a:cubicBezTo>
                  <a:pt x="456140" y="626737"/>
                  <a:pt x="475060" y="630741"/>
                  <a:pt x="479262" y="642752"/>
                </a:cubicBezTo>
                <a:cubicBezTo>
                  <a:pt x="485570" y="634744"/>
                  <a:pt x="493978" y="618728"/>
                  <a:pt x="498183" y="634744"/>
                </a:cubicBezTo>
                <a:cubicBezTo>
                  <a:pt x="496080" y="626736"/>
                  <a:pt x="510799" y="614726"/>
                  <a:pt x="510799" y="630741"/>
                </a:cubicBezTo>
                <a:cubicBezTo>
                  <a:pt x="510799" y="634744"/>
                  <a:pt x="508696" y="630741"/>
                  <a:pt x="508696" y="634744"/>
                </a:cubicBezTo>
                <a:cubicBezTo>
                  <a:pt x="510799" y="638748"/>
                  <a:pt x="515001" y="626737"/>
                  <a:pt x="517104" y="638748"/>
                </a:cubicBezTo>
                <a:cubicBezTo>
                  <a:pt x="521309" y="618728"/>
                  <a:pt x="536025" y="642752"/>
                  <a:pt x="540230" y="618729"/>
                </a:cubicBezTo>
                <a:cubicBezTo>
                  <a:pt x="544435" y="622733"/>
                  <a:pt x="544435" y="626737"/>
                  <a:pt x="542333" y="634744"/>
                </a:cubicBezTo>
                <a:cubicBezTo>
                  <a:pt x="546538" y="626736"/>
                  <a:pt x="548638" y="630741"/>
                  <a:pt x="554946" y="622733"/>
                </a:cubicBezTo>
                <a:cubicBezTo>
                  <a:pt x="559151" y="650759"/>
                  <a:pt x="578072" y="614726"/>
                  <a:pt x="584376" y="638748"/>
                </a:cubicBezTo>
                <a:cubicBezTo>
                  <a:pt x="571764" y="646755"/>
                  <a:pt x="550740" y="646755"/>
                  <a:pt x="533923" y="666774"/>
                </a:cubicBezTo>
                <a:cubicBezTo>
                  <a:pt x="540230" y="662771"/>
                  <a:pt x="546538" y="674782"/>
                  <a:pt x="550740" y="658767"/>
                </a:cubicBezTo>
                <a:cubicBezTo>
                  <a:pt x="550740" y="674782"/>
                  <a:pt x="559151" y="662771"/>
                  <a:pt x="559151" y="678786"/>
                </a:cubicBezTo>
                <a:cubicBezTo>
                  <a:pt x="550740" y="674782"/>
                  <a:pt x="536025" y="690797"/>
                  <a:pt x="531820" y="670778"/>
                </a:cubicBezTo>
                <a:cubicBezTo>
                  <a:pt x="531820" y="682790"/>
                  <a:pt x="536025" y="678785"/>
                  <a:pt x="538128" y="686793"/>
                </a:cubicBezTo>
                <a:cubicBezTo>
                  <a:pt x="529717" y="690797"/>
                  <a:pt x="523412" y="666775"/>
                  <a:pt x="517104" y="690797"/>
                </a:cubicBezTo>
                <a:cubicBezTo>
                  <a:pt x="517104" y="682790"/>
                  <a:pt x="517104" y="682790"/>
                  <a:pt x="515001" y="678786"/>
                </a:cubicBezTo>
                <a:cubicBezTo>
                  <a:pt x="508696" y="682789"/>
                  <a:pt x="498183" y="678786"/>
                  <a:pt x="491878" y="678786"/>
                </a:cubicBezTo>
                <a:cubicBezTo>
                  <a:pt x="489776" y="678786"/>
                  <a:pt x="485570" y="666775"/>
                  <a:pt x="483467" y="670778"/>
                </a:cubicBezTo>
                <a:cubicBezTo>
                  <a:pt x="479262" y="670777"/>
                  <a:pt x="477160" y="674782"/>
                  <a:pt x="475060" y="674781"/>
                </a:cubicBezTo>
                <a:cubicBezTo>
                  <a:pt x="472958" y="674781"/>
                  <a:pt x="464547" y="666775"/>
                  <a:pt x="466649" y="670778"/>
                </a:cubicBezTo>
                <a:cubicBezTo>
                  <a:pt x="462444" y="666775"/>
                  <a:pt x="458239" y="662771"/>
                  <a:pt x="454037" y="674782"/>
                </a:cubicBezTo>
                <a:cubicBezTo>
                  <a:pt x="454037" y="662771"/>
                  <a:pt x="445626" y="678786"/>
                  <a:pt x="445626" y="662771"/>
                </a:cubicBezTo>
                <a:cubicBezTo>
                  <a:pt x="441421" y="666775"/>
                  <a:pt x="441421" y="674782"/>
                  <a:pt x="437219" y="674782"/>
                </a:cubicBezTo>
                <a:cubicBezTo>
                  <a:pt x="435117" y="666775"/>
                  <a:pt x="433014" y="662771"/>
                  <a:pt x="430911" y="662771"/>
                </a:cubicBezTo>
                <a:cubicBezTo>
                  <a:pt x="422501" y="666774"/>
                  <a:pt x="416196" y="682790"/>
                  <a:pt x="403583" y="670778"/>
                </a:cubicBezTo>
                <a:cubicBezTo>
                  <a:pt x="403583" y="674782"/>
                  <a:pt x="403583" y="678786"/>
                  <a:pt x="403583" y="682790"/>
                </a:cubicBezTo>
                <a:cubicBezTo>
                  <a:pt x="395172" y="682790"/>
                  <a:pt x="386762" y="702809"/>
                  <a:pt x="382559" y="682790"/>
                </a:cubicBezTo>
                <a:cubicBezTo>
                  <a:pt x="381508" y="690798"/>
                  <a:pt x="379405" y="690798"/>
                  <a:pt x="377040" y="688796"/>
                </a:cubicBezTo>
                <a:lnTo>
                  <a:pt x="373336" y="685661"/>
                </a:lnTo>
                <a:lnTo>
                  <a:pt x="302364" y="780572"/>
                </a:lnTo>
                <a:cubicBezTo>
                  <a:pt x="111467" y="1063136"/>
                  <a:pt x="0" y="1403773"/>
                  <a:pt x="0" y="1770444"/>
                </a:cubicBezTo>
                <a:cubicBezTo>
                  <a:pt x="0" y="1892667"/>
                  <a:pt x="12385" y="2011998"/>
                  <a:pt x="35969" y="2127250"/>
                </a:cubicBezTo>
                <a:lnTo>
                  <a:pt x="77014" y="2286881"/>
                </a:lnTo>
                <a:lnTo>
                  <a:pt x="86713" y="2298996"/>
                </a:lnTo>
                <a:lnTo>
                  <a:pt x="100727" y="2301344"/>
                </a:lnTo>
                <a:lnTo>
                  <a:pt x="102525" y="2304227"/>
                </a:lnTo>
                <a:lnTo>
                  <a:pt x="102554" y="2304211"/>
                </a:lnTo>
                <a:lnTo>
                  <a:pt x="102211" y="2301593"/>
                </a:lnTo>
                <a:lnTo>
                  <a:pt x="105522" y="2302148"/>
                </a:lnTo>
                <a:lnTo>
                  <a:pt x="105292" y="2302701"/>
                </a:lnTo>
                <a:lnTo>
                  <a:pt x="102554" y="2304211"/>
                </a:lnTo>
                <a:lnTo>
                  <a:pt x="102565" y="2304291"/>
                </a:lnTo>
                <a:lnTo>
                  <a:pt x="102525" y="2304227"/>
                </a:lnTo>
                <a:lnTo>
                  <a:pt x="98425" y="2306489"/>
                </a:lnTo>
                <a:cubicBezTo>
                  <a:pt x="100548" y="2310338"/>
                  <a:pt x="103202" y="2308413"/>
                  <a:pt x="105591" y="2306489"/>
                </a:cubicBezTo>
                <a:lnTo>
                  <a:pt x="108099" y="2304836"/>
                </a:lnTo>
                <a:lnTo>
                  <a:pt x="107810" y="2310784"/>
                </a:lnTo>
                <a:cubicBezTo>
                  <a:pt x="107648" y="2312835"/>
                  <a:pt x="107735" y="2314868"/>
                  <a:pt x="108912" y="2318865"/>
                </a:cubicBezTo>
                <a:lnTo>
                  <a:pt x="109895" y="2319011"/>
                </a:lnTo>
                <a:lnTo>
                  <a:pt x="109041" y="2321883"/>
                </a:lnTo>
                <a:cubicBezTo>
                  <a:pt x="110103" y="2323809"/>
                  <a:pt x="112227" y="2322847"/>
                  <a:pt x="113554" y="2320922"/>
                </a:cubicBezTo>
                <a:lnTo>
                  <a:pt x="113500" y="2319545"/>
                </a:lnTo>
                <a:lnTo>
                  <a:pt x="117785" y="2320180"/>
                </a:lnTo>
                <a:lnTo>
                  <a:pt x="118324" y="2320410"/>
                </a:lnTo>
                <a:lnTo>
                  <a:pt x="123632" y="2334155"/>
                </a:lnTo>
                <a:cubicBezTo>
                  <a:pt x="125284" y="2325881"/>
                  <a:pt x="125812" y="2338080"/>
                  <a:pt x="127637" y="2333875"/>
                </a:cubicBezTo>
                <a:lnTo>
                  <a:pt x="123003" y="2311785"/>
                </a:lnTo>
                <a:lnTo>
                  <a:pt x="124108" y="2312264"/>
                </a:lnTo>
                <a:cubicBezTo>
                  <a:pt x="125777" y="2311302"/>
                  <a:pt x="127446" y="2310339"/>
                  <a:pt x="128557" y="2314190"/>
                </a:cubicBezTo>
                <a:cubicBezTo>
                  <a:pt x="126333" y="2306489"/>
                  <a:pt x="130782" y="2306489"/>
                  <a:pt x="130782" y="2302641"/>
                </a:cubicBezTo>
                <a:lnTo>
                  <a:pt x="130515" y="2302730"/>
                </a:lnTo>
                <a:lnTo>
                  <a:pt x="133217" y="2300340"/>
                </a:lnTo>
                <a:lnTo>
                  <a:pt x="136712" y="2297535"/>
                </a:lnTo>
                <a:lnTo>
                  <a:pt x="138871" y="2302640"/>
                </a:lnTo>
                <a:lnTo>
                  <a:pt x="138586" y="2297047"/>
                </a:lnTo>
                <a:lnTo>
                  <a:pt x="143593" y="2299728"/>
                </a:lnTo>
                <a:lnTo>
                  <a:pt x="142592" y="2303810"/>
                </a:lnTo>
                <a:lnTo>
                  <a:pt x="143398" y="2305781"/>
                </a:lnTo>
                <a:lnTo>
                  <a:pt x="139771" y="2329969"/>
                </a:lnTo>
                <a:lnTo>
                  <a:pt x="139199" y="2333754"/>
                </a:lnTo>
                <a:lnTo>
                  <a:pt x="136849" y="2333754"/>
                </a:lnTo>
                <a:cubicBezTo>
                  <a:pt x="138871" y="2337924"/>
                  <a:pt x="136849" y="2337924"/>
                  <a:pt x="136849" y="2346263"/>
                </a:cubicBezTo>
                <a:lnTo>
                  <a:pt x="137446" y="2345672"/>
                </a:lnTo>
                <a:lnTo>
                  <a:pt x="137056" y="2365853"/>
                </a:lnTo>
                <a:cubicBezTo>
                  <a:pt x="139585" y="2377917"/>
                  <a:pt x="143416" y="2373567"/>
                  <a:pt x="143945" y="2385770"/>
                </a:cubicBezTo>
                <a:cubicBezTo>
                  <a:pt x="145945" y="2385630"/>
                  <a:pt x="145945" y="2385630"/>
                  <a:pt x="147773" y="2381422"/>
                </a:cubicBezTo>
                <a:cubicBezTo>
                  <a:pt x="150654" y="2401619"/>
                  <a:pt x="158665" y="2401060"/>
                  <a:pt x="166322" y="2392367"/>
                </a:cubicBezTo>
                <a:lnTo>
                  <a:pt x="167185" y="2402780"/>
                </a:lnTo>
                <a:lnTo>
                  <a:pt x="166055" y="2403772"/>
                </a:lnTo>
                <a:lnTo>
                  <a:pt x="164305" y="2405309"/>
                </a:lnTo>
                <a:lnTo>
                  <a:pt x="163624" y="2403294"/>
                </a:lnTo>
                <a:lnTo>
                  <a:pt x="163865" y="2399924"/>
                </a:lnTo>
                <a:lnTo>
                  <a:pt x="162485" y="2399924"/>
                </a:lnTo>
                <a:lnTo>
                  <a:pt x="162128" y="2398865"/>
                </a:lnTo>
                <a:lnTo>
                  <a:pt x="162016" y="2399924"/>
                </a:lnTo>
                <a:lnTo>
                  <a:pt x="161673" y="2399924"/>
                </a:lnTo>
                <a:cubicBezTo>
                  <a:pt x="161673" y="2399924"/>
                  <a:pt x="161673" y="2396075"/>
                  <a:pt x="161673" y="2396075"/>
                </a:cubicBezTo>
                <a:cubicBezTo>
                  <a:pt x="161673" y="2407621"/>
                  <a:pt x="157291" y="2399924"/>
                  <a:pt x="159482" y="2407621"/>
                </a:cubicBezTo>
                <a:lnTo>
                  <a:pt x="161007" y="2409526"/>
                </a:lnTo>
                <a:lnTo>
                  <a:pt x="160105" y="2418107"/>
                </a:lnTo>
                <a:cubicBezTo>
                  <a:pt x="162128" y="2421956"/>
                  <a:pt x="162128" y="2421956"/>
                  <a:pt x="164150" y="2418107"/>
                </a:cubicBezTo>
                <a:cubicBezTo>
                  <a:pt x="164151" y="2421956"/>
                  <a:pt x="164151" y="2425805"/>
                  <a:pt x="166173" y="2421956"/>
                </a:cubicBezTo>
                <a:cubicBezTo>
                  <a:pt x="164656" y="2413297"/>
                  <a:pt x="164277" y="2413297"/>
                  <a:pt x="165889" y="2410591"/>
                </a:cubicBezTo>
                <a:lnTo>
                  <a:pt x="167191" y="2408316"/>
                </a:lnTo>
                <a:lnTo>
                  <a:pt x="168246" y="2407621"/>
                </a:lnTo>
                <a:lnTo>
                  <a:pt x="170161" y="2410986"/>
                </a:lnTo>
                <a:lnTo>
                  <a:pt x="169477" y="2413054"/>
                </a:lnTo>
                <a:lnTo>
                  <a:pt x="169556" y="2420551"/>
                </a:lnTo>
                <a:lnTo>
                  <a:pt x="168195" y="2421956"/>
                </a:lnTo>
                <a:lnTo>
                  <a:pt x="169597" y="2421601"/>
                </a:lnTo>
                <a:lnTo>
                  <a:pt x="169734" y="2424763"/>
                </a:lnTo>
                <a:lnTo>
                  <a:pt x="173361" y="2420646"/>
                </a:lnTo>
                <a:lnTo>
                  <a:pt x="173634" y="2420577"/>
                </a:lnTo>
                <a:lnTo>
                  <a:pt x="178535" y="2431307"/>
                </a:lnTo>
                <a:lnTo>
                  <a:pt x="172330" y="2431442"/>
                </a:lnTo>
                <a:cubicBezTo>
                  <a:pt x="166549" y="2431942"/>
                  <a:pt x="160766" y="2433193"/>
                  <a:pt x="155117" y="2436321"/>
                </a:cubicBezTo>
                <a:lnTo>
                  <a:pt x="148113" y="2441548"/>
                </a:lnTo>
                <a:lnTo>
                  <a:pt x="149202" y="2439376"/>
                </a:lnTo>
                <a:cubicBezTo>
                  <a:pt x="149202" y="2439376"/>
                  <a:pt x="149202" y="2435047"/>
                  <a:pt x="149202" y="2430715"/>
                </a:cubicBezTo>
                <a:cubicBezTo>
                  <a:pt x="145156" y="2439376"/>
                  <a:pt x="141113" y="2435047"/>
                  <a:pt x="139090" y="2443706"/>
                </a:cubicBezTo>
                <a:cubicBezTo>
                  <a:pt x="141113" y="2441541"/>
                  <a:pt x="143135" y="2442623"/>
                  <a:pt x="144904" y="2443164"/>
                </a:cubicBezTo>
                <a:lnTo>
                  <a:pt x="146296" y="2443126"/>
                </a:lnTo>
                <a:lnTo>
                  <a:pt x="138692" y="2452461"/>
                </a:lnTo>
                <a:lnTo>
                  <a:pt x="136626" y="2452739"/>
                </a:lnTo>
                <a:lnTo>
                  <a:pt x="139130" y="2459580"/>
                </a:lnTo>
                <a:cubicBezTo>
                  <a:pt x="407898" y="3095019"/>
                  <a:pt x="1037102" y="3540887"/>
                  <a:pt x="1770444" y="3540887"/>
                </a:cubicBezTo>
                <a:lnTo>
                  <a:pt x="1820559" y="3538357"/>
                </a:lnTo>
                <a:lnTo>
                  <a:pt x="1816562" y="3529398"/>
                </a:lnTo>
                <a:cubicBezTo>
                  <a:pt x="1814722" y="3525394"/>
                  <a:pt x="1812620" y="3521390"/>
                  <a:pt x="1810517" y="3519388"/>
                </a:cubicBezTo>
                <a:cubicBezTo>
                  <a:pt x="1814722" y="3519388"/>
                  <a:pt x="1816825" y="3519388"/>
                  <a:pt x="1816825" y="3515383"/>
                </a:cubicBezTo>
                <a:cubicBezTo>
                  <a:pt x="1808414" y="3515383"/>
                  <a:pt x="1806311" y="3519388"/>
                  <a:pt x="1797904" y="3519388"/>
                </a:cubicBezTo>
                <a:cubicBezTo>
                  <a:pt x="1797904" y="3511382"/>
                  <a:pt x="1793699" y="3515383"/>
                  <a:pt x="1793699" y="3507377"/>
                </a:cubicBezTo>
                <a:cubicBezTo>
                  <a:pt x="1791596" y="3507377"/>
                  <a:pt x="1789494" y="3515383"/>
                  <a:pt x="1787391" y="3519388"/>
                </a:cubicBezTo>
                <a:cubicBezTo>
                  <a:pt x="1783189" y="3507377"/>
                  <a:pt x="1772676" y="3519388"/>
                  <a:pt x="1766368" y="3503372"/>
                </a:cubicBezTo>
                <a:cubicBezTo>
                  <a:pt x="1762166" y="3507377"/>
                  <a:pt x="1757960" y="3523393"/>
                  <a:pt x="1755857" y="3507377"/>
                </a:cubicBezTo>
                <a:cubicBezTo>
                  <a:pt x="1751652" y="3507377"/>
                  <a:pt x="1751652" y="3515383"/>
                  <a:pt x="1749550" y="3515383"/>
                </a:cubicBezTo>
                <a:cubicBezTo>
                  <a:pt x="1747450" y="3515383"/>
                  <a:pt x="1749550" y="3499367"/>
                  <a:pt x="1747450" y="3499367"/>
                </a:cubicBezTo>
                <a:cubicBezTo>
                  <a:pt x="1747450" y="3503372"/>
                  <a:pt x="1746924" y="3504374"/>
                  <a:pt x="1746136" y="3505375"/>
                </a:cubicBezTo>
                <a:lnTo>
                  <a:pt x="1745741" y="3506195"/>
                </a:lnTo>
                <a:lnTo>
                  <a:pt x="1745175" y="3505655"/>
                </a:lnTo>
                <a:cubicBezTo>
                  <a:pt x="1744584" y="3504533"/>
                  <a:pt x="1743995" y="3503410"/>
                  <a:pt x="1742816" y="3503410"/>
                </a:cubicBezTo>
                <a:lnTo>
                  <a:pt x="1742816" y="3510513"/>
                </a:lnTo>
                <a:lnTo>
                  <a:pt x="1739039" y="3502872"/>
                </a:lnTo>
                <a:cubicBezTo>
                  <a:pt x="1737462" y="3500370"/>
                  <a:pt x="1735886" y="3497366"/>
                  <a:pt x="1734834" y="3491361"/>
                </a:cubicBezTo>
                <a:cubicBezTo>
                  <a:pt x="1736937" y="3487356"/>
                  <a:pt x="1745346" y="3479351"/>
                  <a:pt x="1741142" y="3471341"/>
                </a:cubicBezTo>
                <a:cubicBezTo>
                  <a:pt x="1736936" y="3503372"/>
                  <a:pt x="1720118" y="3495366"/>
                  <a:pt x="1718016" y="3467341"/>
                </a:cubicBezTo>
                <a:cubicBezTo>
                  <a:pt x="1713811" y="3471341"/>
                  <a:pt x="1720119" y="3479351"/>
                  <a:pt x="1715913" y="3475346"/>
                </a:cubicBezTo>
                <a:cubicBezTo>
                  <a:pt x="1713811" y="3475346"/>
                  <a:pt x="1711711" y="3467341"/>
                  <a:pt x="1711711" y="3455326"/>
                </a:cubicBezTo>
                <a:cubicBezTo>
                  <a:pt x="1713811" y="3455326"/>
                  <a:pt x="1713811" y="3455326"/>
                  <a:pt x="1713811" y="3455326"/>
                </a:cubicBezTo>
                <a:cubicBezTo>
                  <a:pt x="1715914" y="3427300"/>
                  <a:pt x="1707506" y="3435309"/>
                  <a:pt x="1701197" y="3431304"/>
                </a:cubicBezTo>
                <a:cubicBezTo>
                  <a:pt x="1705403" y="3407283"/>
                  <a:pt x="1713811" y="3419294"/>
                  <a:pt x="1722221" y="3423298"/>
                </a:cubicBezTo>
                <a:cubicBezTo>
                  <a:pt x="1724323" y="3411288"/>
                  <a:pt x="1722221" y="3415289"/>
                  <a:pt x="1720118" y="3407283"/>
                </a:cubicBezTo>
                <a:cubicBezTo>
                  <a:pt x="1724850" y="3395271"/>
                  <a:pt x="1731944" y="3410285"/>
                  <a:pt x="1737856" y="3408407"/>
                </a:cubicBezTo>
                <a:lnTo>
                  <a:pt x="1740185" y="3406319"/>
                </a:lnTo>
                <a:lnTo>
                  <a:pt x="1741380" y="3406837"/>
                </a:lnTo>
                <a:lnTo>
                  <a:pt x="1741450" y="3408430"/>
                </a:lnTo>
                <a:cubicBezTo>
                  <a:pt x="1741450" y="3408430"/>
                  <a:pt x="1739778" y="3408547"/>
                  <a:pt x="1739947" y="3412453"/>
                </a:cubicBezTo>
                <a:cubicBezTo>
                  <a:pt x="1743121" y="3408313"/>
                  <a:pt x="1743460" y="3416125"/>
                  <a:pt x="1744964" y="3412102"/>
                </a:cubicBezTo>
                <a:lnTo>
                  <a:pt x="1744792" y="3408108"/>
                </a:lnTo>
                <a:lnTo>
                  <a:pt x="1754992" y="3410801"/>
                </a:lnTo>
                <a:lnTo>
                  <a:pt x="1755680" y="3415346"/>
                </a:lnTo>
                <a:lnTo>
                  <a:pt x="1756098" y="3411093"/>
                </a:lnTo>
                <a:lnTo>
                  <a:pt x="1759240" y="3411922"/>
                </a:lnTo>
                <a:cubicBezTo>
                  <a:pt x="1759240" y="3415927"/>
                  <a:pt x="1759240" y="3423941"/>
                  <a:pt x="1756940" y="3423941"/>
                </a:cubicBezTo>
                <a:cubicBezTo>
                  <a:pt x="1756940" y="3419936"/>
                  <a:pt x="1754644" y="3407913"/>
                  <a:pt x="1752345" y="3419936"/>
                </a:cubicBezTo>
                <a:cubicBezTo>
                  <a:pt x="1754644" y="3419936"/>
                  <a:pt x="1754644" y="3423941"/>
                  <a:pt x="1754644" y="3427950"/>
                </a:cubicBezTo>
                <a:cubicBezTo>
                  <a:pt x="1752345" y="3431955"/>
                  <a:pt x="1747749" y="3419936"/>
                  <a:pt x="1745449" y="3431955"/>
                </a:cubicBezTo>
                <a:cubicBezTo>
                  <a:pt x="1750045" y="3431955"/>
                  <a:pt x="1756940" y="3435964"/>
                  <a:pt x="1759240" y="3435964"/>
                </a:cubicBezTo>
                <a:cubicBezTo>
                  <a:pt x="1759240" y="3431955"/>
                  <a:pt x="1759240" y="3419936"/>
                  <a:pt x="1761537" y="3415927"/>
                </a:cubicBezTo>
                <a:cubicBezTo>
                  <a:pt x="1761537" y="3435964"/>
                  <a:pt x="1768432" y="3415926"/>
                  <a:pt x="1770732" y="3427950"/>
                </a:cubicBezTo>
                <a:cubicBezTo>
                  <a:pt x="1766133" y="3431955"/>
                  <a:pt x="1768432" y="3443979"/>
                  <a:pt x="1770732" y="3439973"/>
                </a:cubicBezTo>
                <a:cubicBezTo>
                  <a:pt x="1768432" y="3439973"/>
                  <a:pt x="1770732" y="3427950"/>
                  <a:pt x="1773028" y="3427951"/>
                </a:cubicBezTo>
                <a:cubicBezTo>
                  <a:pt x="1777624" y="3431955"/>
                  <a:pt x="1777624" y="3460006"/>
                  <a:pt x="1782223" y="3447988"/>
                </a:cubicBezTo>
                <a:cubicBezTo>
                  <a:pt x="1782223" y="3439973"/>
                  <a:pt x="1777624" y="3451992"/>
                  <a:pt x="1777625" y="3439973"/>
                </a:cubicBezTo>
                <a:cubicBezTo>
                  <a:pt x="1779924" y="3427951"/>
                  <a:pt x="1784519" y="3439973"/>
                  <a:pt x="1789115" y="3439973"/>
                </a:cubicBezTo>
                <a:cubicBezTo>
                  <a:pt x="1789115" y="3423941"/>
                  <a:pt x="1796011" y="3415927"/>
                  <a:pt x="1800607" y="3419936"/>
                </a:cubicBezTo>
                <a:cubicBezTo>
                  <a:pt x="1796011" y="3423941"/>
                  <a:pt x="1800607" y="3427950"/>
                  <a:pt x="1800607" y="3435964"/>
                </a:cubicBezTo>
                <a:cubicBezTo>
                  <a:pt x="1807503" y="3435964"/>
                  <a:pt x="1812098" y="3431955"/>
                  <a:pt x="1818994" y="3439973"/>
                </a:cubicBezTo>
                <a:cubicBezTo>
                  <a:pt x="1816695" y="3443979"/>
                  <a:pt x="1807503" y="3439973"/>
                  <a:pt x="1809802" y="3447988"/>
                </a:cubicBezTo>
                <a:cubicBezTo>
                  <a:pt x="1816695" y="3439973"/>
                  <a:pt x="1816695" y="3451992"/>
                  <a:pt x="1814398" y="3460006"/>
                </a:cubicBezTo>
                <a:cubicBezTo>
                  <a:pt x="1818994" y="3451993"/>
                  <a:pt x="1818994" y="3464015"/>
                  <a:pt x="1823590" y="3456002"/>
                </a:cubicBezTo>
                <a:cubicBezTo>
                  <a:pt x="1823590" y="3460007"/>
                  <a:pt x="1825890" y="3460007"/>
                  <a:pt x="1825889" y="3464016"/>
                </a:cubicBezTo>
                <a:cubicBezTo>
                  <a:pt x="1825889" y="3468021"/>
                  <a:pt x="1823590" y="3472030"/>
                  <a:pt x="1821290" y="3472030"/>
                </a:cubicBezTo>
                <a:cubicBezTo>
                  <a:pt x="1825889" y="3484049"/>
                  <a:pt x="1825889" y="3484049"/>
                  <a:pt x="1830485" y="3492063"/>
                </a:cubicBezTo>
                <a:cubicBezTo>
                  <a:pt x="1832782" y="3484049"/>
                  <a:pt x="1825889" y="3484049"/>
                  <a:pt x="1830485" y="3480044"/>
                </a:cubicBezTo>
                <a:cubicBezTo>
                  <a:pt x="1832783" y="3482047"/>
                  <a:pt x="1833357" y="3481044"/>
                  <a:pt x="1833931" y="3479541"/>
                </a:cubicBezTo>
                <a:lnTo>
                  <a:pt x="1835377" y="3478072"/>
                </a:lnTo>
                <a:lnTo>
                  <a:pt x="1835252" y="3478390"/>
                </a:lnTo>
                <a:cubicBezTo>
                  <a:pt x="1835504" y="3481277"/>
                  <a:pt x="1836515" y="3484164"/>
                  <a:pt x="1837526" y="3484164"/>
                </a:cubicBezTo>
                <a:lnTo>
                  <a:pt x="1838163" y="3480526"/>
                </a:lnTo>
                <a:lnTo>
                  <a:pt x="1838494" y="3482422"/>
                </a:lnTo>
                <a:cubicBezTo>
                  <a:pt x="1840540" y="3486555"/>
                  <a:pt x="1844848" y="3485051"/>
                  <a:pt x="1846573" y="3488058"/>
                </a:cubicBezTo>
                <a:cubicBezTo>
                  <a:pt x="1839677" y="3500081"/>
                  <a:pt x="1835081" y="3476035"/>
                  <a:pt x="1832782" y="3492063"/>
                </a:cubicBezTo>
                <a:cubicBezTo>
                  <a:pt x="1837381" y="3492063"/>
                  <a:pt x="1839677" y="3496073"/>
                  <a:pt x="1839677" y="3508096"/>
                </a:cubicBezTo>
                <a:cubicBezTo>
                  <a:pt x="1837381" y="3508096"/>
                  <a:pt x="1830485" y="3504086"/>
                  <a:pt x="1830485" y="3512101"/>
                </a:cubicBezTo>
                <a:cubicBezTo>
                  <a:pt x="1835081" y="3516110"/>
                  <a:pt x="1839677" y="3508096"/>
                  <a:pt x="1841977" y="3528129"/>
                </a:cubicBezTo>
                <a:cubicBezTo>
                  <a:pt x="1844274" y="3516110"/>
                  <a:pt x="1851168" y="3528128"/>
                  <a:pt x="1855765" y="3520115"/>
                </a:cubicBezTo>
                <a:cubicBezTo>
                  <a:pt x="1858064" y="3524124"/>
                  <a:pt x="1855765" y="3524124"/>
                  <a:pt x="1858064" y="3532138"/>
                </a:cubicBezTo>
                <a:cubicBezTo>
                  <a:pt x="1860361" y="3524124"/>
                  <a:pt x="1862660" y="3540152"/>
                  <a:pt x="1862660" y="3532138"/>
                </a:cubicBezTo>
                <a:cubicBezTo>
                  <a:pt x="1860360" y="3532138"/>
                  <a:pt x="1862660" y="3524124"/>
                  <a:pt x="1862660" y="3524124"/>
                </a:cubicBezTo>
                <a:cubicBezTo>
                  <a:pt x="1864956" y="3532138"/>
                  <a:pt x="1867256" y="3528129"/>
                  <a:pt x="1869556" y="3528128"/>
                </a:cubicBezTo>
                <a:lnTo>
                  <a:pt x="1870196" y="3532597"/>
                </a:lnTo>
                <a:lnTo>
                  <a:pt x="1864575" y="3535164"/>
                </a:lnTo>
                <a:lnTo>
                  <a:pt x="1864374" y="3536144"/>
                </a:lnTo>
                <a:lnTo>
                  <a:pt x="1869952" y="3535863"/>
                </a:lnTo>
                <a:lnTo>
                  <a:pt x="1870413" y="3534110"/>
                </a:lnTo>
                <a:lnTo>
                  <a:pt x="1870659" y="3535827"/>
                </a:lnTo>
                <a:lnTo>
                  <a:pt x="1951461" y="3531747"/>
                </a:lnTo>
                <a:cubicBezTo>
                  <a:pt x="2010978" y="3525703"/>
                  <a:pt x="2069624" y="3516710"/>
                  <a:pt x="2127250" y="3504918"/>
                </a:cubicBezTo>
                <a:lnTo>
                  <a:pt x="2216843" y="3481881"/>
                </a:lnTo>
                <a:lnTo>
                  <a:pt x="2218310" y="3469525"/>
                </a:lnTo>
                <a:cubicBezTo>
                  <a:pt x="2219460" y="3466019"/>
                  <a:pt x="2221183" y="3464016"/>
                  <a:pt x="2223481" y="3464016"/>
                </a:cubicBezTo>
                <a:cubicBezTo>
                  <a:pt x="2223481" y="3456002"/>
                  <a:pt x="2221185" y="3460007"/>
                  <a:pt x="2221185" y="3451992"/>
                </a:cubicBezTo>
                <a:cubicBezTo>
                  <a:pt x="2234973" y="3443979"/>
                  <a:pt x="2241868" y="3451992"/>
                  <a:pt x="2253360" y="3443979"/>
                </a:cubicBezTo>
                <a:cubicBezTo>
                  <a:pt x="2246464" y="3431955"/>
                  <a:pt x="2255656" y="3431955"/>
                  <a:pt x="2251060" y="3415927"/>
                </a:cubicBezTo>
                <a:cubicBezTo>
                  <a:pt x="2248764" y="3419936"/>
                  <a:pt x="2246464" y="3423941"/>
                  <a:pt x="2246464" y="3427950"/>
                </a:cubicBezTo>
                <a:cubicBezTo>
                  <a:pt x="2241868" y="3423940"/>
                  <a:pt x="2246465" y="3415927"/>
                  <a:pt x="2239569" y="3415927"/>
                </a:cubicBezTo>
                <a:cubicBezTo>
                  <a:pt x="2239569" y="3407912"/>
                  <a:pt x="2241868" y="3403908"/>
                  <a:pt x="2241868" y="3395893"/>
                </a:cubicBezTo>
                <a:cubicBezTo>
                  <a:pt x="2246464" y="3395893"/>
                  <a:pt x="2241868" y="3403908"/>
                  <a:pt x="2246464" y="3403908"/>
                </a:cubicBezTo>
                <a:cubicBezTo>
                  <a:pt x="2246465" y="3411922"/>
                  <a:pt x="2244165" y="3411922"/>
                  <a:pt x="2244165" y="3419935"/>
                </a:cubicBezTo>
                <a:cubicBezTo>
                  <a:pt x="2246464" y="3407913"/>
                  <a:pt x="2251060" y="3407913"/>
                  <a:pt x="2255656" y="3403908"/>
                </a:cubicBezTo>
                <a:cubicBezTo>
                  <a:pt x="2253360" y="3423941"/>
                  <a:pt x="2260255" y="3415927"/>
                  <a:pt x="2255657" y="3423941"/>
                </a:cubicBezTo>
                <a:cubicBezTo>
                  <a:pt x="2255656" y="3431955"/>
                  <a:pt x="2260255" y="3427950"/>
                  <a:pt x="2262552" y="3427950"/>
                </a:cubicBezTo>
                <a:cubicBezTo>
                  <a:pt x="2262552" y="3431955"/>
                  <a:pt x="2260255" y="3435964"/>
                  <a:pt x="2262552" y="3439973"/>
                </a:cubicBezTo>
                <a:cubicBezTo>
                  <a:pt x="2257956" y="3439973"/>
                  <a:pt x="2257956" y="3435964"/>
                  <a:pt x="2255656" y="3439973"/>
                </a:cubicBezTo>
                <a:cubicBezTo>
                  <a:pt x="2255657" y="3443979"/>
                  <a:pt x="2260255" y="3439973"/>
                  <a:pt x="2260255" y="3447988"/>
                </a:cubicBezTo>
                <a:cubicBezTo>
                  <a:pt x="2257956" y="3451992"/>
                  <a:pt x="2255656" y="3451992"/>
                  <a:pt x="2251060" y="3451992"/>
                </a:cubicBezTo>
                <a:cubicBezTo>
                  <a:pt x="2253360" y="3456002"/>
                  <a:pt x="2253360" y="3468021"/>
                  <a:pt x="2260255" y="3468021"/>
                </a:cubicBezTo>
                <a:lnTo>
                  <a:pt x="2259420" y="3470934"/>
                </a:lnTo>
                <a:lnTo>
                  <a:pt x="2268164" y="3468686"/>
                </a:lnTo>
                <a:lnTo>
                  <a:pt x="2267436" y="3464516"/>
                </a:lnTo>
                <a:cubicBezTo>
                  <a:pt x="2265426" y="3462012"/>
                  <a:pt x="2262553" y="3460009"/>
                  <a:pt x="2260255" y="3456002"/>
                </a:cubicBezTo>
                <a:cubicBezTo>
                  <a:pt x="2262552" y="3451993"/>
                  <a:pt x="2264852" y="3464016"/>
                  <a:pt x="2267147" y="3451993"/>
                </a:cubicBezTo>
                <a:cubicBezTo>
                  <a:pt x="2262552" y="3447988"/>
                  <a:pt x="2269447" y="3447988"/>
                  <a:pt x="2269447" y="3443979"/>
                </a:cubicBezTo>
                <a:cubicBezTo>
                  <a:pt x="2269447" y="3443979"/>
                  <a:pt x="2264852" y="3435964"/>
                  <a:pt x="2267148" y="3431955"/>
                </a:cubicBezTo>
                <a:cubicBezTo>
                  <a:pt x="2276343" y="3431955"/>
                  <a:pt x="2285535" y="3419936"/>
                  <a:pt x="2290130" y="3411922"/>
                </a:cubicBezTo>
                <a:cubicBezTo>
                  <a:pt x="2285535" y="3407913"/>
                  <a:pt x="2274044" y="3427950"/>
                  <a:pt x="2269447" y="3419936"/>
                </a:cubicBezTo>
                <a:cubicBezTo>
                  <a:pt x="2269447" y="3419936"/>
                  <a:pt x="2269447" y="3395894"/>
                  <a:pt x="2269447" y="3395894"/>
                </a:cubicBezTo>
                <a:cubicBezTo>
                  <a:pt x="2267147" y="3407913"/>
                  <a:pt x="2264852" y="3387879"/>
                  <a:pt x="2262552" y="3391884"/>
                </a:cubicBezTo>
                <a:cubicBezTo>
                  <a:pt x="2262552" y="3395893"/>
                  <a:pt x="2262552" y="3403908"/>
                  <a:pt x="2260255" y="3399898"/>
                </a:cubicBezTo>
                <a:cubicBezTo>
                  <a:pt x="2260255" y="3387879"/>
                  <a:pt x="2260255" y="3387879"/>
                  <a:pt x="2260255" y="3387879"/>
                </a:cubicBezTo>
                <a:cubicBezTo>
                  <a:pt x="2267147" y="3383870"/>
                  <a:pt x="2271744" y="3387879"/>
                  <a:pt x="2276343" y="3383870"/>
                </a:cubicBezTo>
                <a:cubicBezTo>
                  <a:pt x="2274044" y="3383869"/>
                  <a:pt x="2274044" y="3379865"/>
                  <a:pt x="2271744" y="3379865"/>
                </a:cubicBezTo>
                <a:cubicBezTo>
                  <a:pt x="2276343" y="3375856"/>
                  <a:pt x="2276343" y="3383870"/>
                  <a:pt x="2278638" y="3371847"/>
                </a:cubicBezTo>
                <a:cubicBezTo>
                  <a:pt x="2283235" y="3399898"/>
                  <a:pt x="2294726" y="3379865"/>
                  <a:pt x="2301622" y="3395894"/>
                </a:cubicBezTo>
                <a:cubicBezTo>
                  <a:pt x="2294726" y="3399898"/>
                  <a:pt x="2297026" y="3411922"/>
                  <a:pt x="2297026" y="3407913"/>
                </a:cubicBezTo>
                <a:cubicBezTo>
                  <a:pt x="2299322" y="3399897"/>
                  <a:pt x="2306218" y="3403908"/>
                  <a:pt x="2306218" y="3415927"/>
                </a:cubicBezTo>
                <a:cubicBezTo>
                  <a:pt x="2306218" y="3407913"/>
                  <a:pt x="2308518" y="3403908"/>
                  <a:pt x="2310814" y="3399898"/>
                </a:cubicBezTo>
                <a:cubicBezTo>
                  <a:pt x="2310814" y="3411922"/>
                  <a:pt x="2315410" y="3411922"/>
                  <a:pt x="2313114" y="3419936"/>
                </a:cubicBezTo>
                <a:cubicBezTo>
                  <a:pt x="2322305" y="3419936"/>
                  <a:pt x="2320009" y="3427950"/>
                  <a:pt x="2322305" y="3431955"/>
                </a:cubicBezTo>
                <a:cubicBezTo>
                  <a:pt x="2326901" y="3431955"/>
                  <a:pt x="2320009" y="3423941"/>
                  <a:pt x="2324604" y="3423940"/>
                </a:cubicBezTo>
                <a:cubicBezTo>
                  <a:pt x="2331501" y="3423941"/>
                  <a:pt x="2336096" y="3439973"/>
                  <a:pt x="2342988" y="3435964"/>
                </a:cubicBezTo>
                <a:lnTo>
                  <a:pt x="2342988" y="3444430"/>
                </a:lnTo>
                <a:lnTo>
                  <a:pt x="2358884" y="3438612"/>
                </a:lnTo>
                <a:lnTo>
                  <a:pt x="2357929" y="3431956"/>
                </a:lnTo>
                <a:lnTo>
                  <a:pt x="2357123" y="3426330"/>
                </a:lnTo>
                <a:lnTo>
                  <a:pt x="2357563" y="3423857"/>
                </a:lnTo>
                <a:lnTo>
                  <a:pt x="2360873" y="3423503"/>
                </a:lnTo>
                <a:cubicBezTo>
                  <a:pt x="2365397" y="3420686"/>
                  <a:pt x="2370567" y="3413924"/>
                  <a:pt x="2370567" y="3431955"/>
                </a:cubicBezTo>
                <a:cubicBezTo>
                  <a:pt x="2369419" y="3431955"/>
                  <a:pt x="2367696" y="3431955"/>
                  <a:pt x="2366547" y="3433458"/>
                </a:cubicBezTo>
                <a:lnTo>
                  <a:pt x="2366416" y="3435856"/>
                </a:lnTo>
                <a:lnTo>
                  <a:pt x="2391017" y="3426852"/>
                </a:lnTo>
                <a:lnTo>
                  <a:pt x="2390966" y="3421438"/>
                </a:lnTo>
                <a:cubicBezTo>
                  <a:pt x="2391828" y="3413924"/>
                  <a:pt x="2393552" y="3409917"/>
                  <a:pt x="2395850" y="3411922"/>
                </a:cubicBezTo>
                <a:cubicBezTo>
                  <a:pt x="2395850" y="3411922"/>
                  <a:pt x="2395850" y="3407913"/>
                  <a:pt x="2395850" y="3403908"/>
                </a:cubicBezTo>
                <a:cubicBezTo>
                  <a:pt x="2393551" y="3403908"/>
                  <a:pt x="2388954" y="3411922"/>
                  <a:pt x="2386655" y="3403908"/>
                </a:cubicBezTo>
                <a:cubicBezTo>
                  <a:pt x="2388954" y="3395893"/>
                  <a:pt x="2388954" y="3403908"/>
                  <a:pt x="2393551" y="3403908"/>
                </a:cubicBezTo>
                <a:cubicBezTo>
                  <a:pt x="2391254" y="3391884"/>
                  <a:pt x="2395850" y="3399898"/>
                  <a:pt x="2393551" y="3391884"/>
                </a:cubicBezTo>
                <a:cubicBezTo>
                  <a:pt x="2391254" y="3391884"/>
                  <a:pt x="2388954" y="3387879"/>
                  <a:pt x="2386655" y="3379865"/>
                </a:cubicBezTo>
                <a:cubicBezTo>
                  <a:pt x="2379762" y="3383870"/>
                  <a:pt x="2379762" y="3395893"/>
                  <a:pt x="2372867" y="3395893"/>
                </a:cubicBezTo>
                <a:cubicBezTo>
                  <a:pt x="2372867" y="3391884"/>
                  <a:pt x="2372867" y="3391884"/>
                  <a:pt x="2372867" y="3387879"/>
                </a:cubicBezTo>
                <a:lnTo>
                  <a:pt x="2365064" y="3391279"/>
                </a:lnTo>
                <a:lnTo>
                  <a:pt x="2365357" y="3387938"/>
                </a:lnTo>
                <a:cubicBezTo>
                  <a:pt x="2365357" y="3387938"/>
                  <a:pt x="2365357" y="3387938"/>
                  <a:pt x="2363334" y="3391787"/>
                </a:cubicBezTo>
                <a:cubicBezTo>
                  <a:pt x="2363334" y="3391787"/>
                  <a:pt x="2363334" y="3391787"/>
                  <a:pt x="2363082" y="3392268"/>
                </a:cubicBezTo>
                <a:lnTo>
                  <a:pt x="2362398" y="3393570"/>
                </a:lnTo>
                <a:lnTo>
                  <a:pt x="2360586" y="3395205"/>
                </a:lnTo>
                <a:lnTo>
                  <a:pt x="2359703" y="3397224"/>
                </a:lnTo>
                <a:lnTo>
                  <a:pt x="2359365" y="3395941"/>
                </a:lnTo>
                <a:cubicBezTo>
                  <a:pt x="2358223" y="3394557"/>
                  <a:pt x="2356747" y="3393956"/>
                  <a:pt x="2355404" y="3393234"/>
                </a:cubicBezTo>
                <a:lnTo>
                  <a:pt x="2355032" y="3392831"/>
                </a:lnTo>
                <a:lnTo>
                  <a:pt x="2355846" y="3388317"/>
                </a:lnTo>
                <a:cubicBezTo>
                  <a:pt x="2356924" y="3384372"/>
                  <a:pt x="2357355" y="3388879"/>
                  <a:pt x="2359079" y="3379865"/>
                </a:cubicBezTo>
                <a:cubicBezTo>
                  <a:pt x="2361375" y="3387879"/>
                  <a:pt x="2361375" y="3371847"/>
                  <a:pt x="2363675" y="3387879"/>
                </a:cubicBezTo>
                <a:cubicBezTo>
                  <a:pt x="2363675" y="3379865"/>
                  <a:pt x="2368272" y="3383870"/>
                  <a:pt x="2368272" y="3375856"/>
                </a:cubicBezTo>
                <a:cubicBezTo>
                  <a:pt x="2365972" y="3375856"/>
                  <a:pt x="2361375" y="3371847"/>
                  <a:pt x="2363675" y="3363833"/>
                </a:cubicBezTo>
                <a:cubicBezTo>
                  <a:pt x="2359079" y="3363833"/>
                  <a:pt x="2356780" y="3371846"/>
                  <a:pt x="2354480" y="3363832"/>
                </a:cubicBezTo>
                <a:cubicBezTo>
                  <a:pt x="2359079" y="3367842"/>
                  <a:pt x="2359079" y="3359827"/>
                  <a:pt x="2361375" y="3355818"/>
                </a:cubicBezTo>
                <a:cubicBezTo>
                  <a:pt x="2361375" y="3363833"/>
                  <a:pt x="2368272" y="3363833"/>
                  <a:pt x="2363675" y="3355818"/>
                </a:cubicBezTo>
                <a:cubicBezTo>
                  <a:pt x="2368272" y="3359827"/>
                  <a:pt x="2370567" y="3359827"/>
                  <a:pt x="2372867" y="3355818"/>
                </a:cubicBezTo>
                <a:cubicBezTo>
                  <a:pt x="2370568" y="3355818"/>
                  <a:pt x="2368272" y="3347804"/>
                  <a:pt x="2370567" y="3347805"/>
                </a:cubicBezTo>
                <a:cubicBezTo>
                  <a:pt x="2375166" y="3347805"/>
                  <a:pt x="2375166" y="3355818"/>
                  <a:pt x="2377463" y="3359827"/>
                </a:cubicBezTo>
                <a:cubicBezTo>
                  <a:pt x="2378613" y="3357823"/>
                  <a:pt x="2378038" y="3355820"/>
                  <a:pt x="2377752" y="3353816"/>
                </a:cubicBezTo>
                <a:lnTo>
                  <a:pt x="2378379" y="3351940"/>
                </a:lnTo>
                <a:lnTo>
                  <a:pt x="2378218" y="3351812"/>
                </a:lnTo>
                <a:cubicBezTo>
                  <a:pt x="2378182" y="3351060"/>
                  <a:pt x="2378614" y="3349808"/>
                  <a:pt x="2379762" y="3347805"/>
                </a:cubicBezTo>
                <a:lnTo>
                  <a:pt x="2378379" y="3351940"/>
                </a:lnTo>
                <a:lnTo>
                  <a:pt x="2379474" y="3352814"/>
                </a:lnTo>
                <a:cubicBezTo>
                  <a:pt x="2380910" y="3352815"/>
                  <a:pt x="2383209" y="3351814"/>
                  <a:pt x="2384358" y="3351814"/>
                </a:cubicBezTo>
                <a:cubicBezTo>
                  <a:pt x="2384358" y="3345802"/>
                  <a:pt x="2384933" y="3344800"/>
                  <a:pt x="2385794" y="3345300"/>
                </a:cubicBezTo>
                <a:lnTo>
                  <a:pt x="2388263" y="3347257"/>
                </a:lnTo>
                <a:lnTo>
                  <a:pt x="2387350" y="3356565"/>
                </a:lnTo>
                <a:cubicBezTo>
                  <a:pt x="2386592" y="3361204"/>
                  <a:pt x="2385581" y="3366360"/>
                  <a:pt x="2384570" y="3372545"/>
                </a:cubicBezTo>
                <a:cubicBezTo>
                  <a:pt x="2388614" y="3372545"/>
                  <a:pt x="2386592" y="3360175"/>
                  <a:pt x="2388614" y="3360175"/>
                </a:cubicBezTo>
                <a:cubicBezTo>
                  <a:pt x="2390635" y="3360175"/>
                  <a:pt x="2388614" y="3372545"/>
                  <a:pt x="2392658" y="3368422"/>
                </a:cubicBezTo>
                <a:cubicBezTo>
                  <a:pt x="2390636" y="3356051"/>
                  <a:pt x="2390635" y="3351923"/>
                  <a:pt x="2390635" y="3343677"/>
                </a:cubicBezTo>
                <a:cubicBezTo>
                  <a:pt x="2390635" y="3345738"/>
                  <a:pt x="2390130" y="3345738"/>
                  <a:pt x="2389625" y="3345223"/>
                </a:cubicBezTo>
                <a:lnTo>
                  <a:pt x="2389306" y="3344737"/>
                </a:lnTo>
                <a:lnTo>
                  <a:pt x="2391750" y="3323441"/>
                </a:lnTo>
                <a:lnTo>
                  <a:pt x="2393669" y="3321728"/>
                </a:lnTo>
                <a:cubicBezTo>
                  <a:pt x="2394681" y="3320103"/>
                  <a:pt x="2395692" y="3317938"/>
                  <a:pt x="2396702" y="3315773"/>
                </a:cubicBezTo>
                <a:cubicBezTo>
                  <a:pt x="2395692" y="3315773"/>
                  <a:pt x="2395186" y="3314691"/>
                  <a:pt x="2394933" y="3313067"/>
                </a:cubicBezTo>
                <a:lnTo>
                  <a:pt x="2394925" y="3312867"/>
                </a:lnTo>
                <a:lnTo>
                  <a:pt x="2398407" y="3313662"/>
                </a:lnTo>
                <a:cubicBezTo>
                  <a:pt x="2402069" y="3312910"/>
                  <a:pt x="2403793" y="3307651"/>
                  <a:pt x="2405515" y="3304648"/>
                </a:cubicBezTo>
                <a:cubicBezTo>
                  <a:pt x="2412411" y="3308655"/>
                  <a:pt x="2420455" y="3315667"/>
                  <a:pt x="2429361" y="3320174"/>
                </a:cubicBezTo>
                <a:lnTo>
                  <a:pt x="2441375" y="3323782"/>
                </a:lnTo>
                <a:lnTo>
                  <a:pt x="2441491" y="3324075"/>
                </a:lnTo>
                <a:cubicBezTo>
                  <a:pt x="2442101" y="3325515"/>
                  <a:pt x="2442963" y="3327769"/>
                  <a:pt x="2444112" y="3331776"/>
                </a:cubicBezTo>
                <a:cubicBezTo>
                  <a:pt x="2441813" y="3331776"/>
                  <a:pt x="2439516" y="3331776"/>
                  <a:pt x="2439516" y="3335786"/>
                </a:cubicBezTo>
                <a:cubicBezTo>
                  <a:pt x="2441813" y="3335786"/>
                  <a:pt x="2444112" y="3339791"/>
                  <a:pt x="2444112" y="3351814"/>
                </a:cubicBezTo>
                <a:cubicBezTo>
                  <a:pt x="2441813" y="3351814"/>
                  <a:pt x="2439516" y="3351814"/>
                  <a:pt x="2439516" y="3355818"/>
                </a:cubicBezTo>
                <a:cubicBezTo>
                  <a:pt x="2444112" y="3355818"/>
                  <a:pt x="2439516" y="3379865"/>
                  <a:pt x="2446411" y="3379865"/>
                </a:cubicBezTo>
                <a:cubicBezTo>
                  <a:pt x="2444112" y="3367842"/>
                  <a:pt x="2446411" y="3351814"/>
                  <a:pt x="2451008" y="3339790"/>
                </a:cubicBezTo>
                <a:cubicBezTo>
                  <a:pt x="2448708" y="3339791"/>
                  <a:pt x="2448708" y="3339791"/>
                  <a:pt x="2446411" y="3335786"/>
                </a:cubicBezTo>
                <a:cubicBezTo>
                  <a:pt x="2448710" y="3334783"/>
                  <a:pt x="2450289" y="3332529"/>
                  <a:pt x="2451510" y="3329773"/>
                </a:cubicBezTo>
                <a:lnTo>
                  <a:pt x="2454141" y="3321715"/>
                </a:lnTo>
                <a:lnTo>
                  <a:pt x="2458376" y="3320676"/>
                </a:lnTo>
                <a:cubicBezTo>
                  <a:pt x="2458376" y="3328690"/>
                  <a:pt x="2456077" y="3324681"/>
                  <a:pt x="2458376" y="3332695"/>
                </a:cubicBezTo>
                <a:cubicBezTo>
                  <a:pt x="2460674" y="3332695"/>
                  <a:pt x="2462972" y="3328688"/>
                  <a:pt x="2464121" y="3323178"/>
                </a:cubicBezTo>
                <a:lnTo>
                  <a:pt x="2463664" y="3315804"/>
                </a:lnTo>
                <a:lnTo>
                  <a:pt x="2464795" y="3319753"/>
                </a:lnTo>
                <a:cubicBezTo>
                  <a:pt x="2467095" y="3303725"/>
                  <a:pt x="2471691" y="3295710"/>
                  <a:pt x="2476287" y="3287696"/>
                </a:cubicBezTo>
                <a:cubicBezTo>
                  <a:pt x="2478586" y="3291705"/>
                  <a:pt x="2480883" y="3299720"/>
                  <a:pt x="2483182" y="3303724"/>
                </a:cubicBezTo>
                <a:cubicBezTo>
                  <a:pt x="2480883" y="3303725"/>
                  <a:pt x="2478586" y="3307734"/>
                  <a:pt x="2478587" y="3311739"/>
                </a:cubicBezTo>
                <a:cubicBezTo>
                  <a:pt x="2485482" y="3307734"/>
                  <a:pt x="2487778" y="3319752"/>
                  <a:pt x="2483182" y="3327772"/>
                </a:cubicBezTo>
                <a:cubicBezTo>
                  <a:pt x="2487778" y="3327771"/>
                  <a:pt x="2490078" y="3319753"/>
                  <a:pt x="2494674" y="3315748"/>
                </a:cubicBezTo>
                <a:cubicBezTo>
                  <a:pt x="2492374" y="3327771"/>
                  <a:pt x="2496971" y="3323762"/>
                  <a:pt x="2496971" y="3327771"/>
                </a:cubicBezTo>
                <a:cubicBezTo>
                  <a:pt x="2496971" y="3343800"/>
                  <a:pt x="2490078" y="3331776"/>
                  <a:pt x="2487778" y="3339791"/>
                </a:cubicBezTo>
                <a:cubicBezTo>
                  <a:pt x="2490077" y="3347804"/>
                  <a:pt x="2486630" y="3350810"/>
                  <a:pt x="2482321" y="3353315"/>
                </a:cubicBezTo>
                <a:lnTo>
                  <a:pt x="2481169" y="3354014"/>
                </a:lnTo>
                <a:lnTo>
                  <a:pt x="2480379" y="3352349"/>
                </a:lnTo>
                <a:cubicBezTo>
                  <a:pt x="2479621" y="3351856"/>
                  <a:pt x="2478610" y="3351856"/>
                  <a:pt x="2478610" y="3347910"/>
                </a:cubicBezTo>
                <a:cubicBezTo>
                  <a:pt x="2480632" y="3347911"/>
                  <a:pt x="2482654" y="3343964"/>
                  <a:pt x="2482654" y="3340023"/>
                </a:cubicBezTo>
                <a:cubicBezTo>
                  <a:pt x="2480632" y="3340023"/>
                  <a:pt x="2480632" y="3332131"/>
                  <a:pt x="2478610" y="3332131"/>
                </a:cubicBezTo>
                <a:cubicBezTo>
                  <a:pt x="2478610" y="3340020"/>
                  <a:pt x="2478104" y="3345938"/>
                  <a:pt x="2477346" y="3351362"/>
                </a:cubicBezTo>
                <a:lnTo>
                  <a:pt x="2476398" y="3356909"/>
                </a:lnTo>
                <a:lnTo>
                  <a:pt x="2475822" y="3357260"/>
                </a:lnTo>
                <a:lnTo>
                  <a:pt x="2473673" y="3360678"/>
                </a:lnTo>
                <a:lnTo>
                  <a:pt x="2473301" y="3357774"/>
                </a:lnTo>
                <a:cubicBezTo>
                  <a:pt x="2472036" y="3356788"/>
                  <a:pt x="2470518" y="3357775"/>
                  <a:pt x="2470518" y="3359748"/>
                </a:cubicBezTo>
                <a:lnTo>
                  <a:pt x="2472032" y="3363290"/>
                </a:lnTo>
                <a:lnTo>
                  <a:pt x="2471691" y="3363833"/>
                </a:lnTo>
                <a:lnTo>
                  <a:pt x="2472845" y="3368023"/>
                </a:lnTo>
                <a:lnTo>
                  <a:pt x="2472541" y="3371580"/>
                </a:lnTo>
                <a:cubicBezTo>
                  <a:pt x="2470518" y="3371580"/>
                  <a:pt x="2470518" y="3363694"/>
                  <a:pt x="2468496" y="3359747"/>
                </a:cubicBezTo>
                <a:cubicBezTo>
                  <a:pt x="2468496" y="3371582"/>
                  <a:pt x="2471025" y="3377500"/>
                  <a:pt x="2473047" y="3383911"/>
                </a:cubicBezTo>
                <a:lnTo>
                  <a:pt x="2475223" y="3394222"/>
                </a:lnTo>
                <a:lnTo>
                  <a:pt x="2482065" y="3390926"/>
                </a:lnTo>
                <a:lnTo>
                  <a:pt x="2476588" y="3387364"/>
                </a:lnTo>
                <a:cubicBezTo>
                  <a:pt x="2480632" y="3387364"/>
                  <a:pt x="2478610" y="3375526"/>
                  <a:pt x="2478610" y="3367634"/>
                </a:cubicBezTo>
                <a:cubicBezTo>
                  <a:pt x="2479621" y="3367634"/>
                  <a:pt x="2480127" y="3366649"/>
                  <a:pt x="2480379" y="3365171"/>
                </a:cubicBezTo>
                <a:lnTo>
                  <a:pt x="2480446" y="3363733"/>
                </a:lnTo>
                <a:lnTo>
                  <a:pt x="2480742" y="3363271"/>
                </a:lnTo>
                <a:cubicBezTo>
                  <a:pt x="2482178" y="3361330"/>
                  <a:pt x="2483758" y="3359827"/>
                  <a:pt x="2485482" y="3359827"/>
                </a:cubicBezTo>
                <a:cubicBezTo>
                  <a:pt x="2487778" y="3359827"/>
                  <a:pt x="2490078" y="3371847"/>
                  <a:pt x="2487778" y="3375856"/>
                </a:cubicBezTo>
                <a:cubicBezTo>
                  <a:pt x="2494674" y="3371846"/>
                  <a:pt x="2499270" y="3359827"/>
                  <a:pt x="2506166" y="3375856"/>
                </a:cubicBezTo>
                <a:cubicBezTo>
                  <a:pt x="2508462" y="3371846"/>
                  <a:pt x="2503866" y="3363833"/>
                  <a:pt x="2506166" y="3363833"/>
                </a:cubicBezTo>
                <a:cubicBezTo>
                  <a:pt x="2508462" y="3363833"/>
                  <a:pt x="2508462" y="3363833"/>
                  <a:pt x="2510761" y="3367842"/>
                </a:cubicBezTo>
                <a:cubicBezTo>
                  <a:pt x="2508462" y="3367842"/>
                  <a:pt x="2506166" y="3371846"/>
                  <a:pt x="2506166" y="3375856"/>
                </a:cubicBezTo>
                <a:lnTo>
                  <a:pt x="2510735" y="3377114"/>
                </a:lnTo>
                <a:lnTo>
                  <a:pt x="2523245" y="3371088"/>
                </a:lnTo>
                <a:lnTo>
                  <a:pt x="2520241" y="3369342"/>
                </a:lnTo>
                <a:cubicBezTo>
                  <a:pt x="2519379" y="3366838"/>
                  <a:pt x="2518805" y="3363832"/>
                  <a:pt x="2517657" y="3363832"/>
                </a:cubicBezTo>
                <a:cubicBezTo>
                  <a:pt x="2519953" y="3363832"/>
                  <a:pt x="2522252" y="3355818"/>
                  <a:pt x="2524550" y="3351814"/>
                </a:cubicBezTo>
                <a:cubicBezTo>
                  <a:pt x="2519953" y="3347805"/>
                  <a:pt x="2529148" y="3343800"/>
                  <a:pt x="2524549" y="3339791"/>
                </a:cubicBezTo>
                <a:cubicBezTo>
                  <a:pt x="2519953" y="3343800"/>
                  <a:pt x="2519953" y="3343800"/>
                  <a:pt x="2517657" y="3343800"/>
                </a:cubicBezTo>
                <a:cubicBezTo>
                  <a:pt x="2517657" y="3331776"/>
                  <a:pt x="2508462" y="3327771"/>
                  <a:pt x="2513058" y="3315748"/>
                </a:cubicBezTo>
                <a:cubicBezTo>
                  <a:pt x="2517657" y="3319753"/>
                  <a:pt x="2517657" y="3315748"/>
                  <a:pt x="2522252" y="3319753"/>
                </a:cubicBezTo>
                <a:cubicBezTo>
                  <a:pt x="2522252" y="3307734"/>
                  <a:pt x="2519953" y="3311739"/>
                  <a:pt x="2519953" y="3307734"/>
                </a:cubicBezTo>
                <a:cubicBezTo>
                  <a:pt x="2524549" y="3303725"/>
                  <a:pt x="2526849" y="3299720"/>
                  <a:pt x="2529148" y="3291705"/>
                </a:cubicBezTo>
                <a:cubicBezTo>
                  <a:pt x="2529148" y="3291705"/>
                  <a:pt x="2526849" y="3275677"/>
                  <a:pt x="2529148" y="3275677"/>
                </a:cubicBezTo>
                <a:cubicBezTo>
                  <a:pt x="2531445" y="3291705"/>
                  <a:pt x="2538340" y="3275677"/>
                  <a:pt x="2542936" y="3279681"/>
                </a:cubicBezTo>
                <a:cubicBezTo>
                  <a:pt x="2538340" y="3279682"/>
                  <a:pt x="2540637" y="3267662"/>
                  <a:pt x="2542936" y="3263654"/>
                </a:cubicBezTo>
                <a:cubicBezTo>
                  <a:pt x="2538340" y="3263653"/>
                  <a:pt x="2536041" y="3267663"/>
                  <a:pt x="2536041" y="3255640"/>
                </a:cubicBezTo>
                <a:cubicBezTo>
                  <a:pt x="2540637" y="3259644"/>
                  <a:pt x="2545236" y="3255640"/>
                  <a:pt x="2547532" y="3251630"/>
                </a:cubicBezTo>
                <a:cubicBezTo>
                  <a:pt x="2549831" y="3259645"/>
                  <a:pt x="2552128" y="3263654"/>
                  <a:pt x="2552128" y="3275677"/>
                </a:cubicBezTo>
                <a:cubicBezTo>
                  <a:pt x="2554428" y="3275677"/>
                  <a:pt x="2554428" y="3271668"/>
                  <a:pt x="2556727" y="3267662"/>
                </a:cubicBezTo>
                <a:cubicBezTo>
                  <a:pt x="2549832" y="3263654"/>
                  <a:pt x="2556727" y="3251630"/>
                  <a:pt x="2554428" y="3239611"/>
                </a:cubicBezTo>
                <a:cubicBezTo>
                  <a:pt x="2559023" y="3239611"/>
                  <a:pt x="2556727" y="3231597"/>
                  <a:pt x="2561323" y="3227588"/>
                </a:cubicBezTo>
                <a:cubicBezTo>
                  <a:pt x="2561323" y="3243616"/>
                  <a:pt x="2565919" y="3251630"/>
                  <a:pt x="2561323" y="3259645"/>
                </a:cubicBezTo>
                <a:cubicBezTo>
                  <a:pt x="2565919" y="3259645"/>
                  <a:pt x="2568216" y="3263654"/>
                  <a:pt x="2570515" y="3259645"/>
                </a:cubicBezTo>
                <a:cubicBezTo>
                  <a:pt x="2572815" y="3275677"/>
                  <a:pt x="2575111" y="3287696"/>
                  <a:pt x="2579707" y="3291705"/>
                </a:cubicBezTo>
                <a:cubicBezTo>
                  <a:pt x="2582006" y="3287696"/>
                  <a:pt x="2579707" y="3283692"/>
                  <a:pt x="2582006" y="3279681"/>
                </a:cubicBezTo>
                <a:cubicBezTo>
                  <a:pt x="2584306" y="3287696"/>
                  <a:pt x="2586602" y="3283692"/>
                  <a:pt x="2586602" y="3295709"/>
                </a:cubicBezTo>
                <a:cubicBezTo>
                  <a:pt x="2584306" y="3299719"/>
                  <a:pt x="2582006" y="3287696"/>
                  <a:pt x="2582006" y="3299720"/>
                </a:cubicBezTo>
                <a:cubicBezTo>
                  <a:pt x="2588902" y="3299720"/>
                  <a:pt x="2591198" y="3307733"/>
                  <a:pt x="2595794" y="3311739"/>
                </a:cubicBezTo>
                <a:cubicBezTo>
                  <a:pt x="2594645" y="3312740"/>
                  <a:pt x="2593352" y="3314745"/>
                  <a:pt x="2591988" y="3317000"/>
                </a:cubicBezTo>
                <a:lnTo>
                  <a:pt x="2589869" y="3320384"/>
                </a:lnTo>
                <a:lnTo>
                  <a:pt x="2589173" y="3317736"/>
                </a:lnTo>
                <a:cubicBezTo>
                  <a:pt x="2587183" y="3315130"/>
                  <a:pt x="2584908" y="3315131"/>
                  <a:pt x="2583772" y="3319300"/>
                </a:cubicBezTo>
                <a:lnTo>
                  <a:pt x="2586105" y="3325222"/>
                </a:lnTo>
                <a:lnTo>
                  <a:pt x="2583514" y="3327520"/>
                </a:lnTo>
                <a:cubicBezTo>
                  <a:pt x="2582149" y="3327770"/>
                  <a:pt x="2580856" y="3326768"/>
                  <a:pt x="2579707" y="3323763"/>
                </a:cubicBezTo>
                <a:cubicBezTo>
                  <a:pt x="2579707" y="3315748"/>
                  <a:pt x="2582006" y="3319753"/>
                  <a:pt x="2582006" y="3311739"/>
                </a:cubicBezTo>
                <a:cubicBezTo>
                  <a:pt x="2577411" y="3307734"/>
                  <a:pt x="2577411" y="3311739"/>
                  <a:pt x="2572815" y="3307734"/>
                </a:cubicBezTo>
                <a:cubicBezTo>
                  <a:pt x="2572815" y="3311739"/>
                  <a:pt x="2570516" y="3315747"/>
                  <a:pt x="2572815" y="3323762"/>
                </a:cubicBezTo>
                <a:cubicBezTo>
                  <a:pt x="2572815" y="3323762"/>
                  <a:pt x="2575111" y="3323763"/>
                  <a:pt x="2575111" y="3327772"/>
                </a:cubicBezTo>
                <a:cubicBezTo>
                  <a:pt x="2575111" y="3339790"/>
                  <a:pt x="2570515" y="3339791"/>
                  <a:pt x="2565919" y="3343800"/>
                </a:cubicBezTo>
                <a:lnTo>
                  <a:pt x="2567652" y="3349696"/>
                </a:lnTo>
                <a:lnTo>
                  <a:pt x="2604246" y="3332068"/>
                </a:lnTo>
                <a:lnTo>
                  <a:pt x="2602690" y="3327771"/>
                </a:lnTo>
                <a:cubicBezTo>
                  <a:pt x="2607286" y="3327771"/>
                  <a:pt x="2602690" y="3315748"/>
                  <a:pt x="2604988" y="3315748"/>
                </a:cubicBezTo>
                <a:cubicBezTo>
                  <a:pt x="2606137" y="3315748"/>
                  <a:pt x="2606711" y="3321759"/>
                  <a:pt x="2607285" y="3326267"/>
                </a:cubicBezTo>
                <a:lnTo>
                  <a:pt x="2608072" y="3330225"/>
                </a:lnTo>
                <a:lnTo>
                  <a:pt x="2608655" y="3329944"/>
                </a:lnTo>
                <a:lnTo>
                  <a:pt x="2609585" y="3327771"/>
                </a:lnTo>
                <a:cubicBezTo>
                  <a:pt x="2607285" y="3319753"/>
                  <a:pt x="2609585" y="3315747"/>
                  <a:pt x="2607286" y="3307734"/>
                </a:cubicBezTo>
                <a:cubicBezTo>
                  <a:pt x="2602690" y="3307734"/>
                  <a:pt x="2602690" y="3315748"/>
                  <a:pt x="2600394" y="3307734"/>
                </a:cubicBezTo>
                <a:cubicBezTo>
                  <a:pt x="2604989" y="3295710"/>
                  <a:pt x="2611881" y="3311738"/>
                  <a:pt x="2611881" y="3307733"/>
                </a:cubicBezTo>
                <a:cubicBezTo>
                  <a:pt x="2609585" y="3299720"/>
                  <a:pt x="2607285" y="3295709"/>
                  <a:pt x="2607286" y="3287696"/>
                </a:cubicBezTo>
                <a:cubicBezTo>
                  <a:pt x="2611881" y="3283692"/>
                  <a:pt x="2611881" y="3275677"/>
                  <a:pt x="2616481" y="3275677"/>
                </a:cubicBezTo>
                <a:cubicBezTo>
                  <a:pt x="2614181" y="3291705"/>
                  <a:pt x="2623373" y="3279682"/>
                  <a:pt x="2623373" y="3287696"/>
                </a:cubicBezTo>
                <a:cubicBezTo>
                  <a:pt x="2623373" y="3299720"/>
                  <a:pt x="2618777" y="3287696"/>
                  <a:pt x="2614181" y="3291705"/>
                </a:cubicBezTo>
                <a:cubicBezTo>
                  <a:pt x="2616481" y="3299720"/>
                  <a:pt x="2616481" y="3299720"/>
                  <a:pt x="2614181" y="3307734"/>
                </a:cubicBezTo>
                <a:cubicBezTo>
                  <a:pt x="2617629" y="3303727"/>
                  <a:pt x="2619927" y="3304728"/>
                  <a:pt x="2621076" y="3308234"/>
                </a:cubicBezTo>
                <a:lnTo>
                  <a:pt x="2621076" y="3323113"/>
                </a:lnTo>
                <a:lnTo>
                  <a:pt x="2621648" y="3322766"/>
                </a:lnTo>
                <a:lnTo>
                  <a:pt x="2624631" y="3317564"/>
                </a:lnTo>
                <a:lnTo>
                  <a:pt x="2627987" y="3318915"/>
                </a:lnTo>
                <a:lnTo>
                  <a:pt x="2644324" y="3308990"/>
                </a:lnTo>
                <a:lnTo>
                  <a:pt x="2644059" y="3299720"/>
                </a:lnTo>
                <a:cubicBezTo>
                  <a:pt x="2646356" y="3299720"/>
                  <a:pt x="2646356" y="3303725"/>
                  <a:pt x="2648655" y="3303724"/>
                </a:cubicBezTo>
                <a:cubicBezTo>
                  <a:pt x="2648655" y="3291705"/>
                  <a:pt x="2653251" y="3287696"/>
                  <a:pt x="2653252" y="3279682"/>
                </a:cubicBezTo>
                <a:cubicBezTo>
                  <a:pt x="2650952" y="3279682"/>
                  <a:pt x="2650952" y="3279682"/>
                  <a:pt x="2650952" y="3275677"/>
                </a:cubicBezTo>
                <a:cubicBezTo>
                  <a:pt x="2653252" y="3279682"/>
                  <a:pt x="2657848" y="3275677"/>
                  <a:pt x="2662444" y="3283692"/>
                </a:cubicBezTo>
                <a:lnTo>
                  <a:pt x="2662279" y="3298082"/>
                </a:lnTo>
                <a:lnTo>
                  <a:pt x="2676491" y="3289448"/>
                </a:lnTo>
                <a:lnTo>
                  <a:pt x="2677382" y="3281686"/>
                </a:lnTo>
                <a:cubicBezTo>
                  <a:pt x="2677957" y="3270666"/>
                  <a:pt x="2678532" y="3259646"/>
                  <a:pt x="2680830" y="3251630"/>
                </a:cubicBezTo>
                <a:cubicBezTo>
                  <a:pt x="2678531" y="3251630"/>
                  <a:pt x="2678530" y="3267663"/>
                  <a:pt x="2673934" y="3259645"/>
                </a:cubicBezTo>
                <a:cubicBezTo>
                  <a:pt x="2673934" y="3251630"/>
                  <a:pt x="2678531" y="3251630"/>
                  <a:pt x="2678530" y="3243616"/>
                </a:cubicBezTo>
                <a:cubicBezTo>
                  <a:pt x="2676234" y="3243616"/>
                  <a:pt x="2673935" y="3243616"/>
                  <a:pt x="2673934" y="3239611"/>
                </a:cubicBezTo>
                <a:cubicBezTo>
                  <a:pt x="2676234" y="3239611"/>
                  <a:pt x="2678531" y="3239611"/>
                  <a:pt x="2678530" y="3235602"/>
                </a:cubicBezTo>
                <a:cubicBezTo>
                  <a:pt x="2676234" y="3227588"/>
                  <a:pt x="2673934" y="3223583"/>
                  <a:pt x="2673934" y="3215568"/>
                </a:cubicBezTo>
                <a:cubicBezTo>
                  <a:pt x="2680830" y="3211560"/>
                  <a:pt x="2678531" y="3191523"/>
                  <a:pt x="2673934" y="3187517"/>
                </a:cubicBezTo>
                <a:lnTo>
                  <a:pt x="2675614" y="3173851"/>
                </a:lnTo>
                <a:lnTo>
                  <a:pt x="2682075" y="3179949"/>
                </a:lnTo>
                <a:lnTo>
                  <a:pt x="2680830" y="3191523"/>
                </a:lnTo>
                <a:cubicBezTo>
                  <a:pt x="2683128" y="3192525"/>
                  <a:pt x="2684708" y="3190521"/>
                  <a:pt x="2685714" y="3187078"/>
                </a:cubicBezTo>
                <a:lnTo>
                  <a:pt x="2686543" y="3179527"/>
                </a:lnTo>
                <a:lnTo>
                  <a:pt x="2692267" y="3175520"/>
                </a:lnTo>
                <a:lnTo>
                  <a:pt x="2686770" y="3177456"/>
                </a:lnTo>
                <a:lnTo>
                  <a:pt x="2687150" y="3173992"/>
                </a:lnTo>
                <a:cubicBezTo>
                  <a:pt x="2687151" y="3164475"/>
                  <a:pt x="2685427" y="3155458"/>
                  <a:pt x="2683130" y="3159466"/>
                </a:cubicBezTo>
                <a:cubicBezTo>
                  <a:pt x="2685427" y="3151451"/>
                  <a:pt x="2687726" y="3155461"/>
                  <a:pt x="2690022" y="3155461"/>
                </a:cubicBezTo>
                <a:cubicBezTo>
                  <a:pt x="2687726" y="3147446"/>
                  <a:pt x="2694618" y="3151451"/>
                  <a:pt x="2692322" y="3143437"/>
                </a:cubicBezTo>
                <a:cubicBezTo>
                  <a:pt x="2690022" y="3143438"/>
                  <a:pt x="2687726" y="3143437"/>
                  <a:pt x="2687726" y="3139429"/>
                </a:cubicBezTo>
                <a:cubicBezTo>
                  <a:pt x="2690022" y="3135423"/>
                  <a:pt x="2692322" y="3135423"/>
                  <a:pt x="2694618" y="3131414"/>
                </a:cubicBezTo>
                <a:lnTo>
                  <a:pt x="2693130" y="3114728"/>
                </a:lnTo>
                <a:lnTo>
                  <a:pt x="2694877" y="3119580"/>
                </a:lnTo>
                <a:cubicBezTo>
                  <a:pt x="2696573" y="3120035"/>
                  <a:pt x="2698147" y="3117638"/>
                  <a:pt x="2697950" y="3113081"/>
                </a:cubicBezTo>
                <a:lnTo>
                  <a:pt x="2692706" y="3109965"/>
                </a:lnTo>
                <a:lnTo>
                  <a:pt x="2692608" y="3108875"/>
                </a:lnTo>
                <a:cubicBezTo>
                  <a:pt x="2692322" y="3102363"/>
                  <a:pt x="2692322" y="3095350"/>
                  <a:pt x="2692322" y="3083329"/>
                </a:cubicBezTo>
                <a:cubicBezTo>
                  <a:pt x="2690022" y="3079320"/>
                  <a:pt x="2687726" y="3079320"/>
                  <a:pt x="2685427" y="3071305"/>
                </a:cubicBezTo>
                <a:cubicBezTo>
                  <a:pt x="2687726" y="3063292"/>
                  <a:pt x="2687726" y="3063292"/>
                  <a:pt x="2685427" y="3051273"/>
                </a:cubicBezTo>
                <a:cubicBezTo>
                  <a:pt x="2687726" y="3051273"/>
                  <a:pt x="2690022" y="3051273"/>
                  <a:pt x="2690023" y="3047264"/>
                </a:cubicBezTo>
                <a:cubicBezTo>
                  <a:pt x="2692322" y="3035245"/>
                  <a:pt x="2687726" y="3039249"/>
                  <a:pt x="2687726" y="3027226"/>
                </a:cubicBezTo>
                <a:cubicBezTo>
                  <a:pt x="2692322" y="3027226"/>
                  <a:pt x="2694618" y="3027226"/>
                  <a:pt x="2696918" y="3031234"/>
                </a:cubicBezTo>
                <a:cubicBezTo>
                  <a:pt x="2696918" y="3023221"/>
                  <a:pt x="2699217" y="3023221"/>
                  <a:pt x="2699217" y="3019212"/>
                </a:cubicBezTo>
                <a:cubicBezTo>
                  <a:pt x="2694618" y="3015206"/>
                  <a:pt x="2692322" y="3027226"/>
                  <a:pt x="2690022" y="3019212"/>
                </a:cubicBezTo>
                <a:lnTo>
                  <a:pt x="2691265" y="3015119"/>
                </a:lnTo>
                <a:lnTo>
                  <a:pt x="2691074" y="3019247"/>
                </a:lnTo>
                <a:lnTo>
                  <a:pt x="2693729" y="3010828"/>
                </a:lnTo>
                <a:lnTo>
                  <a:pt x="2696918" y="3011198"/>
                </a:lnTo>
                <a:lnTo>
                  <a:pt x="2700805" y="2997052"/>
                </a:lnTo>
                <a:lnTo>
                  <a:pt x="2702008" y="2999724"/>
                </a:lnTo>
                <a:cubicBezTo>
                  <a:pt x="2702008" y="2999724"/>
                  <a:pt x="2701832" y="2995660"/>
                  <a:pt x="2703839" y="2999596"/>
                </a:cubicBezTo>
                <a:cubicBezTo>
                  <a:pt x="2702008" y="2999724"/>
                  <a:pt x="2702184" y="3003787"/>
                  <a:pt x="2702360" y="3007851"/>
                </a:cubicBezTo>
                <a:cubicBezTo>
                  <a:pt x="2700351" y="3003915"/>
                  <a:pt x="2698520" y="3004043"/>
                  <a:pt x="2698872" y="3012171"/>
                </a:cubicBezTo>
                <a:cubicBezTo>
                  <a:pt x="2705370" y="3013755"/>
                  <a:pt x="2712238" y="3013275"/>
                  <a:pt x="2718628" y="3012320"/>
                </a:cubicBezTo>
                <a:lnTo>
                  <a:pt x="2724012" y="3011457"/>
                </a:lnTo>
                <a:lnTo>
                  <a:pt x="2722674" y="3016126"/>
                </a:lnTo>
                <a:cubicBezTo>
                  <a:pt x="2727269" y="3028149"/>
                  <a:pt x="2731865" y="3044177"/>
                  <a:pt x="2738761" y="3052192"/>
                </a:cubicBezTo>
                <a:cubicBezTo>
                  <a:pt x="2734165" y="3056201"/>
                  <a:pt x="2731865" y="3048186"/>
                  <a:pt x="2731865" y="3044177"/>
                </a:cubicBezTo>
                <a:cubicBezTo>
                  <a:pt x="2729566" y="3052192"/>
                  <a:pt x="2724970" y="3036164"/>
                  <a:pt x="2724970" y="3052192"/>
                </a:cubicBezTo>
                <a:cubicBezTo>
                  <a:pt x="2729566" y="3056201"/>
                  <a:pt x="2734165" y="3056201"/>
                  <a:pt x="2734165" y="3068220"/>
                </a:cubicBezTo>
                <a:cubicBezTo>
                  <a:pt x="2736461" y="3080242"/>
                  <a:pt x="2731865" y="3076234"/>
                  <a:pt x="2731865" y="3080243"/>
                </a:cubicBezTo>
                <a:cubicBezTo>
                  <a:pt x="2736461" y="3088257"/>
                  <a:pt x="2743356" y="3096271"/>
                  <a:pt x="2741057" y="3112299"/>
                </a:cubicBezTo>
                <a:cubicBezTo>
                  <a:pt x="2745656" y="3116309"/>
                  <a:pt x="2743356" y="3104286"/>
                  <a:pt x="2747953" y="3104286"/>
                </a:cubicBezTo>
                <a:cubicBezTo>
                  <a:pt x="2750251" y="3116309"/>
                  <a:pt x="2745656" y="3124323"/>
                  <a:pt x="2747953" y="3128328"/>
                </a:cubicBezTo>
                <a:cubicBezTo>
                  <a:pt x="2750251" y="3124323"/>
                  <a:pt x="2750251" y="3116309"/>
                  <a:pt x="2752549" y="3112299"/>
                </a:cubicBezTo>
                <a:cubicBezTo>
                  <a:pt x="2754848" y="3116309"/>
                  <a:pt x="2754848" y="3116309"/>
                  <a:pt x="2757145" y="3120314"/>
                </a:cubicBezTo>
                <a:cubicBezTo>
                  <a:pt x="2754848" y="3124323"/>
                  <a:pt x="2750251" y="3120314"/>
                  <a:pt x="2750251" y="3128328"/>
                </a:cubicBezTo>
                <a:cubicBezTo>
                  <a:pt x="2752549" y="3132337"/>
                  <a:pt x="2754848" y="3136342"/>
                  <a:pt x="2759444" y="3136342"/>
                </a:cubicBezTo>
                <a:cubicBezTo>
                  <a:pt x="2757145" y="3128328"/>
                  <a:pt x="2754848" y="3124323"/>
                  <a:pt x="2759444" y="3120314"/>
                </a:cubicBezTo>
                <a:cubicBezTo>
                  <a:pt x="2761744" y="3124323"/>
                  <a:pt x="2764040" y="3132337"/>
                  <a:pt x="2766339" y="3136341"/>
                </a:cubicBezTo>
                <a:cubicBezTo>
                  <a:pt x="2761744" y="3120313"/>
                  <a:pt x="2761744" y="3104286"/>
                  <a:pt x="2766339" y="3088257"/>
                </a:cubicBezTo>
                <a:cubicBezTo>
                  <a:pt x="2761744" y="3088257"/>
                  <a:pt x="2764040" y="3080243"/>
                  <a:pt x="2761744" y="3072229"/>
                </a:cubicBezTo>
                <a:cubicBezTo>
                  <a:pt x="2764040" y="3072229"/>
                  <a:pt x="2768636" y="3076234"/>
                  <a:pt x="2766339" y="3068220"/>
                </a:cubicBezTo>
                <a:cubicBezTo>
                  <a:pt x="2764040" y="3064215"/>
                  <a:pt x="2764040" y="3068220"/>
                  <a:pt x="2761744" y="3060206"/>
                </a:cubicBezTo>
                <a:cubicBezTo>
                  <a:pt x="2764040" y="3076234"/>
                  <a:pt x="2754848" y="3096271"/>
                  <a:pt x="2752549" y="3080243"/>
                </a:cubicBezTo>
                <a:cubicBezTo>
                  <a:pt x="2752549" y="3076234"/>
                  <a:pt x="2754848" y="3068219"/>
                  <a:pt x="2752549" y="3068220"/>
                </a:cubicBezTo>
                <a:cubicBezTo>
                  <a:pt x="2750251" y="3068220"/>
                  <a:pt x="2747953" y="3080243"/>
                  <a:pt x="2747953" y="3068220"/>
                </a:cubicBezTo>
                <a:cubicBezTo>
                  <a:pt x="2752549" y="3064215"/>
                  <a:pt x="2745656" y="3056201"/>
                  <a:pt x="2745656" y="3056201"/>
                </a:cubicBezTo>
                <a:cubicBezTo>
                  <a:pt x="2745656" y="3040168"/>
                  <a:pt x="2745656" y="3040168"/>
                  <a:pt x="2745656" y="3040168"/>
                </a:cubicBezTo>
                <a:cubicBezTo>
                  <a:pt x="2750251" y="3040168"/>
                  <a:pt x="2754848" y="3028149"/>
                  <a:pt x="2757145" y="3036164"/>
                </a:cubicBezTo>
                <a:cubicBezTo>
                  <a:pt x="2757145" y="3044177"/>
                  <a:pt x="2750251" y="3036164"/>
                  <a:pt x="2752549" y="3044177"/>
                </a:cubicBezTo>
                <a:cubicBezTo>
                  <a:pt x="2757145" y="3052192"/>
                  <a:pt x="2759444" y="3044177"/>
                  <a:pt x="2761744" y="3052192"/>
                </a:cubicBezTo>
                <a:cubicBezTo>
                  <a:pt x="2764040" y="3052192"/>
                  <a:pt x="2766339" y="3048186"/>
                  <a:pt x="2766339" y="3044177"/>
                </a:cubicBezTo>
                <a:cubicBezTo>
                  <a:pt x="2764040" y="3040168"/>
                  <a:pt x="2761744" y="3040168"/>
                  <a:pt x="2761744" y="3032154"/>
                </a:cubicBezTo>
                <a:cubicBezTo>
                  <a:pt x="2764040" y="3032154"/>
                  <a:pt x="2764040" y="3036164"/>
                  <a:pt x="2766339" y="3036163"/>
                </a:cubicBezTo>
                <a:cubicBezTo>
                  <a:pt x="2766339" y="3028149"/>
                  <a:pt x="2766339" y="3028149"/>
                  <a:pt x="2766339" y="3028149"/>
                </a:cubicBezTo>
                <a:cubicBezTo>
                  <a:pt x="2764040" y="3028149"/>
                  <a:pt x="2766339" y="3024140"/>
                  <a:pt x="2764040" y="3024140"/>
                </a:cubicBezTo>
                <a:cubicBezTo>
                  <a:pt x="2757145" y="3028149"/>
                  <a:pt x="2750251" y="3024140"/>
                  <a:pt x="2747953" y="3012121"/>
                </a:cubicBezTo>
                <a:cubicBezTo>
                  <a:pt x="2752549" y="3020135"/>
                  <a:pt x="2752549" y="3012121"/>
                  <a:pt x="2757145" y="3012121"/>
                </a:cubicBezTo>
                <a:cubicBezTo>
                  <a:pt x="2759444" y="3020135"/>
                  <a:pt x="2759444" y="3020135"/>
                  <a:pt x="2759444" y="3020135"/>
                </a:cubicBezTo>
                <a:cubicBezTo>
                  <a:pt x="2761744" y="3016125"/>
                  <a:pt x="2761744" y="3020134"/>
                  <a:pt x="2766339" y="3020135"/>
                </a:cubicBezTo>
                <a:cubicBezTo>
                  <a:pt x="2761744" y="3012120"/>
                  <a:pt x="2759444" y="3012121"/>
                  <a:pt x="2759444" y="3000098"/>
                </a:cubicBezTo>
                <a:cubicBezTo>
                  <a:pt x="2757145" y="3008111"/>
                  <a:pt x="2750251" y="3004107"/>
                  <a:pt x="2743356" y="3004107"/>
                </a:cubicBezTo>
                <a:cubicBezTo>
                  <a:pt x="2745080" y="3005108"/>
                  <a:pt x="2746086" y="3004356"/>
                  <a:pt x="2746625" y="3002665"/>
                </a:cubicBezTo>
                <a:lnTo>
                  <a:pt x="2746884" y="2998739"/>
                </a:lnTo>
                <a:lnTo>
                  <a:pt x="2749350" y="3000495"/>
                </a:lnTo>
                <a:cubicBezTo>
                  <a:pt x="2751595" y="2999319"/>
                  <a:pt x="2754211" y="2996079"/>
                  <a:pt x="2756782" y="2991824"/>
                </a:cubicBezTo>
                <a:cubicBezTo>
                  <a:pt x="2766294" y="2999311"/>
                  <a:pt x="2774572" y="2978354"/>
                  <a:pt x="2780595" y="2990162"/>
                </a:cubicBezTo>
                <a:cubicBezTo>
                  <a:pt x="2782294" y="2986986"/>
                  <a:pt x="2784655" y="2985802"/>
                  <a:pt x="2787338" y="2985487"/>
                </a:cubicBezTo>
                <a:lnTo>
                  <a:pt x="2789219" y="2985604"/>
                </a:lnTo>
                <a:lnTo>
                  <a:pt x="2789323" y="2996092"/>
                </a:lnTo>
                <a:cubicBezTo>
                  <a:pt x="2791619" y="3000098"/>
                  <a:pt x="2793919" y="3000098"/>
                  <a:pt x="2798514" y="3000098"/>
                </a:cubicBezTo>
                <a:cubicBezTo>
                  <a:pt x="2793919" y="3012121"/>
                  <a:pt x="2800814" y="3004106"/>
                  <a:pt x="2803110" y="3012121"/>
                </a:cubicBezTo>
                <a:cubicBezTo>
                  <a:pt x="2798514" y="3016126"/>
                  <a:pt x="2800814" y="3020135"/>
                  <a:pt x="2805410" y="3020134"/>
                </a:cubicBezTo>
                <a:cubicBezTo>
                  <a:pt x="2805410" y="3028149"/>
                  <a:pt x="2800814" y="3028149"/>
                  <a:pt x="2800814" y="3036164"/>
                </a:cubicBezTo>
                <a:cubicBezTo>
                  <a:pt x="2803110" y="3040168"/>
                  <a:pt x="2805410" y="3040168"/>
                  <a:pt x="2807707" y="3044177"/>
                </a:cubicBezTo>
                <a:cubicBezTo>
                  <a:pt x="2805410" y="3032153"/>
                  <a:pt x="2805410" y="3028149"/>
                  <a:pt x="2807707" y="3020134"/>
                </a:cubicBezTo>
                <a:cubicBezTo>
                  <a:pt x="2803110" y="3016126"/>
                  <a:pt x="2805410" y="3000098"/>
                  <a:pt x="2800814" y="3000097"/>
                </a:cubicBezTo>
                <a:cubicBezTo>
                  <a:pt x="2799664" y="2994087"/>
                  <a:pt x="2797941" y="2990081"/>
                  <a:pt x="2796504" y="2986073"/>
                </a:cubicBezTo>
                <a:lnTo>
                  <a:pt x="2796487" y="2985975"/>
                </a:lnTo>
                <a:lnTo>
                  <a:pt x="2804659" y="2985042"/>
                </a:lnTo>
                <a:lnTo>
                  <a:pt x="2805714" y="2983552"/>
                </a:lnTo>
                <a:lnTo>
                  <a:pt x="2807707" y="2984069"/>
                </a:lnTo>
                <a:cubicBezTo>
                  <a:pt x="2805410" y="2988078"/>
                  <a:pt x="2807707" y="2992083"/>
                  <a:pt x="2807707" y="2996092"/>
                </a:cubicBezTo>
                <a:cubicBezTo>
                  <a:pt x="2812302" y="3000098"/>
                  <a:pt x="2810006" y="2984069"/>
                  <a:pt x="2814602" y="2988078"/>
                </a:cubicBezTo>
                <a:cubicBezTo>
                  <a:pt x="2816902" y="2988078"/>
                  <a:pt x="2814602" y="3000098"/>
                  <a:pt x="2816902" y="3000098"/>
                </a:cubicBezTo>
                <a:cubicBezTo>
                  <a:pt x="2818050" y="2996090"/>
                  <a:pt x="2817475" y="2993086"/>
                  <a:pt x="2816900" y="2990581"/>
                </a:cubicBezTo>
                <a:lnTo>
                  <a:pt x="2816902" y="2986093"/>
                </a:lnTo>
                <a:lnTo>
                  <a:pt x="2818724" y="2995169"/>
                </a:lnTo>
                <a:lnTo>
                  <a:pt x="2822490" y="2983171"/>
                </a:lnTo>
                <a:lnTo>
                  <a:pt x="2822646" y="2983318"/>
                </a:lnTo>
                <a:cubicBezTo>
                  <a:pt x="2823795" y="2983068"/>
                  <a:pt x="2824944" y="2981064"/>
                  <a:pt x="2826093" y="2976055"/>
                </a:cubicBezTo>
                <a:lnTo>
                  <a:pt x="2824107" y="2976055"/>
                </a:lnTo>
                <a:lnTo>
                  <a:pt x="2825236" y="2968139"/>
                </a:lnTo>
                <a:lnTo>
                  <a:pt x="2825890" y="2970186"/>
                </a:lnTo>
                <a:cubicBezTo>
                  <a:pt x="2826687" y="2972677"/>
                  <a:pt x="2827691" y="2974645"/>
                  <a:pt x="2829523" y="2974518"/>
                </a:cubicBezTo>
                <a:cubicBezTo>
                  <a:pt x="2828996" y="2962326"/>
                  <a:pt x="2833185" y="2974262"/>
                  <a:pt x="2835193" y="2978198"/>
                </a:cubicBezTo>
                <a:cubicBezTo>
                  <a:pt x="2845654" y="2965239"/>
                  <a:pt x="2862316" y="2968152"/>
                  <a:pt x="2876090" y="2946811"/>
                </a:cubicBezTo>
                <a:cubicBezTo>
                  <a:pt x="2872253" y="2943003"/>
                  <a:pt x="2866932" y="2947450"/>
                  <a:pt x="2870068" y="2935004"/>
                </a:cubicBezTo>
                <a:cubicBezTo>
                  <a:pt x="2867108" y="2951514"/>
                  <a:pt x="2861261" y="2943770"/>
                  <a:pt x="2860135" y="2960152"/>
                </a:cubicBezTo>
                <a:cubicBezTo>
                  <a:pt x="2855943" y="2948217"/>
                  <a:pt x="2852631" y="2956601"/>
                  <a:pt x="2849319" y="2964983"/>
                </a:cubicBezTo>
                <a:cubicBezTo>
                  <a:pt x="2847310" y="2961047"/>
                  <a:pt x="2845479" y="2961175"/>
                  <a:pt x="2843649" y="2961303"/>
                </a:cubicBezTo>
                <a:cubicBezTo>
                  <a:pt x="2843474" y="2957240"/>
                  <a:pt x="2841641" y="2957367"/>
                  <a:pt x="2841466" y="2953304"/>
                </a:cubicBezTo>
                <a:cubicBezTo>
                  <a:pt x="2844424" y="2936793"/>
                  <a:pt x="2852279" y="2948473"/>
                  <a:pt x="2859256" y="2939834"/>
                </a:cubicBezTo>
                <a:cubicBezTo>
                  <a:pt x="2849567" y="2928282"/>
                  <a:pt x="2844424" y="2936793"/>
                  <a:pt x="2835267" y="2937432"/>
                </a:cubicBezTo>
                <a:cubicBezTo>
                  <a:pt x="2835090" y="2933369"/>
                  <a:pt x="2834915" y="2929305"/>
                  <a:pt x="2833083" y="2929433"/>
                </a:cubicBezTo>
                <a:lnTo>
                  <a:pt x="2825927" y="2936622"/>
                </a:lnTo>
                <a:lnTo>
                  <a:pt x="2826093" y="2935984"/>
                </a:lnTo>
                <a:lnTo>
                  <a:pt x="2825554" y="2931277"/>
                </a:lnTo>
                <a:lnTo>
                  <a:pt x="2825332" y="2921536"/>
                </a:lnTo>
                <a:lnTo>
                  <a:pt x="2823732" y="2912683"/>
                </a:lnTo>
                <a:lnTo>
                  <a:pt x="2824369" y="2912939"/>
                </a:lnTo>
                <a:cubicBezTo>
                  <a:pt x="2826667" y="2914943"/>
                  <a:pt x="2828389" y="2917949"/>
                  <a:pt x="2828389" y="2915946"/>
                </a:cubicBezTo>
                <a:lnTo>
                  <a:pt x="2825648" y="2903995"/>
                </a:lnTo>
                <a:lnTo>
                  <a:pt x="2829843" y="2897051"/>
                </a:lnTo>
                <a:lnTo>
                  <a:pt x="2830742" y="2900166"/>
                </a:lnTo>
                <a:lnTo>
                  <a:pt x="2832413" y="2907933"/>
                </a:lnTo>
                <a:cubicBezTo>
                  <a:pt x="2832413" y="2909937"/>
                  <a:pt x="2831839" y="2911940"/>
                  <a:pt x="2830689" y="2915947"/>
                </a:cubicBezTo>
                <a:cubicBezTo>
                  <a:pt x="2837584" y="2907933"/>
                  <a:pt x="2839881" y="2919952"/>
                  <a:pt x="2837584" y="2931975"/>
                </a:cubicBezTo>
                <a:cubicBezTo>
                  <a:pt x="2842181" y="2915947"/>
                  <a:pt x="2846777" y="2935984"/>
                  <a:pt x="2858268" y="2931975"/>
                </a:cubicBezTo>
                <a:cubicBezTo>
                  <a:pt x="2855971" y="2911938"/>
                  <a:pt x="2860567" y="2923961"/>
                  <a:pt x="2862864" y="2927966"/>
                </a:cubicBezTo>
                <a:cubicBezTo>
                  <a:pt x="2862864" y="2923961"/>
                  <a:pt x="2858268" y="2911938"/>
                  <a:pt x="2860567" y="2907933"/>
                </a:cubicBezTo>
                <a:cubicBezTo>
                  <a:pt x="2862864" y="2907933"/>
                  <a:pt x="2862864" y="2911938"/>
                  <a:pt x="2865164" y="2911937"/>
                </a:cubicBezTo>
                <a:cubicBezTo>
                  <a:pt x="2865164" y="2905928"/>
                  <a:pt x="2866312" y="2901921"/>
                  <a:pt x="2867462" y="2898415"/>
                </a:cubicBezTo>
                <a:lnTo>
                  <a:pt x="2868202" y="2895024"/>
                </a:lnTo>
                <a:lnTo>
                  <a:pt x="2873979" y="2898046"/>
                </a:lnTo>
                <a:lnTo>
                  <a:pt x="2873518" y="2887372"/>
                </a:lnTo>
                <a:lnTo>
                  <a:pt x="2878952" y="2891905"/>
                </a:lnTo>
                <a:cubicBezTo>
                  <a:pt x="2876655" y="2903923"/>
                  <a:pt x="2878952" y="2931975"/>
                  <a:pt x="2883547" y="2935984"/>
                </a:cubicBezTo>
                <a:cubicBezTo>
                  <a:pt x="2881251" y="2943999"/>
                  <a:pt x="2874356" y="2956017"/>
                  <a:pt x="2876655" y="2964031"/>
                </a:cubicBezTo>
                <a:cubicBezTo>
                  <a:pt x="2878952" y="2960027"/>
                  <a:pt x="2878952" y="2956018"/>
                  <a:pt x="2883547" y="2956018"/>
                </a:cubicBezTo>
                <a:cubicBezTo>
                  <a:pt x="2883547" y="2960027"/>
                  <a:pt x="2881251" y="2972046"/>
                  <a:pt x="2883547" y="2972046"/>
                </a:cubicBezTo>
                <a:cubicBezTo>
                  <a:pt x="2885847" y="2968039"/>
                  <a:pt x="2886422" y="2963031"/>
                  <a:pt x="2886709" y="2957521"/>
                </a:cubicBezTo>
                <a:lnTo>
                  <a:pt x="2887242" y="2951028"/>
                </a:lnTo>
                <a:lnTo>
                  <a:pt x="2889458" y="2957964"/>
                </a:lnTo>
                <a:lnTo>
                  <a:pt x="2887442" y="2948579"/>
                </a:lnTo>
                <a:lnTo>
                  <a:pt x="2888146" y="2939989"/>
                </a:lnTo>
                <a:cubicBezTo>
                  <a:pt x="2885847" y="2935984"/>
                  <a:pt x="2883547" y="2935984"/>
                  <a:pt x="2885847" y="2923961"/>
                </a:cubicBezTo>
                <a:cubicBezTo>
                  <a:pt x="2888146" y="2927965"/>
                  <a:pt x="2888146" y="2919952"/>
                  <a:pt x="2890442" y="2919952"/>
                </a:cubicBezTo>
                <a:cubicBezTo>
                  <a:pt x="2892740" y="2911937"/>
                  <a:pt x="2893315" y="2900918"/>
                  <a:pt x="2893890" y="2889899"/>
                </a:cubicBezTo>
                <a:lnTo>
                  <a:pt x="2895263" y="2877937"/>
                </a:lnTo>
                <a:lnTo>
                  <a:pt x="2896315" y="2878144"/>
                </a:lnTo>
                <a:cubicBezTo>
                  <a:pt x="2898463" y="2880032"/>
                  <a:pt x="2900929" y="2883936"/>
                  <a:pt x="2902761" y="2883809"/>
                </a:cubicBezTo>
                <a:cubicBezTo>
                  <a:pt x="2906247" y="2879490"/>
                  <a:pt x="2914703" y="2862595"/>
                  <a:pt x="2915583" y="2882913"/>
                </a:cubicBezTo>
                <a:cubicBezTo>
                  <a:pt x="2917239" y="2878722"/>
                  <a:pt x="2916887" y="2870594"/>
                  <a:pt x="2918719" y="2870466"/>
                </a:cubicBezTo>
                <a:cubicBezTo>
                  <a:pt x="2919071" y="2878594"/>
                  <a:pt x="2920724" y="2874403"/>
                  <a:pt x="2922732" y="2878338"/>
                </a:cubicBezTo>
                <a:cubicBezTo>
                  <a:pt x="2923685" y="2857892"/>
                  <a:pt x="2933548" y="2873507"/>
                  <a:pt x="2936858" y="2865124"/>
                </a:cubicBezTo>
                <a:cubicBezTo>
                  <a:pt x="2944889" y="2880867"/>
                  <a:pt x="2952816" y="2851782"/>
                  <a:pt x="2962327" y="2859270"/>
                </a:cubicBezTo>
                <a:cubicBezTo>
                  <a:pt x="2962503" y="2863334"/>
                  <a:pt x="2962679" y="2867397"/>
                  <a:pt x="2964510" y="2867270"/>
                </a:cubicBezTo>
                <a:cubicBezTo>
                  <a:pt x="2964159" y="2859142"/>
                  <a:pt x="2962151" y="2855206"/>
                  <a:pt x="2963807" y="2851015"/>
                </a:cubicBezTo>
                <a:cubicBezTo>
                  <a:pt x="2967469" y="2850759"/>
                  <a:pt x="2969653" y="2858759"/>
                  <a:pt x="2971485" y="2858631"/>
                </a:cubicBezTo>
                <a:cubicBezTo>
                  <a:pt x="2971133" y="2850503"/>
                  <a:pt x="2969301" y="2850631"/>
                  <a:pt x="2972789" y="2846312"/>
                </a:cubicBezTo>
                <a:cubicBezTo>
                  <a:pt x="2974797" y="2850248"/>
                  <a:pt x="2984306" y="2857736"/>
                  <a:pt x="2985611" y="2845416"/>
                </a:cubicBezTo>
                <a:cubicBezTo>
                  <a:pt x="2996600" y="2844649"/>
                  <a:pt x="3004103" y="2848201"/>
                  <a:pt x="3012909" y="2839434"/>
                </a:cubicBezTo>
                <a:cubicBezTo>
                  <a:pt x="3015269" y="2851498"/>
                  <a:pt x="3022069" y="2838796"/>
                  <a:pt x="3025733" y="2838539"/>
                </a:cubicBezTo>
                <a:cubicBezTo>
                  <a:pt x="3029571" y="2842347"/>
                  <a:pt x="3029922" y="2850475"/>
                  <a:pt x="3033762" y="2854283"/>
                </a:cubicBezTo>
                <a:cubicBezTo>
                  <a:pt x="3035595" y="2854155"/>
                  <a:pt x="3040915" y="2849707"/>
                  <a:pt x="3044576" y="2849452"/>
                </a:cubicBezTo>
                <a:cubicBezTo>
                  <a:pt x="3053911" y="2852876"/>
                  <a:pt x="3057224" y="2844493"/>
                  <a:pt x="3066381" y="2843854"/>
                </a:cubicBezTo>
                <a:cubicBezTo>
                  <a:pt x="3066733" y="2851981"/>
                  <a:pt x="3062893" y="2848173"/>
                  <a:pt x="3065077" y="2856173"/>
                </a:cubicBezTo>
                <a:cubicBezTo>
                  <a:pt x="3066733" y="2851981"/>
                  <a:pt x="3066381" y="2843854"/>
                  <a:pt x="3070045" y="2843598"/>
                </a:cubicBezTo>
                <a:cubicBezTo>
                  <a:pt x="3072229" y="2851598"/>
                  <a:pt x="3080859" y="2838767"/>
                  <a:pt x="3077898" y="2855278"/>
                </a:cubicBezTo>
                <a:cubicBezTo>
                  <a:pt x="3083394" y="2854894"/>
                  <a:pt x="3080859" y="2838767"/>
                  <a:pt x="3086354" y="2838383"/>
                </a:cubicBezTo>
                <a:cubicBezTo>
                  <a:pt x="3088187" y="2838255"/>
                  <a:pt x="3088539" y="2846383"/>
                  <a:pt x="3090367" y="2846255"/>
                </a:cubicBezTo>
                <a:cubicBezTo>
                  <a:pt x="3091848" y="2837999"/>
                  <a:pt x="3091672" y="2833936"/>
                  <a:pt x="3095336" y="2833680"/>
                </a:cubicBezTo>
                <a:cubicBezTo>
                  <a:pt x="3095512" y="2837744"/>
                  <a:pt x="3097344" y="2837616"/>
                  <a:pt x="3095687" y="2841808"/>
                </a:cubicBezTo>
                <a:cubicBezTo>
                  <a:pt x="3105974" y="2824786"/>
                  <a:pt x="3108685" y="2844976"/>
                  <a:pt x="3119677" y="2844209"/>
                </a:cubicBezTo>
                <a:cubicBezTo>
                  <a:pt x="3119325" y="2836082"/>
                  <a:pt x="3119149" y="2832018"/>
                  <a:pt x="3120979" y="2831890"/>
                </a:cubicBezTo>
                <a:cubicBezTo>
                  <a:pt x="3121507" y="2844081"/>
                  <a:pt x="3128834" y="2843569"/>
                  <a:pt x="3132850" y="2851441"/>
                </a:cubicBezTo>
                <a:cubicBezTo>
                  <a:pt x="3132323" y="2839250"/>
                  <a:pt x="3127178" y="2847762"/>
                  <a:pt x="3128483" y="2835442"/>
                </a:cubicBezTo>
                <a:cubicBezTo>
                  <a:pt x="3130491" y="2839378"/>
                  <a:pt x="3132498" y="2843314"/>
                  <a:pt x="3133803" y="2830994"/>
                </a:cubicBezTo>
                <a:cubicBezTo>
                  <a:pt x="3134155" y="2839122"/>
                  <a:pt x="3132498" y="2843314"/>
                  <a:pt x="3136338" y="2847122"/>
                </a:cubicBezTo>
                <a:cubicBezTo>
                  <a:pt x="3135986" y="2838994"/>
                  <a:pt x="3135635" y="2830867"/>
                  <a:pt x="3137464" y="2830739"/>
                </a:cubicBezTo>
                <a:cubicBezTo>
                  <a:pt x="3137816" y="2838866"/>
                  <a:pt x="3139648" y="2838739"/>
                  <a:pt x="3139824" y="2842802"/>
                </a:cubicBezTo>
                <a:cubicBezTo>
                  <a:pt x="3151941" y="2825653"/>
                  <a:pt x="3170963" y="2840628"/>
                  <a:pt x="3188576" y="2823095"/>
                </a:cubicBezTo>
                <a:lnTo>
                  <a:pt x="3190782" y="2824159"/>
                </a:lnTo>
                <a:lnTo>
                  <a:pt x="3238523" y="2760315"/>
                </a:lnTo>
                <a:cubicBezTo>
                  <a:pt x="3270340" y="2713221"/>
                  <a:pt x="3299949" y="2664514"/>
                  <a:pt x="3327204" y="2614342"/>
                </a:cubicBezTo>
                <a:lnTo>
                  <a:pt x="3330932" y="2606604"/>
                </a:lnTo>
                <a:lnTo>
                  <a:pt x="3330638" y="2604027"/>
                </a:lnTo>
                <a:cubicBezTo>
                  <a:pt x="3328440" y="2595010"/>
                  <a:pt x="3324418" y="2597584"/>
                  <a:pt x="3320296" y="2597872"/>
                </a:cubicBezTo>
                <a:cubicBezTo>
                  <a:pt x="3321072" y="2573361"/>
                  <a:pt x="3328926" y="2585041"/>
                  <a:pt x="3338086" y="2584402"/>
                </a:cubicBezTo>
                <a:cubicBezTo>
                  <a:pt x="3337735" y="2576274"/>
                  <a:pt x="3337735" y="2576274"/>
                  <a:pt x="3335726" y="2572338"/>
                </a:cubicBezTo>
                <a:cubicBezTo>
                  <a:pt x="3338122" y="2564019"/>
                  <a:pt x="3341918" y="2566811"/>
                  <a:pt x="3345440" y="2568603"/>
                </a:cubicBezTo>
                <a:lnTo>
                  <a:pt x="3349085" y="2568921"/>
                </a:lnTo>
                <a:lnTo>
                  <a:pt x="3352737" y="2561340"/>
                </a:lnTo>
                <a:lnTo>
                  <a:pt x="3353517" y="2558869"/>
                </a:lnTo>
                <a:cubicBezTo>
                  <a:pt x="3351684" y="2558997"/>
                  <a:pt x="3349852" y="2559125"/>
                  <a:pt x="3346013" y="2555316"/>
                </a:cubicBezTo>
                <a:lnTo>
                  <a:pt x="3355974" y="2554620"/>
                </a:lnTo>
                <a:lnTo>
                  <a:pt x="3401757" y="2459580"/>
                </a:lnTo>
                <a:lnTo>
                  <a:pt x="3432561" y="2375417"/>
                </a:lnTo>
                <a:lnTo>
                  <a:pt x="3431113" y="2372579"/>
                </a:lnTo>
                <a:cubicBezTo>
                  <a:pt x="3430404" y="2372119"/>
                  <a:pt x="3429946" y="2372151"/>
                  <a:pt x="3429859" y="2370121"/>
                </a:cubicBezTo>
                <a:cubicBezTo>
                  <a:pt x="3429507" y="2361991"/>
                  <a:pt x="3435355" y="2369737"/>
                  <a:pt x="3432996" y="2357674"/>
                </a:cubicBezTo>
                <a:cubicBezTo>
                  <a:pt x="3432644" y="2349544"/>
                  <a:pt x="3427678" y="2362118"/>
                  <a:pt x="3427326" y="2353992"/>
                </a:cubicBezTo>
                <a:cubicBezTo>
                  <a:pt x="3429156" y="2353865"/>
                  <a:pt x="3426974" y="2345863"/>
                  <a:pt x="3430636" y="2345607"/>
                </a:cubicBezTo>
                <a:cubicBezTo>
                  <a:pt x="3429156" y="2353865"/>
                  <a:pt x="3432820" y="2353609"/>
                  <a:pt x="3434475" y="2349416"/>
                </a:cubicBezTo>
                <a:cubicBezTo>
                  <a:pt x="3432996" y="2357674"/>
                  <a:pt x="3435003" y="2361607"/>
                  <a:pt x="3436659" y="2357419"/>
                </a:cubicBezTo>
                <a:cubicBezTo>
                  <a:pt x="3434475" y="2349416"/>
                  <a:pt x="3434299" y="2345352"/>
                  <a:pt x="3437788" y="2341035"/>
                </a:cubicBezTo>
                <a:cubicBezTo>
                  <a:pt x="3432292" y="2341419"/>
                  <a:pt x="3426622" y="2337737"/>
                  <a:pt x="3422959" y="2337993"/>
                </a:cubicBezTo>
                <a:cubicBezTo>
                  <a:pt x="3424966" y="2341930"/>
                  <a:pt x="3419646" y="2346375"/>
                  <a:pt x="3421654" y="2350312"/>
                </a:cubicBezTo>
                <a:cubicBezTo>
                  <a:pt x="3414678" y="2358953"/>
                  <a:pt x="3412143" y="2342825"/>
                  <a:pt x="3405169" y="2351463"/>
                </a:cubicBezTo>
                <a:cubicBezTo>
                  <a:pt x="3408657" y="2347142"/>
                  <a:pt x="3402810" y="2339400"/>
                  <a:pt x="3406297" y="2335080"/>
                </a:cubicBezTo>
                <a:cubicBezTo>
                  <a:pt x="3406648" y="2343209"/>
                  <a:pt x="3412143" y="2342825"/>
                  <a:pt x="3413798" y="2338632"/>
                </a:cubicBezTo>
                <a:cubicBezTo>
                  <a:pt x="3411966" y="2338761"/>
                  <a:pt x="3411791" y="2334696"/>
                  <a:pt x="3413623" y="2334568"/>
                </a:cubicBezTo>
                <a:cubicBezTo>
                  <a:pt x="3404817" y="2343337"/>
                  <a:pt x="3401578" y="2310954"/>
                  <a:pt x="3409082" y="2314508"/>
                </a:cubicBezTo>
                <a:cubicBezTo>
                  <a:pt x="3409258" y="2318568"/>
                  <a:pt x="3411263" y="2322505"/>
                  <a:pt x="3411439" y="2326570"/>
                </a:cubicBezTo>
                <a:cubicBezTo>
                  <a:pt x="3413095" y="2322377"/>
                  <a:pt x="3416935" y="2326187"/>
                  <a:pt x="3416583" y="2318058"/>
                </a:cubicBezTo>
                <a:cubicBezTo>
                  <a:pt x="3409433" y="2322633"/>
                  <a:pt x="3412391" y="2306123"/>
                  <a:pt x="3408378" y="2298253"/>
                </a:cubicBezTo>
                <a:cubicBezTo>
                  <a:pt x="3406546" y="2298381"/>
                  <a:pt x="3408906" y="2310444"/>
                  <a:pt x="3405242" y="2310698"/>
                </a:cubicBezTo>
                <a:cubicBezTo>
                  <a:pt x="3403234" y="2306762"/>
                  <a:pt x="3406371" y="2294316"/>
                  <a:pt x="3404538" y="2294443"/>
                </a:cubicBezTo>
                <a:cubicBezTo>
                  <a:pt x="3401051" y="2298764"/>
                  <a:pt x="3403234" y="2306762"/>
                  <a:pt x="3403410" y="2310826"/>
                </a:cubicBezTo>
                <a:cubicBezTo>
                  <a:pt x="3399746" y="2311082"/>
                  <a:pt x="3395730" y="2303208"/>
                  <a:pt x="3399042" y="2294827"/>
                </a:cubicBezTo>
                <a:cubicBezTo>
                  <a:pt x="3397387" y="2299020"/>
                  <a:pt x="3395379" y="2295083"/>
                  <a:pt x="3395202" y="2291018"/>
                </a:cubicBezTo>
                <a:cubicBezTo>
                  <a:pt x="3397035" y="2290890"/>
                  <a:pt x="3395027" y="2286957"/>
                  <a:pt x="3396859" y="2286829"/>
                </a:cubicBezTo>
                <a:cubicBezTo>
                  <a:pt x="3404187" y="2286318"/>
                  <a:pt x="3409681" y="2285935"/>
                  <a:pt x="3415352" y="2289611"/>
                </a:cubicBezTo>
                <a:cubicBezTo>
                  <a:pt x="3415176" y="2285550"/>
                  <a:pt x="3415176" y="2285550"/>
                  <a:pt x="3415001" y="2281485"/>
                </a:cubicBezTo>
                <a:cubicBezTo>
                  <a:pt x="3418840" y="2285295"/>
                  <a:pt x="3420672" y="2285167"/>
                  <a:pt x="3420848" y="2289227"/>
                </a:cubicBezTo>
                <a:cubicBezTo>
                  <a:pt x="3420320" y="2277037"/>
                  <a:pt x="3420672" y="2285167"/>
                  <a:pt x="3424336" y="2284911"/>
                </a:cubicBezTo>
                <a:cubicBezTo>
                  <a:pt x="3423984" y="2276782"/>
                  <a:pt x="3422152" y="2276909"/>
                  <a:pt x="3421977" y="2272844"/>
                </a:cubicBezTo>
                <a:cubicBezTo>
                  <a:pt x="3427470" y="2272461"/>
                  <a:pt x="3430782" y="2264079"/>
                  <a:pt x="3434799" y="2271949"/>
                </a:cubicBezTo>
                <a:cubicBezTo>
                  <a:pt x="3431486" y="2280335"/>
                  <a:pt x="3435502" y="2288204"/>
                  <a:pt x="3437509" y="2292141"/>
                </a:cubicBezTo>
                <a:cubicBezTo>
                  <a:pt x="3432541" y="2304716"/>
                  <a:pt x="3422680" y="2289099"/>
                  <a:pt x="3419368" y="2297485"/>
                </a:cubicBezTo>
                <a:cubicBezTo>
                  <a:pt x="3421375" y="2301418"/>
                  <a:pt x="3425039" y="2301162"/>
                  <a:pt x="3427221" y="2309164"/>
                </a:cubicBezTo>
                <a:cubicBezTo>
                  <a:pt x="3419895" y="2309675"/>
                  <a:pt x="3417360" y="2293548"/>
                  <a:pt x="3413696" y="2293804"/>
                </a:cubicBezTo>
                <a:cubicBezTo>
                  <a:pt x="3414400" y="2310060"/>
                  <a:pt x="3418239" y="2313868"/>
                  <a:pt x="3422079" y="2317673"/>
                </a:cubicBezTo>
                <a:cubicBezTo>
                  <a:pt x="3424615" y="2333801"/>
                  <a:pt x="3415103" y="2326314"/>
                  <a:pt x="3413974" y="2342698"/>
                </a:cubicBezTo>
                <a:cubicBezTo>
                  <a:pt x="3419294" y="2338250"/>
                  <a:pt x="3422782" y="2333929"/>
                  <a:pt x="3425919" y="2321482"/>
                </a:cubicBezTo>
                <a:cubicBezTo>
                  <a:pt x="3430108" y="2333417"/>
                  <a:pt x="3433596" y="2329096"/>
                  <a:pt x="3437436" y="2332905"/>
                </a:cubicBezTo>
                <a:cubicBezTo>
                  <a:pt x="3435252" y="2324908"/>
                  <a:pt x="3435604" y="2333034"/>
                  <a:pt x="3436733" y="2316651"/>
                </a:cubicBezTo>
                <a:cubicBezTo>
                  <a:pt x="3434724" y="2312717"/>
                  <a:pt x="3433420" y="2325036"/>
                  <a:pt x="3433069" y="2316906"/>
                </a:cubicBezTo>
                <a:cubicBezTo>
                  <a:pt x="3432893" y="2312845"/>
                  <a:pt x="3436557" y="2312590"/>
                  <a:pt x="3438037" y="2304332"/>
                </a:cubicBezTo>
                <a:cubicBezTo>
                  <a:pt x="3440045" y="2308269"/>
                  <a:pt x="3440221" y="2312334"/>
                  <a:pt x="3441874" y="2308142"/>
                </a:cubicBezTo>
                <a:cubicBezTo>
                  <a:pt x="3441522" y="2300011"/>
                  <a:pt x="3437685" y="2296206"/>
                  <a:pt x="3439166" y="2287948"/>
                </a:cubicBezTo>
                <a:cubicBezTo>
                  <a:pt x="3443179" y="2295823"/>
                  <a:pt x="3440994" y="2287821"/>
                  <a:pt x="3444483" y="2283505"/>
                </a:cubicBezTo>
                <a:cubicBezTo>
                  <a:pt x="3448322" y="2287309"/>
                  <a:pt x="3444834" y="2291630"/>
                  <a:pt x="3448674" y="2295439"/>
                </a:cubicBezTo>
                <a:cubicBezTo>
                  <a:pt x="3448147" y="2283249"/>
                  <a:pt x="3451635" y="2278929"/>
                  <a:pt x="3453643" y="2282865"/>
                </a:cubicBezTo>
                <a:cubicBezTo>
                  <a:pt x="3453819" y="2286926"/>
                  <a:pt x="3451987" y="2287053"/>
                  <a:pt x="3453995" y="2290991"/>
                </a:cubicBezTo>
                <a:cubicBezTo>
                  <a:pt x="3455300" y="2278672"/>
                  <a:pt x="3459488" y="2290608"/>
                  <a:pt x="3458785" y="2274352"/>
                </a:cubicBezTo>
                <a:cubicBezTo>
                  <a:pt x="3461929" y="2283302"/>
                  <a:pt x="3463349" y="2276324"/>
                  <a:pt x="3465557" y="2275598"/>
                </a:cubicBezTo>
                <a:lnTo>
                  <a:pt x="3466556" y="2276447"/>
                </a:lnTo>
                <a:lnTo>
                  <a:pt x="3473065" y="2251130"/>
                </a:lnTo>
                <a:lnTo>
                  <a:pt x="3472383" y="2248949"/>
                </a:lnTo>
                <a:lnTo>
                  <a:pt x="3473738" y="2248515"/>
                </a:lnTo>
                <a:lnTo>
                  <a:pt x="3475936" y="2239965"/>
                </a:lnTo>
                <a:lnTo>
                  <a:pt x="3466362" y="2237142"/>
                </a:lnTo>
                <a:cubicBezTo>
                  <a:pt x="3466538" y="2241202"/>
                  <a:pt x="3466713" y="2245266"/>
                  <a:pt x="3464882" y="2245394"/>
                </a:cubicBezTo>
                <a:cubicBezTo>
                  <a:pt x="3460515" y="2229395"/>
                  <a:pt x="3455898" y="2250099"/>
                  <a:pt x="3452411" y="2254415"/>
                </a:cubicBezTo>
                <a:cubicBezTo>
                  <a:pt x="3452060" y="2246290"/>
                  <a:pt x="3450053" y="2242352"/>
                  <a:pt x="3446212" y="2238548"/>
                </a:cubicBezTo>
                <a:cubicBezTo>
                  <a:pt x="3446389" y="2242609"/>
                  <a:pt x="3448396" y="2246545"/>
                  <a:pt x="3448396" y="2246545"/>
                </a:cubicBezTo>
                <a:cubicBezTo>
                  <a:pt x="3444732" y="2246801"/>
                  <a:pt x="3442724" y="2242864"/>
                  <a:pt x="3442549" y="2238804"/>
                </a:cubicBezTo>
                <a:cubicBezTo>
                  <a:pt x="3443252" y="2255054"/>
                  <a:pt x="3439060" y="2243120"/>
                  <a:pt x="3435751" y="2251505"/>
                </a:cubicBezTo>
                <a:cubicBezTo>
                  <a:pt x="3435575" y="2247440"/>
                  <a:pt x="3437407" y="2247313"/>
                  <a:pt x="3437231" y="2243248"/>
                </a:cubicBezTo>
                <a:cubicBezTo>
                  <a:pt x="3433392" y="2239443"/>
                  <a:pt x="3428247" y="2247951"/>
                  <a:pt x="3426239" y="2244015"/>
                </a:cubicBezTo>
                <a:cubicBezTo>
                  <a:pt x="3425887" y="2235889"/>
                  <a:pt x="3427720" y="2235761"/>
                  <a:pt x="3427543" y="2231697"/>
                </a:cubicBezTo>
                <a:cubicBezTo>
                  <a:pt x="3427543" y="2231697"/>
                  <a:pt x="3425712" y="2231825"/>
                  <a:pt x="3425360" y="2223699"/>
                </a:cubicBezTo>
                <a:cubicBezTo>
                  <a:pt x="3423703" y="2227888"/>
                  <a:pt x="3420042" y="2228143"/>
                  <a:pt x="3420218" y="2232208"/>
                </a:cubicBezTo>
                <a:lnTo>
                  <a:pt x="3421937" y="2236130"/>
                </a:lnTo>
                <a:lnTo>
                  <a:pt x="3422226" y="2236145"/>
                </a:lnTo>
                <a:lnTo>
                  <a:pt x="3422179" y="2236520"/>
                </a:lnTo>
                <a:lnTo>
                  <a:pt x="3423937" y="2238573"/>
                </a:lnTo>
                <a:cubicBezTo>
                  <a:pt x="3425148" y="2240017"/>
                  <a:pt x="3426151" y="2241984"/>
                  <a:pt x="3426415" y="2248079"/>
                </a:cubicBezTo>
                <a:cubicBezTo>
                  <a:pt x="3422577" y="2244271"/>
                  <a:pt x="3424407" y="2244144"/>
                  <a:pt x="3422929" y="2252400"/>
                </a:cubicBezTo>
                <a:cubicBezTo>
                  <a:pt x="3422753" y="2248336"/>
                  <a:pt x="3421749" y="2246367"/>
                  <a:pt x="3421204" y="2244367"/>
                </a:cubicBezTo>
                <a:lnTo>
                  <a:pt x="3422179" y="2236520"/>
                </a:lnTo>
                <a:lnTo>
                  <a:pt x="3422033" y="2236350"/>
                </a:lnTo>
                <a:lnTo>
                  <a:pt x="3421937" y="2236130"/>
                </a:lnTo>
                <a:lnTo>
                  <a:pt x="3418082" y="2235925"/>
                </a:lnTo>
                <a:cubicBezTo>
                  <a:pt x="3417144" y="2235481"/>
                  <a:pt x="3416642" y="2234497"/>
                  <a:pt x="3416554" y="2232465"/>
                </a:cubicBezTo>
                <a:cubicBezTo>
                  <a:pt x="3418210" y="2228271"/>
                  <a:pt x="3418034" y="2224210"/>
                  <a:pt x="3421699" y="2223954"/>
                </a:cubicBezTo>
                <a:cubicBezTo>
                  <a:pt x="3419338" y="2211892"/>
                  <a:pt x="3421171" y="2211764"/>
                  <a:pt x="3422824" y="2207572"/>
                </a:cubicBezTo>
                <a:cubicBezTo>
                  <a:pt x="3420820" y="2203635"/>
                  <a:pt x="3419163" y="2207827"/>
                  <a:pt x="3417683" y="2216081"/>
                </a:cubicBezTo>
                <a:cubicBezTo>
                  <a:pt x="3419515" y="2215953"/>
                  <a:pt x="3419690" y="2220017"/>
                  <a:pt x="3418034" y="2224210"/>
                </a:cubicBezTo>
                <a:cubicBezTo>
                  <a:pt x="3416026" y="2220274"/>
                  <a:pt x="3416378" y="2228400"/>
                  <a:pt x="3414194" y="2220402"/>
                </a:cubicBezTo>
                <a:cubicBezTo>
                  <a:pt x="3414370" y="2224467"/>
                  <a:pt x="3414546" y="2228528"/>
                  <a:pt x="3414722" y="2232592"/>
                </a:cubicBezTo>
                <a:cubicBezTo>
                  <a:pt x="3412714" y="2228655"/>
                  <a:pt x="3412714" y="2228655"/>
                  <a:pt x="3410706" y="2224722"/>
                </a:cubicBezTo>
                <a:cubicBezTo>
                  <a:pt x="3411835" y="2208339"/>
                  <a:pt x="3417155" y="2203891"/>
                  <a:pt x="3422472" y="2199442"/>
                </a:cubicBezTo>
                <a:cubicBezTo>
                  <a:pt x="3422296" y="2195381"/>
                  <a:pt x="3420116" y="2187379"/>
                  <a:pt x="3421944" y="2187252"/>
                </a:cubicBezTo>
                <a:cubicBezTo>
                  <a:pt x="3422121" y="2191316"/>
                  <a:pt x="3423778" y="2187124"/>
                  <a:pt x="3423953" y="2191188"/>
                </a:cubicBezTo>
                <a:cubicBezTo>
                  <a:pt x="3424304" y="2199314"/>
                  <a:pt x="3422824" y="2207572"/>
                  <a:pt x="3426488" y="2207316"/>
                </a:cubicBezTo>
                <a:cubicBezTo>
                  <a:pt x="3425257" y="2178870"/>
                  <a:pt x="3436598" y="2186229"/>
                  <a:pt x="3440438" y="2190038"/>
                </a:cubicBezTo>
                <a:cubicBezTo>
                  <a:pt x="3444102" y="2189782"/>
                  <a:pt x="3438254" y="2182035"/>
                  <a:pt x="3441918" y="2181780"/>
                </a:cubicBezTo>
                <a:cubicBezTo>
                  <a:pt x="3445758" y="2185589"/>
                  <a:pt x="3449599" y="2189398"/>
                  <a:pt x="3453084" y="2185078"/>
                </a:cubicBezTo>
                <a:cubicBezTo>
                  <a:pt x="3453260" y="2189143"/>
                  <a:pt x="3453435" y="2193207"/>
                  <a:pt x="3453435" y="2193207"/>
                </a:cubicBezTo>
                <a:cubicBezTo>
                  <a:pt x="3454388" y="2172760"/>
                  <a:pt x="3468264" y="2196245"/>
                  <a:pt x="3471401" y="2183799"/>
                </a:cubicBezTo>
                <a:cubicBezTo>
                  <a:pt x="3473057" y="2179606"/>
                  <a:pt x="3471928" y="2195989"/>
                  <a:pt x="3475592" y="2195733"/>
                </a:cubicBezTo>
                <a:cubicBezTo>
                  <a:pt x="3475240" y="2187608"/>
                  <a:pt x="3471401" y="2183799"/>
                  <a:pt x="3473057" y="2179606"/>
                </a:cubicBezTo>
                <a:cubicBezTo>
                  <a:pt x="3477249" y="2191545"/>
                  <a:pt x="3474889" y="2179478"/>
                  <a:pt x="3476721" y="2179351"/>
                </a:cubicBezTo>
                <a:cubicBezTo>
                  <a:pt x="3478729" y="2183288"/>
                  <a:pt x="3482393" y="2183032"/>
                  <a:pt x="3482569" y="2187096"/>
                </a:cubicBezTo>
                <a:cubicBezTo>
                  <a:pt x="3483722" y="2181920"/>
                  <a:pt x="3485111" y="2179530"/>
                  <a:pt x="3486629" y="2178787"/>
                </a:cubicBezTo>
                <a:lnTo>
                  <a:pt x="3491278" y="2180301"/>
                </a:lnTo>
                <a:lnTo>
                  <a:pt x="3501743" y="2139598"/>
                </a:lnTo>
                <a:lnTo>
                  <a:pt x="3501587" y="2139723"/>
                </a:lnTo>
                <a:cubicBezTo>
                  <a:pt x="3501069" y="2139695"/>
                  <a:pt x="3500693" y="2138956"/>
                  <a:pt x="3500605" y="2136924"/>
                </a:cubicBezTo>
                <a:cubicBezTo>
                  <a:pt x="3500429" y="2132863"/>
                  <a:pt x="3501909" y="2124605"/>
                  <a:pt x="3500078" y="2124733"/>
                </a:cubicBezTo>
                <a:cubicBezTo>
                  <a:pt x="3498597" y="2132991"/>
                  <a:pt x="3494936" y="2133247"/>
                  <a:pt x="3491448" y="2137563"/>
                </a:cubicBezTo>
                <a:lnTo>
                  <a:pt x="3487317" y="2122430"/>
                </a:lnTo>
                <a:lnTo>
                  <a:pt x="3487145" y="2123044"/>
                </a:lnTo>
                <a:lnTo>
                  <a:pt x="3487432" y="2129693"/>
                </a:lnTo>
                <a:cubicBezTo>
                  <a:pt x="3488022" y="2132709"/>
                  <a:pt x="3488612" y="2135725"/>
                  <a:pt x="3487784" y="2137819"/>
                </a:cubicBezTo>
                <a:cubicBezTo>
                  <a:pt x="3485600" y="2129821"/>
                  <a:pt x="3480458" y="2138330"/>
                  <a:pt x="3476267" y="2126396"/>
                </a:cubicBezTo>
                <a:cubicBezTo>
                  <a:pt x="3478450" y="2134398"/>
                  <a:pt x="3476619" y="2134526"/>
                  <a:pt x="3474787" y="2134654"/>
                </a:cubicBezTo>
                <a:cubicBezTo>
                  <a:pt x="3474611" y="2130588"/>
                  <a:pt x="3475739" y="2114205"/>
                  <a:pt x="3474259" y="2122459"/>
                </a:cubicBezTo>
                <a:cubicBezTo>
                  <a:pt x="3474787" y="2134654"/>
                  <a:pt x="3467283" y="2131101"/>
                  <a:pt x="3467107" y="2127036"/>
                </a:cubicBezTo>
                <a:cubicBezTo>
                  <a:pt x="3474435" y="2126524"/>
                  <a:pt x="3469892" y="2106459"/>
                  <a:pt x="3475212" y="2102015"/>
                </a:cubicBezTo>
                <a:cubicBezTo>
                  <a:pt x="3475388" y="2106076"/>
                  <a:pt x="3475388" y="2106076"/>
                  <a:pt x="3475564" y="2110141"/>
                </a:cubicBezTo>
                <a:cubicBezTo>
                  <a:pt x="3475739" y="2114205"/>
                  <a:pt x="3473907" y="2114333"/>
                  <a:pt x="3475915" y="2118270"/>
                </a:cubicBezTo>
                <a:cubicBezTo>
                  <a:pt x="3479755" y="2122075"/>
                  <a:pt x="3479931" y="2126140"/>
                  <a:pt x="3481408" y="2117886"/>
                </a:cubicBezTo>
                <a:cubicBezTo>
                  <a:pt x="3483417" y="2121819"/>
                  <a:pt x="3485248" y="2121691"/>
                  <a:pt x="3485600" y="2129821"/>
                </a:cubicBezTo>
                <a:cubicBezTo>
                  <a:pt x="3486604" y="2131790"/>
                  <a:pt x="3486472" y="2128742"/>
                  <a:pt x="3486547" y="2125170"/>
                </a:cubicBezTo>
                <a:lnTo>
                  <a:pt x="3487145" y="2123044"/>
                </a:lnTo>
                <a:lnTo>
                  <a:pt x="3487080" y="2121565"/>
                </a:lnTo>
                <a:lnTo>
                  <a:pt x="3487317" y="2122430"/>
                </a:lnTo>
                <a:lnTo>
                  <a:pt x="3488737" y="2117375"/>
                </a:lnTo>
                <a:cubicBezTo>
                  <a:pt x="3490569" y="2117247"/>
                  <a:pt x="3490745" y="2121308"/>
                  <a:pt x="3494233" y="2116991"/>
                </a:cubicBezTo>
                <a:cubicBezTo>
                  <a:pt x="3494584" y="2125117"/>
                  <a:pt x="3494584" y="2125117"/>
                  <a:pt x="3494584" y="2125117"/>
                </a:cubicBezTo>
                <a:cubicBezTo>
                  <a:pt x="3498070" y="2120796"/>
                  <a:pt x="3496413" y="2124989"/>
                  <a:pt x="3499726" y="2116608"/>
                </a:cubicBezTo>
                <a:cubicBezTo>
                  <a:pt x="3501558" y="2116480"/>
                  <a:pt x="3502562" y="2118447"/>
                  <a:pt x="3503381" y="2121447"/>
                </a:cubicBezTo>
                <a:lnTo>
                  <a:pt x="3504813" y="2127658"/>
                </a:lnTo>
                <a:lnTo>
                  <a:pt x="3504918" y="2127250"/>
                </a:lnTo>
                <a:lnTo>
                  <a:pt x="3505036" y="2126481"/>
                </a:lnTo>
                <a:lnTo>
                  <a:pt x="3504953" y="2125923"/>
                </a:lnTo>
                <a:cubicBezTo>
                  <a:pt x="3504570" y="2122382"/>
                  <a:pt x="3504394" y="2118318"/>
                  <a:pt x="3505222" y="2116224"/>
                </a:cubicBezTo>
                <a:lnTo>
                  <a:pt x="3506672" y="2115760"/>
                </a:lnTo>
                <a:lnTo>
                  <a:pt x="3507595" y="2109714"/>
                </a:lnTo>
                <a:lnTo>
                  <a:pt x="3503289" y="2108715"/>
                </a:lnTo>
                <a:cubicBezTo>
                  <a:pt x="3499331" y="2107463"/>
                  <a:pt x="3495623" y="2106703"/>
                  <a:pt x="3492225" y="2113054"/>
                </a:cubicBezTo>
                <a:cubicBezTo>
                  <a:pt x="3490393" y="2113182"/>
                  <a:pt x="3490217" y="2109118"/>
                  <a:pt x="3489865" y="2100992"/>
                </a:cubicBezTo>
                <a:cubicBezTo>
                  <a:pt x="3486377" y="2105309"/>
                  <a:pt x="3482713" y="2105564"/>
                  <a:pt x="3488385" y="2109245"/>
                </a:cubicBezTo>
                <a:cubicBezTo>
                  <a:pt x="3486729" y="2113439"/>
                  <a:pt x="3486729" y="2113439"/>
                  <a:pt x="3485073" y="2117631"/>
                </a:cubicBezTo>
                <a:cubicBezTo>
                  <a:pt x="3484544" y="2105437"/>
                  <a:pt x="3479052" y="2105821"/>
                  <a:pt x="3479404" y="2113949"/>
                </a:cubicBezTo>
                <a:cubicBezTo>
                  <a:pt x="3478876" y="2101760"/>
                  <a:pt x="3477747" y="2118142"/>
                  <a:pt x="3477395" y="2110013"/>
                </a:cubicBezTo>
                <a:cubicBezTo>
                  <a:pt x="3475212" y="2102015"/>
                  <a:pt x="3480705" y="2101631"/>
                  <a:pt x="3484193" y="2097311"/>
                </a:cubicBezTo>
                <a:cubicBezTo>
                  <a:pt x="3480178" y="2089441"/>
                  <a:pt x="3475212" y="2102015"/>
                  <a:pt x="3471548" y="2102271"/>
                </a:cubicBezTo>
                <a:cubicBezTo>
                  <a:pt x="3472853" y="2089952"/>
                  <a:pt x="3464395" y="2106844"/>
                  <a:pt x="3464044" y="2098718"/>
                </a:cubicBezTo>
                <a:cubicBezTo>
                  <a:pt x="3463692" y="2090592"/>
                  <a:pt x="3469189" y="2090208"/>
                  <a:pt x="3465349" y="2086399"/>
                </a:cubicBezTo>
                <a:cubicBezTo>
                  <a:pt x="3462039" y="2094780"/>
                  <a:pt x="3458199" y="2090975"/>
                  <a:pt x="3455239" y="2107483"/>
                </a:cubicBezTo>
                <a:cubicBezTo>
                  <a:pt x="3448863" y="2087550"/>
                  <a:pt x="3441464" y="2128826"/>
                  <a:pt x="3434913" y="2104829"/>
                </a:cubicBezTo>
                <a:cubicBezTo>
                  <a:pt x="3433433" y="2113082"/>
                  <a:pt x="3427764" y="2109400"/>
                  <a:pt x="3425756" y="2105467"/>
                </a:cubicBezTo>
                <a:cubicBezTo>
                  <a:pt x="3425404" y="2097338"/>
                  <a:pt x="3431251" y="2105084"/>
                  <a:pt x="3428892" y="2093022"/>
                </a:cubicBezTo>
                <a:cubicBezTo>
                  <a:pt x="3425229" y="2093277"/>
                  <a:pt x="3423747" y="2101530"/>
                  <a:pt x="3423924" y="2105595"/>
                </a:cubicBezTo>
                <a:cubicBezTo>
                  <a:pt x="3422092" y="2105723"/>
                  <a:pt x="3421740" y="2097594"/>
                  <a:pt x="3419908" y="2097722"/>
                </a:cubicBezTo>
                <a:cubicBezTo>
                  <a:pt x="3420260" y="2105851"/>
                  <a:pt x="3416774" y="2110168"/>
                  <a:pt x="3416599" y="2106107"/>
                </a:cubicBezTo>
                <a:cubicBezTo>
                  <a:pt x="3416422" y="2102042"/>
                  <a:pt x="3416422" y="2102042"/>
                  <a:pt x="3418252" y="2101915"/>
                </a:cubicBezTo>
                <a:cubicBezTo>
                  <a:pt x="3417900" y="2093789"/>
                  <a:pt x="3416071" y="2093916"/>
                  <a:pt x="3414063" y="2089979"/>
                </a:cubicBezTo>
                <a:cubicBezTo>
                  <a:pt x="3414415" y="2098105"/>
                  <a:pt x="3416422" y="2102042"/>
                  <a:pt x="3414590" y="2102170"/>
                </a:cubicBezTo>
                <a:cubicBezTo>
                  <a:pt x="3412231" y="2090107"/>
                  <a:pt x="3406559" y="2086426"/>
                  <a:pt x="3402543" y="2078557"/>
                </a:cubicBezTo>
                <a:cubicBezTo>
                  <a:pt x="3403071" y="2090747"/>
                  <a:pt x="3396874" y="2074876"/>
                  <a:pt x="3397577" y="2091131"/>
                </a:cubicBezTo>
                <a:cubicBezTo>
                  <a:pt x="3401239" y="2090875"/>
                  <a:pt x="3406383" y="2082361"/>
                  <a:pt x="3403071" y="2090747"/>
                </a:cubicBezTo>
                <a:cubicBezTo>
                  <a:pt x="3405254" y="2098745"/>
                  <a:pt x="3408391" y="2086299"/>
                  <a:pt x="3410575" y="2094300"/>
                </a:cubicBezTo>
                <a:cubicBezTo>
                  <a:pt x="3410750" y="2098361"/>
                  <a:pt x="3410750" y="2098361"/>
                  <a:pt x="3410750" y="2098361"/>
                </a:cubicBezTo>
                <a:cubicBezTo>
                  <a:pt x="3405430" y="2102809"/>
                  <a:pt x="3401063" y="2086810"/>
                  <a:pt x="3397754" y="2095195"/>
                </a:cubicBezTo>
                <a:cubicBezTo>
                  <a:pt x="3397754" y="2095195"/>
                  <a:pt x="3399585" y="2095067"/>
                  <a:pt x="3399761" y="2099128"/>
                </a:cubicBezTo>
                <a:cubicBezTo>
                  <a:pt x="3399761" y="2099128"/>
                  <a:pt x="3399937" y="2103193"/>
                  <a:pt x="3398105" y="2103321"/>
                </a:cubicBezTo>
                <a:cubicBezTo>
                  <a:pt x="3398105" y="2103321"/>
                  <a:pt x="3397577" y="2091131"/>
                  <a:pt x="3394089" y="2095451"/>
                </a:cubicBezTo>
                <a:cubicBezTo>
                  <a:pt x="3398457" y="2111447"/>
                  <a:pt x="3386762" y="2095963"/>
                  <a:pt x="3387640" y="2116279"/>
                </a:cubicBezTo>
                <a:cubicBezTo>
                  <a:pt x="3385460" y="2108281"/>
                  <a:pt x="3385987" y="2120472"/>
                  <a:pt x="3382323" y="2120727"/>
                </a:cubicBezTo>
                <a:cubicBezTo>
                  <a:pt x="3382147" y="2116662"/>
                  <a:pt x="3382147" y="2116662"/>
                  <a:pt x="3381971" y="2112598"/>
                </a:cubicBezTo>
                <a:cubicBezTo>
                  <a:pt x="3379964" y="2108664"/>
                  <a:pt x="3385284" y="2104216"/>
                  <a:pt x="3381444" y="2100408"/>
                </a:cubicBezTo>
                <a:cubicBezTo>
                  <a:pt x="3381620" y="2104472"/>
                  <a:pt x="3375948" y="2100791"/>
                  <a:pt x="3378132" y="2108792"/>
                </a:cubicBezTo>
                <a:cubicBezTo>
                  <a:pt x="3377955" y="2104728"/>
                  <a:pt x="3381971" y="2112598"/>
                  <a:pt x="3380140" y="2112725"/>
                </a:cubicBezTo>
                <a:cubicBezTo>
                  <a:pt x="3376651" y="2117046"/>
                  <a:pt x="3373940" y="2096858"/>
                  <a:pt x="3372636" y="2109176"/>
                </a:cubicBezTo>
                <a:cubicBezTo>
                  <a:pt x="3372636" y="2109176"/>
                  <a:pt x="3374643" y="2113109"/>
                  <a:pt x="3372988" y="2117302"/>
                </a:cubicBezTo>
                <a:cubicBezTo>
                  <a:pt x="3368975" y="2109432"/>
                  <a:pt x="3365486" y="2113749"/>
                  <a:pt x="3361822" y="2114004"/>
                </a:cubicBezTo>
                <a:cubicBezTo>
                  <a:pt x="3363478" y="2109815"/>
                  <a:pt x="3367142" y="2109560"/>
                  <a:pt x="3368623" y="2101302"/>
                </a:cubicBezTo>
                <a:cubicBezTo>
                  <a:pt x="3364959" y="2101558"/>
                  <a:pt x="3361295" y="2101814"/>
                  <a:pt x="3360943" y="2093688"/>
                </a:cubicBezTo>
                <a:cubicBezTo>
                  <a:pt x="3361295" y="2101814"/>
                  <a:pt x="3363302" y="2105751"/>
                  <a:pt x="3361646" y="2109943"/>
                </a:cubicBezTo>
                <a:cubicBezTo>
                  <a:pt x="3359462" y="2101942"/>
                  <a:pt x="3356151" y="2110327"/>
                  <a:pt x="3355799" y="2102197"/>
                </a:cubicBezTo>
                <a:cubicBezTo>
                  <a:pt x="3357982" y="2110199"/>
                  <a:pt x="3352841" y="2118708"/>
                  <a:pt x="3354672" y="2118581"/>
                </a:cubicBezTo>
                <a:cubicBezTo>
                  <a:pt x="3357806" y="2106135"/>
                  <a:pt x="3356854" y="2126582"/>
                  <a:pt x="3356678" y="2122517"/>
                </a:cubicBezTo>
                <a:cubicBezTo>
                  <a:pt x="3356502" y="2118453"/>
                  <a:pt x="3361998" y="2118069"/>
                  <a:pt x="3362174" y="2122134"/>
                </a:cubicBezTo>
                <a:cubicBezTo>
                  <a:pt x="3358509" y="2122389"/>
                  <a:pt x="3355200" y="2130771"/>
                  <a:pt x="3357029" y="2130643"/>
                </a:cubicBezTo>
                <a:cubicBezTo>
                  <a:pt x="3356854" y="2126582"/>
                  <a:pt x="3360694" y="2130387"/>
                  <a:pt x="3360869" y="2134452"/>
                </a:cubicBezTo>
                <a:cubicBezTo>
                  <a:pt x="3359389" y="2142710"/>
                  <a:pt x="3359037" y="2134580"/>
                  <a:pt x="3355376" y="2134836"/>
                </a:cubicBezTo>
                <a:cubicBezTo>
                  <a:pt x="3355728" y="2142966"/>
                  <a:pt x="3359389" y="2142710"/>
                  <a:pt x="3355903" y="2147026"/>
                </a:cubicBezTo>
                <a:cubicBezTo>
                  <a:pt x="3350408" y="2147410"/>
                  <a:pt x="3346392" y="2139540"/>
                  <a:pt x="3341248" y="2148049"/>
                </a:cubicBezTo>
                <a:cubicBezTo>
                  <a:pt x="3341988" y="2143923"/>
                  <a:pt x="3340482" y="2140971"/>
                  <a:pt x="3338978" y="2138019"/>
                </a:cubicBezTo>
                <a:lnTo>
                  <a:pt x="3336763" y="2128238"/>
                </a:lnTo>
                <a:lnTo>
                  <a:pt x="3334529" y="2128075"/>
                </a:lnTo>
                <a:cubicBezTo>
                  <a:pt x="3333239" y="2127465"/>
                  <a:pt x="3332039" y="2126275"/>
                  <a:pt x="3331035" y="2124308"/>
                </a:cubicBezTo>
                <a:cubicBezTo>
                  <a:pt x="3336355" y="2119859"/>
                  <a:pt x="3338187" y="2119731"/>
                  <a:pt x="3342025" y="2123540"/>
                </a:cubicBezTo>
                <a:cubicBezTo>
                  <a:pt x="3339665" y="2111478"/>
                  <a:pt x="3341321" y="2107285"/>
                  <a:pt x="3342450" y="2090902"/>
                </a:cubicBezTo>
                <a:lnTo>
                  <a:pt x="3339846" y="2093376"/>
                </a:lnTo>
                <a:lnTo>
                  <a:pt x="3340794" y="2095095"/>
                </a:lnTo>
                <a:cubicBezTo>
                  <a:pt x="3341145" y="2103220"/>
                  <a:pt x="3339665" y="2111478"/>
                  <a:pt x="3337836" y="2111606"/>
                </a:cubicBezTo>
                <a:cubicBezTo>
                  <a:pt x="3335652" y="2103604"/>
                  <a:pt x="3334172" y="2111862"/>
                  <a:pt x="3330331" y="2108053"/>
                </a:cubicBezTo>
                <a:lnTo>
                  <a:pt x="3329754" y="2103927"/>
                </a:lnTo>
                <a:lnTo>
                  <a:pt x="3329754" y="2094843"/>
                </a:lnTo>
                <a:lnTo>
                  <a:pt x="3331636" y="2095734"/>
                </a:lnTo>
                <a:lnTo>
                  <a:pt x="3329754" y="2090545"/>
                </a:lnTo>
                <a:lnTo>
                  <a:pt x="3329754" y="2078493"/>
                </a:lnTo>
                <a:cubicBezTo>
                  <a:pt x="3325159" y="2078493"/>
                  <a:pt x="3327455" y="2070479"/>
                  <a:pt x="3325159" y="2062464"/>
                </a:cubicBezTo>
                <a:cubicBezTo>
                  <a:pt x="3327455" y="2062464"/>
                  <a:pt x="3332052" y="2066470"/>
                  <a:pt x="3329754" y="2058455"/>
                </a:cubicBezTo>
                <a:cubicBezTo>
                  <a:pt x="3327455" y="2054450"/>
                  <a:pt x="3327455" y="2058455"/>
                  <a:pt x="3325159" y="2050441"/>
                </a:cubicBezTo>
                <a:cubicBezTo>
                  <a:pt x="3327455" y="2066470"/>
                  <a:pt x="3318262" y="2086507"/>
                  <a:pt x="3315964" y="2070479"/>
                </a:cubicBezTo>
                <a:cubicBezTo>
                  <a:pt x="3315964" y="2068474"/>
                  <a:pt x="3316538" y="2065468"/>
                  <a:pt x="3316827" y="2062963"/>
                </a:cubicBezTo>
                <a:lnTo>
                  <a:pt x="3316362" y="2060536"/>
                </a:lnTo>
                <a:lnTo>
                  <a:pt x="3317022" y="2056281"/>
                </a:lnTo>
                <a:cubicBezTo>
                  <a:pt x="3315090" y="2052498"/>
                  <a:pt x="3313328" y="2052621"/>
                  <a:pt x="3313498" y="2056527"/>
                </a:cubicBezTo>
                <a:lnTo>
                  <a:pt x="3314893" y="2059983"/>
                </a:lnTo>
                <a:lnTo>
                  <a:pt x="3312805" y="2062964"/>
                </a:lnTo>
                <a:cubicBezTo>
                  <a:pt x="3312373" y="2063716"/>
                  <a:pt x="3312015" y="2064091"/>
                  <a:pt x="3311763" y="2063528"/>
                </a:cubicBezTo>
                <a:lnTo>
                  <a:pt x="3311737" y="2063196"/>
                </a:lnTo>
                <a:lnTo>
                  <a:pt x="3311905" y="2060556"/>
                </a:lnTo>
                <a:lnTo>
                  <a:pt x="3311549" y="2060783"/>
                </a:lnTo>
                <a:lnTo>
                  <a:pt x="3311368" y="2058455"/>
                </a:lnTo>
                <a:cubicBezTo>
                  <a:pt x="3315964" y="2054451"/>
                  <a:pt x="3309071" y="2046436"/>
                  <a:pt x="3309071" y="2046436"/>
                </a:cubicBezTo>
                <a:cubicBezTo>
                  <a:pt x="3309071" y="2030403"/>
                  <a:pt x="3309071" y="2030403"/>
                  <a:pt x="3309071" y="2030403"/>
                </a:cubicBezTo>
                <a:cubicBezTo>
                  <a:pt x="3313667" y="2030404"/>
                  <a:pt x="3318262" y="2018385"/>
                  <a:pt x="3320560" y="2026399"/>
                </a:cubicBezTo>
                <a:cubicBezTo>
                  <a:pt x="3320560" y="2030406"/>
                  <a:pt x="3318837" y="2030406"/>
                  <a:pt x="3317400" y="2030406"/>
                </a:cubicBezTo>
                <a:lnTo>
                  <a:pt x="3317234" y="2030870"/>
                </a:lnTo>
                <a:lnTo>
                  <a:pt x="3315934" y="2027414"/>
                </a:lnTo>
                <a:cubicBezTo>
                  <a:pt x="3316633" y="2043560"/>
                  <a:pt x="3310800" y="2035870"/>
                  <a:pt x="3309321" y="2044071"/>
                </a:cubicBezTo>
                <a:cubicBezTo>
                  <a:pt x="3311847" y="2060091"/>
                  <a:pt x="3315934" y="2027414"/>
                  <a:pt x="3320289" y="2043305"/>
                </a:cubicBezTo>
                <a:cubicBezTo>
                  <a:pt x="3318461" y="2043433"/>
                  <a:pt x="3318636" y="2047470"/>
                  <a:pt x="3318810" y="2051507"/>
                </a:cubicBezTo>
                <a:cubicBezTo>
                  <a:pt x="3322467" y="2051251"/>
                  <a:pt x="3331258" y="2042540"/>
                  <a:pt x="3333959" y="2062596"/>
                </a:cubicBezTo>
                <a:cubicBezTo>
                  <a:pt x="3335438" y="2054395"/>
                  <a:pt x="3337266" y="2054267"/>
                  <a:pt x="3339618" y="2066250"/>
                </a:cubicBezTo>
                <a:cubicBezTo>
                  <a:pt x="3338919" y="2050103"/>
                  <a:pt x="3336742" y="2042156"/>
                  <a:pt x="3332912" y="2038376"/>
                </a:cubicBezTo>
                <a:cubicBezTo>
                  <a:pt x="3334739" y="2038247"/>
                  <a:pt x="3332562" y="2030302"/>
                  <a:pt x="3334390" y="2030174"/>
                </a:cubicBezTo>
                <a:cubicBezTo>
                  <a:pt x="3336218" y="2030046"/>
                  <a:pt x="3338221" y="2033956"/>
                  <a:pt x="3340048" y="2033828"/>
                </a:cubicBezTo>
                <a:cubicBezTo>
                  <a:pt x="3339874" y="2029792"/>
                  <a:pt x="3339700" y="2025755"/>
                  <a:pt x="3339700" y="2025755"/>
                </a:cubicBezTo>
                <a:cubicBezTo>
                  <a:pt x="3337697" y="2021846"/>
                  <a:pt x="3338046" y="2029919"/>
                  <a:pt x="3336218" y="2030046"/>
                </a:cubicBezTo>
                <a:cubicBezTo>
                  <a:pt x="3336043" y="2026010"/>
                  <a:pt x="3335869" y="2021973"/>
                  <a:pt x="3337522" y="2017809"/>
                </a:cubicBezTo>
                <a:cubicBezTo>
                  <a:pt x="3333866" y="2018064"/>
                  <a:pt x="3334215" y="2026137"/>
                  <a:pt x="3330559" y="2026393"/>
                </a:cubicBezTo>
                <a:cubicBezTo>
                  <a:pt x="3330384" y="2022356"/>
                  <a:pt x="3332037" y="2018192"/>
                  <a:pt x="3331863" y="2014155"/>
                </a:cubicBezTo>
                <a:cubicBezTo>
                  <a:pt x="3337522" y="2017809"/>
                  <a:pt x="3340130" y="1993333"/>
                  <a:pt x="3344135" y="2001152"/>
                </a:cubicBezTo>
                <a:cubicBezTo>
                  <a:pt x="3341958" y="1993205"/>
                  <a:pt x="3338651" y="2001534"/>
                  <a:pt x="3336649" y="1997625"/>
                </a:cubicBezTo>
                <a:cubicBezTo>
                  <a:pt x="3334821" y="1997752"/>
                  <a:pt x="3337173" y="2009736"/>
                  <a:pt x="3335344" y="2009863"/>
                </a:cubicBezTo>
                <a:cubicBezTo>
                  <a:pt x="3333516" y="2009991"/>
                  <a:pt x="3333516" y="2009991"/>
                  <a:pt x="3333516" y="2009991"/>
                </a:cubicBezTo>
                <a:cubicBezTo>
                  <a:pt x="3331339" y="2002045"/>
                  <a:pt x="3332818" y="1993844"/>
                  <a:pt x="3334471" y="1989679"/>
                </a:cubicBezTo>
                <a:cubicBezTo>
                  <a:pt x="3330641" y="1985898"/>
                  <a:pt x="3331339" y="2002045"/>
                  <a:pt x="3329511" y="2002172"/>
                </a:cubicBezTo>
                <a:cubicBezTo>
                  <a:pt x="3327508" y="1998263"/>
                  <a:pt x="3323852" y="1998518"/>
                  <a:pt x="3325331" y="1990318"/>
                </a:cubicBezTo>
                <a:cubicBezTo>
                  <a:pt x="3325156" y="1986281"/>
                  <a:pt x="3326634" y="1978079"/>
                  <a:pt x="3328287" y="1973914"/>
                </a:cubicBezTo>
                <a:cubicBezTo>
                  <a:pt x="3328463" y="1977952"/>
                  <a:pt x="3328638" y="1981988"/>
                  <a:pt x="3326984" y="1986153"/>
                </a:cubicBezTo>
                <a:cubicBezTo>
                  <a:pt x="3332643" y="1989807"/>
                  <a:pt x="3328463" y="1977952"/>
                  <a:pt x="3331944" y="1973660"/>
                </a:cubicBezTo>
                <a:cubicBezTo>
                  <a:pt x="3333773" y="1973531"/>
                  <a:pt x="3335775" y="1977441"/>
                  <a:pt x="3339606" y="1981223"/>
                </a:cubicBezTo>
                <a:cubicBezTo>
                  <a:pt x="3339431" y="1977186"/>
                  <a:pt x="3337428" y="1973277"/>
                  <a:pt x="3339256" y="1973149"/>
                </a:cubicBezTo>
                <a:cubicBezTo>
                  <a:pt x="3341673" y="1976017"/>
                  <a:pt x="3344263" y="1977608"/>
                  <a:pt x="3346968" y="1978558"/>
                </a:cubicBezTo>
                <a:lnTo>
                  <a:pt x="3352491" y="1979585"/>
                </a:lnTo>
                <a:lnTo>
                  <a:pt x="3352738" y="1986328"/>
                </a:lnTo>
                <a:cubicBezTo>
                  <a:pt x="3355034" y="1990333"/>
                  <a:pt x="3357334" y="1990333"/>
                  <a:pt x="3361930" y="1990333"/>
                </a:cubicBezTo>
                <a:cubicBezTo>
                  <a:pt x="3357334" y="2002357"/>
                  <a:pt x="3364228" y="1994341"/>
                  <a:pt x="3366525" y="2002357"/>
                </a:cubicBezTo>
                <a:cubicBezTo>
                  <a:pt x="3361930" y="2006362"/>
                  <a:pt x="3364228" y="2010370"/>
                  <a:pt x="3368825" y="2010370"/>
                </a:cubicBezTo>
                <a:cubicBezTo>
                  <a:pt x="3368825" y="2014377"/>
                  <a:pt x="3367676" y="2016381"/>
                  <a:pt x="3366527" y="2018384"/>
                </a:cubicBezTo>
                <a:lnTo>
                  <a:pt x="3365021" y="2023639"/>
                </a:lnTo>
                <a:lnTo>
                  <a:pt x="3363908" y="2019212"/>
                </a:lnTo>
                <a:cubicBezTo>
                  <a:pt x="3362191" y="2018842"/>
                  <a:pt x="3359811" y="2019988"/>
                  <a:pt x="3357874" y="2020123"/>
                </a:cubicBezTo>
                <a:cubicBezTo>
                  <a:pt x="3359181" y="2027867"/>
                  <a:pt x="3360676" y="2028745"/>
                  <a:pt x="3362108" y="2028154"/>
                </a:cubicBezTo>
                <a:lnTo>
                  <a:pt x="3365212" y="2027542"/>
                </a:lnTo>
                <a:lnTo>
                  <a:pt x="3371122" y="2034413"/>
                </a:lnTo>
                <a:cubicBezTo>
                  <a:pt x="3369973" y="2028401"/>
                  <a:pt x="3369399" y="2024393"/>
                  <a:pt x="3369399" y="2020888"/>
                </a:cubicBezTo>
                <a:lnTo>
                  <a:pt x="3369552" y="2019950"/>
                </a:lnTo>
                <a:lnTo>
                  <a:pt x="3370535" y="2022208"/>
                </a:lnTo>
                <a:cubicBezTo>
                  <a:pt x="3371389" y="2022149"/>
                  <a:pt x="3371428" y="2015143"/>
                  <a:pt x="3372792" y="2015047"/>
                </a:cubicBezTo>
                <a:cubicBezTo>
                  <a:pt x="3376973" y="2027207"/>
                  <a:pt x="3375330" y="2031467"/>
                  <a:pt x="3371510" y="2027588"/>
                </a:cubicBezTo>
                <a:cubicBezTo>
                  <a:pt x="3372047" y="2039993"/>
                  <a:pt x="3375509" y="2035605"/>
                  <a:pt x="3376973" y="2027207"/>
                </a:cubicBezTo>
                <a:cubicBezTo>
                  <a:pt x="3377152" y="2031340"/>
                  <a:pt x="3379150" y="2035351"/>
                  <a:pt x="3379150" y="2035351"/>
                </a:cubicBezTo>
                <a:cubicBezTo>
                  <a:pt x="3378970" y="2031213"/>
                  <a:pt x="3378792" y="2027080"/>
                  <a:pt x="3380613" y="2026953"/>
                </a:cubicBezTo>
                <a:cubicBezTo>
                  <a:pt x="3380613" y="2026953"/>
                  <a:pt x="3382434" y="2026826"/>
                  <a:pt x="3382614" y="2030959"/>
                </a:cubicBezTo>
                <a:cubicBezTo>
                  <a:pt x="3380971" y="2035224"/>
                  <a:pt x="3379507" y="2043622"/>
                  <a:pt x="3379687" y="2047761"/>
                </a:cubicBezTo>
                <a:cubicBezTo>
                  <a:pt x="3381687" y="2051767"/>
                  <a:pt x="3384790" y="2039103"/>
                  <a:pt x="3382793" y="2035096"/>
                </a:cubicBezTo>
                <a:cubicBezTo>
                  <a:pt x="3384612" y="2034970"/>
                  <a:pt x="3384433" y="2030832"/>
                  <a:pt x="3386076" y="2026571"/>
                </a:cubicBezTo>
                <a:cubicBezTo>
                  <a:pt x="3388434" y="2038849"/>
                  <a:pt x="3389716" y="2026317"/>
                  <a:pt x="3388255" y="2034715"/>
                </a:cubicBezTo>
                <a:cubicBezTo>
                  <a:pt x="3391538" y="2026190"/>
                  <a:pt x="3395717" y="2038341"/>
                  <a:pt x="3397179" y="2029942"/>
                </a:cubicBezTo>
                <a:cubicBezTo>
                  <a:pt x="3395359" y="2030069"/>
                  <a:pt x="3395359" y="2030069"/>
                  <a:pt x="3395181" y="2025935"/>
                </a:cubicBezTo>
                <a:cubicBezTo>
                  <a:pt x="3395359" y="2030069"/>
                  <a:pt x="3393538" y="2030196"/>
                  <a:pt x="3391716" y="2030323"/>
                </a:cubicBezTo>
                <a:cubicBezTo>
                  <a:pt x="3393001" y="2017786"/>
                  <a:pt x="3391179" y="2017914"/>
                  <a:pt x="3389358" y="2018041"/>
                </a:cubicBezTo>
                <a:cubicBezTo>
                  <a:pt x="3389000" y="2009770"/>
                  <a:pt x="3388642" y="2001498"/>
                  <a:pt x="3392286" y="2001244"/>
                </a:cubicBezTo>
                <a:cubicBezTo>
                  <a:pt x="3389927" y="1988962"/>
                  <a:pt x="3386285" y="1989217"/>
                  <a:pt x="3382285" y="1981195"/>
                </a:cubicBezTo>
                <a:cubicBezTo>
                  <a:pt x="3382822" y="1993603"/>
                  <a:pt x="3388284" y="1993222"/>
                  <a:pt x="3388821" y="2005632"/>
                </a:cubicBezTo>
                <a:cubicBezTo>
                  <a:pt x="3385181" y="2005886"/>
                  <a:pt x="3389537" y="2022180"/>
                  <a:pt x="3385896" y="2022434"/>
                </a:cubicBezTo>
                <a:cubicBezTo>
                  <a:pt x="3382256" y="2022688"/>
                  <a:pt x="3385360" y="2010024"/>
                  <a:pt x="3381719" y="2010278"/>
                </a:cubicBezTo>
                <a:cubicBezTo>
                  <a:pt x="3379897" y="2010405"/>
                  <a:pt x="3383896" y="2018423"/>
                  <a:pt x="3382076" y="2018549"/>
                </a:cubicBezTo>
                <a:cubicBezTo>
                  <a:pt x="3379897" y="2010405"/>
                  <a:pt x="3380613" y="2026953"/>
                  <a:pt x="3378613" y="2022942"/>
                </a:cubicBezTo>
                <a:cubicBezTo>
                  <a:pt x="3376794" y="2023069"/>
                  <a:pt x="3374614" y="2014920"/>
                  <a:pt x="3376436" y="2014793"/>
                </a:cubicBezTo>
                <a:cubicBezTo>
                  <a:pt x="3378075" y="2010532"/>
                  <a:pt x="3378255" y="2014666"/>
                  <a:pt x="3380255" y="2018677"/>
                </a:cubicBezTo>
                <a:cubicBezTo>
                  <a:pt x="3380076" y="2014539"/>
                  <a:pt x="3379897" y="2010405"/>
                  <a:pt x="3379718" y="2006267"/>
                </a:cubicBezTo>
                <a:cubicBezTo>
                  <a:pt x="3377898" y="2006394"/>
                  <a:pt x="3375622" y="2006553"/>
                  <a:pt x="3373641" y="2008247"/>
                </a:cubicBezTo>
                <a:lnTo>
                  <a:pt x="3369863" y="2018057"/>
                </a:lnTo>
                <a:lnTo>
                  <a:pt x="3371122" y="2010370"/>
                </a:lnTo>
                <a:cubicBezTo>
                  <a:pt x="3366525" y="2006361"/>
                  <a:pt x="3368825" y="1990333"/>
                  <a:pt x="3364228" y="1990332"/>
                </a:cubicBezTo>
                <a:lnTo>
                  <a:pt x="3361419" y="1981186"/>
                </a:lnTo>
                <a:lnTo>
                  <a:pt x="3364121" y="1981662"/>
                </a:lnTo>
                <a:lnTo>
                  <a:pt x="3364228" y="1981728"/>
                </a:lnTo>
                <a:lnTo>
                  <a:pt x="3364228" y="1990332"/>
                </a:lnTo>
                <a:cubicBezTo>
                  <a:pt x="3364228" y="1986325"/>
                  <a:pt x="3365378" y="1986326"/>
                  <a:pt x="3366527" y="1986326"/>
                </a:cubicBezTo>
                <a:lnTo>
                  <a:pt x="3367883" y="1983960"/>
                </a:lnTo>
                <a:lnTo>
                  <a:pt x="3371122" y="1985937"/>
                </a:lnTo>
                <a:lnTo>
                  <a:pt x="3371122" y="1986328"/>
                </a:lnTo>
                <a:lnTo>
                  <a:pt x="3371710" y="1986296"/>
                </a:lnTo>
                <a:lnTo>
                  <a:pt x="3372861" y="1986999"/>
                </a:lnTo>
                <a:cubicBezTo>
                  <a:pt x="3373036" y="1991036"/>
                  <a:pt x="3371208" y="1991164"/>
                  <a:pt x="3369380" y="1991291"/>
                </a:cubicBezTo>
                <a:cubicBezTo>
                  <a:pt x="3369729" y="1999364"/>
                  <a:pt x="3371732" y="2003274"/>
                  <a:pt x="3371732" y="2003274"/>
                </a:cubicBezTo>
                <a:lnTo>
                  <a:pt x="3373188" y="1986218"/>
                </a:lnTo>
                <a:lnTo>
                  <a:pt x="3373491" y="1986202"/>
                </a:lnTo>
                <a:cubicBezTo>
                  <a:pt x="3374497" y="1984448"/>
                  <a:pt x="3374642" y="1980191"/>
                  <a:pt x="3375647" y="1978438"/>
                </a:cubicBezTo>
                <a:lnTo>
                  <a:pt x="3377634" y="1978334"/>
                </a:lnTo>
                <a:lnTo>
                  <a:pt x="3378171" y="1982580"/>
                </a:lnTo>
                <a:lnTo>
                  <a:pt x="3377986" y="1978316"/>
                </a:lnTo>
                <a:lnTo>
                  <a:pt x="3378018" y="1978314"/>
                </a:lnTo>
                <a:cubicBezTo>
                  <a:pt x="3380317" y="1978313"/>
                  <a:pt x="3378018" y="1990333"/>
                  <a:pt x="3380317" y="1990333"/>
                </a:cubicBezTo>
                <a:cubicBezTo>
                  <a:pt x="3382613" y="1982319"/>
                  <a:pt x="3378018" y="1978314"/>
                  <a:pt x="3380317" y="1974304"/>
                </a:cubicBezTo>
                <a:lnTo>
                  <a:pt x="3377813" y="1974305"/>
                </a:lnTo>
                <a:lnTo>
                  <a:pt x="3377328" y="1963100"/>
                </a:lnTo>
                <a:lnTo>
                  <a:pt x="3379166" y="1964036"/>
                </a:lnTo>
                <a:lnTo>
                  <a:pt x="3381766" y="1968757"/>
                </a:lnTo>
                <a:lnTo>
                  <a:pt x="3381279" y="1969270"/>
                </a:lnTo>
                <a:cubicBezTo>
                  <a:pt x="3380910" y="1971363"/>
                  <a:pt x="3380851" y="1972660"/>
                  <a:pt x="3380976" y="1973556"/>
                </a:cubicBezTo>
                <a:cubicBezTo>
                  <a:pt x="3381351" y="1976244"/>
                  <a:pt x="3383383" y="1975326"/>
                  <a:pt x="3383651" y="1981511"/>
                </a:cubicBezTo>
                <a:cubicBezTo>
                  <a:pt x="3387323" y="1981256"/>
                  <a:pt x="3386967" y="1973008"/>
                  <a:pt x="3388802" y="1972881"/>
                </a:cubicBezTo>
                <a:cubicBezTo>
                  <a:pt x="3394847" y="1984866"/>
                  <a:pt x="3405150" y="1967602"/>
                  <a:pt x="3410659" y="1967219"/>
                </a:cubicBezTo>
                <a:cubicBezTo>
                  <a:pt x="3410837" y="1971342"/>
                  <a:pt x="3409001" y="1971470"/>
                  <a:pt x="3411194" y="1979589"/>
                </a:cubicBezTo>
                <a:cubicBezTo>
                  <a:pt x="3413030" y="1979461"/>
                  <a:pt x="3412673" y="1971213"/>
                  <a:pt x="3414509" y="1971086"/>
                </a:cubicBezTo>
                <a:cubicBezTo>
                  <a:pt x="3416881" y="1983328"/>
                  <a:pt x="3425348" y="1966193"/>
                  <a:pt x="3427720" y="1978435"/>
                </a:cubicBezTo>
                <a:cubicBezTo>
                  <a:pt x="3424047" y="1978692"/>
                  <a:pt x="3424939" y="1999310"/>
                  <a:pt x="3428434" y="1994930"/>
                </a:cubicBezTo>
                <a:cubicBezTo>
                  <a:pt x="3423870" y="1974568"/>
                  <a:pt x="3440395" y="1973414"/>
                  <a:pt x="3445903" y="1973029"/>
                </a:cubicBezTo>
                <a:cubicBezTo>
                  <a:pt x="3443711" y="1964911"/>
                  <a:pt x="3451412" y="1972645"/>
                  <a:pt x="3452892" y="1964269"/>
                </a:cubicBezTo>
                <a:cubicBezTo>
                  <a:pt x="3454728" y="1964142"/>
                  <a:pt x="3453249" y="1972517"/>
                  <a:pt x="3456921" y="1972260"/>
                </a:cubicBezTo>
                <a:cubicBezTo>
                  <a:pt x="3454550" y="1960018"/>
                  <a:pt x="3461894" y="1959505"/>
                  <a:pt x="3463552" y="1955254"/>
                </a:cubicBezTo>
                <a:cubicBezTo>
                  <a:pt x="3463730" y="1959377"/>
                  <a:pt x="3465567" y="1959249"/>
                  <a:pt x="3465745" y="1963372"/>
                </a:cubicBezTo>
                <a:cubicBezTo>
                  <a:pt x="3462073" y="1963629"/>
                  <a:pt x="3460237" y="1963756"/>
                  <a:pt x="3462430" y="1971876"/>
                </a:cubicBezTo>
                <a:cubicBezTo>
                  <a:pt x="3463909" y="1963500"/>
                  <a:pt x="3469596" y="1967240"/>
                  <a:pt x="3475284" y="1970978"/>
                </a:cubicBezTo>
                <a:cubicBezTo>
                  <a:pt x="3473447" y="1971107"/>
                  <a:pt x="3470132" y="1979610"/>
                  <a:pt x="3472147" y="1983606"/>
                </a:cubicBezTo>
                <a:cubicBezTo>
                  <a:pt x="3473626" y="1975231"/>
                  <a:pt x="3475819" y="1983350"/>
                  <a:pt x="3477654" y="1983221"/>
                </a:cubicBezTo>
                <a:cubicBezTo>
                  <a:pt x="3477119" y="1970851"/>
                  <a:pt x="3477119" y="1970851"/>
                  <a:pt x="3477119" y="1970851"/>
                </a:cubicBezTo>
                <a:cubicBezTo>
                  <a:pt x="3480792" y="1970594"/>
                  <a:pt x="3482628" y="1970466"/>
                  <a:pt x="3484464" y="1970338"/>
                </a:cubicBezTo>
                <a:cubicBezTo>
                  <a:pt x="3484821" y="1978585"/>
                  <a:pt x="3484643" y="1974462"/>
                  <a:pt x="3484999" y="1982708"/>
                </a:cubicBezTo>
                <a:cubicBezTo>
                  <a:pt x="3486836" y="1982581"/>
                  <a:pt x="3486657" y="1978456"/>
                  <a:pt x="3490329" y="1978200"/>
                </a:cubicBezTo>
                <a:cubicBezTo>
                  <a:pt x="3490865" y="1990572"/>
                  <a:pt x="3492701" y="1990443"/>
                  <a:pt x="3494538" y="1990315"/>
                </a:cubicBezTo>
                <a:cubicBezTo>
                  <a:pt x="3492344" y="1982195"/>
                  <a:pt x="3492344" y="1982195"/>
                  <a:pt x="3490152" y="1974077"/>
                </a:cubicBezTo>
                <a:cubicBezTo>
                  <a:pt x="3491809" y="1969825"/>
                  <a:pt x="3493467" y="1965573"/>
                  <a:pt x="3495482" y="1969569"/>
                </a:cubicBezTo>
                <a:cubicBezTo>
                  <a:pt x="3492522" y="1986319"/>
                  <a:pt x="3497496" y="1973564"/>
                  <a:pt x="3496196" y="1986063"/>
                </a:cubicBezTo>
                <a:cubicBezTo>
                  <a:pt x="3501704" y="1985679"/>
                  <a:pt x="3505733" y="1993670"/>
                  <a:pt x="3509584" y="1997536"/>
                </a:cubicBezTo>
                <a:cubicBezTo>
                  <a:pt x="3509050" y="1985166"/>
                  <a:pt x="3505733" y="1993670"/>
                  <a:pt x="3505198" y="1981299"/>
                </a:cubicBezTo>
                <a:cubicBezTo>
                  <a:pt x="3510707" y="1980913"/>
                  <a:pt x="3510707" y="1980913"/>
                  <a:pt x="3510707" y="1980913"/>
                </a:cubicBezTo>
                <a:cubicBezTo>
                  <a:pt x="3511064" y="1989161"/>
                  <a:pt x="3511242" y="1993285"/>
                  <a:pt x="3513078" y="1993157"/>
                </a:cubicBezTo>
                <a:cubicBezTo>
                  <a:pt x="3510764" y="1971604"/>
                  <a:pt x="3519984" y="1977164"/>
                  <a:pt x="3526685" y="1972431"/>
                </a:cubicBezTo>
                <a:lnTo>
                  <a:pt x="3529245" y="1967856"/>
                </a:lnTo>
                <a:lnTo>
                  <a:pt x="3531673" y="1951943"/>
                </a:lnTo>
                <a:lnTo>
                  <a:pt x="3528508" y="1950718"/>
                </a:lnTo>
                <a:cubicBezTo>
                  <a:pt x="3524473" y="1947898"/>
                  <a:pt x="3520118" y="1943032"/>
                  <a:pt x="3514431" y="1939293"/>
                </a:cubicBezTo>
                <a:cubicBezTo>
                  <a:pt x="3510937" y="1943674"/>
                  <a:pt x="3510758" y="1939550"/>
                  <a:pt x="3509101" y="1943801"/>
                </a:cubicBezTo>
                <a:cubicBezTo>
                  <a:pt x="3511472" y="1956044"/>
                  <a:pt x="3509311" y="1959297"/>
                  <a:pt x="3506075" y="1959006"/>
                </a:cubicBezTo>
                <a:lnTo>
                  <a:pt x="3504319" y="1958194"/>
                </a:lnTo>
                <a:lnTo>
                  <a:pt x="3505517" y="1960079"/>
                </a:lnTo>
                <a:cubicBezTo>
                  <a:pt x="3505968" y="1961856"/>
                  <a:pt x="3506321" y="1964676"/>
                  <a:pt x="3506499" y="1968799"/>
                </a:cubicBezTo>
                <a:cubicBezTo>
                  <a:pt x="3504484" y="1964803"/>
                  <a:pt x="3502827" y="1969056"/>
                  <a:pt x="3500812" y="1965060"/>
                </a:cubicBezTo>
                <a:cubicBezTo>
                  <a:pt x="3501182" y="1962966"/>
                  <a:pt x="3501677" y="1961122"/>
                  <a:pt x="3502224" y="1959791"/>
                </a:cubicBezTo>
                <a:lnTo>
                  <a:pt x="3503702" y="1957910"/>
                </a:lnTo>
                <a:lnTo>
                  <a:pt x="3500848" y="1956592"/>
                </a:lnTo>
                <a:lnTo>
                  <a:pt x="3496889" y="1953191"/>
                </a:lnTo>
                <a:lnTo>
                  <a:pt x="3500081" y="1952148"/>
                </a:lnTo>
                <a:cubicBezTo>
                  <a:pt x="3501367" y="1952058"/>
                  <a:pt x="3502353" y="1951009"/>
                  <a:pt x="3502098" y="1945150"/>
                </a:cubicBezTo>
                <a:cubicBezTo>
                  <a:pt x="3500043" y="1945293"/>
                  <a:pt x="3498157" y="1949343"/>
                  <a:pt x="3497988" y="1945437"/>
                </a:cubicBezTo>
                <a:cubicBezTo>
                  <a:pt x="3497819" y="1941531"/>
                  <a:pt x="3495593" y="1937768"/>
                  <a:pt x="3495763" y="1941675"/>
                </a:cubicBezTo>
                <a:cubicBezTo>
                  <a:pt x="3496017" y="1947534"/>
                  <a:pt x="3496143" y="1950464"/>
                  <a:pt x="3496206" y="1951929"/>
                </a:cubicBezTo>
                <a:lnTo>
                  <a:pt x="3496245" y="1952825"/>
                </a:lnTo>
                <a:lnTo>
                  <a:pt x="3495494" y="1952571"/>
                </a:lnTo>
                <a:cubicBezTo>
                  <a:pt x="3494709" y="1954371"/>
                  <a:pt x="3494665" y="1961354"/>
                  <a:pt x="3493289" y="1961449"/>
                </a:cubicBezTo>
                <a:cubicBezTo>
                  <a:pt x="3490916" y="1949207"/>
                  <a:pt x="3488903" y="1945212"/>
                  <a:pt x="3485409" y="1949592"/>
                </a:cubicBezTo>
                <a:cubicBezTo>
                  <a:pt x="3486122" y="1966085"/>
                  <a:pt x="3491095" y="1953330"/>
                  <a:pt x="3491452" y="1961578"/>
                </a:cubicBezTo>
                <a:cubicBezTo>
                  <a:pt x="3487958" y="1965958"/>
                  <a:pt x="3485587" y="1953716"/>
                  <a:pt x="3484108" y="1962090"/>
                </a:cubicBezTo>
                <a:cubicBezTo>
                  <a:pt x="3485765" y="1957838"/>
                  <a:pt x="3483751" y="1953843"/>
                  <a:pt x="3481736" y="1949849"/>
                </a:cubicBezTo>
                <a:cubicBezTo>
                  <a:pt x="3474748" y="1958607"/>
                  <a:pt x="3470718" y="1950618"/>
                  <a:pt x="3465567" y="1959249"/>
                </a:cubicBezTo>
                <a:cubicBezTo>
                  <a:pt x="3465388" y="1955125"/>
                  <a:pt x="3469061" y="1954869"/>
                  <a:pt x="3466867" y="1946750"/>
                </a:cubicBezTo>
                <a:cubicBezTo>
                  <a:pt x="3461537" y="1951259"/>
                  <a:pt x="3455569" y="1951675"/>
                  <a:pt x="3449395" y="1952623"/>
                </a:cubicBezTo>
                <a:lnTo>
                  <a:pt x="3449046" y="1952712"/>
                </a:lnTo>
                <a:lnTo>
                  <a:pt x="3450124" y="1947757"/>
                </a:lnTo>
                <a:cubicBezTo>
                  <a:pt x="3450412" y="1942247"/>
                  <a:pt x="3450412" y="1936237"/>
                  <a:pt x="3451562" y="1930225"/>
                </a:cubicBezTo>
                <a:cubicBezTo>
                  <a:pt x="3449262" y="1926220"/>
                  <a:pt x="3446963" y="1926220"/>
                  <a:pt x="3449262" y="1914196"/>
                </a:cubicBezTo>
                <a:cubicBezTo>
                  <a:pt x="3451562" y="1918201"/>
                  <a:pt x="3451563" y="1910187"/>
                  <a:pt x="3453858" y="1910187"/>
                </a:cubicBezTo>
                <a:cubicBezTo>
                  <a:pt x="3456156" y="1902173"/>
                  <a:pt x="3456731" y="1891154"/>
                  <a:pt x="3457306" y="1880135"/>
                </a:cubicBezTo>
                <a:lnTo>
                  <a:pt x="3457440" y="1878964"/>
                </a:lnTo>
                <a:lnTo>
                  <a:pt x="3460395" y="1887020"/>
                </a:lnTo>
                <a:cubicBezTo>
                  <a:pt x="3460175" y="1881941"/>
                  <a:pt x="3459678" y="1878409"/>
                  <a:pt x="3459021" y="1875844"/>
                </a:cubicBezTo>
                <a:lnTo>
                  <a:pt x="3458054" y="1873610"/>
                </a:lnTo>
                <a:lnTo>
                  <a:pt x="3459406" y="1861827"/>
                </a:lnTo>
                <a:lnTo>
                  <a:pt x="3460996" y="1858445"/>
                </a:lnTo>
                <a:lnTo>
                  <a:pt x="3459855" y="1857907"/>
                </a:lnTo>
                <a:lnTo>
                  <a:pt x="3460753" y="1850079"/>
                </a:lnTo>
                <a:lnTo>
                  <a:pt x="3458275" y="1856799"/>
                </a:lnTo>
                <a:lnTo>
                  <a:pt x="3457806" y="1856377"/>
                </a:lnTo>
                <a:cubicBezTo>
                  <a:pt x="3457418" y="1855385"/>
                  <a:pt x="3457113" y="1853624"/>
                  <a:pt x="3456980" y="1850576"/>
                </a:cubicBezTo>
                <a:lnTo>
                  <a:pt x="3455649" y="1851847"/>
                </a:lnTo>
                <a:lnTo>
                  <a:pt x="3456156" y="1850079"/>
                </a:lnTo>
                <a:cubicBezTo>
                  <a:pt x="3457305" y="1848076"/>
                  <a:pt x="3458454" y="1846072"/>
                  <a:pt x="3458454" y="1842065"/>
                </a:cubicBezTo>
                <a:lnTo>
                  <a:pt x="3454817" y="1838895"/>
                </a:lnTo>
                <a:lnTo>
                  <a:pt x="3454226" y="1837738"/>
                </a:lnTo>
                <a:lnTo>
                  <a:pt x="3458454" y="1834050"/>
                </a:lnTo>
                <a:lnTo>
                  <a:pt x="3457955" y="1831875"/>
                </a:lnTo>
                <a:lnTo>
                  <a:pt x="3462187" y="1832889"/>
                </a:lnTo>
                <a:cubicBezTo>
                  <a:pt x="3464979" y="1833713"/>
                  <a:pt x="3467267" y="1833553"/>
                  <a:pt x="3468747" y="1825300"/>
                </a:cubicBezTo>
                <a:cubicBezTo>
                  <a:pt x="3469625" y="1845616"/>
                  <a:pt x="3481395" y="1820341"/>
                  <a:pt x="3484103" y="1840528"/>
                </a:cubicBezTo>
                <a:cubicBezTo>
                  <a:pt x="3474946" y="1841167"/>
                  <a:pt x="3471107" y="1837362"/>
                  <a:pt x="3464133" y="1846000"/>
                </a:cubicBezTo>
                <a:cubicBezTo>
                  <a:pt x="3466141" y="1849937"/>
                  <a:pt x="3462477" y="1850192"/>
                  <a:pt x="3460820" y="1854385"/>
                </a:cubicBezTo>
                <a:cubicBezTo>
                  <a:pt x="3466844" y="1866192"/>
                  <a:pt x="3471634" y="1849553"/>
                  <a:pt x="3475122" y="1845232"/>
                </a:cubicBezTo>
                <a:cubicBezTo>
                  <a:pt x="3477129" y="1849169"/>
                  <a:pt x="3477129" y="1849169"/>
                  <a:pt x="3477306" y="1853234"/>
                </a:cubicBezTo>
                <a:cubicBezTo>
                  <a:pt x="3473466" y="1849425"/>
                  <a:pt x="3473817" y="1857550"/>
                  <a:pt x="3470153" y="1857807"/>
                </a:cubicBezTo>
                <a:cubicBezTo>
                  <a:pt x="3472162" y="1861744"/>
                  <a:pt x="3470857" y="1874062"/>
                  <a:pt x="3474345" y="1869745"/>
                </a:cubicBezTo>
                <a:cubicBezTo>
                  <a:pt x="3474169" y="1865680"/>
                  <a:pt x="3472337" y="1865809"/>
                  <a:pt x="3471986" y="1857678"/>
                </a:cubicBezTo>
                <a:cubicBezTo>
                  <a:pt x="3479314" y="1857166"/>
                  <a:pt x="3479314" y="1857166"/>
                  <a:pt x="3479314" y="1857166"/>
                </a:cubicBezTo>
                <a:cubicBezTo>
                  <a:pt x="3481347" y="1872311"/>
                  <a:pt x="3480825" y="1876168"/>
                  <a:pt x="3480734" y="1884009"/>
                </a:cubicBezTo>
                <a:lnTo>
                  <a:pt x="3480805" y="1888302"/>
                </a:lnTo>
                <a:lnTo>
                  <a:pt x="3482206" y="1865628"/>
                </a:lnTo>
                <a:cubicBezTo>
                  <a:pt x="3482607" y="1858976"/>
                  <a:pt x="3483804" y="1854817"/>
                  <a:pt x="3488471" y="1856527"/>
                </a:cubicBezTo>
                <a:cubicBezTo>
                  <a:pt x="3491006" y="1872655"/>
                  <a:pt x="3494319" y="1864274"/>
                  <a:pt x="3499639" y="1859825"/>
                </a:cubicBezTo>
                <a:cubicBezTo>
                  <a:pt x="3499814" y="1863890"/>
                  <a:pt x="3498159" y="1868082"/>
                  <a:pt x="3498159" y="1868082"/>
                </a:cubicBezTo>
                <a:cubicBezTo>
                  <a:pt x="3499991" y="1867954"/>
                  <a:pt x="3507668" y="1875569"/>
                  <a:pt x="3507141" y="1863379"/>
                </a:cubicBezTo>
                <a:cubicBezTo>
                  <a:pt x="3506789" y="1855248"/>
                  <a:pt x="3505484" y="1867571"/>
                  <a:pt x="3503476" y="1863634"/>
                </a:cubicBezTo>
                <a:cubicBezTo>
                  <a:pt x="3503124" y="1855504"/>
                  <a:pt x="3499639" y="1859825"/>
                  <a:pt x="3499463" y="1855760"/>
                </a:cubicBezTo>
                <a:cubicBezTo>
                  <a:pt x="3508268" y="1846995"/>
                  <a:pt x="3508620" y="1855120"/>
                  <a:pt x="3510980" y="1867187"/>
                </a:cubicBezTo>
                <a:cubicBezTo>
                  <a:pt x="3518306" y="1866676"/>
                  <a:pt x="3524153" y="1874418"/>
                  <a:pt x="3535143" y="1873651"/>
                </a:cubicBezTo>
                <a:cubicBezTo>
                  <a:pt x="3534792" y="1865525"/>
                  <a:pt x="3530952" y="1861716"/>
                  <a:pt x="3534616" y="1861460"/>
                </a:cubicBezTo>
                <a:lnTo>
                  <a:pt x="3536312" y="1861049"/>
                </a:lnTo>
                <a:lnTo>
                  <a:pt x="3536923" y="1848959"/>
                </a:lnTo>
                <a:lnTo>
                  <a:pt x="3535920" y="1849142"/>
                </a:lnTo>
                <a:lnTo>
                  <a:pt x="3537021" y="1847020"/>
                </a:lnTo>
                <a:lnTo>
                  <a:pt x="3537334" y="1840815"/>
                </a:lnTo>
                <a:lnTo>
                  <a:pt x="3533310" y="1836584"/>
                </a:lnTo>
                <a:cubicBezTo>
                  <a:pt x="3532187" y="1837172"/>
                  <a:pt x="3530900" y="1839299"/>
                  <a:pt x="3528240" y="1841523"/>
                </a:cubicBezTo>
                <a:cubicBezTo>
                  <a:pt x="3529721" y="1833271"/>
                  <a:pt x="3531728" y="1837203"/>
                  <a:pt x="3527537" y="1825268"/>
                </a:cubicBezTo>
                <a:cubicBezTo>
                  <a:pt x="3527185" y="1817143"/>
                  <a:pt x="3529370" y="1825140"/>
                  <a:pt x="3530849" y="1816887"/>
                </a:cubicBezTo>
                <a:cubicBezTo>
                  <a:pt x="3533385" y="1833014"/>
                  <a:pt x="3533208" y="1828950"/>
                  <a:pt x="3536873" y="1828695"/>
                </a:cubicBezTo>
                <a:lnTo>
                  <a:pt x="3537368" y="1840149"/>
                </a:lnTo>
                <a:lnTo>
                  <a:pt x="3538440" y="1818916"/>
                </a:lnTo>
                <a:lnTo>
                  <a:pt x="3536913" y="1818374"/>
                </a:lnTo>
                <a:cubicBezTo>
                  <a:pt x="3531224" y="1812273"/>
                  <a:pt x="3525346" y="1795870"/>
                  <a:pt x="3533457" y="1792247"/>
                </a:cubicBezTo>
                <a:cubicBezTo>
                  <a:pt x="3533106" y="1784121"/>
                  <a:pt x="3531274" y="1784249"/>
                  <a:pt x="3529442" y="1784376"/>
                </a:cubicBezTo>
                <a:cubicBezTo>
                  <a:pt x="3531626" y="1792374"/>
                  <a:pt x="3529794" y="1792502"/>
                  <a:pt x="3527963" y="1792631"/>
                </a:cubicBezTo>
                <a:cubicBezTo>
                  <a:pt x="3528138" y="1796696"/>
                  <a:pt x="3530498" y="1808758"/>
                  <a:pt x="3528666" y="1808885"/>
                </a:cubicBezTo>
                <a:cubicBezTo>
                  <a:pt x="3525003" y="1809141"/>
                  <a:pt x="3522995" y="1805209"/>
                  <a:pt x="3521515" y="1813461"/>
                </a:cubicBezTo>
                <a:cubicBezTo>
                  <a:pt x="3506510" y="1806360"/>
                  <a:pt x="3490377" y="1815635"/>
                  <a:pt x="3473891" y="1816786"/>
                </a:cubicBezTo>
                <a:cubicBezTo>
                  <a:pt x="3477379" y="1812465"/>
                  <a:pt x="3477379" y="1812465"/>
                  <a:pt x="3481043" y="1812210"/>
                </a:cubicBezTo>
                <a:cubicBezTo>
                  <a:pt x="3480339" y="1795955"/>
                  <a:pt x="3484353" y="1803828"/>
                  <a:pt x="3486185" y="1803701"/>
                </a:cubicBezTo>
                <a:cubicBezTo>
                  <a:pt x="3482344" y="1799893"/>
                  <a:pt x="3487841" y="1799508"/>
                  <a:pt x="3485833" y="1795571"/>
                </a:cubicBezTo>
                <a:cubicBezTo>
                  <a:pt x="3491153" y="1791126"/>
                  <a:pt x="3496825" y="1794804"/>
                  <a:pt x="3499958" y="1782358"/>
                </a:cubicBezTo>
                <a:cubicBezTo>
                  <a:pt x="3494465" y="1782742"/>
                  <a:pt x="3502744" y="1761786"/>
                  <a:pt x="3497423" y="1766231"/>
                </a:cubicBezTo>
                <a:cubicBezTo>
                  <a:pt x="3496297" y="1782614"/>
                  <a:pt x="3488794" y="1779064"/>
                  <a:pt x="3484778" y="1771190"/>
                </a:cubicBezTo>
                <a:cubicBezTo>
                  <a:pt x="3484954" y="1775255"/>
                  <a:pt x="3485129" y="1779320"/>
                  <a:pt x="3483298" y="1779448"/>
                </a:cubicBezTo>
                <a:cubicBezTo>
                  <a:pt x="3481113" y="1771446"/>
                  <a:pt x="3486610" y="1771062"/>
                  <a:pt x="3488091" y="1762809"/>
                </a:cubicBezTo>
                <a:cubicBezTo>
                  <a:pt x="3484426" y="1763065"/>
                  <a:pt x="3482418" y="1759128"/>
                  <a:pt x="3478581" y="1755319"/>
                </a:cubicBezTo>
                <a:cubicBezTo>
                  <a:pt x="3478406" y="1751258"/>
                  <a:pt x="3478229" y="1747193"/>
                  <a:pt x="3481891" y="1746938"/>
                </a:cubicBezTo>
                <a:cubicBezTo>
                  <a:pt x="3483722" y="1746810"/>
                  <a:pt x="3483899" y="1750874"/>
                  <a:pt x="3487387" y="1746554"/>
                </a:cubicBezTo>
                <a:cubicBezTo>
                  <a:pt x="3487563" y="1750619"/>
                  <a:pt x="3487739" y="1754679"/>
                  <a:pt x="3487739" y="1754679"/>
                </a:cubicBezTo>
                <a:cubicBezTo>
                  <a:pt x="3489570" y="1754552"/>
                  <a:pt x="3489394" y="1750491"/>
                  <a:pt x="3491226" y="1750363"/>
                </a:cubicBezTo>
                <a:cubicBezTo>
                  <a:pt x="3491755" y="1762554"/>
                  <a:pt x="3491755" y="1762554"/>
                  <a:pt x="3491755" y="1762554"/>
                </a:cubicBezTo>
                <a:cubicBezTo>
                  <a:pt x="3494890" y="1750107"/>
                  <a:pt x="3498376" y="1745787"/>
                  <a:pt x="3501864" y="1741466"/>
                </a:cubicBezTo>
                <a:cubicBezTo>
                  <a:pt x="3496192" y="1737784"/>
                  <a:pt x="3487812" y="1713915"/>
                  <a:pt x="3484675" y="1726362"/>
                </a:cubicBezTo>
                <a:cubicBezTo>
                  <a:pt x="3482491" y="1718365"/>
                  <a:pt x="3480132" y="1706302"/>
                  <a:pt x="3481964" y="1706173"/>
                </a:cubicBezTo>
                <a:cubicBezTo>
                  <a:pt x="3485804" y="1709978"/>
                  <a:pt x="3485980" y="1714043"/>
                  <a:pt x="3489292" y="1705662"/>
                </a:cubicBezTo>
                <a:cubicBezTo>
                  <a:pt x="3489468" y="1709722"/>
                  <a:pt x="3489468" y="1709722"/>
                  <a:pt x="3489644" y="1713787"/>
                </a:cubicBezTo>
                <a:cubicBezTo>
                  <a:pt x="3496969" y="1713276"/>
                  <a:pt x="3494187" y="1733852"/>
                  <a:pt x="3501513" y="1733340"/>
                </a:cubicBezTo>
                <a:cubicBezTo>
                  <a:pt x="3502993" y="1725082"/>
                  <a:pt x="3502817" y="1721022"/>
                  <a:pt x="3504473" y="1716830"/>
                </a:cubicBezTo>
                <a:cubicBezTo>
                  <a:pt x="3502464" y="1712892"/>
                  <a:pt x="3503946" y="1704640"/>
                  <a:pt x="3503770" y="1700574"/>
                </a:cubicBezTo>
                <a:cubicBezTo>
                  <a:pt x="3505953" y="1708571"/>
                  <a:pt x="3507783" y="1708443"/>
                  <a:pt x="3505426" y="1696381"/>
                </a:cubicBezTo>
                <a:cubicBezTo>
                  <a:pt x="3509440" y="1704255"/>
                  <a:pt x="3516590" y="1699678"/>
                  <a:pt x="3518774" y="1707676"/>
                </a:cubicBezTo>
                <a:cubicBezTo>
                  <a:pt x="3519126" y="1715806"/>
                  <a:pt x="3517294" y="1715934"/>
                  <a:pt x="3519653" y="1727997"/>
                </a:cubicBezTo>
                <a:cubicBezTo>
                  <a:pt x="3514510" y="1736505"/>
                  <a:pt x="3507008" y="1732957"/>
                  <a:pt x="3501513" y="1733340"/>
                </a:cubicBezTo>
                <a:cubicBezTo>
                  <a:pt x="3501864" y="1741466"/>
                  <a:pt x="3502040" y="1745531"/>
                  <a:pt x="3503871" y="1745403"/>
                </a:cubicBezTo>
                <a:cubicBezTo>
                  <a:pt x="3503520" y="1737273"/>
                  <a:pt x="3503520" y="1737273"/>
                  <a:pt x="3505353" y="1737145"/>
                </a:cubicBezTo>
                <a:cubicBezTo>
                  <a:pt x="3507360" y="1741082"/>
                  <a:pt x="3507536" y="1745147"/>
                  <a:pt x="3505880" y="1749340"/>
                </a:cubicBezTo>
                <a:cubicBezTo>
                  <a:pt x="3509542" y="1749084"/>
                  <a:pt x="3511374" y="1748956"/>
                  <a:pt x="3511550" y="1753017"/>
                </a:cubicBezTo>
                <a:cubicBezTo>
                  <a:pt x="3508063" y="1757338"/>
                  <a:pt x="3508063" y="1757338"/>
                  <a:pt x="3508063" y="1757338"/>
                </a:cubicBezTo>
                <a:cubicBezTo>
                  <a:pt x="3508590" y="1769528"/>
                  <a:pt x="3516093" y="1773081"/>
                  <a:pt x="3517749" y="1768888"/>
                </a:cubicBezTo>
                <a:cubicBezTo>
                  <a:pt x="3515917" y="1769016"/>
                  <a:pt x="3515741" y="1764951"/>
                  <a:pt x="3513734" y="1761018"/>
                </a:cubicBezTo>
                <a:cubicBezTo>
                  <a:pt x="3515566" y="1760891"/>
                  <a:pt x="3515390" y="1756826"/>
                  <a:pt x="3517222" y="1756699"/>
                </a:cubicBezTo>
                <a:cubicBezTo>
                  <a:pt x="3520885" y="1756442"/>
                  <a:pt x="3517573" y="1764824"/>
                  <a:pt x="3519581" y="1768761"/>
                </a:cubicBezTo>
                <a:cubicBezTo>
                  <a:pt x="3521060" y="1760507"/>
                  <a:pt x="3521764" y="1776763"/>
                  <a:pt x="3521588" y="1772698"/>
                </a:cubicBezTo>
                <a:cubicBezTo>
                  <a:pt x="3523244" y="1768505"/>
                  <a:pt x="3523068" y="1764439"/>
                  <a:pt x="3524899" y="1764312"/>
                </a:cubicBezTo>
                <a:cubicBezTo>
                  <a:pt x="3525075" y="1768377"/>
                  <a:pt x="3525427" y="1776507"/>
                  <a:pt x="3527259" y="1776378"/>
                </a:cubicBezTo>
                <a:cubicBezTo>
                  <a:pt x="3530395" y="1763930"/>
                  <a:pt x="3533732" y="1766754"/>
                  <a:pt x="3537320" y="1770070"/>
                </a:cubicBezTo>
                <a:lnTo>
                  <a:pt x="3540796" y="1772249"/>
                </a:lnTo>
                <a:close/>
              </a:path>
            </a:pathLst>
          </a:custGeom>
          <a:gradFill flip="none" rotWithShape="0">
            <a:gsLst>
              <a:gs pos="100000">
                <a:srgbClr val="DACDBD">
                  <a:lumMod val="40000"/>
                  <a:lumOff val="60000"/>
                </a:srgbClr>
              </a:gs>
              <a:gs pos="19000">
                <a:srgbClr val="DACDBD">
                  <a:lumMod val="10000"/>
                  <a:lumOff val="90000"/>
                </a:srgbClr>
              </a:gs>
            </a:gsLst>
            <a:lin ang="16200000" scaled="1"/>
            <a:tileRect/>
          </a:gradFill>
          <a:ln w="6350" cap="flat" cmpd="sng" algn="ctr">
            <a:noFill/>
            <a:prstDash val="solid"/>
            <a:miter lim="800000"/>
          </a:ln>
          <a:effectLst>
            <a:outerShdw blurRad="381000" dist="279400" dir="5400000" sx="96000" sy="96000" algn="t" rotWithShape="0">
              <a:srgbClr val="DACDBD">
                <a:lumMod val="50000"/>
                <a:alpha val="30000"/>
              </a:srgbClr>
            </a:outerShdw>
          </a:effectLst>
        </p:spPr>
        <p:txBody>
          <a:bodyPr lIns="0" r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gradFill flip="none" rotWithShape="1">
                <a:gsLst>
                  <a:gs pos="0">
                    <a:srgbClr val="D18534">
                      <a:lumMod val="82000"/>
                      <a:lumOff val="18000"/>
                    </a:srgbClr>
                  </a:gs>
                  <a:gs pos="100000">
                    <a:srgbClr val="D18534"/>
                  </a:gs>
                </a:gsLst>
                <a:lin ang="2700000" scaled="1"/>
                <a:tileRect/>
              </a:gradFill>
              <a:effectLst/>
              <a:uLnTx/>
              <a:uFillTx/>
              <a:latin typeface="思源宋体 CN Heavy"/>
              <a:ea typeface="+mj-ea"/>
              <a:cs typeface="+mn-cs"/>
            </a:endParaRPr>
          </a:p>
        </p:txBody>
      </p:sp>
      <p:grpSp>
        <p:nvGrpSpPr>
          <p:cNvPr id="62" name="组合 61">
            <a:extLst>
              <a:ext uri="{FF2B5EF4-FFF2-40B4-BE49-F238E27FC236}">
                <a16:creationId xmlns:a16="http://schemas.microsoft.com/office/drawing/2014/main" id="{50FA96C9-5950-3586-4708-776CF93771A0}"/>
              </a:ext>
            </a:extLst>
          </p:cNvPr>
          <p:cNvGrpSpPr>
            <a:grpSpLocks/>
          </p:cNvGrpSpPr>
          <p:nvPr/>
        </p:nvGrpSpPr>
        <p:grpSpPr>
          <a:xfrm>
            <a:off x="9619895" y="1399606"/>
            <a:ext cx="1345063" cy="1345063"/>
            <a:chOff x="831549" y="1759059"/>
            <a:chExt cx="1362254" cy="1362254"/>
          </a:xfrm>
        </p:grpSpPr>
        <p:sp>
          <p:nvSpPr>
            <p:cNvPr id="63" name="椭圆 62">
              <a:extLst>
                <a:ext uri="{FF2B5EF4-FFF2-40B4-BE49-F238E27FC236}">
                  <a16:creationId xmlns:a16="http://schemas.microsoft.com/office/drawing/2014/main" id="{A9B34BCC-7C58-F1D3-3BD3-591C5712DB67}"/>
                </a:ext>
              </a:extLst>
            </p:cNvPr>
            <p:cNvSpPr/>
            <p:nvPr/>
          </p:nvSpPr>
          <p:spPr>
            <a:xfrm rot="60000">
              <a:off x="831551" y="1759061"/>
              <a:ext cx="1362251" cy="1362251"/>
            </a:xfrm>
            <a:prstGeom prst="ellipse">
              <a:avLst/>
            </a:prstGeom>
            <a:solidFill>
              <a:srgbClr val="BB711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pic>
          <p:nvPicPr>
            <p:cNvPr id="64" name="图片 63" descr="查看图片">
              <a:extLst>
                <a:ext uri="{FF2B5EF4-FFF2-40B4-BE49-F238E27FC236}">
                  <a16:creationId xmlns:a16="http://schemas.microsoft.com/office/drawing/2014/main" id="{E4E122A4-EE86-656D-2663-06F9DCF468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rgbClr val="DACDBD">
                  <a:shade val="45000"/>
                  <a:satMod val="135000"/>
                </a:srgbClr>
                <a:prstClr val="white"/>
              </a:duotone>
              <a:alphaModFix amt="28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72" t="2772" r="2772" b="2772"/>
            <a:stretch>
              <a:fillRect/>
            </a:stretch>
          </p:blipFill>
          <p:spPr bwMode="auto">
            <a:xfrm>
              <a:off x="831549" y="1759059"/>
              <a:ext cx="1362254" cy="1362254"/>
            </a:xfrm>
            <a:custGeom>
              <a:avLst/>
              <a:gdLst>
                <a:gd name="connsiteX0" fmla="*/ 590552 w 1181103"/>
                <a:gd name="connsiteY0" fmla="*/ 187054 h 1181103"/>
                <a:gd name="connsiteX1" fmla="*/ 187054 w 1181103"/>
                <a:gd name="connsiteY1" fmla="*/ 590552 h 1181103"/>
                <a:gd name="connsiteX2" fmla="*/ 590552 w 1181103"/>
                <a:gd name="connsiteY2" fmla="*/ 994050 h 1181103"/>
                <a:gd name="connsiteX3" fmla="*/ 994050 w 1181103"/>
                <a:gd name="connsiteY3" fmla="*/ 590552 h 1181103"/>
                <a:gd name="connsiteX4" fmla="*/ 590552 w 1181103"/>
                <a:gd name="connsiteY4" fmla="*/ 187054 h 1181103"/>
                <a:gd name="connsiteX5" fmla="*/ 600859 w 1181103"/>
                <a:gd name="connsiteY5" fmla="*/ 92 h 1181103"/>
                <a:gd name="connsiteX6" fmla="*/ 1181012 w 1181103"/>
                <a:gd name="connsiteY6" fmla="*/ 600859 h 1181103"/>
                <a:gd name="connsiteX7" fmla="*/ 580246 w 1181103"/>
                <a:gd name="connsiteY7" fmla="*/ 1181012 h 1181103"/>
                <a:gd name="connsiteX8" fmla="*/ 92 w 1181103"/>
                <a:gd name="connsiteY8" fmla="*/ 580246 h 1181103"/>
                <a:gd name="connsiteX9" fmla="*/ 600859 w 1181103"/>
                <a:gd name="connsiteY9" fmla="*/ 92 h 118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1103" h="1181103">
                  <a:moveTo>
                    <a:pt x="590552" y="187054"/>
                  </a:moveTo>
                  <a:cubicBezTo>
                    <a:pt x="367706" y="187054"/>
                    <a:pt x="187054" y="367706"/>
                    <a:pt x="187054" y="590552"/>
                  </a:cubicBezTo>
                  <a:cubicBezTo>
                    <a:pt x="187054" y="813398"/>
                    <a:pt x="367706" y="994050"/>
                    <a:pt x="590552" y="994050"/>
                  </a:cubicBezTo>
                  <a:cubicBezTo>
                    <a:pt x="813398" y="994050"/>
                    <a:pt x="994050" y="813398"/>
                    <a:pt x="994050" y="590552"/>
                  </a:cubicBezTo>
                  <a:cubicBezTo>
                    <a:pt x="994050" y="367706"/>
                    <a:pt x="813398" y="187054"/>
                    <a:pt x="590552" y="187054"/>
                  </a:cubicBezTo>
                  <a:close/>
                  <a:moveTo>
                    <a:pt x="600859" y="92"/>
                  </a:moveTo>
                  <a:cubicBezTo>
                    <a:pt x="926961" y="5784"/>
                    <a:pt x="1186704" y="274756"/>
                    <a:pt x="1181012" y="600859"/>
                  </a:cubicBezTo>
                  <a:cubicBezTo>
                    <a:pt x="1175320" y="926961"/>
                    <a:pt x="906348" y="1186704"/>
                    <a:pt x="580246" y="1181012"/>
                  </a:cubicBezTo>
                  <a:cubicBezTo>
                    <a:pt x="254143" y="1175320"/>
                    <a:pt x="-5600" y="906348"/>
                    <a:pt x="92" y="580246"/>
                  </a:cubicBezTo>
                  <a:cubicBezTo>
                    <a:pt x="5784" y="254143"/>
                    <a:pt x="274756" y="-5600"/>
                    <a:pt x="600859" y="92"/>
                  </a:cubicBezTo>
                  <a:close/>
                </a:path>
              </a:pathLst>
            </a:cu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65" name="文本框 64">
            <a:extLst>
              <a:ext uri="{FF2B5EF4-FFF2-40B4-BE49-F238E27FC236}">
                <a16:creationId xmlns:a16="http://schemas.microsoft.com/office/drawing/2014/main" id="{98644EE7-2B30-2AC8-33F3-211799C5724E}"/>
              </a:ext>
            </a:extLst>
          </p:cNvPr>
          <p:cNvSpPr txBox="1"/>
          <p:nvPr/>
        </p:nvSpPr>
        <p:spPr>
          <a:xfrm>
            <a:off x="9618533" y="1872082"/>
            <a:ext cx="13477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400">
                <a:gradFill>
                  <a:gsLst>
                    <a:gs pos="84000">
                      <a:schemeClr val="accent1"/>
                    </a:gs>
                    <a:gs pos="0">
                      <a:schemeClr val="accent1">
                        <a:lumMod val="88000"/>
                        <a:lumOff val="12000"/>
                      </a:schemeClr>
                    </a:gs>
                  </a:gsLst>
                  <a:lin ang="2700000" scaled="1"/>
                </a:gradFill>
                <a:latin typeface="+mj-ea"/>
                <a:ea typeface="+mj-ea"/>
              </a:defRPr>
            </a:lvl1pPr>
          </a:lstStyle>
          <a:p>
            <a:r>
              <a:rPr lang="zh-CN" altLang="en-US" sz="2000" dirty="0">
                <a:solidFill>
                  <a:prstClr val="white"/>
                </a:solidFill>
                <a:latin typeface="思源宋体 CN Heavy"/>
              </a:rPr>
              <a:t>分类四</a:t>
            </a:r>
          </a:p>
        </p:txBody>
      </p:sp>
      <p:sp>
        <p:nvSpPr>
          <p:cNvPr id="66" name="文本框 65">
            <a:extLst>
              <a:ext uri="{FF2B5EF4-FFF2-40B4-BE49-F238E27FC236}">
                <a16:creationId xmlns:a16="http://schemas.microsoft.com/office/drawing/2014/main" id="{C0B647AD-168D-CE63-FE4F-420357D4CD92}"/>
              </a:ext>
            </a:extLst>
          </p:cNvPr>
          <p:cNvSpPr txBox="1"/>
          <p:nvPr/>
        </p:nvSpPr>
        <p:spPr>
          <a:xfrm>
            <a:off x="762546" y="467937"/>
            <a:ext cx="406667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600" b="1" dirty="0">
                <a:latin typeface="+mn-ea"/>
              </a:rPr>
              <a:t>第二章章节标题</a:t>
            </a:r>
          </a:p>
        </p:txBody>
      </p:sp>
      <p:sp>
        <p:nvSpPr>
          <p:cNvPr id="67" name="文本框 66">
            <a:extLst>
              <a:ext uri="{FF2B5EF4-FFF2-40B4-BE49-F238E27FC236}">
                <a16:creationId xmlns:a16="http://schemas.microsoft.com/office/drawing/2014/main" id="{6C0DE8D2-2C52-00C6-E1A4-CE36F14023C7}"/>
              </a:ext>
            </a:extLst>
          </p:cNvPr>
          <p:cNvSpPr txBox="1"/>
          <p:nvPr/>
        </p:nvSpPr>
        <p:spPr>
          <a:xfrm>
            <a:off x="1254158" y="3280306"/>
            <a:ext cx="1407458" cy="20607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latin typeface="Roboto Regular"/>
              </a:rPr>
              <a:t>请在此处输入所需内容，请在此处输入所需内容，</a:t>
            </a:r>
          </a:p>
          <a:p>
            <a:pPr algn="ctr">
              <a:lnSpc>
                <a:spcPct val="120000"/>
              </a:lnSpc>
            </a:pPr>
            <a:r>
              <a:rPr lang="zh-CN" altLang="en-US" dirty="0">
                <a:latin typeface="Roboto Regular"/>
              </a:rPr>
              <a:t>请在此处输入所需内容。</a:t>
            </a:r>
          </a:p>
        </p:txBody>
      </p:sp>
      <p:sp>
        <p:nvSpPr>
          <p:cNvPr id="68" name="文本框 67">
            <a:extLst>
              <a:ext uri="{FF2B5EF4-FFF2-40B4-BE49-F238E27FC236}">
                <a16:creationId xmlns:a16="http://schemas.microsoft.com/office/drawing/2014/main" id="{087D605C-044D-505E-E36A-1A4F46D8FF1F}"/>
              </a:ext>
            </a:extLst>
          </p:cNvPr>
          <p:cNvSpPr txBox="1"/>
          <p:nvPr/>
        </p:nvSpPr>
        <p:spPr>
          <a:xfrm>
            <a:off x="4101427" y="3280305"/>
            <a:ext cx="1407458" cy="20607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latin typeface="Roboto Regular"/>
              </a:rPr>
              <a:t>请在此处输入所需内容，请在此处输入所需内容，</a:t>
            </a:r>
          </a:p>
          <a:p>
            <a:pPr algn="ctr">
              <a:lnSpc>
                <a:spcPct val="120000"/>
              </a:lnSpc>
            </a:pPr>
            <a:r>
              <a:rPr lang="zh-CN" altLang="en-US" dirty="0">
                <a:latin typeface="Roboto Regular"/>
              </a:rPr>
              <a:t>请在此处输入所需内容。</a:t>
            </a:r>
          </a:p>
        </p:txBody>
      </p:sp>
      <p:sp>
        <p:nvSpPr>
          <p:cNvPr id="69" name="文本框 68">
            <a:extLst>
              <a:ext uri="{FF2B5EF4-FFF2-40B4-BE49-F238E27FC236}">
                <a16:creationId xmlns:a16="http://schemas.microsoft.com/office/drawing/2014/main" id="{9CC2360A-57FF-122B-BF7F-125B244D9F83}"/>
              </a:ext>
            </a:extLst>
          </p:cNvPr>
          <p:cNvSpPr txBox="1"/>
          <p:nvPr/>
        </p:nvSpPr>
        <p:spPr>
          <a:xfrm>
            <a:off x="6973033" y="3280305"/>
            <a:ext cx="1407458" cy="20607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latin typeface="Roboto Regular"/>
              </a:rPr>
              <a:t>请在此处输入所需内容，请在此处输入所需内容，</a:t>
            </a:r>
          </a:p>
          <a:p>
            <a:pPr algn="ctr">
              <a:lnSpc>
                <a:spcPct val="120000"/>
              </a:lnSpc>
            </a:pPr>
            <a:r>
              <a:rPr lang="zh-CN" altLang="en-US" dirty="0">
                <a:latin typeface="Roboto Regular"/>
              </a:rPr>
              <a:t>请在此处输入所需内容。</a:t>
            </a:r>
          </a:p>
        </p:txBody>
      </p:sp>
      <p:sp>
        <p:nvSpPr>
          <p:cNvPr id="70" name="文本框 69">
            <a:extLst>
              <a:ext uri="{FF2B5EF4-FFF2-40B4-BE49-F238E27FC236}">
                <a16:creationId xmlns:a16="http://schemas.microsoft.com/office/drawing/2014/main" id="{6594177D-23A2-8567-5F6C-366DC33CA906}"/>
              </a:ext>
            </a:extLst>
          </p:cNvPr>
          <p:cNvSpPr txBox="1"/>
          <p:nvPr/>
        </p:nvSpPr>
        <p:spPr>
          <a:xfrm>
            <a:off x="9633599" y="3280305"/>
            <a:ext cx="1407458" cy="20607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latin typeface="Roboto Regular"/>
              </a:rPr>
              <a:t>请在此处输入所需内容，请在此处输入所需内容，</a:t>
            </a:r>
          </a:p>
          <a:p>
            <a:pPr algn="ctr">
              <a:lnSpc>
                <a:spcPct val="120000"/>
              </a:lnSpc>
            </a:pPr>
            <a:r>
              <a:rPr lang="zh-CN" altLang="en-US" dirty="0">
                <a:latin typeface="Roboto Regular"/>
              </a:rPr>
              <a:t>请在此处输入所需内容。</a:t>
            </a:r>
          </a:p>
        </p:txBody>
      </p:sp>
    </p:spTree>
    <p:extLst>
      <p:ext uri="{BB962C8B-B14F-4D97-AF65-F5344CB8AC3E}">
        <p14:creationId xmlns:p14="http://schemas.microsoft.com/office/powerpoint/2010/main" val="70421554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71211784-FEFC-8D84-A5EE-3F59F479C6A3}"/>
              </a:ext>
            </a:extLst>
          </p:cNvPr>
          <p:cNvSpPr txBox="1"/>
          <p:nvPr/>
        </p:nvSpPr>
        <p:spPr>
          <a:xfrm>
            <a:off x="882861" y="407165"/>
            <a:ext cx="406667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600" b="1" dirty="0">
                <a:latin typeface="+mn-ea"/>
              </a:rPr>
              <a:t>第二章章节标题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D9CC478F-42C7-7A88-6C1A-A062CB73F785}"/>
              </a:ext>
            </a:extLst>
          </p:cNvPr>
          <p:cNvSpPr txBox="1"/>
          <p:nvPr/>
        </p:nvSpPr>
        <p:spPr>
          <a:xfrm>
            <a:off x="978558" y="1825519"/>
            <a:ext cx="10086189" cy="525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r">
              <a:defRPr sz="2000" b="1">
                <a:solidFill>
                  <a:schemeClr val="accent5"/>
                </a:solidFill>
                <a:effectLst>
                  <a:outerShdw blurRad="254000" dist="127000" algn="ctr" rotWithShape="0">
                    <a:schemeClr val="accent5">
                      <a:alpha val="40000"/>
                    </a:schemeClr>
                  </a:outerShdw>
                </a:effectLst>
              </a:defRPr>
            </a:lvl1pPr>
          </a:lstStyle>
          <a:p>
            <a:pPr marL="342900" indent="-342900" algn="l">
              <a:lnSpc>
                <a:spcPct val="130000"/>
              </a:lnSpc>
              <a:buFont typeface="Wingdings" panose="05000000000000000000" pitchFamily="2" charset="2"/>
              <a:buChar char="u"/>
            </a:pPr>
            <a:r>
              <a:rPr kumimoji="1" lang="zh-CN" altLang="en-US" sz="2400" b="0" dirty="0">
                <a:solidFill>
                  <a:prstClr val="black"/>
                </a:solidFill>
                <a:effectLst/>
                <a:latin typeface="微软雅黑" panose="020B0503020204020204" pitchFamily="34" charset="-122"/>
                <a:cs typeface="+mn-ea"/>
                <a:sym typeface="+mn-lt"/>
              </a:rPr>
              <a:t>请在此处输入内容，请在此处输入内容，请在此处输入内容。</a:t>
            </a:r>
            <a:endParaRPr kumimoji="1" lang="en-US" altLang="zh-CN" sz="2400" b="0" dirty="0">
              <a:solidFill>
                <a:prstClr val="black"/>
              </a:solidFill>
              <a:effectLst/>
              <a:latin typeface="微软雅黑" panose="020B0503020204020204" pitchFamily="34" charset="-122"/>
              <a:cs typeface="+mn-ea"/>
              <a:sym typeface="+mn-lt"/>
            </a:endParaRPr>
          </a:p>
        </p:txBody>
      </p:sp>
      <p:grpSp>
        <p:nvGrpSpPr>
          <p:cNvPr id="4" name="组合 3">
            <a:extLst>
              <a:ext uri="{FF2B5EF4-FFF2-40B4-BE49-F238E27FC236}">
                <a16:creationId xmlns:a16="http://schemas.microsoft.com/office/drawing/2014/main" id="{E19445B0-1ABD-0CF8-3052-3F2B96EEBF14}"/>
              </a:ext>
            </a:extLst>
          </p:cNvPr>
          <p:cNvGrpSpPr/>
          <p:nvPr/>
        </p:nvGrpSpPr>
        <p:grpSpPr>
          <a:xfrm>
            <a:off x="882861" y="2775528"/>
            <a:ext cx="2296406" cy="2991472"/>
            <a:chOff x="1011464" y="2667244"/>
            <a:chExt cx="2296406" cy="2991472"/>
          </a:xfrm>
        </p:grpSpPr>
        <p:sp>
          <p:nvSpPr>
            <p:cNvPr id="5" name="文本框 4">
              <a:extLst>
                <a:ext uri="{FF2B5EF4-FFF2-40B4-BE49-F238E27FC236}">
                  <a16:creationId xmlns:a16="http://schemas.microsoft.com/office/drawing/2014/main" id="{B30B6E31-31EB-D7BB-C773-8871AB207755}"/>
                </a:ext>
              </a:extLst>
            </p:cNvPr>
            <p:cNvSpPr txBox="1"/>
            <p:nvPr/>
          </p:nvSpPr>
          <p:spPr>
            <a:xfrm>
              <a:off x="1897036" y="3030924"/>
              <a:ext cx="540000" cy="540000"/>
            </a:xfrm>
            <a:prstGeom prst="roundRect">
              <a:avLst>
                <a:gd name="adj" fmla="val 50000"/>
              </a:avLst>
            </a:prstGeom>
            <a:solidFill>
              <a:srgbClr val="BB711F"/>
            </a:solidFill>
            <a:ln w="12700" cap="flat">
              <a:noFill/>
              <a:prstDash val="solid"/>
              <a:miter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>
                <a:defRPr/>
              </a:lvl1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/>
                  <a:cs typeface="+mn-ea"/>
                  <a:sym typeface="+mn-lt"/>
                </a:rPr>
                <a:t>01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cs typeface="+mn-ea"/>
                <a:sym typeface="+mn-lt"/>
              </a:endParaRPr>
            </a:p>
          </p:txBody>
        </p:sp>
        <p:sp>
          <p:nvSpPr>
            <p:cNvPr id="6" name="矩形 5">
              <a:extLst>
                <a:ext uri="{FF2B5EF4-FFF2-40B4-BE49-F238E27FC236}">
                  <a16:creationId xmlns:a16="http://schemas.microsoft.com/office/drawing/2014/main" id="{8AF8A9F0-83D0-27C7-435C-C77E58612745}"/>
                </a:ext>
              </a:extLst>
            </p:cNvPr>
            <p:cNvSpPr/>
            <p:nvPr/>
          </p:nvSpPr>
          <p:spPr>
            <a:xfrm>
              <a:off x="1011464" y="3720614"/>
              <a:ext cx="2296406" cy="427979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tIns="90000" bIns="90000" rtlCol="0" anchor="b" anchorCtr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微软雅黑"/>
                  <a:cs typeface="+mn-ea"/>
                  <a:sym typeface="+mn-lt"/>
                </a:rPr>
                <a:t>总结内容</a:t>
              </a:r>
              <a:endParaRPr kumimoji="1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49968D7E-7AFF-E30D-566D-38440016D8B4}"/>
                </a:ext>
              </a:extLst>
            </p:cNvPr>
            <p:cNvSpPr/>
            <p:nvPr/>
          </p:nvSpPr>
          <p:spPr>
            <a:xfrm>
              <a:off x="1318072" y="4148593"/>
              <a:ext cx="1837408" cy="1159457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lIns="108000" tIns="108000" rIns="108000" bIns="108000" rtlCol="0" anchor="t" anchorCtr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微软雅黑"/>
                  <a:cs typeface="+mn-ea"/>
                  <a:sym typeface="+mn-lt"/>
                </a:rPr>
                <a:t>请在此处输入内容，请在此处输入内容，请在此处输入内容，请在此处输入内容。</a:t>
              </a:r>
              <a:endParaRPr kumimoji="1" lang="en-US" altLang="zh-C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8" name="矩形: 圆角 7">
              <a:extLst>
                <a:ext uri="{FF2B5EF4-FFF2-40B4-BE49-F238E27FC236}">
                  <a16:creationId xmlns:a16="http://schemas.microsoft.com/office/drawing/2014/main" id="{DE15864D-52A5-C2B7-E9D9-19B45EE1D713}"/>
                </a:ext>
              </a:extLst>
            </p:cNvPr>
            <p:cNvSpPr/>
            <p:nvPr/>
          </p:nvSpPr>
          <p:spPr>
            <a:xfrm>
              <a:off x="1263956" y="2667244"/>
              <a:ext cx="1837408" cy="2991472"/>
            </a:xfrm>
            <a:prstGeom prst="roundRect">
              <a:avLst>
                <a:gd name="adj" fmla="val 7389"/>
              </a:avLst>
            </a:prstGeom>
            <a:noFill/>
            <a:ln w="22225" cap="flat" cmpd="sng" algn="ctr">
              <a:solidFill>
                <a:srgbClr val="BB711F"/>
              </a:solidFill>
              <a:prstDash val="solid"/>
              <a:miter lim="800000"/>
            </a:ln>
            <a:effectLst>
              <a:outerShdw blurRad="101600" sx="102000" sy="102000" algn="ctr" rotWithShape="0">
                <a:srgbClr val="4472C4">
                  <a:lumMod val="50000"/>
                  <a:alpha val="21000"/>
                </a:srgbClr>
              </a:outerShdw>
            </a:effectLst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ea typeface="思源黑体 CN Regular"/>
                <a:cs typeface="+mn-cs"/>
              </a:endParaRPr>
            </a:p>
          </p:txBody>
        </p:sp>
      </p:grpSp>
      <p:grpSp>
        <p:nvGrpSpPr>
          <p:cNvPr id="9" name="组合 8">
            <a:extLst>
              <a:ext uri="{FF2B5EF4-FFF2-40B4-BE49-F238E27FC236}">
                <a16:creationId xmlns:a16="http://schemas.microsoft.com/office/drawing/2014/main" id="{DB4F8BE4-9B9D-A0C1-1601-C27C382C9E28}"/>
              </a:ext>
            </a:extLst>
          </p:cNvPr>
          <p:cNvGrpSpPr/>
          <p:nvPr/>
        </p:nvGrpSpPr>
        <p:grpSpPr>
          <a:xfrm>
            <a:off x="3592818" y="2775528"/>
            <a:ext cx="2296406" cy="2991472"/>
            <a:chOff x="3600672" y="2667244"/>
            <a:chExt cx="2296406" cy="2991472"/>
          </a:xfrm>
        </p:grpSpPr>
        <p:sp>
          <p:nvSpPr>
            <p:cNvPr id="10" name="文本框 9">
              <a:extLst>
                <a:ext uri="{FF2B5EF4-FFF2-40B4-BE49-F238E27FC236}">
                  <a16:creationId xmlns:a16="http://schemas.microsoft.com/office/drawing/2014/main" id="{BD6BCFFE-7C8E-1D8A-6D00-17794D0015E7}"/>
                </a:ext>
              </a:extLst>
            </p:cNvPr>
            <p:cNvSpPr txBox="1"/>
            <p:nvPr/>
          </p:nvSpPr>
          <p:spPr>
            <a:xfrm>
              <a:off x="4476384" y="3030924"/>
              <a:ext cx="540000" cy="540000"/>
            </a:xfrm>
            <a:prstGeom prst="roundRect">
              <a:avLst>
                <a:gd name="adj" fmla="val 50000"/>
              </a:avLst>
            </a:prstGeom>
            <a:solidFill>
              <a:srgbClr val="BB711F"/>
            </a:solidFill>
            <a:ln w="12700" cap="flat">
              <a:noFill/>
              <a:prstDash val="solid"/>
              <a:miter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>
                <a:defRPr/>
              </a:lvl1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/>
                  <a:cs typeface="+mn-ea"/>
                  <a:sym typeface="+mn-lt"/>
                </a:rPr>
                <a:t>02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cs typeface="+mn-ea"/>
                <a:sym typeface="+mn-lt"/>
              </a:endParaRPr>
            </a:p>
          </p:txBody>
        </p:sp>
        <p:sp>
          <p:nvSpPr>
            <p:cNvPr id="11" name="矩形 10">
              <a:extLst>
                <a:ext uri="{FF2B5EF4-FFF2-40B4-BE49-F238E27FC236}">
                  <a16:creationId xmlns:a16="http://schemas.microsoft.com/office/drawing/2014/main" id="{D627452D-FD8A-D90E-BCB1-2FB021D211BC}"/>
                </a:ext>
              </a:extLst>
            </p:cNvPr>
            <p:cNvSpPr/>
            <p:nvPr/>
          </p:nvSpPr>
          <p:spPr>
            <a:xfrm>
              <a:off x="3600672" y="3718403"/>
              <a:ext cx="2296406" cy="427979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tIns="90000" bIns="90000" rtlCol="0" anchor="b" anchorCtr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微软雅黑"/>
                  <a:cs typeface="+mn-ea"/>
                  <a:sym typeface="+mn-lt"/>
                </a:rPr>
                <a:t>总结内容</a:t>
              </a:r>
              <a:endParaRPr kumimoji="1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12" name="矩形 11">
              <a:extLst>
                <a:ext uri="{FF2B5EF4-FFF2-40B4-BE49-F238E27FC236}">
                  <a16:creationId xmlns:a16="http://schemas.microsoft.com/office/drawing/2014/main" id="{60EA0BB8-CEB1-50D6-B628-B051F34594D8}"/>
                </a:ext>
              </a:extLst>
            </p:cNvPr>
            <p:cNvSpPr/>
            <p:nvPr/>
          </p:nvSpPr>
          <p:spPr>
            <a:xfrm>
              <a:off x="3908054" y="4132983"/>
              <a:ext cx="1850874" cy="1159457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lIns="108000" tIns="108000" rIns="108000" bIns="108000" rtlCol="0" anchor="t" anchorCtr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微软雅黑"/>
                  <a:cs typeface="+mn-ea"/>
                  <a:sym typeface="+mn-lt"/>
                </a:rPr>
                <a:t>请在此处输入内容，请在此处输入内容，请在此处输入内容，请在此处输入内容。</a:t>
              </a:r>
              <a:endParaRPr kumimoji="1" lang="en-US" altLang="zh-C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13" name="矩形: 圆角 12">
              <a:extLst>
                <a:ext uri="{FF2B5EF4-FFF2-40B4-BE49-F238E27FC236}">
                  <a16:creationId xmlns:a16="http://schemas.microsoft.com/office/drawing/2014/main" id="{8A1D96AD-B5B6-E311-01BD-0BB8B1B872E0}"/>
                </a:ext>
              </a:extLst>
            </p:cNvPr>
            <p:cNvSpPr/>
            <p:nvPr/>
          </p:nvSpPr>
          <p:spPr>
            <a:xfrm>
              <a:off x="3890389" y="2667244"/>
              <a:ext cx="1837408" cy="2991472"/>
            </a:xfrm>
            <a:prstGeom prst="roundRect">
              <a:avLst>
                <a:gd name="adj" fmla="val 7389"/>
              </a:avLst>
            </a:prstGeom>
            <a:noFill/>
            <a:ln w="22225" cap="flat" cmpd="sng" algn="ctr">
              <a:solidFill>
                <a:srgbClr val="BB711F"/>
              </a:solidFill>
              <a:prstDash val="solid"/>
              <a:miter lim="800000"/>
            </a:ln>
            <a:effectLst>
              <a:outerShdw blurRad="101600" sx="102000" sy="102000" algn="ctr" rotWithShape="0">
                <a:srgbClr val="4472C4">
                  <a:lumMod val="50000"/>
                  <a:alpha val="21000"/>
                </a:srgbClr>
              </a:outerShdw>
            </a:effectLst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ea typeface="思源黑体 CN Regular"/>
                <a:cs typeface="+mn-cs"/>
              </a:endParaRPr>
            </a:p>
          </p:txBody>
        </p:sp>
      </p:grpSp>
      <p:grpSp>
        <p:nvGrpSpPr>
          <p:cNvPr id="14" name="组合 13">
            <a:extLst>
              <a:ext uri="{FF2B5EF4-FFF2-40B4-BE49-F238E27FC236}">
                <a16:creationId xmlns:a16="http://schemas.microsoft.com/office/drawing/2014/main" id="{E8E6EC5F-C465-EAA7-AB05-B87C9D8449BF}"/>
              </a:ext>
            </a:extLst>
          </p:cNvPr>
          <p:cNvGrpSpPr/>
          <p:nvPr/>
        </p:nvGrpSpPr>
        <p:grpSpPr>
          <a:xfrm>
            <a:off x="6302775" y="2761141"/>
            <a:ext cx="2296406" cy="2991472"/>
            <a:chOff x="6174652" y="2652857"/>
            <a:chExt cx="2296406" cy="2991472"/>
          </a:xfrm>
        </p:grpSpPr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A04BF97D-FAD0-A910-326E-D892F098D436}"/>
                </a:ext>
              </a:extLst>
            </p:cNvPr>
            <p:cNvSpPr txBox="1"/>
            <p:nvPr/>
          </p:nvSpPr>
          <p:spPr>
            <a:xfrm>
              <a:off x="7052855" y="3030924"/>
              <a:ext cx="540000" cy="540000"/>
            </a:xfrm>
            <a:prstGeom prst="roundRect">
              <a:avLst>
                <a:gd name="adj" fmla="val 50000"/>
              </a:avLst>
            </a:prstGeom>
            <a:solidFill>
              <a:srgbClr val="BB711F"/>
            </a:solidFill>
            <a:ln w="12700" cap="flat">
              <a:noFill/>
              <a:prstDash val="solid"/>
              <a:miter/>
            </a:ln>
            <a:effectLst/>
          </p:spPr>
          <p:txBody>
            <a:bodyPr wrap="none" rtlCol="0" anchor="ctr"/>
            <a:lstStyle>
              <a:defPPr>
                <a:defRPr lang="zh-CN"/>
              </a:defPPr>
              <a:lvl1pPr algn="ctr">
                <a:defRPr b="1">
                  <a:solidFill>
                    <a:srgbClr val="FFFFFF"/>
                  </a:solidFill>
                </a:defRPr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/>
                  <a:cs typeface="+mn-ea"/>
                  <a:sym typeface="+mn-lt"/>
                </a:rPr>
                <a:t>03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cs typeface="+mn-ea"/>
                <a:sym typeface="+mn-lt"/>
              </a:endParaRPr>
            </a:p>
          </p:txBody>
        </p:sp>
        <p:sp>
          <p:nvSpPr>
            <p:cNvPr id="16" name="矩形 15">
              <a:extLst>
                <a:ext uri="{FF2B5EF4-FFF2-40B4-BE49-F238E27FC236}">
                  <a16:creationId xmlns:a16="http://schemas.microsoft.com/office/drawing/2014/main" id="{FDD19A75-E703-167D-0840-D4A7F273D222}"/>
                </a:ext>
              </a:extLst>
            </p:cNvPr>
            <p:cNvSpPr/>
            <p:nvPr/>
          </p:nvSpPr>
          <p:spPr>
            <a:xfrm>
              <a:off x="6174652" y="3735001"/>
              <a:ext cx="2296406" cy="427979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tIns="90000" bIns="90000" rtlCol="0" anchor="b" anchorCtr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微软雅黑"/>
                  <a:cs typeface="+mn-ea"/>
                  <a:sym typeface="+mn-lt"/>
                </a:rPr>
                <a:t>总结内容</a:t>
              </a:r>
              <a:endParaRPr kumimoji="1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17" name="矩形 16">
              <a:extLst>
                <a:ext uri="{FF2B5EF4-FFF2-40B4-BE49-F238E27FC236}">
                  <a16:creationId xmlns:a16="http://schemas.microsoft.com/office/drawing/2014/main" id="{6B869054-D4CD-64B3-B7F1-AE21A800A7C5}"/>
                </a:ext>
              </a:extLst>
            </p:cNvPr>
            <p:cNvSpPr/>
            <p:nvPr/>
          </p:nvSpPr>
          <p:spPr>
            <a:xfrm>
              <a:off x="6493401" y="4162954"/>
              <a:ext cx="1850874" cy="1159457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lIns="108000" tIns="108000" rIns="108000" bIns="108000" rtlCol="0" anchor="t" anchorCtr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微软雅黑"/>
                  <a:cs typeface="+mn-ea"/>
                  <a:sym typeface="+mn-lt"/>
                </a:rPr>
                <a:t>请在此处输入内容，请在此处输入内容，请在此处输入内容，请在此处输入内容。</a:t>
              </a:r>
              <a:endParaRPr kumimoji="1" lang="en-US" altLang="zh-C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18" name="矩形: 圆角 17">
              <a:extLst>
                <a:ext uri="{FF2B5EF4-FFF2-40B4-BE49-F238E27FC236}">
                  <a16:creationId xmlns:a16="http://schemas.microsoft.com/office/drawing/2014/main" id="{C8478C0B-C175-FE72-CD62-2BFED8302860}"/>
                </a:ext>
              </a:extLst>
            </p:cNvPr>
            <p:cNvSpPr/>
            <p:nvPr/>
          </p:nvSpPr>
          <p:spPr>
            <a:xfrm>
              <a:off x="6421125" y="2652857"/>
              <a:ext cx="1837408" cy="2991472"/>
            </a:xfrm>
            <a:prstGeom prst="roundRect">
              <a:avLst>
                <a:gd name="adj" fmla="val 7389"/>
              </a:avLst>
            </a:prstGeom>
            <a:noFill/>
            <a:ln w="22225" cap="flat" cmpd="sng" algn="ctr">
              <a:solidFill>
                <a:srgbClr val="BB711F"/>
              </a:solidFill>
              <a:prstDash val="solid"/>
              <a:miter lim="800000"/>
            </a:ln>
            <a:effectLst>
              <a:outerShdw blurRad="101600" sx="102000" sy="102000" algn="ctr" rotWithShape="0">
                <a:srgbClr val="4472C4">
                  <a:lumMod val="50000"/>
                  <a:alpha val="21000"/>
                </a:srgbClr>
              </a:outerShdw>
            </a:effectLst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ea typeface="思源黑体 CN Regular"/>
                <a:cs typeface="+mn-cs"/>
              </a:endParaRPr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:a16="http://schemas.microsoft.com/office/drawing/2014/main" id="{BDA6DF9A-E41B-0DDC-8495-F2849F66E081}"/>
              </a:ext>
            </a:extLst>
          </p:cNvPr>
          <p:cNvGrpSpPr/>
          <p:nvPr/>
        </p:nvGrpSpPr>
        <p:grpSpPr>
          <a:xfrm>
            <a:off x="9012733" y="2761141"/>
            <a:ext cx="2296406" cy="2991472"/>
            <a:chOff x="8744857" y="2642955"/>
            <a:chExt cx="2296406" cy="2991472"/>
          </a:xfrm>
        </p:grpSpPr>
        <p:sp>
          <p:nvSpPr>
            <p:cNvPr id="20" name="文本框 19">
              <a:extLst>
                <a:ext uri="{FF2B5EF4-FFF2-40B4-BE49-F238E27FC236}">
                  <a16:creationId xmlns:a16="http://schemas.microsoft.com/office/drawing/2014/main" id="{D1D78ECA-0611-1DF7-988E-20D62861802A}"/>
                </a:ext>
              </a:extLst>
            </p:cNvPr>
            <p:cNvSpPr txBox="1"/>
            <p:nvPr/>
          </p:nvSpPr>
          <p:spPr>
            <a:xfrm>
              <a:off x="9629327" y="3030924"/>
              <a:ext cx="540000" cy="540000"/>
            </a:xfrm>
            <a:prstGeom prst="roundRect">
              <a:avLst>
                <a:gd name="adj" fmla="val 50000"/>
              </a:avLst>
            </a:prstGeom>
            <a:solidFill>
              <a:srgbClr val="BB711F"/>
            </a:solidFill>
            <a:ln w="12700" cap="flat">
              <a:noFill/>
              <a:prstDash val="solid"/>
              <a:miter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>
                <a:defRPr/>
              </a:lvl1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/>
                  <a:cs typeface="+mn-ea"/>
                  <a:sym typeface="+mn-lt"/>
                </a:rPr>
                <a:t>04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cs typeface="+mn-ea"/>
                <a:sym typeface="+mn-lt"/>
              </a:endParaRPr>
            </a:p>
          </p:txBody>
        </p:sp>
        <p:sp>
          <p:nvSpPr>
            <p:cNvPr id="21" name="矩形 20">
              <a:extLst>
                <a:ext uri="{FF2B5EF4-FFF2-40B4-BE49-F238E27FC236}">
                  <a16:creationId xmlns:a16="http://schemas.microsoft.com/office/drawing/2014/main" id="{5E1AC5B6-ADA6-2F60-5891-F0C3ED2168E1}"/>
                </a:ext>
              </a:extLst>
            </p:cNvPr>
            <p:cNvSpPr/>
            <p:nvPr/>
          </p:nvSpPr>
          <p:spPr>
            <a:xfrm>
              <a:off x="8744857" y="3705004"/>
              <a:ext cx="2296406" cy="427979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tIns="90000" bIns="90000" rtlCol="0" anchor="b" anchorCtr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微软雅黑"/>
                  <a:cs typeface="+mn-ea"/>
                  <a:sym typeface="+mn-lt"/>
                </a:rPr>
                <a:t>总结内容</a:t>
              </a:r>
              <a:endParaRPr kumimoji="1" lang="en-US" altLang="zh-CN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22" name="矩形 21">
              <a:extLst>
                <a:ext uri="{FF2B5EF4-FFF2-40B4-BE49-F238E27FC236}">
                  <a16:creationId xmlns:a16="http://schemas.microsoft.com/office/drawing/2014/main" id="{3F7C13B8-A2DE-C627-BA71-407D75D942B2}"/>
                </a:ext>
              </a:extLst>
            </p:cNvPr>
            <p:cNvSpPr/>
            <p:nvPr/>
          </p:nvSpPr>
          <p:spPr>
            <a:xfrm>
              <a:off x="8995105" y="4132982"/>
              <a:ext cx="1850874" cy="1159457"/>
            </a:xfrm>
            <a:prstGeom prst="rect">
              <a:avLst/>
            </a:prstGeom>
            <a:no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lIns="108000" tIns="108000" rIns="108000" bIns="108000" rtlCol="0" anchor="t" anchorCtr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zh-CN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/>
                  <a:ea typeface="微软雅黑"/>
                  <a:cs typeface="+mn-ea"/>
                  <a:sym typeface="+mn-lt"/>
                </a:rPr>
                <a:t>请在此处输入内容，请在此处输入内容，请在此处输入内容，请在此处输入内容。</a:t>
              </a:r>
              <a:endParaRPr kumimoji="1" lang="en-US" altLang="zh-CN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endParaRPr>
            </a:p>
          </p:txBody>
        </p:sp>
        <p:sp>
          <p:nvSpPr>
            <p:cNvPr id="23" name="矩形: 圆角 22">
              <a:extLst>
                <a:ext uri="{FF2B5EF4-FFF2-40B4-BE49-F238E27FC236}">
                  <a16:creationId xmlns:a16="http://schemas.microsoft.com/office/drawing/2014/main" id="{09DA18FD-4BBC-5989-5AA3-5233B82A2023}"/>
                </a:ext>
              </a:extLst>
            </p:cNvPr>
            <p:cNvSpPr/>
            <p:nvPr/>
          </p:nvSpPr>
          <p:spPr>
            <a:xfrm>
              <a:off x="8951861" y="2642955"/>
              <a:ext cx="1837408" cy="2991472"/>
            </a:xfrm>
            <a:prstGeom prst="roundRect">
              <a:avLst>
                <a:gd name="adj" fmla="val 7389"/>
              </a:avLst>
            </a:prstGeom>
            <a:noFill/>
            <a:ln w="22225" cap="flat" cmpd="sng" algn="ctr">
              <a:solidFill>
                <a:srgbClr val="BB711F"/>
              </a:solidFill>
              <a:prstDash val="solid"/>
              <a:miter lim="800000"/>
            </a:ln>
            <a:effectLst>
              <a:outerShdw blurRad="101600" sx="102000" sy="102000" algn="ctr" rotWithShape="0">
                <a:srgbClr val="4472C4">
                  <a:lumMod val="50000"/>
                  <a:alpha val="21000"/>
                </a:srgbClr>
              </a:outerShdw>
            </a:effectLst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ea typeface="思源黑体 CN Regular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097099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963C80D9-6DAC-9851-32AE-2FB07BA6D5B4}"/>
              </a:ext>
            </a:extLst>
          </p:cNvPr>
          <p:cNvSpPr txBox="1"/>
          <p:nvPr/>
        </p:nvSpPr>
        <p:spPr>
          <a:xfrm>
            <a:off x="1419726" y="997565"/>
            <a:ext cx="7267074" cy="48628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1000" b="0" i="0" u="none" strike="noStrike" kern="1200" cap="none" spc="0" normalizeH="0" baseline="0" noProof="0" dirty="0">
                <a:ln>
                  <a:gradFill>
                    <a:gsLst>
                      <a:gs pos="0">
                        <a:srgbClr val="D18534">
                          <a:lumMod val="20000"/>
                          <a:lumOff val="80000"/>
                          <a:alpha val="0"/>
                        </a:srgbClr>
                      </a:gs>
                      <a:gs pos="100000">
                        <a:srgbClr val="DACDBD">
                          <a:lumMod val="20000"/>
                          <a:lumOff val="80000"/>
                        </a:srgbClr>
                      </a:gs>
                    </a:gsLst>
                    <a:lin ang="5400000" scaled="1"/>
                  </a:gradFill>
                </a:ln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reflection blurRad="12700" stA="39000" endPos="50000" dist="38100" dir="5400000" sy="-100000" algn="bl" rotWithShape="0"/>
                </a:effectLst>
                <a:uLnTx/>
                <a:uFillTx/>
                <a:latin typeface="思源宋体 CN Heavy"/>
                <a:ea typeface="+mj-ea"/>
                <a:cs typeface="+mn-cs"/>
              </a:rPr>
              <a:t>叁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898CC85F-8E51-B200-62D0-07150A564BD3}"/>
              </a:ext>
            </a:extLst>
          </p:cNvPr>
          <p:cNvSpPr txBox="1"/>
          <p:nvPr/>
        </p:nvSpPr>
        <p:spPr>
          <a:xfrm>
            <a:off x="6545179" y="2243811"/>
            <a:ext cx="406667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4000" dirty="0">
                <a:latin typeface="隶书" panose="02010509060101010101" pitchFamily="49" charset="-122"/>
                <a:ea typeface="隶书" panose="02010509060101010101" pitchFamily="49" charset="-122"/>
              </a:rPr>
              <a:t>第三章章节标题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3A96154B-0D92-8D56-985F-4E28754A56B3}"/>
              </a:ext>
            </a:extLst>
          </p:cNvPr>
          <p:cNvSpPr txBox="1"/>
          <p:nvPr/>
        </p:nvSpPr>
        <p:spPr>
          <a:xfrm>
            <a:off x="6545179" y="3028890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4E496589-9A27-6492-4E0D-DD06A84CBB3E}"/>
              </a:ext>
            </a:extLst>
          </p:cNvPr>
          <p:cNvSpPr txBox="1"/>
          <p:nvPr/>
        </p:nvSpPr>
        <p:spPr>
          <a:xfrm>
            <a:off x="6545179" y="3385877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86587F69-C409-81DE-87FE-CC48148A06C5}"/>
              </a:ext>
            </a:extLst>
          </p:cNvPr>
          <p:cNvSpPr txBox="1"/>
          <p:nvPr/>
        </p:nvSpPr>
        <p:spPr>
          <a:xfrm>
            <a:off x="6545179" y="3797833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</p:spTree>
    <p:extLst>
      <p:ext uri="{BB962C8B-B14F-4D97-AF65-F5344CB8AC3E}">
        <p14:creationId xmlns:p14="http://schemas.microsoft.com/office/powerpoint/2010/main" val="29668713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缺角矩形 108">
            <a:extLst>
              <a:ext uri="{FF2B5EF4-FFF2-40B4-BE49-F238E27FC236}">
                <a16:creationId xmlns:a16="http://schemas.microsoft.com/office/drawing/2014/main" id="{BBC7362A-D6C0-1140-5852-F4F0DFB0D502}"/>
              </a:ext>
            </a:extLst>
          </p:cNvPr>
          <p:cNvSpPr/>
          <p:nvPr/>
        </p:nvSpPr>
        <p:spPr>
          <a:xfrm>
            <a:off x="3102948" y="1391988"/>
            <a:ext cx="1758051" cy="5355818"/>
          </a:xfrm>
          <a:prstGeom prst="plaque">
            <a:avLst>
              <a:gd name="adj" fmla="val 5109"/>
            </a:avLst>
          </a:prstGeom>
          <a:gradFill>
            <a:gsLst>
              <a:gs pos="100000">
                <a:srgbClr val="DACDBD">
                  <a:lumMod val="20000"/>
                  <a:lumOff val="80000"/>
                  <a:alpha val="52000"/>
                </a:srgbClr>
              </a:gs>
              <a:gs pos="0">
                <a:sysClr val="window" lastClr="FFFFFF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10" name="缺角矩形 109">
            <a:extLst>
              <a:ext uri="{FF2B5EF4-FFF2-40B4-BE49-F238E27FC236}">
                <a16:creationId xmlns:a16="http://schemas.microsoft.com/office/drawing/2014/main" id="{ED81685D-9F86-CFEB-CE8E-8E0297BD02EE}"/>
              </a:ext>
            </a:extLst>
          </p:cNvPr>
          <p:cNvSpPr/>
          <p:nvPr/>
        </p:nvSpPr>
        <p:spPr>
          <a:xfrm>
            <a:off x="5216974" y="1391988"/>
            <a:ext cx="1758051" cy="5355817"/>
          </a:xfrm>
          <a:prstGeom prst="plaque">
            <a:avLst>
              <a:gd name="adj" fmla="val 5109"/>
            </a:avLst>
          </a:prstGeom>
          <a:gradFill>
            <a:gsLst>
              <a:gs pos="100000">
                <a:srgbClr val="DACDBD">
                  <a:lumMod val="20000"/>
                  <a:lumOff val="80000"/>
                  <a:alpha val="52000"/>
                </a:srgbClr>
              </a:gs>
              <a:gs pos="0">
                <a:sysClr val="window" lastClr="FFFFFF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11" name="缺角矩形 110">
            <a:extLst>
              <a:ext uri="{FF2B5EF4-FFF2-40B4-BE49-F238E27FC236}">
                <a16:creationId xmlns:a16="http://schemas.microsoft.com/office/drawing/2014/main" id="{071048CF-CFC3-437D-D314-187AD351541D}"/>
              </a:ext>
            </a:extLst>
          </p:cNvPr>
          <p:cNvSpPr/>
          <p:nvPr/>
        </p:nvSpPr>
        <p:spPr>
          <a:xfrm>
            <a:off x="7331000" y="1391990"/>
            <a:ext cx="1758051" cy="5355816"/>
          </a:xfrm>
          <a:prstGeom prst="plaque">
            <a:avLst>
              <a:gd name="adj" fmla="val 5109"/>
            </a:avLst>
          </a:prstGeom>
          <a:gradFill>
            <a:gsLst>
              <a:gs pos="100000">
                <a:srgbClr val="DACDBD">
                  <a:lumMod val="20000"/>
                  <a:lumOff val="80000"/>
                  <a:alpha val="52000"/>
                </a:srgbClr>
              </a:gs>
              <a:gs pos="0">
                <a:sysClr val="window" lastClr="FFFFFF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12" name="缺角矩形 111">
            <a:extLst>
              <a:ext uri="{FF2B5EF4-FFF2-40B4-BE49-F238E27FC236}">
                <a16:creationId xmlns:a16="http://schemas.microsoft.com/office/drawing/2014/main" id="{BCCF0D72-BE06-2942-34F2-BF5C32CFE794}"/>
              </a:ext>
            </a:extLst>
          </p:cNvPr>
          <p:cNvSpPr/>
          <p:nvPr/>
        </p:nvSpPr>
        <p:spPr>
          <a:xfrm>
            <a:off x="9445027" y="1391990"/>
            <a:ext cx="1758051" cy="5355816"/>
          </a:xfrm>
          <a:prstGeom prst="plaque">
            <a:avLst>
              <a:gd name="adj" fmla="val 5109"/>
            </a:avLst>
          </a:prstGeom>
          <a:gradFill>
            <a:gsLst>
              <a:gs pos="100000">
                <a:srgbClr val="DACDBD">
                  <a:lumMod val="20000"/>
                  <a:lumOff val="80000"/>
                  <a:alpha val="52000"/>
                </a:srgbClr>
              </a:gs>
              <a:gs pos="0">
                <a:sysClr val="window" lastClr="FFFFFF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sp>
        <p:nvSpPr>
          <p:cNvPr id="113" name="缺角矩形 112">
            <a:extLst>
              <a:ext uri="{FF2B5EF4-FFF2-40B4-BE49-F238E27FC236}">
                <a16:creationId xmlns:a16="http://schemas.microsoft.com/office/drawing/2014/main" id="{04BE3A84-AA5F-AA71-42F7-5A232AD9174E}"/>
              </a:ext>
            </a:extLst>
          </p:cNvPr>
          <p:cNvSpPr/>
          <p:nvPr/>
        </p:nvSpPr>
        <p:spPr>
          <a:xfrm>
            <a:off x="988922" y="1391988"/>
            <a:ext cx="1758051" cy="5355818"/>
          </a:xfrm>
          <a:prstGeom prst="plaque">
            <a:avLst>
              <a:gd name="adj" fmla="val 5109"/>
            </a:avLst>
          </a:prstGeom>
          <a:gradFill>
            <a:gsLst>
              <a:gs pos="100000">
                <a:srgbClr val="DACDBD">
                  <a:lumMod val="20000"/>
                  <a:lumOff val="80000"/>
                  <a:alpha val="52000"/>
                </a:srgbClr>
              </a:gs>
              <a:gs pos="0">
                <a:sysClr val="window" lastClr="FFFFFF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  <p:grpSp>
        <p:nvGrpSpPr>
          <p:cNvPr id="114" name="组合 113">
            <a:extLst>
              <a:ext uri="{FF2B5EF4-FFF2-40B4-BE49-F238E27FC236}">
                <a16:creationId xmlns:a16="http://schemas.microsoft.com/office/drawing/2014/main" id="{405684B0-B2C7-4864-F482-27E32223C889}"/>
              </a:ext>
            </a:extLst>
          </p:cNvPr>
          <p:cNvGrpSpPr/>
          <p:nvPr/>
        </p:nvGrpSpPr>
        <p:grpSpPr>
          <a:xfrm>
            <a:off x="1236122" y="1813326"/>
            <a:ext cx="1263650" cy="4868712"/>
            <a:chOff x="3898900" y="1674966"/>
            <a:chExt cx="1263650" cy="4868712"/>
          </a:xfrm>
        </p:grpSpPr>
        <p:sp>
          <p:nvSpPr>
            <p:cNvPr id="115" name="任意多边形: 形状 114">
              <a:extLst>
                <a:ext uri="{FF2B5EF4-FFF2-40B4-BE49-F238E27FC236}">
                  <a16:creationId xmlns:a16="http://schemas.microsoft.com/office/drawing/2014/main" id="{11345DF4-BECE-49B6-6559-A6053CE1E3FB}"/>
                </a:ext>
              </a:extLst>
            </p:cNvPr>
            <p:cNvSpPr/>
            <p:nvPr/>
          </p:nvSpPr>
          <p:spPr>
            <a:xfrm>
              <a:off x="3898900" y="1746251"/>
              <a:ext cx="1263650" cy="3581399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DACDBD">
                    <a:lumMod val="40000"/>
                    <a:lumOff val="60000"/>
                  </a:srgbClr>
                </a:gs>
                <a:gs pos="19000">
                  <a:srgbClr val="DACDBD">
                    <a:lumMod val="10000"/>
                    <a:lumOff val="90000"/>
                  </a:srgbClr>
                </a:gs>
              </a:gsLst>
              <a:lin ang="2700000" scaled="1"/>
              <a:tileRect/>
            </a:gradFill>
            <a:ln w="12700" cap="flat" cmpd="sng" algn="ctr">
              <a:solidFill>
                <a:srgbClr val="DACDBD">
                  <a:alpha val="80000"/>
                </a:srgbClr>
              </a:solidFill>
              <a:prstDash val="solid"/>
              <a:miter lim="800000"/>
            </a:ln>
            <a:effectLst>
              <a:outerShdw blurRad="381000" dist="279400" dir="5400000" sx="96000" sy="96000" algn="t" rotWithShape="0">
                <a:srgbClr val="DACDBD">
                  <a:lumMod val="50000"/>
                  <a:alpha val="30000"/>
                </a:srgbClr>
              </a:outerShdw>
            </a:effectLst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gradFill flip="none" rotWithShape="1">
                  <a:gsLst>
                    <a:gs pos="0">
                      <a:srgbClr val="1B4F3E">
                        <a:lumMod val="82000"/>
                        <a:lumOff val="18000"/>
                      </a:srgbClr>
                    </a:gs>
                    <a:gs pos="100000">
                      <a:srgbClr val="1B4F3E"/>
                    </a:gs>
                  </a:gsLst>
                  <a:lin ang="2700000" scaled="1"/>
                  <a:tileRect/>
                </a:gradFill>
                <a:effectLst/>
                <a:uLnTx/>
                <a:uFillTx/>
                <a:latin typeface="思源宋体 CN Heavy"/>
                <a:ea typeface="+mj-ea"/>
                <a:cs typeface="+mn-cs"/>
              </a:endParaRPr>
            </a:p>
          </p:txBody>
        </p:sp>
        <p:sp>
          <p:nvSpPr>
            <p:cNvPr id="116" name="任意多边形: 形状 115">
              <a:extLst>
                <a:ext uri="{FF2B5EF4-FFF2-40B4-BE49-F238E27FC236}">
                  <a16:creationId xmlns:a16="http://schemas.microsoft.com/office/drawing/2014/main" id="{D2F7BE79-74D9-0DBA-4434-FACC2FFC3A56}"/>
                </a:ext>
              </a:extLst>
            </p:cNvPr>
            <p:cNvSpPr/>
            <p:nvPr/>
          </p:nvSpPr>
          <p:spPr>
            <a:xfrm>
              <a:off x="3956831" y="1808163"/>
              <a:ext cx="1147788" cy="3457576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noFill/>
            <a:ln w="9525" cap="flat" cmpd="sng" algn="ctr">
              <a:solidFill>
                <a:srgbClr val="DACDBD">
                  <a:lumMod val="75000"/>
                  <a:alpha val="17000"/>
                </a:srgbClr>
              </a:solidFill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17" name="矩形: 圆角 116">
              <a:extLst>
                <a:ext uri="{FF2B5EF4-FFF2-40B4-BE49-F238E27FC236}">
                  <a16:creationId xmlns:a16="http://schemas.microsoft.com/office/drawing/2014/main" id="{34E2A205-FDB5-CD83-6032-7ECF44B85BE7}"/>
                </a:ext>
              </a:extLst>
            </p:cNvPr>
            <p:cNvSpPr/>
            <p:nvPr/>
          </p:nvSpPr>
          <p:spPr>
            <a:xfrm rot="2700000">
              <a:off x="4458762" y="5316475"/>
              <a:ext cx="143926" cy="143926"/>
            </a:xfrm>
            <a:prstGeom prst="roundRect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18" name="矩形: 圆角 117">
              <a:extLst>
                <a:ext uri="{FF2B5EF4-FFF2-40B4-BE49-F238E27FC236}">
                  <a16:creationId xmlns:a16="http://schemas.microsoft.com/office/drawing/2014/main" id="{31DCB74D-19E3-F324-E1C1-B4212BA14C6D}"/>
                </a:ext>
              </a:extLst>
            </p:cNvPr>
            <p:cNvSpPr/>
            <p:nvPr/>
          </p:nvSpPr>
          <p:spPr>
            <a:xfrm rot="2700000">
              <a:off x="4489209" y="5469622"/>
              <a:ext cx="83032" cy="83032"/>
            </a:xfrm>
            <a:prstGeom prst="roundRect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19" name="任意多边形: 形状 118">
              <a:extLst>
                <a:ext uri="{FF2B5EF4-FFF2-40B4-BE49-F238E27FC236}">
                  <a16:creationId xmlns:a16="http://schemas.microsoft.com/office/drawing/2014/main" id="{FD269212-8976-A7D5-36F4-8FFD63B7D859}"/>
                </a:ext>
              </a:extLst>
            </p:cNvPr>
            <p:cNvSpPr/>
            <p:nvPr/>
          </p:nvSpPr>
          <p:spPr>
            <a:xfrm>
              <a:off x="4236935" y="5490210"/>
              <a:ext cx="433679" cy="1053468"/>
            </a:xfrm>
            <a:custGeom>
              <a:avLst/>
              <a:gdLst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30242"/>
                <a:gd name="connsiteX1" fmla="*/ 190500 w 433679"/>
                <a:gd name="connsiteY1" fmla="*/ 553992 h 1030242"/>
                <a:gd name="connsiteX2" fmla="*/ 0 w 433679"/>
                <a:gd name="connsiteY2" fmla="*/ 973092 h 1030242"/>
                <a:gd name="connsiteX3" fmla="*/ 171450 w 433679"/>
                <a:gd name="connsiteY3" fmla="*/ 930229 h 1030242"/>
                <a:gd name="connsiteX4" fmla="*/ 304800 w 433679"/>
                <a:gd name="connsiteY4" fmla="*/ 1030242 h 1030242"/>
                <a:gd name="connsiteX5" fmla="*/ 433388 w 433679"/>
                <a:gd name="connsiteY5" fmla="*/ 525417 h 1030242"/>
                <a:gd name="connsiteX6" fmla="*/ 338138 w 433679"/>
                <a:gd name="connsiteY6" fmla="*/ 111079 h 1030242"/>
                <a:gd name="connsiteX7" fmla="*/ 271463 w 433679"/>
                <a:gd name="connsiteY7" fmla="*/ 30117 h 103024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388"/>
                <a:gd name="connsiteY0" fmla="*/ 34293 h 1053468"/>
                <a:gd name="connsiteX1" fmla="*/ 200025 w 433388"/>
                <a:gd name="connsiteY1" fmla="*/ 558168 h 1053468"/>
                <a:gd name="connsiteX2" fmla="*/ 0 w 433388"/>
                <a:gd name="connsiteY2" fmla="*/ 977268 h 1053468"/>
                <a:gd name="connsiteX3" fmla="*/ 171450 w 433388"/>
                <a:gd name="connsiteY3" fmla="*/ 934405 h 1053468"/>
                <a:gd name="connsiteX4" fmla="*/ 302419 w 433388"/>
                <a:gd name="connsiteY4" fmla="*/ 1053468 h 1053468"/>
                <a:gd name="connsiteX5" fmla="*/ 433388 w 433388"/>
                <a:gd name="connsiteY5" fmla="*/ 529593 h 1053468"/>
                <a:gd name="connsiteX6" fmla="*/ 338138 w 433388"/>
                <a:gd name="connsiteY6" fmla="*/ 115255 h 1053468"/>
                <a:gd name="connsiteX7" fmla="*/ 271463 w 433388"/>
                <a:gd name="connsiteY7" fmla="*/ 34293 h 1053468"/>
                <a:gd name="connsiteX0" fmla="*/ 271463 w 433945"/>
                <a:gd name="connsiteY0" fmla="*/ 34293 h 1053468"/>
                <a:gd name="connsiteX1" fmla="*/ 200025 w 433945"/>
                <a:gd name="connsiteY1" fmla="*/ 558168 h 1053468"/>
                <a:gd name="connsiteX2" fmla="*/ 0 w 433945"/>
                <a:gd name="connsiteY2" fmla="*/ 977268 h 1053468"/>
                <a:gd name="connsiteX3" fmla="*/ 171450 w 433945"/>
                <a:gd name="connsiteY3" fmla="*/ 934405 h 1053468"/>
                <a:gd name="connsiteX4" fmla="*/ 302419 w 433945"/>
                <a:gd name="connsiteY4" fmla="*/ 1053468 h 1053468"/>
                <a:gd name="connsiteX5" fmla="*/ 433388 w 433945"/>
                <a:gd name="connsiteY5" fmla="*/ 529593 h 1053468"/>
                <a:gd name="connsiteX6" fmla="*/ 338138 w 433945"/>
                <a:gd name="connsiteY6" fmla="*/ 115255 h 1053468"/>
                <a:gd name="connsiteX7" fmla="*/ 271463 w 433945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3679" h="1053468">
                  <a:moveTo>
                    <a:pt x="271463" y="34293"/>
                  </a:moveTo>
                  <a:cubicBezTo>
                    <a:pt x="265113" y="117637"/>
                    <a:pt x="240507" y="415294"/>
                    <a:pt x="200025" y="558168"/>
                  </a:cubicBezTo>
                  <a:cubicBezTo>
                    <a:pt x="147280" y="744322"/>
                    <a:pt x="93662" y="845506"/>
                    <a:pt x="0" y="977268"/>
                  </a:cubicBezTo>
                  <a:cubicBezTo>
                    <a:pt x="115888" y="942343"/>
                    <a:pt x="121047" y="931229"/>
                    <a:pt x="171450" y="934405"/>
                  </a:cubicBezTo>
                  <a:cubicBezTo>
                    <a:pt x="221853" y="937581"/>
                    <a:pt x="246857" y="997112"/>
                    <a:pt x="302419" y="1053468"/>
                  </a:cubicBezTo>
                  <a:cubicBezTo>
                    <a:pt x="346075" y="985999"/>
                    <a:pt x="427833" y="763749"/>
                    <a:pt x="433388" y="529593"/>
                  </a:cubicBezTo>
                  <a:cubicBezTo>
                    <a:pt x="438943" y="295437"/>
                    <a:pt x="363538" y="194630"/>
                    <a:pt x="338138" y="115255"/>
                  </a:cubicBezTo>
                  <a:cubicBezTo>
                    <a:pt x="312738" y="35880"/>
                    <a:pt x="277813" y="-49051"/>
                    <a:pt x="271463" y="34293"/>
                  </a:cubicBezTo>
                  <a:close/>
                </a:path>
              </a:pathLst>
            </a:custGeom>
            <a:gradFill flip="none" rotWithShape="1">
              <a:gsLst>
                <a:gs pos="6000">
                  <a:srgbClr val="DACDBD"/>
                </a:gs>
                <a:gs pos="100000">
                  <a:srgbClr val="DACDBD">
                    <a:lumMod val="20000"/>
                    <a:lumOff val="80000"/>
                  </a:srgb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grpSp>
          <p:nvGrpSpPr>
            <p:cNvPr id="120" name="组合 119">
              <a:extLst>
                <a:ext uri="{FF2B5EF4-FFF2-40B4-BE49-F238E27FC236}">
                  <a16:creationId xmlns:a16="http://schemas.microsoft.com/office/drawing/2014/main" id="{BBB5EFA7-D840-262A-6FF5-66CF67586AD0}"/>
                </a:ext>
              </a:extLst>
            </p:cNvPr>
            <p:cNvGrpSpPr>
              <a:grpSpLocks/>
            </p:cNvGrpSpPr>
            <p:nvPr/>
          </p:nvGrpSpPr>
          <p:grpSpPr>
            <a:xfrm>
              <a:off x="4031588" y="2070748"/>
              <a:ext cx="998274" cy="998274"/>
              <a:chOff x="831549" y="1759059"/>
              <a:chExt cx="1362254" cy="1362254"/>
            </a:xfrm>
          </p:grpSpPr>
          <p:sp>
            <p:nvSpPr>
              <p:cNvPr id="123" name="椭圆 122">
                <a:extLst>
                  <a:ext uri="{FF2B5EF4-FFF2-40B4-BE49-F238E27FC236}">
                    <a16:creationId xmlns:a16="http://schemas.microsoft.com/office/drawing/2014/main" id="{0A831925-043A-4CA8-A047-DE0F7E3C2D9D}"/>
                  </a:ext>
                </a:extLst>
              </p:cNvPr>
              <p:cNvSpPr/>
              <p:nvPr/>
            </p:nvSpPr>
            <p:spPr>
              <a:xfrm rot="60000">
                <a:off x="831551" y="1759061"/>
                <a:ext cx="1362251" cy="1362251"/>
              </a:xfrm>
              <a:prstGeom prst="ellipse">
                <a:avLst/>
              </a:prstGeom>
              <a:solidFill>
                <a:srgbClr val="BB711F"/>
              </a:solidFill>
              <a:ln w="12700" cap="flat" cmpd="sng" algn="ctr">
                <a:noFill/>
                <a:prstDash val="solid"/>
                <a:miter lim="800000"/>
              </a:ln>
              <a:effectLst>
                <a:outerShdw blurRad="381000" dist="165100" dir="2700000" sx="98000" sy="98000" algn="tl" rotWithShape="0">
                  <a:srgbClr val="1B4F3E">
                    <a:lumMod val="75000"/>
                    <a:alpha val="28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Regular"/>
                  <a:cs typeface="+mn-cs"/>
                </a:endParaRPr>
              </a:p>
            </p:txBody>
          </p:sp>
          <p:pic>
            <p:nvPicPr>
              <p:cNvPr id="124" name="图片 123" descr="查看图片">
                <a:extLst>
                  <a:ext uri="{FF2B5EF4-FFF2-40B4-BE49-F238E27FC236}">
                    <a16:creationId xmlns:a16="http://schemas.microsoft.com/office/drawing/2014/main" id="{4943A9CC-0D55-92D8-3E96-1BF5326DBD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rgbClr val="DACDBD">
                    <a:shade val="45000"/>
                    <a:satMod val="135000"/>
                  </a:srgbClr>
                  <a:prstClr val="white"/>
                </a:duotone>
                <a:alphaModFix amt="28000"/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772" t="2772" r="2772" b="2772"/>
              <a:stretch>
                <a:fillRect/>
              </a:stretch>
            </p:blipFill>
            <p:spPr bwMode="auto">
              <a:xfrm>
                <a:off x="831549" y="1759059"/>
                <a:ext cx="1362254" cy="1362254"/>
              </a:xfrm>
              <a:custGeom>
                <a:avLst/>
                <a:gdLst>
                  <a:gd name="connsiteX0" fmla="*/ 590552 w 1181103"/>
                  <a:gd name="connsiteY0" fmla="*/ 187054 h 1181103"/>
                  <a:gd name="connsiteX1" fmla="*/ 187054 w 1181103"/>
                  <a:gd name="connsiteY1" fmla="*/ 590552 h 1181103"/>
                  <a:gd name="connsiteX2" fmla="*/ 590552 w 1181103"/>
                  <a:gd name="connsiteY2" fmla="*/ 994050 h 1181103"/>
                  <a:gd name="connsiteX3" fmla="*/ 994050 w 1181103"/>
                  <a:gd name="connsiteY3" fmla="*/ 590552 h 1181103"/>
                  <a:gd name="connsiteX4" fmla="*/ 590552 w 1181103"/>
                  <a:gd name="connsiteY4" fmla="*/ 187054 h 1181103"/>
                  <a:gd name="connsiteX5" fmla="*/ 600859 w 1181103"/>
                  <a:gd name="connsiteY5" fmla="*/ 92 h 1181103"/>
                  <a:gd name="connsiteX6" fmla="*/ 1181012 w 1181103"/>
                  <a:gd name="connsiteY6" fmla="*/ 600859 h 1181103"/>
                  <a:gd name="connsiteX7" fmla="*/ 580246 w 1181103"/>
                  <a:gd name="connsiteY7" fmla="*/ 1181012 h 1181103"/>
                  <a:gd name="connsiteX8" fmla="*/ 92 w 1181103"/>
                  <a:gd name="connsiteY8" fmla="*/ 580246 h 1181103"/>
                  <a:gd name="connsiteX9" fmla="*/ 600859 w 1181103"/>
                  <a:gd name="connsiteY9" fmla="*/ 92 h 118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1103" h="1181103">
                    <a:moveTo>
                      <a:pt x="590552" y="187054"/>
                    </a:moveTo>
                    <a:cubicBezTo>
                      <a:pt x="367706" y="187054"/>
                      <a:pt x="187054" y="367706"/>
                      <a:pt x="187054" y="590552"/>
                    </a:cubicBezTo>
                    <a:cubicBezTo>
                      <a:pt x="187054" y="813398"/>
                      <a:pt x="367706" y="994050"/>
                      <a:pt x="590552" y="994050"/>
                    </a:cubicBezTo>
                    <a:cubicBezTo>
                      <a:pt x="813398" y="994050"/>
                      <a:pt x="994050" y="813398"/>
                      <a:pt x="994050" y="590552"/>
                    </a:cubicBezTo>
                    <a:cubicBezTo>
                      <a:pt x="994050" y="367706"/>
                      <a:pt x="813398" y="187054"/>
                      <a:pt x="590552" y="187054"/>
                    </a:cubicBezTo>
                    <a:close/>
                    <a:moveTo>
                      <a:pt x="600859" y="92"/>
                    </a:moveTo>
                    <a:cubicBezTo>
                      <a:pt x="926961" y="5784"/>
                      <a:pt x="1186704" y="274756"/>
                      <a:pt x="1181012" y="600859"/>
                    </a:cubicBezTo>
                    <a:cubicBezTo>
                      <a:pt x="1175320" y="926961"/>
                      <a:pt x="906348" y="1186704"/>
                      <a:pt x="580246" y="1181012"/>
                    </a:cubicBezTo>
                    <a:cubicBezTo>
                      <a:pt x="254143" y="1175320"/>
                      <a:pt x="-5600" y="906348"/>
                      <a:pt x="92" y="580246"/>
                    </a:cubicBezTo>
                    <a:cubicBezTo>
                      <a:pt x="5784" y="254143"/>
                      <a:pt x="274756" y="-5600"/>
                      <a:pt x="600859" y="92"/>
                    </a:cubicBezTo>
                    <a:close/>
                  </a:path>
                </a:pathLst>
              </a:cu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21" name="矩形: 圆角 120">
              <a:extLst>
                <a:ext uri="{FF2B5EF4-FFF2-40B4-BE49-F238E27FC236}">
                  <a16:creationId xmlns:a16="http://schemas.microsoft.com/office/drawing/2014/main" id="{CF86D00A-8B1A-4B50-FD9E-8E700ABDD574}"/>
                </a:ext>
              </a:extLst>
            </p:cNvPr>
            <p:cNvSpPr/>
            <p:nvPr/>
          </p:nvSpPr>
          <p:spPr>
            <a:xfrm rot="2700000">
              <a:off x="4459442" y="1674966"/>
              <a:ext cx="142566" cy="142566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solidFill>
                <a:srgbClr val="DACD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22" name="矩形: 圆角 121">
              <a:extLst>
                <a:ext uri="{FF2B5EF4-FFF2-40B4-BE49-F238E27FC236}">
                  <a16:creationId xmlns:a16="http://schemas.microsoft.com/office/drawing/2014/main" id="{D14BCAF8-753B-DBD1-EF57-C5F167E4FBBF}"/>
                </a:ext>
              </a:extLst>
            </p:cNvPr>
            <p:cNvSpPr/>
            <p:nvPr/>
          </p:nvSpPr>
          <p:spPr>
            <a:xfrm rot="2700000">
              <a:off x="4457194" y="5254118"/>
              <a:ext cx="147062" cy="147062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grpSp>
        <p:nvGrpSpPr>
          <p:cNvPr id="125" name="组合 124">
            <a:extLst>
              <a:ext uri="{FF2B5EF4-FFF2-40B4-BE49-F238E27FC236}">
                <a16:creationId xmlns:a16="http://schemas.microsoft.com/office/drawing/2014/main" id="{DC8E4D2B-0293-F4AF-2E52-CCDB2F7FF2E7}"/>
              </a:ext>
            </a:extLst>
          </p:cNvPr>
          <p:cNvGrpSpPr/>
          <p:nvPr/>
        </p:nvGrpSpPr>
        <p:grpSpPr>
          <a:xfrm>
            <a:off x="3350148" y="1813326"/>
            <a:ext cx="1263650" cy="4868712"/>
            <a:chOff x="3898900" y="1674966"/>
            <a:chExt cx="1263650" cy="4868712"/>
          </a:xfrm>
        </p:grpSpPr>
        <p:sp>
          <p:nvSpPr>
            <p:cNvPr id="126" name="任意多边形: 形状 125">
              <a:extLst>
                <a:ext uri="{FF2B5EF4-FFF2-40B4-BE49-F238E27FC236}">
                  <a16:creationId xmlns:a16="http://schemas.microsoft.com/office/drawing/2014/main" id="{E682F939-D146-6BDA-C436-5F0D5350E0B3}"/>
                </a:ext>
              </a:extLst>
            </p:cNvPr>
            <p:cNvSpPr/>
            <p:nvPr/>
          </p:nvSpPr>
          <p:spPr>
            <a:xfrm>
              <a:off x="3898900" y="1746251"/>
              <a:ext cx="1263650" cy="3581399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DACDBD">
                    <a:lumMod val="40000"/>
                    <a:lumOff val="60000"/>
                  </a:srgbClr>
                </a:gs>
                <a:gs pos="19000">
                  <a:srgbClr val="DACDBD">
                    <a:lumMod val="10000"/>
                    <a:lumOff val="90000"/>
                  </a:srgbClr>
                </a:gs>
              </a:gsLst>
              <a:lin ang="2700000" scaled="1"/>
              <a:tileRect/>
            </a:gradFill>
            <a:ln w="12700" cap="flat" cmpd="sng" algn="ctr">
              <a:solidFill>
                <a:srgbClr val="DACDBD">
                  <a:alpha val="80000"/>
                </a:srgbClr>
              </a:solidFill>
              <a:prstDash val="solid"/>
              <a:miter lim="800000"/>
            </a:ln>
            <a:effectLst>
              <a:outerShdw blurRad="381000" dist="279400" dir="5400000" sx="96000" sy="96000" algn="t" rotWithShape="0">
                <a:srgbClr val="DACDBD">
                  <a:lumMod val="50000"/>
                  <a:alpha val="30000"/>
                </a:srgbClr>
              </a:outerShdw>
            </a:effectLst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gradFill flip="none" rotWithShape="1">
                  <a:gsLst>
                    <a:gs pos="0">
                      <a:srgbClr val="1B4F3E">
                        <a:lumMod val="82000"/>
                        <a:lumOff val="18000"/>
                      </a:srgbClr>
                    </a:gs>
                    <a:gs pos="100000">
                      <a:srgbClr val="1B4F3E"/>
                    </a:gs>
                  </a:gsLst>
                  <a:lin ang="2700000" scaled="1"/>
                  <a:tileRect/>
                </a:gradFill>
                <a:effectLst/>
                <a:uLnTx/>
                <a:uFillTx/>
                <a:latin typeface="思源宋体 CN Heavy"/>
                <a:ea typeface="+mj-ea"/>
                <a:cs typeface="+mn-cs"/>
              </a:endParaRPr>
            </a:p>
          </p:txBody>
        </p:sp>
        <p:sp>
          <p:nvSpPr>
            <p:cNvPr id="127" name="任意多边形: 形状 126">
              <a:extLst>
                <a:ext uri="{FF2B5EF4-FFF2-40B4-BE49-F238E27FC236}">
                  <a16:creationId xmlns:a16="http://schemas.microsoft.com/office/drawing/2014/main" id="{9784C6DC-8955-D8D9-3573-23FE2F7ECED5}"/>
                </a:ext>
              </a:extLst>
            </p:cNvPr>
            <p:cNvSpPr/>
            <p:nvPr/>
          </p:nvSpPr>
          <p:spPr>
            <a:xfrm>
              <a:off x="3956831" y="1808163"/>
              <a:ext cx="1147788" cy="3457576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noFill/>
            <a:ln w="9525" cap="flat" cmpd="sng" algn="ctr">
              <a:solidFill>
                <a:srgbClr val="DACDBD">
                  <a:lumMod val="75000"/>
                  <a:alpha val="17000"/>
                </a:srgbClr>
              </a:solidFill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28" name="矩形: 圆角 127">
              <a:extLst>
                <a:ext uri="{FF2B5EF4-FFF2-40B4-BE49-F238E27FC236}">
                  <a16:creationId xmlns:a16="http://schemas.microsoft.com/office/drawing/2014/main" id="{D53FDA41-F3C2-6011-B85E-4EACFF9C46C2}"/>
                </a:ext>
              </a:extLst>
            </p:cNvPr>
            <p:cNvSpPr/>
            <p:nvPr/>
          </p:nvSpPr>
          <p:spPr>
            <a:xfrm rot="2700000">
              <a:off x="4458762" y="5316475"/>
              <a:ext cx="143926" cy="143926"/>
            </a:xfrm>
            <a:prstGeom prst="roundRect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29" name="矩形: 圆角 128">
              <a:extLst>
                <a:ext uri="{FF2B5EF4-FFF2-40B4-BE49-F238E27FC236}">
                  <a16:creationId xmlns:a16="http://schemas.microsoft.com/office/drawing/2014/main" id="{DEA7A6C5-E426-C177-552E-DDAA6055F0E0}"/>
                </a:ext>
              </a:extLst>
            </p:cNvPr>
            <p:cNvSpPr/>
            <p:nvPr/>
          </p:nvSpPr>
          <p:spPr>
            <a:xfrm rot="2700000">
              <a:off x="4489209" y="5469622"/>
              <a:ext cx="83032" cy="83032"/>
            </a:xfrm>
            <a:prstGeom prst="roundRect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30" name="任意多边形: 形状 129">
              <a:extLst>
                <a:ext uri="{FF2B5EF4-FFF2-40B4-BE49-F238E27FC236}">
                  <a16:creationId xmlns:a16="http://schemas.microsoft.com/office/drawing/2014/main" id="{7D252B4A-F369-40E4-2C7A-27EE23C04FCC}"/>
                </a:ext>
              </a:extLst>
            </p:cNvPr>
            <p:cNvSpPr/>
            <p:nvPr/>
          </p:nvSpPr>
          <p:spPr>
            <a:xfrm>
              <a:off x="4236935" y="5490210"/>
              <a:ext cx="433679" cy="1053468"/>
            </a:xfrm>
            <a:custGeom>
              <a:avLst/>
              <a:gdLst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30242"/>
                <a:gd name="connsiteX1" fmla="*/ 190500 w 433679"/>
                <a:gd name="connsiteY1" fmla="*/ 553992 h 1030242"/>
                <a:gd name="connsiteX2" fmla="*/ 0 w 433679"/>
                <a:gd name="connsiteY2" fmla="*/ 973092 h 1030242"/>
                <a:gd name="connsiteX3" fmla="*/ 171450 w 433679"/>
                <a:gd name="connsiteY3" fmla="*/ 930229 h 1030242"/>
                <a:gd name="connsiteX4" fmla="*/ 304800 w 433679"/>
                <a:gd name="connsiteY4" fmla="*/ 1030242 h 1030242"/>
                <a:gd name="connsiteX5" fmla="*/ 433388 w 433679"/>
                <a:gd name="connsiteY5" fmla="*/ 525417 h 1030242"/>
                <a:gd name="connsiteX6" fmla="*/ 338138 w 433679"/>
                <a:gd name="connsiteY6" fmla="*/ 111079 h 1030242"/>
                <a:gd name="connsiteX7" fmla="*/ 271463 w 433679"/>
                <a:gd name="connsiteY7" fmla="*/ 30117 h 103024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388"/>
                <a:gd name="connsiteY0" fmla="*/ 34293 h 1053468"/>
                <a:gd name="connsiteX1" fmla="*/ 200025 w 433388"/>
                <a:gd name="connsiteY1" fmla="*/ 558168 h 1053468"/>
                <a:gd name="connsiteX2" fmla="*/ 0 w 433388"/>
                <a:gd name="connsiteY2" fmla="*/ 977268 h 1053468"/>
                <a:gd name="connsiteX3" fmla="*/ 171450 w 433388"/>
                <a:gd name="connsiteY3" fmla="*/ 934405 h 1053468"/>
                <a:gd name="connsiteX4" fmla="*/ 302419 w 433388"/>
                <a:gd name="connsiteY4" fmla="*/ 1053468 h 1053468"/>
                <a:gd name="connsiteX5" fmla="*/ 433388 w 433388"/>
                <a:gd name="connsiteY5" fmla="*/ 529593 h 1053468"/>
                <a:gd name="connsiteX6" fmla="*/ 338138 w 433388"/>
                <a:gd name="connsiteY6" fmla="*/ 115255 h 1053468"/>
                <a:gd name="connsiteX7" fmla="*/ 271463 w 433388"/>
                <a:gd name="connsiteY7" fmla="*/ 34293 h 1053468"/>
                <a:gd name="connsiteX0" fmla="*/ 271463 w 433945"/>
                <a:gd name="connsiteY0" fmla="*/ 34293 h 1053468"/>
                <a:gd name="connsiteX1" fmla="*/ 200025 w 433945"/>
                <a:gd name="connsiteY1" fmla="*/ 558168 h 1053468"/>
                <a:gd name="connsiteX2" fmla="*/ 0 w 433945"/>
                <a:gd name="connsiteY2" fmla="*/ 977268 h 1053468"/>
                <a:gd name="connsiteX3" fmla="*/ 171450 w 433945"/>
                <a:gd name="connsiteY3" fmla="*/ 934405 h 1053468"/>
                <a:gd name="connsiteX4" fmla="*/ 302419 w 433945"/>
                <a:gd name="connsiteY4" fmla="*/ 1053468 h 1053468"/>
                <a:gd name="connsiteX5" fmla="*/ 433388 w 433945"/>
                <a:gd name="connsiteY5" fmla="*/ 529593 h 1053468"/>
                <a:gd name="connsiteX6" fmla="*/ 338138 w 433945"/>
                <a:gd name="connsiteY6" fmla="*/ 115255 h 1053468"/>
                <a:gd name="connsiteX7" fmla="*/ 271463 w 433945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3679" h="1053468">
                  <a:moveTo>
                    <a:pt x="271463" y="34293"/>
                  </a:moveTo>
                  <a:cubicBezTo>
                    <a:pt x="265113" y="117637"/>
                    <a:pt x="240507" y="415294"/>
                    <a:pt x="200025" y="558168"/>
                  </a:cubicBezTo>
                  <a:cubicBezTo>
                    <a:pt x="147280" y="744322"/>
                    <a:pt x="93662" y="845506"/>
                    <a:pt x="0" y="977268"/>
                  </a:cubicBezTo>
                  <a:cubicBezTo>
                    <a:pt x="115888" y="942343"/>
                    <a:pt x="121047" y="931229"/>
                    <a:pt x="171450" y="934405"/>
                  </a:cubicBezTo>
                  <a:cubicBezTo>
                    <a:pt x="221853" y="937581"/>
                    <a:pt x="246857" y="997112"/>
                    <a:pt x="302419" y="1053468"/>
                  </a:cubicBezTo>
                  <a:cubicBezTo>
                    <a:pt x="346075" y="985999"/>
                    <a:pt x="427833" y="763749"/>
                    <a:pt x="433388" y="529593"/>
                  </a:cubicBezTo>
                  <a:cubicBezTo>
                    <a:pt x="438943" y="295437"/>
                    <a:pt x="363538" y="194630"/>
                    <a:pt x="338138" y="115255"/>
                  </a:cubicBezTo>
                  <a:cubicBezTo>
                    <a:pt x="312738" y="35880"/>
                    <a:pt x="277813" y="-49051"/>
                    <a:pt x="271463" y="34293"/>
                  </a:cubicBezTo>
                  <a:close/>
                </a:path>
              </a:pathLst>
            </a:custGeom>
            <a:gradFill flip="none" rotWithShape="1">
              <a:gsLst>
                <a:gs pos="6000">
                  <a:srgbClr val="DACDBD"/>
                </a:gs>
                <a:gs pos="100000">
                  <a:srgbClr val="DACDBD">
                    <a:lumMod val="20000"/>
                    <a:lumOff val="80000"/>
                  </a:srgb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grpSp>
          <p:nvGrpSpPr>
            <p:cNvPr id="131" name="组合 130">
              <a:extLst>
                <a:ext uri="{FF2B5EF4-FFF2-40B4-BE49-F238E27FC236}">
                  <a16:creationId xmlns:a16="http://schemas.microsoft.com/office/drawing/2014/main" id="{5F8306E3-ED07-3959-EAFF-C4400CE0A065}"/>
                </a:ext>
              </a:extLst>
            </p:cNvPr>
            <p:cNvGrpSpPr>
              <a:grpSpLocks/>
            </p:cNvGrpSpPr>
            <p:nvPr/>
          </p:nvGrpSpPr>
          <p:grpSpPr>
            <a:xfrm>
              <a:off x="4031588" y="2070748"/>
              <a:ext cx="998274" cy="998274"/>
              <a:chOff x="831549" y="1759059"/>
              <a:chExt cx="1362254" cy="1362254"/>
            </a:xfrm>
          </p:grpSpPr>
          <p:sp>
            <p:nvSpPr>
              <p:cNvPr id="134" name="椭圆 133">
                <a:extLst>
                  <a:ext uri="{FF2B5EF4-FFF2-40B4-BE49-F238E27FC236}">
                    <a16:creationId xmlns:a16="http://schemas.microsoft.com/office/drawing/2014/main" id="{99508E27-B000-DFF7-5B4D-33C6CF1BA7A6}"/>
                  </a:ext>
                </a:extLst>
              </p:cNvPr>
              <p:cNvSpPr/>
              <p:nvPr/>
            </p:nvSpPr>
            <p:spPr>
              <a:xfrm rot="60000">
                <a:off x="831551" y="1759061"/>
                <a:ext cx="1362251" cy="1362251"/>
              </a:xfrm>
              <a:prstGeom prst="ellipse">
                <a:avLst/>
              </a:prstGeom>
              <a:solidFill>
                <a:srgbClr val="BB711F"/>
              </a:solidFill>
              <a:ln w="12700" cap="flat" cmpd="sng" algn="ctr">
                <a:noFill/>
                <a:prstDash val="solid"/>
                <a:miter lim="800000"/>
              </a:ln>
              <a:effectLst>
                <a:outerShdw blurRad="381000" dist="165100" dir="2700000" sx="98000" sy="98000" algn="tl" rotWithShape="0">
                  <a:srgbClr val="1B4F3E">
                    <a:lumMod val="75000"/>
                    <a:alpha val="28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Regular"/>
                  <a:cs typeface="+mn-cs"/>
                </a:endParaRPr>
              </a:p>
            </p:txBody>
          </p:sp>
          <p:pic>
            <p:nvPicPr>
              <p:cNvPr id="135" name="图片 134" descr="查看图片">
                <a:extLst>
                  <a:ext uri="{FF2B5EF4-FFF2-40B4-BE49-F238E27FC236}">
                    <a16:creationId xmlns:a16="http://schemas.microsoft.com/office/drawing/2014/main" id="{0310F66D-31AA-0539-3346-A12BF2F73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rgbClr val="DACDBD">
                    <a:shade val="45000"/>
                    <a:satMod val="135000"/>
                  </a:srgbClr>
                  <a:prstClr val="white"/>
                </a:duotone>
                <a:alphaModFix amt="28000"/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772" t="2772" r="2772" b="2772"/>
              <a:stretch>
                <a:fillRect/>
              </a:stretch>
            </p:blipFill>
            <p:spPr bwMode="auto">
              <a:xfrm>
                <a:off x="831549" y="1759059"/>
                <a:ext cx="1362254" cy="1362254"/>
              </a:xfrm>
              <a:custGeom>
                <a:avLst/>
                <a:gdLst>
                  <a:gd name="connsiteX0" fmla="*/ 590552 w 1181103"/>
                  <a:gd name="connsiteY0" fmla="*/ 187054 h 1181103"/>
                  <a:gd name="connsiteX1" fmla="*/ 187054 w 1181103"/>
                  <a:gd name="connsiteY1" fmla="*/ 590552 h 1181103"/>
                  <a:gd name="connsiteX2" fmla="*/ 590552 w 1181103"/>
                  <a:gd name="connsiteY2" fmla="*/ 994050 h 1181103"/>
                  <a:gd name="connsiteX3" fmla="*/ 994050 w 1181103"/>
                  <a:gd name="connsiteY3" fmla="*/ 590552 h 1181103"/>
                  <a:gd name="connsiteX4" fmla="*/ 590552 w 1181103"/>
                  <a:gd name="connsiteY4" fmla="*/ 187054 h 1181103"/>
                  <a:gd name="connsiteX5" fmla="*/ 600859 w 1181103"/>
                  <a:gd name="connsiteY5" fmla="*/ 92 h 1181103"/>
                  <a:gd name="connsiteX6" fmla="*/ 1181012 w 1181103"/>
                  <a:gd name="connsiteY6" fmla="*/ 600859 h 1181103"/>
                  <a:gd name="connsiteX7" fmla="*/ 580246 w 1181103"/>
                  <a:gd name="connsiteY7" fmla="*/ 1181012 h 1181103"/>
                  <a:gd name="connsiteX8" fmla="*/ 92 w 1181103"/>
                  <a:gd name="connsiteY8" fmla="*/ 580246 h 1181103"/>
                  <a:gd name="connsiteX9" fmla="*/ 600859 w 1181103"/>
                  <a:gd name="connsiteY9" fmla="*/ 92 h 118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1103" h="1181103">
                    <a:moveTo>
                      <a:pt x="590552" y="187054"/>
                    </a:moveTo>
                    <a:cubicBezTo>
                      <a:pt x="367706" y="187054"/>
                      <a:pt x="187054" y="367706"/>
                      <a:pt x="187054" y="590552"/>
                    </a:cubicBezTo>
                    <a:cubicBezTo>
                      <a:pt x="187054" y="813398"/>
                      <a:pt x="367706" y="994050"/>
                      <a:pt x="590552" y="994050"/>
                    </a:cubicBezTo>
                    <a:cubicBezTo>
                      <a:pt x="813398" y="994050"/>
                      <a:pt x="994050" y="813398"/>
                      <a:pt x="994050" y="590552"/>
                    </a:cubicBezTo>
                    <a:cubicBezTo>
                      <a:pt x="994050" y="367706"/>
                      <a:pt x="813398" y="187054"/>
                      <a:pt x="590552" y="187054"/>
                    </a:cubicBezTo>
                    <a:close/>
                    <a:moveTo>
                      <a:pt x="600859" y="92"/>
                    </a:moveTo>
                    <a:cubicBezTo>
                      <a:pt x="926961" y="5784"/>
                      <a:pt x="1186704" y="274756"/>
                      <a:pt x="1181012" y="600859"/>
                    </a:cubicBezTo>
                    <a:cubicBezTo>
                      <a:pt x="1175320" y="926961"/>
                      <a:pt x="906348" y="1186704"/>
                      <a:pt x="580246" y="1181012"/>
                    </a:cubicBezTo>
                    <a:cubicBezTo>
                      <a:pt x="254143" y="1175320"/>
                      <a:pt x="-5600" y="906348"/>
                      <a:pt x="92" y="580246"/>
                    </a:cubicBezTo>
                    <a:cubicBezTo>
                      <a:pt x="5784" y="254143"/>
                      <a:pt x="274756" y="-5600"/>
                      <a:pt x="600859" y="92"/>
                    </a:cubicBezTo>
                    <a:close/>
                  </a:path>
                </a:pathLst>
              </a:cu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32" name="矩形: 圆角 131">
              <a:extLst>
                <a:ext uri="{FF2B5EF4-FFF2-40B4-BE49-F238E27FC236}">
                  <a16:creationId xmlns:a16="http://schemas.microsoft.com/office/drawing/2014/main" id="{C3E6D547-D7CB-BE93-E976-679F952867D0}"/>
                </a:ext>
              </a:extLst>
            </p:cNvPr>
            <p:cNvSpPr/>
            <p:nvPr/>
          </p:nvSpPr>
          <p:spPr>
            <a:xfrm rot="2700000">
              <a:off x="4459442" y="1674966"/>
              <a:ext cx="142566" cy="142566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solidFill>
                <a:srgbClr val="DACD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33" name="矩形: 圆角 132">
              <a:extLst>
                <a:ext uri="{FF2B5EF4-FFF2-40B4-BE49-F238E27FC236}">
                  <a16:creationId xmlns:a16="http://schemas.microsoft.com/office/drawing/2014/main" id="{BF23D636-D419-CD8C-6C19-D1E28A7743D1}"/>
                </a:ext>
              </a:extLst>
            </p:cNvPr>
            <p:cNvSpPr/>
            <p:nvPr/>
          </p:nvSpPr>
          <p:spPr>
            <a:xfrm rot="2700000">
              <a:off x="4457194" y="5254118"/>
              <a:ext cx="147062" cy="147062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cxnSp>
        <p:nvCxnSpPr>
          <p:cNvPr id="136" name="直接连接符 135">
            <a:extLst>
              <a:ext uri="{FF2B5EF4-FFF2-40B4-BE49-F238E27FC236}">
                <a16:creationId xmlns:a16="http://schemas.microsoft.com/office/drawing/2014/main" id="{AA330219-FE82-5A2E-6DF9-0015628C30C1}"/>
              </a:ext>
            </a:extLst>
          </p:cNvPr>
          <p:cNvCxnSpPr>
            <a:cxnSpLocks/>
            <a:stCxn id="109" idx="0"/>
          </p:cNvCxnSpPr>
          <p:nvPr/>
        </p:nvCxnSpPr>
        <p:spPr>
          <a:xfrm flipH="1">
            <a:off x="3981973" y="1391988"/>
            <a:ext cx="1" cy="391811"/>
          </a:xfrm>
          <a:prstGeom prst="line">
            <a:avLst/>
          </a:prstGeom>
          <a:noFill/>
          <a:ln w="6350" cap="flat" cmpd="sng" algn="ctr">
            <a:solidFill>
              <a:srgbClr val="DACDBD">
                <a:lumMod val="50000"/>
              </a:srgbClr>
            </a:solidFill>
            <a:prstDash val="solid"/>
            <a:miter lim="800000"/>
          </a:ln>
          <a:effectLst/>
        </p:spPr>
      </p:cxnSp>
      <p:grpSp>
        <p:nvGrpSpPr>
          <p:cNvPr id="137" name="组合 136">
            <a:extLst>
              <a:ext uri="{FF2B5EF4-FFF2-40B4-BE49-F238E27FC236}">
                <a16:creationId xmlns:a16="http://schemas.microsoft.com/office/drawing/2014/main" id="{1829D1B8-1C66-EB56-8A0D-12C7B8A13F4B}"/>
              </a:ext>
            </a:extLst>
          </p:cNvPr>
          <p:cNvGrpSpPr/>
          <p:nvPr/>
        </p:nvGrpSpPr>
        <p:grpSpPr>
          <a:xfrm>
            <a:off x="5464174" y="1813326"/>
            <a:ext cx="1263650" cy="4868712"/>
            <a:chOff x="3898900" y="1674966"/>
            <a:chExt cx="1263650" cy="4868712"/>
          </a:xfrm>
        </p:grpSpPr>
        <p:sp>
          <p:nvSpPr>
            <p:cNvPr id="138" name="任意多边形: 形状 137">
              <a:extLst>
                <a:ext uri="{FF2B5EF4-FFF2-40B4-BE49-F238E27FC236}">
                  <a16:creationId xmlns:a16="http://schemas.microsoft.com/office/drawing/2014/main" id="{1944B8DB-E328-5A36-C5B2-5F8091CB8F20}"/>
                </a:ext>
              </a:extLst>
            </p:cNvPr>
            <p:cNvSpPr/>
            <p:nvPr/>
          </p:nvSpPr>
          <p:spPr>
            <a:xfrm>
              <a:off x="3898900" y="1746251"/>
              <a:ext cx="1263650" cy="3581399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DACDBD">
                    <a:lumMod val="40000"/>
                    <a:lumOff val="60000"/>
                  </a:srgbClr>
                </a:gs>
                <a:gs pos="19000">
                  <a:srgbClr val="DACDBD">
                    <a:lumMod val="10000"/>
                    <a:lumOff val="90000"/>
                  </a:srgbClr>
                </a:gs>
              </a:gsLst>
              <a:lin ang="2700000" scaled="1"/>
              <a:tileRect/>
            </a:gradFill>
            <a:ln w="12700" cap="flat" cmpd="sng" algn="ctr">
              <a:solidFill>
                <a:srgbClr val="DACDBD">
                  <a:alpha val="80000"/>
                </a:srgbClr>
              </a:solidFill>
              <a:prstDash val="solid"/>
              <a:miter lim="800000"/>
            </a:ln>
            <a:effectLst>
              <a:outerShdw blurRad="381000" dist="279400" dir="5400000" sx="96000" sy="96000" algn="t" rotWithShape="0">
                <a:srgbClr val="DACDBD">
                  <a:lumMod val="50000"/>
                  <a:alpha val="30000"/>
                </a:srgbClr>
              </a:outerShdw>
            </a:effectLst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gradFill flip="none" rotWithShape="1">
                  <a:gsLst>
                    <a:gs pos="0">
                      <a:srgbClr val="1B4F3E">
                        <a:lumMod val="82000"/>
                        <a:lumOff val="18000"/>
                      </a:srgbClr>
                    </a:gs>
                    <a:gs pos="100000">
                      <a:srgbClr val="1B4F3E"/>
                    </a:gs>
                  </a:gsLst>
                  <a:lin ang="2700000" scaled="1"/>
                  <a:tileRect/>
                </a:gradFill>
                <a:effectLst/>
                <a:uLnTx/>
                <a:uFillTx/>
                <a:latin typeface="思源宋体 CN Heavy"/>
                <a:ea typeface="+mj-ea"/>
                <a:cs typeface="+mn-cs"/>
              </a:endParaRPr>
            </a:p>
          </p:txBody>
        </p:sp>
        <p:sp>
          <p:nvSpPr>
            <p:cNvPr id="139" name="任意多边形: 形状 138">
              <a:extLst>
                <a:ext uri="{FF2B5EF4-FFF2-40B4-BE49-F238E27FC236}">
                  <a16:creationId xmlns:a16="http://schemas.microsoft.com/office/drawing/2014/main" id="{1D6FF324-BE03-D494-61A1-667EB5B2AB1D}"/>
                </a:ext>
              </a:extLst>
            </p:cNvPr>
            <p:cNvSpPr/>
            <p:nvPr/>
          </p:nvSpPr>
          <p:spPr>
            <a:xfrm>
              <a:off x="3956831" y="1808163"/>
              <a:ext cx="1147788" cy="3457576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noFill/>
            <a:ln w="9525" cap="flat" cmpd="sng" algn="ctr">
              <a:solidFill>
                <a:srgbClr val="DACDBD">
                  <a:lumMod val="75000"/>
                  <a:alpha val="17000"/>
                </a:srgbClr>
              </a:solidFill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40" name="矩形: 圆角 139">
              <a:extLst>
                <a:ext uri="{FF2B5EF4-FFF2-40B4-BE49-F238E27FC236}">
                  <a16:creationId xmlns:a16="http://schemas.microsoft.com/office/drawing/2014/main" id="{2048D572-CBB4-2E5E-1A3A-EBA435E6D524}"/>
                </a:ext>
              </a:extLst>
            </p:cNvPr>
            <p:cNvSpPr/>
            <p:nvPr/>
          </p:nvSpPr>
          <p:spPr>
            <a:xfrm rot="2700000">
              <a:off x="4458762" y="5316475"/>
              <a:ext cx="143926" cy="143926"/>
            </a:xfrm>
            <a:prstGeom prst="roundRect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41" name="矩形: 圆角 140">
              <a:extLst>
                <a:ext uri="{FF2B5EF4-FFF2-40B4-BE49-F238E27FC236}">
                  <a16:creationId xmlns:a16="http://schemas.microsoft.com/office/drawing/2014/main" id="{DB062322-BC03-772B-BCB9-2578E18EED21}"/>
                </a:ext>
              </a:extLst>
            </p:cNvPr>
            <p:cNvSpPr/>
            <p:nvPr/>
          </p:nvSpPr>
          <p:spPr>
            <a:xfrm rot="2700000">
              <a:off x="4489209" y="5469622"/>
              <a:ext cx="83032" cy="83032"/>
            </a:xfrm>
            <a:prstGeom prst="roundRect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42" name="任意多边形: 形状 141">
              <a:extLst>
                <a:ext uri="{FF2B5EF4-FFF2-40B4-BE49-F238E27FC236}">
                  <a16:creationId xmlns:a16="http://schemas.microsoft.com/office/drawing/2014/main" id="{03F74C0E-7658-12E3-7BBB-3CAB79659E60}"/>
                </a:ext>
              </a:extLst>
            </p:cNvPr>
            <p:cNvSpPr/>
            <p:nvPr/>
          </p:nvSpPr>
          <p:spPr>
            <a:xfrm>
              <a:off x="4236935" y="5490210"/>
              <a:ext cx="433679" cy="1053468"/>
            </a:xfrm>
            <a:custGeom>
              <a:avLst/>
              <a:gdLst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30242"/>
                <a:gd name="connsiteX1" fmla="*/ 190500 w 433679"/>
                <a:gd name="connsiteY1" fmla="*/ 553992 h 1030242"/>
                <a:gd name="connsiteX2" fmla="*/ 0 w 433679"/>
                <a:gd name="connsiteY2" fmla="*/ 973092 h 1030242"/>
                <a:gd name="connsiteX3" fmla="*/ 171450 w 433679"/>
                <a:gd name="connsiteY3" fmla="*/ 930229 h 1030242"/>
                <a:gd name="connsiteX4" fmla="*/ 304800 w 433679"/>
                <a:gd name="connsiteY4" fmla="*/ 1030242 h 1030242"/>
                <a:gd name="connsiteX5" fmla="*/ 433388 w 433679"/>
                <a:gd name="connsiteY5" fmla="*/ 525417 h 1030242"/>
                <a:gd name="connsiteX6" fmla="*/ 338138 w 433679"/>
                <a:gd name="connsiteY6" fmla="*/ 111079 h 1030242"/>
                <a:gd name="connsiteX7" fmla="*/ 271463 w 433679"/>
                <a:gd name="connsiteY7" fmla="*/ 30117 h 103024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388"/>
                <a:gd name="connsiteY0" fmla="*/ 34293 h 1053468"/>
                <a:gd name="connsiteX1" fmla="*/ 200025 w 433388"/>
                <a:gd name="connsiteY1" fmla="*/ 558168 h 1053468"/>
                <a:gd name="connsiteX2" fmla="*/ 0 w 433388"/>
                <a:gd name="connsiteY2" fmla="*/ 977268 h 1053468"/>
                <a:gd name="connsiteX3" fmla="*/ 171450 w 433388"/>
                <a:gd name="connsiteY3" fmla="*/ 934405 h 1053468"/>
                <a:gd name="connsiteX4" fmla="*/ 302419 w 433388"/>
                <a:gd name="connsiteY4" fmla="*/ 1053468 h 1053468"/>
                <a:gd name="connsiteX5" fmla="*/ 433388 w 433388"/>
                <a:gd name="connsiteY5" fmla="*/ 529593 h 1053468"/>
                <a:gd name="connsiteX6" fmla="*/ 338138 w 433388"/>
                <a:gd name="connsiteY6" fmla="*/ 115255 h 1053468"/>
                <a:gd name="connsiteX7" fmla="*/ 271463 w 433388"/>
                <a:gd name="connsiteY7" fmla="*/ 34293 h 1053468"/>
                <a:gd name="connsiteX0" fmla="*/ 271463 w 433945"/>
                <a:gd name="connsiteY0" fmla="*/ 34293 h 1053468"/>
                <a:gd name="connsiteX1" fmla="*/ 200025 w 433945"/>
                <a:gd name="connsiteY1" fmla="*/ 558168 h 1053468"/>
                <a:gd name="connsiteX2" fmla="*/ 0 w 433945"/>
                <a:gd name="connsiteY2" fmla="*/ 977268 h 1053468"/>
                <a:gd name="connsiteX3" fmla="*/ 171450 w 433945"/>
                <a:gd name="connsiteY3" fmla="*/ 934405 h 1053468"/>
                <a:gd name="connsiteX4" fmla="*/ 302419 w 433945"/>
                <a:gd name="connsiteY4" fmla="*/ 1053468 h 1053468"/>
                <a:gd name="connsiteX5" fmla="*/ 433388 w 433945"/>
                <a:gd name="connsiteY5" fmla="*/ 529593 h 1053468"/>
                <a:gd name="connsiteX6" fmla="*/ 338138 w 433945"/>
                <a:gd name="connsiteY6" fmla="*/ 115255 h 1053468"/>
                <a:gd name="connsiteX7" fmla="*/ 271463 w 433945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3679" h="1053468">
                  <a:moveTo>
                    <a:pt x="271463" y="34293"/>
                  </a:moveTo>
                  <a:cubicBezTo>
                    <a:pt x="265113" y="117637"/>
                    <a:pt x="240507" y="415294"/>
                    <a:pt x="200025" y="558168"/>
                  </a:cubicBezTo>
                  <a:cubicBezTo>
                    <a:pt x="147280" y="744322"/>
                    <a:pt x="93662" y="845506"/>
                    <a:pt x="0" y="977268"/>
                  </a:cubicBezTo>
                  <a:cubicBezTo>
                    <a:pt x="115888" y="942343"/>
                    <a:pt x="121047" y="931229"/>
                    <a:pt x="171450" y="934405"/>
                  </a:cubicBezTo>
                  <a:cubicBezTo>
                    <a:pt x="221853" y="937581"/>
                    <a:pt x="246857" y="997112"/>
                    <a:pt x="302419" y="1053468"/>
                  </a:cubicBezTo>
                  <a:cubicBezTo>
                    <a:pt x="346075" y="985999"/>
                    <a:pt x="427833" y="763749"/>
                    <a:pt x="433388" y="529593"/>
                  </a:cubicBezTo>
                  <a:cubicBezTo>
                    <a:pt x="438943" y="295437"/>
                    <a:pt x="363538" y="194630"/>
                    <a:pt x="338138" y="115255"/>
                  </a:cubicBezTo>
                  <a:cubicBezTo>
                    <a:pt x="312738" y="35880"/>
                    <a:pt x="277813" y="-49051"/>
                    <a:pt x="271463" y="34293"/>
                  </a:cubicBezTo>
                  <a:close/>
                </a:path>
              </a:pathLst>
            </a:custGeom>
            <a:gradFill flip="none" rotWithShape="1">
              <a:gsLst>
                <a:gs pos="6000">
                  <a:srgbClr val="DACDBD"/>
                </a:gs>
                <a:gs pos="100000">
                  <a:srgbClr val="DACDBD">
                    <a:lumMod val="20000"/>
                    <a:lumOff val="80000"/>
                  </a:srgb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grpSp>
          <p:nvGrpSpPr>
            <p:cNvPr id="143" name="组合 142">
              <a:extLst>
                <a:ext uri="{FF2B5EF4-FFF2-40B4-BE49-F238E27FC236}">
                  <a16:creationId xmlns:a16="http://schemas.microsoft.com/office/drawing/2014/main" id="{3056B33E-4FC8-8C95-75CA-5AD01A10E5F1}"/>
                </a:ext>
              </a:extLst>
            </p:cNvPr>
            <p:cNvGrpSpPr>
              <a:grpSpLocks/>
            </p:cNvGrpSpPr>
            <p:nvPr/>
          </p:nvGrpSpPr>
          <p:grpSpPr>
            <a:xfrm>
              <a:off x="4031588" y="2070748"/>
              <a:ext cx="998274" cy="998274"/>
              <a:chOff x="831549" y="1759059"/>
              <a:chExt cx="1362254" cy="1362254"/>
            </a:xfrm>
          </p:grpSpPr>
          <p:sp>
            <p:nvSpPr>
              <p:cNvPr id="146" name="椭圆 145">
                <a:extLst>
                  <a:ext uri="{FF2B5EF4-FFF2-40B4-BE49-F238E27FC236}">
                    <a16:creationId xmlns:a16="http://schemas.microsoft.com/office/drawing/2014/main" id="{2449B43C-314F-6800-ECF7-AEC031EF8C71}"/>
                  </a:ext>
                </a:extLst>
              </p:cNvPr>
              <p:cNvSpPr/>
              <p:nvPr/>
            </p:nvSpPr>
            <p:spPr>
              <a:xfrm rot="60000">
                <a:off x="831551" y="1759061"/>
                <a:ext cx="1362251" cy="1362251"/>
              </a:xfrm>
              <a:prstGeom prst="ellipse">
                <a:avLst/>
              </a:prstGeom>
              <a:solidFill>
                <a:srgbClr val="BB711F"/>
              </a:solidFill>
              <a:ln w="12700" cap="flat" cmpd="sng" algn="ctr">
                <a:noFill/>
                <a:prstDash val="solid"/>
                <a:miter lim="800000"/>
              </a:ln>
              <a:effectLst>
                <a:outerShdw blurRad="381000" dist="165100" dir="2700000" sx="98000" sy="98000" algn="tl" rotWithShape="0">
                  <a:srgbClr val="1B4F3E">
                    <a:lumMod val="75000"/>
                    <a:alpha val="28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Regular"/>
                  <a:cs typeface="+mn-cs"/>
                </a:endParaRPr>
              </a:p>
            </p:txBody>
          </p:sp>
          <p:pic>
            <p:nvPicPr>
              <p:cNvPr id="147" name="图片 146" descr="查看图片">
                <a:extLst>
                  <a:ext uri="{FF2B5EF4-FFF2-40B4-BE49-F238E27FC236}">
                    <a16:creationId xmlns:a16="http://schemas.microsoft.com/office/drawing/2014/main" id="{6E85388A-5F86-4320-2DC7-C014BE68A3E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rgbClr val="DACDBD">
                    <a:shade val="45000"/>
                    <a:satMod val="135000"/>
                  </a:srgbClr>
                  <a:prstClr val="white"/>
                </a:duotone>
                <a:alphaModFix amt="28000"/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772" t="2772" r="2772" b="2772"/>
              <a:stretch>
                <a:fillRect/>
              </a:stretch>
            </p:blipFill>
            <p:spPr bwMode="auto">
              <a:xfrm>
                <a:off x="831549" y="1759059"/>
                <a:ext cx="1362254" cy="1362254"/>
              </a:xfrm>
              <a:custGeom>
                <a:avLst/>
                <a:gdLst>
                  <a:gd name="connsiteX0" fmla="*/ 590552 w 1181103"/>
                  <a:gd name="connsiteY0" fmla="*/ 187054 h 1181103"/>
                  <a:gd name="connsiteX1" fmla="*/ 187054 w 1181103"/>
                  <a:gd name="connsiteY1" fmla="*/ 590552 h 1181103"/>
                  <a:gd name="connsiteX2" fmla="*/ 590552 w 1181103"/>
                  <a:gd name="connsiteY2" fmla="*/ 994050 h 1181103"/>
                  <a:gd name="connsiteX3" fmla="*/ 994050 w 1181103"/>
                  <a:gd name="connsiteY3" fmla="*/ 590552 h 1181103"/>
                  <a:gd name="connsiteX4" fmla="*/ 590552 w 1181103"/>
                  <a:gd name="connsiteY4" fmla="*/ 187054 h 1181103"/>
                  <a:gd name="connsiteX5" fmla="*/ 600859 w 1181103"/>
                  <a:gd name="connsiteY5" fmla="*/ 92 h 1181103"/>
                  <a:gd name="connsiteX6" fmla="*/ 1181012 w 1181103"/>
                  <a:gd name="connsiteY6" fmla="*/ 600859 h 1181103"/>
                  <a:gd name="connsiteX7" fmla="*/ 580246 w 1181103"/>
                  <a:gd name="connsiteY7" fmla="*/ 1181012 h 1181103"/>
                  <a:gd name="connsiteX8" fmla="*/ 92 w 1181103"/>
                  <a:gd name="connsiteY8" fmla="*/ 580246 h 1181103"/>
                  <a:gd name="connsiteX9" fmla="*/ 600859 w 1181103"/>
                  <a:gd name="connsiteY9" fmla="*/ 92 h 118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1103" h="1181103">
                    <a:moveTo>
                      <a:pt x="590552" y="187054"/>
                    </a:moveTo>
                    <a:cubicBezTo>
                      <a:pt x="367706" y="187054"/>
                      <a:pt x="187054" y="367706"/>
                      <a:pt x="187054" y="590552"/>
                    </a:cubicBezTo>
                    <a:cubicBezTo>
                      <a:pt x="187054" y="813398"/>
                      <a:pt x="367706" y="994050"/>
                      <a:pt x="590552" y="994050"/>
                    </a:cubicBezTo>
                    <a:cubicBezTo>
                      <a:pt x="813398" y="994050"/>
                      <a:pt x="994050" y="813398"/>
                      <a:pt x="994050" y="590552"/>
                    </a:cubicBezTo>
                    <a:cubicBezTo>
                      <a:pt x="994050" y="367706"/>
                      <a:pt x="813398" y="187054"/>
                      <a:pt x="590552" y="187054"/>
                    </a:cubicBezTo>
                    <a:close/>
                    <a:moveTo>
                      <a:pt x="600859" y="92"/>
                    </a:moveTo>
                    <a:cubicBezTo>
                      <a:pt x="926961" y="5784"/>
                      <a:pt x="1186704" y="274756"/>
                      <a:pt x="1181012" y="600859"/>
                    </a:cubicBezTo>
                    <a:cubicBezTo>
                      <a:pt x="1175320" y="926961"/>
                      <a:pt x="906348" y="1186704"/>
                      <a:pt x="580246" y="1181012"/>
                    </a:cubicBezTo>
                    <a:cubicBezTo>
                      <a:pt x="254143" y="1175320"/>
                      <a:pt x="-5600" y="906348"/>
                      <a:pt x="92" y="580246"/>
                    </a:cubicBezTo>
                    <a:cubicBezTo>
                      <a:pt x="5784" y="254143"/>
                      <a:pt x="274756" y="-5600"/>
                      <a:pt x="600859" y="92"/>
                    </a:cubicBezTo>
                    <a:close/>
                  </a:path>
                </a:pathLst>
              </a:cu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44" name="矩形: 圆角 143">
              <a:extLst>
                <a:ext uri="{FF2B5EF4-FFF2-40B4-BE49-F238E27FC236}">
                  <a16:creationId xmlns:a16="http://schemas.microsoft.com/office/drawing/2014/main" id="{2498252F-E7A3-7CEF-DCB9-A8AA7BBBA9EB}"/>
                </a:ext>
              </a:extLst>
            </p:cNvPr>
            <p:cNvSpPr/>
            <p:nvPr/>
          </p:nvSpPr>
          <p:spPr>
            <a:xfrm rot="2700000">
              <a:off x="4459442" y="1674966"/>
              <a:ext cx="142566" cy="142566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solidFill>
                <a:srgbClr val="DACD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45" name="矩形: 圆角 144">
              <a:extLst>
                <a:ext uri="{FF2B5EF4-FFF2-40B4-BE49-F238E27FC236}">
                  <a16:creationId xmlns:a16="http://schemas.microsoft.com/office/drawing/2014/main" id="{1FDC444B-939B-4B4B-3E04-8E69A13FFDE7}"/>
                </a:ext>
              </a:extLst>
            </p:cNvPr>
            <p:cNvSpPr/>
            <p:nvPr/>
          </p:nvSpPr>
          <p:spPr>
            <a:xfrm rot="2700000">
              <a:off x="4457194" y="5254118"/>
              <a:ext cx="147062" cy="147062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cxnSp>
        <p:nvCxnSpPr>
          <p:cNvPr id="148" name="直接连接符 147">
            <a:extLst>
              <a:ext uri="{FF2B5EF4-FFF2-40B4-BE49-F238E27FC236}">
                <a16:creationId xmlns:a16="http://schemas.microsoft.com/office/drawing/2014/main" id="{8D9025C5-3B7B-E620-EF1D-A3961E0AFAFA}"/>
              </a:ext>
            </a:extLst>
          </p:cNvPr>
          <p:cNvCxnSpPr>
            <a:cxnSpLocks/>
            <a:stCxn id="111" idx="0"/>
          </p:cNvCxnSpPr>
          <p:nvPr/>
        </p:nvCxnSpPr>
        <p:spPr>
          <a:xfrm flipH="1">
            <a:off x="8210025" y="1391990"/>
            <a:ext cx="1" cy="391809"/>
          </a:xfrm>
          <a:prstGeom prst="line">
            <a:avLst/>
          </a:prstGeom>
          <a:noFill/>
          <a:ln w="6350" cap="flat" cmpd="sng" algn="ctr">
            <a:solidFill>
              <a:srgbClr val="DACDBD">
                <a:lumMod val="50000"/>
              </a:srgbClr>
            </a:solidFill>
            <a:prstDash val="solid"/>
            <a:miter lim="800000"/>
          </a:ln>
          <a:effectLst/>
        </p:spPr>
      </p:cxnSp>
      <p:grpSp>
        <p:nvGrpSpPr>
          <p:cNvPr id="149" name="组合 148">
            <a:extLst>
              <a:ext uri="{FF2B5EF4-FFF2-40B4-BE49-F238E27FC236}">
                <a16:creationId xmlns:a16="http://schemas.microsoft.com/office/drawing/2014/main" id="{DA5340D2-1752-FF44-1729-94FCEBE76D76}"/>
              </a:ext>
            </a:extLst>
          </p:cNvPr>
          <p:cNvGrpSpPr/>
          <p:nvPr/>
        </p:nvGrpSpPr>
        <p:grpSpPr>
          <a:xfrm>
            <a:off x="7578200" y="1813326"/>
            <a:ext cx="1263650" cy="4868712"/>
            <a:chOff x="3898900" y="1674966"/>
            <a:chExt cx="1263650" cy="4868712"/>
          </a:xfrm>
        </p:grpSpPr>
        <p:sp>
          <p:nvSpPr>
            <p:cNvPr id="150" name="任意多边形: 形状 149">
              <a:extLst>
                <a:ext uri="{FF2B5EF4-FFF2-40B4-BE49-F238E27FC236}">
                  <a16:creationId xmlns:a16="http://schemas.microsoft.com/office/drawing/2014/main" id="{3AF6197B-5A9F-BBFC-10F6-E10D0D160572}"/>
                </a:ext>
              </a:extLst>
            </p:cNvPr>
            <p:cNvSpPr/>
            <p:nvPr/>
          </p:nvSpPr>
          <p:spPr>
            <a:xfrm>
              <a:off x="3898900" y="1746251"/>
              <a:ext cx="1263650" cy="3581399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DACDBD">
                    <a:lumMod val="40000"/>
                    <a:lumOff val="60000"/>
                  </a:srgbClr>
                </a:gs>
                <a:gs pos="19000">
                  <a:srgbClr val="DACDBD">
                    <a:lumMod val="10000"/>
                    <a:lumOff val="90000"/>
                  </a:srgbClr>
                </a:gs>
              </a:gsLst>
              <a:lin ang="2700000" scaled="1"/>
              <a:tileRect/>
            </a:gradFill>
            <a:ln w="12700" cap="flat" cmpd="sng" algn="ctr">
              <a:solidFill>
                <a:srgbClr val="DACDBD">
                  <a:alpha val="80000"/>
                </a:srgbClr>
              </a:solidFill>
              <a:prstDash val="solid"/>
              <a:miter lim="800000"/>
            </a:ln>
            <a:effectLst>
              <a:outerShdw blurRad="381000" dist="279400" dir="5400000" sx="96000" sy="96000" algn="t" rotWithShape="0">
                <a:srgbClr val="DACDBD">
                  <a:lumMod val="50000"/>
                  <a:alpha val="30000"/>
                </a:srgbClr>
              </a:outerShdw>
            </a:effectLst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gradFill flip="none" rotWithShape="1">
                  <a:gsLst>
                    <a:gs pos="0">
                      <a:srgbClr val="1B4F3E">
                        <a:lumMod val="82000"/>
                        <a:lumOff val="18000"/>
                      </a:srgbClr>
                    </a:gs>
                    <a:gs pos="100000">
                      <a:srgbClr val="1B4F3E"/>
                    </a:gs>
                  </a:gsLst>
                  <a:lin ang="2700000" scaled="1"/>
                  <a:tileRect/>
                </a:gradFill>
                <a:effectLst/>
                <a:uLnTx/>
                <a:uFillTx/>
                <a:latin typeface="思源宋体 CN Heavy"/>
                <a:ea typeface="+mj-ea"/>
                <a:cs typeface="+mn-cs"/>
              </a:endParaRPr>
            </a:p>
          </p:txBody>
        </p:sp>
        <p:sp>
          <p:nvSpPr>
            <p:cNvPr id="151" name="任意多边形: 形状 150">
              <a:extLst>
                <a:ext uri="{FF2B5EF4-FFF2-40B4-BE49-F238E27FC236}">
                  <a16:creationId xmlns:a16="http://schemas.microsoft.com/office/drawing/2014/main" id="{B21CF7A3-714A-FBE9-9D88-D68997819719}"/>
                </a:ext>
              </a:extLst>
            </p:cNvPr>
            <p:cNvSpPr/>
            <p:nvPr/>
          </p:nvSpPr>
          <p:spPr>
            <a:xfrm>
              <a:off x="3956831" y="1808163"/>
              <a:ext cx="1147788" cy="3457576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noFill/>
            <a:ln w="9525" cap="flat" cmpd="sng" algn="ctr">
              <a:solidFill>
                <a:srgbClr val="DACDBD">
                  <a:lumMod val="75000"/>
                  <a:alpha val="17000"/>
                </a:srgbClr>
              </a:solidFill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52" name="矩形: 圆角 151">
              <a:extLst>
                <a:ext uri="{FF2B5EF4-FFF2-40B4-BE49-F238E27FC236}">
                  <a16:creationId xmlns:a16="http://schemas.microsoft.com/office/drawing/2014/main" id="{195BFB87-E53C-9617-803F-AF46805AF22E}"/>
                </a:ext>
              </a:extLst>
            </p:cNvPr>
            <p:cNvSpPr/>
            <p:nvPr/>
          </p:nvSpPr>
          <p:spPr>
            <a:xfrm rot="2700000">
              <a:off x="4458762" y="5316475"/>
              <a:ext cx="143926" cy="143926"/>
            </a:xfrm>
            <a:prstGeom prst="roundRect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53" name="矩形: 圆角 152">
              <a:extLst>
                <a:ext uri="{FF2B5EF4-FFF2-40B4-BE49-F238E27FC236}">
                  <a16:creationId xmlns:a16="http://schemas.microsoft.com/office/drawing/2014/main" id="{7EC67809-6281-EFEA-FD57-A6B8C71C54F1}"/>
                </a:ext>
              </a:extLst>
            </p:cNvPr>
            <p:cNvSpPr/>
            <p:nvPr/>
          </p:nvSpPr>
          <p:spPr>
            <a:xfrm rot="2700000">
              <a:off x="4489209" y="5469622"/>
              <a:ext cx="83032" cy="83032"/>
            </a:xfrm>
            <a:prstGeom prst="roundRect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54" name="任意多边形: 形状 153">
              <a:extLst>
                <a:ext uri="{FF2B5EF4-FFF2-40B4-BE49-F238E27FC236}">
                  <a16:creationId xmlns:a16="http://schemas.microsoft.com/office/drawing/2014/main" id="{2F0C6534-7823-85FA-C1E0-B2810B2B9132}"/>
                </a:ext>
              </a:extLst>
            </p:cNvPr>
            <p:cNvSpPr/>
            <p:nvPr/>
          </p:nvSpPr>
          <p:spPr>
            <a:xfrm>
              <a:off x="4236935" y="5490210"/>
              <a:ext cx="433679" cy="1053468"/>
            </a:xfrm>
            <a:custGeom>
              <a:avLst/>
              <a:gdLst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30242"/>
                <a:gd name="connsiteX1" fmla="*/ 190500 w 433679"/>
                <a:gd name="connsiteY1" fmla="*/ 553992 h 1030242"/>
                <a:gd name="connsiteX2" fmla="*/ 0 w 433679"/>
                <a:gd name="connsiteY2" fmla="*/ 973092 h 1030242"/>
                <a:gd name="connsiteX3" fmla="*/ 171450 w 433679"/>
                <a:gd name="connsiteY3" fmla="*/ 930229 h 1030242"/>
                <a:gd name="connsiteX4" fmla="*/ 304800 w 433679"/>
                <a:gd name="connsiteY4" fmla="*/ 1030242 h 1030242"/>
                <a:gd name="connsiteX5" fmla="*/ 433388 w 433679"/>
                <a:gd name="connsiteY5" fmla="*/ 525417 h 1030242"/>
                <a:gd name="connsiteX6" fmla="*/ 338138 w 433679"/>
                <a:gd name="connsiteY6" fmla="*/ 111079 h 1030242"/>
                <a:gd name="connsiteX7" fmla="*/ 271463 w 433679"/>
                <a:gd name="connsiteY7" fmla="*/ 30117 h 103024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388"/>
                <a:gd name="connsiteY0" fmla="*/ 34293 h 1053468"/>
                <a:gd name="connsiteX1" fmla="*/ 200025 w 433388"/>
                <a:gd name="connsiteY1" fmla="*/ 558168 h 1053468"/>
                <a:gd name="connsiteX2" fmla="*/ 0 w 433388"/>
                <a:gd name="connsiteY2" fmla="*/ 977268 h 1053468"/>
                <a:gd name="connsiteX3" fmla="*/ 171450 w 433388"/>
                <a:gd name="connsiteY3" fmla="*/ 934405 h 1053468"/>
                <a:gd name="connsiteX4" fmla="*/ 302419 w 433388"/>
                <a:gd name="connsiteY4" fmla="*/ 1053468 h 1053468"/>
                <a:gd name="connsiteX5" fmla="*/ 433388 w 433388"/>
                <a:gd name="connsiteY5" fmla="*/ 529593 h 1053468"/>
                <a:gd name="connsiteX6" fmla="*/ 338138 w 433388"/>
                <a:gd name="connsiteY6" fmla="*/ 115255 h 1053468"/>
                <a:gd name="connsiteX7" fmla="*/ 271463 w 433388"/>
                <a:gd name="connsiteY7" fmla="*/ 34293 h 1053468"/>
                <a:gd name="connsiteX0" fmla="*/ 271463 w 433945"/>
                <a:gd name="connsiteY0" fmla="*/ 34293 h 1053468"/>
                <a:gd name="connsiteX1" fmla="*/ 200025 w 433945"/>
                <a:gd name="connsiteY1" fmla="*/ 558168 h 1053468"/>
                <a:gd name="connsiteX2" fmla="*/ 0 w 433945"/>
                <a:gd name="connsiteY2" fmla="*/ 977268 h 1053468"/>
                <a:gd name="connsiteX3" fmla="*/ 171450 w 433945"/>
                <a:gd name="connsiteY3" fmla="*/ 934405 h 1053468"/>
                <a:gd name="connsiteX4" fmla="*/ 302419 w 433945"/>
                <a:gd name="connsiteY4" fmla="*/ 1053468 h 1053468"/>
                <a:gd name="connsiteX5" fmla="*/ 433388 w 433945"/>
                <a:gd name="connsiteY5" fmla="*/ 529593 h 1053468"/>
                <a:gd name="connsiteX6" fmla="*/ 338138 w 433945"/>
                <a:gd name="connsiteY6" fmla="*/ 115255 h 1053468"/>
                <a:gd name="connsiteX7" fmla="*/ 271463 w 433945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3679" h="1053468">
                  <a:moveTo>
                    <a:pt x="271463" y="34293"/>
                  </a:moveTo>
                  <a:cubicBezTo>
                    <a:pt x="265113" y="117637"/>
                    <a:pt x="240507" y="415294"/>
                    <a:pt x="200025" y="558168"/>
                  </a:cubicBezTo>
                  <a:cubicBezTo>
                    <a:pt x="147280" y="744322"/>
                    <a:pt x="93662" y="845506"/>
                    <a:pt x="0" y="977268"/>
                  </a:cubicBezTo>
                  <a:cubicBezTo>
                    <a:pt x="115888" y="942343"/>
                    <a:pt x="121047" y="931229"/>
                    <a:pt x="171450" y="934405"/>
                  </a:cubicBezTo>
                  <a:cubicBezTo>
                    <a:pt x="221853" y="937581"/>
                    <a:pt x="246857" y="997112"/>
                    <a:pt x="302419" y="1053468"/>
                  </a:cubicBezTo>
                  <a:cubicBezTo>
                    <a:pt x="346075" y="985999"/>
                    <a:pt x="427833" y="763749"/>
                    <a:pt x="433388" y="529593"/>
                  </a:cubicBezTo>
                  <a:cubicBezTo>
                    <a:pt x="438943" y="295437"/>
                    <a:pt x="363538" y="194630"/>
                    <a:pt x="338138" y="115255"/>
                  </a:cubicBezTo>
                  <a:cubicBezTo>
                    <a:pt x="312738" y="35880"/>
                    <a:pt x="277813" y="-49051"/>
                    <a:pt x="271463" y="34293"/>
                  </a:cubicBezTo>
                  <a:close/>
                </a:path>
              </a:pathLst>
            </a:custGeom>
            <a:gradFill flip="none" rotWithShape="1">
              <a:gsLst>
                <a:gs pos="6000">
                  <a:srgbClr val="DACDBD"/>
                </a:gs>
                <a:gs pos="100000">
                  <a:srgbClr val="DACDBD">
                    <a:lumMod val="20000"/>
                    <a:lumOff val="80000"/>
                  </a:srgb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grpSp>
          <p:nvGrpSpPr>
            <p:cNvPr id="155" name="组合 154">
              <a:extLst>
                <a:ext uri="{FF2B5EF4-FFF2-40B4-BE49-F238E27FC236}">
                  <a16:creationId xmlns:a16="http://schemas.microsoft.com/office/drawing/2014/main" id="{B951363C-9806-B979-5677-BB46647092CA}"/>
                </a:ext>
              </a:extLst>
            </p:cNvPr>
            <p:cNvGrpSpPr>
              <a:grpSpLocks/>
            </p:cNvGrpSpPr>
            <p:nvPr/>
          </p:nvGrpSpPr>
          <p:grpSpPr>
            <a:xfrm>
              <a:off x="4031588" y="2070748"/>
              <a:ext cx="998274" cy="998274"/>
              <a:chOff x="831549" y="1759059"/>
              <a:chExt cx="1362254" cy="1362254"/>
            </a:xfrm>
          </p:grpSpPr>
          <p:sp>
            <p:nvSpPr>
              <p:cNvPr id="158" name="椭圆 157">
                <a:extLst>
                  <a:ext uri="{FF2B5EF4-FFF2-40B4-BE49-F238E27FC236}">
                    <a16:creationId xmlns:a16="http://schemas.microsoft.com/office/drawing/2014/main" id="{FF1573A0-953A-DE4B-B5A8-4EA1A1578172}"/>
                  </a:ext>
                </a:extLst>
              </p:cNvPr>
              <p:cNvSpPr/>
              <p:nvPr/>
            </p:nvSpPr>
            <p:spPr>
              <a:xfrm rot="60000">
                <a:off x="831551" y="1759061"/>
                <a:ext cx="1362251" cy="1362251"/>
              </a:xfrm>
              <a:prstGeom prst="ellipse">
                <a:avLst/>
              </a:prstGeom>
              <a:solidFill>
                <a:srgbClr val="BB711F"/>
              </a:solidFill>
              <a:ln w="12700" cap="flat" cmpd="sng" algn="ctr">
                <a:noFill/>
                <a:prstDash val="solid"/>
                <a:miter lim="800000"/>
              </a:ln>
              <a:effectLst>
                <a:outerShdw blurRad="381000" dist="165100" dir="2700000" sx="98000" sy="98000" algn="tl" rotWithShape="0">
                  <a:srgbClr val="1B4F3E">
                    <a:lumMod val="75000"/>
                    <a:alpha val="28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Regular"/>
                  <a:cs typeface="+mn-cs"/>
                </a:endParaRPr>
              </a:p>
            </p:txBody>
          </p:sp>
          <p:pic>
            <p:nvPicPr>
              <p:cNvPr id="159" name="图片 158" descr="查看图片">
                <a:extLst>
                  <a:ext uri="{FF2B5EF4-FFF2-40B4-BE49-F238E27FC236}">
                    <a16:creationId xmlns:a16="http://schemas.microsoft.com/office/drawing/2014/main" id="{88663429-8071-02C3-A613-F7CB3C44A8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rgbClr val="DACDBD">
                    <a:shade val="45000"/>
                    <a:satMod val="135000"/>
                  </a:srgbClr>
                  <a:prstClr val="white"/>
                </a:duotone>
                <a:alphaModFix amt="28000"/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772" t="2772" r="2772" b="2772"/>
              <a:stretch>
                <a:fillRect/>
              </a:stretch>
            </p:blipFill>
            <p:spPr bwMode="auto">
              <a:xfrm>
                <a:off x="831549" y="1759059"/>
                <a:ext cx="1362254" cy="1362254"/>
              </a:xfrm>
              <a:custGeom>
                <a:avLst/>
                <a:gdLst>
                  <a:gd name="connsiteX0" fmla="*/ 590552 w 1181103"/>
                  <a:gd name="connsiteY0" fmla="*/ 187054 h 1181103"/>
                  <a:gd name="connsiteX1" fmla="*/ 187054 w 1181103"/>
                  <a:gd name="connsiteY1" fmla="*/ 590552 h 1181103"/>
                  <a:gd name="connsiteX2" fmla="*/ 590552 w 1181103"/>
                  <a:gd name="connsiteY2" fmla="*/ 994050 h 1181103"/>
                  <a:gd name="connsiteX3" fmla="*/ 994050 w 1181103"/>
                  <a:gd name="connsiteY3" fmla="*/ 590552 h 1181103"/>
                  <a:gd name="connsiteX4" fmla="*/ 590552 w 1181103"/>
                  <a:gd name="connsiteY4" fmla="*/ 187054 h 1181103"/>
                  <a:gd name="connsiteX5" fmla="*/ 600859 w 1181103"/>
                  <a:gd name="connsiteY5" fmla="*/ 92 h 1181103"/>
                  <a:gd name="connsiteX6" fmla="*/ 1181012 w 1181103"/>
                  <a:gd name="connsiteY6" fmla="*/ 600859 h 1181103"/>
                  <a:gd name="connsiteX7" fmla="*/ 580246 w 1181103"/>
                  <a:gd name="connsiteY7" fmla="*/ 1181012 h 1181103"/>
                  <a:gd name="connsiteX8" fmla="*/ 92 w 1181103"/>
                  <a:gd name="connsiteY8" fmla="*/ 580246 h 1181103"/>
                  <a:gd name="connsiteX9" fmla="*/ 600859 w 1181103"/>
                  <a:gd name="connsiteY9" fmla="*/ 92 h 118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1103" h="1181103">
                    <a:moveTo>
                      <a:pt x="590552" y="187054"/>
                    </a:moveTo>
                    <a:cubicBezTo>
                      <a:pt x="367706" y="187054"/>
                      <a:pt x="187054" y="367706"/>
                      <a:pt x="187054" y="590552"/>
                    </a:cubicBezTo>
                    <a:cubicBezTo>
                      <a:pt x="187054" y="813398"/>
                      <a:pt x="367706" y="994050"/>
                      <a:pt x="590552" y="994050"/>
                    </a:cubicBezTo>
                    <a:cubicBezTo>
                      <a:pt x="813398" y="994050"/>
                      <a:pt x="994050" y="813398"/>
                      <a:pt x="994050" y="590552"/>
                    </a:cubicBezTo>
                    <a:cubicBezTo>
                      <a:pt x="994050" y="367706"/>
                      <a:pt x="813398" y="187054"/>
                      <a:pt x="590552" y="187054"/>
                    </a:cubicBezTo>
                    <a:close/>
                    <a:moveTo>
                      <a:pt x="600859" y="92"/>
                    </a:moveTo>
                    <a:cubicBezTo>
                      <a:pt x="926961" y="5784"/>
                      <a:pt x="1186704" y="274756"/>
                      <a:pt x="1181012" y="600859"/>
                    </a:cubicBezTo>
                    <a:cubicBezTo>
                      <a:pt x="1175320" y="926961"/>
                      <a:pt x="906348" y="1186704"/>
                      <a:pt x="580246" y="1181012"/>
                    </a:cubicBezTo>
                    <a:cubicBezTo>
                      <a:pt x="254143" y="1175320"/>
                      <a:pt x="-5600" y="906348"/>
                      <a:pt x="92" y="580246"/>
                    </a:cubicBezTo>
                    <a:cubicBezTo>
                      <a:pt x="5784" y="254143"/>
                      <a:pt x="274756" y="-5600"/>
                      <a:pt x="600859" y="92"/>
                    </a:cubicBezTo>
                    <a:close/>
                  </a:path>
                </a:pathLst>
              </a:cu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56" name="矩形: 圆角 155">
              <a:extLst>
                <a:ext uri="{FF2B5EF4-FFF2-40B4-BE49-F238E27FC236}">
                  <a16:creationId xmlns:a16="http://schemas.microsoft.com/office/drawing/2014/main" id="{9094EF00-884F-E664-6B24-6435EDDF9016}"/>
                </a:ext>
              </a:extLst>
            </p:cNvPr>
            <p:cNvSpPr/>
            <p:nvPr/>
          </p:nvSpPr>
          <p:spPr>
            <a:xfrm rot="2700000">
              <a:off x="4459442" y="1674966"/>
              <a:ext cx="142566" cy="142566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solidFill>
                <a:srgbClr val="DACD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57" name="矩形: 圆角 156">
              <a:extLst>
                <a:ext uri="{FF2B5EF4-FFF2-40B4-BE49-F238E27FC236}">
                  <a16:creationId xmlns:a16="http://schemas.microsoft.com/office/drawing/2014/main" id="{BF273B65-2E81-F475-F4AA-7D3AE00004B7}"/>
                </a:ext>
              </a:extLst>
            </p:cNvPr>
            <p:cNvSpPr/>
            <p:nvPr/>
          </p:nvSpPr>
          <p:spPr>
            <a:xfrm rot="2700000">
              <a:off x="4457194" y="5254118"/>
              <a:ext cx="147062" cy="147062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cxnSp>
        <p:nvCxnSpPr>
          <p:cNvPr id="160" name="直接连接符 159">
            <a:extLst>
              <a:ext uri="{FF2B5EF4-FFF2-40B4-BE49-F238E27FC236}">
                <a16:creationId xmlns:a16="http://schemas.microsoft.com/office/drawing/2014/main" id="{02920642-6B8F-635C-E531-A2106A2276CC}"/>
              </a:ext>
            </a:extLst>
          </p:cNvPr>
          <p:cNvCxnSpPr>
            <a:cxnSpLocks/>
            <a:stCxn id="111" idx="0"/>
          </p:cNvCxnSpPr>
          <p:nvPr/>
        </p:nvCxnSpPr>
        <p:spPr>
          <a:xfrm flipH="1">
            <a:off x="8210025" y="1391990"/>
            <a:ext cx="1" cy="391809"/>
          </a:xfrm>
          <a:prstGeom prst="line">
            <a:avLst/>
          </a:prstGeom>
          <a:noFill/>
          <a:ln w="6350" cap="flat" cmpd="sng" algn="ctr">
            <a:solidFill>
              <a:srgbClr val="DACDBD">
                <a:lumMod val="50000"/>
              </a:srgbClr>
            </a:solidFill>
            <a:prstDash val="solid"/>
            <a:miter lim="800000"/>
          </a:ln>
          <a:effectLst/>
        </p:spPr>
      </p:cxnSp>
      <p:sp>
        <p:nvSpPr>
          <p:cNvPr id="161" name="文本框 160">
            <a:extLst>
              <a:ext uri="{FF2B5EF4-FFF2-40B4-BE49-F238E27FC236}">
                <a16:creationId xmlns:a16="http://schemas.microsoft.com/office/drawing/2014/main" id="{706A1B13-969C-185D-967B-666C936EF19E}"/>
              </a:ext>
            </a:extLst>
          </p:cNvPr>
          <p:cNvSpPr txBox="1"/>
          <p:nvPr/>
        </p:nvSpPr>
        <p:spPr>
          <a:xfrm>
            <a:off x="1725921" y="2556971"/>
            <a:ext cx="28405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000" dirty="0">
                <a:solidFill>
                  <a:prstClr val="white"/>
                </a:solidFill>
                <a:latin typeface="Butler" panose="02070803080706020303" pitchFamily="18" charset="0"/>
                <a:ea typeface="演示春风楷" panose="00000500000000000000" pitchFamily="2" charset="-122"/>
              </a:rPr>
              <a:t>1</a:t>
            </a:r>
            <a:endParaRPr lang="zh-CN" altLang="en-US" sz="2000" dirty="0">
              <a:solidFill>
                <a:prstClr val="white"/>
              </a:solidFill>
              <a:latin typeface="Butler" panose="02070803080706020303" pitchFamily="18" charset="0"/>
              <a:ea typeface="演示春风楷" panose="00000500000000000000" pitchFamily="2" charset="-122"/>
            </a:endParaRPr>
          </a:p>
        </p:txBody>
      </p:sp>
      <p:sp>
        <p:nvSpPr>
          <p:cNvPr id="162" name="文本框 161">
            <a:extLst>
              <a:ext uri="{FF2B5EF4-FFF2-40B4-BE49-F238E27FC236}">
                <a16:creationId xmlns:a16="http://schemas.microsoft.com/office/drawing/2014/main" id="{E7A4DE7F-854E-0A52-A313-8F7D2B1799C7}"/>
              </a:ext>
            </a:extLst>
          </p:cNvPr>
          <p:cNvSpPr txBox="1"/>
          <p:nvPr/>
        </p:nvSpPr>
        <p:spPr>
          <a:xfrm>
            <a:off x="3828726" y="2556971"/>
            <a:ext cx="30649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000" dirty="0">
                <a:solidFill>
                  <a:prstClr val="white"/>
                </a:solidFill>
                <a:latin typeface="Butler" panose="02070803080706020303" pitchFamily="18" charset="0"/>
                <a:ea typeface="演示春风楷" panose="00000500000000000000" pitchFamily="2" charset="-122"/>
              </a:rPr>
              <a:t>2</a:t>
            </a:r>
            <a:endParaRPr lang="zh-CN" altLang="en-US" sz="2000" dirty="0">
              <a:solidFill>
                <a:prstClr val="white"/>
              </a:solidFill>
              <a:latin typeface="Butler" panose="02070803080706020303" pitchFamily="18" charset="0"/>
              <a:ea typeface="演示春风楷" panose="00000500000000000000" pitchFamily="2" charset="-122"/>
            </a:endParaRPr>
          </a:p>
        </p:txBody>
      </p:sp>
      <p:sp>
        <p:nvSpPr>
          <p:cNvPr id="163" name="文本框 162">
            <a:extLst>
              <a:ext uri="{FF2B5EF4-FFF2-40B4-BE49-F238E27FC236}">
                <a16:creationId xmlns:a16="http://schemas.microsoft.com/office/drawing/2014/main" id="{EF238405-0303-444D-B806-D55E12019102}"/>
              </a:ext>
            </a:extLst>
          </p:cNvPr>
          <p:cNvSpPr txBox="1"/>
          <p:nvPr/>
        </p:nvSpPr>
        <p:spPr>
          <a:xfrm>
            <a:off x="5939546" y="255697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000" dirty="0">
                <a:solidFill>
                  <a:prstClr val="white"/>
                </a:solidFill>
                <a:latin typeface="Butler" panose="02070803080706020303" pitchFamily="18" charset="0"/>
                <a:ea typeface="演示春风楷" panose="00000500000000000000" pitchFamily="2" charset="-122"/>
              </a:rPr>
              <a:t>3</a:t>
            </a:r>
            <a:endParaRPr lang="zh-CN" altLang="en-US" sz="2000" dirty="0">
              <a:solidFill>
                <a:prstClr val="white"/>
              </a:solidFill>
              <a:latin typeface="Butler" panose="02070803080706020303" pitchFamily="18" charset="0"/>
              <a:ea typeface="演示春风楷" panose="00000500000000000000" pitchFamily="2" charset="-122"/>
            </a:endParaRPr>
          </a:p>
        </p:txBody>
      </p:sp>
      <p:sp>
        <p:nvSpPr>
          <p:cNvPr id="164" name="文本框 163">
            <a:extLst>
              <a:ext uri="{FF2B5EF4-FFF2-40B4-BE49-F238E27FC236}">
                <a16:creationId xmlns:a16="http://schemas.microsoft.com/office/drawing/2014/main" id="{8F684E4A-EB7C-E629-3A1D-09D257EDAF45}"/>
              </a:ext>
            </a:extLst>
          </p:cNvPr>
          <p:cNvSpPr txBox="1"/>
          <p:nvPr/>
        </p:nvSpPr>
        <p:spPr>
          <a:xfrm>
            <a:off x="8050366" y="2556971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000" dirty="0">
                <a:solidFill>
                  <a:prstClr val="white"/>
                </a:solidFill>
                <a:latin typeface="Butler" panose="02070803080706020303" pitchFamily="18" charset="0"/>
                <a:ea typeface="演示春风楷" panose="00000500000000000000" pitchFamily="2" charset="-122"/>
              </a:rPr>
              <a:t>4</a:t>
            </a:r>
            <a:endParaRPr lang="zh-CN" altLang="en-US" sz="2000" dirty="0">
              <a:solidFill>
                <a:prstClr val="white"/>
              </a:solidFill>
              <a:latin typeface="Butler" panose="02070803080706020303" pitchFamily="18" charset="0"/>
              <a:ea typeface="演示春风楷" panose="00000500000000000000" pitchFamily="2" charset="-122"/>
            </a:endParaRPr>
          </a:p>
        </p:txBody>
      </p:sp>
      <p:sp>
        <p:nvSpPr>
          <p:cNvPr id="165" name="文本框 164">
            <a:extLst>
              <a:ext uri="{FF2B5EF4-FFF2-40B4-BE49-F238E27FC236}">
                <a16:creationId xmlns:a16="http://schemas.microsoft.com/office/drawing/2014/main" id="{5B6EAE4D-46D3-0095-3ACB-44810ED28E02}"/>
              </a:ext>
            </a:extLst>
          </p:cNvPr>
          <p:cNvSpPr txBox="1"/>
          <p:nvPr/>
        </p:nvSpPr>
        <p:spPr>
          <a:xfrm>
            <a:off x="1590948" y="3024889"/>
            <a:ext cx="553998" cy="2174537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ctr"/>
            <a:r>
              <a:rPr lang="zh-CN" altLang="en-US" sz="2400" spc="600" dirty="0">
                <a:latin typeface="思源宋体 CN Heavy"/>
                <a:ea typeface="+mj-ea"/>
              </a:rPr>
              <a:t>概况内容</a:t>
            </a:r>
          </a:p>
        </p:txBody>
      </p:sp>
      <p:sp>
        <p:nvSpPr>
          <p:cNvPr id="166" name="文本框 165">
            <a:extLst>
              <a:ext uri="{FF2B5EF4-FFF2-40B4-BE49-F238E27FC236}">
                <a16:creationId xmlns:a16="http://schemas.microsoft.com/office/drawing/2014/main" id="{1A65FC36-8CDE-10C6-59C7-179BA36A2ECA}"/>
              </a:ext>
            </a:extLst>
          </p:cNvPr>
          <p:cNvSpPr txBox="1"/>
          <p:nvPr/>
        </p:nvSpPr>
        <p:spPr>
          <a:xfrm>
            <a:off x="3704974" y="3024889"/>
            <a:ext cx="553998" cy="2174537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ctr"/>
            <a:r>
              <a:rPr lang="zh-CN" altLang="en-US" sz="2400" spc="600" dirty="0">
                <a:latin typeface="思源宋体 CN Heavy"/>
                <a:ea typeface="+mj-ea"/>
              </a:rPr>
              <a:t>概况内容</a:t>
            </a:r>
          </a:p>
        </p:txBody>
      </p:sp>
      <p:sp>
        <p:nvSpPr>
          <p:cNvPr id="167" name="文本框 166">
            <a:extLst>
              <a:ext uri="{FF2B5EF4-FFF2-40B4-BE49-F238E27FC236}">
                <a16:creationId xmlns:a16="http://schemas.microsoft.com/office/drawing/2014/main" id="{C78364C5-6020-09F4-6AFB-BA9428068430}"/>
              </a:ext>
            </a:extLst>
          </p:cNvPr>
          <p:cNvSpPr txBox="1"/>
          <p:nvPr/>
        </p:nvSpPr>
        <p:spPr>
          <a:xfrm>
            <a:off x="5819000" y="3024889"/>
            <a:ext cx="553998" cy="2174537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ctr"/>
            <a:r>
              <a:rPr lang="zh-CN" altLang="en-US" sz="2400" spc="600" dirty="0">
                <a:latin typeface="思源宋体 CN Heavy"/>
                <a:ea typeface="+mj-ea"/>
              </a:rPr>
              <a:t>概况内容</a:t>
            </a:r>
          </a:p>
        </p:txBody>
      </p:sp>
      <p:sp>
        <p:nvSpPr>
          <p:cNvPr id="168" name="文本框 167">
            <a:extLst>
              <a:ext uri="{FF2B5EF4-FFF2-40B4-BE49-F238E27FC236}">
                <a16:creationId xmlns:a16="http://schemas.microsoft.com/office/drawing/2014/main" id="{948941A6-CB97-8FEB-5A78-29392079C9B4}"/>
              </a:ext>
            </a:extLst>
          </p:cNvPr>
          <p:cNvSpPr txBox="1"/>
          <p:nvPr/>
        </p:nvSpPr>
        <p:spPr>
          <a:xfrm>
            <a:off x="7933026" y="3024889"/>
            <a:ext cx="553998" cy="2174537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ctr"/>
            <a:r>
              <a:rPr lang="zh-CN" altLang="en-US" sz="2400" spc="600" dirty="0">
                <a:latin typeface="思源宋体 CN Heavy"/>
                <a:ea typeface="+mj-ea"/>
              </a:rPr>
              <a:t>概况内容</a:t>
            </a:r>
          </a:p>
        </p:txBody>
      </p:sp>
      <p:cxnSp>
        <p:nvCxnSpPr>
          <p:cNvPr id="169" name="直接连接符 168">
            <a:extLst>
              <a:ext uri="{FF2B5EF4-FFF2-40B4-BE49-F238E27FC236}">
                <a16:creationId xmlns:a16="http://schemas.microsoft.com/office/drawing/2014/main" id="{6E123BA5-3ED3-5BB3-9531-6FD4146815C1}"/>
              </a:ext>
            </a:extLst>
          </p:cNvPr>
          <p:cNvCxnSpPr>
            <a:cxnSpLocks/>
            <a:stCxn id="110" idx="0"/>
          </p:cNvCxnSpPr>
          <p:nvPr/>
        </p:nvCxnSpPr>
        <p:spPr>
          <a:xfrm flipH="1">
            <a:off x="6095999" y="1391988"/>
            <a:ext cx="1" cy="391811"/>
          </a:xfrm>
          <a:prstGeom prst="line">
            <a:avLst/>
          </a:prstGeom>
          <a:noFill/>
          <a:ln w="6350" cap="flat" cmpd="sng" algn="ctr">
            <a:solidFill>
              <a:srgbClr val="DACDBD">
                <a:lumMod val="50000"/>
              </a:srgbClr>
            </a:solidFill>
            <a:prstDash val="solid"/>
            <a:miter lim="800000"/>
          </a:ln>
          <a:effectLst/>
        </p:spPr>
      </p:cxnSp>
      <p:cxnSp>
        <p:nvCxnSpPr>
          <p:cNvPr id="170" name="直接连接符 169">
            <a:extLst>
              <a:ext uri="{FF2B5EF4-FFF2-40B4-BE49-F238E27FC236}">
                <a16:creationId xmlns:a16="http://schemas.microsoft.com/office/drawing/2014/main" id="{1E4D5AAA-271B-92FE-A30D-3B2F8A573417}"/>
              </a:ext>
            </a:extLst>
          </p:cNvPr>
          <p:cNvCxnSpPr>
            <a:cxnSpLocks/>
            <a:stCxn id="113" idx="0"/>
          </p:cNvCxnSpPr>
          <p:nvPr/>
        </p:nvCxnSpPr>
        <p:spPr>
          <a:xfrm flipH="1">
            <a:off x="1867947" y="1391988"/>
            <a:ext cx="1" cy="391811"/>
          </a:xfrm>
          <a:prstGeom prst="line">
            <a:avLst/>
          </a:prstGeom>
          <a:noFill/>
          <a:ln w="6350" cap="flat" cmpd="sng" algn="ctr">
            <a:solidFill>
              <a:srgbClr val="DACDBD">
                <a:lumMod val="50000"/>
              </a:srgbClr>
            </a:solidFill>
            <a:prstDash val="solid"/>
            <a:miter lim="800000"/>
          </a:ln>
          <a:effectLst/>
        </p:spPr>
      </p:cxnSp>
      <p:grpSp>
        <p:nvGrpSpPr>
          <p:cNvPr id="171" name="组合 170">
            <a:extLst>
              <a:ext uri="{FF2B5EF4-FFF2-40B4-BE49-F238E27FC236}">
                <a16:creationId xmlns:a16="http://schemas.microsoft.com/office/drawing/2014/main" id="{11CD7C15-D74B-3314-8163-F115DB3D4B7F}"/>
              </a:ext>
            </a:extLst>
          </p:cNvPr>
          <p:cNvGrpSpPr/>
          <p:nvPr/>
        </p:nvGrpSpPr>
        <p:grpSpPr>
          <a:xfrm>
            <a:off x="9692227" y="1813326"/>
            <a:ext cx="1263650" cy="4868712"/>
            <a:chOff x="3898900" y="1674966"/>
            <a:chExt cx="1263650" cy="4868712"/>
          </a:xfrm>
        </p:grpSpPr>
        <p:sp>
          <p:nvSpPr>
            <p:cNvPr id="172" name="任意多边形: 形状 171">
              <a:extLst>
                <a:ext uri="{FF2B5EF4-FFF2-40B4-BE49-F238E27FC236}">
                  <a16:creationId xmlns:a16="http://schemas.microsoft.com/office/drawing/2014/main" id="{20EE3E2F-09F3-E1A5-426F-444AD1F12640}"/>
                </a:ext>
              </a:extLst>
            </p:cNvPr>
            <p:cNvSpPr/>
            <p:nvPr/>
          </p:nvSpPr>
          <p:spPr>
            <a:xfrm>
              <a:off x="3898900" y="1746251"/>
              <a:ext cx="1263650" cy="3581399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DACDBD">
                    <a:lumMod val="40000"/>
                    <a:lumOff val="60000"/>
                  </a:srgbClr>
                </a:gs>
                <a:gs pos="19000">
                  <a:srgbClr val="DACDBD">
                    <a:lumMod val="10000"/>
                    <a:lumOff val="90000"/>
                  </a:srgbClr>
                </a:gs>
              </a:gsLst>
              <a:lin ang="2700000" scaled="1"/>
              <a:tileRect/>
            </a:gradFill>
            <a:ln w="12700" cap="flat" cmpd="sng" algn="ctr">
              <a:solidFill>
                <a:srgbClr val="DACDBD">
                  <a:alpha val="80000"/>
                </a:srgbClr>
              </a:solidFill>
              <a:prstDash val="solid"/>
              <a:miter lim="800000"/>
            </a:ln>
            <a:effectLst>
              <a:outerShdw blurRad="381000" dist="279400" dir="5400000" sx="96000" sy="96000" algn="t" rotWithShape="0">
                <a:srgbClr val="DACDBD">
                  <a:lumMod val="50000"/>
                  <a:alpha val="30000"/>
                </a:srgbClr>
              </a:outerShdw>
            </a:effectLst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gradFill flip="none" rotWithShape="1">
                  <a:gsLst>
                    <a:gs pos="0">
                      <a:srgbClr val="1B4F3E">
                        <a:lumMod val="82000"/>
                        <a:lumOff val="18000"/>
                      </a:srgbClr>
                    </a:gs>
                    <a:gs pos="100000">
                      <a:srgbClr val="1B4F3E"/>
                    </a:gs>
                  </a:gsLst>
                  <a:lin ang="2700000" scaled="1"/>
                  <a:tileRect/>
                </a:gradFill>
                <a:effectLst/>
                <a:uLnTx/>
                <a:uFillTx/>
                <a:latin typeface="思源宋体 CN Heavy"/>
                <a:ea typeface="+mj-ea"/>
                <a:cs typeface="+mn-cs"/>
              </a:endParaRPr>
            </a:p>
          </p:txBody>
        </p:sp>
        <p:sp>
          <p:nvSpPr>
            <p:cNvPr id="173" name="任意多边形: 形状 172">
              <a:extLst>
                <a:ext uri="{FF2B5EF4-FFF2-40B4-BE49-F238E27FC236}">
                  <a16:creationId xmlns:a16="http://schemas.microsoft.com/office/drawing/2014/main" id="{F72086A3-2614-9ABD-AFEB-D5C41AC4D73D}"/>
                </a:ext>
              </a:extLst>
            </p:cNvPr>
            <p:cNvSpPr/>
            <p:nvPr/>
          </p:nvSpPr>
          <p:spPr>
            <a:xfrm>
              <a:off x="3956831" y="1808163"/>
              <a:ext cx="1147788" cy="3457576"/>
            </a:xfrm>
            <a:custGeom>
              <a:avLst/>
              <a:gdLst>
                <a:gd name="connsiteX0" fmla="*/ 396885 w 1263650"/>
                <a:gd name="connsiteY0" fmla="*/ 0 h 3581399"/>
                <a:gd name="connsiteX1" fmla="*/ 866765 w 1263650"/>
                <a:gd name="connsiteY1" fmla="*/ 0 h 3581399"/>
                <a:gd name="connsiteX2" fmla="*/ 1097888 w 1263650"/>
                <a:gd name="connsiteY2" fmla="*/ 153199 h 3581399"/>
                <a:gd name="connsiteX3" fmla="*/ 1100983 w 1263650"/>
                <a:gd name="connsiteY3" fmla="*/ 163168 h 3581399"/>
                <a:gd name="connsiteX4" fmla="*/ 1150931 w 1263650"/>
                <a:gd name="connsiteY4" fmla="*/ 173252 h 3581399"/>
                <a:gd name="connsiteX5" fmla="*/ 1263650 w 1263650"/>
                <a:gd name="connsiteY5" fmla="*/ 343305 h 3581399"/>
                <a:gd name="connsiteX6" fmla="*/ 1263650 w 1263650"/>
                <a:gd name="connsiteY6" fmla="*/ 3123795 h 3581399"/>
                <a:gd name="connsiteX7" fmla="*/ 1150931 w 1263650"/>
                <a:gd name="connsiteY7" fmla="*/ 3293848 h 3581399"/>
                <a:gd name="connsiteX8" fmla="*/ 1100983 w 1263650"/>
                <a:gd name="connsiteY8" fmla="*/ 3303932 h 3581399"/>
                <a:gd name="connsiteX9" fmla="*/ 1097888 w 1263650"/>
                <a:gd name="connsiteY9" fmla="*/ 3313901 h 3581399"/>
                <a:gd name="connsiteX10" fmla="*/ 866765 w 1263650"/>
                <a:gd name="connsiteY10" fmla="*/ 3467100 h 3581399"/>
                <a:gd name="connsiteX11" fmla="*/ 841828 w 1263650"/>
                <a:gd name="connsiteY11" fmla="*/ 3467100 h 3581399"/>
                <a:gd name="connsiteX12" fmla="*/ 839813 w 1263650"/>
                <a:gd name="connsiteY12" fmla="*/ 3470813 h 3581399"/>
                <a:gd name="connsiteX13" fmla="*/ 631825 w 1263650"/>
                <a:gd name="connsiteY13" fmla="*/ 3581399 h 3581399"/>
                <a:gd name="connsiteX14" fmla="*/ 423837 w 1263650"/>
                <a:gd name="connsiteY14" fmla="*/ 3470813 h 3581399"/>
                <a:gd name="connsiteX15" fmla="*/ 421822 w 1263650"/>
                <a:gd name="connsiteY15" fmla="*/ 3467100 h 3581399"/>
                <a:gd name="connsiteX16" fmla="*/ 396885 w 1263650"/>
                <a:gd name="connsiteY16" fmla="*/ 3467100 h 3581399"/>
                <a:gd name="connsiteX17" fmla="*/ 165762 w 1263650"/>
                <a:gd name="connsiteY17" fmla="*/ 3313901 h 3581399"/>
                <a:gd name="connsiteX18" fmla="*/ 162667 w 1263650"/>
                <a:gd name="connsiteY18" fmla="*/ 3303932 h 3581399"/>
                <a:gd name="connsiteX19" fmla="*/ 112719 w 1263650"/>
                <a:gd name="connsiteY19" fmla="*/ 3293848 h 3581399"/>
                <a:gd name="connsiteX20" fmla="*/ 0 w 1263650"/>
                <a:gd name="connsiteY20" fmla="*/ 3123795 h 3581399"/>
                <a:gd name="connsiteX21" fmla="*/ 0 w 1263650"/>
                <a:gd name="connsiteY21" fmla="*/ 343305 h 3581399"/>
                <a:gd name="connsiteX22" fmla="*/ 112719 w 1263650"/>
                <a:gd name="connsiteY22" fmla="*/ 173252 h 3581399"/>
                <a:gd name="connsiteX23" fmla="*/ 162667 w 1263650"/>
                <a:gd name="connsiteY23" fmla="*/ 163168 h 3581399"/>
                <a:gd name="connsiteX24" fmla="*/ 165762 w 1263650"/>
                <a:gd name="connsiteY24" fmla="*/ 153199 h 3581399"/>
                <a:gd name="connsiteX25" fmla="*/ 396885 w 1263650"/>
                <a:gd name="connsiteY25" fmla="*/ 0 h 358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63650" h="3581399">
                  <a:moveTo>
                    <a:pt x="396885" y="0"/>
                  </a:moveTo>
                  <a:lnTo>
                    <a:pt x="866765" y="0"/>
                  </a:lnTo>
                  <a:cubicBezTo>
                    <a:pt x="970664" y="0"/>
                    <a:pt x="1059809" y="63170"/>
                    <a:pt x="1097888" y="153199"/>
                  </a:cubicBezTo>
                  <a:lnTo>
                    <a:pt x="1100983" y="163168"/>
                  </a:lnTo>
                  <a:lnTo>
                    <a:pt x="1150931" y="173252"/>
                  </a:lnTo>
                  <a:cubicBezTo>
                    <a:pt x="1217171" y="201270"/>
                    <a:pt x="1263650" y="266860"/>
                    <a:pt x="1263650" y="343305"/>
                  </a:cubicBezTo>
                  <a:lnTo>
                    <a:pt x="1263650" y="3123795"/>
                  </a:lnTo>
                  <a:cubicBezTo>
                    <a:pt x="1263650" y="3200240"/>
                    <a:pt x="1217171" y="3265831"/>
                    <a:pt x="1150931" y="3293848"/>
                  </a:cubicBezTo>
                  <a:lnTo>
                    <a:pt x="1100983" y="3303932"/>
                  </a:lnTo>
                  <a:lnTo>
                    <a:pt x="1097888" y="3313901"/>
                  </a:lnTo>
                  <a:cubicBezTo>
                    <a:pt x="1059809" y="3403930"/>
                    <a:pt x="970664" y="3467100"/>
                    <a:pt x="866765" y="3467100"/>
                  </a:cubicBezTo>
                  <a:lnTo>
                    <a:pt x="841828" y="3467100"/>
                  </a:lnTo>
                  <a:lnTo>
                    <a:pt x="839813" y="3470813"/>
                  </a:lnTo>
                  <a:cubicBezTo>
                    <a:pt x="794738" y="3537533"/>
                    <a:pt x="718404" y="3581399"/>
                    <a:pt x="631825" y="3581399"/>
                  </a:cubicBezTo>
                  <a:cubicBezTo>
                    <a:pt x="545246" y="3581399"/>
                    <a:pt x="468912" y="3537533"/>
                    <a:pt x="423837" y="3470813"/>
                  </a:cubicBezTo>
                  <a:lnTo>
                    <a:pt x="421822" y="3467100"/>
                  </a:lnTo>
                  <a:lnTo>
                    <a:pt x="396885" y="3467100"/>
                  </a:lnTo>
                  <a:cubicBezTo>
                    <a:pt x="292986" y="3467100"/>
                    <a:pt x="203841" y="3403930"/>
                    <a:pt x="165762" y="3313901"/>
                  </a:cubicBezTo>
                  <a:lnTo>
                    <a:pt x="162667" y="3303932"/>
                  </a:lnTo>
                  <a:lnTo>
                    <a:pt x="112719" y="3293848"/>
                  </a:lnTo>
                  <a:cubicBezTo>
                    <a:pt x="46479" y="3265831"/>
                    <a:pt x="0" y="3200240"/>
                    <a:pt x="0" y="3123795"/>
                  </a:cubicBezTo>
                  <a:lnTo>
                    <a:pt x="0" y="343305"/>
                  </a:lnTo>
                  <a:cubicBezTo>
                    <a:pt x="0" y="266860"/>
                    <a:pt x="46479" y="201270"/>
                    <a:pt x="112719" y="173252"/>
                  </a:cubicBezTo>
                  <a:lnTo>
                    <a:pt x="162667" y="163168"/>
                  </a:lnTo>
                  <a:lnTo>
                    <a:pt x="165762" y="153199"/>
                  </a:lnTo>
                  <a:cubicBezTo>
                    <a:pt x="203841" y="63170"/>
                    <a:pt x="292986" y="0"/>
                    <a:pt x="396885" y="0"/>
                  </a:cubicBezTo>
                  <a:close/>
                </a:path>
              </a:pathLst>
            </a:custGeom>
            <a:noFill/>
            <a:ln w="9525" cap="flat" cmpd="sng" algn="ctr">
              <a:solidFill>
                <a:srgbClr val="DACDBD">
                  <a:lumMod val="75000"/>
                  <a:alpha val="17000"/>
                </a:srgbClr>
              </a:solidFill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74" name="矩形: 圆角 173">
              <a:extLst>
                <a:ext uri="{FF2B5EF4-FFF2-40B4-BE49-F238E27FC236}">
                  <a16:creationId xmlns:a16="http://schemas.microsoft.com/office/drawing/2014/main" id="{2062D209-D04E-8556-A50B-8BB1DC9EDEC9}"/>
                </a:ext>
              </a:extLst>
            </p:cNvPr>
            <p:cNvSpPr/>
            <p:nvPr/>
          </p:nvSpPr>
          <p:spPr>
            <a:xfrm rot="2700000">
              <a:off x="4458762" y="5316475"/>
              <a:ext cx="143926" cy="143926"/>
            </a:xfrm>
            <a:prstGeom prst="roundRect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75" name="矩形: 圆角 174">
              <a:extLst>
                <a:ext uri="{FF2B5EF4-FFF2-40B4-BE49-F238E27FC236}">
                  <a16:creationId xmlns:a16="http://schemas.microsoft.com/office/drawing/2014/main" id="{4EAFE835-D045-57E7-F165-4407673A1B48}"/>
                </a:ext>
              </a:extLst>
            </p:cNvPr>
            <p:cNvSpPr/>
            <p:nvPr/>
          </p:nvSpPr>
          <p:spPr>
            <a:xfrm rot="2700000">
              <a:off x="4489209" y="5469622"/>
              <a:ext cx="83032" cy="83032"/>
            </a:xfrm>
            <a:prstGeom prst="roundRect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76" name="任意多边形: 形状 175">
              <a:extLst>
                <a:ext uri="{FF2B5EF4-FFF2-40B4-BE49-F238E27FC236}">
                  <a16:creationId xmlns:a16="http://schemas.microsoft.com/office/drawing/2014/main" id="{5F0C28CC-237D-0CCE-836D-A99732EA9FCF}"/>
                </a:ext>
              </a:extLst>
            </p:cNvPr>
            <p:cNvSpPr/>
            <p:nvPr/>
          </p:nvSpPr>
          <p:spPr>
            <a:xfrm>
              <a:off x="4236935" y="5490210"/>
              <a:ext cx="433679" cy="1053468"/>
            </a:xfrm>
            <a:custGeom>
              <a:avLst/>
              <a:gdLst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522 w 433738"/>
                <a:gd name="connsiteY0" fmla="*/ 30117 h 1046955"/>
                <a:gd name="connsiteX1" fmla="*/ 190559 w 433738"/>
                <a:gd name="connsiteY1" fmla="*/ 553992 h 1046955"/>
                <a:gd name="connsiteX2" fmla="*/ 59 w 433738"/>
                <a:gd name="connsiteY2" fmla="*/ 973092 h 1046955"/>
                <a:gd name="connsiteX3" fmla="*/ 171509 w 433738"/>
                <a:gd name="connsiteY3" fmla="*/ 930229 h 1046955"/>
                <a:gd name="connsiteX4" fmla="*/ 304859 w 433738"/>
                <a:gd name="connsiteY4" fmla="*/ 1030242 h 1046955"/>
                <a:gd name="connsiteX5" fmla="*/ 433447 w 433738"/>
                <a:gd name="connsiteY5" fmla="*/ 525417 h 1046955"/>
                <a:gd name="connsiteX6" fmla="*/ 338197 w 433738"/>
                <a:gd name="connsiteY6" fmla="*/ 111079 h 1046955"/>
                <a:gd name="connsiteX7" fmla="*/ 271522 w 433738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46955"/>
                <a:gd name="connsiteX1" fmla="*/ 190500 w 433679"/>
                <a:gd name="connsiteY1" fmla="*/ 553992 h 1046955"/>
                <a:gd name="connsiteX2" fmla="*/ 0 w 433679"/>
                <a:gd name="connsiteY2" fmla="*/ 973092 h 1046955"/>
                <a:gd name="connsiteX3" fmla="*/ 171450 w 433679"/>
                <a:gd name="connsiteY3" fmla="*/ 930229 h 1046955"/>
                <a:gd name="connsiteX4" fmla="*/ 304800 w 433679"/>
                <a:gd name="connsiteY4" fmla="*/ 1030242 h 1046955"/>
                <a:gd name="connsiteX5" fmla="*/ 433388 w 433679"/>
                <a:gd name="connsiteY5" fmla="*/ 525417 h 1046955"/>
                <a:gd name="connsiteX6" fmla="*/ 338138 w 433679"/>
                <a:gd name="connsiteY6" fmla="*/ 111079 h 1046955"/>
                <a:gd name="connsiteX7" fmla="*/ 271463 w 433679"/>
                <a:gd name="connsiteY7" fmla="*/ 30117 h 1046955"/>
                <a:gd name="connsiteX0" fmla="*/ 271463 w 433679"/>
                <a:gd name="connsiteY0" fmla="*/ 30117 h 1030242"/>
                <a:gd name="connsiteX1" fmla="*/ 190500 w 433679"/>
                <a:gd name="connsiteY1" fmla="*/ 553992 h 1030242"/>
                <a:gd name="connsiteX2" fmla="*/ 0 w 433679"/>
                <a:gd name="connsiteY2" fmla="*/ 973092 h 1030242"/>
                <a:gd name="connsiteX3" fmla="*/ 171450 w 433679"/>
                <a:gd name="connsiteY3" fmla="*/ 930229 h 1030242"/>
                <a:gd name="connsiteX4" fmla="*/ 304800 w 433679"/>
                <a:gd name="connsiteY4" fmla="*/ 1030242 h 1030242"/>
                <a:gd name="connsiteX5" fmla="*/ 433388 w 433679"/>
                <a:gd name="connsiteY5" fmla="*/ 525417 h 1030242"/>
                <a:gd name="connsiteX6" fmla="*/ 338138 w 433679"/>
                <a:gd name="connsiteY6" fmla="*/ 111079 h 1030242"/>
                <a:gd name="connsiteX7" fmla="*/ 271463 w 433679"/>
                <a:gd name="connsiteY7" fmla="*/ 30117 h 103024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190500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0117 h 1049292"/>
                <a:gd name="connsiteX1" fmla="*/ 200025 w 433679"/>
                <a:gd name="connsiteY1" fmla="*/ 553992 h 1049292"/>
                <a:gd name="connsiteX2" fmla="*/ 0 w 433679"/>
                <a:gd name="connsiteY2" fmla="*/ 973092 h 1049292"/>
                <a:gd name="connsiteX3" fmla="*/ 171450 w 433679"/>
                <a:gd name="connsiteY3" fmla="*/ 930229 h 1049292"/>
                <a:gd name="connsiteX4" fmla="*/ 302419 w 433679"/>
                <a:gd name="connsiteY4" fmla="*/ 1049292 h 1049292"/>
                <a:gd name="connsiteX5" fmla="*/ 433388 w 433679"/>
                <a:gd name="connsiteY5" fmla="*/ 525417 h 1049292"/>
                <a:gd name="connsiteX6" fmla="*/ 338138 w 433679"/>
                <a:gd name="connsiteY6" fmla="*/ 111079 h 1049292"/>
                <a:gd name="connsiteX7" fmla="*/ 271463 w 433679"/>
                <a:gd name="connsiteY7" fmla="*/ 30117 h 1049292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  <a:gd name="connsiteX0" fmla="*/ 271463 w 433388"/>
                <a:gd name="connsiteY0" fmla="*/ 34293 h 1053468"/>
                <a:gd name="connsiteX1" fmla="*/ 200025 w 433388"/>
                <a:gd name="connsiteY1" fmla="*/ 558168 h 1053468"/>
                <a:gd name="connsiteX2" fmla="*/ 0 w 433388"/>
                <a:gd name="connsiteY2" fmla="*/ 977268 h 1053468"/>
                <a:gd name="connsiteX3" fmla="*/ 171450 w 433388"/>
                <a:gd name="connsiteY3" fmla="*/ 934405 h 1053468"/>
                <a:gd name="connsiteX4" fmla="*/ 302419 w 433388"/>
                <a:gd name="connsiteY4" fmla="*/ 1053468 h 1053468"/>
                <a:gd name="connsiteX5" fmla="*/ 433388 w 433388"/>
                <a:gd name="connsiteY5" fmla="*/ 529593 h 1053468"/>
                <a:gd name="connsiteX6" fmla="*/ 338138 w 433388"/>
                <a:gd name="connsiteY6" fmla="*/ 115255 h 1053468"/>
                <a:gd name="connsiteX7" fmla="*/ 271463 w 433388"/>
                <a:gd name="connsiteY7" fmla="*/ 34293 h 1053468"/>
                <a:gd name="connsiteX0" fmla="*/ 271463 w 433945"/>
                <a:gd name="connsiteY0" fmla="*/ 34293 h 1053468"/>
                <a:gd name="connsiteX1" fmla="*/ 200025 w 433945"/>
                <a:gd name="connsiteY1" fmla="*/ 558168 h 1053468"/>
                <a:gd name="connsiteX2" fmla="*/ 0 w 433945"/>
                <a:gd name="connsiteY2" fmla="*/ 977268 h 1053468"/>
                <a:gd name="connsiteX3" fmla="*/ 171450 w 433945"/>
                <a:gd name="connsiteY3" fmla="*/ 934405 h 1053468"/>
                <a:gd name="connsiteX4" fmla="*/ 302419 w 433945"/>
                <a:gd name="connsiteY4" fmla="*/ 1053468 h 1053468"/>
                <a:gd name="connsiteX5" fmla="*/ 433388 w 433945"/>
                <a:gd name="connsiteY5" fmla="*/ 529593 h 1053468"/>
                <a:gd name="connsiteX6" fmla="*/ 338138 w 433945"/>
                <a:gd name="connsiteY6" fmla="*/ 115255 h 1053468"/>
                <a:gd name="connsiteX7" fmla="*/ 271463 w 433945"/>
                <a:gd name="connsiteY7" fmla="*/ 34293 h 1053468"/>
                <a:gd name="connsiteX0" fmla="*/ 271463 w 433679"/>
                <a:gd name="connsiteY0" fmla="*/ 34293 h 1053468"/>
                <a:gd name="connsiteX1" fmla="*/ 200025 w 433679"/>
                <a:gd name="connsiteY1" fmla="*/ 558168 h 1053468"/>
                <a:gd name="connsiteX2" fmla="*/ 0 w 433679"/>
                <a:gd name="connsiteY2" fmla="*/ 977268 h 1053468"/>
                <a:gd name="connsiteX3" fmla="*/ 171450 w 433679"/>
                <a:gd name="connsiteY3" fmla="*/ 934405 h 1053468"/>
                <a:gd name="connsiteX4" fmla="*/ 302419 w 433679"/>
                <a:gd name="connsiteY4" fmla="*/ 1053468 h 1053468"/>
                <a:gd name="connsiteX5" fmla="*/ 433388 w 433679"/>
                <a:gd name="connsiteY5" fmla="*/ 529593 h 1053468"/>
                <a:gd name="connsiteX6" fmla="*/ 338138 w 433679"/>
                <a:gd name="connsiteY6" fmla="*/ 115255 h 1053468"/>
                <a:gd name="connsiteX7" fmla="*/ 271463 w 433679"/>
                <a:gd name="connsiteY7" fmla="*/ 34293 h 105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3679" h="1053468">
                  <a:moveTo>
                    <a:pt x="271463" y="34293"/>
                  </a:moveTo>
                  <a:cubicBezTo>
                    <a:pt x="265113" y="117637"/>
                    <a:pt x="240507" y="415294"/>
                    <a:pt x="200025" y="558168"/>
                  </a:cubicBezTo>
                  <a:cubicBezTo>
                    <a:pt x="147280" y="744322"/>
                    <a:pt x="93662" y="845506"/>
                    <a:pt x="0" y="977268"/>
                  </a:cubicBezTo>
                  <a:cubicBezTo>
                    <a:pt x="115888" y="942343"/>
                    <a:pt x="121047" y="931229"/>
                    <a:pt x="171450" y="934405"/>
                  </a:cubicBezTo>
                  <a:cubicBezTo>
                    <a:pt x="221853" y="937581"/>
                    <a:pt x="246857" y="997112"/>
                    <a:pt x="302419" y="1053468"/>
                  </a:cubicBezTo>
                  <a:cubicBezTo>
                    <a:pt x="346075" y="985999"/>
                    <a:pt x="427833" y="763749"/>
                    <a:pt x="433388" y="529593"/>
                  </a:cubicBezTo>
                  <a:cubicBezTo>
                    <a:pt x="438943" y="295437"/>
                    <a:pt x="363538" y="194630"/>
                    <a:pt x="338138" y="115255"/>
                  </a:cubicBezTo>
                  <a:cubicBezTo>
                    <a:pt x="312738" y="35880"/>
                    <a:pt x="277813" y="-49051"/>
                    <a:pt x="271463" y="34293"/>
                  </a:cubicBezTo>
                  <a:close/>
                </a:path>
              </a:pathLst>
            </a:custGeom>
            <a:gradFill flip="none" rotWithShape="1">
              <a:gsLst>
                <a:gs pos="6000">
                  <a:srgbClr val="DACDBD"/>
                </a:gs>
                <a:gs pos="100000">
                  <a:srgbClr val="DACDBD">
                    <a:lumMod val="20000"/>
                    <a:lumOff val="80000"/>
                  </a:srgbClr>
                </a:gs>
              </a:gsLst>
              <a:lin ang="54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grpSp>
          <p:nvGrpSpPr>
            <p:cNvPr id="177" name="组合 176">
              <a:extLst>
                <a:ext uri="{FF2B5EF4-FFF2-40B4-BE49-F238E27FC236}">
                  <a16:creationId xmlns:a16="http://schemas.microsoft.com/office/drawing/2014/main" id="{538E5150-7BB2-1D71-FD88-4CC976D6E056}"/>
                </a:ext>
              </a:extLst>
            </p:cNvPr>
            <p:cNvGrpSpPr>
              <a:grpSpLocks/>
            </p:cNvGrpSpPr>
            <p:nvPr/>
          </p:nvGrpSpPr>
          <p:grpSpPr>
            <a:xfrm>
              <a:off x="4031588" y="2070748"/>
              <a:ext cx="998274" cy="998274"/>
              <a:chOff x="831549" y="1759059"/>
              <a:chExt cx="1362254" cy="1362254"/>
            </a:xfrm>
          </p:grpSpPr>
          <p:sp>
            <p:nvSpPr>
              <p:cNvPr id="180" name="椭圆 179">
                <a:extLst>
                  <a:ext uri="{FF2B5EF4-FFF2-40B4-BE49-F238E27FC236}">
                    <a16:creationId xmlns:a16="http://schemas.microsoft.com/office/drawing/2014/main" id="{5A63497B-9BD4-66FA-F84F-E79569C9C693}"/>
                  </a:ext>
                </a:extLst>
              </p:cNvPr>
              <p:cNvSpPr/>
              <p:nvPr/>
            </p:nvSpPr>
            <p:spPr>
              <a:xfrm rot="60000">
                <a:off x="831551" y="1759061"/>
                <a:ext cx="1362251" cy="1362251"/>
              </a:xfrm>
              <a:prstGeom prst="ellipse">
                <a:avLst/>
              </a:prstGeom>
              <a:solidFill>
                <a:srgbClr val="BB711F"/>
              </a:solidFill>
              <a:ln w="12700" cap="flat" cmpd="sng" algn="ctr">
                <a:noFill/>
                <a:prstDash val="solid"/>
                <a:miter lim="800000"/>
              </a:ln>
              <a:effectLst>
                <a:outerShdw blurRad="381000" dist="165100" dir="2700000" sx="98000" sy="98000" algn="tl" rotWithShape="0">
                  <a:srgbClr val="1B4F3E">
                    <a:lumMod val="75000"/>
                    <a:alpha val="28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Roboto Regular"/>
                  <a:cs typeface="+mn-cs"/>
                </a:endParaRPr>
              </a:p>
            </p:txBody>
          </p:sp>
          <p:pic>
            <p:nvPicPr>
              <p:cNvPr id="181" name="图片 180" descr="查看图片">
                <a:extLst>
                  <a:ext uri="{FF2B5EF4-FFF2-40B4-BE49-F238E27FC236}">
                    <a16:creationId xmlns:a16="http://schemas.microsoft.com/office/drawing/2014/main" id="{449D5393-9135-407B-3848-317CCBE7DE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srgbClr val="DACDBD">
                    <a:shade val="45000"/>
                    <a:satMod val="135000"/>
                  </a:srgbClr>
                  <a:prstClr val="white"/>
                </a:duotone>
                <a:alphaModFix amt="28000"/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772" t="2772" r="2772" b="2772"/>
              <a:stretch>
                <a:fillRect/>
              </a:stretch>
            </p:blipFill>
            <p:spPr bwMode="auto">
              <a:xfrm>
                <a:off x="831549" y="1759059"/>
                <a:ext cx="1362254" cy="1362254"/>
              </a:xfrm>
              <a:custGeom>
                <a:avLst/>
                <a:gdLst>
                  <a:gd name="connsiteX0" fmla="*/ 590552 w 1181103"/>
                  <a:gd name="connsiteY0" fmla="*/ 187054 h 1181103"/>
                  <a:gd name="connsiteX1" fmla="*/ 187054 w 1181103"/>
                  <a:gd name="connsiteY1" fmla="*/ 590552 h 1181103"/>
                  <a:gd name="connsiteX2" fmla="*/ 590552 w 1181103"/>
                  <a:gd name="connsiteY2" fmla="*/ 994050 h 1181103"/>
                  <a:gd name="connsiteX3" fmla="*/ 994050 w 1181103"/>
                  <a:gd name="connsiteY3" fmla="*/ 590552 h 1181103"/>
                  <a:gd name="connsiteX4" fmla="*/ 590552 w 1181103"/>
                  <a:gd name="connsiteY4" fmla="*/ 187054 h 1181103"/>
                  <a:gd name="connsiteX5" fmla="*/ 600859 w 1181103"/>
                  <a:gd name="connsiteY5" fmla="*/ 92 h 1181103"/>
                  <a:gd name="connsiteX6" fmla="*/ 1181012 w 1181103"/>
                  <a:gd name="connsiteY6" fmla="*/ 600859 h 1181103"/>
                  <a:gd name="connsiteX7" fmla="*/ 580246 w 1181103"/>
                  <a:gd name="connsiteY7" fmla="*/ 1181012 h 1181103"/>
                  <a:gd name="connsiteX8" fmla="*/ 92 w 1181103"/>
                  <a:gd name="connsiteY8" fmla="*/ 580246 h 1181103"/>
                  <a:gd name="connsiteX9" fmla="*/ 600859 w 1181103"/>
                  <a:gd name="connsiteY9" fmla="*/ 92 h 118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1103" h="1181103">
                    <a:moveTo>
                      <a:pt x="590552" y="187054"/>
                    </a:moveTo>
                    <a:cubicBezTo>
                      <a:pt x="367706" y="187054"/>
                      <a:pt x="187054" y="367706"/>
                      <a:pt x="187054" y="590552"/>
                    </a:cubicBezTo>
                    <a:cubicBezTo>
                      <a:pt x="187054" y="813398"/>
                      <a:pt x="367706" y="994050"/>
                      <a:pt x="590552" y="994050"/>
                    </a:cubicBezTo>
                    <a:cubicBezTo>
                      <a:pt x="813398" y="994050"/>
                      <a:pt x="994050" y="813398"/>
                      <a:pt x="994050" y="590552"/>
                    </a:cubicBezTo>
                    <a:cubicBezTo>
                      <a:pt x="994050" y="367706"/>
                      <a:pt x="813398" y="187054"/>
                      <a:pt x="590552" y="187054"/>
                    </a:cubicBezTo>
                    <a:close/>
                    <a:moveTo>
                      <a:pt x="600859" y="92"/>
                    </a:moveTo>
                    <a:cubicBezTo>
                      <a:pt x="926961" y="5784"/>
                      <a:pt x="1186704" y="274756"/>
                      <a:pt x="1181012" y="600859"/>
                    </a:cubicBezTo>
                    <a:cubicBezTo>
                      <a:pt x="1175320" y="926961"/>
                      <a:pt x="906348" y="1186704"/>
                      <a:pt x="580246" y="1181012"/>
                    </a:cubicBezTo>
                    <a:cubicBezTo>
                      <a:pt x="254143" y="1175320"/>
                      <a:pt x="-5600" y="906348"/>
                      <a:pt x="92" y="580246"/>
                    </a:cubicBezTo>
                    <a:cubicBezTo>
                      <a:pt x="5784" y="254143"/>
                      <a:pt x="274756" y="-5600"/>
                      <a:pt x="600859" y="92"/>
                    </a:cubicBezTo>
                    <a:close/>
                  </a:path>
                </a:pathLst>
              </a:cu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78" name="矩形: 圆角 177">
              <a:extLst>
                <a:ext uri="{FF2B5EF4-FFF2-40B4-BE49-F238E27FC236}">
                  <a16:creationId xmlns:a16="http://schemas.microsoft.com/office/drawing/2014/main" id="{0DB573C1-EF11-38CB-C7E4-03A37B03B2AD}"/>
                </a:ext>
              </a:extLst>
            </p:cNvPr>
            <p:cNvSpPr/>
            <p:nvPr/>
          </p:nvSpPr>
          <p:spPr>
            <a:xfrm rot="2700000">
              <a:off x="4459442" y="1674966"/>
              <a:ext cx="142566" cy="142566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solidFill>
                <a:srgbClr val="DACD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  <p:sp>
          <p:nvSpPr>
            <p:cNvPr id="179" name="矩形: 圆角 178">
              <a:extLst>
                <a:ext uri="{FF2B5EF4-FFF2-40B4-BE49-F238E27FC236}">
                  <a16:creationId xmlns:a16="http://schemas.microsoft.com/office/drawing/2014/main" id="{2B39498E-37FF-2BA0-B1E6-34FB97666DB7}"/>
                </a:ext>
              </a:extLst>
            </p:cNvPr>
            <p:cNvSpPr/>
            <p:nvPr/>
          </p:nvSpPr>
          <p:spPr>
            <a:xfrm rot="2700000">
              <a:off x="4457194" y="5254118"/>
              <a:ext cx="147062" cy="147062"/>
            </a:xfrm>
            <a:prstGeom prst="roundRect">
              <a:avLst/>
            </a:prstGeom>
            <a:gradFill>
              <a:gsLst>
                <a:gs pos="0">
                  <a:srgbClr val="DACDBD"/>
                </a:gs>
                <a:gs pos="100000">
                  <a:srgbClr val="DACDBD">
                    <a:lumMod val="75000"/>
                  </a:srgbClr>
                </a:gs>
              </a:gsLst>
              <a:lin ang="2700000" scaled="1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  <a:cs typeface="+mn-cs"/>
              </a:endParaRPr>
            </a:p>
          </p:txBody>
        </p:sp>
      </p:grpSp>
      <p:sp>
        <p:nvSpPr>
          <p:cNvPr id="182" name="文本框 181">
            <a:extLst>
              <a:ext uri="{FF2B5EF4-FFF2-40B4-BE49-F238E27FC236}">
                <a16:creationId xmlns:a16="http://schemas.microsoft.com/office/drawing/2014/main" id="{C225A982-C206-17D7-98C7-3A38DCBFB548}"/>
              </a:ext>
            </a:extLst>
          </p:cNvPr>
          <p:cNvSpPr txBox="1"/>
          <p:nvPr/>
        </p:nvSpPr>
        <p:spPr>
          <a:xfrm>
            <a:off x="10167599" y="2556971"/>
            <a:ext cx="31290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2000" dirty="0">
                <a:solidFill>
                  <a:prstClr val="white"/>
                </a:solidFill>
                <a:latin typeface="Butler" panose="02070803080706020303" pitchFamily="18" charset="0"/>
                <a:ea typeface="演示春风楷" panose="00000500000000000000" pitchFamily="2" charset="-122"/>
              </a:rPr>
              <a:t>3</a:t>
            </a:r>
            <a:endParaRPr lang="zh-CN" altLang="en-US" sz="2000" dirty="0">
              <a:solidFill>
                <a:prstClr val="white"/>
              </a:solidFill>
              <a:latin typeface="Butler" panose="02070803080706020303" pitchFamily="18" charset="0"/>
              <a:ea typeface="演示春风楷" panose="00000500000000000000" pitchFamily="2" charset="-122"/>
            </a:endParaRPr>
          </a:p>
        </p:txBody>
      </p:sp>
      <p:sp>
        <p:nvSpPr>
          <p:cNvPr id="183" name="文本框 182">
            <a:extLst>
              <a:ext uri="{FF2B5EF4-FFF2-40B4-BE49-F238E27FC236}">
                <a16:creationId xmlns:a16="http://schemas.microsoft.com/office/drawing/2014/main" id="{959FA164-7EBB-9DC8-702F-5075876D3F4B}"/>
              </a:ext>
            </a:extLst>
          </p:cNvPr>
          <p:cNvSpPr txBox="1"/>
          <p:nvPr/>
        </p:nvSpPr>
        <p:spPr>
          <a:xfrm>
            <a:off x="10047053" y="3024889"/>
            <a:ext cx="553998" cy="2174537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ctr"/>
            <a:r>
              <a:rPr lang="zh-CN" altLang="en-US" sz="2400" spc="600" dirty="0">
                <a:latin typeface="思源宋体 CN Heavy"/>
                <a:ea typeface="+mj-ea"/>
              </a:rPr>
              <a:t>概况内容</a:t>
            </a:r>
          </a:p>
        </p:txBody>
      </p:sp>
      <p:cxnSp>
        <p:nvCxnSpPr>
          <p:cNvPr id="184" name="直接连接符 183">
            <a:extLst>
              <a:ext uri="{FF2B5EF4-FFF2-40B4-BE49-F238E27FC236}">
                <a16:creationId xmlns:a16="http://schemas.microsoft.com/office/drawing/2014/main" id="{3DF1E3B8-6A26-4E1F-FB21-07675F2D9A0D}"/>
              </a:ext>
            </a:extLst>
          </p:cNvPr>
          <p:cNvCxnSpPr>
            <a:cxnSpLocks/>
            <a:stCxn id="112" idx="0"/>
          </p:cNvCxnSpPr>
          <p:nvPr/>
        </p:nvCxnSpPr>
        <p:spPr>
          <a:xfrm flipH="1">
            <a:off x="10324052" y="1391990"/>
            <a:ext cx="1" cy="391809"/>
          </a:xfrm>
          <a:prstGeom prst="line">
            <a:avLst/>
          </a:prstGeom>
          <a:noFill/>
          <a:ln w="6350" cap="flat" cmpd="sng" algn="ctr">
            <a:solidFill>
              <a:srgbClr val="DACDBD">
                <a:lumMod val="50000"/>
              </a:srgbClr>
            </a:solidFill>
            <a:prstDash val="solid"/>
            <a:miter lim="800000"/>
          </a:ln>
          <a:effectLst/>
        </p:spPr>
      </p:cxnSp>
      <p:sp>
        <p:nvSpPr>
          <p:cNvPr id="185" name="文本框 184">
            <a:extLst>
              <a:ext uri="{FF2B5EF4-FFF2-40B4-BE49-F238E27FC236}">
                <a16:creationId xmlns:a16="http://schemas.microsoft.com/office/drawing/2014/main" id="{C9148428-6A85-EEF1-A167-5AFDB283FD2D}"/>
              </a:ext>
            </a:extLst>
          </p:cNvPr>
          <p:cNvSpPr txBox="1"/>
          <p:nvPr/>
        </p:nvSpPr>
        <p:spPr>
          <a:xfrm>
            <a:off x="882861" y="407165"/>
            <a:ext cx="406667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600" b="1" dirty="0">
                <a:latin typeface="+mn-ea"/>
              </a:rPr>
              <a:t>第三章章节标题</a:t>
            </a:r>
          </a:p>
        </p:txBody>
      </p:sp>
    </p:spTree>
    <p:extLst>
      <p:ext uri="{BB962C8B-B14F-4D97-AF65-F5344CB8AC3E}">
        <p14:creationId xmlns:p14="http://schemas.microsoft.com/office/powerpoint/2010/main" val="23102152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>
            <a:extLst>
              <a:ext uri="{FF2B5EF4-FFF2-40B4-BE49-F238E27FC236}">
                <a16:creationId xmlns:a16="http://schemas.microsoft.com/office/drawing/2014/main" id="{E4CDE753-E718-CA40-A905-B181CFE3334A}"/>
              </a:ext>
            </a:extLst>
          </p:cNvPr>
          <p:cNvSpPr/>
          <p:nvPr/>
        </p:nvSpPr>
        <p:spPr>
          <a:xfrm>
            <a:off x="1215189" y="1830693"/>
            <a:ext cx="9847263" cy="2219939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257" t="-30003" r="-983" b="-132333"/>
            </a:stretch>
          </a:blipFill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/>
              <a:ea typeface="微软雅黑"/>
              <a:cs typeface="+mn-ea"/>
              <a:sym typeface="+mn-lt"/>
            </a:endParaRP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C4049BDE-E06A-FB65-DAE1-F60CCCF8A54B}"/>
              </a:ext>
            </a:extLst>
          </p:cNvPr>
          <p:cNvGrpSpPr/>
          <p:nvPr/>
        </p:nvGrpSpPr>
        <p:grpSpPr>
          <a:xfrm>
            <a:off x="1373741" y="4641062"/>
            <a:ext cx="540000" cy="540000"/>
            <a:chOff x="5321637" y="4654714"/>
            <a:chExt cx="540000" cy="540000"/>
          </a:xfrm>
          <a:solidFill>
            <a:srgbClr val="ED7D31"/>
          </a:solidFill>
        </p:grpSpPr>
        <p:sp>
          <p:nvSpPr>
            <p:cNvPr id="4" name="文本框 3">
              <a:extLst>
                <a:ext uri="{FF2B5EF4-FFF2-40B4-BE49-F238E27FC236}">
                  <a16:creationId xmlns:a16="http://schemas.microsoft.com/office/drawing/2014/main" id="{3C3BC417-64F2-0F2F-5BB6-C411C1641AC6}"/>
                </a:ext>
              </a:extLst>
            </p:cNvPr>
            <p:cNvSpPr txBox="1"/>
            <p:nvPr/>
          </p:nvSpPr>
          <p:spPr>
            <a:xfrm>
              <a:off x="5321637" y="4654714"/>
              <a:ext cx="540000" cy="540000"/>
            </a:xfrm>
            <a:prstGeom prst="ellipse">
              <a:avLst/>
            </a:prstGeom>
            <a:solidFill>
              <a:srgbClr val="BB711F"/>
            </a:solidFill>
          </p:spPr>
          <p:txBody>
            <a:bodyPr wrap="none" lIns="108000" tIns="108000" rIns="108000" bIns="108000" rtlCol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000" b="1" i="0" u="none" strike="noStrike" kern="0" cap="none" spc="0" normalizeH="0" baseline="0" noProof="0" dirty="0">
                <a:ln>
                  <a:noFill/>
                </a:ln>
                <a:noFill/>
                <a:effectLst/>
                <a:uLnTx/>
                <a:uFillTx/>
                <a:latin typeface="Times New Roman"/>
                <a:cs typeface="+mn-ea"/>
                <a:sym typeface="+mn-lt"/>
              </a:endParaRPr>
            </a:p>
          </p:txBody>
        </p:sp>
        <p:sp>
          <p:nvSpPr>
            <p:cNvPr id="5" name="任意多边形: 形状 4">
              <a:extLst>
                <a:ext uri="{FF2B5EF4-FFF2-40B4-BE49-F238E27FC236}">
                  <a16:creationId xmlns:a16="http://schemas.microsoft.com/office/drawing/2014/main" id="{B33B46F0-A4E8-FAE9-E9FB-96966EA45AE3}"/>
                </a:ext>
              </a:extLst>
            </p:cNvPr>
            <p:cNvSpPr/>
            <p:nvPr/>
          </p:nvSpPr>
          <p:spPr>
            <a:xfrm>
              <a:off x="5478523" y="4787011"/>
              <a:ext cx="226228" cy="275406"/>
            </a:xfrm>
            <a:custGeom>
              <a:avLst/>
              <a:gdLst>
                <a:gd name="connsiteX0" fmla="*/ 284197 w 438150"/>
                <a:gd name="connsiteY0" fmla="*/ 621 h 533400"/>
                <a:gd name="connsiteX1" fmla="*/ 286102 w 438150"/>
                <a:gd name="connsiteY1" fmla="*/ 621 h 533400"/>
                <a:gd name="connsiteX2" fmla="*/ 286102 w 438150"/>
                <a:gd name="connsiteY2" fmla="*/ 124446 h 533400"/>
                <a:gd name="connsiteX3" fmla="*/ 286102 w 438150"/>
                <a:gd name="connsiteY3" fmla="*/ 126351 h 533400"/>
                <a:gd name="connsiteX4" fmla="*/ 314677 w 438150"/>
                <a:gd name="connsiteY4" fmla="*/ 153021 h 533400"/>
                <a:gd name="connsiteX5" fmla="*/ 314677 w 438150"/>
                <a:gd name="connsiteY5" fmla="*/ 153021 h 533400"/>
                <a:gd name="connsiteX6" fmla="*/ 438502 w 438150"/>
                <a:gd name="connsiteY6" fmla="*/ 153021 h 533400"/>
                <a:gd name="connsiteX7" fmla="*/ 438502 w 438150"/>
                <a:gd name="connsiteY7" fmla="*/ 154926 h 533400"/>
                <a:gd name="connsiteX8" fmla="*/ 438502 w 438150"/>
                <a:gd name="connsiteY8" fmla="*/ 505446 h 533400"/>
                <a:gd name="connsiteX9" fmla="*/ 409927 w 438150"/>
                <a:gd name="connsiteY9" fmla="*/ 534021 h 533400"/>
                <a:gd name="connsiteX10" fmla="*/ 28927 w 438150"/>
                <a:gd name="connsiteY10" fmla="*/ 534021 h 533400"/>
                <a:gd name="connsiteX11" fmla="*/ 352 w 438150"/>
                <a:gd name="connsiteY11" fmla="*/ 505446 h 533400"/>
                <a:gd name="connsiteX12" fmla="*/ 352 w 438150"/>
                <a:gd name="connsiteY12" fmla="*/ 29196 h 533400"/>
                <a:gd name="connsiteX13" fmla="*/ 28927 w 438150"/>
                <a:gd name="connsiteY13" fmla="*/ 621 h 533400"/>
                <a:gd name="connsiteX14" fmla="*/ 284197 w 438150"/>
                <a:gd name="connsiteY14" fmla="*/ 621 h 533400"/>
                <a:gd name="connsiteX15" fmla="*/ 248002 w 438150"/>
                <a:gd name="connsiteY15" fmla="*/ 200646 h 533400"/>
                <a:gd name="connsiteX16" fmla="*/ 152752 w 438150"/>
                <a:gd name="connsiteY16" fmla="*/ 200646 h 533400"/>
                <a:gd name="connsiteX17" fmla="*/ 152752 w 438150"/>
                <a:gd name="connsiteY17" fmla="*/ 410196 h 533400"/>
                <a:gd name="connsiteX18" fmla="*/ 171802 w 438150"/>
                <a:gd name="connsiteY18" fmla="*/ 410196 h 533400"/>
                <a:gd name="connsiteX19" fmla="*/ 171802 w 438150"/>
                <a:gd name="connsiteY19" fmla="*/ 314946 h 533400"/>
                <a:gd name="connsiteX20" fmla="*/ 248002 w 438150"/>
                <a:gd name="connsiteY20" fmla="*/ 314946 h 533400"/>
                <a:gd name="connsiteX21" fmla="*/ 249907 w 438150"/>
                <a:gd name="connsiteY21" fmla="*/ 314946 h 533400"/>
                <a:gd name="connsiteX22" fmla="*/ 305152 w 438150"/>
                <a:gd name="connsiteY22" fmla="*/ 257796 h 533400"/>
                <a:gd name="connsiteX23" fmla="*/ 248002 w 438150"/>
                <a:gd name="connsiteY23" fmla="*/ 200646 h 533400"/>
                <a:gd name="connsiteX24" fmla="*/ 248002 w 438150"/>
                <a:gd name="connsiteY24" fmla="*/ 200646 h 533400"/>
                <a:gd name="connsiteX25" fmla="*/ 248002 w 438150"/>
                <a:gd name="connsiteY25" fmla="*/ 219696 h 533400"/>
                <a:gd name="connsiteX26" fmla="*/ 286102 w 438150"/>
                <a:gd name="connsiteY26" fmla="*/ 257796 h 533400"/>
                <a:gd name="connsiteX27" fmla="*/ 248002 w 438150"/>
                <a:gd name="connsiteY27" fmla="*/ 295896 h 533400"/>
                <a:gd name="connsiteX28" fmla="*/ 248002 w 438150"/>
                <a:gd name="connsiteY28" fmla="*/ 295896 h 533400"/>
                <a:gd name="connsiteX29" fmla="*/ 171802 w 438150"/>
                <a:gd name="connsiteY29" fmla="*/ 295896 h 533400"/>
                <a:gd name="connsiteX30" fmla="*/ 171802 w 438150"/>
                <a:gd name="connsiteY30" fmla="*/ 219696 h 533400"/>
                <a:gd name="connsiteX31" fmla="*/ 248002 w 438150"/>
                <a:gd name="connsiteY31" fmla="*/ 219696 h 533400"/>
                <a:gd name="connsiteX32" fmla="*/ 428977 w 438150"/>
                <a:gd name="connsiteY32" fmla="*/ 133971 h 533400"/>
                <a:gd name="connsiteX33" fmla="*/ 314677 w 438150"/>
                <a:gd name="connsiteY33" fmla="*/ 133971 h 533400"/>
                <a:gd name="connsiteX34" fmla="*/ 313724 w 438150"/>
                <a:gd name="connsiteY34" fmla="*/ 133971 h 533400"/>
                <a:gd name="connsiteX35" fmla="*/ 305152 w 438150"/>
                <a:gd name="connsiteY35" fmla="*/ 124446 h 533400"/>
                <a:gd name="connsiteX36" fmla="*/ 305152 w 438150"/>
                <a:gd name="connsiteY36" fmla="*/ 124446 h 533400"/>
                <a:gd name="connsiteX37" fmla="*/ 305152 w 438150"/>
                <a:gd name="connsiteY37" fmla="*/ 10146 h 533400"/>
                <a:gd name="connsiteX38" fmla="*/ 428977 w 438150"/>
                <a:gd name="connsiteY38" fmla="*/ 133971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38150" h="533400">
                  <a:moveTo>
                    <a:pt x="284197" y="621"/>
                  </a:moveTo>
                  <a:cubicBezTo>
                    <a:pt x="285149" y="621"/>
                    <a:pt x="286102" y="621"/>
                    <a:pt x="286102" y="621"/>
                  </a:cubicBezTo>
                  <a:lnTo>
                    <a:pt x="286102" y="124446"/>
                  </a:lnTo>
                  <a:lnTo>
                    <a:pt x="286102" y="126351"/>
                  </a:lnTo>
                  <a:cubicBezTo>
                    <a:pt x="287055" y="141591"/>
                    <a:pt x="299437" y="153021"/>
                    <a:pt x="314677" y="153021"/>
                  </a:cubicBezTo>
                  <a:lnTo>
                    <a:pt x="314677" y="153021"/>
                  </a:lnTo>
                  <a:lnTo>
                    <a:pt x="438502" y="153021"/>
                  </a:lnTo>
                  <a:cubicBezTo>
                    <a:pt x="438502" y="153974"/>
                    <a:pt x="438502" y="154926"/>
                    <a:pt x="438502" y="154926"/>
                  </a:cubicBezTo>
                  <a:lnTo>
                    <a:pt x="438502" y="505446"/>
                  </a:lnTo>
                  <a:cubicBezTo>
                    <a:pt x="438502" y="521639"/>
                    <a:pt x="426120" y="534021"/>
                    <a:pt x="409927" y="534021"/>
                  </a:cubicBezTo>
                  <a:lnTo>
                    <a:pt x="28927" y="534021"/>
                  </a:lnTo>
                  <a:cubicBezTo>
                    <a:pt x="12734" y="534021"/>
                    <a:pt x="352" y="521639"/>
                    <a:pt x="352" y="505446"/>
                  </a:cubicBezTo>
                  <a:lnTo>
                    <a:pt x="352" y="29196"/>
                  </a:lnTo>
                  <a:cubicBezTo>
                    <a:pt x="352" y="13004"/>
                    <a:pt x="12734" y="621"/>
                    <a:pt x="28927" y="621"/>
                  </a:cubicBezTo>
                  <a:lnTo>
                    <a:pt x="284197" y="621"/>
                  </a:lnTo>
                  <a:close/>
                  <a:moveTo>
                    <a:pt x="248002" y="200646"/>
                  </a:moveTo>
                  <a:lnTo>
                    <a:pt x="152752" y="200646"/>
                  </a:lnTo>
                  <a:lnTo>
                    <a:pt x="152752" y="410196"/>
                  </a:lnTo>
                  <a:lnTo>
                    <a:pt x="171802" y="410196"/>
                  </a:lnTo>
                  <a:lnTo>
                    <a:pt x="171802" y="314946"/>
                  </a:lnTo>
                  <a:lnTo>
                    <a:pt x="248002" y="314946"/>
                  </a:lnTo>
                  <a:lnTo>
                    <a:pt x="249907" y="314946"/>
                  </a:lnTo>
                  <a:cubicBezTo>
                    <a:pt x="280387" y="313994"/>
                    <a:pt x="305152" y="288276"/>
                    <a:pt x="305152" y="257796"/>
                  </a:cubicBezTo>
                  <a:cubicBezTo>
                    <a:pt x="305152" y="226364"/>
                    <a:pt x="279434" y="200646"/>
                    <a:pt x="248002" y="200646"/>
                  </a:cubicBezTo>
                  <a:lnTo>
                    <a:pt x="248002" y="200646"/>
                  </a:lnTo>
                  <a:close/>
                  <a:moveTo>
                    <a:pt x="248002" y="219696"/>
                  </a:moveTo>
                  <a:cubicBezTo>
                    <a:pt x="268957" y="219696"/>
                    <a:pt x="286102" y="236841"/>
                    <a:pt x="286102" y="257796"/>
                  </a:cubicBezTo>
                  <a:cubicBezTo>
                    <a:pt x="286102" y="278751"/>
                    <a:pt x="268957" y="295896"/>
                    <a:pt x="248002" y="295896"/>
                  </a:cubicBezTo>
                  <a:lnTo>
                    <a:pt x="248002" y="295896"/>
                  </a:lnTo>
                  <a:lnTo>
                    <a:pt x="171802" y="295896"/>
                  </a:lnTo>
                  <a:lnTo>
                    <a:pt x="171802" y="219696"/>
                  </a:lnTo>
                  <a:lnTo>
                    <a:pt x="248002" y="219696"/>
                  </a:lnTo>
                  <a:close/>
                  <a:moveTo>
                    <a:pt x="428977" y="133971"/>
                  </a:moveTo>
                  <a:lnTo>
                    <a:pt x="314677" y="133971"/>
                  </a:lnTo>
                  <a:lnTo>
                    <a:pt x="313724" y="133971"/>
                  </a:lnTo>
                  <a:cubicBezTo>
                    <a:pt x="308962" y="133019"/>
                    <a:pt x="305152" y="129209"/>
                    <a:pt x="305152" y="124446"/>
                  </a:cubicBezTo>
                  <a:lnTo>
                    <a:pt x="305152" y="124446"/>
                  </a:lnTo>
                  <a:lnTo>
                    <a:pt x="305152" y="10146"/>
                  </a:lnTo>
                  <a:lnTo>
                    <a:pt x="428977" y="133971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cs typeface="+mn-ea"/>
                <a:sym typeface="+mn-lt"/>
              </a:endParaRPr>
            </a:p>
          </p:txBody>
        </p:sp>
      </p:grpSp>
      <p:grpSp>
        <p:nvGrpSpPr>
          <p:cNvPr id="6" name="组合 5">
            <a:extLst>
              <a:ext uri="{FF2B5EF4-FFF2-40B4-BE49-F238E27FC236}">
                <a16:creationId xmlns:a16="http://schemas.microsoft.com/office/drawing/2014/main" id="{97B4B795-7BF5-0AE6-6EFB-E3429D1F865A}"/>
              </a:ext>
            </a:extLst>
          </p:cNvPr>
          <p:cNvGrpSpPr/>
          <p:nvPr/>
        </p:nvGrpSpPr>
        <p:grpSpPr>
          <a:xfrm>
            <a:off x="4797046" y="4635696"/>
            <a:ext cx="540000" cy="540000"/>
            <a:chOff x="8856706" y="4654714"/>
            <a:chExt cx="540000" cy="540000"/>
          </a:xfrm>
        </p:grpSpPr>
        <p:sp>
          <p:nvSpPr>
            <p:cNvPr id="7" name="文本框 6">
              <a:extLst>
                <a:ext uri="{FF2B5EF4-FFF2-40B4-BE49-F238E27FC236}">
                  <a16:creationId xmlns:a16="http://schemas.microsoft.com/office/drawing/2014/main" id="{F071B1F5-277C-2C58-88F1-18545F20831F}"/>
                </a:ext>
              </a:extLst>
            </p:cNvPr>
            <p:cNvSpPr txBox="1"/>
            <p:nvPr/>
          </p:nvSpPr>
          <p:spPr>
            <a:xfrm>
              <a:off x="8856706" y="4654714"/>
              <a:ext cx="540000" cy="540000"/>
            </a:xfrm>
            <a:prstGeom prst="ellipse">
              <a:avLst/>
            </a:prstGeom>
            <a:solidFill>
              <a:srgbClr val="BB711F"/>
            </a:solidFill>
          </p:spPr>
          <p:txBody>
            <a:bodyPr wrap="none" lIns="108000" tIns="108000" rIns="108000" bIns="108000" rtlCol="0" anchor="ctr" anchorCtr="0">
              <a:noAutofit/>
            </a:bodyPr>
            <a:lstStyle/>
            <a:p>
              <a:pPr algn="ctr"/>
              <a:endParaRPr kumimoji="1" lang="zh-CN" altLang="en-US" sz="2000" b="1" dirty="0">
                <a:noFill/>
                <a:latin typeface="Times New Roman"/>
                <a:cs typeface="+mn-ea"/>
                <a:sym typeface="+mn-lt"/>
              </a:endParaRPr>
            </a:p>
          </p:txBody>
        </p:sp>
        <p:sp>
          <p:nvSpPr>
            <p:cNvPr id="8" name="任意多边形: 形状 7">
              <a:extLst>
                <a:ext uri="{FF2B5EF4-FFF2-40B4-BE49-F238E27FC236}">
                  <a16:creationId xmlns:a16="http://schemas.microsoft.com/office/drawing/2014/main" id="{36F2FE53-56FC-BB74-550D-569B714F6E79}"/>
                </a:ext>
              </a:extLst>
            </p:cNvPr>
            <p:cNvSpPr/>
            <p:nvPr/>
          </p:nvSpPr>
          <p:spPr>
            <a:xfrm>
              <a:off x="9015417" y="4787011"/>
              <a:ext cx="222578" cy="238760"/>
            </a:xfrm>
            <a:custGeom>
              <a:avLst/>
              <a:gdLst>
                <a:gd name="connsiteX0" fmla="*/ 8356 w 487477"/>
                <a:gd name="connsiteY0" fmla="*/ 512114 h 522922"/>
                <a:gd name="connsiteX1" fmla="*/ 8356 w 487477"/>
                <a:gd name="connsiteY1" fmla="*/ 512114 h 522922"/>
                <a:gd name="connsiteX2" fmla="*/ 8356 w 487477"/>
                <a:gd name="connsiteY2" fmla="*/ 512114 h 522922"/>
                <a:gd name="connsiteX3" fmla="*/ 7404 w 487477"/>
                <a:gd name="connsiteY3" fmla="*/ 511161 h 522922"/>
                <a:gd name="connsiteX4" fmla="*/ 5499 w 487477"/>
                <a:gd name="connsiteY4" fmla="*/ 508303 h 522922"/>
                <a:gd name="connsiteX5" fmla="*/ 5499 w 487477"/>
                <a:gd name="connsiteY5" fmla="*/ 508303 h 522922"/>
                <a:gd name="connsiteX6" fmla="*/ 5499 w 487477"/>
                <a:gd name="connsiteY6" fmla="*/ 507351 h 522922"/>
                <a:gd name="connsiteX7" fmla="*/ 4546 w 487477"/>
                <a:gd name="connsiteY7" fmla="*/ 505446 h 522922"/>
                <a:gd name="connsiteX8" fmla="*/ 3593 w 487477"/>
                <a:gd name="connsiteY8" fmla="*/ 503541 h 522922"/>
                <a:gd name="connsiteX9" fmla="*/ 3593 w 487477"/>
                <a:gd name="connsiteY9" fmla="*/ 503541 h 522922"/>
                <a:gd name="connsiteX10" fmla="*/ 3593 w 487477"/>
                <a:gd name="connsiteY10" fmla="*/ 503541 h 522922"/>
                <a:gd name="connsiteX11" fmla="*/ 3593 w 487477"/>
                <a:gd name="connsiteY11" fmla="*/ 503541 h 522922"/>
                <a:gd name="connsiteX12" fmla="*/ 2641 w 487477"/>
                <a:gd name="connsiteY12" fmla="*/ 501636 h 522922"/>
                <a:gd name="connsiteX13" fmla="*/ 2641 w 487477"/>
                <a:gd name="connsiteY13" fmla="*/ 500684 h 522922"/>
                <a:gd name="connsiteX14" fmla="*/ 1689 w 487477"/>
                <a:gd name="connsiteY14" fmla="*/ 498778 h 522922"/>
                <a:gd name="connsiteX15" fmla="*/ 736 w 487477"/>
                <a:gd name="connsiteY15" fmla="*/ 494968 h 522922"/>
                <a:gd name="connsiteX16" fmla="*/ 736 w 487477"/>
                <a:gd name="connsiteY16" fmla="*/ 492111 h 522922"/>
                <a:gd name="connsiteX17" fmla="*/ 736 w 487477"/>
                <a:gd name="connsiteY17" fmla="*/ 485443 h 522922"/>
                <a:gd name="connsiteX18" fmla="*/ 5499 w 487477"/>
                <a:gd name="connsiteY18" fmla="*/ 467346 h 522922"/>
                <a:gd name="connsiteX19" fmla="*/ 155041 w 487477"/>
                <a:gd name="connsiteY19" fmla="*/ 151116 h 522922"/>
                <a:gd name="connsiteX20" fmla="*/ 158851 w 487477"/>
                <a:gd name="connsiteY20" fmla="*/ 134924 h 522922"/>
                <a:gd name="connsiteX21" fmla="*/ 158851 w 487477"/>
                <a:gd name="connsiteY21" fmla="*/ 19671 h 522922"/>
                <a:gd name="connsiteX22" fmla="*/ 120751 w 487477"/>
                <a:gd name="connsiteY22" fmla="*/ 19671 h 522922"/>
                <a:gd name="connsiteX23" fmla="*/ 120751 w 487477"/>
                <a:gd name="connsiteY23" fmla="*/ 621 h 522922"/>
                <a:gd name="connsiteX24" fmla="*/ 368401 w 487477"/>
                <a:gd name="connsiteY24" fmla="*/ 621 h 522922"/>
                <a:gd name="connsiteX25" fmla="*/ 368401 w 487477"/>
                <a:gd name="connsiteY25" fmla="*/ 19671 h 522922"/>
                <a:gd name="connsiteX26" fmla="*/ 330301 w 487477"/>
                <a:gd name="connsiteY26" fmla="*/ 19671 h 522922"/>
                <a:gd name="connsiteX27" fmla="*/ 330301 w 487477"/>
                <a:gd name="connsiteY27" fmla="*/ 134924 h 522922"/>
                <a:gd name="connsiteX28" fmla="*/ 334111 w 487477"/>
                <a:gd name="connsiteY28" fmla="*/ 151116 h 522922"/>
                <a:gd name="connsiteX29" fmla="*/ 483654 w 487477"/>
                <a:gd name="connsiteY29" fmla="*/ 467346 h 522922"/>
                <a:gd name="connsiteX30" fmla="*/ 485558 w 487477"/>
                <a:gd name="connsiteY30" fmla="*/ 504493 h 522922"/>
                <a:gd name="connsiteX31" fmla="*/ 485558 w 487477"/>
                <a:gd name="connsiteY31" fmla="*/ 504493 h 522922"/>
                <a:gd name="connsiteX32" fmla="*/ 484606 w 487477"/>
                <a:gd name="connsiteY32" fmla="*/ 506399 h 522922"/>
                <a:gd name="connsiteX33" fmla="*/ 459841 w 487477"/>
                <a:gd name="connsiteY33" fmla="*/ 523543 h 522922"/>
                <a:gd name="connsiteX34" fmla="*/ 457936 w 487477"/>
                <a:gd name="connsiteY34" fmla="*/ 523543 h 522922"/>
                <a:gd name="connsiteX35" fmla="*/ 32168 w 487477"/>
                <a:gd name="connsiteY35" fmla="*/ 523543 h 522922"/>
                <a:gd name="connsiteX36" fmla="*/ 30264 w 487477"/>
                <a:gd name="connsiteY36" fmla="*/ 523543 h 522922"/>
                <a:gd name="connsiteX37" fmla="*/ 27406 w 487477"/>
                <a:gd name="connsiteY37" fmla="*/ 523543 h 522922"/>
                <a:gd name="connsiteX38" fmla="*/ 23596 w 487477"/>
                <a:gd name="connsiteY38" fmla="*/ 522591 h 522922"/>
                <a:gd name="connsiteX39" fmla="*/ 23596 w 487477"/>
                <a:gd name="connsiteY39" fmla="*/ 522591 h 522922"/>
                <a:gd name="connsiteX40" fmla="*/ 17881 w 487477"/>
                <a:gd name="connsiteY40" fmla="*/ 520686 h 522922"/>
                <a:gd name="connsiteX41" fmla="*/ 15976 w 487477"/>
                <a:gd name="connsiteY41" fmla="*/ 519734 h 522922"/>
                <a:gd name="connsiteX42" fmla="*/ 15024 w 487477"/>
                <a:gd name="connsiteY42" fmla="*/ 518781 h 522922"/>
                <a:gd name="connsiteX43" fmla="*/ 10261 w 487477"/>
                <a:gd name="connsiteY43" fmla="*/ 514971 h 522922"/>
                <a:gd name="connsiteX44" fmla="*/ 8356 w 487477"/>
                <a:gd name="connsiteY44" fmla="*/ 512114 h 522922"/>
                <a:gd name="connsiteX45" fmla="*/ 8356 w 487477"/>
                <a:gd name="connsiteY45" fmla="*/ 512114 h 522922"/>
                <a:gd name="connsiteX46" fmla="*/ 255054 w 487477"/>
                <a:gd name="connsiteY46" fmla="*/ 402576 h 522922"/>
                <a:gd name="connsiteX47" fmla="*/ 252196 w 487477"/>
                <a:gd name="connsiteY47" fmla="*/ 404481 h 522922"/>
                <a:gd name="connsiteX48" fmla="*/ 246481 w 487477"/>
                <a:gd name="connsiteY48" fmla="*/ 408291 h 522922"/>
                <a:gd name="connsiteX49" fmla="*/ 55029 w 487477"/>
                <a:gd name="connsiteY49" fmla="*/ 414959 h 522922"/>
                <a:gd name="connsiteX50" fmla="*/ 51218 w 487477"/>
                <a:gd name="connsiteY50" fmla="*/ 413053 h 522922"/>
                <a:gd name="connsiteX51" fmla="*/ 22643 w 487477"/>
                <a:gd name="connsiteY51" fmla="*/ 474014 h 522922"/>
                <a:gd name="connsiteX52" fmla="*/ 21691 w 487477"/>
                <a:gd name="connsiteY52" fmla="*/ 475918 h 522922"/>
                <a:gd name="connsiteX53" fmla="*/ 21691 w 487477"/>
                <a:gd name="connsiteY53" fmla="*/ 495921 h 522922"/>
                <a:gd name="connsiteX54" fmla="*/ 29311 w 487477"/>
                <a:gd name="connsiteY54" fmla="*/ 502589 h 522922"/>
                <a:gd name="connsiteX55" fmla="*/ 30264 w 487477"/>
                <a:gd name="connsiteY55" fmla="*/ 502589 h 522922"/>
                <a:gd name="connsiteX56" fmla="*/ 31216 w 487477"/>
                <a:gd name="connsiteY56" fmla="*/ 502589 h 522922"/>
                <a:gd name="connsiteX57" fmla="*/ 456983 w 487477"/>
                <a:gd name="connsiteY57" fmla="*/ 502589 h 522922"/>
                <a:gd name="connsiteX58" fmla="*/ 457936 w 487477"/>
                <a:gd name="connsiteY58" fmla="*/ 502589 h 522922"/>
                <a:gd name="connsiteX59" fmla="*/ 466508 w 487477"/>
                <a:gd name="connsiteY59" fmla="*/ 495921 h 522922"/>
                <a:gd name="connsiteX60" fmla="*/ 467461 w 487477"/>
                <a:gd name="connsiteY60" fmla="*/ 477824 h 522922"/>
                <a:gd name="connsiteX61" fmla="*/ 466508 w 487477"/>
                <a:gd name="connsiteY61" fmla="*/ 475918 h 522922"/>
                <a:gd name="connsiteX62" fmla="*/ 465556 w 487477"/>
                <a:gd name="connsiteY62" fmla="*/ 474014 h 522922"/>
                <a:gd name="connsiteX63" fmla="*/ 423646 w 487477"/>
                <a:gd name="connsiteY63" fmla="*/ 385431 h 522922"/>
                <a:gd name="connsiteX64" fmla="*/ 255054 w 487477"/>
                <a:gd name="connsiteY64" fmla="*/ 402576 h 522922"/>
                <a:gd name="connsiteX65" fmla="*/ 305536 w 487477"/>
                <a:gd name="connsiteY65" fmla="*/ 255891 h 522922"/>
                <a:gd name="connsiteX66" fmla="*/ 272199 w 487477"/>
                <a:gd name="connsiteY66" fmla="*/ 289228 h 522922"/>
                <a:gd name="connsiteX67" fmla="*/ 305536 w 487477"/>
                <a:gd name="connsiteY67" fmla="*/ 322566 h 522922"/>
                <a:gd name="connsiteX68" fmla="*/ 338874 w 487477"/>
                <a:gd name="connsiteY68" fmla="*/ 289228 h 522922"/>
                <a:gd name="connsiteX69" fmla="*/ 305536 w 487477"/>
                <a:gd name="connsiteY69" fmla="*/ 255891 h 52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87477" h="522922">
                  <a:moveTo>
                    <a:pt x="8356" y="512114"/>
                  </a:moveTo>
                  <a:lnTo>
                    <a:pt x="8356" y="512114"/>
                  </a:lnTo>
                  <a:lnTo>
                    <a:pt x="8356" y="512114"/>
                  </a:lnTo>
                  <a:lnTo>
                    <a:pt x="7404" y="511161"/>
                  </a:lnTo>
                  <a:cubicBezTo>
                    <a:pt x="6451" y="510209"/>
                    <a:pt x="6451" y="509256"/>
                    <a:pt x="5499" y="508303"/>
                  </a:cubicBezTo>
                  <a:lnTo>
                    <a:pt x="5499" y="508303"/>
                  </a:lnTo>
                  <a:lnTo>
                    <a:pt x="5499" y="507351"/>
                  </a:lnTo>
                  <a:lnTo>
                    <a:pt x="4546" y="505446"/>
                  </a:lnTo>
                  <a:lnTo>
                    <a:pt x="3593" y="503541"/>
                  </a:lnTo>
                  <a:lnTo>
                    <a:pt x="3593" y="503541"/>
                  </a:lnTo>
                  <a:lnTo>
                    <a:pt x="3593" y="503541"/>
                  </a:lnTo>
                  <a:lnTo>
                    <a:pt x="3593" y="503541"/>
                  </a:lnTo>
                  <a:lnTo>
                    <a:pt x="2641" y="501636"/>
                  </a:lnTo>
                  <a:cubicBezTo>
                    <a:pt x="2641" y="501636"/>
                    <a:pt x="2641" y="500684"/>
                    <a:pt x="2641" y="500684"/>
                  </a:cubicBezTo>
                  <a:cubicBezTo>
                    <a:pt x="2641" y="499731"/>
                    <a:pt x="2641" y="499731"/>
                    <a:pt x="1689" y="498778"/>
                  </a:cubicBezTo>
                  <a:cubicBezTo>
                    <a:pt x="1689" y="497826"/>
                    <a:pt x="736" y="495921"/>
                    <a:pt x="736" y="494968"/>
                  </a:cubicBezTo>
                  <a:lnTo>
                    <a:pt x="736" y="492111"/>
                  </a:lnTo>
                  <a:cubicBezTo>
                    <a:pt x="736" y="490206"/>
                    <a:pt x="736" y="487349"/>
                    <a:pt x="736" y="485443"/>
                  </a:cubicBezTo>
                  <a:cubicBezTo>
                    <a:pt x="736" y="478776"/>
                    <a:pt x="2641" y="473061"/>
                    <a:pt x="5499" y="467346"/>
                  </a:cubicBezTo>
                  <a:lnTo>
                    <a:pt x="155041" y="151116"/>
                  </a:lnTo>
                  <a:cubicBezTo>
                    <a:pt x="157899" y="146353"/>
                    <a:pt x="158851" y="140639"/>
                    <a:pt x="158851" y="134924"/>
                  </a:cubicBezTo>
                  <a:lnTo>
                    <a:pt x="158851" y="19671"/>
                  </a:lnTo>
                  <a:lnTo>
                    <a:pt x="120751" y="19671"/>
                  </a:lnTo>
                  <a:lnTo>
                    <a:pt x="120751" y="621"/>
                  </a:lnTo>
                  <a:lnTo>
                    <a:pt x="368401" y="621"/>
                  </a:lnTo>
                  <a:lnTo>
                    <a:pt x="368401" y="19671"/>
                  </a:lnTo>
                  <a:lnTo>
                    <a:pt x="330301" y="19671"/>
                  </a:lnTo>
                  <a:lnTo>
                    <a:pt x="330301" y="134924"/>
                  </a:lnTo>
                  <a:cubicBezTo>
                    <a:pt x="330301" y="140639"/>
                    <a:pt x="331254" y="146353"/>
                    <a:pt x="334111" y="151116"/>
                  </a:cubicBezTo>
                  <a:lnTo>
                    <a:pt x="483654" y="467346"/>
                  </a:lnTo>
                  <a:cubicBezTo>
                    <a:pt x="489368" y="478776"/>
                    <a:pt x="489368" y="492111"/>
                    <a:pt x="485558" y="504493"/>
                  </a:cubicBezTo>
                  <a:lnTo>
                    <a:pt x="485558" y="504493"/>
                  </a:lnTo>
                  <a:lnTo>
                    <a:pt x="484606" y="506399"/>
                  </a:lnTo>
                  <a:cubicBezTo>
                    <a:pt x="479843" y="515924"/>
                    <a:pt x="470318" y="522591"/>
                    <a:pt x="459841" y="523543"/>
                  </a:cubicBezTo>
                  <a:lnTo>
                    <a:pt x="457936" y="523543"/>
                  </a:lnTo>
                  <a:lnTo>
                    <a:pt x="32168" y="523543"/>
                  </a:lnTo>
                  <a:lnTo>
                    <a:pt x="30264" y="523543"/>
                  </a:lnTo>
                  <a:cubicBezTo>
                    <a:pt x="29311" y="523543"/>
                    <a:pt x="28358" y="523543"/>
                    <a:pt x="27406" y="523543"/>
                  </a:cubicBezTo>
                  <a:cubicBezTo>
                    <a:pt x="26454" y="523543"/>
                    <a:pt x="24549" y="523543"/>
                    <a:pt x="23596" y="522591"/>
                  </a:cubicBezTo>
                  <a:lnTo>
                    <a:pt x="23596" y="522591"/>
                  </a:lnTo>
                  <a:cubicBezTo>
                    <a:pt x="21691" y="521639"/>
                    <a:pt x="19786" y="521639"/>
                    <a:pt x="17881" y="520686"/>
                  </a:cubicBezTo>
                  <a:lnTo>
                    <a:pt x="15976" y="519734"/>
                  </a:lnTo>
                  <a:cubicBezTo>
                    <a:pt x="15976" y="519734"/>
                    <a:pt x="15024" y="519734"/>
                    <a:pt x="15024" y="518781"/>
                  </a:cubicBezTo>
                  <a:cubicBezTo>
                    <a:pt x="13118" y="517828"/>
                    <a:pt x="11214" y="515924"/>
                    <a:pt x="10261" y="514971"/>
                  </a:cubicBezTo>
                  <a:lnTo>
                    <a:pt x="8356" y="512114"/>
                  </a:lnTo>
                  <a:lnTo>
                    <a:pt x="8356" y="512114"/>
                  </a:lnTo>
                  <a:close/>
                  <a:moveTo>
                    <a:pt x="255054" y="402576"/>
                  </a:moveTo>
                  <a:lnTo>
                    <a:pt x="252196" y="404481"/>
                  </a:lnTo>
                  <a:lnTo>
                    <a:pt x="246481" y="408291"/>
                  </a:lnTo>
                  <a:cubicBezTo>
                    <a:pt x="198856" y="439724"/>
                    <a:pt x="119799" y="440676"/>
                    <a:pt x="55029" y="414959"/>
                  </a:cubicBezTo>
                  <a:lnTo>
                    <a:pt x="51218" y="413053"/>
                  </a:lnTo>
                  <a:lnTo>
                    <a:pt x="22643" y="474014"/>
                  </a:lnTo>
                  <a:lnTo>
                    <a:pt x="21691" y="475918"/>
                  </a:lnTo>
                  <a:cubicBezTo>
                    <a:pt x="18833" y="482586"/>
                    <a:pt x="18833" y="490206"/>
                    <a:pt x="21691" y="495921"/>
                  </a:cubicBezTo>
                  <a:cubicBezTo>
                    <a:pt x="22643" y="498778"/>
                    <a:pt x="25501" y="501636"/>
                    <a:pt x="29311" y="502589"/>
                  </a:cubicBezTo>
                  <a:lnTo>
                    <a:pt x="30264" y="502589"/>
                  </a:lnTo>
                  <a:lnTo>
                    <a:pt x="31216" y="502589"/>
                  </a:lnTo>
                  <a:lnTo>
                    <a:pt x="456983" y="502589"/>
                  </a:lnTo>
                  <a:lnTo>
                    <a:pt x="457936" y="502589"/>
                  </a:lnTo>
                  <a:cubicBezTo>
                    <a:pt x="461746" y="502589"/>
                    <a:pt x="464604" y="499731"/>
                    <a:pt x="466508" y="495921"/>
                  </a:cubicBezTo>
                  <a:cubicBezTo>
                    <a:pt x="468414" y="490206"/>
                    <a:pt x="469366" y="483539"/>
                    <a:pt x="467461" y="477824"/>
                  </a:cubicBezTo>
                  <a:lnTo>
                    <a:pt x="466508" y="475918"/>
                  </a:lnTo>
                  <a:lnTo>
                    <a:pt x="465556" y="474014"/>
                  </a:lnTo>
                  <a:lnTo>
                    <a:pt x="423646" y="385431"/>
                  </a:lnTo>
                  <a:cubicBezTo>
                    <a:pt x="365543" y="372096"/>
                    <a:pt x="296011" y="376859"/>
                    <a:pt x="255054" y="402576"/>
                  </a:cubicBezTo>
                  <a:close/>
                  <a:moveTo>
                    <a:pt x="305536" y="255891"/>
                  </a:moveTo>
                  <a:cubicBezTo>
                    <a:pt x="287439" y="255891"/>
                    <a:pt x="272199" y="271131"/>
                    <a:pt x="272199" y="289228"/>
                  </a:cubicBezTo>
                  <a:cubicBezTo>
                    <a:pt x="272199" y="307326"/>
                    <a:pt x="287439" y="322566"/>
                    <a:pt x="305536" y="322566"/>
                  </a:cubicBezTo>
                  <a:cubicBezTo>
                    <a:pt x="323633" y="322566"/>
                    <a:pt x="338874" y="307326"/>
                    <a:pt x="338874" y="289228"/>
                  </a:cubicBezTo>
                  <a:cubicBezTo>
                    <a:pt x="338874" y="270178"/>
                    <a:pt x="323633" y="255891"/>
                    <a:pt x="305536" y="25589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9pPr>
            </a:lstStyle>
            <a:p>
              <a:endParaRPr lang="zh-CN" altLang="en-US">
                <a:solidFill>
                  <a:prstClr val="black"/>
                </a:solidFill>
                <a:latin typeface="Times New Roman"/>
                <a:cs typeface="+mn-ea"/>
                <a:sym typeface="+mn-lt"/>
              </a:endParaRPr>
            </a:p>
          </p:txBody>
        </p:sp>
      </p:grpSp>
      <p:sp>
        <p:nvSpPr>
          <p:cNvPr id="9" name="矩形 8">
            <a:extLst>
              <a:ext uri="{FF2B5EF4-FFF2-40B4-BE49-F238E27FC236}">
                <a16:creationId xmlns:a16="http://schemas.microsoft.com/office/drawing/2014/main" id="{3317D8D2-E393-A770-79B5-2D825153A764}"/>
              </a:ext>
            </a:extLst>
          </p:cNvPr>
          <p:cNvSpPr/>
          <p:nvPr/>
        </p:nvSpPr>
        <p:spPr>
          <a:xfrm>
            <a:off x="1932579" y="4641062"/>
            <a:ext cx="2296406" cy="45875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square" tIns="90000" bIns="90000" rtlCol="0" anchor="b" anchorCtr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rPr>
              <a:t>总结内容</a:t>
            </a:r>
            <a:endParaRPr kumimoji="1" lang="en-US" altLang="zh-CN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/>
              <a:ea typeface="微软雅黑"/>
              <a:cs typeface="+mn-ea"/>
              <a:sym typeface="+mn-lt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302185A7-4386-BC92-32F3-AF0A4CCF2063}"/>
              </a:ext>
            </a:extLst>
          </p:cNvPr>
          <p:cNvSpPr/>
          <p:nvPr/>
        </p:nvSpPr>
        <p:spPr>
          <a:xfrm>
            <a:off x="1873218" y="5050362"/>
            <a:ext cx="2564259" cy="75094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square" lIns="108000" tIns="108000" rIns="108000" bIns="108000" rtlCol="0" anchor="t" anchorCtr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ea"/>
                <a:sym typeface="+mn-lt"/>
              </a:rPr>
              <a:t>请在此处输入内容，请在此处输入内容。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/>
              <a:cs typeface="+mn-ea"/>
              <a:sym typeface="+mn-lt"/>
            </a:endParaRPr>
          </a:p>
        </p:txBody>
      </p:sp>
      <p:grpSp>
        <p:nvGrpSpPr>
          <p:cNvPr id="11" name="组合 10">
            <a:extLst>
              <a:ext uri="{FF2B5EF4-FFF2-40B4-BE49-F238E27FC236}">
                <a16:creationId xmlns:a16="http://schemas.microsoft.com/office/drawing/2014/main" id="{6546F4C5-14DB-B7A5-1CFC-2442FD86537B}"/>
              </a:ext>
            </a:extLst>
          </p:cNvPr>
          <p:cNvGrpSpPr/>
          <p:nvPr/>
        </p:nvGrpSpPr>
        <p:grpSpPr>
          <a:xfrm>
            <a:off x="8010748" y="4641062"/>
            <a:ext cx="540000" cy="540000"/>
            <a:chOff x="5321637" y="4654714"/>
            <a:chExt cx="540000" cy="540000"/>
          </a:xfrm>
          <a:solidFill>
            <a:srgbClr val="ED7D31"/>
          </a:solidFill>
        </p:grpSpPr>
        <p:sp>
          <p:nvSpPr>
            <p:cNvPr id="12" name="文本框 11">
              <a:extLst>
                <a:ext uri="{FF2B5EF4-FFF2-40B4-BE49-F238E27FC236}">
                  <a16:creationId xmlns:a16="http://schemas.microsoft.com/office/drawing/2014/main" id="{02E57D37-7469-26FC-54BF-62429EC49607}"/>
                </a:ext>
              </a:extLst>
            </p:cNvPr>
            <p:cNvSpPr txBox="1"/>
            <p:nvPr/>
          </p:nvSpPr>
          <p:spPr>
            <a:xfrm>
              <a:off x="5321637" y="4654714"/>
              <a:ext cx="540000" cy="540000"/>
            </a:xfrm>
            <a:prstGeom prst="ellipse">
              <a:avLst/>
            </a:prstGeom>
            <a:solidFill>
              <a:srgbClr val="BB711F"/>
            </a:solidFill>
          </p:spPr>
          <p:txBody>
            <a:bodyPr wrap="none" lIns="108000" tIns="108000" rIns="108000" bIns="108000" rtlCol="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zh-CN" altLang="en-US" sz="2000" b="1" i="0" u="none" strike="noStrike" kern="0" cap="none" spc="0" normalizeH="0" baseline="0" noProof="0" dirty="0">
                <a:ln>
                  <a:noFill/>
                </a:ln>
                <a:noFill/>
                <a:effectLst/>
                <a:uLnTx/>
                <a:uFillTx/>
                <a:latin typeface="Times New Roman"/>
                <a:cs typeface="+mn-ea"/>
                <a:sym typeface="+mn-lt"/>
              </a:endParaRPr>
            </a:p>
          </p:txBody>
        </p:sp>
        <p:sp>
          <p:nvSpPr>
            <p:cNvPr id="13" name="任意多边形: 形状 12">
              <a:extLst>
                <a:ext uri="{FF2B5EF4-FFF2-40B4-BE49-F238E27FC236}">
                  <a16:creationId xmlns:a16="http://schemas.microsoft.com/office/drawing/2014/main" id="{C9F8AEA8-CB05-7BDE-57B8-5F9B27689FEE}"/>
                </a:ext>
              </a:extLst>
            </p:cNvPr>
            <p:cNvSpPr/>
            <p:nvPr/>
          </p:nvSpPr>
          <p:spPr>
            <a:xfrm>
              <a:off x="5478523" y="4787011"/>
              <a:ext cx="226228" cy="275406"/>
            </a:xfrm>
            <a:custGeom>
              <a:avLst/>
              <a:gdLst>
                <a:gd name="connsiteX0" fmla="*/ 284197 w 438150"/>
                <a:gd name="connsiteY0" fmla="*/ 621 h 533400"/>
                <a:gd name="connsiteX1" fmla="*/ 286102 w 438150"/>
                <a:gd name="connsiteY1" fmla="*/ 621 h 533400"/>
                <a:gd name="connsiteX2" fmla="*/ 286102 w 438150"/>
                <a:gd name="connsiteY2" fmla="*/ 124446 h 533400"/>
                <a:gd name="connsiteX3" fmla="*/ 286102 w 438150"/>
                <a:gd name="connsiteY3" fmla="*/ 126351 h 533400"/>
                <a:gd name="connsiteX4" fmla="*/ 314677 w 438150"/>
                <a:gd name="connsiteY4" fmla="*/ 153021 h 533400"/>
                <a:gd name="connsiteX5" fmla="*/ 314677 w 438150"/>
                <a:gd name="connsiteY5" fmla="*/ 153021 h 533400"/>
                <a:gd name="connsiteX6" fmla="*/ 438502 w 438150"/>
                <a:gd name="connsiteY6" fmla="*/ 153021 h 533400"/>
                <a:gd name="connsiteX7" fmla="*/ 438502 w 438150"/>
                <a:gd name="connsiteY7" fmla="*/ 154926 h 533400"/>
                <a:gd name="connsiteX8" fmla="*/ 438502 w 438150"/>
                <a:gd name="connsiteY8" fmla="*/ 505446 h 533400"/>
                <a:gd name="connsiteX9" fmla="*/ 409927 w 438150"/>
                <a:gd name="connsiteY9" fmla="*/ 534021 h 533400"/>
                <a:gd name="connsiteX10" fmla="*/ 28927 w 438150"/>
                <a:gd name="connsiteY10" fmla="*/ 534021 h 533400"/>
                <a:gd name="connsiteX11" fmla="*/ 352 w 438150"/>
                <a:gd name="connsiteY11" fmla="*/ 505446 h 533400"/>
                <a:gd name="connsiteX12" fmla="*/ 352 w 438150"/>
                <a:gd name="connsiteY12" fmla="*/ 29196 h 533400"/>
                <a:gd name="connsiteX13" fmla="*/ 28927 w 438150"/>
                <a:gd name="connsiteY13" fmla="*/ 621 h 533400"/>
                <a:gd name="connsiteX14" fmla="*/ 284197 w 438150"/>
                <a:gd name="connsiteY14" fmla="*/ 621 h 533400"/>
                <a:gd name="connsiteX15" fmla="*/ 248002 w 438150"/>
                <a:gd name="connsiteY15" fmla="*/ 200646 h 533400"/>
                <a:gd name="connsiteX16" fmla="*/ 152752 w 438150"/>
                <a:gd name="connsiteY16" fmla="*/ 200646 h 533400"/>
                <a:gd name="connsiteX17" fmla="*/ 152752 w 438150"/>
                <a:gd name="connsiteY17" fmla="*/ 410196 h 533400"/>
                <a:gd name="connsiteX18" fmla="*/ 171802 w 438150"/>
                <a:gd name="connsiteY18" fmla="*/ 410196 h 533400"/>
                <a:gd name="connsiteX19" fmla="*/ 171802 w 438150"/>
                <a:gd name="connsiteY19" fmla="*/ 314946 h 533400"/>
                <a:gd name="connsiteX20" fmla="*/ 248002 w 438150"/>
                <a:gd name="connsiteY20" fmla="*/ 314946 h 533400"/>
                <a:gd name="connsiteX21" fmla="*/ 249907 w 438150"/>
                <a:gd name="connsiteY21" fmla="*/ 314946 h 533400"/>
                <a:gd name="connsiteX22" fmla="*/ 305152 w 438150"/>
                <a:gd name="connsiteY22" fmla="*/ 257796 h 533400"/>
                <a:gd name="connsiteX23" fmla="*/ 248002 w 438150"/>
                <a:gd name="connsiteY23" fmla="*/ 200646 h 533400"/>
                <a:gd name="connsiteX24" fmla="*/ 248002 w 438150"/>
                <a:gd name="connsiteY24" fmla="*/ 200646 h 533400"/>
                <a:gd name="connsiteX25" fmla="*/ 248002 w 438150"/>
                <a:gd name="connsiteY25" fmla="*/ 219696 h 533400"/>
                <a:gd name="connsiteX26" fmla="*/ 286102 w 438150"/>
                <a:gd name="connsiteY26" fmla="*/ 257796 h 533400"/>
                <a:gd name="connsiteX27" fmla="*/ 248002 w 438150"/>
                <a:gd name="connsiteY27" fmla="*/ 295896 h 533400"/>
                <a:gd name="connsiteX28" fmla="*/ 248002 w 438150"/>
                <a:gd name="connsiteY28" fmla="*/ 295896 h 533400"/>
                <a:gd name="connsiteX29" fmla="*/ 171802 w 438150"/>
                <a:gd name="connsiteY29" fmla="*/ 295896 h 533400"/>
                <a:gd name="connsiteX30" fmla="*/ 171802 w 438150"/>
                <a:gd name="connsiteY30" fmla="*/ 219696 h 533400"/>
                <a:gd name="connsiteX31" fmla="*/ 248002 w 438150"/>
                <a:gd name="connsiteY31" fmla="*/ 219696 h 533400"/>
                <a:gd name="connsiteX32" fmla="*/ 428977 w 438150"/>
                <a:gd name="connsiteY32" fmla="*/ 133971 h 533400"/>
                <a:gd name="connsiteX33" fmla="*/ 314677 w 438150"/>
                <a:gd name="connsiteY33" fmla="*/ 133971 h 533400"/>
                <a:gd name="connsiteX34" fmla="*/ 313724 w 438150"/>
                <a:gd name="connsiteY34" fmla="*/ 133971 h 533400"/>
                <a:gd name="connsiteX35" fmla="*/ 305152 w 438150"/>
                <a:gd name="connsiteY35" fmla="*/ 124446 h 533400"/>
                <a:gd name="connsiteX36" fmla="*/ 305152 w 438150"/>
                <a:gd name="connsiteY36" fmla="*/ 124446 h 533400"/>
                <a:gd name="connsiteX37" fmla="*/ 305152 w 438150"/>
                <a:gd name="connsiteY37" fmla="*/ 10146 h 533400"/>
                <a:gd name="connsiteX38" fmla="*/ 428977 w 438150"/>
                <a:gd name="connsiteY38" fmla="*/ 133971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38150" h="533400">
                  <a:moveTo>
                    <a:pt x="284197" y="621"/>
                  </a:moveTo>
                  <a:cubicBezTo>
                    <a:pt x="285149" y="621"/>
                    <a:pt x="286102" y="621"/>
                    <a:pt x="286102" y="621"/>
                  </a:cubicBezTo>
                  <a:lnTo>
                    <a:pt x="286102" y="124446"/>
                  </a:lnTo>
                  <a:lnTo>
                    <a:pt x="286102" y="126351"/>
                  </a:lnTo>
                  <a:cubicBezTo>
                    <a:pt x="287055" y="141591"/>
                    <a:pt x="299437" y="153021"/>
                    <a:pt x="314677" y="153021"/>
                  </a:cubicBezTo>
                  <a:lnTo>
                    <a:pt x="314677" y="153021"/>
                  </a:lnTo>
                  <a:lnTo>
                    <a:pt x="438502" y="153021"/>
                  </a:lnTo>
                  <a:cubicBezTo>
                    <a:pt x="438502" y="153974"/>
                    <a:pt x="438502" y="154926"/>
                    <a:pt x="438502" y="154926"/>
                  </a:cubicBezTo>
                  <a:lnTo>
                    <a:pt x="438502" y="505446"/>
                  </a:lnTo>
                  <a:cubicBezTo>
                    <a:pt x="438502" y="521639"/>
                    <a:pt x="426120" y="534021"/>
                    <a:pt x="409927" y="534021"/>
                  </a:cubicBezTo>
                  <a:lnTo>
                    <a:pt x="28927" y="534021"/>
                  </a:lnTo>
                  <a:cubicBezTo>
                    <a:pt x="12734" y="534021"/>
                    <a:pt x="352" y="521639"/>
                    <a:pt x="352" y="505446"/>
                  </a:cubicBezTo>
                  <a:lnTo>
                    <a:pt x="352" y="29196"/>
                  </a:lnTo>
                  <a:cubicBezTo>
                    <a:pt x="352" y="13004"/>
                    <a:pt x="12734" y="621"/>
                    <a:pt x="28927" y="621"/>
                  </a:cubicBezTo>
                  <a:lnTo>
                    <a:pt x="284197" y="621"/>
                  </a:lnTo>
                  <a:close/>
                  <a:moveTo>
                    <a:pt x="248002" y="200646"/>
                  </a:moveTo>
                  <a:lnTo>
                    <a:pt x="152752" y="200646"/>
                  </a:lnTo>
                  <a:lnTo>
                    <a:pt x="152752" y="410196"/>
                  </a:lnTo>
                  <a:lnTo>
                    <a:pt x="171802" y="410196"/>
                  </a:lnTo>
                  <a:lnTo>
                    <a:pt x="171802" y="314946"/>
                  </a:lnTo>
                  <a:lnTo>
                    <a:pt x="248002" y="314946"/>
                  </a:lnTo>
                  <a:lnTo>
                    <a:pt x="249907" y="314946"/>
                  </a:lnTo>
                  <a:cubicBezTo>
                    <a:pt x="280387" y="313994"/>
                    <a:pt x="305152" y="288276"/>
                    <a:pt x="305152" y="257796"/>
                  </a:cubicBezTo>
                  <a:cubicBezTo>
                    <a:pt x="305152" y="226364"/>
                    <a:pt x="279434" y="200646"/>
                    <a:pt x="248002" y="200646"/>
                  </a:cubicBezTo>
                  <a:lnTo>
                    <a:pt x="248002" y="200646"/>
                  </a:lnTo>
                  <a:close/>
                  <a:moveTo>
                    <a:pt x="248002" y="219696"/>
                  </a:moveTo>
                  <a:cubicBezTo>
                    <a:pt x="268957" y="219696"/>
                    <a:pt x="286102" y="236841"/>
                    <a:pt x="286102" y="257796"/>
                  </a:cubicBezTo>
                  <a:cubicBezTo>
                    <a:pt x="286102" y="278751"/>
                    <a:pt x="268957" y="295896"/>
                    <a:pt x="248002" y="295896"/>
                  </a:cubicBezTo>
                  <a:lnTo>
                    <a:pt x="248002" y="295896"/>
                  </a:lnTo>
                  <a:lnTo>
                    <a:pt x="171802" y="295896"/>
                  </a:lnTo>
                  <a:lnTo>
                    <a:pt x="171802" y="219696"/>
                  </a:lnTo>
                  <a:lnTo>
                    <a:pt x="248002" y="219696"/>
                  </a:lnTo>
                  <a:close/>
                  <a:moveTo>
                    <a:pt x="428977" y="133971"/>
                  </a:moveTo>
                  <a:lnTo>
                    <a:pt x="314677" y="133971"/>
                  </a:lnTo>
                  <a:lnTo>
                    <a:pt x="313724" y="133971"/>
                  </a:lnTo>
                  <a:cubicBezTo>
                    <a:pt x="308962" y="133019"/>
                    <a:pt x="305152" y="129209"/>
                    <a:pt x="305152" y="124446"/>
                  </a:cubicBezTo>
                  <a:lnTo>
                    <a:pt x="305152" y="124446"/>
                  </a:lnTo>
                  <a:lnTo>
                    <a:pt x="305152" y="10146"/>
                  </a:lnTo>
                  <a:lnTo>
                    <a:pt x="428977" y="133971"/>
                  </a:lnTo>
                  <a:close/>
                </a:path>
              </a:pathLst>
            </a:custGeom>
            <a:solidFill>
              <a:sysClr val="window" lastClr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cs typeface="+mn-ea"/>
                <a:sym typeface="+mn-lt"/>
              </a:endParaRPr>
            </a:p>
          </p:txBody>
        </p:sp>
      </p:grpSp>
      <p:sp>
        <p:nvSpPr>
          <p:cNvPr id="14" name="矩形 13">
            <a:extLst>
              <a:ext uri="{FF2B5EF4-FFF2-40B4-BE49-F238E27FC236}">
                <a16:creationId xmlns:a16="http://schemas.microsoft.com/office/drawing/2014/main" id="{D8FD27B6-0F43-E719-8078-7C7D0FCA5C59}"/>
              </a:ext>
            </a:extLst>
          </p:cNvPr>
          <p:cNvSpPr/>
          <p:nvPr/>
        </p:nvSpPr>
        <p:spPr>
          <a:xfrm>
            <a:off x="8569586" y="4641062"/>
            <a:ext cx="2296406" cy="45875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square" tIns="90000" bIns="90000" rtlCol="0" anchor="b" anchorCtr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rPr>
              <a:t>总结内容</a:t>
            </a:r>
            <a:endParaRPr kumimoji="1" lang="en-US" altLang="zh-CN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/>
              <a:ea typeface="微软雅黑"/>
              <a:cs typeface="+mn-ea"/>
              <a:sym typeface="+mn-lt"/>
            </a:endParaRP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E7A23380-7DC7-E040-645A-11ED734FD5CE}"/>
              </a:ext>
            </a:extLst>
          </p:cNvPr>
          <p:cNvSpPr/>
          <p:nvPr/>
        </p:nvSpPr>
        <p:spPr>
          <a:xfrm>
            <a:off x="8510225" y="5050362"/>
            <a:ext cx="2564259" cy="75094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square" lIns="108000" tIns="108000" rIns="108000" bIns="108000" rtlCol="0" anchor="t" anchorCtr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ea"/>
                <a:sym typeface="+mn-lt"/>
              </a:rPr>
              <a:t>请在此处输入内容，请在此处输入内容。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/>
              <a:cs typeface="+mn-ea"/>
              <a:sym typeface="+mn-lt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B0452161-76EB-D1F8-722D-CAB32BC98352}"/>
              </a:ext>
            </a:extLst>
          </p:cNvPr>
          <p:cNvSpPr/>
          <p:nvPr/>
        </p:nvSpPr>
        <p:spPr>
          <a:xfrm>
            <a:off x="5365566" y="4635696"/>
            <a:ext cx="2296406" cy="458757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square" tIns="90000" bIns="90000" rtlCol="0" anchor="b" anchorCtr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微软雅黑"/>
                <a:cs typeface="+mn-ea"/>
                <a:sym typeface="+mn-lt"/>
              </a:rPr>
              <a:t>总结内容</a:t>
            </a:r>
            <a:endParaRPr kumimoji="1" lang="en-US" altLang="zh-CN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/>
              <a:ea typeface="微软雅黑"/>
              <a:cs typeface="+mn-ea"/>
              <a:sym typeface="+mn-lt"/>
            </a:endParaRPr>
          </a:p>
        </p:txBody>
      </p:sp>
      <p:sp>
        <p:nvSpPr>
          <p:cNvPr id="17" name="矩形 16">
            <a:extLst>
              <a:ext uri="{FF2B5EF4-FFF2-40B4-BE49-F238E27FC236}">
                <a16:creationId xmlns:a16="http://schemas.microsoft.com/office/drawing/2014/main" id="{27E23CB0-842C-CD4E-F0C9-23EEFCB9C48E}"/>
              </a:ext>
            </a:extLst>
          </p:cNvPr>
          <p:cNvSpPr/>
          <p:nvPr/>
        </p:nvSpPr>
        <p:spPr>
          <a:xfrm>
            <a:off x="5306205" y="5044996"/>
            <a:ext cx="2564259" cy="75094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square" lIns="108000" tIns="108000" rIns="108000" bIns="108000" rtlCol="0" anchor="t" anchorCtr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zh-CN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ea"/>
                <a:sym typeface="+mn-lt"/>
              </a:rPr>
              <a:t>请在此处输入内容，请在此处输入内容。</a:t>
            </a:r>
            <a:endParaRPr kumimoji="1" lang="en-US" altLang="zh-CN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 panose="020B0503020204020204" pitchFamily="34" charset="-122"/>
              <a:ea typeface="微软雅黑"/>
              <a:cs typeface="+mn-ea"/>
              <a:sym typeface="+mn-lt"/>
            </a:endParaRPr>
          </a:p>
        </p:txBody>
      </p:sp>
      <p:sp>
        <p:nvSpPr>
          <p:cNvPr id="18" name="文本框 17">
            <a:extLst>
              <a:ext uri="{FF2B5EF4-FFF2-40B4-BE49-F238E27FC236}">
                <a16:creationId xmlns:a16="http://schemas.microsoft.com/office/drawing/2014/main" id="{CBE43939-650A-4805-61B2-8FFE3B282899}"/>
              </a:ext>
            </a:extLst>
          </p:cNvPr>
          <p:cNvSpPr txBox="1"/>
          <p:nvPr/>
        </p:nvSpPr>
        <p:spPr>
          <a:xfrm>
            <a:off x="889083" y="733524"/>
            <a:ext cx="406667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600" b="1" dirty="0">
                <a:latin typeface="+mn-ea"/>
              </a:rPr>
              <a:t>第三章章节标题</a:t>
            </a:r>
          </a:p>
        </p:txBody>
      </p:sp>
      <p:sp>
        <p:nvSpPr>
          <p:cNvPr id="19" name="缺角矩形 18">
            <a:extLst>
              <a:ext uri="{FF2B5EF4-FFF2-40B4-BE49-F238E27FC236}">
                <a16:creationId xmlns:a16="http://schemas.microsoft.com/office/drawing/2014/main" id="{AE94E022-8B59-D322-33CE-BE9850692DBB}"/>
              </a:ext>
            </a:extLst>
          </p:cNvPr>
          <p:cNvSpPr/>
          <p:nvPr/>
        </p:nvSpPr>
        <p:spPr>
          <a:xfrm>
            <a:off x="1020726" y="1676938"/>
            <a:ext cx="10180673" cy="2534115"/>
          </a:xfrm>
          <a:prstGeom prst="plaque">
            <a:avLst>
              <a:gd name="adj" fmla="val 5266"/>
            </a:avLst>
          </a:prstGeom>
          <a:noFill/>
          <a:ln w="6350" cap="flat" cmpd="sng" algn="ctr">
            <a:solidFill>
              <a:srgbClr val="DACDBD">
                <a:lumMod val="50000"/>
                <a:alpha val="8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Roboto Regular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685360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>
            <a:extLst>
              <a:ext uri="{FF2B5EF4-FFF2-40B4-BE49-F238E27FC236}">
                <a16:creationId xmlns:a16="http://schemas.microsoft.com/office/drawing/2014/main" id="{963C80D9-6DAC-9851-32AE-2FB07BA6D5B4}"/>
              </a:ext>
            </a:extLst>
          </p:cNvPr>
          <p:cNvSpPr txBox="1"/>
          <p:nvPr/>
        </p:nvSpPr>
        <p:spPr>
          <a:xfrm>
            <a:off x="1419726" y="997565"/>
            <a:ext cx="7267074" cy="48628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1000" b="0" i="0" u="none" strike="noStrike" kern="1200" cap="none" spc="0" normalizeH="0" baseline="0" noProof="0" dirty="0">
                <a:ln>
                  <a:gradFill>
                    <a:gsLst>
                      <a:gs pos="0">
                        <a:srgbClr val="D18534">
                          <a:lumMod val="20000"/>
                          <a:lumOff val="80000"/>
                          <a:alpha val="0"/>
                        </a:srgbClr>
                      </a:gs>
                      <a:gs pos="100000">
                        <a:srgbClr val="DACDBD">
                          <a:lumMod val="20000"/>
                          <a:lumOff val="80000"/>
                        </a:srgbClr>
                      </a:gs>
                    </a:gsLst>
                    <a:lin ang="5400000" scaled="1"/>
                  </a:gradFill>
                </a:ln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reflection blurRad="12700" stA="39000" endPos="50000" dist="38100" dir="5400000" sy="-100000" algn="bl" rotWithShape="0"/>
                </a:effectLst>
                <a:uLnTx/>
                <a:uFillTx/>
                <a:latin typeface="思源宋体 CN Heavy"/>
                <a:ea typeface="+mj-ea"/>
                <a:cs typeface="+mn-cs"/>
              </a:rPr>
              <a:t>肆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898CC85F-8E51-B200-62D0-07150A564BD3}"/>
              </a:ext>
            </a:extLst>
          </p:cNvPr>
          <p:cNvSpPr txBox="1"/>
          <p:nvPr/>
        </p:nvSpPr>
        <p:spPr>
          <a:xfrm>
            <a:off x="6545179" y="2243811"/>
            <a:ext cx="4066674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4000" dirty="0">
                <a:latin typeface="隶书" panose="02010509060101010101" pitchFamily="49" charset="-122"/>
                <a:ea typeface="隶书" panose="02010509060101010101" pitchFamily="49" charset="-122"/>
              </a:rPr>
              <a:t>第三章章节标题</a:t>
            </a:r>
          </a:p>
        </p:txBody>
      </p:sp>
      <p:sp>
        <p:nvSpPr>
          <p:cNvPr id="7" name="文本框 6">
            <a:extLst>
              <a:ext uri="{FF2B5EF4-FFF2-40B4-BE49-F238E27FC236}">
                <a16:creationId xmlns:a16="http://schemas.microsoft.com/office/drawing/2014/main" id="{3A96154B-0D92-8D56-985F-4E28754A56B3}"/>
              </a:ext>
            </a:extLst>
          </p:cNvPr>
          <p:cNvSpPr txBox="1"/>
          <p:nvPr/>
        </p:nvSpPr>
        <p:spPr>
          <a:xfrm>
            <a:off x="6545179" y="3028890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:a16="http://schemas.microsoft.com/office/drawing/2014/main" id="{4E496589-9A27-6492-4E0D-DD06A84CBB3E}"/>
              </a:ext>
            </a:extLst>
          </p:cNvPr>
          <p:cNvSpPr txBox="1"/>
          <p:nvPr/>
        </p:nvSpPr>
        <p:spPr>
          <a:xfrm>
            <a:off x="6545179" y="3385877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86587F69-C409-81DE-87FE-CC48148A06C5}"/>
              </a:ext>
            </a:extLst>
          </p:cNvPr>
          <p:cNvSpPr txBox="1"/>
          <p:nvPr/>
        </p:nvSpPr>
        <p:spPr>
          <a:xfrm>
            <a:off x="6545179" y="3797833"/>
            <a:ext cx="40666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buFont typeface="Wingdings" panose="05000000000000000000" pitchFamily="2" charset="2"/>
              <a:buChar char="u"/>
            </a:pPr>
            <a:r>
              <a:rPr lang="zh-CN" altLang="en-US" sz="2000" dirty="0">
                <a:latin typeface="+mn-ea"/>
              </a:rPr>
              <a:t>请在此处输入小标题</a:t>
            </a:r>
          </a:p>
        </p:txBody>
      </p:sp>
    </p:spTree>
    <p:extLst>
      <p:ext uri="{BB962C8B-B14F-4D97-AF65-F5344CB8AC3E}">
        <p14:creationId xmlns:p14="http://schemas.microsoft.com/office/powerpoint/2010/main" val="20241803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A23AB96E-57EA-643D-4D3C-26599A4FBE74}"/>
              </a:ext>
            </a:extLst>
          </p:cNvPr>
          <p:cNvSpPr txBox="1"/>
          <p:nvPr/>
        </p:nvSpPr>
        <p:spPr>
          <a:xfrm>
            <a:off x="1028500" y="4800629"/>
            <a:ext cx="2610092" cy="7348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solidFill>
                  <a:prstClr val="black"/>
                </a:solidFill>
                <a:latin typeface="Roboto Regular"/>
              </a:rPr>
              <a:t>请在此处输入内容，请在此处输入内容</a:t>
            </a:r>
          </a:p>
        </p:txBody>
      </p:sp>
      <p:grpSp>
        <p:nvGrpSpPr>
          <p:cNvPr id="3" name="组合 2">
            <a:extLst>
              <a:ext uri="{FF2B5EF4-FFF2-40B4-BE49-F238E27FC236}">
                <a16:creationId xmlns:a16="http://schemas.microsoft.com/office/drawing/2014/main" id="{EB96CCBC-A2EB-D427-9618-221CCB78004E}"/>
              </a:ext>
            </a:extLst>
          </p:cNvPr>
          <p:cNvGrpSpPr/>
          <p:nvPr/>
        </p:nvGrpSpPr>
        <p:grpSpPr>
          <a:xfrm>
            <a:off x="850398" y="1556480"/>
            <a:ext cx="10441681" cy="3144399"/>
            <a:chOff x="701240" y="1323731"/>
            <a:chExt cx="10789522" cy="3249148"/>
          </a:xfrm>
        </p:grpSpPr>
        <p:sp>
          <p:nvSpPr>
            <p:cNvPr id="4" name="菱形 3">
              <a:extLst>
                <a:ext uri="{FF2B5EF4-FFF2-40B4-BE49-F238E27FC236}">
                  <a16:creationId xmlns:a16="http://schemas.microsoft.com/office/drawing/2014/main" id="{0CA133F4-E06F-8735-7006-431F43B31940}"/>
                </a:ext>
              </a:extLst>
            </p:cNvPr>
            <p:cNvSpPr/>
            <p:nvPr/>
          </p:nvSpPr>
          <p:spPr>
            <a:xfrm>
              <a:off x="3510015" y="2847555"/>
              <a:ext cx="201503" cy="201501"/>
            </a:xfrm>
            <a:prstGeom prst="diamond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5" name="菱形 4">
              <a:extLst>
                <a:ext uri="{FF2B5EF4-FFF2-40B4-BE49-F238E27FC236}">
                  <a16:creationId xmlns:a16="http://schemas.microsoft.com/office/drawing/2014/main" id="{0C4F33FF-755A-F68D-A4AE-E462EB779826}"/>
                </a:ext>
              </a:extLst>
            </p:cNvPr>
            <p:cNvSpPr/>
            <p:nvPr/>
          </p:nvSpPr>
          <p:spPr>
            <a:xfrm>
              <a:off x="701240" y="2847555"/>
              <a:ext cx="201503" cy="201501"/>
            </a:xfrm>
            <a:prstGeom prst="diamond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6" name="任意多边形: 形状 5">
              <a:extLst>
                <a:ext uri="{FF2B5EF4-FFF2-40B4-BE49-F238E27FC236}">
                  <a16:creationId xmlns:a16="http://schemas.microsoft.com/office/drawing/2014/main" id="{335E9879-D59B-4ED2-D529-B4EFFFC0A211}"/>
                </a:ext>
              </a:extLst>
            </p:cNvPr>
            <p:cNvSpPr/>
            <p:nvPr/>
          </p:nvSpPr>
          <p:spPr>
            <a:xfrm rot="5400000">
              <a:off x="581804" y="1547811"/>
              <a:ext cx="3249148" cy="2800988"/>
            </a:xfrm>
            <a:custGeom>
              <a:avLst/>
              <a:gdLst>
                <a:gd name="connsiteX0" fmla="*/ 0 w 3027866"/>
                <a:gd name="connsiteY0" fmla="*/ 1305114 h 2610228"/>
                <a:gd name="connsiteX1" fmla="*/ 652558 w 3027866"/>
                <a:gd name="connsiteY1" fmla="*/ 0 h 2610228"/>
                <a:gd name="connsiteX2" fmla="*/ 1341350 w 3027866"/>
                <a:gd name="connsiteY2" fmla="*/ 0 h 2610228"/>
                <a:gd name="connsiteX3" fmla="*/ 1513934 w 3027866"/>
                <a:gd name="connsiteY3" fmla="*/ 172584 h 2610228"/>
                <a:gd name="connsiteX4" fmla="*/ 1686517 w 3027866"/>
                <a:gd name="connsiteY4" fmla="*/ 0 h 2610228"/>
                <a:gd name="connsiteX5" fmla="*/ 2375309 w 3027866"/>
                <a:gd name="connsiteY5" fmla="*/ 0 h 2610228"/>
                <a:gd name="connsiteX6" fmla="*/ 3027866 w 3027866"/>
                <a:gd name="connsiteY6" fmla="*/ 1305114 h 2610228"/>
                <a:gd name="connsiteX7" fmla="*/ 2375309 w 3027866"/>
                <a:gd name="connsiteY7" fmla="*/ 2610228 h 2610228"/>
                <a:gd name="connsiteX8" fmla="*/ 1686519 w 3027866"/>
                <a:gd name="connsiteY8" fmla="*/ 2610228 h 2610228"/>
                <a:gd name="connsiteX9" fmla="*/ 1513934 w 3027866"/>
                <a:gd name="connsiteY9" fmla="*/ 2437643 h 2610228"/>
                <a:gd name="connsiteX10" fmla="*/ 1341348 w 3027866"/>
                <a:gd name="connsiteY10" fmla="*/ 2610228 h 2610228"/>
                <a:gd name="connsiteX11" fmla="*/ 652558 w 3027866"/>
                <a:gd name="connsiteY11" fmla="*/ 2610228 h 26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66" h="2610228">
                  <a:moveTo>
                    <a:pt x="0" y="1305114"/>
                  </a:moveTo>
                  <a:lnTo>
                    <a:pt x="652558" y="0"/>
                  </a:lnTo>
                  <a:lnTo>
                    <a:pt x="1341350" y="0"/>
                  </a:lnTo>
                  <a:lnTo>
                    <a:pt x="1513934" y="172584"/>
                  </a:lnTo>
                  <a:lnTo>
                    <a:pt x="1686517" y="0"/>
                  </a:lnTo>
                  <a:lnTo>
                    <a:pt x="2375309" y="0"/>
                  </a:lnTo>
                  <a:lnTo>
                    <a:pt x="3027866" y="1305114"/>
                  </a:lnTo>
                  <a:lnTo>
                    <a:pt x="2375309" y="2610228"/>
                  </a:lnTo>
                  <a:lnTo>
                    <a:pt x="1686519" y="2610228"/>
                  </a:lnTo>
                  <a:lnTo>
                    <a:pt x="1513934" y="2437643"/>
                  </a:lnTo>
                  <a:lnTo>
                    <a:pt x="1341348" y="2610228"/>
                  </a:lnTo>
                  <a:lnTo>
                    <a:pt x="652558" y="2610228"/>
                  </a:lnTo>
                  <a:close/>
                </a:path>
              </a:pathLst>
            </a:custGeom>
            <a:noFill/>
            <a:ln w="1270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7" name="菱形 6">
              <a:extLst>
                <a:ext uri="{FF2B5EF4-FFF2-40B4-BE49-F238E27FC236}">
                  <a16:creationId xmlns:a16="http://schemas.microsoft.com/office/drawing/2014/main" id="{B420B97E-AB14-1A94-E65C-003A866D390C}"/>
                </a:ext>
              </a:extLst>
            </p:cNvPr>
            <p:cNvSpPr/>
            <p:nvPr/>
          </p:nvSpPr>
          <p:spPr>
            <a:xfrm>
              <a:off x="758077" y="2904392"/>
              <a:ext cx="87830" cy="87827"/>
            </a:xfrm>
            <a:prstGeom prst="diamond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8" name="菱形 7">
              <a:extLst>
                <a:ext uri="{FF2B5EF4-FFF2-40B4-BE49-F238E27FC236}">
                  <a16:creationId xmlns:a16="http://schemas.microsoft.com/office/drawing/2014/main" id="{F2110ACF-D214-7CD7-35C2-675831E3C406}"/>
                </a:ext>
              </a:extLst>
            </p:cNvPr>
            <p:cNvSpPr/>
            <p:nvPr/>
          </p:nvSpPr>
          <p:spPr>
            <a:xfrm>
              <a:off x="3566852" y="2904392"/>
              <a:ext cx="87830" cy="87827"/>
            </a:xfrm>
            <a:prstGeom prst="diamond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9" name="六边形 8">
              <a:extLst>
                <a:ext uri="{FF2B5EF4-FFF2-40B4-BE49-F238E27FC236}">
                  <a16:creationId xmlns:a16="http://schemas.microsoft.com/office/drawing/2014/main" id="{FE320E6A-16E1-A911-A24C-53091972DB97}"/>
                </a:ext>
              </a:extLst>
            </p:cNvPr>
            <p:cNvSpPr/>
            <p:nvPr/>
          </p:nvSpPr>
          <p:spPr>
            <a:xfrm rot="5400000">
              <a:off x="805101" y="1740307"/>
              <a:ext cx="2802555" cy="2415997"/>
            </a:xfrm>
            <a:prstGeom prst="hexagon">
              <a:avLst/>
            </a:prstGeom>
            <a:gradFill flip="none" rotWithShape="0">
              <a:gsLst>
                <a:gs pos="100000">
                  <a:srgbClr val="DACDBD">
                    <a:lumMod val="40000"/>
                    <a:lumOff val="60000"/>
                  </a:srgbClr>
                </a:gs>
                <a:gs pos="19000">
                  <a:srgbClr val="DACDBD">
                    <a:lumMod val="10000"/>
                    <a:lumOff val="90000"/>
                  </a:srgbClr>
                </a:gs>
              </a:gsLst>
              <a:lin ang="4200000" scaled="0"/>
              <a:tileRect/>
            </a:gradFill>
            <a:ln w="6350" cap="flat" cmpd="sng" algn="ctr">
              <a:solidFill>
                <a:srgbClr val="ED7D31">
                  <a:lumMod val="60000"/>
                  <a:lumOff val="40000"/>
                  <a:alpha val="80000"/>
                </a:srgbClr>
              </a:solidFill>
              <a:prstDash val="solid"/>
              <a:miter lim="800000"/>
            </a:ln>
            <a:effectLst>
              <a:outerShdw blurRad="381000" dist="279400" dir="5400000" sx="96000" sy="96000" algn="t" rotWithShape="0">
                <a:srgbClr val="DACDBD">
                  <a:alpha val="48000"/>
                </a:srgbClr>
              </a:outerShdw>
            </a:effectLst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gradFill flip="none" rotWithShape="1">
                  <a:gsLst>
                    <a:gs pos="0">
                      <a:srgbClr val="D18534">
                        <a:lumMod val="82000"/>
                        <a:lumOff val="18000"/>
                      </a:srgbClr>
                    </a:gs>
                    <a:gs pos="100000">
                      <a:srgbClr val="D18534"/>
                    </a:gs>
                  </a:gsLst>
                  <a:lin ang="2700000" scaled="1"/>
                  <a:tileRect/>
                </a:gradFill>
                <a:effectLst/>
                <a:uLnTx/>
                <a:uFillTx/>
                <a:latin typeface="思源宋体 CN Heavy"/>
              </a:endParaRPr>
            </a:p>
          </p:txBody>
        </p:sp>
        <p:sp>
          <p:nvSpPr>
            <p:cNvPr id="10" name="菱形 9">
              <a:extLst>
                <a:ext uri="{FF2B5EF4-FFF2-40B4-BE49-F238E27FC236}">
                  <a16:creationId xmlns:a16="http://schemas.microsoft.com/office/drawing/2014/main" id="{63DA22CF-09D5-8409-3E99-1C74FB962702}"/>
                </a:ext>
              </a:extLst>
            </p:cNvPr>
            <p:cNvSpPr/>
            <p:nvPr/>
          </p:nvSpPr>
          <p:spPr>
            <a:xfrm>
              <a:off x="7399637" y="2847555"/>
              <a:ext cx="201503" cy="201501"/>
            </a:xfrm>
            <a:prstGeom prst="diamond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11" name="菱形 10">
              <a:extLst>
                <a:ext uri="{FF2B5EF4-FFF2-40B4-BE49-F238E27FC236}">
                  <a16:creationId xmlns:a16="http://schemas.microsoft.com/office/drawing/2014/main" id="{8DCA0E37-B3D9-0A6C-AB67-5EF960A8963F}"/>
                </a:ext>
              </a:extLst>
            </p:cNvPr>
            <p:cNvSpPr/>
            <p:nvPr/>
          </p:nvSpPr>
          <p:spPr>
            <a:xfrm>
              <a:off x="4590862" y="2847555"/>
              <a:ext cx="201503" cy="201501"/>
            </a:xfrm>
            <a:prstGeom prst="diamond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12" name="任意多边形: 形状 11">
              <a:extLst>
                <a:ext uri="{FF2B5EF4-FFF2-40B4-BE49-F238E27FC236}">
                  <a16:creationId xmlns:a16="http://schemas.microsoft.com/office/drawing/2014/main" id="{571CE81B-A93D-91A4-6BF7-76AF2BF4C05B}"/>
                </a:ext>
              </a:extLst>
            </p:cNvPr>
            <p:cNvSpPr/>
            <p:nvPr/>
          </p:nvSpPr>
          <p:spPr>
            <a:xfrm rot="5400000">
              <a:off x="4471426" y="1547811"/>
              <a:ext cx="3249148" cy="2800988"/>
            </a:xfrm>
            <a:custGeom>
              <a:avLst/>
              <a:gdLst>
                <a:gd name="connsiteX0" fmla="*/ 0 w 3027866"/>
                <a:gd name="connsiteY0" fmla="*/ 1305114 h 2610228"/>
                <a:gd name="connsiteX1" fmla="*/ 652558 w 3027866"/>
                <a:gd name="connsiteY1" fmla="*/ 0 h 2610228"/>
                <a:gd name="connsiteX2" fmla="*/ 1341350 w 3027866"/>
                <a:gd name="connsiteY2" fmla="*/ 0 h 2610228"/>
                <a:gd name="connsiteX3" fmla="*/ 1513934 w 3027866"/>
                <a:gd name="connsiteY3" fmla="*/ 172584 h 2610228"/>
                <a:gd name="connsiteX4" fmla="*/ 1686517 w 3027866"/>
                <a:gd name="connsiteY4" fmla="*/ 0 h 2610228"/>
                <a:gd name="connsiteX5" fmla="*/ 2375309 w 3027866"/>
                <a:gd name="connsiteY5" fmla="*/ 0 h 2610228"/>
                <a:gd name="connsiteX6" fmla="*/ 3027866 w 3027866"/>
                <a:gd name="connsiteY6" fmla="*/ 1305114 h 2610228"/>
                <a:gd name="connsiteX7" fmla="*/ 2375309 w 3027866"/>
                <a:gd name="connsiteY7" fmla="*/ 2610228 h 2610228"/>
                <a:gd name="connsiteX8" fmla="*/ 1686519 w 3027866"/>
                <a:gd name="connsiteY8" fmla="*/ 2610228 h 2610228"/>
                <a:gd name="connsiteX9" fmla="*/ 1513934 w 3027866"/>
                <a:gd name="connsiteY9" fmla="*/ 2437643 h 2610228"/>
                <a:gd name="connsiteX10" fmla="*/ 1341348 w 3027866"/>
                <a:gd name="connsiteY10" fmla="*/ 2610228 h 2610228"/>
                <a:gd name="connsiteX11" fmla="*/ 652558 w 3027866"/>
                <a:gd name="connsiteY11" fmla="*/ 2610228 h 26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66" h="2610228">
                  <a:moveTo>
                    <a:pt x="0" y="1305114"/>
                  </a:moveTo>
                  <a:lnTo>
                    <a:pt x="652558" y="0"/>
                  </a:lnTo>
                  <a:lnTo>
                    <a:pt x="1341350" y="0"/>
                  </a:lnTo>
                  <a:lnTo>
                    <a:pt x="1513934" y="172584"/>
                  </a:lnTo>
                  <a:lnTo>
                    <a:pt x="1686517" y="0"/>
                  </a:lnTo>
                  <a:lnTo>
                    <a:pt x="2375309" y="0"/>
                  </a:lnTo>
                  <a:lnTo>
                    <a:pt x="3027866" y="1305114"/>
                  </a:lnTo>
                  <a:lnTo>
                    <a:pt x="2375309" y="2610228"/>
                  </a:lnTo>
                  <a:lnTo>
                    <a:pt x="1686519" y="2610228"/>
                  </a:lnTo>
                  <a:lnTo>
                    <a:pt x="1513934" y="2437643"/>
                  </a:lnTo>
                  <a:lnTo>
                    <a:pt x="1341348" y="2610228"/>
                  </a:lnTo>
                  <a:lnTo>
                    <a:pt x="652558" y="2610228"/>
                  </a:lnTo>
                  <a:close/>
                </a:path>
              </a:pathLst>
            </a:custGeom>
            <a:noFill/>
            <a:ln w="1270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13" name="菱形 12">
              <a:extLst>
                <a:ext uri="{FF2B5EF4-FFF2-40B4-BE49-F238E27FC236}">
                  <a16:creationId xmlns:a16="http://schemas.microsoft.com/office/drawing/2014/main" id="{2F3D371D-ED9B-9F4D-E516-A33F68D57A28}"/>
                </a:ext>
              </a:extLst>
            </p:cNvPr>
            <p:cNvSpPr/>
            <p:nvPr/>
          </p:nvSpPr>
          <p:spPr>
            <a:xfrm>
              <a:off x="4647699" y="2904392"/>
              <a:ext cx="87830" cy="87827"/>
            </a:xfrm>
            <a:prstGeom prst="diamond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14" name="菱形 13">
              <a:extLst>
                <a:ext uri="{FF2B5EF4-FFF2-40B4-BE49-F238E27FC236}">
                  <a16:creationId xmlns:a16="http://schemas.microsoft.com/office/drawing/2014/main" id="{62311924-A320-D6BE-288F-EFF6C7382F32}"/>
                </a:ext>
              </a:extLst>
            </p:cNvPr>
            <p:cNvSpPr/>
            <p:nvPr/>
          </p:nvSpPr>
          <p:spPr>
            <a:xfrm>
              <a:off x="7456474" y="2904392"/>
              <a:ext cx="87830" cy="87827"/>
            </a:xfrm>
            <a:prstGeom prst="diamond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15" name="六边形 14">
              <a:extLst>
                <a:ext uri="{FF2B5EF4-FFF2-40B4-BE49-F238E27FC236}">
                  <a16:creationId xmlns:a16="http://schemas.microsoft.com/office/drawing/2014/main" id="{C80C5BF6-EEB2-87B0-FCB9-BA8E0C66270B}"/>
                </a:ext>
              </a:extLst>
            </p:cNvPr>
            <p:cNvSpPr/>
            <p:nvPr/>
          </p:nvSpPr>
          <p:spPr>
            <a:xfrm rot="5400000">
              <a:off x="4694723" y="1740307"/>
              <a:ext cx="2802555" cy="2415997"/>
            </a:xfrm>
            <a:prstGeom prst="hexagon">
              <a:avLst/>
            </a:prstGeom>
            <a:gradFill flip="none" rotWithShape="0">
              <a:gsLst>
                <a:gs pos="100000">
                  <a:srgbClr val="DACDBD">
                    <a:lumMod val="40000"/>
                    <a:lumOff val="60000"/>
                  </a:srgbClr>
                </a:gs>
                <a:gs pos="19000">
                  <a:srgbClr val="DACDBD">
                    <a:lumMod val="10000"/>
                    <a:lumOff val="90000"/>
                  </a:srgbClr>
                </a:gs>
              </a:gsLst>
              <a:lin ang="4200000" scaled="0"/>
              <a:tileRect/>
            </a:gradFill>
            <a:ln w="6350" cap="flat" cmpd="sng" algn="ctr">
              <a:solidFill>
                <a:srgbClr val="ED7D31">
                  <a:lumMod val="60000"/>
                  <a:lumOff val="40000"/>
                  <a:alpha val="80000"/>
                </a:srgbClr>
              </a:solidFill>
              <a:prstDash val="solid"/>
              <a:miter lim="800000"/>
            </a:ln>
            <a:effectLst>
              <a:outerShdw blurRad="381000" dist="279400" dir="5400000" sx="96000" sy="96000" algn="t" rotWithShape="0">
                <a:srgbClr val="DACDBD">
                  <a:alpha val="48000"/>
                </a:srgbClr>
              </a:outerShdw>
            </a:effectLst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gradFill flip="none" rotWithShape="1">
                  <a:gsLst>
                    <a:gs pos="0">
                      <a:srgbClr val="D18534">
                        <a:lumMod val="82000"/>
                        <a:lumOff val="18000"/>
                      </a:srgbClr>
                    </a:gs>
                    <a:gs pos="100000">
                      <a:srgbClr val="D18534"/>
                    </a:gs>
                  </a:gsLst>
                  <a:lin ang="2700000" scaled="1"/>
                  <a:tileRect/>
                </a:gradFill>
                <a:effectLst/>
                <a:uLnTx/>
                <a:uFillTx/>
                <a:latin typeface="思源宋体 CN Heavy"/>
              </a:endParaRPr>
            </a:p>
          </p:txBody>
        </p:sp>
        <p:sp>
          <p:nvSpPr>
            <p:cNvPr id="16" name="菱形 15">
              <a:extLst>
                <a:ext uri="{FF2B5EF4-FFF2-40B4-BE49-F238E27FC236}">
                  <a16:creationId xmlns:a16="http://schemas.microsoft.com/office/drawing/2014/main" id="{2E941F35-34B4-4F90-6246-D263264861AC}"/>
                </a:ext>
              </a:extLst>
            </p:cNvPr>
            <p:cNvSpPr/>
            <p:nvPr/>
          </p:nvSpPr>
          <p:spPr>
            <a:xfrm>
              <a:off x="11289259" y="2847555"/>
              <a:ext cx="201503" cy="201501"/>
            </a:xfrm>
            <a:prstGeom prst="diamond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17" name="菱形 16">
              <a:extLst>
                <a:ext uri="{FF2B5EF4-FFF2-40B4-BE49-F238E27FC236}">
                  <a16:creationId xmlns:a16="http://schemas.microsoft.com/office/drawing/2014/main" id="{81FCF695-ADFC-2654-5667-0CF3567F70EF}"/>
                </a:ext>
              </a:extLst>
            </p:cNvPr>
            <p:cNvSpPr/>
            <p:nvPr/>
          </p:nvSpPr>
          <p:spPr>
            <a:xfrm>
              <a:off x="8480484" y="2847555"/>
              <a:ext cx="201503" cy="201501"/>
            </a:xfrm>
            <a:prstGeom prst="diamond">
              <a:avLst/>
            </a:prstGeom>
            <a:noFill/>
            <a:ln w="12700" cap="flat" cmpd="sng" algn="ctr">
              <a:solidFill>
                <a:srgbClr val="DACDBD">
                  <a:lumMod val="7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18" name="任意多边形: 形状 17">
              <a:extLst>
                <a:ext uri="{FF2B5EF4-FFF2-40B4-BE49-F238E27FC236}">
                  <a16:creationId xmlns:a16="http://schemas.microsoft.com/office/drawing/2014/main" id="{C804A563-297E-D446-64BE-BE2BC9554CB7}"/>
                </a:ext>
              </a:extLst>
            </p:cNvPr>
            <p:cNvSpPr/>
            <p:nvPr/>
          </p:nvSpPr>
          <p:spPr>
            <a:xfrm rot="5400000">
              <a:off x="8361048" y="1547811"/>
              <a:ext cx="3249148" cy="2800988"/>
            </a:xfrm>
            <a:custGeom>
              <a:avLst/>
              <a:gdLst>
                <a:gd name="connsiteX0" fmla="*/ 0 w 3027866"/>
                <a:gd name="connsiteY0" fmla="*/ 1305114 h 2610228"/>
                <a:gd name="connsiteX1" fmla="*/ 652558 w 3027866"/>
                <a:gd name="connsiteY1" fmla="*/ 0 h 2610228"/>
                <a:gd name="connsiteX2" fmla="*/ 1341350 w 3027866"/>
                <a:gd name="connsiteY2" fmla="*/ 0 h 2610228"/>
                <a:gd name="connsiteX3" fmla="*/ 1513934 w 3027866"/>
                <a:gd name="connsiteY3" fmla="*/ 172584 h 2610228"/>
                <a:gd name="connsiteX4" fmla="*/ 1686517 w 3027866"/>
                <a:gd name="connsiteY4" fmla="*/ 0 h 2610228"/>
                <a:gd name="connsiteX5" fmla="*/ 2375309 w 3027866"/>
                <a:gd name="connsiteY5" fmla="*/ 0 h 2610228"/>
                <a:gd name="connsiteX6" fmla="*/ 3027866 w 3027866"/>
                <a:gd name="connsiteY6" fmla="*/ 1305114 h 2610228"/>
                <a:gd name="connsiteX7" fmla="*/ 2375309 w 3027866"/>
                <a:gd name="connsiteY7" fmla="*/ 2610228 h 2610228"/>
                <a:gd name="connsiteX8" fmla="*/ 1686519 w 3027866"/>
                <a:gd name="connsiteY8" fmla="*/ 2610228 h 2610228"/>
                <a:gd name="connsiteX9" fmla="*/ 1513934 w 3027866"/>
                <a:gd name="connsiteY9" fmla="*/ 2437643 h 2610228"/>
                <a:gd name="connsiteX10" fmla="*/ 1341348 w 3027866"/>
                <a:gd name="connsiteY10" fmla="*/ 2610228 h 2610228"/>
                <a:gd name="connsiteX11" fmla="*/ 652558 w 3027866"/>
                <a:gd name="connsiteY11" fmla="*/ 2610228 h 26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27866" h="2610228">
                  <a:moveTo>
                    <a:pt x="0" y="1305114"/>
                  </a:moveTo>
                  <a:lnTo>
                    <a:pt x="652558" y="0"/>
                  </a:lnTo>
                  <a:lnTo>
                    <a:pt x="1341350" y="0"/>
                  </a:lnTo>
                  <a:lnTo>
                    <a:pt x="1513934" y="172584"/>
                  </a:lnTo>
                  <a:lnTo>
                    <a:pt x="1686517" y="0"/>
                  </a:lnTo>
                  <a:lnTo>
                    <a:pt x="2375309" y="0"/>
                  </a:lnTo>
                  <a:lnTo>
                    <a:pt x="3027866" y="1305114"/>
                  </a:lnTo>
                  <a:lnTo>
                    <a:pt x="2375309" y="2610228"/>
                  </a:lnTo>
                  <a:lnTo>
                    <a:pt x="1686519" y="2610228"/>
                  </a:lnTo>
                  <a:lnTo>
                    <a:pt x="1513934" y="2437643"/>
                  </a:lnTo>
                  <a:lnTo>
                    <a:pt x="1341348" y="2610228"/>
                  </a:lnTo>
                  <a:lnTo>
                    <a:pt x="652558" y="2610228"/>
                  </a:lnTo>
                  <a:close/>
                </a:path>
              </a:pathLst>
            </a:custGeom>
            <a:noFill/>
            <a:ln w="12700" cap="flat" cmpd="sng" algn="ctr">
              <a:solidFill>
                <a:srgbClr val="ED7D31"/>
              </a:solidFill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19" name="菱形 18">
              <a:extLst>
                <a:ext uri="{FF2B5EF4-FFF2-40B4-BE49-F238E27FC236}">
                  <a16:creationId xmlns:a16="http://schemas.microsoft.com/office/drawing/2014/main" id="{848F0294-E1B2-693C-4F86-2D8B63CCDEBA}"/>
                </a:ext>
              </a:extLst>
            </p:cNvPr>
            <p:cNvSpPr/>
            <p:nvPr/>
          </p:nvSpPr>
          <p:spPr>
            <a:xfrm>
              <a:off x="8537321" y="2904392"/>
              <a:ext cx="87830" cy="87827"/>
            </a:xfrm>
            <a:prstGeom prst="diamond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20" name="菱形 19">
              <a:extLst>
                <a:ext uri="{FF2B5EF4-FFF2-40B4-BE49-F238E27FC236}">
                  <a16:creationId xmlns:a16="http://schemas.microsoft.com/office/drawing/2014/main" id="{1DD8917A-A77A-12DE-5857-1DDC8584244F}"/>
                </a:ext>
              </a:extLst>
            </p:cNvPr>
            <p:cNvSpPr/>
            <p:nvPr/>
          </p:nvSpPr>
          <p:spPr>
            <a:xfrm>
              <a:off x="11346096" y="2904392"/>
              <a:ext cx="87830" cy="87827"/>
            </a:xfrm>
            <a:prstGeom prst="diamond">
              <a:avLst/>
            </a:prstGeom>
            <a:solidFill>
              <a:srgbClr val="DACDBD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oboto Regular"/>
              </a:endParaRPr>
            </a:p>
          </p:txBody>
        </p:sp>
        <p:sp>
          <p:nvSpPr>
            <p:cNvPr id="21" name="六边形 20">
              <a:extLst>
                <a:ext uri="{FF2B5EF4-FFF2-40B4-BE49-F238E27FC236}">
                  <a16:creationId xmlns:a16="http://schemas.microsoft.com/office/drawing/2014/main" id="{D8976E54-B354-B9B1-C22A-95304F9FAA1B}"/>
                </a:ext>
              </a:extLst>
            </p:cNvPr>
            <p:cNvSpPr/>
            <p:nvPr/>
          </p:nvSpPr>
          <p:spPr>
            <a:xfrm rot="5400000">
              <a:off x="8584345" y="1740307"/>
              <a:ext cx="2802555" cy="2415997"/>
            </a:xfrm>
            <a:prstGeom prst="hexagon">
              <a:avLst/>
            </a:prstGeom>
            <a:gradFill flip="none" rotWithShape="0">
              <a:gsLst>
                <a:gs pos="100000">
                  <a:srgbClr val="DACDBD">
                    <a:lumMod val="40000"/>
                    <a:lumOff val="60000"/>
                  </a:srgbClr>
                </a:gs>
                <a:gs pos="19000">
                  <a:srgbClr val="DACDBD">
                    <a:lumMod val="10000"/>
                    <a:lumOff val="90000"/>
                  </a:srgbClr>
                </a:gs>
              </a:gsLst>
              <a:lin ang="4200000" scaled="0"/>
              <a:tileRect/>
            </a:gradFill>
            <a:ln w="6350" cap="flat" cmpd="sng" algn="ctr">
              <a:solidFill>
                <a:srgbClr val="ED7D31">
                  <a:lumMod val="60000"/>
                  <a:lumOff val="40000"/>
                  <a:alpha val="80000"/>
                </a:srgbClr>
              </a:solidFill>
              <a:prstDash val="solid"/>
              <a:miter lim="800000"/>
            </a:ln>
            <a:effectLst>
              <a:outerShdw blurRad="381000" dist="279400" dir="5400000" sx="96000" sy="96000" algn="t" rotWithShape="0">
                <a:srgbClr val="DACDBD">
                  <a:alpha val="48000"/>
                </a:srgbClr>
              </a:outerShdw>
            </a:effectLst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gradFill flip="none" rotWithShape="1">
                  <a:gsLst>
                    <a:gs pos="0">
                      <a:srgbClr val="D18534">
                        <a:lumMod val="82000"/>
                        <a:lumOff val="18000"/>
                      </a:srgbClr>
                    </a:gs>
                    <a:gs pos="100000">
                      <a:srgbClr val="D18534"/>
                    </a:gs>
                  </a:gsLst>
                  <a:lin ang="2700000" scaled="1"/>
                  <a:tileRect/>
                </a:gradFill>
                <a:effectLst/>
                <a:uLnTx/>
                <a:uFillTx/>
                <a:latin typeface="思源宋体 CN Heavy"/>
              </a:endParaRPr>
            </a:p>
          </p:txBody>
        </p:sp>
        <p:pic>
          <p:nvPicPr>
            <p:cNvPr id="22" name="图片 21">
              <a:extLst>
                <a:ext uri="{FF2B5EF4-FFF2-40B4-BE49-F238E27FC236}">
                  <a16:creationId xmlns:a16="http://schemas.microsoft.com/office/drawing/2014/main" id="{F13E51D3-9189-2423-8269-E1452CE4F03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930" b="2930"/>
            <a:stretch/>
          </p:blipFill>
          <p:spPr>
            <a:xfrm rot="16200000" flipH="1" flipV="1">
              <a:off x="1005248" y="1912848"/>
              <a:ext cx="2402260" cy="2070916"/>
            </a:xfrm>
            <a:custGeom>
              <a:avLst/>
              <a:gdLst>
                <a:gd name="connsiteX0" fmla="*/ 0 w 2324814"/>
                <a:gd name="connsiteY0" fmla="*/ 1002076 h 2004152"/>
                <a:gd name="connsiteX1" fmla="*/ 501038 w 2324814"/>
                <a:gd name="connsiteY1" fmla="*/ 0 h 2004152"/>
                <a:gd name="connsiteX2" fmla="*/ 1823776 w 2324814"/>
                <a:gd name="connsiteY2" fmla="*/ 0 h 2004152"/>
                <a:gd name="connsiteX3" fmla="*/ 2324814 w 2324814"/>
                <a:gd name="connsiteY3" fmla="*/ 1002076 h 2004152"/>
                <a:gd name="connsiteX4" fmla="*/ 1823776 w 2324814"/>
                <a:gd name="connsiteY4" fmla="*/ 2004152 h 2004152"/>
                <a:gd name="connsiteX5" fmla="*/ 501038 w 2324814"/>
                <a:gd name="connsiteY5" fmla="*/ 2004152 h 200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814" h="2004152">
                  <a:moveTo>
                    <a:pt x="0" y="1002076"/>
                  </a:moveTo>
                  <a:lnTo>
                    <a:pt x="501038" y="0"/>
                  </a:lnTo>
                  <a:lnTo>
                    <a:pt x="1823776" y="0"/>
                  </a:lnTo>
                  <a:lnTo>
                    <a:pt x="2324814" y="1002076"/>
                  </a:lnTo>
                  <a:lnTo>
                    <a:pt x="1823776" y="2004152"/>
                  </a:lnTo>
                  <a:lnTo>
                    <a:pt x="501038" y="2004152"/>
                  </a:lnTo>
                  <a:close/>
                </a:path>
              </a:pathLst>
            </a:custGeom>
          </p:spPr>
        </p:pic>
        <p:pic>
          <p:nvPicPr>
            <p:cNvPr id="23" name="图片 22">
              <a:extLst>
                <a:ext uri="{FF2B5EF4-FFF2-40B4-BE49-F238E27FC236}">
                  <a16:creationId xmlns:a16="http://schemas.microsoft.com/office/drawing/2014/main" id="{75F1B387-FCD3-6CD4-0FFE-0C8E1B9030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8967" b="8967"/>
            <a:stretch/>
          </p:blipFill>
          <p:spPr>
            <a:xfrm rot="5400000">
              <a:off x="4894870" y="1912848"/>
              <a:ext cx="2402260" cy="2070916"/>
            </a:xfrm>
            <a:custGeom>
              <a:avLst/>
              <a:gdLst>
                <a:gd name="connsiteX0" fmla="*/ 0 w 2324814"/>
                <a:gd name="connsiteY0" fmla="*/ 1002076 h 2004152"/>
                <a:gd name="connsiteX1" fmla="*/ 501038 w 2324814"/>
                <a:gd name="connsiteY1" fmla="*/ 0 h 2004152"/>
                <a:gd name="connsiteX2" fmla="*/ 1823776 w 2324814"/>
                <a:gd name="connsiteY2" fmla="*/ 0 h 2004152"/>
                <a:gd name="connsiteX3" fmla="*/ 2324814 w 2324814"/>
                <a:gd name="connsiteY3" fmla="*/ 1002076 h 2004152"/>
                <a:gd name="connsiteX4" fmla="*/ 1823776 w 2324814"/>
                <a:gd name="connsiteY4" fmla="*/ 2004152 h 2004152"/>
                <a:gd name="connsiteX5" fmla="*/ 501038 w 2324814"/>
                <a:gd name="connsiteY5" fmla="*/ 2004152 h 200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814" h="2004152">
                  <a:moveTo>
                    <a:pt x="0" y="1002076"/>
                  </a:moveTo>
                  <a:lnTo>
                    <a:pt x="501038" y="0"/>
                  </a:lnTo>
                  <a:lnTo>
                    <a:pt x="1823776" y="0"/>
                  </a:lnTo>
                  <a:lnTo>
                    <a:pt x="2324814" y="1002076"/>
                  </a:lnTo>
                  <a:lnTo>
                    <a:pt x="1823776" y="2004152"/>
                  </a:lnTo>
                  <a:lnTo>
                    <a:pt x="501038" y="2004152"/>
                  </a:lnTo>
                  <a:close/>
                </a:path>
              </a:pathLst>
            </a:custGeom>
          </p:spPr>
        </p:pic>
        <p:pic>
          <p:nvPicPr>
            <p:cNvPr id="24" name="图片 23">
              <a:extLst>
                <a:ext uri="{FF2B5EF4-FFF2-40B4-BE49-F238E27FC236}">
                  <a16:creationId xmlns:a16="http://schemas.microsoft.com/office/drawing/2014/main" id="{AEE92EE1-9C9F-012B-7B7E-C7B978D816D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8676" b="8676"/>
            <a:stretch/>
          </p:blipFill>
          <p:spPr>
            <a:xfrm rot="16200000" flipH="1">
              <a:off x="8784493" y="1912848"/>
              <a:ext cx="2402260" cy="2070916"/>
            </a:xfrm>
            <a:custGeom>
              <a:avLst/>
              <a:gdLst>
                <a:gd name="connsiteX0" fmla="*/ 0 w 2324814"/>
                <a:gd name="connsiteY0" fmla="*/ 1002076 h 2004152"/>
                <a:gd name="connsiteX1" fmla="*/ 501038 w 2324814"/>
                <a:gd name="connsiteY1" fmla="*/ 0 h 2004152"/>
                <a:gd name="connsiteX2" fmla="*/ 1823776 w 2324814"/>
                <a:gd name="connsiteY2" fmla="*/ 0 h 2004152"/>
                <a:gd name="connsiteX3" fmla="*/ 2324814 w 2324814"/>
                <a:gd name="connsiteY3" fmla="*/ 1002076 h 2004152"/>
                <a:gd name="connsiteX4" fmla="*/ 1823776 w 2324814"/>
                <a:gd name="connsiteY4" fmla="*/ 2004152 h 2004152"/>
                <a:gd name="connsiteX5" fmla="*/ 501038 w 2324814"/>
                <a:gd name="connsiteY5" fmla="*/ 2004152 h 200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814" h="2004152">
                  <a:moveTo>
                    <a:pt x="0" y="1002076"/>
                  </a:moveTo>
                  <a:lnTo>
                    <a:pt x="501038" y="0"/>
                  </a:lnTo>
                  <a:lnTo>
                    <a:pt x="1823776" y="0"/>
                  </a:lnTo>
                  <a:lnTo>
                    <a:pt x="2324814" y="1002076"/>
                  </a:lnTo>
                  <a:lnTo>
                    <a:pt x="1823776" y="2004152"/>
                  </a:lnTo>
                  <a:lnTo>
                    <a:pt x="501038" y="2004152"/>
                  </a:lnTo>
                  <a:close/>
                </a:path>
              </a:pathLst>
            </a:custGeom>
          </p:spPr>
        </p:pic>
      </p:grpSp>
      <p:sp>
        <p:nvSpPr>
          <p:cNvPr id="25" name="文本框 24">
            <a:extLst>
              <a:ext uri="{FF2B5EF4-FFF2-40B4-BE49-F238E27FC236}">
                <a16:creationId xmlns:a16="http://schemas.microsoft.com/office/drawing/2014/main" id="{20925E72-DAA5-31EA-3ECD-7246CD648053}"/>
              </a:ext>
            </a:extLst>
          </p:cNvPr>
          <p:cNvSpPr txBox="1"/>
          <p:nvPr/>
        </p:nvSpPr>
        <p:spPr>
          <a:xfrm>
            <a:off x="4792365" y="4791053"/>
            <a:ext cx="2610092" cy="7348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solidFill>
                  <a:prstClr val="black"/>
                </a:solidFill>
                <a:latin typeface="Roboto Regular"/>
              </a:rPr>
              <a:t>请在此处输入内容，请在此处输入内容</a:t>
            </a:r>
          </a:p>
        </p:txBody>
      </p:sp>
      <p:sp>
        <p:nvSpPr>
          <p:cNvPr id="26" name="文本框 25">
            <a:extLst>
              <a:ext uri="{FF2B5EF4-FFF2-40B4-BE49-F238E27FC236}">
                <a16:creationId xmlns:a16="http://schemas.microsoft.com/office/drawing/2014/main" id="{466E9E5E-CEDD-3B51-F055-1CFE2F64289F}"/>
              </a:ext>
            </a:extLst>
          </p:cNvPr>
          <p:cNvSpPr txBox="1"/>
          <p:nvPr/>
        </p:nvSpPr>
        <p:spPr>
          <a:xfrm>
            <a:off x="8580715" y="4801806"/>
            <a:ext cx="2610092" cy="7348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zh-CN" altLang="en-US" dirty="0">
                <a:solidFill>
                  <a:prstClr val="black"/>
                </a:solidFill>
                <a:latin typeface="Roboto Regular"/>
              </a:rPr>
              <a:t>请在此处输入内容，请在此处输入内容</a:t>
            </a:r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F4CF2CE3-8E14-4875-D309-FD89842FC226}"/>
              </a:ext>
            </a:extLst>
          </p:cNvPr>
          <p:cNvSpPr txBox="1"/>
          <p:nvPr/>
        </p:nvSpPr>
        <p:spPr>
          <a:xfrm>
            <a:off x="889083" y="733524"/>
            <a:ext cx="406667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600" b="1" dirty="0">
                <a:latin typeface="+mn-ea"/>
              </a:rPr>
              <a:t>第四章章节标题</a:t>
            </a:r>
          </a:p>
        </p:txBody>
      </p:sp>
    </p:spTree>
    <p:extLst>
      <p:ext uri="{BB962C8B-B14F-4D97-AF65-F5344CB8AC3E}">
        <p14:creationId xmlns:p14="http://schemas.microsoft.com/office/powerpoint/2010/main" val="388056655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AC31EA85-5B56-A0EB-8EDF-3FFFF1C11C59}"/>
              </a:ext>
            </a:extLst>
          </p:cNvPr>
          <p:cNvSpPr txBox="1"/>
          <p:nvPr/>
        </p:nvSpPr>
        <p:spPr>
          <a:xfrm>
            <a:off x="723981" y="2290319"/>
            <a:ext cx="10744038" cy="21209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。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2D46798F-F546-851D-58F3-C6481E2BA590}"/>
              </a:ext>
            </a:extLst>
          </p:cNvPr>
          <p:cNvSpPr txBox="1"/>
          <p:nvPr/>
        </p:nvSpPr>
        <p:spPr>
          <a:xfrm>
            <a:off x="718435" y="1661061"/>
            <a:ext cx="40666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zh-CN" altLang="en-US" sz="2400" dirty="0">
                <a:solidFill>
                  <a:srgbClr val="ED7D3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请在此处输入重点内容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26E2970F-23C7-2200-AEA2-99AFA9B8FBF4}"/>
              </a:ext>
            </a:extLst>
          </p:cNvPr>
          <p:cNvSpPr txBox="1"/>
          <p:nvPr/>
        </p:nvSpPr>
        <p:spPr>
          <a:xfrm>
            <a:off x="723981" y="4385321"/>
            <a:ext cx="10744038" cy="1289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defRPr/>
            </a:pPr>
            <a:r>
              <a:rPr lang="zh-CN" altLang="en-US" dirty="0">
                <a:latin typeface="微软雅黑" panose="020B0503020204020204" pitchFamily="34" charset="-122"/>
                <a:ea typeface="微软雅黑" panose="020B0503020204020204" pitchFamily="34" charset="-122"/>
              </a:rPr>
              <a:t>       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，请在此处输入内容。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5AB3BC54-5EE4-8C6B-0266-5D75568E5845}"/>
              </a:ext>
            </a:extLst>
          </p:cNvPr>
          <p:cNvSpPr txBox="1"/>
          <p:nvPr/>
        </p:nvSpPr>
        <p:spPr>
          <a:xfrm>
            <a:off x="718435" y="847137"/>
            <a:ext cx="406667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3600" b="1" dirty="0">
                <a:latin typeface="+mn-ea"/>
              </a:rPr>
              <a:t>第四章章节标题</a:t>
            </a:r>
          </a:p>
        </p:txBody>
      </p:sp>
    </p:spTree>
    <p:extLst>
      <p:ext uri="{BB962C8B-B14F-4D97-AF65-F5344CB8AC3E}">
        <p14:creationId xmlns:p14="http://schemas.microsoft.com/office/powerpoint/2010/main" val="243440555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0EBE5"/>
            </a:gs>
            <a:gs pos="75000">
              <a:schemeClr val="accent2">
                <a:lumMod val="0"/>
                <a:lumOff val="100000"/>
              </a:schemeClr>
            </a:gs>
          </a:gsLst>
          <a:lin ang="5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3"/>
          <a:srcRect b="7622"/>
          <a:stretch>
            <a:fillRect/>
          </a:stretch>
        </p:blipFill>
        <p:spPr>
          <a:xfrm>
            <a:off x="0" y="3602355"/>
            <a:ext cx="12315825" cy="3255645"/>
          </a:xfrm>
          <a:prstGeom prst="rect">
            <a:avLst/>
          </a:prstGeom>
        </p:spPr>
      </p:pic>
      <p:sp>
        <p:nvSpPr>
          <p:cNvPr id="3" name="文本框 2">
            <a:extLst>
              <a:ext uri="{FF2B5EF4-FFF2-40B4-BE49-F238E27FC236}">
                <a16:creationId xmlns:a16="http://schemas.microsoft.com/office/drawing/2014/main" id="{9F14206E-3BC6-1DA7-F887-FDF015FDB2CB}"/>
              </a:ext>
            </a:extLst>
          </p:cNvPr>
          <p:cNvSpPr txBox="1"/>
          <p:nvPr/>
        </p:nvSpPr>
        <p:spPr>
          <a:xfrm>
            <a:off x="1970898" y="1667621"/>
            <a:ext cx="873146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zh-CN" altLang="en-US" sz="6600" b="1" dirty="0">
                <a:gradFill flip="none" rotWithShape="1">
                  <a:gsLst>
                    <a:gs pos="7000">
                      <a:srgbClr val="D18534">
                        <a:lumMod val="75000"/>
                      </a:srgbClr>
                    </a:gs>
                    <a:gs pos="73000">
                      <a:srgbClr val="D18534">
                        <a:lumMod val="31000"/>
                      </a:srgbClr>
                    </a:gs>
                  </a:gsLst>
                  <a:lin ang="2700000" scaled="1"/>
                  <a:tileRect/>
                </a:gradFill>
                <a:latin typeface="+mj-ea"/>
                <a:ea typeface="+mj-ea"/>
              </a:rPr>
              <a:t>感谢您的聆听！</a:t>
            </a:r>
          </a:p>
        </p:txBody>
      </p:sp>
      <p:sp>
        <p:nvSpPr>
          <p:cNvPr id="5" name="文本框 4">
            <a:extLst>
              <a:ext uri="{FF2B5EF4-FFF2-40B4-BE49-F238E27FC236}">
                <a16:creationId xmlns:a16="http://schemas.microsoft.com/office/drawing/2014/main" id="{91B7C5AA-E945-F562-BEF2-0A6CC2A1DB35}"/>
              </a:ext>
            </a:extLst>
          </p:cNvPr>
          <p:cNvSpPr txBox="1"/>
          <p:nvPr/>
        </p:nvSpPr>
        <p:spPr>
          <a:xfrm>
            <a:off x="4944947" y="3761411"/>
            <a:ext cx="23021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2000" b="1">
                <a:gradFill flip="none" rotWithShape="1">
                  <a:gsLst>
                    <a:gs pos="7000">
                      <a:srgbClr val="D18534">
                        <a:lumMod val="75000"/>
                      </a:srgbClr>
                    </a:gs>
                    <a:gs pos="73000">
                      <a:srgbClr val="D18534">
                        <a:lumMod val="31000"/>
                      </a:srgbClr>
                    </a:gs>
                  </a:gsLst>
                  <a:lin ang="2700000" scaled="1"/>
                  <a:tileRect/>
                </a:gradFill>
                <a:latin typeface="+mj-ea"/>
                <a:ea typeface="+mj-ea"/>
              </a:defRPr>
            </a:lvl1pPr>
          </a:lstStyle>
          <a:p>
            <a:r>
              <a:rPr lang="zh-CN" altLang="en-US" dirty="0">
                <a:sym typeface="思源宋体 CN" panose="02020400000000000000" pitchFamily="18" charset="-122"/>
              </a:rPr>
              <a:t>时   间：</a:t>
            </a:r>
            <a:r>
              <a:rPr lang="en-US" altLang="zh-CN" dirty="0">
                <a:sym typeface="思源宋体 CN" panose="02020400000000000000" pitchFamily="18" charset="-122"/>
              </a:rPr>
              <a:t>20XX.XX</a:t>
            </a:r>
            <a:endParaRPr lang="zh-CN" altLang="en-US" dirty="0">
              <a:sym typeface="思源宋体 CN" panose="02020400000000000000" pitchFamily="18" charset="-122"/>
            </a:endParaRP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BDCEED41-40A9-CC10-DC48-0E69A7BB2834}"/>
              </a:ext>
            </a:extLst>
          </p:cNvPr>
          <p:cNvSpPr txBox="1"/>
          <p:nvPr/>
        </p:nvSpPr>
        <p:spPr>
          <a:xfrm>
            <a:off x="4270543" y="3122717"/>
            <a:ext cx="36509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6000" b="1">
                <a:gradFill flip="none" rotWithShape="1">
                  <a:gsLst>
                    <a:gs pos="7000">
                      <a:srgbClr val="D18534">
                        <a:lumMod val="75000"/>
                      </a:srgbClr>
                    </a:gs>
                    <a:gs pos="73000">
                      <a:srgbClr val="D18534">
                        <a:lumMod val="31000"/>
                      </a:srgbClr>
                    </a:gs>
                  </a:gsLst>
                  <a:lin ang="2700000" scaled="1"/>
                  <a:tileRect/>
                </a:gradFill>
                <a:latin typeface="+mj-ea"/>
                <a:ea typeface="+mj-ea"/>
              </a:defRPr>
            </a:lvl1pPr>
          </a:lstStyle>
          <a:p>
            <a:pPr algn="ctr"/>
            <a:r>
              <a:rPr lang="zh-CN" altLang="en-US" sz="2000" dirty="0">
                <a:sym typeface="思源宋体 CN" panose="02020400000000000000" pitchFamily="18" charset="-122"/>
              </a:rPr>
              <a:t>信息技术中心  教育技术团队</a:t>
            </a:r>
            <a:endParaRPr lang="en-US" altLang="zh-CN" sz="2000" dirty="0">
              <a:sym typeface="思源宋体 CN" panose="02020400000000000000" pitchFamily="18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7855383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MMONDATA" val="eyJoZGlkIjoiZjBmNmQyNTc3ZjhlZWRkZjhjMzg4NDg3YjcwMWQ0OTMifQ==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BEAUTIFY_FLAG" val=""/>
</p:tagLst>
</file>

<file path=ppt/theme/theme1.xml><?xml version="1.0" encoding="utf-8"?>
<a:theme xmlns:a="http://schemas.openxmlformats.org/drawingml/2006/main" name="WPS">
  <a:themeElements>
    <a:clrScheme name="WPS">
      <a:dk1>
        <a:srgbClr val="000000"/>
      </a:dk1>
      <a:lt1>
        <a:srgbClr val="FFFFFF"/>
      </a:lt1>
      <a:dk2>
        <a:srgbClr val="0F1423"/>
      </a:dk2>
      <a:lt2>
        <a:srgbClr val="FFFFFF"/>
      </a:lt2>
      <a:accent1>
        <a:srgbClr val="4874CB"/>
      </a:accent1>
      <a:accent2>
        <a:srgbClr val="E6724B"/>
      </a:accent2>
      <a:accent3>
        <a:srgbClr val="EFBB1F"/>
      </a:accent3>
      <a:accent4>
        <a:srgbClr val="75BD42"/>
      </a:accent4>
      <a:accent5>
        <a:srgbClr val="30C0B4"/>
      </a:accent5>
      <a:accent6>
        <a:srgbClr val="E05269"/>
      </a:accent6>
      <a:hlink>
        <a:srgbClr val="0026E5"/>
      </a:hlink>
      <a:folHlink>
        <a:srgbClr val="7E1FAD"/>
      </a:folHlink>
    </a:clrScheme>
    <a:fontScheme name="WPS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 flip="none" rotWithShape="1">
          <a:gsLst>
            <a:gs pos="0">
              <a:srgbClr val="6A4318">
                <a:shade val="30000"/>
                <a:satMod val="115000"/>
              </a:srgbClr>
            </a:gs>
            <a:gs pos="50000">
              <a:srgbClr val="6A4318">
                <a:shade val="67500"/>
                <a:satMod val="115000"/>
              </a:srgbClr>
            </a:gs>
            <a:gs pos="100000">
              <a:srgbClr val="6A4318">
                <a:shade val="100000"/>
                <a:satMod val="115000"/>
              </a:srgbClr>
            </a:gs>
          </a:gsLst>
          <a:lin ang="2700000" scaled="1"/>
          <a:tileRect/>
        </a:gradFill>
        <a:ln w="12700" cap="flat" cmpd="sng" algn="ctr">
          <a:noFill/>
          <a:prstDash val="solid"/>
          <a:miter lim="800000"/>
        </a:ln>
        <a:effectLst/>
      </a:spPr>
      <a:bodyPr rtlCol="0" anchor="ctr"/>
      <a:lstStyle>
        <a:defPPr marL="0" marR="0" indent="0" algn="ctr" defTabSz="914400" eaLnBrk="1" fontAlgn="auto" latinLnBrk="0" hangingPunct="1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200" b="0" i="0" u="none" strike="noStrike" kern="0" cap="none" spc="0" normalizeH="0" baseline="0" noProof="0" dirty="0" smtClean="0">
            <a:ln>
              <a:noFill/>
            </a:ln>
            <a:solidFill>
              <a:prstClr val="white"/>
            </a:solidFill>
            <a:effectLst/>
            <a:uLnTx/>
            <a:uFillTx/>
            <a:latin typeface="Didot"/>
            <a:cs typeface="+mn-cs"/>
          </a:defRPr>
        </a:defPPr>
      </a:lst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PLUS 主题">
  <a:themeElements>
    <a:clrScheme name="iSlide VI标准">
      <a:dk1>
        <a:srgbClr val="000000"/>
      </a:dk1>
      <a:lt1>
        <a:srgbClr val="FFFFFF"/>
      </a:lt1>
      <a:dk2>
        <a:srgbClr val="778495"/>
      </a:dk2>
      <a:lt2>
        <a:srgbClr val="F0F0F0"/>
      </a:lt2>
      <a:accent1>
        <a:srgbClr val="2A88C8"/>
      </a:accent1>
      <a:accent2>
        <a:srgbClr val="265D96"/>
      </a:accent2>
      <a:accent3>
        <a:srgbClr val="00ABEB"/>
      </a:accent3>
      <a:accent4>
        <a:srgbClr val="3977B5"/>
      </a:accent4>
      <a:accent5>
        <a:srgbClr val="41BAAF"/>
      </a:accent5>
      <a:accent6>
        <a:srgbClr val="235689"/>
      </a:accent6>
      <a:hlink>
        <a:srgbClr val="4472C4"/>
      </a:hlink>
      <a:folHlink>
        <a:srgbClr val="BFBFBF"/>
      </a:folHlink>
    </a:clrScheme>
    <a:fontScheme name="标准字体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Default.potx" id="{1D9758C4-BF53-48D5-9F51-21F468A6C710}" vid="{F0E1EFAF-5478-48F0-8152-DA9350739AFC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95</TotalTime>
  <Words>786</Words>
  <Application>Microsoft Office PowerPoint</Application>
  <PresentationFormat>宽屏</PresentationFormat>
  <Paragraphs>114</Paragraphs>
  <Slides>16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13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16</vt:i4>
      </vt:variant>
    </vt:vector>
  </HeadingPairs>
  <TitlesOfParts>
    <vt:vector size="31" baseType="lpstr">
      <vt:lpstr>Butler</vt:lpstr>
      <vt:lpstr>Didot</vt:lpstr>
      <vt:lpstr>HarmonyOS Sans SC</vt:lpstr>
      <vt:lpstr>Roboto Regular</vt:lpstr>
      <vt:lpstr>汉仪书宋二简</vt:lpstr>
      <vt:lpstr>隶书</vt:lpstr>
      <vt:lpstr>思源宋体 CN</vt:lpstr>
      <vt:lpstr>思源宋体 CN Heavy</vt:lpstr>
      <vt:lpstr>微软雅黑</vt:lpstr>
      <vt:lpstr>Arial</vt:lpstr>
      <vt:lpstr>Calibri</vt:lpstr>
      <vt:lpstr>Times New Roman</vt:lpstr>
      <vt:lpstr>Wingdings</vt:lpstr>
      <vt:lpstr>WPS</vt:lpstr>
      <vt:lpstr>OfficePLUS 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tang</dc:creator>
  <cp:lastModifiedBy>唐孙茹</cp:lastModifiedBy>
  <cp:revision>17</cp:revision>
  <dcterms:created xsi:type="dcterms:W3CDTF">2023-10-16T07:39:00Z</dcterms:created>
  <dcterms:modified xsi:type="dcterms:W3CDTF">2024-07-01T06:55:17Z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166C65B7E4984BEA831FBF483F99E95D_12</vt:lpwstr>
  </property>
  <property fmtid="{D5CDD505-2E9C-101B-9397-08002B2CF9AE}" pid="3" name="KSOProductBuildVer">
    <vt:lpwstr>2052-12.1.0.15990</vt:lpwstr>
  </property>
  <property fmtid="{D5CDD505-2E9C-101B-9397-08002B2CF9AE}" pid="4" name="MSIP_Label_defa4170-0d19-0005-0004-bc88714345d2_Enabled">
    <vt:lpwstr>true</vt:lpwstr>
  </property>
  <property fmtid="{D5CDD505-2E9C-101B-9397-08002B2CF9AE}" pid="5" name="MSIP_Label_defa4170-0d19-0005-0004-bc88714345d2_SetDate">
    <vt:lpwstr>2024-05-31T08:03:30Z</vt:lpwstr>
  </property>
  <property fmtid="{D5CDD505-2E9C-101B-9397-08002B2CF9AE}" pid="6" name="MSIP_Label_defa4170-0d19-0005-0004-bc88714345d2_Method">
    <vt:lpwstr>Standard</vt:lpwstr>
  </property>
  <property fmtid="{D5CDD505-2E9C-101B-9397-08002B2CF9AE}" pid="7" name="MSIP_Label_defa4170-0d19-0005-0004-bc88714345d2_Name">
    <vt:lpwstr>defa4170-0d19-0005-0004-bc88714345d2</vt:lpwstr>
  </property>
  <property fmtid="{D5CDD505-2E9C-101B-9397-08002B2CF9AE}" pid="8" name="MSIP_Label_defa4170-0d19-0005-0004-bc88714345d2_SiteId">
    <vt:lpwstr>5aafbc3e-5513-4e7e-967c-bcff13281c11</vt:lpwstr>
  </property>
  <property fmtid="{D5CDD505-2E9C-101B-9397-08002B2CF9AE}" pid="9" name="MSIP_Label_defa4170-0d19-0005-0004-bc88714345d2_ActionId">
    <vt:lpwstr>e8a81826-4bde-46d7-88f2-02a4a99cc757</vt:lpwstr>
  </property>
  <property fmtid="{D5CDD505-2E9C-101B-9397-08002B2CF9AE}" pid="10" name="MSIP_Label_defa4170-0d19-0005-0004-bc88714345d2_ContentBits">
    <vt:lpwstr>0</vt:lpwstr>
  </property>
</Properties>
</file>